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template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handoutMasterIdLst>
    <p:handoutMasterId r:id="rId18"/>
  </p:handoutMasterIdLst>
  <p:sldIdLst>
    <p:sldId id="270" r:id="rId2"/>
    <p:sldId id="274" r:id="rId3"/>
    <p:sldId id="268" r:id="rId4"/>
    <p:sldId id="256" r:id="rId5"/>
    <p:sldId id="257" r:id="rId6"/>
    <p:sldId id="261" r:id="rId7"/>
    <p:sldId id="262" r:id="rId8"/>
    <p:sldId id="263" r:id="rId9"/>
    <p:sldId id="259" r:id="rId10"/>
    <p:sldId id="258" r:id="rId11"/>
    <p:sldId id="264" r:id="rId12"/>
    <p:sldId id="265" r:id="rId13"/>
    <p:sldId id="266" r:id="rId14"/>
    <p:sldId id="269" r:id="rId15"/>
    <p:sldId id="272" r:id="rId16"/>
    <p:sldId id="273" r:id="rId17"/>
  </p:sldIdLst>
  <p:sldSz cx="12192000" cy="6858000"/>
  <p:notesSz cx="6858000" cy="9144000"/>
  <p:defaultTextStyle>
    <a:defPPr>
      <a:defRPr lang="nl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Instructies, maak je eigen kerstfilmpje!" id="{CF291FD2-34EF-415A-980D-12CB6B9D7FA5}">
          <p14:sldIdLst>
            <p14:sldId id="270"/>
            <p14:sldId id="274"/>
            <p14:sldId id="268"/>
          </p14:sldIdLst>
        </p14:section>
        <p14:section name="Begin filmpje" id="{C3A475A9-7726-40E0-B0C6-D0C2985DFC26}">
          <p14:sldIdLst>
            <p14:sldId id="256"/>
            <p14:sldId id="257"/>
            <p14:sldId id="261"/>
            <p14:sldId id="262"/>
            <p14:sldId id="263"/>
          </p14:sldIdLst>
        </p14:section>
        <p14:section name="Aan te passen beelden" id="{A89A3EDD-5903-4837-B33E-F58BAA8B091D}">
          <p14:sldIdLst>
            <p14:sldId id="259"/>
            <p14:sldId id="258"/>
            <p14:sldId id="264"/>
          </p14:sldIdLst>
        </p14:section>
        <p14:section name="Vervolg filmpje" id="{05383606-BE8C-4805-BF5C-E23B2FFF6E15}">
          <p14:sldIdLst>
            <p14:sldId id="265"/>
          </p14:sldIdLst>
        </p14:section>
        <p14:section name="Aan te passen beeld kerstkaart" id="{6B1A21C4-2CD0-477E-A635-4DA6A97C874E}">
          <p14:sldIdLst>
            <p14:sldId id="266"/>
          </p14:sldIdLst>
        </p14:section>
        <p14:section name="Vervolg filmpje" id="{5464D8E8-9282-4510-898D-4E2F3C78BCD9}">
          <p14:sldIdLst>
            <p14:sldId id="269"/>
            <p14:sldId id="272"/>
            <p14:sldId id="273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FACD0"/>
    <a:srgbClr val="CEC9C2"/>
    <a:srgbClr val="D31216"/>
    <a:srgbClr val="A36A43"/>
    <a:srgbClr val="05351F"/>
    <a:srgbClr val="9E0000"/>
    <a:srgbClr val="0C7E4B"/>
    <a:srgbClr val="0A663C"/>
    <a:srgbClr val="A4D9FA"/>
    <a:srgbClr val="FF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B4723C4-D9F7-4EE6-BE37-7418A885F88E}" v="10" dt="2022-12-09T06:51:49.39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07" d="100"/>
          <a:sy n="107" d="100"/>
        </p:scale>
        <p:origin x="750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118" d="100"/>
          <a:sy n="118" d="100"/>
        </p:scale>
        <p:origin x="7728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koptekst 1">
            <a:extLst>
              <a:ext uri="{FF2B5EF4-FFF2-40B4-BE49-F238E27FC236}">
                <a16:creationId xmlns:a16="http://schemas.microsoft.com/office/drawing/2014/main" id="{2BDC6A21-AF41-5BED-8908-153CDC5EB1A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D7C19A86-5851-5AA4-8953-112634C3F2D1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023DACE-529E-45FB-B756-A78BF4C9129D}" type="datetimeFigureOut">
              <a:rPr lang="nl-NL" smtClean="0"/>
              <a:t>12-12-2022</a:t>
            </a:fld>
            <a:endParaRPr lang="nl-NL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7F773B27-7EDD-34CA-95FB-ABDFD02E3FA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CB313797-7C2F-1D9C-C74D-C79A663E8C8C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2D60780-54B6-44A8-AB06-B74D2CE94B66}" type="slidenum">
              <a:rPr lang="nl-NL" smtClean="0"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128237758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sv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Relationship Id="rId9" Type="http://schemas.openxmlformats.org/officeDocument/2006/relationships/image" Target="../media/image8.svg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10.png"/><Relationship Id="rId7" Type="http://schemas.openxmlformats.org/officeDocument/2006/relationships/image" Target="../media/image1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4" Type="http://schemas.openxmlformats.org/officeDocument/2006/relationships/image" Target="../media/image11.svg"/></Relationships>
</file>

<file path=ppt/slideLayouts/_rels/slideLayout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22.png"/><Relationship Id="rId3" Type="http://schemas.openxmlformats.org/officeDocument/2006/relationships/image" Target="../media/image14.png"/><Relationship Id="rId7" Type="http://schemas.openxmlformats.org/officeDocument/2006/relationships/image" Target="../media/image16.png"/><Relationship Id="rId12" Type="http://schemas.openxmlformats.org/officeDocument/2006/relationships/image" Target="../media/image21.svg"/><Relationship Id="rId17" Type="http://schemas.openxmlformats.org/officeDocument/2006/relationships/image" Target="../media/image26.png"/><Relationship Id="rId2" Type="http://schemas.openxmlformats.org/officeDocument/2006/relationships/image" Target="../media/image9.png"/><Relationship Id="rId16" Type="http://schemas.openxmlformats.org/officeDocument/2006/relationships/image" Target="../media/image25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svg"/><Relationship Id="rId11" Type="http://schemas.openxmlformats.org/officeDocument/2006/relationships/image" Target="../media/image20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9.svg"/><Relationship Id="rId4" Type="http://schemas.openxmlformats.org/officeDocument/2006/relationships/image" Target="../media/image15.svg"/><Relationship Id="rId9" Type="http://schemas.openxmlformats.org/officeDocument/2006/relationships/image" Target="../media/image18.png"/><Relationship Id="rId14" Type="http://schemas.openxmlformats.org/officeDocument/2006/relationships/image" Target="../media/image23.sv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9.png"/><Relationship Id="rId5" Type="http://schemas.openxmlformats.org/officeDocument/2006/relationships/image" Target="../media/image28.svg"/><Relationship Id="rId4" Type="http://schemas.openxmlformats.org/officeDocument/2006/relationships/image" Target="../media/image27.png"/></Relationships>
</file>

<file path=ppt/slideLayouts/_rels/slideLayout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png"/><Relationship Id="rId13" Type="http://schemas.openxmlformats.org/officeDocument/2006/relationships/slide" Target="../slides/slide11.xml"/><Relationship Id="rId3" Type="http://schemas.openxmlformats.org/officeDocument/2006/relationships/image" Target="../media/image31.svg"/><Relationship Id="rId7" Type="http://schemas.openxmlformats.org/officeDocument/2006/relationships/slide" Target="../slides/slide10.xml"/><Relationship Id="rId12" Type="http://schemas.openxmlformats.org/officeDocument/2006/relationships/image" Target="../media/image36.png"/><Relationship Id="rId2" Type="http://schemas.openxmlformats.org/officeDocument/2006/relationships/image" Target="../media/image30.png"/><Relationship Id="rId16" Type="http://schemas.openxmlformats.org/officeDocument/2006/relationships/image" Target="../media/image28.sv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4.png"/><Relationship Id="rId11" Type="http://schemas.openxmlformats.org/officeDocument/2006/relationships/image" Target="../media/image220.png"/><Relationship Id="rId5" Type="http://schemas.openxmlformats.org/officeDocument/2006/relationships/image" Target="../media/image33.svg"/><Relationship Id="rId15" Type="http://schemas.openxmlformats.org/officeDocument/2006/relationships/image" Target="../media/image27.png"/><Relationship Id="rId10" Type="http://schemas.openxmlformats.org/officeDocument/2006/relationships/slide" Target="../slides/slide9.xml"/><Relationship Id="rId4" Type="http://schemas.openxmlformats.org/officeDocument/2006/relationships/image" Target="../media/image32.png"/><Relationship Id="rId9" Type="http://schemas.openxmlformats.org/officeDocument/2006/relationships/image" Target="../media/image35.png"/><Relationship Id="rId14" Type="http://schemas.openxmlformats.org/officeDocument/2006/relationships/image" Target="../media/image230.png"/></Relationships>
</file>

<file path=ppt/slideLayouts/_rels/slideLayout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png"/><Relationship Id="rId13" Type="http://schemas.openxmlformats.org/officeDocument/2006/relationships/slide" Target="../slides/slide11.xml"/><Relationship Id="rId3" Type="http://schemas.openxmlformats.org/officeDocument/2006/relationships/image" Target="../media/image31.svg"/><Relationship Id="rId7" Type="http://schemas.openxmlformats.org/officeDocument/2006/relationships/slide" Target="../slides/slide10.xml"/><Relationship Id="rId12" Type="http://schemas.openxmlformats.org/officeDocument/2006/relationships/image" Target="../media/image40.png"/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8.png"/><Relationship Id="rId11" Type="http://schemas.openxmlformats.org/officeDocument/2006/relationships/image" Target="../media/image250.png"/><Relationship Id="rId5" Type="http://schemas.openxmlformats.org/officeDocument/2006/relationships/image" Target="../media/image33.svg"/><Relationship Id="rId15" Type="http://schemas.openxmlformats.org/officeDocument/2006/relationships/image" Target="../media/image41.png"/><Relationship Id="rId10" Type="http://schemas.openxmlformats.org/officeDocument/2006/relationships/slide" Target="../slides/slide9.xml"/><Relationship Id="rId4" Type="http://schemas.openxmlformats.org/officeDocument/2006/relationships/image" Target="../media/image32.png"/><Relationship Id="rId9" Type="http://schemas.openxmlformats.org/officeDocument/2006/relationships/image" Target="../media/image39.png"/><Relationship Id="rId14" Type="http://schemas.openxmlformats.org/officeDocument/2006/relationships/image" Target="../media/image260.png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0.png"/><Relationship Id="rId13" Type="http://schemas.openxmlformats.org/officeDocument/2006/relationships/slide" Target="../slides/slide11.xml"/><Relationship Id="rId3" Type="http://schemas.openxmlformats.org/officeDocument/2006/relationships/image" Target="../media/image31.svg"/><Relationship Id="rId7" Type="http://schemas.openxmlformats.org/officeDocument/2006/relationships/slide" Target="../slides/slide10.xml"/><Relationship Id="rId12" Type="http://schemas.openxmlformats.org/officeDocument/2006/relationships/image" Target="../media/image44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2.png"/><Relationship Id="rId11" Type="http://schemas.openxmlformats.org/officeDocument/2006/relationships/image" Target="../media/image290.png"/><Relationship Id="rId5" Type="http://schemas.openxmlformats.org/officeDocument/2006/relationships/image" Target="../media/image33.svg"/><Relationship Id="rId15" Type="http://schemas.openxmlformats.org/officeDocument/2006/relationships/image" Target="../media/image41.png"/><Relationship Id="rId10" Type="http://schemas.openxmlformats.org/officeDocument/2006/relationships/slide" Target="../slides/slide9.xml"/><Relationship Id="rId4" Type="http://schemas.openxmlformats.org/officeDocument/2006/relationships/image" Target="../media/image32.png"/><Relationship Id="rId9" Type="http://schemas.openxmlformats.org/officeDocument/2006/relationships/image" Target="../media/image43.png"/><Relationship Id="rId14" Type="http://schemas.openxmlformats.org/officeDocument/2006/relationships/image" Target="../media/image300.png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png"/><Relationship Id="rId13" Type="http://schemas.openxmlformats.org/officeDocument/2006/relationships/slide" Target="../slides/slide11.xml"/><Relationship Id="rId3" Type="http://schemas.openxmlformats.org/officeDocument/2006/relationships/image" Target="../media/image31.svg"/><Relationship Id="rId7" Type="http://schemas.openxmlformats.org/officeDocument/2006/relationships/slide" Target="../slides/slide10.xml"/><Relationship Id="rId12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8.png"/><Relationship Id="rId11" Type="http://schemas.openxmlformats.org/officeDocument/2006/relationships/image" Target="../media/image250.png"/><Relationship Id="rId5" Type="http://schemas.openxmlformats.org/officeDocument/2006/relationships/image" Target="../media/image33.svg"/><Relationship Id="rId15" Type="http://schemas.openxmlformats.org/officeDocument/2006/relationships/image" Target="../media/image41.png"/><Relationship Id="rId10" Type="http://schemas.openxmlformats.org/officeDocument/2006/relationships/slide" Target="../slides/slide9.xml"/><Relationship Id="rId4" Type="http://schemas.openxmlformats.org/officeDocument/2006/relationships/image" Target="../media/image32.png"/><Relationship Id="rId9" Type="http://schemas.openxmlformats.org/officeDocument/2006/relationships/image" Target="../media/image39.png"/><Relationship Id="rId14" Type="http://schemas.openxmlformats.org/officeDocument/2006/relationships/image" Target="../media/image260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e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8" Type="http://schemas.openxmlformats.org/officeDocument/2006/relationships/slide" Target="../slides/slide10.xml"/><Relationship Id="rId3" Type="http://schemas.openxmlformats.org/officeDocument/2006/relationships/image" Target="../media/image31.svg"/><Relationship Id="rId21" Type="http://schemas.openxmlformats.org/officeDocument/2006/relationships/slide" Target="../slides/slide9.xml"/><Relationship Id="rId7" Type="http://schemas.openxmlformats.org/officeDocument/2006/relationships/image" Target="../media/image49.svg"/><Relationship Id="rId17" Type="http://schemas.openxmlformats.org/officeDocument/2006/relationships/image" Target="../media/image34.png"/><Relationship Id="rId25" Type="http://schemas.openxmlformats.org/officeDocument/2006/relationships/image" Target="../media/image230.png"/><Relationship Id="rId2" Type="http://schemas.openxmlformats.org/officeDocument/2006/relationships/image" Target="../media/image30.png"/><Relationship Id="rId16" Type="http://schemas.openxmlformats.org/officeDocument/2006/relationships/image" Target="../media/image350.png"/><Relationship Id="rId20" Type="http://schemas.openxmlformats.org/officeDocument/2006/relationships/image" Target="../media/image3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8.png"/><Relationship Id="rId24" Type="http://schemas.openxmlformats.org/officeDocument/2006/relationships/slide" Target="../slides/slide11.xml"/><Relationship Id="rId5" Type="http://schemas.openxmlformats.org/officeDocument/2006/relationships/image" Target="../media/image33.svg"/><Relationship Id="rId15" Type="http://schemas.openxmlformats.org/officeDocument/2006/relationships/slide" Target="../slides/slide13.xml"/><Relationship Id="rId23" Type="http://schemas.openxmlformats.org/officeDocument/2006/relationships/image" Target="../media/image36.png"/><Relationship Id="rId19" Type="http://schemas.openxmlformats.org/officeDocument/2006/relationships/image" Target="../media/image210.png"/><Relationship Id="rId4" Type="http://schemas.openxmlformats.org/officeDocument/2006/relationships/image" Target="../media/image32.png"/><Relationship Id="rId22" Type="http://schemas.openxmlformats.org/officeDocument/2006/relationships/image" Target="../media/image220.png"/></Relationships>
</file>

<file path=ppt/slideLayouts/_rels/slideLayout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1.svg"/><Relationship Id="rId7" Type="http://schemas.openxmlformats.org/officeDocument/2006/relationships/image" Target="../media/image49.sv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8.png"/><Relationship Id="rId5" Type="http://schemas.openxmlformats.org/officeDocument/2006/relationships/image" Target="../media/image33.svg"/><Relationship Id="rId10" Type="http://schemas.openxmlformats.org/officeDocument/2006/relationships/image" Target="../media/image28.svg"/><Relationship Id="rId4" Type="http://schemas.openxmlformats.org/officeDocument/2006/relationships/image" Target="../media/image32.png"/><Relationship Id="rId9" Type="http://schemas.openxmlformats.org/officeDocument/2006/relationships/image" Target="../media/image27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51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31.svg"/><Relationship Id="rId7" Type="http://schemas.openxmlformats.org/officeDocument/2006/relationships/image" Target="../media/image49.sv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8.png"/><Relationship Id="rId5" Type="http://schemas.openxmlformats.org/officeDocument/2006/relationships/image" Target="../media/image33.svg"/><Relationship Id="rId4" Type="http://schemas.openxmlformats.org/officeDocument/2006/relationships/image" Target="../media/image32.png"/><Relationship Id="rId9" Type="http://schemas.openxmlformats.org/officeDocument/2006/relationships/image" Target="../media/image28.svg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rstwensen door Smartpresentations!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hthoek 1">
            <a:extLst>
              <a:ext uri="{FF2B5EF4-FFF2-40B4-BE49-F238E27FC236}">
                <a16:creationId xmlns:a16="http://schemas.microsoft.com/office/drawing/2014/main" id="{68BC2D52-BD1D-7980-568D-C21CED7D1EE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9E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grpSp>
        <p:nvGrpSpPr>
          <p:cNvPr id="3" name="Groep 2">
            <a:extLst>
              <a:ext uri="{FF2B5EF4-FFF2-40B4-BE49-F238E27FC236}">
                <a16:creationId xmlns:a16="http://schemas.microsoft.com/office/drawing/2014/main" id="{320A51BA-BAAE-2943-E909-54023037DAB5}"/>
              </a:ext>
            </a:extLst>
          </p:cNvPr>
          <p:cNvGrpSpPr/>
          <p:nvPr userDrawn="1"/>
        </p:nvGrpSpPr>
        <p:grpSpPr>
          <a:xfrm>
            <a:off x="-432339" y="18837"/>
            <a:ext cx="2428786" cy="6809268"/>
            <a:chOff x="-432339" y="18837"/>
            <a:chExt cx="2428786" cy="6809268"/>
          </a:xfrm>
          <a:solidFill>
            <a:schemeClr val="bg1">
              <a:alpha val="64000"/>
            </a:schemeClr>
          </a:solidFill>
        </p:grpSpPr>
        <p:sp>
          <p:nvSpPr>
            <p:cNvPr id="4" name="Vrije vorm: vorm 3">
              <a:extLst>
                <a:ext uri="{FF2B5EF4-FFF2-40B4-BE49-F238E27FC236}">
                  <a16:creationId xmlns:a16="http://schemas.microsoft.com/office/drawing/2014/main" id="{1E6366CE-668C-82A9-92BA-B373C1B21E8C}"/>
                </a:ext>
              </a:extLst>
            </p:cNvPr>
            <p:cNvSpPr/>
            <p:nvPr/>
          </p:nvSpPr>
          <p:spPr>
            <a:xfrm>
              <a:off x="1407539" y="1616993"/>
              <a:ext cx="482785" cy="576511"/>
            </a:xfrm>
            <a:custGeom>
              <a:avLst/>
              <a:gdLst>
                <a:gd name="connsiteX0" fmla="*/ 306852 w 482785"/>
                <a:gd name="connsiteY0" fmla="*/ 0 h 576511"/>
                <a:gd name="connsiteX1" fmla="*/ 142172 w 482785"/>
                <a:gd name="connsiteY1" fmla="*/ 164680 h 576511"/>
                <a:gd name="connsiteX2" fmla="*/ 142172 w 482785"/>
                <a:gd name="connsiteY2" fmla="*/ 234579 h 576511"/>
                <a:gd name="connsiteX3" fmla="*/ 86868 w 482785"/>
                <a:gd name="connsiteY3" fmla="*/ 214620 h 576511"/>
                <a:gd name="connsiteX4" fmla="*/ 0 w 482785"/>
                <a:gd name="connsiteY4" fmla="*/ 301488 h 576511"/>
                <a:gd name="connsiteX5" fmla="*/ 25937 w 482785"/>
                <a:gd name="connsiteY5" fmla="*/ 363386 h 576511"/>
                <a:gd name="connsiteX6" fmla="*/ 25937 w 482785"/>
                <a:gd name="connsiteY6" fmla="*/ 363386 h 576511"/>
                <a:gd name="connsiteX7" fmla="*/ 133116 w 482785"/>
                <a:gd name="connsiteY7" fmla="*/ 470564 h 576511"/>
                <a:gd name="connsiteX8" fmla="*/ 131093 w 482785"/>
                <a:gd name="connsiteY8" fmla="*/ 476016 h 576511"/>
                <a:gd name="connsiteX9" fmla="*/ 131093 w 482785"/>
                <a:gd name="connsiteY9" fmla="*/ 567719 h 576511"/>
                <a:gd name="connsiteX10" fmla="*/ 139886 w 482785"/>
                <a:gd name="connsiteY10" fmla="*/ 576512 h 576511"/>
                <a:gd name="connsiteX11" fmla="*/ 473994 w 482785"/>
                <a:gd name="connsiteY11" fmla="*/ 576512 h 576511"/>
                <a:gd name="connsiteX12" fmla="*/ 482786 w 482785"/>
                <a:gd name="connsiteY12" fmla="*/ 567719 h 576511"/>
                <a:gd name="connsiteX13" fmla="*/ 482786 w 482785"/>
                <a:gd name="connsiteY13" fmla="*/ 476016 h 576511"/>
                <a:gd name="connsiteX14" fmla="*/ 473994 w 482785"/>
                <a:gd name="connsiteY14" fmla="*/ 467223 h 576511"/>
                <a:gd name="connsiteX15" fmla="*/ 471619 w 482785"/>
                <a:gd name="connsiteY15" fmla="*/ 467223 h 576511"/>
                <a:gd name="connsiteX16" fmla="*/ 471619 w 482785"/>
                <a:gd name="connsiteY16" fmla="*/ 164680 h 576511"/>
                <a:gd name="connsiteX17" fmla="*/ 306940 w 482785"/>
                <a:gd name="connsiteY17" fmla="*/ 0 h 576511"/>
                <a:gd name="connsiteX18" fmla="*/ 86868 w 482785"/>
                <a:gd name="connsiteY18" fmla="*/ 232117 h 576511"/>
                <a:gd name="connsiteX19" fmla="*/ 134346 w 482785"/>
                <a:gd name="connsiteY19" fmla="*/ 250932 h 576511"/>
                <a:gd name="connsiteX20" fmla="*/ 170483 w 482785"/>
                <a:gd name="connsiteY20" fmla="*/ 286717 h 576511"/>
                <a:gd name="connsiteX21" fmla="*/ 182880 w 482785"/>
                <a:gd name="connsiteY21" fmla="*/ 286717 h 576511"/>
                <a:gd name="connsiteX22" fmla="*/ 182880 w 482785"/>
                <a:gd name="connsiteY22" fmla="*/ 274320 h 576511"/>
                <a:gd name="connsiteX23" fmla="*/ 159756 w 482785"/>
                <a:gd name="connsiteY23" fmla="*/ 251460 h 576511"/>
                <a:gd name="connsiteX24" fmla="*/ 159756 w 482785"/>
                <a:gd name="connsiteY24" fmla="*/ 164768 h 576511"/>
                <a:gd name="connsiteX25" fmla="*/ 306852 w 482785"/>
                <a:gd name="connsiteY25" fmla="*/ 17672 h 576511"/>
                <a:gd name="connsiteX26" fmla="*/ 453947 w 482785"/>
                <a:gd name="connsiteY26" fmla="*/ 164768 h 576511"/>
                <a:gd name="connsiteX27" fmla="*/ 453947 w 482785"/>
                <a:gd name="connsiteY27" fmla="*/ 467311 h 576511"/>
                <a:gd name="connsiteX28" fmla="*/ 154569 w 482785"/>
                <a:gd name="connsiteY28" fmla="*/ 467311 h 576511"/>
                <a:gd name="connsiteX29" fmla="*/ 38247 w 482785"/>
                <a:gd name="connsiteY29" fmla="*/ 350989 h 576511"/>
                <a:gd name="connsiteX30" fmla="*/ 38247 w 482785"/>
                <a:gd name="connsiteY30" fmla="*/ 350989 h 576511"/>
                <a:gd name="connsiteX31" fmla="*/ 38247 w 482785"/>
                <a:gd name="connsiteY31" fmla="*/ 350989 h 576511"/>
                <a:gd name="connsiteX32" fmla="*/ 17585 w 482785"/>
                <a:gd name="connsiteY32" fmla="*/ 301576 h 576511"/>
                <a:gd name="connsiteX33" fmla="*/ 86868 w 482785"/>
                <a:gd name="connsiteY33" fmla="*/ 232293 h 576511"/>
                <a:gd name="connsiteX34" fmla="*/ 465113 w 482785"/>
                <a:gd name="connsiteY34" fmla="*/ 558927 h 576511"/>
                <a:gd name="connsiteX35" fmla="*/ 148590 w 482785"/>
                <a:gd name="connsiteY35" fmla="*/ 558927 h 576511"/>
                <a:gd name="connsiteX36" fmla="*/ 148590 w 482785"/>
                <a:gd name="connsiteY36" fmla="*/ 484808 h 576511"/>
                <a:gd name="connsiteX37" fmla="*/ 465113 w 482785"/>
                <a:gd name="connsiteY37" fmla="*/ 484808 h 576511"/>
                <a:gd name="connsiteX38" fmla="*/ 465113 w 482785"/>
                <a:gd name="connsiteY38" fmla="*/ 558927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82785" h="576511">
                  <a:moveTo>
                    <a:pt x="306852" y="0"/>
                  </a:moveTo>
                  <a:cubicBezTo>
                    <a:pt x="216027" y="0"/>
                    <a:pt x="142172" y="73855"/>
                    <a:pt x="142172" y="164680"/>
                  </a:cubicBezTo>
                  <a:lnTo>
                    <a:pt x="142172" y="234579"/>
                  </a:lnTo>
                  <a:cubicBezTo>
                    <a:pt x="126609" y="221742"/>
                    <a:pt x="107178" y="214620"/>
                    <a:pt x="86868" y="214620"/>
                  </a:cubicBezTo>
                  <a:cubicBezTo>
                    <a:pt x="38950" y="214620"/>
                    <a:pt x="0" y="253570"/>
                    <a:pt x="0" y="301488"/>
                  </a:cubicBezTo>
                  <a:cubicBezTo>
                    <a:pt x="0" y="324964"/>
                    <a:pt x="9232" y="346944"/>
                    <a:pt x="25937" y="363386"/>
                  </a:cubicBezTo>
                  <a:cubicBezTo>
                    <a:pt x="25937" y="363386"/>
                    <a:pt x="25937" y="363386"/>
                    <a:pt x="25937" y="363386"/>
                  </a:cubicBezTo>
                  <a:lnTo>
                    <a:pt x="133116" y="470564"/>
                  </a:lnTo>
                  <a:cubicBezTo>
                    <a:pt x="131885" y="472059"/>
                    <a:pt x="131093" y="473905"/>
                    <a:pt x="131093" y="476016"/>
                  </a:cubicBezTo>
                  <a:lnTo>
                    <a:pt x="131093" y="567719"/>
                  </a:lnTo>
                  <a:cubicBezTo>
                    <a:pt x="131093" y="572555"/>
                    <a:pt x="135050" y="576512"/>
                    <a:pt x="139886" y="576512"/>
                  </a:cubicBezTo>
                  <a:lnTo>
                    <a:pt x="473994" y="576512"/>
                  </a:lnTo>
                  <a:cubicBezTo>
                    <a:pt x="478829" y="576512"/>
                    <a:pt x="482786" y="572555"/>
                    <a:pt x="482786" y="567719"/>
                  </a:cubicBezTo>
                  <a:lnTo>
                    <a:pt x="482786" y="476016"/>
                  </a:lnTo>
                  <a:cubicBezTo>
                    <a:pt x="482786" y="471180"/>
                    <a:pt x="478829" y="467223"/>
                    <a:pt x="473994" y="467223"/>
                  </a:cubicBezTo>
                  <a:lnTo>
                    <a:pt x="471619" y="467223"/>
                  </a:lnTo>
                  <a:lnTo>
                    <a:pt x="471619" y="164680"/>
                  </a:lnTo>
                  <a:cubicBezTo>
                    <a:pt x="471619" y="73855"/>
                    <a:pt x="397764" y="0"/>
                    <a:pt x="306940" y="0"/>
                  </a:cubicBezTo>
                  <a:close/>
                  <a:moveTo>
                    <a:pt x="86868" y="232117"/>
                  </a:moveTo>
                  <a:cubicBezTo>
                    <a:pt x="104629" y="232117"/>
                    <a:pt x="121510" y="238799"/>
                    <a:pt x="134346" y="250932"/>
                  </a:cubicBezTo>
                  <a:lnTo>
                    <a:pt x="170483" y="286717"/>
                  </a:lnTo>
                  <a:cubicBezTo>
                    <a:pt x="173912" y="290146"/>
                    <a:pt x="179539" y="290058"/>
                    <a:pt x="182880" y="286717"/>
                  </a:cubicBezTo>
                  <a:cubicBezTo>
                    <a:pt x="186309" y="283288"/>
                    <a:pt x="186309" y="277661"/>
                    <a:pt x="182880" y="274320"/>
                  </a:cubicBezTo>
                  <a:lnTo>
                    <a:pt x="159756" y="251460"/>
                  </a:lnTo>
                  <a:lnTo>
                    <a:pt x="159756" y="164768"/>
                  </a:lnTo>
                  <a:cubicBezTo>
                    <a:pt x="159756" y="83703"/>
                    <a:pt x="225787" y="17672"/>
                    <a:pt x="306852" y="17672"/>
                  </a:cubicBezTo>
                  <a:cubicBezTo>
                    <a:pt x="387917" y="17672"/>
                    <a:pt x="453947" y="83615"/>
                    <a:pt x="453947" y="164768"/>
                  </a:cubicBezTo>
                  <a:lnTo>
                    <a:pt x="453947" y="467311"/>
                  </a:lnTo>
                  <a:lnTo>
                    <a:pt x="154569" y="467311"/>
                  </a:lnTo>
                  <a:lnTo>
                    <a:pt x="38247" y="350989"/>
                  </a:lnTo>
                  <a:cubicBezTo>
                    <a:pt x="38247" y="350989"/>
                    <a:pt x="38247" y="350989"/>
                    <a:pt x="38247" y="350989"/>
                  </a:cubicBezTo>
                  <a:cubicBezTo>
                    <a:pt x="38247" y="350989"/>
                    <a:pt x="38247" y="350989"/>
                    <a:pt x="38247" y="350989"/>
                  </a:cubicBezTo>
                  <a:cubicBezTo>
                    <a:pt x="24882" y="337888"/>
                    <a:pt x="17585" y="320304"/>
                    <a:pt x="17585" y="301576"/>
                  </a:cubicBezTo>
                  <a:cubicBezTo>
                    <a:pt x="17585" y="263330"/>
                    <a:pt x="48709" y="232293"/>
                    <a:pt x="86868" y="232293"/>
                  </a:cubicBezTo>
                  <a:close/>
                  <a:moveTo>
                    <a:pt x="465113" y="558927"/>
                  </a:moveTo>
                  <a:lnTo>
                    <a:pt x="148590" y="558927"/>
                  </a:lnTo>
                  <a:lnTo>
                    <a:pt x="148590" y="484808"/>
                  </a:lnTo>
                  <a:lnTo>
                    <a:pt x="465113" y="484808"/>
                  </a:lnTo>
                  <a:lnTo>
                    <a:pt x="465113" y="55892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" name="Vrije vorm: vorm 4">
              <a:extLst>
                <a:ext uri="{FF2B5EF4-FFF2-40B4-BE49-F238E27FC236}">
                  <a16:creationId xmlns:a16="http://schemas.microsoft.com/office/drawing/2014/main" id="{9DEFEB6C-894C-CA71-8BDA-785339C3AF10}"/>
                </a:ext>
              </a:extLst>
            </p:cNvPr>
            <p:cNvSpPr/>
            <p:nvPr/>
          </p:nvSpPr>
          <p:spPr>
            <a:xfrm>
              <a:off x="1103413" y="4260312"/>
              <a:ext cx="320479" cy="660917"/>
            </a:xfrm>
            <a:custGeom>
              <a:avLst/>
              <a:gdLst>
                <a:gd name="connsiteX0" fmla="*/ 303950 w 320479"/>
                <a:gd name="connsiteY0" fmla="*/ 221391 h 660917"/>
                <a:gd name="connsiteX1" fmla="*/ 254889 w 320479"/>
                <a:gd name="connsiteY1" fmla="*/ 6506 h 660917"/>
                <a:gd name="connsiteX2" fmla="*/ 246448 w 320479"/>
                <a:gd name="connsiteY2" fmla="*/ 0 h 660917"/>
                <a:gd name="connsiteX3" fmla="*/ 74119 w 320479"/>
                <a:gd name="connsiteY3" fmla="*/ 0 h 660917"/>
                <a:gd name="connsiteX4" fmla="*/ 65591 w 320479"/>
                <a:gd name="connsiteY4" fmla="*/ 6506 h 660917"/>
                <a:gd name="connsiteX5" fmla="*/ 17321 w 320479"/>
                <a:gd name="connsiteY5" fmla="*/ 218225 h 660917"/>
                <a:gd name="connsiteX6" fmla="*/ 0 w 320479"/>
                <a:gd name="connsiteY6" fmla="*/ 373849 h 660917"/>
                <a:gd name="connsiteX7" fmla="*/ 151491 w 320479"/>
                <a:gd name="connsiteY7" fmla="*/ 533693 h 660917"/>
                <a:gd name="connsiteX8" fmla="*/ 151491 w 320479"/>
                <a:gd name="connsiteY8" fmla="*/ 643333 h 660917"/>
                <a:gd name="connsiteX9" fmla="*/ 87835 w 320479"/>
                <a:gd name="connsiteY9" fmla="*/ 643333 h 660917"/>
                <a:gd name="connsiteX10" fmla="*/ 79043 w 320479"/>
                <a:gd name="connsiteY10" fmla="*/ 652125 h 660917"/>
                <a:gd name="connsiteX11" fmla="*/ 87835 w 320479"/>
                <a:gd name="connsiteY11" fmla="*/ 660918 h 660917"/>
                <a:gd name="connsiteX12" fmla="*/ 232645 w 320479"/>
                <a:gd name="connsiteY12" fmla="*/ 660918 h 660917"/>
                <a:gd name="connsiteX13" fmla="*/ 241437 w 320479"/>
                <a:gd name="connsiteY13" fmla="*/ 652125 h 660917"/>
                <a:gd name="connsiteX14" fmla="*/ 232645 w 320479"/>
                <a:gd name="connsiteY14" fmla="*/ 643333 h 660917"/>
                <a:gd name="connsiteX15" fmla="*/ 168988 w 320479"/>
                <a:gd name="connsiteY15" fmla="*/ 643333 h 660917"/>
                <a:gd name="connsiteX16" fmla="*/ 168988 w 320479"/>
                <a:gd name="connsiteY16" fmla="*/ 533693 h 660917"/>
                <a:gd name="connsiteX17" fmla="*/ 320480 w 320479"/>
                <a:gd name="connsiteY17" fmla="*/ 373585 h 660917"/>
                <a:gd name="connsiteX18" fmla="*/ 303950 w 320479"/>
                <a:gd name="connsiteY18" fmla="*/ 221391 h 660917"/>
                <a:gd name="connsiteX19" fmla="*/ 80801 w 320479"/>
                <a:gd name="connsiteY19" fmla="*/ 17585 h 660917"/>
                <a:gd name="connsiteX20" fmla="*/ 239590 w 320479"/>
                <a:gd name="connsiteY20" fmla="*/ 17585 h 660917"/>
                <a:gd name="connsiteX21" fmla="*/ 286629 w 320479"/>
                <a:gd name="connsiteY21" fmla="*/ 224468 h 660917"/>
                <a:gd name="connsiteX22" fmla="*/ 289707 w 320479"/>
                <a:gd name="connsiteY22" fmla="*/ 242668 h 660917"/>
                <a:gd name="connsiteX23" fmla="*/ 287772 w 320479"/>
                <a:gd name="connsiteY23" fmla="*/ 243987 h 660917"/>
                <a:gd name="connsiteX24" fmla="*/ 227105 w 320479"/>
                <a:gd name="connsiteY24" fmla="*/ 269572 h 660917"/>
                <a:gd name="connsiteX25" fmla="*/ 166438 w 320479"/>
                <a:gd name="connsiteY25" fmla="*/ 243987 h 660917"/>
                <a:gd name="connsiteX26" fmla="*/ 93199 w 320479"/>
                <a:gd name="connsiteY26" fmla="*/ 213126 h 660917"/>
                <a:gd name="connsiteX27" fmla="*/ 32620 w 320479"/>
                <a:gd name="connsiteY27" fmla="*/ 233172 h 660917"/>
                <a:gd name="connsiteX28" fmla="*/ 34642 w 320479"/>
                <a:gd name="connsiteY28" fmla="*/ 221391 h 660917"/>
                <a:gd name="connsiteX29" fmla="*/ 80801 w 320479"/>
                <a:gd name="connsiteY29" fmla="*/ 17673 h 660917"/>
                <a:gd name="connsiteX30" fmla="*/ 160196 w 320479"/>
                <a:gd name="connsiteY30" fmla="*/ 516460 h 660917"/>
                <a:gd name="connsiteX31" fmla="*/ 17497 w 320479"/>
                <a:gd name="connsiteY31" fmla="*/ 374113 h 660917"/>
                <a:gd name="connsiteX32" fmla="*/ 28663 w 320479"/>
                <a:gd name="connsiteY32" fmla="*/ 258406 h 660917"/>
                <a:gd name="connsiteX33" fmla="*/ 32532 w 320479"/>
                <a:gd name="connsiteY33" fmla="*/ 256208 h 660917"/>
                <a:gd name="connsiteX34" fmla="*/ 93199 w 320479"/>
                <a:gd name="connsiteY34" fmla="*/ 230622 h 660917"/>
                <a:gd name="connsiteX35" fmla="*/ 153865 w 320479"/>
                <a:gd name="connsiteY35" fmla="*/ 256208 h 660917"/>
                <a:gd name="connsiteX36" fmla="*/ 227105 w 320479"/>
                <a:gd name="connsiteY36" fmla="*/ 287069 h 660917"/>
                <a:gd name="connsiteX37" fmla="*/ 292696 w 320479"/>
                <a:gd name="connsiteY37" fmla="*/ 263242 h 660917"/>
                <a:gd name="connsiteX38" fmla="*/ 302807 w 320479"/>
                <a:gd name="connsiteY38" fmla="*/ 373761 h 660917"/>
                <a:gd name="connsiteX39" fmla="*/ 160108 w 320479"/>
                <a:gd name="connsiteY39" fmla="*/ 516460 h 66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479" h="660917">
                  <a:moveTo>
                    <a:pt x="303950" y="221391"/>
                  </a:moveTo>
                  <a:cubicBezTo>
                    <a:pt x="286102" y="121686"/>
                    <a:pt x="255153" y="7650"/>
                    <a:pt x="254889" y="6506"/>
                  </a:cubicBezTo>
                  <a:cubicBezTo>
                    <a:pt x="253834" y="2638"/>
                    <a:pt x="250405" y="0"/>
                    <a:pt x="246448" y="0"/>
                  </a:cubicBezTo>
                  <a:lnTo>
                    <a:pt x="74119" y="0"/>
                  </a:lnTo>
                  <a:cubicBezTo>
                    <a:pt x="70163" y="0"/>
                    <a:pt x="66646" y="2638"/>
                    <a:pt x="65591" y="6506"/>
                  </a:cubicBezTo>
                  <a:cubicBezTo>
                    <a:pt x="65327" y="7650"/>
                    <a:pt x="34818" y="120455"/>
                    <a:pt x="17321" y="218225"/>
                  </a:cubicBezTo>
                  <a:cubicBezTo>
                    <a:pt x="2638" y="300521"/>
                    <a:pt x="0" y="372794"/>
                    <a:pt x="0" y="373849"/>
                  </a:cubicBezTo>
                  <a:cubicBezTo>
                    <a:pt x="0" y="459223"/>
                    <a:pt x="67173" y="529033"/>
                    <a:pt x="151491" y="533693"/>
                  </a:cubicBezTo>
                  <a:lnTo>
                    <a:pt x="151491" y="643333"/>
                  </a:lnTo>
                  <a:lnTo>
                    <a:pt x="87835" y="643333"/>
                  </a:lnTo>
                  <a:cubicBezTo>
                    <a:pt x="82999" y="643333"/>
                    <a:pt x="79043" y="647290"/>
                    <a:pt x="79043" y="652125"/>
                  </a:cubicBezTo>
                  <a:cubicBezTo>
                    <a:pt x="79043" y="656962"/>
                    <a:pt x="82999" y="660918"/>
                    <a:pt x="87835" y="660918"/>
                  </a:cubicBezTo>
                  <a:lnTo>
                    <a:pt x="232645" y="660918"/>
                  </a:lnTo>
                  <a:cubicBezTo>
                    <a:pt x="237480" y="660918"/>
                    <a:pt x="241437" y="656962"/>
                    <a:pt x="241437" y="652125"/>
                  </a:cubicBezTo>
                  <a:cubicBezTo>
                    <a:pt x="241437" y="647290"/>
                    <a:pt x="237480" y="643333"/>
                    <a:pt x="232645" y="643333"/>
                  </a:cubicBezTo>
                  <a:lnTo>
                    <a:pt x="168988" y="643333"/>
                  </a:lnTo>
                  <a:lnTo>
                    <a:pt x="168988" y="533693"/>
                  </a:lnTo>
                  <a:cubicBezTo>
                    <a:pt x="253306" y="529121"/>
                    <a:pt x="320480" y="459310"/>
                    <a:pt x="320480" y="373585"/>
                  </a:cubicBezTo>
                  <a:cubicBezTo>
                    <a:pt x="320480" y="372882"/>
                    <a:pt x="318106" y="300697"/>
                    <a:pt x="303950" y="221391"/>
                  </a:cubicBezTo>
                  <a:close/>
                  <a:moveTo>
                    <a:pt x="80801" y="17585"/>
                  </a:moveTo>
                  <a:lnTo>
                    <a:pt x="239590" y="17585"/>
                  </a:lnTo>
                  <a:cubicBezTo>
                    <a:pt x="246361" y="43083"/>
                    <a:pt x="271331" y="139094"/>
                    <a:pt x="286629" y="224468"/>
                  </a:cubicBezTo>
                  <a:cubicBezTo>
                    <a:pt x="287684" y="230622"/>
                    <a:pt x="288739" y="236689"/>
                    <a:pt x="289707" y="242668"/>
                  </a:cubicBezTo>
                  <a:cubicBezTo>
                    <a:pt x="289091" y="243020"/>
                    <a:pt x="288388" y="243371"/>
                    <a:pt x="287772" y="243987"/>
                  </a:cubicBezTo>
                  <a:cubicBezTo>
                    <a:pt x="271682" y="260428"/>
                    <a:pt x="250141" y="269572"/>
                    <a:pt x="227105" y="269572"/>
                  </a:cubicBezTo>
                  <a:cubicBezTo>
                    <a:pt x="204070" y="269572"/>
                    <a:pt x="182528" y="260516"/>
                    <a:pt x="166438" y="243987"/>
                  </a:cubicBezTo>
                  <a:cubicBezTo>
                    <a:pt x="147007" y="224116"/>
                    <a:pt x="120982" y="213126"/>
                    <a:pt x="93199" y="213126"/>
                  </a:cubicBezTo>
                  <a:cubicBezTo>
                    <a:pt x="71042" y="213126"/>
                    <a:pt x="50028" y="220247"/>
                    <a:pt x="32620" y="233172"/>
                  </a:cubicBezTo>
                  <a:cubicBezTo>
                    <a:pt x="33235" y="229304"/>
                    <a:pt x="33938" y="225347"/>
                    <a:pt x="34642" y="221391"/>
                  </a:cubicBezTo>
                  <a:cubicBezTo>
                    <a:pt x="49589" y="137776"/>
                    <a:pt x="74119" y="42995"/>
                    <a:pt x="80801" y="17673"/>
                  </a:cubicBezTo>
                  <a:close/>
                  <a:moveTo>
                    <a:pt x="160196" y="516460"/>
                  </a:moveTo>
                  <a:cubicBezTo>
                    <a:pt x="81505" y="516460"/>
                    <a:pt x="17497" y="452452"/>
                    <a:pt x="17497" y="374113"/>
                  </a:cubicBezTo>
                  <a:cubicBezTo>
                    <a:pt x="17497" y="373498"/>
                    <a:pt x="19431" y="322854"/>
                    <a:pt x="28663" y="258406"/>
                  </a:cubicBezTo>
                  <a:cubicBezTo>
                    <a:pt x="30070" y="257967"/>
                    <a:pt x="31476" y="257351"/>
                    <a:pt x="32532" y="256208"/>
                  </a:cubicBezTo>
                  <a:cubicBezTo>
                    <a:pt x="48621" y="239678"/>
                    <a:pt x="70163" y="230622"/>
                    <a:pt x="93199" y="230622"/>
                  </a:cubicBezTo>
                  <a:cubicBezTo>
                    <a:pt x="116234" y="230622"/>
                    <a:pt x="137775" y="239678"/>
                    <a:pt x="153865" y="256208"/>
                  </a:cubicBezTo>
                  <a:cubicBezTo>
                    <a:pt x="173296" y="276079"/>
                    <a:pt x="199322" y="287069"/>
                    <a:pt x="227105" y="287069"/>
                  </a:cubicBezTo>
                  <a:cubicBezTo>
                    <a:pt x="251460" y="287069"/>
                    <a:pt x="274408" y="278716"/>
                    <a:pt x="292696" y="263242"/>
                  </a:cubicBezTo>
                  <a:cubicBezTo>
                    <a:pt x="301224" y="324436"/>
                    <a:pt x="302807" y="373410"/>
                    <a:pt x="302807" y="373761"/>
                  </a:cubicBezTo>
                  <a:cubicBezTo>
                    <a:pt x="302807" y="452452"/>
                    <a:pt x="238799" y="516460"/>
                    <a:pt x="160108" y="51646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79" name="Vrije vorm: vorm 278">
              <a:extLst>
                <a:ext uri="{FF2B5EF4-FFF2-40B4-BE49-F238E27FC236}">
                  <a16:creationId xmlns:a16="http://schemas.microsoft.com/office/drawing/2014/main" id="{34FDB087-4D71-B820-26B0-B8937FF4215E}"/>
                </a:ext>
              </a:extLst>
            </p:cNvPr>
            <p:cNvSpPr/>
            <p:nvPr/>
          </p:nvSpPr>
          <p:spPr>
            <a:xfrm>
              <a:off x="1447192" y="3628321"/>
              <a:ext cx="42994" cy="42994"/>
            </a:xfrm>
            <a:custGeom>
              <a:avLst/>
              <a:gdLst>
                <a:gd name="connsiteX0" fmla="*/ 42994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4 h 42994"/>
                <a:gd name="connsiteX4" fmla="*/ 42994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4" y="21453"/>
                  </a:moveTo>
                  <a:cubicBezTo>
                    <a:pt x="42994" y="9584"/>
                    <a:pt x="33323" y="0"/>
                    <a:pt x="21541" y="0"/>
                  </a:cubicBezTo>
                  <a:cubicBezTo>
                    <a:pt x="9759" y="0"/>
                    <a:pt x="0" y="9584"/>
                    <a:pt x="0" y="21453"/>
                  </a:cubicBezTo>
                  <a:cubicBezTo>
                    <a:pt x="0" y="33323"/>
                    <a:pt x="9671" y="42994"/>
                    <a:pt x="21541" y="42994"/>
                  </a:cubicBezTo>
                  <a:cubicBezTo>
                    <a:pt x="33411" y="42994"/>
                    <a:pt x="42994" y="33323"/>
                    <a:pt x="42994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2" name="Vrije vorm: vorm 281">
              <a:extLst>
                <a:ext uri="{FF2B5EF4-FFF2-40B4-BE49-F238E27FC236}">
                  <a16:creationId xmlns:a16="http://schemas.microsoft.com/office/drawing/2014/main" id="{E848766A-DCB9-D517-37D8-B940AA97FB78}"/>
                </a:ext>
              </a:extLst>
            </p:cNvPr>
            <p:cNvSpPr/>
            <p:nvPr/>
          </p:nvSpPr>
          <p:spPr>
            <a:xfrm>
              <a:off x="1597980" y="3628233"/>
              <a:ext cx="42994" cy="42994"/>
            </a:xfrm>
            <a:custGeom>
              <a:avLst/>
              <a:gdLst>
                <a:gd name="connsiteX0" fmla="*/ 21453 w 42994"/>
                <a:gd name="connsiteY0" fmla="*/ 42994 h 42994"/>
                <a:gd name="connsiteX1" fmla="*/ 42994 w 42994"/>
                <a:gd name="connsiteY1" fmla="*/ 21453 h 42994"/>
                <a:gd name="connsiteX2" fmla="*/ 21453 w 42994"/>
                <a:gd name="connsiteY2" fmla="*/ 0 h 42994"/>
                <a:gd name="connsiteX3" fmla="*/ 0 w 42994"/>
                <a:gd name="connsiteY3" fmla="*/ 21453 h 42994"/>
                <a:gd name="connsiteX4" fmla="*/ 21453 w 42994"/>
                <a:gd name="connsiteY4" fmla="*/ 42994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21453" y="42994"/>
                  </a:moveTo>
                  <a:cubicBezTo>
                    <a:pt x="33323" y="42994"/>
                    <a:pt x="42994" y="33323"/>
                    <a:pt x="42994" y="21453"/>
                  </a:cubicBezTo>
                  <a:cubicBezTo>
                    <a:pt x="42994" y="9584"/>
                    <a:pt x="33323" y="0"/>
                    <a:pt x="21453" y="0"/>
                  </a:cubicBezTo>
                  <a:cubicBezTo>
                    <a:pt x="9584" y="0"/>
                    <a:pt x="0" y="9584"/>
                    <a:pt x="0" y="21453"/>
                  </a:cubicBezTo>
                  <a:cubicBezTo>
                    <a:pt x="0" y="33323"/>
                    <a:pt x="9672" y="42994"/>
                    <a:pt x="21453" y="429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3" name="Vrije vorm: vorm 282">
              <a:extLst>
                <a:ext uri="{FF2B5EF4-FFF2-40B4-BE49-F238E27FC236}">
                  <a16:creationId xmlns:a16="http://schemas.microsoft.com/office/drawing/2014/main" id="{873DA1D2-A037-5DE3-5BDD-90E75D71F6E0}"/>
                </a:ext>
              </a:extLst>
            </p:cNvPr>
            <p:cNvSpPr/>
            <p:nvPr/>
          </p:nvSpPr>
          <p:spPr>
            <a:xfrm>
              <a:off x="1454314" y="3726355"/>
              <a:ext cx="179538" cy="143754"/>
            </a:xfrm>
            <a:custGeom>
              <a:avLst/>
              <a:gdLst>
                <a:gd name="connsiteX0" fmla="*/ 179539 w 179538"/>
                <a:gd name="connsiteY0" fmla="*/ 71921 h 143754"/>
                <a:gd name="connsiteX1" fmla="*/ 89769 w 179538"/>
                <a:gd name="connsiteY1" fmla="*/ 0 h 143754"/>
                <a:gd name="connsiteX2" fmla="*/ 0 w 179538"/>
                <a:gd name="connsiteY2" fmla="*/ 71921 h 143754"/>
                <a:gd name="connsiteX3" fmla="*/ 89769 w 179538"/>
                <a:gd name="connsiteY3" fmla="*/ 143754 h 143754"/>
                <a:gd name="connsiteX4" fmla="*/ 179539 w 179538"/>
                <a:gd name="connsiteY4" fmla="*/ 71921 h 143754"/>
                <a:gd name="connsiteX5" fmla="*/ 119400 w 179538"/>
                <a:gd name="connsiteY5" fmla="*/ 36136 h 143754"/>
                <a:gd name="connsiteX6" fmla="*/ 89682 w 179538"/>
                <a:gd name="connsiteY6" fmla="*/ 54600 h 143754"/>
                <a:gd name="connsiteX7" fmla="*/ 60051 w 179538"/>
                <a:gd name="connsiteY7" fmla="*/ 36136 h 143754"/>
                <a:gd name="connsiteX8" fmla="*/ 89682 w 179538"/>
                <a:gd name="connsiteY8" fmla="*/ 17672 h 143754"/>
                <a:gd name="connsiteX9" fmla="*/ 119400 w 179538"/>
                <a:gd name="connsiteY9" fmla="*/ 36136 h 143754"/>
                <a:gd name="connsiteX10" fmla="*/ 17497 w 179538"/>
                <a:gd name="connsiteY10" fmla="*/ 71921 h 143754"/>
                <a:gd name="connsiteX11" fmla="*/ 43170 w 179538"/>
                <a:gd name="connsiteY11" fmla="*/ 30421 h 143754"/>
                <a:gd name="connsiteX12" fmla="*/ 42467 w 179538"/>
                <a:gd name="connsiteY12" fmla="*/ 36049 h 143754"/>
                <a:gd name="connsiteX13" fmla="*/ 89682 w 179538"/>
                <a:gd name="connsiteY13" fmla="*/ 72097 h 143754"/>
                <a:gd name="connsiteX14" fmla="*/ 136984 w 179538"/>
                <a:gd name="connsiteY14" fmla="*/ 36049 h 143754"/>
                <a:gd name="connsiteX15" fmla="*/ 136281 w 179538"/>
                <a:gd name="connsiteY15" fmla="*/ 30421 h 143754"/>
                <a:gd name="connsiteX16" fmla="*/ 161954 w 179538"/>
                <a:gd name="connsiteY16" fmla="*/ 71921 h 143754"/>
                <a:gd name="connsiteX17" fmla="*/ 89769 w 179538"/>
                <a:gd name="connsiteY17" fmla="*/ 126170 h 143754"/>
                <a:gd name="connsiteX18" fmla="*/ 17585 w 179538"/>
                <a:gd name="connsiteY18" fmla="*/ 71921 h 14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8" h="143754">
                  <a:moveTo>
                    <a:pt x="179539" y="71921"/>
                  </a:moveTo>
                  <a:cubicBezTo>
                    <a:pt x="179539" y="32268"/>
                    <a:pt x="139270" y="0"/>
                    <a:pt x="89769" y="0"/>
                  </a:cubicBezTo>
                  <a:cubicBezTo>
                    <a:pt x="40269" y="0"/>
                    <a:pt x="0" y="32268"/>
                    <a:pt x="0" y="71921"/>
                  </a:cubicBezTo>
                  <a:cubicBezTo>
                    <a:pt x="0" y="111574"/>
                    <a:pt x="40269" y="143754"/>
                    <a:pt x="89769" y="143754"/>
                  </a:cubicBezTo>
                  <a:cubicBezTo>
                    <a:pt x="139270" y="143754"/>
                    <a:pt x="179539" y="111574"/>
                    <a:pt x="179539" y="71921"/>
                  </a:cubicBezTo>
                  <a:close/>
                  <a:moveTo>
                    <a:pt x="119400" y="36136"/>
                  </a:moveTo>
                  <a:cubicBezTo>
                    <a:pt x="119400" y="46160"/>
                    <a:pt x="105771" y="54600"/>
                    <a:pt x="89682" y="54600"/>
                  </a:cubicBezTo>
                  <a:cubicBezTo>
                    <a:pt x="73592" y="54600"/>
                    <a:pt x="60051" y="46160"/>
                    <a:pt x="60051" y="36136"/>
                  </a:cubicBezTo>
                  <a:cubicBezTo>
                    <a:pt x="60051" y="26113"/>
                    <a:pt x="73592" y="17672"/>
                    <a:pt x="89682" y="17672"/>
                  </a:cubicBezTo>
                  <a:cubicBezTo>
                    <a:pt x="105771" y="17672"/>
                    <a:pt x="119400" y="26113"/>
                    <a:pt x="119400" y="36136"/>
                  </a:cubicBezTo>
                  <a:close/>
                  <a:moveTo>
                    <a:pt x="17497" y="71921"/>
                  </a:moveTo>
                  <a:cubicBezTo>
                    <a:pt x="17497" y="55303"/>
                    <a:pt x="27520" y="40445"/>
                    <a:pt x="43170" y="30421"/>
                  </a:cubicBezTo>
                  <a:cubicBezTo>
                    <a:pt x="42818" y="32268"/>
                    <a:pt x="42467" y="34114"/>
                    <a:pt x="42467" y="36049"/>
                  </a:cubicBezTo>
                  <a:cubicBezTo>
                    <a:pt x="42467" y="56271"/>
                    <a:pt x="63217" y="72097"/>
                    <a:pt x="89682" y="72097"/>
                  </a:cubicBezTo>
                  <a:cubicBezTo>
                    <a:pt x="116146" y="72097"/>
                    <a:pt x="136984" y="56271"/>
                    <a:pt x="136984" y="36049"/>
                  </a:cubicBezTo>
                  <a:cubicBezTo>
                    <a:pt x="136984" y="34114"/>
                    <a:pt x="136632" y="32268"/>
                    <a:pt x="136281" y="30421"/>
                  </a:cubicBezTo>
                  <a:cubicBezTo>
                    <a:pt x="151931" y="40357"/>
                    <a:pt x="161954" y="55303"/>
                    <a:pt x="161954" y="71921"/>
                  </a:cubicBezTo>
                  <a:cubicBezTo>
                    <a:pt x="161954" y="101815"/>
                    <a:pt x="129599" y="126170"/>
                    <a:pt x="89769" y="126170"/>
                  </a:cubicBezTo>
                  <a:cubicBezTo>
                    <a:pt x="49940" y="126170"/>
                    <a:pt x="17585" y="101815"/>
                    <a:pt x="17585" y="7192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4" name="Vrije vorm: vorm 283">
              <a:extLst>
                <a:ext uri="{FF2B5EF4-FFF2-40B4-BE49-F238E27FC236}">
                  <a16:creationId xmlns:a16="http://schemas.microsoft.com/office/drawing/2014/main" id="{A65D7B34-8A10-A324-9AC6-AD6FAFD5D4F6}"/>
                </a:ext>
              </a:extLst>
            </p:cNvPr>
            <p:cNvSpPr/>
            <p:nvPr/>
          </p:nvSpPr>
          <p:spPr>
            <a:xfrm>
              <a:off x="1254836" y="3291136"/>
              <a:ext cx="578406" cy="647729"/>
            </a:xfrm>
            <a:custGeom>
              <a:avLst/>
              <a:gdLst>
                <a:gd name="connsiteX0" fmla="*/ 492174 w 578406"/>
                <a:gd name="connsiteY0" fmla="*/ 444803 h 647729"/>
                <a:gd name="connsiteX1" fmla="*/ 487426 w 578406"/>
                <a:gd name="connsiteY1" fmla="*/ 398819 h 647729"/>
                <a:gd name="connsiteX2" fmla="*/ 577283 w 578406"/>
                <a:gd name="connsiteY2" fmla="*/ 301664 h 647729"/>
                <a:gd name="connsiteX3" fmla="*/ 577283 w 578406"/>
                <a:gd name="connsiteY3" fmla="*/ 253658 h 647729"/>
                <a:gd name="connsiteX4" fmla="*/ 569898 w 578406"/>
                <a:gd name="connsiteY4" fmla="*/ 244954 h 647729"/>
                <a:gd name="connsiteX5" fmla="*/ 440211 w 578406"/>
                <a:gd name="connsiteY5" fmla="*/ 281969 h 647729"/>
                <a:gd name="connsiteX6" fmla="*/ 376291 w 578406"/>
                <a:gd name="connsiteY6" fmla="*/ 212422 h 647729"/>
                <a:gd name="connsiteX7" fmla="*/ 457620 w 578406"/>
                <a:gd name="connsiteY7" fmla="*/ 107970 h 647729"/>
                <a:gd name="connsiteX8" fmla="*/ 455862 w 578406"/>
                <a:gd name="connsiteY8" fmla="*/ 89066 h 647729"/>
                <a:gd name="connsiteX9" fmla="*/ 491734 w 578406"/>
                <a:gd name="connsiteY9" fmla="*/ 80538 h 647729"/>
                <a:gd name="connsiteX10" fmla="*/ 562073 w 578406"/>
                <a:gd name="connsiteY10" fmla="*/ 120894 h 647729"/>
                <a:gd name="connsiteX11" fmla="*/ 569634 w 578406"/>
                <a:gd name="connsiteY11" fmla="*/ 125202 h 647729"/>
                <a:gd name="connsiteX12" fmla="*/ 574030 w 578406"/>
                <a:gd name="connsiteY12" fmla="*/ 123972 h 647729"/>
                <a:gd name="connsiteX13" fmla="*/ 577196 w 578406"/>
                <a:gd name="connsiteY13" fmla="*/ 111926 h 647729"/>
                <a:gd name="connsiteX14" fmla="*/ 491646 w 578406"/>
                <a:gd name="connsiteY14" fmla="*/ 62865 h 647729"/>
                <a:gd name="connsiteX15" fmla="*/ 451114 w 578406"/>
                <a:gd name="connsiteY15" fmla="*/ 71657 h 647729"/>
                <a:gd name="connsiteX16" fmla="*/ 349651 w 578406"/>
                <a:gd name="connsiteY16" fmla="*/ 0 h 647729"/>
                <a:gd name="connsiteX17" fmla="*/ 340858 w 578406"/>
                <a:gd name="connsiteY17" fmla="*/ 8792 h 647729"/>
                <a:gd name="connsiteX18" fmla="*/ 349651 w 578406"/>
                <a:gd name="connsiteY18" fmla="*/ 17585 h 647729"/>
                <a:gd name="connsiteX19" fmla="*/ 439947 w 578406"/>
                <a:gd name="connsiteY19" fmla="*/ 107794 h 647729"/>
                <a:gd name="connsiteX20" fmla="*/ 352904 w 578406"/>
                <a:gd name="connsiteY20" fmla="*/ 197915 h 647729"/>
                <a:gd name="connsiteX21" fmla="*/ 289159 w 578406"/>
                <a:gd name="connsiteY21" fmla="*/ 182089 h 647729"/>
                <a:gd name="connsiteX22" fmla="*/ 225415 w 578406"/>
                <a:gd name="connsiteY22" fmla="*/ 197915 h 647729"/>
                <a:gd name="connsiteX23" fmla="*/ 138371 w 578406"/>
                <a:gd name="connsiteY23" fmla="*/ 107794 h 647729"/>
                <a:gd name="connsiteX24" fmla="*/ 228668 w 578406"/>
                <a:gd name="connsiteY24" fmla="*/ 17585 h 647729"/>
                <a:gd name="connsiteX25" fmla="*/ 237461 w 578406"/>
                <a:gd name="connsiteY25" fmla="*/ 8792 h 647729"/>
                <a:gd name="connsiteX26" fmla="*/ 228668 w 578406"/>
                <a:gd name="connsiteY26" fmla="*/ 0 h 647729"/>
                <a:gd name="connsiteX27" fmla="*/ 127205 w 578406"/>
                <a:gd name="connsiteY27" fmla="*/ 71657 h 647729"/>
                <a:gd name="connsiteX28" fmla="*/ 86673 w 578406"/>
                <a:gd name="connsiteY28" fmla="*/ 62865 h 647729"/>
                <a:gd name="connsiteX29" fmla="*/ 1211 w 578406"/>
                <a:gd name="connsiteY29" fmla="*/ 111926 h 647729"/>
                <a:gd name="connsiteX30" fmla="*/ 4377 w 578406"/>
                <a:gd name="connsiteY30" fmla="*/ 123972 h 647729"/>
                <a:gd name="connsiteX31" fmla="*/ 8773 w 578406"/>
                <a:gd name="connsiteY31" fmla="*/ 125202 h 647729"/>
                <a:gd name="connsiteX32" fmla="*/ 16334 w 578406"/>
                <a:gd name="connsiteY32" fmla="*/ 120894 h 647729"/>
                <a:gd name="connsiteX33" fmla="*/ 86673 w 578406"/>
                <a:gd name="connsiteY33" fmla="*/ 80538 h 647729"/>
                <a:gd name="connsiteX34" fmla="*/ 122545 w 578406"/>
                <a:gd name="connsiteY34" fmla="*/ 89066 h 647729"/>
                <a:gd name="connsiteX35" fmla="*/ 120787 w 578406"/>
                <a:gd name="connsiteY35" fmla="*/ 107970 h 647729"/>
                <a:gd name="connsiteX36" fmla="*/ 202116 w 578406"/>
                <a:gd name="connsiteY36" fmla="*/ 212422 h 647729"/>
                <a:gd name="connsiteX37" fmla="*/ 138196 w 578406"/>
                <a:gd name="connsiteY37" fmla="*/ 281969 h 647729"/>
                <a:gd name="connsiteX38" fmla="*/ 8509 w 578406"/>
                <a:gd name="connsiteY38" fmla="*/ 244954 h 647729"/>
                <a:gd name="connsiteX39" fmla="*/ 1123 w 578406"/>
                <a:gd name="connsiteY39" fmla="*/ 253658 h 647729"/>
                <a:gd name="connsiteX40" fmla="*/ 1123 w 578406"/>
                <a:gd name="connsiteY40" fmla="*/ 301664 h 647729"/>
                <a:gd name="connsiteX41" fmla="*/ 90893 w 578406"/>
                <a:gd name="connsiteY41" fmla="*/ 398819 h 647729"/>
                <a:gd name="connsiteX42" fmla="*/ 86145 w 578406"/>
                <a:gd name="connsiteY42" fmla="*/ 444803 h 647729"/>
                <a:gd name="connsiteX43" fmla="*/ 289159 w 578406"/>
                <a:gd name="connsiteY43" fmla="*/ 647729 h 647729"/>
                <a:gd name="connsiteX44" fmla="*/ 492174 w 578406"/>
                <a:gd name="connsiteY44" fmla="*/ 444803 h 647729"/>
                <a:gd name="connsiteX45" fmla="*/ 559611 w 578406"/>
                <a:gd name="connsiteY45" fmla="*/ 261219 h 647729"/>
                <a:gd name="connsiteX46" fmla="*/ 559611 w 578406"/>
                <a:gd name="connsiteY46" fmla="*/ 301664 h 647729"/>
                <a:gd name="connsiteX47" fmla="*/ 483557 w 578406"/>
                <a:gd name="connsiteY47" fmla="*/ 381498 h 647729"/>
                <a:gd name="connsiteX48" fmla="*/ 449531 w 578406"/>
                <a:gd name="connsiteY48" fmla="*/ 297532 h 647729"/>
                <a:gd name="connsiteX49" fmla="*/ 559699 w 578406"/>
                <a:gd name="connsiteY49" fmla="*/ 261307 h 647729"/>
                <a:gd name="connsiteX50" fmla="*/ 18708 w 578406"/>
                <a:gd name="connsiteY50" fmla="*/ 301664 h 647729"/>
                <a:gd name="connsiteX51" fmla="*/ 18708 w 578406"/>
                <a:gd name="connsiteY51" fmla="*/ 261219 h 647729"/>
                <a:gd name="connsiteX52" fmla="*/ 128876 w 578406"/>
                <a:gd name="connsiteY52" fmla="*/ 297444 h 647729"/>
                <a:gd name="connsiteX53" fmla="*/ 94849 w 578406"/>
                <a:gd name="connsiteY53" fmla="*/ 381498 h 647729"/>
                <a:gd name="connsiteX54" fmla="*/ 18796 w 578406"/>
                <a:gd name="connsiteY54" fmla="*/ 301664 h 647729"/>
                <a:gd name="connsiteX55" fmla="*/ 103730 w 578406"/>
                <a:gd name="connsiteY55" fmla="*/ 444891 h 647729"/>
                <a:gd name="connsiteX56" fmla="*/ 146988 w 578406"/>
                <a:gd name="connsiteY56" fmla="*/ 301224 h 647729"/>
                <a:gd name="connsiteX57" fmla="*/ 147515 w 578406"/>
                <a:gd name="connsiteY57" fmla="*/ 300345 h 647729"/>
                <a:gd name="connsiteX58" fmla="*/ 231922 w 578406"/>
                <a:gd name="connsiteY58" fmla="*/ 215236 h 647729"/>
                <a:gd name="connsiteX59" fmla="*/ 232713 w 578406"/>
                <a:gd name="connsiteY59" fmla="*/ 214796 h 647729"/>
                <a:gd name="connsiteX60" fmla="*/ 289247 w 578406"/>
                <a:gd name="connsiteY60" fmla="*/ 199849 h 647729"/>
                <a:gd name="connsiteX61" fmla="*/ 345782 w 578406"/>
                <a:gd name="connsiteY61" fmla="*/ 214796 h 647729"/>
                <a:gd name="connsiteX62" fmla="*/ 346573 w 578406"/>
                <a:gd name="connsiteY62" fmla="*/ 215236 h 647729"/>
                <a:gd name="connsiteX63" fmla="*/ 430979 w 578406"/>
                <a:gd name="connsiteY63" fmla="*/ 300433 h 647729"/>
                <a:gd name="connsiteX64" fmla="*/ 431331 w 578406"/>
                <a:gd name="connsiteY64" fmla="*/ 301049 h 647729"/>
                <a:gd name="connsiteX65" fmla="*/ 474589 w 578406"/>
                <a:gd name="connsiteY65" fmla="*/ 444803 h 647729"/>
                <a:gd name="connsiteX66" fmla="*/ 289159 w 578406"/>
                <a:gd name="connsiteY66" fmla="*/ 630145 h 647729"/>
                <a:gd name="connsiteX67" fmla="*/ 103730 w 578406"/>
                <a:gd name="connsiteY67" fmla="*/ 444803 h 6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406" h="647729">
                  <a:moveTo>
                    <a:pt x="492174" y="444803"/>
                  </a:moveTo>
                  <a:cubicBezTo>
                    <a:pt x="492174" y="430296"/>
                    <a:pt x="490503" y="414733"/>
                    <a:pt x="487426" y="398819"/>
                  </a:cubicBezTo>
                  <a:cubicBezTo>
                    <a:pt x="537630" y="394863"/>
                    <a:pt x="577283" y="352835"/>
                    <a:pt x="577283" y="301664"/>
                  </a:cubicBezTo>
                  <a:lnTo>
                    <a:pt x="577283" y="253658"/>
                  </a:lnTo>
                  <a:cubicBezTo>
                    <a:pt x="577283" y="249350"/>
                    <a:pt x="574206" y="245657"/>
                    <a:pt x="569898" y="244954"/>
                  </a:cubicBezTo>
                  <a:cubicBezTo>
                    <a:pt x="500527" y="233524"/>
                    <a:pt x="457356" y="265440"/>
                    <a:pt x="440211" y="281969"/>
                  </a:cubicBezTo>
                  <a:cubicBezTo>
                    <a:pt x="422539" y="254449"/>
                    <a:pt x="400910" y="230183"/>
                    <a:pt x="376291" y="212422"/>
                  </a:cubicBezTo>
                  <a:cubicBezTo>
                    <a:pt x="422978" y="200553"/>
                    <a:pt x="457620" y="158262"/>
                    <a:pt x="457620" y="107970"/>
                  </a:cubicBezTo>
                  <a:cubicBezTo>
                    <a:pt x="457620" y="101551"/>
                    <a:pt x="456917" y="95221"/>
                    <a:pt x="455862" y="89066"/>
                  </a:cubicBezTo>
                  <a:cubicBezTo>
                    <a:pt x="467028" y="83615"/>
                    <a:pt x="479249" y="80538"/>
                    <a:pt x="491734" y="80538"/>
                  </a:cubicBezTo>
                  <a:cubicBezTo>
                    <a:pt x="520573" y="80538"/>
                    <a:pt x="547478" y="96012"/>
                    <a:pt x="562073" y="120894"/>
                  </a:cubicBezTo>
                  <a:cubicBezTo>
                    <a:pt x="563743" y="123708"/>
                    <a:pt x="566645" y="125202"/>
                    <a:pt x="569634" y="125202"/>
                  </a:cubicBezTo>
                  <a:cubicBezTo>
                    <a:pt x="571129" y="125202"/>
                    <a:pt x="572711" y="124851"/>
                    <a:pt x="574030" y="123972"/>
                  </a:cubicBezTo>
                  <a:cubicBezTo>
                    <a:pt x="578251" y="121510"/>
                    <a:pt x="579657" y="116146"/>
                    <a:pt x="577196" y="111926"/>
                  </a:cubicBezTo>
                  <a:cubicBezTo>
                    <a:pt x="559435" y="81680"/>
                    <a:pt x="526728" y="62865"/>
                    <a:pt x="491646" y="62865"/>
                  </a:cubicBezTo>
                  <a:cubicBezTo>
                    <a:pt x="477579" y="62865"/>
                    <a:pt x="463863" y="65942"/>
                    <a:pt x="451114" y="71657"/>
                  </a:cubicBezTo>
                  <a:cubicBezTo>
                    <a:pt x="436167" y="29982"/>
                    <a:pt x="396426" y="0"/>
                    <a:pt x="349651" y="0"/>
                  </a:cubicBezTo>
                  <a:cubicBezTo>
                    <a:pt x="344815" y="0"/>
                    <a:pt x="340858" y="3956"/>
                    <a:pt x="340858" y="8792"/>
                  </a:cubicBezTo>
                  <a:cubicBezTo>
                    <a:pt x="340858" y="13628"/>
                    <a:pt x="344815" y="17585"/>
                    <a:pt x="349651" y="17585"/>
                  </a:cubicBezTo>
                  <a:cubicBezTo>
                    <a:pt x="399415" y="17585"/>
                    <a:pt x="439947" y="58029"/>
                    <a:pt x="439947" y="107794"/>
                  </a:cubicBezTo>
                  <a:cubicBezTo>
                    <a:pt x="439947" y="157558"/>
                    <a:pt x="401174" y="196156"/>
                    <a:pt x="352904" y="197915"/>
                  </a:cubicBezTo>
                  <a:cubicBezTo>
                    <a:pt x="333121" y="187892"/>
                    <a:pt x="311756" y="182089"/>
                    <a:pt x="289159" y="182089"/>
                  </a:cubicBezTo>
                  <a:cubicBezTo>
                    <a:pt x="266563" y="182089"/>
                    <a:pt x="245198" y="187892"/>
                    <a:pt x="225415" y="197915"/>
                  </a:cubicBezTo>
                  <a:cubicBezTo>
                    <a:pt x="177145" y="196156"/>
                    <a:pt x="138371" y="156503"/>
                    <a:pt x="138371" y="107794"/>
                  </a:cubicBezTo>
                  <a:cubicBezTo>
                    <a:pt x="138371" y="59084"/>
                    <a:pt x="178816" y="17585"/>
                    <a:pt x="228668" y="17585"/>
                  </a:cubicBezTo>
                  <a:cubicBezTo>
                    <a:pt x="233504" y="17585"/>
                    <a:pt x="237461" y="13628"/>
                    <a:pt x="237461" y="8792"/>
                  </a:cubicBezTo>
                  <a:cubicBezTo>
                    <a:pt x="237461" y="3956"/>
                    <a:pt x="233504" y="0"/>
                    <a:pt x="228668" y="0"/>
                  </a:cubicBezTo>
                  <a:cubicBezTo>
                    <a:pt x="181893" y="0"/>
                    <a:pt x="142152" y="29982"/>
                    <a:pt x="127205" y="71657"/>
                  </a:cubicBezTo>
                  <a:cubicBezTo>
                    <a:pt x="114544" y="65942"/>
                    <a:pt x="100740" y="62865"/>
                    <a:pt x="86673" y="62865"/>
                  </a:cubicBezTo>
                  <a:cubicBezTo>
                    <a:pt x="51679" y="62865"/>
                    <a:pt x="18884" y="81680"/>
                    <a:pt x="1211" y="111926"/>
                  </a:cubicBezTo>
                  <a:cubicBezTo>
                    <a:pt x="-1250" y="116146"/>
                    <a:pt x="156" y="121510"/>
                    <a:pt x="4377" y="123972"/>
                  </a:cubicBezTo>
                  <a:cubicBezTo>
                    <a:pt x="5783" y="124763"/>
                    <a:pt x="7278" y="125202"/>
                    <a:pt x="8773" y="125202"/>
                  </a:cubicBezTo>
                  <a:cubicBezTo>
                    <a:pt x="11762" y="125202"/>
                    <a:pt x="14752" y="123620"/>
                    <a:pt x="16334" y="120894"/>
                  </a:cubicBezTo>
                  <a:cubicBezTo>
                    <a:pt x="30929" y="96012"/>
                    <a:pt x="57834" y="80538"/>
                    <a:pt x="86673" y="80538"/>
                  </a:cubicBezTo>
                  <a:cubicBezTo>
                    <a:pt x="99158" y="80538"/>
                    <a:pt x="111467" y="83615"/>
                    <a:pt x="122545" y="89066"/>
                  </a:cubicBezTo>
                  <a:cubicBezTo>
                    <a:pt x="121490" y="95221"/>
                    <a:pt x="120787" y="101551"/>
                    <a:pt x="120787" y="107970"/>
                  </a:cubicBezTo>
                  <a:cubicBezTo>
                    <a:pt x="120787" y="158262"/>
                    <a:pt x="155429" y="200553"/>
                    <a:pt x="202116" y="212422"/>
                  </a:cubicBezTo>
                  <a:cubicBezTo>
                    <a:pt x="177409" y="230183"/>
                    <a:pt x="155868" y="254537"/>
                    <a:pt x="138196" y="281969"/>
                  </a:cubicBezTo>
                  <a:cubicBezTo>
                    <a:pt x="121051" y="265440"/>
                    <a:pt x="77880" y="233524"/>
                    <a:pt x="8509" y="244954"/>
                  </a:cubicBezTo>
                  <a:cubicBezTo>
                    <a:pt x="4289" y="245657"/>
                    <a:pt x="1123" y="249350"/>
                    <a:pt x="1123" y="253658"/>
                  </a:cubicBezTo>
                  <a:lnTo>
                    <a:pt x="1123" y="301664"/>
                  </a:lnTo>
                  <a:cubicBezTo>
                    <a:pt x="1123" y="352835"/>
                    <a:pt x="40777" y="394863"/>
                    <a:pt x="90893" y="398819"/>
                  </a:cubicBezTo>
                  <a:cubicBezTo>
                    <a:pt x="87816" y="414733"/>
                    <a:pt x="86145" y="430296"/>
                    <a:pt x="86145" y="444803"/>
                  </a:cubicBezTo>
                  <a:cubicBezTo>
                    <a:pt x="86145" y="556729"/>
                    <a:pt x="177233" y="647729"/>
                    <a:pt x="289159" y="647729"/>
                  </a:cubicBezTo>
                  <a:cubicBezTo>
                    <a:pt x="401086" y="647729"/>
                    <a:pt x="492174" y="556641"/>
                    <a:pt x="492174" y="444803"/>
                  </a:cubicBezTo>
                  <a:close/>
                  <a:moveTo>
                    <a:pt x="559611" y="261219"/>
                  </a:moveTo>
                  <a:lnTo>
                    <a:pt x="559611" y="301664"/>
                  </a:lnTo>
                  <a:cubicBezTo>
                    <a:pt x="559611" y="344483"/>
                    <a:pt x="525848" y="379388"/>
                    <a:pt x="483557" y="381498"/>
                  </a:cubicBezTo>
                  <a:cubicBezTo>
                    <a:pt x="476348" y="353275"/>
                    <a:pt x="464742" y="324260"/>
                    <a:pt x="449531" y="297532"/>
                  </a:cubicBezTo>
                  <a:cubicBezTo>
                    <a:pt x="460873" y="285574"/>
                    <a:pt x="497449" y="253834"/>
                    <a:pt x="559699" y="261307"/>
                  </a:cubicBezTo>
                  <a:close/>
                  <a:moveTo>
                    <a:pt x="18708" y="301664"/>
                  </a:moveTo>
                  <a:lnTo>
                    <a:pt x="18708" y="261219"/>
                  </a:lnTo>
                  <a:cubicBezTo>
                    <a:pt x="80870" y="253746"/>
                    <a:pt x="117446" y="285486"/>
                    <a:pt x="128876" y="297444"/>
                  </a:cubicBezTo>
                  <a:cubicBezTo>
                    <a:pt x="113665" y="324260"/>
                    <a:pt x="102059" y="353187"/>
                    <a:pt x="94849" y="381498"/>
                  </a:cubicBezTo>
                  <a:cubicBezTo>
                    <a:pt x="52558" y="379388"/>
                    <a:pt x="18796" y="344483"/>
                    <a:pt x="18796" y="301664"/>
                  </a:cubicBezTo>
                  <a:close/>
                  <a:moveTo>
                    <a:pt x="103730" y="444891"/>
                  </a:moveTo>
                  <a:cubicBezTo>
                    <a:pt x="103730" y="397940"/>
                    <a:pt x="120259" y="345538"/>
                    <a:pt x="146988" y="301224"/>
                  </a:cubicBezTo>
                  <a:cubicBezTo>
                    <a:pt x="147164" y="300961"/>
                    <a:pt x="147339" y="300697"/>
                    <a:pt x="147515" y="300345"/>
                  </a:cubicBezTo>
                  <a:cubicBezTo>
                    <a:pt x="169848" y="263681"/>
                    <a:pt x="199126" y="232732"/>
                    <a:pt x="231922" y="215236"/>
                  </a:cubicBezTo>
                  <a:cubicBezTo>
                    <a:pt x="232185" y="215148"/>
                    <a:pt x="232449" y="214972"/>
                    <a:pt x="232713" y="214796"/>
                  </a:cubicBezTo>
                  <a:cubicBezTo>
                    <a:pt x="250737" y="205300"/>
                    <a:pt x="269729" y="199849"/>
                    <a:pt x="289247" y="199849"/>
                  </a:cubicBezTo>
                  <a:cubicBezTo>
                    <a:pt x="308766" y="199849"/>
                    <a:pt x="327758" y="205300"/>
                    <a:pt x="345782" y="214796"/>
                  </a:cubicBezTo>
                  <a:cubicBezTo>
                    <a:pt x="346046" y="214884"/>
                    <a:pt x="346309" y="215060"/>
                    <a:pt x="346573" y="215236"/>
                  </a:cubicBezTo>
                  <a:cubicBezTo>
                    <a:pt x="379369" y="232732"/>
                    <a:pt x="408735" y="263681"/>
                    <a:pt x="430979" y="300433"/>
                  </a:cubicBezTo>
                  <a:cubicBezTo>
                    <a:pt x="431067" y="300697"/>
                    <a:pt x="431243" y="300873"/>
                    <a:pt x="431331" y="301049"/>
                  </a:cubicBezTo>
                  <a:cubicBezTo>
                    <a:pt x="458060" y="345362"/>
                    <a:pt x="474589" y="397852"/>
                    <a:pt x="474589" y="444803"/>
                  </a:cubicBezTo>
                  <a:cubicBezTo>
                    <a:pt x="474589" y="547057"/>
                    <a:pt x="391414" y="630145"/>
                    <a:pt x="289159" y="630145"/>
                  </a:cubicBezTo>
                  <a:cubicBezTo>
                    <a:pt x="186905" y="630145"/>
                    <a:pt x="103730" y="546969"/>
                    <a:pt x="103730" y="44480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5" name="Vrije vorm: vorm 284">
              <a:extLst>
                <a:ext uri="{FF2B5EF4-FFF2-40B4-BE49-F238E27FC236}">
                  <a16:creationId xmlns:a16="http://schemas.microsoft.com/office/drawing/2014/main" id="{51214DF3-25C2-4EB0-FB5A-97DB23CCED43}"/>
                </a:ext>
              </a:extLst>
            </p:cNvPr>
            <p:cNvSpPr/>
            <p:nvPr/>
          </p:nvSpPr>
          <p:spPr>
            <a:xfrm>
              <a:off x="581062" y="2779336"/>
              <a:ext cx="477422" cy="692570"/>
            </a:xfrm>
            <a:custGeom>
              <a:avLst/>
              <a:gdLst>
                <a:gd name="connsiteX0" fmla="*/ 82648 w 477422"/>
                <a:gd name="connsiteY0" fmla="*/ 215763 h 692570"/>
                <a:gd name="connsiteX1" fmla="*/ 113333 w 477422"/>
                <a:gd name="connsiteY1" fmla="*/ 246449 h 692570"/>
                <a:gd name="connsiteX2" fmla="*/ 124763 w 477422"/>
                <a:gd name="connsiteY2" fmla="*/ 246449 h 692570"/>
                <a:gd name="connsiteX3" fmla="*/ 39917 w 477422"/>
                <a:gd name="connsiteY3" fmla="*/ 372882 h 692570"/>
                <a:gd name="connsiteX4" fmla="*/ 32883 w 477422"/>
                <a:gd name="connsiteY4" fmla="*/ 392401 h 692570"/>
                <a:gd name="connsiteX5" fmla="*/ 63568 w 477422"/>
                <a:gd name="connsiteY5" fmla="*/ 423086 h 692570"/>
                <a:gd name="connsiteX6" fmla="*/ 85285 w 477422"/>
                <a:gd name="connsiteY6" fmla="*/ 423086 h 692570"/>
                <a:gd name="connsiteX7" fmla="*/ 6594 w 477422"/>
                <a:gd name="connsiteY7" fmla="*/ 551542 h 692570"/>
                <a:gd name="connsiteX8" fmla="*/ 0 w 477422"/>
                <a:gd name="connsiteY8" fmla="*/ 570621 h 692570"/>
                <a:gd name="connsiteX9" fmla="*/ 30685 w 477422"/>
                <a:gd name="connsiteY9" fmla="*/ 601306 h 692570"/>
                <a:gd name="connsiteX10" fmla="*/ 184023 w 477422"/>
                <a:gd name="connsiteY10" fmla="*/ 601306 h 692570"/>
                <a:gd name="connsiteX11" fmla="*/ 184023 w 477422"/>
                <a:gd name="connsiteY11" fmla="*/ 683778 h 692570"/>
                <a:gd name="connsiteX12" fmla="*/ 192815 w 477422"/>
                <a:gd name="connsiteY12" fmla="*/ 692570 h 692570"/>
                <a:gd name="connsiteX13" fmla="*/ 284607 w 477422"/>
                <a:gd name="connsiteY13" fmla="*/ 692570 h 692570"/>
                <a:gd name="connsiteX14" fmla="*/ 293399 w 477422"/>
                <a:gd name="connsiteY14" fmla="*/ 683778 h 692570"/>
                <a:gd name="connsiteX15" fmla="*/ 293399 w 477422"/>
                <a:gd name="connsiteY15" fmla="*/ 601306 h 692570"/>
                <a:gd name="connsiteX16" fmla="*/ 446737 w 477422"/>
                <a:gd name="connsiteY16" fmla="*/ 601306 h 692570"/>
                <a:gd name="connsiteX17" fmla="*/ 477422 w 477422"/>
                <a:gd name="connsiteY17" fmla="*/ 570621 h 692570"/>
                <a:gd name="connsiteX18" fmla="*/ 470828 w 477422"/>
                <a:gd name="connsiteY18" fmla="*/ 551630 h 692570"/>
                <a:gd name="connsiteX19" fmla="*/ 392137 w 477422"/>
                <a:gd name="connsiteY19" fmla="*/ 423174 h 692570"/>
                <a:gd name="connsiteX20" fmla="*/ 413854 w 477422"/>
                <a:gd name="connsiteY20" fmla="*/ 423174 h 692570"/>
                <a:gd name="connsiteX21" fmla="*/ 444539 w 477422"/>
                <a:gd name="connsiteY21" fmla="*/ 392489 h 692570"/>
                <a:gd name="connsiteX22" fmla="*/ 438033 w 477422"/>
                <a:gd name="connsiteY22" fmla="*/ 373673 h 692570"/>
                <a:gd name="connsiteX23" fmla="*/ 352659 w 477422"/>
                <a:gd name="connsiteY23" fmla="*/ 246536 h 692570"/>
                <a:gd name="connsiteX24" fmla="*/ 364089 w 477422"/>
                <a:gd name="connsiteY24" fmla="*/ 246536 h 692570"/>
                <a:gd name="connsiteX25" fmla="*/ 394775 w 477422"/>
                <a:gd name="connsiteY25" fmla="*/ 215851 h 692570"/>
                <a:gd name="connsiteX26" fmla="*/ 388268 w 477422"/>
                <a:gd name="connsiteY26" fmla="*/ 196948 h 692570"/>
                <a:gd name="connsiteX27" fmla="*/ 264209 w 477422"/>
                <a:gd name="connsiteY27" fmla="*/ 13628 h 692570"/>
                <a:gd name="connsiteX28" fmla="*/ 238711 w 477422"/>
                <a:gd name="connsiteY28" fmla="*/ 0 h 692570"/>
                <a:gd name="connsiteX29" fmla="*/ 213301 w 477422"/>
                <a:gd name="connsiteY29" fmla="*/ 13540 h 692570"/>
                <a:gd name="connsiteX30" fmla="*/ 89506 w 477422"/>
                <a:gd name="connsiteY30" fmla="*/ 196596 h 692570"/>
                <a:gd name="connsiteX31" fmla="*/ 82736 w 477422"/>
                <a:gd name="connsiteY31" fmla="*/ 215851 h 692570"/>
                <a:gd name="connsiteX32" fmla="*/ 275815 w 477422"/>
                <a:gd name="connsiteY32" fmla="*/ 674898 h 692570"/>
                <a:gd name="connsiteX33" fmla="*/ 201608 w 477422"/>
                <a:gd name="connsiteY33" fmla="*/ 674898 h 692570"/>
                <a:gd name="connsiteX34" fmla="*/ 201608 w 477422"/>
                <a:gd name="connsiteY34" fmla="*/ 601218 h 692570"/>
                <a:gd name="connsiteX35" fmla="*/ 275815 w 477422"/>
                <a:gd name="connsiteY35" fmla="*/ 601218 h 692570"/>
                <a:gd name="connsiteX36" fmla="*/ 275815 w 477422"/>
                <a:gd name="connsiteY36" fmla="*/ 674898 h 692570"/>
                <a:gd name="connsiteX37" fmla="*/ 103222 w 477422"/>
                <a:gd name="connsiteY37" fmla="*/ 207411 h 692570"/>
                <a:gd name="connsiteX38" fmla="*/ 103749 w 477422"/>
                <a:gd name="connsiteY38" fmla="*/ 206707 h 692570"/>
                <a:gd name="connsiteX39" fmla="*/ 227809 w 477422"/>
                <a:gd name="connsiteY39" fmla="*/ 23300 h 692570"/>
                <a:gd name="connsiteX40" fmla="*/ 238623 w 477422"/>
                <a:gd name="connsiteY40" fmla="*/ 17497 h 692570"/>
                <a:gd name="connsiteX41" fmla="*/ 249526 w 477422"/>
                <a:gd name="connsiteY41" fmla="*/ 23388 h 692570"/>
                <a:gd name="connsiteX42" fmla="*/ 374025 w 477422"/>
                <a:gd name="connsiteY42" fmla="*/ 207411 h 692570"/>
                <a:gd name="connsiteX43" fmla="*/ 377014 w 477422"/>
                <a:gd name="connsiteY43" fmla="*/ 215763 h 692570"/>
                <a:gd name="connsiteX44" fmla="*/ 363914 w 477422"/>
                <a:gd name="connsiteY44" fmla="*/ 228864 h 692570"/>
                <a:gd name="connsiteX45" fmla="*/ 335954 w 477422"/>
                <a:gd name="connsiteY45" fmla="*/ 228864 h 692570"/>
                <a:gd name="connsiteX46" fmla="*/ 328217 w 477422"/>
                <a:gd name="connsiteY46" fmla="*/ 233524 h 692570"/>
                <a:gd name="connsiteX47" fmla="*/ 328656 w 477422"/>
                <a:gd name="connsiteY47" fmla="*/ 242580 h 692570"/>
                <a:gd name="connsiteX48" fmla="*/ 423701 w 477422"/>
                <a:gd name="connsiteY48" fmla="*/ 384048 h 692570"/>
                <a:gd name="connsiteX49" fmla="*/ 426691 w 477422"/>
                <a:gd name="connsiteY49" fmla="*/ 392401 h 692570"/>
                <a:gd name="connsiteX50" fmla="*/ 413590 w 477422"/>
                <a:gd name="connsiteY50" fmla="*/ 405501 h 692570"/>
                <a:gd name="connsiteX51" fmla="*/ 376135 w 477422"/>
                <a:gd name="connsiteY51" fmla="*/ 405501 h 692570"/>
                <a:gd name="connsiteX52" fmla="*/ 368486 w 477422"/>
                <a:gd name="connsiteY52" fmla="*/ 409985 h 692570"/>
                <a:gd name="connsiteX53" fmla="*/ 368661 w 477422"/>
                <a:gd name="connsiteY53" fmla="*/ 418866 h 692570"/>
                <a:gd name="connsiteX54" fmla="*/ 455881 w 477422"/>
                <a:gd name="connsiteY54" fmla="*/ 561213 h 692570"/>
                <a:gd name="connsiteX55" fmla="*/ 456585 w 477422"/>
                <a:gd name="connsiteY55" fmla="*/ 562180 h 692570"/>
                <a:gd name="connsiteX56" fmla="*/ 459574 w 477422"/>
                <a:gd name="connsiteY56" fmla="*/ 570533 h 692570"/>
                <a:gd name="connsiteX57" fmla="*/ 446473 w 477422"/>
                <a:gd name="connsiteY57" fmla="*/ 583633 h 692570"/>
                <a:gd name="connsiteX58" fmla="*/ 30333 w 477422"/>
                <a:gd name="connsiteY58" fmla="*/ 583633 h 692570"/>
                <a:gd name="connsiteX59" fmla="*/ 17233 w 477422"/>
                <a:gd name="connsiteY59" fmla="*/ 570533 h 692570"/>
                <a:gd name="connsiteX60" fmla="*/ 20222 w 477422"/>
                <a:gd name="connsiteY60" fmla="*/ 562180 h 692570"/>
                <a:gd name="connsiteX61" fmla="*/ 20926 w 477422"/>
                <a:gd name="connsiteY61" fmla="*/ 561125 h 692570"/>
                <a:gd name="connsiteX62" fmla="*/ 108057 w 477422"/>
                <a:gd name="connsiteY62" fmla="*/ 418778 h 692570"/>
                <a:gd name="connsiteX63" fmla="*/ 108233 w 477422"/>
                <a:gd name="connsiteY63" fmla="*/ 409898 h 692570"/>
                <a:gd name="connsiteX64" fmla="*/ 100584 w 477422"/>
                <a:gd name="connsiteY64" fmla="*/ 405413 h 692570"/>
                <a:gd name="connsiteX65" fmla="*/ 63129 w 477422"/>
                <a:gd name="connsiteY65" fmla="*/ 405413 h 692570"/>
                <a:gd name="connsiteX66" fmla="*/ 50028 w 477422"/>
                <a:gd name="connsiteY66" fmla="*/ 392313 h 692570"/>
                <a:gd name="connsiteX67" fmla="*/ 53545 w 477422"/>
                <a:gd name="connsiteY67" fmla="*/ 383257 h 692570"/>
                <a:gd name="connsiteX68" fmla="*/ 148063 w 477422"/>
                <a:gd name="connsiteY68" fmla="*/ 242404 h 692570"/>
                <a:gd name="connsiteX69" fmla="*/ 148502 w 477422"/>
                <a:gd name="connsiteY69" fmla="*/ 233348 h 692570"/>
                <a:gd name="connsiteX70" fmla="*/ 140765 w 477422"/>
                <a:gd name="connsiteY70" fmla="*/ 228688 h 692570"/>
                <a:gd name="connsiteX71" fmla="*/ 112893 w 477422"/>
                <a:gd name="connsiteY71" fmla="*/ 228688 h 692570"/>
                <a:gd name="connsiteX72" fmla="*/ 99793 w 477422"/>
                <a:gd name="connsiteY72" fmla="*/ 215588 h 692570"/>
                <a:gd name="connsiteX73" fmla="*/ 102782 w 477422"/>
                <a:gd name="connsiteY73" fmla="*/ 207235 h 69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422" h="692570">
                  <a:moveTo>
                    <a:pt x="82648" y="215763"/>
                  </a:moveTo>
                  <a:cubicBezTo>
                    <a:pt x="82648" y="232645"/>
                    <a:pt x="96364" y="246449"/>
                    <a:pt x="113333" y="246449"/>
                  </a:cubicBezTo>
                  <a:lnTo>
                    <a:pt x="124763" y="246449"/>
                  </a:lnTo>
                  <a:lnTo>
                    <a:pt x="39917" y="372882"/>
                  </a:lnTo>
                  <a:cubicBezTo>
                    <a:pt x="35345" y="378333"/>
                    <a:pt x="32883" y="385279"/>
                    <a:pt x="32883" y="392401"/>
                  </a:cubicBezTo>
                  <a:cubicBezTo>
                    <a:pt x="32883" y="409282"/>
                    <a:pt x="46599" y="423086"/>
                    <a:pt x="63568" y="423086"/>
                  </a:cubicBezTo>
                  <a:lnTo>
                    <a:pt x="85285" y="423086"/>
                  </a:lnTo>
                  <a:lnTo>
                    <a:pt x="6594" y="551542"/>
                  </a:lnTo>
                  <a:cubicBezTo>
                    <a:pt x="2286" y="556993"/>
                    <a:pt x="0" y="563675"/>
                    <a:pt x="0" y="570621"/>
                  </a:cubicBezTo>
                  <a:cubicBezTo>
                    <a:pt x="0" y="587502"/>
                    <a:pt x="13804" y="601306"/>
                    <a:pt x="30685" y="601306"/>
                  </a:cubicBezTo>
                  <a:lnTo>
                    <a:pt x="184023" y="601306"/>
                  </a:lnTo>
                  <a:lnTo>
                    <a:pt x="184023" y="683778"/>
                  </a:lnTo>
                  <a:cubicBezTo>
                    <a:pt x="184023" y="688614"/>
                    <a:pt x="187980" y="692570"/>
                    <a:pt x="192815" y="692570"/>
                  </a:cubicBezTo>
                  <a:lnTo>
                    <a:pt x="284607" y="692570"/>
                  </a:lnTo>
                  <a:cubicBezTo>
                    <a:pt x="289443" y="692570"/>
                    <a:pt x="293399" y="688614"/>
                    <a:pt x="293399" y="683778"/>
                  </a:cubicBezTo>
                  <a:lnTo>
                    <a:pt x="293399" y="601306"/>
                  </a:lnTo>
                  <a:lnTo>
                    <a:pt x="446737" y="601306"/>
                  </a:lnTo>
                  <a:cubicBezTo>
                    <a:pt x="463618" y="601306"/>
                    <a:pt x="477422" y="587502"/>
                    <a:pt x="477422" y="570621"/>
                  </a:cubicBezTo>
                  <a:cubicBezTo>
                    <a:pt x="477422" y="563763"/>
                    <a:pt x="475048" y="556993"/>
                    <a:pt x="470828" y="551630"/>
                  </a:cubicBezTo>
                  <a:lnTo>
                    <a:pt x="392137" y="423174"/>
                  </a:lnTo>
                  <a:lnTo>
                    <a:pt x="413854" y="423174"/>
                  </a:lnTo>
                  <a:cubicBezTo>
                    <a:pt x="430735" y="423174"/>
                    <a:pt x="444539" y="409370"/>
                    <a:pt x="444539" y="392489"/>
                  </a:cubicBezTo>
                  <a:cubicBezTo>
                    <a:pt x="444539" y="385455"/>
                    <a:pt x="442077" y="378509"/>
                    <a:pt x="438033" y="373673"/>
                  </a:cubicBezTo>
                  <a:lnTo>
                    <a:pt x="352659" y="246536"/>
                  </a:lnTo>
                  <a:lnTo>
                    <a:pt x="364089" y="246536"/>
                  </a:lnTo>
                  <a:cubicBezTo>
                    <a:pt x="380971" y="246536"/>
                    <a:pt x="394775" y="232820"/>
                    <a:pt x="394775" y="215851"/>
                  </a:cubicBezTo>
                  <a:cubicBezTo>
                    <a:pt x="394775" y="208730"/>
                    <a:pt x="392313" y="201784"/>
                    <a:pt x="388268" y="196948"/>
                  </a:cubicBezTo>
                  <a:lnTo>
                    <a:pt x="264209" y="13628"/>
                  </a:lnTo>
                  <a:cubicBezTo>
                    <a:pt x="258494" y="5100"/>
                    <a:pt x="248910" y="0"/>
                    <a:pt x="238711" y="0"/>
                  </a:cubicBezTo>
                  <a:cubicBezTo>
                    <a:pt x="228512" y="0"/>
                    <a:pt x="218928" y="5100"/>
                    <a:pt x="213301" y="13540"/>
                  </a:cubicBezTo>
                  <a:lnTo>
                    <a:pt x="89506" y="196596"/>
                  </a:lnTo>
                  <a:cubicBezTo>
                    <a:pt x="85110" y="202047"/>
                    <a:pt x="82736" y="208817"/>
                    <a:pt x="82736" y="215851"/>
                  </a:cubicBezTo>
                  <a:close/>
                  <a:moveTo>
                    <a:pt x="275815" y="674898"/>
                  </a:moveTo>
                  <a:lnTo>
                    <a:pt x="201608" y="674898"/>
                  </a:lnTo>
                  <a:lnTo>
                    <a:pt x="201608" y="601218"/>
                  </a:lnTo>
                  <a:lnTo>
                    <a:pt x="275815" y="601218"/>
                  </a:lnTo>
                  <a:lnTo>
                    <a:pt x="275815" y="674898"/>
                  </a:lnTo>
                  <a:close/>
                  <a:moveTo>
                    <a:pt x="103222" y="207411"/>
                  </a:moveTo>
                  <a:cubicBezTo>
                    <a:pt x="103222" y="207411"/>
                    <a:pt x="103573" y="206971"/>
                    <a:pt x="103749" y="206707"/>
                  </a:cubicBezTo>
                  <a:lnTo>
                    <a:pt x="227809" y="23300"/>
                  </a:lnTo>
                  <a:cubicBezTo>
                    <a:pt x="230271" y="19695"/>
                    <a:pt x="234315" y="17497"/>
                    <a:pt x="238623" y="17497"/>
                  </a:cubicBezTo>
                  <a:cubicBezTo>
                    <a:pt x="242931" y="17497"/>
                    <a:pt x="247064" y="19695"/>
                    <a:pt x="249526" y="23388"/>
                  </a:cubicBezTo>
                  <a:lnTo>
                    <a:pt x="374025" y="207411"/>
                  </a:lnTo>
                  <a:cubicBezTo>
                    <a:pt x="375432" y="209081"/>
                    <a:pt x="377014" y="211895"/>
                    <a:pt x="377014" y="215763"/>
                  </a:cubicBezTo>
                  <a:cubicBezTo>
                    <a:pt x="377014" y="222973"/>
                    <a:pt x="371123" y="228864"/>
                    <a:pt x="363914" y="228864"/>
                  </a:cubicBezTo>
                  <a:lnTo>
                    <a:pt x="335954" y="228864"/>
                  </a:lnTo>
                  <a:cubicBezTo>
                    <a:pt x="332701" y="228864"/>
                    <a:pt x="329711" y="230622"/>
                    <a:pt x="328217" y="233524"/>
                  </a:cubicBezTo>
                  <a:cubicBezTo>
                    <a:pt x="326722" y="236425"/>
                    <a:pt x="326898" y="239854"/>
                    <a:pt x="328656" y="242580"/>
                  </a:cubicBezTo>
                  <a:lnTo>
                    <a:pt x="423701" y="384048"/>
                  </a:lnTo>
                  <a:cubicBezTo>
                    <a:pt x="425108" y="385719"/>
                    <a:pt x="426691" y="388532"/>
                    <a:pt x="426691" y="392401"/>
                  </a:cubicBezTo>
                  <a:cubicBezTo>
                    <a:pt x="426691" y="399611"/>
                    <a:pt x="420800" y="405501"/>
                    <a:pt x="413590" y="405501"/>
                  </a:cubicBezTo>
                  <a:lnTo>
                    <a:pt x="376135" y="405501"/>
                  </a:lnTo>
                  <a:cubicBezTo>
                    <a:pt x="372970" y="405501"/>
                    <a:pt x="369980" y="407260"/>
                    <a:pt x="368486" y="409985"/>
                  </a:cubicBezTo>
                  <a:cubicBezTo>
                    <a:pt x="366903" y="412799"/>
                    <a:pt x="366991" y="416140"/>
                    <a:pt x="368661" y="418866"/>
                  </a:cubicBezTo>
                  <a:lnTo>
                    <a:pt x="455881" y="561213"/>
                  </a:lnTo>
                  <a:cubicBezTo>
                    <a:pt x="455881" y="561213"/>
                    <a:pt x="456321" y="561916"/>
                    <a:pt x="456585" y="562180"/>
                  </a:cubicBezTo>
                  <a:cubicBezTo>
                    <a:pt x="458519" y="564554"/>
                    <a:pt x="459574" y="567456"/>
                    <a:pt x="459574" y="570533"/>
                  </a:cubicBezTo>
                  <a:cubicBezTo>
                    <a:pt x="459574" y="577743"/>
                    <a:pt x="453683" y="583633"/>
                    <a:pt x="446473" y="583633"/>
                  </a:cubicBezTo>
                  <a:lnTo>
                    <a:pt x="30333" y="583633"/>
                  </a:lnTo>
                  <a:cubicBezTo>
                    <a:pt x="23124" y="583633"/>
                    <a:pt x="17233" y="577743"/>
                    <a:pt x="17233" y="570533"/>
                  </a:cubicBezTo>
                  <a:cubicBezTo>
                    <a:pt x="17233" y="567456"/>
                    <a:pt x="18288" y="564554"/>
                    <a:pt x="20222" y="562180"/>
                  </a:cubicBezTo>
                  <a:cubicBezTo>
                    <a:pt x="20486" y="561829"/>
                    <a:pt x="20750" y="561477"/>
                    <a:pt x="20926" y="561125"/>
                  </a:cubicBezTo>
                  <a:lnTo>
                    <a:pt x="108057" y="418778"/>
                  </a:lnTo>
                  <a:cubicBezTo>
                    <a:pt x="109728" y="416052"/>
                    <a:pt x="109816" y="412623"/>
                    <a:pt x="108233" y="409898"/>
                  </a:cubicBezTo>
                  <a:cubicBezTo>
                    <a:pt x="106651" y="407084"/>
                    <a:pt x="103749" y="405413"/>
                    <a:pt x="100584" y="405413"/>
                  </a:cubicBezTo>
                  <a:lnTo>
                    <a:pt x="63129" y="405413"/>
                  </a:lnTo>
                  <a:cubicBezTo>
                    <a:pt x="55919" y="405413"/>
                    <a:pt x="50028" y="399522"/>
                    <a:pt x="50028" y="392313"/>
                  </a:cubicBezTo>
                  <a:cubicBezTo>
                    <a:pt x="50028" y="389236"/>
                    <a:pt x="51083" y="386334"/>
                    <a:pt x="53545" y="383257"/>
                  </a:cubicBezTo>
                  <a:lnTo>
                    <a:pt x="148063" y="242404"/>
                  </a:lnTo>
                  <a:cubicBezTo>
                    <a:pt x="149909" y="239678"/>
                    <a:pt x="150085" y="236250"/>
                    <a:pt x="148502" y="233348"/>
                  </a:cubicBezTo>
                  <a:cubicBezTo>
                    <a:pt x="147007" y="230447"/>
                    <a:pt x="144018" y="228688"/>
                    <a:pt x="140765" y="228688"/>
                  </a:cubicBezTo>
                  <a:lnTo>
                    <a:pt x="112893" y="228688"/>
                  </a:lnTo>
                  <a:cubicBezTo>
                    <a:pt x="105684" y="228688"/>
                    <a:pt x="99793" y="222797"/>
                    <a:pt x="99793" y="215588"/>
                  </a:cubicBezTo>
                  <a:cubicBezTo>
                    <a:pt x="99793" y="212510"/>
                    <a:pt x="100848" y="209609"/>
                    <a:pt x="102782" y="20723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6" name="Vrije vorm: vorm 285">
              <a:extLst>
                <a:ext uri="{FF2B5EF4-FFF2-40B4-BE49-F238E27FC236}">
                  <a16:creationId xmlns:a16="http://schemas.microsoft.com/office/drawing/2014/main" id="{7F84929B-1C1A-3ED9-287C-C51A1638161C}"/>
                </a:ext>
              </a:extLst>
            </p:cNvPr>
            <p:cNvSpPr/>
            <p:nvPr/>
          </p:nvSpPr>
          <p:spPr>
            <a:xfrm>
              <a:off x="729388" y="3689252"/>
              <a:ext cx="330942" cy="638409"/>
            </a:xfrm>
            <a:custGeom>
              <a:avLst/>
              <a:gdLst>
                <a:gd name="connsiteX0" fmla="*/ 282585 w 330942"/>
                <a:gd name="connsiteY0" fmla="*/ 48445 h 638409"/>
                <a:gd name="connsiteX1" fmla="*/ 282585 w 330942"/>
                <a:gd name="connsiteY1" fmla="*/ 48445 h 638409"/>
                <a:gd name="connsiteX2" fmla="*/ 165559 w 330942"/>
                <a:gd name="connsiteY2" fmla="*/ 0 h 638409"/>
                <a:gd name="connsiteX3" fmla="*/ 48533 w 330942"/>
                <a:gd name="connsiteY3" fmla="*/ 48445 h 638409"/>
                <a:gd name="connsiteX4" fmla="*/ 0 w 330942"/>
                <a:gd name="connsiteY4" fmla="*/ 165471 h 638409"/>
                <a:gd name="connsiteX5" fmla="*/ 0 w 330942"/>
                <a:gd name="connsiteY5" fmla="*/ 443924 h 638409"/>
                <a:gd name="connsiteX6" fmla="*/ 0 w 330942"/>
                <a:gd name="connsiteY6" fmla="*/ 584688 h 638409"/>
                <a:gd name="connsiteX7" fmla="*/ 53721 w 330942"/>
                <a:gd name="connsiteY7" fmla="*/ 638409 h 638409"/>
                <a:gd name="connsiteX8" fmla="*/ 53721 w 330942"/>
                <a:gd name="connsiteY8" fmla="*/ 638409 h 638409"/>
                <a:gd name="connsiteX9" fmla="*/ 91704 w 330942"/>
                <a:gd name="connsiteY9" fmla="*/ 622671 h 638409"/>
                <a:gd name="connsiteX10" fmla="*/ 107442 w 330942"/>
                <a:gd name="connsiteY10" fmla="*/ 584688 h 638409"/>
                <a:gd name="connsiteX11" fmla="*/ 107442 w 330942"/>
                <a:gd name="connsiteY11" fmla="*/ 165471 h 638409"/>
                <a:gd name="connsiteX12" fmla="*/ 124411 w 330942"/>
                <a:gd name="connsiteY12" fmla="*/ 124411 h 638409"/>
                <a:gd name="connsiteX13" fmla="*/ 124411 w 330942"/>
                <a:gd name="connsiteY13" fmla="*/ 124411 h 638409"/>
                <a:gd name="connsiteX14" fmla="*/ 165471 w 330942"/>
                <a:gd name="connsiteY14" fmla="*/ 107354 h 638409"/>
                <a:gd name="connsiteX15" fmla="*/ 206531 w 330942"/>
                <a:gd name="connsiteY15" fmla="*/ 124411 h 638409"/>
                <a:gd name="connsiteX16" fmla="*/ 206531 w 330942"/>
                <a:gd name="connsiteY16" fmla="*/ 124411 h 638409"/>
                <a:gd name="connsiteX17" fmla="*/ 223500 w 330942"/>
                <a:gd name="connsiteY17" fmla="*/ 165471 h 638409"/>
                <a:gd name="connsiteX18" fmla="*/ 277221 w 330942"/>
                <a:gd name="connsiteY18" fmla="*/ 219192 h 638409"/>
                <a:gd name="connsiteX19" fmla="*/ 330942 w 330942"/>
                <a:gd name="connsiteY19" fmla="*/ 165471 h 638409"/>
                <a:gd name="connsiteX20" fmla="*/ 282409 w 330942"/>
                <a:gd name="connsiteY20" fmla="*/ 48445 h 638409"/>
                <a:gd name="connsiteX21" fmla="*/ 17672 w 330942"/>
                <a:gd name="connsiteY21" fmla="*/ 165471 h 638409"/>
                <a:gd name="connsiteX22" fmla="*/ 54952 w 330942"/>
                <a:gd name="connsiteY22" fmla="*/ 67261 h 638409"/>
                <a:gd name="connsiteX23" fmla="*/ 106211 w 330942"/>
                <a:gd name="connsiteY23" fmla="*/ 118520 h 638409"/>
                <a:gd name="connsiteX24" fmla="*/ 89945 w 330942"/>
                <a:gd name="connsiteY24" fmla="*/ 165471 h 638409"/>
                <a:gd name="connsiteX25" fmla="*/ 89945 w 330942"/>
                <a:gd name="connsiteY25" fmla="*/ 249526 h 638409"/>
                <a:gd name="connsiteX26" fmla="*/ 17672 w 330942"/>
                <a:gd name="connsiteY26" fmla="*/ 249526 h 638409"/>
                <a:gd name="connsiteX27" fmla="*/ 17672 w 330942"/>
                <a:gd name="connsiteY27" fmla="*/ 165471 h 638409"/>
                <a:gd name="connsiteX28" fmla="*/ 17672 w 330942"/>
                <a:gd name="connsiteY28" fmla="*/ 267110 h 638409"/>
                <a:gd name="connsiteX29" fmla="*/ 89945 w 330942"/>
                <a:gd name="connsiteY29" fmla="*/ 267110 h 638409"/>
                <a:gd name="connsiteX30" fmla="*/ 89945 w 330942"/>
                <a:gd name="connsiteY30" fmla="*/ 435219 h 638409"/>
                <a:gd name="connsiteX31" fmla="*/ 17672 w 330942"/>
                <a:gd name="connsiteY31" fmla="*/ 435219 h 638409"/>
                <a:gd name="connsiteX32" fmla="*/ 17672 w 330942"/>
                <a:gd name="connsiteY32" fmla="*/ 267110 h 638409"/>
                <a:gd name="connsiteX33" fmla="*/ 89945 w 330942"/>
                <a:gd name="connsiteY33" fmla="*/ 584688 h 638409"/>
                <a:gd name="connsiteX34" fmla="*/ 79395 w 330942"/>
                <a:gd name="connsiteY34" fmla="*/ 610186 h 638409"/>
                <a:gd name="connsiteX35" fmla="*/ 53897 w 330942"/>
                <a:gd name="connsiteY35" fmla="*/ 620737 h 638409"/>
                <a:gd name="connsiteX36" fmla="*/ 53897 w 330942"/>
                <a:gd name="connsiteY36" fmla="*/ 620737 h 638409"/>
                <a:gd name="connsiteX37" fmla="*/ 17760 w 330942"/>
                <a:gd name="connsiteY37" fmla="*/ 584600 h 638409"/>
                <a:gd name="connsiteX38" fmla="*/ 17760 w 330942"/>
                <a:gd name="connsiteY38" fmla="*/ 452628 h 638409"/>
                <a:gd name="connsiteX39" fmla="*/ 90033 w 330942"/>
                <a:gd name="connsiteY39" fmla="*/ 452628 h 638409"/>
                <a:gd name="connsiteX40" fmla="*/ 90033 w 330942"/>
                <a:gd name="connsiteY40" fmla="*/ 584600 h 638409"/>
                <a:gd name="connsiteX41" fmla="*/ 118696 w 330942"/>
                <a:gd name="connsiteY41" fmla="*/ 106123 h 638409"/>
                <a:gd name="connsiteX42" fmla="*/ 67437 w 330942"/>
                <a:gd name="connsiteY42" fmla="*/ 54864 h 638409"/>
                <a:gd name="connsiteX43" fmla="*/ 165647 w 330942"/>
                <a:gd name="connsiteY43" fmla="*/ 17585 h 638409"/>
                <a:gd name="connsiteX44" fmla="*/ 263857 w 330942"/>
                <a:gd name="connsiteY44" fmla="*/ 54864 h 638409"/>
                <a:gd name="connsiteX45" fmla="*/ 237129 w 330942"/>
                <a:gd name="connsiteY45" fmla="*/ 81593 h 638409"/>
                <a:gd name="connsiteX46" fmla="*/ 212598 w 330942"/>
                <a:gd name="connsiteY46" fmla="*/ 106123 h 638409"/>
                <a:gd name="connsiteX47" fmla="*/ 165647 w 330942"/>
                <a:gd name="connsiteY47" fmla="*/ 89857 h 638409"/>
                <a:gd name="connsiteX48" fmla="*/ 118696 w 330942"/>
                <a:gd name="connsiteY48" fmla="*/ 106123 h 638409"/>
                <a:gd name="connsiteX49" fmla="*/ 277397 w 330942"/>
                <a:gd name="connsiteY49" fmla="*/ 201608 h 638409"/>
                <a:gd name="connsiteX50" fmla="*/ 241261 w 330942"/>
                <a:gd name="connsiteY50" fmla="*/ 165471 h 638409"/>
                <a:gd name="connsiteX51" fmla="*/ 224995 w 330942"/>
                <a:gd name="connsiteY51" fmla="*/ 118520 h 638409"/>
                <a:gd name="connsiteX52" fmla="*/ 237392 w 330942"/>
                <a:gd name="connsiteY52" fmla="*/ 106123 h 638409"/>
                <a:gd name="connsiteX53" fmla="*/ 276254 w 330942"/>
                <a:gd name="connsiteY53" fmla="*/ 67261 h 638409"/>
                <a:gd name="connsiteX54" fmla="*/ 313622 w 330942"/>
                <a:gd name="connsiteY54" fmla="*/ 165471 h 638409"/>
                <a:gd name="connsiteX55" fmla="*/ 277485 w 330942"/>
                <a:gd name="connsiteY55" fmla="*/ 201608 h 63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30942" h="638409">
                  <a:moveTo>
                    <a:pt x="282585" y="48445"/>
                  </a:moveTo>
                  <a:cubicBezTo>
                    <a:pt x="282585" y="48445"/>
                    <a:pt x="282585" y="48445"/>
                    <a:pt x="282585" y="48445"/>
                  </a:cubicBezTo>
                  <a:cubicBezTo>
                    <a:pt x="251284" y="17145"/>
                    <a:pt x="209784" y="0"/>
                    <a:pt x="165559" y="0"/>
                  </a:cubicBezTo>
                  <a:cubicBezTo>
                    <a:pt x="121334" y="0"/>
                    <a:pt x="79834" y="17233"/>
                    <a:pt x="48533" y="48445"/>
                  </a:cubicBezTo>
                  <a:cubicBezTo>
                    <a:pt x="17233" y="79658"/>
                    <a:pt x="0" y="121246"/>
                    <a:pt x="0" y="165471"/>
                  </a:cubicBezTo>
                  <a:lnTo>
                    <a:pt x="0" y="443924"/>
                  </a:lnTo>
                  <a:cubicBezTo>
                    <a:pt x="0" y="443924"/>
                    <a:pt x="0" y="584688"/>
                    <a:pt x="0" y="584688"/>
                  </a:cubicBezTo>
                  <a:cubicBezTo>
                    <a:pt x="0" y="614319"/>
                    <a:pt x="24091" y="638409"/>
                    <a:pt x="53721" y="638409"/>
                  </a:cubicBezTo>
                  <a:lnTo>
                    <a:pt x="53721" y="638409"/>
                  </a:lnTo>
                  <a:cubicBezTo>
                    <a:pt x="68052" y="638409"/>
                    <a:pt x="81505" y="632782"/>
                    <a:pt x="91704" y="622671"/>
                  </a:cubicBezTo>
                  <a:cubicBezTo>
                    <a:pt x="101815" y="612560"/>
                    <a:pt x="107442" y="599020"/>
                    <a:pt x="107442" y="584688"/>
                  </a:cubicBezTo>
                  <a:lnTo>
                    <a:pt x="107442" y="165471"/>
                  </a:lnTo>
                  <a:cubicBezTo>
                    <a:pt x="107442" y="149997"/>
                    <a:pt x="113509" y="135401"/>
                    <a:pt x="124411" y="124411"/>
                  </a:cubicBezTo>
                  <a:lnTo>
                    <a:pt x="124411" y="124411"/>
                  </a:lnTo>
                  <a:cubicBezTo>
                    <a:pt x="135401" y="113421"/>
                    <a:pt x="149997" y="107354"/>
                    <a:pt x="165471" y="107354"/>
                  </a:cubicBezTo>
                  <a:cubicBezTo>
                    <a:pt x="181034" y="107354"/>
                    <a:pt x="195629" y="113421"/>
                    <a:pt x="206531" y="124411"/>
                  </a:cubicBezTo>
                  <a:cubicBezTo>
                    <a:pt x="206531" y="124411"/>
                    <a:pt x="206531" y="124411"/>
                    <a:pt x="206531" y="124411"/>
                  </a:cubicBezTo>
                  <a:cubicBezTo>
                    <a:pt x="217522" y="135401"/>
                    <a:pt x="223500" y="149909"/>
                    <a:pt x="223500" y="165471"/>
                  </a:cubicBezTo>
                  <a:cubicBezTo>
                    <a:pt x="223500" y="195101"/>
                    <a:pt x="247591" y="219192"/>
                    <a:pt x="277221" y="219192"/>
                  </a:cubicBezTo>
                  <a:cubicBezTo>
                    <a:pt x="306852" y="219192"/>
                    <a:pt x="330942" y="195101"/>
                    <a:pt x="330942" y="165471"/>
                  </a:cubicBezTo>
                  <a:cubicBezTo>
                    <a:pt x="330942" y="121246"/>
                    <a:pt x="313709" y="79658"/>
                    <a:pt x="282409" y="48445"/>
                  </a:cubicBezTo>
                  <a:close/>
                  <a:moveTo>
                    <a:pt x="17672" y="165471"/>
                  </a:moveTo>
                  <a:cubicBezTo>
                    <a:pt x="17672" y="128895"/>
                    <a:pt x="30861" y="94341"/>
                    <a:pt x="54952" y="67261"/>
                  </a:cubicBezTo>
                  <a:lnTo>
                    <a:pt x="106211" y="118520"/>
                  </a:lnTo>
                  <a:cubicBezTo>
                    <a:pt x="95660" y="131797"/>
                    <a:pt x="89945" y="148150"/>
                    <a:pt x="89945" y="165471"/>
                  </a:cubicBezTo>
                  <a:lnTo>
                    <a:pt x="89945" y="249526"/>
                  </a:lnTo>
                  <a:lnTo>
                    <a:pt x="17672" y="249526"/>
                  </a:lnTo>
                  <a:lnTo>
                    <a:pt x="17672" y="165471"/>
                  </a:lnTo>
                  <a:close/>
                  <a:moveTo>
                    <a:pt x="17672" y="267110"/>
                  </a:moveTo>
                  <a:lnTo>
                    <a:pt x="89945" y="267110"/>
                  </a:lnTo>
                  <a:lnTo>
                    <a:pt x="89945" y="435219"/>
                  </a:lnTo>
                  <a:lnTo>
                    <a:pt x="17672" y="435219"/>
                  </a:lnTo>
                  <a:lnTo>
                    <a:pt x="17672" y="267110"/>
                  </a:lnTo>
                  <a:close/>
                  <a:moveTo>
                    <a:pt x="89945" y="584688"/>
                  </a:moveTo>
                  <a:cubicBezTo>
                    <a:pt x="89945" y="594360"/>
                    <a:pt x="86165" y="603416"/>
                    <a:pt x="79395" y="610186"/>
                  </a:cubicBezTo>
                  <a:cubicBezTo>
                    <a:pt x="72537" y="617044"/>
                    <a:pt x="63480" y="620737"/>
                    <a:pt x="53897" y="620737"/>
                  </a:cubicBezTo>
                  <a:lnTo>
                    <a:pt x="53897" y="620737"/>
                  </a:lnTo>
                  <a:cubicBezTo>
                    <a:pt x="34026" y="620737"/>
                    <a:pt x="17760" y="604559"/>
                    <a:pt x="17760" y="584600"/>
                  </a:cubicBezTo>
                  <a:lnTo>
                    <a:pt x="17760" y="452628"/>
                  </a:lnTo>
                  <a:lnTo>
                    <a:pt x="90033" y="452628"/>
                  </a:lnTo>
                  <a:lnTo>
                    <a:pt x="90033" y="584600"/>
                  </a:lnTo>
                  <a:close/>
                  <a:moveTo>
                    <a:pt x="118696" y="106123"/>
                  </a:moveTo>
                  <a:lnTo>
                    <a:pt x="67437" y="54864"/>
                  </a:lnTo>
                  <a:cubicBezTo>
                    <a:pt x="94517" y="30773"/>
                    <a:pt x="129071" y="17585"/>
                    <a:pt x="165647" y="17585"/>
                  </a:cubicBezTo>
                  <a:cubicBezTo>
                    <a:pt x="202223" y="17585"/>
                    <a:pt x="236689" y="30773"/>
                    <a:pt x="263857" y="54864"/>
                  </a:cubicBezTo>
                  <a:lnTo>
                    <a:pt x="237129" y="81593"/>
                  </a:lnTo>
                  <a:lnTo>
                    <a:pt x="212598" y="106123"/>
                  </a:lnTo>
                  <a:cubicBezTo>
                    <a:pt x="199322" y="95572"/>
                    <a:pt x="182968" y="89857"/>
                    <a:pt x="165647" y="89857"/>
                  </a:cubicBezTo>
                  <a:cubicBezTo>
                    <a:pt x="148414" y="89857"/>
                    <a:pt x="132060" y="95572"/>
                    <a:pt x="118696" y="106123"/>
                  </a:cubicBezTo>
                  <a:close/>
                  <a:moveTo>
                    <a:pt x="277397" y="201608"/>
                  </a:moveTo>
                  <a:cubicBezTo>
                    <a:pt x="257439" y="201608"/>
                    <a:pt x="241261" y="185430"/>
                    <a:pt x="241261" y="165471"/>
                  </a:cubicBezTo>
                  <a:cubicBezTo>
                    <a:pt x="241261" y="148238"/>
                    <a:pt x="235546" y="131885"/>
                    <a:pt x="224995" y="118520"/>
                  </a:cubicBezTo>
                  <a:lnTo>
                    <a:pt x="237392" y="106123"/>
                  </a:lnTo>
                  <a:lnTo>
                    <a:pt x="276254" y="67261"/>
                  </a:lnTo>
                  <a:cubicBezTo>
                    <a:pt x="300433" y="94341"/>
                    <a:pt x="313622" y="128895"/>
                    <a:pt x="313622" y="165471"/>
                  </a:cubicBezTo>
                  <a:cubicBezTo>
                    <a:pt x="313622" y="185430"/>
                    <a:pt x="297444" y="201608"/>
                    <a:pt x="277485" y="20160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7" name="Vrije vorm: vorm 286">
              <a:extLst>
                <a:ext uri="{FF2B5EF4-FFF2-40B4-BE49-F238E27FC236}">
                  <a16:creationId xmlns:a16="http://schemas.microsoft.com/office/drawing/2014/main" id="{6ADE0D8A-F57E-CEED-3794-A225A9F2FD34}"/>
                </a:ext>
              </a:extLst>
            </p:cNvPr>
            <p:cNvSpPr/>
            <p:nvPr/>
          </p:nvSpPr>
          <p:spPr>
            <a:xfrm>
              <a:off x="964494" y="2107164"/>
              <a:ext cx="400138" cy="577830"/>
            </a:xfrm>
            <a:custGeom>
              <a:avLst/>
              <a:gdLst>
                <a:gd name="connsiteX0" fmla="*/ 100936 w 400138"/>
                <a:gd name="connsiteY0" fmla="*/ 474345 h 577830"/>
                <a:gd name="connsiteX1" fmla="*/ 163713 w 400138"/>
                <a:gd name="connsiteY1" fmla="*/ 537298 h 577830"/>
                <a:gd name="connsiteX2" fmla="*/ 261659 w 400138"/>
                <a:gd name="connsiteY2" fmla="*/ 577831 h 577830"/>
                <a:gd name="connsiteX3" fmla="*/ 359605 w 400138"/>
                <a:gd name="connsiteY3" fmla="*/ 537298 h 577830"/>
                <a:gd name="connsiteX4" fmla="*/ 400138 w 400138"/>
                <a:gd name="connsiteY4" fmla="*/ 439352 h 577830"/>
                <a:gd name="connsiteX5" fmla="*/ 359605 w 400138"/>
                <a:gd name="connsiteY5" fmla="*/ 341405 h 577830"/>
                <a:gd name="connsiteX6" fmla="*/ 276254 w 400138"/>
                <a:gd name="connsiteY6" fmla="*/ 258054 h 577830"/>
                <a:gd name="connsiteX7" fmla="*/ 276254 w 400138"/>
                <a:gd name="connsiteY7" fmla="*/ 143666 h 577830"/>
                <a:gd name="connsiteX8" fmla="*/ 276430 w 400138"/>
                <a:gd name="connsiteY8" fmla="*/ 142787 h 577830"/>
                <a:gd name="connsiteX9" fmla="*/ 276430 w 400138"/>
                <a:gd name="connsiteY9" fmla="*/ 8792 h 577830"/>
                <a:gd name="connsiteX10" fmla="*/ 267638 w 400138"/>
                <a:gd name="connsiteY10" fmla="*/ 0 h 577830"/>
                <a:gd name="connsiteX11" fmla="*/ 8792 w 400138"/>
                <a:gd name="connsiteY11" fmla="*/ 0 h 577830"/>
                <a:gd name="connsiteX12" fmla="*/ 0 w 400138"/>
                <a:gd name="connsiteY12" fmla="*/ 8792 h 577830"/>
                <a:gd name="connsiteX13" fmla="*/ 0 w 400138"/>
                <a:gd name="connsiteY13" fmla="*/ 142787 h 577830"/>
                <a:gd name="connsiteX14" fmla="*/ 88 w 400138"/>
                <a:gd name="connsiteY14" fmla="*/ 143315 h 577830"/>
                <a:gd name="connsiteX15" fmla="*/ 88 w 400138"/>
                <a:gd name="connsiteY15" fmla="*/ 261835 h 577830"/>
                <a:gd name="connsiteX16" fmla="*/ 88 w 400138"/>
                <a:gd name="connsiteY16" fmla="*/ 273265 h 577830"/>
                <a:gd name="connsiteX17" fmla="*/ 38071 w 400138"/>
                <a:gd name="connsiteY17" fmla="*/ 410952 h 577830"/>
                <a:gd name="connsiteX18" fmla="*/ 38686 w 400138"/>
                <a:gd name="connsiteY18" fmla="*/ 411656 h 577830"/>
                <a:gd name="connsiteX19" fmla="*/ 101024 w 400138"/>
                <a:gd name="connsiteY19" fmla="*/ 474257 h 577830"/>
                <a:gd name="connsiteX20" fmla="*/ 101024 w 400138"/>
                <a:gd name="connsiteY20" fmla="*/ 474257 h 577830"/>
                <a:gd name="connsiteX21" fmla="*/ 347120 w 400138"/>
                <a:gd name="connsiteY21" fmla="*/ 353890 h 577830"/>
                <a:gd name="connsiteX22" fmla="*/ 382553 w 400138"/>
                <a:gd name="connsiteY22" fmla="*/ 439440 h 577830"/>
                <a:gd name="connsiteX23" fmla="*/ 347120 w 400138"/>
                <a:gd name="connsiteY23" fmla="*/ 524901 h 577830"/>
                <a:gd name="connsiteX24" fmla="*/ 261571 w 400138"/>
                <a:gd name="connsiteY24" fmla="*/ 560334 h 577830"/>
                <a:gd name="connsiteX25" fmla="*/ 176110 w 400138"/>
                <a:gd name="connsiteY25" fmla="*/ 524901 h 577830"/>
                <a:gd name="connsiteX26" fmla="*/ 119575 w 400138"/>
                <a:gd name="connsiteY26" fmla="*/ 468190 h 577830"/>
                <a:gd name="connsiteX27" fmla="*/ 121334 w 400138"/>
                <a:gd name="connsiteY27" fmla="*/ 466168 h 577830"/>
                <a:gd name="connsiteX28" fmla="*/ 125115 w 400138"/>
                <a:gd name="connsiteY28" fmla="*/ 461772 h 577830"/>
                <a:gd name="connsiteX29" fmla="*/ 129862 w 400138"/>
                <a:gd name="connsiteY29" fmla="*/ 455705 h 577830"/>
                <a:gd name="connsiteX30" fmla="*/ 133204 w 400138"/>
                <a:gd name="connsiteY30" fmla="*/ 450958 h 577830"/>
                <a:gd name="connsiteX31" fmla="*/ 137336 w 400138"/>
                <a:gd name="connsiteY31" fmla="*/ 444539 h 577830"/>
                <a:gd name="connsiteX32" fmla="*/ 140237 w 400138"/>
                <a:gd name="connsiteY32" fmla="*/ 439527 h 577830"/>
                <a:gd name="connsiteX33" fmla="*/ 143666 w 400138"/>
                <a:gd name="connsiteY33" fmla="*/ 432669 h 577830"/>
                <a:gd name="connsiteX34" fmla="*/ 146040 w 400138"/>
                <a:gd name="connsiteY34" fmla="*/ 427482 h 577830"/>
                <a:gd name="connsiteX35" fmla="*/ 148766 w 400138"/>
                <a:gd name="connsiteY35" fmla="*/ 420184 h 577830"/>
                <a:gd name="connsiteX36" fmla="*/ 150612 w 400138"/>
                <a:gd name="connsiteY36" fmla="*/ 414909 h 577830"/>
                <a:gd name="connsiteX37" fmla="*/ 152722 w 400138"/>
                <a:gd name="connsiteY37" fmla="*/ 407084 h 577830"/>
                <a:gd name="connsiteX38" fmla="*/ 153953 w 400138"/>
                <a:gd name="connsiteY38" fmla="*/ 401984 h 577830"/>
                <a:gd name="connsiteX39" fmla="*/ 155360 w 400138"/>
                <a:gd name="connsiteY39" fmla="*/ 393104 h 577830"/>
                <a:gd name="connsiteX40" fmla="*/ 155976 w 400138"/>
                <a:gd name="connsiteY40" fmla="*/ 388708 h 577830"/>
                <a:gd name="connsiteX41" fmla="*/ 156679 w 400138"/>
                <a:gd name="connsiteY41" fmla="*/ 375256 h 577830"/>
                <a:gd name="connsiteX42" fmla="*/ 155888 w 400138"/>
                <a:gd name="connsiteY42" fmla="*/ 361100 h 577830"/>
                <a:gd name="connsiteX43" fmla="*/ 155096 w 400138"/>
                <a:gd name="connsiteY43" fmla="*/ 355913 h 577830"/>
                <a:gd name="connsiteX44" fmla="*/ 153690 w 400138"/>
                <a:gd name="connsiteY44" fmla="*/ 347472 h 577830"/>
                <a:gd name="connsiteX45" fmla="*/ 152019 w 400138"/>
                <a:gd name="connsiteY45" fmla="*/ 341054 h 577830"/>
                <a:gd name="connsiteX46" fmla="*/ 150173 w 400138"/>
                <a:gd name="connsiteY46" fmla="*/ 334283 h 577830"/>
                <a:gd name="connsiteX47" fmla="*/ 147623 w 400138"/>
                <a:gd name="connsiteY47" fmla="*/ 327425 h 577830"/>
                <a:gd name="connsiteX48" fmla="*/ 145425 w 400138"/>
                <a:gd name="connsiteY48" fmla="*/ 321711 h 577830"/>
                <a:gd name="connsiteX49" fmla="*/ 142084 w 400138"/>
                <a:gd name="connsiteY49" fmla="*/ 314677 h 577830"/>
                <a:gd name="connsiteX50" fmla="*/ 139534 w 400138"/>
                <a:gd name="connsiteY50" fmla="*/ 309753 h 577830"/>
                <a:gd name="connsiteX51" fmla="*/ 135314 w 400138"/>
                <a:gd name="connsiteY51" fmla="*/ 302807 h 577830"/>
                <a:gd name="connsiteX52" fmla="*/ 132588 w 400138"/>
                <a:gd name="connsiteY52" fmla="*/ 298587 h 577830"/>
                <a:gd name="connsiteX53" fmla="*/ 127576 w 400138"/>
                <a:gd name="connsiteY53" fmla="*/ 291904 h 577830"/>
                <a:gd name="connsiteX54" fmla="*/ 124587 w 400138"/>
                <a:gd name="connsiteY54" fmla="*/ 288212 h 577830"/>
                <a:gd name="connsiteX55" fmla="*/ 118872 w 400138"/>
                <a:gd name="connsiteY55" fmla="*/ 281881 h 577830"/>
                <a:gd name="connsiteX56" fmla="*/ 115619 w 400138"/>
                <a:gd name="connsiteY56" fmla="*/ 278628 h 577830"/>
                <a:gd name="connsiteX57" fmla="*/ 109288 w 400138"/>
                <a:gd name="connsiteY57" fmla="*/ 272825 h 577830"/>
                <a:gd name="connsiteX58" fmla="*/ 105684 w 400138"/>
                <a:gd name="connsiteY58" fmla="*/ 269836 h 577830"/>
                <a:gd name="connsiteX59" fmla="*/ 98913 w 400138"/>
                <a:gd name="connsiteY59" fmla="*/ 264736 h 577830"/>
                <a:gd name="connsiteX60" fmla="*/ 94869 w 400138"/>
                <a:gd name="connsiteY60" fmla="*/ 262011 h 577830"/>
                <a:gd name="connsiteX61" fmla="*/ 87747 w 400138"/>
                <a:gd name="connsiteY61" fmla="*/ 257703 h 577830"/>
                <a:gd name="connsiteX62" fmla="*/ 83087 w 400138"/>
                <a:gd name="connsiteY62" fmla="*/ 255241 h 577830"/>
                <a:gd name="connsiteX63" fmla="*/ 75878 w 400138"/>
                <a:gd name="connsiteY63" fmla="*/ 251812 h 577830"/>
                <a:gd name="connsiteX64" fmla="*/ 70426 w 400138"/>
                <a:gd name="connsiteY64" fmla="*/ 249613 h 577830"/>
                <a:gd name="connsiteX65" fmla="*/ 63393 w 400138"/>
                <a:gd name="connsiteY65" fmla="*/ 247064 h 577830"/>
                <a:gd name="connsiteX66" fmla="*/ 56974 w 400138"/>
                <a:gd name="connsiteY66" fmla="*/ 245217 h 577830"/>
                <a:gd name="connsiteX67" fmla="*/ 50292 w 400138"/>
                <a:gd name="connsiteY67" fmla="*/ 243547 h 577830"/>
                <a:gd name="connsiteX68" fmla="*/ 42555 w 400138"/>
                <a:gd name="connsiteY68" fmla="*/ 242228 h 577830"/>
                <a:gd name="connsiteX69" fmla="*/ 36664 w 400138"/>
                <a:gd name="connsiteY69" fmla="*/ 241349 h 577830"/>
                <a:gd name="connsiteX70" fmla="*/ 27168 w 400138"/>
                <a:gd name="connsiteY70" fmla="*/ 240733 h 577830"/>
                <a:gd name="connsiteX71" fmla="*/ 22508 w 400138"/>
                <a:gd name="connsiteY71" fmla="*/ 240470 h 577830"/>
                <a:gd name="connsiteX72" fmla="*/ 21893 w 400138"/>
                <a:gd name="connsiteY72" fmla="*/ 240470 h 577830"/>
                <a:gd name="connsiteX73" fmla="*/ 17673 w 400138"/>
                <a:gd name="connsiteY73" fmla="*/ 240470 h 577830"/>
                <a:gd name="connsiteX74" fmla="*/ 17673 w 400138"/>
                <a:gd name="connsiteY74" fmla="*/ 151492 h 577830"/>
                <a:gd name="connsiteX75" fmla="*/ 258670 w 400138"/>
                <a:gd name="connsiteY75" fmla="*/ 151492 h 577830"/>
                <a:gd name="connsiteX76" fmla="*/ 258670 w 400138"/>
                <a:gd name="connsiteY76" fmla="*/ 261659 h 577830"/>
                <a:gd name="connsiteX77" fmla="*/ 261220 w 400138"/>
                <a:gd name="connsiteY77" fmla="*/ 267902 h 577830"/>
                <a:gd name="connsiteX78" fmla="*/ 347208 w 400138"/>
                <a:gd name="connsiteY78" fmla="*/ 353802 h 577830"/>
                <a:gd name="connsiteX79" fmla="*/ 17497 w 400138"/>
                <a:gd name="connsiteY79" fmla="*/ 17585 h 577830"/>
                <a:gd name="connsiteX80" fmla="*/ 258758 w 400138"/>
                <a:gd name="connsiteY80" fmla="*/ 17585 h 577830"/>
                <a:gd name="connsiteX81" fmla="*/ 258758 w 400138"/>
                <a:gd name="connsiteY81" fmla="*/ 133995 h 577830"/>
                <a:gd name="connsiteX82" fmla="*/ 17497 w 400138"/>
                <a:gd name="connsiteY82" fmla="*/ 133995 h 577830"/>
                <a:gd name="connsiteX83" fmla="*/ 17497 w 400138"/>
                <a:gd name="connsiteY83" fmla="*/ 17585 h 577830"/>
                <a:gd name="connsiteX84" fmla="*/ 17497 w 400138"/>
                <a:gd name="connsiteY84" fmla="*/ 273441 h 577830"/>
                <a:gd name="connsiteX85" fmla="*/ 17497 w 400138"/>
                <a:gd name="connsiteY85" fmla="*/ 261835 h 577830"/>
                <a:gd name="connsiteX86" fmla="*/ 17497 w 400138"/>
                <a:gd name="connsiteY86" fmla="*/ 258318 h 577830"/>
                <a:gd name="connsiteX87" fmla="*/ 22157 w 400138"/>
                <a:gd name="connsiteY87" fmla="*/ 258054 h 577830"/>
                <a:gd name="connsiteX88" fmla="*/ 27608 w 400138"/>
                <a:gd name="connsiteY88" fmla="*/ 258318 h 577830"/>
                <a:gd name="connsiteX89" fmla="*/ 34290 w 400138"/>
                <a:gd name="connsiteY89" fmla="*/ 258758 h 577830"/>
                <a:gd name="connsiteX90" fmla="*/ 41324 w 400138"/>
                <a:gd name="connsiteY90" fmla="*/ 259813 h 577830"/>
                <a:gd name="connsiteX91" fmla="*/ 45984 w 400138"/>
                <a:gd name="connsiteY91" fmla="*/ 260604 h 577830"/>
                <a:gd name="connsiteX92" fmla="*/ 53897 w 400138"/>
                <a:gd name="connsiteY92" fmla="*/ 262626 h 577830"/>
                <a:gd name="connsiteX93" fmla="*/ 57150 w 400138"/>
                <a:gd name="connsiteY93" fmla="*/ 263505 h 577830"/>
                <a:gd name="connsiteX94" fmla="*/ 65503 w 400138"/>
                <a:gd name="connsiteY94" fmla="*/ 266583 h 577830"/>
                <a:gd name="connsiteX95" fmla="*/ 67789 w 400138"/>
                <a:gd name="connsiteY95" fmla="*/ 267550 h 577830"/>
                <a:gd name="connsiteX96" fmla="*/ 76317 w 400138"/>
                <a:gd name="connsiteY96" fmla="*/ 271682 h 577830"/>
                <a:gd name="connsiteX97" fmla="*/ 77988 w 400138"/>
                <a:gd name="connsiteY97" fmla="*/ 272562 h 577830"/>
                <a:gd name="connsiteX98" fmla="*/ 86341 w 400138"/>
                <a:gd name="connsiteY98" fmla="*/ 277661 h 577830"/>
                <a:gd name="connsiteX99" fmla="*/ 87659 w 400138"/>
                <a:gd name="connsiteY99" fmla="*/ 278540 h 577830"/>
                <a:gd name="connsiteX100" fmla="*/ 95572 w 400138"/>
                <a:gd name="connsiteY100" fmla="*/ 284519 h 577830"/>
                <a:gd name="connsiteX101" fmla="*/ 96628 w 400138"/>
                <a:gd name="connsiteY101" fmla="*/ 285398 h 577830"/>
                <a:gd name="connsiteX102" fmla="*/ 103925 w 400138"/>
                <a:gd name="connsiteY102" fmla="*/ 292080 h 577830"/>
                <a:gd name="connsiteX103" fmla="*/ 104980 w 400138"/>
                <a:gd name="connsiteY103" fmla="*/ 293136 h 577830"/>
                <a:gd name="connsiteX104" fmla="*/ 111487 w 400138"/>
                <a:gd name="connsiteY104" fmla="*/ 300345 h 577830"/>
                <a:gd name="connsiteX105" fmla="*/ 112629 w 400138"/>
                <a:gd name="connsiteY105" fmla="*/ 301752 h 577830"/>
                <a:gd name="connsiteX106" fmla="*/ 118257 w 400138"/>
                <a:gd name="connsiteY106" fmla="*/ 309313 h 577830"/>
                <a:gd name="connsiteX107" fmla="*/ 119488 w 400138"/>
                <a:gd name="connsiteY107" fmla="*/ 311248 h 577830"/>
                <a:gd name="connsiteX108" fmla="*/ 124147 w 400138"/>
                <a:gd name="connsiteY108" fmla="*/ 318897 h 577830"/>
                <a:gd name="connsiteX109" fmla="*/ 125554 w 400138"/>
                <a:gd name="connsiteY109" fmla="*/ 321623 h 577830"/>
                <a:gd name="connsiteX110" fmla="*/ 129159 w 400138"/>
                <a:gd name="connsiteY110" fmla="*/ 329184 h 577830"/>
                <a:gd name="connsiteX111" fmla="*/ 130566 w 400138"/>
                <a:gd name="connsiteY111" fmla="*/ 332877 h 577830"/>
                <a:gd name="connsiteX112" fmla="*/ 133204 w 400138"/>
                <a:gd name="connsiteY112" fmla="*/ 339998 h 577830"/>
                <a:gd name="connsiteX113" fmla="*/ 134522 w 400138"/>
                <a:gd name="connsiteY113" fmla="*/ 344922 h 577830"/>
                <a:gd name="connsiteX114" fmla="*/ 136193 w 400138"/>
                <a:gd name="connsiteY114" fmla="*/ 351341 h 577830"/>
                <a:gd name="connsiteX115" fmla="*/ 137336 w 400138"/>
                <a:gd name="connsiteY115" fmla="*/ 358199 h 577830"/>
                <a:gd name="connsiteX116" fmla="*/ 138127 w 400138"/>
                <a:gd name="connsiteY116" fmla="*/ 363210 h 577830"/>
                <a:gd name="connsiteX117" fmla="*/ 138743 w 400138"/>
                <a:gd name="connsiteY117" fmla="*/ 375519 h 577830"/>
                <a:gd name="connsiteX118" fmla="*/ 138127 w 400138"/>
                <a:gd name="connsiteY118" fmla="*/ 387301 h 577830"/>
                <a:gd name="connsiteX119" fmla="*/ 137600 w 400138"/>
                <a:gd name="connsiteY119" fmla="*/ 391082 h 577830"/>
                <a:gd name="connsiteX120" fmla="*/ 136369 w 400138"/>
                <a:gd name="connsiteY120" fmla="*/ 398731 h 577830"/>
                <a:gd name="connsiteX121" fmla="*/ 135314 w 400138"/>
                <a:gd name="connsiteY121" fmla="*/ 403127 h 577830"/>
                <a:gd name="connsiteX122" fmla="*/ 133555 w 400138"/>
                <a:gd name="connsiteY122" fmla="*/ 409897 h 577830"/>
                <a:gd name="connsiteX123" fmla="*/ 131973 w 400138"/>
                <a:gd name="connsiteY123" fmla="*/ 414469 h 577830"/>
                <a:gd name="connsiteX124" fmla="*/ 129599 w 400138"/>
                <a:gd name="connsiteY124" fmla="*/ 420712 h 577830"/>
                <a:gd name="connsiteX125" fmla="*/ 127576 w 400138"/>
                <a:gd name="connsiteY125" fmla="*/ 425196 h 577830"/>
                <a:gd name="connsiteX126" fmla="*/ 124587 w 400138"/>
                <a:gd name="connsiteY126" fmla="*/ 431087 h 577830"/>
                <a:gd name="connsiteX127" fmla="*/ 122125 w 400138"/>
                <a:gd name="connsiteY127" fmla="*/ 435395 h 577830"/>
                <a:gd name="connsiteX128" fmla="*/ 118520 w 400138"/>
                <a:gd name="connsiteY128" fmla="*/ 440934 h 577830"/>
                <a:gd name="connsiteX129" fmla="*/ 115619 w 400138"/>
                <a:gd name="connsiteY129" fmla="*/ 445067 h 577830"/>
                <a:gd name="connsiteX130" fmla="*/ 111399 w 400138"/>
                <a:gd name="connsiteY130" fmla="*/ 450342 h 577830"/>
                <a:gd name="connsiteX131" fmla="*/ 108145 w 400138"/>
                <a:gd name="connsiteY131" fmla="*/ 454123 h 577830"/>
                <a:gd name="connsiteX132" fmla="*/ 106651 w 400138"/>
                <a:gd name="connsiteY132" fmla="*/ 455617 h 577830"/>
                <a:gd name="connsiteX133" fmla="*/ 50995 w 400138"/>
                <a:gd name="connsiteY133" fmla="*/ 399698 h 577830"/>
                <a:gd name="connsiteX134" fmla="*/ 17057 w 400138"/>
                <a:gd name="connsiteY134" fmla="*/ 273441 h 577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400138" h="577830">
                  <a:moveTo>
                    <a:pt x="100936" y="474345"/>
                  </a:moveTo>
                  <a:lnTo>
                    <a:pt x="163713" y="537298"/>
                  </a:lnTo>
                  <a:cubicBezTo>
                    <a:pt x="189826" y="563499"/>
                    <a:pt x="224644" y="577831"/>
                    <a:pt x="261659" y="577831"/>
                  </a:cubicBezTo>
                  <a:cubicBezTo>
                    <a:pt x="298675" y="577831"/>
                    <a:pt x="333404" y="563411"/>
                    <a:pt x="359605" y="537298"/>
                  </a:cubicBezTo>
                  <a:cubicBezTo>
                    <a:pt x="385807" y="511185"/>
                    <a:pt x="400138" y="476367"/>
                    <a:pt x="400138" y="439352"/>
                  </a:cubicBezTo>
                  <a:cubicBezTo>
                    <a:pt x="400138" y="402336"/>
                    <a:pt x="385719" y="367606"/>
                    <a:pt x="359605" y="341405"/>
                  </a:cubicBezTo>
                  <a:lnTo>
                    <a:pt x="276254" y="258054"/>
                  </a:lnTo>
                  <a:lnTo>
                    <a:pt x="276254" y="143666"/>
                  </a:lnTo>
                  <a:cubicBezTo>
                    <a:pt x="276254" y="143666"/>
                    <a:pt x="276430" y="143051"/>
                    <a:pt x="276430" y="142787"/>
                  </a:cubicBezTo>
                  <a:lnTo>
                    <a:pt x="276430" y="8792"/>
                  </a:lnTo>
                  <a:cubicBezTo>
                    <a:pt x="276430" y="3957"/>
                    <a:pt x="272474" y="0"/>
                    <a:pt x="267638" y="0"/>
                  </a:cubicBezTo>
                  <a:lnTo>
                    <a:pt x="8792" y="0"/>
                  </a:lnTo>
                  <a:cubicBezTo>
                    <a:pt x="3957" y="0"/>
                    <a:pt x="0" y="3957"/>
                    <a:pt x="0" y="8792"/>
                  </a:cubicBezTo>
                  <a:lnTo>
                    <a:pt x="0" y="142787"/>
                  </a:lnTo>
                  <a:cubicBezTo>
                    <a:pt x="0" y="142787"/>
                    <a:pt x="88" y="143139"/>
                    <a:pt x="88" y="143315"/>
                  </a:cubicBezTo>
                  <a:lnTo>
                    <a:pt x="88" y="261835"/>
                  </a:lnTo>
                  <a:cubicBezTo>
                    <a:pt x="88" y="265616"/>
                    <a:pt x="88" y="269396"/>
                    <a:pt x="88" y="273265"/>
                  </a:cubicBezTo>
                  <a:cubicBezTo>
                    <a:pt x="-264" y="314853"/>
                    <a:pt x="-615" y="362067"/>
                    <a:pt x="38071" y="410952"/>
                  </a:cubicBezTo>
                  <a:cubicBezTo>
                    <a:pt x="38247" y="411216"/>
                    <a:pt x="38510" y="411480"/>
                    <a:pt x="38686" y="411656"/>
                  </a:cubicBezTo>
                  <a:lnTo>
                    <a:pt x="101024" y="474257"/>
                  </a:lnTo>
                  <a:cubicBezTo>
                    <a:pt x="101024" y="474257"/>
                    <a:pt x="101024" y="474257"/>
                    <a:pt x="101024" y="474257"/>
                  </a:cubicBezTo>
                  <a:close/>
                  <a:moveTo>
                    <a:pt x="347120" y="353890"/>
                  </a:moveTo>
                  <a:cubicBezTo>
                    <a:pt x="369980" y="376750"/>
                    <a:pt x="382553" y="407084"/>
                    <a:pt x="382553" y="439440"/>
                  </a:cubicBezTo>
                  <a:cubicBezTo>
                    <a:pt x="382553" y="471795"/>
                    <a:pt x="369980" y="502129"/>
                    <a:pt x="347120" y="524901"/>
                  </a:cubicBezTo>
                  <a:cubicBezTo>
                    <a:pt x="324260" y="547761"/>
                    <a:pt x="293927" y="560334"/>
                    <a:pt x="261571" y="560334"/>
                  </a:cubicBezTo>
                  <a:cubicBezTo>
                    <a:pt x="229216" y="560334"/>
                    <a:pt x="198882" y="547761"/>
                    <a:pt x="176110" y="524901"/>
                  </a:cubicBezTo>
                  <a:lnTo>
                    <a:pt x="119575" y="468190"/>
                  </a:lnTo>
                  <a:cubicBezTo>
                    <a:pt x="120191" y="467575"/>
                    <a:pt x="120718" y="466784"/>
                    <a:pt x="121334" y="466168"/>
                  </a:cubicBezTo>
                  <a:cubicBezTo>
                    <a:pt x="122653" y="464761"/>
                    <a:pt x="123884" y="463267"/>
                    <a:pt x="125115" y="461772"/>
                  </a:cubicBezTo>
                  <a:cubicBezTo>
                    <a:pt x="126785" y="459838"/>
                    <a:pt x="128368" y="457816"/>
                    <a:pt x="129862" y="455705"/>
                  </a:cubicBezTo>
                  <a:cubicBezTo>
                    <a:pt x="131005" y="454123"/>
                    <a:pt x="132148" y="452540"/>
                    <a:pt x="133204" y="450958"/>
                  </a:cubicBezTo>
                  <a:cubicBezTo>
                    <a:pt x="134610" y="448847"/>
                    <a:pt x="136017" y="446737"/>
                    <a:pt x="137336" y="444539"/>
                  </a:cubicBezTo>
                  <a:cubicBezTo>
                    <a:pt x="138303" y="442869"/>
                    <a:pt x="139270" y="441198"/>
                    <a:pt x="140237" y="439527"/>
                  </a:cubicBezTo>
                  <a:cubicBezTo>
                    <a:pt x="141468" y="437242"/>
                    <a:pt x="142611" y="435043"/>
                    <a:pt x="143666" y="432669"/>
                  </a:cubicBezTo>
                  <a:cubicBezTo>
                    <a:pt x="144458" y="430911"/>
                    <a:pt x="145337" y="429241"/>
                    <a:pt x="146040" y="427482"/>
                  </a:cubicBezTo>
                  <a:cubicBezTo>
                    <a:pt x="147007" y="425108"/>
                    <a:pt x="147975" y="422646"/>
                    <a:pt x="148766" y="420184"/>
                  </a:cubicBezTo>
                  <a:cubicBezTo>
                    <a:pt x="149381" y="418426"/>
                    <a:pt x="149997" y="416755"/>
                    <a:pt x="150612" y="414909"/>
                  </a:cubicBezTo>
                  <a:cubicBezTo>
                    <a:pt x="151404" y="412359"/>
                    <a:pt x="152019" y="409722"/>
                    <a:pt x="152722" y="407084"/>
                  </a:cubicBezTo>
                  <a:cubicBezTo>
                    <a:pt x="153162" y="405413"/>
                    <a:pt x="153602" y="403743"/>
                    <a:pt x="153953" y="401984"/>
                  </a:cubicBezTo>
                  <a:cubicBezTo>
                    <a:pt x="154569" y="399083"/>
                    <a:pt x="154921" y="396093"/>
                    <a:pt x="155360" y="393104"/>
                  </a:cubicBezTo>
                  <a:cubicBezTo>
                    <a:pt x="155536" y="391609"/>
                    <a:pt x="155888" y="390203"/>
                    <a:pt x="155976" y="388708"/>
                  </a:cubicBezTo>
                  <a:cubicBezTo>
                    <a:pt x="156415" y="384224"/>
                    <a:pt x="156679" y="379740"/>
                    <a:pt x="156679" y="375256"/>
                  </a:cubicBezTo>
                  <a:cubicBezTo>
                    <a:pt x="156679" y="370508"/>
                    <a:pt x="156415" y="365760"/>
                    <a:pt x="155888" y="361100"/>
                  </a:cubicBezTo>
                  <a:cubicBezTo>
                    <a:pt x="155712" y="359342"/>
                    <a:pt x="155360" y="357671"/>
                    <a:pt x="155096" y="355913"/>
                  </a:cubicBezTo>
                  <a:cubicBezTo>
                    <a:pt x="154657" y="353099"/>
                    <a:pt x="154305" y="350198"/>
                    <a:pt x="153690" y="347472"/>
                  </a:cubicBezTo>
                  <a:cubicBezTo>
                    <a:pt x="153250" y="345274"/>
                    <a:pt x="152634" y="343252"/>
                    <a:pt x="152019" y="341054"/>
                  </a:cubicBezTo>
                  <a:cubicBezTo>
                    <a:pt x="151404" y="338768"/>
                    <a:pt x="150876" y="336482"/>
                    <a:pt x="150173" y="334283"/>
                  </a:cubicBezTo>
                  <a:cubicBezTo>
                    <a:pt x="149469" y="331998"/>
                    <a:pt x="148502" y="329712"/>
                    <a:pt x="147623" y="327425"/>
                  </a:cubicBezTo>
                  <a:cubicBezTo>
                    <a:pt x="146920" y="325491"/>
                    <a:pt x="146216" y="323557"/>
                    <a:pt x="145425" y="321711"/>
                  </a:cubicBezTo>
                  <a:cubicBezTo>
                    <a:pt x="144370" y="319337"/>
                    <a:pt x="143227" y="317051"/>
                    <a:pt x="142084" y="314677"/>
                  </a:cubicBezTo>
                  <a:cubicBezTo>
                    <a:pt x="141292" y="313006"/>
                    <a:pt x="140413" y="311423"/>
                    <a:pt x="139534" y="309753"/>
                  </a:cubicBezTo>
                  <a:cubicBezTo>
                    <a:pt x="138215" y="307379"/>
                    <a:pt x="136720" y="305093"/>
                    <a:pt x="135314" y="302807"/>
                  </a:cubicBezTo>
                  <a:cubicBezTo>
                    <a:pt x="134434" y="301400"/>
                    <a:pt x="133467" y="299994"/>
                    <a:pt x="132588" y="298587"/>
                  </a:cubicBezTo>
                  <a:cubicBezTo>
                    <a:pt x="131005" y="296301"/>
                    <a:pt x="129247" y="294103"/>
                    <a:pt x="127576" y="291904"/>
                  </a:cubicBezTo>
                  <a:cubicBezTo>
                    <a:pt x="126609" y="290674"/>
                    <a:pt x="125642" y="289443"/>
                    <a:pt x="124587" y="288212"/>
                  </a:cubicBezTo>
                  <a:cubicBezTo>
                    <a:pt x="122741" y="286014"/>
                    <a:pt x="120806" y="283904"/>
                    <a:pt x="118872" y="281881"/>
                  </a:cubicBezTo>
                  <a:cubicBezTo>
                    <a:pt x="117817" y="280738"/>
                    <a:pt x="116674" y="279683"/>
                    <a:pt x="115619" y="278628"/>
                  </a:cubicBezTo>
                  <a:cubicBezTo>
                    <a:pt x="113597" y="276606"/>
                    <a:pt x="111487" y="274760"/>
                    <a:pt x="109288" y="272825"/>
                  </a:cubicBezTo>
                  <a:cubicBezTo>
                    <a:pt x="108058" y="271770"/>
                    <a:pt x="106915" y="270803"/>
                    <a:pt x="105684" y="269836"/>
                  </a:cubicBezTo>
                  <a:cubicBezTo>
                    <a:pt x="103486" y="268077"/>
                    <a:pt x="101200" y="266407"/>
                    <a:pt x="98913" y="264736"/>
                  </a:cubicBezTo>
                  <a:cubicBezTo>
                    <a:pt x="97595" y="263769"/>
                    <a:pt x="96188" y="262890"/>
                    <a:pt x="94869" y="262011"/>
                  </a:cubicBezTo>
                  <a:cubicBezTo>
                    <a:pt x="92583" y="260516"/>
                    <a:pt x="90209" y="259021"/>
                    <a:pt x="87747" y="257703"/>
                  </a:cubicBezTo>
                  <a:cubicBezTo>
                    <a:pt x="86253" y="256823"/>
                    <a:pt x="84670" y="256032"/>
                    <a:pt x="83087" y="255241"/>
                  </a:cubicBezTo>
                  <a:cubicBezTo>
                    <a:pt x="80713" y="254010"/>
                    <a:pt x="78339" y="252867"/>
                    <a:pt x="75878" y="251812"/>
                  </a:cubicBezTo>
                  <a:cubicBezTo>
                    <a:pt x="74119" y="251020"/>
                    <a:pt x="72273" y="250317"/>
                    <a:pt x="70426" y="249613"/>
                  </a:cubicBezTo>
                  <a:cubicBezTo>
                    <a:pt x="68053" y="248734"/>
                    <a:pt x="65767" y="247767"/>
                    <a:pt x="63393" y="247064"/>
                  </a:cubicBezTo>
                  <a:cubicBezTo>
                    <a:pt x="61282" y="246360"/>
                    <a:pt x="59084" y="245833"/>
                    <a:pt x="56974" y="245217"/>
                  </a:cubicBezTo>
                  <a:cubicBezTo>
                    <a:pt x="54776" y="244602"/>
                    <a:pt x="52578" y="243987"/>
                    <a:pt x="50292" y="243547"/>
                  </a:cubicBezTo>
                  <a:cubicBezTo>
                    <a:pt x="47742" y="243019"/>
                    <a:pt x="45192" y="242668"/>
                    <a:pt x="42555" y="242228"/>
                  </a:cubicBezTo>
                  <a:cubicBezTo>
                    <a:pt x="40621" y="241964"/>
                    <a:pt x="38598" y="241525"/>
                    <a:pt x="36664" y="241349"/>
                  </a:cubicBezTo>
                  <a:cubicBezTo>
                    <a:pt x="33499" y="240997"/>
                    <a:pt x="30334" y="240909"/>
                    <a:pt x="27168" y="240733"/>
                  </a:cubicBezTo>
                  <a:cubicBezTo>
                    <a:pt x="25586" y="240733"/>
                    <a:pt x="24091" y="240470"/>
                    <a:pt x="22508" y="240470"/>
                  </a:cubicBezTo>
                  <a:cubicBezTo>
                    <a:pt x="22333" y="240470"/>
                    <a:pt x="22069" y="240470"/>
                    <a:pt x="21893" y="240470"/>
                  </a:cubicBezTo>
                  <a:cubicBezTo>
                    <a:pt x="20486" y="240470"/>
                    <a:pt x="19079" y="240470"/>
                    <a:pt x="17673" y="240470"/>
                  </a:cubicBezTo>
                  <a:lnTo>
                    <a:pt x="17673" y="151492"/>
                  </a:lnTo>
                  <a:lnTo>
                    <a:pt x="258670" y="151492"/>
                  </a:lnTo>
                  <a:lnTo>
                    <a:pt x="258670" y="261659"/>
                  </a:lnTo>
                  <a:cubicBezTo>
                    <a:pt x="258670" y="264033"/>
                    <a:pt x="259637" y="266231"/>
                    <a:pt x="261220" y="267902"/>
                  </a:cubicBezTo>
                  <a:lnTo>
                    <a:pt x="347208" y="353802"/>
                  </a:lnTo>
                  <a:close/>
                  <a:moveTo>
                    <a:pt x="17497" y="17585"/>
                  </a:moveTo>
                  <a:lnTo>
                    <a:pt x="258758" y="17585"/>
                  </a:lnTo>
                  <a:lnTo>
                    <a:pt x="258758" y="133995"/>
                  </a:lnTo>
                  <a:lnTo>
                    <a:pt x="17497" y="133995"/>
                  </a:lnTo>
                  <a:lnTo>
                    <a:pt x="17497" y="17585"/>
                  </a:lnTo>
                  <a:close/>
                  <a:moveTo>
                    <a:pt x="17497" y="273441"/>
                  </a:moveTo>
                  <a:cubicBezTo>
                    <a:pt x="17497" y="269572"/>
                    <a:pt x="17497" y="265704"/>
                    <a:pt x="17497" y="261835"/>
                  </a:cubicBezTo>
                  <a:lnTo>
                    <a:pt x="17497" y="258318"/>
                  </a:lnTo>
                  <a:cubicBezTo>
                    <a:pt x="19079" y="258318"/>
                    <a:pt x="20662" y="258054"/>
                    <a:pt x="22157" y="258054"/>
                  </a:cubicBezTo>
                  <a:cubicBezTo>
                    <a:pt x="24003" y="258054"/>
                    <a:pt x="25762" y="258230"/>
                    <a:pt x="27608" y="258318"/>
                  </a:cubicBezTo>
                  <a:cubicBezTo>
                    <a:pt x="29894" y="258406"/>
                    <a:pt x="32092" y="258494"/>
                    <a:pt x="34290" y="258758"/>
                  </a:cubicBezTo>
                  <a:cubicBezTo>
                    <a:pt x="36664" y="259021"/>
                    <a:pt x="39038" y="259461"/>
                    <a:pt x="41324" y="259813"/>
                  </a:cubicBezTo>
                  <a:cubicBezTo>
                    <a:pt x="42907" y="260076"/>
                    <a:pt x="44401" y="260252"/>
                    <a:pt x="45984" y="260604"/>
                  </a:cubicBezTo>
                  <a:cubicBezTo>
                    <a:pt x="48709" y="261131"/>
                    <a:pt x="51347" y="261923"/>
                    <a:pt x="53897" y="262626"/>
                  </a:cubicBezTo>
                  <a:cubicBezTo>
                    <a:pt x="54952" y="262978"/>
                    <a:pt x="56095" y="263242"/>
                    <a:pt x="57150" y="263505"/>
                  </a:cubicBezTo>
                  <a:cubicBezTo>
                    <a:pt x="59964" y="264385"/>
                    <a:pt x="62777" y="265440"/>
                    <a:pt x="65503" y="266583"/>
                  </a:cubicBezTo>
                  <a:cubicBezTo>
                    <a:pt x="66294" y="266934"/>
                    <a:pt x="67085" y="267198"/>
                    <a:pt x="67789" y="267550"/>
                  </a:cubicBezTo>
                  <a:cubicBezTo>
                    <a:pt x="70690" y="268781"/>
                    <a:pt x="73504" y="270188"/>
                    <a:pt x="76317" y="271682"/>
                  </a:cubicBezTo>
                  <a:cubicBezTo>
                    <a:pt x="76845" y="271946"/>
                    <a:pt x="77460" y="272298"/>
                    <a:pt x="77988" y="272562"/>
                  </a:cubicBezTo>
                  <a:cubicBezTo>
                    <a:pt x="80889" y="274144"/>
                    <a:pt x="83615" y="275815"/>
                    <a:pt x="86341" y="277661"/>
                  </a:cubicBezTo>
                  <a:cubicBezTo>
                    <a:pt x="86780" y="277925"/>
                    <a:pt x="87220" y="278188"/>
                    <a:pt x="87659" y="278540"/>
                  </a:cubicBezTo>
                  <a:cubicBezTo>
                    <a:pt x="90385" y="280387"/>
                    <a:pt x="93023" y="282409"/>
                    <a:pt x="95572" y="284519"/>
                  </a:cubicBezTo>
                  <a:cubicBezTo>
                    <a:pt x="95924" y="284783"/>
                    <a:pt x="96276" y="285134"/>
                    <a:pt x="96628" y="285398"/>
                  </a:cubicBezTo>
                  <a:cubicBezTo>
                    <a:pt x="99177" y="287508"/>
                    <a:pt x="101639" y="289706"/>
                    <a:pt x="103925" y="292080"/>
                  </a:cubicBezTo>
                  <a:cubicBezTo>
                    <a:pt x="104277" y="292432"/>
                    <a:pt x="104629" y="292784"/>
                    <a:pt x="104980" y="293136"/>
                  </a:cubicBezTo>
                  <a:cubicBezTo>
                    <a:pt x="107266" y="295422"/>
                    <a:pt x="109464" y="297883"/>
                    <a:pt x="111487" y="300345"/>
                  </a:cubicBezTo>
                  <a:cubicBezTo>
                    <a:pt x="111838" y="300785"/>
                    <a:pt x="112278" y="301312"/>
                    <a:pt x="112629" y="301752"/>
                  </a:cubicBezTo>
                  <a:cubicBezTo>
                    <a:pt x="114652" y="304214"/>
                    <a:pt x="116498" y="306676"/>
                    <a:pt x="118257" y="309313"/>
                  </a:cubicBezTo>
                  <a:cubicBezTo>
                    <a:pt x="118696" y="309929"/>
                    <a:pt x="119136" y="310632"/>
                    <a:pt x="119488" y="311248"/>
                  </a:cubicBezTo>
                  <a:cubicBezTo>
                    <a:pt x="121158" y="313709"/>
                    <a:pt x="122741" y="316259"/>
                    <a:pt x="124147" y="318897"/>
                  </a:cubicBezTo>
                  <a:cubicBezTo>
                    <a:pt x="124675" y="319776"/>
                    <a:pt x="125027" y="320655"/>
                    <a:pt x="125554" y="321623"/>
                  </a:cubicBezTo>
                  <a:cubicBezTo>
                    <a:pt x="126873" y="324084"/>
                    <a:pt x="128104" y="326546"/>
                    <a:pt x="129159" y="329184"/>
                  </a:cubicBezTo>
                  <a:cubicBezTo>
                    <a:pt x="129687" y="330415"/>
                    <a:pt x="130126" y="331646"/>
                    <a:pt x="130566" y="332877"/>
                  </a:cubicBezTo>
                  <a:cubicBezTo>
                    <a:pt x="131533" y="335251"/>
                    <a:pt x="132412" y="337625"/>
                    <a:pt x="133204" y="339998"/>
                  </a:cubicBezTo>
                  <a:cubicBezTo>
                    <a:pt x="133731" y="341581"/>
                    <a:pt x="134083" y="343252"/>
                    <a:pt x="134522" y="344922"/>
                  </a:cubicBezTo>
                  <a:cubicBezTo>
                    <a:pt x="135138" y="347032"/>
                    <a:pt x="135753" y="349142"/>
                    <a:pt x="136193" y="351341"/>
                  </a:cubicBezTo>
                  <a:cubicBezTo>
                    <a:pt x="136633" y="353539"/>
                    <a:pt x="136984" y="355913"/>
                    <a:pt x="137336" y="358199"/>
                  </a:cubicBezTo>
                  <a:cubicBezTo>
                    <a:pt x="137600" y="359869"/>
                    <a:pt x="137951" y="361540"/>
                    <a:pt x="138127" y="363210"/>
                  </a:cubicBezTo>
                  <a:cubicBezTo>
                    <a:pt x="138567" y="367255"/>
                    <a:pt x="138743" y="371387"/>
                    <a:pt x="138743" y="375519"/>
                  </a:cubicBezTo>
                  <a:cubicBezTo>
                    <a:pt x="138743" y="379652"/>
                    <a:pt x="138567" y="383432"/>
                    <a:pt x="138127" y="387301"/>
                  </a:cubicBezTo>
                  <a:cubicBezTo>
                    <a:pt x="138039" y="388620"/>
                    <a:pt x="137775" y="389851"/>
                    <a:pt x="137600" y="391082"/>
                  </a:cubicBezTo>
                  <a:cubicBezTo>
                    <a:pt x="137248" y="393632"/>
                    <a:pt x="136896" y="396269"/>
                    <a:pt x="136369" y="398731"/>
                  </a:cubicBezTo>
                  <a:cubicBezTo>
                    <a:pt x="136105" y="400226"/>
                    <a:pt x="135665" y="401721"/>
                    <a:pt x="135314" y="403127"/>
                  </a:cubicBezTo>
                  <a:cubicBezTo>
                    <a:pt x="134786" y="405413"/>
                    <a:pt x="134259" y="407699"/>
                    <a:pt x="133555" y="409897"/>
                  </a:cubicBezTo>
                  <a:cubicBezTo>
                    <a:pt x="133116" y="411392"/>
                    <a:pt x="132500" y="412975"/>
                    <a:pt x="131973" y="414469"/>
                  </a:cubicBezTo>
                  <a:cubicBezTo>
                    <a:pt x="131181" y="416580"/>
                    <a:pt x="130478" y="418690"/>
                    <a:pt x="129599" y="420712"/>
                  </a:cubicBezTo>
                  <a:cubicBezTo>
                    <a:pt x="128983" y="422207"/>
                    <a:pt x="128280" y="423701"/>
                    <a:pt x="127576" y="425196"/>
                  </a:cubicBezTo>
                  <a:cubicBezTo>
                    <a:pt x="126609" y="427218"/>
                    <a:pt x="125642" y="429153"/>
                    <a:pt x="124587" y="431087"/>
                  </a:cubicBezTo>
                  <a:cubicBezTo>
                    <a:pt x="123796" y="432581"/>
                    <a:pt x="122917" y="433988"/>
                    <a:pt x="122125" y="435395"/>
                  </a:cubicBezTo>
                  <a:cubicBezTo>
                    <a:pt x="120982" y="437242"/>
                    <a:pt x="119839" y="439176"/>
                    <a:pt x="118520" y="440934"/>
                  </a:cubicBezTo>
                  <a:cubicBezTo>
                    <a:pt x="117553" y="442341"/>
                    <a:pt x="116586" y="443660"/>
                    <a:pt x="115619" y="445067"/>
                  </a:cubicBezTo>
                  <a:cubicBezTo>
                    <a:pt x="114300" y="446825"/>
                    <a:pt x="112893" y="448583"/>
                    <a:pt x="111399" y="450342"/>
                  </a:cubicBezTo>
                  <a:cubicBezTo>
                    <a:pt x="110343" y="451573"/>
                    <a:pt x="109288" y="452892"/>
                    <a:pt x="108145" y="454123"/>
                  </a:cubicBezTo>
                  <a:cubicBezTo>
                    <a:pt x="107706" y="454650"/>
                    <a:pt x="107178" y="455090"/>
                    <a:pt x="106651" y="455617"/>
                  </a:cubicBezTo>
                  <a:lnTo>
                    <a:pt x="50995" y="399698"/>
                  </a:lnTo>
                  <a:cubicBezTo>
                    <a:pt x="16442" y="355825"/>
                    <a:pt x="16793" y="313885"/>
                    <a:pt x="17057" y="27344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8" name="Vrije vorm: vorm 287">
              <a:extLst>
                <a:ext uri="{FF2B5EF4-FFF2-40B4-BE49-F238E27FC236}">
                  <a16:creationId xmlns:a16="http://schemas.microsoft.com/office/drawing/2014/main" id="{A74DC1D1-DCB4-A028-A647-77D8D8E4C7AE}"/>
                </a:ext>
              </a:extLst>
            </p:cNvPr>
            <p:cNvSpPr/>
            <p:nvPr/>
          </p:nvSpPr>
          <p:spPr>
            <a:xfrm>
              <a:off x="1193446" y="1793015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9" name="Vrije vorm: vorm 288">
              <a:extLst>
                <a:ext uri="{FF2B5EF4-FFF2-40B4-BE49-F238E27FC236}">
                  <a16:creationId xmlns:a16="http://schemas.microsoft.com/office/drawing/2014/main" id="{215E2F9E-55B3-2AE4-011D-99A059939341}"/>
                </a:ext>
              </a:extLst>
            </p:cNvPr>
            <p:cNvSpPr/>
            <p:nvPr/>
          </p:nvSpPr>
          <p:spPr>
            <a:xfrm>
              <a:off x="622386" y="3542332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ubicBezTo>
                    <a:pt x="72976" y="17585"/>
                    <a:pt x="88978" y="33586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0" name="Vrije vorm: vorm 289">
              <a:extLst>
                <a:ext uri="{FF2B5EF4-FFF2-40B4-BE49-F238E27FC236}">
                  <a16:creationId xmlns:a16="http://schemas.microsoft.com/office/drawing/2014/main" id="{4B03025E-9F23-FAF3-6B07-6573D4FA328F}"/>
                </a:ext>
              </a:extLst>
            </p:cNvPr>
            <p:cNvSpPr/>
            <p:nvPr/>
          </p:nvSpPr>
          <p:spPr>
            <a:xfrm>
              <a:off x="410843" y="4522587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1" name="Vrije vorm: vorm 290">
              <a:extLst>
                <a:ext uri="{FF2B5EF4-FFF2-40B4-BE49-F238E27FC236}">
                  <a16:creationId xmlns:a16="http://schemas.microsoft.com/office/drawing/2014/main" id="{0574A199-F3D9-2FEB-C46F-65263EE26DFB}"/>
                </a:ext>
              </a:extLst>
            </p:cNvPr>
            <p:cNvSpPr/>
            <p:nvPr/>
          </p:nvSpPr>
          <p:spPr>
            <a:xfrm>
              <a:off x="1294294" y="3073175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2" name="Vrije vorm: vorm 291">
              <a:extLst>
                <a:ext uri="{FF2B5EF4-FFF2-40B4-BE49-F238E27FC236}">
                  <a16:creationId xmlns:a16="http://schemas.microsoft.com/office/drawing/2014/main" id="{EF153533-B21A-AD0A-B98F-1DB6E5534F95}"/>
                </a:ext>
              </a:extLst>
            </p:cNvPr>
            <p:cNvSpPr/>
            <p:nvPr/>
          </p:nvSpPr>
          <p:spPr>
            <a:xfrm>
              <a:off x="1146144" y="4003489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3" name="Vrije vorm: vorm 292">
              <a:extLst>
                <a:ext uri="{FF2B5EF4-FFF2-40B4-BE49-F238E27FC236}">
                  <a16:creationId xmlns:a16="http://schemas.microsoft.com/office/drawing/2014/main" id="{D797CED2-3350-BB31-51BA-87486B0789E2}"/>
                </a:ext>
              </a:extLst>
            </p:cNvPr>
            <p:cNvSpPr/>
            <p:nvPr/>
          </p:nvSpPr>
          <p:spPr>
            <a:xfrm>
              <a:off x="1571779" y="475338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4" name="Vrije vorm: vorm 293">
              <a:extLst>
                <a:ext uri="{FF2B5EF4-FFF2-40B4-BE49-F238E27FC236}">
                  <a16:creationId xmlns:a16="http://schemas.microsoft.com/office/drawing/2014/main" id="{135BF359-23C0-DAE5-0AE0-1FF16C0A455B}"/>
                </a:ext>
              </a:extLst>
            </p:cNvPr>
            <p:cNvSpPr/>
            <p:nvPr/>
          </p:nvSpPr>
          <p:spPr>
            <a:xfrm>
              <a:off x="1440224" y="2347875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6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1 h 72118"/>
                <a:gd name="connsiteX9" fmla="*/ 69569 w 72140"/>
                <a:gd name="connsiteY9" fmla="*/ 14969 h 72118"/>
                <a:gd name="connsiteX10" fmla="*/ 69569 w 72140"/>
                <a:gd name="connsiteY10" fmla="*/ 2572 h 72118"/>
                <a:gd name="connsiteX11" fmla="*/ 57172 w 72140"/>
                <a:gd name="connsiteY11" fmla="*/ 2572 h 72118"/>
                <a:gd name="connsiteX12" fmla="*/ 36070 w 72140"/>
                <a:gd name="connsiteY12" fmla="*/ 23673 h 72118"/>
                <a:gd name="connsiteX13" fmla="*/ 14969 w 72140"/>
                <a:gd name="connsiteY13" fmla="*/ 2572 h 72118"/>
                <a:gd name="connsiteX14" fmla="*/ 2572 w 72140"/>
                <a:gd name="connsiteY14" fmla="*/ 2572 h 72118"/>
                <a:gd name="connsiteX15" fmla="*/ 2572 w 72140"/>
                <a:gd name="connsiteY15" fmla="*/ 14969 h 72118"/>
                <a:gd name="connsiteX16" fmla="*/ 23673 w 72140"/>
                <a:gd name="connsiteY16" fmla="*/ 36071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8"/>
                    <a:pt x="6352" y="72119"/>
                    <a:pt x="8638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2" y="71328"/>
                    <a:pt x="61041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1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5" name="Vrije vorm: vorm 294">
              <a:extLst>
                <a:ext uri="{FF2B5EF4-FFF2-40B4-BE49-F238E27FC236}">
                  <a16:creationId xmlns:a16="http://schemas.microsoft.com/office/drawing/2014/main" id="{A5396C61-A4F6-205A-078B-9F01C26E21F7}"/>
                </a:ext>
              </a:extLst>
            </p:cNvPr>
            <p:cNvSpPr/>
            <p:nvPr/>
          </p:nvSpPr>
          <p:spPr>
            <a:xfrm>
              <a:off x="1093829" y="2864973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1 w 94956"/>
                <a:gd name="connsiteY1" fmla="*/ 86165 h 94956"/>
                <a:gd name="connsiteX2" fmla="*/ 56271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1 w 94956"/>
                <a:gd name="connsiteY6" fmla="*/ 38686 h 94956"/>
                <a:gd name="connsiteX7" fmla="*/ 56271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6"/>
                    <a:pt x="52314" y="0"/>
                    <a:pt x="47478" y="0"/>
                  </a:cubicBezTo>
                  <a:cubicBezTo>
                    <a:pt x="42643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6" name="Vrije vorm: vorm 295">
              <a:extLst>
                <a:ext uri="{FF2B5EF4-FFF2-40B4-BE49-F238E27FC236}">
                  <a16:creationId xmlns:a16="http://schemas.microsoft.com/office/drawing/2014/main" id="{43036B5A-851B-AE30-53F4-1C0EEDF3B147}"/>
                </a:ext>
              </a:extLst>
            </p:cNvPr>
            <p:cNvSpPr/>
            <p:nvPr/>
          </p:nvSpPr>
          <p:spPr>
            <a:xfrm>
              <a:off x="258648" y="3476302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1 w 94956"/>
                <a:gd name="connsiteY1" fmla="*/ 86165 h 94956"/>
                <a:gd name="connsiteX2" fmla="*/ 56271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1 w 94956"/>
                <a:gd name="connsiteY6" fmla="*/ 38686 h 94956"/>
                <a:gd name="connsiteX7" fmla="*/ 56271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6"/>
                    <a:pt x="52314" y="0"/>
                    <a:pt x="47478" y="0"/>
                  </a:cubicBezTo>
                  <a:cubicBezTo>
                    <a:pt x="42643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7" name="Vrije vorm: vorm 296">
              <a:extLst>
                <a:ext uri="{FF2B5EF4-FFF2-40B4-BE49-F238E27FC236}">
                  <a16:creationId xmlns:a16="http://schemas.microsoft.com/office/drawing/2014/main" id="{0C267A60-28B1-6F96-964E-710A398173A4}"/>
                </a:ext>
              </a:extLst>
            </p:cNvPr>
            <p:cNvSpPr/>
            <p:nvPr/>
          </p:nvSpPr>
          <p:spPr>
            <a:xfrm>
              <a:off x="757414" y="2539108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0 w 72316"/>
                <a:gd name="connsiteY2" fmla="*/ 23673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8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8" name="Vrije vorm: vorm 297">
              <a:extLst>
                <a:ext uri="{FF2B5EF4-FFF2-40B4-BE49-F238E27FC236}">
                  <a16:creationId xmlns:a16="http://schemas.microsoft.com/office/drawing/2014/main" id="{43A25821-541E-AA89-F9F0-2E57AB9F56D6}"/>
                </a:ext>
              </a:extLst>
            </p:cNvPr>
            <p:cNvSpPr/>
            <p:nvPr/>
          </p:nvSpPr>
          <p:spPr>
            <a:xfrm>
              <a:off x="1076486" y="3515142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7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0 h 72118"/>
                <a:gd name="connsiteX9" fmla="*/ 69569 w 72140"/>
                <a:gd name="connsiteY9" fmla="*/ 14969 h 72118"/>
                <a:gd name="connsiteX10" fmla="*/ 69569 w 72140"/>
                <a:gd name="connsiteY10" fmla="*/ 2572 h 72118"/>
                <a:gd name="connsiteX11" fmla="*/ 57172 w 72140"/>
                <a:gd name="connsiteY11" fmla="*/ 2572 h 72118"/>
                <a:gd name="connsiteX12" fmla="*/ 36071 w 72140"/>
                <a:gd name="connsiteY12" fmla="*/ 23673 h 72118"/>
                <a:gd name="connsiteX13" fmla="*/ 14969 w 72140"/>
                <a:gd name="connsiteY13" fmla="*/ 2572 h 72118"/>
                <a:gd name="connsiteX14" fmla="*/ 2572 w 72140"/>
                <a:gd name="connsiteY14" fmla="*/ 2572 h 72118"/>
                <a:gd name="connsiteX15" fmla="*/ 2572 w 72140"/>
                <a:gd name="connsiteY15" fmla="*/ 14969 h 72118"/>
                <a:gd name="connsiteX16" fmla="*/ 23673 w 72140"/>
                <a:gd name="connsiteY16" fmla="*/ 36070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8"/>
                    <a:pt x="6353" y="72119"/>
                    <a:pt x="8638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99" name="Vrije vorm: vorm 298">
              <a:extLst>
                <a:ext uri="{FF2B5EF4-FFF2-40B4-BE49-F238E27FC236}">
                  <a16:creationId xmlns:a16="http://schemas.microsoft.com/office/drawing/2014/main" id="{F4529E10-62C6-7E57-FB07-17AAC5C961AE}"/>
                </a:ext>
              </a:extLst>
            </p:cNvPr>
            <p:cNvSpPr/>
            <p:nvPr/>
          </p:nvSpPr>
          <p:spPr>
            <a:xfrm>
              <a:off x="1496605" y="4073124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1 w 94956"/>
                <a:gd name="connsiteY1" fmla="*/ 86165 h 94956"/>
                <a:gd name="connsiteX2" fmla="*/ 56271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1 w 94956"/>
                <a:gd name="connsiteY6" fmla="*/ 38686 h 94956"/>
                <a:gd name="connsiteX7" fmla="*/ 56271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2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6"/>
                    <a:pt x="52314" y="0"/>
                    <a:pt x="47478" y="0"/>
                  </a:cubicBezTo>
                  <a:cubicBezTo>
                    <a:pt x="42643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2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1" name="Vrije vorm: vorm 300">
              <a:extLst>
                <a:ext uri="{FF2B5EF4-FFF2-40B4-BE49-F238E27FC236}">
                  <a16:creationId xmlns:a16="http://schemas.microsoft.com/office/drawing/2014/main" id="{F1A1A3A1-DBC3-0533-F1D3-33C7539683F9}"/>
                </a:ext>
              </a:extLst>
            </p:cNvPr>
            <p:cNvSpPr/>
            <p:nvPr/>
          </p:nvSpPr>
          <p:spPr>
            <a:xfrm>
              <a:off x="1344300" y="5106110"/>
              <a:ext cx="72316" cy="72118"/>
            </a:xfrm>
            <a:custGeom>
              <a:avLst/>
              <a:gdLst>
                <a:gd name="connsiteX0" fmla="*/ 69569 w 72316"/>
                <a:gd name="connsiteY0" fmla="*/ 2571 h 72118"/>
                <a:gd name="connsiteX1" fmla="*/ 57172 w 72316"/>
                <a:gd name="connsiteY1" fmla="*/ 2571 h 72118"/>
                <a:gd name="connsiteX2" fmla="*/ 36070 w 72316"/>
                <a:gd name="connsiteY2" fmla="*/ 23673 h 72118"/>
                <a:gd name="connsiteX3" fmla="*/ 14969 w 72316"/>
                <a:gd name="connsiteY3" fmla="*/ 2571 h 72118"/>
                <a:gd name="connsiteX4" fmla="*/ 2572 w 72316"/>
                <a:gd name="connsiteY4" fmla="*/ 2571 h 72118"/>
                <a:gd name="connsiteX5" fmla="*/ 2572 w 72316"/>
                <a:gd name="connsiteY5" fmla="*/ 14969 h 72118"/>
                <a:gd name="connsiteX6" fmla="*/ 23673 w 72316"/>
                <a:gd name="connsiteY6" fmla="*/ 36070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0 h 72118"/>
                <a:gd name="connsiteX17" fmla="*/ 69745 w 72316"/>
                <a:gd name="connsiteY17" fmla="*/ 14969 h 72118"/>
                <a:gd name="connsiteX18" fmla="*/ 69745 w 72316"/>
                <a:gd name="connsiteY18" fmla="*/ 2571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1"/>
                  </a:moveTo>
                  <a:cubicBezTo>
                    <a:pt x="66140" y="-857"/>
                    <a:pt x="60601" y="-857"/>
                    <a:pt x="57172" y="2571"/>
                  </a:cubicBezTo>
                  <a:lnTo>
                    <a:pt x="36070" y="23673"/>
                  </a:lnTo>
                  <a:lnTo>
                    <a:pt x="14969" y="2571"/>
                  </a:lnTo>
                  <a:cubicBezTo>
                    <a:pt x="11540" y="-857"/>
                    <a:pt x="6001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39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7"/>
                    <a:pt x="61216" y="72119"/>
                    <a:pt x="63502" y="72119"/>
                  </a:cubicBezTo>
                  <a:cubicBezTo>
                    <a:pt x="65788" y="72119"/>
                    <a:pt x="67987" y="71239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4" name="Vrije vorm: vorm 303">
              <a:extLst>
                <a:ext uri="{FF2B5EF4-FFF2-40B4-BE49-F238E27FC236}">
                  <a16:creationId xmlns:a16="http://schemas.microsoft.com/office/drawing/2014/main" id="{9E9B8C54-2A8D-82BC-BC86-C2F407536585}"/>
                </a:ext>
              </a:extLst>
            </p:cNvPr>
            <p:cNvSpPr/>
            <p:nvPr/>
          </p:nvSpPr>
          <p:spPr>
            <a:xfrm>
              <a:off x="1606597" y="851710"/>
              <a:ext cx="94956" cy="94956"/>
            </a:xfrm>
            <a:custGeom>
              <a:avLst/>
              <a:gdLst>
                <a:gd name="connsiteX0" fmla="*/ 56271 w 94956"/>
                <a:gd name="connsiteY0" fmla="*/ 38686 h 94956"/>
                <a:gd name="connsiteX1" fmla="*/ 56271 w 94956"/>
                <a:gd name="connsiteY1" fmla="*/ 8792 h 94956"/>
                <a:gd name="connsiteX2" fmla="*/ 47479 w 94956"/>
                <a:gd name="connsiteY2" fmla="*/ 0 h 94956"/>
                <a:gd name="connsiteX3" fmla="*/ 38686 w 94956"/>
                <a:gd name="connsiteY3" fmla="*/ 8792 h 94956"/>
                <a:gd name="connsiteX4" fmla="*/ 38686 w 94956"/>
                <a:gd name="connsiteY4" fmla="*/ 38686 h 94956"/>
                <a:gd name="connsiteX5" fmla="*/ 8792 w 94956"/>
                <a:gd name="connsiteY5" fmla="*/ 38686 h 94956"/>
                <a:gd name="connsiteX6" fmla="*/ 0 w 94956"/>
                <a:gd name="connsiteY6" fmla="*/ 47478 h 94956"/>
                <a:gd name="connsiteX7" fmla="*/ 8792 w 94956"/>
                <a:gd name="connsiteY7" fmla="*/ 56271 h 94956"/>
                <a:gd name="connsiteX8" fmla="*/ 38686 w 94956"/>
                <a:gd name="connsiteY8" fmla="*/ 56271 h 94956"/>
                <a:gd name="connsiteX9" fmla="*/ 38686 w 94956"/>
                <a:gd name="connsiteY9" fmla="*/ 86165 h 94956"/>
                <a:gd name="connsiteX10" fmla="*/ 47479 w 94956"/>
                <a:gd name="connsiteY10" fmla="*/ 94957 h 94956"/>
                <a:gd name="connsiteX11" fmla="*/ 56271 w 94956"/>
                <a:gd name="connsiteY11" fmla="*/ 86165 h 94956"/>
                <a:gd name="connsiteX12" fmla="*/ 56271 w 94956"/>
                <a:gd name="connsiteY12" fmla="*/ 56271 h 94956"/>
                <a:gd name="connsiteX13" fmla="*/ 86165 w 94956"/>
                <a:gd name="connsiteY13" fmla="*/ 56271 h 94956"/>
                <a:gd name="connsiteX14" fmla="*/ 94957 w 94956"/>
                <a:gd name="connsiteY14" fmla="*/ 47478 h 94956"/>
                <a:gd name="connsiteX15" fmla="*/ 86165 w 94956"/>
                <a:gd name="connsiteY15" fmla="*/ 38686 h 94956"/>
                <a:gd name="connsiteX16" fmla="*/ 56271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56271" y="38686"/>
                  </a:move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9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5" name="Vrije vorm: vorm 304">
              <a:extLst>
                <a:ext uri="{FF2B5EF4-FFF2-40B4-BE49-F238E27FC236}">
                  <a16:creationId xmlns:a16="http://schemas.microsoft.com/office/drawing/2014/main" id="{0A57B5BE-186A-F970-3B5C-FA1ABDC6A3B8}"/>
                </a:ext>
              </a:extLst>
            </p:cNvPr>
            <p:cNvSpPr/>
            <p:nvPr/>
          </p:nvSpPr>
          <p:spPr>
            <a:xfrm>
              <a:off x="1890654" y="1387580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7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8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3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6" name="Vrije vorm: vorm 305">
              <a:extLst>
                <a:ext uri="{FF2B5EF4-FFF2-40B4-BE49-F238E27FC236}">
                  <a16:creationId xmlns:a16="http://schemas.microsoft.com/office/drawing/2014/main" id="{6F799AC2-F526-546C-B6D2-45B4C3392B09}"/>
                </a:ext>
              </a:extLst>
            </p:cNvPr>
            <p:cNvSpPr/>
            <p:nvPr/>
          </p:nvSpPr>
          <p:spPr>
            <a:xfrm>
              <a:off x="1911514" y="4117437"/>
              <a:ext cx="17584" cy="66294"/>
            </a:xfrm>
            <a:custGeom>
              <a:avLst/>
              <a:gdLst>
                <a:gd name="connsiteX0" fmla="*/ 8792 w 17584"/>
                <a:gd name="connsiteY0" fmla="*/ 66294 h 66294"/>
                <a:gd name="connsiteX1" fmla="*/ 17585 w 17584"/>
                <a:gd name="connsiteY1" fmla="*/ 57502 h 66294"/>
                <a:gd name="connsiteX2" fmla="*/ 17585 w 17584"/>
                <a:gd name="connsiteY2" fmla="*/ 8792 h 66294"/>
                <a:gd name="connsiteX3" fmla="*/ 8792 w 17584"/>
                <a:gd name="connsiteY3" fmla="*/ 0 h 66294"/>
                <a:gd name="connsiteX4" fmla="*/ 0 w 17584"/>
                <a:gd name="connsiteY4" fmla="*/ 8792 h 66294"/>
                <a:gd name="connsiteX5" fmla="*/ 0 w 17584"/>
                <a:gd name="connsiteY5" fmla="*/ 57502 h 66294"/>
                <a:gd name="connsiteX6" fmla="*/ 8792 w 17584"/>
                <a:gd name="connsiteY6" fmla="*/ 66294 h 6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4" h="66294">
                  <a:moveTo>
                    <a:pt x="8792" y="66294"/>
                  </a:moveTo>
                  <a:cubicBezTo>
                    <a:pt x="13628" y="66294"/>
                    <a:pt x="17585" y="62338"/>
                    <a:pt x="17585" y="57502"/>
                  </a:cubicBezTo>
                  <a:lnTo>
                    <a:pt x="17585" y="8792"/>
                  </a:lnTo>
                  <a:cubicBezTo>
                    <a:pt x="17585" y="3957"/>
                    <a:pt x="13628" y="0"/>
                    <a:pt x="8792" y="0"/>
                  </a:cubicBezTo>
                  <a:cubicBezTo>
                    <a:pt x="3957" y="0"/>
                    <a:pt x="0" y="3957"/>
                    <a:pt x="0" y="8792"/>
                  </a:cubicBezTo>
                  <a:lnTo>
                    <a:pt x="0" y="57502"/>
                  </a:lnTo>
                  <a:cubicBezTo>
                    <a:pt x="0" y="62338"/>
                    <a:pt x="3957" y="66294"/>
                    <a:pt x="8792" y="662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7" name="Vrije vorm: vorm 306">
              <a:extLst>
                <a:ext uri="{FF2B5EF4-FFF2-40B4-BE49-F238E27FC236}">
                  <a16:creationId xmlns:a16="http://schemas.microsoft.com/office/drawing/2014/main" id="{C1552F44-3E5E-D10A-F5F0-28A86EFD959A}"/>
                </a:ext>
              </a:extLst>
            </p:cNvPr>
            <p:cNvSpPr/>
            <p:nvPr/>
          </p:nvSpPr>
          <p:spPr>
            <a:xfrm>
              <a:off x="1729052" y="4486165"/>
              <a:ext cx="52270" cy="52160"/>
            </a:xfrm>
            <a:custGeom>
              <a:avLst/>
              <a:gdLst>
                <a:gd name="connsiteX0" fmla="*/ 37213 w 52270"/>
                <a:gd name="connsiteY0" fmla="*/ 2572 h 52160"/>
                <a:gd name="connsiteX1" fmla="*/ 2572 w 52270"/>
                <a:gd name="connsiteY1" fmla="*/ 37213 h 52160"/>
                <a:gd name="connsiteX2" fmla="*/ 2572 w 52270"/>
                <a:gd name="connsiteY2" fmla="*/ 49611 h 52160"/>
                <a:gd name="connsiteX3" fmla="*/ 8814 w 52270"/>
                <a:gd name="connsiteY3" fmla="*/ 52160 h 52160"/>
                <a:gd name="connsiteX4" fmla="*/ 15057 w 52270"/>
                <a:gd name="connsiteY4" fmla="*/ 49611 h 52160"/>
                <a:gd name="connsiteX5" fmla="*/ 49699 w 52270"/>
                <a:gd name="connsiteY5" fmla="*/ 14969 h 52160"/>
                <a:gd name="connsiteX6" fmla="*/ 49699 w 52270"/>
                <a:gd name="connsiteY6" fmla="*/ 2572 h 52160"/>
                <a:gd name="connsiteX7" fmla="*/ 37301 w 52270"/>
                <a:gd name="connsiteY7" fmla="*/ 2572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270" h="52160">
                  <a:moveTo>
                    <a:pt x="37213" y="2572"/>
                  </a:moveTo>
                  <a:lnTo>
                    <a:pt x="2572" y="37213"/>
                  </a:lnTo>
                  <a:cubicBezTo>
                    <a:pt x="-857" y="40642"/>
                    <a:pt x="-857" y="46181"/>
                    <a:pt x="2572" y="49611"/>
                  </a:cubicBezTo>
                  <a:cubicBezTo>
                    <a:pt x="4330" y="51369"/>
                    <a:pt x="6528" y="52160"/>
                    <a:pt x="8814" y="52160"/>
                  </a:cubicBezTo>
                  <a:cubicBezTo>
                    <a:pt x="11100" y="52160"/>
                    <a:pt x="13298" y="51281"/>
                    <a:pt x="15057" y="49611"/>
                  </a:cubicBezTo>
                  <a:lnTo>
                    <a:pt x="49699" y="14969"/>
                  </a:lnTo>
                  <a:cubicBezTo>
                    <a:pt x="53128" y="11540"/>
                    <a:pt x="53128" y="6001"/>
                    <a:pt x="49699" y="2572"/>
                  </a:cubicBezTo>
                  <a:cubicBezTo>
                    <a:pt x="46270" y="-857"/>
                    <a:pt x="40730" y="-857"/>
                    <a:pt x="37301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8" name="Vrije vorm: vorm 307">
              <a:extLst>
                <a:ext uri="{FF2B5EF4-FFF2-40B4-BE49-F238E27FC236}">
                  <a16:creationId xmlns:a16="http://schemas.microsoft.com/office/drawing/2014/main" id="{1279F568-D210-3745-BD95-2D9DFA4AF974}"/>
                </a:ext>
              </a:extLst>
            </p:cNvPr>
            <p:cNvSpPr/>
            <p:nvPr/>
          </p:nvSpPr>
          <p:spPr>
            <a:xfrm>
              <a:off x="1448728" y="2517413"/>
              <a:ext cx="538589" cy="596645"/>
            </a:xfrm>
            <a:custGeom>
              <a:avLst/>
              <a:gdLst>
                <a:gd name="connsiteX0" fmla="*/ 388755 w 538589"/>
                <a:gd name="connsiteY0" fmla="*/ 118520 h 596645"/>
                <a:gd name="connsiteX1" fmla="*/ 378468 w 538589"/>
                <a:gd name="connsiteY1" fmla="*/ 189914 h 596645"/>
                <a:gd name="connsiteX2" fmla="*/ 308481 w 538589"/>
                <a:gd name="connsiteY2" fmla="*/ 230358 h 596645"/>
                <a:gd name="connsiteX3" fmla="*/ 308481 w 538589"/>
                <a:gd name="connsiteY3" fmla="*/ 149469 h 596645"/>
                <a:gd name="connsiteX4" fmla="*/ 365192 w 538589"/>
                <a:gd name="connsiteY4" fmla="*/ 104892 h 596645"/>
                <a:gd name="connsiteX5" fmla="*/ 371786 w 538589"/>
                <a:gd name="connsiteY5" fmla="*/ 49764 h 596645"/>
                <a:gd name="connsiteX6" fmla="*/ 340925 w 538589"/>
                <a:gd name="connsiteY6" fmla="*/ 34729 h 596645"/>
                <a:gd name="connsiteX7" fmla="*/ 316658 w 538589"/>
                <a:gd name="connsiteY7" fmla="*/ 43170 h 596645"/>
                <a:gd name="connsiteX8" fmla="*/ 308569 w 538589"/>
                <a:gd name="connsiteY8" fmla="*/ 49501 h 596645"/>
                <a:gd name="connsiteX9" fmla="*/ 308569 w 538589"/>
                <a:gd name="connsiteY9" fmla="*/ 39302 h 596645"/>
                <a:gd name="connsiteX10" fmla="*/ 269268 w 538589"/>
                <a:gd name="connsiteY10" fmla="*/ 0 h 596645"/>
                <a:gd name="connsiteX11" fmla="*/ 229966 w 538589"/>
                <a:gd name="connsiteY11" fmla="*/ 39302 h 596645"/>
                <a:gd name="connsiteX12" fmla="*/ 229966 w 538589"/>
                <a:gd name="connsiteY12" fmla="*/ 49501 h 596645"/>
                <a:gd name="connsiteX13" fmla="*/ 221877 w 538589"/>
                <a:gd name="connsiteY13" fmla="*/ 43170 h 596645"/>
                <a:gd name="connsiteX14" fmla="*/ 197610 w 538589"/>
                <a:gd name="connsiteY14" fmla="*/ 34729 h 596645"/>
                <a:gd name="connsiteX15" fmla="*/ 166749 w 538589"/>
                <a:gd name="connsiteY15" fmla="*/ 49764 h 596645"/>
                <a:gd name="connsiteX16" fmla="*/ 173344 w 538589"/>
                <a:gd name="connsiteY16" fmla="*/ 104892 h 596645"/>
                <a:gd name="connsiteX17" fmla="*/ 230054 w 538589"/>
                <a:gd name="connsiteY17" fmla="*/ 149469 h 596645"/>
                <a:gd name="connsiteX18" fmla="*/ 230054 w 538589"/>
                <a:gd name="connsiteY18" fmla="*/ 230358 h 596645"/>
                <a:gd name="connsiteX19" fmla="*/ 160067 w 538589"/>
                <a:gd name="connsiteY19" fmla="*/ 189914 h 596645"/>
                <a:gd name="connsiteX20" fmla="*/ 149780 w 538589"/>
                <a:gd name="connsiteY20" fmla="*/ 118520 h 596645"/>
                <a:gd name="connsiteX21" fmla="*/ 105291 w 538589"/>
                <a:gd name="connsiteY21" fmla="*/ 85197 h 596645"/>
                <a:gd name="connsiteX22" fmla="*/ 72056 w 538589"/>
                <a:gd name="connsiteY22" fmla="*/ 129687 h 596645"/>
                <a:gd name="connsiteX23" fmla="*/ 73551 w 538589"/>
                <a:gd name="connsiteY23" fmla="*/ 139886 h 596645"/>
                <a:gd name="connsiteX24" fmla="*/ 64671 w 538589"/>
                <a:gd name="connsiteY24" fmla="*/ 134786 h 596645"/>
                <a:gd name="connsiteX25" fmla="*/ 45064 w 538589"/>
                <a:gd name="connsiteY25" fmla="*/ 129511 h 596645"/>
                <a:gd name="connsiteX26" fmla="*/ 11038 w 538589"/>
                <a:gd name="connsiteY26" fmla="*/ 149205 h 596645"/>
                <a:gd name="connsiteX27" fmla="*/ 25457 w 538589"/>
                <a:gd name="connsiteY27" fmla="*/ 202839 h 596645"/>
                <a:gd name="connsiteX28" fmla="*/ 34337 w 538589"/>
                <a:gd name="connsiteY28" fmla="*/ 207938 h 596645"/>
                <a:gd name="connsiteX29" fmla="*/ 24754 w 538589"/>
                <a:gd name="connsiteY29" fmla="*/ 211719 h 596645"/>
                <a:gd name="connsiteX30" fmla="*/ 3212 w 538589"/>
                <a:gd name="connsiteY30" fmla="*/ 232732 h 596645"/>
                <a:gd name="connsiteX31" fmla="*/ 2861 w 538589"/>
                <a:gd name="connsiteY31" fmla="*/ 262802 h 596645"/>
                <a:gd name="connsiteX32" fmla="*/ 39349 w 538589"/>
                <a:gd name="connsiteY32" fmla="*/ 287508 h 596645"/>
                <a:gd name="connsiteX33" fmla="*/ 53944 w 538589"/>
                <a:gd name="connsiteY33" fmla="*/ 284695 h 596645"/>
                <a:gd name="connsiteX34" fmla="*/ 120941 w 538589"/>
                <a:gd name="connsiteY34" fmla="*/ 257878 h 596645"/>
                <a:gd name="connsiteX35" fmla="*/ 190928 w 538589"/>
                <a:gd name="connsiteY35" fmla="*/ 298323 h 596645"/>
                <a:gd name="connsiteX36" fmla="*/ 120941 w 538589"/>
                <a:gd name="connsiteY36" fmla="*/ 338768 h 596645"/>
                <a:gd name="connsiteX37" fmla="*/ 53944 w 538589"/>
                <a:gd name="connsiteY37" fmla="*/ 311951 h 596645"/>
                <a:gd name="connsiteX38" fmla="*/ 39349 w 538589"/>
                <a:gd name="connsiteY38" fmla="*/ 309138 h 596645"/>
                <a:gd name="connsiteX39" fmla="*/ 2949 w 538589"/>
                <a:gd name="connsiteY39" fmla="*/ 333844 h 596645"/>
                <a:gd name="connsiteX40" fmla="*/ 3300 w 538589"/>
                <a:gd name="connsiteY40" fmla="*/ 363913 h 596645"/>
                <a:gd name="connsiteX41" fmla="*/ 24842 w 538589"/>
                <a:gd name="connsiteY41" fmla="*/ 384927 h 596645"/>
                <a:gd name="connsiteX42" fmla="*/ 34425 w 538589"/>
                <a:gd name="connsiteY42" fmla="*/ 388796 h 596645"/>
                <a:gd name="connsiteX43" fmla="*/ 25545 w 538589"/>
                <a:gd name="connsiteY43" fmla="*/ 393895 h 596645"/>
                <a:gd name="connsiteX44" fmla="*/ 11126 w 538589"/>
                <a:gd name="connsiteY44" fmla="*/ 447528 h 596645"/>
                <a:gd name="connsiteX45" fmla="*/ 45152 w 538589"/>
                <a:gd name="connsiteY45" fmla="*/ 467135 h 596645"/>
                <a:gd name="connsiteX46" fmla="*/ 64759 w 538589"/>
                <a:gd name="connsiteY46" fmla="*/ 461860 h 596645"/>
                <a:gd name="connsiteX47" fmla="*/ 73639 w 538589"/>
                <a:gd name="connsiteY47" fmla="*/ 456760 h 596645"/>
                <a:gd name="connsiteX48" fmla="*/ 72144 w 538589"/>
                <a:gd name="connsiteY48" fmla="*/ 466959 h 596645"/>
                <a:gd name="connsiteX49" fmla="*/ 105379 w 538589"/>
                <a:gd name="connsiteY49" fmla="*/ 511448 h 596645"/>
                <a:gd name="connsiteX50" fmla="*/ 149868 w 538589"/>
                <a:gd name="connsiteY50" fmla="*/ 478213 h 596645"/>
                <a:gd name="connsiteX51" fmla="*/ 160155 w 538589"/>
                <a:gd name="connsiteY51" fmla="*/ 406820 h 596645"/>
                <a:gd name="connsiteX52" fmla="*/ 230142 w 538589"/>
                <a:gd name="connsiteY52" fmla="*/ 366375 h 596645"/>
                <a:gd name="connsiteX53" fmla="*/ 230142 w 538589"/>
                <a:gd name="connsiteY53" fmla="*/ 447177 h 596645"/>
                <a:gd name="connsiteX54" fmla="*/ 173431 w 538589"/>
                <a:gd name="connsiteY54" fmla="*/ 491842 h 596645"/>
                <a:gd name="connsiteX55" fmla="*/ 166837 w 538589"/>
                <a:gd name="connsiteY55" fmla="*/ 546969 h 596645"/>
                <a:gd name="connsiteX56" fmla="*/ 197698 w 538589"/>
                <a:gd name="connsiteY56" fmla="*/ 561916 h 596645"/>
                <a:gd name="connsiteX57" fmla="*/ 221965 w 538589"/>
                <a:gd name="connsiteY57" fmla="*/ 553476 h 596645"/>
                <a:gd name="connsiteX58" fmla="*/ 230054 w 538589"/>
                <a:gd name="connsiteY58" fmla="*/ 547145 h 596645"/>
                <a:gd name="connsiteX59" fmla="*/ 230054 w 538589"/>
                <a:gd name="connsiteY59" fmla="*/ 557344 h 596645"/>
                <a:gd name="connsiteX60" fmla="*/ 269356 w 538589"/>
                <a:gd name="connsiteY60" fmla="*/ 596646 h 596645"/>
                <a:gd name="connsiteX61" fmla="*/ 308657 w 538589"/>
                <a:gd name="connsiteY61" fmla="*/ 557344 h 596645"/>
                <a:gd name="connsiteX62" fmla="*/ 308657 w 538589"/>
                <a:gd name="connsiteY62" fmla="*/ 547145 h 596645"/>
                <a:gd name="connsiteX63" fmla="*/ 316746 w 538589"/>
                <a:gd name="connsiteY63" fmla="*/ 553564 h 596645"/>
                <a:gd name="connsiteX64" fmla="*/ 341013 w 538589"/>
                <a:gd name="connsiteY64" fmla="*/ 562004 h 596645"/>
                <a:gd name="connsiteX65" fmla="*/ 371874 w 538589"/>
                <a:gd name="connsiteY65" fmla="*/ 547057 h 596645"/>
                <a:gd name="connsiteX66" fmla="*/ 365280 w 538589"/>
                <a:gd name="connsiteY66" fmla="*/ 491929 h 596645"/>
                <a:gd name="connsiteX67" fmla="*/ 308569 w 538589"/>
                <a:gd name="connsiteY67" fmla="*/ 447265 h 596645"/>
                <a:gd name="connsiteX68" fmla="*/ 308569 w 538589"/>
                <a:gd name="connsiteY68" fmla="*/ 366463 h 596645"/>
                <a:gd name="connsiteX69" fmla="*/ 378556 w 538589"/>
                <a:gd name="connsiteY69" fmla="*/ 406908 h 596645"/>
                <a:gd name="connsiteX70" fmla="*/ 388843 w 538589"/>
                <a:gd name="connsiteY70" fmla="*/ 478302 h 596645"/>
                <a:gd name="connsiteX71" fmla="*/ 433332 w 538589"/>
                <a:gd name="connsiteY71" fmla="*/ 511624 h 596645"/>
                <a:gd name="connsiteX72" fmla="*/ 466567 w 538589"/>
                <a:gd name="connsiteY72" fmla="*/ 467135 h 596645"/>
                <a:gd name="connsiteX73" fmla="*/ 465072 w 538589"/>
                <a:gd name="connsiteY73" fmla="*/ 456936 h 596645"/>
                <a:gd name="connsiteX74" fmla="*/ 473953 w 538589"/>
                <a:gd name="connsiteY74" fmla="*/ 462036 h 596645"/>
                <a:gd name="connsiteX75" fmla="*/ 493559 w 538589"/>
                <a:gd name="connsiteY75" fmla="*/ 467311 h 596645"/>
                <a:gd name="connsiteX76" fmla="*/ 527586 w 538589"/>
                <a:gd name="connsiteY76" fmla="*/ 447616 h 596645"/>
                <a:gd name="connsiteX77" fmla="*/ 513166 w 538589"/>
                <a:gd name="connsiteY77" fmla="*/ 393983 h 596645"/>
                <a:gd name="connsiteX78" fmla="*/ 504286 w 538589"/>
                <a:gd name="connsiteY78" fmla="*/ 388884 h 596645"/>
                <a:gd name="connsiteX79" fmla="*/ 513870 w 538589"/>
                <a:gd name="connsiteY79" fmla="*/ 385103 h 596645"/>
                <a:gd name="connsiteX80" fmla="*/ 535411 w 538589"/>
                <a:gd name="connsiteY80" fmla="*/ 364090 h 596645"/>
                <a:gd name="connsiteX81" fmla="*/ 535763 w 538589"/>
                <a:gd name="connsiteY81" fmla="*/ 334020 h 596645"/>
                <a:gd name="connsiteX82" fmla="*/ 499275 w 538589"/>
                <a:gd name="connsiteY82" fmla="*/ 309313 h 596645"/>
                <a:gd name="connsiteX83" fmla="*/ 484679 w 538589"/>
                <a:gd name="connsiteY83" fmla="*/ 312127 h 596645"/>
                <a:gd name="connsiteX84" fmla="*/ 417682 w 538589"/>
                <a:gd name="connsiteY84" fmla="*/ 338943 h 596645"/>
                <a:gd name="connsiteX85" fmla="*/ 347695 w 538589"/>
                <a:gd name="connsiteY85" fmla="*/ 298499 h 596645"/>
                <a:gd name="connsiteX86" fmla="*/ 417682 w 538589"/>
                <a:gd name="connsiteY86" fmla="*/ 258054 h 596645"/>
                <a:gd name="connsiteX87" fmla="*/ 484591 w 538589"/>
                <a:gd name="connsiteY87" fmla="*/ 284871 h 596645"/>
                <a:gd name="connsiteX88" fmla="*/ 499187 w 538589"/>
                <a:gd name="connsiteY88" fmla="*/ 287684 h 596645"/>
                <a:gd name="connsiteX89" fmla="*/ 535675 w 538589"/>
                <a:gd name="connsiteY89" fmla="*/ 262978 h 596645"/>
                <a:gd name="connsiteX90" fmla="*/ 513782 w 538589"/>
                <a:gd name="connsiteY90" fmla="*/ 211895 h 596645"/>
                <a:gd name="connsiteX91" fmla="*/ 504198 w 538589"/>
                <a:gd name="connsiteY91" fmla="*/ 208026 h 596645"/>
                <a:gd name="connsiteX92" fmla="*/ 513078 w 538589"/>
                <a:gd name="connsiteY92" fmla="*/ 202926 h 596645"/>
                <a:gd name="connsiteX93" fmla="*/ 527498 w 538589"/>
                <a:gd name="connsiteY93" fmla="*/ 149293 h 596645"/>
                <a:gd name="connsiteX94" fmla="*/ 493472 w 538589"/>
                <a:gd name="connsiteY94" fmla="*/ 129599 h 596645"/>
                <a:gd name="connsiteX95" fmla="*/ 473865 w 538589"/>
                <a:gd name="connsiteY95" fmla="*/ 134874 h 596645"/>
                <a:gd name="connsiteX96" fmla="*/ 464984 w 538589"/>
                <a:gd name="connsiteY96" fmla="*/ 139973 h 596645"/>
                <a:gd name="connsiteX97" fmla="*/ 466479 w 538589"/>
                <a:gd name="connsiteY97" fmla="*/ 129774 h 596645"/>
                <a:gd name="connsiteX98" fmla="*/ 433244 w 538589"/>
                <a:gd name="connsiteY98" fmla="*/ 85285 h 596645"/>
                <a:gd name="connsiteX99" fmla="*/ 388755 w 538589"/>
                <a:gd name="connsiteY99" fmla="*/ 118608 h 596645"/>
                <a:gd name="connsiteX100" fmla="*/ 449070 w 538589"/>
                <a:gd name="connsiteY100" fmla="*/ 127225 h 596645"/>
                <a:gd name="connsiteX101" fmla="*/ 445026 w 538589"/>
                <a:gd name="connsiteY101" fmla="*/ 155360 h 596645"/>
                <a:gd name="connsiteX102" fmla="*/ 448806 w 538589"/>
                <a:gd name="connsiteY102" fmla="*/ 163888 h 596645"/>
                <a:gd name="connsiteX103" fmla="*/ 458126 w 538589"/>
                <a:gd name="connsiteY103" fmla="*/ 164240 h 596645"/>
                <a:gd name="connsiteX104" fmla="*/ 482657 w 538589"/>
                <a:gd name="connsiteY104" fmla="*/ 150085 h 596645"/>
                <a:gd name="connsiteX105" fmla="*/ 512287 w 538589"/>
                <a:gd name="connsiteY105" fmla="*/ 157998 h 596645"/>
                <a:gd name="connsiteX106" fmla="*/ 504374 w 538589"/>
                <a:gd name="connsiteY106" fmla="*/ 187628 h 596645"/>
                <a:gd name="connsiteX107" fmla="*/ 479843 w 538589"/>
                <a:gd name="connsiteY107" fmla="*/ 201783 h 596645"/>
                <a:gd name="connsiteX108" fmla="*/ 475447 w 538589"/>
                <a:gd name="connsiteY108" fmla="*/ 210048 h 596645"/>
                <a:gd name="connsiteX109" fmla="*/ 480986 w 538589"/>
                <a:gd name="connsiteY109" fmla="*/ 217610 h 596645"/>
                <a:gd name="connsiteX110" fmla="*/ 507363 w 538589"/>
                <a:gd name="connsiteY110" fmla="*/ 228160 h 596645"/>
                <a:gd name="connsiteX111" fmla="*/ 519233 w 538589"/>
                <a:gd name="connsiteY111" fmla="*/ 239766 h 596645"/>
                <a:gd name="connsiteX112" fmla="*/ 519409 w 538589"/>
                <a:gd name="connsiteY112" fmla="*/ 256384 h 596645"/>
                <a:gd name="connsiteX113" fmla="*/ 491185 w 538589"/>
                <a:gd name="connsiteY113" fmla="*/ 268429 h 596645"/>
                <a:gd name="connsiteX114" fmla="*/ 420231 w 538589"/>
                <a:gd name="connsiteY114" fmla="*/ 240030 h 596645"/>
                <a:gd name="connsiteX115" fmla="*/ 412582 w 538589"/>
                <a:gd name="connsiteY115" fmla="*/ 240557 h 596645"/>
                <a:gd name="connsiteX116" fmla="*/ 325714 w 538589"/>
                <a:gd name="connsiteY116" fmla="*/ 290762 h 596645"/>
                <a:gd name="connsiteX117" fmla="*/ 321318 w 538589"/>
                <a:gd name="connsiteY117" fmla="*/ 298411 h 596645"/>
                <a:gd name="connsiteX118" fmla="*/ 325714 w 538589"/>
                <a:gd name="connsiteY118" fmla="*/ 306060 h 596645"/>
                <a:gd name="connsiteX119" fmla="*/ 412582 w 538589"/>
                <a:gd name="connsiteY119" fmla="*/ 356264 h 596645"/>
                <a:gd name="connsiteX120" fmla="*/ 420231 w 538589"/>
                <a:gd name="connsiteY120" fmla="*/ 356792 h 596645"/>
                <a:gd name="connsiteX121" fmla="*/ 491185 w 538589"/>
                <a:gd name="connsiteY121" fmla="*/ 328393 h 596645"/>
                <a:gd name="connsiteX122" fmla="*/ 519409 w 538589"/>
                <a:gd name="connsiteY122" fmla="*/ 340526 h 596645"/>
                <a:gd name="connsiteX123" fmla="*/ 519233 w 538589"/>
                <a:gd name="connsiteY123" fmla="*/ 357144 h 596645"/>
                <a:gd name="connsiteX124" fmla="*/ 507363 w 538589"/>
                <a:gd name="connsiteY124" fmla="*/ 368749 h 596645"/>
                <a:gd name="connsiteX125" fmla="*/ 480986 w 538589"/>
                <a:gd name="connsiteY125" fmla="*/ 379300 h 596645"/>
                <a:gd name="connsiteX126" fmla="*/ 475447 w 538589"/>
                <a:gd name="connsiteY126" fmla="*/ 386862 h 596645"/>
                <a:gd name="connsiteX127" fmla="*/ 479843 w 538589"/>
                <a:gd name="connsiteY127" fmla="*/ 395126 h 596645"/>
                <a:gd name="connsiteX128" fmla="*/ 504374 w 538589"/>
                <a:gd name="connsiteY128" fmla="*/ 409282 h 596645"/>
                <a:gd name="connsiteX129" fmla="*/ 512287 w 538589"/>
                <a:gd name="connsiteY129" fmla="*/ 438912 h 596645"/>
                <a:gd name="connsiteX130" fmla="*/ 482657 w 538589"/>
                <a:gd name="connsiteY130" fmla="*/ 446825 h 596645"/>
                <a:gd name="connsiteX131" fmla="*/ 458126 w 538589"/>
                <a:gd name="connsiteY131" fmla="*/ 432669 h 596645"/>
                <a:gd name="connsiteX132" fmla="*/ 448806 w 538589"/>
                <a:gd name="connsiteY132" fmla="*/ 433021 h 596645"/>
                <a:gd name="connsiteX133" fmla="*/ 445026 w 538589"/>
                <a:gd name="connsiteY133" fmla="*/ 441550 h 596645"/>
                <a:gd name="connsiteX134" fmla="*/ 449070 w 538589"/>
                <a:gd name="connsiteY134" fmla="*/ 469685 h 596645"/>
                <a:gd name="connsiteX135" fmla="*/ 430694 w 538589"/>
                <a:gd name="connsiteY135" fmla="*/ 494304 h 596645"/>
                <a:gd name="connsiteX136" fmla="*/ 406164 w 538589"/>
                <a:gd name="connsiteY136" fmla="*/ 475928 h 596645"/>
                <a:gd name="connsiteX137" fmla="*/ 395261 w 538589"/>
                <a:gd name="connsiteY137" fmla="*/ 400314 h 596645"/>
                <a:gd name="connsiteX138" fmla="*/ 390953 w 538589"/>
                <a:gd name="connsiteY138" fmla="*/ 393983 h 596645"/>
                <a:gd name="connsiteX139" fmla="*/ 304085 w 538589"/>
                <a:gd name="connsiteY139" fmla="*/ 343779 h 596645"/>
                <a:gd name="connsiteX140" fmla="*/ 295293 w 538589"/>
                <a:gd name="connsiteY140" fmla="*/ 343779 h 596645"/>
                <a:gd name="connsiteX141" fmla="*/ 290897 w 538589"/>
                <a:gd name="connsiteY141" fmla="*/ 351429 h 596645"/>
                <a:gd name="connsiteX142" fmla="*/ 290897 w 538589"/>
                <a:gd name="connsiteY142" fmla="*/ 451749 h 596645"/>
                <a:gd name="connsiteX143" fmla="*/ 294238 w 538589"/>
                <a:gd name="connsiteY143" fmla="*/ 458695 h 596645"/>
                <a:gd name="connsiteX144" fmla="*/ 354289 w 538589"/>
                <a:gd name="connsiteY144" fmla="*/ 505997 h 596645"/>
                <a:gd name="connsiteX145" fmla="*/ 357894 w 538589"/>
                <a:gd name="connsiteY145" fmla="*/ 536507 h 596645"/>
                <a:gd name="connsiteX146" fmla="*/ 327385 w 538589"/>
                <a:gd name="connsiteY146" fmla="*/ 540111 h 596645"/>
                <a:gd name="connsiteX147" fmla="*/ 305052 w 538589"/>
                <a:gd name="connsiteY147" fmla="*/ 522527 h 596645"/>
                <a:gd name="connsiteX148" fmla="*/ 295733 w 538589"/>
                <a:gd name="connsiteY148" fmla="*/ 521560 h 596645"/>
                <a:gd name="connsiteX149" fmla="*/ 290809 w 538589"/>
                <a:gd name="connsiteY149" fmla="*/ 529473 h 596645"/>
                <a:gd name="connsiteX150" fmla="*/ 290809 w 538589"/>
                <a:gd name="connsiteY150" fmla="*/ 557784 h 596645"/>
                <a:gd name="connsiteX151" fmla="*/ 269092 w 538589"/>
                <a:gd name="connsiteY151" fmla="*/ 579501 h 596645"/>
                <a:gd name="connsiteX152" fmla="*/ 247375 w 538589"/>
                <a:gd name="connsiteY152" fmla="*/ 557784 h 596645"/>
                <a:gd name="connsiteX153" fmla="*/ 247375 w 538589"/>
                <a:gd name="connsiteY153" fmla="*/ 529473 h 596645"/>
                <a:gd name="connsiteX154" fmla="*/ 242451 w 538589"/>
                <a:gd name="connsiteY154" fmla="*/ 521560 h 596645"/>
                <a:gd name="connsiteX155" fmla="*/ 238583 w 538589"/>
                <a:gd name="connsiteY155" fmla="*/ 520680 h 596645"/>
                <a:gd name="connsiteX156" fmla="*/ 233131 w 538589"/>
                <a:gd name="connsiteY156" fmla="*/ 522527 h 596645"/>
                <a:gd name="connsiteX157" fmla="*/ 210799 w 538589"/>
                <a:gd name="connsiteY157" fmla="*/ 540111 h 596645"/>
                <a:gd name="connsiteX158" fmla="*/ 180289 w 538589"/>
                <a:gd name="connsiteY158" fmla="*/ 536507 h 596645"/>
                <a:gd name="connsiteX159" fmla="*/ 183894 w 538589"/>
                <a:gd name="connsiteY159" fmla="*/ 505997 h 596645"/>
                <a:gd name="connsiteX160" fmla="*/ 243946 w 538589"/>
                <a:gd name="connsiteY160" fmla="*/ 458695 h 596645"/>
                <a:gd name="connsiteX161" fmla="*/ 247287 w 538589"/>
                <a:gd name="connsiteY161" fmla="*/ 451749 h 596645"/>
                <a:gd name="connsiteX162" fmla="*/ 247287 w 538589"/>
                <a:gd name="connsiteY162" fmla="*/ 351429 h 596645"/>
                <a:gd name="connsiteX163" fmla="*/ 242891 w 538589"/>
                <a:gd name="connsiteY163" fmla="*/ 343779 h 596645"/>
                <a:gd name="connsiteX164" fmla="*/ 234098 w 538589"/>
                <a:gd name="connsiteY164" fmla="*/ 343779 h 596645"/>
                <a:gd name="connsiteX165" fmla="*/ 147230 w 538589"/>
                <a:gd name="connsiteY165" fmla="*/ 393983 h 596645"/>
                <a:gd name="connsiteX166" fmla="*/ 142922 w 538589"/>
                <a:gd name="connsiteY166" fmla="*/ 400314 h 596645"/>
                <a:gd name="connsiteX167" fmla="*/ 132020 w 538589"/>
                <a:gd name="connsiteY167" fmla="*/ 475928 h 596645"/>
                <a:gd name="connsiteX168" fmla="*/ 107489 w 538589"/>
                <a:gd name="connsiteY168" fmla="*/ 494304 h 596645"/>
                <a:gd name="connsiteX169" fmla="*/ 89113 w 538589"/>
                <a:gd name="connsiteY169" fmla="*/ 469773 h 596645"/>
                <a:gd name="connsiteX170" fmla="*/ 93158 w 538589"/>
                <a:gd name="connsiteY170" fmla="*/ 441637 h 596645"/>
                <a:gd name="connsiteX171" fmla="*/ 89377 w 538589"/>
                <a:gd name="connsiteY171" fmla="*/ 433109 h 596645"/>
                <a:gd name="connsiteX172" fmla="*/ 80057 w 538589"/>
                <a:gd name="connsiteY172" fmla="*/ 432757 h 596645"/>
                <a:gd name="connsiteX173" fmla="*/ 55527 w 538589"/>
                <a:gd name="connsiteY173" fmla="*/ 446913 h 596645"/>
                <a:gd name="connsiteX174" fmla="*/ 25897 w 538589"/>
                <a:gd name="connsiteY174" fmla="*/ 439000 h 596645"/>
                <a:gd name="connsiteX175" fmla="*/ 33810 w 538589"/>
                <a:gd name="connsiteY175" fmla="*/ 409370 h 596645"/>
                <a:gd name="connsiteX176" fmla="*/ 58340 w 538589"/>
                <a:gd name="connsiteY176" fmla="*/ 395214 h 596645"/>
                <a:gd name="connsiteX177" fmla="*/ 62736 w 538589"/>
                <a:gd name="connsiteY177" fmla="*/ 386949 h 596645"/>
                <a:gd name="connsiteX178" fmla="*/ 57197 w 538589"/>
                <a:gd name="connsiteY178" fmla="*/ 379388 h 596645"/>
                <a:gd name="connsiteX179" fmla="*/ 30820 w 538589"/>
                <a:gd name="connsiteY179" fmla="*/ 368837 h 596645"/>
                <a:gd name="connsiteX180" fmla="*/ 18951 w 538589"/>
                <a:gd name="connsiteY180" fmla="*/ 357232 h 596645"/>
                <a:gd name="connsiteX181" fmla="*/ 18775 w 538589"/>
                <a:gd name="connsiteY181" fmla="*/ 340614 h 596645"/>
                <a:gd name="connsiteX182" fmla="*/ 46998 w 538589"/>
                <a:gd name="connsiteY182" fmla="*/ 328569 h 596645"/>
                <a:gd name="connsiteX183" fmla="*/ 117952 w 538589"/>
                <a:gd name="connsiteY183" fmla="*/ 356968 h 596645"/>
                <a:gd name="connsiteX184" fmla="*/ 125601 w 538589"/>
                <a:gd name="connsiteY184" fmla="*/ 356440 h 596645"/>
                <a:gd name="connsiteX185" fmla="*/ 212469 w 538589"/>
                <a:gd name="connsiteY185" fmla="*/ 306236 h 596645"/>
                <a:gd name="connsiteX186" fmla="*/ 216865 w 538589"/>
                <a:gd name="connsiteY186" fmla="*/ 298587 h 596645"/>
                <a:gd name="connsiteX187" fmla="*/ 212469 w 538589"/>
                <a:gd name="connsiteY187" fmla="*/ 290937 h 596645"/>
                <a:gd name="connsiteX188" fmla="*/ 125601 w 538589"/>
                <a:gd name="connsiteY188" fmla="*/ 240733 h 596645"/>
                <a:gd name="connsiteX189" fmla="*/ 117952 w 538589"/>
                <a:gd name="connsiteY189" fmla="*/ 240206 h 596645"/>
                <a:gd name="connsiteX190" fmla="*/ 46998 w 538589"/>
                <a:gd name="connsiteY190" fmla="*/ 268605 h 596645"/>
                <a:gd name="connsiteX191" fmla="*/ 38997 w 538589"/>
                <a:gd name="connsiteY191" fmla="*/ 270187 h 596645"/>
                <a:gd name="connsiteX192" fmla="*/ 18863 w 538589"/>
                <a:gd name="connsiteY192" fmla="*/ 256559 h 596645"/>
                <a:gd name="connsiteX193" fmla="*/ 19039 w 538589"/>
                <a:gd name="connsiteY193" fmla="*/ 239942 h 596645"/>
                <a:gd name="connsiteX194" fmla="*/ 30908 w 538589"/>
                <a:gd name="connsiteY194" fmla="*/ 228336 h 596645"/>
                <a:gd name="connsiteX195" fmla="*/ 57285 w 538589"/>
                <a:gd name="connsiteY195" fmla="*/ 217785 h 596645"/>
                <a:gd name="connsiteX196" fmla="*/ 62824 w 538589"/>
                <a:gd name="connsiteY196" fmla="*/ 210224 h 596645"/>
                <a:gd name="connsiteX197" fmla="*/ 58428 w 538589"/>
                <a:gd name="connsiteY197" fmla="*/ 201959 h 596645"/>
                <a:gd name="connsiteX198" fmla="*/ 33898 w 538589"/>
                <a:gd name="connsiteY198" fmla="*/ 187804 h 596645"/>
                <a:gd name="connsiteX199" fmla="*/ 25984 w 538589"/>
                <a:gd name="connsiteY199" fmla="*/ 158174 h 596645"/>
                <a:gd name="connsiteX200" fmla="*/ 55615 w 538589"/>
                <a:gd name="connsiteY200" fmla="*/ 150261 h 596645"/>
                <a:gd name="connsiteX201" fmla="*/ 80145 w 538589"/>
                <a:gd name="connsiteY201" fmla="*/ 164416 h 596645"/>
                <a:gd name="connsiteX202" fmla="*/ 89465 w 538589"/>
                <a:gd name="connsiteY202" fmla="*/ 164065 h 596645"/>
                <a:gd name="connsiteX203" fmla="*/ 93246 w 538589"/>
                <a:gd name="connsiteY203" fmla="*/ 155536 h 596645"/>
                <a:gd name="connsiteX204" fmla="*/ 89201 w 538589"/>
                <a:gd name="connsiteY204" fmla="*/ 127400 h 596645"/>
                <a:gd name="connsiteX205" fmla="*/ 107577 w 538589"/>
                <a:gd name="connsiteY205" fmla="*/ 102870 h 596645"/>
                <a:gd name="connsiteX206" fmla="*/ 132196 w 538589"/>
                <a:gd name="connsiteY206" fmla="*/ 121246 h 596645"/>
                <a:gd name="connsiteX207" fmla="*/ 143098 w 538589"/>
                <a:gd name="connsiteY207" fmla="*/ 196860 h 596645"/>
                <a:gd name="connsiteX208" fmla="*/ 147406 w 538589"/>
                <a:gd name="connsiteY208" fmla="*/ 203190 h 596645"/>
                <a:gd name="connsiteX209" fmla="*/ 234274 w 538589"/>
                <a:gd name="connsiteY209" fmla="*/ 253394 h 596645"/>
                <a:gd name="connsiteX210" fmla="*/ 243067 w 538589"/>
                <a:gd name="connsiteY210" fmla="*/ 253394 h 596645"/>
                <a:gd name="connsiteX211" fmla="*/ 247463 w 538589"/>
                <a:gd name="connsiteY211" fmla="*/ 245745 h 596645"/>
                <a:gd name="connsiteX212" fmla="*/ 247463 w 538589"/>
                <a:gd name="connsiteY212" fmla="*/ 145425 h 596645"/>
                <a:gd name="connsiteX213" fmla="*/ 244122 w 538589"/>
                <a:gd name="connsiteY213" fmla="*/ 138479 h 596645"/>
                <a:gd name="connsiteX214" fmla="*/ 184070 w 538589"/>
                <a:gd name="connsiteY214" fmla="*/ 91264 h 596645"/>
                <a:gd name="connsiteX215" fmla="*/ 180465 w 538589"/>
                <a:gd name="connsiteY215" fmla="*/ 60755 h 596645"/>
                <a:gd name="connsiteX216" fmla="*/ 210975 w 538589"/>
                <a:gd name="connsiteY216" fmla="*/ 57150 h 596645"/>
                <a:gd name="connsiteX217" fmla="*/ 233307 w 538589"/>
                <a:gd name="connsiteY217" fmla="*/ 74735 h 596645"/>
                <a:gd name="connsiteX218" fmla="*/ 242627 w 538589"/>
                <a:gd name="connsiteY218" fmla="*/ 75702 h 596645"/>
                <a:gd name="connsiteX219" fmla="*/ 247551 w 538589"/>
                <a:gd name="connsiteY219" fmla="*/ 67789 h 596645"/>
                <a:gd name="connsiteX220" fmla="*/ 247551 w 538589"/>
                <a:gd name="connsiteY220" fmla="*/ 39477 h 596645"/>
                <a:gd name="connsiteX221" fmla="*/ 269268 w 538589"/>
                <a:gd name="connsiteY221" fmla="*/ 17760 h 596645"/>
                <a:gd name="connsiteX222" fmla="*/ 290985 w 538589"/>
                <a:gd name="connsiteY222" fmla="*/ 39477 h 596645"/>
                <a:gd name="connsiteX223" fmla="*/ 290985 w 538589"/>
                <a:gd name="connsiteY223" fmla="*/ 67789 h 596645"/>
                <a:gd name="connsiteX224" fmla="*/ 295908 w 538589"/>
                <a:gd name="connsiteY224" fmla="*/ 75702 h 596645"/>
                <a:gd name="connsiteX225" fmla="*/ 305228 w 538589"/>
                <a:gd name="connsiteY225" fmla="*/ 74735 h 596645"/>
                <a:gd name="connsiteX226" fmla="*/ 327561 w 538589"/>
                <a:gd name="connsiteY226" fmla="*/ 57150 h 596645"/>
                <a:gd name="connsiteX227" fmla="*/ 358070 w 538589"/>
                <a:gd name="connsiteY227" fmla="*/ 60755 h 596645"/>
                <a:gd name="connsiteX228" fmla="*/ 354465 w 538589"/>
                <a:gd name="connsiteY228" fmla="*/ 91264 h 596645"/>
                <a:gd name="connsiteX229" fmla="*/ 294414 w 538589"/>
                <a:gd name="connsiteY229" fmla="*/ 138479 h 596645"/>
                <a:gd name="connsiteX230" fmla="*/ 291073 w 538589"/>
                <a:gd name="connsiteY230" fmla="*/ 145425 h 596645"/>
                <a:gd name="connsiteX231" fmla="*/ 291073 w 538589"/>
                <a:gd name="connsiteY231" fmla="*/ 245745 h 596645"/>
                <a:gd name="connsiteX232" fmla="*/ 295469 w 538589"/>
                <a:gd name="connsiteY232" fmla="*/ 253394 h 596645"/>
                <a:gd name="connsiteX233" fmla="*/ 304261 w 538589"/>
                <a:gd name="connsiteY233" fmla="*/ 253394 h 596645"/>
                <a:gd name="connsiteX234" fmla="*/ 391129 w 538589"/>
                <a:gd name="connsiteY234" fmla="*/ 203190 h 596645"/>
                <a:gd name="connsiteX235" fmla="*/ 395437 w 538589"/>
                <a:gd name="connsiteY235" fmla="*/ 196860 h 596645"/>
                <a:gd name="connsiteX236" fmla="*/ 406340 w 538589"/>
                <a:gd name="connsiteY236" fmla="*/ 121246 h 596645"/>
                <a:gd name="connsiteX237" fmla="*/ 430870 w 538589"/>
                <a:gd name="connsiteY237" fmla="*/ 102870 h 596645"/>
                <a:gd name="connsiteX238" fmla="*/ 449246 w 538589"/>
                <a:gd name="connsiteY238" fmla="*/ 127400 h 596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538589" h="596645">
                  <a:moveTo>
                    <a:pt x="388755" y="118520"/>
                  </a:moveTo>
                  <a:lnTo>
                    <a:pt x="378468" y="189914"/>
                  </a:lnTo>
                  <a:lnTo>
                    <a:pt x="308481" y="230358"/>
                  </a:lnTo>
                  <a:lnTo>
                    <a:pt x="308481" y="149469"/>
                  </a:lnTo>
                  <a:lnTo>
                    <a:pt x="365192" y="104892"/>
                  </a:lnTo>
                  <a:cubicBezTo>
                    <a:pt x="382249" y="91440"/>
                    <a:pt x="385150" y="66734"/>
                    <a:pt x="371786" y="49764"/>
                  </a:cubicBezTo>
                  <a:cubicBezTo>
                    <a:pt x="364313" y="40269"/>
                    <a:pt x="353058" y="34729"/>
                    <a:pt x="340925" y="34729"/>
                  </a:cubicBezTo>
                  <a:cubicBezTo>
                    <a:pt x="332045" y="34729"/>
                    <a:pt x="323604" y="37631"/>
                    <a:pt x="316658" y="43170"/>
                  </a:cubicBezTo>
                  <a:lnTo>
                    <a:pt x="308569" y="49501"/>
                  </a:lnTo>
                  <a:lnTo>
                    <a:pt x="308569" y="39302"/>
                  </a:lnTo>
                  <a:cubicBezTo>
                    <a:pt x="308569" y="17672"/>
                    <a:pt x="290985" y="0"/>
                    <a:pt x="269268" y="0"/>
                  </a:cubicBezTo>
                  <a:cubicBezTo>
                    <a:pt x="247551" y="0"/>
                    <a:pt x="229966" y="17585"/>
                    <a:pt x="229966" y="39302"/>
                  </a:cubicBezTo>
                  <a:lnTo>
                    <a:pt x="229966" y="49501"/>
                  </a:lnTo>
                  <a:lnTo>
                    <a:pt x="221877" y="43170"/>
                  </a:lnTo>
                  <a:cubicBezTo>
                    <a:pt x="214843" y="37631"/>
                    <a:pt x="206491" y="34729"/>
                    <a:pt x="197610" y="34729"/>
                  </a:cubicBezTo>
                  <a:cubicBezTo>
                    <a:pt x="185477" y="34729"/>
                    <a:pt x="174223" y="40181"/>
                    <a:pt x="166749" y="49764"/>
                  </a:cubicBezTo>
                  <a:cubicBezTo>
                    <a:pt x="153385" y="66822"/>
                    <a:pt x="156287" y="91528"/>
                    <a:pt x="173344" y="104892"/>
                  </a:cubicBezTo>
                  <a:lnTo>
                    <a:pt x="230054" y="149469"/>
                  </a:lnTo>
                  <a:lnTo>
                    <a:pt x="230054" y="230358"/>
                  </a:lnTo>
                  <a:lnTo>
                    <a:pt x="160067" y="189914"/>
                  </a:lnTo>
                  <a:lnTo>
                    <a:pt x="149780" y="118520"/>
                  </a:lnTo>
                  <a:cubicBezTo>
                    <a:pt x="146791" y="97507"/>
                    <a:pt x="127184" y="82120"/>
                    <a:pt x="105291" y="85197"/>
                  </a:cubicBezTo>
                  <a:cubicBezTo>
                    <a:pt x="83838" y="88275"/>
                    <a:pt x="68891" y="108233"/>
                    <a:pt x="72056" y="129687"/>
                  </a:cubicBezTo>
                  <a:lnTo>
                    <a:pt x="73551" y="139886"/>
                  </a:lnTo>
                  <a:lnTo>
                    <a:pt x="64671" y="134786"/>
                  </a:lnTo>
                  <a:cubicBezTo>
                    <a:pt x="58692" y="131357"/>
                    <a:pt x="51922" y="129511"/>
                    <a:pt x="45064" y="129511"/>
                  </a:cubicBezTo>
                  <a:cubicBezTo>
                    <a:pt x="31084" y="129511"/>
                    <a:pt x="18071" y="137072"/>
                    <a:pt x="11038" y="149205"/>
                  </a:cubicBezTo>
                  <a:cubicBezTo>
                    <a:pt x="223" y="167933"/>
                    <a:pt x="6641" y="192024"/>
                    <a:pt x="25457" y="202839"/>
                  </a:cubicBezTo>
                  <a:lnTo>
                    <a:pt x="34337" y="207938"/>
                  </a:lnTo>
                  <a:lnTo>
                    <a:pt x="24754" y="211719"/>
                  </a:lnTo>
                  <a:cubicBezTo>
                    <a:pt x="14994" y="215587"/>
                    <a:pt x="7345" y="223061"/>
                    <a:pt x="3212" y="232732"/>
                  </a:cubicBezTo>
                  <a:cubicBezTo>
                    <a:pt x="-920" y="242404"/>
                    <a:pt x="-1096" y="253043"/>
                    <a:pt x="2861" y="262802"/>
                  </a:cubicBezTo>
                  <a:cubicBezTo>
                    <a:pt x="8839" y="277837"/>
                    <a:pt x="23171" y="287508"/>
                    <a:pt x="39349" y="287508"/>
                  </a:cubicBezTo>
                  <a:cubicBezTo>
                    <a:pt x="44360" y="287508"/>
                    <a:pt x="49284" y="286541"/>
                    <a:pt x="53944" y="284695"/>
                  </a:cubicBezTo>
                  <a:lnTo>
                    <a:pt x="120941" y="257878"/>
                  </a:lnTo>
                  <a:lnTo>
                    <a:pt x="190928" y="298323"/>
                  </a:lnTo>
                  <a:lnTo>
                    <a:pt x="120941" y="338768"/>
                  </a:lnTo>
                  <a:lnTo>
                    <a:pt x="53944" y="311951"/>
                  </a:lnTo>
                  <a:cubicBezTo>
                    <a:pt x="49284" y="310105"/>
                    <a:pt x="44360" y="309138"/>
                    <a:pt x="39349" y="309138"/>
                  </a:cubicBezTo>
                  <a:cubicBezTo>
                    <a:pt x="23171" y="309138"/>
                    <a:pt x="8927" y="318809"/>
                    <a:pt x="2949" y="333844"/>
                  </a:cubicBezTo>
                  <a:cubicBezTo>
                    <a:pt x="-920" y="343603"/>
                    <a:pt x="-832" y="354242"/>
                    <a:pt x="3300" y="363913"/>
                  </a:cubicBezTo>
                  <a:cubicBezTo>
                    <a:pt x="7433" y="373585"/>
                    <a:pt x="15082" y="381059"/>
                    <a:pt x="24842" y="384927"/>
                  </a:cubicBezTo>
                  <a:lnTo>
                    <a:pt x="34425" y="388796"/>
                  </a:lnTo>
                  <a:lnTo>
                    <a:pt x="25545" y="393895"/>
                  </a:lnTo>
                  <a:cubicBezTo>
                    <a:pt x="6817" y="404710"/>
                    <a:pt x="311" y="428801"/>
                    <a:pt x="11126" y="447528"/>
                  </a:cubicBezTo>
                  <a:cubicBezTo>
                    <a:pt x="18159" y="459662"/>
                    <a:pt x="31172" y="467135"/>
                    <a:pt x="45152" y="467135"/>
                  </a:cubicBezTo>
                  <a:cubicBezTo>
                    <a:pt x="52010" y="467135"/>
                    <a:pt x="58780" y="465289"/>
                    <a:pt x="64759" y="461860"/>
                  </a:cubicBezTo>
                  <a:lnTo>
                    <a:pt x="73639" y="456760"/>
                  </a:lnTo>
                  <a:lnTo>
                    <a:pt x="72144" y="466959"/>
                  </a:lnTo>
                  <a:cubicBezTo>
                    <a:pt x="69067" y="488413"/>
                    <a:pt x="84014" y="508371"/>
                    <a:pt x="105379" y="511448"/>
                  </a:cubicBezTo>
                  <a:cubicBezTo>
                    <a:pt x="126744" y="514614"/>
                    <a:pt x="146879" y="499227"/>
                    <a:pt x="149868" y="478213"/>
                  </a:cubicBezTo>
                  <a:lnTo>
                    <a:pt x="160155" y="406820"/>
                  </a:lnTo>
                  <a:lnTo>
                    <a:pt x="230142" y="366375"/>
                  </a:lnTo>
                  <a:lnTo>
                    <a:pt x="230142" y="447177"/>
                  </a:lnTo>
                  <a:lnTo>
                    <a:pt x="173431" y="491842"/>
                  </a:lnTo>
                  <a:cubicBezTo>
                    <a:pt x="156374" y="505206"/>
                    <a:pt x="153473" y="530000"/>
                    <a:pt x="166837" y="546969"/>
                  </a:cubicBezTo>
                  <a:cubicBezTo>
                    <a:pt x="174311" y="556465"/>
                    <a:pt x="185565" y="561916"/>
                    <a:pt x="197698" y="561916"/>
                  </a:cubicBezTo>
                  <a:cubicBezTo>
                    <a:pt x="206579" y="561916"/>
                    <a:pt x="215019" y="559015"/>
                    <a:pt x="221965" y="553476"/>
                  </a:cubicBezTo>
                  <a:lnTo>
                    <a:pt x="230054" y="547145"/>
                  </a:lnTo>
                  <a:lnTo>
                    <a:pt x="230054" y="557344"/>
                  </a:lnTo>
                  <a:cubicBezTo>
                    <a:pt x="230054" y="578974"/>
                    <a:pt x="247639" y="596646"/>
                    <a:pt x="269356" y="596646"/>
                  </a:cubicBezTo>
                  <a:cubicBezTo>
                    <a:pt x="291073" y="596646"/>
                    <a:pt x="308657" y="579061"/>
                    <a:pt x="308657" y="557344"/>
                  </a:cubicBezTo>
                  <a:lnTo>
                    <a:pt x="308657" y="547145"/>
                  </a:lnTo>
                  <a:lnTo>
                    <a:pt x="316746" y="553564"/>
                  </a:lnTo>
                  <a:cubicBezTo>
                    <a:pt x="323780" y="559015"/>
                    <a:pt x="332133" y="562004"/>
                    <a:pt x="341013" y="562004"/>
                  </a:cubicBezTo>
                  <a:cubicBezTo>
                    <a:pt x="353146" y="562004"/>
                    <a:pt x="364400" y="556553"/>
                    <a:pt x="371874" y="547057"/>
                  </a:cubicBezTo>
                  <a:cubicBezTo>
                    <a:pt x="385238" y="530000"/>
                    <a:pt x="382337" y="505294"/>
                    <a:pt x="365280" y="491929"/>
                  </a:cubicBezTo>
                  <a:lnTo>
                    <a:pt x="308569" y="447265"/>
                  </a:lnTo>
                  <a:lnTo>
                    <a:pt x="308569" y="366463"/>
                  </a:lnTo>
                  <a:lnTo>
                    <a:pt x="378556" y="406908"/>
                  </a:lnTo>
                  <a:lnTo>
                    <a:pt x="388843" y="478302"/>
                  </a:lnTo>
                  <a:cubicBezTo>
                    <a:pt x="391920" y="499403"/>
                    <a:pt x="412055" y="514702"/>
                    <a:pt x="433332" y="511624"/>
                  </a:cubicBezTo>
                  <a:cubicBezTo>
                    <a:pt x="454785" y="508547"/>
                    <a:pt x="469732" y="488589"/>
                    <a:pt x="466567" y="467135"/>
                  </a:cubicBezTo>
                  <a:lnTo>
                    <a:pt x="465072" y="456936"/>
                  </a:lnTo>
                  <a:lnTo>
                    <a:pt x="473953" y="462036"/>
                  </a:lnTo>
                  <a:cubicBezTo>
                    <a:pt x="479931" y="465465"/>
                    <a:pt x="486701" y="467311"/>
                    <a:pt x="493559" y="467311"/>
                  </a:cubicBezTo>
                  <a:cubicBezTo>
                    <a:pt x="507539" y="467311"/>
                    <a:pt x="520640" y="459750"/>
                    <a:pt x="527586" y="447616"/>
                  </a:cubicBezTo>
                  <a:cubicBezTo>
                    <a:pt x="538400" y="428889"/>
                    <a:pt x="531982" y="404798"/>
                    <a:pt x="513166" y="393983"/>
                  </a:cubicBezTo>
                  <a:lnTo>
                    <a:pt x="504286" y="388884"/>
                  </a:lnTo>
                  <a:lnTo>
                    <a:pt x="513870" y="385103"/>
                  </a:lnTo>
                  <a:cubicBezTo>
                    <a:pt x="523629" y="381234"/>
                    <a:pt x="531278" y="373761"/>
                    <a:pt x="535411" y="364090"/>
                  </a:cubicBezTo>
                  <a:cubicBezTo>
                    <a:pt x="539543" y="354418"/>
                    <a:pt x="539631" y="343779"/>
                    <a:pt x="535763" y="334020"/>
                  </a:cubicBezTo>
                  <a:cubicBezTo>
                    <a:pt x="529784" y="318985"/>
                    <a:pt x="515452" y="309313"/>
                    <a:pt x="499275" y="309313"/>
                  </a:cubicBezTo>
                  <a:cubicBezTo>
                    <a:pt x="494263" y="309313"/>
                    <a:pt x="489339" y="310280"/>
                    <a:pt x="484679" y="312127"/>
                  </a:cubicBezTo>
                  <a:lnTo>
                    <a:pt x="417682" y="338943"/>
                  </a:lnTo>
                  <a:lnTo>
                    <a:pt x="347695" y="298499"/>
                  </a:lnTo>
                  <a:lnTo>
                    <a:pt x="417682" y="258054"/>
                  </a:lnTo>
                  <a:lnTo>
                    <a:pt x="484591" y="284871"/>
                  </a:lnTo>
                  <a:cubicBezTo>
                    <a:pt x="489251" y="286717"/>
                    <a:pt x="494175" y="287684"/>
                    <a:pt x="499187" y="287684"/>
                  </a:cubicBezTo>
                  <a:cubicBezTo>
                    <a:pt x="515364" y="287684"/>
                    <a:pt x="529696" y="278013"/>
                    <a:pt x="535675" y="262978"/>
                  </a:cubicBezTo>
                  <a:cubicBezTo>
                    <a:pt x="543764" y="242844"/>
                    <a:pt x="533916" y="219983"/>
                    <a:pt x="513782" y="211895"/>
                  </a:cubicBezTo>
                  <a:lnTo>
                    <a:pt x="504198" y="208026"/>
                  </a:lnTo>
                  <a:lnTo>
                    <a:pt x="513078" y="202926"/>
                  </a:lnTo>
                  <a:cubicBezTo>
                    <a:pt x="531806" y="192112"/>
                    <a:pt x="538312" y="168021"/>
                    <a:pt x="527498" y="149293"/>
                  </a:cubicBezTo>
                  <a:cubicBezTo>
                    <a:pt x="520464" y="137160"/>
                    <a:pt x="507451" y="129599"/>
                    <a:pt x="493472" y="129599"/>
                  </a:cubicBezTo>
                  <a:cubicBezTo>
                    <a:pt x="486614" y="129599"/>
                    <a:pt x="479843" y="131445"/>
                    <a:pt x="473865" y="134874"/>
                  </a:cubicBezTo>
                  <a:lnTo>
                    <a:pt x="464984" y="139973"/>
                  </a:lnTo>
                  <a:lnTo>
                    <a:pt x="466479" y="129774"/>
                  </a:lnTo>
                  <a:cubicBezTo>
                    <a:pt x="469556" y="108321"/>
                    <a:pt x="454609" y="88363"/>
                    <a:pt x="433244" y="85285"/>
                  </a:cubicBezTo>
                  <a:cubicBezTo>
                    <a:pt x="411703" y="82208"/>
                    <a:pt x="391745" y="97507"/>
                    <a:pt x="388755" y="118608"/>
                  </a:cubicBezTo>
                  <a:close/>
                  <a:moveTo>
                    <a:pt x="449070" y="127225"/>
                  </a:moveTo>
                  <a:lnTo>
                    <a:pt x="445026" y="155360"/>
                  </a:lnTo>
                  <a:cubicBezTo>
                    <a:pt x="444586" y="158701"/>
                    <a:pt x="445993" y="162042"/>
                    <a:pt x="448806" y="163888"/>
                  </a:cubicBezTo>
                  <a:cubicBezTo>
                    <a:pt x="451620" y="165823"/>
                    <a:pt x="455225" y="165911"/>
                    <a:pt x="458126" y="164240"/>
                  </a:cubicBezTo>
                  <a:lnTo>
                    <a:pt x="482657" y="150085"/>
                  </a:lnTo>
                  <a:cubicBezTo>
                    <a:pt x="492680" y="144282"/>
                    <a:pt x="506484" y="148062"/>
                    <a:pt x="512287" y="157998"/>
                  </a:cubicBezTo>
                  <a:cubicBezTo>
                    <a:pt x="518266" y="168373"/>
                    <a:pt x="514661" y="181649"/>
                    <a:pt x="504374" y="187628"/>
                  </a:cubicBezTo>
                  <a:lnTo>
                    <a:pt x="479843" y="201783"/>
                  </a:lnTo>
                  <a:cubicBezTo>
                    <a:pt x="476942" y="203454"/>
                    <a:pt x="475271" y="206707"/>
                    <a:pt x="475447" y="210048"/>
                  </a:cubicBezTo>
                  <a:cubicBezTo>
                    <a:pt x="475711" y="213389"/>
                    <a:pt x="477821" y="216291"/>
                    <a:pt x="480986" y="217610"/>
                  </a:cubicBezTo>
                  <a:lnTo>
                    <a:pt x="507363" y="228160"/>
                  </a:lnTo>
                  <a:cubicBezTo>
                    <a:pt x="512727" y="230358"/>
                    <a:pt x="516947" y="234403"/>
                    <a:pt x="519233" y="239766"/>
                  </a:cubicBezTo>
                  <a:cubicBezTo>
                    <a:pt x="521519" y="245130"/>
                    <a:pt x="521607" y="251020"/>
                    <a:pt x="519409" y="256384"/>
                  </a:cubicBezTo>
                  <a:cubicBezTo>
                    <a:pt x="515101" y="267198"/>
                    <a:pt x="502176" y="272913"/>
                    <a:pt x="491185" y="268429"/>
                  </a:cubicBezTo>
                  <a:lnTo>
                    <a:pt x="420231" y="240030"/>
                  </a:lnTo>
                  <a:cubicBezTo>
                    <a:pt x="417770" y="239063"/>
                    <a:pt x="414868" y="239239"/>
                    <a:pt x="412582" y="240557"/>
                  </a:cubicBezTo>
                  <a:lnTo>
                    <a:pt x="325714" y="290762"/>
                  </a:lnTo>
                  <a:cubicBezTo>
                    <a:pt x="322989" y="292344"/>
                    <a:pt x="321318" y="295246"/>
                    <a:pt x="321318" y="298411"/>
                  </a:cubicBezTo>
                  <a:cubicBezTo>
                    <a:pt x="321318" y="301576"/>
                    <a:pt x="322989" y="304478"/>
                    <a:pt x="325714" y="306060"/>
                  </a:cubicBezTo>
                  <a:lnTo>
                    <a:pt x="412582" y="356264"/>
                  </a:lnTo>
                  <a:cubicBezTo>
                    <a:pt x="414956" y="357583"/>
                    <a:pt x="417770" y="357847"/>
                    <a:pt x="420231" y="356792"/>
                  </a:cubicBezTo>
                  <a:lnTo>
                    <a:pt x="491185" y="328393"/>
                  </a:lnTo>
                  <a:cubicBezTo>
                    <a:pt x="502088" y="323997"/>
                    <a:pt x="515013" y="329624"/>
                    <a:pt x="519409" y="340526"/>
                  </a:cubicBezTo>
                  <a:cubicBezTo>
                    <a:pt x="521607" y="345889"/>
                    <a:pt x="521519" y="351780"/>
                    <a:pt x="519233" y="357144"/>
                  </a:cubicBezTo>
                  <a:cubicBezTo>
                    <a:pt x="516947" y="362507"/>
                    <a:pt x="512727" y="366551"/>
                    <a:pt x="507363" y="368749"/>
                  </a:cubicBezTo>
                  <a:lnTo>
                    <a:pt x="480986" y="379300"/>
                  </a:lnTo>
                  <a:cubicBezTo>
                    <a:pt x="477821" y="380531"/>
                    <a:pt x="475711" y="383520"/>
                    <a:pt x="475447" y="386862"/>
                  </a:cubicBezTo>
                  <a:cubicBezTo>
                    <a:pt x="475183" y="390203"/>
                    <a:pt x="476942" y="393456"/>
                    <a:pt x="479843" y="395126"/>
                  </a:cubicBezTo>
                  <a:lnTo>
                    <a:pt x="504374" y="409282"/>
                  </a:lnTo>
                  <a:cubicBezTo>
                    <a:pt x="514749" y="415261"/>
                    <a:pt x="518266" y="428537"/>
                    <a:pt x="512287" y="438912"/>
                  </a:cubicBezTo>
                  <a:cubicBezTo>
                    <a:pt x="506484" y="448847"/>
                    <a:pt x="492768" y="452716"/>
                    <a:pt x="482657" y="446825"/>
                  </a:cubicBezTo>
                  <a:lnTo>
                    <a:pt x="458126" y="432669"/>
                  </a:lnTo>
                  <a:cubicBezTo>
                    <a:pt x="455225" y="430999"/>
                    <a:pt x="451620" y="431087"/>
                    <a:pt x="448806" y="433021"/>
                  </a:cubicBezTo>
                  <a:cubicBezTo>
                    <a:pt x="445993" y="434867"/>
                    <a:pt x="444586" y="438209"/>
                    <a:pt x="445026" y="441550"/>
                  </a:cubicBezTo>
                  <a:lnTo>
                    <a:pt x="449070" y="469685"/>
                  </a:lnTo>
                  <a:cubicBezTo>
                    <a:pt x="450741" y="481555"/>
                    <a:pt x="442564" y="492545"/>
                    <a:pt x="430694" y="494304"/>
                  </a:cubicBezTo>
                  <a:cubicBezTo>
                    <a:pt x="418913" y="496062"/>
                    <a:pt x="407834" y="487533"/>
                    <a:pt x="406164" y="475928"/>
                  </a:cubicBezTo>
                  <a:lnTo>
                    <a:pt x="395261" y="400314"/>
                  </a:lnTo>
                  <a:cubicBezTo>
                    <a:pt x="394910" y="397676"/>
                    <a:pt x="393327" y="395302"/>
                    <a:pt x="390953" y="393983"/>
                  </a:cubicBezTo>
                  <a:lnTo>
                    <a:pt x="304085" y="343779"/>
                  </a:lnTo>
                  <a:cubicBezTo>
                    <a:pt x="301360" y="342196"/>
                    <a:pt x="298018" y="342196"/>
                    <a:pt x="295293" y="343779"/>
                  </a:cubicBezTo>
                  <a:cubicBezTo>
                    <a:pt x="292567" y="345362"/>
                    <a:pt x="290897" y="348263"/>
                    <a:pt x="290897" y="351429"/>
                  </a:cubicBezTo>
                  <a:lnTo>
                    <a:pt x="290897" y="451749"/>
                  </a:lnTo>
                  <a:cubicBezTo>
                    <a:pt x="290897" y="454474"/>
                    <a:pt x="292128" y="457024"/>
                    <a:pt x="294238" y="458695"/>
                  </a:cubicBezTo>
                  <a:lnTo>
                    <a:pt x="354289" y="505997"/>
                  </a:lnTo>
                  <a:cubicBezTo>
                    <a:pt x="363697" y="513383"/>
                    <a:pt x="365280" y="527099"/>
                    <a:pt x="357894" y="536507"/>
                  </a:cubicBezTo>
                  <a:cubicBezTo>
                    <a:pt x="350684" y="545651"/>
                    <a:pt x="336529" y="547321"/>
                    <a:pt x="327385" y="540111"/>
                  </a:cubicBezTo>
                  <a:lnTo>
                    <a:pt x="305052" y="522527"/>
                  </a:lnTo>
                  <a:cubicBezTo>
                    <a:pt x="302415" y="520417"/>
                    <a:pt x="298810" y="520065"/>
                    <a:pt x="295733" y="521560"/>
                  </a:cubicBezTo>
                  <a:cubicBezTo>
                    <a:pt x="292743" y="523054"/>
                    <a:pt x="290809" y="526132"/>
                    <a:pt x="290809" y="529473"/>
                  </a:cubicBezTo>
                  <a:lnTo>
                    <a:pt x="290809" y="557784"/>
                  </a:lnTo>
                  <a:cubicBezTo>
                    <a:pt x="290809" y="569741"/>
                    <a:pt x="281049" y="579501"/>
                    <a:pt x="269092" y="579501"/>
                  </a:cubicBezTo>
                  <a:cubicBezTo>
                    <a:pt x="257134" y="579501"/>
                    <a:pt x="247375" y="569741"/>
                    <a:pt x="247375" y="557784"/>
                  </a:cubicBezTo>
                  <a:lnTo>
                    <a:pt x="247375" y="529473"/>
                  </a:lnTo>
                  <a:cubicBezTo>
                    <a:pt x="247375" y="526132"/>
                    <a:pt x="245440" y="523054"/>
                    <a:pt x="242451" y="521560"/>
                  </a:cubicBezTo>
                  <a:cubicBezTo>
                    <a:pt x="241220" y="520944"/>
                    <a:pt x="239901" y="520680"/>
                    <a:pt x="238583" y="520680"/>
                  </a:cubicBezTo>
                  <a:cubicBezTo>
                    <a:pt x="236648" y="520680"/>
                    <a:pt x="234714" y="521296"/>
                    <a:pt x="233131" y="522527"/>
                  </a:cubicBezTo>
                  <a:lnTo>
                    <a:pt x="210799" y="540111"/>
                  </a:lnTo>
                  <a:cubicBezTo>
                    <a:pt x="201655" y="547321"/>
                    <a:pt x="187499" y="545563"/>
                    <a:pt x="180289" y="536507"/>
                  </a:cubicBezTo>
                  <a:cubicBezTo>
                    <a:pt x="172904" y="527099"/>
                    <a:pt x="174487" y="513471"/>
                    <a:pt x="183894" y="505997"/>
                  </a:cubicBezTo>
                  <a:lnTo>
                    <a:pt x="243946" y="458695"/>
                  </a:lnTo>
                  <a:cubicBezTo>
                    <a:pt x="246056" y="457024"/>
                    <a:pt x="247287" y="454474"/>
                    <a:pt x="247287" y="451749"/>
                  </a:cubicBezTo>
                  <a:lnTo>
                    <a:pt x="247287" y="351429"/>
                  </a:lnTo>
                  <a:cubicBezTo>
                    <a:pt x="247287" y="348263"/>
                    <a:pt x="245616" y="345362"/>
                    <a:pt x="242891" y="343779"/>
                  </a:cubicBezTo>
                  <a:cubicBezTo>
                    <a:pt x="240165" y="342196"/>
                    <a:pt x="236824" y="342196"/>
                    <a:pt x="234098" y="343779"/>
                  </a:cubicBezTo>
                  <a:lnTo>
                    <a:pt x="147230" y="393983"/>
                  </a:lnTo>
                  <a:cubicBezTo>
                    <a:pt x="144856" y="395302"/>
                    <a:pt x="143274" y="397676"/>
                    <a:pt x="142922" y="400314"/>
                  </a:cubicBezTo>
                  <a:lnTo>
                    <a:pt x="132020" y="475928"/>
                  </a:lnTo>
                  <a:cubicBezTo>
                    <a:pt x="130349" y="487533"/>
                    <a:pt x="119710" y="496150"/>
                    <a:pt x="107489" y="494304"/>
                  </a:cubicBezTo>
                  <a:cubicBezTo>
                    <a:pt x="95620" y="492633"/>
                    <a:pt x="87443" y="481555"/>
                    <a:pt x="89113" y="469773"/>
                  </a:cubicBezTo>
                  <a:lnTo>
                    <a:pt x="93158" y="441637"/>
                  </a:lnTo>
                  <a:cubicBezTo>
                    <a:pt x="93597" y="438297"/>
                    <a:pt x="92190" y="434955"/>
                    <a:pt x="89377" y="433109"/>
                  </a:cubicBezTo>
                  <a:cubicBezTo>
                    <a:pt x="86563" y="431263"/>
                    <a:pt x="82959" y="431087"/>
                    <a:pt x="80057" y="432757"/>
                  </a:cubicBezTo>
                  <a:lnTo>
                    <a:pt x="55527" y="446913"/>
                  </a:lnTo>
                  <a:cubicBezTo>
                    <a:pt x="45415" y="452716"/>
                    <a:pt x="31611" y="448935"/>
                    <a:pt x="25897" y="439000"/>
                  </a:cubicBezTo>
                  <a:cubicBezTo>
                    <a:pt x="19918" y="428625"/>
                    <a:pt x="23523" y="415349"/>
                    <a:pt x="33810" y="409370"/>
                  </a:cubicBezTo>
                  <a:lnTo>
                    <a:pt x="58340" y="395214"/>
                  </a:lnTo>
                  <a:cubicBezTo>
                    <a:pt x="61242" y="393544"/>
                    <a:pt x="62912" y="390290"/>
                    <a:pt x="62736" y="386949"/>
                  </a:cubicBezTo>
                  <a:cubicBezTo>
                    <a:pt x="62473" y="383608"/>
                    <a:pt x="60362" y="380707"/>
                    <a:pt x="57197" y="379388"/>
                  </a:cubicBezTo>
                  <a:lnTo>
                    <a:pt x="30820" y="368837"/>
                  </a:lnTo>
                  <a:cubicBezTo>
                    <a:pt x="25457" y="366639"/>
                    <a:pt x="21237" y="362595"/>
                    <a:pt x="18951" y="357232"/>
                  </a:cubicBezTo>
                  <a:cubicBezTo>
                    <a:pt x="16665" y="351868"/>
                    <a:pt x="16577" y="345977"/>
                    <a:pt x="18775" y="340614"/>
                  </a:cubicBezTo>
                  <a:cubicBezTo>
                    <a:pt x="23083" y="329712"/>
                    <a:pt x="35920" y="324084"/>
                    <a:pt x="46998" y="328569"/>
                  </a:cubicBezTo>
                  <a:lnTo>
                    <a:pt x="117952" y="356968"/>
                  </a:lnTo>
                  <a:cubicBezTo>
                    <a:pt x="120414" y="357935"/>
                    <a:pt x="123315" y="357759"/>
                    <a:pt x="125601" y="356440"/>
                  </a:cubicBezTo>
                  <a:lnTo>
                    <a:pt x="212469" y="306236"/>
                  </a:lnTo>
                  <a:cubicBezTo>
                    <a:pt x="215195" y="304653"/>
                    <a:pt x="216865" y="301752"/>
                    <a:pt x="216865" y="298587"/>
                  </a:cubicBezTo>
                  <a:cubicBezTo>
                    <a:pt x="216865" y="295422"/>
                    <a:pt x="215195" y="292520"/>
                    <a:pt x="212469" y="290937"/>
                  </a:cubicBezTo>
                  <a:lnTo>
                    <a:pt x="125601" y="240733"/>
                  </a:lnTo>
                  <a:cubicBezTo>
                    <a:pt x="123227" y="239414"/>
                    <a:pt x="120414" y="239151"/>
                    <a:pt x="117952" y="240206"/>
                  </a:cubicBezTo>
                  <a:lnTo>
                    <a:pt x="46998" y="268605"/>
                  </a:lnTo>
                  <a:cubicBezTo>
                    <a:pt x="44448" y="269660"/>
                    <a:pt x="41723" y="270187"/>
                    <a:pt x="38997" y="270187"/>
                  </a:cubicBezTo>
                  <a:cubicBezTo>
                    <a:pt x="30029" y="270187"/>
                    <a:pt x="22116" y="264824"/>
                    <a:pt x="18863" y="256559"/>
                  </a:cubicBezTo>
                  <a:cubicBezTo>
                    <a:pt x="16665" y="251196"/>
                    <a:pt x="16753" y="245305"/>
                    <a:pt x="19039" y="239942"/>
                  </a:cubicBezTo>
                  <a:cubicBezTo>
                    <a:pt x="21325" y="234579"/>
                    <a:pt x="25545" y="230534"/>
                    <a:pt x="30908" y="228336"/>
                  </a:cubicBezTo>
                  <a:lnTo>
                    <a:pt x="57285" y="217785"/>
                  </a:lnTo>
                  <a:cubicBezTo>
                    <a:pt x="60450" y="216555"/>
                    <a:pt x="62560" y="213565"/>
                    <a:pt x="62824" y="210224"/>
                  </a:cubicBezTo>
                  <a:cubicBezTo>
                    <a:pt x="63088" y="206883"/>
                    <a:pt x="61330" y="203630"/>
                    <a:pt x="58428" y="201959"/>
                  </a:cubicBezTo>
                  <a:lnTo>
                    <a:pt x="33898" y="187804"/>
                  </a:lnTo>
                  <a:cubicBezTo>
                    <a:pt x="23523" y="181825"/>
                    <a:pt x="20006" y="168548"/>
                    <a:pt x="25984" y="158174"/>
                  </a:cubicBezTo>
                  <a:cubicBezTo>
                    <a:pt x="31787" y="148150"/>
                    <a:pt x="45503" y="144370"/>
                    <a:pt x="55615" y="150261"/>
                  </a:cubicBezTo>
                  <a:lnTo>
                    <a:pt x="80145" y="164416"/>
                  </a:lnTo>
                  <a:cubicBezTo>
                    <a:pt x="83047" y="166087"/>
                    <a:pt x="86651" y="165999"/>
                    <a:pt x="89465" y="164065"/>
                  </a:cubicBezTo>
                  <a:cubicBezTo>
                    <a:pt x="92279" y="162218"/>
                    <a:pt x="93685" y="158877"/>
                    <a:pt x="93246" y="155536"/>
                  </a:cubicBezTo>
                  <a:lnTo>
                    <a:pt x="89201" y="127400"/>
                  </a:lnTo>
                  <a:cubicBezTo>
                    <a:pt x="87531" y="115531"/>
                    <a:pt x="95708" y="104540"/>
                    <a:pt x="107577" y="102870"/>
                  </a:cubicBezTo>
                  <a:cubicBezTo>
                    <a:pt x="119447" y="101199"/>
                    <a:pt x="130525" y="109640"/>
                    <a:pt x="132196" y="121246"/>
                  </a:cubicBezTo>
                  <a:lnTo>
                    <a:pt x="143098" y="196860"/>
                  </a:lnTo>
                  <a:cubicBezTo>
                    <a:pt x="143450" y="199497"/>
                    <a:pt x="145032" y="201871"/>
                    <a:pt x="147406" y="203190"/>
                  </a:cubicBezTo>
                  <a:lnTo>
                    <a:pt x="234274" y="253394"/>
                  </a:lnTo>
                  <a:cubicBezTo>
                    <a:pt x="237000" y="254977"/>
                    <a:pt x="240341" y="254977"/>
                    <a:pt x="243067" y="253394"/>
                  </a:cubicBezTo>
                  <a:cubicBezTo>
                    <a:pt x="245792" y="251812"/>
                    <a:pt x="247463" y="248910"/>
                    <a:pt x="247463" y="245745"/>
                  </a:cubicBezTo>
                  <a:lnTo>
                    <a:pt x="247463" y="145425"/>
                  </a:lnTo>
                  <a:cubicBezTo>
                    <a:pt x="247463" y="142699"/>
                    <a:pt x="246232" y="140149"/>
                    <a:pt x="244122" y="138479"/>
                  </a:cubicBezTo>
                  <a:lnTo>
                    <a:pt x="184070" y="91264"/>
                  </a:lnTo>
                  <a:cubicBezTo>
                    <a:pt x="174662" y="83878"/>
                    <a:pt x="173080" y="70162"/>
                    <a:pt x="180465" y="60755"/>
                  </a:cubicBezTo>
                  <a:cubicBezTo>
                    <a:pt x="187675" y="51611"/>
                    <a:pt x="201743" y="49940"/>
                    <a:pt x="210975" y="57150"/>
                  </a:cubicBezTo>
                  <a:lnTo>
                    <a:pt x="233307" y="74735"/>
                  </a:lnTo>
                  <a:cubicBezTo>
                    <a:pt x="235945" y="76845"/>
                    <a:pt x="239550" y="77196"/>
                    <a:pt x="242627" y="75702"/>
                  </a:cubicBezTo>
                  <a:cubicBezTo>
                    <a:pt x="245616" y="74207"/>
                    <a:pt x="247551" y="71130"/>
                    <a:pt x="247551" y="67789"/>
                  </a:cubicBezTo>
                  <a:lnTo>
                    <a:pt x="247551" y="39477"/>
                  </a:lnTo>
                  <a:cubicBezTo>
                    <a:pt x="247551" y="27520"/>
                    <a:pt x="257310" y="17760"/>
                    <a:pt x="269268" y="17760"/>
                  </a:cubicBezTo>
                  <a:cubicBezTo>
                    <a:pt x="281225" y="17760"/>
                    <a:pt x="290985" y="27520"/>
                    <a:pt x="290985" y="39477"/>
                  </a:cubicBezTo>
                  <a:lnTo>
                    <a:pt x="290985" y="67789"/>
                  </a:lnTo>
                  <a:cubicBezTo>
                    <a:pt x="290985" y="71130"/>
                    <a:pt x="292919" y="74207"/>
                    <a:pt x="295908" y="75702"/>
                  </a:cubicBezTo>
                  <a:cubicBezTo>
                    <a:pt x="298898" y="77196"/>
                    <a:pt x="302503" y="76757"/>
                    <a:pt x="305228" y="74735"/>
                  </a:cubicBezTo>
                  <a:lnTo>
                    <a:pt x="327561" y="57150"/>
                  </a:lnTo>
                  <a:cubicBezTo>
                    <a:pt x="336705" y="49940"/>
                    <a:pt x="350860" y="51699"/>
                    <a:pt x="358070" y="60755"/>
                  </a:cubicBezTo>
                  <a:cubicBezTo>
                    <a:pt x="365455" y="70162"/>
                    <a:pt x="363873" y="83791"/>
                    <a:pt x="354465" y="91264"/>
                  </a:cubicBezTo>
                  <a:lnTo>
                    <a:pt x="294414" y="138479"/>
                  </a:lnTo>
                  <a:cubicBezTo>
                    <a:pt x="292304" y="140149"/>
                    <a:pt x="291073" y="142699"/>
                    <a:pt x="291073" y="145425"/>
                  </a:cubicBezTo>
                  <a:lnTo>
                    <a:pt x="291073" y="245745"/>
                  </a:lnTo>
                  <a:cubicBezTo>
                    <a:pt x="291073" y="248910"/>
                    <a:pt x="292743" y="251812"/>
                    <a:pt x="295469" y="253394"/>
                  </a:cubicBezTo>
                  <a:cubicBezTo>
                    <a:pt x="298194" y="254977"/>
                    <a:pt x="301535" y="254977"/>
                    <a:pt x="304261" y="253394"/>
                  </a:cubicBezTo>
                  <a:lnTo>
                    <a:pt x="391129" y="203190"/>
                  </a:lnTo>
                  <a:cubicBezTo>
                    <a:pt x="393503" y="201871"/>
                    <a:pt x="395086" y="199497"/>
                    <a:pt x="395437" y="196860"/>
                  </a:cubicBezTo>
                  <a:lnTo>
                    <a:pt x="406340" y="121246"/>
                  </a:lnTo>
                  <a:cubicBezTo>
                    <a:pt x="408010" y="109640"/>
                    <a:pt x="418913" y="101112"/>
                    <a:pt x="430870" y="102870"/>
                  </a:cubicBezTo>
                  <a:cubicBezTo>
                    <a:pt x="442740" y="104540"/>
                    <a:pt x="450917" y="115619"/>
                    <a:pt x="449246" y="12740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09" name="Vrije vorm: vorm 308">
              <a:extLst>
                <a:ext uri="{FF2B5EF4-FFF2-40B4-BE49-F238E27FC236}">
                  <a16:creationId xmlns:a16="http://schemas.microsoft.com/office/drawing/2014/main" id="{47281976-5FB6-FAF9-AF0C-9C762757CC54}"/>
                </a:ext>
              </a:extLst>
            </p:cNvPr>
            <p:cNvSpPr/>
            <p:nvPr/>
          </p:nvSpPr>
          <p:spPr>
            <a:xfrm>
              <a:off x="-29611" y="2652903"/>
              <a:ext cx="538589" cy="596557"/>
            </a:xfrm>
            <a:custGeom>
              <a:avLst/>
              <a:gdLst>
                <a:gd name="connsiteX0" fmla="*/ 64583 w 538589"/>
                <a:gd name="connsiteY0" fmla="*/ 461772 h 596557"/>
                <a:gd name="connsiteX1" fmla="*/ 73463 w 538589"/>
                <a:gd name="connsiteY1" fmla="*/ 456672 h 596557"/>
                <a:gd name="connsiteX2" fmla="*/ 71968 w 538589"/>
                <a:gd name="connsiteY2" fmla="*/ 466871 h 596557"/>
                <a:gd name="connsiteX3" fmla="*/ 105203 w 538589"/>
                <a:gd name="connsiteY3" fmla="*/ 511361 h 596557"/>
                <a:gd name="connsiteX4" fmla="*/ 149780 w 538589"/>
                <a:gd name="connsiteY4" fmla="*/ 478125 h 596557"/>
                <a:gd name="connsiteX5" fmla="*/ 160067 w 538589"/>
                <a:gd name="connsiteY5" fmla="*/ 406732 h 596557"/>
                <a:gd name="connsiteX6" fmla="*/ 230054 w 538589"/>
                <a:gd name="connsiteY6" fmla="*/ 366288 h 596557"/>
                <a:gd name="connsiteX7" fmla="*/ 230054 w 538589"/>
                <a:gd name="connsiteY7" fmla="*/ 447089 h 596557"/>
                <a:gd name="connsiteX8" fmla="*/ 173344 w 538589"/>
                <a:gd name="connsiteY8" fmla="*/ 491754 h 596557"/>
                <a:gd name="connsiteX9" fmla="*/ 166749 w 538589"/>
                <a:gd name="connsiteY9" fmla="*/ 546881 h 596557"/>
                <a:gd name="connsiteX10" fmla="*/ 197610 w 538589"/>
                <a:gd name="connsiteY10" fmla="*/ 561828 h 596557"/>
                <a:gd name="connsiteX11" fmla="*/ 221877 w 538589"/>
                <a:gd name="connsiteY11" fmla="*/ 553388 h 596557"/>
                <a:gd name="connsiteX12" fmla="*/ 229966 w 538589"/>
                <a:gd name="connsiteY12" fmla="*/ 547057 h 596557"/>
                <a:gd name="connsiteX13" fmla="*/ 229966 w 538589"/>
                <a:gd name="connsiteY13" fmla="*/ 557256 h 596557"/>
                <a:gd name="connsiteX14" fmla="*/ 269268 w 538589"/>
                <a:gd name="connsiteY14" fmla="*/ 596558 h 596557"/>
                <a:gd name="connsiteX15" fmla="*/ 308569 w 538589"/>
                <a:gd name="connsiteY15" fmla="*/ 557256 h 596557"/>
                <a:gd name="connsiteX16" fmla="*/ 308569 w 538589"/>
                <a:gd name="connsiteY16" fmla="*/ 547057 h 596557"/>
                <a:gd name="connsiteX17" fmla="*/ 316658 w 538589"/>
                <a:gd name="connsiteY17" fmla="*/ 553388 h 596557"/>
                <a:gd name="connsiteX18" fmla="*/ 340925 w 538589"/>
                <a:gd name="connsiteY18" fmla="*/ 561828 h 596557"/>
                <a:gd name="connsiteX19" fmla="*/ 371786 w 538589"/>
                <a:gd name="connsiteY19" fmla="*/ 546881 h 596557"/>
                <a:gd name="connsiteX20" fmla="*/ 365192 w 538589"/>
                <a:gd name="connsiteY20" fmla="*/ 491666 h 596557"/>
                <a:gd name="connsiteX21" fmla="*/ 308481 w 538589"/>
                <a:gd name="connsiteY21" fmla="*/ 447089 h 596557"/>
                <a:gd name="connsiteX22" fmla="*/ 308481 w 538589"/>
                <a:gd name="connsiteY22" fmla="*/ 366288 h 596557"/>
                <a:gd name="connsiteX23" fmla="*/ 378468 w 538589"/>
                <a:gd name="connsiteY23" fmla="*/ 406732 h 596557"/>
                <a:gd name="connsiteX24" fmla="*/ 388755 w 538589"/>
                <a:gd name="connsiteY24" fmla="*/ 478125 h 596557"/>
                <a:gd name="connsiteX25" fmla="*/ 433244 w 538589"/>
                <a:gd name="connsiteY25" fmla="*/ 511448 h 596557"/>
                <a:gd name="connsiteX26" fmla="*/ 466567 w 538589"/>
                <a:gd name="connsiteY26" fmla="*/ 466959 h 596557"/>
                <a:gd name="connsiteX27" fmla="*/ 465072 w 538589"/>
                <a:gd name="connsiteY27" fmla="*/ 456760 h 596557"/>
                <a:gd name="connsiteX28" fmla="*/ 473953 w 538589"/>
                <a:gd name="connsiteY28" fmla="*/ 461860 h 596557"/>
                <a:gd name="connsiteX29" fmla="*/ 493559 w 538589"/>
                <a:gd name="connsiteY29" fmla="*/ 467135 h 596557"/>
                <a:gd name="connsiteX30" fmla="*/ 527586 w 538589"/>
                <a:gd name="connsiteY30" fmla="*/ 447528 h 596557"/>
                <a:gd name="connsiteX31" fmla="*/ 513166 w 538589"/>
                <a:gd name="connsiteY31" fmla="*/ 393895 h 596557"/>
                <a:gd name="connsiteX32" fmla="*/ 504286 w 538589"/>
                <a:gd name="connsiteY32" fmla="*/ 388796 h 596557"/>
                <a:gd name="connsiteX33" fmla="*/ 513870 w 538589"/>
                <a:gd name="connsiteY33" fmla="*/ 385015 h 596557"/>
                <a:gd name="connsiteX34" fmla="*/ 535411 w 538589"/>
                <a:gd name="connsiteY34" fmla="*/ 364002 h 596557"/>
                <a:gd name="connsiteX35" fmla="*/ 535763 w 538589"/>
                <a:gd name="connsiteY35" fmla="*/ 333932 h 596557"/>
                <a:gd name="connsiteX36" fmla="*/ 499274 w 538589"/>
                <a:gd name="connsiteY36" fmla="*/ 309225 h 596557"/>
                <a:gd name="connsiteX37" fmla="*/ 484679 w 538589"/>
                <a:gd name="connsiteY37" fmla="*/ 312039 h 596557"/>
                <a:gd name="connsiteX38" fmla="*/ 417682 w 538589"/>
                <a:gd name="connsiteY38" fmla="*/ 338855 h 596557"/>
                <a:gd name="connsiteX39" fmla="*/ 347695 w 538589"/>
                <a:gd name="connsiteY39" fmla="*/ 298411 h 596557"/>
                <a:gd name="connsiteX40" fmla="*/ 417682 w 538589"/>
                <a:gd name="connsiteY40" fmla="*/ 257966 h 596557"/>
                <a:gd name="connsiteX41" fmla="*/ 484591 w 538589"/>
                <a:gd name="connsiteY41" fmla="*/ 284783 h 596557"/>
                <a:gd name="connsiteX42" fmla="*/ 499187 w 538589"/>
                <a:gd name="connsiteY42" fmla="*/ 287596 h 596557"/>
                <a:gd name="connsiteX43" fmla="*/ 535675 w 538589"/>
                <a:gd name="connsiteY43" fmla="*/ 262890 h 596557"/>
                <a:gd name="connsiteX44" fmla="*/ 513782 w 538589"/>
                <a:gd name="connsiteY44" fmla="*/ 211807 h 596557"/>
                <a:gd name="connsiteX45" fmla="*/ 504198 w 538589"/>
                <a:gd name="connsiteY45" fmla="*/ 207938 h 596557"/>
                <a:gd name="connsiteX46" fmla="*/ 513078 w 538589"/>
                <a:gd name="connsiteY46" fmla="*/ 202838 h 596557"/>
                <a:gd name="connsiteX47" fmla="*/ 527498 w 538589"/>
                <a:gd name="connsiteY47" fmla="*/ 149205 h 596557"/>
                <a:gd name="connsiteX48" fmla="*/ 493472 w 538589"/>
                <a:gd name="connsiteY48" fmla="*/ 129511 h 596557"/>
                <a:gd name="connsiteX49" fmla="*/ 473865 w 538589"/>
                <a:gd name="connsiteY49" fmla="*/ 134786 h 596557"/>
                <a:gd name="connsiteX50" fmla="*/ 464984 w 538589"/>
                <a:gd name="connsiteY50" fmla="*/ 139886 h 596557"/>
                <a:gd name="connsiteX51" fmla="*/ 466479 w 538589"/>
                <a:gd name="connsiteY51" fmla="*/ 129687 h 596557"/>
                <a:gd name="connsiteX52" fmla="*/ 433244 w 538589"/>
                <a:gd name="connsiteY52" fmla="*/ 85197 h 596557"/>
                <a:gd name="connsiteX53" fmla="*/ 388755 w 538589"/>
                <a:gd name="connsiteY53" fmla="*/ 118520 h 596557"/>
                <a:gd name="connsiteX54" fmla="*/ 378468 w 538589"/>
                <a:gd name="connsiteY54" fmla="*/ 189914 h 596557"/>
                <a:gd name="connsiteX55" fmla="*/ 308481 w 538589"/>
                <a:gd name="connsiteY55" fmla="*/ 230358 h 596557"/>
                <a:gd name="connsiteX56" fmla="*/ 308481 w 538589"/>
                <a:gd name="connsiteY56" fmla="*/ 149469 h 596557"/>
                <a:gd name="connsiteX57" fmla="*/ 365192 w 538589"/>
                <a:gd name="connsiteY57" fmla="*/ 104892 h 596557"/>
                <a:gd name="connsiteX58" fmla="*/ 371786 w 538589"/>
                <a:gd name="connsiteY58" fmla="*/ 49764 h 596557"/>
                <a:gd name="connsiteX59" fmla="*/ 340925 w 538589"/>
                <a:gd name="connsiteY59" fmla="*/ 34729 h 596557"/>
                <a:gd name="connsiteX60" fmla="*/ 316658 w 538589"/>
                <a:gd name="connsiteY60" fmla="*/ 43170 h 596557"/>
                <a:gd name="connsiteX61" fmla="*/ 308569 w 538589"/>
                <a:gd name="connsiteY61" fmla="*/ 49500 h 596557"/>
                <a:gd name="connsiteX62" fmla="*/ 308569 w 538589"/>
                <a:gd name="connsiteY62" fmla="*/ 39302 h 596557"/>
                <a:gd name="connsiteX63" fmla="*/ 269268 w 538589"/>
                <a:gd name="connsiteY63" fmla="*/ 0 h 596557"/>
                <a:gd name="connsiteX64" fmla="*/ 229966 w 538589"/>
                <a:gd name="connsiteY64" fmla="*/ 39302 h 596557"/>
                <a:gd name="connsiteX65" fmla="*/ 229966 w 538589"/>
                <a:gd name="connsiteY65" fmla="*/ 49500 h 596557"/>
                <a:gd name="connsiteX66" fmla="*/ 221877 w 538589"/>
                <a:gd name="connsiteY66" fmla="*/ 43170 h 596557"/>
                <a:gd name="connsiteX67" fmla="*/ 197610 w 538589"/>
                <a:gd name="connsiteY67" fmla="*/ 34729 h 596557"/>
                <a:gd name="connsiteX68" fmla="*/ 166749 w 538589"/>
                <a:gd name="connsiteY68" fmla="*/ 49764 h 596557"/>
                <a:gd name="connsiteX69" fmla="*/ 173344 w 538589"/>
                <a:gd name="connsiteY69" fmla="*/ 104892 h 596557"/>
                <a:gd name="connsiteX70" fmla="*/ 230054 w 538589"/>
                <a:gd name="connsiteY70" fmla="*/ 149469 h 596557"/>
                <a:gd name="connsiteX71" fmla="*/ 230054 w 538589"/>
                <a:gd name="connsiteY71" fmla="*/ 230358 h 596557"/>
                <a:gd name="connsiteX72" fmla="*/ 160067 w 538589"/>
                <a:gd name="connsiteY72" fmla="*/ 189914 h 596557"/>
                <a:gd name="connsiteX73" fmla="*/ 149780 w 538589"/>
                <a:gd name="connsiteY73" fmla="*/ 118520 h 596557"/>
                <a:gd name="connsiteX74" fmla="*/ 105291 w 538589"/>
                <a:gd name="connsiteY74" fmla="*/ 85197 h 596557"/>
                <a:gd name="connsiteX75" fmla="*/ 72056 w 538589"/>
                <a:gd name="connsiteY75" fmla="*/ 129687 h 596557"/>
                <a:gd name="connsiteX76" fmla="*/ 73551 w 538589"/>
                <a:gd name="connsiteY76" fmla="*/ 139886 h 596557"/>
                <a:gd name="connsiteX77" fmla="*/ 64671 w 538589"/>
                <a:gd name="connsiteY77" fmla="*/ 134786 h 596557"/>
                <a:gd name="connsiteX78" fmla="*/ 45064 w 538589"/>
                <a:gd name="connsiteY78" fmla="*/ 129511 h 596557"/>
                <a:gd name="connsiteX79" fmla="*/ 11038 w 538589"/>
                <a:gd name="connsiteY79" fmla="*/ 149205 h 596557"/>
                <a:gd name="connsiteX80" fmla="*/ 25457 w 538589"/>
                <a:gd name="connsiteY80" fmla="*/ 202838 h 596557"/>
                <a:gd name="connsiteX81" fmla="*/ 34337 w 538589"/>
                <a:gd name="connsiteY81" fmla="*/ 207938 h 596557"/>
                <a:gd name="connsiteX82" fmla="*/ 24754 w 538589"/>
                <a:gd name="connsiteY82" fmla="*/ 211719 h 596557"/>
                <a:gd name="connsiteX83" fmla="*/ 3212 w 538589"/>
                <a:gd name="connsiteY83" fmla="*/ 232732 h 596557"/>
                <a:gd name="connsiteX84" fmla="*/ 2861 w 538589"/>
                <a:gd name="connsiteY84" fmla="*/ 262802 h 596557"/>
                <a:gd name="connsiteX85" fmla="*/ 39349 w 538589"/>
                <a:gd name="connsiteY85" fmla="*/ 287508 h 596557"/>
                <a:gd name="connsiteX86" fmla="*/ 53944 w 538589"/>
                <a:gd name="connsiteY86" fmla="*/ 284695 h 596557"/>
                <a:gd name="connsiteX87" fmla="*/ 120941 w 538589"/>
                <a:gd name="connsiteY87" fmla="*/ 257878 h 596557"/>
                <a:gd name="connsiteX88" fmla="*/ 190928 w 538589"/>
                <a:gd name="connsiteY88" fmla="*/ 298323 h 596557"/>
                <a:gd name="connsiteX89" fmla="*/ 120941 w 538589"/>
                <a:gd name="connsiteY89" fmla="*/ 338768 h 596557"/>
                <a:gd name="connsiteX90" fmla="*/ 53944 w 538589"/>
                <a:gd name="connsiteY90" fmla="*/ 311951 h 596557"/>
                <a:gd name="connsiteX91" fmla="*/ 39349 w 538589"/>
                <a:gd name="connsiteY91" fmla="*/ 309138 h 596557"/>
                <a:gd name="connsiteX92" fmla="*/ 2949 w 538589"/>
                <a:gd name="connsiteY92" fmla="*/ 333844 h 596557"/>
                <a:gd name="connsiteX93" fmla="*/ 3300 w 538589"/>
                <a:gd name="connsiteY93" fmla="*/ 363913 h 596557"/>
                <a:gd name="connsiteX94" fmla="*/ 24842 w 538589"/>
                <a:gd name="connsiteY94" fmla="*/ 384927 h 596557"/>
                <a:gd name="connsiteX95" fmla="*/ 34425 w 538589"/>
                <a:gd name="connsiteY95" fmla="*/ 388796 h 596557"/>
                <a:gd name="connsiteX96" fmla="*/ 25545 w 538589"/>
                <a:gd name="connsiteY96" fmla="*/ 393895 h 596557"/>
                <a:gd name="connsiteX97" fmla="*/ 11125 w 538589"/>
                <a:gd name="connsiteY97" fmla="*/ 447528 h 596557"/>
                <a:gd name="connsiteX98" fmla="*/ 45152 w 538589"/>
                <a:gd name="connsiteY98" fmla="*/ 467135 h 596557"/>
                <a:gd name="connsiteX99" fmla="*/ 64759 w 538589"/>
                <a:gd name="connsiteY99" fmla="*/ 461860 h 596557"/>
                <a:gd name="connsiteX100" fmla="*/ 26160 w 538589"/>
                <a:gd name="connsiteY100" fmla="*/ 438648 h 596557"/>
                <a:gd name="connsiteX101" fmla="*/ 34073 w 538589"/>
                <a:gd name="connsiteY101" fmla="*/ 409018 h 596557"/>
                <a:gd name="connsiteX102" fmla="*/ 58604 w 538589"/>
                <a:gd name="connsiteY102" fmla="*/ 394863 h 596557"/>
                <a:gd name="connsiteX103" fmla="*/ 63000 w 538589"/>
                <a:gd name="connsiteY103" fmla="*/ 386598 h 596557"/>
                <a:gd name="connsiteX104" fmla="*/ 57461 w 538589"/>
                <a:gd name="connsiteY104" fmla="*/ 379036 h 596557"/>
                <a:gd name="connsiteX105" fmla="*/ 31084 w 538589"/>
                <a:gd name="connsiteY105" fmla="*/ 368486 h 596557"/>
                <a:gd name="connsiteX106" fmla="*/ 19214 w 538589"/>
                <a:gd name="connsiteY106" fmla="*/ 356880 h 596557"/>
                <a:gd name="connsiteX107" fmla="*/ 19039 w 538589"/>
                <a:gd name="connsiteY107" fmla="*/ 340262 h 596557"/>
                <a:gd name="connsiteX108" fmla="*/ 47262 w 538589"/>
                <a:gd name="connsiteY108" fmla="*/ 328217 h 596557"/>
                <a:gd name="connsiteX109" fmla="*/ 118216 w 538589"/>
                <a:gd name="connsiteY109" fmla="*/ 356616 h 596557"/>
                <a:gd name="connsiteX110" fmla="*/ 125865 w 538589"/>
                <a:gd name="connsiteY110" fmla="*/ 356088 h 596557"/>
                <a:gd name="connsiteX111" fmla="*/ 212733 w 538589"/>
                <a:gd name="connsiteY111" fmla="*/ 305884 h 596557"/>
                <a:gd name="connsiteX112" fmla="*/ 217129 w 538589"/>
                <a:gd name="connsiteY112" fmla="*/ 298235 h 596557"/>
                <a:gd name="connsiteX113" fmla="*/ 212733 w 538589"/>
                <a:gd name="connsiteY113" fmla="*/ 290586 h 596557"/>
                <a:gd name="connsiteX114" fmla="*/ 125865 w 538589"/>
                <a:gd name="connsiteY114" fmla="*/ 240382 h 596557"/>
                <a:gd name="connsiteX115" fmla="*/ 118216 w 538589"/>
                <a:gd name="connsiteY115" fmla="*/ 239854 h 596557"/>
                <a:gd name="connsiteX116" fmla="*/ 47262 w 538589"/>
                <a:gd name="connsiteY116" fmla="*/ 268253 h 596557"/>
                <a:gd name="connsiteX117" fmla="*/ 39261 w 538589"/>
                <a:gd name="connsiteY117" fmla="*/ 269836 h 596557"/>
                <a:gd name="connsiteX118" fmla="*/ 19126 w 538589"/>
                <a:gd name="connsiteY118" fmla="*/ 256208 h 596557"/>
                <a:gd name="connsiteX119" fmla="*/ 19302 w 538589"/>
                <a:gd name="connsiteY119" fmla="*/ 239590 h 596557"/>
                <a:gd name="connsiteX120" fmla="*/ 31172 w 538589"/>
                <a:gd name="connsiteY120" fmla="*/ 227984 h 596557"/>
                <a:gd name="connsiteX121" fmla="*/ 57549 w 538589"/>
                <a:gd name="connsiteY121" fmla="*/ 217434 h 596557"/>
                <a:gd name="connsiteX122" fmla="*/ 63088 w 538589"/>
                <a:gd name="connsiteY122" fmla="*/ 209872 h 596557"/>
                <a:gd name="connsiteX123" fmla="*/ 58692 w 538589"/>
                <a:gd name="connsiteY123" fmla="*/ 201608 h 596557"/>
                <a:gd name="connsiteX124" fmla="*/ 34161 w 538589"/>
                <a:gd name="connsiteY124" fmla="*/ 187452 h 596557"/>
                <a:gd name="connsiteX125" fmla="*/ 26248 w 538589"/>
                <a:gd name="connsiteY125" fmla="*/ 157822 h 596557"/>
                <a:gd name="connsiteX126" fmla="*/ 55878 w 538589"/>
                <a:gd name="connsiteY126" fmla="*/ 149909 h 596557"/>
                <a:gd name="connsiteX127" fmla="*/ 80409 w 538589"/>
                <a:gd name="connsiteY127" fmla="*/ 164065 h 596557"/>
                <a:gd name="connsiteX128" fmla="*/ 89729 w 538589"/>
                <a:gd name="connsiteY128" fmla="*/ 163713 h 596557"/>
                <a:gd name="connsiteX129" fmla="*/ 93509 w 538589"/>
                <a:gd name="connsiteY129" fmla="*/ 155184 h 596557"/>
                <a:gd name="connsiteX130" fmla="*/ 89465 w 538589"/>
                <a:gd name="connsiteY130" fmla="*/ 127049 h 596557"/>
                <a:gd name="connsiteX131" fmla="*/ 107841 w 538589"/>
                <a:gd name="connsiteY131" fmla="*/ 102518 h 596557"/>
                <a:gd name="connsiteX132" fmla="*/ 132459 w 538589"/>
                <a:gd name="connsiteY132" fmla="*/ 120894 h 596557"/>
                <a:gd name="connsiteX133" fmla="*/ 143362 w 538589"/>
                <a:gd name="connsiteY133" fmla="*/ 196508 h 596557"/>
                <a:gd name="connsiteX134" fmla="*/ 147670 w 538589"/>
                <a:gd name="connsiteY134" fmla="*/ 202838 h 596557"/>
                <a:gd name="connsiteX135" fmla="*/ 234538 w 538589"/>
                <a:gd name="connsiteY135" fmla="*/ 253043 h 596557"/>
                <a:gd name="connsiteX136" fmla="*/ 243330 w 538589"/>
                <a:gd name="connsiteY136" fmla="*/ 253043 h 596557"/>
                <a:gd name="connsiteX137" fmla="*/ 247727 w 538589"/>
                <a:gd name="connsiteY137" fmla="*/ 245393 h 596557"/>
                <a:gd name="connsiteX138" fmla="*/ 247727 w 538589"/>
                <a:gd name="connsiteY138" fmla="*/ 145073 h 596557"/>
                <a:gd name="connsiteX139" fmla="*/ 244385 w 538589"/>
                <a:gd name="connsiteY139" fmla="*/ 138127 h 596557"/>
                <a:gd name="connsiteX140" fmla="*/ 184334 w 538589"/>
                <a:gd name="connsiteY140" fmla="*/ 90912 h 596557"/>
                <a:gd name="connsiteX141" fmla="*/ 180729 w 538589"/>
                <a:gd name="connsiteY141" fmla="*/ 60403 h 596557"/>
                <a:gd name="connsiteX142" fmla="*/ 211238 w 538589"/>
                <a:gd name="connsiteY142" fmla="*/ 56798 h 596557"/>
                <a:gd name="connsiteX143" fmla="*/ 233571 w 538589"/>
                <a:gd name="connsiteY143" fmla="*/ 74383 h 596557"/>
                <a:gd name="connsiteX144" fmla="*/ 242891 w 538589"/>
                <a:gd name="connsiteY144" fmla="*/ 75350 h 596557"/>
                <a:gd name="connsiteX145" fmla="*/ 247814 w 538589"/>
                <a:gd name="connsiteY145" fmla="*/ 67437 h 596557"/>
                <a:gd name="connsiteX146" fmla="*/ 247814 w 538589"/>
                <a:gd name="connsiteY146" fmla="*/ 39126 h 596557"/>
                <a:gd name="connsiteX147" fmla="*/ 269531 w 538589"/>
                <a:gd name="connsiteY147" fmla="*/ 17409 h 596557"/>
                <a:gd name="connsiteX148" fmla="*/ 291248 w 538589"/>
                <a:gd name="connsiteY148" fmla="*/ 39126 h 596557"/>
                <a:gd name="connsiteX149" fmla="*/ 291248 w 538589"/>
                <a:gd name="connsiteY149" fmla="*/ 67437 h 596557"/>
                <a:gd name="connsiteX150" fmla="*/ 296172 w 538589"/>
                <a:gd name="connsiteY150" fmla="*/ 75350 h 596557"/>
                <a:gd name="connsiteX151" fmla="*/ 305492 w 538589"/>
                <a:gd name="connsiteY151" fmla="*/ 74383 h 596557"/>
                <a:gd name="connsiteX152" fmla="*/ 327824 w 538589"/>
                <a:gd name="connsiteY152" fmla="*/ 56798 h 596557"/>
                <a:gd name="connsiteX153" fmla="*/ 358334 w 538589"/>
                <a:gd name="connsiteY153" fmla="*/ 60403 h 596557"/>
                <a:gd name="connsiteX154" fmla="*/ 354729 w 538589"/>
                <a:gd name="connsiteY154" fmla="*/ 90912 h 596557"/>
                <a:gd name="connsiteX155" fmla="*/ 294677 w 538589"/>
                <a:gd name="connsiteY155" fmla="*/ 138127 h 596557"/>
                <a:gd name="connsiteX156" fmla="*/ 291336 w 538589"/>
                <a:gd name="connsiteY156" fmla="*/ 145073 h 596557"/>
                <a:gd name="connsiteX157" fmla="*/ 291336 w 538589"/>
                <a:gd name="connsiteY157" fmla="*/ 245393 h 596557"/>
                <a:gd name="connsiteX158" fmla="*/ 295733 w 538589"/>
                <a:gd name="connsiteY158" fmla="*/ 253043 h 596557"/>
                <a:gd name="connsiteX159" fmla="*/ 304525 w 538589"/>
                <a:gd name="connsiteY159" fmla="*/ 253043 h 596557"/>
                <a:gd name="connsiteX160" fmla="*/ 391393 w 538589"/>
                <a:gd name="connsiteY160" fmla="*/ 202838 h 596557"/>
                <a:gd name="connsiteX161" fmla="*/ 395701 w 538589"/>
                <a:gd name="connsiteY161" fmla="*/ 196508 h 596557"/>
                <a:gd name="connsiteX162" fmla="*/ 406604 w 538589"/>
                <a:gd name="connsiteY162" fmla="*/ 120894 h 596557"/>
                <a:gd name="connsiteX163" fmla="*/ 431134 w 538589"/>
                <a:gd name="connsiteY163" fmla="*/ 102518 h 596557"/>
                <a:gd name="connsiteX164" fmla="*/ 449510 w 538589"/>
                <a:gd name="connsiteY164" fmla="*/ 127049 h 596557"/>
                <a:gd name="connsiteX165" fmla="*/ 445466 w 538589"/>
                <a:gd name="connsiteY165" fmla="*/ 155184 h 596557"/>
                <a:gd name="connsiteX166" fmla="*/ 449246 w 538589"/>
                <a:gd name="connsiteY166" fmla="*/ 163713 h 596557"/>
                <a:gd name="connsiteX167" fmla="*/ 458566 w 538589"/>
                <a:gd name="connsiteY167" fmla="*/ 164065 h 596557"/>
                <a:gd name="connsiteX168" fmla="*/ 483097 w 538589"/>
                <a:gd name="connsiteY168" fmla="*/ 149909 h 596557"/>
                <a:gd name="connsiteX169" fmla="*/ 512727 w 538589"/>
                <a:gd name="connsiteY169" fmla="*/ 157822 h 596557"/>
                <a:gd name="connsiteX170" fmla="*/ 504814 w 538589"/>
                <a:gd name="connsiteY170" fmla="*/ 187452 h 596557"/>
                <a:gd name="connsiteX171" fmla="*/ 480283 w 538589"/>
                <a:gd name="connsiteY171" fmla="*/ 201608 h 596557"/>
                <a:gd name="connsiteX172" fmla="*/ 475887 w 538589"/>
                <a:gd name="connsiteY172" fmla="*/ 209872 h 596557"/>
                <a:gd name="connsiteX173" fmla="*/ 481426 w 538589"/>
                <a:gd name="connsiteY173" fmla="*/ 217434 h 596557"/>
                <a:gd name="connsiteX174" fmla="*/ 507803 w 538589"/>
                <a:gd name="connsiteY174" fmla="*/ 227984 h 596557"/>
                <a:gd name="connsiteX175" fmla="*/ 519673 w 538589"/>
                <a:gd name="connsiteY175" fmla="*/ 239590 h 596557"/>
                <a:gd name="connsiteX176" fmla="*/ 519848 w 538589"/>
                <a:gd name="connsiteY176" fmla="*/ 256208 h 596557"/>
                <a:gd name="connsiteX177" fmla="*/ 491625 w 538589"/>
                <a:gd name="connsiteY177" fmla="*/ 268253 h 596557"/>
                <a:gd name="connsiteX178" fmla="*/ 420671 w 538589"/>
                <a:gd name="connsiteY178" fmla="*/ 239854 h 596557"/>
                <a:gd name="connsiteX179" fmla="*/ 413022 w 538589"/>
                <a:gd name="connsiteY179" fmla="*/ 240382 h 596557"/>
                <a:gd name="connsiteX180" fmla="*/ 326154 w 538589"/>
                <a:gd name="connsiteY180" fmla="*/ 290586 h 596557"/>
                <a:gd name="connsiteX181" fmla="*/ 321758 w 538589"/>
                <a:gd name="connsiteY181" fmla="*/ 298235 h 596557"/>
                <a:gd name="connsiteX182" fmla="*/ 326154 w 538589"/>
                <a:gd name="connsiteY182" fmla="*/ 305884 h 596557"/>
                <a:gd name="connsiteX183" fmla="*/ 413022 w 538589"/>
                <a:gd name="connsiteY183" fmla="*/ 356088 h 596557"/>
                <a:gd name="connsiteX184" fmla="*/ 420671 w 538589"/>
                <a:gd name="connsiteY184" fmla="*/ 356616 h 596557"/>
                <a:gd name="connsiteX185" fmla="*/ 491625 w 538589"/>
                <a:gd name="connsiteY185" fmla="*/ 328217 h 596557"/>
                <a:gd name="connsiteX186" fmla="*/ 519848 w 538589"/>
                <a:gd name="connsiteY186" fmla="*/ 340350 h 596557"/>
                <a:gd name="connsiteX187" fmla="*/ 519673 w 538589"/>
                <a:gd name="connsiteY187" fmla="*/ 356967 h 596557"/>
                <a:gd name="connsiteX188" fmla="*/ 507803 w 538589"/>
                <a:gd name="connsiteY188" fmla="*/ 368573 h 596557"/>
                <a:gd name="connsiteX189" fmla="*/ 481426 w 538589"/>
                <a:gd name="connsiteY189" fmla="*/ 379124 h 596557"/>
                <a:gd name="connsiteX190" fmla="*/ 475887 w 538589"/>
                <a:gd name="connsiteY190" fmla="*/ 386686 h 596557"/>
                <a:gd name="connsiteX191" fmla="*/ 480283 w 538589"/>
                <a:gd name="connsiteY191" fmla="*/ 394950 h 596557"/>
                <a:gd name="connsiteX192" fmla="*/ 504814 w 538589"/>
                <a:gd name="connsiteY192" fmla="*/ 409106 h 596557"/>
                <a:gd name="connsiteX193" fmla="*/ 512727 w 538589"/>
                <a:gd name="connsiteY193" fmla="*/ 438736 h 596557"/>
                <a:gd name="connsiteX194" fmla="*/ 483097 w 538589"/>
                <a:gd name="connsiteY194" fmla="*/ 446649 h 596557"/>
                <a:gd name="connsiteX195" fmla="*/ 458566 w 538589"/>
                <a:gd name="connsiteY195" fmla="*/ 432494 h 596557"/>
                <a:gd name="connsiteX196" fmla="*/ 449246 w 538589"/>
                <a:gd name="connsiteY196" fmla="*/ 432845 h 596557"/>
                <a:gd name="connsiteX197" fmla="*/ 445466 w 538589"/>
                <a:gd name="connsiteY197" fmla="*/ 441374 h 596557"/>
                <a:gd name="connsiteX198" fmla="*/ 449510 w 538589"/>
                <a:gd name="connsiteY198" fmla="*/ 469509 h 596557"/>
                <a:gd name="connsiteX199" fmla="*/ 431134 w 538589"/>
                <a:gd name="connsiteY199" fmla="*/ 494128 h 596557"/>
                <a:gd name="connsiteX200" fmla="*/ 406604 w 538589"/>
                <a:gd name="connsiteY200" fmla="*/ 475752 h 596557"/>
                <a:gd name="connsiteX201" fmla="*/ 395701 w 538589"/>
                <a:gd name="connsiteY201" fmla="*/ 400138 h 596557"/>
                <a:gd name="connsiteX202" fmla="*/ 391393 w 538589"/>
                <a:gd name="connsiteY202" fmla="*/ 393807 h 596557"/>
                <a:gd name="connsiteX203" fmla="*/ 304525 w 538589"/>
                <a:gd name="connsiteY203" fmla="*/ 343603 h 596557"/>
                <a:gd name="connsiteX204" fmla="*/ 295733 w 538589"/>
                <a:gd name="connsiteY204" fmla="*/ 343603 h 596557"/>
                <a:gd name="connsiteX205" fmla="*/ 291336 w 538589"/>
                <a:gd name="connsiteY205" fmla="*/ 351253 h 596557"/>
                <a:gd name="connsiteX206" fmla="*/ 291336 w 538589"/>
                <a:gd name="connsiteY206" fmla="*/ 451573 h 596557"/>
                <a:gd name="connsiteX207" fmla="*/ 294677 w 538589"/>
                <a:gd name="connsiteY207" fmla="*/ 458519 h 596557"/>
                <a:gd name="connsiteX208" fmla="*/ 354729 w 538589"/>
                <a:gd name="connsiteY208" fmla="*/ 505733 h 596557"/>
                <a:gd name="connsiteX209" fmla="*/ 358334 w 538589"/>
                <a:gd name="connsiteY209" fmla="*/ 536243 h 596557"/>
                <a:gd name="connsiteX210" fmla="*/ 327824 w 538589"/>
                <a:gd name="connsiteY210" fmla="*/ 539848 h 596557"/>
                <a:gd name="connsiteX211" fmla="*/ 305492 w 538589"/>
                <a:gd name="connsiteY211" fmla="*/ 522263 h 596557"/>
                <a:gd name="connsiteX212" fmla="*/ 296172 w 538589"/>
                <a:gd name="connsiteY212" fmla="*/ 521296 h 596557"/>
                <a:gd name="connsiteX213" fmla="*/ 291248 w 538589"/>
                <a:gd name="connsiteY213" fmla="*/ 529209 h 596557"/>
                <a:gd name="connsiteX214" fmla="*/ 291248 w 538589"/>
                <a:gd name="connsiteY214" fmla="*/ 557520 h 596557"/>
                <a:gd name="connsiteX215" fmla="*/ 269531 w 538589"/>
                <a:gd name="connsiteY215" fmla="*/ 579237 h 596557"/>
                <a:gd name="connsiteX216" fmla="*/ 247814 w 538589"/>
                <a:gd name="connsiteY216" fmla="*/ 557520 h 596557"/>
                <a:gd name="connsiteX217" fmla="*/ 247814 w 538589"/>
                <a:gd name="connsiteY217" fmla="*/ 529209 h 596557"/>
                <a:gd name="connsiteX218" fmla="*/ 242891 w 538589"/>
                <a:gd name="connsiteY218" fmla="*/ 521296 h 596557"/>
                <a:gd name="connsiteX219" fmla="*/ 239022 w 538589"/>
                <a:gd name="connsiteY219" fmla="*/ 520417 h 596557"/>
                <a:gd name="connsiteX220" fmla="*/ 233571 w 538589"/>
                <a:gd name="connsiteY220" fmla="*/ 522263 h 596557"/>
                <a:gd name="connsiteX221" fmla="*/ 211238 w 538589"/>
                <a:gd name="connsiteY221" fmla="*/ 539848 h 596557"/>
                <a:gd name="connsiteX222" fmla="*/ 180729 w 538589"/>
                <a:gd name="connsiteY222" fmla="*/ 536243 h 596557"/>
                <a:gd name="connsiteX223" fmla="*/ 184334 w 538589"/>
                <a:gd name="connsiteY223" fmla="*/ 505733 h 596557"/>
                <a:gd name="connsiteX224" fmla="*/ 244385 w 538589"/>
                <a:gd name="connsiteY224" fmla="*/ 458431 h 596557"/>
                <a:gd name="connsiteX225" fmla="*/ 247727 w 538589"/>
                <a:gd name="connsiteY225" fmla="*/ 451485 h 596557"/>
                <a:gd name="connsiteX226" fmla="*/ 247727 w 538589"/>
                <a:gd name="connsiteY226" fmla="*/ 351165 h 596557"/>
                <a:gd name="connsiteX227" fmla="*/ 243330 w 538589"/>
                <a:gd name="connsiteY227" fmla="*/ 343515 h 596557"/>
                <a:gd name="connsiteX228" fmla="*/ 234538 w 538589"/>
                <a:gd name="connsiteY228" fmla="*/ 343515 h 596557"/>
                <a:gd name="connsiteX229" fmla="*/ 147670 w 538589"/>
                <a:gd name="connsiteY229" fmla="*/ 393720 h 596557"/>
                <a:gd name="connsiteX230" fmla="*/ 143362 w 538589"/>
                <a:gd name="connsiteY230" fmla="*/ 400050 h 596557"/>
                <a:gd name="connsiteX231" fmla="*/ 132459 w 538589"/>
                <a:gd name="connsiteY231" fmla="*/ 475664 h 596557"/>
                <a:gd name="connsiteX232" fmla="*/ 111006 w 538589"/>
                <a:gd name="connsiteY232" fmla="*/ 494304 h 596557"/>
                <a:gd name="connsiteX233" fmla="*/ 107841 w 538589"/>
                <a:gd name="connsiteY233" fmla="*/ 494040 h 596557"/>
                <a:gd name="connsiteX234" fmla="*/ 89465 w 538589"/>
                <a:gd name="connsiteY234" fmla="*/ 469509 h 596557"/>
                <a:gd name="connsiteX235" fmla="*/ 93509 w 538589"/>
                <a:gd name="connsiteY235" fmla="*/ 441374 h 596557"/>
                <a:gd name="connsiteX236" fmla="*/ 89729 w 538589"/>
                <a:gd name="connsiteY236" fmla="*/ 432845 h 596557"/>
                <a:gd name="connsiteX237" fmla="*/ 80409 w 538589"/>
                <a:gd name="connsiteY237" fmla="*/ 432494 h 596557"/>
                <a:gd name="connsiteX238" fmla="*/ 55878 w 538589"/>
                <a:gd name="connsiteY238" fmla="*/ 446649 h 596557"/>
                <a:gd name="connsiteX239" fmla="*/ 26248 w 538589"/>
                <a:gd name="connsiteY239" fmla="*/ 438736 h 59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</a:cxnLst>
              <a:rect l="l" t="t" r="r" b="b"/>
              <a:pathLst>
                <a:path w="538589" h="596557">
                  <a:moveTo>
                    <a:pt x="64583" y="461772"/>
                  </a:moveTo>
                  <a:lnTo>
                    <a:pt x="73463" y="456672"/>
                  </a:lnTo>
                  <a:lnTo>
                    <a:pt x="71968" y="466871"/>
                  </a:lnTo>
                  <a:cubicBezTo>
                    <a:pt x="68891" y="488325"/>
                    <a:pt x="83838" y="508283"/>
                    <a:pt x="105203" y="511361"/>
                  </a:cubicBezTo>
                  <a:cubicBezTo>
                    <a:pt x="126569" y="514614"/>
                    <a:pt x="146703" y="499227"/>
                    <a:pt x="149780" y="478125"/>
                  </a:cubicBezTo>
                  <a:lnTo>
                    <a:pt x="160067" y="406732"/>
                  </a:lnTo>
                  <a:lnTo>
                    <a:pt x="230054" y="366288"/>
                  </a:lnTo>
                  <a:lnTo>
                    <a:pt x="230054" y="447089"/>
                  </a:lnTo>
                  <a:lnTo>
                    <a:pt x="173344" y="491754"/>
                  </a:lnTo>
                  <a:cubicBezTo>
                    <a:pt x="156374" y="505118"/>
                    <a:pt x="153385" y="529912"/>
                    <a:pt x="166749" y="546881"/>
                  </a:cubicBezTo>
                  <a:cubicBezTo>
                    <a:pt x="174223" y="556377"/>
                    <a:pt x="185477" y="561828"/>
                    <a:pt x="197610" y="561828"/>
                  </a:cubicBezTo>
                  <a:cubicBezTo>
                    <a:pt x="206491" y="561828"/>
                    <a:pt x="214931" y="558927"/>
                    <a:pt x="221877" y="553388"/>
                  </a:cubicBezTo>
                  <a:lnTo>
                    <a:pt x="229966" y="547057"/>
                  </a:lnTo>
                  <a:lnTo>
                    <a:pt x="229966" y="557256"/>
                  </a:lnTo>
                  <a:cubicBezTo>
                    <a:pt x="229966" y="578886"/>
                    <a:pt x="247551" y="596558"/>
                    <a:pt x="269268" y="596558"/>
                  </a:cubicBezTo>
                  <a:cubicBezTo>
                    <a:pt x="290985" y="596558"/>
                    <a:pt x="308569" y="578973"/>
                    <a:pt x="308569" y="557256"/>
                  </a:cubicBezTo>
                  <a:lnTo>
                    <a:pt x="308569" y="547057"/>
                  </a:lnTo>
                  <a:lnTo>
                    <a:pt x="316658" y="553388"/>
                  </a:lnTo>
                  <a:cubicBezTo>
                    <a:pt x="323692" y="558927"/>
                    <a:pt x="332045" y="561828"/>
                    <a:pt x="340925" y="561828"/>
                  </a:cubicBezTo>
                  <a:cubicBezTo>
                    <a:pt x="353058" y="561828"/>
                    <a:pt x="364312" y="556377"/>
                    <a:pt x="371786" y="546881"/>
                  </a:cubicBezTo>
                  <a:cubicBezTo>
                    <a:pt x="385150" y="529824"/>
                    <a:pt x="382249" y="505118"/>
                    <a:pt x="365192" y="491666"/>
                  </a:cubicBezTo>
                  <a:lnTo>
                    <a:pt x="308481" y="447089"/>
                  </a:lnTo>
                  <a:lnTo>
                    <a:pt x="308481" y="366288"/>
                  </a:lnTo>
                  <a:lnTo>
                    <a:pt x="378468" y="406732"/>
                  </a:lnTo>
                  <a:lnTo>
                    <a:pt x="388755" y="478125"/>
                  </a:lnTo>
                  <a:cubicBezTo>
                    <a:pt x="391832" y="499227"/>
                    <a:pt x="411967" y="514526"/>
                    <a:pt x="433244" y="511448"/>
                  </a:cubicBezTo>
                  <a:cubicBezTo>
                    <a:pt x="454697" y="508371"/>
                    <a:pt x="469644" y="488413"/>
                    <a:pt x="466567" y="466959"/>
                  </a:cubicBezTo>
                  <a:lnTo>
                    <a:pt x="465072" y="456760"/>
                  </a:lnTo>
                  <a:lnTo>
                    <a:pt x="473953" y="461860"/>
                  </a:lnTo>
                  <a:cubicBezTo>
                    <a:pt x="479931" y="465289"/>
                    <a:pt x="486701" y="467135"/>
                    <a:pt x="493559" y="467135"/>
                  </a:cubicBezTo>
                  <a:cubicBezTo>
                    <a:pt x="507539" y="467135"/>
                    <a:pt x="520640" y="459574"/>
                    <a:pt x="527586" y="447528"/>
                  </a:cubicBezTo>
                  <a:cubicBezTo>
                    <a:pt x="538400" y="428801"/>
                    <a:pt x="531982" y="404710"/>
                    <a:pt x="513166" y="393895"/>
                  </a:cubicBezTo>
                  <a:lnTo>
                    <a:pt x="504286" y="388796"/>
                  </a:lnTo>
                  <a:lnTo>
                    <a:pt x="513870" y="385015"/>
                  </a:lnTo>
                  <a:cubicBezTo>
                    <a:pt x="523629" y="381146"/>
                    <a:pt x="531278" y="373673"/>
                    <a:pt x="535411" y="364002"/>
                  </a:cubicBezTo>
                  <a:cubicBezTo>
                    <a:pt x="539543" y="354330"/>
                    <a:pt x="539631" y="343691"/>
                    <a:pt x="535763" y="333932"/>
                  </a:cubicBezTo>
                  <a:cubicBezTo>
                    <a:pt x="529784" y="318897"/>
                    <a:pt x="515452" y="309225"/>
                    <a:pt x="499274" y="309225"/>
                  </a:cubicBezTo>
                  <a:cubicBezTo>
                    <a:pt x="494263" y="309225"/>
                    <a:pt x="489339" y="310193"/>
                    <a:pt x="484679" y="312039"/>
                  </a:cubicBezTo>
                  <a:lnTo>
                    <a:pt x="417682" y="338855"/>
                  </a:lnTo>
                  <a:lnTo>
                    <a:pt x="347695" y="298411"/>
                  </a:lnTo>
                  <a:lnTo>
                    <a:pt x="417682" y="257966"/>
                  </a:lnTo>
                  <a:lnTo>
                    <a:pt x="484591" y="284783"/>
                  </a:lnTo>
                  <a:cubicBezTo>
                    <a:pt x="489251" y="286629"/>
                    <a:pt x="494175" y="287596"/>
                    <a:pt x="499187" y="287596"/>
                  </a:cubicBezTo>
                  <a:cubicBezTo>
                    <a:pt x="515364" y="287596"/>
                    <a:pt x="529696" y="277925"/>
                    <a:pt x="535675" y="262890"/>
                  </a:cubicBezTo>
                  <a:cubicBezTo>
                    <a:pt x="543676" y="242755"/>
                    <a:pt x="533916" y="219895"/>
                    <a:pt x="513782" y="211807"/>
                  </a:cubicBezTo>
                  <a:lnTo>
                    <a:pt x="504198" y="207938"/>
                  </a:lnTo>
                  <a:lnTo>
                    <a:pt x="513078" y="202838"/>
                  </a:lnTo>
                  <a:cubicBezTo>
                    <a:pt x="531806" y="192024"/>
                    <a:pt x="538312" y="167933"/>
                    <a:pt x="527498" y="149205"/>
                  </a:cubicBezTo>
                  <a:cubicBezTo>
                    <a:pt x="520464" y="137072"/>
                    <a:pt x="507451" y="129511"/>
                    <a:pt x="493472" y="129511"/>
                  </a:cubicBezTo>
                  <a:cubicBezTo>
                    <a:pt x="486614" y="129511"/>
                    <a:pt x="479843" y="131357"/>
                    <a:pt x="473865" y="134786"/>
                  </a:cubicBezTo>
                  <a:lnTo>
                    <a:pt x="464984" y="139886"/>
                  </a:lnTo>
                  <a:lnTo>
                    <a:pt x="466479" y="129687"/>
                  </a:lnTo>
                  <a:cubicBezTo>
                    <a:pt x="469556" y="108233"/>
                    <a:pt x="454610" y="88275"/>
                    <a:pt x="433244" y="85197"/>
                  </a:cubicBezTo>
                  <a:cubicBezTo>
                    <a:pt x="411703" y="82120"/>
                    <a:pt x="391745" y="97419"/>
                    <a:pt x="388755" y="118520"/>
                  </a:cubicBezTo>
                  <a:lnTo>
                    <a:pt x="378468" y="189914"/>
                  </a:lnTo>
                  <a:lnTo>
                    <a:pt x="308481" y="230358"/>
                  </a:lnTo>
                  <a:lnTo>
                    <a:pt x="308481" y="149469"/>
                  </a:lnTo>
                  <a:lnTo>
                    <a:pt x="365192" y="104892"/>
                  </a:lnTo>
                  <a:cubicBezTo>
                    <a:pt x="382249" y="91440"/>
                    <a:pt x="385150" y="66734"/>
                    <a:pt x="371786" y="49764"/>
                  </a:cubicBezTo>
                  <a:cubicBezTo>
                    <a:pt x="364312" y="40269"/>
                    <a:pt x="353058" y="34729"/>
                    <a:pt x="340925" y="34729"/>
                  </a:cubicBezTo>
                  <a:cubicBezTo>
                    <a:pt x="332045" y="34729"/>
                    <a:pt x="323604" y="37631"/>
                    <a:pt x="316658" y="43170"/>
                  </a:cubicBezTo>
                  <a:lnTo>
                    <a:pt x="308569" y="49500"/>
                  </a:lnTo>
                  <a:lnTo>
                    <a:pt x="308569" y="39302"/>
                  </a:lnTo>
                  <a:cubicBezTo>
                    <a:pt x="308569" y="17672"/>
                    <a:pt x="290985" y="0"/>
                    <a:pt x="269268" y="0"/>
                  </a:cubicBezTo>
                  <a:cubicBezTo>
                    <a:pt x="247551" y="0"/>
                    <a:pt x="229966" y="17585"/>
                    <a:pt x="229966" y="39302"/>
                  </a:cubicBezTo>
                  <a:lnTo>
                    <a:pt x="229966" y="49500"/>
                  </a:lnTo>
                  <a:lnTo>
                    <a:pt x="221877" y="43170"/>
                  </a:lnTo>
                  <a:cubicBezTo>
                    <a:pt x="214843" y="37631"/>
                    <a:pt x="206491" y="34729"/>
                    <a:pt x="197610" y="34729"/>
                  </a:cubicBezTo>
                  <a:cubicBezTo>
                    <a:pt x="185477" y="34729"/>
                    <a:pt x="174223" y="40181"/>
                    <a:pt x="166749" y="49764"/>
                  </a:cubicBezTo>
                  <a:cubicBezTo>
                    <a:pt x="153385" y="66734"/>
                    <a:pt x="156287" y="91528"/>
                    <a:pt x="173344" y="104892"/>
                  </a:cubicBezTo>
                  <a:lnTo>
                    <a:pt x="230054" y="149469"/>
                  </a:lnTo>
                  <a:lnTo>
                    <a:pt x="230054" y="230358"/>
                  </a:lnTo>
                  <a:lnTo>
                    <a:pt x="160067" y="189914"/>
                  </a:lnTo>
                  <a:lnTo>
                    <a:pt x="149780" y="118520"/>
                  </a:lnTo>
                  <a:cubicBezTo>
                    <a:pt x="146791" y="97507"/>
                    <a:pt x="127184" y="82120"/>
                    <a:pt x="105291" y="85197"/>
                  </a:cubicBezTo>
                  <a:cubicBezTo>
                    <a:pt x="83838" y="88275"/>
                    <a:pt x="68891" y="108233"/>
                    <a:pt x="72056" y="129687"/>
                  </a:cubicBezTo>
                  <a:lnTo>
                    <a:pt x="73551" y="139886"/>
                  </a:lnTo>
                  <a:lnTo>
                    <a:pt x="64671" y="134786"/>
                  </a:lnTo>
                  <a:cubicBezTo>
                    <a:pt x="58692" y="131357"/>
                    <a:pt x="51922" y="129511"/>
                    <a:pt x="45064" y="129511"/>
                  </a:cubicBezTo>
                  <a:cubicBezTo>
                    <a:pt x="31084" y="129511"/>
                    <a:pt x="18071" y="137072"/>
                    <a:pt x="11038" y="149205"/>
                  </a:cubicBezTo>
                  <a:cubicBezTo>
                    <a:pt x="223" y="167933"/>
                    <a:pt x="6641" y="192024"/>
                    <a:pt x="25457" y="202838"/>
                  </a:cubicBezTo>
                  <a:lnTo>
                    <a:pt x="34337" y="207938"/>
                  </a:lnTo>
                  <a:lnTo>
                    <a:pt x="24754" y="211719"/>
                  </a:lnTo>
                  <a:cubicBezTo>
                    <a:pt x="14994" y="215587"/>
                    <a:pt x="7345" y="223061"/>
                    <a:pt x="3212" y="232732"/>
                  </a:cubicBezTo>
                  <a:cubicBezTo>
                    <a:pt x="-920" y="242404"/>
                    <a:pt x="-1096" y="253043"/>
                    <a:pt x="2861" y="262802"/>
                  </a:cubicBezTo>
                  <a:cubicBezTo>
                    <a:pt x="8840" y="277837"/>
                    <a:pt x="23171" y="287508"/>
                    <a:pt x="39349" y="287508"/>
                  </a:cubicBezTo>
                  <a:cubicBezTo>
                    <a:pt x="44360" y="287508"/>
                    <a:pt x="49284" y="286541"/>
                    <a:pt x="53944" y="284695"/>
                  </a:cubicBezTo>
                  <a:lnTo>
                    <a:pt x="120941" y="257878"/>
                  </a:lnTo>
                  <a:lnTo>
                    <a:pt x="190928" y="298323"/>
                  </a:lnTo>
                  <a:lnTo>
                    <a:pt x="120941" y="338768"/>
                  </a:lnTo>
                  <a:lnTo>
                    <a:pt x="53944" y="311951"/>
                  </a:lnTo>
                  <a:cubicBezTo>
                    <a:pt x="49284" y="310105"/>
                    <a:pt x="44360" y="309138"/>
                    <a:pt x="39349" y="309138"/>
                  </a:cubicBezTo>
                  <a:cubicBezTo>
                    <a:pt x="23171" y="309138"/>
                    <a:pt x="8927" y="318809"/>
                    <a:pt x="2949" y="333844"/>
                  </a:cubicBezTo>
                  <a:cubicBezTo>
                    <a:pt x="-920" y="343603"/>
                    <a:pt x="-832" y="354242"/>
                    <a:pt x="3300" y="363913"/>
                  </a:cubicBezTo>
                  <a:cubicBezTo>
                    <a:pt x="7433" y="373585"/>
                    <a:pt x="15082" y="381059"/>
                    <a:pt x="24842" y="384927"/>
                  </a:cubicBezTo>
                  <a:lnTo>
                    <a:pt x="34425" y="388796"/>
                  </a:lnTo>
                  <a:lnTo>
                    <a:pt x="25545" y="393895"/>
                  </a:lnTo>
                  <a:cubicBezTo>
                    <a:pt x="6817" y="404710"/>
                    <a:pt x="311" y="428801"/>
                    <a:pt x="11125" y="447528"/>
                  </a:cubicBezTo>
                  <a:cubicBezTo>
                    <a:pt x="18159" y="459662"/>
                    <a:pt x="31172" y="467135"/>
                    <a:pt x="45152" y="467135"/>
                  </a:cubicBezTo>
                  <a:cubicBezTo>
                    <a:pt x="52010" y="467135"/>
                    <a:pt x="58780" y="465289"/>
                    <a:pt x="64759" y="461860"/>
                  </a:cubicBezTo>
                  <a:close/>
                  <a:moveTo>
                    <a:pt x="26160" y="438648"/>
                  </a:moveTo>
                  <a:cubicBezTo>
                    <a:pt x="20182" y="428273"/>
                    <a:pt x="23786" y="414997"/>
                    <a:pt x="34073" y="409018"/>
                  </a:cubicBezTo>
                  <a:lnTo>
                    <a:pt x="58604" y="394863"/>
                  </a:lnTo>
                  <a:cubicBezTo>
                    <a:pt x="61505" y="393192"/>
                    <a:pt x="63176" y="389939"/>
                    <a:pt x="63000" y="386598"/>
                  </a:cubicBezTo>
                  <a:cubicBezTo>
                    <a:pt x="62736" y="383257"/>
                    <a:pt x="60626" y="380355"/>
                    <a:pt x="57461" y="379036"/>
                  </a:cubicBezTo>
                  <a:lnTo>
                    <a:pt x="31084" y="368486"/>
                  </a:lnTo>
                  <a:cubicBezTo>
                    <a:pt x="25721" y="366288"/>
                    <a:pt x="21500" y="362243"/>
                    <a:pt x="19214" y="356880"/>
                  </a:cubicBezTo>
                  <a:cubicBezTo>
                    <a:pt x="16928" y="351516"/>
                    <a:pt x="16841" y="345626"/>
                    <a:pt x="19039" y="340262"/>
                  </a:cubicBezTo>
                  <a:cubicBezTo>
                    <a:pt x="23347" y="329360"/>
                    <a:pt x="36271" y="323733"/>
                    <a:pt x="47262" y="328217"/>
                  </a:cubicBezTo>
                  <a:lnTo>
                    <a:pt x="118216" y="356616"/>
                  </a:lnTo>
                  <a:cubicBezTo>
                    <a:pt x="120766" y="357583"/>
                    <a:pt x="123579" y="357407"/>
                    <a:pt x="125865" y="356088"/>
                  </a:cubicBezTo>
                  <a:lnTo>
                    <a:pt x="212733" y="305884"/>
                  </a:lnTo>
                  <a:cubicBezTo>
                    <a:pt x="215459" y="304302"/>
                    <a:pt x="217129" y="301400"/>
                    <a:pt x="217129" y="298235"/>
                  </a:cubicBezTo>
                  <a:cubicBezTo>
                    <a:pt x="217129" y="295070"/>
                    <a:pt x="215459" y="292168"/>
                    <a:pt x="212733" y="290586"/>
                  </a:cubicBezTo>
                  <a:lnTo>
                    <a:pt x="125865" y="240382"/>
                  </a:lnTo>
                  <a:cubicBezTo>
                    <a:pt x="123579" y="239063"/>
                    <a:pt x="120678" y="238799"/>
                    <a:pt x="118216" y="239854"/>
                  </a:cubicBezTo>
                  <a:lnTo>
                    <a:pt x="47262" y="268253"/>
                  </a:lnTo>
                  <a:cubicBezTo>
                    <a:pt x="44712" y="269308"/>
                    <a:pt x="41987" y="269836"/>
                    <a:pt x="39261" y="269836"/>
                  </a:cubicBezTo>
                  <a:cubicBezTo>
                    <a:pt x="30293" y="269836"/>
                    <a:pt x="22380" y="264473"/>
                    <a:pt x="19126" y="256208"/>
                  </a:cubicBezTo>
                  <a:cubicBezTo>
                    <a:pt x="16928" y="250845"/>
                    <a:pt x="17016" y="244954"/>
                    <a:pt x="19302" y="239590"/>
                  </a:cubicBezTo>
                  <a:cubicBezTo>
                    <a:pt x="21588" y="234227"/>
                    <a:pt x="25809" y="230183"/>
                    <a:pt x="31172" y="227984"/>
                  </a:cubicBezTo>
                  <a:lnTo>
                    <a:pt x="57549" y="217434"/>
                  </a:lnTo>
                  <a:cubicBezTo>
                    <a:pt x="60714" y="216203"/>
                    <a:pt x="62824" y="213213"/>
                    <a:pt x="63088" y="209872"/>
                  </a:cubicBezTo>
                  <a:cubicBezTo>
                    <a:pt x="63352" y="206531"/>
                    <a:pt x="61593" y="203278"/>
                    <a:pt x="58692" y="201608"/>
                  </a:cubicBezTo>
                  <a:lnTo>
                    <a:pt x="34161" y="187452"/>
                  </a:lnTo>
                  <a:cubicBezTo>
                    <a:pt x="23786" y="181473"/>
                    <a:pt x="20269" y="168197"/>
                    <a:pt x="26248" y="157822"/>
                  </a:cubicBezTo>
                  <a:cubicBezTo>
                    <a:pt x="32051" y="147799"/>
                    <a:pt x="45855" y="144018"/>
                    <a:pt x="55878" y="149909"/>
                  </a:cubicBezTo>
                  <a:lnTo>
                    <a:pt x="80409" y="164065"/>
                  </a:lnTo>
                  <a:cubicBezTo>
                    <a:pt x="83310" y="165735"/>
                    <a:pt x="86915" y="165647"/>
                    <a:pt x="89729" y="163713"/>
                  </a:cubicBezTo>
                  <a:cubicBezTo>
                    <a:pt x="92542" y="161866"/>
                    <a:pt x="93949" y="158525"/>
                    <a:pt x="93509" y="155184"/>
                  </a:cubicBezTo>
                  <a:lnTo>
                    <a:pt x="89465" y="127049"/>
                  </a:lnTo>
                  <a:cubicBezTo>
                    <a:pt x="87794" y="115179"/>
                    <a:pt x="95971" y="104189"/>
                    <a:pt x="107841" y="102518"/>
                  </a:cubicBezTo>
                  <a:cubicBezTo>
                    <a:pt x="119798" y="100848"/>
                    <a:pt x="130789" y="109288"/>
                    <a:pt x="132459" y="120894"/>
                  </a:cubicBezTo>
                  <a:lnTo>
                    <a:pt x="143362" y="196508"/>
                  </a:lnTo>
                  <a:cubicBezTo>
                    <a:pt x="143714" y="199146"/>
                    <a:pt x="145296" y="201520"/>
                    <a:pt x="147670" y="202838"/>
                  </a:cubicBezTo>
                  <a:lnTo>
                    <a:pt x="234538" y="253043"/>
                  </a:lnTo>
                  <a:cubicBezTo>
                    <a:pt x="237264" y="254625"/>
                    <a:pt x="240605" y="254625"/>
                    <a:pt x="243330" y="253043"/>
                  </a:cubicBezTo>
                  <a:cubicBezTo>
                    <a:pt x="246056" y="251460"/>
                    <a:pt x="247727" y="248558"/>
                    <a:pt x="247727" y="245393"/>
                  </a:cubicBezTo>
                  <a:lnTo>
                    <a:pt x="247727" y="145073"/>
                  </a:lnTo>
                  <a:cubicBezTo>
                    <a:pt x="247727" y="142347"/>
                    <a:pt x="246496" y="139798"/>
                    <a:pt x="244385" y="138127"/>
                  </a:cubicBezTo>
                  <a:lnTo>
                    <a:pt x="184334" y="90912"/>
                  </a:lnTo>
                  <a:cubicBezTo>
                    <a:pt x="174926" y="83527"/>
                    <a:pt x="173344" y="69811"/>
                    <a:pt x="180729" y="60403"/>
                  </a:cubicBezTo>
                  <a:cubicBezTo>
                    <a:pt x="187939" y="51259"/>
                    <a:pt x="202094" y="49588"/>
                    <a:pt x="211238" y="56798"/>
                  </a:cubicBezTo>
                  <a:lnTo>
                    <a:pt x="233571" y="74383"/>
                  </a:lnTo>
                  <a:cubicBezTo>
                    <a:pt x="236209" y="76493"/>
                    <a:pt x="239813" y="76845"/>
                    <a:pt x="242891" y="75350"/>
                  </a:cubicBezTo>
                  <a:cubicBezTo>
                    <a:pt x="245880" y="73855"/>
                    <a:pt x="247814" y="70778"/>
                    <a:pt x="247814" y="67437"/>
                  </a:cubicBezTo>
                  <a:lnTo>
                    <a:pt x="247814" y="39126"/>
                  </a:lnTo>
                  <a:cubicBezTo>
                    <a:pt x="247814" y="27168"/>
                    <a:pt x="257574" y="17409"/>
                    <a:pt x="269531" y="17409"/>
                  </a:cubicBezTo>
                  <a:cubicBezTo>
                    <a:pt x="281489" y="17409"/>
                    <a:pt x="291248" y="27168"/>
                    <a:pt x="291248" y="39126"/>
                  </a:cubicBezTo>
                  <a:lnTo>
                    <a:pt x="291248" y="67437"/>
                  </a:lnTo>
                  <a:cubicBezTo>
                    <a:pt x="291248" y="70778"/>
                    <a:pt x="293183" y="73855"/>
                    <a:pt x="296172" y="75350"/>
                  </a:cubicBezTo>
                  <a:cubicBezTo>
                    <a:pt x="299162" y="76845"/>
                    <a:pt x="302766" y="76405"/>
                    <a:pt x="305492" y="74383"/>
                  </a:cubicBezTo>
                  <a:lnTo>
                    <a:pt x="327824" y="56798"/>
                  </a:lnTo>
                  <a:cubicBezTo>
                    <a:pt x="336968" y="49588"/>
                    <a:pt x="351124" y="51347"/>
                    <a:pt x="358334" y="60403"/>
                  </a:cubicBezTo>
                  <a:cubicBezTo>
                    <a:pt x="365719" y="69811"/>
                    <a:pt x="364137" y="83439"/>
                    <a:pt x="354729" y="90912"/>
                  </a:cubicBezTo>
                  <a:lnTo>
                    <a:pt x="294677" y="138127"/>
                  </a:lnTo>
                  <a:cubicBezTo>
                    <a:pt x="292567" y="139798"/>
                    <a:pt x="291336" y="142347"/>
                    <a:pt x="291336" y="145073"/>
                  </a:cubicBezTo>
                  <a:lnTo>
                    <a:pt x="291336" y="245393"/>
                  </a:lnTo>
                  <a:cubicBezTo>
                    <a:pt x="291336" y="248558"/>
                    <a:pt x="293007" y="251460"/>
                    <a:pt x="295733" y="253043"/>
                  </a:cubicBezTo>
                  <a:cubicBezTo>
                    <a:pt x="298458" y="254625"/>
                    <a:pt x="301799" y="254625"/>
                    <a:pt x="304525" y="253043"/>
                  </a:cubicBezTo>
                  <a:lnTo>
                    <a:pt x="391393" y="202838"/>
                  </a:lnTo>
                  <a:cubicBezTo>
                    <a:pt x="393767" y="201520"/>
                    <a:pt x="395349" y="199146"/>
                    <a:pt x="395701" y="196508"/>
                  </a:cubicBezTo>
                  <a:lnTo>
                    <a:pt x="406604" y="120894"/>
                  </a:lnTo>
                  <a:cubicBezTo>
                    <a:pt x="408274" y="109288"/>
                    <a:pt x="419177" y="100760"/>
                    <a:pt x="431134" y="102518"/>
                  </a:cubicBezTo>
                  <a:cubicBezTo>
                    <a:pt x="443004" y="104189"/>
                    <a:pt x="451181" y="115267"/>
                    <a:pt x="449510" y="127049"/>
                  </a:cubicBezTo>
                  <a:lnTo>
                    <a:pt x="445466" y="155184"/>
                  </a:lnTo>
                  <a:cubicBezTo>
                    <a:pt x="445026" y="158525"/>
                    <a:pt x="446433" y="161866"/>
                    <a:pt x="449246" y="163713"/>
                  </a:cubicBezTo>
                  <a:cubicBezTo>
                    <a:pt x="452060" y="165647"/>
                    <a:pt x="455665" y="165735"/>
                    <a:pt x="458566" y="164065"/>
                  </a:cubicBezTo>
                  <a:lnTo>
                    <a:pt x="483097" y="149909"/>
                  </a:lnTo>
                  <a:cubicBezTo>
                    <a:pt x="493120" y="144106"/>
                    <a:pt x="506924" y="147886"/>
                    <a:pt x="512727" y="157822"/>
                  </a:cubicBezTo>
                  <a:cubicBezTo>
                    <a:pt x="518705" y="168197"/>
                    <a:pt x="515101" y="181473"/>
                    <a:pt x="504814" y="187452"/>
                  </a:cubicBezTo>
                  <a:lnTo>
                    <a:pt x="480283" y="201608"/>
                  </a:lnTo>
                  <a:cubicBezTo>
                    <a:pt x="477382" y="203278"/>
                    <a:pt x="475711" y="206531"/>
                    <a:pt x="475887" y="209872"/>
                  </a:cubicBezTo>
                  <a:cubicBezTo>
                    <a:pt x="476151" y="213213"/>
                    <a:pt x="478261" y="216115"/>
                    <a:pt x="481426" y="217434"/>
                  </a:cubicBezTo>
                  <a:lnTo>
                    <a:pt x="507803" y="227984"/>
                  </a:lnTo>
                  <a:cubicBezTo>
                    <a:pt x="513166" y="230183"/>
                    <a:pt x="517387" y="234227"/>
                    <a:pt x="519673" y="239590"/>
                  </a:cubicBezTo>
                  <a:cubicBezTo>
                    <a:pt x="521959" y="244954"/>
                    <a:pt x="522047" y="250845"/>
                    <a:pt x="519848" y="256208"/>
                  </a:cubicBezTo>
                  <a:cubicBezTo>
                    <a:pt x="515540" y="267022"/>
                    <a:pt x="502616" y="272737"/>
                    <a:pt x="491625" y="268253"/>
                  </a:cubicBezTo>
                  <a:lnTo>
                    <a:pt x="420671" y="239854"/>
                  </a:lnTo>
                  <a:cubicBezTo>
                    <a:pt x="418209" y="238887"/>
                    <a:pt x="415308" y="239063"/>
                    <a:pt x="413022" y="240382"/>
                  </a:cubicBezTo>
                  <a:lnTo>
                    <a:pt x="326154" y="290586"/>
                  </a:lnTo>
                  <a:cubicBezTo>
                    <a:pt x="323428" y="292168"/>
                    <a:pt x="321758" y="295070"/>
                    <a:pt x="321758" y="298235"/>
                  </a:cubicBezTo>
                  <a:cubicBezTo>
                    <a:pt x="321758" y="301400"/>
                    <a:pt x="323428" y="304302"/>
                    <a:pt x="326154" y="305884"/>
                  </a:cubicBezTo>
                  <a:lnTo>
                    <a:pt x="413022" y="356088"/>
                  </a:lnTo>
                  <a:cubicBezTo>
                    <a:pt x="415308" y="357407"/>
                    <a:pt x="418209" y="357671"/>
                    <a:pt x="420671" y="356616"/>
                  </a:cubicBezTo>
                  <a:lnTo>
                    <a:pt x="491625" y="328217"/>
                  </a:lnTo>
                  <a:cubicBezTo>
                    <a:pt x="502616" y="323821"/>
                    <a:pt x="515452" y="329448"/>
                    <a:pt x="519848" y="340350"/>
                  </a:cubicBezTo>
                  <a:cubicBezTo>
                    <a:pt x="522047" y="345713"/>
                    <a:pt x="521959" y="351604"/>
                    <a:pt x="519673" y="356967"/>
                  </a:cubicBezTo>
                  <a:cubicBezTo>
                    <a:pt x="517387" y="362331"/>
                    <a:pt x="513166" y="366375"/>
                    <a:pt x="507803" y="368573"/>
                  </a:cubicBezTo>
                  <a:lnTo>
                    <a:pt x="481426" y="379124"/>
                  </a:lnTo>
                  <a:cubicBezTo>
                    <a:pt x="478261" y="380355"/>
                    <a:pt x="476151" y="383344"/>
                    <a:pt x="475887" y="386686"/>
                  </a:cubicBezTo>
                  <a:cubicBezTo>
                    <a:pt x="475623" y="390027"/>
                    <a:pt x="477382" y="393280"/>
                    <a:pt x="480283" y="394950"/>
                  </a:cubicBezTo>
                  <a:lnTo>
                    <a:pt x="504814" y="409106"/>
                  </a:lnTo>
                  <a:cubicBezTo>
                    <a:pt x="515189" y="415085"/>
                    <a:pt x="518705" y="428361"/>
                    <a:pt x="512727" y="438736"/>
                  </a:cubicBezTo>
                  <a:cubicBezTo>
                    <a:pt x="506924" y="448671"/>
                    <a:pt x="493120" y="452540"/>
                    <a:pt x="483097" y="446649"/>
                  </a:cubicBezTo>
                  <a:lnTo>
                    <a:pt x="458566" y="432494"/>
                  </a:lnTo>
                  <a:cubicBezTo>
                    <a:pt x="455665" y="430823"/>
                    <a:pt x="452060" y="430911"/>
                    <a:pt x="449246" y="432845"/>
                  </a:cubicBezTo>
                  <a:cubicBezTo>
                    <a:pt x="446433" y="434692"/>
                    <a:pt x="445026" y="438033"/>
                    <a:pt x="445466" y="441374"/>
                  </a:cubicBezTo>
                  <a:lnTo>
                    <a:pt x="449510" y="469509"/>
                  </a:lnTo>
                  <a:cubicBezTo>
                    <a:pt x="451181" y="481379"/>
                    <a:pt x="443004" y="492369"/>
                    <a:pt x="431134" y="494128"/>
                  </a:cubicBezTo>
                  <a:cubicBezTo>
                    <a:pt x="419352" y="495710"/>
                    <a:pt x="408274" y="487358"/>
                    <a:pt x="406604" y="475752"/>
                  </a:cubicBezTo>
                  <a:lnTo>
                    <a:pt x="395701" y="400138"/>
                  </a:lnTo>
                  <a:cubicBezTo>
                    <a:pt x="395349" y="397500"/>
                    <a:pt x="393767" y="395126"/>
                    <a:pt x="391393" y="393807"/>
                  </a:cubicBezTo>
                  <a:lnTo>
                    <a:pt x="304525" y="343603"/>
                  </a:lnTo>
                  <a:cubicBezTo>
                    <a:pt x="301799" y="342021"/>
                    <a:pt x="298458" y="342021"/>
                    <a:pt x="295733" y="343603"/>
                  </a:cubicBezTo>
                  <a:cubicBezTo>
                    <a:pt x="293007" y="345186"/>
                    <a:pt x="291336" y="348087"/>
                    <a:pt x="291336" y="351253"/>
                  </a:cubicBezTo>
                  <a:lnTo>
                    <a:pt x="291336" y="451573"/>
                  </a:lnTo>
                  <a:cubicBezTo>
                    <a:pt x="291336" y="454298"/>
                    <a:pt x="292567" y="456848"/>
                    <a:pt x="294677" y="458519"/>
                  </a:cubicBezTo>
                  <a:lnTo>
                    <a:pt x="354729" y="505733"/>
                  </a:lnTo>
                  <a:cubicBezTo>
                    <a:pt x="364137" y="513119"/>
                    <a:pt x="365719" y="526835"/>
                    <a:pt x="358334" y="536243"/>
                  </a:cubicBezTo>
                  <a:cubicBezTo>
                    <a:pt x="351124" y="545387"/>
                    <a:pt x="336968" y="547057"/>
                    <a:pt x="327824" y="539848"/>
                  </a:cubicBezTo>
                  <a:lnTo>
                    <a:pt x="305492" y="522263"/>
                  </a:lnTo>
                  <a:cubicBezTo>
                    <a:pt x="302854" y="520153"/>
                    <a:pt x="299249" y="519801"/>
                    <a:pt x="296172" y="521296"/>
                  </a:cubicBezTo>
                  <a:cubicBezTo>
                    <a:pt x="293183" y="522791"/>
                    <a:pt x="291248" y="525868"/>
                    <a:pt x="291248" y="529209"/>
                  </a:cubicBezTo>
                  <a:lnTo>
                    <a:pt x="291248" y="557520"/>
                  </a:lnTo>
                  <a:cubicBezTo>
                    <a:pt x="291248" y="569478"/>
                    <a:pt x="281489" y="579237"/>
                    <a:pt x="269531" y="579237"/>
                  </a:cubicBezTo>
                  <a:cubicBezTo>
                    <a:pt x="257574" y="579237"/>
                    <a:pt x="247814" y="569478"/>
                    <a:pt x="247814" y="557520"/>
                  </a:cubicBezTo>
                  <a:lnTo>
                    <a:pt x="247814" y="529209"/>
                  </a:lnTo>
                  <a:cubicBezTo>
                    <a:pt x="247814" y="525868"/>
                    <a:pt x="245880" y="522791"/>
                    <a:pt x="242891" y="521296"/>
                  </a:cubicBezTo>
                  <a:cubicBezTo>
                    <a:pt x="241660" y="520680"/>
                    <a:pt x="240341" y="520417"/>
                    <a:pt x="239022" y="520417"/>
                  </a:cubicBezTo>
                  <a:cubicBezTo>
                    <a:pt x="237088" y="520417"/>
                    <a:pt x="235154" y="521032"/>
                    <a:pt x="233571" y="522263"/>
                  </a:cubicBezTo>
                  <a:lnTo>
                    <a:pt x="211238" y="539848"/>
                  </a:lnTo>
                  <a:cubicBezTo>
                    <a:pt x="202094" y="547057"/>
                    <a:pt x="187939" y="545299"/>
                    <a:pt x="180729" y="536243"/>
                  </a:cubicBezTo>
                  <a:cubicBezTo>
                    <a:pt x="173344" y="526835"/>
                    <a:pt x="174926" y="513207"/>
                    <a:pt x="184334" y="505733"/>
                  </a:cubicBezTo>
                  <a:lnTo>
                    <a:pt x="244385" y="458431"/>
                  </a:lnTo>
                  <a:cubicBezTo>
                    <a:pt x="246496" y="456760"/>
                    <a:pt x="247727" y="454211"/>
                    <a:pt x="247727" y="451485"/>
                  </a:cubicBezTo>
                  <a:lnTo>
                    <a:pt x="247727" y="351165"/>
                  </a:lnTo>
                  <a:cubicBezTo>
                    <a:pt x="247727" y="347999"/>
                    <a:pt x="246056" y="345098"/>
                    <a:pt x="243330" y="343515"/>
                  </a:cubicBezTo>
                  <a:cubicBezTo>
                    <a:pt x="240605" y="341933"/>
                    <a:pt x="237264" y="341933"/>
                    <a:pt x="234538" y="343515"/>
                  </a:cubicBezTo>
                  <a:lnTo>
                    <a:pt x="147670" y="393720"/>
                  </a:lnTo>
                  <a:cubicBezTo>
                    <a:pt x="145296" y="395038"/>
                    <a:pt x="143714" y="397412"/>
                    <a:pt x="143362" y="400050"/>
                  </a:cubicBezTo>
                  <a:lnTo>
                    <a:pt x="132459" y="475664"/>
                  </a:lnTo>
                  <a:cubicBezTo>
                    <a:pt x="130965" y="486303"/>
                    <a:pt x="121733" y="494304"/>
                    <a:pt x="111006" y="494304"/>
                  </a:cubicBezTo>
                  <a:cubicBezTo>
                    <a:pt x="109951" y="494304"/>
                    <a:pt x="108984" y="494304"/>
                    <a:pt x="107841" y="494040"/>
                  </a:cubicBezTo>
                  <a:cubicBezTo>
                    <a:pt x="95971" y="492369"/>
                    <a:pt x="87794" y="481291"/>
                    <a:pt x="89465" y="469509"/>
                  </a:cubicBezTo>
                  <a:lnTo>
                    <a:pt x="93509" y="441374"/>
                  </a:lnTo>
                  <a:cubicBezTo>
                    <a:pt x="93949" y="438033"/>
                    <a:pt x="92542" y="434692"/>
                    <a:pt x="89729" y="432845"/>
                  </a:cubicBezTo>
                  <a:cubicBezTo>
                    <a:pt x="86915" y="430999"/>
                    <a:pt x="83310" y="430823"/>
                    <a:pt x="80409" y="432494"/>
                  </a:cubicBezTo>
                  <a:lnTo>
                    <a:pt x="55878" y="446649"/>
                  </a:lnTo>
                  <a:cubicBezTo>
                    <a:pt x="45767" y="452452"/>
                    <a:pt x="31963" y="448671"/>
                    <a:pt x="26248" y="43873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0" name="Vrije vorm: vorm 309">
              <a:extLst>
                <a:ext uri="{FF2B5EF4-FFF2-40B4-BE49-F238E27FC236}">
                  <a16:creationId xmlns:a16="http://schemas.microsoft.com/office/drawing/2014/main" id="{AD9B97A6-AD5C-6DCA-57D4-F1612D5E2666}"/>
                </a:ext>
              </a:extLst>
            </p:cNvPr>
            <p:cNvSpPr/>
            <p:nvPr/>
          </p:nvSpPr>
          <p:spPr>
            <a:xfrm>
              <a:off x="-432339" y="6127798"/>
              <a:ext cx="541078" cy="550398"/>
            </a:xfrm>
            <a:custGeom>
              <a:avLst/>
              <a:gdLst>
                <a:gd name="connsiteX0" fmla="*/ 480675 w 541078"/>
                <a:gd name="connsiteY0" fmla="*/ 110871 h 550398"/>
                <a:gd name="connsiteX1" fmla="*/ 431175 w 541078"/>
                <a:gd name="connsiteY1" fmla="*/ 110871 h 550398"/>
                <a:gd name="connsiteX2" fmla="*/ 438033 w 541078"/>
                <a:gd name="connsiteY2" fmla="*/ 99089 h 550398"/>
                <a:gd name="connsiteX3" fmla="*/ 428273 w 541078"/>
                <a:gd name="connsiteY3" fmla="*/ 18903 h 550398"/>
                <a:gd name="connsiteX4" fmla="*/ 381674 w 541078"/>
                <a:gd name="connsiteY4" fmla="*/ 0 h 550398"/>
                <a:gd name="connsiteX5" fmla="*/ 335075 w 541078"/>
                <a:gd name="connsiteY5" fmla="*/ 18903 h 550398"/>
                <a:gd name="connsiteX6" fmla="*/ 277046 w 541078"/>
                <a:gd name="connsiteY6" fmla="*/ 91352 h 550398"/>
                <a:gd name="connsiteX7" fmla="*/ 270539 w 541078"/>
                <a:gd name="connsiteY7" fmla="*/ 101112 h 550398"/>
                <a:gd name="connsiteX8" fmla="*/ 264033 w 541078"/>
                <a:gd name="connsiteY8" fmla="*/ 91352 h 550398"/>
                <a:gd name="connsiteX9" fmla="*/ 206004 w 541078"/>
                <a:gd name="connsiteY9" fmla="*/ 18903 h 550398"/>
                <a:gd name="connsiteX10" fmla="*/ 159405 w 541078"/>
                <a:gd name="connsiteY10" fmla="*/ 0 h 550398"/>
                <a:gd name="connsiteX11" fmla="*/ 112805 w 541078"/>
                <a:gd name="connsiteY11" fmla="*/ 18903 h 550398"/>
                <a:gd name="connsiteX12" fmla="*/ 96715 w 541078"/>
                <a:gd name="connsiteY12" fmla="*/ 84142 h 550398"/>
                <a:gd name="connsiteX13" fmla="*/ 99705 w 541078"/>
                <a:gd name="connsiteY13" fmla="*/ 92407 h 550398"/>
                <a:gd name="connsiteX14" fmla="*/ 103046 w 541078"/>
                <a:gd name="connsiteY14" fmla="*/ 99001 h 550398"/>
                <a:gd name="connsiteX15" fmla="*/ 109904 w 541078"/>
                <a:gd name="connsiteY15" fmla="*/ 110783 h 550398"/>
                <a:gd name="connsiteX16" fmla="*/ 60403 w 541078"/>
                <a:gd name="connsiteY16" fmla="*/ 110783 h 550398"/>
                <a:gd name="connsiteX17" fmla="*/ 0 w 541078"/>
                <a:gd name="connsiteY17" fmla="*/ 168285 h 550398"/>
                <a:gd name="connsiteX18" fmla="*/ 0 w 541078"/>
                <a:gd name="connsiteY18" fmla="*/ 243635 h 550398"/>
                <a:gd name="connsiteX19" fmla="*/ 20310 w 541078"/>
                <a:gd name="connsiteY19" fmla="*/ 275815 h 550398"/>
                <a:gd name="connsiteX20" fmla="*/ 24706 w 541078"/>
                <a:gd name="connsiteY20" fmla="*/ 277925 h 550398"/>
                <a:gd name="connsiteX21" fmla="*/ 24706 w 541078"/>
                <a:gd name="connsiteY21" fmla="*/ 492897 h 550398"/>
                <a:gd name="connsiteX22" fmla="*/ 85110 w 541078"/>
                <a:gd name="connsiteY22" fmla="*/ 550398 h 550398"/>
                <a:gd name="connsiteX23" fmla="*/ 456057 w 541078"/>
                <a:gd name="connsiteY23" fmla="*/ 550398 h 550398"/>
                <a:gd name="connsiteX24" fmla="*/ 497908 w 541078"/>
                <a:gd name="connsiteY24" fmla="*/ 533781 h 550398"/>
                <a:gd name="connsiteX25" fmla="*/ 516460 w 541078"/>
                <a:gd name="connsiteY25" fmla="*/ 492897 h 550398"/>
                <a:gd name="connsiteX26" fmla="*/ 516460 w 541078"/>
                <a:gd name="connsiteY26" fmla="*/ 277925 h 550398"/>
                <a:gd name="connsiteX27" fmla="*/ 520856 w 541078"/>
                <a:gd name="connsiteY27" fmla="*/ 275815 h 550398"/>
                <a:gd name="connsiteX28" fmla="*/ 541079 w 541078"/>
                <a:gd name="connsiteY28" fmla="*/ 243635 h 550398"/>
                <a:gd name="connsiteX29" fmla="*/ 541079 w 541078"/>
                <a:gd name="connsiteY29" fmla="*/ 168285 h 550398"/>
                <a:gd name="connsiteX30" fmla="*/ 480675 w 541078"/>
                <a:gd name="connsiteY30" fmla="*/ 110783 h 550398"/>
                <a:gd name="connsiteX31" fmla="*/ 293839 w 541078"/>
                <a:gd name="connsiteY31" fmla="*/ 98649 h 550398"/>
                <a:gd name="connsiteX32" fmla="*/ 347736 w 541078"/>
                <a:gd name="connsiteY32" fmla="*/ 31564 h 550398"/>
                <a:gd name="connsiteX33" fmla="*/ 381674 w 541078"/>
                <a:gd name="connsiteY33" fmla="*/ 17760 h 550398"/>
                <a:gd name="connsiteX34" fmla="*/ 415612 w 541078"/>
                <a:gd name="connsiteY34" fmla="*/ 31564 h 550398"/>
                <a:gd name="connsiteX35" fmla="*/ 415612 w 541078"/>
                <a:gd name="connsiteY35" fmla="*/ 99441 h 550398"/>
                <a:gd name="connsiteX36" fmla="*/ 402424 w 541078"/>
                <a:gd name="connsiteY36" fmla="*/ 109904 h 550398"/>
                <a:gd name="connsiteX37" fmla="*/ 400665 w 541078"/>
                <a:gd name="connsiteY37" fmla="*/ 110871 h 550398"/>
                <a:gd name="connsiteX38" fmla="*/ 285486 w 541078"/>
                <a:gd name="connsiteY38" fmla="*/ 110871 h 550398"/>
                <a:gd name="connsiteX39" fmla="*/ 293751 w 541078"/>
                <a:gd name="connsiteY39" fmla="*/ 98649 h 550398"/>
                <a:gd name="connsiteX40" fmla="*/ 125554 w 541078"/>
                <a:gd name="connsiteY40" fmla="*/ 31652 h 550398"/>
                <a:gd name="connsiteX41" fmla="*/ 159492 w 541078"/>
                <a:gd name="connsiteY41" fmla="*/ 17848 h 550398"/>
                <a:gd name="connsiteX42" fmla="*/ 193431 w 541078"/>
                <a:gd name="connsiteY42" fmla="*/ 31652 h 550398"/>
                <a:gd name="connsiteX43" fmla="*/ 247328 w 541078"/>
                <a:gd name="connsiteY43" fmla="*/ 98649 h 550398"/>
                <a:gd name="connsiteX44" fmla="*/ 255592 w 541078"/>
                <a:gd name="connsiteY44" fmla="*/ 110871 h 550398"/>
                <a:gd name="connsiteX45" fmla="*/ 140413 w 541078"/>
                <a:gd name="connsiteY45" fmla="*/ 110871 h 550398"/>
                <a:gd name="connsiteX46" fmla="*/ 138655 w 541078"/>
                <a:gd name="connsiteY46" fmla="*/ 109904 h 550398"/>
                <a:gd name="connsiteX47" fmla="*/ 125466 w 541078"/>
                <a:gd name="connsiteY47" fmla="*/ 99441 h 550398"/>
                <a:gd name="connsiteX48" fmla="*/ 111750 w 541078"/>
                <a:gd name="connsiteY48" fmla="*/ 65503 h 550398"/>
                <a:gd name="connsiteX49" fmla="*/ 125466 w 541078"/>
                <a:gd name="connsiteY49" fmla="*/ 31564 h 550398"/>
                <a:gd name="connsiteX50" fmla="*/ 192639 w 541078"/>
                <a:gd name="connsiteY50" fmla="*/ 532638 h 550398"/>
                <a:gd name="connsiteX51" fmla="*/ 85022 w 541078"/>
                <a:gd name="connsiteY51" fmla="*/ 532638 h 550398"/>
                <a:gd name="connsiteX52" fmla="*/ 42555 w 541078"/>
                <a:gd name="connsiteY52" fmla="*/ 493073 h 550398"/>
                <a:gd name="connsiteX53" fmla="*/ 42555 w 541078"/>
                <a:gd name="connsiteY53" fmla="*/ 279771 h 550398"/>
                <a:gd name="connsiteX54" fmla="*/ 192552 w 541078"/>
                <a:gd name="connsiteY54" fmla="*/ 279771 h 550398"/>
                <a:gd name="connsiteX55" fmla="*/ 192552 w 541078"/>
                <a:gd name="connsiteY55" fmla="*/ 532726 h 550398"/>
                <a:gd name="connsiteX56" fmla="*/ 192639 w 541078"/>
                <a:gd name="connsiteY56" fmla="*/ 261835 h 550398"/>
                <a:gd name="connsiteX57" fmla="*/ 35961 w 541078"/>
                <a:gd name="connsiteY57" fmla="*/ 261835 h 550398"/>
                <a:gd name="connsiteX58" fmla="*/ 17936 w 541078"/>
                <a:gd name="connsiteY58" fmla="*/ 243723 h 550398"/>
                <a:gd name="connsiteX59" fmla="*/ 17936 w 541078"/>
                <a:gd name="connsiteY59" fmla="*/ 168372 h 550398"/>
                <a:gd name="connsiteX60" fmla="*/ 60403 w 541078"/>
                <a:gd name="connsiteY60" fmla="*/ 128720 h 550398"/>
                <a:gd name="connsiteX61" fmla="*/ 192552 w 541078"/>
                <a:gd name="connsiteY61" fmla="*/ 128720 h 550398"/>
                <a:gd name="connsiteX62" fmla="*/ 192552 w 541078"/>
                <a:gd name="connsiteY62" fmla="*/ 261747 h 550398"/>
                <a:gd name="connsiteX63" fmla="*/ 330679 w 541078"/>
                <a:gd name="connsiteY63" fmla="*/ 532638 h 550398"/>
                <a:gd name="connsiteX64" fmla="*/ 210576 w 541078"/>
                <a:gd name="connsiteY64" fmla="*/ 532638 h 550398"/>
                <a:gd name="connsiteX65" fmla="*/ 210576 w 541078"/>
                <a:gd name="connsiteY65" fmla="*/ 128807 h 550398"/>
                <a:gd name="connsiteX66" fmla="*/ 330679 w 541078"/>
                <a:gd name="connsiteY66" fmla="*/ 128807 h 550398"/>
                <a:gd name="connsiteX67" fmla="*/ 330679 w 541078"/>
                <a:gd name="connsiteY67" fmla="*/ 532638 h 550398"/>
                <a:gd name="connsiteX68" fmla="*/ 498612 w 541078"/>
                <a:gd name="connsiteY68" fmla="*/ 493073 h 550398"/>
                <a:gd name="connsiteX69" fmla="*/ 456145 w 541078"/>
                <a:gd name="connsiteY69" fmla="*/ 532638 h 550398"/>
                <a:gd name="connsiteX70" fmla="*/ 348615 w 541078"/>
                <a:gd name="connsiteY70" fmla="*/ 532638 h 550398"/>
                <a:gd name="connsiteX71" fmla="*/ 348615 w 541078"/>
                <a:gd name="connsiteY71" fmla="*/ 279683 h 550398"/>
                <a:gd name="connsiteX72" fmla="*/ 498700 w 541078"/>
                <a:gd name="connsiteY72" fmla="*/ 279683 h 550398"/>
                <a:gd name="connsiteX73" fmla="*/ 498700 w 541078"/>
                <a:gd name="connsiteY73" fmla="*/ 492985 h 550398"/>
                <a:gd name="connsiteX74" fmla="*/ 523230 w 541078"/>
                <a:gd name="connsiteY74" fmla="*/ 243811 h 550398"/>
                <a:gd name="connsiteX75" fmla="*/ 505118 w 541078"/>
                <a:gd name="connsiteY75" fmla="*/ 261923 h 550398"/>
                <a:gd name="connsiteX76" fmla="*/ 348527 w 541078"/>
                <a:gd name="connsiteY76" fmla="*/ 261923 h 550398"/>
                <a:gd name="connsiteX77" fmla="*/ 348527 w 541078"/>
                <a:gd name="connsiteY77" fmla="*/ 128895 h 550398"/>
                <a:gd name="connsiteX78" fmla="*/ 480675 w 541078"/>
                <a:gd name="connsiteY78" fmla="*/ 128895 h 550398"/>
                <a:gd name="connsiteX79" fmla="*/ 523142 w 541078"/>
                <a:gd name="connsiteY79" fmla="*/ 168548 h 550398"/>
                <a:gd name="connsiteX80" fmla="*/ 523142 w 541078"/>
                <a:gd name="connsiteY80" fmla="*/ 243899 h 55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1078" h="550398">
                  <a:moveTo>
                    <a:pt x="480675" y="110871"/>
                  </a:moveTo>
                  <a:lnTo>
                    <a:pt x="431175" y="110871"/>
                  </a:lnTo>
                  <a:lnTo>
                    <a:pt x="438033" y="99089"/>
                  </a:lnTo>
                  <a:cubicBezTo>
                    <a:pt x="453068" y="73240"/>
                    <a:pt x="448935" y="39565"/>
                    <a:pt x="428273" y="18903"/>
                  </a:cubicBezTo>
                  <a:cubicBezTo>
                    <a:pt x="416052" y="6682"/>
                    <a:pt x="399522" y="0"/>
                    <a:pt x="381674" y="0"/>
                  </a:cubicBezTo>
                  <a:cubicBezTo>
                    <a:pt x="363826" y="0"/>
                    <a:pt x="347296" y="6682"/>
                    <a:pt x="335075" y="18903"/>
                  </a:cubicBezTo>
                  <a:cubicBezTo>
                    <a:pt x="310984" y="42995"/>
                    <a:pt x="290234" y="71570"/>
                    <a:pt x="277046" y="91352"/>
                  </a:cubicBezTo>
                  <a:lnTo>
                    <a:pt x="270539" y="101112"/>
                  </a:lnTo>
                  <a:lnTo>
                    <a:pt x="264033" y="91352"/>
                  </a:lnTo>
                  <a:cubicBezTo>
                    <a:pt x="250932" y="71657"/>
                    <a:pt x="230183" y="43082"/>
                    <a:pt x="206004" y="18903"/>
                  </a:cubicBezTo>
                  <a:cubicBezTo>
                    <a:pt x="193782" y="6770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3"/>
                  </a:cubicBezTo>
                  <a:cubicBezTo>
                    <a:pt x="95924" y="35697"/>
                    <a:pt x="90121" y="61282"/>
                    <a:pt x="96715" y="84142"/>
                  </a:cubicBezTo>
                  <a:cubicBezTo>
                    <a:pt x="97507" y="86956"/>
                    <a:pt x="98562" y="89769"/>
                    <a:pt x="99705" y="92407"/>
                  </a:cubicBezTo>
                  <a:cubicBezTo>
                    <a:pt x="100672" y="94693"/>
                    <a:pt x="101815" y="96891"/>
                    <a:pt x="103046" y="99001"/>
                  </a:cubicBezTo>
                  <a:lnTo>
                    <a:pt x="109904" y="110783"/>
                  </a:lnTo>
                  <a:lnTo>
                    <a:pt x="60403" y="110783"/>
                  </a:lnTo>
                  <a:cubicBezTo>
                    <a:pt x="27696" y="110783"/>
                    <a:pt x="0" y="137160"/>
                    <a:pt x="0" y="168285"/>
                  </a:cubicBezTo>
                  <a:lnTo>
                    <a:pt x="0" y="243635"/>
                  </a:lnTo>
                  <a:cubicBezTo>
                    <a:pt x="0" y="257350"/>
                    <a:pt x="7737" y="269660"/>
                    <a:pt x="20310" y="275815"/>
                  </a:cubicBezTo>
                  <a:lnTo>
                    <a:pt x="24706" y="277925"/>
                  </a:lnTo>
                  <a:lnTo>
                    <a:pt x="24706" y="492897"/>
                  </a:lnTo>
                  <a:cubicBezTo>
                    <a:pt x="24706" y="524109"/>
                    <a:pt x="52402" y="550398"/>
                    <a:pt x="85110" y="550398"/>
                  </a:cubicBezTo>
                  <a:lnTo>
                    <a:pt x="456057" y="550398"/>
                  </a:lnTo>
                  <a:cubicBezTo>
                    <a:pt x="471268" y="550398"/>
                    <a:pt x="486478" y="544332"/>
                    <a:pt x="497908" y="533781"/>
                  </a:cubicBezTo>
                  <a:cubicBezTo>
                    <a:pt x="509866" y="522790"/>
                    <a:pt x="516460" y="508195"/>
                    <a:pt x="516460" y="492897"/>
                  </a:cubicBezTo>
                  <a:lnTo>
                    <a:pt x="516460" y="277925"/>
                  </a:lnTo>
                  <a:cubicBezTo>
                    <a:pt x="516460" y="277925"/>
                    <a:pt x="520856" y="275815"/>
                    <a:pt x="520856" y="275815"/>
                  </a:cubicBezTo>
                  <a:cubicBezTo>
                    <a:pt x="533341" y="269660"/>
                    <a:pt x="541079" y="257350"/>
                    <a:pt x="541079" y="243635"/>
                  </a:cubicBezTo>
                  <a:lnTo>
                    <a:pt x="541079" y="168285"/>
                  </a:lnTo>
                  <a:cubicBezTo>
                    <a:pt x="541079" y="137072"/>
                    <a:pt x="513383" y="110783"/>
                    <a:pt x="480675" y="110783"/>
                  </a:cubicBezTo>
                  <a:close/>
                  <a:moveTo>
                    <a:pt x="293839" y="98649"/>
                  </a:moveTo>
                  <a:cubicBezTo>
                    <a:pt x="306324" y="80186"/>
                    <a:pt x="325843" y="53545"/>
                    <a:pt x="347736" y="31564"/>
                  </a:cubicBezTo>
                  <a:cubicBezTo>
                    <a:pt x="356616" y="22684"/>
                    <a:pt x="368749" y="17760"/>
                    <a:pt x="381674" y="17760"/>
                  </a:cubicBezTo>
                  <a:cubicBezTo>
                    <a:pt x="394599" y="17760"/>
                    <a:pt x="406732" y="22684"/>
                    <a:pt x="415612" y="31564"/>
                  </a:cubicBezTo>
                  <a:cubicBezTo>
                    <a:pt x="433988" y="49940"/>
                    <a:pt x="433988" y="81065"/>
                    <a:pt x="415612" y="99441"/>
                  </a:cubicBezTo>
                  <a:cubicBezTo>
                    <a:pt x="410865" y="104189"/>
                    <a:pt x="406380" y="107706"/>
                    <a:pt x="402424" y="109904"/>
                  </a:cubicBezTo>
                  <a:lnTo>
                    <a:pt x="400665" y="110871"/>
                  </a:lnTo>
                  <a:lnTo>
                    <a:pt x="285486" y="110871"/>
                  </a:lnTo>
                  <a:lnTo>
                    <a:pt x="293751" y="98649"/>
                  </a:lnTo>
                  <a:close/>
                  <a:moveTo>
                    <a:pt x="125554" y="31652"/>
                  </a:moveTo>
                  <a:cubicBezTo>
                    <a:pt x="134434" y="22772"/>
                    <a:pt x="146480" y="17848"/>
                    <a:pt x="159492" y="17848"/>
                  </a:cubicBezTo>
                  <a:cubicBezTo>
                    <a:pt x="172505" y="17848"/>
                    <a:pt x="184551" y="22772"/>
                    <a:pt x="193431" y="31652"/>
                  </a:cubicBezTo>
                  <a:cubicBezTo>
                    <a:pt x="215412" y="53633"/>
                    <a:pt x="234843" y="80186"/>
                    <a:pt x="247328" y="98649"/>
                  </a:cubicBezTo>
                  <a:lnTo>
                    <a:pt x="255592" y="110871"/>
                  </a:lnTo>
                  <a:lnTo>
                    <a:pt x="140413" y="110871"/>
                  </a:lnTo>
                  <a:lnTo>
                    <a:pt x="138655" y="109904"/>
                  </a:lnTo>
                  <a:cubicBezTo>
                    <a:pt x="134786" y="107794"/>
                    <a:pt x="130214" y="104189"/>
                    <a:pt x="125466" y="99441"/>
                  </a:cubicBezTo>
                  <a:cubicBezTo>
                    <a:pt x="116586" y="90561"/>
                    <a:pt x="111750" y="78515"/>
                    <a:pt x="111750" y="65503"/>
                  </a:cubicBezTo>
                  <a:cubicBezTo>
                    <a:pt x="111750" y="52490"/>
                    <a:pt x="116674" y="40444"/>
                    <a:pt x="125466" y="31564"/>
                  </a:cubicBezTo>
                  <a:close/>
                  <a:moveTo>
                    <a:pt x="192639" y="532638"/>
                  </a:moveTo>
                  <a:lnTo>
                    <a:pt x="85022" y="532638"/>
                  </a:lnTo>
                  <a:cubicBezTo>
                    <a:pt x="61986" y="532638"/>
                    <a:pt x="42555" y="514525"/>
                    <a:pt x="42555" y="493073"/>
                  </a:cubicBezTo>
                  <a:lnTo>
                    <a:pt x="42555" y="279771"/>
                  </a:lnTo>
                  <a:lnTo>
                    <a:pt x="192552" y="279771"/>
                  </a:lnTo>
                  <a:lnTo>
                    <a:pt x="192552" y="532726"/>
                  </a:lnTo>
                  <a:close/>
                  <a:moveTo>
                    <a:pt x="192639" y="261835"/>
                  </a:moveTo>
                  <a:lnTo>
                    <a:pt x="35961" y="261835"/>
                  </a:lnTo>
                  <a:cubicBezTo>
                    <a:pt x="26025" y="261835"/>
                    <a:pt x="17936" y="253746"/>
                    <a:pt x="17936" y="243723"/>
                  </a:cubicBezTo>
                  <a:lnTo>
                    <a:pt x="17936" y="168372"/>
                  </a:lnTo>
                  <a:cubicBezTo>
                    <a:pt x="17936" y="146919"/>
                    <a:pt x="37367" y="128720"/>
                    <a:pt x="60403" y="128720"/>
                  </a:cubicBezTo>
                  <a:lnTo>
                    <a:pt x="192552" y="128720"/>
                  </a:lnTo>
                  <a:lnTo>
                    <a:pt x="192552" y="261747"/>
                  </a:lnTo>
                  <a:close/>
                  <a:moveTo>
                    <a:pt x="330679" y="532638"/>
                  </a:moveTo>
                  <a:lnTo>
                    <a:pt x="210576" y="532638"/>
                  </a:lnTo>
                  <a:lnTo>
                    <a:pt x="210576" y="128807"/>
                  </a:lnTo>
                  <a:lnTo>
                    <a:pt x="330679" y="128807"/>
                  </a:lnTo>
                  <a:lnTo>
                    <a:pt x="330679" y="532638"/>
                  </a:lnTo>
                  <a:close/>
                  <a:moveTo>
                    <a:pt x="498612" y="493073"/>
                  </a:moveTo>
                  <a:cubicBezTo>
                    <a:pt x="498612" y="514525"/>
                    <a:pt x="479181" y="532638"/>
                    <a:pt x="456145" y="532638"/>
                  </a:cubicBezTo>
                  <a:lnTo>
                    <a:pt x="348615" y="532638"/>
                  </a:lnTo>
                  <a:lnTo>
                    <a:pt x="348615" y="279683"/>
                  </a:lnTo>
                  <a:lnTo>
                    <a:pt x="498700" y="279683"/>
                  </a:lnTo>
                  <a:lnTo>
                    <a:pt x="498700" y="492985"/>
                  </a:lnTo>
                  <a:close/>
                  <a:moveTo>
                    <a:pt x="523230" y="243811"/>
                  </a:moveTo>
                  <a:cubicBezTo>
                    <a:pt x="523230" y="253746"/>
                    <a:pt x="515141" y="261923"/>
                    <a:pt x="505118" y="261923"/>
                  </a:cubicBezTo>
                  <a:lnTo>
                    <a:pt x="348527" y="261923"/>
                  </a:lnTo>
                  <a:lnTo>
                    <a:pt x="348527" y="128895"/>
                  </a:lnTo>
                  <a:lnTo>
                    <a:pt x="480675" y="128895"/>
                  </a:lnTo>
                  <a:cubicBezTo>
                    <a:pt x="503711" y="128895"/>
                    <a:pt x="523142" y="147007"/>
                    <a:pt x="523142" y="168548"/>
                  </a:cubicBezTo>
                  <a:lnTo>
                    <a:pt x="523142" y="24389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1" name="Vrije vorm: vorm 310">
              <a:extLst>
                <a:ext uri="{FF2B5EF4-FFF2-40B4-BE49-F238E27FC236}">
                  <a16:creationId xmlns:a16="http://schemas.microsoft.com/office/drawing/2014/main" id="{41475641-5046-E342-831A-562D8E1708FF}"/>
                </a:ext>
              </a:extLst>
            </p:cNvPr>
            <p:cNvSpPr/>
            <p:nvPr/>
          </p:nvSpPr>
          <p:spPr>
            <a:xfrm>
              <a:off x="655533" y="1170133"/>
              <a:ext cx="513998" cy="617518"/>
            </a:xfrm>
            <a:custGeom>
              <a:avLst/>
              <a:gdLst>
                <a:gd name="connsiteX0" fmla="*/ 331558 w 513998"/>
                <a:gd name="connsiteY0" fmla="*/ 12432 h 617518"/>
                <a:gd name="connsiteX1" fmla="*/ 286805 w 513998"/>
                <a:gd name="connsiteY1" fmla="*/ 55163 h 617518"/>
                <a:gd name="connsiteX2" fmla="*/ 257615 w 513998"/>
                <a:gd name="connsiteY2" fmla="*/ 46371 h 617518"/>
                <a:gd name="connsiteX3" fmla="*/ 227721 w 513998"/>
                <a:gd name="connsiteY3" fmla="*/ 55515 h 617518"/>
                <a:gd name="connsiteX4" fmla="*/ 182528 w 513998"/>
                <a:gd name="connsiteY4" fmla="*/ 12344 h 617518"/>
                <a:gd name="connsiteX5" fmla="*/ 133467 w 513998"/>
                <a:gd name="connsiteY5" fmla="*/ 2233 h 617518"/>
                <a:gd name="connsiteX6" fmla="*/ 103837 w 513998"/>
                <a:gd name="connsiteY6" fmla="*/ 34589 h 617518"/>
                <a:gd name="connsiteX7" fmla="*/ 97682 w 513998"/>
                <a:gd name="connsiteY7" fmla="*/ 99828 h 617518"/>
                <a:gd name="connsiteX8" fmla="*/ 103837 w 513998"/>
                <a:gd name="connsiteY8" fmla="*/ 164891 h 617518"/>
                <a:gd name="connsiteX9" fmla="*/ 133379 w 513998"/>
                <a:gd name="connsiteY9" fmla="*/ 197247 h 617518"/>
                <a:gd name="connsiteX10" fmla="*/ 146216 w 513998"/>
                <a:gd name="connsiteY10" fmla="*/ 199357 h 617518"/>
                <a:gd name="connsiteX11" fmla="*/ 60051 w 513998"/>
                <a:gd name="connsiteY11" fmla="*/ 415560 h 617518"/>
                <a:gd name="connsiteX12" fmla="*/ 50380 w 513998"/>
                <a:gd name="connsiteY12" fmla="*/ 430419 h 617518"/>
                <a:gd name="connsiteX13" fmla="*/ 0 w 513998"/>
                <a:gd name="connsiteY13" fmla="*/ 508494 h 617518"/>
                <a:gd name="connsiteX14" fmla="*/ 0 w 513998"/>
                <a:gd name="connsiteY14" fmla="*/ 508846 h 617518"/>
                <a:gd name="connsiteX15" fmla="*/ 0 w 513998"/>
                <a:gd name="connsiteY15" fmla="*/ 509989 h 617518"/>
                <a:gd name="connsiteX16" fmla="*/ 176 w 513998"/>
                <a:gd name="connsiteY16" fmla="*/ 512011 h 617518"/>
                <a:gd name="connsiteX17" fmla="*/ 528 w 513998"/>
                <a:gd name="connsiteY17" fmla="*/ 513066 h 617518"/>
                <a:gd name="connsiteX18" fmla="*/ 1495 w 513998"/>
                <a:gd name="connsiteY18" fmla="*/ 515001 h 617518"/>
                <a:gd name="connsiteX19" fmla="*/ 1846 w 513998"/>
                <a:gd name="connsiteY19" fmla="*/ 515616 h 617518"/>
                <a:gd name="connsiteX20" fmla="*/ 2374 w 513998"/>
                <a:gd name="connsiteY20" fmla="*/ 516144 h 617518"/>
                <a:gd name="connsiteX21" fmla="*/ 2726 w 513998"/>
                <a:gd name="connsiteY21" fmla="*/ 516495 h 617518"/>
                <a:gd name="connsiteX22" fmla="*/ 90121 w 513998"/>
                <a:gd name="connsiteY22" fmla="*/ 552104 h 617518"/>
                <a:gd name="connsiteX23" fmla="*/ 169955 w 513998"/>
                <a:gd name="connsiteY23" fmla="*/ 558962 h 617518"/>
                <a:gd name="connsiteX24" fmla="*/ 194046 w 513998"/>
                <a:gd name="connsiteY24" fmla="*/ 560545 h 617518"/>
                <a:gd name="connsiteX25" fmla="*/ 256999 w 513998"/>
                <a:gd name="connsiteY25" fmla="*/ 617519 h 617518"/>
                <a:gd name="connsiteX26" fmla="*/ 319952 w 513998"/>
                <a:gd name="connsiteY26" fmla="*/ 560545 h 617518"/>
                <a:gd name="connsiteX27" fmla="*/ 341405 w 513998"/>
                <a:gd name="connsiteY27" fmla="*/ 559138 h 617518"/>
                <a:gd name="connsiteX28" fmla="*/ 423877 w 513998"/>
                <a:gd name="connsiteY28" fmla="*/ 552104 h 617518"/>
                <a:gd name="connsiteX29" fmla="*/ 511273 w 513998"/>
                <a:gd name="connsiteY29" fmla="*/ 516495 h 617518"/>
                <a:gd name="connsiteX30" fmla="*/ 511624 w 513998"/>
                <a:gd name="connsiteY30" fmla="*/ 516144 h 617518"/>
                <a:gd name="connsiteX31" fmla="*/ 512152 w 513998"/>
                <a:gd name="connsiteY31" fmla="*/ 515616 h 617518"/>
                <a:gd name="connsiteX32" fmla="*/ 512504 w 513998"/>
                <a:gd name="connsiteY32" fmla="*/ 515001 h 617518"/>
                <a:gd name="connsiteX33" fmla="*/ 513471 w 513998"/>
                <a:gd name="connsiteY33" fmla="*/ 513154 h 617518"/>
                <a:gd name="connsiteX34" fmla="*/ 513822 w 513998"/>
                <a:gd name="connsiteY34" fmla="*/ 512011 h 617518"/>
                <a:gd name="connsiteX35" fmla="*/ 513998 w 513998"/>
                <a:gd name="connsiteY35" fmla="*/ 509989 h 617518"/>
                <a:gd name="connsiteX36" fmla="*/ 513998 w 513998"/>
                <a:gd name="connsiteY36" fmla="*/ 508846 h 617518"/>
                <a:gd name="connsiteX37" fmla="*/ 513998 w 513998"/>
                <a:gd name="connsiteY37" fmla="*/ 508494 h 617518"/>
                <a:gd name="connsiteX38" fmla="*/ 463530 w 513998"/>
                <a:gd name="connsiteY38" fmla="*/ 430419 h 617518"/>
                <a:gd name="connsiteX39" fmla="*/ 453947 w 513998"/>
                <a:gd name="connsiteY39" fmla="*/ 415648 h 617518"/>
                <a:gd name="connsiteX40" fmla="*/ 367782 w 513998"/>
                <a:gd name="connsiteY40" fmla="*/ 199445 h 617518"/>
                <a:gd name="connsiteX41" fmla="*/ 380619 w 513998"/>
                <a:gd name="connsiteY41" fmla="*/ 197335 h 617518"/>
                <a:gd name="connsiteX42" fmla="*/ 410249 w 513998"/>
                <a:gd name="connsiteY42" fmla="*/ 164979 h 617518"/>
                <a:gd name="connsiteX43" fmla="*/ 416404 w 513998"/>
                <a:gd name="connsiteY43" fmla="*/ 99740 h 617518"/>
                <a:gd name="connsiteX44" fmla="*/ 410337 w 513998"/>
                <a:gd name="connsiteY44" fmla="*/ 34677 h 617518"/>
                <a:gd name="connsiteX45" fmla="*/ 380707 w 513998"/>
                <a:gd name="connsiteY45" fmla="*/ 2233 h 617518"/>
                <a:gd name="connsiteX46" fmla="*/ 331646 w 513998"/>
                <a:gd name="connsiteY46" fmla="*/ 12344 h 617518"/>
                <a:gd name="connsiteX47" fmla="*/ 227633 w 513998"/>
                <a:gd name="connsiteY47" fmla="*/ 144229 h 617518"/>
                <a:gd name="connsiteX48" fmla="*/ 233612 w 513998"/>
                <a:gd name="connsiteY48" fmla="*/ 147658 h 617518"/>
                <a:gd name="connsiteX49" fmla="*/ 222269 w 513998"/>
                <a:gd name="connsiteY49" fmla="*/ 149504 h 617518"/>
                <a:gd name="connsiteX50" fmla="*/ 227633 w 513998"/>
                <a:gd name="connsiteY50" fmla="*/ 144141 h 617518"/>
                <a:gd name="connsiteX51" fmla="*/ 293487 w 513998"/>
                <a:gd name="connsiteY51" fmla="*/ 99828 h 617518"/>
                <a:gd name="connsiteX52" fmla="*/ 257615 w 513998"/>
                <a:gd name="connsiteY52" fmla="*/ 135788 h 617518"/>
                <a:gd name="connsiteX53" fmla="*/ 221654 w 513998"/>
                <a:gd name="connsiteY53" fmla="*/ 99828 h 617518"/>
                <a:gd name="connsiteX54" fmla="*/ 257615 w 513998"/>
                <a:gd name="connsiteY54" fmla="*/ 63955 h 617518"/>
                <a:gd name="connsiteX55" fmla="*/ 293487 w 513998"/>
                <a:gd name="connsiteY55" fmla="*/ 99828 h 617518"/>
                <a:gd name="connsiteX56" fmla="*/ 120894 w 513998"/>
                <a:gd name="connsiteY56" fmla="*/ 160758 h 617518"/>
                <a:gd name="connsiteX57" fmla="*/ 115267 w 513998"/>
                <a:gd name="connsiteY57" fmla="*/ 99916 h 617518"/>
                <a:gd name="connsiteX58" fmla="*/ 120894 w 513998"/>
                <a:gd name="connsiteY58" fmla="*/ 38897 h 617518"/>
                <a:gd name="connsiteX59" fmla="*/ 138655 w 513998"/>
                <a:gd name="connsiteY59" fmla="*/ 19114 h 617518"/>
                <a:gd name="connsiteX60" fmla="*/ 170835 w 513998"/>
                <a:gd name="connsiteY60" fmla="*/ 25621 h 617518"/>
                <a:gd name="connsiteX61" fmla="*/ 214884 w 513998"/>
                <a:gd name="connsiteY61" fmla="*/ 67736 h 617518"/>
                <a:gd name="connsiteX62" fmla="*/ 204773 w 513998"/>
                <a:gd name="connsiteY62" fmla="*/ 91123 h 617518"/>
                <a:gd name="connsiteX63" fmla="*/ 174967 w 513998"/>
                <a:gd name="connsiteY63" fmla="*/ 91123 h 617518"/>
                <a:gd name="connsiteX64" fmla="*/ 166175 w 513998"/>
                <a:gd name="connsiteY64" fmla="*/ 99916 h 617518"/>
                <a:gd name="connsiteX65" fmla="*/ 174967 w 513998"/>
                <a:gd name="connsiteY65" fmla="*/ 108708 h 617518"/>
                <a:gd name="connsiteX66" fmla="*/ 204773 w 513998"/>
                <a:gd name="connsiteY66" fmla="*/ 108708 h 617518"/>
                <a:gd name="connsiteX67" fmla="*/ 214884 w 513998"/>
                <a:gd name="connsiteY67" fmla="*/ 132096 h 617518"/>
                <a:gd name="connsiteX68" fmla="*/ 170835 w 513998"/>
                <a:gd name="connsiteY68" fmla="*/ 174211 h 617518"/>
                <a:gd name="connsiteX69" fmla="*/ 138655 w 513998"/>
                <a:gd name="connsiteY69" fmla="*/ 180717 h 617518"/>
                <a:gd name="connsiteX70" fmla="*/ 120894 w 513998"/>
                <a:gd name="connsiteY70" fmla="*/ 160846 h 617518"/>
                <a:gd name="connsiteX71" fmla="*/ 256999 w 513998"/>
                <a:gd name="connsiteY71" fmla="*/ 599934 h 617518"/>
                <a:gd name="connsiteX72" fmla="*/ 211367 w 513998"/>
                <a:gd name="connsiteY72" fmla="*/ 554302 h 617518"/>
                <a:gd name="connsiteX73" fmla="*/ 256999 w 513998"/>
                <a:gd name="connsiteY73" fmla="*/ 526343 h 617518"/>
                <a:gd name="connsiteX74" fmla="*/ 302631 w 513998"/>
                <a:gd name="connsiteY74" fmla="*/ 554302 h 617518"/>
                <a:gd name="connsiteX75" fmla="*/ 256999 w 513998"/>
                <a:gd name="connsiteY75" fmla="*/ 599934 h 617518"/>
                <a:gd name="connsiteX76" fmla="*/ 420888 w 513998"/>
                <a:gd name="connsiteY76" fmla="*/ 534783 h 617518"/>
                <a:gd name="connsiteX77" fmla="*/ 340262 w 513998"/>
                <a:gd name="connsiteY77" fmla="*/ 541553 h 617518"/>
                <a:gd name="connsiteX78" fmla="*/ 318897 w 513998"/>
                <a:gd name="connsiteY78" fmla="*/ 542960 h 617518"/>
                <a:gd name="connsiteX79" fmla="*/ 256911 w 513998"/>
                <a:gd name="connsiteY79" fmla="*/ 508670 h 617518"/>
                <a:gd name="connsiteX80" fmla="*/ 194925 w 513998"/>
                <a:gd name="connsiteY80" fmla="*/ 542960 h 617518"/>
                <a:gd name="connsiteX81" fmla="*/ 171010 w 513998"/>
                <a:gd name="connsiteY81" fmla="*/ 541378 h 617518"/>
                <a:gd name="connsiteX82" fmla="*/ 93023 w 513998"/>
                <a:gd name="connsiteY82" fmla="*/ 534783 h 617518"/>
                <a:gd name="connsiteX83" fmla="*/ 21014 w 513998"/>
                <a:gd name="connsiteY83" fmla="*/ 510077 h 617518"/>
                <a:gd name="connsiteX84" fmla="*/ 92935 w 513998"/>
                <a:gd name="connsiteY84" fmla="*/ 485370 h 617518"/>
                <a:gd name="connsiteX85" fmla="*/ 256823 w 513998"/>
                <a:gd name="connsiteY85" fmla="*/ 473589 h 617518"/>
                <a:gd name="connsiteX86" fmla="*/ 420712 w 513998"/>
                <a:gd name="connsiteY86" fmla="*/ 485370 h 617518"/>
                <a:gd name="connsiteX87" fmla="*/ 492633 w 513998"/>
                <a:gd name="connsiteY87" fmla="*/ 510077 h 617518"/>
                <a:gd name="connsiteX88" fmla="*/ 420712 w 513998"/>
                <a:gd name="connsiteY88" fmla="*/ 534783 h 617518"/>
                <a:gd name="connsiteX89" fmla="*/ 453683 w 513998"/>
                <a:gd name="connsiteY89" fmla="*/ 444926 h 617518"/>
                <a:gd name="connsiteX90" fmla="*/ 488501 w 513998"/>
                <a:gd name="connsiteY90" fmla="*/ 486426 h 617518"/>
                <a:gd name="connsiteX91" fmla="*/ 423877 w 513998"/>
                <a:gd name="connsiteY91" fmla="*/ 467962 h 617518"/>
                <a:gd name="connsiteX92" fmla="*/ 256999 w 513998"/>
                <a:gd name="connsiteY92" fmla="*/ 455916 h 617518"/>
                <a:gd name="connsiteX93" fmla="*/ 90121 w 513998"/>
                <a:gd name="connsiteY93" fmla="*/ 467962 h 617518"/>
                <a:gd name="connsiteX94" fmla="*/ 25586 w 513998"/>
                <a:gd name="connsiteY94" fmla="*/ 486426 h 617518"/>
                <a:gd name="connsiteX95" fmla="*/ 60403 w 513998"/>
                <a:gd name="connsiteY95" fmla="*/ 444838 h 617518"/>
                <a:gd name="connsiteX96" fmla="*/ 77372 w 513998"/>
                <a:gd name="connsiteY96" fmla="*/ 418373 h 617518"/>
                <a:gd name="connsiteX97" fmla="*/ 209257 w 513998"/>
                <a:gd name="connsiteY97" fmla="*/ 172013 h 617518"/>
                <a:gd name="connsiteX98" fmla="*/ 211631 w 513998"/>
                <a:gd name="connsiteY98" fmla="*/ 170782 h 617518"/>
                <a:gd name="connsiteX99" fmla="*/ 257087 w 513998"/>
                <a:gd name="connsiteY99" fmla="*/ 163660 h 617518"/>
                <a:gd name="connsiteX100" fmla="*/ 302895 w 513998"/>
                <a:gd name="connsiteY100" fmla="*/ 171045 h 617518"/>
                <a:gd name="connsiteX101" fmla="*/ 305357 w 513998"/>
                <a:gd name="connsiteY101" fmla="*/ 172276 h 617518"/>
                <a:gd name="connsiteX102" fmla="*/ 436714 w 513998"/>
                <a:gd name="connsiteY102" fmla="*/ 418373 h 617518"/>
                <a:gd name="connsiteX103" fmla="*/ 453859 w 513998"/>
                <a:gd name="connsiteY103" fmla="*/ 444926 h 617518"/>
                <a:gd name="connsiteX104" fmla="*/ 393104 w 513998"/>
                <a:gd name="connsiteY104" fmla="*/ 38721 h 617518"/>
                <a:gd name="connsiteX105" fmla="*/ 398731 w 513998"/>
                <a:gd name="connsiteY105" fmla="*/ 99564 h 617518"/>
                <a:gd name="connsiteX106" fmla="*/ 393104 w 513998"/>
                <a:gd name="connsiteY106" fmla="*/ 160583 h 617518"/>
                <a:gd name="connsiteX107" fmla="*/ 375344 w 513998"/>
                <a:gd name="connsiteY107" fmla="*/ 180365 h 617518"/>
                <a:gd name="connsiteX108" fmla="*/ 343164 w 513998"/>
                <a:gd name="connsiteY108" fmla="*/ 173859 h 617518"/>
                <a:gd name="connsiteX109" fmla="*/ 299730 w 513998"/>
                <a:gd name="connsiteY109" fmla="*/ 132359 h 617518"/>
                <a:gd name="connsiteX110" fmla="*/ 310281 w 513998"/>
                <a:gd name="connsiteY110" fmla="*/ 108356 h 617518"/>
                <a:gd name="connsiteX111" fmla="*/ 340086 w 513998"/>
                <a:gd name="connsiteY111" fmla="*/ 108356 h 617518"/>
                <a:gd name="connsiteX112" fmla="*/ 348879 w 513998"/>
                <a:gd name="connsiteY112" fmla="*/ 99564 h 617518"/>
                <a:gd name="connsiteX113" fmla="*/ 340086 w 513998"/>
                <a:gd name="connsiteY113" fmla="*/ 90772 h 617518"/>
                <a:gd name="connsiteX114" fmla="*/ 310281 w 513998"/>
                <a:gd name="connsiteY114" fmla="*/ 90772 h 617518"/>
                <a:gd name="connsiteX115" fmla="*/ 299730 w 513998"/>
                <a:gd name="connsiteY115" fmla="*/ 66769 h 617518"/>
                <a:gd name="connsiteX116" fmla="*/ 343164 w 513998"/>
                <a:gd name="connsiteY116" fmla="*/ 25269 h 617518"/>
                <a:gd name="connsiteX117" fmla="*/ 375344 w 513998"/>
                <a:gd name="connsiteY117" fmla="*/ 18763 h 617518"/>
                <a:gd name="connsiteX118" fmla="*/ 393192 w 513998"/>
                <a:gd name="connsiteY118" fmla="*/ 38633 h 6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13998" h="617518">
                  <a:moveTo>
                    <a:pt x="331558" y="12432"/>
                  </a:moveTo>
                  <a:cubicBezTo>
                    <a:pt x="317754" y="24654"/>
                    <a:pt x="296652" y="45316"/>
                    <a:pt x="286805" y="55163"/>
                  </a:cubicBezTo>
                  <a:cubicBezTo>
                    <a:pt x="278364" y="49624"/>
                    <a:pt x="268341" y="46371"/>
                    <a:pt x="257615" y="46371"/>
                  </a:cubicBezTo>
                  <a:cubicBezTo>
                    <a:pt x="246888" y="46371"/>
                    <a:pt x="236249" y="49712"/>
                    <a:pt x="227721" y="55515"/>
                  </a:cubicBezTo>
                  <a:cubicBezTo>
                    <a:pt x="218049" y="45931"/>
                    <a:pt x="196596" y="24741"/>
                    <a:pt x="182528" y="12344"/>
                  </a:cubicBezTo>
                  <a:cubicBezTo>
                    <a:pt x="169779" y="1090"/>
                    <a:pt x="150085" y="-2954"/>
                    <a:pt x="133467" y="2233"/>
                  </a:cubicBezTo>
                  <a:cubicBezTo>
                    <a:pt x="118344" y="6981"/>
                    <a:pt x="107794" y="18499"/>
                    <a:pt x="103837" y="34589"/>
                  </a:cubicBezTo>
                  <a:cubicBezTo>
                    <a:pt x="99177" y="53492"/>
                    <a:pt x="97946" y="80397"/>
                    <a:pt x="97682" y="99828"/>
                  </a:cubicBezTo>
                  <a:cubicBezTo>
                    <a:pt x="97946" y="119083"/>
                    <a:pt x="99177" y="145987"/>
                    <a:pt x="103837" y="164891"/>
                  </a:cubicBezTo>
                  <a:cubicBezTo>
                    <a:pt x="107794" y="181069"/>
                    <a:pt x="118256" y="192499"/>
                    <a:pt x="133379" y="197247"/>
                  </a:cubicBezTo>
                  <a:cubicBezTo>
                    <a:pt x="137512" y="198565"/>
                    <a:pt x="141820" y="199181"/>
                    <a:pt x="146216" y="199357"/>
                  </a:cubicBezTo>
                  <a:cubicBezTo>
                    <a:pt x="111486" y="238570"/>
                    <a:pt x="77988" y="304601"/>
                    <a:pt x="60051" y="415560"/>
                  </a:cubicBezTo>
                  <a:cubicBezTo>
                    <a:pt x="59084" y="421538"/>
                    <a:pt x="55655" y="426902"/>
                    <a:pt x="50380" y="430419"/>
                  </a:cubicBezTo>
                  <a:cubicBezTo>
                    <a:pt x="43434" y="435342"/>
                    <a:pt x="8177" y="462159"/>
                    <a:pt x="0" y="508494"/>
                  </a:cubicBezTo>
                  <a:cubicBezTo>
                    <a:pt x="0" y="508582"/>
                    <a:pt x="0" y="508758"/>
                    <a:pt x="0" y="508846"/>
                  </a:cubicBezTo>
                  <a:cubicBezTo>
                    <a:pt x="0" y="509198"/>
                    <a:pt x="0" y="509549"/>
                    <a:pt x="0" y="509989"/>
                  </a:cubicBezTo>
                  <a:cubicBezTo>
                    <a:pt x="0" y="510692"/>
                    <a:pt x="0" y="511396"/>
                    <a:pt x="176" y="512011"/>
                  </a:cubicBezTo>
                  <a:cubicBezTo>
                    <a:pt x="264" y="512363"/>
                    <a:pt x="440" y="512715"/>
                    <a:pt x="528" y="513066"/>
                  </a:cubicBezTo>
                  <a:cubicBezTo>
                    <a:pt x="791" y="513770"/>
                    <a:pt x="1143" y="514385"/>
                    <a:pt x="1495" y="515001"/>
                  </a:cubicBezTo>
                  <a:cubicBezTo>
                    <a:pt x="1670" y="515176"/>
                    <a:pt x="1670" y="515440"/>
                    <a:pt x="1846" y="515616"/>
                  </a:cubicBezTo>
                  <a:cubicBezTo>
                    <a:pt x="2022" y="515792"/>
                    <a:pt x="2198" y="515968"/>
                    <a:pt x="2374" y="516144"/>
                  </a:cubicBezTo>
                  <a:cubicBezTo>
                    <a:pt x="2462" y="516232"/>
                    <a:pt x="2638" y="516407"/>
                    <a:pt x="2726" y="516495"/>
                  </a:cubicBezTo>
                  <a:cubicBezTo>
                    <a:pt x="20838" y="537509"/>
                    <a:pt x="56974" y="546301"/>
                    <a:pt x="90121" y="552104"/>
                  </a:cubicBezTo>
                  <a:cubicBezTo>
                    <a:pt x="105947" y="554830"/>
                    <a:pt x="141468" y="557116"/>
                    <a:pt x="169955" y="558962"/>
                  </a:cubicBezTo>
                  <a:cubicBezTo>
                    <a:pt x="179011" y="559578"/>
                    <a:pt x="187276" y="560105"/>
                    <a:pt x="194046" y="560545"/>
                  </a:cubicBezTo>
                  <a:cubicBezTo>
                    <a:pt x="197211" y="592461"/>
                    <a:pt x="224204" y="617519"/>
                    <a:pt x="256999" y="617519"/>
                  </a:cubicBezTo>
                  <a:cubicBezTo>
                    <a:pt x="289794" y="617519"/>
                    <a:pt x="316787" y="592461"/>
                    <a:pt x="319952" y="560545"/>
                  </a:cubicBezTo>
                  <a:cubicBezTo>
                    <a:pt x="326107" y="560105"/>
                    <a:pt x="333404" y="559666"/>
                    <a:pt x="341405" y="559138"/>
                  </a:cubicBezTo>
                  <a:cubicBezTo>
                    <a:pt x="370860" y="557292"/>
                    <a:pt x="407523" y="555006"/>
                    <a:pt x="423877" y="552104"/>
                  </a:cubicBezTo>
                  <a:cubicBezTo>
                    <a:pt x="457024" y="546301"/>
                    <a:pt x="493161" y="537509"/>
                    <a:pt x="511273" y="516495"/>
                  </a:cubicBezTo>
                  <a:cubicBezTo>
                    <a:pt x="511361" y="516407"/>
                    <a:pt x="511448" y="516319"/>
                    <a:pt x="511624" y="516144"/>
                  </a:cubicBezTo>
                  <a:cubicBezTo>
                    <a:pt x="511800" y="515968"/>
                    <a:pt x="511976" y="515792"/>
                    <a:pt x="512152" y="515616"/>
                  </a:cubicBezTo>
                  <a:cubicBezTo>
                    <a:pt x="512328" y="515440"/>
                    <a:pt x="512328" y="515176"/>
                    <a:pt x="512504" y="515001"/>
                  </a:cubicBezTo>
                  <a:cubicBezTo>
                    <a:pt x="512943" y="514385"/>
                    <a:pt x="513207" y="513770"/>
                    <a:pt x="513471" y="513154"/>
                  </a:cubicBezTo>
                  <a:cubicBezTo>
                    <a:pt x="513647" y="512803"/>
                    <a:pt x="513735" y="512451"/>
                    <a:pt x="513822" y="512011"/>
                  </a:cubicBezTo>
                  <a:cubicBezTo>
                    <a:pt x="513998" y="511396"/>
                    <a:pt x="513998" y="510692"/>
                    <a:pt x="513998" y="509989"/>
                  </a:cubicBezTo>
                  <a:cubicBezTo>
                    <a:pt x="513998" y="509637"/>
                    <a:pt x="513998" y="509198"/>
                    <a:pt x="513998" y="508846"/>
                  </a:cubicBezTo>
                  <a:cubicBezTo>
                    <a:pt x="513998" y="508758"/>
                    <a:pt x="513998" y="508582"/>
                    <a:pt x="513998" y="508494"/>
                  </a:cubicBezTo>
                  <a:cubicBezTo>
                    <a:pt x="505821" y="462247"/>
                    <a:pt x="470740" y="435430"/>
                    <a:pt x="463530" y="430419"/>
                  </a:cubicBezTo>
                  <a:cubicBezTo>
                    <a:pt x="458431" y="426990"/>
                    <a:pt x="454914" y="421626"/>
                    <a:pt x="453947" y="415648"/>
                  </a:cubicBezTo>
                  <a:cubicBezTo>
                    <a:pt x="435923" y="304689"/>
                    <a:pt x="402424" y="238658"/>
                    <a:pt x="367782" y="199445"/>
                  </a:cubicBezTo>
                  <a:cubicBezTo>
                    <a:pt x="372178" y="199269"/>
                    <a:pt x="376487" y="198653"/>
                    <a:pt x="380619" y="197335"/>
                  </a:cubicBezTo>
                  <a:cubicBezTo>
                    <a:pt x="395742" y="192587"/>
                    <a:pt x="406293" y="181069"/>
                    <a:pt x="410249" y="164979"/>
                  </a:cubicBezTo>
                  <a:cubicBezTo>
                    <a:pt x="415261" y="144757"/>
                    <a:pt x="416228" y="115566"/>
                    <a:pt x="416404" y="99740"/>
                  </a:cubicBezTo>
                  <a:cubicBezTo>
                    <a:pt x="416228" y="84090"/>
                    <a:pt x="415261" y="54899"/>
                    <a:pt x="410337" y="34677"/>
                  </a:cubicBezTo>
                  <a:cubicBezTo>
                    <a:pt x="406380" y="18499"/>
                    <a:pt x="395830" y="6981"/>
                    <a:pt x="380707" y="2233"/>
                  </a:cubicBezTo>
                  <a:cubicBezTo>
                    <a:pt x="364089" y="-2954"/>
                    <a:pt x="344395" y="1090"/>
                    <a:pt x="331646" y="12344"/>
                  </a:cubicBezTo>
                  <a:close/>
                  <a:moveTo>
                    <a:pt x="227633" y="144229"/>
                  </a:moveTo>
                  <a:cubicBezTo>
                    <a:pt x="229567" y="145548"/>
                    <a:pt x="231589" y="146603"/>
                    <a:pt x="233612" y="147658"/>
                  </a:cubicBezTo>
                  <a:cubicBezTo>
                    <a:pt x="229391" y="148186"/>
                    <a:pt x="225611" y="148801"/>
                    <a:pt x="222269" y="149504"/>
                  </a:cubicBezTo>
                  <a:cubicBezTo>
                    <a:pt x="224292" y="147482"/>
                    <a:pt x="226138" y="145724"/>
                    <a:pt x="227633" y="144141"/>
                  </a:cubicBezTo>
                  <a:close/>
                  <a:moveTo>
                    <a:pt x="293487" y="99828"/>
                  </a:moveTo>
                  <a:cubicBezTo>
                    <a:pt x="293487" y="119611"/>
                    <a:pt x="277397" y="135788"/>
                    <a:pt x="257615" y="135788"/>
                  </a:cubicBezTo>
                  <a:cubicBezTo>
                    <a:pt x="237832" y="135788"/>
                    <a:pt x="221654" y="119698"/>
                    <a:pt x="221654" y="99828"/>
                  </a:cubicBezTo>
                  <a:cubicBezTo>
                    <a:pt x="221654" y="79957"/>
                    <a:pt x="237744" y="63955"/>
                    <a:pt x="257615" y="63955"/>
                  </a:cubicBezTo>
                  <a:cubicBezTo>
                    <a:pt x="277485" y="63955"/>
                    <a:pt x="293487" y="80045"/>
                    <a:pt x="293487" y="99828"/>
                  </a:cubicBezTo>
                  <a:close/>
                  <a:moveTo>
                    <a:pt x="120894" y="160758"/>
                  </a:moveTo>
                  <a:cubicBezTo>
                    <a:pt x="116586" y="143526"/>
                    <a:pt x="115443" y="118028"/>
                    <a:pt x="115267" y="99916"/>
                  </a:cubicBezTo>
                  <a:cubicBezTo>
                    <a:pt x="115443" y="81628"/>
                    <a:pt x="116586" y="56130"/>
                    <a:pt x="120894" y="38897"/>
                  </a:cubicBezTo>
                  <a:cubicBezTo>
                    <a:pt x="123972" y="26148"/>
                    <a:pt x="132324" y="21049"/>
                    <a:pt x="138655" y="19114"/>
                  </a:cubicBezTo>
                  <a:cubicBezTo>
                    <a:pt x="149469" y="15773"/>
                    <a:pt x="162658" y="18411"/>
                    <a:pt x="170835" y="25621"/>
                  </a:cubicBezTo>
                  <a:cubicBezTo>
                    <a:pt x="184199" y="37402"/>
                    <a:pt x="205125" y="57976"/>
                    <a:pt x="214884" y="67736"/>
                  </a:cubicBezTo>
                  <a:cubicBezTo>
                    <a:pt x="209784" y="74506"/>
                    <a:pt x="206268" y="82419"/>
                    <a:pt x="204773" y="91123"/>
                  </a:cubicBezTo>
                  <a:lnTo>
                    <a:pt x="174967" y="91123"/>
                  </a:lnTo>
                  <a:cubicBezTo>
                    <a:pt x="170131" y="91123"/>
                    <a:pt x="166175" y="95080"/>
                    <a:pt x="166175" y="99916"/>
                  </a:cubicBezTo>
                  <a:cubicBezTo>
                    <a:pt x="166175" y="104752"/>
                    <a:pt x="170131" y="108708"/>
                    <a:pt x="174967" y="108708"/>
                  </a:cubicBezTo>
                  <a:lnTo>
                    <a:pt x="204773" y="108708"/>
                  </a:lnTo>
                  <a:cubicBezTo>
                    <a:pt x="206180" y="117412"/>
                    <a:pt x="209784" y="125413"/>
                    <a:pt x="214884" y="132096"/>
                  </a:cubicBezTo>
                  <a:cubicBezTo>
                    <a:pt x="205125" y="141767"/>
                    <a:pt x="184199" y="162429"/>
                    <a:pt x="170835" y="174211"/>
                  </a:cubicBezTo>
                  <a:cubicBezTo>
                    <a:pt x="162658" y="181420"/>
                    <a:pt x="149381" y="184058"/>
                    <a:pt x="138655" y="180717"/>
                  </a:cubicBezTo>
                  <a:cubicBezTo>
                    <a:pt x="132236" y="178695"/>
                    <a:pt x="123972" y="173683"/>
                    <a:pt x="120894" y="160846"/>
                  </a:cubicBezTo>
                  <a:close/>
                  <a:moveTo>
                    <a:pt x="256999" y="599934"/>
                  </a:moveTo>
                  <a:cubicBezTo>
                    <a:pt x="231853" y="599934"/>
                    <a:pt x="211367" y="579448"/>
                    <a:pt x="211367" y="554302"/>
                  </a:cubicBezTo>
                  <a:cubicBezTo>
                    <a:pt x="211367" y="537509"/>
                    <a:pt x="219104" y="526343"/>
                    <a:pt x="256999" y="526343"/>
                  </a:cubicBezTo>
                  <a:cubicBezTo>
                    <a:pt x="294894" y="526343"/>
                    <a:pt x="302631" y="537509"/>
                    <a:pt x="302631" y="554302"/>
                  </a:cubicBezTo>
                  <a:cubicBezTo>
                    <a:pt x="302631" y="579448"/>
                    <a:pt x="282145" y="599934"/>
                    <a:pt x="256999" y="599934"/>
                  </a:cubicBezTo>
                  <a:close/>
                  <a:moveTo>
                    <a:pt x="420888" y="534783"/>
                  </a:moveTo>
                  <a:cubicBezTo>
                    <a:pt x="405413" y="537421"/>
                    <a:pt x="367782" y="539795"/>
                    <a:pt x="340262" y="541553"/>
                  </a:cubicBezTo>
                  <a:cubicBezTo>
                    <a:pt x="332349" y="542081"/>
                    <a:pt x="325052" y="542520"/>
                    <a:pt x="318897" y="542960"/>
                  </a:cubicBezTo>
                  <a:cubicBezTo>
                    <a:pt x="311599" y="508846"/>
                    <a:pt x="271155" y="508670"/>
                    <a:pt x="256911" y="508670"/>
                  </a:cubicBezTo>
                  <a:cubicBezTo>
                    <a:pt x="242668" y="508670"/>
                    <a:pt x="202223" y="508758"/>
                    <a:pt x="194925" y="542960"/>
                  </a:cubicBezTo>
                  <a:cubicBezTo>
                    <a:pt x="188243" y="542520"/>
                    <a:pt x="179978" y="541993"/>
                    <a:pt x="171010" y="541378"/>
                  </a:cubicBezTo>
                  <a:cubicBezTo>
                    <a:pt x="142875" y="539619"/>
                    <a:pt x="107969" y="537333"/>
                    <a:pt x="93023" y="534783"/>
                  </a:cubicBezTo>
                  <a:cubicBezTo>
                    <a:pt x="67613" y="530387"/>
                    <a:pt x="37455" y="523617"/>
                    <a:pt x="21014" y="510077"/>
                  </a:cubicBezTo>
                  <a:cubicBezTo>
                    <a:pt x="37455" y="496537"/>
                    <a:pt x="67525" y="489767"/>
                    <a:pt x="92935" y="485370"/>
                  </a:cubicBezTo>
                  <a:cubicBezTo>
                    <a:pt x="136896" y="477809"/>
                    <a:pt x="195101" y="473589"/>
                    <a:pt x="256823" y="473589"/>
                  </a:cubicBezTo>
                  <a:cubicBezTo>
                    <a:pt x="318545" y="473589"/>
                    <a:pt x="376838" y="477809"/>
                    <a:pt x="420712" y="485370"/>
                  </a:cubicBezTo>
                  <a:cubicBezTo>
                    <a:pt x="446122" y="489767"/>
                    <a:pt x="476191" y="496537"/>
                    <a:pt x="492633" y="510077"/>
                  </a:cubicBezTo>
                  <a:cubicBezTo>
                    <a:pt x="476191" y="523617"/>
                    <a:pt x="446034" y="530387"/>
                    <a:pt x="420712" y="534783"/>
                  </a:cubicBezTo>
                  <a:close/>
                  <a:moveTo>
                    <a:pt x="453683" y="444926"/>
                  </a:moveTo>
                  <a:cubicBezTo>
                    <a:pt x="456497" y="446948"/>
                    <a:pt x="476279" y="461456"/>
                    <a:pt x="488501" y="486426"/>
                  </a:cubicBezTo>
                  <a:cubicBezTo>
                    <a:pt x="469861" y="477018"/>
                    <a:pt x="446210" y="471830"/>
                    <a:pt x="423877" y="467962"/>
                  </a:cubicBezTo>
                  <a:cubicBezTo>
                    <a:pt x="379036" y="460224"/>
                    <a:pt x="319688" y="455916"/>
                    <a:pt x="256999" y="455916"/>
                  </a:cubicBezTo>
                  <a:cubicBezTo>
                    <a:pt x="194310" y="455916"/>
                    <a:pt x="134962" y="460224"/>
                    <a:pt x="90121" y="467962"/>
                  </a:cubicBezTo>
                  <a:cubicBezTo>
                    <a:pt x="67877" y="471830"/>
                    <a:pt x="44137" y="477018"/>
                    <a:pt x="25586" y="486426"/>
                  </a:cubicBezTo>
                  <a:cubicBezTo>
                    <a:pt x="37807" y="461367"/>
                    <a:pt x="57677" y="446772"/>
                    <a:pt x="60403" y="444838"/>
                  </a:cubicBezTo>
                  <a:cubicBezTo>
                    <a:pt x="69459" y="438771"/>
                    <a:pt x="75614" y="429100"/>
                    <a:pt x="77372" y="418373"/>
                  </a:cubicBezTo>
                  <a:cubicBezTo>
                    <a:pt x="103837" y="255276"/>
                    <a:pt x="163361" y="194521"/>
                    <a:pt x="209257" y="172013"/>
                  </a:cubicBezTo>
                  <a:cubicBezTo>
                    <a:pt x="210224" y="171573"/>
                    <a:pt x="210752" y="171309"/>
                    <a:pt x="211631" y="170782"/>
                  </a:cubicBezTo>
                  <a:cubicBezTo>
                    <a:pt x="214796" y="169375"/>
                    <a:pt x="229391" y="163660"/>
                    <a:pt x="257087" y="163660"/>
                  </a:cubicBezTo>
                  <a:cubicBezTo>
                    <a:pt x="284783" y="163660"/>
                    <a:pt x="299994" y="169639"/>
                    <a:pt x="302895" y="171045"/>
                  </a:cubicBezTo>
                  <a:cubicBezTo>
                    <a:pt x="303598" y="171485"/>
                    <a:pt x="304126" y="171749"/>
                    <a:pt x="305357" y="172276"/>
                  </a:cubicBezTo>
                  <a:cubicBezTo>
                    <a:pt x="350637" y="194521"/>
                    <a:pt x="410249" y="255276"/>
                    <a:pt x="436714" y="418373"/>
                  </a:cubicBezTo>
                  <a:cubicBezTo>
                    <a:pt x="438472" y="429188"/>
                    <a:pt x="444803" y="438947"/>
                    <a:pt x="453859" y="444926"/>
                  </a:cubicBezTo>
                  <a:close/>
                  <a:moveTo>
                    <a:pt x="393104" y="38721"/>
                  </a:moveTo>
                  <a:cubicBezTo>
                    <a:pt x="397676" y="57185"/>
                    <a:pt x="398555" y="84881"/>
                    <a:pt x="398731" y="99564"/>
                  </a:cubicBezTo>
                  <a:cubicBezTo>
                    <a:pt x="398555" y="114423"/>
                    <a:pt x="397676" y="142119"/>
                    <a:pt x="393104" y="160583"/>
                  </a:cubicBezTo>
                  <a:cubicBezTo>
                    <a:pt x="389939" y="173332"/>
                    <a:pt x="381674" y="178431"/>
                    <a:pt x="375344" y="180365"/>
                  </a:cubicBezTo>
                  <a:cubicBezTo>
                    <a:pt x="364529" y="183794"/>
                    <a:pt x="351341" y="181069"/>
                    <a:pt x="343164" y="173859"/>
                  </a:cubicBezTo>
                  <a:cubicBezTo>
                    <a:pt x="330063" y="162341"/>
                    <a:pt x="309665" y="142295"/>
                    <a:pt x="299730" y="132359"/>
                  </a:cubicBezTo>
                  <a:cubicBezTo>
                    <a:pt x="305093" y="125501"/>
                    <a:pt x="308786" y="117324"/>
                    <a:pt x="310281" y="108356"/>
                  </a:cubicBezTo>
                  <a:lnTo>
                    <a:pt x="340086" y="108356"/>
                  </a:lnTo>
                  <a:cubicBezTo>
                    <a:pt x="344922" y="108356"/>
                    <a:pt x="348879" y="104400"/>
                    <a:pt x="348879" y="99564"/>
                  </a:cubicBezTo>
                  <a:cubicBezTo>
                    <a:pt x="348879" y="94728"/>
                    <a:pt x="344922" y="90772"/>
                    <a:pt x="340086" y="90772"/>
                  </a:cubicBezTo>
                  <a:lnTo>
                    <a:pt x="310281" y="90772"/>
                  </a:lnTo>
                  <a:cubicBezTo>
                    <a:pt x="308786" y="81804"/>
                    <a:pt x="305093" y="73627"/>
                    <a:pt x="299730" y="66769"/>
                  </a:cubicBezTo>
                  <a:cubicBezTo>
                    <a:pt x="309665" y="56833"/>
                    <a:pt x="330063" y="36875"/>
                    <a:pt x="343164" y="25269"/>
                  </a:cubicBezTo>
                  <a:cubicBezTo>
                    <a:pt x="351341" y="18059"/>
                    <a:pt x="364529" y="15422"/>
                    <a:pt x="375344" y="18763"/>
                  </a:cubicBezTo>
                  <a:cubicBezTo>
                    <a:pt x="381762" y="20785"/>
                    <a:pt x="390027" y="25797"/>
                    <a:pt x="393192" y="3863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2" name="Vrije vorm: vorm 311">
              <a:extLst>
                <a:ext uri="{FF2B5EF4-FFF2-40B4-BE49-F238E27FC236}">
                  <a16:creationId xmlns:a16="http://schemas.microsoft.com/office/drawing/2014/main" id="{F4CCC690-CD1F-9529-2D33-F7C4F61896FB}"/>
                </a:ext>
              </a:extLst>
            </p:cNvPr>
            <p:cNvSpPr/>
            <p:nvPr/>
          </p:nvSpPr>
          <p:spPr>
            <a:xfrm>
              <a:off x="1198018" y="6161649"/>
              <a:ext cx="525780" cy="663203"/>
            </a:xfrm>
            <a:custGeom>
              <a:avLst/>
              <a:gdLst>
                <a:gd name="connsiteX0" fmla="*/ 341493 w 525780"/>
                <a:gd name="connsiteY0" fmla="*/ 149294 h 663203"/>
                <a:gd name="connsiteX1" fmla="*/ 341493 w 525780"/>
                <a:gd name="connsiteY1" fmla="*/ 75526 h 663203"/>
                <a:gd name="connsiteX2" fmla="*/ 332701 w 525780"/>
                <a:gd name="connsiteY2" fmla="*/ 66734 h 663203"/>
                <a:gd name="connsiteX3" fmla="*/ 271682 w 525780"/>
                <a:gd name="connsiteY3" fmla="*/ 66734 h 663203"/>
                <a:gd name="connsiteX4" fmla="*/ 271682 w 525780"/>
                <a:gd name="connsiteY4" fmla="*/ 8792 h 663203"/>
                <a:gd name="connsiteX5" fmla="*/ 262890 w 525780"/>
                <a:gd name="connsiteY5" fmla="*/ 0 h 663203"/>
                <a:gd name="connsiteX6" fmla="*/ 254098 w 525780"/>
                <a:gd name="connsiteY6" fmla="*/ 8792 h 663203"/>
                <a:gd name="connsiteX7" fmla="*/ 254098 w 525780"/>
                <a:gd name="connsiteY7" fmla="*/ 66734 h 663203"/>
                <a:gd name="connsiteX8" fmla="*/ 193079 w 525780"/>
                <a:gd name="connsiteY8" fmla="*/ 66734 h 663203"/>
                <a:gd name="connsiteX9" fmla="*/ 184287 w 525780"/>
                <a:gd name="connsiteY9" fmla="*/ 75526 h 663203"/>
                <a:gd name="connsiteX10" fmla="*/ 184287 w 525780"/>
                <a:gd name="connsiteY10" fmla="*/ 149294 h 663203"/>
                <a:gd name="connsiteX11" fmla="*/ 0 w 525780"/>
                <a:gd name="connsiteY11" fmla="*/ 400226 h 663203"/>
                <a:gd name="connsiteX12" fmla="*/ 1143 w 525780"/>
                <a:gd name="connsiteY12" fmla="*/ 424756 h 663203"/>
                <a:gd name="connsiteX13" fmla="*/ 1143 w 525780"/>
                <a:gd name="connsiteY13" fmla="*/ 425108 h 663203"/>
                <a:gd name="connsiteX14" fmla="*/ 262890 w 525780"/>
                <a:gd name="connsiteY14" fmla="*/ 663204 h 663203"/>
                <a:gd name="connsiteX15" fmla="*/ 524637 w 525780"/>
                <a:gd name="connsiteY15" fmla="*/ 425196 h 663203"/>
                <a:gd name="connsiteX16" fmla="*/ 524637 w 525780"/>
                <a:gd name="connsiteY16" fmla="*/ 424668 h 663203"/>
                <a:gd name="connsiteX17" fmla="*/ 525780 w 525780"/>
                <a:gd name="connsiteY17" fmla="*/ 400226 h 663203"/>
                <a:gd name="connsiteX18" fmla="*/ 341493 w 525780"/>
                <a:gd name="connsiteY18" fmla="*/ 149294 h 663203"/>
                <a:gd name="connsiteX19" fmla="*/ 17585 w 525780"/>
                <a:gd name="connsiteY19" fmla="*/ 400226 h 663203"/>
                <a:gd name="connsiteX20" fmla="*/ 26905 w 525780"/>
                <a:gd name="connsiteY20" fmla="*/ 333404 h 663203"/>
                <a:gd name="connsiteX21" fmla="*/ 73152 w 525780"/>
                <a:gd name="connsiteY21" fmla="*/ 374816 h 663203"/>
                <a:gd name="connsiteX22" fmla="*/ 84846 w 525780"/>
                <a:gd name="connsiteY22" fmla="*/ 374816 h 663203"/>
                <a:gd name="connsiteX23" fmla="*/ 140413 w 525780"/>
                <a:gd name="connsiteY23" fmla="*/ 325052 h 663203"/>
                <a:gd name="connsiteX24" fmla="*/ 195893 w 525780"/>
                <a:gd name="connsiteY24" fmla="*/ 374816 h 663203"/>
                <a:gd name="connsiteX25" fmla="*/ 207674 w 525780"/>
                <a:gd name="connsiteY25" fmla="*/ 374816 h 663203"/>
                <a:gd name="connsiteX26" fmla="*/ 263154 w 525780"/>
                <a:gd name="connsiteY26" fmla="*/ 325052 h 663203"/>
                <a:gd name="connsiteX27" fmla="*/ 318633 w 525780"/>
                <a:gd name="connsiteY27" fmla="*/ 374816 h 663203"/>
                <a:gd name="connsiteX28" fmla="*/ 330415 w 525780"/>
                <a:gd name="connsiteY28" fmla="*/ 374816 h 663203"/>
                <a:gd name="connsiteX29" fmla="*/ 385807 w 525780"/>
                <a:gd name="connsiteY29" fmla="*/ 325140 h 663203"/>
                <a:gd name="connsiteX30" fmla="*/ 441286 w 525780"/>
                <a:gd name="connsiteY30" fmla="*/ 374816 h 663203"/>
                <a:gd name="connsiteX31" fmla="*/ 447177 w 525780"/>
                <a:gd name="connsiteY31" fmla="*/ 377102 h 663203"/>
                <a:gd name="connsiteX32" fmla="*/ 453068 w 525780"/>
                <a:gd name="connsiteY32" fmla="*/ 374904 h 663203"/>
                <a:gd name="connsiteX33" fmla="*/ 499139 w 525780"/>
                <a:gd name="connsiteY33" fmla="*/ 333580 h 663203"/>
                <a:gd name="connsiteX34" fmla="*/ 508459 w 525780"/>
                <a:gd name="connsiteY34" fmla="*/ 400314 h 663203"/>
                <a:gd name="connsiteX35" fmla="*/ 507580 w 525780"/>
                <a:gd name="connsiteY35" fmla="*/ 420360 h 663203"/>
                <a:gd name="connsiteX36" fmla="*/ 447177 w 525780"/>
                <a:gd name="connsiteY36" fmla="*/ 474873 h 663203"/>
                <a:gd name="connsiteX37" fmla="*/ 391785 w 525780"/>
                <a:gd name="connsiteY37" fmla="*/ 425196 h 663203"/>
                <a:gd name="connsiteX38" fmla="*/ 380004 w 525780"/>
                <a:gd name="connsiteY38" fmla="*/ 425196 h 663203"/>
                <a:gd name="connsiteX39" fmla="*/ 324612 w 525780"/>
                <a:gd name="connsiteY39" fmla="*/ 474873 h 663203"/>
                <a:gd name="connsiteX40" fmla="*/ 269133 w 525780"/>
                <a:gd name="connsiteY40" fmla="*/ 425196 h 663203"/>
                <a:gd name="connsiteX41" fmla="*/ 257439 w 525780"/>
                <a:gd name="connsiteY41" fmla="*/ 425196 h 663203"/>
                <a:gd name="connsiteX42" fmla="*/ 201959 w 525780"/>
                <a:gd name="connsiteY42" fmla="*/ 474873 h 663203"/>
                <a:gd name="connsiteX43" fmla="*/ 146480 w 525780"/>
                <a:gd name="connsiteY43" fmla="*/ 425196 h 663203"/>
                <a:gd name="connsiteX44" fmla="*/ 134786 w 525780"/>
                <a:gd name="connsiteY44" fmla="*/ 425196 h 663203"/>
                <a:gd name="connsiteX45" fmla="*/ 79219 w 525780"/>
                <a:gd name="connsiteY45" fmla="*/ 474873 h 663203"/>
                <a:gd name="connsiteX46" fmla="*/ 18640 w 525780"/>
                <a:gd name="connsiteY46" fmla="*/ 420360 h 663203"/>
                <a:gd name="connsiteX47" fmla="*/ 17761 w 525780"/>
                <a:gd name="connsiteY47" fmla="*/ 400314 h 663203"/>
                <a:gd name="connsiteX48" fmla="*/ 201871 w 525780"/>
                <a:gd name="connsiteY48" fmla="*/ 84318 h 663203"/>
                <a:gd name="connsiteX49" fmla="*/ 323909 w 525780"/>
                <a:gd name="connsiteY49" fmla="*/ 84318 h 663203"/>
                <a:gd name="connsiteX50" fmla="*/ 323909 w 525780"/>
                <a:gd name="connsiteY50" fmla="*/ 144458 h 663203"/>
                <a:gd name="connsiteX51" fmla="*/ 262890 w 525780"/>
                <a:gd name="connsiteY51" fmla="*/ 137248 h 663203"/>
                <a:gd name="connsiteX52" fmla="*/ 201871 w 525780"/>
                <a:gd name="connsiteY52" fmla="*/ 144458 h 663203"/>
                <a:gd name="connsiteX53" fmla="*/ 201871 w 525780"/>
                <a:gd name="connsiteY53" fmla="*/ 84318 h 663203"/>
                <a:gd name="connsiteX54" fmla="*/ 262890 w 525780"/>
                <a:gd name="connsiteY54" fmla="*/ 154832 h 663203"/>
                <a:gd name="connsiteX55" fmla="*/ 492985 w 525780"/>
                <a:gd name="connsiteY55" fmla="*/ 315117 h 663203"/>
                <a:gd name="connsiteX56" fmla="*/ 446913 w 525780"/>
                <a:gd name="connsiteY56" fmla="*/ 356441 h 663203"/>
                <a:gd name="connsiteX57" fmla="*/ 391434 w 525780"/>
                <a:gd name="connsiteY57" fmla="*/ 306676 h 663203"/>
                <a:gd name="connsiteX58" fmla="*/ 379652 w 525780"/>
                <a:gd name="connsiteY58" fmla="*/ 306676 h 663203"/>
                <a:gd name="connsiteX59" fmla="*/ 324348 w 525780"/>
                <a:gd name="connsiteY59" fmla="*/ 356353 h 663203"/>
                <a:gd name="connsiteX60" fmla="*/ 268869 w 525780"/>
                <a:gd name="connsiteY60" fmla="*/ 306676 h 663203"/>
                <a:gd name="connsiteX61" fmla="*/ 257175 w 525780"/>
                <a:gd name="connsiteY61" fmla="*/ 306676 h 663203"/>
                <a:gd name="connsiteX62" fmla="*/ 201696 w 525780"/>
                <a:gd name="connsiteY62" fmla="*/ 356441 h 663203"/>
                <a:gd name="connsiteX63" fmla="*/ 146216 w 525780"/>
                <a:gd name="connsiteY63" fmla="*/ 306676 h 663203"/>
                <a:gd name="connsiteX64" fmla="*/ 134522 w 525780"/>
                <a:gd name="connsiteY64" fmla="*/ 306676 h 663203"/>
                <a:gd name="connsiteX65" fmla="*/ 78955 w 525780"/>
                <a:gd name="connsiteY65" fmla="*/ 356441 h 663203"/>
                <a:gd name="connsiteX66" fmla="*/ 32795 w 525780"/>
                <a:gd name="connsiteY66" fmla="*/ 315117 h 663203"/>
                <a:gd name="connsiteX67" fmla="*/ 262890 w 525780"/>
                <a:gd name="connsiteY67" fmla="*/ 154832 h 663203"/>
                <a:gd name="connsiteX68" fmla="*/ 262890 w 525780"/>
                <a:gd name="connsiteY68" fmla="*/ 645531 h 663203"/>
                <a:gd name="connsiteX69" fmla="*/ 22157 w 525780"/>
                <a:gd name="connsiteY69" fmla="*/ 447265 h 663203"/>
                <a:gd name="connsiteX70" fmla="*/ 73152 w 525780"/>
                <a:gd name="connsiteY70" fmla="*/ 493161 h 663203"/>
                <a:gd name="connsiteX71" fmla="*/ 84934 w 525780"/>
                <a:gd name="connsiteY71" fmla="*/ 493161 h 663203"/>
                <a:gd name="connsiteX72" fmla="*/ 140501 w 525780"/>
                <a:gd name="connsiteY72" fmla="*/ 443484 h 663203"/>
                <a:gd name="connsiteX73" fmla="*/ 195981 w 525780"/>
                <a:gd name="connsiteY73" fmla="*/ 493161 h 663203"/>
                <a:gd name="connsiteX74" fmla="*/ 207674 w 525780"/>
                <a:gd name="connsiteY74" fmla="*/ 493161 h 663203"/>
                <a:gd name="connsiteX75" fmla="*/ 263154 w 525780"/>
                <a:gd name="connsiteY75" fmla="*/ 443484 h 663203"/>
                <a:gd name="connsiteX76" fmla="*/ 318633 w 525780"/>
                <a:gd name="connsiteY76" fmla="*/ 493161 h 663203"/>
                <a:gd name="connsiteX77" fmla="*/ 324524 w 525780"/>
                <a:gd name="connsiteY77" fmla="*/ 495359 h 663203"/>
                <a:gd name="connsiteX78" fmla="*/ 330415 w 525780"/>
                <a:gd name="connsiteY78" fmla="*/ 493073 h 663203"/>
                <a:gd name="connsiteX79" fmla="*/ 385807 w 525780"/>
                <a:gd name="connsiteY79" fmla="*/ 443396 h 663203"/>
                <a:gd name="connsiteX80" fmla="*/ 441286 w 525780"/>
                <a:gd name="connsiteY80" fmla="*/ 493073 h 663203"/>
                <a:gd name="connsiteX81" fmla="*/ 453068 w 525780"/>
                <a:gd name="connsiteY81" fmla="*/ 493073 h 663203"/>
                <a:gd name="connsiteX82" fmla="*/ 503887 w 525780"/>
                <a:gd name="connsiteY82" fmla="*/ 447265 h 663203"/>
                <a:gd name="connsiteX83" fmla="*/ 263154 w 525780"/>
                <a:gd name="connsiteY83" fmla="*/ 645531 h 6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80" h="663203">
                  <a:moveTo>
                    <a:pt x="341493" y="149294"/>
                  </a:moveTo>
                  <a:lnTo>
                    <a:pt x="341493" y="75526"/>
                  </a:lnTo>
                  <a:cubicBezTo>
                    <a:pt x="341493" y="70691"/>
                    <a:pt x="337537" y="66734"/>
                    <a:pt x="332701" y="66734"/>
                  </a:cubicBezTo>
                  <a:lnTo>
                    <a:pt x="271682" y="66734"/>
                  </a:lnTo>
                  <a:lnTo>
                    <a:pt x="271682" y="8792"/>
                  </a:lnTo>
                  <a:cubicBezTo>
                    <a:pt x="271682" y="3957"/>
                    <a:pt x="267726" y="0"/>
                    <a:pt x="262890" y="0"/>
                  </a:cubicBezTo>
                  <a:cubicBezTo>
                    <a:pt x="258054" y="0"/>
                    <a:pt x="254098" y="3957"/>
                    <a:pt x="254098" y="8792"/>
                  </a:cubicBezTo>
                  <a:lnTo>
                    <a:pt x="254098" y="66734"/>
                  </a:lnTo>
                  <a:lnTo>
                    <a:pt x="193079" y="66734"/>
                  </a:lnTo>
                  <a:cubicBezTo>
                    <a:pt x="188243" y="66734"/>
                    <a:pt x="184287" y="70691"/>
                    <a:pt x="184287" y="75526"/>
                  </a:cubicBezTo>
                  <a:lnTo>
                    <a:pt x="184287" y="149294"/>
                  </a:lnTo>
                  <a:cubicBezTo>
                    <a:pt x="77548" y="182792"/>
                    <a:pt x="0" y="282585"/>
                    <a:pt x="0" y="400226"/>
                  </a:cubicBezTo>
                  <a:cubicBezTo>
                    <a:pt x="0" y="408491"/>
                    <a:pt x="440" y="416668"/>
                    <a:pt x="1143" y="424756"/>
                  </a:cubicBezTo>
                  <a:cubicBezTo>
                    <a:pt x="1143" y="424844"/>
                    <a:pt x="1143" y="424932"/>
                    <a:pt x="1143" y="425108"/>
                  </a:cubicBezTo>
                  <a:cubicBezTo>
                    <a:pt x="13716" y="558488"/>
                    <a:pt x="126258" y="663204"/>
                    <a:pt x="262890" y="663204"/>
                  </a:cubicBezTo>
                  <a:cubicBezTo>
                    <a:pt x="399523" y="663204"/>
                    <a:pt x="511976" y="558576"/>
                    <a:pt x="524637" y="425196"/>
                  </a:cubicBezTo>
                  <a:cubicBezTo>
                    <a:pt x="524637" y="425020"/>
                    <a:pt x="524637" y="424844"/>
                    <a:pt x="524637" y="424668"/>
                  </a:cubicBezTo>
                  <a:cubicBezTo>
                    <a:pt x="525428" y="416580"/>
                    <a:pt x="525780" y="408491"/>
                    <a:pt x="525780" y="400226"/>
                  </a:cubicBezTo>
                  <a:cubicBezTo>
                    <a:pt x="525780" y="282585"/>
                    <a:pt x="448144" y="182792"/>
                    <a:pt x="341493" y="149294"/>
                  </a:cubicBezTo>
                  <a:close/>
                  <a:moveTo>
                    <a:pt x="17585" y="400226"/>
                  </a:moveTo>
                  <a:cubicBezTo>
                    <a:pt x="17585" y="377102"/>
                    <a:pt x="20838" y="354682"/>
                    <a:pt x="26905" y="333404"/>
                  </a:cubicBezTo>
                  <a:lnTo>
                    <a:pt x="73152" y="374816"/>
                  </a:lnTo>
                  <a:cubicBezTo>
                    <a:pt x="76493" y="377806"/>
                    <a:pt x="81505" y="377806"/>
                    <a:pt x="84846" y="374816"/>
                  </a:cubicBezTo>
                  <a:lnTo>
                    <a:pt x="140413" y="325052"/>
                  </a:lnTo>
                  <a:lnTo>
                    <a:pt x="195893" y="374816"/>
                  </a:lnTo>
                  <a:cubicBezTo>
                    <a:pt x="199234" y="377806"/>
                    <a:pt x="204333" y="377806"/>
                    <a:pt x="207674" y="374816"/>
                  </a:cubicBezTo>
                  <a:lnTo>
                    <a:pt x="263154" y="325052"/>
                  </a:lnTo>
                  <a:lnTo>
                    <a:pt x="318633" y="374816"/>
                  </a:lnTo>
                  <a:cubicBezTo>
                    <a:pt x="321974" y="377806"/>
                    <a:pt x="327074" y="377806"/>
                    <a:pt x="330415" y="374816"/>
                  </a:cubicBezTo>
                  <a:lnTo>
                    <a:pt x="385807" y="325140"/>
                  </a:lnTo>
                  <a:lnTo>
                    <a:pt x="441286" y="374816"/>
                  </a:lnTo>
                  <a:cubicBezTo>
                    <a:pt x="442957" y="376311"/>
                    <a:pt x="445067" y="377102"/>
                    <a:pt x="447177" y="377102"/>
                  </a:cubicBezTo>
                  <a:cubicBezTo>
                    <a:pt x="449287" y="377102"/>
                    <a:pt x="451397" y="376311"/>
                    <a:pt x="453068" y="374904"/>
                  </a:cubicBezTo>
                  <a:lnTo>
                    <a:pt x="499139" y="333580"/>
                  </a:lnTo>
                  <a:cubicBezTo>
                    <a:pt x="505118" y="354857"/>
                    <a:pt x="508459" y="377190"/>
                    <a:pt x="508459" y="400314"/>
                  </a:cubicBezTo>
                  <a:cubicBezTo>
                    <a:pt x="508459" y="407084"/>
                    <a:pt x="508108" y="413766"/>
                    <a:pt x="507580" y="420360"/>
                  </a:cubicBezTo>
                  <a:lnTo>
                    <a:pt x="447177" y="474873"/>
                  </a:lnTo>
                  <a:lnTo>
                    <a:pt x="391785" y="425196"/>
                  </a:lnTo>
                  <a:cubicBezTo>
                    <a:pt x="388444" y="422207"/>
                    <a:pt x="383345" y="422207"/>
                    <a:pt x="380004" y="425196"/>
                  </a:cubicBezTo>
                  <a:lnTo>
                    <a:pt x="324612" y="474873"/>
                  </a:lnTo>
                  <a:lnTo>
                    <a:pt x="269133" y="425196"/>
                  </a:lnTo>
                  <a:cubicBezTo>
                    <a:pt x="265792" y="422207"/>
                    <a:pt x="260692" y="422207"/>
                    <a:pt x="257439" y="425196"/>
                  </a:cubicBezTo>
                  <a:lnTo>
                    <a:pt x="201959" y="474873"/>
                  </a:lnTo>
                  <a:lnTo>
                    <a:pt x="146480" y="425196"/>
                  </a:lnTo>
                  <a:cubicBezTo>
                    <a:pt x="143139" y="422207"/>
                    <a:pt x="138127" y="422207"/>
                    <a:pt x="134786" y="425196"/>
                  </a:cubicBezTo>
                  <a:lnTo>
                    <a:pt x="79219" y="474873"/>
                  </a:lnTo>
                  <a:lnTo>
                    <a:pt x="18640" y="420360"/>
                  </a:lnTo>
                  <a:cubicBezTo>
                    <a:pt x="18112" y="413766"/>
                    <a:pt x="17761" y="407084"/>
                    <a:pt x="17761" y="400314"/>
                  </a:cubicBezTo>
                  <a:close/>
                  <a:moveTo>
                    <a:pt x="201871" y="84318"/>
                  </a:moveTo>
                  <a:lnTo>
                    <a:pt x="323909" y="84318"/>
                  </a:lnTo>
                  <a:lnTo>
                    <a:pt x="323909" y="144458"/>
                  </a:lnTo>
                  <a:cubicBezTo>
                    <a:pt x="304302" y="139798"/>
                    <a:pt x="283904" y="137248"/>
                    <a:pt x="262890" y="137248"/>
                  </a:cubicBezTo>
                  <a:cubicBezTo>
                    <a:pt x="241876" y="137248"/>
                    <a:pt x="221478" y="139798"/>
                    <a:pt x="201871" y="144458"/>
                  </a:cubicBezTo>
                  <a:lnTo>
                    <a:pt x="201871" y="84318"/>
                  </a:lnTo>
                  <a:close/>
                  <a:moveTo>
                    <a:pt x="262890" y="154832"/>
                  </a:moveTo>
                  <a:cubicBezTo>
                    <a:pt x="368310" y="154832"/>
                    <a:pt x="458343" y="221654"/>
                    <a:pt x="492985" y="315117"/>
                  </a:cubicBezTo>
                  <a:lnTo>
                    <a:pt x="446913" y="356441"/>
                  </a:lnTo>
                  <a:lnTo>
                    <a:pt x="391434" y="306676"/>
                  </a:lnTo>
                  <a:cubicBezTo>
                    <a:pt x="388093" y="303687"/>
                    <a:pt x="382993" y="303687"/>
                    <a:pt x="379652" y="306676"/>
                  </a:cubicBezTo>
                  <a:lnTo>
                    <a:pt x="324348" y="356353"/>
                  </a:lnTo>
                  <a:lnTo>
                    <a:pt x="268869" y="306676"/>
                  </a:lnTo>
                  <a:cubicBezTo>
                    <a:pt x="265528" y="303687"/>
                    <a:pt x="260428" y="303687"/>
                    <a:pt x="257175" y="306676"/>
                  </a:cubicBezTo>
                  <a:lnTo>
                    <a:pt x="201696" y="356441"/>
                  </a:lnTo>
                  <a:lnTo>
                    <a:pt x="146216" y="306676"/>
                  </a:lnTo>
                  <a:cubicBezTo>
                    <a:pt x="142875" y="303687"/>
                    <a:pt x="137863" y="303687"/>
                    <a:pt x="134522" y="306676"/>
                  </a:cubicBezTo>
                  <a:lnTo>
                    <a:pt x="78955" y="356441"/>
                  </a:lnTo>
                  <a:lnTo>
                    <a:pt x="32795" y="315117"/>
                  </a:lnTo>
                  <a:cubicBezTo>
                    <a:pt x="67437" y="221654"/>
                    <a:pt x="157558" y="154832"/>
                    <a:pt x="262890" y="154832"/>
                  </a:cubicBezTo>
                  <a:close/>
                  <a:moveTo>
                    <a:pt x="262890" y="645531"/>
                  </a:moveTo>
                  <a:cubicBezTo>
                    <a:pt x="143666" y="645531"/>
                    <a:pt x="44137" y="560070"/>
                    <a:pt x="22157" y="447265"/>
                  </a:cubicBezTo>
                  <a:lnTo>
                    <a:pt x="73152" y="493161"/>
                  </a:lnTo>
                  <a:cubicBezTo>
                    <a:pt x="76493" y="496150"/>
                    <a:pt x="81505" y="496150"/>
                    <a:pt x="84934" y="493161"/>
                  </a:cubicBezTo>
                  <a:lnTo>
                    <a:pt x="140501" y="443484"/>
                  </a:lnTo>
                  <a:lnTo>
                    <a:pt x="195981" y="493161"/>
                  </a:lnTo>
                  <a:cubicBezTo>
                    <a:pt x="199322" y="496150"/>
                    <a:pt x="204333" y="496150"/>
                    <a:pt x="207674" y="493161"/>
                  </a:cubicBezTo>
                  <a:lnTo>
                    <a:pt x="263154" y="443484"/>
                  </a:lnTo>
                  <a:lnTo>
                    <a:pt x="318633" y="493161"/>
                  </a:lnTo>
                  <a:cubicBezTo>
                    <a:pt x="320304" y="494655"/>
                    <a:pt x="322414" y="495359"/>
                    <a:pt x="324524" y="495359"/>
                  </a:cubicBezTo>
                  <a:cubicBezTo>
                    <a:pt x="326634" y="495359"/>
                    <a:pt x="328745" y="494655"/>
                    <a:pt x="330415" y="493073"/>
                  </a:cubicBezTo>
                  <a:lnTo>
                    <a:pt x="385807" y="443396"/>
                  </a:lnTo>
                  <a:lnTo>
                    <a:pt x="441286" y="493073"/>
                  </a:lnTo>
                  <a:cubicBezTo>
                    <a:pt x="444627" y="496062"/>
                    <a:pt x="449727" y="496062"/>
                    <a:pt x="453068" y="493073"/>
                  </a:cubicBezTo>
                  <a:lnTo>
                    <a:pt x="503887" y="447265"/>
                  </a:lnTo>
                  <a:cubicBezTo>
                    <a:pt x="481907" y="560070"/>
                    <a:pt x="382290" y="645531"/>
                    <a:pt x="263154" y="64553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3" name="Vrije vorm: vorm 312">
              <a:extLst>
                <a:ext uri="{FF2B5EF4-FFF2-40B4-BE49-F238E27FC236}">
                  <a16:creationId xmlns:a16="http://schemas.microsoft.com/office/drawing/2014/main" id="{1E114265-2DE4-A483-99F6-D10279590769}"/>
                </a:ext>
              </a:extLst>
            </p:cNvPr>
            <p:cNvSpPr/>
            <p:nvPr/>
          </p:nvSpPr>
          <p:spPr>
            <a:xfrm>
              <a:off x="1696102" y="5582873"/>
              <a:ext cx="300345" cy="667841"/>
            </a:xfrm>
            <a:custGeom>
              <a:avLst/>
              <a:gdLst>
                <a:gd name="connsiteX0" fmla="*/ 291465 w 300345"/>
                <a:gd name="connsiteY0" fmla="*/ 242382 h 667841"/>
                <a:gd name="connsiteX1" fmla="*/ 158877 w 300345"/>
                <a:gd name="connsiteY1" fmla="*/ 242382 h 667841"/>
                <a:gd name="connsiteX2" fmla="*/ 158877 w 300345"/>
                <a:gd name="connsiteY2" fmla="*/ 204927 h 667841"/>
                <a:gd name="connsiteX3" fmla="*/ 222094 w 300345"/>
                <a:gd name="connsiteY3" fmla="*/ 133533 h 667841"/>
                <a:gd name="connsiteX4" fmla="*/ 157294 w 300345"/>
                <a:gd name="connsiteY4" fmla="*/ 3495 h 667841"/>
                <a:gd name="connsiteX5" fmla="*/ 142875 w 300345"/>
                <a:gd name="connsiteY5" fmla="*/ 3495 h 667841"/>
                <a:gd name="connsiteX6" fmla="*/ 78076 w 300345"/>
                <a:gd name="connsiteY6" fmla="*/ 133533 h 667841"/>
                <a:gd name="connsiteX7" fmla="*/ 141292 w 300345"/>
                <a:gd name="connsiteY7" fmla="*/ 204927 h 667841"/>
                <a:gd name="connsiteX8" fmla="*/ 141292 w 300345"/>
                <a:gd name="connsiteY8" fmla="*/ 242382 h 667841"/>
                <a:gd name="connsiteX9" fmla="*/ 8792 w 300345"/>
                <a:gd name="connsiteY9" fmla="*/ 242382 h 667841"/>
                <a:gd name="connsiteX10" fmla="*/ 0 w 300345"/>
                <a:gd name="connsiteY10" fmla="*/ 251174 h 667841"/>
                <a:gd name="connsiteX11" fmla="*/ 0 w 300345"/>
                <a:gd name="connsiteY11" fmla="*/ 417876 h 667841"/>
                <a:gd name="connsiteX12" fmla="*/ 29454 w 300345"/>
                <a:gd name="connsiteY12" fmla="*/ 482588 h 667841"/>
                <a:gd name="connsiteX13" fmla="*/ 29454 w 300345"/>
                <a:gd name="connsiteY13" fmla="*/ 650257 h 667841"/>
                <a:gd name="connsiteX14" fmla="*/ 13716 w 300345"/>
                <a:gd name="connsiteY14" fmla="*/ 650257 h 667841"/>
                <a:gd name="connsiteX15" fmla="*/ 4924 w 300345"/>
                <a:gd name="connsiteY15" fmla="*/ 659049 h 667841"/>
                <a:gd name="connsiteX16" fmla="*/ 13716 w 300345"/>
                <a:gd name="connsiteY16" fmla="*/ 667842 h 667841"/>
                <a:gd name="connsiteX17" fmla="*/ 286629 w 300345"/>
                <a:gd name="connsiteY17" fmla="*/ 667842 h 667841"/>
                <a:gd name="connsiteX18" fmla="*/ 295421 w 300345"/>
                <a:gd name="connsiteY18" fmla="*/ 659049 h 667841"/>
                <a:gd name="connsiteX19" fmla="*/ 286629 w 300345"/>
                <a:gd name="connsiteY19" fmla="*/ 650257 h 667841"/>
                <a:gd name="connsiteX20" fmla="*/ 270803 w 300345"/>
                <a:gd name="connsiteY20" fmla="*/ 650257 h 667841"/>
                <a:gd name="connsiteX21" fmla="*/ 270803 w 300345"/>
                <a:gd name="connsiteY21" fmla="*/ 413832 h 667841"/>
                <a:gd name="connsiteX22" fmla="*/ 299994 w 300345"/>
                <a:gd name="connsiteY22" fmla="*/ 361693 h 667841"/>
                <a:gd name="connsiteX23" fmla="*/ 300345 w 300345"/>
                <a:gd name="connsiteY23" fmla="*/ 360111 h 667841"/>
                <a:gd name="connsiteX24" fmla="*/ 300345 w 300345"/>
                <a:gd name="connsiteY24" fmla="*/ 251174 h 667841"/>
                <a:gd name="connsiteX25" fmla="*/ 291553 w 300345"/>
                <a:gd name="connsiteY25" fmla="*/ 242382 h 667841"/>
                <a:gd name="connsiteX26" fmla="*/ 95660 w 300345"/>
                <a:gd name="connsiteY26" fmla="*/ 133533 h 667841"/>
                <a:gd name="connsiteX27" fmla="*/ 150085 w 300345"/>
                <a:gd name="connsiteY27" fmla="*/ 24156 h 667841"/>
                <a:gd name="connsiteX28" fmla="*/ 204509 w 300345"/>
                <a:gd name="connsiteY28" fmla="*/ 133533 h 667841"/>
                <a:gd name="connsiteX29" fmla="*/ 158877 w 300345"/>
                <a:gd name="connsiteY29" fmla="*/ 187166 h 667841"/>
                <a:gd name="connsiteX30" fmla="*/ 158877 w 300345"/>
                <a:gd name="connsiteY30" fmla="*/ 149799 h 667841"/>
                <a:gd name="connsiteX31" fmla="*/ 150085 w 300345"/>
                <a:gd name="connsiteY31" fmla="*/ 141007 h 667841"/>
                <a:gd name="connsiteX32" fmla="*/ 141292 w 300345"/>
                <a:gd name="connsiteY32" fmla="*/ 149799 h 667841"/>
                <a:gd name="connsiteX33" fmla="*/ 141292 w 300345"/>
                <a:gd name="connsiteY33" fmla="*/ 187166 h 667841"/>
                <a:gd name="connsiteX34" fmla="*/ 95660 w 300345"/>
                <a:gd name="connsiteY34" fmla="*/ 133533 h 667841"/>
                <a:gd name="connsiteX35" fmla="*/ 253219 w 300345"/>
                <a:gd name="connsiteY35" fmla="*/ 650257 h 667841"/>
                <a:gd name="connsiteX36" fmla="*/ 47039 w 300345"/>
                <a:gd name="connsiteY36" fmla="*/ 650257 h 667841"/>
                <a:gd name="connsiteX37" fmla="*/ 47039 w 300345"/>
                <a:gd name="connsiteY37" fmla="*/ 494545 h 667841"/>
                <a:gd name="connsiteX38" fmla="*/ 86077 w 300345"/>
                <a:gd name="connsiteY38" fmla="*/ 503953 h 667841"/>
                <a:gd name="connsiteX39" fmla="*/ 172153 w 300345"/>
                <a:gd name="connsiteY39" fmla="*/ 417876 h 667841"/>
                <a:gd name="connsiteX40" fmla="*/ 172153 w 300345"/>
                <a:gd name="connsiteY40" fmla="*/ 402841 h 667841"/>
                <a:gd name="connsiteX41" fmla="*/ 227457 w 300345"/>
                <a:gd name="connsiteY41" fmla="*/ 428251 h 667841"/>
                <a:gd name="connsiteX42" fmla="*/ 253307 w 300345"/>
                <a:gd name="connsiteY42" fmla="*/ 423415 h 667841"/>
                <a:gd name="connsiteX43" fmla="*/ 253307 w 300345"/>
                <a:gd name="connsiteY43" fmla="*/ 650169 h 667841"/>
                <a:gd name="connsiteX44" fmla="*/ 227369 w 300345"/>
                <a:gd name="connsiteY44" fmla="*/ 410666 h 667841"/>
                <a:gd name="connsiteX45" fmla="*/ 172065 w 300345"/>
                <a:gd name="connsiteY45" fmla="*/ 355363 h 667841"/>
                <a:gd name="connsiteX46" fmla="*/ 163273 w 300345"/>
                <a:gd name="connsiteY46" fmla="*/ 346571 h 667841"/>
                <a:gd name="connsiteX47" fmla="*/ 154481 w 300345"/>
                <a:gd name="connsiteY47" fmla="*/ 355363 h 667841"/>
                <a:gd name="connsiteX48" fmla="*/ 154481 w 300345"/>
                <a:gd name="connsiteY48" fmla="*/ 417788 h 667841"/>
                <a:gd name="connsiteX49" fmla="*/ 85989 w 300345"/>
                <a:gd name="connsiteY49" fmla="*/ 486281 h 667841"/>
                <a:gd name="connsiteX50" fmla="*/ 17497 w 300345"/>
                <a:gd name="connsiteY50" fmla="*/ 417788 h 667841"/>
                <a:gd name="connsiteX51" fmla="*/ 17497 w 300345"/>
                <a:gd name="connsiteY51" fmla="*/ 259879 h 667841"/>
                <a:gd name="connsiteX52" fmla="*/ 282585 w 300345"/>
                <a:gd name="connsiteY52" fmla="*/ 259879 h 667841"/>
                <a:gd name="connsiteX53" fmla="*/ 282585 w 300345"/>
                <a:gd name="connsiteY53" fmla="*/ 355363 h 667841"/>
                <a:gd name="connsiteX54" fmla="*/ 227281 w 300345"/>
                <a:gd name="connsiteY54" fmla="*/ 410666 h 66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0345" h="667841">
                  <a:moveTo>
                    <a:pt x="291465" y="242382"/>
                  </a:moveTo>
                  <a:lnTo>
                    <a:pt x="158877" y="242382"/>
                  </a:lnTo>
                  <a:lnTo>
                    <a:pt x="158877" y="204927"/>
                  </a:lnTo>
                  <a:cubicBezTo>
                    <a:pt x="194486" y="200531"/>
                    <a:pt x="222094" y="170197"/>
                    <a:pt x="222094" y="133533"/>
                  </a:cubicBezTo>
                  <a:cubicBezTo>
                    <a:pt x="222094" y="96869"/>
                    <a:pt x="163889" y="12991"/>
                    <a:pt x="157294" y="3495"/>
                  </a:cubicBezTo>
                  <a:cubicBezTo>
                    <a:pt x="153953" y="-1165"/>
                    <a:pt x="146216" y="-1165"/>
                    <a:pt x="142875" y="3495"/>
                  </a:cubicBezTo>
                  <a:cubicBezTo>
                    <a:pt x="136281" y="12991"/>
                    <a:pt x="78076" y="96869"/>
                    <a:pt x="78076" y="133533"/>
                  </a:cubicBezTo>
                  <a:cubicBezTo>
                    <a:pt x="78076" y="170197"/>
                    <a:pt x="105771" y="200618"/>
                    <a:pt x="141292" y="204927"/>
                  </a:cubicBezTo>
                  <a:lnTo>
                    <a:pt x="141292" y="242382"/>
                  </a:lnTo>
                  <a:lnTo>
                    <a:pt x="8792" y="242382"/>
                  </a:lnTo>
                  <a:cubicBezTo>
                    <a:pt x="3957" y="242382"/>
                    <a:pt x="0" y="246338"/>
                    <a:pt x="0" y="251174"/>
                  </a:cubicBezTo>
                  <a:lnTo>
                    <a:pt x="0" y="417876"/>
                  </a:lnTo>
                  <a:cubicBezTo>
                    <a:pt x="0" y="443638"/>
                    <a:pt x="11430" y="466761"/>
                    <a:pt x="29454" y="482588"/>
                  </a:cubicBezTo>
                  <a:lnTo>
                    <a:pt x="29454" y="650257"/>
                  </a:lnTo>
                  <a:lnTo>
                    <a:pt x="13716" y="650257"/>
                  </a:lnTo>
                  <a:cubicBezTo>
                    <a:pt x="8880" y="650257"/>
                    <a:pt x="4924" y="654214"/>
                    <a:pt x="4924" y="659049"/>
                  </a:cubicBezTo>
                  <a:cubicBezTo>
                    <a:pt x="4924" y="663885"/>
                    <a:pt x="8880" y="667842"/>
                    <a:pt x="13716" y="667842"/>
                  </a:cubicBezTo>
                  <a:lnTo>
                    <a:pt x="286629" y="667842"/>
                  </a:lnTo>
                  <a:cubicBezTo>
                    <a:pt x="291465" y="667842"/>
                    <a:pt x="295421" y="663885"/>
                    <a:pt x="295421" y="659049"/>
                  </a:cubicBezTo>
                  <a:cubicBezTo>
                    <a:pt x="295421" y="654214"/>
                    <a:pt x="291465" y="650257"/>
                    <a:pt x="286629" y="650257"/>
                  </a:cubicBezTo>
                  <a:lnTo>
                    <a:pt x="270803" y="650257"/>
                  </a:lnTo>
                  <a:lnTo>
                    <a:pt x="270803" y="413832"/>
                  </a:lnTo>
                  <a:cubicBezTo>
                    <a:pt x="287069" y="401698"/>
                    <a:pt x="298147" y="383059"/>
                    <a:pt x="299994" y="361693"/>
                  </a:cubicBezTo>
                  <a:cubicBezTo>
                    <a:pt x="300081" y="361166"/>
                    <a:pt x="300345" y="360638"/>
                    <a:pt x="300345" y="360111"/>
                  </a:cubicBezTo>
                  <a:lnTo>
                    <a:pt x="300345" y="251174"/>
                  </a:lnTo>
                  <a:cubicBezTo>
                    <a:pt x="300345" y="246338"/>
                    <a:pt x="296389" y="242382"/>
                    <a:pt x="291553" y="242382"/>
                  </a:cubicBezTo>
                  <a:close/>
                  <a:moveTo>
                    <a:pt x="95660" y="133533"/>
                  </a:moveTo>
                  <a:cubicBezTo>
                    <a:pt x="95660" y="110321"/>
                    <a:pt x="130126" y="53962"/>
                    <a:pt x="150085" y="24156"/>
                  </a:cubicBezTo>
                  <a:cubicBezTo>
                    <a:pt x="170043" y="53962"/>
                    <a:pt x="204509" y="110321"/>
                    <a:pt x="204509" y="133533"/>
                  </a:cubicBezTo>
                  <a:cubicBezTo>
                    <a:pt x="204509" y="160525"/>
                    <a:pt x="184726" y="182946"/>
                    <a:pt x="158877" y="187166"/>
                  </a:cubicBezTo>
                  <a:lnTo>
                    <a:pt x="158877" y="149799"/>
                  </a:lnTo>
                  <a:cubicBezTo>
                    <a:pt x="158877" y="144963"/>
                    <a:pt x="154921" y="141007"/>
                    <a:pt x="150085" y="141007"/>
                  </a:cubicBezTo>
                  <a:cubicBezTo>
                    <a:pt x="145249" y="141007"/>
                    <a:pt x="141292" y="144963"/>
                    <a:pt x="141292" y="149799"/>
                  </a:cubicBezTo>
                  <a:lnTo>
                    <a:pt x="141292" y="187166"/>
                  </a:lnTo>
                  <a:cubicBezTo>
                    <a:pt x="115443" y="182946"/>
                    <a:pt x="95660" y="160525"/>
                    <a:pt x="95660" y="133533"/>
                  </a:cubicBezTo>
                  <a:close/>
                  <a:moveTo>
                    <a:pt x="253219" y="650257"/>
                  </a:moveTo>
                  <a:lnTo>
                    <a:pt x="47039" y="650257"/>
                  </a:lnTo>
                  <a:lnTo>
                    <a:pt x="47039" y="494545"/>
                  </a:lnTo>
                  <a:cubicBezTo>
                    <a:pt x="58733" y="500524"/>
                    <a:pt x="72009" y="503953"/>
                    <a:pt x="86077" y="503953"/>
                  </a:cubicBezTo>
                  <a:cubicBezTo>
                    <a:pt x="133555" y="503953"/>
                    <a:pt x="172153" y="465355"/>
                    <a:pt x="172153" y="417876"/>
                  </a:cubicBezTo>
                  <a:lnTo>
                    <a:pt x="172153" y="402841"/>
                  </a:lnTo>
                  <a:cubicBezTo>
                    <a:pt x="185518" y="418404"/>
                    <a:pt x="205388" y="428251"/>
                    <a:pt x="227457" y="428251"/>
                  </a:cubicBezTo>
                  <a:cubicBezTo>
                    <a:pt x="236513" y="428251"/>
                    <a:pt x="245217" y="426493"/>
                    <a:pt x="253307" y="423415"/>
                  </a:cubicBezTo>
                  <a:lnTo>
                    <a:pt x="253307" y="650169"/>
                  </a:lnTo>
                  <a:close/>
                  <a:moveTo>
                    <a:pt x="227369" y="410666"/>
                  </a:moveTo>
                  <a:cubicBezTo>
                    <a:pt x="196860" y="410666"/>
                    <a:pt x="172065" y="385872"/>
                    <a:pt x="172065" y="355363"/>
                  </a:cubicBezTo>
                  <a:cubicBezTo>
                    <a:pt x="172065" y="350527"/>
                    <a:pt x="168109" y="346571"/>
                    <a:pt x="163273" y="346571"/>
                  </a:cubicBezTo>
                  <a:cubicBezTo>
                    <a:pt x="158437" y="346571"/>
                    <a:pt x="154481" y="350527"/>
                    <a:pt x="154481" y="355363"/>
                  </a:cubicBezTo>
                  <a:lnTo>
                    <a:pt x="154481" y="417788"/>
                  </a:lnTo>
                  <a:cubicBezTo>
                    <a:pt x="154481" y="455595"/>
                    <a:pt x="123796" y="486281"/>
                    <a:pt x="85989" y="486281"/>
                  </a:cubicBezTo>
                  <a:cubicBezTo>
                    <a:pt x="48182" y="486281"/>
                    <a:pt x="17497" y="455508"/>
                    <a:pt x="17497" y="417788"/>
                  </a:cubicBezTo>
                  <a:lnTo>
                    <a:pt x="17497" y="259879"/>
                  </a:lnTo>
                  <a:lnTo>
                    <a:pt x="282585" y="259879"/>
                  </a:lnTo>
                  <a:lnTo>
                    <a:pt x="282585" y="355363"/>
                  </a:lnTo>
                  <a:cubicBezTo>
                    <a:pt x="282585" y="385872"/>
                    <a:pt x="257790" y="410666"/>
                    <a:pt x="227281" y="41066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4" name="Vrije vorm: vorm 313">
              <a:extLst>
                <a:ext uri="{FF2B5EF4-FFF2-40B4-BE49-F238E27FC236}">
                  <a16:creationId xmlns:a16="http://schemas.microsoft.com/office/drawing/2014/main" id="{0779F5BB-EE17-0A0A-7589-60910D9F19AD}"/>
                </a:ext>
              </a:extLst>
            </p:cNvPr>
            <p:cNvSpPr/>
            <p:nvPr/>
          </p:nvSpPr>
          <p:spPr>
            <a:xfrm>
              <a:off x="121224" y="5409818"/>
              <a:ext cx="482697" cy="576511"/>
            </a:xfrm>
            <a:custGeom>
              <a:avLst/>
              <a:gdLst>
                <a:gd name="connsiteX0" fmla="*/ 456673 w 482697"/>
                <a:gd name="connsiteY0" fmla="*/ 363386 h 576511"/>
                <a:gd name="connsiteX1" fmla="*/ 456760 w 482697"/>
                <a:gd name="connsiteY1" fmla="*/ 363386 h 576511"/>
                <a:gd name="connsiteX2" fmla="*/ 482698 w 482697"/>
                <a:gd name="connsiteY2" fmla="*/ 301489 h 576511"/>
                <a:gd name="connsiteX3" fmla="*/ 395830 w 482697"/>
                <a:gd name="connsiteY3" fmla="*/ 214621 h 576511"/>
                <a:gd name="connsiteX4" fmla="*/ 340526 w 482697"/>
                <a:gd name="connsiteY4" fmla="*/ 234579 h 576511"/>
                <a:gd name="connsiteX5" fmla="*/ 340526 w 482697"/>
                <a:gd name="connsiteY5" fmla="*/ 164680 h 576511"/>
                <a:gd name="connsiteX6" fmla="*/ 175846 w 482697"/>
                <a:gd name="connsiteY6" fmla="*/ 0 h 576511"/>
                <a:gd name="connsiteX7" fmla="*/ 11166 w 482697"/>
                <a:gd name="connsiteY7" fmla="*/ 164680 h 576511"/>
                <a:gd name="connsiteX8" fmla="*/ 11166 w 482697"/>
                <a:gd name="connsiteY8" fmla="*/ 467223 h 576511"/>
                <a:gd name="connsiteX9" fmla="*/ 8792 w 482697"/>
                <a:gd name="connsiteY9" fmla="*/ 467223 h 576511"/>
                <a:gd name="connsiteX10" fmla="*/ 0 w 482697"/>
                <a:gd name="connsiteY10" fmla="*/ 476016 h 576511"/>
                <a:gd name="connsiteX11" fmla="*/ 0 w 482697"/>
                <a:gd name="connsiteY11" fmla="*/ 567719 h 576511"/>
                <a:gd name="connsiteX12" fmla="*/ 8792 w 482697"/>
                <a:gd name="connsiteY12" fmla="*/ 576512 h 576511"/>
                <a:gd name="connsiteX13" fmla="*/ 342900 w 482697"/>
                <a:gd name="connsiteY13" fmla="*/ 576512 h 576511"/>
                <a:gd name="connsiteX14" fmla="*/ 351692 w 482697"/>
                <a:gd name="connsiteY14" fmla="*/ 567719 h 576511"/>
                <a:gd name="connsiteX15" fmla="*/ 351692 w 482697"/>
                <a:gd name="connsiteY15" fmla="*/ 476016 h 576511"/>
                <a:gd name="connsiteX16" fmla="*/ 349670 w 482697"/>
                <a:gd name="connsiteY16" fmla="*/ 470564 h 576511"/>
                <a:gd name="connsiteX17" fmla="*/ 456760 w 482697"/>
                <a:gd name="connsiteY17" fmla="*/ 363386 h 576511"/>
                <a:gd name="connsiteX18" fmla="*/ 28663 w 482697"/>
                <a:gd name="connsiteY18" fmla="*/ 164592 h 576511"/>
                <a:gd name="connsiteX19" fmla="*/ 175758 w 482697"/>
                <a:gd name="connsiteY19" fmla="*/ 17497 h 576511"/>
                <a:gd name="connsiteX20" fmla="*/ 322854 w 482697"/>
                <a:gd name="connsiteY20" fmla="*/ 164592 h 576511"/>
                <a:gd name="connsiteX21" fmla="*/ 322854 w 482697"/>
                <a:gd name="connsiteY21" fmla="*/ 251284 h 576511"/>
                <a:gd name="connsiteX22" fmla="*/ 299730 w 482697"/>
                <a:gd name="connsiteY22" fmla="*/ 274144 h 576511"/>
                <a:gd name="connsiteX23" fmla="*/ 299730 w 482697"/>
                <a:gd name="connsiteY23" fmla="*/ 286542 h 576511"/>
                <a:gd name="connsiteX24" fmla="*/ 312127 w 482697"/>
                <a:gd name="connsiteY24" fmla="*/ 286542 h 576511"/>
                <a:gd name="connsiteX25" fmla="*/ 348088 w 482697"/>
                <a:gd name="connsiteY25" fmla="*/ 250933 h 576511"/>
                <a:gd name="connsiteX26" fmla="*/ 395742 w 482697"/>
                <a:gd name="connsiteY26" fmla="*/ 232029 h 576511"/>
                <a:gd name="connsiteX27" fmla="*/ 465025 w 482697"/>
                <a:gd name="connsiteY27" fmla="*/ 301313 h 576511"/>
                <a:gd name="connsiteX28" fmla="*/ 444363 w 482697"/>
                <a:gd name="connsiteY28" fmla="*/ 350637 h 576511"/>
                <a:gd name="connsiteX29" fmla="*/ 444275 w 482697"/>
                <a:gd name="connsiteY29" fmla="*/ 350637 h 576511"/>
                <a:gd name="connsiteX30" fmla="*/ 327953 w 482697"/>
                <a:gd name="connsiteY30" fmla="*/ 466960 h 576511"/>
                <a:gd name="connsiteX31" fmla="*/ 28575 w 482697"/>
                <a:gd name="connsiteY31" fmla="*/ 466960 h 576511"/>
                <a:gd name="connsiteX32" fmla="*/ 28575 w 482697"/>
                <a:gd name="connsiteY32" fmla="*/ 164416 h 576511"/>
                <a:gd name="connsiteX33" fmla="*/ 334020 w 482697"/>
                <a:gd name="connsiteY33" fmla="*/ 558839 h 576511"/>
                <a:gd name="connsiteX34" fmla="*/ 17497 w 482697"/>
                <a:gd name="connsiteY34" fmla="*/ 558839 h 576511"/>
                <a:gd name="connsiteX35" fmla="*/ 17497 w 482697"/>
                <a:gd name="connsiteY35" fmla="*/ 484720 h 576511"/>
                <a:gd name="connsiteX36" fmla="*/ 334020 w 482697"/>
                <a:gd name="connsiteY36" fmla="*/ 484720 h 576511"/>
                <a:gd name="connsiteX37" fmla="*/ 334020 w 482697"/>
                <a:gd name="connsiteY37" fmla="*/ 558839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82697" h="576511">
                  <a:moveTo>
                    <a:pt x="456673" y="363386"/>
                  </a:moveTo>
                  <a:cubicBezTo>
                    <a:pt x="456673" y="363386"/>
                    <a:pt x="456673" y="363386"/>
                    <a:pt x="456760" y="363386"/>
                  </a:cubicBezTo>
                  <a:cubicBezTo>
                    <a:pt x="473466" y="346945"/>
                    <a:pt x="482698" y="324964"/>
                    <a:pt x="482698" y="301489"/>
                  </a:cubicBezTo>
                  <a:cubicBezTo>
                    <a:pt x="482698" y="253570"/>
                    <a:pt x="443748" y="214621"/>
                    <a:pt x="395830" y="214621"/>
                  </a:cubicBezTo>
                  <a:cubicBezTo>
                    <a:pt x="375607" y="214621"/>
                    <a:pt x="356264" y="221654"/>
                    <a:pt x="340526" y="234579"/>
                  </a:cubicBezTo>
                  <a:lnTo>
                    <a:pt x="340526" y="164680"/>
                  </a:lnTo>
                  <a:cubicBezTo>
                    <a:pt x="340526" y="73856"/>
                    <a:pt x="266671" y="0"/>
                    <a:pt x="175846" y="0"/>
                  </a:cubicBezTo>
                  <a:cubicBezTo>
                    <a:pt x="85022" y="0"/>
                    <a:pt x="11166" y="73856"/>
                    <a:pt x="11166" y="164680"/>
                  </a:cubicBezTo>
                  <a:lnTo>
                    <a:pt x="11166" y="467223"/>
                  </a:lnTo>
                  <a:lnTo>
                    <a:pt x="8792" y="467223"/>
                  </a:lnTo>
                  <a:cubicBezTo>
                    <a:pt x="3957" y="467223"/>
                    <a:pt x="0" y="471180"/>
                    <a:pt x="0" y="476016"/>
                  </a:cubicBezTo>
                  <a:lnTo>
                    <a:pt x="0" y="567719"/>
                  </a:lnTo>
                  <a:cubicBezTo>
                    <a:pt x="0" y="572555"/>
                    <a:pt x="3957" y="576512"/>
                    <a:pt x="8792" y="576512"/>
                  </a:cubicBezTo>
                  <a:lnTo>
                    <a:pt x="342900" y="576512"/>
                  </a:lnTo>
                  <a:cubicBezTo>
                    <a:pt x="347736" y="576512"/>
                    <a:pt x="351692" y="572555"/>
                    <a:pt x="351692" y="567719"/>
                  </a:cubicBezTo>
                  <a:lnTo>
                    <a:pt x="351692" y="476016"/>
                  </a:lnTo>
                  <a:cubicBezTo>
                    <a:pt x="351692" y="473906"/>
                    <a:pt x="350813" y="472059"/>
                    <a:pt x="349670" y="470564"/>
                  </a:cubicBezTo>
                  <a:lnTo>
                    <a:pt x="456760" y="363386"/>
                  </a:lnTo>
                  <a:close/>
                  <a:moveTo>
                    <a:pt x="28663" y="164592"/>
                  </a:moveTo>
                  <a:cubicBezTo>
                    <a:pt x="28663" y="83527"/>
                    <a:pt x="94693" y="17497"/>
                    <a:pt x="175758" y="17497"/>
                  </a:cubicBezTo>
                  <a:cubicBezTo>
                    <a:pt x="256823" y="17497"/>
                    <a:pt x="322854" y="83439"/>
                    <a:pt x="322854" y="164592"/>
                  </a:cubicBezTo>
                  <a:lnTo>
                    <a:pt x="322854" y="251284"/>
                  </a:lnTo>
                  <a:lnTo>
                    <a:pt x="299730" y="274144"/>
                  </a:lnTo>
                  <a:cubicBezTo>
                    <a:pt x="296301" y="277573"/>
                    <a:pt x="296213" y="283112"/>
                    <a:pt x="299730" y="286542"/>
                  </a:cubicBezTo>
                  <a:cubicBezTo>
                    <a:pt x="303159" y="289971"/>
                    <a:pt x="308698" y="290059"/>
                    <a:pt x="312127" y="286542"/>
                  </a:cubicBezTo>
                  <a:lnTo>
                    <a:pt x="348088" y="250933"/>
                  </a:lnTo>
                  <a:cubicBezTo>
                    <a:pt x="361100" y="238711"/>
                    <a:pt x="377981" y="232029"/>
                    <a:pt x="395742" y="232029"/>
                  </a:cubicBezTo>
                  <a:cubicBezTo>
                    <a:pt x="433988" y="232029"/>
                    <a:pt x="465025" y="263154"/>
                    <a:pt x="465025" y="301313"/>
                  </a:cubicBezTo>
                  <a:cubicBezTo>
                    <a:pt x="465025" y="319952"/>
                    <a:pt x="457640" y="337537"/>
                    <a:pt x="444363" y="350637"/>
                  </a:cubicBezTo>
                  <a:cubicBezTo>
                    <a:pt x="444363" y="350637"/>
                    <a:pt x="444363" y="350637"/>
                    <a:pt x="444275" y="350637"/>
                  </a:cubicBezTo>
                  <a:lnTo>
                    <a:pt x="327953" y="466960"/>
                  </a:lnTo>
                  <a:lnTo>
                    <a:pt x="28575" y="466960"/>
                  </a:lnTo>
                  <a:lnTo>
                    <a:pt x="28575" y="164416"/>
                  </a:lnTo>
                  <a:close/>
                  <a:moveTo>
                    <a:pt x="334020" y="558839"/>
                  </a:moveTo>
                  <a:lnTo>
                    <a:pt x="17497" y="558839"/>
                  </a:lnTo>
                  <a:lnTo>
                    <a:pt x="17497" y="484720"/>
                  </a:lnTo>
                  <a:lnTo>
                    <a:pt x="334020" y="484720"/>
                  </a:lnTo>
                  <a:lnTo>
                    <a:pt x="334020" y="55883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5" name="Vrije vorm: vorm 314">
              <a:extLst>
                <a:ext uri="{FF2B5EF4-FFF2-40B4-BE49-F238E27FC236}">
                  <a16:creationId xmlns:a16="http://schemas.microsoft.com/office/drawing/2014/main" id="{B4BD530A-B6A7-9EEB-FB5D-BF1412394AE4}"/>
                </a:ext>
              </a:extLst>
            </p:cNvPr>
            <p:cNvSpPr/>
            <p:nvPr/>
          </p:nvSpPr>
          <p:spPr>
            <a:xfrm>
              <a:off x="187694" y="1762330"/>
              <a:ext cx="525780" cy="663203"/>
            </a:xfrm>
            <a:custGeom>
              <a:avLst/>
              <a:gdLst>
                <a:gd name="connsiteX0" fmla="*/ 262890 w 525780"/>
                <a:gd name="connsiteY0" fmla="*/ 0 h 663203"/>
                <a:gd name="connsiteX1" fmla="*/ 254098 w 525780"/>
                <a:gd name="connsiteY1" fmla="*/ 8792 h 663203"/>
                <a:gd name="connsiteX2" fmla="*/ 254098 w 525780"/>
                <a:gd name="connsiteY2" fmla="*/ 66734 h 663203"/>
                <a:gd name="connsiteX3" fmla="*/ 193079 w 525780"/>
                <a:gd name="connsiteY3" fmla="*/ 66734 h 663203"/>
                <a:gd name="connsiteX4" fmla="*/ 184287 w 525780"/>
                <a:gd name="connsiteY4" fmla="*/ 75526 h 663203"/>
                <a:gd name="connsiteX5" fmla="*/ 184287 w 525780"/>
                <a:gd name="connsiteY5" fmla="*/ 149293 h 663203"/>
                <a:gd name="connsiteX6" fmla="*/ 0 w 525780"/>
                <a:gd name="connsiteY6" fmla="*/ 400226 h 663203"/>
                <a:gd name="connsiteX7" fmla="*/ 1143 w 525780"/>
                <a:gd name="connsiteY7" fmla="*/ 424756 h 663203"/>
                <a:gd name="connsiteX8" fmla="*/ 1143 w 525780"/>
                <a:gd name="connsiteY8" fmla="*/ 425108 h 663203"/>
                <a:gd name="connsiteX9" fmla="*/ 262890 w 525780"/>
                <a:gd name="connsiteY9" fmla="*/ 663204 h 663203"/>
                <a:gd name="connsiteX10" fmla="*/ 524637 w 525780"/>
                <a:gd name="connsiteY10" fmla="*/ 425196 h 663203"/>
                <a:gd name="connsiteX11" fmla="*/ 524637 w 525780"/>
                <a:gd name="connsiteY11" fmla="*/ 424669 h 663203"/>
                <a:gd name="connsiteX12" fmla="*/ 525780 w 525780"/>
                <a:gd name="connsiteY12" fmla="*/ 400226 h 663203"/>
                <a:gd name="connsiteX13" fmla="*/ 341493 w 525780"/>
                <a:gd name="connsiteY13" fmla="*/ 149293 h 663203"/>
                <a:gd name="connsiteX14" fmla="*/ 341493 w 525780"/>
                <a:gd name="connsiteY14" fmla="*/ 75526 h 663203"/>
                <a:gd name="connsiteX15" fmla="*/ 332701 w 525780"/>
                <a:gd name="connsiteY15" fmla="*/ 66734 h 663203"/>
                <a:gd name="connsiteX16" fmla="*/ 271682 w 525780"/>
                <a:gd name="connsiteY16" fmla="*/ 66734 h 663203"/>
                <a:gd name="connsiteX17" fmla="*/ 271682 w 525780"/>
                <a:gd name="connsiteY17" fmla="*/ 8792 h 663203"/>
                <a:gd name="connsiteX18" fmla="*/ 262890 w 525780"/>
                <a:gd name="connsiteY18" fmla="*/ 0 h 663203"/>
                <a:gd name="connsiteX19" fmla="*/ 508196 w 525780"/>
                <a:gd name="connsiteY19" fmla="*/ 400226 h 663203"/>
                <a:gd name="connsiteX20" fmla="*/ 507316 w 525780"/>
                <a:gd name="connsiteY20" fmla="*/ 420272 h 663203"/>
                <a:gd name="connsiteX21" fmla="*/ 446913 w 525780"/>
                <a:gd name="connsiteY21" fmla="*/ 474785 h 663203"/>
                <a:gd name="connsiteX22" fmla="*/ 391434 w 525780"/>
                <a:gd name="connsiteY22" fmla="*/ 425108 h 663203"/>
                <a:gd name="connsiteX23" fmla="*/ 379652 w 525780"/>
                <a:gd name="connsiteY23" fmla="*/ 425108 h 663203"/>
                <a:gd name="connsiteX24" fmla="*/ 324260 w 525780"/>
                <a:gd name="connsiteY24" fmla="*/ 474785 h 663203"/>
                <a:gd name="connsiteX25" fmla="*/ 268781 w 525780"/>
                <a:gd name="connsiteY25" fmla="*/ 425108 h 663203"/>
                <a:gd name="connsiteX26" fmla="*/ 257087 w 525780"/>
                <a:gd name="connsiteY26" fmla="*/ 425108 h 663203"/>
                <a:gd name="connsiteX27" fmla="*/ 201608 w 525780"/>
                <a:gd name="connsiteY27" fmla="*/ 474785 h 663203"/>
                <a:gd name="connsiteX28" fmla="*/ 146128 w 525780"/>
                <a:gd name="connsiteY28" fmla="*/ 425108 h 663203"/>
                <a:gd name="connsiteX29" fmla="*/ 134434 w 525780"/>
                <a:gd name="connsiteY29" fmla="*/ 425108 h 663203"/>
                <a:gd name="connsiteX30" fmla="*/ 78867 w 525780"/>
                <a:gd name="connsiteY30" fmla="*/ 474785 h 663203"/>
                <a:gd name="connsiteX31" fmla="*/ 18288 w 525780"/>
                <a:gd name="connsiteY31" fmla="*/ 420272 h 663203"/>
                <a:gd name="connsiteX32" fmla="*/ 17409 w 525780"/>
                <a:gd name="connsiteY32" fmla="*/ 400226 h 663203"/>
                <a:gd name="connsiteX33" fmla="*/ 26729 w 525780"/>
                <a:gd name="connsiteY33" fmla="*/ 333404 h 663203"/>
                <a:gd name="connsiteX34" fmla="*/ 72976 w 525780"/>
                <a:gd name="connsiteY34" fmla="*/ 374816 h 663203"/>
                <a:gd name="connsiteX35" fmla="*/ 84670 w 525780"/>
                <a:gd name="connsiteY35" fmla="*/ 374816 h 663203"/>
                <a:gd name="connsiteX36" fmla="*/ 140237 w 525780"/>
                <a:gd name="connsiteY36" fmla="*/ 325052 h 663203"/>
                <a:gd name="connsiteX37" fmla="*/ 195717 w 525780"/>
                <a:gd name="connsiteY37" fmla="*/ 374816 h 663203"/>
                <a:gd name="connsiteX38" fmla="*/ 207499 w 525780"/>
                <a:gd name="connsiteY38" fmla="*/ 374816 h 663203"/>
                <a:gd name="connsiteX39" fmla="*/ 262978 w 525780"/>
                <a:gd name="connsiteY39" fmla="*/ 325052 h 663203"/>
                <a:gd name="connsiteX40" fmla="*/ 318457 w 525780"/>
                <a:gd name="connsiteY40" fmla="*/ 374816 h 663203"/>
                <a:gd name="connsiteX41" fmla="*/ 330239 w 525780"/>
                <a:gd name="connsiteY41" fmla="*/ 374816 h 663203"/>
                <a:gd name="connsiteX42" fmla="*/ 385543 w 525780"/>
                <a:gd name="connsiteY42" fmla="*/ 325140 h 663203"/>
                <a:gd name="connsiteX43" fmla="*/ 441022 w 525780"/>
                <a:gd name="connsiteY43" fmla="*/ 374816 h 663203"/>
                <a:gd name="connsiteX44" fmla="*/ 446913 w 525780"/>
                <a:gd name="connsiteY44" fmla="*/ 377102 h 663203"/>
                <a:gd name="connsiteX45" fmla="*/ 452804 w 525780"/>
                <a:gd name="connsiteY45" fmla="*/ 374816 h 663203"/>
                <a:gd name="connsiteX46" fmla="*/ 498876 w 525780"/>
                <a:gd name="connsiteY46" fmla="*/ 333492 h 663203"/>
                <a:gd name="connsiteX47" fmla="*/ 508196 w 525780"/>
                <a:gd name="connsiteY47" fmla="*/ 400226 h 663203"/>
                <a:gd name="connsiteX48" fmla="*/ 262890 w 525780"/>
                <a:gd name="connsiteY48" fmla="*/ 645531 h 663203"/>
                <a:gd name="connsiteX49" fmla="*/ 22157 w 525780"/>
                <a:gd name="connsiteY49" fmla="*/ 447265 h 663203"/>
                <a:gd name="connsiteX50" fmla="*/ 73152 w 525780"/>
                <a:gd name="connsiteY50" fmla="*/ 493161 h 663203"/>
                <a:gd name="connsiteX51" fmla="*/ 84934 w 525780"/>
                <a:gd name="connsiteY51" fmla="*/ 493161 h 663203"/>
                <a:gd name="connsiteX52" fmla="*/ 140501 w 525780"/>
                <a:gd name="connsiteY52" fmla="*/ 443484 h 663203"/>
                <a:gd name="connsiteX53" fmla="*/ 195981 w 525780"/>
                <a:gd name="connsiteY53" fmla="*/ 493161 h 663203"/>
                <a:gd name="connsiteX54" fmla="*/ 207674 w 525780"/>
                <a:gd name="connsiteY54" fmla="*/ 493161 h 663203"/>
                <a:gd name="connsiteX55" fmla="*/ 263154 w 525780"/>
                <a:gd name="connsiteY55" fmla="*/ 443484 h 663203"/>
                <a:gd name="connsiteX56" fmla="*/ 318633 w 525780"/>
                <a:gd name="connsiteY56" fmla="*/ 493161 h 663203"/>
                <a:gd name="connsiteX57" fmla="*/ 324524 w 525780"/>
                <a:gd name="connsiteY57" fmla="*/ 495447 h 663203"/>
                <a:gd name="connsiteX58" fmla="*/ 330415 w 525780"/>
                <a:gd name="connsiteY58" fmla="*/ 493161 h 663203"/>
                <a:gd name="connsiteX59" fmla="*/ 385807 w 525780"/>
                <a:gd name="connsiteY59" fmla="*/ 443484 h 663203"/>
                <a:gd name="connsiteX60" fmla="*/ 441286 w 525780"/>
                <a:gd name="connsiteY60" fmla="*/ 493161 h 663203"/>
                <a:gd name="connsiteX61" fmla="*/ 453068 w 525780"/>
                <a:gd name="connsiteY61" fmla="*/ 493161 h 663203"/>
                <a:gd name="connsiteX62" fmla="*/ 503887 w 525780"/>
                <a:gd name="connsiteY62" fmla="*/ 447353 h 663203"/>
                <a:gd name="connsiteX63" fmla="*/ 263154 w 525780"/>
                <a:gd name="connsiteY63" fmla="*/ 645619 h 663203"/>
                <a:gd name="connsiteX64" fmla="*/ 492985 w 525780"/>
                <a:gd name="connsiteY64" fmla="*/ 315116 h 663203"/>
                <a:gd name="connsiteX65" fmla="*/ 446913 w 525780"/>
                <a:gd name="connsiteY65" fmla="*/ 356440 h 663203"/>
                <a:gd name="connsiteX66" fmla="*/ 391434 w 525780"/>
                <a:gd name="connsiteY66" fmla="*/ 306676 h 663203"/>
                <a:gd name="connsiteX67" fmla="*/ 379652 w 525780"/>
                <a:gd name="connsiteY67" fmla="*/ 306676 h 663203"/>
                <a:gd name="connsiteX68" fmla="*/ 324260 w 525780"/>
                <a:gd name="connsiteY68" fmla="*/ 356352 h 663203"/>
                <a:gd name="connsiteX69" fmla="*/ 268781 w 525780"/>
                <a:gd name="connsiteY69" fmla="*/ 306676 h 663203"/>
                <a:gd name="connsiteX70" fmla="*/ 257087 w 525780"/>
                <a:gd name="connsiteY70" fmla="*/ 306676 h 663203"/>
                <a:gd name="connsiteX71" fmla="*/ 201608 w 525780"/>
                <a:gd name="connsiteY71" fmla="*/ 356440 h 663203"/>
                <a:gd name="connsiteX72" fmla="*/ 146128 w 525780"/>
                <a:gd name="connsiteY72" fmla="*/ 306676 h 663203"/>
                <a:gd name="connsiteX73" fmla="*/ 134434 w 525780"/>
                <a:gd name="connsiteY73" fmla="*/ 306676 h 663203"/>
                <a:gd name="connsiteX74" fmla="*/ 78867 w 525780"/>
                <a:gd name="connsiteY74" fmla="*/ 356440 h 663203"/>
                <a:gd name="connsiteX75" fmla="*/ 32707 w 525780"/>
                <a:gd name="connsiteY75" fmla="*/ 315116 h 663203"/>
                <a:gd name="connsiteX76" fmla="*/ 262802 w 525780"/>
                <a:gd name="connsiteY76" fmla="*/ 154833 h 663203"/>
                <a:gd name="connsiteX77" fmla="*/ 492897 w 525780"/>
                <a:gd name="connsiteY77" fmla="*/ 315116 h 663203"/>
                <a:gd name="connsiteX78" fmla="*/ 323909 w 525780"/>
                <a:gd name="connsiteY78" fmla="*/ 144458 h 663203"/>
                <a:gd name="connsiteX79" fmla="*/ 262890 w 525780"/>
                <a:gd name="connsiteY79" fmla="*/ 137248 h 663203"/>
                <a:gd name="connsiteX80" fmla="*/ 201871 w 525780"/>
                <a:gd name="connsiteY80" fmla="*/ 144458 h 663203"/>
                <a:gd name="connsiteX81" fmla="*/ 201871 w 525780"/>
                <a:gd name="connsiteY81" fmla="*/ 84230 h 663203"/>
                <a:gd name="connsiteX82" fmla="*/ 323909 w 525780"/>
                <a:gd name="connsiteY82" fmla="*/ 84230 h 663203"/>
                <a:gd name="connsiteX83" fmla="*/ 323909 w 525780"/>
                <a:gd name="connsiteY83" fmla="*/ 144458 h 6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80" h="663203">
                  <a:moveTo>
                    <a:pt x="262890" y="0"/>
                  </a:moveTo>
                  <a:cubicBezTo>
                    <a:pt x="258054" y="0"/>
                    <a:pt x="254098" y="3957"/>
                    <a:pt x="254098" y="8792"/>
                  </a:cubicBezTo>
                  <a:lnTo>
                    <a:pt x="254098" y="66734"/>
                  </a:lnTo>
                  <a:lnTo>
                    <a:pt x="193079" y="66734"/>
                  </a:lnTo>
                  <a:cubicBezTo>
                    <a:pt x="188243" y="66734"/>
                    <a:pt x="184287" y="70690"/>
                    <a:pt x="184287" y="75526"/>
                  </a:cubicBezTo>
                  <a:lnTo>
                    <a:pt x="184287" y="149293"/>
                  </a:lnTo>
                  <a:cubicBezTo>
                    <a:pt x="77636" y="182792"/>
                    <a:pt x="0" y="282585"/>
                    <a:pt x="0" y="400226"/>
                  </a:cubicBezTo>
                  <a:cubicBezTo>
                    <a:pt x="0" y="408491"/>
                    <a:pt x="440" y="416667"/>
                    <a:pt x="1143" y="424756"/>
                  </a:cubicBezTo>
                  <a:cubicBezTo>
                    <a:pt x="1143" y="424844"/>
                    <a:pt x="1143" y="424932"/>
                    <a:pt x="1143" y="425108"/>
                  </a:cubicBezTo>
                  <a:cubicBezTo>
                    <a:pt x="13716" y="558487"/>
                    <a:pt x="126258" y="663204"/>
                    <a:pt x="262890" y="663204"/>
                  </a:cubicBezTo>
                  <a:cubicBezTo>
                    <a:pt x="399523" y="663204"/>
                    <a:pt x="511976" y="558575"/>
                    <a:pt x="524637" y="425196"/>
                  </a:cubicBezTo>
                  <a:cubicBezTo>
                    <a:pt x="524637" y="425020"/>
                    <a:pt x="524637" y="424844"/>
                    <a:pt x="524637" y="424669"/>
                  </a:cubicBezTo>
                  <a:cubicBezTo>
                    <a:pt x="525340" y="416580"/>
                    <a:pt x="525780" y="408491"/>
                    <a:pt x="525780" y="400226"/>
                  </a:cubicBezTo>
                  <a:cubicBezTo>
                    <a:pt x="525780" y="282585"/>
                    <a:pt x="448144" y="182792"/>
                    <a:pt x="341493" y="149293"/>
                  </a:cubicBezTo>
                  <a:lnTo>
                    <a:pt x="341493" y="75526"/>
                  </a:lnTo>
                  <a:cubicBezTo>
                    <a:pt x="341493" y="70690"/>
                    <a:pt x="337537" y="66734"/>
                    <a:pt x="332701" y="66734"/>
                  </a:cubicBezTo>
                  <a:lnTo>
                    <a:pt x="271682" y="66734"/>
                  </a:lnTo>
                  <a:lnTo>
                    <a:pt x="271682" y="8792"/>
                  </a:lnTo>
                  <a:cubicBezTo>
                    <a:pt x="271682" y="3957"/>
                    <a:pt x="267726" y="0"/>
                    <a:pt x="262890" y="0"/>
                  </a:cubicBezTo>
                  <a:close/>
                  <a:moveTo>
                    <a:pt x="508196" y="400226"/>
                  </a:moveTo>
                  <a:cubicBezTo>
                    <a:pt x="508196" y="406996"/>
                    <a:pt x="507844" y="413678"/>
                    <a:pt x="507316" y="420272"/>
                  </a:cubicBezTo>
                  <a:lnTo>
                    <a:pt x="446913" y="474785"/>
                  </a:lnTo>
                  <a:lnTo>
                    <a:pt x="391434" y="425108"/>
                  </a:lnTo>
                  <a:cubicBezTo>
                    <a:pt x="388093" y="422119"/>
                    <a:pt x="382993" y="422119"/>
                    <a:pt x="379652" y="425108"/>
                  </a:cubicBezTo>
                  <a:lnTo>
                    <a:pt x="324260" y="474785"/>
                  </a:lnTo>
                  <a:lnTo>
                    <a:pt x="268781" y="425108"/>
                  </a:lnTo>
                  <a:cubicBezTo>
                    <a:pt x="265440" y="422119"/>
                    <a:pt x="260340" y="422119"/>
                    <a:pt x="257087" y="425108"/>
                  </a:cubicBezTo>
                  <a:lnTo>
                    <a:pt x="201608" y="474785"/>
                  </a:lnTo>
                  <a:lnTo>
                    <a:pt x="146128" y="425108"/>
                  </a:lnTo>
                  <a:cubicBezTo>
                    <a:pt x="142787" y="422119"/>
                    <a:pt x="137776" y="422119"/>
                    <a:pt x="134434" y="425108"/>
                  </a:cubicBezTo>
                  <a:lnTo>
                    <a:pt x="78867" y="474785"/>
                  </a:lnTo>
                  <a:lnTo>
                    <a:pt x="18288" y="420272"/>
                  </a:lnTo>
                  <a:cubicBezTo>
                    <a:pt x="17761" y="413678"/>
                    <a:pt x="17409" y="406996"/>
                    <a:pt x="17409" y="400226"/>
                  </a:cubicBezTo>
                  <a:cubicBezTo>
                    <a:pt x="17409" y="377102"/>
                    <a:pt x="20750" y="354682"/>
                    <a:pt x="26729" y="333404"/>
                  </a:cubicBezTo>
                  <a:lnTo>
                    <a:pt x="72976" y="374816"/>
                  </a:lnTo>
                  <a:cubicBezTo>
                    <a:pt x="76317" y="377805"/>
                    <a:pt x="81329" y="377805"/>
                    <a:pt x="84670" y="374816"/>
                  </a:cubicBezTo>
                  <a:lnTo>
                    <a:pt x="140237" y="325052"/>
                  </a:lnTo>
                  <a:lnTo>
                    <a:pt x="195717" y="374816"/>
                  </a:lnTo>
                  <a:cubicBezTo>
                    <a:pt x="199058" y="377805"/>
                    <a:pt x="204157" y="377805"/>
                    <a:pt x="207499" y="374816"/>
                  </a:cubicBezTo>
                  <a:lnTo>
                    <a:pt x="262978" y="325052"/>
                  </a:lnTo>
                  <a:lnTo>
                    <a:pt x="318457" y="374816"/>
                  </a:lnTo>
                  <a:cubicBezTo>
                    <a:pt x="321799" y="377805"/>
                    <a:pt x="326810" y="377805"/>
                    <a:pt x="330239" y="374816"/>
                  </a:cubicBezTo>
                  <a:lnTo>
                    <a:pt x="385543" y="325140"/>
                  </a:lnTo>
                  <a:lnTo>
                    <a:pt x="441022" y="374816"/>
                  </a:lnTo>
                  <a:cubicBezTo>
                    <a:pt x="442693" y="376311"/>
                    <a:pt x="444803" y="377102"/>
                    <a:pt x="446913" y="377102"/>
                  </a:cubicBezTo>
                  <a:cubicBezTo>
                    <a:pt x="449023" y="377102"/>
                    <a:pt x="451133" y="376399"/>
                    <a:pt x="452804" y="374816"/>
                  </a:cubicBezTo>
                  <a:lnTo>
                    <a:pt x="498876" y="333492"/>
                  </a:lnTo>
                  <a:cubicBezTo>
                    <a:pt x="504854" y="354770"/>
                    <a:pt x="508196" y="377102"/>
                    <a:pt x="508196" y="400226"/>
                  </a:cubicBezTo>
                  <a:close/>
                  <a:moveTo>
                    <a:pt x="262890" y="645531"/>
                  </a:moveTo>
                  <a:cubicBezTo>
                    <a:pt x="143666" y="645531"/>
                    <a:pt x="44137" y="560070"/>
                    <a:pt x="22157" y="447265"/>
                  </a:cubicBezTo>
                  <a:lnTo>
                    <a:pt x="73152" y="493161"/>
                  </a:lnTo>
                  <a:cubicBezTo>
                    <a:pt x="76493" y="496150"/>
                    <a:pt x="81505" y="496150"/>
                    <a:pt x="84934" y="493161"/>
                  </a:cubicBezTo>
                  <a:lnTo>
                    <a:pt x="140501" y="443484"/>
                  </a:lnTo>
                  <a:lnTo>
                    <a:pt x="195981" y="493161"/>
                  </a:lnTo>
                  <a:cubicBezTo>
                    <a:pt x="199322" y="496150"/>
                    <a:pt x="204421" y="496150"/>
                    <a:pt x="207674" y="493161"/>
                  </a:cubicBezTo>
                  <a:lnTo>
                    <a:pt x="263154" y="443484"/>
                  </a:lnTo>
                  <a:lnTo>
                    <a:pt x="318633" y="493161"/>
                  </a:lnTo>
                  <a:cubicBezTo>
                    <a:pt x="320304" y="494655"/>
                    <a:pt x="322414" y="495447"/>
                    <a:pt x="324524" y="495447"/>
                  </a:cubicBezTo>
                  <a:cubicBezTo>
                    <a:pt x="326634" y="495447"/>
                    <a:pt x="328744" y="494655"/>
                    <a:pt x="330415" y="493161"/>
                  </a:cubicBezTo>
                  <a:lnTo>
                    <a:pt x="385807" y="443484"/>
                  </a:lnTo>
                  <a:lnTo>
                    <a:pt x="441286" y="493161"/>
                  </a:lnTo>
                  <a:cubicBezTo>
                    <a:pt x="444627" y="496150"/>
                    <a:pt x="449727" y="496150"/>
                    <a:pt x="453068" y="493161"/>
                  </a:cubicBezTo>
                  <a:lnTo>
                    <a:pt x="503887" y="447353"/>
                  </a:lnTo>
                  <a:cubicBezTo>
                    <a:pt x="481819" y="560158"/>
                    <a:pt x="382290" y="645619"/>
                    <a:pt x="263154" y="645619"/>
                  </a:cubicBezTo>
                  <a:close/>
                  <a:moveTo>
                    <a:pt x="492985" y="315116"/>
                  </a:moveTo>
                  <a:lnTo>
                    <a:pt x="446913" y="356440"/>
                  </a:lnTo>
                  <a:lnTo>
                    <a:pt x="391434" y="306676"/>
                  </a:lnTo>
                  <a:cubicBezTo>
                    <a:pt x="388093" y="303686"/>
                    <a:pt x="382993" y="303686"/>
                    <a:pt x="379652" y="306676"/>
                  </a:cubicBezTo>
                  <a:lnTo>
                    <a:pt x="324260" y="356352"/>
                  </a:lnTo>
                  <a:lnTo>
                    <a:pt x="268781" y="306676"/>
                  </a:lnTo>
                  <a:cubicBezTo>
                    <a:pt x="265440" y="303686"/>
                    <a:pt x="260340" y="303686"/>
                    <a:pt x="257087" y="306676"/>
                  </a:cubicBezTo>
                  <a:lnTo>
                    <a:pt x="201608" y="356440"/>
                  </a:lnTo>
                  <a:lnTo>
                    <a:pt x="146128" y="306676"/>
                  </a:lnTo>
                  <a:cubicBezTo>
                    <a:pt x="142787" y="303686"/>
                    <a:pt x="137776" y="303686"/>
                    <a:pt x="134434" y="306676"/>
                  </a:cubicBezTo>
                  <a:lnTo>
                    <a:pt x="78867" y="356440"/>
                  </a:lnTo>
                  <a:lnTo>
                    <a:pt x="32707" y="315116"/>
                  </a:lnTo>
                  <a:cubicBezTo>
                    <a:pt x="67349" y="221654"/>
                    <a:pt x="157470" y="154833"/>
                    <a:pt x="262802" y="154833"/>
                  </a:cubicBezTo>
                  <a:cubicBezTo>
                    <a:pt x="368134" y="154833"/>
                    <a:pt x="458255" y="221654"/>
                    <a:pt x="492897" y="315116"/>
                  </a:cubicBezTo>
                  <a:close/>
                  <a:moveTo>
                    <a:pt x="323909" y="144458"/>
                  </a:moveTo>
                  <a:cubicBezTo>
                    <a:pt x="304302" y="139798"/>
                    <a:pt x="283904" y="137248"/>
                    <a:pt x="262890" y="137248"/>
                  </a:cubicBezTo>
                  <a:cubicBezTo>
                    <a:pt x="241876" y="137248"/>
                    <a:pt x="221478" y="139798"/>
                    <a:pt x="201871" y="144458"/>
                  </a:cubicBezTo>
                  <a:lnTo>
                    <a:pt x="201871" y="84230"/>
                  </a:lnTo>
                  <a:lnTo>
                    <a:pt x="323909" y="84230"/>
                  </a:lnTo>
                  <a:lnTo>
                    <a:pt x="323909" y="144458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6" name="Vrije vorm: vorm 315">
              <a:extLst>
                <a:ext uri="{FF2B5EF4-FFF2-40B4-BE49-F238E27FC236}">
                  <a16:creationId xmlns:a16="http://schemas.microsoft.com/office/drawing/2014/main" id="{BA334CF6-4FF5-EB9F-823A-FFE07B2F172C}"/>
                </a:ext>
              </a:extLst>
            </p:cNvPr>
            <p:cNvSpPr/>
            <p:nvPr/>
          </p:nvSpPr>
          <p:spPr>
            <a:xfrm>
              <a:off x="-425394" y="1699992"/>
              <a:ext cx="320391" cy="660829"/>
            </a:xfrm>
            <a:custGeom>
              <a:avLst/>
              <a:gdLst>
                <a:gd name="connsiteX0" fmla="*/ 151404 w 320391"/>
                <a:gd name="connsiteY0" fmla="*/ 533605 h 660829"/>
                <a:gd name="connsiteX1" fmla="*/ 151404 w 320391"/>
                <a:gd name="connsiteY1" fmla="*/ 643245 h 660829"/>
                <a:gd name="connsiteX2" fmla="*/ 87747 w 320391"/>
                <a:gd name="connsiteY2" fmla="*/ 643245 h 660829"/>
                <a:gd name="connsiteX3" fmla="*/ 78955 w 320391"/>
                <a:gd name="connsiteY3" fmla="*/ 652038 h 660829"/>
                <a:gd name="connsiteX4" fmla="*/ 87747 w 320391"/>
                <a:gd name="connsiteY4" fmla="*/ 660830 h 660829"/>
                <a:gd name="connsiteX5" fmla="*/ 232644 w 320391"/>
                <a:gd name="connsiteY5" fmla="*/ 660830 h 660829"/>
                <a:gd name="connsiteX6" fmla="*/ 241437 w 320391"/>
                <a:gd name="connsiteY6" fmla="*/ 652038 h 660829"/>
                <a:gd name="connsiteX7" fmla="*/ 232644 w 320391"/>
                <a:gd name="connsiteY7" fmla="*/ 643245 h 660829"/>
                <a:gd name="connsiteX8" fmla="*/ 168988 w 320391"/>
                <a:gd name="connsiteY8" fmla="*/ 643245 h 660829"/>
                <a:gd name="connsiteX9" fmla="*/ 168988 w 320391"/>
                <a:gd name="connsiteY9" fmla="*/ 533605 h 660829"/>
                <a:gd name="connsiteX10" fmla="*/ 320392 w 320391"/>
                <a:gd name="connsiteY10" fmla="*/ 373497 h 660829"/>
                <a:gd name="connsiteX11" fmla="*/ 303071 w 320391"/>
                <a:gd name="connsiteY11" fmla="*/ 218225 h 660829"/>
                <a:gd name="connsiteX12" fmla="*/ 254801 w 320391"/>
                <a:gd name="connsiteY12" fmla="*/ 6506 h 660829"/>
                <a:gd name="connsiteX13" fmla="*/ 246273 w 320391"/>
                <a:gd name="connsiteY13" fmla="*/ 0 h 660829"/>
                <a:gd name="connsiteX14" fmla="*/ 74031 w 320391"/>
                <a:gd name="connsiteY14" fmla="*/ 0 h 660829"/>
                <a:gd name="connsiteX15" fmla="*/ 65591 w 320391"/>
                <a:gd name="connsiteY15" fmla="*/ 6506 h 660829"/>
                <a:gd name="connsiteX16" fmla="*/ 16530 w 320391"/>
                <a:gd name="connsiteY16" fmla="*/ 221390 h 660829"/>
                <a:gd name="connsiteX17" fmla="*/ 0 w 320391"/>
                <a:gd name="connsiteY17" fmla="*/ 373849 h 660829"/>
                <a:gd name="connsiteX18" fmla="*/ 151491 w 320391"/>
                <a:gd name="connsiteY18" fmla="*/ 533693 h 660829"/>
                <a:gd name="connsiteX19" fmla="*/ 80801 w 320391"/>
                <a:gd name="connsiteY19" fmla="*/ 17585 h 660829"/>
                <a:gd name="connsiteX20" fmla="*/ 239590 w 320391"/>
                <a:gd name="connsiteY20" fmla="*/ 17585 h 660829"/>
                <a:gd name="connsiteX21" fmla="*/ 285750 w 320391"/>
                <a:gd name="connsiteY21" fmla="*/ 221302 h 660829"/>
                <a:gd name="connsiteX22" fmla="*/ 287772 w 320391"/>
                <a:gd name="connsiteY22" fmla="*/ 233084 h 660829"/>
                <a:gd name="connsiteX23" fmla="*/ 227105 w 320391"/>
                <a:gd name="connsiteY23" fmla="*/ 213038 h 660829"/>
                <a:gd name="connsiteX24" fmla="*/ 153865 w 320391"/>
                <a:gd name="connsiteY24" fmla="*/ 243899 h 660829"/>
                <a:gd name="connsiteX25" fmla="*/ 93198 w 320391"/>
                <a:gd name="connsiteY25" fmla="*/ 269484 h 660829"/>
                <a:gd name="connsiteX26" fmla="*/ 32532 w 320391"/>
                <a:gd name="connsiteY26" fmla="*/ 243899 h 660829"/>
                <a:gd name="connsiteX27" fmla="*/ 30597 w 320391"/>
                <a:gd name="connsiteY27" fmla="*/ 242580 h 660829"/>
                <a:gd name="connsiteX28" fmla="*/ 33675 w 320391"/>
                <a:gd name="connsiteY28" fmla="*/ 224380 h 660829"/>
                <a:gd name="connsiteX29" fmla="*/ 80713 w 320391"/>
                <a:gd name="connsiteY29" fmla="*/ 17497 h 660829"/>
                <a:gd name="connsiteX30" fmla="*/ 27608 w 320391"/>
                <a:gd name="connsiteY30" fmla="*/ 263242 h 660829"/>
                <a:gd name="connsiteX31" fmla="*/ 93198 w 320391"/>
                <a:gd name="connsiteY31" fmla="*/ 287069 h 660829"/>
                <a:gd name="connsiteX32" fmla="*/ 166438 w 320391"/>
                <a:gd name="connsiteY32" fmla="*/ 256208 h 660829"/>
                <a:gd name="connsiteX33" fmla="*/ 227105 w 320391"/>
                <a:gd name="connsiteY33" fmla="*/ 230622 h 660829"/>
                <a:gd name="connsiteX34" fmla="*/ 287772 w 320391"/>
                <a:gd name="connsiteY34" fmla="*/ 256208 h 660829"/>
                <a:gd name="connsiteX35" fmla="*/ 291729 w 320391"/>
                <a:gd name="connsiteY35" fmla="*/ 258406 h 660829"/>
                <a:gd name="connsiteX36" fmla="*/ 302807 w 320391"/>
                <a:gd name="connsiteY36" fmla="*/ 373761 h 660829"/>
                <a:gd name="connsiteX37" fmla="*/ 160196 w 320391"/>
                <a:gd name="connsiteY37" fmla="*/ 516460 h 660829"/>
                <a:gd name="connsiteX38" fmla="*/ 17497 w 320391"/>
                <a:gd name="connsiteY38" fmla="*/ 374025 h 660829"/>
                <a:gd name="connsiteX39" fmla="*/ 27696 w 320391"/>
                <a:gd name="connsiteY39" fmla="*/ 263242 h 66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391" h="660829">
                  <a:moveTo>
                    <a:pt x="151404" y="533605"/>
                  </a:moveTo>
                  <a:lnTo>
                    <a:pt x="151404" y="643245"/>
                  </a:lnTo>
                  <a:cubicBezTo>
                    <a:pt x="151404" y="643245"/>
                    <a:pt x="87747" y="643245"/>
                    <a:pt x="87747" y="643245"/>
                  </a:cubicBezTo>
                  <a:cubicBezTo>
                    <a:pt x="82911" y="643245"/>
                    <a:pt x="78955" y="647202"/>
                    <a:pt x="78955" y="652038"/>
                  </a:cubicBezTo>
                  <a:cubicBezTo>
                    <a:pt x="78955" y="656873"/>
                    <a:pt x="82911" y="660830"/>
                    <a:pt x="87747" y="660830"/>
                  </a:cubicBezTo>
                  <a:lnTo>
                    <a:pt x="232644" y="660830"/>
                  </a:lnTo>
                  <a:cubicBezTo>
                    <a:pt x="237480" y="660830"/>
                    <a:pt x="241437" y="656873"/>
                    <a:pt x="241437" y="652038"/>
                  </a:cubicBezTo>
                  <a:cubicBezTo>
                    <a:pt x="241437" y="647202"/>
                    <a:pt x="237480" y="643245"/>
                    <a:pt x="232644" y="643245"/>
                  </a:cubicBezTo>
                  <a:lnTo>
                    <a:pt x="168988" y="643245"/>
                  </a:lnTo>
                  <a:lnTo>
                    <a:pt x="168988" y="533605"/>
                  </a:lnTo>
                  <a:cubicBezTo>
                    <a:pt x="253218" y="529033"/>
                    <a:pt x="320392" y="459134"/>
                    <a:pt x="320392" y="373497"/>
                  </a:cubicBezTo>
                  <a:cubicBezTo>
                    <a:pt x="320392" y="372794"/>
                    <a:pt x="317754" y="300433"/>
                    <a:pt x="303071" y="218225"/>
                  </a:cubicBezTo>
                  <a:cubicBezTo>
                    <a:pt x="285574" y="120455"/>
                    <a:pt x="255153" y="7649"/>
                    <a:pt x="254801" y="6506"/>
                  </a:cubicBezTo>
                  <a:cubicBezTo>
                    <a:pt x="253746" y="2638"/>
                    <a:pt x="250317" y="0"/>
                    <a:pt x="246273" y="0"/>
                  </a:cubicBezTo>
                  <a:lnTo>
                    <a:pt x="74031" y="0"/>
                  </a:lnTo>
                  <a:cubicBezTo>
                    <a:pt x="70075" y="0"/>
                    <a:pt x="66558" y="2638"/>
                    <a:pt x="65591" y="6506"/>
                  </a:cubicBezTo>
                  <a:cubicBezTo>
                    <a:pt x="65239" y="7649"/>
                    <a:pt x="34290" y="121686"/>
                    <a:pt x="16530" y="221390"/>
                  </a:cubicBezTo>
                  <a:cubicBezTo>
                    <a:pt x="2286" y="300697"/>
                    <a:pt x="0" y="372882"/>
                    <a:pt x="0" y="373849"/>
                  </a:cubicBezTo>
                  <a:cubicBezTo>
                    <a:pt x="0" y="459222"/>
                    <a:pt x="67173" y="529033"/>
                    <a:pt x="151491" y="533693"/>
                  </a:cubicBezTo>
                  <a:close/>
                  <a:moveTo>
                    <a:pt x="80801" y="17585"/>
                  </a:moveTo>
                  <a:lnTo>
                    <a:pt x="239590" y="17585"/>
                  </a:lnTo>
                  <a:cubicBezTo>
                    <a:pt x="246273" y="42906"/>
                    <a:pt x="270803" y="137687"/>
                    <a:pt x="285750" y="221302"/>
                  </a:cubicBezTo>
                  <a:cubicBezTo>
                    <a:pt x="286453" y="225259"/>
                    <a:pt x="287157" y="229215"/>
                    <a:pt x="287772" y="233084"/>
                  </a:cubicBezTo>
                  <a:cubicBezTo>
                    <a:pt x="270276" y="220159"/>
                    <a:pt x="249350" y="213038"/>
                    <a:pt x="227105" y="213038"/>
                  </a:cubicBezTo>
                  <a:cubicBezTo>
                    <a:pt x="199322" y="213038"/>
                    <a:pt x="173296" y="224028"/>
                    <a:pt x="153865" y="243899"/>
                  </a:cubicBezTo>
                  <a:cubicBezTo>
                    <a:pt x="137775" y="260340"/>
                    <a:pt x="116234" y="269484"/>
                    <a:pt x="93198" y="269484"/>
                  </a:cubicBezTo>
                  <a:cubicBezTo>
                    <a:pt x="70163" y="269484"/>
                    <a:pt x="48621" y="260428"/>
                    <a:pt x="32532" y="243899"/>
                  </a:cubicBezTo>
                  <a:cubicBezTo>
                    <a:pt x="32004" y="243371"/>
                    <a:pt x="31301" y="243019"/>
                    <a:pt x="30597" y="242580"/>
                  </a:cubicBezTo>
                  <a:cubicBezTo>
                    <a:pt x="31564" y="236601"/>
                    <a:pt x="32532" y="230534"/>
                    <a:pt x="33675" y="224380"/>
                  </a:cubicBezTo>
                  <a:cubicBezTo>
                    <a:pt x="48973" y="139094"/>
                    <a:pt x="73943" y="42994"/>
                    <a:pt x="80713" y="17497"/>
                  </a:cubicBezTo>
                  <a:close/>
                  <a:moveTo>
                    <a:pt x="27608" y="263242"/>
                  </a:moveTo>
                  <a:cubicBezTo>
                    <a:pt x="45984" y="278628"/>
                    <a:pt x="68932" y="287069"/>
                    <a:pt x="93198" y="287069"/>
                  </a:cubicBezTo>
                  <a:cubicBezTo>
                    <a:pt x="120982" y="287069"/>
                    <a:pt x="147007" y="276078"/>
                    <a:pt x="166438" y="256208"/>
                  </a:cubicBezTo>
                  <a:cubicBezTo>
                    <a:pt x="182528" y="239766"/>
                    <a:pt x="204069" y="230622"/>
                    <a:pt x="227105" y="230622"/>
                  </a:cubicBezTo>
                  <a:cubicBezTo>
                    <a:pt x="250141" y="230622"/>
                    <a:pt x="271682" y="239678"/>
                    <a:pt x="287772" y="256208"/>
                  </a:cubicBezTo>
                  <a:cubicBezTo>
                    <a:pt x="288915" y="257351"/>
                    <a:pt x="290234" y="257966"/>
                    <a:pt x="291729" y="258406"/>
                  </a:cubicBezTo>
                  <a:cubicBezTo>
                    <a:pt x="300961" y="322766"/>
                    <a:pt x="302807" y="373497"/>
                    <a:pt x="302807" y="373761"/>
                  </a:cubicBezTo>
                  <a:cubicBezTo>
                    <a:pt x="302807" y="452452"/>
                    <a:pt x="238799" y="516460"/>
                    <a:pt x="160196" y="516460"/>
                  </a:cubicBezTo>
                  <a:cubicBezTo>
                    <a:pt x="81593" y="516460"/>
                    <a:pt x="17497" y="452452"/>
                    <a:pt x="17497" y="374025"/>
                  </a:cubicBezTo>
                  <a:cubicBezTo>
                    <a:pt x="17497" y="373409"/>
                    <a:pt x="19167" y="324436"/>
                    <a:pt x="27696" y="26324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7" name="Vrije vorm: vorm 316">
              <a:extLst>
                <a:ext uri="{FF2B5EF4-FFF2-40B4-BE49-F238E27FC236}">
                  <a16:creationId xmlns:a16="http://schemas.microsoft.com/office/drawing/2014/main" id="{E1BEE00B-8418-C3F3-C6F0-9504629D288F}"/>
                </a:ext>
              </a:extLst>
            </p:cNvPr>
            <p:cNvSpPr/>
            <p:nvPr/>
          </p:nvSpPr>
          <p:spPr>
            <a:xfrm>
              <a:off x="214335" y="1360169"/>
              <a:ext cx="42994" cy="42994"/>
            </a:xfrm>
            <a:custGeom>
              <a:avLst/>
              <a:gdLst>
                <a:gd name="connsiteX0" fmla="*/ 21453 w 42994"/>
                <a:gd name="connsiteY0" fmla="*/ 42994 h 42994"/>
                <a:gd name="connsiteX1" fmla="*/ 42994 w 42994"/>
                <a:gd name="connsiteY1" fmla="*/ 21453 h 42994"/>
                <a:gd name="connsiteX2" fmla="*/ 21453 w 42994"/>
                <a:gd name="connsiteY2" fmla="*/ 0 h 42994"/>
                <a:gd name="connsiteX3" fmla="*/ 0 w 42994"/>
                <a:gd name="connsiteY3" fmla="*/ 21453 h 42994"/>
                <a:gd name="connsiteX4" fmla="*/ 21453 w 42994"/>
                <a:gd name="connsiteY4" fmla="*/ 42994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21453" y="42994"/>
                  </a:moveTo>
                  <a:cubicBezTo>
                    <a:pt x="33323" y="42994"/>
                    <a:pt x="42994" y="33411"/>
                    <a:pt x="42994" y="21453"/>
                  </a:cubicBezTo>
                  <a:cubicBezTo>
                    <a:pt x="42994" y="9496"/>
                    <a:pt x="33323" y="0"/>
                    <a:pt x="21453" y="0"/>
                  </a:cubicBezTo>
                  <a:cubicBezTo>
                    <a:pt x="9584" y="0"/>
                    <a:pt x="0" y="9584"/>
                    <a:pt x="0" y="21453"/>
                  </a:cubicBezTo>
                  <a:cubicBezTo>
                    <a:pt x="0" y="33323"/>
                    <a:pt x="9584" y="42994"/>
                    <a:pt x="21453" y="429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8" name="Vrije vorm: vorm 317">
              <a:extLst>
                <a:ext uri="{FF2B5EF4-FFF2-40B4-BE49-F238E27FC236}">
                  <a16:creationId xmlns:a16="http://schemas.microsoft.com/office/drawing/2014/main" id="{A576CF9E-6ABA-5260-3AB9-B4A12B9534AC}"/>
                </a:ext>
              </a:extLst>
            </p:cNvPr>
            <p:cNvSpPr/>
            <p:nvPr/>
          </p:nvSpPr>
          <p:spPr>
            <a:xfrm>
              <a:off x="63547" y="1360257"/>
              <a:ext cx="42994" cy="42994"/>
            </a:xfrm>
            <a:custGeom>
              <a:avLst/>
              <a:gdLst>
                <a:gd name="connsiteX0" fmla="*/ 42994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4 h 42994"/>
                <a:gd name="connsiteX4" fmla="*/ 42994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4" y="21453"/>
                  </a:moveTo>
                  <a:cubicBezTo>
                    <a:pt x="42994" y="9584"/>
                    <a:pt x="33411" y="0"/>
                    <a:pt x="21541" y="0"/>
                  </a:cubicBezTo>
                  <a:cubicBezTo>
                    <a:pt x="9672" y="0"/>
                    <a:pt x="0" y="9584"/>
                    <a:pt x="0" y="21453"/>
                  </a:cubicBezTo>
                  <a:cubicBezTo>
                    <a:pt x="0" y="33323"/>
                    <a:pt x="9672" y="42994"/>
                    <a:pt x="21541" y="42994"/>
                  </a:cubicBezTo>
                  <a:cubicBezTo>
                    <a:pt x="33411" y="42994"/>
                    <a:pt x="42994" y="33411"/>
                    <a:pt x="42994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19" name="Vrije vorm: vorm 318">
              <a:extLst>
                <a:ext uri="{FF2B5EF4-FFF2-40B4-BE49-F238E27FC236}">
                  <a16:creationId xmlns:a16="http://schemas.microsoft.com/office/drawing/2014/main" id="{96198DCB-7A5F-F06B-02EB-353D29934F65}"/>
                </a:ext>
              </a:extLst>
            </p:cNvPr>
            <p:cNvSpPr/>
            <p:nvPr/>
          </p:nvSpPr>
          <p:spPr>
            <a:xfrm>
              <a:off x="70668" y="1458380"/>
              <a:ext cx="179538" cy="143666"/>
            </a:xfrm>
            <a:custGeom>
              <a:avLst/>
              <a:gdLst>
                <a:gd name="connsiteX0" fmla="*/ 0 w 179538"/>
                <a:gd name="connsiteY0" fmla="*/ 71833 h 143666"/>
                <a:gd name="connsiteX1" fmla="*/ 89769 w 179538"/>
                <a:gd name="connsiteY1" fmla="*/ 143666 h 143666"/>
                <a:gd name="connsiteX2" fmla="*/ 179539 w 179538"/>
                <a:gd name="connsiteY2" fmla="*/ 71833 h 143666"/>
                <a:gd name="connsiteX3" fmla="*/ 89769 w 179538"/>
                <a:gd name="connsiteY3" fmla="*/ 0 h 143666"/>
                <a:gd name="connsiteX4" fmla="*/ 0 w 179538"/>
                <a:gd name="connsiteY4" fmla="*/ 71833 h 143666"/>
                <a:gd name="connsiteX5" fmla="*/ 119488 w 179538"/>
                <a:gd name="connsiteY5" fmla="*/ 36049 h 143666"/>
                <a:gd name="connsiteX6" fmla="*/ 89769 w 179538"/>
                <a:gd name="connsiteY6" fmla="*/ 54512 h 143666"/>
                <a:gd name="connsiteX7" fmla="*/ 60051 w 179538"/>
                <a:gd name="connsiteY7" fmla="*/ 36049 h 143666"/>
                <a:gd name="connsiteX8" fmla="*/ 89769 w 179538"/>
                <a:gd name="connsiteY8" fmla="*/ 17585 h 143666"/>
                <a:gd name="connsiteX9" fmla="*/ 119488 w 179538"/>
                <a:gd name="connsiteY9" fmla="*/ 36049 h 143666"/>
                <a:gd name="connsiteX10" fmla="*/ 43258 w 179538"/>
                <a:gd name="connsiteY10" fmla="*/ 30421 h 143666"/>
                <a:gd name="connsiteX11" fmla="*/ 42555 w 179538"/>
                <a:gd name="connsiteY11" fmla="*/ 36049 h 143666"/>
                <a:gd name="connsiteX12" fmla="*/ 89857 w 179538"/>
                <a:gd name="connsiteY12" fmla="*/ 72097 h 143666"/>
                <a:gd name="connsiteX13" fmla="*/ 137160 w 179538"/>
                <a:gd name="connsiteY13" fmla="*/ 36049 h 143666"/>
                <a:gd name="connsiteX14" fmla="*/ 136457 w 179538"/>
                <a:gd name="connsiteY14" fmla="*/ 30421 h 143666"/>
                <a:gd name="connsiteX15" fmla="*/ 162130 w 179538"/>
                <a:gd name="connsiteY15" fmla="*/ 71921 h 143666"/>
                <a:gd name="connsiteX16" fmla="*/ 89945 w 179538"/>
                <a:gd name="connsiteY16" fmla="*/ 126170 h 143666"/>
                <a:gd name="connsiteX17" fmla="*/ 17760 w 179538"/>
                <a:gd name="connsiteY17" fmla="*/ 71921 h 143666"/>
                <a:gd name="connsiteX18" fmla="*/ 43434 w 179538"/>
                <a:gd name="connsiteY18" fmla="*/ 30509 h 14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8" h="143666">
                  <a:moveTo>
                    <a:pt x="0" y="71833"/>
                  </a:moveTo>
                  <a:cubicBezTo>
                    <a:pt x="0" y="111399"/>
                    <a:pt x="40269" y="143666"/>
                    <a:pt x="89769" y="143666"/>
                  </a:cubicBezTo>
                  <a:cubicBezTo>
                    <a:pt x="139270" y="143666"/>
                    <a:pt x="179539" y="111487"/>
                    <a:pt x="179539" y="71833"/>
                  </a:cubicBezTo>
                  <a:cubicBezTo>
                    <a:pt x="179539" y="32180"/>
                    <a:pt x="139270" y="0"/>
                    <a:pt x="89769" y="0"/>
                  </a:cubicBezTo>
                  <a:cubicBezTo>
                    <a:pt x="40269" y="0"/>
                    <a:pt x="0" y="32268"/>
                    <a:pt x="0" y="71833"/>
                  </a:cubicBezTo>
                  <a:close/>
                  <a:moveTo>
                    <a:pt x="119488" y="36049"/>
                  </a:moveTo>
                  <a:cubicBezTo>
                    <a:pt x="119488" y="46072"/>
                    <a:pt x="105859" y="54512"/>
                    <a:pt x="89769" y="54512"/>
                  </a:cubicBezTo>
                  <a:cubicBezTo>
                    <a:pt x="73680" y="54512"/>
                    <a:pt x="60051" y="46072"/>
                    <a:pt x="60051" y="36049"/>
                  </a:cubicBezTo>
                  <a:cubicBezTo>
                    <a:pt x="60051" y="26025"/>
                    <a:pt x="73680" y="17585"/>
                    <a:pt x="89769" y="17585"/>
                  </a:cubicBezTo>
                  <a:cubicBezTo>
                    <a:pt x="105859" y="17585"/>
                    <a:pt x="119488" y="26025"/>
                    <a:pt x="119488" y="36049"/>
                  </a:cubicBezTo>
                  <a:close/>
                  <a:moveTo>
                    <a:pt x="43258" y="30421"/>
                  </a:moveTo>
                  <a:cubicBezTo>
                    <a:pt x="42906" y="32268"/>
                    <a:pt x="42555" y="34114"/>
                    <a:pt x="42555" y="36049"/>
                  </a:cubicBezTo>
                  <a:cubicBezTo>
                    <a:pt x="42555" y="56271"/>
                    <a:pt x="63305" y="72097"/>
                    <a:pt x="89857" y="72097"/>
                  </a:cubicBezTo>
                  <a:cubicBezTo>
                    <a:pt x="116410" y="72097"/>
                    <a:pt x="137160" y="56271"/>
                    <a:pt x="137160" y="36049"/>
                  </a:cubicBezTo>
                  <a:cubicBezTo>
                    <a:pt x="137160" y="34114"/>
                    <a:pt x="136808" y="32268"/>
                    <a:pt x="136457" y="30421"/>
                  </a:cubicBezTo>
                  <a:cubicBezTo>
                    <a:pt x="152107" y="40357"/>
                    <a:pt x="162130" y="55304"/>
                    <a:pt x="162130" y="71921"/>
                  </a:cubicBezTo>
                  <a:cubicBezTo>
                    <a:pt x="162130" y="101815"/>
                    <a:pt x="129687" y="126170"/>
                    <a:pt x="89945" y="126170"/>
                  </a:cubicBezTo>
                  <a:cubicBezTo>
                    <a:pt x="50204" y="126170"/>
                    <a:pt x="17760" y="101815"/>
                    <a:pt x="17760" y="71921"/>
                  </a:cubicBezTo>
                  <a:cubicBezTo>
                    <a:pt x="17760" y="55304"/>
                    <a:pt x="27784" y="40445"/>
                    <a:pt x="43434" y="3050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0" name="Vrije vorm: vorm 319">
              <a:extLst>
                <a:ext uri="{FF2B5EF4-FFF2-40B4-BE49-F238E27FC236}">
                  <a16:creationId xmlns:a16="http://schemas.microsoft.com/office/drawing/2014/main" id="{E37C9223-173C-D693-7D81-579ABB9ACF93}"/>
                </a:ext>
              </a:extLst>
            </p:cNvPr>
            <p:cNvSpPr/>
            <p:nvPr/>
          </p:nvSpPr>
          <p:spPr>
            <a:xfrm>
              <a:off x="-128985" y="1023160"/>
              <a:ext cx="578582" cy="647641"/>
            </a:xfrm>
            <a:custGeom>
              <a:avLst/>
              <a:gdLst>
                <a:gd name="connsiteX0" fmla="*/ 4640 w 578582"/>
                <a:gd name="connsiteY0" fmla="*/ 123884 h 647641"/>
                <a:gd name="connsiteX1" fmla="*/ 9037 w 578582"/>
                <a:gd name="connsiteY1" fmla="*/ 125115 h 647641"/>
                <a:gd name="connsiteX2" fmla="*/ 16598 w 578582"/>
                <a:gd name="connsiteY2" fmla="*/ 120806 h 647641"/>
                <a:gd name="connsiteX3" fmla="*/ 86936 w 578582"/>
                <a:gd name="connsiteY3" fmla="*/ 80450 h 647641"/>
                <a:gd name="connsiteX4" fmla="*/ 122809 w 578582"/>
                <a:gd name="connsiteY4" fmla="*/ 88978 h 647641"/>
                <a:gd name="connsiteX5" fmla="*/ 121051 w 578582"/>
                <a:gd name="connsiteY5" fmla="*/ 107882 h 647641"/>
                <a:gd name="connsiteX6" fmla="*/ 202379 w 578582"/>
                <a:gd name="connsiteY6" fmla="*/ 212334 h 647641"/>
                <a:gd name="connsiteX7" fmla="*/ 138459 w 578582"/>
                <a:gd name="connsiteY7" fmla="*/ 281881 h 647641"/>
                <a:gd name="connsiteX8" fmla="*/ 8773 w 578582"/>
                <a:gd name="connsiteY8" fmla="*/ 244866 h 647641"/>
                <a:gd name="connsiteX9" fmla="*/ 1387 w 578582"/>
                <a:gd name="connsiteY9" fmla="*/ 253570 h 647641"/>
                <a:gd name="connsiteX10" fmla="*/ 1387 w 578582"/>
                <a:gd name="connsiteY10" fmla="*/ 301576 h 647641"/>
                <a:gd name="connsiteX11" fmla="*/ 91157 w 578582"/>
                <a:gd name="connsiteY11" fmla="*/ 398731 h 647641"/>
                <a:gd name="connsiteX12" fmla="*/ 86409 w 578582"/>
                <a:gd name="connsiteY12" fmla="*/ 444715 h 647641"/>
                <a:gd name="connsiteX13" fmla="*/ 289423 w 578582"/>
                <a:gd name="connsiteY13" fmla="*/ 647641 h 647641"/>
                <a:gd name="connsiteX14" fmla="*/ 492438 w 578582"/>
                <a:gd name="connsiteY14" fmla="*/ 444715 h 647641"/>
                <a:gd name="connsiteX15" fmla="*/ 487690 w 578582"/>
                <a:gd name="connsiteY15" fmla="*/ 398731 h 647641"/>
                <a:gd name="connsiteX16" fmla="*/ 577459 w 578582"/>
                <a:gd name="connsiteY16" fmla="*/ 301576 h 647641"/>
                <a:gd name="connsiteX17" fmla="*/ 577459 w 578582"/>
                <a:gd name="connsiteY17" fmla="*/ 253570 h 647641"/>
                <a:gd name="connsiteX18" fmla="*/ 570074 w 578582"/>
                <a:gd name="connsiteY18" fmla="*/ 244866 h 647641"/>
                <a:gd name="connsiteX19" fmla="*/ 440387 w 578582"/>
                <a:gd name="connsiteY19" fmla="*/ 281881 h 647641"/>
                <a:gd name="connsiteX20" fmla="*/ 376467 w 578582"/>
                <a:gd name="connsiteY20" fmla="*/ 212334 h 647641"/>
                <a:gd name="connsiteX21" fmla="*/ 457796 w 578582"/>
                <a:gd name="connsiteY21" fmla="*/ 107882 h 647641"/>
                <a:gd name="connsiteX22" fmla="*/ 456038 w 578582"/>
                <a:gd name="connsiteY22" fmla="*/ 88978 h 647641"/>
                <a:gd name="connsiteX23" fmla="*/ 491910 w 578582"/>
                <a:gd name="connsiteY23" fmla="*/ 80450 h 647641"/>
                <a:gd name="connsiteX24" fmla="*/ 562249 w 578582"/>
                <a:gd name="connsiteY24" fmla="*/ 120806 h 647641"/>
                <a:gd name="connsiteX25" fmla="*/ 569810 w 578582"/>
                <a:gd name="connsiteY25" fmla="*/ 125115 h 647641"/>
                <a:gd name="connsiteX26" fmla="*/ 574206 w 578582"/>
                <a:gd name="connsiteY26" fmla="*/ 123884 h 647641"/>
                <a:gd name="connsiteX27" fmla="*/ 577371 w 578582"/>
                <a:gd name="connsiteY27" fmla="*/ 111838 h 647641"/>
                <a:gd name="connsiteX28" fmla="*/ 491910 w 578582"/>
                <a:gd name="connsiteY28" fmla="*/ 62777 h 647641"/>
                <a:gd name="connsiteX29" fmla="*/ 451378 w 578582"/>
                <a:gd name="connsiteY29" fmla="*/ 71569 h 647641"/>
                <a:gd name="connsiteX30" fmla="*/ 349914 w 578582"/>
                <a:gd name="connsiteY30" fmla="*/ 0 h 647641"/>
                <a:gd name="connsiteX31" fmla="*/ 341122 w 578582"/>
                <a:gd name="connsiteY31" fmla="*/ 8792 h 647641"/>
                <a:gd name="connsiteX32" fmla="*/ 349914 w 578582"/>
                <a:gd name="connsiteY32" fmla="*/ 17585 h 647641"/>
                <a:gd name="connsiteX33" fmla="*/ 440123 w 578582"/>
                <a:gd name="connsiteY33" fmla="*/ 107794 h 647641"/>
                <a:gd name="connsiteX34" fmla="*/ 353080 w 578582"/>
                <a:gd name="connsiteY34" fmla="*/ 197915 h 647641"/>
                <a:gd name="connsiteX35" fmla="*/ 289335 w 578582"/>
                <a:gd name="connsiteY35" fmla="*/ 182089 h 647641"/>
                <a:gd name="connsiteX36" fmla="*/ 225591 w 578582"/>
                <a:gd name="connsiteY36" fmla="*/ 197915 h 647641"/>
                <a:gd name="connsiteX37" fmla="*/ 138547 w 578582"/>
                <a:gd name="connsiteY37" fmla="*/ 107794 h 647641"/>
                <a:gd name="connsiteX38" fmla="*/ 228756 w 578582"/>
                <a:gd name="connsiteY38" fmla="*/ 17585 h 647641"/>
                <a:gd name="connsiteX39" fmla="*/ 237549 w 578582"/>
                <a:gd name="connsiteY39" fmla="*/ 8792 h 647641"/>
                <a:gd name="connsiteX40" fmla="*/ 228756 w 578582"/>
                <a:gd name="connsiteY40" fmla="*/ 0 h 647641"/>
                <a:gd name="connsiteX41" fmla="*/ 127293 w 578582"/>
                <a:gd name="connsiteY41" fmla="*/ 71569 h 647641"/>
                <a:gd name="connsiteX42" fmla="*/ 86761 w 578582"/>
                <a:gd name="connsiteY42" fmla="*/ 62777 h 647641"/>
                <a:gd name="connsiteX43" fmla="*/ 1211 w 578582"/>
                <a:gd name="connsiteY43" fmla="*/ 111838 h 647641"/>
                <a:gd name="connsiteX44" fmla="*/ 4377 w 578582"/>
                <a:gd name="connsiteY44" fmla="*/ 123884 h 647641"/>
                <a:gd name="connsiteX45" fmla="*/ 18972 w 578582"/>
                <a:gd name="connsiteY45" fmla="*/ 301576 h 647641"/>
                <a:gd name="connsiteX46" fmla="*/ 18972 w 578582"/>
                <a:gd name="connsiteY46" fmla="*/ 261132 h 647641"/>
                <a:gd name="connsiteX47" fmla="*/ 129052 w 578582"/>
                <a:gd name="connsiteY47" fmla="*/ 297356 h 647641"/>
                <a:gd name="connsiteX48" fmla="*/ 95025 w 578582"/>
                <a:gd name="connsiteY48" fmla="*/ 381322 h 647641"/>
                <a:gd name="connsiteX49" fmla="*/ 18972 w 578582"/>
                <a:gd name="connsiteY49" fmla="*/ 301488 h 647641"/>
                <a:gd name="connsiteX50" fmla="*/ 559875 w 578582"/>
                <a:gd name="connsiteY50" fmla="*/ 261132 h 647641"/>
                <a:gd name="connsiteX51" fmla="*/ 559875 w 578582"/>
                <a:gd name="connsiteY51" fmla="*/ 301576 h 647641"/>
                <a:gd name="connsiteX52" fmla="*/ 483821 w 578582"/>
                <a:gd name="connsiteY52" fmla="*/ 381410 h 647641"/>
                <a:gd name="connsiteX53" fmla="*/ 449795 w 578582"/>
                <a:gd name="connsiteY53" fmla="*/ 297356 h 647641"/>
                <a:gd name="connsiteX54" fmla="*/ 559963 w 578582"/>
                <a:gd name="connsiteY54" fmla="*/ 261132 h 647641"/>
                <a:gd name="connsiteX55" fmla="*/ 345958 w 578582"/>
                <a:gd name="connsiteY55" fmla="*/ 214620 h 647641"/>
                <a:gd name="connsiteX56" fmla="*/ 346749 w 578582"/>
                <a:gd name="connsiteY56" fmla="*/ 215060 h 647641"/>
                <a:gd name="connsiteX57" fmla="*/ 431155 w 578582"/>
                <a:gd name="connsiteY57" fmla="*/ 300169 h 647641"/>
                <a:gd name="connsiteX58" fmla="*/ 431683 w 578582"/>
                <a:gd name="connsiteY58" fmla="*/ 301049 h 647641"/>
                <a:gd name="connsiteX59" fmla="*/ 474941 w 578582"/>
                <a:gd name="connsiteY59" fmla="*/ 444715 h 647641"/>
                <a:gd name="connsiteX60" fmla="*/ 289511 w 578582"/>
                <a:gd name="connsiteY60" fmla="*/ 630057 h 647641"/>
                <a:gd name="connsiteX61" fmla="*/ 104081 w 578582"/>
                <a:gd name="connsiteY61" fmla="*/ 444715 h 647641"/>
                <a:gd name="connsiteX62" fmla="*/ 147252 w 578582"/>
                <a:gd name="connsiteY62" fmla="*/ 301049 h 647641"/>
                <a:gd name="connsiteX63" fmla="*/ 147779 w 578582"/>
                <a:gd name="connsiteY63" fmla="*/ 300169 h 647641"/>
                <a:gd name="connsiteX64" fmla="*/ 232185 w 578582"/>
                <a:gd name="connsiteY64" fmla="*/ 215060 h 647641"/>
                <a:gd name="connsiteX65" fmla="*/ 232977 w 578582"/>
                <a:gd name="connsiteY65" fmla="*/ 214620 h 647641"/>
                <a:gd name="connsiteX66" fmla="*/ 289511 w 578582"/>
                <a:gd name="connsiteY66" fmla="*/ 199673 h 647641"/>
                <a:gd name="connsiteX67" fmla="*/ 346046 w 578582"/>
                <a:gd name="connsiteY67" fmla="*/ 214620 h 64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582" h="647641">
                  <a:moveTo>
                    <a:pt x="4640" y="123884"/>
                  </a:moveTo>
                  <a:cubicBezTo>
                    <a:pt x="6047" y="124675"/>
                    <a:pt x="7542" y="125115"/>
                    <a:pt x="9037" y="125115"/>
                  </a:cubicBezTo>
                  <a:cubicBezTo>
                    <a:pt x="12026" y="125115"/>
                    <a:pt x="15015" y="123532"/>
                    <a:pt x="16598" y="120806"/>
                  </a:cubicBezTo>
                  <a:cubicBezTo>
                    <a:pt x="31193" y="95924"/>
                    <a:pt x="58186" y="80450"/>
                    <a:pt x="86936" y="80450"/>
                  </a:cubicBezTo>
                  <a:cubicBezTo>
                    <a:pt x="99421" y="80450"/>
                    <a:pt x="111643" y="83527"/>
                    <a:pt x="122809" y="88978"/>
                  </a:cubicBezTo>
                  <a:cubicBezTo>
                    <a:pt x="121754" y="95133"/>
                    <a:pt x="121051" y="101463"/>
                    <a:pt x="121051" y="107882"/>
                  </a:cubicBezTo>
                  <a:cubicBezTo>
                    <a:pt x="121051" y="158174"/>
                    <a:pt x="155692" y="200465"/>
                    <a:pt x="202379" y="212334"/>
                  </a:cubicBezTo>
                  <a:cubicBezTo>
                    <a:pt x="177673" y="230095"/>
                    <a:pt x="156044" y="254449"/>
                    <a:pt x="138459" y="281881"/>
                  </a:cubicBezTo>
                  <a:cubicBezTo>
                    <a:pt x="121314" y="265352"/>
                    <a:pt x="78144" y="233436"/>
                    <a:pt x="8773" y="244866"/>
                  </a:cubicBezTo>
                  <a:cubicBezTo>
                    <a:pt x="4552" y="245569"/>
                    <a:pt x="1387" y="249262"/>
                    <a:pt x="1387" y="253570"/>
                  </a:cubicBezTo>
                  <a:lnTo>
                    <a:pt x="1387" y="301576"/>
                  </a:lnTo>
                  <a:cubicBezTo>
                    <a:pt x="1387" y="352747"/>
                    <a:pt x="41041" y="394775"/>
                    <a:pt x="91157" y="398731"/>
                  </a:cubicBezTo>
                  <a:cubicBezTo>
                    <a:pt x="88079" y="414645"/>
                    <a:pt x="86409" y="430208"/>
                    <a:pt x="86409" y="444715"/>
                  </a:cubicBezTo>
                  <a:cubicBezTo>
                    <a:pt x="86409" y="556641"/>
                    <a:pt x="177497" y="647641"/>
                    <a:pt x="289423" y="647641"/>
                  </a:cubicBezTo>
                  <a:cubicBezTo>
                    <a:pt x="401349" y="647641"/>
                    <a:pt x="492438" y="556553"/>
                    <a:pt x="492438" y="444715"/>
                  </a:cubicBezTo>
                  <a:cubicBezTo>
                    <a:pt x="492438" y="430208"/>
                    <a:pt x="490767" y="414645"/>
                    <a:pt x="487690" y="398731"/>
                  </a:cubicBezTo>
                  <a:cubicBezTo>
                    <a:pt x="537894" y="394775"/>
                    <a:pt x="577459" y="352747"/>
                    <a:pt x="577459" y="301576"/>
                  </a:cubicBezTo>
                  <a:lnTo>
                    <a:pt x="577459" y="253570"/>
                  </a:lnTo>
                  <a:cubicBezTo>
                    <a:pt x="577459" y="249262"/>
                    <a:pt x="574382" y="245569"/>
                    <a:pt x="570074" y="244866"/>
                  </a:cubicBezTo>
                  <a:cubicBezTo>
                    <a:pt x="500790" y="233436"/>
                    <a:pt x="457532" y="265352"/>
                    <a:pt x="440387" y="281881"/>
                  </a:cubicBezTo>
                  <a:cubicBezTo>
                    <a:pt x="422715" y="254361"/>
                    <a:pt x="401086" y="230095"/>
                    <a:pt x="376467" y="212334"/>
                  </a:cubicBezTo>
                  <a:cubicBezTo>
                    <a:pt x="423066" y="200465"/>
                    <a:pt x="457796" y="158174"/>
                    <a:pt x="457796" y="107882"/>
                  </a:cubicBezTo>
                  <a:cubicBezTo>
                    <a:pt x="457796" y="101463"/>
                    <a:pt x="457093" y="95133"/>
                    <a:pt x="456038" y="88978"/>
                  </a:cubicBezTo>
                  <a:cubicBezTo>
                    <a:pt x="467204" y="83527"/>
                    <a:pt x="479425" y="80450"/>
                    <a:pt x="491910" y="80450"/>
                  </a:cubicBezTo>
                  <a:cubicBezTo>
                    <a:pt x="520661" y="80450"/>
                    <a:pt x="547653" y="95924"/>
                    <a:pt x="562249" y="120806"/>
                  </a:cubicBezTo>
                  <a:cubicBezTo>
                    <a:pt x="563919" y="123620"/>
                    <a:pt x="566821" y="125115"/>
                    <a:pt x="569810" y="125115"/>
                  </a:cubicBezTo>
                  <a:cubicBezTo>
                    <a:pt x="571305" y="125115"/>
                    <a:pt x="572887" y="124763"/>
                    <a:pt x="574206" y="123884"/>
                  </a:cubicBezTo>
                  <a:cubicBezTo>
                    <a:pt x="578426" y="121422"/>
                    <a:pt x="579833" y="116059"/>
                    <a:pt x="577371" y="111838"/>
                  </a:cubicBezTo>
                  <a:cubicBezTo>
                    <a:pt x="559611" y="81593"/>
                    <a:pt x="526904" y="62777"/>
                    <a:pt x="491910" y="62777"/>
                  </a:cubicBezTo>
                  <a:cubicBezTo>
                    <a:pt x="477842" y="62777"/>
                    <a:pt x="464038" y="65854"/>
                    <a:pt x="451378" y="71569"/>
                  </a:cubicBezTo>
                  <a:cubicBezTo>
                    <a:pt x="436431" y="29894"/>
                    <a:pt x="396689" y="0"/>
                    <a:pt x="349914" y="0"/>
                  </a:cubicBezTo>
                  <a:cubicBezTo>
                    <a:pt x="345079" y="0"/>
                    <a:pt x="341122" y="3957"/>
                    <a:pt x="341122" y="8792"/>
                  </a:cubicBezTo>
                  <a:cubicBezTo>
                    <a:pt x="341122" y="13628"/>
                    <a:pt x="345079" y="17585"/>
                    <a:pt x="349914" y="17585"/>
                  </a:cubicBezTo>
                  <a:cubicBezTo>
                    <a:pt x="399679" y="17585"/>
                    <a:pt x="440123" y="58029"/>
                    <a:pt x="440123" y="107794"/>
                  </a:cubicBezTo>
                  <a:cubicBezTo>
                    <a:pt x="440123" y="157558"/>
                    <a:pt x="401349" y="196156"/>
                    <a:pt x="353080" y="197915"/>
                  </a:cubicBezTo>
                  <a:cubicBezTo>
                    <a:pt x="333297" y="187892"/>
                    <a:pt x="311932" y="182089"/>
                    <a:pt x="289335" y="182089"/>
                  </a:cubicBezTo>
                  <a:cubicBezTo>
                    <a:pt x="266739" y="182089"/>
                    <a:pt x="245374" y="187892"/>
                    <a:pt x="225591" y="197915"/>
                  </a:cubicBezTo>
                  <a:cubicBezTo>
                    <a:pt x="177321" y="196156"/>
                    <a:pt x="138547" y="156503"/>
                    <a:pt x="138547" y="107794"/>
                  </a:cubicBezTo>
                  <a:cubicBezTo>
                    <a:pt x="138547" y="59084"/>
                    <a:pt x="178992" y="17585"/>
                    <a:pt x="228756" y="17585"/>
                  </a:cubicBezTo>
                  <a:cubicBezTo>
                    <a:pt x="233592" y="17585"/>
                    <a:pt x="237549" y="13628"/>
                    <a:pt x="237549" y="8792"/>
                  </a:cubicBezTo>
                  <a:cubicBezTo>
                    <a:pt x="237549" y="3957"/>
                    <a:pt x="233592" y="0"/>
                    <a:pt x="228756" y="0"/>
                  </a:cubicBezTo>
                  <a:cubicBezTo>
                    <a:pt x="181981" y="0"/>
                    <a:pt x="142240" y="29982"/>
                    <a:pt x="127293" y="71569"/>
                  </a:cubicBezTo>
                  <a:cubicBezTo>
                    <a:pt x="114632" y="65854"/>
                    <a:pt x="100828" y="62777"/>
                    <a:pt x="86761" y="62777"/>
                  </a:cubicBezTo>
                  <a:cubicBezTo>
                    <a:pt x="51767" y="62777"/>
                    <a:pt x="18972" y="81593"/>
                    <a:pt x="1211" y="111838"/>
                  </a:cubicBezTo>
                  <a:cubicBezTo>
                    <a:pt x="-1250" y="116059"/>
                    <a:pt x="156" y="121422"/>
                    <a:pt x="4377" y="123884"/>
                  </a:cubicBezTo>
                  <a:close/>
                  <a:moveTo>
                    <a:pt x="18972" y="301576"/>
                  </a:moveTo>
                  <a:lnTo>
                    <a:pt x="18972" y="261132"/>
                  </a:lnTo>
                  <a:cubicBezTo>
                    <a:pt x="81221" y="253658"/>
                    <a:pt x="117709" y="285398"/>
                    <a:pt x="129052" y="297356"/>
                  </a:cubicBezTo>
                  <a:cubicBezTo>
                    <a:pt x="113841" y="324172"/>
                    <a:pt x="102235" y="353099"/>
                    <a:pt x="95025" y="381322"/>
                  </a:cubicBezTo>
                  <a:cubicBezTo>
                    <a:pt x="52734" y="379300"/>
                    <a:pt x="18972" y="344307"/>
                    <a:pt x="18972" y="301488"/>
                  </a:cubicBezTo>
                  <a:close/>
                  <a:moveTo>
                    <a:pt x="559875" y="261132"/>
                  </a:moveTo>
                  <a:lnTo>
                    <a:pt x="559875" y="301576"/>
                  </a:lnTo>
                  <a:cubicBezTo>
                    <a:pt x="559875" y="344395"/>
                    <a:pt x="526112" y="379300"/>
                    <a:pt x="483821" y="381410"/>
                  </a:cubicBezTo>
                  <a:cubicBezTo>
                    <a:pt x="476611" y="353099"/>
                    <a:pt x="465006" y="324172"/>
                    <a:pt x="449795" y="297356"/>
                  </a:cubicBezTo>
                  <a:cubicBezTo>
                    <a:pt x="461137" y="285398"/>
                    <a:pt x="497713" y="253746"/>
                    <a:pt x="559963" y="261132"/>
                  </a:cubicBezTo>
                  <a:close/>
                  <a:moveTo>
                    <a:pt x="345958" y="214620"/>
                  </a:moveTo>
                  <a:cubicBezTo>
                    <a:pt x="345958" y="214620"/>
                    <a:pt x="346397" y="214884"/>
                    <a:pt x="346749" y="215060"/>
                  </a:cubicBezTo>
                  <a:cubicBezTo>
                    <a:pt x="379457" y="232557"/>
                    <a:pt x="408823" y="263505"/>
                    <a:pt x="431155" y="300169"/>
                  </a:cubicBezTo>
                  <a:cubicBezTo>
                    <a:pt x="431331" y="300521"/>
                    <a:pt x="431507" y="300785"/>
                    <a:pt x="431683" y="301049"/>
                  </a:cubicBezTo>
                  <a:cubicBezTo>
                    <a:pt x="458411" y="345362"/>
                    <a:pt x="474941" y="397764"/>
                    <a:pt x="474941" y="444715"/>
                  </a:cubicBezTo>
                  <a:cubicBezTo>
                    <a:pt x="474941" y="546969"/>
                    <a:pt x="391766" y="630057"/>
                    <a:pt x="289511" y="630057"/>
                  </a:cubicBezTo>
                  <a:cubicBezTo>
                    <a:pt x="187257" y="630057"/>
                    <a:pt x="104081" y="546882"/>
                    <a:pt x="104081" y="444715"/>
                  </a:cubicBezTo>
                  <a:cubicBezTo>
                    <a:pt x="104081" y="397764"/>
                    <a:pt x="120611" y="345362"/>
                    <a:pt x="147252" y="301049"/>
                  </a:cubicBezTo>
                  <a:cubicBezTo>
                    <a:pt x="147427" y="300785"/>
                    <a:pt x="147603" y="300433"/>
                    <a:pt x="147779" y="300169"/>
                  </a:cubicBezTo>
                  <a:cubicBezTo>
                    <a:pt x="170112" y="263505"/>
                    <a:pt x="199478" y="232557"/>
                    <a:pt x="232185" y="215060"/>
                  </a:cubicBezTo>
                  <a:cubicBezTo>
                    <a:pt x="232449" y="214972"/>
                    <a:pt x="232713" y="214796"/>
                    <a:pt x="232977" y="214620"/>
                  </a:cubicBezTo>
                  <a:cubicBezTo>
                    <a:pt x="251001" y="205124"/>
                    <a:pt x="270080" y="199673"/>
                    <a:pt x="289511" y="199673"/>
                  </a:cubicBezTo>
                  <a:cubicBezTo>
                    <a:pt x="308942" y="199673"/>
                    <a:pt x="328021" y="205124"/>
                    <a:pt x="346046" y="21462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1" name="Vrije vorm: vorm 320">
              <a:extLst>
                <a:ext uri="{FF2B5EF4-FFF2-40B4-BE49-F238E27FC236}">
                  <a16:creationId xmlns:a16="http://schemas.microsoft.com/office/drawing/2014/main" id="{487E69AB-306E-A0F4-7BE1-6EC7865665C7}"/>
                </a:ext>
              </a:extLst>
            </p:cNvPr>
            <p:cNvSpPr/>
            <p:nvPr/>
          </p:nvSpPr>
          <p:spPr>
            <a:xfrm>
              <a:off x="538068" y="5857523"/>
              <a:ext cx="477510" cy="692481"/>
            </a:xfrm>
            <a:custGeom>
              <a:avLst/>
              <a:gdLst>
                <a:gd name="connsiteX0" fmla="*/ 446825 w 477510"/>
                <a:gd name="connsiteY0" fmla="*/ 601394 h 692481"/>
                <a:gd name="connsiteX1" fmla="*/ 477510 w 477510"/>
                <a:gd name="connsiteY1" fmla="*/ 570708 h 692481"/>
                <a:gd name="connsiteX2" fmla="*/ 470916 w 477510"/>
                <a:gd name="connsiteY2" fmla="*/ 551629 h 692481"/>
                <a:gd name="connsiteX3" fmla="*/ 392225 w 477510"/>
                <a:gd name="connsiteY3" fmla="*/ 423174 h 692481"/>
                <a:gd name="connsiteX4" fmla="*/ 413942 w 477510"/>
                <a:gd name="connsiteY4" fmla="*/ 423174 h 692481"/>
                <a:gd name="connsiteX5" fmla="*/ 444627 w 477510"/>
                <a:gd name="connsiteY5" fmla="*/ 392488 h 692481"/>
                <a:gd name="connsiteX6" fmla="*/ 438121 w 477510"/>
                <a:gd name="connsiteY6" fmla="*/ 373673 h 692481"/>
                <a:gd name="connsiteX7" fmla="*/ 352747 w 477510"/>
                <a:gd name="connsiteY7" fmla="*/ 246536 h 692481"/>
                <a:gd name="connsiteX8" fmla="*/ 364089 w 477510"/>
                <a:gd name="connsiteY8" fmla="*/ 246536 h 692481"/>
                <a:gd name="connsiteX9" fmla="*/ 394775 w 477510"/>
                <a:gd name="connsiteY9" fmla="*/ 215851 h 692481"/>
                <a:gd name="connsiteX10" fmla="*/ 388005 w 477510"/>
                <a:gd name="connsiteY10" fmla="*/ 196596 h 692481"/>
                <a:gd name="connsiteX11" fmla="*/ 264209 w 477510"/>
                <a:gd name="connsiteY11" fmla="*/ 13628 h 692481"/>
                <a:gd name="connsiteX12" fmla="*/ 238711 w 477510"/>
                <a:gd name="connsiteY12" fmla="*/ 0 h 692481"/>
                <a:gd name="connsiteX13" fmla="*/ 213213 w 477510"/>
                <a:gd name="connsiteY13" fmla="*/ 13540 h 692481"/>
                <a:gd name="connsiteX14" fmla="*/ 89682 w 477510"/>
                <a:gd name="connsiteY14" fmla="*/ 196244 h 692481"/>
                <a:gd name="connsiteX15" fmla="*/ 82648 w 477510"/>
                <a:gd name="connsiteY15" fmla="*/ 215763 h 692481"/>
                <a:gd name="connsiteX16" fmla="*/ 113333 w 477510"/>
                <a:gd name="connsiteY16" fmla="*/ 246448 h 692481"/>
                <a:gd name="connsiteX17" fmla="*/ 124763 w 477510"/>
                <a:gd name="connsiteY17" fmla="*/ 246448 h 692481"/>
                <a:gd name="connsiteX18" fmla="*/ 39917 w 477510"/>
                <a:gd name="connsiteY18" fmla="*/ 372882 h 692481"/>
                <a:gd name="connsiteX19" fmla="*/ 32883 w 477510"/>
                <a:gd name="connsiteY19" fmla="*/ 392401 h 692481"/>
                <a:gd name="connsiteX20" fmla="*/ 63568 w 477510"/>
                <a:gd name="connsiteY20" fmla="*/ 423086 h 692481"/>
                <a:gd name="connsiteX21" fmla="*/ 85285 w 477510"/>
                <a:gd name="connsiteY21" fmla="*/ 423086 h 692481"/>
                <a:gd name="connsiteX22" fmla="*/ 6594 w 477510"/>
                <a:gd name="connsiteY22" fmla="*/ 551541 h 692481"/>
                <a:gd name="connsiteX23" fmla="*/ 0 w 477510"/>
                <a:gd name="connsiteY23" fmla="*/ 570532 h 692481"/>
                <a:gd name="connsiteX24" fmla="*/ 30685 w 477510"/>
                <a:gd name="connsiteY24" fmla="*/ 601218 h 692481"/>
                <a:gd name="connsiteX25" fmla="*/ 184023 w 477510"/>
                <a:gd name="connsiteY25" fmla="*/ 601218 h 692481"/>
                <a:gd name="connsiteX26" fmla="*/ 184023 w 477510"/>
                <a:gd name="connsiteY26" fmla="*/ 683689 h 692481"/>
                <a:gd name="connsiteX27" fmla="*/ 192815 w 477510"/>
                <a:gd name="connsiteY27" fmla="*/ 692482 h 692481"/>
                <a:gd name="connsiteX28" fmla="*/ 284607 w 477510"/>
                <a:gd name="connsiteY28" fmla="*/ 692482 h 692481"/>
                <a:gd name="connsiteX29" fmla="*/ 293399 w 477510"/>
                <a:gd name="connsiteY29" fmla="*/ 683689 h 692481"/>
                <a:gd name="connsiteX30" fmla="*/ 293399 w 477510"/>
                <a:gd name="connsiteY30" fmla="*/ 601218 h 692481"/>
                <a:gd name="connsiteX31" fmla="*/ 446737 w 477510"/>
                <a:gd name="connsiteY31" fmla="*/ 601218 h 692481"/>
                <a:gd name="connsiteX32" fmla="*/ 17672 w 477510"/>
                <a:gd name="connsiteY32" fmla="*/ 570708 h 692481"/>
                <a:gd name="connsiteX33" fmla="*/ 20662 w 477510"/>
                <a:gd name="connsiteY33" fmla="*/ 562356 h 692481"/>
                <a:gd name="connsiteX34" fmla="*/ 21365 w 477510"/>
                <a:gd name="connsiteY34" fmla="*/ 561389 h 692481"/>
                <a:gd name="connsiteX35" fmla="*/ 108497 w 477510"/>
                <a:gd name="connsiteY35" fmla="*/ 419041 h 692481"/>
                <a:gd name="connsiteX36" fmla="*/ 108673 w 477510"/>
                <a:gd name="connsiteY36" fmla="*/ 410161 h 692481"/>
                <a:gd name="connsiteX37" fmla="*/ 101024 w 477510"/>
                <a:gd name="connsiteY37" fmla="*/ 405677 h 692481"/>
                <a:gd name="connsiteX38" fmla="*/ 63568 w 477510"/>
                <a:gd name="connsiteY38" fmla="*/ 405677 h 692481"/>
                <a:gd name="connsiteX39" fmla="*/ 50468 w 477510"/>
                <a:gd name="connsiteY39" fmla="*/ 392576 h 692481"/>
                <a:gd name="connsiteX40" fmla="*/ 53985 w 477510"/>
                <a:gd name="connsiteY40" fmla="*/ 383520 h 692481"/>
                <a:gd name="connsiteX41" fmla="*/ 148502 w 477510"/>
                <a:gd name="connsiteY41" fmla="*/ 242667 h 692481"/>
                <a:gd name="connsiteX42" fmla="*/ 148942 w 477510"/>
                <a:gd name="connsiteY42" fmla="*/ 233612 h 692481"/>
                <a:gd name="connsiteX43" fmla="*/ 141204 w 477510"/>
                <a:gd name="connsiteY43" fmla="*/ 228952 h 692481"/>
                <a:gd name="connsiteX44" fmla="*/ 113245 w 477510"/>
                <a:gd name="connsiteY44" fmla="*/ 228952 h 692481"/>
                <a:gd name="connsiteX45" fmla="*/ 100144 w 477510"/>
                <a:gd name="connsiteY45" fmla="*/ 215851 h 692481"/>
                <a:gd name="connsiteX46" fmla="*/ 103661 w 477510"/>
                <a:gd name="connsiteY46" fmla="*/ 206795 h 692481"/>
                <a:gd name="connsiteX47" fmla="*/ 227721 w 477510"/>
                <a:gd name="connsiteY47" fmla="*/ 23387 h 692481"/>
                <a:gd name="connsiteX48" fmla="*/ 238623 w 477510"/>
                <a:gd name="connsiteY48" fmla="*/ 17585 h 692481"/>
                <a:gd name="connsiteX49" fmla="*/ 249526 w 477510"/>
                <a:gd name="connsiteY49" fmla="*/ 23475 h 692481"/>
                <a:gd name="connsiteX50" fmla="*/ 373585 w 477510"/>
                <a:gd name="connsiteY50" fmla="*/ 206795 h 692481"/>
                <a:gd name="connsiteX51" fmla="*/ 374113 w 477510"/>
                <a:gd name="connsiteY51" fmla="*/ 207498 h 692481"/>
                <a:gd name="connsiteX52" fmla="*/ 377102 w 477510"/>
                <a:gd name="connsiteY52" fmla="*/ 215851 h 692481"/>
                <a:gd name="connsiteX53" fmla="*/ 364002 w 477510"/>
                <a:gd name="connsiteY53" fmla="*/ 228952 h 692481"/>
                <a:gd name="connsiteX54" fmla="*/ 336130 w 477510"/>
                <a:gd name="connsiteY54" fmla="*/ 228952 h 692481"/>
                <a:gd name="connsiteX55" fmla="*/ 328393 w 477510"/>
                <a:gd name="connsiteY55" fmla="*/ 233612 h 692481"/>
                <a:gd name="connsiteX56" fmla="*/ 328832 w 477510"/>
                <a:gd name="connsiteY56" fmla="*/ 242667 h 692481"/>
                <a:gd name="connsiteX57" fmla="*/ 423877 w 477510"/>
                <a:gd name="connsiteY57" fmla="*/ 384223 h 692481"/>
                <a:gd name="connsiteX58" fmla="*/ 426867 w 477510"/>
                <a:gd name="connsiteY58" fmla="*/ 392576 h 692481"/>
                <a:gd name="connsiteX59" fmla="*/ 413766 w 477510"/>
                <a:gd name="connsiteY59" fmla="*/ 405677 h 692481"/>
                <a:gd name="connsiteX60" fmla="*/ 376311 w 477510"/>
                <a:gd name="connsiteY60" fmla="*/ 405677 h 692481"/>
                <a:gd name="connsiteX61" fmla="*/ 368661 w 477510"/>
                <a:gd name="connsiteY61" fmla="*/ 410161 h 692481"/>
                <a:gd name="connsiteX62" fmla="*/ 368837 w 477510"/>
                <a:gd name="connsiteY62" fmla="*/ 419041 h 692481"/>
                <a:gd name="connsiteX63" fmla="*/ 455969 w 477510"/>
                <a:gd name="connsiteY63" fmla="*/ 561389 h 692481"/>
                <a:gd name="connsiteX64" fmla="*/ 456672 w 477510"/>
                <a:gd name="connsiteY64" fmla="*/ 562444 h 692481"/>
                <a:gd name="connsiteX65" fmla="*/ 459662 w 477510"/>
                <a:gd name="connsiteY65" fmla="*/ 570796 h 692481"/>
                <a:gd name="connsiteX66" fmla="*/ 446561 w 477510"/>
                <a:gd name="connsiteY66" fmla="*/ 583897 h 692481"/>
                <a:gd name="connsiteX67" fmla="*/ 30421 w 477510"/>
                <a:gd name="connsiteY67" fmla="*/ 583897 h 692481"/>
                <a:gd name="connsiteX68" fmla="*/ 17321 w 477510"/>
                <a:gd name="connsiteY68" fmla="*/ 570796 h 692481"/>
                <a:gd name="connsiteX69" fmla="*/ 275903 w 477510"/>
                <a:gd name="connsiteY69" fmla="*/ 675073 h 692481"/>
                <a:gd name="connsiteX70" fmla="*/ 201696 w 477510"/>
                <a:gd name="connsiteY70" fmla="*/ 675073 h 692481"/>
                <a:gd name="connsiteX71" fmla="*/ 201696 w 477510"/>
                <a:gd name="connsiteY71" fmla="*/ 601394 h 692481"/>
                <a:gd name="connsiteX72" fmla="*/ 275903 w 477510"/>
                <a:gd name="connsiteY72" fmla="*/ 601394 h 692481"/>
                <a:gd name="connsiteX73" fmla="*/ 275903 w 477510"/>
                <a:gd name="connsiteY73" fmla="*/ 675073 h 69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510" h="692481">
                  <a:moveTo>
                    <a:pt x="446825" y="601394"/>
                  </a:moveTo>
                  <a:cubicBezTo>
                    <a:pt x="463706" y="601394"/>
                    <a:pt x="477510" y="587590"/>
                    <a:pt x="477510" y="570708"/>
                  </a:cubicBezTo>
                  <a:cubicBezTo>
                    <a:pt x="477510" y="563763"/>
                    <a:pt x="475136" y="557081"/>
                    <a:pt x="470916" y="551629"/>
                  </a:cubicBezTo>
                  <a:lnTo>
                    <a:pt x="392225" y="423174"/>
                  </a:lnTo>
                  <a:lnTo>
                    <a:pt x="413942" y="423174"/>
                  </a:lnTo>
                  <a:cubicBezTo>
                    <a:pt x="430823" y="423174"/>
                    <a:pt x="444627" y="409370"/>
                    <a:pt x="444627" y="392488"/>
                  </a:cubicBezTo>
                  <a:cubicBezTo>
                    <a:pt x="444627" y="385366"/>
                    <a:pt x="442165" y="378421"/>
                    <a:pt x="438121" y="373673"/>
                  </a:cubicBezTo>
                  <a:lnTo>
                    <a:pt x="352747" y="246536"/>
                  </a:lnTo>
                  <a:lnTo>
                    <a:pt x="364089" y="246536"/>
                  </a:lnTo>
                  <a:cubicBezTo>
                    <a:pt x="381059" y="246536"/>
                    <a:pt x="394775" y="232820"/>
                    <a:pt x="394775" y="215851"/>
                  </a:cubicBezTo>
                  <a:cubicBezTo>
                    <a:pt x="394775" y="208905"/>
                    <a:pt x="392401" y="202047"/>
                    <a:pt x="388005" y="196596"/>
                  </a:cubicBezTo>
                  <a:lnTo>
                    <a:pt x="264209" y="13628"/>
                  </a:lnTo>
                  <a:cubicBezTo>
                    <a:pt x="258494" y="5099"/>
                    <a:pt x="248998" y="0"/>
                    <a:pt x="238711" y="0"/>
                  </a:cubicBezTo>
                  <a:cubicBezTo>
                    <a:pt x="228424" y="0"/>
                    <a:pt x="218928" y="5099"/>
                    <a:pt x="213213" y="13540"/>
                  </a:cubicBezTo>
                  <a:lnTo>
                    <a:pt x="89682" y="196244"/>
                  </a:lnTo>
                  <a:cubicBezTo>
                    <a:pt x="85110" y="201696"/>
                    <a:pt x="82648" y="208641"/>
                    <a:pt x="82648" y="215763"/>
                  </a:cubicBezTo>
                  <a:cubicBezTo>
                    <a:pt x="82648" y="232644"/>
                    <a:pt x="96364" y="246448"/>
                    <a:pt x="113333" y="246448"/>
                  </a:cubicBezTo>
                  <a:lnTo>
                    <a:pt x="124763" y="246448"/>
                  </a:lnTo>
                  <a:lnTo>
                    <a:pt x="39917" y="372882"/>
                  </a:lnTo>
                  <a:cubicBezTo>
                    <a:pt x="35345" y="378421"/>
                    <a:pt x="32883" y="385366"/>
                    <a:pt x="32883" y="392401"/>
                  </a:cubicBezTo>
                  <a:cubicBezTo>
                    <a:pt x="32883" y="409282"/>
                    <a:pt x="46687" y="423086"/>
                    <a:pt x="63568" y="423086"/>
                  </a:cubicBezTo>
                  <a:lnTo>
                    <a:pt x="85285" y="423086"/>
                  </a:lnTo>
                  <a:lnTo>
                    <a:pt x="6594" y="551541"/>
                  </a:lnTo>
                  <a:cubicBezTo>
                    <a:pt x="2286" y="556993"/>
                    <a:pt x="0" y="563675"/>
                    <a:pt x="0" y="570532"/>
                  </a:cubicBezTo>
                  <a:cubicBezTo>
                    <a:pt x="0" y="587414"/>
                    <a:pt x="13804" y="601218"/>
                    <a:pt x="30685" y="601218"/>
                  </a:cubicBezTo>
                  <a:lnTo>
                    <a:pt x="184023" y="601218"/>
                  </a:lnTo>
                  <a:lnTo>
                    <a:pt x="184023" y="683689"/>
                  </a:lnTo>
                  <a:cubicBezTo>
                    <a:pt x="184023" y="688526"/>
                    <a:pt x="187980" y="692482"/>
                    <a:pt x="192815" y="692482"/>
                  </a:cubicBezTo>
                  <a:lnTo>
                    <a:pt x="284607" y="692482"/>
                  </a:lnTo>
                  <a:cubicBezTo>
                    <a:pt x="289443" y="692482"/>
                    <a:pt x="293399" y="688526"/>
                    <a:pt x="293399" y="683689"/>
                  </a:cubicBezTo>
                  <a:lnTo>
                    <a:pt x="293399" y="601218"/>
                  </a:lnTo>
                  <a:lnTo>
                    <a:pt x="446737" y="601218"/>
                  </a:lnTo>
                  <a:close/>
                  <a:moveTo>
                    <a:pt x="17672" y="570708"/>
                  </a:moveTo>
                  <a:cubicBezTo>
                    <a:pt x="17672" y="567719"/>
                    <a:pt x="18728" y="564730"/>
                    <a:pt x="20662" y="562356"/>
                  </a:cubicBezTo>
                  <a:cubicBezTo>
                    <a:pt x="20926" y="562004"/>
                    <a:pt x="21189" y="561740"/>
                    <a:pt x="21365" y="561389"/>
                  </a:cubicBezTo>
                  <a:lnTo>
                    <a:pt x="108497" y="419041"/>
                  </a:lnTo>
                  <a:cubicBezTo>
                    <a:pt x="110168" y="416316"/>
                    <a:pt x="110256" y="412886"/>
                    <a:pt x="108673" y="410161"/>
                  </a:cubicBezTo>
                  <a:cubicBezTo>
                    <a:pt x="107090" y="407347"/>
                    <a:pt x="104189" y="405677"/>
                    <a:pt x="101024" y="405677"/>
                  </a:cubicBezTo>
                  <a:lnTo>
                    <a:pt x="63568" y="405677"/>
                  </a:lnTo>
                  <a:cubicBezTo>
                    <a:pt x="56359" y="405677"/>
                    <a:pt x="50468" y="399786"/>
                    <a:pt x="50468" y="392576"/>
                  </a:cubicBezTo>
                  <a:cubicBezTo>
                    <a:pt x="50468" y="388708"/>
                    <a:pt x="52138" y="385894"/>
                    <a:pt x="53985" y="383520"/>
                  </a:cubicBezTo>
                  <a:lnTo>
                    <a:pt x="148502" y="242667"/>
                  </a:lnTo>
                  <a:cubicBezTo>
                    <a:pt x="150348" y="239942"/>
                    <a:pt x="150524" y="236513"/>
                    <a:pt x="148942" y="233612"/>
                  </a:cubicBezTo>
                  <a:cubicBezTo>
                    <a:pt x="147447" y="230710"/>
                    <a:pt x="144458" y="228952"/>
                    <a:pt x="141204" y="228952"/>
                  </a:cubicBezTo>
                  <a:lnTo>
                    <a:pt x="113245" y="228952"/>
                  </a:lnTo>
                  <a:cubicBezTo>
                    <a:pt x="106035" y="228952"/>
                    <a:pt x="100144" y="223061"/>
                    <a:pt x="100144" y="215851"/>
                  </a:cubicBezTo>
                  <a:cubicBezTo>
                    <a:pt x="100144" y="212773"/>
                    <a:pt x="101199" y="209872"/>
                    <a:pt x="103661" y="206795"/>
                  </a:cubicBezTo>
                  <a:lnTo>
                    <a:pt x="227721" y="23387"/>
                  </a:lnTo>
                  <a:cubicBezTo>
                    <a:pt x="230183" y="19783"/>
                    <a:pt x="234227" y="17585"/>
                    <a:pt x="238623" y="17585"/>
                  </a:cubicBezTo>
                  <a:cubicBezTo>
                    <a:pt x="243019" y="17585"/>
                    <a:pt x="247064" y="19783"/>
                    <a:pt x="249526" y="23475"/>
                  </a:cubicBezTo>
                  <a:lnTo>
                    <a:pt x="373585" y="206795"/>
                  </a:lnTo>
                  <a:cubicBezTo>
                    <a:pt x="373585" y="206795"/>
                    <a:pt x="373937" y="207235"/>
                    <a:pt x="374113" y="207498"/>
                  </a:cubicBezTo>
                  <a:cubicBezTo>
                    <a:pt x="376047" y="209872"/>
                    <a:pt x="377102" y="212773"/>
                    <a:pt x="377102" y="215851"/>
                  </a:cubicBezTo>
                  <a:cubicBezTo>
                    <a:pt x="377102" y="223061"/>
                    <a:pt x="371211" y="228952"/>
                    <a:pt x="364002" y="228952"/>
                  </a:cubicBezTo>
                  <a:lnTo>
                    <a:pt x="336130" y="228952"/>
                  </a:lnTo>
                  <a:cubicBezTo>
                    <a:pt x="332877" y="228952"/>
                    <a:pt x="329887" y="230710"/>
                    <a:pt x="328393" y="233612"/>
                  </a:cubicBezTo>
                  <a:cubicBezTo>
                    <a:pt x="326898" y="236513"/>
                    <a:pt x="327074" y="239942"/>
                    <a:pt x="328832" y="242667"/>
                  </a:cubicBezTo>
                  <a:lnTo>
                    <a:pt x="423877" y="384223"/>
                  </a:lnTo>
                  <a:cubicBezTo>
                    <a:pt x="425811" y="386598"/>
                    <a:pt x="426867" y="389499"/>
                    <a:pt x="426867" y="392576"/>
                  </a:cubicBezTo>
                  <a:cubicBezTo>
                    <a:pt x="426867" y="399786"/>
                    <a:pt x="420976" y="405677"/>
                    <a:pt x="413766" y="405677"/>
                  </a:cubicBezTo>
                  <a:lnTo>
                    <a:pt x="376311" y="405677"/>
                  </a:lnTo>
                  <a:cubicBezTo>
                    <a:pt x="373146" y="405677"/>
                    <a:pt x="370156" y="407435"/>
                    <a:pt x="368661" y="410161"/>
                  </a:cubicBezTo>
                  <a:cubicBezTo>
                    <a:pt x="367079" y="412974"/>
                    <a:pt x="367167" y="416316"/>
                    <a:pt x="368837" y="419041"/>
                  </a:cubicBezTo>
                  <a:lnTo>
                    <a:pt x="455969" y="561389"/>
                  </a:lnTo>
                  <a:cubicBezTo>
                    <a:pt x="455969" y="561389"/>
                    <a:pt x="456409" y="562092"/>
                    <a:pt x="456672" y="562444"/>
                  </a:cubicBezTo>
                  <a:cubicBezTo>
                    <a:pt x="458607" y="564818"/>
                    <a:pt x="459662" y="567719"/>
                    <a:pt x="459662" y="570796"/>
                  </a:cubicBezTo>
                  <a:cubicBezTo>
                    <a:pt x="459662" y="578006"/>
                    <a:pt x="453771" y="583897"/>
                    <a:pt x="446561" y="583897"/>
                  </a:cubicBezTo>
                  <a:lnTo>
                    <a:pt x="30421" y="583897"/>
                  </a:lnTo>
                  <a:cubicBezTo>
                    <a:pt x="23212" y="583897"/>
                    <a:pt x="17321" y="578006"/>
                    <a:pt x="17321" y="570796"/>
                  </a:cubicBezTo>
                  <a:close/>
                  <a:moveTo>
                    <a:pt x="275903" y="675073"/>
                  </a:moveTo>
                  <a:lnTo>
                    <a:pt x="201696" y="675073"/>
                  </a:lnTo>
                  <a:lnTo>
                    <a:pt x="201696" y="601394"/>
                  </a:lnTo>
                  <a:lnTo>
                    <a:pt x="275903" y="601394"/>
                  </a:lnTo>
                  <a:lnTo>
                    <a:pt x="275903" y="6750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2" name="Vrije vorm: vorm 321">
              <a:extLst>
                <a:ext uri="{FF2B5EF4-FFF2-40B4-BE49-F238E27FC236}">
                  <a16:creationId xmlns:a16="http://schemas.microsoft.com/office/drawing/2014/main" id="{785BA96D-2E74-9156-DC04-C55D0F2CC67A}"/>
                </a:ext>
              </a:extLst>
            </p:cNvPr>
            <p:cNvSpPr/>
            <p:nvPr/>
          </p:nvSpPr>
          <p:spPr>
            <a:xfrm>
              <a:off x="365387" y="345684"/>
              <a:ext cx="661357" cy="705963"/>
            </a:xfrm>
            <a:custGeom>
              <a:avLst/>
              <a:gdLst>
                <a:gd name="connsiteX0" fmla="*/ 8616 w 661357"/>
                <a:gd name="connsiteY0" fmla="*/ 440084 h 705963"/>
                <a:gd name="connsiteX1" fmla="*/ 67613 w 661357"/>
                <a:gd name="connsiteY1" fmla="*/ 440084 h 705963"/>
                <a:gd name="connsiteX2" fmla="*/ 72800 w 661357"/>
                <a:gd name="connsiteY2" fmla="*/ 438238 h 705963"/>
                <a:gd name="connsiteX3" fmla="*/ 132764 w 661357"/>
                <a:gd name="connsiteY3" fmla="*/ 471033 h 705963"/>
                <a:gd name="connsiteX4" fmla="*/ 128192 w 661357"/>
                <a:gd name="connsiteY4" fmla="*/ 511126 h 705963"/>
                <a:gd name="connsiteX5" fmla="*/ 334987 w 661357"/>
                <a:gd name="connsiteY5" fmla="*/ 705964 h 705963"/>
                <a:gd name="connsiteX6" fmla="*/ 541782 w 661357"/>
                <a:gd name="connsiteY6" fmla="*/ 511126 h 705963"/>
                <a:gd name="connsiteX7" fmla="*/ 537210 w 661357"/>
                <a:gd name="connsiteY7" fmla="*/ 471033 h 705963"/>
                <a:gd name="connsiteX8" fmla="*/ 597262 w 661357"/>
                <a:gd name="connsiteY8" fmla="*/ 438150 h 705963"/>
                <a:gd name="connsiteX9" fmla="*/ 652565 w 661357"/>
                <a:gd name="connsiteY9" fmla="*/ 438150 h 705963"/>
                <a:gd name="connsiteX10" fmla="*/ 661357 w 661357"/>
                <a:gd name="connsiteY10" fmla="*/ 429358 h 705963"/>
                <a:gd name="connsiteX11" fmla="*/ 652565 w 661357"/>
                <a:gd name="connsiteY11" fmla="*/ 420565 h 705963"/>
                <a:gd name="connsiteX12" fmla="*/ 603768 w 661357"/>
                <a:gd name="connsiteY12" fmla="*/ 420565 h 705963"/>
                <a:gd name="connsiteX13" fmla="*/ 603768 w 661357"/>
                <a:gd name="connsiteY13" fmla="*/ 374494 h 705963"/>
                <a:gd name="connsiteX14" fmla="*/ 594975 w 661357"/>
                <a:gd name="connsiteY14" fmla="*/ 365701 h 705963"/>
                <a:gd name="connsiteX15" fmla="*/ 586183 w 661357"/>
                <a:gd name="connsiteY15" fmla="*/ 374494 h 705963"/>
                <a:gd name="connsiteX16" fmla="*/ 586183 w 661357"/>
                <a:gd name="connsiteY16" fmla="*/ 424170 h 705963"/>
                <a:gd name="connsiteX17" fmla="*/ 532462 w 661357"/>
                <a:gd name="connsiteY17" fmla="*/ 453624 h 705963"/>
                <a:gd name="connsiteX18" fmla="*/ 462475 w 661357"/>
                <a:gd name="connsiteY18" fmla="*/ 357788 h 705963"/>
                <a:gd name="connsiteX19" fmla="*/ 484544 w 661357"/>
                <a:gd name="connsiteY19" fmla="*/ 284197 h 705963"/>
                <a:gd name="connsiteX20" fmla="*/ 426427 w 661357"/>
                <a:gd name="connsiteY20" fmla="*/ 172710 h 705963"/>
                <a:gd name="connsiteX21" fmla="*/ 443220 w 661357"/>
                <a:gd name="connsiteY21" fmla="*/ 170864 h 705963"/>
                <a:gd name="connsiteX22" fmla="*/ 451045 w 661357"/>
                <a:gd name="connsiteY22" fmla="*/ 161192 h 705963"/>
                <a:gd name="connsiteX23" fmla="*/ 441374 w 661357"/>
                <a:gd name="connsiteY23" fmla="*/ 153367 h 705963"/>
                <a:gd name="connsiteX24" fmla="*/ 393104 w 661357"/>
                <a:gd name="connsiteY24" fmla="*/ 158554 h 705963"/>
                <a:gd name="connsiteX25" fmla="*/ 376926 w 661357"/>
                <a:gd name="connsiteY25" fmla="*/ 7854 h 705963"/>
                <a:gd name="connsiteX26" fmla="*/ 373673 w 661357"/>
                <a:gd name="connsiteY26" fmla="*/ 1964 h 705963"/>
                <a:gd name="connsiteX27" fmla="*/ 367255 w 661357"/>
                <a:gd name="connsiteY27" fmla="*/ 29 h 705963"/>
                <a:gd name="connsiteX28" fmla="*/ 237041 w 661357"/>
                <a:gd name="connsiteY28" fmla="*/ 14097 h 705963"/>
                <a:gd name="connsiteX29" fmla="*/ 231150 w 661357"/>
                <a:gd name="connsiteY29" fmla="*/ 17350 h 705963"/>
                <a:gd name="connsiteX30" fmla="*/ 229215 w 661357"/>
                <a:gd name="connsiteY30" fmla="*/ 23768 h 705963"/>
                <a:gd name="connsiteX31" fmla="*/ 245481 w 661357"/>
                <a:gd name="connsiteY31" fmla="*/ 174469 h 705963"/>
                <a:gd name="connsiteX32" fmla="*/ 197211 w 661357"/>
                <a:gd name="connsiteY32" fmla="*/ 179656 h 705963"/>
                <a:gd name="connsiteX33" fmla="*/ 189386 w 661357"/>
                <a:gd name="connsiteY33" fmla="*/ 189328 h 705963"/>
                <a:gd name="connsiteX34" fmla="*/ 198091 w 661357"/>
                <a:gd name="connsiteY34" fmla="*/ 197153 h 705963"/>
                <a:gd name="connsiteX35" fmla="*/ 199058 w 661357"/>
                <a:gd name="connsiteY35" fmla="*/ 197153 h 705963"/>
                <a:gd name="connsiteX36" fmla="*/ 219544 w 661357"/>
                <a:gd name="connsiteY36" fmla="*/ 194955 h 705963"/>
                <a:gd name="connsiteX37" fmla="*/ 185518 w 661357"/>
                <a:gd name="connsiteY37" fmla="*/ 284197 h 705963"/>
                <a:gd name="connsiteX38" fmla="*/ 207586 w 661357"/>
                <a:gd name="connsiteY38" fmla="*/ 357788 h 705963"/>
                <a:gd name="connsiteX39" fmla="*/ 137600 w 661357"/>
                <a:gd name="connsiteY39" fmla="*/ 453624 h 705963"/>
                <a:gd name="connsiteX40" fmla="*/ 79307 w 661357"/>
                <a:gd name="connsiteY40" fmla="*/ 421708 h 705963"/>
                <a:gd name="connsiteX41" fmla="*/ 76581 w 661357"/>
                <a:gd name="connsiteY41" fmla="*/ 420829 h 705963"/>
                <a:gd name="connsiteX42" fmla="*/ 76581 w 661357"/>
                <a:gd name="connsiteY42" fmla="*/ 375021 h 705963"/>
                <a:gd name="connsiteX43" fmla="*/ 67789 w 661357"/>
                <a:gd name="connsiteY43" fmla="*/ 366229 h 705963"/>
                <a:gd name="connsiteX44" fmla="*/ 58996 w 661357"/>
                <a:gd name="connsiteY44" fmla="*/ 375021 h 705963"/>
                <a:gd name="connsiteX45" fmla="*/ 58996 w 661357"/>
                <a:gd name="connsiteY45" fmla="*/ 422500 h 705963"/>
                <a:gd name="connsiteX46" fmla="*/ 8792 w 661357"/>
                <a:gd name="connsiteY46" fmla="*/ 422500 h 705963"/>
                <a:gd name="connsiteX47" fmla="*/ 0 w 661357"/>
                <a:gd name="connsiteY47" fmla="*/ 431292 h 705963"/>
                <a:gd name="connsiteX48" fmla="*/ 8792 w 661357"/>
                <a:gd name="connsiteY48" fmla="*/ 440084 h 705963"/>
                <a:gd name="connsiteX49" fmla="*/ 360309 w 661357"/>
                <a:gd name="connsiteY49" fmla="*/ 18493 h 705963"/>
                <a:gd name="connsiteX50" fmla="*/ 375607 w 661357"/>
                <a:gd name="connsiteY50" fmla="*/ 160401 h 705963"/>
                <a:gd name="connsiteX51" fmla="*/ 262890 w 661357"/>
                <a:gd name="connsiteY51" fmla="*/ 172534 h 705963"/>
                <a:gd name="connsiteX52" fmla="*/ 247591 w 661357"/>
                <a:gd name="connsiteY52" fmla="*/ 30626 h 705963"/>
                <a:gd name="connsiteX53" fmla="*/ 360397 w 661357"/>
                <a:gd name="connsiteY53" fmla="*/ 18493 h 705963"/>
                <a:gd name="connsiteX54" fmla="*/ 247503 w 661357"/>
                <a:gd name="connsiteY54" fmla="*/ 191965 h 705963"/>
                <a:gd name="connsiteX55" fmla="*/ 398028 w 661357"/>
                <a:gd name="connsiteY55" fmla="*/ 175700 h 705963"/>
                <a:gd name="connsiteX56" fmla="*/ 466959 w 661357"/>
                <a:gd name="connsiteY56" fmla="*/ 284197 h 705963"/>
                <a:gd name="connsiteX57" fmla="*/ 443308 w 661357"/>
                <a:gd name="connsiteY57" fmla="*/ 354711 h 705963"/>
                <a:gd name="connsiteX58" fmla="*/ 442693 w 661357"/>
                <a:gd name="connsiteY58" fmla="*/ 355678 h 705963"/>
                <a:gd name="connsiteX59" fmla="*/ 441813 w 661357"/>
                <a:gd name="connsiteY59" fmla="*/ 356557 h 705963"/>
                <a:gd name="connsiteX60" fmla="*/ 441110 w 661357"/>
                <a:gd name="connsiteY60" fmla="*/ 357261 h 705963"/>
                <a:gd name="connsiteX61" fmla="*/ 439791 w 661357"/>
                <a:gd name="connsiteY61" fmla="*/ 358404 h 705963"/>
                <a:gd name="connsiteX62" fmla="*/ 438824 w 661357"/>
                <a:gd name="connsiteY62" fmla="*/ 359195 h 705963"/>
                <a:gd name="connsiteX63" fmla="*/ 437242 w 661357"/>
                <a:gd name="connsiteY63" fmla="*/ 360426 h 705963"/>
                <a:gd name="connsiteX64" fmla="*/ 436011 w 661357"/>
                <a:gd name="connsiteY64" fmla="*/ 361305 h 705963"/>
                <a:gd name="connsiteX65" fmla="*/ 434164 w 661357"/>
                <a:gd name="connsiteY65" fmla="*/ 362536 h 705963"/>
                <a:gd name="connsiteX66" fmla="*/ 432669 w 661357"/>
                <a:gd name="connsiteY66" fmla="*/ 363415 h 705963"/>
                <a:gd name="connsiteX67" fmla="*/ 430471 w 661357"/>
                <a:gd name="connsiteY67" fmla="*/ 364646 h 705963"/>
                <a:gd name="connsiteX68" fmla="*/ 428713 w 661357"/>
                <a:gd name="connsiteY68" fmla="*/ 365613 h 705963"/>
                <a:gd name="connsiteX69" fmla="*/ 426251 w 661357"/>
                <a:gd name="connsiteY69" fmla="*/ 366844 h 705963"/>
                <a:gd name="connsiteX70" fmla="*/ 424141 w 661357"/>
                <a:gd name="connsiteY70" fmla="*/ 367811 h 705963"/>
                <a:gd name="connsiteX71" fmla="*/ 421327 w 661357"/>
                <a:gd name="connsiteY71" fmla="*/ 368954 h 705963"/>
                <a:gd name="connsiteX72" fmla="*/ 418954 w 661357"/>
                <a:gd name="connsiteY72" fmla="*/ 369922 h 705963"/>
                <a:gd name="connsiteX73" fmla="*/ 415788 w 661357"/>
                <a:gd name="connsiteY73" fmla="*/ 371065 h 705963"/>
                <a:gd name="connsiteX74" fmla="*/ 413063 w 661357"/>
                <a:gd name="connsiteY74" fmla="*/ 372032 h 705963"/>
                <a:gd name="connsiteX75" fmla="*/ 409458 w 661357"/>
                <a:gd name="connsiteY75" fmla="*/ 373087 h 705963"/>
                <a:gd name="connsiteX76" fmla="*/ 406380 w 661357"/>
                <a:gd name="connsiteY76" fmla="*/ 373966 h 705963"/>
                <a:gd name="connsiteX77" fmla="*/ 402336 w 661357"/>
                <a:gd name="connsiteY77" fmla="*/ 374933 h 705963"/>
                <a:gd name="connsiteX78" fmla="*/ 398907 w 661357"/>
                <a:gd name="connsiteY78" fmla="*/ 375812 h 705963"/>
                <a:gd name="connsiteX79" fmla="*/ 394335 w 661357"/>
                <a:gd name="connsiteY79" fmla="*/ 376780 h 705963"/>
                <a:gd name="connsiteX80" fmla="*/ 390642 w 661357"/>
                <a:gd name="connsiteY80" fmla="*/ 377483 h 705963"/>
                <a:gd name="connsiteX81" fmla="*/ 385455 w 661357"/>
                <a:gd name="connsiteY81" fmla="*/ 378274 h 705963"/>
                <a:gd name="connsiteX82" fmla="*/ 381410 w 661357"/>
                <a:gd name="connsiteY82" fmla="*/ 378890 h 705963"/>
                <a:gd name="connsiteX83" fmla="*/ 375695 w 661357"/>
                <a:gd name="connsiteY83" fmla="*/ 379593 h 705963"/>
                <a:gd name="connsiteX84" fmla="*/ 371299 w 661357"/>
                <a:gd name="connsiteY84" fmla="*/ 380121 h 705963"/>
                <a:gd name="connsiteX85" fmla="*/ 364705 w 661357"/>
                <a:gd name="connsiteY85" fmla="*/ 380648 h 705963"/>
                <a:gd name="connsiteX86" fmla="*/ 360309 w 661357"/>
                <a:gd name="connsiteY86" fmla="*/ 381000 h 705963"/>
                <a:gd name="connsiteX87" fmla="*/ 352308 w 661357"/>
                <a:gd name="connsiteY87" fmla="*/ 381352 h 705963"/>
                <a:gd name="connsiteX88" fmla="*/ 348175 w 661357"/>
                <a:gd name="connsiteY88" fmla="*/ 381527 h 705963"/>
                <a:gd name="connsiteX89" fmla="*/ 335075 w 661357"/>
                <a:gd name="connsiteY89" fmla="*/ 381703 h 705963"/>
                <a:gd name="connsiteX90" fmla="*/ 304566 w 661357"/>
                <a:gd name="connsiteY90" fmla="*/ 380472 h 705963"/>
                <a:gd name="connsiteX91" fmla="*/ 288827 w 661357"/>
                <a:gd name="connsiteY91" fmla="*/ 378802 h 705963"/>
                <a:gd name="connsiteX92" fmla="*/ 267814 w 661357"/>
                <a:gd name="connsiteY92" fmla="*/ 374757 h 705963"/>
                <a:gd name="connsiteX93" fmla="*/ 229128 w 661357"/>
                <a:gd name="connsiteY93" fmla="*/ 357085 h 705963"/>
                <a:gd name="connsiteX94" fmla="*/ 228160 w 661357"/>
                <a:gd name="connsiteY94" fmla="*/ 356118 h 705963"/>
                <a:gd name="connsiteX95" fmla="*/ 227281 w 661357"/>
                <a:gd name="connsiteY95" fmla="*/ 355326 h 705963"/>
                <a:gd name="connsiteX96" fmla="*/ 227281 w 661357"/>
                <a:gd name="connsiteY96" fmla="*/ 355326 h 705963"/>
                <a:gd name="connsiteX97" fmla="*/ 226929 w 661357"/>
                <a:gd name="connsiteY97" fmla="*/ 354799 h 705963"/>
                <a:gd name="connsiteX98" fmla="*/ 225523 w 661357"/>
                <a:gd name="connsiteY98" fmla="*/ 352777 h 705963"/>
                <a:gd name="connsiteX99" fmla="*/ 203190 w 661357"/>
                <a:gd name="connsiteY99" fmla="*/ 283933 h 705963"/>
                <a:gd name="connsiteX100" fmla="*/ 247591 w 661357"/>
                <a:gd name="connsiteY100" fmla="*/ 191701 h 705963"/>
                <a:gd name="connsiteX101" fmla="*/ 218489 w 661357"/>
                <a:gd name="connsiteY101" fmla="*/ 371504 h 705963"/>
                <a:gd name="connsiteX102" fmla="*/ 218665 w 661357"/>
                <a:gd name="connsiteY102" fmla="*/ 371680 h 705963"/>
                <a:gd name="connsiteX103" fmla="*/ 219984 w 661357"/>
                <a:gd name="connsiteY103" fmla="*/ 372735 h 705963"/>
                <a:gd name="connsiteX104" fmla="*/ 222182 w 661357"/>
                <a:gd name="connsiteY104" fmla="*/ 374494 h 705963"/>
                <a:gd name="connsiteX105" fmla="*/ 223764 w 661357"/>
                <a:gd name="connsiteY105" fmla="*/ 375637 h 705963"/>
                <a:gd name="connsiteX106" fmla="*/ 226138 w 661357"/>
                <a:gd name="connsiteY106" fmla="*/ 377307 h 705963"/>
                <a:gd name="connsiteX107" fmla="*/ 227985 w 661357"/>
                <a:gd name="connsiteY107" fmla="*/ 378450 h 705963"/>
                <a:gd name="connsiteX108" fmla="*/ 230710 w 661357"/>
                <a:gd name="connsiteY108" fmla="*/ 380033 h 705963"/>
                <a:gd name="connsiteX109" fmla="*/ 232820 w 661357"/>
                <a:gd name="connsiteY109" fmla="*/ 381176 h 705963"/>
                <a:gd name="connsiteX110" fmla="*/ 235898 w 661357"/>
                <a:gd name="connsiteY110" fmla="*/ 382758 h 705963"/>
                <a:gd name="connsiteX111" fmla="*/ 238184 w 661357"/>
                <a:gd name="connsiteY111" fmla="*/ 383813 h 705963"/>
                <a:gd name="connsiteX112" fmla="*/ 241788 w 661357"/>
                <a:gd name="connsiteY112" fmla="*/ 385396 h 705963"/>
                <a:gd name="connsiteX113" fmla="*/ 244074 w 661357"/>
                <a:gd name="connsiteY113" fmla="*/ 386363 h 705963"/>
                <a:gd name="connsiteX114" fmla="*/ 248910 w 661357"/>
                <a:gd name="connsiteY114" fmla="*/ 388122 h 705963"/>
                <a:gd name="connsiteX115" fmla="*/ 250669 w 661357"/>
                <a:gd name="connsiteY115" fmla="*/ 388737 h 705963"/>
                <a:gd name="connsiteX116" fmla="*/ 257878 w 661357"/>
                <a:gd name="connsiteY116" fmla="*/ 390935 h 705963"/>
                <a:gd name="connsiteX117" fmla="*/ 259813 w 661357"/>
                <a:gd name="connsiteY117" fmla="*/ 391463 h 705963"/>
                <a:gd name="connsiteX118" fmla="*/ 265791 w 661357"/>
                <a:gd name="connsiteY118" fmla="*/ 392957 h 705963"/>
                <a:gd name="connsiteX119" fmla="*/ 268869 w 661357"/>
                <a:gd name="connsiteY119" fmla="*/ 393661 h 705963"/>
                <a:gd name="connsiteX120" fmla="*/ 274408 w 661357"/>
                <a:gd name="connsiteY120" fmla="*/ 394804 h 705963"/>
                <a:gd name="connsiteX121" fmla="*/ 278101 w 661357"/>
                <a:gd name="connsiteY121" fmla="*/ 395419 h 705963"/>
                <a:gd name="connsiteX122" fmla="*/ 283816 w 661357"/>
                <a:gd name="connsiteY122" fmla="*/ 396299 h 705963"/>
                <a:gd name="connsiteX123" fmla="*/ 287860 w 661357"/>
                <a:gd name="connsiteY123" fmla="*/ 396826 h 705963"/>
                <a:gd name="connsiteX124" fmla="*/ 294015 w 661357"/>
                <a:gd name="connsiteY124" fmla="*/ 397529 h 705963"/>
                <a:gd name="connsiteX125" fmla="*/ 298411 w 661357"/>
                <a:gd name="connsiteY125" fmla="*/ 397969 h 705963"/>
                <a:gd name="connsiteX126" fmla="*/ 305269 w 661357"/>
                <a:gd name="connsiteY126" fmla="*/ 398497 h 705963"/>
                <a:gd name="connsiteX127" fmla="*/ 309753 w 661357"/>
                <a:gd name="connsiteY127" fmla="*/ 398848 h 705963"/>
                <a:gd name="connsiteX128" fmla="*/ 317930 w 661357"/>
                <a:gd name="connsiteY128" fmla="*/ 399200 h 705963"/>
                <a:gd name="connsiteX129" fmla="*/ 321974 w 661357"/>
                <a:gd name="connsiteY129" fmla="*/ 399376 h 705963"/>
                <a:gd name="connsiteX130" fmla="*/ 335075 w 661357"/>
                <a:gd name="connsiteY130" fmla="*/ 399552 h 705963"/>
                <a:gd name="connsiteX131" fmla="*/ 348175 w 661357"/>
                <a:gd name="connsiteY131" fmla="*/ 399376 h 705963"/>
                <a:gd name="connsiteX132" fmla="*/ 352220 w 661357"/>
                <a:gd name="connsiteY132" fmla="*/ 399200 h 705963"/>
                <a:gd name="connsiteX133" fmla="*/ 360309 w 661357"/>
                <a:gd name="connsiteY133" fmla="*/ 398848 h 705963"/>
                <a:gd name="connsiteX134" fmla="*/ 364793 w 661357"/>
                <a:gd name="connsiteY134" fmla="*/ 398497 h 705963"/>
                <a:gd name="connsiteX135" fmla="*/ 371651 w 661357"/>
                <a:gd name="connsiteY135" fmla="*/ 397969 h 705963"/>
                <a:gd name="connsiteX136" fmla="*/ 376047 w 661357"/>
                <a:gd name="connsiteY136" fmla="*/ 397529 h 705963"/>
                <a:gd name="connsiteX137" fmla="*/ 382202 w 661357"/>
                <a:gd name="connsiteY137" fmla="*/ 396826 h 705963"/>
                <a:gd name="connsiteX138" fmla="*/ 386334 w 661357"/>
                <a:gd name="connsiteY138" fmla="*/ 396299 h 705963"/>
                <a:gd name="connsiteX139" fmla="*/ 392049 w 661357"/>
                <a:gd name="connsiteY139" fmla="*/ 395419 h 705963"/>
                <a:gd name="connsiteX140" fmla="*/ 395742 w 661357"/>
                <a:gd name="connsiteY140" fmla="*/ 394804 h 705963"/>
                <a:gd name="connsiteX141" fmla="*/ 401281 w 661357"/>
                <a:gd name="connsiteY141" fmla="*/ 393661 h 705963"/>
                <a:gd name="connsiteX142" fmla="*/ 404358 w 661357"/>
                <a:gd name="connsiteY142" fmla="*/ 392957 h 705963"/>
                <a:gd name="connsiteX143" fmla="*/ 410249 w 661357"/>
                <a:gd name="connsiteY143" fmla="*/ 391463 h 705963"/>
                <a:gd name="connsiteX144" fmla="*/ 412271 w 661357"/>
                <a:gd name="connsiteY144" fmla="*/ 390935 h 705963"/>
                <a:gd name="connsiteX145" fmla="*/ 419393 w 661357"/>
                <a:gd name="connsiteY145" fmla="*/ 388737 h 705963"/>
                <a:gd name="connsiteX146" fmla="*/ 421152 w 661357"/>
                <a:gd name="connsiteY146" fmla="*/ 388122 h 705963"/>
                <a:gd name="connsiteX147" fmla="*/ 425899 w 661357"/>
                <a:gd name="connsiteY147" fmla="*/ 386363 h 705963"/>
                <a:gd name="connsiteX148" fmla="*/ 428185 w 661357"/>
                <a:gd name="connsiteY148" fmla="*/ 385396 h 705963"/>
                <a:gd name="connsiteX149" fmla="*/ 431878 w 661357"/>
                <a:gd name="connsiteY149" fmla="*/ 383813 h 705963"/>
                <a:gd name="connsiteX150" fmla="*/ 434076 w 661357"/>
                <a:gd name="connsiteY150" fmla="*/ 382758 h 705963"/>
                <a:gd name="connsiteX151" fmla="*/ 437242 w 661357"/>
                <a:gd name="connsiteY151" fmla="*/ 381176 h 705963"/>
                <a:gd name="connsiteX152" fmla="*/ 439264 w 661357"/>
                <a:gd name="connsiteY152" fmla="*/ 380121 h 705963"/>
                <a:gd name="connsiteX153" fmla="*/ 442077 w 661357"/>
                <a:gd name="connsiteY153" fmla="*/ 378450 h 705963"/>
                <a:gd name="connsiteX154" fmla="*/ 443836 w 661357"/>
                <a:gd name="connsiteY154" fmla="*/ 377395 h 705963"/>
                <a:gd name="connsiteX155" fmla="*/ 446385 w 661357"/>
                <a:gd name="connsiteY155" fmla="*/ 375637 h 705963"/>
                <a:gd name="connsiteX156" fmla="*/ 447880 w 661357"/>
                <a:gd name="connsiteY156" fmla="*/ 374581 h 705963"/>
                <a:gd name="connsiteX157" fmla="*/ 450430 w 661357"/>
                <a:gd name="connsiteY157" fmla="*/ 372647 h 705963"/>
                <a:gd name="connsiteX158" fmla="*/ 451397 w 661357"/>
                <a:gd name="connsiteY158" fmla="*/ 371856 h 705963"/>
                <a:gd name="connsiteX159" fmla="*/ 451661 w 661357"/>
                <a:gd name="connsiteY159" fmla="*/ 371680 h 705963"/>
                <a:gd name="connsiteX160" fmla="*/ 524285 w 661357"/>
                <a:gd name="connsiteY160" fmla="*/ 511390 h 705963"/>
                <a:gd name="connsiteX161" fmla="*/ 335075 w 661357"/>
                <a:gd name="connsiteY161" fmla="*/ 688643 h 705963"/>
                <a:gd name="connsiteX162" fmla="*/ 145864 w 661357"/>
                <a:gd name="connsiteY162" fmla="*/ 511390 h 705963"/>
                <a:gd name="connsiteX163" fmla="*/ 218489 w 661357"/>
                <a:gd name="connsiteY163" fmla="*/ 371768 h 70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661357" h="705963">
                  <a:moveTo>
                    <a:pt x="8616" y="440084"/>
                  </a:moveTo>
                  <a:lnTo>
                    <a:pt x="67613" y="440084"/>
                  </a:lnTo>
                  <a:cubicBezTo>
                    <a:pt x="69547" y="440084"/>
                    <a:pt x="71306" y="439293"/>
                    <a:pt x="72800" y="438238"/>
                  </a:cubicBezTo>
                  <a:lnTo>
                    <a:pt x="132764" y="471033"/>
                  </a:lnTo>
                  <a:cubicBezTo>
                    <a:pt x="129862" y="484134"/>
                    <a:pt x="128192" y="497498"/>
                    <a:pt x="128192" y="511126"/>
                  </a:cubicBezTo>
                  <a:cubicBezTo>
                    <a:pt x="128192" y="618568"/>
                    <a:pt x="220951" y="705964"/>
                    <a:pt x="334987" y="705964"/>
                  </a:cubicBezTo>
                  <a:cubicBezTo>
                    <a:pt x="449023" y="705964"/>
                    <a:pt x="541782" y="618568"/>
                    <a:pt x="541782" y="511126"/>
                  </a:cubicBezTo>
                  <a:cubicBezTo>
                    <a:pt x="541782" y="497498"/>
                    <a:pt x="540199" y="484134"/>
                    <a:pt x="537210" y="471033"/>
                  </a:cubicBezTo>
                  <a:lnTo>
                    <a:pt x="597262" y="438150"/>
                  </a:lnTo>
                  <a:lnTo>
                    <a:pt x="652565" y="438150"/>
                  </a:lnTo>
                  <a:cubicBezTo>
                    <a:pt x="657401" y="438150"/>
                    <a:pt x="661357" y="434193"/>
                    <a:pt x="661357" y="429358"/>
                  </a:cubicBezTo>
                  <a:cubicBezTo>
                    <a:pt x="661357" y="424522"/>
                    <a:pt x="657401" y="420565"/>
                    <a:pt x="652565" y="420565"/>
                  </a:cubicBezTo>
                  <a:lnTo>
                    <a:pt x="603768" y="420565"/>
                  </a:lnTo>
                  <a:lnTo>
                    <a:pt x="603768" y="374494"/>
                  </a:lnTo>
                  <a:cubicBezTo>
                    <a:pt x="603768" y="369658"/>
                    <a:pt x="599811" y="365701"/>
                    <a:pt x="594975" y="365701"/>
                  </a:cubicBezTo>
                  <a:cubicBezTo>
                    <a:pt x="590140" y="365701"/>
                    <a:pt x="586183" y="369658"/>
                    <a:pt x="586183" y="374494"/>
                  </a:cubicBezTo>
                  <a:lnTo>
                    <a:pt x="586183" y="424170"/>
                  </a:lnTo>
                  <a:lnTo>
                    <a:pt x="532462" y="453624"/>
                  </a:lnTo>
                  <a:cubicBezTo>
                    <a:pt x="520153" y="416081"/>
                    <a:pt x="495798" y="382495"/>
                    <a:pt x="462475" y="357788"/>
                  </a:cubicBezTo>
                  <a:cubicBezTo>
                    <a:pt x="476895" y="335632"/>
                    <a:pt x="484544" y="310398"/>
                    <a:pt x="484544" y="284197"/>
                  </a:cubicBezTo>
                  <a:cubicBezTo>
                    <a:pt x="484544" y="239971"/>
                    <a:pt x="462739" y="199087"/>
                    <a:pt x="426427" y="172710"/>
                  </a:cubicBezTo>
                  <a:lnTo>
                    <a:pt x="443220" y="170864"/>
                  </a:lnTo>
                  <a:cubicBezTo>
                    <a:pt x="448056" y="170336"/>
                    <a:pt x="451573" y="166028"/>
                    <a:pt x="451045" y="161192"/>
                  </a:cubicBezTo>
                  <a:cubicBezTo>
                    <a:pt x="450518" y="156356"/>
                    <a:pt x="446122" y="152840"/>
                    <a:pt x="441374" y="153367"/>
                  </a:cubicBezTo>
                  <a:lnTo>
                    <a:pt x="393104" y="158554"/>
                  </a:lnTo>
                  <a:lnTo>
                    <a:pt x="376926" y="7854"/>
                  </a:lnTo>
                  <a:cubicBezTo>
                    <a:pt x="376663" y="5568"/>
                    <a:pt x="375519" y="3370"/>
                    <a:pt x="373673" y="1964"/>
                  </a:cubicBezTo>
                  <a:cubicBezTo>
                    <a:pt x="371827" y="469"/>
                    <a:pt x="369541" y="-147"/>
                    <a:pt x="367255" y="29"/>
                  </a:cubicBezTo>
                  <a:lnTo>
                    <a:pt x="237041" y="14097"/>
                  </a:lnTo>
                  <a:cubicBezTo>
                    <a:pt x="234755" y="14361"/>
                    <a:pt x="232557" y="15504"/>
                    <a:pt x="231150" y="17350"/>
                  </a:cubicBezTo>
                  <a:cubicBezTo>
                    <a:pt x="229743" y="19196"/>
                    <a:pt x="229040" y="21482"/>
                    <a:pt x="229215" y="23768"/>
                  </a:cubicBezTo>
                  <a:lnTo>
                    <a:pt x="245481" y="174469"/>
                  </a:lnTo>
                  <a:lnTo>
                    <a:pt x="197211" y="179656"/>
                  </a:lnTo>
                  <a:cubicBezTo>
                    <a:pt x="192376" y="180184"/>
                    <a:pt x="188859" y="184492"/>
                    <a:pt x="189386" y="189328"/>
                  </a:cubicBezTo>
                  <a:cubicBezTo>
                    <a:pt x="189914" y="193812"/>
                    <a:pt x="193695" y="197153"/>
                    <a:pt x="198091" y="197153"/>
                  </a:cubicBezTo>
                  <a:cubicBezTo>
                    <a:pt x="198442" y="197153"/>
                    <a:pt x="198706" y="197153"/>
                    <a:pt x="199058" y="197153"/>
                  </a:cubicBezTo>
                  <a:lnTo>
                    <a:pt x="219544" y="194955"/>
                  </a:lnTo>
                  <a:cubicBezTo>
                    <a:pt x="197827" y="220013"/>
                    <a:pt x="185518" y="251313"/>
                    <a:pt x="185518" y="284197"/>
                  </a:cubicBezTo>
                  <a:cubicBezTo>
                    <a:pt x="185518" y="310398"/>
                    <a:pt x="193255" y="335807"/>
                    <a:pt x="207586" y="357788"/>
                  </a:cubicBezTo>
                  <a:cubicBezTo>
                    <a:pt x="174176" y="382495"/>
                    <a:pt x="149909" y="416081"/>
                    <a:pt x="137600" y="453624"/>
                  </a:cubicBezTo>
                  <a:lnTo>
                    <a:pt x="79307" y="421708"/>
                  </a:lnTo>
                  <a:cubicBezTo>
                    <a:pt x="78427" y="421269"/>
                    <a:pt x="77460" y="421005"/>
                    <a:pt x="76581" y="420829"/>
                  </a:cubicBezTo>
                  <a:lnTo>
                    <a:pt x="76581" y="375021"/>
                  </a:lnTo>
                  <a:cubicBezTo>
                    <a:pt x="76581" y="370185"/>
                    <a:pt x="72624" y="366229"/>
                    <a:pt x="67789" y="366229"/>
                  </a:cubicBezTo>
                  <a:cubicBezTo>
                    <a:pt x="62953" y="366229"/>
                    <a:pt x="58996" y="370185"/>
                    <a:pt x="58996" y="375021"/>
                  </a:cubicBezTo>
                  <a:lnTo>
                    <a:pt x="58996" y="422500"/>
                  </a:lnTo>
                  <a:lnTo>
                    <a:pt x="8792" y="422500"/>
                  </a:lnTo>
                  <a:cubicBezTo>
                    <a:pt x="3957" y="422500"/>
                    <a:pt x="0" y="426456"/>
                    <a:pt x="0" y="431292"/>
                  </a:cubicBezTo>
                  <a:cubicBezTo>
                    <a:pt x="0" y="436128"/>
                    <a:pt x="3957" y="440084"/>
                    <a:pt x="8792" y="440084"/>
                  </a:cubicBezTo>
                  <a:close/>
                  <a:moveTo>
                    <a:pt x="360309" y="18493"/>
                  </a:moveTo>
                  <a:lnTo>
                    <a:pt x="375607" y="160401"/>
                  </a:lnTo>
                  <a:lnTo>
                    <a:pt x="262890" y="172534"/>
                  </a:lnTo>
                  <a:lnTo>
                    <a:pt x="247591" y="30626"/>
                  </a:lnTo>
                  <a:lnTo>
                    <a:pt x="360397" y="18493"/>
                  </a:lnTo>
                  <a:close/>
                  <a:moveTo>
                    <a:pt x="247503" y="191965"/>
                  </a:moveTo>
                  <a:lnTo>
                    <a:pt x="398028" y="175700"/>
                  </a:lnTo>
                  <a:cubicBezTo>
                    <a:pt x="440583" y="197417"/>
                    <a:pt x="466959" y="238828"/>
                    <a:pt x="466959" y="284197"/>
                  </a:cubicBezTo>
                  <a:cubicBezTo>
                    <a:pt x="466959" y="309606"/>
                    <a:pt x="458783" y="333961"/>
                    <a:pt x="443308" y="354711"/>
                  </a:cubicBezTo>
                  <a:cubicBezTo>
                    <a:pt x="443044" y="354975"/>
                    <a:pt x="442869" y="355326"/>
                    <a:pt x="442693" y="355678"/>
                  </a:cubicBezTo>
                  <a:cubicBezTo>
                    <a:pt x="442429" y="355942"/>
                    <a:pt x="442077" y="356206"/>
                    <a:pt x="441813" y="356557"/>
                  </a:cubicBezTo>
                  <a:cubicBezTo>
                    <a:pt x="441550" y="356821"/>
                    <a:pt x="441374" y="356997"/>
                    <a:pt x="441110" y="357261"/>
                  </a:cubicBezTo>
                  <a:cubicBezTo>
                    <a:pt x="440671" y="357612"/>
                    <a:pt x="440231" y="358052"/>
                    <a:pt x="439791" y="358404"/>
                  </a:cubicBezTo>
                  <a:cubicBezTo>
                    <a:pt x="439440" y="358667"/>
                    <a:pt x="439176" y="358931"/>
                    <a:pt x="438824" y="359195"/>
                  </a:cubicBezTo>
                  <a:cubicBezTo>
                    <a:pt x="438297" y="359547"/>
                    <a:pt x="437769" y="359986"/>
                    <a:pt x="437242" y="360426"/>
                  </a:cubicBezTo>
                  <a:cubicBezTo>
                    <a:pt x="436890" y="360690"/>
                    <a:pt x="436450" y="360953"/>
                    <a:pt x="436011" y="361305"/>
                  </a:cubicBezTo>
                  <a:cubicBezTo>
                    <a:pt x="435395" y="361745"/>
                    <a:pt x="434780" y="362096"/>
                    <a:pt x="434164" y="362536"/>
                  </a:cubicBezTo>
                  <a:cubicBezTo>
                    <a:pt x="433725" y="362888"/>
                    <a:pt x="433197" y="363152"/>
                    <a:pt x="432669" y="363415"/>
                  </a:cubicBezTo>
                  <a:cubicBezTo>
                    <a:pt x="431966" y="363855"/>
                    <a:pt x="431263" y="364207"/>
                    <a:pt x="430471" y="364646"/>
                  </a:cubicBezTo>
                  <a:cubicBezTo>
                    <a:pt x="429856" y="364998"/>
                    <a:pt x="429328" y="365262"/>
                    <a:pt x="428713" y="365613"/>
                  </a:cubicBezTo>
                  <a:cubicBezTo>
                    <a:pt x="427922" y="366053"/>
                    <a:pt x="427042" y="366405"/>
                    <a:pt x="426251" y="366844"/>
                  </a:cubicBezTo>
                  <a:cubicBezTo>
                    <a:pt x="425548" y="367196"/>
                    <a:pt x="424932" y="367548"/>
                    <a:pt x="424141" y="367811"/>
                  </a:cubicBezTo>
                  <a:cubicBezTo>
                    <a:pt x="423262" y="368251"/>
                    <a:pt x="422294" y="368603"/>
                    <a:pt x="421327" y="368954"/>
                  </a:cubicBezTo>
                  <a:cubicBezTo>
                    <a:pt x="420536" y="369306"/>
                    <a:pt x="419745" y="369658"/>
                    <a:pt x="418954" y="369922"/>
                  </a:cubicBezTo>
                  <a:cubicBezTo>
                    <a:pt x="417986" y="370273"/>
                    <a:pt x="416843" y="370713"/>
                    <a:pt x="415788" y="371065"/>
                  </a:cubicBezTo>
                  <a:cubicBezTo>
                    <a:pt x="414909" y="371416"/>
                    <a:pt x="414030" y="371680"/>
                    <a:pt x="413063" y="372032"/>
                  </a:cubicBezTo>
                  <a:cubicBezTo>
                    <a:pt x="411920" y="372383"/>
                    <a:pt x="410689" y="372735"/>
                    <a:pt x="409458" y="373087"/>
                  </a:cubicBezTo>
                  <a:cubicBezTo>
                    <a:pt x="408403" y="373351"/>
                    <a:pt x="407436" y="373702"/>
                    <a:pt x="406380" y="373966"/>
                  </a:cubicBezTo>
                  <a:cubicBezTo>
                    <a:pt x="405062" y="374318"/>
                    <a:pt x="403743" y="374669"/>
                    <a:pt x="402336" y="374933"/>
                  </a:cubicBezTo>
                  <a:cubicBezTo>
                    <a:pt x="401193" y="375197"/>
                    <a:pt x="400050" y="375549"/>
                    <a:pt x="398907" y="375812"/>
                  </a:cubicBezTo>
                  <a:cubicBezTo>
                    <a:pt x="397412" y="376164"/>
                    <a:pt x="395830" y="376428"/>
                    <a:pt x="394335" y="376780"/>
                  </a:cubicBezTo>
                  <a:cubicBezTo>
                    <a:pt x="393104" y="377043"/>
                    <a:pt x="391961" y="377307"/>
                    <a:pt x="390642" y="377483"/>
                  </a:cubicBezTo>
                  <a:cubicBezTo>
                    <a:pt x="388972" y="377747"/>
                    <a:pt x="387213" y="378010"/>
                    <a:pt x="385455" y="378274"/>
                  </a:cubicBezTo>
                  <a:cubicBezTo>
                    <a:pt x="384136" y="378450"/>
                    <a:pt x="382817" y="378714"/>
                    <a:pt x="381410" y="378890"/>
                  </a:cubicBezTo>
                  <a:cubicBezTo>
                    <a:pt x="379564" y="379154"/>
                    <a:pt x="377630" y="379329"/>
                    <a:pt x="375695" y="379593"/>
                  </a:cubicBezTo>
                  <a:cubicBezTo>
                    <a:pt x="374201" y="379769"/>
                    <a:pt x="372794" y="379945"/>
                    <a:pt x="371299" y="380121"/>
                  </a:cubicBezTo>
                  <a:cubicBezTo>
                    <a:pt x="369189" y="380297"/>
                    <a:pt x="366903" y="380472"/>
                    <a:pt x="364705" y="380648"/>
                  </a:cubicBezTo>
                  <a:cubicBezTo>
                    <a:pt x="363210" y="380736"/>
                    <a:pt x="361803" y="380912"/>
                    <a:pt x="360309" y="381000"/>
                  </a:cubicBezTo>
                  <a:cubicBezTo>
                    <a:pt x="357759" y="381176"/>
                    <a:pt x="355033" y="381264"/>
                    <a:pt x="352308" y="381352"/>
                  </a:cubicBezTo>
                  <a:cubicBezTo>
                    <a:pt x="350901" y="381352"/>
                    <a:pt x="349582" y="381527"/>
                    <a:pt x="348175" y="381527"/>
                  </a:cubicBezTo>
                  <a:cubicBezTo>
                    <a:pt x="343955" y="381703"/>
                    <a:pt x="339647" y="381703"/>
                    <a:pt x="335075" y="381703"/>
                  </a:cubicBezTo>
                  <a:cubicBezTo>
                    <a:pt x="323821" y="381703"/>
                    <a:pt x="313710" y="381264"/>
                    <a:pt x="304566" y="380472"/>
                  </a:cubicBezTo>
                  <a:cubicBezTo>
                    <a:pt x="299026" y="380033"/>
                    <a:pt x="293663" y="379505"/>
                    <a:pt x="288827" y="378802"/>
                  </a:cubicBezTo>
                  <a:cubicBezTo>
                    <a:pt x="280914" y="377747"/>
                    <a:pt x="273968" y="376340"/>
                    <a:pt x="267814" y="374757"/>
                  </a:cubicBezTo>
                  <a:cubicBezTo>
                    <a:pt x="246536" y="369482"/>
                    <a:pt x="235018" y="362272"/>
                    <a:pt x="229128" y="357085"/>
                  </a:cubicBezTo>
                  <a:cubicBezTo>
                    <a:pt x="228776" y="356733"/>
                    <a:pt x="228424" y="356469"/>
                    <a:pt x="228160" y="356118"/>
                  </a:cubicBezTo>
                  <a:cubicBezTo>
                    <a:pt x="227897" y="355854"/>
                    <a:pt x="227545" y="355590"/>
                    <a:pt x="227281" y="355326"/>
                  </a:cubicBezTo>
                  <a:cubicBezTo>
                    <a:pt x="227281" y="355326"/>
                    <a:pt x="227281" y="355326"/>
                    <a:pt x="227281" y="355326"/>
                  </a:cubicBezTo>
                  <a:cubicBezTo>
                    <a:pt x="227193" y="355151"/>
                    <a:pt x="227105" y="354975"/>
                    <a:pt x="226929" y="354799"/>
                  </a:cubicBezTo>
                  <a:lnTo>
                    <a:pt x="225523" y="352777"/>
                  </a:lnTo>
                  <a:cubicBezTo>
                    <a:pt x="210927" y="332378"/>
                    <a:pt x="203190" y="308639"/>
                    <a:pt x="203190" y="283933"/>
                  </a:cubicBezTo>
                  <a:cubicBezTo>
                    <a:pt x="203190" y="248676"/>
                    <a:pt x="219368" y="215177"/>
                    <a:pt x="247591" y="191701"/>
                  </a:cubicBezTo>
                  <a:close/>
                  <a:moveTo>
                    <a:pt x="218489" y="371504"/>
                  </a:moveTo>
                  <a:cubicBezTo>
                    <a:pt x="218489" y="371504"/>
                    <a:pt x="218577" y="371592"/>
                    <a:pt x="218665" y="371680"/>
                  </a:cubicBezTo>
                  <a:cubicBezTo>
                    <a:pt x="219104" y="372032"/>
                    <a:pt x="219544" y="372383"/>
                    <a:pt x="219984" y="372735"/>
                  </a:cubicBezTo>
                  <a:cubicBezTo>
                    <a:pt x="220687" y="373351"/>
                    <a:pt x="221478" y="373878"/>
                    <a:pt x="222182" y="374494"/>
                  </a:cubicBezTo>
                  <a:cubicBezTo>
                    <a:pt x="222709" y="374845"/>
                    <a:pt x="223237" y="375285"/>
                    <a:pt x="223764" y="375637"/>
                  </a:cubicBezTo>
                  <a:cubicBezTo>
                    <a:pt x="224555" y="376164"/>
                    <a:pt x="225347" y="376692"/>
                    <a:pt x="226138" y="377307"/>
                  </a:cubicBezTo>
                  <a:cubicBezTo>
                    <a:pt x="226754" y="377659"/>
                    <a:pt x="227369" y="378098"/>
                    <a:pt x="227985" y="378450"/>
                  </a:cubicBezTo>
                  <a:cubicBezTo>
                    <a:pt x="228864" y="378978"/>
                    <a:pt x="229743" y="379505"/>
                    <a:pt x="230710" y="380033"/>
                  </a:cubicBezTo>
                  <a:cubicBezTo>
                    <a:pt x="231414" y="380384"/>
                    <a:pt x="232117" y="380824"/>
                    <a:pt x="232820" y="381176"/>
                  </a:cubicBezTo>
                  <a:cubicBezTo>
                    <a:pt x="233787" y="381703"/>
                    <a:pt x="234843" y="382231"/>
                    <a:pt x="235898" y="382758"/>
                  </a:cubicBezTo>
                  <a:cubicBezTo>
                    <a:pt x="236601" y="383110"/>
                    <a:pt x="237392" y="383462"/>
                    <a:pt x="238184" y="383813"/>
                  </a:cubicBezTo>
                  <a:cubicBezTo>
                    <a:pt x="239327" y="384341"/>
                    <a:pt x="240557" y="384868"/>
                    <a:pt x="241788" y="385396"/>
                  </a:cubicBezTo>
                  <a:cubicBezTo>
                    <a:pt x="242580" y="385748"/>
                    <a:pt x="243283" y="386012"/>
                    <a:pt x="244074" y="386363"/>
                  </a:cubicBezTo>
                  <a:cubicBezTo>
                    <a:pt x="245569" y="386979"/>
                    <a:pt x="247240" y="387506"/>
                    <a:pt x="248910" y="388122"/>
                  </a:cubicBezTo>
                  <a:cubicBezTo>
                    <a:pt x="249526" y="388298"/>
                    <a:pt x="250053" y="388561"/>
                    <a:pt x="250669" y="388737"/>
                  </a:cubicBezTo>
                  <a:cubicBezTo>
                    <a:pt x="252955" y="389528"/>
                    <a:pt x="255329" y="390232"/>
                    <a:pt x="257878" y="390935"/>
                  </a:cubicBezTo>
                  <a:cubicBezTo>
                    <a:pt x="258494" y="391111"/>
                    <a:pt x="259109" y="391287"/>
                    <a:pt x="259813" y="391463"/>
                  </a:cubicBezTo>
                  <a:cubicBezTo>
                    <a:pt x="261747" y="391990"/>
                    <a:pt x="263769" y="392518"/>
                    <a:pt x="265791" y="392957"/>
                  </a:cubicBezTo>
                  <a:cubicBezTo>
                    <a:pt x="266759" y="393221"/>
                    <a:pt x="267814" y="393397"/>
                    <a:pt x="268869" y="393661"/>
                  </a:cubicBezTo>
                  <a:cubicBezTo>
                    <a:pt x="270715" y="394012"/>
                    <a:pt x="272474" y="394452"/>
                    <a:pt x="274408" y="394804"/>
                  </a:cubicBezTo>
                  <a:cubicBezTo>
                    <a:pt x="275639" y="395068"/>
                    <a:pt x="276870" y="395243"/>
                    <a:pt x="278101" y="395419"/>
                  </a:cubicBezTo>
                  <a:cubicBezTo>
                    <a:pt x="279947" y="395771"/>
                    <a:pt x="281881" y="396035"/>
                    <a:pt x="283816" y="396299"/>
                  </a:cubicBezTo>
                  <a:cubicBezTo>
                    <a:pt x="285135" y="396474"/>
                    <a:pt x="286541" y="396650"/>
                    <a:pt x="287860" y="396826"/>
                  </a:cubicBezTo>
                  <a:cubicBezTo>
                    <a:pt x="289882" y="397090"/>
                    <a:pt x="291905" y="397354"/>
                    <a:pt x="294015" y="397529"/>
                  </a:cubicBezTo>
                  <a:cubicBezTo>
                    <a:pt x="295422" y="397705"/>
                    <a:pt x="296916" y="397881"/>
                    <a:pt x="298411" y="397969"/>
                  </a:cubicBezTo>
                  <a:cubicBezTo>
                    <a:pt x="300609" y="398145"/>
                    <a:pt x="302983" y="398321"/>
                    <a:pt x="305269" y="398497"/>
                  </a:cubicBezTo>
                  <a:cubicBezTo>
                    <a:pt x="306764" y="398585"/>
                    <a:pt x="308170" y="398760"/>
                    <a:pt x="309753" y="398848"/>
                  </a:cubicBezTo>
                  <a:cubicBezTo>
                    <a:pt x="312391" y="399024"/>
                    <a:pt x="315116" y="399112"/>
                    <a:pt x="317930" y="399200"/>
                  </a:cubicBezTo>
                  <a:cubicBezTo>
                    <a:pt x="319249" y="399200"/>
                    <a:pt x="320568" y="399288"/>
                    <a:pt x="321974" y="399376"/>
                  </a:cubicBezTo>
                  <a:cubicBezTo>
                    <a:pt x="326195" y="399464"/>
                    <a:pt x="330503" y="399552"/>
                    <a:pt x="335075" y="399552"/>
                  </a:cubicBezTo>
                  <a:cubicBezTo>
                    <a:pt x="339647" y="399552"/>
                    <a:pt x="343955" y="399552"/>
                    <a:pt x="348175" y="399376"/>
                  </a:cubicBezTo>
                  <a:cubicBezTo>
                    <a:pt x="349582" y="399376"/>
                    <a:pt x="350901" y="399288"/>
                    <a:pt x="352220" y="399200"/>
                  </a:cubicBezTo>
                  <a:cubicBezTo>
                    <a:pt x="354946" y="399112"/>
                    <a:pt x="357759" y="398936"/>
                    <a:pt x="360309" y="398848"/>
                  </a:cubicBezTo>
                  <a:cubicBezTo>
                    <a:pt x="361803" y="398760"/>
                    <a:pt x="363298" y="398672"/>
                    <a:pt x="364793" y="398497"/>
                  </a:cubicBezTo>
                  <a:cubicBezTo>
                    <a:pt x="367079" y="398321"/>
                    <a:pt x="369453" y="398145"/>
                    <a:pt x="371651" y="397969"/>
                  </a:cubicBezTo>
                  <a:cubicBezTo>
                    <a:pt x="373146" y="397793"/>
                    <a:pt x="374640" y="397705"/>
                    <a:pt x="376047" y="397529"/>
                  </a:cubicBezTo>
                  <a:cubicBezTo>
                    <a:pt x="378157" y="397266"/>
                    <a:pt x="380179" y="397090"/>
                    <a:pt x="382202" y="396826"/>
                  </a:cubicBezTo>
                  <a:cubicBezTo>
                    <a:pt x="383608" y="396650"/>
                    <a:pt x="385015" y="396474"/>
                    <a:pt x="386334" y="396299"/>
                  </a:cubicBezTo>
                  <a:cubicBezTo>
                    <a:pt x="388268" y="396035"/>
                    <a:pt x="390203" y="395683"/>
                    <a:pt x="392049" y="395419"/>
                  </a:cubicBezTo>
                  <a:cubicBezTo>
                    <a:pt x="393280" y="395243"/>
                    <a:pt x="394511" y="394980"/>
                    <a:pt x="395742" y="394804"/>
                  </a:cubicBezTo>
                  <a:cubicBezTo>
                    <a:pt x="397676" y="394452"/>
                    <a:pt x="399435" y="394100"/>
                    <a:pt x="401281" y="393661"/>
                  </a:cubicBezTo>
                  <a:cubicBezTo>
                    <a:pt x="402336" y="393485"/>
                    <a:pt x="403391" y="393221"/>
                    <a:pt x="404358" y="392957"/>
                  </a:cubicBezTo>
                  <a:cubicBezTo>
                    <a:pt x="406380" y="392518"/>
                    <a:pt x="408315" y="391990"/>
                    <a:pt x="410249" y="391463"/>
                  </a:cubicBezTo>
                  <a:cubicBezTo>
                    <a:pt x="410952" y="391287"/>
                    <a:pt x="411656" y="391111"/>
                    <a:pt x="412271" y="390935"/>
                  </a:cubicBezTo>
                  <a:cubicBezTo>
                    <a:pt x="414733" y="390232"/>
                    <a:pt x="417195" y="389528"/>
                    <a:pt x="419393" y="388737"/>
                  </a:cubicBezTo>
                  <a:cubicBezTo>
                    <a:pt x="420009" y="388561"/>
                    <a:pt x="420536" y="388298"/>
                    <a:pt x="421152" y="388122"/>
                  </a:cubicBezTo>
                  <a:cubicBezTo>
                    <a:pt x="422734" y="387594"/>
                    <a:pt x="424405" y="386979"/>
                    <a:pt x="425899" y="386363"/>
                  </a:cubicBezTo>
                  <a:cubicBezTo>
                    <a:pt x="426691" y="386012"/>
                    <a:pt x="427394" y="385748"/>
                    <a:pt x="428185" y="385396"/>
                  </a:cubicBezTo>
                  <a:cubicBezTo>
                    <a:pt x="429416" y="384868"/>
                    <a:pt x="430647" y="384341"/>
                    <a:pt x="431878" y="383813"/>
                  </a:cubicBezTo>
                  <a:cubicBezTo>
                    <a:pt x="432669" y="383462"/>
                    <a:pt x="433373" y="383110"/>
                    <a:pt x="434076" y="382758"/>
                  </a:cubicBezTo>
                  <a:cubicBezTo>
                    <a:pt x="435131" y="382231"/>
                    <a:pt x="436186" y="381703"/>
                    <a:pt x="437242" y="381176"/>
                  </a:cubicBezTo>
                  <a:cubicBezTo>
                    <a:pt x="437945" y="380824"/>
                    <a:pt x="438560" y="380472"/>
                    <a:pt x="439264" y="380121"/>
                  </a:cubicBezTo>
                  <a:cubicBezTo>
                    <a:pt x="440231" y="379593"/>
                    <a:pt x="441198" y="379066"/>
                    <a:pt x="442077" y="378450"/>
                  </a:cubicBezTo>
                  <a:cubicBezTo>
                    <a:pt x="442693" y="378098"/>
                    <a:pt x="443308" y="377747"/>
                    <a:pt x="443836" y="377395"/>
                  </a:cubicBezTo>
                  <a:cubicBezTo>
                    <a:pt x="444715" y="376780"/>
                    <a:pt x="445594" y="376252"/>
                    <a:pt x="446385" y="375637"/>
                  </a:cubicBezTo>
                  <a:cubicBezTo>
                    <a:pt x="446913" y="375285"/>
                    <a:pt x="447353" y="374933"/>
                    <a:pt x="447880" y="374581"/>
                  </a:cubicBezTo>
                  <a:cubicBezTo>
                    <a:pt x="448759" y="373966"/>
                    <a:pt x="449551" y="373263"/>
                    <a:pt x="450430" y="372647"/>
                  </a:cubicBezTo>
                  <a:cubicBezTo>
                    <a:pt x="450782" y="372383"/>
                    <a:pt x="451133" y="372120"/>
                    <a:pt x="451397" y="371856"/>
                  </a:cubicBezTo>
                  <a:cubicBezTo>
                    <a:pt x="451397" y="371856"/>
                    <a:pt x="451573" y="371768"/>
                    <a:pt x="451661" y="371680"/>
                  </a:cubicBezTo>
                  <a:cubicBezTo>
                    <a:pt x="497293" y="405179"/>
                    <a:pt x="524285" y="456878"/>
                    <a:pt x="524285" y="511390"/>
                  </a:cubicBezTo>
                  <a:cubicBezTo>
                    <a:pt x="524285" y="609160"/>
                    <a:pt x="439440" y="688643"/>
                    <a:pt x="335075" y="688643"/>
                  </a:cubicBezTo>
                  <a:cubicBezTo>
                    <a:pt x="230710" y="688643"/>
                    <a:pt x="145864" y="609160"/>
                    <a:pt x="145864" y="511390"/>
                  </a:cubicBezTo>
                  <a:cubicBezTo>
                    <a:pt x="145864" y="456965"/>
                    <a:pt x="172857" y="405267"/>
                    <a:pt x="218489" y="37176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3" name="Vrije vorm: vorm 322">
              <a:extLst>
                <a:ext uri="{FF2B5EF4-FFF2-40B4-BE49-F238E27FC236}">
                  <a16:creationId xmlns:a16="http://schemas.microsoft.com/office/drawing/2014/main" id="{3171D2AB-5D3A-98BF-3ECC-306A8867F6A0}"/>
                </a:ext>
              </a:extLst>
            </p:cNvPr>
            <p:cNvSpPr/>
            <p:nvPr/>
          </p:nvSpPr>
          <p:spPr>
            <a:xfrm>
              <a:off x="726750" y="581083"/>
              <a:ext cx="43082" cy="43170"/>
            </a:xfrm>
            <a:custGeom>
              <a:avLst/>
              <a:gdLst>
                <a:gd name="connsiteX0" fmla="*/ 21541 w 43082"/>
                <a:gd name="connsiteY0" fmla="*/ 43170 h 43170"/>
                <a:gd name="connsiteX1" fmla="*/ 43082 w 43082"/>
                <a:gd name="connsiteY1" fmla="*/ 21541 h 43170"/>
                <a:gd name="connsiteX2" fmla="*/ 21541 w 43082"/>
                <a:gd name="connsiteY2" fmla="*/ 0 h 43170"/>
                <a:gd name="connsiteX3" fmla="*/ 0 w 43082"/>
                <a:gd name="connsiteY3" fmla="*/ 21541 h 43170"/>
                <a:gd name="connsiteX4" fmla="*/ 21541 w 43082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82" h="43170">
                  <a:moveTo>
                    <a:pt x="21541" y="43170"/>
                  </a:moveTo>
                  <a:cubicBezTo>
                    <a:pt x="33411" y="43170"/>
                    <a:pt x="43082" y="33499"/>
                    <a:pt x="43082" y="21541"/>
                  </a:cubicBezTo>
                  <a:cubicBezTo>
                    <a:pt x="43082" y="9584"/>
                    <a:pt x="33411" y="0"/>
                    <a:pt x="21541" y="0"/>
                  </a:cubicBezTo>
                  <a:cubicBezTo>
                    <a:pt x="9671" y="0"/>
                    <a:pt x="0" y="9672"/>
                    <a:pt x="0" y="21541"/>
                  </a:cubicBezTo>
                  <a:cubicBezTo>
                    <a:pt x="0" y="33411"/>
                    <a:pt x="9671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4" name="Vrije vorm: vorm 323">
              <a:extLst>
                <a:ext uri="{FF2B5EF4-FFF2-40B4-BE49-F238E27FC236}">
                  <a16:creationId xmlns:a16="http://schemas.microsoft.com/office/drawing/2014/main" id="{5E3DBFE4-A9DD-2700-F9A7-1F632E05CEBA}"/>
                </a:ext>
              </a:extLst>
            </p:cNvPr>
            <p:cNvSpPr/>
            <p:nvPr/>
          </p:nvSpPr>
          <p:spPr>
            <a:xfrm>
              <a:off x="648587" y="589172"/>
              <a:ext cx="43170" cy="43170"/>
            </a:xfrm>
            <a:custGeom>
              <a:avLst/>
              <a:gdLst>
                <a:gd name="connsiteX0" fmla="*/ 21629 w 43170"/>
                <a:gd name="connsiteY0" fmla="*/ 43170 h 43170"/>
                <a:gd name="connsiteX1" fmla="*/ 43170 w 43170"/>
                <a:gd name="connsiteY1" fmla="*/ 21541 h 43170"/>
                <a:gd name="connsiteX2" fmla="*/ 21629 w 43170"/>
                <a:gd name="connsiteY2" fmla="*/ 0 h 43170"/>
                <a:gd name="connsiteX3" fmla="*/ 0 w 43170"/>
                <a:gd name="connsiteY3" fmla="*/ 21541 h 43170"/>
                <a:gd name="connsiteX4" fmla="*/ 21629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629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629" y="0"/>
                  </a:cubicBezTo>
                  <a:cubicBezTo>
                    <a:pt x="9759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629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5" name="Vrije vorm: vorm 324">
              <a:extLst>
                <a:ext uri="{FF2B5EF4-FFF2-40B4-BE49-F238E27FC236}">
                  <a16:creationId xmlns:a16="http://schemas.microsoft.com/office/drawing/2014/main" id="{85070009-232B-8671-3C20-B3E1754F7D34}"/>
                </a:ext>
              </a:extLst>
            </p:cNvPr>
            <p:cNvSpPr/>
            <p:nvPr/>
          </p:nvSpPr>
          <p:spPr>
            <a:xfrm>
              <a:off x="671799" y="815926"/>
              <a:ext cx="43170" cy="43170"/>
            </a:xfrm>
            <a:custGeom>
              <a:avLst/>
              <a:gdLst>
                <a:gd name="connsiteX0" fmla="*/ 21629 w 43170"/>
                <a:gd name="connsiteY0" fmla="*/ 43170 h 43170"/>
                <a:gd name="connsiteX1" fmla="*/ 43170 w 43170"/>
                <a:gd name="connsiteY1" fmla="*/ 21541 h 43170"/>
                <a:gd name="connsiteX2" fmla="*/ 21629 w 43170"/>
                <a:gd name="connsiteY2" fmla="*/ 0 h 43170"/>
                <a:gd name="connsiteX3" fmla="*/ 0 w 43170"/>
                <a:gd name="connsiteY3" fmla="*/ 21541 h 43170"/>
                <a:gd name="connsiteX4" fmla="*/ 21629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629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629" y="0"/>
                  </a:cubicBezTo>
                  <a:cubicBezTo>
                    <a:pt x="9759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629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6" name="Vrije vorm: vorm 325">
              <a:extLst>
                <a:ext uri="{FF2B5EF4-FFF2-40B4-BE49-F238E27FC236}">
                  <a16:creationId xmlns:a16="http://schemas.microsoft.com/office/drawing/2014/main" id="{7517DB92-DE36-8075-CC83-A3D303329005}"/>
                </a:ext>
              </a:extLst>
            </p:cNvPr>
            <p:cNvSpPr/>
            <p:nvPr/>
          </p:nvSpPr>
          <p:spPr>
            <a:xfrm>
              <a:off x="671799" y="905080"/>
              <a:ext cx="43170" cy="43170"/>
            </a:xfrm>
            <a:custGeom>
              <a:avLst/>
              <a:gdLst>
                <a:gd name="connsiteX0" fmla="*/ 21629 w 43170"/>
                <a:gd name="connsiteY0" fmla="*/ 43170 h 43170"/>
                <a:gd name="connsiteX1" fmla="*/ 43170 w 43170"/>
                <a:gd name="connsiteY1" fmla="*/ 21541 h 43170"/>
                <a:gd name="connsiteX2" fmla="*/ 21629 w 43170"/>
                <a:gd name="connsiteY2" fmla="*/ 0 h 43170"/>
                <a:gd name="connsiteX3" fmla="*/ 0 w 43170"/>
                <a:gd name="connsiteY3" fmla="*/ 21541 h 43170"/>
                <a:gd name="connsiteX4" fmla="*/ 21629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629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629" y="0"/>
                  </a:cubicBezTo>
                  <a:cubicBezTo>
                    <a:pt x="9759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629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B816E3FA-0C4F-A1BD-7DB8-512E439C2E27}"/>
                </a:ext>
              </a:extLst>
            </p:cNvPr>
            <p:cNvSpPr/>
            <p:nvPr/>
          </p:nvSpPr>
          <p:spPr>
            <a:xfrm>
              <a:off x="-413964" y="3360859"/>
              <a:ext cx="400137" cy="577830"/>
            </a:xfrm>
            <a:custGeom>
              <a:avLst/>
              <a:gdLst>
                <a:gd name="connsiteX0" fmla="*/ 40533 w 400137"/>
                <a:gd name="connsiteY0" fmla="*/ 341405 h 577830"/>
                <a:gd name="connsiteX1" fmla="*/ 0 w 400137"/>
                <a:gd name="connsiteY1" fmla="*/ 439352 h 577830"/>
                <a:gd name="connsiteX2" fmla="*/ 40533 w 400137"/>
                <a:gd name="connsiteY2" fmla="*/ 537298 h 577830"/>
                <a:gd name="connsiteX3" fmla="*/ 138479 w 400137"/>
                <a:gd name="connsiteY3" fmla="*/ 577831 h 577830"/>
                <a:gd name="connsiteX4" fmla="*/ 236425 w 400137"/>
                <a:gd name="connsiteY4" fmla="*/ 537210 h 577830"/>
                <a:gd name="connsiteX5" fmla="*/ 299114 w 400137"/>
                <a:gd name="connsiteY5" fmla="*/ 474257 h 577830"/>
                <a:gd name="connsiteX6" fmla="*/ 299114 w 400137"/>
                <a:gd name="connsiteY6" fmla="*/ 474257 h 577830"/>
                <a:gd name="connsiteX7" fmla="*/ 361452 w 400137"/>
                <a:gd name="connsiteY7" fmla="*/ 411656 h 577830"/>
                <a:gd name="connsiteX8" fmla="*/ 362067 w 400137"/>
                <a:gd name="connsiteY8" fmla="*/ 410952 h 577830"/>
                <a:gd name="connsiteX9" fmla="*/ 400050 w 400137"/>
                <a:gd name="connsiteY9" fmla="*/ 273265 h 577830"/>
                <a:gd name="connsiteX10" fmla="*/ 400050 w 400137"/>
                <a:gd name="connsiteY10" fmla="*/ 261835 h 577830"/>
                <a:gd name="connsiteX11" fmla="*/ 400050 w 400137"/>
                <a:gd name="connsiteY11" fmla="*/ 143315 h 577830"/>
                <a:gd name="connsiteX12" fmla="*/ 400138 w 400137"/>
                <a:gd name="connsiteY12" fmla="*/ 142787 h 577830"/>
                <a:gd name="connsiteX13" fmla="*/ 400138 w 400137"/>
                <a:gd name="connsiteY13" fmla="*/ 8792 h 577830"/>
                <a:gd name="connsiteX14" fmla="*/ 391346 w 400137"/>
                <a:gd name="connsiteY14" fmla="*/ 0 h 577830"/>
                <a:gd name="connsiteX15" fmla="*/ 132588 w 400137"/>
                <a:gd name="connsiteY15" fmla="*/ 0 h 577830"/>
                <a:gd name="connsiteX16" fmla="*/ 123796 w 400137"/>
                <a:gd name="connsiteY16" fmla="*/ 8792 h 577830"/>
                <a:gd name="connsiteX17" fmla="*/ 123796 w 400137"/>
                <a:gd name="connsiteY17" fmla="*/ 142787 h 577830"/>
                <a:gd name="connsiteX18" fmla="*/ 123972 w 400137"/>
                <a:gd name="connsiteY18" fmla="*/ 143666 h 577830"/>
                <a:gd name="connsiteX19" fmla="*/ 123972 w 400137"/>
                <a:gd name="connsiteY19" fmla="*/ 258054 h 577830"/>
                <a:gd name="connsiteX20" fmla="*/ 40620 w 400137"/>
                <a:gd name="connsiteY20" fmla="*/ 341405 h 577830"/>
                <a:gd name="connsiteX21" fmla="*/ 223940 w 400137"/>
                <a:gd name="connsiteY21" fmla="*/ 524901 h 577830"/>
                <a:gd name="connsiteX22" fmla="*/ 138391 w 400137"/>
                <a:gd name="connsiteY22" fmla="*/ 560334 h 577830"/>
                <a:gd name="connsiteX23" fmla="*/ 52842 w 400137"/>
                <a:gd name="connsiteY23" fmla="*/ 524901 h 577830"/>
                <a:gd name="connsiteX24" fmla="*/ 17409 w 400137"/>
                <a:gd name="connsiteY24" fmla="*/ 439440 h 577830"/>
                <a:gd name="connsiteX25" fmla="*/ 52842 w 400137"/>
                <a:gd name="connsiteY25" fmla="*/ 353890 h 577830"/>
                <a:gd name="connsiteX26" fmla="*/ 138831 w 400137"/>
                <a:gd name="connsiteY26" fmla="*/ 267990 h 577830"/>
                <a:gd name="connsiteX27" fmla="*/ 141380 w 400137"/>
                <a:gd name="connsiteY27" fmla="*/ 261747 h 577830"/>
                <a:gd name="connsiteX28" fmla="*/ 141380 w 400137"/>
                <a:gd name="connsiteY28" fmla="*/ 151579 h 577830"/>
                <a:gd name="connsiteX29" fmla="*/ 382378 w 400137"/>
                <a:gd name="connsiteY29" fmla="*/ 151579 h 577830"/>
                <a:gd name="connsiteX30" fmla="*/ 382378 w 400137"/>
                <a:gd name="connsiteY30" fmla="*/ 240557 h 577830"/>
                <a:gd name="connsiteX31" fmla="*/ 378157 w 400137"/>
                <a:gd name="connsiteY31" fmla="*/ 240557 h 577830"/>
                <a:gd name="connsiteX32" fmla="*/ 377366 w 400137"/>
                <a:gd name="connsiteY32" fmla="*/ 240557 h 577830"/>
                <a:gd name="connsiteX33" fmla="*/ 374289 w 400137"/>
                <a:gd name="connsiteY33" fmla="*/ 240733 h 577830"/>
                <a:gd name="connsiteX34" fmla="*/ 363034 w 400137"/>
                <a:gd name="connsiteY34" fmla="*/ 241437 h 577830"/>
                <a:gd name="connsiteX35" fmla="*/ 358902 w 400137"/>
                <a:gd name="connsiteY35" fmla="*/ 242052 h 577830"/>
                <a:gd name="connsiteX36" fmla="*/ 349230 w 400137"/>
                <a:gd name="connsiteY36" fmla="*/ 243723 h 577830"/>
                <a:gd name="connsiteX37" fmla="*/ 344307 w 400137"/>
                <a:gd name="connsiteY37" fmla="*/ 244954 h 577830"/>
                <a:gd name="connsiteX38" fmla="*/ 336042 w 400137"/>
                <a:gd name="connsiteY38" fmla="*/ 247240 h 577830"/>
                <a:gd name="connsiteX39" fmla="*/ 330591 w 400137"/>
                <a:gd name="connsiteY39" fmla="*/ 249262 h 577830"/>
                <a:gd name="connsiteX40" fmla="*/ 323557 w 400137"/>
                <a:gd name="connsiteY40" fmla="*/ 252076 h 577830"/>
                <a:gd name="connsiteX41" fmla="*/ 317754 w 400137"/>
                <a:gd name="connsiteY41" fmla="*/ 254889 h 577830"/>
                <a:gd name="connsiteX42" fmla="*/ 311687 w 400137"/>
                <a:gd name="connsiteY42" fmla="*/ 258054 h 577830"/>
                <a:gd name="connsiteX43" fmla="*/ 305709 w 400137"/>
                <a:gd name="connsiteY43" fmla="*/ 261659 h 577830"/>
                <a:gd name="connsiteX44" fmla="*/ 300521 w 400137"/>
                <a:gd name="connsiteY44" fmla="*/ 265088 h 577830"/>
                <a:gd name="connsiteX45" fmla="*/ 294630 w 400137"/>
                <a:gd name="connsiteY45" fmla="*/ 269484 h 577830"/>
                <a:gd name="connsiteX46" fmla="*/ 290146 w 400137"/>
                <a:gd name="connsiteY46" fmla="*/ 273177 h 577830"/>
                <a:gd name="connsiteX47" fmla="*/ 284519 w 400137"/>
                <a:gd name="connsiteY47" fmla="*/ 278277 h 577830"/>
                <a:gd name="connsiteX48" fmla="*/ 280563 w 400137"/>
                <a:gd name="connsiteY48" fmla="*/ 282233 h 577830"/>
                <a:gd name="connsiteX49" fmla="*/ 275375 w 400137"/>
                <a:gd name="connsiteY49" fmla="*/ 287948 h 577830"/>
                <a:gd name="connsiteX50" fmla="*/ 271946 w 400137"/>
                <a:gd name="connsiteY50" fmla="*/ 292256 h 577830"/>
                <a:gd name="connsiteX51" fmla="*/ 267286 w 400137"/>
                <a:gd name="connsiteY51" fmla="*/ 298499 h 577830"/>
                <a:gd name="connsiteX52" fmla="*/ 264209 w 400137"/>
                <a:gd name="connsiteY52" fmla="*/ 303247 h 577830"/>
                <a:gd name="connsiteX53" fmla="*/ 260252 w 400137"/>
                <a:gd name="connsiteY53" fmla="*/ 309753 h 577830"/>
                <a:gd name="connsiteX54" fmla="*/ 257527 w 400137"/>
                <a:gd name="connsiteY54" fmla="*/ 315028 h 577830"/>
                <a:gd name="connsiteX55" fmla="*/ 254274 w 400137"/>
                <a:gd name="connsiteY55" fmla="*/ 321711 h 577830"/>
                <a:gd name="connsiteX56" fmla="*/ 251988 w 400137"/>
                <a:gd name="connsiteY56" fmla="*/ 327601 h 577830"/>
                <a:gd name="connsiteX57" fmla="*/ 249526 w 400137"/>
                <a:gd name="connsiteY57" fmla="*/ 334283 h 577830"/>
                <a:gd name="connsiteX58" fmla="*/ 247591 w 400137"/>
                <a:gd name="connsiteY58" fmla="*/ 341229 h 577830"/>
                <a:gd name="connsiteX59" fmla="*/ 246009 w 400137"/>
                <a:gd name="connsiteY59" fmla="*/ 347472 h 577830"/>
                <a:gd name="connsiteX60" fmla="*/ 244602 w 400137"/>
                <a:gd name="connsiteY60" fmla="*/ 356000 h 577830"/>
                <a:gd name="connsiteX61" fmla="*/ 243811 w 400137"/>
                <a:gd name="connsiteY61" fmla="*/ 361188 h 577830"/>
                <a:gd name="connsiteX62" fmla="*/ 243019 w 400137"/>
                <a:gd name="connsiteY62" fmla="*/ 375344 h 577830"/>
                <a:gd name="connsiteX63" fmla="*/ 243723 w 400137"/>
                <a:gd name="connsiteY63" fmla="*/ 388796 h 577830"/>
                <a:gd name="connsiteX64" fmla="*/ 244338 w 400137"/>
                <a:gd name="connsiteY64" fmla="*/ 393192 h 577830"/>
                <a:gd name="connsiteX65" fmla="*/ 245745 w 400137"/>
                <a:gd name="connsiteY65" fmla="*/ 401984 h 577830"/>
                <a:gd name="connsiteX66" fmla="*/ 246976 w 400137"/>
                <a:gd name="connsiteY66" fmla="*/ 407084 h 577830"/>
                <a:gd name="connsiteX67" fmla="*/ 249086 w 400137"/>
                <a:gd name="connsiteY67" fmla="*/ 414909 h 577830"/>
                <a:gd name="connsiteX68" fmla="*/ 250932 w 400137"/>
                <a:gd name="connsiteY68" fmla="*/ 420184 h 577830"/>
                <a:gd name="connsiteX69" fmla="*/ 253658 w 400137"/>
                <a:gd name="connsiteY69" fmla="*/ 427394 h 577830"/>
                <a:gd name="connsiteX70" fmla="*/ 256032 w 400137"/>
                <a:gd name="connsiteY70" fmla="*/ 432669 h 577830"/>
                <a:gd name="connsiteX71" fmla="*/ 259461 w 400137"/>
                <a:gd name="connsiteY71" fmla="*/ 439440 h 577830"/>
                <a:gd name="connsiteX72" fmla="*/ 262362 w 400137"/>
                <a:gd name="connsiteY72" fmla="*/ 444539 h 577830"/>
                <a:gd name="connsiteX73" fmla="*/ 266407 w 400137"/>
                <a:gd name="connsiteY73" fmla="*/ 450870 h 577830"/>
                <a:gd name="connsiteX74" fmla="*/ 269836 w 400137"/>
                <a:gd name="connsiteY74" fmla="*/ 455705 h 577830"/>
                <a:gd name="connsiteX75" fmla="*/ 274496 w 400137"/>
                <a:gd name="connsiteY75" fmla="*/ 461596 h 577830"/>
                <a:gd name="connsiteX76" fmla="*/ 278364 w 400137"/>
                <a:gd name="connsiteY76" fmla="*/ 466080 h 577830"/>
                <a:gd name="connsiteX77" fmla="*/ 280035 w 400137"/>
                <a:gd name="connsiteY77" fmla="*/ 468102 h 577830"/>
                <a:gd name="connsiteX78" fmla="*/ 223588 w 400137"/>
                <a:gd name="connsiteY78" fmla="*/ 524813 h 577830"/>
                <a:gd name="connsiteX79" fmla="*/ 348615 w 400137"/>
                <a:gd name="connsiteY79" fmla="*/ 399698 h 577830"/>
                <a:gd name="connsiteX80" fmla="*/ 292872 w 400137"/>
                <a:gd name="connsiteY80" fmla="*/ 455705 h 577830"/>
                <a:gd name="connsiteX81" fmla="*/ 291465 w 400137"/>
                <a:gd name="connsiteY81" fmla="*/ 454211 h 577830"/>
                <a:gd name="connsiteX82" fmla="*/ 288124 w 400137"/>
                <a:gd name="connsiteY82" fmla="*/ 450342 h 577830"/>
                <a:gd name="connsiteX83" fmla="*/ 283992 w 400137"/>
                <a:gd name="connsiteY83" fmla="*/ 445155 h 577830"/>
                <a:gd name="connsiteX84" fmla="*/ 281002 w 400137"/>
                <a:gd name="connsiteY84" fmla="*/ 441022 h 577830"/>
                <a:gd name="connsiteX85" fmla="*/ 277485 w 400137"/>
                <a:gd name="connsiteY85" fmla="*/ 435483 h 577830"/>
                <a:gd name="connsiteX86" fmla="*/ 274935 w 400137"/>
                <a:gd name="connsiteY86" fmla="*/ 431087 h 577830"/>
                <a:gd name="connsiteX87" fmla="*/ 272034 w 400137"/>
                <a:gd name="connsiteY87" fmla="*/ 425284 h 577830"/>
                <a:gd name="connsiteX88" fmla="*/ 270012 w 400137"/>
                <a:gd name="connsiteY88" fmla="*/ 420712 h 577830"/>
                <a:gd name="connsiteX89" fmla="*/ 267638 w 400137"/>
                <a:gd name="connsiteY89" fmla="*/ 414470 h 577830"/>
                <a:gd name="connsiteX90" fmla="*/ 266055 w 400137"/>
                <a:gd name="connsiteY90" fmla="*/ 409897 h 577830"/>
                <a:gd name="connsiteX91" fmla="*/ 264297 w 400137"/>
                <a:gd name="connsiteY91" fmla="*/ 403127 h 577830"/>
                <a:gd name="connsiteX92" fmla="*/ 263242 w 400137"/>
                <a:gd name="connsiteY92" fmla="*/ 398643 h 577830"/>
                <a:gd name="connsiteX93" fmla="*/ 262011 w 400137"/>
                <a:gd name="connsiteY93" fmla="*/ 390994 h 577830"/>
                <a:gd name="connsiteX94" fmla="*/ 261483 w 400137"/>
                <a:gd name="connsiteY94" fmla="*/ 387125 h 577830"/>
                <a:gd name="connsiteX95" fmla="*/ 260868 w 400137"/>
                <a:gd name="connsiteY95" fmla="*/ 375344 h 577830"/>
                <a:gd name="connsiteX96" fmla="*/ 261483 w 400137"/>
                <a:gd name="connsiteY96" fmla="*/ 363034 h 577830"/>
                <a:gd name="connsiteX97" fmla="*/ 262275 w 400137"/>
                <a:gd name="connsiteY97" fmla="*/ 357759 h 577830"/>
                <a:gd name="connsiteX98" fmla="*/ 263330 w 400137"/>
                <a:gd name="connsiteY98" fmla="*/ 351165 h 577830"/>
                <a:gd name="connsiteX99" fmla="*/ 265088 w 400137"/>
                <a:gd name="connsiteY99" fmla="*/ 344483 h 577830"/>
                <a:gd name="connsiteX100" fmla="*/ 266319 w 400137"/>
                <a:gd name="connsiteY100" fmla="*/ 339911 h 577830"/>
                <a:gd name="connsiteX101" fmla="*/ 269045 w 400137"/>
                <a:gd name="connsiteY101" fmla="*/ 332437 h 577830"/>
                <a:gd name="connsiteX102" fmla="*/ 270363 w 400137"/>
                <a:gd name="connsiteY102" fmla="*/ 329184 h 577830"/>
                <a:gd name="connsiteX103" fmla="*/ 274144 w 400137"/>
                <a:gd name="connsiteY103" fmla="*/ 321271 h 577830"/>
                <a:gd name="connsiteX104" fmla="*/ 275375 w 400137"/>
                <a:gd name="connsiteY104" fmla="*/ 318985 h 577830"/>
                <a:gd name="connsiteX105" fmla="*/ 280211 w 400137"/>
                <a:gd name="connsiteY105" fmla="*/ 310984 h 577830"/>
                <a:gd name="connsiteX106" fmla="*/ 281266 w 400137"/>
                <a:gd name="connsiteY106" fmla="*/ 309401 h 577830"/>
                <a:gd name="connsiteX107" fmla="*/ 287157 w 400137"/>
                <a:gd name="connsiteY107" fmla="*/ 301488 h 577830"/>
                <a:gd name="connsiteX108" fmla="*/ 288036 w 400137"/>
                <a:gd name="connsiteY108" fmla="*/ 300433 h 577830"/>
                <a:gd name="connsiteX109" fmla="*/ 294894 w 400137"/>
                <a:gd name="connsiteY109" fmla="*/ 292960 h 577830"/>
                <a:gd name="connsiteX110" fmla="*/ 295685 w 400137"/>
                <a:gd name="connsiteY110" fmla="*/ 292168 h 577830"/>
                <a:gd name="connsiteX111" fmla="*/ 303335 w 400137"/>
                <a:gd name="connsiteY111" fmla="*/ 285222 h 577830"/>
                <a:gd name="connsiteX112" fmla="*/ 304126 w 400137"/>
                <a:gd name="connsiteY112" fmla="*/ 284607 h 577830"/>
                <a:gd name="connsiteX113" fmla="*/ 312303 w 400137"/>
                <a:gd name="connsiteY113" fmla="*/ 278453 h 577830"/>
                <a:gd name="connsiteX114" fmla="*/ 313270 w 400137"/>
                <a:gd name="connsiteY114" fmla="*/ 277749 h 577830"/>
                <a:gd name="connsiteX115" fmla="*/ 321886 w 400137"/>
                <a:gd name="connsiteY115" fmla="*/ 272562 h 577830"/>
                <a:gd name="connsiteX116" fmla="*/ 323293 w 400137"/>
                <a:gd name="connsiteY116" fmla="*/ 271770 h 577830"/>
                <a:gd name="connsiteX117" fmla="*/ 331998 w 400137"/>
                <a:gd name="connsiteY117" fmla="*/ 267550 h 577830"/>
                <a:gd name="connsiteX118" fmla="*/ 334196 w 400137"/>
                <a:gd name="connsiteY118" fmla="*/ 266671 h 577830"/>
                <a:gd name="connsiteX119" fmla="*/ 342724 w 400137"/>
                <a:gd name="connsiteY119" fmla="*/ 263505 h 577830"/>
                <a:gd name="connsiteX120" fmla="*/ 345889 w 400137"/>
                <a:gd name="connsiteY120" fmla="*/ 262626 h 577830"/>
                <a:gd name="connsiteX121" fmla="*/ 353890 w 400137"/>
                <a:gd name="connsiteY121" fmla="*/ 260604 h 577830"/>
                <a:gd name="connsiteX122" fmla="*/ 358550 w 400137"/>
                <a:gd name="connsiteY122" fmla="*/ 259813 h 577830"/>
                <a:gd name="connsiteX123" fmla="*/ 365584 w 400137"/>
                <a:gd name="connsiteY123" fmla="*/ 258758 h 577830"/>
                <a:gd name="connsiteX124" fmla="*/ 372442 w 400137"/>
                <a:gd name="connsiteY124" fmla="*/ 258318 h 577830"/>
                <a:gd name="connsiteX125" fmla="*/ 377718 w 400137"/>
                <a:gd name="connsiteY125" fmla="*/ 258054 h 577830"/>
                <a:gd name="connsiteX126" fmla="*/ 382378 w 400137"/>
                <a:gd name="connsiteY126" fmla="*/ 258230 h 577830"/>
                <a:gd name="connsiteX127" fmla="*/ 382378 w 400137"/>
                <a:gd name="connsiteY127" fmla="*/ 261747 h 577830"/>
                <a:gd name="connsiteX128" fmla="*/ 382378 w 400137"/>
                <a:gd name="connsiteY128" fmla="*/ 273353 h 577830"/>
                <a:gd name="connsiteX129" fmla="*/ 348439 w 400137"/>
                <a:gd name="connsiteY129" fmla="*/ 399611 h 577830"/>
                <a:gd name="connsiteX130" fmla="*/ 141292 w 400137"/>
                <a:gd name="connsiteY130" fmla="*/ 17673 h 577830"/>
                <a:gd name="connsiteX131" fmla="*/ 382553 w 400137"/>
                <a:gd name="connsiteY131" fmla="*/ 17673 h 577830"/>
                <a:gd name="connsiteX132" fmla="*/ 382553 w 400137"/>
                <a:gd name="connsiteY132" fmla="*/ 134083 h 577830"/>
                <a:gd name="connsiteX133" fmla="*/ 141380 w 400137"/>
                <a:gd name="connsiteY133" fmla="*/ 134083 h 577830"/>
                <a:gd name="connsiteX134" fmla="*/ 141380 w 400137"/>
                <a:gd name="connsiteY134" fmla="*/ 17673 h 577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400137" h="577830">
                  <a:moveTo>
                    <a:pt x="40533" y="341405"/>
                  </a:moveTo>
                  <a:cubicBezTo>
                    <a:pt x="14331" y="367606"/>
                    <a:pt x="0" y="402336"/>
                    <a:pt x="0" y="439352"/>
                  </a:cubicBezTo>
                  <a:cubicBezTo>
                    <a:pt x="0" y="476367"/>
                    <a:pt x="14419" y="511097"/>
                    <a:pt x="40533" y="537298"/>
                  </a:cubicBezTo>
                  <a:cubicBezTo>
                    <a:pt x="66646" y="563499"/>
                    <a:pt x="101463" y="577831"/>
                    <a:pt x="138479" y="577831"/>
                  </a:cubicBezTo>
                  <a:cubicBezTo>
                    <a:pt x="175494" y="577831"/>
                    <a:pt x="210224" y="563411"/>
                    <a:pt x="236425" y="537210"/>
                  </a:cubicBezTo>
                  <a:lnTo>
                    <a:pt x="299114" y="474257"/>
                  </a:lnTo>
                  <a:cubicBezTo>
                    <a:pt x="299114" y="474257"/>
                    <a:pt x="299114" y="474257"/>
                    <a:pt x="299114" y="474257"/>
                  </a:cubicBezTo>
                  <a:lnTo>
                    <a:pt x="361452" y="411656"/>
                  </a:lnTo>
                  <a:cubicBezTo>
                    <a:pt x="361452" y="411656"/>
                    <a:pt x="361891" y="411216"/>
                    <a:pt x="362067" y="410952"/>
                  </a:cubicBezTo>
                  <a:cubicBezTo>
                    <a:pt x="400841" y="362067"/>
                    <a:pt x="400402" y="314853"/>
                    <a:pt x="400050" y="273265"/>
                  </a:cubicBezTo>
                  <a:cubicBezTo>
                    <a:pt x="400050" y="269396"/>
                    <a:pt x="400050" y="265616"/>
                    <a:pt x="400050" y="261835"/>
                  </a:cubicBezTo>
                  <a:lnTo>
                    <a:pt x="400050" y="143315"/>
                  </a:lnTo>
                  <a:cubicBezTo>
                    <a:pt x="400050" y="143315"/>
                    <a:pt x="400138" y="142963"/>
                    <a:pt x="400138" y="142787"/>
                  </a:cubicBezTo>
                  <a:lnTo>
                    <a:pt x="400138" y="8792"/>
                  </a:lnTo>
                  <a:cubicBezTo>
                    <a:pt x="400138" y="3957"/>
                    <a:pt x="396181" y="0"/>
                    <a:pt x="391346" y="0"/>
                  </a:cubicBezTo>
                  <a:lnTo>
                    <a:pt x="132588" y="0"/>
                  </a:lnTo>
                  <a:cubicBezTo>
                    <a:pt x="127752" y="0"/>
                    <a:pt x="123796" y="3957"/>
                    <a:pt x="123796" y="8792"/>
                  </a:cubicBezTo>
                  <a:lnTo>
                    <a:pt x="123796" y="142787"/>
                  </a:lnTo>
                  <a:cubicBezTo>
                    <a:pt x="123796" y="142787"/>
                    <a:pt x="123972" y="143403"/>
                    <a:pt x="123972" y="143666"/>
                  </a:cubicBezTo>
                  <a:lnTo>
                    <a:pt x="123972" y="258054"/>
                  </a:lnTo>
                  <a:lnTo>
                    <a:pt x="40620" y="341405"/>
                  </a:lnTo>
                  <a:close/>
                  <a:moveTo>
                    <a:pt x="223940" y="524901"/>
                  </a:moveTo>
                  <a:cubicBezTo>
                    <a:pt x="201080" y="547761"/>
                    <a:pt x="170747" y="560334"/>
                    <a:pt x="138391" y="560334"/>
                  </a:cubicBezTo>
                  <a:cubicBezTo>
                    <a:pt x="106035" y="560334"/>
                    <a:pt x="75702" y="547761"/>
                    <a:pt x="52842" y="524901"/>
                  </a:cubicBezTo>
                  <a:cubicBezTo>
                    <a:pt x="29982" y="502041"/>
                    <a:pt x="17409" y="471707"/>
                    <a:pt x="17409" y="439440"/>
                  </a:cubicBezTo>
                  <a:cubicBezTo>
                    <a:pt x="17409" y="407172"/>
                    <a:pt x="29982" y="376750"/>
                    <a:pt x="52842" y="353890"/>
                  </a:cubicBezTo>
                  <a:lnTo>
                    <a:pt x="138831" y="267990"/>
                  </a:lnTo>
                  <a:cubicBezTo>
                    <a:pt x="140501" y="266319"/>
                    <a:pt x="141380" y="264121"/>
                    <a:pt x="141380" y="261747"/>
                  </a:cubicBezTo>
                  <a:lnTo>
                    <a:pt x="141380" y="151579"/>
                  </a:lnTo>
                  <a:lnTo>
                    <a:pt x="382378" y="151579"/>
                  </a:lnTo>
                  <a:lnTo>
                    <a:pt x="382378" y="240557"/>
                  </a:lnTo>
                  <a:cubicBezTo>
                    <a:pt x="380971" y="240557"/>
                    <a:pt x="379564" y="240557"/>
                    <a:pt x="378157" y="240557"/>
                  </a:cubicBezTo>
                  <a:cubicBezTo>
                    <a:pt x="377893" y="240557"/>
                    <a:pt x="377630" y="240557"/>
                    <a:pt x="377366" y="240557"/>
                  </a:cubicBezTo>
                  <a:cubicBezTo>
                    <a:pt x="376311" y="240557"/>
                    <a:pt x="375344" y="240645"/>
                    <a:pt x="374289" y="240733"/>
                  </a:cubicBezTo>
                  <a:cubicBezTo>
                    <a:pt x="370508" y="240821"/>
                    <a:pt x="366727" y="240997"/>
                    <a:pt x="363034" y="241437"/>
                  </a:cubicBezTo>
                  <a:cubicBezTo>
                    <a:pt x="361628" y="241613"/>
                    <a:pt x="360309" y="241876"/>
                    <a:pt x="358902" y="242052"/>
                  </a:cubicBezTo>
                  <a:cubicBezTo>
                    <a:pt x="355649" y="242492"/>
                    <a:pt x="352396" y="243020"/>
                    <a:pt x="349230" y="243723"/>
                  </a:cubicBezTo>
                  <a:cubicBezTo>
                    <a:pt x="347560" y="244075"/>
                    <a:pt x="345977" y="244602"/>
                    <a:pt x="344307" y="244954"/>
                  </a:cubicBezTo>
                  <a:cubicBezTo>
                    <a:pt x="341493" y="245657"/>
                    <a:pt x="338768" y="246360"/>
                    <a:pt x="336042" y="247240"/>
                  </a:cubicBezTo>
                  <a:cubicBezTo>
                    <a:pt x="334196" y="247855"/>
                    <a:pt x="332349" y="248558"/>
                    <a:pt x="330591" y="249262"/>
                  </a:cubicBezTo>
                  <a:cubicBezTo>
                    <a:pt x="328217" y="250141"/>
                    <a:pt x="325843" y="251020"/>
                    <a:pt x="323557" y="252076"/>
                  </a:cubicBezTo>
                  <a:cubicBezTo>
                    <a:pt x="321623" y="252955"/>
                    <a:pt x="319688" y="253922"/>
                    <a:pt x="317754" y="254889"/>
                  </a:cubicBezTo>
                  <a:cubicBezTo>
                    <a:pt x="315732" y="255944"/>
                    <a:pt x="313710" y="256911"/>
                    <a:pt x="311687" y="258054"/>
                  </a:cubicBezTo>
                  <a:cubicBezTo>
                    <a:pt x="309665" y="259197"/>
                    <a:pt x="307731" y="260428"/>
                    <a:pt x="305709" y="261659"/>
                  </a:cubicBezTo>
                  <a:cubicBezTo>
                    <a:pt x="303950" y="262802"/>
                    <a:pt x="302192" y="263945"/>
                    <a:pt x="300521" y="265088"/>
                  </a:cubicBezTo>
                  <a:cubicBezTo>
                    <a:pt x="298499" y="266495"/>
                    <a:pt x="296565" y="267990"/>
                    <a:pt x="294630" y="269484"/>
                  </a:cubicBezTo>
                  <a:cubicBezTo>
                    <a:pt x="293136" y="270715"/>
                    <a:pt x="291641" y="271946"/>
                    <a:pt x="290146" y="273177"/>
                  </a:cubicBezTo>
                  <a:cubicBezTo>
                    <a:pt x="288212" y="274848"/>
                    <a:pt x="286365" y="276518"/>
                    <a:pt x="284519" y="278277"/>
                  </a:cubicBezTo>
                  <a:cubicBezTo>
                    <a:pt x="283200" y="279595"/>
                    <a:pt x="281881" y="280914"/>
                    <a:pt x="280563" y="282233"/>
                  </a:cubicBezTo>
                  <a:cubicBezTo>
                    <a:pt x="278804" y="284079"/>
                    <a:pt x="277046" y="286014"/>
                    <a:pt x="275375" y="287948"/>
                  </a:cubicBezTo>
                  <a:cubicBezTo>
                    <a:pt x="274144" y="289355"/>
                    <a:pt x="273001" y="290762"/>
                    <a:pt x="271946" y="292256"/>
                  </a:cubicBezTo>
                  <a:cubicBezTo>
                    <a:pt x="270363" y="294279"/>
                    <a:pt x="268781" y="296301"/>
                    <a:pt x="267286" y="298499"/>
                  </a:cubicBezTo>
                  <a:cubicBezTo>
                    <a:pt x="266231" y="299994"/>
                    <a:pt x="265176" y="301664"/>
                    <a:pt x="264209" y="303247"/>
                  </a:cubicBezTo>
                  <a:cubicBezTo>
                    <a:pt x="262802" y="305445"/>
                    <a:pt x="261483" y="307555"/>
                    <a:pt x="260252" y="309753"/>
                  </a:cubicBezTo>
                  <a:cubicBezTo>
                    <a:pt x="259285" y="311511"/>
                    <a:pt x="258406" y="313270"/>
                    <a:pt x="257527" y="315028"/>
                  </a:cubicBezTo>
                  <a:cubicBezTo>
                    <a:pt x="256384" y="317226"/>
                    <a:pt x="255241" y="319424"/>
                    <a:pt x="254274" y="321711"/>
                  </a:cubicBezTo>
                  <a:cubicBezTo>
                    <a:pt x="253394" y="323645"/>
                    <a:pt x="252691" y="325667"/>
                    <a:pt x="251988" y="327601"/>
                  </a:cubicBezTo>
                  <a:cubicBezTo>
                    <a:pt x="251108" y="329800"/>
                    <a:pt x="250229" y="331998"/>
                    <a:pt x="249526" y="334283"/>
                  </a:cubicBezTo>
                  <a:cubicBezTo>
                    <a:pt x="248822" y="336570"/>
                    <a:pt x="248207" y="338856"/>
                    <a:pt x="247591" y="341229"/>
                  </a:cubicBezTo>
                  <a:cubicBezTo>
                    <a:pt x="247064" y="343340"/>
                    <a:pt x="246448" y="345362"/>
                    <a:pt x="246009" y="347472"/>
                  </a:cubicBezTo>
                  <a:cubicBezTo>
                    <a:pt x="245393" y="350286"/>
                    <a:pt x="245042" y="353187"/>
                    <a:pt x="244602" y="356000"/>
                  </a:cubicBezTo>
                  <a:cubicBezTo>
                    <a:pt x="244338" y="357759"/>
                    <a:pt x="243987" y="359430"/>
                    <a:pt x="243811" y="361188"/>
                  </a:cubicBezTo>
                  <a:cubicBezTo>
                    <a:pt x="243283" y="365848"/>
                    <a:pt x="243019" y="370596"/>
                    <a:pt x="243019" y="375344"/>
                  </a:cubicBezTo>
                  <a:cubicBezTo>
                    <a:pt x="243019" y="379828"/>
                    <a:pt x="243283" y="384312"/>
                    <a:pt x="243723" y="388796"/>
                  </a:cubicBezTo>
                  <a:cubicBezTo>
                    <a:pt x="243899" y="390291"/>
                    <a:pt x="244162" y="391697"/>
                    <a:pt x="244338" y="393192"/>
                  </a:cubicBezTo>
                  <a:cubicBezTo>
                    <a:pt x="244778" y="396181"/>
                    <a:pt x="245130" y="399083"/>
                    <a:pt x="245745" y="401984"/>
                  </a:cubicBezTo>
                  <a:cubicBezTo>
                    <a:pt x="246097" y="403743"/>
                    <a:pt x="246536" y="405413"/>
                    <a:pt x="246976" y="407084"/>
                  </a:cubicBezTo>
                  <a:cubicBezTo>
                    <a:pt x="247591" y="409722"/>
                    <a:pt x="248295" y="412271"/>
                    <a:pt x="249086" y="414909"/>
                  </a:cubicBezTo>
                  <a:cubicBezTo>
                    <a:pt x="249614" y="416668"/>
                    <a:pt x="250317" y="418426"/>
                    <a:pt x="250932" y="420184"/>
                  </a:cubicBezTo>
                  <a:cubicBezTo>
                    <a:pt x="251812" y="422646"/>
                    <a:pt x="252691" y="425020"/>
                    <a:pt x="253658" y="427394"/>
                  </a:cubicBezTo>
                  <a:cubicBezTo>
                    <a:pt x="254449" y="429153"/>
                    <a:pt x="255241" y="430911"/>
                    <a:pt x="256032" y="432669"/>
                  </a:cubicBezTo>
                  <a:cubicBezTo>
                    <a:pt x="257087" y="434955"/>
                    <a:pt x="258230" y="437242"/>
                    <a:pt x="259461" y="439440"/>
                  </a:cubicBezTo>
                  <a:cubicBezTo>
                    <a:pt x="260428" y="441198"/>
                    <a:pt x="261395" y="442869"/>
                    <a:pt x="262362" y="444539"/>
                  </a:cubicBezTo>
                  <a:cubicBezTo>
                    <a:pt x="263681" y="446649"/>
                    <a:pt x="265000" y="448759"/>
                    <a:pt x="266407" y="450870"/>
                  </a:cubicBezTo>
                  <a:cubicBezTo>
                    <a:pt x="267550" y="452540"/>
                    <a:pt x="268693" y="454123"/>
                    <a:pt x="269836" y="455705"/>
                  </a:cubicBezTo>
                  <a:cubicBezTo>
                    <a:pt x="271331" y="457728"/>
                    <a:pt x="272913" y="459662"/>
                    <a:pt x="274496" y="461596"/>
                  </a:cubicBezTo>
                  <a:cubicBezTo>
                    <a:pt x="275727" y="463091"/>
                    <a:pt x="277046" y="464586"/>
                    <a:pt x="278364" y="466080"/>
                  </a:cubicBezTo>
                  <a:cubicBezTo>
                    <a:pt x="278980" y="466696"/>
                    <a:pt x="279507" y="467399"/>
                    <a:pt x="280035" y="468102"/>
                  </a:cubicBezTo>
                  <a:lnTo>
                    <a:pt x="223588" y="524813"/>
                  </a:lnTo>
                  <a:close/>
                  <a:moveTo>
                    <a:pt x="348615" y="399698"/>
                  </a:moveTo>
                  <a:lnTo>
                    <a:pt x="292872" y="455705"/>
                  </a:lnTo>
                  <a:cubicBezTo>
                    <a:pt x="292432" y="455178"/>
                    <a:pt x="291905" y="454738"/>
                    <a:pt x="291465" y="454211"/>
                  </a:cubicBezTo>
                  <a:cubicBezTo>
                    <a:pt x="290322" y="452980"/>
                    <a:pt x="289179" y="451661"/>
                    <a:pt x="288124" y="450342"/>
                  </a:cubicBezTo>
                  <a:cubicBezTo>
                    <a:pt x="286717" y="448671"/>
                    <a:pt x="285310" y="446913"/>
                    <a:pt x="283992" y="445155"/>
                  </a:cubicBezTo>
                  <a:cubicBezTo>
                    <a:pt x="282936" y="443748"/>
                    <a:pt x="281969" y="442429"/>
                    <a:pt x="281002" y="441022"/>
                  </a:cubicBezTo>
                  <a:cubicBezTo>
                    <a:pt x="279771" y="439264"/>
                    <a:pt x="278628" y="437417"/>
                    <a:pt x="277485" y="435483"/>
                  </a:cubicBezTo>
                  <a:cubicBezTo>
                    <a:pt x="276606" y="434076"/>
                    <a:pt x="275727" y="432582"/>
                    <a:pt x="274935" y="431087"/>
                  </a:cubicBezTo>
                  <a:cubicBezTo>
                    <a:pt x="273880" y="429153"/>
                    <a:pt x="272913" y="427218"/>
                    <a:pt x="272034" y="425284"/>
                  </a:cubicBezTo>
                  <a:cubicBezTo>
                    <a:pt x="271331" y="423789"/>
                    <a:pt x="270627" y="422295"/>
                    <a:pt x="270012" y="420712"/>
                  </a:cubicBezTo>
                  <a:cubicBezTo>
                    <a:pt x="269133" y="418690"/>
                    <a:pt x="268429" y="416580"/>
                    <a:pt x="267638" y="414470"/>
                  </a:cubicBezTo>
                  <a:cubicBezTo>
                    <a:pt x="267110" y="412975"/>
                    <a:pt x="266495" y="411392"/>
                    <a:pt x="266055" y="409897"/>
                  </a:cubicBezTo>
                  <a:cubicBezTo>
                    <a:pt x="265352" y="407699"/>
                    <a:pt x="264824" y="405413"/>
                    <a:pt x="264297" y="403127"/>
                  </a:cubicBezTo>
                  <a:cubicBezTo>
                    <a:pt x="263945" y="401633"/>
                    <a:pt x="263505" y="400138"/>
                    <a:pt x="263242" y="398643"/>
                  </a:cubicBezTo>
                  <a:cubicBezTo>
                    <a:pt x="262714" y="396093"/>
                    <a:pt x="262362" y="393544"/>
                    <a:pt x="262011" y="390994"/>
                  </a:cubicBezTo>
                  <a:cubicBezTo>
                    <a:pt x="261835" y="389675"/>
                    <a:pt x="261571" y="388444"/>
                    <a:pt x="261483" y="387125"/>
                  </a:cubicBezTo>
                  <a:cubicBezTo>
                    <a:pt x="261132" y="383257"/>
                    <a:pt x="260868" y="379300"/>
                    <a:pt x="260868" y="375344"/>
                  </a:cubicBezTo>
                  <a:cubicBezTo>
                    <a:pt x="260868" y="371387"/>
                    <a:pt x="261132" y="367079"/>
                    <a:pt x="261483" y="363034"/>
                  </a:cubicBezTo>
                  <a:cubicBezTo>
                    <a:pt x="261659" y="361276"/>
                    <a:pt x="262011" y="359518"/>
                    <a:pt x="262275" y="357759"/>
                  </a:cubicBezTo>
                  <a:cubicBezTo>
                    <a:pt x="262626" y="355561"/>
                    <a:pt x="262890" y="353363"/>
                    <a:pt x="263330" y="351165"/>
                  </a:cubicBezTo>
                  <a:cubicBezTo>
                    <a:pt x="263769" y="348879"/>
                    <a:pt x="264473" y="346681"/>
                    <a:pt x="265088" y="344483"/>
                  </a:cubicBezTo>
                  <a:cubicBezTo>
                    <a:pt x="265528" y="342988"/>
                    <a:pt x="265879" y="341405"/>
                    <a:pt x="266319" y="339911"/>
                  </a:cubicBezTo>
                  <a:cubicBezTo>
                    <a:pt x="267110" y="337361"/>
                    <a:pt x="268078" y="334899"/>
                    <a:pt x="269045" y="332437"/>
                  </a:cubicBezTo>
                  <a:cubicBezTo>
                    <a:pt x="269484" y="331382"/>
                    <a:pt x="269836" y="330239"/>
                    <a:pt x="270363" y="329184"/>
                  </a:cubicBezTo>
                  <a:cubicBezTo>
                    <a:pt x="271506" y="326458"/>
                    <a:pt x="272825" y="323909"/>
                    <a:pt x="274144" y="321271"/>
                  </a:cubicBezTo>
                  <a:cubicBezTo>
                    <a:pt x="274584" y="320480"/>
                    <a:pt x="274935" y="319688"/>
                    <a:pt x="275375" y="318985"/>
                  </a:cubicBezTo>
                  <a:cubicBezTo>
                    <a:pt x="276870" y="316259"/>
                    <a:pt x="278540" y="313534"/>
                    <a:pt x="280211" y="310984"/>
                  </a:cubicBezTo>
                  <a:cubicBezTo>
                    <a:pt x="280563" y="310456"/>
                    <a:pt x="280914" y="309929"/>
                    <a:pt x="281266" y="309401"/>
                  </a:cubicBezTo>
                  <a:cubicBezTo>
                    <a:pt x="283112" y="306676"/>
                    <a:pt x="285135" y="304038"/>
                    <a:pt x="287157" y="301488"/>
                  </a:cubicBezTo>
                  <a:cubicBezTo>
                    <a:pt x="287421" y="301137"/>
                    <a:pt x="287684" y="300785"/>
                    <a:pt x="288036" y="300433"/>
                  </a:cubicBezTo>
                  <a:cubicBezTo>
                    <a:pt x="290234" y="297883"/>
                    <a:pt x="292432" y="295334"/>
                    <a:pt x="294894" y="292960"/>
                  </a:cubicBezTo>
                  <a:cubicBezTo>
                    <a:pt x="295158" y="292696"/>
                    <a:pt x="295422" y="292432"/>
                    <a:pt x="295685" y="292168"/>
                  </a:cubicBezTo>
                  <a:cubicBezTo>
                    <a:pt x="298147" y="289794"/>
                    <a:pt x="300697" y="287421"/>
                    <a:pt x="303335" y="285222"/>
                  </a:cubicBezTo>
                  <a:cubicBezTo>
                    <a:pt x="303598" y="285047"/>
                    <a:pt x="303862" y="284783"/>
                    <a:pt x="304126" y="284607"/>
                  </a:cubicBezTo>
                  <a:cubicBezTo>
                    <a:pt x="306764" y="282409"/>
                    <a:pt x="309489" y="280387"/>
                    <a:pt x="312303" y="278453"/>
                  </a:cubicBezTo>
                  <a:cubicBezTo>
                    <a:pt x="312654" y="278189"/>
                    <a:pt x="313006" y="278013"/>
                    <a:pt x="313270" y="277749"/>
                  </a:cubicBezTo>
                  <a:cubicBezTo>
                    <a:pt x="316083" y="275903"/>
                    <a:pt x="318897" y="274144"/>
                    <a:pt x="321886" y="272562"/>
                  </a:cubicBezTo>
                  <a:cubicBezTo>
                    <a:pt x="322326" y="272298"/>
                    <a:pt x="322854" y="272034"/>
                    <a:pt x="323293" y="271770"/>
                  </a:cubicBezTo>
                  <a:cubicBezTo>
                    <a:pt x="326107" y="270275"/>
                    <a:pt x="329008" y="268869"/>
                    <a:pt x="331998" y="267550"/>
                  </a:cubicBezTo>
                  <a:cubicBezTo>
                    <a:pt x="332701" y="267198"/>
                    <a:pt x="333404" y="266934"/>
                    <a:pt x="334196" y="266671"/>
                  </a:cubicBezTo>
                  <a:cubicBezTo>
                    <a:pt x="337009" y="265528"/>
                    <a:pt x="339823" y="264473"/>
                    <a:pt x="342724" y="263505"/>
                  </a:cubicBezTo>
                  <a:cubicBezTo>
                    <a:pt x="343779" y="263154"/>
                    <a:pt x="344834" y="262890"/>
                    <a:pt x="345889" y="262626"/>
                  </a:cubicBezTo>
                  <a:cubicBezTo>
                    <a:pt x="348527" y="261835"/>
                    <a:pt x="351165" y="261132"/>
                    <a:pt x="353890" y="260604"/>
                  </a:cubicBezTo>
                  <a:cubicBezTo>
                    <a:pt x="355473" y="260252"/>
                    <a:pt x="357056" y="260076"/>
                    <a:pt x="358550" y="259813"/>
                  </a:cubicBezTo>
                  <a:cubicBezTo>
                    <a:pt x="360836" y="259461"/>
                    <a:pt x="363210" y="259021"/>
                    <a:pt x="365584" y="258758"/>
                  </a:cubicBezTo>
                  <a:cubicBezTo>
                    <a:pt x="367870" y="258494"/>
                    <a:pt x="370156" y="258494"/>
                    <a:pt x="372442" y="258318"/>
                  </a:cubicBezTo>
                  <a:cubicBezTo>
                    <a:pt x="374201" y="258318"/>
                    <a:pt x="375959" y="258054"/>
                    <a:pt x="377718" y="258054"/>
                  </a:cubicBezTo>
                  <a:cubicBezTo>
                    <a:pt x="379300" y="258054"/>
                    <a:pt x="380883" y="258230"/>
                    <a:pt x="382378" y="258230"/>
                  </a:cubicBezTo>
                  <a:lnTo>
                    <a:pt x="382378" y="261747"/>
                  </a:lnTo>
                  <a:cubicBezTo>
                    <a:pt x="382378" y="265528"/>
                    <a:pt x="382378" y="269396"/>
                    <a:pt x="382378" y="273353"/>
                  </a:cubicBezTo>
                  <a:cubicBezTo>
                    <a:pt x="382729" y="313797"/>
                    <a:pt x="383081" y="355737"/>
                    <a:pt x="348439" y="399611"/>
                  </a:cubicBezTo>
                  <a:close/>
                  <a:moveTo>
                    <a:pt x="141292" y="17673"/>
                  </a:moveTo>
                  <a:lnTo>
                    <a:pt x="382553" y="17673"/>
                  </a:lnTo>
                  <a:lnTo>
                    <a:pt x="382553" y="134083"/>
                  </a:lnTo>
                  <a:lnTo>
                    <a:pt x="141380" y="134083"/>
                  </a:lnTo>
                  <a:lnTo>
                    <a:pt x="141380" y="176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BC2B7139-8716-9239-F6CF-BE4493F92FCD}"/>
                </a:ext>
              </a:extLst>
            </p:cNvPr>
            <p:cNvSpPr/>
            <p:nvPr/>
          </p:nvSpPr>
          <p:spPr>
            <a:xfrm>
              <a:off x="1833878" y="6439837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3B200901-FD5D-9CE8-240A-D2D761927C4D}"/>
                </a:ext>
              </a:extLst>
            </p:cNvPr>
            <p:cNvSpPr/>
            <p:nvPr/>
          </p:nvSpPr>
          <p:spPr>
            <a:xfrm>
              <a:off x="952361" y="6556511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7"/>
                    <a:pt x="23915" y="106563"/>
                    <a:pt x="53281" y="106563"/>
                  </a:cubicBezTo>
                  <a:cubicBezTo>
                    <a:pt x="82648" y="106563"/>
                    <a:pt x="106563" y="82647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E4D5D73-3592-F016-2655-C8DC0DB1986E}"/>
                </a:ext>
              </a:extLst>
            </p:cNvPr>
            <p:cNvSpPr/>
            <p:nvPr/>
          </p:nvSpPr>
          <p:spPr>
            <a:xfrm>
              <a:off x="667930" y="5547946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1" name="Vrije vorm: vorm 330">
              <a:extLst>
                <a:ext uri="{FF2B5EF4-FFF2-40B4-BE49-F238E27FC236}">
                  <a16:creationId xmlns:a16="http://schemas.microsoft.com/office/drawing/2014/main" id="{16BF41EF-8F39-66BD-F412-5E9366A635FE}"/>
                </a:ext>
              </a:extLst>
            </p:cNvPr>
            <p:cNvSpPr/>
            <p:nvPr/>
          </p:nvSpPr>
          <p:spPr>
            <a:xfrm>
              <a:off x="-98847" y="5794130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2" name="Vrije vorm: vorm 331">
              <a:extLst>
                <a:ext uri="{FF2B5EF4-FFF2-40B4-BE49-F238E27FC236}">
                  <a16:creationId xmlns:a16="http://schemas.microsoft.com/office/drawing/2014/main" id="{0530BF6A-12F4-B580-90AA-5CC350E9B91C}"/>
                </a:ext>
              </a:extLst>
            </p:cNvPr>
            <p:cNvSpPr/>
            <p:nvPr/>
          </p:nvSpPr>
          <p:spPr>
            <a:xfrm>
              <a:off x="27850" y="242210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6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3" name="Vrije vorm: vorm 332">
              <a:extLst>
                <a:ext uri="{FF2B5EF4-FFF2-40B4-BE49-F238E27FC236}">
                  <a16:creationId xmlns:a16="http://schemas.microsoft.com/office/drawing/2014/main" id="{0CDAE86E-55DB-5AE0-5269-FB1A67C4060C}"/>
                </a:ext>
              </a:extLst>
            </p:cNvPr>
            <p:cNvSpPr/>
            <p:nvPr/>
          </p:nvSpPr>
          <p:spPr>
            <a:xfrm>
              <a:off x="-52336" y="820937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4" name="Vrije vorm: vorm 333">
              <a:extLst>
                <a:ext uri="{FF2B5EF4-FFF2-40B4-BE49-F238E27FC236}">
                  <a16:creationId xmlns:a16="http://schemas.microsoft.com/office/drawing/2014/main" id="{4ACFAF36-EB70-9251-0F14-52755F7E54AA}"/>
                </a:ext>
              </a:extLst>
            </p:cNvPr>
            <p:cNvSpPr/>
            <p:nvPr/>
          </p:nvSpPr>
          <p:spPr>
            <a:xfrm>
              <a:off x="515647" y="133537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5" name="Vrije vorm: vorm 334">
              <a:extLst>
                <a:ext uri="{FF2B5EF4-FFF2-40B4-BE49-F238E27FC236}">
                  <a16:creationId xmlns:a16="http://schemas.microsoft.com/office/drawing/2014/main" id="{1FAF4461-F62A-82EB-304D-A40D4CB6F933}"/>
                </a:ext>
              </a:extLst>
            </p:cNvPr>
            <p:cNvSpPr/>
            <p:nvPr/>
          </p:nvSpPr>
          <p:spPr>
            <a:xfrm>
              <a:off x="1800533" y="6755899"/>
              <a:ext cx="72316" cy="72206"/>
            </a:xfrm>
            <a:custGeom>
              <a:avLst/>
              <a:gdLst>
                <a:gd name="connsiteX0" fmla="*/ 48468 w 72316"/>
                <a:gd name="connsiteY0" fmla="*/ 36071 h 72206"/>
                <a:gd name="connsiteX1" fmla="*/ 69569 w 72316"/>
                <a:gd name="connsiteY1" fmla="*/ 14969 h 72206"/>
                <a:gd name="connsiteX2" fmla="*/ 69569 w 72316"/>
                <a:gd name="connsiteY2" fmla="*/ 2572 h 72206"/>
                <a:gd name="connsiteX3" fmla="*/ 57172 w 72316"/>
                <a:gd name="connsiteY3" fmla="*/ 2572 h 72206"/>
                <a:gd name="connsiteX4" fmla="*/ 36070 w 72316"/>
                <a:gd name="connsiteY4" fmla="*/ 23674 h 72206"/>
                <a:gd name="connsiteX5" fmla="*/ 14969 w 72316"/>
                <a:gd name="connsiteY5" fmla="*/ 2572 h 72206"/>
                <a:gd name="connsiteX6" fmla="*/ 2572 w 72316"/>
                <a:gd name="connsiteY6" fmla="*/ 2572 h 72206"/>
                <a:gd name="connsiteX7" fmla="*/ 2572 w 72316"/>
                <a:gd name="connsiteY7" fmla="*/ 14969 h 72206"/>
                <a:gd name="connsiteX8" fmla="*/ 23673 w 72316"/>
                <a:gd name="connsiteY8" fmla="*/ 36071 h 72206"/>
                <a:gd name="connsiteX9" fmla="*/ 2572 w 72316"/>
                <a:gd name="connsiteY9" fmla="*/ 57172 h 72206"/>
                <a:gd name="connsiteX10" fmla="*/ 2572 w 72316"/>
                <a:gd name="connsiteY10" fmla="*/ 69569 h 72206"/>
                <a:gd name="connsiteX11" fmla="*/ 8814 w 72316"/>
                <a:gd name="connsiteY11" fmla="*/ 72119 h 72206"/>
                <a:gd name="connsiteX12" fmla="*/ 15057 w 72316"/>
                <a:gd name="connsiteY12" fmla="*/ 69569 h 72206"/>
                <a:gd name="connsiteX13" fmla="*/ 36158 w 72316"/>
                <a:gd name="connsiteY13" fmla="*/ 48468 h 72206"/>
                <a:gd name="connsiteX14" fmla="*/ 57260 w 72316"/>
                <a:gd name="connsiteY14" fmla="*/ 69657 h 72206"/>
                <a:gd name="connsiteX15" fmla="*/ 63502 w 72316"/>
                <a:gd name="connsiteY15" fmla="*/ 72207 h 72206"/>
                <a:gd name="connsiteX16" fmla="*/ 69745 w 72316"/>
                <a:gd name="connsiteY16" fmla="*/ 69657 h 72206"/>
                <a:gd name="connsiteX17" fmla="*/ 69745 w 72316"/>
                <a:gd name="connsiteY17" fmla="*/ 57260 h 72206"/>
                <a:gd name="connsiteX18" fmla="*/ 48643 w 72316"/>
                <a:gd name="connsiteY18" fmla="*/ 36071 h 7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206">
                  <a:moveTo>
                    <a:pt x="48468" y="36071"/>
                  </a:move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4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8"/>
                  </a:lnTo>
                  <a:lnTo>
                    <a:pt x="57260" y="69657"/>
                  </a:lnTo>
                  <a:cubicBezTo>
                    <a:pt x="58930" y="71416"/>
                    <a:pt x="61217" y="72207"/>
                    <a:pt x="63502" y="72207"/>
                  </a:cubicBezTo>
                  <a:cubicBezTo>
                    <a:pt x="65788" y="72207"/>
                    <a:pt x="67987" y="71328"/>
                    <a:pt x="69745" y="69657"/>
                  </a:cubicBezTo>
                  <a:cubicBezTo>
                    <a:pt x="73174" y="66228"/>
                    <a:pt x="73174" y="60689"/>
                    <a:pt x="69745" y="57260"/>
                  </a:cubicBezTo>
                  <a:lnTo>
                    <a:pt x="48643" y="36071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6" name="Vrije vorm: vorm 335">
              <a:extLst>
                <a:ext uri="{FF2B5EF4-FFF2-40B4-BE49-F238E27FC236}">
                  <a16:creationId xmlns:a16="http://schemas.microsoft.com/office/drawing/2014/main" id="{F52F7EAE-8BEC-AD0C-1CDC-B2988BC19D36}"/>
                </a:ext>
              </a:extLst>
            </p:cNvPr>
            <p:cNvSpPr/>
            <p:nvPr/>
          </p:nvSpPr>
          <p:spPr>
            <a:xfrm>
              <a:off x="1155617" y="6080298"/>
              <a:ext cx="72140" cy="72118"/>
            </a:xfrm>
            <a:custGeom>
              <a:avLst/>
              <a:gdLst>
                <a:gd name="connsiteX0" fmla="*/ 57084 w 72140"/>
                <a:gd name="connsiteY0" fmla="*/ 69569 h 72118"/>
                <a:gd name="connsiteX1" fmla="*/ 63327 w 72140"/>
                <a:gd name="connsiteY1" fmla="*/ 72119 h 72118"/>
                <a:gd name="connsiteX2" fmla="*/ 69569 w 72140"/>
                <a:gd name="connsiteY2" fmla="*/ 69569 h 72118"/>
                <a:gd name="connsiteX3" fmla="*/ 69569 w 72140"/>
                <a:gd name="connsiteY3" fmla="*/ 57172 h 72118"/>
                <a:gd name="connsiteX4" fmla="*/ 48468 w 72140"/>
                <a:gd name="connsiteY4" fmla="*/ 36071 h 72118"/>
                <a:gd name="connsiteX5" fmla="*/ 69569 w 72140"/>
                <a:gd name="connsiteY5" fmla="*/ 14969 h 72118"/>
                <a:gd name="connsiteX6" fmla="*/ 69569 w 72140"/>
                <a:gd name="connsiteY6" fmla="*/ 2572 h 72118"/>
                <a:gd name="connsiteX7" fmla="*/ 57172 w 72140"/>
                <a:gd name="connsiteY7" fmla="*/ 2572 h 72118"/>
                <a:gd name="connsiteX8" fmla="*/ 36071 w 72140"/>
                <a:gd name="connsiteY8" fmla="*/ 23673 h 72118"/>
                <a:gd name="connsiteX9" fmla="*/ 14969 w 72140"/>
                <a:gd name="connsiteY9" fmla="*/ 2572 h 72118"/>
                <a:gd name="connsiteX10" fmla="*/ 2572 w 72140"/>
                <a:gd name="connsiteY10" fmla="*/ 2572 h 72118"/>
                <a:gd name="connsiteX11" fmla="*/ 2572 w 72140"/>
                <a:gd name="connsiteY11" fmla="*/ 14969 h 72118"/>
                <a:gd name="connsiteX12" fmla="*/ 23673 w 72140"/>
                <a:gd name="connsiteY12" fmla="*/ 36071 h 72118"/>
                <a:gd name="connsiteX13" fmla="*/ 2572 w 72140"/>
                <a:gd name="connsiteY13" fmla="*/ 57172 h 72118"/>
                <a:gd name="connsiteX14" fmla="*/ 2572 w 72140"/>
                <a:gd name="connsiteY14" fmla="*/ 69569 h 72118"/>
                <a:gd name="connsiteX15" fmla="*/ 8814 w 72140"/>
                <a:gd name="connsiteY15" fmla="*/ 72119 h 72118"/>
                <a:gd name="connsiteX16" fmla="*/ 15057 w 72140"/>
                <a:gd name="connsiteY16" fmla="*/ 69569 h 72118"/>
                <a:gd name="connsiteX17" fmla="*/ 36158 w 72140"/>
                <a:gd name="connsiteY17" fmla="*/ 48467 h 72118"/>
                <a:gd name="connsiteX18" fmla="*/ 57260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57084" y="69569"/>
                  </a:moveTo>
                  <a:cubicBezTo>
                    <a:pt x="58843" y="71327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1"/>
                  </a:lnTo>
                  <a:lnTo>
                    <a:pt x="69569" y="14969"/>
                  </a:lnTo>
                  <a:cubicBezTo>
                    <a:pt x="72998" y="11540"/>
                    <a:pt x="72998" y="6000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0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7"/>
                  </a:lnTo>
                  <a:lnTo>
                    <a:pt x="57260" y="6956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7" name="Vrije vorm: vorm 336">
              <a:extLst>
                <a:ext uri="{FF2B5EF4-FFF2-40B4-BE49-F238E27FC236}">
                  <a16:creationId xmlns:a16="http://schemas.microsoft.com/office/drawing/2014/main" id="{94E37864-304D-331E-0830-1696FEBA6B30}"/>
                </a:ext>
              </a:extLst>
            </p:cNvPr>
            <p:cNvSpPr/>
            <p:nvPr/>
          </p:nvSpPr>
          <p:spPr>
            <a:xfrm>
              <a:off x="-81548" y="5414369"/>
              <a:ext cx="72316" cy="72118"/>
            </a:xfrm>
            <a:custGeom>
              <a:avLst/>
              <a:gdLst>
                <a:gd name="connsiteX0" fmla="*/ 69569 w 72316"/>
                <a:gd name="connsiteY0" fmla="*/ 2571 h 72118"/>
                <a:gd name="connsiteX1" fmla="*/ 57172 w 72316"/>
                <a:gd name="connsiteY1" fmla="*/ 2571 h 72118"/>
                <a:gd name="connsiteX2" fmla="*/ 36070 w 72316"/>
                <a:gd name="connsiteY2" fmla="*/ 23673 h 72118"/>
                <a:gd name="connsiteX3" fmla="*/ 14969 w 72316"/>
                <a:gd name="connsiteY3" fmla="*/ 2571 h 72118"/>
                <a:gd name="connsiteX4" fmla="*/ 2572 w 72316"/>
                <a:gd name="connsiteY4" fmla="*/ 2571 h 72118"/>
                <a:gd name="connsiteX5" fmla="*/ 2572 w 72316"/>
                <a:gd name="connsiteY5" fmla="*/ 14969 h 72118"/>
                <a:gd name="connsiteX6" fmla="*/ 23673 w 72316"/>
                <a:gd name="connsiteY6" fmla="*/ 36070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0 h 72118"/>
                <a:gd name="connsiteX17" fmla="*/ 69745 w 72316"/>
                <a:gd name="connsiteY17" fmla="*/ 14969 h 72118"/>
                <a:gd name="connsiteX18" fmla="*/ 69745 w 72316"/>
                <a:gd name="connsiteY18" fmla="*/ 2571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1"/>
                  </a:moveTo>
                  <a:cubicBezTo>
                    <a:pt x="66140" y="-857"/>
                    <a:pt x="60601" y="-857"/>
                    <a:pt x="57172" y="2571"/>
                  </a:cubicBezTo>
                  <a:lnTo>
                    <a:pt x="36070" y="23673"/>
                  </a:lnTo>
                  <a:lnTo>
                    <a:pt x="14969" y="2571"/>
                  </a:lnTo>
                  <a:cubicBezTo>
                    <a:pt x="11540" y="-857"/>
                    <a:pt x="6001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39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7"/>
                    <a:pt x="61216" y="72119"/>
                    <a:pt x="63502" y="72119"/>
                  </a:cubicBezTo>
                  <a:cubicBezTo>
                    <a:pt x="65788" y="72119"/>
                    <a:pt x="67987" y="71239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8" name="Vrije vorm: vorm 337">
              <a:extLst>
                <a:ext uri="{FF2B5EF4-FFF2-40B4-BE49-F238E27FC236}">
                  <a16:creationId xmlns:a16="http://schemas.microsoft.com/office/drawing/2014/main" id="{BEC8FDB0-0F19-1E02-E2DC-FBE041E50485}"/>
                </a:ext>
              </a:extLst>
            </p:cNvPr>
            <p:cNvSpPr/>
            <p:nvPr/>
          </p:nvSpPr>
          <p:spPr>
            <a:xfrm>
              <a:off x="305687" y="6235504"/>
              <a:ext cx="94956" cy="94956"/>
            </a:xfrm>
            <a:custGeom>
              <a:avLst/>
              <a:gdLst>
                <a:gd name="connsiteX0" fmla="*/ 86165 w 94956"/>
                <a:gd name="connsiteY0" fmla="*/ 38686 h 94956"/>
                <a:gd name="connsiteX1" fmla="*/ 56271 w 94956"/>
                <a:gd name="connsiteY1" fmla="*/ 38686 h 94956"/>
                <a:gd name="connsiteX2" fmla="*/ 56271 w 94956"/>
                <a:gd name="connsiteY2" fmla="*/ 8792 h 94956"/>
                <a:gd name="connsiteX3" fmla="*/ 47478 w 94956"/>
                <a:gd name="connsiteY3" fmla="*/ 0 h 94956"/>
                <a:gd name="connsiteX4" fmla="*/ 38686 w 94956"/>
                <a:gd name="connsiteY4" fmla="*/ 8792 h 94956"/>
                <a:gd name="connsiteX5" fmla="*/ 38686 w 94956"/>
                <a:gd name="connsiteY5" fmla="*/ 38686 h 94956"/>
                <a:gd name="connsiteX6" fmla="*/ 8792 w 94956"/>
                <a:gd name="connsiteY6" fmla="*/ 38686 h 94956"/>
                <a:gd name="connsiteX7" fmla="*/ 0 w 94956"/>
                <a:gd name="connsiteY7" fmla="*/ 47478 h 94956"/>
                <a:gd name="connsiteX8" fmla="*/ 8792 w 94956"/>
                <a:gd name="connsiteY8" fmla="*/ 56270 h 94956"/>
                <a:gd name="connsiteX9" fmla="*/ 38686 w 94956"/>
                <a:gd name="connsiteY9" fmla="*/ 56270 h 94956"/>
                <a:gd name="connsiteX10" fmla="*/ 38686 w 94956"/>
                <a:gd name="connsiteY10" fmla="*/ 86165 h 94956"/>
                <a:gd name="connsiteX11" fmla="*/ 47478 w 94956"/>
                <a:gd name="connsiteY11" fmla="*/ 94957 h 94956"/>
                <a:gd name="connsiteX12" fmla="*/ 56271 w 94956"/>
                <a:gd name="connsiteY12" fmla="*/ 86165 h 94956"/>
                <a:gd name="connsiteX13" fmla="*/ 56271 w 94956"/>
                <a:gd name="connsiteY13" fmla="*/ 56270 h 94956"/>
                <a:gd name="connsiteX14" fmla="*/ 86165 w 94956"/>
                <a:gd name="connsiteY14" fmla="*/ 56270 h 94956"/>
                <a:gd name="connsiteX15" fmla="*/ 94957 w 94956"/>
                <a:gd name="connsiteY15" fmla="*/ 47478 h 94956"/>
                <a:gd name="connsiteX16" fmla="*/ 86165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6165" y="38686"/>
                  </a:move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8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2"/>
                    <a:pt x="0" y="47478"/>
                  </a:cubicBezTo>
                  <a:cubicBezTo>
                    <a:pt x="0" y="52314"/>
                    <a:pt x="3957" y="56270"/>
                    <a:pt x="8792" y="56270"/>
                  </a:cubicBezTo>
                  <a:lnTo>
                    <a:pt x="38686" y="56270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0"/>
                  </a:lnTo>
                  <a:lnTo>
                    <a:pt x="86165" y="56270"/>
                  </a:lnTo>
                  <a:cubicBezTo>
                    <a:pt x="91000" y="56270"/>
                    <a:pt x="94957" y="52314"/>
                    <a:pt x="94957" y="47478"/>
                  </a:cubicBezTo>
                  <a:cubicBezTo>
                    <a:pt x="94957" y="42642"/>
                    <a:pt x="91000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39" name="Vrije vorm: vorm 338">
              <a:extLst>
                <a:ext uri="{FF2B5EF4-FFF2-40B4-BE49-F238E27FC236}">
                  <a16:creationId xmlns:a16="http://schemas.microsoft.com/office/drawing/2014/main" id="{ABBACB73-F25C-4165-F7AE-622839707B86}"/>
                </a:ext>
              </a:extLst>
            </p:cNvPr>
            <p:cNvSpPr/>
            <p:nvPr/>
          </p:nvSpPr>
          <p:spPr>
            <a:xfrm>
              <a:off x="43478" y="1872387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7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0 h 72118"/>
                <a:gd name="connsiteX9" fmla="*/ 69569 w 72140"/>
                <a:gd name="connsiteY9" fmla="*/ 14969 h 72118"/>
                <a:gd name="connsiteX10" fmla="*/ 69569 w 72140"/>
                <a:gd name="connsiteY10" fmla="*/ 2572 h 72118"/>
                <a:gd name="connsiteX11" fmla="*/ 57172 w 72140"/>
                <a:gd name="connsiteY11" fmla="*/ 2572 h 72118"/>
                <a:gd name="connsiteX12" fmla="*/ 36070 w 72140"/>
                <a:gd name="connsiteY12" fmla="*/ 23673 h 72118"/>
                <a:gd name="connsiteX13" fmla="*/ 14969 w 72140"/>
                <a:gd name="connsiteY13" fmla="*/ 2572 h 72118"/>
                <a:gd name="connsiteX14" fmla="*/ 2572 w 72140"/>
                <a:gd name="connsiteY14" fmla="*/ 2572 h 72118"/>
                <a:gd name="connsiteX15" fmla="*/ 2572 w 72140"/>
                <a:gd name="connsiteY15" fmla="*/ 14969 h 72118"/>
                <a:gd name="connsiteX16" fmla="*/ 23673 w 72140"/>
                <a:gd name="connsiteY16" fmla="*/ 36070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8"/>
                    <a:pt x="6352" y="72119"/>
                    <a:pt x="8638" y="72119"/>
                  </a:cubicBezTo>
                  <a:cubicBezTo>
                    <a:pt x="10924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0" name="Vrije vorm: vorm 339">
              <a:extLst>
                <a:ext uri="{FF2B5EF4-FFF2-40B4-BE49-F238E27FC236}">
                  <a16:creationId xmlns:a16="http://schemas.microsoft.com/office/drawing/2014/main" id="{F0D0E993-EF78-2CC7-7B9A-31EEA4888054}"/>
                </a:ext>
              </a:extLst>
            </p:cNvPr>
            <p:cNvSpPr/>
            <p:nvPr/>
          </p:nvSpPr>
          <p:spPr>
            <a:xfrm>
              <a:off x="1062507" y="1022611"/>
              <a:ext cx="72228" cy="72118"/>
            </a:xfrm>
            <a:custGeom>
              <a:avLst/>
              <a:gdLst>
                <a:gd name="connsiteX0" fmla="*/ 2396 w 72228"/>
                <a:gd name="connsiteY0" fmla="*/ 69569 h 72118"/>
                <a:gd name="connsiteX1" fmla="*/ 8638 w 72228"/>
                <a:gd name="connsiteY1" fmla="*/ 72119 h 72118"/>
                <a:gd name="connsiteX2" fmla="*/ 14881 w 72228"/>
                <a:gd name="connsiteY2" fmla="*/ 69569 h 72118"/>
                <a:gd name="connsiteX3" fmla="*/ 35983 w 72228"/>
                <a:gd name="connsiteY3" fmla="*/ 48468 h 72118"/>
                <a:gd name="connsiteX4" fmla="*/ 57084 w 72228"/>
                <a:gd name="connsiteY4" fmla="*/ 69569 h 72118"/>
                <a:gd name="connsiteX5" fmla="*/ 63327 w 72228"/>
                <a:gd name="connsiteY5" fmla="*/ 72119 h 72118"/>
                <a:gd name="connsiteX6" fmla="*/ 69569 w 72228"/>
                <a:gd name="connsiteY6" fmla="*/ 69569 h 72118"/>
                <a:gd name="connsiteX7" fmla="*/ 69569 w 72228"/>
                <a:gd name="connsiteY7" fmla="*/ 57172 h 72118"/>
                <a:gd name="connsiteX8" fmla="*/ 48468 w 72228"/>
                <a:gd name="connsiteY8" fmla="*/ 36070 h 72118"/>
                <a:gd name="connsiteX9" fmla="*/ 69657 w 72228"/>
                <a:gd name="connsiteY9" fmla="*/ 14969 h 72118"/>
                <a:gd name="connsiteX10" fmla="*/ 69657 w 72228"/>
                <a:gd name="connsiteY10" fmla="*/ 2572 h 72118"/>
                <a:gd name="connsiteX11" fmla="*/ 57260 w 72228"/>
                <a:gd name="connsiteY11" fmla="*/ 2572 h 72118"/>
                <a:gd name="connsiteX12" fmla="*/ 36070 w 72228"/>
                <a:gd name="connsiteY12" fmla="*/ 23673 h 72118"/>
                <a:gd name="connsiteX13" fmla="*/ 14969 w 72228"/>
                <a:gd name="connsiteY13" fmla="*/ 2572 h 72118"/>
                <a:gd name="connsiteX14" fmla="*/ 2572 w 72228"/>
                <a:gd name="connsiteY14" fmla="*/ 2572 h 72118"/>
                <a:gd name="connsiteX15" fmla="*/ 2572 w 72228"/>
                <a:gd name="connsiteY15" fmla="*/ 14969 h 72118"/>
                <a:gd name="connsiteX16" fmla="*/ 23673 w 72228"/>
                <a:gd name="connsiteY16" fmla="*/ 36070 h 72118"/>
                <a:gd name="connsiteX17" fmla="*/ 2572 w 72228"/>
                <a:gd name="connsiteY17" fmla="*/ 57172 h 72118"/>
                <a:gd name="connsiteX18" fmla="*/ 2572 w 72228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228" h="72118">
                  <a:moveTo>
                    <a:pt x="2396" y="69569"/>
                  </a:moveTo>
                  <a:cubicBezTo>
                    <a:pt x="4154" y="71328"/>
                    <a:pt x="6353" y="72119"/>
                    <a:pt x="8638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657" y="14969"/>
                  </a:lnTo>
                  <a:cubicBezTo>
                    <a:pt x="73086" y="11540"/>
                    <a:pt x="73086" y="6001"/>
                    <a:pt x="69657" y="2572"/>
                  </a:cubicBezTo>
                  <a:cubicBezTo>
                    <a:pt x="66228" y="-857"/>
                    <a:pt x="60689" y="-857"/>
                    <a:pt x="57260" y="2572"/>
                  </a:cubicBezTo>
                  <a:lnTo>
                    <a:pt x="36070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1" name="Vrije vorm: vorm 340">
              <a:extLst>
                <a:ext uri="{FF2B5EF4-FFF2-40B4-BE49-F238E27FC236}">
                  <a16:creationId xmlns:a16="http://schemas.microsoft.com/office/drawing/2014/main" id="{FEBCA554-C9DA-FDEB-7B1F-B79A34CB194B}"/>
                </a:ext>
              </a:extLst>
            </p:cNvPr>
            <p:cNvSpPr/>
            <p:nvPr/>
          </p:nvSpPr>
          <p:spPr>
            <a:xfrm>
              <a:off x="-223887" y="4657989"/>
              <a:ext cx="538731" cy="596557"/>
            </a:xfrm>
            <a:custGeom>
              <a:avLst/>
              <a:gdLst>
                <a:gd name="connsiteX0" fmla="*/ 371928 w 538731"/>
                <a:gd name="connsiteY0" fmla="*/ 547145 h 596557"/>
                <a:gd name="connsiteX1" fmla="*/ 380105 w 538731"/>
                <a:gd name="connsiteY1" fmla="*/ 518218 h 596557"/>
                <a:gd name="connsiteX2" fmla="*/ 365422 w 538731"/>
                <a:gd name="connsiteY2" fmla="*/ 492017 h 596557"/>
                <a:gd name="connsiteX3" fmla="*/ 308711 w 538731"/>
                <a:gd name="connsiteY3" fmla="*/ 447352 h 596557"/>
                <a:gd name="connsiteX4" fmla="*/ 308711 w 538731"/>
                <a:gd name="connsiteY4" fmla="*/ 366551 h 596557"/>
                <a:gd name="connsiteX5" fmla="*/ 378698 w 538731"/>
                <a:gd name="connsiteY5" fmla="*/ 406996 h 596557"/>
                <a:gd name="connsiteX6" fmla="*/ 388985 w 538731"/>
                <a:gd name="connsiteY6" fmla="*/ 478389 h 596557"/>
                <a:gd name="connsiteX7" fmla="*/ 433474 w 538731"/>
                <a:gd name="connsiteY7" fmla="*/ 511624 h 596557"/>
                <a:gd name="connsiteX8" fmla="*/ 466709 w 538731"/>
                <a:gd name="connsiteY8" fmla="*/ 467135 h 596557"/>
                <a:gd name="connsiteX9" fmla="*/ 465214 w 538731"/>
                <a:gd name="connsiteY9" fmla="*/ 456936 h 596557"/>
                <a:gd name="connsiteX10" fmla="*/ 474094 w 538731"/>
                <a:gd name="connsiteY10" fmla="*/ 462036 h 596557"/>
                <a:gd name="connsiteX11" fmla="*/ 493701 w 538731"/>
                <a:gd name="connsiteY11" fmla="*/ 467311 h 596557"/>
                <a:gd name="connsiteX12" fmla="*/ 527728 w 538731"/>
                <a:gd name="connsiteY12" fmla="*/ 447616 h 596557"/>
                <a:gd name="connsiteX13" fmla="*/ 513308 w 538731"/>
                <a:gd name="connsiteY13" fmla="*/ 393983 h 596557"/>
                <a:gd name="connsiteX14" fmla="*/ 504428 w 538731"/>
                <a:gd name="connsiteY14" fmla="*/ 388884 h 596557"/>
                <a:gd name="connsiteX15" fmla="*/ 514012 w 538731"/>
                <a:gd name="connsiteY15" fmla="*/ 385015 h 596557"/>
                <a:gd name="connsiteX16" fmla="*/ 535553 w 538731"/>
                <a:gd name="connsiteY16" fmla="*/ 364001 h 596557"/>
                <a:gd name="connsiteX17" fmla="*/ 535904 w 538731"/>
                <a:gd name="connsiteY17" fmla="*/ 333932 h 596557"/>
                <a:gd name="connsiteX18" fmla="*/ 499416 w 538731"/>
                <a:gd name="connsiteY18" fmla="*/ 309225 h 596557"/>
                <a:gd name="connsiteX19" fmla="*/ 484821 w 538731"/>
                <a:gd name="connsiteY19" fmla="*/ 312039 h 596557"/>
                <a:gd name="connsiteX20" fmla="*/ 417824 w 538731"/>
                <a:gd name="connsiteY20" fmla="*/ 338855 h 596557"/>
                <a:gd name="connsiteX21" fmla="*/ 347837 w 538731"/>
                <a:gd name="connsiteY21" fmla="*/ 298410 h 596557"/>
                <a:gd name="connsiteX22" fmla="*/ 417824 w 538731"/>
                <a:gd name="connsiteY22" fmla="*/ 257966 h 596557"/>
                <a:gd name="connsiteX23" fmla="*/ 484821 w 538731"/>
                <a:gd name="connsiteY23" fmla="*/ 284694 h 596557"/>
                <a:gd name="connsiteX24" fmla="*/ 499416 w 538731"/>
                <a:gd name="connsiteY24" fmla="*/ 287508 h 596557"/>
                <a:gd name="connsiteX25" fmla="*/ 535904 w 538731"/>
                <a:gd name="connsiteY25" fmla="*/ 262802 h 596557"/>
                <a:gd name="connsiteX26" fmla="*/ 535553 w 538731"/>
                <a:gd name="connsiteY26" fmla="*/ 232732 h 596557"/>
                <a:gd name="connsiteX27" fmla="*/ 514012 w 538731"/>
                <a:gd name="connsiteY27" fmla="*/ 211718 h 596557"/>
                <a:gd name="connsiteX28" fmla="*/ 504428 w 538731"/>
                <a:gd name="connsiteY28" fmla="*/ 207938 h 596557"/>
                <a:gd name="connsiteX29" fmla="*/ 513308 w 538731"/>
                <a:gd name="connsiteY29" fmla="*/ 202838 h 596557"/>
                <a:gd name="connsiteX30" fmla="*/ 527728 w 538731"/>
                <a:gd name="connsiteY30" fmla="*/ 149117 h 596557"/>
                <a:gd name="connsiteX31" fmla="*/ 493701 w 538731"/>
                <a:gd name="connsiteY31" fmla="*/ 129511 h 596557"/>
                <a:gd name="connsiteX32" fmla="*/ 474094 w 538731"/>
                <a:gd name="connsiteY32" fmla="*/ 134786 h 596557"/>
                <a:gd name="connsiteX33" fmla="*/ 465214 w 538731"/>
                <a:gd name="connsiteY33" fmla="*/ 139885 h 596557"/>
                <a:gd name="connsiteX34" fmla="*/ 466709 w 538731"/>
                <a:gd name="connsiteY34" fmla="*/ 129687 h 596557"/>
                <a:gd name="connsiteX35" fmla="*/ 433386 w 538731"/>
                <a:gd name="connsiteY35" fmla="*/ 85197 h 596557"/>
                <a:gd name="connsiteX36" fmla="*/ 388897 w 538731"/>
                <a:gd name="connsiteY36" fmla="*/ 118520 h 596557"/>
                <a:gd name="connsiteX37" fmla="*/ 378610 w 538731"/>
                <a:gd name="connsiteY37" fmla="*/ 189914 h 596557"/>
                <a:gd name="connsiteX38" fmla="*/ 308623 w 538731"/>
                <a:gd name="connsiteY38" fmla="*/ 230358 h 596557"/>
                <a:gd name="connsiteX39" fmla="*/ 308623 w 538731"/>
                <a:gd name="connsiteY39" fmla="*/ 149469 h 596557"/>
                <a:gd name="connsiteX40" fmla="*/ 365334 w 538731"/>
                <a:gd name="connsiteY40" fmla="*/ 104804 h 596557"/>
                <a:gd name="connsiteX41" fmla="*/ 380017 w 538731"/>
                <a:gd name="connsiteY41" fmla="*/ 78603 h 596557"/>
                <a:gd name="connsiteX42" fmla="*/ 371840 w 538731"/>
                <a:gd name="connsiteY42" fmla="*/ 49676 h 596557"/>
                <a:gd name="connsiteX43" fmla="*/ 340979 w 538731"/>
                <a:gd name="connsiteY43" fmla="*/ 34729 h 596557"/>
                <a:gd name="connsiteX44" fmla="*/ 316712 w 538731"/>
                <a:gd name="connsiteY44" fmla="*/ 43170 h 596557"/>
                <a:gd name="connsiteX45" fmla="*/ 308623 w 538731"/>
                <a:gd name="connsiteY45" fmla="*/ 49500 h 596557"/>
                <a:gd name="connsiteX46" fmla="*/ 308623 w 538731"/>
                <a:gd name="connsiteY46" fmla="*/ 39301 h 596557"/>
                <a:gd name="connsiteX47" fmla="*/ 269322 w 538731"/>
                <a:gd name="connsiteY47" fmla="*/ 0 h 596557"/>
                <a:gd name="connsiteX48" fmla="*/ 230020 w 538731"/>
                <a:gd name="connsiteY48" fmla="*/ 39301 h 596557"/>
                <a:gd name="connsiteX49" fmla="*/ 230020 w 538731"/>
                <a:gd name="connsiteY49" fmla="*/ 49500 h 596557"/>
                <a:gd name="connsiteX50" fmla="*/ 221931 w 538731"/>
                <a:gd name="connsiteY50" fmla="*/ 43170 h 596557"/>
                <a:gd name="connsiteX51" fmla="*/ 197664 w 538731"/>
                <a:gd name="connsiteY51" fmla="*/ 34729 h 596557"/>
                <a:gd name="connsiteX52" fmla="*/ 166803 w 538731"/>
                <a:gd name="connsiteY52" fmla="*/ 49676 h 596557"/>
                <a:gd name="connsiteX53" fmla="*/ 158626 w 538731"/>
                <a:gd name="connsiteY53" fmla="*/ 78603 h 596557"/>
                <a:gd name="connsiteX54" fmla="*/ 173310 w 538731"/>
                <a:gd name="connsiteY54" fmla="*/ 104804 h 596557"/>
                <a:gd name="connsiteX55" fmla="*/ 230020 w 538731"/>
                <a:gd name="connsiteY55" fmla="*/ 149381 h 596557"/>
                <a:gd name="connsiteX56" fmla="*/ 230020 w 538731"/>
                <a:gd name="connsiteY56" fmla="*/ 230270 h 596557"/>
                <a:gd name="connsiteX57" fmla="*/ 160033 w 538731"/>
                <a:gd name="connsiteY57" fmla="*/ 189826 h 596557"/>
                <a:gd name="connsiteX58" fmla="*/ 149746 w 538731"/>
                <a:gd name="connsiteY58" fmla="*/ 118432 h 596557"/>
                <a:gd name="connsiteX59" fmla="*/ 105257 w 538731"/>
                <a:gd name="connsiteY59" fmla="*/ 85109 h 596557"/>
                <a:gd name="connsiteX60" fmla="*/ 72022 w 538731"/>
                <a:gd name="connsiteY60" fmla="*/ 129599 h 596557"/>
                <a:gd name="connsiteX61" fmla="*/ 73517 w 538731"/>
                <a:gd name="connsiteY61" fmla="*/ 139797 h 596557"/>
                <a:gd name="connsiteX62" fmla="*/ 64637 w 538731"/>
                <a:gd name="connsiteY62" fmla="*/ 134698 h 596557"/>
                <a:gd name="connsiteX63" fmla="*/ 45030 w 538731"/>
                <a:gd name="connsiteY63" fmla="*/ 129423 h 596557"/>
                <a:gd name="connsiteX64" fmla="*/ 11004 w 538731"/>
                <a:gd name="connsiteY64" fmla="*/ 149117 h 596557"/>
                <a:gd name="connsiteX65" fmla="*/ 25423 w 538731"/>
                <a:gd name="connsiteY65" fmla="*/ 202751 h 596557"/>
                <a:gd name="connsiteX66" fmla="*/ 34303 w 538731"/>
                <a:gd name="connsiteY66" fmla="*/ 207850 h 596557"/>
                <a:gd name="connsiteX67" fmla="*/ 24720 w 538731"/>
                <a:gd name="connsiteY67" fmla="*/ 211718 h 596557"/>
                <a:gd name="connsiteX68" fmla="*/ 3178 w 538731"/>
                <a:gd name="connsiteY68" fmla="*/ 232732 h 596557"/>
                <a:gd name="connsiteX69" fmla="*/ 2827 w 538731"/>
                <a:gd name="connsiteY69" fmla="*/ 262802 h 596557"/>
                <a:gd name="connsiteX70" fmla="*/ 39315 w 538731"/>
                <a:gd name="connsiteY70" fmla="*/ 287508 h 596557"/>
                <a:gd name="connsiteX71" fmla="*/ 53910 w 538731"/>
                <a:gd name="connsiteY71" fmla="*/ 284694 h 596557"/>
                <a:gd name="connsiteX72" fmla="*/ 120907 w 538731"/>
                <a:gd name="connsiteY72" fmla="*/ 257878 h 596557"/>
                <a:gd name="connsiteX73" fmla="*/ 190894 w 538731"/>
                <a:gd name="connsiteY73" fmla="*/ 298323 h 596557"/>
                <a:gd name="connsiteX74" fmla="*/ 120907 w 538731"/>
                <a:gd name="connsiteY74" fmla="*/ 338767 h 596557"/>
                <a:gd name="connsiteX75" fmla="*/ 53910 w 538731"/>
                <a:gd name="connsiteY75" fmla="*/ 311951 h 596557"/>
                <a:gd name="connsiteX76" fmla="*/ 39315 w 538731"/>
                <a:gd name="connsiteY76" fmla="*/ 309137 h 596557"/>
                <a:gd name="connsiteX77" fmla="*/ 2827 w 538731"/>
                <a:gd name="connsiteY77" fmla="*/ 333844 h 596557"/>
                <a:gd name="connsiteX78" fmla="*/ 3178 w 538731"/>
                <a:gd name="connsiteY78" fmla="*/ 363913 h 596557"/>
                <a:gd name="connsiteX79" fmla="*/ 24720 w 538731"/>
                <a:gd name="connsiteY79" fmla="*/ 384927 h 596557"/>
                <a:gd name="connsiteX80" fmla="*/ 34303 w 538731"/>
                <a:gd name="connsiteY80" fmla="*/ 388708 h 596557"/>
                <a:gd name="connsiteX81" fmla="*/ 25423 w 538731"/>
                <a:gd name="connsiteY81" fmla="*/ 393807 h 596557"/>
                <a:gd name="connsiteX82" fmla="*/ 11004 w 538731"/>
                <a:gd name="connsiteY82" fmla="*/ 447440 h 596557"/>
                <a:gd name="connsiteX83" fmla="*/ 45030 w 538731"/>
                <a:gd name="connsiteY83" fmla="*/ 467135 h 596557"/>
                <a:gd name="connsiteX84" fmla="*/ 64637 w 538731"/>
                <a:gd name="connsiteY84" fmla="*/ 461860 h 596557"/>
                <a:gd name="connsiteX85" fmla="*/ 73517 w 538731"/>
                <a:gd name="connsiteY85" fmla="*/ 456760 h 596557"/>
                <a:gd name="connsiteX86" fmla="*/ 72022 w 538731"/>
                <a:gd name="connsiteY86" fmla="*/ 466959 h 596557"/>
                <a:gd name="connsiteX87" fmla="*/ 105257 w 538731"/>
                <a:gd name="connsiteY87" fmla="*/ 511448 h 596557"/>
                <a:gd name="connsiteX88" fmla="*/ 149746 w 538731"/>
                <a:gd name="connsiteY88" fmla="*/ 478125 h 596557"/>
                <a:gd name="connsiteX89" fmla="*/ 160033 w 538731"/>
                <a:gd name="connsiteY89" fmla="*/ 406732 h 596557"/>
                <a:gd name="connsiteX90" fmla="*/ 230020 w 538731"/>
                <a:gd name="connsiteY90" fmla="*/ 366287 h 596557"/>
                <a:gd name="connsiteX91" fmla="*/ 230020 w 538731"/>
                <a:gd name="connsiteY91" fmla="*/ 447089 h 596557"/>
                <a:gd name="connsiteX92" fmla="*/ 173310 w 538731"/>
                <a:gd name="connsiteY92" fmla="*/ 491754 h 596557"/>
                <a:gd name="connsiteX93" fmla="*/ 158626 w 538731"/>
                <a:gd name="connsiteY93" fmla="*/ 517955 h 596557"/>
                <a:gd name="connsiteX94" fmla="*/ 166803 w 538731"/>
                <a:gd name="connsiteY94" fmla="*/ 546881 h 596557"/>
                <a:gd name="connsiteX95" fmla="*/ 197664 w 538731"/>
                <a:gd name="connsiteY95" fmla="*/ 561916 h 596557"/>
                <a:gd name="connsiteX96" fmla="*/ 221931 w 538731"/>
                <a:gd name="connsiteY96" fmla="*/ 553475 h 596557"/>
                <a:gd name="connsiteX97" fmla="*/ 230020 w 538731"/>
                <a:gd name="connsiteY97" fmla="*/ 547057 h 596557"/>
                <a:gd name="connsiteX98" fmla="*/ 230020 w 538731"/>
                <a:gd name="connsiteY98" fmla="*/ 557256 h 596557"/>
                <a:gd name="connsiteX99" fmla="*/ 269322 w 538731"/>
                <a:gd name="connsiteY99" fmla="*/ 596558 h 596557"/>
                <a:gd name="connsiteX100" fmla="*/ 308623 w 538731"/>
                <a:gd name="connsiteY100" fmla="*/ 557256 h 596557"/>
                <a:gd name="connsiteX101" fmla="*/ 308623 w 538731"/>
                <a:gd name="connsiteY101" fmla="*/ 547057 h 596557"/>
                <a:gd name="connsiteX102" fmla="*/ 316712 w 538731"/>
                <a:gd name="connsiteY102" fmla="*/ 553475 h 596557"/>
                <a:gd name="connsiteX103" fmla="*/ 340979 w 538731"/>
                <a:gd name="connsiteY103" fmla="*/ 561916 h 596557"/>
                <a:gd name="connsiteX104" fmla="*/ 371840 w 538731"/>
                <a:gd name="connsiteY104" fmla="*/ 546969 h 596557"/>
                <a:gd name="connsiteX105" fmla="*/ 358124 w 538731"/>
                <a:gd name="connsiteY105" fmla="*/ 536243 h 596557"/>
                <a:gd name="connsiteX106" fmla="*/ 327703 w 538731"/>
                <a:gd name="connsiteY106" fmla="*/ 539847 h 596557"/>
                <a:gd name="connsiteX107" fmla="*/ 305370 w 538731"/>
                <a:gd name="connsiteY107" fmla="*/ 522263 h 596557"/>
                <a:gd name="connsiteX108" fmla="*/ 296050 w 538731"/>
                <a:gd name="connsiteY108" fmla="*/ 521296 h 596557"/>
                <a:gd name="connsiteX109" fmla="*/ 291127 w 538731"/>
                <a:gd name="connsiteY109" fmla="*/ 529209 h 596557"/>
                <a:gd name="connsiteX110" fmla="*/ 291127 w 538731"/>
                <a:gd name="connsiteY110" fmla="*/ 557520 h 596557"/>
                <a:gd name="connsiteX111" fmla="*/ 269410 w 538731"/>
                <a:gd name="connsiteY111" fmla="*/ 579237 h 596557"/>
                <a:gd name="connsiteX112" fmla="*/ 247693 w 538731"/>
                <a:gd name="connsiteY112" fmla="*/ 557520 h 596557"/>
                <a:gd name="connsiteX113" fmla="*/ 247693 w 538731"/>
                <a:gd name="connsiteY113" fmla="*/ 529209 h 596557"/>
                <a:gd name="connsiteX114" fmla="*/ 242769 w 538731"/>
                <a:gd name="connsiteY114" fmla="*/ 521296 h 596557"/>
                <a:gd name="connsiteX115" fmla="*/ 238900 w 538731"/>
                <a:gd name="connsiteY115" fmla="*/ 520416 h 596557"/>
                <a:gd name="connsiteX116" fmla="*/ 233449 w 538731"/>
                <a:gd name="connsiteY116" fmla="*/ 522263 h 596557"/>
                <a:gd name="connsiteX117" fmla="*/ 211117 w 538731"/>
                <a:gd name="connsiteY117" fmla="*/ 539847 h 596557"/>
                <a:gd name="connsiteX118" fmla="*/ 180607 w 538731"/>
                <a:gd name="connsiteY118" fmla="*/ 536243 h 596557"/>
                <a:gd name="connsiteX119" fmla="*/ 176123 w 538731"/>
                <a:gd name="connsiteY119" fmla="*/ 520241 h 596557"/>
                <a:gd name="connsiteX120" fmla="*/ 184212 w 538731"/>
                <a:gd name="connsiteY120" fmla="*/ 505733 h 596557"/>
                <a:gd name="connsiteX121" fmla="*/ 244264 w 538731"/>
                <a:gd name="connsiteY121" fmla="*/ 458431 h 596557"/>
                <a:gd name="connsiteX122" fmla="*/ 247605 w 538731"/>
                <a:gd name="connsiteY122" fmla="*/ 451485 h 596557"/>
                <a:gd name="connsiteX123" fmla="*/ 247605 w 538731"/>
                <a:gd name="connsiteY123" fmla="*/ 351164 h 596557"/>
                <a:gd name="connsiteX124" fmla="*/ 243208 w 538731"/>
                <a:gd name="connsiteY124" fmla="*/ 343515 h 596557"/>
                <a:gd name="connsiteX125" fmla="*/ 234416 w 538731"/>
                <a:gd name="connsiteY125" fmla="*/ 343515 h 596557"/>
                <a:gd name="connsiteX126" fmla="*/ 147548 w 538731"/>
                <a:gd name="connsiteY126" fmla="*/ 393719 h 596557"/>
                <a:gd name="connsiteX127" fmla="*/ 143240 w 538731"/>
                <a:gd name="connsiteY127" fmla="*/ 400050 h 596557"/>
                <a:gd name="connsiteX128" fmla="*/ 132337 w 538731"/>
                <a:gd name="connsiteY128" fmla="*/ 475664 h 596557"/>
                <a:gd name="connsiteX129" fmla="*/ 107807 w 538731"/>
                <a:gd name="connsiteY129" fmla="*/ 494039 h 596557"/>
                <a:gd name="connsiteX130" fmla="*/ 89431 w 538731"/>
                <a:gd name="connsiteY130" fmla="*/ 469509 h 596557"/>
                <a:gd name="connsiteX131" fmla="*/ 93475 w 538731"/>
                <a:gd name="connsiteY131" fmla="*/ 441373 h 596557"/>
                <a:gd name="connsiteX132" fmla="*/ 89695 w 538731"/>
                <a:gd name="connsiteY132" fmla="*/ 432845 h 596557"/>
                <a:gd name="connsiteX133" fmla="*/ 80375 w 538731"/>
                <a:gd name="connsiteY133" fmla="*/ 432493 h 596557"/>
                <a:gd name="connsiteX134" fmla="*/ 55844 w 538731"/>
                <a:gd name="connsiteY134" fmla="*/ 446649 h 596557"/>
                <a:gd name="connsiteX135" fmla="*/ 26214 w 538731"/>
                <a:gd name="connsiteY135" fmla="*/ 438736 h 596557"/>
                <a:gd name="connsiteX136" fmla="*/ 34127 w 538731"/>
                <a:gd name="connsiteY136" fmla="*/ 409106 h 596557"/>
                <a:gd name="connsiteX137" fmla="*/ 58658 w 538731"/>
                <a:gd name="connsiteY137" fmla="*/ 394950 h 596557"/>
                <a:gd name="connsiteX138" fmla="*/ 63054 w 538731"/>
                <a:gd name="connsiteY138" fmla="*/ 386686 h 596557"/>
                <a:gd name="connsiteX139" fmla="*/ 57515 w 538731"/>
                <a:gd name="connsiteY139" fmla="*/ 379124 h 596557"/>
                <a:gd name="connsiteX140" fmla="*/ 31138 w 538731"/>
                <a:gd name="connsiteY140" fmla="*/ 368573 h 596557"/>
                <a:gd name="connsiteX141" fmla="*/ 19268 w 538731"/>
                <a:gd name="connsiteY141" fmla="*/ 356967 h 596557"/>
                <a:gd name="connsiteX142" fmla="*/ 19093 w 538731"/>
                <a:gd name="connsiteY142" fmla="*/ 340350 h 596557"/>
                <a:gd name="connsiteX143" fmla="*/ 47316 w 538731"/>
                <a:gd name="connsiteY143" fmla="*/ 328216 h 596557"/>
                <a:gd name="connsiteX144" fmla="*/ 118270 w 538731"/>
                <a:gd name="connsiteY144" fmla="*/ 356616 h 596557"/>
                <a:gd name="connsiteX145" fmla="*/ 125919 w 538731"/>
                <a:gd name="connsiteY145" fmla="*/ 356088 h 596557"/>
                <a:gd name="connsiteX146" fmla="*/ 212787 w 538731"/>
                <a:gd name="connsiteY146" fmla="*/ 305884 h 596557"/>
                <a:gd name="connsiteX147" fmla="*/ 217183 w 538731"/>
                <a:gd name="connsiteY147" fmla="*/ 298235 h 596557"/>
                <a:gd name="connsiteX148" fmla="*/ 212787 w 538731"/>
                <a:gd name="connsiteY148" fmla="*/ 290586 h 596557"/>
                <a:gd name="connsiteX149" fmla="*/ 125919 w 538731"/>
                <a:gd name="connsiteY149" fmla="*/ 240381 h 596557"/>
                <a:gd name="connsiteX150" fmla="*/ 118270 w 538731"/>
                <a:gd name="connsiteY150" fmla="*/ 239854 h 596557"/>
                <a:gd name="connsiteX151" fmla="*/ 47316 w 538731"/>
                <a:gd name="connsiteY151" fmla="*/ 268253 h 596557"/>
                <a:gd name="connsiteX152" fmla="*/ 39227 w 538731"/>
                <a:gd name="connsiteY152" fmla="*/ 269835 h 596557"/>
                <a:gd name="connsiteX153" fmla="*/ 19093 w 538731"/>
                <a:gd name="connsiteY153" fmla="*/ 256207 h 596557"/>
                <a:gd name="connsiteX154" fmla="*/ 19268 w 538731"/>
                <a:gd name="connsiteY154" fmla="*/ 239590 h 596557"/>
                <a:gd name="connsiteX155" fmla="*/ 31138 w 538731"/>
                <a:gd name="connsiteY155" fmla="*/ 227984 h 596557"/>
                <a:gd name="connsiteX156" fmla="*/ 57515 w 538731"/>
                <a:gd name="connsiteY156" fmla="*/ 217434 h 596557"/>
                <a:gd name="connsiteX157" fmla="*/ 63054 w 538731"/>
                <a:gd name="connsiteY157" fmla="*/ 209872 h 596557"/>
                <a:gd name="connsiteX158" fmla="*/ 58658 w 538731"/>
                <a:gd name="connsiteY158" fmla="*/ 201608 h 596557"/>
                <a:gd name="connsiteX159" fmla="*/ 34127 w 538731"/>
                <a:gd name="connsiteY159" fmla="*/ 187452 h 596557"/>
                <a:gd name="connsiteX160" fmla="*/ 26126 w 538731"/>
                <a:gd name="connsiteY160" fmla="*/ 157822 h 596557"/>
                <a:gd name="connsiteX161" fmla="*/ 55756 w 538731"/>
                <a:gd name="connsiteY161" fmla="*/ 149909 h 596557"/>
                <a:gd name="connsiteX162" fmla="*/ 80287 w 538731"/>
                <a:gd name="connsiteY162" fmla="*/ 164064 h 596557"/>
                <a:gd name="connsiteX163" fmla="*/ 89607 w 538731"/>
                <a:gd name="connsiteY163" fmla="*/ 163713 h 596557"/>
                <a:gd name="connsiteX164" fmla="*/ 93388 w 538731"/>
                <a:gd name="connsiteY164" fmla="*/ 155184 h 596557"/>
                <a:gd name="connsiteX165" fmla="*/ 89343 w 538731"/>
                <a:gd name="connsiteY165" fmla="*/ 127048 h 596557"/>
                <a:gd name="connsiteX166" fmla="*/ 107719 w 538731"/>
                <a:gd name="connsiteY166" fmla="*/ 102430 h 596557"/>
                <a:gd name="connsiteX167" fmla="*/ 132250 w 538731"/>
                <a:gd name="connsiteY167" fmla="*/ 120806 h 596557"/>
                <a:gd name="connsiteX168" fmla="*/ 143152 w 538731"/>
                <a:gd name="connsiteY168" fmla="*/ 196420 h 596557"/>
                <a:gd name="connsiteX169" fmla="*/ 147460 w 538731"/>
                <a:gd name="connsiteY169" fmla="*/ 202751 h 596557"/>
                <a:gd name="connsiteX170" fmla="*/ 234328 w 538731"/>
                <a:gd name="connsiteY170" fmla="*/ 252954 h 596557"/>
                <a:gd name="connsiteX171" fmla="*/ 243121 w 538731"/>
                <a:gd name="connsiteY171" fmla="*/ 252954 h 596557"/>
                <a:gd name="connsiteX172" fmla="*/ 247517 w 538731"/>
                <a:gd name="connsiteY172" fmla="*/ 245305 h 596557"/>
                <a:gd name="connsiteX173" fmla="*/ 247517 w 538731"/>
                <a:gd name="connsiteY173" fmla="*/ 144985 h 596557"/>
                <a:gd name="connsiteX174" fmla="*/ 244176 w 538731"/>
                <a:gd name="connsiteY174" fmla="*/ 138039 h 596557"/>
                <a:gd name="connsiteX175" fmla="*/ 184124 w 538731"/>
                <a:gd name="connsiteY175" fmla="*/ 90824 h 596557"/>
                <a:gd name="connsiteX176" fmla="*/ 176035 w 538731"/>
                <a:gd name="connsiteY176" fmla="*/ 76317 h 596557"/>
                <a:gd name="connsiteX177" fmla="*/ 180519 w 538731"/>
                <a:gd name="connsiteY177" fmla="*/ 60315 h 596557"/>
                <a:gd name="connsiteX178" fmla="*/ 210941 w 538731"/>
                <a:gd name="connsiteY178" fmla="*/ 56710 h 596557"/>
                <a:gd name="connsiteX179" fmla="*/ 233273 w 538731"/>
                <a:gd name="connsiteY179" fmla="*/ 74295 h 596557"/>
                <a:gd name="connsiteX180" fmla="*/ 242593 w 538731"/>
                <a:gd name="connsiteY180" fmla="*/ 75262 h 596557"/>
                <a:gd name="connsiteX181" fmla="*/ 247517 w 538731"/>
                <a:gd name="connsiteY181" fmla="*/ 67349 h 596557"/>
                <a:gd name="connsiteX182" fmla="*/ 247517 w 538731"/>
                <a:gd name="connsiteY182" fmla="*/ 39037 h 596557"/>
                <a:gd name="connsiteX183" fmla="*/ 269234 w 538731"/>
                <a:gd name="connsiteY183" fmla="*/ 17321 h 596557"/>
                <a:gd name="connsiteX184" fmla="*/ 290951 w 538731"/>
                <a:gd name="connsiteY184" fmla="*/ 39037 h 596557"/>
                <a:gd name="connsiteX185" fmla="*/ 290951 w 538731"/>
                <a:gd name="connsiteY185" fmla="*/ 67349 h 596557"/>
                <a:gd name="connsiteX186" fmla="*/ 295874 w 538731"/>
                <a:gd name="connsiteY186" fmla="*/ 75262 h 596557"/>
                <a:gd name="connsiteX187" fmla="*/ 305194 w 538731"/>
                <a:gd name="connsiteY187" fmla="*/ 74295 h 596557"/>
                <a:gd name="connsiteX188" fmla="*/ 327527 w 538731"/>
                <a:gd name="connsiteY188" fmla="*/ 56710 h 596557"/>
                <a:gd name="connsiteX189" fmla="*/ 358036 w 538731"/>
                <a:gd name="connsiteY189" fmla="*/ 60315 h 596557"/>
                <a:gd name="connsiteX190" fmla="*/ 362520 w 538731"/>
                <a:gd name="connsiteY190" fmla="*/ 76317 h 596557"/>
                <a:gd name="connsiteX191" fmla="*/ 354431 w 538731"/>
                <a:gd name="connsiteY191" fmla="*/ 90824 h 596557"/>
                <a:gd name="connsiteX192" fmla="*/ 294380 w 538731"/>
                <a:gd name="connsiteY192" fmla="*/ 138127 h 596557"/>
                <a:gd name="connsiteX193" fmla="*/ 291039 w 538731"/>
                <a:gd name="connsiteY193" fmla="*/ 145073 h 596557"/>
                <a:gd name="connsiteX194" fmla="*/ 291039 w 538731"/>
                <a:gd name="connsiteY194" fmla="*/ 245393 h 596557"/>
                <a:gd name="connsiteX195" fmla="*/ 295435 w 538731"/>
                <a:gd name="connsiteY195" fmla="*/ 253042 h 596557"/>
                <a:gd name="connsiteX196" fmla="*/ 304227 w 538731"/>
                <a:gd name="connsiteY196" fmla="*/ 253042 h 596557"/>
                <a:gd name="connsiteX197" fmla="*/ 391095 w 538731"/>
                <a:gd name="connsiteY197" fmla="*/ 202838 h 596557"/>
                <a:gd name="connsiteX198" fmla="*/ 395403 w 538731"/>
                <a:gd name="connsiteY198" fmla="*/ 196508 h 596557"/>
                <a:gd name="connsiteX199" fmla="*/ 406306 w 538731"/>
                <a:gd name="connsiteY199" fmla="*/ 120894 h 596557"/>
                <a:gd name="connsiteX200" fmla="*/ 430836 w 538731"/>
                <a:gd name="connsiteY200" fmla="*/ 102518 h 596557"/>
                <a:gd name="connsiteX201" fmla="*/ 449212 w 538731"/>
                <a:gd name="connsiteY201" fmla="*/ 127136 h 596557"/>
                <a:gd name="connsiteX202" fmla="*/ 445168 w 538731"/>
                <a:gd name="connsiteY202" fmla="*/ 155272 h 596557"/>
                <a:gd name="connsiteX203" fmla="*/ 448948 w 538731"/>
                <a:gd name="connsiteY203" fmla="*/ 163800 h 596557"/>
                <a:gd name="connsiteX204" fmla="*/ 458268 w 538731"/>
                <a:gd name="connsiteY204" fmla="*/ 164152 h 596557"/>
                <a:gd name="connsiteX205" fmla="*/ 482799 w 538731"/>
                <a:gd name="connsiteY205" fmla="*/ 149997 h 596557"/>
                <a:gd name="connsiteX206" fmla="*/ 512429 w 538731"/>
                <a:gd name="connsiteY206" fmla="*/ 157910 h 596557"/>
                <a:gd name="connsiteX207" fmla="*/ 504516 w 538731"/>
                <a:gd name="connsiteY207" fmla="*/ 187540 h 596557"/>
                <a:gd name="connsiteX208" fmla="*/ 479985 w 538731"/>
                <a:gd name="connsiteY208" fmla="*/ 201695 h 596557"/>
                <a:gd name="connsiteX209" fmla="*/ 475589 w 538731"/>
                <a:gd name="connsiteY209" fmla="*/ 209960 h 596557"/>
                <a:gd name="connsiteX210" fmla="*/ 481128 w 538731"/>
                <a:gd name="connsiteY210" fmla="*/ 217522 h 596557"/>
                <a:gd name="connsiteX211" fmla="*/ 507505 w 538731"/>
                <a:gd name="connsiteY211" fmla="*/ 228072 h 596557"/>
                <a:gd name="connsiteX212" fmla="*/ 519375 w 538731"/>
                <a:gd name="connsiteY212" fmla="*/ 239678 h 596557"/>
                <a:gd name="connsiteX213" fmla="*/ 519551 w 538731"/>
                <a:gd name="connsiteY213" fmla="*/ 256295 h 596557"/>
                <a:gd name="connsiteX214" fmla="*/ 499416 w 538731"/>
                <a:gd name="connsiteY214" fmla="*/ 269923 h 596557"/>
                <a:gd name="connsiteX215" fmla="*/ 491327 w 538731"/>
                <a:gd name="connsiteY215" fmla="*/ 268341 h 596557"/>
                <a:gd name="connsiteX216" fmla="*/ 420373 w 538731"/>
                <a:gd name="connsiteY216" fmla="*/ 239942 h 596557"/>
                <a:gd name="connsiteX217" fmla="*/ 412724 w 538731"/>
                <a:gd name="connsiteY217" fmla="*/ 240469 h 596557"/>
                <a:gd name="connsiteX218" fmla="*/ 325856 w 538731"/>
                <a:gd name="connsiteY218" fmla="*/ 290674 h 596557"/>
                <a:gd name="connsiteX219" fmla="*/ 321460 w 538731"/>
                <a:gd name="connsiteY219" fmla="*/ 298323 h 596557"/>
                <a:gd name="connsiteX220" fmla="*/ 325856 w 538731"/>
                <a:gd name="connsiteY220" fmla="*/ 305972 h 596557"/>
                <a:gd name="connsiteX221" fmla="*/ 412724 w 538731"/>
                <a:gd name="connsiteY221" fmla="*/ 356176 h 596557"/>
                <a:gd name="connsiteX222" fmla="*/ 420373 w 538731"/>
                <a:gd name="connsiteY222" fmla="*/ 356703 h 596557"/>
                <a:gd name="connsiteX223" fmla="*/ 491327 w 538731"/>
                <a:gd name="connsiteY223" fmla="*/ 328304 h 596557"/>
                <a:gd name="connsiteX224" fmla="*/ 519551 w 538731"/>
                <a:gd name="connsiteY224" fmla="*/ 340350 h 596557"/>
                <a:gd name="connsiteX225" fmla="*/ 519375 w 538731"/>
                <a:gd name="connsiteY225" fmla="*/ 356967 h 596557"/>
                <a:gd name="connsiteX226" fmla="*/ 507505 w 538731"/>
                <a:gd name="connsiteY226" fmla="*/ 368573 h 596557"/>
                <a:gd name="connsiteX227" fmla="*/ 481128 w 538731"/>
                <a:gd name="connsiteY227" fmla="*/ 379124 h 596557"/>
                <a:gd name="connsiteX228" fmla="*/ 475589 w 538731"/>
                <a:gd name="connsiteY228" fmla="*/ 386686 h 596557"/>
                <a:gd name="connsiteX229" fmla="*/ 479985 w 538731"/>
                <a:gd name="connsiteY229" fmla="*/ 394950 h 596557"/>
                <a:gd name="connsiteX230" fmla="*/ 504516 w 538731"/>
                <a:gd name="connsiteY230" fmla="*/ 409106 h 596557"/>
                <a:gd name="connsiteX231" fmla="*/ 512517 w 538731"/>
                <a:gd name="connsiteY231" fmla="*/ 438736 h 596557"/>
                <a:gd name="connsiteX232" fmla="*/ 482887 w 538731"/>
                <a:gd name="connsiteY232" fmla="*/ 446649 h 596557"/>
                <a:gd name="connsiteX233" fmla="*/ 458356 w 538731"/>
                <a:gd name="connsiteY233" fmla="*/ 432493 h 596557"/>
                <a:gd name="connsiteX234" fmla="*/ 449036 w 538731"/>
                <a:gd name="connsiteY234" fmla="*/ 432845 h 596557"/>
                <a:gd name="connsiteX235" fmla="*/ 445256 w 538731"/>
                <a:gd name="connsiteY235" fmla="*/ 441373 h 596557"/>
                <a:gd name="connsiteX236" fmla="*/ 449300 w 538731"/>
                <a:gd name="connsiteY236" fmla="*/ 469509 h 596557"/>
                <a:gd name="connsiteX237" fmla="*/ 430924 w 538731"/>
                <a:gd name="connsiteY237" fmla="*/ 494127 h 596557"/>
                <a:gd name="connsiteX238" fmla="*/ 406394 w 538731"/>
                <a:gd name="connsiteY238" fmla="*/ 475752 h 596557"/>
                <a:gd name="connsiteX239" fmla="*/ 395491 w 538731"/>
                <a:gd name="connsiteY239" fmla="*/ 400137 h 596557"/>
                <a:gd name="connsiteX240" fmla="*/ 391183 w 538731"/>
                <a:gd name="connsiteY240" fmla="*/ 393807 h 596557"/>
                <a:gd name="connsiteX241" fmla="*/ 304315 w 538731"/>
                <a:gd name="connsiteY241" fmla="*/ 343603 h 596557"/>
                <a:gd name="connsiteX242" fmla="*/ 295523 w 538731"/>
                <a:gd name="connsiteY242" fmla="*/ 343603 h 596557"/>
                <a:gd name="connsiteX243" fmla="*/ 291127 w 538731"/>
                <a:gd name="connsiteY243" fmla="*/ 351252 h 596557"/>
                <a:gd name="connsiteX244" fmla="*/ 291127 w 538731"/>
                <a:gd name="connsiteY244" fmla="*/ 451573 h 596557"/>
                <a:gd name="connsiteX245" fmla="*/ 294468 w 538731"/>
                <a:gd name="connsiteY245" fmla="*/ 458519 h 596557"/>
                <a:gd name="connsiteX246" fmla="*/ 354519 w 538731"/>
                <a:gd name="connsiteY246" fmla="*/ 505821 h 596557"/>
                <a:gd name="connsiteX247" fmla="*/ 362608 w 538731"/>
                <a:gd name="connsiteY247" fmla="*/ 520329 h 596557"/>
                <a:gd name="connsiteX248" fmla="*/ 358124 w 538731"/>
                <a:gd name="connsiteY248" fmla="*/ 536331 h 59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538731" h="596557">
                  <a:moveTo>
                    <a:pt x="371928" y="547145"/>
                  </a:moveTo>
                  <a:cubicBezTo>
                    <a:pt x="378434" y="538880"/>
                    <a:pt x="381336" y="528594"/>
                    <a:pt x="380105" y="518218"/>
                  </a:cubicBezTo>
                  <a:cubicBezTo>
                    <a:pt x="378874" y="507756"/>
                    <a:pt x="373598" y="498523"/>
                    <a:pt x="365422" y="492017"/>
                  </a:cubicBezTo>
                  <a:lnTo>
                    <a:pt x="308711" y="447352"/>
                  </a:lnTo>
                  <a:lnTo>
                    <a:pt x="308711" y="366551"/>
                  </a:lnTo>
                  <a:lnTo>
                    <a:pt x="378698" y="406996"/>
                  </a:lnTo>
                  <a:lnTo>
                    <a:pt x="388985" y="478389"/>
                  </a:lnTo>
                  <a:cubicBezTo>
                    <a:pt x="392062" y="499491"/>
                    <a:pt x="412109" y="514702"/>
                    <a:pt x="433474" y="511624"/>
                  </a:cubicBezTo>
                  <a:cubicBezTo>
                    <a:pt x="454927" y="508547"/>
                    <a:pt x="469874" y="488588"/>
                    <a:pt x="466709" y="467135"/>
                  </a:cubicBezTo>
                  <a:lnTo>
                    <a:pt x="465214" y="456936"/>
                  </a:lnTo>
                  <a:lnTo>
                    <a:pt x="474094" y="462036"/>
                  </a:lnTo>
                  <a:cubicBezTo>
                    <a:pt x="480073" y="465464"/>
                    <a:pt x="486843" y="467311"/>
                    <a:pt x="493701" y="467311"/>
                  </a:cubicBezTo>
                  <a:cubicBezTo>
                    <a:pt x="507681" y="467311"/>
                    <a:pt x="520782" y="459750"/>
                    <a:pt x="527728" y="447616"/>
                  </a:cubicBezTo>
                  <a:cubicBezTo>
                    <a:pt x="538542" y="428889"/>
                    <a:pt x="532124" y="404798"/>
                    <a:pt x="513308" y="393983"/>
                  </a:cubicBezTo>
                  <a:lnTo>
                    <a:pt x="504428" y="388884"/>
                  </a:lnTo>
                  <a:lnTo>
                    <a:pt x="514012" y="385015"/>
                  </a:lnTo>
                  <a:cubicBezTo>
                    <a:pt x="523771" y="381146"/>
                    <a:pt x="531420" y="373673"/>
                    <a:pt x="535553" y="364001"/>
                  </a:cubicBezTo>
                  <a:cubicBezTo>
                    <a:pt x="539685" y="354330"/>
                    <a:pt x="539773" y="343691"/>
                    <a:pt x="535904" y="333932"/>
                  </a:cubicBezTo>
                  <a:cubicBezTo>
                    <a:pt x="529926" y="318897"/>
                    <a:pt x="515594" y="309225"/>
                    <a:pt x="499416" y="309225"/>
                  </a:cubicBezTo>
                  <a:cubicBezTo>
                    <a:pt x="494405" y="309225"/>
                    <a:pt x="489481" y="310192"/>
                    <a:pt x="484821" y="312039"/>
                  </a:cubicBezTo>
                  <a:lnTo>
                    <a:pt x="417824" y="338855"/>
                  </a:lnTo>
                  <a:lnTo>
                    <a:pt x="347837" y="298410"/>
                  </a:lnTo>
                  <a:lnTo>
                    <a:pt x="417824" y="257966"/>
                  </a:lnTo>
                  <a:lnTo>
                    <a:pt x="484821" y="284694"/>
                  </a:lnTo>
                  <a:cubicBezTo>
                    <a:pt x="489481" y="286541"/>
                    <a:pt x="494405" y="287508"/>
                    <a:pt x="499416" y="287508"/>
                  </a:cubicBezTo>
                  <a:cubicBezTo>
                    <a:pt x="515594" y="287508"/>
                    <a:pt x="529926" y="277837"/>
                    <a:pt x="535904" y="262802"/>
                  </a:cubicBezTo>
                  <a:cubicBezTo>
                    <a:pt x="539773" y="253042"/>
                    <a:pt x="539685" y="242403"/>
                    <a:pt x="535553" y="232732"/>
                  </a:cubicBezTo>
                  <a:cubicBezTo>
                    <a:pt x="531420" y="223061"/>
                    <a:pt x="523771" y="215587"/>
                    <a:pt x="514012" y="211718"/>
                  </a:cubicBezTo>
                  <a:lnTo>
                    <a:pt x="504428" y="207938"/>
                  </a:lnTo>
                  <a:lnTo>
                    <a:pt x="513308" y="202838"/>
                  </a:lnTo>
                  <a:cubicBezTo>
                    <a:pt x="532036" y="192024"/>
                    <a:pt x="538542" y="167933"/>
                    <a:pt x="527728" y="149117"/>
                  </a:cubicBezTo>
                  <a:cubicBezTo>
                    <a:pt x="520694" y="136984"/>
                    <a:pt x="507681" y="129511"/>
                    <a:pt x="493701" y="129511"/>
                  </a:cubicBezTo>
                  <a:cubicBezTo>
                    <a:pt x="486843" y="129511"/>
                    <a:pt x="480073" y="131357"/>
                    <a:pt x="474094" y="134786"/>
                  </a:cubicBezTo>
                  <a:lnTo>
                    <a:pt x="465214" y="139885"/>
                  </a:lnTo>
                  <a:lnTo>
                    <a:pt x="466709" y="129687"/>
                  </a:lnTo>
                  <a:cubicBezTo>
                    <a:pt x="469786" y="108233"/>
                    <a:pt x="454839" y="88275"/>
                    <a:pt x="433386" y="85197"/>
                  </a:cubicBezTo>
                  <a:cubicBezTo>
                    <a:pt x="411757" y="82120"/>
                    <a:pt x="391974" y="97506"/>
                    <a:pt x="388897" y="118520"/>
                  </a:cubicBezTo>
                  <a:lnTo>
                    <a:pt x="378610" y="189914"/>
                  </a:lnTo>
                  <a:lnTo>
                    <a:pt x="308623" y="230358"/>
                  </a:lnTo>
                  <a:lnTo>
                    <a:pt x="308623" y="149469"/>
                  </a:lnTo>
                  <a:lnTo>
                    <a:pt x="365334" y="104804"/>
                  </a:lnTo>
                  <a:cubicBezTo>
                    <a:pt x="373598" y="98298"/>
                    <a:pt x="378786" y="88978"/>
                    <a:pt x="380017" y="78603"/>
                  </a:cubicBezTo>
                  <a:cubicBezTo>
                    <a:pt x="381248" y="68228"/>
                    <a:pt x="378346" y="57941"/>
                    <a:pt x="371840" y="49676"/>
                  </a:cubicBezTo>
                  <a:cubicBezTo>
                    <a:pt x="364367" y="40180"/>
                    <a:pt x="353112" y="34729"/>
                    <a:pt x="340979" y="34729"/>
                  </a:cubicBezTo>
                  <a:cubicBezTo>
                    <a:pt x="332099" y="34729"/>
                    <a:pt x="323746" y="37631"/>
                    <a:pt x="316712" y="43170"/>
                  </a:cubicBezTo>
                  <a:lnTo>
                    <a:pt x="308623" y="49500"/>
                  </a:lnTo>
                  <a:lnTo>
                    <a:pt x="308623" y="39301"/>
                  </a:lnTo>
                  <a:cubicBezTo>
                    <a:pt x="308623" y="17672"/>
                    <a:pt x="291039" y="0"/>
                    <a:pt x="269322" y="0"/>
                  </a:cubicBezTo>
                  <a:cubicBezTo>
                    <a:pt x="247605" y="0"/>
                    <a:pt x="230020" y="17585"/>
                    <a:pt x="230020" y="39301"/>
                  </a:cubicBezTo>
                  <a:lnTo>
                    <a:pt x="230020" y="49500"/>
                  </a:lnTo>
                  <a:lnTo>
                    <a:pt x="221931" y="43170"/>
                  </a:lnTo>
                  <a:cubicBezTo>
                    <a:pt x="214897" y="37631"/>
                    <a:pt x="206545" y="34729"/>
                    <a:pt x="197664" y="34729"/>
                  </a:cubicBezTo>
                  <a:cubicBezTo>
                    <a:pt x="185531" y="34729"/>
                    <a:pt x="174277" y="40180"/>
                    <a:pt x="166803" y="49676"/>
                  </a:cubicBezTo>
                  <a:cubicBezTo>
                    <a:pt x="160297" y="57941"/>
                    <a:pt x="157396" y="68228"/>
                    <a:pt x="158626" y="78603"/>
                  </a:cubicBezTo>
                  <a:cubicBezTo>
                    <a:pt x="159857" y="89066"/>
                    <a:pt x="165045" y="98298"/>
                    <a:pt x="173310" y="104804"/>
                  </a:cubicBezTo>
                  <a:lnTo>
                    <a:pt x="230020" y="149381"/>
                  </a:lnTo>
                  <a:lnTo>
                    <a:pt x="230020" y="230270"/>
                  </a:lnTo>
                  <a:lnTo>
                    <a:pt x="160033" y="189826"/>
                  </a:lnTo>
                  <a:lnTo>
                    <a:pt x="149746" y="118432"/>
                  </a:lnTo>
                  <a:cubicBezTo>
                    <a:pt x="146757" y="97418"/>
                    <a:pt x="126798" y="82120"/>
                    <a:pt x="105257" y="85109"/>
                  </a:cubicBezTo>
                  <a:cubicBezTo>
                    <a:pt x="83804" y="88187"/>
                    <a:pt x="68857" y="108145"/>
                    <a:pt x="72022" y="129599"/>
                  </a:cubicBezTo>
                  <a:lnTo>
                    <a:pt x="73517" y="139797"/>
                  </a:lnTo>
                  <a:lnTo>
                    <a:pt x="64637" y="134698"/>
                  </a:lnTo>
                  <a:cubicBezTo>
                    <a:pt x="58658" y="131269"/>
                    <a:pt x="51888" y="129423"/>
                    <a:pt x="45030" y="129423"/>
                  </a:cubicBezTo>
                  <a:cubicBezTo>
                    <a:pt x="31050" y="129423"/>
                    <a:pt x="17950" y="136984"/>
                    <a:pt x="11004" y="149117"/>
                  </a:cubicBezTo>
                  <a:cubicBezTo>
                    <a:pt x="189" y="167845"/>
                    <a:pt x="6607" y="191936"/>
                    <a:pt x="25423" y="202751"/>
                  </a:cubicBezTo>
                  <a:lnTo>
                    <a:pt x="34303" y="207850"/>
                  </a:lnTo>
                  <a:lnTo>
                    <a:pt x="24720" y="211718"/>
                  </a:lnTo>
                  <a:cubicBezTo>
                    <a:pt x="14960" y="215587"/>
                    <a:pt x="7311" y="223061"/>
                    <a:pt x="3178" y="232732"/>
                  </a:cubicBezTo>
                  <a:cubicBezTo>
                    <a:pt x="-954" y="242403"/>
                    <a:pt x="-1042" y="253042"/>
                    <a:pt x="2827" y="262802"/>
                  </a:cubicBezTo>
                  <a:cubicBezTo>
                    <a:pt x="8806" y="277837"/>
                    <a:pt x="23137" y="287508"/>
                    <a:pt x="39315" y="287508"/>
                  </a:cubicBezTo>
                  <a:cubicBezTo>
                    <a:pt x="44326" y="287508"/>
                    <a:pt x="49250" y="286541"/>
                    <a:pt x="53910" y="284694"/>
                  </a:cubicBezTo>
                  <a:lnTo>
                    <a:pt x="120907" y="257878"/>
                  </a:lnTo>
                  <a:lnTo>
                    <a:pt x="190894" y="298323"/>
                  </a:lnTo>
                  <a:lnTo>
                    <a:pt x="120907" y="338767"/>
                  </a:lnTo>
                  <a:lnTo>
                    <a:pt x="53910" y="311951"/>
                  </a:lnTo>
                  <a:cubicBezTo>
                    <a:pt x="49250" y="310104"/>
                    <a:pt x="44326" y="309137"/>
                    <a:pt x="39315" y="309137"/>
                  </a:cubicBezTo>
                  <a:cubicBezTo>
                    <a:pt x="23137" y="309137"/>
                    <a:pt x="8806" y="318809"/>
                    <a:pt x="2827" y="333844"/>
                  </a:cubicBezTo>
                  <a:cubicBezTo>
                    <a:pt x="-1042" y="343603"/>
                    <a:pt x="-954" y="354242"/>
                    <a:pt x="3178" y="363913"/>
                  </a:cubicBezTo>
                  <a:cubicBezTo>
                    <a:pt x="7311" y="373585"/>
                    <a:pt x="14960" y="380970"/>
                    <a:pt x="24720" y="384927"/>
                  </a:cubicBezTo>
                  <a:lnTo>
                    <a:pt x="34303" y="388708"/>
                  </a:lnTo>
                  <a:lnTo>
                    <a:pt x="25423" y="393807"/>
                  </a:lnTo>
                  <a:cubicBezTo>
                    <a:pt x="6695" y="404622"/>
                    <a:pt x="189" y="428712"/>
                    <a:pt x="11004" y="447440"/>
                  </a:cubicBezTo>
                  <a:cubicBezTo>
                    <a:pt x="18037" y="459574"/>
                    <a:pt x="31050" y="467135"/>
                    <a:pt x="45030" y="467135"/>
                  </a:cubicBezTo>
                  <a:cubicBezTo>
                    <a:pt x="51888" y="467135"/>
                    <a:pt x="58658" y="465289"/>
                    <a:pt x="64637" y="461860"/>
                  </a:cubicBezTo>
                  <a:lnTo>
                    <a:pt x="73517" y="456760"/>
                  </a:lnTo>
                  <a:lnTo>
                    <a:pt x="72022" y="466959"/>
                  </a:lnTo>
                  <a:cubicBezTo>
                    <a:pt x="68945" y="488413"/>
                    <a:pt x="83892" y="508371"/>
                    <a:pt x="105257" y="511448"/>
                  </a:cubicBezTo>
                  <a:cubicBezTo>
                    <a:pt x="126710" y="514702"/>
                    <a:pt x="146757" y="499227"/>
                    <a:pt x="149746" y="478125"/>
                  </a:cubicBezTo>
                  <a:lnTo>
                    <a:pt x="160033" y="406732"/>
                  </a:lnTo>
                  <a:lnTo>
                    <a:pt x="230020" y="366287"/>
                  </a:lnTo>
                  <a:lnTo>
                    <a:pt x="230020" y="447089"/>
                  </a:lnTo>
                  <a:lnTo>
                    <a:pt x="173310" y="491754"/>
                  </a:lnTo>
                  <a:cubicBezTo>
                    <a:pt x="165045" y="498260"/>
                    <a:pt x="159857" y="507580"/>
                    <a:pt x="158626" y="517955"/>
                  </a:cubicBezTo>
                  <a:cubicBezTo>
                    <a:pt x="157396" y="528418"/>
                    <a:pt x="160297" y="538704"/>
                    <a:pt x="166803" y="546881"/>
                  </a:cubicBezTo>
                  <a:cubicBezTo>
                    <a:pt x="174277" y="556377"/>
                    <a:pt x="185531" y="561916"/>
                    <a:pt x="197664" y="561916"/>
                  </a:cubicBezTo>
                  <a:cubicBezTo>
                    <a:pt x="206545" y="561916"/>
                    <a:pt x="214897" y="559015"/>
                    <a:pt x="221931" y="553475"/>
                  </a:cubicBezTo>
                  <a:lnTo>
                    <a:pt x="230020" y="547057"/>
                  </a:lnTo>
                  <a:lnTo>
                    <a:pt x="230020" y="557256"/>
                  </a:lnTo>
                  <a:cubicBezTo>
                    <a:pt x="230020" y="578885"/>
                    <a:pt x="247605" y="596558"/>
                    <a:pt x="269322" y="596558"/>
                  </a:cubicBezTo>
                  <a:cubicBezTo>
                    <a:pt x="291039" y="596558"/>
                    <a:pt x="308623" y="578973"/>
                    <a:pt x="308623" y="557256"/>
                  </a:cubicBezTo>
                  <a:lnTo>
                    <a:pt x="308623" y="547057"/>
                  </a:lnTo>
                  <a:lnTo>
                    <a:pt x="316712" y="553475"/>
                  </a:lnTo>
                  <a:cubicBezTo>
                    <a:pt x="323746" y="559015"/>
                    <a:pt x="332099" y="561916"/>
                    <a:pt x="340979" y="561916"/>
                  </a:cubicBezTo>
                  <a:cubicBezTo>
                    <a:pt x="353112" y="561916"/>
                    <a:pt x="364367" y="556465"/>
                    <a:pt x="371840" y="546969"/>
                  </a:cubicBezTo>
                  <a:close/>
                  <a:moveTo>
                    <a:pt x="358124" y="536243"/>
                  </a:moveTo>
                  <a:cubicBezTo>
                    <a:pt x="350914" y="545387"/>
                    <a:pt x="336847" y="547057"/>
                    <a:pt x="327703" y="539847"/>
                  </a:cubicBezTo>
                  <a:lnTo>
                    <a:pt x="305370" y="522263"/>
                  </a:lnTo>
                  <a:cubicBezTo>
                    <a:pt x="302732" y="520153"/>
                    <a:pt x="299128" y="519801"/>
                    <a:pt x="296050" y="521296"/>
                  </a:cubicBezTo>
                  <a:cubicBezTo>
                    <a:pt x="293061" y="522790"/>
                    <a:pt x="291127" y="525868"/>
                    <a:pt x="291127" y="529209"/>
                  </a:cubicBezTo>
                  <a:lnTo>
                    <a:pt x="291127" y="557520"/>
                  </a:lnTo>
                  <a:cubicBezTo>
                    <a:pt x="291127" y="569477"/>
                    <a:pt x="281367" y="579237"/>
                    <a:pt x="269410" y="579237"/>
                  </a:cubicBezTo>
                  <a:cubicBezTo>
                    <a:pt x="257452" y="579237"/>
                    <a:pt x="247693" y="569477"/>
                    <a:pt x="247693" y="557520"/>
                  </a:cubicBezTo>
                  <a:lnTo>
                    <a:pt x="247693" y="529209"/>
                  </a:lnTo>
                  <a:cubicBezTo>
                    <a:pt x="247693" y="525868"/>
                    <a:pt x="245758" y="522790"/>
                    <a:pt x="242769" y="521296"/>
                  </a:cubicBezTo>
                  <a:cubicBezTo>
                    <a:pt x="241538" y="520680"/>
                    <a:pt x="240219" y="520416"/>
                    <a:pt x="238900" y="520416"/>
                  </a:cubicBezTo>
                  <a:cubicBezTo>
                    <a:pt x="236966" y="520416"/>
                    <a:pt x="235032" y="521032"/>
                    <a:pt x="233449" y="522263"/>
                  </a:cubicBezTo>
                  <a:lnTo>
                    <a:pt x="211117" y="539847"/>
                  </a:lnTo>
                  <a:cubicBezTo>
                    <a:pt x="201973" y="547057"/>
                    <a:pt x="187817" y="545299"/>
                    <a:pt x="180607" y="536243"/>
                  </a:cubicBezTo>
                  <a:cubicBezTo>
                    <a:pt x="177002" y="531671"/>
                    <a:pt x="175420" y="526043"/>
                    <a:pt x="176123" y="520241"/>
                  </a:cubicBezTo>
                  <a:cubicBezTo>
                    <a:pt x="176827" y="514525"/>
                    <a:pt x="179728" y="509338"/>
                    <a:pt x="184212" y="505733"/>
                  </a:cubicBezTo>
                  <a:lnTo>
                    <a:pt x="244264" y="458431"/>
                  </a:lnTo>
                  <a:cubicBezTo>
                    <a:pt x="246374" y="456760"/>
                    <a:pt x="247605" y="454210"/>
                    <a:pt x="247605" y="451485"/>
                  </a:cubicBezTo>
                  <a:lnTo>
                    <a:pt x="247605" y="351164"/>
                  </a:lnTo>
                  <a:cubicBezTo>
                    <a:pt x="247605" y="347999"/>
                    <a:pt x="245934" y="345098"/>
                    <a:pt x="243208" y="343515"/>
                  </a:cubicBezTo>
                  <a:cubicBezTo>
                    <a:pt x="240483" y="341932"/>
                    <a:pt x="237142" y="341932"/>
                    <a:pt x="234416" y="343515"/>
                  </a:cubicBezTo>
                  <a:lnTo>
                    <a:pt x="147548" y="393719"/>
                  </a:lnTo>
                  <a:cubicBezTo>
                    <a:pt x="145174" y="395038"/>
                    <a:pt x="143592" y="397412"/>
                    <a:pt x="143240" y="400050"/>
                  </a:cubicBezTo>
                  <a:lnTo>
                    <a:pt x="132337" y="475664"/>
                  </a:lnTo>
                  <a:cubicBezTo>
                    <a:pt x="130667" y="487270"/>
                    <a:pt x="119677" y="495622"/>
                    <a:pt x="107807" y="494039"/>
                  </a:cubicBezTo>
                  <a:cubicBezTo>
                    <a:pt x="95937" y="492281"/>
                    <a:pt x="87760" y="481291"/>
                    <a:pt x="89431" y="469509"/>
                  </a:cubicBezTo>
                  <a:lnTo>
                    <a:pt x="93475" y="441373"/>
                  </a:lnTo>
                  <a:cubicBezTo>
                    <a:pt x="93915" y="438032"/>
                    <a:pt x="92508" y="434691"/>
                    <a:pt x="89695" y="432845"/>
                  </a:cubicBezTo>
                  <a:cubicBezTo>
                    <a:pt x="86881" y="430999"/>
                    <a:pt x="83276" y="430823"/>
                    <a:pt x="80375" y="432493"/>
                  </a:cubicBezTo>
                  <a:lnTo>
                    <a:pt x="55844" y="446649"/>
                  </a:lnTo>
                  <a:cubicBezTo>
                    <a:pt x="45733" y="452452"/>
                    <a:pt x="31929" y="448671"/>
                    <a:pt x="26214" y="438736"/>
                  </a:cubicBezTo>
                  <a:cubicBezTo>
                    <a:pt x="20236" y="428361"/>
                    <a:pt x="23840" y="415085"/>
                    <a:pt x="34127" y="409106"/>
                  </a:cubicBezTo>
                  <a:lnTo>
                    <a:pt x="58658" y="394950"/>
                  </a:lnTo>
                  <a:cubicBezTo>
                    <a:pt x="61559" y="393280"/>
                    <a:pt x="63230" y="390027"/>
                    <a:pt x="63054" y="386686"/>
                  </a:cubicBezTo>
                  <a:cubicBezTo>
                    <a:pt x="62790" y="383344"/>
                    <a:pt x="60680" y="380443"/>
                    <a:pt x="57515" y="379124"/>
                  </a:cubicBezTo>
                  <a:lnTo>
                    <a:pt x="31138" y="368573"/>
                  </a:lnTo>
                  <a:cubicBezTo>
                    <a:pt x="25775" y="366375"/>
                    <a:pt x="21554" y="362331"/>
                    <a:pt x="19268" y="356967"/>
                  </a:cubicBezTo>
                  <a:cubicBezTo>
                    <a:pt x="16982" y="351692"/>
                    <a:pt x="16894" y="345713"/>
                    <a:pt x="19093" y="340350"/>
                  </a:cubicBezTo>
                  <a:cubicBezTo>
                    <a:pt x="23401" y="329536"/>
                    <a:pt x="36238" y="323820"/>
                    <a:pt x="47316" y="328216"/>
                  </a:cubicBezTo>
                  <a:lnTo>
                    <a:pt x="118270" y="356616"/>
                  </a:lnTo>
                  <a:cubicBezTo>
                    <a:pt x="120732" y="357583"/>
                    <a:pt x="123633" y="357407"/>
                    <a:pt x="125919" y="356088"/>
                  </a:cubicBezTo>
                  <a:lnTo>
                    <a:pt x="212787" y="305884"/>
                  </a:lnTo>
                  <a:cubicBezTo>
                    <a:pt x="215513" y="304302"/>
                    <a:pt x="217183" y="301400"/>
                    <a:pt x="217183" y="298235"/>
                  </a:cubicBezTo>
                  <a:cubicBezTo>
                    <a:pt x="217183" y="295070"/>
                    <a:pt x="215513" y="292168"/>
                    <a:pt x="212787" y="290586"/>
                  </a:cubicBezTo>
                  <a:lnTo>
                    <a:pt x="125919" y="240381"/>
                  </a:lnTo>
                  <a:cubicBezTo>
                    <a:pt x="123633" y="239062"/>
                    <a:pt x="120732" y="238799"/>
                    <a:pt x="118270" y="239854"/>
                  </a:cubicBezTo>
                  <a:lnTo>
                    <a:pt x="47316" y="268253"/>
                  </a:lnTo>
                  <a:cubicBezTo>
                    <a:pt x="44766" y="269308"/>
                    <a:pt x="42040" y="269835"/>
                    <a:pt x="39227" y="269835"/>
                  </a:cubicBezTo>
                  <a:cubicBezTo>
                    <a:pt x="30347" y="269835"/>
                    <a:pt x="22434" y="264472"/>
                    <a:pt x="19093" y="256207"/>
                  </a:cubicBezTo>
                  <a:cubicBezTo>
                    <a:pt x="16894" y="250844"/>
                    <a:pt x="16982" y="244954"/>
                    <a:pt x="19268" y="239590"/>
                  </a:cubicBezTo>
                  <a:cubicBezTo>
                    <a:pt x="21554" y="234227"/>
                    <a:pt x="25775" y="230183"/>
                    <a:pt x="31138" y="227984"/>
                  </a:cubicBezTo>
                  <a:lnTo>
                    <a:pt x="57515" y="217434"/>
                  </a:lnTo>
                  <a:cubicBezTo>
                    <a:pt x="60680" y="216203"/>
                    <a:pt x="62790" y="213213"/>
                    <a:pt x="63054" y="209872"/>
                  </a:cubicBezTo>
                  <a:cubicBezTo>
                    <a:pt x="63318" y="206531"/>
                    <a:pt x="61559" y="203278"/>
                    <a:pt x="58658" y="201608"/>
                  </a:cubicBezTo>
                  <a:lnTo>
                    <a:pt x="34127" y="187452"/>
                  </a:lnTo>
                  <a:cubicBezTo>
                    <a:pt x="23752" y="181473"/>
                    <a:pt x="20236" y="168196"/>
                    <a:pt x="26126" y="157822"/>
                  </a:cubicBezTo>
                  <a:cubicBezTo>
                    <a:pt x="31929" y="147886"/>
                    <a:pt x="45645" y="144018"/>
                    <a:pt x="55756" y="149909"/>
                  </a:cubicBezTo>
                  <a:lnTo>
                    <a:pt x="80287" y="164064"/>
                  </a:lnTo>
                  <a:cubicBezTo>
                    <a:pt x="83188" y="165735"/>
                    <a:pt x="86793" y="165647"/>
                    <a:pt x="89607" y="163713"/>
                  </a:cubicBezTo>
                  <a:cubicBezTo>
                    <a:pt x="92420" y="161866"/>
                    <a:pt x="93827" y="158525"/>
                    <a:pt x="93388" y="155184"/>
                  </a:cubicBezTo>
                  <a:lnTo>
                    <a:pt x="89343" y="127048"/>
                  </a:lnTo>
                  <a:cubicBezTo>
                    <a:pt x="87673" y="115179"/>
                    <a:pt x="95849" y="104189"/>
                    <a:pt x="107719" y="102430"/>
                  </a:cubicBezTo>
                  <a:cubicBezTo>
                    <a:pt x="119589" y="100760"/>
                    <a:pt x="130579" y="109200"/>
                    <a:pt x="132250" y="120806"/>
                  </a:cubicBezTo>
                  <a:lnTo>
                    <a:pt x="143152" y="196420"/>
                  </a:lnTo>
                  <a:cubicBezTo>
                    <a:pt x="143504" y="199057"/>
                    <a:pt x="145086" y="201432"/>
                    <a:pt x="147460" y="202751"/>
                  </a:cubicBezTo>
                  <a:lnTo>
                    <a:pt x="234328" y="252954"/>
                  </a:lnTo>
                  <a:cubicBezTo>
                    <a:pt x="237054" y="254537"/>
                    <a:pt x="240395" y="254537"/>
                    <a:pt x="243121" y="252954"/>
                  </a:cubicBezTo>
                  <a:cubicBezTo>
                    <a:pt x="245846" y="251372"/>
                    <a:pt x="247517" y="248470"/>
                    <a:pt x="247517" y="245305"/>
                  </a:cubicBezTo>
                  <a:lnTo>
                    <a:pt x="247517" y="144985"/>
                  </a:lnTo>
                  <a:cubicBezTo>
                    <a:pt x="247517" y="142259"/>
                    <a:pt x="246286" y="139709"/>
                    <a:pt x="244176" y="138039"/>
                  </a:cubicBezTo>
                  <a:lnTo>
                    <a:pt x="184124" y="90824"/>
                  </a:lnTo>
                  <a:cubicBezTo>
                    <a:pt x="179552" y="87220"/>
                    <a:pt x="176651" y="82120"/>
                    <a:pt x="176035" y="76317"/>
                  </a:cubicBezTo>
                  <a:cubicBezTo>
                    <a:pt x="175332" y="70602"/>
                    <a:pt x="176915" y="64887"/>
                    <a:pt x="180519" y="60315"/>
                  </a:cubicBezTo>
                  <a:cubicBezTo>
                    <a:pt x="187641" y="51171"/>
                    <a:pt x="201797" y="49500"/>
                    <a:pt x="210941" y="56710"/>
                  </a:cubicBezTo>
                  <a:lnTo>
                    <a:pt x="233273" y="74295"/>
                  </a:lnTo>
                  <a:cubicBezTo>
                    <a:pt x="235911" y="76405"/>
                    <a:pt x="239516" y="76757"/>
                    <a:pt x="242593" y="75262"/>
                  </a:cubicBezTo>
                  <a:cubicBezTo>
                    <a:pt x="245582" y="73767"/>
                    <a:pt x="247517" y="70690"/>
                    <a:pt x="247517" y="67349"/>
                  </a:cubicBezTo>
                  <a:lnTo>
                    <a:pt x="247517" y="39037"/>
                  </a:lnTo>
                  <a:cubicBezTo>
                    <a:pt x="247517" y="27080"/>
                    <a:pt x="257276" y="17321"/>
                    <a:pt x="269234" y="17321"/>
                  </a:cubicBezTo>
                  <a:cubicBezTo>
                    <a:pt x="281191" y="17321"/>
                    <a:pt x="290951" y="27080"/>
                    <a:pt x="290951" y="39037"/>
                  </a:cubicBezTo>
                  <a:lnTo>
                    <a:pt x="290951" y="67349"/>
                  </a:lnTo>
                  <a:cubicBezTo>
                    <a:pt x="290951" y="70690"/>
                    <a:pt x="292885" y="73767"/>
                    <a:pt x="295874" y="75262"/>
                  </a:cubicBezTo>
                  <a:cubicBezTo>
                    <a:pt x="298952" y="76757"/>
                    <a:pt x="302469" y="76317"/>
                    <a:pt x="305194" y="74295"/>
                  </a:cubicBezTo>
                  <a:lnTo>
                    <a:pt x="327527" y="56710"/>
                  </a:lnTo>
                  <a:cubicBezTo>
                    <a:pt x="336671" y="49500"/>
                    <a:pt x="350826" y="51259"/>
                    <a:pt x="358036" y="60315"/>
                  </a:cubicBezTo>
                  <a:cubicBezTo>
                    <a:pt x="361641" y="64887"/>
                    <a:pt x="363223" y="70514"/>
                    <a:pt x="362520" y="76317"/>
                  </a:cubicBezTo>
                  <a:cubicBezTo>
                    <a:pt x="361817" y="82120"/>
                    <a:pt x="358915" y="87220"/>
                    <a:pt x="354431" y="90824"/>
                  </a:cubicBezTo>
                  <a:lnTo>
                    <a:pt x="294380" y="138127"/>
                  </a:lnTo>
                  <a:cubicBezTo>
                    <a:pt x="292270" y="139797"/>
                    <a:pt x="291039" y="142347"/>
                    <a:pt x="291039" y="145073"/>
                  </a:cubicBezTo>
                  <a:lnTo>
                    <a:pt x="291039" y="245393"/>
                  </a:lnTo>
                  <a:cubicBezTo>
                    <a:pt x="291039" y="248558"/>
                    <a:pt x="292709" y="251460"/>
                    <a:pt x="295435" y="253042"/>
                  </a:cubicBezTo>
                  <a:cubicBezTo>
                    <a:pt x="298160" y="254625"/>
                    <a:pt x="301502" y="254625"/>
                    <a:pt x="304227" y="253042"/>
                  </a:cubicBezTo>
                  <a:lnTo>
                    <a:pt x="391095" y="202838"/>
                  </a:lnTo>
                  <a:cubicBezTo>
                    <a:pt x="393469" y="201520"/>
                    <a:pt x="395052" y="199145"/>
                    <a:pt x="395403" y="196508"/>
                  </a:cubicBezTo>
                  <a:lnTo>
                    <a:pt x="406306" y="120894"/>
                  </a:lnTo>
                  <a:cubicBezTo>
                    <a:pt x="407976" y="109288"/>
                    <a:pt x="419231" y="100936"/>
                    <a:pt x="430836" y="102518"/>
                  </a:cubicBezTo>
                  <a:cubicBezTo>
                    <a:pt x="442706" y="104277"/>
                    <a:pt x="450883" y="115267"/>
                    <a:pt x="449212" y="127136"/>
                  </a:cubicBezTo>
                  <a:lnTo>
                    <a:pt x="445168" y="155272"/>
                  </a:lnTo>
                  <a:cubicBezTo>
                    <a:pt x="444728" y="158613"/>
                    <a:pt x="446135" y="161954"/>
                    <a:pt x="448948" y="163800"/>
                  </a:cubicBezTo>
                  <a:cubicBezTo>
                    <a:pt x="451762" y="165647"/>
                    <a:pt x="455367" y="165823"/>
                    <a:pt x="458268" y="164152"/>
                  </a:cubicBezTo>
                  <a:lnTo>
                    <a:pt x="482799" y="149997"/>
                  </a:lnTo>
                  <a:cubicBezTo>
                    <a:pt x="492910" y="144194"/>
                    <a:pt x="506714" y="147974"/>
                    <a:pt x="512429" y="157910"/>
                  </a:cubicBezTo>
                  <a:cubicBezTo>
                    <a:pt x="518408" y="168284"/>
                    <a:pt x="514803" y="181561"/>
                    <a:pt x="504516" y="187540"/>
                  </a:cubicBezTo>
                  <a:lnTo>
                    <a:pt x="479985" y="201695"/>
                  </a:lnTo>
                  <a:cubicBezTo>
                    <a:pt x="477084" y="203366"/>
                    <a:pt x="475413" y="206619"/>
                    <a:pt x="475589" y="209960"/>
                  </a:cubicBezTo>
                  <a:cubicBezTo>
                    <a:pt x="475853" y="213301"/>
                    <a:pt x="477963" y="216203"/>
                    <a:pt x="481128" y="217522"/>
                  </a:cubicBezTo>
                  <a:lnTo>
                    <a:pt x="507505" y="228072"/>
                  </a:lnTo>
                  <a:cubicBezTo>
                    <a:pt x="512869" y="230270"/>
                    <a:pt x="517089" y="234315"/>
                    <a:pt x="519375" y="239678"/>
                  </a:cubicBezTo>
                  <a:cubicBezTo>
                    <a:pt x="521661" y="245042"/>
                    <a:pt x="521749" y="250932"/>
                    <a:pt x="519551" y="256295"/>
                  </a:cubicBezTo>
                  <a:cubicBezTo>
                    <a:pt x="516210" y="264560"/>
                    <a:pt x="508297" y="269923"/>
                    <a:pt x="499416" y="269923"/>
                  </a:cubicBezTo>
                  <a:cubicBezTo>
                    <a:pt x="496603" y="269923"/>
                    <a:pt x="493965" y="269396"/>
                    <a:pt x="491327" y="268341"/>
                  </a:cubicBezTo>
                  <a:lnTo>
                    <a:pt x="420373" y="239942"/>
                  </a:lnTo>
                  <a:cubicBezTo>
                    <a:pt x="417912" y="238975"/>
                    <a:pt x="415010" y="239150"/>
                    <a:pt x="412724" y="240469"/>
                  </a:cubicBezTo>
                  <a:lnTo>
                    <a:pt x="325856" y="290674"/>
                  </a:lnTo>
                  <a:cubicBezTo>
                    <a:pt x="323131" y="292256"/>
                    <a:pt x="321460" y="295157"/>
                    <a:pt x="321460" y="298323"/>
                  </a:cubicBezTo>
                  <a:cubicBezTo>
                    <a:pt x="321460" y="301488"/>
                    <a:pt x="323131" y="304390"/>
                    <a:pt x="325856" y="305972"/>
                  </a:cubicBezTo>
                  <a:lnTo>
                    <a:pt x="412724" y="356176"/>
                  </a:lnTo>
                  <a:cubicBezTo>
                    <a:pt x="415098" y="357495"/>
                    <a:pt x="417912" y="357759"/>
                    <a:pt x="420373" y="356703"/>
                  </a:cubicBezTo>
                  <a:lnTo>
                    <a:pt x="491327" y="328304"/>
                  </a:lnTo>
                  <a:cubicBezTo>
                    <a:pt x="502318" y="323908"/>
                    <a:pt x="515242" y="329536"/>
                    <a:pt x="519551" y="340350"/>
                  </a:cubicBezTo>
                  <a:cubicBezTo>
                    <a:pt x="521749" y="345713"/>
                    <a:pt x="521661" y="351604"/>
                    <a:pt x="519375" y="356967"/>
                  </a:cubicBezTo>
                  <a:cubicBezTo>
                    <a:pt x="517089" y="362331"/>
                    <a:pt x="512869" y="366375"/>
                    <a:pt x="507505" y="368573"/>
                  </a:cubicBezTo>
                  <a:lnTo>
                    <a:pt x="481128" y="379124"/>
                  </a:lnTo>
                  <a:cubicBezTo>
                    <a:pt x="477963" y="380355"/>
                    <a:pt x="475853" y="383344"/>
                    <a:pt x="475589" y="386686"/>
                  </a:cubicBezTo>
                  <a:cubicBezTo>
                    <a:pt x="475325" y="390027"/>
                    <a:pt x="477084" y="393280"/>
                    <a:pt x="479985" y="394950"/>
                  </a:cubicBezTo>
                  <a:lnTo>
                    <a:pt x="504516" y="409106"/>
                  </a:lnTo>
                  <a:cubicBezTo>
                    <a:pt x="514891" y="415085"/>
                    <a:pt x="518408" y="428361"/>
                    <a:pt x="512517" y="438736"/>
                  </a:cubicBezTo>
                  <a:cubicBezTo>
                    <a:pt x="506714" y="448671"/>
                    <a:pt x="492998" y="452540"/>
                    <a:pt x="482887" y="446649"/>
                  </a:cubicBezTo>
                  <a:lnTo>
                    <a:pt x="458356" y="432493"/>
                  </a:lnTo>
                  <a:cubicBezTo>
                    <a:pt x="455455" y="430823"/>
                    <a:pt x="451850" y="430911"/>
                    <a:pt x="449036" y="432845"/>
                  </a:cubicBezTo>
                  <a:cubicBezTo>
                    <a:pt x="446223" y="434691"/>
                    <a:pt x="444816" y="438032"/>
                    <a:pt x="445256" y="441373"/>
                  </a:cubicBezTo>
                  <a:lnTo>
                    <a:pt x="449300" y="469509"/>
                  </a:lnTo>
                  <a:cubicBezTo>
                    <a:pt x="450971" y="481379"/>
                    <a:pt x="442794" y="492369"/>
                    <a:pt x="430924" y="494127"/>
                  </a:cubicBezTo>
                  <a:cubicBezTo>
                    <a:pt x="419055" y="495710"/>
                    <a:pt x="408064" y="487358"/>
                    <a:pt x="406394" y="475752"/>
                  </a:cubicBezTo>
                  <a:lnTo>
                    <a:pt x="395491" y="400137"/>
                  </a:lnTo>
                  <a:cubicBezTo>
                    <a:pt x="395140" y="397500"/>
                    <a:pt x="393557" y="395126"/>
                    <a:pt x="391183" y="393807"/>
                  </a:cubicBezTo>
                  <a:lnTo>
                    <a:pt x="304315" y="343603"/>
                  </a:lnTo>
                  <a:cubicBezTo>
                    <a:pt x="301589" y="342020"/>
                    <a:pt x="298248" y="342020"/>
                    <a:pt x="295523" y="343603"/>
                  </a:cubicBezTo>
                  <a:cubicBezTo>
                    <a:pt x="292797" y="345186"/>
                    <a:pt x="291127" y="348087"/>
                    <a:pt x="291127" y="351252"/>
                  </a:cubicBezTo>
                  <a:lnTo>
                    <a:pt x="291127" y="451573"/>
                  </a:lnTo>
                  <a:cubicBezTo>
                    <a:pt x="291127" y="454298"/>
                    <a:pt x="292357" y="456848"/>
                    <a:pt x="294468" y="458519"/>
                  </a:cubicBezTo>
                  <a:lnTo>
                    <a:pt x="354519" y="505821"/>
                  </a:lnTo>
                  <a:cubicBezTo>
                    <a:pt x="359091" y="509426"/>
                    <a:pt x="361993" y="514525"/>
                    <a:pt x="362608" y="520329"/>
                  </a:cubicBezTo>
                  <a:cubicBezTo>
                    <a:pt x="363311" y="526131"/>
                    <a:pt x="361729" y="531759"/>
                    <a:pt x="358124" y="53633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2" name="Vrije vorm: vorm 341">
              <a:extLst>
                <a:ext uri="{FF2B5EF4-FFF2-40B4-BE49-F238E27FC236}">
                  <a16:creationId xmlns:a16="http://schemas.microsoft.com/office/drawing/2014/main" id="{96250755-79EF-B9D8-C700-724D7DB40458}"/>
                </a:ext>
              </a:extLst>
            </p:cNvPr>
            <p:cNvSpPr/>
            <p:nvPr/>
          </p:nvSpPr>
          <p:spPr>
            <a:xfrm>
              <a:off x="706080" y="635235"/>
              <a:ext cx="46968" cy="36585"/>
            </a:xfrm>
            <a:custGeom>
              <a:avLst/>
              <a:gdLst>
                <a:gd name="connsiteX0" fmla="*/ 4053 w 46968"/>
                <a:gd name="connsiteY0" fmla="*/ 16187 h 36585"/>
                <a:gd name="connsiteX1" fmla="*/ 33420 w 46968"/>
                <a:gd name="connsiteY1" fmla="*/ 35178 h 36585"/>
                <a:gd name="connsiteX2" fmla="*/ 38168 w 46968"/>
                <a:gd name="connsiteY2" fmla="*/ 36585 h 36585"/>
                <a:gd name="connsiteX3" fmla="*/ 45553 w 46968"/>
                <a:gd name="connsiteY3" fmla="*/ 32541 h 36585"/>
                <a:gd name="connsiteX4" fmla="*/ 42915 w 46968"/>
                <a:gd name="connsiteY4" fmla="*/ 20407 h 36585"/>
                <a:gd name="connsiteX5" fmla="*/ 13549 w 46968"/>
                <a:gd name="connsiteY5" fmla="*/ 1416 h 36585"/>
                <a:gd name="connsiteX6" fmla="*/ 1416 w 46968"/>
                <a:gd name="connsiteY6" fmla="*/ 4053 h 36585"/>
                <a:gd name="connsiteX7" fmla="*/ 4053 w 46968"/>
                <a:gd name="connsiteY7" fmla="*/ 16187 h 3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968" h="36585">
                  <a:moveTo>
                    <a:pt x="4053" y="16187"/>
                  </a:moveTo>
                  <a:lnTo>
                    <a:pt x="33420" y="35178"/>
                  </a:lnTo>
                  <a:cubicBezTo>
                    <a:pt x="34914" y="36145"/>
                    <a:pt x="36585" y="36585"/>
                    <a:pt x="38168" y="36585"/>
                  </a:cubicBezTo>
                  <a:cubicBezTo>
                    <a:pt x="41069" y="36585"/>
                    <a:pt x="43883" y="35178"/>
                    <a:pt x="45553" y="32541"/>
                  </a:cubicBezTo>
                  <a:cubicBezTo>
                    <a:pt x="48191" y="28496"/>
                    <a:pt x="47048" y="23045"/>
                    <a:pt x="42915" y="20407"/>
                  </a:cubicBezTo>
                  <a:lnTo>
                    <a:pt x="13549" y="1416"/>
                  </a:lnTo>
                  <a:cubicBezTo>
                    <a:pt x="9505" y="-1222"/>
                    <a:pt x="4053" y="-79"/>
                    <a:pt x="1416" y="4053"/>
                  </a:cubicBezTo>
                  <a:cubicBezTo>
                    <a:pt x="-1222" y="8098"/>
                    <a:pt x="-79" y="13549"/>
                    <a:pt x="4053" y="1618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3" name="Vrije vorm: vorm 342">
              <a:extLst>
                <a:ext uri="{FF2B5EF4-FFF2-40B4-BE49-F238E27FC236}">
                  <a16:creationId xmlns:a16="http://schemas.microsoft.com/office/drawing/2014/main" id="{2A6B0D47-FB86-CFD8-162F-F4A3CA3802A6}"/>
                </a:ext>
              </a:extLst>
            </p:cNvPr>
            <p:cNvSpPr/>
            <p:nvPr/>
          </p:nvSpPr>
          <p:spPr>
            <a:xfrm>
              <a:off x="1250905" y="1037844"/>
              <a:ext cx="511855" cy="479356"/>
            </a:xfrm>
            <a:custGeom>
              <a:avLst/>
              <a:gdLst>
                <a:gd name="connsiteX0" fmla="*/ 305136 w 511855"/>
                <a:gd name="connsiteY0" fmla="*/ 0 h 479356"/>
                <a:gd name="connsiteX1" fmla="*/ 300915 w 511855"/>
                <a:gd name="connsiteY1" fmla="*/ 0 h 479356"/>
                <a:gd name="connsiteX2" fmla="*/ 294585 w 511855"/>
                <a:gd name="connsiteY2" fmla="*/ 88 h 479356"/>
                <a:gd name="connsiteX3" fmla="*/ 290716 w 511855"/>
                <a:gd name="connsiteY3" fmla="*/ 352 h 479356"/>
                <a:gd name="connsiteX4" fmla="*/ 284122 w 511855"/>
                <a:gd name="connsiteY4" fmla="*/ 791 h 479356"/>
                <a:gd name="connsiteX5" fmla="*/ 280957 w 511855"/>
                <a:gd name="connsiteY5" fmla="*/ 1143 h 479356"/>
                <a:gd name="connsiteX6" fmla="*/ 273659 w 511855"/>
                <a:gd name="connsiteY6" fmla="*/ 2022 h 479356"/>
                <a:gd name="connsiteX7" fmla="*/ 271549 w 511855"/>
                <a:gd name="connsiteY7" fmla="*/ 2374 h 479356"/>
                <a:gd name="connsiteX8" fmla="*/ 263284 w 511855"/>
                <a:gd name="connsiteY8" fmla="*/ 3781 h 479356"/>
                <a:gd name="connsiteX9" fmla="*/ 262317 w 511855"/>
                <a:gd name="connsiteY9" fmla="*/ 3957 h 479356"/>
                <a:gd name="connsiteX10" fmla="*/ 165074 w 511855"/>
                <a:gd name="connsiteY10" fmla="*/ 52578 h 479356"/>
                <a:gd name="connsiteX11" fmla="*/ 96582 w 511855"/>
                <a:gd name="connsiteY11" fmla="*/ 184638 h 479356"/>
                <a:gd name="connsiteX12" fmla="*/ 96494 w 511855"/>
                <a:gd name="connsiteY12" fmla="*/ 185430 h 479356"/>
                <a:gd name="connsiteX13" fmla="*/ 95615 w 511855"/>
                <a:gd name="connsiteY13" fmla="*/ 195981 h 479356"/>
                <a:gd name="connsiteX14" fmla="*/ 95615 w 511855"/>
                <a:gd name="connsiteY14" fmla="*/ 195981 h 479356"/>
                <a:gd name="connsiteX15" fmla="*/ 144237 w 511855"/>
                <a:gd name="connsiteY15" fmla="*/ 342021 h 479356"/>
                <a:gd name="connsiteX16" fmla="*/ 3032 w 511855"/>
                <a:gd name="connsiteY16" fmla="*/ 463882 h 479356"/>
                <a:gd name="connsiteX17" fmla="*/ 2153 w 511855"/>
                <a:gd name="connsiteY17" fmla="*/ 476279 h 479356"/>
                <a:gd name="connsiteX18" fmla="*/ 8835 w 511855"/>
                <a:gd name="connsiteY18" fmla="*/ 479357 h 479356"/>
                <a:gd name="connsiteX19" fmla="*/ 14550 w 511855"/>
                <a:gd name="connsiteY19" fmla="*/ 477247 h 479356"/>
                <a:gd name="connsiteX20" fmla="*/ 156194 w 511855"/>
                <a:gd name="connsiteY20" fmla="*/ 355121 h 479356"/>
                <a:gd name="connsiteX21" fmla="*/ 291508 w 511855"/>
                <a:gd name="connsiteY21" fmla="*/ 416140 h 479356"/>
                <a:gd name="connsiteX22" fmla="*/ 303729 w 511855"/>
                <a:gd name="connsiteY22" fmla="*/ 416492 h 479356"/>
                <a:gd name="connsiteX23" fmla="*/ 303729 w 511855"/>
                <a:gd name="connsiteY23" fmla="*/ 416492 h 479356"/>
                <a:gd name="connsiteX24" fmla="*/ 511491 w 511855"/>
                <a:gd name="connsiteY24" fmla="*/ 220335 h 479356"/>
                <a:gd name="connsiteX25" fmla="*/ 459177 w 511855"/>
                <a:gd name="connsiteY25" fmla="*/ 69811 h 479356"/>
                <a:gd name="connsiteX26" fmla="*/ 315687 w 511855"/>
                <a:gd name="connsiteY26" fmla="*/ 352 h 479356"/>
                <a:gd name="connsiteX27" fmla="*/ 305136 w 511855"/>
                <a:gd name="connsiteY27" fmla="*/ 0 h 479356"/>
                <a:gd name="connsiteX28" fmla="*/ 445989 w 511855"/>
                <a:gd name="connsiteY28" fmla="*/ 81505 h 479356"/>
                <a:gd name="connsiteX29" fmla="*/ 493907 w 511855"/>
                <a:gd name="connsiteY29" fmla="*/ 219368 h 479356"/>
                <a:gd name="connsiteX30" fmla="*/ 292475 w 511855"/>
                <a:gd name="connsiteY30" fmla="*/ 398643 h 479356"/>
                <a:gd name="connsiteX31" fmla="*/ 175273 w 511855"/>
                <a:gd name="connsiteY31" fmla="*/ 349230 h 479356"/>
                <a:gd name="connsiteX32" fmla="*/ 253965 w 511855"/>
                <a:gd name="connsiteY32" fmla="*/ 374113 h 479356"/>
                <a:gd name="connsiteX33" fmla="*/ 261966 w 511855"/>
                <a:gd name="connsiteY33" fmla="*/ 374376 h 479356"/>
                <a:gd name="connsiteX34" fmla="*/ 398158 w 511855"/>
                <a:gd name="connsiteY34" fmla="*/ 245833 h 479356"/>
                <a:gd name="connsiteX35" fmla="*/ 293882 w 511855"/>
                <a:gd name="connsiteY35" fmla="*/ 128631 h 479356"/>
                <a:gd name="connsiteX36" fmla="*/ 198309 w 511855"/>
                <a:gd name="connsiteY36" fmla="*/ 213741 h 479356"/>
                <a:gd name="connsiteX37" fmla="*/ 216949 w 511855"/>
                <a:gd name="connsiteY37" fmla="*/ 267374 h 479356"/>
                <a:gd name="connsiteX38" fmla="*/ 268032 w 511855"/>
                <a:gd name="connsiteY38" fmla="*/ 292080 h 479356"/>
                <a:gd name="connsiteX39" fmla="*/ 277352 w 511855"/>
                <a:gd name="connsiteY39" fmla="*/ 283816 h 479356"/>
                <a:gd name="connsiteX40" fmla="*/ 269087 w 511855"/>
                <a:gd name="connsiteY40" fmla="*/ 274496 h 479356"/>
                <a:gd name="connsiteX41" fmla="*/ 230137 w 511855"/>
                <a:gd name="connsiteY41" fmla="*/ 255592 h 479356"/>
                <a:gd name="connsiteX42" fmla="*/ 215894 w 511855"/>
                <a:gd name="connsiteY42" fmla="*/ 214708 h 479356"/>
                <a:gd name="connsiteX43" fmla="*/ 292914 w 511855"/>
                <a:gd name="connsiteY43" fmla="*/ 146128 h 479356"/>
                <a:gd name="connsiteX44" fmla="*/ 380662 w 511855"/>
                <a:gd name="connsiteY44" fmla="*/ 244778 h 479356"/>
                <a:gd name="connsiteX45" fmla="*/ 255108 w 511855"/>
                <a:gd name="connsiteY45" fmla="*/ 356528 h 479356"/>
                <a:gd name="connsiteX46" fmla="*/ 113376 w 511855"/>
                <a:gd name="connsiteY46" fmla="*/ 197211 h 479356"/>
                <a:gd name="connsiteX47" fmla="*/ 115398 w 511855"/>
                <a:gd name="connsiteY47" fmla="*/ 178572 h 479356"/>
                <a:gd name="connsiteX48" fmla="*/ 139313 w 511855"/>
                <a:gd name="connsiteY48" fmla="*/ 111750 h 479356"/>
                <a:gd name="connsiteX49" fmla="*/ 139840 w 511855"/>
                <a:gd name="connsiteY49" fmla="*/ 110783 h 479356"/>
                <a:gd name="connsiteX50" fmla="*/ 147666 w 511855"/>
                <a:gd name="connsiteY50" fmla="*/ 99001 h 479356"/>
                <a:gd name="connsiteX51" fmla="*/ 150039 w 511855"/>
                <a:gd name="connsiteY51" fmla="*/ 95572 h 479356"/>
                <a:gd name="connsiteX52" fmla="*/ 157337 w 511855"/>
                <a:gd name="connsiteY52" fmla="*/ 86428 h 479356"/>
                <a:gd name="connsiteX53" fmla="*/ 161733 w 511855"/>
                <a:gd name="connsiteY53" fmla="*/ 81153 h 479356"/>
                <a:gd name="connsiteX54" fmla="*/ 168591 w 511855"/>
                <a:gd name="connsiteY54" fmla="*/ 74031 h 479356"/>
                <a:gd name="connsiteX55" fmla="*/ 174834 w 511855"/>
                <a:gd name="connsiteY55" fmla="*/ 67877 h 479356"/>
                <a:gd name="connsiteX56" fmla="*/ 181780 w 511855"/>
                <a:gd name="connsiteY56" fmla="*/ 61898 h 479356"/>
                <a:gd name="connsiteX57" fmla="*/ 188901 w 511855"/>
                <a:gd name="connsiteY57" fmla="*/ 56183 h 479356"/>
                <a:gd name="connsiteX58" fmla="*/ 196727 w 511855"/>
                <a:gd name="connsiteY58" fmla="*/ 50644 h 479356"/>
                <a:gd name="connsiteX59" fmla="*/ 203585 w 511855"/>
                <a:gd name="connsiteY59" fmla="*/ 46160 h 479356"/>
                <a:gd name="connsiteX60" fmla="*/ 212641 w 511855"/>
                <a:gd name="connsiteY60" fmla="*/ 40884 h 479356"/>
                <a:gd name="connsiteX61" fmla="*/ 219059 w 511855"/>
                <a:gd name="connsiteY61" fmla="*/ 37543 h 479356"/>
                <a:gd name="connsiteX62" fmla="*/ 229258 w 511855"/>
                <a:gd name="connsiteY62" fmla="*/ 32883 h 479356"/>
                <a:gd name="connsiteX63" fmla="*/ 235413 w 511855"/>
                <a:gd name="connsiteY63" fmla="*/ 30421 h 479356"/>
                <a:gd name="connsiteX64" fmla="*/ 246315 w 511855"/>
                <a:gd name="connsiteY64" fmla="*/ 26641 h 479356"/>
                <a:gd name="connsiteX65" fmla="*/ 252734 w 511855"/>
                <a:gd name="connsiteY65" fmla="*/ 24794 h 479356"/>
                <a:gd name="connsiteX66" fmla="*/ 263812 w 511855"/>
                <a:gd name="connsiteY66" fmla="*/ 22069 h 479356"/>
                <a:gd name="connsiteX67" fmla="*/ 270846 w 511855"/>
                <a:gd name="connsiteY67" fmla="*/ 20750 h 479356"/>
                <a:gd name="connsiteX68" fmla="*/ 281748 w 511855"/>
                <a:gd name="connsiteY68" fmla="*/ 19167 h 479356"/>
                <a:gd name="connsiteX69" fmla="*/ 289749 w 511855"/>
                <a:gd name="connsiteY69" fmla="*/ 18464 h 479356"/>
                <a:gd name="connsiteX70" fmla="*/ 300124 w 511855"/>
                <a:gd name="connsiteY70" fmla="*/ 17936 h 479356"/>
                <a:gd name="connsiteX71" fmla="*/ 314983 w 511855"/>
                <a:gd name="connsiteY71" fmla="*/ 18112 h 479356"/>
                <a:gd name="connsiteX72" fmla="*/ 446340 w 511855"/>
                <a:gd name="connsiteY72" fmla="*/ 81681 h 47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11855" h="479356">
                  <a:moveTo>
                    <a:pt x="305136" y="0"/>
                  </a:moveTo>
                  <a:cubicBezTo>
                    <a:pt x="303729" y="0"/>
                    <a:pt x="302322" y="0"/>
                    <a:pt x="300915" y="0"/>
                  </a:cubicBezTo>
                  <a:cubicBezTo>
                    <a:pt x="298805" y="0"/>
                    <a:pt x="296695" y="0"/>
                    <a:pt x="294585" y="88"/>
                  </a:cubicBezTo>
                  <a:cubicBezTo>
                    <a:pt x="293266" y="88"/>
                    <a:pt x="292035" y="264"/>
                    <a:pt x="290716" y="352"/>
                  </a:cubicBezTo>
                  <a:cubicBezTo>
                    <a:pt x="288518" y="528"/>
                    <a:pt x="286320" y="615"/>
                    <a:pt x="284122" y="791"/>
                  </a:cubicBezTo>
                  <a:cubicBezTo>
                    <a:pt x="283067" y="879"/>
                    <a:pt x="282012" y="1055"/>
                    <a:pt x="280957" y="1143"/>
                  </a:cubicBezTo>
                  <a:cubicBezTo>
                    <a:pt x="278495" y="1407"/>
                    <a:pt x="276033" y="1671"/>
                    <a:pt x="273659" y="2022"/>
                  </a:cubicBezTo>
                  <a:cubicBezTo>
                    <a:pt x="272956" y="2110"/>
                    <a:pt x="272253" y="2286"/>
                    <a:pt x="271549" y="2374"/>
                  </a:cubicBezTo>
                  <a:cubicBezTo>
                    <a:pt x="268824" y="2814"/>
                    <a:pt x="266010" y="3253"/>
                    <a:pt x="263284" y="3781"/>
                  </a:cubicBezTo>
                  <a:cubicBezTo>
                    <a:pt x="262933" y="3781"/>
                    <a:pt x="262669" y="3957"/>
                    <a:pt x="262317" y="3957"/>
                  </a:cubicBezTo>
                  <a:cubicBezTo>
                    <a:pt x="226533" y="11166"/>
                    <a:pt x="193122" y="27608"/>
                    <a:pt x="165074" y="52578"/>
                  </a:cubicBezTo>
                  <a:cubicBezTo>
                    <a:pt x="126388" y="87044"/>
                    <a:pt x="102385" y="133555"/>
                    <a:pt x="96582" y="184638"/>
                  </a:cubicBezTo>
                  <a:cubicBezTo>
                    <a:pt x="96582" y="184902"/>
                    <a:pt x="96582" y="185166"/>
                    <a:pt x="96494" y="185430"/>
                  </a:cubicBezTo>
                  <a:cubicBezTo>
                    <a:pt x="96143" y="188947"/>
                    <a:pt x="95791" y="192464"/>
                    <a:pt x="95615" y="195981"/>
                  </a:cubicBezTo>
                  <a:lnTo>
                    <a:pt x="95615" y="195981"/>
                  </a:lnTo>
                  <a:cubicBezTo>
                    <a:pt x="92450" y="251196"/>
                    <a:pt x="111177" y="302631"/>
                    <a:pt x="144237" y="342021"/>
                  </a:cubicBezTo>
                  <a:lnTo>
                    <a:pt x="3032" y="463882"/>
                  </a:lnTo>
                  <a:cubicBezTo>
                    <a:pt x="-661" y="467047"/>
                    <a:pt x="-1012" y="472586"/>
                    <a:pt x="2153" y="476279"/>
                  </a:cubicBezTo>
                  <a:cubicBezTo>
                    <a:pt x="3911" y="478302"/>
                    <a:pt x="6373" y="479357"/>
                    <a:pt x="8835" y="479357"/>
                  </a:cubicBezTo>
                  <a:cubicBezTo>
                    <a:pt x="10857" y="479357"/>
                    <a:pt x="12879" y="478653"/>
                    <a:pt x="14550" y="477247"/>
                  </a:cubicBezTo>
                  <a:lnTo>
                    <a:pt x="156194" y="355121"/>
                  </a:lnTo>
                  <a:cubicBezTo>
                    <a:pt x="191099" y="390203"/>
                    <a:pt x="238402" y="413063"/>
                    <a:pt x="291508" y="416140"/>
                  </a:cubicBezTo>
                  <a:cubicBezTo>
                    <a:pt x="295640" y="416404"/>
                    <a:pt x="299685" y="416492"/>
                    <a:pt x="303729" y="416492"/>
                  </a:cubicBezTo>
                  <a:cubicBezTo>
                    <a:pt x="303729" y="416492"/>
                    <a:pt x="303729" y="416492"/>
                    <a:pt x="303729" y="416492"/>
                  </a:cubicBezTo>
                  <a:cubicBezTo>
                    <a:pt x="413809" y="416492"/>
                    <a:pt x="505073" y="330327"/>
                    <a:pt x="511491" y="220335"/>
                  </a:cubicBezTo>
                  <a:cubicBezTo>
                    <a:pt x="514744" y="164856"/>
                    <a:pt x="496105" y="111311"/>
                    <a:pt x="459177" y="69811"/>
                  </a:cubicBezTo>
                  <a:cubicBezTo>
                    <a:pt x="422161" y="28223"/>
                    <a:pt x="371254" y="3605"/>
                    <a:pt x="315687" y="352"/>
                  </a:cubicBezTo>
                  <a:cubicBezTo>
                    <a:pt x="312170" y="176"/>
                    <a:pt x="308653" y="0"/>
                    <a:pt x="305136" y="0"/>
                  </a:cubicBezTo>
                  <a:close/>
                  <a:moveTo>
                    <a:pt x="445989" y="81505"/>
                  </a:moveTo>
                  <a:cubicBezTo>
                    <a:pt x="479839" y="119575"/>
                    <a:pt x="496896" y="168461"/>
                    <a:pt x="493907" y="219368"/>
                  </a:cubicBezTo>
                  <a:cubicBezTo>
                    <a:pt x="487840" y="323821"/>
                    <a:pt x="398070" y="404798"/>
                    <a:pt x="292475" y="398643"/>
                  </a:cubicBezTo>
                  <a:cubicBezTo>
                    <a:pt x="247194" y="396006"/>
                    <a:pt x="206486" y="377630"/>
                    <a:pt x="175273" y="349230"/>
                  </a:cubicBezTo>
                  <a:cubicBezTo>
                    <a:pt x="198309" y="363474"/>
                    <a:pt x="225038" y="372442"/>
                    <a:pt x="253965" y="374113"/>
                  </a:cubicBezTo>
                  <a:cubicBezTo>
                    <a:pt x="256690" y="374289"/>
                    <a:pt x="259328" y="374376"/>
                    <a:pt x="261966" y="374376"/>
                  </a:cubicBezTo>
                  <a:cubicBezTo>
                    <a:pt x="333623" y="374376"/>
                    <a:pt x="393938" y="318282"/>
                    <a:pt x="398158" y="245833"/>
                  </a:cubicBezTo>
                  <a:cubicBezTo>
                    <a:pt x="401675" y="184814"/>
                    <a:pt x="354900" y="132236"/>
                    <a:pt x="293882" y="128631"/>
                  </a:cubicBezTo>
                  <a:cubicBezTo>
                    <a:pt x="244117" y="125730"/>
                    <a:pt x="201211" y="163889"/>
                    <a:pt x="198309" y="213741"/>
                  </a:cubicBezTo>
                  <a:cubicBezTo>
                    <a:pt x="197166" y="233524"/>
                    <a:pt x="203760" y="252515"/>
                    <a:pt x="216949" y="267374"/>
                  </a:cubicBezTo>
                  <a:cubicBezTo>
                    <a:pt x="230137" y="282145"/>
                    <a:pt x="248249" y="290938"/>
                    <a:pt x="268032" y="292080"/>
                  </a:cubicBezTo>
                  <a:cubicBezTo>
                    <a:pt x="272956" y="292344"/>
                    <a:pt x="277000" y="288651"/>
                    <a:pt x="277352" y="283816"/>
                  </a:cubicBezTo>
                  <a:cubicBezTo>
                    <a:pt x="277616" y="278980"/>
                    <a:pt x="273923" y="274848"/>
                    <a:pt x="269087" y="274496"/>
                  </a:cubicBezTo>
                  <a:cubicBezTo>
                    <a:pt x="253965" y="273617"/>
                    <a:pt x="240161" y="266934"/>
                    <a:pt x="230137" y="255592"/>
                  </a:cubicBezTo>
                  <a:cubicBezTo>
                    <a:pt x="220114" y="244338"/>
                    <a:pt x="215015" y="229743"/>
                    <a:pt x="215894" y="214708"/>
                  </a:cubicBezTo>
                  <a:cubicBezTo>
                    <a:pt x="218268" y="174615"/>
                    <a:pt x="252822" y="143754"/>
                    <a:pt x="292914" y="146128"/>
                  </a:cubicBezTo>
                  <a:cubicBezTo>
                    <a:pt x="344262" y="149118"/>
                    <a:pt x="383651" y="193343"/>
                    <a:pt x="380662" y="244778"/>
                  </a:cubicBezTo>
                  <a:cubicBezTo>
                    <a:pt x="376881" y="310193"/>
                    <a:pt x="320522" y="360485"/>
                    <a:pt x="255108" y="356528"/>
                  </a:cubicBezTo>
                  <a:cubicBezTo>
                    <a:pt x="172108" y="351692"/>
                    <a:pt x="108540" y="280211"/>
                    <a:pt x="113376" y="197211"/>
                  </a:cubicBezTo>
                  <a:cubicBezTo>
                    <a:pt x="113727" y="190969"/>
                    <a:pt x="114431" y="184726"/>
                    <a:pt x="115398" y="178572"/>
                  </a:cubicBezTo>
                  <a:cubicBezTo>
                    <a:pt x="119178" y="154481"/>
                    <a:pt x="127443" y="131973"/>
                    <a:pt x="139313" y="111750"/>
                  </a:cubicBezTo>
                  <a:cubicBezTo>
                    <a:pt x="139489" y="111399"/>
                    <a:pt x="139665" y="111135"/>
                    <a:pt x="139840" y="110783"/>
                  </a:cubicBezTo>
                  <a:cubicBezTo>
                    <a:pt x="142302" y="106739"/>
                    <a:pt x="144940" y="102870"/>
                    <a:pt x="147666" y="99001"/>
                  </a:cubicBezTo>
                  <a:cubicBezTo>
                    <a:pt x="148457" y="97858"/>
                    <a:pt x="149160" y="96715"/>
                    <a:pt x="150039" y="95572"/>
                  </a:cubicBezTo>
                  <a:cubicBezTo>
                    <a:pt x="152326" y="92407"/>
                    <a:pt x="154875" y="89418"/>
                    <a:pt x="157337" y="86428"/>
                  </a:cubicBezTo>
                  <a:cubicBezTo>
                    <a:pt x="158832" y="84670"/>
                    <a:pt x="160239" y="82911"/>
                    <a:pt x="161733" y="81153"/>
                  </a:cubicBezTo>
                  <a:cubicBezTo>
                    <a:pt x="163931" y="78691"/>
                    <a:pt x="166305" y="76405"/>
                    <a:pt x="168591" y="74031"/>
                  </a:cubicBezTo>
                  <a:cubicBezTo>
                    <a:pt x="170614" y="71921"/>
                    <a:pt x="172724" y="69899"/>
                    <a:pt x="174834" y="67877"/>
                  </a:cubicBezTo>
                  <a:cubicBezTo>
                    <a:pt x="177032" y="65854"/>
                    <a:pt x="179406" y="63832"/>
                    <a:pt x="181780" y="61898"/>
                  </a:cubicBezTo>
                  <a:cubicBezTo>
                    <a:pt x="184154" y="59964"/>
                    <a:pt x="186440" y="58029"/>
                    <a:pt x="188901" y="56183"/>
                  </a:cubicBezTo>
                  <a:cubicBezTo>
                    <a:pt x="191451" y="54249"/>
                    <a:pt x="194089" y="52402"/>
                    <a:pt x="196727" y="50644"/>
                  </a:cubicBezTo>
                  <a:cubicBezTo>
                    <a:pt x="199013" y="49061"/>
                    <a:pt x="201299" y="47566"/>
                    <a:pt x="203585" y="46160"/>
                  </a:cubicBezTo>
                  <a:cubicBezTo>
                    <a:pt x="206574" y="44313"/>
                    <a:pt x="209563" y="42555"/>
                    <a:pt x="212641" y="40884"/>
                  </a:cubicBezTo>
                  <a:cubicBezTo>
                    <a:pt x="214751" y="39741"/>
                    <a:pt x="216861" y="38598"/>
                    <a:pt x="219059" y="37543"/>
                  </a:cubicBezTo>
                  <a:cubicBezTo>
                    <a:pt x="222400" y="35873"/>
                    <a:pt x="225829" y="34290"/>
                    <a:pt x="229258" y="32883"/>
                  </a:cubicBezTo>
                  <a:cubicBezTo>
                    <a:pt x="231280" y="32004"/>
                    <a:pt x="233391" y="31213"/>
                    <a:pt x="235413" y="30421"/>
                  </a:cubicBezTo>
                  <a:cubicBezTo>
                    <a:pt x="239018" y="29015"/>
                    <a:pt x="242622" y="27784"/>
                    <a:pt x="246315" y="26641"/>
                  </a:cubicBezTo>
                  <a:cubicBezTo>
                    <a:pt x="248425" y="25937"/>
                    <a:pt x="250623" y="25322"/>
                    <a:pt x="252734" y="24794"/>
                  </a:cubicBezTo>
                  <a:cubicBezTo>
                    <a:pt x="256426" y="23739"/>
                    <a:pt x="260119" y="22860"/>
                    <a:pt x="263812" y="22069"/>
                  </a:cubicBezTo>
                  <a:cubicBezTo>
                    <a:pt x="266186" y="21541"/>
                    <a:pt x="268472" y="21189"/>
                    <a:pt x="270846" y="20750"/>
                  </a:cubicBezTo>
                  <a:cubicBezTo>
                    <a:pt x="274451" y="20134"/>
                    <a:pt x="278056" y="19607"/>
                    <a:pt x="281748" y="19167"/>
                  </a:cubicBezTo>
                  <a:cubicBezTo>
                    <a:pt x="284386" y="18903"/>
                    <a:pt x="287024" y="18640"/>
                    <a:pt x="289749" y="18464"/>
                  </a:cubicBezTo>
                  <a:cubicBezTo>
                    <a:pt x="293178" y="18200"/>
                    <a:pt x="296607" y="18024"/>
                    <a:pt x="300124" y="17936"/>
                  </a:cubicBezTo>
                  <a:cubicBezTo>
                    <a:pt x="305048" y="17936"/>
                    <a:pt x="309972" y="17760"/>
                    <a:pt x="314983" y="18112"/>
                  </a:cubicBezTo>
                  <a:cubicBezTo>
                    <a:pt x="365803" y="21102"/>
                    <a:pt x="412490" y="43610"/>
                    <a:pt x="446340" y="816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4" name="Vrije vorm: vorm 343">
              <a:extLst>
                <a:ext uri="{FF2B5EF4-FFF2-40B4-BE49-F238E27FC236}">
                  <a16:creationId xmlns:a16="http://schemas.microsoft.com/office/drawing/2014/main" id="{65F6B5DB-701A-3517-B8F5-11C044D59A3E}"/>
                </a:ext>
              </a:extLst>
            </p:cNvPr>
            <p:cNvSpPr/>
            <p:nvPr/>
          </p:nvSpPr>
          <p:spPr>
            <a:xfrm>
              <a:off x="506327" y="4738789"/>
              <a:ext cx="540990" cy="550574"/>
            </a:xfrm>
            <a:custGeom>
              <a:avLst/>
              <a:gdLst>
                <a:gd name="connsiteX0" fmla="*/ 516372 w 540990"/>
                <a:gd name="connsiteY0" fmla="*/ 493073 h 550574"/>
                <a:gd name="connsiteX1" fmla="*/ 516372 w 540990"/>
                <a:gd name="connsiteY1" fmla="*/ 278101 h 550574"/>
                <a:gd name="connsiteX2" fmla="*/ 520768 w 540990"/>
                <a:gd name="connsiteY2" fmla="*/ 275903 h 550574"/>
                <a:gd name="connsiteX3" fmla="*/ 540991 w 540990"/>
                <a:gd name="connsiteY3" fmla="*/ 243723 h 550574"/>
                <a:gd name="connsiteX4" fmla="*/ 540991 w 540990"/>
                <a:gd name="connsiteY4" fmla="*/ 168373 h 550574"/>
                <a:gd name="connsiteX5" fmla="*/ 480588 w 540990"/>
                <a:gd name="connsiteY5" fmla="*/ 110871 h 550574"/>
                <a:gd name="connsiteX6" fmla="*/ 431087 w 540990"/>
                <a:gd name="connsiteY6" fmla="*/ 110871 h 550574"/>
                <a:gd name="connsiteX7" fmla="*/ 437945 w 540990"/>
                <a:gd name="connsiteY7" fmla="*/ 99089 h 550574"/>
                <a:gd name="connsiteX8" fmla="*/ 441638 w 540990"/>
                <a:gd name="connsiteY8" fmla="*/ 91792 h 550574"/>
                <a:gd name="connsiteX9" fmla="*/ 444187 w 540990"/>
                <a:gd name="connsiteY9" fmla="*/ 84758 h 550574"/>
                <a:gd name="connsiteX10" fmla="*/ 428273 w 540990"/>
                <a:gd name="connsiteY10" fmla="*/ 18904 h 550574"/>
                <a:gd name="connsiteX11" fmla="*/ 381674 w 540990"/>
                <a:gd name="connsiteY11" fmla="*/ 0 h 550574"/>
                <a:gd name="connsiteX12" fmla="*/ 335075 w 540990"/>
                <a:gd name="connsiteY12" fmla="*/ 18904 h 550574"/>
                <a:gd name="connsiteX13" fmla="*/ 277046 w 540990"/>
                <a:gd name="connsiteY13" fmla="*/ 91352 h 550574"/>
                <a:gd name="connsiteX14" fmla="*/ 270539 w 540990"/>
                <a:gd name="connsiteY14" fmla="*/ 101112 h 550574"/>
                <a:gd name="connsiteX15" fmla="*/ 264033 w 540990"/>
                <a:gd name="connsiteY15" fmla="*/ 91352 h 550574"/>
                <a:gd name="connsiteX16" fmla="*/ 206004 w 540990"/>
                <a:gd name="connsiteY16" fmla="*/ 18904 h 550574"/>
                <a:gd name="connsiteX17" fmla="*/ 159405 w 540990"/>
                <a:gd name="connsiteY17" fmla="*/ 0 h 550574"/>
                <a:gd name="connsiteX18" fmla="*/ 112805 w 540990"/>
                <a:gd name="connsiteY18" fmla="*/ 18904 h 550574"/>
                <a:gd name="connsiteX19" fmla="*/ 103046 w 540990"/>
                <a:gd name="connsiteY19" fmla="*/ 99089 h 550574"/>
                <a:gd name="connsiteX20" fmla="*/ 109904 w 540990"/>
                <a:gd name="connsiteY20" fmla="*/ 110871 h 550574"/>
                <a:gd name="connsiteX21" fmla="*/ 60403 w 540990"/>
                <a:gd name="connsiteY21" fmla="*/ 110871 h 550574"/>
                <a:gd name="connsiteX22" fmla="*/ 0 w 540990"/>
                <a:gd name="connsiteY22" fmla="*/ 168373 h 550574"/>
                <a:gd name="connsiteX23" fmla="*/ 0 w 540990"/>
                <a:gd name="connsiteY23" fmla="*/ 243723 h 550574"/>
                <a:gd name="connsiteX24" fmla="*/ 20222 w 540990"/>
                <a:gd name="connsiteY24" fmla="*/ 275903 h 550574"/>
                <a:gd name="connsiteX25" fmla="*/ 24618 w 540990"/>
                <a:gd name="connsiteY25" fmla="*/ 278101 h 550574"/>
                <a:gd name="connsiteX26" fmla="*/ 24618 w 540990"/>
                <a:gd name="connsiteY26" fmla="*/ 493073 h 550574"/>
                <a:gd name="connsiteX27" fmla="*/ 43170 w 540990"/>
                <a:gd name="connsiteY27" fmla="*/ 533957 h 550574"/>
                <a:gd name="connsiteX28" fmla="*/ 85022 w 540990"/>
                <a:gd name="connsiteY28" fmla="*/ 550575 h 550574"/>
                <a:gd name="connsiteX29" fmla="*/ 455969 w 540990"/>
                <a:gd name="connsiteY29" fmla="*/ 550575 h 550574"/>
                <a:gd name="connsiteX30" fmla="*/ 516372 w 540990"/>
                <a:gd name="connsiteY30" fmla="*/ 493073 h 550574"/>
                <a:gd name="connsiteX31" fmla="*/ 480588 w 540990"/>
                <a:gd name="connsiteY31" fmla="*/ 128808 h 550574"/>
                <a:gd name="connsiteX32" fmla="*/ 523054 w 540990"/>
                <a:gd name="connsiteY32" fmla="*/ 168461 h 550574"/>
                <a:gd name="connsiteX33" fmla="*/ 523054 w 540990"/>
                <a:gd name="connsiteY33" fmla="*/ 243811 h 550574"/>
                <a:gd name="connsiteX34" fmla="*/ 505030 w 540990"/>
                <a:gd name="connsiteY34" fmla="*/ 261923 h 550574"/>
                <a:gd name="connsiteX35" fmla="*/ 348439 w 540990"/>
                <a:gd name="connsiteY35" fmla="*/ 261923 h 550574"/>
                <a:gd name="connsiteX36" fmla="*/ 348439 w 540990"/>
                <a:gd name="connsiteY36" fmla="*/ 128896 h 550574"/>
                <a:gd name="connsiteX37" fmla="*/ 480588 w 540990"/>
                <a:gd name="connsiteY37" fmla="*/ 128896 h 550574"/>
                <a:gd name="connsiteX38" fmla="*/ 293751 w 540990"/>
                <a:gd name="connsiteY38" fmla="*/ 98650 h 550574"/>
                <a:gd name="connsiteX39" fmla="*/ 347736 w 540990"/>
                <a:gd name="connsiteY39" fmla="*/ 31565 h 550574"/>
                <a:gd name="connsiteX40" fmla="*/ 381674 w 540990"/>
                <a:gd name="connsiteY40" fmla="*/ 17761 h 550574"/>
                <a:gd name="connsiteX41" fmla="*/ 415612 w 540990"/>
                <a:gd name="connsiteY41" fmla="*/ 31565 h 550574"/>
                <a:gd name="connsiteX42" fmla="*/ 429328 w 540990"/>
                <a:gd name="connsiteY42" fmla="*/ 65503 h 550574"/>
                <a:gd name="connsiteX43" fmla="*/ 415612 w 540990"/>
                <a:gd name="connsiteY43" fmla="*/ 99442 h 550574"/>
                <a:gd name="connsiteX44" fmla="*/ 402424 w 540990"/>
                <a:gd name="connsiteY44" fmla="*/ 109904 h 550574"/>
                <a:gd name="connsiteX45" fmla="*/ 400665 w 540990"/>
                <a:gd name="connsiteY45" fmla="*/ 110871 h 550574"/>
                <a:gd name="connsiteX46" fmla="*/ 285574 w 540990"/>
                <a:gd name="connsiteY46" fmla="*/ 110871 h 550574"/>
                <a:gd name="connsiteX47" fmla="*/ 293839 w 540990"/>
                <a:gd name="connsiteY47" fmla="*/ 98650 h 550574"/>
                <a:gd name="connsiteX48" fmla="*/ 125466 w 540990"/>
                <a:gd name="connsiteY48" fmla="*/ 31653 h 550574"/>
                <a:gd name="connsiteX49" fmla="*/ 159405 w 540990"/>
                <a:gd name="connsiteY49" fmla="*/ 17849 h 550574"/>
                <a:gd name="connsiteX50" fmla="*/ 193343 w 540990"/>
                <a:gd name="connsiteY50" fmla="*/ 31653 h 550574"/>
                <a:gd name="connsiteX51" fmla="*/ 247240 w 540990"/>
                <a:gd name="connsiteY51" fmla="*/ 98738 h 550574"/>
                <a:gd name="connsiteX52" fmla="*/ 255505 w 540990"/>
                <a:gd name="connsiteY52" fmla="*/ 110959 h 550574"/>
                <a:gd name="connsiteX53" fmla="*/ 140325 w 540990"/>
                <a:gd name="connsiteY53" fmla="*/ 110959 h 550574"/>
                <a:gd name="connsiteX54" fmla="*/ 138567 w 540990"/>
                <a:gd name="connsiteY54" fmla="*/ 109992 h 550574"/>
                <a:gd name="connsiteX55" fmla="*/ 125378 w 540990"/>
                <a:gd name="connsiteY55" fmla="*/ 99529 h 550574"/>
                <a:gd name="connsiteX56" fmla="*/ 125378 w 540990"/>
                <a:gd name="connsiteY56" fmla="*/ 31653 h 550574"/>
                <a:gd name="connsiteX57" fmla="*/ 85022 w 540990"/>
                <a:gd name="connsiteY57" fmla="*/ 532638 h 550574"/>
                <a:gd name="connsiteX58" fmla="*/ 42555 w 540990"/>
                <a:gd name="connsiteY58" fmla="*/ 493073 h 550574"/>
                <a:gd name="connsiteX59" fmla="*/ 42555 w 540990"/>
                <a:gd name="connsiteY59" fmla="*/ 279771 h 550574"/>
                <a:gd name="connsiteX60" fmla="*/ 192552 w 540990"/>
                <a:gd name="connsiteY60" fmla="*/ 279771 h 550574"/>
                <a:gd name="connsiteX61" fmla="*/ 192552 w 540990"/>
                <a:gd name="connsiteY61" fmla="*/ 532726 h 550574"/>
                <a:gd name="connsiteX62" fmla="*/ 85022 w 540990"/>
                <a:gd name="connsiteY62" fmla="*/ 532726 h 550574"/>
                <a:gd name="connsiteX63" fmla="*/ 35961 w 540990"/>
                <a:gd name="connsiteY63" fmla="*/ 261835 h 550574"/>
                <a:gd name="connsiteX64" fmla="*/ 17848 w 540990"/>
                <a:gd name="connsiteY64" fmla="*/ 243723 h 550574"/>
                <a:gd name="connsiteX65" fmla="*/ 17848 w 540990"/>
                <a:gd name="connsiteY65" fmla="*/ 168373 h 550574"/>
                <a:gd name="connsiteX66" fmla="*/ 60315 w 540990"/>
                <a:gd name="connsiteY66" fmla="*/ 128720 h 550574"/>
                <a:gd name="connsiteX67" fmla="*/ 192464 w 540990"/>
                <a:gd name="connsiteY67" fmla="*/ 128720 h 550574"/>
                <a:gd name="connsiteX68" fmla="*/ 192464 w 540990"/>
                <a:gd name="connsiteY68" fmla="*/ 261747 h 550574"/>
                <a:gd name="connsiteX69" fmla="*/ 35873 w 540990"/>
                <a:gd name="connsiteY69" fmla="*/ 261747 h 550574"/>
                <a:gd name="connsiteX70" fmla="*/ 330591 w 540990"/>
                <a:gd name="connsiteY70" fmla="*/ 532638 h 550574"/>
                <a:gd name="connsiteX71" fmla="*/ 210488 w 540990"/>
                <a:gd name="connsiteY71" fmla="*/ 532638 h 550574"/>
                <a:gd name="connsiteX72" fmla="*/ 210488 w 540990"/>
                <a:gd name="connsiteY72" fmla="*/ 128808 h 550574"/>
                <a:gd name="connsiteX73" fmla="*/ 330591 w 540990"/>
                <a:gd name="connsiteY73" fmla="*/ 128808 h 550574"/>
                <a:gd name="connsiteX74" fmla="*/ 330591 w 540990"/>
                <a:gd name="connsiteY74" fmla="*/ 532638 h 550574"/>
                <a:gd name="connsiteX75" fmla="*/ 348527 w 540990"/>
                <a:gd name="connsiteY75" fmla="*/ 279684 h 550574"/>
                <a:gd name="connsiteX76" fmla="*/ 498524 w 540990"/>
                <a:gd name="connsiteY76" fmla="*/ 279684 h 550574"/>
                <a:gd name="connsiteX77" fmla="*/ 498524 w 540990"/>
                <a:gd name="connsiteY77" fmla="*/ 492985 h 550574"/>
                <a:gd name="connsiteX78" fmla="*/ 456057 w 540990"/>
                <a:gd name="connsiteY78" fmla="*/ 532550 h 550574"/>
                <a:gd name="connsiteX79" fmla="*/ 348527 w 540990"/>
                <a:gd name="connsiteY79" fmla="*/ 532550 h 550574"/>
                <a:gd name="connsiteX80" fmla="*/ 348527 w 540990"/>
                <a:gd name="connsiteY80" fmla="*/ 279596 h 550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0990" h="550574">
                  <a:moveTo>
                    <a:pt x="516372" y="493073"/>
                  </a:moveTo>
                  <a:lnTo>
                    <a:pt x="516372" y="278101"/>
                  </a:lnTo>
                  <a:lnTo>
                    <a:pt x="520768" y="275903"/>
                  </a:lnTo>
                  <a:cubicBezTo>
                    <a:pt x="533254" y="269748"/>
                    <a:pt x="540991" y="257439"/>
                    <a:pt x="540991" y="243723"/>
                  </a:cubicBezTo>
                  <a:lnTo>
                    <a:pt x="540991" y="168373"/>
                  </a:lnTo>
                  <a:cubicBezTo>
                    <a:pt x="540991" y="137160"/>
                    <a:pt x="513295" y="110871"/>
                    <a:pt x="480588" y="110871"/>
                  </a:cubicBezTo>
                  <a:lnTo>
                    <a:pt x="431087" y="110871"/>
                  </a:lnTo>
                  <a:lnTo>
                    <a:pt x="437945" y="99089"/>
                  </a:lnTo>
                  <a:cubicBezTo>
                    <a:pt x="439352" y="96715"/>
                    <a:pt x="440583" y="94254"/>
                    <a:pt x="441638" y="91792"/>
                  </a:cubicBezTo>
                  <a:cubicBezTo>
                    <a:pt x="442605" y="89506"/>
                    <a:pt x="443484" y="87220"/>
                    <a:pt x="444187" y="84758"/>
                  </a:cubicBezTo>
                  <a:cubicBezTo>
                    <a:pt x="451045" y="61722"/>
                    <a:pt x="445242" y="35873"/>
                    <a:pt x="428273" y="18904"/>
                  </a:cubicBezTo>
                  <a:cubicBezTo>
                    <a:pt x="416052" y="6682"/>
                    <a:pt x="399522" y="0"/>
                    <a:pt x="381674" y="0"/>
                  </a:cubicBezTo>
                  <a:cubicBezTo>
                    <a:pt x="363826" y="0"/>
                    <a:pt x="347296" y="6682"/>
                    <a:pt x="335075" y="18904"/>
                  </a:cubicBezTo>
                  <a:cubicBezTo>
                    <a:pt x="310984" y="43083"/>
                    <a:pt x="290234" y="71658"/>
                    <a:pt x="277046" y="91352"/>
                  </a:cubicBezTo>
                  <a:lnTo>
                    <a:pt x="270539" y="101112"/>
                  </a:lnTo>
                  <a:lnTo>
                    <a:pt x="264033" y="91352"/>
                  </a:lnTo>
                  <a:cubicBezTo>
                    <a:pt x="250844" y="71658"/>
                    <a:pt x="230095" y="43083"/>
                    <a:pt x="206004" y="18904"/>
                  </a:cubicBezTo>
                  <a:cubicBezTo>
                    <a:pt x="193782" y="6682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4"/>
                  </a:cubicBezTo>
                  <a:cubicBezTo>
                    <a:pt x="92143" y="39478"/>
                    <a:pt x="88099" y="73240"/>
                    <a:pt x="103046" y="99089"/>
                  </a:cubicBezTo>
                  <a:lnTo>
                    <a:pt x="109904" y="110871"/>
                  </a:lnTo>
                  <a:lnTo>
                    <a:pt x="60403" y="110871"/>
                  </a:lnTo>
                  <a:cubicBezTo>
                    <a:pt x="27696" y="110871"/>
                    <a:pt x="0" y="137248"/>
                    <a:pt x="0" y="168373"/>
                  </a:cubicBezTo>
                  <a:lnTo>
                    <a:pt x="0" y="243723"/>
                  </a:lnTo>
                  <a:cubicBezTo>
                    <a:pt x="0" y="257439"/>
                    <a:pt x="7737" y="269748"/>
                    <a:pt x="20222" y="275903"/>
                  </a:cubicBezTo>
                  <a:lnTo>
                    <a:pt x="24618" y="278101"/>
                  </a:lnTo>
                  <a:lnTo>
                    <a:pt x="24618" y="493073"/>
                  </a:lnTo>
                  <a:cubicBezTo>
                    <a:pt x="24618" y="508459"/>
                    <a:pt x="31213" y="522967"/>
                    <a:pt x="43170" y="533957"/>
                  </a:cubicBezTo>
                  <a:cubicBezTo>
                    <a:pt x="54600" y="544508"/>
                    <a:pt x="69811" y="550575"/>
                    <a:pt x="85022" y="550575"/>
                  </a:cubicBezTo>
                  <a:lnTo>
                    <a:pt x="455969" y="550575"/>
                  </a:lnTo>
                  <a:cubicBezTo>
                    <a:pt x="488676" y="550575"/>
                    <a:pt x="516372" y="524198"/>
                    <a:pt x="516372" y="493073"/>
                  </a:cubicBezTo>
                  <a:close/>
                  <a:moveTo>
                    <a:pt x="480588" y="128808"/>
                  </a:moveTo>
                  <a:cubicBezTo>
                    <a:pt x="503623" y="128808"/>
                    <a:pt x="523054" y="146920"/>
                    <a:pt x="523054" y="168461"/>
                  </a:cubicBezTo>
                  <a:lnTo>
                    <a:pt x="523054" y="243811"/>
                  </a:lnTo>
                  <a:cubicBezTo>
                    <a:pt x="523054" y="253746"/>
                    <a:pt x="514965" y="261923"/>
                    <a:pt x="505030" y="261923"/>
                  </a:cubicBezTo>
                  <a:lnTo>
                    <a:pt x="348439" y="261923"/>
                  </a:lnTo>
                  <a:lnTo>
                    <a:pt x="348439" y="128896"/>
                  </a:lnTo>
                  <a:lnTo>
                    <a:pt x="480588" y="128896"/>
                  </a:lnTo>
                  <a:close/>
                  <a:moveTo>
                    <a:pt x="293751" y="98650"/>
                  </a:moveTo>
                  <a:cubicBezTo>
                    <a:pt x="306236" y="80186"/>
                    <a:pt x="325755" y="53545"/>
                    <a:pt x="347736" y="31565"/>
                  </a:cubicBezTo>
                  <a:cubicBezTo>
                    <a:pt x="356616" y="22684"/>
                    <a:pt x="368661" y="17761"/>
                    <a:pt x="381674" y="17761"/>
                  </a:cubicBezTo>
                  <a:cubicBezTo>
                    <a:pt x="394687" y="17761"/>
                    <a:pt x="406732" y="22684"/>
                    <a:pt x="415612" y="31565"/>
                  </a:cubicBezTo>
                  <a:cubicBezTo>
                    <a:pt x="424493" y="40445"/>
                    <a:pt x="429328" y="52490"/>
                    <a:pt x="429328" y="65503"/>
                  </a:cubicBezTo>
                  <a:cubicBezTo>
                    <a:pt x="429328" y="78516"/>
                    <a:pt x="424493" y="90561"/>
                    <a:pt x="415612" y="99442"/>
                  </a:cubicBezTo>
                  <a:cubicBezTo>
                    <a:pt x="410865" y="104189"/>
                    <a:pt x="406293" y="107794"/>
                    <a:pt x="402424" y="109904"/>
                  </a:cubicBezTo>
                  <a:lnTo>
                    <a:pt x="400665" y="110871"/>
                  </a:lnTo>
                  <a:lnTo>
                    <a:pt x="285574" y="110871"/>
                  </a:lnTo>
                  <a:lnTo>
                    <a:pt x="293839" y="98650"/>
                  </a:lnTo>
                  <a:close/>
                  <a:moveTo>
                    <a:pt x="125466" y="31653"/>
                  </a:moveTo>
                  <a:cubicBezTo>
                    <a:pt x="134434" y="22772"/>
                    <a:pt x="146480" y="17849"/>
                    <a:pt x="159405" y="17849"/>
                  </a:cubicBezTo>
                  <a:cubicBezTo>
                    <a:pt x="172329" y="17849"/>
                    <a:pt x="184375" y="22772"/>
                    <a:pt x="193343" y="31653"/>
                  </a:cubicBezTo>
                  <a:cubicBezTo>
                    <a:pt x="215324" y="53633"/>
                    <a:pt x="234755" y="80274"/>
                    <a:pt x="247240" y="98738"/>
                  </a:cubicBezTo>
                  <a:lnTo>
                    <a:pt x="255505" y="110959"/>
                  </a:lnTo>
                  <a:lnTo>
                    <a:pt x="140325" y="110959"/>
                  </a:lnTo>
                  <a:lnTo>
                    <a:pt x="138567" y="109992"/>
                  </a:lnTo>
                  <a:cubicBezTo>
                    <a:pt x="134610" y="107794"/>
                    <a:pt x="130126" y="104277"/>
                    <a:pt x="125378" y="99529"/>
                  </a:cubicBezTo>
                  <a:cubicBezTo>
                    <a:pt x="107002" y="81153"/>
                    <a:pt x="107002" y="50028"/>
                    <a:pt x="125378" y="31653"/>
                  </a:cubicBezTo>
                  <a:close/>
                  <a:moveTo>
                    <a:pt x="85022" y="532638"/>
                  </a:moveTo>
                  <a:cubicBezTo>
                    <a:pt x="61986" y="532638"/>
                    <a:pt x="42555" y="514526"/>
                    <a:pt x="42555" y="493073"/>
                  </a:cubicBezTo>
                  <a:lnTo>
                    <a:pt x="42555" y="279771"/>
                  </a:lnTo>
                  <a:lnTo>
                    <a:pt x="192552" y="279771"/>
                  </a:lnTo>
                  <a:lnTo>
                    <a:pt x="192552" y="532726"/>
                  </a:lnTo>
                  <a:cubicBezTo>
                    <a:pt x="192552" y="532726"/>
                    <a:pt x="85022" y="532726"/>
                    <a:pt x="85022" y="532726"/>
                  </a:cubicBezTo>
                  <a:close/>
                  <a:moveTo>
                    <a:pt x="35961" y="261835"/>
                  </a:moveTo>
                  <a:cubicBezTo>
                    <a:pt x="26025" y="261835"/>
                    <a:pt x="17848" y="253746"/>
                    <a:pt x="17848" y="243723"/>
                  </a:cubicBezTo>
                  <a:lnTo>
                    <a:pt x="17848" y="168373"/>
                  </a:lnTo>
                  <a:cubicBezTo>
                    <a:pt x="17848" y="146920"/>
                    <a:pt x="37279" y="128720"/>
                    <a:pt x="60315" y="128720"/>
                  </a:cubicBezTo>
                  <a:lnTo>
                    <a:pt x="192464" y="128720"/>
                  </a:lnTo>
                  <a:lnTo>
                    <a:pt x="192464" y="261747"/>
                  </a:lnTo>
                  <a:cubicBezTo>
                    <a:pt x="192464" y="261747"/>
                    <a:pt x="35873" y="261747"/>
                    <a:pt x="35873" y="261747"/>
                  </a:cubicBezTo>
                  <a:close/>
                  <a:moveTo>
                    <a:pt x="330591" y="532638"/>
                  </a:moveTo>
                  <a:lnTo>
                    <a:pt x="210488" y="532638"/>
                  </a:lnTo>
                  <a:lnTo>
                    <a:pt x="210488" y="128808"/>
                  </a:lnTo>
                  <a:cubicBezTo>
                    <a:pt x="210488" y="128808"/>
                    <a:pt x="330591" y="128808"/>
                    <a:pt x="330591" y="128808"/>
                  </a:cubicBezTo>
                  <a:lnTo>
                    <a:pt x="330591" y="532638"/>
                  </a:lnTo>
                  <a:close/>
                  <a:moveTo>
                    <a:pt x="348527" y="279684"/>
                  </a:moveTo>
                  <a:lnTo>
                    <a:pt x="498524" y="279684"/>
                  </a:lnTo>
                  <a:lnTo>
                    <a:pt x="498524" y="492985"/>
                  </a:lnTo>
                  <a:cubicBezTo>
                    <a:pt x="498524" y="514438"/>
                    <a:pt x="479093" y="532550"/>
                    <a:pt x="456057" y="532550"/>
                  </a:cubicBezTo>
                  <a:lnTo>
                    <a:pt x="348527" y="532550"/>
                  </a:lnTo>
                  <a:lnTo>
                    <a:pt x="348527" y="27959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5" name="Vrije vorm: vorm 344">
              <a:extLst>
                <a:ext uri="{FF2B5EF4-FFF2-40B4-BE49-F238E27FC236}">
                  <a16:creationId xmlns:a16="http://schemas.microsoft.com/office/drawing/2014/main" id="{2F717054-23C8-1BF3-A3AD-7F1DC56520A4}"/>
                </a:ext>
              </a:extLst>
            </p:cNvPr>
            <p:cNvSpPr/>
            <p:nvPr/>
          </p:nvSpPr>
          <p:spPr>
            <a:xfrm>
              <a:off x="1092333" y="207146"/>
              <a:ext cx="601747" cy="576423"/>
            </a:xfrm>
            <a:custGeom>
              <a:avLst/>
              <a:gdLst>
                <a:gd name="connsiteX0" fmla="*/ 119225 w 601747"/>
                <a:gd name="connsiteY0" fmla="*/ 373234 h 576423"/>
                <a:gd name="connsiteX1" fmla="*/ 99354 w 601747"/>
                <a:gd name="connsiteY1" fmla="*/ 529649 h 576423"/>
                <a:gd name="connsiteX2" fmla="*/ 116147 w 601747"/>
                <a:gd name="connsiteY2" fmla="*/ 568511 h 576423"/>
                <a:gd name="connsiteX3" fmla="*/ 158263 w 601747"/>
                <a:gd name="connsiteY3" fmla="*/ 572467 h 576423"/>
                <a:gd name="connsiteX4" fmla="*/ 300874 w 601747"/>
                <a:gd name="connsiteY4" fmla="*/ 505294 h 576423"/>
                <a:gd name="connsiteX5" fmla="*/ 443485 w 601747"/>
                <a:gd name="connsiteY5" fmla="*/ 572467 h 576423"/>
                <a:gd name="connsiteX6" fmla="*/ 461158 w 601747"/>
                <a:gd name="connsiteY6" fmla="*/ 576424 h 576423"/>
                <a:gd name="connsiteX7" fmla="*/ 485600 w 601747"/>
                <a:gd name="connsiteY7" fmla="*/ 568511 h 576423"/>
                <a:gd name="connsiteX8" fmla="*/ 502394 w 601747"/>
                <a:gd name="connsiteY8" fmla="*/ 529649 h 576423"/>
                <a:gd name="connsiteX9" fmla="*/ 482523 w 601747"/>
                <a:gd name="connsiteY9" fmla="*/ 373321 h 576423"/>
                <a:gd name="connsiteX10" fmla="*/ 590493 w 601747"/>
                <a:gd name="connsiteY10" fmla="*/ 258494 h 576423"/>
                <a:gd name="connsiteX11" fmla="*/ 599724 w 601747"/>
                <a:gd name="connsiteY11" fmla="*/ 217170 h 576423"/>
                <a:gd name="connsiteX12" fmla="*/ 567984 w 601747"/>
                <a:gd name="connsiteY12" fmla="*/ 189210 h 576423"/>
                <a:gd name="connsiteX13" fmla="*/ 413152 w 601747"/>
                <a:gd name="connsiteY13" fmla="*/ 159756 h 576423"/>
                <a:gd name="connsiteX14" fmla="*/ 337274 w 601747"/>
                <a:gd name="connsiteY14" fmla="*/ 21541 h 576423"/>
                <a:gd name="connsiteX15" fmla="*/ 300874 w 601747"/>
                <a:gd name="connsiteY15" fmla="*/ 0 h 576423"/>
                <a:gd name="connsiteX16" fmla="*/ 264474 w 601747"/>
                <a:gd name="connsiteY16" fmla="*/ 21541 h 576423"/>
                <a:gd name="connsiteX17" fmla="*/ 188596 w 601747"/>
                <a:gd name="connsiteY17" fmla="*/ 159756 h 576423"/>
                <a:gd name="connsiteX18" fmla="*/ 33764 w 601747"/>
                <a:gd name="connsiteY18" fmla="*/ 189210 h 576423"/>
                <a:gd name="connsiteX19" fmla="*/ 2023 w 601747"/>
                <a:gd name="connsiteY19" fmla="*/ 217258 h 576423"/>
                <a:gd name="connsiteX20" fmla="*/ 11255 w 601747"/>
                <a:gd name="connsiteY20" fmla="*/ 258582 h 576423"/>
                <a:gd name="connsiteX21" fmla="*/ 119225 w 601747"/>
                <a:gd name="connsiteY21" fmla="*/ 373409 h 576423"/>
                <a:gd name="connsiteX22" fmla="*/ 18729 w 601747"/>
                <a:gd name="connsiteY22" fmla="*/ 222533 h 576423"/>
                <a:gd name="connsiteX23" fmla="*/ 37105 w 601747"/>
                <a:gd name="connsiteY23" fmla="*/ 206355 h 576423"/>
                <a:gd name="connsiteX24" fmla="*/ 195982 w 601747"/>
                <a:gd name="connsiteY24" fmla="*/ 176110 h 576423"/>
                <a:gd name="connsiteX25" fmla="*/ 202048 w 601747"/>
                <a:gd name="connsiteY25" fmla="*/ 171714 h 576423"/>
                <a:gd name="connsiteX26" fmla="*/ 279948 w 601747"/>
                <a:gd name="connsiteY26" fmla="*/ 29894 h 576423"/>
                <a:gd name="connsiteX27" fmla="*/ 300962 w 601747"/>
                <a:gd name="connsiteY27" fmla="*/ 17497 h 576423"/>
                <a:gd name="connsiteX28" fmla="*/ 321975 w 601747"/>
                <a:gd name="connsiteY28" fmla="*/ 29894 h 576423"/>
                <a:gd name="connsiteX29" fmla="*/ 399875 w 601747"/>
                <a:gd name="connsiteY29" fmla="*/ 171714 h 576423"/>
                <a:gd name="connsiteX30" fmla="*/ 405942 w 601747"/>
                <a:gd name="connsiteY30" fmla="*/ 176110 h 576423"/>
                <a:gd name="connsiteX31" fmla="*/ 564819 w 601747"/>
                <a:gd name="connsiteY31" fmla="*/ 206355 h 576423"/>
                <a:gd name="connsiteX32" fmla="*/ 583107 w 601747"/>
                <a:gd name="connsiteY32" fmla="*/ 222533 h 576423"/>
                <a:gd name="connsiteX33" fmla="*/ 577744 w 601747"/>
                <a:gd name="connsiteY33" fmla="*/ 246360 h 576423"/>
                <a:gd name="connsiteX34" fmla="*/ 466961 w 601747"/>
                <a:gd name="connsiteY34" fmla="*/ 364177 h 576423"/>
                <a:gd name="connsiteX35" fmla="*/ 464675 w 601747"/>
                <a:gd name="connsiteY35" fmla="*/ 371299 h 576423"/>
                <a:gd name="connsiteX36" fmla="*/ 484985 w 601747"/>
                <a:gd name="connsiteY36" fmla="*/ 531759 h 576423"/>
                <a:gd name="connsiteX37" fmla="*/ 475313 w 601747"/>
                <a:gd name="connsiteY37" fmla="*/ 554179 h 576423"/>
                <a:gd name="connsiteX38" fmla="*/ 450959 w 601747"/>
                <a:gd name="connsiteY38" fmla="*/ 556465 h 576423"/>
                <a:gd name="connsiteX39" fmla="*/ 304655 w 601747"/>
                <a:gd name="connsiteY39" fmla="*/ 487534 h 576423"/>
                <a:gd name="connsiteX40" fmla="*/ 300874 w 601747"/>
                <a:gd name="connsiteY40" fmla="*/ 486654 h 576423"/>
                <a:gd name="connsiteX41" fmla="*/ 297093 w 601747"/>
                <a:gd name="connsiteY41" fmla="*/ 487534 h 576423"/>
                <a:gd name="connsiteX42" fmla="*/ 150701 w 601747"/>
                <a:gd name="connsiteY42" fmla="*/ 556465 h 576423"/>
                <a:gd name="connsiteX43" fmla="*/ 126434 w 601747"/>
                <a:gd name="connsiteY43" fmla="*/ 554179 h 576423"/>
                <a:gd name="connsiteX44" fmla="*/ 116763 w 601747"/>
                <a:gd name="connsiteY44" fmla="*/ 531759 h 576423"/>
                <a:gd name="connsiteX45" fmla="*/ 137073 w 601747"/>
                <a:gd name="connsiteY45" fmla="*/ 371299 h 576423"/>
                <a:gd name="connsiteX46" fmla="*/ 134787 w 601747"/>
                <a:gd name="connsiteY46" fmla="*/ 364177 h 576423"/>
                <a:gd name="connsiteX47" fmla="*/ 24004 w 601747"/>
                <a:gd name="connsiteY47" fmla="*/ 246360 h 576423"/>
                <a:gd name="connsiteX48" fmla="*/ 18641 w 601747"/>
                <a:gd name="connsiteY48" fmla="*/ 222533 h 57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01747" h="576423">
                  <a:moveTo>
                    <a:pt x="119225" y="373234"/>
                  </a:moveTo>
                  <a:lnTo>
                    <a:pt x="99354" y="529649"/>
                  </a:lnTo>
                  <a:cubicBezTo>
                    <a:pt x="97420" y="544684"/>
                    <a:pt x="103926" y="559542"/>
                    <a:pt x="116147" y="568511"/>
                  </a:cubicBezTo>
                  <a:cubicBezTo>
                    <a:pt x="128281" y="577303"/>
                    <a:pt x="144898" y="578798"/>
                    <a:pt x="158263" y="572467"/>
                  </a:cubicBezTo>
                  <a:lnTo>
                    <a:pt x="300874" y="505294"/>
                  </a:lnTo>
                  <a:lnTo>
                    <a:pt x="443485" y="572467"/>
                  </a:lnTo>
                  <a:cubicBezTo>
                    <a:pt x="449024" y="575105"/>
                    <a:pt x="455091" y="576424"/>
                    <a:pt x="461158" y="576424"/>
                  </a:cubicBezTo>
                  <a:cubicBezTo>
                    <a:pt x="469950" y="576424"/>
                    <a:pt x="478479" y="573698"/>
                    <a:pt x="485600" y="568511"/>
                  </a:cubicBezTo>
                  <a:cubicBezTo>
                    <a:pt x="497909" y="559542"/>
                    <a:pt x="504328" y="544684"/>
                    <a:pt x="502394" y="529649"/>
                  </a:cubicBezTo>
                  <a:lnTo>
                    <a:pt x="482523" y="373321"/>
                  </a:lnTo>
                  <a:lnTo>
                    <a:pt x="590493" y="258494"/>
                  </a:lnTo>
                  <a:cubicBezTo>
                    <a:pt x="600867" y="247416"/>
                    <a:pt x="604384" y="231589"/>
                    <a:pt x="599724" y="217170"/>
                  </a:cubicBezTo>
                  <a:cubicBezTo>
                    <a:pt x="595065" y="202751"/>
                    <a:pt x="582843" y="192024"/>
                    <a:pt x="567984" y="189210"/>
                  </a:cubicBezTo>
                  <a:lnTo>
                    <a:pt x="413152" y="159756"/>
                  </a:lnTo>
                  <a:lnTo>
                    <a:pt x="337274" y="21541"/>
                  </a:lnTo>
                  <a:cubicBezTo>
                    <a:pt x="329976" y="8265"/>
                    <a:pt x="315997" y="0"/>
                    <a:pt x="300874" y="0"/>
                  </a:cubicBezTo>
                  <a:cubicBezTo>
                    <a:pt x="285751" y="0"/>
                    <a:pt x="271771" y="8265"/>
                    <a:pt x="264474" y="21541"/>
                  </a:cubicBezTo>
                  <a:lnTo>
                    <a:pt x="188596" y="159756"/>
                  </a:lnTo>
                  <a:lnTo>
                    <a:pt x="33764" y="189210"/>
                  </a:lnTo>
                  <a:cubicBezTo>
                    <a:pt x="18817" y="192024"/>
                    <a:pt x="6683" y="202751"/>
                    <a:pt x="2023" y="217258"/>
                  </a:cubicBezTo>
                  <a:cubicBezTo>
                    <a:pt x="-2637" y="231677"/>
                    <a:pt x="880" y="247503"/>
                    <a:pt x="11255" y="258582"/>
                  </a:cubicBezTo>
                  <a:lnTo>
                    <a:pt x="119225" y="373409"/>
                  </a:lnTo>
                  <a:close/>
                  <a:moveTo>
                    <a:pt x="18729" y="222533"/>
                  </a:moveTo>
                  <a:cubicBezTo>
                    <a:pt x="21454" y="214181"/>
                    <a:pt x="28488" y="208026"/>
                    <a:pt x="37105" y="206355"/>
                  </a:cubicBezTo>
                  <a:lnTo>
                    <a:pt x="195982" y="176110"/>
                  </a:lnTo>
                  <a:cubicBezTo>
                    <a:pt x="198532" y="175582"/>
                    <a:pt x="200817" y="174000"/>
                    <a:pt x="202048" y="171714"/>
                  </a:cubicBezTo>
                  <a:lnTo>
                    <a:pt x="279948" y="29894"/>
                  </a:lnTo>
                  <a:cubicBezTo>
                    <a:pt x="284169" y="22245"/>
                    <a:pt x="292170" y="17497"/>
                    <a:pt x="300962" y="17497"/>
                  </a:cubicBezTo>
                  <a:cubicBezTo>
                    <a:pt x="309754" y="17497"/>
                    <a:pt x="317755" y="22245"/>
                    <a:pt x="321975" y="29894"/>
                  </a:cubicBezTo>
                  <a:lnTo>
                    <a:pt x="399875" y="171714"/>
                  </a:lnTo>
                  <a:cubicBezTo>
                    <a:pt x="401106" y="174000"/>
                    <a:pt x="403392" y="175670"/>
                    <a:pt x="405942" y="176110"/>
                  </a:cubicBezTo>
                  <a:lnTo>
                    <a:pt x="564819" y="206355"/>
                  </a:lnTo>
                  <a:cubicBezTo>
                    <a:pt x="573436" y="208026"/>
                    <a:pt x="580469" y="214181"/>
                    <a:pt x="583107" y="222533"/>
                  </a:cubicBezTo>
                  <a:cubicBezTo>
                    <a:pt x="585833" y="230886"/>
                    <a:pt x="583810" y="239942"/>
                    <a:pt x="577744" y="246360"/>
                  </a:cubicBezTo>
                  <a:lnTo>
                    <a:pt x="466961" y="364177"/>
                  </a:lnTo>
                  <a:cubicBezTo>
                    <a:pt x="465202" y="366112"/>
                    <a:pt x="464323" y="368661"/>
                    <a:pt x="464675" y="371299"/>
                  </a:cubicBezTo>
                  <a:lnTo>
                    <a:pt x="484985" y="531759"/>
                  </a:lnTo>
                  <a:cubicBezTo>
                    <a:pt x="486128" y="540463"/>
                    <a:pt x="482347" y="548992"/>
                    <a:pt x="475313" y="554179"/>
                  </a:cubicBezTo>
                  <a:cubicBezTo>
                    <a:pt x="468367" y="559279"/>
                    <a:pt x="458784" y="560158"/>
                    <a:pt x="450959" y="556465"/>
                  </a:cubicBezTo>
                  <a:lnTo>
                    <a:pt x="304655" y="487534"/>
                  </a:lnTo>
                  <a:cubicBezTo>
                    <a:pt x="303424" y="487006"/>
                    <a:pt x="302193" y="486654"/>
                    <a:pt x="300874" y="486654"/>
                  </a:cubicBezTo>
                  <a:cubicBezTo>
                    <a:pt x="299555" y="486654"/>
                    <a:pt x="298324" y="486918"/>
                    <a:pt x="297093" y="487534"/>
                  </a:cubicBezTo>
                  <a:lnTo>
                    <a:pt x="150701" y="556465"/>
                  </a:lnTo>
                  <a:cubicBezTo>
                    <a:pt x="142964" y="560158"/>
                    <a:pt x="133380" y="559279"/>
                    <a:pt x="126434" y="554179"/>
                  </a:cubicBezTo>
                  <a:cubicBezTo>
                    <a:pt x="119313" y="548992"/>
                    <a:pt x="115620" y="540463"/>
                    <a:pt x="116763" y="531759"/>
                  </a:cubicBezTo>
                  <a:lnTo>
                    <a:pt x="137073" y="371299"/>
                  </a:lnTo>
                  <a:cubicBezTo>
                    <a:pt x="137425" y="368661"/>
                    <a:pt x="136546" y="366112"/>
                    <a:pt x="134787" y="364177"/>
                  </a:cubicBezTo>
                  <a:lnTo>
                    <a:pt x="24004" y="246360"/>
                  </a:lnTo>
                  <a:cubicBezTo>
                    <a:pt x="18025" y="239942"/>
                    <a:pt x="15915" y="230886"/>
                    <a:pt x="18641" y="22253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6" name="Vrije vorm: vorm 345">
              <a:extLst>
                <a:ext uri="{FF2B5EF4-FFF2-40B4-BE49-F238E27FC236}">
                  <a16:creationId xmlns:a16="http://schemas.microsoft.com/office/drawing/2014/main" id="{18D85BF6-234F-1609-209E-78566FEC3287}"/>
                </a:ext>
              </a:extLst>
            </p:cNvPr>
            <p:cNvSpPr/>
            <p:nvPr/>
          </p:nvSpPr>
          <p:spPr>
            <a:xfrm>
              <a:off x="1215266" y="334811"/>
              <a:ext cx="356184" cy="339207"/>
            </a:xfrm>
            <a:custGeom>
              <a:avLst/>
              <a:gdLst>
                <a:gd name="connsiteX0" fmla="*/ 78676 w 356184"/>
                <a:gd name="connsiteY0" fmla="*/ 218753 h 339207"/>
                <a:gd name="connsiteX1" fmla="*/ 64696 w 356184"/>
                <a:gd name="connsiteY1" fmla="*/ 329360 h 339207"/>
                <a:gd name="connsiteX2" fmla="*/ 68213 w 356184"/>
                <a:gd name="connsiteY2" fmla="*/ 337537 h 339207"/>
                <a:gd name="connsiteX3" fmla="*/ 73401 w 356184"/>
                <a:gd name="connsiteY3" fmla="*/ 339207 h 339207"/>
                <a:gd name="connsiteX4" fmla="*/ 77181 w 356184"/>
                <a:gd name="connsiteY4" fmla="*/ 338328 h 339207"/>
                <a:gd name="connsiteX5" fmla="*/ 178029 w 356184"/>
                <a:gd name="connsiteY5" fmla="*/ 290850 h 339207"/>
                <a:gd name="connsiteX6" fmla="*/ 278877 w 356184"/>
                <a:gd name="connsiteY6" fmla="*/ 338328 h 339207"/>
                <a:gd name="connsiteX7" fmla="*/ 282657 w 356184"/>
                <a:gd name="connsiteY7" fmla="*/ 339207 h 339207"/>
                <a:gd name="connsiteX8" fmla="*/ 282833 w 356184"/>
                <a:gd name="connsiteY8" fmla="*/ 339207 h 339207"/>
                <a:gd name="connsiteX9" fmla="*/ 291626 w 356184"/>
                <a:gd name="connsiteY9" fmla="*/ 330415 h 339207"/>
                <a:gd name="connsiteX10" fmla="*/ 291186 w 356184"/>
                <a:gd name="connsiteY10" fmla="*/ 327601 h 339207"/>
                <a:gd name="connsiteX11" fmla="*/ 277382 w 356184"/>
                <a:gd name="connsiteY11" fmla="*/ 218665 h 339207"/>
                <a:gd name="connsiteX12" fmla="*/ 353787 w 356184"/>
                <a:gd name="connsiteY12" fmla="*/ 137424 h 339207"/>
                <a:gd name="connsiteX13" fmla="*/ 355722 w 356184"/>
                <a:gd name="connsiteY13" fmla="*/ 128719 h 339207"/>
                <a:gd name="connsiteX14" fmla="*/ 349039 w 356184"/>
                <a:gd name="connsiteY14" fmla="*/ 122829 h 339207"/>
                <a:gd name="connsiteX15" fmla="*/ 239487 w 356184"/>
                <a:gd name="connsiteY15" fmla="*/ 101991 h 339207"/>
                <a:gd name="connsiteX16" fmla="*/ 185766 w 356184"/>
                <a:gd name="connsiteY16" fmla="*/ 4220 h 339207"/>
                <a:gd name="connsiteX17" fmla="*/ 170380 w 356184"/>
                <a:gd name="connsiteY17" fmla="*/ 4220 h 339207"/>
                <a:gd name="connsiteX18" fmla="*/ 116659 w 356184"/>
                <a:gd name="connsiteY18" fmla="*/ 101991 h 339207"/>
                <a:gd name="connsiteX19" fmla="*/ 7106 w 356184"/>
                <a:gd name="connsiteY19" fmla="*/ 122829 h 339207"/>
                <a:gd name="connsiteX20" fmla="*/ 424 w 356184"/>
                <a:gd name="connsiteY20" fmla="*/ 128719 h 339207"/>
                <a:gd name="connsiteX21" fmla="*/ 2359 w 356184"/>
                <a:gd name="connsiteY21" fmla="*/ 137424 h 339207"/>
                <a:gd name="connsiteX22" fmla="*/ 78764 w 356184"/>
                <a:gd name="connsiteY22" fmla="*/ 218665 h 339207"/>
                <a:gd name="connsiteX23" fmla="*/ 123956 w 356184"/>
                <a:gd name="connsiteY23" fmla="*/ 118432 h 339207"/>
                <a:gd name="connsiteX24" fmla="*/ 130023 w 356184"/>
                <a:gd name="connsiteY24" fmla="*/ 114036 h 339207"/>
                <a:gd name="connsiteX25" fmla="*/ 178029 w 356184"/>
                <a:gd name="connsiteY25" fmla="*/ 26641 h 339207"/>
                <a:gd name="connsiteX26" fmla="*/ 226035 w 356184"/>
                <a:gd name="connsiteY26" fmla="*/ 114036 h 339207"/>
                <a:gd name="connsiteX27" fmla="*/ 232102 w 356184"/>
                <a:gd name="connsiteY27" fmla="*/ 118432 h 339207"/>
                <a:gd name="connsiteX28" fmla="*/ 329960 w 356184"/>
                <a:gd name="connsiteY28" fmla="*/ 137072 h 339207"/>
                <a:gd name="connsiteX29" fmla="*/ 261644 w 356184"/>
                <a:gd name="connsiteY29" fmla="*/ 209697 h 339207"/>
                <a:gd name="connsiteX30" fmla="*/ 259358 w 356184"/>
                <a:gd name="connsiteY30" fmla="*/ 216818 h 339207"/>
                <a:gd name="connsiteX31" fmla="*/ 271931 w 356184"/>
                <a:gd name="connsiteY31" fmla="*/ 315732 h 339207"/>
                <a:gd name="connsiteX32" fmla="*/ 181810 w 356184"/>
                <a:gd name="connsiteY32" fmla="*/ 273265 h 339207"/>
                <a:gd name="connsiteX33" fmla="*/ 174336 w 356184"/>
                <a:gd name="connsiteY33" fmla="*/ 273265 h 339207"/>
                <a:gd name="connsiteX34" fmla="*/ 84215 w 356184"/>
                <a:gd name="connsiteY34" fmla="*/ 315732 h 339207"/>
                <a:gd name="connsiteX35" fmla="*/ 96700 w 356184"/>
                <a:gd name="connsiteY35" fmla="*/ 216818 h 339207"/>
                <a:gd name="connsiteX36" fmla="*/ 94414 w 356184"/>
                <a:gd name="connsiteY36" fmla="*/ 209697 h 339207"/>
                <a:gd name="connsiteX37" fmla="*/ 26186 w 356184"/>
                <a:gd name="connsiteY37" fmla="*/ 137072 h 339207"/>
                <a:gd name="connsiteX38" fmla="*/ 124132 w 356184"/>
                <a:gd name="connsiteY38" fmla="*/ 118432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6184" h="339207">
                  <a:moveTo>
                    <a:pt x="78676" y="218753"/>
                  </a:moveTo>
                  <a:lnTo>
                    <a:pt x="64696" y="329360"/>
                  </a:lnTo>
                  <a:cubicBezTo>
                    <a:pt x="64256" y="332525"/>
                    <a:pt x="65663" y="335690"/>
                    <a:pt x="68213" y="337537"/>
                  </a:cubicBezTo>
                  <a:cubicBezTo>
                    <a:pt x="69708" y="338680"/>
                    <a:pt x="71554" y="339207"/>
                    <a:pt x="73401" y="339207"/>
                  </a:cubicBezTo>
                  <a:cubicBezTo>
                    <a:pt x="74631" y="339207"/>
                    <a:pt x="75950" y="338943"/>
                    <a:pt x="77181" y="338328"/>
                  </a:cubicBezTo>
                  <a:lnTo>
                    <a:pt x="178029" y="290850"/>
                  </a:lnTo>
                  <a:lnTo>
                    <a:pt x="278877" y="338328"/>
                  </a:lnTo>
                  <a:cubicBezTo>
                    <a:pt x="280108" y="338856"/>
                    <a:pt x="281339" y="339207"/>
                    <a:pt x="282657" y="339207"/>
                  </a:cubicBezTo>
                  <a:cubicBezTo>
                    <a:pt x="282657" y="339207"/>
                    <a:pt x="282745" y="339207"/>
                    <a:pt x="282833" y="339207"/>
                  </a:cubicBezTo>
                  <a:cubicBezTo>
                    <a:pt x="287669" y="339207"/>
                    <a:pt x="291626" y="335251"/>
                    <a:pt x="291626" y="330415"/>
                  </a:cubicBezTo>
                  <a:cubicBezTo>
                    <a:pt x="291626" y="329448"/>
                    <a:pt x="291450" y="328481"/>
                    <a:pt x="291186" y="327601"/>
                  </a:cubicBezTo>
                  <a:lnTo>
                    <a:pt x="277382" y="218665"/>
                  </a:lnTo>
                  <a:lnTo>
                    <a:pt x="353787" y="137424"/>
                  </a:lnTo>
                  <a:cubicBezTo>
                    <a:pt x="355985" y="135050"/>
                    <a:pt x="356777" y="131709"/>
                    <a:pt x="355722" y="128719"/>
                  </a:cubicBezTo>
                  <a:cubicBezTo>
                    <a:pt x="354754" y="125642"/>
                    <a:pt x="352117" y="123444"/>
                    <a:pt x="349039" y="122829"/>
                  </a:cubicBezTo>
                  <a:lnTo>
                    <a:pt x="239487" y="101991"/>
                  </a:lnTo>
                  <a:lnTo>
                    <a:pt x="185766" y="4220"/>
                  </a:lnTo>
                  <a:cubicBezTo>
                    <a:pt x="182689" y="-1407"/>
                    <a:pt x="173457" y="-1407"/>
                    <a:pt x="170380" y="4220"/>
                  </a:cubicBezTo>
                  <a:lnTo>
                    <a:pt x="116659" y="101991"/>
                  </a:lnTo>
                  <a:lnTo>
                    <a:pt x="7106" y="122829"/>
                  </a:lnTo>
                  <a:cubicBezTo>
                    <a:pt x="3941" y="123444"/>
                    <a:pt x="1391" y="125730"/>
                    <a:pt x="424" y="128719"/>
                  </a:cubicBezTo>
                  <a:cubicBezTo>
                    <a:pt x="-543" y="131797"/>
                    <a:pt x="161" y="135138"/>
                    <a:pt x="2359" y="137424"/>
                  </a:cubicBezTo>
                  <a:lnTo>
                    <a:pt x="78764" y="218665"/>
                  </a:lnTo>
                  <a:close/>
                  <a:moveTo>
                    <a:pt x="123956" y="118432"/>
                  </a:moveTo>
                  <a:cubicBezTo>
                    <a:pt x="126506" y="117905"/>
                    <a:pt x="128792" y="116322"/>
                    <a:pt x="130023" y="114036"/>
                  </a:cubicBezTo>
                  <a:lnTo>
                    <a:pt x="178029" y="26641"/>
                  </a:lnTo>
                  <a:lnTo>
                    <a:pt x="226035" y="114036"/>
                  </a:lnTo>
                  <a:cubicBezTo>
                    <a:pt x="227266" y="116322"/>
                    <a:pt x="229552" y="117993"/>
                    <a:pt x="232102" y="118432"/>
                  </a:cubicBezTo>
                  <a:lnTo>
                    <a:pt x="329960" y="137072"/>
                  </a:lnTo>
                  <a:lnTo>
                    <a:pt x="261644" y="209697"/>
                  </a:lnTo>
                  <a:cubicBezTo>
                    <a:pt x="259885" y="211631"/>
                    <a:pt x="259006" y="214181"/>
                    <a:pt x="259358" y="216818"/>
                  </a:cubicBezTo>
                  <a:lnTo>
                    <a:pt x="271931" y="315732"/>
                  </a:lnTo>
                  <a:lnTo>
                    <a:pt x="181810" y="273265"/>
                  </a:lnTo>
                  <a:cubicBezTo>
                    <a:pt x="179436" y="272122"/>
                    <a:pt x="176710" y="272122"/>
                    <a:pt x="174336" y="273265"/>
                  </a:cubicBezTo>
                  <a:lnTo>
                    <a:pt x="84215" y="315732"/>
                  </a:lnTo>
                  <a:lnTo>
                    <a:pt x="96700" y="216818"/>
                  </a:lnTo>
                  <a:cubicBezTo>
                    <a:pt x="97052" y="214181"/>
                    <a:pt x="96173" y="211631"/>
                    <a:pt x="94414" y="209697"/>
                  </a:cubicBezTo>
                  <a:lnTo>
                    <a:pt x="26186" y="137072"/>
                  </a:lnTo>
                  <a:lnTo>
                    <a:pt x="124132" y="118432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7" name="Vrije vorm: vorm 346">
              <a:extLst>
                <a:ext uri="{FF2B5EF4-FFF2-40B4-BE49-F238E27FC236}">
                  <a16:creationId xmlns:a16="http://schemas.microsoft.com/office/drawing/2014/main" id="{D0D3F018-7C23-6CE0-6C83-8DCD4A741BDB}"/>
                </a:ext>
              </a:extLst>
            </p:cNvPr>
            <p:cNvSpPr/>
            <p:nvPr/>
          </p:nvSpPr>
          <p:spPr>
            <a:xfrm>
              <a:off x="926774" y="5347657"/>
              <a:ext cx="601835" cy="576432"/>
            </a:xfrm>
            <a:custGeom>
              <a:avLst/>
              <a:gdLst>
                <a:gd name="connsiteX0" fmla="*/ 443573 w 601835"/>
                <a:gd name="connsiteY0" fmla="*/ 572468 h 576432"/>
                <a:gd name="connsiteX1" fmla="*/ 461246 w 601835"/>
                <a:gd name="connsiteY1" fmla="*/ 576424 h 576432"/>
                <a:gd name="connsiteX2" fmla="*/ 485688 w 601835"/>
                <a:gd name="connsiteY2" fmla="*/ 568511 h 576432"/>
                <a:gd name="connsiteX3" fmla="*/ 502482 w 601835"/>
                <a:gd name="connsiteY3" fmla="*/ 529649 h 576432"/>
                <a:gd name="connsiteX4" fmla="*/ 482611 w 601835"/>
                <a:gd name="connsiteY4" fmla="*/ 373322 h 576432"/>
                <a:gd name="connsiteX5" fmla="*/ 590581 w 601835"/>
                <a:gd name="connsiteY5" fmla="*/ 258494 h 576432"/>
                <a:gd name="connsiteX6" fmla="*/ 599812 w 601835"/>
                <a:gd name="connsiteY6" fmla="*/ 217170 h 576432"/>
                <a:gd name="connsiteX7" fmla="*/ 568072 w 601835"/>
                <a:gd name="connsiteY7" fmla="*/ 189211 h 576432"/>
                <a:gd name="connsiteX8" fmla="*/ 413240 w 601835"/>
                <a:gd name="connsiteY8" fmla="*/ 159757 h 576432"/>
                <a:gd name="connsiteX9" fmla="*/ 337362 w 601835"/>
                <a:gd name="connsiteY9" fmla="*/ 21541 h 576432"/>
                <a:gd name="connsiteX10" fmla="*/ 300874 w 601835"/>
                <a:gd name="connsiteY10" fmla="*/ 0 h 576432"/>
                <a:gd name="connsiteX11" fmla="*/ 264474 w 601835"/>
                <a:gd name="connsiteY11" fmla="*/ 21541 h 576432"/>
                <a:gd name="connsiteX12" fmla="*/ 188596 w 601835"/>
                <a:gd name="connsiteY12" fmla="*/ 159757 h 576432"/>
                <a:gd name="connsiteX13" fmla="*/ 33764 w 601835"/>
                <a:gd name="connsiteY13" fmla="*/ 189211 h 576432"/>
                <a:gd name="connsiteX14" fmla="*/ 2023 w 601835"/>
                <a:gd name="connsiteY14" fmla="*/ 217258 h 576432"/>
                <a:gd name="connsiteX15" fmla="*/ 11255 w 601835"/>
                <a:gd name="connsiteY15" fmla="*/ 258582 h 576432"/>
                <a:gd name="connsiteX16" fmla="*/ 119225 w 601835"/>
                <a:gd name="connsiteY16" fmla="*/ 373410 h 576432"/>
                <a:gd name="connsiteX17" fmla="*/ 99354 w 601835"/>
                <a:gd name="connsiteY17" fmla="*/ 529737 h 576432"/>
                <a:gd name="connsiteX18" fmla="*/ 116147 w 601835"/>
                <a:gd name="connsiteY18" fmla="*/ 568599 h 576432"/>
                <a:gd name="connsiteX19" fmla="*/ 158263 w 601835"/>
                <a:gd name="connsiteY19" fmla="*/ 572556 h 576432"/>
                <a:gd name="connsiteX20" fmla="*/ 300874 w 601835"/>
                <a:gd name="connsiteY20" fmla="*/ 505382 h 576432"/>
                <a:gd name="connsiteX21" fmla="*/ 443485 w 601835"/>
                <a:gd name="connsiteY21" fmla="*/ 572556 h 576432"/>
                <a:gd name="connsiteX22" fmla="*/ 150877 w 601835"/>
                <a:gd name="connsiteY22" fmla="*/ 556554 h 576432"/>
                <a:gd name="connsiteX23" fmla="*/ 126610 w 601835"/>
                <a:gd name="connsiteY23" fmla="*/ 554267 h 576432"/>
                <a:gd name="connsiteX24" fmla="*/ 116939 w 601835"/>
                <a:gd name="connsiteY24" fmla="*/ 531847 h 576432"/>
                <a:gd name="connsiteX25" fmla="*/ 137249 w 601835"/>
                <a:gd name="connsiteY25" fmla="*/ 371388 h 576432"/>
                <a:gd name="connsiteX26" fmla="*/ 134963 w 601835"/>
                <a:gd name="connsiteY26" fmla="*/ 364266 h 576432"/>
                <a:gd name="connsiteX27" fmla="*/ 24180 w 601835"/>
                <a:gd name="connsiteY27" fmla="*/ 246361 h 576432"/>
                <a:gd name="connsiteX28" fmla="*/ 18817 w 601835"/>
                <a:gd name="connsiteY28" fmla="*/ 222534 h 576432"/>
                <a:gd name="connsiteX29" fmla="*/ 37193 w 601835"/>
                <a:gd name="connsiteY29" fmla="*/ 206356 h 576432"/>
                <a:gd name="connsiteX30" fmla="*/ 196070 w 601835"/>
                <a:gd name="connsiteY30" fmla="*/ 176110 h 576432"/>
                <a:gd name="connsiteX31" fmla="*/ 202136 w 601835"/>
                <a:gd name="connsiteY31" fmla="*/ 171714 h 576432"/>
                <a:gd name="connsiteX32" fmla="*/ 280036 w 601835"/>
                <a:gd name="connsiteY32" fmla="*/ 29894 h 576432"/>
                <a:gd name="connsiteX33" fmla="*/ 301050 w 601835"/>
                <a:gd name="connsiteY33" fmla="*/ 17409 h 576432"/>
                <a:gd name="connsiteX34" fmla="*/ 322063 w 601835"/>
                <a:gd name="connsiteY34" fmla="*/ 29894 h 576432"/>
                <a:gd name="connsiteX35" fmla="*/ 399963 w 601835"/>
                <a:gd name="connsiteY35" fmla="*/ 171714 h 576432"/>
                <a:gd name="connsiteX36" fmla="*/ 406030 w 601835"/>
                <a:gd name="connsiteY36" fmla="*/ 176110 h 576432"/>
                <a:gd name="connsiteX37" fmla="*/ 564907 w 601835"/>
                <a:gd name="connsiteY37" fmla="*/ 206356 h 576432"/>
                <a:gd name="connsiteX38" fmla="*/ 583195 w 601835"/>
                <a:gd name="connsiteY38" fmla="*/ 222534 h 576432"/>
                <a:gd name="connsiteX39" fmla="*/ 577832 w 601835"/>
                <a:gd name="connsiteY39" fmla="*/ 246361 h 576432"/>
                <a:gd name="connsiteX40" fmla="*/ 467049 w 601835"/>
                <a:gd name="connsiteY40" fmla="*/ 364178 h 576432"/>
                <a:gd name="connsiteX41" fmla="*/ 464763 w 601835"/>
                <a:gd name="connsiteY41" fmla="*/ 371300 h 576432"/>
                <a:gd name="connsiteX42" fmla="*/ 485073 w 601835"/>
                <a:gd name="connsiteY42" fmla="*/ 531759 h 576432"/>
                <a:gd name="connsiteX43" fmla="*/ 475401 w 601835"/>
                <a:gd name="connsiteY43" fmla="*/ 554179 h 576432"/>
                <a:gd name="connsiteX44" fmla="*/ 451047 w 601835"/>
                <a:gd name="connsiteY44" fmla="*/ 556466 h 576432"/>
                <a:gd name="connsiteX45" fmla="*/ 304743 w 601835"/>
                <a:gd name="connsiteY45" fmla="*/ 487534 h 576432"/>
                <a:gd name="connsiteX46" fmla="*/ 300962 w 601835"/>
                <a:gd name="connsiteY46" fmla="*/ 486655 h 576432"/>
                <a:gd name="connsiteX47" fmla="*/ 297181 w 601835"/>
                <a:gd name="connsiteY47" fmla="*/ 487534 h 576432"/>
                <a:gd name="connsiteX48" fmla="*/ 150789 w 601835"/>
                <a:gd name="connsiteY48" fmla="*/ 556466 h 576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01835" h="576432">
                  <a:moveTo>
                    <a:pt x="443573" y="572468"/>
                  </a:moveTo>
                  <a:cubicBezTo>
                    <a:pt x="449112" y="575105"/>
                    <a:pt x="455179" y="576424"/>
                    <a:pt x="461246" y="576424"/>
                  </a:cubicBezTo>
                  <a:cubicBezTo>
                    <a:pt x="470038" y="576424"/>
                    <a:pt x="478566" y="573698"/>
                    <a:pt x="485688" y="568511"/>
                  </a:cubicBezTo>
                  <a:cubicBezTo>
                    <a:pt x="497997" y="559631"/>
                    <a:pt x="504416" y="544684"/>
                    <a:pt x="502482" y="529649"/>
                  </a:cubicBezTo>
                  <a:lnTo>
                    <a:pt x="482611" y="373322"/>
                  </a:lnTo>
                  <a:lnTo>
                    <a:pt x="590581" y="258494"/>
                  </a:lnTo>
                  <a:cubicBezTo>
                    <a:pt x="600955" y="247416"/>
                    <a:pt x="604472" y="231590"/>
                    <a:pt x="599812" y="217170"/>
                  </a:cubicBezTo>
                  <a:cubicBezTo>
                    <a:pt x="595153" y="202751"/>
                    <a:pt x="582931" y="192024"/>
                    <a:pt x="568072" y="189211"/>
                  </a:cubicBezTo>
                  <a:lnTo>
                    <a:pt x="413240" y="159757"/>
                  </a:lnTo>
                  <a:lnTo>
                    <a:pt x="337362" y="21541"/>
                  </a:lnTo>
                  <a:cubicBezTo>
                    <a:pt x="330064" y="8265"/>
                    <a:pt x="316085" y="0"/>
                    <a:pt x="300874" y="0"/>
                  </a:cubicBezTo>
                  <a:cubicBezTo>
                    <a:pt x="285663" y="0"/>
                    <a:pt x="271771" y="8265"/>
                    <a:pt x="264474" y="21541"/>
                  </a:cubicBezTo>
                  <a:lnTo>
                    <a:pt x="188596" y="159757"/>
                  </a:lnTo>
                  <a:lnTo>
                    <a:pt x="33764" y="189211"/>
                  </a:lnTo>
                  <a:cubicBezTo>
                    <a:pt x="18817" y="192112"/>
                    <a:pt x="6683" y="202839"/>
                    <a:pt x="2023" y="217258"/>
                  </a:cubicBezTo>
                  <a:cubicBezTo>
                    <a:pt x="-2637" y="231678"/>
                    <a:pt x="880" y="247504"/>
                    <a:pt x="11255" y="258582"/>
                  </a:cubicBezTo>
                  <a:lnTo>
                    <a:pt x="119225" y="373410"/>
                  </a:lnTo>
                  <a:lnTo>
                    <a:pt x="99354" y="529737"/>
                  </a:lnTo>
                  <a:cubicBezTo>
                    <a:pt x="97420" y="544772"/>
                    <a:pt x="103926" y="559631"/>
                    <a:pt x="116147" y="568599"/>
                  </a:cubicBezTo>
                  <a:cubicBezTo>
                    <a:pt x="128281" y="577391"/>
                    <a:pt x="144898" y="578886"/>
                    <a:pt x="158263" y="572556"/>
                  </a:cubicBezTo>
                  <a:lnTo>
                    <a:pt x="300874" y="505382"/>
                  </a:lnTo>
                  <a:lnTo>
                    <a:pt x="443485" y="572556"/>
                  </a:lnTo>
                  <a:close/>
                  <a:moveTo>
                    <a:pt x="150877" y="556554"/>
                  </a:moveTo>
                  <a:cubicBezTo>
                    <a:pt x="143052" y="560246"/>
                    <a:pt x="133556" y="559367"/>
                    <a:pt x="126610" y="554267"/>
                  </a:cubicBezTo>
                  <a:cubicBezTo>
                    <a:pt x="119489" y="549080"/>
                    <a:pt x="115796" y="540551"/>
                    <a:pt x="116939" y="531847"/>
                  </a:cubicBezTo>
                  <a:lnTo>
                    <a:pt x="137249" y="371388"/>
                  </a:lnTo>
                  <a:cubicBezTo>
                    <a:pt x="137601" y="368749"/>
                    <a:pt x="136722" y="366200"/>
                    <a:pt x="134963" y="364266"/>
                  </a:cubicBezTo>
                  <a:lnTo>
                    <a:pt x="24180" y="246361"/>
                  </a:lnTo>
                  <a:cubicBezTo>
                    <a:pt x="18201" y="240030"/>
                    <a:pt x="16091" y="230886"/>
                    <a:pt x="18817" y="222534"/>
                  </a:cubicBezTo>
                  <a:cubicBezTo>
                    <a:pt x="21542" y="214181"/>
                    <a:pt x="28576" y="208026"/>
                    <a:pt x="37193" y="206356"/>
                  </a:cubicBezTo>
                  <a:lnTo>
                    <a:pt x="196070" y="176110"/>
                  </a:lnTo>
                  <a:cubicBezTo>
                    <a:pt x="198619" y="175583"/>
                    <a:pt x="200905" y="174000"/>
                    <a:pt x="202136" y="171714"/>
                  </a:cubicBezTo>
                  <a:lnTo>
                    <a:pt x="280036" y="29894"/>
                  </a:lnTo>
                  <a:cubicBezTo>
                    <a:pt x="284257" y="22245"/>
                    <a:pt x="292258" y="17409"/>
                    <a:pt x="301050" y="17409"/>
                  </a:cubicBezTo>
                  <a:cubicBezTo>
                    <a:pt x="309842" y="17409"/>
                    <a:pt x="317843" y="22157"/>
                    <a:pt x="322063" y="29894"/>
                  </a:cubicBezTo>
                  <a:lnTo>
                    <a:pt x="399963" y="171714"/>
                  </a:lnTo>
                  <a:cubicBezTo>
                    <a:pt x="401194" y="174000"/>
                    <a:pt x="403480" y="175671"/>
                    <a:pt x="406030" y="176110"/>
                  </a:cubicBezTo>
                  <a:lnTo>
                    <a:pt x="564907" y="206356"/>
                  </a:lnTo>
                  <a:cubicBezTo>
                    <a:pt x="573523" y="208026"/>
                    <a:pt x="580557" y="214181"/>
                    <a:pt x="583195" y="222534"/>
                  </a:cubicBezTo>
                  <a:cubicBezTo>
                    <a:pt x="585921" y="230886"/>
                    <a:pt x="583810" y="240030"/>
                    <a:pt x="577832" y="246361"/>
                  </a:cubicBezTo>
                  <a:lnTo>
                    <a:pt x="467049" y="364178"/>
                  </a:lnTo>
                  <a:cubicBezTo>
                    <a:pt x="465290" y="366112"/>
                    <a:pt x="464411" y="368662"/>
                    <a:pt x="464763" y="371300"/>
                  </a:cubicBezTo>
                  <a:lnTo>
                    <a:pt x="485073" y="531759"/>
                  </a:lnTo>
                  <a:cubicBezTo>
                    <a:pt x="486216" y="540463"/>
                    <a:pt x="482435" y="548992"/>
                    <a:pt x="475401" y="554179"/>
                  </a:cubicBezTo>
                  <a:cubicBezTo>
                    <a:pt x="468455" y="559191"/>
                    <a:pt x="458872" y="560158"/>
                    <a:pt x="451047" y="556466"/>
                  </a:cubicBezTo>
                  <a:lnTo>
                    <a:pt x="304743" y="487534"/>
                  </a:lnTo>
                  <a:cubicBezTo>
                    <a:pt x="303512" y="487006"/>
                    <a:pt x="302281" y="486655"/>
                    <a:pt x="300962" y="486655"/>
                  </a:cubicBezTo>
                  <a:cubicBezTo>
                    <a:pt x="299643" y="486655"/>
                    <a:pt x="298412" y="486918"/>
                    <a:pt x="297181" y="487534"/>
                  </a:cubicBezTo>
                  <a:lnTo>
                    <a:pt x="150789" y="55646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8" name="Vrije vorm: vorm 347">
              <a:extLst>
                <a:ext uri="{FF2B5EF4-FFF2-40B4-BE49-F238E27FC236}">
                  <a16:creationId xmlns:a16="http://schemas.microsoft.com/office/drawing/2014/main" id="{496FF094-F72F-F4E0-3F58-D853B93E1313}"/>
                </a:ext>
              </a:extLst>
            </p:cNvPr>
            <p:cNvSpPr/>
            <p:nvPr/>
          </p:nvSpPr>
          <p:spPr>
            <a:xfrm>
              <a:off x="1049795" y="5475497"/>
              <a:ext cx="356184" cy="339207"/>
            </a:xfrm>
            <a:custGeom>
              <a:avLst/>
              <a:gdLst>
                <a:gd name="connsiteX0" fmla="*/ 278877 w 356184"/>
                <a:gd name="connsiteY0" fmla="*/ 338328 h 339207"/>
                <a:gd name="connsiteX1" fmla="*/ 282657 w 356184"/>
                <a:gd name="connsiteY1" fmla="*/ 339208 h 339207"/>
                <a:gd name="connsiteX2" fmla="*/ 282833 w 356184"/>
                <a:gd name="connsiteY2" fmla="*/ 339208 h 339207"/>
                <a:gd name="connsiteX3" fmla="*/ 291626 w 356184"/>
                <a:gd name="connsiteY3" fmla="*/ 330415 h 339207"/>
                <a:gd name="connsiteX4" fmla="*/ 291186 w 356184"/>
                <a:gd name="connsiteY4" fmla="*/ 327602 h 339207"/>
                <a:gd name="connsiteX5" fmla="*/ 277382 w 356184"/>
                <a:gd name="connsiteY5" fmla="*/ 218665 h 339207"/>
                <a:gd name="connsiteX6" fmla="*/ 353787 w 356184"/>
                <a:gd name="connsiteY6" fmla="*/ 137424 h 339207"/>
                <a:gd name="connsiteX7" fmla="*/ 355722 w 356184"/>
                <a:gd name="connsiteY7" fmla="*/ 128720 h 339207"/>
                <a:gd name="connsiteX8" fmla="*/ 349039 w 356184"/>
                <a:gd name="connsiteY8" fmla="*/ 122829 h 339207"/>
                <a:gd name="connsiteX9" fmla="*/ 239487 w 356184"/>
                <a:gd name="connsiteY9" fmla="*/ 101991 h 339207"/>
                <a:gd name="connsiteX10" fmla="*/ 185766 w 356184"/>
                <a:gd name="connsiteY10" fmla="*/ 4220 h 339207"/>
                <a:gd name="connsiteX11" fmla="*/ 170380 w 356184"/>
                <a:gd name="connsiteY11" fmla="*/ 4220 h 339207"/>
                <a:gd name="connsiteX12" fmla="*/ 116659 w 356184"/>
                <a:gd name="connsiteY12" fmla="*/ 101991 h 339207"/>
                <a:gd name="connsiteX13" fmla="*/ 7107 w 356184"/>
                <a:gd name="connsiteY13" fmla="*/ 122829 h 339207"/>
                <a:gd name="connsiteX14" fmla="*/ 424 w 356184"/>
                <a:gd name="connsiteY14" fmla="*/ 128720 h 339207"/>
                <a:gd name="connsiteX15" fmla="*/ 2359 w 356184"/>
                <a:gd name="connsiteY15" fmla="*/ 137424 h 339207"/>
                <a:gd name="connsiteX16" fmla="*/ 78764 w 356184"/>
                <a:gd name="connsiteY16" fmla="*/ 218665 h 339207"/>
                <a:gd name="connsiteX17" fmla="*/ 64784 w 356184"/>
                <a:gd name="connsiteY17" fmla="*/ 329272 h 339207"/>
                <a:gd name="connsiteX18" fmla="*/ 68301 w 356184"/>
                <a:gd name="connsiteY18" fmla="*/ 337449 h 339207"/>
                <a:gd name="connsiteX19" fmla="*/ 73488 w 356184"/>
                <a:gd name="connsiteY19" fmla="*/ 339120 h 339207"/>
                <a:gd name="connsiteX20" fmla="*/ 77269 w 356184"/>
                <a:gd name="connsiteY20" fmla="*/ 338240 h 339207"/>
                <a:gd name="connsiteX21" fmla="*/ 178117 w 356184"/>
                <a:gd name="connsiteY21" fmla="*/ 290762 h 339207"/>
                <a:gd name="connsiteX22" fmla="*/ 278965 w 356184"/>
                <a:gd name="connsiteY22" fmla="*/ 338240 h 339207"/>
                <a:gd name="connsiteX23" fmla="*/ 84127 w 356184"/>
                <a:gd name="connsiteY23" fmla="*/ 315644 h 339207"/>
                <a:gd name="connsiteX24" fmla="*/ 96612 w 356184"/>
                <a:gd name="connsiteY24" fmla="*/ 216730 h 339207"/>
                <a:gd name="connsiteX25" fmla="*/ 94326 w 356184"/>
                <a:gd name="connsiteY25" fmla="*/ 209609 h 339207"/>
                <a:gd name="connsiteX26" fmla="*/ 26098 w 356184"/>
                <a:gd name="connsiteY26" fmla="*/ 136985 h 339207"/>
                <a:gd name="connsiteX27" fmla="*/ 124044 w 356184"/>
                <a:gd name="connsiteY27" fmla="*/ 118344 h 339207"/>
                <a:gd name="connsiteX28" fmla="*/ 130111 w 356184"/>
                <a:gd name="connsiteY28" fmla="*/ 113948 h 339207"/>
                <a:gd name="connsiteX29" fmla="*/ 178117 w 356184"/>
                <a:gd name="connsiteY29" fmla="*/ 26553 h 339207"/>
                <a:gd name="connsiteX30" fmla="*/ 226123 w 356184"/>
                <a:gd name="connsiteY30" fmla="*/ 113948 h 339207"/>
                <a:gd name="connsiteX31" fmla="*/ 232190 w 356184"/>
                <a:gd name="connsiteY31" fmla="*/ 118344 h 339207"/>
                <a:gd name="connsiteX32" fmla="*/ 330048 w 356184"/>
                <a:gd name="connsiteY32" fmla="*/ 136985 h 339207"/>
                <a:gd name="connsiteX33" fmla="*/ 261732 w 356184"/>
                <a:gd name="connsiteY33" fmla="*/ 209609 h 339207"/>
                <a:gd name="connsiteX34" fmla="*/ 259446 w 356184"/>
                <a:gd name="connsiteY34" fmla="*/ 216730 h 339207"/>
                <a:gd name="connsiteX35" fmla="*/ 272019 w 356184"/>
                <a:gd name="connsiteY35" fmla="*/ 315644 h 339207"/>
                <a:gd name="connsiteX36" fmla="*/ 181898 w 356184"/>
                <a:gd name="connsiteY36" fmla="*/ 273177 h 339207"/>
                <a:gd name="connsiteX37" fmla="*/ 174424 w 356184"/>
                <a:gd name="connsiteY37" fmla="*/ 273177 h 339207"/>
                <a:gd name="connsiteX38" fmla="*/ 84303 w 356184"/>
                <a:gd name="connsiteY38" fmla="*/ 315644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6184" h="339207">
                  <a:moveTo>
                    <a:pt x="278877" y="338328"/>
                  </a:moveTo>
                  <a:cubicBezTo>
                    <a:pt x="280108" y="338856"/>
                    <a:pt x="281339" y="339208"/>
                    <a:pt x="282657" y="339208"/>
                  </a:cubicBezTo>
                  <a:cubicBezTo>
                    <a:pt x="282657" y="339208"/>
                    <a:pt x="282745" y="339208"/>
                    <a:pt x="282833" y="339208"/>
                  </a:cubicBezTo>
                  <a:cubicBezTo>
                    <a:pt x="287669" y="339208"/>
                    <a:pt x="291626" y="335251"/>
                    <a:pt x="291626" y="330415"/>
                  </a:cubicBezTo>
                  <a:cubicBezTo>
                    <a:pt x="291626" y="329448"/>
                    <a:pt x="291450" y="328481"/>
                    <a:pt x="291186" y="327602"/>
                  </a:cubicBezTo>
                  <a:lnTo>
                    <a:pt x="277382" y="218665"/>
                  </a:lnTo>
                  <a:lnTo>
                    <a:pt x="353787" y="137424"/>
                  </a:lnTo>
                  <a:cubicBezTo>
                    <a:pt x="355985" y="135050"/>
                    <a:pt x="356777" y="131709"/>
                    <a:pt x="355722" y="128720"/>
                  </a:cubicBezTo>
                  <a:cubicBezTo>
                    <a:pt x="354754" y="125642"/>
                    <a:pt x="352117" y="123356"/>
                    <a:pt x="349039" y="122829"/>
                  </a:cubicBezTo>
                  <a:lnTo>
                    <a:pt x="239487" y="101991"/>
                  </a:lnTo>
                  <a:lnTo>
                    <a:pt x="185766" y="4220"/>
                  </a:lnTo>
                  <a:cubicBezTo>
                    <a:pt x="182689" y="-1407"/>
                    <a:pt x="173457" y="-1407"/>
                    <a:pt x="170380" y="4220"/>
                  </a:cubicBezTo>
                  <a:lnTo>
                    <a:pt x="116659" y="101991"/>
                  </a:lnTo>
                  <a:lnTo>
                    <a:pt x="7107" y="122829"/>
                  </a:lnTo>
                  <a:cubicBezTo>
                    <a:pt x="3941" y="123444"/>
                    <a:pt x="1391" y="125730"/>
                    <a:pt x="424" y="128720"/>
                  </a:cubicBezTo>
                  <a:cubicBezTo>
                    <a:pt x="-543" y="131797"/>
                    <a:pt x="161" y="135138"/>
                    <a:pt x="2359" y="137424"/>
                  </a:cubicBezTo>
                  <a:lnTo>
                    <a:pt x="78764" y="218665"/>
                  </a:lnTo>
                  <a:lnTo>
                    <a:pt x="64784" y="329272"/>
                  </a:lnTo>
                  <a:cubicBezTo>
                    <a:pt x="64344" y="332437"/>
                    <a:pt x="65751" y="335603"/>
                    <a:pt x="68301" y="337449"/>
                  </a:cubicBezTo>
                  <a:cubicBezTo>
                    <a:pt x="69796" y="338592"/>
                    <a:pt x="71642" y="339120"/>
                    <a:pt x="73488" y="339120"/>
                  </a:cubicBezTo>
                  <a:cubicBezTo>
                    <a:pt x="74719" y="339120"/>
                    <a:pt x="76038" y="338856"/>
                    <a:pt x="77269" y="338240"/>
                  </a:cubicBezTo>
                  <a:lnTo>
                    <a:pt x="178117" y="290762"/>
                  </a:lnTo>
                  <a:lnTo>
                    <a:pt x="278965" y="338240"/>
                  </a:lnTo>
                  <a:close/>
                  <a:moveTo>
                    <a:pt x="84127" y="315644"/>
                  </a:moveTo>
                  <a:lnTo>
                    <a:pt x="96612" y="216730"/>
                  </a:lnTo>
                  <a:cubicBezTo>
                    <a:pt x="96964" y="214093"/>
                    <a:pt x="96085" y="211543"/>
                    <a:pt x="94326" y="209609"/>
                  </a:cubicBezTo>
                  <a:lnTo>
                    <a:pt x="26098" y="136985"/>
                  </a:lnTo>
                  <a:lnTo>
                    <a:pt x="124044" y="118344"/>
                  </a:lnTo>
                  <a:cubicBezTo>
                    <a:pt x="126594" y="117817"/>
                    <a:pt x="128880" y="116234"/>
                    <a:pt x="130111" y="113948"/>
                  </a:cubicBezTo>
                  <a:lnTo>
                    <a:pt x="178117" y="26553"/>
                  </a:lnTo>
                  <a:lnTo>
                    <a:pt x="226123" y="113948"/>
                  </a:lnTo>
                  <a:cubicBezTo>
                    <a:pt x="227354" y="116234"/>
                    <a:pt x="229640" y="117905"/>
                    <a:pt x="232190" y="118344"/>
                  </a:cubicBezTo>
                  <a:lnTo>
                    <a:pt x="330048" y="136985"/>
                  </a:lnTo>
                  <a:lnTo>
                    <a:pt x="261732" y="209609"/>
                  </a:lnTo>
                  <a:cubicBezTo>
                    <a:pt x="259973" y="211543"/>
                    <a:pt x="259094" y="214093"/>
                    <a:pt x="259446" y="216730"/>
                  </a:cubicBezTo>
                  <a:lnTo>
                    <a:pt x="272019" y="315644"/>
                  </a:lnTo>
                  <a:lnTo>
                    <a:pt x="181898" y="273177"/>
                  </a:lnTo>
                  <a:cubicBezTo>
                    <a:pt x="179524" y="272034"/>
                    <a:pt x="176798" y="272034"/>
                    <a:pt x="174424" y="273177"/>
                  </a:cubicBezTo>
                  <a:lnTo>
                    <a:pt x="84303" y="315644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49" name="Vrije vorm: vorm 348">
              <a:extLst>
                <a:ext uri="{FF2B5EF4-FFF2-40B4-BE49-F238E27FC236}">
                  <a16:creationId xmlns:a16="http://schemas.microsoft.com/office/drawing/2014/main" id="{2ADCE484-1FC0-6887-4408-1D3A12D1290A}"/>
                </a:ext>
              </a:extLst>
            </p:cNvPr>
            <p:cNvSpPr/>
            <p:nvPr/>
          </p:nvSpPr>
          <p:spPr>
            <a:xfrm>
              <a:off x="13431" y="3817672"/>
              <a:ext cx="514086" cy="617343"/>
            </a:xfrm>
            <a:custGeom>
              <a:avLst/>
              <a:gdLst>
                <a:gd name="connsiteX0" fmla="*/ 176 w 514086"/>
                <a:gd name="connsiteY0" fmla="*/ 511923 h 617343"/>
                <a:gd name="connsiteX1" fmla="*/ 528 w 514086"/>
                <a:gd name="connsiteY1" fmla="*/ 512978 h 617343"/>
                <a:gd name="connsiteX2" fmla="*/ 1495 w 514086"/>
                <a:gd name="connsiteY2" fmla="*/ 514913 h 617343"/>
                <a:gd name="connsiteX3" fmla="*/ 1846 w 514086"/>
                <a:gd name="connsiteY3" fmla="*/ 515528 h 617343"/>
                <a:gd name="connsiteX4" fmla="*/ 2374 w 514086"/>
                <a:gd name="connsiteY4" fmla="*/ 516056 h 617343"/>
                <a:gd name="connsiteX5" fmla="*/ 2726 w 514086"/>
                <a:gd name="connsiteY5" fmla="*/ 516407 h 617343"/>
                <a:gd name="connsiteX6" fmla="*/ 90121 w 514086"/>
                <a:gd name="connsiteY6" fmla="*/ 552016 h 617343"/>
                <a:gd name="connsiteX7" fmla="*/ 169955 w 514086"/>
                <a:gd name="connsiteY7" fmla="*/ 558786 h 617343"/>
                <a:gd name="connsiteX8" fmla="*/ 194046 w 514086"/>
                <a:gd name="connsiteY8" fmla="*/ 560369 h 617343"/>
                <a:gd name="connsiteX9" fmla="*/ 256999 w 514086"/>
                <a:gd name="connsiteY9" fmla="*/ 617343 h 617343"/>
                <a:gd name="connsiteX10" fmla="*/ 319952 w 514086"/>
                <a:gd name="connsiteY10" fmla="*/ 560369 h 617343"/>
                <a:gd name="connsiteX11" fmla="*/ 341757 w 514086"/>
                <a:gd name="connsiteY11" fmla="*/ 558962 h 617343"/>
                <a:gd name="connsiteX12" fmla="*/ 423965 w 514086"/>
                <a:gd name="connsiteY12" fmla="*/ 552016 h 617343"/>
                <a:gd name="connsiteX13" fmla="*/ 511361 w 514086"/>
                <a:gd name="connsiteY13" fmla="*/ 516407 h 617343"/>
                <a:gd name="connsiteX14" fmla="*/ 511712 w 514086"/>
                <a:gd name="connsiteY14" fmla="*/ 516056 h 617343"/>
                <a:gd name="connsiteX15" fmla="*/ 512240 w 514086"/>
                <a:gd name="connsiteY15" fmla="*/ 515528 h 617343"/>
                <a:gd name="connsiteX16" fmla="*/ 512592 w 514086"/>
                <a:gd name="connsiteY16" fmla="*/ 514913 h 617343"/>
                <a:gd name="connsiteX17" fmla="*/ 513559 w 514086"/>
                <a:gd name="connsiteY17" fmla="*/ 513066 h 617343"/>
                <a:gd name="connsiteX18" fmla="*/ 513910 w 514086"/>
                <a:gd name="connsiteY18" fmla="*/ 512011 h 617343"/>
                <a:gd name="connsiteX19" fmla="*/ 514086 w 514086"/>
                <a:gd name="connsiteY19" fmla="*/ 509989 h 617343"/>
                <a:gd name="connsiteX20" fmla="*/ 514086 w 514086"/>
                <a:gd name="connsiteY20" fmla="*/ 508846 h 617343"/>
                <a:gd name="connsiteX21" fmla="*/ 514086 w 514086"/>
                <a:gd name="connsiteY21" fmla="*/ 508494 h 617343"/>
                <a:gd name="connsiteX22" fmla="*/ 463618 w 514086"/>
                <a:gd name="connsiteY22" fmla="*/ 430419 h 617343"/>
                <a:gd name="connsiteX23" fmla="*/ 454035 w 514086"/>
                <a:gd name="connsiteY23" fmla="*/ 415648 h 617343"/>
                <a:gd name="connsiteX24" fmla="*/ 367870 w 514086"/>
                <a:gd name="connsiteY24" fmla="*/ 199445 h 617343"/>
                <a:gd name="connsiteX25" fmla="*/ 380707 w 514086"/>
                <a:gd name="connsiteY25" fmla="*/ 197335 h 617343"/>
                <a:gd name="connsiteX26" fmla="*/ 410337 w 514086"/>
                <a:gd name="connsiteY26" fmla="*/ 164979 h 617343"/>
                <a:gd name="connsiteX27" fmla="*/ 416404 w 514086"/>
                <a:gd name="connsiteY27" fmla="*/ 99740 h 617343"/>
                <a:gd name="connsiteX28" fmla="*/ 410337 w 514086"/>
                <a:gd name="connsiteY28" fmla="*/ 34677 h 617343"/>
                <a:gd name="connsiteX29" fmla="*/ 380707 w 514086"/>
                <a:gd name="connsiteY29" fmla="*/ 2233 h 617343"/>
                <a:gd name="connsiteX30" fmla="*/ 331646 w 514086"/>
                <a:gd name="connsiteY30" fmla="*/ 12344 h 617343"/>
                <a:gd name="connsiteX31" fmla="*/ 286893 w 514086"/>
                <a:gd name="connsiteY31" fmla="*/ 55075 h 617343"/>
                <a:gd name="connsiteX32" fmla="*/ 257615 w 514086"/>
                <a:gd name="connsiteY32" fmla="*/ 46371 h 617343"/>
                <a:gd name="connsiteX33" fmla="*/ 227721 w 514086"/>
                <a:gd name="connsiteY33" fmla="*/ 55515 h 617343"/>
                <a:gd name="connsiteX34" fmla="*/ 182528 w 514086"/>
                <a:gd name="connsiteY34" fmla="*/ 12344 h 617343"/>
                <a:gd name="connsiteX35" fmla="*/ 133467 w 514086"/>
                <a:gd name="connsiteY35" fmla="*/ 2233 h 617343"/>
                <a:gd name="connsiteX36" fmla="*/ 103837 w 514086"/>
                <a:gd name="connsiteY36" fmla="*/ 34677 h 617343"/>
                <a:gd name="connsiteX37" fmla="*/ 97683 w 514086"/>
                <a:gd name="connsiteY37" fmla="*/ 99916 h 617343"/>
                <a:gd name="connsiteX38" fmla="*/ 103837 w 514086"/>
                <a:gd name="connsiteY38" fmla="*/ 164979 h 617343"/>
                <a:gd name="connsiteX39" fmla="*/ 133379 w 514086"/>
                <a:gd name="connsiteY39" fmla="*/ 197335 h 617343"/>
                <a:gd name="connsiteX40" fmla="*/ 146216 w 514086"/>
                <a:gd name="connsiteY40" fmla="*/ 199445 h 617343"/>
                <a:gd name="connsiteX41" fmla="*/ 60051 w 514086"/>
                <a:gd name="connsiteY41" fmla="*/ 415648 h 617343"/>
                <a:gd name="connsiteX42" fmla="*/ 50380 w 514086"/>
                <a:gd name="connsiteY42" fmla="*/ 430507 h 617343"/>
                <a:gd name="connsiteX43" fmla="*/ 0 w 514086"/>
                <a:gd name="connsiteY43" fmla="*/ 508582 h 617343"/>
                <a:gd name="connsiteX44" fmla="*/ 0 w 514086"/>
                <a:gd name="connsiteY44" fmla="*/ 508934 h 617343"/>
                <a:gd name="connsiteX45" fmla="*/ 0 w 514086"/>
                <a:gd name="connsiteY45" fmla="*/ 510077 h 617343"/>
                <a:gd name="connsiteX46" fmla="*/ 176 w 514086"/>
                <a:gd name="connsiteY46" fmla="*/ 512099 h 617343"/>
                <a:gd name="connsiteX47" fmla="*/ 256999 w 514086"/>
                <a:gd name="connsiteY47" fmla="*/ 599759 h 617343"/>
                <a:gd name="connsiteX48" fmla="*/ 211367 w 514086"/>
                <a:gd name="connsiteY48" fmla="*/ 554127 h 617343"/>
                <a:gd name="connsiteX49" fmla="*/ 257087 w 514086"/>
                <a:gd name="connsiteY49" fmla="*/ 526167 h 617343"/>
                <a:gd name="connsiteX50" fmla="*/ 291289 w 514086"/>
                <a:gd name="connsiteY50" fmla="*/ 532146 h 617343"/>
                <a:gd name="connsiteX51" fmla="*/ 302631 w 514086"/>
                <a:gd name="connsiteY51" fmla="*/ 554127 h 617343"/>
                <a:gd name="connsiteX52" fmla="*/ 256999 w 514086"/>
                <a:gd name="connsiteY52" fmla="*/ 599759 h 617343"/>
                <a:gd name="connsiteX53" fmla="*/ 420888 w 514086"/>
                <a:gd name="connsiteY53" fmla="*/ 534608 h 617343"/>
                <a:gd name="connsiteX54" fmla="*/ 340614 w 514086"/>
                <a:gd name="connsiteY54" fmla="*/ 541378 h 617343"/>
                <a:gd name="connsiteX55" fmla="*/ 319073 w 514086"/>
                <a:gd name="connsiteY55" fmla="*/ 542784 h 617343"/>
                <a:gd name="connsiteX56" fmla="*/ 299730 w 514086"/>
                <a:gd name="connsiteY56" fmla="*/ 516759 h 617343"/>
                <a:gd name="connsiteX57" fmla="*/ 256911 w 514086"/>
                <a:gd name="connsiteY57" fmla="*/ 508582 h 617343"/>
                <a:gd name="connsiteX58" fmla="*/ 195013 w 514086"/>
                <a:gd name="connsiteY58" fmla="*/ 542872 h 617343"/>
                <a:gd name="connsiteX59" fmla="*/ 171098 w 514086"/>
                <a:gd name="connsiteY59" fmla="*/ 541290 h 617343"/>
                <a:gd name="connsiteX60" fmla="*/ 93198 w 514086"/>
                <a:gd name="connsiteY60" fmla="*/ 534695 h 617343"/>
                <a:gd name="connsiteX61" fmla="*/ 21189 w 514086"/>
                <a:gd name="connsiteY61" fmla="*/ 509989 h 617343"/>
                <a:gd name="connsiteX62" fmla="*/ 93111 w 514086"/>
                <a:gd name="connsiteY62" fmla="*/ 485283 h 617343"/>
                <a:gd name="connsiteX63" fmla="*/ 256999 w 514086"/>
                <a:gd name="connsiteY63" fmla="*/ 473501 h 617343"/>
                <a:gd name="connsiteX64" fmla="*/ 420888 w 514086"/>
                <a:gd name="connsiteY64" fmla="*/ 485283 h 617343"/>
                <a:gd name="connsiteX65" fmla="*/ 492809 w 514086"/>
                <a:gd name="connsiteY65" fmla="*/ 509989 h 617343"/>
                <a:gd name="connsiteX66" fmla="*/ 420800 w 514086"/>
                <a:gd name="connsiteY66" fmla="*/ 534695 h 617343"/>
                <a:gd name="connsiteX67" fmla="*/ 227633 w 514086"/>
                <a:gd name="connsiteY67" fmla="*/ 143877 h 617343"/>
                <a:gd name="connsiteX68" fmla="*/ 233612 w 514086"/>
                <a:gd name="connsiteY68" fmla="*/ 147306 h 617343"/>
                <a:gd name="connsiteX69" fmla="*/ 222270 w 514086"/>
                <a:gd name="connsiteY69" fmla="*/ 149153 h 617343"/>
                <a:gd name="connsiteX70" fmla="*/ 227633 w 514086"/>
                <a:gd name="connsiteY70" fmla="*/ 143789 h 617343"/>
                <a:gd name="connsiteX71" fmla="*/ 286805 w 514086"/>
                <a:gd name="connsiteY71" fmla="*/ 144317 h 617343"/>
                <a:gd name="connsiteX72" fmla="*/ 291905 w 514086"/>
                <a:gd name="connsiteY72" fmla="*/ 149329 h 617343"/>
                <a:gd name="connsiteX73" fmla="*/ 281178 w 514086"/>
                <a:gd name="connsiteY73" fmla="*/ 147482 h 617343"/>
                <a:gd name="connsiteX74" fmla="*/ 286805 w 514086"/>
                <a:gd name="connsiteY74" fmla="*/ 144317 h 617343"/>
                <a:gd name="connsiteX75" fmla="*/ 343164 w 514086"/>
                <a:gd name="connsiteY75" fmla="*/ 25269 h 617343"/>
                <a:gd name="connsiteX76" fmla="*/ 375344 w 514086"/>
                <a:gd name="connsiteY76" fmla="*/ 18763 h 617343"/>
                <a:gd name="connsiteX77" fmla="*/ 393192 w 514086"/>
                <a:gd name="connsiteY77" fmla="*/ 38633 h 617343"/>
                <a:gd name="connsiteX78" fmla="*/ 398819 w 514086"/>
                <a:gd name="connsiteY78" fmla="*/ 99476 h 617343"/>
                <a:gd name="connsiteX79" fmla="*/ 393192 w 514086"/>
                <a:gd name="connsiteY79" fmla="*/ 160495 h 617343"/>
                <a:gd name="connsiteX80" fmla="*/ 375432 w 514086"/>
                <a:gd name="connsiteY80" fmla="*/ 180277 h 617343"/>
                <a:gd name="connsiteX81" fmla="*/ 343252 w 514086"/>
                <a:gd name="connsiteY81" fmla="*/ 173771 h 617343"/>
                <a:gd name="connsiteX82" fmla="*/ 299818 w 514086"/>
                <a:gd name="connsiteY82" fmla="*/ 132272 h 617343"/>
                <a:gd name="connsiteX83" fmla="*/ 310368 w 514086"/>
                <a:gd name="connsiteY83" fmla="*/ 108268 h 617343"/>
                <a:gd name="connsiteX84" fmla="*/ 340174 w 514086"/>
                <a:gd name="connsiteY84" fmla="*/ 108268 h 617343"/>
                <a:gd name="connsiteX85" fmla="*/ 348967 w 514086"/>
                <a:gd name="connsiteY85" fmla="*/ 99476 h 617343"/>
                <a:gd name="connsiteX86" fmla="*/ 340174 w 514086"/>
                <a:gd name="connsiteY86" fmla="*/ 90684 h 617343"/>
                <a:gd name="connsiteX87" fmla="*/ 310368 w 514086"/>
                <a:gd name="connsiteY87" fmla="*/ 90684 h 617343"/>
                <a:gd name="connsiteX88" fmla="*/ 299818 w 514086"/>
                <a:gd name="connsiteY88" fmla="*/ 66681 h 617343"/>
                <a:gd name="connsiteX89" fmla="*/ 343252 w 514086"/>
                <a:gd name="connsiteY89" fmla="*/ 25269 h 617343"/>
                <a:gd name="connsiteX90" fmla="*/ 257615 w 514086"/>
                <a:gd name="connsiteY90" fmla="*/ 63604 h 617343"/>
                <a:gd name="connsiteX91" fmla="*/ 283024 w 514086"/>
                <a:gd name="connsiteY91" fmla="*/ 74154 h 617343"/>
                <a:gd name="connsiteX92" fmla="*/ 293575 w 514086"/>
                <a:gd name="connsiteY92" fmla="*/ 99564 h 617343"/>
                <a:gd name="connsiteX93" fmla="*/ 257703 w 514086"/>
                <a:gd name="connsiteY93" fmla="*/ 135525 h 617343"/>
                <a:gd name="connsiteX94" fmla="*/ 221742 w 514086"/>
                <a:gd name="connsiteY94" fmla="*/ 99564 h 617343"/>
                <a:gd name="connsiteX95" fmla="*/ 257703 w 514086"/>
                <a:gd name="connsiteY95" fmla="*/ 63692 h 617343"/>
                <a:gd name="connsiteX96" fmla="*/ 120894 w 514086"/>
                <a:gd name="connsiteY96" fmla="*/ 160495 h 617343"/>
                <a:gd name="connsiteX97" fmla="*/ 115267 w 514086"/>
                <a:gd name="connsiteY97" fmla="*/ 99652 h 617343"/>
                <a:gd name="connsiteX98" fmla="*/ 120894 w 514086"/>
                <a:gd name="connsiteY98" fmla="*/ 38633 h 617343"/>
                <a:gd name="connsiteX99" fmla="*/ 138655 w 514086"/>
                <a:gd name="connsiteY99" fmla="*/ 18851 h 617343"/>
                <a:gd name="connsiteX100" fmla="*/ 170835 w 514086"/>
                <a:gd name="connsiteY100" fmla="*/ 25357 h 617343"/>
                <a:gd name="connsiteX101" fmla="*/ 214884 w 514086"/>
                <a:gd name="connsiteY101" fmla="*/ 67472 h 617343"/>
                <a:gd name="connsiteX102" fmla="*/ 204773 w 514086"/>
                <a:gd name="connsiteY102" fmla="*/ 90860 h 617343"/>
                <a:gd name="connsiteX103" fmla="*/ 174967 w 514086"/>
                <a:gd name="connsiteY103" fmla="*/ 90860 h 617343"/>
                <a:gd name="connsiteX104" fmla="*/ 166175 w 514086"/>
                <a:gd name="connsiteY104" fmla="*/ 99652 h 617343"/>
                <a:gd name="connsiteX105" fmla="*/ 174967 w 514086"/>
                <a:gd name="connsiteY105" fmla="*/ 108444 h 617343"/>
                <a:gd name="connsiteX106" fmla="*/ 204773 w 514086"/>
                <a:gd name="connsiteY106" fmla="*/ 108444 h 617343"/>
                <a:gd name="connsiteX107" fmla="*/ 214884 w 514086"/>
                <a:gd name="connsiteY107" fmla="*/ 131832 h 617343"/>
                <a:gd name="connsiteX108" fmla="*/ 170835 w 514086"/>
                <a:gd name="connsiteY108" fmla="*/ 173947 h 617343"/>
                <a:gd name="connsiteX109" fmla="*/ 138655 w 514086"/>
                <a:gd name="connsiteY109" fmla="*/ 180453 h 617343"/>
                <a:gd name="connsiteX110" fmla="*/ 120894 w 514086"/>
                <a:gd name="connsiteY110" fmla="*/ 160671 h 617343"/>
                <a:gd name="connsiteX111" fmla="*/ 60403 w 514086"/>
                <a:gd name="connsiteY111" fmla="*/ 444662 h 617343"/>
                <a:gd name="connsiteX112" fmla="*/ 77372 w 514086"/>
                <a:gd name="connsiteY112" fmla="*/ 418197 h 617343"/>
                <a:gd name="connsiteX113" fmla="*/ 209257 w 514086"/>
                <a:gd name="connsiteY113" fmla="*/ 171837 h 617343"/>
                <a:gd name="connsiteX114" fmla="*/ 211631 w 514086"/>
                <a:gd name="connsiteY114" fmla="*/ 170606 h 617343"/>
                <a:gd name="connsiteX115" fmla="*/ 257087 w 514086"/>
                <a:gd name="connsiteY115" fmla="*/ 163484 h 617343"/>
                <a:gd name="connsiteX116" fmla="*/ 302895 w 514086"/>
                <a:gd name="connsiteY116" fmla="*/ 170870 h 617343"/>
                <a:gd name="connsiteX117" fmla="*/ 305357 w 514086"/>
                <a:gd name="connsiteY117" fmla="*/ 172101 h 617343"/>
                <a:gd name="connsiteX118" fmla="*/ 436714 w 514086"/>
                <a:gd name="connsiteY118" fmla="*/ 418197 h 617343"/>
                <a:gd name="connsiteX119" fmla="*/ 453859 w 514086"/>
                <a:gd name="connsiteY119" fmla="*/ 444750 h 617343"/>
                <a:gd name="connsiteX120" fmla="*/ 488589 w 514086"/>
                <a:gd name="connsiteY120" fmla="*/ 486250 h 617343"/>
                <a:gd name="connsiteX121" fmla="*/ 423965 w 514086"/>
                <a:gd name="connsiteY121" fmla="*/ 467786 h 617343"/>
                <a:gd name="connsiteX122" fmla="*/ 257087 w 514086"/>
                <a:gd name="connsiteY122" fmla="*/ 455741 h 617343"/>
                <a:gd name="connsiteX123" fmla="*/ 90209 w 514086"/>
                <a:gd name="connsiteY123" fmla="*/ 467786 h 617343"/>
                <a:gd name="connsiteX124" fmla="*/ 25674 w 514086"/>
                <a:gd name="connsiteY124" fmla="*/ 486250 h 617343"/>
                <a:gd name="connsiteX125" fmla="*/ 60491 w 514086"/>
                <a:gd name="connsiteY125" fmla="*/ 444662 h 6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514086" h="617343">
                  <a:moveTo>
                    <a:pt x="176" y="511923"/>
                  </a:moveTo>
                  <a:cubicBezTo>
                    <a:pt x="176" y="511923"/>
                    <a:pt x="440" y="512627"/>
                    <a:pt x="528" y="512978"/>
                  </a:cubicBezTo>
                  <a:cubicBezTo>
                    <a:pt x="791" y="513682"/>
                    <a:pt x="1143" y="514297"/>
                    <a:pt x="1495" y="514913"/>
                  </a:cubicBezTo>
                  <a:cubicBezTo>
                    <a:pt x="1583" y="515089"/>
                    <a:pt x="1671" y="515352"/>
                    <a:pt x="1846" y="515528"/>
                  </a:cubicBezTo>
                  <a:cubicBezTo>
                    <a:pt x="2022" y="515704"/>
                    <a:pt x="2198" y="515880"/>
                    <a:pt x="2374" y="516056"/>
                  </a:cubicBezTo>
                  <a:cubicBezTo>
                    <a:pt x="2462" y="516144"/>
                    <a:pt x="2638" y="516319"/>
                    <a:pt x="2726" y="516407"/>
                  </a:cubicBezTo>
                  <a:cubicBezTo>
                    <a:pt x="20750" y="537421"/>
                    <a:pt x="56886" y="546213"/>
                    <a:pt x="90121" y="552016"/>
                  </a:cubicBezTo>
                  <a:cubicBezTo>
                    <a:pt x="105947" y="554742"/>
                    <a:pt x="141380" y="557028"/>
                    <a:pt x="169955" y="558786"/>
                  </a:cubicBezTo>
                  <a:cubicBezTo>
                    <a:pt x="179099" y="559402"/>
                    <a:pt x="187364" y="559930"/>
                    <a:pt x="194046" y="560369"/>
                  </a:cubicBezTo>
                  <a:cubicBezTo>
                    <a:pt x="197211" y="592285"/>
                    <a:pt x="224204" y="617343"/>
                    <a:pt x="256999" y="617343"/>
                  </a:cubicBezTo>
                  <a:cubicBezTo>
                    <a:pt x="289795" y="617343"/>
                    <a:pt x="316787" y="592285"/>
                    <a:pt x="319952" y="560369"/>
                  </a:cubicBezTo>
                  <a:cubicBezTo>
                    <a:pt x="326195" y="559930"/>
                    <a:pt x="333580" y="559490"/>
                    <a:pt x="341757" y="558962"/>
                  </a:cubicBezTo>
                  <a:cubicBezTo>
                    <a:pt x="371123" y="557116"/>
                    <a:pt x="407611" y="554830"/>
                    <a:pt x="423965" y="552016"/>
                  </a:cubicBezTo>
                  <a:cubicBezTo>
                    <a:pt x="457112" y="546213"/>
                    <a:pt x="493249" y="537421"/>
                    <a:pt x="511361" y="516407"/>
                  </a:cubicBezTo>
                  <a:cubicBezTo>
                    <a:pt x="511449" y="516319"/>
                    <a:pt x="511624" y="516144"/>
                    <a:pt x="511712" y="516056"/>
                  </a:cubicBezTo>
                  <a:cubicBezTo>
                    <a:pt x="511888" y="515880"/>
                    <a:pt x="512064" y="515704"/>
                    <a:pt x="512240" y="515528"/>
                  </a:cubicBezTo>
                  <a:cubicBezTo>
                    <a:pt x="512416" y="515352"/>
                    <a:pt x="512416" y="515089"/>
                    <a:pt x="512592" y="514913"/>
                  </a:cubicBezTo>
                  <a:cubicBezTo>
                    <a:pt x="513031" y="514297"/>
                    <a:pt x="513295" y="513682"/>
                    <a:pt x="513559" y="513066"/>
                  </a:cubicBezTo>
                  <a:cubicBezTo>
                    <a:pt x="513735" y="512715"/>
                    <a:pt x="513822" y="512363"/>
                    <a:pt x="513910" y="512011"/>
                  </a:cubicBezTo>
                  <a:cubicBezTo>
                    <a:pt x="514086" y="511308"/>
                    <a:pt x="514086" y="510693"/>
                    <a:pt x="514086" y="509989"/>
                  </a:cubicBezTo>
                  <a:cubicBezTo>
                    <a:pt x="514086" y="509637"/>
                    <a:pt x="514086" y="509198"/>
                    <a:pt x="514086" y="508846"/>
                  </a:cubicBezTo>
                  <a:cubicBezTo>
                    <a:pt x="514086" y="508758"/>
                    <a:pt x="514086" y="508582"/>
                    <a:pt x="514086" y="508494"/>
                  </a:cubicBezTo>
                  <a:cubicBezTo>
                    <a:pt x="505909" y="462247"/>
                    <a:pt x="470828" y="435518"/>
                    <a:pt x="463618" y="430419"/>
                  </a:cubicBezTo>
                  <a:cubicBezTo>
                    <a:pt x="458519" y="426990"/>
                    <a:pt x="455002" y="421626"/>
                    <a:pt x="454035" y="415648"/>
                  </a:cubicBezTo>
                  <a:cubicBezTo>
                    <a:pt x="436011" y="304689"/>
                    <a:pt x="402512" y="238658"/>
                    <a:pt x="367870" y="199445"/>
                  </a:cubicBezTo>
                  <a:cubicBezTo>
                    <a:pt x="372266" y="199269"/>
                    <a:pt x="376575" y="198653"/>
                    <a:pt x="380707" y="197335"/>
                  </a:cubicBezTo>
                  <a:cubicBezTo>
                    <a:pt x="395830" y="192587"/>
                    <a:pt x="406380" y="181069"/>
                    <a:pt x="410337" y="164979"/>
                  </a:cubicBezTo>
                  <a:cubicBezTo>
                    <a:pt x="415349" y="144757"/>
                    <a:pt x="416316" y="115478"/>
                    <a:pt x="416404" y="99740"/>
                  </a:cubicBezTo>
                  <a:cubicBezTo>
                    <a:pt x="416228" y="80573"/>
                    <a:pt x="414997" y="53756"/>
                    <a:pt x="410337" y="34677"/>
                  </a:cubicBezTo>
                  <a:cubicBezTo>
                    <a:pt x="406380" y="18499"/>
                    <a:pt x="395830" y="6981"/>
                    <a:pt x="380707" y="2233"/>
                  </a:cubicBezTo>
                  <a:cubicBezTo>
                    <a:pt x="364089" y="-2954"/>
                    <a:pt x="344395" y="1090"/>
                    <a:pt x="331646" y="12344"/>
                  </a:cubicBezTo>
                  <a:cubicBezTo>
                    <a:pt x="317842" y="24566"/>
                    <a:pt x="296828" y="45228"/>
                    <a:pt x="286893" y="55075"/>
                  </a:cubicBezTo>
                  <a:cubicBezTo>
                    <a:pt x="278277" y="49448"/>
                    <a:pt x="268165" y="46371"/>
                    <a:pt x="257615" y="46371"/>
                  </a:cubicBezTo>
                  <a:cubicBezTo>
                    <a:pt x="247064" y="46371"/>
                    <a:pt x="236249" y="49712"/>
                    <a:pt x="227721" y="55515"/>
                  </a:cubicBezTo>
                  <a:cubicBezTo>
                    <a:pt x="218049" y="45931"/>
                    <a:pt x="196596" y="24741"/>
                    <a:pt x="182528" y="12344"/>
                  </a:cubicBezTo>
                  <a:cubicBezTo>
                    <a:pt x="169779" y="1090"/>
                    <a:pt x="150085" y="-2954"/>
                    <a:pt x="133467" y="2233"/>
                  </a:cubicBezTo>
                  <a:cubicBezTo>
                    <a:pt x="118344" y="6981"/>
                    <a:pt x="107794" y="18499"/>
                    <a:pt x="103837" y="34677"/>
                  </a:cubicBezTo>
                  <a:cubicBezTo>
                    <a:pt x="99177" y="53580"/>
                    <a:pt x="97946" y="80485"/>
                    <a:pt x="97683" y="99916"/>
                  </a:cubicBezTo>
                  <a:cubicBezTo>
                    <a:pt x="97858" y="119083"/>
                    <a:pt x="99089" y="145987"/>
                    <a:pt x="103837" y="164979"/>
                  </a:cubicBezTo>
                  <a:cubicBezTo>
                    <a:pt x="107794" y="181157"/>
                    <a:pt x="118257" y="192587"/>
                    <a:pt x="133379" y="197335"/>
                  </a:cubicBezTo>
                  <a:cubicBezTo>
                    <a:pt x="137512" y="198653"/>
                    <a:pt x="141908" y="199269"/>
                    <a:pt x="146216" y="199445"/>
                  </a:cubicBezTo>
                  <a:cubicBezTo>
                    <a:pt x="111486" y="238658"/>
                    <a:pt x="77988" y="304689"/>
                    <a:pt x="60051" y="415648"/>
                  </a:cubicBezTo>
                  <a:cubicBezTo>
                    <a:pt x="59084" y="421626"/>
                    <a:pt x="55655" y="426990"/>
                    <a:pt x="50380" y="430507"/>
                  </a:cubicBezTo>
                  <a:cubicBezTo>
                    <a:pt x="43434" y="435430"/>
                    <a:pt x="8177" y="462247"/>
                    <a:pt x="0" y="508582"/>
                  </a:cubicBezTo>
                  <a:cubicBezTo>
                    <a:pt x="0" y="508670"/>
                    <a:pt x="0" y="508846"/>
                    <a:pt x="0" y="508934"/>
                  </a:cubicBezTo>
                  <a:cubicBezTo>
                    <a:pt x="0" y="509286"/>
                    <a:pt x="0" y="509637"/>
                    <a:pt x="0" y="510077"/>
                  </a:cubicBezTo>
                  <a:cubicBezTo>
                    <a:pt x="0" y="510780"/>
                    <a:pt x="0" y="511484"/>
                    <a:pt x="176" y="512099"/>
                  </a:cubicBezTo>
                  <a:close/>
                  <a:moveTo>
                    <a:pt x="256999" y="599759"/>
                  </a:moveTo>
                  <a:cubicBezTo>
                    <a:pt x="231853" y="599759"/>
                    <a:pt x="211367" y="579272"/>
                    <a:pt x="211367" y="554127"/>
                  </a:cubicBezTo>
                  <a:cubicBezTo>
                    <a:pt x="211367" y="537333"/>
                    <a:pt x="219104" y="526167"/>
                    <a:pt x="257087" y="526167"/>
                  </a:cubicBezTo>
                  <a:cubicBezTo>
                    <a:pt x="272737" y="526167"/>
                    <a:pt x="283992" y="528101"/>
                    <a:pt x="291289" y="532146"/>
                  </a:cubicBezTo>
                  <a:cubicBezTo>
                    <a:pt x="299202" y="536542"/>
                    <a:pt x="302719" y="543224"/>
                    <a:pt x="302631" y="554127"/>
                  </a:cubicBezTo>
                  <a:cubicBezTo>
                    <a:pt x="302631" y="579272"/>
                    <a:pt x="282145" y="599759"/>
                    <a:pt x="256999" y="599759"/>
                  </a:cubicBezTo>
                  <a:close/>
                  <a:moveTo>
                    <a:pt x="420888" y="534608"/>
                  </a:moveTo>
                  <a:cubicBezTo>
                    <a:pt x="405501" y="537245"/>
                    <a:pt x="367958" y="539619"/>
                    <a:pt x="340614" y="541378"/>
                  </a:cubicBezTo>
                  <a:cubicBezTo>
                    <a:pt x="332613" y="541905"/>
                    <a:pt x="325315" y="542345"/>
                    <a:pt x="319073" y="542784"/>
                  </a:cubicBezTo>
                  <a:cubicBezTo>
                    <a:pt x="316611" y="531266"/>
                    <a:pt x="310193" y="522474"/>
                    <a:pt x="299730" y="516759"/>
                  </a:cubicBezTo>
                  <a:cubicBezTo>
                    <a:pt x="289619" y="511132"/>
                    <a:pt x="275991" y="508582"/>
                    <a:pt x="256911" y="508582"/>
                  </a:cubicBezTo>
                  <a:cubicBezTo>
                    <a:pt x="242756" y="508582"/>
                    <a:pt x="202311" y="508670"/>
                    <a:pt x="195013" y="542872"/>
                  </a:cubicBezTo>
                  <a:cubicBezTo>
                    <a:pt x="188243" y="542433"/>
                    <a:pt x="180066" y="541905"/>
                    <a:pt x="171098" y="541290"/>
                  </a:cubicBezTo>
                  <a:cubicBezTo>
                    <a:pt x="143051" y="539531"/>
                    <a:pt x="108057" y="537245"/>
                    <a:pt x="93198" y="534695"/>
                  </a:cubicBezTo>
                  <a:cubicBezTo>
                    <a:pt x="67789" y="530299"/>
                    <a:pt x="37631" y="523441"/>
                    <a:pt x="21189" y="509989"/>
                  </a:cubicBezTo>
                  <a:cubicBezTo>
                    <a:pt x="37631" y="496449"/>
                    <a:pt x="67701" y="489679"/>
                    <a:pt x="93111" y="485283"/>
                  </a:cubicBezTo>
                  <a:cubicBezTo>
                    <a:pt x="137072" y="477721"/>
                    <a:pt x="195277" y="473501"/>
                    <a:pt x="256999" y="473501"/>
                  </a:cubicBezTo>
                  <a:cubicBezTo>
                    <a:pt x="318721" y="473501"/>
                    <a:pt x="376926" y="477721"/>
                    <a:pt x="420888" y="485283"/>
                  </a:cubicBezTo>
                  <a:cubicBezTo>
                    <a:pt x="446298" y="489679"/>
                    <a:pt x="476367" y="496449"/>
                    <a:pt x="492809" y="509989"/>
                  </a:cubicBezTo>
                  <a:cubicBezTo>
                    <a:pt x="476367" y="523529"/>
                    <a:pt x="446210" y="530299"/>
                    <a:pt x="420800" y="534695"/>
                  </a:cubicBezTo>
                  <a:close/>
                  <a:moveTo>
                    <a:pt x="227633" y="143877"/>
                  </a:moveTo>
                  <a:cubicBezTo>
                    <a:pt x="229567" y="145196"/>
                    <a:pt x="231589" y="146251"/>
                    <a:pt x="233612" y="147306"/>
                  </a:cubicBezTo>
                  <a:cubicBezTo>
                    <a:pt x="229391" y="147834"/>
                    <a:pt x="225611" y="148449"/>
                    <a:pt x="222270" y="149153"/>
                  </a:cubicBezTo>
                  <a:cubicBezTo>
                    <a:pt x="224292" y="147131"/>
                    <a:pt x="226138" y="145372"/>
                    <a:pt x="227633" y="143789"/>
                  </a:cubicBezTo>
                  <a:close/>
                  <a:moveTo>
                    <a:pt x="286805" y="144317"/>
                  </a:moveTo>
                  <a:cubicBezTo>
                    <a:pt x="288300" y="145812"/>
                    <a:pt x="289970" y="147482"/>
                    <a:pt x="291905" y="149329"/>
                  </a:cubicBezTo>
                  <a:cubicBezTo>
                    <a:pt x="288739" y="148625"/>
                    <a:pt x="285222" y="148010"/>
                    <a:pt x="281178" y="147482"/>
                  </a:cubicBezTo>
                  <a:cubicBezTo>
                    <a:pt x="283112" y="146515"/>
                    <a:pt x="285047" y="145460"/>
                    <a:pt x="286805" y="144317"/>
                  </a:cubicBezTo>
                  <a:close/>
                  <a:moveTo>
                    <a:pt x="343164" y="25269"/>
                  </a:moveTo>
                  <a:cubicBezTo>
                    <a:pt x="351341" y="18060"/>
                    <a:pt x="364617" y="15422"/>
                    <a:pt x="375344" y="18763"/>
                  </a:cubicBezTo>
                  <a:cubicBezTo>
                    <a:pt x="381762" y="20785"/>
                    <a:pt x="390027" y="25797"/>
                    <a:pt x="393192" y="38633"/>
                  </a:cubicBezTo>
                  <a:cubicBezTo>
                    <a:pt x="397764" y="57009"/>
                    <a:pt x="398643" y="84793"/>
                    <a:pt x="398819" y="99476"/>
                  </a:cubicBezTo>
                  <a:cubicBezTo>
                    <a:pt x="398643" y="114335"/>
                    <a:pt x="397764" y="142031"/>
                    <a:pt x="393192" y="160495"/>
                  </a:cubicBezTo>
                  <a:cubicBezTo>
                    <a:pt x="390027" y="173244"/>
                    <a:pt x="381762" y="178343"/>
                    <a:pt x="375432" y="180277"/>
                  </a:cubicBezTo>
                  <a:cubicBezTo>
                    <a:pt x="364705" y="183619"/>
                    <a:pt x="351429" y="180981"/>
                    <a:pt x="343252" y="173771"/>
                  </a:cubicBezTo>
                  <a:cubicBezTo>
                    <a:pt x="330151" y="162253"/>
                    <a:pt x="309753" y="142207"/>
                    <a:pt x="299818" y="132272"/>
                  </a:cubicBezTo>
                  <a:cubicBezTo>
                    <a:pt x="305181" y="125414"/>
                    <a:pt x="308874" y="117149"/>
                    <a:pt x="310368" y="108268"/>
                  </a:cubicBezTo>
                  <a:lnTo>
                    <a:pt x="340174" y="108268"/>
                  </a:lnTo>
                  <a:cubicBezTo>
                    <a:pt x="345010" y="108268"/>
                    <a:pt x="348967" y="104312"/>
                    <a:pt x="348967" y="99476"/>
                  </a:cubicBezTo>
                  <a:cubicBezTo>
                    <a:pt x="348967" y="94640"/>
                    <a:pt x="345010" y="90684"/>
                    <a:pt x="340174" y="90684"/>
                  </a:cubicBezTo>
                  <a:lnTo>
                    <a:pt x="310368" y="90684"/>
                  </a:lnTo>
                  <a:cubicBezTo>
                    <a:pt x="308962" y="81891"/>
                    <a:pt x="305357" y="73715"/>
                    <a:pt x="299818" y="66681"/>
                  </a:cubicBezTo>
                  <a:cubicBezTo>
                    <a:pt x="309841" y="56746"/>
                    <a:pt x="330151" y="36787"/>
                    <a:pt x="343252" y="25269"/>
                  </a:cubicBezTo>
                  <a:close/>
                  <a:moveTo>
                    <a:pt x="257615" y="63604"/>
                  </a:moveTo>
                  <a:cubicBezTo>
                    <a:pt x="267198" y="63604"/>
                    <a:pt x="276166" y="67296"/>
                    <a:pt x="283024" y="74154"/>
                  </a:cubicBezTo>
                  <a:cubicBezTo>
                    <a:pt x="289795" y="80924"/>
                    <a:pt x="293575" y="89981"/>
                    <a:pt x="293575" y="99564"/>
                  </a:cubicBezTo>
                  <a:cubicBezTo>
                    <a:pt x="293575" y="119347"/>
                    <a:pt x="277485" y="135525"/>
                    <a:pt x="257703" y="135525"/>
                  </a:cubicBezTo>
                  <a:cubicBezTo>
                    <a:pt x="237920" y="135525"/>
                    <a:pt x="221742" y="119435"/>
                    <a:pt x="221742" y="99564"/>
                  </a:cubicBezTo>
                  <a:cubicBezTo>
                    <a:pt x="221742" y="79781"/>
                    <a:pt x="237832" y="63692"/>
                    <a:pt x="257703" y="63692"/>
                  </a:cubicBezTo>
                  <a:close/>
                  <a:moveTo>
                    <a:pt x="120894" y="160495"/>
                  </a:moveTo>
                  <a:cubicBezTo>
                    <a:pt x="117553" y="146955"/>
                    <a:pt x="115531" y="125238"/>
                    <a:pt x="115267" y="99652"/>
                  </a:cubicBezTo>
                  <a:cubicBezTo>
                    <a:pt x="115531" y="73363"/>
                    <a:pt x="117553" y="52261"/>
                    <a:pt x="120894" y="38633"/>
                  </a:cubicBezTo>
                  <a:cubicBezTo>
                    <a:pt x="123972" y="25885"/>
                    <a:pt x="132324" y="20785"/>
                    <a:pt x="138655" y="18851"/>
                  </a:cubicBezTo>
                  <a:cubicBezTo>
                    <a:pt x="149381" y="15510"/>
                    <a:pt x="162658" y="18147"/>
                    <a:pt x="170835" y="25357"/>
                  </a:cubicBezTo>
                  <a:cubicBezTo>
                    <a:pt x="184199" y="37139"/>
                    <a:pt x="205125" y="57801"/>
                    <a:pt x="214884" y="67472"/>
                  </a:cubicBezTo>
                  <a:cubicBezTo>
                    <a:pt x="209784" y="74242"/>
                    <a:pt x="206268" y="82155"/>
                    <a:pt x="204773" y="90860"/>
                  </a:cubicBezTo>
                  <a:lnTo>
                    <a:pt x="174967" y="90860"/>
                  </a:lnTo>
                  <a:cubicBezTo>
                    <a:pt x="170131" y="90860"/>
                    <a:pt x="166175" y="94816"/>
                    <a:pt x="166175" y="99652"/>
                  </a:cubicBezTo>
                  <a:cubicBezTo>
                    <a:pt x="166175" y="104488"/>
                    <a:pt x="170131" y="108444"/>
                    <a:pt x="174967" y="108444"/>
                  </a:cubicBezTo>
                  <a:lnTo>
                    <a:pt x="204773" y="108444"/>
                  </a:lnTo>
                  <a:cubicBezTo>
                    <a:pt x="206180" y="117149"/>
                    <a:pt x="209784" y="125150"/>
                    <a:pt x="214884" y="131832"/>
                  </a:cubicBezTo>
                  <a:cubicBezTo>
                    <a:pt x="205125" y="141503"/>
                    <a:pt x="184199" y="162165"/>
                    <a:pt x="170835" y="173947"/>
                  </a:cubicBezTo>
                  <a:cubicBezTo>
                    <a:pt x="162658" y="181157"/>
                    <a:pt x="149381" y="183794"/>
                    <a:pt x="138655" y="180453"/>
                  </a:cubicBezTo>
                  <a:cubicBezTo>
                    <a:pt x="132236" y="178431"/>
                    <a:pt x="123972" y="173419"/>
                    <a:pt x="120894" y="160671"/>
                  </a:cubicBezTo>
                  <a:close/>
                  <a:moveTo>
                    <a:pt x="60403" y="444662"/>
                  </a:moveTo>
                  <a:cubicBezTo>
                    <a:pt x="69459" y="438595"/>
                    <a:pt x="75614" y="428924"/>
                    <a:pt x="77372" y="418197"/>
                  </a:cubicBezTo>
                  <a:cubicBezTo>
                    <a:pt x="103837" y="255100"/>
                    <a:pt x="163449" y="194345"/>
                    <a:pt x="209257" y="171837"/>
                  </a:cubicBezTo>
                  <a:cubicBezTo>
                    <a:pt x="210224" y="171397"/>
                    <a:pt x="210664" y="171134"/>
                    <a:pt x="211631" y="170606"/>
                  </a:cubicBezTo>
                  <a:cubicBezTo>
                    <a:pt x="214796" y="169199"/>
                    <a:pt x="229391" y="163484"/>
                    <a:pt x="257087" y="163484"/>
                  </a:cubicBezTo>
                  <a:cubicBezTo>
                    <a:pt x="284783" y="163484"/>
                    <a:pt x="299994" y="169551"/>
                    <a:pt x="302895" y="170870"/>
                  </a:cubicBezTo>
                  <a:cubicBezTo>
                    <a:pt x="303598" y="171309"/>
                    <a:pt x="304126" y="171573"/>
                    <a:pt x="305357" y="172101"/>
                  </a:cubicBezTo>
                  <a:cubicBezTo>
                    <a:pt x="350637" y="194345"/>
                    <a:pt x="410249" y="255100"/>
                    <a:pt x="436714" y="418197"/>
                  </a:cubicBezTo>
                  <a:cubicBezTo>
                    <a:pt x="438472" y="429012"/>
                    <a:pt x="444803" y="438771"/>
                    <a:pt x="453859" y="444750"/>
                  </a:cubicBezTo>
                  <a:cubicBezTo>
                    <a:pt x="456672" y="446772"/>
                    <a:pt x="476455" y="461280"/>
                    <a:pt x="488589" y="486250"/>
                  </a:cubicBezTo>
                  <a:cubicBezTo>
                    <a:pt x="469949" y="476842"/>
                    <a:pt x="446298" y="471655"/>
                    <a:pt x="423965" y="467786"/>
                  </a:cubicBezTo>
                  <a:cubicBezTo>
                    <a:pt x="379036" y="460049"/>
                    <a:pt x="319776" y="455741"/>
                    <a:pt x="257087" y="455741"/>
                  </a:cubicBezTo>
                  <a:cubicBezTo>
                    <a:pt x="194398" y="455741"/>
                    <a:pt x="135138" y="460049"/>
                    <a:pt x="90209" y="467786"/>
                  </a:cubicBezTo>
                  <a:cubicBezTo>
                    <a:pt x="67965" y="471655"/>
                    <a:pt x="44225" y="476842"/>
                    <a:pt x="25674" y="486250"/>
                  </a:cubicBezTo>
                  <a:cubicBezTo>
                    <a:pt x="37895" y="461192"/>
                    <a:pt x="57765" y="446597"/>
                    <a:pt x="60491" y="44466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0" name="Vrije vorm: vorm 349">
              <a:extLst>
                <a:ext uri="{FF2B5EF4-FFF2-40B4-BE49-F238E27FC236}">
                  <a16:creationId xmlns:a16="http://schemas.microsoft.com/office/drawing/2014/main" id="{BBFBE23C-65A7-8CE8-0484-A6D7B941051A}"/>
                </a:ext>
              </a:extLst>
            </p:cNvPr>
            <p:cNvSpPr/>
            <p:nvPr/>
          </p:nvSpPr>
          <p:spPr>
            <a:xfrm>
              <a:off x="-60864" y="18837"/>
              <a:ext cx="300345" cy="667841"/>
            </a:xfrm>
            <a:custGeom>
              <a:avLst/>
              <a:gdLst>
                <a:gd name="connsiteX0" fmla="*/ 29542 w 300345"/>
                <a:gd name="connsiteY0" fmla="*/ 482588 h 667841"/>
                <a:gd name="connsiteX1" fmla="*/ 29542 w 300345"/>
                <a:gd name="connsiteY1" fmla="*/ 650257 h 667841"/>
                <a:gd name="connsiteX2" fmla="*/ 13716 w 300345"/>
                <a:gd name="connsiteY2" fmla="*/ 650257 h 667841"/>
                <a:gd name="connsiteX3" fmla="*/ 4924 w 300345"/>
                <a:gd name="connsiteY3" fmla="*/ 659049 h 667841"/>
                <a:gd name="connsiteX4" fmla="*/ 13716 w 300345"/>
                <a:gd name="connsiteY4" fmla="*/ 667842 h 667841"/>
                <a:gd name="connsiteX5" fmla="*/ 286629 w 300345"/>
                <a:gd name="connsiteY5" fmla="*/ 667842 h 667841"/>
                <a:gd name="connsiteX6" fmla="*/ 295422 w 300345"/>
                <a:gd name="connsiteY6" fmla="*/ 659049 h 667841"/>
                <a:gd name="connsiteX7" fmla="*/ 286629 w 300345"/>
                <a:gd name="connsiteY7" fmla="*/ 650257 h 667841"/>
                <a:gd name="connsiteX8" fmla="*/ 270803 w 300345"/>
                <a:gd name="connsiteY8" fmla="*/ 650257 h 667841"/>
                <a:gd name="connsiteX9" fmla="*/ 270803 w 300345"/>
                <a:gd name="connsiteY9" fmla="*/ 413832 h 667841"/>
                <a:gd name="connsiteX10" fmla="*/ 299994 w 300345"/>
                <a:gd name="connsiteY10" fmla="*/ 361694 h 667841"/>
                <a:gd name="connsiteX11" fmla="*/ 300345 w 300345"/>
                <a:gd name="connsiteY11" fmla="*/ 360111 h 667841"/>
                <a:gd name="connsiteX12" fmla="*/ 300345 w 300345"/>
                <a:gd name="connsiteY12" fmla="*/ 251174 h 667841"/>
                <a:gd name="connsiteX13" fmla="*/ 291553 w 300345"/>
                <a:gd name="connsiteY13" fmla="*/ 242382 h 667841"/>
                <a:gd name="connsiteX14" fmla="*/ 158965 w 300345"/>
                <a:gd name="connsiteY14" fmla="*/ 242382 h 667841"/>
                <a:gd name="connsiteX15" fmla="*/ 158965 w 300345"/>
                <a:gd name="connsiteY15" fmla="*/ 204927 h 667841"/>
                <a:gd name="connsiteX16" fmla="*/ 222182 w 300345"/>
                <a:gd name="connsiteY16" fmla="*/ 133533 h 667841"/>
                <a:gd name="connsiteX17" fmla="*/ 157294 w 300345"/>
                <a:gd name="connsiteY17" fmla="*/ 3495 h 667841"/>
                <a:gd name="connsiteX18" fmla="*/ 142875 w 300345"/>
                <a:gd name="connsiteY18" fmla="*/ 3495 h 667841"/>
                <a:gd name="connsiteX19" fmla="*/ 78076 w 300345"/>
                <a:gd name="connsiteY19" fmla="*/ 133533 h 667841"/>
                <a:gd name="connsiteX20" fmla="*/ 141292 w 300345"/>
                <a:gd name="connsiteY20" fmla="*/ 204927 h 667841"/>
                <a:gd name="connsiteX21" fmla="*/ 141292 w 300345"/>
                <a:gd name="connsiteY21" fmla="*/ 242382 h 667841"/>
                <a:gd name="connsiteX22" fmla="*/ 8792 w 300345"/>
                <a:gd name="connsiteY22" fmla="*/ 242382 h 667841"/>
                <a:gd name="connsiteX23" fmla="*/ 0 w 300345"/>
                <a:gd name="connsiteY23" fmla="*/ 251174 h 667841"/>
                <a:gd name="connsiteX24" fmla="*/ 0 w 300345"/>
                <a:gd name="connsiteY24" fmla="*/ 417876 h 667841"/>
                <a:gd name="connsiteX25" fmla="*/ 29454 w 300345"/>
                <a:gd name="connsiteY25" fmla="*/ 482588 h 667841"/>
                <a:gd name="connsiteX26" fmla="*/ 95748 w 300345"/>
                <a:gd name="connsiteY26" fmla="*/ 133533 h 667841"/>
                <a:gd name="connsiteX27" fmla="*/ 150173 w 300345"/>
                <a:gd name="connsiteY27" fmla="*/ 24157 h 667841"/>
                <a:gd name="connsiteX28" fmla="*/ 204597 w 300345"/>
                <a:gd name="connsiteY28" fmla="*/ 133533 h 667841"/>
                <a:gd name="connsiteX29" fmla="*/ 158965 w 300345"/>
                <a:gd name="connsiteY29" fmla="*/ 187166 h 667841"/>
                <a:gd name="connsiteX30" fmla="*/ 158965 w 300345"/>
                <a:gd name="connsiteY30" fmla="*/ 149887 h 667841"/>
                <a:gd name="connsiteX31" fmla="*/ 150173 w 300345"/>
                <a:gd name="connsiteY31" fmla="*/ 141095 h 667841"/>
                <a:gd name="connsiteX32" fmla="*/ 141380 w 300345"/>
                <a:gd name="connsiteY32" fmla="*/ 149887 h 667841"/>
                <a:gd name="connsiteX33" fmla="*/ 141380 w 300345"/>
                <a:gd name="connsiteY33" fmla="*/ 187166 h 667841"/>
                <a:gd name="connsiteX34" fmla="*/ 95748 w 300345"/>
                <a:gd name="connsiteY34" fmla="*/ 133533 h 667841"/>
                <a:gd name="connsiteX35" fmla="*/ 253306 w 300345"/>
                <a:gd name="connsiteY35" fmla="*/ 650257 h 667841"/>
                <a:gd name="connsiteX36" fmla="*/ 47127 w 300345"/>
                <a:gd name="connsiteY36" fmla="*/ 650257 h 667841"/>
                <a:gd name="connsiteX37" fmla="*/ 47127 w 300345"/>
                <a:gd name="connsiteY37" fmla="*/ 494545 h 667841"/>
                <a:gd name="connsiteX38" fmla="*/ 86165 w 300345"/>
                <a:gd name="connsiteY38" fmla="*/ 503953 h 667841"/>
                <a:gd name="connsiteX39" fmla="*/ 172241 w 300345"/>
                <a:gd name="connsiteY39" fmla="*/ 417876 h 667841"/>
                <a:gd name="connsiteX40" fmla="*/ 172241 w 300345"/>
                <a:gd name="connsiteY40" fmla="*/ 402842 h 667841"/>
                <a:gd name="connsiteX41" fmla="*/ 227545 w 300345"/>
                <a:gd name="connsiteY41" fmla="*/ 428251 h 667841"/>
                <a:gd name="connsiteX42" fmla="*/ 253394 w 300345"/>
                <a:gd name="connsiteY42" fmla="*/ 423416 h 667841"/>
                <a:gd name="connsiteX43" fmla="*/ 253394 w 300345"/>
                <a:gd name="connsiteY43" fmla="*/ 650169 h 667841"/>
                <a:gd name="connsiteX44" fmla="*/ 17673 w 300345"/>
                <a:gd name="connsiteY44" fmla="*/ 259967 h 667841"/>
                <a:gd name="connsiteX45" fmla="*/ 282761 w 300345"/>
                <a:gd name="connsiteY45" fmla="*/ 259967 h 667841"/>
                <a:gd name="connsiteX46" fmla="*/ 282761 w 300345"/>
                <a:gd name="connsiteY46" fmla="*/ 355451 h 667841"/>
                <a:gd name="connsiteX47" fmla="*/ 227457 w 300345"/>
                <a:gd name="connsiteY47" fmla="*/ 410755 h 667841"/>
                <a:gd name="connsiteX48" fmla="*/ 172153 w 300345"/>
                <a:gd name="connsiteY48" fmla="*/ 355451 h 667841"/>
                <a:gd name="connsiteX49" fmla="*/ 163361 w 300345"/>
                <a:gd name="connsiteY49" fmla="*/ 346659 h 667841"/>
                <a:gd name="connsiteX50" fmla="*/ 154569 w 300345"/>
                <a:gd name="connsiteY50" fmla="*/ 355451 h 667841"/>
                <a:gd name="connsiteX51" fmla="*/ 154569 w 300345"/>
                <a:gd name="connsiteY51" fmla="*/ 417876 h 667841"/>
                <a:gd name="connsiteX52" fmla="*/ 86077 w 300345"/>
                <a:gd name="connsiteY52" fmla="*/ 486368 h 667841"/>
                <a:gd name="connsiteX53" fmla="*/ 17585 w 300345"/>
                <a:gd name="connsiteY53" fmla="*/ 417876 h 667841"/>
                <a:gd name="connsiteX54" fmla="*/ 17585 w 300345"/>
                <a:gd name="connsiteY54" fmla="*/ 259967 h 66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00345" h="667841">
                  <a:moveTo>
                    <a:pt x="29542" y="482588"/>
                  </a:moveTo>
                  <a:lnTo>
                    <a:pt x="29542" y="650257"/>
                  </a:lnTo>
                  <a:lnTo>
                    <a:pt x="13716" y="650257"/>
                  </a:lnTo>
                  <a:cubicBezTo>
                    <a:pt x="8880" y="650257"/>
                    <a:pt x="4924" y="654214"/>
                    <a:pt x="4924" y="659049"/>
                  </a:cubicBezTo>
                  <a:cubicBezTo>
                    <a:pt x="4924" y="663885"/>
                    <a:pt x="8880" y="667842"/>
                    <a:pt x="13716" y="667842"/>
                  </a:cubicBezTo>
                  <a:lnTo>
                    <a:pt x="286629" y="667842"/>
                  </a:lnTo>
                  <a:cubicBezTo>
                    <a:pt x="291465" y="667842"/>
                    <a:pt x="295422" y="663885"/>
                    <a:pt x="295422" y="659049"/>
                  </a:cubicBezTo>
                  <a:cubicBezTo>
                    <a:pt x="295422" y="654214"/>
                    <a:pt x="291465" y="650257"/>
                    <a:pt x="286629" y="650257"/>
                  </a:cubicBezTo>
                  <a:lnTo>
                    <a:pt x="270803" y="650257"/>
                  </a:lnTo>
                  <a:lnTo>
                    <a:pt x="270803" y="413832"/>
                  </a:lnTo>
                  <a:cubicBezTo>
                    <a:pt x="287069" y="401699"/>
                    <a:pt x="298147" y="383059"/>
                    <a:pt x="299994" y="361694"/>
                  </a:cubicBezTo>
                  <a:cubicBezTo>
                    <a:pt x="300081" y="361166"/>
                    <a:pt x="300345" y="360638"/>
                    <a:pt x="300345" y="360111"/>
                  </a:cubicBezTo>
                  <a:lnTo>
                    <a:pt x="300345" y="251174"/>
                  </a:lnTo>
                  <a:cubicBezTo>
                    <a:pt x="300345" y="246338"/>
                    <a:pt x="296389" y="242382"/>
                    <a:pt x="291553" y="242382"/>
                  </a:cubicBezTo>
                  <a:lnTo>
                    <a:pt x="158965" y="242382"/>
                  </a:lnTo>
                  <a:lnTo>
                    <a:pt x="158965" y="204927"/>
                  </a:lnTo>
                  <a:cubicBezTo>
                    <a:pt x="194574" y="200531"/>
                    <a:pt x="222182" y="170197"/>
                    <a:pt x="222182" y="133533"/>
                  </a:cubicBezTo>
                  <a:cubicBezTo>
                    <a:pt x="222182" y="96869"/>
                    <a:pt x="163977" y="12991"/>
                    <a:pt x="157294" y="3495"/>
                  </a:cubicBezTo>
                  <a:cubicBezTo>
                    <a:pt x="153953" y="-1165"/>
                    <a:pt x="146216" y="-1165"/>
                    <a:pt x="142875" y="3495"/>
                  </a:cubicBezTo>
                  <a:cubicBezTo>
                    <a:pt x="136281" y="12903"/>
                    <a:pt x="78076" y="96869"/>
                    <a:pt x="78076" y="133533"/>
                  </a:cubicBezTo>
                  <a:cubicBezTo>
                    <a:pt x="78076" y="170285"/>
                    <a:pt x="105771" y="200618"/>
                    <a:pt x="141292" y="204927"/>
                  </a:cubicBezTo>
                  <a:lnTo>
                    <a:pt x="141292" y="242382"/>
                  </a:lnTo>
                  <a:lnTo>
                    <a:pt x="8792" y="242382"/>
                  </a:lnTo>
                  <a:cubicBezTo>
                    <a:pt x="3957" y="242382"/>
                    <a:pt x="0" y="246338"/>
                    <a:pt x="0" y="251174"/>
                  </a:cubicBezTo>
                  <a:lnTo>
                    <a:pt x="0" y="417876"/>
                  </a:lnTo>
                  <a:cubicBezTo>
                    <a:pt x="0" y="443638"/>
                    <a:pt x="11430" y="466762"/>
                    <a:pt x="29454" y="482588"/>
                  </a:cubicBezTo>
                  <a:close/>
                  <a:moveTo>
                    <a:pt x="95748" y="133533"/>
                  </a:moveTo>
                  <a:cubicBezTo>
                    <a:pt x="95748" y="110321"/>
                    <a:pt x="130214" y="53963"/>
                    <a:pt x="150173" y="24157"/>
                  </a:cubicBezTo>
                  <a:cubicBezTo>
                    <a:pt x="170131" y="53963"/>
                    <a:pt x="204597" y="110321"/>
                    <a:pt x="204597" y="133533"/>
                  </a:cubicBezTo>
                  <a:cubicBezTo>
                    <a:pt x="204597" y="160526"/>
                    <a:pt x="184814" y="182946"/>
                    <a:pt x="158965" y="187166"/>
                  </a:cubicBezTo>
                  <a:lnTo>
                    <a:pt x="158965" y="149887"/>
                  </a:lnTo>
                  <a:cubicBezTo>
                    <a:pt x="158965" y="145051"/>
                    <a:pt x="155008" y="141095"/>
                    <a:pt x="150173" y="141095"/>
                  </a:cubicBezTo>
                  <a:cubicBezTo>
                    <a:pt x="145337" y="141095"/>
                    <a:pt x="141380" y="145051"/>
                    <a:pt x="141380" y="149887"/>
                  </a:cubicBezTo>
                  <a:lnTo>
                    <a:pt x="141380" y="187166"/>
                  </a:lnTo>
                  <a:cubicBezTo>
                    <a:pt x="115531" y="182946"/>
                    <a:pt x="95748" y="160526"/>
                    <a:pt x="95748" y="133533"/>
                  </a:cubicBezTo>
                  <a:close/>
                  <a:moveTo>
                    <a:pt x="253306" y="650257"/>
                  </a:moveTo>
                  <a:lnTo>
                    <a:pt x="47127" y="650257"/>
                  </a:lnTo>
                  <a:lnTo>
                    <a:pt x="47127" y="494545"/>
                  </a:lnTo>
                  <a:cubicBezTo>
                    <a:pt x="58821" y="500524"/>
                    <a:pt x="72097" y="503953"/>
                    <a:pt x="86165" y="503953"/>
                  </a:cubicBezTo>
                  <a:cubicBezTo>
                    <a:pt x="133643" y="503953"/>
                    <a:pt x="172241" y="465355"/>
                    <a:pt x="172241" y="417876"/>
                  </a:cubicBezTo>
                  <a:lnTo>
                    <a:pt x="172241" y="402842"/>
                  </a:lnTo>
                  <a:cubicBezTo>
                    <a:pt x="185606" y="418404"/>
                    <a:pt x="205476" y="428251"/>
                    <a:pt x="227545" y="428251"/>
                  </a:cubicBezTo>
                  <a:cubicBezTo>
                    <a:pt x="236601" y="428251"/>
                    <a:pt x="245305" y="426493"/>
                    <a:pt x="253394" y="423416"/>
                  </a:cubicBezTo>
                  <a:lnTo>
                    <a:pt x="253394" y="650169"/>
                  </a:lnTo>
                  <a:close/>
                  <a:moveTo>
                    <a:pt x="17673" y="259967"/>
                  </a:moveTo>
                  <a:lnTo>
                    <a:pt x="282761" y="259967"/>
                  </a:lnTo>
                  <a:lnTo>
                    <a:pt x="282761" y="355451"/>
                  </a:lnTo>
                  <a:cubicBezTo>
                    <a:pt x="282761" y="385960"/>
                    <a:pt x="257966" y="410755"/>
                    <a:pt x="227457" y="410755"/>
                  </a:cubicBezTo>
                  <a:cubicBezTo>
                    <a:pt x="196948" y="410755"/>
                    <a:pt x="172153" y="385960"/>
                    <a:pt x="172153" y="355451"/>
                  </a:cubicBezTo>
                  <a:cubicBezTo>
                    <a:pt x="172153" y="350615"/>
                    <a:pt x="168197" y="346659"/>
                    <a:pt x="163361" y="346659"/>
                  </a:cubicBezTo>
                  <a:cubicBezTo>
                    <a:pt x="158525" y="346659"/>
                    <a:pt x="154569" y="350615"/>
                    <a:pt x="154569" y="355451"/>
                  </a:cubicBezTo>
                  <a:lnTo>
                    <a:pt x="154569" y="417876"/>
                  </a:lnTo>
                  <a:cubicBezTo>
                    <a:pt x="154569" y="455683"/>
                    <a:pt x="123884" y="486368"/>
                    <a:pt x="86077" y="486368"/>
                  </a:cubicBezTo>
                  <a:cubicBezTo>
                    <a:pt x="48270" y="486368"/>
                    <a:pt x="17585" y="455595"/>
                    <a:pt x="17585" y="417876"/>
                  </a:cubicBezTo>
                  <a:lnTo>
                    <a:pt x="17585" y="25996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1" name="Vrije vorm: vorm 350">
              <a:extLst>
                <a:ext uri="{FF2B5EF4-FFF2-40B4-BE49-F238E27FC236}">
                  <a16:creationId xmlns:a16="http://schemas.microsoft.com/office/drawing/2014/main" id="{7E84D21C-D64D-65DD-1851-681C40779F8D}"/>
                </a:ext>
              </a:extLst>
            </p:cNvPr>
            <p:cNvSpPr/>
            <p:nvPr/>
          </p:nvSpPr>
          <p:spPr>
            <a:xfrm>
              <a:off x="859053" y="4505420"/>
              <a:ext cx="72140" cy="72118"/>
            </a:xfrm>
            <a:custGeom>
              <a:avLst/>
              <a:gdLst>
                <a:gd name="connsiteX0" fmla="*/ 2396 w 72140"/>
                <a:gd name="connsiteY0" fmla="*/ 69569 h 72118"/>
                <a:gd name="connsiteX1" fmla="*/ 8638 w 72140"/>
                <a:gd name="connsiteY1" fmla="*/ 72119 h 72118"/>
                <a:gd name="connsiteX2" fmla="*/ 14881 w 72140"/>
                <a:gd name="connsiteY2" fmla="*/ 69569 h 72118"/>
                <a:gd name="connsiteX3" fmla="*/ 35983 w 72140"/>
                <a:gd name="connsiteY3" fmla="*/ 48468 h 72118"/>
                <a:gd name="connsiteX4" fmla="*/ 57084 w 72140"/>
                <a:gd name="connsiteY4" fmla="*/ 69569 h 72118"/>
                <a:gd name="connsiteX5" fmla="*/ 63327 w 72140"/>
                <a:gd name="connsiteY5" fmla="*/ 72119 h 72118"/>
                <a:gd name="connsiteX6" fmla="*/ 69569 w 72140"/>
                <a:gd name="connsiteY6" fmla="*/ 69569 h 72118"/>
                <a:gd name="connsiteX7" fmla="*/ 69569 w 72140"/>
                <a:gd name="connsiteY7" fmla="*/ 57172 h 72118"/>
                <a:gd name="connsiteX8" fmla="*/ 48468 w 72140"/>
                <a:gd name="connsiteY8" fmla="*/ 36071 h 72118"/>
                <a:gd name="connsiteX9" fmla="*/ 69569 w 72140"/>
                <a:gd name="connsiteY9" fmla="*/ 14969 h 72118"/>
                <a:gd name="connsiteX10" fmla="*/ 69569 w 72140"/>
                <a:gd name="connsiteY10" fmla="*/ 2571 h 72118"/>
                <a:gd name="connsiteX11" fmla="*/ 57172 w 72140"/>
                <a:gd name="connsiteY11" fmla="*/ 2571 h 72118"/>
                <a:gd name="connsiteX12" fmla="*/ 36070 w 72140"/>
                <a:gd name="connsiteY12" fmla="*/ 23673 h 72118"/>
                <a:gd name="connsiteX13" fmla="*/ 14969 w 72140"/>
                <a:gd name="connsiteY13" fmla="*/ 2571 h 72118"/>
                <a:gd name="connsiteX14" fmla="*/ 2572 w 72140"/>
                <a:gd name="connsiteY14" fmla="*/ 2571 h 72118"/>
                <a:gd name="connsiteX15" fmla="*/ 2572 w 72140"/>
                <a:gd name="connsiteY15" fmla="*/ 14969 h 72118"/>
                <a:gd name="connsiteX16" fmla="*/ 23673 w 72140"/>
                <a:gd name="connsiteY16" fmla="*/ 36071 h 72118"/>
                <a:gd name="connsiteX17" fmla="*/ 2572 w 72140"/>
                <a:gd name="connsiteY17" fmla="*/ 57172 h 72118"/>
                <a:gd name="connsiteX18" fmla="*/ 2572 w 72140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0" h="72118">
                  <a:moveTo>
                    <a:pt x="2396" y="69569"/>
                  </a:moveTo>
                  <a:cubicBezTo>
                    <a:pt x="4154" y="71327"/>
                    <a:pt x="6353" y="72119"/>
                    <a:pt x="8638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7"/>
                    <a:pt x="61041" y="72119"/>
                    <a:pt x="63327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1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1"/>
                  </a:cubicBezTo>
                  <a:cubicBezTo>
                    <a:pt x="66140" y="-857"/>
                    <a:pt x="60601" y="-857"/>
                    <a:pt x="57172" y="2571"/>
                  </a:cubicBezTo>
                  <a:lnTo>
                    <a:pt x="36070" y="23673"/>
                  </a:lnTo>
                  <a:lnTo>
                    <a:pt x="14969" y="2571"/>
                  </a:lnTo>
                  <a:cubicBezTo>
                    <a:pt x="11540" y="-857"/>
                    <a:pt x="6001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2" name="Vrije vorm: vorm 351">
              <a:extLst>
                <a:ext uri="{FF2B5EF4-FFF2-40B4-BE49-F238E27FC236}">
                  <a16:creationId xmlns:a16="http://schemas.microsoft.com/office/drawing/2014/main" id="{78ED8A7C-CEFE-C1B3-47F3-B191FE428D0E}"/>
                </a:ext>
              </a:extLst>
            </p:cNvPr>
            <p:cNvSpPr/>
            <p:nvPr/>
          </p:nvSpPr>
          <p:spPr>
            <a:xfrm>
              <a:off x="-93044" y="4398527"/>
              <a:ext cx="94956" cy="94957"/>
            </a:xfrm>
            <a:custGeom>
              <a:avLst/>
              <a:gdLst>
                <a:gd name="connsiteX0" fmla="*/ 47478 w 94956"/>
                <a:gd name="connsiteY0" fmla="*/ 94957 h 94957"/>
                <a:gd name="connsiteX1" fmla="*/ 56271 w 94956"/>
                <a:gd name="connsiteY1" fmla="*/ 86165 h 94957"/>
                <a:gd name="connsiteX2" fmla="*/ 56271 w 94956"/>
                <a:gd name="connsiteY2" fmla="*/ 56271 h 94957"/>
                <a:gd name="connsiteX3" fmla="*/ 86165 w 94956"/>
                <a:gd name="connsiteY3" fmla="*/ 56271 h 94957"/>
                <a:gd name="connsiteX4" fmla="*/ 94957 w 94956"/>
                <a:gd name="connsiteY4" fmla="*/ 47479 h 94957"/>
                <a:gd name="connsiteX5" fmla="*/ 86165 w 94956"/>
                <a:gd name="connsiteY5" fmla="*/ 38686 h 94957"/>
                <a:gd name="connsiteX6" fmla="*/ 56271 w 94956"/>
                <a:gd name="connsiteY6" fmla="*/ 38686 h 94957"/>
                <a:gd name="connsiteX7" fmla="*/ 56271 w 94956"/>
                <a:gd name="connsiteY7" fmla="*/ 8792 h 94957"/>
                <a:gd name="connsiteX8" fmla="*/ 47478 w 94956"/>
                <a:gd name="connsiteY8" fmla="*/ 0 h 94957"/>
                <a:gd name="connsiteX9" fmla="*/ 38686 w 94956"/>
                <a:gd name="connsiteY9" fmla="*/ 8792 h 94957"/>
                <a:gd name="connsiteX10" fmla="*/ 38686 w 94956"/>
                <a:gd name="connsiteY10" fmla="*/ 38686 h 94957"/>
                <a:gd name="connsiteX11" fmla="*/ 8792 w 94956"/>
                <a:gd name="connsiteY11" fmla="*/ 38686 h 94957"/>
                <a:gd name="connsiteX12" fmla="*/ 0 w 94956"/>
                <a:gd name="connsiteY12" fmla="*/ 47479 h 94957"/>
                <a:gd name="connsiteX13" fmla="*/ 8792 w 94956"/>
                <a:gd name="connsiteY13" fmla="*/ 56271 h 94957"/>
                <a:gd name="connsiteX14" fmla="*/ 38686 w 94956"/>
                <a:gd name="connsiteY14" fmla="*/ 56271 h 94957"/>
                <a:gd name="connsiteX15" fmla="*/ 38686 w 94956"/>
                <a:gd name="connsiteY15" fmla="*/ 86165 h 94957"/>
                <a:gd name="connsiteX16" fmla="*/ 47478 w 94956"/>
                <a:gd name="connsiteY16" fmla="*/ 94957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7">
                  <a:moveTo>
                    <a:pt x="47478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8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353" name="Groep 352">
            <a:extLst>
              <a:ext uri="{FF2B5EF4-FFF2-40B4-BE49-F238E27FC236}">
                <a16:creationId xmlns:a16="http://schemas.microsoft.com/office/drawing/2014/main" id="{59CF5A70-FA04-B7EB-CB8C-0F8F21FBFDF2}"/>
              </a:ext>
            </a:extLst>
          </p:cNvPr>
          <p:cNvGrpSpPr/>
          <p:nvPr userDrawn="1"/>
        </p:nvGrpSpPr>
        <p:grpSpPr>
          <a:xfrm>
            <a:off x="10525920" y="0"/>
            <a:ext cx="2911470" cy="6861429"/>
            <a:chOff x="10525920" y="0"/>
            <a:chExt cx="2911470" cy="6861429"/>
          </a:xfrm>
          <a:solidFill>
            <a:schemeClr val="bg1">
              <a:alpha val="64000"/>
            </a:schemeClr>
          </a:solidFill>
        </p:grpSpPr>
        <p:sp>
          <p:nvSpPr>
            <p:cNvPr id="354" name="Vrije vorm: vorm 353">
              <a:extLst>
                <a:ext uri="{FF2B5EF4-FFF2-40B4-BE49-F238E27FC236}">
                  <a16:creationId xmlns:a16="http://schemas.microsoft.com/office/drawing/2014/main" id="{40BAE97A-8335-2601-0F59-6751EFB91D0A}"/>
                </a:ext>
              </a:extLst>
            </p:cNvPr>
            <p:cNvSpPr/>
            <p:nvPr/>
          </p:nvSpPr>
          <p:spPr>
            <a:xfrm>
              <a:off x="10594573" y="2174214"/>
              <a:ext cx="513998" cy="617694"/>
            </a:xfrm>
            <a:custGeom>
              <a:avLst/>
              <a:gdLst>
                <a:gd name="connsiteX0" fmla="*/ 0 w 513998"/>
                <a:gd name="connsiteY0" fmla="*/ 508670 h 617694"/>
                <a:gd name="connsiteX1" fmla="*/ 0 w 513998"/>
                <a:gd name="connsiteY1" fmla="*/ 509022 h 617694"/>
                <a:gd name="connsiteX2" fmla="*/ 0 w 513998"/>
                <a:gd name="connsiteY2" fmla="*/ 510165 h 617694"/>
                <a:gd name="connsiteX3" fmla="*/ 176 w 513998"/>
                <a:gd name="connsiteY3" fmla="*/ 512187 h 617694"/>
                <a:gd name="connsiteX4" fmla="*/ 528 w 513998"/>
                <a:gd name="connsiteY4" fmla="*/ 513242 h 617694"/>
                <a:gd name="connsiteX5" fmla="*/ 1495 w 513998"/>
                <a:gd name="connsiteY5" fmla="*/ 515177 h 617694"/>
                <a:gd name="connsiteX6" fmla="*/ 1846 w 513998"/>
                <a:gd name="connsiteY6" fmla="*/ 515792 h 617694"/>
                <a:gd name="connsiteX7" fmla="*/ 2374 w 513998"/>
                <a:gd name="connsiteY7" fmla="*/ 516320 h 617694"/>
                <a:gd name="connsiteX8" fmla="*/ 2726 w 513998"/>
                <a:gd name="connsiteY8" fmla="*/ 516671 h 617694"/>
                <a:gd name="connsiteX9" fmla="*/ 90121 w 513998"/>
                <a:gd name="connsiteY9" fmla="*/ 552280 h 617694"/>
                <a:gd name="connsiteX10" fmla="*/ 172593 w 513998"/>
                <a:gd name="connsiteY10" fmla="*/ 559314 h 617694"/>
                <a:gd name="connsiteX11" fmla="*/ 194046 w 513998"/>
                <a:gd name="connsiteY11" fmla="*/ 560721 h 617694"/>
                <a:gd name="connsiteX12" fmla="*/ 256999 w 513998"/>
                <a:gd name="connsiteY12" fmla="*/ 617695 h 617694"/>
                <a:gd name="connsiteX13" fmla="*/ 319952 w 513998"/>
                <a:gd name="connsiteY13" fmla="*/ 560721 h 617694"/>
                <a:gd name="connsiteX14" fmla="*/ 344043 w 513998"/>
                <a:gd name="connsiteY14" fmla="*/ 559138 h 617694"/>
                <a:gd name="connsiteX15" fmla="*/ 423877 w 513998"/>
                <a:gd name="connsiteY15" fmla="*/ 552280 h 617694"/>
                <a:gd name="connsiteX16" fmla="*/ 511273 w 513998"/>
                <a:gd name="connsiteY16" fmla="*/ 516671 h 617694"/>
                <a:gd name="connsiteX17" fmla="*/ 511624 w 513998"/>
                <a:gd name="connsiteY17" fmla="*/ 516320 h 617694"/>
                <a:gd name="connsiteX18" fmla="*/ 512152 w 513998"/>
                <a:gd name="connsiteY18" fmla="*/ 515792 h 617694"/>
                <a:gd name="connsiteX19" fmla="*/ 512504 w 513998"/>
                <a:gd name="connsiteY19" fmla="*/ 515177 h 617694"/>
                <a:gd name="connsiteX20" fmla="*/ 513471 w 513998"/>
                <a:gd name="connsiteY20" fmla="*/ 513242 h 617694"/>
                <a:gd name="connsiteX21" fmla="*/ 513823 w 513998"/>
                <a:gd name="connsiteY21" fmla="*/ 512187 h 617694"/>
                <a:gd name="connsiteX22" fmla="*/ 513998 w 513998"/>
                <a:gd name="connsiteY22" fmla="*/ 510165 h 617694"/>
                <a:gd name="connsiteX23" fmla="*/ 513998 w 513998"/>
                <a:gd name="connsiteY23" fmla="*/ 509022 h 617694"/>
                <a:gd name="connsiteX24" fmla="*/ 513998 w 513998"/>
                <a:gd name="connsiteY24" fmla="*/ 508670 h 617694"/>
                <a:gd name="connsiteX25" fmla="*/ 463442 w 513998"/>
                <a:gd name="connsiteY25" fmla="*/ 430419 h 617694"/>
                <a:gd name="connsiteX26" fmla="*/ 454035 w 513998"/>
                <a:gd name="connsiteY26" fmla="*/ 415736 h 617694"/>
                <a:gd name="connsiteX27" fmla="*/ 367782 w 513998"/>
                <a:gd name="connsiteY27" fmla="*/ 199533 h 617694"/>
                <a:gd name="connsiteX28" fmla="*/ 380619 w 513998"/>
                <a:gd name="connsiteY28" fmla="*/ 197422 h 617694"/>
                <a:gd name="connsiteX29" fmla="*/ 410161 w 513998"/>
                <a:gd name="connsiteY29" fmla="*/ 165067 h 617694"/>
                <a:gd name="connsiteX30" fmla="*/ 416316 w 513998"/>
                <a:gd name="connsiteY30" fmla="*/ 99740 h 617694"/>
                <a:gd name="connsiteX31" fmla="*/ 410161 w 513998"/>
                <a:gd name="connsiteY31" fmla="*/ 34677 h 617694"/>
                <a:gd name="connsiteX32" fmla="*/ 380531 w 513998"/>
                <a:gd name="connsiteY32" fmla="*/ 2233 h 617694"/>
                <a:gd name="connsiteX33" fmla="*/ 331470 w 513998"/>
                <a:gd name="connsiteY33" fmla="*/ 12344 h 617694"/>
                <a:gd name="connsiteX34" fmla="*/ 286278 w 513998"/>
                <a:gd name="connsiteY34" fmla="*/ 55515 h 617694"/>
                <a:gd name="connsiteX35" fmla="*/ 256384 w 513998"/>
                <a:gd name="connsiteY35" fmla="*/ 46371 h 617694"/>
                <a:gd name="connsiteX36" fmla="*/ 227193 w 513998"/>
                <a:gd name="connsiteY36" fmla="*/ 55163 h 617694"/>
                <a:gd name="connsiteX37" fmla="*/ 182440 w 513998"/>
                <a:gd name="connsiteY37" fmla="*/ 12432 h 617694"/>
                <a:gd name="connsiteX38" fmla="*/ 133379 w 513998"/>
                <a:gd name="connsiteY38" fmla="*/ 2321 h 617694"/>
                <a:gd name="connsiteX39" fmla="*/ 103749 w 513998"/>
                <a:gd name="connsiteY39" fmla="*/ 34765 h 617694"/>
                <a:gd name="connsiteX40" fmla="*/ 97595 w 513998"/>
                <a:gd name="connsiteY40" fmla="*/ 100004 h 617694"/>
                <a:gd name="connsiteX41" fmla="*/ 103749 w 513998"/>
                <a:gd name="connsiteY41" fmla="*/ 165067 h 617694"/>
                <a:gd name="connsiteX42" fmla="*/ 133379 w 513998"/>
                <a:gd name="connsiteY42" fmla="*/ 197422 h 617694"/>
                <a:gd name="connsiteX43" fmla="*/ 146216 w 513998"/>
                <a:gd name="connsiteY43" fmla="*/ 199533 h 617694"/>
                <a:gd name="connsiteX44" fmla="*/ 60052 w 513998"/>
                <a:gd name="connsiteY44" fmla="*/ 415736 h 617694"/>
                <a:gd name="connsiteX45" fmla="*/ 50204 w 513998"/>
                <a:gd name="connsiteY45" fmla="*/ 430682 h 617694"/>
                <a:gd name="connsiteX46" fmla="*/ 0 w 513998"/>
                <a:gd name="connsiteY46" fmla="*/ 508582 h 617694"/>
                <a:gd name="connsiteX47" fmla="*/ 256999 w 513998"/>
                <a:gd name="connsiteY47" fmla="*/ 600022 h 617694"/>
                <a:gd name="connsiteX48" fmla="*/ 211367 w 513998"/>
                <a:gd name="connsiteY48" fmla="*/ 554390 h 617694"/>
                <a:gd name="connsiteX49" fmla="*/ 256999 w 513998"/>
                <a:gd name="connsiteY49" fmla="*/ 526431 h 617694"/>
                <a:gd name="connsiteX50" fmla="*/ 302631 w 513998"/>
                <a:gd name="connsiteY50" fmla="*/ 554390 h 617694"/>
                <a:gd name="connsiteX51" fmla="*/ 256999 w 513998"/>
                <a:gd name="connsiteY51" fmla="*/ 600022 h 617694"/>
                <a:gd name="connsiteX52" fmla="*/ 420888 w 513998"/>
                <a:gd name="connsiteY52" fmla="*/ 534871 h 617694"/>
                <a:gd name="connsiteX53" fmla="*/ 342900 w 513998"/>
                <a:gd name="connsiteY53" fmla="*/ 541465 h 617694"/>
                <a:gd name="connsiteX54" fmla="*/ 318985 w 513998"/>
                <a:gd name="connsiteY54" fmla="*/ 543048 h 617694"/>
                <a:gd name="connsiteX55" fmla="*/ 256999 w 513998"/>
                <a:gd name="connsiteY55" fmla="*/ 508758 h 617694"/>
                <a:gd name="connsiteX56" fmla="*/ 195013 w 513998"/>
                <a:gd name="connsiteY56" fmla="*/ 543048 h 617694"/>
                <a:gd name="connsiteX57" fmla="*/ 173736 w 513998"/>
                <a:gd name="connsiteY57" fmla="*/ 541641 h 617694"/>
                <a:gd name="connsiteX58" fmla="*/ 93111 w 513998"/>
                <a:gd name="connsiteY58" fmla="*/ 534871 h 617694"/>
                <a:gd name="connsiteX59" fmla="*/ 21101 w 513998"/>
                <a:gd name="connsiteY59" fmla="*/ 510165 h 617694"/>
                <a:gd name="connsiteX60" fmla="*/ 93023 w 513998"/>
                <a:gd name="connsiteY60" fmla="*/ 485458 h 617694"/>
                <a:gd name="connsiteX61" fmla="*/ 256911 w 513998"/>
                <a:gd name="connsiteY61" fmla="*/ 473677 h 617694"/>
                <a:gd name="connsiteX62" fmla="*/ 420800 w 513998"/>
                <a:gd name="connsiteY62" fmla="*/ 485458 h 617694"/>
                <a:gd name="connsiteX63" fmla="*/ 492721 w 513998"/>
                <a:gd name="connsiteY63" fmla="*/ 510165 h 617694"/>
                <a:gd name="connsiteX64" fmla="*/ 420712 w 513998"/>
                <a:gd name="connsiteY64" fmla="*/ 534871 h 617694"/>
                <a:gd name="connsiteX65" fmla="*/ 343164 w 513998"/>
                <a:gd name="connsiteY65" fmla="*/ 25533 h 617694"/>
                <a:gd name="connsiteX66" fmla="*/ 375344 w 513998"/>
                <a:gd name="connsiteY66" fmla="*/ 19027 h 617694"/>
                <a:gd name="connsiteX67" fmla="*/ 393104 w 513998"/>
                <a:gd name="connsiteY67" fmla="*/ 38897 h 617694"/>
                <a:gd name="connsiteX68" fmla="*/ 398731 w 513998"/>
                <a:gd name="connsiteY68" fmla="*/ 99740 h 617694"/>
                <a:gd name="connsiteX69" fmla="*/ 393104 w 513998"/>
                <a:gd name="connsiteY69" fmla="*/ 160846 h 617694"/>
                <a:gd name="connsiteX70" fmla="*/ 375344 w 513998"/>
                <a:gd name="connsiteY70" fmla="*/ 180629 h 617694"/>
                <a:gd name="connsiteX71" fmla="*/ 343164 w 513998"/>
                <a:gd name="connsiteY71" fmla="*/ 174123 h 617694"/>
                <a:gd name="connsiteX72" fmla="*/ 299115 w 513998"/>
                <a:gd name="connsiteY72" fmla="*/ 132008 h 617694"/>
                <a:gd name="connsiteX73" fmla="*/ 309226 w 513998"/>
                <a:gd name="connsiteY73" fmla="*/ 108620 h 617694"/>
                <a:gd name="connsiteX74" fmla="*/ 339031 w 513998"/>
                <a:gd name="connsiteY74" fmla="*/ 108620 h 617694"/>
                <a:gd name="connsiteX75" fmla="*/ 347824 w 513998"/>
                <a:gd name="connsiteY75" fmla="*/ 99828 h 617694"/>
                <a:gd name="connsiteX76" fmla="*/ 339031 w 513998"/>
                <a:gd name="connsiteY76" fmla="*/ 91036 h 617694"/>
                <a:gd name="connsiteX77" fmla="*/ 309226 w 513998"/>
                <a:gd name="connsiteY77" fmla="*/ 91036 h 617694"/>
                <a:gd name="connsiteX78" fmla="*/ 299115 w 513998"/>
                <a:gd name="connsiteY78" fmla="*/ 67648 h 617694"/>
                <a:gd name="connsiteX79" fmla="*/ 343164 w 513998"/>
                <a:gd name="connsiteY79" fmla="*/ 25533 h 617694"/>
                <a:gd name="connsiteX80" fmla="*/ 292344 w 513998"/>
                <a:gd name="connsiteY80" fmla="*/ 99828 h 617694"/>
                <a:gd name="connsiteX81" fmla="*/ 256384 w 513998"/>
                <a:gd name="connsiteY81" fmla="*/ 135788 h 617694"/>
                <a:gd name="connsiteX82" fmla="*/ 220511 w 513998"/>
                <a:gd name="connsiteY82" fmla="*/ 99828 h 617694"/>
                <a:gd name="connsiteX83" fmla="*/ 256384 w 513998"/>
                <a:gd name="connsiteY83" fmla="*/ 63955 h 617694"/>
                <a:gd name="connsiteX84" fmla="*/ 292344 w 513998"/>
                <a:gd name="connsiteY84" fmla="*/ 99828 h 617694"/>
                <a:gd name="connsiteX85" fmla="*/ 120806 w 513998"/>
                <a:gd name="connsiteY85" fmla="*/ 160759 h 617694"/>
                <a:gd name="connsiteX86" fmla="*/ 115179 w 513998"/>
                <a:gd name="connsiteY86" fmla="*/ 99828 h 617694"/>
                <a:gd name="connsiteX87" fmla="*/ 120806 w 513998"/>
                <a:gd name="connsiteY87" fmla="*/ 38809 h 617694"/>
                <a:gd name="connsiteX88" fmla="*/ 138655 w 513998"/>
                <a:gd name="connsiteY88" fmla="*/ 18939 h 617694"/>
                <a:gd name="connsiteX89" fmla="*/ 170834 w 513998"/>
                <a:gd name="connsiteY89" fmla="*/ 25445 h 617694"/>
                <a:gd name="connsiteX90" fmla="*/ 214269 w 513998"/>
                <a:gd name="connsiteY90" fmla="*/ 66945 h 617694"/>
                <a:gd name="connsiteX91" fmla="*/ 203718 w 513998"/>
                <a:gd name="connsiteY91" fmla="*/ 90948 h 617694"/>
                <a:gd name="connsiteX92" fmla="*/ 173912 w 513998"/>
                <a:gd name="connsiteY92" fmla="*/ 90948 h 617694"/>
                <a:gd name="connsiteX93" fmla="*/ 165120 w 513998"/>
                <a:gd name="connsiteY93" fmla="*/ 99740 h 617694"/>
                <a:gd name="connsiteX94" fmla="*/ 173912 w 513998"/>
                <a:gd name="connsiteY94" fmla="*/ 108532 h 617694"/>
                <a:gd name="connsiteX95" fmla="*/ 203718 w 513998"/>
                <a:gd name="connsiteY95" fmla="*/ 108532 h 617694"/>
                <a:gd name="connsiteX96" fmla="*/ 214269 w 513998"/>
                <a:gd name="connsiteY96" fmla="*/ 132535 h 617694"/>
                <a:gd name="connsiteX97" fmla="*/ 170834 w 513998"/>
                <a:gd name="connsiteY97" fmla="*/ 174035 h 617694"/>
                <a:gd name="connsiteX98" fmla="*/ 138655 w 513998"/>
                <a:gd name="connsiteY98" fmla="*/ 180541 h 617694"/>
                <a:gd name="connsiteX99" fmla="*/ 120894 w 513998"/>
                <a:gd name="connsiteY99" fmla="*/ 160759 h 617694"/>
                <a:gd name="connsiteX100" fmla="*/ 60052 w 513998"/>
                <a:gd name="connsiteY100" fmla="*/ 445102 h 617694"/>
                <a:gd name="connsiteX101" fmla="*/ 77284 w 513998"/>
                <a:gd name="connsiteY101" fmla="*/ 418461 h 617694"/>
                <a:gd name="connsiteX102" fmla="*/ 209257 w 513998"/>
                <a:gd name="connsiteY102" fmla="*/ 172100 h 617694"/>
                <a:gd name="connsiteX103" fmla="*/ 211103 w 513998"/>
                <a:gd name="connsiteY103" fmla="*/ 171133 h 617694"/>
                <a:gd name="connsiteX104" fmla="*/ 256911 w 513998"/>
                <a:gd name="connsiteY104" fmla="*/ 163748 h 617694"/>
                <a:gd name="connsiteX105" fmla="*/ 302280 w 513998"/>
                <a:gd name="connsiteY105" fmla="*/ 170870 h 617694"/>
                <a:gd name="connsiteX106" fmla="*/ 305181 w 513998"/>
                <a:gd name="connsiteY106" fmla="*/ 172365 h 617694"/>
                <a:gd name="connsiteX107" fmla="*/ 436538 w 513998"/>
                <a:gd name="connsiteY107" fmla="*/ 418461 h 617694"/>
                <a:gd name="connsiteX108" fmla="*/ 453419 w 513998"/>
                <a:gd name="connsiteY108" fmla="*/ 444838 h 617694"/>
                <a:gd name="connsiteX109" fmla="*/ 488413 w 513998"/>
                <a:gd name="connsiteY109" fmla="*/ 486425 h 617694"/>
                <a:gd name="connsiteX110" fmla="*/ 423789 w 513998"/>
                <a:gd name="connsiteY110" fmla="*/ 467962 h 617694"/>
                <a:gd name="connsiteX111" fmla="*/ 256911 w 513998"/>
                <a:gd name="connsiteY111" fmla="*/ 455916 h 617694"/>
                <a:gd name="connsiteX112" fmla="*/ 90033 w 513998"/>
                <a:gd name="connsiteY112" fmla="*/ 467962 h 617694"/>
                <a:gd name="connsiteX113" fmla="*/ 25410 w 513998"/>
                <a:gd name="connsiteY113" fmla="*/ 486425 h 617694"/>
                <a:gd name="connsiteX114" fmla="*/ 60052 w 513998"/>
                <a:gd name="connsiteY114" fmla="*/ 445014 h 61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513998" h="617694">
                  <a:moveTo>
                    <a:pt x="0" y="508670"/>
                  </a:moveTo>
                  <a:cubicBezTo>
                    <a:pt x="0" y="508670"/>
                    <a:pt x="0" y="508934"/>
                    <a:pt x="0" y="509022"/>
                  </a:cubicBezTo>
                  <a:cubicBezTo>
                    <a:pt x="0" y="509374"/>
                    <a:pt x="0" y="509813"/>
                    <a:pt x="0" y="510165"/>
                  </a:cubicBezTo>
                  <a:cubicBezTo>
                    <a:pt x="0" y="510868"/>
                    <a:pt x="0" y="511484"/>
                    <a:pt x="176" y="512187"/>
                  </a:cubicBezTo>
                  <a:cubicBezTo>
                    <a:pt x="176" y="512539"/>
                    <a:pt x="440" y="512890"/>
                    <a:pt x="528" y="513242"/>
                  </a:cubicBezTo>
                  <a:cubicBezTo>
                    <a:pt x="791" y="513945"/>
                    <a:pt x="1143" y="514561"/>
                    <a:pt x="1495" y="515177"/>
                  </a:cubicBezTo>
                  <a:cubicBezTo>
                    <a:pt x="1583" y="515352"/>
                    <a:pt x="1671" y="515616"/>
                    <a:pt x="1846" y="515792"/>
                  </a:cubicBezTo>
                  <a:cubicBezTo>
                    <a:pt x="2022" y="515968"/>
                    <a:pt x="2198" y="516144"/>
                    <a:pt x="2374" y="516320"/>
                  </a:cubicBezTo>
                  <a:cubicBezTo>
                    <a:pt x="2462" y="516407"/>
                    <a:pt x="2638" y="516583"/>
                    <a:pt x="2726" y="516671"/>
                  </a:cubicBezTo>
                  <a:cubicBezTo>
                    <a:pt x="20838" y="537685"/>
                    <a:pt x="56974" y="546477"/>
                    <a:pt x="90121" y="552280"/>
                  </a:cubicBezTo>
                  <a:cubicBezTo>
                    <a:pt x="106475" y="555094"/>
                    <a:pt x="143139" y="557468"/>
                    <a:pt x="172593" y="559314"/>
                  </a:cubicBezTo>
                  <a:cubicBezTo>
                    <a:pt x="180594" y="559841"/>
                    <a:pt x="187980" y="560281"/>
                    <a:pt x="194046" y="560721"/>
                  </a:cubicBezTo>
                  <a:cubicBezTo>
                    <a:pt x="197211" y="592637"/>
                    <a:pt x="224204" y="617695"/>
                    <a:pt x="256999" y="617695"/>
                  </a:cubicBezTo>
                  <a:cubicBezTo>
                    <a:pt x="289794" y="617695"/>
                    <a:pt x="316787" y="592637"/>
                    <a:pt x="319952" y="560721"/>
                  </a:cubicBezTo>
                  <a:cubicBezTo>
                    <a:pt x="326722" y="560193"/>
                    <a:pt x="334899" y="559666"/>
                    <a:pt x="344043" y="559138"/>
                  </a:cubicBezTo>
                  <a:cubicBezTo>
                    <a:pt x="372530" y="557292"/>
                    <a:pt x="408051" y="555094"/>
                    <a:pt x="423877" y="552280"/>
                  </a:cubicBezTo>
                  <a:cubicBezTo>
                    <a:pt x="457024" y="546477"/>
                    <a:pt x="493161" y="537685"/>
                    <a:pt x="511273" y="516671"/>
                  </a:cubicBezTo>
                  <a:cubicBezTo>
                    <a:pt x="511361" y="516583"/>
                    <a:pt x="511536" y="516407"/>
                    <a:pt x="511624" y="516320"/>
                  </a:cubicBezTo>
                  <a:cubicBezTo>
                    <a:pt x="511800" y="516144"/>
                    <a:pt x="511976" y="515968"/>
                    <a:pt x="512152" y="515792"/>
                  </a:cubicBezTo>
                  <a:cubicBezTo>
                    <a:pt x="512328" y="515616"/>
                    <a:pt x="512328" y="515352"/>
                    <a:pt x="512504" y="515177"/>
                  </a:cubicBezTo>
                  <a:cubicBezTo>
                    <a:pt x="512943" y="514561"/>
                    <a:pt x="513207" y="513945"/>
                    <a:pt x="513471" y="513242"/>
                  </a:cubicBezTo>
                  <a:cubicBezTo>
                    <a:pt x="513647" y="512890"/>
                    <a:pt x="513735" y="512539"/>
                    <a:pt x="513823" y="512187"/>
                  </a:cubicBezTo>
                  <a:cubicBezTo>
                    <a:pt x="513998" y="511484"/>
                    <a:pt x="513998" y="510868"/>
                    <a:pt x="513998" y="510165"/>
                  </a:cubicBezTo>
                  <a:cubicBezTo>
                    <a:pt x="513998" y="509813"/>
                    <a:pt x="513998" y="509462"/>
                    <a:pt x="513998" y="509022"/>
                  </a:cubicBezTo>
                  <a:cubicBezTo>
                    <a:pt x="513998" y="508934"/>
                    <a:pt x="513998" y="508758"/>
                    <a:pt x="513998" y="508670"/>
                  </a:cubicBezTo>
                  <a:cubicBezTo>
                    <a:pt x="505821" y="462335"/>
                    <a:pt x="470565" y="435518"/>
                    <a:pt x="463442" y="430419"/>
                  </a:cubicBezTo>
                  <a:cubicBezTo>
                    <a:pt x="458431" y="427077"/>
                    <a:pt x="455002" y="421714"/>
                    <a:pt x="454035" y="415736"/>
                  </a:cubicBezTo>
                  <a:cubicBezTo>
                    <a:pt x="436011" y="304777"/>
                    <a:pt x="402512" y="238746"/>
                    <a:pt x="367782" y="199533"/>
                  </a:cubicBezTo>
                  <a:cubicBezTo>
                    <a:pt x="372179" y="199357"/>
                    <a:pt x="376487" y="198741"/>
                    <a:pt x="380619" y="197422"/>
                  </a:cubicBezTo>
                  <a:cubicBezTo>
                    <a:pt x="395742" y="192675"/>
                    <a:pt x="406292" y="181157"/>
                    <a:pt x="410161" y="165067"/>
                  </a:cubicBezTo>
                  <a:cubicBezTo>
                    <a:pt x="414821" y="146163"/>
                    <a:pt x="416052" y="119259"/>
                    <a:pt x="416316" y="99740"/>
                  </a:cubicBezTo>
                  <a:cubicBezTo>
                    <a:pt x="416052" y="80485"/>
                    <a:pt x="414821" y="53580"/>
                    <a:pt x="410161" y="34677"/>
                  </a:cubicBezTo>
                  <a:cubicBezTo>
                    <a:pt x="406205" y="18499"/>
                    <a:pt x="395654" y="6981"/>
                    <a:pt x="380531" y="2233"/>
                  </a:cubicBezTo>
                  <a:cubicBezTo>
                    <a:pt x="363914" y="-2954"/>
                    <a:pt x="344219" y="1090"/>
                    <a:pt x="331470" y="12344"/>
                  </a:cubicBezTo>
                  <a:cubicBezTo>
                    <a:pt x="317402" y="24742"/>
                    <a:pt x="295949" y="45843"/>
                    <a:pt x="286278" y="55515"/>
                  </a:cubicBezTo>
                  <a:cubicBezTo>
                    <a:pt x="277749" y="49712"/>
                    <a:pt x="267462" y="46371"/>
                    <a:pt x="256384" y="46371"/>
                  </a:cubicBezTo>
                  <a:cubicBezTo>
                    <a:pt x="245305" y="46371"/>
                    <a:pt x="235546" y="49624"/>
                    <a:pt x="227193" y="55163"/>
                  </a:cubicBezTo>
                  <a:cubicBezTo>
                    <a:pt x="217346" y="45316"/>
                    <a:pt x="196332" y="24654"/>
                    <a:pt x="182440" y="12432"/>
                  </a:cubicBezTo>
                  <a:cubicBezTo>
                    <a:pt x="169692" y="1178"/>
                    <a:pt x="149997" y="-2866"/>
                    <a:pt x="133379" y="2321"/>
                  </a:cubicBezTo>
                  <a:cubicBezTo>
                    <a:pt x="118257" y="7069"/>
                    <a:pt x="107706" y="18587"/>
                    <a:pt x="103749" y="34765"/>
                  </a:cubicBezTo>
                  <a:cubicBezTo>
                    <a:pt x="98738" y="54987"/>
                    <a:pt x="97770" y="84177"/>
                    <a:pt x="97595" y="100004"/>
                  </a:cubicBezTo>
                  <a:cubicBezTo>
                    <a:pt x="97770" y="115654"/>
                    <a:pt x="98738" y="144932"/>
                    <a:pt x="103749" y="165067"/>
                  </a:cubicBezTo>
                  <a:cubicBezTo>
                    <a:pt x="107706" y="181245"/>
                    <a:pt x="118257" y="192675"/>
                    <a:pt x="133379" y="197422"/>
                  </a:cubicBezTo>
                  <a:cubicBezTo>
                    <a:pt x="137512" y="198741"/>
                    <a:pt x="141820" y="199357"/>
                    <a:pt x="146216" y="199533"/>
                  </a:cubicBezTo>
                  <a:cubicBezTo>
                    <a:pt x="111486" y="238746"/>
                    <a:pt x="77988" y="304777"/>
                    <a:pt x="60052" y="415736"/>
                  </a:cubicBezTo>
                  <a:cubicBezTo>
                    <a:pt x="59084" y="421714"/>
                    <a:pt x="55567" y="427165"/>
                    <a:pt x="50204" y="430682"/>
                  </a:cubicBezTo>
                  <a:cubicBezTo>
                    <a:pt x="43258" y="435606"/>
                    <a:pt x="8177" y="462335"/>
                    <a:pt x="0" y="508582"/>
                  </a:cubicBezTo>
                  <a:close/>
                  <a:moveTo>
                    <a:pt x="256999" y="600022"/>
                  </a:moveTo>
                  <a:cubicBezTo>
                    <a:pt x="231853" y="600022"/>
                    <a:pt x="211367" y="579536"/>
                    <a:pt x="211367" y="554390"/>
                  </a:cubicBezTo>
                  <a:cubicBezTo>
                    <a:pt x="211367" y="537597"/>
                    <a:pt x="219104" y="526431"/>
                    <a:pt x="256999" y="526431"/>
                  </a:cubicBezTo>
                  <a:cubicBezTo>
                    <a:pt x="294894" y="526431"/>
                    <a:pt x="302631" y="537597"/>
                    <a:pt x="302631" y="554390"/>
                  </a:cubicBezTo>
                  <a:cubicBezTo>
                    <a:pt x="302631" y="579536"/>
                    <a:pt x="282145" y="600022"/>
                    <a:pt x="256999" y="600022"/>
                  </a:cubicBezTo>
                  <a:close/>
                  <a:moveTo>
                    <a:pt x="420888" y="534871"/>
                  </a:moveTo>
                  <a:cubicBezTo>
                    <a:pt x="405941" y="537421"/>
                    <a:pt x="371036" y="539707"/>
                    <a:pt x="342900" y="541465"/>
                  </a:cubicBezTo>
                  <a:cubicBezTo>
                    <a:pt x="333932" y="541993"/>
                    <a:pt x="325755" y="542520"/>
                    <a:pt x="318985" y="543048"/>
                  </a:cubicBezTo>
                  <a:cubicBezTo>
                    <a:pt x="311687" y="508934"/>
                    <a:pt x="271243" y="508758"/>
                    <a:pt x="256999" y="508758"/>
                  </a:cubicBezTo>
                  <a:cubicBezTo>
                    <a:pt x="242756" y="508758"/>
                    <a:pt x="202311" y="508846"/>
                    <a:pt x="195013" y="543048"/>
                  </a:cubicBezTo>
                  <a:cubicBezTo>
                    <a:pt x="188859" y="542608"/>
                    <a:pt x="181649" y="542169"/>
                    <a:pt x="173736" y="541641"/>
                  </a:cubicBezTo>
                  <a:cubicBezTo>
                    <a:pt x="146216" y="539883"/>
                    <a:pt x="108585" y="537509"/>
                    <a:pt x="93111" y="534871"/>
                  </a:cubicBezTo>
                  <a:cubicBezTo>
                    <a:pt x="67701" y="530475"/>
                    <a:pt x="37631" y="523705"/>
                    <a:pt x="21101" y="510165"/>
                  </a:cubicBezTo>
                  <a:cubicBezTo>
                    <a:pt x="37631" y="496625"/>
                    <a:pt x="67701" y="489855"/>
                    <a:pt x="93023" y="485458"/>
                  </a:cubicBezTo>
                  <a:cubicBezTo>
                    <a:pt x="136984" y="477897"/>
                    <a:pt x="195189" y="473677"/>
                    <a:pt x="256911" y="473677"/>
                  </a:cubicBezTo>
                  <a:cubicBezTo>
                    <a:pt x="318633" y="473677"/>
                    <a:pt x="376838" y="477897"/>
                    <a:pt x="420800" y="485458"/>
                  </a:cubicBezTo>
                  <a:cubicBezTo>
                    <a:pt x="446210" y="489855"/>
                    <a:pt x="476279" y="496625"/>
                    <a:pt x="492721" y="510165"/>
                  </a:cubicBezTo>
                  <a:cubicBezTo>
                    <a:pt x="476279" y="523705"/>
                    <a:pt x="446122" y="530475"/>
                    <a:pt x="420712" y="534871"/>
                  </a:cubicBezTo>
                  <a:close/>
                  <a:moveTo>
                    <a:pt x="343164" y="25533"/>
                  </a:moveTo>
                  <a:cubicBezTo>
                    <a:pt x="351341" y="18323"/>
                    <a:pt x="364529" y="15686"/>
                    <a:pt x="375344" y="19027"/>
                  </a:cubicBezTo>
                  <a:cubicBezTo>
                    <a:pt x="381762" y="21049"/>
                    <a:pt x="390027" y="26060"/>
                    <a:pt x="393104" y="38897"/>
                  </a:cubicBezTo>
                  <a:cubicBezTo>
                    <a:pt x="397412" y="56130"/>
                    <a:pt x="398555" y="81628"/>
                    <a:pt x="398731" y="99740"/>
                  </a:cubicBezTo>
                  <a:cubicBezTo>
                    <a:pt x="398555" y="118028"/>
                    <a:pt x="397412" y="143525"/>
                    <a:pt x="393104" y="160846"/>
                  </a:cubicBezTo>
                  <a:cubicBezTo>
                    <a:pt x="390027" y="173595"/>
                    <a:pt x="381762" y="178607"/>
                    <a:pt x="375344" y="180629"/>
                  </a:cubicBezTo>
                  <a:cubicBezTo>
                    <a:pt x="364529" y="183970"/>
                    <a:pt x="351341" y="181333"/>
                    <a:pt x="343164" y="174123"/>
                  </a:cubicBezTo>
                  <a:cubicBezTo>
                    <a:pt x="329800" y="162341"/>
                    <a:pt x="308874" y="141679"/>
                    <a:pt x="299115" y="132008"/>
                  </a:cubicBezTo>
                  <a:cubicBezTo>
                    <a:pt x="304214" y="125238"/>
                    <a:pt x="307731" y="117325"/>
                    <a:pt x="309226" y="108620"/>
                  </a:cubicBezTo>
                  <a:lnTo>
                    <a:pt x="339031" y="108620"/>
                  </a:lnTo>
                  <a:cubicBezTo>
                    <a:pt x="343867" y="108620"/>
                    <a:pt x="347824" y="104664"/>
                    <a:pt x="347824" y="99828"/>
                  </a:cubicBezTo>
                  <a:cubicBezTo>
                    <a:pt x="347824" y="94992"/>
                    <a:pt x="343867" y="91036"/>
                    <a:pt x="339031" y="91036"/>
                  </a:cubicBezTo>
                  <a:lnTo>
                    <a:pt x="309226" y="91036"/>
                  </a:lnTo>
                  <a:cubicBezTo>
                    <a:pt x="307819" y="82331"/>
                    <a:pt x="304214" y="74418"/>
                    <a:pt x="299115" y="67648"/>
                  </a:cubicBezTo>
                  <a:cubicBezTo>
                    <a:pt x="308874" y="57977"/>
                    <a:pt x="329800" y="37315"/>
                    <a:pt x="343164" y="25533"/>
                  </a:cubicBezTo>
                  <a:close/>
                  <a:moveTo>
                    <a:pt x="292344" y="99828"/>
                  </a:moveTo>
                  <a:cubicBezTo>
                    <a:pt x="292344" y="119611"/>
                    <a:pt x="276254" y="135788"/>
                    <a:pt x="256384" y="135788"/>
                  </a:cubicBezTo>
                  <a:cubicBezTo>
                    <a:pt x="236513" y="135788"/>
                    <a:pt x="220511" y="119698"/>
                    <a:pt x="220511" y="99828"/>
                  </a:cubicBezTo>
                  <a:cubicBezTo>
                    <a:pt x="220511" y="79957"/>
                    <a:pt x="236601" y="63955"/>
                    <a:pt x="256384" y="63955"/>
                  </a:cubicBezTo>
                  <a:cubicBezTo>
                    <a:pt x="276166" y="63955"/>
                    <a:pt x="292344" y="80045"/>
                    <a:pt x="292344" y="99828"/>
                  </a:cubicBezTo>
                  <a:close/>
                  <a:moveTo>
                    <a:pt x="120806" y="160759"/>
                  </a:moveTo>
                  <a:cubicBezTo>
                    <a:pt x="116234" y="142295"/>
                    <a:pt x="115355" y="114599"/>
                    <a:pt x="115179" y="99828"/>
                  </a:cubicBezTo>
                  <a:cubicBezTo>
                    <a:pt x="115355" y="84969"/>
                    <a:pt x="116234" y="57273"/>
                    <a:pt x="120806" y="38809"/>
                  </a:cubicBezTo>
                  <a:cubicBezTo>
                    <a:pt x="123972" y="26060"/>
                    <a:pt x="132236" y="20961"/>
                    <a:pt x="138655" y="18939"/>
                  </a:cubicBezTo>
                  <a:cubicBezTo>
                    <a:pt x="149469" y="15510"/>
                    <a:pt x="162658" y="18235"/>
                    <a:pt x="170834" y="25445"/>
                  </a:cubicBezTo>
                  <a:cubicBezTo>
                    <a:pt x="183935" y="36963"/>
                    <a:pt x="204333" y="57009"/>
                    <a:pt x="214269" y="66945"/>
                  </a:cubicBezTo>
                  <a:cubicBezTo>
                    <a:pt x="208905" y="73803"/>
                    <a:pt x="205212" y="81979"/>
                    <a:pt x="203718" y="90948"/>
                  </a:cubicBezTo>
                  <a:lnTo>
                    <a:pt x="173912" y="90948"/>
                  </a:lnTo>
                  <a:cubicBezTo>
                    <a:pt x="169076" y="90948"/>
                    <a:pt x="165120" y="94904"/>
                    <a:pt x="165120" y="99740"/>
                  </a:cubicBezTo>
                  <a:cubicBezTo>
                    <a:pt x="165120" y="104576"/>
                    <a:pt x="169076" y="108532"/>
                    <a:pt x="173912" y="108532"/>
                  </a:cubicBezTo>
                  <a:lnTo>
                    <a:pt x="203718" y="108532"/>
                  </a:lnTo>
                  <a:cubicBezTo>
                    <a:pt x="205212" y="117500"/>
                    <a:pt x="208905" y="125677"/>
                    <a:pt x="214269" y="132535"/>
                  </a:cubicBezTo>
                  <a:cubicBezTo>
                    <a:pt x="204333" y="142470"/>
                    <a:pt x="183935" y="162517"/>
                    <a:pt x="170834" y="174035"/>
                  </a:cubicBezTo>
                  <a:cubicBezTo>
                    <a:pt x="162658" y="181245"/>
                    <a:pt x="149381" y="183882"/>
                    <a:pt x="138655" y="180541"/>
                  </a:cubicBezTo>
                  <a:cubicBezTo>
                    <a:pt x="132236" y="178519"/>
                    <a:pt x="123972" y="173507"/>
                    <a:pt x="120894" y="160759"/>
                  </a:cubicBezTo>
                  <a:close/>
                  <a:moveTo>
                    <a:pt x="60052" y="445102"/>
                  </a:moveTo>
                  <a:cubicBezTo>
                    <a:pt x="69283" y="439035"/>
                    <a:pt x="75526" y="429275"/>
                    <a:pt x="77284" y="418461"/>
                  </a:cubicBezTo>
                  <a:cubicBezTo>
                    <a:pt x="103749" y="255364"/>
                    <a:pt x="163273" y="194609"/>
                    <a:pt x="209257" y="172100"/>
                  </a:cubicBezTo>
                  <a:cubicBezTo>
                    <a:pt x="209960" y="171749"/>
                    <a:pt x="210400" y="171573"/>
                    <a:pt x="211103" y="171133"/>
                  </a:cubicBezTo>
                  <a:cubicBezTo>
                    <a:pt x="214093" y="169815"/>
                    <a:pt x="228952" y="163748"/>
                    <a:pt x="256911" y="163748"/>
                  </a:cubicBezTo>
                  <a:cubicBezTo>
                    <a:pt x="284871" y="163748"/>
                    <a:pt x="299115" y="169463"/>
                    <a:pt x="302280" y="170870"/>
                  </a:cubicBezTo>
                  <a:cubicBezTo>
                    <a:pt x="303159" y="171485"/>
                    <a:pt x="303686" y="171749"/>
                    <a:pt x="305181" y="172365"/>
                  </a:cubicBezTo>
                  <a:cubicBezTo>
                    <a:pt x="350462" y="194609"/>
                    <a:pt x="409985" y="255364"/>
                    <a:pt x="436538" y="418461"/>
                  </a:cubicBezTo>
                  <a:cubicBezTo>
                    <a:pt x="438297" y="429188"/>
                    <a:pt x="444451" y="438859"/>
                    <a:pt x="453419" y="444838"/>
                  </a:cubicBezTo>
                  <a:cubicBezTo>
                    <a:pt x="456233" y="446860"/>
                    <a:pt x="476103" y="461455"/>
                    <a:pt x="488413" y="486425"/>
                  </a:cubicBezTo>
                  <a:cubicBezTo>
                    <a:pt x="469773" y="477018"/>
                    <a:pt x="446122" y="471831"/>
                    <a:pt x="423789" y="467962"/>
                  </a:cubicBezTo>
                  <a:cubicBezTo>
                    <a:pt x="378949" y="460225"/>
                    <a:pt x="319688" y="455916"/>
                    <a:pt x="256911" y="455916"/>
                  </a:cubicBezTo>
                  <a:cubicBezTo>
                    <a:pt x="194134" y="455916"/>
                    <a:pt x="134874" y="460225"/>
                    <a:pt x="90033" y="467962"/>
                  </a:cubicBezTo>
                  <a:cubicBezTo>
                    <a:pt x="67701" y="471831"/>
                    <a:pt x="44050" y="477018"/>
                    <a:pt x="25410" y="486425"/>
                  </a:cubicBezTo>
                  <a:cubicBezTo>
                    <a:pt x="37631" y="461455"/>
                    <a:pt x="57326" y="446948"/>
                    <a:pt x="60052" y="44501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5" name="Vrije vorm: vorm 354">
              <a:extLst>
                <a:ext uri="{FF2B5EF4-FFF2-40B4-BE49-F238E27FC236}">
                  <a16:creationId xmlns:a16="http://schemas.microsoft.com/office/drawing/2014/main" id="{28FFA942-7E67-B348-B759-AEAD948F1BBF}"/>
                </a:ext>
              </a:extLst>
            </p:cNvPr>
            <p:cNvSpPr/>
            <p:nvPr/>
          </p:nvSpPr>
          <p:spPr>
            <a:xfrm>
              <a:off x="11471078" y="4299086"/>
              <a:ext cx="482785" cy="576511"/>
            </a:xfrm>
            <a:custGeom>
              <a:avLst/>
              <a:gdLst>
                <a:gd name="connsiteX0" fmla="*/ 482698 w 482785"/>
                <a:gd name="connsiteY0" fmla="*/ 567720 h 576511"/>
                <a:gd name="connsiteX1" fmla="*/ 482698 w 482785"/>
                <a:gd name="connsiteY1" fmla="*/ 476015 h 576511"/>
                <a:gd name="connsiteX2" fmla="*/ 473906 w 482785"/>
                <a:gd name="connsiteY2" fmla="*/ 467223 h 576511"/>
                <a:gd name="connsiteX3" fmla="*/ 471532 w 482785"/>
                <a:gd name="connsiteY3" fmla="*/ 467223 h 576511"/>
                <a:gd name="connsiteX4" fmla="*/ 471532 w 482785"/>
                <a:gd name="connsiteY4" fmla="*/ 164680 h 576511"/>
                <a:gd name="connsiteX5" fmla="*/ 306852 w 482785"/>
                <a:gd name="connsiteY5" fmla="*/ 0 h 576511"/>
                <a:gd name="connsiteX6" fmla="*/ 142171 w 482785"/>
                <a:gd name="connsiteY6" fmla="*/ 164680 h 576511"/>
                <a:gd name="connsiteX7" fmla="*/ 142171 w 482785"/>
                <a:gd name="connsiteY7" fmla="*/ 234579 h 576511"/>
                <a:gd name="connsiteX8" fmla="*/ 86868 w 482785"/>
                <a:gd name="connsiteY8" fmla="*/ 214620 h 576511"/>
                <a:gd name="connsiteX9" fmla="*/ 0 w 482785"/>
                <a:gd name="connsiteY9" fmla="*/ 301488 h 576511"/>
                <a:gd name="connsiteX10" fmla="*/ 25937 w 482785"/>
                <a:gd name="connsiteY10" fmla="*/ 363386 h 576511"/>
                <a:gd name="connsiteX11" fmla="*/ 26025 w 482785"/>
                <a:gd name="connsiteY11" fmla="*/ 363386 h 576511"/>
                <a:gd name="connsiteX12" fmla="*/ 133116 w 482785"/>
                <a:gd name="connsiteY12" fmla="*/ 470564 h 576511"/>
                <a:gd name="connsiteX13" fmla="*/ 131093 w 482785"/>
                <a:gd name="connsiteY13" fmla="*/ 476015 h 576511"/>
                <a:gd name="connsiteX14" fmla="*/ 131093 w 482785"/>
                <a:gd name="connsiteY14" fmla="*/ 567720 h 576511"/>
                <a:gd name="connsiteX15" fmla="*/ 139885 w 482785"/>
                <a:gd name="connsiteY15" fmla="*/ 576512 h 576511"/>
                <a:gd name="connsiteX16" fmla="*/ 473993 w 482785"/>
                <a:gd name="connsiteY16" fmla="*/ 576512 h 576511"/>
                <a:gd name="connsiteX17" fmla="*/ 482785 w 482785"/>
                <a:gd name="connsiteY17" fmla="*/ 567720 h 576511"/>
                <a:gd name="connsiteX18" fmla="*/ 86868 w 482785"/>
                <a:gd name="connsiteY18" fmla="*/ 232117 h 576511"/>
                <a:gd name="connsiteX19" fmla="*/ 134347 w 482785"/>
                <a:gd name="connsiteY19" fmla="*/ 250845 h 576511"/>
                <a:gd name="connsiteX20" fmla="*/ 170483 w 482785"/>
                <a:gd name="connsiteY20" fmla="*/ 286629 h 576511"/>
                <a:gd name="connsiteX21" fmla="*/ 182880 w 482785"/>
                <a:gd name="connsiteY21" fmla="*/ 286629 h 576511"/>
                <a:gd name="connsiteX22" fmla="*/ 182880 w 482785"/>
                <a:gd name="connsiteY22" fmla="*/ 274232 h 576511"/>
                <a:gd name="connsiteX23" fmla="*/ 159844 w 482785"/>
                <a:gd name="connsiteY23" fmla="*/ 251372 h 576511"/>
                <a:gd name="connsiteX24" fmla="*/ 159844 w 482785"/>
                <a:gd name="connsiteY24" fmla="*/ 164680 h 576511"/>
                <a:gd name="connsiteX25" fmla="*/ 306939 w 482785"/>
                <a:gd name="connsiteY25" fmla="*/ 17585 h 576511"/>
                <a:gd name="connsiteX26" fmla="*/ 454035 w 482785"/>
                <a:gd name="connsiteY26" fmla="*/ 164680 h 576511"/>
                <a:gd name="connsiteX27" fmla="*/ 454035 w 482785"/>
                <a:gd name="connsiteY27" fmla="*/ 467223 h 576511"/>
                <a:gd name="connsiteX28" fmla="*/ 154657 w 482785"/>
                <a:gd name="connsiteY28" fmla="*/ 467223 h 576511"/>
                <a:gd name="connsiteX29" fmla="*/ 38334 w 482785"/>
                <a:gd name="connsiteY29" fmla="*/ 350901 h 576511"/>
                <a:gd name="connsiteX30" fmla="*/ 38246 w 482785"/>
                <a:gd name="connsiteY30" fmla="*/ 350901 h 576511"/>
                <a:gd name="connsiteX31" fmla="*/ 17585 w 482785"/>
                <a:gd name="connsiteY31" fmla="*/ 301576 h 576511"/>
                <a:gd name="connsiteX32" fmla="*/ 86868 w 482785"/>
                <a:gd name="connsiteY32" fmla="*/ 232293 h 576511"/>
                <a:gd name="connsiteX33" fmla="*/ 465113 w 482785"/>
                <a:gd name="connsiteY33" fmla="*/ 558927 h 576511"/>
                <a:gd name="connsiteX34" fmla="*/ 148590 w 482785"/>
                <a:gd name="connsiteY34" fmla="*/ 558927 h 576511"/>
                <a:gd name="connsiteX35" fmla="*/ 148590 w 482785"/>
                <a:gd name="connsiteY35" fmla="*/ 484808 h 576511"/>
                <a:gd name="connsiteX36" fmla="*/ 465113 w 482785"/>
                <a:gd name="connsiteY36" fmla="*/ 484808 h 576511"/>
                <a:gd name="connsiteX37" fmla="*/ 465113 w 482785"/>
                <a:gd name="connsiteY37" fmla="*/ 558927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82785" h="576511">
                  <a:moveTo>
                    <a:pt x="482698" y="567720"/>
                  </a:moveTo>
                  <a:lnTo>
                    <a:pt x="482698" y="476015"/>
                  </a:lnTo>
                  <a:cubicBezTo>
                    <a:pt x="482698" y="471180"/>
                    <a:pt x="478741" y="467223"/>
                    <a:pt x="473906" y="467223"/>
                  </a:cubicBezTo>
                  <a:lnTo>
                    <a:pt x="471532" y="467223"/>
                  </a:lnTo>
                  <a:lnTo>
                    <a:pt x="471532" y="164680"/>
                  </a:lnTo>
                  <a:cubicBezTo>
                    <a:pt x="471532" y="73855"/>
                    <a:pt x="397676" y="0"/>
                    <a:pt x="306852" y="0"/>
                  </a:cubicBezTo>
                  <a:cubicBezTo>
                    <a:pt x="216027" y="0"/>
                    <a:pt x="142171" y="73855"/>
                    <a:pt x="142171" y="164680"/>
                  </a:cubicBezTo>
                  <a:lnTo>
                    <a:pt x="142171" y="234579"/>
                  </a:lnTo>
                  <a:cubicBezTo>
                    <a:pt x="126521" y="221742"/>
                    <a:pt x="107178" y="214620"/>
                    <a:pt x="86868" y="214620"/>
                  </a:cubicBezTo>
                  <a:cubicBezTo>
                    <a:pt x="38950" y="214620"/>
                    <a:pt x="0" y="253570"/>
                    <a:pt x="0" y="301488"/>
                  </a:cubicBezTo>
                  <a:cubicBezTo>
                    <a:pt x="0" y="324964"/>
                    <a:pt x="9232" y="346944"/>
                    <a:pt x="25937" y="363386"/>
                  </a:cubicBezTo>
                  <a:cubicBezTo>
                    <a:pt x="25937" y="363386"/>
                    <a:pt x="25937" y="363386"/>
                    <a:pt x="26025" y="363386"/>
                  </a:cubicBezTo>
                  <a:lnTo>
                    <a:pt x="133116" y="470564"/>
                  </a:lnTo>
                  <a:cubicBezTo>
                    <a:pt x="131885" y="472059"/>
                    <a:pt x="131093" y="473905"/>
                    <a:pt x="131093" y="476015"/>
                  </a:cubicBezTo>
                  <a:lnTo>
                    <a:pt x="131093" y="567720"/>
                  </a:lnTo>
                  <a:cubicBezTo>
                    <a:pt x="131093" y="572555"/>
                    <a:pt x="135050" y="576512"/>
                    <a:pt x="139885" y="576512"/>
                  </a:cubicBezTo>
                  <a:lnTo>
                    <a:pt x="473993" y="576512"/>
                  </a:lnTo>
                  <a:cubicBezTo>
                    <a:pt x="478829" y="576512"/>
                    <a:pt x="482785" y="572555"/>
                    <a:pt x="482785" y="567720"/>
                  </a:cubicBezTo>
                  <a:close/>
                  <a:moveTo>
                    <a:pt x="86868" y="232117"/>
                  </a:moveTo>
                  <a:cubicBezTo>
                    <a:pt x="104629" y="232117"/>
                    <a:pt x="121510" y="238799"/>
                    <a:pt x="134347" y="250845"/>
                  </a:cubicBezTo>
                  <a:lnTo>
                    <a:pt x="170483" y="286629"/>
                  </a:lnTo>
                  <a:cubicBezTo>
                    <a:pt x="173912" y="290058"/>
                    <a:pt x="179539" y="290058"/>
                    <a:pt x="182880" y="286629"/>
                  </a:cubicBezTo>
                  <a:cubicBezTo>
                    <a:pt x="186309" y="283200"/>
                    <a:pt x="186221" y="277574"/>
                    <a:pt x="182880" y="274232"/>
                  </a:cubicBezTo>
                  <a:lnTo>
                    <a:pt x="159844" y="251372"/>
                  </a:lnTo>
                  <a:lnTo>
                    <a:pt x="159844" y="164680"/>
                  </a:lnTo>
                  <a:cubicBezTo>
                    <a:pt x="159844" y="83615"/>
                    <a:pt x="225786" y="17585"/>
                    <a:pt x="306939" y="17585"/>
                  </a:cubicBezTo>
                  <a:cubicBezTo>
                    <a:pt x="388093" y="17585"/>
                    <a:pt x="454035" y="83527"/>
                    <a:pt x="454035" y="164680"/>
                  </a:cubicBezTo>
                  <a:lnTo>
                    <a:pt x="454035" y="467223"/>
                  </a:lnTo>
                  <a:lnTo>
                    <a:pt x="154657" y="467223"/>
                  </a:lnTo>
                  <a:lnTo>
                    <a:pt x="38334" y="350901"/>
                  </a:lnTo>
                  <a:cubicBezTo>
                    <a:pt x="38334" y="350901"/>
                    <a:pt x="38334" y="350901"/>
                    <a:pt x="38246" y="350901"/>
                  </a:cubicBezTo>
                  <a:cubicBezTo>
                    <a:pt x="24882" y="337801"/>
                    <a:pt x="17585" y="320216"/>
                    <a:pt x="17585" y="301576"/>
                  </a:cubicBezTo>
                  <a:cubicBezTo>
                    <a:pt x="17585" y="263329"/>
                    <a:pt x="48709" y="232293"/>
                    <a:pt x="86868" y="232293"/>
                  </a:cubicBezTo>
                  <a:close/>
                  <a:moveTo>
                    <a:pt x="465113" y="558927"/>
                  </a:moveTo>
                  <a:lnTo>
                    <a:pt x="148590" y="558927"/>
                  </a:lnTo>
                  <a:lnTo>
                    <a:pt x="148590" y="484808"/>
                  </a:lnTo>
                  <a:lnTo>
                    <a:pt x="465113" y="484808"/>
                  </a:lnTo>
                  <a:lnTo>
                    <a:pt x="465113" y="55892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6" name="Vrije vorm: vorm 355">
              <a:extLst>
                <a:ext uri="{FF2B5EF4-FFF2-40B4-BE49-F238E27FC236}">
                  <a16:creationId xmlns:a16="http://schemas.microsoft.com/office/drawing/2014/main" id="{6D856128-4AAB-9798-11E6-4EE0AAB5CA1D}"/>
                </a:ext>
              </a:extLst>
            </p:cNvPr>
            <p:cNvSpPr/>
            <p:nvPr/>
          </p:nvSpPr>
          <p:spPr>
            <a:xfrm>
              <a:off x="11050806" y="2766411"/>
              <a:ext cx="525779" cy="663203"/>
            </a:xfrm>
            <a:custGeom>
              <a:avLst/>
              <a:gdLst>
                <a:gd name="connsiteX0" fmla="*/ 341493 w 525779"/>
                <a:gd name="connsiteY0" fmla="*/ 149293 h 663203"/>
                <a:gd name="connsiteX1" fmla="*/ 341493 w 525779"/>
                <a:gd name="connsiteY1" fmla="*/ 75526 h 663203"/>
                <a:gd name="connsiteX2" fmla="*/ 332701 w 525779"/>
                <a:gd name="connsiteY2" fmla="*/ 66734 h 663203"/>
                <a:gd name="connsiteX3" fmla="*/ 271682 w 525779"/>
                <a:gd name="connsiteY3" fmla="*/ 66734 h 663203"/>
                <a:gd name="connsiteX4" fmla="*/ 271682 w 525779"/>
                <a:gd name="connsiteY4" fmla="*/ 8792 h 663203"/>
                <a:gd name="connsiteX5" fmla="*/ 262890 w 525779"/>
                <a:gd name="connsiteY5" fmla="*/ 0 h 663203"/>
                <a:gd name="connsiteX6" fmla="*/ 254097 w 525779"/>
                <a:gd name="connsiteY6" fmla="*/ 8792 h 663203"/>
                <a:gd name="connsiteX7" fmla="*/ 254097 w 525779"/>
                <a:gd name="connsiteY7" fmla="*/ 66734 h 663203"/>
                <a:gd name="connsiteX8" fmla="*/ 193079 w 525779"/>
                <a:gd name="connsiteY8" fmla="*/ 66734 h 663203"/>
                <a:gd name="connsiteX9" fmla="*/ 184287 w 525779"/>
                <a:gd name="connsiteY9" fmla="*/ 75526 h 663203"/>
                <a:gd name="connsiteX10" fmla="*/ 184287 w 525779"/>
                <a:gd name="connsiteY10" fmla="*/ 149293 h 663203"/>
                <a:gd name="connsiteX11" fmla="*/ 0 w 525779"/>
                <a:gd name="connsiteY11" fmla="*/ 400226 h 663203"/>
                <a:gd name="connsiteX12" fmla="*/ 1143 w 525779"/>
                <a:gd name="connsiteY12" fmla="*/ 424668 h 663203"/>
                <a:gd name="connsiteX13" fmla="*/ 1143 w 525779"/>
                <a:gd name="connsiteY13" fmla="*/ 425196 h 663203"/>
                <a:gd name="connsiteX14" fmla="*/ 262890 w 525779"/>
                <a:gd name="connsiteY14" fmla="*/ 663204 h 663203"/>
                <a:gd name="connsiteX15" fmla="*/ 524637 w 525779"/>
                <a:gd name="connsiteY15" fmla="*/ 425108 h 663203"/>
                <a:gd name="connsiteX16" fmla="*/ 524637 w 525779"/>
                <a:gd name="connsiteY16" fmla="*/ 424844 h 663203"/>
                <a:gd name="connsiteX17" fmla="*/ 525780 w 525779"/>
                <a:gd name="connsiteY17" fmla="*/ 400314 h 663203"/>
                <a:gd name="connsiteX18" fmla="*/ 341493 w 525779"/>
                <a:gd name="connsiteY18" fmla="*/ 149381 h 663203"/>
                <a:gd name="connsiteX19" fmla="*/ 17497 w 525779"/>
                <a:gd name="connsiteY19" fmla="*/ 400226 h 663203"/>
                <a:gd name="connsiteX20" fmla="*/ 26816 w 525779"/>
                <a:gd name="connsiteY20" fmla="*/ 333492 h 663203"/>
                <a:gd name="connsiteX21" fmla="*/ 72888 w 525779"/>
                <a:gd name="connsiteY21" fmla="*/ 374816 h 663203"/>
                <a:gd name="connsiteX22" fmla="*/ 78779 w 525779"/>
                <a:gd name="connsiteY22" fmla="*/ 377102 h 663203"/>
                <a:gd name="connsiteX23" fmla="*/ 84670 w 525779"/>
                <a:gd name="connsiteY23" fmla="*/ 374816 h 663203"/>
                <a:gd name="connsiteX24" fmla="*/ 140149 w 525779"/>
                <a:gd name="connsiteY24" fmla="*/ 325139 h 663203"/>
                <a:gd name="connsiteX25" fmla="*/ 195541 w 525779"/>
                <a:gd name="connsiteY25" fmla="*/ 374816 h 663203"/>
                <a:gd name="connsiteX26" fmla="*/ 207323 w 525779"/>
                <a:gd name="connsiteY26" fmla="*/ 374816 h 663203"/>
                <a:gd name="connsiteX27" fmla="*/ 262802 w 525779"/>
                <a:gd name="connsiteY27" fmla="*/ 325051 h 663203"/>
                <a:gd name="connsiteX28" fmla="*/ 318282 w 525779"/>
                <a:gd name="connsiteY28" fmla="*/ 374816 h 663203"/>
                <a:gd name="connsiteX29" fmla="*/ 329975 w 525779"/>
                <a:gd name="connsiteY29" fmla="*/ 374816 h 663203"/>
                <a:gd name="connsiteX30" fmla="*/ 385454 w 525779"/>
                <a:gd name="connsiteY30" fmla="*/ 325051 h 663203"/>
                <a:gd name="connsiteX31" fmla="*/ 441022 w 525779"/>
                <a:gd name="connsiteY31" fmla="*/ 374816 h 663203"/>
                <a:gd name="connsiteX32" fmla="*/ 452716 w 525779"/>
                <a:gd name="connsiteY32" fmla="*/ 374816 h 663203"/>
                <a:gd name="connsiteX33" fmla="*/ 498963 w 525779"/>
                <a:gd name="connsiteY33" fmla="*/ 333404 h 663203"/>
                <a:gd name="connsiteX34" fmla="*/ 508283 w 525779"/>
                <a:gd name="connsiteY34" fmla="*/ 400226 h 663203"/>
                <a:gd name="connsiteX35" fmla="*/ 507404 w 525779"/>
                <a:gd name="connsiteY35" fmla="*/ 420272 h 663203"/>
                <a:gd name="connsiteX36" fmla="*/ 446825 w 525779"/>
                <a:gd name="connsiteY36" fmla="*/ 474785 h 663203"/>
                <a:gd name="connsiteX37" fmla="*/ 391258 w 525779"/>
                <a:gd name="connsiteY37" fmla="*/ 425108 h 663203"/>
                <a:gd name="connsiteX38" fmla="*/ 379564 w 525779"/>
                <a:gd name="connsiteY38" fmla="*/ 425108 h 663203"/>
                <a:gd name="connsiteX39" fmla="*/ 324084 w 525779"/>
                <a:gd name="connsiteY39" fmla="*/ 474785 h 663203"/>
                <a:gd name="connsiteX40" fmla="*/ 268605 w 525779"/>
                <a:gd name="connsiteY40" fmla="*/ 425108 h 663203"/>
                <a:gd name="connsiteX41" fmla="*/ 256911 w 525779"/>
                <a:gd name="connsiteY41" fmla="*/ 425108 h 663203"/>
                <a:gd name="connsiteX42" fmla="*/ 201432 w 525779"/>
                <a:gd name="connsiteY42" fmla="*/ 474785 h 663203"/>
                <a:gd name="connsiteX43" fmla="*/ 146040 w 525779"/>
                <a:gd name="connsiteY43" fmla="*/ 425108 h 663203"/>
                <a:gd name="connsiteX44" fmla="*/ 134346 w 525779"/>
                <a:gd name="connsiteY44" fmla="*/ 425108 h 663203"/>
                <a:gd name="connsiteX45" fmla="*/ 78867 w 525779"/>
                <a:gd name="connsiteY45" fmla="*/ 474785 h 663203"/>
                <a:gd name="connsiteX46" fmla="*/ 18464 w 525779"/>
                <a:gd name="connsiteY46" fmla="*/ 420272 h 663203"/>
                <a:gd name="connsiteX47" fmla="*/ 17585 w 525779"/>
                <a:gd name="connsiteY47" fmla="*/ 400226 h 663203"/>
                <a:gd name="connsiteX48" fmla="*/ 201783 w 525779"/>
                <a:gd name="connsiteY48" fmla="*/ 84318 h 663203"/>
                <a:gd name="connsiteX49" fmla="*/ 323821 w 525779"/>
                <a:gd name="connsiteY49" fmla="*/ 84318 h 663203"/>
                <a:gd name="connsiteX50" fmla="*/ 323821 w 525779"/>
                <a:gd name="connsiteY50" fmla="*/ 144545 h 663203"/>
                <a:gd name="connsiteX51" fmla="*/ 262802 w 525779"/>
                <a:gd name="connsiteY51" fmla="*/ 137336 h 663203"/>
                <a:gd name="connsiteX52" fmla="*/ 201783 w 525779"/>
                <a:gd name="connsiteY52" fmla="*/ 144545 h 663203"/>
                <a:gd name="connsiteX53" fmla="*/ 201783 w 525779"/>
                <a:gd name="connsiteY53" fmla="*/ 84318 h 663203"/>
                <a:gd name="connsiteX54" fmla="*/ 262802 w 525779"/>
                <a:gd name="connsiteY54" fmla="*/ 154832 h 663203"/>
                <a:gd name="connsiteX55" fmla="*/ 492897 w 525779"/>
                <a:gd name="connsiteY55" fmla="*/ 315028 h 663203"/>
                <a:gd name="connsiteX56" fmla="*/ 446737 w 525779"/>
                <a:gd name="connsiteY56" fmla="*/ 356352 h 663203"/>
                <a:gd name="connsiteX57" fmla="*/ 391170 w 525779"/>
                <a:gd name="connsiteY57" fmla="*/ 306588 h 663203"/>
                <a:gd name="connsiteX58" fmla="*/ 379476 w 525779"/>
                <a:gd name="connsiteY58" fmla="*/ 306588 h 663203"/>
                <a:gd name="connsiteX59" fmla="*/ 323996 w 525779"/>
                <a:gd name="connsiteY59" fmla="*/ 356352 h 663203"/>
                <a:gd name="connsiteX60" fmla="*/ 268517 w 525779"/>
                <a:gd name="connsiteY60" fmla="*/ 306588 h 663203"/>
                <a:gd name="connsiteX61" fmla="*/ 256823 w 525779"/>
                <a:gd name="connsiteY61" fmla="*/ 306588 h 663203"/>
                <a:gd name="connsiteX62" fmla="*/ 201344 w 525779"/>
                <a:gd name="connsiteY62" fmla="*/ 356264 h 663203"/>
                <a:gd name="connsiteX63" fmla="*/ 145952 w 525779"/>
                <a:gd name="connsiteY63" fmla="*/ 306588 h 663203"/>
                <a:gd name="connsiteX64" fmla="*/ 134170 w 525779"/>
                <a:gd name="connsiteY64" fmla="*/ 306588 h 663203"/>
                <a:gd name="connsiteX65" fmla="*/ 78691 w 525779"/>
                <a:gd name="connsiteY65" fmla="*/ 356352 h 663203"/>
                <a:gd name="connsiteX66" fmla="*/ 32619 w 525779"/>
                <a:gd name="connsiteY66" fmla="*/ 315028 h 663203"/>
                <a:gd name="connsiteX67" fmla="*/ 262714 w 525779"/>
                <a:gd name="connsiteY67" fmla="*/ 154744 h 663203"/>
                <a:gd name="connsiteX68" fmla="*/ 262802 w 525779"/>
                <a:gd name="connsiteY68" fmla="*/ 645531 h 663203"/>
                <a:gd name="connsiteX69" fmla="*/ 22069 w 525779"/>
                <a:gd name="connsiteY69" fmla="*/ 447265 h 663203"/>
                <a:gd name="connsiteX70" fmla="*/ 72888 w 525779"/>
                <a:gd name="connsiteY70" fmla="*/ 493073 h 663203"/>
                <a:gd name="connsiteX71" fmla="*/ 84670 w 525779"/>
                <a:gd name="connsiteY71" fmla="*/ 493073 h 663203"/>
                <a:gd name="connsiteX72" fmla="*/ 140149 w 525779"/>
                <a:gd name="connsiteY72" fmla="*/ 443396 h 663203"/>
                <a:gd name="connsiteX73" fmla="*/ 195541 w 525779"/>
                <a:gd name="connsiteY73" fmla="*/ 493073 h 663203"/>
                <a:gd name="connsiteX74" fmla="*/ 201432 w 525779"/>
                <a:gd name="connsiteY74" fmla="*/ 495359 h 663203"/>
                <a:gd name="connsiteX75" fmla="*/ 207323 w 525779"/>
                <a:gd name="connsiteY75" fmla="*/ 493161 h 663203"/>
                <a:gd name="connsiteX76" fmla="*/ 262802 w 525779"/>
                <a:gd name="connsiteY76" fmla="*/ 443484 h 663203"/>
                <a:gd name="connsiteX77" fmla="*/ 318282 w 525779"/>
                <a:gd name="connsiteY77" fmla="*/ 493161 h 663203"/>
                <a:gd name="connsiteX78" fmla="*/ 329975 w 525779"/>
                <a:gd name="connsiteY78" fmla="*/ 493161 h 663203"/>
                <a:gd name="connsiteX79" fmla="*/ 385454 w 525779"/>
                <a:gd name="connsiteY79" fmla="*/ 443484 h 663203"/>
                <a:gd name="connsiteX80" fmla="*/ 441022 w 525779"/>
                <a:gd name="connsiteY80" fmla="*/ 493161 h 663203"/>
                <a:gd name="connsiteX81" fmla="*/ 452804 w 525779"/>
                <a:gd name="connsiteY81" fmla="*/ 493161 h 663203"/>
                <a:gd name="connsiteX82" fmla="*/ 503799 w 525779"/>
                <a:gd name="connsiteY82" fmla="*/ 447265 h 663203"/>
                <a:gd name="connsiteX83" fmla="*/ 263066 w 525779"/>
                <a:gd name="connsiteY83" fmla="*/ 645531 h 66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79" h="663203">
                  <a:moveTo>
                    <a:pt x="341493" y="149293"/>
                  </a:moveTo>
                  <a:lnTo>
                    <a:pt x="341493" y="75526"/>
                  </a:lnTo>
                  <a:cubicBezTo>
                    <a:pt x="341493" y="70690"/>
                    <a:pt x="337537" y="66734"/>
                    <a:pt x="332701" y="66734"/>
                  </a:cubicBezTo>
                  <a:lnTo>
                    <a:pt x="271682" y="66734"/>
                  </a:lnTo>
                  <a:lnTo>
                    <a:pt x="271682" y="8792"/>
                  </a:lnTo>
                  <a:cubicBezTo>
                    <a:pt x="271682" y="3956"/>
                    <a:pt x="267726" y="0"/>
                    <a:pt x="262890" y="0"/>
                  </a:cubicBezTo>
                  <a:cubicBezTo>
                    <a:pt x="258054" y="0"/>
                    <a:pt x="254097" y="3956"/>
                    <a:pt x="254097" y="8792"/>
                  </a:cubicBezTo>
                  <a:lnTo>
                    <a:pt x="254097" y="66734"/>
                  </a:lnTo>
                  <a:lnTo>
                    <a:pt x="193079" y="66734"/>
                  </a:lnTo>
                  <a:cubicBezTo>
                    <a:pt x="188243" y="66734"/>
                    <a:pt x="184287" y="70690"/>
                    <a:pt x="184287" y="75526"/>
                  </a:cubicBezTo>
                  <a:lnTo>
                    <a:pt x="184287" y="149293"/>
                  </a:lnTo>
                  <a:cubicBezTo>
                    <a:pt x="77636" y="182792"/>
                    <a:pt x="0" y="282585"/>
                    <a:pt x="0" y="400226"/>
                  </a:cubicBezTo>
                  <a:cubicBezTo>
                    <a:pt x="0" y="408491"/>
                    <a:pt x="440" y="416579"/>
                    <a:pt x="1143" y="424668"/>
                  </a:cubicBezTo>
                  <a:cubicBezTo>
                    <a:pt x="1143" y="424844"/>
                    <a:pt x="1143" y="425020"/>
                    <a:pt x="1143" y="425196"/>
                  </a:cubicBezTo>
                  <a:cubicBezTo>
                    <a:pt x="13716" y="558487"/>
                    <a:pt x="126257" y="663204"/>
                    <a:pt x="262890" y="663204"/>
                  </a:cubicBezTo>
                  <a:cubicBezTo>
                    <a:pt x="399523" y="663204"/>
                    <a:pt x="512064" y="558487"/>
                    <a:pt x="524637" y="425108"/>
                  </a:cubicBezTo>
                  <a:cubicBezTo>
                    <a:pt x="524637" y="425020"/>
                    <a:pt x="524637" y="424932"/>
                    <a:pt x="524637" y="424844"/>
                  </a:cubicBezTo>
                  <a:cubicBezTo>
                    <a:pt x="525428" y="416755"/>
                    <a:pt x="525780" y="408578"/>
                    <a:pt x="525780" y="400314"/>
                  </a:cubicBezTo>
                  <a:cubicBezTo>
                    <a:pt x="525780" y="282673"/>
                    <a:pt x="448144" y="182880"/>
                    <a:pt x="341493" y="149381"/>
                  </a:cubicBezTo>
                  <a:close/>
                  <a:moveTo>
                    <a:pt x="17497" y="400226"/>
                  </a:moveTo>
                  <a:cubicBezTo>
                    <a:pt x="17497" y="377102"/>
                    <a:pt x="20750" y="354682"/>
                    <a:pt x="26816" y="333492"/>
                  </a:cubicBezTo>
                  <a:lnTo>
                    <a:pt x="72888" y="374816"/>
                  </a:lnTo>
                  <a:cubicBezTo>
                    <a:pt x="74559" y="376311"/>
                    <a:pt x="76669" y="377102"/>
                    <a:pt x="78779" y="377102"/>
                  </a:cubicBezTo>
                  <a:cubicBezTo>
                    <a:pt x="80889" y="377102"/>
                    <a:pt x="82999" y="376399"/>
                    <a:pt x="84670" y="374816"/>
                  </a:cubicBezTo>
                  <a:lnTo>
                    <a:pt x="140149" y="325139"/>
                  </a:lnTo>
                  <a:lnTo>
                    <a:pt x="195541" y="374816"/>
                  </a:lnTo>
                  <a:cubicBezTo>
                    <a:pt x="198882" y="377805"/>
                    <a:pt x="203894" y="377805"/>
                    <a:pt x="207323" y="374816"/>
                  </a:cubicBezTo>
                  <a:lnTo>
                    <a:pt x="262802" y="325051"/>
                  </a:lnTo>
                  <a:lnTo>
                    <a:pt x="318282" y="374816"/>
                  </a:lnTo>
                  <a:cubicBezTo>
                    <a:pt x="321623" y="377805"/>
                    <a:pt x="326634" y="377805"/>
                    <a:pt x="329975" y="374816"/>
                  </a:cubicBezTo>
                  <a:lnTo>
                    <a:pt x="385454" y="325051"/>
                  </a:lnTo>
                  <a:lnTo>
                    <a:pt x="441022" y="374816"/>
                  </a:lnTo>
                  <a:cubicBezTo>
                    <a:pt x="444363" y="377805"/>
                    <a:pt x="449375" y="377805"/>
                    <a:pt x="452716" y="374816"/>
                  </a:cubicBezTo>
                  <a:lnTo>
                    <a:pt x="498963" y="333404"/>
                  </a:lnTo>
                  <a:cubicBezTo>
                    <a:pt x="504942" y="354682"/>
                    <a:pt x="508283" y="377014"/>
                    <a:pt x="508283" y="400226"/>
                  </a:cubicBezTo>
                  <a:cubicBezTo>
                    <a:pt x="508283" y="406996"/>
                    <a:pt x="507932" y="413678"/>
                    <a:pt x="507404" y="420272"/>
                  </a:cubicBezTo>
                  <a:lnTo>
                    <a:pt x="446825" y="474785"/>
                  </a:lnTo>
                  <a:lnTo>
                    <a:pt x="391258" y="425108"/>
                  </a:lnTo>
                  <a:cubicBezTo>
                    <a:pt x="387917" y="422119"/>
                    <a:pt x="382817" y="422119"/>
                    <a:pt x="379564" y="425108"/>
                  </a:cubicBezTo>
                  <a:lnTo>
                    <a:pt x="324084" y="474785"/>
                  </a:lnTo>
                  <a:lnTo>
                    <a:pt x="268605" y="425108"/>
                  </a:lnTo>
                  <a:cubicBezTo>
                    <a:pt x="265264" y="422119"/>
                    <a:pt x="260252" y="422119"/>
                    <a:pt x="256911" y="425108"/>
                  </a:cubicBezTo>
                  <a:lnTo>
                    <a:pt x="201432" y="474785"/>
                  </a:lnTo>
                  <a:lnTo>
                    <a:pt x="146040" y="425108"/>
                  </a:lnTo>
                  <a:cubicBezTo>
                    <a:pt x="142699" y="422119"/>
                    <a:pt x="137600" y="422119"/>
                    <a:pt x="134346" y="425108"/>
                  </a:cubicBezTo>
                  <a:lnTo>
                    <a:pt x="78867" y="474785"/>
                  </a:lnTo>
                  <a:lnTo>
                    <a:pt x="18464" y="420272"/>
                  </a:lnTo>
                  <a:cubicBezTo>
                    <a:pt x="17936" y="413678"/>
                    <a:pt x="17585" y="406996"/>
                    <a:pt x="17585" y="400226"/>
                  </a:cubicBezTo>
                  <a:close/>
                  <a:moveTo>
                    <a:pt x="201783" y="84318"/>
                  </a:moveTo>
                  <a:lnTo>
                    <a:pt x="323821" y="84318"/>
                  </a:lnTo>
                  <a:lnTo>
                    <a:pt x="323821" y="144545"/>
                  </a:lnTo>
                  <a:cubicBezTo>
                    <a:pt x="304214" y="139885"/>
                    <a:pt x="283815" y="137336"/>
                    <a:pt x="262802" y="137336"/>
                  </a:cubicBezTo>
                  <a:cubicBezTo>
                    <a:pt x="241788" y="137336"/>
                    <a:pt x="221390" y="139885"/>
                    <a:pt x="201783" y="144545"/>
                  </a:cubicBezTo>
                  <a:lnTo>
                    <a:pt x="201783" y="84318"/>
                  </a:lnTo>
                  <a:close/>
                  <a:moveTo>
                    <a:pt x="262802" y="154832"/>
                  </a:moveTo>
                  <a:cubicBezTo>
                    <a:pt x="368222" y="154832"/>
                    <a:pt x="458255" y="221654"/>
                    <a:pt x="492897" y="315028"/>
                  </a:cubicBezTo>
                  <a:lnTo>
                    <a:pt x="446737" y="356352"/>
                  </a:lnTo>
                  <a:lnTo>
                    <a:pt x="391170" y="306588"/>
                  </a:lnTo>
                  <a:cubicBezTo>
                    <a:pt x="387829" y="303598"/>
                    <a:pt x="382817" y="303598"/>
                    <a:pt x="379476" y="306588"/>
                  </a:cubicBezTo>
                  <a:lnTo>
                    <a:pt x="323996" y="356352"/>
                  </a:lnTo>
                  <a:lnTo>
                    <a:pt x="268517" y="306588"/>
                  </a:lnTo>
                  <a:cubicBezTo>
                    <a:pt x="265176" y="303598"/>
                    <a:pt x="260164" y="303598"/>
                    <a:pt x="256823" y="306588"/>
                  </a:cubicBezTo>
                  <a:lnTo>
                    <a:pt x="201344" y="356264"/>
                  </a:lnTo>
                  <a:lnTo>
                    <a:pt x="145952" y="306588"/>
                  </a:lnTo>
                  <a:cubicBezTo>
                    <a:pt x="142611" y="303598"/>
                    <a:pt x="137512" y="303598"/>
                    <a:pt x="134170" y="306588"/>
                  </a:cubicBezTo>
                  <a:lnTo>
                    <a:pt x="78691" y="356352"/>
                  </a:lnTo>
                  <a:lnTo>
                    <a:pt x="32619" y="315028"/>
                  </a:lnTo>
                  <a:cubicBezTo>
                    <a:pt x="67261" y="221566"/>
                    <a:pt x="157382" y="154744"/>
                    <a:pt x="262714" y="154744"/>
                  </a:cubicBezTo>
                  <a:close/>
                  <a:moveTo>
                    <a:pt x="262802" y="645531"/>
                  </a:moveTo>
                  <a:cubicBezTo>
                    <a:pt x="143666" y="645531"/>
                    <a:pt x="44049" y="560070"/>
                    <a:pt x="22069" y="447265"/>
                  </a:cubicBezTo>
                  <a:lnTo>
                    <a:pt x="72888" y="493073"/>
                  </a:lnTo>
                  <a:cubicBezTo>
                    <a:pt x="76229" y="496062"/>
                    <a:pt x="81329" y="496062"/>
                    <a:pt x="84670" y="493073"/>
                  </a:cubicBezTo>
                  <a:lnTo>
                    <a:pt x="140149" y="443396"/>
                  </a:lnTo>
                  <a:lnTo>
                    <a:pt x="195541" y="493073"/>
                  </a:lnTo>
                  <a:cubicBezTo>
                    <a:pt x="197211" y="494567"/>
                    <a:pt x="199321" y="495359"/>
                    <a:pt x="201432" y="495359"/>
                  </a:cubicBezTo>
                  <a:cubicBezTo>
                    <a:pt x="203542" y="495359"/>
                    <a:pt x="205652" y="494655"/>
                    <a:pt x="207323" y="493161"/>
                  </a:cubicBezTo>
                  <a:lnTo>
                    <a:pt x="262802" y="443484"/>
                  </a:lnTo>
                  <a:lnTo>
                    <a:pt x="318282" y="493161"/>
                  </a:lnTo>
                  <a:cubicBezTo>
                    <a:pt x="321623" y="496150"/>
                    <a:pt x="326634" y="496150"/>
                    <a:pt x="329975" y="493161"/>
                  </a:cubicBezTo>
                  <a:lnTo>
                    <a:pt x="385454" y="443484"/>
                  </a:lnTo>
                  <a:lnTo>
                    <a:pt x="441022" y="493161"/>
                  </a:lnTo>
                  <a:cubicBezTo>
                    <a:pt x="444363" y="496150"/>
                    <a:pt x="449463" y="496150"/>
                    <a:pt x="452804" y="493161"/>
                  </a:cubicBezTo>
                  <a:lnTo>
                    <a:pt x="503799" y="447265"/>
                  </a:lnTo>
                  <a:cubicBezTo>
                    <a:pt x="481818" y="560070"/>
                    <a:pt x="382201" y="645531"/>
                    <a:pt x="263066" y="64553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7" name="Vrije vorm: vorm 356">
              <a:extLst>
                <a:ext uri="{FF2B5EF4-FFF2-40B4-BE49-F238E27FC236}">
                  <a16:creationId xmlns:a16="http://schemas.microsoft.com/office/drawing/2014/main" id="{1D56E0FC-6FB2-D61C-D9B8-E2BB69122A1F}"/>
                </a:ext>
              </a:extLst>
            </p:cNvPr>
            <p:cNvSpPr/>
            <p:nvPr/>
          </p:nvSpPr>
          <p:spPr>
            <a:xfrm>
              <a:off x="11869194" y="2704074"/>
              <a:ext cx="320479" cy="660917"/>
            </a:xfrm>
            <a:custGeom>
              <a:avLst/>
              <a:gdLst>
                <a:gd name="connsiteX0" fmla="*/ 65590 w 320479"/>
                <a:gd name="connsiteY0" fmla="*/ 6506 h 660917"/>
                <a:gd name="connsiteX1" fmla="*/ 17321 w 320479"/>
                <a:gd name="connsiteY1" fmla="*/ 218225 h 660917"/>
                <a:gd name="connsiteX2" fmla="*/ 0 w 320479"/>
                <a:gd name="connsiteY2" fmla="*/ 373849 h 660917"/>
                <a:gd name="connsiteX3" fmla="*/ 151403 w 320479"/>
                <a:gd name="connsiteY3" fmla="*/ 533693 h 660917"/>
                <a:gd name="connsiteX4" fmla="*/ 151403 w 320479"/>
                <a:gd name="connsiteY4" fmla="*/ 643333 h 660917"/>
                <a:gd name="connsiteX5" fmla="*/ 87747 w 320479"/>
                <a:gd name="connsiteY5" fmla="*/ 643333 h 660917"/>
                <a:gd name="connsiteX6" fmla="*/ 78955 w 320479"/>
                <a:gd name="connsiteY6" fmla="*/ 652126 h 660917"/>
                <a:gd name="connsiteX7" fmla="*/ 87747 w 320479"/>
                <a:gd name="connsiteY7" fmla="*/ 660918 h 660917"/>
                <a:gd name="connsiteX8" fmla="*/ 232644 w 320479"/>
                <a:gd name="connsiteY8" fmla="*/ 660918 h 660917"/>
                <a:gd name="connsiteX9" fmla="*/ 241436 w 320479"/>
                <a:gd name="connsiteY9" fmla="*/ 652126 h 660917"/>
                <a:gd name="connsiteX10" fmla="*/ 232644 w 320479"/>
                <a:gd name="connsiteY10" fmla="*/ 643333 h 660917"/>
                <a:gd name="connsiteX11" fmla="*/ 168988 w 320479"/>
                <a:gd name="connsiteY11" fmla="*/ 643333 h 660917"/>
                <a:gd name="connsiteX12" fmla="*/ 168988 w 320479"/>
                <a:gd name="connsiteY12" fmla="*/ 533693 h 660917"/>
                <a:gd name="connsiteX13" fmla="*/ 320479 w 320479"/>
                <a:gd name="connsiteY13" fmla="*/ 373585 h 660917"/>
                <a:gd name="connsiteX14" fmla="*/ 303950 w 320479"/>
                <a:gd name="connsiteY14" fmla="*/ 221391 h 660917"/>
                <a:gd name="connsiteX15" fmla="*/ 254889 w 320479"/>
                <a:gd name="connsiteY15" fmla="*/ 6506 h 660917"/>
                <a:gd name="connsiteX16" fmla="*/ 246448 w 320479"/>
                <a:gd name="connsiteY16" fmla="*/ 0 h 660917"/>
                <a:gd name="connsiteX17" fmla="*/ 74119 w 320479"/>
                <a:gd name="connsiteY17" fmla="*/ 0 h 660917"/>
                <a:gd name="connsiteX18" fmla="*/ 65678 w 320479"/>
                <a:gd name="connsiteY18" fmla="*/ 6506 h 660917"/>
                <a:gd name="connsiteX19" fmla="*/ 160284 w 320479"/>
                <a:gd name="connsiteY19" fmla="*/ 516460 h 660917"/>
                <a:gd name="connsiteX20" fmla="*/ 17585 w 320479"/>
                <a:gd name="connsiteY20" fmla="*/ 374113 h 660917"/>
                <a:gd name="connsiteX21" fmla="*/ 28750 w 320479"/>
                <a:gd name="connsiteY21" fmla="*/ 258406 h 660917"/>
                <a:gd name="connsiteX22" fmla="*/ 32707 w 320479"/>
                <a:gd name="connsiteY22" fmla="*/ 256208 h 660917"/>
                <a:gd name="connsiteX23" fmla="*/ 93374 w 320479"/>
                <a:gd name="connsiteY23" fmla="*/ 230622 h 660917"/>
                <a:gd name="connsiteX24" fmla="*/ 154041 w 320479"/>
                <a:gd name="connsiteY24" fmla="*/ 256208 h 660917"/>
                <a:gd name="connsiteX25" fmla="*/ 227281 w 320479"/>
                <a:gd name="connsiteY25" fmla="*/ 287069 h 660917"/>
                <a:gd name="connsiteX26" fmla="*/ 292872 w 320479"/>
                <a:gd name="connsiteY26" fmla="*/ 263242 h 660917"/>
                <a:gd name="connsiteX27" fmla="*/ 303071 w 320479"/>
                <a:gd name="connsiteY27" fmla="*/ 373761 h 660917"/>
                <a:gd name="connsiteX28" fmla="*/ 160372 w 320479"/>
                <a:gd name="connsiteY28" fmla="*/ 516460 h 660917"/>
                <a:gd name="connsiteX29" fmla="*/ 239678 w 320479"/>
                <a:gd name="connsiteY29" fmla="*/ 17585 h 660917"/>
                <a:gd name="connsiteX30" fmla="*/ 286717 w 320479"/>
                <a:gd name="connsiteY30" fmla="*/ 224468 h 660917"/>
                <a:gd name="connsiteX31" fmla="*/ 289794 w 320479"/>
                <a:gd name="connsiteY31" fmla="*/ 242668 h 660917"/>
                <a:gd name="connsiteX32" fmla="*/ 287860 w 320479"/>
                <a:gd name="connsiteY32" fmla="*/ 243987 h 660917"/>
                <a:gd name="connsiteX33" fmla="*/ 227193 w 320479"/>
                <a:gd name="connsiteY33" fmla="*/ 269572 h 660917"/>
                <a:gd name="connsiteX34" fmla="*/ 166526 w 320479"/>
                <a:gd name="connsiteY34" fmla="*/ 243987 h 660917"/>
                <a:gd name="connsiteX35" fmla="*/ 93286 w 320479"/>
                <a:gd name="connsiteY35" fmla="*/ 213126 h 660917"/>
                <a:gd name="connsiteX36" fmla="*/ 32619 w 320479"/>
                <a:gd name="connsiteY36" fmla="*/ 233172 h 660917"/>
                <a:gd name="connsiteX37" fmla="*/ 34642 w 320479"/>
                <a:gd name="connsiteY37" fmla="*/ 221391 h 660917"/>
                <a:gd name="connsiteX38" fmla="*/ 80801 w 320479"/>
                <a:gd name="connsiteY38" fmla="*/ 17673 h 660917"/>
                <a:gd name="connsiteX39" fmla="*/ 239590 w 320479"/>
                <a:gd name="connsiteY39" fmla="*/ 17673 h 66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479" h="660917">
                  <a:moveTo>
                    <a:pt x="65590" y="6506"/>
                  </a:moveTo>
                  <a:cubicBezTo>
                    <a:pt x="65239" y="7650"/>
                    <a:pt x="34817" y="120455"/>
                    <a:pt x="17321" y="218225"/>
                  </a:cubicBezTo>
                  <a:cubicBezTo>
                    <a:pt x="2638" y="300433"/>
                    <a:pt x="0" y="372794"/>
                    <a:pt x="0" y="373849"/>
                  </a:cubicBezTo>
                  <a:cubicBezTo>
                    <a:pt x="0" y="459222"/>
                    <a:pt x="67173" y="529033"/>
                    <a:pt x="151403" y="533693"/>
                  </a:cubicBezTo>
                  <a:lnTo>
                    <a:pt x="151403" y="643333"/>
                  </a:lnTo>
                  <a:lnTo>
                    <a:pt x="87747" y="643333"/>
                  </a:lnTo>
                  <a:cubicBezTo>
                    <a:pt x="82911" y="643333"/>
                    <a:pt x="78955" y="647290"/>
                    <a:pt x="78955" y="652126"/>
                  </a:cubicBezTo>
                  <a:cubicBezTo>
                    <a:pt x="78955" y="656961"/>
                    <a:pt x="82911" y="660918"/>
                    <a:pt x="87747" y="660918"/>
                  </a:cubicBezTo>
                  <a:lnTo>
                    <a:pt x="232644" y="660918"/>
                  </a:lnTo>
                  <a:cubicBezTo>
                    <a:pt x="237480" y="660918"/>
                    <a:pt x="241436" y="656961"/>
                    <a:pt x="241436" y="652126"/>
                  </a:cubicBezTo>
                  <a:cubicBezTo>
                    <a:pt x="241436" y="647290"/>
                    <a:pt x="237480" y="643333"/>
                    <a:pt x="232644" y="643333"/>
                  </a:cubicBezTo>
                  <a:lnTo>
                    <a:pt x="168988" y="643333"/>
                  </a:lnTo>
                  <a:lnTo>
                    <a:pt x="168988" y="533693"/>
                  </a:lnTo>
                  <a:cubicBezTo>
                    <a:pt x="253306" y="529121"/>
                    <a:pt x="320479" y="459222"/>
                    <a:pt x="320479" y="373585"/>
                  </a:cubicBezTo>
                  <a:cubicBezTo>
                    <a:pt x="320479" y="372882"/>
                    <a:pt x="318106" y="300697"/>
                    <a:pt x="303950" y="221391"/>
                  </a:cubicBezTo>
                  <a:cubicBezTo>
                    <a:pt x="286102" y="121686"/>
                    <a:pt x="255152" y="7650"/>
                    <a:pt x="254889" y="6506"/>
                  </a:cubicBezTo>
                  <a:cubicBezTo>
                    <a:pt x="253834" y="2638"/>
                    <a:pt x="250405" y="0"/>
                    <a:pt x="246448" y="0"/>
                  </a:cubicBezTo>
                  <a:lnTo>
                    <a:pt x="74119" y="0"/>
                  </a:lnTo>
                  <a:cubicBezTo>
                    <a:pt x="70162" y="0"/>
                    <a:pt x="66645" y="2638"/>
                    <a:pt x="65678" y="6506"/>
                  </a:cubicBezTo>
                  <a:close/>
                  <a:moveTo>
                    <a:pt x="160284" y="516460"/>
                  </a:moveTo>
                  <a:cubicBezTo>
                    <a:pt x="81592" y="516460"/>
                    <a:pt x="17672" y="452452"/>
                    <a:pt x="17585" y="374113"/>
                  </a:cubicBezTo>
                  <a:cubicBezTo>
                    <a:pt x="17585" y="373497"/>
                    <a:pt x="19431" y="322854"/>
                    <a:pt x="28750" y="258406"/>
                  </a:cubicBezTo>
                  <a:cubicBezTo>
                    <a:pt x="30158" y="257967"/>
                    <a:pt x="31564" y="257351"/>
                    <a:pt x="32707" y="256208"/>
                  </a:cubicBezTo>
                  <a:cubicBezTo>
                    <a:pt x="48797" y="239766"/>
                    <a:pt x="70338" y="230622"/>
                    <a:pt x="93374" y="230622"/>
                  </a:cubicBezTo>
                  <a:cubicBezTo>
                    <a:pt x="116410" y="230622"/>
                    <a:pt x="137951" y="239678"/>
                    <a:pt x="154041" y="256208"/>
                  </a:cubicBezTo>
                  <a:cubicBezTo>
                    <a:pt x="173472" y="276079"/>
                    <a:pt x="199497" y="287069"/>
                    <a:pt x="227281" y="287069"/>
                  </a:cubicBezTo>
                  <a:cubicBezTo>
                    <a:pt x="251548" y="287069"/>
                    <a:pt x="274496" y="278716"/>
                    <a:pt x="292872" y="263242"/>
                  </a:cubicBezTo>
                  <a:cubicBezTo>
                    <a:pt x="301400" y="324436"/>
                    <a:pt x="302983" y="373409"/>
                    <a:pt x="303071" y="373761"/>
                  </a:cubicBezTo>
                  <a:cubicBezTo>
                    <a:pt x="303071" y="452452"/>
                    <a:pt x="239063" y="516460"/>
                    <a:pt x="160372" y="516460"/>
                  </a:cubicBezTo>
                  <a:close/>
                  <a:moveTo>
                    <a:pt x="239678" y="17585"/>
                  </a:moveTo>
                  <a:cubicBezTo>
                    <a:pt x="246448" y="43083"/>
                    <a:pt x="271419" y="139094"/>
                    <a:pt x="286717" y="224468"/>
                  </a:cubicBezTo>
                  <a:cubicBezTo>
                    <a:pt x="287772" y="230622"/>
                    <a:pt x="288827" y="236689"/>
                    <a:pt x="289794" y="242668"/>
                  </a:cubicBezTo>
                  <a:cubicBezTo>
                    <a:pt x="289179" y="243020"/>
                    <a:pt x="288476" y="243371"/>
                    <a:pt x="287860" y="243987"/>
                  </a:cubicBezTo>
                  <a:cubicBezTo>
                    <a:pt x="271770" y="260428"/>
                    <a:pt x="250229" y="269572"/>
                    <a:pt x="227193" y="269572"/>
                  </a:cubicBezTo>
                  <a:cubicBezTo>
                    <a:pt x="204157" y="269572"/>
                    <a:pt x="182616" y="260516"/>
                    <a:pt x="166526" y="243987"/>
                  </a:cubicBezTo>
                  <a:cubicBezTo>
                    <a:pt x="147095" y="224116"/>
                    <a:pt x="121070" y="213126"/>
                    <a:pt x="93286" y="213126"/>
                  </a:cubicBezTo>
                  <a:cubicBezTo>
                    <a:pt x="71129" y="213126"/>
                    <a:pt x="50116" y="220247"/>
                    <a:pt x="32619" y="233172"/>
                  </a:cubicBezTo>
                  <a:cubicBezTo>
                    <a:pt x="33235" y="229304"/>
                    <a:pt x="33938" y="225347"/>
                    <a:pt x="34642" y="221391"/>
                  </a:cubicBezTo>
                  <a:cubicBezTo>
                    <a:pt x="49588" y="137776"/>
                    <a:pt x="74119" y="42995"/>
                    <a:pt x="80801" y="17673"/>
                  </a:cubicBezTo>
                  <a:lnTo>
                    <a:pt x="239590" y="176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8" name="Vrije vorm: vorm 357">
              <a:extLst>
                <a:ext uri="{FF2B5EF4-FFF2-40B4-BE49-F238E27FC236}">
                  <a16:creationId xmlns:a16="http://schemas.microsoft.com/office/drawing/2014/main" id="{E987E720-BC4A-DDFA-5100-9DD9306C2AC4}"/>
                </a:ext>
              </a:extLst>
            </p:cNvPr>
            <p:cNvSpPr/>
            <p:nvPr/>
          </p:nvSpPr>
          <p:spPr>
            <a:xfrm>
              <a:off x="11506951" y="2364251"/>
              <a:ext cx="42994" cy="42994"/>
            </a:xfrm>
            <a:custGeom>
              <a:avLst/>
              <a:gdLst>
                <a:gd name="connsiteX0" fmla="*/ 42995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5 h 42994"/>
                <a:gd name="connsiteX4" fmla="*/ 42995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5" y="21453"/>
                  </a:moveTo>
                  <a:cubicBezTo>
                    <a:pt x="42995" y="9584"/>
                    <a:pt x="33411" y="0"/>
                    <a:pt x="21541" y="0"/>
                  </a:cubicBezTo>
                  <a:cubicBezTo>
                    <a:pt x="9671" y="0"/>
                    <a:pt x="0" y="9584"/>
                    <a:pt x="0" y="21453"/>
                  </a:cubicBezTo>
                  <a:cubicBezTo>
                    <a:pt x="0" y="33323"/>
                    <a:pt x="9671" y="42995"/>
                    <a:pt x="21541" y="42995"/>
                  </a:cubicBezTo>
                  <a:cubicBezTo>
                    <a:pt x="33411" y="42995"/>
                    <a:pt x="42995" y="33411"/>
                    <a:pt x="42995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2F43F441-CDA6-6EAF-ED9E-70604AD4B4C6}"/>
                </a:ext>
              </a:extLst>
            </p:cNvPr>
            <p:cNvSpPr/>
            <p:nvPr/>
          </p:nvSpPr>
          <p:spPr>
            <a:xfrm>
              <a:off x="11657739" y="2364251"/>
              <a:ext cx="42994" cy="42994"/>
            </a:xfrm>
            <a:custGeom>
              <a:avLst/>
              <a:gdLst>
                <a:gd name="connsiteX0" fmla="*/ 21453 w 42994"/>
                <a:gd name="connsiteY0" fmla="*/ 0 h 42994"/>
                <a:gd name="connsiteX1" fmla="*/ 0 w 42994"/>
                <a:gd name="connsiteY1" fmla="*/ 21453 h 42994"/>
                <a:gd name="connsiteX2" fmla="*/ 21453 w 42994"/>
                <a:gd name="connsiteY2" fmla="*/ 42995 h 42994"/>
                <a:gd name="connsiteX3" fmla="*/ 42995 w 42994"/>
                <a:gd name="connsiteY3" fmla="*/ 21453 h 42994"/>
                <a:gd name="connsiteX4" fmla="*/ 21453 w 42994"/>
                <a:gd name="connsiteY4" fmla="*/ 0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21453" y="0"/>
                  </a:moveTo>
                  <a:cubicBezTo>
                    <a:pt x="9584" y="0"/>
                    <a:pt x="0" y="9584"/>
                    <a:pt x="0" y="21453"/>
                  </a:cubicBezTo>
                  <a:cubicBezTo>
                    <a:pt x="0" y="33323"/>
                    <a:pt x="9584" y="42995"/>
                    <a:pt x="21453" y="42995"/>
                  </a:cubicBezTo>
                  <a:cubicBezTo>
                    <a:pt x="33323" y="42995"/>
                    <a:pt x="42995" y="33411"/>
                    <a:pt x="42995" y="21453"/>
                  </a:cubicBezTo>
                  <a:cubicBezTo>
                    <a:pt x="42995" y="9496"/>
                    <a:pt x="33323" y="0"/>
                    <a:pt x="21453" y="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0D33342D-E1ED-641E-4CC8-BDEB463A27F7}"/>
                </a:ext>
              </a:extLst>
            </p:cNvPr>
            <p:cNvSpPr/>
            <p:nvPr/>
          </p:nvSpPr>
          <p:spPr>
            <a:xfrm>
              <a:off x="11513985" y="2462373"/>
              <a:ext cx="179538" cy="143666"/>
            </a:xfrm>
            <a:custGeom>
              <a:avLst/>
              <a:gdLst>
                <a:gd name="connsiteX0" fmla="*/ 89770 w 179538"/>
                <a:gd name="connsiteY0" fmla="*/ 0 h 143666"/>
                <a:gd name="connsiteX1" fmla="*/ 0 w 179538"/>
                <a:gd name="connsiteY1" fmla="*/ 71833 h 143666"/>
                <a:gd name="connsiteX2" fmla="*/ 89770 w 179538"/>
                <a:gd name="connsiteY2" fmla="*/ 143666 h 143666"/>
                <a:gd name="connsiteX3" fmla="*/ 179539 w 179538"/>
                <a:gd name="connsiteY3" fmla="*/ 71833 h 143666"/>
                <a:gd name="connsiteX4" fmla="*/ 89770 w 179538"/>
                <a:gd name="connsiteY4" fmla="*/ 0 h 143666"/>
                <a:gd name="connsiteX5" fmla="*/ 119400 w 179538"/>
                <a:gd name="connsiteY5" fmla="*/ 36049 h 143666"/>
                <a:gd name="connsiteX6" fmla="*/ 89770 w 179538"/>
                <a:gd name="connsiteY6" fmla="*/ 54512 h 143666"/>
                <a:gd name="connsiteX7" fmla="*/ 60140 w 179538"/>
                <a:gd name="connsiteY7" fmla="*/ 36049 h 143666"/>
                <a:gd name="connsiteX8" fmla="*/ 89770 w 179538"/>
                <a:gd name="connsiteY8" fmla="*/ 17585 h 143666"/>
                <a:gd name="connsiteX9" fmla="*/ 119400 w 179538"/>
                <a:gd name="connsiteY9" fmla="*/ 36049 h 143666"/>
                <a:gd name="connsiteX10" fmla="*/ 89770 w 179538"/>
                <a:gd name="connsiteY10" fmla="*/ 126082 h 143666"/>
                <a:gd name="connsiteX11" fmla="*/ 17585 w 179538"/>
                <a:gd name="connsiteY11" fmla="*/ 71833 h 143666"/>
                <a:gd name="connsiteX12" fmla="*/ 43258 w 179538"/>
                <a:gd name="connsiteY12" fmla="*/ 30421 h 143666"/>
                <a:gd name="connsiteX13" fmla="*/ 42555 w 179538"/>
                <a:gd name="connsiteY13" fmla="*/ 36049 h 143666"/>
                <a:gd name="connsiteX14" fmla="*/ 89770 w 179538"/>
                <a:gd name="connsiteY14" fmla="*/ 72097 h 143666"/>
                <a:gd name="connsiteX15" fmla="*/ 136984 w 179538"/>
                <a:gd name="connsiteY15" fmla="*/ 36049 h 143666"/>
                <a:gd name="connsiteX16" fmla="*/ 136281 w 179538"/>
                <a:gd name="connsiteY16" fmla="*/ 30421 h 143666"/>
                <a:gd name="connsiteX17" fmla="*/ 161954 w 179538"/>
                <a:gd name="connsiteY17" fmla="*/ 71833 h 143666"/>
                <a:gd name="connsiteX18" fmla="*/ 89770 w 179538"/>
                <a:gd name="connsiteY18" fmla="*/ 126082 h 14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8" h="143666">
                  <a:moveTo>
                    <a:pt x="89770" y="0"/>
                  </a:moveTo>
                  <a:cubicBezTo>
                    <a:pt x="40269" y="0"/>
                    <a:pt x="0" y="32268"/>
                    <a:pt x="0" y="71833"/>
                  </a:cubicBezTo>
                  <a:cubicBezTo>
                    <a:pt x="0" y="111399"/>
                    <a:pt x="40269" y="143666"/>
                    <a:pt x="89770" y="143666"/>
                  </a:cubicBezTo>
                  <a:cubicBezTo>
                    <a:pt x="139270" y="143666"/>
                    <a:pt x="179539" y="111486"/>
                    <a:pt x="179539" y="71833"/>
                  </a:cubicBezTo>
                  <a:cubicBezTo>
                    <a:pt x="179539" y="32180"/>
                    <a:pt x="139270" y="0"/>
                    <a:pt x="89770" y="0"/>
                  </a:cubicBezTo>
                  <a:close/>
                  <a:moveTo>
                    <a:pt x="119400" y="36049"/>
                  </a:moveTo>
                  <a:cubicBezTo>
                    <a:pt x="119400" y="46072"/>
                    <a:pt x="105771" y="54512"/>
                    <a:pt x="89770" y="54512"/>
                  </a:cubicBezTo>
                  <a:cubicBezTo>
                    <a:pt x="73768" y="54512"/>
                    <a:pt x="60140" y="46072"/>
                    <a:pt x="60140" y="36049"/>
                  </a:cubicBezTo>
                  <a:cubicBezTo>
                    <a:pt x="60140" y="26025"/>
                    <a:pt x="73768" y="17585"/>
                    <a:pt x="89770" y="17585"/>
                  </a:cubicBezTo>
                  <a:cubicBezTo>
                    <a:pt x="105771" y="17585"/>
                    <a:pt x="119400" y="26025"/>
                    <a:pt x="119400" y="36049"/>
                  </a:cubicBezTo>
                  <a:close/>
                  <a:moveTo>
                    <a:pt x="89770" y="126082"/>
                  </a:moveTo>
                  <a:cubicBezTo>
                    <a:pt x="49940" y="126082"/>
                    <a:pt x="17585" y="101727"/>
                    <a:pt x="17585" y="71833"/>
                  </a:cubicBezTo>
                  <a:cubicBezTo>
                    <a:pt x="17585" y="55216"/>
                    <a:pt x="27608" y="40357"/>
                    <a:pt x="43258" y="30421"/>
                  </a:cubicBezTo>
                  <a:cubicBezTo>
                    <a:pt x="42907" y="32268"/>
                    <a:pt x="42555" y="34114"/>
                    <a:pt x="42555" y="36049"/>
                  </a:cubicBezTo>
                  <a:cubicBezTo>
                    <a:pt x="42555" y="56271"/>
                    <a:pt x="63305" y="72097"/>
                    <a:pt x="89770" y="72097"/>
                  </a:cubicBezTo>
                  <a:cubicBezTo>
                    <a:pt x="116234" y="72097"/>
                    <a:pt x="136984" y="56271"/>
                    <a:pt x="136984" y="36049"/>
                  </a:cubicBezTo>
                  <a:cubicBezTo>
                    <a:pt x="136984" y="34114"/>
                    <a:pt x="136632" y="32268"/>
                    <a:pt x="136281" y="30421"/>
                  </a:cubicBezTo>
                  <a:cubicBezTo>
                    <a:pt x="151931" y="40357"/>
                    <a:pt x="161954" y="55216"/>
                    <a:pt x="161954" y="71833"/>
                  </a:cubicBezTo>
                  <a:cubicBezTo>
                    <a:pt x="161954" y="101727"/>
                    <a:pt x="129599" y="126082"/>
                    <a:pt x="89770" y="12608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7E75E38C-C6E1-496D-BB64-656F1B2D0F8E}"/>
                </a:ext>
              </a:extLst>
            </p:cNvPr>
            <p:cNvSpPr/>
            <p:nvPr/>
          </p:nvSpPr>
          <p:spPr>
            <a:xfrm>
              <a:off x="11314331" y="2027066"/>
              <a:ext cx="578582" cy="647729"/>
            </a:xfrm>
            <a:custGeom>
              <a:avLst/>
              <a:gdLst>
                <a:gd name="connsiteX0" fmla="*/ 577547 w 578582"/>
                <a:gd name="connsiteY0" fmla="*/ 301664 h 647729"/>
                <a:gd name="connsiteX1" fmla="*/ 577547 w 578582"/>
                <a:gd name="connsiteY1" fmla="*/ 253658 h 647729"/>
                <a:gd name="connsiteX2" fmla="*/ 570162 w 578582"/>
                <a:gd name="connsiteY2" fmla="*/ 244954 h 647729"/>
                <a:gd name="connsiteX3" fmla="*/ 440475 w 578582"/>
                <a:gd name="connsiteY3" fmla="*/ 281969 h 647729"/>
                <a:gd name="connsiteX4" fmla="*/ 376467 w 578582"/>
                <a:gd name="connsiteY4" fmla="*/ 212422 h 647729"/>
                <a:gd name="connsiteX5" fmla="*/ 457796 w 578582"/>
                <a:gd name="connsiteY5" fmla="*/ 107970 h 647729"/>
                <a:gd name="connsiteX6" fmla="*/ 456037 w 578582"/>
                <a:gd name="connsiteY6" fmla="*/ 89066 h 647729"/>
                <a:gd name="connsiteX7" fmla="*/ 491910 w 578582"/>
                <a:gd name="connsiteY7" fmla="*/ 80538 h 647729"/>
                <a:gd name="connsiteX8" fmla="*/ 562248 w 578582"/>
                <a:gd name="connsiteY8" fmla="*/ 120894 h 647729"/>
                <a:gd name="connsiteX9" fmla="*/ 569810 w 578582"/>
                <a:gd name="connsiteY9" fmla="*/ 125202 h 647729"/>
                <a:gd name="connsiteX10" fmla="*/ 574206 w 578582"/>
                <a:gd name="connsiteY10" fmla="*/ 123971 h 647729"/>
                <a:gd name="connsiteX11" fmla="*/ 577371 w 578582"/>
                <a:gd name="connsiteY11" fmla="*/ 111926 h 647729"/>
                <a:gd name="connsiteX12" fmla="*/ 491822 w 578582"/>
                <a:gd name="connsiteY12" fmla="*/ 62865 h 647729"/>
                <a:gd name="connsiteX13" fmla="*/ 451290 w 578582"/>
                <a:gd name="connsiteY13" fmla="*/ 71657 h 647729"/>
                <a:gd name="connsiteX14" fmla="*/ 349826 w 578582"/>
                <a:gd name="connsiteY14" fmla="*/ 0 h 647729"/>
                <a:gd name="connsiteX15" fmla="*/ 341034 w 578582"/>
                <a:gd name="connsiteY15" fmla="*/ 8792 h 647729"/>
                <a:gd name="connsiteX16" fmla="*/ 349826 w 578582"/>
                <a:gd name="connsiteY16" fmla="*/ 17585 h 647729"/>
                <a:gd name="connsiteX17" fmla="*/ 440036 w 578582"/>
                <a:gd name="connsiteY17" fmla="*/ 107794 h 647729"/>
                <a:gd name="connsiteX18" fmla="*/ 352992 w 578582"/>
                <a:gd name="connsiteY18" fmla="*/ 197915 h 647729"/>
                <a:gd name="connsiteX19" fmla="*/ 289247 w 578582"/>
                <a:gd name="connsiteY19" fmla="*/ 182089 h 647729"/>
                <a:gd name="connsiteX20" fmla="*/ 225503 w 578582"/>
                <a:gd name="connsiteY20" fmla="*/ 197915 h 647729"/>
                <a:gd name="connsiteX21" fmla="*/ 138459 w 578582"/>
                <a:gd name="connsiteY21" fmla="*/ 107794 h 647729"/>
                <a:gd name="connsiteX22" fmla="*/ 228668 w 578582"/>
                <a:gd name="connsiteY22" fmla="*/ 17585 h 647729"/>
                <a:gd name="connsiteX23" fmla="*/ 237461 w 578582"/>
                <a:gd name="connsiteY23" fmla="*/ 8792 h 647729"/>
                <a:gd name="connsiteX24" fmla="*/ 228668 w 578582"/>
                <a:gd name="connsiteY24" fmla="*/ 0 h 647729"/>
                <a:gd name="connsiteX25" fmla="*/ 127205 w 578582"/>
                <a:gd name="connsiteY25" fmla="*/ 71657 h 647729"/>
                <a:gd name="connsiteX26" fmla="*/ 86673 w 578582"/>
                <a:gd name="connsiteY26" fmla="*/ 62865 h 647729"/>
                <a:gd name="connsiteX27" fmla="*/ 1211 w 578582"/>
                <a:gd name="connsiteY27" fmla="*/ 111926 h 647729"/>
                <a:gd name="connsiteX28" fmla="*/ 4376 w 578582"/>
                <a:gd name="connsiteY28" fmla="*/ 123971 h 647729"/>
                <a:gd name="connsiteX29" fmla="*/ 8773 w 578582"/>
                <a:gd name="connsiteY29" fmla="*/ 125202 h 647729"/>
                <a:gd name="connsiteX30" fmla="*/ 16334 w 578582"/>
                <a:gd name="connsiteY30" fmla="*/ 120894 h 647729"/>
                <a:gd name="connsiteX31" fmla="*/ 86673 w 578582"/>
                <a:gd name="connsiteY31" fmla="*/ 80538 h 647729"/>
                <a:gd name="connsiteX32" fmla="*/ 122545 w 578582"/>
                <a:gd name="connsiteY32" fmla="*/ 89066 h 647729"/>
                <a:gd name="connsiteX33" fmla="*/ 120786 w 578582"/>
                <a:gd name="connsiteY33" fmla="*/ 107970 h 647729"/>
                <a:gd name="connsiteX34" fmla="*/ 202115 w 578582"/>
                <a:gd name="connsiteY34" fmla="*/ 212422 h 647729"/>
                <a:gd name="connsiteX35" fmla="*/ 138108 w 578582"/>
                <a:gd name="connsiteY35" fmla="*/ 281969 h 647729"/>
                <a:gd name="connsiteX36" fmla="*/ 8421 w 578582"/>
                <a:gd name="connsiteY36" fmla="*/ 244954 h 647729"/>
                <a:gd name="connsiteX37" fmla="*/ 1035 w 578582"/>
                <a:gd name="connsiteY37" fmla="*/ 253658 h 647729"/>
                <a:gd name="connsiteX38" fmla="*/ 1035 w 578582"/>
                <a:gd name="connsiteY38" fmla="*/ 301664 h 647729"/>
                <a:gd name="connsiteX39" fmla="*/ 90805 w 578582"/>
                <a:gd name="connsiteY39" fmla="*/ 398819 h 647729"/>
                <a:gd name="connsiteX40" fmla="*/ 86057 w 578582"/>
                <a:gd name="connsiteY40" fmla="*/ 444803 h 647729"/>
                <a:gd name="connsiteX41" fmla="*/ 289071 w 578582"/>
                <a:gd name="connsiteY41" fmla="*/ 647729 h 647729"/>
                <a:gd name="connsiteX42" fmla="*/ 492086 w 578582"/>
                <a:gd name="connsiteY42" fmla="*/ 444803 h 647729"/>
                <a:gd name="connsiteX43" fmla="*/ 487338 w 578582"/>
                <a:gd name="connsiteY43" fmla="*/ 398819 h 647729"/>
                <a:gd name="connsiteX44" fmla="*/ 577107 w 578582"/>
                <a:gd name="connsiteY44" fmla="*/ 301664 h 647729"/>
                <a:gd name="connsiteX45" fmla="*/ 19060 w 578582"/>
                <a:gd name="connsiteY45" fmla="*/ 301664 h 647729"/>
                <a:gd name="connsiteX46" fmla="*/ 19060 w 578582"/>
                <a:gd name="connsiteY46" fmla="*/ 261220 h 647729"/>
                <a:gd name="connsiteX47" fmla="*/ 129227 w 578582"/>
                <a:gd name="connsiteY47" fmla="*/ 297444 h 647729"/>
                <a:gd name="connsiteX48" fmla="*/ 95201 w 578582"/>
                <a:gd name="connsiteY48" fmla="*/ 381498 h 647729"/>
                <a:gd name="connsiteX49" fmla="*/ 19147 w 578582"/>
                <a:gd name="connsiteY49" fmla="*/ 301664 h 647729"/>
                <a:gd name="connsiteX50" fmla="*/ 289511 w 578582"/>
                <a:gd name="connsiteY50" fmla="*/ 630233 h 647729"/>
                <a:gd name="connsiteX51" fmla="*/ 104081 w 578582"/>
                <a:gd name="connsiteY51" fmla="*/ 444891 h 647729"/>
                <a:gd name="connsiteX52" fmla="*/ 147251 w 578582"/>
                <a:gd name="connsiteY52" fmla="*/ 301312 h 647729"/>
                <a:gd name="connsiteX53" fmla="*/ 147867 w 578582"/>
                <a:gd name="connsiteY53" fmla="*/ 300345 h 647729"/>
                <a:gd name="connsiteX54" fmla="*/ 232273 w 578582"/>
                <a:gd name="connsiteY54" fmla="*/ 215236 h 647729"/>
                <a:gd name="connsiteX55" fmla="*/ 233064 w 578582"/>
                <a:gd name="connsiteY55" fmla="*/ 214796 h 647729"/>
                <a:gd name="connsiteX56" fmla="*/ 289599 w 578582"/>
                <a:gd name="connsiteY56" fmla="*/ 199849 h 647729"/>
                <a:gd name="connsiteX57" fmla="*/ 346133 w 578582"/>
                <a:gd name="connsiteY57" fmla="*/ 214796 h 647729"/>
                <a:gd name="connsiteX58" fmla="*/ 346837 w 578582"/>
                <a:gd name="connsiteY58" fmla="*/ 215236 h 647729"/>
                <a:gd name="connsiteX59" fmla="*/ 431243 w 578582"/>
                <a:gd name="connsiteY59" fmla="*/ 300345 h 647729"/>
                <a:gd name="connsiteX60" fmla="*/ 431771 w 578582"/>
                <a:gd name="connsiteY60" fmla="*/ 301224 h 647729"/>
                <a:gd name="connsiteX61" fmla="*/ 475029 w 578582"/>
                <a:gd name="connsiteY61" fmla="*/ 444891 h 647729"/>
                <a:gd name="connsiteX62" fmla="*/ 289599 w 578582"/>
                <a:gd name="connsiteY62" fmla="*/ 630233 h 647729"/>
                <a:gd name="connsiteX63" fmla="*/ 483909 w 578582"/>
                <a:gd name="connsiteY63" fmla="*/ 381498 h 647729"/>
                <a:gd name="connsiteX64" fmla="*/ 449883 w 578582"/>
                <a:gd name="connsiteY64" fmla="*/ 297532 h 647729"/>
                <a:gd name="connsiteX65" fmla="*/ 559962 w 578582"/>
                <a:gd name="connsiteY65" fmla="*/ 261307 h 647729"/>
                <a:gd name="connsiteX66" fmla="*/ 559962 w 578582"/>
                <a:gd name="connsiteY66" fmla="*/ 301664 h 647729"/>
                <a:gd name="connsiteX67" fmla="*/ 483909 w 578582"/>
                <a:gd name="connsiteY67" fmla="*/ 381498 h 6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582" h="647729">
                  <a:moveTo>
                    <a:pt x="577547" y="301664"/>
                  </a:moveTo>
                  <a:lnTo>
                    <a:pt x="577547" y="253658"/>
                  </a:lnTo>
                  <a:cubicBezTo>
                    <a:pt x="577547" y="249350"/>
                    <a:pt x="574470" y="245657"/>
                    <a:pt x="570162" y="244954"/>
                  </a:cubicBezTo>
                  <a:cubicBezTo>
                    <a:pt x="500790" y="233524"/>
                    <a:pt x="457620" y="265528"/>
                    <a:pt x="440475" y="281969"/>
                  </a:cubicBezTo>
                  <a:cubicBezTo>
                    <a:pt x="422803" y="254449"/>
                    <a:pt x="401173" y="230183"/>
                    <a:pt x="376467" y="212422"/>
                  </a:cubicBezTo>
                  <a:cubicBezTo>
                    <a:pt x="423066" y="200553"/>
                    <a:pt x="457796" y="158262"/>
                    <a:pt x="457796" y="107970"/>
                  </a:cubicBezTo>
                  <a:cubicBezTo>
                    <a:pt x="457796" y="101551"/>
                    <a:pt x="457092" y="95221"/>
                    <a:pt x="456037" y="89066"/>
                  </a:cubicBezTo>
                  <a:cubicBezTo>
                    <a:pt x="467204" y="83615"/>
                    <a:pt x="479425" y="80538"/>
                    <a:pt x="491910" y="80538"/>
                  </a:cubicBezTo>
                  <a:cubicBezTo>
                    <a:pt x="520749" y="80538"/>
                    <a:pt x="547653" y="96012"/>
                    <a:pt x="562248" y="120894"/>
                  </a:cubicBezTo>
                  <a:cubicBezTo>
                    <a:pt x="563919" y="123708"/>
                    <a:pt x="566821" y="125202"/>
                    <a:pt x="569810" y="125202"/>
                  </a:cubicBezTo>
                  <a:cubicBezTo>
                    <a:pt x="571305" y="125202"/>
                    <a:pt x="572887" y="124851"/>
                    <a:pt x="574206" y="123971"/>
                  </a:cubicBezTo>
                  <a:cubicBezTo>
                    <a:pt x="578427" y="121510"/>
                    <a:pt x="579833" y="116146"/>
                    <a:pt x="577371" y="111926"/>
                  </a:cubicBezTo>
                  <a:cubicBezTo>
                    <a:pt x="559611" y="81680"/>
                    <a:pt x="526816" y="62865"/>
                    <a:pt x="491822" y="62865"/>
                  </a:cubicBezTo>
                  <a:cubicBezTo>
                    <a:pt x="477842" y="62865"/>
                    <a:pt x="464038" y="65942"/>
                    <a:pt x="451290" y="71657"/>
                  </a:cubicBezTo>
                  <a:cubicBezTo>
                    <a:pt x="436343" y="29982"/>
                    <a:pt x="396602" y="0"/>
                    <a:pt x="349826" y="0"/>
                  </a:cubicBezTo>
                  <a:cubicBezTo>
                    <a:pt x="344990" y="0"/>
                    <a:pt x="341034" y="3957"/>
                    <a:pt x="341034" y="8792"/>
                  </a:cubicBezTo>
                  <a:cubicBezTo>
                    <a:pt x="341034" y="13628"/>
                    <a:pt x="344990" y="17585"/>
                    <a:pt x="349826" y="17585"/>
                  </a:cubicBezTo>
                  <a:cubicBezTo>
                    <a:pt x="399591" y="17585"/>
                    <a:pt x="440036" y="58029"/>
                    <a:pt x="440036" y="107794"/>
                  </a:cubicBezTo>
                  <a:cubicBezTo>
                    <a:pt x="440036" y="157558"/>
                    <a:pt x="401261" y="196156"/>
                    <a:pt x="352992" y="197915"/>
                  </a:cubicBezTo>
                  <a:cubicBezTo>
                    <a:pt x="333209" y="187892"/>
                    <a:pt x="311844" y="182089"/>
                    <a:pt x="289247" y="182089"/>
                  </a:cubicBezTo>
                  <a:cubicBezTo>
                    <a:pt x="266651" y="182089"/>
                    <a:pt x="245286" y="187892"/>
                    <a:pt x="225503" y="197915"/>
                  </a:cubicBezTo>
                  <a:cubicBezTo>
                    <a:pt x="177233" y="196156"/>
                    <a:pt x="138459" y="156503"/>
                    <a:pt x="138459" y="107794"/>
                  </a:cubicBezTo>
                  <a:cubicBezTo>
                    <a:pt x="138459" y="59084"/>
                    <a:pt x="178904" y="17585"/>
                    <a:pt x="228668" y="17585"/>
                  </a:cubicBezTo>
                  <a:cubicBezTo>
                    <a:pt x="233504" y="17585"/>
                    <a:pt x="237461" y="13628"/>
                    <a:pt x="237461" y="8792"/>
                  </a:cubicBezTo>
                  <a:cubicBezTo>
                    <a:pt x="237461" y="3957"/>
                    <a:pt x="233504" y="0"/>
                    <a:pt x="228668" y="0"/>
                  </a:cubicBezTo>
                  <a:cubicBezTo>
                    <a:pt x="181893" y="0"/>
                    <a:pt x="142152" y="29982"/>
                    <a:pt x="127205" y="71657"/>
                  </a:cubicBezTo>
                  <a:cubicBezTo>
                    <a:pt x="114544" y="65942"/>
                    <a:pt x="100740" y="62865"/>
                    <a:pt x="86673" y="62865"/>
                  </a:cubicBezTo>
                  <a:cubicBezTo>
                    <a:pt x="51679" y="62865"/>
                    <a:pt x="18884" y="81680"/>
                    <a:pt x="1211" y="111926"/>
                  </a:cubicBezTo>
                  <a:cubicBezTo>
                    <a:pt x="-1250" y="116146"/>
                    <a:pt x="156" y="121510"/>
                    <a:pt x="4376" y="123971"/>
                  </a:cubicBezTo>
                  <a:cubicBezTo>
                    <a:pt x="5783" y="124763"/>
                    <a:pt x="7278" y="125202"/>
                    <a:pt x="8773" y="125202"/>
                  </a:cubicBezTo>
                  <a:cubicBezTo>
                    <a:pt x="11762" y="125202"/>
                    <a:pt x="14751" y="123620"/>
                    <a:pt x="16334" y="120894"/>
                  </a:cubicBezTo>
                  <a:cubicBezTo>
                    <a:pt x="30929" y="96012"/>
                    <a:pt x="57834" y="80538"/>
                    <a:pt x="86673" y="80538"/>
                  </a:cubicBezTo>
                  <a:cubicBezTo>
                    <a:pt x="99158" y="80538"/>
                    <a:pt x="111467" y="83615"/>
                    <a:pt x="122545" y="89066"/>
                  </a:cubicBezTo>
                  <a:cubicBezTo>
                    <a:pt x="121490" y="95221"/>
                    <a:pt x="120786" y="101551"/>
                    <a:pt x="120786" y="107970"/>
                  </a:cubicBezTo>
                  <a:cubicBezTo>
                    <a:pt x="120786" y="158262"/>
                    <a:pt x="155428" y="200553"/>
                    <a:pt x="202115" y="212422"/>
                  </a:cubicBezTo>
                  <a:cubicBezTo>
                    <a:pt x="177409" y="230183"/>
                    <a:pt x="155780" y="254537"/>
                    <a:pt x="138108" y="281969"/>
                  </a:cubicBezTo>
                  <a:cubicBezTo>
                    <a:pt x="120962" y="265528"/>
                    <a:pt x="77704" y="233524"/>
                    <a:pt x="8421" y="244954"/>
                  </a:cubicBezTo>
                  <a:cubicBezTo>
                    <a:pt x="4201" y="245657"/>
                    <a:pt x="1035" y="249350"/>
                    <a:pt x="1035" y="253658"/>
                  </a:cubicBezTo>
                  <a:lnTo>
                    <a:pt x="1035" y="301664"/>
                  </a:lnTo>
                  <a:cubicBezTo>
                    <a:pt x="1035" y="352835"/>
                    <a:pt x="40689" y="394862"/>
                    <a:pt x="90805" y="398819"/>
                  </a:cubicBezTo>
                  <a:cubicBezTo>
                    <a:pt x="87728" y="414733"/>
                    <a:pt x="86057" y="430295"/>
                    <a:pt x="86057" y="444803"/>
                  </a:cubicBezTo>
                  <a:cubicBezTo>
                    <a:pt x="86057" y="556729"/>
                    <a:pt x="177145" y="647729"/>
                    <a:pt x="289071" y="647729"/>
                  </a:cubicBezTo>
                  <a:cubicBezTo>
                    <a:pt x="400998" y="647729"/>
                    <a:pt x="492086" y="556641"/>
                    <a:pt x="492086" y="444803"/>
                  </a:cubicBezTo>
                  <a:cubicBezTo>
                    <a:pt x="492086" y="430295"/>
                    <a:pt x="490415" y="414733"/>
                    <a:pt x="487338" y="398819"/>
                  </a:cubicBezTo>
                  <a:cubicBezTo>
                    <a:pt x="537542" y="394862"/>
                    <a:pt x="577107" y="352835"/>
                    <a:pt x="577107" y="301664"/>
                  </a:cubicBezTo>
                  <a:close/>
                  <a:moveTo>
                    <a:pt x="19060" y="301664"/>
                  </a:moveTo>
                  <a:lnTo>
                    <a:pt x="19060" y="261220"/>
                  </a:lnTo>
                  <a:cubicBezTo>
                    <a:pt x="81221" y="253746"/>
                    <a:pt x="117797" y="285486"/>
                    <a:pt x="129227" y="297444"/>
                  </a:cubicBezTo>
                  <a:cubicBezTo>
                    <a:pt x="114017" y="324260"/>
                    <a:pt x="102411" y="353187"/>
                    <a:pt x="95201" y="381498"/>
                  </a:cubicBezTo>
                  <a:cubicBezTo>
                    <a:pt x="52910" y="379388"/>
                    <a:pt x="19147" y="344483"/>
                    <a:pt x="19147" y="301664"/>
                  </a:cubicBezTo>
                  <a:close/>
                  <a:moveTo>
                    <a:pt x="289511" y="630233"/>
                  </a:moveTo>
                  <a:cubicBezTo>
                    <a:pt x="187257" y="630233"/>
                    <a:pt x="104081" y="547057"/>
                    <a:pt x="104081" y="444891"/>
                  </a:cubicBezTo>
                  <a:cubicBezTo>
                    <a:pt x="104081" y="397940"/>
                    <a:pt x="120611" y="345538"/>
                    <a:pt x="147251" y="301312"/>
                  </a:cubicBezTo>
                  <a:cubicBezTo>
                    <a:pt x="147515" y="300961"/>
                    <a:pt x="147691" y="300697"/>
                    <a:pt x="147867" y="300345"/>
                  </a:cubicBezTo>
                  <a:cubicBezTo>
                    <a:pt x="170200" y="263681"/>
                    <a:pt x="199478" y="232732"/>
                    <a:pt x="232273" y="215236"/>
                  </a:cubicBezTo>
                  <a:cubicBezTo>
                    <a:pt x="232537" y="215148"/>
                    <a:pt x="232801" y="214972"/>
                    <a:pt x="233064" y="214796"/>
                  </a:cubicBezTo>
                  <a:cubicBezTo>
                    <a:pt x="251089" y="205300"/>
                    <a:pt x="270080" y="199849"/>
                    <a:pt x="289599" y="199849"/>
                  </a:cubicBezTo>
                  <a:cubicBezTo>
                    <a:pt x="309118" y="199849"/>
                    <a:pt x="328109" y="205300"/>
                    <a:pt x="346133" y="214796"/>
                  </a:cubicBezTo>
                  <a:cubicBezTo>
                    <a:pt x="346397" y="214972"/>
                    <a:pt x="346573" y="215060"/>
                    <a:pt x="346837" y="215236"/>
                  </a:cubicBezTo>
                  <a:cubicBezTo>
                    <a:pt x="379632" y="232732"/>
                    <a:pt x="408911" y="263681"/>
                    <a:pt x="431243" y="300345"/>
                  </a:cubicBezTo>
                  <a:cubicBezTo>
                    <a:pt x="431419" y="300697"/>
                    <a:pt x="431595" y="300961"/>
                    <a:pt x="431771" y="301224"/>
                  </a:cubicBezTo>
                  <a:cubicBezTo>
                    <a:pt x="458499" y="345538"/>
                    <a:pt x="475029" y="397940"/>
                    <a:pt x="475029" y="444891"/>
                  </a:cubicBezTo>
                  <a:cubicBezTo>
                    <a:pt x="475029" y="547145"/>
                    <a:pt x="391853" y="630233"/>
                    <a:pt x="289599" y="630233"/>
                  </a:cubicBezTo>
                  <a:close/>
                  <a:moveTo>
                    <a:pt x="483909" y="381498"/>
                  </a:moveTo>
                  <a:cubicBezTo>
                    <a:pt x="476699" y="353275"/>
                    <a:pt x="465094" y="324260"/>
                    <a:pt x="449883" y="297532"/>
                  </a:cubicBezTo>
                  <a:cubicBezTo>
                    <a:pt x="461313" y="285662"/>
                    <a:pt x="498328" y="253922"/>
                    <a:pt x="559962" y="261307"/>
                  </a:cubicBezTo>
                  <a:lnTo>
                    <a:pt x="559962" y="301664"/>
                  </a:lnTo>
                  <a:cubicBezTo>
                    <a:pt x="559962" y="344483"/>
                    <a:pt x="526200" y="379388"/>
                    <a:pt x="483909" y="38149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D76558CF-5D93-6A2E-5B7C-1A0555950580}"/>
                </a:ext>
              </a:extLst>
            </p:cNvPr>
            <p:cNvSpPr/>
            <p:nvPr/>
          </p:nvSpPr>
          <p:spPr>
            <a:xfrm>
              <a:off x="11059422" y="4746791"/>
              <a:ext cx="477422" cy="692657"/>
            </a:xfrm>
            <a:custGeom>
              <a:avLst/>
              <a:gdLst>
                <a:gd name="connsiteX0" fmla="*/ 192816 w 477422"/>
                <a:gd name="connsiteY0" fmla="*/ 692658 h 692657"/>
                <a:gd name="connsiteX1" fmla="*/ 284607 w 477422"/>
                <a:gd name="connsiteY1" fmla="*/ 692658 h 692657"/>
                <a:gd name="connsiteX2" fmla="*/ 293399 w 477422"/>
                <a:gd name="connsiteY2" fmla="*/ 683865 h 692657"/>
                <a:gd name="connsiteX3" fmla="*/ 293399 w 477422"/>
                <a:gd name="connsiteY3" fmla="*/ 601394 h 692657"/>
                <a:gd name="connsiteX4" fmla="*/ 446737 w 477422"/>
                <a:gd name="connsiteY4" fmla="*/ 601394 h 692657"/>
                <a:gd name="connsiteX5" fmla="*/ 477422 w 477422"/>
                <a:gd name="connsiteY5" fmla="*/ 570708 h 692657"/>
                <a:gd name="connsiteX6" fmla="*/ 470828 w 477422"/>
                <a:gd name="connsiteY6" fmla="*/ 551629 h 692657"/>
                <a:gd name="connsiteX7" fmla="*/ 392137 w 477422"/>
                <a:gd name="connsiteY7" fmla="*/ 423174 h 692657"/>
                <a:gd name="connsiteX8" fmla="*/ 413854 w 477422"/>
                <a:gd name="connsiteY8" fmla="*/ 423174 h 692657"/>
                <a:gd name="connsiteX9" fmla="*/ 444539 w 477422"/>
                <a:gd name="connsiteY9" fmla="*/ 392489 h 692657"/>
                <a:gd name="connsiteX10" fmla="*/ 438033 w 477422"/>
                <a:gd name="connsiteY10" fmla="*/ 373673 h 692657"/>
                <a:gd name="connsiteX11" fmla="*/ 352659 w 477422"/>
                <a:gd name="connsiteY11" fmla="*/ 246536 h 692657"/>
                <a:gd name="connsiteX12" fmla="*/ 364090 w 477422"/>
                <a:gd name="connsiteY12" fmla="*/ 246536 h 692657"/>
                <a:gd name="connsiteX13" fmla="*/ 394775 w 477422"/>
                <a:gd name="connsiteY13" fmla="*/ 215851 h 692657"/>
                <a:gd name="connsiteX14" fmla="*/ 388269 w 477422"/>
                <a:gd name="connsiteY14" fmla="*/ 196948 h 692657"/>
                <a:gd name="connsiteX15" fmla="*/ 264209 w 477422"/>
                <a:gd name="connsiteY15" fmla="*/ 13628 h 692657"/>
                <a:gd name="connsiteX16" fmla="*/ 238711 w 477422"/>
                <a:gd name="connsiteY16" fmla="*/ 0 h 692657"/>
                <a:gd name="connsiteX17" fmla="*/ 213301 w 477422"/>
                <a:gd name="connsiteY17" fmla="*/ 13540 h 692657"/>
                <a:gd name="connsiteX18" fmla="*/ 89506 w 477422"/>
                <a:gd name="connsiteY18" fmla="*/ 196596 h 692657"/>
                <a:gd name="connsiteX19" fmla="*/ 82736 w 477422"/>
                <a:gd name="connsiteY19" fmla="*/ 215851 h 692657"/>
                <a:gd name="connsiteX20" fmla="*/ 113421 w 477422"/>
                <a:gd name="connsiteY20" fmla="*/ 246536 h 692657"/>
                <a:gd name="connsiteX21" fmla="*/ 124763 w 477422"/>
                <a:gd name="connsiteY21" fmla="*/ 246536 h 692657"/>
                <a:gd name="connsiteX22" fmla="*/ 39917 w 477422"/>
                <a:gd name="connsiteY22" fmla="*/ 372970 h 692657"/>
                <a:gd name="connsiteX23" fmla="*/ 32883 w 477422"/>
                <a:gd name="connsiteY23" fmla="*/ 392489 h 692657"/>
                <a:gd name="connsiteX24" fmla="*/ 63568 w 477422"/>
                <a:gd name="connsiteY24" fmla="*/ 423174 h 692657"/>
                <a:gd name="connsiteX25" fmla="*/ 85285 w 477422"/>
                <a:gd name="connsiteY25" fmla="*/ 423174 h 692657"/>
                <a:gd name="connsiteX26" fmla="*/ 6594 w 477422"/>
                <a:gd name="connsiteY26" fmla="*/ 551629 h 692657"/>
                <a:gd name="connsiteX27" fmla="*/ 0 w 477422"/>
                <a:gd name="connsiteY27" fmla="*/ 570708 h 692657"/>
                <a:gd name="connsiteX28" fmla="*/ 30685 w 477422"/>
                <a:gd name="connsiteY28" fmla="*/ 601394 h 692657"/>
                <a:gd name="connsiteX29" fmla="*/ 184023 w 477422"/>
                <a:gd name="connsiteY29" fmla="*/ 601394 h 692657"/>
                <a:gd name="connsiteX30" fmla="*/ 184023 w 477422"/>
                <a:gd name="connsiteY30" fmla="*/ 683865 h 692657"/>
                <a:gd name="connsiteX31" fmla="*/ 192816 w 477422"/>
                <a:gd name="connsiteY31" fmla="*/ 692658 h 692657"/>
                <a:gd name="connsiteX32" fmla="*/ 275815 w 477422"/>
                <a:gd name="connsiteY32" fmla="*/ 675073 h 692657"/>
                <a:gd name="connsiteX33" fmla="*/ 201608 w 477422"/>
                <a:gd name="connsiteY33" fmla="*/ 675073 h 692657"/>
                <a:gd name="connsiteX34" fmla="*/ 201608 w 477422"/>
                <a:gd name="connsiteY34" fmla="*/ 601394 h 692657"/>
                <a:gd name="connsiteX35" fmla="*/ 275815 w 477422"/>
                <a:gd name="connsiteY35" fmla="*/ 601394 h 692657"/>
                <a:gd name="connsiteX36" fmla="*/ 275815 w 477422"/>
                <a:gd name="connsiteY36" fmla="*/ 675073 h 692657"/>
                <a:gd name="connsiteX37" fmla="*/ 17585 w 477422"/>
                <a:gd name="connsiteY37" fmla="*/ 570708 h 692657"/>
                <a:gd name="connsiteX38" fmla="*/ 20574 w 477422"/>
                <a:gd name="connsiteY38" fmla="*/ 562356 h 692657"/>
                <a:gd name="connsiteX39" fmla="*/ 21278 w 477422"/>
                <a:gd name="connsiteY39" fmla="*/ 561301 h 692657"/>
                <a:gd name="connsiteX40" fmla="*/ 108409 w 477422"/>
                <a:gd name="connsiteY40" fmla="*/ 418954 h 692657"/>
                <a:gd name="connsiteX41" fmla="*/ 108585 w 477422"/>
                <a:gd name="connsiteY41" fmla="*/ 410073 h 692657"/>
                <a:gd name="connsiteX42" fmla="*/ 100936 w 477422"/>
                <a:gd name="connsiteY42" fmla="*/ 405589 h 692657"/>
                <a:gd name="connsiteX43" fmla="*/ 63480 w 477422"/>
                <a:gd name="connsiteY43" fmla="*/ 405589 h 692657"/>
                <a:gd name="connsiteX44" fmla="*/ 50380 w 477422"/>
                <a:gd name="connsiteY44" fmla="*/ 392489 h 692657"/>
                <a:gd name="connsiteX45" fmla="*/ 53897 w 477422"/>
                <a:gd name="connsiteY45" fmla="*/ 383432 h 692657"/>
                <a:gd name="connsiteX46" fmla="*/ 148414 w 477422"/>
                <a:gd name="connsiteY46" fmla="*/ 242579 h 692657"/>
                <a:gd name="connsiteX47" fmla="*/ 148854 w 477422"/>
                <a:gd name="connsiteY47" fmla="*/ 233524 h 692657"/>
                <a:gd name="connsiteX48" fmla="*/ 141117 w 477422"/>
                <a:gd name="connsiteY48" fmla="*/ 228863 h 692657"/>
                <a:gd name="connsiteX49" fmla="*/ 113245 w 477422"/>
                <a:gd name="connsiteY49" fmla="*/ 228863 h 692657"/>
                <a:gd name="connsiteX50" fmla="*/ 100145 w 477422"/>
                <a:gd name="connsiteY50" fmla="*/ 215763 h 692657"/>
                <a:gd name="connsiteX51" fmla="*/ 103134 w 477422"/>
                <a:gd name="connsiteY51" fmla="*/ 207410 h 692657"/>
                <a:gd name="connsiteX52" fmla="*/ 103661 w 477422"/>
                <a:gd name="connsiteY52" fmla="*/ 206707 h 692657"/>
                <a:gd name="connsiteX53" fmla="*/ 227721 w 477422"/>
                <a:gd name="connsiteY53" fmla="*/ 23300 h 692657"/>
                <a:gd name="connsiteX54" fmla="*/ 238535 w 477422"/>
                <a:gd name="connsiteY54" fmla="*/ 17497 h 692657"/>
                <a:gd name="connsiteX55" fmla="*/ 249438 w 477422"/>
                <a:gd name="connsiteY55" fmla="*/ 23300 h 692657"/>
                <a:gd name="connsiteX56" fmla="*/ 373937 w 477422"/>
                <a:gd name="connsiteY56" fmla="*/ 207323 h 692657"/>
                <a:gd name="connsiteX57" fmla="*/ 376926 w 477422"/>
                <a:gd name="connsiteY57" fmla="*/ 215675 h 692657"/>
                <a:gd name="connsiteX58" fmla="*/ 363826 w 477422"/>
                <a:gd name="connsiteY58" fmla="*/ 228776 h 692657"/>
                <a:gd name="connsiteX59" fmla="*/ 335866 w 477422"/>
                <a:gd name="connsiteY59" fmla="*/ 228776 h 692657"/>
                <a:gd name="connsiteX60" fmla="*/ 328129 w 477422"/>
                <a:gd name="connsiteY60" fmla="*/ 233436 h 692657"/>
                <a:gd name="connsiteX61" fmla="*/ 328569 w 477422"/>
                <a:gd name="connsiteY61" fmla="*/ 242492 h 692657"/>
                <a:gd name="connsiteX62" fmla="*/ 423613 w 477422"/>
                <a:gd name="connsiteY62" fmla="*/ 384048 h 692657"/>
                <a:gd name="connsiteX63" fmla="*/ 426603 w 477422"/>
                <a:gd name="connsiteY63" fmla="*/ 392401 h 692657"/>
                <a:gd name="connsiteX64" fmla="*/ 413503 w 477422"/>
                <a:gd name="connsiteY64" fmla="*/ 405501 h 692657"/>
                <a:gd name="connsiteX65" fmla="*/ 376047 w 477422"/>
                <a:gd name="connsiteY65" fmla="*/ 405501 h 692657"/>
                <a:gd name="connsiteX66" fmla="*/ 368398 w 477422"/>
                <a:gd name="connsiteY66" fmla="*/ 409985 h 692657"/>
                <a:gd name="connsiteX67" fmla="*/ 368573 w 477422"/>
                <a:gd name="connsiteY67" fmla="*/ 418866 h 692657"/>
                <a:gd name="connsiteX68" fmla="*/ 455705 w 477422"/>
                <a:gd name="connsiteY68" fmla="*/ 561213 h 692657"/>
                <a:gd name="connsiteX69" fmla="*/ 456409 w 477422"/>
                <a:gd name="connsiteY69" fmla="*/ 562180 h 692657"/>
                <a:gd name="connsiteX70" fmla="*/ 459398 w 477422"/>
                <a:gd name="connsiteY70" fmla="*/ 570533 h 692657"/>
                <a:gd name="connsiteX71" fmla="*/ 446298 w 477422"/>
                <a:gd name="connsiteY71" fmla="*/ 583633 h 692657"/>
                <a:gd name="connsiteX72" fmla="*/ 30158 w 477422"/>
                <a:gd name="connsiteY72" fmla="*/ 583633 h 692657"/>
                <a:gd name="connsiteX73" fmla="*/ 17057 w 477422"/>
                <a:gd name="connsiteY73" fmla="*/ 570533 h 69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422" h="692657">
                  <a:moveTo>
                    <a:pt x="192816" y="692658"/>
                  </a:moveTo>
                  <a:lnTo>
                    <a:pt x="284607" y="692658"/>
                  </a:lnTo>
                  <a:cubicBezTo>
                    <a:pt x="289443" y="692658"/>
                    <a:pt x="293399" y="688702"/>
                    <a:pt x="293399" y="683865"/>
                  </a:cubicBezTo>
                  <a:lnTo>
                    <a:pt x="293399" y="601394"/>
                  </a:lnTo>
                  <a:lnTo>
                    <a:pt x="446737" y="601394"/>
                  </a:lnTo>
                  <a:cubicBezTo>
                    <a:pt x="463618" y="601394"/>
                    <a:pt x="477422" y="587590"/>
                    <a:pt x="477422" y="570708"/>
                  </a:cubicBezTo>
                  <a:cubicBezTo>
                    <a:pt x="477422" y="563851"/>
                    <a:pt x="475049" y="557081"/>
                    <a:pt x="470828" y="551629"/>
                  </a:cubicBezTo>
                  <a:lnTo>
                    <a:pt x="392137" y="423174"/>
                  </a:lnTo>
                  <a:lnTo>
                    <a:pt x="413854" y="423174"/>
                  </a:lnTo>
                  <a:cubicBezTo>
                    <a:pt x="430735" y="423174"/>
                    <a:pt x="444539" y="409370"/>
                    <a:pt x="444539" y="392489"/>
                  </a:cubicBezTo>
                  <a:cubicBezTo>
                    <a:pt x="444539" y="385367"/>
                    <a:pt x="441990" y="378421"/>
                    <a:pt x="438033" y="373673"/>
                  </a:cubicBezTo>
                  <a:lnTo>
                    <a:pt x="352659" y="246536"/>
                  </a:lnTo>
                  <a:lnTo>
                    <a:pt x="364090" y="246536"/>
                  </a:lnTo>
                  <a:cubicBezTo>
                    <a:pt x="380971" y="246536"/>
                    <a:pt x="394775" y="232820"/>
                    <a:pt x="394775" y="215851"/>
                  </a:cubicBezTo>
                  <a:cubicBezTo>
                    <a:pt x="394775" y="208729"/>
                    <a:pt x="392313" y="201784"/>
                    <a:pt x="388269" y="196948"/>
                  </a:cubicBezTo>
                  <a:lnTo>
                    <a:pt x="264209" y="13628"/>
                  </a:lnTo>
                  <a:cubicBezTo>
                    <a:pt x="258494" y="5100"/>
                    <a:pt x="248910" y="0"/>
                    <a:pt x="238711" y="0"/>
                  </a:cubicBezTo>
                  <a:cubicBezTo>
                    <a:pt x="228512" y="0"/>
                    <a:pt x="218929" y="5100"/>
                    <a:pt x="213301" y="13540"/>
                  </a:cubicBezTo>
                  <a:lnTo>
                    <a:pt x="89506" y="196596"/>
                  </a:lnTo>
                  <a:cubicBezTo>
                    <a:pt x="85110" y="202047"/>
                    <a:pt x="82736" y="208817"/>
                    <a:pt x="82736" y="215851"/>
                  </a:cubicBezTo>
                  <a:cubicBezTo>
                    <a:pt x="82736" y="232732"/>
                    <a:pt x="96540" y="246536"/>
                    <a:pt x="113421" y="246536"/>
                  </a:cubicBezTo>
                  <a:lnTo>
                    <a:pt x="124763" y="246536"/>
                  </a:lnTo>
                  <a:lnTo>
                    <a:pt x="39917" y="372970"/>
                  </a:lnTo>
                  <a:cubicBezTo>
                    <a:pt x="35345" y="378421"/>
                    <a:pt x="32883" y="385454"/>
                    <a:pt x="32883" y="392489"/>
                  </a:cubicBezTo>
                  <a:cubicBezTo>
                    <a:pt x="32883" y="409370"/>
                    <a:pt x="46687" y="423174"/>
                    <a:pt x="63568" y="423174"/>
                  </a:cubicBezTo>
                  <a:lnTo>
                    <a:pt x="85285" y="423174"/>
                  </a:lnTo>
                  <a:lnTo>
                    <a:pt x="6594" y="551629"/>
                  </a:lnTo>
                  <a:cubicBezTo>
                    <a:pt x="2286" y="556993"/>
                    <a:pt x="0" y="563763"/>
                    <a:pt x="0" y="570708"/>
                  </a:cubicBezTo>
                  <a:cubicBezTo>
                    <a:pt x="0" y="587590"/>
                    <a:pt x="13716" y="601394"/>
                    <a:pt x="30685" y="601394"/>
                  </a:cubicBezTo>
                  <a:lnTo>
                    <a:pt x="184023" y="601394"/>
                  </a:lnTo>
                  <a:lnTo>
                    <a:pt x="184023" y="683865"/>
                  </a:lnTo>
                  <a:cubicBezTo>
                    <a:pt x="184023" y="688702"/>
                    <a:pt x="187980" y="692658"/>
                    <a:pt x="192816" y="692658"/>
                  </a:cubicBezTo>
                  <a:close/>
                  <a:moveTo>
                    <a:pt x="275815" y="675073"/>
                  </a:moveTo>
                  <a:lnTo>
                    <a:pt x="201608" y="675073"/>
                  </a:lnTo>
                  <a:lnTo>
                    <a:pt x="201608" y="601394"/>
                  </a:lnTo>
                  <a:lnTo>
                    <a:pt x="275815" y="601394"/>
                  </a:lnTo>
                  <a:lnTo>
                    <a:pt x="275815" y="675073"/>
                  </a:lnTo>
                  <a:close/>
                  <a:moveTo>
                    <a:pt x="17585" y="570708"/>
                  </a:moveTo>
                  <a:cubicBezTo>
                    <a:pt x="17585" y="567631"/>
                    <a:pt x="18640" y="564730"/>
                    <a:pt x="20574" y="562356"/>
                  </a:cubicBezTo>
                  <a:cubicBezTo>
                    <a:pt x="20838" y="562004"/>
                    <a:pt x="21102" y="561653"/>
                    <a:pt x="21278" y="561301"/>
                  </a:cubicBezTo>
                  <a:lnTo>
                    <a:pt x="108409" y="418954"/>
                  </a:lnTo>
                  <a:cubicBezTo>
                    <a:pt x="110080" y="416228"/>
                    <a:pt x="110168" y="412799"/>
                    <a:pt x="108585" y="410073"/>
                  </a:cubicBezTo>
                  <a:cubicBezTo>
                    <a:pt x="107003" y="407260"/>
                    <a:pt x="104101" y="405589"/>
                    <a:pt x="100936" y="405589"/>
                  </a:cubicBezTo>
                  <a:lnTo>
                    <a:pt x="63480" y="405589"/>
                  </a:lnTo>
                  <a:cubicBezTo>
                    <a:pt x="56271" y="405589"/>
                    <a:pt x="50380" y="399699"/>
                    <a:pt x="50380" y="392489"/>
                  </a:cubicBezTo>
                  <a:cubicBezTo>
                    <a:pt x="50380" y="389411"/>
                    <a:pt x="51435" y="386510"/>
                    <a:pt x="53897" y="383432"/>
                  </a:cubicBezTo>
                  <a:lnTo>
                    <a:pt x="148414" y="242579"/>
                  </a:lnTo>
                  <a:cubicBezTo>
                    <a:pt x="150261" y="239854"/>
                    <a:pt x="150437" y="236425"/>
                    <a:pt x="148854" y="233524"/>
                  </a:cubicBezTo>
                  <a:cubicBezTo>
                    <a:pt x="147359" y="230622"/>
                    <a:pt x="144370" y="228863"/>
                    <a:pt x="141117" y="228863"/>
                  </a:cubicBezTo>
                  <a:lnTo>
                    <a:pt x="113245" y="228863"/>
                  </a:lnTo>
                  <a:cubicBezTo>
                    <a:pt x="106035" y="228863"/>
                    <a:pt x="100145" y="222973"/>
                    <a:pt x="100145" y="215763"/>
                  </a:cubicBezTo>
                  <a:cubicBezTo>
                    <a:pt x="100145" y="212686"/>
                    <a:pt x="101200" y="209784"/>
                    <a:pt x="103134" y="207410"/>
                  </a:cubicBezTo>
                  <a:cubicBezTo>
                    <a:pt x="103310" y="207147"/>
                    <a:pt x="103486" y="206971"/>
                    <a:pt x="103661" y="206707"/>
                  </a:cubicBezTo>
                  <a:lnTo>
                    <a:pt x="227721" y="23300"/>
                  </a:lnTo>
                  <a:cubicBezTo>
                    <a:pt x="230095" y="19695"/>
                    <a:pt x="234139" y="17497"/>
                    <a:pt x="238535" y="17497"/>
                  </a:cubicBezTo>
                  <a:cubicBezTo>
                    <a:pt x="242932" y="17497"/>
                    <a:pt x="246976" y="19695"/>
                    <a:pt x="249438" y="23300"/>
                  </a:cubicBezTo>
                  <a:lnTo>
                    <a:pt x="373937" y="207323"/>
                  </a:lnTo>
                  <a:cubicBezTo>
                    <a:pt x="375871" y="209696"/>
                    <a:pt x="376926" y="212598"/>
                    <a:pt x="376926" y="215675"/>
                  </a:cubicBezTo>
                  <a:cubicBezTo>
                    <a:pt x="376926" y="222885"/>
                    <a:pt x="371036" y="228776"/>
                    <a:pt x="363826" y="228776"/>
                  </a:cubicBezTo>
                  <a:lnTo>
                    <a:pt x="335866" y="228776"/>
                  </a:lnTo>
                  <a:cubicBezTo>
                    <a:pt x="332613" y="228776"/>
                    <a:pt x="329624" y="230534"/>
                    <a:pt x="328129" y="233436"/>
                  </a:cubicBezTo>
                  <a:cubicBezTo>
                    <a:pt x="326634" y="236337"/>
                    <a:pt x="326810" y="239766"/>
                    <a:pt x="328569" y="242492"/>
                  </a:cubicBezTo>
                  <a:lnTo>
                    <a:pt x="423613" y="384048"/>
                  </a:lnTo>
                  <a:cubicBezTo>
                    <a:pt x="425020" y="385719"/>
                    <a:pt x="426603" y="388532"/>
                    <a:pt x="426603" y="392401"/>
                  </a:cubicBezTo>
                  <a:cubicBezTo>
                    <a:pt x="426603" y="399611"/>
                    <a:pt x="420712" y="405501"/>
                    <a:pt x="413503" y="405501"/>
                  </a:cubicBezTo>
                  <a:lnTo>
                    <a:pt x="376047" y="405501"/>
                  </a:lnTo>
                  <a:cubicBezTo>
                    <a:pt x="372882" y="405501"/>
                    <a:pt x="369892" y="407260"/>
                    <a:pt x="368398" y="409985"/>
                  </a:cubicBezTo>
                  <a:cubicBezTo>
                    <a:pt x="366815" y="412799"/>
                    <a:pt x="366903" y="416140"/>
                    <a:pt x="368573" y="418866"/>
                  </a:cubicBezTo>
                  <a:lnTo>
                    <a:pt x="455705" y="561213"/>
                  </a:lnTo>
                  <a:cubicBezTo>
                    <a:pt x="455705" y="561213"/>
                    <a:pt x="456145" y="561916"/>
                    <a:pt x="456409" y="562180"/>
                  </a:cubicBezTo>
                  <a:cubicBezTo>
                    <a:pt x="458343" y="564554"/>
                    <a:pt x="459398" y="567543"/>
                    <a:pt x="459398" y="570533"/>
                  </a:cubicBezTo>
                  <a:cubicBezTo>
                    <a:pt x="459398" y="577743"/>
                    <a:pt x="453507" y="583633"/>
                    <a:pt x="446298" y="583633"/>
                  </a:cubicBezTo>
                  <a:lnTo>
                    <a:pt x="30158" y="583633"/>
                  </a:lnTo>
                  <a:cubicBezTo>
                    <a:pt x="22948" y="583633"/>
                    <a:pt x="17057" y="577743"/>
                    <a:pt x="17057" y="57053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8143236A-5E90-E11C-4573-A0F7AEBCC276}"/>
                </a:ext>
              </a:extLst>
            </p:cNvPr>
            <p:cNvSpPr/>
            <p:nvPr/>
          </p:nvSpPr>
          <p:spPr>
            <a:xfrm>
              <a:off x="10719863" y="1376117"/>
              <a:ext cx="661533" cy="705988"/>
            </a:xfrm>
            <a:custGeom>
              <a:avLst/>
              <a:gdLst>
                <a:gd name="connsiteX0" fmla="*/ 0 w 661533"/>
                <a:gd name="connsiteY0" fmla="*/ 429383 h 705988"/>
                <a:gd name="connsiteX1" fmla="*/ 8792 w 661533"/>
                <a:gd name="connsiteY1" fmla="*/ 438175 h 705988"/>
                <a:gd name="connsiteX2" fmla="*/ 64096 w 661533"/>
                <a:gd name="connsiteY2" fmla="*/ 438175 h 705988"/>
                <a:gd name="connsiteX3" fmla="*/ 124147 w 661533"/>
                <a:gd name="connsiteY3" fmla="*/ 471058 h 705988"/>
                <a:gd name="connsiteX4" fmla="*/ 119575 w 661533"/>
                <a:gd name="connsiteY4" fmla="*/ 511151 h 705988"/>
                <a:gd name="connsiteX5" fmla="*/ 326370 w 661533"/>
                <a:gd name="connsiteY5" fmla="*/ 705989 h 705988"/>
                <a:gd name="connsiteX6" fmla="*/ 533166 w 661533"/>
                <a:gd name="connsiteY6" fmla="*/ 511151 h 705988"/>
                <a:gd name="connsiteX7" fmla="*/ 528594 w 661533"/>
                <a:gd name="connsiteY7" fmla="*/ 471058 h 705988"/>
                <a:gd name="connsiteX8" fmla="*/ 588557 w 661533"/>
                <a:gd name="connsiteY8" fmla="*/ 438263 h 705988"/>
                <a:gd name="connsiteX9" fmla="*/ 593745 w 661533"/>
                <a:gd name="connsiteY9" fmla="*/ 440109 h 705988"/>
                <a:gd name="connsiteX10" fmla="*/ 652741 w 661533"/>
                <a:gd name="connsiteY10" fmla="*/ 440109 h 705988"/>
                <a:gd name="connsiteX11" fmla="*/ 661533 w 661533"/>
                <a:gd name="connsiteY11" fmla="*/ 431317 h 705988"/>
                <a:gd name="connsiteX12" fmla="*/ 652741 w 661533"/>
                <a:gd name="connsiteY12" fmla="*/ 422525 h 705988"/>
                <a:gd name="connsiteX13" fmla="*/ 602537 w 661533"/>
                <a:gd name="connsiteY13" fmla="*/ 422525 h 705988"/>
                <a:gd name="connsiteX14" fmla="*/ 602537 w 661533"/>
                <a:gd name="connsiteY14" fmla="*/ 375046 h 705988"/>
                <a:gd name="connsiteX15" fmla="*/ 593745 w 661533"/>
                <a:gd name="connsiteY15" fmla="*/ 366254 h 705988"/>
                <a:gd name="connsiteX16" fmla="*/ 584953 w 661533"/>
                <a:gd name="connsiteY16" fmla="*/ 375046 h 705988"/>
                <a:gd name="connsiteX17" fmla="*/ 584953 w 661533"/>
                <a:gd name="connsiteY17" fmla="*/ 420854 h 705988"/>
                <a:gd name="connsiteX18" fmla="*/ 582227 w 661533"/>
                <a:gd name="connsiteY18" fmla="*/ 421733 h 705988"/>
                <a:gd name="connsiteX19" fmla="*/ 523934 w 661533"/>
                <a:gd name="connsiteY19" fmla="*/ 453650 h 705988"/>
                <a:gd name="connsiteX20" fmla="*/ 453947 w 661533"/>
                <a:gd name="connsiteY20" fmla="*/ 357813 h 705988"/>
                <a:gd name="connsiteX21" fmla="*/ 476016 w 661533"/>
                <a:gd name="connsiteY21" fmla="*/ 284222 h 705988"/>
                <a:gd name="connsiteX22" fmla="*/ 441990 w 661533"/>
                <a:gd name="connsiteY22" fmla="*/ 194980 h 705988"/>
                <a:gd name="connsiteX23" fmla="*/ 462475 w 661533"/>
                <a:gd name="connsiteY23" fmla="*/ 197178 h 705988"/>
                <a:gd name="connsiteX24" fmla="*/ 463442 w 661533"/>
                <a:gd name="connsiteY24" fmla="*/ 197178 h 705988"/>
                <a:gd name="connsiteX25" fmla="*/ 472147 w 661533"/>
                <a:gd name="connsiteY25" fmla="*/ 189353 h 705988"/>
                <a:gd name="connsiteX26" fmla="*/ 464322 w 661533"/>
                <a:gd name="connsiteY26" fmla="*/ 179681 h 705988"/>
                <a:gd name="connsiteX27" fmla="*/ 416052 w 661533"/>
                <a:gd name="connsiteY27" fmla="*/ 174494 h 705988"/>
                <a:gd name="connsiteX28" fmla="*/ 432318 w 661533"/>
                <a:gd name="connsiteY28" fmla="*/ 23794 h 705988"/>
                <a:gd name="connsiteX29" fmla="*/ 430471 w 661533"/>
                <a:gd name="connsiteY29" fmla="*/ 17375 h 705988"/>
                <a:gd name="connsiteX30" fmla="*/ 424581 w 661533"/>
                <a:gd name="connsiteY30" fmla="*/ 14122 h 705988"/>
                <a:gd name="connsiteX31" fmla="*/ 294367 w 661533"/>
                <a:gd name="connsiteY31" fmla="*/ 54 h 705988"/>
                <a:gd name="connsiteX32" fmla="*/ 287948 w 661533"/>
                <a:gd name="connsiteY32" fmla="*/ 1989 h 705988"/>
                <a:gd name="connsiteX33" fmla="*/ 284695 w 661533"/>
                <a:gd name="connsiteY33" fmla="*/ 7880 h 705988"/>
                <a:gd name="connsiteX34" fmla="*/ 268517 w 661533"/>
                <a:gd name="connsiteY34" fmla="*/ 158580 h 705988"/>
                <a:gd name="connsiteX35" fmla="*/ 220247 w 661533"/>
                <a:gd name="connsiteY35" fmla="*/ 153392 h 705988"/>
                <a:gd name="connsiteX36" fmla="*/ 210576 w 661533"/>
                <a:gd name="connsiteY36" fmla="*/ 161217 h 705988"/>
                <a:gd name="connsiteX37" fmla="*/ 218401 w 661533"/>
                <a:gd name="connsiteY37" fmla="*/ 170889 h 705988"/>
                <a:gd name="connsiteX38" fmla="*/ 235194 w 661533"/>
                <a:gd name="connsiteY38" fmla="*/ 172735 h 705988"/>
                <a:gd name="connsiteX39" fmla="*/ 177077 w 661533"/>
                <a:gd name="connsiteY39" fmla="*/ 284222 h 705988"/>
                <a:gd name="connsiteX40" fmla="*/ 199058 w 661533"/>
                <a:gd name="connsiteY40" fmla="*/ 357813 h 705988"/>
                <a:gd name="connsiteX41" fmla="*/ 129071 w 661533"/>
                <a:gd name="connsiteY41" fmla="*/ 453650 h 705988"/>
                <a:gd name="connsiteX42" fmla="*/ 75350 w 661533"/>
                <a:gd name="connsiteY42" fmla="*/ 424195 h 705988"/>
                <a:gd name="connsiteX43" fmla="*/ 75350 w 661533"/>
                <a:gd name="connsiteY43" fmla="*/ 374519 h 705988"/>
                <a:gd name="connsiteX44" fmla="*/ 66558 w 661533"/>
                <a:gd name="connsiteY44" fmla="*/ 365726 h 705988"/>
                <a:gd name="connsiteX45" fmla="*/ 57766 w 661533"/>
                <a:gd name="connsiteY45" fmla="*/ 374519 h 705988"/>
                <a:gd name="connsiteX46" fmla="*/ 57766 w 661533"/>
                <a:gd name="connsiteY46" fmla="*/ 420591 h 705988"/>
                <a:gd name="connsiteX47" fmla="*/ 8968 w 661533"/>
                <a:gd name="connsiteY47" fmla="*/ 420591 h 705988"/>
                <a:gd name="connsiteX48" fmla="*/ 176 w 661533"/>
                <a:gd name="connsiteY48" fmla="*/ 429383 h 705988"/>
                <a:gd name="connsiteX49" fmla="*/ 301137 w 661533"/>
                <a:gd name="connsiteY49" fmla="*/ 18518 h 705988"/>
                <a:gd name="connsiteX50" fmla="*/ 413942 w 661533"/>
                <a:gd name="connsiteY50" fmla="*/ 30652 h 705988"/>
                <a:gd name="connsiteX51" fmla="*/ 398643 w 661533"/>
                <a:gd name="connsiteY51" fmla="*/ 172559 h 705988"/>
                <a:gd name="connsiteX52" fmla="*/ 285926 w 661533"/>
                <a:gd name="connsiteY52" fmla="*/ 160426 h 705988"/>
                <a:gd name="connsiteX53" fmla="*/ 301225 w 661533"/>
                <a:gd name="connsiteY53" fmla="*/ 18430 h 705988"/>
                <a:gd name="connsiteX54" fmla="*/ 263417 w 661533"/>
                <a:gd name="connsiteY54" fmla="*/ 175725 h 705988"/>
                <a:gd name="connsiteX55" fmla="*/ 413942 w 661533"/>
                <a:gd name="connsiteY55" fmla="*/ 191991 h 705988"/>
                <a:gd name="connsiteX56" fmla="*/ 458343 w 661533"/>
                <a:gd name="connsiteY56" fmla="*/ 284222 h 705988"/>
                <a:gd name="connsiteX57" fmla="*/ 435835 w 661533"/>
                <a:gd name="connsiteY57" fmla="*/ 353241 h 705988"/>
                <a:gd name="connsiteX58" fmla="*/ 434604 w 661533"/>
                <a:gd name="connsiteY58" fmla="*/ 355088 h 705988"/>
                <a:gd name="connsiteX59" fmla="*/ 434340 w 661533"/>
                <a:gd name="connsiteY59" fmla="*/ 355527 h 705988"/>
                <a:gd name="connsiteX60" fmla="*/ 433461 w 661533"/>
                <a:gd name="connsiteY60" fmla="*/ 356407 h 705988"/>
                <a:gd name="connsiteX61" fmla="*/ 432757 w 661533"/>
                <a:gd name="connsiteY61" fmla="*/ 357110 h 705988"/>
                <a:gd name="connsiteX62" fmla="*/ 431439 w 661533"/>
                <a:gd name="connsiteY62" fmla="*/ 358253 h 705988"/>
                <a:gd name="connsiteX63" fmla="*/ 430471 w 661533"/>
                <a:gd name="connsiteY63" fmla="*/ 359044 h 705988"/>
                <a:gd name="connsiteX64" fmla="*/ 428889 w 661533"/>
                <a:gd name="connsiteY64" fmla="*/ 360187 h 705988"/>
                <a:gd name="connsiteX65" fmla="*/ 427658 w 661533"/>
                <a:gd name="connsiteY65" fmla="*/ 361067 h 705988"/>
                <a:gd name="connsiteX66" fmla="*/ 425811 w 661533"/>
                <a:gd name="connsiteY66" fmla="*/ 362210 h 705988"/>
                <a:gd name="connsiteX67" fmla="*/ 424317 w 661533"/>
                <a:gd name="connsiteY67" fmla="*/ 363177 h 705988"/>
                <a:gd name="connsiteX68" fmla="*/ 422207 w 661533"/>
                <a:gd name="connsiteY68" fmla="*/ 364408 h 705988"/>
                <a:gd name="connsiteX69" fmla="*/ 420448 w 661533"/>
                <a:gd name="connsiteY69" fmla="*/ 365375 h 705988"/>
                <a:gd name="connsiteX70" fmla="*/ 417986 w 661533"/>
                <a:gd name="connsiteY70" fmla="*/ 366606 h 705988"/>
                <a:gd name="connsiteX71" fmla="*/ 415876 w 661533"/>
                <a:gd name="connsiteY71" fmla="*/ 367573 h 705988"/>
                <a:gd name="connsiteX72" fmla="*/ 413063 w 661533"/>
                <a:gd name="connsiteY72" fmla="*/ 368804 h 705988"/>
                <a:gd name="connsiteX73" fmla="*/ 410689 w 661533"/>
                <a:gd name="connsiteY73" fmla="*/ 369771 h 705988"/>
                <a:gd name="connsiteX74" fmla="*/ 407436 w 661533"/>
                <a:gd name="connsiteY74" fmla="*/ 370914 h 705988"/>
                <a:gd name="connsiteX75" fmla="*/ 404710 w 661533"/>
                <a:gd name="connsiteY75" fmla="*/ 371881 h 705988"/>
                <a:gd name="connsiteX76" fmla="*/ 401017 w 661533"/>
                <a:gd name="connsiteY76" fmla="*/ 373024 h 705988"/>
                <a:gd name="connsiteX77" fmla="*/ 398028 w 661533"/>
                <a:gd name="connsiteY77" fmla="*/ 373903 h 705988"/>
                <a:gd name="connsiteX78" fmla="*/ 393896 w 661533"/>
                <a:gd name="connsiteY78" fmla="*/ 374958 h 705988"/>
                <a:gd name="connsiteX79" fmla="*/ 390554 w 661533"/>
                <a:gd name="connsiteY79" fmla="*/ 375838 h 705988"/>
                <a:gd name="connsiteX80" fmla="*/ 385982 w 661533"/>
                <a:gd name="connsiteY80" fmla="*/ 376805 h 705988"/>
                <a:gd name="connsiteX81" fmla="*/ 382290 w 661533"/>
                <a:gd name="connsiteY81" fmla="*/ 377508 h 705988"/>
                <a:gd name="connsiteX82" fmla="*/ 377102 w 661533"/>
                <a:gd name="connsiteY82" fmla="*/ 378387 h 705988"/>
                <a:gd name="connsiteX83" fmla="*/ 373058 w 661533"/>
                <a:gd name="connsiteY83" fmla="*/ 379003 h 705988"/>
                <a:gd name="connsiteX84" fmla="*/ 367255 w 661533"/>
                <a:gd name="connsiteY84" fmla="*/ 379706 h 705988"/>
                <a:gd name="connsiteX85" fmla="*/ 362946 w 661533"/>
                <a:gd name="connsiteY85" fmla="*/ 380234 h 705988"/>
                <a:gd name="connsiteX86" fmla="*/ 356352 w 661533"/>
                <a:gd name="connsiteY86" fmla="*/ 380761 h 705988"/>
                <a:gd name="connsiteX87" fmla="*/ 351868 w 661533"/>
                <a:gd name="connsiteY87" fmla="*/ 381113 h 705988"/>
                <a:gd name="connsiteX88" fmla="*/ 344131 w 661533"/>
                <a:gd name="connsiteY88" fmla="*/ 381465 h 705988"/>
                <a:gd name="connsiteX89" fmla="*/ 339823 w 661533"/>
                <a:gd name="connsiteY89" fmla="*/ 381641 h 705988"/>
                <a:gd name="connsiteX90" fmla="*/ 326634 w 661533"/>
                <a:gd name="connsiteY90" fmla="*/ 381816 h 705988"/>
                <a:gd name="connsiteX91" fmla="*/ 313622 w 661533"/>
                <a:gd name="connsiteY91" fmla="*/ 381641 h 705988"/>
                <a:gd name="connsiteX92" fmla="*/ 311160 w 661533"/>
                <a:gd name="connsiteY92" fmla="*/ 381553 h 705988"/>
                <a:gd name="connsiteX93" fmla="*/ 290586 w 661533"/>
                <a:gd name="connsiteY93" fmla="*/ 380234 h 705988"/>
                <a:gd name="connsiteX94" fmla="*/ 290586 w 661533"/>
                <a:gd name="connsiteY94" fmla="*/ 380234 h 705988"/>
                <a:gd name="connsiteX95" fmla="*/ 280563 w 661533"/>
                <a:gd name="connsiteY95" fmla="*/ 379091 h 705988"/>
                <a:gd name="connsiteX96" fmla="*/ 279859 w 661533"/>
                <a:gd name="connsiteY96" fmla="*/ 379003 h 705988"/>
                <a:gd name="connsiteX97" fmla="*/ 271419 w 661533"/>
                <a:gd name="connsiteY97" fmla="*/ 377684 h 705988"/>
                <a:gd name="connsiteX98" fmla="*/ 270275 w 661533"/>
                <a:gd name="connsiteY98" fmla="*/ 377420 h 705988"/>
                <a:gd name="connsiteX99" fmla="*/ 263154 w 661533"/>
                <a:gd name="connsiteY99" fmla="*/ 376013 h 705988"/>
                <a:gd name="connsiteX100" fmla="*/ 262890 w 661533"/>
                <a:gd name="connsiteY100" fmla="*/ 376013 h 705988"/>
                <a:gd name="connsiteX101" fmla="*/ 255680 w 661533"/>
                <a:gd name="connsiteY101" fmla="*/ 374255 h 705988"/>
                <a:gd name="connsiteX102" fmla="*/ 254977 w 661533"/>
                <a:gd name="connsiteY102" fmla="*/ 374079 h 705988"/>
                <a:gd name="connsiteX103" fmla="*/ 248998 w 661533"/>
                <a:gd name="connsiteY103" fmla="*/ 372321 h 705988"/>
                <a:gd name="connsiteX104" fmla="*/ 248471 w 661533"/>
                <a:gd name="connsiteY104" fmla="*/ 372145 h 705988"/>
                <a:gd name="connsiteX105" fmla="*/ 243107 w 661533"/>
                <a:gd name="connsiteY105" fmla="*/ 370299 h 705988"/>
                <a:gd name="connsiteX106" fmla="*/ 242316 w 661533"/>
                <a:gd name="connsiteY106" fmla="*/ 369947 h 705988"/>
                <a:gd name="connsiteX107" fmla="*/ 237920 w 661533"/>
                <a:gd name="connsiteY107" fmla="*/ 368100 h 705988"/>
                <a:gd name="connsiteX108" fmla="*/ 236953 w 661533"/>
                <a:gd name="connsiteY108" fmla="*/ 367661 h 705988"/>
                <a:gd name="connsiteX109" fmla="*/ 233348 w 661533"/>
                <a:gd name="connsiteY109" fmla="*/ 365990 h 705988"/>
                <a:gd name="connsiteX110" fmla="*/ 232469 w 661533"/>
                <a:gd name="connsiteY110" fmla="*/ 365463 h 705988"/>
                <a:gd name="connsiteX111" fmla="*/ 229479 w 661533"/>
                <a:gd name="connsiteY111" fmla="*/ 363792 h 705988"/>
                <a:gd name="connsiteX112" fmla="*/ 228248 w 661533"/>
                <a:gd name="connsiteY112" fmla="*/ 363001 h 705988"/>
                <a:gd name="connsiteX113" fmla="*/ 226138 w 661533"/>
                <a:gd name="connsiteY113" fmla="*/ 361682 h 705988"/>
                <a:gd name="connsiteX114" fmla="*/ 224907 w 661533"/>
                <a:gd name="connsiteY114" fmla="*/ 360803 h 705988"/>
                <a:gd name="connsiteX115" fmla="*/ 223325 w 661533"/>
                <a:gd name="connsiteY115" fmla="*/ 359660 h 705988"/>
                <a:gd name="connsiteX116" fmla="*/ 222270 w 661533"/>
                <a:gd name="connsiteY116" fmla="*/ 358781 h 705988"/>
                <a:gd name="connsiteX117" fmla="*/ 220951 w 661533"/>
                <a:gd name="connsiteY117" fmla="*/ 357725 h 705988"/>
                <a:gd name="connsiteX118" fmla="*/ 220071 w 661533"/>
                <a:gd name="connsiteY118" fmla="*/ 356846 h 705988"/>
                <a:gd name="connsiteX119" fmla="*/ 219104 w 661533"/>
                <a:gd name="connsiteY119" fmla="*/ 355967 h 705988"/>
                <a:gd name="connsiteX120" fmla="*/ 218489 w 661533"/>
                <a:gd name="connsiteY120" fmla="*/ 354912 h 705988"/>
                <a:gd name="connsiteX121" fmla="*/ 194838 w 661533"/>
                <a:gd name="connsiteY121" fmla="*/ 284398 h 705988"/>
                <a:gd name="connsiteX122" fmla="*/ 263769 w 661533"/>
                <a:gd name="connsiteY122" fmla="*/ 175901 h 705988"/>
                <a:gd name="connsiteX123" fmla="*/ 209872 w 661533"/>
                <a:gd name="connsiteY123" fmla="*/ 371441 h 705988"/>
                <a:gd name="connsiteX124" fmla="*/ 210048 w 661533"/>
                <a:gd name="connsiteY124" fmla="*/ 371529 h 705988"/>
                <a:gd name="connsiteX125" fmla="*/ 211455 w 661533"/>
                <a:gd name="connsiteY125" fmla="*/ 372672 h 705988"/>
                <a:gd name="connsiteX126" fmla="*/ 213565 w 661533"/>
                <a:gd name="connsiteY126" fmla="*/ 374343 h 705988"/>
                <a:gd name="connsiteX127" fmla="*/ 215324 w 661533"/>
                <a:gd name="connsiteY127" fmla="*/ 375574 h 705988"/>
                <a:gd name="connsiteX128" fmla="*/ 217610 w 661533"/>
                <a:gd name="connsiteY128" fmla="*/ 377068 h 705988"/>
                <a:gd name="connsiteX129" fmla="*/ 219632 w 661533"/>
                <a:gd name="connsiteY129" fmla="*/ 378299 h 705988"/>
                <a:gd name="connsiteX130" fmla="*/ 222182 w 661533"/>
                <a:gd name="connsiteY130" fmla="*/ 379794 h 705988"/>
                <a:gd name="connsiteX131" fmla="*/ 224380 w 661533"/>
                <a:gd name="connsiteY131" fmla="*/ 381025 h 705988"/>
                <a:gd name="connsiteX132" fmla="*/ 227281 w 661533"/>
                <a:gd name="connsiteY132" fmla="*/ 382520 h 705988"/>
                <a:gd name="connsiteX133" fmla="*/ 229743 w 661533"/>
                <a:gd name="connsiteY133" fmla="*/ 383663 h 705988"/>
                <a:gd name="connsiteX134" fmla="*/ 233172 w 661533"/>
                <a:gd name="connsiteY134" fmla="*/ 385158 h 705988"/>
                <a:gd name="connsiteX135" fmla="*/ 235722 w 661533"/>
                <a:gd name="connsiteY135" fmla="*/ 386213 h 705988"/>
                <a:gd name="connsiteX136" fmla="*/ 240118 w 661533"/>
                <a:gd name="connsiteY136" fmla="*/ 387795 h 705988"/>
                <a:gd name="connsiteX137" fmla="*/ 242228 w 661533"/>
                <a:gd name="connsiteY137" fmla="*/ 388587 h 705988"/>
                <a:gd name="connsiteX138" fmla="*/ 249350 w 661533"/>
                <a:gd name="connsiteY138" fmla="*/ 390785 h 705988"/>
                <a:gd name="connsiteX139" fmla="*/ 251636 w 661533"/>
                <a:gd name="connsiteY139" fmla="*/ 391400 h 705988"/>
                <a:gd name="connsiteX140" fmla="*/ 257263 w 661533"/>
                <a:gd name="connsiteY140" fmla="*/ 392807 h 705988"/>
                <a:gd name="connsiteX141" fmla="*/ 260516 w 661533"/>
                <a:gd name="connsiteY141" fmla="*/ 393510 h 705988"/>
                <a:gd name="connsiteX142" fmla="*/ 265967 w 661533"/>
                <a:gd name="connsiteY142" fmla="*/ 394653 h 705988"/>
                <a:gd name="connsiteX143" fmla="*/ 269748 w 661533"/>
                <a:gd name="connsiteY143" fmla="*/ 395356 h 705988"/>
                <a:gd name="connsiteX144" fmla="*/ 275375 w 661533"/>
                <a:gd name="connsiteY144" fmla="*/ 396236 h 705988"/>
                <a:gd name="connsiteX145" fmla="*/ 279508 w 661533"/>
                <a:gd name="connsiteY145" fmla="*/ 396851 h 705988"/>
                <a:gd name="connsiteX146" fmla="*/ 285574 w 661533"/>
                <a:gd name="connsiteY146" fmla="*/ 397555 h 705988"/>
                <a:gd name="connsiteX147" fmla="*/ 290058 w 661533"/>
                <a:gd name="connsiteY147" fmla="*/ 397994 h 705988"/>
                <a:gd name="connsiteX148" fmla="*/ 296916 w 661533"/>
                <a:gd name="connsiteY148" fmla="*/ 398522 h 705988"/>
                <a:gd name="connsiteX149" fmla="*/ 301400 w 661533"/>
                <a:gd name="connsiteY149" fmla="*/ 398874 h 705988"/>
                <a:gd name="connsiteX150" fmla="*/ 309489 w 661533"/>
                <a:gd name="connsiteY150" fmla="*/ 399225 h 705988"/>
                <a:gd name="connsiteX151" fmla="*/ 313534 w 661533"/>
                <a:gd name="connsiteY151" fmla="*/ 399401 h 705988"/>
                <a:gd name="connsiteX152" fmla="*/ 326634 w 661533"/>
                <a:gd name="connsiteY152" fmla="*/ 399577 h 705988"/>
                <a:gd name="connsiteX153" fmla="*/ 339735 w 661533"/>
                <a:gd name="connsiteY153" fmla="*/ 399401 h 705988"/>
                <a:gd name="connsiteX154" fmla="*/ 343779 w 661533"/>
                <a:gd name="connsiteY154" fmla="*/ 399225 h 705988"/>
                <a:gd name="connsiteX155" fmla="*/ 351956 w 661533"/>
                <a:gd name="connsiteY155" fmla="*/ 398874 h 705988"/>
                <a:gd name="connsiteX156" fmla="*/ 356440 w 661533"/>
                <a:gd name="connsiteY156" fmla="*/ 398522 h 705988"/>
                <a:gd name="connsiteX157" fmla="*/ 363298 w 661533"/>
                <a:gd name="connsiteY157" fmla="*/ 397994 h 705988"/>
                <a:gd name="connsiteX158" fmla="*/ 367694 w 661533"/>
                <a:gd name="connsiteY158" fmla="*/ 397555 h 705988"/>
                <a:gd name="connsiteX159" fmla="*/ 373937 w 661533"/>
                <a:gd name="connsiteY159" fmla="*/ 396851 h 705988"/>
                <a:gd name="connsiteX160" fmla="*/ 377981 w 661533"/>
                <a:gd name="connsiteY160" fmla="*/ 396324 h 705988"/>
                <a:gd name="connsiteX161" fmla="*/ 383696 w 661533"/>
                <a:gd name="connsiteY161" fmla="*/ 395445 h 705988"/>
                <a:gd name="connsiteX162" fmla="*/ 387389 w 661533"/>
                <a:gd name="connsiteY162" fmla="*/ 394829 h 705988"/>
                <a:gd name="connsiteX163" fmla="*/ 392928 w 661533"/>
                <a:gd name="connsiteY163" fmla="*/ 393686 h 705988"/>
                <a:gd name="connsiteX164" fmla="*/ 396006 w 661533"/>
                <a:gd name="connsiteY164" fmla="*/ 392983 h 705988"/>
                <a:gd name="connsiteX165" fmla="*/ 401984 w 661533"/>
                <a:gd name="connsiteY165" fmla="*/ 391488 h 705988"/>
                <a:gd name="connsiteX166" fmla="*/ 403919 w 661533"/>
                <a:gd name="connsiteY166" fmla="*/ 390960 h 705988"/>
                <a:gd name="connsiteX167" fmla="*/ 411128 w 661533"/>
                <a:gd name="connsiteY167" fmla="*/ 388762 h 705988"/>
                <a:gd name="connsiteX168" fmla="*/ 412975 w 661533"/>
                <a:gd name="connsiteY168" fmla="*/ 388147 h 705988"/>
                <a:gd name="connsiteX169" fmla="*/ 417635 w 661533"/>
                <a:gd name="connsiteY169" fmla="*/ 386476 h 705988"/>
                <a:gd name="connsiteX170" fmla="*/ 420009 w 661533"/>
                <a:gd name="connsiteY170" fmla="*/ 385509 h 705988"/>
                <a:gd name="connsiteX171" fmla="*/ 423526 w 661533"/>
                <a:gd name="connsiteY171" fmla="*/ 384014 h 705988"/>
                <a:gd name="connsiteX172" fmla="*/ 425899 w 661533"/>
                <a:gd name="connsiteY172" fmla="*/ 382871 h 705988"/>
                <a:gd name="connsiteX173" fmla="*/ 428889 w 661533"/>
                <a:gd name="connsiteY173" fmla="*/ 381377 h 705988"/>
                <a:gd name="connsiteX174" fmla="*/ 431087 w 661533"/>
                <a:gd name="connsiteY174" fmla="*/ 380234 h 705988"/>
                <a:gd name="connsiteX175" fmla="*/ 433725 w 661533"/>
                <a:gd name="connsiteY175" fmla="*/ 378739 h 705988"/>
                <a:gd name="connsiteX176" fmla="*/ 435659 w 661533"/>
                <a:gd name="connsiteY176" fmla="*/ 377508 h 705988"/>
                <a:gd name="connsiteX177" fmla="*/ 437945 w 661533"/>
                <a:gd name="connsiteY177" fmla="*/ 375926 h 705988"/>
                <a:gd name="connsiteX178" fmla="*/ 439615 w 661533"/>
                <a:gd name="connsiteY178" fmla="*/ 374783 h 705988"/>
                <a:gd name="connsiteX179" fmla="*/ 441813 w 661533"/>
                <a:gd name="connsiteY179" fmla="*/ 373112 h 705988"/>
                <a:gd name="connsiteX180" fmla="*/ 443132 w 661533"/>
                <a:gd name="connsiteY180" fmla="*/ 372057 h 705988"/>
                <a:gd name="connsiteX181" fmla="*/ 443308 w 661533"/>
                <a:gd name="connsiteY181" fmla="*/ 371881 h 705988"/>
                <a:gd name="connsiteX182" fmla="*/ 515933 w 661533"/>
                <a:gd name="connsiteY182" fmla="*/ 511503 h 705988"/>
                <a:gd name="connsiteX183" fmla="*/ 326722 w 661533"/>
                <a:gd name="connsiteY183" fmla="*/ 688756 h 705988"/>
                <a:gd name="connsiteX184" fmla="*/ 137512 w 661533"/>
                <a:gd name="connsiteY184" fmla="*/ 511503 h 705988"/>
                <a:gd name="connsiteX185" fmla="*/ 210136 w 661533"/>
                <a:gd name="connsiteY185" fmla="*/ 371793 h 70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661533" h="705988">
                  <a:moveTo>
                    <a:pt x="0" y="429383"/>
                  </a:moveTo>
                  <a:cubicBezTo>
                    <a:pt x="0" y="434218"/>
                    <a:pt x="3957" y="438175"/>
                    <a:pt x="8792" y="438175"/>
                  </a:cubicBezTo>
                  <a:lnTo>
                    <a:pt x="64096" y="438175"/>
                  </a:lnTo>
                  <a:lnTo>
                    <a:pt x="124147" y="471058"/>
                  </a:lnTo>
                  <a:cubicBezTo>
                    <a:pt x="121246" y="484159"/>
                    <a:pt x="119575" y="497523"/>
                    <a:pt x="119575" y="511151"/>
                  </a:cubicBezTo>
                  <a:cubicBezTo>
                    <a:pt x="119575" y="618593"/>
                    <a:pt x="212334" y="705989"/>
                    <a:pt x="326370" y="705989"/>
                  </a:cubicBezTo>
                  <a:cubicBezTo>
                    <a:pt x="440407" y="705989"/>
                    <a:pt x="533166" y="618593"/>
                    <a:pt x="533166" y="511151"/>
                  </a:cubicBezTo>
                  <a:cubicBezTo>
                    <a:pt x="533166" y="497523"/>
                    <a:pt x="531583" y="484159"/>
                    <a:pt x="528594" y="471058"/>
                  </a:cubicBezTo>
                  <a:lnTo>
                    <a:pt x="588557" y="438263"/>
                  </a:lnTo>
                  <a:cubicBezTo>
                    <a:pt x="590052" y="439318"/>
                    <a:pt x="591722" y="440109"/>
                    <a:pt x="593745" y="440109"/>
                  </a:cubicBezTo>
                  <a:lnTo>
                    <a:pt x="652741" y="440109"/>
                  </a:lnTo>
                  <a:cubicBezTo>
                    <a:pt x="657577" y="440109"/>
                    <a:pt x="661533" y="436153"/>
                    <a:pt x="661533" y="431317"/>
                  </a:cubicBezTo>
                  <a:cubicBezTo>
                    <a:pt x="661533" y="426481"/>
                    <a:pt x="657577" y="422525"/>
                    <a:pt x="652741" y="422525"/>
                  </a:cubicBezTo>
                  <a:lnTo>
                    <a:pt x="602537" y="422525"/>
                  </a:lnTo>
                  <a:lnTo>
                    <a:pt x="602537" y="375046"/>
                  </a:lnTo>
                  <a:cubicBezTo>
                    <a:pt x="602537" y="370210"/>
                    <a:pt x="598581" y="366254"/>
                    <a:pt x="593745" y="366254"/>
                  </a:cubicBezTo>
                  <a:cubicBezTo>
                    <a:pt x="588909" y="366254"/>
                    <a:pt x="584953" y="370210"/>
                    <a:pt x="584953" y="375046"/>
                  </a:cubicBezTo>
                  <a:lnTo>
                    <a:pt x="584953" y="420854"/>
                  </a:lnTo>
                  <a:cubicBezTo>
                    <a:pt x="583985" y="421030"/>
                    <a:pt x="583106" y="421206"/>
                    <a:pt x="582227" y="421733"/>
                  </a:cubicBezTo>
                  <a:lnTo>
                    <a:pt x="523934" y="453650"/>
                  </a:lnTo>
                  <a:cubicBezTo>
                    <a:pt x="511536" y="416106"/>
                    <a:pt x="487270" y="382520"/>
                    <a:pt x="453947" y="357813"/>
                  </a:cubicBezTo>
                  <a:cubicBezTo>
                    <a:pt x="468278" y="335657"/>
                    <a:pt x="476016" y="310423"/>
                    <a:pt x="476016" y="284222"/>
                  </a:cubicBezTo>
                  <a:cubicBezTo>
                    <a:pt x="476016" y="251339"/>
                    <a:pt x="463794" y="220038"/>
                    <a:pt x="441990" y="194980"/>
                  </a:cubicBezTo>
                  <a:lnTo>
                    <a:pt x="462475" y="197178"/>
                  </a:lnTo>
                  <a:cubicBezTo>
                    <a:pt x="462475" y="197178"/>
                    <a:pt x="463091" y="197178"/>
                    <a:pt x="463442" y="197178"/>
                  </a:cubicBezTo>
                  <a:cubicBezTo>
                    <a:pt x="467839" y="197178"/>
                    <a:pt x="471707" y="193837"/>
                    <a:pt x="472147" y="189353"/>
                  </a:cubicBezTo>
                  <a:cubicBezTo>
                    <a:pt x="472675" y="184517"/>
                    <a:pt x="469158" y="180209"/>
                    <a:pt x="464322" y="179681"/>
                  </a:cubicBezTo>
                  <a:lnTo>
                    <a:pt x="416052" y="174494"/>
                  </a:lnTo>
                  <a:lnTo>
                    <a:pt x="432318" y="23794"/>
                  </a:lnTo>
                  <a:cubicBezTo>
                    <a:pt x="432582" y="21508"/>
                    <a:pt x="431878" y="19134"/>
                    <a:pt x="430471" y="17375"/>
                  </a:cubicBezTo>
                  <a:cubicBezTo>
                    <a:pt x="428977" y="15529"/>
                    <a:pt x="426867" y="14386"/>
                    <a:pt x="424581" y="14122"/>
                  </a:cubicBezTo>
                  <a:lnTo>
                    <a:pt x="294367" y="54"/>
                  </a:lnTo>
                  <a:cubicBezTo>
                    <a:pt x="291992" y="-209"/>
                    <a:pt x="289707" y="494"/>
                    <a:pt x="287948" y="1989"/>
                  </a:cubicBezTo>
                  <a:cubicBezTo>
                    <a:pt x="286102" y="3483"/>
                    <a:pt x="284959" y="5593"/>
                    <a:pt x="284695" y="7880"/>
                  </a:cubicBezTo>
                  <a:lnTo>
                    <a:pt x="268517" y="158580"/>
                  </a:lnTo>
                  <a:lnTo>
                    <a:pt x="220247" y="153392"/>
                  </a:lnTo>
                  <a:cubicBezTo>
                    <a:pt x="215236" y="152865"/>
                    <a:pt x="211103" y="156382"/>
                    <a:pt x="210576" y="161217"/>
                  </a:cubicBezTo>
                  <a:cubicBezTo>
                    <a:pt x="210048" y="166053"/>
                    <a:pt x="213565" y="170361"/>
                    <a:pt x="218401" y="170889"/>
                  </a:cubicBezTo>
                  <a:lnTo>
                    <a:pt x="235194" y="172735"/>
                  </a:lnTo>
                  <a:cubicBezTo>
                    <a:pt x="198882" y="199200"/>
                    <a:pt x="177077" y="239996"/>
                    <a:pt x="177077" y="284222"/>
                  </a:cubicBezTo>
                  <a:cubicBezTo>
                    <a:pt x="177077" y="310423"/>
                    <a:pt x="184726" y="335657"/>
                    <a:pt x="199058" y="357813"/>
                  </a:cubicBezTo>
                  <a:cubicBezTo>
                    <a:pt x="165647" y="382520"/>
                    <a:pt x="141380" y="416106"/>
                    <a:pt x="129071" y="453650"/>
                  </a:cubicBezTo>
                  <a:lnTo>
                    <a:pt x="75350" y="424195"/>
                  </a:lnTo>
                  <a:lnTo>
                    <a:pt x="75350" y="374519"/>
                  </a:lnTo>
                  <a:cubicBezTo>
                    <a:pt x="75350" y="369683"/>
                    <a:pt x="71394" y="365726"/>
                    <a:pt x="66558" y="365726"/>
                  </a:cubicBezTo>
                  <a:cubicBezTo>
                    <a:pt x="61722" y="365726"/>
                    <a:pt x="57766" y="369683"/>
                    <a:pt x="57766" y="374519"/>
                  </a:cubicBezTo>
                  <a:lnTo>
                    <a:pt x="57766" y="420591"/>
                  </a:lnTo>
                  <a:lnTo>
                    <a:pt x="8968" y="420591"/>
                  </a:lnTo>
                  <a:cubicBezTo>
                    <a:pt x="4132" y="420591"/>
                    <a:pt x="176" y="424547"/>
                    <a:pt x="176" y="429383"/>
                  </a:cubicBezTo>
                  <a:close/>
                  <a:moveTo>
                    <a:pt x="301137" y="18518"/>
                  </a:moveTo>
                  <a:lnTo>
                    <a:pt x="413942" y="30652"/>
                  </a:lnTo>
                  <a:lnTo>
                    <a:pt x="398643" y="172559"/>
                  </a:lnTo>
                  <a:lnTo>
                    <a:pt x="285926" y="160426"/>
                  </a:lnTo>
                  <a:lnTo>
                    <a:pt x="301225" y="18430"/>
                  </a:lnTo>
                  <a:close/>
                  <a:moveTo>
                    <a:pt x="263417" y="175725"/>
                  </a:moveTo>
                  <a:lnTo>
                    <a:pt x="413942" y="191991"/>
                  </a:lnTo>
                  <a:cubicBezTo>
                    <a:pt x="442165" y="215466"/>
                    <a:pt x="458343" y="248965"/>
                    <a:pt x="458343" y="284222"/>
                  </a:cubicBezTo>
                  <a:cubicBezTo>
                    <a:pt x="458343" y="308840"/>
                    <a:pt x="450606" y="332667"/>
                    <a:pt x="435835" y="353241"/>
                  </a:cubicBezTo>
                  <a:lnTo>
                    <a:pt x="434604" y="355088"/>
                  </a:lnTo>
                  <a:cubicBezTo>
                    <a:pt x="434604" y="355088"/>
                    <a:pt x="434428" y="355351"/>
                    <a:pt x="434340" y="355527"/>
                  </a:cubicBezTo>
                  <a:cubicBezTo>
                    <a:pt x="434076" y="355791"/>
                    <a:pt x="433725" y="356055"/>
                    <a:pt x="433461" y="356407"/>
                  </a:cubicBezTo>
                  <a:cubicBezTo>
                    <a:pt x="433197" y="356670"/>
                    <a:pt x="433021" y="356846"/>
                    <a:pt x="432757" y="357110"/>
                  </a:cubicBezTo>
                  <a:cubicBezTo>
                    <a:pt x="432406" y="357462"/>
                    <a:pt x="431878" y="357813"/>
                    <a:pt x="431439" y="358253"/>
                  </a:cubicBezTo>
                  <a:cubicBezTo>
                    <a:pt x="431087" y="358517"/>
                    <a:pt x="430823" y="358781"/>
                    <a:pt x="430471" y="359044"/>
                  </a:cubicBezTo>
                  <a:cubicBezTo>
                    <a:pt x="430032" y="359396"/>
                    <a:pt x="429416" y="359836"/>
                    <a:pt x="428889" y="360187"/>
                  </a:cubicBezTo>
                  <a:cubicBezTo>
                    <a:pt x="428449" y="360451"/>
                    <a:pt x="428098" y="360803"/>
                    <a:pt x="427658" y="361067"/>
                  </a:cubicBezTo>
                  <a:cubicBezTo>
                    <a:pt x="427130" y="361418"/>
                    <a:pt x="426427" y="361858"/>
                    <a:pt x="425811" y="362210"/>
                  </a:cubicBezTo>
                  <a:cubicBezTo>
                    <a:pt x="425284" y="362561"/>
                    <a:pt x="424844" y="362825"/>
                    <a:pt x="424317" y="363177"/>
                  </a:cubicBezTo>
                  <a:cubicBezTo>
                    <a:pt x="423701" y="363528"/>
                    <a:pt x="422910" y="363968"/>
                    <a:pt x="422207" y="364408"/>
                  </a:cubicBezTo>
                  <a:cubicBezTo>
                    <a:pt x="421591" y="364759"/>
                    <a:pt x="421064" y="365111"/>
                    <a:pt x="420448" y="365375"/>
                  </a:cubicBezTo>
                  <a:cubicBezTo>
                    <a:pt x="419657" y="365814"/>
                    <a:pt x="418866" y="366166"/>
                    <a:pt x="417986" y="366606"/>
                  </a:cubicBezTo>
                  <a:cubicBezTo>
                    <a:pt x="417283" y="366957"/>
                    <a:pt x="416668" y="367309"/>
                    <a:pt x="415876" y="367573"/>
                  </a:cubicBezTo>
                  <a:cubicBezTo>
                    <a:pt x="414997" y="368012"/>
                    <a:pt x="414030" y="368364"/>
                    <a:pt x="413063" y="368804"/>
                  </a:cubicBezTo>
                  <a:cubicBezTo>
                    <a:pt x="412271" y="369155"/>
                    <a:pt x="411480" y="369507"/>
                    <a:pt x="410689" y="369771"/>
                  </a:cubicBezTo>
                  <a:cubicBezTo>
                    <a:pt x="409634" y="370123"/>
                    <a:pt x="408579" y="370562"/>
                    <a:pt x="407436" y="370914"/>
                  </a:cubicBezTo>
                  <a:cubicBezTo>
                    <a:pt x="406556" y="371266"/>
                    <a:pt x="405677" y="371529"/>
                    <a:pt x="404710" y="371881"/>
                  </a:cubicBezTo>
                  <a:cubicBezTo>
                    <a:pt x="403567" y="372233"/>
                    <a:pt x="402248" y="372584"/>
                    <a:pt x="401017" y="373024"/>
                  </a:cubicBezTo>
                  <a:cubicBezTo>
                    <a:pt x="400050" y="373288"/>
                    <a:pt x="399083" y="373639"/>
                    <a:pt x="398028" y="373903"/>
                  </a:cubicBezTo>
                  <a:cubicBezTo>
                    <a:pt x="396709" y="374255"/>
                    <a:pt x="395302" y="374607"/>
                    <a:pt x="393896" y="374958"/>
                  </a:cubicBezTo>
                  <a:cubicBezTo>
                    <a:pt x="392753" y="375222"/>
                    <a:pt x="391697" y="375486"/>
                    <a:pt x="390554" y="375838"/>
                  </a:cubicBezTo>
                  <a:cubicBezTo>
                    <a:pt x="389060" y="376189"/>
                    <a:pt x="387477" y="376453"/>
                    <a:pt x="385982" y="376805"/>
                  </a:cubicBezTo>
                  <a:cubicBezTo>
                    <a:pt x="384751" y="377068"/>
                    <a:pt x="383520" y="377332"/>
                    <a:pt x="382290" y="377508"/>
                  </a:cubicBezTo>
                  <a:cubicBezTo>
                    <a:pt x="380619" y="377772"/>
                    <a:pt x="378861" y="378036"/>
                    <a:pt x="377102" y="378387"/>
                  </a:cubicBezTo>
                  <a:cubicBezTo>
                    <a:pt x="375783" y="378563"/>
                    <a:pt x="374464" y="378827"/>
                    <a:pt x="373058" y="379003"/>
                  </a:cubicBezTo>
                  <a:cubicBezTo>
                    <a:pt x="371211" y="379267"/>
                    <a:pt x="369189" y="379442"/>
                    <a:pt x="367255" y="379706"/>
                  </a:cubicBezTo>
                  <a:cubicBezTo>
                    <a:pt x="365848" y="379882"/>
                    <a:pt x="364441" y="380058"/>
                    <a:pt x="362946" y="380234"/>
                  </a:cubicBezTo>
                  <a:cubicBezTo>
                    <a:pt x="360836" y="380410"/>
                    <a:pt x="358550" y="380585"/>
                    <a:pt x="356352" y="380761"/>
                  </a:cubicBezTo>
                  <a:cubicBezTo>
                    <a:pt x="354858" y="380849"/>
                    <a:pt x="353451" y="381025"/>
                    <a:pt x="351868" y="381113"/>
                  </a:cubicBezTo>
                  <a:cubicBezTo>
                    <a:pt x="349406" y="381289"/>
                    <a:pt x="346681" y="381377"/>
                    <a:pt x="344131" y="381465"/>
                  </a:cubicBezTo>
                  <a:cubicBezTo>
                    <a:pt x="342636" y="381465"/>
                    <a:pt x="341317" y="381641"/>
                    <a:pt x="339823" y="381641"/>
                  </a:cubicBezTo>
                  <a:cubicBezTo>
                    <a:pt x="335603" y="381816"/>
                    <a:pt x="331206" y="381816"/>
                    <a:pt x="326634" y="381816"/>
                  </a:cubicBezTo>
                  <a:cubicBezTo>
                    <a:pt x="322062" y="381816"/>
                    <a:pt x="317754" y="381816"/>
                    <a:pt x="313622" y="381641"/>
                  </a:cubicBezTo>
                  <a:cubicBezTo>
                    <a:pt x="312742" y="381641"/>
                    <a:pt x="312039" y="381641"/>
                    <a:pt x="311160" y="381553"/>
                  </a:cubicBezTo>
                  <a:cubicBezTo>
                    <a:pt x="303774" y="381289"/>
                    <a:pt x="296916" y="380849"/>
                    <a:pt x="290586" y="380234"/>
                  </a:cubicBezTo>
                  <a:cubicBezTo>
                    <a:pt x="290586" y="380234"/>
                    <a:pt x="290586" y="380234"/>
                    <a:pt x="290586" y="380234"/>
                  </a:cubicBezTo>
                  <a:cubicBezTo>
                    <a:pt x="287069" y="379882"/>
                    <a:pt x="283728" y="379530"/>
                    <a:pt x="280563" y="379091"/>
                  </a:cubicBezTo>
                  <a:cubicBezTo>
                    <a:pt x="280299" y="379091"/>
                    <a:pt x="280123" y="379091"/>
                    <a:pt x="279859" y="379003"/>
                  </a:cubicBezTo>
                  <a:cubicBezTo>
                    <a:pt x="276958" y="378563"/>
                    <a:pt x="274144" y="378124"/>
                    <a:pt x="271419" y="377684"/>
                  </a:cubicBezTo>
                  <a:cubicBezTo>
                    <a:pt x="270979" y="377684"/>
                    <a:pt x="270627" y="377508"/>
                    <a:pt x="270275" y="377420"/>
                  </a:cubicBezTo>
                  <a:cubicBezTo>
                    <a:pt x="267814" y="376981"/>
                    <a:pt x="265440" y="376541"/>
                    <a:pt x="263154" y="376013"/>
                  </a:cubicBezTo>
                  <a:cubicBezTo>
                    <a:pt x="263154" y="376013"/>
                    <a:pt x="262978" y="376013"/>
                    <a:pt x="262890" y="376013"/>
                  </a:cubicBezTo>
                  <a:cubicBezTo>
                    <a:pt x="260340" y="375486"/>
                    <a:pt x="257966" y="374870"/>
                    <a:pt x="255680" y="374255"/>
                  </a:cubicBezTo>
                  <a:cubicBezTo>
                    <a:pt x="255417" y="374255"/>
                    <a:pt x="255241" y="374079"/>
                    <a:pt x="254977" y="374079"/>
                  </a:cubicBezTo>
                  <a:cubicBezTo>
                    <a:pt x="252867" y="373464"/>
                    <a:pt x="250933" y="372936"/>
                    <a:pt x="248998" y="372321"/>
                  </a:cubicBezTo>
                  <a:cubicBezTo>
                    <a:pt x="248822" y="372321"/>
                    <a:pt x="248646" y="372145"/>
                    <a:pt x="248471" y="372145"/>
                  </a:cubicBezTo>
                  <a:cubicBezTo>
                    <a:pt x="246624" y="371529"/>
                    <a:pt x="244778" y="370914"/>
                    <a:pt x="243107" y="370299"/>
                  </a:cubicBezTo>
                  <a:cubicBezTo>
                    <a:pt x="242844" y="370210"/>
                    <a:pt x="242580" y="370123"/>
                    <a:pt x="242316" y="369947"/>
                  </a:cubicBezTo>
                  <a:cubicBezTo>
                    <a:pt x="240733" y="369331"/>
                    <a:pt x="239239" y="368716"/>
                    <a:pt x="237920" y="368100"/>
                  </a:cubicBezTo>
                  <a:cubicBezTo>
                    <a:pt x="237568" y="367925"/>
                    <a:pt x="237304" y="367749"/>
                    <a:pt x="236953" y="367661"/>
                  </a:cubicBezTo>
                  <a:cubicBezTo>
                    <a:pt x="235722" y="367133"/>
                    <a:pt x="234491" y="366518"/>
                    <a:pt x="233348" y="365990"/>
                  </a:cubicBezTo>
                  <a:cubicBezTo>
                    <a:pt x="232996" y="365814"/>
                    <a:pt x="232732" y="365639"/>
                    <a:pt x="232469" y="365463"/>
                  </a:cubicBezTo>
                  <a:cubicBezTo>
                    <a:pt x="231414" y="364935"/>
                    <a:pt x="230359" y="364320"/>
                    <a:pt x="229479" y="363792"/>
                  </a:cubicBezTo>
                  <a:cubicBezTo>
                    <a:pt x="229040" y="363528"/>
                    <a:pt x="228688" y="363265"/>
                    <a:pt x="228248" y="363001"/>
                  </a:cubicBezTo>
                  <a:cubicBezTo>
                    <a:pt x="227545" y="362561"/>
                    <a:pt x="226754" y="362122"/>
                    <a:pt x="226138" y="361682"/>
                  </a:cubicBezTo>
                  <a:cubicBezTo>
                    <a:pt x="225699" y="361418"/>
                    <a:pt x="225347" y="361067"/>
                    <a:pt x="224907" y="360803"/>
                  </a:cubicBezTo>
                  <a:cubicBezTo>
                    <a:pt x="224380" y="360451"/>
                    <a:pt x="223764" y="360012"/>
                    <a:pt x="223325" y="359660"/>
                  </a:cubicBezTo>
                  <a:cubicBezTo>
                    <a:pt x="222973" y="359396"/>
                    <a:pt x="222621" y="359132"/>
                    <a:pt x="222270" y="358781"/>
                  </a:cubicBezTo>
                  <a:cubicBezTo>
                    <a:pt x="221830" y="358429"/>
                    <a:pt x="221390" y="358077"/>
                    <a:pt x="220951" y="357725"/>
                  </a:cubicBezTo>
                  <a:cubicBezTo>
                    <a:pt x="220599" y="357462"/>
                    <a:pt x="220335" y="357198"/>
                    <a:pt x="220071" y="356846"/>
                  </a:cubicBezTo>
                  <a:cubicBezTo>
                    <a:pt x="219720" y="356583"/>
                    <a:pt x="219368" y="356231"/>
                    <a:pt x="219104" y="355967"/>
                  </a:cubicBezTo>
                  <a:cubicBezTo>
                    <a:pt x="218928" y="355615"/>
                    <a:pt x="218665" y="355264"/>
                    <a:pt x="218489" y="354912"/>
                  </a:cubicBezTo>
                  <a:cubicBezTo>
                    <a:pt x="203014" y="334162"/>
                    <a:pt x="194838" y="309807"/>
                    <a:pt x="194838" y="284398"/>
                  </a:cubicBezTo>
                  <a:cubicBezTo>
                    <a:pt x="194838" y="239029"/>
                    <a:pt x="221215" y="197618"/>
                    <a:pt x="263769" y="175901"/>
                  </a:cubicBezTo>
                  <a:close/>
                  <a:moveTo>
                    <a:pt x="209872" y="371441"/>
                  </a:moveTo>
                  <a:cubicBezTo>
                    <a:pt x="209872" y="371441"/>
                    <a:pt x="209960" y="371441"/>
                    <a:pt x="210048" y="371529"/>
                  </a:cubicBezTo>
                  <a:cubicBezTo>
                    <a:pt x="210488" y="371881"/>
                    <a:pt x="211015" y="372321"/>
                    <a:pt x="211455" y="372672"/>
                  </a:cubicBezTo>
                  <a:cubicBezTo>
                    <a:pt x="212158" y="373200"/>
                    <a:pt x="212774" y="373727"/>
                    <a:pt x="213565" y="374343"/>
                  </a:cubicBezTo>
                  <a:cubicBezTo>
                    <a:pt x="214093" y="374783"/>
                    <a:pt x="214708" y="375134"/>
                    <a:pt x="215324" y="375574"/>
                  </a:cubicBezTo>
                  <a:cubicBezTo>
                    <a:pt x="216027" y="376101"/>
                    <a:pt x="216818" y="376629"/>
                    <a:pt x="217610" y="377068"/>
                  </a:cubicBezTo>
                  <a:cubicBezTo>
                    <a:pt x="218225" y="377508"/>
                    <a:pt x="218928" y="377860"/>
                    <a:pt x="219632" y="378299"/>
                  </a:cubicBezTo>
                  <a:cubicBezTo>
                    <a:pt x="220423" y="378827"/>
                    <a:pt x="221303" y="379267"/>
                    <a:pt x="222182" y="379794"/>
                  </a:cubicBezTo>
                  <a:cubicBezTo>
                    <a:pt x="222885" y="380234"/>
                    <a:pt x="223676" y="380585"/>
                    <a:pt x="224380" y="381025"/>
                  </a:cubicBezTo>
                  <a:cubicBezTo>
                    <a:pt x="225347" y="381553"/>
                    <a:pt x="226314" y="381992"/>
                    <a:pt x="227281" y="382520"/>
                  </a:cubicBezTo>
                  <a:cubicBezTo>
                    <a:pt x="228072" y="382871"/>
                    <a:pt x="228864" y="383311"/>
                    <a:pt x="229743" y="383663"/>
                  </a:cubicBezTo>
                  <a:cubicBezTo>
                    <a:pt x="230798" y="384190"/>
                    <a:pt x="231941" y="384630"/>
                    <a:pt x="233172" y="385158"/>
                  </a:cubicBezTo>
                  <a:cubicBezTo>
                    <a:pt x="233963" y="385509"/>
                    <a:pt x="234842" y="385861"/>
                    <a:pt x="235722" y="386213"/>
                  </a:cubicBezTo>
                  <a:cubicBezTo>
                    <a:pt x="237129" y="386740"/>
                    <a:pt x="238623" y="387268"/>
                    <a:pt x="240118" y="387795"/>
                  </a:cubicBezTo>
                  <a:cubicBezTo>
                    <a:pt x="240821" y="388059"/>
                    <a:pt x="241525" y="388323"/>
                    <a:pt x="242228" y="388587"/>
                  </a:cubicBezTo>
                  <a:cubicBezTo>
                    <a:pt x="244514" y="389378"/>
                    <a:pt x="246888" y="390081"/>
                    <a:pt x="249350" y="390785"/>
                  </a:cubicBezTo>
                  <a:cubicBezTo>
                    <a:pt x="250053" y="390960"/>
                    <a:pt x="250845" y="391136"/>
                    <a:pt x="251636" y="391400"/>
                  </a:cubicBezTo>
                  <a:cubicBezTo>
                    <a:pt x="253482" y="391928"/>
                    <a:pt x="255329" y="392367"/>
                    <a:pt x="257263" y="392807"/>
                  </a:cubicBezTo>
                  <a:cubicBezTo>
                    <a:pt x="258318" y="393071"/>
                    <a:pt x="259373" y="393246"/>
                    <a:pt x="260516" y="393510"/>
                  </a:cubicBezTo>
                  <a:cubicBezTo>
                    <a:pt x="262275" y="393862"/>
                    <a:pt x="264033" y="394301"/>
                    <a:pt x="265967" y="394653"/>
                  </a:cubicBezTo>
                  <a:cubicBezTo>
                    <a:pt x="267198" y="394917"/>
                    <a:pt x="268429" y="395093"/>
                    <a:pt x="269748" y="395356"/>
                  </a:cubicBezTo>
                  <a:cubicBezTo>
                    <a:pt x="271595" y="395708"/>
                    <a:pt x="273441" y="395972"/>
                    <a:pt x="275375" y="396236"/>
                  </a:cubicBezTo>
                  <a:cubicBezTo>
                    <a:pt x="276782" y="396412"/>
                    <a:pt x="278101" y="396587"/>
                    <a:pt x="279508" y="396851"/>
                  </a:cubicBezTo>
                  <a:cubicBezTo>
                    <a:pt x="281530" y="397115"/>
                    <a:pt x="283552" y="397379"/>
                    <a:pt x="285574" y="397555"/>
                  </a:cubicBezTo>
                  <a:cubicBezTo>
                    <a:pt x="287069" y="397730"/>
                    <a:pt x="288476" y="397906"/>
                    <a:pt x="290058" y="397994"/>
                  </a:cubicBezTo>
                  <a:cubicBezTo>
                    <a:pt x="292256" y="398170"/>
                    <a:pt x="294542" y="398346"/>
                    <a:pt x="296916" y="398522"/>
                  </a:cubicBezTo>
                  <a:cubicBezTo>
                    <a:pt x="298411" y="398610"/>
                    <a:pt x="299906" y="398785"/>
                    <a:pt x="301400" y="398874"/>
                  </a:cubicBezTo>
                  <a:cubicBezTo>
                    <a:pt x="304038" y="399049"/>
                    <a:pt x="306764" y="399137"/>
                    <a:pt x="309489" y="399225"/>
                  </a:cubicBezTo>
                  <a:cubicBezTo>
                    <a:pt x="310896" y="399225"/>
                    <a:pt x="312215" y="399313"/>
                    <a:pt x="313534" y="399401"/>
                  </a:cubicBezTo>
                  <a:cubicBezTo>
                    <a:pt x="317754" y="399489"/>
                    <a:pt x="322062" y="399577"/>
                    <a:pt x="326634" y="399577"/>
                  </a:cubicBezTo>
                  <a:cubicBezTo>
                    <a:pt x="331206" y="399577"/>
                    <a:pt x="335515" y="399577"/>
                    <a:pt x="339735" y="399401"/>
                  </a:cubicBezTo>
                  <a:cubicBezTo>
                    <a:pt x="341142" y="399401"/>
                    <a:pt x="342461" y="399313"/>
                    <a:pt x="343779" y="399225"/>
                  </a:cubicBezTo>
                  <a:cubicBezTo>
                    <a:pt x="346505" y="399137"/>
                    <a:pt x="349319" y="398961"/>
                    <a:pt x="351956" y="398874"/>
                  </a:cubicBezTo>
                  <a:cubicBezTo>
                    <a:pt x="353451" y="398785"/>
                    <a:pt x="354945" y="398698"/>
                    <a:pt x="356440" y="398522"/>
                  </a:cubicBezTo>
                  <a:cubicBezTo>
                    <a:pt x="358814" y="398346"/>
                    <a:pt x="361100" y="398170"/>
                    <a:pt x="363298" y="397994"/>
                  </a:cubicBezTo>
                  <a:cubicBezTo>
                    <a:pt x="364793" y="397818"/>
                    <a:pt x="366200" y="397730"/>
                    <a:pt x="367694" y="397555"/>
                  </a:cubicBezTo>
                  <a:cubicBezTo>
                    <a:pt x="369804" y="397291"/>
                    <a:pt x="371915" y="397115"/>
                    <a:pt x="373937" y="396851"/>
                  </a:cubicBezTo>
                  <a:cubicBezTo>
                    <a:pt x="375344" y="396675"/>
                    <a:pt x="376662" y="396500"/>
                    <a:pt x="377981" y="396324"/>
                  </a:cubicBezTo>
                  <a:cubicBezTo>
                    <a:pt x="379916" y="396060"/>
                    <a:pt x="381850" y="395708"/>
                    <a:pt x="383696" y="395445"/>
                  </a:cubicBezTo>
                  <a:cubicBezTo>
                    <a:pt x="384927" y="395269"/>
                    <a:pt x="386158" y="395005"/>
                    <a:pt x="387389" y="394829"/>
                  </a:cubicBezTo>
                  <a:cubicBezTo>
                    <a:pt x="389323" y="394477"/>
                    <a:pt x="391082" y="394126"/>
                    <a:pt x="392928" y="393686"/>
                  </a:cubicBezTo>
                  <a:cubicBezTo>
                    <a:pt x="393983" y="393422"/>
                    <a:pt x="395038" y="393246"/>
                    <a:pt x="396006" y="392983"/>
                  </a:cubicBezTo>
                  <a:cubicBezTo>
                    <a:pt x="398116" y="392543"/>
                    <a:pt x="400050" y="392016"/>
                    <a:pt x="401984" y="391488"/>
                  </a:cubicBezTo>
                  <a:cubicBezTo>
                    <a:pt x="402600" y="391312"/>
                    <a:pt x="403303" y="391136"/>
                    <a:pt x="403919" y="390960"/>
                  </a:cubicBezTo>
                  <a:cubicBezTo>
                    <a:pt x="406380" y="390257"/>
                    <a:pt x="408842" y="389554"/>
                    <a:pt x="411128" y="388762"/>
                  </a:cubicBezTo>
                  <a:cubicBezTo>
                    <a:pt x="411744" y="388587"/>
                    <a:pt x="412359" y="388323"/>
                    <a:pt x="412975" y="388147"/>
                  </a:cubicBezTo>
                  <a:cubicBezTo>
                    <a:pt x="414557" y="387619"/>
                    <a:pt x="416140" y="387004"/>
                    <a:pt x="417635" y="386476"/>
                  </a:cubicBezTo>
                  <a:cubicBezTo>
                    <a:pt x="418426" y="386125"/>
                    <a:pt x="419217" y="385861"/>
                    <a:pt x="420009" y="385509"/>
                  </a:cubicBezTo>
                  <a:cubicBezTo>
                    <a:pt x="421240" y="384982"/>
                    <a:pt x="422383" y="384542"/>
                    <a:pt x="423526" y="384014"/>
                  </a:cubicBezTo>
                  <a:cubicBezTo>
                    <a:pt x="424317" y="383663"/>
                    <a:pt x="425108" y="383311"/>
                    <a:pt x="425899" y="382871"/>
                  </a:cubicBezTo>
                  <a:cubicBezTo>
                    <a:pt x="426954" y="382344"/>
                    <a:pt x="427922" y="381904"/>
                    <a:pt x="428889" y="381377"/>
                  </a:cubicBezTo>
                  <a:cubicBezTo>
                    <a:pt x="429592" y="381025"/>
                    <a:pt x="430384" y="380585"/>
                    <a:pt x="431087" y="380234"/>
                  </a:cubicBezTo>
                  <a:cubicBezTo>
                    <a:pt x="431966" y="379706"/>
                    <a:pt x="432845" y="379267"/>
                    <a:pt x="433725" y="378739"/>
                  </a:cubicBezTo>
                  <a:cubicBezTo>
                    <a:pt x="434428" y="378299"/>
                    <a:pt x="435044" y="377948"/>
                    <a:pt x="435659" y="377508"/>
                  </a:cubicBezTo>
                  <a:cubicBezTo>
                    <a:pt x="436450" y="376981"/>
                    <a:pt x="437242" y="376453"/>
                    <a:pt x="437945" y="375926"/>
                  </a:cubicBezTo>
                  <a:cubicBezTo>
                    <a:pt x="438472" y="375574"/>
                    <a:pt x="439088" y="375134"/>
                    <a:pt x="439615" y="374783"/>
                  </a:cubicBezTo>
                  <a:cubicBezTo>
                    <a:pt x="440407" y="374255"/>
                    <a:pt x="441110" y="373639"/>
                    <a:pt x="441813" y="373112"/>
                  </a:cubicBezTo>
                  <a:cubicBezTo>
                    <a:pt x="442253" y="372760"/>
                    <a:pt x="442781" y="372409"/>
                    <a:pt x="443132" y="372057"/>
                  </a:cubicBezTo>
                  <a:cubicBezTo>
                    <a:pt x="443132" y="372057"/>
                    <a:pt x="443220" y="371969"/>
                    <a:pt x="443308" y="371881"/>
                  </a:cubicBezTo>
                  <a:cubicBezTo>
                    <a:pt x="488940" y="405380"/>
                    <a:pt x="515933" y="457079"/>
                    <a:pt x="515933" y="511503"/>
                  </a:cubicBezTo>
                  <a:cubicBezTo>
                    <a:pt x="515933" y="609273"/>
                    <a:pt x="431087" y="688756"/>
                    <a:pt x="326722" y="688756"/>
                  </a:cubicBezTo>
                  <a:cubicBezTo>
                    <a:pt x="222358" y="688756"/>
                    <a:pt x="137512" y="609273"/>
                    <a:pt x="137512" y="511503"/>
                  </a:cubicBezTo>
                  <a:cubicBezTo>
                    <a:pt x="137512" y="456991"/>
                    <a:pt x="164504" y="405292"/>
                    <a:pt x="210136" y="37179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F9E05196-D10E-B55C-C624-81084ABC2837}"/>
                </a:ext>
              </a:extLst>
            </p:cNvPr>
            <p:cNvSpPr/>
            <p:nvPr/>
          </p:nvSpPr>
          <p:spPr>
            <a:xfrm>
              <a:off x="10976863" y="1611454"/>
              <a:ext cx="43082" cy="43170"/>
            </a:xfrm>
            <a:custGeom>
              <a:avLst/>
              <a:gdLst>
                <a:gd name="connsiteX0" fmla="*/ 21541 w 43082"/>
                <a:gd name="connsiteY0" fmla="*/ 43170 h 43170"/>
                <a:gd name="connsiteX1" fmla="*/ 43082 w 43082"/>
                <a:gd name="connsiteY1" fmla="*/ 21541 h 43170"/>
                <a:gd name="connsiteX2" fmla="*/ 21541 w 43082"/>
                <a:gd name="connsiteY2" fmla="*/ 0 h 43170"/>
                <a:gd name="connsiteX3" fmla="*/ 0 w 43082"/>
                <a:gd name="connsiteY3" fmla="*/ 21541 h 43170"/>
                <a:gd name="connsiteX4" fmla="*/ 21541 w 43082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82" h="43170">
                  <a:moveTo>
                    <a:pt x="21541" y="43170"/>
                  </a:moveTo>
                  <a:cubicBezTo>
                    <a:pt x="33411" y="43170"/>
                    <a:pt x="43082" y="33499"/>
                    <a:pt x="43082" y="21541"/>
                  </a:cubicBezTo>
                  <a:cubicBezTo>
                    <a:pt x="43082" y="9584"/>
                    <a:pt x="33411" y="0"/>
                    <a:pt x="21541" y="0"/>
                  </a:cubicBezTo>
                  <a:cubicBezTo>
                    <a:pt x="9672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277953E1-57EE-31A9-5A93-C0AB622E7858}"/>
                </a:ext>
              </a:extLst>
            </p:cNvPr>
            <p:cNvSpPr/>
            <p:nvPr/>
          </p:nvSpPr>
          <p:spPr>
            <a:xfrm>
              <a:off x="11054850" y="1619543"/>
              <a:ext cx="43170" cy="43170"/>
            </a:xfrm>
            <a:custGeom>
              <a:avLst/>
              <a:gdLst>
                <a:gd name="connsiteX0" fmla="*/ 21541 w 43170"/>
                <a:gd name="connsiteY0" fmla="*/ 43170 h 43170"/>
                <a:gd name="connsiteX1" fmla="*/ 43170 w 43170"/>
                <a:gd name="connsiteY1" fmla="*/ 21541 h 43170"/>
                <a:gd name="connsiteX2" fmla="*/ 21541 w 43170"/>
                <a:gd name="connsiteY2" fmla="*/ 0 h 43170"/>
                <a:gd name="connsiteX3" fmla="*/ 0 w 43170"/>
                <a:gd name="connsiteY3" fmla="*/ 21541 h 43170"/>
                <a:gd name="connsiteX4" fmla="*/ 21541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541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541" y="0"/>
                  </a:cubicBezTo>
                  <a:cubicBezTo>
                    <a:pt x="9584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EF3C919E-0A2B-17BB-EFCF-502A0D77EF05}"/>
                </a:ext>
              </a:extLst>
            </p:cNvPr>
            <p:cNvSpPr/>
            <p:nvPr/>
          </p:nvSpPr>
          <p:spPr>
            <a:xfrm>
              <a:off x="11031727" y="1846296"/>
              <a:ext cx="43170" cy="43170"/>
            </a:xfrm>
            <a:custGeom>
              <a:avLst/>
              <a:gdLst>
                <a:gd name="connsiteX0" fmla="*/ 21541 w 43170"/>
                <a:gd name="connsiteY0" fmla="*/ 43170 h 43170"/>
                <a:gd name="connsiteX1" fmla="*/ 43170 w 43170"/>
                <a:gd name="connsiteY1" fmla="*/ 21541 h 43170"/>
                <a:gd name="connsiteX2" fmla="*/ 21541 w 43170"/>
                <a:gd name="connsiteY2" fmla="*/ 0 h 43170"/>
                <a:gd name="connsiteX3" fmla="*/ 0 w 43170"/>
                <a:gd name="connsiteY3" fmla="*/ 21541 h 43170"/>
                <a:gd name="connsiteX4" fmla="*/ 21541 w 43170"/>
                <a:gd name="connsiteY4" fmla="*/ 4317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541" y="43170"/>
                  </a:moveTo>
                  <a:cubicBezTo>
                    <a:pt x="33499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541" y="0"/>
                  </a:cubicBezTo>
                  <a:cubicBezTo>
                    <a:pt x="9584" y="0"/>
                    <a:pt x="0" y="9671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8715A9E6-3388-AE72-3970-8E7EAE64B7E5}"/>
                </a:ext>
              </a:extLst>
            </p:cNvPr>
            <p:cNvSpPr/>
            <p:nvPr/>
          </p:nvSpPr>
          <p:spPr>
            <a:xfrm>
              <a:off x="11031727" y="1935538"/>
              <a:ext cx="43170" cy="43170"/>
            </a:xfrm>
            <a:custGeom>
              <a:avLst/>
              <a:gdLst>
                <a:gd name="connsiteX0" fmla="*/ 21541 w 43170"/>
                <a:gd name="connsiteY0" fmla="*/ 0 h 43170"/>
                <a:gd name="connsiteX1" fmla="*/ 0 w 43170"/>
                <a:gd name="connsiteY1" fmla="*/ 21541 h 43170"/>
                <a:gd name="connsiteX2" fmla="*/ 21541 w 43170"/>
                <a:gd name="connsiteY2" fmla="*/ 43170 h 43170"/>
                <a:gd name="connsiteX3" fmla="*/ 43170 w 43170"/>
                <a:gd name="connsiteY3" fmla="*/ 21541 h 43170"/>
                <a:gd name="connsiteX4" fmla="*/ 21541 w 43170"/>
                <a:gd name="connsiteY4" fmla="*/ 0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0" h="43170">
                  <a:moveTo>
                    <a:pt x="21541" y="0"/>
                  </a:moveTo>
                  <a:cubicBezTo>
                    <a:pt x="9672" y="0"/>
                    <a:pt x="0" y="9672"/>
                    <a:pt x="0" y="21541"/>
                  </a:cubicBezTo>
                  <a:cubicBezTo>
                    <a:pt x="0" y="33411"/>
                    <a:pt x="9672" y="43170"/>
                    <a:pt x="21541" y="43170"/>
                  </a:cubicBezTo>
                  <a:cubicBezTo>
                    <a:pt x="33411" y="43170"/>
                    <a:pt x="43170" y="33499"/>
                    <a:pt x="43170" y="21541"/>
                  </a:cubicBezTo>
                  <a:cubicBezTo>
                    <a:pt x="43170" y="9584"/>
                    <a:pt x="33499" y="0"/>
                    <a:pt x="21541" y="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8" name="Vrije vorm: vorm 367">
              <a:extLst>
                <a:ext uri="{FF2B5EF4-FFF2-40B4-BE49-F238E27FC236}">
                  <a16:creationId xmlns:a16="http://schemas.microsoft.com/office/drawing/2014/main" id="{E195B45D-3939-1C64-DA86-2FE31D543A1B}"/>
                </a:ext>
              </a:extLst>
            </p:cNvPr>
            <p:cNvSpPr/>
            <p:nvPr/>
          </p:nvSpPr>
          <p:spPr>
            <a:xfrm>
              <a:off x="11016076" y="5445779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69" name="Vrije vorm: vorm 368">
              <a:extLst>
                <a:ext uri="{FF2B5EF4-FFF2-40B4-BE49-F238E27FC236}">
                  <a16:creationId xmlns:a16="http://schemas.microsoft.com/office/drawing/2014/main" id="{33354782-BE41-50AF-F37B-D23184665423}"/>
                </a:ext>
              </a:extLst>
            </p:cNvPr>
            <p:cNvSpPr/>
            <p:nvPr/>
          </p:nvSpPr>
          <p:spPr>
            <a:xfrm>
              <a:off x="11300420" y="4437214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2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2"/>
                    <a:pt x="53281" y="106562"/>
                  </a:cubicBezTo>
                  <a:cubicBezTo>
                    <a:pt x="82647" y="106562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6" y="88978"/>
                    <a:pt x="17585" y="72976"/>
                    <a:pt x="17585" y="53281"/>
                  </a:cubicBezTo>
                  <a:cubicBezTo>
                    <a:pt x="17585" y="33586"/>
                    <a:pt x="33586" y="17585"/>
                    <a:pt x="53281" y="17585"/>
                  </a:cubicBezTo>
                  <a:cubicBezTo>
                    <a:pt x="72976" y="17585"/>
                    <a:pt x="88978" y="33586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0" name="Vrije vorm: vorm 369">
              <a:extLst>
                <a:ext uri="{FF2B5EF4-FFF2-40B4-BE49-F238E27FC236}">
                  <a16:creationId xmlns:a16="http://schemas.microsoft.com/office/drawing/2014/main" id="{C9B3EF4D-2A1C-0C9A-8C74-360D2181340C}"/>
                </a:ext>
              </a:extLst>
            </p:cNvPr>
            <p:cNvSpPr/>
            <p:nvPr/>
          </p:nvSpPr>
          <p:spPr>
            <a:xfrm>
              <a:off x="11629867" y="3426186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1" name="Vrije vorm: vorm 370">
              <a:extLst>
                <a:ext uri="{FF2B5EF4-FFF2-40B4-BE49-F238E27FC236}">
                  <a16:creationId xmlns:a16="http://schemas.microsoft.com/office/drawing/2014/main" id="{CA7888E4-4952-2357-85E0-366B208E8B11}"/>
                </a:ext>
              </a:extLst>
            </p:cNvPr>
            <p:cNvSpPr/>
            <p:nvPr/>
          </p:nvSpPr>
          <p:spPr>
            <a:xfrm>
              <a:off x="12062537" y="2461758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2" name="Vrije vorm: vorm 371">
              <a:extLst>
                <a:ext uri="{FF2B5EF4-FFF2-40B4-BE49-F238E27FC236}">
                  <a16:creationId xmlns:a16="http://schemas.microsoft.com/office/drawing/2014/main" id="{FF00FAF2-799C-A4CF-D7D9-E97D23153913}"/>
                </a:ext>
              </a:extLst>
            </p:cNvPr>
            <p:cNvSpPr/>
            <p:nvPr/>
          </p:nvSpPr>
          <p:spPr>
            <a:xfrm>
              <a:off x="11559089" y="1748526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3" name="Vrije vorm: vorm 372">
              <a:extLst>
                <a:ext uri="{FF2B5EF4-FFF2-40B4-BE49-F238E27FC236}">
                  <a16:creationId xmlns:a16="http://schemas.microsoft.com/office/drawing/2014/main" id="{EFC58553-589D-1CBE-0CBE-B7D10EFB8934}"/>
                </a:ext>
              </a:extLst>
            </p:cNvPr>
            <p:cNvSpPr/>
            <p:nvPr/>
          </p:nvSpPr>
          <p:spPr>
            <a:xfrm>
              <a:off x="11141982" y="2339369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4" name="Vrije vorm: vorm 373">
              <a:extLst>
                <a:ext uri="{FF2B5EF4-FFF2-40B4-BE49-F238E27FC236}">
                  <a16:creationId xmlns:a16="http://schemas.microsoft.com/office/drawing/2014/main" id="{9FC77840-45DE-505B-209D-8ACFFAC1311B}"/>
                </a:ext>
              </a:extLst>
            </p:cNvPr>
            <p:cNvSpPr/>
            <p:nvPr/>
          </p:nvSpPr>
          <p:spPr>
            <a:xfrm>
              <a:off x="10847330" y="4969478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4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7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4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7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5" name="Vrije vorm: vorm 374">
              <a:extLst>
                <a:ext uri="{FF2B5EF4-FFF2-40B4-BE49-F238E27FC236}">
                  <a16:creationId xmlns:a16="http://schemas.microsoft.com/office/drawing/2014/main" id="{8D78EEA0-111F-4C4B-5D89-5CB3FD0A7112}"/>
                </a:ext>
              </a:extLst>
            </p:cNvPr>
            <p:cNvSpPr/>
            <p:nvPr/>
          </p:nvSpPr>
          <p:spPr>
            <a:xfrm>
              <a:off x="12084495" y="4303636"/>
              <a:ext cx="72317" cy="72118"/>
            </a:xfrm>
            <a:custGeom>
              <a:avLst/>
              <a:gdLst>
                <a:gd name="connsiteX0" fmla="*/ 69569 w 72317"/>
                <a:gd name="connsiteY0" fmla="*/ 2572 h 72118"/>
                <a:gd name="connsiteX1" fmla="*/ 57172 w 72317"/>
                <a:gd name="connsiteY1" fmla="*/ 2572 h 72118"/>
                <a:gd name="connsiteX2" fmla="*/ 36071 w 72317"/>
                <a:gd name="connsiteY2" fmla="*/ 23673 h 72118"/>
                <a:gd name="connsiteX3" fmla="*/ 14969 w 72317"/>
                <a:gd name="connsiteY3" fmla="*/ 2572 h 72118"/>
                <a:gd name="connsiteX4" fmla="*/ 2572 w 72317"/>
                <a:gd name="connsiteY4" fmla="*/ 2572 h 72118"/>
                <a:gd name="connsiteX5" fmla="*/ 2572 w 72317"/>
                <a:gd name="connsiteY5" fmla="*/ 14969 h 72118"/>
                <a:gd name="connsiteX6" fmla="*/ 23674 w 72317"/>
                <a:gd name="connsiteY6" fmla="*/ 36070 h 72118"/>
                <a:gd name="connsiteX7" fmla="*/ 2572 w 72317"/>
                <a:gd name="connsiteY7" fmla="*/ 57172 h 72118"/>
                <a:gd name="connsiteX8" fmla="*/ 2572 w 72317"/>
                <a:gd name="connsiteY8" fmla="*/ 69569 h 72118"/>
                <a:gd name="connsiteX9" fmla="*/ 8815 w 72317"/>
                <a:gd name="connsiteY9" fmla="*/ 72119 h 72118"/>
                <a:gd name="connsiteX10" fmla="*/ 15057 w 72317"/>
                <a:gd name="connsiteY10" fmla="*/ 69569 h 72118"/>
                <a:gd name="connsiteX11" fmla="*/ 36159 w 72317"/>
                <a:gd name="connsiteY11" fmla="*/ 48468 h 72118"/>
                <a:gd name="connsiteX12" fmla="*/ 57260 w 72317"/>
                <a:gd name="connsiteY12" fmla="*/ 69569 h 72118"/>
                <a:gd name="connsiteX13" fmla="*/ 63502 w 72317"/>
                <a:gd name="connsiteY13" fmla="*/ 72119 h 72118"/>
                <a:gd name="connsiteX14" fmla="*/ 69745 w 72317"/>
                <a:gd name="connsiteY14" fmla="*/ 69569 h 72118"/>
                <a:gd name="connsiteX15" fmla="*/ 69745 w 72317"/>
                <a:gd name="connsiteY15" fmla="*/ 57172 h 72118"/>
                <a:gd name="connsiteX16" fmla="*/ 48643 w 72317"/>
                <a:gd name="connsiteY16" fmla="*/ 36070 h 72118"/>
                <a:gd name="connsiteX17" fmla="*/ 69745 w 72317"/>
                <a:gd name="connsiteY17" fmla="*/ 14969 h 72118"/>
                <a:gd name="connsiteX18" fmla="*/ 69745 w 72317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7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1" y="72119"/>
                    <a:pt x="13299" y="71240"/>
                    <a:pt x="15057" y="69569"/>
                  </a:cubicBezTo>
                  <a:lnTo>
                    <a:pt x="36159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6" name="Vrije vorm: vorm 375">
              <a:extLst>
                <a:ext uri="{FF2B5EF4-FFF2-40B4-BE49-F238E27FC236}">
                  <a16:creationId xmlns:a16="http://schemas.microsoft.com/office/drawing/2014/main" id="{E9E204C4-969F-6EF8-A150-0C96E70B94D0}"/>
                </a:ext>
              </a:extLst>
            </p:cNvPr>
            <p:cNvSpPr/>
            <p:nvPr/>
          </p:nvSpPr>
          <p:spPr>
            <a:xfrm>
              <a:off x="11692820" y="5103055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0 w 94956"/>
                <a:gd name="connsiteY1" fmla="*/ 86165 h 94956"/>
                <a:gd name="connsiteX2" fmla="*/ 56270 w 94956"/>
                <a:gd name="connsiteY2" fmla="*/ 56270 h 94956"/>
                <a:gd name="connsiteX3" fmla="*/ 86165 w 94956"/>
                <a:gd name="connsiteY3" fmla="*/ 56270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0 w 94956"/>
                <a:gd name="connsiteY6" fmla="*/ 38686 h 94956"/>
                <a:gd name="connsiteX7" fmla="*/ 56270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0 h 94956"/>
                <a:gd name="connsiteX14" fmla="*/ 38686 w 94956"/>
                <a:gd name="connsiteY14" fmla="*/ 56270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0"/>
                  </a:lnTo>
                  <a:lnTo>
                    <a:pt x="86165" y="56270"/>
                  </a:lnTo>
                  <a:cubicBezTo>
                    <a:pt x="91000" y="56270"/>
                    <a:pt x="94957" y="52314"/>
                    <a:pt x="94957" y="47478"/>
                  </a:cubicBezTo>
                  <a:cubicBezTo>
                    <a:pt x="94957" y="42642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6"/>
                    <a:pt x="52314" y="0"/>
                    <a:pt x="47478" y="0"/>
                  </a:cubicBezTo>
                  <a:cubicBezTo>
                    <a:pt x="42642" y="0"/>
                    <a:pt x="38686" y="3956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6" y="38686"/>
                    <a:pt x="0" y="42642"/>
                    <a:pt x="0" y="47478"/>
                  </a:cubicBezTo>
                  <a:cubicBezTo>
                    <a:pt x="0" y="52314"/>
                    <a:pt x="3956" y="56270"/>
                    <a:pt x="8792" y="56270"/>
                  </a:cubicBezTo>
                  <a:lnTo>
                    <a:pt x="38686" y="56270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7" name="Vrije vorm: vorm 376">
              <a:extLst>
                <a:ext uri="{FF2B5EF4-FFF2-40B4-BE49-F238E27FC236}">
                  <a16:creationId xmlns:a16="http://schemas.microsoft.com/office/drawing/2014/main" id="{161AFA4A-4EFC-B4A5-9C1B-73DE3C0AF43D}"/>
                </a:ext>
              </a:extLst>
            </p:cNvPr>
            <p:cNvSpPr/>
            <p:nvPr/>
          </p:nvSpPr>
          <p:spPr>
            <a:xfrm>
              <a:off x="12241724" y="3415547"/>
              <a:ext cx="94956" cy="94956"/>
            </a:xfrm>
            <a:custGeom>
              <a:avLst/>
              <a:gdLst>
                <a:gd name="connsiteX0" fmla="*/ 47478 w 94956"/>
                <a:gd name="connsiteY0" fmla="*/ 94957 h 94956"/>
                <a:gd name="connsiteX1" fmla="*/ 56270 w 94956"/>
                <a:gd name="connsiteY1" fmla="*/ 86165 h 94956"/>
                <a:gd name="connsiteX2" fmla="*/ 56270 w 94956"/>
                <a:gd name="connsiteY2" fmla="*/ 56271 h 94956"/>
                <a:gd name="connsiteX3" fmla="*/ 86165 w 94956"/>
                <a:gd name="connsiteY3" fmla="*/ 56271 h 94956"/>
                <a:gd name="connsiteX4" fmla="*/ 94957 w 94956"/>
                <a:gd name="connsiteY4" fmla="*/ 47478 h 94956"/>
                <a:gd name="connsiteX5" fmla="*/ 86165 w 94956"/>
                <a:gd name="connsiteY5" fmla="*/ 38686 h 94956"/>
                <a:gd name="connsiteX6" fmla="*/ 56270 w 94956"/>
                <a:gd name="connsiteY6" fmla="*/ 38686 h 94956"/>
                <a:gd name="connsiteX7" fmla="*/ 56270 w 94956"/>
                <a:gd name="connsiteY7" fmla="*/ 8792 h 94956"/>
                <a:gd name="connsiteX8" fmla="*/ 47478 w 94956"/>
                <a:gd name="connsiteY8" fmla="*/ 0 h 94956"/>
                <a:gd name="connsiteX9" fmla="*/ 38686 w 94956"/>
                <a:gd name="connsiteY9" fmla="*/ 8792 h 94956"/>
                <a:gd name="connsiteX10" fmla="*/ 38686 w 94956"/>
                <a:gd name="connsiteY10" fmla="*/ 38686 h 94956"/>
                <a:gd name="connsiteX11" fmla="*/ 8792 w 94956"/>
                <a:gd name="connsiteY11" fmla="*/ 38686 h 94956"/>
                <a:gd name="connsiteX12" fmla="*/ 0 w 94956"/>
                <a:gd name="connsiteY12" fmla="*/ 47478 h 94956"/>
                <a:gd name="connsiteX13" fmla="*/ 8792 w 94956"/>
                <a:gd name="connsiteY13" fmla="*/ 56271 h 94956"/>
                <a:gd name="connsiteX14" fmla="*/ 38686 w 94956"/>
                <a:gd name="connsiteY14" fmla="*/ 56271 h 94956"/>
                <a:gd name="connsiteX15" fmla="*/ 38686 w 94956"/>
                <a:gd name="connsiteY15" fmla="*/ 86165 h 94956"/>
                <a:gd name="connsiteX16" fmla="*/ 47478 w 94956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47478" y="94957"/>
                  </a:move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6" y="38686"/>
                    <a:pt x="0" y="42643"/>
                    <a:pt x="0" y="47478"/>
                  </a:cubicBezTo>
                  <a:cubicBezTo>
                    <a:pt x="0" y="52314"/>
                    <a:pt x="3956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8" name="Vrije vorm: vorm 377">
              <a:extLst>
                <a:ext uri="{FF2B5EF4-FFF2-40B4-BE49-F238E27FC236}">
                  <a16:creationId xmlns:a16="http://schemas.microsoft.com/office/drawing/2014/main" id="{8C2767F8-2DD1-61FF-8499-B614ED6EED92}"/>
                </a:ext>
              </a:extLst>
            </p:cNvPr>
            <p:cNvSpPr/>
            <p:nvPr/>
          </p:nvSpPr>
          <p:spPr>
            <a:xfrm>
              <a:off x="11648837" y="2876293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3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0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5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0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0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79" name="Vrije vorm: vorm 378">
              <a:extLst>
                <a:ext uri="{FF2B5EF4-FFF2-40B4-BE49-F238E27FC236}">
                  <a16:creationId xmlns:a16="http://schemas.microsoft.com/office/drawing/2014/main" id="{DD5ED05E-FFD4-7871-4234-33A6643DB11B}"/>
                </a:ext>
              </a:extLst>
            </p:cNvPr>
            <p:cNvSpPr/>
            <p:nvPr/>
          </p:nvSpPr>
          <p:spPr>
            <a:xfrm>
              <a:off x="11974526" y="2203616"/>
              <a:ext cx="94956" cy="94956"/>
            </a:xfrm>
            <a:custGeom>
              <a:avLst/>
              <a:gdLst>
                <a:gd name="connsiteX0" fmla="*/ 38686 w 94956"/>
                <a:gd name="connsiteY0" fmla="*/ 8792 h 94956"/>
                <a:gd name="connsiteX1" fmla="*/ 38686 w 94956"/>
                <a:gd name="connsiteY1" fmla="*/ 38686 h 94956"/>
                <a:gd name="connsiteX2" fmla="*/ 8792 w 94956"/>
                <a:gd name="connsiteY2" fmla="*/ 38686 h 94956"/>
                <a:gd name="connsiteX3" fmla="*/ 0 w 94956"/>
                <a:gd name="connsiteY3" fmla="*/ 47478 h 94956"/>
                <a:gd name="connsiteX4" fmla="*/ 8792 w 94956"/>
                <a:gd name="connsiteY4" fmla="*/ 56271 h 94956"/>
                <a:gd name="connsiteX5" fmla="*/ 38686 w 94956"/>
                <a:gd name="connsiteY5" fmla="*/ 56271 h 94956"/>
                <a:gd name="connsiteX6" fmla="*/ 38686 w 94956"/>
                <a:gd name="connsiteY6" fmla="*/ 86165 h 94956"/>
                <a:gd name="connsiteX7" fmla="*/ 47478 w 94956"/>
                <a:gd name="connsiteY7" fmla="*/ 94957 h 94956"/>
                <a:gd name="connsiteX8" fmla="*/ 56270 w 94956"/>
                <a:gd name="connsiteY8" fmla="*/ 86165 h 94956"/>
                <a:gd name="connsiteX9" fmla="*/ 56270 w 94956"/>
                <a:gd name="connsiteY9" fmla="*/ 56271 h 94956"/>
                <a:gd name="connsiteX10" fmla="*/ 86165 w 94956"/>
                <a:gd name="connsiteY10" fmla="*/ 56271 h 94956"/>
                <a:gd name="connsiteX11" fmla="*/ 94957 w 94956"/>
                <a:gd name="connsiteY11" fmla="*/ 47478 h 94956"/>
                <a:gd name="connsiteX12" fmla="*/ 86165 w 94956"/>
                <a:gd name="connsiteY12" fmla="*/ 38686 h 94956"/>
                <a:gd name="connsiteX13" fmla="*/ 56270 w 94956"/>
                <a:gd name="connsiteY13" fmla="*/ 38686 h 94956"/>
                <a:gd name="connsiteX14" fmla="*/ 56270 w 94956"/>
                <a:gd name="connsiteY14" fmla="*/ 8792 h 94956"/>
                <a:gd name="connsiteX15" fmla="*/ 47478 w 94956"/>
                <a:gd name="connsiteY15" fmla="*/ 0 h 94956"/>
                <a:gd name="connsiteX16" fmla="*/ 38686 w 94956"/>
                <a:gd name="connsiteY16" fmla="*/ 8792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38686" y="8792"/>
                  </a:move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cubicBezTo>
                    <a:pt x="38686" y="56271"/>
                    <a:pt x="38686" y="86165"/>
                    <a:pt x="38686" y="86165"/>
                  </a:cubicBezTo>
                  <a:cubicBezTo>
                    <a:pt x="38686" y="91000"/>
                    <a:pt x="42642" y="94957"/>
                    <a:pt x="47478" y="94957"/>
                  </a:cubicBez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cubicBezTo>
                    <a:pt x="56270" y="38686"/>
                    <a:pt x="56270" y="8792"/>
                    <a:pt x="56270" y="8792"/>
                  </a:cubicBez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0" name="Vrije vorm: vorm 379">
              <a:extLst>
                <a:ext uri="{FF2B5EF4-FFF2-40B4-BE49-F238E27FC236}">
                  <a16:creationId xmlns:a16="http://schemas.microsoft.com/office/drawing/2014/main" id="{25C37C35-FCBB-683B-BFC5-45BCB05748A3}"/>
                </a:ext>
              </a:extLst>
            </p:cNvPr>
            <p:cNvSpPr/>
            <p:nvPr/>
          </p:nvSpPr>
          <p:spPr>
            <a:xfrm>
              <a:off x="10629632" y="2026517"/>
              <a:ext cx="72404" cy="72118"/>
            </a:xfrm>
            <a:custGeom>
              <a:avLst/>
              <a:gdLst>
                <a:gd name="connsiteX0" fmla="*/ 69657 w 72404"/>
                <a:gd name="connsiteY0" fmla="*/ 2572 h 72118"/>
                <a:gd name="connsiteX1" fmla="*/ 57260 w 72404"/>
                <a:gd name="connsiteY1" fmla="*/ 2572 h 72118"/>
                <a:gd name="connsiteX2" fmla="*/ 36158 w 72404"/>
                <a:gd name="connsiteY2" fmla="*/ 23673 h 72118"/>
                <a:gd name="connsiteX3" fmla="*/ 14969 w 72404"/>
                <a:gd name="connsiteY3" fmla="*/ 2572 h 72118"/>
                <a:gd name="connsiteX4" fmla="*/ 2572 w 72404"/>
                <a:gd name="connsiteY4" fmla="*/ 2572 h 72118"/>
                <a:gd name="connsiteX5" fmla="*/ 2572 w 72404"/>
                <a:gd name="connsiteY5" fmla="*/ 14969 h 72118"/>
                <a:gd name="connsiteX6" fmla="*/ 23761 w 72404"/>
                <a:gd name="connsiteY6" fmla="*/ 36070 h 72118"/>
                <a:gd name="connsiteX7" fmla="*/ 2660 w 72404"/>
                <a:gd name="connsiteY7" fmla="*/ 57172 h 72118"/>
                <a:gd name="connsiteX8" fmla="*/ 2660 w 72404"/>
                <a:gd name="connsiteY8" fmla="*/ 69569 h 72118"/>
                <a:gd name="connsiteX9" fmla="*/ 8902 w 72404"/>
                <a:gd name="connsiteY9" fmla="*/ 72119 h 72118"/>
                <a:gd name="connsiteX10" fmla="*/ 15145 w 72404"/>
                <a:gd name="connsiteY10" fmla="*/ 69569 h 72118"/>
                <a:gd name="connsiteX11" fmla="*/ 36246 w 72404"/>
                <a:gd name="connsiteY11" fmla="*/ 48468 h 72118"/>
                <a:gd name="connsiteX12" fmla="*/ 57348 w 72404"/>
                <a:gd name="connsiteY12" fmla="*/ 69569 h 72118"/>
                <a:gd name="connsiteX13" fmla="*/ 63590 w 72404"/>
                <a:gd name="connsiteY13" fmla="*/ 72119 h 72118"/>
                <a:gd name="connsiteX14" fmla="*/ 69833 w 72404"/>
                <a:gd name="connsiteY14" fmla="*/ 69569 h 72118"/>
                <a:gd name="connsiteX15" fmla="*/ 69833 w 72404"/>
                <a:gd name="connsiteY15" fmla="*/ 57172 h 72118"/>
                <a:gd name="connsiteX16" fmla="*/ 48731 w 72404"/>
                <a:gd name="connsiteY16" fmla="*/ 36070 h 72118"/>
                <a:gd name="connsiteX17" fmla="*/ 69833 w 72404"/>
                <a:gd name="connsiteY17" fmla="*/ 14969 h 72118"/>
                <a:gd name="connsiteX18" fmla="*/ 69833 w 72404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404" h="72118">
                  <a:moveTo>
                    <a:pt x="69657" y="2572"/>
                  </a:moveTo>
                  <a:cubicBezTo>
                    <a:pt x="66228" y="-857"/>
                    <a:pt x="60689" y="-857"/>
                    <a:pt x="57260" y="2572"/>
                  </a:cubicBezTo>
                  <a:lnTo>
                    <a:pt x="36158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761" y="36070"/>
                  </a:lnTo>
                  <a:lnTo>
                    <a:pt x="2660" y="57172"/>
                  </a:lnTo>
                  <a:cubicBezTo>
                    <a:pt x="-769" y="60601"/>
                    <a:pt x="-769" y="66140"/>
                    <a:pt x="2660" y="69569"/>
                  </a:cubicBezTo>
                  <a:cubicBezTo>
                    <a:pt x="4418" y="71328"/>
                    <a:pt x="6616" y="72119"/>
                    <a:pt x="8902" y="72119"/>
                  </a:cubicBezTo>
                  <a:cubicBezTo>
                    <a:pt x="11188" y="72119"/>
                    <a:pt x="13386" y="71240"/>
                    <a:pt x="15145" y="69569"/>
                  </a:cubicBezTo>
                  <a:lnTo>
                    <a:pt x="36246" y="48468"/>
                  </a:lnTo>
                  <a:lnTo>
                    <a:pt x="57348" y="69569"/>
                  </a:lnTo>
                  <a:cubicBezTo>
                    <a:pt x="59106" y="71328"/>
                    <a:pt x="61304" y="72119"/>
                    <a:pt x="63590" y="72119"/>
                  </a:cubicBezTo>
                  <a:cubicBezTo>
                    <a:pt x="65876" y="72119"/>
                    <a:pt x="68074" y="71240"/>
                    <a:pt x="69833" y="69569"/>
                  </a:cubicBezTo>
                  <a:cubicBezTo>
                    <a:pt x="73262" y="66140"/>
                    <a:pt x="73262" y="60601"/>
                    <a:pt x="69833" y="57172"/>
                  </a:cubicBezTo>
                  <a:lnTo>
                    <a:pt x="48731" y="36070"/>
                  </a:lnTo>
                  <a:lnTo>
                    <a:pt x="69833" y="14969"/>
                  </a:lnTo>
                  <a:cubicBezTo>
                    <a:pt x="73262" y="11540"/>
                    <a:pt x="73262" y="6001"/>
                    <a:pt x="69833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1" name="Vrije vorm: vorm 380">
              <a:extLst>
                <a:ext uri="{FF2B5EF4-FFF2-40B4-BE49-F238E27FC236}">
                  <a16:creationId xmlns:a16="http://schemas.microsoft.com/office/drawing/2014/main" id="{AA4E33EC-0EE3-332D-C3E1-F5D79CF93DB9}"/>
                </a:ext>
              </a:extLst>
            </p:cNvPr>
            <p:cNvSpPr/>
            <p:nvPr/>
          </p:nvSpPr>
          <p:spPr>
            <a:xfrm>
              <a:off x="10769804" y="1320428"/>
              <a:ext cx="94957" cy="94956"/>
            </a:xfrm>
            <a:custGeom>
              <a:avLst/>
              <a:gdLst>
                <a:gd name="connsiteX0" fmla="*/ 47479 w 94957"/>
                <a:gd name="connsiteY0" fmla="*/ 0 h 94956"/>
                <a:gd name="connsiteX1" fmla="*/ 38686 w 94957"/>
                <a:gd name="connsiteY1" fmla="*/ 8792 h 94956"/>
                <a:gd name="connsiteX2" fmla="*/ 38686 w 94957"/>
                <a:gd name="connsiteY2" fmla="*/ 38686 h 94956"/>
                <a:gd name="connsiteX3" fmla="*/ 8792 w 94957"/>
                <a:gd name="connsiteY3" fmla="*/ 38686 h 94956"/>
                <a:gd name="connsiteX4" fmla="*/ 0 w 94957"/>
                <a:gd name="connsiteY4" fmla="*/ 47479 h 94956"/>
                <a:gd name="connsiteX5" fmla="*/ 8792 w 94957"/>
                <a:gd name="connsiteY5" fmla="*/ 56271 h 94956"/>
                <a:gd name="connsiteX6" fmla="*/ 38686 w 94957"/>
                <a:gd name="connsiteY6" fmla="*/ 56271 h 94956"/>
                <a:gd name="connsiteX7" fmla="*/ 38686 w 94957"/>
                <a:gd name="connsiteY7" fmla="*/ 86165 h 94956"/>
                <a:gd name="connsiteX8" fmla="*/ 47479 w 94957"/>
                <a:gd name="connsiteY8" fmla="*/ 94957 h 94956"/>
                <a:gd name="connsiteX9" fmla="*/ 56271 w 94957"/>
                <a:gd name="connsiteY9" fmla="*/ 86165 h 94956"/>
                <a:gd name="connsiteX10" fmla="*/ 56271 w 94957"/>
                <a:gd name="connsiteY10" fmla="*/ 56271 h 94956"/>
                <a:gd name="connsiteX11" fmla="*/ 86165 w 94957"/>
                <a:gd name="connsiteY11" fmla="*/ 56271 h 94956"/>
                <a:gd name="connsiteX12" fmla="*/ 94957 w 94957"/>
                <a:gd name="connsiteY12" fmla="*/ 47479 h 94956"/>
                <a:gd name="connsiteX13" fmla="*/ 86165 w 94957"/>
                <a:gd name="connsiteY13" fmla="*/ 38686 h 94956"/>
                <a:gd name="connsiteX14" fmla="*/ 56271 w 94957"/>
                <a:gd name="connsiteY14" fmla="*/ 38686 h 94956"/>
                <a:gd name="connsiteX15" fmla="*/ 56271 w 94957"/>
                <a:gd name="connsiteY15" fmla="*/ 8792 h 94956"/>
                <a:gd name="connsiteX16" fmla="*/ 47479 w 94957"/>
                <a:gd name="connsiteY16" fmla="*/ 0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6">
                  <a:moveTo>
                    <a:pt x="47479" y="0"/>
                  </a:move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9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2" name="Vrije vorm: vorm 381">
              <a:extLst>
                <a:ext uri="{FF2B5EF4-FFF2-40B4-BE49-F238E27FC236}">
                  <a16:creationId xmlns:a16="http://schemas.microsoft.com/office/drawing/2014/main" id="{C1F90B6A-3251-FB95-BB34-68EF7055B1A0}"/>
                </a:ext>
              </a:extLst>
            </p:cNvPr>
            <p:cNvSpPr/>
            <p:nvPr/>
          </p:nvSpPr>
          <p:spPr>
            <a:xfrm>
              <a:off x="11760068" y="3547256"/>
              <a:ext cx="538731" cy="596733"/>
            </a:xfrm>
            <a:custGeom>
              <a:avLst/>
              <a:gdLst>
                <a:gd name="connsiteX0" fmla="*/ 493702 w 538731"/>
                <a:gd name="connsiteY0" fmla="*/ 467311 h 596733"/>
                <a:gd name="connsiteX1" fmla="*/ 527728 w 538731"/>
                <a:gd name="connsiteY1" fmla="*/ 447616 h 596733"/>
                <a:gd name="connsiteX2" fmla="*/ 513308 w 538731"/>
                <a:gd name="connsiteY2" fmla="*/ 393983 h 596733"/>
                <a:gd name="connsiteX3" fmla="*/ 504428 w 538731"/>
                <a:gd name="connsiteY3" fmla="*/ 388884 h 596733"/>
                <a:gd name="connsiteX4" fmla="*/ 514012 w 538731"/>
                <a:gd name="connsiteY4" fmla="*/ 385103 h 596733"/>
                <a:gd name="connsiteX5" fmla="*/ 535553 w 538731"/>
                <a:gd name="connsiteY5" fmla="*/ 364089 h 596733"/>
                <a:gd name="connsiteX6" fmla="*/ 535905 w 538731"/>
                <a:gd name="connsiteY6" fmla="*/ 334020 h 596733"/>
                <a:gd name="connsiteX7" fmla="*/ 499416 w 538731"/>
                <a:gd name="connsiteY7" fmla="*/ 309313 h 596733"/>
                <a:gd name="connsiteX8" fmla="*/ 484821 w 538731"/>
                <a:gd name="connsiteY8" fmla="*/ 312127 h 596733"/>
                <a:gd name="connsiteX9" fmla="*/ 417824 w 538731"/>
                <a:gd name="connsiteY9" fmla="*/ 338943 h 596733"/>
                <a:gd name="connsiteX10" fmla="*/ 347837 w 538731"/>
                <a:gd name="connsiteY10" fmla="*/ 298499 h 596733"/>
                <a:gd name="connsiteX11" fmla="*/ 417824 w 538731"/>
                <a:gd name="connsiteY11" fmla="*/ 258054 h 596733"/>
                <a:gd name="connsiteX12" fmla="*/ 484821 w 538731"/>
                <a:gd name="connsiteY12" fmla="*/ 284871 h 596733"/>
                <a:gd name="connsiteX13" fmla="*/ 499416 w 538731"/>
                <a:gd name="connsiteY13" fmla="*/ 287684 h 596733"/>
                <a:gd name="connsiteX14" fmla="*/ 535905 w 538731"/>
                <a:gd name="connsiteY14" fmla="*/ 262978 h 596733"/>
                <a:gd name="connsiteX15" fmla="*/ 535553 w 538731"/>
                <a:gd name="connsiteY15" fmla="*/ 232908 h 596733"/>
                <a:gd name="connsiteX16" fmla="*/ 514012 w 538731"/>
                <a:gd name="connsiteY16" fmla="*/ 211894 h 596733"/>
                <a:gd name="connsiteX17" fmla="*/ 504428 w 538731"/>
                <a:gd name="connsiteY17" fmla="*/ 208026 h 596733"/>
                <a:gd name="connsiteX18" fmla="*/ 513308 w 538731"/>
                <a:gd name="connsiteY18" fmla="*/ 202926 h 596733"/>
                <a:gd name="connsiteX19" fmla="*/ 527728 w 538731"/>
                <a:gd name="connsiteY19" fmla="*/ 149205 h 596733"/>
                <a:gd name="connsiteX20" fmla="*/ 493702 w 538731"/>
                <a:gd name="connsiteY20" fmla="*/ 129599 h 596733"/>
                <a:gd name="connsiteX21" fmla="*/ 474094 w 538731"/>
                <a:gd name="connsiteY21" fmla="*/ 134874 h 596733"/>
                <a:gd name="connsiteX22" fmla="*/ 465215 w 538731"/>
                <a:gd name="connsiteY22" fmla="*/ 139973 h 596733"/>
                <a:gd name="connsiteX23" fmla="*/ 466709 w 538731"/>
                <a:gd name="connsiteY23" fmla="*/ 129774 h 596733"/>
                <a:gd name="connsiteX24" fmla="*/ 433474 w 538731"/>
                <a:gd name="connsiteY24" fmla="*/ 85285 h 596733"/>
                <a:gd name="connsiteX25" fmla="*/ 388985 w 538731"/>
                <a:gd name="connsiteY25" fmla="*/ 118520 h 596733"/>
                <a:gd name="connsiteX26" fmla="*/ 378698 w 538731"/>
                <a:gd name="connsiteY26" fmla="*/ 189914 h 596733"/>
                <a:gd name="connsiteX27" fmla="*/ 308711 w 538731"/>
                <a:gd name="connsiteY27" fmla="*/ 230358 h 596733"/>
                <a:gd name="connsiteX28" fmla="*/ 308711 w 538731"/>
                <a:gd name="connsiteY28" fmla="*/ 149469 h 596733"/>
                <a:gd name="connsiteX29" fmla="*/ 365422 w 538731"/>
                <a:gd name="connsiteY29" fmla="*/ 104804 h 596733"/>
                <a:gd name="connsiteX30" fmla="*/ 380105 w 538731"/>
                <a:gd name="connsiteY30" fmla="*/ 78603 h 596733"/>
                <a:gd name="connsiteX31" fmla="*/ 371928 w 538731"/>
                <a:gd name="connsiteY31" fmla="*/ 49676 h 596733"/>
                <a:gd name="connsiteX32" fmla="*/ 341067 w 538731"/>
                <a:gd name="connsiteY32" fmla="*/ 34729 h 596733"/>
                <a:gd name="connsiteX33" fmla="*/ 316800 w 538731"/>
                <a:gd name="connsiteY33" fmla="*/ 43170 h 596733"/>
                <a:gd name="connsiteX34" fmla="*/ 308711 w 538731"/>
                <a:gd name="connsiteY34" fmla="*/ 49500 h 596733"/>
                <a:gd name="connsiteX35" fmla="*/ 308711 w 538731"/>
                <a:gd name="connsiteY35" fmla="*/ 39302 h 596733"/>
                <a:gd name="connsiteX36" fmla="*/ 269410 w 538731"/>
                <a:gd name="connsiteY36" fmla="*/ 0 h 596733"/>
                <a:gd name="connsiteX37" fmla="*/ 230108 w 538731"/>
                <a:gd name="connsiteY37" fmla="*/ 39302 h 596733"/>
                <a:gd name="connsiteX38" fmla="*/ 230108 w 538731"/>
                <a:gd name="connsiteY38" fmla="*/ 49500 h 596733"/>
                <a:gd name="connsiteX39" fmla="*/ 222019 w 538731"/>
                <a:gd name="connsiteY39" fmla="*/ 43170 h 596733"/>
                <a:gd name="connsiteX40" fmla="*/ 197752 w 538731"/>
                <a:gd name="connsiteY40" fmla="*/ 34729 h 596733"/>
                <a:gd name="connsiteX41" fmla="*/ 166891 w 538731"/>
                <a:gd name="connsiteY41" fmla="*/ 49676 h 596733"/>
                <a:gd name="connsiteX42" fmla="*/ 158714 w 538731"/>
                <a:gd name="connsiteY42" fmla="*/ 78603 h 596733"/>
                <a:gd name="connsiteX43" fmla="*/ 173398 w 538731"/>
                <a:gd name="connsiteY43" fmla="*/ 104804 h 596733"/>
                <a:gd name="connsiteX44" fmla="*/ 230108 w 538731"/>
                <a:gd name="connsiteY44" fmla="*/ 149381 h 596733"/>
                <a:gd name="connsiteX45" fmla="*/ 230108 w 538731"/>
                <a:gd name="connsiteY45" fmla="*/ 230271 h 596733"/>
                <a:gd name="connsiteX46" fmla="*/ 160121 w 538731"/>
                <a:gd name="connsiteY46" fmla="*/ 189826 h 596733"/>
                <a:gd name="connsiteX47" fmla="*/ 149834 w 538731"/>
                <a:gd name="connsiteY47" fmla="*/ 118432 h 596733"/>
                <a:gd name="connsiteX48" fmla="*/ 105345 w 538731"/>
                <a:gd name="connsiteY48" fmla="*/ 85197 h 596733"/>
                <a:gd name="connsiteX49" fmla="*/ 72110 w 538731"/>
                <a:gd name="connsiteY49" fmla="*/ 129687 h 596733"/>
                <a:gd name="connsiteX50" fmla="*/ 73605 w 538731"/>
                <a:gd name="connsiteY50" fmla="*/ 139885 h 596733"/>
                <a:gd name="connsiteX51" fmla="*/ 64724 w 538731"/>
                <a:gd name="connsiteY51" fmla="*/ 134786 h 596733"/>
                <a:gd name="connsiteX52" fmla="*/ 45030 w 538731"/>
                <a:gd name="connsiteY52" fmla="*/ 129511 h 596733"/>
                <a:gd name="connsiteX53" fmla="*/ 11004 w 538731"/>
                <a:gd name="connsiteY53" fmla="*/ 149205 h 596733"/>
                <a:gd name="connsiteX54" fmla="*/ 25423 w 538731"/>
                <a:gd name="connsiteY54" fmla="*/ 202838 h 596733"/>
                <a:gd name="connsiteX55" fmla="*/ 34303 w 538731"/>
                <a:gd name="connsiteY55" fmla="*/ 207938 h 596733"/>
                <a:gd name="connsiteX56" fmla="*/ 24720 w 538731"/>
                <a:gd name="connsiteY56" fmla="*/ 211719 h 596733"/>
                <a:gd name="connsiteX57" fmla="*/ 3178 w 538731"/>
                <a:gd name="connsiteY57" fmla="*/ 232732 h 596733"/>
                <a:gd name="connsiteX58" fmla="*/ 2827 w 538731"/>
                <a:gd name="connsiteY58" fmla="*/ 262802 h 596733"/>
                <a:gd name="connsiteX59" fmla="*/ 39315 w 538731"/>
                <a:gd name="connsiteY59" fmla="*/ 287508 h 596733"/>
                <a:gd name="connsiteX60" fmla="*/ 53910 w 538731"/>
                <a:gd name="connsiteY60" fmla="*/ 284695 h 596733"/>
                <a:gd name="connsiteX61" fmla="*/ 120907 w 538731"/>
                <a:gd name="connsiteY61" fmla="*/ 257878 h 596733"/>
                <a:gd name="connsiteX62" fmla="*/ 190894 w 538731"/>
                <a:gd name="connsiteY62" fmla="*/ 298323 h 596733"/>
                <a:gd name="connsiteX63" fmla="*/ 120907 w 538731"/>
                <a:gd name="connsiteY63" fmla="*/ 338768 h 596733"/>
                <a:gd name="connsiteX64" fmla="*/ 53910 w 538731"/>
                <a:gd name="connsiteY64" fmla="*/ 311951 h 596733"/>
                <a:gd name="connsiteX65" fmla="*/ 39315 w 538731"/>
                <a:gd name="connsiteY65" fmla="*/ 309137 h 596733"/>
                <a:gd name="connsiteX66" fmla="*/ 2827 w 538731"/>
                <a:gd name="connsiteY66" fmla="*/ 333844 h 596733"/>
                <a:gd name="connsiteX67" fmla="*/ 3178 w 538731"/>
                <a:gd name="connsiteY67" fmla="*/ 363913 h 596733"/>
                <a:gd name="connsiteX68" fmla="*/ 24720 w 538731"/>
                <a:gd name="connsiteY68" fmla="*/ 384927 h 596733"/>
                <a:gd name="connsiteX69" fmla="*/ 34303 w 538731"/>
                <a:gd name="connsiteY69" fmla="*/ 388796 h 596733"/>
                <a:gd name="connsiteX70" fmla="*/ 25423 w 538731"/>
                <a:gd name="connsiteY70" fmla="*/ 393895 h 596733"/>
                <a:gd name="connsiteX71" fmla="*/ 11004 w 538731"/>
                <a:gd name="connsiteY71" fmla="*/ 447528 h 596733"/>
                <a:gd name="connsiteX72" fmla="*/ 45030 w 538731"/>
                <a:gd name="connsiteY72" fmla="*/ 467223 h 596733"/>
                <a:gd name="connsiteX73" fmla="*/ 64637 w 538731"/>
                <a:gd name="connsiteY73" fmla="*/ 461948 h 596733"/>
                <a:gd name="connsiteX74" fmla="*/ 73517 w 538731"/>
                <a:gd name="connsiteY74" fmla="*/ 456848 h 596733"/>
                <a:gd name="connsiteX75" fmla="*/ 72022 w 538731"/>
                <a:gd name="connsiteY75" fmla="*/ 467047 h 596733"/>
                <a:gd name="connsiteX76" fmla="*/ 105257 w 538731"/>
                <a:gd name="connsiteY76" fmla="*/ 511536 h 596733"/>
                <a:gd name="connsiteX77" fmla="*/ 149746 w 538731"/>
                <a:gd name="connsiteY77" fmla="*/ 478302 h 596733"/>
                <a:gd name="connsiteX78" fmla="*/ 160033 w 538731"/>
                <a:gd name="connsiteY78" fmla="*/ 406908 h 596733"/>
                <a:gd name="connsiteX79" fmla="*/ 230020 w 538731"/>
                <a:gd name="connsiteY79" fmla="*/ 366463 h 596733"/>
                <a:gd name="connsiteX80" fmla="*/ 230020 w 538731"/>
                <a:gd name="connsiteY80" fmla="*/ 447265 h 596733"/>
                <a:gd name="connsiteX81" fmla="*/ 173310 w 538731"/>
                <a:gd name="connsiteY81" fmla="*/ 491929 h 596733"/>
                <a:gd name="connsiteX82" fmla="*/ 158626 w 538731"/>
                <a:gd name="connsiteY82" fmla="*/ 518131 h 596733"/>
                <a:gd name="connsiteX83" fmla="*/ 166804 w 538731"/>
                <a:gd name="connsiteY83" fmla="*/ 547057 h 596733"/>
                <a:gd name="connsiteX84" fmla="*/ 197664 w 538731"/>
                <a:gd name="connsiteY84" fmla="*/ 562092 h 596733"/>
                <a:gd name="connsiteX85" fmla="*/ 221931 w 538731"/>
                <a:gd name="connsiteY85" fmla="*/ 553652 h 596733"/>
                <a:gd name="connsiteX86" fmla="*/ 230020 w 538731"/>
                <a:gd name="connsiteY86" fmla="*/ 547233 h 596733"/>
                <a:gd name="connsiteX87" fmla="*/ 230020 w 538731"/>
                <a:gd name="connsiteY87" fmla="*/ 557432 h 596733"/>
                <a:gd name="connsiteX88" fmla="*/ 269322 w 538731"/>
                <a:gd name="connsiteY88" fmla="*/ 596734 h 596733"/>
                <a:gd name="connsiteX89" fmla="*/ 308624 w 538731"/>
                <a:gd name="connsiteY89" fmla="*/ 557432 h 596733"/>
                <a:gd name="connsiteX90" fmla="*/ 308624 w 538731"/>
                <a:gd name="connsiteY90" fmla="*/ 547233 h 596733"/>
                <a:gd name="connsiteX91" fmla="*/ 316712 w 538731"/>
                <a:gd name="connsiteY91" fmla="*/ 553652 h 596733"/>
                <a:gd name="connsiteX92" fmla="*/ 340979 w 538731"/>
                <a:gd name="connsiteY92" fmla="*/ 562092 h 596733"/>
                <a:gd name="connsiteX93" fmla="*/ 371840 w 538731"/>
                <a:gd name="connsiteY93" fmla="*/ 547145 h 596733"/>
                <a:gd name="connsiteX94" fmla="*/ 380017 w 538731"/>
                <a:gd name="connsiteY94" fmla="*/ 518219 h 596733"/>
                <a:gd name="connsiteX95" fmla="*/ 365333 w 538731"/>
                <a:gd name="connsiteY95" fmla="*/ 492017 h 596733"/>
                <a:gd name="connsiteX96" fmla="*/ 308624 w 538731"/>
                <a:gd name="connsiteY96" fmla="*/ 447352 h 596733"/>
                <a:gd name="connsiteX97" fmla="*/ 308624 w 538731"/>
                <a:gd name="connsiteY97" fmla="*/ 366551 h 596733"/>
                <a:gd name="connsiteX98" fmla="*/ 378610 w 538731"/>
                <a:gd name="connsiteY98" fmla="*/ 406996 h 596733"/>
                <a:gd name="connsiteX99" fmla="*/ 388897 w 538731"/>
                <a:gd name="connsiteY99" fmla="*/ 478389 h 596733"/>
                <a:gd name="connsiteX100" fmla="*/ 433386 w 538731"/>
                <a:gd name="connsiteY100" fmla="*/ 511712 h 596733"/>
                <a:gd name="connsiteX101" fmla="*/ 466621 w 538731"/>
                <a:gd name="connsiteY101" fmla="*/ 467223 h 596733"/>
                <a:gd name="connsiteX102" fmla="*/ 465127 w 538731"/>
                <a:gd name="connsiteY102" fmla="*/ 457024 h 596733"/>
                <a:gd name="connsiteX103" fmla="*/ 474007 w 538731"/>
                <a:gd name="connsiteY103" fmla="*/ 462124 h 596733"/>
                <a:gd name="connsiteX104" fmla="*/ 493614 w 538731"/>
                <a:gd name="connsiteY104" fmla="*/ 467399 h 596733"/>
                <a:gd name="connsiteX105" fmla="*/ 458356 w 538731"/>
                <a:gd name="connsiteY105" fmla="*/ 432669 h 596733"/>
                <a:gd name="connsiteX106" fmla="*/ 449036 w 538731"/>
                <a:gd name="connsiteY106" fmla="*/ 433021 h 596733"/>
                <a:gd name="connsiteX107" fmla="*/ 445256 w 538731"/>
                <a:gd name="connsiteY107" fmla="*/ 441550 h 596733"/>
                <a:gd name="connsiteX108" fmla="*/ 449300 w 538731"/>
                <a:gd name="connsiteY108" fmla="*/ 469685 h 596733"/>
                <a:gd name="connsiteX109" fmla="*/ 430924 w 538731"/>
                <a:gd name="connsiteY109" fmla="*/ 494216 h 596733"/>
                <a:gd name="connsiteX110" fmla="*/ 406394 w 538731"/>
                <a:gd name="connsiteY110" fmla="*/ 475840 h 596733"/>
                <a:gd name="connsiteX111" fmla="*/ 395491 w 538731"/>
                <a:gd name="connsiteY111" fmla="*/ 400226 h 596733"/>
                <a:gd name="connsiteX112" fmla="*/ 391183 w 538731"/>
                <a:gd name="connsiteY112" fmla="*/ 393895 h 596733"/>
                <a:gd name="connsiteX113" fmla="*/ 304315 w 538731"/>
                <a:gd name="connsiteY113" fmla="*/ 343691 h 596733"/>
                <a:gd name="connsiteX114" fmla="*/ 295523 w 538731"/>
                <a:gd name="connsiteY114" fmla="*/ 343691 h 596733"/>
                <a:gd name="connsiteX115" fmla="*/ 291126 w 538731"/>
                <a:gd name="connsiteY115" fmla="*/ 351341 h 596733"/>
                <a:gd name="connsiteX116" fmla="*/ 291126 w 538731"/>
                <a:gd name="connsiteY116" fmla="*/ 451661 h 596733"/>
                <a:gd name="connsiteX117" fmla="*/ 294468 w 538731"/>
                <a:gd name="connsiteY117" fmla="*/ 458607 h 596733"/>
                <a:gd name="connsiteX118" fmla="*/ 354519 w 538731"/>
                <a:gd name="connsiteY118" fmla="*/ 505909 h 596733"/>
                <a:gd name="connsiteX119" fmla="*/ 362608 w 538731"/>
                <a:gd name="connsiteY119" fmla="*/ 520417 h 596733"/>
                <a:gd name="connsiteX120" fmla="*/ 358124 w 538731"/>
                <a:gd name="connsiteY120" fmla="*/ 536419 h 596733"/>
                <a:gd name="connsiteX121" fmla="*/ 327703 w 538731"/>
                <a:gd name="connsiteY121" fmla="*/ 540023 h 596733"/>
                <a:gd name="connsiteX122" fmla="*/ 305370 w 538731"/>
                <a:gd name="connsiteY122" fmla="*/ 522439 h 596733"/>
                <a:gd name="connsiteX123" fmla="*/ 296138 w 538731"/>
                <a:gd name="connsiteY123" fmla="*/ 521472 h 596733"/>
                <a:gd name="connsiteX124" fmla="*/ 291214 w 538731"/>
                <a:gd name="connsiteY124" fmla="*/ 529385 h 596733"/>
                <a:gd name="connsiteX125" fmla="*/ 291214 w 538731"/>
                <a:gd name="connsiteY125" fmla="*/ 557696 h 596733"/>
                <a:gd name="connsiteX126" fmla="*/ 269498 w 538731"/>
                <a:gd name="connsiteY126" fmla="*/ 579413 h 596733"/>
                <a:gd name="connsiteX127" fmla="*/ 247780 w 538731"/>
                <a:gd name="connsiteY127" fmla="*/ 557696 h 596733"/>
                <a:gd name="connsiteX128" fmla="*/ 247780 w 538731"/>
                <a:gd name="connsiteY128" fmla="*/ 529385 h 596733"/>
                <a:gd name="connsiteX129" fmla="*/ 242857 w 538731"/>
                <a:gd name="connsiteY129" fmla="*/ 521472 h 596733"/>
                <a:gd name="connsiteX130" fmla="*/ 238988 w 538731"/>
                <a:gd name="connsiteY130" fmla="*/ 520592 h 596733"/>
                <a:gd name="connsiteX131" fmla="*/ 233537 w 538731"/>
                <a:gd name="connsiteY131" fmla="*/ 522439 h 596733"/>
                <a:gd name="connsiteX132" fmla="*/ 211205 w 538731"/>
                <a:gd name="connsiteY132" fmla="*/ 540023 h 596733"/>
                <a:gd name="connsiteX133" fmla="*/ 180695 w 538731"/>
                <a:gd name="connsiteY133" fmla="*/ 536419 h 596733"/>
                <a:gd name="connsiteX134" fmla="*/ 176211 w 538731"/>
                <a:gd name="connsiteY134" fmla="*/ 520417 h 596733"/>
                <a:gd name="connsiteX135" fmla="*/ 184300 w 538731"/>
                <a:gd name="connsiteY135" fmla="*/ 505909 h 596733"/>
                <a:gd name="connsiteX136" fmla="*/ 244351 w 538731"/>
                <a:gd name="connsiteY136" fmla="*/ 458607 h 596733"/>
                <a:gd name="connsiteX137" fmla="*/ 247692 w 538731"/>
                <a:gd name="connsiteY137" fmla="*/ 451661 h 596733"/>
                <a:gd name="connsiteX138" fmla="*/ 247692 w 538731"/>
                <a:gd name="connsiteY138" fmla="*/ 351341 h 596733"/>
                <a:gd name="connsiteX139" fmla="*/ 243296 w 538731"/>
                <a:gd name="connsiteY139" fmla="*/ 343691 h 596733"/>
                <a:gd name="connsiteX140" fmla="*/ 234504 w 538731"/>
                <a:gd name="connsiteY140" fmla="*/ 343691 h 596733"/>
                <a:gd name="connsiteX141" fmla="*/ 147636 w 538731"/>
                <a:gd name="connsiteY141" fmla="*/ 393895 h 596733"/>
                <a:gd name="connsiteX142" fmla="*/ 143328 w 538731"/>
                <a:gd name="connsiteY142" fmla="*/ 400226 h 596733"/>
                <a:gd name="connsiteX143" fmla="*/ 132425 w 538731"/>
                <a:gd name="connsiteY143" fmla="*/ 475840 h 596733"/>
                <a:gd name="connsiteX144" fmla="*/ 107807 w 538731"/>
                <a:gd name="connsiteY144" fmla="*/ 494216 h 596733"/>
                <a:gd name="connsiteX145" fmla="*/ 89431 w 538731"/>
                <a:gd name="connsiteY145" fmla="*/ 469685 h 596733"/>
                <a:gd name="connsiteX146" fmla="*/ 93475 w 538731"/>
                <a:gd name="connsiteY146" fmla="*/ 441550 h 596733"/>
                <a:gd name="connsiteX147" fmla="*/ 89695 w 538731"/>
                <a:gd name="connsiteY147" fmla="*/ 433021 h 596733"/>
                <a:gd name="connsiteX148" fmla="*/ 80375 w 538731"/>
                <a:gd name="connsiteY148" fmla="*/ 432669 h 596733"/>
                <a:gd name="connsiteX149" fmla="*/ 55845 w 538731"/>
                <a:gd name="connsiteY149" fmla="*/ 446825 h 596733"/>
                <a:gd name="connsiteX150" fmla="*/ 26214 w 538731"/>
                <a:gd name="connsiteY150" fmla="*/ 438912 h 596733"/>
                <a:gd name="connsiteX151" fmla="*/ 34215 w 538731"/>
                <a:gd name="connsiteY151" fmla="*/ 409282 h 596733"/>
                <a:gd name="connsiteX152" fmla="*/ 58746 w 538731"/>
                <a:gd name="connsiteY152" fmla="*/ 395126 h 596733"/>
                <a:gd name="connsiteX153" fmla="*/ 63142 w 538731"/>
                <a:gd name="connsiteY153" fmla="*/ 386862 h 596733"/>
                <a:gd name="connsiteX154" fmla="*/ 57691 w 538731"/>
                <a:gd name="connsiteY154" fmla="*/ 379300 h 596733"/>
                <a:gd name="connsiteX155" fmla="*/ 31314 w 538731"/>
                <a:gd name="connsiteY155" fmla="*/ 368749 h 596733"/>
                <a:gd name="connsiteX156" fmla="*/ 19444 w 538731"/>
                <a:gd name="connsiteY156" fmla="*/ 357144 h 596733"/>
                <a:gd name="connsiteX157" fmla="*/ 19268 w 538731"/>
                <a:gd name="connsiteY157" fmla="*/ 340526 h 596733"/>
                <a:gd name="connsiteX158" fmla="*/ 47492 w 538731"/>
                <a:gd name="connsiteY158" fmla="*/ 328481 h 596733"/>
                <a:gd name="connsiteX159" fmla="*/ 118446 w 538731"/>
                <a:gd name="connsiteY159" fmla="*/ 356880 h 596733"/>
                <a:gd name="connsiteX160" fmla="*/ 126095 w 538731"/>
                <a:gd name="connsiteY160" fmla="*/ 356352 h 596733"/>
                <a:gd name="connsiteX161" fmla="*/ 212963 w 538731"/>
                <a:gd name="connsiteY161" fmla="*/ 306148 h 596733"/>
                <a:gd name="connsiteX162" fmla="*/ 217359 w 538731"/>
                <a:gd name="connsiteY162" fmla="*/ 298499 h 596733"/>
                <a:gd name="connsiteX163" fmla="*/ 212963 w 538731"/>
                <a:gd name="connsiteY163" fmla="*/ 290849 h 596733"/>
                <a:gd name="connsiteX164" fmla="*/ 126095 w 538731"/>
                <a:gd name="connsiteY164" fmla="*/ 240645 h 596733"/>
                <a:gd name="connsiteX165" fmla="*/ 118446 w 538731"/>
                <a:gd name="connsiteY165" fmla="*/ 240118 h 596733"/>
                <a:gd name="connsiteX166" fmla="*/ 47492 w 538731"/>
                <a:gd name="connsiteY166" fmla="*/ 268517 h 596733"/>
                <a:gd name="connsiteX167" fmla="*/ 39491 w 538731"/>
                <a:gd name="connsiteY167" fmla="*/ 270100 h 596733"/>
                <a:gd name="connsiteX168" fmla="*/ 19356 w 538731"/>
                <a:gd name="connsiteY168" fmla="*/ 256471 h 596733"/>
                <a:gd name="connsiteX169" fmla="*/ 19532 w 538731"/>
                <a:gd name="connsiteY169" fmla="*/ 239854 h 596733"/>
                <a:gd name="connsiteX170" fmla="*/ 31402 w 538731"/>
                <a:gd name="connsiteY170" fmla="*/ 228248 h 596733"/>
                <a:gd name="connsiteX171" fmla="*/ 57779 w 538731"/>
                <a:gd name="connsiteY171" fmla="*/ 217697 h 596733"/>
                <a:gd name="connsiteX172" fmla="*/ 63318 w 538731"/>
                <a:gd name="connsiteY172" fmla="*/ 210136 h 596733"/>
                <a:gd name="connsiteX173" fmla="*/ 58922 w 538731"/>
                <a:gd name="connsiteY173" fmla="*/ 201871 h 596733"/>
                <a:gd name="connsiteX174" fmla="*/ 34391 w 538731"/>
                <a:gd name="connsiteY174" fmla="*/ 187716 h 596733"/>
                <a:gd name="connsiteX175" fmla="*/ 26390 w 538731"/>
                <a:gd name="connsiteY175" fmla="*/ 158086 h 596733"/>
                <a:gd name="connsiteX176" fmla="*/ 56020 w 538731"/>
                <a:gd name="connsiteY176" fmla="*/ 150173 h 596733"/>
                <a:gd name="connsiteX177" fmla="*/ 80551 w 538731"/>
                <a:gd name="connsiteY177" fmla="*/ 164328 h 596733"/>
                <a:gd name="connsiteX178" fmla="*/ 89871 w 538731"/>
                <a:gd name="connsiteY178" fmla="*/ 163976 h 596733"/>
                <a:gd name="connsiteX179" fmla="*/ 93651 w 538731"/>
                <a:gd name="connsiteY179" fmla="*/ 155448 h 596733"/>
                <a:gd name="connsiteX180" fmla="*/ 89607 w 538731"/>
                <a:gd name="connsiteY180" fmla="*/ 127312 h 596733"/>
                <a:gd name="connsiteX181" fmla="*/ 107983 w 538731"/>
                <a:gd name="connsiteY181" fmla="*/ 102782 h 596733"/>
                <a:gd name="connsiteX182" fmla="*/ 132601 w 538731"/>
                <a:gd name="connsiteY182" fmla="*/ 121158 h 596733"/>
                <a:gd name="connsiteX183" fmla="*/ 143504 w 538731"/>
                <a:gd name="connsiteY183" fmla="*/ 196772 h 596733"/>
                <a:gd name="connsiteX184" fmla="*/ 147812 w 538731"/>
                <a:gd name="connsiteY184" fmla="*/ 203102 h 596733"/>
                <a:gd name="connsiteX185" fmla="*/ 234680 w 538731"/>
                <a:gd name="connsiteY185" fmla="*/ 253306 h 596733"/>
                <a:gd name="connsiteX186" fmla="*/ 243472 w 538731"/>
                <a:gd name="connsiteY186" fmla="*/ 253306 h 596733"/>
                <a:gd name="connsiteX187" fmla="*/ 247868 w 538731"/>
                <a:gd name="connsiteY187" fmla="*/ 245657 h 596733"/>
                <a:gd name="connsiteX188" fmla="*/ 247868 w 538731"/>
                <a:gd name="connsiteY188" fmla="*/ 145337 h 596733"/>
                <a:gd name="connsiteX189" fmla="*/ 244527 w 538731"/>
                <a:gd name="connsiteY189" fmla="*/ 138391 h 596733"/>
                <a:gd name="connsiteX190" fmla="*/ 184476 w 538731"/>
                <a:gd name="connsiteY190" fmla="*/ 91176 h 596733"/>
                <a:gd name="connsiteX191" fmla="*/ 176387 w 538731"/>
                <a:gd name="connsiteY191" fmla="*/ 76669 h 596733"/>
                <a:gd name="connsiteX192" fmla="*/ 180871 w 538731"/>
                <a:gd name="connsiteY192" fmla="*/ 60667 h 596733"/>
                <a:gd name="connsiteX193" fmla="*/ 211380 w 538731"/>
                <a:gd name="connsiteY193" fmla="*/ 57062 h 596733"/>
                <a:gd name="connsiteX194" fmla="*/ 233713 w 538731"/>
                <a:gd name="connsiteY194" fmla="*/ 74647 h 596733"/>
                <a:gd name="connsiteX195" fmla="*/ 242945 w 538731"/>
                <a:gd name="connsiteY195" fmla="*/ 75614 h 596733"/>
                <a:gd name="connsiteX196" fmla="*/ 247868 w 538731"/>
                <a:gd name="connsiteY196" fmla="*/ 67701 h 596733"/>
                <a:gd name="connsiteX197" fmla="*/ 247868 w 538731"/>
                <a:gd name="connsiteY197" fmla="*/ 39389 h 596733"/>
                <a:gd name="connsiteX198" fmla="*/ 269586 w 538731"/>
                <a:gd name="connsiteY198" fmla="*/ 17672 h 596733"/>
                <a:gd name="connsiteX199" fmla="*/ 291302 w 538731"/>
                <a:gd name="connsiteY199" fmla="*/ 39389 h 596733"/>
                <a:gd name="connsiteX200" fmla="*/ 291302 w 538731"/>
                <a:gd name="connsiteY200" fmla="*/ 67701 h 596733"/>
                <a:gd name="connsiteX201" fmla="*/ 296226 w 538731"/>
                <a:gd name="connsiteY201" fmla="*/ 75614 h 596733"/>
                <a:gd name="connsiteX202" fmla="*/ 305458 w 538731"/>
                <a:gd name="connsiteY202" fmla="*/ 74647 h 596733"/>
                <a:gd name="connsiteX203" fmla="*/ 327791 w 538731"/>
                <a:gd name="connsiteY203" fmla="*/ 57062 h 596733"/>
                <a:gd name="connsiteX204" fmla="*/ 358300 w 538731"/>
                <a:gd name="connsiteY204" fmla="*/ 60667 h 596733"/>
                <a:gd name="connsiteX205" fmla="*/ 362784 w 538731"/>
                <a:gd name="connsiteY205" fmla="*/ 76669 h 596733"/>
                <a:gd name="connsiteX206" fmla="*/ 354695 w 538731"/>
                <a:gd name="connsiteY206" fmla="*/ 91176 h 596733"/>
                <a:gd name="connsiteX207" fmla="*/ 294644 w 538731"/>
                <a:gd name="connsiteY207" fmla="*/ 138391 h 596733"/>
                <a:gd name="connsiteX208" fmla="*/ 291302 w 538731"/>
                <a:gd name="connsiteY208" fmla="*/ 145337 h 596733"/>
                <a:gd name="connsiteX209" fmla="*/ 291302 w 538731"/>
                <a:gd name="connsiteY209" fmla="*/ 245657 h 596733"/>
                <a:gd name="connsiteX210" fmla="*/ 295699 w 538731"/>
                <a:gd name="connsiteY210" fmla="*/ 253306 h 596733"/>
                <a:gd name="connsiteX211" fmla="*/ 304491 w 538731"/>
                <a:gd name="connsiteY211" fmla="*/ 253306 h 596733"/>
                <a:gd name="connsiteX212" fmla="*/ 391359 w 538731"/>
                <a:gd name="connsiteY212" fmla="*/ 203102 h 596733"/>
                <a:gd name="connsiteX213" fmla="*/ 395667 w 538731"/>
                <a:gd name="connsiteY213" fmla="*/ 196772 h 596733"/>
                <a:gd name="connsiteX214" fmla="*/ 406569 w 538731"/>
                <a:gd name="connsiteY214" fmla="*/ 121158 h 596733"/>
                <a:gd name="connsiteX215" fmla="*/ 431100 w 538731"/>
                <a:gd name="connsiteY215" fmla="*/ 102782 h 596733"/>
                <a:gd name="connsiteX216" fmla="*/ 449476 w 538731"/>
                <a:gd name="connsiteY216" fmla="*/ 127312 h 596733"/>
                <a:gd name="connsiteX217" fmla="*/ 445432 w 538731"/>
                <a:gd name="connsiteY217" fmla="*/ 155448 h 596733"/>
                <a:gd name="connsiteX218" fmla="*/ 449212 w 538731"/>
                <a:gd name="connsiteY218" fmla="*/ 163976 h 596733"/>
                <a:gd name="connsiteX219" fmla="*/ 458532 w 538731"/>
                <a:gd name="connsiteY219" fmla="*/ 164328 h 596733"/>
                <a:gd name="connsiteX220" fmla="*/ 483151 w 538731"/>
                <a:gd name="connsiteY220" fmla="*/ 150173 h 596733"/>
                <a:gd name="connsiteX221" fmla="*/ 512781 w 538731"/>
                <a:gd name="connsiteY221" fmla="*/ 158086 h 596733"/>
                <a:gd name="connsiteX222" fmla="*/ 504867 w 538731"/>
                <a:gd name="connsiteY222" fmla="*/ 187716 h 596733"/>
                <a:gd name="connsiteX223" fmla="*/ 480337 w 538731"/>
                <a:gd name="connsiteY223" fmla="*/ 201871 h 596733"/>
                <a:gd name="connsiteX224" fmla="*/ 475941 w 538731"/>
                <a:gd name="connsiteY224" fmla="*/ 210136 h 596733"/>
                <a:gd name="connsiteX225" fmla="*/ 481392 w 538731"/>
                <a:gd name="connsiteY225" fmla="*/ 217697 h 596733"/>
                <a:gd name="connsiteX226" fmla="*/ 507769 w 538731"/>
                <a:gd name="connsiteY226" fmla="*/ 228248 h 596733"/>
                <a:gd name="connsiteX227" fmla="*/ 519639 w 538731"/>
                <a:gd name="connsiteY227" fmla="*/ 239854 h 596733"/>
                <a:gd name="connsiteX228" fmla="*/ 519814 w 538731"/>
                <a:gd name="connsiteY228" fmla="*/ 256471 h 596733"/>
                <a:gd name="connsiteX229" fmla="*/ 491591 w 538731"/>
                <a:gd name="connsiteY229" fmla="*/ 268605 h 596733"/>
                <a:gd name="connsiteX230" fmla="*/ 420637 w 538731"/>
                <a:gd name="connsiteY230" fmla="*/ 240206 h 596733"/>
                <a:gd name="connsiteX231" fmla="*/ 412988 w 538731"/>
                <a:gd name="connsiteY231" fmla="*/ 240733 h 596733"/>
                <a:gd name="connsiteX232" fmla="*/ 326120 w 538731"/>
                <a:gd name="connsiteY232" fmla="*/ 290937 h 596733"/>
                <a:gd name="connsiteX233" fmla="*/ 321724 w 538731"/>
                <a:gd name="connsiteY233" fmla="*/ 298587 h 596733"/>
                <a:gd name="connsiteX234" fmla="*/ 326120 w 538731"/>
                <a:gd name="connsiteY234" fmla="*/ 306236 h 596733"/>
                <a:gd name="connsiteX235" fmla="*/ 412988 w 538731"/>
                <a:gd name="connsiteY235" fmla="*/ 356440 h 596733"/>
                <a:gd name="connsiteX236" fmla="*/ 420637 w 538731"/>
                <a:gd name="connsiteY236" fmla="*/ 356967 h 596733"/>
                <a:gd name="connsiteX237" fmla="*/ 491591 w 538731"/>
                <a:gd name="connsiteY237" fmla="*/ 328569 h 596733"/>
                <a:gd name="connsiteX238" fmla="*/ 519814 w 538731"/>
                <a:gd name="connsiteY238" fmla="*/ 340702 h 596733"/>
                <a:gd name="connsiteX239" fmla="*/ 519639 w 538731"/>
                <a:gd name="connsiteY239" fmla="*/ 357319 h 596733"/>
                <a:gd name="connsiteX240" fmla="*/ 507769 w 538731"/>
                <a:gd name="connsiteY240" fmla="*/ 368925 h 596733"/>
                <a:gd name="connsiteX241" fmla="*/ 481392 w 538731"/>
                <a:gd name="connsiteY241" fmla="*/ 379476 h 596733"/>
                <a:gd name="connsiteX242" fmla="*/ 475853 w 538731"/>
                <a:gd name="connsiteY242" fmla="*/ 387037 h 596733"/>
                <a:gd name="connsiteX243" fmla="*/ 480249 w 538731"/>
                <a:gd name="connsiteY243" fmla="*/ 395302 h 596733"/>
                <a:gd name="connsiteX244" fmla="*/ 504780 w 538731"/>
                <a:gd name="connsiteY244" fmla="*/ 409458 h 596733"/>
                <a:gd name="connsiteX245" fmla="*/ 512693 w 538731"/>
                <a:gd name="connsiteY245" fmla="*/ 439088 h 596733"/>
                <a:gd name="connsiteX246" fmla="*/ 483063 w 538731"/>
                <a:gd name="connsiteY246" fmla="*/ 447001 h 596733"/>
                <a:gd name="connsiteX247" fmla="*/ 458532 w 538731"/>
                <a:gd name="connsiteY247" fmla="*/ 432845 h 59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</a:cxnLst>
              <a:rect l="l" t="t" r="r" b="b"/>
              <a:pathLst>
                <a:path w="538731" h="596733">
                  <a:moveTo>
                    <a:pt x="493702" y="467311"/>
                  </a:moveTo>
                  <a:cubicBezTo>
                    <a:pt x="507681" y="467311"/>
                    <a:pt x="520781" y="459750"/>
                    <a:pt x="527728" y="447616"/>
                  </a:cubicBezTo>
                  <a:cubicBezTo>
                    <a:pt x="538542" y="428889"/>
                    <a:pt x="532124" y="404798"/>
                    <a:pt x="513308" y="393983"/>
                  </a:cubicBezTo>
                  <a:lnTo>
                    <a:pt x="504428" y="388884"/>
                  </a:lnTo>
                  <a:lnTo>
                    <a:pt x="514012" y="385103"/>
                  </a:lnTo>
                  <a:cubicBezTo>
                    <a:pt x="523771" y="381234"/>
                    <a:pt x="531420" y="373761"/>
                    <a:pt x="535553" y="364089"/>
                  </a:cubicBezTo>
                  <a:cubicBezTo>
                    <a:pt x="539685" y="354418"/>
                    <a:pt x="539773" y="343779"/>
                    <a:pt x="535905" y="334020"/>
                  </a:cubicBezTo>
                  <a:cubicBezTo>
                    <a:pt x="529926" y="318985"/>
                    <a:pt x="515594" y="309313"/>
                    <a:pt x="499416" y="309313"/>
                  </a:cubicBezTo>
                  <a:cubicBezTo>
                    <a:pt x="494405" y="309313"/>
                    <a:pt x="489481" y="310280"/>
                    <a:pt x="484821" y="312127"/>
                  </a:cubicBezTo>
                  <a:lnTo>
                    <a:pt x="417824" y="338943"/>
                  </a:lnTo>
                  <a:lnTo>
                    <a:pt x="347837" y="298499"/>
                  </a:lnTo>
                  <a:lnTo>
                    <a:pt x="417824" y="258054"/>
                  </a:lnTo>
                  <a:lnTo>
                    <a:pt x="484821" y="284871"/>
                  </a:lnTo>
                  <a:cubicBezTo>
                    <a:pt x="489481" y="286717"/>
                    <a:pt x="494405" y="287684"/>
                    <a:pt x="499416" y="287684"/>
                  </a:cubicBezTo>
                  <a:cubicBezTo>
                    <a:pt x="515594" y="287684"/>
                    <a:pt x="529926" y="278013"/>
                    <a:pt x="535905" y="262978"/>
                  </a:cubicBezTo>
                  <a:cubicBezTo>
                    <a:pt x="539773" y="253218"/>
                    <a:pt x="539685" y="242580"/>
                    <a:pt x="535553" y="232908"/>
                  </a:cubicBezTo>
                  <a:cubicBezTo>
                    <a:pt x="531420" y="223237"/>
                    <a:pt x="523771" y="215851"/>
                    <a:pt x="514012" y="211894"/>
                  </a:cubicBezTo>
                  <a:lnTo>
                    <a:pt x="504428" y="208026"/>
                  </a:lnTo>
                  <a:lnTo>
                    <a:pt x="513308" y="202926"/>
                  </a:lnTo>
                  <a:cubicBezTo>
                    <a:pt x="532036" y="192112"/>
                    <a:pt x="538542" y="168021"/>
                    <a:pt x="527728" y="149205"/>
                  </a:cubicBezTo>
                  <a:cubicBezTo>
                    <a:pt x="520694" y="137072"/>
                    <a:pt x="507681" y="129599"/>
                    <a:pt x="493702" y="129599"/>
                  </a:cubicBezTo>
                  <a:cubicBezTo>
                    <a:pt x="486843" y="129599"/>
                    <a:pt x="480074" y="131445"/>
                    <a:pt x="474094" y="134874"/>
                  </a:cubicBezTo>
                  <a:lnTo>
                    <a:pt x="465215" y="139973"/>
                  </a:lnTo>
                  <a:lnTo>
                    <a:pt x="466709" y="129774"/>
                  </a:lnTo>
                  <a:cubicBezTo>
                    <a:pt x="469786" y="108321"/>
                    <a:pt x="454839" y="88363"/>
                    <a:pt x="433474" y="85285"/>
                  </a:cubicBezTo>
                  <a:cubicBezTo>
                    <a:pt x="411933" y="82120"/>
                    <a:pt x="391974" y="97507"/>
                    <a:pt x="388985" y="118520"/>
                  </a:cubicBezTo>
                  <a:lnTo>
                    <a:pt x="378698" y="189914"/>
                  </a:lnTo>
                  <a:lnTo>
                    <a:pt x="308711" y="230358"/>
                  </a:lnTo>
                  <a:lnTo>
                    <a:pt x="308711" y="149469"/>
                  </a:lnTo>
                  <a:lnTo>
                    <a:pt x="365422" y="104804"/>
                  </a:lnTo>
                  <a:cubicBezTo>
                    <a:pt x="373686" y="98298"/>
                    <a:pt x="378874" y="88978"/>
                    <a:pt x="380105" y="78603"/>
                  </a:cubicBezTo>
                  <a:cubicBezTo>
                    <a:pt x="381336" y="68140"/>
                    <a:pt x="378434" y="57941"/>
                    <a:pt x="371928" y="49676"/>
                  </a:cubicBezTo>
                  <a:cubicBezTo>
                    <a:pt x="364454" y="40181"/>
                    <a:pt x="353200" y="34729"/>
                    <a:pt x="341067" y="34729"/>
                  </a:cubicBezTo>
                  <a:cubicBezTo>
                    <a:pt x="332187" y="34729"/>
                    <a:pt x="323834" y="37631"/>
                    <a:pt x="316800" y="43170"/>
                  </a:cubicBezTo>
                  <a:lnTo>
                    <a:pt x="308711" y="49500"/>
                  </a:lnTo>
                  <a:lnTo>
                    <a:pt x="308711" y="39302"/>
                  </a:lnTo>
                  <a:cubicBezTo>
                    <a:pt x="308711" y="17672"/>
                    <a:pt x="291126" y="0"/>
                    <a:pt x="269410" y="0"/>
                  </a:cubicBezTo>
                  <a:cubicBezTo>
                    <a:pt x="247692" y="0"/>
                    <a:pt x="230108" y="17585"/>
                    <a:pt x="230108" y="39302"/>
                  </a:cubicBezTo>
                  <a:lnTo>
                    <a:pt x="230108" y="49500"/>
                  </a:lnTo>
                  <a:lnTo>
                    <a:pt x="222019" y="43170"/>
                  </a:lnTo>
                  <a:cubicBezTo>
                    <a:pt x="215073" y="37719"/>
                    <a:pt x="206632" y="34729"/>
                    <a:pt x="197752" y="34729"/>
                  </a:cubicBezTo>
                  <a:cubicBezTo>
                    <a:pt x="185619" y="34729"/>
                    <a:pt x="174365" y="40181"/>
                    <a:pt x="166891" y="49676"/>
                  </a:cubicBezTo>
                  <a:cubicBezTo>
                    <a:pt x="160385" y="57941"/>
                    <a:pt x="157484" y="68228"/>
                    <a:pt x="158714" y="78603"/>
                  </a:cubicBezTo>
                  <a:cubicBezTo>
                    <a:pt x="159945" y="89066"/>
                    <a:pt x="165220" y="98298"/>
                    <a:pt x="173398" y="104804"/>
                  </a:cubicBezTo>
                  <a:lnTo>
                    <a:pt x="230108" y="149381"/>
                  </a:lnTo>
                  <a:lnTo>
                    <a:pt x="230108" y="230271"/>
                  </a:lnTo>
                  <a:lnTo>
                    <a:pt x="160121" y="189826"/>
                  </a:lnTo>
                  <a:lnTo>
                    <a:pt x="149834" y="118432"/>
                  </a:lnTo>
                  <a:cubicBezTo>
                    <a:pt x="146845" y="97419"/>
                    <a:pt x="127238" y="81944"/>
                    <a:pt x="105345" y="85197"/>
                  </a:cubicBezTo>
                  <a:cubicBezTo>
                    <a:pt x="83892" y="88275"/>
                    <a:pt x="69033" y="108233"/>
                    <a:pt x="72110" y="129687"/>
                  </a:cubicBezTo>
                  <a:lnTo>
                    <a:pt x="73605" y="139885"/>
                  </a:lnTo>
                  <a:lnTo>
                    <a:pt x="64724" y="134786"/>
                  </a:lnTo>
                  <a:cubicBezTo>
                    <a:pt x="58746" y="131357"/>
                    <a:pt x="51976" y="129511"/>
                    <a:pt x="45030" y="129511"/>
                  </a:cubicBezTo>
                  <a:cubicBezTo>
                    <a:pt x="31050" y="129511"/>
                    <a:pt x="18037" y="137072"/>
                    <a:pt x="11004" y="149205"/>
                  </a:cubicBezTo>
                  <a:cubicBezTo>
                    <a:pt x="189" y="167933"/>
                    <a:pt x="6607" y="192024"/>
                    <a:pt x="25423" y="202838"/>
                  </a:cubicBezTo>
                  <a:lnTo>
                    <a:pt x="34303" y="207938"/>
                  </a:lnTo>
                  <a:lnTo>
                    <a:pt x="24720" y="211719"/>
                  </a:lnTo>
                  <a:cubicBezTo>
                    <a:pt x="14960" y="215587"/>
                    <a:pt x="7311" y="223061"/>
                    <a:pt x="3178" y="232732"/>
                  </a:cubicBezTo>
                  <a:cubicBezTo>
                    <a:pt x="-954" y="242404"/>
                    <a:pt x="-1042" y="253043"/>
                    <a:pt x="2827" y="262802"/>
                  </a:cubicBezTo>
                  <a:cubicBezTo>
                    <a:pt x="8806" y="277837"/>
                    <a:pt x="23137" y="287508"/>
                    <a:pt x="39315" y="287508"/>
                  </a:cubicBezTo>
                  <a:cubicBezTo>
                    <a:pt x="44326" y="287508"/>
                    <a:pt x="49250" y="286541"/>
                    <a:pt x="53910" y="284695"/>
                  </a:cubicBezTo>
                  <a:lnTo>
                    <a:pt x="120907" y="257878"/>
                  </a:lnTo>
                  <a:lnTo>
                    <a:pt x="190894" y="298323"/>
                  </a:lnTo>
                  <a:lnTo>
                    <a:pt x="120907" y="338768"/>
                  </a:lnTo>
                  <a:lnTo>
                    <a:pt x="53910" y="311951"/>
                  </a:lnTo>
                  <a:cubicBezTo>
                    <a:pt x="49250" y="310105"/>
                    <a:pt x="44326" y="309137"/>
                    <a:pt x="39315" y="309137"/>
                  </a:cubicBezTo>
                  <a:cubicBezTo>
                    <a:pt x="23137" y="309137"/>
                    <a:pt x="8894" y="318809"/>
                    <a:pt x="2827" y="333844"/>
                  </a:cubicBezTo>
                  <a:cubicBezTo>
                    <a:pt x="-1042" y="343603"/>
                    <a:pt x="-954" y="354242"/>
                    <a:pt x="3178" y="363913"/>
                  </a:cubicBezTo>
                  <a:cubicBezTo>
                    <a:pt x="7311" y="373585"/>
                    <a:pt x="14960" y="380971"/>
                    <a:pt x="24720" y="384927"/>
                  </a:cubicBezTo>
                  <a:lnTo>
                    <a:pt x="34303" y="388796"/>
                  </a:lnTo>
                  <a:lnTo>
                    <a:pt x="25423" y="393895"/>
                  </a:lnTo>
                  <a:cubicBezTo>
                    <a:pt x="6695" y="404710"/>
                    <a:pt x="189" y="428801"/>
                    <a:pt x="11004" y="447528"/>
                  </a:cubicBezTo>
                  <a:cubicBezTo>
                    <a:pt x="18037" y="459662"/>
                    <a:pt x="31050" y="467223"/>
                    <a:pt x="45030" y="467223"/>
                  </a:cubicBezTo>
                  <a:cubicBezTo>
                    <a:pt x="51888" y="467223"/>
                    <a:pt x="58658" y="465377"/>
                    <a:pt x="64637" y="461948"/>
                  </a:cubicBezTo>
                  <a:lnTo>
                    <a:pt x="73517" y="456848"/>
                  </a:lnTo>
                  <a:lnTo>
                    <a:pt x="72022" y="467047"/>
                  </a:lnTo>
                  <a:cubicBezTo>
                    <a:pt x="68945" y="488501"/>
                    <a:pt x="83892" y="508459"/>
                    <a:pt x="105257" y="511536"/>
                  </a:cubicBezTo>
                  <a:cubicBezTo>
                    <a:pt x="126711" y="514702"/>
                    <a:pt x="146669" y="499315"/>
                    <a:pt x="149746" y="478302"/>
                  </a:cubicBezTo>
                  <a:lnTo>
                    <a:pt x="160033" y="406908"/>
                  </a:lnTo>
                  <a:lnTo>
                    <a:pt x="230020" y="366463"/>
                  </a:lnTo>
                  <a:lnTo>
                    <a:pt x="230020" y="447265"/>
                  </a:lnTo>
                  <a:lnTo>
                    <a:pt x="173310" y="491929"/>
                  </a:lnTo>
                  <a:cubicBezTo>
                    <a:pt x="165045" y="498436"/>
                    <a:pt x="159857" y="507756"/>
                    <a:pt x="158626" y="518131"/>
                  </a:cubicBezTo>
                  <a:cubicBezTo>
                    <a:pt x="157396" y="528594"/>
                    <a:pt x="160297" y="538880"/>
                    <a:pt x="166804" y="547057"/>
                  </a:cubicBezTo>
                  <a:cubicBezTo>
                    <a:pt x="174277" y="556553"/>
                    <a:pt x="185531" y="562092"/>
                    <a:pt x="197664" y="562092"/>
                  </a:cubicBezTo>
                  <a:cubicBezTo>
                    <a:pt x="206544" y="562092"/>
                    <a:pt x="214897" y="559191"/>
                    <a:pt x="221931" y="553652"/>
                  </a:cubicBezTo>
                  <a:lnTo>
                    <a:pt x="230020" y="547233"/>
                  </a:lnTo>
                  <a:lnTo>
                    <a:pt x="230020" y="557432"/>
                  </a:lnTo>
                  <a:cubicBezTo>
                    <a:pt x="230020" y="579061"/>
                    <a:pt x="247605" y="596734"/>
                    <a:pt x="269322" y="596734"/>
                  </a:cubicBezTo>
                  <a:cubicBezTo>
                    <a:pt x="291039" y="596734"/>
                    <a:pt x="308624" y="579149"/>
                    <a:pt x="308624" y="557432"/>
                  </a:cubicBezTo>
                  <a:lnTo>
                    <a:pt x="308624" y="547233"/>
                  </a:lnTo>
                  <a:lnTo>
                    <a:pt x="316712" y="553652"/>
                  </a:lnTo>
                  <a:cubicBezTo>
                    <a:pt x="323746" y="559191"/>
                    <a:pt x="332099" y="562092"/>
                    <a:pt x="340979" y="562092"/>
                  </a:cubicBezTo>
                  <a:cubicBezTo>
                    <a:pt x="353113" y="562092"/>
                    <a:pt x="364366" y="556641"/>
                    <a:pt x="371840" y="547145"/>
                  </a:cubicBezTo>
                  <a:cubicBezTo>
                    <a:pt x="378346" y="538880"/>
                    <a:pt x="381248" y="528594"/>
                    <a:pt x="380017" y="518219"/>
                  </a:cubicBezTo>
                  <a:cubicBezTo>
                    <a:pt x="378786" y="507756"/>
                    <a:pt x="373510" y="498524"/>
                    <a:pt x="365333" y="492017"/>
                  </a:cubicBezTo>
                  <a:lnTo>
                    <a:pt x="308624" y="447352"/>
                  </a:lnTo>
                  <a:lnTo>
                    <a:pt x="308624" y="366551"/>
                  </a:lnTo>
                  <a:lnTo>
                    <a:pt x="378610" y="406996"/>
                  </a:lnTo>
                  <a:lnTo>
                    <a:pt x="388897" y="478389"/>
                  </a:lnTo>
                  <a:cubicBezTo>
                    <a:pt x="391974" y="499491"/>
                    <a:pt x="411933" y="514878"/>
                    <a:pt x="433386" y="511712"/>
                  </a:cubicBezTo>
                  <a:cubicBezTo>
                    <a:pt x="454839" y="508635"/>
                    <a:pt x="469698" y="488676"/>
                    <a:pt x="466621" y="467223"/>
                  </a:cubicBezTo>
                  <a:lnTo>
                    <a:pt x="465127" y="457024"/>
                  </a:lnTo>
                  <a:lnTo>
                    <a:pt x="474007" y="462124"/>
                  </a:lnTo>
                  <a:cubicBezTo>
                    <a:pt x="479986" y="465553"/>
                    <a:pt x="486755" y="467399"/>
                    <a:pt x="493614" y="467399"/>
                  </a:cubicBezTo>
                  <a:close/>
                  <a:moveTo>
                    <a:pt x="458356" y="432669"/>
                  </a:moveTo>
                  <a:cubicBezTo>
                    <a:pt x="455455" y="430999"/>
                    <a:pt x="451850" y="431087"/>
                    <a:pt x="449036" y="433021"/>
                  </a:cubicBezTo>
                  <a:cubicBezTo>
                    <a:pt x="446223" y="434867"/>
                    <a:pt x="444816" y="438209"/>
                    <a:pt x="445256" y="441550"/>
                  </a:cubicBezTo>
                  <a:lnTo>
                    <a:pt x="449300" y="469685"/>
                  </a:lnTo>
                  <a:cubicBezTo>
                    <a:pt x="450970" y="481555"/>
                    <a:pt x="442794" y="492545"/>
                    <a:pt x="430924" y="494216"/>
                  </a:cubicBezTo>
                  <a:cubicBezTo>
                    <a:pt x="418967" y="495798"/>
                    <a:pt x="408065" y="487446"/>
                    <a:pt x="406394" y="475840"/>
                  </a:cubicBezTo>
                  <a:lnTo>
                    <a:pt x="395491" y="400226"/>
                  </a:lnTo>
                  <a:cubicBezTo>
                    <a:pt x="395140" y="397588"/>
                    <a:pt x="393557" y="395214"/>
                    <a:pt x="391183" y="393895"/>
                  </a:cubicBezTo>
                  <a:lnTo>
                    <a:pt x="304315" y="343691"/>
                  </a:lnTo>
                  <a:cubicBezTo>
                    <a:pt x="301589" y="342108"/>
                    <a:pt x="298248" y="342108"/>
                    <a:pt x="295523" y="343691"/>
                  </a:cubicBezTo>
                  <a:cubicBezTo>
                    <a:pt x="292797" y="345274"/>
                    <a:pt x="291126" y="348175"/>
                    <a:pt x="291126" y="351341"/>
                  </a:cubicBezTo>
                  <a:lnTo>
                    <a:pt x="291126" y="451661"/>
                  </a:lnTo>
                  <a:cubicBezTo>
                    <a:pt x="291126" y="454386"/>
                    <a:pt x="292357" y="456936"/>
                    <a:pt x="294468" y="458607"/>
                  </a:cubicBezTo>
                  <a:lnTo>
                    <a:pt x="354519" y="505909"/>
                  </a:lnTo>
                  <a:cubicBezTo>
                    <a:pt x="359091" y="509514"/>
                    <a:pt x="361992" y="514614"/>
                    <a:pt x="362608" y="520417"/>
                  </a:cubicBezTo>
                  <a:cubicBezTo>
                    <a:pt x="363311" y="526219"/>
                    <a:pt x="361729" y="531847"/>
                    <a:pt x="358124" y="536419"/>
                  </a:cubicBezTo>
                  <a:cubicBezTo>
                    <a:pt x="351002" y="545563"/>
                    <a:pt x="336847" y="547233"/>
                    <a:pt x="327703" y="540023"/>
                  </a:cubicBezTo>
                  <a:lnTo>
                    <a:pt x="305370" y="522439"/>
                  </a:lnTo>
                  <a:cubicBezTo>
                    <a:pt x="302732" y="520329"/>
                    <a:pt x="299128" y="519977"/>
                    <a:pt x="296138" y="521472"/>
                  </a:cubicBezTo>
                  <a:cubicBezTo>
                    <a:pt x="293149" y="522966"/>
                    <a:pt x="291214" y="526044"/>
                    <a:pt x="291214" y="529385"/>
                  </a:cubicBezTo>
                  <a:lnTo>
                    <a:pt x="291214" y="557696"/>
                  </a:lnTo>
                  <a:cubicBezTo>
                    <a:pt x="291214" y="569653"/>
                    <a:pt x="281455" y="579413"/>
                    <a:pt x="269498" y="579413"/>
                  </a:cubicBezTo>
                  <a:cubicBezTo>
                    <a:pt x="257540" y="579413"/>
                    <a:pt x="247780" y="569653"/>
                    <a:pt x="247780" y="557696"/>
                  </a:cubicBezTo>
                  <a:lnTo>
                    <a:pt x="247780" y="529385"/>
                  </a:lnTo>
                  <a:cubicBezTo>
                    <a:pt x="247780" y="526044"/>
                    <a:pt x="245846" y="522966"/>
                    <a:pt x="242857" y="521472"/>
                  </a:cubicBezTo>
                  <a:cubicBezTo>
                    <a:pt x="241626" y="520856"/>
                    <a:pt x="240307" y="520592"/>
                    <a:pt x="238988" y="520592"/>
                  </a:cubicBezTo>
                  <a:cubicBezTo>
                    <a:pt x="237054" y="520592"/>
                    <a:pt x="235119" y="521208"/>
                    <a:pt x="233537" y="522439"/>
                  </a:cubicBezTo>
                  <a:lnTo>
                    <a:pt x="211205" y="540023"/>
                  </a:lnTo>
                  <a:cubicBezTo>
                    <a:pt x="202060" y="547233"/>
                    <a:pt x="187905" y="545475"/>
                    <a:pt x="180695" y="536419"/>
                  </a:cubicBezTo>
                  <a:cubicBezTo>
                    <a:pt x="177090" y="531847"/>
                    <a:pt x="175508" y="526219"/>
                    <a:pt x="176211" y="520417"/>
                  </a:cubicBezTo>
                  <a:cubicBezTo>
                    <a:pt x="176914" y="514702"/>
                    <a:pt x="179816" y="509514"/>
                    <a:pt x="184300" y="505909"/>
                  </a:cubicBezTo>
                  <a:lnTo>
                    <a:pt x="244351" y="458607"/>
                  </a:lnTo>
                  <a:cubicBezTo>
                    <a:pt x="246462" y="456936"/>
                    <a:pt x="247692" y="454386"/>
                    <a:pt x="247692" y="451661"/>
                  </a:cubicBezTo>
                  <a:lnTo>
                    <a:pt x="247692" y="351341"/>
                  </a:lnTo>
                  <a:cubicBezTo>
                    <a:pt x="247692" y="348175"/>
                    <a:pt x="246022" y="345274"/>
                    <a:pt x="243296" y="343691"/>
                  </a:cubicBezTo>
                  <a:cubicBezTo>
                    <a:pt x="240571" y="342108"/>
                    <a:pt x="237230" y="342108"/>
                    <a:pt x="234504" y="343691"/>
                  </a:cubicBezTo>
                  <a:lnTo>
                    <a:pt x="147636" y="393895"/>
                  </a:lnTo>
                  <a:cubicBezTo>
                    <a:pt x="145262" y="395214"/>
                    <a:pt x="143680" y="397588"/>
                    <a:pt x="143328" y="400226"/>
                  </a:cubicBezTo>
                  <a:lnTo>
                    <a:pt x="132425" y="475840"/>
                  </a:lnTo>
                  <a:cubicBezTo>
                    <a:pt x="130755" y="487533"/>
                    <a:pt x="119852" y="495974"/>
                    <a:pt x="107807" y="494216"/>
                  </a:cubicBezTo>
                  <a:cubicBezTo>
                    <a:pt x="95938" y="492545"/>
                    <a:pt x="87760" y="481467"/>
                    <a:pt x="89431" y="469685"/>
                  </a:cubicBezTo>
                  <a:lnTo>
                    <a:pt x="93475" y="441550"/>
                  </a:lnTo>
                  <a:cubicBezTo>
                    <a:pt x="93915" y="438209"/>
                    <a:pt x="92508" y="434867"/>
                    <a:pt x="89695" y="433021"/>
                  </a:cubicBezTo>
                  <a:cubicBezTo>
                    <a:pt x="86881" y="431175"/>
                    <a:pt x="83277" y="430999"/>
                    <a:pt x="80375" y="432669"/>
                  </a:cubicBezTo>
                  <a:lnTo>
                    <a:pt x="55845" y="446825"/>
                  </a:lnTo>
                  <a:cubicBezTo>
                    <a:pt x="45733" y="452628"/>
                    <a:pt x="31929" y="448847"/>
                    <a:pt x="26214" y="438912"/>
                  </a:cubicBezTo>
                  <a:cubicBezTo>
                    <a:pt x="20235" y="428537"/>
                    <a:pt x="23841" y="415261"/>
                    <a:pt x="34215" y="409282"/>
                  </a:cubicBezTo>
                  <a:lnTo>
                    <a:pt x="58746" y="395126"/>
                  </a:lnTo>
                  <a:cubicBezTo>
                    <a:pt x="61647" y="393456"/>
                    <a:pt x="63318" y="390202"/>
                    <a:pt x="63142" y="386862"/>
                  </a:cubicBezTo>
                  <a:cubicBezTo>
                    <a:pt x="62878" y="383520"/>
                    <a:pt x="60768" y="380619"/>
                    <a:pt x="57691" y="379300"/>
                  </a:cubicBezTo>
                  <a:lnTo>
                    <a:pt x="31314" y="368749"/>
                  </a:lnTo>
                  <a:cubicBezTo>
                    <a:pt x="25951" y="366639"/>
                    <a:pt x="21730" y="362507"/>
                    <a:pt x="19444" y="357144"/>
                  </a:cubicBezTo>
                  <a:cubicBezTo>
                    <a:pt x="17158" y="351780"/>
                    <a:pt x="17070" y="345889"/>
                    <a:pt x="19268" y="340526"/>
                  </a:cubicBezTo>
                  <a:cubicBezTo>
                    <a:pt x="23577" y="329712"/>
                    <a:pt x="36501" y="323996"/>
                    <a:pt x="47492" y="328481"/>
                  </a:cubicBezTo>
                  <a:lnTo>
                    <a:pt x="118446" y="356880"/>
                  </a:lnTo>
                  <a:cubicBezTo>
                    <a:pt x="120907" y="357847"/>
                    <a:pt x="123809" y="357671"/>
                    <a:pt x="126095" y="356352"/>
                  </a:cubicBezTo>
                  <a:lnTo>
                    <a:pt x="212963" y="306148"/>
                  </a:lnTo>
                  <a:cubicBezTo>
                    <a:pt x="215689" y="304565"/>
                    <a:pt x="217359" y="301664"/>
                    <a:pt x="217359" y="298499"/>
                  </a:cubicBezTo>
                  <a:cubicBezTo>
                    <a:pt x="217359" y="295334"/>
                    <a:pt x="215689" y="292432"/>
                    <a:pt x="212963" y="290849"/>
                  </a:cubicBezTo>
                  <a:lnTo>
                    <a:pt x="126095" y="240645"/>
                  </a:lnTo>
                  <a:cubicBezTo>
                    <a:pt x="123721" y="239327"/>
                    <a:pt x="120907" y="239063"/>
                    <a:pt x="118446" y="240118"/>
                  </a:cubicBezTo>
                  <a:lnTo>
                    <a:pt x="47492" y="268517"/>
                  </a:lnTo>
                  <a:cubicBezTo>
                    <a:pt x="44942" y="269572"/>
                    <a:pt x="42216" y="270100"/>
                    <a:pt x="39491" y="270100"/>
                  </a:cubicBezTo>
                  <a:cubicBezTo>
                    <a:pt x="30610" y="270100"/>
                    <a:pt x="22609" y="264736"/>
                    <a:pt x="19356" y="256471"/>
                  </a:cubicBezTo>
                  <a:cubicBezTo>
                    <a:pt x="17158" y="251108"/>
                    <a:pt x="17246" y="245217"/>
                    <a:pt x="19532" y="239854"/>
                  </a:cubicBezTo>
                  <a:cubicBezTo>
                    <a:pt x="21818" y="234491"/>
                    <a:pt x="26039" y="230446"/>
                    <a:pt x="31402" y="228248"/>
                  </a:cubicBezTo>
                  <a:lnTo>
                    <a:pt x="57779" y="217697"/>
                  </a:lnTo>
                  <a:cubicBezTo>
                    <a:pt x="60944" y="216467"/>
                    <a:pt x="63054" y="213477"/>
                    <a:pt x="63318" y="210136"/>
                  </a:cubicBezTo>
                  <a:cubicBezTo>
                    <a:pt x="63581" y="206795"/>
                    <a:pt x="61823" y="203542"/>
                    <a:pt x="58922" y="201871"/>
                  </a:cubicBezTo>
                  <a:lnTo>
                    <a:pt x="34391" y="187716"/>
                  </a:lnTo>
                  <a:cubicBezTo>
                    <a:pt x="24016" y="181737"/>
                    <a:pt x="20499" y="168460"/>
                    <a:pt x="26390" y="158086"/>
                  </a:cubicBezTo>
                  <a:cubicBezTo>
                    <a:pt x="32193" y="148062"/>
                    <a:pt x="45909" y="144282"/>
                    <a:pt x="56020" y="150173"/>
                  </a:cubicBezTo>
                  <a:lnTo>
                    <a:pt x="80551" y="164328"/>
                  </a:lnTo>
                  <a:cubicBezTo>
                    <a:pt x="83452" y="165999"/>
                    <a:pt x="87057" y="165911"/>
                    <a:pt x="89871" y="163976"/>
                  </a:cubicBezTo>
                  <a:cubicBezTo>
                    <a:pt x="92684" y="162130"/>
                    <a:pt x="94091" y="158789"/>
                    <a:pt x="93651" y="155448"/>
                  </a:cubicBezTo>
                  <a:lnTo>
                    <a:pt x="89607" y="127312"/>
                  </a:lnTo>
                  <a:cubicBezTo>
                    <a:pt x="87936" y="115443"/>
                    <a:pt x="96113" y="104452"/>
                    <a:pt x="107983" y="102782"/>
                  </a:cubicBezTo>
                  <a:cubicBezTo>
                    <a:pt x="119940" y="101024"/>
                    <a:pt x="130931" y="109552"/>
                    <a:pt x="132601" y="121158"/>
                  </a:cubicBezTo>
                  <a:lnTo>
                    <a:pt x="143504" y="196772"/>
                  </a:lnTo>
                  <a:cubicBezTo>
                    <a:pt x="143855" y="199409"/>
                    <a:pt x="145438" y="201783"/>
                    <a:pt x="147812" y="203102"/>
                  </a:cubicBezTo>
                  <a:lnTo>
                    <a:pt x="234680" y="253306"/>
                  </a:lnTo>
                  <a:cubicBezTo>
                    <a:pt x="237406" y="254889"/>
                    <a:pt x="240747" y="254889"/>
                    <a:pt x="243472" y="253306"/>
                  </a:cubicBezTo>
                  <a:cubicBezTo>
                    <a:pt x="246198" y="251724"/>
                    <a:pt x="247868" y="248822"/>
                    <a:pt x="247868" y="245657"/>
                  </a:cubicBezTo>
                  <a:lnTo>
                    <a:pt x="247868" y="145337"/>
                  </a:lnTo>
                  <a:cubicBezTo>
                    <a:pt x="247868" y="142611"/>
                    <a:pt x="246637" y="140061"/>
                    <a:pt x="244527" y="138391"/>
                  </a:cubicBezTo>
                  <a:lnTo>
                    <a:pt x="184476" y="91176"/>
                  </a:lnTo>
                  <a:cubicBezTo>
                    <a:pt x="179904" y="87571"/>
                    <a:pt x="177002" y="82472"/>
                    <a:pt x="176387" y="76669"/>
                  </a:cubicBezTo>
                  <a:cubicBezTo>
                    <a:pt x="175683" y="70954"/>
                    <a:pt x="177266" y="65239"/>
                    <a:pt x="180871" y="60667"/>
                  </a:cubicBezTo>
                  <a:cubicBezTo>
                    <a:pt x="188081" y="51523"/>
                    <a:pt x="202236" y="49852"/>
                    <a:pt x="211380" y="57062"/>
                  </a:cubicBezTo>
                  <a:lnTo>
                    <a:pt x="233713" y="74647"/>
                  </a:lnTo>
                  <a:cubicBezTo>
                    <a:pt x="236350" y="76757"/>
                    <a:pt x="239955" y="77108"/>
                    <a:pt x="242945" y="75614"/>
                  </a:cubicBezTo>
                  <a:cubicBezTo>
                    <a:pt x="245934" y="74119"/>
                    <a:pt x="247868" y="71042"/>
                    <a:pt x="247868" y="67701"/>
                  </a:cubicBezTo>
                  <a:lnTo>
                    <a:pt x="247868" y="39389"/>
                  </a:lnTo>
                  <a:cubicBezTo>
                    <a:pt x="247868" y="27432"/>
                    <a:pt x="257628" y="17672"/>
                    <a:pt x="269586" y="17672"/>
                  </a:cubicBezTo>
                  <a:cubicBezTo>
                    <a:pt x="281543" y="17672"/>
                    <a:pt x="291302" y="27432"/>
                    <a:pt x="291302" y="39389"/>
                  </a:cubicBezTo>
                  <a:lnTo>
                    <a:pt x="291302" y="67701"/>
                  </a:lnTo>
                  <a:cubicBezTo>
                    <a:pt x="291302" y="71042"/>
                    <a:pt x="293237" y="74119"/>
                    <a:pt x="296226" y="75614"/>
                  </a:cubicBezTo>
                  <a:cubicBezTo>
                    <a:pt x="299216" y="77108"/>
                    <a:pt x="302820" y="76669"/>
                    <a:pt x="305458" y="74647"/>
                  </a:cubicBezTo>
                  <a:lnTo>
                    <a:pt x="327791" y="57062"/>
                  </a:lnTo>
                  <a:cubicBezTo>
                    <a:pt x="336935" y="49852"/>
                    <a:pt x="351090" y="51611"/>
                    <a:pt x="358300" y="60667"/>
                  </a:cubicBezTo>
                  <a:cubicBezTo>
                    <a:pt x="361905" y="65239"/>
                    <a:pt x="363487" y="70866"/>
                    <a:pt x="362784" y="76669"/>
                  </a:cubicBezTo>
                  <a:cubicBezTo>
                    <a:pt x="362080" y="82472"/>
                    <a:pt x="359179" y="87571"/>
                    <a:pt x="354695" y="91176"/>
                  </a:cubicBezTo>
                  <a:lnTo>
                    <a:pt x="294644" y="138391"/>
                  </a:lnTo>
                  <a:cubicBezTo>
                    <a:pt x="292533" y="140061"/>
                    <a:pt x="291302" y="142611"/>
                    <a:pt x="291302" y="145337"/>
                  </a:cubicBezTo>
                  <a:lnTo>
                    <a:pt x="291302" y="245657"/>
                  </a:lnTo>
                  <a:cubicBezTo>
                    <a:pt x="291302" y="248822"/>
                    <a:pt x="292973" y="251724"/>
                    <a:pt x="295699" y="253306"/>
                  </a:cubicBezTo>
                  <a:cubicBezTo>
                    <a:pt x="298424" y="254889"/>
                    <a:pt x="301765" y="254889"/>
                    <a:pt x="304491" y="253306"/>
                  </a:cubicBezTo>
                  <a:lnTo>
                    <a:pt x="391359" y="203102"/>
                  </a:lnTo>
                  <a:cubicBezTo>
                    <a:pt x="393733" y="201783"/>
                    <a:pt x="395316" y="199409"/>
                    <a:pt x="395667" y="196772"/>
                  </a:cubicBezTo>
                  <a:lnTo>
                    <a:pt x="406569" y="121158"/>
                  </a:lnTo>
                  <a:cubicBezTo>
                    <a:pt x="408240" y="109552"/>
                    <a:pt x="419142" y="101024"/>
                    <a:pt x="431100" y="102782"/>
                  </a:cubicBezTo>
                  <a:cubicBezTo>
                    <a:pt x="442970" y="104452"/>
                    <a:pt x="451147" y="115531"/>
                    <a:pt x="449476" y="127312"/>
                  </a:cubicBezTo>
                  <a:lnTo>
                    <a:pt x="445432" y="155448"/>
                  </a:lnTo>
                  <a:cubicBezTo>
                    <a:pt x="444992" y="158789"/>
                    <a:pt x="446399" y="162130"/>
                    <a:pt x="449212" y="163976"/>
                  </a:cubicBezTo>
                  <a:cubicBezTo>
                    <a:pt x="452026" y="165823"/>
                    <a:pt x="455631" y="165999"/>
                    <a:pt x="458532" y="164328"/>
                  </a:cubicBezTo>
                  <a:lnTo>
                    <a:pt x="483151" y="150173"/>
                  </a:lnTo>
                  <a:cubicBezTo>
                    <a:pt x="493174" y="144370"/>
                    <a:pt x="506978" y="148150"/>
                    <a:pt x="512781" y="158086"/>
                  </a:cubicBezTo>
                  <a:cubicBezTo>
                    <a:pt x="518759" y="168460"/>
                    <a:pt x="515155" y="181737"/>
                    <a:pt x="504867" y="187716"/>
                  </a:cubicBezTo>
                  <a:lnTo>
                    <a:pt x="480337" y="201871"/>
                  </a:lnTo>
                  <a:cubicBezTo>
                    <a:pt x="477435" y="203542"/>
                    <a:pt x="475765" y="206795"/>
                    <a:pt x="475941" y="210136"/>
                  </a:cubicBezTo>
                  <a:cubicBezTo>
                    <a:pt x="476205" y="213477"/>
                    <a:pt x="478315" y="216379"/>
                    <a:pt x="481392" y="217697"/>
                  </a:cubicBezTo>
                  <a:lnTo>
                    <a:pt x="507769" y="228248"/>
                  </a:lnTo>
                  <a:cubicBezTo>
                    <a:pt x="513132" y="230358"/>
                    <a:pt x="517353" y="234491"/>
                    <a:pt x="519639" y="239854"/>
                  </a:cubicBezTo>
                  <a:cubicBezTo>
                    <a:pt x="521924" y="245217"/>
                    <a:pt x="522012" y="251108"/>
                    <a:pt x="519814" y="256471"/>
                  </a:cubicBezTo>
                  <a:cubicBezTo>
                    <a:pt x="515506" y="267374"/>
                    <a:pt x="502494" y="272913"/>
                    <a:pt x="491591" y="268605"/>
                  </a:cubicBezTo>
                  <a:lnTo>
                    <a:pt x="420637" y="240206"/>
                  </a:lnTo>
                  <a:cubicBezTo>
                    <a:pt x="418175" y="239239"/>
                    <a:pt x="415362" y="239414"/>
                    <a:pt x="412988" y="240733"/>
                  </a:cubicBezTo>
                  <a:lnTo>
                    <a:pt x="326120" y="290937"/>
                  </a:lnTo>
                  <a:cubicBezTo>
                    <a:pt x="323395" y="292520"/>
                    <a:pt x="321724" y="295421"/>
                    <a:pt x="321724" y="298587"/>
                  </a:cubicBezTo>
                  <a:cubicBezTo>
                    <a:pt x="321724" y="301752"/>
                    <a:pt x="323395" y="304653"/>
                    <a:pt x="326120" y="306236"/>
                  </a:cubicBezTo>
                  <a:lnTo>
                    <a:pt x="412988" y="356440"/>
                  </a:lnTo>
                  <a:cubicBezTo>
                    <a:pt x="415362" y="357759"/>
                    <a:pt x="418175" y="358023"/>
                    <a:pt x="420637" y="356967"/>
                  </a:cubicBezTo>
                  <a:lnTo>
                    <a:pt x="491591" y="328569"/>
                  </a:lnTo>
                  <a:cubicBezTo>
                    <a:pt x="502582" y="324172"/>
                    <a:pt x="515418" y="329799"/>
                    <a:pt x="519814" y="340702"/>
                  </a:cubicBezTo>
                  <a:cubicBezTo>
                    <a:pt x="522012" y="346065"/>
                    <a:pt x="521924" y="351956"/>
                    <a:pt x="519639" y="357319"/>
                  </a:cubicBezTo>
                  <a:cubicBezTo>
                    <a:pt x="517353" y="362683"/>
                    <a:pt x="513132" y="366727"/>
                    <a:pt x="507769" y="368925"/>
                  </a:cubicBezTo>
                  <a:lnTo>
                    <a:pt x="481392" y="379476"/>
                  </a:lnTo>
                  <a:cubicBezTo>
                    <a:pt x="478227" y="380707"/>
                    <a:pt x="476117" y="383696"/>
                    <a:pt x="475853" y="387037"/>
                  </a:cubicBezTo>
                  <a:cubicBezTo>
                    <a:pt x="475589" y="390378"/>
                    <a:pt x="477347" y="393632"/>
                    <a:pt x="480249" y="395302"/>
                  </a:cubicBezTo>
                  <a:lnTo>
                    <a:pt x="504780" y="409458"/>
                  </a:lnTo>
                  <a:cubicBezTo>
                    <a:pt x="515155" y="415437"/>
                    <a:pt x="518671" y="428713"/>
                    <a:pt x="512693" y="439088"/>
                  </a:cubicBezTo>
                  <a:cubicBezTo>
                    <a:pt x="506978" y="449023"/>
                    <a:pt x="493174" y="452892"/>
                    <a:pt x="483063" y="447001"/>
                  </a:cubicBezTo>
                  <a:lnTo>
                    <a:pt x="458532" y="432845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3" name="Vrije vorm: vorm 382">
              <a:extLst>
                <a:ext uri="{FF2B5EF4-FFF2-40B4-BE49-F238E27FC236}">
                  <a16:creationId xmlns:a16="http://schemas.microsoft.com/office/drawing/2014/main" id="{47DC9001-E7CC-1DBE-7EBC-4BE47D1FFA18}"/>
                </a:ext>
              </a:extLst>
            </p:cNvPr>
            <p:cNvSpPr/>
            <p:nvPr/>
          </p:nvSpPr>
          <p:spPr>
            <a:xfrm>
              <a:off x="10993581" y="1665715"/>
              <a:ext cx="46925" cy="36563"/>
            </a:xfrm>
            <a:custGeom>
              <a:avLst/>
              <a:gdLst>
                <a:gd name="connsiteX0" fmla="*/ 1394 w 46925"/>
                <a:gd name="connsiteY0" fmla="*/ 32519 h 36563"/>
                <a:gd name="connsiteX1" fmla="*/ 8779 w 46925"/>
                <a:gd name="connsiteY1" fmla="*/ 36563 h 36563"/>
                <a:gd name="connsiteX2" fmla="*/ 13527 w 46925"/>
                <a:gd name="connsiteY2" fmla="*/ 35156 h 36563"/>
                <a:gd name="connsiteX3" fmla="*/ 42894 w 46925"/>
                <a:gd name="connsiteY3" fmla="*/ 16165 h 36563"/>
                <a:gd name="connsiteX4" fmla="*/ 45531 w 46925"/>
                <a:gd name="connsiteY4" fmla="*/ 4032 h 36563"/>
                <a:gd name="connsiteX5" fmla="*/ 33398 w 46925"/>
                <a:gd name="connsiteY5" fmla="*/ 1394 h 36563"/>
                <a:gd name="connsiteX6" fmla="*/ 4032 w 46925"/>
                <a:gd name="connsiteY6" fmla="*/ 20385 h 36563"/>
                <a:gd name="connsiteX7" fmla="*/ 1394 w 46925"/>
                <a:gd name="connsiteY7" fmla="*/ 32519 h 36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925" h="36563">
                  <a:moveTo>
                    <a:pt x="1394" y="32519"/>
                  </a:moveTo>
                  <a:cubicBezTo>
                    <a:pt x="3064" y="35156"/>
                    <a:pt x="5878" y="36563"/>
                    <a:pt x="8779" y="36563"/>
                  </a:cubicBezTo>
                  <a:cubicBezTo>
                    <a:pt x="10450" y="36563"/>
                    <a:pt x="12033" y="36123"/>
                    <a:pt x="13527" y="35156"/>
                  </a:cubicBezTo>
                  <a:lnTo>
                    <a:pt x="42894" y="16165"/>
                  </a:lnTo>
                  <a:cubicBezTo>
                    <a:pt x="46938" y="13527"/>
                    <a:pt x="48169" y="8076"/>
                    <a:pt x="45531" y="4032"/>
                  </a:cubicBezTo>
                  <a:cubicBezTo>
                    <a:pt x="42894" y="-13"/>
                    <a:pt x="37442" y="-1244"/>
                    <a:pt x="33398" y="1394"/>
                  </a:cubicBezTo>
                  <a:lnTo>
                    <a:pt x="4032" y="20385"/>
                  </a:lnTo>
                  <a:cubicBezTo>
                    <a:pt x="-13" y="23023"/>
                    <a:pt x="-1244" y="28474"/>
                    <a:pt x="1394" y="3251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4" name="Vrije vorm: vorm 383">
              <a:extLst>
                <a:ext uri="{FF2B5EF4-FFF2-40B4-BE49-F238E27FC236}">
                  <a16:creationId xmlns:a16="http://schemas.microsoft.com/office/drawing/2014/main" id="{2C654D85-D26C-7596-F9C5-377906559E8E}"/>
                </a:ext>
              </a:extLst>
            </p:cNvPr>
            <p:cNvSpPr/>
            <p:nvPr/>
          </p:nvSpPr>
          <p:spPr>
            <a:xfrm>
              <a:off x="11027594" y="3628233"/>
              <a:ext cx="541078" cy="550398"/>
            </a:xfrm>
            <a:custGeom>
              <a:avLst/>
              <a:gdLst>
                <a:gd name="connsiteX0" fmla="*/ 497908 w 541078"/>
                <a:gd name="connsiteY0" fmla="*/ 533869 h 550398"/>
                <a:gd name="connsiteX1" fmla="*/ 516460 w 541078"/>
                <a:gd name="connsiteY1" fmla="*/ 492985 h 550398"/>
                <a:gd name="connsiteX2" fmla="*/ 516460 w 541078"/>
                <a:gd name="connsiteY2" fmla="*/ 278013 h 550398"/>
                <a:gd name="connsiteX3" fmla="*/ 520856 w 541078"/>
                <a:gd name="connsiteY3" fmla="*/ 275903 h 550398"/>
                <a:gd name="connsiteX4" fmla="*/ 541078 w 541078"/>
                <a:gd name="connsiteY4" fmla="*/ 243723 h 550398"/>
                <a:gd name="connsiteX5" fmla="*/ 541078 w 541078"/>
                <a:gd name="connsiteY5" fmla="*/ 168373 h 550398"/>
                <a:gd name="connsiteX6" fmla="*/ 480675 w 541078"/>
                <a:gd name="connsiteY6" fmla="*/ 110871 h 550398"/>
                <a:gd name="connsiteX7" fmla="*/ 431175 w 541078"/>
                <a:gd name="connsiteY7" fmla="*/ 110871 h 550398"/>
                <a:gd name="connsiteX8" fmla="*/ 438033 w 541078"/>
                <a:gd name="connsiteY8" fmla="*/ 99089 h 550398"/>
                <a:gd name="connsiteX9" fmla="*/ 428274 w 541078"/>
                <a:gd name="connsiteY9" fmla="*/ 18903 h 550398"/>
                <a:gd name="connsiteX10" fmla="*/ 381674 w 541078"/>
                <a:gd name="connsiteY10" fmla="*/ 0 h 550398"/>
                <a:gd name="connsiteX11" fmla="*/ 335075 w 541078"/>
                <a:gd name="connsiteY11" fmla="*/ 18903 h 550398"/>
                <a:gd name="connsiteX12" fmla="*/ 277046 w 541078"/>
                <a:gd name="connsiteY12" fmla="*/ 91352 h 550398"/>
                <a:gd name="connsiteX13" fmla="*/ 270540 w 541078"/>
                <a:gd name="connsiteY13" fmla="*/ 101112 h 550398"/>
                <a:gd name="connsiteX14" fmla="*/ 264033 w 541078"/>
                <a:gd name="connsiteY14" fmla="*/ 91352 h 550398"/>
                <a:gd name="connsiteX15" fmla="*/ 206004 w 541078"/>
                <a:gd name="connsiteY15" fmla="*/ 18903 h 550398"/>
                <a:gd name="connsiteX16" fmla="*/ 159405 w 541078"/>
                <a:gd name="connsiteY16" fmla="*/ 0 h 550398"/>
                <a:gd name="connsiteX17" fmla="*/ 112805 w 541078"/>
                <a:gd name="connsiteY17" fmla="*/ 18903 h 550398"/>
                <a:gd name="connsiteX18" fmla="*/ 96715 w 541078"/>
                <a:gd name="connsiteY18" fmla="*/ 84142 h 550398"/>
                <a:gd name="connsiteX19" fmla="*/ 99705 w 541078"/>
                <a:gd name="connsiteY19" fmla="*/ 92407 h 550398"/>
                <a:gd name="connsiteX20" fmla="*/ 103046 w 541078"/>
                <a:gd name="connsiteY20" fmla="*/ 99001 h 550398"/>
                <a:gd name="connsiteX21" fmla="*/ 109904 w 541078"/>
                <a:gd name="connsiteY21" fmla="*/ 110783 h 550398"/>
                <a:gd name="connsiteX22" fmla="*/ 60403 w 541078"/>
                <a:gd name="connsiteY22" fmla="*/ 110783 h 550398"/>
                <a:gd name="connsiteX23" fmla="*/ 0 w 541078"/>
                <a:gd name="connsiteY23" fmla="*/ 168285 h 550398"/>
                <a:gd name="connsiteX24" fmla="*/ 0 w 541078"/>
                <a:gd name="connsiteY24" fmla="*/ 243635 h 550398"/>
                <a:gd name="connsiteX25" fmla="*/ 20310 w 541078"/>
                <a:gd name="connsiteY25" fmla="*/ 275815 h 550398"/>
                <a:gd name="connsiteX26" fmla="*/ 24706 w 541078"/>
                <a:gd name="connsiteY26" fmla="*/ 277925 h 550398"/>
                <a:gd name="connsiteX27" fmla="*/ 24706 w 541078"/>
                <a:gd name="connsiteY27" fmla="*/ 492897 h 550398"/>
                <a:gd name="connsiteX28" fmla="*/ 85109 w 541078"/>
                <a:gd name="connsiteY28" fmla="*/ 550399 h 550398"/>
                <a:gd name="connsiteX29" fmla="*/ 456057 w 541078"/>
                <a:gd name="connsiteY29" fmla="*/ 550399 h 550398"/>
                <a:gd name="connsiteX30" fmla="*/ 497908 w 541078"/>
                <a:gd name="connsiteY30" fmla="*/ 533781 h 550398"/>
                <a:gd name="connsiteX31" fmla="*/ 480675 w 541078"/>
                <a:gd name="connsiteY31" fmla="*/ 128719 h 550398"/>
                <a:gd name="connsiteX32" fmla="*/ 523142 w 541078"/>
                <a:gd name="connsiteY32" fmla="*/ 168373 h 550398"/>
                <a:gd name="connsiteX33" fmla="*/ 523142 w 541078"/>
                <a:gd name="connsiteY33" fmla="*/ 243723 h 550398"/>
                <a:gd name="connsiteX34" fmla="*/ 505030 w 541078"/>
                <a:gd name="connsiteY34" fmla="*/ 261835 h 550398"/>
                <a:gd name="connsiteX35" fmla="*/ 348439 w 541078"/>
                <a:gd name="connsiteY35" fmla="*/ 261835 h 550398"/>
                <a:gd name="connsiteX36" fmla="*/ 348439 w 541078"/>
                <a:gd name="connsiteY36" fmla="*/ 128807 h 550398"/>
                <a:gd name="connsiteX37" fmla="*/ 480588 w 541078"/>
                <a:gd name="connsiteY37" fmla="*/ 128807 h 550398"/>
                <a:gd name="connsiteX38" fmla="*/ 293839 w 541078"/>
                <a:gd name="connsiteY38" fmla="*/ 98562 h 550398"/>
                <a:gd name="connsiteX39" fmla="*/ 347736 w 541078"/>
                <a:gd name="connsiteY39" fmla="*/ 31476 h 550398"/>
                <a:gd name="connsiteX40" fmla="*/ 381674 w 541078"/>
                <a:gd name="connsiteY40" fmla="*/ 17673 h 550398"/>
                <a:gd name="connsiteX41" fmla="*/ 415613 w 541078"/>
                <a:gd name="connsiteY41" fmla="*/ 31476 h 550398"/>
                <a:gd name="connsiteX42" fmla="*/ 415613 w 541078"/>
                <a:gd name="connsiteY42" fmla="*/ 99353 h 550398"/>
                <a:gd name="connsiteX43" fmla="*/ 402424 w 541078"/>
                <a:gd name="connsiteY43" fmla="*/ 109816 h 550398"/>
                <a:gd name="connsiteX44" fmla="*/ 400666 w 541078"/>
                <a:gd name="connsiteY44" fmla="*/ 110783 h 550398"/>
                <a:gd name="connsiteX45" fmla="*/ 285487 w 541078"/>
                <a:gd name="connsiteY45" fmla="*/ 110783 h 550398"/>
                <a:gd name="connsiteX46" fmla="*/ 293751 w 541078"/>
                <a:gd name="connsiteY46" fmla="*/ 98562 h 550398"/>
                <a:gd name="connsiteX47" fmla="*/ 125554 w 541078"/>
                <a:gd name="connsiteY47" fmla="*/ 31564 h 550398"/>
                <a:gd name="connsiteX48" fmla="*/ 159493 w 541078"/>
                <a:gd name="connsiteY48" fmla="*/ 17760 h 550398"/>
                <a:gd name="connsiteX49" fmla="*/ 193431 w 541078"/>
                <a:gd name="connsiteY49" fmla="*/ 31564 h 550398"/>
                <a:gd name="connsiteX50" fmla="*/ 247328 w 541078"/>
                <a:gd name="connsiteY50" fmla="*/ 98562 h 550398"/>
                <a:gd name="connsiteX51" fmla="*/ 255592 w 541078"/>
                <a:gd name="connsiteY51" fmla="*/ 110783 h 550398"/>
                <a:gd name="connsiteX52" fmla="*/ 140501 w 541078"/>
                <a:gd name="connsiteY52" fmla="*/ 110783 h 550398"/>
                <a:gd name="connsiteX53" fmla="*/ 138743 w 541078"/>
                <a:gd name="connsiteY53" fmla="*/ 109816 h 550398"/>
                <a:gd name="connsiteX54" fmla="*/ 125554 w 541078"/>
                <a:gd name="connsiteY54" fmla="*/ 99353 h 550398"/>
                <a:gd name="connsiteX55" fmla="*/ 111838 w 541078"/>
                <a:gd name="connsiteY55" fmla="*/ 65415 h 550398"/>
                <a:gd name="connsiteX56" fmla="*/ 125554 w 541078"/>
                <a:gd name="connsiteY56" fmla="*/ 31476 h 550398"/>
                <a:gd name="connsiteX57" fmla="*/ 192640 w 541078"/>
                <a:gd name="connsiteY57" fmla="*/ 532550 h 550398"/>
                <a:gd name="connsiteX58" fmla="*/ 85109 w 541078"/>
                <a:gd name="connsiteY58" fmla="*/ 532550 h 550398"/>
                <a:gd name="connsiteX59" fmla="*/ 42643 w 541078"/>
                <a:gd name="connsiteY59" fmla="*/ 492985 h 550398"/>
                <a:gd name="connsiteX60" fmla="*/ 42643 w 541078"/>
                <a:gd name="connsiteY60" fmla="*/ 279683 h 550398"/>
                <a:gd name="connsiteX61" fmla="*/ 192640 w 541078"/>
                <a:gd name="connsiteY61" fmla="*/ 279683 h 550398"/>
                <a:gd name="connsiteX62" fmla="*/ 192640 w 541078"/>
                <a:gd name="connsiteY62" fmla="*/ 532638 h 550398"/>
                <a:gd name="connsiteX63" fmla="*/ 192640 w 541078"/>
                <a:gd name="connsiteY63" fmla="*/ 261747 h 550398"/>
                <a:gd name="connsiteX64" fmla="*/ 36049 w 541078"/>
                <a:gd name="connsiteY64" fmla="*/ 261747 h 550398"/>
                <a:gd name="connsiteX65" fmla="*/ 18024 w 541078"/>
                <a:gd name="connsiteY65" fmla="*/ 243635 h 550398"/>
                <a:gd name="connsiteX66" fmla="*/ 18024 w 541078"/>
                <a:gd name="connsiteY66" fmla="*/ 168285 h 550398"/>
                <a:gd name="connsiteX67" fmla="*/ 60491 w 541078"/>
                <a:gd name="connsiteY67" fmla="*/ 128632 h 550398"/>
                <a:gd name="connsiteX68" fmla="*/ 192640 w 541078"/>
                <a:gd name="connsiteY68" fmla="*/ 128632 h 550398"/>
                <a:gd name="connsiteX69" fmla="*/ 192640 w 541078"/>
                <a:gd name="connsiteY69" fmla="*/ 261659 h 550398"/>
                <a:gd name="connsiteX70" fmla="*/ 330679 w 541078"/>
                <a:gd name="connsiteY70" fmla="*/ 532550 h 550398"/>
                <a:gd name="connsiteX71" fmla="*/ 210576 w 541078"/>
                <a:gd name="connsiteY71" fmla="*/ 532550 h 550398"/>
                <a:gd name="connsiteX72" fmla="*/ 210576 w 541078"/>
                <a:gd name="connsiteY72" fmla="*/ 128719 h 550398"/>
                <a:gd name="connsiteX73" fmla="*/ 330679 w 541078"/>
                <a:gd name="connsiteY73" fmla="*/ 128719 h 550398"/>
                <a:gd name="connsiteX74" fmla="*/ 330679 w 541078"/>
                <a:gd name="connsiteY74" fmla="*/ 532550 h 550398"/>
                <a:gd name="connsiteX75" fmla="*/ 348615 w 541078"/>
                <a:gd name="connsiteY75" fmla="*/ 279595 h 550398"/>
                <a:gd name="connsiteX76" fmla="*/ 498612 w 541078"/>
                <a:gd name="connsiteY76" fmla="*/ 279595 h 550398"/>
                <a:gd name="connsiteX77" fmla="*/ 498612 w 541078"/>
                <a:gd name="connsiteY77" fmla="*/ 492897 h 550398"/>
                <a:gd name="connsiteX78" fmla="*/ 456145 w 541078"/>
                <a:gd name="connsiteY78" fmla="*/ 532462 h 550398"/>
                <a:gd name="connsiteX79" fmla="*/ 348615 w 541078"/>
                <a:gd name="connsiteY79" fmla="*/ 532462 h 550398"/>
                <a:gd name="connsiteX80" fmla="*/ 348615 w 541078"/>
                <a:gd name="connsiteY80" fmla="*/ 279508 h 55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1078" h="550398">
                  <a:moveTo>
                    <a:pt x="497908" y="533869"/>
                  </a:moveTo>
                  <a:cubicBezTo>
                    <a:pt x="509866" y="522879"/>
                    <a:pt x="516460" y="508283"/>
                    <a:pt x="516460" y="492985"/>
                  </a:cubicBezTo>
                  <a:lnTo>
                    <a:pt x="516460" y="278013"/>
                  </a:lnTo>
                  <a:cubicBezTo>
                    <a:pt x="516460" y="278013"/>
                    <a:pt x="520856" y="275903"/>
                    <a:pt x="520856" y="275903"/>
                  </a:cubicBezTo>
                  <a:cubicBezTo>
                    <a:pt x="533342" y="269748"/>
                    <a:pt x="541078" y="257439"/>
                    <a:pt x="541078" y="243723"/>
                  </a:cubicBezTo>
                  <a:lnTo>
                    <a:pt x="541078" y="168373"/>
                  </a:lnTo>
                  <a:cubicBezTo>
                    <a:pt x="541078" y="137160"/>
                    <a:pt x="513383" y="110871"/>
                    <a:pt x="480675" y="110871"/>
                  </a:cubicBezTo>
                  <a:lnTo>
                    <a:pt x="431175" y="110871"/>
                  </a:lnTo>
                  <a:lnTo>
                    <a:pt x="438033" y="99089"/>
                  </a:lnTo>
                  <a:cubicBezTo>
                    <a:pt x="453068" y="73240"/>
                    <a:pt x="448935" y="39565"/>
                    <a:pt x="428274" y="18903"/>
                  </a:cubicBezTo>
                  <a:cubicBezTo>
                    <a:pt x="416052" y="6682"/>
                    <a:pt x="399523" y="0"/>
                    <a:pt x="381674" y="0"/>
                  </a:cubicBezTo>
                  <a:cubicBezTo>
                    <a:pt x="363826" y="0"/>
                    <a:pt x="347296" y="6682"/>
                    <a:pt x="335075" y="18903"/>
                  </a:cubicBezTo>
                  <a:cubicBezTo>
                    <a:pt x="310984" y="42994"/>
                    <a:pt x="290234" y="71569"/>
                    <a:pt x="277046" y="91352"/>
                  </a:cubicBezTo>
                  <a:lnTo>
                    <a:pt x="270540" y="101112"/>
                  </a:lnTo>
                  <a:lnTo>
                    <a:pt x="264033" y="91352"/>
                  </a:lnTo>
                  <a:cubicBezTo>
                    <a:pt x="250932" y="71657"/>
                    <a:pt x="230183" y="43082"/>
                    <a:pt x="206004" y="18903"/>
                  </a:cubicBezTo>
                  <a:cubicBezTo>
                    <a:pt x="193783" y="6770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3"/>
                  </a:cubicBezTo>
                  <a:cubicBezTo>
                    <a:pt x="96012" y="35697"/>
                    <a:pt x="90121" y="61282"/>
                    <a:pt x="96715" y="84142"/>
                  </a:cubicBezTo>
                  <a:cubicBezTo>
                    <a:pt x="97507" y="86956"/>
                    <a:pt x="98562" y="89769"/>
                    <a:pt x="99705" y="92407"/>
                  </a:cubicBezTo>
                  <a:cubicBezTo>
                    <a:pt x="100672" y="94693"/>
                    <a:pt x="101815" y="96891"/>
                    <a:pt x="103046" y="99001"/>
                  </a:cubicBezTo>
                  <a:lnTo>
                    <a:pt x="109904" y="110783"/>
                  </a:lnTo>
                  <a:lnTo>
                    <a:pt x="60403" y="110783"/>
                  </a:lnTo>
                  <a:cubicBezTo>
                    <a:pt x="27696" y="110783"/>
                    <a:pt x="0" y="137160"/>
                    <a:pt x="0" y="168285"/>
                  </a:cubicBezTo>
                  <a:lnTo>
                    <a:pt x="0" y="243635"/>
                  </a:lnTo>
                  <a:cubicBezTo>
                    <a:pt x="0" y="257351"/>
                    <a:pt x="7737" y="269660"/>
                    <a:pt x="20310" y="275815"/>
                  </a:cubicBezTo>
                  <a:lnTo>
                    <a:pt x="24706" y="277925"/>
                  </a:lnTo>
                  <a:lnTo>
                    <a:pt x="24706" y="492897"/>
                  </a:lnTo>
                  <a:cubicBezTo>
                    <a:pt x="24706" y="524109"/>
                    <a:pt x="52402" y="550399"/>
                    <a:pt x="85109" y="550399"/>
                  </a:cubicBezTo>
                  <a:lnTo>
                    <a:pt x="456057" y="550399"/>
                  </a:lnTo>
                  <a:cubicBezTo>
                    <a:pt x="471268" y="550399"/>
                    <a:pt x="486479" y="544332"/>
                    <a:pt x="497908" y="533781"/>
                  </a:cubicBezTo>
                  <a:close/>
                  <a:moveTo>
                    <a:pt x="480675" y="128719"/>
                  </a:moveTo>
                  <a:cubicBezTo>
                    <a:pt x="503711" y="128719"/>
                    <a:pt x="523142" y="146831"/>
                    <a:pt x="523142" y="168373"/>
                  </a:cubicBezTo>
                  <a:lnTo>
                    <a:pt x="523142" y="243723"/>
                  </a:lnTo>
                  <a:cubicBezTo>
                    <a:pt x="523142" y="253658"/>
                    <a:pt x="515054" y="261835"/>
                    <a:pt x="505030" y="261835"/>
                  </a:cubicBezTo>
                  <a:lnTo>
                    <a:pt x="348439" y="261835"/>
                  </a:lnTo>
                  <a:lnTo>
                    <a:pt x="348439" y="128807"/>
                  </a:lnTo>
                  <a:lnTo>
                    <a:pt x="480588" y="128807"/>
                  </a:lnTo>
                  <a:close/>
                  <a:moveTo>
                    <a:pt x="293839" y="98562"/>
                  </a:moveTo>
                  <a:cubicBezTo>
                    <a:pt x="306324" y="80098"/>
                    <a:pt x="325843" y="53457"/>
                    <a:pt x="347736" y="31476"/>
                  </a:cubicBezTo>
                  <a:cubicBezTo>
                    <a:pt x="356704" y="22596"/>
                    <a:pt x="368749" y="17673"/>
                    <a:pt x="381674" y="17673"/>
                  </a:cubicBezTo>
                  <a:cubicBezTo>
                    <a:pt x="394599" y="17673"/>
                    <a:pt x="406732" y="22596"/>
                    <a:pt x="415613" y="31476"/>
                  </a:cubicBezTo>
                  <a:cubicBezTo>
                    <a:pt x="433988" y="49852"/>
                    <a:pt x="433988" y="80977"/>
                    <a:pt x="415613" y="99353"/>
                  </a:cubicBezTo>
                  <a:cubicBezTo>
                    <a:pt x="410864" y="104101"/>
                    <a:pt x="406381" y="107618"/>
                    <a:pt x="402424" y="109816"/>
                  </a:cubicBezTo>
                  <a:lnTo>
                    <a:pt x="400666" y="110783"/>
                  </a:lnTo>
                  <a:lnTo>
                    <a:pt x="285487" y="110783"/>
                  </a:lnTo>
                  <a:lnTo>
                    <a:pt x="293751" y="98562"/>
                  </a:lnTo>
                  <a:close/>
                  <a:moveTo>
                    <a:pt x="125554" y="31564"/>
                  </a:moveTo>
                  <a:cubicBezTo>
                    <a:pt x="134434" y="22684"/>
                    <a:pt x="146480" y="17760"/>
                    <a:pt x="159493" y="17760"/>
                  </a:cubicBezTo>
                  <a:cubicBezTo>
                    <a:pt x="172505" y="17760"/>
                    <a:pt x="184550" y="22684"/>
                    <a:pt x="193431" y="31564"/>
                  </a:cubicBezTo>
                  <a:cubicBezTo>
                    <a:pt x="215412" y="53545"/>
                    <a:pt x="234843" y="80098"/>
                    <a:pt x="247328" y="98562"/>
                  </a:cubicBezTo>
                  <a:lnTo>
                    <a:pt x="255592" y="110783"/>
                  </a:lnTo>
                  <a:lnTo>
                    <a:pt x="140501" y="110783"/>
                  </a:lnTo>
                  <a:lnTo>
                    <a:pt x="138743" y="109816"/>
                  </a:lnTo>
                  <a:cubicBezTo>
                    <a:pt x="134786" y="107706"/>
                    <a:pt x="130302" y="104101"/>
                    <a:pt x="125554" y="99353"/>
                  </a:cubicBezTo>
                  <a:cubicBezTo>
                    <a:pt x="116674" y="90473"/>
                    <a:pt x="111838" y="78427"/>
                    <a:pt x="111838" y="65415"/>
                  </a:cubicBezTo>
                  <a:cubicBezTo>
                    <a:pt x="111838" y="52402"/>
                    <a:pt x="116762" y="40357"/>
                    <a:pt x="125554" y="31476"/>
                  </a:cubicBezTo>
                  <a:close/>
                  <a:moveTo>
                    <a:pt x="192640" y="532550"/>
                  </a:moveTo>
                  <a:lnTo>
                    <a:pt x="85109" y="532550"/>
                  </a:lnTo>
                  <a:cubicBezTo>
                    <a:pt x="62074" y="532550"/>
                    <a:pt x="42643" y="514438"/>
                    <a:pt x="42643" y="492985"/>
                  </a:cubicBezTo>
                  <a:lnTo>
                    <a:pt x="42643" y="279683"/>
                  </a:lnTo>
                  <a:lnTo>
                    <a:pt x="192640" y="279683"/>
                  </a:lnTo>
                  <a:lnTo>
                    <a:pt x="192640" y="532638"/>
                  </a:lnTo>
                  <a:close/>
                  <a:moveTo>
                    <a:pt x="192640" y="261747"/>
                  </a:moveTo>
                  <a:lnTo>
                    <a:pt x="36049" y="261747"/>
                  </a:lnTo>
                  <a:cubicBezTo>
                    <a:pt x="26113" y="261747"/>
                    <a:pt x="18024" y="253658"/>
                    <a:pt x="18024" y="243635"/>
                  </a:cubicBezTo>
                  <a:lnTo>
                    <a:pt x="18024" y="168285"/>
                  </a:lnTo>
                  <a:cubicBezTo>
                    <a:pt x="18024" y="146831"/>
                    <a:pt x="37455" y="128632"/>
                    <a:pt x="60491" y="128632"/>
                  </a:cubicBezTo>
                  <a:lnTo>
                    <a:pt x="192640" y="128632"/>
                  </a:lnTo>
                  <a:lnTo>
                    <a:pt x="192640" y="261659"/>
                  </a:lnTo>
                  <a:close/>
                  <a:moveTo>
                    <a:pt x="330679" y="532550"/>
                  </a:moveTo>
                  <a:lnTo>
                    <a:pt x="210576" y="532550"/>
                  </a:lnTo>
                  <a:lnTo>
                    <a:pt x="210576" y="128719"/>
                  </a:lnTo>
                  <a:lnTo>
                    <a:pt x="330679" y="128719"/>
                  </a:lnTo>
                  <a:lnTo>
                    <a:pt x="330679" y="532550"/>
                  </a:lnTo>
                  <a:close/>
                  <a:moveTo>
                    <a:pt x="348615" y="279595"/>
                  </a:moveTo>
                  <a:lnTo>
                    <a:pt x="498612" y="279595"/>
                  </a:lnTo>
                  <a:lnTo>
                    <a:pt x="498612" y="492897"/>
                  </a:lnTo>
                  <a:cubicBezTo>
                    <a:pt x="498612" y="514350"/>
                    <a:pt x="479181" y="532462"/>
                    <a:pt x="456145" y="532462"/>
                  </a:cubicBezTo>
                  <a:lnTo>
                    <a:pt x="348615" y="532462"/>
                  </a:lnTo>
                  <a:lnTo>
                    <a:pt x="348615" y="279508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5" name="Vrije vorm: vorm 384">
              <a:extLst>
                <a:ext uri="{FF2B5EF4-FFF2-40B4-BE49-F238E27FC236}">
                  <a16:creationId xmlns:a16="http://schemas.microsoft.com/office/drawing/2014/main" id="{1FE170D5-BD9B-84BD-1F75-DACBA0171F1C}"/>
                </a:ext>
              </a:extLst>
            </p:cNvPr>
            <p:cNvSpPr/>
            <p:nvPr/>
          </p:nvSpPr>
          <p:spPr>
            <a:xfrm>
              <a:off x="10657965" y="5754565"/>
              <a:ext cx="541078" cy="550398"/>
            </a:xfrm>
            <a:custGeom>
              <a:avLst/>
              <a:gdLst>
                <a:gd name="connsiteX0" fmla="*/ 541079 w 541078"/>
                <a:gd name="connsiteY0" fmla="*/ 243723 h 550398"/>
                <a:gd name="connsiteX1" fmla="*/ 541079 w 541078"/>
                <a:gd name="connsiteY1" fmla="*/ 168373 h 550398"/>
                <a:gd name="connsiteX2" fmla="*/ 480676 w 541078"/>
                <a:gd name="connsiteY2" fmla="*/ 110871 h 550398"/>
                <a:gd name="connsiteX3" fmla="*/ 431175 w 541078"/>
                <a:gd name="connsiteY3" fmla="*/ 110871 h 550398"/>
                <a:gd name="connsiteX4" fmla="*/ 438033 w 541078"/>
                <a:gd name="connsiteY4" fmla="*/ 99089 h 550398"/>
                <a:gd name="connsiteX5" fmla="*/ 428274 w 541078"/>
                <a:gd name="connsiteY5" fmla="*/ 18904 h 550398"/>
                <a:gd name="connsiteX6" fmla="*/ 381674 w 541078"/>
                <a:gd name="connsiteY6" fmla="*/ 0 h 550398"/>
                <a:gd name="connsiteX7" fmla="*/ 335075 w 541078"/>
                <a:gd name="connsiteY7" fmla="*/ 18904 h 550398"/>
                <a:gd name="connsiteX8" fmla="*/ 277046 w 541078"/>
                <a:gd name="connsiteY8" fmla="*/ 91352 h 550398"/>
                <a:gd name="connsiteX9" fmla="*/ 270540 w 541078"/>
                <a:gd name="connsiteY9" fmla="*/ 101112 h 550398"/>
                <a:gd name="connsiteX10" fmla="*/ 264033 w 541078"/>
                <a:gd name="connsiteY10" fmla="*/ 91352 h 550398"/>
                <a:gd name="connsiteX11" fmla="*/ 206004 w 541078"/>
                <a:gd name="connsiteY11" fmla="*/ 18904 h 550398"/>
                <a:gd name="connsiteX12" fmla="*/ 159405 w 541078"/>
                <a:gd name="connsiteY12" fmla="*/ 0 h 550398"/>
                <a:gd name="connsiteX13" fmla="*/ 112805 w 541078"/>
                <a:gd name="connsiteY13" fmla="*/ 18904 h 550398"/>
                <a:gd name="connsiteX14" fmla="*/ 96715 w 541078"/>
                <a:gd name="connsiteY14" fmla="*/ 84142 h 550398"/>
                <a:gd name="connsiteX15" fmla="*/ 99705 w 541078"/>
                <a:gd name="connsiteY15" fmla="*/ 92319 h 550398"/>
                <a:gd name="connsiteX16" fmla="*/ 103046 w 541078"/>
                <a:gd name="connsiteY16" fmla="*/ 99001 h 550398"/>
                <a:gd name="connsiteX17" fmla="*/ 109904 w 541078"/>
                <a:gd name="connsiteY17" fmla="*/ 110783 h 550398"/>
                <a:gd name="connsiteX18" fmla="*/ 60403 w 541078"/>
                <a:gd name="connsiteY18" fmla="*/ 110783 h 550398"/>
                <a:gd name="connsiteX19" fmla="*/ 0 w 541078"/>
                <a:gd name="connsiteY19" fmla="*/ 168285 h 550398"/>
                <a:gd name="connsiteX20" fmla="*/ 0 w 541078"/>
                <a:gd name="connsiteY20" fmla="*/ 243635 h 550398"/>
                <a:gd name="connsiteX21" fmla="*/ 20310 w 541078"/>
                <a:gd name="connsiteY21" fmla="*/ 275815 h 550398"/>
                <a:gd name="connsiteX22" fmla="*/ 24707 w 541078"/>
                <a:gd name="connsiteY22" fmla="*/ 277925 h 550398"/>
                <a:gd name="connsiteX23" fmla="*/ 24707 w 541078"/>
                <a:gd name="connsiteY23" fmla="*/ 492897 h 550398"/>
                <a:gd name="connsiteX24" fmla="*/ 85110 w 541078"/>
                <a:gd name="connsiteY24" fmla="*/ 550398 h 550398"/>
                <a:gd name="connsiteX25" fmla="*/ 456057 w 541078"/>
                <a:gd name="connsiteY25" fmla="*/ 550398 h 550398"/>
                <a:gd name="connsiteX26" fmla="*/ 497908 w 541078"/>
                <a:gd name="connsiteY26" fmla="*/ 533781 h 550398"/>
                <a:gd name="connsiteX27" fmla="*/ 516460 w 541078"/>
                <a:gd name="connsiteY27" fmla="*/ 492897 h 550398"/>
                <a:gd name="connsiteX28" fmla="*/ 516460 w 541078"/>
                <a:gd name="connsiteY28" fmla="*/ 277925 h 550398"/>
                <a:gd name="connsiteX29" fmla="*/ 520857 w 541078"/>
                <a:gd name="connsiteY29" fmla="*/ 275815 h 550398"/>
                <a:gd name="connsiteX30" fmla="*/ 541079 w 541078"/>
                <a:gd name="connsiteY30" fmla="*/ 243635 h 550398"/>
                <a:gd name="connsiteX31" fmla="*/ 293751 w 541078"/>
                <a:gd name="connsiteY31" fmla="*/ 98649 h 550398"/>
                <a:gd name="connsiteX32" fmla="*/ 347648 w 541078"/>
                <a:gd name="connsiteY32" fmla="*/ 31565 h 550398"/>
                <a:gd name="connsiteX33" fmla="*/ 381586 w 541078"/>
                <a:gd name="connsiteY33" fmla="*/ 17761 h 550398"/>
                <a:gd name="connsiteX34" fmla="*/ 415525 w 541078"/>
                <a:gd name="connsiteY34" fmla="*/ 31565 h 550398"/>
                <a:gd name="connsiteX35" fmla="*/ 415525 w 541078"/>
                <a:gd name="connsiteY35" fmla="*/ 99441 h 550398"/>
                <a:gd name="connsiteX36" fmla="*/ 402336 w 541078"/>
                <a:gd name="connsiteY36" fmla="*/ 109904 h 550398"/>
                <a:gd name="connsiteX37" fmla="*/ 400578 w 541078"/>
                <a:gd name="connsiteY37" fmla="*/ 110871 h 550398"/>
                <a:gd name="connsiteX38" fmla="*/ 285399 w 541078"/>
                <a:gd name="connsiteY38" fmla="*/ 110871 h 550398"/>
                <a:gd name="connsiteX39" fmla="*/ 293663 w 541078"/>
                <a:gd name="connsiteY39" fmla="*/ 98649 h 550398"/>
                <a:gd name="connsiteX40" fmla="*/ 125466 w 541078"/>
                <a:gd name="connsiteY40" fmla="*/ 31652 h 550398"/>
                <a:gd name="connsiteX41" fmla="*/ 159405 w 541078"/>
                <a:gd name="connsiteY41" fmla="*/ 17849 h 550398"/>
                <a:gd name="connsiteX42" fmla="*/ 193343 w 541078"/>
                <a:gd name="connsiteY42" fmla="*/ 31652 h 550398"/>
                <a:gd name="connsiteX43" fmla="*/ 247240 w 541078"/>
                <a:gd name="connsiteY43" fmla="*/ 98649 h 550398"/>
                <a:gd name="connsiteX44" fmla="*/ 255505 w 541078"/>
                <a:gd name="connsiteY44" fmla="*/ 110871 h 550398"/>
                <a:gd name="connsiteX45" fmla="*/ 140413 w 541078"/>
                <a:gd name="connsiteY45" fmla="*/ 110871 h 550398"/>
                <a:gd name="connsiteX46" fmla="*/ 138655 w 541078"/>
                <a:gd name="connsiteY46" fmla="*/ 109904 h 550398"/>
                <a:gd name="connsiteX47" fmla="*/ 125466 w 541078"/>
                <a:gd name="connsiteY47" fmla="*/ 99441 h 550398"/>
                <a:gd name="connsiteX48" fmla="*/ 111750 w 541078"/>
                <a:gd name="connsiteY48" fmla="*/ 65503 h 550398"/>
                <a:gd name="connsiteX49" fmla="*/ 125466 w 541078"/>
                <a:gd name="connsiteY49" fmla="*/ 31565 h 550398"/>
                <a:gd name="connsiteX50" fmla="*/ 192552 w 541078"/>
                <a:gd name="connsiteY50" fmla="*/ 532638 h 550398"/>
                <a:gd name="connsiteX51" fmla="*/ 85022 w 541078"/>
                <a:gd name="connsiteY51" fmla="*/ 532638 h 550398"/>
                <a:gd name="connsiteX52" fmla="*/ 42555 w 541078"/>
                <a:gd name="connsiteY52" fmla="*/ 493073 h 550398"/>
                <a:gd name="connsiteX53" fmla="*/ 42555 w 541078"/>
                <a:gd name="connsiteY53" fmla="*/ 279771 h 550398"/>
                <a:gd name="connsiteX54" fmla="*/ 192552 w 541078"/>
                <a:gd name="connsiteY54" fmla="*/ 279771 h 550398"/>
                <a:gd name="connsiteX55" fmla="*/ 192552 w 541078"/>
                <a:gd name="connsiteY55" fmla="*/ 532726 h 550398"/>
                <a:gd name="connsiteX56" fmla="*/ 192552 w 541078"/>
                <a:gd name="connsiteY56" fmla="*/ 261835 h 550398"/>
                <a:gd name="connsiteX57" fmla="*/ 35961 w 541078"/>
                <a:gd name="connsiteY57" fmla="*/ 261835 h 550398"/>
                <a:gd name="connsiteX58" fmla="*/ 17936 w 541078"/>
                <a:gd name="connsiteY58" fmla="*/ 243723 h 550398"/>
                <a:gd name="connsiteX59" fmla="*/ 17936 w 541078"/>
                <a:gd name="connsiteY59" fmla="*/ 168373 h 550398"/>
                <a:gd name="connsiteX60" fmla="*/ 60403 w 541078"/>
                <a:gd name="connsiteY60" fmla="*/ 128720 h 550398"/>
                <a:gd name="connsiteX61" fmla="*/ 192552 w 541078"/>
                <a:gd name="connsiteY61" fmla="*/ 128720 h 550398"/>
                <a:gd name="connsiteX62" fmla="*/ 192552 w 541078"/>
                <a:gd name="connsiteY62" fmla="*/ 261747 h 550398"/>
                <a:gd name="connsiteX63" fmla="*/ 330591 w 541078"/>
                <a:gd name="connsiteY63" fmla="*/ 532638 h 550398"/>
                <a:gd name="connsiteX64" fmla="*/ 210488 w 541078"/>
                <a:gd name="connsiteY64" fmla="*/ 532638 h 550398"/>
                <a:gd name="connsiteX65" fmla="*/ 210488 w 541078"/>
                <a:gd name="connsiteY65" fmla="*/ 128808 h 550398"/>
                <a:gd name="connsiteX66" fmla="*/ 330591 w 541078"/>
                <a:gd name="connsiteY66" fmla="*/ 128808 h 550398"/>
                <a:gd name="connsiteX67" fmla="*/ 330591 w 541078"/>
                <a:gd name="connsiteY67" fmla="*/ 532638 h 550398"/>
                <a:gd name="connsiteX68" fmla="*/ 498524 w 541078"/>
                <a:gd name="connsiteY68" fmla="*/ 493073 h 550398"/>
                <a:gd name="connsiteX69" fmla="*/ 456057 w 541078"/>
                <a:gd name="connsiteY69" fmla="*/ 532638 h 550398"/>
                <a:gd name="connsiteX70" fmla="*/ 348527 w 541078"/>
                <a:gd name="connsiteY70" fmla="*/ 532638 h 550398"/>
                <a:gd name="connsiteX71" fmla="*/ 348527 w 541078"/>
                <a:gd name="connsiteY71" fmla="*/ 279683 h 550398"/>
                <a:gd name="connsiteX72" fmla="*/ 498612 w 541078"/>
                <a:gd name="connsiteY72" fmla="*/ 279683 h 550398"/>
                <a:gd name="connsiteX73" fmla="*/ 498612 w 541078"/>
                <a:gd name="connsiteY73" fmla="*/ 492985 h 550398"/>
                <a:gd name="connsiteX74" fmla="*/ 505030 w 541078"/>
                <a:gd name="connsiteY74" fmla="*/ 261835 h 550398"/>
                <a:gd name="connsiteX75" fmla="*/ 348439 w 541078"/>
                <a:gd name="connsiteY75" fmla="*/ 261835 h 550398"/>
                <a:gd name="connsiteX76" fmla="*/ 348439 w 541078"/>
                <a:gd name="connsiteY76" fmla="*/ 128808 h 550398"/>
                <a:gd name="connsiteX77" fmla="*/ 480588 w 541078"/>
                <a:gd name="connsiteY77" fmla="*/ 128808 h 550398"/>
                <a:gd name="connsiteX78" fmla="*/ 523055 w 541078"/>
                <a:gd name="connsiteY78" fmla="*/ 168460 h 550398"/>
                <a:gd name="connsiteX79" fmla="*/ 523055 w 541078"/>
                <a:gd name="connsiteY79" fmla="*/ 243811 h 550398"/>
                <a:gd name="connsiteX80" fmla="*/ 504942 w 541078"/>
                <a:gd name="connsiteY80" fmla="*/ 261923 h 55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41078" h="550398">
                  <a:moveTo>
                    <a:pt x="541079" y="243723"/>
                  </a:moveTo>
                  <a:lnTo>
                    <a:pt x="541079" y="168373"/>
                  </a:lnTo>
                  <a:cubicBezTo>
                    <a:pt x="541079" y="137160"/>
                    <a:pt x="513383" y="110871"/>
                    <a:pt x="480676" y="110871"/>
                  </a:cubicBezTo>
                  <a:lnTo>
                    <a:pt x="431175" y="110871"/>
                  </a:lnTo>
                  <a:lnTo>
                    <a:pt x="438033" y="99089"/>
                  </a:lnTo>
                  <a:cubicBezTo>
                    <a:pt x="453068" y="73240"/>
                    <a:pt x="448936" y="39565"/>
                    <a:pt x="428274" y="18904"/>
                  </a:cubicBezTo>
                  <a:cubicBezTo>
                    <a:pt x="416052" y="6682"/>
                    <a:pt x="399523" y="0"/>
                    <a:pt x="381674" y="0"/>
                  </a:cubicBezTo>
                  <a:cubicBezTo>
                    <a:pt x="363826" y="0"/>
                    <a:pt x="347296" y="6682"/>
                    <a:pt x="335075" y="18904"/>
                  </a:cubicBezTo>
                  <a:cubicBezTo>
                    <a:pt x="310984" y="42995"/>
                    <a:pt x="290234" y="71570"/>
                    <a:pt x="277046" y="91352"/>
                  </a:cubicBezTo>
                  <a:lnTo>
                    <a:pt x="270540" y="101112"/>
                  </a:lnTo>
                  <a:lnTo>
                    <a:pt x="264033" y="91352"/>
                  </a:lnTo>
                  <a:cubicBezTo>
                    <a:pt x="250933" y="71658"/>
                    <a:pt x="230183" y="43083"/>
                    <a:pt x="206004" y="18904"/>
                  </a:cubicBezTo>
                  <a:cubicBezTo>
                    <a:pt x="193783" y="6770"/>
                    <a:pt x="177253" y="0"/>
                    <a:pt x="159405" y="0"/>
                  </a:cubicBezTo>
                  <a:cubicBezTo>
                    <a:pt x="141556" y="0"/>
                    <a:pt x="125027" y="6682"/>
                    <a:pt x="112805" y="18904"/>
                  </a:cubicBezTo>
                  <a:cubicBezTo>
                    <a:pt x="95924" y="35697"/>
                    <a:pt x="90121" y="61282"/>
                    <a:pt x="96715" y="84142"/>
                  </a:cubicBezTo>
                  <a:cubicBezTo>
                    <a:pt x="97507" y="86956"/>
                    <a:pt x="98562" y="89682"/>
                    <a:pt x="99705" y="92319"/>
                  </a:cubicBezTo>
                  <a:cubicBezTo>
                    <a:pt x="100672" y="94605"/>
                    <a:pt x="101815" y="96803"/>
                    <a:pt x="103046" y="99001"/>
                  </a:cubicBezTo>
                  <a:lnTo>
                    <a:pt x="109904" y="110783"/>
                  </a:lnTo>
                  <a:lnTo>
                    <a:pt x="60403" y="110783"/>
                  </a:lnTo>
                  <a:cubicBezTo>
                    <a:pt x="27696" y="110783"/>
                    <a:pt x="0" y="137160"/>
                    <a:pt x="0" y="168285"/>
                  </a:cubicBezTo>
                  <a:lnTo>
                    <a:pt x="0" y="243635"/>
                  </a:lnTo>
                  <a:cubicBezTo>
                    <a:pt x="0" y="257351"/>
                    <a:pt x="7737" y="269660"/>
                    <a:pt x="20310" y="275815"/>
                  </a:cubicBezTo>
                  <a:lnTo>
                    <a:pt x="24707" y="277925"/>
                  </a:lnTo>
                  <a:lnTo>
                    <a:pt x="24707" y="492897"/>
                  </a:lnTo>
                  <a:cubicBezTo>
                    <a:pt x="24707" y="524109"/>
                    <a:pt x="52402" y="550398"/>
                    <a:pt x="85110" y="550398"/>
                  </a:cubicBezTo>
                  <a:lnTo>
                    <a:pt x="456057" y="550398"/>
                  </a:lnTo>
                  <a:cubicBezTo>
                    <a:pt x="471268" y="550398"/>
                    <a:pt x="486479" y="544332"/>
                    <a:pt x="497908" y="533781"/>
                  </a:cubicBezTo>
                  <a:cubicBezTo>
                    <a:pt x="509866" y="522791"/>
                    <a:pt x="516460" y="508195"/>
                    <a:pt x="516460" y="492897"/>
                  </a:cubicBezTo>
                  <a:lnTo>
                    <a:pt x="516460" y="277925"/>
                  </a:lnTo>
                  <a:cubicBezTo>
                    <a:pt x="516460" y="277925"/>
                    <a:pt x="520857" y="275815"/>
                    <a:pt x="520857" y="275815"/>
                  </a:cubicBezTo>
                  <a:cubicBezTo>
                    <a:pt x="533341" y="269660"/>
                    <a:pt x="541079" y="257351"/>
                    <a:pt x="541079" y="243635"/>
                  </a:cubicBezTo>
                  <a:close/>
                  <a:moveTo>
                    <a:pt x="293751" y="98649"/>
                  </a:moveTo>
                  <a:cubicBezTo>
                    <a:pt x="306236" y="80186"/>
                    <a:pt x="325755" y="53545"/>
                    <a:pt x="347648" y="31565"/>
                  </a:cubicBezTo>
                  <a:cubicBezTo>
                    <a:pt x="356616" y="22684"/>
                    <a:pt x="368662" y="17761"/>
                    <a:pt x="381586" y="17761"/>
                  </a:cubicBezTo>
                  <a:cubicBezTo>
                    <a:pt x="394511" y="17761"/>
                    <a:pt x="406644" y="22684"/>
                    <a:pt x="415525" y="31565"/>
                  </a:cubicBezTo>
                  <a:cubicBezTo>
                    <a:pt x="433900" y="49940"/>
                    <a:pt x="433900" y="81065"/>
                    <a:pt x="415525" y="99441"/>
                  </a:cubicBezTo>
                  <a:cubicBezTo>
                    <a:pt x="410777" y="104189"/>
                    <a:pt x="406293" y="107706"/>
                    <a:pt x="402336" y="109904"/>
                  </a:cubicBezTo>
                  <a:lnTo>
                    <a:pt x="400578" y="110871"/>
                  </a:lnTo>
                  <a:lnTo>
                    <a:pt x="285399" y="110871"/>
                  </a:lnTo>
                  <a:lnTo>
                    <a:pt x="293663" y="98649"/>
                  </a:lnTo>
                  <a:close/>
                  <a:moveTo>
                    <a:pt x="125466" y="31652"/>
                  </a:moveTo>
                  <a:cubicBezTo>
                    <a:pt x="134346" y="22772"/>
                    <a:pt x="146392" y="17849"/>
                    <a:pt x="159405" y="17849"/>
                  </a:cubicBezTo>
                  <a:cubicBezTo>
                    <a:pt x="172417" y="17849"/>
                    <a:pt x="184463" y="22772"/>
                    <a:pt x="193343" y="31652"/>
                  </a:cubicBezTo>
                  <a:cubicBezTo>
                    <a:pt x="215324" y="53633"/>
                    <a:pt x="234755" y="80186"/>
                    <a:pt x="247240" y="98649"/>
                  </a:cubicBezTo>
                  <a:lnTo>
                    <a:pt x="255505" y="110871"/>
                  </a:lnTo>
                  <a:lnTo>
                    <a:pt x="140413" y="110871"/>
                  </a:lnTo>
                  <a:lnTo>
                    <a:pt x="138655" y="109904"/>
                  </a:lnTo>
                  <a:cubicBezTo>
                    <a:pt x="134698" y="107794"/>
                    <a:pt x="130214" y="104189"/>
                    <a:pt x="125466" y="99441"/>
                  </a:cubicBezTo>
                  <a:cubicBezTo>
                    <a:pt x="116586" y="90561"/>
                    <a:pt x="111750" y="78515"/>
                    <a:pt x="111750" y="65503"/>
                  </a:cubicBezTo>
                  <a:cubicBezTo>
                    <a:pt x="111750" y="52490"/>
                    <a:pt x="116674" y="40444"/>
                    <a:pt x="125466" y="31565"/>
                  </a:cubicBezTo>
                  <a:close/>
                  <a:moveTo>
                    <a:pt x="192552" y="532638"/>
                  </a:moveTo>
                  <a:lnTo>
                    <a:pt x="85022" y="532638"/>
                  </a:lnTo>
                  <a:cubicBezTo>
                    <a:pt x="61986" y="532638"/>
                    <a:pt x="42555" y="514526"/>
                    <a:pt x="42555" y="493073"/>
                  </a:cubicBezTo>
                  <a:lnTo>
                    <a:pt x="42555" y="279771"/>
                  </a:lnTo>
                  <a:lnTo>
                    <a:pt x="192552" y="279771"/>
                  </a:lnTo>
                  <a:lnTo>
                    <a:pt x="192552" y="532726"/>
                  </a:lnTo>
                  <a:close/>
                  <a:moveTo>
                    <a:pt x="192552" y="261835"/>
                  </a:moveTo>
                  <a:lnTo>
                    <a:pt x="35961" y="261835"/>
                  </a:lnTo>
                  <a:cubicBezTo>
                    <a:pt x="26025" y="261835"/>
                    <a:pt x="17936" y="253746"/>
                    <a:pt x="17936" y="243723"/>
                  </a:cubicBezTo>
                  <a:lnTo>
                    <a:pt x="17936" y="168373"/>
                  </a:lnTo>
                  <a:cubicBezTo>
                    <a:pt x="17936" y="146920"/>
                    <a:pt x="37367" y="128720"/>
                    <a:pt x="60403" y="128720"/>
                  </a:cubicBezTo>
                  <a:lnTo>
                    <a:pt x="192552" y="128720"/>
                  </a:lnTo>
                  <a:lnTo>
                    <a:pt x="192552" y="261747"/>
                  </a:lnTo>
                  <a:close/>
                  <a:moveTo>
                    <a:pt x="330591" y="532638"/>
                  </a:moveTo>
                  <a:lnTo>
                    <a:pt x="210488" y="532638"/>
                  </a:lnTo>
                  <a:lnTo>
                    <a:pt x="210488" y="128808"/>
                  </a:lnTo>
                  <a:lnTo>
                    <a:pt x="330591" y="128808"/>
                  </a:lnTo>
                  <a:lnTo>
                    <a:pt x="330591" y="532638"/>
                  </a:lnTo>
                  <a:close/>
                  <a:moveTo>
                    <a:pt x="498524" y="493073"/>
                  </a:moveTo>
                  <a:cubicBezTo>
                    <a:pt x="498524" y="514526"/>
                    <a:pt x="479093" y="532638"/>
                    <a:pt x="456057" y="532638"/>
                  </a:cubicBezTo>
                  <a:lnTo>
                    <a:pt x="348527" y="532638"/>
                  </a:lnTo>
                  <a:lnTo>
                    <a:pt x="348527" y="279683"/>
                  </a:lnTo>
                  <a:lnTo>
                    <a:pt x="498612" y="279683"/>
                  </a:lnTo>
                  <a:lnTo>
                    <a:pt x="498612" y="492985"/>
                  </a:lnTo>
                  <a:close/>
                  <a:moveTo>
                    <a:pt x="505030" y="261835"/>
                  </a:moveTo>
                  <a:lnTo>
                    <a:pt x="348439" y="261835"/>
                  </a:lnTo>
                  <a:lnTo>
                    <a:pt x="348439" y="128808"/>
                  </a:lnTo>
                  <a:lnTo>
                    <a:pt x="480588" y="128808"/>
                  </a:lnTo>
                  <a:cubicBezTo>
                    <a:pt x="503623" y="128808"/>
                    <a:pt x="523055" y="146920"/>
                    <a:pt x="523055" y="168460"/>
                  </a:cubicBezTo>
                  <a:lnTo>
                    <a:pt x="523055" y="243811"/>
                  </a:lnTo>
                  <a:cubicBezTo>
                    <a:pt x="523055" y="253746"/>
                    <a:pt x="514966" y="261923"/>
                    <a:pt x="504942" y="26192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6" name="Vrije vorm: vorm 385">
              <a:extLst>
                <a:ext uri="{FF2B5EF4-FFF2-40B4-BE49-F238E27FC236}">
                  <a16:creationId xmlns:a16="http://schemas.microsoft.com/office/drawing/2014/main" id="{28BB2517-A173-A8F2-4994-607550ABDC0B}"/>
                </a:ext>
              </a:extLst>
            </p:cNvPr>
            <p:cNvSpPr/>
            <p:nvPr/>
          </p:nvSpPr>
          <p:spPr>
            <a:xfrm>
              <a:off x="10546302" y="4236837"/>
              <a:ext cx="601874" cy="576511"/>
            </a:xfrm>
            <a:custGeom>
              <a:avLst/>
              <a:gdLst>
                <a:gd name="connsiteX0" fmla="*/ 485600 w 601874"/>
                <a:gd name="connsiteY0" fmla="*/ 568598 h 576511"/>
                <a:gd name="connsiteX1" fmla="*/ 502394 w 601874"/>
                <a:gd name="connsiteY1" fmla="*/ 529737 h 576511"/>
                <a:gd name="connsiteX2" fmla="*/ 482611 w 601874"/>
                <a:gd name="connsiteY2" fmla="*/ 373409 h 576511"/>
                <a:gd name="connsiteX3" fmla="*/ 590580 w 601874"/>
                <a:gd name="connsiteY3" fmla="*/ 258582 h 576511"/>
                <a:gd name="connsiteX4" fmla="*/ 599813 w 601874"/>
                <a:gd name="connsiteY4" fmla="*/ 217258 h 576511"/>
                <a:gd name="connsiteX5" fmla="*/ 568072 w 601874"/>
                <a:gd name="connsiteY5" fmla="*/ 189210 h 576511"/>
                <a:gd name="connsiteX6" fmla="*/ 413240 w 601874"/>
                <a:gd name="connsiteY6" fmla="*/ 159756 h 576511"/>
                <a:gd name="connsiteX7" fmla="*/ 337362 w 601874"/>
                <a:gd name="connsiteY7" fmla="*/ 21541 h 576511"/>
                <a:gd name="connsiteX8" fmla="*/ 300962 w 601874"/>
                <a:gd name="connsiteY8" fmla="*/ 0 h 576511"/>
                <a:gd name="connsiteX9" fmla="*/ 264474 w 601874"/>
                <a:gd name="connsiteY9" fmla="*/ 21541 h 576511"/>
                <a:gd name="connsiteX10" fmla="*/ 188596 w 601874"/>
                <a:gd name="connsiteY10" fmla="*/ 159756 h 576511"/>
                <a:gd name="connsiteX11" fmla="*/ 33764 w 601874"/>
                <a:gd name="connsiteY11" fmla="*/ 189210 h 576511"/>
                <a:gd name="connsiteX12" fmla="*/ 2023 w 601874"/>
                <a:gd name="connsiteY12" fmla="*/ 217258 h 576511"/>
                <a:gd name="connsiteX13" fmla="*/ 11255 w 601874"/>
                <a:gd name="connsiteY13" fmla="*/ 258582 h 576511"/>
                <a:gd name="connsiteX14" fmla="*/ 119225 w 601874"/>
                <a:gd name="connsiteY14" fmla="*/ 373409 h 576511"/>
                <a:gd name="connsiteX15" fmla="*/ 99442 w 601874"/>
                <a:gd name="connsiteY15" fmla="*/ 529737 h 576511"/>
                <a:gd name="connsiteX16" fmla="*/ 116236 w 601874"/>
                <a:gd name="connsiteY16" fmla="*/ 568598 h 576511"/>
                <a:gd name="connsiteX17" fmla="*/ 140678 w 601874"/>
                <a:gd name="connsiteY17" fmla="*/ 576512 h 576511"/>
                <a:gd name="connsiteX18" fmla="*/ 158351 w 601874"/>
                <a:gd name="connsiteY18" fmla="*/ 572555 h 576511"/>
                <a:gd name="connsiteX19" fmla="*/ 300962 w 601874"/>
                <a:gd name="connsiteY19" fmla="*/ 505382 h 576511"/>
                <a:gd name="connsiteX20" fmla="*/ 443573 w 601874"/>
                <a:gd name="connsiteY20" fmla="*/ 572555 h 576511"/>
                <a:gd name="connsiteX21" fmla="*/ 485688 w 601874"/>
                <a:gd name="connsiteY21" fmla="*/ 568598 h 576511"/>
                <a:gd name="connsiteX22" fmla="*/ 297093 w 601874"/>
                <a:gd name="connsiteY22" fmla="*/ 487709 h 576511"/>
                <a:gd name="connsiteX23" fmla="*/ 150789 w 601874"/>
                <a:gd name="connsiteY23" fmla="*/ 556641 h 576511"/>
                <a:gd name="connsiteX24" fmla="*/ 126435 w 601874"/>
                <a:gd name="connsiteY24" fmla="*/ 554355 h 576511"/>
                <a:gd name="connsiteX25" fmla="*/ 116763 w 601874"/>
                <a:gd name="connsiteY25" fmla="*/ 531935 h 576511"/>
                <a:gd name="connsiteX26" fmla="*/ 137073 w 601874"/>
                <a:gd name="connsiteY26" fmla="*/ 371475 h 576511"/>
                <a:gd name="connsiteX27" fmla="*/ 134787 w 601874"/>
                <a:gd name="connsiteY27" fmla="*/ 364353 h 576511"/>
                <a:gd name="connsiteX28" fmla="*/ 24004 w 601874"/>
                <a:gd name="connsiteY28" fmla="*/ 246536 h 576511"/>
                <a:gd name="connsiteX29" fmla="*/ 18641 w 601874"/>
                <a:gd name="connsiteY29" fmla="*/ 222709 h 576511"/>
                <a:gd name="connsiteX30" fmla="*/ 36929 w 601874"/>
                <a:gd name="connsiteY30" fmla="*/ 206531 h 576511"/>
                <a:gd name="connsiteX31" fmla="*/ 195806 w 601874"/>
                <a:gd name="connsiteY31" fmla="*/ 176286 h 576511"/>
                <a:gd name="connsiteX32" fmla="*/ 201873 w 601874"/>
                <a:gd name="connsiteY32" fmla="*/ 171890 h 576511"/>
                <a:gd name="connsiteX33" fmla="*/ 279773 w 601874"/>
                <a:gd name="connsiteY33" fmla="*/ 30070 h 576511"/>
                <a:gd name="connsiteX34" fmla="*/ 300786 w 601874"/>
                <a:gd name="connsiteY34" fmla="*/ 17673 h 576511"/>
                <a:gd name="connsiteX35" fmla="*/ 321800 w 601874"/>
                <a:gd name="connsiteY35" fmla="*/ 30070 h 576511"/>
                <a:gd name="connsiteX36" fmla="*/ 399700 w 601874"/>
                <a:gd name="connsiteY36" fmla="*/ 171890 h 576511"/>
                <a:gd name="connsiteX37" fmla="*/ 405766 w 601874"/>
                <a:gd name="connsiteY37" fmla="*/ 176286 h 576511"/>
                <a:gd name="connsiteX38" fmla="*/ 564643 w 601874"/>
                <a:gd name="connsiteY38" fmla="*/ 206531 h 576511"/>
                <a:gd name="connsiteX39" fmla="*/ 583019 w 601874"/>
                <a:gd name="connsiteY39" fmla="*/ 222709 h 576511"/>
                <a:gd name="connsiteX40" fmla="*/ 577656 w 601874"/>
                <a:gd name="connsiteY40" fmla="*/ 246536 h 576511"/>
                <a:gd name="connsiteX41" fmla="*/ 466873 w 601874"/>
                <a:gd name="connsiteY41" fmla="*/ 364353 h 576511"/>
                <a:gd name="connsiteX42" fmla="*/ 464587 w 601874"/>
                <a:gd name="connsiteY42" fmla="*/ 371475 h 576511"/>
                <a:gd name="connsiteX43" fmla="*/ 484897 w 601874"/>
                <a:gd name="connsiteY43" fmla="*/ 531935 h 576511"/>
                <a:gd name="connsiteX44" fmla="*/ 475225 w 601874"/>
                <a:gd name="connsiteY44" fmla="*/ 554355 h 576511"/>
                <a:gd name="connsiteX45" fmla="*/ 450959 w 601874"/>
                <a:gd name="connsiteY45" fmla="*/ 556641 h 576511"/>
                <a:gd name="connsiteX46" fmla="*/ 304655 w 601874"/>
                <a:gd name="connsiteY46" fmla="*/ 487709 h 576511"/>
                <a:gd name="connsiteX47" fmla="*/ 297181 w 601874"/>
                <a:gd name="connsiteY47" fmla="*/ 487709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01874" h="576511">
                  <a:moveTo>
                    <a:pt x="485600" y="568598"/>
                  </a:moveTo>
                  <a:cubicBezTo>
                    <a:pt x="497910" y="559718"/>
                    <a:pt x="504328" y="544772"/>
                    <a:pt x="502394" y="529737"/>
                  </a:cubicBezTo>
                  <a:lnTo>
                    <a:pt x="482611" y="373409"/>
                  </a:lnTo>
                  <a:lnTo>
                    <a:pt x="590580" y="258582"/>
                  </a:lnTo>
                  <a:cubicBezTo>
                    <a:pt x="600956" y="247503"/>
                    <a:pt x="604560" y="231677"/>
                    <a:pt x="599813" y="217258"/>
                  </a:cubicBezTo>
                  <a:cubicBezTo>
                    <a:pt x="595153" y="202839"/>
                    <a:pt x="582931" y="192112"/>
                    <a:pt x="568072" y="189210"/>
                  </a:cubicBezTo>
                  <a:lnTo>
                    <a:pt x="413240" y="159756"/>
                  </a:lnTo>
                  <a:lnTo>
                    <a:pt x="337362" y="21541"/>
                  </a:lnTo>
                  <a:cubicBezTo>
                    <a:pt x="330065" y="8265"/>
                    <a:pt x="316085" y="0"/>
                    <a:pt x="300962" y="0"/>
                  </a:cubicBezTo>
                  <a:cubicBezTo>
                    <a:pt x="285839" y="0"/>
                    <a:pt x="271772" y="8265"/>
                    <a:pt x="264474" y="21541"/>
                  </a:cubicBezTo>
                  <a:lnTo>
                    <a:pt x="188596" y="159756"/>
                  </a:lnTo>
                  <a:lnTo>
                    <a:pt x="33764" y="189210"/>
                  </a:lnTo>
                  <a:cubicBezTo>
                    <a:pt x="18905" y="192112"/>
                    <a:pt x="6683" y="202751"/>
                    <a:pt x="2023" y="217258"/>
                  </a:cubicBezTo>
                  <a:cubicBezTo>
                    <a:pt x="-2637" y="231677"/>
                    <a:pt x="881" y="247503"/>
                    <a:pt x="11255" y="258582"/>
                  </a:cubicBezTo>
                  <a:lnTo>
                    <a:pt x="119225" y="373409"/>
                  </a:lnTo>
                  <a:lnTo>
                    <a:pt x="99442" y="529737"/>
                  </a:lnTo>
                  <a:cubicBezTo>
                    <a:pt x="97508" y="544772"/>
                    <a:pt x="103926" y="559718"/>
                    <a:pt x="116236" y="568598"/>
                  </a:cubicBezTo>
                  <a:cubicBezTo>
                    <a:pt x="123357" y="573786"/>
                    <a:pt x="131886" y="576512"/>
                    <a:pt x="140678" y="576512"/>
                  </a:cubicBezTo>
                  <a:cubicBezTo>
                    <a:pt x="146745" y="576512"/>
                    <a:pt x="152899" y="575105"/>
                    <a:pt x="158351" y="572555"/>
                  </a:cubicBezTo>
                  <a:lnTo>
                    <a:pt x="300962" y="505382"/>
                  </a:lnTo>
                  <a:lnTo>
                    <a:pt x="443573" y="572555"/>
                  </a:lnTo>
                  <a:cubicBezTo>
                    <a:pt x="457025" y="578973"/>
                    <a:pt x="473643" y="577391"/>
                    <a:pt x="485688" y="568598"/>
                  </a:cubicBezTo>
                  <a:close/>
                  <a:moveTo>
                    <a:pt x="297093" y="487709"/>
                  </a:moveTo>
                  <a:lnTo>
                    <a:pt x="150789" y="556641"/>
                  </a:lnTo>
                  <a:cubicBezTo>
                    <a:pt x="142964" y="560334"/>
                    <a:pt x="133468" y="559367"/>
                    <a:pt x="126435" y="554355"/>
                  </a:cubicBezTo>
                  <a:cubicBezTo>
                    <a:pt x="119313" y="549168"/>
                    <a:pt x="115620" y="540639"/>
                    <a:pt x="116763" y="531935"/>
                  </a:cubicBezTo>
                  <a:lnTo>
                    <a:pt x="137073" y="371475"/>
                  </a:lnTo>
                  <a:cubicBezTo>
                    <a:pt x="137425" y="368837"/>
                    <a:pt x="136546" y="366287"/>
                    <a:pt x="134787" y="364353"/>
                  </a:cubicBezTo>
                  <a:lnTo>
                    <a:pt x="24004" y="246536"/>
                  </a:lnTo>
                  <a:cubicBezTo>
                    <a:pt x="18025" y="240118"/>
                    <a:pt x="16003" y="230974"/>
                    <a:pt x="18641" y="222709"/>
                  </a:cubicBezTo>
                  <a:cubicBezTo>
                    <a:pt x="21366" y="214357"/>
                    <a:pt x="28400" y="208202"/>
                    <a:pt x="36929" y="206531"/>
                  </a:cubicBezTo>
                  <a:lnTo>
                    <a:pt x="195806" y="176286"/>
                  </a:lnTo>
                  <a:cubicBezTo>
                    <a:pt x="198356" y="175758"/>
                    <a:pt x="200642" y="174176"/>
                    <a:pt x="201873" y="171890"/>
                  </a:cubicBezTo>
                  <a:lnTo>
                    <a:pt x="279773" y="30070"/>
                  </a:lnTo>
                  <a:cubicBezTo>
                    <a:pt x="283993" y="22420"/>
                    <a:pt x="292082" y="17673"/>
                    <a:pt x="300786" y="17673"/>
                  </a:cubicBezTo>
                  <a:cubicBezTo>
                    <a:pt x="309490" y="17673"/>
                    <a:pt x="317579" y="22420"/>
                    <a:pt x="321800" y="30070"/>
                  </a:cubicBezTo>
                  <a:lnTo>
                    <a:pt x="399700" y="171890"/>
                  </a:lnTo>
                  <a:cubicBezTo>
                    <a:pt x="400931" y="174176"/>
                    <a:pt x="403216" y="175846"/>
                    <a:pt x="405766" y="176286"/>
                  </a:cubicBezTo>
                  <a:lnTo>
                    <a:pt x="564643" y="206531"/>
                  </a:lnTo>
                  <a:cubicBezTo>
                    <a:pt x="573260" y="208202"/>
                    <a:pt x="580294" y="214357"/>
                    <a:pt x="583019" y="222709"/>
                  </a:cubicBezTo>
                  <a:cubicBezTo>
                    <a:pt x="585745" y="231062"/>
                    <a:pt x="583635" y="240206"/>
                    <a:pt x="577656" y="246536"/>
                  </a:cubicBezTo>
                  <a:lnTo>
                    <a:pt x="466873" y="364353"/>
                  </a:lnTo>
                  <a:cubicBezTo>
                    <a:pt x="465114" y="366287"/>
                    <a:pt x="464235" y="368837"/>
                    <a:pt x="464587" y="371475"/>
                  </a:cubicBezTo>
                  <a:lnTo>
                    <a:pt x="484897" y="531935"/>
                  </a:lnTo>
                  <a:cubicBezTo>
                    <a:pt x="485952" y="540639"/>
                    <a:pt x="482259" y="549168"/>
                    <a:pt x="475225" y="554355"/>
                  </a:cubicBezTo>
                  <a:cubicBezTo>
                    <a:pt x="468192" y="559455"/>
                    <a:pt x="458784" y="560334"/>
                    <a:pt x="450959" y="556641"/>
                  </a:cubicBezTo>
                  <a:lnTo>
                    <a:pt x="304655" y="487709"/>
                  </a:lnTo>
                  <a:cubicBezTo>
                    <a:pt x="302281" y="486566"/>
                    <a:pt x="299555" y="486566"/>
                    <a:pt x="297181" y="48770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7" name="Vrije vorm: vorm 386">
              <a:extLst>
                <a:ext uri="{FF2B5EF4-FFF2-40B4-BE49-F238E27FC236}">
                  <a16:creationId xmlns:a16="http://schemas.microsoft.com/office/drawing/2014/main" id="{520F87A1-811A-54E9-35A3-53A12546F117}"/>
                </a:ext>
              </a:extLst>
            </p:cNvPr>
            <p:cNvSpPr/>
            <p:nvPr userDrawn="1"/>
          </p:nvSpPr>
          <p:spPr>
            <a:xfrm>
              <a:off x="10669059" y="4364413"/>
              <a:ext cx="356233" cy="339558"/>
            </a:xfrm>
            <a:custGeom>
              <a:avLst/>
              <a:gdLst>
                <a:gd name="connsiteX0" fmla="*/ 277470 w 356233"/>
                <a:gd name="connsiteY0" fmla="*/ 219016 h 339558"/>
                <a:gd name="connsiteX1" fmla="*/ 353875 w 356233"/>
                <a:gd name="connsiteY1" fmla="*/ 137775 h 339558"/>
                <a:gd name="connsiteX2" fmla="*/ 355809 w 356233"/>
                <a:gd name="connsiteY2" fmla="*/ 129071 h 339558"/>
                <a:gd name="connsiteX3" fmla="*/ 349127 w 356233"/>
                <a:gd name="connsiteY3" fmla="*/ 123180 h 339558"/>
                <a:gd name="connsiteX4" fmla="*/ 239575 w 356233"/>
                <a:gd name="connsiteY4" fmla="*/ 102342 h 339558"/>
                <a:gd name="connsiteX5" fmla="*/ 185854 w 356233"/>
                <a:gd name="connsiteY5" fmla="*/ 4572 h 339558"/>
                <a:gd name="connsiteX6" fmla="*/ 178117 w 356233"/>
                <a:gd name="connsiteY6" fmla="*/ 0 h 339558"/>
                <a:gd name="connsiteX7" fmla="*/ 170380 w 356233"/>
                <a:gd name="connsiteY7" fmla="*/ 4572 h 339558"/>
                <a:gd name="connsiteX8" fmla="*/ 116658 w 356233"/>
                <a:gd name="connsiteY8" fmla="*/ 102342 h 339558"/>
                <a:gd name="connsiteX9" fmla="*/ 7106 w 356233"/>
                <a:gd name="connsiteY9" fmla="*/ 123180 h 339558"/>
                <a:gd name="connsiteX10" fmla="*/ 424 w 356233"/>
                <a:gd name="connsiteY10" fmla="*/ 129071 h 339558"/>
                <a:gd name="connsiteX11" fmla="*/ 2358 w 356233"/>
                <a:gd name="connsiteY11" fmla="*/ 137775 h 339558"/>
                <a:gd name="connsiteX12" fmla="*/ 78764 w 356233"/>
                <a:gd name="connsiteY12" fmla="*/ 219016 h 339558"/>
                <a:gd name="connsiteX13" fmla="*/ 64696 w 356233"/>
                <a:gd name="connsiteY13" fmla="*/ 329624 h 339558"/>
                <a:gd name="connsiteX14" fmla="*/ 68213 w 356233"/>
                <a:gd name="connsiteY14" fmla="*/ 337800 h 339558"/>
                <a:gd name="connsiteX15" fmla="*/ 77093 w 356233"/>
                <a:gd name="connsiteY15" fmla="*/ 338679 h 339558"/>
                <a:gd name="connsiteX16" fmla="*/ 177941 w 356233"/>
                <a:gd name="connsiteY16" fmla="*/ 291201 h 339558"/>
                <a:gd name="connsiteX17" fmla="*/ 278789 w 356233"/>
                <a:gd name="connsiteY17" fmla="*/ 338679 h 339558"/>
                <a:gd name="connsiteX18" fmla="*/ 282570 w 356233"/>
                <a:gd name="connsiteY18" fmla="*/ 339559 h 339558"/>
                <a:gd name="connsiteX19" fmla="*/ 282745 w 356233"/>
                <a:gd name="connsiteY19" fmla="*/ 339559 h 339558"/>
                <a:gd name="connsiteX20" fmla="*/ 291538 w 356233"/>
                <a:gd name="connsiteY20" fmla="*/ 330767 h 339558"/>
                <a:gd name="connsiteX21" fmla="*/ 291098 w 356233"/>
                <a:gd name="connsiteY21" fmla="*/ 327953 h 339558"/>
                <a:gd name="connsiteX22" fmla="*/ 277294 w 356233"/>
                <a:gd name="connsiteY22" fmla="*/ 219016 h 339558"/>
                <a:gd name="connsiteX23" fmla="*/ 181898 w 356233"/>
                <a:gd name="connsiteY23" fmla="*/ 273529 h 339558"/>
                <a:gd name="connsiteX24" fmla="*/ 178117 w 356233"/>
                <a:gd name="connsiteY24" fmla="*/ 272650 h 339558"/>
                <a:gd name="connsiteX25" fmla="*/ 174336 w 356233"/>
                <a:gd name="connsiteY25" fmla="*/ 273529 h 339558"/>
                <a:gd name="connsiteX26" fmla="*/ 84215 w 356233"/>
                <a:gd name="connsiteY26" fmla="*/ 315996 h 339558"/>
                <a:gd name="connsiteX27" fmla="*/ 96788 w 356233"/>
                <a:gd name="connsiteY27" fmla="*/ 217082 h 339558"/>
                <a:gd name="connsiteX28" fmla="*/ 94502 w 356233"/>
                <a:gd name="connsiteY28" fmla="*/ 209960 h 339558"/>
                <a:gd name="connsiteX29" fmla="*/ 26186 w 356233"/>
                <a:gd name="connsiteY29" fmla="*/ 137336 h 339558"/>
                <a:gd name="connsiteX30" fmla="*/ 124132 w 356233"/>
                <a:gd name="connsiteY30" fmla="*/ 118696 h 339558"/>
                <a:gd name="connsiteX31" fmla="*/ 130199 w 356233"/>
                <a:gd name="connsiteY31" fmla="*/ 114300 h 339558"/>
                <a:gd name="connsiteX32" fmla="*/ 178205 w 356233"/>
                <a:gd name="connsiteY32" fmla="*/ 26904 h 339558"/>
                <a:gd name="connsiteX33" fmla="*/ 226211 w 356233"/>
                <a:gd name="connsiteY33" fmla="*/ 114300 h 339558"/>
                <a:gd name="connsiteX34" fmla="*/ 232278 w 356233"/>
                <a:gd name="connsiteY34" fmla="*/ 118696 h 339558"/>
                <a:gd name="connsiteX35" fmla="*/ 330224 w 356233"/>
                <a:gd name="connsiteY35" fmla="*/ 137336 h 339558"/>
                <a:gd name="connsiteX36" fmla="*/ 261996 w 356233"/>
                <a:gd name="connsiteY36" fmla="*/ 209960 h 339558"/>
                <a:gd name="connsiteX37" fmla="*/ 259710 w 356233"/>
                <a:gd name="connsiteY37" fmla="*/ 217082 h 339558"/>
                <a:gd name="connsiteX38" fmla="*/ 272194 w 356233"/>
                <a:gd name="connsiteY38" fmla="*/ 315996 h 339558"/>
                <a:gd name="connsiteX39" fmla="*/ 182073 w 356233"/>
                <a:gd name="connsiteY39" fmla="*/ 273529 h 33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56233" h="339558">
                  <a:moveTo>
                    <a:pt x="277470" y="219016"/>
                  </a:moveTo>
                  <a:lnTo>
                    <a:pt x="353875" y="137775"/>
                  </a:lnTo>
                  <a:cubicBezTo>
                    <a:pt x="356073" y="135401"/>
                    <a:pt x="356777" y="132060"/>
                    <a:pt x="355809" y="129071"/>
                  </a:cubicBezTo>
                  <a:cubicBezTo>
                    <a:pt x="354842" y="125994"/>
                    <a:pt x="352205" y="123708"/>
                    <a:pt x="349127" y="123180"/>
                  </a:cubicBezTo>
                  <a:lnTo>
                    <a:pt x="239575" y="102342"/>
                  </a:lnTo>
                  <a:lnTo>
                    <a:pt x="185854" y="4572"/>
                  </a:lnTo>
                  <a:cubicBezTo>
                    <a:pt x="184271" y="1758"/>
                    <a:pt x="181370" y="0"/>
                    <a:pt x="178117" y="0"/>
                  </a:cubicBezTo>
                  <a:cubicBezTo>
                    <a:pt x="174864" y="0"/>
                    <a:pt x="171962" y="1758"/>
                    <a:pt x="170380" y="4572"/>
                  </a:cubicBezTo>
                  <a:lnTo>
                    <a:pt x="116658" y="102342"/>
                  </a:lnTo>
                  <a:lnTo>
                    <a:pt x="7106" y="123180"/>
                  </a:lnTo>
                  <a:cubicBezTo>
                    <a:pt x="3941" y="123796"/>
                    <a:pt x="1391" y="126082"/>
                    <a:pt x="424" y="129071"/>
                  </a:cubicBezTo>
                  <a:cubicBezTo>
                    <a:pt x="-543" y="132148"/>
                    <a:pt x="160" y="135489"/>
                    <a:pt x="2358" y="137775"/>
                  </a:cubicBezTo>
                  <a:lnTo>
                    <a:pt x="78764" y="219016"/>
                  </a:lnTo>
                  <a:lnTo>
                    <a:pt x="64696" y="329624"/>
                  </a:lnTo>
                  <a:cubicBezTo>
                    <a:pt x="64256" y="332789"/>
                    <a:pt x="65663" y="335954"/>
                    <a:pt x="68213" y="337800"/>
                  </a:cubicBezTo>
                  <a:cubicBezTo>
                    <a:pt x="70763" y="339735"/>
                    <a:pt x="74192" y="339998"/>
                    <a:pt x="77093" y="338679"/>
                  </a:cubicBezTo>
                  <a:lnTo>
                    <a:pt x="177941" y="291201"/>
                  </a:lnTo>
                  <a:lnTo>
                    <a:pt x="278789" y="338679"/>
                  </a:lnTo>
                  <a:cubicBezTo>
                    <a:pt x="280020" y="339207"/>
                    <a:pt x="281251" y="339559"/>
                    <a:pt x="282570" y="339559"/>
                  </a:cubicBezTo>
                  <a:cubicBezTo>
                    <a:pt x="282570" y="339559"/>
                    <a:pt x="282745" y="339559"/>
                    <a:pt x="282745" y="339559"/>
                  </a:cubicBezTo>
                  <a:cubicBezTo>
                    <a:pt x="287581" y="339559"/>
                    <a:pt x="291538" y="335602"/>
                    <a:pt x="291538" y="330767"/>
                  </a:cubicBezTo>
                  <a:cubicBezTo>
                    <a:pt x="291538" y="329800"/>
                    <a:pt x="291362" y="328832"/>
                    <a:pt x="291098" y="327953"/>
                  </a:cubicBezTo>
                  <a:lnTo>
                    <a:pt x="277294" y="219016"/>
                  </a:lnTo>
                  <a:close/>
                  <a:moveTo>
                    <a:pt x="181898" y="273529"/>
                  </a:moveTo>
                  <a:cubicBezTo>
                    <a:pt x="180754" y="273001"/>
                    <a:pt x="179436" y="272650"/>
                    <a:pt x="178117" y="272650"/>
                  </a:cubicBezTo>
                  <a:cubicBezTo>
                    <a:pt x="176798" y="272650"/>
                    <a:pt x="175567" y="272913"/>
                    <a:pt x="174336" y="273529"/>
                  </a:cubicBezTo>
                  <a:lnTo>
                    <a:pt x="84215" y="315996"/>
                  </a:lnTo>
                  <a:lnTo>
                    <a:pt x="96788" y="217082"/>
                  </a:lnTo>
                  <a:cubicBezTo>
                    <a:pt x="97140" y="214445"/>
                    <a:pt x="96261" y="211894"/>
                    <a:pt x="94502" y="209960"/>
                  </a:cubicBezTo>
                  <a:lnTo>
                    <a:pt x="26186" y="137336"/>
                  </a:lnTo>
                  <a:lnTo>
                    <a:pt x="124132" y="118696"/>
                  </a:lnTo>
                  <a:cubicBezTo>
                    <a:pt x="126682" y="118168"/>
                    <a:pt x="128968" y="116586"/>
                    <a:pt x="130199" y="114300"/>
                  </a:cubicBezTo>
                  <a:lnTo>
                    <a:pt x="178205" y="26904"/>
                  </a:lnTo>
                  <a:lnTo>
                    <a:pt x="226211" y="114300"/>
                  </a:lnTo>
                  <a:cubicBezTo>
                    <a:pt x="227442" y="116586"/>
                    <a:pt x="229728" y="118256"/>
                    <a:pt x="232278" y="118696"/>
                  </a:cubicBezTo>
                  <a:lnTo>
                    <a:pt x="330224" y="137336"/>
                  </a:lnTo>
                  <a:lnTo>
                    <a:pt x="261996" y="209960"/>
                  </a:lnTo>
                  <a:cubicBezTo>
                    <a:pt x="260237" y="211894"/>
                    <a:pt x="259358" y="214445"/>
                    <a:pt x="259710" y="217082"/>
                  </a:cubicBezTo>
                  <a:lnTo>
                    <a:pt x="272194" y="315996"/>
                  </a:lnTo>
                  <a:lnTo>
                    <a:pt x="182073" y="273529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8" name="Vrije vorm: vorm 387">
              <a:extLst>
                <a:ext uri="{FF2B5EF4-FFF2-40B4-BE49-F238E27FC236}">
                  <a16:creationId xmlns:a16="http://schemas.microsoft.com/office/drawing/2014/main" id="{8E741BD0-BBDA-4FEC-B662-84CCE2375895}"/>
                </a:ext>
              </a:extLst>
            </p:cNvPr>
            <p:cNvSpPr/>
            <p:nvPr/>
          </p:nvSpPr>
          <p:spPr>
            <a:xfrm>
              <a:off x="11176008" y="6243998"/>
              <a:ext cx="514085" cy="617431"/>
            </a:xfrm>
            <a:custGeom>
              <a:avLst/>
              <a:gdLst>
                <a:gd name="connsiteX0" fmla="*/ 514086 w 514085"/>
                <a:gd name="connsiteY0" fmla="*/ 508846 h 617431"/>
                <a:gd name="connsiteX1" fmla="*/ 514086 w 514085"/>
                <a:gd name="connsiteY1" fmla="*/ 508494 h 617431"/>
                <a:gd name="connsiteX2" fmla="*/ 463618 w 514085"/>
                <a:gd name="connsiteY2" fmla="*/ 430419 h 617431"/>
                <a:gd name="connsiteX3" fmla="*/ 454035 w 514085"/>
                <a:gd name="connsiteY3" fmla="*/ 415648 h 617431"/>
                <a:gd name="connsiteX4" fmla="*/ 367870 w 514085"/>
                <a:gd name="connsiteY4" fmla="*/ 199444 h 617431"/>
                <a:gd name="connsiteX5" fmla="*/ 380707 w 514085"/>
                <a:gd name="connsiteY5" fmla="*/ 197334 h 617431"/>
                <a:gd name="connsiteX6" fmla="*/ 410249 w 514085"/>
                <a:gd name="connsiteY6" fmla="*/ 164979 h 617431"/>
                <a:gd name="connsiteX7" fmla="*/ 416404 w 514085"/>
                <a:gd name="connsiteY7" fmla="*/ 99740 h 617431"/>
                <a:gd name="connsiteX8" fmla="*/ 410249 w 514085"/>
                <a:gd name="connsiteY8" fmla="*/ 34677 h 617431"/>
                <a:gd name="connsiteX9" fmla="*/ 380619 w 514085"/>
                <a:gd name="connsiteY9" fmla="*/ 2233 h 617431"/>
                <a:gd name="connsiteX10" fmla="*/ 331558 w 514085"/>
                <a:gd name="connsiteY10" fmla="*/ 12344 h 617431"/>
                <a:gd name="connsiteX11" fmla="*/ 286805 w 514085"/>
                <a:gd name="connsiteY11" fmla="*/ 55075 h 617431"/>
                <a:gd name="connsiteX12" fmla="*/ 257615 w 514085"/>
                <a:gd name="connsiteY12" fmla="*/ 46371 h 617431"/>
                <a:gd name="connsiteX13" fmla="*/ 227721 w 514085"/>
                <a:gd name="connsiteY13" fmla="*/ 55514 h 617431"/>
                <a:gd name="connsiteX14" fmla="*/ 182528 w 514085"/>
                <a:gd name="connsiteY14" fmla="*/ 12344 h 617431"/>
                <a:gd name="connsiteX15" fmla="*/ 133467 w 514085"/>
                <a:gd name="connsiteY15" fmla="*/ 2233 h 617431"/>
                <a:gd name="connsiteX16" fmla="*/ 103837 w 514085"/>
                <a:gd name="connsiteY16" fmla="*/ 34677 h 617431"/>
                <a:gd name="connsiteX17" fmla="*/ 97682 w 514085"/>
                <a:gd name="connsiteY17" fmla="*/ 99916 h 617431"/>
                <a:gd name="connsiteX18" fmla="*/ 103837 w 514085"/>
                <a:gd name="connsiteY18" fmla="*/ 164979 h 617431"/>
                <a:gd name="connsiteX19" fmla="*/ 133379 w 514085"/>
                <a:gd name="connsiteY19" fmla="*/ 197334 h 617431"/>
                <a:gd name="connsiteX20" fmla="*/ 146216 w 514085"/>
                <a:gd name="connsiteY20" fmla="*/ 199444 h 617431"/>
                <a:gd name="connsiteX21" fmla="*/ 60051 w 514085"/>
                <a:gd name="connsiteY21" fmla="*/ 415648 h 617431"/>
                <a:gd name="connsiteX22" fmla="*/ 50556 w 514085"/>
                <a:gd name="connsiteY22" fmla="*/ 430331 h 617431"/>
                <a:gd name="connsiteX23" fmla="*/ 0 w 514085"/>
                <a:gd name="connsiteY23" fmla="*/ 508494 h 617431"/>
                <a:gd name="connsiteX24" fmla="*/ 0 w 514085"/>
                <a:gd name="connsiteY24" fmla="*/ 508846 h 617431"/>
                <a:gd name="connsiteX25" fmla="*/ 0 w 514085"/>
                <a:gd name="connsiteY25" fmla="*/ 509989 h 617431"/>
                <a:gd name="connsiteX26" fmla="*/ 176 w 514085"/>
                <a:gd name="connsiteY26" fmla="*/ 511923 h 617431"/>
                <a:gd name="connsiteX27" fmla="*/ 528 w 514085"/>
                <a:gd name="connsiteY27" fmla="*/ 513066 h 617431"/>
                <a:gd name="connsiteX28" fmla="*/ 1495 w 514085"/>
                <a:gd name="connsiteY28" fmla="*/ 514913 h 617431"/>
                <a:gd name="connsiteX29" fmla="*/ 1846 w 514085"/>
                <a:gd name="connsiteY29" fmla="*/ 515528 h 617431"/>
                <a:gd name="connsiteX30" fmla="*/ 2462 w 514085"/>
                <a:gd name="connsiteY30" fmla="*/ 516144 h 617431"/>
                <a:gd name="connsiteX31" fmla="*/ 2726 w 514085"/>
                <a:gd name="connsiteY31" fmla="*/ 516408 h 617431"/>
                <a:gd name="connsiteX32" fmla="*/ 90121 w 514085"/>
                <a:gd name="connsiteY32" fmla="*/ 552016 h 617431"/>
                <a:gd name="connsiteX33" fmla="*/ 170131 w 514085"/>
                <a:gd name="connsiteY33" fmla="*/ 558874 h 617431"/>
                <a:gd name="connsiteX34" fmla="*/ 194046 w 514085"/>
                <a:gd name="connsiteY34" fmla="*/ 560457 h 617431"/>
                <a:gd name="connsiteX35" fmla="*/ 256999 w 514085"/>
                <a:gd name="connsiteY35" fmla="*/ 617431 h 617431"/>
                <a:gd name="connsiteX36" fmla="*/ 319952 w 514085"/>
                <a:gd name="connsiteY36" fmla="*/ 560457 h 617431"/>
                <a:gd name="connsiteX37" fmla="*/ 341581 w 514085"/>
                <a:gd name="connsiteY37" fmla="*/ 559050 h 617431"/>
                <a:gd name="connsiteX38" fmla="*/ 423965 w 514085"/>
                <a:gd name="connsiteY38" fmla="*/ 552016 h 617431"/>
                <a:gd name="connsiteX39" fmla="*/ 511360 w 514085"/>
                <a:gd name="connsiteY39" fmla="*/ 516408 h 617431"/>
                <a:gd name="connsiteX40" fmla="*/ 511624 w 514085"/>
                <a:gd name="connsiteY40" fmla="*/ 516144 h 617431"/>
                <a:gd name="connsiteX41" fmla="*/ 512240 w 514085"/>
                <a:gd name="connsiteY41" fmla="*/ 515528 h 617431"/>
                <a:gd name="connsiteX42" fmla="*/ 512591 w 514085"/>
                <a:gd name="connsiteY42" fmla="*/ 514913 h 617431"/>
                <a:gd name="connsiteX43" fmla="*/ 513558 w 514085"/>
                <a:gd name="connsiteY43" fmla="*/ 513066 h 617431"/>
                <a:gd name="connsiteX44" fmla="*/ 513911 w 514085"/>
                <a:gd name="connsiteY44" fmla="*/ 512011 h 617431"/>
                <a:gd name="connsiteX45" fmla="*/ 514086 w 514085"/>
                <a:gd name="connsiteY45" fmla="*/ 509989 h 617431"/>
                <a:gd name="connsiteX46" fmla="*/ 514086 w 514085"/>
                <a:gd name="connsiteY46" fmla="*/ 508846 h 617431"/>
                <a:gd name="connsiteX47" fmla="*/ 227721 w 514085"/>
                <a:gd name="connsiteY47" fmla="*/ 144053 h 617431"/>
                <a:gd name="connsiteX48" fmla="*/ 233700 w 514085"/>
                <a:gd name="connsiteY48" fmla="*/ 147482 h 617431"/>
                <a:gd name="connsiteX49" fmla="*/ 222270 w 514085"/>
                <a:gd name="connsiteY49" fmla="*/ 149416 h 617431"/>
                <a:gd name="connsiteX50" fmla="*/ 227633 w 514085"/>
                <a:gd name="connsiteY50" fmla="*/ 144053 h 617431"/>
                <a:gd name="connsiteX51" fmla="*/ 286805 w 514085"/>
                <a:gd name="connsiteY51" fmla="*/ 144493 h 617431"/>
                <a:gd name="connsiteX52" fmla="*/ 291905 w 514085"/>
                <a:gd name="connsiteY52" fmla="*/ 149504 h 617431"/>
                <a:gd name="connsiteX53" fmla="*/ 281266 w 514085"/>
                <a:gd name="connsiteY53" fmla="*/ 147658 h 617431"/>
                <a:gd name="connsiteX54" fmla="*/ 286893 w 514085"/>
                <a:gd name="connsiteY54" fmla="*/ 144493 h 617431"/>
                <a:gd name="connsiteX55" fmla="*/ 343164 w 514085"/>
                <a:gd name="connsiteY55" fmla="*/ 25445 h 617431"/>
                <a:gd name="connsiteX56" fmla="*/ 375344 w 514085"/>
                <a:gd name="connsiteY56" fmla="*/ 18939 h 617431"/>
                <a:gd name="connsiteX57" fmla="*/ 393192 w 514085"/>
                <a:gd name="connsiteY57" fmla="*/ 38809 h 617431"/>
                <a:gd name="connsiteX58" fmla="*/ 398819 w 514085"/>
                <a:gd name="connsiteY58" fmla="*/ 99652 h 617431"/>
                <a:gd name="connsiteX59" fmla="*/ 393192 w 514085"/>
                <a:gd name="connsiteY59" fmla="*/ 160671 h 617431"/>
                <a:gd name="connsiteX60" fmla="*/ 375432 w 514085"/>
                <a:gd name="connsiteY60" fmla="*/ 180453 h 617431"/>
                <a:gd name="connsiteX61" fmla="*/ 343252 w 514085"/>
                <a:gd name="connsiteY61" fmla="*/ 173947 h 617431"/>
                <a:gd name="connsiteX62" fmla="*/ 299818 w 514085"/>
                <a:gd name="connsiteY62" fmla="*/ 132447 h 617431"/>
                <a:gd name="connsiteX63" fmla="*/ 310368 w 514085"/>
                <a:gd name="connsiteY63" fmla="*/ 108444 h 617431"/>
                <a:gd name="connsiteX64" fmla="*/ 340174 w 514085"/>
                <a:gd name="connsiteY64" fmla="*/ 108444 h 617431"/>
                <a:gd name="connsiteX65" fmla="*/ 348967 w 514085"/>
                <a:gd name="connsiteY65" fmla="*/ 99652 h 617431"/>
                <a:gd name="connsiteX66" fmla="*/ 340174 w 514085"/>
                <a:gd name="connsiteY66" fmla="*/ 90860 h 617431"/>
                <a:gd name="connsiteX67" fmla="*/ 310368 w 514085"/>
                <a:gd name="connsiteY67" fmla="*/ 90860 h 617431"/>
                <a:gd name="connsiteX68" fmla="*/ 299818 w 514085"/>
                <a:gd name="connsiteY68" fmla="*/ 66857 h 617431"/>
                <a:gd name="connsiteX69" fmla="*/ 343252 w 514085"/>
                <a:gd name="connsiteY69" fmla="*/ 25357 h 617431"/>
                <a:gd name="connsiteX70" fmla="*/ 293487 w 514085"/>
                <a:gd name="connsiteY70" fmla="*/ 99740 h 617431"/>
                <a:gd name="connsiteX71" fmla="*/ 257615 w 514085"/>
                <a:gd name="connsiteY71" fmla="*/ 135700 h 617431"/>
                <a:gd name="connsiteX72" fmla="*/ 221742 w 514085"/>
                <a:gd name="connsiteY72" fmla="*/ 99740 h 617431"/>
                <a:gd name="connsiteX73" fmla="*/ 257615 w 514085"/>
                <a:gd name="connsiteY73" fmla="*/ 63867 h 617431"/>
                <a:gd name="connsiteX74" fmla="*/ 293487 w 514085"/>
                <a:gd name="connsiteY74" fmla="*/ 99740 h 617431"/>
                <a:gd name="connsiteX75" fmla="*/ 120894 w 514085"/>
                <a:gd name="connsiteY75" fmla="*/ 160671 h 617431"/>
                <a:gd name="connsiteX76" fmla="*/ 115267 w 514085"/>
                <a:gd name="connsiteY76" fmla="*/ 99828 h 617431"/>
                <a:gd name="connsiteX77" fmla="*/ 120894 w 514085"/>
                <a:gd name="connsiteY77" fmla="*/ 38809 h 617431"/>
                <a:gd name="connsiteX78" fmla="*/ 138655 w 514085"/>
                <a:gd name="connsiteY78" fmla="*/ 19027 h 617431"/>
                <a:gd name="connsiteX79" fmla="*/ 170834 w 514085"/>
                <a:gd name="connsiteY79" fmla="*/ 25533 h 617431"/>
                <a:gd name="connsiteX80" fmla="*/ 214884 w 514085"/>
                <a:gd name="connsiteY80" fmla="*/ 67648 h 617431"/>
                <a:gd name="connsiteX81" fmla="*/ 204773 w 514085"/>
                <a:gd name="connsiteY81" fmla="*/ 91036 h 617431"/>
                <a:gd name="connsiteX82" fmla="*/ 174967 w 514085"/>
                <a:gd name="connsiteY82" fmla="*/ 91036 h 617431"/>
                <a:gd name="connsiteX83" fmla="*/ 166175 w 514085"/>
                <a:gd name="connsiteY83" fmla="*/ 99828 h 617431"/>
                <a:gd name="connsiteX84" fmla="*/ 174967 w 514085"/>
                <a:gd name="connsiteY84" fmla="*/ 108620 h 617431"/>
                <a:gd name="connsiteX85" fmla="*/ 204773 w 514085"/>
                <a:gd name="connsiteY85" fmla="*/ 108620 h 617431"/>
                <a:gd name="connsiteX86" fmla="*/ 214884 w 514085"/>
                <a:gd name="connsiteY86" fmla="*/ 132008 h 617431"/>
                <a:gd name="connsiteX87" fmla="*/ 170834 w 514085"/>
                <a:gd name="connsiteY87" fmla="*/ 174123 h 617431"/>
                <a:gd name="connsiteX88" fmla="*/ 138567 w 514085"/>
                <a:gd name="connsiteY88" fmla="*/ 180629 h 617431"/>
                <a:gd name="connsiteX89" fmla="*/ 120806 w 514085"/>
                <a:gd name="connsiteY89" fmla="*/ 160847 h 617431"/>
                <a:gd name="connsiteX90" fmla="*/ 60491 w 514085"/>
                <a:gd name="connsiteY90" fmla="*/ 444838 h 617431"/>
                <a:gd name="connsiteX91" fmla="*/ 77460 w 514085"/>
                <a:gd name="connsiteY91" fmla="*/ 418373 h 617431"/>
                <a:gd name="connsiteX92" fmla="*/ 209345 w 514085"/>
                <a:gd name="connsiteY92" fmla="*/ 172013 h 617431"/>
                <a:gd name="connsiteX93" fmla="*/ 211631 w 514085"/>
                <a:gd name="connsiteY93" fmla="*/ 170782 h 617431"/>
                <a:gd name="connsiteX94" fmla="*/ 256999 w 514085"/>
                <a:gd name="connsiteY94" fmla="*/ 163660 h 617431"/>
                <a:gd name="connsiteX95" fmla="*/ 302807 w 514085"/>
                <a:gd name="connsiteY95" fmla="*/ 171045 h 617431"/>
                <a:gd name="connsiteX96" fmla="*/ 305269 w 514085"/>
                <a:gd name="connsiteY96" fmla="*/ 172277 h 617431"/>
                <a:gd name="connsiteX97" fmla="*/ 436626 w 514085"/>
                <a:gd name="connsiteY97" fmla="*/ 418373 h 617431"/>
                <a:gd name="connsiteX98" fmla="*/ 453683 w 514085"/>
                <a:gd name="connsiteY98" fmla="*/ 444926 h 617431"/>
                <a:gd name="connsiteX99" fmla="*/ 488501 w 514085"/>
                <a:gd name="connsiteY99" fmla="*/ 486426 h 617431"/>
                <a:gd name="connsiteX100" fmla="*/ 423877 w 514085"/>
                <a:gd name="connsiteY100" fmla="*/ 467962 h 617431"/>
                <a:gd name="connsiteX101" fmla="*/ 256999 w 514085"/>
                <a:gd name="connsiteY101" fmla="*/ 455916 h 617431"/>
                <a:gd name="connsiteX102" fmla="*/ 90121 w 514085"/>
                <a:gd name="connsiteY102" fmla="*/ 467962 h 617431"/>
                <a:gd name="connsiteX103" fmla="*/ 25586 w 514085"/>
                <a:gd name="connsiteY103" fmla="*/ 486426 h 617431"/>
                <a:gd name="connsiteX104" fmla="*/ 60491 w 514085"/>
                <a:gd name="connsiteY104" fmla="*/ 444838 h 617431"/>
                <a:gd name="connsiteX105" fmla="*/ 257087 w 514085"/>
                <a:gd name="connsiteY105" fmla="*/ 599847 h 617431"/>
                <a:gd name="connsiteX106" fmla="*/ 211455 w 514085"/>
                <a:gd name="connsiteY106" fmla="*/ 554214 h 617431"/>
                <a:gd name="connsiteX107" fmla="*/ 257087 w 514085"/>
                <a:gd name="connsiteY107" fmla="*/ 526255 h 617431"/>
                <a:gd name="connsiteX108" fmla="*/ 302719 w 514085"/>
                <a:gd name="connsiteY108" fmla="*/ 554214 h 617431"/>
                <a:gd name="connsiteX109" fmla="*/ 257087 w 514085"/>
                <a:gd name="connsiteY109" fmla="*/ 599847 h 617431"/>
                <a:gd name="connsiteX110" fmla="*/ 420976 w 514085"/>
                <a:gd name="connsiteY110" fmla="*/ 534695 h 617431"/>
                <a:gd name="connsiteX111" fmla="*/ 340526 w 514085"/>
                <a:gd name="connsiteY111" fmla="*/ 541465 h 617431"/>
                <a:gd name="connsiteX112" fmla="*/ 319073 w 514085"/>
                <a:gd name="connsiteY112" fmla="*/ 542872 h 617431"/>
                <a:gd name="connsiteX113" fmla="*/ 257087 w 514085"/>
                <a:gd name="connsiteY113" fmla="*/ 508582 h 617431"/>
                <a:gd name="connsiteX114" fmla="*/ 195101 w 514085"/>
                <a:gd name="connsiteY114" fmla="*/ 542872 h 617431"/>
                <a:gd name="connsiteX115" fmla="*/ 171362 w 514085"/>
                <a:gd name="connsiteY115" fmla="*/ 541289 h 617431"/>
                <a:gd name="connsiteX116" fmla="*/ 93286 w 514085"/>
                <a:gd name="connsiteY116" fmla="*/ 534695 h 617431"/>
                <a:gd name="connsiteX117" fmla="*/ 21278 w 514085"/>
                <a:gd name="connsiteY117" fmla="*/ 509989 h 617431"/>
                <a:gd name="connsiteX118" fmla="*/ 93198 w 514085"/>
                <a:gd name="connsiteY118" fmla="*/ 485282 h 617431"/>
                <a:gd name="connsiteX119" fmla="*/ 257087 w 514085"/>
                <a:gd name="connsiteY119" fmla="*/ 473501 h 617431"/>
                <a:gd name="connsiteX120" fmla="*/ 420976 w 514085"/>
                <a:gd name="connsiteY120" fmla="*/ 485282 h 617431"/>
                <a:gd name="connsiteX121" fmla="*/ 492897 w 514085"/>
                <a:gd name="connsiteY121" fmla="*/ 509989 h 617431"/>
                <a:gd name="connsiteX122" fmla="*/ 420976 w 514085"/>
                <a:gd name="connsiteY122" fmla="*/ 534695 h 61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514085" h="617431">
                  <a:moveTo>
                    <a:pt x="514086" y="508846"/>
                  </a:moveTo>
                  <a:cubicBezTo>
                    <a:pt x="514086" y="508846"/>
                    <a:pt x="514086" y="508582"/>
                    <a:pt x="514086" y="508494"/>
                  </a:cubicBezTo>
                  <a:cubicBezTo>
                    <a:pt x="505734" y="461016"/>
                    <a:pt x="468102" y="433496"/>
                    <a:pt x="463618" y="430419"/>
                  </a:cubicBezTo>
                  <a:cubicBezTo>
                    <a:pt x="458519" y="426989"/>
                    <a:pt x="455002" y="421626"/>
                    <a:pt x="454035" y="415648"/>
                  </a:cubicBezTo>
                  <a:cubicBezTo>
                    <a:pt x="436011" y="304689"/>
                    <a:pt x="402512" y="238658"/>
                    <a:pt x="367870" y="199444"/>
                  </a:cubicBezTo>
                  <a:cubicBezTo>
                    <a:pt x="372267" y="199269"/>
                    <a:pt x="376575" y="198653"/>
                    <a:pt x="380707" y="197334"/>
                  </a:cubicBezTo>
                  <a:cubicBezTo>
                    <a:pt x="395830" y="192587"/>
                    <a:pt x="406293" y="181069"/>
                    <a:pt x="410249" y="164979"/>
                  </a:cubicBezTo>
                  <a:cubicBezTo>
                    <a:pt x="415261" y="144757"/>
                    <a:pt x="416228" y="115478"/>
                    <a:pt x="416404" y="99740"/>
                  </a:cubicBezTo>
                  <a:cubicBezTo>
                    <a:pt x="416228" y="84089"/>
                    <a:pt x="415261" y="54899"/>
                    <a:pt x="410249" y="34677"/>
                  </a:cubicBezTo>
                  <a:cubicBezTo>
                    <a:pt x="406293" y="18499"/>
                    <a:pt x="395742" y="6981"/>
                    <a:pt x="380619" y="2233"/>
                  </a:cubicBezTo>
                  <a:cubicBezTo>
                    <a:pt x="364002" y="-2954"/>
                    <a:pt x="344307" y="1090"/>
                    <a:pt x="331558" y="12344"/>
                  </a:cubicBezTo>
                  <a:cubicBezTo>
                    <a:pt x="317754" y="24566"/>
                    <a:pt x="296652" y="45228"/>
                    <a:pt x="286805" y="55075"/>
                  </a:cubicBezTo>
                  <a:cubicBezTo>
                    <a:pt x="278364" y="49536"/>
                    <a:pt x="268341" y="46371"/>
                    <a:pt x="257615" y="46371"/>
                  </a:cubicBezTo>
                  <a:cubicBezTo>
                    <a:pt x="246888" y="46371"/>
                    <a:pt x="236249" y="49712"/>
                    <a:pt x="227721" y="55514"/>
                  </a:cubicBezTo>
                  <a:cubicBezTo>
                    <a:pt x="218049" y="45931"/>
                    <a:pt x="196596" y="24741"/>
                    <a:pt x="182528" y="12344"/>
                  </a:cubicBezTo>
                  <a:cubicBezTo>
                    <a:pt x="169779" y="1090"/>
                    <a:pt x="149997" y="-2954"/>
                    <a:pt x="133467" y="2233"/>
                  </a:cubicBezTo>
                  <a:cubicBezTo>
                    <a:pt x="118345" y="6981"/>
                    <a:pt x="107794" y="18499"/>
                    <a:pt x="103837" y="34677"/>
                  </a:cubicBezTo>
                  <a:cubicBezTo>
                    <a:pt x="99177" y="53668"/>
                    <a:pt x="97946" y="80485"/>
                    <a:pt x="97682" y="99916"/>
                  </a:cubicBezTo>
                  <a:cubicBezTo>
                    <a:pt x="97946" y="119171"/>
                    <a:pt x="99177" y="145988"/>
                    <a:pt x="103837" y="164979"/>
                  </a:cubicBezTo>
                  <a:cubicBezTo>
                    <a:pt x="107794" y="181069"/>
                    <a:pt x="118257" y="192587"/>
                    <a:pt x="133379" y="197334"/>
                  </a:cubicBezTo>
                  <a:cubicBezTo>
                    <a:pt x="137512" y="198653"/>
                    <a:pt x="141908" y="199269"/>
                    <a:pt x="146216" y="199444"/>
                  </a:cubicBezTo>
                  <a:cubicBezTo>
                    <a:pt x="111486" y="238658"/>
                    <a:pt x="77988" y="304689"/>
                    <a:pt x="60051" y="415648"/>
                  </a:cubicBezTo>
                  <a:cubicBezTo>
                    <a:pt x="59084" y="421450"/>
                    <a:pt x="55567" y="426989"/>
                    <a:pt x="50556" y="430331"/>
                  </a:cubicBezTo>
                  <a:cubicBezTo>
                    <a:pt x="46248" y="433232"/>
                    <a:pt x="8441" y="460488"/>
                    <a:pt x="0" y="508494"/>
                  </a:cubicBezTo>
                  <a:cubicBezTo>
                    <a:pt x="0" y="508582"/>
                    <a:pt x="0" y="508758"/>
                    <a:pt x="0" y="508846"/>
                  </a:cubicBezTo>
                  <a:cubicBezTo>
                    <a:pt x="0" y="509286"/>
                    <a:pt x="0" y="509637"/>
                    <a:pt x="0" y="509989"/>
                  </a:cubicBezTo>
                  <a:cubicBezTo>
                    <a:pt x="0" y="510692"/>
                    <a:pt x="0" y="511308"/>
                    <a:pt x="176" y="511923"/>
                  </a:cubicBezTo>
                  <a:cubicBezTo>
                    <a:pt x="264" y="512275"/>
                    <a:pt x="440" y="512714"/>
                    <a:pt x="528" y="513066"/>
                  </a:cubicBezTo>
                  <a:cubicBezTo>
                    <a:pt x="791" y="513682"/>
                    <a:pt x="1055" y="514297"/>
                    <a:pt x="1495" y="514913"/>
                  </a:cubicBezTo>
                  <a:cubicBezTo>
                    <a:pt x="1671" y="515089"/>
                    <a:pt x="1671" y="515353"/>
                    <a:pt x="1846" y="515528"/>
                  </a:cubicBezTo>
                  <a:cubicBezTo>
                    <a:pt x="2022" y="515704"/>
                    <a:pt x="2286" y="515880"/>
                    <a:pt x="2462" y="516144"/>
                  </a:cubicBezTo>
                  <a:cubicBezTo>
                    <a:pt x="2550" y="516232"/>
                    <a:pt x="2638" y="516320"/>
                    <a:pt x="2726" y="516408"/>
                  </a:cubicBezTo>
                  <a:cubicBezTo>
                    <a:pt x="20838" y="537421"/>
                    <a:pt x="56974" y="546213"/>
                    <a:pt x="90121" y="552016"/>
                  </a:cubicBezTo>
                  <a:cubicBezTo>
                    <a:pt x="106035" y="554742"/>
                    <a:pt x="141556" y="557028"/>
                    <a:pt x="170131" y="558874"/>
                  </a:cubicBezTo>
                  <a:cubicBezTo>
                    <a:pt x="179187" y="559490"/>
                    <a:pt x="187364" y="560017"/>
                    <a:pt x="194046" y="560457"/>
                  </a:cubicBezTo>
                  <a:cubicBezTo>
                    <a:pt x="197211" y="592373"/>
                    <a:pt x="224204" y="617431"/>
                    <a:pt x="256999" y="617431"/>
                  </a:cubicBezTo>
                  <a:cubicBezTo>
                    <a:pt x="289795" y="617431"/>
                    <a:pt x="316787" y="592373"/>
                    <a:pt x="319952" y="560457"/>
                  </a:cubicBezTo>
                  <a:cubicBezTo>
                    <a:pt x="326107" y="560017"/>
                    <a:pt x="333492" y="559578"/>
                    <a:pt x="341581" y="559050"/>
                  </a:cubicBezTo>
                  <a:cubicBezTo>
                    <a:pt x="370948" y="557204"/>
                    <a:pt x="407523" y="554918"/>
                    <a:pt x="423965" y="552016"/>
                  </a:cubicBezTo>
                  <a:cubicBezTo>
                    <a:pt x="457112" y="546301"/>
                    <a:pt x="493248" y="537509"/>
                    <a:pt x="511360" y="516408"/>
                  </a:cubicBezTo>
                  <a:cubicBezTo>
                    <a:pt x="511448" y="516408"/>
                    <a:pt x="511536" y="516232"/>
                    <a:pt x="511624" y="516144"/>
                  </a:cubicBezTo>
                  <a:cubicBezTo>
                    <a:pt x="511800" y="515968"/>
                    <a:pt x="512064" y="515792"/>
                    <a:pt x="512240" y="515528"/>
                  </a:cubicBezTo>
                  <a:cubicBezTo>
                    <a:pt x="512416" y="515353"/>
                    <a:pt x="512416" y="515089"/>
                    <a:pt x="512591" y="514913"/>
                  </a:cubicBezTo>
                  <a:cubicBezTo>
                    <a:pt x="513031" y="514297"/>
                    <a:pt x="513295" y="513769"/>
                    <a:pt x="513558" y="513066"/>
                  </a:cubicBezTo>
                  <a:cubicBezTo>
                    <a:pt x="513735" y="512714"/>
                    <a:pt x="513823" y="512363"/>
                    <a:pt x="513911" y="512011"/>
                  </a:cubicBezTo>
                  <a:cubicBezTo>
                    <a:pt x="514086" y="511308"/>
                    <a:pt x="514086" y="510692"/>
                    <a:pt x="514086" y="509989"/>
                  </a:cubicBezTo>
                  <a:cubicBezTo>
                    <a:pt x="514086" y="509637"/>
                    <a:pt x="514086" y="509286"/>
                    <a:pt x="514086" y="508846"/>
                  </a:cubicBezTo>
                  <a:close/>
                  <a:moveTo>
                    <a:pt x="227721" y="144053"/>
                  </a:moveTo>
                  <a:cubicBezTo>
                    <a:pt x="229655" y="145372"/>
                    <a:pt x="231677" y="146427"/>
                    <a:pt x="233700" y="147482"/>
                  </a:cubicBezTo>
                  <a:cubicBezTo>
                    <a:pt x="229392" y="148010"/>
                    <a:pt x="225698" y="148713"/>
                    <a:pt x="222270" y="149416"/>
                  </a:cubicBezTo>
                  <a:cubicBezTo>
                    <a:pt x="224292" y="147394"/>
                    <a:pt x="226138" y="145548"/>
                    <a:pt x="227633" y="144053"/>
                  </a:cubicBezTo>
                  <a:close/>
                  <a:moveTo>
                    <a:pt x="286805" y="144493"/>
                  </a:moveTo>
                  <a:cubicBezTo>
                    <a:pt x="288300" y="145988"/>
                    <a:pt x="289970" y="147658"/>
                    <a:pt x="291905" y="149504"/>
                  </a:cubicBezTo>
                  <a:cubicBezTo>
                    <a:pt x="288740" y="148801"/>
                    <a:pt x="285223" y="148186"/>
                    <a:pt x="281266" y="147658"/>
                  </a:cubicBezTo>
                  <a:cubicBezTo>
                    <a:pt x="283200" y="146691"/>
                    <a:pt x="285134" y="145636"/>
                    <a:pt x="286893" y="144493"/>
                  </a:cubicBezTo>
                  <a:close/>
                  <a:moveTo>
                    <a:pt x="343164" y="25445"/>
                  </a:moveTo>
                  <a:cubicBezTo>
                    <a:pt x="351341" y="18235"/>
                    <a:pt x="364529" y="15598"/>
                    <a:pt x="375344" y="18939"/>
                  </a:cubicBezTo>
                  <a:cubicBezTo>
                    <a:pt x="381762" y="20961"/>
                    <a:pt x="390027" y="25972"/>
                    <a:pt x="393192" y="38809"/>
                  </a:cubicBezTo>
                  <a:cubicBezTo>
                    <a:pt x="397764" y="57273"/>
                    <a:pt x="398643" y="84969"/>
                    <a:pt x="398819" y="99652"/>
                  </a:cubicBezTo>
                  <a:cubicBezTo>
                    <a:pt x="398643" y="114511"/>
                    <a:pt x="397764" y="142207"/>
                    <a:pt x="393192" y="160671"/>
                  </a:cubicBezTo>
                  <a:cubicBezTo>
                    <a:pt x="390027" y="173420"/>
                    <a:pt x="381762" y="178431"/>
                    <a:pt x="375432" y="180453"/>
                  </a:cubicBezTo>
                  <a:cubicBezTo>
                    <a:pt x="364705" y="183794"/>
                    <a:pt x="351428" y="181157"/>
                    <a:pt x="343252" y="173947"/>
                  </a:cubicBezTo>
                  <a:cubicBezTo>
                    <a:pt x="330151" y="162429"/>
                    <a:pt x="309753" y="142382"/>
                    <a:pt x="299818" y="132447"/>
                  </a:cubicBezTo>
                  <a:cubicBezTo>
                    <a:pt x="305181" y="125589"/>
                    <a:pt x="308874" y="117413"/>
                    <a:pt x="310368" y="108444"/>
                  </a:cubicBezTo>
                  <a:lnTo>
                    <a:pt x="340174" y="108444"/>
                  </a:lnTo>
                  <a:cubicBezTo>
                    <a:pt x="345010" y="108444"/>
                    <a:pt x="348967" y="104488"/>
                    <a:pt x="348967" y="99652"/>
                  </a:cubicBezTo>
                  <a:cubicBezTo>
                    <a:pt x="348967" y="94816"/>
                    <a:pt x="345010" y="90860"/>
                    <a:pt x="340174" y="90860"/>
                  </a:cubicBezTo>
                  <a:lnTo>
                    <a:pt x="310368" y="90860"/>
                  </a:lnTo>
                  <a:cubicBezTo>
                    <a:pt x="308874" y="81891"/>
                    <a:pt x="305181" y="73715"/>
                    <a:pt x="299818" y="66857"/>
                  </a:cubicBezTo>
                  <a:cubicBezTo>
                    <a:pt x="309753" y="56922"/>
                    <a:pt x="330151" y="36963"/>
                    <a:pt x="343252" y="25357"/>
                  </a:cubicBezTo>
                  <a:close/>
                  <a:moveTo>
                    <a:pt x="293487" y="99740"/>
                  </a:moveTo>
                  <a:cubicBezTo>
                    <a:pt x="293487" y="119523"/>
                    <a:pt x="277397" y="135700"/>
                    <a:pt x="257615" y="135700"/>
                  </a:cubicBezTo>
                  <a:cubicBezTo>
                    <a:pt x="237832" y="135700"/>
                    <a:pt x="221742" y="119611"/>
                    <a:pt x="221742" y="99740"/>
                  </a:cubicBezTo>
                  <a:cubicBezTo>
                    <a:pt x="221742" y="79869"/>
                    <a:pt x="237832" y="63867"/>
                    <a:pt x="257615" y="63867"/>
                  </a:cubicBezTo>
                  <a:cubicBezTo>
                    <a:pt x="277397" y="63867"/>
                    <a:pt x="293487" y="79957"/>
                    <a:pt x="293487" y="99740"/>
                  </a:cubicBezTo>
                  <a:close/>
                  <a:moveTo>
                    <a:pt x="120894" y="160671"/>
                  </a:moveTo>
                  <a:cubicBezTo>
                    <a:pt x="116586" y="143350"/>
                    <a:pt x="115443" y="117852"/>
                    <a:pt x="115267" y="99828"/>
                  </a:cubicBezTo>
                  <a:cubicBezTo>
                    <a:pt x="115443" y="81540"/>
                    <a:pt x="116674" y="56130"/>
                    <a:pt x="120894" y="38809"/>
                  </a:cubicBezTo>
                  <a:cubicBezTo>
                    <a:pt x="123971" y="26060"/>
                    <a:pt x="132324" y="20961"/>
                    <a:pt x="138655" y="19027"/>
                  </a:cubicBezTo>
                  <a:cubicBezTo>
                    <a:pt x="149469" y="15686"/>
                    <a:pt x="162658" y="18323"/>
                    <a:pt x="170834" y="25533"/>
                  </a:cubicBezTo>
                  <a:cubicBezTo>
                    <a:pt x="184199" y="37314"/>
                    <a:pt x="205125" y="57977"/>
                    <a:pt x="214884" y="67648"/>
                  </a:cubicBezTo>
                  <a:cubicBezTo>
                    <a:pt x="209784" y="74418"/>
                    <a:pt x="206268" y="82331"/>
                    <a:pt x="204773" y="91036"/>
                  </a:cubicBezTo>
                  <a:lnTo>
                    <a:pt x="174967" y="91036"/>
                  </a:lnTo>
                  <a:cubicBezTo>
                    <a:pt x="170131" y="91036"/>
                    <a:pt x="166175" y="94992"/>
                    <a:pt x="166175" y="99828"/>
                  </a:cubicBezTo>
                  <a:cubicBezTo>
                    <a:pt x="166175" y="104664"/>
                    <a:pt x="170131" y="108620"/>
                    <a:pt x="174967" y="108620"/>
                  </a:cubicBezTo>
                  <a:lnTo>
                    <a:pt x="204773" y="108620"/>
                  </a:lnTo>
                  <a:cubicBezTo>
                    <a:pt x="206180" y="117325"/>
                    <a:pt x="209784" y="125237"/>
                    <a:pt x="214884" y="132008"/>
                  </a:cubicBezTo>
                  <a:cubicBezTo>
                    <a:pt x="205125" y="141679"/>
                    <a:pt x="184199" y="162341"/>
                    <a:pt x="170834" y="174123"/>
                  </a:cubicBezTo>
                  <a:cubicBezTo>
                    <a:pt x="162658" y="181332"/>
                    <a:pt x="149381" y="183970"/>
                    <a:pt x="138567" y="180629"/>
                  </a:cubicBezTo>
                  <a:cubicBezTo>
                    <a:pt x="132149" y="178607"/>
                    <a:pt x="123971" y="173595"/>
                    <a:pt x="120806" y="160847"/>
                  </a:cubicBezTo>
                  <a:close/>
                  <a:moveTo>
                    <a:pt x="60491" y="444838"/>
                  </a:moveTo>
                  <a:cubicBezTo>
                    <a:pt x="69547" y="438683"/>
                    <a:pt x="75702" y="429100"/>
                    <a:pt x="77460" y="418373"/>
                  </a:cubicBezTo>
                  <a:cubicBezTo>
                    <a:pt x="103925" y="255276"/>
                    <a:pt x="163449" y="194521"/>
                    <a:pt x="209345" y="172013"/>
                  </a:cubicBezTo>
                  <a:cubicBezTo>
                    <a:pt x="210312" y="171573"/>
                    <a:pt x="210751" y="171397"/>
                    <a:pt x="211631" y="170782"/>
                  </a:cubicBezTo>
                  <a:cubicBezTo>
                    <a:pt x="214620" y="169375"/>
                    <a:pt x="229040" y="163660"/>
                    <a:pt x="256999" y="163660"/>
                  </a:cubicBezTo>
                  <a:cubicBezTo>
                    <a:pt x="284958" y="163660"/>
                    <a:pt x="299906" y="169726"/>
                    <a:pt x="302807" y="171045"/>
                  </a:cubicBezTo>
                  <a:cubicBezTo>
                    <a:pt x="303599" y="171485"/>
                    <a:pt x="304038" y="171749"/>
                    <a:pt x="305269" y="172277"/>
                  </a:cubicBezTo>
                  <a:cubicBezTo>
                    <a:pt x="350549" y="194521"/>
                    <a:pt x="410161" y="255276"/>
                    <a:pt x="436626" y="418373"/>
                  </a:cubicBezTo>
                  <a:cubicBezTo>
                    <a:pt x="438384" y="429188"/>
                    <a:pt x="444627" y="438947"/>
                    <a:pt x="453683" y="444926"/>
                  </a:cubicBezTo>
                  <a:cubicBezTo>
                    <a:pt x="456496" y="446860"/>
                    <a:pt x="476367" y="461368"/>
                    <a:pt x="488501" y="486426"/>
                  </a:cubicBezTo>
                  <a:cubicBezTo>
                    <a:pt x="469861" y="477018"/>
                    <a:pt x="446210" y="471831"/>
                    <a:pt x="423877" y="467962"/>
                  </a:cubicBezTo>
                  <a:cubicBezTo>
                    <a:pt x="378948" y="460225"/>
                    <a:pt x="319688" y="455916"/>
                    <a:pt x="256999" y="455916"/>
                  </a:cubicBezTo>
                  <a:cubicBezTo>
                    <a:pt x="194310" y="455916"/>
                    <a:pt x="134962" y="460225"/>
                    <a:pt x="90121" y="467962"/>
                  </a:cubicBezTo>
                  <a:cubicBezTo>
                    <a:pt x="67877" y="471831"/>
                    <a:pt x="44225" y="477018"/>
                    <a:pt x="25586" y="486426"/>
                  </a:cubicBezTo>
                  <a:cubicBezTo>
                    <a:pt x="38334" y="460313"/>
                    <a:pt x="59348" y="445629"/>
                    <a:pt x="60491" y="444838"/>
                  </a:cubicBezTo>
                  <a:close/>
                  <a:moveTo>
                    <a:pt x="257087" y="599847"/>
                  </a:moveTo>
                  <a:cubicBezTo>
                    <a:pt x="231941" y="599847"/>
                    <a:pt x="211455" y="579360"/>
                    <a:pt x="211455" y="554214"/>
                  </a:cubicBezTo>
                  <a:cubicBezTo>
                    <a:pt x="211455" y="537421"/>
                    <a:pt x="219192" y="526255"/>
                    <a:pt x="257087" y="526255"/>
                  </a:cubicBezTo>
                  <a:cubicBezTo>
                    <a:pt x="294982" y="526255"/>
                    <a:pt x="302719" y="537421"/>
                    <a:pt x="302719" y="554214"/>
                  </a:cubicBezTo>
                  <a:cubicBezTo>
                    <a:pt x="302719" y="579360"/>
                    <a:pt x="282233" y="599847"/>
                    <a:pt x="257087" y="599847"/>
                  </a:cubicBezTo>
                  <a:close/>
                  <a:moveTo>
                    <a:pt x="420976" y="534695"/>
                  </a:moveTo>
                  <a:cubicBezTo>
                    <a:pt x="405589" y="537421"/>
                    <a:pt x="367958" y="539795"/>
                    <a:pt x="340526" y="541465"/>
                  </a:cubicBezTo>
                  <a:cubicBezTo>
                    <a:pt x="332525" y="541993"/>
                    <a:pt x="325227" y="542433"/>
                    <a:pt x="319073" y="542872"/>
                  </a:cubicBezTo>
                  <a:cubicBezTo>
                    <a:pt x="311775" y="508758"/>
                    <a:pt x="271331" y="508582"/>
                    <a:pt x="257087" y="508582"/>
                  </a:cubicBezTo>
                  <a:cubicBezTo>
                    <a:pt x="242844" y="508582"/>
                    <a:pt x="202399" y="508670"/>
                    <a:pt x="195101" y="542872"/>
                  </a:cubicBezTo>
                  <a:cubicBezTo>
                    <a:pt x="188419" y="542433"/>
                    <a:pt x="180242" y="541905"/>
                    <a:pt x="171362" y="541289"/>
                  </a:cubicBezTo>
                  <a:cubicBezTo>
                    <a:pt x="143227" y="539531"/>
                    <a:pt x="108233" y="537245"/>
                    <a:pt x="93286" y="534695"/>
                  </a:cubicBezTo>
                  <a:cubicBezTo>
                    <a:pt x="67877" y="530299"/>
                    <a:pt x="37807" y="523529"/>
                    <a:pt x="21278" y="509989"/>
                  </a:cubicBezTo>
                  <a:cubicBezTo>
                    <a:pt x="37719" y="496449"/>
                    <a:pt x="67789" y="489679"/>
                    <a:pt x="93198" y="485282"/>
                  </a:cubicBezTo>
                  <a:cubicBezTo>
                    <a:pt x="137160" y="477721"/>
                    <a:pt x="195365" y="473501"/>
                    <a:pt x="257087" y="473501"/>
                  </a:cubicBezTo>
                  <a:cubicBezTo>
                    <a:pt x="318809" y="473501"/>
                    <a:pt x="377102" y="477721"/>
                    <a:pt x="420976" y="485282"/>
                  </a:cubicBezTo>
                  <a:cubicBezTo>
                    <a:pt x="446386" y="489679"/>
                    <a:pt x="476455" y="496449"/>
                    <a:pt x="492897" y="509989"/>
                  </a:cubicBezTo>
                  <a:cubicBezTo>
                    <a:pt x="476455" y="523529"/>
                    <a:pt x="446298" y="530299"/>
                    <a:pt x="420976" y="53469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89" name="Vrije vorm: vorm 388">
              <a:extLst>
                <a:ext uri="{FF2B5EF4-FFF2-40B4-BE49-F238E27FC236}">
                  <a16:creationId xmlns:a16="http://schemas.microsoft.com/office/drawing/2014/main" id="{757F943A-D54F-1D3D-A275-FC9BEBCE9B38}"/>
                </a:ext>
              </a:extLst>
            </p:cNvPr>
            <p:cNvSpPr/>
            <p:nvPr/>
          </p:nvSpPr>
          <p:spPr>
            <a:xfrm>
              <a:off x="12116961" y="676655"/>
              <a:ext cx="482697" cy="576511"/>
            </a:xfrm>
            <a:custGeom>
              <a:avLst/>
              <a:gdLst>
                <a:gd name="connsiteX0" fmla="*/ 8704 w 482697"/>
                <a:gd name="connsiteY0" fmla="*/ 576512 h 576511"/>
                <a:gd name="connsiteX1" fmla="*/ 342812 w 482697"/>
                <a:gd name="connsiteY1" fmla="*/ 576512 h 576511"/>
                <a:gd name="connsiteX2" fmla="*/ 351604 w 482697"/>
                <a:gd name="connsiteY2" fmla="*/ 567719 h 576511"/>
                <a:gd name="connsiteX3" fmla="*/ 351604 w 482697"/>
                <a:gd name="connsiteY3" fmla="*/ 476016 h 576511"/>
                <a:gd name="connsiteX4" fmla="*/ 349582 w 482697"/>
                <a:gd name="connsiteY4" fmla="*/ 470564 h 576511"/>
                <a:gd name="connsiteX5" fmla="*/ 456760 w 482697"/>
                <a:gd name="connsiteY5" fmla="*/ 363386 h 576511"/>
                <a:gd name="connsiteX6" fmla="*/ 456760 w 482697"/>
                <a:gd name="connsiteY6" fmla="*/ 363386 h 576511"/>
                <a:gd name="connsiteX7" fmla="*/ 482697 w 482697"/>
                <a:gd name="connsiteY7" fmla="*/ 301488 h 576511"/>
                <a:gd name="connsiteX8" fmla="*/ 395829 w 482697"/>
                <a:gd name="connsiteY8" fmla="*/ 214620 h 576511"/>
                <a:gd name="connsiteX9" fmla="*/ 340526 w 482697"/>
                <a:gd name="connsiteY9" fmla="*/ 234579 h 576511"/>
                <a:gd name="connsiteX10" fmla="*/ 340526 w 482697"/>
                <a:gd name="connsiteY10" fmla="*/ 164680 h 576511"/>
                <a:gd name="connsiteX11" fmla="*/ 175846 w 482697"/>
                <a:gd name="connsiteY11" fmla="*/ 0 h 576511"/>
                <a:gd name="connsiteX12" fmla="*/ 11166 w 482697"/>
                <a:gd name="connsiteY12" fmla="*/ 164680 h 576511"/>
                <a:gd name="connsiteX13" fmla="*/ 11166 w 482697"/>
                <a:gd name="connsiteY13" fmla="*/ 467223 h 576511"/>
                <a:gd name="connsiteX14" fmla="*/ 8792 w 482697"/>
                <a:gd name="connsiteY14" fmla="*/ 467223 h 576511"/>
                <a:gd name="connsiteX15" fmla="*/ 0 w 482697"/>
                <a:gd name="connsiteY15" fmla="*/ 476016 h 576511"/>
                <a:gd name="connsiteX16" fmla="*/ 0 w 482697"/>
                <a:gd name="connsiteY16" fmla="*/ 567719 h 576511"/>
                <a:gd name="connsiteX17" fmla="*/ 8792 w 482697"/>
                <a:gd name="connsiteY17" fmla="*/ 576512 h 576511"/>
                <a:gd name="connsiteX18" fmla="*/ 334020 w 482697"/>
                <a:gd name="connsiteY18" fmla="*/ 558927 h 576511"/>
                <a:gd name="connsiteX19" fmla="*/ 17497 w 482697"/>
                <a:gd name="connsiteY19" fmla="*/ 558927 h 576511"/>
                <a:gd name="connsiteX20" fmla="*/ 17497 w 482697"/>
                <a:gd name="connsiteY20" fmla="*/ 484808 h 576511"/>
                <a:gd name="connsiteX21" fmla="*/ 334020 w 482697"/>
                <a:gd name="connsiteY21" fmla="*/ 484808 h 576511"/>
                <a:gd name="connsiteX22" fmla="*/ 334020 w 482697"/>
                <a:gd name="connsiteY22" fmla="*/ 558927 h 576511"/>
                <a:gd name="connsiteX23" fmla="*/ 28663 w 482697"/>
                <a:gd name="connsiteY23" fmla="*/ 164680 h 576511"/>
                <a:gd name="connsiteX24" fmla="*/ 175758 w 482697"/>
                <a:gd name="connsiteY24" fmla="*/ 17585 h 576511"/>
                <a:gd name="connsiteX25" fmla="*/ 322853 w 482697"/>
                <a:gd name="connsiteY25" fmla="*/ 164680 h 576511"/>
                <a:gd name="connsiteX26" fmla="*/ 322853 w 482697"/>
                <a:gd name="connsiteY26" fmla="*/ 251372 h 576511"/>
                <a:gd name="connsiteX27" fmla="*/ 299818 w 482697"/>
                <a:gd name="connsiteY27" fmla="*/ 274232 h 576511"/>
                <a:gd name="connsiteX28" fmla="*/ 299818 w 482697"/>
                <a:gd name="connsiteY28" fmla="*/ 286629 h 576511"/>
                <a:gd name="connsiteX29" fmla="*/ 312215 w 482697"/>
                <a:gd name="connsiteY29" fmla="*/ 286629 h 576511"/>
                <a:gd name="connsiteX30" fmla="*/ 348175 w 482697"/>
                <a:gd name="connsiteY30" fmla="*/ 251020 h 576511"/>
                <a:gd name="connsiteX31" fmla="*/ 395829 w 482697"/>
                <a:gd name="connsiteY31" fmla="*/ 232117 h 576511"/>
                <a:gd name="connsiteX32" fmla="*/ 465113 w 482697"/>
                <a:gd name="connsiteY32" fmla="*/ 301400 h 576511"/>
                <a:gd name="connsiteX33" fmla="*/ 444451 w 482697"/>
                <a:gd name="connsiteY33" fmla="*/ 350813 h 576511"/>
                <a:gd name="connsiteX34" fmla="*/ 444451 w 482697"/>
                <a:gd name="connsiteY34" fmla="*/ 350813 h 576511"/>
                <a:gd name="connsiteX35" fmla="*/ 444451 w 482697"/>
                <a:gd name="connsiteY35" fmla="*/ 350813 h 576511"/>
                <a:gd name="connsiteX36" fmla="*/ 328129 w 482697"/>
                <a:gd name="connsiteY36" fmla="*/ 467135 h 576511"/>
                <a:gd name="connsiteX37" fmla="*/ 28750 w 482697"/>
                <a:gd name="connsiteY37" fmla="*/ 467135 h 576511"/>
                <a:gd name="connsiteX38" fmla="*/ 28750 w 482697"/>
                <a:gd name="connsiteY38" fmla="*/ 164592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82697" h="576511">
                  <a:moveTo>
                    <a:pt x="8704" y="576512"/>
                  </a:moveTo>
                  <a:lnTo>
                    <a:pt x="342812" y="576512"/>
                  </a:lnTo>
                  <a:cubicBezTo>
                    <a:pt x="347648" y="576512"/>
                    <a:pt x="351604" y="572555"/>
                    <a:pt x="351604" y="567719"/>
                  </a:cubicBezTo>
                  <a:lnTo>
                    <a:pt x="351604" y="476016"/>
                  </a:lnTo>
                  <a:cubicBezTo>
                    <a:pt x="351604" y="473905"/>
                    <a:pt x="350813" y="472059"/>
                    <a:pt x="349582" y="470564"/>
                  </a:cubicBezTo>
                  <a:lnTo>
                    <a:pt x="456760" y="363386"/>
                  </a:lnTo>
                  <a:cubicBezTo>
                    <a:pt x="456760" y="363386"/>
                    <a:pt x="456760" y="363386"/>
                    <a:pt x="456760" y="363386"/>
                  </a:cubicBezTo>
                  <a:cubicBezTo>
                    <a:pt x="473466" y="346944"/>
                    <a:pt x="482697" y="324964"/>
                    <a:pt x="482697" y="301488"/>
                  </a:cubicBezTo>
                  <a:cubicBezTo>
                    <a:pt x="482697" y="253570"/>
                    <a:pt x="443748" y="214620"/>
                    <a:pt x="395829" y="214620"/>
                  </a:cubicBezTo>
                  <a:cubicBezTo>
                    <a:pt x="375607" y="214620"/>
                    <a:pt x="356264" y="221654"/>
                    <a:pt x="340526" y="234579"/>
                  </a:cubicBezTo>
                  <a:lnTo>
                    <a:pt x="340526" y="164680"/>
                  </a:lnTo>
                  <a:cubicBezTo>
                    <a:pt x="340526" y="73855"/>
                    <a:pt x="266670" y="0"/>
                    <a:pt x="175846" y="0"/>
                  </a:cubicBezTo>
                  <a:cubicBezTo>
                    <a:pt x="85021" y="0"/>
                    <a:pt x="11166" y="73855"/>
                    <a:pt x="11166" y="164680"/>
                  </a:cubicBezTo>
                  <a:lnTo>
                    <a:pt x="11166" y="467223"/>
                  </a:lnTo>
                  <a:lnTo>
                    <a:pt x="8792" y="467223"/>
                  </a:lnTo>
                  <a:cubicBezTo>
                    <a:pt x="3956" y="467223"/>
                    <a:pt x="0" y="471180"/>
                    <a:pt x="0" y="476016"/>
                  </a:cubicBezTo>
                  <a:lnTo>
                    <a:pt x="0" y="567719"/>
                  </a:lnTo>
                  <a:cubicBezTo>
                    <a:pt x="0" y="572555"/>
                    <a:pt x="3956" y="576512"/>
                    <a:pt x="8792" y="576512"/>
                  </a:cubicBezTo>
                  <a:close/>
                  <a:moveTo>
                    <a:pt x="334020" y="558927"/>
                  </a:moveTo>
                  <a:lnTo>
                    <a:pt x="17497" y="558927"/>
                  </a:lnTo>
                  <a:lnTo>
                    <a:pt x="17497" y="484808"/>
                  </a:lnTo>
                  <a:lnTo>
                    <a:pt x="334020" y="484808"/>
                  </a:lnTo>
                  <a:lnTo>
                    <a:pt x="334020" y="558927"/>
                  </a:lnTo>
                  <a:close/>
                  <a:moveTo>
                    <a:pt x="28663" y="164680"/>
                  </a:moveTo>
                  <a:cubicBezTo>
                    <a:pt x="28663" y="83615"/>
                    <a:pt x="94605" y="17585"/>
                    <a:pt x="175758" y="17585"/>
                  </a:cubicBezTo>
                  <a:cubicBezTo>
                    <a:pt x="256911" y="17585"/>
                    <a:pt x="322853" y="83527"/>
                    <a:pt x="322853" y="164680"/>
                  </a:cubicBezTo>
                  <a:lnTo>
                    <a:pt x="322853" y="251372"/>
                  </a:lnTo>
                  <a:lnTo>
                    <a:pt x="299818" y="274232"/>
                  </a:lnTo>
                  <a:cubicBezTo>
                    <a:pt x="296388" y="277661"/>
                    <a:pt x="296300" y="283200"/>
                    <a:pt x="299818" y="286629"/>
                  </a:cubicBezTo>
                  <a:cubicBezTo>
                    <a:pt x="303247" y="290058"/>
                    <a:pt x="308786" y="290146"/>
                    <a:pt x="312215" y="286629"/>
                  </a:cubicBezTo>
                  <a:lnTo>
                    <a:pt x="348175" y="251020"/>
                  </a:lnTo>
                  <a:cubicBezTo>
                    <a:pt x="361188" y="238799"/>
                    <a:pt x="378069" y="232117"/>
                    <a:pt x="395829" y="232117"/>
                  </a:cubicBezTo>
                  <a:cubicBezTo>
                    <a:pt x="434076" y="232117"/>
                    <a:pt x="465113" y="263242"/>
                    <a:pt x="465113" y="301400"/>
                  </a:cubicBezTo>
                  <a:cubicBezTo>
                    <a:pt x="465113" y="320128"/>
                    <a:pt x="457816" y="337625"/>
                    <a:pt x="444451" y="350813"/>
                  </a:cubicBezTo>
                  <a:lnTo>
                    <a:pt x="444451" y="350813"/>
                  </a:lnTo>
                  <a:cubicBezTo>
                    <a:pt x="444451" y="350813"/>
                    <a:pt x="444451" y="350813"/>
                    <a:pt x="444451" y="350813"/>
                  </a:cubicBezTo>
                  <a:lnTo>
                    <a:pt x="328129" y="467135"/>
                  </a:lnTo>
                  <a:lnTo>
                    <a:pt x="28750" y="467135"/>
                  </a:lnTo>
                  <a:lnTo>
                    <a:pt x="28750" y="164592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0" name="Vrije vorm: vorm 389">
              <a:extLst>
                <a:ext uri="{FF2B5EF4-FFF2-40B4-BE49-F238E27FC236}">
                  <a16:creationId xmlns:a16="http://schemas.microsoft.com/office/drawing/2014/main" id="{20D7D198-4113-E741-9376-FCF7220E66C0}"/>
                </a:ext>
              </a:extLst>
            </p:cNvPr>
            <p:cNvSpPr/>
            <p:nvPr/>
          </p:nvSpPr>
          <p:spPr>
            <a:xfrm>
              <a:off x="11994045" y="6068802"/>
              <a:ext cx="549695" cy="544244"/>
            </a:xfrm>
            <a:custGeom>
              <a:avLst/>
              <a:gdLst>
                <a:gd name="connsiteX0" fmla="*/ 521736 w 549695"/>
                <a:gd name="connsiteY0" fmla="*/ 408842 h 544244"/>
                <a:gd name="connsiteX1" fmla="*/ 521736 w 549695"/>
                <a:gd name="connsiteY1" fmla="*/ 248119 h 544244"/>
                <a:gd name="connsiteX2" fmla="*/ 273705 w 549695"/>
                <a:gd name="connsiteY2" fmla="*/ 0 h 544244"/>
                <a:gd name="connsiteX3" fmla="*/ 25674 w 549695"/>
                <a:gd name="connsiteY3" fmla="*/ 248119 h 544244"/>
                <a:gd name="connsiteX4" fmla="*/ 25674 w 549695"/>
                <a:gd name="connsiteY4" fmla="*/ 300258 h 544244"/>
                <a:gd name="connsiteX5" fmla="*/ 8792 w 549695"/>
                <a:gd name="connsiteY5" fmla="*/ 300258 h 544244"/>
                <a:gd name="connsiteX6" fmla="*/ 0 w 549695"/>
                <a:gd name="connsiteY6" fmla="*/ 309050 h 544244"/>
                <a:gd name="connsiteX7" fmla="*/ 0 w 549695"/>
                <a:gd name="connsiteY7" fmla="*/ 411480 h 544244"/>
                <a:gd name="connsiteX8" fmla="*/ 8792 w 549695"/>
                <a:gd name="connsiteY8" fmla="*/ 420272 h 544244"/>
                <a:gd name="connsiteX9" fmla="*/ 413326 w 549695"/>
                <a:gd name="connsiteY9" fmla="*/ 420272 h 544244"/>
                <a:gd name="connsiteX10" fmla="*/ 396709 w 549695"/>
                <a:gd name="connsiteY10" fmla="*/ 467751 h 544244"/>
                <a:gd name="connsiteX11" fmla="*/ 473202 w 549695"/>
                <a:gd name="connsiteY11" fmla="*/ 544244 h 544244"/>
                <a:gd name="connsiteX12" fmla="*/ 549695 w 549695"/>
                <a:gd name="connsiteY12" fmla="*/ 467751 h 544244"/>
                <a:gd name="connsiteX13" fmla="*/ 521824 w 549695"/>
                <a:gd name="connsiteY13" fmla="*/ 408754 h 544244"/>
                <a:gd name="connsiteX14" fmla="*/ 43171 w 549695"/>
                <a:gd name="connsiteY14" fmla="*/ 248119 h 544244"/>
                <a:gd name="connsiteX15" fmla="*/ 273617 w 549695"/>
                <a:gd name="connsiteY15" fmla="*/ 17585 h 544244"/>
                <a:gd name="connsiteX16" fmla="*/ 504063 w 549695"/>
                <a:gd name="connsiteY16" fmla="*/ 248119 h 544244"/>
                <a:gd name="connsiteX17" fmla="*/ 504063 w 549695"/>
                <a:gd name="connsiteY17" fmla="*/ 397940 h 544244"/>
                <a:gd name="connsiteX18" fmla="*/ 473027 w 549695"/>
                <a:gd name="connsiteY18" fmla="*/ 391346 h 544244"/>
                <a:gd name="connsiteX19" fmla="*/ 441990 w 549695"/>
                <a:gd name="connsiteY19" fmla="*/ 397940 h 544244"/>
                <a:gd name="connsiteX20" fmla="*/ 441990 w 549695"/>
                <a:gd name="connsiteY20" fmla="*/ 309050 h 544244"/>
                <a:gd name="connsiteX21" fmla="*/ 440319 w 549695"/>
                <a:gd name="connsiteY21" fmla="*/ 248998 h 544244"/>
                <a:gd name="connsiteX22" fmla="*/ 431175 w 549695"/>
                <a:gd name="connsiteY22" fmla="*/ 240645 h 544244"/>
                <a:gd name="connsiteX23" fmla="*/ 422822 w 549695"/>
                <a:gd name="connsiteY23" fmla="*/ 249790 h 544244"/>
                <a:gd name="connsiteX24" fmla="*/ 424405 w 549695"/>
                <a:gd name="connsiteY24" fmla="*/ 300258 h 544244"/>
                <a:gd name="connsiteX25" fmla="*/ 43171 w 549695"/>
                <a:gd name="connsiteY25" fmla="*/ 300258 h 544244"/>
                <a:gd name="connsiteX26" fmla="*/ 43171 w 549695"/>
                <a:gd name="connsiteY26" fmla="*/ 248119 h 544244"/>
                <a:gd name="connsiteX27" fmla="*/ 17497 w 549695"/>
                <a:gd name="connsiteY27" fmla="*/ 317842 h 544244"/>
                <a:gd name="connsiteX28" fmla="*/ 424493 w 549695"/>
                <a:gd name="connsiteY28" fmla="*/ 317842 h 544244"/>
                <a:gd name="connsiteX29" fmla="*/ 424493 w 549695"/>
                <a:gd name="connsiteY29" fmla="*/ 402688 h 544244"/>
                <a:gd name="connsiteX30" fmla="*/ 17497 w 549695"/>
                <a:gd name="connsiteY30" fmla="*/ 402688 h 544244"/>
                <a:gd name="connsiteX31" fmla="*/ 17497 w 549695"/>
                <a:gd name="connsiteY31" fmla="*/ 317842 h 544244"/>
                <a:gd name="connsiteX32" fmla="*/ 473114 w 549695"/>
                <a:gd name="connsiteY32" fmla="*/ 526659 h 544244"/>
                <a:gd name="connsiteX33" fmla="*/ 414206 w 549695"/>
                <a:gd name="connsiteY33" fmla="*/ 467751 h 544244"/>
                <a:gd name="connsiteX34" fmla="*/ 473114 w 549695"/>
                <a:gd name="connsiteY34" fmla="*/ 408842 h 544244"/>
                <a:gd name="connsiteX35" fmla="*/ 532023 w 549695"/>
                <a:gd name="connsiteY35" fmla="*/ 467751 h 544244"/>
                <a:gd name="connsiteX36" fmla="*/ 473114 w 549695"/>
                <a:gd name="connsiteY36" fmla="*/ 526659 h 54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49695" h="544244">
                  <a:moveTo>
                    <a:pt x="521736" y="408842"/>
                  </a:moveTo>
                  <a:lnTo>
                    <a:pt x="521736" y="248119"/>
                  </a:lnTo>
                  <a:cubicBezTo>
                    <a:pt x="521736" y="111311"/>
                    <a:pt x="410425" y="0"/>
                    <a:pt x="273705" y="0"/>
                  </a:cubicBezTo>
                  <a:cubicBezTo>
                    <a:pt x="136984" y="0"/>
                    <a:pt x="25674" y="111311"/>
                    <a:pt x="25674" y="248119"/>
                  </a:cubicBezTo>
                  <a:lnTo>
                    <a:pt x="25674" y="300258"/>
                  </a:lnTo>
                  <a:lnTo>
                    <a:pt x="8792" y="300258"/>
                  </a:lnTo>
                  <a:cubicBezTo>
                    <a:pt x="3957" y="300258"/>
                    <a:pt x="0" y="304214"/>
                    <a:pt x="0" y="309050"/>
                  </a:cubicBezTo>
                  <a:lnTo>
                    <a:pt x="0" y="411480"/>
                  </a:lnTo>
                  <a:cubicBezTo>
                    <a:pt x="0" y="416316"/>
                    <a:pt x="3957" y="420272"/>
                    <a:pt x="8792" y="420272"/>
                  </a:cubicBezTo>
                  <a:lnTo>
                    <a:pt x="413326" y="420272"/>
                  </a:lnTo>
                  <a:cubicBezTo>
                    <a:pt x="402952" y="433285"/>
                    <a:pt x="396709" y="449815"/>
                    <a:pt x="396709" y="467751"/>
                  </a:cubicBezTo>
                  <a:cubicBezTo>
                    <a:pt x="396709" y="509954"/>
                    <a:pt x="430999" y="544244"/>
                    <a:pt x="473202" y="544244"/>
                  </a:cubicBezTo>
                  <a:cubicBezTo>
                    <a:pt x="515405" y="544244"/>
                    <a:pt x="549695" y="509954"/>
                    <a:pt x="549695" y="467751"/>
                  </a:cubicBezTo>
                  <a:cubicBezTo>
                    <a:pt x="549695" y="444012"/>
                    <a:pt x="538793" y="422822"/>
                    <a:pt x="521824" y="408754"/>
                  </a:cubicBezTo>
                  <a:close/>
                  <a:moveTo>
                    <a:pt x="43171" y="248119"/>
                  </a:moveTo>
                  <a:cubicBezTo>
                    <a:pt x="43171" y="120982"/>
                    <a:pt x="146568" y="17585"/>
                    <a:pt x="273617" y="17585"/>
                  </a:cubicBezTo>
                  <a:cubicBezTo>
                    <a:pt x="400666" y="17585"/>
                    <a:pt x="504063" y="120982"/>
                    <a:pt x="504063" y="248119"/>
                  </a:cubicBezTo>
                  <a:lnTo>
                    <a:pt x="504063" y="397940"/>
                  </a:lnTo>
                  <a:cubicBezTo>
                    <a:pt x="494567" y="393720"/>
                    <a:pt x="484104" y="391346"/>
                    <a:pt x="473027" y="391346"/>
                  </a:cubicBezTo>
                  <a:cubicBezTo>
                    <a:pt x="461948" y="391346"/>
                    <a:pt x="451485" y="393720"/>
                    <a:pt x="441990" y="397940"/>
                  </a:cubicBezTo>
                  <a:lnTo>
                    <a:pt x="441990" y="309050"/>
                  </a:lnTo>
                  <a:cubicBezTo>
                    <a:pt x="441990" y="299906"/>
                    <a:pt x="441462" y="274496"/>
                    <a:pt x="440319" y="248998"/>
                  </a:cubicBezTo>
                  <a:cubicBezTo>
                    <a:pt x="440055" y="244163"/>
                    <a:pt x="435747" y="240206"/>
                    <a:pt x="431175" y="240645"/>
                  </a:cubicBezTo>
                  <a:cubicBezTo>
                    <a:pt x="426339" y="240909"/>
                    <a:pt x="422558" y="244954"/>
                    <a:pt x="422822" y="249790"/>
                  </a:cubicBezTo>
                  <a:cubicBezTo>
                    <a:pt x="423701" y="269132"/>
                    <a:pt x="424229" y="288212"/>
                    <a:pt x="424405" y="300258"/>
                  </a:cubicBezTo>
                  <a:lnTo>
                    <a:pt x="43171" y="300258"/>
                  </a:lnTo>
                  <a:lnTo>
                    <a:pt x="43171" y="248119"/>
                  </a:lnTo>
                  <a:close/>
                  <a:moveTo>
                    <a:pt x="17497" y="317842"/>
                  </a:moveTo>
                  <a:lnTo>
                    <a:pt x="424493" y="317842"/>
                  </a:lnTo>
                  <a:lnTo>
                    <a:pt x="424493" y="402688"/>
                  </a:lnTo>
                  <a:lnTo>
                    <a:pt x="17497" y="402688"/>
                  </a:lnTo>
                  <a:lnTo>
                    <a:pt x="17497" y="317842"/>
                  </a:lnTo>
                  <a:close/>
                  <a:moveTo>
                    <a:pt x="473114" y="526659"/>
                  </a:moveTo>
                  <a:cubicBezTo>
                    <a:pt x="440670" y="526659"/>
                    <a:pt x="414206" y="500283"/>
                    <a:pt x="414206" y="467751"/>
                  </a:cubicBezTo>
                  <a:cubicBezTo>
                    <a:pt x="414206" y="435219"/>
                    <a:pt x="440583" y="408842"/>
                    <a:pt x="473114" y="408842"/>
                  </a:cubicBezTo>
                  <a:cubicBezTo>
                    <a:pt x="505646" y="408842"/>
                    <a:pt x="532023" y="435219"/>
                    <a:pt x="532023" y="467751"/>
                  </a:cubicBezTo>
                  <a:cubicBezTo>
                    <a:pt x="532023" y="500283"/>
                    <a:pt x="505646" y="526659"/>
                    <a:pt x="473114" y="52665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1" name="Vrije vorm: vorm 390">
              <a:extLst>
                <a:ext uri="{FF2B5EF4-FFF2-40B4-BE49-F238E27FC236}">
                  <a16:creationId xmlns:a16="http://schemas.microsoft.com/office/drawing/2014/main" id="{ECD8EA81-BAC7-643C-C371-E5F2EC70A941}"/>
                </a:ext>
              </a:extLst>
            </p:cNvPr>
            <p:cNvSpPr/>
            <p:nvPr/>
          </p:nvSpPr>
          <p:spPr>
            <a:xfrm>
              <a:off x="11346755" y="1115655"/>
              <a:ext cx="549695" cy="544243"/>
            </a:xfrm>
            <a:custGeom>
              <a:avLst/>
              <a:gdLst>
                <a:gd name="connsiteX0" fmla="*/ 273705 w 549695"/>
                <a:gd name="connsiteY0" fmla="*/ 88 h 544243"/>
                <a:gd name="connsiteX1" fmla="*/ 25674 w 549695"/>
                <a:gd name="connsiteY1" fmla="*/ 248119 h 544243"/>
                <a:gd name="connsiteX2" fmla="*/ 25674 w 549695"/>
                <a:gd name="connsiteY2" fmla="*/ 300257 h 544243"/>
                <a:gd name="connsiteX3" fmla="*/ 8792 w 549695"/>
                <a:gd name="connsiteY3" fmla="*/ 300257 h 544243"/>
                <a:gd name="connsiteX4" fmla="*/ 0 w 549695"/>
                <a:gd name="connsiteY4" fmla="*/ 309050 h 544243"/>
                <a:gd name="connsiteX5" fmla="*/ 0 w 549695"/>
                <a:gd name="connsiteY5" fmla="*/ 411480 h 544243"/>
                <a:gd name="connsiteX6" fmla="*/ 8792 w 549695"/>
                <a:gd name="connsiteY6" fmla="*/ 420272 h 544243"/>
                <a:gd name="connsiteX7" fmla="*/ 413326 w 549695"/>
                <a:gd name="connsiteY7" fmla="*/ 420272 h 544243"/>
                <a:gd name="connsiteX8" fmla="*/ 396709 w 549695"/>
                <a:gd name="connsiteY8" fmla="*/ 467751 h 544243"/>
                <a:gd name="connsiteX9" fmla="*/ 473202 w 549695"/>
                <a:gd name="connsiteY9" fmla="*/ 544244 h 544243"/>
                <a:gd name="connsiteX10" fmla="*/ 549695 w 549695"/>
                <a:gd name="connsiteY10" fmla="*/ 467751 h 544243"/>
                <a:gd name="connsiteX11" fmla="*/ 521824 w 549695"/>
                <a:gd name="connsiteY11" fmla="*/ 408754 h 544243"/>
                <a:gd name="connsiteX12" fmla="*/ 521824 w 549695"/>
                <a:gd name="connsiteY12" fmla="*/ 248031 h 544243"/>
                <a:gd name="connsiteX13" fmla="*/ 273793 w 549695"/>
                <a:gd name="connsiteY13" fmla="*/ 0 h 544243"/>
                <a:gd name="connsiteX14" fmla="*/ 17585 w 549695"/>
                <a:gd name="connsiteY14" fmla="*/ 317930 h 544243"/>
                <a:gd name="connsiteX15" fmla="*/ 424581 w 549695"/>
                <a:gd name="connsiteY15" fmla="*/ 317930 h 544243"/>
                <a:gd name="connsiteX16" fmla="*/ 424581 w 549695"/>
                <a:gd name="connsiteY16" fmla="*/ 402776 h 544243"/>
                <a:gd name="connsiteX17" fmla="*/ 17585 w 549695"/>
                <a:gd name="connsiteY17" fmla="*/ 402776 h 544243"/>
                <a:gd name="connsiteX18" fmla="*/ 17585 w 549695"/>
                <a:gd name="connsiteY18" fmla="*/ 317930 h 544243"/>
                <a:gd name="connsiteX19" fmla="*/ 532111 w 549695"/>
                <a:gd name="connsiteY19" fmla="*/ 467839 h 544243"/>
                <a:gd name="connsiteX20" fmla="*/ 473202 w 549695"/>
                <a:gd name="connsiteY20" fmla="*/ 526747 h 544243"/>
                <a:gd name="connsiteX21" fmla="*/ 414294 w 549695"/>
                <a:gd name="connsiteY21" fmla="*/ 467839 h 544243"/>
                <a:gd name="connsiteX22" fmla="*/ 473202 w 549695"/>
                <a:gd name="connsiteY22" fmla="*/ 408930 h 544243"/>
                <a:gd name="connsiteX23" fmla="*/ 532111 w 549695"/>
                <a:gd name="connsiteY23" fmla="*/ 467839 h 544243"/>
                <a:gd name="connsiteX24" fmla="*/ 473202 w 549695"/>
                <a:gd name="connsiteY24" fmla="*/ 391346 h 544243"/>
                <a:gd name="connsiteX25" fmla="*/ 442166 w 549695"/>
                <a:gd name="connsiteY25" fmla="*/ 397940 h 544243"/>
                <a:gd name="connsiteX26" fmla="*/ 442166 w 549695"/>
                <a:gd name="connsiteY26" fmla="*/ 309050 h 544243"/>
                <a:gd name="connsiteX27" fmla="*/ 440495 w 549695"/>
                <a:gd name="connsiteY27" fmla="*/ 248998 h 544243"/>
                <a:gd name="connsiteX28" fmla="*/ 431351 w 549695"/>
                <a:gd name="connsiteY28" fmla="*/ 240645 h 544243"/>
                <a:gd name="connsiteX29" fmla="*/ 422998 w 549695"/>
                <a:gd name="connsiteY29" fmla="*/ 249790 h 544243"/>
                <a:gd name="connsiteX30" fmla="*/ 424581 w 549695"/>
                <a:gd name="connsiteY30" fmla="*/ 300257 h 544243"/>
                <a:gd name="connsiteX31" fmla="*/ 43346 w 549695"/>
                <a:gd name="connsiteY31" fmla="*/ 300257 h 544243"/>
                <a:gd name="connsiteX32" fmla="*/ 43346 w 549695"/>
                <a:gd name="connsiteY32" fmla="*/ 248119 h 544243"/>
                <a:gd name="connsiteX33" fmla="*/ 273793 w 549695"/>
                <a:gd name="connsiteY33" fmla="*/ 17672 h 544243"/>
                <a:gd name="connsiteX34" fmla="*/ 504239 w 549695"/>
                <a:gd name="connsiteY34" fmla="*/ 248119 h 544243"/>
                <a:gd name="connsiteX35" fmla="*/ 504239 w 549695"/>
                <a:gd name="connsiteY35" fmla="*/ 397940 h 544243"/>
                <a:gd name="connsiteX36" fmla="*/ 473202 w 549695"/>
                <a:gd name="connsiteY36" fmla="*/ 391346 h 544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49695" h="544243">
                  <a:moveTo>
                    <a:pt x="273705" y="88"/>
                  </a:moveTo>
                  <a:cubicBezTo>
                    <a:pt x="136896" y="88"/>
                    <a:pt x="25674" y="111399"/>
                    <a:pt x="25674" y="248119"/>
                  </a:cubicBezTo>
                  <a:lnTo>
                    <a:pt x="25674" y="300257"/>
                  </a:lnTo>
                  <a:lnTo>
                    <a:pt x="8792" y="300257"/>
                  </a:lnTo>
                  <a:cubicBezTo>
                    <a:pt x="3957" y="300257"/>
                    <a:pt x="0" y="304214"/>
                    <a:pt x="0" y="309050"/>
                  </a:cubicBezTo>
                  <a:lnTo>
                    <a:pt x="0" y="411480"/>
                  </a:lnTo>
                  <a:cubicBezTo>
                    <a:pt x="0" y="416316"/>
                    <a:pt x="3957" y="420272"/>
                    <a:pt x="8792" y="420272"/>
                  </a:cubicBezTo>
                  <a:lnTo>
                    <a:pt x="413326" y="420272"/>
                  </a:lnTo>
                  <a:cubicBezTo>
                    <a:pt x="402952" y="433285"/>
                    <a:pt x="396709" y="449815"/>
                    <a:pt x="396709" y="467751"/>
                  </a:cubicBezTo>
                  <a:cubicBezTo>
                    <a:pt x="396709" y="509954"/>
                    <a:pt x="430999" y="544244"/>
                    <a:pt x="473202" y="544244"/>
                  </a:cubicBezTo>
                  <a:cubicBezTo>
                    <a:pt x="515405" y="544244"/>
                    <a:pt x="549695" y="509954"/>
                    <a:pt x="549695" y="467751"/>
                  </a:cubicBezTo>
                  <a:cubicBezTo>
                    <a:pt x="549695" y="444012"/>
                    <a:pt x="538793" y="422822"/>
                    <a:pt x="521824" y="408754"/>
                  </a:cubicBezTo>
                  <a:lnTo>
                    <a:pt x="521824" y="248031"/>
                  </a:lnTo>
                  <a:cubicBezTo>
                    <a:pt x="521824" y="111223"/>
                    <a:pt x="410513" y="0"/>
                    <a:pt x="273793" y="0"/>
                  </a:cubicBezTo>
                  <a:close/>
                  <a:moveTo>
                    <a:pt x="17585" y="317930"/>
                  </a:moveTo>
                  <a:lnTo>
                    <a:pt x="424581" y="317930"/>
                  </a:lnTo>
                  <a:lnTo>
                    <a:pt x="424581" y="402776"/>
                  </a:lnTo>
                  <a:lnTo>
                    <a:pt x="17585" y="402776"/>
                  </a:lnTo>
                  <a:lnTo>
                    <a:pt x="17585" y="317930"/>
                  </a:lnTo>
                  <a:close/>
                  <a:moveTo>
                    <a:pt x="532111" y="467839"/>
                  </a:moveTo>
                  <a:cubicBezTo>
                    <a:pt x="532111" y="500282"/>
                    <a:pt x="505734" y="526747"/>
                    <a:pt x="473202" y="526747"/>
                  </a:cubicBezTo>
                  <a:cubicBezTo>
                    <a:pt x="440670" y="526747"/>
                    <a:pt x="414294" y="500370"/>
                    <a:pt x="414294" y="467839"/>
                  </a:cubicBezTo>
                  <a:cubicBezTo>
                    <a:pt x="414294" y="435307"/>
                    <a:pt x="440670" y="408930"/>
                    <a:pt x="473202" y="408930"/>
                  </a:cubicBezTo>
                  <a:cubicBezTo>
                    <a:pt x="505734" y="408930"/>
                    <a:pt x="532111" y="435307"/>
                    <a:pt x="532111" y="467839"/>
                  </a:cubicBezTo>
                  <a:close/>
                  <a:moveTo>
                    <a:pt x="473202" y="391346"/>
                  </a:moveTo>
                  <a:cubicBezTo>
                    <a:pt x="462124" y="391346"/>
                    <a:pt x="451661" y="393720"/>
                    <a:pt x="442166" y="397940"/>
                  </a:cubicBezTo>
                  <a:lnTo>
                    <a:pt x="442166" y="309050"/>
                  </a:lnTo>
                  <a:cubicBezTo>
                    <a:pt x="442166" y="299994"/>
                    <a:pt x="441638" y="274672"/>
                    <a:pt x="440495" y="248998"/>
                  </a:cubicBezTo>
                  <a:cubicBezTo>
                    <a:pt x="440231" y="244162"/>
                    <a:pt x="436187" y="240382"/>
                    <a:pt x="431351" y="240645"/>
                  </a:cubicBezTo>
                  <a:cubicBezTo>
                    <a:pt x="426515" y="240821"/>
                    <a:pt x="422734" y="244954"/>
                    <a:pt x="422998" y="249790"/>
                  </a:cubicBezTo>
                  <a:cubicBezTo>
                    <a:pt x="423877" y="269220"/>
                    <a:pt x="424405" y="288300"/>
                    <a:pt x="424581" y="300257"/>
                  </a:cubicBezTo>
                  <a:lnTo>
                    <a:pt x="43346" y="300257"/>
                  </a:lnTo>
                  <a:lnTo>
                    <a:pt x="43346" y="248119"/>
                  </a:lnTo>
                  <a:cubicBezTo>
                    <a:pt x="43346" y="121070"/>
                    <a:pt x="146744" y="17672"/>
                    <a:pt x="273793" y="17672"/>
                  </a:cubicBezTo>
                  <a:cubicBezTo>
                    <a:pt x="400842" y="17672"/>
                    <a:pt x="504239" y="121070"/>
                    <a:pt x="504239" y="248119"/>
                  </a:cubicBezTo>
                  <a:lnTo>
                    <a:pt x="504239" y="397940"/>
                  </a:lnTo>
                  <a:cubicBezTo>
                    <a:pt x="494743" y="393720"/>
                    <a:pt x="484280" y="391346"/>
                    <a:pt x="473202" y="39134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2" name="Vrije vorm: vorm 391">
              <a:extLst>
                <a:ext uri="{FF2B5EF4-FFF2-40B4-BE49-F238E27FC236}">
                  <a16:creationId xmlns:a16="http://schemas.microsoft.com/office/drawing/2014/main" id="{68B87285-E7C2-B3D2-959C-D0E33F2DEB9F}"/>
                </a:ext>
              </a:extLst>
            </p:cNvPr>
            <p:cNvSpPr/>
            <p:nvPr/>
          </p:nvSpPr>
          <p:spPr>
            <a:xfrm>
              <a:off x="12637026" y="5354075"/>
              <a:ext cx="320391" cy="660917"/>
            </a:xfrm>
            <a:custGeom>
              <a:avLst/>
              <a:gdLst>
                <a:gd name="connsiteX0" fmla="*/ 241437 w 320391"/>
                <a:gd name="connsiteY0" fmla="*/ 652037 h 660917"/>
                <a:gd name="connsiteX1" fmla="*/ 232645 w 320391"/>
                <a:gd name="connsiteY1" fmla="*/ 643245 h 660917"/>
                <a:gd name="connsiteX2" fmla="*/ 168988 w 320391"/>
                <a:gd name="connsiteY2" fmla="*/ 643245 h 660917"/>
                <a:gd name="connsiteX3" fmla="*/ 168988 w 320391"/>
                <a:gd name="connsiteY3" fmla="*/ 533605 h 660917"/>
                <a:gd name="connsiteX4" fmla="*/ 320392 w 320391"/>
                <a:gd name="connsiteY4" fmla="*/ 373497 h 660917"/>
                <a:gd name="connsiteX5" fmla="*/ 303071 w 320391"/>
                <a:gd name="connsiteY5" fmla="*/ 218225 h 660917"/>
                <a:gd name="connsiteX6" fmla="*/ 254801 w 320391"/>
                <a:gd name="connsiteY6" fmla="*/ 6506 h 660917"/>
                <a:gd name="connsiteX7" fmla="*/ 246361 w 320391"/>
                <a:gd name="connsiteY7" fmla="*/ 0 h 660917"/>
                <a:gd name="connsiteX8" fmla="*/ 74032 w 320391"/>
                <a:gd name="connsiteY8" fmla="*/ 0 h 660917"/>
                <a:gd name="connsiteX9" fmla="*/ 65591 w 320391"/>
                <a:gd name="connsiteY9" fmla="*/ 6506 h 660917"/>
                <a:gd name="connsiteX10" fmla="*/ 16530 w 320391"/>
                <a:gd name="connsiteY10" fmla="*/ 221390 h 660917"/>
                <a:gd name="connsiteX11" fmla="*/ 0 w 320391"/>
                <a:gd name="connsiteY11" fmla="*/ 373849 h 660917"/>
                <a:gd name="connsiteX12" fmla="*/ 151492 w 320391"/>
                <a:gd name="connsiteY12" fmla="*/ 533693 h 660917"/>
                <a:gd name="connsiteX13" fmla="*/ 151492 w 320391"/>
                <a:gd name="connsiteY13" fmla="*/ 643333 h 660917"/>
                <a:gd name="connsiteX14" fmla="*/ 87923 w 320391"/>
                <a:gd name="connsiteY14" fmla="*/ 643333 h 660917"/>
                <a:gd name="connsiteX15" fmla="*/ 79131 w 320391"/>
                <a:gd name="connsiteY15" fmla="*/ 652125 h 660917"/>
                <a:gd name="connsiteX16" fmla="*/ 87923 w 320391"/>
                <a:gd name="connsiteY16" fmla="*/ 660918 h 660917"/>
                <a:gd name="connsiteX17" fmla="*/ 232733 w 320391"/>
                <a:gd name="connsiteY17" fmla="*/ 660918 h 660917"/>
                <a:gd name="connsiteX18" fmla="*/ 241525 w 320391"/>
                <a:gd name="connsiteY18" fmla="*/ 652125 h 660917"/>
                <a:gd name="connsiteX19" fmla="*/ 80801 w 320391"/>
                <a:gd name="connsiteY19" fmla="*/ 17585 h 660917"/>
                <a:gd name="connsiteX20" fmla="*/ 239590 w 320391"/>
                <a:gd name="connsiteY20" fmla="*/ 17585 h 660917"/>
                <a:gd name="connsiteX21" fmla="*/ 285750 w 320391"/>
                <a:gd name="connsiteY21" fmla="*/ 221302 h 660917"/>
                <a:gd name="connsiteX22" fmla="*/ 287773 w 320391"/>
                <a:gd name="connsiteY22" fmla="*/ 233084 h 660917"/>
                <a:gd name="connsiteX23" fmla="*/ 227193 w 320391"/>
                <a:gd name="connsiteY23" fmla="*/ 213037 h 660917"/>
                <a:gd name="connsiteX24" fmla="*/ 153953 w 320391"/>
                <a:gd name="connsiteY24" fmla="*/ 243899 h 660917"/>
                <a:gd name="connsiteX25" fmla="*/ 93287 w 320391"/>
                <a:gd name="connsiteY25" fmla="*/ 269484 h 660917"/>
                <a:gd name="connsiteX26" fmla="*/ 32620 w 320391"/>
                <a:gd name="connsiteY26" fmla="*/ 243899 h 660917"/>
                <a:gd name="connsiteX27" fmla="*/ 30685 w 320391"/>
                <a:gd name="connsiteY27" fmla="*/ 242579 h 660917"/>
                <a:gd name="connsiteX28" fmla="*/ 33763 w 320391"/>
                <a:gd name="connsiteY28" fmla="*/ 224379 h 660917"/>
                <a:gd name="connsiteX29" fmla="*/ 80801 w 320391"/>
                <a:gd name="connsiteY29" fmla="*/ 17497 h 660917"/>
                <a:gd name="connsiteX30" fmla="*/ 17497 w 320391"/>
                <a:gd name="connsiteY30" fmla="*/ 374025 h 660917"/>
                <a:gd name="connsiteX31" fmla="*/ 27608 w 320391"/>
                <a:gd name="connsiteY31" fmla="*/ 263242 h 660917"/>
                <a:gd name="connsiteX32" fmla="*/ 93199 w 320391"/>
                <a:gd name="connsiteY32" fmla="*/ 287069 h 660917"/>
                <a:gd name="connsiteX33" fmla="*/ 166438 w 320391"/>
                <a:gd name="connsiteY33" fmla="*/ 256208 h 660917"/>
                <a:gd name="connsiteX34" fmla="*/ 227105 w 320391"/>
                <a:gd name="connsiteY34" fmla="*/ 230622 h 660917"/>
                <a:gd name="connsiteX35" fmla="*/ 287773 w 320391"/>
                <a:gd name="connsiteY35" fmla="*/ 256208 h 660917"/>
                <a:gd name="connsiteX36" fmla="*/ 291641 w 320391"/>
                <a:gd name="connsiteY36" fmla="*/ 258406 h 660917"/>
                <a:gd name="connsiteX37" fmla="*/ 302807 w 320391"/>
                <a:gd name="connsiteY37" fmla="*/ 373761 h 660917"/>
                <a:gd name="connsiteX38" fmla="*/ 160108 w 320391"/>
                <a:gd name="connsiteY38" fmla="*/ 516460 h 660917"/>
                <a:gd name="connsiteX39" fmla="*/ 17409 w 320391"/>
                <a:gd name="connsiteY39" fmla="*/ 374025 h 66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20391" h="660917">
                  <a:moveTo>
                    <a:pt x="241437" y="652037"/>
                  </a:moveTo>
                  <a:cubicBezTo>
                    <a:pt x="241437" y="647202"/>
                    <a:pt x="237480" y="643245"/>
                    <a:pt x="232645" y="643245"/>
                  </a:cubicBezTo>
                  <a:lnTo>
                    <a:pt x="168988" y="643245"/>
                  </a:lnTo>
                  <a:lnTo>
                    <a:pt x="168988" y="533605"/>
                  </a:lnTo>
                  <a:cubicBezTo>
                    <a:pt x="253218" y="529033"/>
                    <a:pt x="320392" y="459222"/>
                    <a:pt x="320392" y="373497"/>
                  </a:cubicBezTo>
                  <a:cubicBezTo>
                    <a:pt x="320392" y="372794"/>
                    <a:pt x="317754" y="300521"/>
                    <a:pt x="303071" y="218225"/>
                  </a:cubicBezTo>
                  <a:cubicBezTo>
                    <a:pt x="285575" y="120455"/>
                    <a:pt x="255153" y="7649"/>
                    <a:pt x="254801" y="6506"/>
                  </a:cubicBezTo>
                  <a:cubicBezTo>
                    <a:pt x="253746" y="2638"/>
                    <a:pt x="250317" y="0"/>
                    <a:pt x="246361" y="0"/>
                  </a:cubicBezTo>
                  <a:lnTo>
                    <a:pt x="74032" y="0"/>
                  </a:lnTo>
                  <a:cubicBezTo>
                    <a:pt x="70075" y="0"/>
                    <a:pt x="66558" y="2638"/>
                    <a:pt x="65591" y="6506"/>
                  </a:cubicBezTo>
                  <a:cubicBezTo>
                    <a:pt x="65239" y="7649"/>
                    <a:pt x="34378" y="121685"/>
                    <a:pt x="16530" y="221390"/>
                  </a:cubicBezTo>
                  <a:cubicBezTo>
                    <a:pt x="2374" y="300697"/>
                    <a:pt x="0" y="372882"/>
                    <a:pt x="0" y="373849"/>
                  </a:cubicBezTo>
                  <a:cubicBezTo>
                    <a:pt x="0" y="459222"/>
                    <a:pt x="67173" y="529033"/>
                    <a:pt x="151492" y="533693"/>
                  </a:cubicBezTo>
                  <a:lnTo>
                    <a:pt x="151492" y="643333"/>
                  </a:lnTo>
                  <a:cubicBezTo>
                    <a:pt x="151492" y="643333"/>
                    <a:pt x="87923" y="643333"/>
                    <a:pt x="87923" y="643333"/>
                  </a:cubicBezTo>
                  <a:cubicBezTo>
                    <a:pt x="83087" y="643333"/>
                    <a:pt x="79131" y="647290"/>
                    <a:pt x="79131" y="652125"/>
                  </a:cubicBezTo>
                  <a:cubicBezTo>
                    <a:pt x="79131" y="656961"/>
                    <a:pt x="83087" y="660918"/>
                    <a:pt x="87923" y="660918"/>
                  </a:cubicBezTo>
                  <a:lnTo>
                    <a:pt x="232733" y="660918"/>
                  </a:lnTo>
                  <a:cubicBezTo>
                    <a:pt x="237568" y="660918"/>
                    <a:pt x="241525" y="656961"/>
                    <a:pt x="241525" y="652125"/>
                  </a:cubicBezTo>
                  <a:close/>
                  <a:moveTo>
                    <a:pt x="80801" y="17585"/>
                  </a:moveTo>
                  <a:lnTo>
                    <a:pt x="239590" y="17585"/>
                  </a:lnTo>
                  <a:cubicBezTo>
                    <a:pt x="246273" y="42907"/>
                    <a:pt x="270803" y="137687"/>
                    <a:pt x="285750" y="221302"/>
                  </a:cubicBezTo>
                  <a:cubicBezTo>
                    <a:pt x="286454" y="225259"/>
                    <a:pt x="287157" y="229216"/>
                    <a:pt x="287773" y="233084"/>
                  </a:cubicBezTo>
                  <a:cubicBezTo>
                    <a:pt x="270275" y="220159"/>
                    <a:pt x="249350" y="213037"/>
                    <a:pt x="227193" y="213037"/>
                  </a:cubicBezTo>
                  <a:cubicBezTo>
                    <a:pt x="199409" y="213037"/>
                    <a:pt x="173385" y="224028"/>
                    <a:pt x="153953" y="243899"/>
                  </a:cubicBezTo>
                  <a:cubicBezTo>
                    <a:pt x="137863" y="260340"/>
                    <a:pt x="116323" y="269484"/>
                    <a:pt x="93287" y="269484"/>
                  </a:cubicBezTo>
                  <a:cubicBezTo>
                    <a:pt x="70250" y="269484"/>
                    <a:pt x="48710" y="260428"/>
                    <a:pt x="32620" y="243899"/>
                  </a:cubicBezTo>
                  <a:cubicBezTo>
                    <a:pt x="32092" y="243283"/>
                    <a:pt x="31389" y="243020"/>
                    <a:pt x="30685" y="242579"/>
                  </a:cubicBezTo>
                  <a:cubicBezTo>
                    <a:pt x="31653" y="236601"/>
                    <a:pt x="32620" y="230534"/>
                    <a:pt x="33763" y="224379"/>
                  </a:cubicBezTo>
                  <a:cubicBezTo>
                    <a:pt x="49061" y="139094"/>
                    <a:pt x="74032" y="42995"/>
                    <a:pt x="80801" y="17497"/>
                  </a:cubicBezTo>
                  <a:close/>
                  <a:moveTo>
                    <a:pt x="17497" y="374025"/>
                  </a:moveTo>
                  <a:cubicBezTo>
                    <a:pt x="17497" y="373409"/>
                    <a:pt x="19080" y="324524"/>
                    <a:pt x="27608" y="263242"/>
                  </a:cubicBezTo>
                  <a:cubicBezTo>
                    <a:pt x="45984" y="278628"/>
                    <a:pt x="68932" y="287069"/>
                    <a:pt x="93199" y="287069"/>
                  </a:cubicBezTo>
                  <a:cubicBezTo>
                    <a:pt x="120982" y="287069"/>
                    <a:pt x="147008" y="276078"/>
                    <a:pt x="166438" y="256208"/>
                  </a:cubicBezTo>
                  <a:cubicBezTo>
                    <a:pt x="182528" y="239678"/>
                    <a:pt x="204070" y="230622"/>
                    <a:pt x="227105" y="230622"/>
                  </a:cubicBezTo>
                  <a:cubicBezTo>
                    <a:pt x="250141" y="230622"/>
                    <a:pt x="271683" y="239678"/>
                    <a:pt x="287773" y="256208"/>
                  </a:cubicBezTo>
                  <a:cubicBezTo>
                    <a:pt x="288916" y="257350"/>
                    <a:pt x="290234" y="257966"/>
                    <a:pt x="291641" y="258406"/>
                  </a:cubicBezTo>
                  <a:cubicBezTo>
                    <a:pt x="300873" y="322765"/>
                    <a:pt x="302807" y="373497"/>
                    <a:pt x="302807" y="373761"/>
                  </a:cubicBezTo>
                  <a:cubicBezTo>
                    <a:pt x="302807" y="452452"/>
                    <a:pt x="238799" y="516460"/>
                    <a:pt x="160108" y="516460"/>
                  </a:cubicBezTo>
                  <a:cubicBezTo>
                    <a:pt x="81417" y="516460"/>
                    <a:pt x="17409" y="452452"/>
                    <a:pt x="17409" y="37402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3" name="Vrije vorm: vorm 392">
              <a:extLst>
                <a:ext uri="{FF2B5EF4-FFF2-40B4-BE49-F238E27FC236}">
                  <a16:creationId xmlns:a16="http://schemas.microsoft.com/office/drawing/2014/main" id="{8BCB984A-7B94-3F4C-CB8D-34E21AFF9E24}"/>
                </a:ext>
              </a:extLst>
            </p:cNvPr>
            <p:cNvSpPr/>
            <p:nvPr/>
          </p:nvSpPr>
          <p:spPr>
            <a:xfrm>
              <a:off x="12570732" y="4722084"/>
              <a:ext cx="42994" cy="42994"/>
            </a:xfrm>
            <a:custGeom>
              <a:avLst/>
              <a:gdLst>
                <a:gd name="connsiteX0" fmla="*/ 0 w 42994"/>
                <a:gd name="connsiteY0" fmla="*/ 21453 h 42994"/>
                <a:gd name="connsiteX1" fmla="*/ 21453 w 42994"/>
                <a:gd name="connsiteY1" fmla="*/ 42995 h 42994"/>
                <a:gd name="connsiteX2" fmla="*/ 42995 w 42994"/>
                <a:gd name="connsiteY2" fmla="*/ 21453 h 42994"/>
                <a:gd name="connsiteX3" fmla="*/ 21453 w 42994"/>
                <a:gd name="connsiteY3" fmla="*/ 0 h 42994"/>
                <a:gd name="connsiteX4" fmla="*/ 0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0" y="21453"/>
                  </a:moveTo>
                  <a:cubicBezTo>
                    <a:pt x="0" y="33323"/>
                    <a:pt x="9671" y="42995"/>
                    <a:pt x="21453" y="42995"/>
                  </a:cubicBezTo>
                  <a:cubicBezTo>
                    <a:pt x="33235" y="42995"/>
                    <a:pt x="42995" y="33323"/>
                    <a:pt x="42995" y="21453"/>
                  </a:cubicBezTo>
                  <a:cubicBezTo>
                    <a:pt x="42995" y="9583"/>
                    <a:pt x="33323" y="0"/>
                    <a:pt x="21453" y="0"/>
                  </a:cubicBezTo>
                  <a:cubicBezTo>
                    <a:pt x="9583" y="0"/>
                    <a:pt x="0" y="9583"/>
                    <a:pt x="0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4" name="Vrije vorm: vorm 393">
              <a:extLst>
                <a:ext uri="{FF2B5EF4-FFF2-40B4-BE49-F238E27FC236}">
                  <a16:creationId xmlns:a16="http://schemas.microsoft.com/office/drawing/2014/main" id="{44BA4FF4-15FD-895E-725F-4FB9693A81CF}"/>
                </a:ext>
              </a:extLst>
            </p:cNvPr>
            <p:cNvSpPr/>
            <p:nvPr/>
          </p:nvSpPr>
          <p:spPr>
            <a:xfrm>
              <a:off x="12419944" y="4722084"/>
              <a:ext cx="42994" cy="42994"/>
            </a:xfrm>
            <a:custGeom>
              <a:avLst/>
              <a:gdLst>
                <a:gd name="connsiteX0" fmla="*/ 42995 w 42994"/>
                <a:gd name="connsiteY0" fmla="*/ 21453 h 42994"/>
                <a:gd name="connsiteX1" fmla="*/ 21541 w 42994"/>
                <a:gd name="connsiteY1" fmla="*/ 0 h 42994"/>
                <a:gd name="connsiteX2" fmla="*/ 0 w 42994"/>
                <a:gd name="connsiteY2" fmla="*/ 21453 h 42994"/>
                <a:gd name="connsiteX3" fmla="*/ 21541 w 42994"/>
                <a:gd name="connsiteY3" fmla="*/ 42995 h 42994"/>
                <a:gd name="connsiteX4" fmla="*/ 42995 w 42994"/>
                <a:gd name="connsiteY4" fmla="*/ 21453 h 4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94" h="42994">
                  <a:moveTo>
                    <a:pt x="42995" y="21453"/>
                  </a:moveTo>
                  <a:cubicBezTo>
                    <a:pt x="42995" y="9583"/>
                    <a:pt x="33323" y="0"/>
                    <a:pt x="21541" y="0"/>
                  </a:cubicBezTo>
                  <a:cubicBezTo>
                    <a:pt x="9760" y="0"/>
                    <a:pt x="0" y="9583"/>
                    <a:pt x="0" y="21453"/>
                  </a:cubicBezTo>
                  <a:cubicBezTo>
                    <a:pt x="0" y="33323"/>
                    <a:pt x="9672" y="42995"/>
                    <a:pt x="21541" y="42995"/>
                  </a:cubicBezTo>
                  <a:cubicBezTo>
                    <a:pt x="33411" y="42995"/>
                    <a:pt x="42995" y="33323"/>
                    <a:pt x="42995" y="21453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5" name="Vrije vorm: vorm 394">
              <a:extLst>
                <a:ext uri="{FF2B5EF4-FFF2-40B4-BE49-F238E27FC236}">
                  <a16:creationId xmlns:a16="http://schemas.microsoft.com/office/drawing/2014/main" id="{71D27A25-0BEF-735F-73B5-F9E7B43234BE}"/>
                </a:ext>
              </a:extLst>
            </p:cNvPr>
            <p:cNvSpPr/>
            <p:nvPr/>
          </p:nvSpPr>
          <p:spPr>
            <a:xfrm>
              <a:off x="12427066" y="4820118"/>
              <a:ext cx="179539" cy="143754"/>
            </a:xfrm>
            <a:custGeom>
              <a:avLst/>
              <a:gdLst>
                <a:gd name="connsiteX0" fmla="*/ 89770 w 179539"/>
                <a:gd name="connsiteY0" fmla="*/ 0 h 143754"/>
                <a:gd name="connsiteX1" fmla="*/ 0 w 179539"/>
                <a:gd name="connsiteY1" fmla="*/ 71922 h 143754"/>
                <a:gd name="connsiteX2" fmla="*/ 89770 w 179539"/>
                <a:gd name="connsiteY2" fmla="*/ 143755 h 143754"/>
                <a:gd name="connsiteX3" fmla="*/ 179539 w 179539"/>
                <a:gd name="connsiteY3" fmla="*/ 71922 h 143754"/>
                <a:gd name="connsiteX4" fmla="*/ 89770 w 179539"/>
                <a:gd name="connsiteY4" fmla="*/ 0 h 143754"/>
                <a:gd name="connsiteX5" fmla="*/ 119400 w 179539"/>
                <a:gd name="connsiteY5" fmla="*/ 36049 h 143754"/>
                <a:gd name="connsiteX6" fmla="*/ 89770 w 179539"/>
                <a:gd name="connsiteY6" fmla="*/ 54512 h 143754"/>
                <a:gd name="connsiteX7" fmla="*/ 60140 w 179539"/>
                <a:gd name="connsiteY7" fmla="*/ 36049 h 143754"/>
                <a:gd name="connsiteX8" fmla="*/ 89770 w 179539"/>
                <a:gd name="connsiteY8" fmla="*/ 17585 h 143754"/>
                <a:gd name="connsiteX9" fmla="*/ 119400 w 179539"/>
                <a:gd name="connsiteY9" fmla="*/ 36049 h 143754"/>
                <a:gd name="connsiteX10" fmla="*/ 89770 w 179539"/>
                <a:gd name="connsiteY10" fmla="*/ 126082 h 143754"/>
                <a:gd name="connsiteX11" fmla="*/ 17585 w 179539"/>
                <a:gd name="connsiteY11" fmla="*/ 71834 h 143754"/>
                <a:gd name="connsiteX12" fmla="*/ 43259 w 179539"/>
                <a:gd name="connsiteY12" fmla="*/ 30334 h 143754"/>
                <a:gd name="connsiteX13" fmla="*/ 42555 w 179539"/>
                <a:gd name="connsiteY13" fmla="*/ 35961 h 143754"/>
                <a:gd name="connsiteX14" fmla="*/ 89770 w 179539"/>
                <a:gd name="connsiteY14" fmla="*/ 72009 h 143754"/>
                <a:gd name="connsiteX15" fmla="*/ 136984 w 179539"/>
                <a:gd name="connsiteY15" fmla="*/ 35961 h 143754"/>
                <a:gd name="connsiteX16" fmla="*/ 136281 w 179539"/>
                <a:gd name="connsiteY16" fmla="*/ 30334 h 143754"/>
                <a:gd name="connsiteX17" fmla="*/ 161955 w 179539"/>
                <a:gd name="connsiteY17" fmla="*/ 71834 h 143754"/>
                <a:gd name="connsiteX18" fmla="*/ 89770 w 179539"/>
                <a:gd name="connsiteY18" fmla="*/ 126082 h 14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9539" h="143754">
                  <a:moveTo>
                    <a:pt x="89770" y="0"/>
                  </a:moveTo>
                  <a:cubicBezTo>
                    <a:pt x="40269" y="0"/>
                    <a:pt x="0" y="32268"/>
                    <a:pt x="0" y="71922"/>
                  </a:cubicBezTo>
                  <a:cubicBezTo>
                    <a:pt x="0" y="111574"/>
                    <a:pt x="40269" y="143755"/>
                    <a:pt x="89770" y="143755"/>
                  </a:cubicBezTo>
                  <a:cubicBezTo>
                    <a:pt x="139270" y="143755"/>
                    <a:pt x="179539" y="111574"/>
                    <a:pt x="179539" y="71922"/>
                  </a:cubicBezTo>
                  <a:cubicBezTo>
                    <a:pt x="179539" y="32268"/>
                    <a:pt x="139270" y="0"/>
                    <a:pt x="89770" y="0"/>
                  </a:cubicBezTo>
                  <a:close/>
                  <a:moveTo>
                    <a:pt x="119400" y="36049"/>
                  </a:moveTo>
                  <a:cubicBezTo>
                    <a:pt x="119400" y="46072"/>
                    <a:pt x="105860" y="54512"/>
                    <a:pt x="89770" y="54512"/>
                  </a:cubicBezTo>
                  <a:cubicBezTo>
                    <a:pt x="73680" y="54512"/>
                    <a:pt x="60140" y="46072"/>
                    <a:pt x="60140" y="36049"/>
                  </a:cubicBezTo>
                  <a:cubicBezTo>
                    <a:pt x="60140" y="26025"/>
                    <a:pt x="73768" y="17585"/>
                    <a:pt x="89770" y="17585"/>
                  </a:cubicBezTo>
                  <a:cubicBezTo>
                    <a:pt x="105772" y="17585"/>
                    <a:pt x="119400" y="26025"/>
                    <a:pt x="119400" y="36049"/>
                  </a:cubicBezTo>
                  <a:close/>
                  <a:moveTo>
                    <a:pt x="89770" y="126082"/>
                  </a:moveTo>
                  <a:cubicBezTo>
                    <a:pt x="49940" y="126082"/>
                    <a:pt x="17585" y="101727"/>
                    <a:pt x="17585" y="71834"/>
                  </a:cubicBezTo>
                  <a:cubicBezTo>
                    <a:pt x="17585" y="55216"/>
                    <a:pt x="27608" y="40357"/>
                    <a:pt x="43259" y="30334"/>
                  </a:cubicBezTo>
                  <a:cubicBezTo>
                    <a:pt x="42907" y="32180"/>
                    <a:pt x="42555" y="34027"/>
                    <a:pt x="42555" y="35961"/>
                  </a:cubicBezTo>
                  <a:cubicBezTo>
                    <a:pt x="42555" y="56183"/>
                    <a:pt x="63305" y="72009"/>
                    <a:pt x="89770" y="72009"/>
                  </a:cubicBezTo>
                  <a:cubicBezTo>
                    <a:pt x="116235" y="72009"/>
                    <a:pt x="136984" y="56183"/>
                    <a:pt x="136984" y="35961"/>
                  </a:cubicBezTo>
                  <a:cubicBezTo>
                    <a:pt x="136984" y="34027"/>
                    <a:pt x="136633" y="32180"/>
                    <a:pt x="136281" y="30334"/>
                  </a:cubicBezTo>
                  <a:cubicBezTo>
                    <a:pt x="152019" y="40269"/>
                    <a:pt x="161955" y="55216"/>
                    <a:pt x="161955" y="71834"/>
                  </a:cubicBezTo>
                  <a:cubicBezTo>
                    <a:pt x="161955" y="101727"/>
                    <a:pt x="129599" y="126082"/>
                    <a:pt x="89770" y="12608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6" name="Vrije vorm: vorm 395">
              <a:extLst>
                <a:ext uri="{FF2B5EF4-FFF2-40B4-BE49-F238E27FC236}">
                  <a16:creationId xmlns:a16="http://schemas.microsoft.com/office/drawing/2014/main" id="{D2A485ED-A1E2-C737-9332-EB48F2CF937F}"/>
                </a:ext>
              </a:extLst>
            </p:cNvPr>
            <p:cNvSpPr/>
            <p:nvPr/>
          </p:nvSpPr>
          <p:spPr>
            <a:xfrm>
              <a:off x="12227500" y="4384987"/>
              <a:ext cx="578406" cy="647729"/>
            </a:xfrm>
            <a:custGeom>
              <a:avLst/>
              <a:gdLst>
                <a:gd name="connsiteX0" fmla="*/ 562073 w 578406"/>
                <a:gd name="connsiteY0" fmla="*/ 120806 h 647729"/>
                <a:gd name="connsiteX1" fmla="*/ 569634 w 578406"/>
                <a:gd name="connsiteY1" fmla="*/ 125115 h 647729"/>
                <a:gd name="connsiteX2" fmla="*/ 574030 w 578406"/>
                <a:gd name="connsiteY2" fmla="*/ 123884 h 647729"/>
                <a:gd name="connsiteX3" fmla="*/ 577195 w 578406"/>
                <a:gd name="connsiteY3" fmla="*/ 111838 h 647729"/>
                <a:gd name="connsiteX4" fmla="*/ 491734 w 578406"/>
                <a:gd name="connsiteY4" fmla="*/ 62777 h 647729"/>
                <a:gd name="connsiteX5" fmla="*/ 451202 w 578406"/>
                <a:gd name="connsiteY5" fmla="*/ 71569 h 647729"/>
                <a:gd name="connsiteX6" fmla="*/ 349738 w 578406"/>
                <a:gd name="connsiteY6" fmla="*/ 0 h 647729"/>
                <a:gd name="connsiteX7" fmla="*/ 340946 w 578406"/>
                <a:gd name="connsiteY7" fmla="*/ 8792 h 647729"/>
                <a:gd name="connsiteX8" fmla="*/ 349738 w 578406"/>
                <a:gd name="connsiteY8" fmla="*/ 17585 h 647729"/>
                <a:gd name="connsiteX9" fmla="*/ 440036 w 578406"/>
                <a:gd name="connsiteY9" fmla="*/ 107794 h 647729"/>
                <a:gd name="connsiteX10" fmla="*/ 352992 w 578406"/>
                <a:gd name="connsiteY10" fmla="*/ 197915 h 647729"/>
                <a:gd name="connsiteX11" fmla="*/ 289247 w 578406"/>
                <a:gd name="connsiteY11" fmla="*/ 182089 h 647729"/>
                <a:gd name="connsiteX12" fmla="*/ 225503 w 578406"/>
                <a:gd name="connsiteY12" fmla="*/ 197915 h 647729"/>
                <a:gd name="connsiteX13" fmla="*/ 138460 w 578406"/>
                <a:gd name="connsiteY13" fmla="*/ 107794 h 647729"/>
                <a:gd name="connsiteX14" fmla="*/ 228756 w 578406"/>
                <a:gd name="connsiteY14" fmla="*/ 17585 h 647729"/>
                <a:gd name="connsiteX15" fmla="*/ 237549 w 578406"/>
                <a:gd name="connsiteY15" fmla="*/ 8792 h 647729"/>
                <a:gd name="connsiteX16" fmla="*/ 228756 w 578406"/>
                <a:gd name="connsiteY16" fmla="*/ 0 h 647729"/>
                <a:gd name="connsiteX17" fmla="*/ 127293 w 578406"/>
                <a:gd name="connsiteY17" fmla="*/ 71657 h 647729"/>
                <a:gd name="connsiteX18" fmla="*/ 86761 w 578406"/>
                <a:gd name="connsiteY18" fmla="*/ 62865 h 647729"/>
                <a:gd name="connsiteX19" fmla="*/ 1211 w 578406"/>
                <a:gd name="connsiteY19" fmla="*/ 111926 h 647729"/>
                <a:gd name="connsiteX20" fmla="*/ 4377 w 578406"/>
                <a:gd name="connsiteY20" fmla="*/ 123972 h 647729"/>
                <a:gd name="connsiteX21" fmla="*/ 8773 w 578406"/>
                <a:gd name="connsiteY21" fmla="*/ 125202 h 647729"/>
                <a:gd name="connsiteX22" fmla="*/ 16334 w 578406"/>
                <a:gd name="connsiteY22" fmla="*/ 120894 h 647729"/>
                <a:gd name="connsiteX23" fmla="*/ 86673 w 578406"/>
                <a:gd name="connsiteY23" fmla="*/ 80538 h 647729"/>
                <a:gd name="connsiteX24" fmla="*/ 122546 w 578406"/>
                <a:gd name="connsiteY24" fmla="*/ 89066 h 647729"/>
                <a:gd name="connsiteX25" fmla="*/ 120787 w 578406"/>
                <a:gd name="connsiteY25" fmla="*/ 107970 h 647729"/>
                <a:gd name="connsiteX26" fmla="*/ 202116 w 578406"/>
                <a:gd name="connsiteY26" fmla="*/ 212422 h 647729"/>
                <a:gd name="connsiteX27" fmla="*/ 138196 w 578406"/>
                <a:gd name="connsiteY27" fmla="*/ 281969 h 647729"/>
                <a:gd name="connsiteX28" fmla="*/ 8509 w 578406"/>
                <a:gd name="connsiteY28" fmla="*/ 244954 h 647729"/>
                <a:gd name="connsiteX29" fmla="*/ 1123 w 578406"/>
                <a:gd name="connsiteY29" fmla="*/ 253658 h 647729"/>
                <a:gd name="connsiteX30" fmla="*/ 1123 w 578406"/>
                <a:gd name="connsiteY30" fmla="*/ 301664 h 647729"/>
                <a:gd name="connsiteX31" fmla="*/ 90981 w 578406"/>
                <a:gd name="connsiteY31" fmla="*/ 398819 h 647729"/>
                <a:gd name="connsiteX32" fmla="*/ 86233 w 578406"/>
                <a:gd name="connsiteY32" fmla="*/ 444803 h 647729"/>
                <a:gd name="connsiteX33" fmla="*/ 289247 w 578406"/>
                <a:gd name="connsiteY33" fmla="*/ 647729 h 647729"/>
                <a:gd name="connsiteX34" fmla="*/ 492262 w 578406"/>
                <a:gd name="connsiteY34" fmla="*/ 444803 h 647729"/>
                <a:gd name="connsiteX35" fmla="*/ 487514 w 578406"/>
                <a:gd name="connsiteY35" fmla="*/ 398819 h 647729"/>
                <a:gd name="connsiteX36" fmla="*/ 577283 w 578406"/>
                <a:gd name="connsiteY36" fmla="*/ 301664 h 647729"/>
                <a:gd name="connsiteX37" fmla="*/ 577283 w 578406"/>
                <a:gd name="connsiteY37" fmla="*/ 253658 h 647729"/>
                <a:gd name="connsiteX38" fmla="*/ 569898 w 578406"/>
                <a:gd name="connsiteY38" fmla="*/ 244954 h 647729"/>
                <a:gd name="connsiteX39" fmla="*/ 440211 w 578406"/>
                <a:gd name="connsiteY39" fmla="*/ 281969 h 647729"/>
                <a:gd name="connsiteX40" fmla="*/ 376291 w 578406"/>
                <a:gd name="connsiteY40" fmla="*/ 212422 h 647729"/>
                <a:gd name="connsiteX41" fmla="*/ 457620 w 578406"/>
                <a:gd name="connsiteY41" fmla="*/ 107970 h 647729"/>
                <a:gd name="connsiteX42" fmla="*/ 455862 w 578406"/>
                <a:gd name="connsiteY42" fmla="*/ 89066 h 647729"/>
                <a:gd name="connsiteX43" fmla="*/ 491734 w 578406"/>
                <a:gd name="connsiteY43" fmla="*/ 80538 h 647729"/>
                <a:gd name="connsiteX44" fmla="*/ 562073 w 578406"/>
                <a:gd name="connsiteY44" fmla="*/ 120894 h 647729"/>
                <a:gd name="connsiteX45" fmla="*/ 18796 w 578406"/>
                <a:gd name="connsiteY45" fmla="*/ 301576 h 647729"/>
                <a:gd name="connsiteX46" fmla="*/ 18796 w 578406"/>
                <a:gd name="connsiteY46" fmla="*/ 261131 h 647729"/>
                <a:gd name="connsiteX47" fmla="*/ 128964 w 578406"/>
                <a:gd name="connsiteY47" fmla="*/ 297356 h 647729"/>
                <a:gd name="connsiteX48" fmla="*/ 94938 w 578406"/>
                <a:gd name="connsiteY48" fmla="*/ 381322 h 647729"/>
                <a:gd name="connsiteX49" fmla="*/ 18796 w 578406"/>
                <a:gd name="connsiteY49" fmla="*/ 301488 h 647729"/>
                <a:gd name="connsiteX50" fmla="*/ 559699 w 578406"/>
                <a:gd name="connsiteY50" fmla="*/ 261219 h 647729"/>
                <a:gd name="connsiteX51" fmla="*/ 559699 w 578406"/>
                <a:gd name="connsiteY51" fmla="*/ 301576 h 647729"/>
                <a:gd name="connsiteX52" fmla="*/ 483645 w 578406"/>
                <a:gd name="connsiteY52" fmla="*/ 381410 h 647729"/>
                <a:gd name="connsiteX53" fmla="*/ 449619 w 578406"/>
                <a:gd name="connsiteY53" fmla="*/ 297444 h 647729"/>
                <a:gd name="connsiteX54" fmla="*/ 559699 w 578406"/>
                <a:gd name="connsiteY54" fmla="*/ 261219 h 647729"/>
                <a:gd name="connsiteX55" fmla="*/ 430891 w 578406"/>
                <a:gd name="connsiteY55" fmla="*/ 300257 h 647729"/>
                <a:gd name="connsiteX56" fmla="*/ 431419 w 578406"/>
                <a:gd name="connsiteY56" fmla="*/ 301136 h 647729"/>
                <a:gd name="connsiteX57" fmla="*/ 474677 w 578406"/>
                <a:gd name="connsiteY57" fmla="*/ 444803 h 647729"/>
                <a:gd name="connsiteX58" fmla="*/ 289247 w 578406"/>
                <a:gd name="connsiteY58" fmla="*/ 630145 h 647729"/>
                <a:gd name="connsiteX59" fmla="*/ 103818 w 578406"/>
                <a:gd name="connsiteY59" fmla="*/ 444803 h 647729"/>
                <a:gd name="connsiteX60" fmla="*/ 147076 w 578406"/>
                <a:gd name="connsiteY60" fmla="*/ 301048 h 647729"/>
                <a:gd name="connsiteX61" fmla="*/ 147515 w 578406"/>
                <a:gd name="connsiteY61" fmla="*/ 300345 h 647729"/>
                <a:gd name="connsiteX62" fmla="*/ 231921 w 578406"/>
                <a:gd name="connsiteY62" fmla="*/ 215148 h 647729"/>
                <a:gd name="connsiteX63" fmla="*/ 232713 w 578406"/>
                <a:gd name="connsiteY63" fmla="*/ 214708 h 647729"/>
                <a:gd name="connsiteX64" fmla="*/ 289247 w 578406"/>
                <a:gd name="connsiteY64" fmla="*/ 199761 h 647729"/>
                <a:gd name="connsiteX65" fmla="*/ 345782 w 578406"/>
                <a:gd name="connsiteY65" fmla="*/ 214708 h 647729"/>
                <a:gd name="connsiteX66" fmla="*/ 346573 w 578406"/>
                <a:gd name="connsiteY66" fmla="*/ 215148 h 647729"/>
                <a:gd name="connsiteX67" fmla="*/ 430979 w 578406"/>
                <a:gd name="connsiteY67" fmla="*/ 300257 h 6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78406" h="647729">
                  <a:moveTo>
                    <a:pt x="562073" y="120806"/>
                  </a:moveTo>
                  <a:cubicBezTo>
                    <a:pt x="563743" y="123620"/>
                    <a:pt x="566645" y="125115"/>
                    <a:pt x="569634" y="125115"/>
                  </a:cubicBezTo>
                  <a:cubicBezTo>
                    <a:pt x="571129" y="125115"/>
                    <a:pt x="572711" y="124763"/>
                    <a:pt x="574030" y="123884"/>
                  </a:cubicBezTo>
                  <a:cubicBezTo>
                    <a:pt x="578250" y="121421"/>
                    <a:pt x="579658" y="116058"/>
                    <a:pt x="577195" y="111838"/>
                  </a:cubicBezTo>
                  <a:cubicBezTo>
                    <a:pt x="559435" y="81593"/>
                    <a:pt x="526728" y="62777"/>
                    <a:pt x="491734" y="62777"/>
                  </a:cubicBezTo>
                  <a:cubicBezTo>
                    <a:pt x="477666" y="62777"/>
                    <a:pt x="463950" y="65854"/>
                    <a:pt x="451202" y="71569"/>
                  </a:cubicBezTo>
                  <a:cubicBezTo>
                    <a:pt x="436255" y="29894"/>
                    <a:pt x="396514" y="0"/>
                    <a:pt x="349738" y="0"/>
                  </a:cubicBezTo>
                  <a:cubicBezTo>
                    <a:pt x="344903" y="0"/>
                    <a:pt x="340946" y="3956"/>
                    <a:pt x="340946" y="8792"/>
                  </a:cubicBezTo>
                  <a:cubicBezTo>
                    <a:pt x="340946" y="13628"/>
                    <a:pt x="344903" y="17585"/>
                    <a:pt x="349738" y="17585"/>
                  </a:cubicBezTo>
                  <a:cubicBezTo>
                    <a:pt x="399503" y="17585"/>
                    <a:pt x="440036" y="58029"/>
                    <a:pt x="440036" y="107794"/>
                  </a:cubicBezTo>
                  <a:cubicBezTo>
                    <a:pt x="440036" y="157558"/>
                    <a:pt x="401261" y="196156"/>
                    <a:pt x="352992" y="197915"/>
                  </a:cubicBezTo>
                  <a:cubicBezTo>
                    <a:pt x="333209" y="187891"/>
                    <a:pt x="311844" y="182089"/>
                    <a:pt x="289247" y="182089"/>
                  </a:cubicBezTo>
                  <a:cubicBezTo>
                    <a:pt x="266651" y="182089"/>
                    <a:pt x="245286" y="187891"/>
                    <a:pt x="225503" y="197915"/>
                  </a:cubicBezTo>
                  <a:cubicBezTo>
                    <a:pt x="177233" y="196156"/>
                    <a:pt x="138460" y="156503"/>
                    <a:pt x="138460" y="107794"/>
                  </a:cubicBezTo>
                  <a:cubicBezTo>
                    <a:pt x="138460" y="59084"/>
                    <a:pt x="178992" y="17585"/>
                    <a:pt x="228756" y="17585"/>
                  </a:cubicBezTo>
                  <a:cubicBezTo>
                    <a:pt x="233592" y="17585"/>
                    <a:pt x="237549" y="13628"/>
                    <a:pt x="237549" y="8792"/>
                  </a:cubicBezTo>
                  <a:cubicBezTo>
                    <a:pt x="237549" y="3956"/>
                    <a:pt x="233592" y="0"/>
                    <a:pt x="228756" y="0"/>
                  </a:cubicBezTo>
                  <a:cubicBezTo>
                    <a:pt x="181981" y="0"/>
                    <a:pt x="142240" y="29982"/>
                    <a:pt x="127293" y="71657"/>
                  </a:cubicBezTo>
                  <a:cubicBezTo>
                    <a:pt x="114632" y="65942"/>
                    <a:pt x="100828" y="62865"/>
                    <a:pt x="86761" y="62865"/>
                  </a:cubicBezTo>
                  <a:cubicBezTo>
                    <a:pt x="51767" y="62865"/>
                    <a:pt x="18972" y="81680"/>
                    <a:pt x="1211" y="111926"/>
                  </a:cubicBezTo>
                  <a:cubicBezTo>
                    <a:pt x="-1250" y="116146"/>
                    <a:pt x="156" y="121509"/>
                    <a:pt x="4377" y="123972"/>
                  </a:cubicBezTo>
                  <a:cubicBezTo>
                    <a:pt x="5783" y="124763"/>
                    <a:pt x="7278" y="125202"/>
                    <a:pt x="8773" y="125202"/>
                  </a:cubicBezTo>
                  <a:cubicBezTo>
                    <a:pt x="11762" y="125202"/>
                    <a:pt x="14752" y="123620"/>
                    <a:pt x="16334" y="120894"/>
                  </a:cubicBezTo>
                  <a:cubicBezTo>
                    <a:pt x="30929" y="96012"/>
                    <a:pt x="57834" y="80538"/>
                    <a:pt x="86673" y="80538"/>
                  </a:cubicBezTo>
                  <a:cubicBezTo>
                    <a:pt x="99158" y="80538"/>
                    <a:pt x="111379" y="83615"/>
                    <a:pt x="122546" y="89066"/>
                  </a:cubicBezTo>
                  <a:cubicBezTo>
                    <a:pt x="121490" y="95221"/>
                    <a:pt x="120787" y="101551"/>
                    <a:pt x="120787" y="107970"/>
                  </a:cubicBezTo>
                  <a:cubicBezTo>
                    <a:pt x="120787" y="158261"/>
                    <a:pt x="155429" y="200552"/>
                    <a:pt x="202116" y="212422"/>
                  </a:cubicBezTo>
                  <a:cubicBezTo>
                    <a:pt x="177409" y="230182"/>
                    <a:pt x="155868" y="254537"/>
                    <a:pt x="138196" y="281969"/>
                  </a:cubicBezTo>
                  <a:cubicBezTo>
                    <a:pt x="121050" y="265440"/>
                    <a:pt x="77880" y="233523"/>
                    <a:pt x="8509" y="244954"/>
                  </a:cubicBezTo>
                  <a:cubicBezTo>
                    <a:pt x="4289" y="245657"/>
                    <a:pt x="1123" y="249350"/>
                    <a:pt x="1123" y="253658"/>
                  </a:cubicBezTo>
                  <a:lnTo>
                    <a:pt x="1123" y="301664"/>
                  </a:lnTo>
                  <a:cubicBezTo>
                    <a:pt x="1123" y="352835"/>
                    <a:pt x="40777" y="394863"/>
                    <a:pt x="90981" y="398819"/>
                  </a:cubicBezTo>
                  <a:cubicBezTo>
                    <a:pt x="87904" y="414733"/>
                    <a:pt x="86233" y="430295"/>
                    <a:pt x="86233" y="444803"/>
                  </a:cubicBezTo>
                  <a:cubicBezTo>
                    <a:pt x="86233" y="556729"/>
                    <a:pt x="177321" y="647729"/>
                    <a:pt x="289247" y="647729"/>
                  </a:cubicBezTo>
                  <a:cubicBezTo>
                    <a:pt x="401173" y="647729"/>
                    <a:pt x="492262" y="556641"/>
                    <a:pt x="492262" y="444803"/>
                  </a:cubicBezTo>
                  <a:cubicBezTo>
                    <a:pt x="492262" y="430295"/>
                    <a:pt x="490591" y="414733"/>
                    <a:pt x="487514" y="398819"/>
                  </a:cubicBezTo>
                  <a:cubicBezTo>
                    <a:pt x="537718" y="394863"/>
                    <a:pt x="577283" y="352835"/>
                    <a:pt x="577283" y="301664"/>
                  </a:cubicBezTo>
                  <a:lnTo>
                    <a:pt x="577283" y="253658"/>
                  </a:lnTo>
                  <a:cubicBezTo>
                    <a:pt x="577283" y="249350"/>
                    <a:pt x="574206" y="245657"/>
                    <a:pt x="569898" y="244954"/>
                  </a:cubicBezTo>
                  <a:cubicBezTo>
                    <a:pt x="500615" y="233523"/>
                    <a:pt x="457356" y="265440"/>
                    <a:pt x="440211" y="281969"/>
                  </a:cubicBezTo>
                  <a:cubicBezTo>
                    <a:pt x="422539" y="254449"/>
                    <a:pt x="400910" y="230182"/>
                    <a:pt x="376291" y="212422"/>
                  </a:cubicBezTo>
                  <a:cubicBezTo>
                    <a:pt x="422979" y="200552"/>
                    <a:pt x="457620" y="158261"/>
                    <a:pt x="457620" y="107970"/>
                  </a:cubicBezTo>
                  <a:cubicBezTo>
                    <a:pt x="457620" y="101551"/>
                    <a:pt x="456917" y="95221"/>
                    <a:pt x="455862" y="89066"/>
                  </a:cubicBezTo>
                  <a:cubicBezTo>
                    <a:pt x="467028" y="83615"/>
                    <a:pt x="479249" y="80538"/>
                    <a:pt x="491734" y="80538"/>
                  </a:cubicBezTo>
                  <a:cubicBezTo>
                    <a:pt x="520573" y="80538"/>
                    <a:pt x="547477" y="96012"/>
                    <a:pt x="562073" y="120894"/>
                  </a:cubicBezTo>
                  <a:close/>
                  <a:moveTo>
                    <a:pt x="18796" y="301576"/>
                  </a:moveTo>
                  <a:lnTo>
                    <a:pt x="18796" y="261131"/>
                  </a:lnTo>
                  <a:cubicBezTo>
                    <a:pt x="81046" y="253658"/>
                    <a:pt x="117621" y="285398"/>
                    <a:pt x="128964" y="297356"/>
                  </a:cubicBezTo>
                  <a:cubicBezTo>
                    <a:pt x="113753" y="324172"/>
                    <a:pt x="102147" y="353099"/>
                    <a:pt x="94938" y="381322"/>
                  </a:cubicBezTo>
                  <a:cubicBezTo>
                    <a:pt x="52647" y="379300"/>
                    <a:pt x="18796" y="344307"/>
                    <a:pt x="18796" y="301488"/>
                  </a:cubicBezTo>
                  <a:close/>
                  <a:moveTo>
                    <a:pt x="559699" y="261219"/>
                  </a:moveTo>
                  <a:lnTo>
                    <a:pt x="559699" y="301576"/>
                  </a:lnTo>
                  <a:cubicBezTo>
                    <a:pt x="559699" y="344395"/>
                    <a:pt x="525936" y="379300"/>
                    <a:pt x="483645" y="381410"/>
                  </a:cubicBezTo>
                  <a:cubicBezTo>
                    <a:pt x="476436" y="353187"/>
                    <a:pt x="464830" y="324172"/>
                    <a:pt x="449619" y="297444"/>
                  </a:cubicBezTo>
                  <a:cubicBezTo>
                    <a:pt x="461049" y="285574"/>
                    <a:pt x="498065" y="253834"/>
                    <a:pt x="559699" y="261219"/>
                  </a:cubicBezTo>
                  <a:close/>
                  <a:moveTo>
                    <a:pt x="430891" y="300257"/>
                  </a:moveTo>
                  <a:cubicBezTo>
                    <a:pt x="430891" y="300257"/>
                    <a:pt x="431243" y="300785"/>
                    <a:pt x="431419" y="301136"/>
                  </a:cubicBezTo>
                  <a:cubicBezTo>
                    <a:pt x="458148" y="345450"/>
                    <a:pt x="474677" y="397852"/>
                    <a:pt x="474677" y="444803"/>
                  </a:cubicBezTo>
                  <a:cubicBezTo>
                    <a:pt x="474677" y="547057"/>
                    <a:pt x="391502" y="630145"/>
                    <a:pt x="289247" y="630145"/>
                  </a:cubicBezTo>
                  <a:cubicBezTo>
                    <a:pt x="186993" y="630145"/>
                    <a:pt x="103818" y="546969"/>
                    <a:pt x="103818" y="444803"/>
                  </a:cubicBezTo>
                  <a:cubicBezTo>
                    <a:pt x="103818" y="397852"/>
                    <a:pt x="120347" y="345362"/>
                    <a:pt x="147076" y="301048"/>
                  </a:cubicBezTo>
                  <a:cubicBezTo>
                    <a:pt x="147252" y="300785"/>
                    <a:pt x="147339" y="300609"/>
                    <a:pt x="147515" y="300345"/>
                  </a:cubicBezTo>
                  <a:cubicBezTo>
                    <a:pt x="169848" y="263593"/>
                    <a:pt x="199214" y="232644"/>
                    <a:pt x="231921" y="215148"/>
                  </a:cubicBezTo>
                  <a:cubicBezTo>
                    <a:pt x="232185" y="215060"/>
                    <a:pt x="232449" y="214884"/>
                    <a:pt x="232713" y="214708"/>
                  </a:cubicBezTo>
                  <a:cubicBezTo>
                    <a:pt x="250737" y="205212"/>
                    <a:pt x="269729" y="199761"/>
                    <a:pt x="289247" y="199761"/>
                  </a:cubicBezTo>
                  <a:cubicBezTo>
                    <a:pt x="308767" y="199761"/>
                    <a:pt x="327758" y="205212"/>
                    <a:pt x="345782" y="214708"/>
                  </a:cubicBezTo>
                  <a:cubicBezTo>
                    <a:pt x="346046" y="214884"/>
                    <a:pt x="346309" y="215060"/>
                    <a:pt x="346573" y="215148"/>
                  </a:cubicBezTo>
                  <a:cubicBezTo>
                    <a:pt x="379280" y="232644"/>
                    <a:pt x="408647" y="263593"/>
                    <a:pt x="430979" y="3002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7" name="Vrije vorm: vorm 396">
              <a:extLst>
                <a:ext uri="{FF2B5EF4-FFF2-40B4-BE49-F238E27FC236}">
                  <a16:creationId xmlns:a16="http://schemas.microsoft.com/office/drawing/2014/main" id="{348C491A-D97F-2837-9D03-3CD8385C785E}"/>
                </a:ext>
              </a:extLst>
            </p:cNvPr>
            <p:cNvSpPr/>
            <p:nvPr/>
          </p:nvSpPr>
          <p:spPr>
            <a:xfrm>
              <a:off x="13000236" y="4783015"/>
              <a:ext cx="331118" cy="638321"/>
            </a:xfrm>
            <a:custGeom>
              <a:avLst/>
              <a:gdLst>
                <a:gd name="connsiteX0" fmla="*/ 331119 w 331118"/>
                <a:gd name="connsiteY0" fmla="*/ 165471 h 638321"/>
                <a:gd name="connsiteX1" fmla="*/ 282585 w 331118"/>
                <a:gd name="connsiteY1" fmla="*/ 48446 h 638321"/>
                <a:gd name="connsiteX2" fmla="*/ 165559 w 331118"/>
                <a:gd name="connsiteY2" fmla="*/ 0 h 638321"/>
                <a:gd name="connsiteX3" fmla="*/ 48534 w 331118"/>
                <a:gd name="connsiteY3" fmla="*/ 48446 h 638321"/>
                <a:gd name="connsiteX4" fmla="*/ 48534 w 331118"/>
                <a:gd name="connsiteY4" fmla="*/ 48446 h 638321"/>
                <a:gd name="connsiteX5" fmla="*/ 0 w 331118"/>
                <a:gd name="connsiteY5" fmla="*/ 165471 h 638321"/>
                <a:gd name="connsiteX6" fmla="*/ 53721 w 331118"/>
                <a:gd name="connsiteY6" fmla="*/ 219192 h 638321"/>
                <a:gd name="connsiteX7" fmla="*/ 107442 w 331118"/>
                <a:gd name="connsiteY7" fmla="*/ 165471 h 638321"/>
                <a:gd name="connsiteX8" fmla="*/ 124411 w 331118"/>
                <a:gd name="connsiteY8" fmla="*/ 124411 h 638321"/>
                <a:gd name="connsiteX9" fmla="*/ 124411 w 331118"/>
                <a:gd name="connsiteY9" fmla="*/ 124411 h 638321"/>
                <a:gd name="connsiteX10" fmla="*/ 165471 w 331118"/>
                <a:gd name="connsiteY10" fmla="*/ 107354 h 638321"/>
                <a:gd name="connsiteX11" fmla="*/ 206531 w 331118"/>
                <a:gd name="connsiteY11" fmla="*/ 124323 h 638321"/>
                <a:gd name="connsiteX12" fmla="*/ 206531 w 331118"/>
                <a:gd name="connsiteY12" fmla="*/ 124323 h 638321"/>
                <a:gd name="connsiteX13" fmla="*/ 223588 w 331118"/>
                <a:gd name="connsiteY13" fmla="*/ 165383 h 638321"/>
                <a:gd name="connsiteX14" fmla="*/ 223588 w 331118"/>
                <a:gd name="connsiteY14" fmla="*/ 584600 h 638321"/>
                <a:gd name="connsiteX15" fmla="*/ 277310 w 331118"/>
                <a:gd name="connsiteY15" fmla="*/ 638321 h 638321"/>
                <a:gd name="connsiteX16" fmla="*/ 277310 w 331118"/>
                <a:gd name="connsiteY16" fmla="*/ 638321 h 638321"/>
                <a:gd name="connsiteX17" fmla="*/ 331031 w 331118"/>
                <a:gd name="connsiteY17" fmla="*/ 584600 h 638321"/>
                <a:gd name="connsiteX18" fmla="*/ 331031 w 331118"/>
                <a:gd name="connsiteY18" fmla="*/ 443836 h 638321"/>
                <a:gd name="connsiteX19" fmla="*/ 331031 w 331118"/>
                <a:gd name="connsiteY19" fmla="*/ 258142 h 638321"/>
                <a:gd name="connsiteX20" fmla="*/ 331031 w 331118"/>
                <a:gd name="connsiteY20" fmla="*/ 165295 h 638321"/>
                <a:gd name="connsiteX21" fmla="*/ 241261 w 331118"/>
                <a:gd name="connsiteY21" fmla="*/ 267110 h 638321"/>
                <a:gd name="connsiteX22" fmla="*/ 313534 w 331118"/>
                <a:gd name="connsiteY22" fmla="*/ 267110 h 638321"/>
                <a:gd name="connsiteX23" fmla="*/ 313534 w 331118"/>
                <a:gd name="connsiteY23" fmla="*/ 435219 h 638321"/>
                <a:gd name="connsiteX24" fmla="*/ 241261 w 331118"/>
                <a:gd name="connsiteY24" fmla="*/ 435219 h 638321"/>
                <a:gd name="connsiteX25" fmla="*/ 241261 w 331118"/>
                <a:gd name="connsiteY25" fmla="*/ 267110 h 638321"/>
                <a:gd name="connsiteX26" fmla="*/ 313534 w 331118"/>
                <a:gd name="connsiteY26" fmla="*/ 249526 h 638321"/>
                <a:gd name="connsiteX27" fmla="*/ 241261 w 331118"/>
                <a:gd name="connsiteY27" fmla="*/ 249526 h 638321"/>
                <a:gd name="connsiteX28" fmla="*/ 241261 w 331118"/>
                <a:gd name="connsiteY28" fmla="*/ 165471 h 638321"/>
                <a:gd name="connsiteX29" fmla="*/ 224995 w 331118"/>
                <a:gd name="connsiteY29" fmla="*/ 118520 h 638321"/>
                <a:gd name="connsiteX30" fmla="*/ 249526 w 331118"/>
                <a:gd name="connsiteY30" fmla="*/ 93990 h 638321"/>
                <a:gd name="connsiteX31" fmla="*/ 276255 w 331118"/>
                <a:gd name="connsiteY31" fmla="*/ 67261 h 638321"/>
                <a:gd name="connsiteX32" fmla="*/ 313534 w 331118"/>
                <a:gd name="connsiteY32" fmla="*/ 165471 h 638321"/>
                <a:gd name="connsiteX33" fmla="*/ 313534 w 331118"/>
                <a:gd name="connsiteY33" fmla="*/ 249526 h 638321"/>
                <a:gd name="connsiteX34" fmla="*/ 89946 w 331118"/>
                <a:gd name="connsiteY34" fmla="*/ 165471 h 638321"/>
                <a:gd name="connsiteX35" fmla="*/ 53809 w 331118"/>
                <a:gd name="connsiteY35" fmla="*/ 201608 h 638321"/>
                <a:gd name="connsiteX36" fmla="*/ 17673 w 331118"/>
                <a:gd name="connsiteY36" fmla="*/ 165471 h 638321"/>
                <a:gd name="connsiteX37" fmla="*/ 55040 w 331118"/>
                <a:gd name="connsiteY37" fmla="*/ 67261 h 638321"/>
                <a:gd name="connsiteX38" fmla="*/ 106299 w 331118"/>
                <a:gd name="connsiteY38" fmla="*/ 118520 h 638321"/>
                <a:gd name="connsiteX39" fmla="*/ 90033 w 331118"/>
                <a:gd name="connsiteY39" fmla="*/ 165471 h 638321"/>
                <a:gd name="connsiteX40" fmla="*/ 165647 w 331118"/>
                <a:gd name="connsiteY40" fmla="*/ 89770 h 638321"/>
                <a:gd name="connsiteX41" fmla="*/ 118696 w 331118"/>
                <a:gd name="connsiteY41" fmla="*/ 106035 h 638321"/>
                <a:gd name="connsiteX42" fmla="*/ 94166 w 331118"/>
                <a:gd name="connsiteY42" fmla="*/ 81505 h 638321"/>
                <a:gd name="connsiteX43" fmla="*/ 67437 w 331118"/>
                <a:gd name="connsiteY43" fmla="*/ 54776 h 638321"/>
                <a:gd name="connsiteX44" fmla="*/ 165647 w 331118"/>
                <a:gd name="connsiteY44" fmla="*/ 17497 h 638321"/>
                <a:gd name="connsiteX45" fmla="*/ 263857 w 331118"/>
                <a:gd name="connsiteY45" fmla="*/ 54776 h 638321"/>
                <a:gd name="connsiteX46" fmla="*/ 237129 w 331118"/>
                <a:gd name="connsiteY46" fmla="*/ 81505 h 638321"/>
                <a:gd name="connsiteX47" fmla="*/ 212598 w 331118"/>
                <a:gd name="connsiteY47" fmla="*/ 106035 h 638321"/>
                <a:gd name="connsiteX48" fmla="*/ 165647 w 331118"/>
                <a:gd name="connsiteY48" fmla="*/ 89770 h 638321"/>
                <a:gd name="connsiteX49" fmla="*/ 277485 w 331118"/>
                <a:gd name="connsiteY49" fmla="*/ 620737 h 638321"/>
                <a:gd name="connsiteX50" fmla="*/ 277485 w 331118"/>
                <a:gd name="connsiteY50" fmla="*/ 620737 h 638321"/>
                <a:gd name="connsiteX51" fmla="*/ 241349 w 331118"/>
                <a:gd name="connsiteY51" fmla="*/ 584600 h 638321"/>
                <a:gd name="connsiteX52" fmla="*/ 241349 w 331118"/>
                <a:gd name="connsiteY52" fmla="*/ 452628 h 638321"/>
                <a:gd name="connsiteX53" fmla="*/ 313622 w 331118"/>
                <a:gd name="connsiteY53" fmla="*/ 452628 h 638321"/>
                <a:gd name="connsiteX54" fmla="*/ 313622 w 331118"/>
                <a:gd name="connsiteY54" fmla="*/ 584600 h 638321"/>
                <a:gd name="connsiteX55" fmla="*/ 277573 w 331118"/>
                <a:gd name="connsiteY55" fmla="*/ 620737 h 638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31118" h="638321">
                  <a:moveTo>
                    <a:pt x="331119" y="165471"/>
                  </a:moveTo>
                  <a:cubicBezTo>
                    <a:pt x="331119" y="121246"/>
                    <a:pt x="313886" y="79746"/>
                    <a:pt x="282585" y="48446"/>
                  </a:cubicBezTo>
                  <a:cubicBezTo>
                    <a:pt x="251284" y="17145"/>
                    <a:pt x="209785" y="0"/>
                    <a:pt x="165559" y="0"/>
                  </a:cubicBezTo>
                  <a:cubicBezTo>
                    <a:pt x="121334" y="0"/>
                    <a:pt x="79834" y="17233"/>
                    <a:pt x="48534" y="48446"/>
                  </a:cubicBezTo>
                  <a:lnTo>
                    <a:pt x="48534" y="48446"/>
                  </a:lnTo>
                  <a:cubicBezTo>
                    <a:pt x="17233" y="79658"/>
                    <a:pt x="0" y="121246"/>
                    <a:pt x="0" y="165471"/>
                  </a:cubicBezTo>
                  <a:cubicBezTo>
                    <a:pt x="0" y="195101"/>
                    <a:pt x="24091" y="219192"/>
                    <a:pt x="53721" y="219192"/>
                  </a:cubicBezTo>
                  <a:cubicBezTo>
                    <a:pt x="83351" y="219192"/>
                    <a:pt x="107442" y="195101"/>
                    <a:pt x="107442" y="165471"/>
                  </a:cubicBezTo>
                  <a:cubicBezTo>
                    <a:pt x="107442" y="149997"/>
                    <a:pt x="113509" y="135402"/>
                    <a:pt x="124411" y="124411"/>
                  </a:cubicBezTo>
                  <a:cubicBezTo>
                    <a:pt x="124411" y="124411"/>
                    <a:pt x="124411" y="124411"/>
                    <a:pt x="124411" y="124411"/>
                  </a:cubicBezTo>
                  <a:cubicBezTo>
                    <a:pt x="135314" y="113421"/>
                    <a:pt x="149909" y="107442"/>
                    <a:pt x="165471" y="107354"/>
                  </a:cubicBezTo>
                  <a:cubicBezTo>
                    <a:pt x="180946" y="107354"/>
                    <a:pt x="195541" y="113421"/>
                    <a:pt x="206531" y="124323"/>
                  </a:cubicBezTo>
                  <a:cubicBezTo>
                    <a:pt x="206531" y="124323"/>
                    <a:pt x="206531" y="124323"/>
                    <a:pt x="206531" y="124323"/>
                  </a:cubicBezTo>
                  <a:cubicBezTo>
                    <a:pt x="217522" y="135314"/>
                    <a:pt x="223588" y="149909"/>
                    <a:pt x="223588" y="165383"/>
                  </a:cubicBezTo>
                  <a:lnTo>
                    <a:pt x="223588" y="584600"/>
                  </a:lnTo>
                  <a:cubicBezTo>
                    <a:pt x="223588" y="614231"/>
                    <a:pt x="247680" y="638321"/>
                    <a:pt x="277310" y="638321"/>
                  </a:cubicBezTo>
                  <a:lnTo>
                    <a:pt x="277310" y="638321"/>
                  </a:lnTo>
                  <a:cubicBezTo>
                    <a:pt x="306940" y="638321"/>
                    <a:pt x="331031" y="614231"/>
                    <a:pt x="331031" y="584600"/>
                  </a:cubicBezTo>
                  <a:lnTo>
                    <a:pt x="331031" y="443836"/>
                  </a:lnTo>
                  <a:cubicBezTo>
                    <a:pt x="331031" y="443836"/>
                    <a:pt x="331031" y="258142"/>
                    <a:pt x="331031" y="258142"/>
                  </a:cubicBezTo>
                  <a:lnTo>
                    <a:pt x="331031" y="165295"/>
                  </a:lnTo>
                  <a:close/>
                  <a:moveTo>
                    <a:pt x="241261" y="267110"/>
                  </a:moveTo>
                  <a:lnTo>
                    <a:pt x="313534" y="267110"/>
                  </a:lnTo>
                  <a:lnTo>
                    <a:pt x="313534" y="435219"/>
                  </a:lnTo>
                  <a:lnTo>
                    <a:pt x="241261" y="435219"/>
                  </a:lnTo>
                  <a:lnTo>
                    <a:pt x="241261" y="267110"/>
                  </a:lnTo>
                  <a:close/>
                  <a:moveTo>
                    <a:pt x="313534" y="249526"/>
                  </a:moveTo>
                  <a:lnTo>
                    <a:pt x="241261" y="249526"/>
                  </a:lnTo>
                  <a:lnTo>
                    <a:pt x="241261" y="165471"/>
                  </a:lnTo>
                  <a:cubicBezTo>
                    <a:pt x="241261" y="148238"/>
                    <a:pt x="235546" y="131885"/>
                    <a:pt x="224995" y="118520"/>
                  </a:cubicBezTo>
                  <a:lnTo>
                    <a:pt x="249526" y="93990"/>
                  </a:lnTo>
                  <a:lnTo>
                    <a:pt x="276255" y="67261"/>
                  </a:lnTo>
                  <a:cubicBezTo>
                    <a:pt x="300346" y="94341"/>
                    <a:pt x="313534" y="128895"/>
                    <a:pt x="313534" y="165471"/>
                  </a:cubicBezTo>
                  <a:lnTo>
                    <a:pt x="313534" y="249526"/>
                  </a:lnTo>
                  <a:close/>
                  <a:moveTo>
                    <a:pt x="89946" y="165471"/>
                  </a:moveTo>
                  <a:cubicBezTo>
                    <a:pt x="89946" y="185430"/>
                    <a:pt x="73768" y="201608"/>
                    <a:pt x="53809" y="201608"/>
                  </a:cubicBezTo>
                  <a:cubicBezTo>
                    <a:pt x="33851" y="201608"/>
                    <a:pt x="17673" y="185430"/>
                    <a:pt x="17673" y="165471"/>
                  </a:cubicBezTo>
                  <a:cubicBezTo>
                    <a:pt x="17673" y="128895"/>
                    <a:pt x="30861" y="94341"/>
                    <a:pt x="55040" y="67261"/>
                  </a:cubicBezTo>
                  <a:lnTo>
                    <a:pt x="106299" y="118520"/>
                  </a:lnTo>
                  <a:cubicBezTo>
                    <a:pt x="95748" y="131797"/>
                    <a:pt x="90033" y="148150"/>
                    <a:pt x="90033" y="165471"/>
                  </a:cubicBezTo>
                  <a:close/>
                  <a:moveTo>
                    <a:pt x="165647" y="89770"/>
                  </a:moveTo>
                  <a:cubicBezTo>
                    <a:pt x="148414" y="89770"/>
                    <a:pt x="131973" y="95484"/>
                    <a:pt x="118696" y="106035"/>
                  </a:cubicBezTo>
                  <a:lnTo>
                    <a:pt x="94166" y="81505"/>
                  </a:lnTo>
                  <a:lnTo>
                    <a:pt x="67437" y="54776"/>
                  </a:lnTo>
                  <a:cubicBezTo>
                    <a:pt x="94517" y="30685"/>
                    <a:pt x="129071" y="17497"/>
                    <a:pt x="165647" y="17497"/>
                  </a:cubicBezTo>
                  <a:cubicBezTo>
                    <a:pt x="202223" y="17497"/>
                    <a:pt x="236689" y="30685"/>
                    <a:pt x="263857" y="54776"/>
                  </a:cubicBezTo>
                  <a:lnTo>
                    <a:pt x="237129" y="81505"/>
                  </a:lnTo>
                  <a:lnTo>
                    <a:pt x="212598" y="106035"/>
                  </a:lnTo>
                  <a:cubicBezTo>
                    <a:pt x="199322" y="95484"/>
                    <a:pt x="182880" y="89770"/>
                    <a:pt x="165647" y="89770"/>
                  </a:cubicBezTo>
                  <a:close/>
                  <a:moveTo>
                    <a:pt x="277485" y="620737"/>
                  </a:moveTo>
                  <a:lnTo>
                    <a:pt x="277485" y="620737"/>
                  </a:lnTo>
                  <a:cubicBezTo>
                    <a:pt x="257527" y="620737"/>
                    <a:pt x="241349" y="604559"/>
                    <a:pt x="241349" y="584600"/>
                  </a:cubicBezTo>
                  <a:lnTo>
                    <a:pt x="241349" y="452628"/>
                  </a:lnTo>
                  <a:lnTo>
                    <a:pt x="313622" y="452628"/>
                  </a:lnTo>
                  <a:lnTo>
                    <a:pt x="313622" y="584600"/>
                  </a:lnTo>
                  <a:cubicBezTo>
                    <a:pt x="313622" y="604471"/>
                    <a:pt x="297444" y="620737"/>
                    <a:pt x="277573" y="62073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8" name="Vrije vorm: vorm 397">
              <a:extLst>
                <a:ext uri="{FF2B5EF4-FFF2-40B4-BE49-F238E27FC236}">
                  <a16:creationId xmlns:a16="http://schemas.microsoft.com/office/drawing/2014/main" id="{A84C6D1F-B986-A082-D867-468FD9B59B30}"/>
                </a:ext>
              </a:extLst>
            </p:cNvPr>
            <p:cNvSpPr/>
            <p:nvPr/>
          </p:nvSpPr>
          <p:spPr>
            <a:xfrm>
              <a:off x="11382892" y="5523943"/>
              <a:ext cx="331118" cy="638409"/>
            </a:xfrm>
            <a:custGeom>
              <a:avLst/>
              <a:gdLst>
                <a:gd name="connsiteX0" fmla="*/ 331118 w 331118"/>
                <a:gd name="connsiteY0" fmla="*/ 165471 h 638409"/>
                <a:gd name="connsiteX1" fmla="*/ 282584 w 331118"/>
                <a:gd name="connsiteY1" fmla="*/ 48446 h 638409"/>
                <a:gd name="connsiteX2" fmla="*/ 165559 w 331118"/>
                <a:gd name="connsiteY2" fmla="*/ 0 h 638409"/>
                <a:gd name="connsiteX3" fmla="*/ 48533 w 331118"/>
                <a:gd name="connsiteY3" fmla="*/ 48446 h 638409"/>
                <a:gd name="connsiteX4" fmla="*/ 48533 w 331118"/>
                <a:gd name="connsiteY4" fmla="*/ 48446 h 638409"/>
                <a:gd name="connsiteX5" fmla="*/ 0 w 331118"/>
                <a:gd name="connsiteY5" fmla="*/ 165471 h 638409"/>
                <a:gd name="connsiteX6" fmla="*/ 53721 w 331118"/>
                <a:gd name="connsiteY6" fmla="*/ 219192 h 638409"/>
                <a:gd name="connsiteX7" fmla="*/ 107442 w 331118"/>
                <a:gd name="connsiteY7" fmla="*/ 165471 h 638409"/>
                <a:gd name="connsiteX8" fmla="*/ 124411 w 331118"/>
                <a:gd name="connsiteY8" fmla="*/ 124411 h 638409"/>
                <a:gd name="connsiteX9" fmla="*/ 124411 w 331118"/>
                <a:gd name="connsiteY9" fmla="*/ 124411 h 638409"/>
                <a:gd name="connsiteX10" fmla="*/ 165471 w 331118"/>
                <a:gd name="connsiteY10" fmla="*/ 107354 h 638409"/>
                <a:gd name="connsiteX11" fmla="*/ 206531 w 331118"/>
                <a:gd name="connsiteY11" fmla="*/ 124411 h 638409"/>
                <a:gd name="connsiteX12" fmla="*/ 206531 w 331118"/>
                <a:gd name="connsiteY12" fmla="*/ 124411 h 638409"/>
                <a:gd name="connsiteX13" fmla="*/ 223500 w 331118"/>
                <a:gd name="connsiteY13" fmla="*/ 165471 h 638409"/>
                <a:gd name="connsiteX14" fmla="*/ 223500 w 331118"/>
                <a:gd name="connsiteY14" fmla="*/ 584688 h 638409"/>
                <a:gd name="connsiteX15" fmla="*/ 277221 w 331118"/>
                <a:gd name="connsiteY15" fmla="*/ 638409 h 638409"/>
                <a:gd name="connsiteX16" fmla="*/ 277221 w 331118"/>
                <a:gd name="connsiteY16" fmla="*/ 638409 h 638409"/>
                <a:gd name="connsiteX17" fmla="*/ 330942 w 331118"/>
                <a:gd name="connsiteY17" fmla="*/ 584688 h 638409"/>
                <a:gd name="connsiteX18" fmla="*/ 330942 w 331118"/>
                <a:gd name="connsiteY18" fmla="*/ 443924 h 638409"/>
                <a:gd name="connsiteX19" fmla="*/ 330942 w 331118"/>
                <a:gd name="connsiteY19" fmla="*/ 258230 h 638409"/>
                <a:gd name="connsiteX20" fmla="*/ 330942 w 331118"/>
                <a:gd name="connsiteY20" fmla="*/ 165383 h 638409"/>
                <a:gd name="connsiteX21" fmla="*/ 241260 w 331118"/>
                <a:gd name="connsiteY21" fmla="*/ 267110 h 638409"/>
                <a:gd name="connsiteX22" fmla="*/ 313533 w 331118"/>
                <a:gd name="connsiteY22" fmla="*/ 267110 h 638409"/>
                <a:gd name="connsiteX23" fmla="*/ 313533 w 331118"/>
                <a:gd name="connsiteY23" fmla="*/ 435219 h 638409"/>
                <a:gd name="connsiteX24" fmla="*/ 241260 w 331118"/>
                <a:gd name="connsiteY24" fmla="*/ 435219 h 638409"/>
                <a:gd name="connsiteX25" fmla="*/ 241260 w 331118"/>
                <a:gd name="connsiteY25" fmla="*/ 267110 h 638409"/>
                <a:gd name="connsiteX26" fmla="*/ 313533 w 331118"/>
                <a:gd name="connsiteY26" fmla="*/ 249526 h 638409"/>
                <a:gd name="connsiteX27" fmla="*/ 241260 w 331118"/>
                <a:gd name="connsiteY27" fmla="*/ 249526 h 638409"/>
                <a:gd name="connsiteX28" fmla="*/ 241260 w 331118"/>
                <a:gd name="connsiteY28" fmla="*/ 165471 h 638409"/>
                <a:gd name="connsiteX29" fmla="*/ 224995 w 331118"/>
                <a:gd name="connsiteY29" fmla="*/ 118520 h 638409"/>
                <a:gd name="connsiteX30" fmla="*/ 249525 w 331118"/>
                <a:gd name="connsiteY30" fmla="*/ 93990 h 638409"/>
                <a:gd name="connsiteX31" fmla="*/ 276254 w 331118"/>
                <a:gd name="connsiteY31" fmla="*/ 67261 h 638409"/>
                <a:gd name="connsiteX32" fmla="*/ 313533 w 331118"/>
                <a:gd name="connsiteY32" fmla="*/ 165471 h 638409"/>
                <a:gd name="connsiteX33" fmla="*/ 313533 w 331118"/>
                <a:gd name="connsiteY33" fmla="*/ 249526 h 638409"/>
                <a:gd name="connsiteX34" fmla="*/ 89945 w 331118"/>
                <a:gd name="connsiteY34" fmla="*/ 165471 h 638409"/>
                <a:gd name="connsiteX35" fmla="*/ 53809 w 331118"/>
                <a:gd name="connsiteY35" fmla="*/ 201608 h 638409"/>
                <a:gd name="connsiteX36" fmla="*/ 17672 w 331118"/>
                <a:gd name="connsiteY36" fmla="*/ 165471 h 638409"/>
                <a:gd name="connsiteX37" fmla="*/ 54952 w 331118"/>
                <a:gd name="connsiteY37" fmla="*/ 67261 h 638409"/>
                <a:gd name="connsiteX38" fmla="*/ 106211 w 331118"/>
                <a:gd name="connsiteY38" fmla="*/ 118520 h 638409"/>
                <a:gd name="connsiteX39" fmla="*/ 89945 w 331118"/>
                <a:gd name="connsiteY39" fmla="*/ 165471 h 638409"/>
                <a:gd name="connsiteX40" fmla="*/ 118696 w 331118"/>
                <a:gd name="connsiteY40" fmla="*/ 106123 h 638409"/>
                <a:gd name="connsiteX41" fmla="*/ 94165 w 331118"/>
                <a:gd name="connsiteY41" fmla="*/ 81592 h 638409"/>
                <a:gd name="connsiteX42" fmla="*/ 67437 w 331118"/>
                <a:gd name="connsiteY42" fmla="*/ 54864 h 638409"/>
                <a:gd name="connsiteX43" fmla="*/ 165559 w 331118"/>
                <a:gd name="connsiteY43" fmla="*/ 17585 h 638409"/>
                <a:gd name="connsiteX44" fmla="*/ 263769 w 331118"/>
                <a:gd name="connsiteY44" fmla="*/ 54864 h 638409"/>
                <a:gd name="connsiteX45" fmla="*/ 212510 w 331118"/>
                <a:gd name="connsiteY45" fmla="*/ 106123 h 638409"/>
                <a:gd name="connsiteX46" fmla="*/ 165559 w 331118"/>
                <a:gd name="connsiteY46" fmla="*/ 89857 h 638409"/>
                <a:gd name="connsiteX47" fmla="*/ 118608 w 331118"/>
                <a:gd name="connsiteY47" fmla="*/ 106123 h 638409"/>
                <a:gd name="connsiteX48" fmla="*/ 277485 w 331118"/>
                <a:gd name="connsiteY48" fmla="*/ 620825 h 638409"/>
                <a:gd name="connsiteX49" fmla="*/ 277485 w 331118"/>
                <a:gd name="connsiteY49" fmla="*/ 620825 h 638409"/>
                <a:gd name="connsiteX50" fmla="*/ 241348 w 331118"/>
                <a:gd name="connsiteY50" fmla="*/ 584688 h 638409"/>
                <a:gd name="connsiteX51" fmla="*/ 241348 w 331118"/>
                <a:gd name="connsiteY51" fmla="*/ 452716 h 638409"/>
                <a:gd name="connsiteX52" fmla="*/ 313621 w 331118"/>
                <a:gd name="connsiteY52" fmla="*/ 452716 h 638409"/>
                <a:gd name="connsiteX53" fmla="*/ 313621 w 331118"/>
                <a:gd name="connsiteY53" fmla="*/ 584688 h 638409"/>
                <a:gd name="connsiteX54" fmla="*/ 277573 w 331118"/>
                <a:gd name="connsiteY54" fmla="*/ 620825 h 63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1118" h="638409">
                  <a:moveTo>
                    <a:pt x="331118" y="165471"/>
                  </a:moveTo>
                  <a:cubicBezTo>
                    <a:pt x="331118" y="121246"/>
                    <a:pt x="313885" y="79746"/>
                    <a:pt x="282584" y="48446"/>
                  </a:cubicBezTo>
                  <a:cubicBezTo>
                    <a:pt x="251372" y="17145"/>
                    <a:pt x="209784" y="0"/>
                    <a:pt x="165559" y="0"/>
                  </a:cubicBezTo>
                  <a:cubicBezTo>
                    <a:pt x="121334" y="0"/>
                    <a:pt x="79834" y="17233"/>
                    <a:pt x="48533" y="48446"/>
                  </a:cubicBezTo>
                  <a:lnTo>
                    <a:pt x="48533" y="48446"/>
                  </a:lnTo>
                  <a:cubicBezTo>
                    <a:pt x="17233" y="79658"/>
                    <a:pt x="0" y="121246"/>
                    <a:pt x="0" y="165471"/>
                  </a:cubicBezTo>
                  <a:cubicBezTo>
                    <a:pt x="0" y="195101"/>
                    <a:pt x="24091" y="219192"/>
                    <a:pt x="53721" y="219192"/>
                  </a:cubicBezTo>
                  <a:cubicBezTo>
                    <a:pt x="83351" y="219192"/>
                    <a:pt x="107442" y="195101"/>
                    <a:pt x="107442" y="165471"/>
                  </a:cubicBezTo>
                  <a:cubicBezTo>
                    <a:pt x="107442" y="149997"/>
                    <a:pt x="113508" y="135401"/>
                    <a:pt x="124411" y="124411"/>
                  </a:cubicBezTo>
                  <a:cubicBezTo>
                    <a:pt x="124411" y="124411"/>
                    <a:pt x="124411" y="124411"/>
                    <a:pt x="124411" y="124411"/>
                  </a:cubicBezTo>
                  <a:cubicBezTo>
                    <a:pt x="135401" y="113420"/>
                    <a:pt x="149909" y="107442"/>
                    <a:pt x="165471" y="107354"/>
                  </a:cubicBezTo>
                  <a:cubicBezTo>
                    <a:pt x="180945" y="107354"/>
                    <a:pt x="195541" y="113420"/>
                    <a:pt x="206531" y="124411"/>
                  </a:cubicBezTo>
                  <a:lnTo>
                    <a:pt x="206531" y="124411"/>
                  </a:lnTo>
                  <a:cubicBezTo>
                    <a:pt x="217522" y="135401"/>
                    <a:pt x="223500" y="149909"/>
                    <a:pt x="223500" y="165471"/>
                  </a:cubicBezTo>
                  <a:lnTo>
                    <a:pt x="223500" y="584688"/>
                  </a:lnTo>
                  <a:cubicBezTo>
                    <a:pt x="223500" y="614319"/>
                    <a:pt x="247591" y="638409"/>
                    <a:pt x="277221" y="638409"/>
                  </a:cubicBezTo>
                  <a:lnTo>
                    <a:pt x="277221" y="638409"/>
                  </a:lnTo>
                  <a:cubicBezTo>
                    <a:pt x="306851" y="638409"/>
                    <a:pt x="330942" y="614319"/>
                    <a:pt x="330942" y="584688"/>
                  </a:cubicBezTo>
                  <a:lnTo>
                    <a:pt x="330942" y="443924"/>
                  </a:lnTo>
                  <a:cubicBezTo>
                    <a:pt x="330942" y="443924"/>
                    <a:pt x="330942" y="258230"/>
                    <a:pt x="330942" y="258230"/>
                  </a:cubicBezTo>
                  <a:lnTo>
                    <a:pt x="330942" y="165383"/>
                  </a:lnTo>
                  <a:close/>
                  <a:moveTo>
                    <a:pt x="241260" y="267110"/>
                  </a:moveTo>
                  <a:lnTo>
                    <a:pt x="313533" y="267110"/>
                  </a:lnTo>
                  <a:lnTo>
                    <a:pt x="313533" y="435219"/>
                  </a:lnTo>
                  <a:lnTo>
                    <a:pt x="241260" y="435219"/>
                  </a:lnTo>
                  <a:lnTo>
                    <a:pt x="241260" y="267110"/>
                  </a:lnTo>
                  <a:close/>
                  <a:moveTo>
                    <a:pt x="313533" y="249526"/>
                  </a:moveTo>
                  <a:lnTo>
                    <a:pt x="241260" y="249526"/>
                  </a:lnTo>
                  <a:lnTo>
                    <a:pt x="241260" y="165471"/>
                  </a:lnTo>
                  <a:cubicBezTo>
                    <a:pt x="241260" y="148238"/>
                    <a:pt x="235546" y="131797"/>
                    <a:pt x="224995" y="118520"/>
                  </a:cubicBezTo>
                  <a:lnTo>
                    <a:pt x="249525" y="93990"/>
                  </a:lnTo>
                  <a:lnTo>
                    <a:pt x="276254" y="67261"/>
                  </a:lnTo>
                  <a:cubicBezTo>
                    <a:pt x="300345" y="94341"/>
                    <a:pt x="313533" y="128895"/>
                    <a:pt x="313533" y="165471"/>
                  </a:cubicBezTo>
                  <a:lnTo>
                    <a:pt x="313533" y="249526"/>
                  </a:lnTo>
                  <a:close/>
                  <a:moveTo>
                    <a:pt x="89945" y="165471"/>
                  </a:moveTo>
                  <a:cubicBezTo>
                    <a:pt x="89945" y="185341"/>
                    <a:pt x="73767" y="201608"/>
                    <a:pt x="53809" y="201608"/>
                  </a:cubicBezTo>
                  <a:cubicBezTo>
                    <a:pt x="33850" y="201608"/>
                    <a:pt x="17672" y="185429"/>
                    <a:pt x="17672" y="165471"/>
                  </a:cubicBezTo>
                  <a:cubicBezTo>
                    <a:pt x="17672" y="128895"/>
                    <a:pt x="30861" y="94341"/>
                    <a:pt x="54952" y="67261"/>
                  </a:cubicBezTo>
                  <a:lnTo>
                    <a:pt x="106211" y="118520"/>
                  </a:lnTo>
                  <a:cubicBezTo>
                    <a:pt x="95660" y="131797"/>
                    <a:pt x="89945" y="148150"/>
                    <a:pt x="89945" y="165471"/>
                  </a:cubicBezTo>
                  <a:close/>
                  <a:moveTo>
                    <a:pt x="118696" y="106123"/>
                  </a:moveTo>
                  <a:lnTo>
                    <a:pt x="94165" y="81592"/>
                  </a:lnTo>
                  <a:lnTo>
                    <a:pt x="67437" y="54864"/>
                  </a:lnTo>
                  <a:cubicBezTo>
                    <a:pt x="94517" y="30773"/>
                    <a:pt x="129071" y="17585"/>
                    <a:pt x="165559" y="17585"/>
                  </a:cubicBezTo>
                  <a:cubicBezTo>
                    <a:pt x="202047" y="17585"/>
                    <a:pt x="236689" y="30773"/>
                    <a:pt x="263769" y="54864"/>
                  </a:cubicBezTo>
                  <a:lnTo>
                    <a:pt x="212510" y="106123"/>
                  </a:lnTo>
                  <a:cubicBezTo>
                    <a:pt x="199233" y="95572"/>
                    <a:pt x="182792" y="89857"/>
                    <a:pt x="165559" y="89857"/>
                  </a:cubicBezTo>
                  <a:cubicBezTo>
                    <a:pt x="148326" y="89857"/>
                    <a:pt x="131885" y="95572"/>
                    <a:pt x="118608" y="106123"/>
                  </a:cubicBezTo>
                  <a:close/>
                  <a:moveTo>
                    <a:pt x="277485" y="620825"/>
                  </a:moveTo>
                  <a:lnTo>
                    <a:pt x="277485" y="620825"/>
                  </a:lnTo>
                  <a:cubicBezTo>
                    <a:pt x="257527" y="620825"/>
                    <a:pt x="241348" y="604647"/>
                    <a:pt x="241348" y="584688"/>
                  </a:cubicBezTo>
                  <a:lnTo>
                    <a:pt x="241348" y="452716"/>
                  </a:lnTo>
                  <a:lnTo>
                    <a:pt x="313621" y="452716"/>
                  </a:lnTo>
                  <a:lnTo>
                    <a:pt x="313621" y="584688"/>
                  </a:lnTo>
                  <a:cubicBezTo>
                    <a:pt x="313621" y="604559"/>
                    <a:pt x="297443" y="620825"/>
                    <a:pt x="277573" y="62082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399" name="Vrije vorm: vorm 398">
              <a:extLst>
                <a:ext uri="{FF2B5EF4-FFF2-40B4-BE49-F238E27FC236}">
                  <a16:creationId xmlns:a16="http://schemas.microsoft.com/office/drawing/2014/main" id="{6BE3195C-9949-4CC0-7607-4D39831C84D9}"/>
                </a:ext>
              </a:extLst>
            </p:cNvPr>
            <p:cNvSpPr/>
            <p:nvPr/>
          </p:nvSpPr>
          <p:spPr>
            <a:xfrm>
              <a:off x="12642477" y="1166739"/>
              <a:ext cx="400226" cy="577830"/>
            </a:xfrm>
            <a:custGeom>
              <a:avLst/>
              <a:gdLst>
                <a:gd name="connsiteX0" fmla="*/ 0 w 400226"/>
                <a:gd name="connsiteY0" fmla="*/ 439352 h 577830"/>
                <a:gd name="connsiteX1" fmla="*/ 40533 w 400226"/>
                <a:gd name="connsiteY1" fmla="*/ 537298 h 577830"/>
                <a:gd name="connsiteX2" fmla="*/ 138479 w 400226"/>
                <a:gd name="connsiteY2" fmla="*/ 577831 h 577830"/>
                <a:gd name="connsiteX3" fmla="*/ 236425 w 400226"/>
                <a:gd name="connsiteY3" fmla="*/ 537210 h 577830"/>
                <a:gd name="connsiteX4" fmla="*/ 299115 w 400226"/>
                <a:gd name="connsiteY4" fmla="*/ 474257 h 577830"/>
                <a:gd name="connsiteX5" fmla="*/ 361452 w 400226"/>
                <a:gd name="connsiteY5" fmla="*/ 411656 h 577830"/>
                <a:gd name="connsiteX6" fmla="*/ 362155 w 400226"/>
                <a:gd name="connsiteY6" fmla="*/ 410953 h 577830"/>
                <a:gd name="connsiteX7" fmla="*/ 400138 w 400226"/>
                <a:gd name="connsiteY7" fmla="*/ 273265 h 577830"/>
                <a:gd name="connsiteX8" fmla="*/ 400138 w 400226"/>
                <a:gd name="connsiteY8" fmla="*/ 261835 h 577830"/>
                <a:gd name="connsiteX9" fmla="*/ 400138 w 400226"/>
                <a:gd name="connsiteY9" fmla="*/ 143315 h 577830"/>
                <a:gd name="connsiteX10" fmla="*/ 400226 w 400226"/>
                <a:gd name="connsiteY10" fmla="*/ 142787 h 577830"/>
                <a:gd name="connsiteX11" fmla="*/ 400226 w 400226"/>
                <a:gd name="connsiteY11" fmla="*/ 8792 h 577830"/>
                <a:gd name="connsiteX12" fmla="*/ 391434 w 400226"/>
                <a:gd name="connsiteY12" fmla="*/ 0 h 577830"/>
                <a:gd name="connsiteX13" fmla="*/ 132588 w 400226"/>
                <a:gd name="connsiteY13" fmla="*/ 0 h 577830"/>
                <a:gd name="connsiteX14" fmla="*/ 123796 w 400226"/>
                <a:gd name="connsiteY14" fmla="*/ 8792 h 577830"/>
                <a:gd name="connsiteX15" fmla="*/ 123796 w 400226"/>
                <a:gd name="connsiteY15" fmla="*/ 142787 h 577830"/>
                <a:gd name="connsiteX16" fmla="*/ 123972 w 400226"/>
                <a:gd name="connsiteY16" fmla="*/ 143666 h 577830"/>
                <a:gd name="connsiteX17" fmla="*/ 123972 w 400226"/>
                <a:gd name="connsiteY17" fmla="*/ 258054 h 577830"/>
                <a:gd name="connsiteX18" fmla="*/ 40620 w 400226"/>
                <a:gd name="connsiteY18" fmla="*/ 341405 h 577830"/>
                <a:gd name="connsiteX19" fmla="*/ 88 w 400226"/>
                <a:gd name="connsiteY19" fmla="*/ 439352 h 577830"/>
                <a:gd name="connsiteX20" fmla="*/ 348703 w 400226"/>
                <a:gd name="connsiteY20" fmla="*/ 399610 h 577830"/>
                <a:gd name="connsiteX21" fmla="*/ 293048 w 400226"/>
                <a:gd name="connsiteY21" fmla="*/ 455529 h 577830"/>
                <a:gd name="connsiteX22" fmla="*/ 291553 w 400226"/>
                <a:gd name="connsiteY22" fmla="*/ 454035 h 577830"/>
                <a:gd name="connsiteX23" fmla="*/ 288300 w 400226"/>
                <a:gd name="connsiteY23" fmla="*/ 450254 h 577830"/>
                <a:gd name="connsiteX24" fmla="*/ 284079 w 400226"/>
                <a:gd name="connsiteY24" fmla="*/ 444979 h 577830"/>
                <a:gd name="connsiteX25" fmla="*/ 281178 w 400226"/>
                <a:gd name="connsiteY25" fmla="*/ 440934 h 577830"/>
                <a:gd name="connsiteX26" fmla="*/ 277573 w 400226"/>
                <a:gd name="connsiteY26" fmla="*/ 435395 h 577830"/>
                <a:gd name="connsiteX27" fmla="*/ 275112 w 400226"/>
                <a:gd name="connsiteY27" fmla="*/ 431087 h 577830"/>
                <a:gd name="connsiteX28" fmla="*/ 272122 w 400226"/>
                <a:gd name="connsiteY28" fmla="*/ 425196 h 577830"/>
                <a:gd name="connsiteX29" fmla="*/ 270100 w 400226"/>
                <a:gd name="connsiteY29" fmla="*/ 420712 h 577830"/>
                <a:gd name="connsiteX30" fmla="*/ 267726 w 400226"/>
                <a:gd name="connsiteY30" fmla="*/ 414469 h 577830"/>
                <a:gd name="connsiteX31" fmla="*/ 266143 w 400226"/>
                <a:gd name="connsiteY31" fmla="*/ 409897 h 577830"/>
                <a:gd name="connsiteX32" fmla="*/ 264385 w 400226"/>
                <a:gd name="connsiteY32" fmla="*/ 403127 h 577830"/>
                <a:gd name="connsiteX33" fmla="*/ 263330 w 400226"/>
                <a:gd name="connsiteY33" fmla="*/ 398731 h 577830"/>
                <a:gd name="connsiteX34" fmla="*/ 262099 w 400226"/>
                <a:gd name="connsiteY34" fmla="*/ 390994 h 577830"/>
                <a:gd name="connsiteX35" fmla="*/ 261571 w 400226"/>
                <a:gd name="connsiteY35" fmla="*/ 387213 h 577830"/>
                <a:gd name="connsiteX36" fmla="*/ 260956 w 400226"/>
                <a:gd name="connsiteY36" fmla="*/ 375432 h 577830"/>
                <a:gd name="connsiteX37" fmla="*/ 261659 w 400226"/>
                <a:gd name="connsiteY37" fmla="*/ 363122 h 577830"/>
                <a:gd name="connsiteX38" fmla="*/ 262451 w 400226"/>
                <a:gd name="connsiteY38" fmla="*/ 358111 h 577830"/>
                <a:gd name="connsiteX39" fmla="*/ 263506 w 400226"/>
                <a:gd name="connsiteY39" fmla="*/ 351341 h 577830"/>
                <a:gd name="connsiteX40" fmla="*/ 265176 w 400226"/>
                <a:gd name="connsiteY40" fmla="*/ 344922 h 577830"/>
                <a:gd name="connsiteX41" fmla="*/ 266495 w 400226"/>
                <a:gd name="connsiteY41" fmla="*/ 339999 h 577830"/>
                <a:gd name="connsiteX42" fmla="*/ 269133 w 400226"/>
                <a:gd name="connsiteY42" fmla="*/ 332877 h 577830"/>
                <a:gd name="connsiteX43" fmla="*/ 270540 w 400226"/>
                <a:gd name="connsiteY43" fmla="*/ 329184 h 577830"/>
                <a:gd name="connsiteX44" fmla="*/ 274144 w 400226"/>
                <a:gd name="connsiteY44" fmla="*/ 321623 h 577830"/>
                <a:gd name="connsiteX45" fmla="*/ 275551 w 400226"/>
                <a:gd name="connsiteY45" fmla="*/ 318985 h 577830"/>
                <a:gd name="connsiteX46" fmla="*/ 280211 w 400226"/>
                <a:gd name="connsiteY46" fmla="*/ 311336 h 577830"/>
                <a:gd name="connsiteX47" fmla="*/ 281442 w 400226"/>
                <a:gd name="connsiteY47" fmla="*/ 309401 h 577830"/>
                <a:gd name="connsiteX48" fmla="*/ 287157 w 400226"/>
                <a:gd name="connsiteY48" fmla="*/ 301840 h 577830"/>
                <a:gd name="connsiteX49" fmla="*/ 288212 w 400226"/>
                <a:gd name="connsiteY49" fmla="*/ 300521 h 577830"/>
                <a:gd name="connsiteX50" fmla="*/ 294806 w 400226"/>
                <a:gd name="connsiteY50" fmla="*/ 293224 h 577830"/>
                <a:gd name="connsiteX51" fmla="*/ 295773 w 400226"/>
                <a:gd name="connsiteY51" fmla="*/ 292256 h 577830"/>
                <a:gd name="connsiteX52" fmla="*/ 303159 w 400226"/>
                <a:gd name="connsiteY52" fmla="*/ 285486 h 577830"/>
                <a:gd name="connsiteX53" fmla="*/ 304126 w 400226"/>
                <a:gd name="connsiteY53" fmla="*/ 284695 h 577830"/>
                <a:gd name="connsiteX54" fmla="*/ 312127 w 400226"/>
                <a:gd name="connsiteY54" fmla="*/ 278716 h 577830"/>
                <a:gd name="connsiteX55" fmla="*/ 313270 w 400226"/>
                <a:gd name="connsiteY55" fmla="*/ 277925 h 577830"/>
                <a:gd name="connsiteX56" fmla="*/ 321711 w 400226"/>
                <a:gd name="connsiteY56" fmla="*/ 272737 h 577830"/>
                <a:gd name="connsiteX57" fmla="*/ 323205 w 400226"/>
                <a:gd name="connsiteY57" fmla="*/ 271946 h 577830"/>
                <a:gd name="connsiteX58" fmla="*/ 331910 w 400226"/>
                <a:gd name="connsiteY58" fmla="*/ 267726 h 577830"/>
                <a:gd name="connsiteX59" fmla="*/ 334020 w 400226"/>
                <a:gd name="connsiteY59" fmla="*/ 266847 h 577830"/>
                <a:gd name="connsiteX60" fmla="*/ 342637 w 400226"/>
                <a:gd name="connsiteY60" fmla="*/ 263681 h 577830"/>
                <a:gd name="connsiteX61" fmla="*/ 345626 w 400226"/>
                <a:gd name="connsiteY61" fmla="*/ 262802 h 577830"/>
                <a:gd name="connsiteX62" fmla="*/ 353803 w 400226"/>
                <a:gd name="connsiteY62" fmla="*/ 260692 h 577830"/>
                <a:gd name="connsiteX63" fmla="*/ 358199 w 400226"/>
                <a:gd name="connsiteY63" fmla="*/ 259989 h 577830"/>
                <a:gd name="connsiteX64" fmla="*/ 365584 w 400226"/>
                <a:gd name="connsiteY64" fmla="*/ 258846 h 577830"/>
                <a:gd name="connsiteX65" fmla="*/ 372003 w 400226"/>
                <a:gd name="connsiteY65" fmla="*/ 258494 h 577830"/>
                <a:gd name="connsiteX66" fmla="*/ 377806 w 400226"/>
                <a:gd name="connsiteY66" fmla="*/ 258230 h 577830"/>
                <a:gd name="connsiteX67" fmla="*/ 382465 w 400226"/>
                <a:gd name="connsiteY67" fmla="*/ 258406 h 577830"/>
                <a:gd name="connsiteX68" fmla="*/ 382465 w 400226"/>
                <a:gd name="connsiteY68" fmla="*/ 261923 h 577830"/>
                <a:gd name="connsiteX69" fmla="*/ 382465 w 400226"/>
                <a:gd name="connsiteY69" fmla="*/ 273529 h 577830"/>
                <a:gd name="connsiteX70" fmla="*/ 348527 w 400226"/>
                <a:gd name="connsiteY70" fmla="*/ 399786 h 577830"/>
                <a:gd name="connsiteX71" fmla="*/ 141380 w 400226"/>
                <a:gd name="connsiteY71" fmla="*/ 17497 h 577830"/>
                <a:gd name="connsiteX72" fmla="*/ 382641 w 400226"/>
                <a:gd name="connsiteY72" fmla="*/ 17497 h 577830"/>
                <a:gd name="connsiteX73" fmla="*/ 382641 w 400226"/>
                <a:gd name="connsiteY73" fmla="*/ 133907 h 577830"/>
                <a:gd name="connsiteX74" fmla="*/ 141380 w 400226"/>
                <a:gd name="connsiteY74" fmla="*/ 133907 h 577830"/>
                <a:gd name="connsiteX75" fmla="*/ 141380 w 400226"/>
                <a:gd name="connsiteY75" fmla="*/ 17497 h 577830"/>
                <a:gd name="connsiteX76" fmla="*/ 139006 w 400226"/>
                <a:gd name="connsiteY76" fmla="*/ 267814 h 577830"/>
                <a:gd name="connsiteX77" fmla="*/ 141556 w 400226"/>
                <a:gd name="connsiteY77" fmla="*/ 261571 h 577830"/>
                <a:gd name="connsiteX78" fmla="*/ 141556 w 400226"/>
                <a:gd name="connsiteY78" fmla="*/ 151404 h 577830"/>
                <a:gd name="connsiteX79" fmla="*/ 382553 w 400226"/>
                <a:gd name="connsiteY79" fmla="*/ 151404 h 577830"/>
                <a:gd name="connsiteX80" fmla="*/ 382553 w 400226"/>
                <a:gd name="connsiteY80" fmla="*/ 240382 h 577830"/>
                <a:gd name="connsiteX81" fmla="*/ 379740 w 400226"/>
                <a:gd name="connsiteY81" fmla="*/ 240382 h 577830"/>
                <a:gd name="connsiteX82" fmla="*/ 373234 w 400226"/>
                <a:gd name="connsiteY82" fmla="*/ 240558 h 577830"/>
                <a:gd name="connsiteX83" fmla="*/ 365321 w 400226"/>
                <a:gd name="connsiteY83" fmla="*/ 241085 h 577830"/>
                <a:gd name="connsiteX84" fmla="*/ 359166 w 400226"/>
                <a:gd name="connsiteY84" fmla="*/ 241876 h 577830"/>
                <a:gd name="connsiteX85" fmla="*/ 351165 w 400226"/>
                <a:gd name="connsiteY85" fmla="*/ 243195 h 577830"/>
                <a:gd name="connsiteX86" fmla="*/ 345538 w 400226"/>
                <a:gd name="connsiteY86" fmla="*/ 244514 h 577830"/>
                <a:gd name="connsiteX87" fmla="*/ 337537 w 400226"/>
                <a:gd name="connsiteY87" fmla="*/ 246800 h 577830"/>
                <a:gd name="connsiteX88" fmla="*/ 332525 w 400226"/>
                <a:gd name="connsiteY88" fmla="*/ 248559 h 577830"/>
                <a:gd name="connsiteX89" fmla="*/ 324524 w 400226"/>
                <a:gd name="connsiteY89" fmla="*/ 251724 h 577830"/>
                <a:gd name="connsiteX90" fmla="*/ 320040 w 400226"/>
                <a:gd name="connsiteY90" fmla="*/ 253746 h 577830"/>
                <a:gd name="connsiteX91" fmla="*/ 312127 w 400226"/>
                <a:gd name="connsiteY91" fmla="*/ 257878 h 577830"/>
                <a:gd name="connsiteX92" fmla="*/ 308171 w 400226"/>
                <a:gd name="connsiteY92" fmla="*/ 260164 h 577830"/>
                <a:gd name="connsiteX93" fmla="*/ 300521 w 400226"/>
                <a:gd name="connsiteY93" fmla="*/ 265264 h 577830"/>
                <a:gd name="connsiteX94" fmla="*/ 297092 w 400226"/>
                <a:gd name="connsiteY94" fmla="*/ 267814 h 577830"/>
                <a:gd name="connsiteX95" fmla="*/ 289795 w 400226"/>
                <a:gd name="connsiteY95" fmla="*/ 273792 h 577830"/>
                <a:gd name="connsiteX96" fmla="*/ 286718 w 400226"/>
                <a:gd name="connsiteY96" fmla="*/ 276518 h 577830"/>
                <a:gd name="connsiteX97" fmla="*/ 279947 w 400226"/>
                <a:gd name="connsiteY97" fmla="*/ 283288 h 577830"/>
                <a:gd name="connsiteX98" fmla="*/ 277222 w 400226"/>
                <a:gd name="connsiteY98" fmla="*/ 286190 h 577830"/>
                <a:gd name="connsiteX99" fmla="*/ 271155 w 400226"/>
                <a:gd name="connsiteY99" fmla="*/ 293663 h 577830"/>
                <a:gd name="connsiteX100" fmla="*/ 268693 w 400226"/>
                <a:gd name="connsiteY100" fmla="*/ 296828 h 577830"/>
                <a:gd name="connsiteX101" fmla="*/ 263506 w 400226"/>
                <a:gd name="connsiteY101" fmla="*/ 304829 h 577830"/>
                <a:gd name="connsiteX102" fmla="*/ 261308 w 400226"/>
                <a:gd name="connsiteY102" fmla="*/ 308346 h 577830"/>
                <a:gd name="connsiteX103" fmla="*/ 257000 w 400226"/>
                <a:gd name="connsiteY103" fmla="*/ 316699 h 577830"/>
                <a:gd name="connsiteX104" fmla="*/ 255153 w 400226"/>
                <a:gd name="connsiteY104" fmla="*/ 320568 h 577830"/>
                <a:gd name="connsiteX105" fmla="*/ 251724 w 400226"/>
                <a:gd name="connsiteY105" fmla="*/ 329272 h 577830"/>
                <a:gd name="connsiteX106" fmla="*/ 250141 w 400226"/>
                <a:gd name="connsiteY106" fmla="*/ 333404 h 577830"/>
                <a:gd name="connsiteX107" fmla="*/ 247680 w 400226"/>
                <a:gd name="connsiteY107" fmla="*/ 342548 h 577830"/>
                <a:gd name="connsiteX108" fmla="*/ 246537 w 400226"/>
                <a:gd name="connsiteY108" fmla="*/ 346945 h 577830"/>
                <a:gd name="connsiteX109" fmla="*/ 244954 w 400226"/>
                <a:gd name="connsiteY109" fmla="*/ 356880 h 577830"/>
                <a:gd name="connsiteX110" fmla="*/ 244339 w 400226"/>
                <a:gd name="connsiteY110" fmla="*/ 360924 h 577830"/>
                <a:gd name="connsiteX111" fmla="*/ 243547 w 400226"/>
                <a:gd name="connsiteY111" fmla="*/ 375256 h 577830"/>
                <a:gd name="connsiteX112" fmla="*/ 244251 w 400226"/>
                <a:gd name="connsiteY112" fmla="*/ 388708 h 577830"/>
                <a:gd name="connsiteX113" fmla="*/ 244866 w 400226"/>
                <a:gd name="connsiteY113" fmla="*/ 393104 h 577830"/>
                <a:gd name="connsiteX114" fmla="*/ 246273 w 400226"/>
                <a:gd name="connsiteY114" fmla="*/ 401896 h 577830"/>
                <a:gd name="connsiteX115" fmla="*/ 247504 w 400226"/>
                <a:gd name="connsiteY115" fmla="*/ 406996 h 577830"/>
                <a:gd name="connsiteX116" fmla="*/ 249614 w 400226"/>
                <a:gd name="connsiteY116" fmla="*/ 414821 h 577830"/>
                <a:gd name="connsiteX117" fmla="*/ 251460 w 400226"/>
                <a:gd name="connsiteY117" fmla="*/ 420096 h 577830"/>
                <a:gd name="connsiteX118" fmla="*/ 254186 w 400226"/>
                <a:gd name="connsiteY118" fmla="*/ 427306 h 577830"/>
                <a:gd name="connsiteX119" fmla="*/ 256559 w 400226"/>
                <a:gd name="connsiteY119" fmla="*/ 432582 h 577830"/>
                <a:gd name="connsiteX120" fmla="*/ 259989 w 400226"/>
                <a:gd name="connsiteY120" fmla="*/ 439352 h 577830"/>
                <a:gd name="connsiteX121" fmla="*/ 262890 w 400226"/>
                <a:gd name="connsiteY121" fmla="*/ 444451 h 577830"/>
                <a:gd name="connsiteX122" fmla="*/ 266935 w 400226"/>
                <a:gd name="connsiteY122" fmla="*/ 450782 h 577830"/>
                <a:gd name="connsiteX123" fmla="*/ 270363 w 400226"/>
                <a:gd name="connsiteY123" fmla="*/ 455617 h 577830"/>
                <a:gd name="connsiteX124" fmla="*/ 275024 w 400226"/>
                <a:gd name="connsiteY124" fmla="*/ 461508 h 577830"/>
                <a:gd name="connsiteX125" fmla="*/ 278892 w 400226"/>
                <a:gd name="connsiteY125" fmla="*/ 465992 h 577830"/>
                <a:gd name="connsiteX126" fmla="*/ 280651 w 400226"/>
                <a:gd name="connsiteY126" fmla="*/ 468015 h 577830"/>
                <a:gd name="connsiteX127" fmla="*/ 224204 w 400226"/>
                <a:gd name="connsiteY127" fmla="*/ 524725 h 577830"/>
                <a:gd name="connsiteX128" fmla="*/ 138743 w 400226"/>
                <a:gd name="connsiteY128" fmla="*/ 560158 h 577830"/>
                <a:gd name="connsiteX129" fmla="*/ 53194 w 400226"/>
                <a:gd name="connsiteY129" fmla="*/ 524725 h 577830"/>
                <a:gd name="connsiteX130" fmla="*/ 17761 w 400226"/>
                <a:gd name="connsiteY130" fmla="*/ 439264 h 577830"/>
                <a:gd name="connsiteX131" fmla="*/ 53194 w 400226"/>
                <a:gd name="connsiteY131" fmla="*/ 353715 h 577830"/>
                <a:gd name="connsiteX132" fmla="*/ 139182 w 400226"/>
                <a:gd name="connsiteY132" fmla="*/ 267814 h 577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00226" h="577830">
                  <a:moveTo>
                    <a:pt x="0" y="439352"/>
                  </a:moveTo>
                  <a:cubicBezTo>
                    <a:pt x="0" y="476367"/>
                    <a:pt x="14420" y="511097"/>
                    <a:pt x="40533" y="537298"/>
                  </a:cubicBezTo>
                  <a:cubicBezTo>
                    <a:pt x="66646" y="563499"/>
                    <a:pt x="101464" y="577831"/>
                    <a:pt x="138479" y="577831"/>
                  </a:cubicBezTo>
                  <a:cubicBezTo>
                    <a:pt x="175495" y="577831"/>
                    <a:pt x="210224" y="563411"/>
                    <a:pt x="236425" y="537210"/>
                  </a:cubicBezTo>
                  <a:lnTo>
                    <a:pt x="299115" y="474257"/>
                  </a:lnTo>
                  <a:lnTo>
                    <a:pt x="361452" y="411656"/>
                  </a:lnTo>
                  <a:cubicBezTo>
                    <a:pt x="361452" y="411656"/>
                    <a:pt x="361892" y="411128"/>
                    <a:pt x="362155" y="410953"/>
                  </a:cubicBezTo>
                  <a:cubicBezTo>
                    <a:pt x="400930" y="362067"/>
                    <a:pt x="400490" y="314853"/>
                    <a:pt x="400138" y="273265"/>
                  </a:cubicBezTo>
                  <a:cubicBezTo>
                    <a:pt x="400138" y="269396"/>
                    <a:pt x="400138" y="265616"/>
                    <a:pt x="400138" y="261835"/>
                  </a:cubicBezTo>
                  <a:lnTo>
                    <a:pt x="400138" y="143315"/>
                  </a:lnTo>
                  <a:cubicBezTo>
                    <a:pt x="400138" y="143315"/>
                    <a:pt x="400226" y="142963"/>
                    <a:pt x="400226" y="142787"/>
                  </a:cubicBezTo>
                  <a:lnTo>
                    <a:pt x="400226" y="8792"/>
                  </a:lnTo>
                  <a:cubicBezTo>
                    <a:pt x="400226" y="3957"/>
                    <a:pt x="396269" y="0"/>
                    <a:pt x="391434" y="0"/>
                  </a:cubicBezTo>
                  <a:lnTo>
                    <a:pt x="132588" y="0"/>
                  </a:lnTo>
                  <a:cubicBezTo>
                    <a:pt x="127752" y="0"/>
                    <a:pt x="123796" y="3957"/>
                    <a:pt x="123796" y="8792"/>
                  </a:cubicBezTo>
                  <a:lnTo>
                    <a:pt x="123796" y="142787"/>
                  </a:lnTo>
                  <a:cubicBezTo>
                    <a:pt x="123796" y="142787"/>
                    <a:pt x="123972" y="143403"/>
                    <a:pt x="123972" y="143666"/>
                  </a:cubicBezTo>
                  <a:lnTo>
                    <a:pt x="123972" y="258054"/>
                  </a:lnTo>
                  <a:lnTo>
                    <a:pt x="40620" y="341405"/>
                  </a:lnTo>
                  <a:cubicBezTo>
                    <a:pt x="14420" y="367606"/>
                    <a:pt x="88" y="402336"/>
                    <a:pt x="88" y="439352"/>
                  </a:cubicBezTo>
                  <a:close/>
                  <a:moveTo>
                    <a:pt x="348703" y="399610"/>
                  </a:moveTo>
                  <a:lnTo>
                    <a:pt x="293048" y="455529"/>
                  </a:lnTo>
                  <a:cubicBezTo>
                    <a:pt x="292608" y="455002"/>
                    <a:pt x="292081" y="454562"/>
                    <a:pt x="291553" y="454035"/>
                  </a:cubicBezTo>
                  <a:cubicBezTo>
                    <a:pt x="290410" y="452804"/>
                    <a:pt x="289355" y="451573"/>
                    <a:pt x="288300" y="450254"/>
                  </a:cubicBezTo>
                  <a:cubicBezTo>
                    <a:pt x="286805" y="448496"/>
                    <a:pt x="285399" y="446737"/>
                    <a:pt x="284079" y="444979"/>
                  </a:cubicBezTo>
                  <a:cubicBezTo>
                    <a:pt x="283112" y="443660"/>
                    <a:pt x="282145" y="442253"/>
                    <a:pt x="281178" y="440934"/>
                  </a:cubicBezTo>
                  <a:cubicBezTo>
                    <a:pt x="279947" y="439088"/>
                    <a:pt x="278716" y="437241"/>
                    <a:pt x="277573" y="435395"/>
                  </a:cubicBezTo>
                  <a:cubicBezTo>
                    <a:pt x="276694" y="433988"/>
                    <a:pt x="275903" y="432494"/>
                    <a:pt x="275112" y="431087"/>
                  </a:cubicBezTo>
                  <a:cubicBezTo>
                    <a:pt x="274057" y="429153"/>
                    <a:pt x="273089" y="427218"/>
                    <a:pt x="272122" y="425196"/>
                  </a:cubicBezTo>
                  <a:cubicBezTo>
                    <a:pt x="271419" y="423701"/>
                    <a:pt x="270716" y="422207"/>
                    <a:pt x="270100" y="420712"/>
                  </a:cubicBezTo>
                  <a:cubicBezTo>
                    <a:pt x="269220" y="418690"/>
                    <a:pt x="268429" y="416580"/>
                    <a:pt x="267726" y="414469"/>
                  </a:cubicBezTo>
                  <a:cubicBezTo>
                    <a:pt x="267198" y="412975"/>
                    <a:pt x="266671" y="411480"/>
                    <a:pt x="266143" y="409897"/>
                  </a:cubicBezTo>
                  <a:cubicBezTo>
                    <a:pt x="265440" y="407699"/>
                    <a:pt x="264912" y="405413"/>
                    <a:pt x="264385" y="403127"/>
                  </a:cubicBezTo>
                  <a:cubicBezTo>
                    <a:pt x="264033" y="401633"/>
                    <a:pt x="263594" y="400226"/>
                    <a:pt x="263330" y="398731"/>
                  </a:cubicBezTo>
                  <a:cubicBezTo>
                    <a:pt x="262802" y="396181"/>
                    <a:pt x="262451" y="393632"/>
                    <a:pt x="262099" y="390994"/>
                  </a:cubicBezTo>
                  <a:cubicBezTo>
                    <a:pt x="261923" y="389675"/>
                    <a:pt x="261659" y="388444"/>
                    <a:pt x="261571" y="387213"/>
                  </a:cubicBezTo>
                  <a:cubicBezTo>
                    <a:pt x="261220" y="383345"/>
                    <a:pt x="260956" y="379388"/>
                    <a:pt x="260956" y="375432"/>
                  </a:cubicBezTo>
                  <a:cubicBezTo>
                    <a:pt x="260956" y="371475"/>
                    <a:pt x="261220" y="367167"/>
                    <a:pt x="261659" y="363122"/>
                  </a:cubicBezTo>
                  <a:cubicBezTo>
                    <a:pt x="261835" y="361452"/>
                    <a:pt x="262187" y="359781"/>
                    <a:pt x="262451" y="358111"/>
                  </a:cubicBezTo>
                  <a:cubicBezTo>
                    <a:pt x="262802" y="355825"/>
                    <a:pt x="263066" y="353539"/>
                    <a:pt x="263506" y="351341"/>
                  </a:cubicBezTo>
                  <a:cubicBezTo>
                    <a:pt x="263945" y="349143"/>
                    <a:pt x="264561" y="347032"/>
                    <a:pt x="265176" y="344922"/>
                  </a:cubicBezTo>
                  <a:cubicBezTo>
                    <a:pt x="265616" y="343252"/>
                    <a:pt x="265967" y="341581"/>
                    <a:pt x="266495" y="339999"/>
                  </a:cubicBezTo>
                  <a:cubicBezTo>
                    <a:pt x="267286" y="337537"/>
                    <a:pt x="268165" y="335251"/>
                    <a:pt x="269133" y="332877"/>
                  </a:cubicBezTo>
                  <a:cubicBezTo>
                    <a:pt x="269572" y="331646"/>
                    <a:pt x="270012" y="330415"/>
                    <a:pt x="270540" y="329184"/>
                  </a:cubicBezTo>
                  <a:cubicBezTo>
                    <a:pt x="271683" y="326634"/>
                    <a:pt x="272914" y="324084"/>
                    <a:pt x="274144" y="321623"/>
                  </a:cubicBezTo>
                  <a:cubicBezTo>
                    <a:pt x="274584" y="320743"/>
                    <a:pt x="275024" y="319864"/>
                    <a:pt x="275551" y="318985"/>
                  </a:cubicBezTo>
                  <a:cubicBezTo>
                    <a:pt x="277046" y="316347"/>
                    <a:pt x="278628" y="313797"/>
                    <a:pt x="280211" y="311336"/>
                  </a:cubicBezTo>
                  <a:cubicBezTo>
                    <a:pt x="280651" y="310720"/>
                    <a:pt x="281002" y="310017"/>
                    <a:pt x="281442" y="309401"/>
                  </a:cubicBezTo>
                  <a:cubicBezTo>
                    <a:pt x="283200" y="306764"/>
                    <a:pt x="285134" y="304302"/>
                    <a:pt x="287157" y="301840"/>
                  </a:cubicBezTo>
                  <a:cubicBezTo>
                    <a:pt x="287509" y="301400"/>
                    <a:pt x="287861" y="300961"/>
                    <a:pt x="288212" y="300521"/>
                  </a:cubicBezTo>
                  <a:cubicBezTo>
                    <a:pt x="290322" y="297971"/>
                    <a:pt x="292520" y="295597"/>
                    <a:pt x="294806" y="293224"/>
                  </a:cubicBezTo>
                  <a:cubicBezTo>
                    <a:pt x="295158" y="292872"/>
                    <a:pt x="295510" y="292520"/>
                    <a:pt x="295773" y="292256"/>
                  </a:cubicBezTo>
                  <a:cubicBezTo>
                    <a:pt x="298147" y="289882"/>
                    <a:pt x="300609" y="287684"/>
                    <a:pt x="303159" y="285486"/>
                  </a:cubicBezTo>
                  <a:cubicBezTo>
                    <a:pt x="303511" y="285222"/>
                    <a:pt x="303862" y="284959"/>
                    <a:pt x="304126" y="284695"/>
                  </a:cubicBezTo>
                  <a:cubicBezTo>
                    <a:pt x="306676" y="282585"/>
                    <a:pt x="309401" y="280563"/>
                    <a:pt x="312127" y="278716"/>
                  </a:cubicBezTo>
                  <a:cubicBezTo>
                    <a:pt x="312479" y="278452"/>
                    <a:pt x="312918" y="278189"/>
                    <a:pt x="313270" y="277925"/>
                  </a:cubicBezTo>
                  <a:cubicBezTo>
                    <a:pt x="315996" y="276079"/>
                    <a:pt x="318809" y="274408"/>
                    <a:pt x="321711" y="272737"/>
                  </a:cubicBezTo>
                  <a:cubicBezTo>
                    <a:pt x="322238" y="272474"/>
                    <a:pt x="322766" y="272210"/>
                    <a:pt x="323205" y="271946"/>
                  </a:cubicBezTo>
                  <a:cubicBezTo>
                    <a:pt x="326019" y="270451"/>
                    <a:pt x="328921" y="269045"/>
                    <a:pt x="331910" y="267726"/>
                  </a:cubicBezTo>
                  <a:cubicBezTo>
                    <a:pt x="332613" y="267462"/>
                    <a:pt x="333317" y="267198"/>
                    <a:pt x="334020" y="266847"/>
                  </a:cubicBezTo>
                  <a:cubicBezTo>
                    <a:pt x="336833" y="265704"/>
                    <a:pt x="339647" y="264649"/>
                    <a:pt x="342637" y="263681"/>
                  </a:cubicBezTo>
                  <a:cubicBezTo>
                    <a:pt x="343604" y="263330"/>
                    <a:pt x="344659" y="263154"/>
                    <a:pt x="345626" y="262802"/>
                  </a:cubicBezTo>
                  <a:cubicBezTo>
                    <a:pt x="348351" y="262011"/>
                    <a:pt x="351077" y="261307"/>
                    <a:pt x="353803" y="260692"/>
                  </a:cubicBezTo>
                  <a:cubicBezTo>
                    <a:pt x="355209" y="260428"/>
                    <a:pt x="356704" y="260164"/>
                    <a:pt x="358199" y="259989"/>
                  </a:cubicBezTo>
                  <a:cubicBezTo>
                    <a:pt x="360661" y="259549"/>
                    <a:pt x="363035" y="259109"/>
                    <a:pt x="365584" y="258846"/>
                  </a:cubicBezTo>
                  <a:cubicBezTo>
                    <a:pt x="367694" y="258670"/>
                    <a:pt x="369804" y="258582"/>
                    <a:pt x="372003" y="258494"/>
                  </a:cubicBezTo>
                  <a:cubicBezTo>
                    <a:pt x="373937" y="258406"/>
                    <a:pt x="375784" y="258230"/>
                    <a:pt x="377806" y="258230"/>
                  </a:cubicBezTo>
                  <a:cubicBezTo>
                    <a:pt x="379300" y="258230"/>
                    <a:pt x="380883" y="258406"/>
                    <a:pt x="382465" y="258406"/>
                  </a:cubicBezTo>
                  <a:lnTo>
                    <a:pt x="382465" y="261923"/>
                  </a:lnTo>
                  <a:cubicBezTo>
                    <a:pt x="382465" y="265704"/>
                    <a:pt x="382465" y="269572"/>
                    <a:pt x="382465" y="273529"/>
                  </a:cubicBezTo>
                  <a:cubicBezTo>
                    <a:pt x="382817" y="313973"/>
                    <a:pt x="383169" y="355913"/>
                    <a:pt x="348527" y="399786"/>
                  </a:cubicBezTo>
                  <a:close/>
                  <a:moveTo>
                    <a:pt x="141380" y="17497"/>
                  </a:moveTo>
                  <a:lnTo>
                    <a:pt x="382641" y="17497"/>
                  </a:lnTo>
                  <a:lnTo>
                    <a:pt x="382641" y="133907"/>
                  </a:lnTo>
                  <a:lnTo>
                    <a:pt x="141380" y="133907"/>
                  </a:lnTo>
                  <a:lnTo>
                    <a:pt x="141380" y="17497"/>
                  </a:lnTo>
                  <a:close/>
                  <a:moveTo>
                    <a:pt x="139006" y="267814"/>
                  </a:moveTo>
                  <a:cubicBezTo>
                    <a:pt x="140677" y="266143"/>
                    <a:pt x="141556" y="263945"/>
                    <a:pt x="141556" y="261571"/>
                  </a:cubicBezTo>
                  <a:lnTo>
                    <a:pt x="141556" y="151404"/>
                  </a:lnTo>
                  <a:lnTo>
                    <a:pt x="382553" y="151404"/>
                  </a:lnTo>
                  <a:lnTo>
                    <a:pt x="382553" y="240382"/>
                  </a:lnTo>
                  <a:cubicBezTo>
                    <a:pt x="381586" y="240382"/>
                    <a:pt x="380707" y="240382"/>
                    <a:pt x="379740" y="240382"/>
                  </a:cubicBezTo>
                  <a:cubicBezTo>
                    <a:pt x="377542" y="240382"/>
                    <a:pt x="375344" y="240382"/>
                    <a:pt x="373234" y="240558"/>
                  </a:cubicBezTo>
                  <a:cubicBezTo>
                    <a:pt x="370596" y="240646"/>
                    <a:pt x="367870" y="240821"/>
                    <a:pt x="365321" y="241085"/>
                  </a:cubicBezTo>
                  <a:cubicBezTo>
                    <a:pt x="363210" y="241261"/>
                    <a:pt x="361188" y="241525"/>
                    <a:pt x="359166" y="241876"/>
                  </a:cubicBezTo>
                  <a:cubicBezTo>
                    <a:pt x="356441" y="242228"/>
                    <a:pt x="353803" y="242668"/>
                    <a:pt x="351165" y="243195"/>
                  </a:cubicBezTo>
                  <a:cubicBezTo>
                    <a:pt x="349231" y="243547"/>
                    <a:pt x="347384" y="243987"/>
                    <a:pt x="345538" y="244514"/>
                  </a:cubicBezTo>
                  <a:cubicBezTo>
                    <a:pt x="342813" y="245217"/>
                    <a:pt x="340174" y="245921"/>
                    <a:pt x="337537" y="246800"/>
                  </a:cubicBezTo>
                  <a:cubicBezTo>
                    <a:pt x="335866" y="247328"/>
                    <a:pt x="334196" y="247943"/>
                    <a:pt x="332525" y="248559"/>
                  </a:cubicBezTo>
                  <a:cubicBezTo>
                    <a:pt x="329800" y="249526"/>
                    <a:pt x="327162" y="250581"/>
                    <a:pt x="324524" y="251724"/>
                  </a:cubicBezTo>
                  <a:cubicBezTo>
                    <a:pt x="323030" y="252427"/>
                    <a:pt x="321535" y="253043"/>
                    <a:pt x="320040" y="253746"/>
                  </a:cubicBezTo>
                  <a:cubicBezTo>
                    <a:pt x="317315" y="255065"/>
                    <a:pt x="314677" y="256472"/>
                    <a:pt x="312127" y="257878"/>
                  </a:cubicBezTo>
                  <a:cubicBezTo>
                    <a:pt x="310808" y="258670"/>
                    <a:pt x="309489" y="259373"/>
                    <a:pt x="308171" y="260164"/>
                  </a:cubicBezTo>
                  <a:cubicBezTo>
                    <a:pt x="305533" y="261747"/>
                    <a:pt x="302983" y="263505"/>
                    <a:pt x="300521" y="265264"/>
                  </a:cubicBezTo>
                  <a:cubicBezTo>
                    <a:pt x="299379" y="266055"/>
                    <a:pt x="298147" y="266934"/>
                    <a:pt x="297092" y="267814"/>
                  </a:cubicBezTo>
                  <a:cubicBezTo>
                    <a:pt x="294542" y="269748"/>
                    <a:pt x="292169" y="271770"/>
                    <a:pt x="289795" y="273792"/>
                  </a:cubicBezTo>
                  <a:cubicBezTo>
                    <a:pt x="288740" y="274672"/>
                    <a:pt x="287685" y="275551"/>
                    <a:pt x="286718" y="276518"/>
                  </a:cubicBezTo>
                  <a:cubicBezTo>
                    <a:pt x="284343" y="278716"/>
                    <a:pt x="282145" y="281002"/>
                    <a:pt x="279947" y="283288"/>
                  </a:cubicBezTo>
                  <a:cubicBezTo>
                    <a:pt x="279068" y="284255"/>
                    <a:pt x="278101" y="285222"/>
                    <a:pt x="277222" y="286190"/>
                  </a:cubicBezTo>
                  <a:cubicBezTo>
                    <a:pt x="275112" y="288564"/>
                    <a:pt x="273177" y="291113"/>
                    <a:pt x="271155" y="293663"/>
                  </a:cubicBezTo>
                  <a:cubicBezTo>
                    <a:pt x="270363" y="294718"/>
                    <a:pt x="269484" y="295773"/>
                    <a:pt x="268693" y="296828"/>
                  </a:cubicBezTo>
                  <a:cubicBezTo>
                    <a:pt x="266847" y="299378"/>
                    <a:pt x="265176" y="302104"/>
                    <a:pt x="263506" y="304829"/>
                  </a:cubicBezTo>
                  <a:cubicBezTo>
                    <a:pt x="262802" y="305972"/>
                    <a:pt x="262011" y="307115"/>
                    <a:pt x="261308" y="308346"/>
                  </a:cubicBezTo>
                  <a:cubicBezTo>
                    <a:pt x="259725" y="311072"/>
                    <a:pt x="258318" y="313885"/>
                    <a:pt x="257000" y="316699"/>
                  </a:cubicBezTo>
                  <a:cubicBezTo>
                    <a:pt x="256384" y="318018"/>
                    <a:pt x="255680" y="319249"/>
                    <a:pt x="255153" y="320568"/>
                  </a:cubicBezTo>
                  <a:cubicBezTo>
                    <a:pt x="253922" y="323381"/>
                    <a:pt x="252779" y="326371"/>
                    <a:pt x="251724" y="329272"/>
                  </a:cubicBezTo>
                  <a:cubicBezTo>
                    <a:pt x="251196" y="330679"/>
                    <a:pt x="250669" y="331998"/>
                    <a:pt x="250141" y="333404"/>
                  </a:cubicBezTo>
                  <a:cubicBezTo>
                    <a:pt x="249174" y="336394"/>
                    <a:pt x="248383" y="339471"/>
                    <a:pt x="247680" y="342548"/>
                  </a:cubicBezTo>
                  <a:cubicBezTo>
                    <a:pt x="247328" y="344043"/>
                    <a:pt x="246888" y="345450"/>
                    <a:pt x="246537" y="346945"/>
                  </a:cubicBezTo>
                  <a:cubicBezTo>
                    <a:pt x="245833" y="350198"/>
                    <a:pt x="245394" y="353539"/>
                    <a:pt x="244954" y="356880"/>
                  </a:cubicBezTo>
                  <a:cubicBezTo>
                    <a:pt x="244778" y="358199"/>
                    <a:pt x="244514" y="359517"/>
                    <a:pt x="244339" y="360924"/>
                  </a:cubicBezTo>
                  <a:cubicBezTo>
                    <a:pt x="243811" y="365672"/>
                    <a:pt x="243547" y="370420"/>
                    <a:pt x="243547" y="375256"/>
                  </a:cubicBezTo>
                  <a:cubicBezTo>
                    <a:pt x="243547" y="379740"/>
                    <a:pt x="243811" y="384224"/>
                    <a:pt x="244251" y="388708"/>
                  </a:cubicBezTo>
                  <a:cubicBezTo>
                    <a:pt x="244427" y="390203"/>
                    <a:pt x="244690" y="391609"/>
                    <a:pt x="244866" y="393104"/>
                  </a:cubicBezTo>
                  <a:cubicBezTo>
                    <a:pt x="245306" y="396094"/>
                    <a:pt x="245657" y="398995"/>
                    <a:pt x="246273" y="401896"/>
                  </a:cubicBezTo>
                  <a:cubicBezTo>
                    <a:pt x="246625" y="403655"/>
                    <a:pt x="247064" y="405325"/>
                    <a:pt x="247504" y="406996"/>
                  </a:cubicBezTo>
                  <a:cubicBezTo>
                    <a:pt x="248119" y="409634"/>
                    <a:pt x="248823" y="412183"/>
                    <a:pt x="249614" y="414821"/>
                  </a:cubicBezTo>
                  <a:cubicBezTo>
                    <a:pt x="250141" y="416580"/>
                    <a:pt x="250845" y="418338"/>
                    <a:pt x="251460" y="420096"/>
                  </a:cubicBezTo>
                  <a:cubicBezTo>
                    <a:pt x="252339" y="422558"/>
                    <a:pt x="253219" y="424932"/>
                    <a:pt x="254186" y="427306"/>
                  </a:cubicBezTo>
                  <a:cubicBezTo>
                    <a:pt x="254889" y="429065"/>
                    <a:pt x="255768" y="430823"/>
                    <a:pt x="256559" y="432582"/>
                  </a:cubicBezTo>
                  <a:cubicBezTo>
                    <a:pt x="257615" y="434868"/>
                    <a:pt x="258758" y="437066"/>
                    <a:pt x="259989" y="439352"/>
                  </a:cubicBezTo>
                  <a:cubicBezTo>
                    <a:pt x="260956" y="441110"/>
                    <a:pt x="261923" y="442781"/>
                    <a:pt x="262890" y="444451"/>
                  </a:cubicBezTo>
                  <a:cubicBezTo>
                    <a:pt x="264209" y="446561"/>
                    <a:pt x="265528" y="448671"/>
                    <a:pt x="266935" y="450782"/>
                  </a:cubicBezTo>
                  <a:cubicBezTo>
                    <a:pt x="268078" y="452452"/>
                    <a:pt x="269220" y="454035"/>
                    <a:pt x="270363" y="455617"/>
                  </a:cubicBezTo>
                  <a:cubicBezTo>
                    <a:pt x="271859" y="457640"/>
                    <a:pt x="273441" y="459574"/>
                    <a:pt x="275024" y="461508"/>
                  </a:cubicBezTo>
                  <a:cubicBezTo>
                    <a:pt x="276255" y="463003"/>
                    <a:pt x="277573" y="464498"/>
                    <a:pt x="278892" y="465992"/>
                  </a:cubicBezTo>
                  <a:cubicBezTo>
                    <a:pt x="279508" y="466608"/>
                    <a:pt x="280035" y="467311"/>
                    <a:pt x="280651" y="468015"/>
                  </a:cubicBezTo>
                  <a:lnTo>
                    <a:pt x="224204" y="524725"/>
                  </a:lnTo>
                  <a:cubicBezTo>
                    <a:pt x="201344" y="547585"/>
                    <a:pt x="171011" y="560158"/>
                    <a:pt x="138743" y="560158"/>
                  </a:cubicBezTo>
                  <a:cubicBezTo>
                    <a:pt x="106475" y="560158"/>
                    <a:pt x="76054" y="547585"/>
                    <a:pt x="53194" y="524725"/>
                  </a:cubicBezTo>
                  <a:cubicBezTo>
                    <a:pt x="30334" y="501865"/>
                    <a:pt x="17761" y="471532"/>
                    <a:pt x="17761" y="439264"/>
                  </a:cubicBezTo>
                  <a:cubicBezTo>
                    <a:pt x="17761" y="406996"/>
                    <a:pt x="30334" y="376575"/>
                    <a:pt x="53194" y="353715"/>
                  </a:cubicBezTo>
                  <a:lnTo>
                    <a:pt x="139182" y="267814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0" name="Vrije vorm: vorm 399">
              <a:extLst>
                <a:ext uri="{FF2B5EF4-FFF2-40B4-BE49-F238E27FC236}">
                  <a16:creationId xmlns:a16="http://schemas.microsoft.com/office/drawing/2014/main" id="{A5BC5520-82AA-D620-E666-925A514007CC}"/>
                </a:ext>
              </a:extLst>
            </p:cNvPr>
            <p:cNvSpPr/>
            <p:nvPr/>
          </p:nvSpPr>
          <p:spPr>
            <a:xfrm>
              <a:off x="11097493" y="563059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1" name="Vrije vorm: vorm 400">
              <a:extLst>
                <a:ext uri="{FF2B5EF4-FFF2-40B4-BE49-F238E27FC236}">
                  <a16:creationId xmlns:a16="http://schemas.microsoft.com/office/drawing/2014/main" id="{F829AD1B-4388-A60C-B9DE-EDE000F587E5}"/>
                </a:ext>
              </a:extLst>
            </p:cNvPr>
            <p:cNvSpPr/>
            <p:nvPr/>
          </p:nvSpPr>
          <p:spPr>
            <a:xfrm>
              <a:off x="11882822" y="1052175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7" y="106563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2" name="Vrije vorm: vorm 401">
              <a:extLst>
                <a:ext uri="{FF2B5EF4-FFF2-40B4-BE49-F238E27FC236}">
                  <a16:creationId xmlns:a16="http://schemas.microsoft.com/office/drawing/2014/main" id="{A94D8C25-EB83-35B7-F9D1-A8371A316B5A}"/>
                </a:ext>
              </a:extLst>
            </p:cNvPr>
            <p:cNvSpPr/>
            <p:nvPr/>
          </p:nvSpPr>
          <p:spPr>
            <a:xfrm>
              <a:off x="12707101" y="852590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3" name="Vrije vorm: vorm 402">
              <a:extLst>
                <a:ext uri="{FF2B5EF4-FFF2-40B4-BE49-F238E27FC236}">
                  <a16:creationId xmlns:a16="http://schemas.microsoft.com/office/drawing/2014/main" id="{EF3AF4A4-A268-28E6-9E51-B3BC7D1F7B15}"/>
                </a:ext>
              </a:extLst>
            </p:cNvPr>
            <p:cNvSpPr/>
            <p:nvPr/>
          </p:nvSpPr>
          <p:spPr>
            <a:xfrm>
              <a:off x="12659974" y="4166938"/>
              <a:ext cx="106562" cy="106562"/>
            </a:xfrm>
            <a:custGeom>
              <a:avLst/>
              <a:gdLst>
                <a:gd name="connsiteX0" fmla="*/ 106563 w 106562"/>
                <a:gd name="connsiteY0" fmla="*/ 53281 h 106562"/>
                <a:gd name="connsiteX1" fmla="*/ 53281 w 106562"/>
                <a:gd name="connsiteY1" fmla="*/ 0 h 106562"/>
                <a:gd name="connsiteX2" fmla="*/ 0 w 106562"/>
                <a:gd name="connsiteY2" fmla="*/ 53281 h 106562"/>
                <a:gd name="connsiteX3" fmla="*/ 53281 w 106562"/>
                <a:gd name="connsiteY3" fmla="*/ 106563 h 106562"/>
                <a:gd name="connsiteX4" fmla="*/ 106563 w 106562"/>
                <a:gd name="connsiteY4" fmla="*/ 53281 h 106562"/>
                <a:gd name="connsiteX5" fmla="*/ 17585 w 106562"/>
                <a:gd name="connsiteY5" fmla="*/ 53281 h 106562"/>
                <a:gd name="connsiteX6" fmla="*/ 53281 w 106562"/>
                <a:gd name="connsiteY6" fmla="*/ 17585 h 106562"/>
                <a:gd name="connsiteX7" fmla="*/ 88978 w 106562"/>
                <a:gd name="connsiteY7" fmla="*/ 53281 h 106562"/>
                <a:gd name="connsiteX8" fmla="*/ 53281 w 106562"/>
                <a:gd name="connsiteY8" fmla="*/ 88978 h 106562"/>
                <a:gd name="connsiteX9" fmla="*/ 17585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106563" y="53281"/>
                  </a:move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7" y="106563"/>
                    <a:pt x="106563" y="82648"/>
                    <a:pt x="106563" y="53281"/>
                  </a:cubicBezTo>
                  <a:close/>
                  <a:moveTo>
                    <a:pt x="17585" y="53281"/>
                  </a:moveTo>
                  <a:cubicBezTo>
                    <a:pt x="17585" y="33587"/>
                    <a:pt x="33586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6" y="88978"/>
                    <a:pt x="17585" y="72976"/>
                    <a:pt x="17585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4" name="Vrije vorm: vorm 403">
              <a:extLst>
                <a:ext uri="{FF2B5EF4-FFF2-40B4-BE49-F238E27FC236}">
                  <a16:creationId xmlns:a16="http://schemas.microsoft.com/office/drawing/2014/main" id="{F1906620-5378-7B26-8D06-CB3982F28930}"/>
                </a:ext>
              </a:extLst>
            </p:cNvPr>
            <p:cNvSpPr/>
            <p:nvPr/>
          </p:nvSpPr>
          <p:spPr>
            <a:xfrm>
              <a:off x="12808213" y="5097252"/>
              <a:ext cx="106562" cy="106562"/>
            </a:xfrm>
            <a:custGeom>
              <a:avLst/>
              <a:gdLst>
                <a:gd name="connsiteX0" fmla="*/ 53281 w 106562"/>
                <a:gd name="connsiteY0" fmla="*/ 106563 h 106562"/>
                <a:gd name="connsiteX1" fmla="*/ 106563 w 106562"/>
                <a:gd name="connsiteY1" fmla="*/ 53281 h 106562"/>
                <a:gd name="connsiteX2" fmla="*/ 53281 w 106562"/>
                <a:gd name="connsiteY2" fmla="*/ 0 h 106562"/>
                <a:gd name="connsiteX3" fmla="*/ 0 w 106562"/>
                <a:gd name="connsiteY3" fmla="*/ 53281 h 106562"/>
                <a:gd name="connsiteX4" fmla="*/ 53281 w 106562"/>
                <a:gd name="connsiteY4" fmla="*/ 106563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106563"/>
                  </a:moveTo>
                  <a:cubicBezTo>
                    <a:pt x="82647" y="106563"/>
                    <a:pt x="106563" y="82648"/>
                    <a:pt x="106563" y="53281"/>
                  </a:cubicBezTo>
                  <a:cubicBezTo>
                    <a:pt x="106563" y="23915"/>
                    <a:pt x="82647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lose/>
                  <a:moveTo>
                    <a:pt x="53281" y="17585"/>
                  </a:move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5" name="Vrije vorm: vorm 404">
              <a:extLst>
                <a:ext uri="{FF2B5EF4-FFF2-40B4-BE49-F238E27FC236}">
                  <a16:creationId xmlns:a16="http://schemas.microsoft.com/office/drawing/2014/main" id="{F0316230-FA01-8000-7AE3-1CFC7D1963B8}"/>
                </a:ext>
              </a:extLst>
            </p:cNvPr>
            <p:cNvSpPr/>
            <p:nvPr/>
          </p:nvSpPr>
          <p:spPr>
            <a:xfrm>
              <a:off x="12382577" y="5847148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53281 w 106562"/>
                <a:gd name="connsiteY5" fmla="*/ 17585 h 106562"/>
                <a:gd name="connsiteX6" fmla="*/ 88978 w 106562"/>
                <a:gd name="connsiteY6" fmla="*/ 53281 h 106562"/>
                <a:gd name="connsiteX7" fmla="*/ 53281 w 106562"/>
                <a:gd name="connsiteY7" fmla="*/ 88978 h 106562"/>
                <a:gd name="connsiteX8" fmla="*/ 17585 w 106562"/>
                <a:gd name="connsiteY8" fmla="*/ 53281 h 106562"/>
                <a:gd name="connsiteX9" fmla="*/ 53281 w 106562"/>
                <a:gd name="connsiteY9" fmla="*/ 17585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7"/>
                    <a:pt x="23915" y="106563"/>
                    <a:pt x="53281" y="106563"/>
                  </a:cubicBezTo>
                  <a:cubicBezTo>
                    <a:pt x="82648" y="106563"/>
                    <a:pt x="106563" y="82647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53281" y="17585"/>
                  </a:moveTo>
                  <a:cubicBezTo>
                    <a:pt x="72977" y="17585"/>
                    <a:pt x="88978" y="33586"/>
                    <a:pt x="88978" y="53281"/>
                  </a:cubicBezTo>
                  <a:cubicBezTo>
                    <a:pt x="88978" y="72976"/>
                    <a:pt x="72977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6" name="Vrije vorm: vorm 405">
              <a:extLst>
                <a:ext uri="{FF2B5EF4-FFF2-40B4-BE49-F238E27FC236}">
                  <a16:creationId xmlns:a16="http://schemas.microsoft.com/office/drawing/2014/main" id="{4A6BEF99-5E4D-C909-1EEF-0D06B19326B3}"/>
                </a:ext>
              </a:extLst>
            </p:cNvPr>
            <p:cNvSpPr/>
            <p:nvPr/>
          </p:nvSpPr>
          <p:spPr>
            <a:xfrm>
              <a:off x="11687017" y="6363256"/>
              <a:ext cx="106562" cy="106562"/>
            </a:xfrm>
            <a:custGeom>
              <a:avLst/>
              <a:gdLst>
                <a:gd name="connsiteX0" fmla="*/ 53281 w 106562"/>
                <a:gd name="connsiteY0" fmla="*/ 0 h 106562"/>
                <a:gd name="connsiteX1" fmla="*/ 0 w 106562"/>
                <a:gd name="connsiteY1" fmla="*/ 53281 h 106562"/>
                <a:gd name="connsiteX2" fmla="*/ 53281 w 106562"/>
                <a:gd name="connsiteY2" fmla="*/ 106563 h 106562"/>
                <a:gd name="connsiteX3" fmla="*/ 106563 w 106562"/>
                <a:gd name="connsiteY3" fmla="*/ 53281 h 106562"/>
                <a:gd name="connsiteX4" fmla="*/ 53281 w 106562"/>
                <a:gd name="connsiteY4" fmla="*/ 0 h 106562"/>
                <a:gd name="connsiteX5" fmla="*/ 53281 w 106562"/>
                <a:gd name="connsiteY5" fmla="*/ 88978 h 106562"/>
                <a:gd name="connsiteX6" fmla="*/ 17585 w 106562"/>
                <a:gd name="connsiteY6" fmla="*/ 53281 h 106562"/>
                <a:gd name="connsiteX7" fmla="*/ 53281 w 106562"/>
                <a:gd name="connsiteY7" fmla="*/ 17585 h 106562"/>
                <a:gd name="connsiteX8" fmla="*/ 88978 w 106562"/>
                <a:gd name="connsiteY8" fmla="*/ 53281 h 106562"/>
                <a:gd name="connsiteX9" fmla="*/ 53281 w 106562"/>
                <a:gd name="connsiteY9" fmla="*/ 88978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53281" y="0"/>
                  </a:moveTo>
                  <a:cubicBezTo>
                    <a:pt x="23915" y="0"/>
                    <a:pt x="0" y="23915"/>
                    <a:pt x="0" y="53281"/>
                  </a:cubicBez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lose/>
                  <a:moveTo>
                    <a:pt x="53281" y="88978"/>
                  </a:moveTo>
                  <a:cubicBezTo>
                    <a:pt x="33587" y="88978"/>
                    <a:pt x="17585" y="72977"/>
                    <a:pt x="17585" y="53281"/>
                  </a:cubicBezTo>
                  <a:cubicBezTo>
                    <a:pt x="17585" y="33587"/>
                    <a:pt x="33587" y="17585"/>
                    <a:pt x="53281" y="17585"/>
                  </a:cubicBezTo>
                  <a:cubicBezTo>
                    <a:pt x="72976" y="17585"/>
                    <a:pt x="88978" y="33587"/>
                    <a:pt x="88978" y="53281"/>
                  </a:cubicBezTo>
                  <a:cubicBezTo>
                    <a:pt x="88978" y="72977"/>
                    <a:pt x="72976" y="88978"/>
                    <a:pt x="53281" y="88978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7" name="Vrije vorm: vorm 406">
              <a:extLst>
                <a:ext uri="{FF2B5EF4-FFF2-40B4-BE49-F238E27FC236}">
                  <a16:creationId xmlns:a16="http://schemas.microsoft.com/office/drawing/2014/main" id="{E56B475E-7BCA-2E66-089C-38887F0AFAE8}"/>
                </a:ext>
              </a:extLst>
            </p:cNvPr>
            <p:cNvSpPr/>
            <p:nvPr/>
          </p:nvSpPr>
          <p:spPr>
            <a:xfrm>
              <a:off x="12495008" y="1407450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8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4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8"/>
                    <a:pt x="61041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8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8" name="Vrije vorm: vorm 407">
              <a:extLst>
                <a:ext uri="{FF2B5EF4-FFF2-40B4-BE49-F238E27FC236}">
                  <a16:creationId xmlns:a16="http://schemas.microsoft.com/office/drawing/2014/main" id="{885C03E4-0556-9C99-06D4-38CE5F1634A1}"/>
                </a:ext>
              </a:extLst>
            </p:cNvPr>
            <p:cNvSpPr/>
            <p:nvPr/>
          </p:nvSpPr>
          <p:spPr>
            <a:xfrm>
              <a:off x="12001606" y="1411517"/>
              <a:ext cx="94956" cy="94956"/>
            </a:xfrm>
            <a:custGeom>
              <a:avLst/>
              <a:gdLst>
                <a:gd name="connsiteX0" fmla="*/ 8792 w 94956"/>
                <a:gd name="connsiteY0" fmla="*/ 56271 h 94956"/>
                <a:gd name="connsiteX1" fmla="*/ 38686 w 94956"/>
                <a:gd name="connsiteY1" fmla="*/ 56271 h 94956"/>
                <a:gd name="connsiteX2" fmla="*/ 38686 w 94956"/>
                <a:gd name="connsiteY2" fmla="*/ 86165 h 94956"/>
                <a:gd name="connsiteX3" fmla="*/ 47478 w 94956"/>
                <a:gd name="connsiteY3" fmla="*/ 94957 h 94956"/>
                <a:gd name="connsiteX4" fmla="*/ 56270 w 94956"/>
                <a:gd name="connsiteY4" fmla="*/ 86165 h 94956"/>
                <a:gd name="connsiteX5" fmla="*/ 56270 w 94956"/>
                <a:gd name="connsiteY5" fmla="*/ 56271 h 94956"/>
                <a:gd name="connsiteX6" fmla="*/ 86165 w 94956"/>
                <a:gd name="connsiteY6" fmla="*/ 56271 h 94956"/>
                <a:gd name="connsiteX7" fmla="*/ 94957 w 94956"/>
                <a:gd name="connsiteY7" fmla="*/ 47479 h 94956"/>
                <a:gd name="connsiteX8" fmla="*/ 86165 w 94956"/>
                <a:gd name="connsiteY8" fmla="*/ 38686 h 94956"/>
                <a:gd name="connsiteX9" fmla="*/ 56270 w 94956"/>
                <a:gd name="connsiteY9" fmla="*/ 38686 h 94956"/>
                <a:gd name="connsiteX10" fmla="*/ 56270 w 94956"/>
                <a:gd name="connsiteY10" fmla="*/ 8792 h 94956"/>
                <a:gd name="connsiteX11" fmla="*/ 47478 w 94956"/>
                <a:gd name="connsiteY11" fmla="*/ 0 h 94956"/>
                <a:gd name="connsiteX12" fmla="*/ 38686 w 94956"/>
                <a:gd name="connsiteY12" fmla="*/ 8792 h 94956"/>
                <a:gd name="connsiteX13" fmla="*/ 38686 w 94956"/>
                <a:gd name="connsiteY13" fmla="*/ 38686 h 94956"/>
                <a:gd name="connsiteX14" fmla="*/ 8792 w 94956"/>
                <a:gd name="connsiteY14" fmla="*/ 38686 h 94956"/>
                <a:gd name="connsiteX15" fmla="*/ 0 w 94956"/>
                <a:gd name="connsiteY15" fmla="*/ 47479 h 94956"/>
                <a:gd name="connsiteX16" fmla="*/ 8792 w 94956"/>
                <a:gd name="connsiteY16" fmla="*/ 56271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792" y="56271"/>
                  </a:move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6" y="38686"/>
                    <a:pt x="0" y="42643"/>
                    <a:pt x="0" y="47479"/>
                  </a:cubicBezTo>
                  <a:cubicBezTo>
                    <a:pt x="0" y="52314"/>
                    <a:pt x="3956" y="56271"/>
                    <a:pt x="8792" y="562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09" name="Vrije vorm: vorm 408">
              <a:extLst>
                <a:ext uri="{FF2B5EF4-FFF2-40B4-BE49-F238E27FC236}">
                  <a16:creationId xmlns:a16="http://schemas.microsoft.com/office/drawing/2014/main" id="{7DB56DB6-EBD6-17B0-1461-7DE0262FF9D4}"/>
                </a:ext>
              </a:extLst>
            </p:cNvPr>
            <p:cNvSpPr/>
            <p:nvPr/>
          </p:nvSpPr>
          <p:spPr>
            <a:xfrm>
              <a:off x="12818323" y="1924548"/>
              <a:ext cx="94957" cy="94956"/>
            </a:xfrm>
            <a:custGeom>
              <a:avLst/>
              <a:gdLst>
                <a:gd name="connsiteX0" fmla="*/ 47479 w 94957"/>
                <a:gd name="connsiteY0" fmla="*/ 94957 h 94956"/>
                <a:gd name="connsiteX1" fmla="*/ 56271 w 94957"/>
                <a:gd name="connsiteY1" fmla="*/ 86165 h 94956"/>
                <a:gd name="connsiteX2" fmla="*/ 56271 w 94957"/>
                <a:gd name="connsiteY2" fmla="*/ 56271 h 94956"/>
                <a:gd name="connsiteX3" fmla="*/ 86165 w 94957"/>
                <a:gd name="connsiteY3" fmla="*/ 56271 h 94956"/>
                <a:gd name="connsiteX4" fmla="*/ 94957 w 94957"/>
                <a:gd name="connsiteY4" fmla="*/ 47478 h 94956"/>
                <a:gd name="connsiteX5" fmla="*/ 86165 w 94957"/>
                <a:gd name="connsiteY5" fmla="*/ 38686 h 94956"/>
                <a:gd name="connsiteX6" fmla="*/ 56271 w 94957"/>
                <a:gd name="connsiteY6" fmla="*/ 38686 h 94956"/>
                <a:gd name="connsiteX7" fmla="*/ 56271 w 94957"/>
                <a:gd name="connsiteY7" fmla="*/ 8792 h 94956"/>
                <a:gd name="connsiteX8" fmla="*/ 47479 w 94957"/>
                <a:gd name="connsiteY8" fmla="*/ 0 h 94956"/>
                <a:gd name="connsiteX9" fmla="*/ 38686 w 94957"/>
                <a:gd name="connsiteY9" fmla="*/ 8792 h 94956"/>
                <a:gd name="connsiteX10" fmla="*/ 38686 w 94957"/>
                <a:gd name="connsiteY10" fmla="*/ 38686 h 94956"/>
                <a:gd name="connsiteX11" fmla="*/ 8792 w 94957"/>
                <a:gd name="connsiteY11" fmla="*/ 38686 h 94956"/>
                <a:gd name="connsiteX12" fmla="*/ 0 w 94957"/>
                <a:gd name="connsiteY12" fmla="*/ 47478 h 94956"/>
                <a:gd name="connsiteX13" fmla="*/ 8792 w 94957"/>
                <a:gd name="connsiteY13" fmla="*/ 56271 h 94956"/>
                <a:gd name="connsiteX14" fmla="*/ 38686 w 94957"/>
                <a:gd name="connsiteY14" fmla="*/ 56271 h 94956"/>
                <a:gd name="connsiteX15" fmla="*/ 38686 w 94957"/>
                <a:gd name="connsiteY15" fmla="*/ 86165 h 94956"/>
                <a:gd name="connsiteX16" fmla="*/ 47479 w 94957"/>
                <a:gd name="connsiteY16" fmla="*/ 94957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6">
                  <a:moveTo>
                    <a:pt x="47479" y="94957"/>
                  </a:move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1" y="56271"/>
                    <a:pt x="94957" y="52314"/>
                    <a:pt x="94957" y="47478"/>
                  </a:cubicBezTo>
                  <a:cubicBezTo>
                    <a:pt x="94957" y="42643"/>
                    <a:pt x="91001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3" y="94957"/>
                    <a:pt x="47479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0" name="Vrije vorm: vorm 409">
              <a:extLst>
                <a:ext uri="{FF2B5EF4-FFF2-40B4-BE49-F238E27FC236}">
                  <a16:creationId xmlns:a16="http://schemas.microsoft.com/office/drawing/2014/main" id="{2C784B26-E7C3-03C0-6418-D31DA4D4BC1D}"/>
                </a:ext>
              </a:extLst>
            </p:cNvPr>
            <p:cNvSpPr/>
            <p:nvPr/>
          </p:nvSpPr>
          <p:spPr>
            <a:xfrm>
              <a:off x="12955484" y="738729"/>
              <a:ext cx="94956" cy="94956"/>
            </a:xfrm>
            <a:custGeom>
              <a:avLst/>
              <a:gdLst>
                <a:gd name="connsiteX0" fmla="*/ 8792 w 94956"/>
                <a:gd name="connsiteY0" fmla="*/ 38686 h 94956"/>
                <a:gd name="connsiteX1" fmla="*/ 0 w 94956"/>
                <a:gd name="connsiteY1" fmla="*/ 47478 h 94956"/>
                <a:gd name="connsiteX2" fmla="*/ 8792 w 94956"/>
                <a:gd name="connsiteY2" fmla="*/ 56271 h 94956"/>
                <a:gd name="connsiteX3" fmla="*/ 38686 w 94956"/>
                <a:gd name="connsiteY3" fmla="*/ 56271 h 94956"/>
                <a:gd name="connsiteX4" fmla="*/ 38686 w 94956"/>
                <a:gd name="connsiteY4" fmla="*/ 86165 h 94956"/>
                <a:gd name="connsiteX5" fmla="*/ 47478 w 94956"/>
                <a:gd name="connsiteY5" fmla="*/ 94957 h 94956"/>
                <a:gd name="connsiteX6" fmla="*/ 56270 w 94956"/>
                <a:gd name="connsiteY6" fmla="*/ 86165 h 94956"/>
                <a:gd name="connsiteX7" fmla="*/ 56270 w 94956"/>
                <a:gd name="connsiteY7" fmla="*/ 56271 h 94956"/>
                <a:gd name="connsiteX8" fmla="*/ 86165 w 94956"/>
                <a:gd name="connsiteY8" fmla="*/ 56271 h 94956"/>
                <a:gd name="connsiteX9" fmla="*/ 94957 w 94956"/>
                <a:gd name="connsiteY9" fmla="*/ 47478 h 94956"/>
                <a:gd name="connsiteX10" fmla="*/ 86165 w 94956"/>
                <a:gd name="connsiteY10" fmla="*/ 38686 h 94956"/>
                <a:gd name="connsiteX11" fmla="*/ 56270 w 94956"/>
                <a:gd name="connsiteY11" fmla="*/ 38686 h 94956"/>
                <a:gd name="connsiteX12" fmla="*/ 56270 w 94956"/>
                <a:gd name="connsiteY12" fmla="*/ 8792 h 94956"/>
                <a:gd name="connsiteX13" fmla="*/ 47478 w 94956"/>
                <a:gd name="connsiteY13" fmla="*/ 0 h 94956"/>
                <a:gd name="connsiteX14" fmla="*/ 38686 w 94956"/>
                <a:gd name="connsiteY14" fmla="*/ 8792 h 94956"/>
                <a:gd name="connsiteX15" fmla="*/ 38686 w 94956"/>
                <a:gd name="connsiteY15" fmla="*/ 38686 h 94956"/>
                <a:gd name="connsiteX16" fmla="*/ 8792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792" y="38686"/>
                  </a:moveTo>
                  <a:cubicBezTo>
                    <a:pt x="3957" y="38686"/>
                    <a:pt x="0" y="42643"/>
                    <a:pt x="0" y="47478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8" y="94957"/>
                  </a:cubicBezTo>
                  <a:cubicBezTo>
                    <a:pt x="52314" y="94957"/>
                    <a:pt x="56270" y="91000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8"/>
                  </a:cubicBezTo>
                  <a:cubicBezTo>
                    <a:pt x="94957" y="42643"/>
                    <a:pt x="91000" y="38686"/>
                    <a:pt x="86165" y="38686"/>
                  </a:cubicBez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1" name="Vrije vorm: vorm 410">
              <a:extLst>
                <a:ext uri="{FF2B5EF4-FFF2-40B4-BE49-F238E27FC236}">
                  <a16:creationId xmlns:a16="http://schemas.microsoft.com/office/drawing/2014/main" id="{613E526D-DF49-5E0B-DC8A-646AAAF4F92A}"/>
                </a:ext>
              </a:extLst>
            </p:cNvPr>
            <p:cNvSpPr/>
            <p:nvPr/>
          </p:nvSpPr>
          <p:spPr>
            <a:xfrm>
              <a:off x="12912379" y="4608729"/>
              <a:ext cx="72316" cy="72118"/>
            </a:xfrm>
            <a:custGeom>
              <a:avLst/>
              <a:gdLst>
                <a:gd name="connsiteX0" fmla="*/ 69569 w 72316"/>
                <a:gd name="connsiteY0" fmla="*/ 2571 h 72118"/>
                <a:gd name="connsiteX1" fmla="*/ 57172 w 72316"/>
                <a:gd name="connsiteY1" fmla="*/ 2571 h 72118"/>
                <a:gd name="connsiteX2" fmla="*/ 36071 w 72316"/>
                <a:gd name="connsiteY2" fmla="*/ 23673 h 72118"/>
                <a:gd name="connsiteX3" fmla="*/ 14969 w 72316"/>
                <a:gd name="connsiteY3" fmla="*/ 2571 h 72118"/>
                <a:gd name="connsiteX4" fmla="*/ 2572 w 72316"/>
                <a:gd name="connsiteY4" fmla="*/ 2571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4 w 72316"/>
                <a:gd name="connsiteY9" fmla="*/ 72119 h 72118"/>
                <a:gd name="connsiteX10" fmla="*/ 15057 w 72316"/>
                <a:gd name="connsiteY10" fmla="*/ 69569 h 72118"/>
                <a:gd name="connsiteX11" fmla="*/ 36158 w 72316"/>
                <a:gd name="connsiteY11" fmla="*/ 48468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1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1"/>
                  </a:moveTo>
                  <a:cubicBezTo>
                    <a:pt x="66140" y="-857"/>
                    <a:pt x="60601" y="-857"/>
                    <a:pt x="57172" y="2571"/>
                  </a:cubicBezTo>
                  <a:lnTo>
                    <a:pt x="36071" y="23673"/>
                  </a:lnTo>
                  <a:lnTo>
                    <a:pt x="14969" y="2571"/>
                  </a:lnTo>
                  <a:cubicBezTo>
                    <a:pt x="11540" y="-857"/>
                    <a:pt x="6000" y="-857"/>
                    <a:pt x="2572" y="2571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7"/>
                    <a:pt x="6528" y="72119"/>
                    <a:pt x="8814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8" y="48468"/>
                  </a:lnTo>
                  <a:lnTo>
                    <a:pt x="57260" y="69569"/>
                  </a:lnTo>
                  <a:cubicBezTo>
                    <a:pt x="59018" y="71327"/>
                    <a:pt x="61216" y="72119"/>
                    <a:pt x="63502" y="72119"/>
                  </a:cubicBezTo>
                  <a:cubicBezTo>
                    <a:pt x="65788" y="72119"/>
                    <a:pt x="67986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2" name="Vrije vorm: vorm 411">
              <a:extLst>
                <a:ext uri="{FF2B5EF4-FFF2-40B4-BE49-F238E27FC236}">
                  <a16:creationId xmlns:a16="http://schemas.microsoft.com/office/drawing/2014/main" id="{3CBA3A54-61E1-521B-FBC5-3C81C4D2EC26}"/>
                </a:ext>
              </a:extLst>
            </p:cNvPr>
            <p:cNvSpPr/>
            <p:nvPr/>
          </p:nvSpPr>
          <p:spPr>
            <a:xfrm>
              <a:off x="12919611" y="4246596"/>
              <a:ext cx="94956" cy="94957"/>
            </a:xfrm>
            <a:custGeom>
              <a:avLst/>
              <a:gdLst>
                <a:gd name="connsiteX0" fmla="*/ 94957 w 94956"/>
                <a:gd name="connsiteY0" fmla="*/ 47479 h 94957"/>
                <a:gd name="connsiteX1" fmla="*/ 86165 w 94956"/>
                <a:gd name="connsiteY1" fmla="*/ 38686 h 94957"/>
                <a:gd name="connsiteX2" fmla="*/ 56271 w 94956"/>
                <a:gd name="connsiteY2" fmla="*/ 38686 h 94957"/>
                <a:gd name="connsiteX3" fmla="*/ 56271 w 94956"/>
                <a:gd name="connsiteY3" fmla="*/ 8792 h 94957"/>
                <a:gd name="connsiteX4" fmla="*/ 47479 w 94956"/>
                <a:gd name="connsiteY4" fmla="*/ 0 h 94957"/>
                <a:gd name="connsiteX5" fmla="*/ 38686 w 94956"/>
                <a:gd name="connsiteY5" fmla="*/ 8792 h 94957"/>
                <a:gd name="connsiteX6" fmla="*/ 38686 w 94956"/>
                <a:gd name="connsiteY6" fmla="*/ 38686 h 94957"/>
                <a:gd name="connsiteX7" fmla="*/ 8792 w 94956"/>
                <a:gd name="connsiteY7" fmla="*/ 38686 h 94957"/>
                <a:gd name="connsiteX8" fmla="*/ 0 w 94956"/>
                <a:gd name="connsiteY8" fmla="*/ 47479 h 94957"/>
                <a:gd name="connsiteX9" fmla="*/ 8792 w 94956"/>
                <a:gd name="connsiteY9" fmla="*/ 56271 h 94957"/>
                <a:gd name="connsiteX10" fmla="*/ 38686 w 94956"/>
                <a:gd name="connsiteY10" fmla="*/ 56271 h 94957"/>
                <a:gd name="connsiteX11" fmla="*/ 38686 w 94956"/>
                <a:gd name="connsiteY11" fmla="*/ 86165 h 94957"/>
                <a:gd name="connsiteX12" fmla="*/ 47479 w 94956"/>
                <a:gd name="connsiteY12" fmla="*/ 94957 h 94957"/>
                <a:gd name="connsiteX13" fmla="*/ 56271 w 94956"/>
                <a:gd name="connsiteY13" fmla="*/ 86165 h 94957"/>
                <a:gd name="connsiteX14" fmla="*/ 56271 w 94956"/>
                <a:gd name="connsiteY14" fmla="*/ 56271 h 94957"/>
                <a:gd name="connsiteX15" fmla="*/ 86165 w 94956"/>
                <a:gd name="connsiteY15" fmla="*/ 56271 h 94957"/>
                <a:gd name="connsiteX16" fmla="*/ 94957 w 94956"/>
                <a:gd name="connsiteY16" fmla="*/ 47479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7">
                  <a:moveTo>
                    <a:pt x="94957" y="47479"/>
                  </a:moveTo>
                  <a:cubicBezTo>
                    <a:pt x="94957" y="42643"/>
                    <a:pt x="91000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0"/>
                    <a:pt x="42642" y="94957"/>
                    <a:pt x="47479" y="94957"/>
                  </a:cubicBezTo>
                  <a:cubicBezTo>
                    <a:pt x="52314" y="94957"/>
                    <a:pt x="56271" y="91000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3" name="Vrije vorm: vorm 412">
              <a:extLst>
                <a:ext uri="{FF2B5EF4-FFF2-40B4-BE49-F238E27FC236}">
                  <a16:creationId xmlns:a16="http://schemas.microsoft.com/office/drawing/2014/main" id="{426C0394-ED10-5DCE-59A3-D539F6FD1AFF}"/>
                </a:ext>
              </a:extLst>
            </p:cNvPr>
            <p:cNvSpPr/>
            <p:nvPr/>
          </p:nvSpPr>
          <p:spPr>
            <a:xfrm>
              <a:off x="12469357" y="5166887"/>
              <a:ext cx="94957" cy="94957"/>
            </a:xfrm>
            <a:custGeom>
              <a:avLst/>
              <a:gdLst>
                <a:gd name="connsiteX0" fmla="*/ 86165 w 94957"/>
                <a:gd name="connsiteY0" fmla="*/ 38686 h 94957"/>
                <a:gd name="connsiteX1" fmla="*/ 56271 w 94957"/>
                <a:gd name="connsiteY1" fmla="*/ 38686 h 94957"/>
                <a:gd name="connsiteX2" fmla="*/ 56271 w 94957"/>
                <a:gd name="connsiteY2" fmla="*/ 8792 h 94957"/>
                <a:gd name="connsiteX3" fmla="*/ 47479 w 94957"/>
                <a:gd name="connsiteY3" fmla="*/ 0 h 94957"/>
                <a:gd name="connsiteX4" fmla="*/ 38686 w 94957"/>
                <a:gd name="connsiteY4" fmla="*/ 8792 h 94957"/>
                <a:gd name="connsiteX5" fmla="*/ 38686 w 94957"/>
                <a:gd name="connsiteY5" fmla="*/ 38686 h 94957"/>
                <a:gd name="connsiteX6" fmla="*/ 8792 w 94957"/>
                <a:gd name="connsiteY6" fmla="*/ 38686 h 94957"/>
                <a:gd name="connsiteX7" fmla="*/ 0 w 94957"/>
                <a:gd name="connsiteY7" fmla="*/ 47479 h 94957"/>
                <a:gd name="connsiteX8" fmla="*/ 8792 w 94957"/>
                <a:gd name="connsiteY8" fmla="*/ 56271 h 94957"/>
                <a:gd name="connsiteX9" fmla="*/ 38686 w 94957"/>
                <a:gd name="connsiteY9" fmla="*/ 56271 h 94957"/>
                <a:gd name="connsiteX10" fmla="*/ 38686 w 94957"/>
                <a:gd name="connsiteY10" fmla="*/ 86165 h 94957"/>
                <a:gd name="connsiteX11" fmla="*/ 47479 w 94957"/>
                <a:gd name="connsiteY11" fmla="*/ 94957 h 94957"/>
                <a:gd name="connsiteX12" fmla="*/ 56271 w 94957"/>
                <a:gd name="connsiteY12" fmla="*/ 86165 h 94957"/>
                <a:gd name="connsiteX13" fmla="*/ 56271 w 94957"/>
                <a:gd name="connsiteY13" fmla="*/ 56271 h 94957"/>
                <a:gd name="connsiteX14" fmla="*/ 86165 w 94957"/>
                <a:gd name="connsiteY14" fmla="*/ 56271 h 94957"/>
                <a:gd name="connsiteX15" fmla="*/ 94957 w 94957"/>
                <a:gd name="connsiteY15" fmla="*/ 47479 h 94957"/>
                <a:gd name="connsiteX16" fmla="*/ 86165 w 94957"/>
                <a:gd name="connsiteY16" fmla="*/ 38686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7">
                  <a:moveTo>
                    <a:pt x="86165" y="38686"/>
                  </a:move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3" y="94957"/>
                    <a:pt x="47479" y="94957"/>
                  </a:cubicBezTo>
                  <a:cubicBezTo>
                    <a:pt x="52314" y="94957"/>
                    <a:pt x="56271" y="91001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1" y="56271"/>
                    <a:pt x="94957" y="52314"/>
                    <a:pt x="94957" y="47479"/>
                  </a:cubicBezTo>
                  <a:cubicBezTo>
                    <a:pt x="94957" y="42643"/>
                    <a:pt x="91001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4" name="Vrije vorm: vorm 413">
              <a:extLst>
                <a:ext uri="{FF2B5EF4-FFF2-40B4-BE49-F238E27FC236}">
                  <a16:creationId xmlns:a16="http://schemas.microsoft.com/office/drawing/2014/main" id="{32B32F92-C0A3-9DA9-D092-E9FCDC456A5C}"/>
                </a:ext>
              </a:extLst>
            </p:cNvPr>
            <p:cNvSpPr/>
            <p:nvPr/>
          </p:nvSpPr>
          <p:spPr>
            <a:xfrm>
              <a:off x="11959821" y="5893373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3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4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5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7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0"/>
                    <a:pt x="-857" y="11540"/>
                    <a:pt x="2572" y="14969"/>
                  </a:cubicBezTo>
                  <a:lnTo>
                    <a:pt x="23674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7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0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5" name="Vrije vorm: vorm 414">
              <a:extLst>
                <a:ext uri="{FF2B5EF4-FFF2-40B4-BE49-F238E27FC236}">
                  <a16:creationId xmlns:a16="http://schemas.microsoft.com/office/drawing/2014/main" id="{20EBA66B-A2A6-8D7E-4E28-18E2EEFBE33D}"/>
                </a:ext>
              </a:extLst>
            </p:cNvPr>
            <p:cNvSpPr/>
            <p:nvPr/>
          </p:nvSpPr>
          <p:spPr>
            <a:xfrm>
              <a:off x="12644566" y="6199873"/>
              <a:ext cx="72316" cy="72118"/>
            </a:xfrm>
            <a:custGeom>
              <a:avLst/>
              <a:gdLst>
                <a:gd name="connsiteX0" fmla="*/ 69569 w 72316"/>
                <a:gd name="connsiteY0" fmla="*/ 2572 h 72118"/>
                <a:gd name="connsiteX1" fmla="*/ 57172 w 72316"/>
                <a:gd name="connsiteY1" fmla="*/ 2572 h 72118"/>
                <a:gd name="connsiteX2" fmla="*/ 36071 w 72316"/>
                <a:gd name="connsiteY2" fmla="*/ 23674 h 72118"/>
                <a:gd name="connsiteX3" fmla="*/ 14969 w 72316"/>
                <a:gd name="connsiteY3" fmla="*/ 2572 h 72118"/>
                <a:gd name="connsiteX4" fmla="*/ 2572 w 72316"/>
                <a:gd name="connsiteY4" fmla="*/ 2572 h 72118"/>
                <a:gd name="connsiteX5" fmla="*/ 2572 w 72316"/>
                <a:gd name="connsiteY5" fmla="*/ 14969 h 72118"/>
                <a:gd name="connsiteX6" fmla="*/ 23673 w 72316"/>
                <a:gd name="connsiteY6" fmla="*/ 36071 h 72118"/>
                <a:gd name="connsiteX7" fmla="*/ 2572 w 72316"/>
                <a:gd name="connsiteY7" fmla="*/ 57172 h 72118"/>
                <a:gd name="connsiteX8" fmla="*/ 2572 w 72316"/>
                <a:gd name="connsiteY8" fmla="*/ 69569 h 72118"/>
                <a:gd name="connsiteX9" fmla="*/ 8815 w 72316"/>
                <a:gd name="connsiteY9" fmla="*/ 72119 h 72118"/>
                <a:gd name="connsiteX10" fmla="*/ 15057 w 72316"/>
                <a:gd name="connsiteY10" fmla="*/ 69569 h 72118"/>
                <a:gd name="connsiteX11" fmla="*/ 36159 w 72316"/>
                <a:gd name="connsiteY11" fmla="*/ 48467 h 72118"/>
                <a:gd name="connsiteX12" fmla="*/ 57260 w 72316"/>
                <a:gd name="connsiteY12" fmla="*/ 69569 h 72118"/>
                <a:gd name="connsiteX13" fmla="*/ 63502 w 72316"/>
                <a:gd name="connsiteY13" fmla="*/ 72119 h 72118"/>
                <a:gd name="connsiteX14" fmla="*/ 69745 w 72316"/>
                <a:gd name="connsiteY14" fmla="*/ 69569 h 72118"/>
                <a:gd name="connsiteX15" fmla="*/ 69745 w 72316"/>
                <a:gd name="connsiteY15" fmla="*/ 57172 h 72118"/>
                <a:gd name="connsiteX16" fmla="*/ 48643 w 72316"/>
                <a:gd name="connsiteY16" fmla="*/ 36071 h 72118"/>
                <a:gd name="connsiteX17" fmla="*/ 69745 w 72316"/>
                <a:gd name="connsiteY17" fmla="*/ 14969 h 72118"/>
                <a:gd name="connsiteX18" fmla="*/ 69745 w 72316"/>
                <a:gd name="connsiteY18" fmla="*/ 2572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6" h="72118">
                  <a:moveTo>
                    <a:pt x="69569" y="2572"/>
                  </a:move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4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0" y="72119"/>
                    <a:pt x="13298" y="71240"/>
                    <a:pt x="15057" y="69569"/>
                  </a:cubicBezTo>
                  <a:lnTo>
                    <a:pt x="36159" y="48467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6" name="Vrije vorm: vorm 415">
              <a:extLst>
                <a:ext uri="{FF2B5EF4-FFF2-40B4-BE49-F238E27FC236}">
                  <a16:creationId xmlns:a16="http://schemas.microsoft.com/office/drawing/2014/main" id="{8694F5AF-A56B-EB75-1804-D0E15EF77243}"/>
                </a:ext>
              </a:extLst>
            </p:cNvPr>
            <p:cNvSpPr/>
            <p:nvPr/>
          </p:nvSpPr>
          <p:spPr>
            <a:xfrm>
              <a:off x="11295056" y="5982373"/>
              <a:ext cx="94957" cy="94957"/>
            </a:xfrm>
            <a:custGeom>
              <a:avLst/>
              <a:gdLst>
                <a:gd name="connsiteX0" fmla="*/ 47479 w 94957"/>
                <a:gd name="connsiteY0" fmla="*/ 94957 h 94957"/>
                <a:gd name="connsiteX1" fmla="*/ 56271 w 94957"/>
                <a:gd name="connsiteY1" fmla="*/ 86165 h 94957"/>
                <a:gd name="connsiteX2" fmla="*/ 56271 w 94957"/>
                <a:gd name="connsiteY2" fmla="*/ 56271 h 94957"/>
                <a:gd name="connsiteX3" fmla="*/ 86165 w 94957"/>
                <a:gd name="connsiteY3" fmla="*/ 56271 h 94957"/>
                <a:gd name="connsiteX4" fmla="*/ 94957 w 94957"/>
                <a:gd name="connsiteY4" fmla="*/ 47479 h 94957"/>
                <a:gd name="connsiteX5" fmla="*/ 86165 w 94957"/>
                <a:gd name="connsiteY5" fmla="*/ 38686 h 94957"/>
                <a:gd name="connsiteX6" fmla="*/ 56271 w 94957"/>
                <a:gd name="connsiteY6" fmla="*/ 38686 h 94957"/>
                <a:gd name="connsiteX7" fmla="*/ 56271 w 94957"/>
                <a:gd name="connsiteY7" fmla="*/ 8792 h 94957"/>
                <a:gd name="connsiteX8" fmla="*/ 47479 w 94957"/>
                <a:gd name="connsiteY8" fmla="*/ 0 h 94957"/>
                <a:gd name="connsiteX9" fmla="*/ 38686 w 94957"/>
                <a:gd name="connsiteY9" fmla="*/ 8792 h 94957"/>
                <a:gd name="connsiteX10" fmla="*/ 38686 w 94957"/>
                <a:gd name="connsiteY10" fmla="*/ 38686 h 94957"/>
                <a:gd name="connsiteX11" fmla="*/ 8792 w 94957"/>
                <a:gd name="connsiteY11" fmla="*/ 38686 h 94957"/>
                <a:gd name="connsiteX12" fmla="*/ 0 w 94957"/>
                <a:gd name="connsiteY12" fmla="*/ 47479 h 94957"/>
                <a:gd name="connsiteX13" fmla="*/ 8792 w 94957"/>
                <a:gd name="connsiteY13" fmla="*/ 56271 h 94957"/>
                <a:gd name="connsiteX14" fmla="*/ 38686 w 94957"/>
                <a:gd name="connsiteY14" fmla="*/ 56271 h 94957"/>
                <a:gd name="connsiteX15" fmla="*/ 38686 w 94957"/>
                <a:gd name="connsiteY15" fmla="*/ 86165 h 94957"/>
                <a:gd name="connsiteX16" fmla="*/ 47479 w 94957"/>
                <a:gd name="connsiteY16" fmla="*/ 94957 h 9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7">
                  <a:moveTo>
                    <a:pt x="47479" y="94957"/>
                  </a:moveTo>
                  <a:cubicBezTo>
                    <a:pt x="52314" y="94957"/>
                    <a:pt x="56271" y="91001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1" y="56271"/>
                    <a:pt x="94957" y="52314"/>
                    <a:pt x="94957" y="47479"/>
                  </a:cubicBezTo>
                  <a:cubicBezTo>
                    <a:pt x="94957" y="42643"/>
                    <a:pt x="91001" y="38686"/>
                    <a:pt x="86165" y="38686"/>
                  </a:cubicBez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9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3" y="94957"/>
                    <a:pt x="47479" y="94957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7" name="Vrije vorm: vorm 416">
              <a:extLst>
                <a:ext uri="{FF2B5EF4-FFF2-40B4-BE49-F238E27FC236}">
                  <a16:creationId xmlns:a16="http://schemas.microsoft.com/office/drawing/2014/main" id="{4291C936-C9D2-5814-A9BB-41F72BE746EF}"/>
                </a:ext>
              </a:extLst>
            </p:cNvPr>
            <p:cNvSpPr/>
            <p:nvPr/>
          </p:nvSpPr>
          <p:spPr>
            <a:xfrm>
              <a:off x="11908672" y="6593615"/>
              <a:ext cx="94956" cy="94956"/>
            </a:xfrm>
            <a:custGeom>
              <a:avLst/>
              <a:gdLst>
                <a:gd name="connsiteX0" fmla="*/ 86165 w 94956"/>
                <a:gd name="connsiteY0" fmla="*/ 38686 h 94956"/>
                <a:gd name="connsiteX1" fmla="*/ 56270 w 94956"/>
                <a:gd name="connsiteY1" fmla="*/ 38686 h 94956"/>
                <a:gd name="connsiteX2" fmla="*/ 56270 w 94956"/>
                <a:gd name="connsiteY2" fmla="*/ 8792 h 94956"/>
                <a:gd name="connsiteX3" fmla="*/ 47478 w 94956"/>
                <a:gd name="connsiteY3" fmla="*/ 0 h 94956"/>
                <a:gd name="connsiteX4" fmla="*/ 38686 w 94956"/>
                <a:gd name="connsiteY4" fmla="*/ 8792 h 94956"/>
                <a:gd name="connsiteX5" fmla="*/ 38686 w 94956"/>
                <a:gd name="connsiteY5" fmla="*/ 38686 h 94956"/>
                <a:gd name="connsiteX6" fmla="*/ 8792 w 94956"/>
                <a:gd name="connsiteY6" fmla="*/ 38686 h 94956"/>
                <a:gd name="connsiteX7" fmla="*/ 0 w 94956"/>
                <a:gd name="connsiteY7" fmla="*/ 47479 h 94956"/>
                <a:gd name="connsiteX8" fmla="*/ 8792 w 94956"/>
                <a:gd name="connsiteY8" fmla="*/ 56271 h 94956"/>
                <a:gd name="connsiteX9" fmla="*/ 38686 w 94956"/>
                <a:gd name="connsiteY9" fmla="*/ 56271 h 94956"/>
                <a:gd name="connsiteX10" fmla="*/ 38686 w 94956"/>
                <a:gd name="connsiteY10" fmla="*/ 86165 h 94956"/>
                <a:gd name="connsiteX11" fmla="*/ 47478 w 94956"/>
                <a:gd name="connsiteY11" fmla="*/ 94957 h 94956"/>
                <a:gd name="connsiteX12" fmla="*/ 56270 w 94956"/>
                <a:gd name="connsiteY12" fmla="*/ 86165 h 94956"/>
                <a:gd name="connsiteX13" fmla="*/ 56270 w 94956"/>
                <a:gd name="connsiteY13" fmla="*/ 56271 h 94956"/>
                <a:gd name="connsiteX14" fmla="*/ 86165 w 94956"/>
                <a:gd name="connsiteY14" fmla="*/ 56271 h 94956"/>
                <a:gd name="connsiteX15" fmla="*/ 94957 w 94956"/>
                <a:gd name="connsiteY15" fmla="*/ 47479 h 94956"/>
                <a:gd name="connsiteX16" fmla="*/ 86165 w 94956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6" h="94956">
                  <a:moveTo>
                    <a:pt x="86165" y="38686"/>
                  </a:moveTo>
                  <a:lnTo>
                    <a:pt x="56270" y="38686"/>
                  </a:lnTo>
                  <a:lnTo>
                    <a:pt x="56270" y="8792"/>
                  </a:lnTo>
                  <a:cubicBezTo>
                    <a:pt x="56270" y="3957"/>
                    <a:pt x="52314" y="0"/>
                    <a:pt x="47478" y="0"/>
                  </a:cubicBezTo>
                  <a:cubicBezTo>
                    <a:pt x="42642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2" y="94957"/>
                    <a:pt x="47478" y="94957"/>
                  </a:cubicBezTo>
                  <a:cubicBezTo>
                    <a:pt x="52314" y="94957"/>
                    <a:pt x="56270" y="91001"/>
                    <a:pt x="56270" y="86165"/>
                  </a:cubicBezTo>
                  <a:lnTo>
                    <a:pt x="56270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8" name="Vrije vorm: vorm 417">
              <a:extLst>
                <a:ext uri="{FF2B5EF4-FFF2-40B4-BE49-F238E27FC236}">
                  <a16:creationId xmlns:a16="http://schemas.microsoft.com/office/drawing/2014/main" id="{C8946C38-F5F2-79AB-EEFE-2A7A681E7452}"/>
                </a:ext>
              </a:extLst>
            </p:cNvPr>
            <p:cNvSpPr/>
            <p:nvPr/>
          </p:nvSpPr>
          <p:spPr>
            <a:xfrm>
              <a:off x="11270328" y="1022611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7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3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4" y="72119"/>
                    <a:pt x="13122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2" y="71328"/>
                    <a:pt x="61040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7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0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19" name="Vrije vorm: vorm 418">
              <a:extLst>
                <a:ext uri="{FF2B5EF4-FFF2-40B4-BE49-F238E27FC236}">
                  <a16:creationId xmlns:a16="http://schemas.microsoft.com/office/drawing/2014/main" id="{341F8091-4E69-F062-A3DB-B6C804559838}"/>
                </a:ext>
              </a:extLst>
            </p:cNvPr>
            <p:cNvSpPr/>
            <p:nvPr/>
          </p:nvSpPr>
          <p:spPr>
            <a:xfrm>
              <a:off x="12044579" y="447154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7 w 72141"/>
                <a:gd name="connsiteY8" fmla="*/ 36070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3 w 72141"/>
                <a:gd name="connsiteY16" fmla="*/ 36070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8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2" y="71328"/>
                    <a:pt x="61040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7" y="36070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0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3" y="36070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0" name="Vrije vorm: vorm 419">
              <a:extLst>
                <a:ext uri="{FF2B5EF4-FFF2-40B4-BE49-F238E27FC236}">
                  <a16:creationId xmlns:a16="http://schemas.microsoft.com/office/drawing/2014/main" id="{6101D977-D5DE-DD09-7BF1-5D102FD04A3F}"/>
                </a:ext>
              </a:extLst>
            </p:cNvPr>
            <p:cNvSpPr/>
            <p:nvPr/>
          </p:nvSpPr>
          <p:spPr>
            <a:xfrm>
              <a:off x="12105355" y="5114485"/>
              <a:ext cx="17584" cy="66293"/>
            </a:xfrm>
            <a:custGeom>
              <a:avLst/>
              <a:gdLst>
                <a:gd name="connsiteX0" fmla="*/ 8792 w 17584"/>
                <a:gd name="connsiteY0" fmla="*/ 66294 h 66293"/>
                <a:gd name="connsiteX1" fmla="*/ 17585 w 17584"/>
                <a:gd name="connsiteY1" fmla="*/ 57502 h 66293"/>
                <a:gd name="connsiteX2" fmla="*/ 17585 w 17584"/>
                <a:gd name="connsiteY2" fmla="*/ 8792 h 66293"/>
                <a:gd name="connsiteX3" fmla="*/ 8792 w 17584"/>
                <a:gd name="connsiteY3" fmla="*/ 0 h 66293"/>
                <a:gd name="connsiteX4" fmla="*/ 0 w 17584"/>
                <a:gd name="connsiteY4" fmla="*/ 8792 h 66293"/>
                <a:gd name="connsiteX5" fmla="*/ 0 w 17584"/>
                <a:gd name="connsiteY5" fmla="*/ 57502 h 66293"/>
                <a:gd name="connsiteX6" fmla="*/ 8792 w 17584"/>
                <a:gd name="connsiteY6" fmla="*/ 66294 h 6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4" h="66293">
                  <a:moveTo>
                    <a:pt x="8792" y="66294"/>
                  </a:moveTo>
                  <a:cubicBezTo>
                    <a:pt x="13628" y="66294"/>
                    <a:pt x="17585" y="62337"/>
                    <a:pt x="17585" y="57502"/>
                  </a:cubicBezTo>
                  <a:lnTo>
                    <a:pt x="17585" y="8792"/>
                  </a:lnTo>
                  <a:cubicBezTo>
                    <a:pt x="17585" y="3957"/>
                    <a:pt x="13628" y="0"/>
                    <a:pt x="8792" y="0"/>
                  </a:cubicBezTo>
                  <a:cubicBezTo>
                    <a:pt x="3957" y="0"/>
                    <a:pt x="0" y="3957"/>
                    <a:pt x="0" y="8792"/>
                  </a:cubicBezTo>
                  <a:lnTo>
                    <a:pt x="0" y="57502"/>
                  </a:lnTo>
                  <a:cubicBezTo>
                    <a:pt x="0" y="62337"/>
                    <a:pt x="3957" y="66294"/>
                    <a:pt x="8792" y="662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1" name="Vrije vorm: vorm 420">
              <a:extLst>
                <a:ext uri="{FF2B5EF4-FFF2-40B4-BE49-F238E27FC236}">
                  <a16:creationId xmlns:a16="http://schemas.microsoft.com/office/drawing/2014/main" id="{B9CF90DE-471B-CE84-A750-3381651FF995}"/>
                </a:ext>
              </a:extLst>
            </p:cNvPr>
            <p:cNvSpPr/>
            <p:nvPr/>
          </p:nvSpPr>
          <p:spPr>
            <a:xfrm>
              <a:off x="12253308" y="5483300"/>
              <a:ext cx="52182" cy="52160"/>
            </a:xfrm>
            <a:custGeom>
              <a:avLst/>
              <a:gdLst>
                <a:gd name="connsiteX0" fmla="*/ 37126 w 52182"/>
                <a:gd name="connsiteY0" fmla="*/ 49610 h 52160"/>
                <a:gd name="connsiteX1" fmla="*/ 43368 w 52182"/>
                <a:gd name="connsiteY1" fmla="*/ 52161 h 52160"/>
                <a:gd name="connsiteX2" fmla="*/ 49610 w 52182"/>
                <a:gd name="connsiteY2" fmla="*/ 49610 h 52160"/>
                <a:gd name="connsiteX3" fmla="*/ 49610 w 52182"/>
                <a:gd name="connsiteY3" fmla="*/ 37214 h 52160"/>
                <a:gd name="connsiteX4" fmla="*/ 14969 w 52182"/>
                <a:gd name="connsiteY4" fmla="*/ 2572 h 52160"/>
                <a:gd name="connsiteX5" fmla="*/ 2572 w 52182"/>
                <a:gd name="connsiteY5" fmla="*/ 2572 h 52160"/>
                <a:gd name="connsiteX6" fmla="*/ 2572 w 52182"/>
                <a:gd name="connsiteY6" fmla="*/ 14969 h 52160"/>
                <a:gd name="connsiteX7" fmla="*/ 37214 w 52182"/>
                <a:gd name="connsiteY7" fmla="*/ 49610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37126" y="49610"/>
                  </a:moveTo>
                  <a:cubicBezTo>
                    <a:pt x="38884" y="51369"/>
                    <a:pt x="41082" y="52161"/>
                    <a:pt x="43368" y="52161"/>
                  </a:cubicBezTo>
                  <a:cubicBezTo>
                    <a:pt x="45654" y="52161"/>
                    <a:pt x="47852" y="51281"/>
                    <a:pt x="49610" y="49610"/>
                  </a:cubicBezTo>
                  <a:cubicBezTo>
                    <a:pt x="53040" y="46182"/>
                    <a:pt x="53040" y="40643"/>
                    <a:pt x="49610" y="37214"/>
                  </a:cubicBez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37214" y="49610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2" name="Vrije vorm: vorm 421">
              <a:extLst>
                <a:ext uri="{FF2B5EF4-FFF2-40B4-BE49-F238E27FC236}">
                  <a16:creationId xmlns:a16="http://schemas.microsoft.com/office/drawing/2014/main" id="{B406F1F9-4301-E287-E27A-EECC649BE9F2}"/>
                </a:ext>
              </a:extLst>
            </p:cNvPr>
            <p:cNvSpPr/>
            <p:nvPr/>
          </p:nvSpPr>
          <p:spPr>
            <a:xfrm>
              <a:off x="11826742" y="4994382"/>
              <a:ext cx="576859" cy="639464"/>
            </a:xfrm>
            <a:custGeom>
              <a:avLst/>
              <a:gdLst>
                <a:gd name="connsiteX0" fmla="*/ 20823 w 576859"/>
                <a:gd name="connsiteY0" fmla="*/ 629969 h 639464"/>
                <a:gd name="connsiteX1" fmla="*/ 157455 w 576859"/>
                <a:gd name="connsiteY1" fmla="*/ 637267 h 639464"/>
                <a:gd name="connsiteX2" fmla="*/ 163170 w 576859"/>
                <a:gd name="connsiteY2" fmla="*/ 639377 h 639464"/>
                <a:gd name="connsiteX3" fmla="*/ 166775 w 576859"/>
                <a:gd name="connsiteY3" fmla="*/ 638585 h 639464"/>
                <a:gd name="connsiteX4" fmla="*/ 171962 w 576859"/>
                <a:gd name="connsiteY4" fmla="*/ 630761 h 639464"/>
                <a:gd name="connsiteX5" fmla="*/ 194383 w 576859"/>
                <a:gd name="connsiteY5" fmla="*/ 574314 h 639464"/>
                <a:gd name="connsiteX6" fmla="*/ 250654 w 576859"/>
                <a:gd name="connsiteY6" fmla="*/ 551981 h 639464"/>
                <a:gd name="connsiteX7" fmla="*/ 258215 w 576859"/>
                <a:gd name="connsiteY7" fmla="*/ 547409 h 639464"/>
                <a:gd name="connsiteX8" fmla="*/ 257951 w 576859"/>
                <a:gd name="connsiteY8" fmla="*/ 538617 h 639464"/>
                <a:gd name="connsiteX9" fmla="*/ 255577 w 576859"/>
                <a:gd name="connsiteY9" fmla="*/ 468630 h 639464"/>
                <a:gd name="connsiteX10" fmla="*/ 256632 w 576859"/>
                <a:gd name="connsiteY10" fmla="*/ 463970 h 639464"/>
                <a:gd name="connsiteX11" fmla="*/ 287405 w 576859"/>
                <a:gd name="connsiteY11" fmla="*/ 437066 h 639464"/>
                <a:gd name="connsiteX12" fmla="*/ 320113 w 576859"/>
                <a:gd name="connsiteY12" fmla="*/ 464674 h 639464"/>
                <a:gd name="connsiteX13" fmla="*/ 321168 w 576859"/>
                <a:gd name="connsiteY13" fmla="*/ 468630 h 639464"/>
                <a:gd name="connsiteX14" fmla="*/ 318706 w 576859"/>
                <a:gd name="connsiteY14" fmla="*/ 538617 h 639464"/>
                <a:gd name="connsiteX15" fmla="*/ 318442 w 576859"/>
                <a:gd name="connsiteY15" fmla="*/ 547497 h 639464"/>
                <a:gd name="connsiteX16" fmla="*/ 326004 w 576859"/>
                <a:gd name="connsiteY16" fmla="*/ 552069 h 639464"/>
                <a:gd name="connsiteX17" fmla="*/ 382274 w 576859"/>
                <a:gd name="connsiteY17" fmla="*/ 574402 h 639464"/>
                <a:gd name="connsiteX18" fmla="*/ 404694 w 576859"/>
                <a:gd name="connsiteY18" fmla="*/ 630848 h 639464"/>
                <a:gd name="connsiteX19" fmla="*/ 409882 w 576859"/>
                <a:gd name="connsiteY19" fmla="*/ 638673 h 639464"/>
                <a:gd name="connsiteX20" fmla="*/ 413487 w 576859"/>
                <a:gd name="connsiteY20" fmla="*/ 639465 h 639464"/>
                <a:gd name="connsiteX21" fmla="*/ 419202 w 576859"/>
                <a:gd name="connsiteY21" fmla="*/ 637355 h 639464"/>
                <a:gd name="connsiteX22" fmla="*/ 555834 w 576859"/>
                <a:gd name="connsiteY22" fmla="*/ 630057 h 639464"/>
                <a:gd name="connsiteX23" fmla="*/ 556274 w 576859"/>
                <a:gd name="connsiteY23" fmla="*/ 630145 h 639464"/>
                <a:gd name="connsiteX24" fmla="*/ 558824 w 576859"/>
                <a:gd name="connsiteY24" fmla="*/ 630761 h 639464"/>
                <a:gd name="connsiteX25" fmla="*/ 559351 w 576859"/>
                <a:gd name="connsiteY25" fmla="*/ 630761 h 639464"/>
                <a:gd name="connsiteX26" fmla="*/ 559439 w 576859"/>
                <a:gd name="connsiteY26" fmla="*/ 630761 h 639464"/>
                <a:gd name="connsiteX27" fmla="*/ 560230 w 576859"/>
                <a:gd name="connsiteY27" fmla="*/ 630585 h 639464"/>
                <a:gd name="connsiteX28" fmla="*/ 562781 w 576859"/>
                <a:gd name="connsiteY28" fmla="*/ 630057 h 639464"/>
                <a:gd name="connsiteX29" fmla="*/ 563044 w 576859"/>
                <a:gd name="connsiteY29" fmla="*/ 630057 h 639464"/>
                <a:gd name="connsiteX30" fmla="*/ 564011 w 576859"/>
                <a:gd name="connsiteY30" fmla="*/ 629354 h 639464"/>
                <a:gd name="connsiteX31" fmla="*/ 565594 w 576859"/>
                <a:gd name="connsiteY31" fmla="*/ 628211 h 639464"/>
                <a:gd name="connsiteX32" fmla="*/ 566649 w 576859"/>
                <a:gd name="connsiteY32" fmla="*/ 626716 h 639464"/>
                <a:gd name="connsiteX33" fmla="*/ 567440 w 576859"/>
                <a:gd name="connsiteY33" fmla="*/ 625661 h 639464"/>
                <a:gd name="connsiteX34" fmla="*/ 567440 w 576859"/>
                <a:gd name="connsiteY34" fmla="*/ 625309 h 639464"/>
                <a:gd name="connsiteX35" fmla="*/ 567880 w 576859"/>
                <a:gd name="connsiteY35" fmla="*/ 623463 h 639464"/>
                <a:gd name="connsiteX36" fmla="*/ 568144 w 576859"/>
                <a:gd name="connsiteY36" fmla="*/ 621968 h 639464"/>
                <a:gd name="connsiteX37" fmla="*/ 567880 w 576859"/>
                <a:gd name="connsiteY37" fmla="*/ 620473 h 639464"/>
                <a:gd name="connsiteX38" fmla="*/ 567440 w 576859"/>
                <a:gd name="connsiteY38" fmla="*/ 618627 h 639464"/>
                <a:gd name="connsiteX39" fmla="*/ 567440 w 576859"/>
                <a:gd name="connsiteY39" fmla="*/ 618275 h 639464"/>
                <a:gd name="connsiteX40" fmla="*/ 574738 w 576859"/>
                <a:gd name="connsiteY40" fmla="*/ 481643 h 639464"/>
                <a:gd name="connsiteX41" fmla="*/ 576145 w 576859"/>
                <a:gd name="connsiteY41" fmla="*/ 472323 h 639464"/>
                <a:gd name="connsiteX42" fmla="*/ 568320 w 576859"/>
                <a:gd name="connsiteY42" fmla="*/ 467135 h 639464"/>
                <a:gd name="connsiteX43" fmla="*/ 511873 w 576859"/>
                <a:gd name="connsiteY43" fmla="*/ 444715 h 639464"/>
                <a:gd name="connsiteX44" fmla="*/ 489540 w 576859"/>
                <a:gd name="connsiteY44" fmla="*/ 388444 h 639464"/>
                <a:gd name="connsiteX45" fmla="*/ 484968 w 576859"/>
                <a:gd name="connsiteY45" fmla="*/ 380883 h 639464"/>
                <a:gd name="connsiteX46" fmla="*/ 476176 w 576859"/>
                <a:gd name="connsiteY46" fmla="*/ 381147 h 639464"/>
                <a:gd name="connsiteX47" fmla="*/ 406190 w 576859"/>
                <a:gd name="connsiteY47" fmla="*/ 383608 h 639464"/>
                <a:gd name="connsiteX48" fmla="*/ 402409 w 576859"/>
                <a:gd name="connsiteY48" fmla="*/ 382553 h 639464"/>
                <a:gd name="connsiteX49" fmla="*/ 342973 w 576859"/>
                <a:gd name="connsiteY49" fmla="*/ 340966 h 639464"/>
                <a:gd name="connsiteX50" fmla="*/ 351413 w 576859"/>
                <a:gd name="connsiteY50" fmla="*/ 309401 h 639464"/>
                <a:gd name="connsiteX51" fmla="*/ 347193 w 576859"/>
                <a:gd name="connsiteY51" fmla="*/ 286630 h 639464"/>
                <a:gd name="connsiteX52" fmla="*/ 347632 w 576859"/>
                <a:gd name="connsiteY52" fmla="*/ 285663 h 639464"/>
                <a:gd name="connsiteX53" fmla="*/ 398804 w 576859"/>
                <a:gd name="connsiteY53" fmla="*/ 237920 h 639464"/>
                <a:gd name="connsiteX54" fmla="*/ 405222 w 576859"/>
                <a:gd name="connsiteY54" fmla="*/ 231853 h 639464"/>
                <a:gd name="connsiteX55" fmla="*/ 403112 w 576859"/>
                <a:gd name="connsiteY55" fmla="*/ 223237 h 639464"/>
                <a:gd name="connsiteX56" fmla="*/ 379109 w 576859"/>
                <a:gd name="connsiteY56" fmla="*/ 167669 h 639464"/>
                <a:gd name="connsiteX57" fmla="*/ 403200 w 576859"/>
                <a:gd name="connsiteY57" fmla="*/ 111926 h 639464"/>
                <a:gd name="connsiteX58" fmla="*/ 405047 w 576859"/>
                <a:gd name="connsiteY58" fmla="*/ 102694 h 639464"/>
                <a:gd name="connsiteX59" fmla="*/ 397485 w 576859"/>
                <a:gd name="connsiteY59" fmla="*/ 97067 h 639464"/>
                <a:gd name="connsiteX60" fmla="*/ 295758 w 576859"/>
                <a:gd name="connsiteY60" fmla="*/ 5627 h 639464"/>
                <a:gd name="connsiteX61" fmla="*/ 295582 w 576859"/>
                <a:gd name="connsiteY61" fmla="*/ 5364 h 639464"/>
                <a:gd name="connsiteX62" fmla="*/ 294615 w 576859"/>
                <a:gd name="connsiteY62" fmla="*/ 3781 h 639464"/>
                <a:gd name="connsiteX63" fmla="*/ 293736 w 576859"/>
                <a:gd name="connsiteY63" fmla="*/ 2550 h 639464"/>
                <a:gd name="connsiteX64" fmla="*/ 292505 w 576859"/>
                <a:gd name="connsiteY64" fmla="*/ 1671 h 639464"/>
                <a:gd name="connsiteX65" fmla="*/ 290835 w 576859"/>
                <a:gd name="connsiteY65" fmla="*/ 616 h 639464"/>
                <a:gd name="connsiteX66" fmla="*/ 290571 w 576859"/>
                <a:gd name="connsiteY66" fmla="*/ 440 h 639464"/>
                <a:gd name="connsiteX67" fmla="*/ 289339 w 576859"/>
                <a:gd name="connsiteY67" fmla="*/ 264 h 639464"/>
                <a:gd name="connsiteX68" fmla="*/ 287493 w 576859"/>
                <a:gd name="connsiteY68" fmla="*/ 0 h 639464"/>
                <a:gd name="connsiteX69" fmla="*/ 285647 w 576859"/>
                <a:gd name="connsiteY69" fmla="*/ 264 h 639464"/>
                <a:gd name="connsiteX70" fmla="*/ 284416 w 576859"/>
                <a:gd name="connsiteY70" fmla="*/ 440 h 639464"/>
                <a:gd name="connsiteX71" fmla="*/ 284152 w 576859"/>
                <a:gd name="connsiteY71" fmla="*/ 616 h 639464"/>
                <a:gd name="connsiteX72" fmla="*/ 282570 w 576859"/>
                <a:gd name="connsiteY72" fmla="*/ 1583 h 639464"/>
                <a:gd name="connsiteX73" fmla="*/ 281251 w 576859"/>
                <a:gd name="connsiteY73" fmla="*/ 2550 h 639464"/>
                <a:gd name="connsiteX74" fmla="*/ 280372 w 576859"/>
                <a:gd name="connsiteY74" fmla="*/ 3693 h 639464"/>
                <a:gd name="connsiteX75" fmla="*/ 279317 w 576859"/>
                <a:gd name="connsiteY75" fmla="*/ 5364 h 639464"/>
                <a:gd name="connsiteX76" fmla="*/ 279141 w 576859"/>
                <a:gd name="connsiteY76" fmla="*/ 5627 h 639464"/>
                <a:gd name="connsiteX77" fmla="*/ 177414 w 576859"/>
                <a:gd name="connsiteY77" fmla="*/ 97067 h 639464"/>
                <a:gd name="connsiteX78" fmla="*/ 169852 w 576859"/>
                <a:gd name="connsiteY78" fmla="*/ 102694 h 639464"/>
                <a:gd name="connsiteX79" fmla="*/ 171698 w 576859"/>
                <a:gd name="connsiteY79" fmla="*/ 111926 h 639464"/>
                <a:gd name="connsiteX80" fmla="*/ 195790 w 576859"/>
                <a:gd name="connsiteY80" fmla="*/ 167669 h 639464"/>
                <a:gd name="connsiteX81" fmla="*/ 171786 w 576859"/>
                <a:gd name="connsiteY81" fmla="*/ 223237 h 639464"/>
                <a:gd name="connsiteX82" fmla="*/ 169676 w 576859"/>
                <a:gd name="connsiteY82" fmla="*/ 231853 h 639464"/>
                <a:gd name="connsiteX83" fmla="*/ 176094 w 576859"/>
                <a:gd name="connsiteY83" fmla="*/ 237920 h 639464"/>
                <a:gd name="connsiteX84" fmla="*/ 227354 w 576859"/>
                <a:gd name="connsiteY84" fmla="*/ 285663 h 639464"/>
                <a:gd name="connsiteX85" fmla="*/ 227793 w 576859"/>
                <a:gd name="connsiteY85" fmla="*/ 286630 h 639464"/>
                <a:gd name="connsiteX86" fmla="*/ 223573 w 576859"/>
                <a:gd name="connsiteY86" fmla="*/ 309401 h 639464"/>
                <a:gd name="connsiteX87" fmla="*/ 232014 w 576859"/>
                <a:gd name="connsiteY87" fmla="*/ 340966 h 639464"/>
                <a:gd name="connsiteX88" fmla="*/ 172314 w 576859"/>
                <a:gd name="connsiteY88" fmla="*/ 383169 h 639464"/>
                <a:gd name="connsiteX89" fmla="*/ 170731 w 576859"/>
                <a:gd name="connsiteY89" fmla="*/ 383696 h 639464"/>
                <a:gd name="connsiteX90" fmla="*/ 100657 w 576859"/>
                <a:gd name="connsiteY90" fmla="*/ 381235 h 639464"/>
                <a:gd name="connsiteX91" fmla="*/ 91865 w 576859"/>
                <a:gd name="connsiteY91" fmla="*/ 380971 h 639464"/>
                <a:gd name="connsiteX92" fmla="*/ 87292 w 576859"/>
                <a:gd name="connsiteY92" fmla="*/ 388532 h 639464"/>
                <a:gd name="connsiteX93" fmla="*/ 65048 w 576859"/>
                <a:gd name="connsiteY93" fmla="*/ 444803 h 639464"/>
                <a:gd name="connsiteX94" fmla="*/ 8601 w 576859"/>
                <a:gd name="connsiteY94" fmla="*/ 467223 h 639464"/>
                <a:gd name="connsiteX95" fmla="*/ 776 w 576859"/>
                <a:gd name="connsiteY95" fmla="*/ 472411 h 639464"/>
                <a:gd name="connsiteX96" fmla="*/ 2183 w 576859"/>
                <a:gd name="connsiteY96" fmla="*/ 481731 h 639464"/>
                <a:gd name="connsiteX97" fmla="*/ 9393 w 576859"/>
                <a:gd name="connsiteY97" fmla="*/ 618363 h 639464"/>
                <a:gd name="connsiteX98" fmla="*/ 9393 w 576859"/>
                <a:gd name="connsiteY98" fmla="*/ 618715 h 639464"/>
                <a:gd name="connsiteX99" fmla="*/ 8953 w 576859"/>
                <a:gd name="connsiteY99" fmla="*/ 620473 h 639464"/>
                <a:gd name="connsiteX100" fmla="*/ 8689 w 576859"/>
                <a:gd name="connsiteY100" fmla="*/ 622056 h 639464"/>
                <a:gd name="connsiteX101" fmla="*/ 8953 w 576859"/>
                <a:gd name="connsiteY101" fmla="*/ 623551 h 639464"/>
                <a:gd name="connsiteX102" fmla="*/ 9393 w 576859"/>
                <a:gd name="connsiteY102" fmla="*/ 625397 h 639464"/>
                <a:gd name="connsiteX103" fmla="*/ 9393 w 576859"/>
                <a:gd name="connsiteY103" fmla="*/ 625661 h 639464"/>
                <a:gd name="connsiteX104" fmla="*/ 10096 w 576859"/>
                <a:gd name="connsiteY104" fmla="*/ 626716 h 639464"/>
                <a:gd name="connsiteX105" fmla="*/ 11151 w 576859"/>
                <a:gd name="connsiteY105" fmla="*/ 628211 h 639464"/>
                <a:gd name="connsiteX106" fmla="*/ 12734 w 576859"/>
                <a:gd name="connsiteY106" fmla="*/ 629354 h 639464"/>
                <a:gd name="connsiteX107" fmla="*/ 13701 w 576859"/>
                <a:gd name="connsiteY107" fmla="*/ 630057 h 639464"/>
                <a:gd name="connsiteX108" fmla="*/ 13964 w 576859"/>
                <a:gd name="connsiteY108" fmla="*/ 630057 h 639464"/>
                <a:gd name="connsiteX109" fmla="*/ 16514 w 576859"/>
                <a:gd name="connsiteY109" fmla="*/ 630585 h 639464"/>
                <a:gd name="connsiteX110" fmla="*/ 17305 w 576859"/>
                <a:gd name="connsiteY110" fmla="*/ 630761 h 639464"/>
                <a:gd name="connsiteX111" fmla="*/ 17481 w 576859"/>
                <a:gd name="connsiteY111" fmla="*/ 630761 h 639464"/>
                <a:gd name="connsiteX112" fmla="*/ 18009 w 576859"/>
                <a:gd name="connsiteY112" fmla="*/ 630761 h 639464"/>
                <a:gd name="connsiteX113" fmla="*/ 20559 w 576859"/>
                <a:gd name="connsiteY113" fmla="*/ 630145 h 639464"/>
                <a:gd name="connsiteX114" fmla="*/ 20999 w 576859"/>
                <a:gd name="connsiteY114" fmla="*/ 630057 h 639464"/>
                <a:gd name="connsiteX115" fmla="*/ 333740 w 576859"/>
                <a:gd name="connsiteY115" fmla="*/ 309313 h 639464"/>
                <a:gd name="connsiteX116" fmla="*/ 287405 w 576859"/>
                <a:gd name="connsiteY116" fmla="*/ 355737 h 639464"/>
                <a:gd name="connsiteX117" fmla="*/ 241070 w 576859"/>
                <a:gd name="connsiteY117" fmla="*/ 309313 h 639464"/>
                <a:gd name="connsiteX118" fmla="*/ 287405 w 576859"/>
                <a:gd name="connsiteY118" fmla="*/ 262978 h 639464"/>
                <a:gd name="connsiteX119" fmla="*/ 333740 w 576859"/>
                <a:gd name="connsiteY119" fmla="*/ 309313 h 639464"/>
                <a:gd name="connsiteX120" fmla="*/ 473450 w 576859"/>
                <a:gd name="connsiteY120" fmla="*/ 402336 h 639464"/>
                <a:gd name="connsiteX121" fmla="*/ 499476 w 576859"/>
                <a:gd name="connsiteY121" fmla="*/ 457113 h 639464"/>
                <a:gd name="connsiteX122" fmla="*/ 552757 w 576859"/>
                <a:gd name="connsiteY122" fmla="*/ 482961 h 639464"/>
                <a:gd name="connsiteX123" fmla="*/ 544053 w 576859"/>
                <a:gd name="connsiteY123" fmla="*/ 606406 h 639464"/>
                <a:gd name="connsiteX124" fmla="*/ 420609 w 576859"/>
                <a:gd name="connsiteY124" fmla="*/ 615110 h 639464"/>
                <a:gd name="connsiteX125" fmla="*/ 394759 w 576859"/>
                <a:gd name="connsiteY125" fmla="*/ 561829 h 639464"/>
                <a:gd name="connsiteX126" fmla="*/ 339983 w 576859"/>
                <a:gd name="connsiteY126" fmla="*/ 535803 h 639464"/>
                <a:gd name="connsiteX127" fmla="*/ 340511 w 576859"/>
                <a:gd name="connsiteY127" fmla="*/ 468630 h 639464"/>
                <a:gd name="connsiteX128" fmla="*/ 342533 w 576859"/>
                <a:gd name="connsiteY128" fmla="*/ 468718 h 639464"/>
                <a:gd name="connsiteX129" fmla="*/ 406453 w 576859"/>
                <a:gd name="connsiteY129" fmla="*/ 404798 h 639464"/>
                <a:gd name="connsiteX130" fmla="*/ 406365 w 576859"/>
                <a:gd name="connsiteY130" fmla="*/ 402952 h 639464"/>
                <a:gd name="connsiteX131" fmla="*/ 473450 w 576859"/>
                <a:gd name="connsiteY131" fmla="*/ 402336 h 639464"/>
                <a:gd name="connsiteX132" fmla="*/ 388868 w 576859"/>
                <a:gd name="connsiteY132" fmla="*/ 404798 h 639464"/>
                <a:gd name="connsiteX133" fmla="*/ 342533 w 576859"/>
                <a:gd name="connsiteY133" fmla="*/ 451133 h 639464"/>
                <a:gd name="connsiteX134" fmla="*/ 296198 w 576859"/>
                <a:gd name="connsiteY134" fmla="*/ 404798 h 639464"/>
                <a:gd name="connsiteX135" fmla="*/ 342533 w 576859"/>
                <a:gd name="connsiteY135" fmla="*/ 358375 h 639464"/>
                <a:gd name="connsiteX136" fmla="*/ 388868 w 576859"/>
                <a:gd name="connsiteY136" fmla="*/ 404798 h 639464"/>
                <a:gd name="connsiteX137" fmla="*/ 192976 w 576859"/>
                <a:gd name="connsiteY137" fmla="*/ 224731 h 639464"/>
                <a:gd name="connsiteX138" fmla="*/ 213286 w 576859"/>
                <a:gd name="connsiteY138" fmla="*/ 167581 h 639464"/>
                <a:gd name="connsiteX139" fmla="*/ 193855 w 576859"/>
                <a:gd name="connsiteY139" fmla="*/ 111662 h 639464"/>
                <a:gd name="connsiteX140" fmla="*/ 287317 w 576859"/>
                <a:gd name="connsiteY140" fmla="*/ 30510 h 639464"/>
                <a:gd name="connsiteX141" fmla="*/ 380780 w 576859"/>
                <a:gd name="connsiteY141" fmla="*/ 111662 h 639464"/>
                <a:gd name="connsiteX142" fmla="*/ 361348 w 576859"/>
                <a:gd name="connsiteY142" fmla="*/ 167581 h 639464"/>
                <a:gd name="connsiteX143" fmla="*/ 381747 w 576859"/>
                <a:gd name="connsiteY143" fmla="*/ 224731 h 639464"/>
                <a:gd name="connsiteX144" fmla="*/ 335851 w 576859"/>
                <a:gd name="connsiteY144" fmla="*/ 267638 h 639464"/>
                <a:gd name="connsiteX145" fmla="*/ 287405 w 576859"/>
                <a:gd name="connsiteY145" fmla="*/ 245306 h 639464"/>
                <a:gd name="connsiteX146" fmla="*/ 238960 w 576859"/>
                <a:gd name="connsiteY146" fmla="*/ 267638 h 639464"/>
                <a:gd name="connsiteX147" fmla="*/ 193064 w 576859"/>
                <a:gd name="connsiteY147" fmla="*/ 224731 h 639464"/>
                <a:gd name="connsiteX148" fmla="*/ 232189 w 576859"/>
                <a:gd name="connsiteY148" fmla="*/ 358463 h 639464"/>
                <a:gd name="connsiteX149" fmla="*/ 278525 w 576859"/>
                <a:gd name="connsiteY149" fmla="*/ 404886 h 639464"/>
                <a:gd name="connsiteX150" fmla="*/ 232189 w 576859"/>
                <a:gd name="connsiteY150" fmla="*/ 451221 h 639464"/>
                <a:gd name="connsiteX151" fmla="*/ 185766 w 576859"/>
                <a:gd name="connsiteY151" fmla="*/ 404886 h 639464"/>
                <a:gd name="connsiteX152" fmla="*/ 232189 w 576859"/>
                <a:gd name="connsiteY152" fmla="*/ 358463 h 639464"/>
                <a:gd name="connsiteX153" fmla="*/ 23988 w 576859"/>
                <a:gd name="connsiteY153" fmla="*/ 483049 h 639464"/>
                <a:gd name="connsiteX154" fmla="*/ 77269 w 576859"/>
                <a:gd name="connsiteY154" fmla="*/ 457200 h 639464"/>
                <a:gd name="connsiteX155" fmla="*/ 103294 w 576859"/>
                <a:gd name="connsiteY155" fmla="*/ 402424 h 639464"/>
                <a:gd name="connsiteX156" fmla="*/ 168357 w 576859"/>
                <a:gd name="connsiteY156" fmla="*/ 403831 h 639464"/>
                <a:gd name="connsiteX157" fmla="*/ 168357 w 576859"/>
                <a:gd name="connsiteY157" fmla="*/ 404886 h 639464"/>
                <a:gd name="connsiteX158" fmla="*/ 232365 w 576859"/>
                <a:gd name="connsiteY158" fmla="*/ 468806 h 639464"/>
                <a:gd name="connsiteX159" fmla="*/ 236410 w 576859"/>
                <a:gd name="connsiteY159" fmla="*/ 468630 h 639464"/>
                <a:gd name="connsiteX160" fmla="*/ 236850 w 576859"/>
                <a:gd name="connsiteY160" fmla="*/ 535891 h 639464"/>
                <a:gd name="connsiteX161" fmla="*/ 182073 w 576859"/>
                <a:gd name="connsiteY161" fmla="*/ 561917 h 639464"/>
                <a:gd name="connsiteX162" fmla="*/ 156224 w 576859"/>
                <a:gd name="connsiteY162" fmla="*/ 615198 h 639464"/>
                <a:gd name="connsiteX163" fmla="*/ 32780 w 576859"/>
                <a:gd name="connsiteY163" fmla="*/ 606494 h 639464"/>
                <a:gd name="connsiteX164" fmla="*/ 24076 w 576859"/>
                <a:gd name="connsiteY164" fmla="*/ 483049 h 63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576859" h="639464">
                  <a:moveTo>
                    <a:pt x="20823" y="629969"/>
                  </a:moveTo>
                  <a:cubicBezTo>
                    <a:pt x="103294" y="592426"/>
                    <a:pt x="155257" y="635420"/>
                    <a:pt x="157455" y="637267"/>
                  </a:cubicBezTo>
                  <a:cubicBezTo>
                    <a:pt x="159037" y="638673"/>
                    <a:pt x="161148" y="639377"/>
                    <a:pt x="163170" y="639377"/>
                  </a:cubicBezTo>
                  <a:cubicBezTo>
                    <a:pt x="164401" y="639377"/>
                    <a:pt x="165632" y="639113"/>
                    <a:pt x="166775" y="638585"/>
                  </a:cubicBezTo>
                  <a:cubicBezTo>
                    <a:pt x="169852" y="637179"/>
                    <a:pt x="171874" y="634189"/>
                    <a:pt x="171962" y="630761"/>
                  </a:cubicBezTo>
                  <a:cubicBezTo>
                    <a:pt x="171962" y="630409"/>
                    <a:pt x="173105" y="595591"/>
                    <a:pt x="194383" y="574314"/>
                  </a:cubicBezTo>
                  <a:cubicBezTo>
                    <a:pt x="215660" y="552948"/>
                    <a:pt x="250302" y="551981"/>
                    <a:pt x="250654" y="551981"/>
                  </a:cubicBezTo>
                  <a:cubicBezTo>
                    <a:pt x="253819" y="551981"/>
                    <a:pt x="256720" y="550135"/>
                    <a:pt x="258215" y="547409"/>
                  </a:cubicBezTo>
                  <a:cubicBezTo>
                    <a:pt x="259709" y="544596"/>
                    <a:pt x="259621" y="541254"/>
                    <a:pt x="257951" y="538617"/>
                  </a:cubicBezTo>
                  <a:cubicBezTo>
                    <a:pt x="236058" y="503360"/>
                    <a:pt x="254698" y="470125"/>
                    <a:pt x="255577" y="468630"/>
                  </a:cubicBezTo>
                  <a:cubicBezTo>
                    <a:pt x="256456" y="467135"/>
                    <a:pt x="256632" y="465553"/>
                    <a:pt x="256632" y="463970"/>
                  </a:cubicBezTo>
                  <a:cubicBezTo>
                    <a:pt x="269557" y="458607"/>
                    <a:pt x="280372" y="449111"/>
                    <a:pt x="287405" y="437066"/>
                  </a:cubicBezTo>
                  <a:cubicBezTo>
                    <a:pt x="294791" y="449639"/>
                    <a:pt x="306309" y="459486"/>
                    <a:pt x="320113" y="464674"/>
                  </a:cubicBezTo>
                  <a:cubicBezTo>
                    <a:pt x="320113" y="465992"/>
                    <a:pt x="320465" y="467399"/>
                    <a:pt x="321168" y="468630"/>
                  </a:cubicBezTo>
                  <a:cubicBezTo>
                    <a:pt x="321959" y="470037"/>
                    <a:pt x="340599" y="503360"/>
                    <a:pt x="318706" y="538617"/>
                  </a:cubicBezTo>
                  <a:cubicBezTo>
                    <a:pt x="317035" y="541342"/>
                    <a:pt x="316947" y="544684"/>
                    <a:pt x="318442" y="547497"/>
                  </a:cubicBezTo>
                  <a:cubicBezTo>
                    <a:pt x="319937" y="550311"/>
                    <a:pt x="322838" y="552069"/>
                    <a:pt x="326004" y="552069"/>
                  </a:cubicBezTo>
                  <a:cubicBezTo>
                    <a:pt x="326355" y="552069"/>
                    <a:pt x="360821" y="552948"/>
                    <a:pt x="382274" y="574402"/>
                  </a:cubicBezTo>
                  <a:cubicBezTo>
                    <a:pt x="403639" y="595679"/>
                    <a:pt x="404694" y="630497"/>
                    <a:pt x="404694" y="630848"/>
                  </a:cubicBezTo>
                  <a:cubicBezTo>
                    <a:pt x="404694" y="634277"/>
                    <a:pt x="406805" y="637267"/>
                    <a:pt x="409882" y="638673"/>
                  </a:cubicBezTo>
                  <a:cubicBezTo>
                    <a:pt x="411025" y="639201"/>
                    <a:pt x="412256" y="639465"/>
                    <a:pt x="413487" y="639465"/>
                  </a:cubicBezTo>
                  <a:cubicBezTo>
                    <a:pt x="415597" y="639465"/>
                    <a:pt x="417619" y="638761"/>
                    <a:pt x="419202" y="637355"/>
                  </a:cubicBezTo>
                  <a:cubicBezTo>
                    <a:pt x="419730" y="636915"/>
                    <a:pt x="472923" y="592250"/>
                    <a:pt x="555834" y="630057"/>
                  </a:cubicBezTo>
                  <a:cubicBezTo>
                    <a:pt x="556010" y="630057"/>
                    <a:pt x="556186" y="630057"/>
                    <a:pt x="556274" y="630145"/>
                  </a:cubicBezTo>
                  <a:cubicBezTo>
                    <a:pt x="557065" y="630497"/>
                    <a:pt x="557944" y="630673"/>
                    <a:pt x="558824" y="630761"/>
                  </a:cubicBezTo>
                  <a:cubicBezTo>
                    <a:pt x="559000" y="630761"/>
                    <a:pt x="559175" y="630761"/>
                    <a:pt x="559351" y="630761"/>
                  </a:cubicBezTo>
                  <a:cubicBezTo>
                    <a:pt x="559351" y="630761"/>
                    <a:pt x="559351" y="630761"/>
                    <a:pt x="559439" y="630761"/>
                  </a:cubicBezTo>
                  <a:cubicBezTo>
                    <a:pt x="559703" y="630761"/>
                    <a:pt x="559967" y="630585"/>
                    <a:pt x="560230" y="630585"/>
                  </a:cubicBezTo>
                  <a:cubicBezTo>
                    <a:pt x="561110" y="630585"/>
                    <a:pt x="561989" y="630409"/>
                    <a:pt x="562781" y="630057"/>
                  </a:cubicBezTo>
                  <a:cubicBezTo>
                    <a:pt x="562781" y="630057"/>
                    <a:pt x="562956" y="630057"/>
                    <a:pt x="563044" y="630057"/>
                  </a:cubicBezTo>
                  <a:cubicBezTo>
                    <a:pt x="563396" y="629881"/>
                    <a:pt x="563660" y="629530"/>
                    <a:pt x="564011" y="629354"/>
                  </a:cubicBezTo>
                  <a:cubicBezTo>
                    <a:pt x="564539" y="629002"/>
                    <a:pt x="565067" y="628650"/>
                    <a:pt x="565594" y="628211"/>
                  </a:cubicBezTo>
                  <a:cubicBezTo>
                    <a:pt x="566034" y="627771"/>
                    <a:pt x="566297" y="627243"/>
                    <a:pt x="566649" y="626716"/>
                  </a:cubicBezTo>
                  <a:cubicBezTo>
                    <a:pt x="566913" y="626364"/>
                    <a:pt x="567265" y="626100"/>
                    <a:pt x="567440" y="625661"/>
                  </a:cubicBezTo>
                  <a:cubicBezTo>
                    <a:pt x="567440" y="625573"/>
                    <a:pt x="567440" y="625485"/>
                    <a:pt x="567440" y="625309"/>
                  </a:cubicBezTo>
                  <a:cubicBezTo>
                    <a:pt x="567704" y="624694"/>
                    <a:pt x="567792" y="624078"/>
                    <a:pt x="567880" y="623463"/>
                  </a:cubicBezTo>
                  <a:cubicBezTo>
                    <a:pt x="567968" y="622935"/>
                    <a:pt x="568144" y="622408"/>
                    <a:pt x="568144" y="621968"/>
                  </a:cubicBezTo>
                  <a:cubicBezTo>
                    <a:pt x="568144" y="621528"/>
                    <a:pt x="567968" y="620913"/>
                    <a:pt x="567880" y="620473"/>
                  </a:cubicBezTo>
                  <a:cubicBezTo>
                    <a:pt x="567792" y="619858"/>
                    <a:pt x="567704" y="619242"/>
                    <a:pt x="567440" y="618627"/>
                  </a:cubicBezTo>
                  <a:cubicBezTo>
                    <a:pt x="567440" y="618539"/>
                    <a:pt x="567440" y="618451"/>
                    <a:pt x="567440" y="618275"/>
                  </a:cubicBezTo>
                  <a:cubicBezTo>
                    <a:pt x="529809" y="535803"/>
                    <a:pt x="572891" y="483841"/>
                    <a:pt x="574738" y="481643"/>
                  </a:cubicBezTo>
                  <a:cubicBezTo>
                    <a:pt x="576936" y="479093"/>
                    <a:pt x="577464" y="475400"/>
                    <a:pt x="576145" y="472323"/>
                  </a:cubicBezTo>
                  <a:cubicBezTo>
                    <a:pt x="574738" y="469245"/>
                    <a:pt x="571748" y="467135"/>
                    <a:pt x="568320" y="467135"/>
                  </a:cubicBezTo>
                  <a:cubicBezTo>
                    <a:pt x="567968" y="467135"/>
                    <a:pt x="533326" y="466168"/>
                    <a:pt x="511873" y="444715"/>
                  </a:cubicBezTo>
                  <a:cubicBezTo>
                    <a:pt x="490507" y="423350"/>
                    <a:pt x="489540" y="388796"/>
                    <a:pt x="489540" y="388444"/>
                  </a:cubicBezTo>
                  <a:cubicBezTo>
                    <a:pt x="489540" y="385279"/>
                    <a:pt x="487694" y="382378"/>
                    <a:pt x="484968" y="380883"/>
                  </a:cubicBezTo>
                  <a:cubicBezTo>
                    <a:pt x="482155" y="379388"/>
                    <a:pt x="478814" y="379476"/>
                    <a:pt x="476176" y="381147"/>
                  </a:cubicBezTo>
                  <a:cubicBezTo>
                    <a:pt x="441007" y="403040"/>
                    <a:pt x="407772" y="384488"/>
                    <a:pt x="406190" y="383608"/>
                  </a:cubicBezTo>
                  <a:cubicBezTo>
                    <a:pt x="404959" y="382905"/>
                    <a:pt x="403727" y="382641"/>
                    <a:pt x="402409" y="382553"/>
                  </a:cubicBezTo>
                  <a:cubicBezTo>
                    <a:pt x="393353" y="358375"/>
                    <a:pt x="370229" y="341142"/>
                    <a:pt x="342973" y="340966"/>
                  </a:cubicBezTo>
                  <a:cubicBezTo>
                    <a:pt x="348248" y="331646"/>
                    <a:pt x="351413" y="320919"/>
                    <a:pt x="351413" y="309401"/>
                  </a:cubicBezTo>
                  <a:cubicBezTo>
                    <a:pt x="351413" y="301401"/>
                    <a:pt x="349831" y="293751"/>
                    <a:pt x="347193" y="286630"/>
                  </a:cubicBezTo>
                  <a:cubicBezTo>
                    <a:pt x="347281" y="286278"/>
                    <a:pt x="347544" y="286014"/>
                    <a:pt x="347632" y="285663"/>
                  </a:cubicBezTo>
                  <a:cubicBezTo>
                    <a:pt x="348072" y="284079"/>
                    <a:pt x="358447" y="247328"/>
                    <a:pt x="398804" y="237920"/>
                  </a:cubicBezTo>
                  <a:cubicBezTo>
                    <a:pt x="401881" y="237217"/>
                    <a:pt x="404343" y="234843"/>
                    <a:pt x="405222" y="231853"/>
                  </a:cubicBezTo>
                  <a:cubicBezTo>
                    <a:pt x="406102" y="228776"/>
                    <a:pt x="405222" y="225523"/>
                    <a:pt x="403112" y="223237"/>
                  </a:cubicBezTo>
                  <a:cubicBezTo>
                    <a:pt x="402848" y="222973"/>
                    <a:pt x="379109" y="198003"/>
                    <a:pt x="379109" y="167669"/>
                  </a:cubicBezTo>
                  <a:cubicBezTo>
                    <a:pt x="379109" y="137336"/>
                    <a:pt x="402936" y="112190"/>
                    <a:pt x="403200" y="111926"/>
                  </a:cubicBezTo>
                  <a:cubicBezTo>
                    <a:pt x="405574" y="109464"/>
                    <a:pt x="406277" y="105860"/>
                    <a:pt x="405047" y="102694"/>
                  </a:cubicBezTo>
                  <a:cubicBezTo>
                    <a:pt x="403815" y="99529"/>
                    <a:pt x="400914" y="97331"/>
                    <a:pt x="397485" y="97067"/>
                  </a:cubicBezTo>
                  <a:cubicBezTo>
                    <a:pt x="394672" y="96803"/>
                    <a:pt x="327410" y="90473"/>
                    <a:pt x="295758" y="5627"/>
                  </a:cubicBezTo>
                  <a:cubicBezTo>
                    <a:pt x="295758" y="5539"/>
                    <a:pt x="295670" y="5451"/>
                    <a:pt x="295582" y="5364"/>
                  </a:cubicBezTo>
                  <a:cubicBezTo>
                    <a:pt x="295318" y="4748"/>
                    <a:pt x="294967" y="4309"/>
                    <a:pt x="294615" y="3781"/>
                  </a:cubicBezTo>
                  <a:cubicBezTo>
                    <a:pt x="294351" y="3341"/>
                    <a:pt x="294088" y="2902"/>
                    <a:pt x="293736" y="2550"/>
                  </a:cubicBezTo>
                  <a:cubicBezTo>
                    <a:pt x="293384" y="2198"/>
                    <a:pt x="292945" y="1935"/>
                    <a:pt x="292505" y="1671"/>
                  </a:cubicBezTo>
                  <a:cubicBezTo>
                    <a:pt x="291977" y="1319"/>
                    <a:pt x="291450" y="880"/>
                    <a:pt x="290835" y="616"/>
                  </a:cubicBezTo>
                  <a:cubicBezTo>
                    <a:pt x="290747" y="616"/>
                    <a:pt x="290659" y="528"/>
                    <a:pt x="290571" y="440"/>
                  </a:cubicBezTo>
                  <a:cubicBezTo>
                    <a:pt x="290131" y="264"/>
                    <a:pt x="289779" y="352"/>
                    <a:pt x="289339" y="264"/>
                  </a:cubicBezTo>
                  <a:cubicBezTo>
                    <a:pt x="288724" y="176"/>
                    <a:pt x="288109" y="0"/>
                    <a:pt x="287493" y="0"/>
                  </a:cubicBezTo>
                  <a:cubicBezTo>
                    <a:pt x="286878" y="0"/>
                    <a:pt x="286262" y="176"/>
                    <a:pt x="285647" y="264"/>
                  </a:cubicBezTo>
                  <a:cubicBezTo>
                    <a:pt x="285207" y="264"/>
                    <a:pt x="284768" y="264"/>
                    <a:pt x="284416" y="440"/>
                  </a:cubicBezTo>
                  <a:cubicBezTo>
                    <a:pt x="284328" y="440"/>
                    <a:pt x="284240" y="528"/>
                    <a:pt x="284152" y="616"/>
                  </a:cubicBezTo>
                  <a:cubicBezTo>
                    <a:pt x="283625" y="880"/>
                    <a:pt x="283097" y="1231"/>
                    <a:pt x="282570" y="1583"/>
                  </a:cubicBezTo>
                  <a:cubicBezTo>
                    <a:pt x="282130" y="1847"/>
                    <a:pt x="281602" y="2111"/>
                    <a:pt x="281251" y="2550"/>
                  </a:cubicBezTo>
                  <a:cubicBezTo>
                    <a:pt x="280899" y="2902"/>
                    <a:pt x="280723" y="3341"/>
                    <a:pt x="280372" y="3693"/>
                  </a:cubicBezTo>
                  <a:cubicBezTo>
                    <a:pt x="280020" y="4221"/>
                    <a:pt x="279580" y="4748"/>
                    <a:pt x="279317" y="5364"/>
                  </a:cubicBezTo>
                  <a:cubicBezTo>
                    <a:pt x="279317" y="5451"/>
                    <a:pt x="279229" y="5539"/>
                    <a:pt x="279141" y="5627"/>
                  </a:cubicBezTo>
                  <a:cubicBezTo>
                    <a:pt x="247400" y="90561"/>
                    <a:pt x="180227" y="96891"/>
                    <a:pt x="177414" y="97067"/>
                  </a:cubicBezTo>
                  <a:cubicBezTo>
                    <a:pt x="173984" y="97331"/>
                    <a:pt x="171083" y="99529"/>
                    <a:pt x="169852" y="102694"/>
                  </a:cubicBezTo>
                  <a:cubicBezTo>
                    <a:pt x="168621" y="105860"/>
                    <a:pt x="169325" y="109464"/>
                    <a:pt x="171698" y="111926"/>
                  </a:cubicBezTo>
                  <a:cubicBezTo>
                    <a:pt x="171962" y="112190"/>
                    <a:pt x="195790" y="137336"/>
                    <a:pt x="195790" y="167669"/>
                  </a:cubicBezTo>
                  <a:cubicBezTo>
                    <a:pt x="195790" y="198003"/>
                    <a:pt x="171962" y="222973"/>
                    <a:pt x="171786" y="223237"/>
                  </a:cubicBezTo>
                  <a:cubicBezTo>
                    <a:pt x="169588" y="225523"/>
                    <a:pt x="168797" y="228776"/>
                    <a:pt x="169676" y="231853"/>
                  </a:cubicBezTo>
                  <a:cubicBezTo>
                    <a:pt x="170555" y="234843"/>
                    <a:pt x="173017" y="237217"/>
                    <a:pt x="176094" y="237920"/>
                  </a:cubicBezTo>
                  <a:cubicBezTo>
                    <a:pt x="216539" y="247416"/>
                    <a:pt x="226914" y="284167"/>
                    <a:pt x="227354" y="285663"/>
                  </a:cubicBezTo>
                  <a:cubicBezTo>
                    <a:pt x="227442" y="286014"/>
                    <a:pt x="227705" y="286278"/>
                    <a:pt x="227793" y="286630"/>
                  </a:cubicBezTo>
                  <a:cubicBezTo>
                    <a:pt x="225068" y="293751"/>
                    <a:pt x="223573" y="301313"/>
                    <a:pt x="223573" y="309401"/>
                  </a:cubicBezTo>
                  <a:cubicBezTo>
                    <a:pt x="223573" y="320919"/>
                    <a:pt x="226650" y="331646"/>
                    <a:pt x="232014" y="340966"/>
                  </a:cubicBezTo>
                  <a:cubicBezTo>
                    <a:pt x="204582" y="341142"/>
                    <a:pt x="181194" y="358727"/>
                    <a:pt x="172314" y="383169"/>
                  </a:cubicBezTo>
                  <a:cubicBezTo>
                    <a:pt x="171786" y="383345"/>
                    <a:pt x="171259" y="383433"/>
                    <a:pt x="170731" y="383696"/>
                  </a:cubicBezTo>
                  <a:cubicBezTo>
                    <a:pt x="169325" y="384488"/>
                    <a:pt x="136002" y="403128"/>
                    <a:pt x="100657" y="381235"/>
                  </a:cubicBezTo>
                  <a:cubicBezTo>
                    <a:pt x="97931" y="379564"/>
                    <a:pt x="94590" y="379476"/>
                    <a:pt x="91865" y="380971"/>
                  </a:cubicBezTo>
                  <a:cubicBezTo>
                    <a:pt x="89051" y="382465"/>
                    <a:pt x="87380" y="385367"/>
                    <a:pt x="87292" y="388532"/>
                  </a:cubicBezTo>
                  <a:cubicBezTo>
                    <a:pt x="87292" y="388884"/>
                    <a:pt x="86325" y="423526"/>
                    <a:pt x="65048" y="444803"/>
                  </a:cubicBezTo>
                  <a:cubicBezTo>
                    <a:pt x="43770" y="466080"/>
                    <a:pt x="8953" y="467223"/>
                    <a:pt x="8601" y="467223"/>
                  </a:cubicBezTo>
                  <a:cubicBezTo>
                    <a:pt x="5172" y="467223"/>
                    <a:pt x="2183" y="469333"/>
                    <a:pt x="776" y="472411"/>
                  </a:cubicBezTo>
                  <a:cubicBezTo>
                    <a:pt x="-631" y="475488"/>
                    <a:pt x="-103" y="479181"/>
                    <a:pt x="2183" y="481731"/>
                  </a:cubicBezTo>
                  <a:cubicBezTo>
                    <a:pt x="2622" y="482258"/>
                    <a:pt x="47287" y="535452"/>
                    <a:pt x="9393" y="618363"/>
                  </a:cubicBezTo>
                  <a:cubicBezTo>
                    <a:pt x="9393" y="618451"/>
                    <a:pt x="9393" y="618539"/>
                    <a:pt x="9393" y="618715"/>
                  </a:cubicBezTo>
                  <a:cubicBezTo>
                    <a:pt x="9129" y="619330"/>
                    <a:pt x="9041" y="619858"/>
                    <a:pt x="8953" y="620473"/>
                  </a:cubicBezTo>
                  <a:cubicBezTo>
                    <a:pt x="8865" y="621001"/>
                    <a:pt x="8689" y="621528"/>
                    <a:pt x="8689" y="622056"/>
                  </a:cubicBezTo>
                  <a:cubicBezTo>
                    <a:pt x="8689" y="622583"/>
                    <a:pt x="8865" y="623023"/>
                    <a:pt x="8953" y="623551"/>
                  </a:cubicBezTo>
                  <a:cubicBezTo>
                    <a:pt x="9041" y="624166"/>
                    <a:pt x="9129" y="624781"/>
                    <a:pt x="9393" y="625397"/>
                  </a:cubicBezTo>
                  <a:cubicBezTo>
                    <a:pt x="9393" y="625485"/>
                    <a:pt x="9393" y="625573"/>
                    <a:pt x="9393" y="625661"/>
                  </a:cubicBezTo>
                  <a:cubicBezTo>
                    <a:pt x="9568" y="626100"/>
                    <a:pt x="9920" y="626364"/>
                    <a:pt x="10096" y="626716"/>
                  </a:cubicBezTo>
                  <a:cubicBezTo>
                    <a:pt x="10448" y="627243"/>
                    <a:pt x="10711" y="627771"/>
                    <a:pt x="11151" y="628211"/>
                  </a:cubicBezTo>
                  <a:cubicBezTo>
                    <a:pt x="11591" y="628650"/>
                    <a:pt x="12118" y="629002"/>
                    <a:pt x="12734" y="629354"/>
                  </a:cubicBezTo>
                  <a:cubicBezTo>
                    <a:pt x="13085" y="629618"/>
                    <a:pt x="13349" y="629881"/>
                    <a:pt x="13701" y="630057"/>
                  </a:cubicBezTo>
                  <a:cubicBezTo>
                    <a:pt x="13701" y="630057"/>
                    <a:pt x="13877" y="630057"/>
                    <a:pt x="13964" y="630057"/>
                  </a:cubicBezTo>
                  <a:cubicBezTo>
                    <a:pt x="14756" y="630409"/>
                    <a:pt x="15635" y="630497"/>
                    <a:pt x="16514" y="630585"/>
                  </a:cubicBezTo>
                  <a:cubicBezTo>
                    <a:pt x="16778" y="630585"/>
                    <a:pt x="17042" y="630761"/>
                    <a:pt x="17305" y="630761"/>
                  </a:cubicBezTo>
                  <a:cubicBezTo>
                    <a:pt x="17305" y="630761"/>
                    <a:pt x="17305" y="630761"/>
                    <a:pt x="17481" y="630761"/>
                  </a:cubicBezTo>
                  <a:cubicBezTo>
                    <a:pt x="17657" y="630761"/>
                    <a:pt x="17833" y="630761"/>
                    <a:pt x="18009" y="630761"/>
                  </a:cubicBezTo>
                  <a:cubicBezTo>
                    <a:pt x="18888" y="630761"/>
                    <a:pt x="19768" y="630497"/>
                    <a:pt x="20559" y="630145"/>
                  </a:cubicBezTo>
                  <a:cubicBezTo>
                    <a:pt x="20735" y="630145"/>
                    <a:pt x="20911" y="630145"/>
                    <a:pt x="20999" y="630057"/>
                  </a:cubicBezTo>
                  <a:close/>
                  <a:moveTo>
                    <a:pt x="333740" y="309313"/>
                  </a:moveTo>
                  <a:cubicBezTo>
                    <a:pt x="333740" y="334899"/>
                    <a:pt x="312903" y="355737"/>
                    <a:pt x="287405" y="355737"/>
                  </a:cubicBezTo>
                  <a:cubicBezTo>
                    <a:pt x="261907" y="355737"/>
                    <a:pt x="241070" y="334899"/>
                    <a:pt x="241070" y="309313"/>
                  </a:cubicBezTo>
                  <a:cubicBezTo>
                    <a:pt x="241070" y="283728"/>
                    <a:pt x="261907" y="262978"/>
                    <a:pt x="287405" y="262978"/>
                  </a:cubicBezTo>
                  <a:cubicBezTo>
                    <a:pt x="312903" y="262978"/>
                    <a:pt x="333740" y="283816"/>
                    <a:pt x="333740" y="309313"/>
                  </a:cubicBezTo>
                  <a:close/>
                  <a:moveTo>
                    <a:pt x="473450" y="402336"/>
                  </a:moveTo>
                  <a:cubicBezTo>
                    <a:pt x="475824" y="416844"/>
                    <a:pt x="482243" y="439879"/>
                    <a:pt x="499476" y="457113"/>
                  </a:cubicBezTo>
                  <a:cubicBezTo>
                    <a:pt x="516093" y="473730"/>
                    <a:pt x="538162" y="480324"/>
                    <a:pt x="552757" y="482961"/>
                  </a:cubicBezTo>
                  <a:cubicBezTo>
                    <a:pt x="540975" y="503360"/>
                    <a:pt x="523831" y="546970"/>
                    <a:pt x="544053" y="606406"/>
                  </a:cubicBezTo>
                  <a:cubicBezTo>
                    <a:pt x="484617" y="586184"/>
                    <a:pt x="441007" y="603328"/>
                    <a:pt x="420609" y="615110"/>
                  </a:cubicBezTo>
                  <a:cubicBezTo>
                    <a:pt x="417971" y="600515"/>
                    <a:pt x="411377" y="578446"/>
                    <a:pt x="394759" y="561829"/>
                  </a:cubicBezTo>
                  <a:cubicBezTo>
                    <a:pt x="377527" y="544596"/>
                    <a:pt x="354491" y="538177"/>
                    <a:pt x="339983" y="535803"/>
                  </a:cubicBezTo>
                  <a:cubicBezTo>
                    <a:pt x="352205" y="507404"/>
                    <a:pt x="345610" y="481643"/>
                    <a:pt x="340511" y="468630"/>
                  </a:cubicBezTo>
                  <a:cubicBezTo>
                    <a:pt x="341214" y="468630"/>
                    <a:pt x="341830" y="468718"/>
                    <a:pt x="342533" y="468718"/>
                  </a:cubicBezTo>
                  <a:cubicBezTo>
                    <a:pt x="377790" y="468718"/>
                    <a:pt x="406453" y="440055"/>
                    <a:pt x="406453" y="404798"/>
                  </a:cubicBezTo>
                  <a:cubicBezTo>
                    <a:pt x="406453" y="404183"/>
                    <a:pt x="406453" y="403567"/>
                    <a:pt x="406365" y="402952"/>
                  </a:cubicBezTo>
                  <a:cubicBezTo>
                    <a:pt x="419466" y="408051"/>
                    <a:pt x="445139" y="414558"/>
                    <a:pt x="473450" y="402336"/>
                  </a:cubicBezTo>
                  <a:close/>
                  <a:moveTo>
                    <a:pt x="388868" y="404798"/>
                  </a:moveTo>
                  <a:cubicBezTo>
                    <a:pt x="388868" y="430384"/>
                    <a:pt x="368031" y="451133"/>
                    <a:pt x="342533" y="451133"/>
                  </a:cubicBezTo>
                  <a:cubicBezTo>
                    <a:pt x="317035" y="451133"/>
                    <a:pt x="296198" y="430296"/>
                    <a:pt x="296198" y="404798"/>
                  </a:cubicBezTo>
                  <a:cubicBezTo>
                    <a:pt x="296198" y="379300"/>
                    <a:pt x="317035" y="358375"/>
                    <a:pt x="342533" y="358375"/>
                  </a:cubicBezTo>
                  <a:cubicBezTo>
                    <a:pt x="368031" y="358375"/>
                    <a:pt x="388868" y="379212"/>
                    <a:pt x="388868" y="404798"/>
                  </a:cubicBezTo>
                  <a:close/>
                  <a:moveTo>
                    <a:pt x="192976" y="224731"/>
                  </a:moveTo>
                  <a:cubicBezTo>
                    <a:pt x="201504" y="212774"/>
                    <a:pt x="213286" y="191936"/>
                    <a:pt x="213286" y="167581"/>
                  </a:cubicBezTo>
                  <a:cubicBezTo>
                    <a:pt x="213286" y="143227"/>
                    <a:pt x="202296" y="123796"/>
                    <a:pt x="193855" y="111662"/>
                  </a:cubicBezTo>
                  <a:cubicBezTo>
                    <a:pt x="216627" y="105596"/>
                    <a:pt x="259621" y="86868"/>
                    <a:pt x="287317" y="30510"/>
                  </a:cubicBezTo>
                  <a:cubicBezTo>
                    <a:pt x="315013" y="86868"/>
                    <a:pt x="358007" y="105596"/>
                    <a:pt x="380780" y="111662"/>
                  </a:cubicBezTo>
                  <a:cubicBezTo>
                    <a:pt x="372339" y="123796"/>
                    <a:pt x="361348" y="144106"/>
                    <a:pt x="361348" y="167581"/>
                  </a:cubicBezTo>
                  <a:cubicBezTo>
                    <a:pt x="361348" y="191057"/>
                    <a:pt x="373130" y="212774"/>
                    <a:pt x="381747" y="224731"/>
                  </a:cubicBezTo>
                  <a:cubicBezTo>
                    <a:pt x="355985" y="235019"/>
                    <a:pt x="342357" y="254537"/>
                    <a:pt x="335851" y="267638"/>
                  </a:cubicBezTo>
                  <a:cubicBezTo>
                    <a:pt x="324157" y="254010"/>
                    <a:pt x="306749" y="245306"/>
                    <a:pt x="287405" y="245306"/>
                  </a:cubicBezTo>
                  <a:cubicBezTo>
                    <a:pt x="268062" y="245306"/>
                    <a:pt x="250654" y="254010"/>
                    <a:pt x="238960" y="267638"/>
                  </a:cubicBezTo>
                  <a:cubicBezTo>
                    <a:pt x="232365" y="254449"/>
                    <a:pt x="218825" y="234931"/>
                    <a:pt x="193064" y="224731"/>
                  </a:cubicBezTo>
                  <a:close/>
                  <a:moveTo>
                    <a:pt x="232189" y="358463"/>
                  </a:moveTo>
                  <a:cubicBezTo>
                    <a:pt x="257775" y="358463"/>
                    <a:pt x="278525" y="379300"/>
                    <a:pt x="278525" y="404886"/>
                  </a:cubicBezTo>
                  <a:cubicBezTo>
                    <a:pt x="278525" y="430472"/>
                    <a:pt x="257687" y="451221"/>
                    <a:pt x="232189" y="451221"/>
                  </a:cubicBezTo>
                  <a:cubicBezTo>
                    <a:pt x="206692" y="451221"/>
                    <a:pt x="185766" y="430384"/>
                    <a:pt x="185766" y="404886"/>
                  </a:cubicBezTo>
                  <a:cubicBezTo>
                    <a:pt x="185766" y="379388"/>
                    <a:pt x="206604" y="358463"/>
                    <a:pt x="232189" y="358463"/>
                  </a:cubicBezTo>
                  <a:close/>
                  <a:moveTo>
                    <a:pt x="23988" y="483049"/>
                  </a:moveTo>
                  <a:cubicBezTo>
                    <a:pt x="38583" y="480412"/>
                    <a:pt x="60651" y="473818"/>
                    <a:pt x="77269" y="457200"/>
                  </a:cubicBezTo>
                  <a:cubicBezTo>
                    <a:pt x="94502" y="439967"/>
                    <a:pt x="100920" y="416844"/>
                    <a:pt x="103294" y="402424"/>
                  </a:cubicBezTo>
                  <a:cubicBezTo>
                    <a:pt x="130111" y="414030"/>
                    <a:pt x="154729" y="408755"/>
                    <a:pt x="168357" y="403831"/>
                  </a:cubicBezTo>
                  <a:cubicBezTo>
                    <a:pt x="168357" y="404183"/>
                    <a:pt x="168357" y="404534"/>
                    <a:pt x="168357" y="404886"/>
                  </a:cubicBezTo>
                  <a:cubicBezTo>
                    <a:pt x="168357" y="440143"/>
                    <a:pt x="197020" y="468806"/>
                    <a:pt x="232365" y="468806"/>
                  </a:cubicBezTo>
                  <a:cubicBezTo>
                    <a:pt x="233772" y="468806"/>
                    <a:pt x="235091" y="468718"/>
                    <a:pt x="236410" y="468630"/>
                  </a:cubicBezTo>
                  <a:cubicBezTo>
                    <a:pt x="231310" y="481643"/>
                    <a:pt x="224628" y="507492"/>
                    <a:pt x="236850" y="535891"/>
                  </a:cubicBezTo>
                  <a:cubicBezTo>
                    <a:pt x="222342" y="538265"/>
                    <a:pt x="199306" y="544684"/>
                    <a:pt x="182073" y="561917"/>
                  </a:cubicBezTo>
                  <a:cubicBezTo>
                    <a:pt x="165456" y="578534"/>
                    <a:pt x="158862" y="600603"/>
                    <a:pt x="156224" y="615198"/>
                  </a:cubicBezTo>
                  <a:cubicBezTo>
                    <a:pt x="135826" y="603416"/>
                    <a:pt x="92216" y="586271"/>
                    <a:pt x="32780" y="606494"/>
                  </a:cubicBezTo>
                  <a:cubicBezTo>
                    <a:pt x="53002" y="547058"/>
                    <a:pt x="35858" y="503448"/>
                    <a:pt x="24076" y="48304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3" name="Vrije vorm: vorm 422">
              <a:extLst>
                <a:ext uri="{FF2B5EF4-FFF2-40B4-BE49-F238E27FC236}">
                  <a16:creationId xmlns:a16="http://schemas.microsoft.com/office/drawing/2014/main" id="{47930038-4C16-9C29-2FDD-4A068615DC84}"/>
                </a:ext>
              </a:extLst>
            </p:cNvPr>
            <p:cNvSpPr/>
            <p:nvPr/>
          </p:nvSpPr>
          <p:spPr>
            <a:xfrm>
              <a:off x="11924827" y="5483300"/>
              <a:ext cx="52182" cy="52160"/>
            </a:xfrm>
            <a:custGeom>
              <a:avLst/>
              <a:gdLst>
                <a:gd name="connsiteX0" fmla="*/ 8726 w 52182"/>
                <a:gd name="connsiteY0" fmla="*/ 52161 h 52160"/>
                <a:gd name="connsiteX1" fmla="*/ 14969 w 52182"/>
                <a:gd name="connsiteY1" fmla="*/ 49610 h 52160"/>
                <a:gd name="connsiteX2" fmla="*/ 49610 w 52182"/>
                <a:gd name="connsiteY2" fmla="*/ 14969 h 52160"/>
                <a:gd name="connsiteX3" fmla="*/ 49610 w 52182"/>
                <a:gd name="connsiteY3" fmla="*/ 2572 h 52160"/>
                <a:gd name="connsiteX4" fmla="*/ 37214 w 52182"/>
                <a:gd name="connsiteY4" fmla="*/ 2572 h 52160"/>
                <a:gd name="connsiteX5" fmla="*/ 2572 w 52182"/>
                <a:gd name="connsiteY5" fmla="*/ 37214 h 52160"/>
                <a:gd name="connsiteX6" fmla="*/ 2572 w 52182"/>
                <a:gd name="connsiteY6" fmla="*/ 49610 h 52160"/>
                <a:gd name="connsiteX7" fmla="*/ 8814 w 52182"/>
                <a:gd name="connsiteY7" fmla="*/ 52161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8726" y="52161"/>
                  </a:moveTo>
                  <a:cubicBezTo>
                    <a:pt x="11012" y="52161"/>
                    <a:pt x="13210" y="51281"/>
                    <a:pt x="14969" y="49610"/>
                  </a:cubicBezTo>
                  <a:lnTo>
                    <a:pt x="49610" y="14969"/>
                  </a:lnTo>
                  <a:cubicBezTo>
                    <a:pt x="53040" y="11540"/>
                    <a:pt x="53040" y="6001"/>
                    <a:pt x="49610" y="2572"/>
                  </a:cubicBezTo>
                  <a:cubicBezTo>
                    <a:pt x="46181" y="-857"/>
                    <a:pt x="40642" y="-857"/>
                    <a:pt x="37214" y="2572"/>
                  </a:cubicBezTo>
                  <a:lnTo>
                    <a:pt x="2572" y="37214"/>
                  </a:lnTo>
                  <a:cubicBezTo>
                    <a:pt x="-857" y="40643"/>
                    <a:pt x="-857" y="46182"/>
                    <a:pt x="2572" y="49610"/>
                  </a:cubicBezTo>
                  <a:cubicBezTo>
                    <a:pt x="4330" y="51369"/>
                    <a:pt x="6528" y="52161"/>
                    <a:pt x="8814" y="5216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4" name="Vrije vorm: vorm 423">
              <a:extLst>
                <a:ext uri="{FF2B5EF4-FFF2-40B4-BE49-F238E27FC236}">
                  <a16:creationId xmlns:a16="http://schemas.microsoft.com/office/drawing/2014/main" id="{A5737C7B-9313-FC92-395D-87D623E99CF0}"/>
                </a:ext>
              </a:extLst>
            </p:cNvPr>
            <p:cNvSpPr/>
            <p:nvPr/>
          </p:nvSpPr>
          <p:spPr>
            <a:xfrm>
              <a:off x="12019705" y="1576900"/>
              <a:ext cx="538818" cy="596646"/>
            </a:xfrm>
            <a:custGeom>
              <a:avLst/>
              <a:gdLst>
                <a:gd name="connsiteX0" fmla="*/ 53998 w 538818"/>
                <a:gd name="connsiteY0" fmla="*/ 312127 h 596646"/>
                <a:gd name="connsiteX1" fmla="*/ 39403 w 538818"/>
                <a:gd name="connsiteY1" fmla="*/ 309313 h 596646"/>
                <a:gd name="connsiteX2" fmla="*/ 2914 w 538818"/>
                <a:gd name="connsiteY2" fmla="*/ 334020 h 596646"/>
                <a:gd name="connsiteX3" fmla="*/ 3267 w 538818"/>
                <a:gd name="connsiteY3" fmla="*/ 364089 h 596646"/>
                <a:gd name="connsiteX4" fmla="*/ 24808 w 538818"/>
                <a:gd name="connsiteY4" fmla="*/ 385103 h 596646"/>
                <a:gd name="connsiteX5" fmla="*/ 34391 w 538818"/>
                <a:gd name="connsiteY5" fmla="*/ 388884 h 596646"/>
                <a:gd name="connsiteX6" fmla="*/ 25511 w 538818"/>
                <a:gd name="connsiteY6" fmla="*/ 393983 h 596646"/>
                <a:gd name="connsiteX7" fmla="*/ 11091 w 538818"/>
                <a:gd name="connsiteY7" fmla="*/ 447616 h 596646"/>
                <a:gd name="connsiteX8" fmla="*/ 45118 w 538818"/>
                <a:gd name="connsiteY8" fmla="*/ 467223 h 596646"/>
                <a:gd name="connsiteX9" fmla="*/ 64725 w 538818"/>
                <a:gd name="connsiteY9" fmla="*/ 461948 h 596646"/>
                <a:gd name="connsiteX10" fmla="*/ 73605 w 538818"/>
                <a:gd name="connsiteY10" fmla="*/ 456848 h 596646"/>
                <a:gd name="connsiteX11" fmla="*/ 72110 w 538818"/>
                <a:gd name="connsiteY11" fmla="*/ 467047 h 596646"/>
                <a:gd name="connsiteX12" fmla="*/ 105345 w 538818"/>
                <a:gd name="connsiteY12" fmla="*/ 511536 h 596646"/>
                <a:gd name="connsiteX13" fmla="*/ 149834 w 538818"/>
                <a:gd name="connsiteY13" fmla="*/ 478214 h 596646"/>
                <a:gd name="connsiteX14" fmla="*/ 160121 w 538818"/>
                <a:gd name="connsiteY14" fmla="*/ 406820 h 596646"/>
                <a:gd name="connsiteX15" fmla="*/ 230108 w 538818"/>
                <a:gd name="connsiteY15" fmla="*/ 366375 h 596646"/>
                <a:gd name="connsiteX16" fmla="*/ 230108 w 538818"/>
                <a:gd name="connsiteY16" fmla="*/ 447177 h 596646"/>
                <a:gd name="connsiteX17" fmla="*/ 173397 w 538818"/>
                <a:gd name="connsiteY17" fmla="*/ 491842 h 596646"/>
                <a:gd name="connsiteX18" fmla="*/ 158714 w 538818"/>
                <a:gd name="connsiteY18" fmla="*/ 518043 h 596646"/>
                <a:gd name="connsiteX19" fmla="*/ 166891 w 538818"/>
                <a:gd name="connsiteY19" fmla="*/ 546969 h 596646"/>
                <a:gd name="connsiteX20" fmla="*/ 197752 w 538818"/>
                <a:gd name="connsiteY20" fmla="*/ 561916 h 596646"/>
                <a:gd name="connsiteX21" fmla="*/ 222019 w 538818"/>
                <a:gd name="connsiteY21" fmla="*/ 553476 h 596646"/>
                <a:gd name="connsiteX22" fmla="*/ 230108 w 538818"/>
                <a:gd name="connsiteY22" fmla="*/ 547145 h 596646"/>
                <a:gd name="connsiteX23" fmla="*/ 230108 w 538818"/>
                <a:gd name="connsiteY23" fmla="*/ 557344 h 596646"/>
                <a:gd name="connsiteX24" fmla="*/ 269409 w 538818"/>
                <a:gd name="connsiteY24" fmla="*/ 596646 h 596646"/>
                <a:gd name="connsiteX25" fmla="*/ 308711 w 538818"/>
                <a:gd name="connsiteY25" fmla="*/ 557344 h 596646"/>
                <a:gd name="connsiteX26" fmla="*/ 308711 w 538818"/>
                <a:gd name="connsiteY26" fmla="*/ 547145 h 596646"/>
                <a:gd name="connsiteX27" fmla="*/ 316800 w 538818"/>
                <a:gd name="connsiteY27" fmla="*/ 553564 h 596646"/>
                <a:gd name="connsiteX28" fmla="*/ 341067 w 538818"/>
                <a:gd name="connsiteY28" fmla="*/ 562004 h 596646"/>
                <a:gd name="connsiteX29" fmla="*/ 371928 w 538818"/>
                <a:gd name="connsiteY29" fmla="*/ 547057 h 596646"/>
                <a:gd name="connsiteX30" fmla="*/ 380105 w 538818"/>
                <a:gd name="connsiteY30" fmla="*/ 518131 h 596646"/>
                <a:gd name="connsiteX31" fmla="*/ 365422 w 538818"/>
                <a:gd name="connsiteY31" fmla="*/ 491930 h 596646"/>
                <a:gd name="connsiteX32" fmla="*/ 308711 w 538818"/>
                <a:gd name="connsiteY32" fmla="*/ 447265 h 596646"/>
                <a:gd name="connsiteX33" fmla="*/ 308711 w 538818"/>
                <a:gd name="connsiteY33" fmla="*/ 366463 h 596646"/>
                <a:gd name="connsiteX34" fmla="*/ 378698 w 538818"/>
                <a:gd name="connsiteY34" fmla="*/ 406908 h 596646"/>
                <a:gd name="connsiteX35" fmla="*/ 388985 w 538818"/>
                <a:gd name="connsiteY35" fmla="*/ 478302 h 596646"/>
                <a:gd name="connsiteX36" fmla="*/ 427847 w 538818"/>
                <a:gd name="connsiteY36" fmla="*/ 511976 h 596646"/>
                <a:gd name="connsiteX37" fmla="*/ 433474 w 538818"/>
                <a:gd name="connsiteY37" fmla="*/ 511536 h 596646"/>
                <a:gd name="connsiteX38" fmla="*/ 466797 w 538818"/>
                <a:gd name="connsiteY38" fmla="*/ 467047 h 596646"/>
                <a:gd name="connsiteX39" fmla="*/ 465302 w 538818"/>
                <a:gd name="connsiteY39" fmla="*/ 456848 h 596646"/>
                <a:gd name="connsiteX40" fmla="*/ 474183 w 538818"/>
                <a:gd name="connsiteY40" fmla="*/ 461948 h 596646"/>
                <a:gd name="connsiteX41" fmla="*/ 493789 w 538818"/>
                <a:gd name="connsiteY41" fmla="*/ 467223 h 596646"/>
                <a:gd name="connsiteX42" fmla="*/ 527815 w 538818"/>
                <a:gd name="connsiteY42" fmla="*/ 447528 h 596646"/>
                <a:gd name="connsiteX43" fmla="*/ 513396 w 538818"/>
                <a:gd name="connsiteY43" fmla="*/ 393895 h 596646"/>
                <a:gd name="connsiteX44" fmla="*/ 504516 w 538818"/>
                <a:gd name="connsiteY44" fmla="*/ 388796 h 596646"/>
                <a:gd name="connsiteX45" fmla="*/ 514099 w 538818"/>
                <a:gd name="connsiteY45" fmla="*/ 384927 h 596646"/>
                <a:gd name="connsiteX46" fmla="*/ 535641 w 538818"/>
                <a:gd name="connsiteY46" fmla="*/ 363914 h 596646"/>
                <a:gd name="connsiteX47" fmla="*/ 535992 w 538818"/>
                <a:gd name="connsiteY47" fmla="*/ 333844 h 596646"/>
                <a:gd name="connsiteX48" fmla="*/ 499592 w 538818"/>
                <a:gd name="connsiteY48" fmla="*/ 309137 h 596646"/>
                <a:gd name="connsiteX49" fmla="*/ 484997 w 538818"/>
                <a:gd name="connsiteY49" fmla="*/ 311951 h 596646"/>
                <a:gd name="connsiteX50" fmla="*/ 418000 w 538818"/>
                <a:gd name="connsiteY50" fmla="*/ 338768 h 596646"/>
                <a:gd name="connsiteX51" fmla="*/ 348013 w 538818"/>
                <a:gd name="connsiteY51" fmla="*/ 298323 h 596646"/>
                <a:gd name="connsiteX52" fmla="*/ 418000 w 538818"/>
                <a:gd name="connsiteY52" fmla="*/ 257878 h 596646"/>
                <a:gd name="connsiteX53" fmla="*/ 484909 w 538818"/>
                <a:gd name="connsiteY53" fmla="*/ 284607 h 596646"/>
                <a:gd name="connsiteX54" fmla="*/ 499504 w 538818"/>
                <a:gd name="connsiteY54" fmla="*/ 287420 h 596646"/>
                <a:gd name="connsiteX55" fmla="*/ 535992 w 538818"/>
                <a:gd name="connsiteY55" fmla="*/ 262714 h 596646"/>
                <a:gd name="connsiteX56" fmla="*/ 535641 w 538818"/>
                <a:gd name="connsiteY56" fmla="*/ 232644 h 596646"/>
                <a:gd name="connsiteX57" fmla="*/ 514099 w 538818"/>
                <a:gd name="connsiteY57" fmla="*/ 211631 h 596646"/>
                <a:gd name="connsiteX58" fmla="*/ 504516 w 538818"/>
                <a:gd name="connsiteY58" fmla="*/ 207850 h 596646"/>
                <a:gd name="connsiteX59" fmla="*/ 513396 w 538818"/>
                <a:gd name="connsiteY59" fmla="*/ 202751 h 596646"/>
                <a:gd name="connsiteX60" fmla="*/ 527815 w 538818"/>
                <a:gd name="connsiteY60" fmla="*/ 149117 h 596646"/>
                <a:gd name="connsiteX61" fmla="*/ 493789 w 538818"/>
                <a:gd name="connsiteY61" fmla="*/ 129423 h 596646"/>
                <a:gd name="connsiteX62" fmla="*/ 474183 w 538818"/>
                <a:gd name="connsiteY62" fmla="*/ 134698 h 596646"/>
                <a:gd name="connsiteX63" fmla="*/ 465302 w 538818"/>
                <a:gd name="connsiteY63" fmla="*/ 139798 h 596646"/>
                <a:gd name="connsiteX64" fmla="*/ 466797 w 538818"/>
                <a:gd name="connsiteY64" fmla="*/ 129599 h 596646"/>
                <a:gd name="connsiteX65" fmla="*/ 433474 w 538818"/>
                <a:gd name="connsiteY65" fmla="*/ 85109 h 596646"/>
                <a:gd name="connsiteX66" fmla="*/ 388985 w 538818"/>
                <a:gd name="connsiteY66" fmla="*/ 118432 h 596646"/>
                <a:gd name="connsiteX67" fmla="*/ 378698 w 538818"/>
                <a:gd name="connsiteY67" fmla="*/ 189826 h 596646"/>
                <a:gd name="connsiteX68" fmla="*/ 308711 w 538818"/>
                <a:gd name="connsiteY68" fmla="*/ 230270 h 596646"/>
                <a:gd name="connsiteX69" fmla="*/ 308711 w 538818"/>
                <a:gd name="connsiteY69" fmla="*/ 149381 h 596646"/>
                <a:gd name="connsiteX70" fmla="*/ 365422 w 538818"/>
                <a:gd name="connsiteY70" fmla="*/ 104804 h 596646"/>
                <a:gd name="connsiteX71" fmla="*/ 380105 w 538818"/>
                <a:gd name="connsiteY71" fmla="*/ 78603 h 596646"/>
                <a:gd name="connsiteX72" fmla="*/ 371928 w 538818"/>
                <a:gd name="connsiteY72" fmla="*/ 49676 h 596646"/>
                <a:gd name="connsiteX73" fmla="*/ 341067 w 538818"/>
                <a:gd name="connsiteY73" fmla="*/ 34730 h 596646"/>
                <a:gd name="connsiteX74" fmla="*/ 316800 w 538818"/>
                <a:gd name="connsiteY74" fmla="*/ 43170 h 596646"/>
                <a:gd name="connsiteX75" fmla="*/ 308711 w 538818"/>
                <a:gd name="connsiteY75" fmla="*/ 49501 h 596646"/>
                <a:gd name="connsiteX76" fmla="*/ 308711 w 538818"/>
                <a:gd name="connsiteY76" fmla="*/ 39302 h 596646"/>
                <a:gd name="connsiteX77" fmla="*/ 269409 w 538818"/>
                <a:gd name="connsiteY77" fmla="*/ 0 h 596646"/>
                <a:gd name="connsiteX78" fmla="*/ 230108 w 538818"/>
                <a:gd name="connsiteY78" fmla="*/ 39302 h 596646"/>
                <a:gd name="connsiteX79" fmla="*/ 230108 w 538818"/>
                <a:gd name="connsiteY79" fmla="*/ 49501 h 596646"/>
                <a:gd name="connsiteX80" fmla="*/ 222019 w 538818"/>
                <a:gd name="connsiteY80" fmla="*/ 43170 h 596646"/>
                <a:gd name="connsiteX81" fmla="*/ 197752 w 538818"/>
                <a:gd name="connsiteY81" fmla="*/ 34730 h 596646"/>
                <a:gd name="connsiteX82" fmla="*/ 166891 w 538818"/>
                <a:gd name="connsiteY82" fmla="*/ 49676 h 596646"/>
                <a:gd name="connsiteX83" fmla="*/ 158714 w 538818"/>
                <a:gd name="connsiteY83" fmla="*/ 78603 h 596646"/>
                <a:gd name="connsiteX84" fmla="*/ 173397 w 538818"/>
                <a:gd name="connsiteY84" fmla="*/ 104804 h 596646"/>
                <a:gd name="connsiteX85" fmla="*/ 230108 w 538818"/>
                <a:gd name="connsiteY85" fmla="*/ 149381 h 596646"/>
                <a:gd name="connsiteX86" fmla="*/ 230108 w 538818"/>
                <a:gd name="connsiteY86" fmla="*/ 230270 h 596646"/>
                <a:gd name="connsiteX87" fmla="*/ 160121 w 538818"/>
                <a:gd name="connsiteY87" fmla="*/ 189826 h 596646"/>
                <a:gd name="connsiteX88" fmla="*/ 149834 w 538818"/>
                <a:gd name="connsiteY88" fmla="*/ 118432 h 596646"/>
                <a:gd name="connsiteX89" fmla="*/ 105345 w 538818"/>
                <a:gd name="connsiteY89" fmla="*/ 85109 h 596646"/>
                <a:gd name="connsiteX90" fmla="*/ 72022 w 538818"/>
                <a:gd name="connsiteY90" fmla="*/ 129599 h 596646"/>
                <a:gd name="connsiteX91" fmla="*/ 73517 w 538818"/>
                <a:gd name="connsiteY91" fmla="*/ 139798 h 596646"/>
                <a:gd name="connsiteX92" fmla="*/ 64637 w 538818"/>
                <a:gd name="connsiteY92" fmla="*/ 134698 h 596646"/>
                <a:gd name="connsiteX93" fmla="*/ 45030 w 538818"/>
                <a:gd name="connsiteY93" fmla="*/ 129423 h 596646"/>
                <a:gd name="connsiteX94" fmla="*/ 11004 w 538818"/>
                <a:gd name="connsiteY94" fmla="*/ 149117 h 596646"/>
                <a:gd name="connsiteX95" fmla="*/ 25423 w 538818"/>
                <a:gd name="connsiteY95" fmla="*/ 202751 h 596646"/>
                <a:gd name="connsiteX96" fmla="*/ 34303 w 538818"/>
                <a:gd name="connsiteY96" fmla="*/ 207850 h 596646"/>
                <a:gd name="connsiteX97" fmla="*/ 24720 w 538818"/>
                <a:gd name="connsiteY97" fmla="*/ 211719 h 596646"/>
                <a:gd name="connsiteX98" fmla="*/ 3178 w 538818"/>
                <a:gd name="connsiteY98" fmla="*/ 232732 h 596646"/>
                <a:gd name="connsiteX99" fmla="*/ 2827 w 538818"/>
                <a:gd name="connsiteY99" fmla="*/ 262802 h 596646"/>
                <a:gd name="connsiteX100" fmla="*/ 39315 w 538818"/>
                <a:gd name="connsiteY100" fmla="*/ 287508 h 596646"/>
                <a:gd name="connsiteX101" fmla="*/ 53910 w 538818"/>
                <a:gd name="connsiteY101" fmla="*/ 284695 h 596646"/>
                <a:gd name="connsiteX102" fmla="*/ 120908 w 538818"/>
                <a:gd name="connsiteY102" fmla="*/ 257878 h 596646"/>
                <a:gd name="connsiteX103" fmla="*/ 190894 w 538818"/>
                <a:gd name="connsiteY103" fmla="*/ 298323 h 596646"/>
                <a:gd name="connsiteX104" fmla="*/ 120908 w 538818"/>
                <a:gd name="connsiteY104" fmla="*/ 338768 h 596646"/>
                <a:gd name="connsiteX105" fmla="*/ 53910 w 538818"/>
                <a:gd name="connsiteY105" fmla="*/ 311951 h 596646"/>
                <a:gd name="connsiteX106" fmla="*/ 126095 w 538818"/>
                <a:gd name="connsiteY106" fmla="*/ 356264 h 596646"/>
                <a:gd name="connsiteX107" fmla="*/ 212963 w 538818"/>
                <a:gd name="connsiteY107" fmla="*/ 306060 h 596646"/>
                <a:gd name="connsiteX108" fmla="*/ 217359 w 538818"/>
                <a:gd name="connsiteY108" fmla="*/ 298411 h 596646"/>
                <a:gd name="connsiteX109" fmla="*/ 212963 w 538818"/>
                <a:gd name="connsiteY109" fmla="*/ 290762 h 596646"/>
                <a:gd name="connsiteX110" fmla="*/ 126095 w 538818"/>
                <a:gd name="connsiteY110" fmla="*/ 240558 h 596646"/>
                <a:gd name="connsiteX111" fmla="*/ 118446 w 538818"/>
                <a:gd name="connsiteY111" fmla="*/ 240030 h 596646"/>
                <a:gd name="connsiteX112" fmla="*/ 47492 w 538818"/>
                <a:gd name="connsiteY112" fmla="*/ 268429 h 596646"/>
                <a:gd name="connsiteX113" fmla="*/ 39491 w 538818"/>
                <a:gd name="connsiteY113" fmla="*/ 270012 h 596646"/>
                <a:gd name="connsiteX114" fmla="*/ 19356 w 538818"/>
                <a:gd name="connsiteY114" fmla="*/ 256384 h 596646"/>
                <a:gd name="connsiteX115" fmla="*/ 19532 w 538818"/>
                <a:gd name="connsiteY115" fmla="*/ 239766 h 596646"/>
                <a:gd name="connsiteX116" fmla="*/ 31402 w 538818"/>
                <a:gd name="connsiteY116" fmla="*/ 228160 h 596646"/>
                <a:gd name="connsiteX117" fmla="*/ 57779 w 538818"/>
                <a:gd name="connsiteY117" fmla="*/ 217610 h 596646"/>
                <a:gd name="connsiteX118" fmla="*/ 63318 w 538818"/>
                <a:gd name="connsiteY118" fmla="*/ 210048 h 596646"/>
                <a:gd name="connsiteX119" fmla="*/ 58921 w 538818"/>
                <a:gd name="connsiteY119" fmla="*/ 201783 h 596646"/>
                <a:gd name="connsiteX120" fmla="*/ 34391 w 538818"/>
                <a:gd name="connsiteY120" fmla="*/ 187628 h 596646"/>
                <a:gd name="connsiteX121" fmla="*/ 26390 w 538818"/>
                <a:gd name="connsiteY121" fmla="*/ 157998 h 596646"/>
                <a:gd name="connsiteX122" fmla="*/ 56020 w 538818"/>
                <a:gd name="connsiteY122" fmla="*/ 150085 h 596646"/>
                <a:gd name="connsiteX123" fmla="*/ 80551 w 538818"/>
                <a:gd name="connsiteY123" fmla="*/ 164240 h 596646"/>
                <a:gd name="connsiteX124" fmla="*/ 89871 w 538818"/>
                <a:gd name="connsiteY124" fmla="*/ 163889 h 596646"/>
                <a:gd name="connsiteX125" fmla="*/ 93651 w 538818"/>
                <a:gd name="connsiteY125" fmla="*/ 155360 h 596646"/>
                <a:gd name="connsiteX126" fmla="*/ 89607 w 538818"/>
                <a:gd name="connsiteY126" fmla="*/ 127225 h 596646"/>
                <a:gd name="connsiteX127" fmla="*/ 107983 w 538818"/>
                <a:gd name="connsiteY127" fmla="*/ 102606 h 596646"/>
                <a:gd name="connsiteX128" fmla="*/ 132514 w 538818"/>
                <a:gd name="connsiteY128" fmla="*/ 120982 h 596646"/>
                <a:gd name="connsiteX129" fmla="*/ 143416 w 538818"/>
                <a:gd name="connsiteY129" fmla="*/ 196596 h 596646"/>
                <a:gd name="connsiteX130" fmla="*/ 147724 w 538818"/>
                <a:gd name="connsiteY130" fmla="*/ 202926 h 596646"/>
                <a:gd name="connsiteX131" fmla="*/ 234592 w 538818"/>
                <a:gd name="connsiteY131" fmla="*/ 253130 h 596646"/>
                <a:gd name="connsiteX132" fmla="*/ 243384 w 538818"/>
                <a:gd name="connsiteY132" fmla="*/ 253130 h 596646"/>
                <a:gd name="connsiteX133" fmla="*/ 247781 w 538818"/>
                <a:gd name="connsiteY133" fmla="*/ 245481 h 596646"/>
                <a:gd name="connsiteX134" fmla="*/ 247781 w 538818"/>
                <a:gd name="connsiteY134" fmla="*/ 145161 h 596646"/>
                <a:gd name="connsiteX135" fmla="*/ 244439 w 538818"/>
                <a:gd name="connsiteY135" fmla="*/ 138215 h 596646"/>
                <a:gd name="connsiteX136" fmla="*/ 184388 w 538818"/>
                <a:gd name="connsiteY136" fmla="*/ 91000 h 596646"/>
                <a:gd name="connsiteX137" fmla="*/ 176299 w 538818"/>
                <a:gd name="connsiteY137" fmla="*/ 76493 h 596646"/>
                <a:gd name="connsiteX138" fmla="*/ 180783 w 538818"/>
                <a:gd name="connsiteY138" fmla="*/ 60491 h 596646"/>
                <a:gd name="connsiteX139" fmla="*/ 211204 w 538818"/>
                <a:gd name="connsiteY139" fmla="*/ 56886 h 596646"/>
                <a:gd name="connsiteX140" fmla="*/ 233537 w 538818"/>
                <a:gd name="connsiteY140" fmla="*/ 74471 h 596646"/>
                <a:gd name="connsiteX141" fmla="*/ 242769 w 538818"/>
                <a:gd name="connsiteY141" fmla="*/ 75438 h 596646"/>
                <a:gd name="connsiteX142" fmla="*/ 247693 w 538818"/>
                <a:gd name="connsiteY142" fmla="*/ 67525 h 596646"/>
                <a:gd name="connsiteX143" fmla="*/ 247693 w 538818"/>
                <a:gd name="connsiteY143" fmla="*/ 39214 h 596646"/>
                <a:gd name="connsiteX144" fmla="*/ 269409 w 538818"/>
                <a:gd name="connsiteY144" fmla="*/ 17497 h 596646"/>
                <a:gd name="connsiteX145" fmla="*/ 291127 w 538818"/>
                <a:gd name="connsiteY145" fmla="*/ 39214 h 596646"/>
                <a:gd name="connsiteX146" fmla="*/ 291127 w 538818"/>
                <a:gd name="connsiteY146" fmla="*/ 67525 h 596646"/>
                <a:gd name="connsiteX147" fmla="*/ 296050 w 538818"/>
                <a:gd name="connsiteY147" fmla="*/ 75438 h 596646"/>
                <a:gd name="connsiteX148" fmla="*/ 305282 w 538818"/>
                <a:gd name="connsiteY148" fmla="*/ 74471 h 596646"/>
                <a:gd name="connsiteX149" fmla="*/ 327614 w 538818"/>
                <a:gd name="connsiteY149" fmla="*/ 56886 h 596646"/>
                <a:gd name="connsiteX150" fmla="*/ 358124 w 538818"/>
                <a:gd name="connsiteY150" fmla="*/ 60491 h 596646"/>
                <a:gd name="connsiteX151" fmla="*/ 362608 w 538818"/>
                <a:gd name="connsiteY151" fmla="*/ 76493 h 596646"/>
                <a:gd name="connsiteX152" fmla="*/ 354519 w 538818"/>
                <a:gd name="connsiteY152" fmla="*/ 91000 h 596646"/>
                <a:gd name="connsiteX153" fmla="*/ 294468 w 538818"/>
                <a:gd name="connsiteY153" fmla="*/ 138215 h 596646"/>
                <a:gd name="connsiteX154" fmla="*/ 291127 w 538818"/>
                <a:gd name="connsiteY154" fmla="*/ 145161 h 596646"/>
                <a:gd name="connsiteX155" fmla="*/ 291127 w 538818"/>
                <a:gd name="connsiteY155" fmla="*/ 245481 h 596646"/>
                <a:gd name="connsiteX156" fmla="*/ 295523 w 538818"/>
                <a:gd name="connsiteY156" fmla="*/ 253130 h 596646"/>
                <a:gd name="connsiteX157" fmla="*/ 304315 w 538818"/>
                <a:gd name="connsiteY157" fmla="*/ 253130 h 596646"/>
                <a:gd name="connsiteX158" fmla="*/ 391183 w 538818"/>
                <a:gd name="connsiteY158" fmla="*/ 202926 h 596646"/>
                <a:gd name="connsiteX159" fmla="*/ 395491 w 538818"/>
                <a:gd name="connsiteY159" fmla="*/ 196596 h 596646"/>
                <a:gd name="connsiteX160" fmla="*/ 406394 w 538818"/>
                <a:gd name="connsiteY160" fmla="*/ 120982 h 596646"/>
                <a:gd name="connsiteX161" fmla="*/ 430924 w 538818"/>
                <a:gd name="connsiteY161" fmla="*/ 102606 h 596646"/>
                <a:gd name="connsiteX162" fmla="*/ 449300 w 538818"/>
                <a:gd name="connsiteY162" fmla="*/ 127137 h 596646"/>
                <a:gd name="connsiteX163" fmla="*/ 445255 w 538818"/>
                <a:gd name="connsiteY163" fmla="*/ 155272 h 596646"/>
                <a:gd name="connsiteX164" fmla="*/ 449037 w 538818"/>
                <a:gd name="connsiteY164" fmla="*/ 163801 h 596646"/>
                <a:gd name="connsiteX165" fmla="*/ 458356 w 538818"/>
                <a:gd name="connsiteY165" fmla="*/ 164152 h 596646"/>
                <a:gd name="connsiteX166" fmla="*/ 482887 w 538818"/>
                <a:gd name="connsiteY166" fmla="*/ 149997 h 596646"/>
                <a:gd name="connsiteX167" fmla="*/ 512517 w 538818"/>
                <a:gd name="connsiteY167" fmla="*/ 157910 h 596646"/>
                <a:gd name="connsiteX168" fmla="*/ 504516 w 538818"/>
                <a:gd name="connsiteY168" fmla="*/ 187540 h 596646"/>
                <a:gd name="connsiteX169" fmla="*/ 479985 w 538818"/>
                <a:gd name="connsiteY169" fmla="*/ 201695 h 596646"/>
                <a:gd name="connsiteX170" fmla="*/ 475589 w 538818"/>
                <a:gd name="connsiteY170" fmla="*/ 209960 h 596646"/>
                <a:gd name="connsiteX171" fmla="*/ 481128 w 538818"/>
                <a:gd name="connsiteY171" fmla="*/ 217522 h 596646"/>
                <a:gd name="connsiteX172" fmla="*/ 507505 w 538818"/>
                <a:gd name="connsiteY172" fmla="*/ 228072 h 596646"/>
                <a:gd name="connsiteX173" fmla="*/ 519375 w 538818"/>
                <a:gd name="connsiteY173" fmla="*/ 239678 h 596646"/>
                <a:gd name="connsiteX174" fmla="*/ 519551 w 538818"/>
                <a:gd name="connsiteY174" fmla="*/ 256296 h 596646"/>
                <a:gd name="connsiteX175" fmla="*/ 491328 w 538818"/>
                <a:gd name="connsiteY175" fmla="*/ 268341 h 596646"/>
                <a:gd name="connsiteX176" fmla="*/ 420374 w 538818"/>
                <a:gd name="connsiteY176" fmla="*/ 239942 h 596646"/>
                <a:gd name="connsiteX177" fmla="*/ 412724 w 538818"/>
                <a:gd name="connsiteY177" fmla="*/ 240470 h 596646"/>
                <a:gd name="connsiteX178" fmla="*/ 325856 w 538818"/>
                <a:gd name="connsiteY178" fmla="*/ 290674 h 596646"/>
                <a:gd name="connsiteX179" fmla="*/ 321460 w 538818"/>
                <a:gd name="connsiteY179" fmla="*/ 298323 h 596646"/>
                <a:gd name="connsiteX180" fmla="*/ 325856 w 538818"/>
                <a:gd name="connsiteY180" fmla="*/ 305972 h 596646"/>
                <a:gd name="connsiteX181" fmla="*/ 412724 w 538818"/>
                <a:gd name="connsiteY181" fmla="*/ 356176 h 596646"/>
                <a:gd name="connsiteX182" fmla="*/ 420374 w 538818"/>
                <a:gd name="connsiteY182" fmla="*/ 356704 h 596646"/>
                <a:gd name="connsiteX183" fmla="*/ 491328 w 538818"/>
                <a:gd name="connsiteY183" fmla="*/ 328305 h 596646"/>
                <a:gd name="connsiteX184" fmla="*/ 519551 w 538818"/>
                <a:gd name="connsiteY184" fmla="*/ 340350 h 596646"/>
                <a:gd name="connsiteX185" fmla="*/ 519375 w 538818"/>
                <a:gd name="connsiteY185" fmla="*/ 356968 h 596646"/>
                <a:gd name="connsiteX186" fmla="*/ 507505 w 538818"/>
                <a:gd name="connsiteY186" fmla="*/ 368574 h 596646"/>
                <a:gd name="connsiteX187" fmla="*/ 481128 w 538818"/>
                <a:gd name="connsiteY187" fmla="*/ 379124 h 596646"/>
                <a:gd name="connsiteX188" fmla="*/ 475589 w 538818"/>
                <a:gd name="connsiteY188" fmla="*/ 386686 h 596646"/>
                <a:gd name="connsiteX189" fmla="*/ 479985 w 538818"/>
                <a:gd name="connsiteY189" fmla="*/ 394950 h 596646"/>
                <a:gd name="connsiteX190" fmla="*/ 504516 w 538818"/>
                <a:gd name="connsiteY190" fmla="*/ 409106 h 596646"/>
                <a:gd name="connsiteX191" fmla="*/ 512517 w 538818"/>
                <a:gd name="connsiteY191" fmla="*/ 438736 h 596646"/>
                <a:gd name="connsiteX192" fmla="*/ 482887 w 538818"/>
                <a:gd name="connsiteY192" fmla="*/ 446649 h 596646"/>
                <a:gd name="connsiteX193" fmla="*/ 458356 w 538818"/>
                <a:gd name="connsiteY193" fmla="*/ 432494 h 596646"/>
                <a:gd name="connsiteX194" fmla="*/ 449037 w 538818"/>
                <a:gd name="connsiteY194" fmla="*/ 432845 h 596646"/>
                <a:gd name="connsiteX195" fmla="*/ 445255 w 538818"/>
                <a:gd name="connsiteY195" fmla="*/ 441374 h 596646"/>
                <a:gd name="connsiteX196" fmla="*/ 449300 w 538818"/>
                <a:gd name="connsiteY196" fmla="*/ 469509 h 596646"/>
                <a:gd name="connsiteX197" fmla="*/ 430924 w 538818"/>
                <a:gd name="connsiteY197" fmla="*/ 494128 h 596646"/>
                <a:gd name="connsiteX198" fmla="*/ 406394 w 538818"/>
                <a:gd name="connsiteY198" fmla="*/ 475752 h 596646"/>
                <a:gd name="connsiteX199" fmla="*/ 395491 w 538818"/>
                <a:gd name="connsiteY199" fmla="*/ 400138 h 596646"/>
                <a:gd name="connsiteX200" fmla="*/ 391183 w 538818"/>
                <a:gd name="connsiteY200" fmla="*/ 393807 h 596646"/>
                <a:gd name="connsiteX201" fmla="*/ 304315 w 538818"/>
                <a:gd name="connsiteY201" fmla="*/ 343603 h 596646"/>
                <a:gd name="connsiteX202" fmla="*/ 295523 w 538818"/>
                <a:gd name="connsiteY202" fmla="*/ 343603 h 596646"/>
                <a:gd name="connsiteX203" fmla="*/ 291127 w 538818"/>
                <a:gd name="connsiteY203" fmla="*/ 351253 h 596646"/>
                <a:gd name="connsiteX204" fmla="*/ 291127 w 538818"/>
                <a:gd name="connsiteY204" fmla="*/ 451573 h 596646"/>
                <a:gd name="connsiteX205" fmla="*/ 294468 w 538818"/>
                <a:gd name="connsiteY205" fmla="*/ 458519 h 596646"/>
                <a:gd name="connsiteX206" fmla="*/ 354519 w 538818"/>
                <a:gd name="connsiteY206" fmla="*/ 505821 h 596646"/>
                <a:gd name="connsiteX207" fmla="*/ 362608 w 538818"/>
                <a:gd name="connsiteY207" fmla="*/ 520329 h 596646"/>
                <a:gd name="connsiteX208" fmla="*/ 358124 w 538818"/>
                <a:gd name="connsiteY208" fmla="*/ 536331 h 596646"/>
                <a:gd name="connsiteX209" fmla="*/ 327702 w 538818"/>
                <a:gd name="connsiteY209" fmla="*/ 539936 h 596646"/>
                <a:gd name="connsiteX210" fmla="*/ 305370 w 538818"/>
                <a:gd name="connsiteY210" fmla="*/ 522351 h 596646"/>
                <a:gd name="connsiteX211" fmla="*/ 296138 w 538818"/>
                <a:gd name="connsiteY211" fmla="*/ 521384 h 596646"/>
                <a:gd name="connsiteX212" fmla="*/ 291215 w 538818"/>
                <a:gd name="connsiteY212" fmla="*/ 529297 h 596646"/>
                <a:gd name="connsiteX213" fmla="*/ 291215 w 538818"/>
                <a:gd name="connsiteY213" fmla="*/ 557608 h 596646"/>
                <a:gd name="connsiteX214" fmla="*/ 269497 w 538818"/>
                <a:gd name="connsiteY214" fmla="*/ 579325 h 596646"/>
                <a:gd name="connsiteX215" fmla="*/ 247781 w 538818"/>
                <a:gd name="connsiteY215" fmla="*/ 557608 h 596646"/>
                <a:gd name="connsiteX216" fmla="*/ 247781 w 538818"/>
                <a:gd name="connsiteY216" fmla="*/ 529297 h 596646"/>
                <a:gd name="connsiteX217" fmla="*/ 242857 w 538818"/>
                <a:gd name="connsiteY217" fmla="*/ 521384 h 596646"/>
                <a:gd name="connsiteX218" fmla="*/ 238988 w 538818"/>
                <a:gd name="connsiteY218" fmla="*/ 520505 h 596646"/>
                <a:gd name="connsiteX219" fmla="*/ 233537 w 538818"/>
                <a:gd name="connsiteY219" fmla="*/ 522351 h 596646"/>
                <a:gd name="connsiteX220" fmla="*/ 211204 w 538818"/>
                <a:gd name="connsiteY220" fmla="*/ 539936 h 596646"/>
                <a:gd name="connsiteX221" fmla="*/ 180695 w 538818"/>
                <a:gd name="connsiteY221" fmla="*/ 536331 h 596646"/>
                <a:gd name="connsiteX222" fmla="*/ 176211 w 538818"/>
                <a:gd name="connsiteY222" fmla="*/ 520329 h 596646"/>
                <a:gd name="connsiteX223" fmla="*/ 184300 w 538818"/>
                <a:gd name="connsiteY223" fmla="*/ 505821 h 596646"/>
                <a:gd name="connsiteX224" fmla="*/ 244351 w 538818"/>
                <a:gd name="connsiteY224" fmla="*/ 458519 h 596646"/>
                <a:gd name="connsiteX225" fmla="*/ 247693 w 538818"/>
                <a:gd name="connsiteY225" fmla="*/ 451573 h 596646"/>
                <a:gd name="connsiteX226" fmla="*/ 247693 w 538818"/>
                <a:gd name="connsiteY226" fmla="*/ 351253 h 596646"/>
                <a:gd name="connsiteX227" fmla="*/ 243296 w 538818"/>
                <a:gd name="connsiteY227" fmla="*/ 343603 h 596646"/>
                <a:gd name="connsiteX228" fmla="*/ 234504 w 538818"/>
                <a:gd name="connsiteY228" fmla="*/ 343603 h 596646"/>
                <a:gd name="connsiteX229" fmla="*/ 147636 w 538818"/>
                <a:gd name="connsiteY229" fmla="*/ 393807 h 596646"/>
                <a:gd name="connsiteX230" fmla="*/ 143328 w 538818"/>
                <a:gd name="connsiteY230" fmla="*/ 400138 h 596646"/>
                <a:gd name="connsiteX231" fmla="*/ 132426 w 538818"/>
                <a:gd name="connsiteY231" fmla="*/ 475752 h 596646"/>
                <a:gd name="connsiteX232" fmla="*/ 107895 w 538818"/>
                <a:gd name="connsiteY232" fmla="*/ 494128 h 596646"/>
                <a:gd name="connsiteX233" fmla="*/ 89519 w 538818"/>
                <a:gd name="connsiteY233" fmla="*/ 469597 h 596646"/>
                <a:gd name="connsiteX234" fmla="*/ 93563 w 538818"/>
                <a:gd name="connsiteY234" fmla="*/ 441462 h 596646"/>
                <a:gd name="connsiteX235" fmla="*/ 89783 w 538818"/>
                <a:gd name="connsiteY235" fmla="*/ 432933 h 596646"/>
                <a:gd name="connsiteX236" fmla="*/ 80463 w 538818"/>
                <a:gd name="connsiteY236" fmla="*/ 432582 h 596646"/>
                <a:gd name="connsiteX237" fmla="*/ 55932 w 538818"/>
                <a:gd name="connsiteY237" fmla="*/ 446737 h 596646"/>
                <a:gd name="connsiteX238" fmla="*/ 26302 w 538818"/>
                <a:gd name="connsiteY238" fmla="*/ 438824 h 596646"/>
                <a:gd name="connsiteX239" fmla="*/ 34215 w 538818"/>
                <a:gd name="connsiteY239" fmla="*/ 409194 h 596646"/>
                <a:gd name="connsiteX240" fmla="*/ 58746 w 538818"/>
                <a:gd name="connsiteY240" fmla="*/ 395038 h 596646"/>
                <a:gd name="connsiteX241" fmla="*/ 63142 w 538818"/>
                <a:gd name="connsiteY241" fmla="*/ 386774 h 596646"/>
                <a:gd name="connsiteX242" fmla="*/ 57603 w 538818"/>
                <a:gd name="connsiteY242" fmla="*/ 379212 h 596646"/>
                <a:gd name="connsiteX243" fmla="*/ 31226 w 538818"/>
                <a:gd name="connsiteY243" fmla="*/ 368661 h 596646"/>
                <a:gd name="connsiteX244" fmla="*/ 19356 w 538818"/>
                <a:gd name="connsiteY244" fmla="*/ 357056 h 596646"/>
                <a:gd name="connsiteX245" fmla="*/ 19181 w 538818"/>
                <a:gd name="connsiteY245" fmla="*/ 340438 h 596646"/>
                <a:gd name="connsiteX246" fmla="*/ 47404 w 538818"/>
                <a:gd name="connsiteY246" fmla="*/ 328393 h 596646"/>
                <a:gd name="connsiteX247" fmla="*/ 118358 w 538818"/>
                <a:gd name="connsiteY247" fmla="*/ 356792 h 596646"/>
                <a:gd name="connsiteX248" fmla="*/ 126007 w 538818"/>
                <a:gd name="connsiteY248" fmla="*/ 356264 h 59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538818" h="596646">
                  <a:moveTo>
                    <a:pt x="53998" y="312127"/>
                  </a:moveTo>
                  <a:cubicBezTo>
                    <a:pt x="49338" y="310280"/>
                    <a:pt x="44414" y="309313"/>
                    <a:pt x="39403" y="309313"/>
                  </a:cubicBezTo>
                  <a:cubicBezTo>
                    <a:pt x="23225" y="309313"/>
                    <a:pt x="8893" y="318985"/>
                    <a:pt x="2914" y="334020"/>
                  </a:cubicBezTo>
                  <a:cubicBezTo>
                    <a:pt x="-954" y="343779"/>
                    <a:pt x="-866" y="354418"/>
                    <a:pt x="3267" y="364089"/>
                  </a:cubicBezTo>
                  <a:cubicBezTo>
                    <a:pt x="7399" y="373761"/>
                    <a:pt x="15048" y="381146"/>
                    <a:pt x="24808" y="385103"/>
                  </a:cubicBezTo>
                  <a:lnTo>
                    <a:pt x="34391" y="388884"/>
                  </a:lnTo>
                  <a:lnTo>
                    <a:pt x="25511" y="393983"/>
                  </a:lnTo>
                  <a:cubicBezTo>
                    <a:pt x="6783" y="404798"/>
                    <a:pt x="277" y="428889"/>
                    <a:pt x="11091" y="447616"/>
                  </a:cubicBezTo>
                  <a:cubicBezTo>
                    <a:pt x="18126" y="459750"/>
                    <a:pt x="31138" y="467223"/>
                    <a:pt x="45118" y="467223"/>
                  </a:cubicBezTo>
                  <a:cubicBezTo>
                    <a:pt x="51976" y="467223"/>
                    <a:pt x="58746" y="465377"/>
                    <a:pt x="64725" y="461948"/>
                  </a:cubicBezTo>
                  <a:lnTo>
                    <a:pt x="73605" y="456848"/>
                  </a:lnTo>
                  <a:lnTo>
                    <a:pt x="72110" y="467047"/>
                  </a:lnTo>
                  <a:cubicBezTo>
                    <a:pt x="69033" y="488501"/>
                    <a:pt x="83980" y="508459"/>
                    <a:pt x="105345" y="511536"/>
                  </a:cubicBezTo>
                  <a:cubicBezTo>
                    <a:pt x="126798" y="514614"/>
                    <a:pt x="146757" y="499315"/>
                    <a:pt x="149834" y="478214"/>
                  </a:cubicBezTo>
                  <a:lnTo>
                    <a:pt x="160121" y="406820"/>
                  </a:lnTo>
                  <a:lnTo>
                    <a:pt x="230108" y="366375"/>
                  </a:lnTo>
                  <a:lnTo>
                    <a:pt x="230108" y="447177"/>
                  </a:lnTo>
                  <a:lnTo>
                    <a:pt x="173397" y="491842"/>
                  </a:lnTo>
                  <a:cubicBezTo>
                    <a:pt x="165133" y="498348"/>
                    <a:pt x="159946" y="507668"/>
                    <a:pt x="158714" y="518043"/>
                  </a:cubicBezTo>
                  <a:cubicBezTo>
                    <a:pt x="157483" y="528506"/>
                    <a:pt x="160385" y="538705"/>
                    <a:pt x="166891" y="546969"/>
                  </a:cubicBezTo>
                  <a:cubicBezTo>
                    <a:pt x="174364" y="556465"/>
                    <a:pt x="185619" y="561916"/>
                    <a:pt x="197752" y="561916"/>
                  </a:cubicBezTo>
                  <a:cubicBezTo>
                    <a:pt x="206633" y="561916"/>
                    <a:pt x="214985" y="559015"/>
                    <a:pt x="222019" y="553476"/>
                  </a:cubicBezTo>
                  <a:lnTo>
                    <a:pt x="230108" y="547145"/>
                  </a:lnTo>
                  <a:lnTo>
                    <a:pt x="230108" y="557344"/>
                  </a:lnTo>
                  <a:cubicBezTo>
                    <a:pt x="230108" y="578973"/>
                    <a:pt x="247693" y="596646"/>
                    <a:pt x="269409" y="596646"/>
                  </a:cubicBezTo>
                  <a:cubicBezTo>
                    <a:pt x="291127" y="596646"/>
                    <a:pt x="308711" y="579061"/>
                    <a:pt x="308711" y="557344"/>
                  </a:cubicBezTo>
                  <a:lnTo>
                    <a:pt x="308711" y="547145"/>
                  </a:lnTo>
                  <a:lnTo>
                    <a:pt x="316800" y="553564"/>
                  </a:lnTo>
                  <a:cubicBezTo>
                    <a:pt x="323834" y="559015"/>
                    <a:pt x="332187" y="562004"/>
                    <a:pt x="341067" y="562004"/>
                  </a:cubicBezTo>
                  <a:cubicBezTo>
                    <a:pt x="353200" y="562004"/>
                    <a:pt x="364454" y="556553"/>
                    <a:pt x="371928" y="547057"/>
                  </a:cubicBezTo>
                  <a:cubicBezTo>
                    <a:pt x="378434" y="538793"/>
                    <a:pt x="381336" y="528506"/>
                    <a:pt x="380105" y="518131"/>
                  </a:cubicBezTo>
                  <a:cubicBezTo>
                    <a:pt x="378874" y="507756"/>
                    <a:pt x="373598" y="498436"/>
                    <a:pt x="365422" y="491930"/>
                  </a:cubicBezTo>
                  <a:lnTo>
                    <a:pt x="308711" y="447265"/>
                  </a:lnTo>
                  <a:lnTo>
                    <a:pt x="308711" y="366463"/>
                  </a:lnTo>
                  <a:lnTo>
                    <a:pt x="378698" y="406908"/>
                  </a:lnTo>
                  <a:lnTo>
                    <a:pt x="388985" y="478302"/>
                  </a:lnTo>
                  <a:cubicBezTo>
                    <a:pt x="391799" y="497469"/>
                    <a:pt x="408416" y="511976"/>
                    <a:pt x="427847" y="511976"/>
                  </a:cubicBezTo>
                  <a:cubicBezTo>
                    <a:pt x="429693" y="511976"/>
                    <a:pt x="431628" y="511800"/>
                    <a:pt x="433474" y="511536"/>
                  </a:cubicBezTo>
                  <a:cubicBezTo>
                    <a:pt x="454927" y="508459"/>
                    <a:pt x="469786" y="488501"/>
                    <a:pt x="466797" y="467047"/>
                  </a:cubicBezTo>
                  <a:lnTo>
                    <a:pt x="465302" y="456848"/>
                  </a:lnTo>
                  <a:lnTo>
                    <a:pt x="474183" y="461948"/>
                  </a:lnTo>
                  <a:cubicBezTo>
                    <a:pt x="480161" y="465377"/>
                    <a:pt x="486931" y="467223"/>
                    <a:pt x="493789" y="467223"/>
                  </a:cubicBezTo>
                  <a:cubicBezTo>
                    <a:pt x="507769" y="467223"/>
                    <a:pt x="520870" y="459662"/>
                    <a:pt x="527815" y="447528"/>
                  </a:cubicBezTo>
                  <a:cubicBezTo>
                    <a:pt x="538630" y="428801"/>
                    <a:pt x="532212" y="404710"/>
                    <a:pt x="513396" y="393895"/>
                  </a:cubicBezTo>
                  <a:lnTo>
                    <a:pt x="504516" y="388796"/>
                  </a:lnTo>
                  <a:lnTo>
                    <a:pt x="514099" y="384927"/>
                  </a:lnTo>
                  <a:cubicBezTo>
                    <a:pt x="523859" y="381059"/>
                    <a:pt x="531508" y="373585"/>
                    <a:pt x="535641" y="363914"/>
                  </a:cubicBezTo>
                  <a:cubicBezTo>
                    <a:pt x="539773" y="354242"/>
                    <a:pt x="539861" y="343603"/>
                    <a:pt x="535992" y="333844"/>
                  </a:cubicBezTo>
                  <a:cubicBezTo>
                    <a:pt x="530013" y="318809"/>
                    <a:pt x="515682" y="309137"/>
                    <a:pt x="499592" y="309137"/>
                  </a:cubicBezTo>
                  <a:cubicBezTo>
                    <a:pt x="494581" y="309137"/>
                    <a:pt x="489657" y="310105"/>
                    <a:pt x="484997" y="311951"/>
                  </a:cubicBezTo>
                  <a:lnTo>
                    <a:pt x="418000" y="338768"/>
                  </a:lnTo>
                  <a:lnTo>
                    <a:pt x="348013" y="298323"/>
                  </a:lnTo>
                  <a:lnTo>
                    <a:pt x="418000" y="257878"/>
                  </a:lnTo>
                  <a:lnTo>
                    <a:pt x="484909" y="284607"/>
                  </a:lnTo>
                  <a:cubicBezTo>
                    <a:pt x="489569" y="286453"/>
                    <a:pt x="494493" y="287420"/>
                    <a:pt x="499504" y="287420"/>
                  </a:cubicBezTo>
                  <a:cubicBezTo>
                    <a:pt x="515682" y="287420"/>
                    <a:pt x="530013" y="277749"/>
                    <a:pt x="535992" y="262714"/>
                  </a:cubicBezTo>
                  <a:cubicBezTo>
                    <a:pt x="539861" y="252955"/>
                    <a:pt x="539773" y="242316"/>
                    <a:pt x="535641" y="232644"/>
                  </a:cubicBezTo>
                  <a:cubicBezTo>
                    <a:pt x="531508" y="222973"/>
                    <a:pt x="523859" y="215587"/>
                    <a:pt x="514099" y="211631"/>
                  </a:cubicBezTo>
                  <a:lnTo>
                    <a:pt x="504516" y="207850"/>
                  </a:lnTo>
                  <a:lnTo>
                    <a:pt x="513396" y="202751"/>
                  </a:lnTo>
                  <a:cubicBezTo>
                    <a:pt x="532124" y="191936"/>
                    <a:pt x="538630" y="167845"/>
                    <a:pt x="527815" y="149117"/>
                  </a:cubicBezTo>
                  <a:cubicBezTo>
                    <a:pt x="520782" y="136984"/>
                    <a:pt x="507769" y="129423"/>
                    <a:pt x="493789" y="129423"/>
                  </a:cubicBezTo>
                  <a:cubicBezTo>
                    <a:pt x="486931" y="129423"/>
                    <a:pt x="480161" y="131269"/>
                    <a:pt x="474183" y="134698"/>
                  </a:cubicBezTo>
                  <a:lnTo>
                    <a:pt x="465302" y="139798"/>
                  </a:lnTo>
                  <a:lnTo>
                    <a:pt x="466797" y="129599"/>
                  </a:lnTo>
                  <a:cubicBezTo>
                    <a:pt x="469874" y="108145"/>
                    <a:pt x="454927" y="88187"/>
                    <a:pt x="433474" y="85109"/>
                  </a:cubicBezTo>
                  <a:cubicBezTo>
                    <a:pt x="411757" y="82032"/>
                    <a:pt x="392062" y="97419"/>
                    <a:pt x="388985" y="118432"/>
                  </a:cubicBezTo>
                  <a:lnTo>
                    <a:pt x="378698" y="189826"/>
                  </a:lnTo>
                  <a:lnTo>
                    <a:pt x="308711" y="230270"/>
                  </a:lnTo>
                  <a:lnTo>
                    <a:pt x="308711" y="149381"/>
                  </a:lnTo>
                  <a:lnTo>
                    <a:pt x="365422" y="104804"/>
                  </a:lnTo>
                  <a:cubicBezTo>
                    <a:pt x="373686" y="98298"/>
                    <a:pt x="378874" y="88978"/>
                    <a:pt x="380105" y="78603"/>
                  </a:cubicBezTo>
                  <a:cubicBezTo>
                    <a:pt x="381336" y="68228"/>
                    <a:pt x="378434" y="57941"/>
                    <a:pt x="371928" y="49676"/>
                  </a:cubicBezTo>
                  <a:cubicBezTo>
                    <a:pt x="364454" y="40181"/>
                    <a:pt x="353200" y="34730"/>
                    <a:pt x="341067" y="34730"/>
                  </a:cubicBezTo>
                  <a:cubicBezTo>
                    <a:pt x="332187" y="34730"/>
                    <a:pt x="323834" y="37631"/>
                    <a:pt x="316800" y="43170"/>
                  </a:cubicBezTo>
                  <a:lnTo>
                    <a:pt x="308711" y="49501"/>
                  </a:lnTo>
                  <a:lnTo>
                    <a:pt x="308711" y="39302"/>
                  </a:lnTo>
                  <a:cubicBezTo>
                    <a:pt x="308711" y="17672"/>
                    <a:pt x="291127" y="0"/>
                    <a:pt x="269409" y="0"/>
                  </a:cubicBezTo>
                  <a:cubicBezTo>
                    <a:pt x="247693" y="0"/>
                    <a:pt x="230108" y="17585"/>
                    <a:pt x="230108" y="39302"/>
                  </a:cubicBezTo>
                  <a:lnTo>
                    <a:pt x="230108" y="49501"/>
                  </a:lnTo>
                  <a:lnTo>
                    <a:pt x="222019" y="43170"/>
                  </a:lnTo>
                  <a:cubicBezTo>
                    <a:pt x="214985" y="37631"/>
                    <a:pt x="206633" y="34730"/>
                    <a:pt x="197752" y="34730"/>
                  </a:cubicBezTo>
                  <a:cubicBezTo>
                    <a:pt x="185619" y="34730"/>
                    <a:pt x="174364" y="40181"/>
                    <a:pt x="166891" y="49676"/>
                  </a:cubicBezTo>
                  <a:cubicBezTo>
                    <a:pt x="160385" y="57941"/>
                    <a:pt x="157483" y="68228"/>
                    <a:pt x="158714" y="78603"/>
                  </a:cubicBezTo>
                  <a:cubicBezTo>
                    <a:pt x="159946" y="89066"/>
                    <a:pt x="165221" y="98298"/>
                    <a:pt x="173397" y="104804"/>
                  </a:cubicBezTo>
                  <a:lnTo>
                    <a:pt x="230108" y="149381"/>
                  </a:lnTo>
                  <a:lnTo>
                    <a:pt x="230108" y="230270"/>
                  </a:lnTo>
                  <a:lnTo>
                    <a:pt x="160121" y="189826"/>
                  </a:lnTo>
                  <a:lnTo>
                    <a:pt x="149834" y="118432"/>
                  </a:lnTo>
                  <a:cubicBezTo>
                    <a:pt x="146845" y="97419"/>
                    <a:pt x="126798" y="82032"/>
                    <a:pt x="105345" y="85109"/>
                  </a:cubicBezTo>
                  <a:cubicBezTo>
                    <a:pt x="83892" y="88187"/>
                    <a:pt x="69033" y="108145"/>
                    <a:pt x="72022" y="129599"/>
                  </a:cubicBezTo>
                  <a:lnTo>
                    <a:pt x="73517" y="139798"/>
                  </a:lnTo>
                  <a:lnTo>
                    <a:pt x="64637" y="134698"/>
                  </a:lnTo>
                  <a:cubicBezTo>
                    <a:pt x="58658" y="131269"/>
                    <a:pt x="51888" y="129423"/>
                    <a:pt x="45030" y="129423"/>
                  </a:cubicBezTo>
                  <a:cubicBezTo>
                    <a:pt x="31050" y="129423"/>
                    <a:pt x="17950" y="136984"/>
                    <a:pt x="11004" y="149117"/>
                  </a:cubicBezTo>
                  <a:cubicBezTo>
                    <a:pt x="189" y="167845"/>
                    <a:pt x="6608" y="191936"/>
                    <a:pt x="25423" y="202751"/>
                  </a:cubicBezTo>
                  <a:lnTo>
                    <a:pt x="34303" y="207850"/>
                  </a:lnTo>
                  <a:lnTo>
                    <a:pt x="24720" y="211719"/>
                  </a:lnTo>
                  <a:cubicBezTo>
                    <a:pt x="14960" y="215587"/>
                    <a:pt x="7311" y="223061"/>
                    <a:pt x="3178" y="232732"/>
                  </a:cubicBezTo>
                  <a:cubicBezTo>
                    <a:pt x="-954" y="242404"/>
                    <a:pt x="-1042" y="253043"/>
                    <a:pt x="2827" y="262802"/>
                  </a:cubicBezTo>
                  <a:cubicBezTo>
                    <a:pt x="8806" y="277837"/>
                    <a:pt x="23137" y="287508"/>
                    <a:pt x="39315" y="287508"/>
                  </a:cubicBezTo>
                  <a:cubicBezTo>
                    <a:pt x="44326" y="287508"/>
                    <a:pt x="49250" y="286541"/>
                    <a:pt x="53910" y="284695"/>
                  </a:cubicBezTo>
                  <a:lnTo>
                    <a:pt x="120908" y="257878"/>
                  </a:lnTo>
                  <a:lnTo>
                    <a:pt x="190894" y="298323"/>
                  </a:lnTo>
                  <a:lnTo>
                    <a:pt x="120908" y="338768"/>
                  </a:lnTo>
                  <a:lnTo>
                    <a:pt x="53910" y="311951"/>
                  </a:lnTo>
                  <a:close/>
                  <a:moveTo>
                    <a:pt x="126095" y="356264"/>
                  </a:moveTo>
                  <a:lnTo>
                    <a:pt x="212963" y="306060"/>
                  </a:lnTo>
                  <a:cubicBezTo>
                    <a:pt x="215688" y="304478"/>
                    <a:pt x="217359" y="301576"/>
                    <a:pt x="217359" y="298411"/>
                  </a:cubicBezTo>
                  <a:cubicBezTo>
                    <a:pt x="217359" y="295246"/>
                    <a:pt x="215688" y="292344"/>
                    <a:pt x="212963" y="290762"/>
                  </a:cubicBezTo>
                  <a:lnTo>
                    <a:pt x="126095" y="240558"/>
                  </a:lnTo>
                  <a:cubicBezTo>
                    <a:pt x="123721" y="239239"/>
                    <a:pt x="120908" y="238975"/>
                    <a:pt x="118446" y="240030"/>
                  </a:cubicBezTo>
                  <a:lnTo>
                    <a:pt x="47492" y="268429"/>
                  </a:lnTo>
                  <a:cubicBezTo>
                    <a:pt x="44942" y="269484"/>
                    <a:pt x="42216" y="270012"/>
                    <a:pt x="39491" y="270012"/>
                  </a:cubicBezTo>
                  <a:cubicBezTo>
                    <a:pt x="30610" y="270012"/>
                    <a:pt x="22697" y="264648"/>
                    <a:pt x="19356" y="256384"/>
                  </a:cubicBezTo>
                  <a:cubicBezTo>
                    <a:pt x="17158" y="251020"/>
                    <a:pt x="17246" y="245129"/>
                    <a:pt x="19532" y="239766"/>
                  </a:cubicBezTo>
                  <a:cubicBezTo>
                    <a:pt x="21818" y="234403"/>
                    <a:pt x="26038" y="230358"/>
                    <a:pt x="31402" y="228160"/>
                  </a:cubicBezTo>
                  <a:lnTo>
                    <a:pt x="57779" y="217610"/>
                  </a:lnTo>
                  <a:cubicBezTo>
                    <a:pt x="60944" y="216379"/>
                    <a:pt x="63054" y="213389"/>
                    <a:pt x="63318" y="210048"/>
                  </a:cubicBezTo>
                  <a:cubicBezTo>
                    <a:pt x="63582" y="206707"/>
                    <a:pt x="61911" y="203454"/>
                    <a:pt x="58921" y="201783"/>
                  </a:cubicBezTo>
                  <a:lnTo>
                    <a:pt x="34391" y="187628"/>
                  </a:lnTo>
                  <a:cubicBezTo>
                    <a:pt x="24016" y="181649"/>
                    <a:pt x="20499" y="168373"/>
                    <a:pt x="26390" y="157998"/>
                  </a:cubicBezTo>
                  <a:cubicBezTo>
                    <a:pt x="32193" y="148062"/>
                    <a:pt x="45997" y="144194"/>
                    <a:pt x="56020" y="150085"/>
                  </a:cubicBezTo>
                  <a:lnTo>
                    <a:pt x="80551" y="164240"/>
                  </a:lnTo>
                  <a:cubicBezTo>
                    <a:pt x="83452" y="165911"/>
                    <a:pt x="87057" y="165823"/>
                    <a:pt x="89871" y="163889"/>
                  </a:cubicBezTo>
                  <a:cubicBezTo>
                    <a:pt x="92684" y="162042"/>
                    <a:pt x="94091" y="158701"/>
                    <a:pt x="93651" y="155360"/>
                  </a:cubicBezTo>
                  <a:lnTo>
                    <a:pt x="89607" y="127225"/>
                  </a:lnTo>
                  <a:cubicBezTo>
                    <a:pt x="87936" y="115355"/>
                    <a:pt x="96113" y="104365"/>
                    <a:pt x="107983" y="102606"/>
                  </a:cubicBezTo>
                  <a:cubicBezTo>
                    <a:pt x="119940" y="100848"/>
                    <a:pt x="130843" y="109376"/>
                    <a:pt x="132514" y="120982"/>
                  </a:cubicBezTo>
                  <a:lnTo>
                    <a:pt x="143416" y="196596"/>
                  </a:lnTo>
                  <a:cubicBezTo>
                    <a:pt x="143767" y="199234"/>
                    <a:pt x="145350" y="201608"/>
                    <a:pt x="147724" y="202926"/>
                  </a:cubicBezTo>
                  <a:lnTo>
                    <a:pt x="234592" y="253130"/>
                  </a:lnTo>
                  <a:cubicBezTo>
                    <a:pt x="237318" y="254713"/>
                    <a:pt x="240659" y="254713"/>
                    <a:pt x="243384" y="253130"/>
                  </a:cubicBezTo>
                  <a:cubicBezTo>
                    <a:pt x="246110" y="251548"/>
                    <a:pt x="247781" y="248646"/>
                    <a:pt x="247781" y="245481"/>
                  </a:cubicBezTo>
                  <a:lnTo>
                    <a:pt x="247781" y="145161"/>
                  </a:lnTo>
                  <a:cubicBezTo>
                    <a:pt x="247781" y="142435"/>
                    <a:pt x="246550" y="139886"/>
                    <a:pt x="244439" y="138215"/>
                  </a:cubicBezTo>
                  <a:lnTo>
                    <a:pt x="184388" y="91000"/>
                  </a:lnTo>
                  <a:cubicBezTo>
                    <a:pt x="179816" y="87395"/>
                    <a:pt x="176915" y="82296"/>
                    <a:pt x="176299" y="76493"/>
                  </a:cubicBezTo>
                  <a:cubicBezTo>
                    <a:pt x="175596" y="70778"/>
                    <a:pt x="177178" y="65063"/>
                    <a:pt x="180783" y="60491"/>
                  </a:cubicBezTo>
                  <a:cubicBezTo>
                    <a:pt x="187905" y="51347"/>
                    <a:pt x="202060" y="49676"/>
                    <a:pt x="211204" y="56886"/>
                  </a:cubicBezTo>
                  <a:lnTo>
                    <a:pt x="233537" y="74471"/>
                  </a:lnTo>
                  <a:cubicBezTo>
                    <a:pt x="236175" y="76581"/>
                    <a:pt x="239779" y="76933"/>
                    <a:pt x="242769" y="75438"/>
                  </a:cubicBezTo>
                  <a:cubicBezTo>
                    <a:pt x="245758" y="73943"/>
                    <a:pt x="247693" y="70866"/>
                    <a:pt x="247693" y="67525"/>
                  </a:cubicBezTo>
                  <a:lnTo>
                    <a:pt x="247693" y="39214"/>
                  </a:lnTo>
                  <a:cubicBezTo>
                    <a:pt x="247693" y="27256"/>
                    <a:pt x="257452" y="17497"/>
                    <a:pt x="269409" y="17497"/>
                  </a:cubicBezTo>
                  <a:cubicBezTo>
                    <a:pt x="281367" y="17497"/>
                    <a:pt x="291127" y="27256"/>
                    <a:pt x="291127" y="39214"/>
                  </a:cubicBezTo>
                  <a:lnTo>
                    <a:pt x="291127" y="67525"/>
                  </a:lnTo>
                  <a:cubicBezTo>
                    <a:pt x="291127" y="70866"/>
                    <a:pt x="293061" y="73943"/>
                    <a:pt x="296050" y="75438"/>
                  </a:cubicBezTo>
                  <a:cubicBezTo>
                    <a:pt x="299039" y="76933"/>
                    <a:pt x="302644" y="76493"/>
                    <a:pt x="305282" y="74471"/>
                  </a:cubicBezTo>
                  <a:lnTo>
                    <a:pt x="327614" y="56886"/>
                  </a:lnTo>
                  <a:cubicBezTo>
                    <a:pt x="336759" y="49676"/>
                    <a:pt x="350914" y="51435"/>
                    <a:pt x="358124" y="60491"/>
                  </a:cubicBezTo>
                  <a:cubicBezTo>
                    <a:pt x="361729" y="65063"/>
                    <a:pt x="363312" y="70690"/>
                    <a:pt x="362608" y="76493"/>
                  </a:cubicBezTo>
                  <a:cubicBezTo>
                    <a:pt x="361905" y="82208"/>
                    <a:pt x="359003" y="87395"/>
                    <a:pt x="354519" y="91000"/>
                  </a:cubicBezTo>
                  <a:lnTo>
                    <a:pt x="294468" y="138215"/>
                  </a:lnTo>
                  <a:cubicBezTo>
                    <a:pt x="292358" y="139886"/>
                    <a:pt x="291127" y="142435"/>
                    <a:pt x="291127" y="145161"/>
                  </a:cubicBezTo>
                  <a:lnTo>
                    <a:pt x="291127" y="245481"/>
                  </a:lnTo>
                  <a:cubicBezTo>
                    <a:pt x="291127" y="248646"/>
                    <a:pt x="292797" y="251548"/>
                    <a:pt x="295523" y="253130"/>
                  </a:cubicBezTo>
                  <a:cubicBezTo>
                    <a:pt x="298248" y="254713"/>
                    <a:pt x="301589" y="254713"/>
                    <a:pt x="304315" y="253130"/>
                  </a:cubicBezTo>
                  <a:lnTo>
                    <a:pt x="391183" y="202926"/>
                  </a:lnTo>
                  <a:cubicBezTo>
                    <a:pt x="393557" y="201608"/>
                    <a:pt x="395140" y="199234"/>
                    <a:pt x="395491" y="196596"/>
                  </a:cubicBezTo>
                  <a:lnTo>
                    <a:pt x="406394" y="120982"/>
                  </a:lnTo>
                  <a:cubicBezTo>
                    <a:pt x="408064" y="109376"/>
                    <a:pt x="419319" y="101024"/>
                    <a:pt x="430924" y="102606"/>
                  </a:cubicBezTo>
                  <a:cubicBezTo>
                    <a:pt x="442794" y="104277"/>
                    <a:pt x="451059" y="115355"/>
                    <a:pt x="449300" y="127137"/>
                  </a:cubicBezTo>
                  <a:lnTo>
                    <a:pt x="445255" y="155272"/>
                  </a:lnTo>
                  <a:cubicBezTo>
                    <a:pt x="444816" y="158613"/>
                    <a:pt x="446223" y="161954"/>
                    <a:pt x="449037" y="163801"/>
                  </a:cubicBezTo>
                  <a:cubicBezTo>
                    <a:pt x="451850" y="165647"/>
                    <a:pt x="455455" y="165823"/>
                    <a:pt x="458356" y="164152"/>
                  </a:cubicBezTo>
                  <a:lnTo>
                    <a:pt x="482887" y="149997"/>
                  </a:lnTo>
                  <a:cubicBezTo>
                    <a:pt x="492998" y="144194"/>
                    <a:pt x="506802" y="147974"/>
                    <a:pt x="512517" y="157910"/>
                  </a:cubicBezTo>
                  <a:cubicBezTo>
                    <a:pt x="518496" y="168285"/>
                    <a:pt x="514891" y="181561"/>
                    <a:pt x="504516" y="187540"/>
                  </a:cubicBezTo>
                  <a:lnTo>
                    <a:pt x="479985" y="201695"/>
                  </a:lnTo>
                  <a:cubicBezTo>
                    <a:pt x="477084" y="203366"/>
                    <a:pt x="475414" y="206619"/>
                    <a:pt x="475589" y="209960"/>
                  </a:cubicBezTo>
                  <a:cubicBezTo>
                    <a:pt x="475853" y="213301"/>
                    <a:pt x="477963" y="216203"/>
                    <a:pt x="481128" y="217522"/>
                  </a:cubicBezTo>
                  <a:lnTo>
                    <a:pt x="507505" y="228072"/>
                  </a:lnTo>
                  <a:cubicBezTo>
                    <a:pt x="512868" y="230183"/>
                    <a:pt x="517089" y="234315"/>
                    <a:pt x="519375" y="239678"/>
                  </a:cubicBezTo>
                  <a:cubicBezTo>
                    <a:pt x="521661" y="245042"/>
                    <a:pt x="521749" y="250932"/>
                    <a:pt x="519551" y="256296"/>
                  </a:cubicBezTo>
                  <a:cubicBezTo>
                    <a:pt x="515242" y="267198"/>
                    <a:pt x="502230" y="272737"/>
                    <a:pt x="491328" y="268341"/>
                  </a:cubicBezTo>
                  <a:lnTo>
                    <a:pt x="420374" y="239942"/>
                  </a:lnTo>
                  <a:cubicBezTo>
                    <a:pt x="417912" y="238975"/>
                    <a:pt x="415098" y="239151"/>
                    <a:pt x="412724" y="240470"/>
                  </a:cubicBezTo>
                  <a:lnTo>
                    <a:pt x="325856" y="290674"/>
                  </a:lnTo>
                  <a:cubicBezTo>
                    <a:pt x="323131" y="292256"/>
                    <a:pt x="321460" y="295158"/>
                    <a:pt x="321460" y="298323"/>
                  </a:cubicBezTo>
                  <a:cubicBezTo>
                    <a:pt x="321460" y="301488"/>
                    <a:pt x="323131" y="304390"/>
                    <a:pt x="325856" y="305972"/>
                  </a:cubicBezTo>
                  <a:lnTo>
                    <a:pt x="412724" y="356176"/>
                  </a:lnTo>
                  <a:cubicBezTo>
                    <a:pt x="415098" y="357495"/>
                    <a:pt x="417912" y="357759"/>
                    <a:pt x="420374" y="356704"/>
                  </a:cubicBezTo>
                  <a:lnTo>
                    <a:pt x="491328" y="328305"/>
                  </a:lnTo>
                  <a:cubicBezTo>
                    <a:pt x="502318" y="323909"/>
                    <a:pt x="515242" y="329536"/>
                    <a:pt x="519551" y="340350"/>
                  </a:cubicBezTo>
                  <a:cubicBezTo>
                    <a:pt x="521749" y="345713"/>
                    <a:pt x="521661" y="351604"/>
                    <a:pt x="519375" y="356968"/>
                  </a:cubicBezTo>
                  <a:cubicBezTo>
                    <a:pt x="517089" y="362331"/>
                    <a:pt x="512868" y="366375"/>
                    <a:pt x="507505" y="368574"/>
                  </a:cubicBezTo>
                  <a:lnTo>
                    <a:pt x="481128" y="379124"/>
                  </a:lnTo>
                  <a:cubicBezTo>
                    <a:pt x="477963" y="380355"/>
                    <a:pt x="475853" y="383257"/>
                    <a:pt x="475589" y="386686"/>
                  </a:cubicBezTo>
                  <a:cubicBezTo>
                    <a:pt x="475326" y="390027"/>
                    <a:pt x="476996" y="393280"/>
                    <a:pt x="479985" y="394950"/>
                  </a:cubicBezTo>
                  <a:lnTo>
                    <a:pt x="504516" y="409106"/>
                  </a:lnTo>
                  <a:cubicBezTo>
                    <a:pt x="514891" y="415085"/>
                    <a:pt x="518408" y="428361"/>
                    <a:pt x="512517" y="438736"/>
                  </a:cubicBezTo>
                  <a:cubicBezTo>
                    <a:pt x="506802" y="448671"/>
                    <a:pt x="492998" y="452540"/>
                    <a:pt x="482887" y="446649"/>
                  </a:cubicBezTo>
                  <a:lnTo>
                    <a:pt x="458356" y="432494"/>
                  </a:lnTo>
                  <a:cubicBezTo>
                    <a:pt x="455455" y="430823"/>
                    <a:pt x="451850" y="430911"/>
                    <a:pt x="449037" y="432845"/>
                  </a:cubicBezTo>
                  <a:cubicBezTo>
                    <a:pt x="446223" y="434692"/>
                    <a:pt x="444816" y="438033"/>
                    <a:pt x="445255" y="441374"/>
                  </a:cubicBezTo>
                  <a:lnTo>
                    <a:pt x="449300" y="469509"/>
                  </a:lnTo>
                  <a:cubicBezTo>
                    <a:pt x="450971" y="481379"/>
                    <a:pt x="442794" y="492369"/>
                    <a:pt x="430924" y="494128"/>
                  </a:cubicBezTo>
                  <a:cubicBezTo>
                    <a:pt x="419055" y="495886"/>
                    <a:pt x="408064" y="487358"/>
                    <a:pt x="406394" y="475752"/>
                  </a:cubicBezTo>
                  <a:lnTo>
                    <a:pt x="395491" y="400138"/>
                  </a:lnTo>
                  <a:cubicBezTo>
                    <a:pt x="395140" y="397500"/>
                    <a:pt x="393557" y="395126"/>
                    <a:pt x="391183" y="393807"/>
                  </a:cubicBezTo>
                  <a:lnTo>
                    <a:pt x="304315" y="343603"/>
                  </a:lnTo>
                  <a:cubicBezTo>
                    <a:pt x="301589" y="342021"/>
                    <a:pt x="298248" y="342021"/>
                    <a:pt x="295523" y="343603"/>
                  </a:cubicBezTo>
                  <a:cubicBezTo>
                    <a:pt x="292797" y="345186"/>
                    <a:pt x="291127" y="348087"/>
                    <a:pt x="291127" y="351253"/>
                  </a:cubicBezTo>
                  <a:lnTo>
                    <a:pt x="291127" y="451573"/>
                  </a:lnTo>
                  <a:cubicBezTo>
                    <a:pt x="291127" y="454299"/>
                    <a:pt x="292358" y="456848"/>
                    <a:pt x="294468" y="458519"/>
                  </a:cubicBezTo>
                  <a:lnTo>
                    <a:pt x="354519" y="505821"/>
                  </a:lnTo>
                  <a:cubicBezTo>
                    <a:pt x="359091" y="509426"/>
                    <a:pt x="361993" y="514526"/>
                    <a:pt x="362608" y="520329"/>
                  </a:cubicBezTo>
                  <a:cubicBezTo>
                    <a:pt x="363312" y="526044"/>
                    <a:pt x="361729" y="531759"/>
                    <a:pt x="358124" y="536331"/>
                  </a:cubicBezTo>
                  <a:cubicBezTo>
                    <a:pt x="351002" y="545475"/>
                    <a:pt x="336847" y="547145"/>
                    <a:pt x="327702" y="539936"/>
                  </a:cubicBezTo>
                  <a:lnTo>
                    <a:pt x="305370" y="522351"/>
                  </a:lnTo>
                  <a:cubicBezTo>
                    <a:pt x="302733" y="520241"/>
                    <a:pt x="299127" y="519889"/>
                    <a:pt x="296138" y="521384"/>
                  </a:cubicBezTo>
                  <a:cubicBezTo>
                    <a:pt x="293149" y="522879"/>
                    <a:pt x="291215" y="525956"/>
                    <a:pt x="291215" y="529297"/>
                  </a:cubicBezTo>
                  <a:lnTo>
                    <a:pt x="291215" y="557608"/>
                  </a:lnTo>
                  <a:cubicBezTo>
                    <a:pt x="291215" y="569566"/>
                    <a:pt x="281455" y="579325"/>
                    <a:pt x="269497" y="579325"/>
                  </a:cubicBezTo>
                  <a:cubicBezTo>
                    <a:pt x="257540" y="579325"/>
                    <a:pt x="247781" y="569566"/>
                    <a:pt x="247781" y="557608"/>
                  </a:cubicBezTo>
                  <a:lnTo>
                    <a:pt x="247781" y="529297"/>
                  </a:lnTo>
                  <a:cubicBezTo>
                    <a:pt x="247781" y="525956"/>
                    <a:pt x="245846" y="522879"/>
                    <a:pt x="242857" y="521384"/>
                  </a:cubicBezTo>
                  <a:cubicBezTo>
                    <a:pt x="241626" y="520768"/>
                    <a:pt x="240307" y="520505"/>
                    <a:pt x="238988" y="520505"/>
                  </a:cubicBezTo>
                  <a:cubicBezTo>
                    <a:pt x="237054" y="520505"/>
                    <a:pt x="235120" y="521120"/>
                    <a:pt x="233537" y="522351"/>
                  </a:cubicBezTo>
                  <a:lnTo>
                    <a:pt x="211204" y="539936"/>
                  </a:lnTo>
                  <a:cubicBezTo>
                    <a:pt x="202060" y="547145"/>
                    <a:pt x="187905" y="545387"/>
                    <a:pt x="180695" y="536331"/>
                  </a:cubicBezTo>
                  <a:cubicBezTo>
                    <a:pt x="177090" y="531759"/>
                    <a:pt x="175508" y="526132"/>
                    <a:pt x="176211" y="520329"/>
                  </a:cubicBezTo>
                  <a:cubicBezTo>
                    <a:pt x="176915" y="514614"/>
                    <a:pt x="179816" y="509426"/>
                    <a:pt x="184300" y="505821"/>
                  </a:cubicBezTo>
                  <a:lnTo>
                    <a:pt x="244351" y="458519"/>
                  </a:lnTo>
                  <a:cubicBezTo>
                    <a:pt x="246462" y="456848"/>
                    <a:pt x="247693" y="454299"/>
                    <a:pt x="247693" y="451573"/>
                  </a:cubicBezTo>
                  <a:lnTo>
                    <a:pt x="247693" y="351253"/>
                  </a:lnTo>
                  <a:cubicBezTo>
                    <a:pt x="247693" y="348087"/>
                    <a:pt x="246022" y="345186"/>
                    <a:pt x="243296" y="343603"/>
                  </a:cubicBezTo>
                  <a:cubicBezTo>
                    <a:pt x="240571" y="342021"/>
                    <a:pt x="237230" y="342021"/>
                    <a:pt x="234504" y="343603"/>
                  </a:cubicBezTo>
                  <a:lnTo>
                    <a:pt x="147636" y="393807"/>
                  </a:lnTo>
                  <a:cubicBezTo>
                    <a:pt x="145262" y="395126"/>
                    <a:pt x="143679" y="397500"/>
                    <a:pt x="143328" y="400138"/>
                  </a:cubicBezTo>
                  <a:lnTo>
                    <a:pt x="132426" y="475752"/>
                  </a:lnTo>
                  <a:cubicBezTo>
                    <a:pt x="130755" y="487358"/>
                    <a:pt x="119853" y="495886"/>
                    <a:pt x="107895" y="494128"/>
                  </a:cubicBezTo>
                  <a:cubicBezTo>
                    <a:pt x="96025" y="492457"/>
                    <a:pt x="87848" y="481379"/>
                    <a:pt x="89519" y="469597"/>
                  </a:cubicBezTo>
                  <a:lnTo>
                    <a:pt x="93563" y="441462"/>
                  </a:lnTo>
                  <a:cubicBezTo>
                    <a:pt x="94003" y="438121"/>
                    <a:pt x="92596" y="434780"/>
                    <a:pt x="89783" y="432933"/>
                  </a:cubicBezTo>
                  <a:cubicBezTo>
                    <a:pt x="86969" y="431087"/>
                    <a:pt x="83364" y="430911"/>
                    <a:pt x="80463" y="432582"/>
                  </a:cubicBezTo>
                  <a:lnTo>
                    <a:pt x="55932" y="446737"/>
                  </a:lnTo>
                  <a:cubicBezTo>
                    <a:pt x="45821" y="452540"/>
                    <a:pt x="32017" y="448759"/>
                    <a:pt x="26302" y="438824"/>
                  </a:cubicBezTo>
                  <a:cubicBezTo>
                    <a:pt x="20324" y="428449"/>
                    <a:pt x="23928" y="415173"/>
                    <a:pt x="34215" y="409194"/>
                  </a:cubicBezTo>
                  <a:lnTo>
                    <a:pt x="58746" y="395038"/>
                  </a:lnTo>
                  <a:cubicBezTo>
                    <a:pt x="61647" y="393368"/>
                    <a:pt x="63318" y="390115"/>
                    <a:pt x="63142" y="386774"/>
                  </a:cubicBezTo>
                  <a:cubicBezTo>
                    <a:pt x="62878" y="383433"/>
                    <a:pt x="60768" y="380531"/>
                    <a:pt x="57603" y="379212"/>
                  </a:cubicBezTo>
                  <a:lnTo>
                    <a:pt x="31226" y="368661"/>
                  </a:lnTo>
                  <a:cubicBezTo>
                    <a:pt x="25863" y="366551"/>
                    <a:pt x="21642" y="362419"/>
                    <a:pt x="19356" y="357056"/>
                  </a:cubicBezTo>
                  <a:cubicBezTo>
                    <a:pt x="17070" y="351692"/>
                    <a:pt x="16982" y="345801"/>
                    <a:pt x="19181" y="340438"/>
                  </a:cubicBezTo>
                  <a:cubicBezTo>
                    <a:pt x="23489" y="329624"/>
                    <a:pt x="36326" y="323909"/>
                    <a:pt x="47404" y="328393"/>
                  </a:cubicBezTo>
                  <a:lnTo>
                    <a:pt x="118358" y="356792"/>
                  </a:lnTo>
                  <a:cubicBezTo>
                    <a:pt x="120820" y="357759"/>
                    <a:pt x="123721" y="357583"/>
                    <a:pt x="126007" y="35626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" name="Vrije vorm: vorm 424">
              <a:extLst>
                <a:ext uri="{FF2B5EF4-FFF2-40B4-BE49-F238E27FC236}">
                  <a16:creationId xmlns:a16="http://schemas.microsoft.com/office/drawing/2014/main" id="{54E25645-F76E-A360-06DB-57A2811CF0CA}"/>
                </a:ext>
              </a:extLst>
            </p:cNvPr>
            <p:cNvSpPr/>
            <p:nvPr/>
          </p:nvSpPr>
          <p:spPr>
            <a:xfrm>
              <a:off x="11345876" y="327689"/>
              <a:ext cx="540902" cy="550486"/>
            </a:xfrm>
            <a:custGeom>
              <a:avLst/>
              <a:gdLst>
                <a:gd name="connsiteX0" fmla="*/ 20134 w 540902"/>
                <a:gd name="connsiteY0" fmla="*/ 275815 h 550486"/>
                <a:gd name="connsiteX1" fmla="*/ 24530 w 540902"/>
                <a:gd name="connsiteY1" fmla="*/ 278013 h 550486"/>
                <a:gd name="connsiteX2" fmla="*/ 24530 w 540902"/>
                <a:gd name="connsiteY2" fmla="*/ 492985 h 550486"/>
                <a:gd name="connsiteX3" fmla="*/ 43082 w 540902"/>
                <a:gd name="connsiteY3" fmla="*/ 533869 h 550486"/>
                <a:gd name="connsiteX4" fmla="*/ 84933 w 540902"/>
                <a:gd name="connsiteY4" fmla="*/ 550486 h 550486"/>
                <a:gd name="connsiteX5" fmla="*/ 455881 w 540902"/>
                <a:gd name="connsiteY5" fmla="*/ 550486 h 550486"/>
                <a:gd name="connsiteX6" fmla="*/ 516284 w 540902"/>
                <a:gd name="connsiteY6" fmla="*/ 492985 h 550486"/>
                <a:gd name="connsiteX7" fmla="*/ 516284 w 540902"/>
                <a:gd name="connsiteY7" fmla="*/ 278013 h 550486"/>
                <a:gd name="connsiteX8" fmla="*/ 520680 w 540902"/>
                <a:gd name="connsiteY8" fmla="*/ 275903 h 550486"/>
                <a:gd name="connsiteX9" fmla="*/ 540903 w 540902"/>
                <a:gd name="connsiteY9" fmla="*/ 243723 h 550486"/>
                <a:gd name="connsiteX10" fmla="*/ 540903 w 540902"/>
                <a:gd name="connsiteY10" fmla="*/ 168373 h 550486"/>
                <a:gd name="connsiteX11" fmla="*/ 480499 w 540902"/>
                <a:gd name="connsiteY11" fmla="*/ 110871 h 550486"/>
                <a:gd name="connsiteX12" fmla="*/ 430999 w 540902"/>
                <a:gd name="connsiteY12" fmla="*/ 110871 h 550486"/>
                <a:gd name="connsiteX13" fmla="*/ 437857 w 540902"/>
                <a:gd name="connsiteY13" fmla="*/ 99089 h 550486"/>
                <a:gd name="connsiteX14" fmla="*/ 440055 w 540902"/>
                <a:gd name="connsiteY14" fmla="*/ 94957 h 550486"/>
                <a:gd name="connsiteX15" fmla="*/ 444979 w 540902"/>
                <a:gd name="connsiteY15" fmla="*/ 81241 h 550486"/>
                <a:gd name="connsiteX16" fmla="*/ 428098 w 540902"/>
                <a:gd name="connsiteY16" fmla="*/ 18903 h 550486"/>
                <a:gd name="connsiteX17" fmla="*/ 381498 w 540902"/>
                <a:gd name="connsiteY17" fmla="*/ 0 h 550486"/>
                <a:gd name="connsiteX18" fmla="*/ 334899 w 540902"/>
                <a:gd name="connsiteY18" fmla="*/ 18903 h 550486"/>
                <a:gd name="connsiteX19" fmla="*/ 276958 w 540902"/>
                <a:gd name="connsiteY19" fmla="*/ 91352 h 550486"/>
                <a:gd name="connsiteX20" fmla="*/ 270451 w 540902"/>
                <a:gd name="connsiteY20" fmla="*/ 101112 h 550486"/>
                <a:gd name="connsiteX21" fmla="*/ 263945 w 540902"/>
                <a:gd name="connsiteY21" fmla="*/ 91352 h 550486"/>
                <a:gd name="connsiteX22" fmla="*/ 205916 w 540902"/>
                <a:gd name="connsiteY22" fmla="*/ 18903 h 550486"/>
                <a:gd name="connsiteX23" fmla="*/ 159317 w 540902"/>
                <a:gd name="connsiteY23" fmla="*/ 0 h 550486"/>
                <a:gd name="connsiteX24" fmla="*/ 112717 w 540902"/>
                <a:gd name="connsiteY24" fmla="*/ 18903 h 550486"/>
                <a:gd name="connsiteX25" fmla="*/ 96012 w 540902"/>
                <a:gd name="connsiteY25" fmla="*/ 81768 h 550486"/>
                <a:gd name="connsiteX26" fmla="*/ 100145 w 540902"/>
                <a:gd name="connsiteY26" fmla="*/ 93550 h 550486"/>
                <a:gd name="connsiteX27" fmla="*/ 103046 w 540902"/>
                <a:gd name="connsiteY27" fmla="*/ 99089 h 550486"/>
                <a:gd name="connsiteX28" fmla="*/ 109904 w 540902"/>
                <a:gd name="connsiteY28" fmla="*/ 110871 h 550486"/>
                <a:gd name="connsiteX29" fmla="*/ 60403 w 540902"/>
                <a:gd name="connsiteY29" fmla="*/ 110871 h 550486"/>
                <a:gd name="connsiteX30" fmla="*/ 0 w 540902"/>
                <a:gd name="connsiteY30" fmla="*/ 168373 h 550486"/>
                <a:gd name="connsiteX31" fmla="*/ 0 w 540902"/>
                <a:gd name="connsiteY31" fmla="*/ 243723 h 550486"/>
                <a:gd name="connsiteX32" fmla="*/ 20222 w 540902"/>
                <a:gd name="connsiteY32" fmla="*/ 275903 h 550486"/>
                <a:gd name="connsiteX33" fmla="*/ 84933 w 540902"/>
                <a:gd name="connsiteY33" fmla="*/ 532550 h 550486"/>
                <a:gd name="connsiteX34" fmla="*/ 42467 w 540902"/>
                <a:gd name="connsiteY34" fmla="*/ 492985 h 550486"/>
                <a:gd name="connsiteX35" fmla="*/ 42467 w 540902"/>
                <a:gd name="connsiteY35" fmla="*/ 279683 h 550486"/>
                <a:gd name="connsiteX36" fmla="*/ 192464 w 540902"/>
                <a:gd name="connsiteY36" fmla="*/ 279683 h 550486"/>
                <a:gd name="connsiteX37" fmla="*/ 192464 w 540902"/>
                <a:gd name="connsiteY37" fmla="*/ 532638 h 550486"/>
                <a:gd name="connsiteX38" fmla="*/ 84933 w 540902"/>
                <a:gd name="connsiteY38" fmla="*/ 532638 h 550486"/>
                <a:gd name="connsiteX39" fmla="*/ 498436 w 540902"/>
                <a:gd name="connsiteY39" fmla="*/ 492985 h 550486"/>
                <a:gd name="connsiteX40" fmla="*/ 455969 w 540902"/>
                <a:gd name="connsiteY40" fmla="*/ 532550 h 550486"/>
                <a:gd name="connsiteX41" fmla="*/ 348439 w 540902"/>
                <a:gd name="connsiteY41" fmla="*/ 532550 h 550486"/>
                <a:gd name="connsiteX42" fmla="*/ 348439 w 540902"/>
                <a:gd name="connsiteY42" fmla="*/ 279595 h 550486"/>
                <a:gd name="connsiteX43" fmla="*/ 498436 w 540902"/>
                <a:gd name="connsiteY43" fmla="*/ 279595 h 550486"/>
                <a:gd name="connsiteX44" fmla="*/ 498436 w 540902"/>
                <a:gd name="connsiteY44" fmla="*/ 492897 h 550486"/>
                <a:gd name="connsiteX45" fmla="*/ 480587 w 540902"/>
                <a:gd name="connsiteY45" fmla="*/ 128719 h 550486"/>
                <a:gd name="connsiteX46" fmla="*/ 523054 w 540902"/>
                <a:gd name="connsiteY46" fmla="*/ 168373 h 550486"/>
                <a:gd name="connsiteX47" fmla="*/ 523054 w 540902"/>
                <a:gd name="connsiteY47" fmla="*/ 243723 h 550486"/>
                <a:gd name="connsiteX48" fmla="*/ 505030 w 540902"/>
                <a:gd name="connsiteY48" fmla="*/ 261835 h 550486"/>
                <a:gd name="connsiteX49" fmla="*/ 348439 w 540902"/>
                <a:gd name="connsiteY49" fmla="*/ 261835 h 550486"/>
                <a:gd name="connsiteX50" fmla="*/ 348439 w 540902"/>
                <a:gd name="connsiteY50" fmla="*/ 128807 h 550486"/>
                <a:gd name="connsiteX51" fmla="*/ 480587 w 540902"/>
                <a:gd name="connsiteY51" fmla="*/ 128807 h 550486"/>
                <a:gd name="connsiteX52" fmla="*/ 293751 w 540902"/>
                <a:gd name="connsiteY52" fmla="*/ 98562 h 550486"/>
                <a:gd name="connsiteX53" fmla="*/ 347736 w 540902"/>
                <a:gd name="connsiteY53" fmla="*/ 31476 h 550486"/>
                <a:gd name="connsiteX54" fmla="*/ 381674 w 540902"/>
                <a:gd name="connsiteY54" fmla="*/ 17673 h 550486"/>
                <a:gd name="connsiteX55" fmla="*/ 415613 w 540902"/>
                <a:gd name="connsiteY55" fmla="*/ 31476 h 550486"/>
                <a:gd name="connsiteX56" fmla="*/ 429329 w 540902"/>
                <a:gd name="connsiteY56" fmla="*/ 65415 h 550486"/>
                <a:gd name="connsiteX57" fmla="*/ 415613 w 540902"/>
                <a:gd name="connsiteY57" fmla="*/ 99353 h 550486"/>
                <a:gd name="connsiteX58" fmla="*/ 402424 w 540902"/>
                <a:gd name="connsiteY58" fmla="*/ 109816 h 550486"/>
                <a:gd name="connsiteX59" fmla="*/ 400666 w 540902"/>
                <a:gd name="connsiteY59" fmla="*/ 110783 h 550486"/>
                <a:gd name="connsiteX60" fmla="*/ 285574 w 540902"/>
                <a:gd name="connsiteY60" fmla="*/ 110783 h 550486"/>
                <a:gd name="connsiteX61" fmla="*/ 293839 w 540902"/>
                <a:gd name="connsiteY61" fmla="*/ 98562 h 550486"/>
                <a:gd name="connsiteX62" fmla="*/ 330591 w 540902"/>
                <a:gd name="connsiteY62" fmla="*/ 128719 h 550486"/>
                <a:gd name="connsiteX63" fmla="*/ 330591 w 540902"/>
                <a:gd name="connsiteY63" fmla="*/ 532550 h 550486"/>
                <a:gd name="connsiteX64" fmla="*/ 210488 w 540902"/>
                <a:gd name="connsiteY64" fmla="*/ 532550 h 550486"/>
                <a:gd name="connsiteX65" fmla="*/ 210488 w 540902"/>
                <a:gd name="connsiteY65" fmla="*/ 128719 h 550486"/>
                <a:gd name="connsiteX66" fmla="*/ 330591 w 540902"/>
                <a:gd name="connsiteY66" fmla="*/ 128719 h 550486"/>
                <a:gd name="connsiteX67" fmla="*/ 125466 w 540902"/>
                <a:gd name="connsiteY67" fmla="*/ 31564 h 550486"/>
                <a:gd name="connsiteX68" fmla="*/ 159405 w 540902"/>
                <a:gd name="connsiteY68" fmla="*/ 17760 h 550486"/>
                <a:gd name="connsiteX69" fmla="*/ 193343 w 540902"/>
                <a:gd name="connsiteY69" fmla="*/ 31564 h 550486"/>
                <a:gd name="connsiteX70" fmla="*/ 247240 w 540902"/>
                <a:gd name="connsiteY70" fmla="*/ 98650 h 550486"/>
                <a:gd name="connsiteX71" fmla="*/ 255504 w 540902"/>
                <a:gd name="connsiteY71" fmla="*/ 110871 h 550486"/>
                <a:gd name="connsiteX72" fmla="*/ 140325 w 540902"/>
                <a:gd name="connsiteY72" fmla="*/ 110871 h 550486"/>
                <a:gd name="connsiteX73" fmla="*/ 138567 w 540902"/>
                <a:gd name="connsiteY73" fmla="*/ 109904 h 550486"/>
                <a:gd name="connsiteX74" fmla="*/ 125378 w 540902"/>
                <a:gd name="connsiteY74" fmla="*/ 99441 h 550486"/>
                <a:gd name="connsiteX75" fmla="*/ 111662 w 540902"/>
                <a:gd name="connsiteY75" fmla="*/ 65503 h 550486"/>
                <a:gd name="connsiteX76" fmla="*/ 125378 w 540902"/>
                <a:gd name="connsiteY76" fmla="*/ 31564 h 550486"/>
                <a:gd name="connsiteX77" fmla="*/ 17936 w 540902"/>
                <a:gd name="connsiteY77" fmla="*/ 168373 h 550486"/>
                <a:gd name="connsiteX78" fmla="*/ 60403 w 540902"/>
                <a:gd name="connsiteY78" fmla="*/ 128719 h 550486"/>
                <a:gd name="connsiteX79" fmla="*/ 192551 w 540902"/>
                <a:gd name="connsiteY79" fmla="*/ 128719 h 550486"/>
                <a:gd name="connsiteX80" fmla="*/ 192551 w 540902"/>
                <a:gd name="connsiteY80" fmla="*/ 261747 h 550486"/>
                <a:gd name="connsiteX81" fmla="*/ 35960 w 540902"/>
                <a:gd name="connsiteY81" fmla="*/ 261747 h 550486"/>
                <a:gd name="connsiteX82" fmla="*/ 17848 w 540902"/>
                <a:gd name="connsiteY82" fmla="*/ 243635 h 550486"/>
                <a:gd name="connsiteX83" fmla="*/ 17848 w 540902"/>
                <a:gd name="connsiteY83" fmla="*/ 168285 h 55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40902" h="550486">
                  <a:moveTo>
                    <a:pt x="20134" y="275815"/>
                  </a:moveTo>
                  <a:lnTo>
                    <a:pt x="24530" y="278013"/>
                  </a:lnTo>
                  <a:lnTo>
                    <a:pt x="24530" y="492985"/>
                  </a:lnTo>
                  <a:cubicBezTo>
                    <a:pt x="24530" y="508371"/>
                    <a:pt x="31125" y="522879"/>
                    <a:pt x="43082" y="533869"/>
                  </a:cubicBezTo>
                  <a:cubicBezTo>
                    <a:pt x="54512" y="544420"/>
                    <a:pt x="69723" y="550486"/>
                    <a:pt x="84933" y="550486"/>
                  </a:cubicBezTo>
                  <a:lnTo>
                    <a:pt x="455881" y="550486"/>
                  </a:lnTo>
                  <a:cubicBezTo>
                    <a:pt x="488589" y="550486"/>
                    <a:pt x="516284" y="524109"/>
                    <a:pt x="516284" y="492985"/>
                  </a:cubicBezTo>
                  <a:lnTo>
                    <a:pt x="516284" y="278013"/>
                  </a:lnTo>
                  <a:lnTo>
                    <a:pt x="520680" y="275903"/>
                  </a:lnTo>
                  <a:cubicBezTo>
                    <a:pt x="533166" y="269748"/>
                    <a:pt x="540903" y="257439"/>
                    <a:pt x="540903" y="243723"/>
                  </a:cubicBezTo>
                  <a:lnTo>
                    <a:pt x="540903" y="168373"/>
                  </a:lnTo>
                  <a:cubicBezTo>
                    <a:pt x="540903" y="137160"/>
                    <a:pt x="513207" y="110871"/>
                    <a:pt x="480499" y="110871"/>
                  </a:cubicBezTo>
                  <a:lnTo>
                    <a:pt x="430999" y="110871"/>
                  </a:lnTo>
                  <a:lnTo>
                    <a:pt x="437857" y="99089"/>
                  </a:lnTo>
                  <a:cubicBezTo>
                    <a:pt x="438648" y="97770"/>
                    <a:pt x="439351" y="96364"/>
                    <a:pt x="440055" y="94957"/>
                  </a:cubicBezTo>
                  <a:cubicBezTo>
                    <a:pt x="442165" y="90649"/>
                    <a:pt x="443836" y="85989"/>
                    <a:pt x="444979" y="81241"/>
                  </a:cubicBezTo>
                  <a:cubicBezTo>
                    <a:pt x="450254" y="59172"/>
                    <a:pt x="444275" y="34993"/>
                    <a:pt x="428098" y="18903"/>
                  </a:cubicBezTo>
                  <a:cubicBezTo>
                    <a:pt x="415876" y="6682"/>
                    <a:pt x="399346" y="0"/>
                    <a:pt x="381498" y="0"/>
                  </a:cubicBezTo>
                  <a:cubicBezTo>
                    <a:pt x="363650" y="0"/>
                    <a:pt x="347120" y="6682"/>
                    <a:pt x="334899" y="18903"/>
                  </a:cubicBezTo>
                  <a:cubicBezTo>
                    <a:pt x="310808" y="43082"/>
                    <a:pt x="290058" y="71657"/>
                    <a:pt x="276958" y="91352"/>
                  </a:cubicBezTo>
                  <a:lnTo>
                    <a:pt x="270451" y="101112"/>
                  </a:lnTo>
                  <a:lnTo>
                    <a:pt x="263945" y="91352"/>
                  </a:lnTo>
                  <a:cubicBezTo>
                    <a:pt x="250757" y="71569"/>
                    <a:pt x="230007" y="42994"/>
                    <a:pt x="205916" y="18903"/>
                  </a:cubicBezTo>
                  <a:cubicBezTo>
                    <a:pt x="193694" y="6682"/>
                    <a:pt x="177165" y="0"/>
                    <a:pt x="159317" y="0"/>
                  </a:cubicBezTo>
                  <a:cubicBezTo>
                    <a:pt x="141468" y="0"/>
                    <a:pt x="124939" y="6682"/>
                    <a:pt x="112717" y="18903"/>
                  </a:cubicBezTo>
                  <a:cubicBezTo>
                    <a:pt x="96451" y="35169"/>
                    <a:pt x="90473" y="59524"/>
                    <a:pt x="96012" y="81768"/>
                  </a:cubicBezTo>
                  <a:cubicBezTo>
                    <a:pt x="96979" y="85813"/>
                    <a:pt x="98386" y="89769"/>
                    <a:pt x="100145" y="93550"/>
                  </a:cubicBezTo>
                  <a:cubicBezTo>
                    <a:pt x="101024" y="95397"/>
                    <a:pt x="101991" y="97243"/>
                    <a:pt x="103046" y="99089"/>
                  </a:cubicBezTo>
                  <a:lnTo>
                    <a:pt x="109904" y="110871"/>
                  </a:lnTo>
                  <a:lnTo>
                    <a:pt x="60403" y="110871"/>
                  </a:lnTo>
                  <a:cubicBezTo>
                    <a:pt x="27695" y="110871"/>
                    <a:pt x="0" y="137248"/>
                    <a:pt x="0" y="168373"/>
                  </a:cubicBezTo>
                  <a:lnTo>
                    <a:pt x="0" y="243723"/>
                  </a:lnTo>
                  <a:cubicBezTo>
                    <a:pt x="0" y="257439"/>
                    <a:pt x="7737" y="269748"/>
                    <a:pt x="20222" y="275903"/>
                  </a:cubicBezTo>
                  <a:close/>
                  <a:moveTo>
                    <a:pt x="84933" y="532550"/>
                  </a:moveTo>
                  <a:cubicBezTo>
                    <a:pt x="61898" y="532550"/>
                    <a:pt x="42467" y="514438"/>
                    <a:pt x="42467" y="492985"/>
                  </a:cubicBezTo>
                  <a:lnTo>
                    <a:pt x="42467" y="279683"/>
                  </a:lnTo>
                  <a:lnTo>
                    <a:pt x="192464" y="279683"/>
                  </a:lnTo>
                  <a:lnTo>
                    <a:pt x="192464" y="532638"/>
                  </a:lnTo>
                  <a:cubicBezTo>
                    <a:pt x="192464" y="532638"/>
                    <a:pt x="84933" y="532638"/>
                    <a:pt x="84933" y="532638"/>
                  </a:cubicBezTo>
                  <a:close/>
                  <a:moveTo>
                    <a:pt x="498436" y="492985"/>
                  </a:moveTo>
                  <a:cubicBezTo>
                    <a:pt x="498436" y="514438"/>
                    <a:pt x="479005" y="532550"/>
                    <a:pt x="455969" y="532550"/>
                  </a:cubicBezTo>
                  <a:lnTo>
                    <a:pt x="348439" y="532550"/>
                  </a:lnTo>
                  <a:lnTo>
                    <a:pt x="348439" y="279595"/>
                  </a:lnTo>
                  <a:lnTo>
                    <a:pt x="498436" y="279595"/>
                  </a:lnTo>
                  <a:lnTo>
                    <a:pt x="498436" y="492897"/>
                  </a:lnTo>
                  <a:close/>
                  <a:moveTo>
                    <a:pt x="480587" y="128719"/>
                  </a:moveTo>
                  <a:cubicBezTo>
                    <a:pt x="503623" y="128719"/>
                    <a:pt x="523054" y="146832"/>
                    <a:pt x="523054" y="168373"/>
                  </a:cubicBezTo>
                  <a:lnTo>
                    <a:pt x="523054" y="243723"/>
                  </a:lnTo>
                  <a:cubicBezTo>
                    <a:pt x="523054" y="253658"/>
                    <a:pt x="514966" y="261835"/>
                    <a:pt x="505030" y="261835"/>
                  </a:cubicBezTo>
                  <a:lnTo>
                    <a:pt x="348439" y="261835"/>
                  </a:lnTo>
                  <a:lnTo>
                    <a:pt x="348439" y="128807"/>
                  </a:lnTo>
                  <a:lnTo>
                    <a:pt x="480587" y="128807"/>
                  </a:lnTo>
                  <a:close/>
                  <a:moveTo>
                    <a:pt x="293751" y="98562"/>
                  </a:moveTo>
                  <a:cubicBezTo>
                    <a:pt x="306236" y="80098"/>
                    <a:pt x="325755" y="53457"/>
                    <a:pt x="347736" y="31476"/>
                  </a:cubicBezTo>
                  <a:cubicBezTo>
                    <a:pt x="356616" y="22596"/>
                    <a:pt x="368661" y="17673"/>
                    <a:pt x="381674" y="17673"/>
                  </a:cubicBezTo>
                  <a:cubicBezTo>
                    <a:pt x="394687" y="17673"/>
                    <a:pt x="406732" y="22596"/>
                    <a:pt x="415613" y="31476"/>
                  </a:cubicBezTo>
                  <a:cubicBezTo>
                    <a:pt x="424492" y="40357"/>
                    <a:pt x="429329" y="52402"/>
                    <a:pt x="429329" y="65415"/>
                  </a:cubicBezTo>
                  <a:cubicBezTo>
                    <a:pt x="429329" y="78427"/>
                    <a:pt x="424492" y="90473"/>
                    <a:pt x="415613" y="99353"/>
                  </a:cubicBezTo>
                  <a:cubicBezTo>
                    <a:pt x="410864" y="104101"/>
                    <a:pt x="406293" y="107706"/>
                    <a:pt x="402424" y="109816"/>
                  </a:cubicBezTo>
                  <a:lnTo>
                    <a:pt x="400666" y="110783"/>
                  </a:lnTo>
                  <a:lnTo>
                    <a:pt x="285574" y="110783"/>
                  </a:lnTo>
                  <a:lnTo>
                    <a:pt x="293839" y="98562"/>
                  </a:lnTo>
                  <a:close/>
                  <a:moveTo>
                    <a:pt x="330591" y="128719"/>
                  </a:moveTo>
                  <a:lnTo>
                    <a:pt x="330591" y="532550"/>
                  </a:lnTo>
                  <a:lnTo>
                    <a:pt x="210488" y="532550"/>
                  </a:lnTo>
                  <a:lnTo>
                    <a:pt x="210488" y="128719"/>
                  </a:lnTo>
                  <a:cubicBezTo>
                    <a:pt x="210488" y="128719"/>
                    <a:pt x="330591" y="128719"/>
                    <a:pt x="330591" y="128719"/>
                  </a:cubicBezTo>
                  <a:close/>
                  <a:moveTo>
                    <a:pt x="125466" y="31564"/>
                  </a:moveTo>
                  <a:cubicBezTo>
                    <a:pt x="134434" y="22684"/>
                    <a:pt x="146480" y="17760"/>
                    <a:pt x="159405" y="17760"/>
                  </a:cubicBezTo>
                  <a:cubicBezTo>
                    <a:pt x="172329" y="17760"/>
                    <a:pt x="184374" y="22684"/>
                    <a:pt x="193343" y="31564"/>
                  </a:cubicBezTo>
                  <a:cubicBezTo>
                    <a:pt x="215236" y="53457"/>
                    <a:pt x="234755" y="80098"/>
                    <a:pt x="247240" y="98650"/>
                  </a:cubicBezTo>
                  <a:lnTo>
                    <a:pt x="255504" y="110871"/>
                  </a:lnTo>
                  <a:lnTo>
                    <a:pt x="140325" y="110871"/>
                  </a:lnTo>
                  <a:lnTo>
                    <a:pt x="138567" y="109904"/>
                  </a:lnTo>
                  <a:cubicBezTo>
                    <a:pt x="134522" y="107706"/>
                    <a:pt x="130126" y="104189"/>
                    <a:pt x="125378" y="99441"/>
                  </a:cubicBezTo>
                  <a:cubicBezTo>
                    <a:pt x="116498" y="90561"/>
                    <a:pt x="111662" y="78515"/>
                    <a:pt x="111662" y="65503"/>
                  </a:cubicBezTo>
                  <a:cubicBezTo>
                    <a:pt x="111662" y="52490"/>
                    <a:pt x="116586" y="40445"/>
                    <a:pt x="125378" y="31564"/>
                  </a:cubicBezTo>
                  <a:close/>
                  <a:moveTo>
                    <a:pt x="17936" y="168373"/>
                  </a:moveTo>
                  <a:cubicBezTo>
                    <a:pt x="17936" y="146919"/>
                    <a:pt x="37367" y="128719"/>
                    <a:pt x="60403" y="128719"/>
                  </a:cubicBezTo>
                  <a:lnTo>
                    <a:pt x="192551" y="128719"/>
                  </a:lnTo>
                  <a:lnTo>
                    <a:pt x="192551" y="261747"/>
                  </a:lnTo>
                  <a:cubicBezTo>
                    <a:pt x="192551" y="261747"/>
                    <a:pt x="35960" y="261747"/>
                    <a:pt x="35960" y="261747"/>
                  </a:cubicBezTo>
                  <a:cubicBezTo>
                    <a:pt x="26025" y="261747"/>
                    <a:pt x="17848" y="253658"/>
                    <a:pt x="17848" y="243635"/>
                  </a:cubicBezTo>
                  <a:lnTo>
                    <a:pt x="17848" y="168285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6" name="Vrije vorm: vorm 425">
              <a:extLst>
                <a:ext uri="{FF2B5EF4-FFF2-40B4-BE49-F238E27FC236}">
                  <a16:creationId xmlns:a16="http://schemas.microsoft.com/office/drawing/2014/main" id="{4B28D639-6DD0-D875-177D-E0D3B177772C}"/>
                </a:ext>
              </a:extLst>
            </p:cNvPr>
            <p:cNvSpPr/>
            <p:nvPr/>
          </p:nvSpPr>
          <p:spPr>
            <a:xfrm>
              <a:off x="12441837" y="0"/>
              <a:ext cx="525780" cy="663115"/>
            </a:xfrm>
            <a:custGeom>
              <a:avLst/>
              <a:gdLst>
                <a:gd name="connsiteX0" fmla="*/ 1143 w 525780"/>
                <a:gd name="connsiteY0" fmla="*/ 425020 h 663115"/>
                <a:gd name="connsiteX1" fmla="*/ 262890 w 525780"/>
                <a:gd name="connsiteY1" fmla="*/ 663116 h 663115"/>
                <a:gd name="connsiteX2" fmla="*/ 524637 w 525780"/>
                <a:gd name="connsiteY2" fmla="*/ 425108 h 663115"/>
                <a:gd name="connsiteX3" fmla="*/ 524637 w 525780"/>
                <a:gd name="connsiteY3" fmla="*/ 424581 h 663115"/>
                <a:gd name="connsiteX4" fmla="*/ 525780 w 525780"/>
                <a:gd name="connsiteY4" fmla="*/ 400138 h 663115"/>
                <a:gd name="connsiteX5" fmla="*/ 341493 w 525780"/>
                <a:gd name="connsiteY5" fmla="*/ 149205 h 663115"/>
                <a:gd name="connsiteX6" fmla="*/ 341493 w 525780"/>
                <a:gd name="connsiteY6" fmla="*/ 75526 h 663115"/>
                <a:gd name="connsiteX7" fmla="*/ 332701 w 525780"/>
                <a:gd name="connsiteY7" fmla="*/ 66734 h 663115"/>
                <a:gd name="connsiteX8" fmla="*/ 271683 w 525780"/>
                <a:gd name="connsiteY8" fmla="*/ 66734 h 663115"/>
                <a:gd name="connsiteX9" fmla="*/ 271683 w 525780"/>
                <a:gd name="connsiteY9" fmla="*/ 8792 h 663115"/>
                <a:gd name="connsiteX10" fmla="*/ 262890 w 525780"/>
                <a:gd name="connsiteY10" fmla="*/ 0 h 663115"/>
                <a:gd name="connsiteX11" fmla="*/ 254098 w 525780"/>
                <a:gd name="connsiteY11" fmla="*/ 8792 h 663115"/>
                <a:gd name="connsiteX12" fmla="*/ 254098 w 525780"/>
                <a:gd name="connsiteY12" fmla="*/ 66734 h 663115"/>
                <a:gd name="connsiteX13" fmla="*/ 193079 w 525780"/>
                <a:gd name="connsiteY13" fmla="*/ 66734 h 663115"/>
                <a:gd name="connsiteX14" fmla="*/ 184287 w 525780"/>
                <a:gd name="connsiteY14" fmla="*/ 75526 h 663115"/>
                <a:gd name="connsiteX15" fmla="*/ 184287 w 525780"/>
                <a:gd name="connsiteY15" fmla="*/ 149293 h 663115"/>
                <a:gd name="connsiteX16" fmla="*/ 0 w 525780"/>
                <a:gd name="connsiteY16" fmla="*/ 400226 h 663115"/>
                <a:gd name="connsiteX17" fmla="*/ 1143 w 525780"/>
                <a:gd name="connsiteY17" fmla="*/ 424756 h 663115"/>
                <a:gd name="connsiteX18" fmla="*/ 1143 w 525780"/>
                <a:gd name="connsiteY18" fmla="*/ 425020 h 663115"/>
                <a:gd name="connsiteX19" fmla="*/ 262890 w 525780"/>
                <a:gd name="connsiteY19" fmla="*/ 645531 h 663115"/>
                <a:gd name="connsiteX20" fmla="*/ 22157 w 525780"/>
                <a:gd name="connsiteY20" fmla="*/ 447265 h 663115"/>
                <a:gd name="connsiteX21" fmla="*/ 73152 w 525780"/>
                <a:gd name="connsiteY21" fmla="*/ 493161 h 663115"/>
                <a:gd name="connsiteX22" fmla="*/ 84934 w 525780"/>
                <a:gd name="connsiteY22" fmla="*/ 493161 h 663115"/>
                <a:gd name="connsiteX23" fmla="*/ 140501 w 525780"/>
                <a:gd name="connsiteY23" fmla="*/ 443484 h 663115"/>
                <a:gd name="connsiteX24" fmla="*/ 195981 w 525780"/>
                <a:gd name="connsiteY24" fmla="*/ 493161 h 663115"/>
                <a:gd name="connsiteX25" fmla="*/ 207675 w 525780"/>
                <a:gd name="connsiteY25" fmla="*/ 493161 h 663115"/>
                <a:gd name="connsiteX26" fmla="*/ 263154 w 525780"/>
                <a:gd name="connsiteY26" fmla="*/ 443484 h 663115"/>
                <a:gd name="connsiteX27" fmla="*/ 318634 w 525780"/>
                <a:gd name="connsiteY27" fmla="*/ 493161 h 663115"/>
                <a:gd name="connsiteX28" fmla="*/ 324524 w 525780"/>
                <a:gd name="connsiteY28" fmla="*/ 495447 h 663115"/>
                <a:gd name="connsiteX29" fmla="*/ 330415 w 525780"/>
                <a:gd name="connsiteY29" fmla="*/ 493161 h 663115"/>
                <a:gd name="connsiteX30" fmla="*/ 385807 w 525780"/>
                <a:gd name="connsiteY30" fmla="*/ 443484 h 663115"/>
                <a:gd name="connsiteX31" fmla="*/ 441286 w 525780"/>
                <a:gd name="connsiteY31" fmla="*/ 493161 h 663115"/>
                <a:gd name="connsiteX32" fmla="*/ 453068 w 525780"/>
                <a:gd name="connsiteY32" fmla="*/ 493161 h 663115"/>
                <a:gd name="connsiteX33" fmla="*/ 503888 w 525780"/>
                <a:gd name="connsiteY33" fmla="*/ 447353 h 663115"/>
                <a:gd name="connsiteX34" fmla="*/ 263154 w 525780"/>
                <a:gd name="connsiteY34" fmla="*/ 645619 h 663115"/>
                <a:gd name="connsiteX35" fmla="*/ 17585 w 525780"/>
                <a:gd name="connsiteY35" fmla="*/ 400226 h 663115"/>
                <a:gd name="connsiteX36" fmla="*/ 26905 w 525780"/>
                <a:gd name="connsiteY36" fmla="*/ 333404 h 663115"/>
                <a:gd name="connsiteX37" fmla="*/ 73152 w 525780"/>
                <a:gd name="connsiteY37" fmla="*/ 374728 h 663115"/>
                <a:gd name="connsiteX38" fmla="*/ 84846 w 525780"/>
                <a:gd name="connsiteY38" fmla="*/ 374728 h 663115"/>
                <a:gd name="connsiteX39" fmla="*/ 140413 w 525780"/>
                <a:gd name="connsiteY39" fmla="*/ 324964 h 663115"/>
                <a:gd name="connsiteX40" fmla="*/ 195893 w 525780"/>
                <a:gd name="connsiteY40" fmla="*/ 374728 h 663115"/>
                <a:gd name="connsiteX41" fmla="*/ 207587 w 525780"/>
                <a:gd name="connsiteY41" fmla="*/ 374728 h 663115"/>
                <a:gd name="connsiteX42" fmla="*/ 262978 w 525780"/>
                <a:gd name="connsiteY42" fmla="*/ 324964 h 663115"/>
                <a:gd name="connsiteX43" fmla="*/ 318458 w 525780"/>
                <a:gd name="connsiteY43" fmla="*/ 374728 h 663115"/>
                <a:gd name="connsiteX44" fmla="*/ 330240 w 525780"/>
                <a:gd name="connsiteY44" fmla="*/ 374728 h 663115"/>
                <a:gd name="connsiteX45" fmla="*/ 385631 w 525780"/>
                <a:gd name="connsiteY45" fmla="*/ 325052 h 663115"/>
                <a:gd name="connsiteX46" fmla="*/ 441110 w 525780"/>
                <a:gd name="connsiteY46" fmla="*/ 374728 h 663115"/>
                <a:gd name="connsiteX47" fmla="*/ 447001 w 525780"/>
                <a:gd name="connsiteY47" fmla="*/ 377014 h 663115"/>
                <a:gd name="connsiteX48" fmla="*/ 452892 w 525780"/>
                <a:gd name="connsiteY48" fmla="*/ 374728 h 663115"/>
                <a:gd name="connsiteX49" fmla="*/ 498963 w 525780"/>
                <a:gd name="connsiteY49" fmla="*/ 333404 h 663115"/>
                <a:gd name="connsiteX50" fmla="*/ 508284 w 525780"/>
                <a:gd name="connsiteY50" fmla="*/ 400138 h 663115"/>
                <a:gd name="connsiteX51" fmla="*/ 507404 w 525780"/>
                <a:gd name="connsiteY51" fmla="*/ 420184 h 663115"/>
                <a:gd name="connsiteX52" fmla="*/ 447001 w 525780"/>
                <a:gd name="connsiteY52" fmla="*/ 474697 h 663115"/>
                <a:gd name="connsiteX53" fmla="*/ 391522 w 525780"/>
                <a:gd name="connsiteY53" fmla="*/ 425020 h 663115"/>
                <a:gd name="connsiteX54" fmla="*/ 379828 w 525780"/>
                <a:gd name="connsiteY54" fmla="*/ 425020 h 663115"/>
                <a:gd name="connsiteX55" fmla="*/ 324436 w 525780"/>
                <a:gd name="connsiteY55" fmla="*/ 474697 h 663115"/>
                <a:gd name="connsiteX56" fmla="*/ 268957 w 525780"/>
                <a:gd name="connsiteY56" fmla="*/ 425020 h 663115"/>
                <a:gd name="connsiteX57" fmla="*/ 257263 w 525780"/>
                <a:gd name="connsiteY57" fmla="*/ 425020 h 663115"/>
                <a:gd name="connsiteX58" fmla="*/ 201784 w 525780"/>
                <a:gd name="connsiteY58" fmla="*/ 474697 h 663115"/>
                <a:gd name="connsiteX59" fmla="*/ 146304 w 525780"/>
                <a:gd name="connsiteY59" fmla="*/ 425020 h 663115"/>
                <a:gd name="connsiteX60" fmla="*/ 134611 w 525780"/>
                <a:gd name="connsiteY60" fmla="*/ 425020 h 663115"/>
                <a:gd name="connsiteX61" fmla="*/ 79043 w 525780"/>
                <a:gd name="connsiteY61" fmla="*/ 474697 h 663115"/>
                <a:gd name="connsiteX62" fmla="*/ 18464 w 525780"/>
                <a:gd name="connsiteY62" fmla="*/ 420184 h 663115"/>
                <a:gd name="connsiteX63" fmla="*/ 17585 w 525780"/>
                <a:gd name="connsiteY63" fmla="*/ 400138 h 663115"/>
                <a:gd name="connsiteX64" fmla="*/ 201872 w 525780"/>
                <a:gd name="connsiteY64" fmla="*/ 84318 h 663115"/>
                <a:gd name="connsiteX65" fmla="*/ 323909 w 525780"/>
                <a:gd name="connsiteY65" fmla="*/ 84318 h 663115"/>
                <a:gd name="connsiteX66" fmla="*/ 323909 w 525780"/>
                <a:gd name="connsiteY66" fmla="*/ 144458 h 663115"/>
                <a:gd name="connsiteX67" fmla="*/ 262890 w 525780"/>
                <a:gd name="connsiteY67" fmla="*/ 137248 h 663115"/>
                <a:gd name="connsiteX68" fmla="*/ 201872 w 525780"/>
                <a:gd name="connsiteY68" fmla="*/ 144458 h 663115"/>
                <a:gd name="connsiteX69" fmla="*/ 201872 w 525780"/>
                <a:gd name="connsiteY69" fmla="*/ 84318 h 663115"/>
                <a:gd name="connsiteX70" fmla="*/ 262890 w 525780"/>
                <a:gd name="connsiteY70" fmla="*/ 154833 h 663115"/>
                <a:gd name="connsiteX71" fmla="*/ 492985 w 525780"/>
                <a:gd name="connsiteY71" fmla="*/ 315116 h 663115"/>
                <a:gd name="connsiteX72" fmla="*/ 446913 w 525780"/>
                <a:gd name="connsiteY72" fmla="*/ 356440 h 663115"/>
                <a:gd name="connsiteX73" fmla="*/ 391434 w 525780"/>
                <a:gd name="connsiteY73" fmla="*/ 306764 h 663115"/>
                <a:gd name="connsiteX74" fmla="*/ 379652 w 525780"/>
                <a:gd name="connsiteY74" fmla="*/ 306764 h 663115"/>
                <a:gd name="connsiteX75" fmla="*/ 324260 w 525780"/>
                <a:gd name="connsiteY75" fmla="*/ 356440 h 663115"/>
                <a:gd name="connsiteX76" fmla="*/ 268781 w 525780"/>
                <a:gd name="connsiteY76" fmla="*/ 306764 h 663115"/>
                <a:gd name="connsiteX77" fmla="*/ 257000 w 525780"/>
                <a:gd name="connsiteY77" fmla="*/ 306764 h 663115"/>
                <a:gd name="connsiteX78" fmla="*/ 201608 w 525780"/>
                <a:gd name="connsiteY78" fmla="*/ 356528 h 663115"/>
                <a:gd name="connsiteX79" fmla="*/ 146129 w 525780"/>
                <a:gd name="connsiteY79" fmla="*/ 306764 h 663115"/>
                <a:gd name="connsiteX80" fmla="*/ 134435 w 525780"/>
                <a:gd name="connsiteY80" fmla="*/ 306764 h 663115"/>
                <a:gd name="connsiteX81" fmla="*/ 78867 w 525780"/>
                <a:gd name="connsiteY81" fmla="*/ 356528 h 663115"/>
                <a:gd name="connsiteX82" fmla="*/ 32708 w 525780"/>
                <a:gd name="connsiteY82" fmla="*/ 315204 h 663115"/>
                <a:gd name="connsiteX83" fmla="*/ 262802 w 525780"/>
                <a:gd name="connsiteY83" fmla="*/ 154920 h 66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25780" h="663115">
                  <a:moveTo>
                    <a:pt x="1143" y="425020"/>
                  </a:moveTo>
                  <a:cubicBezTo>
                    <a:pt x="13717" y="558399"/>
                    <a:pt x="126258" y="663116"/>
                    <a:pt x="262890" y="663116"/>
                  </a:cubicBezTo>
                  <a:cubicBezTo>
                    <a:pt x="399523" y="663116"/>
                    <a:pt x="511976" y="558487"/>
                    <a:pt x="524637" y="425108"/>
                  </a:cubicBezTo>
                  <a:cubicBezTo>
                    <a:pt x="524637" y="424932"/>
                    <a:pt x="524637" y="424756"/>
                    <a:pt x="524637" y="424581"/>
                  </a:cubicBezTo>
                  <a:cubicBezTo>
                    <a:pt x="525340" y="416492"/>
                    <a:pt x="525780" y="408403"/>
                    <a:pt x="525780" y="400138"/>
                  </a:cubicBezTo>
                  <a:cubicBezTo>
                    <a:pt x="525780" y="282497"/>
                    <a:pt x="448144" y="182704"/>
                    <a:pt x="341493" y="149205"/>
                  </a:cubicBezTo>
                  <a:lnTo>
                    <a:pt x="341493" y="75526"/>
                  </a:lnTo>
                  <a:cubicBezTo>
                    <a:pt x="341493" y="70690"/>
                    <a:pt x="337537" y="66734"/>
                    <a:pt x="332701" y="66734"/>
                  </a:cubicBezTo>
                  <a:lnTo>
                    <a:pt x="271683" y="66734"/>
                  </a:lnTo>
                  <a:lnTo>
                    <a:pt x="271683" y="8792"/>
                  </a:lnTo>
                  <a:cubicBezTo>
                    <a:pt x="271683" y="3957"/>
                    <a:pt x="267726" y="0"/>
                    <a:pt x="262890" y="0"/>
                  </a:cubicBezTo>
                  <a:cubicBezTo>
                    <a:pt x="258055" y="0"/>
                    <a:pt x="254098" y="3957"/>
                    <a:pt x="254098" y="8792"/>
                  </a:cubicBezTo>
                  <a:lnTo>
                    <a:pt x="254098" y="66734"/>
                  </a:lnTo>
                  <a:lnTo>
                    <a:pt x="193079" y="66734"/>
                  </a:lnTo>
                  <a:cubicBezTo>
                    <a:pt x="188244" y="66734"/>
                    <a:pt x="184287" y="70690"/>
                    <a:pt x="184287" y="75526"/>
                  </a:cubicBezTo>
                  <a:lnTo>
                    <a:pt x="184287" y="149293"/>
                  </a:lnTo>
                  <a:cubicBezTo>
                    <a:pt x="77548" y="182792"/>
                    <a:pt x="0" y="282585"/>
                    <a:pt x="0" y="400226"/>
                  </a:cubicBezTo>
                  <a:cubicBezTo>
                    <a:pt x="0" y="408491"/>
                    <a:pt x="440" y="416667"/>
                    <a:pt x="1143" y="424756"/>
                  </a:cubicBezTo>
                  <a:cubicBezTo>
                    <a:pt x="1143" y="424844"/>
                    <a:pt x="1143" y="424932"/>
                    <a:pt x="1143" y="425020"/>
                  </a:cubicBezTo>
                  <a:close/>
                  <a:moveTo>
                    <a:pt x="262890" y="645531"/>
                  </a:moveTo>
                  <a:cubicBezTo>
                    <a:pt x="143667" y="645531"/>
                    <a:pt x="44138" y="560070"/>
                    <a:pt x="22157" y="447265"/>
                  </a:cubicBezTo>
                  <a:lnTo>
                    <a:pt x="73152" y="493161"/>
                  </a:lnTo>
                  <a:cubicBezTo>
                    <a:pt x="76493" y="496150"/>
                    <a:pt x="81505" y="496150"/>
                    <a:pt x="84934" y="493161"/>
                  </a:cubicBezTo>
                  <a:lnTo>
                    <a:pt x="140501" y="443484"/>
                  </a:lnTo>
                  <a:lnTo>
                    <a:pt x="195981" y="493161"/>
                  </a:lnTo>
                  <a:cubicBezTo>
                    <a:pt x="199322" y="496150"/>
                    <a:pt x="204421" y="496150"/>
                    <a:pt x="207675" y="493161"/>
                  </a:cubicBezTo>
                  <a:lnTo>
                    <a:pt x="263154" y="443484"/>
                  </a:lnTo>
                  <a:lnTo>
                    <a:pt x="318634" y="493161"/>
                  </a:lnTo>
                  <a:cubicBezTo>
                    <a:pt x="320304" y="494655"/>
                    <a:pt x="322414" y="495447"/>
                    <a:pt x="324524" y="495447"/>
                  </a:cubicBezTo>
                  <a:cubicBezTo>
                    <a:pt x="326634" y="495447"/>
                    <a:pt x="328745" y="494655"/>
                    <a:pt x="330415" y="493161"/>
                  </a:cubicBezTo>
                  <a:lnTo>
                    <a:pt x="385807" y="443484"/>
                  </a:lnTo>
                  <a:lnTo>
                    <a:pt x="441286" y="493161"/>
                  </a:lnTo>
                  <a:cubicBezTo>
                    <a:pt x="444627" y="496150"/>
                    <a:pt x="449727" y="496150"/>
                    <a:pt x="453068" y="493161"/>
                  </a:cubicBezTo>
                  <a:lnTo>
                    <a:pt x="503888" y="447353"/>
                  </a:lnTo>
                  <a:cubicBezTo>
                    <a:pt x="481907" y="560158"/>
                    <a:pt x="382290" y="645619"/>
                    <a:pt x="263154" y="645619"/>
                  </a:cubicBezTo>
                  <a:close/>
                  <a:moveTo>
                    <a:pt x="17585" y="400226"/>
                  </a:moveTo>
                  <a:cubicBezTo>
                    <a:pt x="17585" y="377102"/>
                    <a:pt x="20838" y="354682"/>
                    <a:pt x="26905" y="333404"/>
                  </a:cubicBezTo>
                  <a:lnTo>
                    <a:pt x="73152" y="374728"/>
                  </a:lnTo>
                  <a:cubicBezTo>
                    <a:pt x="76493" y="377718"/>
                    <a:pt x="81593" y="377718"/>
                    <a:pt x="84846" y="374728"/>
                  </a:cubicBezTo>
                  <a:lnTo>
                    <a:pt x="140413" y="324964"/>
                  </a:lnTo>
                  <a:lnTo>
                    <a:pt x="195893" y="374728"/>
                  </a:lnTo>
                  <a:cubicBezTo>
                    <a:pt x="199234" y="377718"/>
                    <a:pt x="204246" y="377718"/>
                    <a:pt x="207587" y="374728"/>
                  </a:cubicBezTo>
                  <a:lnTo>
                    <a:pt x="262978" y="324964"/>
                  </a:lnTo>
                  <a:lnTo>
                    <a:pt x="318458" y="374728"/>
                  </a:lnTo>
                  <a:cubicBezTo>
                    <a:pt x="321799" y="377718"/>
                    <a:pt x="326898" y="377718"/>
                    <a:pt x="330240" y="374728"/>
                  </a:cubicBezTo>
                  <a:lnTo>
                    <a:pt x="385631" y="325052"/>
                  </a:lnTo>
                  <a:lnTo>
                    <a:pt x="441110" y="374728"/>
                  </a:lnTo>
                  <a:cubicBezTo>
                    <a:pt x="442781" y="376223"/>
                    <a:pt x="444891" y="377014"/>
                    <a:pt x="447001" y="377014"/>
                  </a:cubicBezTo>
                  <a:cubicBezTo>
                    <a:pt x="449111" y="377014"/>
                    <a:pt x="451221" y="376311"/>
                    <a:pt x="452892" y="374728"/>
                  </a:cubicBezTo>
                  <a:lnTo>
                    <a:pt x="498963" y="333404"/>
                  </a:lnTo>
                  <a:cubicBezTo>
                    <a:pt x="504943" y="354682"/>
                    <a:pt x="508284" y="377014"/>
                    <a:pt x="508284" y="400138"/>
                  </a:cubicBezTo>
                  <a:cubicBezTo>
                    <a:pt x="508284" y="406908"/>
                    <a:pt x="507932" y="413590"/>
                    <a:pt x="507404" y="420184"/>
                  </a:cubicBezTo>
                  <a:lnTo>
                    <a:pt x="447001" y="474697"/>
                  </a:lnTo>
                  <a:lnTo>
                    <a:pt x="391522" y="425020"/>
                  </a:lnTo>
                  <a:cubicBezTo>
                    <a:pt x="388181" y="422031"/>
                    <a:pt x="383081" y="422031"/>
                    <a:pt x="379828" y="425020"/>
                  </a:cubicBezTo>
                  <a:lnTo>
                    <a:pt x="324436" y="474697"/>
                  </a:lnTo>
                  <a:lnTo>
                    <a:pt x="268957" y="425020"/>
                  </a:lnTo>
                  <a:cubicBezTo>
                    <a:pt x="265616" y="422031"/>
                    <a:pt x="260516" y="422031"/>
                    <a:pt x="257263" y="425020"/>
                  </a:cubicBezTo>
                  <a:lnTo>
                    <a:pt x="201784" y="474697"/>
                  </a:lnTo>
                  <a:lnTo>
                    <a:pt x="146304" y="425020"/>
                  </a:lnTo>
                  <a:cubicBezTo>
                    <a:pt x="142963" y="422031"/>
                    <a:pt x="137951" y="422031"/>
                    <a:pt x="134611" y="425020"/>
                  </a:cubicBezTo>
                  <a:lnTo>
                    <a:pt x="79043" y="474697"/>
                  </a:lnTo>
                  <a:lnTo>
                    <a:pt x="18464" y="420184"/>
                  </a:lnTo>
                  <a:cubicBezTo>
                    <a:pt x="17937" y="413590"/>
                    <a:pt x="17585" y="406908"/>
                    <a:pt x="17585" y="400138"/>
                  </a:cubicBezTo>
                  <a:close/>
                  <a:moveTo>
                    <a:pt x="201872" y="84318"/>
                  </a:moveTo>
                  <a:lnTo>
                    <a:pt x="323909" y="84318"/>
                  </a:lnTo>
                  <a:lnTo>
                    <a:pt x="323909" y="144458"/>
                  </a:lnTo>
                  <a:cubicBezTo>
                    <a:pt x="304302" y="139798"/>
                    <a:pt x="283904" y="137248"/>
                    <a:pt x="262890" y="137248"/>
                  </a:cubicBezTo>
                  <a:cubicBezTo>
                    <a:pt x="241876" y="137248"/>
                    <a:pt x="221478" y="139798"/>
                    <a:pt x="201872" y="144458"/>
                  </a:cubicBezTo>
                  <a:lnTo>
                    <a:pt x="201872" y="84318"/>
                  </a:lnTo>
                  <a:close/>
                  <a:moveTo>
                    <a:pt x="262890" y="154833"/>
                  </a:moveTo>
                  <a:cubicBezTo>
                    <a:pt x="368310" y="154833"/>
                    <a:pt x="458343" y="221654"/>
                    <a:pt x="492985" y="315116"/>
                  </a:cubicBezTo>
                  <a:lnTo>
                    <a:pt x="446913" y="356440"/>
                  </a:lnTo>
                  <a:lnTo>
                    <a:pt x="391434" y="306764"/>
                  </a:lnTo>
                  <a:cubicBezTo>
                    <a:pt x="388093" y="303774"/>
                    <a:pt x="382993" y="303774"/>
                    <a:pt x="379652" y="306764"/>
                  </a:cubicBezTo>
                  <a:lnTo>
                    <a:pt x="324260" y="356440"/>
                  </a:lnTo>
                  <a:lnTo>
                    <a:pt x="268781" y="306764"/>
                  </a:lnTo>
                  <a:cubicBezTo>
                    <a:pt x="265440" y="303774"/>
                    <a:pt x="260341" y="303774"/>
                    <a:pt x="257000" y="306764"/>
                  </a:cubicBezTo>
                  <a:lnTo>
                    <a:pt x="201608" y="356528"/>
                  </a:lnTo>
                  <a:lnTo>
                    <a:pt x="146129" y="306764"/>
                  </a:lnTo>
                  <a:cubicBezTo>
                    <a:pt x="142788" y="303774"/>
                    <a:pt x="137688" y="303774"/>
                    <a:pt x="134435" y="306764"/>
                  </a:cubicBezTo>
                  <a:lnTo>
                    <a:pt x="78867" y="356528"/>
                  </a:lnTo>
                  <a:lnTo>
                    <a:pt x="32708" y="315204"/>
                  </a:lnTo>
                  <a:cubicBezTo>
                    <a:pt x="67349" y="221742"/>
                    <a:pt x="157471" y="154920"/>
                    <a:pt x="262802" y="15492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7" name="Vrije vorm: vorm 426">
              <a:extLst>
                <a:ext uri="{FF2B5EF4-FFF2-40B4-BE49-F238E27FC236}">
                  <a16:creationId xmlns:a16="http://schemas.microsoft.com/office/drawing/2014/main" id="{6677F5D5-4604-04B8-84EF-13D856374373}"/>
                </a:ext>
              </a:extLst>
            </p:cNvPr>
            <p:cNvSpPr/>
            <p:nvPr/>
          </p:nvSpPr>
          <p:spPr>
            <a:xfrm>
              <a:off x="12446673" y="3363673"/>
              <a:ext cx="477510" cy="692481"/>
            </a:xfrm>
            <a:custGeom>
              <a:avLst/>
              <a:gdLst>
                <a:gd name="connsiteX0" fmla="*/ 477510 w 477510"/>
                <a:gd name="connsiteY0" fmla="*/ 570709 h 692481"/>
                <a:gd name="connsiteX1" fmla="*/ 470916 w 477510"/>
                <a:gd name="connsiteY1" fmla="*/ 551629 h 692481"/>
                <a:gd name="connsiteX2" fmla="*/ 392225 w 477510"/>
                <a:gd name="connsiteY2" fmla="*/ 423174 h 692481"/>
                <a:gd name="connsiteX3" fmla="*/ 413941 w 477510"/>
                <a:gd name="connsiteY3" fmla="*/ 423174 h 692481"/>
                <a:gd name="connsiteX4" fmla="*/ 444627 w 477510"/>
                <a:gd name="connsiteY4" fmla="*/ 392488 h 692481"/>
                <a:gd name="connsiteX5" fmla="*/ 438120 w 477510"/>
                <a:gd name="connsiteY5" fmla="*/ 373673 h 692481"/>
                <a:gd name="connsiteX6" fmla="*/ 352747 w 477510"/>
                <a:gd name="connsiteY6" fmla="*/ 246536 h 692481"/>
                <a:gd name="connsiteX7" fmla="*/ 364089 w 477510"/>
                <a:gd name="connsiteY7" fmla="*/ 246536 h 692481"/>
                <a:gd name="connsiteX8" fmla="*/ 394774 w 477510"/>
                <a:gd name="connsiteY8" fmla="*/ 215851 h 692481"/>
                <a:gd name="connsiteX9" fmla="*/ 388005 w 477510"/>
                <a:gd name="connsiteY9" fmla="*/ 196596 h 692481"/>
                <a:gd name="connsiteX10" fmla="*/ 264209 w 477510"/>
                <a:gd name="connsiteY10" fmla="*/ 13628 h 692481"/>
                <a:gd name="connsiteX11" fmla="*/ 238711 w 477510"/>
                <a:gd name="connsiteY11" fmla="*/ 0 h 692481"/>
                <a:gd name="connsiteX12" fmla="*/ 213213 w 477510"/>
                <a:gd name="connsiteY12" fmla="*/ 13540 h 692481"/>
                <a:gd name="connsiteX13" fmla="*/ 89681 w 477510"/>
                <a:gd name="connsiteY13" fmla="*/ 196244 h 692481"/>
                <a:gd name="connsiteX14" fmla="*/ 82647 w 477510"/>
                <a:gd name="connsiteY14" fmla="*/ 215763 h 692481"/>
                <a:gd name="connsiteX15" fmla="*/ 113332 w 477510"/>
                <a:gd name="connsiteY15" fmla="*/ 246448 h 692481"/>
                <a:gd name="connsiteX16" fmla="*/ 124763 w 477510"/>
                <a:gd name="connsiteY16" fmla="*/ 246448 h 692481"/>
                <a:gd name="connsiteX17" fmla="*/ 39917 w 477510"/>
                <a:gd name="connsiteY17" fmla="*/ 372882 h 692481"/>
                <a:gd name="connsiteX18" fmla="*/ 32883 w 477510"/>
                <a:gd name="connsiteY18" fmla="*/ 392401 h 692481"/>
                <a:gd name="connsiteX19" fmla="*/ 63568 w 477510"/>
                <a:gd name="connsiteY19" fmla="*/ 423086 h 692481"/>
                <a:gd name="connsiteX20" fmla="*/ 85285 w 477510"/>
                <a:gd name="connsiteY20" fmla="*/ 423086 h 692481"/>
                <a:gd name="connsiteX21" fmla="*/ 6594 w 477510"/>
                <a:gd name="connsiteY21" fmla="*/ 551541 h 692481"/>
                <a:gd name="connsiteX22" fmla="*/ 0 w 477510"/>
                <a:gd name="connsiteY22" fmla="*/ 570533 h 692481"/>
                <a:gd name="connsiteX23" fmla="*/ 30685 w 477510"/>
                <a:gd name="connsiteY23" fmla="*/ 601218 h 692481"/>
                <a:gd name="connsiteX24" fmla="*/ 184023 w 477510"/>
                <a:gd name="connsiteY24" fmla="*/ 601218 h 692481"/>
                <a:gd name="connsiteX25" fmla="*/ 184023 w 477510"/>
                <a:gd name="connsiteY25" fmla="*/ 683690 h 692481"/>
                <a:gd name="connsiteX26" fmla="*/ 192815 w 477510"/>
                <a:gd name="connsiteY26" fmla="*/ 692482 h 692481"/>
                <a:gd name="connsiteX27" fmla="*/ 284607 w 477510"/>
                <a:gd name="connsiteY27" fmla="*/ 692482 h 692481"/>
                <a:gd name="connsiteX28" fmla="*/ 293399 w 477510"/>
                <a:gd name="connsiteY28" fmla="*/ 683690 h 692481"/>
                <a:gd name="connsiteX29" fmla="*/ 293399 w 477510"/>
                <a:gd name="connsiteY29" fmla="*/ 601218 h 692481"/>
                <a:gd name="connsiteX30" fmla="*/ 446737 w 477510"/>
                <a:gd name="connsiteY30" fmla="*/ 601218 h 692481"/>
                <a:gd name="connsiteX31" fmla="*/ 477422 w 477510"/>
                <a:gd name="connsiteY31" fmla="*/ 570533 h 692481"/>
                <a:gd name="connsiteX32" fmla="*/ 17673 w 477510"/>
                <a:gd name="connsiteY32" fmla="*/ 570709 h 692481"/>
                <a:gd name="connsiteX33" fmla="*/ 20662 w 477510"/>
                <a:gd name="connsiteY33" fmla="*/ 562356 h 692481"/>
                <a:gd name="connsiteX34" fmla="*/ 21365 w 477510"/>
                <a:gd name="connsiteY34" fmla="*/ 561389 h 692481"/>
                <a:gd name="connsiteX35" fmla="*/ 108497 w 477510"/>
                <a:gd name="connsiteY35" fmla="*/ 419041 h 692481"/>
                <a:gd name="connsiteX36" fmla="*/ 108673 w 477510"/>
                <a:gd name="connsiteY36" fmla="*/ 410161 h 692481"/>
                <a:gd name="connsiteX37" fmla="*/ 101024 w 477510"/>
                <a:gd name="connsiteY37" fmla="*/ 405677 h 692481"/>
                <a:gd name="connsiteX38" fmla="*/ 63568 w 477510"/>
                <a:gd name="connsiteY38" fmla="*/ 405677 h 692481"/>
                <a:gd name="connsiteX39" fmla="*/ 50468 w 477510"/>
                <a:gd name="connsiteY39" fmla="*/ 392577 h 692481"/>
                <a:gd name="connsiteX40" fmla="*/ 53984 w 477510"/>
                <a:gd name="connsiteY40" fmla="*/ 383520 h 692481"/>
                <a:gd name="connsiteX41" fmla="*/ 148502 w 477510"/>
                <a:gd name="connsiteY41" fmla="*/ 242668 h 692481"/>
                <a:gd name="connsiteX42" fmla="*/ 148942 w 477510"/>
                <a:gd name="connsiteY42" fmla="*/ 233612 h 692481"/>
                <a:gd name="connsiteX43" fmla="*/ 141204 w 477510"/>
                <a:gd name="connsiteY43" fmla="*/ 228952 h 692481"/>
                <a:gd name="connsiteX44" fmla="*/ 113245 w 477510"/>
                <a:gd name="connsiteY44" fmla="*/ 228952 h 692481"/>
                <a:gd name="connsiteX45" fmla="*/ 100144 w 477510"/>
                <a:gd name="connsiteY45" fmla="*/ 215851 h 692481"/>
                <a:gd name="connsiteX46" fmla="*/ 103661 w 477510"/>
                <a:gd name="connsiteY46" fmla="*/ 206795 h 692481"/>
                <a:gd name="connsiteX47" fmla="*/ 227720 w 477510"/>
                <a:gd name="connsiteY47" fmla="*/ 23388 h 692481"/>
                <a:gd name="connsiteX48" fmla="*/ 238623 w 477510"/>
                <a:gd name="connsiteY48" fmla="*/ 17585 h 692481"/>
                <a:gd name="connsiteX49" fmla="*/ 249526 w 477510"/>
                <a:gd name="connsiteY49" fmla="*/ 23388 h 692481"/>
                <a:gd name="connsiteX50" fmla="*/ 373585 w 477510"/>
                <a:gd name="connsiteY50" fmla="*/ 206707 h 692481"/>
                <a:gd name="connsiteX51" fmla="*/ 374113 w 477510"/>
                <a:gd name="connsiteY51" fmla="*/ 207411 h 692481"/>
                <a:gd name="connsiteX52" fmla="*/ 377102 w 477510"/>
                <a:gd name="connsiteY52" fmla="*/ 215763 h 692481"/>
                <a:gd name="connsiteX53" fmla="*/ 364001 w 477510"/>
                <a:gd name="connsiteY53" fmla="*/ 228864 h 692481"/>
                <a:gd name="connsiteX54" fmla="*/ 336130 w 477510"/>
                <a:gd name="connsiteY54" fmla="*/ 228864 h 692481"/>
                <a:gd name="connsiteX55" fmla="*/ 328393 w 477510"/>
                <a:gd name="connsiteY55" fmla="*/ 233524 h 692481"/>
                <a:gd name="connsiteX56" fmla="*/ 328832 w 477510"/>
                <a:gd name="connsiteY56" fmla="*/ 242580 h 692481"/>
                <a:gd name="connsiteX57" fmla="*/ 423877 w 477510"/>
                <a:gd name="connsiteY57" fmla="*/ 384136 h 692481"/>
                <a:gd name="connsiteX58" fmla="*/ 426866 w 477510"/>
                <a:gd name="connsiteY58" fmla="*/ 392488 h 692481"/>
                <a:gd name="connsiteX59" fmla="*/ 413766 w 477510"/>
                <a:gd name="connsiteY59" fmla="*/ 405589 h 692481"/>
                <a:gd name="connsiteX60" fmla="*/ 376311 w 477510"/>
                <a:gd name="connsiteY60" fmla="*/ 405589 h 692481"/>
                <a:gd name="connsiteX61" fmla="*/ 368661 w 477510"/>
                <a:gd name="connsiteY61" fmla="*/ 410073 h 692481"/>
                <a:gd name="connsiteX62" fmla="*/ 368837 w 477510"/>
                <a:gd name="connsiteY62" fmla="*/ 418953 h 692481"/>
                <a:gd name="connsiteX63" fmla="*/ 455969 w 477510"/>
                <a:gd name="connsiteY63" fmla="*/ 561301 h 692481"/>
                <a:gd name="connsiteX64" fmla="*/ 456673 w 477510"/>
                <a:gd name="connsiteY64" fmla="*/ 562356 h 692481"/>
                <a:gd name="connsiteX65" fmla="*/ 459662 w 477510"/>
                <a:gd name="connsiteY65" fmla="*/ 570709 h 692481"/>
                <a:gd name="connsiteX66" fmla="*/ 446561 w 477510"/>
                <a:gd name="connsiteY66" fmla="*/ 583809 h 692481"/>
                <a:gd name="connsiteX67" fmla="*/ 30421 w 477510"/>
                <a:gd name="connsiteY67" fmla="*/ 583809 h 692481"/>
                <a:gd name="connsiteX68" fmla="*/ 17321 w 477510"/>
                <a:gd name="connsiteY68" fmla="*/ 570709 h 692481"/>
                <a:gd name="connsiteX69" fmla="*/ 275903 w 477510"/>
                <a:gd name="connsiteY69" fmla="*/ 675073 h 692481"/>
                <a:gd name="connsiteX70" fmla="*/ 201696 w 477510"/>
                <a:gd name="connsiteY70" fmla="*/ 675073 h 692481"/>
                <a:gd name="connsiteX71" fmla="*/ 201696 w 477510"/>
                <a:gd name="connsiteY71" fmla="*/ 601394 h 692481"/>
                <a:gd name="connsiteX72" fmla="*/ 275903 w 477510"/>
                <a:gd name="connsiteY72" fmla="*/ 601394 h 692481"/>
                <a:gd name="connsiteX73" fmla="*/ 275903 w 477510"/>
                <a:gd name="connsiteY73" fmla="*/ 675073 h 69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77510" h="692481">
                  <a:moveTo>
                    <a:pt x="477510" y="570709"/>
                  </a:moveTo>
                  <a:cubicBezTo>
                    <a:pt x="477510" y="563763"/>
                    <a:pt x="475136" y="557081"/>
                    <a:pt x="470916" y="551629"/>
                  </a:cubicBezTo>
                  <a:lnTo>
                    <a:pt x="392225" y="423174"/>
                  </a:lnTo>
                  <a:lnTo>
                    <a:pt x="413941" y="423174"/>
                  </a:lnTo>
                  <a:cubicBezTo>
                    <a:pt x="430823" y="423174"/>
                    <a:pt x="444627" y="409370"/>
                    <a:pt x="444627" y="392488"/>
                  </a:cubicBezTo>
                  <a:cubicBezTo>
                    <a:pt x="444627" y="385367"/>
                    <a:pt x="442165" y="378421"/>
                    <a:pt x="438120" y="373673"/>
                  </a:cubicBezTo>
                  <a:lnTo>
                    <a:pt x="352747" y="246536"/>
                  </a:lnTo>
                  <a:lnTo>
                    <a:pt x="364089" y="246536"/>
                  </a:lnTo>
                  <a:cubicBezTo>
                    <a:pt x="381058" y="246536"/>
                    <a:pt x="394774" y="232820"/>
                    <a:pt x="394774" y="215851"/>
                  </a:cubicBezTo>
                  <a:cubicBezTo>
                    <a:pt x="394774" y="208817"/>
                    <a:pt x="392401" y="202047"/>
                    <a:pt x="388005" y="196596"/>
                  </a:cubicBezTo>
                  <a:lnTo>
                    <a:pt x="264209" y="13628"/>
                  </a:lnTo>
                  <a:cubicBezTo>
                    <a:pt x="258494" y="5099"/>
                    <a:pt x="248998" y="0"/>
                    <a:pt x="238711" y="0"/>
                  </a:cubicBezTo>
                  <a:cubicBezTo>
                    <a:pt x="228424" y="0"/>
                    <a:pt x="218928" y="5099"/>
                    <a:pt x="213213" y="13540"/>
                  </a:cubicBezTo>
                  <a:lnTo>
                    <a:pt x="89681" y="196244"/>
                  </a:lnTo>
                  <a:cubicBezTo>
                    <a:pt x="85109" y="201696"/>
                    <a:pt x="82647" y="208641"/>
                    <a:pt x="82647" y="215763"/>
                  </a:cubicBezTo>
                  <a:cubicBezTo>
                    <a:pt x="82647" y="232644"/>
                    <a:pt x="96363" y="246448"/>
                    <a:pt x="113332" y="246448"/>
                  </a:cubicBezTo>
                  <a:lnTo>
                    <a:pt x="124763" y="246448"/>
                  </a:lnTo>
                  <a:lnTo>
                    <a:pt x="39917" y="372882"/>
                  </a:lnTo>
                  <a:cubicBezTo>
                    <a:pt x="35345" y="378421"/>
                    <a:pt x="32883" y="385367"/>
                    <a:pt x="32883" y="392401"/>
                  </a:cubicBezTo>
                  <a:cubicBezTo>
                    <a:pt x="32883" y="409282"/>
                    <a:pt x="46687" y="423086"/>
                    <a:pt x="63568" y="423086"/>
                  </a:cubicBezTo>
                  <a:lnTo>
                    <a:pt x="85285" y="423086"/>
                  </a:lnTo>
                  <a:lnTo>
                    <a:pt x="6594" y="551541"/>
                  </a:lnTo>
                  <a:cubicBezTo>
                    <a:pt x="2286" y="556993"/>
                    <a:pt x="0" y="563675"/>
                    <a:pt x="0" y="570533"/>
                  </a:cubicBezTo>
                  <a:cubicBezTo>
                    <a:pt x="0" y="587414"/>
                    <a:pt x="13716" y="601218"/>
                    <a:pt x="30685" y="601218"/>
                  </a:cubicBezTo>
                  <a:lnTo>
                    <a:pt x="184023" y="601218"/>
                  </a:lnTo>
                  <a:lnTo>
                    <a:pt x="184023" y="683690"/>
                  </a:lnTo>
                  <a:cubicBezTo>
                    <a:pt x="184023" y="688526"/>
                    <a:pt x="187980" y="692482"/>
                    <a:pt x="192815" y="692482"/>
                  </a:cubicBezTo>
                  <a:lnTo>
                    <a:pt x="284607" y="692482"/>
                  </a:lnTo>
                  <a:cubicBezTo>
                    <a:pt x="289443" y="692482"/>
                    <a:pt x="293399" y="688526"/>
                    <a:pt x="293399" y="683690"/>
                  </a:cubicBezTo>
                  <a:lnTo>
                    <a:pt x="293399" y="601218"/>
                  </a:lnTo>
                  <a:lnTo>
                    <a:pt x="446737" y="601218"/>
                  </a:lnTo>
                  <a:cubicBezTo>
                    <a:pt x="463618" y="601218"/>
                    <a:pt x="477422" y="587414"/>
                    <a:pt x="477422" y="570533"/>
                  </a:cubicBezTo>
                  <a:close/>
                  <a:moveTo>
                    <a:pt x="17673" y="570709"/>
                  </a:moveTo>
                  <a:cubicBezTo>
                    <a:pt x="17673" y="567719"/>
                    <a:pt x="18728" y="564730"/>
                    <a:pt x="20662" y="562356"/>
                  </a:cubicBezTo>
                  <a:cubicBezTo>
                    <a:pt x="20926" y="562004"/>
                    <a:pt x="21189" y="561740"/>
                    <a:pt x="21365" y="561389"/>
                  </a:cubicBezTo>
                  <a:lnTo>
                    <a:pt x="108497" y="419041"/>
                  </a:lnTo>
                  <a:cubicBezTo>
                    <a:pt x="110167" y="416316"/>
                    <a:pt x="110255" y="412887"/>
                    <a:pt x="108673" y="410161"/>
                  </a:cubicBezTo>
                  <a:cubicBezTo>
                    <a:pt x="107090" y="407348"/>
                    <a:pt x="104189" y="405677"/>
                    <a:pt x="101024" y="405677"/>
                  </a:cubicBezTo>
                  <a:lnTo>
                    <a:pt x="63568" y="405677"/>
                  </a:lnTo>
                  <a:cubicBezTo>
                    <a:pt x="56358" y="405677"/>
                    <a:pt x="50468" y="399786"/>
                    <a:pt x="50468" y="392577"/>
                  </a:cubicBezTo>
                  <a:cubicBezTo>
                    <a:pt x="50468" y="388708"/>
                    <a:pt x="52138" y="385894"/>
                    <a:pt x="53984" y="383520"/>
                  </a:cubicBezTo>
                  <a:lnTo>
                    <a:pt x="148502" y="242668"/>
                  </a:lnTo>
                  <a:cubicBezTo>
                    <a:pt x="150348" y="239942"/>
                    <a:pt x="150524" y="236513"/>
                    <a:pt x="148942" y="233612"/>
                  </a:cubicBezTo>
                  <a:cubicBezTo>
                    <a:pt x="147447" y="230710"/>
                    <a:pt x="144458" y="228952"/>
                    <a:pt x="141204" y="228952"/>
                  </a:cubicBezTo>
                  <a:lnTo>
                    <a:pt x="113245" y="228952"/>
                  </a:lnTo>
                  <a:cubicBezTo>
                    <a:pt x="106035" y="228952"/>
                    <a:pt x="100144" y="223061"/>
                    <a:pt x="100144" y="215851"/>
                  </a:cubicBezTo>
                  <a:cubicBezTo>
                    <a:pt x="100144" y="212774"/>
                    <a:pt x="101200" y="209872"/>
                    <a:pt x="103661" y="206795"/>
                  </a:cubicBezTo>
                  <a:lnTo>
                    <a:pt x="227720" y="23388"/>
                  </a:lnTo>
                  <a:cubicBezTo>
                    <a:pt x="230183" y="19783"/>
                    <a:pt x="234227" y="17585"/>
                    <a:pt x="238623" y="17585"/>
                  </a:cubicBezTo>
                  <a:cubicBezTo>
                    <a:pt x="243019" y="17585"/>
                    <a:pt x="247064" y="19783"/>
                    <a:pt x="249526" y="23388"/>
                  </a:cubicBezTo>
                  <a:lnTo>
                    <a:pt x="373585" y="206707"/>
                  </a:lnTo>
                  <a:cubicBezTo>
                    <a:pt x="373585" y="206707"/>
                    <a:pt x="373937" y="207147"/>
                    <a:pt x="374113" y="207411"/>
                  </a:cubicBezTo>
                  <a:cubicBezTo>
                    <a:pt x="376047" y="209784"/>
                    <a:pt x="377102" y="212598"/>
                    <a:pt x="377102" y="215763"/>
                  </a:cubicBezTo>
                  <a:cubicBezTo>
                    <a:pt x="377102" y="222973"/>
                    <a:pt x="371211" y="228864"/>
                    <a:pt x="364001" y="228864"/>
                  </a:cubicBezTo>
                  <a:lnTo>
                    <a:pt x="336130" y="228864"/>
                  </a:lnTo>
                  <a:cubicBezTo>
                    <a:pt x="332877" y="228864"/>
                    <a:pt x="329887" y="230622"/>
                    <a:pt x="328393" y="233524"/>
                  </a:cubicBezTo>
                  <a:cubicBezTo>
                    <a:pt x="326898" y="236425"/>
                    <a:pt x="327073" y="239854"/>
                    <a:pt x="328832" y="242580"/>
                  </a:cubicBezTo>
                  <a:lnTo>
                    <a:pt x="423877" y="384136"/>
                  </a:lnTo>
                  <a:cubicBezTo>
                    <a:pt x="425811" y="386510"/>
                    <a:pt x="426866" y="389411"/>
                    <a:pt x="426866" y="392488"/>
                  </a:cubicBezTo>
                  <a:cubicBezTo>
                    <a:pt x="426866" y="399698"/>
                    <a:pt x="420976" y="405589"/>
                    <a:pt x="413766" y="405589"/>
                  </a:cubicBezTo>
                  <a:lnTo>
                    <a:pt x="376311" y="405589"/>
                  </a:lnTo>
                  <a:cubicBezTo>
                    <a:pt x="373146" y="405589"/>
                    <a:pt x="370156" y="407348"/>
                    <a:pt x="368661" y="410073"/>
                  </a:cubicBezTo>
                  <a:cubicBezTo>
                    <a:pt x="367079" y="412887"/>
                    <a:pt x="367167" y="416228"/>
                    <a:pt x="368837" y="418953"/>
                  </a:cubicBezTo>
                  <a:lnTo>
                    <a:pt x="455969" y="561301"/>
                  </a:lnTo>
                  <a:cubicBezTo>
                    <a:pt x="455969" y="561301"/>
                    <a:pt x="456408" y="562004"/>
                    <a:pt x="456673" y="562356"/>
                  </a:cubicBezTo>
                  <a:cubicBezTo>
                    <a:pt x="458607" y="564730"/>
                    <a:pt x="459662" y="567631"/>
                    <a:pt x="459662" y="570709"/>
                  </a:cubicBezTo>
                  <a:cubicBezTo>
                    <a:pt x="459662" y="577918"/>
                    <a:pt x="453771" y="583809"/>
                    <a:pt x="446561" y="583809"/>
                  </a:cubicBezTo>
                  <a:lnTo>
                    <a:pt x="30421" y="583809"/>
                  </a:lnTo>
                  <a:cubicBezTo>
                    <a:pt x="23211" y="583809"/>
                    <a:pt x="17321" y="577918"/>
                    <a:pt x="17321" y="570709"/>
                  </a:cubicBezTo>
                  <a:close/>
                  <a:moveTo>
                    <a:pt x="275903" y="675073"/>
                  </a:moveTo>
                  <a:lnTo>
                    <a:pt x="201696" y="675073"/>
                  </a:lnTo>
                  <a:lnTo>
                    <a:pt x="201696" y="601394"/>
                  </a:lnTo>
                  <a:lnTo>
                    <a:pt x="275903" y="601394"/>
                  </a:lnTo>
                  <a:lnTo>
                    <a:pt x="275903" y="675073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8" name="Vrije vorm: vorm 427">
              <a:extLst>
                <a:ext uri="{FF2B5EF4-FFF2-40B4-BE49-F238E27FC236}">
                  <a16:creationId xmlns:a16="http://schemas.microsoft.com/office/drawing/2014/main" id="{5C9CE4F5-6259-7774-4F74-E21CF0A1D8FF}"/>
                </a:ext>
              </a:extLst>
            </p:cNvPr>
            <p:cNvSpPr/>
            <p:nvPr/>
          </p:nvSpPr>
          <p:spPr>
            <a:xfrm>
              <a:off x="12576623" y="3098585"/>
              <a:ext cx="106562" cy="106562"/>
            </a:xfrm>
            <a:custGeom>
              <a:avLst/>
              <a:gdLst>
                <a:gd name="connsiteX0" fmla="*/ 0 w 106562"/>
                <a:gd name="connsiteY0" fmla="*/ 53281 h 106562"/>
                <a:gd name="connsiteX1" fmla="*/ 53281 w 106562"/>
                <a:gd name="connsiteY1" fmla="*/ 106563 h 106562"/>
                <a:gd name="connsiteX2" fmla="*/ 106563 w 106562"/>
                <a:gd name="connsiteY2" fmla="*/ 53281 h 106562"/>
                <a:gd name="connsiteX3" fmla="*/ 53281 w 106562"/>
                <a:gd name="connsiteY3" fmla="*/ 0 h 106562"/>
                <a:gd name="connsiteX4" fmla="*/ 0 w 106562"/>
                <a:gd name="connsiteY4" fmla="*/ 53281 h 106562"/>
                <a:gd name="connsiteX5" fmla="*/ 88978 w 106562"/>
                <a:gd name="connsiteY5" fmla="*/ 53281 h 106562"/>
                <a:gd name="connsiteX6" fmla="*/ 53281 w 106562"/>
                <a:gd name="connsiteY6" fmla="*/ 88978 h 106562"/>
                <a:gd name="connsiteX7" fmla="*/ 17585 w 106562"/>
                <a:gd name="connsiteY7" fmla="*/ 53281 h 106562"/>
                <a:gd name="connsiteX8" fmla="*/ 53281 w 106562"/>
                <a:gd name="connsiteY8" fmla="*/ 17585 h 106562"/>
                <a:gd name="connsiteX9" fmla="*/ 88978 w 106562"/>
                <a:gd name="connsiteY9" fmla="*/ 53281 h 10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562" h="106562">
                  <a:moveTo>
                    <a:pt x="0" y="53281"/>
                  </a:moveTo>
                  <a:cubicBezTo>
                    <a:pt x="0" y="82648"/>
                    <a:pt x="23915" y="106563"/>
                    <a:pt x="53281" y="106563"/>
                  </a:cubicBezTo>
                  <a:cubicBezTo>
                    <a:pt x="82648" y="106563"/>
                    <a:pt x="106563" y="82648"/>
                    <a:pt x="106563" y="53281"/>
                  </a:cubicBezTo>
                  <a:cubicBezTo>
                    <a:pt x="106563" y="23915"/>
                    <a:pt x="82648" y="0"/>
                    <a:pt x="53281" y="0"/>
                  </a:cubicBezTo>
                  <a:cubicBezTo>
                    <a:pt x="23915" y="0"/>
                    <a:pt x="0" y="23915"/>
                    <a:pt x="0" y="53281"/>
                  </a:cubicBezTo>
                  <a:close/>
                  <a:moveTo>
                    <a:pt x="88978" y="53281"/>
                  </a:moveTo>
                  <a:cubicBezTo>
                    <a:pt x="88978" y="72976"/>
                    <a:pt x="72976" y="88978"/>
                    <a:pt x="53281" y="88978"/>
                  </a:cubicBezTo>
                  <a:cubicBezTo>
                    <a:pt x="33587" y="88978"/>
                    <a:pt x="17585" y="72976"/>
                    <a:pt x="17585" y="53281"/>
                  </a:cubicBezTo>
                  <a:cubicBezTo>
                    <a:pt x="17585" y="33586"/>
                    <a:pt x="33587" y="17585"/>
                    <a:pt x="53281" y="17585"/>
                  </a:cubicBezTo>
                  <a:cubicBezTo>
                    <a:pt x="72976" y="17585"/>
                    <a:pt x="88978" y="33586"/>
                    <a:pt x="88978" y="53281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9" name="Vrije vorm: vorm 428">
              <a:extLst>
                <a:ext uri="{FF2B5EF4-FFF2-40B4-BE49-F238E27FC236}">
                  <a16:creationId xmlns:a16="http://schemas.microsoft.com/office/drawing/2014/main" id="{64829A3D-4C85-AAF9-2C60-A45C6491B60B}"/>
                </a:ext>
              </a:extLst>
            </p:cNvPr>
            <p:cNvSpPr/>
            <p:nvPr/>
          </p:nvSpPr>
          <p:spPr>
            <a:xfrm>
              <a:off x="12973134" y="3586448"/>
              <a:ext cx="72141" cy="72118"/>
            </a:xfrm>
            <a:custGeom>
              <a:avLst/>
              <a:gdLst>
                <a:gd name="connsiteX0" fmla="*/ 2396 w 72141"/>
                <a:gd name="connsiteY0" fmla="*/ 69569 h 72118"/>
                <a:gd name="connsiteX1" fmla="*/ 8639 w 72141"/>
                <a:gd name="connsiteY1" fmla="*/ 72119 h 72118"/>
                <a:gd name="connsiteX2" fmla="*/ 14881 w 72141"/>
                <a:gd name="connsiteY2" fmla="*/ 69569 h 72118"/>
                <a:gd name="connsiteX3" fmla="*/ 35983 w 72141"/>
                <a:gd name="connsiteY3" fmla="*/ 48468 h 72118"/>
                <a:gd name="connsiteX4" fmla="*/ 57084 w 72141"/>
                <a:gd name="connsiteY4" fmla="*/ 69569 h 72118"/>
                <a:gd name="connsiteX5" fmla="*/ 63326 w 72141"/>
                <a:gd name="connsiteY5" fmla="*/ 72119 h 72118"/>
                <a:gd name="connsiteX6" fmla="*/ 69569 w 72141"/>
                <a:gd name="connsiteY6" fmla="*/ 69569 h 72118"/>
                <a:gd name="connsiteX7" fmla="*/ 69569 w 72141"/>
                <a:gd name="connsiteY7" fmla="*/ 57172 h 72118"/>
                <a:gd name="connsiteX8" fmla="*/ 48467 w 72141"/>
                <a:gd name="connsiteY8" fmla="*/ 36071 h 72118"/>
                <a:gd name="connsiteX9" fmla="*/ 69569 w 72141"/>
                <a:gd name="connsiteY9" fmla="*/ 14969 h 72118"/>
                <a:gd name="connsiteX10" fmla="*/ 69569 w 72141"/>
                <a:gd name="connsiteY10" fmla="*/ 2572 h 72118"/>
                <a:gd name="connsiteX11" fmla="*/ 57172 w 72141"/>
                <a:gd name="connsiteY11" fmla="*/ 2572 h 72118"/>
                <a:gd name="connsiteX12" fmla="*/ 36071 w 72141"/>
                <a:gd name="connsiteY12" fmla="*/ 23673 h 72118"/>
                <a:gd name="connsiteX13" fmla="*/ 14969 w 72141"/>
                <a:gd name="connsiteY13" fmla="*/ 2572 h 72118"/>
                <a:gd name="connsiteX14" fmla="*/ 2572 w 72141"/>
                <a:gd name="connsiteY14" fmla="*/ 2572 h 72118"/>
                <a:gd name="connsiteX15" fmla="*/ 2572 w 72141"/>
                <a:gd name="connsiteY15" fmla="*/ 14969 h 72118"/>
                <a:gd name="connsiteX16" fmla="*/ 23674 w 72141"/>
                <a:gd name="connsiteY16" fmla="*/ 36071 h 72118"/>
                <a:gd name="connsiteX17" fmla="*/ 2572 w 72141"/>
                <a:gd name="connsiteY17" fmla="*/ 57172 h 72118"/>
                <a:gd name="connsiteX18" fmla="*/ 2572 w 72141"/>
                <a:gd name="connsiteY18" fmla="*/ 69569 h 7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141" h="72118">
                  <a:moveTo>
                    <a:pt x="2396" y="69569"/>
                  </a:moveTo>
                  <a:cubicBezTo>
                    <a:pt x="4154" y="71327"/>
                    <a:pt x="6352" y="72119"/>
                    <a:pt x="8639" y="72119"/>
                  </a:cubicBezTo>
                  <a:cubicBezTo>
                    <a:pt x="10925" y="72119"/>
                    <a:pt x="13123" y="71240"/>
                    <a:pt x="14881" y="69569"/>
                  </a:cubicBezTo>
                  <a:lnTo>
                    <a:pt x="35983" y="48468"/>
                  </a:lnTo>
                  <a:lnTo>
                    <a:pt x="57084" y="69569"/>
                  </a:lnTo>
                  <a:cubicBezTo>
                    <a:pt x="58843" y="71327"/>
                    <a:pt x="61041" y="72119"/>
                    <a:pt x="63326" y="72119"/>
                  </a:cubicBezTo>
                  <a:cubicBezTo>
                    <a:pt x="65613" y="72119"/>
                    <a:pt x="67811" y="71240"/>
                    <a:pt x="69569" y="69569"/>
                  </a:cubicBezTo>
                  <a:cubicBezTo>
                    <a:pt x="72998" y="66140"/>
                    <a:pt x="72998" y="60601"/>
                    <a:pt x="69569" y="57172"/>
                  </a:cubicBezTo>
                  <a:lnTo>
                    <a:pt x="48467" y="36071"/>
                  </a:lnTo>
                  <a:lnTo>
                    <a:pt x="69569" y="14969"/>
                  </a:lnTo>
                  <a:cubicBezTo>
                    <a:pt x="72998" y="11540"/>
                    <a:pt x="72998" y="6001"/>
                    <a:pt x="69569" y="2572"/>
                  </a:cubicBezTo>
                  <a:cubicBezTo>
                    <a:pt x="66140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0" name="Vrije vorm: vorm 429">
              <a:extLst>
                <a:ext uri="{FF2B5EF4-FFF2-40B4-BE49-F238E27FC236}">
                  <a16:creationId xmlns:a16="http://schemas.microsoft.com/office/drawing/2014/main" id="{AE260283-29DF-87E6-5FEB-E939AD4FC473}"/>
                </a:ext>
              </a:extLst>
            </p:cNvPr>
            <p:cNvSpPr/>
            <p:nvPr/>
          </p:nvSpPr>
          <p:spPr>
            <a:xfrm>
              <a:off x="12321272" y="2934938"/>
              <a:ext cx="72317" cy="72119"/>
            </a:xfrm>
            <a:custGeom>
              <a:avLst/>
              <a:gdLst>
                <a:gd name="connsiteX0" fmla="*/ 69569 w 72317"/>
                <a:gd name="connsiteY0" fmla="*/ 2572 h 72119"/>
                <a:gd name="connsiteX1" fmla="*/ 57172 w 72317"/>
                <a:gd name="connsiteY1" fmla="*/ 2572 h 72119"/>
                <a:gd name="connsiteX2" fmla="*/ 36071 w 72317"/>
                <a:gd name="connsiteY2" fmla="*/ 23673 h 72119"/>
                <a:gd name="connsiteX3" fmla="*/ 14969 w 72317"/>
                <a:gd name="connsiteY3" fmla="*/ 2572 h 72119"/>
                <a:gd name="connsiteX4" fmla="*/ 2572 w 72317"/>
                <a:gd name="connsiteY4" fmla="*/ 2572 h 72119"/>
                <a:gd name="connsiteX5" fmla="*/ 2572 w 72317"/>
                <a:gd name="connsiteY5" fmla="*/ 14969 h 72119"/>
                <a:gd name="connsiteX6" fmla="*/ 23674 w 72317"/>
                <a:gd name="connsiteY6" fmla="*/ 36071 h 72119"/>
                <a:gd name="connsiteX7" fmla="*/ 2572 w 72317"/>
                <a:gd name="connsiteY7" fmla="*/ 57172 h 72119"/>
                <a:gd name="connsiteX8" fmla="*/ 2572 w 72317"/>
                <a:gd name="connsiteY8" fmla="*/ 69569 h 72119"/>
                <a:gd name="connsiteX9" fmla="*/ 8815 w 72317"/>
                <a:gd name="connsiteY9" fmla="*/ 72119 h 72119"/>
                <a:gd name="connsiteX10" fmla="*/ 15057 w 72317"/>
                <a:gd name="connsiteY10" fmla="*/ 69569 h 72119"/>
                <a:gd name="connsiteX11" fmla="*/ 36159 w 72317"/>
                <a:gd name="connsiteY11" fmla="*/ 48468 h 72119"/>
                <a:gd name="connsiteX12" fmla="*/ 57260 w 72317"/>
                <a:gd name="connsiteY12" fmla="*/ 69569 h 72119"/>
                <a:gd name="connsiteX13" fmla="*/ 63502 w 72317"/>
                <a:gd name="connsiteY13" fmla="*/ 72119 h 72119"/>
                <a:gd name="connsiteX14" fmla="*/ 69745 w 72317"/>
                <a:gd name="connsiteY14" fmla="*/ 69569 h 72119"/>
                <a:gd name="connsiteX15" fmla="*/ 69745 w 72317"/>
                <a:gd name="connsiteY15" fmla="*/ 57172 h 72119"/>
                <a:gd name="connsiteX16" fmla="*/ 48643 w 72317"/>
                <a:gd name="connsiteY16" fmla="*/ 36071 h 72119"/>
                <a:gd name="connsiteX17" fmla="*/ 69745 w 72317"/>
                <a:gd name="connsiteY17" fmla="*/ 14969 h 72119"/>
                <a:gd name="connsiteX18" fmla="*/ 69745 w 72317"/>
                <a:gd name="connsiteY18" fmla="*/ 2572 h 7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17" h="72119">
                  <a:moveTo>
                    <a:pt x="69569" y="2572"/>
                  </a:moveTo>
                  <a:cubicBezTo>
                    <a:pt x="66141" y="-857"/>
                    <a:pt x="60601" y="-857"/>
                    <a:pt x="57172" y="2572"/>
                  </a:cubicBezTo>
                  <a:lnTo>
                    <a:pt x="36071" y="23673"/>
                  </a:ln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23674" y="36071"/>
                  </a:lnTo>
                  <a:lnTo>
                    <a:pt x="2572" y="57172"/>
                  </a:lnTo>
                  <a:cubicBezTo>
                    <a:pt x="-857" y="60601"/>
                    <a:pt x="-857" y="66140"/>
                    <a:pt x="2572" y="69569"/>
                  </a:cubicBezTo>
                  <a:cubicBezTo>
                    <a:pt x="4330" y="71328"/>
                    <a:pt x="6528" y="72119"/>
                    <a:pt x="8815" y="72119"/>
                  </a:cubicBezTo>
                  <a:cubicBezTo>
                    <a:pt x="11101" y="72119"/>
                    <a:pt x="13299" y="71240"/>
                    <a:pt x="15057" y="69569"/>
                  </a:cubicBezTo>
                  <a:lnTo>
                    <a:pt x="36159" y="48468"/>
                  </a:lnTo>
                  <a:lnTo>
                    <a:pt x="57260" y="69569"/>
                  </a:lnTo>
                  <a:cubicBezTo>
                    <a:pt x="59018" y="71328"/>
                    <a:pt x="61216" y="72119"/>
                    <a:pt x="63502" y="72119"/>
                  </a:cubicBezTo>
                  <a:cubicBezTo>
                    <a:pt x="65789" y="72119"/>
                    <a:pt x="67987" y="71240"/>
                    <a:pt x="69745" y="69569"/>
                  </a:cubicBezTo>
                  <a:cubicBezTo>
                    <a:pt x="73174" y="66140"/>
                    <a:pt x="73174" y="60601"/>
                    <a:pt x="69745" y="57172"/>
                  </a:cubicBezTo>
                  <a:lnTo>
                    <a:pt x="48643" y="36071"/>
                  </a:lnTo>
                  <a:lnTo>
                    <a:pt x="69745" y="14969"/>
                  </a:lnTo>
                  <a:cubicBezTo>
                    <a:pt x="73174" y="11540"/>
                    <a:pt x="73174" y="6001"/>
                    <a:pt x="69745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1" name="Vrije vorm: vorm 430">
              <a:extLst>
                <a:ext uri="{FF2B5EF4-FFF2-40B4-BE49-F238E27FC236}">
                  <a16:creationId xmlns:a16="http://schemas.microsoft.com/office/drawing/2014/main" id="{FC064947-0101-D454-7DCE-118B31E78A9A}"/>
                </a:ext>
              </a:extLst>
            </p:cNvPr>
            <p:cNvSpPr/>
            <p:nvPr/>
          </p:nvSpPr>
          <p:spPr>
            <a:xfrm>
              <a:off x="10566526" y="6355607"/>
              <a:ext cx="94957" cy="94956"/>
            </a:xfrm>
            <a:custGeom>
              <a:avLst/>
              <a:gdLst>
                <a:gd name="connsiteX0" fmla="*/ 86165 w 94957"/>
                <a:gd name="connsiteY0" fmla="*/ 38686 h 94956"/>
                <a:gd name="connsiteX1" fmla="*/ 56271 w 94957"/>
                <a:gd name="connsiteY1" fmla="*/ 38686 h 94956"/>
                <a:gd name="connsiteX2" fmla="*/ 56271 w 94957"/>
                <a:gd name="connsiteY2" fmla="*/ 8792 h 94956"/>
                <a:gd name="connsiteX3" fmla="*/ 47478 w 94957"/>
                <a:gd name="connsiteY3" fmla="*/ 0 h 94956"/>
                <a:gd name="connsiteX4" fmla="*/ 38686 w 94957"/>
                <a:gd name="connsiteY4" fmla="*/ 8792 h 94956"/>
                <a:gd name="connsiteX5" fmla="*/ 38686 w 94957"/>
                <a:gd name="connsiteY5" fmla="*/ 38686 h 94956"/>
                <a:gd name="connsiteX6" fmla="*/ 8792 w 94957"/>
                <a:gd name="connsiteY6" fmla="*/ 38686 h 94956"/>
                <a:gd name="connsiteX7" fmla="*/ 0 w 94957"/>
                <a:gd name="connsiteY7" fmla="*/ 47479 h 94956"/>
                <a:gd name="connsiteX8" fmla="*/ 8792 w 94957"/>
                <a:gd name="connsiteY8" fmla="*/ 56271 h 94956"/>
                <a:gd name="connsiteX9" fmla="*/ 38686 w 94957"/>
                <a:gd name="connsiteY9" fmla="*/ 56271 h 94956"/>
                <a:gd name="connsiteX10" fmla="*/ 38686 w 94957"/>
                <a:gd name="connsiteY10" fmla="*/ 86165 h 94956"/>
                <a:gd name="connsiteX11" fmla="*/ 47478 w 94957"/>
                <a:gd name="connsiteY11" fmla="*/ 94957 h 94956"/>
                <a:gd name="connsiteX12" fmla="*/ 56271 w 94957"/>
                <a:gd name="connsiteY12" fmla="*/ 86165 h 94956"/>
                <a:gd name="connsiteX13" fmla="*/ 56271 w 94957"/>
                <a:gd name="connsiteY13" fmla="*/ 56271 h 94956"/>
                <a:gd name="connsiteX14" fmla="*/ 86165 w 94957"/>
                <a:gd name="connsiteY14" fmla="*/ 56271 h 94956"/>
                <a:gd name="connsiteX15" fmla="*/ 94957 w 94957"/>
                <a:gd name="connsiteY15" fmla="*/ 47479 h 94956"/>
                <a:gd name="connsiteX16" fmla="*/ 86165 w 94957"/>
                <a:gd name="connsiteY16" fmla="*/ 38686 h 9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4957" h="94956">
                  <a:moveTo>
                    <a:pt x="86165" y="38686"/>
                  </a:moveTo>
                  <a:lnTo>
                    <a:pt x="56271" y="38686"/>
                  </a:lnTo>
                  <a:lnTo>
                    <a:pt x="56271" y="8792"/>
                  </a:lnTo>
                  <a:cubicBezTo>
                    <a:pt x="56271" y="3957"/>
                    <a:pt x="52314" y="0"/>
                    <a:pt x="47478" y="0"/>
                  </a:cubicBezTo>
                  <a:cubicBezTo>
                    <a:pt x="42643" y="0"/>
                    <a:pt x="38686" y="3957"/>
                    <a:pt x="38686" y="8792"/>
                  </a:cubicBezTo>
                  <a:lnTo>
                    <a:pt x="38686" y="38686"/>
                  </a:lnTo>
                  <a:lnTo>
                    <a:pt x="8792" y="38686"/>
                  </a:lnTo>
                  <a:cubicBezTo>
                    <a:pt x="3957" y="38686"/>
                    <a:pt x="0" y="42643"/>
                    <a:pt x="0" y="47479"/>
                  </a:cubicBezTo>
                  <a:cubicBezTo>
                    <a:pt x="0" y="52314"/>
                    <a:pt x="3957" y="56271"/>
                    <a:pt x="8792" y="56271"/>
                  </a:cubicBezTo>
                  <a:lnTo>
                    <a:pt x="38686" y="56271"/>
                  </a:lnTo>
                  <a:lnTo>
                    <a:pt x="38686" y="86165"/>
                  </a:lnTo>
                  <a:cubicBezTo>
                    <a:pt x="38686" y="91001"/>
                    <a:pt x="42643" y="94957"/>
                    <a:pt x="47478" y="94957"/>
                  </a:cubicBezTo>
                  <a:cubicBezTo>
                    <a:pt x="52314" y="94957"/>
                    <a:pt x="56271" y="91001"/>
                    <a:pt x="56271" y="86165"/>
                  </a:cubicBezTo>
                  <a:lnTo>
                    <a:pt x="56271" y="56271"/>
                  </a:lnTo>
                  <a:lnTo>
                    <a:pt x="86165" y="56271"/>
                  </a:lnTo>
                  <a:cubicBezTo>
                    <a:pt x="91000" y="56271"/>
                    <a:pt x="94957" y="52314"/>
                    <a:pt x="94957" y="47479"/>
                  </a:cubicBezTo>
                  <a:cubicBezTo>
                    <a:pt x="94957" y="42643"/>
                    <a:pt x="91000" y="38686"/>
                    <a:pt x="86165" y="3868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2" name="Vrije vorm: vorm 431">
              <a:extLst>
                <a:ext uri="{FF2B5EF4-FFF2-40B4-BE49-F238E27FC236}">
                  <a16:creationId xmlns:a16="http://schemas.microsoft.com/office/drawing/2014/main" id="{8BAE69CA-46D2-6F46-5C44-BE5CE931CE4A}"/>
                </a:ext>
              </a:extLst>
            </p:cNvPr>
            <p:cNvSpPr/>
            <p:nvPr/>
          </p:nvSpPr>
          <p:spPr>
            <a:xfrm>
              <a:off x="11033287" y="6395414"/>
              <a:ext cx="72404" cy="72206"/>
            </a:xfrm>
            <a:custGeom>
              <a:avLst/>
              <a:gdLst>
                <a:gd name="connsiteX0" fmla="*/ 69657 w 72404"/>
                <a:gd name="connsiteY0" fmla="*/ 2572 h 72206"/>
                <a:gd name="connsiteX1" fmla="*/ 57260 w 72404"/>
                <a:gd name="connsiteY1" fmla="*/ 2572 h 72206"/>
                <a:gd name="connsiteX2" fmla="*/ 36070 w 72404"/>
                <a:gd name="connsiteY2" fmla="*/ 23762 h 72206"/>
                <a:gd name="connsiteX3" fmla="*/ 14969 w 72404"/>
                <a:gd name="connsiteY3" fmla="*/ 2660 h 72206"/>
                <a:gd name="connsiteX4" fmla="*/ 2572 w 72404"/>
                <a:gd name="connsiteY4" fmla="*/ 2660 h 72206"/>
                <a:gd name="connsiteX5" fmla="*/ 2572 w 72404"/>
                <a:gd name="connsiteY5" fmla="*/ 15057 h 72206"/>
                <a:gd name="connsiteX6" fmla="*/ 23673 w 72404"/>
                <a:gd name="connsiteY6" fmla="*/ 36159 h 72206"/>
                <a:gd name="connsiteX7" fmla="*/ 2572 w 72404"/>
                <a:gd name="connsiteY7" fmla="*/ 57260 h 72206"/>
                <a:gd name="connsiteX8" fmla="*/ 2572 w 72404"/>
                <a:gd name="connsiteY8" fmla="*/ 69657 h 72206"/>
                <a:gd name="connsiteX9" fmla="*/ 8814 w 72404"/>
                <a:gd name="connsiteY9" fmla="*/ 72207 h 72206"/>
                <a:gd name="connsiteX10" fmla="*/ 15057 w 72404"/>
                <a:gd name="connsiteY10" fmla="*/ 69657 h 72206"/>
                <a:gd name="connsiteX11" fmla="*/ 36158 w 72404"/>
                <a:gd name="connsiteY11" fmla="*/ 48555 h 72206"/>
                <a:gd name="connsiteX12" fmla="*/ 57260 w 72404"/>
                <a:gd name="connsiteY12" fmla="*/ 69657 h 72206"/>
                <a:gd name="connsiteX13" fmla="*/ 63502 w 72404"/>
                <a:gd name="connsiteY13" fmla="*/ 72207 h 72206"/>
                <a:gd name="connsiteX14" fmla="*/ 69745 w 72404"/>
                <a:gd name="connsiteY14" fmla="*/ 69657 h 72206"/>
                <a:gd name="connsiteX15" fmla="*/ 69745 w 72404"/>
                <a:gd name="connsiteY15" fmla="*/ 57260 h 72206"/>
                <a:gd name="connsiteX16" fmla="*/ 48643 w 72404"/>
                <a:gd name="connsiteY16" fmla="*/ 36159 h 72206"/>
                <a:gd name="connsiteX17" fmla="*/ 69833 w 72404"/>
                <a:gd name="connsiteY17" fmla="*/ 14969 h 72206"/>
                <a:gd name="connsiteX18" fmla="*/ 69833 w 72404"/>
                <a:gd name="connsiteY18" fmla="*/ 2572 h 7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404" h="72206">
                  <a:moveTo>
                    <a:pt x="69657" y="2572"/>
                  </a:moveTo>
                  <a:cubicBezTo>
                    <a:pt x="66228" y="-857"/>
                    <a:pt x="60689" y="-857"/>
                    <a:pt x="57260" y="2572"/>
                  </a:cubicBezTo>
                  <a:lnTo>
                    <a:pt x="36070" y="23762"/>
                  </a:lnTo>
                  <a:lnTo>
                    <a:pt x="14969" y="2660"/>
                  </a:lnTo>
                  <a:cubicBezTo>
                    <a:pt x="11540" y="-769"/>
                    <a:pt x="6001" y="-769"/>
                    <a:pt x="2572" y="2660"/>
                  </a:cubicBezTo>
                  <a:cubicBezTo>
                    <a:pt x="-857" y="6089"/>
                    <a:pt x="-857" y="11628"/>
                    <a:pt x="2572" y="15057"/>
                  </a:cubicBezTo>
                  <a:lnTo>
                    <a:pt x="23673" y="36159"/>
                  </a:lnTo>
                  <a:lnTo>
                    <a:pt x="2572" y="57260"/>
                  </a:lnTo>
                  <a:cubicBezTo>
                    <a:pt x="-857" y="60689"/>
                    <a:pt x="-857" y="66228"/>
                    <a:pt x="2572" y="69657"/>
                  </a:cubicBezTo>
                  <a:cubicBezTo>
                    <a:pt x="4330" y="71416"/>
                    <a:pt x="6528" y="72207"/>
                    <a:pt x="8814" y="72207"/>
                  </a:cubicBezTo>
                  <a:cubicBezTo>
                    <a:pt x="11100" y="72207"/>
                    <a:pt x="13298" y="71328"/>
                    <a:pt x="15057" y="69657"/>
                  </a:cubicBezTo>
                  <a:lnTo>
                    <a:pt x="36158" y="48555"/>
                  </a:lnTo>
                  <a:lnTo>
                    <a:pt x="57260" y="69657"/>
                  </a:lnTo>
                  <a:cubicBezTo>
                    <a:pt x="59018" y="71416"/>
                    <a:pt x="61216" y="72207"/>
                    <a:pt x="63502" y="72207"/>
                  </a:cubicBezTo>
                  <a:cubicBezTo>
                    <a:pt x="65788" y="72207"/>
                    <a:pt x="67986" y="71328"/>
                    <a:pt x="69745" y="69657"/>
                  </a:cubicBezTo>
                  <a:cubicBezTo>
                    <a:pt x="73174" y="66228"/>
                    <a:pt x="73174" y="60689"/>
                    <a:pt x="69745" y="57260"/>
                  </a:cubicBezTo>
                  <a:lnTo>
                    <a:pt x="48643" y="36159"/>
                  </a:lnTo>
                  <a:lnTo>
                    <a:pt x="69833" y="14969"/>
                  </a:lnTo>
                  <a:cubicBezTo>
                    <a:pt x="73262" y="11540"/>
                    <a:pt x="73262" y="6001"/>
                    <a:pt x="69833" y="2572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3" name="Vrije vorm: vorm 432">
              <a:extLst>
                <a:ext uri="{FF2B5EF4-FFF2-40B4-BE49-F238E27FC236}">
                  <a16:creationId xmlns:a16="http://schemas.microsoft.com/office/drawing/2014/main" id="{A77165BD-879B-7A1B-6477-CB9CCB697EAD}"/>
                </a:ext>
              </a:extLst>
            </p:cNvPr>
            <p:cNvSpPr/>
            <p:nvPr/>
          </p:nvSpPr>
          <p:spPr>
            <a:xfrm>
              <a:off x="10804006" y="621528"/>
              <a:ext cx="17584" cy="66294"/>
            </a:xfrm>
            <a:custGeom>
              <a:avLst/>
              <a:gdLst>
                <a:gd name="connsiteX0" fmla="*/ 8792 w 17584"/>
                <a:gd name="connsiteY0" fmla="*/ 66294 h 66294"/>
                <a:gd name="connsiteX1" fmla="*/ 17585 w 17584"/>
                <a:gd name="connsiteY1" fmla="*/ 57502 h 66294"/>
                <a:gd name="connsiteX2" fmla="*/ 17585 w 17584"/>
                <a:gd name="connsiteY2" fmla="*/ 8792 h 66294"/>
                <a:gd name="connsiteX3" fmla="*/ 8792 w 17584"/>
                <a:gd name="connsiteY3" fmla="*/ 0 h 66294"/>
                <a:gd name="connsiteX4" fmla="*/ 0 w 17584"/>
                <a:gd name="connsiteY4" fmla="*/ 8792 h 66294"/>
                <a:gd name="connsiteX5" fmla="*/ 0 w 17584"/>
                <a:gd name="connsiteY5" fmla="*/ 57502 h 66294"/>
                <a:gd name="connsiteX6" fmla="*/ 8792 w 17584"/>
                <a:gd name="connsiteY6" fmla="*/ 66294 h 6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4" h="66294">
                  <a:moveTo>
                    <a:pt x="8792" y="66294"/>
                  </a:moveTo>
                  <a:cubicBezTo>
                    <a:pt x="13628" y="66294"/>
                    <a:pt x="17585" y="62337"/>
                    <a:pt x="17585" y="57502"/>
                  </a:cubicBezTo>
                  <a:lnTo>
                    <a:pt x="17585" y="8792"/>
                  </a:lnTo>
                  <a:cubicBezTo>
                    <a:pt x="17585" y="3957"/>
                    <a:pt x="13628" y="0"/>
                    <a:pt x="8792" y="0"/>
                  </a:cubicBezTo>
                  <a:cubicBezTo>
                    <a:pt x="3957" y="0"/>
                    <a:pt x="0" y="3957"/>
                    <a:pt x="0" y="8792"/>
                  </a:cubicBezTo>
                  <a:lnTo>
                    <a:pt x="0" y="57502"/>
                  </a:lnTo>
                  <a:cubicBezTo>
                    <a:pt x="0" y="62337"/>
                    <a:pt x="3957" y="66294"/>
                    <a:pt x="8792" y="6629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4" name="Vrije vorm: vorm 433">
              <a:extLst>
                <a:ext uri="{FF2B5EF4-FFF2-40B4-BE49-F238E27FC236}">
                  <a16:creationId xmlns:a16="http://schemas.microsoft.com/office/drawing/2014/main" id="{F86FF57F-85A8-E8A7-C2A3-1A41E9F94412}"/>
                </a:ext>
              </a:extLst>
            </p:cNvPr>
            <p:cNvSpPr/>
            <p:nvPr/>
          </p:nvSpPr>
          <p:spPr>
            <a:xfrm>
              <a:off x="10951958" y="990343"/>
              <a:ext cx="52182" cy="52160"/>
            </a:xfrm>
            <a:custGeom>
              <a:avLst/>
              <a:gdLst>
                <a:gd name="connsiteX0" fmla="*/ 37125 w 52182"/>
                <a:gd name="connsiteY0" fmla="*/ 49611 h 52160"/>
                <a:gd name="connsiteX1" fmla="*/ 43368 w 52182"/>
                <a:gd name="connsiteY1" fmla="*/ 52160 h 52160"/>
                <a:gd name="connsiteX2" fmla="*/ 49611 w 52182"/>
                <a:gd name="connsiteY2" fmla="*/ 49611 h 52160"/>
                <a:gd name="connsiteX3" fmla="*/ 49611 w 52182"/>
                <a:gd name="connsiteY3" fmla="*/ 37213 h 52160"/>
                <a:gd name="connsiteX4" fmla="*/ 14969 w 52182"/>
                <a:gd name="connsiteY4" fmla="*/ 2572 h 52160"/>
                <a:gd name="connsiteX5" fmla="*/ 2572 w 52182"/>
                <a:gd name="connsiteY5" fmla="*/ 2572 h 52160"/>
                <a:gd name="connsiteX6" fmla="*/ 2572 w 52182"/>
                <a:gd name="connsiteY6" fmla="*/ 14969 h 52160"/>
                <a:gd name="connsiteX7" fmla="*/ 37213 w 52182"/>
                <a:gd name="connsiteY7" fmla="*/ 49611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37125" y="49611"/>
                  </a:moveTo>
                  <a:cubicBezTo>
                    <a:pt x="38884" y="51369"/>
                    <a:pt x="41082" y="52160"/>
                    <a:pt x="43368" y="52160"/>
                  </a:cubicBezTo>
                  <a:cubicBezTo>
                    <a:pt x="45654" y="52160"/>
                    <a:pt x="47852" y="51281"/>
                    <a:pt x="49611" y="49611"/>
                  </a:cubicBezTo>
                  <a:cubicBezTo>
                    <a:pt x="53039" y="46182"/>
                    <a:pt x="53039" y="40642"/>
                    <a:pt x="49611" y="37213"/>
                  </a:cubicBezTo>
                  <a:lnTo>
                    <a:pt x="14969" y="2572"/>
                  </a:lnTo>
                  <a:cubicBezTo>
                    <a:pt x="11540" y="-857"/>
                    <a:pt x="6001" y="-857"/>
                    <a:pt x="2572" y="2572"/>
                  </a:cubicBezTo>
                  <a:cubicBezTo>
                    <a:pt x="-857" y="6001"/>
                    <a:pt x="-857" y="11540"/>
                    <a:pt x="2572" y="14969"/>
                  </a:cubicBezTo>
                  <a:lnTo>
                    <a:pt x="37213" y="49611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5" name="Vrije vorm: vorm 434">
              <a:extLst>
                <a:ext uri="{FF2B5EF4-FFF2-40B4-BE49-F238E27FC236}">
                  <a16:creationId xmlns:a16="http://schemas.microsoft.com/office/drawing/2014/main" id="{E4CEFCE0-E54D-95F6-45A9-234288649021}"/>
                </a:ext>
              </a:extLst>
            </p:cNvPr>
            <p:cNvSpPr/>
            <p:nvPr/>
          </p:nvSpPr>
          <p:spPr>
            <a:xfrm>
              <a:off x="10525920" y="501337"/>
              <a:ext cx="576595" cy="639552"/>
            </a:xfrm>
            <a:custGeom>
              <a:avLst/>
              <a:gdLst>
                <a:gd name="connsiteX0" fmla="*/ 8689 w 576595"/>
                <a:gd name="connsiteY0" fmla="*/ 618363 h 639552"/>
                <a:gd name="connsiteX1" fmla="*/ 8689 w 576595"/>
                <a:gd name="connsiteY1" fmla="*/ 618715 h 639552"/>
                <a:gd name="connsiteX2" fmla="*/ 8250 w 576595"/>
                <a:gd name="connsiteY2" fmla="*/ 620473 h 639552"/>
                <a:gd name="connsiteX3" fmla="*/ 7986 w 576595"/>
                <a:gd name="connsiteY3" fmla="*/ 622056 h 639552"/>
                <a:gd name="connsiteX4" fmla="*/ 8250 w 576595"/>
                <a:gd name="connsiteY4" fmla="*/ 623551 h 639552"/>
                <a:gd name="connsiteX5" fmla="*/ 8689 w 576595"/>
                <a:gd name="connsiteY5" fmla="*/ 625397 h 639552"/>
                <a:gd name="connsiteX6" fmla="*/ 8689 w 576595"/>
                <a:gd name="connsiteY6" fmla="*/ 625661 h 639552"/>
                <a:gd name="connsiteX7" fmla="*/ 9481 w 576595"/>
                <a:gd name="connsiteY7" fmla="*/ 626716 h 639552"/>
                <a:gd name="connsiteX8" fmla="*/ 10536 w 576595"/>
                <a:gd name="connsiteY8" fmla="*/ 628210 h 639552"/>
                <a:gd name="connsiteX9" fmla="*/ 12118 w 576595"/>
                <a:gd name="connsiteY9" fmla="*/ 629353 h 639552"/>
                <a:gd name="connsiteX10" fmla="*/ 13085 w 576595"/>
                <a:gd name="connsiteY10" fmla="*/ 630057 h 639552"/>
                <a:gd name="connsiteX11" fmla="*/ 13349 w 576595"/>
                <a:gd name="connsiteY11" fmla="*/ 630057 h 639552"/>
                <a:gd name="connsiteX12" fmla="*/ 15811 w 576595"/>
                <a:gd name="connsiteY12" fmla="*/ 630584 h 639552"/>
                <a:gd name="connsiteX13" fmla="*/ 16690 w 576595"/>
                <a:gd name="connsiteY13" fmla="*/ 630760 h 639552"/>
                <a:gd name="connsiteX14" fmla="*/ 16866 w 576595"/>
                <a:gd name="connsiteY14" fmla="*/ 630760 h 639552"/>
                <a:gd name="connsiteX15" fmla="*/ 17306 w 576595"/>
                <a:gd name="connsiteY15" fmla="*/ 630760 h 639552"/>
                <a:gd name="connsiteX16" fmla="*/ 19943 w 576595"/>
                <a:gd name="connsiteY16" fmla="*/ 630145 h 639552"/>
                <a:gd name="connsiteX17" fmla="*/ 20383 w 576595"/>
                <a:gd name="connsiteY17" fmla="*/ 630057 h 639552"/>
                <a:gd name="connsiteX18" fmla="*/ 157016 w 576595"/>
                <a:gd name="connsiteY18" fmla="*/ 637354 h 639552"/>
                <a:gd name="connsiteX19" fmla="*/ 162730 w 576595"/>
                <a:gd name="connsiteY19" fmla="*/ 639465 h 639552"/>
                <a:gd name="connsiteX20" fmla="*/ 166335 w 576595"/>
                <a:gd name="connsiteY20" fmla="*/ 638673 h 639552"/>
                <a:gd name="connsiteX21" fmla="*/ 171523 w 576595"/>
                <a:gd name="connsiteY21" fmla="*/ 630848 h 639552"/>
                <a:gd name="connsiteX22" fmla="*/ 193943 w 576595"/>
                <a:gd name="connsiteY22" fmla="*/ 574401 h 639552"/>
                <a:gd name="connsiteX23" fmla="*/ 250214 w 576595"/>
                <a:gd name="connsiteY23" fmla="*/ 552069 h 639552"/>
                <a:gd name="connsiteX24" fmla="*/ 257775 w 576595"/>
                <a:gd name="connsiteY24" fmla="*/ 547497 h 639552"/>
                <a:gd name="connsiteX25" fmla="*/ 257512 w 576595"/>
                <a:gd name="connsiteY25" fmla="*/ 538705 h 639552"/>
                <a:gd name="connsiteX26" fmla="*/ 255137 w 576595"/>
                <a:gd name="connsiteY26" fmla="*/ 468718 h 639552"/>
                <a:gd name="connsiteX27" fmla="*/ 256193 w 576595"/>
                <a:gd name="connsiteY27" fmla="*/ 464058 h 639552"/>
                <a:gd name="connsiteX28" fmla="*/ 286966 w 576595"/>
                <a:gd name="connsiteY28" fmla="*/ 437154 h 639552"/>
                <a:gd name="connsiteX29" fmla="*/ 319673 w 576595"/>
                <a:gd name="connsiteY29" fmla="*/ 464761 h 639552"/>
                <a:gd name="connsiteX30" fmla="*/ 320728 w 576595"/>
                <a:gd name="connsiteY30" fmla="*/ 468718 h 639552"/>
                <a:gd name="connsiteX31" fmla="*/ 318266 w 576595"/>
                <a:gd name="connsiteY31" fmla="*/ 538705 h 639552"/>
                <a:gd name="connsiteX32" fmla="*/ 318003 w 576595"/>
                <a:gd name="connsiteY32" fmla="*/ 547585 h 639552"/>
                <a:gd name="connsiteX33" fmla="*/ 325564 w 576595"/>
                <a:gd name="connsiteY33" fmla="*/ 552157 h 639552"/>
                <a:gd name="connsiteX34" fmla="*/ 381835 w 576595"/>
                <a:gd name="connsiteY34" fmla="*/ 574489 h 639552"/>
                <a:gd name="connsiteX35" fmla="*/ 404255 w 576595"/>
                <a:gd name="connsiteY35" fmla="*/ 630936 h 639552"/>
                <a:gd name="connsiteX36" fmla="*/ 409443 w 576595"/>
                <a:gd name="connsiteY36" fmla="*/ 638761 h 639552"/>
                <a:gd name="connsiteX37" fmla="*/ 413047 w 576595"/>
                <a:gd name="connsiteY37" fmla="*/ 639552 h 639552"/>
                <a:gd name="connsiteX38" fmla="*/ 418762 w 576595"/>
                <a:gd name="connsiteY38" fmla="*/ 637442 h 639552"/>
                <a:gd name="connsiteX39" fmla="*/ 555395 w 576595"/>
                <a:gd name="connsiteY39" fmla="*/ 630145 h 639552"/>
                <a:gd name="connsiteX40" fmla="*/ 555834 w 576595"/>
                <a:gd name="connsiteY40" fmla="*/ 630233 h 639552"/>
                <a:gd name="connsiteX41" fmla="*/ 558472 w 576595"/>
                <a:gd name="connsiteY41" fmla="*/ 630848 h 639552"/>
                <a:gd name="connsiteX42" fmla="*/ 558912 w 576595"/>
                <a:gd name="connsiteY42" fmla="*/ 630848 h 639552"/>
                <a:gd name="connsiteX43" fmla="*/ 559088 w 576595"/>
                <a:gd name="connsiteY43" fmla="*/ 630848 h 639552"/>
                <a:gd name="connsiteX44" fmla="*/ 559967 w 576595"/>
                <a:gd name="connsiteY44" fmla="*/ 630672 h 639552"/>
                <a:gd name="connsiteX45" fmla="*/ 562517 w 576595"/>
                <a:gd name="connsiteY45" fmla="*/ 630145 h 639552"/>
                <a:gd name="connsiteX46" fmla="*/ 562780 w 576595"/>
                <a:gd name="connsiteY46" fmla="*/ 630145 h 639552"/>
                <a:gd name="connsiteX47" fmla="*/ 563748 w 576595"/>
                <a:gd name="connsiteY47" fmla="*/ 629441 h 639552"/>
                <a:gd name="connsiteX48" fmla="*/ 565330 w 576595"/>
                <a:gd name="connsiteY48" fmla="*/ 628298 h 639552"/>
                <a:gd name="connsiteX49" fmla="*/ 566385 w 576595"/>
                <a:gd name="connsiteY49" fmla="*/ 626804 h 639552"/>
                <a:gd name="connsiteX50" fmla="*/ 567177 w 576595"/>
                <a:gd name="connsiteY50" fmla="*/ 625749 h 639552"/>
                <a:gd name="connsiteX51" fmla="*/ 567177 w 576595"/>
                <a:gd name="connsiteY51" fmla="*/ 625397 h 639552"/>
                <a:gd name="connsiteX52" fmla="*/ 567616 w 576595"/>
                <a:gd name="connsiteY52" fmla="*/ 623638 h 639552"/>
                <a:gd name="connsiteX53" fmla="*/ 567880 w 576595"/>
                <a:gd name="connsiteY53" fmla="*/ 622056 h 639552"/>
                <a:gd name="connsiteX54" fmla="*/ 567616 w 576595"/>
                <a:gd name="connsiteY54" fmla="*/ 620473 h 639552"/>
                <a:gd name="connsiteX55" fmla="*/ 567177 w 576595"/>
                <a:gd name="connsiteY55" fmla="*/ 618715 h 639552"/>
                <a:gd name="connsiteX56" fmla="*/ 567177 w 576595"/>
                <a:gd name="connsiteY56" fmla="*/ 618363 h 639552"/>
                <a:gd name="connsiteX57" fmla="*/ 574474 w 576595"/>
                <a:gd name="connsiteY57" fmla="*/ 481731 h 639552"/>
                <a:gd name="connsiteX58" fmla="*/ 575881 w 576595"/>
                <a:gd name="connsiteY58" fmla="*/ 472411 h 639552"/>
                <a:gd name="connsiteX59" fmla="*/ 568056 w 576595"/>
                <a:gd name="connsiteY59" fmla="*/ 467223 h 639552"/>
                <a:gd name="connsiteX60" fmla="*/ 511609 w 576595"/>
                <a:gd name="connsiteY60" fmla="*/ 444803 h 639552"/>
                <a:gd name="connsiteX61" fmla="*/ 489277 w 576595"/>
                <a:gd name="connsiteY61" fmla="*/ 388532 h 639552"/>
                <a:gd name="connsiteX62" fmla="*/ 484705 w 576595"/>
                <a:gd name="connsiteY62" fmla="*/ 380971 h 639552"/>
                <a:gd name="connsiteX63" fmla="*/ 475912 w 576595"/>
                <a:gd name="connsiteY63" fmla="*/ 381234 h 639552"/>
                <a:gd name="connsiteX64" fmla="*/ 405926 w 576595"/>
                <a:gd name="connsiteY64" fmla="*/ 383696 h 639552"/>
                <a:gd name="connsiteX65" fmla="*/ 402145 w 576595"/>
                <a:gd name="connsiteY65" fmla="*/ 382641 h 639552"/>
                <a:gd name="connsiteX66" fmla="*/ 342709 w 576595"/>
                <a:gd name="connsiteY66" fmla="*/ 341054 h 639552"/>
                <a:gd name="connsiteX67" fmla="*/ 351150 w 576595"/>
                <a:gd name="connsiteY67" fmla="*/ 309489 h 639552"/>
                <a:gd name="connsiteX68" fmla="*/ 346929 w 576595"/>
                <a:gd name="connsiteY68" fmla="*/ 286717 h 639552"/>
                <a:gd name="connsiteX69" fmla="*/ 347369 w 576595"/>
                <a:gd name="connsiteY69" fmla="*/ 285750 h 639552"/>
                <a:gd name="connsiteX70" fmla="*/ 398540 w 576595"/>
                <a:gd name="connsiteY70" fmla="*/ 238008 h 639552"/>
                <a:gd name="connsiteX71" fmla="*/ 404958 w 576595"/>
                <a:gd name="connsiteY71" fmla="*/ 231941 h 639552"/>
                <a:gd name="connsiteX72" fmla="*/ 402848 w 576595"/>
                <a:gd name="connsiteY72" fmla="*/ 223325 h 639552"/>
                <a:gd name="connsiteX73" fmla="*/ 378845 w 576595"/>
                <a:gd name="connsiteY73" fmla="*/ 167757 h 639552"/>
                <a:gd name="connsiteX74" fmla="*/ 402936 w 576595"/>
                <a:gd name="connsiteY74" fmla="*/ 112014 h 639552"/>
                <a:gd name="connsiteX75" fmla="*/ 404783 w 576595"/>
                <a:gd name="connsiteY75" fmla="*/ 102782 h 639552"/>
                <a:gd name="connsiteX76" fmla="*/ 397221 w 576595"/>
                <a:gd name="connsiteY76" fmla="*/ 97155 h 639552"/>
                <a:gd name="connsiteX77" fmla="*/ 295494 w 576595"/>
                <a:gd name="connsiteY77" fmla="*/ 5715 h 639552"/>
                <a:gd name="connsiteX78" fmla="*/ 295318 w 576595"/>
                <a:gd name="connsiteY78" fmla="*/ 5451 h 639552"/>
                <a:gd name="connsiteX79" fmla="*/ 294351 w 576595"/>
                <a:gd name="connsiteY79" fmla="*/ 3869 h 639552"/>
                <a:gd name="connsiteX80" fmla="*/ 293472 w 576595"/>
                <a:gd name="connsiteY80" fmla="*/ 2638 h 639552"/>
                <a:gd name="connsiteX81" fmla="*/ 292329 w 576595"/>
                <a:gd name="connsiteY81" fmla="*/ 1758 h 639552"/>
                <a:gd name="connsiteX82" fmla="*/ 290658 w 576595"/>
                <a:gd name="connsiteY82" fmla="*/ 703 h 639552"/>
                <a:gd name="connsiteX83" fmla="*/ 290395 w 576595"/>
                <a:gd name="connsiteY83" fmla="*/ 528 h 639552"/>
                <a:gd name="connsiteX84" fmla="*/ 289252 w 576595"/>
                <a:gd name="connsiteY84" fmla="*/ 352 h 639552"/>
                <a:gd name="connsiteX85" fmla="*/ 287317 w 576595"/>
                <a:gd name="connsiteY85" fmla="*/ 0 h 639552"/>
                <a:gd name="connsiteX86" fmla="*/ 285471 w 576595"/>
                <a:gd name="connsiteY86" fmla="*/ 264 h 639552"/>
                <a:gd name="connsiteX87" fmla="*/ 284240 w 576595"/>
                <a:gd name="connsiteY87" fmla="*/ 440 h 639552"/>
                <a:gd name="connsiteX88" fmla="*/ 283976 w 576595"/>
                <a:gd name="connsiteY88" fmla="*/ 615 h 639552"/>
                <a:gd name="connsiteX89" fmla="*/ 282306 w 576595"/>
                <a:gd name="connsiteY89" fmla="*/ 1671 h 639552"/>
                <a:gd name="connsiteX90" fmla="*/ 281163 w 576595"/>
                <a:gd name="connsiteY90" fmla="*/ 2550 h 639552"/>
                <a:gd name="connsiteX91" fmla="*/ 280284 w 576595"/>
                <a:gd name="connsiteY91" fmla="*/ 3781 h 639552"/>
                <a:gd name="connsiteX92" fmla="*/ 279316 w 576595"/>
                <a:gd name="connsiteY92" fmla="*/ 5363 h 639552"/>
                <a:gd name="connsiteX93" fmla="*/ 279141 w 576595"/>
                <a:gd name="connsiteY93" fmla="*/ 5627 h 639552"/>
                <a:gd name="connsiteX94" fmla="*/ 177413 w 576595"/>
                <a:gd name="connsiteY94" fmla="*/ 97067 h 639552"/>
                <a:gd name="connsiteX95" fmla="*/ 169852 w 576595"/>
                <a:gd name="connsiteY95" fmla="*/ 102694 h 639552"/>
                <a:gd name="connsiteX96" fmla="*/ 171699 w 576595"/>
                <a:gd name="connsiteY96" fmla="*/ 111926 h 639552"/>
                <a:gd name="connsiteX97" fmla="*/ 195789 w 576595"/>
                <a:gd name="connsiteY97" fmla="*/ 167669 h 639552"/>
                <a:gd name="connsiteX98" fmla="*/ 171787 w 576595"/>
                <a:gd name="connsiteY98" fmla="*/ 223237 h 639552"/>
                <a:gd name="connsiteX99" fmla="*/ 169676 w 576595"/>
                <a:gd name="connsiteY99" fmla="*/ 231853 h 639552"/>
                <a:gd name="connsiteX100" fmla="*/ 176095 w 576595"/>
                <a:gd name="connsiteY100" fmla="*/ 237920 h 639552"/>
                <a:gd name="connsiteX101" fmla="*/ 227354 w 576595"/>
                <a:gd name="connsiteY101" fmla="*/ 285662 h 639552"/>
                <a:gd name="connsiteX102" fmla="*/ 227793 w 576595"/>
                <a:gd name="connsiteY102" fmla="*/ 286629 h 639552"/>
                <a:gd name="connsiteX103" fmla="*/ 223573 w 576595"/>
                <a:gd name="connsiteY103" fmla="*/ 309401 h 639552"/>
                <a:gd name="connsiteX104" fmla="*/ 232014 w 576595"/>
                <a:gd name="connsiteY104" fmla="*/ 340966 h 639552"/>
                <a:gd name="connsiteX105" fmla="*/ 172314 w 576595"/>
                <a:gd name="connsiteY105" fmla="*/ 383169 h 639552"/>
                <a:gd name="connsiteX106" fmla="*/ 170731 w 576595"/>
                <a:gd name="connsiteY106" fmla="*/ 383696 h 639552"/>
                <a:gd name="connsiteX107" fmla="*/ 100745 w 576595"/>
                <a:gd name="connsiteY107" fmla="*/ 381234 h 639552"/>
                <a:gd name="connsiteX108" fmla="*/ 91864 w 576595"/>
                <a:gd name="connsiteY108" fmla="*/ 380971 h 639552"/>
                <a:gd name="connsiteX109" fmla="*/ 87292 w 576595"/>
                <a:gd name="connsiteY109" fmla="*/ 388532 h 639552"/>
                <a:gd name="connsiteX110" fmla="*/ 65048 w 576595"/>
                <a:gd name="connsiteY110" fmla="*/ 444803 h 639552"/>
                <a:gd name="connsiteX111" fmla="*/ 8601 w 576595"/>
                <a:gd name="connsiteY111" fmla="*/ 467223 h 639552"/>
                <a:gd name="connsiteX112" fmla="*/ 776 w 576595"/>
                <a:gd name="connsiteY112" fmla="*/ 472411 h 639552"/>
                <a:gd name="connsiteX113" fmla="*/ 2183 w 576595"/>
                <a:gd name="connsiteY113" fmla="*/ 481731 h 639552"/>
                <a:gd name="connsiteX114" fmla="*/ 9393 w 576595"/>
                <a:gd name="connsiteY114" fmla="*/ 618363 h 639552"/>
                <a:gd name="connsiteX115" fmla="*/ 333213 w 576595"/>
                <a:gd name="connsiteY115" fmla="*/ 309401 h 639552"/>
                <a:gd name="connsiteX116" fmla="*/ 286878 w 576595"/>
                <a:gd name="connsiteY116" fmla="*/ 355737 h 639552"/>
                <a:gd name="connsiteX117" fmla="*/ 240542 w 576595"/>
                <a:gd name="connsiteY117" fmla="*/ 309313 h 639552"/>
                <a:gd name="connsiteX118" fmla="*/ 286878 w 576595"/>
                <a:gd name="connsiteY118" fmla="*/ 262978 h 639552"/>
                <a:gd name="connsiteX119" fmla="*/ 333213 w 576595"/>
                <a:gd name="connsiteY119" fmla="*/ 309313 h 639552"/>
                <a:gd name="connsiteX120" fmla="*/ 472923 w 576595"/>
                <a:gd name="connsiteY120" fmla="*/ 402424 h 639552"/>
                <a:gd name="connsiteX121" fmla="*/ 498948 w 576595"/>
                <a:gd name="connsiteY121" fmla="*/ 457200 h 639552"/>
                <a:gd name="connsiteX122" fmla="*/ 552230 w 576595"/>
                <a:gd name="connsiteY122" fmla="*/ 483049 h 639552"/>
                <a:gd name="connsiteX123" fmla="*/ 543525 w 576595"/>
                <a:gd name="connsiteY123" fmla="*/ 606493 h 639552"/>
                <a:gd name="connsiteX124" fmla="*/ 420081 w 576595"/>
                <a:gd name="connsiteY124" fmla="*/ 615198 h 639552"/>
                <a:gd name="connsiteX125" fmla="*/ 394232 w 576595"/>
                <a:gd name="connsiteY125" fmla="*/ 561916 h 639552"/>
                <a:gd name="connsiteX126" fmla="*/ 339456 w 576595"/>
                <a:gd name="connsiteY126" fmla="*/ 535891 h 639552"/>
                <a:gd name="connsiteX127" fmla="*/ 339983 w 576595"/>
                <a:gd name="connsiteY127" fmla="*/ 468718 h 639552"/>
                <a:gd name="connsiteX128" fmla="*/ 342005 w 576595"/>
                <a:gd name="connsiteY128" fmla="*/ 468806 h 639552"/>
                <a:gd name="connsiteX129" fmla="*/ 405926 w 576595"/>
                <a:gd name="connsiteY129" fmla="*/ 404886 h 639552"/>
                <a:gd name="connsiteX130" fmla="*/ 405838 w 576595"/>
                <a:gd name="connsiteY130" fmla="*/ 403039 h 639552"/>
                <a:gd name="connsiteX131" fmla="*/ 472923 w 576595"/>
                <a:gd name="connsiteY131" fmla="*/ 402424 h 639552"/>
                <a:gd name="connsiteX132" fmla="*/ 388341 w 576595"/>
                <a:gd name="connsiteY132" fmla="*/ 404886 h 639552"/>
                <a:gd name="connsiteX133" fmla="*/ 342005 w 576595"/>
                <a:gd name="connsiteY133" fmla="*/ 451221 h 639552"/>
                <a:gd name="connsiteX134" fmla="*/ 295670 w 576595"/>
                <a:gd name="connsiteY134" fmla="*/ 404886 h 639552"/>
                <a:gd name="connsiteX135" fmla="*/ 342005 w 576595"/>
                <a:gd name="connsiteY135" fmla="*/ 358550 h 639552"/>
                <a:gd name="connsiteX136" fmla="*/ 388341 w 576595"/>
                <a:gd name="connsiteY136" fmla="*/ 404886 h 639552"/>
                <a:gd name="connsiteX137" fmla="*/ 192449 w 576595"/>
                <a:gd name="connsiteY137" fmla="*/ 224819 h 639552"/>
                <a:gd name="connsiteX138" fmla="*/ 212759 w 576595"/>
                <a:gd name="connsiteY138" fmla="*/ 167669 h 639552"/>
                <a:gd name="connsiteX139" fmla="*/ 193328 w 576595"/>
                <a:gd name="connsiteY139" fmla="*/ 111750 h 639552"/>
                <a:gd name="connsiteX140" fmla="*/ 286790 w 576595"/>
                <a:gd name="connsiteY140" fmla="*/ 30597 h 639552"/>
                <a:gd name="connsiteX141" fmla="*/ 380252 w 576595"/>
                <a:gd name="connsiteY141" fmla="*/ 111750 h 639552"/>
                <a:gd name="connsiteX142" fmla="*/ 360821 w 576595"/>
                <a:gd name="connsiteY142" fmla="*/ 167669 h 639552"/>
                <a:gd name="connsiteX143" fmla="*/ 381219 w 576595"/>
                <a:gd name="connsiteY143" fmla="*/ 224819 h 639552"/>
                <a:gd name="connsiteX144" fmla="*/ 335324 w 576595"/>
                <a:gd name="connsiteY144" fmla="*/ 267726 h 639552"/>
                <a:gd name="connsiteX145" fmla="*/ 286878 w 576595"/>
                <a:gd name="connsiteY145" fmla="*/ 245393 h 639552"/>
                <a:gd name="connsiteX146" fmla="*/ 238432 w 576595"/>
                <a:gd name="connsiteY146" fmla="*/ 267726 h 639552"/>
                <a:gd name="connsiteX147" fmla="*/ 192536 w 576595"/>
                <a:gd name="connsiteY147" fmla="*/ 224819 h 639552"/>
                <a:gd name="connsiteX148" fmla="*/ 231662 w 576595"/>
                <a:gd name="connsiteY148" fmla="*/ 358462 h 639552"/>
                <a:gd name="connsiteX149" fmla="*/ 277998 w 576595"/>
                <a:gd name="connsiteY149" fmla="*/ 404886 h 639552"/>
                <a:gd name="connsiteX150" fmla="*/ 231662 w 576595"/>
                <a:gd name="connsiteY150" fmla="*/ 451221 h 639552"/>
                <a:gd name="connsiteX151" fmla="*/ 185239 w 576595"/>
                <a:gd name="connsiteY151" fmla="*/ 404886 h 639552"/>
                <a:gd name="connsiteX152" fmla="*/ 231662 w 576595"/>
                <a:gd name="connsiteY152" fmla="*/ 358462 h 639552"/>
                <a:gd name="connsiteX153" fmla="*/ 76742 w 576595"/>
                <a:gd name="connsiteY153" fmla="*/ 457200 h 639552"/>
                <a:gd name="connsiteX154" fmla="*/ 102767 w 576595"/>
                <a:gd name="connsiteY154" fmla="*/ 402424 h 639552"/>
                <a:gd name="connsiteX155" fmla="*/ 167830 w 576595"/>
                <a:gd name="connsiteY155" fmla="*/ 403831 h 639552"/>
                <a:gd name="connsiteX156" fmla="*/ 167830 w 576595"/>
                <a:gd name="connsiteY156" fmla="*/ 404886 h 639552"/>
                <a:gd name="connsiteX157" fmla="*/ 231838 w 576595"/>
                <a:gd name="connsiteY157" fmla="*/ 468806 h 639552"/>
                <a:gd name="connsiteX158" fmla="*/ 235883 w 576595"/>
                <a:gd name="connsiteY158" fmla="*/ 468630 h 639552"/>
                <a:gd name="connsiteX159" fmla="*/ 236322 w 576595"/>
                <a:gd name="connsiteY159" fmla="*/ 535891 h 639552"/>
                <a:gd name="connsiteX160" fmla="*/ 181546 w 576595"/>
                <a:gd name="connsiteY160" fmla="*/ 561916 h 639552"/>
                <a:gd name="connsiteX161" fmla="*/ 155696 w 576595"/>
                <a:gd name="connsiteY161" fmla="*/ 615198 h 639552"/>
                <a:gd name="connsiteX162" fmla="*/ 32253 w 576595"/>
                <a:gd name="connsiteY162" fmla="*/ 606493 h 639552"/>
                <a:gd name="connsiteX163" fmla="*/ 23548 w 576595"/>
                <a:gd name="connsiteY163" fmla="*/ 483049 h 639552"/>
                <a:gd name="connsiteX164" fmla="*/ 76829 w 576595"/>
                <a:gd name="connsiteY164" fmla="*/ 457200 h 6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576595" h="639552">
                  <a:moveTo>
                    <a:pt x="8689" y="618363"/>
                  </a:moveTo>
                  <a:cubicBezTo>
                    <a:pt x="8689" y="618363"/>
                    <a:pt x="8689" y="618539"/>
                    <a:pt x="8689" y="618715"/>
                  </a:cubicBezTo>
                  <a:cubicBezTo>
                    <a:pt x="8425" y="619242"/>
                    <a:pt x="8338" y="619858"/>
                    <a:pt x="8250" y="620473"/>
                  </a:cubicBezTo>
                  <a:cubicBezTo>
                    <a:pt x="8162" y="621001"/>
                    <a:pt x="7986" y="621528"/>
                    <a:pt x="7986" y="622056"/>
                  </a:cubicBezTo>
                  <a:cubicBezTo>
                    <a:pt x="7986" y="622583"/>
                    <a:pt x="8162" y="623023"/>
                    <a:pt x="8250" y="623551"/>
                  </a:cubicBezTo>
                  <a:cubicBezTo>
                    <a:pt x="8338" y="624166"/>
                    <a:pt x="8425" y="624781"/>
                    <a:pt x="8689" y="625397"/>
                  </a:cubicBezTo>
                  <a:cubicBezTo>
                    <a:pt x="8689" y="625485"/>
                    <a:pt x="8689" y="625573"/>
                    <a:pt x="8689" y="625661"/>
                  </a:cubicBezTo>
                  <a:cubicBezTo>
                    <a:pt x="8865" y="626100"/>
                    <a:pt x="9217" y="626364"/>
                    <a:pt x="9481" y="626716"/>
                  </a:cubicBezTo>
                  <a:cubicBezTo>
                    <a:pt x="9832" y="627243"/>
                    <a:pt x="10096" y="627771"/>
                    <a:pt x="10536" y="628210"/>
                  </a:cubicBezTo>
                  <a:cubicBezTo>
                    <a:pt x="10975" y="628650"/>
                    <a:pt x="11503" y="629002"/>
                    <a:pt x="12118" y="629353"/>
                  </a:cubicBezTo>
                  <a:cubicBezTo>
                    <a:pt x="12470" y="629617"/>
                    <a:pt x="12734" y="629881"/>
                    <a:pt x="13085" y="630057"/>
                  </a:cubicBezTo>
                  <a:cubicBezTo>
                    <a:pt x="13173" y="630057"/>
                    <a:pt x="13261" y="630057"/>
                    <a:pt x="13349" y="630057"/>
                  </a:cubicBezTo>
                  <a:cubicBezTo>
                    <a:pt x="14141" y="630408"/>
                    <a:pt x="14932" y="630496"/>
                    <a:pt x="15811" y="630584"/>
                  </a:cubicBezTo>
                  <a:cubicBezTo>
                    <a:pt x="16075" y="630584"/>
                    <a:pt x="16426" y="630760"/>
                    <a:pt x="16690" y="630760"/>
                  </a:cubicBezTo>
                  <a:cubicBezTo>
                    <a:pt x="16690" y="630760"/>
                    <a:pt x="16778" y="630760"/>
                    <a:pt x="16866" y="630760"/>
                  </a:cubicBezTo>
                  <a:cubicBezTo>
                    <a:pt x="17042" y="630760"/>
                    <a:pt x="17130" y="630760"/>
                    <a:pt x="17306" y="630760"/>
                  </a:cubicBezTo>
                  <a:cubicBezTo>
                    <a:pt x="18185" y="630760"/>
                    <a:pt x="19064" y="630496"/>
                    <a:pt x="19943" y="630145"/>
                  </a:cubicBezTo>
                  <a:cubicBezTo>
                    <a:pt x="20119" y="630145"/>
                    <a:pt x="20207" y="630145"/>
                    <a:pt x="20383" y="630057"/>
                  </a:cubicBezTo>
                  <a:cubicBezTo>
                    <a:pt x="102855" y="592426"/>
                    <a:pt x="154817" y="635508"/>
                    <a:pt x="157016" y="637354"/>
                  </a:cubicBezTo>
                  <a:cubicBezTo>
                    <a:pt x="158598" y="638761"/>
                    <a:pt x="160708" y="639465"/>
                    <a:pt x="162730" y="639465"/>
                  </a:cubicBezTo>
                  <a:cubicBezTo>
                    <a:pt x="163961" y="639465"/>
                    <a:pt x="165192" y="639201"/>
                    <a:pt x="166335" y="638673"/>
                  </a:cubicBezTo>
                  <a:cubicBezTo>
                    <a:pt x="169412" y="637266"/>
                    <a:pt x="171435" y="634189"/>
                    <a:pt x="171523" y="630848"/>
                  </a:cubicBezTo>
                  <a:cubicBezTo>
                    <a:pt x="171523" y="630496"/>
                    <a:pt x="172490" y="595855"/>
                    <a:pt x="193943" y="574401"/>
                  </a:cubicBezTo>
                  <a:cubicBezTo>
                    <a:pt x="215221" y="553036"/>
                    <a:pt x="249862" y="552069"/>
                    <a:pt x="250214" y="552069"/>
                  </a:cubicBezTo>
                  <a:cubicBezTo>
                    <a:pt x="253379" y="552069"/>
                    <a:pt x="256280" y="550223"/>
                    <a:pt x="257775" y="547497"/>
                  </a:cubicBezTo>
                  <a:cubicBezTo>
                    <a:pt x="259270" y="544683"/>
                    <a:pt x="259182" y="541342"/>
                    <a:pt x="257512" y="538705"/>
                  </a:cubicBezTo>
                  <a:cubicBezTo>
                    <a:pt x="235707" y="503535"/>
                    <a:pt x="254170" y="470301"/>
                    <a:pt x="255137" y="468718"/>
                  </a:cubicBezTo>
                  <a:cubicBezTo>
                    <a:pt x="256017" y="467223"/>
                    <a:pt x="256193" y="465641"/>
                    <a:pt x="256193" y="464058"/>
                  </a:cubicBezTo>
                  <a:cubicBezTo>
                    <a:pt x="269117" y="458695"/>
                    <a:pt x="279932" y="449199"/>
                    <a:pt x="286966" y="437154"/>
                  </a:cubicBezTo>
                  <a:cubicBezTo>
                    <a:pt x="294351" y="449727"/>
                    <a:pt x="305869" y="459574"/>
                    <a:pt x="319673" y="464761"/>
                  </a:cubicBezTo>
                  <a:cubicBezTo>
                    <a:pt x="319673" y="466080"/>
                    <a:pt x="320025" y="467487"/>
                    <a:pt x="320728" y="468718"/>
                  </a:cubicBezTo>
                  <a:cubicBezTo>
                    <a:pt x="321520" y="470125"/>
                    <a:pt x="340159" y="503448"/>
                    <a:pt x="318266" y="538705"/>
                  </a:cubicBezTo>
                  <a:cubicBezTo>
                    <a:pt x="316596" y="541430"/>
                    <a:pt x="316508" y="544771"/>
                    <a:pt x="318003" y="547585"/>
                  </a:cubicBezTo>
                  <a:cubicBezTo>
                    <a:pt x="319497" y="550399"/>
                    <a:pt x="322399" y="552157"/>
                    <a:pt x="325564" y="552157"/>
                  </a:cubicBezTo>
                  <a:cubicBezTo>
                    <a:pt x="325916" y="552157"/>
                    <a:pt x="360381" y="553036"/>
                    <a:pt x="381835" y="574489"/>
                  </a:cubicBezTo>
                  <a:cubicBezTo>
                    <a:pt x="403200" y="595767"/>
                    <a:pt x="404255" y="630584"/>
                    <a:pt x="404255" y="630936"/>
                  </a:cubicBezTo>
                  <a:cubicBezTo>
                    <a:pt x="404255" y="634365"/>
                    <a:pt x="406365" y="637354"/>
                    <a:pt x="409443" y="638761"/>
                  </a:cubicBezTo>
                  <a:cubicBezTo>
                    <a:pt x="410586" y="639289"/>
                    <a:pt x="411816" y="639552"/>
                    <a:pt x="413047" y="639552"/>
                  </a:cubicBezTo>
                  <a:cubicBezTo>
                    <a:pt x="415070" y="639552"/>
                    <a:pt x="417180" y="638849"/>
                    <a:pt x="418762" y="637442"/>
                  </a:cubicBezTo>
                  <a:cubicBezTo>
                    <a:pt x="420961" y="635596"/>
                    <a:pt x="472923" y="592514"/>
                    <a:pt x="555395" y="630145"/>
                  </a:cubicBezTo>
                  <a:cubicBezTo>
                    <a:pt x="555571" y="630145"/>
                    <a:pt x="555659" y="630145"/>
                    <a:pt x="555834" y="630233"/>
                  </a:cubicBezTo>
                  <a:cubicBezTo>
                    <a:pt x="556714" y="630584"/>
                    <a:pt x="557505" y="630760"/>
                    <a:pt x="558472" y="630848"/>
                  </a:cubicBezTo>
                  <a:cubicBezTo>
                    <a:pt x="558648" y="630848"/>
                    <a:pt x="558824" y="630848"/>
                    <a:pt x="558912" y="630848"/>
                  </a:cubicBezTo>
                  <a:cubicBezTo>
                    <a:pt x="558912" y="630848"/>
                    <a:pt x="559000" y="630848"/>
                    <a:pt x="559088" y="630848"/>
                  </a:cubicBezTo>
                  <a:cubicBezTo>
                    <a:pt x="559351" y="630848"/>
                    <a:pt x="559615" y="630672"/>
                    <a:pt x="559967" y="630672"/>
                  </a:cubicBezTo>
                  <a:cubicBezTo>
                    <a:pt x="560846" y="630672"/>
                    <a:pt x="561637" y="630496"/>
                    <a:pt x="562517" y="630145"/>
                  </a:cubicBezTo>
                  <a:cubicBezTo>
                    <a:pt x="562517" y="630145"/>
                    <a:pt x="562692" y="630145"/>
                    <a:pt x="562780" y="630145"/>
                  </a:cubicBezTo>
                  <a:cubicBezTo>
                    <a:pt x="563132" y="629969"/>
                    <a:pt x="563396" y="629617"/>
                    <a:pt x="563748" y="629441"/>
                  </a:cubicBezTo>
                  <a:cubicBezTo>
                    <a:pt x="564275" y="629090"/>
                    <a:pt x="564803" y="628738"/>
                    <a:pt x="565330" y="628298"/>
                  </a:cubicBezTo>
                  <a:cubicBezTo>
                    <a:pt x="565770" y="627859"/>
                    <a:pt x="566034" y="627331"/>
                    <a:pt x="566385" y="626804"/>
                  </a:cubicBezTo>
                  <a:cubicBezTo>
                    <a:pt x="566649" y="626452"/>
                    <a:pt x="567001" y="626188"/>
                    <a:pt x="567177" y="625749"/>
                  </a:cubicBezTo>
                  <a:cubicBezTo>
                    <a:pt x="567177" y="625661"/>
                    <a:pt x="567177" y="625573"/>
                    <a:pt x="567177" y="625397"/>
                  </a:cubicBezTo>
                  <a:cubicBezTo>
                    <a:pt x="567440" y="624781"/>
                    <a:pt x="567528" y="624254"/>
                    <a:pt x="567616" y="623638"/>
                  </a:cubicBezTo>
                  <a:cubicBezTo>
                    <a:pt x="567704" y="623111"/>
                    <a:pt x="567880" y="622583"/>
                    <a:pt x="567880" y="622056"/>
                  </a:cubicBezTo>
                  <a:cubicBezTo>
                    <a:pt x="567880" y="621528"/>
                    <a:pt x="567704" y="621001"/>
                    <a:pt x="567616" y="620473"/>
                  </a:cubicBezTo>
                  <a:cubicBezTo>
                    <a:pt x="567528" y="619858"/>
                    <a:pt x="567440" y="619242"/>
                    <a:pt x="567177" y="618715"/>
                  </a:cubicBezTo>
                  <a:cubicBezTo>
                    <a:pt x="567177" y="618627"/>
                    <a:pt x="567177" y="618539"/>
                    <a:pt x="567177" y="618363"/>
                  </a:cubicBezTo>
                  <a:cubicBezTo>
                    <a:pt x="529546" y="535891"/>
                    <a:pt x="572628" y="483929"/>
                    <a:pt x="574474" y="481731"/>
                  </a:cubicBezTo>
                  <a:cubicBezTo>
                    <a:pt x="576672" y="479181"/>
                    <a:pt x="577200" y="475488"/>
                    <a:pt x="575881" y="472411"/>
                  </a:cubicBezTo>
                  <a:cubicBezTo>
                    <a:pt x="574474" y="469333"/>
                    <a:pt x="571485" y="467311"/>
                    <a:pt x="568056" y="467223"/>
                  </a:cubicBezTo>
                  <a:cubicBezTo>
                    <a:pt x="567704" y="467223"/>
                    <a:pt x="532887" y="466168"/>
                    <a:pt x="511609" y="444803"/>
                  </a:cubicBezTo>
                  <a:cubicBezTo>
                    <a:pt x="490244" y="423438"/>
                    <a:pt x="489277" y="388884"/>
                    <a:pt x="489277" y="388532"/>
                  </a:cubicBezTo>
                  <a:cubicBezTo>
                    <a:pt x="489277" y="385367"/>
                    <a:pt x="487430" y="382465"/>
                    <a:pt x="484705" y="380971"/>
                  </a:cubicBezTo>
                  <a:cubicBezTo>
                    <a:pt x="481891" y="379476"/>
                    <a:pt x="478550" y="379564"/>
                    <a:pt x="475912" y="381234"/>
                  </a:cubicBezTo>
                  <a:cubicBezTo>
                    <a:pt x="440743" y="403039"/>
                    <a:pt x="407508" y="384576"/>
                    <a:pt x="405926" y="383696"/>
                  </a:cubicBezTo>
                  <a:cubicBezTo>
                    <a:pt x="404695" y="382993"/>
                    <a:pt x="403464" y="382729"/>
                    <a:pt x="402145" y="382641"/>
                  </a:cubicBezTo>
                  <a:cubicBezTo>
                    <a:pt x="393089" y="358462"/>
                    <a:pt x="369965" y="341229"/>
                    <a:pt x="342709" y="341054"/>
                  </a:cubicBezTo>
                  <a:cubicBezTo>
                    <a:pt x="347984" y="331734"/>
                    <a:pt x="351150" y="321007"/>
                    <a:pt x="351150" y="309489"/>
                  </a:cubicBezTo>
                  <a:cubicBezTo>
                    <a:pt x="351150" y="301488"/>
                    <a:pt x="349567" y="293839"/>
                    <a:pt x="346929" y="286717"/>
                  </a:cubicBezTo>
                  <a:cubicBezTo>
                    <a:pt x="347017" y="286365"/>
                    <a:pt x="347281" y="286102"/>
                    <a:pt x="347369" y="285750"/>
                  </a:cubicBezTo>
                  <a:cubicBezTo>
                    <a:pt x="347808" y="284167"/>
                    <a:pt x="358183" y="247416"/>
                    <a:pt x="398540" y="238008"/>
                  </a:cubicBezTo>
                  <a:cubicBezTo>
                    <a:pt x="401617" y="237304"/>
                    <a:pt x="404079" y="234930"/>
                    <a:pt x="404958" y="231941"/>
                  </a:cubicBezTo>
                  <a:cubicBezTo>
                    <a:pt x="405838" y="228864"/>
                    <a:pt x="404958" y="225611"/>
                    <a:pt x="402848" y="223325"/>
                  </a:cubicBezTo>
                  <a:cubicBezTo>
                    <a:pt x="402585" y="223061"/>
                    <a:pt x="378845" y="198091"/>
                    <a:pt x="378845" y="167757"/>
                  </a:cubicBezTo>
                  <a:cubicBezTo>
                    <a:pt x="378845" y="137600"/>
                    <a:pt x="402672" y="112278"/>
                    <a:pt x="402936" y="112014"/>
                  </a:cubicBezTo>
                  <a:cubicBezTo>
                    <a:pt x="405310" y="109552"/>
                    <a:pt x="406013" y="105947"/>
                    <a:pt x="404783" y="102782"/>
                  </a:cubicBezTo>
                  <a:cubicBezTo>
                    <a:pt x="403552" y="99617"/>
                    <a:pt x="400650" y="97419"/>
                    <a:pt x="397221" y="97155"/>
                  </a:cubicBezTo>
                  <a:cubicBezTo>
                    <a:pt x="396518" y="97155"/>
                    <a:pt x="327410" y="91088"/>
                    <a:pt x="295494" y="5715"/>
                  </a:cubicBezTo>
                  <a:cubicBezTo>
                    <a:pt x="295494" y="5627"/>
                    <a:pt x="295406" y="5539"/>
                    <a:pt x="295318" y="5451"/>
                  </a:cubicBezTo>
                  <a:cubicBezTo>
                    <a:pt x="295055" y="4836"/>
                    <a:pt x="294703" y="4396"/>
                    <a:pt x="294351" y="3869"/>
                  </a:cubicBezTo>
                  <a:cubicBezTo>
                    <a:pt x="294088" y="3429"/>
                    <a:pt x="293824" y="2989"/>
                    <a:pt x="293472" y="2638"/>
                  </a:cubicBezTo>
                  <a:cubicBezTo>
                    <a:pt x="293120" y="2286"/>
                    <a:pt x="292681" y="2110"/>
                    <a:pt x="292329" y="1758"/>
                  </a:cubicBezTo>
                  <a:cubicBezTo>
                    <a:pt x="291801" y="1407"/>
                    <a:pt x="291274" y="967"/>
                    <a:pt x="290658" y="703"/>
                  </a:cubicBezTo>
                  <a:cubicBezTo>
                    <a:pt x="290658" y="703"/>
                    <a:pt x="290483" y="615"/>
                    <a:pt x="290395" y="528"/>
                  </a:cubicBezTo>
                  <a:cubicBezTo>
                    <a:pt x="290043" y="352"/>
                    <a:pt x="289603" y="440"/>
                    <a:pt x="289252" y="352"/>
                  </a:cubicBezTo>
                  <a:cubicBezTo>
                    <a:pt x="288636" y="176"/>
                    <a:pt x="288021" y="0"/>
                    <a:pt x="287317" y="0"/>
                  </a:cubicBezTo>
                  <a:cubicBezTo>
                    <a:pt x="286614" y="0"/>
                    <a:pt x="286087" y="176"/>
                    <a:pt x="285471" y="264"/>
                  </a:cubicBezTo>
                  <a:cubicBezTo>
                    <a:pt x="285032" y="352"/>
                    <a:pt x="284680" y="264"/>
                    <a:pt x="284240" y="440"/>
                  </a:cubicBezTo>
                  <a:cubicBezTo>
                    <a:pt x="284152" y="440"/>
                    <a:pt x="284064" y="528"/>
                    <a:pt x="283976" y="615"/>
                  </a:cubicBezTo>
                  <a:cubicBezTo>
                    <a:pt x="283361" y="879"/>
                    <a:pt x="282833" y="1231"/>
                    <a:pt x="282306" y="1671"/>
                  </a:cubicBezTo>
                  <a:cubicBezTo>
                    <a:pt x="281866" y="1934"/>
                    <a:pt x="281427" y="2198"/>
                    <a:pt x="281163" y="2550"/>
                  </a:cubicBezTo>
                  <a:cubicBezTo>
                    <a:pt x="280811" y="2901"/>
                    <a:pt x="280547" y="3429"/>
                    <a:pt x="280284" y="3781"/>
                  </a:cubicBezTo>
                  <a:cubicBezTo>
                    <a:pt x="279932" y="4308"/>
                    <a:pt x="279580" y="4748"/>
                    <a:pt x="279316" y="5363"/>
                  </a:cubicBezTo>
                  <a:cubicBezTo>
                    <a:pt x="279316" y="5451"/>
                    <a:pt x="279229" y="5539"/>
                    <a:pt x="279141" y="5627"/>
                  </a:cubicBezTo>
                  <a:cubicBezTo>
                    <a:pt x="247400" y="90561"/>
                    <a:pt x="180227" y="96891"/>
                    <a:pt x="177413" y="97067"/>
                  </a:cubicBezTo>
                  <a:cubicBezTo>
                    <a:pt x="173985" y="97331"/>
                    <a:pt x="171083" y="99529"/>
                    <a:pt x="169852" y="102694"/>
                  </a:cubicBezTo>
                  <a:cubicBezTo>
                    <a:pt x="168621" y="105859"/>
                    <a:pt x="169325" y="109464"/>
                    <a:pt x="171699" y="111926"/>
                  </a:cubicBezTo>
                  <a:cubicBezTo>
                    <a:pt x="171962" y="112190"/>
                    <a:pt x="195789" y="137512"/>
                    <a:pt x="195789" y="167669"/>
                  </a:cubicBezTo>
                  <a:cubicBezTo>
                    <a:pt x="195789" y="197827"/>
                    <a:pt x="171962" y="222973"/>
                    <a:pt x="171787" y="223237"/>
                  </a:cubicBezTo>
                  <a:cubicBezTo>
                    <a:pt x="169588" y="225523"/>
                    <a:pt x="168797" y="228776"/>
                    <a:pt x="169676" y="231853"/>
                  </a:cubicBezTo>
                  <a:cubicBezTo>
                    <a:pt x="170555" y="234843"/>
                    <a:pt x="173017" y="237216"/>
                    <a:pt x="176095" y="237920"/>
                  </a:cubicBezTo>
                  <a:cubicBezTo>
                    <a:pt x="216539" y="247416"/>
                    <a:pt x="226914" y="284167"/>
                    <a:pt x="227354" y="285662"/>
                  </a:cubicBezTo>
                  <a:cubicBezTo>
                    <a:pt x="227442" y="286014"/>
                    <a:pt x="227618" y="286278"/>
                    <a:pt x="227793" y="286629"/>
                  </a:cubicBezTo>
                  <a:cubicBezTo>
                    <a:pt x="225068" y="293751"/>
                    <a:pt x="223573" y="301312"/>
                    <a:pt x="223573" y="309401"/>
                  </a:cubicBezTo>
                  <a:cubicBezTo>
                    <a:pt x="223573" y="320919"/>
                    <a:pt x="226650" y="331646"/>
                    <a:pt x="232014" y="340966"/>
                  </a:cubicBezTo>
                  <a:cubicBezTo>
                    <a:pt x="204582" y="341142"/>
                    <a:pt x="181194" y="358726"/>
                    <a:pt x="172314" y="383169"/>
                  </a:cubicBezTo>
                  <a:cubicBezTo>
                    <a:pt x="171787" y="383345"/>
                    <a:pt x="171259" y="383433"/>
                    <a:pt x="170731" y="383696"/>
                  </a:cubicBezTo>
                  <a:cubicBezTo>
                    <a:pt x="170380" y="383872"/>
                    <a:pt x="136266" y="403303"/>
                    <a:pt x="100745" y="381234"/>
                  </a:cubicBezTo>
                  <a:cubicBezTo>
                    <a:pt x="98019" y="379564"/>
                    <a:pt x="94678" y="379476"/>
                    <a:pt x="91864" y="380971"/>
                  </a:cubicBezTo>
                  <a:cubicBezTo>
                    <a:pt x="89051" y="382465"/>
                    <a:pt x="87380" y="385367"/>
                    <a:pt x="87292" y="388532"/>
                  </a:cubicBezTo>
                  <a:cubicBezTo>
                    <a:pt x="87292" y="388884"/>
                    <a:pt x="86501" y="423350"/>
                    <a:pt x="65048" y="444803"/>
                  </a:cubicBezTo>
                  <a:cubicBezTo>
                    <a:pt x="43771" y="466080"/>
                    <a:pt x="8953" y="467223"/>
                    <a:pt x="8601" y="467223"/>
                  </a:cubicBezTo>
                  <a:cubicBezTo>
                    <a:pt x="5172" y="467223"/>
                    <a:pt x="2183" y="469333"/>
                    <a:pt x="776" y="472411"/>
                  </a:cubicBezTo>
                  <a:cubicBezTo>
                    <a:pt x="-631" y="475488"/>
                    <a:pt x="-103" y="479181"/>
                    <a:pt x="2183" y="481731"/>
                  </a:cubicBezTo>
                  <a:cubicBezTo>
                    <a:pt x="2622" y="482258"/>
                    <a:pt x="47287" y="535452"/>
                    <a:pt x="9393" y="618363"/>
                  </a:cubicBezTo>
                  <a:close/>
                  <a:moveTo>
                    <a:pt x="333213" y="309401"/>
                  </a:moveTo>
                  <a:cubicBezTo>
                    <a:pt x="333213" y="334987"/>
                    <a:pt x="312375" y="355737"/>
                    <a:pt x="286878" y="355737"/>
                  </a:cubicBezTo>
                  <a:cubicBezTo>
                    <a:pt x="261380" y="355737"/>
                    <a:pt x="240542" y="334899"/>
                    <a:pt x="240542" y="309313"/>
                  </a:cubicBezTo>
                  <a:cubicBezTo>
                    <a:pt x="240542" y="283728"/>
                    <a:pt x="261380" y="262978"/>
                    <a:pt x="286878" y="262978"/>
                  </a:cubicBezTo>
                  <a:cubicBezTo>
                    <a:pt x="312375" y="262978"/>
                    <a:pt x="333213" y="283816"/>
                    <a:pt x="333213" y="309313"/>
                  </a:cubicBezTo>
                  <a:close/>
                  <a:moveTo>
                    <a:pt x="472923" y="402424"/>
                  </a:moveTo>
                  <a:cubicBezTo>
                    <a:pt x="475297" y="416931"/>
                    <a:pt x="481715" y="439967"/>
                    <a:pt x="498948" y="457200"/>
                  </a:cubicBezTo>
                  <a:cubicBezTo>
                    <a:pt x="515566" y="473818"/>
                    <a:pt x="537634" y="480412"/>
                    <a:pt x="552230" y="483049"/>
                  </a:cubicBezTo>
                  <a:cubicBezTo>
                    <a:pt x="540448" y="503448"/>
                    <a:pt x="523303" y="547057"/>
                    <a:pt x="543525" y="606493"/>
                  </a:cubicBezTo>
                  <a:cubicBezTo>
                    <a:pt x="484089" y="586271"/>
                    <a:pt x="440479" y="603416"/>
                    <a:pt x="420081" y="615198"/>
                  </a:cubicBezTo>
                  <a:cubicBezTo>
                    <a:pt x="417444" y="600603"/>
                    <a:pt x="410849" y="578534"/>
                    <a:pt x="394232" y="561916"/>
                  </a:cubicBezTo>
                  <a:cubicBezTo>
                    <a:pt x="376999" y="544683"/>
                    <a:pt x="353963" y="538265"/>
                    <a:pt x="339456" y="535891"/>
                  </a:cubicBezTo>
                  <a:cubicBezTo>
                    <a:pt x="351677" y="507580"/>
                    <a:pt x="345083" y="481731"/>
                    <a:pt x="339983" y="468718"/>
                  </a:cubicBezTo>
                  <a:cubicBezTo>
                    <a:pt x="340687" y="468718"/>
                    <a:pt x="341302" y="468806"/>
                    <a:pt x="342005" y="468806"/>
                  </a:cubicBezTo>
                  <a:cubicBezTo>
                    <a:pt x="377263" y="468806"/>
                    <a:pt x="405926" y="440143"/>
                    <a:pt x="405926" y="404886"/>
                  </a:cubicBezTo>
                  <a:cubicBezTo>
                    <a:pt x="405926" y="404270"/>
                    <a:pt x="405926" y="403655"/>
                    <a:pt x="405838" y="403039"/>
                  </a:cubicBezTo>
                  <a:cubicBezTo>
                    <a:pt x="418938" y="408139"/>
                    <a:pt x="444612" y="414645"/>
                    <a:pt x="472923" y="402424"/>
                  </a:cubicBezTo>
                  <a:close/>
                  <a:moveTo>
                    <a:pt x="388341" y="404886"/>
                  </a:moveTo>
                  <a:cubicBezTo>
                    <a:pt x="388341" y="430471"/>
                    <a:pt x="367503" y="451221"/>
                    <a:pt x="342005" y="451221"/>
                  </a:cubicBezTo>
                  <a:cubicBezTo>
                    <a:pt x="316508" y="451221"/>
                    <a:pt x="295670" y="430383"/>
                    <a:pt x="295670" y="404886"/>
                  </a:cubicBezTo>
                  <a:cubicBezTo>
                    <a:pt x="295670" y="379388"/>
                    <a:pt x="316420" y="358550"/>
                    <a:pt x="342005" y="358550"/>
                  </a:cubicBezTo>
                  <a:cubicBezTo>
                    <a:pt x="367591" y="358550"/>
                    <a:pt x="388341" y="379388"/>
                    <a:pt x="388341" y="404886"/>
                  </a:cubicBezTo>
                  <a:close/>
                  <a:moveTo>
                    <a:pt x="192449" y="224819"/>
                  </a:moveTo>
                  <a:cubicBezTo>
                    <a:pt x="200977" y="212862"/>
                    <a:pt x="212759" y="192024"/>
                    <a:pt x="212759" y="167669"/>
                  </a:cubicBezTo>
                  <a:cubicBezTo>
                    <a:pt x="212759" y="143315"/>
                    <a:pt x="201768" y="123884"/>
                    <a:pt x="193328" y="111750"/>
                  </a:cubicBezTo>
                  <a:cubicBezTo>
                    <a:pt x="216100" y="105684"/>
                    <a:pt x="259094" y="86956"/>
                    <a:pt x="286790" y="30597"/>
                  </a:cubicBezTo>
                  <a:cubicBezTo>
                    <a:pt x="314486" y="86956"/>
                    <a:pt x="357480" y="105684"/>
                    <a:pt x="380252" y="111750"/>
                  </a:cubicBezTo>
                  <a:cubicBezTo>
                    <a:pt x="371812" y="123884"/>
                    <a:pt x="360821" y="144194"/>
                    <a:pt x="360821" y="167669"/>
                  </a:cubicBezTo>
                  <a:cubicBezTo>
                    <a:pt x="360821" y="192024"/>
                    <a:pt x="372603" y="212862"/>
                    <a:pt x="381219" y="224819"/>
                  </a:cubicBezTo>
                  <a:cubicBezTo>
                    <a:pt x="355458" y="235106"/>
                    <a:pt x="341830" y="254625"/>
                    <a:pt x="335324" y="267726"/>
                  </a:cubicBezTo>
                  <a:cubicBezTo>
                    <a:pt x="323630" y="254098"/>
                    <a:pt x="306221" y="245393"/>
                    <a:pt x="286878" y="245393"/>
                  </a:cubicBezTo>
                  <a:cubicBezTo>
                    <a:pt x="267535" y="245393"/>
                    <a:pt x="250126" y="254098"/>
                    <a:pt x="238432" y="267726"/>
                  </a:cubicBezTo>
                  <a:cubicBezTo>
                    <a:pt x="231838" y="254537"/>
                    <a:pt x="218298" y="235018"/>
                    <a:pt x="192536" y="224819"/>
                  </a:cubicBezTo>
                  <a:close/>
                  <a:moveTo>
                    <a:pt x="231662" y="358462"/>
                  </a:moveTo>
                  <a:cubicBezTo>
                    <a:pt x="257248" y="358462"/>
                    <a:pt x="277998" y="379300"/>
                    <a:pt x="277998" y="404886"/>
                  </a:cubicBezTo>
                  <a:cubicBezTo>
                    <a:pt x="277998" y="430471"/>
                    <a:pt x="257160" y="451221"/>
                    <a:pt x="231662" y="451221"/>
                  </a:cubicBezTo>
                  <a:cubicBezTo>
                    <a:pt x="206076" y="451221"/>
                    <a:pt x="185239" y="430383"/>
                    <a:pt x="185239" y="404886"/>
                  </a:cubicBezTo>
                  <a:cubicBezTo>
                    <a:pt x="185239" y="379388"/>
                    <a:pt x="206076" y="358462"/>
                    <a:pt x="231662" y="358462"/>
                  </a:cubicBezTo>
                  <a:close/>
                  <a:moveTo>
                    <a:pt x="76742" y="457200"/>
                  </a:moveTo>
                  <a:cubicBezTo>
                    <a:pt x="93975" y="439967"/>
                    <a:pt x="100393" y="416843"/>
                    <a:pt x="102767" y="402424"/>
                  </a:cubicBezTo>
                  <a:cubicBezTo>
                    <a:pt x="129583" y="414030"/>
                    <a:pt x="154202" y="408754"/>
                    <a:pt x="167830" y="403831"/>
                  </a:cubicBezTo>
                  <a:cubicBezTo>
                    <a:pt x="167830" y="404182"/>
                    <a:pt x="167830" y="404534"/>
                    <a:pt x="167830" y="404886"/>
                  </a:cubicBezTo>
                  <a:cubicBezTo>
                    <a:pt x="167830" y="440143"/>
                    <a:pt x="196493" y="468806"/>
                    <a:pt x="231838" y="468806"/>
                  </a:cubicBezTo>
                  <a:cubicBezTo>
                    <a:pt x="233245" y="468806"/>
                    <a:pt x="234563" y="468718"/>
                    <a:pt x="235883" y="468630"/>
                  </a:cubicBezTo>
                  <a:cubicBezTo>
                    <a:pt x="230783" y="481643"/>
                    <a:pt x="224101" y="507492"/>
                    <a:pt x="236322" y="535891"/>
                  </a:cubicBezTo>
                  <a:cubicBezTo>
                    <a:pt x="221815" y="538265"/>
                    <a:pt x="198779" y="544683"/>
                    <a:pt x="181546" y="561916"/>
                  </a:cubicBezTo>
                  <a:cubicBezTo>
                    <a:pt x="164929" y="578534"/>
                    <a:pt x="158334" y="600603"/>
                    <a:pt x="155696" y="615198"/>
                  </a:cubicBezTo>
                  <a:cubicBezTo>
                    <a:pt x="135299" y="603416"/>
                    <a:pt x="91688" y="586271"/>
                    <a:pt x="32253" y="606493"/>
                  </a:cubicBezTo>
                  <a:cubicBezTo>
                    <a:pt x="52475" y="547057"/>
                    <a:pt x="35330" y="503448"/>
                    <a:pt x="23548" y="483049"/>
                  </a:cubicBezTo>
                  <a:cubicBezTo>
                    <a:pt x="38143" y="480412"/>
                    <a:pt x="60212" y="473818"/>
                    <a:pt x="76829" y="45720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6" name="Vrije vorm: vorm 435">
              <a:extLst>
                <a:ext uri="{FF2B5EF4-FFF2-40B4-BE49-F238E27FC236}">
                  <a16:creationId xmlns:a16="http://schemas.microsoft.com/office/drawing/2014/main" id="{5AAA05B8-006F-3ED7-0862-4D5E7DF3B69B}"/>
                </a:ext>
              </a:extLst>
            </p:cNvPr>
            <p:cNvSpPr/>
            <p:nvPr/>
          </p:nvSpPr>
          <p:spPr>
            <a:xfrm>
              <a:off x="10623478" y="990343"/>
              <a:ext cx="52182" cy="52160"/>
            </a:xfrm>
            <a:custGeom>
              <a:avLst/>
              <a:gdLst>
                <a:gd name="connsiteX0" fmla="*/ 8726 w 52182"/>
                <a:gd name="connsiteY0" fmla="*/ 52160 h 52160"/>
                <a:gd name="connsiteX1" fmla="*/ 14969 w 52182"/>
                <a:gd name="connsiteY1" fmla="*/ 49611 h 52160"/>
                <a:gd name="connsiteX2" fmla="*/ 49610 w 52182"/>
                <a:gd name="connsiteY2" fmla="*/ 14969 h 52160"/>
                <a:gd name="connsiteX3" fmla="*/ 49610 w 52182"/>
                <a:gd name="connsiteY3" fmla="*/ 2572 h 52160"/>
                <a:gd name="connsiteX4" fmla="*/ 37214 w 52182"/>
                <a:gd name="connsiteY4" fmla="*/ 2572 h 52160"/>
                <a:gd name="connsiteX5" fmla="*/ 2572 w 52182"/>
                <a:gd name="connsiteY5" fmla="*/ 37213 h 52160"/>
                <a:gd name="connsiteX6" fmla="*/ 2572 w 52182"/>
                <a:gd name="connsiteY6" fmla="*/ 49611 h 52160"/>
                <a:gd name="connsiteX7" fmla="*/ 8814 w 52182"/>
                <a:gd name="connsiteY7" fmla="*/ 52160 h 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2" h="52160">
                  <a:moveTo>
                    <a:pt x="8726" y="52160"/>
                  </a:moveTo>
                  <a:cubicBezTo>
                    <a:pt x="11012" y="52160"/>
                    <a:pt x="13210" y="51281"/>
                    <a:pt x="14969" y="49611"/>
                  </a:cubicBezTo>
                  <a:lnTo>
                    <a:pt x="49610" y="14969"/>
                  </a:lnTo>
                  <a:cubicBezTo>
                    <a:pt x="53040" y="11540"/>
                    <a:pt x="53040" y="6001"/>
                    <a:pt x="49610" y="2572"/>
                  </a:cubicBezTo>
                  <a:cubicBezTo>
                    <a:pt x="46182" y="-857"/>
                    <a:pt x="40642" y="-857"/>
                    <a:pt x="37214" y="2572"/>
                  </a:cubicBezTo>
                  <a:lnTo>
                    <a:pt x="2572" y="37213"/>
                  </a:lnTo>
                  <a:cubicBezTo>
                    <a:pt x="-857" y="40642"/>
                    <a:pt x="-857" y="46182"/>
                    <a:pt x="2572" y="49611"/>
                  </a:cubicBezTo>
                  <a:cubicBezTo>
                    <a:pt x="4330" y="51369"/>
                    <a:pt x="6528" y="52160"/>
                    <a:pt x="8814" y="52160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7" name="Vrije vorm: vorm 436">
              <a:extLst>
                <a:ext uri="{FF2B5EF4-FFF2-40B4-BE49-F238E27FC236}">
                  <a16:creationId xmlns:a16="http://schemas.microsoft.com/office/drawing/2014/main" id="{D44F475C-ADFE-E7E3-325A-0769EB763416}"/>
                </a:ext>
              </a:extLst>
            </p:cNvPr>
            <p:cNvSpPr/>
            <p:nvPr/>
          </p:nvSpPr>
          <p:spPr>
            <a:xfrm>
              <a:off x="12415020" y="2244939"/>
              <a:ext cx="540990" cy="550662"/>
            </a:xfrm>
            <a:custGeom>
              <a:avLst/>
              <a:gdLst>
                <a:gd name="connsiteX0" fmla="*/ 159317 w 540990"/>
                <a:gd name="connsiteY0" fmla="*/ 88 h 550662"/>
                <a:gd name="connsiteX1" fmla="*/ 112717 w 540990"/>
                <a:gd name="connsiteY1" fmla="*/ 18991 h 550662"/>
                <a:gd name="connsiteX2" fmla="*/ 103046 w 540990"/>
                <a:gd name="connsiteY2" fmla="*/ 99177 h 550662"/>
                <a:gd name="connsiteX3" fmla="*/ 109904 w 540990"/>
                <a:gd name="connsiteY3" fmla="*/ 110959 h 550662"/>
                <a:gd name="connsiteX4" fmla="*/ 60403 w 540990"/>
                <a:gd name="connsiteY4" fmla="*/ 110959 h 550662"/>
                <a:gd name="connsiteX5" fmla="*/ 0 w 540990"/>
                <a:gd name="connsiteY5" fmla="*/ 168461 h 550662"/>
                <a:gd name="connsiteX6" fmla="*/ 0 w 540990"/>
                <a:gd name="connsiteY6" fmla="*/ 243811 h 550662"/>
                <a:gd name="connsiteX7" fmla="*/ 20222 w 540990"/>
                <a:gd name="connsiteY7" fmla="*/ 275991 h 550662"/>
                <a:gd name="connsiteX8" fmla="*/ 24618 w 540990"/>
                <a:gd name="connsiteY8" fmla="*/ 278189 h 550662"/>
                <a:gd name="connsiteX9" fmla="*/ 24618 w 540990"/>
                <a:gd name="connsiteY9" fmla="*/ 493161 h 550662"/>
                <a:gd name="connsiteX10" fmla="*/ 43171 w 540990"/>
                <a:gd name="connsiteY10" fmla="*/ 534045 h 550662"/>
                <a:gd name="connsiteX11" fmla="*/ 85022 w 540990"/>
                <a:gd name="connsiteY11" fmla="*/ 550662 h 550662"/>
                <a:gd name="connsiteX12" fmla="*/ 455970 w 540990"/>
                <a:gd name="connsiteY12" fmla="*/ 550662 h 550662"/>
                <a:gd name="connsiteX13" fmla="*/ 516373 w 540990"/>
                <a:gd name="connsiteY13" fmla="*/ 493161 h 550662"/>
                <a:gd name="connsiteX14" fmla="*/ 516373 w 540990"/>
                <a:gd name="connsiteY14" fmla="*/ 278189 h 550662"/>
                <a:gd name="connsiteX15" fmla="*/ 520769 w 540990"/>
                <a:gd name="connsiteY15" fmla="*/ 275991 h 550662"/>
                <a:gd name="connsiteX16" fmla="*/ 540991 w 540990"/>
                <a:gd name="connsiteY16" fmla="*/ 243811 h 550662"/>
                <a:gd name="connsiteX17" fmla="*/ 540991 w 540990"/>
                <a:gd name="connsiteY17" fmla="*/ 168461 h 550662"/>
                <a:gd name="connsiteX18" fmla="*/ 522967 w 540990"/>
                <a:gd name="connsiteY18" fmla="*/ 127752 h 550662"/>
                <a:gd name="connsiteX19" fmla="*/ 480588 w 540990"/>
                <a:gd name="connsiteY19" fmla="*/ 110871 h 550662"/>
                <a:gd name="connsiteX20" fmla="*/ 431087 w 540990"/>
                <a:gd name="connsiteY20" fmla="*/ 110871 h 550662"/>
                <a:gd name="connsiteX21" fmla="*/ 437945 w 540990"/>
                <a:gd name="connsiteY21" fmla="*/ 99089 h 550662"/>
                <a:gd name="connsiteX22" fmla="*/ 428186 w 540990"/>
                <a:gd name="connsiteY22" fmla="*/ 18904 h 550662"/>
                <a:gd name="connsiteX23" fmla="*/ 381586 w 540990"/>
                <a:gd name="connsiteY23" fmla="*/ 0 h 550662"/>
                <a:gd name="connsiteX24" fmla="*/ 334987 w 540990"/>
                <a:gd name="connsiteY24" fmla="*/ 18904 h 550662"/>
                <a:gd name="connsiteX25" fmla="*/ 276958 w 540990"/>
                <a:gd name="connsiteY25" fmla="*/ 91352 h 550662"/>
                <a:gd name="connsiteX26" fmla="*/ 270451 w 540990"/>
                <a:gd name="connsiteY26" fmla="*/ 101111 h 550662"/>
                <a:gd name="connsiteX27" fmla="*/ 263945 w 540990"/>
                <a:gd name="connsiteY27" fmla="*/ 91352 h 550662"/>
                <a:gd name="connsiteX28" fmla="*/ 205916 w 540990"/>
                <a:gd name="connsiteY28" fmla="*/ 18904 h 550662"/>
                <a:gd name="connsiteX29" fmla="*/ 159317 w 540990"/>
                <a:gd name="connsiteY29" fmla="*/ 0 h 550662"/>
                <a:gd name="connsiteX30" fmla="*/ 84934 w 540990"/>
                <a:gd name="connsiteY30" fmla="*/ 532638 h 550662"/>
                <a:gd name="connsiteX31" fmla="*/ 54952 w 540990"/>
                <a:gd name="connsiteY31" fmla="*/ 520680 h 550662"/>
                <a:gd name="connsiteX32" fmla="*/ 42467 w 540990"/>
                <a:gd name="connsiteY32" fmla="*/ 493073 h 550662"/>
                <a:gd name="connsiteX33" fmla="*/ 42467 w 540990"/>
                <a:gd name="connsiteY33" fmla="*/ 279771 h 550662"/>
                <a:gd name="connsiteX34" fmla="*/ 192464 w 540990"/>
                <a:gd name="connsiteY34" fmla="*/ 279771 h 550662"/>
                <a:gd name="connsiteX35" fmla="*/ 192464 w 540990"/>
                <a:gd name="connsiteY35" fmla="*/ 532726 h 550662"/>
                <a:gd name="connsiteX36" fmla="*/ 84934 w 540990"/>
                <a:gd name="connsiteY36" fmla="*/ 532726 h 550662"/>
                <a:gd name="connsiteX37" fmla="*/ 35873 w 540990"/>
                <a:gd name="connsiteY37" fmla="*/ 261835 h 550662"/>
                <a:gd name="connsiteX38" fmla="*/ 17849 w 540990"/>
                <a:gd name="connsiteY38" fmla="*/ 243723 h 550662"/>
                <a:gd name="connsiteX39" fmla="*/ 17849 w 540990"/>
                <a:gd name="connsiteY39" fmla="*/ 168373 h 550662"/>
                <a:gd name="connsiteX40" fmla="*/ 60316 w 540990"/>
                <a:gd name="connsiteY40" fmla="*/ 128719 h 550662"/>
                <a:gd name="connsiteX41" fmla="*/ 192464 w 540990"/>
                <a:gd name="connsiteY41" fmla="*/ 128719 h 550662"/>
                <a:gd name="connsiteX42" fmla="*/ 192464 w 540990"/>
                <a:gd name="connsiteY42" fmla="*/ 261747 h 550662"/>
                <a:gd name="connsiteX43" fmla="*/ 35873 w 540990"/>
                <a:gd name="connsiteY43" fmla="*/ 261747 h 550662"/>
                <a:gd name="connsiteX44" fmla="*/ 455882 w 540990"/>
                <a:gd name="connsiteY44" fmla="*/ 532638 h 550662"/>
                <a:gd name="connsiteX45" fmla="*/ 348351 w 540990"/>
                <a:gd name="connsiteY45" fmla="*/ 532638 h 550662"/>
                <a:gd name="connsiteX46" fmla="*/ 348351 w 540990"/>
                <a:gd name="connsiteY46" fmla="*/ 279683 h 550662"/>
                <a:gd name="connsiteX47" fmla="*/ 498348 w 540990"/>
                <a:gd name="connsiteY47" fmla="*/ 279683 h 550662"/>
                <a:gd name="connsiteX48" fmla="*/ 498348 w 540990"/>
                <a:gd name="connsiteY48" fmla="*/ 492985 h 550662"/>
                <a:gd name="connsiteX49" fmla="*/ 455882 w 540990"/>
                <a:gd name="connsiteY49" fmla="*/ 532638 h 550662"/>
                <a:gd name="connsiteX50" fmla="*/ 480500 w 540990"/>
                <a:gd name="connsiteY50" fmla="*/ 128807 h 550662"/>
                <a:gd name="connsiteX51" fmla="*/ 522967 w 540990"/>
                <a:gd name="connsiteY51" fmla="*/ 168461 h 550662"/>
                <a:gd name="connsiteX52" fmla="*/ 522967 w 540990"/>
                <a:gd name="connsiteY52" fmla="*/ 243811 h 550662"/>
                <a:gd name="connsiteX53" fmla="*/ 504942 w 540990"/>
                <a:gd name="connsiteY53" fmla="*/ 261923 h 550662"/>
                <a:gd name="connsiteX54" fmla="*/ 348351 w 540990"/>
                <a:gd name="connsiteY54" fmla="*/ 261923 h 550662"/>
                <a:gd name="connsiteX55" fmla="*/ 348351 w 540990"/>
                <a:gd name="connsiteY55" fmla="*/ 128895 h 550662"/>
                <a:gd name="connsiteX56" fmla="*/ 480500 w 540990"/>
                <a:gd name="connsiteY56" fmla="*/ 128895 h 550662"/>
                <a:gd name="connsiteX57" fmla="*/ 293663 w 540990"/>
                <a:gd name="connsiteY57" fmla="*/ 98650 h 550662"/>
                <a:gd name="connsiteX58" fmla="*/ 347648 w 540990"/>
                <a:gd name="connsiteY58" fmla="*/ 31564 h 550662"/>
                <a:gd name="connsiteX59" fmla="*/ 381586 w 540990"/>
                <a:gd name="connsiteY59" fmla="*/ 17761 h 550662"/>
                <a:gd name="connsiteX60" fmla="*/ 415525 w 540990"/>
                <a:gd name="connsiteY60" fmla="*/ 31564 h 550662"/>
                <a:gd name="connsiteX61" fmla="*/ 415525 w 540990"/>
                <a:gd name="connsiteY61" fmla="*/ 99441 h 550662"/>
                <a:gd name="connsiteX62" fmla="*/ 402336 w 540990"/>
                <a:gd name="connsiteY62" fmla="*/ 109904 h 550662"/>
                <a:gd name="connsiteX63" fmla="*/ 400578 w 540990"/>
                <a:gd name="connsiteY63" fmla="*/ 110871 h 550662"/>
                <a:gd name="connsiteX64" fmla="*/ 285487 w 540990"/>
                <a:gd name="connsiteY64" fmla="*/ 110871 h 550662"/>
                <a:gd name="connsiteX65" fmla="*/ 293751 w 540990"/>
                <a:gd name="connsiteY65" fmla="*/ 98650 h 550662"/>
                <a:gd name="connsiteX66" fmla="*/ 330503 w 540990"/>
                <a:gd name="connsiteY66" fmla="*/ 128807 h 550662"/>
                <a:gd name="connsiteX67" fmla="*/ 330503 w 540990"/>
                <a:gd name="connsiteY67" fmla="*/ 532638 h 550662"/>
                <a:gd name="connsiteX68" fmla="*/ 210400 w 540990"/>
                <a:gd name="connsiteY68" fmla="*/ 532638 h 550662"/>
                <a:gd name="connsiteX69" fmla="*/ 210400 w 540990"/>
                <a:gd name="connsiteY69" fmla="*/ 128807 h 550662"/>
                <a:gd name="connsiteX70" fmla="*/ 330503 w 540990"/>
                <a:gd name="connsiteY70" fmla="*/ 128807 h 550662"/>
                <a:gd name="connsiteX71" fmla="*/ 255504 w 540990"/>
                <a:gd name="connsiteY71" fmla="*/ 110871 h 550662"/>
                <a:gd name="connsiteX72" fmla="*/ 140325 w 540990"/>
                <a:gd name="connsiteY72" fmla="*/ 110871 h 550662"/>
                <a:gd name="connsiteX73" fmla="*/ 138567 w 540990"/>
                <a:gd name="connsiteY73" fmla="*/ 109904 h 550662"/>
                <a:gd name="connsiteX74" fmla="*/ 125378 w 540990"/>
                <a:gd name="connsiteY74" fmla="*/ 99441 h 550662"/>
                <a:gd name="connsiteX75" fmla="*/ 125378 w 540990"/>
                <a:gd name="connsiteY75" fmla="*/ 31564 h 550662"/>
                <a:gd name="connsiteX76" fmla="*/ 159317 w 540990"/>
                <a:gd name="connsiteY76" fmla="*/ 17761 h 550662"/>
                <a:gd name="connsiteX77" fmla="*/ 159317 w 540990"/>
                <a:gd name="connsiteY77" fmla="*/ 17584 h 550662"/>
                <a:gd name="connsiteX78" fmla="*/ 159317 w 540990"/>
                <a:gd name="connsiteY78" fmla="*/ 17584 h 550662"/>
                <a:gd name="connsiteX79" fmla="*/ 159317 w 540990"/>
                <a:gd name="connsiteY79" fmla="*/ 17761 h 550662"/>
                <a:gd name="connsiteX80" fmla="*/ 193167 w 540990"/>
                <a:gd name="connsiteY80" fmla="*/ 31564 h 550662"/>
                <a:gd name="connsiteX81" fmla="*/ 247152 w 540990"/>
                <a:gd name="connsiteY81" fmla="*/ 98650 h 550662"/>
                <a:gd name="connsiteX82" fmla="*/ 255416 w 540990"/>
                <a:gd name="connsiteY82" fmla="*/ 110871 h 55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40990" h="550662">
                  <a:moveTo>
                    <a:pt x="159317" y="88"/>
                  </a:moveTo>
                  <a:cubicBezTo>
                    <a:pt x="141468" y="88"/>
                    <a:pt x="124939" y="6770"/>
                    <a:pt x="112717" y="18991"/>
                  </a:cubicBezTo>
                  <a:cubicBezTo>
                    <a:pt x="92056" y="39653"/>
                    <a:pt x="88011" y="73328"/>
                    <a:pt x="103046" y="99177"/>
                  </a:cubicBezTo>
                  <a:lnTo>
                    <a:pt x="109904" y="110959"/>
                  </a:lnTo>
                  <a:lnTo>
                    <a:pt x="60403" y="110959"/>
                  </a:lnTo>
                  <a:cubicBezTo>
                    <a:pt x="27696" y="110959"/>
                    <a:pt x="0" y="137336"/>
                    <a:pt x="0" y="168461"/>
                  </a:cubicBezTo>
                  <a:lnTo>
                    <a:pt x="0" y="243811"/>
                  </a:lnTo>
                  <a:cubicBezTo>
                    <a:pt x="0" y="257527"/>
                    <a:pt x="7737" y="269836"/>
                    <a:pt x="20222" y="275991"/>
                  </a:cubicBezTo>
                  <a:lnTo>
                    <a:pt x="24618" y="278189"/>
                  </a:lnTo>
                  <a:lnTo>
                    <a:pt x="24618" y="493161"/>
                  </a:lnTo>
                  <a:cubicBezTo>
                    <a:pt x="24618" y="508547"/>
                    <a:pt x="31213" y="523054"/>
                    <a:pt x="43171" y="534045"/>
                  </a:cubicBezTo>
                  <a:cubicBezTo>
                    <a:pt x="54512" y="544595"/>
                    <a:pt x="69811" y="550662"/>
                    <a:pt x="85022" y="550662"/>
                  </a:cubicBezTo>
                  <a:lnTo>
                    <a:pt x="455970" y="550662"/>
                  </a:lnTo>
                  <a:cubicBezTo>
                    <a:pt x="488677" y="550662"/>
                    <a:pt x="516373" y="524285"/>
                    <a:pt x="516373" y="493161"/>
                  </a:cubicBezTo>
                  <a:lnTo>
                    <a:pt x="516373" y="278189"/>
                  </a:lnTo>
                  <a:lnTo>
                    <a:pt x="520769" y="275991"/>
                  </a:lnTo>
                  <a:cubicBezTo>
                    <a:pt x="533254" y="269836"/>
                    <a:pt x="540991" y="257527"/>
                    <a:pt x="540991" y="243811"/>
                  </a:cubicBezTo>
                  <a:lnTo>
                    <a:pt x="540991" y="168461"/>
                  </a:lnTo>
                  <a:cubicBezTo>
                    <a:pt x="540991" y="153250"/>
                    <a:pt x="534572" y="138830"/>
                    <a:pt x="522967" y="127752"/>
                  </a:cubicBezTo>
                  <a:cubicBezTo>
                    <a:pt x="511449" y="116850"/>
                    <a:pt x="496414" y="110871"/>
                    <a:pt x="480588" y="110871"/>
                  </a:cubicBezTo>
                  <a:lnTo>
                    <a:pt x="431087" y="110871"/>
                  </a:lnTo>
                  <a:cubicBezTo>
                    <a:pt x="431087" y="110871"/>
                    <a:pt x="437945" y="99089"/>
                    <a:pt x="437945" y="99089"/>
                  </a:cubicBezTo>
                  <a:cubicBezTo>
                    <a:pt x="452980" y="73240"/>
                    <a:pt x="448847" y="39565"/>
                    <a:pt x="428186" y="18904"/>
                  </a:cubicBezTo>
                  <a:cubicBezTo>
                    <a:pt x="415964" y="6682"/>
                    <a:pt x="399434" y="0"/>
                    <a:pt x="381586" y="0"/>
                  </a:cubicBezTo>
                  <a:cubicBezTo>
                    <a:pt x="363738" y="0"/>
                    <a:pt x="347208" y="6682"/>
                    <a:pt x="334987" y="18904"/>
                  </a:cubicBezTo>
                  <a:cubicBezTo>
                    <a:pt x="310896" y="43082"/>
                    <a:pt x="290146" y="71657"/>
                    <a:pt x="276958" y="91352"/>
                  </a:cubicBezTo>
                  <a:lnTo>
                    <a:pt x="270451" y="101111"/>
                  </a:lnTo>
                  <a:lnTo>
                    <a:pt x="263945" y="91352"/>
                  </a:lnTo>
                  <a:cubicBezTo>
                    <a:pt x="250845" y="71657"/>
                    <a:pt x="230095" y="43082"/>
                    <a:pt x="205916" y="18904"/>
                  </a:cubicBezTo>
                  <a:cubicBezTo>
                    <a:pt x="193695" y="6682"/>
                    <a:pt x="177165" y="0"/>
                    <a:pt x="159317" y="0"/>
                  </a:cubicBezTo>
                  <a:close/>
                  <a:moveTo>
                    <a:pt x="84934" y="532638"/>
                  </a:moveTo>
                  <a:cubicBezTo>
                    <a:pt x="73768" y="532638"/>
                    <a:pt x="63129" y="528418"/>
                    <a:pt x="54952" y="520680"/>
                  </a:cubicBezTo>
                  <a:cubicBezTo>
                    <a:pt x="46951" y="513119"/>
                    <a:pt x="42467" y="503272"/>
                    <a:pt x="42467" y="493073"/>
                  </a:cubicBezTo>
                  <a:lnTo>
                    <a:pt x="42467" y="279771"/>
                  </a:lnTo>
                  <a:cubicBezTo>
                    <a:pt x="42467" y="279771"/>
                    <a:pt x="192464" y="279771"/>
                    <a:pt x="192464" y="279771"/>
                  </a:cubicBezTo>
                  <a:lnTo>
                    <a:pt x="192464" y="532726"/>
                  </a:lnTo>
                  <a:cubicBezTo>
                    <a:pt x="192464" y="532726"/>
                    <a:pt x="84934" y="532726"/>
                    <a:pt x="84934" y="532726"/>
                  </a:cubicBezTo>
                  <a:close/>
                  <a:moveTo>
                    <a:pt x="35873" y="261835"/>
                  </a:moveTo>
                  <a:cubicBezTo>
                    <a:pt x="25937" y="261835"/>
                    <a:pt x="17849" y="253746"/>
                    <a:pt x="17849" y="243723"/>
                  </a:cubicBezTo>
                  <a:lnTo>
                    <a:pt x="17849" y="168373"/>
                  </a:lnTo>
                  <a:cubicBezTo>
                    <a:pt x="17849" y="146920"/>
                    <a:pt x="37279" y="128719"/>
                    <a:pt x="60316" y="128719"/>
                  </a:cubicBezTo>
                  <a:lnTo>
                    <a:pt x="192464" y="128719"/>
                  </a:lnTo>
                  <a:lnTo>
                    <a:pt x="192464" y="261747"/>
                  </a:lnTo>
                  <a:cubicBezTo>
                    <a:pt x="192464" y="261747"/>
                    <a:pt x="35873" y="261747"/>
                    <a:pt x="35873" y="261747"/>
                  </a:cubicBezTo>
                  <a:close/>
                  <a:moveTo>
                    <a:pt x="455882" y="532638"/>
                  </a:moveTo>
                  <a:lnTo>
                    <a:pt x="348351" y="532638"/>
                  </a:lnTo>
                  <a:lnTo>
                    <a:pt x="348351" y="279683"/>
                  </a:lnTo>
                  <a:cubicBezTo>
                    <a:pt x="348351" y="279683"/>
                    <a:pt x="498348" y="279683"/>
                    <a:pt x="498348" y="279683"/>
                  </a:cubicBezTo>
                  <a:lnTo>
                    <a:pt x="498348" y="492985"/>
                  </a:lnTo>
                  <a:cubicBezTo>
                    <a:pt x="498348" y="514438"/>
                    <a:pt x="478917" y="532638"/>
                    <a:pt x="455882" y="532638"/>
                  </a:cubicBezTo>
                  <a:close/>
                  <a:moveTo>
                    <a:pt x="480500" y="128807"/>
                  </a:moveTo>
                  <a:cubicBezTo>
                    <a:pt x="503536" y="128807"/>
                    <a:pt x="522967" y="146920"/>
                    <a:pt x="522967" y="168461"/>
                  </a:cubicBezTo>
                  <a:lnTo>
                    <a:pt x="522967" y="243811"/>
                  </a:lnTo>
                  <a:cubicBezTo>
                    <a:pt x="522967" y="253746"/>
                    <a:pt x="514878" y="261923"/>
                    <a:pt x="504942" y="261923"/>
                  </a:cubicBezTo>
                  <a:lnTo>
                    <a:pt x="348351" y="261923"/>
                  </a:lnTo>
                  <a:lnTo>
                    <a:pt x="348351" y="128895"/>
                  </a:lnTo>
                  <a:lnTo>
                    <a:pt x="480500" y="128895"/>
                  </a:lnTo>
                  <a:close/>
                  <a:moveTo>
                    <a:pt x="293663" y="98650"/>
                  </a:moveTo>
                  <a:cubicBezTo>
                    <a:pt x="306148" y="80186"/>
                    <a:pt x="325667" y="53545"/>
                    <a:pt x="347648" y="31564"/>
                  </a:cubicBezTo>
                  <a:cubicBezTo>
                    <a:pt x="356528" y="22684"/>
                    <a:pt x="368574" y="17761"/>
                    <a:pt x="381586" y="17761"/>
                  </a:cubicBezTo>
                  <a:cubicBezTo>
                    <a:pt x="394599" y="17761"/>
                    <a:pt x="406644" y="22684"/>
                    <a:pt x="415525" y="31564"/>
                  </a:cubicBezTo>
                  <a:cubicBezTo>
                    <a:pt x="433901" y="49940"/>
                    <a:pt x="433901" y="81065"/>
                    <a:pt x="415525" y="99441"/>
                  </a:cubicBezTo>
                  <a:cubicBezTo>
                    <a:pt x="410777" y="104189"/>
                    <a:pt x="406293" y="107794"/>
                    <a:pt x="402336" y="109904"/>
                  </a:cubicBezTo>
                  <a:lnTo>
                    <a:pt x="400578" y="110871"/>
                  </a:lnTo>
                  <a:lnTo>
                    <a:pt x="285487" y="110871"/>
                  </a:lnTo>
                  <a:cubicBezTo>
                    <a:pt x="285487" y="110871"/>
                    <a:pt x="293751" y="98650"/>
                    <a:pt x="293751" y="98650"/>
                  </a:cubicBezTo>
                  <a:close/>
                  <a:moveTo>
                    <a:pt x="330503" y="128807"/>
                  </a:moveTo>
                  <a:lnTo>
                    <a:pt x="330503" y="532638"/>
                  </a:lnTo>
                  <a:lnTo>
                    <a:pt x="210400" y="532638"/>
                  </a:lnTo>
                  <a:cubicBezTo>
                    <a:pt x="210400" y="532638"/>
                    <a:pt x="210400" y="128807"/>
                    <a:pt x="210400" y="128807"/>
                  </a:cubicBezTo>
                  <a:lnTo>
                    <a:pt x="330503" y="128807"/>
                  </a:lnTo>
                  <a:close/>
                  <a:moveTo>
                    <a:pt x="255504" y="110871"/>
                  </a:moveTo>
                  <a:lnTo>
                    <a:pt x="140325" y="110871"/>
                  </a:lnTo>
                  <a:cubicBezTo>
                    <a:pt x="140325" y="110871"/>
                    <a:pt x="138567" y="109904"/>
                    <a:pt x="138567" y="109904"/>
                  </a:cubicBezTo>
                  <a:cubicBezTo>
                    <a:pt x="134610" y="107706"/>
                    <a:pt x="130126" y="104189"/>
                    <a:pt x="125378" y="99441"/>
                  </a:cubicBezTo>
                  <a:cubicBezTo>
                    <a:pt x="107003" y="81065"/>
                    <a:pt x="107003" y="49940"/>
                    <a:pt x="125378" y="31564"/>
                  </a:cubicBezTo>
                  <a:cubicBezTo>
                    <a:pt x="134347" y="22684"/>
                    <a:pt x="146392" y="17761"/>
                    <a:pt x="159317" y="17761"/>
                  </a:cubicBezTo>
                  <a:lnTo>
                    <a:pt x="159317" y="17584"/>
                  </a:lnTo>
                  <a:lnTo>
                    <a:pt x="159317" y="17584"/>
                  </a:lnTo>
                  <a:lnTo>
                    <a:pt x="159317" y="17761"/>
                  </a:lnTo>
                  <a:cubicBezTo>
                    <a:pt x="172242" y="17761"/>
                    <a:pt x="184287" y="22684"/>
                    <a:pt x="193167" y="31564"/>
                  </a:cubicBezTo>
                  <a:cubicBezTo>
                    <a:pt x="215148" y="53545"/>
                    <a:pt x="234579" y="80186"/>
                    <a:pt x="247152" y="98650"/>
                  </a:cubicBezTo>
                  <a:lnTo>
                    <a:pt x="255416" y="110871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8" name="Vrije vorm: vorm 437">
              <a:extLst>
                <a:ext uri="{FF2B5EF4-FFF2-40B4-BE49-F238E27FC236}">
                  <a16:creationId xmlns:a16="http://schemas.microsoft.com/office/drawing/2014/main" id="{CCBCB5BD-8A99-BA3C-3715-336B6A302AED}"/>
                </a:ext>
              </a:extLst>
            </p:cNvPr>
            <p:cNvSpPr/>
            <p:nvPr/>
          </p:nvSpPr>
          <p:spPr>
            <a:xfrm>
              <a:off x="12835555" y="2853807"/>
              <a:ext cx="601835" cy="576423"/>
            </a:xfrm>
            <a:custGeom>
              <a:avLst/>
              <a:gdLst>
                <a:gd name="connsiteX0" fmla="*/ 33764 w 601835"/>
                <a:gd name="connsiteY0" fmla="*/ 189123 h 576423"/>
                <a:gd name="connsiteX1" fmla="*/ 2023 w 601835"/>
                <a:gd name="connsiteY1" fmla="*/ 217170 h 576423"/>
                <a:gd name="connsiteX2" fmla="*/ 11256 w 601835"/>
                <a:gd name="connsiteY2" fmla="*/ 258494 h 576423"/>
                <a:gd name="connsiteX3" fmla="*/ 119225 w 601835"/>
                <a:gd name="connsiteY3" fmla="*/ 373322 h 576423"/>
                <a:gd name="connsiteX4" fmla="*/ 99442 w 601835"/>
                <a:gd name="connsiteY4" fmla="*/ 529649 h 576423"/>
                <a:gd name="connsiteX5" fmla="*/ 116235 w 601835"/>
                <a:gd name="connsiteY5" fmla="*/ 568511 h 576423"/>
                <a:gd name="connsiteX6" fmla="*/ 158351 w 601835"/>
                <a:gd name="connsiteY6" fmla="*/ 572467 h 576423"/>
                <a:gd name="connsiteX7" fmla="*/ 300962 w 601835"/>
                <a:gd name="connsiteY7" fmla="*/ 505294 h 576423"/>
                <a:gd name="connsiteX8" fmla="*/ 443573 w 601835"/>
                <a:gd name="connsiteY8" fmla="*/ 572467 h 576423"/>
                <a:gd name="connsiteX9" fmla="*/ 461246 w 601835"/>
                <a:gd name="connsiteY9" fmla="*/ 576424 h 576423"/>
                <a:gd name="connsiteX10" fmla="*/ 461246 w 601835"/>
                <a:gd name="connsiteY10" fmla="*/ 576424 h 576423"/>
                <a:gd name="connsiteX11" fmla="*/ 485688 w 601835"/>
                <a:gd name="connsiteY11" fmla="*/ 568511 h 576423"/>
                <a:gd name="connsiteX12" fmla="*/ 502482 w 601835"/>
                <a:gd name="connsiteY12" fmla="*/ 529649 h 576423"/>
                <a:gd name="connsiteX13" fmla="*/ 482611 w 601835"/>
                <a:gd name="connsiteY13" fmla="*/ 373322 h 576423"/>
                <a:gd name="connsiteX14" fmla="*/ 590580 w 601835"/>
                <a:gd name="connsiteY14" fmla="*/ 258494 h 576423"/>
                <a:gd name="connsiteX15" fmla="*/ 599812 w 601835"/>
                <a:gd name="connsiteY15" fmla="*/ 217170 h 576423"/>
                <a:gd name="connsiteX16" fmla="*/ 568072 w 601835"/>
                <a:gd name="connsiteY16" fmla="*/ 189211 h 576423"/>
                <a:gd name="connsiteX17" fmla="*/ 413240 w 601835"/>
                <a:gd name="connsiteY17" fmla="*/ 159756 h 576423"/>
                <a:gd name="connsiteX18" fmla="*/ 337362 w 601835"/>
                <a:gd name="connsiteY18" fmla="*/ 21541 h 576423"/>
                <a:gd name="connsiteX19" fmla="*/ 300874 w 601835"/>
                <a:gd name="connsiteY19" fmla="*/ 0 h 576423"/>
                <a:gd name="connsiteX20" fmla="*/ 264474 w 601835"/>
                <a:gd name="connsiteY20" fmla="*/ 21541 h 576423"/>
                <a:gd name="connsiteX21" fmla="*/ 188596 w 601835"/>
                <a:gd name="connsiteY21" fmla="*/ 159756 h 576423"/>
                <a:gd name="connsiteX22" fmla="*/ 33764 w 601835"/>
                <a:gd name="connsiteY22" fmla="*/ 189211 h 576423"/>
                <a:gd name="connsiteX23" fmla="*/ 202048 w 601835"/>
                <a:gd name="connsiteY23" fmla="*/ 171714 h 576423"/>
                <a:gd name="connsiteX24" fmla="*/ 279949 w 601835"/>
                <a:gd name="connsiteY24" fmla="*/ 29894 h 576423"/>
                <a:gd name="connsiteX25" fmla="*/ 300962 w 601835"/>
                <a:gd name="connsiteY25" fmla="*/ 17497 h 576423"/>
                <a:gd name="connsiteX26" fmla="*/ 321975 w 601835"/>
                <a:gd name="connsiteY26" fmla="*/ 29894 h 576423"/>
                <a:gd name="connsiteX27" fmla="*/ 399875 w 601835"/>
                <a:gd name="connsiteY27" fmla="*/ 171714 h 576423"/>
                <a:gd name="connsiteX28" fmla="*/ 405942 w 601835"/>
                <a:gd name="connsiteY28" fmla="*/ 176110 h 576423"/>
                <a:gd name="connsiteX29" fmla="*/ 564819 w 601835"/>
                <a:gd name="connsiteY29" fmla="*/ 206355 h 576423"/>
                <a:gd name="connsiteX30" fmla="*/ 583107 w 601835"/>
                <a:gd name="connsiteY30" fmla="*/ 222534 h 576423"/>
                <a:gd name="connsiteX31" fmla="*/ 577744 w 601835"/>
                <a:gd name="connsiteY31" fmla="*/ 246361 h 576423"/>
                <a:gd name="connsiteX32" fmla="*/ 466961 w 601835"/>
                <a:gd name="connsiteY32" fmla="*/ 364178 h 576423"/>
                <a:gd name="connsiteX33" fmla="*/ 464674 w 601835"/>
                <a:gd name="connsiteY33" fmla="*/ 371299 h 576423"/>
                <a:gd name="connsiteX34" fmla="*/ 485073 w 601835"/>
                <a:gd name="connsiteY34" fmla="*/ 531759 h 576423"/>
                <a:gd name="connsiteX35" fmla="*/ 475401 w 601835"/>
                <a:gd name="connsiteY35" fmla="*/ 554179 h 576423"/>
                <a:gd name="connsiteX36" fmla="*/ 451046 w 601835"/>
                <a:gd name="connsiteY36" fmla="*/ 556465 h 576423"/>
                <a:gd name="connsiteX37" fmla="*/ 304742 w 601835"/>
                <a:gd name="connsiteY37" fmla="*/ 487534 h 576423"/>
                <a:gd name="connsiteX38" fmla="*/ 300962 w 601835"/>
                <a:gd name="connsiteY38" fmla="*/ 486654 h 576423"/>
                <a:gd name="connsiteX39" fmla="*/ 297181 w 601835"/>
                <a:gd name="connsiteY39" fmla="*/ 487534 h 576423"/>
                <a:gd name="connsiteX40" fmla="*/ 150789 w 601835"/>
                <a:gd name="connsiteY40" fmla="*/ 556465 h 576423"/>
                <a:gd name="connsiteX41" fmla="*/ 126523 w 601835"/>
                <a:gd name="connsiteY41" fmla="*/ 554179 h 576423"/>
                <a:gd name="connsiteX42" fmla="*/ 116851 w 601835"/>
                <a:gd name="connsiteY42" fmla="*/ 531759 h 576423"/>
                <a:gd name="connsiteX43" fmla="*/ 137161 w 601835"/>
                <a:gd name="connsiteY43" fmla="*/ 371299 h 576423"/>
                <a:gd name="connsiteX44" fmla="*/ 134875 w 601835"/>
                <a:gd name="connsiteY44" fmla="*/ 364178 h 576423"/>
                <a:gd name="connsiteX45" fmla="*/ 24092 w 601835"/>
                <a:gd name="connsiteY45" fmla="*/ 246361 h 576423"/>
                <a:gd name="connsiteX46" fmla="*/ 18729 w 601835"/>
                <a:gd name="connsiteY46" fmla="*/ 222534 h 576423"/>
                <a:gd name="connsiteX47" fmla="*/ 37017 w 601835"/>
                <a:gd name="connsiteY47" fmla="*/ 206355 h 576423"/>
                <a:gd name="connsiteX48" fmla="*/ 195894 w 601835"/>
                <a:gd name="connsiteY48" fmla="*/ 176110 h 576423"/>
                <a:gd name="connsiteX49" fmla="*/ 201960 w 601835"/>
                <a:gd name="connsiteY49" fmla="*/ 171714 h 57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01835" h="576423">
                  <a:moveTo>
                    <a:pt x="33764" y="189123"/>
                  </a:moveTo>
                  <a:cubicBezTo>
                    <a:pt x="18817" y="191936"/>
                    <a:pt x="6683" y="202751"/>
                    <a:pt x="2023" y="217170"/>
                  </a:cubicBezTo>
                  <a:cubicBezTo>
                    <a:pt x="-2636" y="231590"/>
                    <a:pt x="880" y="247416"/>
                    <a:pt x="11256" y="258494"/>
                  </a:cubicBezTo>
                  <a:lnTo>
                    <a:pt x="119225" y="373322"/>
                  </a:lnTo>
                  <a:lnTo>
                    <a:pt x="99442" y="529649"/>
                  </a:lnTo>
                  <a:cubicBezTo>
                    <a:pt x="97508" y="544684"/>
                    <a:pt x="104014" y="559543"/>
                    <a:pt x="116235" y="568511"/>
                  </a:cubicBezTo>
                  <a:cubicBezTo>
                    <a:pt x="128281" y="577303"/>
                    <a:pt x="144986" y="578798"/>
                    <a:pt x="158351" y="572467"/>
                  </a:cubicBezTo>
                  <a:lnTo>
                    <a:pt x="300962" y="505294"/>
                  </a:lnTo>
                  <a:lnTo>
                    <a:pt x="443573" y="572467"/>
                  </a:lnTo>
                  <a:cubicBezTo>
                    <a:pt x="449024" y="575017"/>
                    <a:pt x="455179" y="576424"/>
                    <a:pt x="461246" y="576424"/>
                  </a:cubicBezTo>
                  <a:lnTo>
                    <a:pt x="461246" y="576424"/>
                  </a:lnTo>
                  <a:cubicBezTo>
                    <a:pt x="470038" y="576424"/>
                    <a:pt x="478566" y="573698"/>
                    <a:pt x="485688" y="568511"/>
                  </a:cubicBezTo>
                  <a:cubicBezTo>
                    <a:pt x="497998" y="559631"/>
                    <a:pt x="504416" y="544684"/>
                    <a:pt x="502482" y="529649"/>
                  </a:cubicBezTo>
                  <a:lnTo>
                    <a:pt x="482611" y="373322"/>
                  </a:lnTo>
                  <a:lnTo>
                    <a:pt x="590580" y="258494"/>
                  </a:lnTo>
                  <a:cubicBezTo>
                    <a:pt x="600955" y="247416"/>
                    <a:pt x="604472" y="231590"/>
                    <a:pt x="599812" y="217170"/>
                  </a:cubicBezTo>
                  <a:cubicBezTo>
                    <a:pt x="595153" y="202751"/>
                    <a:pt x="582931" y="192024"/>
                    <a:pt x="568072" y="189211"/>
                  </a:cubicBezTo>
                  <a:lnTo>
                    <a:pt x="413240" y="159756"/>
                  </a:lnTo>
                  <a:lnTo>
                    <a:pt x="337362" y="21541"/>
                  </a:lnTo>
                  <a:cubicBezTo>
                    <a:pt x="330064" y="8265"/>
                    <a:pt x="316085" y="0"/>
                    <a:pt x="300874" y="0"/>
                  </a:cubicBezTo>
                  <a:cubicBezTo>
                    <a:pt x="285663" y="0"/>
                    <a:pt x="271771" y="8265"/>
                    <a:pt x="264474" y="21541"/>
                  </a:cubicBezTo>
                  <a:lnTo>
                    <a:pt x="188596" y="159756"/>
                  </a:lnTo>
                  <a:lnTo>
                    <a:pt x="33764" y="189211"/>
                  </a:lnTo>
                  <a:close/>
                  <a:moveTo>
                    <a:pt x="202048" y="171714"/>
                  </a:moveTo>
                  <a:lnTo>
                    <a:pt x="279949" y="29894"/>
                  </a:lnTo>
                  <a:cubicBezTo>
                    <a:pt x="284169" y="22245"/>
                    <a:pt x="292169" y="17497"/>
                    <a:pt x="300962" y="17497"/>
                  </a:cubicBezTo>
                  <a:cubicBezTo>
                    <a:pt x="309754" y="17497"/>
                    <a:pt x="317755" y="22245"/>
                    <a:pt x="321975" y="29894"/>
                  </a:cubicBezTo>
                  <a:lnTo>
                    <a:pt x="399875" y="171714"/>
                  </a:lnTo>
                  <a:cubicBezTo>
                    <a:pt x="401106" y="174000"/>
                    <a:pt x="403392" y="175670"/>
                    <a:pt x="405942" y="176110"/>
                  </a:cubicBezTo>
                  <a:lnTo>
                    <a:pt x="564819" y="206355"/>
                  </a:lnTo>
                  <a:cubicBezTo>
                    <a:pt x="573435" y="208026"/>
                    <a:pt x="580470" y="214181"/>
                    <a:pt x="583107" y="222534"/>
                  </a:cubicBezTo>
                  <a:cubicBezTo>
                    <a:pt x="585833" y="230886"/>
                    <a:pt x="583723" y="240030"/>
                    <a:pt x="577744" y="246361"/>
                  </a:cubicBezTo>
                  <a:lnTo>
                    <a:pt x="466961" y="364178"/>
                  </a:lnTo>
                  <a:cubicBezTo>
                    <a:pt x="465202" y="366112"/>
                    <a:pt x="464323" y="368662"/>
                    <a:pt x="464674" y="371299"/>
                  </a:cubicBezTo>
                  <a:lnTo>
                    <a:pt x="485073" y="531759"/>
                  </a:lnTo>
                  <a:cubicBezTo>
                    <a:pt x="486216" y="540463"/>
                    <a:pt x="482435" y="548992"/>
                    <a:pt x="475401" y="554179"/>
                  </a:cubicBezTo>
                  <a:cubicBezTo>
                    <a:pt x="468368" y="559279"/>
                    <a:pt x="458872" y="560158"/>
                    <a:pt x="451046" y="556465"/>
                  </a:cubicBezTo>
                  <a:lnTo>
                    <a:pt x="304742" y="487534"/>
                  </a:lnTo>
                  <a:cubicBezTo>
                    <a:pt x="303600" y="487006"/>
                    <a:pt x="302281" y="486654"/>
                    <a:pt x="300962" y="486654"/>
                  </a:cubicBezTo>
                  <a:cubicBezTo>
                    <a:pt x="299643" y="486654"/>
                    <a:pt x="298412" y="486918"/>
                    <a:pt x="297181" y="487534"/>
                  </a:cubicBezTo>
                  <a:lnTo>
                    <a:pt x="150789" y="556465"/>
                  </a:lnTo>
                  <a:cubicBezTo>
                    <a:pt x="142964" y="560158"/>
                    <a:pt x="133468" y="559279"/>
                    <a:pt x="126523" y="554179"/>
                  </a:cubicBezTo>
                  <a:cubicBezTo>
                    <a:pt x="119401" y="548992"/>
                    <a:pt x="115708" y="540463"/>
                    <a:pt x="116851" y="531759"/>
                  </a:cubicBezTo>
                  <a:lnTo>
                    <a:pt x="137161" y="371299"/>
                  </a:lnTo>
                  <a:cubicBezTo>
                    <a:pt x="137513" y="368662"/>
                    <a:pt x="136633" y="366112"/>
                    <a:pt x="134875" y="364178"/>
                  </a:cubicBezTo>
                  <a:lnTo>
                    <a:pt x="24092" y="246361"/>
                  </a:lnTo>
                  <a:cubicBezTo>
                    <a:pt x="18113" y="239942"/>
                    <a:pt x="16091" y="230886"/>
                    <a:pt x="18729" y="222534"/>
                  </a:cubicBezTo>
                  <a:cubicBezTo>
                    <a:pt x="21454" y="214181"/>
                    <a:pt x="28488" y="208026"/>
                    <a:pt x="37017" y="206355"/>
                  </a:cubicBezTo>
                  <a:lnTo>
                    <a:pt x="195894" y="176110"/>
                  </a:lnTo>
                  <a:cubicBezTo>
                    <a:pt x="198444" y="175582"/>
                    <a:pt x="200730" y="174000"/>
                    <a:pt x="201960" y="171714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39" name="Vrije vorm: vorm 438">
              <a:extLst>
                <a:ext uri="{FF2B5EF4-FFF2-40B4-BE49-F238E27FC236}">
                  <a16:creationId xmlns:a16="http://schemas.microsoft.com/office/drawing/2014/main" id="{5D11D1C8-D84A-FD1A-21C6-29AF23D9819C}"/>
                </a:ext>
              </a:extLst>
            </p:cNvPr>
            <p:cNvSpPr/>
            <p:nvPr/>
          </p:nvSpPr>
          <p:spPr>
            <a:xfrm>
              <a:off x="12958400" y="2981647"/>
              <a:ext cx="356058" cy="339207"/>
            </a:xfrm>
            <a:custGeom>
              <a:avLst/>
              <a:gdLst>
                <a:gd name="connsiteX0" fmla="*/ 78676 w 356058"/>
                <a:gd name="connsiteY0" fmla="*/ 218665 h 339207"/>
                <a:gd name="connsiteX1" fmla="*/ 64696 w 356058"/>
                <a:gd name="connsiteY1" fmla="*/ 329272 h 339207"/>
                <a:gd name="connsiteX2" fmla="*/ 68213 w 356058"/>
                <a:gd name="connsiteY2" fmla="*/ 337449 h 339207"/>
                <a:gd name="connsiteX3" fmla="*/ 77093 w 356058"/>
                <a:gd name="connsiteY3" fmla="*/ 338328 h 339207"/>
                <a:gd name="connsiteX4" fmla="*/ 177941 w 356058"/>
                <a:gd name="connsiteY4" fmla="*/ 290850 h 339207"/>
                <a:gd name="connsiteX5" fmla="*/ 278789 w 356058"/>
                <a:gd name="connsiteY5" fmla="*/ 338328 h 339207"/>
                <a:gd name="connsiteX6" fmla="*/ 282569 w 356058"/>
                <a:gd name="connsiteY6" fmla="*/ 339207 h 339207"/>
                <a:gd name="connsiteX7" fmla="*/ 282745 w 356058"/>
                <a:gd name="connsiteY7" fmla="*/ 339207 h 339207"/>
                <a:gd name="connsiteX8" fmla="*/ 291538 w 356058"/>
                <a:gd name="connsiteY8" fmla="*/ 330415 h 339207"/>
                <a:gd name="connsiteX9" fmla="*/ 291098 w 356058"/>
                <a:gd name="connsiteY9" fmla="*/ 327601 h 339207"/>
                <a:gd name="connsiteX10" fmla="*/ 277294 w 356058"/>
                <a:gd name="connsiteY10" fmla="*/ 218665 h 339207"/>
                <a:gd name="connsiteX11" fmla="*/ 353699 w 356058"/>
                <a:gd name="connsiteY11" fmla="*/ 137424 h 339207"/>
                <a:gd name="connsiteX12" fmla="*/ 355633 w 356058"/>
                <a:gd name="connsiteY12" fmla="*/ 128720 h 339207"/>
                <a:gd name="connsiteX13" fmla="*/ 348951 w 356058"/>
                <a:gd name="connsiteY13" fmla="*/ 122829 h 339207"/>
                <a:gd name="connsiteX14" fmla="*/ 239399 w 356058"/>
                <a:gd name="connsiteY14" fmla="*/ 101991 h 339207"/>
                <a:gd name="connsiteX15" fmla="*/ 185679 w 356058"/>
                <a:gd name="connsiteY15" fmla="*/ 4220 h 339207"/>
                <a:gd name="connsiteX16" fmla="*/ 170292 w 356058"/>
                <a:gd name="connsiteY16" fmla="*/ 4220 h 339207"/>
                <a:gd name="connsiteX17" fmla="*/ 116659 w 356058"/>
                <a:gd name="connsiteY17" fmla="*/ 101991 h 339207"/>
                <a:gd name="connsiteX18" fmla="*/ 7107 w 356058"/>
                <a:gd name="connsiteY18" fmla="*/ 122829 h 339207"/>
                <a:gd name="connsiteX19" fmla="*/ 425 w 356058"/>
                <a:gd name="connsiteY19" fmla="*/ 128720 h 339207"/>
                <a:gd name="connsiteX20" fmla="*/ 2359 w 356058"/>
                <a:gd name="connsiteY20" fmla="*/ 137424 h 339207"/>
                <a:gd name="connsiteX21" fmla="*/ 78764 w 356058"/>
                <a:gd name="connsiteY21" fmla="*/ 218665 h 339207"/>
                <a:gd name="connsiteX22" fmla="*/ 123956 w 356058"/>
                <a:gd name="connsiteY22" fmla="*/ 118344 h 339207"/>
                <a:gd name="connsiteX23" fmla="*/ 130023 w 356058"/>
                <a:gd name="connsiteY23" fmla="*/ 113948 h 339207"/>
                <a:gd name="connsiteX24" fmla="*/ 178029 w 356058"/>
                <a:gd name="connsiteY24" fmla="*/ 26553 h 339207"/>
                <a:gd name="connsiteX25" fmla="*/ 226035 w 356058"/>
                <a:gd name="connsiteY25" fmla="*/ 113948 h 339207"/>
                <a:gd name="connsiteX26" fmla="*/ 232102 w 356058"/>
                <a:gd name="connsiteY26" fmla="*/ 118344 h 339207"/>
                <a:gd name="connsiteX27" fmla="*/ 329960 w 356058"/>
                <a:gd name="connsiteY27" fmla="*/ 136984 h 339207"/>
                <a:gd name="connsiteX28" fmla="*/ 261644 w 356058"/>
                <a:gd name="connsiteY28" fmla="*/ 209609 h 339207"/>
                <a:gd name="connsiteX29" fmla="*/ 259358 w 356058"/>
                <a:gd name="connsiteY29" fmla="*/ 216730 h 339207"/>
                <a:gd name="connsiteX30" fmla="*/ 271931 w 356058"/>
                <a:gd name="connsiteY30" fmla="*/ 315644 h 339207"/>
                <a:gd name="connsiteX31" fmla="*/ 181810 w 356058"/>
                <a:gd name="connsiteY31" fmla="*/ 273177 h 339207"/>
                <a:gd name="connsiteX32" fmla="*/ 174336 w 356058"/>
                <a:gd name="connsiteY32" fmla="*/ 273177 h 339207"/>
                <a:gd name="connsiteX33" fmla="*/ 84215 w 356058"/>
                <a:gd name="connsiteY33" fmla="*/ 315644 h 339207"/>
                <a:gd name="connsiteX34" fmla="*/ 96700 w 356058"/>
                <a:gd name="connsiteY34" fmla="*/ 216730 h 339207"/>
                <a:gd name="connsiteX35" fmla="*/ 94414 w 356058"/>
                <a:gd name="connsiteY35" fmla="*/ 209609 h 339207"/>
                <a:gd name="connsiteX36" fmla="*/ 26186 w 356058"/>
                <a:gd name="connsiteY36" fmla="*/ 136984 h 339207"/>
                <a:gd name="connsiteX37" fmla="*/ 124132 w 356058"/>
                <a:gd name="connsiteY37" fmla="*/ 118344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6058" h="339207">
                  <a:moveTo>
                    <a:pt x="78676" y="218665"/>
                  </a:moveTo>
                  <a:lnTo>
                    <a:pt x="64696" y="329272"/>
                  </a:lnTo>
                  <a:cubicBezTo>
                    <a:pt x="64257" y="332437"/>
                    <a:pt x="65663" y="335603"/>
                    <a:pt x="68213" y="337449"/>
                  </a:cubicBezTo>
                  <a:cubicBezTo>
                    <a:pt x="70763" y="339295"/>
                    <a:pt x="74192" y="339647"/>
                    <a:pt x="77093" y="338328"/>
                  </a:cubicBezTo>
                  <a:lnTo>
                    <a:pt x="177941" y="290850"/>
                  </a:lnTo>
                  <a:lnTo>
                    <a:pt x="278789" y="338328"/>
                  </a:lnTo>
                  <a:cubicBezTo>
                    <a:pt x="280020" y="338856"/>
                    <a:pt x="281251" y="339207"/>
                    <a:pt x="282569" y="339207"/>
                  </a:cubicBezTo>
                  <a:lnTo>
                    <a:pt x="282745" y="339207"/>
                  </a:lnTo>
                  <a:cubicBezTo>
                    <a:pt x="287581" y="339207"/>
                    <a:pt x="291538" y="335251"/>
                    <a:pt x="291538" y="330415"/>
                  </a:cubicBezTo>
                  <a:cubicBezTo>
                    <a:pt x="291538" y="329448"/>
                    <a:pt x="291362" y="328481"/>
                    <a:pt x="291098" y="327601"/>
                  </a:cubicBezTo>
                  <a:lnTo>
                    <a:pt x="277294" y="218665"/>
                  </a:lnTo>
                  <a:lnTo>
                    <a:pt x="353699" y="137424"/>
                  </a:lnTo>
                  <a:cubicBezTo>
                    <a:pt x="355898" y="135050"/>
                    <a:pt x="356601" y="131709"/>
                    <a:pt x="355633" y="128720"/>
                  </a:cubicBezTo>
                  <a:cubicBezTo>
                    <a:pt x="354666" y="125642"/>
                    <a:pt x="352029" y="123444"/>
                    <a:pt x="348951" y="122829"/>
                  </a:cubicBezTo>
                  <a:lnTo>
                    <a:pt x="239399" y="101991"/>
                  </a:lnTo>
                  <a:lnTo>
                    <a:pt x="185679" y="4220"/>
                  </a:lnTo>
                  <a:cubicBezTo>
                    <a:pt x="182601" y="-1407"/>
                    <a:pt x="173369" y="-1407"/>
                    <a:pt x="170292" y="4220"/>
                  </a:cubicBezTo>
                  <a:lnTo>
                    <a:pt x="116659" y="101991"/>
                  </a:lnTo>
                  <a:lnTo>
                    <a:pt x="7107" y="122829"/>
                  </a:lnTo>
                  <a:cubicBezTo>
                    <a:pt x="3941" y="123444"/>
                    <a:pt x="1392" y="125730"/>
                    <a:pt x="425" y="128720"/>
                  </a:cubicBezTo>
                  <a:cubicBezTo>
                    <a:pt x="-543" y="131797"/>
                    <a:pt x="161" y="135138"/>
                    <a:pt x="2359" y="137424"/>
                  </a:cubicBezTo>
                  <a:lnTo>
                    <a:pt x="78764" y="218665"/>
                  </a:lnTo>
                  <a:close/>
                  <a:moveTo>
                    <a:pt x="123956" y="118344"/>
                  </a:moveTo>
                  <a:cubicBezTo>
                    <a:pt x="126506" y="117817"/>
                    <a:pt x="128792" y="116234"/>
                    <a:pt x="130023" y="113948"/>
                  </a:cubicBezTo>
                  <a:lnTo>
                    <a:pt x="178029" y="26553"/>
                  </a:lnTo>
                  <a:lnTo>
                    <a:pt x="226035" y="113948"/>
                  </a:lnTo>
                  <a:cubicBezTo>
                    <a:pt x="227266" y="116234"/>
                    <a:pt x="229552" y="117905"/>
                    <a:pt x="232102" y="118344"/>
                  </a:cubicBezTo>
                  <a:lnTo>
                    <a:pt x="329960" y="136984"/>
                  </a:lnTo>
                  <a:lnTo>
                    <a:pt x="261644" y="209609"/>
                  </a:lnTo>
                  <a:cubicBezTo>
                    <a:pt x="259886" y="211543"/>
                    <a:pt x="259006" y="214093"/>
                    <a:pt x="259358" y="216730"/>
                  </a:cubicBezTo>
                  <a:lnTo>
                    <a:pt x="271931" y="315644"/>
                  </a:lnTo>
                  <a:lnTo>
                    <a:pt x="181810" y="273177"/>
                  </a:lnTo>
                  <a:cubicBezTo>
                    <a:pt x="179436" y="272034"/>
                    <a:pt x="176710" y="272034"/>
                    <a:pt x="174336" y="273177"/>
                  </a:cubicBezTo>
                  <a:lnTo>
                    <a:pt x="84215" y="315644"/>
                  </a:lnTo>
                  <a:lnTo>
                    <a:pt x="96700" y="216730"/>
                  </a:lnTo>
                  <a:cubicBezTo>
                    <a:pt x="97052" y="214093"/>
                    <a:pt x="96172" y="211543"/>
                    <a:pt x="94414" y="209609"/>
                  </a:cubicBezTo>
                  <a:lnTo>
                    <a:pt x="26186" y="136984"/>
                  </a:lnTo>
                  <a:lnTo>
                    <a:pt x="124132" y="118344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0" name="Vrije vorm: vorm 439">
              <a:extLst>
                <a:ext uri="{FF2B5EF4-FFF2-40B4-BE49-F238E27FC236}">
                  <a16:creationId xmlns:a16="http://schemas.microsoft.com/office/drawing/2014/main" id="{96804D42-4C96-5466-1489-1B5AD234D70B}"/>
                </a:ext>
              </a:extLst>
            </p:cNvPr>
            <p:cNvSpPr/>
            <p:nvPr/>
          </p:nvSpPr>
          <p:spPr>
            <a:xfrm>
              <a:off x="12826675" y="6186619"/>
              <a:ext cx="601835" cy="576511"/>
            </a:xfrm>
            <a:custGeom>
              <a:avLst/>
              <a:gdLst>
                <a:gd name="connsiteX0" fmla="*/ 568072 w 601835"/>
                <a:gd name="connsiteY0" fmla="*/ 189210 h 576511"/>
                <a:gd name="connsiteX1" fmla="*/ 413240 w 601835"/>
                <a:gd name="connsiteY1" fmla="*/ 159756 h 576511"/>
                <a:gd name="connsiteX2" fmla="*/ 337362 w 601835"/>
                <a:gd name="connsiteY2" fmla="*/ 21541 h 576511"/>
                <a:gd name="connsiteX3" fmla="*/ 300874 w 601835"/>
                <a:gd name="connsiteY3" fmla="*/ 0 h 576511"/>
                <a:gd name="connsiteX4" fmla="*/ 264474 w 601835"/>
                <a:gd name="connsiteY4" fmla="*/ 21541 h 576511"/>
                <a:gd name="connsiteX5" fmla="*/ 188596 w 601835"/>
                <a:gd name="connsiteY5" fmla="*/ 159756 h 576511"/>
                <a:gd name="connsiteX6" fmla="*/ 33764 w 601835"/>
                <a:gd name="connsiteY6" fmla="*/ 189210 h 576511"/>
                <a:gd name="connsiteX7" fmla="*/ 2023 w 601835"/>
                <a:gd name="connsiteY7" fmla="*/ 217258 h 576511"/>
                <a:gd name="connsiteX8" fmla="*/ 11255 w 601835"/>
                <a:gd name="connsiteY8" fmla="*/ 258582 h 576511"/>
                <a:gd name="connsiteX9" fmla="*/ 119225 w 601835"/>
                <a:gd name="connsiteY9" fmla="*/ 373409 h 576511"/>
                <a:gd name="connsiteX10" fmla="*/ 99442 w 601835"/>
                <a:gd name="connsiteY10" fmla="*/ 529737 h 576511"/>
                <a:gd name="connsiteX11" fmla="*/ 116236 w 601835"/>
                <a:gd name="connsiteY11" fmla="*/ 568598 h 576511"/>
                <a:gd name="connsiteX12" fmla="*/ 158351 w 601835"/>
                <a:gd name="connsiteY12" fmla="*/ 572555 h 576511"/>
                <a:gd name="connsiteX13" fmla="*/ 300962 w 601835"/>
                <a:gd name="connsiteY13" fmla="*/ 505382 h 576511"/>
                <a:gd name="connsiteX14" fmla="*/ 443573 w 601835"/>
                <a:gd name="connsiteY14" fmla="*/ 572555 h 576511"/>
                <a:gd name="connsiteX15" fmla="*/ 461246 w 601835"/>
                <a:gd name="connsiteY15" fmla="*/ 576512 h 576511"/>
                <a:gd name="connsiteX16" fmla="*/ 461246 w 601835"/>
                <a:gd name="connsiteY16" fmla="*/ 576512 h 576511"/>
                <a:gd name="connsiteX17" fmla="*/ 485688 w 601835"/>
                <a:gd name="connsiteY17" fmla="*/ 568598 h 576511"/>
                <a:gd name="connsiteX18" fmla="*/ 502482 w 601835"/>
                <a:gd name="connsiteY18" fmla="*/ 529737 h 576511"/>
                <a:gd name="connsiteX19" fmla="*/ 482611 w 601835"/>
                <a:gd name="connsiteY19" fmla="*/ 373409 h 576511"/>
                <a:gd name="connsiteX20" fmla="*/ 590580 w 601835"/>
                <a:gd name="connsiteY20" fmla="*/ 258582 h 576511"/>
                <a:gd name="connsiteX21" fmla="*/ 599813 w 601835"/>
                <a:gd name="connsiteY21" fmla="*/ 217258 h 576511"/>
                <a:gd name="connsiteX22" fmla="*/ 568072 w 601835"/>
                <a:gd name="connsiteY22" fmla="*/ 189298 h 576511"/>
                <a:gd name="connsiteX23" fmla="*/ 577744 w 601835"/>
                <a:gd name="connsiteY23" fmla="*/ 246536 h 576511"/>
                <a:gd name="connsiteX24" fmla="*/ 466960 w 601835"/>
                <a:gd name="connsiteY24" fmla="*/ 364353 h 576511"/>
                <a:gd name="connsiteX25" fmla="*/ 464675 w 601835"/>
                <a:gd name="connsiteY25" fmla="*/ 371475 h 576511"/>
                <a:gd name="connsiteX26" fmla="*/ 485073 w 601835"/>
                <a:gd name="connsiteY26" fmla="*/ 531935 h 576511"/>
                <a:gd name="connsiteX27" fmla="*/ 475401 w 601835"/>
                <a:gd name="connsiteY27" fmla="*/ 554355 h 576511"/>
                <a:gd name="connsiteX28" fmla="*/ 451046 w 601835"/>
                <a:gd name="connsiteY28" fmla="*/ 556641 h 576511"/>
                <a:gd name="connsiteX29" fmla="*/ 304743 w 601835"/>
                <a:gd name="connsiteY29" fmla="*/ 487709 h 576511"/>
                <a:gd name="connsiteX30" fmla="*/ 300962 w 601835"/>
                <a:gd name="connsiteY30" fmla="*/ 486830 h 576511"/>
                <a:gd name="connsiteX31" fmla="*/ 297181 w 601835"/>
                <a:gd name="connsiteY31" fmla="*/ 487709 h 576511"/>
                <a:gd name="connsiteX32" fmla="*/ 150789 w 601835"/>
                <a:gd name="connsiteY32" fmla="*/ 556641 h 576511"/>
                <a:gd name="connsiteX33" fmla="*/ 126523 w 601835"/>
                <a:gd name="connsiteY33" fmla="*/ 554355 h 576511"/>
                <a:gd name="connsiteX34" fmla="*/ 116851 w 601835"/>
                <a:gd name="connsiteY34" fmla="*/ 531935 h 576511"/>
                <a:gd name="connsiteX35" fmla="*/ 137161 w 601835"/>
                <a:gd name="connsiteY35" fmla="*/ 371475 h 576511"/>
                <a:gd name="connsiteX36" fmla="*/ 134875 w 601835"/>
                <a:gd name="connsiteY36" fmla="*/ 364353 h 576511"/>
                <a:gd name="connsiteX37" fmla="*/ 24092 w 601835"/>
                <a:gd name="connsiteY37" fmla="*/ 246448 h 576511"/>
                <a:gd name="connsiteX38" fmla="*/ 18729 w 601835"/>
                <a:gd name="connsiteY38" fmla="*/ 222621 h 576511"/>
                <a:gd name="connsiteX39" fmla="*/ 37017 w 601835"/>
                <a:gd name="connsiteY39" fmla="*/ 206443 h 576511"/>
                <a:gd name="connsiteX40" fmla="*/ 195894 w 601835"/>
                <a:gd name="connsiteY40" fmla="*/ 176198 h 576511"/>
                <a:gd name="connsiteX41" fmla="*/ 201961 w 601835"/>
                <a:gd name="connsiteY41" fmla="*/ 171802 h 576511"/>
                <a:gd name="connsiteX42" fmla="*/ 279860 w 601835"/>
                <a:gd name="connsiteY42" fmla="*/ 29982 h 576511"/>
                <a:gd name="connsiteX43" fmla="*/ 300874 w 601835"/>
                <a:gd name="connsiteY43" fmla="*/ 17585 h 576511"/>
                <a:gd name="connsiteX44" fmla="*/ 321887 w 601835"/>
                <a:gd name="connsiteY44" fmla="*/ 30070 h 576511"/>
                <a:gd name="connsiteX45" fmla="*/ 399788 w 601835"/>
                <a:gd name="connsiteY45" fmla="*/ 171890 h 576511"/>
                <a:gd name="connsiteX46" fmla="*/ 405854 w 601835"/>
                <a:gd name="connsiteY46" fmla="*/ 176286 h 576511"/>
                <a:gd name="connsiteX47" fmla="*/ 564731 w 601835"/>
                <a:gd name="connsiteY47" fmla="*/ 206531 h 576511"/>
                <a:gd name="connsiteX48" fmla="*/ 583019 w 601835"/>
                <a:gd name="connsiteY48" fmla="*/ 222709 h 576511"/>
                <a:gd name="connsiteX49" fmla="*/ 577656 w 601835"/>
                <a:gd name="connsiteY49" fmla="*/ 246536 h 57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01835" h="576511">
                  <a:moveTo>
                    <a:pt x="568072" y="189210"/>
                  </a:moveTo>
                  <a:lnTo>
                    <a:pt x="413240" y="159756"/>
                  </a:lnTo>
                  <a:lnTo>
                    <a:pt x="337362" y="21541"/>
                  </a:lnTo>
                  <a:cubicBezTo>
                    <a:pt x="330065" y="8265"/>
                    <a:pt x="316085" y="0"/>
                    <a:pt x="300874" y="0"/>
                  </a:cubicBezTo>
                  <a:cubicBezTo>
                    <a:pt x="285663" y="0"/>
                    <a:pt x="271772" y="8265"/>
                    <a:pt x="264474" y="21541"/>
                  </a:cubicBezTo>
                  <a:lnTo>
                    <a:pt x="188596" y="159756"/>
                  </a:lnTo>
                  <a:lnTo>
                    <a:pt x="33764" y="189210"/>
                  </a:lnTo>
                  <a:cubicBezTo>
                    <a:pt x="18817" y="192112"/>
                    <a:pt x="6683" y="202839"/>
                    <a:pt x="2023" y="217258"/>
                  </a:cubicBezTo>
                  <a:cubicBezTo>
                    <a:pt x="-2637" y="231677"/>
                    <a:pt x="881" y="247503"/>
                    <a:pt x="11255" y="258582"/>
                  </a:cubicBezTo>
                  <a:lnTo>
                    <a:pt x="119225" y="373409"/>
                  </a:lnTo>
                  <a:lnTo>
                    <a:pt x="99442" y="529737"/>
                  </a:lnTo>
                  <a:cubicBezTo>
                    <a:pt x="97508" y="544771"/>
                    <a:pt x="104014" y="559630"/>
                    <a:pt x="116236" y="568598"/>
                  </a:cubicBezTo>
                  <a:cubicBezTo>
                    <a:pt x="128281" y="577391"/>
                    <a:pt x="144986" y="578885"/>
                    <a:pt x="158351" y="572555"/>
                  </a:cubicBezTo>
                  <a:lnTo>
                    <a:pt x="300962" y="505382"/>
                  </a:lnTo>
                  <a:lnTo>
                    <a:pt x="443573" y="572555"/>
                  </a:lnTo>
                  <a:cubicBezTo>
                    <a:pt x="449024" y="575105"/>
                    <a:pt x="455179" y="576512"/>
                    <a:pt x="461246" y="576512"/>
                  </a:cubicBezTo>
                  <a:lnTo>
                    <a:pt x="461246" y="576512"/>
                  </a:lnTo>
                  <a:cubicBezTo>
                    <a:pt x="470038" y="576512"/>
                    <a:pt x="478478" y="573786"/>
                    <a:pt x="485688" y="568598"/>
                  </a:cubicBezTo>
                  <a:cubicBezTo>
                    <a:pt x="497998" y="559718"/>
                    <a:pt x="504416" y="544771"/>
                    <a:pt x="502482" y="529737"/>
                  </a:cubicBezTo>
                  <a:lnTo>
                    <a:pt x="482611" y="373409"/>
                  </a:lnTo>
                  <a:lnTo>
                    <a:pt x="590580" y="258582"/>
                  </a:lnTo>
                  <a:cubicBezTo>
                    <a:pt x="600956" y="247503"/>
                    <a:pt x="604472" y="231677"/>
                    <a:pt x="599813" y="217258"/>
                  </a:cubicBezTo>
                  <a:cubicBezTo>
                    <a:pt x="595152" y="202839"/>
                    <a:pt x="582931" y="192112"/>
                    <a:pt x="568072" y="189298"/>
                  </a:cubicBezTo>
                  <a:close/>
                  <a:moveTo>
                    <a:pt x="577744" y="246536"/>
                  </a:moveTo>
                  <a:lnTo>
                    <a:pt x="466960" y="364353"/>
                  </a:lnTo>
                  <a:cubicBezTo>
                    <a:pt x="465202" y="366287"/>
                    <a:pt x="464323" y="368837"/>
                    <a:pt x="464675" y="371475"/>
                  </a:cubicBezTo>
                  <a:lnTo>
                    <a:pt x="485073" y="531935"/>
                  </a:lnTo>
                  <a:cubicBezTo>
                    <a:pt x="486216" y="540639"/>
                    <a:pt x="482435" y="549167"/>
                    <a:pt x="475401" y="554355"/>
                  </a:cubicBezTo>
                  <a:cubicBezTo>
                    <a:pt x="468368" y="559455"/>
                    <a:pt x="458872" y="560334"/>
                    <a:pt x="451046" y="556641"/>
                  </a:cubicBezTo>
                  <a:lnTo>
                    <a:pt x="304743" y="487709"/>
                  </a:lnTo>
                  <a:cubicBezTo>
                    <a:pt x="303600" y="487182"/>
                    <a:pt x="302281" y="486830"/>
                    <a:pt x="300962" y="486830"/>
                  </a:cubicBezTo>
                  <a:cubicBezTo>
                    <a:pt x="299643" y="486830"/>
                    <a:pt x="298412" y="487094"/>
                    <a:pt x="297181" y="487709"/>
                  </a:cubicBezTo>
                  <a:lnTo>
                    <a:pt x="150789" y="556641"/>
                  </a:lnTo>
                  <a:cubicBezTo>
                    <a:pt x="142964" y="560334"/>
                    <a:pt x="133468" y="559455"/>
                    <a:pt x="126523" y="554355"/>
                  </a:cubicBezTo>
                  <a:cubicBezTo>
                    <a:pt x="119401" y="549167"/>
                    <a:pt x="115708" y="540639"/>
                    <a:pt x="116851" y="531935"/>
                  </a:cubicBezTo>
                  <a:lnTo>
                    <a:pt x="137161" y="371475"/>
                  </a:lnTo>
                  <a:cubicBezTo>
                    <a:pt x="137513" y="368837"/>
                    <a:pt x="136634" y="366287"/>
                    <a:pt x="134875" y="364353"/>
                  </a:cubicBezTo>
                  <a:lnTo>
                    <a:pt x="24092" y="246448"/>
                  </a:lnTo>
                  <a:cubicBezTo>
                    <a:pt x="18113" y="240118"/>
                    <a:pt x="16091" y="230974"/>
                    <a:pt x="18729" y="222621"/>
                  </a:cubicBezTo>
                  <a:cubicBezTo>
                    <a:pt x="21454" y="214269"/>
                    <a:pt x="28488" y="208114"/>
                    <a:pt x="37017" y="206443"/>
                  </a:cubicBezTo>
                  <a:lnTo>
                    <a:pt x="195894" y="176198"/>
                  </a:lnTo>
                  <a:cubicBezTo>
                    <a:pt x="198444" y="175670"/>
                    <a:pt x="200730" y="174088"/>
                    <a:pt x="201961" y="171802"/>
                  </a:cubicBezTo>
                  <a:lnTo>
                    <a:pt x="279860" y="29982"/>
                  </a:lnTo>
                  <a:cubicBezTo>
                    <a:pt x="284081" y="22332"/>
                    <a:pt x="292082" y="17585"/>
                    <a:pt x="300874" y="17585"/>
                  </a:cubicBezTo>
                  <a:cubicBezTo>
                    <a:pt x="309666" y="17585"/>
                    <a:pt x="317667" y="22332"/>
                    <a:pt x="321887" y="30070"/>
                  </a:cubicBezTo>
                  <a:lnTo>
                    <a:pt x="399788" y="171890"/>
                  </a:lnTo>
                  <a:cubicBezTo>
                    <a:pt x="401018" y="174176"/>
                    <a:pt x="403304" y="175846"/>
                    <a:pt x="405854" y="176286"/>
                  </a:cubicBezTo>
                  <a:lnTo>
                    <a:pt x="564731" y="206531"/>
                  </a:lnTo>
                  <a:cubicBezTo>
                    <a:pt x="573348" y="208202"/>
                    <a:pt x="580381" y="214357"/>
                    <a:pt x="583019" y="222709"/>
                  </a:cubicBezTo>
                  <a:cubicBezTo>
                    <a:pt x="585657" y="231062"/>
                    <a:pt x="583635" y="240206"/>
                    <a:pt x="577656" y="246536"/>
                  </a:cubicBez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1" name="Vrije vorm: vorm 440">
              <a:extLst>
                <a:ext uri="{FF2B5EF4-FFF2-40B4-BE49-F238E27FC236}">
                  <a16:creationId xmlns:a16="http://schemas.microsoft.com/office/drawing/2014/main" id="{FDE6BB78-24A2-AEFB-F7A1-93CCBA07B4D6}"/>
                </a:ext>
              </a:extLst>
            </p:cNvPr>
            <p:cNvSpPr/>
            <p:nvPr/>
          </p:nvSpPr>
          <p:spPr>
            <a:xfrm>
              <a:off x="12949608" y="6314459"/>
              <a:ext cx="356145" cy="339207"/>
            </a:xfrm>
            <a:custGeom>
              <a:avLst/>
              <a:gdLst>
                <a:gd name="connsiteX0" fmla="*/ 348951 w 356145"/>
                <a:gd name="connsiteY0" fmla="*/ 122829 h 339207"/>
                <a:gd name="connsiteX1" fmla="*/ 239399 w 356145"/>
                <a:gd name="connsiteY1" fmla="*/ 101991 h 339207"/>
                <a:gd name="connsiteX2" fmla="*/ 185679 w 356145"/>
                <a:gd name="connsiteY2" fmla="*/ 4220 h 339207"/>
                <a:gd name="connsiteX3" fmla="*/ 170292 w 356145"/>
                <a:gd name="connsiteY3" fmla="*/ 4220 h 339207"/>
                <a:gd name="connsiteX4" fmla="*/ 116659 w 356145"/>
                <a:gd name="connsiteY4" fmla="*/ 101991 h 339207"/>
                <a:gd name="connsiteX5" fmla="*/ 7107 w 356145"/>
                <a:gd name="connsiteY5" fmla="*/ 122829 h 339207"/>
                <a:gd name="connsiteX6" fmla="*/ 425 w 356145"/>
                <a:gd name="connsiteY6" fmla="*/ 128719 h 339207"/>
                <a:gd name="connsiteX7" fmla="*/ 2359 w 356145"/>
                <a:gd name="connsiteY7" fmla="*/ 137424 h 339207"/>
                <a:gd name="connsiteX8" fmla="*/ 78764 w 356145"/>
                <a:gd name="connsiteY8" fmla="*/ 218665 h 339207"/>
                <a:gd name="connsiteX9" fmla="*/ 64784 w 356145"/>
                <a:gd name="connsiteY9" fmla="*/ 329272 h 339207"/>
                <a:gd name="connsiteX10" fmla="*/ 68301 w 356145"/>
                <a:gd name="connsiteY10" fmla="*/ 337449 h 339207"/>
                <a:gd name="connsiteX11" fmla="*/ 77181 w 356145"/>
                <a:gd name="connsiteY11" fmla="*/ 338328 h 339207"/>
                <a:gd name="connsiteX12" fmla="*/ 178029 w 356145"/>
                <a:gd name="connsiteY12" fmla="*/ 290850 h 339207"/>
                <a:gd name="connsiteX13" fmla="*/ 278877 w 356145"/>
                <a:gd name="connsiteY13" fmla="*/ 338328 h 339207"/>
                <a:gd name="connsiteX14" fmla="*/ 282657 w 356145"/>
                <a:gd name="connsiteY14" fmla="*/ 339207 h 339207"/>
                <a:gd name="connsiteX15" fmla="*/ 282833 w 356145"/>
                <a:gd name="connsiteY15" fmla="*/ 339207 h 339207"/>
                <a:gd name="connsiteX16" fmla="*/ 291626 w 356145"/>
                <a:gd name="connsiteY16" fmla="*/ 330415 h 339207"/>
                <a:gd name="connsiteX17" fmla="*/ 291186 w 356145"/>
                <a:gd name="connsiteY17" fmla="*/ 327601 h 339207"/>
                <a:gd name="connsiteX18" fmla="*/ 277382 w 356145"/>
                <a:gd name="connsiteY18" fmla="*/ 218665 h 339207"/>
                <a:gd name="connsiteX19" fmla="*/ 353787 w 356145"/>
                <a:gd name="connsiteY19" fmla="*/ 137424 h 339207"/>
                <a:gd name="connsiteX20" fmla="*/ 355721 w 356145"/>
                <a:gd name="connsiteY20" fmla="*/ 128719 h 339207"/>
                <a:gd name="connsiteX21" fmla="*/ 349039 w 356145"/>
                <a:gd name="connsiteY21" fmla="*/ 122829 h 339207"/>
                <a:gd name="connsiteX22" fmla="*/ 261644 w 356145"/>
                <a:gd name="connsiteY22" fmla="*/ 209697 h 339207"/>
                <a:gd name="connsiteX23" fmla="*/ 259358 w 356145"/>
                <a:gd name="connsiteY23" fmla="*/ 216818 h 339207"/>
                <a:gd name="connsiteX24" fmla="*/ 271931 w 356145"/>
                <a:gd name="connsiteY24" fmla="*/ 315732 h 339207"/>
                <a:gd name="connsiteX25" fmla="*/ 181810 w 356145"/>
                <a:gd name="connsiteY25" fmla="*/ 273265 h 339207"/>
                <a:gd name="connsiteX26" fmla="*/ 174336 w 356145"/>
                <a:gd name="connsiteY26" fmla="*/ 273265 h 339207"/>
                <a:gd name="connsiteX27" fmla="*/ 84215 w 356145"/>
                <a:gd name="connsiteY27" fmla="*/ 315732 h 339207"/>
                <a:gd name="connsiteX28" fmla="*/ 96700 w 356145"/>
                <a:gd name="connsiteY28" fmla="*/ 216818 h 339207"/>
                <a:gd name="connsiteX29" fmla="*/ 94414 w 356145"/>
                <a:gd name="connsiteY29" fmla="*/ 209697 h 339207"/>
                <a:gd name="connsiteX30" fmla="*/ 26186 w 356145"/>
                <a:gd name="connsiteY30" fmla="*/ 137072 h 339207"/>
                <a:gd name="connsiteX31" fmla="*/ 124132 w 356145"/>
                <a:gd name="connsiteY31" fmla="*/ 118433 h 339207"/>
                <a:gd name="connsiteX32" fmla="*/ 130199 w 356145"/>
                <a:gd name="connsiteY32" fmla="*/ 114036 h 339207"/>
                <a:gd name="connsiteX33" fmla="*/ 178205 w 356145"/>
                <a:gd name="connsiteY33" fmla="*/ 26641 h 339207"/>
                <a:gd name="connsiteX34" fmla="*/ 226211 w 356145"/>
                <a:gd name="connsiteY34" fmla="*/ 114036 h 339207"/>
                <a:gd name="connsiteX35" fmla="*/ 232278 w 356145"/>
                <a:gd name="connsiteY35" fmla="*/ 118433 h 339207"/>
                <a:gd name="connsiteX36" fmla="*/ 330136 w 356145"/>
                <a:gd name="connsiteY36" fmla="*/ 137072 h 339207"/>
                <a:gd name="connsiteX37" fmla="*/ 261820 w 356145"/>
                <a:gd name="connsiteY37" fmla="*/ 209697 h 33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6145" h="339207">
                  <a:moveTo>
                    <a:pt x="348951" y="122829"/>
                  </a:moveTo>
                  <a:lnTo>
                    <a:pt x="239399" y="101991"/>
                  </a:lnTo>
                  <a:lnTo>
                    <a:pt x="185679" y="4220"/>
                  </a:lnTo>
                  <a:cubicBezTo>
                    <a:pt x="182601" y="-1407"/>
                    <a:pt x="173369" y="-1407"/>
                    <a:pt x="170292" y="4220"/>
                  </a:cubicBezTo>
                  <a:lnTo>
                    <a:pt x="116659" y="101991"/>
                  </a:lnTo>
                  <a:lnTo>
                    <a:pt x="7107" y="122829"/>
                  </a:lnTo>
                  <a:cubicBezTo>
                    <a:pt x="3941" y="123444"/>
                    <a:pt x="1392" y="125730"/>
                    <a:pt x="425" y="128719"/>
                  </a:cubicBezTo>
                  <a:cubicBezTo>
                    <a:pt x="-543" y="131796"/>
                    <a:pt x="161" y="135138"/>
                    <a:pt x="2359" y="137424"/>
                  </a:cubicBezTo>
                  <a:lnTo>
                    <a:pt x="78764" y="218665"/>
                  </a:lnTo>
                  <a:lnTo>
                    <a:pt x="64784" y="329272"/>
                  </a:lnTo>
                  <a:cubicBezTo>
                    <a:pt x="64344" y="332437"/>
                    <a:pt x="65751" y="335602"/>
                    <a:pt x="68301" y="337449"/>
                  </a:cubicBezTo>
                  <a:cubicBezTo>
                    <a:pt x="70851" y="339295"/>
                    <a:pt x="74280" y="339647"/>
                    <a:pt x="77181" y="338328"/>
                  </a:cubicBezTo>
                  <a:lnTo>
                    <a:pt x="178029" y="290850"/>
                  </a:lnTo>
                  <a:lnTo>
                    <a:pt x="278877" y="338328"/>
                  </a:lnTo>
                  <a:cubicBezTo>
                    <a:pt x="280108" y="338855"/>
                    <a:pt x="281338" y="339207"/>
                    <a:pt x="282657" y="339207"/>
                  </a:cubicBezTo>
                  <a:cubicBezTo>
                    <a:pt x="282657" y="339207"/>
                    <a:pt x="282745" y="339207"/>
                    <a:pt x="282833" y="339207"/>
                  </a:cubicBezTo>
                  <a:cubicBezTo>
                    <a:pt x="287669" y="339207"/>
                    <a:pt x="291626" y="335251"/>
                    <a:pt x="291626" y="330415"/>
                  </a:cubicBezTo>
                  <a:cubicBezTo>
                    <a:pt x="291626" y="329448"/>
                    <a:pt x="291450" y="328480"/>
                    <a:pt x="291186" y="327601"/>
                  </a:cubicBezTo>
                  <a:lnTo>
                    <a:pt x="277382" y="218665"/>
                  </a:lnTo>
                  <a:lnTo>
                    <a:pt x="353787" y="137424"/>
                  </a:lnTo>
                  <a:cubicBezTo>
                    <a:pt x="355986" y="135050"/>
                    <a:pt x="356689" y="131708"/>
                    <a:pt x="355721" y="128719"/>
                  </a:cubicBezTo>
                  <a:cubicBezTo>
                    <a:pt x="354754" y="125642"/>
                    <a:pt x="352117" y="123356"/>
                    <a:pt x="349039" y="122829"/>
                  </a:cubicBezTo>
                  <a:close/>
                  <a:moveTo>
                    <a:pt x="261644" y="209697"/>
                  </a:moveTo>
                  <a:cubicBezTo>
                    <a:pt x="259886" y="211631"/>
                    <a:pt x="259006" y="214180"/>
                    <a:pt x="259358" y="216818"/>
                  </a:cubicBezTo>
                  <a:lnTo>
                    <a:pt x="271931" y="315732"/>
                  </a:lnTo>
                  <a:lnTo>
                    <a:pt x="181810" y="273265"/>
                  </a:lnTo>
                  <a:cubicBezTo>
                    <a:pt x="179436" y="272122"/>
                    <a:pt x="176710" y="272122"/>
                    <a:pt x="174336" y="273265"/>
                  </a:cubicBezTo>
                  <a:lnTo>
                    <a:pt x="84215" y="315732"/>
                  </a:lnTo>
                  <a:lnTo>
                    <a:pt x="96700" y="216818"/>
                  </a:lnTo>
                  <a:cubicBezTo>
                    <a:pt x="97052" y="214180"/>
                    <a:pt x="96172" y="211631"/>
                    <a:pt x="94414" y="209697"/>
                  </a:cubicBezTo>
                  <a:lnTo>
                    <a:pt x="26186" y="137072"/>
                  </a:lnTo>
                  <a:lnTo>
                    <a:pt x="124132" y="118433"/>
                  </a:lnTo>
                  <a:cubicBezTo>
                    <a:pt x="126682" y="117905"/>
                    <a:pt x="128968" y="116322"/>
                    <a:pt x="130199" y="114036"/>
                  </a:cubicBezTo>
                  <a:lnTo>
                    <a:pt x="178205" y="26641"/>
                  </a:lnTo>
                  <a:lnTo>
                    <a:pt x="226211" y="114036"/>
                  </a:lnTo>
                  <a:cubicBezTo>
                    <a:pt x="227442" y="116322"/>
                    <a:pt x="229728" y="117992"/>
                    <a:pt x="232278" y="118433"/>
                  </a:cubicBezTo>
                  <a:lnTo>
                    <a:pt x="330136" y="137072"/>
                  </a:lnTo>
                  <a:lnTo>
                    <a:pt x="261820" y="209697"/>
                  </a:lnTo>
                  <a:close/>
                </a:path>
              </a:pathLst>
            </a:custGeom>
            <a:grpFill/>
            <a:ln w="87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442" name="Groep 441">
            <a:extLst>
              <a:ext uri="{FF2B5EF4-FFF2-40B4-BE49-F238E27FC236}">
                <a16:creationId xmlns:a16="http://schemas.microsoft.com/office/drawing/2014/main" id="{550D50D7-072A-6FC1-F655-682F525F8108}"/>
              </a:ext>
            </a:extLst>
          </p:cNvPr>
          <p:cNvGrpSpPr/>
          <p:nvPr userDrawn="1"/>
        </p:nvGrpSpPr>
        <p:grpSpPr>
          <a:xfrm>
            <a:off x="-128985" y="342255"/>
            <a:ext cx="13624054" cy="6231456"/>
            <a:chOff x="592495" y="858846"/>
            <a:chExt cx="11365172" cy="5198275"/>
          </a:xfrm>
        </p:grpSpPr>
        <p:grpSp>
          <p:nvGrpSpPr>
            <p:cNvPr id="443" name="Groep 442">
              <a:extLst>
                <a:ext uri="{FF2B5EF4-FFF2-40B4-BE49-F238E27FC236}">
                  <a16:creationId xmlns:a16="http://schemas.microsoft.com/office/drawing/2014/main" id="{6721216A-6530-68EE-25AD-4F37BE907037}"/>
                </a:ext>
              </a:extLst>
            </p:cNvPr>
            <p:cNvGrpSpPr/>
            <p:nvPr userDrawn="1"/>
          </p:nvGrpSpPr>
          <p:grpSpPr>
            <a:xfrm rot="21239844">
              <a:off x="592495" y="858846"/>
              <a:ext cx="11365172" cy="5198275"/>
              <a:chOff x="450292" y="1246483"/>
              <a:chExt cx="11365172" cy="5198275"/>
            </a:xfrm>
          </p:grpSpPr>
          <p:pic>
            <p:nvPicPr>
              <p:cNvPr id="445" name="Graphic 444">
                <a:extLst>
                  <a:ext uri="{FF2B5EF4-FFF2-40B4-BE49-F238E27FC236}">
                    <a16:creationId xmlns:a16="http://schemas.microsoft.com/office/drawing/2014/main" id="{4888AD3F-AEEE-7FEF-BD8C-84F3E1D58331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16200000" flipH="1">
                <a:off x="3533740" y="-1836965"/>
                <a:ext cx="5198275" cy="11365172"/>
              </a:xfrm>
              <a:prstGeom prst="rect">
                <a:avLst/>
              </a:prstGeom>
            </p:spPr>
          </p:pic>
          <p:pic>
            <p:nvPicPr>
              <p:cNvPr id="446" name="Graphic 445">
                <a:extLst>
                  <a:ext uri="{FF2B5EF4-FFF2-40B4-BE49-F238E27FC236}">
                    <a16:creationId xmlns:a16="http://schemas.microsoft.com/office/drawing/2014/main" id="{12F0F98B-9984-3BE8-DEF8-1E3B9EAF3F69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115014" y="4496909"/>
                <a:ext cx="1995271" cy="842784"/>
              </a:xfrm>
              <a:prstGeom prst="rect">
                <a:avLst/>
              </a:prstGeom>
            </p:spPr>
          </p:pic>
        </p:grpSp>
        <p:pic>
          <p:nvPicPr>
            <p:cNvPr id="444" name="Graphic 443">
              <a:extLst>
                <a:ext uri="{FF2B5EF4-FFF2-40B4-BE49-F238E27FC236}">
                  <a16:creationId xmlns:a16="http://schemas.microsoft.com/office/drawing/2014/main" id="{E880924A-1E21-DD96-017F-FE7F40BD123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rot="21249291">
              <a:off x="3792661" y="4583468"/>
              <a:ext cx="1260742" cy="984955"/>
            </a:xfrm>
            <a:prstGeom prst="rect">
              <a:avLst/>
            </a:prstGeom>
          </p:spPr>
        </p:pic>
      </p:grpSp>
      <p:grpSp>
        <p:nvGrpSpPr>
          <p:cNvPr id="447" name="Groep 446">
            <a:extLst>
              <a:ext uri="{FF2B5EF4-FFF2-40B4-BE49-F238E27FC236}">
                <a16:creationId xmlns:a16="http://schemas.microsoft.com/office/drawing/2014/main" id="{D4157718-B0F2-9725-816D-A7CBDAA10E1D}"/>
              </a:ext>
            </a:extLst>
          </p:cNvPr>
          <p:cNvGrpSpPr/>
          <p:nvPr userDrawn="1"/>
        </p:nvGrpSpPr>
        <p:grpSpPr>
          <a:xfrm>
            <a:off x="3258576" y="1613307"/>
            <a:ext cx="5571065" cy="1007392"/>
            <a:chOff x="3407081" y="2191615"/>
            <a:chExt cx="5571065" cy="1007392"/>
          </a:xfrm>
          <a:solidFill>
            <a:srgbClr val="0C7E4B"/>
          </a:solidFill>
        </p:grpSpPr>
        <p:sp>
          <p:nvSpPr>
            <p:cNvPr id="448" name="Vrije vorm: vorm 447">
              <a:extLst>
                <a:ext uri="{FF2B5EF4-FFF2-40B4-BE49-F238E27FC236}">
                  <a16:creationId xmlns:a16="http://schemas.microsoft.com/office/drawing/2014/main" id="{628380C9-B8A7-EC7A-8677-6D60A83357B3}"/>
                </a:ext>
              </a:extLst>
            </p:cNvPr>
            <p:cNvSpPr/>
            <p:nvPr/>
          </p:nvSpPr>
          <p:spPr>
            <a:xfrm rot="21270334">
              <a:off x="3407081" y="2677038"/>
              <a:ext cx="119625" cy="257454"/>
            </a:xfrm>
            <a:custGeom>
              <a:avLst/>
              <a:gdLst>
                <a:gd name="connsiteX0" fmla="*/ 600 w 119625"/>
                <a:gd name="connsiteY0" fmla="*/ 142383 h 257454"/>
                <a:gd name="connsiteX1" fmla="*/ 16950 w 119625"/>
                <a:gd name="connsiteY1" fmla="*/ 79648 h 257454"/>
                <a:gd name="connsiteX2" fmla="*/ 70266 w 119625"/>
                <a:gd name="connsiteY2" fmla="*/ 29 h 257454"/>
                <a:gd name="connsiteX3" fmla="*/ 114696 w 119625"/>
                <a:gd name="connsiteY3" fmla="*/ 62232 h 257454"/>
                <a:gd name="connsiteX4" fmla="*/ 70977 w 119625"/>
                <a:gd name="connsiteY4" fmla="*/ 255769 h 257454"/>
                <a:gd name="connsiteX5" fmla="*/ 600 w 119625"/>
                <a:gd name="connsiteY5" fmla="*/ 142383 h 257454"/>
                <a:gd name="connsiteX6" fmla="*/ 12507 w 119625"/>
                <a:gd name="connsiteY6" fmla="*/ 148426 h 257454"/>
                <a:gd name="connsiteX7" fmla="*/ 10552 w 119625"/>
                <a:gd name="connsiteY7" fmla="*/ 147004 h 257454"/>
                <a:gd name="connsiteX8" fmla="*/ 6109 w 119625"/>
                <a:gd name="connsiteY8" fmla="*/ 150559 h 257454"/>
                <a:gd name="connsiteX9" fmla="*/ 6109 w 119625"/>
                <a:gd name="connsiteY9" fmla="*/ 154113 h 257454"/>
                <a:gd name="connsiteX10" fmla="*/ 9130 w 119625"/>
                <a:gd name="connsiteY10" fmla="*/ 155535 h 257454"/>
                <a:gd name="connsiteX11" fmla="*/ 10197 w 119625"/>
                <a:gd name="connsiteY11" fmla="*/ 155535 h 257454"/>
                <a:gd name="connsiteX12" fmla="*/ 11263 w 119625"/>
                <a:gd name="connsiteY12" fmla="*/ 155002 h 257454"/>
                <a:gd name="connsiteX13" fmla="*/ 12685 w 119625"/>
                <a:gd name="connsiteY13" fmla="*/ 148604 h 257454"/>
                <a:gd name="connsiteX14" fmla="*/ 15528 w 119625"/>
                <a:gd name="connsiteY14" fmla="*/ 134031 h 257454"/>
                <a:gd name="connsiteX15" fmla="*/ 16595 w 119625"/>
                <a:gd name="connsiteY15" fmla="*/ 130476 h 257454"/>
                <a:gd name="connsiteX16" fmla="*/ 14640 w 119625"/>
                <a:gd name="connsiteY16" fmla="*/ 129054 h 257454"/>
                <a:gd name="connsiteX17" fmla="*/ 11619 w 119625"/>
                <a:gd name="connsiteY17" fmla="*/ 131542 h 257454"/>
                <a:gd name="connsiteX18" fmla="*/ 12152 w 119625"/>
                <a:gd name="connsiteY18" fmla="*/ 134031 h 257454"/>
                <a:gd name="connsiteX19" fmla="*/ 13573 w 119625"/>
                <a:gd name="connsiteY19" fmla="*/ 134564 h 257454"/>
                <a:gd name="connsiteX20" fmla="*/ 14995 w 119625"/>
                <a:gd name="connsiteY20" fmla="*/ 134564 h 257454"/>
                <a:gd name="connsiteX21" fmla="*/ 15528 w 119625"/>
                <a:gd name="connsiteY21" fmla="*/ 134031 h 257454"/>
                <a:gd name="connsiteX22" fmla="*/ 21571 w 119625"/>
                <a:gd name="connsiteY22" fmla="*/ 161933 h 257454"/>
                <a:gd name="connsiteX23" fmla="*/ 21571 w 119625"/>
                <a:gd name="connsiteY23" fmla="*/ 161399 h 257454"/>
                <a:gd name="connsiteX24" fmla="*/ 20505 w 119625"/>
                <a:gd name="connsiteY24" fmla="*/ 157490 h 257454"/>
                <a:gd name="connsiteX25" fmla="*/ 17483 w 119625"/>
                <a:gd name="connsiteY25" fmla="*/ 158023 h 257454"/>
                <a:gd name="connsiteX26" fmla="*/ 16417 w 119625"/>
                <a:gd name="connsiteY26" fmla="*/ 161933 h 257454"/>
                <a:gd name="connsiteX27" fmla="*/ 18372 w 119625"/>
                <a:gd name="connsiteY27" fmla="*/ 163888 h 257454"/>
                <a:gd name="connsiteX28" fmla="*/ 21393 w 119625"/>
                <a:gd name="connsiteY28" fmla="*/ 161933 h 257454"/>
                <a:gd name="connsiteX29" fmla="*/ 25125 w 119625"/>
                <a:gd name="connsiteY29" fmla="*/ 178283 h 257454"/>
                <a:gd name="connsiteX30" fmla="*/ 26192 w 119625"/>
                <a:gd name="connsiteY30" fmla="*/ 177750 h 257454"/>
                <a:gd name="connsiteX31" fmla="*/ 27258 w 119625"/>
                <a:gd name="connsiteY31" fmla="*/ 170285 h 257454"/>
                <a:gd name="connsiteX32" fmla="*/ 23348 w 119625"/>
                <a:gd name="connsiteY32" fmla="*/ 168864 h 257454"/>
                <a:gd name="connsiteX33" fmla="*/ 19794 w 119625"/>
                <a:gd name="connsiteY33" fmla="*/ 171885 h 257454"/>
                <a:gd name="connsiteX34" fmla="*/ 19794 w 119625"/>
                <a:gd name="connsiteY34" fmla="*/ 175795 h 257454"/>
                <a:gd name="connsiteX35" fmla="*/ 25303 w 119625"/>
                <a:gd name="connsiteY35" fmla="*/ 178283 h 257454"/>
                <a:gd name="connsiteX36" fmla="*/ 20682 w 119625"/>
                <a:gd name="connsiteY36" fmla="*/ 142383 h 257454"/>
                <a:gd name="connsiteX37" fmla="*/ 22637 w 119625"/>
                <a:gd name="connsiteY37" fmla="*/ 144338 h 257454"/>
                <a:gd name="connsiteX38" fmla="*/ 23170 w 119625"/>
                <a:gd name="connsiteY38" fmla="*/ 144338 h 257454"/>
                <a:gd name="connsiteX39" fmla="*/ 26725 w 119625"/>
                <a:gd name="connsiteY39" fmla="*/ 142383 h 257454"/>
                <a:gd name="connsiteX40" fmla="*/ 27258 w 119625"/>
                <a:gd name="connsiteY40" fmla="*/ 141850 h 257454"/>
                <a:gd name="connsiteX41" fmla="*/ 26192 w 119625"/>
                <a:gd name="connsiteY41" fmla="*/ 136341 h 257454"/>
                <a:gd name="connsiteX42" fmla="*/ 22637 w 119625"/>
                <a:gd name="connsiteY42" fmla="*/ 136874 h 257454"/>
                <a:gd name="connsiteX43" fmla="*/ 20682 w 119625"/>
                <a:gd name="connsiteY43" fmla="*/ 142383 h 257454"/>
                <a:gd name="connsiteX44" fmla="*/ 36144 w 119625"/>
                <a:gd name="connsiteY44" fmla="*/ 206540 h 257454"/>
                <a:gd name="connsiteX45" fmla="*/ 69555 w 119625"/>
                <a:gd name="connsiteY45" fmla="*/ 242440 h 257454"/>
                <a:gd name="connsiteX46" fmla="*/ 105455 w 119625"/>
                <a:gd name="connsiteY46" fmla="*/ 163354 h 257454"/>
                <a:gd name="connsiteX47" fmla="*/ 33300 w 119625"/>
                <a:gd name="connsiteY47" fmla="*/ 143450 h 257454"/>
                <a:gd name="connsiteX48" fmla="*/ 33300 w 119625"/>
                <a:gd name="connsiteY48" fmla="*/ 143983 h 257454"/>
                <a:gd name="connsiteX49" fmla="*/ 36322 w 119625"/>
                <a:gd name="connsiteY49" fmla="*/ 206718 h 257454"/>
                <a:gd name="connsiteX50" fmla="*/ 36144 w 119625"/>
                <a:gd name="connsiteY50" fmla="*/ 78226 h 257454"/>
                <a:gd name="connsiteX51" fmla="*/ 106343 w 119625"/>
                <a:gd name="connsiteY51" fmla="*/ 149848 h 257454"/>
                <a:gd name="connsiteX52" fmla="*/ 106877 w 119625"/>
                <a:gd name="connsiteY52" fmla="*/ 113060 h 257454"/>
                <a:gd name="connsiteX53" fmla="*/ 71333 w 119625"/>
                <a:gd name="connsiteY53" fmla="*/ 14069 h 257454"/>
                <a:gd name="connsiteX54" fmla="*/ 35966 w 119625"/>
                <a:gd name="connsiteY54" fmla="*/ 78226 h 25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9625" h="257454">
                  <a:moveTo>
                    <a:pt x="600" y="142383"/>
                  </a:moveTo>
                  <a:cubicBezTo>
                    <a:pt x="600" y="142383"/>
                    <a:pt x="2555" y="107017"/>
                    <a:pt x="16950" y="79648"/>
                  </a:cubicBezTo>
                  <a:cubicBezTo>
                    <a:pt x="18016" y="-1925"/>
                    <a:pt x="70266" y="29"/>
                    <a:pt x="70266" y="29"/>
                  </a:cubicBezTo>
                  <a:cubicBezTo>
                    <a:pt x="70266" y="29"/>
                    <a:pt x="103678" y="-3347"/>
                    <a:pt x="114696" y="62232"/>
                  </a:cubicBezTo>
                  <a:cubicBezTo>
                    <a:pt x="126070" y="128343"/>
                    <a:pt x="120206" y="244928"/>
                    <a:pt x="70977" y="255769"/>
                  </a:cubicBezTo>
                  <a:cubicBezTo>
                    <a:pt x="-11307" y="273719"/>
                    <a:pt x="600" y="142383"/>
                    <a:pt x="600" y="142383"/>
                  </a:cubicBezTo>
                  <a:close/>
                  <a:moveTo>
                    <a:pt x="12507" y="148426"/>
                  </a:moveTo>
                  <a:cubicBezTo>
                    <a:pt x="11974" y="147360"/>
                    <a:pt x="11441" y="147004"/>
                    <a:pt x="10552" y="147004"/>
                  </a:cubicBezTo>
                  <a:cubicBezTo>
                    <a:pt x="9130" y="147004"/>
                    <a:pt x="6998" y="148070"/>
                    <a:pt x="6109" y="150559"/>
                  </a:cubicBezTo>
                  <a:cubicBezTo>
                    <a:pt x="5576" y="151980"/>
                    <a:pt x="5576" y="153047"/>
                    <a:pt x="6109" y="154113"/>
                  </a:cubicBezTo>
                  <a:cubicBezTo>
                    <a:pt x="7176" y="155179"/>
                    <a:pt x="8064" y="155535"/>
                    <a:pt x="9130" y="155535"/>
                  </a:cubicBezTo>
                  <a:lnTo>
                    <a:pt x="10197" y="155535"/>
                  </a:lnTo>
                  <a:cubicBezTo>
                    <a:pt x="10197" y="155535"/>
                    <a:pt x="10730" y="155002"/>
                    <a:pt x="11263" y="155002"/>
                  </a:cubicBezTo>
                  <a:cubicBezTo>
                    <a:pt x="13218" y="151980"/>
                    <a:pt x="13751" y="150025"/>
                    <a:pt x="12685" y="148604"/>
                  </a:cubicBezTo>
                  <a:close/>
                  <a:moveTo>
                    <a:pt x="15528" y="134031"/>
                  </a:moveTo>
                  <a:cubicBezTo>
                    <a:pt x="16950" y="132609"/>
                    <a:pt x="16950" y="131009"/>
                    <a:pt x="16595" y="130476"/>
                  </a:cubicBezTo>
                  <a:cubicBezTo>
                    <a:pt x="16595" y="129410"/>
                    <a:pt x="15528" y="129054"/>
                    <a:pt x="14640" y="129054"/>
                  </a:cubicBezTo>
                  <a:cubicBezTo>
                    <a:pt x="13218" y="129588"/>
                    <a:pt x="12152" y="130121"/>
                    <a:pt x="11619" y="131542"/>
                  </a:cubicBezTo>
                  <a:cubicBezTo>
                    <a:pt x="11085" y="132964"/>
                    <a:pt x="11619" y="133497"/>
                    <a:pt x="12152" y="134031"/>
                  </a:cubicBezTo>
                  <a:cubicBezTo>
                    <a:pt x="12685" y="134564"/>
                    <a:pt x="13218" y="134564"/>
                    <a:pt x="13573" y="134564"/>
                  </a:cubicBezTo>
                  <a:lnTo>
                    <a:pt x="14995" y="134564"/>
                  </a:lnTo>
                  <a:cubicBezTo>
                    <a:pt x="14995" y="134564"/>
                    <a:pt x="15528" y="134564"/>
                    <a:pt x="15528" y="134031"/>
                  </a:cubicBezTo>
                  <a:close/>
                  <a:moveTo>
                    <a:pt x="21571" y="161933"/>
                  </a:moveTo>
                  <a:lnTo>
                    <a:pt x="21571" y="161399"/>
                  </a:lnTo>
                  <a:cubicBezTo>
                    <a:pt x="22104" y="158911"/>
                    <a:pt x="21038" y="157845"/>
                    <a:pt x="20505" y="157490"/>
                  </a:cubicBezTo>
                  <a:cubicBezTo>
                    <a:pt x="19438" y="156956"/>
                    <a:pt x="18550" y="156956"/>
                    <a:pt x="17483" y="158023"/>
                  </a:cubicBezTo>
                  <a:cubicBezTo>
                    <a:pt x="16417" y="158556"/>
                    <a:pt x="16062" y="160511"/>
                    <a:pt x="16417" y="161933"/>
                  </a:cubicBezTo>
                  <a:cubicBezTo>
                    <a:pt x="16950" y="163354"/>
                    <a:pt x="17839" y="163354"/>
                    <a:pt x="18372" y="163888"/>
                  </a:cubicBezTo>
                  <a:cubicBezTo>
                    <a:pt x="19794" y="163888"/>
                    <a:pt x="20860" y="162466"/>
                    <a:pt x="21393" y="161933"/>
                  </a:cubicBezTo>
                  <a:close/>
                  <a:moveTo>
                    <a:pt x="25125" y="178283"/>
                  </a:moveTo>
                  <a:cubicBezTo>
                    <a:pt x="25125" y="178283"/>
                    <a:pt x="26192" y="178283"/>
                    <a:pt x="26192" y="177750"/>
                  </a:cubicBezTo>
                  <a:cubicBezTo>
                    <a:pt x="28147" y="174728"/>
                    <a:pt x="28147" y="172240"/>
                    <a:pt x="27258" y="170285"/>
                  </a:cubicBezTo>
                  <a:cubicBezTo>
                    <a:pt x="26192" y="169219"/>
                    <a:pt x="24770" y="168331"/>
                    <a:pt x="23348" y="168864"/>
                  </a:cubicBezTo>
                  <a:cubicBezTo>
                    <a:pt x="21926" y="168864"/>
                    <a:pt x="20327" y="169930"/>
                    <a:pt x="19794" y="171885"/>
                  </a:cubicBezTo>
                  <a:cubicBezTo>
                    <a:pt x="19261" y="173307"/>
                    <a:pt x="19261" y="174373"/>
                    <a:pt x="19794" y="175795"/>
                  </a:cubicBezTo>
                  <a:cubicBezTo>
                    <a:pt x="21215" y="177750"/>
                    <a:pt x="25303" y="178283"/>
                    <a:pt x="25303" y="178283"/>
                  </a:cubicBezTo>
                  <a:close/>
                  <a:moveTo>
                    <a:pt x="20682" y="142383"/>
                  </a:moveTo>
                  <a:cubicBezTo>
                    <a:pt x="21215" y="143805"/>
                    <a:pt x="21749" y="144338"/>
                    <a:pt x="22637" y="144338"/>
                  </a:cubicBezTo>
                  <a:lnTo>
                    <a:pt x="23170" y="144338"/>
                  </a:lnTo>
                  <a:cubicBezTo>
                    <a:pt x="24592" y="144338"/>
                    <a:pt x="26192" y="142917"/>
                    <a:pt x="26725" y="142383"/>
                  </a:cubicBezTo>
                  <a:lnTo>
                    <a:pt x="27258" y="141850"/>
                  </a:lnTo>
                  <a:cubicBezTo>
                    <a:pt x="27791" y="138829"/>
                    <a:pt x="27791" y="137407"/>
                    <a:pt x="26192" y="136341"/>
                  </a:cubicBezTo>
                  <a:cubicBezTo>
                    <a:pt x="25658" y="135808"/>
                    <a:pt x="24237" y="135808"/>
                    <a:pt x="22637" y="136874"/>
                  </a:cubicBezTo>
                  <a:cubicBezTo>
                    <a:pt x="21038" y="137940"/>
                    <a:pt x="20149" y="140428"/>
                    <a:pt x="20682" y="142383"/>
                  </a:cubicBezTo>
                  <a:close/>
                  <a:moveTo>
                    <a:pt x="36144" y="206540"/>
                  </a:moveTo>
                  <a:cubicBezTo>
                    <a:pt x="41120" y="227511"/>
                    <a:pt x="50539" y="245817"/>
                    <a:pt x="69555" y="242440"/>
                  </a:cubicBezTo>
                  <a:cubicBezTo>
                    <a:pt x="82529" y="240485"/>
                    <a:pt x="100479" y="220047"/>
                    <a:pt x="105455" y="163354"/>
                  </a:cubicBezTo>
                  <a:cubicBezTo>
                    <a:pt x="67067" y="174728"/>
                    <a:pt x="45208" y="161399"/>
                    <a:pt x="33300" y="143450"/>
                  </a:cubicBezTo>
                  <a:lnTo>
                    <a:pt x="33300" y="143983"/>
                  </a:lnTo>
                  <a:cubicBezTo>
                    <a:pt x="33300" y="143983"/>
                    <a:pt x="29746" y="180771"/>
                    <a:pt x="36322" y="206718"/>
                  </a:cubicBezTo>
                  <a:close/>
                  <a:moveTo>
                    <a:pt x="36144" y="78226"/>
                  </a:moveTo>
                  <a:cubicBezTo>
                    <a:pt x="36144" y="169219"/>
                    <a:pt x="90882" y="155357"/>
                    <a:pt x="106343" y="149848"/>
                  </a:cubicBezTo>
                  <a:cubicBezTo>
                    <a:pt x="106877" y="138829"/>
                    <a:pt x="107410" y="126389"/>
                    <a:pt x="106877" y="113060"/>
                  </a:cubicBezTo>
                  <a:cubicBezTo>
                    <a:pt x="103678" y="11581"/>
                    <a:pt x="71333" y="14069"/>
                    <a:pt x="71333" y="14069"/>
                  </a:cubicBezTo>
                  <a:cubicBezTo>
                    <a:pt x="71333" y="14069"/>
                    <a:pt x="35966" y="10159"/>
                    <a:pt x="35966" y="7822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9" name="Vrije vorm: vorm 448">
              <a:extLst>
                <a:ext uri="{FF2B5EF4-FFF2-40B4-BE49-F238E27FC236}">
                  <a16:creationId xmlns:a16="http://schemas.microsoft.com/office/drawing/2014/main" id="{A9B7A829-ADC7-70F5-932A-1C0E7C31270D}"/>
                </a:ext>
              </a:extLst>
            </p:cNvPr>
            <p:cNvSpPr/>
            <p:nvPr/>
          </p:nvSpPr>
          <p:spPr>
            <a:xfrm rot="21270334">
              <a:off x="3535665" y="2667043"/>
              <a:ext cx="70419" cy="257539"/>
            </a:xfrm>
            <a:custGeom>
              <a:avLst/>
              <a:gdLst>
                <a:gd name="connsiteX0" fmla="*/ 29888 w 70419"/>
                <a:gd name="connsiteY0" fmla="*/ 257362 h 257539"/>
                <a:gd name="connsiteX1" fmla="*/ 16382 w 70419"/>
                <a:gd name="connsiteY1" fmla="*/ 234436 h 257539"/>
                <a:gd name="connsiteX2" fmla="*/ 10872 w 70419"/>
                <a:gd name="connsiteY2" fmla="*/ 143443 h 257539"/>
                <a:gd name="connsiteX3" fmla="*/ 10339 w 70419"/>
                <a:gd name="connsiteY3" fmla="*/ 132069 h 257539"/>
                <a:gd name="connsiteX4" fmla="*/ 8917 w 70419"/>
                <a:gd name="connsiteY4" fmla="*/ 132069 h 257539"/>
                <a:gd name="connsiteX5" fmla="*/ 31 w 70419"/>
                <a:gd name="connsiteY5" fmla="*/ 125138 h 257539"/>
                <a:gd name="connsiteX6" fmla="*/ 9984 w 70419"/>
                <a:gd name="connsiteY6" fmla="*/ 119095 h 257539"/>
                <a:gd name="connsiteX7" fmla="*/ 11050 w 70419"/>
                <a:gd name="connsiteY7" fmla="*/ 119095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9000 h 257539"/>
                <a:gd name="connsiteX20" fmla="*/ 18870 w 70419"/>
                <a:gd name="connsiteY20" fmla="*/ 138467 h 257539"/>
                <a:gd name="connsiteX21" fmla="*/ 16915 w 70419"/>
                <a:gd name="connsiteY21" fmla="*/ 142910 h 257539"/>
                <a:gd name="connsiteX22" fmla="*/ 17448 w 70419"/>
                <a:gd name="connsiteY22" fmla="*/ 143443 h 257539"/>
                <a:gd name="connsiteX23" fmla="*/ 21002 w 70419"/>
                <a:gd name="connsiteY23" fmla="*/ 146997 h 257539"/>
                <a:gd name="connsiteX24" fmla="*/ 23490 w 70419"/>
                <a:gd name="connsiteY24" fmla="*/ 144509 h 257539"/>
                <a:gd name="connsiteX25" fmla="*/ 22069 w 70419"/>
                <a:gd name="connsiteY25" fmla="*/ 139000 h 257539"/>
                <a:gd name="connsiteX26" fmla="*/ 30422 w 70419"/>
                <a:gd name="connsiteY26" fmla="*/ 162459 h 257539"/>
                <a:gd name="connsiteX27" fmla="*/ 31488 w 70419"/>
                <a:gd name="connsiteY27" fmla="*/ 162459 h 257539"/>
                <a:gd name="connsiteX28" fmla="*/ 34509 w 70419"/>
                <a:gd name="connsiteY28" fmla="*/ 161393 h 257539"/>
                <a:gd name="connsiteX29" fmla="*/ 35575 w 70419"/>
                <a:gd name="connsiteY29" fmla="*/ 156950 h 257539"/>
                <a:gd name="connsiteX30" fmla="*/ 32554 w 70419"/>
                <a:gd name="connsiteY30" fmla="*/ 153929 h 257539"/>
                <a:gd name="connsiteX31" fmla="*/ 26512 w 70419"/>
                <a:gd name="connsiteY31" fmla="*/ 154995 h 257539"/>
                <a:gd name="connsiteX32" fmla="*/ 25979 w 70419"/>
                <a:gd name="connsiteY32" fmla="*/ 156417 h 257539"/>
                <a:gd name="connsiteX33" fmla="*/ 30422 w 70419"/>
                <a:gd name="connsiteY33" fmla="*/ 162459 h 257539"/>
                <a:gd name="connsiteX34" fmla="*/ 30422 w 70419"/>
                <a:gd name="connsiteY34" fmla="*/ 148597 h 257539"/>
                <a:gd name="connsiteX35" fmla="*/ 31488 w 70419"/>
                <a:gd name="connsiteY35" fmla="*/ 148597 h 257539"/>
                <a:gd name="connsiteX36" fmla="*/ 32910 w 70419"/>
                <a:gd name="connsiteY36" fmla="*/ 148064 h 257539"/>
                <a:gd name="connsiteX37" fmla="*/ 33976 w 70419"/>
                <a:gd name="connsiteY37" fmla="*/ 144154 h 257539"/>
                <a:gd name="connsiteX38" fmla="*/ 32021 w 70419"/>
                <a:gd name="connsiteY38" fmla="*/ 142732 h 257539"/>
                <a:gd name="connsiteX39" fmla="*/ 29533 w 70419"/>
                <a:gd name="connsiteY39" fmla="*/ 144154 h 257539"/>
                <a:gd name="connsiteX40" fmla="*/ 29533 w 70419"/>
                <a:gd name="connsiteY40" fmla="*/ 144687 h 257539"/>
                <a:gd name="connsiteX41" fmla="*/ 30599 w 70419"/>
                <a:gd name="connsiteY41" fmla="*/ 148597 h 257539"/>
                <a:gd name="connsiteX42" fmla="*/ 45883 w 70419"/>
                <a:gd name="connsiteY42" fmla="*/ 53517 h 257539"/>
                <a:gd name="connsiteX43" fmla="*/ 53347 w 70419"/>
                <a:gd name="connsiteY43" fmla="*/ 13174 h 257539"/>
                <a:gd name="connsiteX44" fmla="*/ 45883 w 70419"/>
                <a:gd name="connsiteY44" fmla="*/ 53517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8" y="257362"/>
                  </a:moveTo>
                  <a:cubicBezTo>
                    <a:pt x="18870" y="257362"/>
                    <a:pt x="16382" y="234436"/>
                    <a:pt x="16382" y="234436"/>
                  </a:cubicBezTo>
                  <a:cubicBezTo>
                    <a:pt x="11939" y="205645"/>
                    <a:pt x="10872" y="143443"/>
                    <a:pt x="10872" y="143443"/>
                  </a:cubicBezTo>
                  <a:cubicBezTo>
                    <a:pt x="10872" y="143443"/>
                    <a:pt x="10339" y="139000"/>
                    <a:pt x="10339" y="132069"/>
                  </a:cubicBezTo>
                  <a:lnTo>
                    <a:pt x="8917" y="132069"/>
                  </a:lnTo>
                  <a:cubicBezTo>
                    <a:pt x="5896" y="132069"/>
                    <a:pt x="-502" y="130114"/>
                    <a:pt x="31" y="125138"/>
                  </a:cubicBezTo>
                  <a:cubicBezTo>
                    <a:pt x="565" y="120162"/>
                    <a:pt x="7496" y="119095"/>
                    <a:pt x="9984" y="119095"/>
                  </a:cubicBezTo>
                  <a:lnTo>
                    <a:pt x="11050" y="119095"/>
                  </a:lnTo>
                  <a:cubicBezTo>
                    <a:pt x="11405" y="78220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1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9000"/>
                  </a:moveTo>
                  <a:cubicBezTo>
                    <a:pt x="20825" y="137934"/>
                    <a:pt x="19403" y="137934"/>
                    <a:pt x="18870" y="138467"/>
                  </a:cubicBezTo>
                  <a:cubicBezTo>
                    <a:pt x="17448" y="139000"/>
                    <a:pt x="16915" y="142021"/>
                    <a:pt x="16915" y="142910"/>
                  </a:cubicBezTo>
                  <a:lnTo>
                    <a:pt x="17448" y="143443"/>
                  </a:lnTo>
                  <a:cubicBezTo>
                    <a:pt x="18514" y="145398"/>
                    <a:pt x="19403" y="146997"/>
                    <a:pt x="21002" y="146997"/>
                  </a:cubicBezTo>
                  <a:cubicBezTo>
                    <a:pt x="22069" y="146997"/>
                    <a:pt x="22957" y="145931"/>
                    <a:pt x="23490" y="144509"/>
                  </a:cubicBezTo>
                  <a:cubicBezTo>
                    <a:pt x="24024" y="142554"/>
                    <a:pt x="24024" y="140066"/>
                    <a:pt x="22069" y="139000"/>
                  </a:cubicBezTo>
                  <a:close/>
                  <a:moveTo>
                    <a:pt x="30422" y="162459"/>
                  </a:moveTo>
                  <a:lnTo>
                    <a:pt x="31488" y="162459"/>
                  </a:lnTo>
                  <a:cubicBezTo>
                    <a:pt x="32554" y="162459"/>
                    <a:pt x="33443" y="162459"/>
                    <a:pt x="34509" y="161393"/>
                  </a:cubicBezTo>
                  <a:cubicBezTo>
                    <a:pt x="35575" y="160326"/>
                    <a:pt x="35931" y="158905"/>
                    <a:pt x="35575" y="156950"/>
                  </a:cubicBezTo>
                  <a:cubicBezTo>
                    <a:pt x="35042" y="155528"/>
                    <a:pt x="34154" y="154462"/>
                    <a:pt x="32554" y="153929"/>
                  </a:cubicBezTo>
                  <a:cubicBezTo>
                    <a:pt x="30066" y="152862"/>
                    <a:pt x="27045" y="154995"/>
                    <a:pt x="26512" y="154995"/>
                  </a:cubicBezTo>
                  <a:cubicBezTo>
                    <a:pt x="26512" y="155528"/>
                    <a:pt x="25979" y="156061"/>
                    <a:pt x="25979" y="156417"/>
                  </a:cubicBezTo>
                  <a:cubicBezTo>
                    <a:pt x="26512" y="159438"/>
                    <a:pt x="27933" y="161393"/>
                    <a:pt x="30422" y="162459"/>
                  </a:cubicBezTo>
                  <a:close/>
                  <a:moveTo>
                    <a:pt x="30422" y="148597"/>
                  </a:moveTo>
                  <a:lnTo>
                    <a:pt x="31488" y="148597"/>
                  </a:lnTo>
                  <a:cubicBezTo>
                    <a:pt x="31488" y="148597"/>
                    <a:pt x="32554" y="148597"/>
                    <a:pt x="32910" y="148064"/>
                  </a:cubicBezTo>
                  <a:cubicBezTo>
                    <a:pt x="33976" y="146997"/>
                    <a:pt x="34331" y="145576"/>
                    <a:pt x="33976" y="144154"/>
                  </a:cubicBezTo>
                  <a:cubicBezTo>
                    <a:pt x="33443" y="143088"/>
                    <a:pt x="32554" y="142732"/>
                    <a:pt x="32021" y="142732"/>
                  </a:cubicBezTo>
                  <a:cubicBezTo>
                    <a:pt x="30599" y="142732"/>
                    <a:pt x="29533" y="143798"/>
                    <a:pt x="29533" y="144154"/>
                  </a:cubicBezTo>
                  <a:lnTo>
                    <a:pt x="29533" y="144687"/>
                  </a:lnTo>
                  <a:cubicBezTo>
                    <a:pt x="29000" y="147175"/>
                    <a:pt x="30066" y="148241"/>
                    <a:pt x="30599" y="148597"/>
                  </a:cubicBezTo>
                  <a:close/>
                  <a:moveTo>
                    <a:pt x="45883" y="53517"/>
                  </a:moveTo>
                  <a:cubicBezTo>
                    <a:pt x="58324" y="36633"/>
                    <a:pt x="60812" y="11752"/>
                    <a:pt x="53347" y="13174"/>
                  </a:cubicBezTo>
                  <a:cubicBezTo>
                    <a:pt x="50326" y="14240"/>
                    <a:pt x="47838" y="31657"/>
                    <a:pt x="45883" y="53517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0" name="Vrije vorm: vorm 449">
              <a:extLst>
                <a:ext uri="{FF2B5EF4-FFF2-40B4-BE49-F238E27FC236}">
                  <a16:creationId xmlns:a16="http://schemas.microsoft.com/office/drawing/2014/main" id="{BE9F3EE0-803F-17C7-D051-BAE04DAC87DE}"/>
                </a:ext>
              </a:extLst>
            </p:cNvPr>
            <p:cNvSpPr/>
            <p:nvPr/>
          </p:nvSpPr>
          <p:spPr>
            <a:xfrm rot="21270334">
              <a:off x="3689593" y="2691823"/>
              <a:ext cx="57767" cy="271735"/>
            </a:xfrm>
            <a:custGeom>
              <a:avLst/>
              <a:gdLst>
                <a:gd name="connsiteX0" fmla="*/ 55813 w 57767"/>
                <a:gd name="connsiteY0" fmla="*/ 48340 h 271735"/>
                <a:gd name="connsiteX1" fmla="*/ 57767 w 57767"/>
                <a:gd name="connsiteY1" fmla="*/ 122449 h 271735"/>
                <a:gd name="connsiteX2" fmla="*/ 55279 w 57767"/>
                <a:gd name="connsiteY2" fmla="*/ 187673 h 271735"/>
                <a:gd name="connsiteX3" fmla="*/ 17958 w 57767"/>
                <a:gd name="connsiteY3" fmla="*/ 271734 h 271735"/>
                <a:gd name="connsiteX4" fmla="*/ 8 w 57767"/>
                <a:gd name="connsiteY4" fmla="*/ 250408 h 271735"/>
                <a:gd name="connsiteX5" fmla="*/ 6939 w 57767"/>
                <a:gd name="connsiteY5" fmla="*/ 240456 h 271735"/>
                <a:gd name="connsiteX6" fmla="*/ 12449 w 57767"/>
                <a:gd name="connsiteY6" fmla="*/ 247387 h 271735"/>
                <a:gd name="connsiteX7" fmla="*/ 15470 w 57767"/>
                <a:gd name="connsiteY7" fmla="*/ 256273 h 271735"/>
                <a:gd name="connsiteX8" fmla="*/ 25955 w 57767"/>
                <a:gd name="connsiteY8" fmla="*/ 187139 h 271735"/>
                <a:gd name="connsiteX9" fmla="*/ 24889 w 57767"/>
                <a:gd name="connsiteY9" fmla="*/ 121916 h 271735"/>
                <a:gd name="connsiteX10" fmla="*/ 24889 w 57767"/>
                <a:gd name="connsiteY10" fmla="*/ 51717 h 271735"/>
                <a:gd name="connsiteX11" fmla="*/ 39285 w 57767"/>
                <a:gd name="connsiteY11" fmla="*/ 27369 h 271735"/>
                <a:gd name="connsiteX12" fmla="*/ 55635 w 57767"/>
                <a:gd name="connsiteY12" fmla="*/ 48340 h 271735"/>
                <a:gd name="connsiteX13" fmla="*/ 40351 w 57767"/>
                <a:gd name="connsiteY13" fmla="*/ 0 h 271735"/>
                <a:gd name="connsiteX14" fmla="*/ 50303 w 57767"/>
                <a:gd name="connsiteY14" fmla="*/ 9952 h 271735"/>
                <a:gd name="connsiteX15" fmla="*/ 40351 w 57767"/>
                <a:gd name="connsiteY15" fmla="*/ 20438 h 271735"/>
                <a:gd name="connsiteX16" fmla="*/ 30399 w 57767"/>
                <a:gd name="connsiteY16" fmla="*/ 9952 h 271735"/>
                <a:gd name="connsiteX17" fmla="*/ 40351 w 57767"/>
                <a:gd name="connsiteY17" fmla="*/ 0 h 271735"/>
                <a:gd name="connsiteX18" fmla="*/ 36796 w 57767"/>
                <a:gd name="connsiteY18" fmla="*/ 118006 h 271735"/>
                <a:gd name="connsiteX19" fmla="*/ 39285 w 57767"/>
                <a:gd name="connsiteY19" fmla="*/ 116585 h 271735"/>
                <a:gd name="connsiteX20" fmla="*/ 39818 w 57767"/>
                <a:gd name="connsiteY20" fmla="*/ 110542 h 271735"/>
                <a:gd name="connsiteX21" fmla="*/ 37330 w 57767"/>
                <a:gd name="connsiteY21" fmla="*/ 109120 h 271735"/>
                <a:gd name="connsiteX22" fmla="*/ 33775 w 57767"/>
                <a:gd name="connsiteY22" fmla="*/ 112675 h 271735"/>
                <a:gd name="connsiteX23" fmla="*/ 35730 w 57767"/>
                <a:gd name="connsiteY23" fmla="*/ 117651 h 271735"/>
                <a:gd name="connsiteX24" fmla="*/ 36796 w 57767"/>
                <a:gd name="connsiteY24" fmla="*/ 118184 h 271735"/>
                <a:gd name="connsiteX25" fmla="*/ 42306 w 57767"/>
                <a:gd name="connsiteY25" fmla="*/ 124937 h 271735"/>
                <a:gd name="connsiteX26" fmla="*/ 40351 w 57767"/>
                <a:gd name="connsiteY26" fmla="*/ 123516 h 271735"/>
                <a:gd name="connsiteX27" fmla="*/ 37863 w 57767"/>
                <a:gd name="connsiteY27" fmla="*/ 124937 h 271735"/>
                <a:gd name="connsiteX28" fmla="*/ 37863 w 57767"/>
                <a:gd name="connsiteY28" fmla="*/ 125471 h 271735"/>
                <a:gd name="connsiteX29" fmla="*/ 39285 w 57767"/>
                <a:gd name="connsiteY29" fmla="*/ 129380 h 271735"/>
                <a:gd name="connsiteX30" fmla="*/ 39818 w 57767"/>
                <a:gd name="connsiteY30" fmla="*/ 129380 h 271735"/>
                <a:gd name="connsiteX31" fmla="*/ 41773 w 57767"/>
                <a:gd name="connsiteY31" fmla="*/ 128314 h 271735"/>
                <a:gd name="connsiteX32" fmla="*/ 42306 w 57767"/>
                <a:gd name="connsiteY32" fmla="*/ 124760 h 271735"/>
                <a:gd name="connsiteX33" fmla="*/ 51192 w 57767"/>
                <a:gd name="connsiteY33" fmla="*/ 118895 h 271735"/>
                <a:gd name="connsiteX34" fmla="*/ 48704 w 57767"/>
                <a:gd name="connsiteY34" fmla="*/ 116407 h 271735"/>
                <a:gd name="connsiteX35" fmla="*/ 45149 w 57767"/>
                <a:gd name="connsiteY35" fmla="*/ 118362 h 271735"/>
                <a:gd name="connsiteX36" fmla="*/ 44616 w 57767"/>
                <a:gd name="connsiteY36" fmla="*/ 118895 h 271735"/>
                <a:gd name="connsiteX37" fmla="*/ 47637 w 57767"/>
                <a:gd name="connsiteY37" fmla="*/ 124937 h 271735"/>
                <a:gd name="connsiteX38" fmla="*/ 48704 w 57767"/>
                <a:gd name="connsiteY38" fmla="*/ 125471 h 271735"/>
                <a:gd name="connsiteX39" fmla="*/ 50659 w 57767"/>
                <a:gd name="connsiteY39" fmla="*/ 124404 h 271735"/>
                <a:gd name="connsiteX40" fmla="*/ 51192 w 57767"/>
                <a:gd name="connsiteY40" fmla="*/ 118895 h 27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767" h="271735">
                  <a:moveTo>
                    <a:pt x="55813" y="48340"/>
                  </a:moveTo>
                  <a:cubicBezTo>
                    <a:pt x="56346" y="56870"/>
                    <a:pt x="57234" y="85661"/>
                    <a:pt x="57767" y="122449"/>
                  </a:cubicBezTo>
                  <a:cubicBezTo>
                    <a:pt x="57767" y="122449"/>
                    <a:pt x="57767" y="153728"/>
                    <a:pt x="55279" y="187673"/>
                  </a:cubicBezTo>
                  <a:cubicBezTo>
                    <a:pt x="52258" y="231036"/>
                    <a:pt x="40884" y="271734"/>
                    <a:pt x="17958" y="271734"/>
                  </a:cubicBezTo>
                  <a:cubicBezTo>
                    <a:pt x="17958" y="271734"/>
                    <a:pt x="1608" y="272267"/>
                    <a:pt x="8" y="250408"/>
                  </a:cubicBezTo>
                  <a:cubicBezTo>
                    <a:pt x="8" y="250408"/>
                    <a:pt x="-525" y="239922"/>
                    <a:pt x="6939" y="240456"/>
                  </a:cubicBezTo>
                  <a:cubicBezTo>
                    <a:pt x="6939" y="240456"/>
                    <a:pt x="11382" y="240456"/>
                    <a:pt x="12449" y="247387"/>
                  </a:cubicBezTo>
                  <a:cubicBezTo>
                    <a:pt x="12449" y="247387"/>
                    <a:pt x="12449" y="256806"/>
                    <a:pt x="15470" y="256273"/>
                  </a:cubicBezTo>
                  <a:cubicBezTo>
                    <a:pt x="24001" y="254851"/>
                    <a:pt x="25422" y="220906"/>
                    <a:pt x="25955" y="187139"/>
                  </a:cubicBezTo>
                  <a:cubicBezTo>
                    <a:pt x="25955" y="151773"/>
                    <a:pt x="24889" y="121916"/>
                    <a:pt x="24889" y="121916"/>
                  </a:cubicBezTo>
                  <a:cubicBezTo>
                    <a:pt x="24356" y="94014"/>
                    <a:pt x="23467" y="69666"/>
                    <a:pt x="24889" y="51717"/>
                  </a:cubicBezTo>
                  <a:cubicBezTo>
                    <a:pt x="25955" y="36788"/>
                    <a:pt x="30399" y="26836"/>
                    <a:pt x="39285" y="27369"/>
                  </a:cubicBezTo>
                  <a:cubicBezTo>
                    <a:pt x="39285" y="27369"/>
                    <a:pt x="54746" y="26303"/>
                    <a:pt x="55635" y="48340"/>
                  </a:cubicBezTo>
                  <a:close/>
                  <a:moveTo>
                    <a:pt x="40351" y="0"/>
                  </a:moveTo>
                  <a:cubicBezTo>
                    <a:pt x="45860" y="0"/>
                    <a:pt x="50303" y="4443"/>
                    <a:pt x="50303" y="9952"/>
                  </a:cubicBezTo>
                  <a:cubicBezTo>
                    <a:pt x="50303" y="15995"/>
                    <a:pt x="45860" y="20438"/>
                    <a:pt x="40351" y="20438"/>
                  </a:cubicBezTo>
                  <a:cubicBezTo>
                    <a:pt x="34842" y="20438"/>
                    <a:pt x="30399" y="15995"/>
                    <a:pt x="30399" y="9952"/>
                  </a:cubicBezTo>
                  <a:cubicBezTo>
                    <a:pt x="30399" y="4443"/>
                    <a:pt x="34842" y="0"/>
                    <a:pt x="40351" y="0"/>
                  </a:cubicBezTo>
                  <a:close/>
                  <a:moveTo>
                    <a:pt x="36796" y="118006"/>
                  </a:moveTo>
                  <a:cubicBezTo>
                    <a:pt x="37863" y="118006"/>
                    <a:pt x="38218" y="117473"/>
                    <a:pt x="39285" y="116585"/>
                  </a:cubicBezTo>
                  <a:cubicBezTo>
                    <a:pt x="40351" y="115163"/>
                    <a:pt x="41239" y="112675"/>
                    <a:pt x="39818" y="110542"/>
                  </a:cubicBezTo>
                  <a:cubicBezTo>
                    <a:pt x="39285" y="109476"/>
                    <a:pt x="38396" y="109120"/>
                    <a:pt x="37330" y="109120"/>
                  </a:cubicBezTo>
                  <a:cubicBezTo>
                    <a:pt x="35375" y="109120"/>
                    <a:pt x="34308" y="111608"/>
                    <a:pt x="33775" y="112675"/>
                  </a:cubicBezTo>
                  <a:cubicBezTo>
                    <a:pt x="33775" y="115696"/>
                    <a:pt x="34842" y="117118"/>
                    <a:pt x="35730" y="117651"/>
                  </a:cubicBezTo>
                  <a:cubicBezTo>
                    <a:pt x="35730" y="117651"/>
                    <a:pt x="36086" y="117829"/>
                    <a:pt x="36796" y="118184"/>
                  </a:cubicBezTo>
                  <a:close/>
                  <a:moveTo>
                    <a:pt x="42306" y="124937"/>
                  </a:moveTo>
                  <a:cubicBezTo>
                    <a:pt x="41773" y="123516"/>
                    <a:pt x="40884" y="123516"/>
                    <a:pt x="40351" y="123516"/>
                  </a:cubicBezTo>
                  <a:cubicBezTo>
                    <a:pt x="38929" y="123516"/>
                    <a:pt x="37863" y="124582"/>
                    <a:pt x="37863" y="124937"/>
                  </a:cubicBezTo>
                  <a:lnTo>
                    <a:pt x="37863" y="125471"/>
                  </a:lnTo>
                  <a:cubicBezTo>
                    <a:pt x="37863" y="127959"/>
                    <a:pt x="38929" y="129025"/>
                    <a:pt x="39285" y="129380"/>
                  </a:cubicBezTo>
                  <a:lnTo>
                    <a:pt x="39818" y="129380"/>
                  </a:lnTo>
                  <a:cubicBezTo>
                    <a:pt x="40884" y="129380"/>
                    <a:pt x="41239" y="128847"/>
                    <a:pt x="41773" y="128314"/>
                  </a:cubicBezTo>
                  <a:cubicBezTo>
                    <a:pt x="42306" y="127248"/>
                    <a:pt x="42839" y="125826"/>
                    <a:pt x="42306" y="124760"/>
                  </a:cubicBezTo>
                  <a:close/>
                  <a:moveTo>
                    <a:pt x="51192" y="118895"/>
                  </a:moveTo>
                  <a:cubicBezTo>
                    <a:pt x="50659" y="117473"/>
                    <a:pt x="49770" y="116407"/>
                    <a:pt x="48704" y="116407"/>
                  </a:cubicBezTo>
                  <a:cubicBezTo>
                    <a:pt x="46749" y="115874"/>
                    <a:pt x="45149" y="117829"/>
                    <a:pt x="45149" y="118362"/>
                  </a:cubicBezTo>
                  <a:cubicBezTo>
                    <a:pt x="44616" y="118362"/>
                    <a:pt x="44616" y="118895"/>
                    <a:pt x="44616" y="118895"/>
                  </a:cubicBezTo>
                  <a:cubicBezTo>
                    <a:pt x="45149" y="122449"/>
                    <a:pt x="46038" y="124404"/>
                    <a:pt x="47637" y="124937"/>
                  </a:cubicBezTo>
                  <a:cubicBezTo>
                    <a:pt x="48171" y="125471"/>
                    <a:pt x="48704" y="125471"/>
                    <a:pt x="48704" y="125471"/>
                  </a:cubicBezTo>
                  <a:cubicBezTo>
                    <a:pt x="49237" y="125471"/>
                    <a:pt x="50125" y="124937"/>
                    <a:pt x="50659" y="124404"/>
                  </a:cubicBezTo>
                  <a:cubicBezTo>
                    <a:pt x="51725" y="123338"/>
                    <a:pt x="52080" y="121383"/>
                    <a:pt x="51192" y="11889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1" name="Vrije vorm: vorm 450">
              <a:extLst>
                <a:ext uri="{FF2B5EF4-FFF2-40B4-BE49-F238E27FC236}">
                  <a16:creationId xmlns:a16="http://schemas.microsoft.com/office/drawing/2014/main" id="{7CE55A49-B16E-3AF1-3B7A-0FB6151991F5}"/>
                </a:ext>
              </a:extLst>
            </p:cNvPr>
            <p:cNvSpPr/>
            <p:nvPr/>
          </p:nvSpPr>
          <p:spPr>
            <a:xfrm rot="21270334">
              <a:off x="3762214" y="2710786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2" name="Vrije vorm: vorm 451">
              <a:extLst>
                <a:ext uri="{FF2B5EF4-FFF2-40B4-BE49-F238E27FC236}">
                  <a16:creationId xmlns:a16="http://schemas.microsoft.com/office/drawing/2014/main" id="{84B9241F-171B-FEBD-8D8F-C8755E126CC4}"/>
                </a:ext>
              </a:extLst>
            </p:cNvPr>
            <p:cNvSpPr/>
            <p:nvPr/>
          </p:nvSpPr>
          <p:spPr>
            <a:xfrm rot="21270334">
              <a:off x="3971658" y="2689632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2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2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5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5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8" y="190717"/>
                    <a:pt x="19372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2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5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5" y="85151"/>
                    <a:pt x="24170" y="83552"/>
                    <a:pt x="23815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2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3" name="Vrije vorm: vorm 452">
              <a:extLst>
                <a:ext uri="{FF2B5EF4-FFF2-40B4-BE49-F238E27FC236}">
                  <a16:creationId xmlns:a16="http://schemas.microsoft.com/office/drawing/2014/main" id="{C01E18BA-713E-1CB9-D8BE-DD5283D758C3}"/>
                </a:ext>
              </a:extLst>
            </p:cNvPr>
            <p:cNvSpPr/>
            <p:nvPr/>
          </p:nvSpPr>
          <p:spPr>
            <a:xfrm rot="21270334">
              <a:off x="4106083" y="2676839"/>
              <a:ext cx="118826" cy="190700"/>
            </a:xfrm>
            <a:custGeom>
              <a:avLst/>
              <a:gdLst>
                <a:gd name="connsiteX0" fmla="*/ 33622 w 118826"/>
                <a:gd name="connsiteY0" fmla="*/ 190523 h 190700"/>
                <a:gd name="connsiteX1" fmla="*/ 211 w 118826"/>
                <a:gd name="connsiteY1" fmla="*/ 76604 h 190700"/>
                <a:gd name="connsiteX2" fmla="*/ 1633 w 118826"/>
                <a:gd name="connsiteY2" fmla="*/ 31819 h 190700"/>
                <a:gd name="connsiteX3" fmla="*/ 20116 w 118826"/>
                <a:gd name="connsiteY3" fmla="*/ 7 h 190700"/>
                <a:gd name="connsiteX4" fmla="*/ 33622 w 118826"/>
                <a:gd name="connsiteY4" fmla="*/ 39283 h 190700"/>
                <a:gd name="connsiteX5" fmla="*/ 32201 w 118826"/>
                <a:gd name="connsiteY5" fmla="*/ 79625 h 190700"/>
                <a:gd name="connsiteX6" fmla="*/ 40731 w 118826"/>
                <a:gd name="connsiteY6" fmla="*/ 172751 h 190700"/>
                <a:gd name="connsiteX7" fmla="*/ 84984 w 118826"/>
                <a:gd name="connsiteY7" fmla="*/ 67718 h 190700"/>
                <a:gd name="connsiteX8" fmla="*/ 86405 w 118826"/>
                <a:gd name="connsiteY8" fmla="*/ 31819 h 190700"/>
                <a:gd name="connsiteX9" fmla="*/ 104888 w 118826"/>
                <a:gd name="connsiteY9" fmla="*/ 7 h 190700"/>
                <a:gd name="connsiteX10" fmla="*/ 118395 w 118826"/>
                <a:gd name="connsiteY10" fmla="*/ 39283 h 190700"/>
                <a:gd name="connsiteX11" fmla="*/ 116973 w 118826"/>
                <a:gd name="connsiteY11" fmla="*/ 79625 h 190700"/>
                <a:gd name="connsiteX12" fmla="*/ 116973 w 118826"/>
                <a:gd name="connsiteY12" fmla="*/ 164753 h 190700"/>
                <a:gd name="connsiteX13" fmla="*/ 104533 w 118826"/>
                <a:gd name="connsiteY13" fmla="*/ 190701 h 190700"/>
                <a:gd name="connsiteX14" fmla="*/ 90671 w 118826"/>
                <a:gd name="connsiteY14" fmla="*/ 167775 h 190700"/>
                <a:gd name="connsiteX15" fmla="*/ 86761 w 118826"/>
                <a:gd name="connsiteY15" fmla="*/ 121923 h 190700"/>
                <a:gd name="connsiteX16" fmla="*/ 33978 w 118826"/>
                <a:gd name="connsiteY16" fmla="*/ 190523 h 190700"/>
                <a:gd name="connsiteX17" fmla="*/ 17272 w 118826"/>
                <a:gd name="connsiteY17" fmla="*/ 88511 h 190700"/>
                <a:gd name="connsiteX18" fmla="*/ 14784 w 118826"/>
                <a:gd name="connsiteY18" fmla="*/ 86023 h 190700"/>
                <a:gd name="connsiteX19" fmla="*/ 10874 w 118826"/>
                <a:gd name="connsiteY19" fmla="*/ 87445 h 190700"/>
                <a:gd name="connsiteX20" fmla="*/ 10874 w 118826"/>
                <a:gd name="connsiteY20" fmla="*/ 88511 h 190700"/>
                <a:gd name="connsiteX21" fmla="*/ 13895 w 118826"/>
                <a:gd name="connsiteY21" fmla="*/ 94554 h 190700"/>
                <a:gd name="connsiteX22" fmla="*/ 14429 w 118826"/>
                <a:gd name="connsiteY22" fmla="*/ 94554 h 190700"/>
                <a:gd name="connsiteX23" fmla="*/ 16383 w 118826"/>
                <a:gd name="connsiteY23" fmla="*/ 94021 h 190700"/>
                <a:gd name="connsiteX24" fmla="*/ 17450 w 118826"/>
                <a:gd name="connsiteY24" fmla="*/ 88511 h 190700"/>
                <a:gd name="connsiteX25" fmla="*/ 15850 w 118826"/>
                <a:gd name="connsiteY25" fmla="*/ 103440 h 190700"/>
                <a:gd name="connsiteX26" fmla="*/ 13895 w 118826"/>
                <a:gd name="connsiteY26" fmla="*/ 102018 h 190700"/>
                <a:gd name="connsiteX27" fmla="*/ 11407 w 118826"/>
                <a:gd name="connsiteY27" fmla="*/ 103440 h 190700"/>
                <a:gd name="connsiteX28" fmla="*/ 11407 w 118826"/>
                <a:gd name="connsiteY28" fmla="*/ 103973 h 190700"/>
                <a:gd name="connsiteX29" fmla="*/ 12829 w 118826"/>
                <a:gd name="connsiteY29" fmla="*/ 107883 h 190700"/>
                <a:gd name="connsiteX30" fmla="*/ 13895 w 118826"/>
                <a:gd name="connsiteY30" fmla="*/ 107883 h 190700"/>
                <a:gd name="connsiteX31" fmla="*/ 15317 w 118826"/>
                <a:gd name="connsiteY31" fmla="*/ 106817 h 190700"/>
                <a:gd name="connsiteX32" fmla="*/ 15850 w 118826"/>
                <a:gd name="connsiteY32" fmla="*/ 103262 h 190700"/>
                <a:gd name="connsiteX33" fmla="*/ 25269 w 118826"/>
                <a:gd name="connsiteY33" fmla="*/ 98997 h 190700"/>
                <a:gd name="connsiteX34" fmla="*/ 22781 w 118826"/>
                <a:gd name="connsiteY34" fmla="*/ 97042 h 190700"/>
                <a:gd name="connsiteX35" fmla="*/ 18872 w 118826"/>
                <a:gd name="connsiteY35" fmla="*/ 100596 h 190700"/>
                <a:gd name="connsiteX36" fmla="*/ 18872 w 118826"/>
                <a:gd name="connsiteY36" fmla="*/ 101130 h 190700"/>
                <a:gd name="connsiteX37" fmla="*/ 20826 w 118826"/>
                <a:gd name="connsiteY37" fmla="*/ 106106 h 190700"/>
                <a:gd name="connsiteX38" fmla="*/ 21893 w 118826"/>
                <a:gd name="connsiteY38" fmla="*/ 106106 h 190700"/>
                <a:gd name="connsiteX39" fmla="*/ 24381 w 118826"/>
                <a:gd name="connsiteY39" fmla="*/ 104684 h 190700"/>
                <a:gd name="connsiteX40" fmla="*/ 25447 w 118826"/>
                <a:gd name="connsiteY40" fmla="*/ 99175 h 190700"/>
                <a:gd name="connsiteX41" fmla="*/ 88538 w 118826"/>
                <a:gd name="connsiteY41" fmla="*/ 93488 h 190700"/>
                <a:gd name="connsiteX42" fmla="*/ 89960 w 118826"/>
                <a:gd name="connsiteY42" fmla="*/ 97042 h 190700"/>
                <a:gd name="connsiteX43" fmla="*/ 91026 w 118826"/>
                <a:gd name="connsiteY43" fmla="*/ 97042 h 190700"/>
                <a:gd name="connsiteX44" fmla="*/ 92448 w 118826"/>
                <a:gd name="connsiteY44" fmla="*/ 96509 h 190700"/>
                <a:gd name="connsiteX45" fmla="*/ 92981 w 118826"/>
                <a:gd name="connsiteY45" fmla="*/ 92599 h 190700"/>
                <a:gd name="connsiteX46" fmla="*/ 91026 w 118826"/>
                <a:gd name="connsiteY46" fmla="*/ 91177 h 190700"/>
                <a:gd name="connsiteX47" fmla="*/ 88538 w 118826"/>
                <a:gd name="connsiteY47" fmla="*/ 93132 h 190700"/>
                <a:gd name="connsiteX48" fmla="*/ 88538 w 118826"/>
                <a:gd name="connsiteY48" fmla="*/ 93665 h 190700"/>
                <a:gd name="connsiteX49" fmla="*/ 92981 w 118826"/>
                <a:gd name="connsiteY49" fmla="*/ 107883 h 190700"/>
                <a:gd name="connsiteX50" fmla="*/ 92981 w 118826"/>
                <a:gd name="connsiteY50" fmla="*/ 108416 h 190700"/>
                <a:gd name="connsiteX51" fmla="*/ 96891 w 118826"/>
                <a:gd name="connsiteY51" fmla="*/ 111970 h 190700"/>
                <a:gd name="connsiteX52" fmla="*/ 99379 w 118826"/>
                <a:gd name="connsiteY52" fmla="*/ 109482 h 190700"/>
                <a:gd name="connsiteX53" fmla="*/ 97424 w 118826"/>
                <a:gd name="connsiteY53" fmla="*/ 103973 h 190700"/>
                <a:gd name="connsiteX54" fmla="*/ 94403 w 118826"/>
                <a:gd name="connsiteY54" fmla="*/ 103440 h 190700"/>
                <a:gd name="connsiteX55" fmla="*/ 92981 w 118826"/>
                <a:gd name="connsiteY55" fmla="*/ 107883 h 190700"/>
                <a:gd name="connsiteX56" fmla="*/ 99912 w 118826"/>
                <a:gd name="connsiteY56" fmla="*/ 97931 h 190700"/>
                <a:gd name="connsiteX57" fmla="*/ 103466 w 118826"/>
                <a:gd name="connsiteY57" fmla="*/ 99886 h 190700"/>
                <a:gd name="connsiteX58" fmla="*/ 107021 w 118826"/>
                <a:gd name="connsiteY58" fmla="*/ 96864 h 190700"/>
                <a:gd name="connsiteX59" fmla="*/ 107021 w 118826"/>
                <a:gd name="connsiteY59" fmla="*/ 92954 h 190700"/>
                <a:gd name="connsiteX60" fmla="*/ 102045 w 118826"/>
                <a:gd name="connsiteY60" fmla="*/ 90466 h 190700"/>
                <a:gd name="connsiteX61" fmla="*/ 100623 w 118826"/>
                <a:gd name="connsiteY61" fmla="*/ 90999 h 190700"/>
                <a:gd name="connsiteX62" fmla="*/ 100090 w 118826"/>
                <a:gd name="connsiteY62" fmla="*/ 97931 h 1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8826" h="190700">
                  <a:moveTo>
                    <a:pt x="33622" y="190523"/>
                  </a:moveTo>
                  <a:cubicBezTo>
                    <a:pt x="-4765" y="190523"/>
                    <a:pt x="211" y="76604"/>
                    <a:pt x="211" y="76604"/>
                  </a:cubicBezTo>
                  <a:cubicBezTo>
                    <a:pt x="211" y="76604"/>
                    <a:pt x="211" y="51190"/>
                    <a:pt x="1633" y="31819"/>
                  </a:cubicBezTo>
                  <a:cubicBezTo>
                    <a:pt x="1633" y="31819"/>
                    <a:pt x="3588" y="7"/>
                    <a:pt x="20116" y="7"/>
                  </a:cubicBezTo>
                  <a:cubicBezTo>
                    <a:pt x="36999" y="-526"/>
                    <a:pt x="33978" y="30930"/>
                    <a:pt x="33622" y="39283"/>
                  </a:cubicBezTo>
                  <a:cubicBezTo>
                    <a:pt x="33089" y="52256"/>
                    <a:pt x="32556" y="64164"/>
                    <a:pt x="32201" y="79625"/>
                  </a:cubicBezTo>
                  <a:cubicBezTo>
                    <a:pt x="32201" y="79625"/>
                    <a:pt x="29179" y="170618"/>
                    <a:pt x="40731" y="172751"/>
                  </a:cubicBezTo>
                  <a:cubicBezTo>
                    <a:pt x="52638" y="174706"/>
                    <a:pt x="80541" y="116058"/>
                    <a:pt x="84984" y="67718"/>
                  </a:cubicBezTo>
                  <a:cubicBezTo>
                    <a:pt x="85517" y="58299"/>
                    <a:pt x="85517" y="43904"/>
                    <a:pt x="86405" y="31819"/>
                  </a:cubicBezTo>
                  <a:cubicBezTo>
                    <a:pt x="86405" y="31819"/>
                    <a:pt x="88360" y="7"/>
                    <a:pt x="104888" y="7"/>
                  </a:cubicBezTo>
                  <a:cubicBezTo>
                    <a:pt x="121772" y="-526"/>
                    <a:pt x="118750" y="30930"/>
                    <a:pt x="118395" y="39283"/>
                  </a:cubicBezTo>
                  <a:cubicBezTo>
                    <a:pt x="117862" y="52256"/>
                    <a:pt x="117329" y="64164"/>
                    <a:pt x="116973" y="79625"/>
                  </a:cubicBezTo>
                  <a:cubicBezTo>
                    <a:pt x="116973" y="79625"/>
                    <a:pt x="116440" y="145382"/>
                    <a:pt x="116973" y="164753"/>
                  </a:cubicBezTo>
                  <a:cubicBezTo>
                    <a:pt x="116973" y="164753"/>
                    <a:pt x="118928" y="190701"/>
                    <a:pt x="104533" y="190701"/>
                  </a:cubicBezTo>
                  <a:cubicBezTo>
                    <a:pt x="93514" y="190701"/>
                    <a:pt x="90671" y="167775"/>
                    <a:pt x="90671" y="167775"/>
                  </a:cubicBezTo>
                  <a:cubicBezTo>
                    <a:pt x="89249" y="155867"/>
                    <a:pt x="87649" y="138451"/>
                    <a:pt x="86761" y="121923"/>
                  </a:cubicBezTo>
                  <a:cubicBezTo>
                    <a:pt x="76808" y="152313"/>
                    <a:pt x="58859" y="190523"/>
                    <a:pt x="33978" y="190523"/>
                  </a:cubicBezTo>
                  <a:close/>
                  <a:moveTo>
                    <a:pt x="17272" y="88511"/>
                  </a:moveTo>
                  <a:cubicBezTo>
                    <a:pt x="16739" y="87090"/>
                    <a:pt x="15850" y="86023"/>
                    <a:pt x="14784" y="86023"/>
                  </a:cubicBezTo>
                  <a:cubicBezTo>
                    <a:pt x="12829" y="85490"/>
                    <a:pt x="11230" y="87445"/>
                    <a:pt x="10874" y="87445"/>
                  </a:cubicBezTo>
                  <a:lnTo>
                    <a:pt x="10874" y="88511"/>
                  </a:lnTo>
                  <a:cubicBezTo>
                    <a:pt x="11407" y="92066"/>
                    <a:pt x="12296" y="94021"/>
                    <a:pt x="13895" y="94554"/>
                  </a:cubicBezTo>
                  <a:lnTo>
                    <a:pt x="14429" y="94554"/>
                  </a:lnTo>
                  <a:cubicBezTo>
                    <a:pt x="15495" y="94554"/>
                    <a:pt x="15850" y="94554"/>
                    <a:pt x="16383" y="94021"/>
                  </a:cubicBezTo>
                  <a:cubicBezTo>
                    <a:pt x="17450" y="92954"/>
                    <a:pt x="18338" y="90999"/>
                    <a:pt x="17450" y="88511"/>
                  </a:cubicBezTo>
                  <a:close/>
                  <a:moveTo>
                    <a:pt x="15850" y="103440"/>
                  </a:moveTo>
                  <a:cubicBezTo>
                    <a:pt x="15317" y="102018"/>
                    <a:pt x="14429" y="102018"/>
                    <a:pt x="13895" y="102018"/>
                  </a:cubicBezTo>
                  <a:cubicBezTo>
                    <a:pt x="12829" y="102018"/>
                    <a:pt x="11940" y="103084"/>
                    <a:pt x="11407" y="103440"/>
                  </a:cubicBezTo>
                  <a:lnTo>
                    <a:pt x="11407" y="103973"/>
                  </a:lnTo>
                  <a:cubicBezTo>
                    <a:pt x="11407" y="106461"/>
                    <a:pt x="12474" y="107527"/>
                    <a:pt x="12829" y="107883"/>
                  </a:cubicBezTo>
                  <a:lnTo>
                    <a:pt x="13895" y="107883"/>
                  </a:lnTo>
                  <a:cubicBezTo>
                    <a:pt x="13895" y="107883"/>
                    <a:pt x="14962" y="107350"/>
                    <a:pt x="15317" y="106817"/>
                  </a:cubicBezTo>
                  <a:cubicBezTo>
                    <a:pt x="16383" y="105750"/>
                    <a:pt x="16739" y="104329"/>
                    <a:pt x="15850" y="103262"/>
                  </a:cubicBezTo>
                  <a:close/>
                  <a:moveTo>
                    <a:pt x="25269" y="98997"/>
                  </a:moveTo>
                  <a:cubicBezTo>
                    <a:pt x="24203" y="97042"/>
                    <a:pt x="23315" y="97042"/>
                    <a:pt x="22781" y="97042"/>
                  </a:cubicBezTo>
                  <a:cubicBezTo>
                    <a:pt x="20826" y="97042"/>
                    <a:pt x="19227" y="99530"/>
                    <a:pt x="18872" y="100596"/>
                  </a:cubicBezTo>
                  <a:lnTo>
                    <a:pt x="18872" y="101130"/>
                  </a:lnTo>
                  <a:cubicBezTo>
                    <a:pt x="18872" y="103618"/>
                    <a:pt x="19938" y="105573"/>
                    <a:pt x="20826" y="106106"/>
                  </a:cubicBezTo>
                  <a:lnTo>
                    <a:pt x="21893" y="106106"/>
                  </a:lnTo>
                  <a:cubicBezTo>
                    <a:pt x="22959" y="106106"/>
                    <a:pt x="23315" y="105573"/>
                    <a:pt x="24381" y="104684"/>
                  </a:cubicBezTo>
                  <a:cubicBezTo>
                    <a:pt x="25447" y="103262"/>
                    <a:pt x="26336" y="100774"/>
                    <a:pt x="25447" y="99175"/>
                  </a:cubicBezTo>
                  <a:close/>
                  <a:moveTo>
                    <a:pt x="88538" y="93488"/>
                  </a:moveTo>
                  <a:cubicBezTo>
                    <a:pt x="88538" y="95976"/>
                    <a:pt x="89604" y="97042"/>
                    <a:pt x="89960" y="97042"/>
                  </a:cubicBezTo>
                  <a:lnTo>
                    <a:pt x="91026" y="97042"/>
                  </a:lnTo>
                  <a:cubicBezTo>
                    <a:pt x="91026" y="97042"/>
                    <a:pt x="92092" y="97042"/>
                    <a:pt x="92448" y="96509"/>
                  </a:cubicBezTo>
                  <a:cubicBezTo>
                    <a:pt x="93514" y="95442"/>
                    <a:pt x="93870" y="94021"/>
                    <a:pt x="92981" y="92599"/>
                  </a:cubicBezTo>
                  <a:cubicBezTo>
                    <a:pt x="92448" y="91533"/>
                    <a:pt x="91559" y="91177"/>
                    <a:pt x="91026" y="91177"/>
                  </a:cubicBezTo>
                  <a:cubicBezTo>
                    <a:pt x="89604" y="91177"/>
                    <a:pt x="89071" y="92599"/>
                    <a:pt x="88538" y="93132"/>
                  </a:cubicBezTo>
                  <a:lnTo>
                    <a:pt x="88538" y="93665"/>
                  </a:lnTo>
                  <a:close/>
                  <a:moveTo>
                    <a:pt x="92981" y="107883"/>
                  </a:moveTo>
                  <a:lnTo>
                    <a:pt x="92981" y="108416"/>
                  </a:lnTo>
                  <a:cubicBezTo>
                    <a:pt x="94403" y="110904"/>
                    <a:pt x="95469" y="111970"/>
                    <a:pt x="96891" y="111970"/>
                  </a:cubicBezTo>
                  <a:cubicBezTo>
                    <a:pt x="98313" y="111970"/>
                    <a:pt x="98846" y="110904"/>
                    <a:pt x="99379" y="109482"/>
                  </a:cubicBezTo>
                  <a:cubicBezTo>
                    <a:pt x="99912" y="107527"/>
                    <a:pt x="99379" y="105039"/>
                    <a:pt x="97424" y="103973"/>
                  </a:cubicBezTo>
                  <a:cubicBezTo>
                    <a:pt x="96002" y="102907"/>
                    <a:pt x="94936" y="102907"/>
                    <a:pt x="94403" y="103440"/>
                  </a:cubicBezTo>
                  <a:cubicBezTo>
                    <a:pt x="92981" y="104506"/>
                    <a:pt x="92981" y="107350"/>
                    <a:pt x="92981" y="107883"/>
                  </a:cubicBezTo>
                  <a:close/>
                  <a:moveTo>
                    <a:pt x="99912" y="97931"/>
                  </a:moveTo>
                  <a:cubicBezTo>
                    <a:pt x="100445" y="99352"/>
                    <a:pt x="101867" y="99886"/>
                    <a:pt x="103466" y="99886"/>
                  </a:cubicBezTo>
                  <a:cubicBezTo>
                    <a:pt x="105066" y="99886"/>
                    <a:pt x="106488" y="98819"/>
                    <a:pt x="107021" y="96864"/>
                  </a:cubicBezTo>
                  <a:cubicBezTo>
                    <a:pt x="108087" y="95442"/>
                    <a:pt x="108087" y="94376"/>
                    <a:pt x="107021" y="92954"/>
                  </a:cubicBezTo>
                  <a:cubicBezTo>
                    <a:pt x="105955" y="90999"/>
                    <a:pt x="102045" y="90466"/>
                    <a:pt x="102045" y="90466"/>
                  </a:cubicBezTo>
                  <a:cubicBezTo>
                    <a:pt x="101512" y="90466"/>
                    <a:pt x="100978" y="90466"/>
                    <a:pt x="100623" y="90999"/>
                  </a:cubicBezTo>
                  <a:cubicBezTo>
                    <a:pt x="99201" y="93488"/>
                    <a:pt x="99201" y="96509"/>
                    <a:pt x="100090" y="9793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4" name="Vrije vorm: vorm 453">
              <a:extLst>
                <a:ext uri="{FF2B5EF4-FFF2-40B4-BE49-F238E27FC236}">
                  <a16:creationId xmlns:a16="http://schemas.microsoft.com/office/drawing/2014/main" id="{507D4773-6B6C-AF2E-1349-BADDCE3F05C2}"/>
                </a:ext>
              </a:extLst>
            </p:cNvPr>
            <p:cNvSpPr/>
            <p:nvPr/>
          </p:nvSpPr>
          <p:spPr>
            <a:xfrm rot="21270334">
              <a:off x="4338744" y="2655329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5" name="Vrije vorm: vorm 454">
              <a:extLst>
                <a:ext uri="{FF2B5EF4-FFF2-40B4-BE49-F238E27FC236}">
                  <a16:creationId xmlns:a16="http://schemas.microsoft.com/office/drawing/2014/main" id="{CBB2E0EB-1FD5-E794-DB9F-A87C13A0528E}"/>
                </a:ext>
              </a:extLst>
            </p:cNvPr>
            <p:cNvSpPr/>
            <p:nvPr/>
          </p:nvSpPr>
          <p:spPr>
            <a:xfrm rot="21270334">
              <a:off x="4445771" y="2645034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6" name="Vrije vorm: vorm 455">
              <a:extLst>
                <a:ext uri="{FF2B5EF4-FFF2-40B4-BE49-F238E27FC236}">
                  <a16:creationId xmlns:a16="http://schemas.microsoft.com/office/drawing/2014/main" id="{E45A4323-1958-3BF0-B488-536F1C5C51D8}"/>
                </a:ext>
              </a:extLst>
            </p:cNvPr>
            <p:cNvSpPr/>
            <p:nvPr/>
          </p:nvSpPr>
          <p:spPr>
            <a:xfrm rot="21270334">
              <a:off x="4555618" y="2633460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2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2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5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5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5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5" y="20461"/>
                    <a:pt x="42831" y="103634"/>
                    <a:pt x="31279" y="172767"/>
                  </a:cubicBezTo>
                  <a:cubicBezTo>
                    <a:pt x="30746" y="180765"/>
                    <a:pt x="28258" y="190717"/>
                    <a:pt x="19372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2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5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7" y="87639"/>
                    <a:pt x="22215" y="87106"/>
                    <a:pt x="22748" y="86573"/>
                  </a:cubicBezTo>
                  <a:cubicBezTo>
                    <a:pt x="23815" y="85151"/>
                    <a:pt x="24170" y="83552"/>
                    <a:pt x="23815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4" y="102745"/>
                    <a:pt x="18305" y="102745"/>
                  </a:cubicBezTo>
                  <a:cubicBezTo>
                    <a:pt x="19372" y="102212"/>
                    <a:pt x="20260" y="101324"/>
                    <a:pt x="20793" y="99724"/>
                  </a:cubicBezTo>
                  <a:cubicBezTo>
                    <a:pt x="21327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5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7" name="Vrije vorm: vorm 456">
              <a:extLst>
                <a:ext uri="{FF2B5EF4-FFF2-40B4-BE49-F238E27FC236}">
                  <a16:creationId xmlns:a16="http://schemas.microsoft.com/office/drawing/2014/main" id="{C99F59F1-AA3F-198D-3A8C-D88EFA612D4F}"/>
                </a:ext>
              </a:extLst>
            </p:cNvPr>
            <p:cNvSpPr/>
            <p:nvPr/>
          </p:nvSpPr>
          <p:spPr>
            <a:xfrm rot="21270334">
              <a:off x="4786823" y="2544561"/>
              <a:ext cx="116810" cy="257186"/>
            </a:xfrm>
            <a:custGeom>
              <a:avLst/>
              <a:gdLst>
                <a:gd name="connsiteX0" fmla="*/ 355 w 116810"/>
                <a:gd name="connsiteY0" fmla="*/ 126282 h 257186"/>
                <a:gd name="connsiteX1" fmla="*/ 68955 w 116810"/>
                <a:gd name="connsiteY1" fmla="*/ 811 h 257186"/>
                <a:gd name="connsiteX2" fmla="*/ 102367 w 116810"/>
                <a:gd name="connsiteY2" fmla="*/ 8276 h 257186"/>
                <a:gd name="connsiteX3" fmla="*/ 104322 w 116810"/>
                <a:gd name="connsiteY3" fmla="*/ 15207 h 257186"/>
                <a:gd name="connsiteX4" fmla="*/ 95436 w 116810"/>
                <a:gd name="connsiteY4" fmla="*/ 16629 h 257186"/>
                <a:gd name="connsiteX5" fmla="*/ 73043 w 116810"/>
                <a:gd name="connsiteY5" fmla="*/ 13607 h 257186"/>
                <a:gd name="connsiteX6" fmla="*/ 33767 w 116810"/>
                <a:gd name="connsiteY6" fmla="*/ 131614 h 257186"/>
                <a:gd name="connsiteX7" fmla="*/ 59714 w 116810"/>
                <a:gd name="connsiteY7" fmla="*/ 241622 h 257186"/>
                <a:gd name="connsiteX8" fmla="*/ 106987 w 116810"/>
                <a:gd name="connsiteY8" fmla="*/ 216208 h 257186"/>
                <a:gd name="connsiteX9" fmla="*/ 114452 w 116810"/>
                <a:gd name="connsiteY9" fmla="*/ 212654 h 257186"/>
                <a:gd name="connsiteX10" fmla="*/ 114985 w 116810"/>
                <a:gd name="connsiteY10" fmla="*/ 224561 h 257186"/>
                <a:gd name="connsiteX11" fmla="*/ 56693 w 116810"/>
                <a:gd name="connsiteY11" fmla="*/ 256906 h 257186"/>
                <a:gd name="connsiteX12" fmla="*/ 533 w 116810"/>
                <a:gd name="connsiteY12" fmla="*/ 126104 h 257186"/>
                <a:gd name="connsiteX13" fmla="*/ 8886 w 116810"/>
                <a:gd name="connsiteY13" fmla="*/ 136767 h 257186"/>
                <a:gd name="connsiteX14" fmla="*/ 11907 w 116810"/>
                <a:gd name="connsiteY14" fmla="*/ 138722 h 257186"/>
                <a:gd name="connsiteX15" fmla="*/ 12440 w 116810"/>
                <a:gd name="connsiteY15" fmla="*/ 138722 h 257186"/>
                <a:gd name="connsiteX16" fmla="*/ 15995 w 116810"/>
                <a:gd name="connsiteY16" fmla="*/ 135701 h 257186"/>
                <a:gd name="connsiteX17" fmla="*/ 15995 w 116810"/>
                <a:gd name="connsiteY17" fmla="*/ 131791 h 257186"/>
                <a:gd name="connsiteX18" fmla="*/ 10485 w 116810"/>
                <a:gd name="connsiteY18" fmla="*/ 128770 h 257186"/>
                <a:gd name="connsiteX19" fmla="*/ 9419 w 116810"/>
                <a:gd name="connsiteY19" fmla="*/ 129303 h 257186"/>
                <a:gd name="connsiteX20" fmla="*/ 8886 w 116810"/>
                <a:gd name="connsiteY20" fmla="*/ 136767 h 257186"/>
                <a:gd name="connsiteX21" fmla="*/ 15284 w 116810"/>
                <a:gd name="connsiteY21" fmla="*/ 165203 h 257186"/>
                <a:gd name="connsiteX22" fmla="*/ 13329 w 116810"/>
                <a:gd name="connsiteY22" fmla="*/ 162715 h 257186"/>
                <a:gd name="connsiteX23" fmla="*/ 8886 w 116810"/>
                <a:gd name="connsiteY23" fmla="*/ 165203 h 257186"/>
                <a:gd name="connsiteX24" fmla="*/ 8886 w 116810"/>
                <a:gd name="connsiteY24" fmla="*/ 165736 h 257186"/>
                <a:gd name="connsiteX25" fmla="*/ 9419 w 116810"/>
                <a:gd name="connsiteY25" fmla="*/ 170712 h 257186"/>
                <a:gd name="connsiteX26" fmla="*/ 10841 w 116810"/>
                <a:gd name="connsiteY26" fmla="*/ 171245 h 257186"/>
                <a:gd name="connsiteX27" fmla="*/ 12796 w 116810"/>
                <a:gd name="connsiteY27" fmla="*/ 170179 h 257186"/>
                <a:gd name="connsiteX28" fmla="*/ 15284 w 116810"/>
                <a:gd name="connsiteY28" fmla="*/ 165203 h 257186"/>
                <a:gd name="connsiteX29" fmla="*/ 18838 w 116810"/>
                <a:gd name="connsiteY29" fmla="*/ 145831 h 257186"/>
                <a:gd name="connsiteX30" fmla="*/ 17416 w 116810"/>
                <a:gd name="connsiteY30" fmla="*/ 143876 h 257186"/>
                <a:gd name="connsiteX31" fmla="*/ 14395 w 116810"/>
                <a:gd name="connsiteY31" fmla="*/ 145298 h 257186"/>
                <a:gd name="connsiteX32" fmla="*/ 13862 w 116810"/>
                <a:gd name="connsiteY32" fmla="*/ 145831 h 257186"/>
                <a:gd name="connsiteX33" fmla="*/ 14928 w 116810"/>
                <a:gd name="connsiteY33" fmla="*/ 150274 h 257186"/>
                <a:gd name="connsiteX34" fmla="*/ 15995 w 116810"/>
                <a:gd name="connsiteY34" fmla="*/ 150274 h 257186"/>
                <a:gd name="connsiteX35" fmla="*/ 17950 w 116810"/>
                <a:gd name="connsiteY35" fmla="*/ 149741 h 257186"/>
                <a:gd name="connsiteX36" fmla="*/ 19016 w 116810"/>
                <a:gd name="connsiteY36" fmla="*/ 145831 h 257186"/>
                <a:gd name="connsiteX37" fmla="*/ 23814 w 116810"/>
                <a:gd name="connsiteY37" fmla="*/ 173200 h 257186"/>
                <a:gd name="connsiteX38" fmla="*/ 20793 w 116810"/>
                <a:gd name="connsiteY38" fmla="*/ 173200 h 257186"/>
                <a:gd name="connsiteX39" fmla="*/ 20260 w 116810"/>
                <a:gd name="connsiteY39" fmla="*/ 173200 h 257186"/>
                <a:gd name="connsiteX40" fmla="*/ 18838 w 116810"/>
                <a:gd name="connsiteY40" fmla="*/ 177110 h 257186"/>
                <a:gd name="connsiteX41" fmla="*/ 20793 w 116810"/>
                <a:gd name="connsiteY41" fmla="*/ 178176 h 257186"/>
                <a:gd name="connsiteX42" fmla="*/ 21326 w 116810"/>
                <a:gd name="connsiteY42" fmla="*/ 178176 h 257186"/>
                <a:gd name="connsiteX43" fmla="*/ 24348 w 116810"/>
                <a:gd name="connsiteY43" fmla="*/ 175688 h 257186"/>
                <a:gd name="connsiteX44" fmla="*/ 23814 w 116810"/>
                <a:gd name="connsiteY44" fmla="*/ 173200 h 257186"/>
                <a:gd name="connsiteX45" fmla="*/ 29324 w 116810"/>
                <a:gd name="connsiteY45" fmla="*/ 157205 h 257186"/>
                <a:gd name="connsiteX46" fmla="*/ 29857 w 116810"/>
                <a:gd name="connsiteY46" fmla="*/ 153295 h 257186"/>
                <a:gd name="connsiteX47" fmla="*/ 25414 w 116810"/>
                <a:gd name="connsiteY47" fmla="*/ 152229 h 257186"/>
                <a:gd name="connsiteX48" fmla="*/ 24881 w 116810"/>
                <a:gd name="connsiteY48" fmla="*/ 152762 h 257186"/>
                <a:gd name="connsiteX49" fmla="*/ 22926 w 116810"/>
                <a:gd name="connsiteY49" fmla="*/ 159160 h 257186"/>
                <a:gd name="connsiteX50" fmla="*/ 25414 w 116810"/>
                <a:gd name="connsiteY50" fmla="*/ 160227 h 257186"/>
                <a:gd name="connsiteX51" fmla="*/ 29324 w 116810"/>
                <a:gd name="connsiteY51" fmla="*/ 157205 h 25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6810" h="257186">
                  <a:moveTo>
                    <a:pt x="355" y="126282"/>
                  </a:moveTo>
                  <a:cubicBezTo>
                    <a:pt x="7286" y="9875"/>
                    <a:pt x="68955" y="811"/>
                    <a:pt x="68955" y="811"/>
                  </a:cubicBezTo>
                  <a:cubicBezTo>
                    <a:pt x="68955" y="811"/>
                    <a:pt x="88860" y="-3632"/>
                    <a:pt x="102367" y="8276"/>
                  </a:cubicBezTo>
                  <a:cubicBezTo>
                    <a:pt x="102367" y="8276"/>
                    <a:pt x="106277" y="11830"/>
                    <a:pt x="104322" y="15207"/>
                  </a:cubicBezTo>
                  <a:cubicBezTo>
                    <a:pt x="102900" y="19117"/>
                    <a:pt x="97924" y="18228"/>
                    <a:pt x="95436" y="16629"/>
                  </a:cubicBezTo>
                  <a:cubicBezTo>
                    <a:pt x="94014" y="15562"/>
                    <a:pt x="84062" y="10586"/>
                    <a:pt x="73043" y="13607"/>
                  </a:cubicBezTo>
                  <a:cubicBezTo>
                    <a:pt x="61136" y="16629"/>
                    <a:pt x="37143" y="37955"/>
                    <a:pt x="33767" y="131614"/>
                  </a:cubicBezTo>
                  <a:cubicBezTo>
                    <a:pt x="33767" y="131614"/>
                    <a:pt x="24881" y="234691"/>
                    <a:pt x="59714" y="241622"/>
                  </a:cubicBezTo>
                  <a:cubicBezTo>
                    <a:pt x="88505" y="247132"/>
                    <a:pt x="102544" y="224739"/>
                    <a:pt x="106987" y="216208"/>
                  </a:cubicBezTo>
                  <a:cubicBezTo>
                    <a:pt x="106987" y="216208"/>
                    <a:pt x="109476" y="211232"/>
                    <a:pt x="114452" y="212654"/>
                  </a:cubicBezTo>
                  <a:cubicBezTo>
                    <a:pt x="119428" y="214609"/>
                    <a:pt x="114985" y="224561"/>
                    <a:pt x="114985" y="224561"/>
                  </a:cubicBezTo>
                  <a:cubicBezTo>
                    <a:pt x="95613" y="262416"/>
                    <a:pt x="56693" y="256906"/>
                    <a:pt x="56693" y="256906"/>
                  </a:cubicBezTo>
                  <a:cubicBezTo>
                    <a:pt x="-9419" y="250508"/>
                    <a:pt x="533" y="126104"/>
                    <a:pt x="533" y="126104"/>
                  </a:cubicBezTo>
                  <a:close/>
                  <a:moveTo>
                    <a:pt x="8886" y="136767"/>
                  </a:moveTo>
                  <a:cubicBezTo>
                    <a:pt x="9419" y="137834"/>
                    <a:pt x="10841" y="138722"/>
                    <a:pt x="11907" y="138722"/>
                  </a:cubicBezTo>
                  <a:lnTo>
                    <a:pt x="12440" y="138722"/>
                  </a:lnTo>
                  <a:cubicBezTo>
                    <a:pt x="13862" y="138189"/>
                    <a:pt x="15462" y="137301"/>
                    <a:pt x="15995" y="135701"/>
                  </a:cubicBezTo>
                  <a:cubicBezTo>
                    <a:pt x="17061" y="134279"/>
                    <a:pt x="16528" y="132680"/>
                    <a:pt x="15995" y="131791"/>
                  </a:cubicBezTo>
                  <a:cubicBezTo>
                    <a:pt x="14573" y="129303"/>
                    <a:pt x="11018" y="128770"/>
                    <a:pt x="10485" y="128770"/>
                  </a:cubicBezTo>
                  <a:cubicBezTo>
                    <a:pt x="9952" y="128770"/>
                    <a:pt x="9952" y="129303"/>
                    <a:pt x="9419" y="129303"/>
                  </a:cubicBezTo>
                  <a:cubicBezTo>
                    <a:pt x="7997" y="132324"/>
                    <a:pt x="7464" y="134813"/>
                    <a:pt x="8886" y="136767"/>
                  </a:cubicBezTo>
                  <a:close/>
                  <a:moveTo>
                    <a:pt x="15284" y="165203"/>
                  </a:moveTo>
                  <a:cubicBezTo>
                    <a:pt x="14751" y="163248"/>
                    <a:pt x="13862" y="162715"/>
                    <a:pt x="13329" y="162715"/>
                  </a:cubicBezTo>
                  <a:cubicBezTo>
                    <a:pt x="11374" y="162181"/>
                    <a:pt x="9419" y="164136"/>
                    <a:pt x="8886" y="165203"/>
                  </a:cubicBezTo>
                  <a:lnTo>
                    <a:pt x="8886" y="165736"/>
                  </a:lnTo>
                  <a:cubicBezTo>
                    <a:pt x="7820" y="168224"/>
                    <a:pt x="8353" y="170179"/>
                    <a:pt x="9419" y="170712"/>
                  </a:cubicBezTo>
                  <a:cubicBezTo>
                    <a:pt x="9952" y="171245"/>
                    <a:pt x="10485" y="171245"/>
                    <a:pt x="10841" y="171245"/>
                  </a:cubicBezTo>
                  <a:cubicBezTo>
                    <a:pt x="11196" y="171245"/>
                    <a:pt x="12263" y="171245"/>
                    <a:pt x="12796" y="170179"/>
                  </a:cubicBezTo>
                  <a:cubicBezTo>
                    <a:pt x="14217" y="169113"/>
                    <a:pt x="15817" y="167158"/>
                    <a:pt x="15284" y="165203"/>
                  </a:cubicBezTo>
                  <a:close/>
                  <a:moveTo>
                    <a:pt x="18838" y="145831"/>
                  </a:moveTo>
                  <a:cubicBezTo>
                    <a:pt x="18838" y="144409"/>
                    <a:pt x="17772" y="143876"/>
                    <a:pt x="17416" y="143876"/>
                  </a:cubicBezTo>
                  <a:cubicBezTo>
                    <a:pt x="15995" y="143343"/>
                    <a:pt x="14395" y="144943"/>
                    <a:pt x="14395" y="145298"/>
                  </a:cubicBezTo>
                  <a:cubicBezTo>
                    <a:pt x="13862" y="145298"/>
                    <a:pt x="13862" y="145831"/>
                    <a:pt x="13862" y="145831"/>
                  </a:cubicBezTo>
                  <a:cubicBezTo>
                    <a:pt x="13329" y="148852"/>
                    <a:pt x="14395" y="149741"/>
                    <a:pt x="14928" y="150274"/>
                  </a:cubicBezTo>
                  <a:lnTo>
                    <a:pt x="15995" y="150274"/>
                  </a:lnTo>
                  <a:cubicBezTo>
                    <a:pt x="17061" y="150274"/>
                    <a:pt x="17416" y="150274"/>
                    <a:pt x="17950" y="149741"/>
                  </a:cubicBezTo>
                  <a:cubicBezTo>
                    <a:pt x="19016" y="148675"/>
                    <a:pt x="19905" y="147253"/>
                    <a:pt x="19016" y="145831"/>
                  </a:cubicBezTo>
                  <a:close/>
                  <a:moveTo>
                    <a:pt x="23814" y="173200"/>
                  </a:moveTo>
                  <a:cubicBezTo>
                    <a:pt x="22748" y="172134"/>
                    <a:pt x="20793" y="172667"/>
                    <a:pt x="20793" y="173200"/>
                  </a:cubicBezTo>
                  <a:lnTo>
                    <a:pt x="20260" y="173200"/>
                  </a:lnTo>
                  <a:cubicBezTo>
                    <a:pt x="18305" y="175155"/>
                    <a:pt x="18305" y="176221"/>
                    <a:pt x="18838" y="177110"/>
                  </a:cubicBezTo>
                  <a:cubicBezTo>
                    <a:pt x="19371" y="177643"/>
                    <a:pt x="19905" y="178176"/>
                    <a:pt x="20793" y="178176"/>
                  </a:cubicBezTo>
                  <a:lnTo>
                    <a:pt x="21326" y="178176"/>
                  </a:lnTo>
                  <a:cubicBezTo>
                    <a:pt x="22393" y="178176"/>
                    <a:pt x="23814" y="177110"/>
                    <a:pt x="24348" y="175688"/>
                  </a:cubicBezTo>
                  <a:cubicBezTo>
                    <a:pt x="24348" y="174622"/>
                    <a:pt x="23814" y="173733"/>
                    <a:pt x="23814" y="173200"/>
                  </a:cubicBezTo>
                  <a:close/>
                  <a:moveTo>
                    <a:pt x="29324" y="157205"/>
                  </a:moveTo>
                  <a:cubicBezTo>
                    <a:pt x="30390" y="155784"/>
                    <a:pt x="30390" y="154184"/>
                    <a:pt x="29857" y="153295"/>
                  </a:cubicBezTo>
                  <a:cubicBezTo>
                    <a:pt x="28435" y="151874"/>
                    <a:pt x="25947" y="152229"/>
                    <a:pt x="25414" y="152229"/>
                  </a:cubicBezTo>
                  <a:cubicBezTo>
                    <a:pt x="25414" y="152229"/>
                    <a:pt x="24881" y="152229"/>
                    <a:pt x="24881" y="152762"/>
                  </a:cubicBezTo>
                  <a:cubicBezTo>
                    <a:pt x="22926" y="155250"/>
                    <a:pt x="22393" y="157738"/>
                    <a:pt x="22926" y="159160"/>
                  </a:cubicBezTo>
                  <a:cubicBezTo>
                    <a:pt x="23459" y="159693"/>
                    <a:pt x="24348" y="160227"/>
                    <a:pt x="25414" y="160227"/>
                  </a:cubicBezTo>
                  <a:cubicBezTo>
                    <a:pt x="26836" y="160227"/>
                    <a:pt x="28435" y="159160"/>
                    <a:pt x="29324" y="15720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8" name="Vrije vorm: vorm 457">
              <a:extLst>
                <a:ext uri="{FF2B5EF4-FFF2-40B4-BE49-F238E27FC236}">
                  <a16:creationId xmlns:a16="http://schemas.microsoft.com/office/drawing/2014/main" id="{B9866D88-1CFD-FC18-717B-2FD64D72F4DF}"/>
                </a:ext>
              </a:extLst>
            </p:cNvPr>
            <p:cNvSpPr/>
            <p:nvPr/>
          </p:nvSpPr>
          <p:spPr>
            <a:xfrm rot="21270334">
              <a:off x="4913934" y="2532505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5 w 117754"/>
                <a:gd name="connsiteY3" fmla="*/ 240 h 256959"/>
                <a:gd name="connsiteX4" fmla="*/ 34924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6 w 117754"/>
                <a:gd name="connsiteY12" fmla="*/ 87145 h 256959"/>
                <a:gd name="connsiteX13" fmla="*/ 32081 w 117754"/>
                <a:gd name="connsiteY13" fmla="*/ 238918 h 256959"/>
                <a:gd name="connsiteX14" fmla="*/ 19640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5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1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7 w 117754"/>
                <a:gd name="connsiteY40" fmla="*/ 157167 h 256959"/>
                <a:gd name="connsiteX41" fmla="*/ 97660 w 117754"/>
                <a:gd name="connsiteY41" fmla="*/ 157700 h 256959"/>
                <a:gd name="connsiteX42" fmla="*/ 100148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2 w 117754"/>
                <a:gd name="connsiteY45" fmla="*/ 152369 h 256959"/>
                <a:gd name="connsiteX46" fmla="*/ 97127 w 117754"/>
                <a:gd name="connsiteY46" fmla="*/ 157345 h 256959"/>
                <a:gd name="connsiteX47" fmla="*/ 101036 w 117754"/>
                <a:gd name="connsiteY47" fmla="*/ 163209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6 w 117754"/>
                <a:gd name="connsiteY54" fmla="*/ 163032 h 256959"/>
                <a:gd name="connsiteX55" fmla="*/ 106013 w 117754"/>
                <a:gd name="connsiteY55" fmla="*/ 158766 h 256959"/>
                <a:gd name="connsiteX56" fmla="*/ 109034 w 117754"/>
                <a:gd name="connsiteY56" fmla="*/ 164809 h 256959"/>
                <a:gd name="connsiteX57" fmla="*/ 109567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6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6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3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2" y="249937"/>
                    <a:pt x="84864" y="217059"/>
                  </a:cubicBezTo>
                  <a:cubicBezTo>
                    <a:pt x="82909" y="171740"/>
                    <a:pt x="92861" y="87145"/>
                    <a:pt x="82376" y="87145"/>
                  </a:cubicBezTo>
                  <a:cubicBezTo>
                    <a:pt x="72423" y="86612"/>
                    <a:pt x="43633" y="169785"/>
                    <a:pt x="32081" y="238918"/>
                  </a:cubicBezTo>
                  <a:cubicBezTo>
                    <a:pt x="31015" y="246916"/>
                    <a:pt x="28526" y="256868"/>
                    <a:pt x="19640" y="256868"/>
                  </a:cubicBezTo>
                  <a:cubicBezTo>
                    <a:pt x="8622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5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5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8" y="148281"/>
                    <a:pt x="20884" y="145793"/>
                    <a:pt x="18930" y="144727"/>
                  </a:cubicBezTo>
                  <a:cubicBezTo>
                    <a:pt x="17508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5" y="162676"/>
                    <a:pt x="21951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5" y="156989"/>
                    <a:pt x="21062" y="158411"/>
                    <a:pt x="20529" y="158411"/>
                  </a:cubicBezTo>
                  <a:close/>
                  <a:moveTo>
                    <a:pt x="97127" y="157167"/>
                  </a:moveTo>
                  <a:cubicBezTo>
                    <a:pt x="97127" y="157167"/>
                    <a:pt x="97660" y="157700"/>
                    <a:pt x="97660" y="157700"/>
                  </a:cubicBezTo>
                  <a:cubicBezTo>
                    <a:pt x="98726" y="157700"/>
                    <a:pt x="99615" y="157167"/>
                    <a:pt x="100148" y="156278"/>
                  </a:cubicBezTo>
                  <a:cubicBezTo>
                    <a:pt x="101570" y="154857"/>
                    <a:pt x="102103" y="152369"/>
                    <a:pt x="101214" y="150236"/>
                  </a:cubicBezTo>
                  <a:cubicBezTo>
                    <a:pt x="100681" y="149170"/>
                    <a:pt x="99792" y="148814"/>
                    <a:pt x="98726" y="148814"/>
                  </a:cubicBezTo>
                  <a:cubicBezTo>
                    <a:pt x="96771" y="148814"/>
                    <a:pt x="95705" y="151302"/>
                    <a:pt x="95172" y="152369"/>
                  </a:cubicBezTo>
                  <a:cubicBezTo>
                    <a:pt x="95172" y="155390"/>
                    <a:pt x="95705" y="156812"/>
                    <a:pt x="97127" y="157345"/>
                  </a:cubicBezTo>
                  <a:close/>
                  <a:moveTo>
                    <a:pt x="101036" y="163209"/>
                  </a:moveTo>
                  <a:cubicBezTo>
                    <a:pt x="99615" y="163209"/>
                    <a:pt x="99081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5" y="168719"/>
                    <a:pt x="99970" y="169074"/>
                  </a:cubicBezTo>
                  <a:lnTo>
                    <a:pt x="100503" y="169074"/>
                  </a:lnTo>
                  <a:cubicBezTo>
                    <a:pt x="101570" y="169074"/>
                    <a:pt x="101925" y="168541"/>
                    <a:pt x="102458" y="168008"/>
                  </a:cubicBezTo>
                  <a:cubicBezTo>
                    <a:pt x="103524" y="166942"/>
                    <a:pt x="103880" y="165520"/>
                    <a:pt x="102991" y="164454"/>
                  </a:cubicBezTo>
                  <a:cubicBezTo>
                    <a:pt x="102458" y="163032"/>
                    <a:pt x="101570" y="163032"/>
                    <a:pt x="101036" y="163032"/>
                  </a:cubicBezTo>
                  <a:close/>
                  <a:moveTo>
                    <a:pt x="106013" y="158766"/>
                  </a:moveTo>
                  <a:cubicBezTo>
                    <a:pt x="106013" y="162321"/>
                    <a:pt x="107434" y="164276"/>
                    <a:pt x="109034" y="164809"/>
                  </a:cubicBezTo>
                  <a:cubicBezTo>
                    <a:pt x="109034" y="165342"/>
                    <a:pt x="109567" y="165342"/>
                    <a:pt x="109567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09"/>
                    <a:pt x="112944" y="161255"/>
                    <a:pt x="112588" y="158766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6"/>
                    <a:pt x="106190" y="15876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59" name="Vrije vorm: vorm 458">
              <a:extLst>
                <a:ext uri="{FF2B5EF4-FFF2-40B4-BE49-F238E27FC236}">
                  <a16:creationId xmlns:a16="http://schemas.microsoft.com/office/drawing/2014/main" id="{2F315FCD-087E-6510-47C4-A40BF10FA357}"/>
                </a:ext>
              </a:extLst>
            </p:cNvPr>
            <p:cNvSpPr/>
            <p:nvPr/>
          </p:nvSpPr>
          <p:spPr>
            <a:xfrm rot="21270334">
              <a:off x="5056469" y="2586326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1 w 96403"/>
                <a:gd name="connsiteY6" fmla="*/ 190516 h 190516"/>
                <a:gd name="connsiteX7" fmla="*/ 5509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6 w 96403"/>
                <a:gd name="connsiteY12" fmla="*/ 77664 h 190516"/>
                <a:gd name="connsiteX13" fmla="*/ 31456 w 96403"/>
                <a:gd name="connsiteY13" fmla="*/ 87083 h 190516"/>
                <a:gd name="connsiteX14" fmla="*/ 70199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1 w 96403"/>
                <a:gd name="connsiteY21" fmla="*/ 91526 h 190516"/>
                <a:gd name="connsiteX22" fmla="*/ 10308 w 96403"/>
                <a:gd name="connsiteY22" fmla="*/ 91526 h 190516"/>
                <a:gd name="connsiteX23" fmla="*/ 11729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69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7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4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8" y="10841"/>
                    <a:pt x="31812" y="164569"/>
                  </a:cubicBezTo>
                  <a:cubicBezTo>
                    <a:pt x="31812" y="164569"/>
                    <a:pt x="33767" y="190516"/>
                    <a:pt x="19371" y="190516"/>
                  </a:cubicBezTo>
                  <a:cubicBezTo>
                    <a:pt x="8353" y="190516"/>
                    <a:pt x="5509" y="167590"/>
                    <a:pt x="5509" y="167590"/>
                  </a:cubicBezTo>
                  <a:cubicBezTo>
                    <a:pt x="1066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6" y="77664"/>
                  </a:cubicBezTo>
                  <a:lnTo>
                    <a:pt x="31456" y="87083"/>
                  </a:lnTo>
                  <a:cubicBezTo>
                    <a:pt x="38921" y="49229"/>
                    <a:pt x="51361" y="4976"/>
                    <a:pt x="70199" y="3554"/>
                  </a:cubicBezTo>
                  <a:cubicBezTo>
                    <a:pt x="70199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29" y="85661"/>
                    <a:pt x="10841" y="85661"/>
                    <a:pt x="10308" y="85661"/>
                  </a:cubicBezTo>
                  <a:cubicBezTo>
                    <a:pt x="8886" y="85661"/>
                    <a:pt x="8353" y="86728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1"/>
                    <a:pt x="9241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29" y="90460"/>
                  </a:cubicBezTo>
                  <a:cubicBezTo>
                    <a:pt x="12796" y="89393"/>
                    <a:pt x="13151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8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3" y="107876"/>
                    <a:pt x="18305" y="109476"/>
                    <a:pt x="19727" y="109476"/>
                  </a:cubicBezTo>
                  <a:cubicBezTo>
                    <a:pt x="20793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69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7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6" y="98102"/>
                    <a:pt x="30390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3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1" y="104144"/>
                    <a:pt x="33767" y="103611"/>
                  </a:cubicBezTo>
                  <a:cubicBezTo>
                    <a:pt x="34833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0" name="Vrije vorm: vorm 459">
              <a:extLst>
                <a:ext uri="{FF2B5EF4-FFF2-40B4-BE49-F238E27FC236}">
                  <a16:creationId xmlns:a16="http://schemas.microsoft.com/office/drawing/2014/main" id="{3AF47C25-5593-3124-9039-7D8A53FBC8D7}"/>
                </a:ext>
              </a:extLst>
            </p:cNvPr>
            <p:cNvSpPr/>
            <p:nvPr/>
          </p:nvSpPr>
          <p:spPr>
            <a:xfrm rot="21270334">
              <a:off x="5167613" y="2550367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6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5 h 219129"/>
                <a:gd name="connsiteX17" fmla="*/ 17950 w 32909"/>
                <a:gd name="connsiteY17" fmla="*/ 0 h 219129"/>
                <a:gd name="connsiteX18" fmla="*/ 27902 w 32909"/>
                <a:gd name="connsiteY18" fmla="*/ 10485 h 219129"/>
                <a:gd name="connsiteX19" fmla="*/ 17950 w 32909"/>
                <a:gd name="connsiteY19" fmla="*/ 20438 h 219129"/>
                <a:gd name="connsiteX20" fmla="*/ 7997 w 32909"/>
                <a:gd name="connsiteY20" fmla="*/ 10485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6" y="106099"/>
                  </a:cubicBezTo>
                  <a:cubicBezTo>
                    <a:pt x="31456" y="106099"/>
                    <a:pt x="31456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5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5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5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7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0" y="128492"/>
                    <a:pt x="22037" y="128492"/>
                  </a:cubicBezTo>
                  <a:cubicBezTo>
                    <a:pt x="20615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1" name="Vrije vorm: vorm 460">
              <a:extLst>
                <a:ext uri="{FF2B5EF4-FFF2-40B4-BE49-F238E27FC236}">
                  <a16:creationId xmlns:a16="http://schemas.microsoft.com/office/drawing/2014/main" id="{0D2AACA6-E6D3-0143-E923-18A9598BE6B6}"/>
                </a:ext>
              </a:extLst>
            </p:cNvPr>
            <p:cNvSpPr/>
            <p:nvPr/>
          </p:nvSpPr>
          <p:spPr>
            <a:xfrm rot="21270334">
              <a:off x="5220254" y="2570045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2" name="Vrije vorm: vorm 461">
              <a:extLst>
                <a:ext uri="{FF2B5EF4-FFF2-40B4-BE49-F238E27FC236}">
                  <a16:creationId xmlns:a16="http://schemas.microsoft.com/office/drawing/2014/main" id="{F2CF8CDA-572D-4F97-0768-A13E1FA1FF43}"/>
                </a:ext>
              </a:extLst>
            </p:cNvPr>
            <p:cNvSpPr/>
            <p:nvPr/>
          </p:nvSpPr>
          <p:spPr>
            <a:xfrm rot="21270334">
              <a:off x="5308623" y="2496688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7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0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6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7" y="151302"/>
                  </a:cubicBezTo>
                  <a:cubicBezTo>
                    <a:pt x="27914" y="152724"/>
                    <a:pt x="28447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0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6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3" name="Vrije vorm: vorm 462">
              <a:extLst>
                <a:ext uri="{FF2B5EF4-FFF2-40B4-BE49-F238E27FC236}">
                  <a16:creationId xmlns:a16="http://schemas.microsoft.com/office/drawing/2014/main" id="{AFFFA082-1B65-3A68-8BCF-34034B2E6334}"/>
                </a:ext>
              </a:extLst>
            </p:cNvPr>
            <p:cNvSpPr/>
            <p:nvPr/>
          </p:nvSpPr>
          <p:spPr>
            <a:xfrm rot="21270334">
              <a:off x="5388875" y="2550633"/>
              <a:ext cx="169538" cy="190808"/>
            </a:xfrm>
            <a:custGeom>
              <a:avLst/>
              <a:gdLst>
                <a:gd name="connsiteX0" fmla="*/ 19016 w 169538"/>
                <a:gd name="connsiteY0" fmla="*/ 201 h 190808"/>
                <a:gd name="connsiteX1" fmla="*/ 32878 w 169538"/>
                <a:gd name="connsiteY1" fmla="*/ 39477 h 190808"/>
                <a:gd name="connsiteX2" fmla="*/ 30923 w 169538"/>
                <a:gd name="connsiteY2" fmla="*/ 79819 h 190808"/>
                <a:gd name="connsiteX3" fmla="*/ 30923 w 169538"/>
                <a:gd name="connsiteY3" fmla="*/ 82841 h 190808"/>
                <a:gd name="connsiteX4" fmla="*/ 66823 w 169538"/>
                <a:gd name="connsiteY4" fmla="*/ 9620 h 190808"/>
                <a:gd name="connsiteX5" fmla="*/ 98635 w 169538"/>
                <a:gd name="connsiteY5" fmla="*/ 61337 h 190808"/>
                <a:gd name="connsiteX6" fmla="*/ 135956 w 169538"/>
                <a:gd name="connsiteY6" fmla="*/ 201 h 190808"/>
                <a:gd name="connsiteX7" fmla="*/ 169367 w 169538"/>
                <a:gd name="connsiteY7" fmla="*/ 70400 h 190808"/>
                <a:gd name="connsiteX8" fmla="*/ 167413 w 169538"/>
                <a:gd name="connsiteY8" fmla="*/ 166902 h 190808"/>
                <a:gd name="connsiteX9" fmla="*/ 155505 w 169538"/>
                <a:gd name="connsiteY9" fmla="*/ 190717 h 190808"/>
                <a:gd name="connsiteX10" fmla="*/ 136134 w 169538"/>
                <a:gd name="connsiteY10" fmla="*/ 150908 h 190808"/>
                <a:gd name="connsiteX11" fmla="*/ 133646 w 169538"/>
                <a:gd name="connsiteY11" fmla="*/ 20994 h 190808"/>
                <a:gd name="connsiteX12" fmla="*/ 94903 w 169538"/>
                <a:gd name="connsiteY12" fmla="*/ 114475 h 190808"/>
                <a:gd name="connsiteX13" fmla="*/ 81396 w 169538"/>
                <a:gd name="connsiteY13" fmla="*/ 137401 h 190808"/>
                <a:gd name="connsiteX14" fmla="*/ 67001 w 169538"/>
                <a:gd name="connsiteY14" fmla="*/ 99546 h 190808"/>
                <a:gd name="connsiteX15" fmla="*/ 65046 w 169538"/>
                <a:gd name="connsiteY15" fmla="*/ 27392 h 190808"/>
                <a:gd name="connsiteX16" fmla="*/ 31279 w 169538"/>
                <a:gd name="connsiteY16" fmla="*/ 153218 h 190808"/>
                <a:gd name="connsiteX17" fmla="*/ 31279 w 169538"/>
                <a:gd name="connsiteY17" fmla="*/ 164592 h 190808"/>
                <a:gd name="connsiteX18" fmla="*/ 19372 w 169538"/>
                <a:gd name="connsiteY18" fmla="*/ 190539 h 190808"/>
                <a:gd name="connsiteX19" fmla="*/ 5509 w 169538"/>
                <a:gd name="connsiteY19" fmla="*/ 167613 h 190808"/>
                <a:gd name="connsiteX20" fmla="*/ 0 w 169538"/>
                <a:gd name="connsiteY20" fmla="*/ 76621 h 190808"/>
                <a:gd name="connsiteX21" fmla="*/ 1422 w 169538"/>
                <a:gd name="connsiteY21" fmla="*/ 31835 h 190808"/>
                <a:gd name="connsiteX22" fmla="*/ 19372 w 169538"/>
                <a:gd name="connsiteY22" fmla="*/ 23 h 190808"/>
                <a:gd name="connsiteX23" fmla="*/ 14573 w 169538"/>
                <a:gd name="connsiteY23" fmla="*/ 82308 h 190808"/>
                <a:gd name="connsiteX24" fmla="*/ 19016 w 169538"/>
                <a:gd name="connsiteY24" fmla="*/ 88350 h 190808"/>
                <a:gd name="connsiteX25" fmla="*/ 20082 w 169538"/>
                <a:gd name="connsiteY25" fmla="*/ 88350 h 190808"/>
                <a:gd name="connsiteX26" fmla="*/ 22571 w 169538"/>
                <a:gd name="connsiteY26" fmla="*/ 86928 h 190808"/>
                <a:gd name="connsiteX27" fmla="*/ 23637 w 169538"/>
                <a:gd name="connsiteY27" fmla="*/ 82485 h 190808"/>
                <a:gd name="connsiteX28" fmla="*/ 20616 w 169538"/>
                <a:gd name="connsiteY28" fmla="*/ 79464 h 190808"/>
                <a:gd name="connsiteX29" fmla="*/ 14573 w 169538"/>
                <a:gd name="connsiteY29" fmla="*/ 81419 h 190808"/>
                <a:gd name="connsiteX30" fmla="*/ 14573 w 169538"/>
                <a:gd name="connsiteY30" fmla="*/ 82485 h 190808"/>
                <a:gd name="connsiteX31" fmla="*/ 23459 w 169538"/>
                <a:gd name="connsiteY31" fmla="*/ 96170 h 190808"/>
                <a:gd name="connsiteX32" fmla="*/ 20438 w 169538"/>
                <a:gd name="connsiteY32" fmla="*/ 96170 h 190808"/>
                <a:gd name="connsiteX33" fmla="*/ 19016 w 169538"/>
                <a:gd name="connsiteY33" fmla="*/ 100613 h 190808"/>
                <a:gd name="connsiteX34" fmla="*/ 19016 w 169538"/>
                <a:gd name="connsiteY34" fmla="*/ 101146 h 190808"/>
                <a:gd name="connsiteX35" fmla="*/ 22926 w 169538"/>
                <a:gd name="connsiteY35" fmla="*/ 104700 h 190808"/>
                <a:gd name="connsiteX36" fmla="*/ 23459 w 169538"/>
                <a:gd name="connsiteY36" fmla="*/ 104700 h 190808"/>
                <a:gd name="connsiteX37" fmla="*/ 25414 w 169538"/>
                <a:gd name="connsiteY37" fmla="*/ 102212 h 190808"/>
                <a:gd name="connsiteX38" fmla="*/ 23459 w 169538"/>
                <a:gd name="connsiteY38" fmla="*/ 96170 h 190808"/>
                <a:gd name="connsiteX39" fmla="*/ 77131 w 169538"/>
                <a:gd name="connsiteY39" fmla="*/ 91727 h 190808"/>
                <a:gd name="connsiteX40" fmla="*/ 78552 w 169538"/>
                <a:gd name="connsiteY40" fmla="*/ 95281 h 190808"/>
                <a:gd name="connsiteX41" fmla="*/ 79619 w 169538"/>
                <a:gd name="connsiteY41" fmla="*/ 95814 h 190808"/>
                <a:gd name="connsiteX42" fmla="*/ 81041 w 169538"/>
                <a:gd name="connsiteY42" fmla="*/ 94748 h 190808"/>
                <a:gd name="connsiteX43" fmla="*/ 81574 w 169538"/>
                <a:gd name="connsiteY43" fmla="*/ 90838 h 190808"/>
                <a:gd name="connsiteX44" fmla="*/ 79619 w 169538"/>
                <a:gd name="connsiteY44" fmla="*/ 89416 h 190808"/>
                <a:gd name="connsiteX45" fmla="*/ 77131 w 169538"/>
                <a:gd name="connsiteY45" fmla="*/ 91371 h 190808"/>
                <a:gd name="connsiteX46" fmla="*/ 77131 w 169538"/>
                <a:gd name="connsiteY46" fmla="*/ 91904 h 190808"/>
                <a:gd name="connsiteX47" fmla="*/ 86017 w 169538"/>
                <a:gd name="connsiteY47" fmla="*/ 98125 h 190808"/>
                <a:gd name="connsiteX48" fmla="*/ 89038 w 169538"/>
                <a:gd name="connsiteY48" fmla="*/ 99191 h 190808"/>
                <a:gd name="connsiteX49" fmla="*/ 91526 w 169538"/>
                <a:gd name="connsiteY49" fmla="*/ 98658 h 190808"/>
                <a:gd name="connsiteX50" fmla="*/ 94014 w 169538"/>
                <a:gd name="connsiteY50" fmla="*/ 96170 h 190808"/>
                <a:gd name="connsiteX51" fmla="*/ 92059 w 169538"/>
                <a:gd name="connsiteY51" fmla="*/ 92260 h 190808"/>
                <a:gd name="connsiteX52" fmla="*/ 90993 w 169538"/>
                <a:gd name="connsiteY52" fmla="*/ 92260 h 190808"/>
                <a:gd name="connsiteX53" fmla="*/ 85484 w 169538"/>
                <a:gd name="connsiteY53" fmla="*/ 95814 h 190808"/>
                <a:gd name="connsiteX54" fmla="*/ 86017 w 169538"/>
                <a:gd name="connsiteY54" fmla="*/ 98302 h 190808"/>
                <a:gd name="connsiteX55" fmla="*/ 154261 w 169538"/>
                <a:gd name="connsiteY55" fmla="*/ 86751 h 190808"/>
                <a:gd name="connsiteX56" fmla="*/ 156216 w 169538"/>
                <a:gd name="connsiteY56" fmla="*/ 88172 h 190808"/>
                <a:gd name="connsiteX57" fmla="*/ 158704 w 169538"/>
                <a:gd name="connsiteY57" fmla="*/ 86751 h 190808"/>
                <a:gd name="connsiteX58" fmla="*/ 159237 w 169538"/>
                <a:gd name="connsiteY58" fmla="*/ 85684 h 190808"/>
                <a:gd name="connsiteX59" fmla="*/ 157282 w 169538"/>
                <a:gd name="connsiteY59" fmla="*/ 82130 h 190808"/>
                <a:gd name="connsiteX60" fmla="*/ 154794 w 169538"/>
                <a:gd name="connsiteY60" fmla="*/ 83196 h 190808"/>
                <a:gd name="connsiteX61" fmla="*/ 154261 w 169538"/>
                <a:gd name="connsiteY61" fmla="*/ 86751 h 190808"/>
                <a:gd name="connsiteX62" fmla="*/ 157282 w 169538"/>
                <a:gd name="connsiteY62" fmla="*/ 95281 h 190808"/>
                <a:gd name="connsiteX63" fmla="*/ 156216 w 169538"/>
                <a:gd name="connsiteY63" fmla="*/ 101324 h 190808"/>
                <a:gd name="connsiteX64" fmla="*/ 158704 w 169538"/>
                <a:gd name="connsiteY64" fmla="*/ 102745 h 190808"/>
                <a:gd name="connsiteX65" fmla="*/ 162259 w 169538"/>
                <a:gd name="connsiteY65" fmla="*/ 99191 h 190808"/>
                <a:gd name="connsiteX66" fmla="*/ 162792 w 169538"/>
                <a:gd name="connsiteY66" fmla="*/ 98658 h 190808"/>
                <a:gd name="connsiteX67" fmla="*/ 160304 w 169538"/>
                <a:gd name="connsiteY67" fmla="*/ 93682 h 190808"/>
                <a:gd name="connsiteX68" fmla="*/ 157282 w 169538"/>
                <a:gd name="connsiteY68" fmla="*/ 95103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9538" h="190808">
                  <a:moveTo>
                    <a:pt x="19016" y="201"/>
                  </a:moveTo>
                  <a:cubicBezTo>
                    <a:pt x="35900" y="-332"/>
                    <a:pt x="33412" y="31124"/>
                    <a:pt x="32878" y="39477"/>
                  </a:cubicBezTo>
                  <a:cubicBezTo>
                    <a:pt x="31812" y="52451"/>
                    <a:pt x="31812" y="64358"/>
                    <a:pt x="30923" y="79819"/>
                  </a:cubicBezTo>
                  <a:lnTo>
                    <a:pt x="30923" y="82841"/>
                  </a:lnTo>
                  <a:cubicBezTo>
                    <a:pt x="38921" y="52984"/>
                    <a:pt x="52250" y="13174"/>
                    <a:pt x="66823" y="9620"/>
                  </a:cubicBezTo>
                  <a:cubicBezTo>
                    <a:pt x="66823" y="9620"/>
                    <a:pt x="100234" y="-1399"/>
                    <a:pt x="98635" y="61337"/>
                  </a:cubicBezTo>
                  <a:cubicBezTo>
                    <a:pt x="109653" y="29525"/>
                    <a:pt x="122449" y="1623"/>
                    <a:pt x="135956" y="201"/>
                  </a:cubicBezTo>
                  <a:cubicBezTo>
                    <a:pt x="168834" y="-3354"/>
                    <a:pt x="170256" y="41076"/>
                    <a:pt x="169367" y="70400"/>
                  </a:cubicBezTo>
                  <a:cubicBezTo>
                    <a:pt x="168301" y="95814"/>
                    <a:pt x="167946" y="152507"/>
                    <a:pt x="167413" y="166902"/>
                  </a:cubicBezTo>
                  <a:cubicBezTo>
                    <a:pt x="167413" y="178810"/>
                    <a:pt x="164391" y="189828"/>
                    <a:pt x="155505" y="190717"/>
                  </a:cubicBezTo>
                  <a:cubicBezTo>
                    <a:pt x="146975" y="191783"/>
                    <a:pt x="137555" y="183786"/>
                    <a:pt x="136134" y="150908"/>
                  </a:cubicBezTo>
                  <a:cubicBezTo>
                    <a:pt x="134712" y="105589"/>
                    <a:pt x="144664" y="20994"/>
                    <a:pt x="133646" y="20994"/>
                  </a:cubicBezTo>
                  <a:cubicBezTo>
                    <a:pt x="126715" y="20994"/>
                    <a:pt x="108232" y="65780"/>
                    <a:pt x="94903" y="114475"/>
                  </a:cubicBezTo>
                  <a:cubicBezTo>
                    <a:pt x="92415" y="126915"/>
                    <a:pt x="88505" y="136868"/>
                    <a:pt x="81396" y="137401"/>
                  </a:cubicBezTo>
                  <a:cubicBezTo>
                    <a:pt x="81396" y="137401"/>
                    <a:pt x="64513" y="141844"/>
                    <a:pt x="67001" y="99546"/>
                  </a:cubicBezTo>
                  <a:cubicBezTo>
                    <a:pt x="68956" y="61692"/>
                    <a:pt x="68956" y="28458"/>
                    <a:pt x="65046" y="27392"/>
                  </a:cubicBezTo>
                  <a:cubicBezTo>
                    <a:pt x="61491" y="25970"/>
                    <a:pt x="35722" y="97058"/>
                    <a:pt x="31279" y="153218"/>
                  </a:cubicBezTo>
                  <a:lnTo>
                    <a:pt x="31279" y="164592"/>
                  </a:lnTo>
                  <a:cubicBezTo>
                    <a:pt x="31279" y="164592"/>
                    <a:pt x="33234" y="190539"/>
                    <a:pt x="19372" y="190539"/>
                  </a:cubicBezTo>
                  <a:cubicBezTo>
                    <a:pt x="7997" y="190539"/>
                    <a:pt x="5509" y="167613"/>
                    <a:pt x="5509" y="167613"/>
                  </a:cubicBezTo>
                  <a:cubicBezTo>
                    <a:pt x="1066" y="138823"/>
                    <a:pt x="0" y="76621"/>
                    <a:pt x="0" y="76621"/>
                  </a:cubicBezTo>
                  <a:cubicBezTo>
                    <a:pt x="0" y="76621"/>
                    <a:pt x="0" y="51207"/>
                    <a:pt x="1422" y="31835"/>
                  </a:cubicBezTo>
                  <a:cubicBezTo>
                    <a:pt x="1422" y="31835"/>
                    <a:pt x="3377" y="23"/>
                    <a:pt x="19372" y="23"/>
                  </a:cubicBezTo>
                  <a:close/>
                  <a:moveTo>
                    <a:pt x="14573" y="82308"/>
                  </a:moveTo>
                  <a:cubicBezTo>
                    <a:pt x="15106" y="85329"/>
                    <a:pt x="16528" y="87817"/>
                    <a:pt x="19016" y="88350"/>
                  </a:cubicBezTo>
                  <a:lnTo>
                    <a:pt x="20082" y="88350"/>
                  </a:lnTo>
                  <a:cubicBezTo>
                    <a:pt x="21149" y="88350"/>
                    <a:pt x="22037" y="87817"/>
                    <a:pt x="22571" y="86928"/>
                  </a:cubicBezTo>
                  <a:cubicBezTo>
                    <a:pt x="23992" y="85862"/>
                    <a:pt x="23992" y="84440"/>
                    <a:pt x="23637" y="82485"/>
                  </a:cubicBezTo>
                  <a:cubicBezTo>
                    <a:pt x="22571" y="81064"/>
                    <a:pt x="22215" y="79997"/>
                    <a:pt x="20616" y="79464"/>
                  </a:cubicBezTo>
                  <a:cubicBezTo>
                    <a:pt x="18128" y="78931"/>
                    <a:pt x="15106" y="80886"/>
                    <a:pt x="14573" y="81419"/>
                  </a:cubicBezTo>
                  <a:cubicBezTo>
                    <a:pt x="14573" y="81419"/>
                    <a:pt x="14040" y="81952"/>
                    <a:pt x="14573" y="82485"/>
                  </a:cubicBezTo>
                  <a:close/>
                  <a:moveTo>
                    <a:pt x="23459" y="96170"/>
                  </a:moveTo>
                  <a:cubicBezTo>
                    <a:pt x="22037" y="95637"/>
                    <a:pt x="20971" y="95637"/>
                    <a:pt x="20438" y="96170"/>
                  </a:cubicBezTo>
                  <a:cubicBezTo>
                    <a:pt x="19016" y="97236"/>
                    <a:pt x="19016" y="99724"/>
                    <a:pt x="19016" y="100613"/>
                  </a:cubicBezTo>
                  <a:lnTo>
                    <a:pt x="19016" y="101146"/>
                  </a:lnTo>
                  <a:cubicBezTo>
                    <a:pt x="20438" y="103634"/>
                    <a:pt x="21504" y="104700"/>
                    <a:pt x="22926" y="104700"/>
                  </a:cubicBezTo>
                  <a:lnTo>
                    <a:pt x="23459" y="104700"/>
                  </a:lnTo>
                  <a:cubicBezTo>
                    <a:pt x="24525" y="104700"/>
                    <a:pt x="25414" y="103634"/>
                    <a:pt x="25414" y="102212"/>
                  </a:cubicBezTo>
                  <a:cubicBezTo>
                    <a:pt x="25947" y="100257"/>
                    <a:pt x="25414" y="97769"/>
                    <a:pt x="23459" y="96170"/>
                  </a:cubicBezTo>
                  <a:close/>
                  <a:moveTo>
                    <a:pt x="77131" y="91727"/>
                  </a:moveTo>
                  <a:cubicBezTo>
                    <a:pt x="77131" y="94215"/>
                    <a:pt x="78197" y="95281"/>
                    <a:pt x="78552" y="95281"/>
                  </a:cubicBezTo>
                  <a:cubicBezTo>
                    <a:pt x="78908" y="95281"/>
                    <a:pt x="79086" y="95814"/>
                    <a:pt x="79619" y="95814"/>
                  </a:cubicBezTo>
                  <a:cubicBezTo>
                    <a:pt x="80152" y="95814"/>
                    <a:pt x="80685" y="95281"/>
                    <a:pt x="81041" y="94748"/>
                  </a:cubicBezTo>
                  <a:cubicBezTo>
                    <a:pt x="82107" y="93682"/>
                    <a:pt x="82462" y="92260"/>
                    <a:pt x="81574" y="90838"/>
                  </a:cubicBezTo>
                  <a:cubicBezTo>
                    <a:pt x="81041" y="89772"/>
                    <a:pt x="80152" y="89416"/>
                    <a:pt x="79619" y="89416"/>
                  </a:cubicBezTo>
                  <a:cubicBezTo>
                    <a:pt x="78197" y="89416"/>
                    <a:pt x="77664" y="90838"/>
                    <a:pt x="77131" y="91371"/>
                  </a:cubicBezTo>
                  <a:lnTo>
                    <a:pt x="77131" y="91904"/>
                  </a:lnTo>
                  <a:close/>
                  <a:moveTo>
                    <a:pt x="86017" y="98125"/>
                  </a:moveTo>
                  <a:cubicBezTo>
                    <a:pt x="87083" y="98658"/>
                    <a:pt x="87972" y="99191"/>
                    <a:pt x="89038" y="99191"/>
                  </a:cubicBezTo>
                  <a:cubicBezTo>
                    <a:pt x="90104" y="99191"/>
                    <a:pt x="90460" y="99191"/>
                    <a:pt x="91526" y="98658"/>
                  </a:cubicBezTo>
                  <a:cubicBezTo>
                    <a:pt x="92948" y="98125"/>
                    <a:pt x="94014" y="97236"/>
                    <a:pt x="94014" y="96170"/>
                  </a:cubicBezTo>
                  <a:cubicBezTo>
                    <a:pt x="94547" y="94215"/>
                    <a:pt x="92059" y="92615"/>
                    <a:pt x="92059" y="92260"/>
                  </a:cubicBezTo>
                  <a:lnTo>
                    <a:pt x="90993" y="92260"/>
                  </a:lnTo>
                  <a:cubicBezTo>
                    <a:pt x="87972" y="92793"/>
                    <a:pt x="86017" y="94215"/>
                    <a:pt x="85484" y="95814"/>
                  </a:cubicBezTo>
                  <a:cubicBezTo>
                    <a:pt x="84950" y="96881"/>
                    <a:pt x="85484" y="97769"/>
                    <a:pt x="86017" y="98302"/>
                  </a:cubicBezTo>
                  <a:close/>
                  <a:moveTo>
                    <a:pt x="154261" y="86751"/>
                  </a:moveTo>
                  <a:cubicBezTo>
                    <a:pt x="154794" y="87817"/>
                    <a:pt x="155683" y="88172"/>
                    <a:pt x="156216" y="88172"/>
                  </a:cubicBezTo>
                  <a:cubicBezTo>
                    <a:pt x="157638" y="88172"/>
                    <a:pt x="158704" y="86751"/>
                    <a:pt x="158704" y="86751"/>
                  </a:cubicBezTo>
                  <a:cubicBezTo>
                    <a:pt x="158704" y="86751"/>
                    <a:pt x="158882" y="86395"/>
                    <a:pt x="159237" y="85684"/>
                  </a:cubicBezTo>
                  <a:cubicBezTo>
                    <a:pt x="159237" y="83196"/>
                    <a:pt x="158171" y="82663"/>
                    <a:pt x="157282" y="82130"/>
                  </a:cubicBezTo>
                  <a:cubicBezTo>
                    <a:pt x="156749" y="82130"/>
                    <a:pt x="155861" y="82130"/>
                    <a:pt x="154794" y="83196"/>
                  </a:cubicBezTo>
                  <a:cubicBezTo>
                    <a:pt x="154261" y="83729"/>
                    <a:pt x="153728" y="85151"/>
                    <a:pt x="154261" y="86751"/>
                  </a:cubicBezTo>
                  <a:close/>
                  <a:moveTo>
                    <a:pt x="157282" y="95281"/>
                  </a:moveTo>
                  <a:cubicBezTo>
                    <a:pt x="155861" y="96703"/>
                    <a:pt x="155328" y="99191"/>
                    <a:pt x="156216" y="101324"/>
                  </a:cubicBezTo>
                  <a:cubicBezTo>
                    <a:pt x="157282" y="102390"/>
                    <a:pt x="157638" y="102745"/>
                    <a:pt x="158704" y="102745"/>
                  </a:cubicBezTo>
                  <a:cubicBezTo>
                    <a:pt x="160659" y="102745"/>
                    <a:pt x="162259" y="100257"/>
                    <a:pt x="162259" y="99191"/>
                  </a:cubicBezTo>
                  <a:cubicBezTo>
                    <a:pt x="162259" y="99191"/>
                    <a:pt x="162436" y="99013"/>
                    <a:pt x="162792" y="98658"/>
                  </a:cubicBezTo>
                  <a:cubicBezTo>
                    <a:pt x="162792" y="96170"/>
                    <a:pt x="161725" y="94215"/>
                    <a:pt x="160304" y="93682"/>
                  </a:cubicBezTo>
                  <a:cubicBezTo>
                    <a:pt x="159237" y="93682"/>
                    <a:pt x="158349" y="94215"/>
                    <a:pt x="157282" y="9510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4" name="Vrije vorm: vorm 463">
              <a:extLst>
                <a:ext uri="{FF2B5EF4-FFF2-40B4-BE49-F238E27FC236}">
                  <a16:creationId xmlns:a16="http://schemas.microsoft.com/office/drawing/2014/main" id="{022A9BDB-582D-02BF-5F9A-629882F60037}"/>
                </a:ext>
              </a:extLst>
            </p:cNvPr>
            <p:cNvSpPr/>
            <p:nvPr/>
          </p:nvSpPr>
          <p:spPr>
            <a:xfrm rot="21270334">
              <a:off x="5575479" y="2535249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6 w 122848"/>
                <a:gd name="connsiteY21" fmla="*/ 100828 h 190942"/>
                <a:gd name="connsiteX22" fmla="*/ 20256 w 122848"/>
                <a:gd name="connsiteY22" fmla="*/ 101894 h 190942"/>
                <a:gd name="connsiteX23" fmla="*/ 24699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4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3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3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1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69" y="1482"/>
                    <a:pt x="90989" y="13923"/>
                  </a:cubicBezTo>
                  <a:cubicBezTo>
                    <a:pt x="94010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2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2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5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8" y="99406"/>
                    <a:pt x="26299" y="99406"/>
                  </a:cubicBezTo>
                  <a:cubicBezTo>
                    <a:pt x="23811" y="98340"/>
                    <a:pt x="20790" y="100828"/>
                    <a:pt x="20256" y="100828"/>
                  </a:cubicBezTo>
                  <a:cubicBezTo>
                    <a:pt x="20256" y="101361"/>
                    <a:pt x="19723" y="101894"/>
                    <a:pt x="20256" y="101894"/>
                  </a:cubicBezTo>
                  <a:cubicBezTo>
                    <a:pt x="20790" y="105449"/>
                    <a:pt x="22211" y="107404"/>
                    <a:pt x="24699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4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4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3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6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3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6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39" y="89098"/>
                    <a:pt x="106806" y="87677"/>
                  </a:cubicBezTo>
                  <a:cubicBezTo>
                    <a:pt x="106273" y="86610"/>
                    <a:pt x="105385" y="86255"/>
                    <a:pt x="104851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0828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5" name="Vrije vorm: vorm 464">
              <a:extLst>
                <a:ext uri="{FF2B5EF4-FFF2-40B4-BE49-F238E27FC236}">
                  <a16:creationId xmlns:a16="http://schemas.microsoft.com/office/drawing/2014/main" id="{D487C4B3-3F63-63D4-4F8A-039B1272CAFB}"/>
                </a:ext>
              </a:extLst>
            </p:cNvPr>
            <p:cNvSpPr/>
            <p:nvPr/>
          </p:nvSpPr>
          <p:spPr>
            <a:xfrm rot="21270334">
              <a:off x="5712301" y="2455710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5 w 117754"/>
                <a:gd name="connsiteY3" fmla="*/ 240 h 256959"/>
                <a:gd name="connsiteX4" fmla="*/ 34925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6 w 117754"/>
                <a:gd name="connsiteY12" fmla="*/ 87145 h 256959"/>
                <a:gd name="connsiteX13" fmla="*/ 32081 w 117754"/>
                <a:gd name="connsiteY13" fmla="*/ 238918 h 256959"/>
                <a:gd name="connsiteX14" fmla="*/ 19641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5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1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7 w 117754"/>
                <a:gd name="connsiteY40" fmla="*/ 157167 h 256959"/>
                <a:gd name="connsiteX41" fmla="*/ 97660 w 117754"/>
                <a:gd name="connsiteY41" fmla="*/ 157700 h 256959"/>
                <a:gd name="connsiteX42" fmla="*/ 100148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2 w 117754"/>
                <a:gd name="connsiteY45" fmla="*/ 152369 h 256959"/>
                <a:gd name="connsiteX46" fmla="*/ 97127 w 117754"/>
                <a:gd name="connsiteY46" fmla="*/ 157345 h 256959"/>
                <a:gd name="connsiteX47" fmla="*/ 101037 w 117754"/>
                <a:gd name="connsiteY47" fmla="*/ 163209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7 w 117754"/>
                <a:gd name="connsiteY54" fmla="*/ 163032 h 256959"/>
                <a:gd name="connsiteX55" fmla="*/ 106013 w 117754"/>
                <a:gd name="connsiteY55" fmla="*/ 158766 h 256959"/>
                <a:gd name="connsiteX56" fmla="*/ 109034 w 117754"/>
                <a:gd name="connsiteY56" fmla="*/ 164809 h 256959"/>
                <a:gd name="connsiteX57" fmla="*/ 109567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6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6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3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3" y="249937"/>
                    <a:pt x="84864" y="217059"/>
                  </a:cubicBezTo>
                  <a:cubicBezTo>
                    <a:pt x="82909" y="171740"/>
                    <a:pt x="92861" y="87145"/>
                    <a:pt x="82376" y="87145"/>
                  </a:cubicBezTo>
                  <a:cubicBezTo>
                    <a:pt x="72424" y="86612"/>
                    <a:pt x="43633" y="169785"/>
                    <a:pt x="32081" y="238918"/>
                  </a:cubicBezTo>
                  <a:cubicBezTo>
                    <a:pt x="31015" y="246916"/>
                    <a:pt x="28527" y="256868"/>
                    <a:pt x="19641" y="256868"/>
                  </a:cubicBezTo>
                  <a:cubicBezTo>
                    <a:pt x="8622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5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5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8" y="148281"/>
                    <a:pt x="20884" y="145793"/>
                    <a:pt x="18930" y="144727"/>
                  </a:cubicBezTo>
                  <a:cubicBezTo>
                    <a:pt x="17508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6" y="162676"/>
                    <a:pt x="21951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6" y="156989"/>
                    <a:pt x="21062" y="158411"/>
                    <a:pt x="20529" y="158411"/>
                  </a:cubicBezTo>
                  <a:close/>
                  <a:moveTo>
                    <a:pt x="97127" y="157167"/>
                  </a:moveTo>
                  <a:cubicBezTo>
                    <a:pt x="97127" y="157167"/>
                    <a:pt x="97660" y="157700"/>
                    <a:pt x="97660" y="157700"/>
                  </a:cubicBezTo>
                  <a:cubicBezTo>
                    <a:pt x="98726" y="157700"/>
                    <a:pt x="99615" y="157167"/>
                    <a:pt x="100148" y="156278"/>
                  </a:cubicBezTo>
                  <a:cubicBezTo>
                    <a:pt x="101570" y="154857"/>
                    <a:pt x="102103" y="152369"/>
                    <a:pt x="101214" y="150236"/>
                  </a:cubicBezTo>
                  <a:cubicBezTo>
                    <a:pt x="100681" y="149170"/>
                    <a:pt x="99792" y="148814"/>
                    <a:pt x="98726" y="148814"/>
                  </a:cubicBezTo>
                  <a:cubicBezTo>
                    <a:pt x="96771" y="148814"/>
                    <a:pt x="95705" y="151302"/>
                    <a:pt x="95172" y="152369"/>
                  </a:cubicBezTo>
                  <a:cubicBezTo>
                    <a:pt x="95172" y="155390"/>
                    <a:pt x="95705" y="156812"/>
                    <a:pt x="97127" y="157345"/>
                  </a:cubicBezTo>
                  <a:close/>
                  <a:moveTo>
                    <a:pt x="101037" y="163209"/>
                  </a:moveTo>
                  <a:cubicBezTo>
                    <a:pt x="99615" y="163209"/>
                    <a:pt x="99082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5" y="168719"/>
                    <a:pt x="99970" y="169074"/>
                  </a:cubicBezTo>
                  <a:lnTo>
                    <a:pt x="100503" y="169074"/>
                  </a:lnTo>
                  <a:cubicBezTo>
                    <a:pt x="101570" y="169074"/>
                    <a:pt x="101925" y="168541"/>
                    <a:pt x="102458" y="168008"/>
                  </a:cubicBezTo>
                  <a:cubicBezTo>
                    <a:pt x="103525" y="166942"/>
                    <a:pt x="103880" y="165520"/>
                    <a:pt x="102991" y="164454"/>
                  </a:cubicBezTo>
                  <a:cubicBezTo>
                    <a:pt x="102458" y="163032"/>
                    <a:pt x="101570" y="163032"/>
                    <a:pt x="101037" y="163032"/>
                  </a:cubicBezTo>
                  <a:close/>
                  <a:moveTo>
                    <a:pt x="106013" y="158766"/>
                  </a:moveTo>
                  <a:cubicBezTo>
                    <a:pt x="106013" y="162321"/>
                    <a:pt x="107434" y="164276"/>
                    <a:pt x="109034" y="164809"/>
                  </a:cubicBezTo>
                  <a:cubicBezTo>
                    <a:pt x="109034" y="165342"/>
                    <a:pt x="109567" y="165342"/>
                    <a:pt x="109567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09"/>
                    <a:pt x="112944" y="161255"/>
                    <a:pt x="112588" y="158766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6"/>
                    <a:pt x="106190" y="15876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6" name="Vrije vorm: vorm 465">
              <a:extLst>
                <a:ext uri="{FF2B5EF4-FFF2-40B4-BE49-F238E27FC236}">
                  <a16:creationId xmlns:a16="http://schemas.microsoft.com/office/drawing/2014/main" id="{DC294905-44CD-BE49-3D19-D75EAB53DB5E}"/>
                </a:ext>
              </a:extLst>
            </p:cNvPr>
            <p:cNvSpPr/>
            <p:nvPr/>
          </p:nvSpPr>
          <p:spPr>
            <a:xfrm rot="21270334">
              <a:off x="5850200" y="2509382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09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0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6 w 108772"/>
                <a:gd name="connsiteY8" fmla="*/ 94725 h 190516"/>
                <a:gd name="connsiteX9" fmla="*/ 12981 w 108772"/>
                <a:gd name="connsiteY9" fmla="*/ 93659 h 190516"/>
                <a:gd name="connsiteX10" fmla="*/ 13514 w 108772"/>
                <a:gd name="connsiteY10" fmla="*/ 90104 h 190516"/>
                <a:gd name="connsiteX11" fmla="*/ 11560 w 108772"/>
                <a:gd name="connsiteY11" fmla="*/ 88149 h 190516"/>
                <a:gd name="connsiteX12" fmla="*/ 9071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2 w 108772"/>
                <a:gd name="connsiteY17" fmla="*/ 105033 h 190516"/>
                <a:gd name="connsiteX18" fmla="*/ 23112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5 w 108772"/>
                <a:gd name="connsiteY26" fmla="*/ 91704 h 190516"/>
                <a:gd name="connsiteX27" fmla="*/ 26133 w 108772"/>
                <a:gd name="connsiteY27" fmla="*/ 86194 h 190516"/>
                <a:gd name="connsiteX28" fmla="*/ 23112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9" y="1422"/>
                    <a:pt x="63809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0" y="22215"/>
                    <a:pt x="26310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6" y="94725"/>
                    <a:pt x="11026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4" y="92592"/>
                    <a:pt x="14048" y="91171"/>
                    <a:pt x="13514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1" y="89571"/>
                    <a:pt x="9071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7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2" y="105033"/>
                  </a:cubicBezTo>
                  <a:cubicBezTo>
                    <a:pt x="23645" y="103611"/>
                    <a:pt x="23645" y="102545"/>
                    <a:pt x="23112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5" y="93125"/>
                    <a:pt x="27555" y="91704"/>
                  </a:cubicBezTo>
                  <a:cubicBezTo>
                    <a:pt x="28088" y="89749"/>
                    <a:pt x="27555" y="87261"/>
                    <a:pt x="26133" y="86194"/>
                  </a:cubicBezTo>
                  <a:cubicBezTo>
                    <a:pt x="24711" y="85128"/>
                    <a:pt x="23645" y="85661"/>
                    <a:pt x="23112" y="85661"/>
                  </a:cubicBezTo>
                  <a:cubicBezTo>
                    <a:pt x="21157" y="86728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7" name="Vrije vorm: vorm 466">
              <a:extLst>
                <a:ext uri="{FF2B5EF4-FFF2-40B4-BE49-F238E27FC236}">
                  <a16:creationId xmlns:a16="http://schemas.microsoft.com/office/drawing/2014/main" id="{645B3CC7-ACA8-8F8F-8303-AF9C377A7F7F}"/>
                </a:ext>
              </a:extLst>
            </p:cNvPr>
            <p:cNvSpPr/>
            <p:nvPr/>
          </p:nvSpPr>
          <p:spPr>
            <a:xfrm rot="21270334">
              <a:off x="5973074" y="2434606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9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1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9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40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9" y="152546"/>
                  </a:moveTo>
                  <a:cubicBezTo>
                    <a:pt x="13065" y="152546"/>
                    <a:pt x="13954" y="152013"/>
                    <a:pt x="14487" y="151125"/>
                  </a:cubicBezTo>
                  <a:cubicBezTo>
                    <a:pt x="15908" y="149703"/>
                    <a:pt x="16442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1" y="146148"/>
                    <a:pt x="9511" y="147215"/>
                  </a:cubicBezTo>
                  <a:cubicBezTo>
                    <a:pt x="9511" y="147215"/>
                    <a:pt x="8977" y="147215"/>
                    <a:pt x="8977" y="147748"/>
                  </a:cubicBezTo>
                  <a:cubicBezTo>
                    <a:pt x="9511" y="150236"/>
                    <a:pt x="10044" y="152191"/>
                    <a:pt x="11465" y="152724"/>
                  </a:cubicBezTo>
                  <a:lnTo>
                    <a:pt x="11999" y="152724"/>
                  </a:lnTo>
                  <a:close/>
                  <a:moveTo>
                    <a:pt x="17508" y="159477"/>
                  </a:moveTo>
                  <a:cubicBezTo>
                    <a:pt x="16442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2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8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40" y="160011"/>
                  </a:cubicBezTo>
                  <a:lnTo>
                    <a:pt x="23906" y="160011"/>
                  </a:lnTo>
                  <a:cubicBezTo>
                    <a:pt x="23906" y="160011"/>
                    <a:pt x="25328" y="159477"/>
                    <a:pt x="25861" y="158944"/>
                  </a:cubicBezTo>
                  <a:cubicBezTo>
                    <a:pt x="26927" y="157878"/>
                    <a:pt x="27283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8" name="Vrije vorm: vorm 467">
              <a:extLst>
                <a:ext uri="{FF2B5EF4-FFF2-40B4-BE49-F238E27FC236}">
                  <a16:creationId xmlns:a16="http://schemas.microsoft.com/office/drawing/2014/main" id="{BF656158-175E-4B72-AE12-8F04CB35AE81}"/>
                </a:ext>
              </a:extLst>
            </p:cNvPr>
            <p:cNvSpPr/>
            <p:nvPr/>
          </p:nvSpPr>
          <p:spPr>
            <a:xfrm rot="21270334">
              <a:off x="6027543" y="2467649"/>
              <a:ext cx="32909" cy="219129"/>
            </a:xfrm>
            <a:custGeom>
              <a:avLst/>
              <a:gdLst>
                <a:gd name="connsiteX0" fmla="*/ 19372 w 32909"/>
                <a:gd name="connsiteY0" fmla="*/ 218951 h 219129"/>
                <a:gd name="connsiteX1" fmla="*/ 5510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8 w 32909"/>
                <a:gd name="connsiteY16" fmla="*/ 10485 h 219129"/>
                <a:gd name="connsiteX17" fmla="*/ 17950 w 32909"/>
                <a:gd name="connsiteY17" fmla="*/ 0 h 219129"/>
                <a:gd name="connsiteX18" fmla="*/ 27902 w 32909"/>
                <a:gd name="connsiteY18" fmla="*/ 10485 h 219129"/>
                <a:gd name="connsiteX19" fmla="*/ 17950 w 32909"/>
                <a:gd name="connsiteY19" fmla="*/ 20438 h 219129"/>
                <a:gd name="connsiteX20" fmla="*/ 7998 w 32909"/>
                <a:gd name="connsiteY20" fmla="*/ 10485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2" y="218951"/>
                  </a:moveTo>
                  <a:cubicBezTo>
                    <a:pt x="8353" y="218951"/>
                    <a:pt x="5510" y="196025"/>
                    <a:pt x="5510" y="196025"/>
                  </a:cubicBezTo>
                  <a:cubicBezTo>
                    <a:pt x="1067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6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3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6" y="128492"/>
                    <a:pt x="13862" y="126004"/>
                    <a:pt x="11907" y="124937"/>
                  </a:cubicBezTo>
                  <a:close/>
                  <a:moveTo>
                    <a:pt x="7998" y="10485"/>
                  </a:moveTo>
                  <a:cubicBezTo>
                    <a:pt x="7998" y="4443"/>
                    <a:pt x="12441" y="0"/>
                    <a:pt x="17950" y="0"/>
                  </a:cubicBezTo>
                  <a:cubicBezTo>
                    <a:pt x="23459" y="0"/>
                    <a:pt x="27902" y="4443"/>
                    <a:pt x="27902" y="10485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1" y="20438"/>
                    <a:pt x="7998" y="15995"/>
                    <a:pt x="7998" y="10485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7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9" name="Vrije vorm: vorm 468">
              <a:extLst>
                <a:ext uri="{FF2B5EF4-FFF2-40B4-BE49-F238E27FC236}">
                  <a16:creationId xmlns:a16="http://schemas.microsoft.com/office/drawing/2014/main" id="{3AF3889F-81D8-52A0-E770-33A0DF46CB14}"/>
                </a:ext>
              </a:extLst>
            </p:cNvPr>
            <p:cNvSpPr/>
            <p:nvPr/>
          </p:nvSpPr>
          <p:spPr>
            <a:xfrm rot="21270334">
              <a:off x="6079077" y="2487709"/>
              <a:ext cx="99060" cy="190463"/>
            </a:xfrm>
            <a:custGeom>
              <a:avLst/>
              <a:gdLst>
                <a:gd name="connsiteX0" fmla="*/ 54 w 99060"/>
                <a:gd name="connsiteY0" fmla="*/ 104623 h 190463"/>
                <a:gd name="connsiteX1" fmla="*/ 47327 w 99060"/>
                <a:gd name="connsiteY1" fmla="*/ 123 h 190463"/>
                <a:gd name="connsiteX2" fmla="*/ 85715 w 99060"/>
                <a:gd name="connsiteY2" fmla="*/ 32468 h 190463"/>
                <a:gd name="connsiteX3" fmla="*/ 81805 w 99060"/>
                <a:gd name="connsiteY3" fmla="*/ 41887 h 190463"/>
                <a:gd name="connsiteX4" fmla="*/ 73807 w 99060"/>
                <a:gd name="connsiteY4" fmla="*/ 34423 h 190463"/>
                <a:gd name="connsiteX5" fmla="*/ 51948 w 99060"/>
                <a:gd name="connsiteY5" fmla="*/ 12563 h 190463"/>
                <a:gd name="connsiteX6" fmla="*/ 33465 w 99060"/>
                <a:gd name="connsiteY6" fmla="*/ 102668 h 190463"/>
                <a:gd name="connsiteX7" fmla="*/ 54436 w 99060"/>
                <a:gd name="connsiteY7" fmla="*/ 176777 h 190463"/>
                <a:gd name="connsiteX8" fmla="*/ 85715 w 99060"/>
                <a:gd name="connsiteY8" fmla="*/ 123461 h 190463"/>
                <a:gd name="connsiteX9" fmla="*/ 94601 w 99060"/>
                <a:gd name="connsiteY9" fmla="*/ 107466 h 190463"/>
                <a:gd name="connsiteX10" fmla="*/ 99044 w 99060"/>
                <a:gd name="connsiteY10" fmla="*/ 116885 h 190463"/>
                <a:gd name="connsiteX11" fmla="*/ 48749 w 99060"/>
                <a:gd name="connsiteY11" fmla="*/ 190462 h 190463"/>
                <a:gd name="connsiteX12" fmla="*/ 54 w 99060"/>
                <a:gd name="connsiteY12" fmla="*/ 104445 h 190463"/>
                <a:gd name="connsiteX13" fmla="*/ 10006 w 99060"/>
                <a:gd name="connsiteY13" fmla="*/ 89161 h 190463"/>
                <a:gd name="connsiteX14" fmla="*/ 10539 w 99060"/>
                <a:gd name="connsiteY14" fmla="*/ 89161 h 190463"/>
                <a:gd name="connsiteX15" fmla="*/ 12494 w 99060"/>
                <a:gd name="connsiteY15" fmla="*/ 88628 h 190463"/>
                <a:gd name="connsiteX16" fmla="*/ 13027 w 99060"/>
                <a:gd name="connsiteY16" fmla="*/ 84718 h 190463"/>
                <a:gd name="connsiteX17" fmla="*/ 11605 w 99060"/>
                <a:gd name="connsiteY17" fmla="*/ 83296 h 190463"/>
                <a:gd name="connsiteX18" fmla="*/ 11072 w 99060"/>
                <a:gd name="connsiteY18" fmla="*/ 83296 h 190463"/>
                <a:gd name="connsiteX19" fmla="*/ 8584 w 99060"/>
                <a:gd name="connsiteY19" fmla="*/ 84718 h 190463"/>
                <a:gd name="connsiteX20" fmla="*/ 8584 w 99060"/>
                <a:gd name="connsiteY20" fmla="*/ 85251 h 190463"/>
                <a:gd name="connsiteX21" fmla="*/ 10006 w 99060"/>
                <a:gd name="connsiteY21" fmla="*/ 89161 h 190463"/>
                <a:gd name="connsiteX22" fmla="*/ 18892 w 99060"/>
                <a:gd name="connsiteY22" fmla="*/ 99646 h 190463"/>
                <a:gd name="connsiteX23" fmla="*/ 21380 w 99060"/>
                <a:gd name="connsiteY23" fmla="*/ 100713 h 190463"/>
                <a:gd name="connsiteX24" fmla="*/ 21913 w 99060"/>
                <a:gd name="connsiteY24" fmla="*/ 100713 h 190463"/>
                <a:gd name="connsiteX25" fmla="*/ 24934 w 99060"/>
                <a:gd name="connsiteY25" fmla="*/ 96803 h 190463"/>
                <a:gd name="connsiteX26" fmla="*/ 24934 w 99060"/>
                <a:gd name="connsiteY26" fmla="*/ 96270 h 190463"/>
                <a:gd name="connsiteX27" fmla="*/ 21380 w 99060"/>
                <a:gd name="connsiteY27" fmla="*/ 91827 h 190463"/>
                <a:gd name="connsiteX28" fmla="*/ 18892 w 99060"/>
                <a:gd name="connsiteY28" fmla="*/ 93782 h 190463"/>
                <a:gd name="connsiteX29" fmla="*/ 18892 w 99060"/>
                <a:gd name="connsiteY29" fmla="*/ 99824 h 190463"/>
                <a:gd name="connsiteX30" fmla="*/ 20314 w 99060"/>
                <a:gd name="connsiteY30" fmla="*/ 83652 h 190463"/>
                <a:gd name="connsiteX31" fmla="*/ 21735 w 99060"/>
                <a:gd name="connsiteY31" fmla="*/ 85607 h 190463"/>
                <a:gd name="connsiteX32" fmla="*/ 22802 w 99060"/>
                <a:gd name="connsiteY32" fmla="*/ 85607 h 190463"/>
                <a:gd name="connsiteX33" fmla="*/ 24757 w 99060"/>
                <a:gd name="connsiteY33" fmla="*/ 84540 h 190463"/>
                <a:gd name="connsiteX34" fmla="*/ 25290 w 99060"/>
                <a:gd name="connsiteY34" fmla="*/ 84007 h 190463"/>
                <a:gd name="connsiteX35" fmla="*/ 24757 w 99060"/>
                <a:gd name="connsiteY35" fmla="*/ 80097 h 190463"/>
                <a:gd name="connsiteX36" fmla="*/ 22269 w 99060"/>
                <a:gd name="connsiteY36" fmla="*/ 80097 h 190463"/>
                <a:gd name="connsiteX37" fmla="*/ 20314 w 99060"/>
                <a:gd name="connsiteY37" fmla="*/ 83652 h 19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9060" h="190463">
                  <a:moveTo>
                    <a:pt x="54" y="104623"/>
                  </a:moveTo>
                  <a:cubicBezTo>
                    <a:pt x="54" y="104623"/>
                    <a:pt x="-3501" y="3677"/>
                    <a:pt x="47327" y="123"/>
                  </a:cubicBezTo>
                  <a:cubicBezTo>
                    <a:pt x="47327" y="123"/>
                    <a:pt x="79672" y="-3787"/>
                    <a:pt x="85715" y="32468"/>
                  </a:cubicBezTo>
                  <a:cubicBezTo>
                    <a:pt x="85715" y="32468"/>
                    <a:pt x="87136" y="40999"/>
                    <a:pt x="81805" y="41887"/>
                  </a:cubicBezTo>
                  <a:cubicBezTo>
                    <a:pt x="75407" y="42954"/>
                    <a:pt x="73807" y="34423"/>
                    <a:pt x="73807" y="34423"/>
                  </a:cubicBezTo>
                  <a:cubicBezTo>
                    <a:pt x="73807" y="34423"/>
                    <a:pt x="67765" y="9542"/>
                    <a:pt x="51948" y="12563"/>
                  </a:cubicBezTo>
                  <a:cubicBezTo>
                    <a:pt x="35598" y="15052"/>
                    <a:pt x="33465" y="102668"/>
                    <a:pt x="33465" y="102668"/>
                  </a:cubicBezTo>
                  <a:cubicBezTo>
                    <a:pt x="33465" y="102668"/>
                    <a:pt x="31510" y="176777"/>
                    <a:pt x="54436" y="176777"/>
                  </a:cubicBezTo>
                  <a:cubicBezTo>
                    <a:pt x="76829" y="177310"/>
                    <a:pt x="84826" y="131458"/>
                    <a:pt x="85715" y="123461"/>
                  </a:cubicBezTo>
                  <a:cubicBezTo>
                    <a:pt x="87136" y="114042"/>
                    <a:pt x="89624" y="107466"/>
                    <a:pt x="94601" y="107466"/>
                  </a:cubicBezTo>
                  <a:cubicBezTo>
                    <a:pt x="99577" y="107999"/>
                    <a:pt x="99044" y="116885"/>
                    <a:pt x="99044" y="116885"/>
                  </a:cubicBezTo>
                  <a:cubicBezTo>
                    <a:pt x="99044" y="116885"/>
                    <a:pt x="96022" y="190106"/>
                    <a:pt x="48749" y="190462"/>
                  </a:cubicBezTo>
                  <a:cubicBezTo>
                    <a:pt x="-2079" y="190995"/>
                    <a:pt x="54" y="104445"/>
                    <a:pt x="54" y="104445"/>
                  </a:cubicBezTo>
                  <a:close/>
                  <a:moveTo>
                    <a:pt x="10006" y="89161"/>
                  </a:moveTo>
                  <a:lnTo>
                    <a:pt x="10539" y="89161"/>
                  </a:lnTo>
                  <a:cubicBezTo>
                    <a:pt x="10539" y="89161"/>
                    <a:pt x="11961" y="89161"/>
                    <a:pt x="12494" y="88628"/>
                  </a:cubicBezTo>
                  <a:cubicBezTo>
                    <a:pt x="13027" y="87561"/>
                    <a:pt x="13560" y="86140"/>
                    <a:pt x="13027" y="84718"/>
                  </a:cubicBezTo>
                  <a:cubicBezTo>
                    <a:pt x="12494" y="83652"/>
                    <a:pt x="11961" y="83296"/>
                    <a:pt x="11605" y="83296"/>
                  </a:cubicBezTo>
                  <a:lnTo>
                    <a:pt x="11072" y="83296"/>
                  </a:lnTo>
                  <a:cubicBezTo>
                    <a:pt x="10006" y="83296"/>
                    <a:pt x="9117" y="84362"/>
                    <a:pt x="8584" y="84718"/>
                  </a:cubicBezTo>
                  <a:lnTo>
                    <a:pt x="8584" y="85251"/>
                  </a:lnTo>
                  <a:cubicBezTo>
                    <a:pt x="8051" y="87739"/>
                    <a:pt x="9117" y="88805"/>
                    <a:pt x="10006" y="89161"/>
                  </a:cubicBezTo>
                  <a:close/>
                  <a:moveTo>
                    <a:pt x="18892" y="99646"/>
                  </a:moveTo>
                  <a:cubicBezTo>
                    <a:pt x="19958" y="100180"/>
                    <a:pt x="20314" y="100713"/>
                    <a:pt x="21380" y="100713"/>
                  </a:cubicBezTo>
                  <a:lnTo>
                    <a:pt x="21913" y="100713"/>
                  </a:lnTo>
                  <a:cubicBezTo>
                    <a:pt x="23868" y="100180"/>
                    <a:pt x="24401" y="97158"/>
                    <a:pt x="24934" y="96803"/>
                  </a:cubicBezTo>
                  <a:lnTo>
                    <a:pt x="24934" y="96270"/>
                  </a:lnTo>
                  <a:cubicBezTo>
                    <a:pt x="23868" y="93249"/>
                    <a:pt x="22979" y="91827"/>
                    <a:pt x="21380" y="91827"/>
                  </a:cubicBezTo>
                  <a:cubicBezTo>
                    <a:pt x="20314" y="91827"/>
                    <a:pt x="19425" y="92360"/>
                    <a:pt x="18892" y="93782"/>
                  </a:cubicBezTo>
                  <a:cubicBezTo>
                    <a:pt x="17826" y="95203"/>
                    <a:pt x="17826" y="97692"/>
                    <a:pt x="18892" y="99824"/>
                  </a:cubicBezTo>
                  <a:close/>
                  <a:moveTo>
                    <a:pt x="20314" y="83652"/>
                  </a:moveTo>
                  <a:cubicBezTo>
                    <a:pt x="20847" y="85073"/>
                    <a:pt x="21380" y="85607"/>
                    <a:pt x="21735" y="85607"/>
                  </a:cubicBezTo>
                  <a:lnTo>
                    <a:pt x="22802" y="85607"/>
                  </a:lnTo>
                  <a:cubicBezTo>
                    <a:pt x="23868" y="85607"/>
                    <a:pt x="24757" y="85073"/>
                    <a:pt x="24757" y="84540"/>
                  </a:cubicBezTo>
                  <a:cubicBezTo>
                    <a:pt x="24757" y="84540"/>
                    <a:pt x="25290" y="84540"/>
                    <a:pt x="25290" y="84007"/>
                  </a:cubicBezTo>
                  <a:cubicBezTo>
                    <a:pt x="25823" y="81519"/>
                    <a:pt x="25290" y="80453"/>
                    <a:pt x="24757" y="80097"/>
                  </a:cubicBezTo>
                  <a:cubicBezTo>
                    <a:pt x="23690" y="79564"/>
                    <a:pt x="23335" y="79564"/>
                    <a:pt x="22269" y="80097"/>
                  </a:cubicBezTo>
                  <a:cubicBezTo>
                    <a:pt x="21202" y="80630"/>
                    <a:pt x="20314" y="82052"/>
                    <a:pt x="20314" y="8365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0" name="Vrije vorm: vorm 469">
              <a:extLst>
                <a:ext uri="{FF2B5EF4-FFF2-40B4-BE49-F238E27FC236}">
                  <a16:creationId xmlns:a16="http://schemas.microsoft.com/office/drawing/2014/main" id="{E1A3064D-E3C6-FC61-D3CD-99F8374951FD}"/>
                </a:ext>
              </a:extLst>
            </p:cNvPr>
            <p:cNvSpPr/>
            <p:nvPr/>
          </p:nvSpPr>
          <p:spPr>
            <a:xfrm rot="21270334">
              <a:off x="6199898" y="2628355"/>
              <a:ext cx="16705" cy="33470"/>
            </a:xfrm>
            <a:custGeom>
              <a:avLst/>
              <a:gdLst>
                <a:gd name="connsiteX0" fmla="*/ 16350 w 16705"/>
                <a:gd name="connsiteY0" fmla="*/ 6398 h 33470"/>
                <a:gd name="connsiteX1" fmla="*/ 10308 w 16705"/>
                <a:gd name="connsiteY1" fmla="*/ 30746 h 33470"/>
                <a:gd name="connsiteX2" fmla="*/ 8886 w 16705"/>
                <a:gd name="connsiteY2" fmla="*/ 32167 h 33470"/>
                <a:gd name="connsiteX3" fmla="*/ 7464 w 16705"/>
                <a:gd name="connsiteY3" fmla="*/ 33234 h 33470"/>
                <a:gd name="connsiteX4" fmla="*/ 4443 w 16705"/>
                <a:gd name="connsiteY4" fmla="*/ 33234 h 33470"/>
                <a:gd name="connsiteX5" fmla="*/ 2488 w 16705"/>
                <a:gd name="connsiteY5" fmla="*/ 32167 h 33470"/>
                <a:gd name="connsiteX6" fmla="*/ 1066 w 16705"/>
                <a:gd name="connsiteY6" fmla="*/ 30746 h 33470"/>
                <a:gd name="connsiteX7" fmla="*/ 0 w 16705"/>
                <a:gd name="connsiteY7" fmla="*/ 28258 h 33470"/>
                <a:gd name="connsiteX8" fmla="*/ 3554 w 16705"/>
                <a:gd name="connsiteY8" fmla="*/ 3910 h 33470"/>
                <a:gd name="connsiteX9" fmla="*/ 4621 w 16705"/>
                <a:gd name="connsiteY9" fmla="*/ 2488 h 33470"/>
                <a:gd name="connsiteX10" fmla="*/ 8175 w 16705"/>
                <a:gd name="connsiteY10" fmla="*/ 0 h 33470"/>
                <a:gd name="connsiteX11" fmla="*/ 16706 w 16705"/>
                <a:gd name="connsiteY11" fmla="*/ 6398 h 3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705" h="33470">
                  <a:moveTo>
                    <a:pt x="16350" y="6398"/>
                  </a:moveTo>
                  <a:cubicBezTo>
                    <a:pt x="16350" y="14395"/>
                    <a:pt x="15284" y="24348"/>
                    <a:pt x="10308" y="30746"/>
                  </a:cubicBezTo>
                  <a:cubicBezTo>
                    <a:pt x="9775" y="31279"/>
                    <a:pt x="9242" y="31812"/>
                    <a:pt x="8886" y="32167"/>
                  </a:cubicBezTo>
                  <a:cubicBezTo>
                    <a:pt x="8353" y="32701"/>
                    <a:pt x="7820" y="32701"/>
                    <a:pt x="7464" y="33234"/>
                  </a:cubicBezTo>
                  <a:cubicBezTo>
                    <a:pt x="6398" y="33234"/>
                    <a:pt x="5509" y="33767"/>
                    <a:pt x="4443" y="33234"/>
                  </a:cubicBezTo>
                  <a:cubicBezTo>
                    <a:pt x="4443" y="33234"/>
                    <a:pt x="3377" y="32701"/>
                    <a:pt x="2488" y="32167"/>
                  </a:cubicBezTo>
                  <a:cubicBezTo>
                    <a:pt x="1955" y="31634"/>
                    <a:pt x="1422" y="31101"/>
                    <a:pt x="1066" y="30746"/>
                  </a:cubicBezTo>
                  <a:cubicBezTo>
                    <a:pt x="533" y="30212"/>
                    <a:pt x="0" y="29324"/>
                    <a:pt x="0" y="28258"/>
                  </a:cubicBezTo>
                  <a:cubicBezTo>
                    <a:pt x="0" y="20793"/>
                    <a:pt x="1066" y="10841"/>
                    <a:pt x="3554" y="3910"/>
                  </a:cubicBezTo>
                  <a:cubicBezTo>
                    <a:pt x="3554" y="3910"/>
                    <a:pt x="4087" y="3377"/>
                    <a:pt x="4621" y="2488"/>
                  </a:cubicBezTo>
                  <a:cubicBezTo>
                    <a:pt x="5154" y="1599"/>
                    <a:pt x="6042" y="0"/>
                    <a:pt x="8175" y="0"/>
                  </a:cubicBezTo>
                  <a:cubicBezTo>
                    <a:pt x="13151" y="0"/>
                    <a:pt x="16706" y="1066"/>
                    <a:pt x="16706" y="639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1" name="Vrije vorm: vorm 470">
              <a:extLst>
                <a:ext uri="{FF2B5EF4-FFF2-40B4-BE49-F238E27FC236}">
                  <a16:creationId xmlns:a16="http://schemas.microsoft.com/office/drawing/2014/main" id="{A80372C0-0274-3E4A-3B9B-1CC62A2BFFAD}"/>
                </a:ext>
              </a:extLst>
            </p:cNvPr>
            <p:cNvSpPr/>
            <p:nvPr/>
          </p:nvSpPr>
          <p:spPr>
            <a:xfrm rot="21270334">
              <a:off x="6323958" y="2464369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2" name="Vrije vorm: vorm 471">
              <a:extLst>
                <a:ext uri="{FF2B5EF4-FFF2-40B4-BE49-F238E27FC236}">
                  <a16:creationId xmlns:a16="http://schemas.microsoft.com/office/drawing/2014/main" id="{1BDB727A-23E7-8CC4-5DBA-BAEF362BDE3B}"/>
                </a:ext>
              </a:extLst>
            </p:cNvPr>
            <p:cNvSpPr/>
            <p:nvPr/>
          </p:nvSpPr>
          <p:spPr>
            <a:xfrm rot="21270334">
              <a:off x="6430985" y="2454074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3" name="Vrije vorm: vorm 472">
              <a:extLst>
                <a:ext uri="{FF2B5EF4-FFF2-40B4-BE49-F238E27FC236}">
                  <a16:creationId xmlns:a16="http://schemas.microsoft.com/office/drawing/2014/main" id="{332102AD-3D63-B099-3A2A-3FD5F5303B87}"/>
                </a:ext>
              </a:extLst>
            </p:cNvPr>
            <p:cNvSpPr/>
            <p:nvPr/>
          </p:nvSpPr>
          <p:spPr>
            <a:xfrm rot="21270334">
              <a:off x="6540832" y="2442500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19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7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7 w 117643"/>
                <a:gd name="connsiteY51" fmla="*/ 100257 h 190808"/>
                <a:gd name="connsiteX52" fmla="*/ 104499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4 w 117643"/>
                <a:gd name="connsiteY56" fmla="*/ 92793 h 190808"/>
                <a:gd name="connsiteX57" fmla="*/ 107521 w 117643"/>
                <a:gd name="connsiteY57" fmla="*/ 92793 h 190808"/>
                <a:gd name="connsiteX58" fmla="*/ 108942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0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6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0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7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19" y="93326"/>
                  </a:cubicBezTo>
                  <a:lnTo>
                    <a:pt x="8353" y="93326"/>
                  </a:lnTo>
                  <a:cubicBezTo>
                    <a:pt x="9419" y="93326"/>
                    <a:pt x="9774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7" y="81774"/>
                    <a:pt x="14217" y="82130"/>
                  </a:cubicBezTo>
                  <a:cubicBezTo>
                    <a:pt x="15284" y="85151"/>
                    <a:pt x="16705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499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7" y="100257"/>
                  </a:cubicBezTo>
                  <a:cubicBezTo>
                    <a:pt x="105921" y="98302"/>
                    <a:pt x="105033" y="98302"/>
                    <a:pt x="104499" y="98302"/>
                  </a:cubicBezTo>
                  <a:cubicBezTo>
                    <a:pt x="102544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4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2" y="92260"/>
                  </a:cubicBezTo>
                  <a:cubicBezTo>
                    <a:pt x="110009" y="91194"/>
                    <a:pt x="110897" y="89239"/>
                    <a:pt x="110009" y="86751"/>
                  </a:cubicBezTo>
                  <a:cubicBezTo>
                    <a:pt x="109476" y="85329"/>
                    <a:pt x="108942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4" name="Vrije vorm: vorm 473">
              <a:extLst>
                <a:ext uri="{FF2B5EF4-FFF2-40B4-BE49-F238E27FC236}">
                  <a16:creationId xmlns:a16="http://schemas.microsoft.com/office/drawing/2014/main" id="{5B407295-47D1-B88A-9A92-AD11BDBE2A5F}"/>
                </a:ext>
              </a:extLst>
            </p:cNvPr>
            <p:cNvSpPr/>
            <p:nvPr/>
          </p:nvSpPr>
          <p:spPr>
            <a:xfrm rot="21270334">
              <a:off x="6771776" y="2353600"/>
              <a:ext cx="120389" cy="257137"/>
            </a:xfrm>
            <a:custGeom>
              <a:avLst/>
              <a:gdLst>
                <a:gd name="connsiteX0" fmla="*/ 88 w 120389"/>
                <a:gd name="connsiteY0" fmla="*/ 143198 h 257137"/>
                <a:gd name="connsiteX1" fmla="*/ 4531 w 120389"/>
                <a:gd name="connsiteY1" fmla="*/ 12751 h 257137"/>
                <a:gd name="connsiteX2" fmla="*/ 11462 w 120389"/>
                <a:gd name="connsiteY2" fmla="*/ 311 h 257137"/>
                <a:gd name="connsiteX3" fmla="*/ 18393 w 120389"/>
                <a:gd name="connsiteY3" fmla="*/ 12751 h 257137"/>
                <a:gd name="connsiteX4" fmla="*/ 14483 w 120389"/>
                <a:gd name="connsiteY4" fmla="*/ 110853 h 257137"/>
                <a:gd name="connsiteX5" fmla="*/ 13950 w 120389"/>
                <a:gd name="connsiteY5" fmla="*/ 151729 h 257137"/>
                <a:gd name="connsiteX6" fmla="*/ 88592 w 120389"/>
                <a:gd name="connsiteY6" fmla="*/ 151195 h 257137"/>
                <a:gd name="connsiteX7" fmla="*/ 88059 w 120389"/>
                <a:gd name="connsiteY7" fmla="*/ 110320 h 257137"/>
                <a:gd name="connsiteX8" fmla="*/ 86993 w 120389"/>
                <a:gd name="connsiteY8" fmla="*/ 30168 h 257137"/>
                <a:gd name="connsiteX9" fmla="*/ 104943 w 120389"/>
                <a:gd name="connsiteY9" fmla="*/ 311 h 257137"/>
                <a:gd name="connsiteX10" fmla="*/ 119338 w 120389"/>
                <a:gd name="connsiteY10" fmla="*/ 43675 h 257137"/>
                <a:gd name="connsiteX11" fmla="*/ 119871 w 120389"/>
                <a:gd name="connsiteY11" fmla="*/ 143198 h 257137"/>
                <a:gd name="connsiteX12" fmla="*/ 112940 w 120389"/>
                <a:gd name="connsiteY12" fmla="*/ 234191 h 257137"/>
                <a:gd name="connsiteX13" fmla="*/ 99078 w 120389"/>
                <a:gd name="connsiteY13" fmla="*/ 257117 h 257137"/>
                <a:gd name="connsiteX14" fmla="*/ 87171 w 120389"/>
                <a:gd name="connsiteY14" fmla="*/ 231170 h 257137"/>
                <a:gd name="connsiteX15" fmla="*/ 88237 w 120389"/>
                <a:gd name="connsiteY15" fmla="*/ 162925 h 257137"/>
                <a:gd name="connsiteX16" fmla="*/ 14128 w 120389"/>
                <a:gd name="connsiteY16" fmla="*/ 163991 h 257137"/>
                <a:gd name="connsiteX17" fmla="*/ 16616 w 120389"/>
                <a:gd name="connsiteY17" fmla="*/ 246098 h 257137"/>
                <a:gd name="connsiteX18" fmla="*/ 12173 w 120389"/>
                <a:gd name="connsiteY18" fmla="*/ 257117 h 257137"/>
                <a:gd name="connsiteX19" fmla="*/ 5242 w 120389"/>
                <a:gd name="connsiteY19" fmla="*/ 247698 h 257137"/>
                <a:gd name="connsiteX20" fmla="*/ 265 w 120389"/>
                <a:gd name="connsiteY20" fmla="*/ 143198 h 257137"/>
                <a:gd name="connsiteX21" fmla="*/ 95168 w 120389"/>
                <a:gd name="connsiteY21" fmla="*/ 136800 h 257137"/>
                <a:gd name="connsiteX22" fmla="*/ 98189 w 120389"/>
                <a:gd name="connsiteY22" fmla="*/ 138755 h 257137"/>
                <a:gd name="connsiteX23" fmla="*/ 98722 w 120389"/>
                <a:gd name="connsiteY23" fmla="*/ 138755 h 257137"/>
                <a:gd name="connsiteX24" fmla="*/ 102277 w 120389"/>
                <a:gd name="connsiteY24" fmla="*/ 135734 h 257137"/>
                <a:gd name="connsiteX25" fmla="*/ 102277 w 120389"/>
                <a:gd name="connsiteY25" fmla="*/ 131824 h 257137"/>
                <a:gd name="connsiteX26" fmla="*/ 96767 w 120389"/>
                <a:gd name="connsiteY26" fmla="*/ 128803 h 257137"/>
                <a:gd name="connsiteX27" fmla="*/ 95701 w 120389"/>
                <a:gd name="connsiteY27" fmla="*/ 129336 h 257137"/>
                <a:gd name="connsiteX28" fmla="*/ 95168 w 120389"/>
                <a:gd name="connsiteY28" fmla="*/ 136800 h 257137"/>
                <a:gd name="connsiteX29" fmla="*/ 101210 w 120389"/>
                <a:gd name="connsiteY29" fmla="*/ 165235 h 257137"/>
                <a:gd name="connsiteX30" fmla="*/ 99255 w 120389"/>
                <a:gd name="connsiteY30" fmla="*/ 162747 h 257137"/>
                <a:gd name="connsiteX31" fmla="*/ 95346 w 120389"/>
                <a:gd name="connsiteY31" fmla="*/ 165235 h 257137"/>
                <a:gd name="connsiteX32" fmla="*/ 94812 w 120389"/>
                <a:gd name="connsiteY32" fmla="*/ 165768 h 257137"/>
                <a:gd name="connsiteX33" fmla="*/ 95879 w 120389"/>
                <a:gd name="connsiteY33" fmla="*/ 170745 h 257137"/>
                <a:gd name="connsiteX34" fmla="*/ 96945 w 120389"/>
                <a:gd name="connsiteY34" fmla="*/ 171278 h 257137"/>
                <a:gd name="connsiteX35" fmla="*/ 99433 w 120389"/>
                <a:gd name="connsiteY35" fmla="*/ 170211 h 257137"/>
                <a:gd name="connsiteX36" fmla="*/ 101388 w 120389"/>
                <a:gd name="connsiteY36" fmla="*/ 165235 h 257137"/>
                <a:gd name="connsiteX37" fmla="*/ 100144 w 120389"/>
                <a:gd name="connsiteY37" fmla="*/ 145331 h 257137"/>
                <a:gd name="connsiteX38" fmla="*/ 100144 w 120389"/>
                <a:gd name="connsiteY38" fmla="*/ 145864 h 257137"/>
                <a:gd name="connsiteX39" fmla="*/ 101210 w 120389"/>
                <a:gd name="connsiteY39" fmla="*/ 150307 h 257137"/>
                <a:gd name="connsiteX40" fmla="*/ 102277 w 120389"/>
                <a:gd name="connsiteY40" fmla="*/ 150307 h 257137"/>
                <a:gd name="connsiteX41" fmla="*/ 104232 w 120389"/>
                <a:gd name="connsiteY41" fmla="*/ 149774 h 257137"/>
                <a:gd name="connsiteX42" fmla="*/ 105298 w 120389"/>
                <a:gd name="connsiteY42" fmla="*/ 145864 h 257137"/>
                <a:gd name="connsiteX43" fmla="*/ 103343 w 120389"/>
                <a:gd name="connsiteY43" fmla="*/ 143909 h 257137"/>
                <a:gd name="connsiteX44" fmla="*/ 100322 w 120389"/>
                <a:gd name="connsiteY44" fmla="*/ 145331 h 257137"/>
                <a:gd name="connsiteX45" fmla="*/ 106187 w 120389"/>
                <a:gd name="connsiteY45" fmla="*/ 173233 h 257137"/>
                <a:gd name="connsiteX46" fmla="*/ 105120 w 120389"/>
                <a:gd name="connsiteY46" fmla="*/ 177143 h 257137"/>
                <a:gd name="connsiteX47" fmla="*/ 107075 w 120389"/>
                <a:gd name="connsiteY47" fmla="*/ 178209 h 257137"/>
                <a:gd name="connsiteX48" fmla="*/ 110096 w 120389"/>
                <a:gd name="connsiteY48" fmla="*/ 175721 h 257137"/>
                <a:gd name="connsiteX49" fmla="*/ 109563 w 120389"/>
                <a:gd name="connsiteY49" fmla="*/ 173233 h 257137"/>
                <a:gd name="connsiteX50" fmla="*/ 106542 w 120389"/>
                <a:gd name="connsiteY50" fmla="*/ 173233 h 257137"/>
                <a:gd name="connsiteX51" fmla="*/ 106009 w 120389"/>
                <a:gd name="connsiteY51" fmla="*/ 173233 h 257137"/>
                <a:gd name="connsiteX52" fmla="*/ 109208 w 120389"/>
                <a:gd name="connsiteY52" fmla="*/ 159371 h 257137"/>
                <a:gd name="connsiteX53" fmla="*/ 111696 w 120389"/>
                <a:gd name="connsiteY53" fmla="*/ 160437 h 257137"/>
                <a:gd name="connsiteX54" fmla="*/ 115606 w 120389"/>
                <a:gd name="connsiteY54" fmla="*/ 157416 h 257137"/>
                <a:gd name="connsiteX55" fmla="*/ 115606 w 120389"/>
                <a:gd name="connsiteY55" fmla="*/ 153506 h 257137"/>
                <a:gd name="connsiteX56" fmla="*/ 111696 w 120389"/>
                <a:gd name="connsiteY56" fmla="*/ 152439 h 257137"/>
                <a:gd name="connsiteX57" fmla="*/ 111163 w 120389"/>
                <a:gd name="connsiteY57" fmla="*/ 152973 h 257137"/>
                <a:gd name="connsiteX58" fmla="*/ 109208 w 120389"/>
                <a:gd name="connsiteY58" fmla="*/ 159371 h 257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20389" h="257137">
                  <a:moveTo>
                    <a:pt x="88" y="143198"/>
                  </a:moveTo>
                  <a:cubicBezTo>
                    <a:pt x="-446" y="100901"/>
                    <a:pt x="1509" y="55049"/>
                    <a:pt x="4531" y="12751"/>
                  </a:cubicBezTo>
                  <a:cubicBezTo>
                    <a:pt x="5064" y="7775"/>
                    <a:pt x="6485" y="1377"/>
                    <a:pt x="11462" y="311"/>
                  </a:cubicBezTo>
                  <a:cubicBezTo>
                    <a:pt x="17504" y="-755"/>
                    <a:pt x="18926" y="7242"/>
                    <a:pt x="18393" y="12751"/>
                  </a:cubicBezTo>
                  <a:cubicBezTo>
                    <a:pt x="16971" y="44563"/>
                    <a:pt x="15371" y="77975"/>
                    <a:pt x="14483" y="110853"/>
                  </a:cubicBezTo>
                  <a:cubicBezTo>
                    <a:pt x="14483" y="127203"/>
                    <a:pt x="13950" y="141776"/>
                    <a:pt x="13950" y="151729"/>
                  </a:cubicBezTo>
                  <a:cubicBezTo>
                    <a:pt x="29945" y="151195"/>
                    <a:pt x="63178" y="150307"/>
                    <a:pt x="88592" y="151195"/>
                  </a:cubicBezTo>
                  <a:cubicBezTo>
                    <a:pt x="88592" y="147286"/>
                    <a:pt x="88059" y="110320"/>
                    <a:pt x="88059" y="110320"/>
                  </a:cubicBezTo>
                  <a:cubicBezTo>
                    <a:pt x="88059" y="76020"/>
                    <a:pt x="87526" y="44563"/>
                    <a:pt x="86993" y="30168"/>
                  </a:cubicBezTo>
                  <a:cubicBezTo>
                    <a:pt x="85571" y="-5198"/>
                    <a:pt x="104943" y="311"/>
                    <a:pt x="104943" y="311"/>
                  </a:cubicBezTo>
                  <a:cubicBezTo>
                    <a:pt x="104943" y="311"/>
                    <a:pt x="119338" y="844"/>
                    <a:pt x="119338" y="43675"/>
                  </a:cubicBezTo>
                  <a:cubicBezTo>
                    <a:pt x="119338" y="64112"/>
                    <a:pt x="121293" y="104810"/>
                    <a:pt x="119871" y="143198"/>
                  </a:cubicBezTo>
                  <a:cubicBezTo>
                    <a:pt x="119871" y="143198"/>
                    <a:pt x="117916" y="205933"/>
                    <a:pt x="112940" y="234191"/>
                  </a:cubicBezTo>
                  <a:cubicBezTo>
                    <a:pt x="112940" y="234191"/>
                    <a:pt x="109919" y="257117"/>
                    <a:pt x="99078" y="257117"/>
                  </a:cubicBezTo>
                  <a:cubicBezTo>
                    <a:pt x="84683" y="257117"/>
                    <a:pt x="87171" y="231170"/>
                    <a:pt x="87171" y="231170"/>
                  </a:cubicBezTo>
                  <a:cubicBezTo>
                    <a:pt x="87704" y="218196"/>
                    <a:pt x="88237" y="184962"/>
                    <a:pt x="88237" y="162925"/>
                  </a:cubicBezTo>
                  <a:cubicBezTo>
                    <a:pt x="65844" y="163458"/>
                    <a:pt x="35987" y="162925"/>
                    <a:pt x="14128" y="163991"/>
                  </a:cubicBezTo>
                  <a:cubicBezTo>
                    <a:pt x="14661" y="191360"/>
                    <a:pt x="15194" y="218729"/>
                    <a:pt x="16616" y="246098"/>
                  </a:cubicBezTo>
                  <a:cubicBezTo>
                    <a:pt x="16616" y="246098"/>
                    <a:pt x="18037" y="257117"/>
                    <a:pt x="12173" y="257117"/>
                  </a:cubicBezTo>
                  <a:cubicBezTo>
                    <a:pt x="5775" y="257650"/>
                    <a:pt x="5242" y="247698"/>
                    <a:pt x="5242" y="247698"/>
                  </a:cubicBezTo>
                  <a:cubicBezTo>
                    <a:pt x="1332" y="212864"/>
                    <a:pt x="799" y="178031"/>
                    <a:pt x="265" y="143198"/>
                  </a:cubicBezTo>
                  <a:close/>
                  <a:moveTo>
                    <a:pt x="95168" y="136800"/>
                  </a:moveTo>
                  <a:cubicBezTo>
                    <a:pt x="95701" y="137866"/>
                    <a:pt x="97123" y="138755"/>
                    <a:pt x="98189" y="138755"/>
                  </a:cubicBezTo>
                  <a:lnTo>
                    <a:pt x="98722" y="138755"/>
                  </a:lnTo>
                  <a:cubicBezTo>
                    <a:pt x="100144" y="138222"/>
                    <a:pt x="101744" y="137333"/>
                    <a:pt x="102277" y="135734"/>
                  </a:cubicBezTo>
                  <a:cubicBezTo>
                    <a:pt x="102810" y="134312"/>
                    <a:pt x="102810" y="132713"/>
                    <a:pt x="102277" y="131824"/>
                  </a:cubicBezTo>
                  <a:cubicBezTo>
                    <a:pt x="100855" y="129336"/>
                    <a:pt x="96767" y="128803"/>
                    <a:pt x="96767" y="128803"/>
                  </a:cubicBezTo>
                  <a:cubicBezTo>
                    <a:pt x="96234" y="128803"/>
                    <a:pt x="95701" y="129336"/>
                    <a:pt x="95701" y="129336"/>
                  </a:cubicBezTo>
                  <a:cubicBezTo>
                    <a:pt x="94279" y="132357"/>
                    <a:pt x="93746" y="134845"/>
                    <a:pt x="95168" y="136800"/>
                  </a:cubicBezTo>
                  <a:close/>
                  <a:moveTo>
                    <a:pt x="101210" y="165235"/>
                  </a:moveTo>
                  <a:cubicBezTo>
                    <a:pt x="101210" y="163280"/>
                    <a:pt x="100144" y="162747"/>
                    <a:pt x="99255" y="162747"/>
                  </a:cubicBezTo>
                  <a:cubicBezTo>
                    <a:pt x="97834" y="162214"/>
                    <a:pt x="95701" y="164169"/>
                    <a:pt x="95346" y="165235"/>
                  </a:cubicBezTo>
                  <a:lnTo>
                    <a:pt x="94812" y="165768"/>
                  </a:lnTo>
                  <a:cubicBezTo>
                    <a:pt x="94279" y="168257"/>
                    <a:pt x="94279" y="170211"/>
                    <a:pt x="95879" y="170745"/>
                  </a:cubicBezTo>
                  <a:cubicBezTo>
                    <a:pt x="95879" y="170745"/>
                    <a:pt x="96234" y="170922"/>
                    <a:pt x="96945" y="171278"/>
                  </a:cubicBezTo>
                  <a:cubicBezTo>
                    <a:pt x="98012" y="171278"/>
                    <a:pt x="98367" y="171278"/>
                    <a:pt x="99433" y="170211"/>
                  </a:cubicBezTo>
                  <a:cubicBezTo>
                    <a:pt x="100855" y="169145"/>
                    <a:pt x="102455" y="167190"/>
                    <a:pt x="101388" y="165235"/>
                  </a:cubicBezTo>
                  <a:close/>
                  <a:moveTo>
                    <a:pt x="100144" y="145331"/>
                  </a:moveTo>
                  <a:lnTo>
                    <a:pt x="100144" y="145864"/>
                  </a:lnTo>
                  <a:cubicBezTo>
                    <a:pt x="99611" y="148885"/>
                    <a:pt x="100677" y="149774"/>
                    <a:pt x="101210" y="150307"/>
                  </a:cubicBezTo>
                  <a:lnTo>
                    <a:pt x="102277" y="150307"/>
                  </a:lnTo>
                  <a:cubicBezTo>
                    <a:pt x="102277" y="150307"/>
                    <a:pt x="103698" y="150307"/>
                    <a:pt x="104232" y="149774"/>
                  </a:cubicBezTo>
                  <a:cubicBezTo>
                    <a:pt x="105298" y="148707"/>
                    <a:pt x="105653" y="147286"/>
                    <a:pt x="105298" y="145864"/>
                  </a:cubicBezTo>
                  <a:cubicBezTo>
                    <a:pt x="104943" y="144442"/>
                    <a:pt x="104232" y="143909"/>
                    <a:pt x="103343" y="143909"/>
                  </a:cubicBezTo>
                  <a:cubicBezTo>
                    <a:pt x="102277" y="143376"/>
                    <a:pt x="100855" y="144975"/>
                    <a:pt x="100322" y="145331"/>
                  </a:cubicBezTo>
                  <a:close/>
                  <a:moveTo>
                    <a:pt x="106187" y="173233"/>
                  </a:moveTo>
                  <a:cubicBezTo>
                    <a:pt x="104765" y="175188"/>
                    <a:pt x="104765" y="176254"/>
                    <a:pt x="105120" y="177143"/>
                  </a:cubicBezTo>
                  <a:cubicBezTo>
                    <a:pt x="105653" y="177676"/>
                    <a:pt x="106187" y="178209"/>
                    <a:pt x="107075" y="178209"/>
                  </a:cubicBezTo>
                  <a:cubicBezTo>
                    <a:pt x="108497" y="178209"/>
                    <a:pt x="110096" y="177143"/>
                    <a:pt x="110096" y="175721"/>
                  </a:cubicBezTo>
                  <a:cubicBezTo>
                    <a:pt x="110630" y="174654"/>
                    <a:pt x="110096" y="173766"/>
                    <a:pt x="109563" y="173233"/>
                  </a:cubicBezTo>
                  <a:cubicBezTo>
                    <a:pt x="108497" y="172166"/>
                    <a:pt x="107075" y="172700"/>
                    <a:pt x="106542" y="173233"/>
                  </a:cubicBezTo>
                  <a:lnTo>
                    <a:pt x="106009" y="173233"/>
                  </a:lnTo>
                  <a:close/>
                  <a:moveTo>
                    <a:pt x="109208" y="159371"/>
                  </a:moveTo>
                  <a:cubicBezTo>
                    <a:pt x="109208" y="159371"/>
                    <a:pt x="110630" y="160437"/>
                    <a:pt x="111696" y="160437"/>
                  </a:cubicBezTo>
                  <a:cubicBezTo>
                    <a:pt x="113118" y="160437"/>
                    <a:pt x="114717" y="159371"/>
                    <a:pt x="115606" y="157416"/>
                  </a:cubicBezTo>
                  <a:cubicBezTo>
                    <a:pt x="116672" y="155994"/>
                    <a:pt x="116672" y="154394"/>
                    <a:pt x="115606" y="153506"/>
                  </a:cubicBezTo>
                  <a:cubicBezTo>
                    <a:pt x="114539" y="152084"/>
                    <a:pt x="112051" y="152439"/>
                    <a:pt x="111696" y="152439"/>
                  </a:cubicBezTo>
                  <a:cubicBezTo>
                    <a:pt x="111341" y="152439"/>
                    <a:pt x="111163" y="152439"/>
                    <a:pt x="111163" y="152973"/>
                  </a:cubicBezTo>
                  <a:cubicBezTo>
                    <a:pt x="109208" y="155461"/>
                    <a:pt x="108142" y="157949"/>
                    <a:pt x="109208" y="15937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5" name="Vrije vorm: vorm 474">
              <a:extLst>
                <a:ext uri="{FF2B5EF4-FFF2-40B4-BE49-F238E27FC236}">
                  <a16:creationId xmlns:a16="http://schemas.microsoft.com/office/drawing/2014/main" id="{CFB0B934-432B-D3BD-F494-D962AC3C4905}"/>
                </a:ext>
              </a:extLst>
            </p:cNvPr>
            <p:cNvSpPr/>
            <p:nvPr/>
          </p:nvSpPr>
          <p:spPr>
            <a:xfrm rot="21270334">
              <a:off x="6912684" y="2407180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10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1 w 108772"/>
                <a:gd name="connsiteY5" fmla="*/ 22215 h 190516"/>
                <a:gd name="connsiteX6" fmla="*/ 8539 w 108772"/>
                <a:gd name="connsiteY6" fmla="*/ 90637 h 190516"/>
                <a:gd name="connsiteX7" fmla="*/ 10494 w 108772"/>
                <a:gd name="connsiteY7" fmla="*/ 94192 h 190516"/>
                <a:gd name="connsiteX8" fmla="*/ 11027 w 108772"/>
                <a:gd name="connsiteY8" fmla="*/ 94725 h 190516"/>
                <a:gd name="connsiteX9" fmla="*/ 12982 w 108772"/>
                <a:gd name="connsiteY9" fmla="*/ 93659 h 190516"/>
                <a:gd name="connsiteX10" fmla="*/ 13515 w 108772"/>
                <a:gd name="connsiteY10" fmla="*/ 90104 h 190516"/>
                <a:gd name="connsiteX11" fmla="*/ 11560 w 108772"/>
                <a:gd name="connsiteY11" fmla="*/ 88149 h 190516"/>
                <a:gd name="connsiteX12" fmla="*/ 9072 w 108772"/>
                <a:gd name="connsiteY12" fmla="*/ 90104 h 190516"/>
                <a:gd name="connsiteX13" fmla="*/ 8539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2 w 108772"/>
                <a:gd name="connsiteY17" fmla="*/ 105033 h 190516"/>
                <a:gd name="connsiteX18" fmla="*/ 23112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5 w 108772"/>
                <a:gd name="connsiteY26" fmla="*/ 91704 h 190516"/>
                <a:gd name="connsiteX27" fmla="*/ 26133 w 108772"/>
                <a:gd name="connsiteY27" fmla="*/ 86194 h 190516"/>
                <a:gd name="connsiteX28" fmla="*/ 23112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7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9" y="1422"/>
                    <a:pt x="63810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1" y="22215"/>
                    <a:pt x="26311" y="22215"/>
                  </a:cubicBezTo>
                  <a:close/>
                  <a:moveTo>
                    <a:pt x="8539" y="90637"/>
                  </a:moveTo>
                  <a:cubicBezTo>
                    <a:pt x="8539" y="93125"/>
                    <a:pt x="9605" y="94192"/>
                    <a:pt x="10494" y="94192"/>
                  </a:cubicBezTo>
                  <a:cubicBezTo>
                    <a:pt x="10494" y="94725"/>
                    <a:pt x="11027" y="94725"/>
                    <a:pt x="11027" y="94725"/>
                  </a:cubicBezTo>
                  <a:cubicBezTo>
                    <a:pt x="11560" y="94725"/>
                    <a:pt x="12448" y="94192"/>
                    <a:pt x="12982" y="93659"/>
                  </a:cubicBezTo>
                  <a:cubicBezTo>
                    <a:pt x="13515" y="92592"/>
                    <a:pt x="14048" y="91171"/>
                    <a:pt x="13515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2" y="89571"/>
                    <a:pt x="9072" y="90104"/>
                  </a:cubicBezTo>
                  <a:cubicBezTo>
                    <a:pt x="8539" y="90104"/>
                    <a:pt x="8539" y="90637"/>
                    <a:pt x="8539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8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2" y="105033"/>
                  </a:cubicBezTo>
                  <a:cubicBezTo>
                    <a:pt x="23645" y="103611"/>
                    <a:pt x="23645" y="102545"/>
                    <a:pt x="23112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5" y="93125"/>
                    <a:pt x="27555" y="91704"/>
                  </a:cubicBezTo>
                  <a:cubicBezTo>
                    <a:pt x="28088" y="89749"/>
                    <a:pt x="27555" y="87261"/>
                    <a:pt x="26133" y="86194"/>
                  </a:cubicBezTo>
                  <a:cubicBezTo>
                    <a:pt x="24711" y="85128"/>
                    <a:pt x="23645" y="85661"/>
                    <a:pt x="23112" y="85661"/>
                  </a:cubicBezTo>
                  <a:cubicBezTo>
                    <a:pt x="21157" y="86728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7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6" name="Vrije vorm: vorm 475">
              <a:extLst>
                <a:ext uri="{FF2B5EF4-FFF2-40B4-BE49-F238E27FC236}">
                  <a16:creationId xmlns:a16="http://schemas.microsoft.com/office/drawing/2014/main" id="{803B8958-B1A9-2736-2566-C4C40741FBB9}"/>
                </a:ext>
              </a:extLst>
            </p:cNvPr>
            <p:cNvSpPr/>
            <p:nvPr/>
          </p:nvSpPr>
          <p:spPr>
            <a:xfrm rot="21270334">
              <a:off x="7035558" y="2332405"/>
              <a:ext cx="34998" cy="257045"/>
            </a:xfrm>
            <a:custGeom>
              <a:avLst/>
              <a:gdLst>
                <a:gd name="connsiteX0" fmla="*/ 31370 w 34998"/>
                <a:gd name="connsiteY0" fmla="*/ 144016 h 257045"/>
                <a:gd name="connsiteX1" fmla="*/ 31903 w 34998"/>
                <a:gd name="connsiteY1" fmla="*/ 231099 h 257045"/>
                <a:gd name="connsiteX2" fmla="*/ 19463 w 34998"/>
                <a:gd name="connsiteY2" fmla="*/ 257046 h 257045"/>
                <a:gd name="connsiteX3" fmla="*/ 5601 w 34998"/>
                <a:gd name="connsiteY3" fmla="*/ 234120 h 257045"/>
                <a:gd name="connsiteX4" fmla="*/ 91 w 34998"/>
                <a:gd name="connsiteY4" fmla="*/ 143127 h 257045"/>
                <a:gd name="connsiteX5" fmla="*/ 2046 w 34998"/>
                <a:gd name="connsiteY5" fmla="*/ 43071 h 257045"/>
                <a:gd name="connsiteX6" fmla="*/ 16975 w 34998"/>
                <a:gd name="connsiteY6" fmla="*/ 240 h 257045"/>
                <a:gd name="connsiteX7" fmla="*/ 34924 w 34998"/>
                <a:gd name="connsiteY7" fmla="*/ 30630 h 257045"/>
                <a:gd name="connsiteX8" fmla="*/ 31370 w 34998"/>
                <a:gd name="connsiteY8" fmla="*/ 144016 h 257045"/>
                <a:gd name="connsiteX9" fmla="*/ 11998 w 34998"/>
                <a:gd name="connsiteY9" fmla="*/ 152546 h 257045"/>
                <a:gd name="connsiteX10" fmla="*/ 14487 w 34998"/>
                <a:gd name="connsiteY10" fmla="*/ 151125 h 257045"/>
                <a:gd name="connsiteX11" fmla="*/ 15553 w 34998"/>
                <a:gd name="connsiteY11" fmla="*/ 145082 h 257045"/>
                <a:gd name="connsiteX12" fmla="*/ 13065 w 34998"/>
                <a:gd name="connsiteY12" fmla="*/ 143660 h 257045"/>
                <a:gd name="connsiteX13" fmla="*/ 9510 w 34998"/>
                <a:gd name="connsiteY13" fmla="*/ 147215 h 257045"/>
                <a:gd name="connsiteX14" fmla="*/ 8977 w 34998"/>
                <a:gd name="connsiteY14" fmla="*/ 147748 h 257045"/>
                <a:gd name="connsiteX15" fmla="*/ 11465 w 34998"/>
                <a:gd name="connsiteY15" fmla="*/ 152724 h 257045"/>
                <a:gd name="connsiteX16" fmla="*/ 11998 w 34998"/>
                <a:gd name="connsiteY16" fmla="*/ 152724 h 257045"/>
                <a:gd name="connsiteX17" fmla="*/ 17508 w 34998"/>
                <a:gd name="connsiteY17" fmla="*/ 159477 h 257045"/>
                <a:gd name="connsiteX18" fmla="*/ 15553 w 34998"/>
                <a:gd name="connsiteY18" fmla="*/ 158056 h 257045"/>
                <a:gd name="connsiteX19" fmla="*/ 13065 w 34998"/>
                <a:gd name="connsiteY19" fmla="*/ 159477 h 257045"/>
                <a:gd name="connsiteX20" fmla="*/ 12532 w 34998"/>
                <a:gd name="connsiteY20" fmla="*/ 160011 h 257045"/>
                <a:gd name="connsiteX21" fmla="*/ 14487 w 34998"/>
                <a:gd name="connsiteY21" fmla="*/ 163920 h 257045"/>
                <a:gd name="connsiteX22" fmla="*/ 15020 w 34998"/>
                <a:gd name="connsiteY22" fmla="*/ 163920 h 257045"/>
                <a:gd name="connsiteX23" fmla="*/ 16975 w 34998"/>
                <a:gd name="connsiteY23" fmla="*/ 162854 h 257045"/>
                <a:gd name="connsiteX24" fmla="*/ 17508 w 34998"/>
                <a:gd name="connsiteY24" fmla="*/ 159300 h 257045"/>
                <a:gd name="connsiteX25" fmla="*/ 26394 w 34998"/>
                <a:gd name="connsiteY25" fmla="*/ 153968 h 257045"/>
                <a:gd name="connsiteX26" fmla="*/ 23906 w 34998"/>
                <a:gd name="connsiteY26" fmla="*/ 150947 h 257045"/>
                <a:gd name="connsiteX27" fmla="*/ 20351 w 34998"/>
                <a:gd name="connsiteY27" fmla="*/ 152902 h 257045"/>
                <a:gd name="connsiteX28" fmla="*/ 19818 w 34998"/>
                <a:gd name="connsiteY28" fmla="*/ 153968 h 257045"/>
                <a:gd name="connsiteX29" fmla="*/ 22839 w 34998"/>
                <a:gd name="connsiteY29" fmla="*/ 160011 h 257045"/>
                <a:gd name="connsiteX30" fmla="*/ 23906 w 34998"/>
                <a:gd name="connsiteY30" fmla="*/ 160011 h 257045"/>
                <a:gd name="connsiteX31" fmla="*/ 25861 w 34998"/>
                <a:gd name="connsiteY31" fmla="*/ 158944 h 257045"/>
                <a:gd name="connsiteX32" fmla="*/ 26394 w 34998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8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7" name="Vrije vorm: vorm 476">
              <a:extLst>
                <a:ext uri="{FF2B5EF4-FFF2-40B4-BE49-F238E27FC236}">
                  <a16:creationId xmlns:a16="http://schemas.microsoft.com/office/drawing/2014/main" id="{B054CD5F-525E-F7D2-7D26-F9A0B4036ACC}"/>
                </a:ext>
              </a:extLst>
            </p:cNvPr>
            <p:cNvSpPr/>
            <p:nvPr/>
          </p:nvSpPr>
          <p:spPr>
            <a:xfrm rot="21270334">
              <a:off x="7088099" y="2327351"/>
              <a:ext cx="34998" cy="257045"/>
            </a:xfrm>
            <a:custGeom>
              <a:avLst/>
              <a:gdLst>
                <a:gd name="connsiteX0" fmla="*/ 31370 w 34998"/>
                <a:gd name="connsiteY0" fmla="*/ 144016 h 257045"/>
                <a:gd name="connsiteX1" fmla="*/ 31903 w 34998"/>
                <a:gd name="connsiteY1" fmla="*/ 231099 h 257045"/>
                <a:gd name="connsiteX2" fmla="*/ 19463 w 34998"/>
                <a:gd name="connsiteY2" fmla="*/ 257046 h 257045"/>
                <a:gd name="connsiteX3" fmla="*/ 5601 w 34998"/>
                <a:gd name="connsiteY3" fmla="*/ 234120 h 257045"/>
                <a:gd name="connsiteX4" fmla="*/ 91 w 34998"/>
                <a:gd name="connsiteY4" fmla="*/ 143127 h 257045"/>
                <a:gd name="connsiteX5" fmla="*/ 2046 w 34998"/>
                <a:gd name="connsiteY5" fmla="*/ 43071 h 257045"/>
                <a:gd name="connsiteX6" fmla="*/ 16975 w 34998"/>
                <a:gd name="connsiteY6" fmla="*/ 240 h 257045"/>
                <a:gd name="connsiteX7" fmla="*/ 34924 w 34998"/>
                <a:gd name="connsiteY7" fmla="*/ 30630 h 257045"/>
                <a:gd name="connsiteX8" fmla="*/ 31370 w 34998"/>
                <a:gd name="connsiteY8" fmla="*/ 144016 h 257045"/>
                <a:gd name="connsiteX9" fmla="*/ 11999 w 34998"/>
                <a:gd name="connsiteY9" fmla="*/ 152546 h 257045"/>
                <a:gd name="connsiteX10" fmla="*/ 14487 w 34998"/>
                <a:gd name="connsiteY10" fmla="*/ 151125 h 257045"/>
                <a:gd name="connsiteX11" fmla="*/ 15553 w 34998"/>
                <a:gd name="connsiteY11" fmla="*/ 145082 h 257045"/>
                <a:gd name="connsiteX12" fmla="*/ 13065 w 34998"/>
                <a:gd name="connsiteY12" fmla="*/ 143660 h 257045"/>
                <a:gd name="connsiteX13" fmla="*/ 9510 w 34998"/>
                <a:gd name="connsiteY13" fmla="*/ 147215 h 257045"/>
                <a:gd name="connsiteX14" fmla="*/ 8977 w 34998"/>
                <a:gd name="connsiteY14" fmla="*/ 147748 h 257045"/>
                <a:gd name="connsiteX15" fmla="*/ 11465 w 34998"/>
                <a:gd name="connsiteY15" fmla="*/ 152724 h 257045"/>
                <a:gd name="connsiteX16" fmla="*/ 11999 w 34998"/>
                <a:gd name="connsiteY16" fmla="*/ 152724 h 257045"/>
                <a:gd name="connsiteX17" fmla="*/ 17508 w 34998"/>
                <a:gd name="connsiteY17" fmla="*/ 159477 h 257045"/>
                <a:gd name="connsiteX18" fmla="*/ 15553 w 34998"/>
                <a:gd name="connsiteY18" fmla="*/ 158056 h 257045"/>
                <a:gd name="connsiteX19" fmla="*/ 13065 w 34998"/>
                <a:gd name="connsiteY19" fmla="*/ 159477 h 257045"/>
                <a:gd name="connsiteX20" fmla="*/ 12532 w 34998"/>
                <a:gd name="connsiteY20" fmla="*/ 160011 h 257045"/>
                <a:gd name="connsiteX21" fmla="*/ 14487 w 34998"/>
                <a:gd name="connsiteY21" fmla="*/ 163920 h 257045"/>
                <a:gd name="connsiteX22" fmla="*/ 15020 w 34998"/>
                <a:gd name="connsiteY22" fmla="*/ 163920 h 257045"/>
                <a:gd name="connsiteX23" fmla="*/ 16975 w 34998"/>
                <a:gd name="connsiteY23" fmla="*/ 162854 h 257045"/>
                <a:gd name="connsiteX24" fmla="*/ 17508 w 34998"/>
                <a:gd name="connsiteY24" fmla="*/ 159300 h 257045"/>
                <a:gd name="connsiteX25" fmla="*/ 26394 w 34998"/>
                <a:gd name="connsiteY25" fmla="*/ 153968 h 257045"/>
                <a:gd name="connsiteX26" fmla="*/ 23906 w 34998"/>
                <a:gd name="connsiteY26" fmla="*/ 150947 h 257045"/>
                <a:gd name="connsiteX27" fmla="*/ 20351 w 34998"/>
                <a:gd name="connsiteY27" fmla="*/ 152902 h 257045"/>
                <a:gd name="connsiteX28" fmla="*/ 19818 w 34998"/>
                <a:gd name="connsiteY28" fmla="*/ 153968 h 257045"/>
                <a:gd name="connsiteX29" fmla="*/ 22839 w 34998"/>
                <a:gd name="connsiteY29" fmla="*/ 160011 h 257045"/>
                <a:gd name="connsiteX30" fmla="*/ 23906 w 34998"/>
                <a:gd name="connsiteY30" fmla="*/ 160011 h 257045"/>
                <a:gd name="connsiteX31" fmla="*/ 25861 w 34998"/>
                <a:gd name="connsiteY31" fmla="*/ 158944 h 257045"/>
                <a:gd name="connsiteX32" fmla="*/ 26394 w 34998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8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9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2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9" y="152724"/>
                  </a:lnTo>
                  <a:close/>
                  <a:moveTo>
                    <a:pt x="17508" y="159477"/>
                  </a:moveTo>
                  <a:cubicBezTo>
                    <a:pt x="16442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2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8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8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8" name="Vrije vorm: vorm 477">
              <a:extLst>
                <a:ext uri="{FF2B5EF4-FFF2-40B4-BE49-F238E27FC236}">
                  <a16:creationId xmlns:a16="http://schemas.microsoft.com/office/drawing/2014/main" id="{38691120-BB31-0511-AAE0-25BB0E8C01AF}"/>
                </a:ext>
              </a:extLst>
            </p:cNvPr>
            <p:cNvSpPr/>
            <p:nvPr/>
          </p:nvSpPr>
          <p:spPr>
            <a:xfrm rot="21270334">
              <a:off x="7146873" y="2384564"/>
              <a:ext cx="121086" cy="256873"/>
            </a:xfrm>
            <a:custGeom>
              <a:avLst/>
              <a:gdLst>
                <a:gd name="connsiteX0" fmla="*/ 120355 w 121086"/>
                <a:gd name="connsiteY0" fmla="*/ 93843 h 256873"/>
                <a:gd name="connsiteX1" fmla="*/ 55131 w 121086"/>
                <a:gd name="connsiteY1" fmla="*/ 256635 h 256873"/>
                <a:gd name="connsiteX2" fmla="*/ 16388 w 121086"/>
                <a:gd name="connsiteY2" fmla="*/ 216825 h 256873"/>
                <a:gd name="connsiteX3" fmla="*/ 19410 w 121086"/>
                <a:gd name="connsiteY3" fmla="*/ 204385 h 256873"/>
                <a:gd name="connsiteX4" fmla="*/ 27940 w 121086"/>
                <a:gd name="connsiteY4" fmla="*/ 212916 h 256873"/>
                <a:gd name="connsiteX5" fmla="*/ 53887 w 121086"/>
                <a:gd name="connsiteY5" fmla="*/ 241706 h 256873"/>
                <a:gd name="connsiteX6" fmla="*/ 85699 w 121086"/>
                <a:gd name="connsiteY6" fmla="*/ 117835 h 256873"/>
                <a:gd name="connsiteX7" fmla="*/ 32916 w 121086"/>
                <a:gd name="connsiteY7" fmla="*/ 173639 h 256873"/>
                <a:gd name="connsiteX8" fmla="*/ 38 w 121086"/>
                <a:gd name="connsiteY8" fmla="*/ 76604 h 256873"/>
                <a:gd name="connsiteX9" fmla="*/ 1460 w 121086"/>
                <a:gd name="connsiteY9" fmla="*/ 31819 h 256873"/>
                <a:gd name="connsiteX10" fmla="*/ 19410 w 121086"/>
                <a:gd name="connsiteY10" fmla="*/ 7 h 256873"/>
                <a:gd name="connsiteX11" fmla="*/ 33272 w 121086"/>
                <a:gd name="connsiteY11" fmla="*/ 39283 h 256873"/>
                <a:gd name="connsiteX12" fmla="*/ 31850 w 121086"/>
                <a:gd name="connsiteY12" fmla="*/ 79625 h 256873"/>
                <a:gd name="connsiteX13" fmla="*/ 39847 w 121086"/>
                <a:gd name="connsiteY13" fmla="*/ 155690 h 256873"/>
                <a:gd name="connsiteX14" fmla="*/ 84633 w 121086"/>
                <a:gd name="connsiteY14" fmla="*/ 67540 h 256873"/>
                <a:gd name="connsiteX15" fmla="*/ 103116 w 121086"/>
                <a:gd name="connsiteY15" fmla="*/ 362 h 256873"/>
                <a:gd name="connsiteX16" fmla="*/ 119466 w 121086"/>
                <a:gd name="connsiteY16" fmla="*/ 16712 h 256873"/>
                <a:gd name="connsiteX17" fmla="*/ 120532 w 121086"/>
                <a:gd name="connsiteY17" fmla="*/ 93843 h 256873"/>
                <a:gd name="connsiteX18" fmla="*/ 11412 w 121086"/>
                <a:gd name="connsiteY18" fmla="*/ 89933 h 256873"/>
                <a:gd name="connsiteX19" fmla="*/ 8391 w 121086"/>
                <a:gd name="connsiteY19" fmla="*/ 89933 h 256873"/>
                <a:gd name="connsiteX20" fmla="*/ 6969 w 121086"/>
                <a:gd name="connsiteY20" fmla="*/ 94376 h 256873"/>
                <a:gd name="connsiteX21" fmla="*/ 6969 w 121086"/>
                <a:gd name="connsiteY21" fmla="*/ 94909 h 256873"/>
                <a:gd name="connsiteX22" fmla="*/ 10524 w 121086"/>
                <a:gd name="connsiteY22" fmla="*/ 98464 h 256873"/>
                <a:gd name="connsiteX23" fmla="*/ 11057 w 121086"/>
                <a:gd name="connsiteY23" fmla="*/ 98464 h 256873"/>
                <a:gd name="connsiteX24" fmla="*/ 13545 w 121086"/>
                <a:gd name="connsiteY24" fmla="*/ 95443 h 256873"/>
                <a:gd name="connsiteX25" fmla="*/ 11590 w 121086"/>
                <a:gd name="connsiteY25" fmla="*/ 89933 h 256873"/>
                <a:gd name="connsiteX26" fmla="*/ 24919 w 121086"/>
                <a:gd name="connsiteY26" fmla="*/ 85490 h 256873"/>
                <a:gd name="connsiteX27" fmla="*/ 19943 w 121086"/>
                <a:gd name="connsiteY27" fmla="*/ 82469 h 256873"/>
                <a:gd name="connsiteX28" fmla="*/ 18521 w 121086"/>
                <a:gd name="connsiteY28" fmla="*/ 83535 h 256873"/>
                <a:gd name="connsiteX29" fmla="*/ 17988 w 121086"/>
                <a:gd name="connsiteY29" fmla="*/ 90466 h 256873"/>
                <a:gd name="connsiteX30" fmla="*/ 21542 w 121086"/>
                <a:gd name="connsiteY30" fmla="*/ 92421 h 256873"/>
                <a:gd name="connsiteX31" fmla="*/ 25096 w 121086"/>
                <a:gd name="connsiteY31" fmla="*/ 89400 h 256873"/>
                <a:gd name="connsiteX32" fmla="*/ 25096 w 121086"/>
                <a:gd name="connsiteY32" fmla="*/ 85490 h 256873"/>
                <a:gd name="connsiteX33" fmla="*/ 22964 w 121086"/>
                <a:gd name="connsiteY33" fmla="*/ 98997 h 256873"/>
                <a:gd name="connsiteX34" fmla="*/ 21009 w 121086"/>
                <a:gd name="connsiteY34" fmla="*/ 97575 h 256873"/>
                <a:gd name="connsiteX35" fmla="*/ 18521 w 121086"/>
                <a:gd name="connsiteY35" fmla="*/ 98997 h 256873"/>
                <a:gd name="connsiteX36" fmla="*/ 17988 w 121086"/>
                <a:gd name="connsiteY36" fmla="*/ 99530 h 256873"/>
                <a:gd name="connsiteX37" fmla="*/ 19943 w 121086"/>
                <a:gd name="connsiteY37" fmla="*/ 103440 h 256873"/>
                <a:gd name="connsiteX38" fmla="*/ 20476 w 121086"/>
                <a:gd name="connsiteY38" fmla="*/ 103440 h 256873"/>
                <a:gd name="connsiteX39" fmla="*/ 22431 w 121086"/>
                <a:gd name="connsiteY39" fmla="*/ 102374 h 256873"/>
                <a:gd name="connsiteX40" fmla="*/ 22964 w 121086"/>
                <a:gd name="connsiteY40" fmla="*/ 98819 h 256873"/>
                <a:gd name="connsiteX41" fmla="*/ 99028 w 121086"/>
                <a:gd name="connsiteY41" fmla="*/ 94021 h 256873"/>
                <a:gd name="connsiteX42" fmla="*/ 100983 w 121086"/>
                <a:gd name="connsiteY42" fmla="*/ 93488 h 256873"/>
                <a:gd name="connsiteX43" fmla="*/ 102049 w 121086"/>
                <a:gd name="connsiteY43" fmla="*/ 87978 h 256873"/>
                <a:gd name="connsiteX44" fmla="*/ 99028 w 121086"/>
                <a:gd name="connsiteY44" fmla="*/ 85490 h 256873"/>
                <a:gd name="connsiteX45" fmla="*/ 95474 w 121086"/>
                <a:gd name="connsiteY45" fmla="*/ 86912 h 256873"/>
                <a:gd name="connsiteX46" fmla="*/ 94941 w 121086"/>
                <a:gd name="connsiteY46" fmla="*/ 87978 h 256873"/>
                <a:gd name="connsiteX47" fmla="*/ 97962 w 121086"/>
                <a:gd name="connsiteY47" fmla="*/ 94021 h 256873"/>
                <a:gd name="connsiteX48" fmla="*/ 99028 w 121086"/>
                <a:gd name="connsiteY48" fmla="*/ 94021 h 256873"/>
                <a:gd name="connsiteX49" fmla="*/ 107914 w 121086"/>
                <a:gd name="connsiteY49" fmla="*/ 102551 h 256873"/>
                <a:gd name="connsiteX50" fmla="*/ 102405 w 121086"/>
                <a:gd name="connsiteY50" fmla="*/ 100063 h 256873"/>
                <a:gd name="connsiteX51" fmla="*/ 99917 w 121086"/>
                <a:gd name="connsiteY51" fmla="*/ 102018 h 256873"/>
                <a:gd name="connsiteX52" fmla="*/ 102405 w 121086"/>
                <a:gd name="connsiteY52" fmla="*/ 106461 h 256873"/>
                <a:gd name="connsiteX53" fmla="*/ 102938 w 121086"/>
                <a:gd name="connsiteY53" fmla="*/ 106461 h 256873"/>
                <a:gd name="connsiteX54" fmla="*/ 105426 w 121086"/>
                <a:gd name="connsiteY54" fmla="*/ 106994 h 256873"/>
                <a:gd name="connsiteX55" fmla="*/ 107914 w 121086"/>
                <a:gd name="connsiteY55" fmla="*/ 105928 h 256873"/>
                <a:gd name="connsiteX56" fmla="*/ 107914 w 121086"/>
                <a:gd name="connsiteY56" fmla="*/ 102374 h 256873"/>
                <a:gd name="connsiteX57" fmla="*/ 112890 w 121086"/>
                <a:gd name="connsiteY57" fmla="*/ 92066 h 256873"/>
                <a:gd name="connsiteX58" fmla="*/ 110935 w 121086"/>
                <a:gd name="connsiteY58" fmla="*/ 90644 h 256873"/>
                <a:gd name="connsiteX59" fmla="*/ 108447 w 121086"/>
                <a:gd name="connsiteY59" fmla="*/ 92066 h 256873"/>
                <a:gd name="connsiteX60" fmla="*/ 107914 w 121086"/>
                <a:gd name="connsiteY60" fmla="*/ 92599 h 256873"/>
                <a:gd name="connsiteX61" fmla="*/ 109869 w 121086"/>
                <a:gd name="connsiteY61" fmla="*/ 96509 h 256873"/>
                <a:gd name="connsiteX62" fmla="*/ 110402 w 121086"/>
                <a:gd name="connsiteY62" fmla="*/ 96509 h 256873"/>
                <a:gd name="connsiteX63" fmla="*/ 112357 w 121086"/>
                <a:gd name="connsiteY63" fmla="*/ 95443 h 256873"/>
                <a:gd name="connsiteX64" fmla="*/ 112890 w 121086"/>
                <a:gd name="connsiteY64" fmla="*/ 91888 h 25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1086" h="256873">
                  <a:moveTo>
                    <a:pt x="120355" y="93843"/>
                  </a:moveTo>
                  <a:cubicBezTo>
                    <a:pt x="120355" y="93843"/>
                    <a:pt x="132795" y="264099"/>
                    <a:pt x="55131" y="256635"/>
                  </a:cubicBezTo>
                  <a:cubicBezTo>
                    <a:pt x="55131" y="256635"/>
                    <a:pt x="23853" y="256102"/>
                    <a:pt x="16388" y="216825"/>
                  </a:cubicBezTo>
                  <a:cubicBezTo>
                    <a:pt x="16388" y="216825"/>
                    <a:pt x="13900" y="205451"/>
                    <a:pt x="19410" y="204385"/>
                  </a:cubicBezTo>
                  <a:cubicBezTo>
                    <a:pt x="22431" y="203852"/>
                    <a:pt x="25808" y="205451"/>
                    <a:pt x="27940" y="212916"/>
                  </a:cubicBezTo>
                  <a:cubicBezTo>
                    <a:pt x="30428" y="223934"/>
                    <a:pt x="37359" y="239751"/>
                    <a:pt x="53887" y="241706"/>
                  </a:cubicBezTo>
                  <a:cubicBezTo>
                    <a:pt x="81789" y="244728"/>
                    <a:pt x="85166" y="160133"/>
                    <a:pt x="85699" y="117835"/>
                  </a:cubicBezTo>
                  <a:cubicBezTo>
                    <a:pt x="75214" y="143249"/>
                    <a:pt x="57797" y="173639"/>
                    <a:pt x="32916" y="173639"/>
                  </a:cubicBezTo>
                  <a:cubicBezTo>
                    <a:pt x="-2450" y="173639"/>
                    <a:pt x="38" y="76604"/>
                    <a:pt x="38" y="76604"/>
                  </a:cubicBezTo>
                  <a:cubicBezTo>
                    <a:pt x="38" y="76604"/>
                    <a:pt x="38" y="51190"/>
                    <a:pt x="1460" y="31819"/>
                  </a:cubicBezTo>
                  <a:cubicBezTo>
                    <a:pt x="1460" y="31819"/>
                    <a:pt x="3415" y="7"/>
                    <a:pt x="19410" y="7"/>
                  </a:cubicBezTo>
                  <a:cubicBezTo>
                    <a:pt x="36293" y="-526"/>
                    <a:pt x="33805" y="30930"/>
                    <a:pt x="33272" y="39283"/>
                  </a:cubicBezTo>
                  <a:cubicBezTo>
                    <a:pt x="32205" y="52256"/>
                    <a:pt x="32205" y="64164"/>
                    <a:pt x="31850" y="79625"/>
                  </a:cubicBezTo>
                  <a:cubicBezTo>
                    <a:pt x="31850" y="79625"/>
                    <a:pt x="28829" y="153735"/>
                    <a:pt x="39847" y="155690"/>
                  </a:cubicBezTo>
                  <a:cubicBezTo>
                    <a:pt x="52288" y="157645"/>
                    <a:pt x="79657" y="114814"/>
                    <a:pt x="84633" y="67540"/>
                  </a:cubicBezTo>
                  <a:cubicBezTo>
                    <a:pt x="84633" y="31285"/>
                    <a:pt x="87121" y="-704"/>
                    <a:pt x="103116" y="362"/>
                  </a:cubicBezTo>
                  <a:cubicBezTo>
                    <a:pt x="103116" y="362"/>
                    <a:pt x="119999" y="-1060"/>
                    <a:pt x="119466" y="16712"/>
                  </a:cubicBezTo>
                  <a:cubicBezTo>
                    <a:pt x="118933" y="25243"/>
                    <a:pt x="119466" y="59010"/>
                    <a:pt x="120532" y="93843"/>
                  </a:cubicBezTo>
                  <a:close/>
                  <a:moveTo>
                    <a:pt x="11412" y="89933"/>
                  </a:moveTo>
                  <a:cubicBezTo>
                    <a:pt x="9990" y="89400"/>
                    <a:pt x="8924" y="89400"/>
                    <a:pt x="8391" y="89933"/>
                  </a:cubicBezTo>
                  <a:cubicBezTo>
                    <a:pt x="6436" y="90999"/>
                    <a:pt x="6436" y="93488"/>
                    <a:pt x="6969" y="94376"/>
                  </a:cubicBezTo>
                  <a:lnTo>
                    <a:pt x="6969" y="94909"/>
                  </a:lnTo>
                  <a:cubicBezTo>
                    <a:pt x="8035" y="97397"/>
                    <a:pt x="9457" y="98464"/>
                    <a:pt x="10524" y="98464"/>
                  </a:cubicBezTo>
                  <a:lnTo>
                    <a:pt x="11057" y="98464"/>
                  </a:lnTo>
                  <a:cubicBezTo>
                    <a:pt x="12123" y="98464"/>
                    <a:pt x="13012" y="97042"/>
                    <a:pt x="13545" y="95443"/>
                  </a:cubicBezTo>
                  <a:cubicBezTo>
                    <a:pt x="13545" y="94021"/>
                    <a:pt x="13012" y="91533"/>
                    <a:pt x="11590" y="89933"/>
                  </a:cubicBezTo>
                  <a:close/>
                  <a:moveTo>
                    <a:pt x="24919" y="85490"/>
                  </a:moveTo>
                  <a:cubicBezTo>
                    <a:pt x="23497" y="83002"/>
                    <a:pt x="19943" y="82469"/>
                    <a:pt x="19943" y="82469"/>
                  </a:cubicBezTo>
                  <a:cubicBezTo>
                    <a:pt x="19410" y="82469"/>
                    <a:pt x="18876" y="83002"/>
                    <a:pt x="18521" y="83535"/>
                  </a:cubicBezTo>
                  <a:cubicBezTo>
                    <a:pt x="17099" y="86023"/>
                    <a:pt x="17099" y="88511"/>
                    <a:pt x="17988" y="90466"/>
                  </a:cubicBezTo>
                  <a:cubicBezTo>
                    <a:pt x="18521" y="91888"/>
                    <a:pt x="19943" y="92421"/>
                    <a:pt x="21542" y="92421"/>
                  </a:cubicBezTo>
                  <a:cubicBezTo>
                    <a:pt x="23142" y="92421"/>
                    <a:pt x="24563" y="91355"/>
                    <a:pt x="25096" y="89400"/>
                  </a:cubicBezTo>
                  <a:cubicBezTo>
                    <a:pt x="26163" y="87978"/>
                    <a:pt x="26163" y="86379"/>
                    <a:pt x="25096" y="85490"/>
                  </a:cubicBezTo>
                  <a:close/>
                  <a:moveTo>
                    <a:pt x="22964" y="98997"/>
                  </a:moveTo>
                  <a:cubicBezTo>
                    <a:pt x="21898" y="97575"/>
                    <a:pt x="21542" y="97575"/>
                    <a:pt x="21009" y="97575"/>
                  </a:cubicBezTo>
                  <a:cubicBezTo>
                    <a:pt x="19587" y="97575"/>
                    <a:pt x="18521" y="98997"/>
                    <a:pt x="18521" y="98997"/>
                  </a:cubicBezTo>
                  <a:cubicBezTo>
                    <a:pt x="18521" y="99530"/>
                    <a:pt x="17988" y="99530"/>
                    <a:pt x="17988" y="99530"/>
                  </a:cubicBezTo>
                  <a:cubicBezTo>
                    <a:pt x="17988" y="102018"/>
                    <a:pt x="19054" y="103084"/>
                    <a:pt x="19943" y="103440"/>
                  </a:cubicBezTo>
                  <a:lnTo>
                    <a:pt x="20476" y="103440"/>
                  </a:lnTo>
                  <a:cubicBezTo>
                    <a:pt x="20476" y="103440"/>
                    <a:pt x="21898" y="102907"/>
                    <a:pt x="22431" y="102374"/>
                  </a:cubicBezTo>
                  <a:cubicBezTo>
                    <a:pt x="22964" y="101307"/>
                    <a:pt x="23497" y="100419"/>
                    <a:pt x="22964" y="98819"/>
                  </a:cubicBezTo>
                  <a:close/>
                  <a:moveTo>
                    <a:pt x="99028" y="94021"/>
                  </a:moveTo>
                  <a:cubicBezTo>
                    <a:pt x="99028" y="94021"/>
                    <a:pt x="100450" y="94021"/>
                    <a:pt x="100983" y="93488"/>
                  </a:cubicBezTo>
                  <a:cubicBezTo>
                    <a:pt x="102049" y="92421"/>
                    <a:pt x="102405" y="90466"/>
                    <a:pt x="102049" y="87978"/>
                  </a:cubicBezTo>
                  <a:cubicBezTo>
                    <a:pt x="101516" y="86556"/>
                    <a:pt x="100628" y="85490"/>
                    <a:pt x="99028" y="85490"/>
                  </a:cubicBezTo>
                  <a:cubicBezTo>
                    <a:pt x="97606" y="84957"/>
                    <a:pt x="95474" y="86912"/>
                    <a:pt x="95474" y="86912"/>
                  </a:cubicBezTo>
                  <a:cubicBezTo>
                    <a:pt x="94941" y="87445"/>
                    <a:pt x="94941" y="87978"/>
                    <a:pt x="94941" y="87978"/>
                  </a:cubicBezTo>
                  <a:cubicBezTo>
                    <a:pt x="95474" y="91533"/>
                    <a:pt x="96363" y="93488"/>
                    <a:pt x="97962" y="94021"/>
                  </a:cubicBezTo>
                  <a:lnTo>
                    <a:pt x="99028" y="94021"/>
                  </a:lnTo>
                  <a:close/>
                  <a:moveTo>
                    <a:pt x="107914" y="102551"/>
                  </a:moveTo>
                  <a:cubicBezTo>
                    <a:pt x="106492" y="101130"/>
                    <a:pt x="104360" y="99530"/>
                    <a:pt x="102405" y="100063"/>
                  </a:cubicBezTo>
                  <a:cubicBezTo>
                    <a:pt x="100983" y="100596"/>
                    <a:pt x="100450" y="101485"/>
                    <a:pt x="99917" y="102018"/>
                  </a:cubicBezTo>
                  <a:cubicBezTo>
                    <a:pt x="99917" y="103973"/>
                    <a:pt x="101872" y="105928"/>
                    <a:pt x="102405" y="106461"/>
                  </a:cubicBezTo>
                  <a:lnTo>
                    <a:pt x="102938" y="106461"/>
                  </a:lnTo>
                  <a:cubicBezTo>
                    <a:pt x="104004" y="106994"/>
                    <a:pt x="104893" y="106994"/>
                    <a:pt x="105426" y="106994"/>
                  </a:cubicBezTo>
                  <a:cubicBezTo>
                    <a:pt x="106848" y="106994"/>
                    <a:pt x="107381" y="106461"/>
                    <a:pt x="107914" y="105928"/>
                  </a:cubicBezTo>
                  <a:cubicBezTo>
                    <a:pt x="108981" y="104862"/>
                    <a:pt x="108447" y="103973"/>
                    <a:pt x="107914" y="102374"/>
                  </a:cubicBezTo>
                  <a:close/>
                  <a:moveTo>
                    <a:pt x="112890" y="92066"/>
                  </a:moveTo>
                  <a:cubicBezTo>
                    <a:pt x="111824" y="90644"/>
                    <a:pt x="111469" y="90644"/>
                    <a:pt x="110935" y="90644"/>
                  </a:cubicBezTo>
                  <a:cubicBezTo>
                    <a:pt x="109514" y="90644"/>
                    <a:pt x="108447" y="91710"/>
                    <a:pt x="108447" y="92066"/>
                  </a:cubicBezTo>
                  <a:cubicBezTo>
                    <a:pt x="108447" y="92421"/>
                    <a:pt x="107914" y="92599"/>
                    <a:pt x="107914" y="92599"/>
                  </a:cubicBezTo>
                  <a:cubicBezTo>
                    <a:pt x="107914" y="95087"/>
                    <a:pt x="108981" y="96153"/>
                    <a:pt x="109869" y="96509"/>
                  </a:cubicBezTo>
                  <a:lnTo>
                    <a:pt x="110402" y="96509"/>
                  </a:lnTo>
                  <a:cubicBezTo>
                    <a:pt x="110402" y="96509"/>
                    <a:pt x="111824" y="95976"/>
                    <a:pt x="112357" y="95443"/>
                  </a:cubicBezTo>
                  <a:cubicBezTo>
                    <a:pt x="112890" y="94376"/>
                    <a:pt x="113424" y="92954"/>
                    <a:pt x="112890" y="9188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9" name="Vrije vorm: vorm 478">
              <a:extLst>
                <a:ext uri="{FF2B5EF4-FFF2-40B4-BE49-F238E27FC236}">
                  <a16:creationId xmlns:a16="http://schemas.microsoft.com/office/drawing/2014/main" id="{AF2D41D3-4214-33F7-57C1-FD142C83A6BD}"/>
                </a:ext>
              </a:extLst>
            </p:cNvPr>
            <p:cNvSpPr/>
            <p:nvPr/>
          </p:nvSpPr>
          <p:spPr>
            <a:xfrm rot="21270334">
              <a:off x="7378743" y="2297552"/>
              <a:ext cx="94063" cy="257153"/>
            </a:xfrm>
            <a:custGeom>
              <a:avLst/>
              <a:gdLst>
                <a:gd name="connsiteX0" fmla="*/ 3975 w 94063"/>
                <a:gd name="connsiteY0" fmla="*/ 243610 h 257153"/>
                <a:gd name="connsiteX1" fmla="*/ 1487 w 94063"/>
                <a:gd name="connsiteY1" fmla="*/ 231703 h 257153"/>
                <a:gd name="connsiteX2" fmla="*/ 13927 w 94063"/>
                <a:gd name="connsiteY2" fmla="*/ 234724 h 257153"/>
                <a:gd name="connsiteX3" fmla="*/ 35787 w 94063"/>
                <a:gd name="connsiteY3" fmla="*/ 243610 h 257153"/>
                <a:gd name="connsiteX4" fmla="*/ 62089 w 94063"/>
                <a:gd name="connsiteY4" fmla="*/ 144087 h 257153"/>
                <a:gd name="connsiteX5" fmla="*/ 60668 w 94063"/>
                <a:gd name="connsiteY5" fmla="*/ 30168 h 257153"/>
                <a:gd name="connsiteX6" fmla="*/ 79150 w 94063"/>
                <a:gd name="connsiteY6" fmla="*/ 311 h 257153"/>
                <a:gd name="connsiteX7" fmla="*/ 93013 w 94063"/>
                <a:gd name="connsiteY7" fmla="*/ 43675 h 257153"/>
                <a:gd name="connsiteX8" fmla="*/ 93546 w 94063"/>
                <a:gd name="connsiteY8" fmla="*/ 143198 h 257153"/>
                <a:gd name="connsiteX9" fmla="*/ 36853 w 94063"/>
                <a:gd name="connsiteY9" fmla="*/ 257117 h 257153"/>
                <a:gd name="connsiteX10" fmla="*/ 3975 w 94063"/>
                <a:gd name="connsiteY10" fmla="*/ 243610 h 257153"/>
                <a:gd name="connsiteX11" fmla="*/ 69198 w 94063"/>
                <a:gd name="connsiteY11" fmla="*/ 136622 h 257153"/>
                <a:gd name="connsiteX12" fmla="*/ 72219 w 94063"/>
                <a:gd name="connsiteY12" fmla="*/ 138577 h 257153"/>
                <a:gd name="connsiteX13" fmla="*/ 72752 w 94063"/>
                <a:gd name="connsiteY13" fmla="*/ 138577 h 257153"/>
                <a:gd name="connsiteX14" fmla="*/ 76307 w 94063"/>
                <a:gd name="connsiteY14" fmla="*/ 135556 h 257153"/>
                <a:gd name="connsiteX15" fmla="*/ 76307 w 94063"/>
                <a:gd name="connsiteY15" fmla="*/ 131646 h 257153"/>
                <a:gd name="connsiteX16" fmla="*/ 70798 w 94063"/>
                <a:gd name="connsiteY16" fmla="*/ 128625 h 257153"/>
                <a:gd name="connsiteX17" fmla="*/ 69731 w 94063"/>
                <a:gd name="connsiteY17" fmla="*/ 129691 h 257153"/>
                <a:gd name="connsiteX18" fmla="*/ 69198 w 94063"/>
                <a:gd name="connsiteY18" fmla="*/ 136622 h 257153"/>
                <a:gd name="connsiteX19" fmla="*/ 75596 w 94063"/>
                <a:gd name="connsiteY19" fmla="*/ 165058 h 257153"/>
                <a:gd name="connsiteX20" fmla="*/ 73641 w 94063"/>
                <a:gd name="connsiteY20" fmla="*/ 162570 h 257153"/>
                <a:gd name="connsiteX21" fmla="*/ 69198 w 94063"/>
                <a:gd name="connsiteY21" fmla="*/ 165058 h 257153"/>
                <a:gd name="connsiteX22" fmla="*/ 69198 w 94063"/>
                <a:gd name="connsiteY22" fmla="*/ 165591 h 257153"/>
                <a:gd name="connsiteX23" fmla="*/ 69731 w 94063"/>
                <a:gd name="connsiteY23" fmla="*/ 170567 h 257153"/>
                <a:gd name="connsiteX24" fmla="*/ 71153 w 94063"/>
                <a:gd name="connsiteY24" fmla="*/ 171100 h 257153"/>
                <a:gd name="connsiteX25" fmla="*/ 73108 w 94063"/>
                <a:gd name="connsiteY25" fmla="*/ 170567 h 257153"/>
                <a:gd name="connsiteX26" fmla="*/ 75596 w 94063"/>
                <a:gd name="connsiteY26" fmla="*/ 165058 h 257153"/>
                <a:gd name="connsiteX27" fmla="*/ 74530 w 94063"/>
                <a:gd name="connsiteY27" fmla="*/ 145153 h 257153"/>
                <a:gd name="connsiteX28" fmla="*/ 73997 w 94063"/>
                <a:gd name="connsiteY28" fmla="*/ 145686 h 257153"/>
                <a:gd name="connsiteX29" fmla="*/ 75063 w 94063"/>
                <a:gd name="connsiteY29" fmla="*/ 150129 h 257153"/>
                <a:gd name="connsiteX30" fmla="*/ 76129 w 94063"/>
                <a:gd name="connsiteY30" fmla="*/ 150129 h 257153"/>
                <a:gd name="connsiteX31" fmla="*/ 78084 w 94063"/>
                <a:gd name="connsiteY31" fmla="*/ 149596 h 257153"/>
                <a:gd name="connsiteX32" fmla="*/ 79150 w 94063"/>
                <a:gd name="connsiteY32" fmla="*/ 145686 h 257153"/>
                <a:gd name="connsiteX33" fmla="*/ 77729 w 94063"/>
                <a:gd name="connsiteY33" fmla="*/ 143731 h 257153"/>
                <a:gd name="connsiteX34" fmla="*/ 74707 w 94063"/>
                <a:gd name="connsiteY34" fmla="*/ 145153 h 257153"/>
                <a:gd name="connsiteX35" fmla="*/ 78973 w 94063"/>
                <a:gd name="connsiteY35" fmla="*/ 176965 h 257153"/>
                <a:gd name="connsiteX36" fmla="*/ 80928 w 94063"/>
                <a:gd name="connsiteY36" fmla="*/ 178031 h 257153"/>
                <a:gd name="connsiteX37" fmla="*/ 81461 w 94063"/>
                <a:gd name="connsiteY37" fmla="*/ 178031 h 257153"/>
                <a:gd name="connsiteX38" fmla="*/ 83949 w 94063"/>
                <a:gd name="connsiteY38" fmla="*/ 175543 h 257153"/>
                <a:gd name="connsiteX39" fmla="*/ 83949 w 94063"/>
                <a:gd name="connsiteY39" fmla="*/ 173055 h 257153"/>
                <a:gd name="connsiteX40" fmla="*/ 80395 w 94063"/>
                <a:gd name="connsiteY40" fmla="*/ 173055 h 257153"/>
                <a:gd name="connsiteX41" fmla="*/ 78973 w 94063"/>
                <a:gd name="connsiteY41" fmla="*/ 176965 h 257153"/>
                <a:gd name="connsiteX42" fmla="*/ 82883 w 94063"/>
                <a:gd name="connsiteY42" fmla="*/ 159015 h 257153"/>
                <a:gd name="connsiteX43" fmla="*/ 85371 w 94063"/>
                <a:gd name="connsiteY43" fmla="*/ 160081 h 257153"/>
                <a:gd name="connsiteX44" fmla="*/ 89281 w 94063"/>
                <a:gd name="connsiteY44" fmla="*/ 157060 h 257153"/>
                <a:gd name="connsiteX45" fmla="*/ 89281 w 94063"/>
                <a:gd name="connsiteY45" fmla="*/ 153150 h 257153"/>
                <a:gd name="connsiteX46" fmla="*/ 85371 w 94063"/>
                <a:gd name="connsiteY46" fmla="*/ 152084 h 257153"/>
                <a:gd name="connsiteX47" fmla="*/ 84838 w 94063"/>
                <a:gd name="connsiteY47" fmla="*/ 152617 h 257153"/>
                <a:gd name="connsiteX48" fmla="*/ 82883 w 94063"/>
                <a:gd name="connsiteY48" fmla="*/ 159015 h 25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94063" h="257153">
                  <a:moveTo>
                    <a:pt x="3975" y="243610"/>
                  </a:moveTo>
                  <a:cubicBezTo>
                    <a:pt x="3975" y="243610"/>
                    <a:pt x="-2956" y="236146"/>
                    <a:pt x="1487" y="231703"/>
                  </a:cubicBezTo>
                  <a:cubicBezTo>
                    <a:pt x="5930" y="226193"/>
                    <a:pt x="13927" y="234724"/>
                    <a:pt x="13927" y="234724"/>
                  </a:cubicBezTo>
                  <a:cubicBezTo>
                    <a:pt x="24413" y="245209"/>
                    <a:pt x="35787" y="243610"/>
                    <a:pt x="35787" y="243610"/>
                  </a:cubicBezTo>
                  <a:cubicBezTo>
                    <a:pt x="64577" y="241655"/>
                    <a:pt x="62089" y="144087"/>
                    <a:pt x="62089" y="144087"/>
                  </a:cubicBezTo>
                  <a:cubicBezTo>
                    <a:pt x="62089" y="99301"/>
                    <a:pt x="61023" y="49006"/>
                    <a:pt x="60668" y="30168"/>
                  </a:cubicBezTo>
                  <a:cubicBezTo>
                    <a:pt x="59246" y="-5198"/>
                    <a:pt x="79150" y="311"/>
                    <a:pt x="79150" y="311"/>
                  </a:cubicBezTo>
                  <a:cubicBezTo>
                    <a:pt x="79150" y="311"/>
                    <a:pt x="93013" y="844"/>
                    <a:pt x="93013" y="43675"/>
                  </a:cubicBezTo>
                  <a:cubicBezTo>
                    <a:pt x="93013" y="64112"/>
                    <a:pt x="94968" y="104810"/>
                    <a:pt x="93546" y="143198"/>
                  </a:cubicBezTo>
                  <a:cubicBezTo>
                    <a:pt x="93546" y="143198"/>
                    <a:pt x="91591" y="257117"/>
                    <a:pt x="36853" y="257117"/>
                  </a:cubicBezTo>
                  <a:cubicBezTo>
                    <a:pt x="36853" y="257117"/>
                    <a:pt x="16948" y="258538"/>
                    <a:pt x="3975" y="243610"/>
                  </a:cubicBezTo>
                  <a:close/>
                  <a:moveTo>
                    <a:pt x="69198" y="136622"/>
                  </a:moveTo>
                  <a:cubicBezTo>
                    <a:pt x="69731" y="138044"/>
                    <a:pt x="71153" y="138577"/>
                    <a:pt x="72219" y="138577"/>
                  </a:cubicBezTo>
                  <a:lnTo>
                    <a:pt x="72752" y="138577"/>
                  </a:lnTo>
                  <a:cubicBezTo>
                    <a:pt x="74174" y="138577"/>
                    <a:pt x="75774" y="137156"/>
                    <a:pt x="76307" y="135556"/>
                  </a:cubicBezTo>
                  <a:cubicBezTo>
                    <a:pt x="76840" y="133957"/>
                    <a:pt x="76840" y="132535"/>
                    <a:pt x="76307" y="131646"/>
                  </a:cubicBezTo>
                  <a:cubicBezTo>
                    <a:pt x="74885" y="129158"/>
                    <a:pt x="70798" y="128625"/>
                    <a:pt x="70798" y="128625"/>
                  </a:cubicBezTo>
                  <a:cubicBezTo>
                    <a:pt x="70264" y="128625"/>
                    <a:pt x="69731" y="129158"/>
                    <a:pt x="69731" y="129691"/>
                  </a:cubicBezTo>
                  <a:cubicBezTo>
                    <a:pt x="68309" y="132179"/>
                    <a:pt x="67776" y="134667"/>
                    <a:pt x="69198" y="136622"/>
                  </a:cubicBezTo>
                  <a:close/>
                  <a:moveTo>
                    <a:pt x="75596" y="165058"/>
                  </a:moveTo>
                  <a:cubicBezTo>
                    <a:pt x="75063" y="163636"/>
                    <a:pt x="74174" y="163103"/>
                    <a:pt x="73641" y="162570"/>
                  </a:cubicBezTo>
                  <a:cubicBezTo>
                    <a:pt x="71686" y="162036"/>
                    <a:pt x="69731" y="164524"/>
                    <a:pt x="69198" y="165058"/>
                  </a:cubicBezTo>
                  <a:lnTo>
                    <a:pt x="69198" y="165591"/>
                  </a:lnTo>
                  <a:cubicBezTo>
                    <a:pt x="68132" y="168079"/>
                    <a:pt x="68665" y="170034"/>
                    <a:pt x="69731" y="170567"/>
                  </a:cubicBezTo>
                  <a:cubicBezTo>
                    <a:pt x="70264" y="171100"/>
                    <a:pt x="70798" y="171100"/>
                    <a:pt x="71153" y="171100"/>
                  </a:cubicBezTo>
                  <a:cubicBezTo>
                    <a:pt x="71509" y="171100"/>
                    <a:pt x="72219" y="171100"/>
                    <a:pt x="73108" y="170567"/>
                  </a:cubicBezTo>
                  <a:cubicBezTo>
                    <a:pt x="74530" y="169145"/>
                    <a:pt x="76129" y="167013"/>
                    <a:pt x="75596" y="165058"/>
                  </a:cubicBezTo>
                  <a:close/>
                  <a:moveTo>
                    <a:pt x="74530" y="145153"/>
                  </a:moveTo>
                  <a:cubicBezTo>
                    <a:pt x="74530" y="145153"/>
                    <a:pt x="73997" y="145686"/>
                    <a:pt x="73997" y="145686"/>
                  </a:cubicBezTo>
                  <a:cubicBezTo>
                    <a:pt x="73464" y="148707"/>
                    <a:pt x="74530" y="149596"/>
                    <a:pt x="75063" y="150129"/>
                  </a:cubicBezTo>
                  <a:lnTo>
                    <a:pt x="76129" y="150129"/>
                  </a:lnTo>
                  <a:cubicBezTo>
                    <a:pt x="77195" y="150129"/>
                    <a:pt x="77551" y="150129"/>
                    <a:pt x="78084" y="149596"/>
                  </a:cubicBezTo>
                  <a:cubicBezTo>
                    <a:pt x="79150" y="148530"/>
                    <a:pt x="80039" y="147108"/>
                    <a:pt x="79150" y="145686"/>
                  </a:cubicBezTo>
                  <a:cubicBezTo>
                    <a:pt x="78617" y="144264"/>
                    <a:pt x="78084" y="143731"/>
                    <a:pt x="77729" y="143731"/>
                  </a:cubicBezTo>
                  <a:cubicBezTo>
                    <a:pt x="76307" y="143198"/>
                    <a:pt x="74707" y="144797"/>
                    <a:pt x="74707" y="145153"/>
                  </a:cubicBezTo>
                  <a:close/>
                  <a:moveTo>
                    <a:pt x="78973" y="176965"/>
                  </a:moveTo>
                  <a:cubicBezTo>
                    <a:pt x="78973" y="176965"/>
                    <a:pt x="80039" y="178031"/>
                    <a:pt x="80928" y="178031"/>
                  </a:cubicBezTo>
                  <a:lnTo>
                    <a:pt x="81461" y="178031"/>
                  </a:lnTo>
                  <a:cubicBezTo>
                    <a:pt x="82527" y="178031"/>
                    <a:pt x="83949" y="176965"/>
                    <a:pt x="83949" y="175543"/>
                  </a:cubicBezTo>
                  <a:cubicBezTo>
                    <a:pt x="84482" y="174477"/>
                    <a:pt x="83949" y="173588"/>
                    <a:pt x="83949" y="173055"/>
                  </a:cubicBezTo>
                  <a:cubicBezTo>
                    <a:pt x="82883" y="171989"/>
                    <a:pt x="80928" y="172522"/>
                    <a:pt x="80395" y="173055"/>
                  </a:cubicBezTo>
                  <a:cubicBezTo>
                    <a:pt x="78440" y="175010"/>
                    <a:pt x="78440" y="176076"/>
                    <a:pt x="78973" y="176965"/>
                  </a:cubicBezTo>
                  <a:close/>
                  <a:moveTo>
                    <a:pt x="82883" y="159015"/>
                  </a:moveTo>
                  <a:cubicBezTo>
                    <a:pt x="82883" y="159015"/>
                    <a:pt x="84304" y="160081"/>
                    <a:pt x="85371" y="160081"/>
                  </a:cubicBezTo>
                  <a:cubicBezTo>
                    <a:pt x="86793" y="160081"/>
                    <a:pt x="88392" y="159015"/>
                    <a:pt x="89281" y="157060"/>
                  </a:cubicBezTo>
                  <a:cubicBezTo>
                    <a:pt x="90347" y="155638"/>
                    <a:pt x="90347" y="154039"/>
                    <a:pt x="89281" y="153150"/>
                  </a:cubicBezTo>
                  <a:cubicBezTo>
                    <a:pt x="88214" y="151729"/>
                    <a:pt x="85726" y="152084"/>
                    <a:pt x="85371" y="152084"/>
                  </a:cubicBezTo>
                  <a:cubicBezTo>
                    <a:pt x="85371" y="152084"/>
                    <a:pt x="84838" y="152084"/>
                    <a:pt x="84838" y="152617"/>
                  </a:cubicBezTo>
                  <a:cubicBezTo>
                    <a:pt x="82883" y="155105"/>
                    <a:pt x="81816" y="157593"/>
                    <a:pt x="82883" y="15901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0" name="Vrije vorm: vorm 479">
              <a:extLst>
                <a:ext uri="{FF2B5EF4-FFF2-40B4-BE49-F238E27FC236}">
                  <a16:creationId xmlns:a16="http://schemas.microsoft.com/office/drawing/2014/main" id="{A14D20C4-09AF-0190-BDCB-3C0CE469477A}"/>
                </a:ext>
              </a:extLst>
            </p:cNvPr>
            <p:cNvSpPr/>
            <p:nvPr/>
          </p:nvSpPr>
          <p:spPr>
            <a:xfrm rot="21270334">
              <a:off x="7492221" y="2351434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09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0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6 w 108772"/>
                <a:gd name="connsiteY8" fmla="*/ 94725 h 190516"/>
                <a:gd name="connsiteX9" fmla="*/ 12981 w 108772"/>
                <a:gd name="connsiteY9" fmla="*/ 93659 h 190516"/>
                <a:gd name="connsiteX10" fmla="*/ 13514 w 108772"/>
                <a:gd name="connsiteY10" fmla="*/ 90104 h 190516"/>
                <a:gd name="connsiteX11" fmla="*/ 11560 w 108772"/>
                <a:gd name="connsiteY11" fmla="*/ 88149 h 190516"/>
                <a:gd name="connsiteX12" fmla="*/ 9071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1 w 108772"/>
                <a:gd name="connsiteY17" fmla="*/ 105033 h 190516"/>
                <a:gd name="connsiteX18" fmla="*/ 23111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599 w 108772"/>
                <a:gd name="connsiteY25" fmla="*/ 94192 h 190516"/>
                <a:gd name="connsiteX26" fmla="*/ 27554 w 108772"/>
                <a:gd name="connsiteY26" fmla="*/ 91704 h 190516"/>
                <a:gd name="connsiteX27" fmla="*/ 26133 w 108772"/>
                <a:gd name="connsiteY27" fmla="*/ 86194 h 190516"/>
                <a:gd name="connsiteX28" fmla="*/ 23111 w 108772"/>
                <a:gd name="connsiteY28" fmla="*/ 85661 h 190516"/>
                <a:gd name="connsiteX29" fmla="*/ 21156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8" y="1422"/>
                    <a:pt x="63809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0" y="22215"/>
                    <a:pt x="26310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6" y="94725"/>
                    <a:pt x="11026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4" y="92592"/>
                    <a:pt x="14048" y="91171"/>
                    <a:pt x="13514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1" y="89571"/>
                    <a:pt x="9071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7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1" y="105033"/>
                  </a:cubicBezTo>
                  <a:cubicBezTo>
                    <a:pt x="23645" y="103611"/>
                    <a:pt x="23645" y="102545"/>
                    <a:pt x="23111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599" y="94192"/>
                  </a:lnTo>
                  <a:cubicBezTo>
                    <a:pt x="26666" y="94192"/>
                    <a:pt x="27554" y="93125"/>
                    <a:pt x="27554" y="91704"/>
                  </a:cubicBezTo>
                  <a:cubicBezTo>
                    <a:pt x="28088" y="89749"/>
                    <a:pt x="27554" y="87261"/>
                    <a:pt x="26133" y="86194"/>
                  </a:cubicBezTo>
                  <a:cubicBezTo>
                    <a:pt x="24711" y="85128"/>
                    <a:pt x="23645" y="85661"/>
                    <a:pt x="23111" y="85661"/>
                  </a:cubicBezTo>
                  <a:cubicBezTo>
                    <a:pt x="21156" y="86728"/>
                    <a:pt x="21156" y="89571"/>
                    <a:pt x="21156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1" name="Vrije vorm: vorm 480">
              <a:extLst>
                <a:ext uri="{FF2B5EF4-FFF2-40B4-BE49-F238E27FC236}">
                  <a16:creationId xmlns:a16="http://schemas.microsoft.com/office/drawing/2014/main" id="{0A4C6B98-4AE9-9348-BA8E-2B50C8C5EF4D}"/>
                </a:ext>
              </a:extLst>
            </p:cNvPr>
            <p:cNvSpPr/>
            <p:nvPr/>
          </p:nvSpPr>
          <p:spPr>
            <a:xfrm rot="21270334">
              <a:off x="7615095" y="2276658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8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0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8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39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2" name="Vrije vorm: vorm 481">
              <a:extLst>
                <a:ext uri="{FF2B5EF4-FFF2-40B4-BE49-F238E27FC236}">
                  <a16:creationId xmlns:a16="http://schemas.microsoft.com/office/drawing/2014/main" id="{1D6F3BC8-576A-3E61-9942-22F1063F5D34}"/>
                </a:ext>
              </a:extLst>
            </p:cNvPr>
            <p:cNvSpPr/>
            <p:nvPr/>
          </p:nvSpPr>
          <p:spPr>
            <a:xfrm rot="21270334">
              <a:off x="7667636" y="2271604"/>
              <a:ext cx="34998" cy="257045"/>
            </a:xfrm>
            <a:custGeom>
              <a:avLst/>
              <a:gdLst>
                <a:gd name="connsiteX0" fmla="*/ 31370 w 34998"/>
                <a:gd name="connsiteY0" fmla="*/ 144016 h 257045"/>
                <a:gd name="connsiteX1" fmla="*/ 31903 w 34998"/>
                <a:gd name="connsiteY1" fmla="*/ 231099 h 257045"/>
                <a:gd name="connsiteX2" fmla="*/ 19463 w 34998"/>
                <a:gd name="connsiteY2" fmla="*/ 257046 h 257045"/>
                <a:gd name="connsiteX3" fmla="*/ 5601 w 34998"/>
                <a:gd name="connsiteY3" fmla="*/ 234120 h 257045"/>
                <a:gd name="connsiteX4" fmla="*/ 91 w 34998"/>
                <a:gd name="connsiteY4" fmla="*/ 143127 h 257045"/>
                <a:gd name="connsiteX5" fmla="*/ 2046 w 34998"/>
                <a:gd name="connsiteY5" fmla="*/ 43071 h 257045"/>
                <a:gd name="connsiteX6" fmla="*/ 16975 w 34998"/>
                <a:gd name="connsiteY6" fmla="*/ 240 h 257045"/>
                <a:gd name="connsiteX7" fmla="*/ 34924 w 34998"/>
                <a:gd name="connsiteY7" fmla="*/ 30630 h 257045"/>
                <a:gd name="connsiteX8" fmla="*/ 31370 w 34998"/>
                <a:gd name="connsiteY8" fmla="*/ 144016 h 257045"/>
                <a:gd name="connsiteX9" fmla="*/ 11998 w 34998"/>
                <a:gd name="connsiteY9" fmla="*/ 152546 h 257045"/>
                <a:gd name="connsiteX10" fmla="*/ 14487 w 34998"/>
                <a:gd name="connsiteY10" fmla="*/ 151125 h 257045"/>
                <a:gd name="connsiteX11" fmla="*/ 15553 w 34998"/>
                <a:gd name="connsiteY11" fmla="*/ 145082 h 257045"/>
                <a:gd name="connsiteX12" fmla="*/ 13065 w 34998"/>
                <a:gd name="connsiteY12" fmla="*/ 143660 h 257045"/>
                <a:gd name="connsiteX13" fmla="*/ 9510 w 34998"/>
                <a:gd name="connsiteY13" fmla="*/ 147215 h 257045"/>
                <a:gd name="connsiteX14" fmla="*/ 8977 w 34998"/>
                <a:gd name="connsiteY14" fmla="*/ 147748 h 257045"/>
                <a:gd name="connsiteX15" fmla="*/ 11465 w 34998"/>
                <a:gd name="connsiteY15" fmla="*/ 152724 h 257045"/>
                <a:gd name="connsiteX16" fmla="*/ 11998 w 34998"/>
                <a:gd name="connsiteY16" fmla="*/ 152724 h 257045"/>
                <a:gd name="connsiteX17" fmla="*/ 17508 w 34998"/>
                <a:gd name="connsiteY17" fmla="*/ 159477 h 257045"/>
                <a:gd name="connsiteX18" fmla="*/ 15553 w 34998"/>
                <a:gd name="connsiteY18" fmla="*/ 158056 h 257045"/>
                <a:gd name="connsiteX19" fmla="*/ 13065 w 34998"/>
                <a:gd name="connsiteY19" fmla="*/ 159477 h 257045"/>
                <a:gd name="connsiteX20" fmla="*/ 12532 w 34998"/>
                <a:gd name="connsiteY20" fmla="*/ 160011 h 257045"/>
                <a:gd name="connsiteX21" fmla="*/ 14487 w 34998"/>
                <a:gd name="connsiteY21" fmla="*/ 163920 h 257045"/>
                <a:gd name="connsiteX22" fmla="*/ 15020 w 34998"/>
                <a:gd name="connsiteY22" fmla="*/ 163920 h 257045"/>
                <a:gd name="connsiteX23" fmla="*/ 16975 w 34998"/>
                <a:gd name="connsiteY23" fmla="*/ 162854 h 257045"/>
                <a:gd name="connsiteX24" fmla="*/ 17508 w 34998"/>
                <a:gd name="connsiteY24" fmla="*/ 159300 h 257045"/>
                <a:gd name="connsiteX25" fmla="*/ 26394 w 34998"/>
                <a:gd name="connsiteY25" fmla="*/ 153968 h 257045"/>
                <a:gd name="connsiteX26" fmla="*/ 23906 w 34998"/>
                <a:gd name="connsiteY26" fmla="*/ 150947 h 257045"/>
                <a:gd name="connsiteX27" fmla="*/ 20351 w 34998"/>
                <a:gd name="connsiteY27" fmla="*/ 152902 h 257045"/>
                <a:gd name="connsiteX28" fmla="*/ 19818 w 34998"/>
                <a:gd name="connsiteY28" fmla="*/ 153968 h 257045"/>
                <a:gd name="connsiteX29" fmla="*/ 22839 w 34998"/>
                <a:gd name="connsiteY29" fmla="*/ 160011 h 257045"/>
                <a:gd name="connsiteX30" fmla="*/ 23906 w 34998"/>
                <a:gd name="connsiteY30" fmla="*/ 160011 h 257045"/>
                <a:gd name="connsiteX31" fmla="*/ 25861 w 34998"/>
                <a:gd name="connsiteY31" fmla="*/ 158944 h 257045"/>
                <a:gd name="connsiteX32" fmla="*/ 26394 w 34998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8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3" name="Vrije vorm: vorm 482">
              <a:extLst>
                <a:ext uri="{FF2B5EF4-FFF2-40B4-BE49-F238E27FC236}">
                  <a16:creationId xmlns:a16="http://schemas.microsoft.com/office/drawing/2014/main" id="{49BFE07B-9432-2806-EBCB-3D05C001D1C1}"/>
                </a:ext>
              </a:extLst>
            </p:cNvPr>
            <p:cNvSpPr/>
            <p:nvPr/>
          </p:nvSpPr>
          <p:spPr>
            <a:xfrm rot="21270334">
              <a:off x="7726410" y="2328818"/>
              <a:ext cx="121086" cy="256873"/>
            </a:xfrm>
            <a:custGeom>
              <a:avLst/>
              <a:gdLst>
                <a:gd name="connsiteX0" fmla="*/ 120355 w 121086"/>
                <a:gd name="connsiteY0" fmla="*/ 93843 h 256873"/>
                <a:gd name="connsiteX1" fmla="*/ 55131 w 121086"/>
                <a:gd name="connsiteY1" fmla="*/ 256635 h 256873"/>
                <a:gd name="connsiteX2" fmla="*/ 16388 w 121086"/>
                <a:gd name="connsiteY2" fmla="*/ 216825 h 256873"/>
                <a:gd name="connsiteX3" fmla="*/ 19409 w 121086"/>
                <a:gd name="connsiteY3" fmla="*/ 204385 h 256873"/>
                <a:gd name="connsiteX4" fmla="*/ 27940 w 121086"/>
                <a:gd name="connsiteY4" fmla="*/ 212916 h 256873"/>
                <a:gd name="connsiteX5" fmla="*/ 53887 w 121086"/>
                <a:gd name="connsiteY5" fmla="*/ 241706 h 256873"/>
                <a:gd name="connsiteX6" fmla="*/ 85699 w 121086"/>
                <a:gd name="connsiteY6" fmla="*/ 117835 h 256873"/>
                <a:gd name="connsiteX7" fmla="*/ 32916 w 121086"/>
                <a:gd name="connsiteY7" fmla="*/ 173639 h 256873"/>
                <a:gd name="connsiteX8" fmla="*/ 38 w 121086"/>
                <a:gd name="connsiteY8" fmla="*/ 76604 h 256873"/>
                <a:gd name="connsiteX9" fmla="*/ 1460 w 121086"/>
                <a:gd name="connsiteY9" fmla="*/ 31819 h 256873"/>
                <a:gd name="connsiteX10" fmla="*/ 19409 w 121086"/>
                <a:gd name="connsiteY10" fmla="*/ 7 h 256873"/>
                <a:gd name="connsiteX11" fmla="*/ 33271 w 121086"/>
                <a:gd name="connsiteY11" fmla="*/ 39283 h 256873"/>
                <a:gd name="connsiteX12" fmla="*/ 31850 w 121086"/>
                <a:gd name="connsiteY12" fmla="*/ 79625 h 256873"/>
                <a:gd name="connsiteX13" fmla="*/ 39847 w 121086"/>
                <a:gd name="connsiteY13" fmla="*/ 155690 h 256873"/>
                <a:gd name="connsiteX14" fmla="*/ 84633 w 121086"/>
                <a:gd name="connsiteY14" fmla="*/ 67540 h 256873"/>
                <a:gd name="connsiteX15" fmla="*/ 103116 w 121086"/>
                <a:gd name="connsiteY15" fmla="*/ 362 h 256873"/>
                <a:gd name="connsiteX16" fmla="*/ 119466 w 121086"/>
                <a:gd name="connsiteY16" fmla="*/ 16712 h 256873"/>
                <a:gd name="connsiteX17" fmla="*/ 120532 w 121086"/>
                <a:gd name="connsiteY17" fmla="*/ 93843 h 256873"/>
                <a:gd name="connsiteX18" fmla="*/ 11412 w 121086"/>
                <a:gd name="connsiteY18" fmla="*/ 89933 h 256873"/>
                <a:gd name="connsiteX19" fmla="*/ 8391 w 121086"/>
                <a:gd name="connsiteY19" fmla="*/ 89933 h 256873"/>
                <a:gd name="connsiteX20" fmla="*/ 6969 w 121086"/>
                <a:gd name="connsiteY20" fmla="*/ 94376 h 256873"/>
                <a:gd name="connsiteX21" fmla="*/ 6969 w 121086"/>
                <a:gd name="connsiteY21" fmla="*/ 94909 h 256873"/>
                <a:gd name="connsiteX22" fmla="*/ 10523 w 121086"/>
                <a:gd name="connsiteY22" fmla="*/ 98464 h 256873"/>
                <a:gd name="connsiteX23" fmla="*/ 11056 w 121086"/>
                <a:gd name="connsiteY23" fmla="*/ 98464 h 256873"/>
                <a:gd name="connsiteX24" fmla="*/ 13545 w 121086"/>
                <a:gd name="connsiteY24" fmla="*/ 95443 h 256873"/>
                <a:gd name="connsiteX25" fmla="*/ 11590 w 121086"/>
                <a:gd name="connsiteY25" fmla="*/ 89933 h 256873"/>
                <a:gd name="connsiteX26" fmla="*/ 24919 w 121086"/>
                <a:gd name="connsiteY26" fmla="*/ 85490 h 256873"/>
                <a:gd name="connsiteX27" fmla="*/ 19942 w 121086"/>
                <a:gd name="connsiteY27" fmla="*/ 82469 h 256873"/>
                <a:gd name="connsiteX28" fmla="*/ 18521 w 121086"/>
                <a:gd name="connsiteY28" fmla="*/ 83535 h 256873"/>
                <a:gd name="connsiteX29" fmla="*/ 17988 w 121086"/>
                <a:gd name="connsiteY29" fmla="*/ 90466 h 256873"/>
                <a:gd name="connsiteX30" fmla="*/ 21542 w 121086"/>
                <a:gd name="connsiteY30" fmla="*/ 92421 h 256873"/>
                <a:gd name="connsiteX31" fmla="*/ 25096 w 121086"/>
                <a:gd name="connsiteY31" fmla="*/ 89400 h 256873"/>
                <a:gd name="connsiteX32" fmla="*/ 25096 w 121086"/>
                <a:gd name="connsiteY32" fmla="*/ 85490 h 256873"/>
                <a:gd name="connsiteX33" fmla="*/ 22964 w 121086"/>
                <a:gd name="connsiteY33" fmla="*/ 98997 h 256873"/>
                <a:gd name="connsiteX34" fmla="*/ 21009 w 121086"/>
                <a:gd name="connsiteY34" fmla="*/ 97575 h 256873"/>
                <a:gd name="connsiteX35" fmla="*/ 18521 w 121086"/>
                <a:gd name="connsiteY35" fmla="*/ 98997 h 256873"/>
                <a:gd name="connsiteX36" fmla="*/ 17988 w 121086"/>
                <a:gd name="connsiteY36" fmla="*/ 99530 h 256873"/>
                <a:gd name="connsiteX37" fmla="*/ 19942 w 121086"/>
                <a:gd name="connsiteY37" fmla="*/ 103440 h 256873"/>
                <a:gd name="connsiteX38" fmla="*/ 20476 w 121086"/>
                <a:gd name="connsiteY38" fmla="*/ 103440 h 256873"/>
                <a:gd name="connsiteX39" fmla="*/ 22431 w 121086"/>
                <a:gd name="connsiteY39" fmla="*/ 102374 h 256873"/>
                <a:gd name="connsiteX40" fmla="*/ 22964 w 121086"/>
                <a:gd name="connsiteY40" fmla="*/ 98819 h 256873"/>
                <a:gd name="connsiteX41" fmla="*/ 99028 w 121086"/>
                <a:gd name="connsiteY41" fmla="*/ 94021 h 256873"/>
                <a:gd name="connsiteX42" fmla="*/ 100983 w 121086"/>
                <a:gd name="connsiteY42" fmla="*/ 93488 h 256873"/>
                <a:gd name="connsiteX43" fmla="*/ 102049 w 121086"/>
                <a:gd name="connsiteY43" fmla="*/ 87978 h 256873"/>
                <a:gd name="connsiteX44" fmla="*/ 99028 w 121086"/>
                <a:gd name="connsiteY44" fmla="*/ 85490 h 256873"/>
                <a:gd name="connsiteX45" fmla="*/ 95474 w 121086"/>
                <a:gd name="connsiteY45" fmla="*/ 86912 h 256873"/>
                <a:gd name="connsiteX46" fmla="*/ 94940 w 121086"/>
                <a:gd name="connsiteY46" fmla="*/ 87978 h 256873"/>
                <a:gd name="connsiteX47" fmla="*/ 97962 w 121086"/>
                <a:gd name="connsiteY47" fmla="*/ 94021 h 256873"/>
                <a:gd name="connsiteX48" fmla="*/ 99028 w 121086"/>
                <a:gd name="connsiteY48" fmla="*/ 94021 h 256873"/>
                <a:gd name="connsiteX49" fmla="*/ 107914 w 121086"/>
                <a:gd name="connsiteY49" fmla="*/ 102551 h 256873"/>
                <a:gd name="connsiteX50" fmla="*/ 102405 w 121086"/>
                <a:gd name="connsiteY50" fmla="*/ 100063 h 256873"/>
                <a:gd name="connsiteX51" fmla="*/ 99917 w 121086"/>
                <a:gd name="connsiteY51" fmla="*/ 102018 h 256873"/>
                <a:gd name="connsiteX52" fmla="*/ 102405 w 121086"/>
                <a:gd name="connsiteY52" fmla="*/ 106461 h 256873"/>
                <a:gd name="connsiteX53" fmla="*/ 102938 w 121086"/>
                <a:gd name="connsiteY53" fmla="*/ 106461 h 256873"/>
                <a:gd name="connsiteX54" fmla="*/ 105426 w 121086"/>
                <a:gd name="connsiteY54" fmla="*/ 106994 h 256873"/>
                <a:gd name="connsiteX55" fmla="*/ 107914 w 121086"/>
                <a:gd name="connsiteY55" fmla="*/ 105928 h 256873"/>
                <a:gd name="connsiteX56" fmla="*/ 107914 w 121086"/>
                <a:gd name="connsiteY56" fmla="*/ 102374 h 256873"/>
                <a:gd name="connsiteX57" fmla="*/ 112890 w 121086"/>
                <a:gd name="connsiteY57" fmla="*/ 92066 h 256873"/>
                <a:gd name="connsiteX58" fmla="*/ 110935 w 121086"/>
                <a:gd name="connsiteY58" fmla="*/ 90644 h 256873"/>
                <a:gd name="connsiteX59" fmla="*/ 108447 w 121086"/>
                <a:gd name="connsiteY59" fmla="*/ 92066 h 256873"/>
                <a:gd name="connsiteX60" fmla="*/ 107914 w 121086"/>
                <a:gd name="connsiteY60" fmla="*/ 92599 h 256873"/>
                <a:gd name="connsiteX61" fmla="*/ 109869 w 121086"/>
                <a:gd name="connsiteY61" fmla="*/ 96509 h 256873"/>
                <a:gd name="connsiteX62" fmla="*/ 110402 w 121086"/>
                <a:gd name="connsiteY62" fmla="*/ 96509 h 256873"/>
                <a:gd name="connsiteX63" fmla="*/ 112357 w 121086"/>
                <a:gd name="connsiteY63" fmla="*/ 95443 h 256873"/>
                <a:gd name="connsiteX64" fmla="*/ 112890 w 121086"/>
                <a:gd name="connsiteY64" fmla="*/ 91888 h 25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1086" h="256873">
                  <a:moveTo>
                    <a:pt x="120355" y="93843"/>
                  </a:moveTo>
                  <a:cubicBezTo>
                    <a:pt x="120355" y="93843"/>
                    <a:pt x="132795" y="264099"/>
                    <a:pt x="55131" y="256635"/>
                  </a:cubicBezTo>
                  <a:cubicBezTo>
                    <a:pt x="55131" y="256635"/>
                    <a:pt x="23852" y="256102"/>
                    <a:pt x="16388" y="216825"/>
                  </a:cubicBezTo>
                  <a:cubicBezTo>
                    <a:pt x="16388" y="216825"/>
                    <a:pt x="13900" y="205451"/>
                    <a:pt x="19409" y="204385"/>
                  </a:cubicBezTo>
                  <a:cubicBezTo>
                    <a:pt x="22431" y="203852"/>
                    <a:pt x="25807" y="205451"/>
                    <a:pt x="27940" y="212916"/>
                  </a:cubicBezTo>
                  <a:cubicBezTo>
                    <a:pt x="30428" y="223934"/>
                    <a:pt x="37359" y="239751"/>
                    <a:pt x="53887" y="241706"/>
                  </a:cubicBezTo>
                  <a:cubicBezTo>
                    <a:pt x="81789" y="244728"/>
                    <a:pt x="85166" y="160133"/>
                    <a:pt x="85699" y="117835"/>
                  </a:cubicBezTo>
                  <a:cubicBezTo>
                    <a:pt x="75213" y="143249"/>
                    <a:pt x="57797" y="173639"/>
                    <a:pt x="32916" y="173639"/>
                  </a:cubicBezTo>
                  <a:cubicBezTo>
                    <a:pt x="-2450" y="173639"/>
                    <a:pt x="38" y="76604"/>
                    <a:pt x="38" y="76604"/>
                  </a:cubicBezTo>
                  <a:cubicBezTo>
                    <a:pt x="38" y="76604"/>
                    <a:pt x="38" y="51190"/>
                    <a:pt x="1460" y="31819"/>
                  </a:cubicBezTo>
                  <a:cubicBezTo>
                    <a:pt x="1460" y="31819"/>
                    <a:pt x="3415" y="7"/>
                    <a:pt x="19409" y="7"/>
                  </a:cubicBezTo>
                  <a:cubicBezTo>
                    <a:pt x="36293" y="-526"/>
                    <a:pt x="33805" y="30930"/>
                    <a:pt x="33271" y="39283"/>
                  </a:cubicBezTo>
                  <a:cubicBezTo>
                    <a:pt x="32205" y="52256"/>
                    <a:pt x="32205" y="64164"/>
                    <a:pt x="31850" y="79625"/>
                  </a:cubicBezTo>
                  <a:cubicBezTo>
                    <a:pt x="31850" y="79625"/>
                    <a:pt x="28828" y="153735"/>
                    <a:pt x="39847" y="155690"/>
                  </a:cubicBezTo>
                  <a:cubicBezTo>
                    <a:pt x="52288" y="157645"/>
                    <a:pt x="79656" y="114814"/>
                    <a:pt x="84633" y="67540"/>
                  </a:cubicBezTo>
                  <a:cubicBezTo>
                    <a:pt x="84633" y="31285"/>
                    <a:pt x="87121" y="-704"/>
                    <a:pt x="103116" y="362"/>
                  </a:cubicBezTo>
                  <a:cubicBezTo>
                    <a:pt x="103116" y="362"/>
                    <a:pt x="119999" y="-1060"/>
                    <a:pt x="119466" y="16712"/>
                  </a:cubicBezTo>
                  <a:cubicBezTo>
                    <a:pt x="118933" y="25243"/>
                    <a:pt x="119466" y="59010"/>
                    <a:pt x="120532" y="93843"/>
                  </a:cubicBezTo>
                  <a:close/>
                  <a:moveTo>
                    <a:pt x="11412" y="89933"/>
                  </a:moveTo>
                  <a:cubicBezTo>
                    <a:pt x="9990" y="89400"/>
                    <a:pt x="8924" y="89400"/>
                    <a:pt x="8391" y="89933"/>
                  </a:cubicBezTo>
                  <a:cubicBezTo>
                    <a:pt x="6436" y="90999"/>
                    <a:pt x="6436" y="93488"/>
                    <a:pt x="6969" y="94376"/>
                  </a:cubicBezTo>
                  <a:lnTo>
                    <a:pt x="6969" y="94909"/>
                  </a:lnTo>
                  <a:cubicBezTo>
                    <a:pt x="8035" y="97397"/>
                    <a:pt x="9457" y="98464"/>
                    <a:pt x="10523" y="98464"/>
                  </a:cubicBezTo>
                  <a:lnTo>
                    <a:pt x="11056" y="98464"/>
                  </a:lnTo>
                  <a:cubicBezTo>
                    <a:pt x="12123" y="98464"/>
                    <a:pt x="13011" y="97042"/>
                    <a:pt x="13545" y="95443"/>
                  </a:cubicBezTo>
                  <a:cubicBezTo>
                    <a:pt x="13545" y="94021"/>
                    <a:pt x="13011" y="91533"/>
                    <a:pt x="11590" y="89933"/>
                  </a:cubicBezTo>
                  <a:close/>
                  <a:moveTo>
                    <a:pt x="24919" y="85490"/>
                  </a:moveTo>
                  <a:cubicBezTo>
                    <a:pt x="23497" y="83002"/>
                    <a:pt x="19942" y="82469"/>
                    <a:pt x="19942" y="82469"/>
                  </a:cubicBezTo>
                  <a:cubicBezTo>
                    <a:pt x="19409" y="82469"/>
                    <a:pt x="18876" y="83002"/>
                    <a:pt x="18521" y="83535"/>
                  </a:cubicBezTo>
                  <a:cubicBezTo>
                    <a:pt x="17099" y="86023"/>
                    <a:pt x="17099" y="88511"/>
                    <a:pt x="17988" y="90466"/>
                  </a:cubicBezTo>
                  <a:cubicBezTo>
                    <a:pt x="18521" y="91888"/>
                    <a:pt x="19942" y="92421"/>
                    <a:pt x="21542" y="92421"/>
                  </a:cubicBezTo>
                  <a:cubicBezTo>
                    <a:pt x="23142" y="92421"/>
                    <a:pt x="24563" y="91355"/>
                    <a:pt x="25096" y="89400"/>
                  </a:cubicBezTo>
                  <a:cubicBezTo>
                    <a:pt x="26163" y="87978"/>
                    <a:pt x="26163" y="86379"/>
                    <a:pt x="25096" y="85490"/>
                  </a:cubicBezTo>
                  <a:close/>
                  <a:moveTo>
                    <a:pt x="22964" y="98997"/>
                  </a:moveTo>
                  <a:cubicBezTo>
                    <a:pt x="21897" y="97575"/>
                    <a:pt x="21542" y="97575"/>
                    <a:pt x="21009" y="97575"/>
                  </a:cubicBezTo>
                  <a:cubicBezTo>
                    <a:pt x="19587" y="97575"/>
                    <a:pt x="18521" y="98997"/>
                    <a:pt x="18521" y="98997"/>
                  </a:cubicBezTo>
                  <a:cubicBezTo>
                    <a:pt x="18521" y="99530"/>
                    <a:pt x="17988" y="99530"/>
                    <a:pt x="17988" y="99530"/>
                  </a:cubicBezTo>
                  <a:cubicBezTo>
                    <a:pt x="17988" y="102018"/>
                    <a:pt x="19054" y="103084"/>
                    <a:pt x="19942" y="103440"/>
                  </a:cubicBezTo>
                  <a:lnTo>
                    <a:pt x="20476" y="103440"/>
                  </a:lnTo>
                  <a:cubicBezTo>
                    <a:pt x="20476" y="103440"/>
                    <a:pt x="21897" y="102907"/>
                    <a:pt x="22431" y="102374"/>
                  </a:cubicBezTo>
                  <a:cubicBezTo>
                    <a:pt x="22964" y="101307"/>
                    <a:pt x="23497" y="100419"/>
                    <a:pt x="22964" y="98819"/>
                  </a:cubicBezTo>
                  <a:close/>
                  <a:moveTo>
                    <a:pt x="99028" y="94021"/>
                  </a:moveTo>
                  <a:cubicBezTo>
                    <a:pt x="99028" y="94021"/>
                    <a:pt x="100450" y="94021"/>
                    <a:pt x="100983" y="93488"/>
                  </a:cubicBezTo>
                  <a:cubicBezTo>
                    <a:pt x="102049" y="92421"/>
                    <a:pt x="102405" y="90466"/>
                    <a:pt x="102049" y="87978"/>
                  </a:cubicBezTo>
                  <a:cubicBezTo>
                    <a:pt x="101516" y="86556"/>
                    <a:pt x="100628" y="85490"/>
                    <a:pt x="99028" y="85490"/>
                  </a:cubicBezTo>
                  <a:cubicBezTo>
                    <a:pt x="97606" y="84957"/>
                    <a:pt x="95474" y="86912"/>
                    <a:pt x="95474" y="86912"/>
                  </a:cubicBezTo>
                  <a:cubicBezTo>
                    <a:pt x="94940" y="87445"/>
                    <a:pt x="94940" y="87978"/>
                    <a:pt x="94940" y="87978"/>
                  </a:cubicBezTo>
                  <a:cubicBezTo>
                    <a:pt x="95474" y="91533"/>
                    <a:pt x="96362" y="93488"/>
                    <a:pt x="97962" y="94021"/>
                  </a:cubicBezTo>
                  <a:lnTo>
                    <a:pt x="99028" y="94021"/>
                  </a:lnTo>
                  <a:close/>
                  <a:moveTo>
                    <a:pt x="107914" y="102551"/>
                  </a:moveTo>
                  <a:cubicBezTo>
                    <a:pt x="106492" y="101130"/>
                    <a:pt x="104360" y="99530"/>
                    <a:pt x="102405" y="100063"/>
                  </a:cubicBezTo>
                  <a:cubicBezTo>
                    <a:pt x="100983" y="100596"/>
                    <a:pt x="100450" y="101485"/>
                    <a:pt x="99917" y="102018"/>
                  </a:cubicBezTo>
                  <a:cubicBezTo>
                    <a:pt x="99917" y="103973"/>
                    <a:pt x="101872" y="105928"/>
                    <a:pt x="102405" y="106461"/>
                  </a:cubicBezTo>
                  <a:lnTo>
                    <a:pt x="102938" y="106461"/>
                  </a:lnTo>
                  <a:cubicBezTo>
                    <a:pt x="104004" y="106994"/>
                    <a:pt x="104893" y="106994"/>
                    <a:pt x="105426" y="106994"/>
                  </a:cubicBezTo>
                  <a:cubicBezTo>
                    <a:pt x="106848" y="106994"/>
                    <a:pt x="107381" y="106461"/>
                    <a:pt x="107914" y="105928"/>
                  </a:cubicBezTo>
                  <a:cubicBezTo>
                    <a:pt x="108980" y="104862"/>
                    <a:pt x="108447" y="103973"/>
                    <a:pt x="107914" y="102374"/>
                  </a:cubicBezTo>
                  <a:close/>
                  <a:moveTo>
                    <a:pt x="112890" y="92066"/>
                  </a:moveTo>
                  <a:cubicBezTo>
                    <a:pt x="111824" y="90644"/>
                    <a:pt x="111469" y="90644"/>
                    <a:pt x="110935" y="90644"/>
                  </a:cubicBezTo>
                  <a:cubicBezTo>
                    <a:pt x="109514" y="90644"/>
                    <a:pt x="108447" y="91710"/>
                    <a:pt x="108447" y="92066"/>
                  </a:cubicBezTo>
                  <a:cubicBezTo>
                    <a:pt x="108447" y="92421"/>
                    <a:pt x="107914" y="92599"/>
                    <a:pt x="107914" y="92599"/>
                  </a:cubicBezTo>
                  <a:cubicBezTo>
                    <a:pt x="107914" y="95087"/>
                    <a:pt x="108980" y="96153"/>
                    <a:pt x="109869" y="96509"/>
                  </a:cubicBezTo>
                  <a:lnTo>
                    <a:pt x="110402" y="96509"/>
                  </a:lnTo>
                  <a:cubicBezTo>
                    <a:pt x="110402" y="96509"/>
                    <a:pt x="111824" y="95976"/>
                    <a:pt x="112357" y="95443"/>
                  </a:cubicBezTo>
                  <a:cubicBezTo>
                    <a:pt x="112890" y="94376"/>
                    <a:pt x="113423" y="92954"/>
                    <a:pt x="112890" y="9188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4" name="Vrije vorm: vorm 483">
              <a:extLst>
                <a:ext uri="{FF2B5EF4-FFF2-40B4-BE49-F238E27FC236}">
                  <a16:creationId xmlns:a16="http://schemas.microsoft.com/office/drawing/2014/main" id="{E143DBD9-93CF-9888-0719-18E11CAEE0F2}"/>
                </a:ext>
              </a:extLst>
            </p:cNvPr>
            <p:cNvSpPr/>
            <p:nvPr/>
          </p:nvSpPr>
          <p:spPr>
            <a:xfrm rot="21270334">
              <a:off x="7958354" y="2239488"/>
              <a:ext cx="116810" cy="257186"/>
            </a:xfrm>
            <a:custGeom>
              <a:avLst/>
              <a:gdLst>
                <a:gd name="connsiteX0" fmla="*/ 356 w 116810"/>
                <a:gd name="connsiteY0" fmla="*/ 126282 h 257186"/>
                <a:gd name="connsiteX1" fmla="*/ 68955 w 116810"/>
                <a:gd name="connsiteY1" fmla="*/ 811 h 257186"/>
                <a:gd name="connsiteX2" fmla="*/ 102367 w 116810"/>
                <a:gd name="connsiteY2" fmla="*/ 8276 h 257186"/>
                <a:gd name="connsiteX3" fmla="*/ 104322 w 116810"/>
                <a:gd name="connsiteY3" fmla="*/ 15207 h 257186"/>
                <a:gd name="connsiteX4" fmla="*/ 95436 w 116810"/>
                <a:gd name="connsiteY4" fmla="*/ 16629 h 257186"/>
                <a:gd name="connsiteX5" fmla="*/ 73043 w 116810"/>
                <a:gd name="connsiteY5" fmla="*/ 13607 h 257186"/>
                <a:gd name="connsiteX6" fmla="*/ 33767 w 116810"/>
                <a:gd name="connsiteY6" fmla="*/ 131614 h 257186"/>
                <a:gd name="connsiteX7" fmla="*/ 59714 w 116810"/>
                <a:gd name="connsiteY7" fmla="*/ 241622 h 257186"/>
                <a:gd name="connsiteX8" fmla="*/ 106988 w 116810"/>
                <a:gd name="connsiteY8" fmla="*/ 216208 h 257186"/>
                <a:gd name="connsiteX9" fmla="*/ 114452 w 116810"/>
                <a:gd name="connsiteY9" fmla="*/ 212654 h 257186"/>
                <a:gd name="connsiteX10" fmla="*/ 114985 w 116810"/>
                <a:gd name="connsiteY10" fmla="*/ 224561 h 257186"/>
                <a:gd name="connsiteX11" fmla="*/ 56693 w 116810"/>
                <a:gd name="connsiteY11" fmla="*/ 256906 h 257186"/>
                <a:gd name="connsiteX12" fmla="*/ 533 w 116810"/>
                <a:gd name="connsiteY12" fmla="*/ 126104 h 257186"/>
                <a:gd name="connsiteX13" fmla="*/ 8886 w 116810"/>
                <a:gd name="connsiteY13" fmla="*/ 136767 h 257186"/>
                <a:gd name="connsiteX14" fmla="*/ 11907 w 116810"/>
                <a:gd name="connsiteY14" fmla="*/ 138722 h 257186"/>
                <a:gd name="connsiteX15" fmla="*/ 12440 w 116810"/>
                <a:gd name="connsiteY15" fmla="*/ 138722 h 257186"/>
                <a:gd name="connsiteX16" fmla="*/ 15995 w 116810"/>
                <a:gd name="connsiteY16" fmla="*/ 135701 h 257186"/>
                <a:gd name="connsiteX17" fmla="*/ 15995 w 116810"/>
                <a:gd name="connsiteY17" fmla="*/ 131791 h 257186"/>
                <a:gd name="connsiteX18" fmla="*/ 10485 w 116810"/>
                <a:gd name="connsiteY18" fmla="*/ 128770 h 257186"/>
                <a:gd name="connsiteX19" fmla="*/ 9419 w 116810"/>
                <a:gd name="connsiteY19" fmla="*/ 129303 h 257186"/>
                <a:gd name="connsiteX20" fmla="*/ 8886 w 116810"/>
                <a:gd name="connsiteY20" fmla="*/ 136767 h 257186"/>
                <a:gd name="connsiteX21" fmla="*/ 15284 w 116810"/>
                <a:gd name="connsiteY21" fmla="*/ 165203 h 257186"/>
                <a:gd name="connsiteX22" fmla="*/ 13329 w 116810"/>
                <a:gd name="connsiteY22" fmla="*/ 162715 h 257186"/>
                <a:gd name="connsiteX23" fmla="*/ 8886 w 116810"/>
                <a:gd name="connsiteY23" fmla="*/ 165203 h 257186"/>
                <a:gd name="connsiteX24" fmla="*/ 8886 w 116810"/>
                <a:gd name="connsiteY24" fmla="*/ 165736 h 257186"/>
                <a:gd name="connsiteX25" fmla="*/ 9419 w 116810"/>
                <a:gd name="connsiteY25" fmla="*/ 170712 h 257186"/>
                <a:gd name="connsiteX26" fmla="*/ 10841 w 116810"/>
                <a:gd name="connsiteY26" fmla="*/ 171245 h 257186"/>
                <a:gd name="connsiteX27" fmla="*/ 12796 w 116810"/>
                <a:gd name="connsiteY27" fmla="*/ 170179 h 257186"/>
                <a:gd name="connsiteX28" fmla="*/ 15284 w 116810"/>
                <a:gd name="connsiteY28" fmla="*/ 165203 h 257186"/>
                <a:gd name="connsiteX29" fmla="*/ 18838 w 116810"/>
                <a:gd name="connsiteY29" fmla="*/ 145831 h 257186"/>
                <a:gd name="connsiteX30" fmla="*/ 17417 w 116810"/>
                <a:gd name="connsiteY30" fmla="*/ 143876 h 257186"/>
                <a:gd name="connsiteX31" fmla="*/ 14395 w 116810"/>
                <a:gd name="connsiteY31" fmla="*/ 145298 h 257186"/>
                <a:gd name="connsiteX32" fmla="*/ 13862 w 116810"/>
                <a:gd name="connsiteY32" fmla="*/ 145831 h 257186"/>
                <a:gd name="connsiteX33" fmla="*/ 14928 w 116810"/>
                <a:gd name="connsiteY33" fmla="*/ 150274 h 257186"/>
                <a:gd name="connsiteX34" fmla="*/ 15995 w 116810"/>
                <a:gd name="connsiteY34" fmla="*/ 150274 h 257186"/>
                <a:gd name="connsiteX35" fmla="*/ 17950 w 116810"/>
                <a:gd name="connsiteY35" fmla="*/ 149741 h 257186"/>
                <a:gd name="connsiteX36" fmla="*/ 19016 w 116810"/>
                <a:gd name="connsiteY36" fmla="*/ 145831 h 257186"/>
                <a:gd name="connsiteX37" fmla="*/ 23814 w 116810"/>
                <a:gd name="connsiteY37" fmla="*/ 173200 h 257186"/>
                <a:gd name="connsiteX38" fmla="*/ 20793 w 116810"/>
                <a:gd name="connsiteY38" fmla="*/ 173200 h 257186"/>
                <a:gd name="connsiteX39" fmla="*/ 20260 w 116810"/>
                <a:gd name="connsiteY39" fmla="*/ 173200 h 257186"/>
                <a:gd name="connsiteX40" fmla="*/ 18838 w 116810"/>
                <a:gd name="connsiteY40" fmla="*/ 177110 h 257186"/>
                <a:gd name="connsiteX41" fmla="*/ 20793 w 116810"/>
                <a:gd name="connsiteY41" fmla="*/ 178176 h 257186"/>
                <a:gd name="connsiteX42" fmla="*/ 21326 w 116810"/>
                <a:gd name="connsiteY42" fmla="*/ 178176 h 257186"/>
                <a:gd name="connsiteX43" fmla="*/ 24348 w 116810"/>
                <a:gd name="connsiteY43" fmla="*/ 175688 h 257186"/>
                <a:gd name="connsiteX44" fmla="*/ 23814 w 116810"/>
                <a:gd name="connsiteY44" fmla="*/ 173200 h 257186"/>
                <a:gd name="connsiteX45" fmla="*/ 29324 w 116810"/>
                <a:gd name="connsiteY45" fmla="*/ 157205 h 257186"/>
                <a:gd name="connsiteX46" fmla="*/ 29857 w 116810"/>
                <a:gd name="connsiteY46" fmla="*/ 153295 h 257186"/>
                <a:gd name="connsiteX47" fmla="*/ 25414 w 116810"/>
                <a:gd name="connsiteY47" fmla="*/ 152229 h 257186"/>
                <a:gd name="connsiteX48" fmla="*/ 24881 w 116810"/>
                <a:gd name="connsiteY48" fmla="*/ 152762 h 257186"/>
                <a:gd name="connsiteX49" fmla="*/ 22926 w 116810"/>
                <a:gd name="connsiteY49" fmla="*/ 159160 h 257186"/>
                <a:gd name="connsiteX50" fmla="*/ 25414 w 116810"/>
                <a:gd name="connsiteY50" fmla="*/ 160227 h 257186"/>
                <a:gd name="connsiteX51" fmla="*/ 29324 w 116810"/>
                <a:gd name="connsiteY51" fmla="*/ 157205 h 25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6810" h="257186">
                  <a:moveTo>
                    <a:pt x="356" y="126282"/>
                  </a:moveTo>
                  <a:cubicBezTo>
                    <a:pt x="7286" y="9875"/>
                    <a:pt x="68955" y="811"/>
                    <a:pt x="68955" y="811"/>
                  </a:cubicBezTo>
                  <a:cubicBezTo>
                    <a:pt x="68955" y="811"/>
                    <a:pt x="88860" y="-3632"/>
                    <a:pt x="102367" y="8276"/>
                  </a:cubicBezTo>
                  <a:cubicBezTo>
                    <a:pt x="102367" y="8276"/>
                    <a:pt x="106277" y="11830"/>
                    <a:pt x="104322" y="15207"/>
                  </a:cubicBezTo>
                  <a:cubicBezTo>
                    <a:pt x="102900" y="19117"/>
                    <a:pt x="97924" y="18228"/>
                    <a:pt x="95436" y="16629"/>
                  </a:cubicBezTo>
                  <a:cubicBezTo>
                    <a:pt x="94014" y="15562"/>
                    <a:pt x="84062" y="10586"/>
                    <a:pt x="73043" y="13607"/>
                  </a:cubicBezTo>
                  <a:cubicBezTo>
                    <a:pt x="61136" y="16629"/>
                    <a:pt x="37143" y="37955"/>
                    <a:pt x="33767" y="131614"/>
                  </a:cubicBezTo>
                  <a:cubicBezTo>
                    <a:pt x="33767" y="131614"/>
                    <a:pt x="24881" y="234691"/>
                    <a:pt x="59714" y="241622"/>
                  </a:cubicBezTo>
                  <a:cubicBezTo>
                    <a:pt x="88505" y="247132"/>
                    <a:pt x="102545" y="224739"/>
                    <a:pt x="106988" y="216208"/>
                  </a:cubicBezTo>
                  <a:cubicBezTo>
                    <a:pt x="106988" y="216208"/>
                    <a:pt x="109476" y="211232"/>
                    <a:pt x="114452" y="212654"/>
                  </a:cubicBezTo>
                  <a:cubicBezTo>
                    <a:pt x="119428" y="214609"/>
                    <a:pt x="114985" y="224561"/>
                    <a:pt x="114985" y="224561"/>
                  </a:cubicBezTo>
                  <a:cubicBezTo>
                    <a:pt x="95613" y="262416"/>
                    <a:pt x="56693" y="256906"/>
                    <a:pt x="56693" y="256906"/>
                  </a:cubicBezTo>
                  <a:cubicBezTo>
                    <a:pt x="-9419" y="250508"/>
                    <a:pt x="533" y="126104"/>
                    <a:pt x="533" y="126104"/>
                  </a:cubicBezTo>
                  <a:close/>
                  <a:moveTo>
                    <a:pt x="8886" y="136767"/>
                  </a:moveTo>
                  <a:cubicBezTo>
                    <a:pt x="9419" y="137834"/>
                    <a:pt x="10841" y="138722"/>
                    <a:pt x="11907" y="138722"/>
                  </a:cubicBezTo>
                  <a:lnTo>
                    <a:pt x="12440" y="138722"/>
                  </a:lnTo>
                  <a:cubicBezTo>
                    <a:pt x="13862" y="138189"/>
                    <a:pt x="15462" y="137301"/>
                    <a:pt x="15995" y="135701"/>
                  </a:cubicBezTo>
                  <a:cubicBezTo>
                    <a:pt x="17061" y="134279"/>
                    <a:pt x="16528" y="132680"/>
                    <a:pt x="15995" y="131791"/>
                  </a:cubicBezTo>
                  <a:cubicBezTo>
                    <a:pt x="14573" y="129303"/>
                    <a:pt x="11019" y="128770"/>
                    <a:pt x="10485" y="128770"/>
                  </a:cubicBezTo>
                  <a:cubicBezTo>
                    <a:pt x="9952" y="128770"/>
                    <a:pt x="9952" y="129303"/>
                    <a:pt x="9419" y="129303"/>
                  </a:cubicBezTo>
                  <a:cubicBezTo>
                    <a:pt x="7997" y="132324"/>
                    <a:pt x="7464" y="134813"/>
                    <a:pt x="8886" y="136767"/>
                  </a:cubicBezTo>
                  <a:close/>
                  <a:moveTo>
                    <a:pt x="15284" y="165203"/>
                  </a:moveTo>
                  <a:cubicBezTo>
                    <a:pt x="14751" y="163248"/>
                    <a:pt x="13862" y="162715"/>
                    <a:pt x="13329" y="162715"/>
                  </a:cubicBezTo>
                  <a:cubicBezTo>
                    <a:pt x="11374" y="162181"/>
                    <a:pt x="9419" y="164136"/>
                    <a:pt x="8886" y="165203"/>
                  </a:cubicBezTo>
                  <a:lnTo>
                    <a:pt x="8886" y="165736"/>
                  </a:lnTo>
                  <a:cubicBezTo>
                    <a:pt x="7820" y="168224"/>
                    <a:pt x="8353" y="170179"/>
                    <a:pt x="9419" y="170712"/>
                  </a:cubicBezTo>
                  <a:cubicBezTo>
                    <a:pt x="9952" y="171245"/>
                    <a:pt x="10485" y="171245"/>
                    <a:pt x="10841" y="171245"/>
                  </a:cubicBezTo>
                  <a:cubicBezTo>
                    <a:pt x="11196" y="171245"/>
                    <a:pt x="12263" y="171245"/>
                    <a:pt x="12796" y="170179"/>
                  </a:cubicBezTo>
                  <a:cubicBezTo>
                    <a:pt x="14218" y="169113"/>
                    <a:pt x="15817" y="167158"/>
                    <a:pt x="15284" y="165203"/>
                  </a:cubicBezTo>
                  <a:close/>
                  <a:moveTo>
                    <a:pt x="18838" y="145831"/>
                  </a:moveTo>
                  <a:cubicBezTo>
                    <a:pt x="18838" y="144409"/>
                    <a:pt x="17772" y="143876"/>
                    <a:pt x="17417" y="143876"/>
                  </a:cubicBezTo>
                  <a:cubicBezTo>
                    <a:pt x="15995" y="143343"/>
                    <a:pt x="14395" y="144943"/>
                    <a:pt x="14395" y="145298"/>
                  </a:cubicBezTo>
                  <a:cubicBezTo>
                    <a:pt x="13862" y="145298"/>
                    <a:pt x="13862" y="145831"/>
                    <a:pt x="13862" y="145831"/>
                  </a:cubicBezTo>
                  <a:cubicBezTo>
                    <a:pt x="13329" y="148852"/>
                    <a:pt x="14395" y="149741"/>
                    <a:pt x="14928" y="150274"/>
                  </a:cubicBezTo>
                  <a:lnTo>
                    <a:pt x="15995" y="150274"/>
                  </a:lnTo>
                  <a:cubicBezTo>
                    <a:pt x="17061" y="150274"/>
                    <a:pt x="17417" y="150274"/>
                    <a:pt x="17950" y="149741"/>
                  </a:cubicBezTo>
                  <a:cubicBezTo>
                    <a:pt x="19016" y="148675"/>
                    <a:pt x="19905" y="147253"/>
                    <a:pt x="19016" y="145831"/>
                  </a:cubicBezTo>
                  <a:close/>
                  <a:moveTo>
                    <a:pt x="23814" y="173200"/>
                  </a:moveTo>
                  <a:cubicBezTo>
                    <a:pt x="22748" y="172134"/>
                    <a:pt x="20793" y="172667"/>
                    <a:pt x="20793" y="173200"/>
                  </a:cubicBezTo>
                  <a:lnTo>
                    <a:pt x="20260" y="173200"/>
                  </a:lnTo>
                  <a:cubicBezTo>
                    <a:pt x="18305" y="175155"/>
                    <a:pt x="18305" y="176221"/>
                    <a:pt x="18838" y="177110"/>
                  </a:cubicBezTo>
                  <a:cubicBezTo>
                    <a:pt x="19371" y="177643"/>
                    <a:pt x="19905" y="178176"/>
                    <a:pt x="20793" y="178176"/>
                  </a:cubicBezTo>
                  <a:lnTo>
                    <a:pt x="21326" y="178176"/>
                  </a:lnTo>
                  <a:cubicBezTo>
                    <a:pt x="22393" y="178176"/>
                    <a:pt x="23814" y="177110"/>
                    <a:pt x="24348" y="175688"/>
                  </a:cubicBezTo>
                  <a:cubicBezTo>
                    <a:pt x="24348" y="174622"/>
                    <a:pt x="23814" y="173733"/>
                    <a:pt x="23814" y="173200"/>
                  </a:cubicBezTo>
                  <a:close/>
                  <a:moveTo>
                    <a:pt x="29324" y="157205"/>
                  </a:moveTo>
                  <a:cubicBezTo>
                    <a:pt x="30390" y="155784"/>
                    <a:pt x="30390" y="154184"/>
                    <a:pt x="29857" y="153295"/>
                  </a:cubicBezTo>
                  <a:cubicBezTo>
                    <a:pt x="28435" y="151874"/>
                    <a:pt x="25947" y="152229"/>
                    <a:pt x="25414" y="152229"/>
                  </a:cubicBezTo>
                  <a:cubicBezTo>
                    <a:pt x="25414" y="152229"/>
                    <a:pt x="24881" y="152229"/>
                    <a:pt x="24881" y="152762"/>
                  </a:cubicBezTo>
                  <a:cubicBezTo>
                    <a:pt x="22926" y="155250"/>
                    <a:pt x="22393" y="157738"/>
                    <a:pt x="22926" y="159160"/>
                  </a:cubicBezTo>
                  <a:cubicBezTo>
                    <a:pt x="23459" y="159693"/>
                    <a:pt x="24348" y="160227"/>
                    <a:pt x="25414" y="160227"/>
                  </a:cubicBezTo>
                  <a:cubicBezTo>
                    <a:pt x="26836" y="160227"/>
                    <a:pt x="28435" y="159160"/>
                    <a:pt x="29324" y="15720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5" name="Vrije vorm: vorm 484">
              <a:extLst>
                <a:ext uri="{FF2B5EF4-FFF2-40B4-BE49-F238E27FC236}">
                  <a16:creationId xmlns:a16="http://schemas.microsoft.com/office/drawing/2014/main" id="{ADDA9F0D-9290-CCA8-11CE-3C2FE89CE904}"/>
                </a:ext>
              </a:extLst>
            </p:cNvPr>
            <p:cNvSpPr/>
            <p:nvPr/>
          </p:nvSpPr>
          <p:spPr>
            <a:xfrm rot="21270334">
              <a:off x="8085288" y="2227450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4 w 117754"/>
                <a:gd name="connsiteY3" fmla="*/ 240 h 256959"/>
                <a:gd name="connsiteX4" fmla="*/ 34924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5 w 117754"/>
                <a:gd name="connsiteY12" fmla="*/ 87145 h 256959"/>
                <a:gd name="connsiteX13" fmla="*/ 32081 w 117754"/>
                <a:gd name="connsiteY13" fmla="*/ 238918 h 256959"/>
                <a:gd name="connsiteX14" fmla="*/ 19640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4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0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6 w 117754"/>
                <a:gd name="connsiteY40" fmla="*/ 157167 h 256959"/>
                <a:gd name="connsiteX41" fmla="*/ 97660 w 117754"/>
                <a:gd name="connsiteY41" fmla="*/ 157700 h 256959"/>
                <a:gd name="connsiteX42" fmla="*/ 100147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1 w 117754"/>
                <a:gd name="connsiteY45" fmla="*/ 152369 h 256959"/>
                <a:gd name="connsiteX46" fmla="*/ 97126 w 117754"/>
                <a:gd name="connsiteY46" fmla="*/ 157345 h 256959"/>
                <a:gd name="connsiteX47" fmla="*/ 101036 w 117754"/>
                <a:gd name="connsiteY47" fmla="*/ 163209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6 w 117754"/>
                <a:gd name="connsiteY54" fmla="*/ 163032 h 256959"/>
                <a:gd name="connsiteX55" fmla="*/ 106012 w 117754"/>
                <a:gd name="connsiteY55" fmla="*/ 158766 h 256959"/>
                <a:gd name="connsiteX56" fmla="*/ 109033 w 117754"/>
                <a:gd name="connsiteY56" fmla="*/ 164809 h 256959"/>
                <a:gd name="connsiteX57" fmla="*/ 109566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6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6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4" y="240"/>
                    <a:pt x="16974" y="240"/>
                  </a:cubicBezTo>
                  <a:cubicBezTo>
                    <a:pt x="16974" y="240"/>
                    <a:pt x="36346" y="-4736"/>
                    <a:pt x="34924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2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2" y="249937"/>
                    <a:pt x="84864" y="217059"/>
                  </a:cubicBezTo>
                  <a:cubicBezTo>
                    <a:pt x="82908" y="171740"/>
                    <a:pt x="92861" y="87145"/>
                    <a:pt x="82375" y="87145"/>
                  </a:cubicBezTo>
                  <a:cubicBezTo>
                    <a:pt x="72423" y="86612"/>
                    <a:pt x="43632" y="169785"/>
                    <a:pt x="32081" y="238918"/>
                  </a:cubicBezTo>
                  <a:cubicBezTo>
                    <a:pt x="31014" y="246916"/>
                    <a:pt x="28526" y="256868"/>
                    <a:pt x="19640" y="256868"/>
                  </a:cubicBezTo>
                  <a:cubicBezTo>
                    <a:pt x="8621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4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4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7" y="148281"/>
                    <a:pt x="20884" y="145793"/>
                    <a:pt x="18930" y="144727"/>
                  </a:cubicBezTo>
                  <a:cubicBezTo>
                    <a:pt x="17507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5" y="162676"/>
                    <a:pt x="21950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5" y="156989"/>
                    <a:pt x="21062" y="158411"/>
                    <a:pt x="20529" y="158411"/>
                  </a:cubicBezTo>
                  <a:close/>
                  <a:moveTo>
                    <a:pt x="97126" y="157167"/>
                  </a:moveTo>
                  <a:cubicBezTo>
                    <a:pt x="97126" y="157167"/>
                    <a:pt x="97660" y="157700"/>
                    <a:pt x="97660" y="157700"/>
                  </a:cubicBezTo>
                  <a:cubicBezTo>
                    <a:pt x="98726" y="157700"/>
                    <a:pt x="99614" y="157167"/>
                    <a:pt x="100147" y="156278"/>
                  </a:cubicBezTo>
                  <a:cubicBezTo>
                    <a:pt x="101569" y="154857"/>
                    <a:pt x="102103" y="152369"/>
                    <a:pt x="101214" y="150236"/>
                  </a:cubicBezTo>
                  <a:cubicBezTo>
                    <a:pt x="100680" y="149170"/>
                    <a:pt x="99792" y="148814"/>
                    <a:pt x="98726" y="148814"/>
                  </a:cubicBezTo>
                  <a:cubicBezTo>
                    <a:pt x="96771" y="148814"/>
                    <a:pt x="95704" y="151302"/>
                    <a:pt x="95171" y="152369"/>
                  </a:cubicBezTo>
                  <a:cubicBezTo>
                    <a:pt x="95171" y="155390"/>
                    <a:pt x="95704" y="156812"/>
                    <a:pt x="97126" y="157345"/>
                  </a:cubicBezTo>
                  <a:close/>
                  <a:moveTo>
                    <a:pt x="101036" y="163209"/>
                  </a:moveTo>
                  <a:cubicBezTo>
                    <a:pt x="99614" y="163209"/>
                    <a:pt x="99081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4" y="168719"/>
                    <a:pt x="99970" y="169074"/>
                  </a:cubicBezTo>
                  <a:lnTo>
                    <a:pt x="100503" y="169074"/>
                  </a:lnTo>
                  <a:cubicBezTo>
                    <a:pt x="101569" y="169074"/>
                    <a:pt x="101925" y="168541"/>
                    <a:pt x="102458" y="168008"/>
                  </a:cubicBezTo>
                  <a:cubicBezTo>
                    <a:pt x="103524" y="166942"/>
                    <a:pt x="103880" y="165520"/>
                    <a:pt x="102991" y="164454"/>
                  </a:cubicBezTo>
                  <a:cubicBezTo>
                    <a:pt x="102458" y="163032"/>
                    <a:pt x="101569" y="163032"/>
                    <a:pt x="101036" y="163032"/>
                  </a:cubicBezTo>
                  <a:close/>
                  <a:moveTo>
                    <a:pt x="106012" y="158766"/>
                  </a:moveTo>
                  <a:cubicBezTo>
                    <a:pt x="106012" y="162321"/>
                    <a:pt x="107434" y="164276"/>
                    <a:pt x="109033" y="164809"/>
                  </a:cubicBezTo>
                  <a:cubicBezTo>
                    <a:pt x="109033" y="165342"/>
                    <a:pt x="109566" y="165342"/>
                    <a:pt x="109566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09"/>
                    <a:pt x="112943" y="161255"/>
                    <a:pt x="112588" y="158766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6"/>
                    <a:pt x="106190" y="15876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6" name="Vrije vorm: vorm 485">
              <a:extLst>
                <a:ext uri="{FF2B5EF4-FFF2-40B4-BE49-F238E27FC236}">
                  <a16:creationId xmlns:a16="http://schemas.microsoft.com/office/drawing/2014/main" id="{F30D3AF9-7A5B-4D8C-526D-D682890FDF01}"/>
                </a:ext>
              </a:extLst>
            </p:cNvPr>
            <p:cNvSpPr/>
            <p:nvPr/>
          </p:nvSpPr>
          <p:spPr>
            <a:xfrm rot="21270334">
              <a:off x="8228000" y="2281254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2 w 96403"/>
                <a:gd name="connsiteY6" fmla="*/ 190516 h 190516"/>
                <a:gd name="connsiteX7" fmla="*/ 5510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7 w 96403"/>
                <a:gd name="connsiteY12" fmla="*/ 77664 h 190516"/>
                <a:gd name="connsiteX13" fmla="*/ 31457 w 96403"/>
                <a:gd name="connsiteY13" fmla="*/ 87083 h 190516"/>
                <a:gd name="connsiteX14" fmla="*/ 70200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2 w 96403"/>
                <a:gd name="connsiteY21" fmla="*/ 91526 h 190516"/>
                <a:gd name="connsiteX22" fmla="*/ 10308 w 96403"/>
                <a:gd name="connsiteY22" fmla="*/ 91526 h 190516"/>
                <a:gd name="connsiteX23" fmla="*/ 11730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70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8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5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9" y="10841"/>
                    <a:pt x="31812" y="164569"/>
                  </a:cubicBezTo>
                  <a:cubicBezTo>
                    <a:pt x="31812" y="164569"/>
                    <a:pt x="33767" y="190516"/>
                    <a:pt x="19372" y="190516"/>
                  </a:cubicBezTo>
                  <a:cubicBezTo>
                    <a:pt x="8353" y="190516"/>
                    <a:pt x="5510" y="167590"/>
                    <a:pt x="5510" y="167590"/>
                  </a:cubicBezTo>
                  <a:cubicBezTo>
                    <a:pt x="1067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7" y="77664"/>
                  </a:cubicBezTo>
                  <a:lnTo>
                    <a:pt x="31457" y="87083"/>
                  </a:lnTo>
                  <a:cubicBezTo>
                    <a:pt x="38921" y="49229"/>
                    <a:pt x="51361" y="4976"/>
                    <a:pt x="70200" y="3554"/>
                  </a:cubicBezTo>
                  <a:cubicBezTo>
                    <a:pt x="70200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30" y="85661"/>
                    <a:pt x="10841" y="85661"/>
                    <a:pt x="10308" y="85661"/>
                  </a:cubicBezTo>
                  <a:cubicBezTo>
                    <a:pt x="8886" y="85661"/>
                    <a:pt x="8353" y="86728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1"/>
                    <a:pt x="9242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30" y="90460"/>
                  </a:cubicBezTo>
                  <a:cubicBezTo>
                    <a:pt x="12796" y="89393"/>
                    <a:pt x="13152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9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4" y="107876"/>
                    <a:pt x="18305" y="109476"/>
                    <a:pt x="19727" y="109476"/>
                  </a:cubicBezTo>
                  <a:cubicBezTo>
                    <a:pt x="20794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70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8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7" y="98102"/>
                    <a:pt x="30391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4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2" y="104144"/>
                    <a:pt x="33767" y="103611"/>
                  </a:cubicBezTo>
                  <a:cubicBezTo>
                    <a:pt x="34834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7" name="Vrije vorm: vorm 486">
              <a:extLst>
                <a:ext uri="{FF2B5EF4-FFF2-40B4-BE49-F238E27FC236}">
                  <a16:creationId xmlns:a16="http://schemas.microsoft.com/office/drawing/2014/main" id="{8F240C64-088D-C44F-7828-A9B6B1715C39}"/>
                </a:ext>
              </a:extLst>
            </p:cNvPr>
            <p:cNvSpPr/>
            <p:nvPr/>
          </p:nvSpPr>
          <p:spPr>
            <a:xfrm rot="21270334">
              <a:off x="8339144" y="2245294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8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8 w 32909"/>
                <a:gd name="connsiteY15" fmla="*/ 124937 h 219129"/>
                <a:gd name="connsiteX16" fmla="*/ 7998 w 32909"/>
                <a:gd name="connsiteY16" fmla="*/ 10485 h 219129"/>
                <a:gd name="connsiteX17" fmla="*/ 17950 w 32909"/>
                <a:gd name="connsiteY17" fmla="*/ 0 h 219129"/>
                <a:gd name="connsiteX18" fmla="*/ 27902 w 32909"/>
                <a:gd name="connsiteY18" fmla="*/ 10485 h 219129"/>
                <a:gd name="connsiteX19" fmla="*/ 17950 w 32909"/>
                <a:gd name="connsiteY19" fmla="*/ 20438 h 219129"/>
                <a:gd name="connsiteX20" fmla="*/ 7998 w 32909"/>
                <a:gd name="connsiteY20" fmla="*/ 10485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2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5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8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8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8" y="124937"/>
                  </a:cubicBezTo>
                  <a:close/>
                  <a:moveTo>
                    <a:pt x="7998" y="10485"/>
                  </a:moveTo>
                  <a:cubicBezTo>
                    <a:pt x="7998" y="4443"/>
                    <a:pt x="12441" y="0"/>
                    <a:pt x="17950" y="0"/>
                  </a:cubicBezTo>
                  <a:cubicBezTo>
                    <a:pt x="23459" y="0"/>
                    <a:pt x="27902" y="4443"/>
                    <a:pt x="27902" y="10485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1" y="20438"/>
                    <a:pt x="7998" y="15995"/>
                    <a:pt x="7998" y="10485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5" y="112497"/>
                    <a:pt x="20971" y="112497"/>
                  </a:cubicBezTo>
                  <a:cubicBezTo>
                    <a:pt x="19016" y="111964"/>
                    <a:pt x="17062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2" y="120494"/>
                  </a:cubicBezTo>
                  <a:cubicBezTo>
                    <a:pt x="17595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5" y="135067"/>
                    <a:pt x="21505" y="135067"/>
                  </a:cubicBezTo>
                  <a:cubicBezTo>
                    <a:pt x="22038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8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8" name="Vrije vorm: vorm 487">
              <a:extLst>
                <a:ext uri="{FF2B5EF4-FFF2-40B4-BE49-F238E27FC236}">
                  <a16:creationId xmlns:a16="http://schemas.microsoft.com/office/drawing/2014/main" id="{B6AFC4B2-4217-FA6F-A509-8BD4A4DAEC45}"/>
                </a:ext>
              </a:extLst>
            </p:cNvPr>
            <p:cNvSpPr/>
            <p:nvPr/>
          </p:nvSpPr>
          <p:spPr>
            <a:xfrm rot="21270334">
              <a:off x="8391608" y="2264989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1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2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1 w 95099"/>
                <a:gd name="connsiteY18" fmla="*/ 91226 h 191282"/>
                <a:gd name="connsiteX19" fmla="*/ 30045 w 95099"/>
                <a:gd name="connsiteY19" fmla="*/ 89804 h 191282"/>
                <a:gd name="connsiteX20" fmla="*/ 27558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1 w 95099"/>
                <a:gd name="connsiteY25" fmla="*/ 91048 h 191282"/>
                <a:gd name="connsiteX26" fmla="*/ 36977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8 w 95099"/>
                <a:gd name="connsiteY30" fmla="*/ 86250 h 191282"/>
                <a:gd name="connsiteX31" fmla="*/ 38576 w 95099"/>
                <a:gd name="connsiteY31" fmla="*/ 86250 h 191282"/>
                <a:gd name="connsiteX32" fmla="*/ 37155 w 95099"/>
                <a:gd name="connsiteY32" fmla="*/ 90693 h 191282"/>
                <a:gd name="connsiteX33" fmla="*/ 37155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7 w 95099"/>
                <a:gd name="connsiteY38" fmla="*/ 109531 h 191282"/>
                <a:gd name="connsiteX39" fmla="*/ 41420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4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1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4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7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6" y="145075"/>
                    <a:pt x="17961" y="155383"/>
                    <a:pt x="17961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2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1" y="91226"/>
                  </a:moveTo>
                  <a:cubicBezTo>
                    <a:pt x="30934" y="89804"/>
                    <a:pt x="30578" y="89804"/>
                    <a:pt x="30045" y="89804"/>
                  </a:cubicBezTo>
                  <a:cubicBezTo>
                    <a:pt x="28624" y="89804"/>
                    <a:pt x="27558" y="90871"/>
                    <a:pt x="27558" y="91226"/>
                  </a:cubicBezTo>
                  <a:cubicBezTo>
                    <a:pt x="27558" y="91581"/>
                    <a:pt x="27024" y="91759"/>
                    <a:pt x="27024" y="91759"/>
                  </a:cubicBezTo>
                  <a:cubicBezTo>
                    <a:pt x="27024" y="94247"/>
                    <a:pt x="28091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1" y="93536"/>
                    <a:pt x="32534" y="92648"/>
                    <a:pt x="32001" y="91048"/>
                  </a:cubicBezTo>
                  <a:close/>
                  <a:moveTo>
                    <a:pt x="36977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1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8" y="86250"/>
                  </a:cubicBezTo>
                  <a:cubicBezTo>
                    <a:pt x="40176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5" y="90693"/>
                  </a:cubicBezTo>
                  <a:lnTo>
                    <a:pt x="37155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7" y="103133"/>
                    <a:pt x="36444" y="106155"/>
                    <a:pt x="37332" y="107576"/>
                  </a:cubicBezTo>
                  <a:cubicBezTo>
                    <a:pt x="38221" y="108998"/>
                    <a:pt x="39287" y="109531"/>
                    <a:pt x="40887" y="109531"/>
                  </a:cubicBezTo>
                  <a:lnTo>
                    <a:pt x="41420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4" y="96202"/>
                  </a:moveTo>
                  <a:cubicBezTo>
                    <a:pt x="49417" y="95136"/>
                    <a:pt x="49062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1" y="96202"/>
                    <a:pt x="46041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4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4" y="99223"/>
                    <a:pt x="51017" y="97802"/>
                    <a:pt x="50484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9" name="Vrije vorm: vorm 488">
              <a:extLst>
                <a:ext uri="{FF2B5EF4-FFF2-40B4-BE49-F238E27FC236}">
                  <a16:creationId xmlns:a16="http://schemas.microsoft.com/office/drawing/2014/main" id="{921A1BCE-2CDB-A00A-90CE-4480BB039EE7}"/>
                </a:ext>
              </a:extLst>
            </p:cNvPr>
            <p:cNvSpPr/>
            <p:nvPr/>
          </p:nvSpPr>
          <p:spPr>
            <a:xfrm rot="21270334">
              <a:off x="8480154" y="2191615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49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7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0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6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49" y="143127"/>
                    <a:pt x="22049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4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8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8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7" y="151302"/>
                  </a:cubicBezTo>
                  <a:cubicBezTo>
                    <a:pt x="27914" y="152724"/>
                    <a:pt x="28447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0" y="163387"/>
                  </a:cubicBezTo>
                  <a:cubicBezTo>
                    <a:pt x="30935" y="164454"/>
                    <a:pt x="30935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4" y="159477"/>
                    <a:pt x="44798" y="158944"/>
                  </a:cubicBezTo>
                  <a:cubicBezTo>
                    <a:pt x="46219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1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3" y="172629"/>
                    <a:pt x="47819" y="172096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0" name="Vrije vorm: vorm 489">
              <a:extLst>
                <a:ext uri="{FF2B5EF4-FFF2-40B4-BE49-F238E27FC236}">
                  <a16:creationId xmlns:a16="http://schemas.microsoft.com/office/drawing/2014/main" id="{73D690CB-F7E2-CEA1-DE0C-9BE92EAD09EE}"/>
                </a:ext>
              </a:extLst>
            </p:cNvPr>
            <p:cNvSpPr/>
            <p:nvPr/>
          </p:nvSpPr>
          <p:spPr>
            <a:xfrm rot="21270334">
              <a:off x="8560406" y="2245561"/>
              <a:ext cx="169538" cy="190808"/>
            </a:xfrm>
            <a:custGeom>
              <a:avLst/>
              <a:gdLst>
                <a:gd name="connsiteX0" fmla="*/ 19016 w 169538"/>
                <a:gd name="connsiteY0" fmla="*/ 201 h 190808"/>
                <a:gd name="connsiteX1" fmla="*/ 32878 w 169538"/>
                <a:gd name="connsiteY1" fmla="*/ 39477 h 190808"/>
                <a:gd name="connsiteX2" fmla="*/ 30923 w 169538"/>
                <a:gd name="connsiteY2" fmla="*/ 79819 h 190808"/>
                <a:gd name="connsiteX3" fmla="*/ 30923 w 169538"/>
                <a:gd name="connsiteY3" fmla="*/ 82841 h 190808"/>
                <a:gd name="connsiteX4" fmla="*/ 66823 w 169538"/>
                <a:gd name="connsiteY4" fmla="*/ 9620 h 190808"/>
                <a:gd name="connsiteX5" fmla="*/ 98635 w 169538"/>
                <a:gd name="connsiteY5" fmla="*/ 61337 h 190808"/>
                <a:gd name="connsiteX6" fmla="*/ 135956 w 169538"/>
                <a:gd name="connsiteY6" fmla="*/ 201 h 190808"/>
                <a:gd name="connsiteX7" fmla="*/ 169367 w 169538"/>
                <a:gd name="connsiteY7" fmla="*/ 70400 h 190808"/>
                <a:gd name="connsiteX8" fmla="*/ 167412 w 169538"/>
                <a:gd name="connsiteY8" fmla="*/ 166902 h 190808"/>
                <a:gd name="connsiteX9" fmla="*/ 155505 w 169538"/>
                <a:gd name="connsiteY9" fmla="*/ 190717 h 190808"/>
                <a:gd name="connsiteX10" fmla="*/ 136134 w 169538"/>
                <a:gd name="connsiteY10" fmla="*/ 150908 h 190808"/>
                <a:gd name="connsiteX11" fmla="*/ 133645 w 169538"/>
                <a:gd name="connsiteY11" fmla="*/ 20994 h 190808"/>
                <a:gd name="connsiteX12" fmla="*/ 94903 w 169538"/>
                <a:gd name="connsiteY12" fmla="*/ 114475 h 190808"/>
                <a:gd name="connsiteX13" fmla="*/ 81396 w 169538"/>
                <a:gd name="connsiteY13" fmla="*/ 137401 h 190808"/>
                <a:gd name="connsiteX14" fmla="*/ 67000 w 169538"/>
                <a:gd name="connsiteY14" fmla="*/ 99546 h 190808"/>
                <a:gd name="connsiteX15" fmla="*/ 65046 w 169538"/>
                <a:gd name="connsiteY15" fmla="*/ 27392 h 190808"/>
                <a:gd name="connsiteX16" fmla="*/ 31279 w 169538"/>
                <a:gd name="connsiteY16" fmla="*/ 153218 h 190808"/>
                <a:gd name="connsiteX17" fmla="*/ 31279 w 169538"/>
                <a:gd name="connsiteY17" fmla="*/ 164592 h 190808"/>
                <a:gd name="connsiteX18" fmla="*/ 19371 w 169538"/>
                <a:gd name="connsiteY18" fmla="*/ 190539 h 190808"/>
                <a:gd name="connsiteX19" fmla="*/ 5509 w 169538"/>
                <a:gd name="connsiteY19" fmla="*/ 167613 h 190808"/>
                <a:gd name="connsiteX20" fmla="*/ 0 w 169538"/>
                <a:gd name="connsiteY20" fmla="*/ 76621 h 190808"/>
                <a:gd name="connsiteX21" fmla="*/ 1422 w 169538"/>
                <a:gd name="connsiteY21" fmla="*/ 31835 h 190808"/>
                <a:gd name="connsiteX22" fmla="*/ 19371 w 169538"/>
                <a:gd name="connsiteY22" fmla="*/ 23 h 190808"/>
                <a:gd name="connsiteX23" fmla="*/ 14573 w 169538"/>
                <a:gd name="connsiteY23" fmla="*/ 82308 h 190808"/>
                <a:gd name="connsiteX24" fmla="*/ 19016 w 169538"/>
                <a:gd name="connsiteY24" fmla="*/ 88350 h 190808"/>
                <a:gd name="connsiteX25" fmla="*/ 20082 w 169538"/>
                <a:gd name="connsiteY25" fmla="*/ 88350 h 190808"/>
                <a:gd name="connsiteX26" fmla="*/ 22570 w 169538"/>
                <a:gd name="connsiteY26" fmla="*/ 86928 h 190808"/>
                <a:gd name="connsiteX27" fmla="*/ 23637 w 169538"/>
                <a:gd name="connsiteY27" fmla="*/ 82485 h 190808"/>
                <a:gd name="connsiteX28" fmla="*/ 20616 w 169538"/>
                <a:gd name="connsiteY28" fmla="*/ 79464 h 190808"/>
                <a:gd name="connsiteX29" fmla="*/ 14573 w 169538"/>
                <a:gd name="connsiteY29" fmla="*/ 81419 h 190808"/>
                <a:gd name="connsiteX30" fmla="*/ 14573 w 169538"/>
                <a:gd name="connsiteY30" fmla="*/ 82485 h 190808"/>
                <a:gd name="connsiteX31" fmla="*/ 23459 w 169538"/>
                <a:gd name="connsiteY31" fmla="*/ 96170 h 190808"/>
                <a:gd name="connsiteX32" fmla="*/ 20438 w 169538"/>
                <a:gd name="connsiteY32" fmla="*/ 96170 h 190808"/>
                <a:gd name="connsiteX33" fmla="*/ 19016 w 169538"/>
                <a:gd name="connsiteY33" fmla="*/ 100613 h 190808"/>
                <a:gd name="connsiteX34" fmla="*/ 19016 w 169538"/>
                <a:gd name="connsiteY34" fmla="*/ 101146 h 190808"/>
                <a:gd name="connsiteX35" fmla="*/ 22926 w 169538"/>
                <a:gd name="connsiteY35" fmla="*/ 104700 h 190808"/>
                <a:gd name="connsiteX36" fmla="*/ 23459 w 169538"/>
                <a:gd name="connsiteY36" fmla="*/ 104700 h 190808"/>
                <a:gd name="connsiteX37" fmla="*/ 25414 w 169538"/>
                <a:gd name="connsiteY37" fmla="*/ 102212 h 190808"/>
                <a:gd name="connsiteX38" fmla="*/ 23459 w 169538"/>
                <a:gd name="connsiteY38" fmla="*/ 96170 h 190808"/>
                <a:gd name="connsiteX39" fmla="*/ 77131 w 169538"/>
                <a:gd name="connsiteY39" fmla="*/ 91727 h 190808"/>
                <a:gd name="connsiteX40" fmla="*/ 78552 w 169538"/>
                <a:gd name="connsiteY40" fmla="*/ 95281 h 190808"/>
                <a:gd name="connsiteX41" fmla="*/ 79618 w 169538"/>
                <a:gd name="connsiteY41" fmla="*/ 95814 h 190808"/>
                <a:gd name="connsiteX42" fmla="*/ 81040 w 169538"/>
                <a:gd name="connsiteY42" fmla="*/ 94748 h 190808"/>
                <a:gd name="connsiteX43" fmla="*/ 81574 w 169538"/>
                <a:gd name="connsiteY43" fmla="*/ 90838 h 190808"/>
                <a:gd name="connsiteX44" fmla="*/ 79618 w 169538"/>
                <a:gd name="connsiteY44" fmla="*/ 89416 h 190808"/>
                <a:gd name="connsiteX45" fmla="*/ 77131 w 169538"/>
                <a:gd name="connsiteY45" fmla="*/ 91371 h 190808"/>
                <a:gd name="connsiteX46" fmla="*/ 77131 w 169538"/>
                <a:gd name="connsiteY46" fmla="*/ 91904 h 190808"/>
                <a:gd name="connsiteX47" fmla="*/ 86017 w 169538"/>
                <a:gd name="connsiteY47" fmla="*/ 98125 h 190808"/>
                <a:gd name="connsiteX48" fmla="*/ 89038 w 169538"/>
                <a:gd name="connsiteY48" fmla="*/ 99191 h 190808"/>
                <a:gd name="connsiteX49" fmla="*/ 91526 w 169538"/>
                <a:gd name="connsiteY49" fmla="*/ 98658 h 190808"/>
                <a:gd name="connsiteX50" fmla="*/ 94014 w 169538"/>
                <a:gd name="connsiteY50" fmla="*/ 96170 h 190808"/>
                <a:gd name="connsiteX51" fmla="*/ 92059 w 169538"/>
                <a:gd name="connsiteY51" fmla="*/ 92260 h 190808"/>
                <a:gd name="connsiteX52" fmla="*/ 90993 w 169538"/>
                <a:gd name="connsiteY52" fmla="*/ 92260 h 190808"/>
                <a:gd name="connsiteX53" fmla="*/ 85483 w 169538"/>
                <a:gd name="connsiteY53" fmla="*/ 95814 h 190808"/>
                <a:gd name="connsiteX54" fmla="*/ 86017 w 169538"/>
                <a:gd name="connsiteY54" fmla="*/ 98302 h 190808"/>
                <a:gd name="connsiteX55" fmla="*/ 154261 w 169538"/>
                <a:gd name="connsiteY55" fmla="*/ 86751 h 190808"/>
                <a:gd name="connsiteX56" fmla="*/ 156216 w 169538"/>
                <a:gd name="connsiteY56" fmla="*/ 88172 h 190808"/>
                <a:gd name="connsiteX57" fmla="*/ 158704 w 169538"/>
                <a:gd name="connsiteY57" fmla="*/ 86751 h 190808"/>
                <a:gd name="connsiteX58" fmla="*/ 159237 w 169538"/>
                <a:gd name="connsiteY58" fmla="*/ 85684 h 190808"/>
                <a:gd name="connsiteX59" fmla="*/ 157283 w 169538"/>
                <a:gd name="connsiteY59" fmla="*/ 82130 h 190808"/>
                <a:gd name="connsiteX60" fmla="*/ 154794 w 169538"/>
                <a:gd name="connsiteY60" fmla="*/ 83196 h 190808"/>
                <a:gd name="connsiteX61" fmla="*/ 154261 w 169538"/>
                <a:gd name="connsiteY61" fmla="*/ 86751 h 190808"/>
                <a:gd name="connsiteX62" fmla="*/ 157283 w 169538"/>
                <a:gd name="connsiteY62" fmla="*/ 95281 h 190808"/>
                <a:gd name="connsiteX63" fmla="*/ 156216 w 169538"/>
                <a:gd name="connsiteY63" fmla="*/ 101324 h 190808"/>
                <a:gd name="connsiteX64" fmla="*/ 158704 w 169538"/>
                <a:gd name="connsiteY64" fmla="*/ 102745 h 190808"/>
                <a:gd name="connsiteX65" fmla="*/ 162259 w 169538"/>
                <a:gd name="connsiteY65" fmla="*/ 99191 h 190808"/>
                <a:gd name="connsiteX66" fmla="*/ 162792 w 169538"/>
                <a:gd name="connsiteY66" fmla="*/ 98658 h 190808"/>
                <a:gd name="connsiteX67" fmla="*/ 160304 w 169538"/>
                <a:gd name="connsiteY67" fmla="*/ 93682 h 190808"/>
                <a:gd name="connsiteX68" fmla="*/ 157283 w 169538"/>
                <a:gd name="connsiteY68" fmla="*/ 95103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9538" h="190808">
                  <a:moveTo>
                    <a:pt x="19016" y="201"/>
                  </a:moveTo>
                  <a:cubicBezTo>
                    <a:pt x="35899" y="-332"/>
                    <a:pt x="33412" y="31124"/>
                    <a:pt x="32878" y="39477"/>
                  </a:cubicBezTo>
                  <a:cubicBezTo>
                    <a:pt x="31812" y="52451"/>
                    <a:pt x="31812" y="64358"/>
                    <a:pt x="30923" y="79819"/>
                  </a:cubicBezTo>
                  <a:lnTo>
                    <a:pt x="30923" y="82841"/>
                  </a:lnTo>
                  <a:cubicBezTo>
                    <a:pt x="38921" y="52984"/>
                    <a:pt x="52250" y="13174"/>
                    <a:pt x="66823" y="9620"/>
                  </a:cubicBezTo>
                  <a:cubicBezTo>
                    <a:pt x="66823" y="9620"/>
                    <a:pt x="100234" y="-1399"/>
                    <a:pt x="98635" y="61337"/>
                  </a:cubicBezTo>
                  <a:cubicBezTo>
                    <a:pt x="109653" y="29525"/>
                    <a:pt x="122449" y="1623"/>
                    <a:pt x="135956" y="201"/>
                  </a:cubicBezTo>
                  <a:cubicBezTo>
                    <a:pt x="168834" y="-3354"/>
                    <a:pt x="170256" y="41076"/>
                    <a:pt x="169367" y="70400"/>
                  </a:cubicBezTo>
                  <a:cubicBezTo>
                    <a:pt x="168301" y="95814"/>
                    <a:pt x="167945" y="152507"/>
                    <a:pt x="167412" y="166902"/>
                  </a:cubicBezTo>
                  <a:cubicBezTo>
                    <a:pt x="167412" y="178810"/>
                    <a:pt x="164391" y="189828"/>
                    <a:pt x="155505" y="190717"/>
                  </a:cubicBezTo>
                  <a:cubicBezTo>
                    <a:pt x="146975" y="191783"/>
                    <a:pt x="137555" y="183786"/>
                    <a:pt x="136134" y="150908"/>
                  </a:cubicBezTo>
                  <a:cubicBezTo>
                    <a:pt x="134712" y="105589"/>
                    <a:pt x="144664" y="20994"/>
                    <a:pt x="133645" y="20994"/>
                  </a:cubicBezTo>
                  <a:cubicBezTo>
                    <a:pt x="126715" y="20994"/>
                    <a:pt x="108232" y="65780"/>
                    <a:pt x="94903" y="114475"/>
                  </a:cubicBezTo>
                  <a:cubicBezTo>
                    <a:pt x="92414" y="126915"/>
                    <a:pt x="88504" y="136868"/>
                    <a:pt x="81396" y="137401"/>
                  </a:cubicBezTo>
                  <a:cubicBezTo>
                    <a:pt x="81396" y="137401"/>
                    <a:pt x="64513" y="141844"/>
                    <a:pt x="67000" y="99546"/>
                  </a:cubicBezTo>
                  <a:cubicBezTo>
                    <a:pt x="68956" y="61692"/>
                    <a:pt x="68956" y="28458"/>
                    <a:pt x="65046" y="27392"/>
                  </a:cubicBezTo>
                  <a:cubicBezTo>
                    <a:pt x="61491" y="25970"/>
                    <a:pt x="35722" y="97058"/>
                    <a:pt x="31279" y="153218"/>
                  </a:cubicBezTo>
                  <a:lnTo>
                    <a:pt x="31279" y="164592"/>
                  </a:lnTo>
                  <a:cubicBezTo>
                    <a:pt x="31279" y="164592"/>
                    <a:pt x="33234" y="190539"/>
                    <a:pt x="19371" y="190539"/>
                  </a:cubicBezTo>
                  <a:cubicBezTo>
                    <a:pt x="7997" y="190539"/>
                    <a:pt x="5509" y="167613"/>
                    <a:pt x="5509" y="167613"/>
                  </a:cubicBezTo>
                  <a:cubicBezTo>
                    <a:pt x="1066" y="138823"/>
                    <a:pt x="0" y="76621"/>
                    <a:pt x="0" y="76621"/>
                  </a:cubicBezTo>
                  <a:cubicBezTo>
                    <a:pt x="0" y="76621"/>
                    <a:pt x="0" y="51207"/>
                    <a:pt x="1422" y="31835"/>
                  </a:cubicBezTo>
                  <a:cubicBezTo>
                    <a:pt x="1422" y="31835"/>
                    <a:pt x="3377" y="23"/>
                    <a:pt x="19371" y="23"/>
                  </a:cubicBezTo>
                  <a:close/>
                  <a:moveTo>
                    <a:pt x="14573" y="82308"/>
                  </a:moveTo>
                  <a:cubicBezTo>
                    <a:pt x="15106" y="85329"/>
                    <a:pt x="16528" y="87817"/>
                    <a:pt x="19016" y="88350"/>
                  </a:cubicBezTo>
                  <a:lnTo>
                    <a:pt x="20082" y="88350"/>
                  </a:lnTo>
                  <a:cubicBezTo>
                    <a:pt x="21149" y="88350"/>
                    <a:pt x="22037" y="87817"/>
                    <a:pt x="22570" y="86928"/>
                  </a:cubicBezTo>
                  <a:cubicBezTo>
                    <a:pt x="23992" y="85862"/>
                    <a:pt x="23992" y="84440"/>
                    <a:pt x="23637" y="82485"/>
                  </a:cubicBezTo>
                  <a:cubicBezTo>
                    <a:pt x="22570" y="81064"/>
                    <a:pt x="22215" y="79997"/>
                    <a:pt x="20616" y="79464"/>
                  </a:cubicBezTo>
                  <a:cubicBezTo>
                    <a:pt x="18127" y="78931"/>
                    <a:pt x="15106" y="80886"/>
                    <a:pt x="14573" y="81419"/>
                  </a:cubicBezTo>
                  <a:cubicBezTo>
                    <a:pt x="14573" y="81419"/>
                    <a:pt x="14040" y="81952"/>
                    <a:pt x="14573" y="82485"/>
                  </a:cubicBezTo>
                  <a:close/>
                  <a:moveTo>
                    <a:pt x="23459" y="96170"/>
                  </a:moveTo>
                  <a:cubicBezTo>
                    <a:pt x="22037" y="95637"/>
                    <a:pt x="20971" y="95637"/>
                    <a:pt x="20438" y="96170"/>
                  </a:cubicBezTo>
                  <a:cubicBezTo>
                    <a:pt x="19016" y="97236"/>
                    <a:pt x="19016" y="99724"/>
                    <a:pt x="19016" y="100613"/>
                  </a:cubicBezTo>
                  <a:lnTo>
                    <a:pt x="19016" y="101146"/>
                  </a:lnTo>
                  <a:cubicBezTo>
                    <a:pt x="20438" y="103634"/>
                    <a:pt x="21504" y="104700"/>
                    <a:pt x="22926" y="104700"/>
                  </a:cubicBezTo>
                  <a:lnTo>
                    <a:pt x="23459" y="104700"/>
                  </a:lnTo>
                  <a:cubicBezTo>
                    <a:pt x="24525" y="104700"/>
                    <a:pt x="25414" y="103634"/>
                    <a:pt x="25414" y="102212"/>
                  </a:cubicBezTo>
                  <a:cubicBezTo>
                    <a:pt x="25947" y="100257"/>
                    <a:pt x="25414" y="97769"/>
                    <a:pt x="23459" y="96170"/>
                  </a:cubicBezTo>
                  <a:close/>
                  <a:moveTo>
                    <a:pt x="77131" y="91727"/>
                  </a:moveTo>
                  <a:cubicBezTo>
                    <a:pt x="77131" y="94215"/>
                    <a:pt x="78197" y="95281"/>
                    <a:pt x="78552" y="95281"/>
                  </a:cubicBezTo>
                  <a:cubicBezTo>
                    <a:pt x="78908" y="95281"/>
                    <a:pt x="79085" y="95814"/>
                    <a:pt x="79618" y="95814"/>
                  </a:cubicBezTo>
                  <a:cubicBezTo>
                    <a:pt x="80152" y="95814"/>
                    <a:pt x="80685" y="95281"/>
                    <a:pt x="81040" y="94748"/>
                  </a:cubicBezTo>
                  <a:cubicBezTo>
                    <a:pt x="82107" y="93682"/>
                    <a:pt x="82462" y="92260"/>
                    <a:pt x="81574" y="90838"/>
                  </a:cubicBezTo>
                  <a:cubicBezTo>
                    <a:pt x="81040" y="89772"/>
                    <a:pt x="80152" y="89416"/>
                    <a:pt x="79618" y="89416"/>
                  </a:cubicBezTo>
                  <a:cubicBezTo>
                    <a:pt x="78197" y="89416"/>
                    <a:pt x="77664" y="90838"/>
                    <a:pt x="77131" y="91371"/>
                  </a:cubicBezTo>
                  <a:lnTo>
                    <a:pt x="77131" y="91904"/>
                  </a:lnTo>
                  <a:close/>
                  <a:moveTo>
                    <a:pt x="86017" y="98125"/>
                  </a:moveTo>
                  <a:cubicBezTo>
                    <a:pt x="87083" y="98658"/>
                    <a:pt x="87971" y="99191"/>
                    <a:pt x="89038" y="99191"/>
                  </a:cubicBezTo>
                  <a:cubicBezTo>
                    <a:pt x="90104" y="99191"/>
                    <a:pt x="90460" y="99191"/>
                    <a:pt x="91526" y="98658"/>
                  </a:cubicBezTo>
                  <a:cubicBezTo>
                    <a:pt x="92947" y="98125"/>
                    <a:pt x="94014" y="97236"/>
                    <a:pt x="94014" y="96170"/>
                  </a:cubicBezTo>
                  <a:cubicBezTo>
                    <a:pt x="94547" y="94215"/>
                    <a:pt x="92059" y="92615"/>
                    <a:pt x="92059" y="92260"/>
                  </a:cubicBezTo>
                  <a:lnTo>
                    <a:pt x="90993" y="92260"/>
                  </a:lnTo>
                  <a:cubicBezTo>
                    <a:pt x="87971" y="92793"/>
                    <a:pt x="86017" y="94215"/>
                    <a:pt x="85483" y="95814"/>
                  </a:cubicBezTo>
                  <a:cubicBezTo>
                    <a:pt x="84950" y="96881"/>
                    <a:pt x="85483" y="97769"/>
                    <a:pt x="86017" y="98302"/>
                  </a:cubicBezTo>
                  <a:close/>
                  <a:moveTo>
                    <a:pt x="154261" y="86751"/>
                  </a:moveTo>
                  <a:cubicBezTo>
                    <a:pt x="154794" y="87817"/>
                    <a:pt x="155683" y="88172"/>
                    <a:pt x="156216" y="88172"/>
                  </a:cubicBezTo>
                  <a:cubicBezTo>
                    <a:pt x="157638" y="88172"/>
                    <a:pt x="158704" y="86751"/>
                    <a:pt x="158704" y="86751"/>
                  </a:cubicBezTo>
                  <a:cubicBezTo>
                    <a:pt x="158704" y="86751"/>
                    <a:pt x="158882" y="86395"/>
                    <a:pt x="159237" y="85684"/>
                  </a:cubicBezTo>
                  <a:cubicBezTo>
                    <a:pt x="159237" y="83196"/>
                    <a:pt x="158171" y="82663"/>
                    <a:pt x="157283" y="82130"/>
                  </a:cubicBezTo>
                  <a:cubicBezTo>
                    <a:pt x="156749" y="82130"/>
                    <a:pt x="155861" y="82130"/>
                    <a:pt x="154794" y="83196"/>
                  </a:cubicBezTo>
                  <a:cubicBezTo>
                    <a:pt x="154261" y="83729"/>
                    <a:pt x="153728" y="85151"/>
                    <a:pt x="154261" y="86751"/>
                  </a:cubicBezTo>
                  <a:close/>
                  <a:moveTo>
                    <a:pt x="157283" y="95281"/>
                  </a:moveTo>
                  <a:cubicBezTo>
                    <a:pt x="155861" y="96703"/>
                    <a:pt x="155327" y="99191"/>
                    <a:pt x="156216" y="101324"/>
                  </a:cubicBezTo>
                  <a:cubicBezTo>
                    <a:pt x="157283" y="102390"/>
                    <a:pt x="157638" y="102745"/>
                    <a:pt x="158704" y="102745"/>
                  </a:cubicBezTo>
                  <a:cubicBezTo>
                    <a:pt x="160659" y="102745"/>
                    <a:pt x="162259" y="100257"/>
                    <a:pt x="162259" y="99191"/>
                  </a:cubicBezTo>
                  <a:cubicBezTo>
                    <a:pt x="162259" y="99191"/>
                    <a:pt x="162436" y="99013"/>
                    <a:pt x="162792" y="98658"/>
                  </a:cubicBezTo>
                  <a:cubicBezTo>
                    <a:pt x="162792" y="96170"/>
                    <a:pt x="161726" y="94215"/>
                    <a:pt x="160304" y="93682"/>
                  </a:cubicBezTo>
                  <a:cubicBezTo>
                    <a:pt x="159237" y="93682"/>
                    <a:pt x="158349" y="94215"/>
                    <a:pt x="157283" y="9510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1" name="Vrije vorm: vorm 490">
              <a:extLst>
                <a:ext uri="{FF2B5EF4-FFF2-40B4-BE49-F238E27FC236}">
                  <a16:creationId xmlns:a16="http://schemas.microsoft.com/office/drawing/2014/main" id="{8B59E511-FF79-0D54-8ADB-BCC2051FDB6C}"/>
                </a:ext>
              </a:extLst>
            </p:cNvPr>
            <p:cNvSpPr/>
            <p:nvPr/>
          </p:nvSpPr>
          <p:spPr>
            <a:xfrm rot="21270334">
              <a:off x="8746833" y="2230193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6 w 122848"/>
                <a:gd name="connsiteY21" fmla="*/ 100828 h 190942"/>
                <a:gd name="connsiteX22" fmla="*/ 20256 w 122848"/>
                <a:gd name="connsiteY22" fmla="*/ 101894 h 190942"/>
                <a:gd name="connsiteX23" fmla="*/ 24699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9 w 122848"/>
                <a:gd name="connsiteY34" fmla="*/ 102961 h 190942"/>
                <a:gd name="connsiteX35" fmla="*/ 40695 w 122848"/>
                <a:gd name="connsiteY35" fmla="*/ 175115 h 190942"/>
                <a:gd name="connsiteX36" fmla="*/ 84058 w 122848"/>
                <a:gd name="connsiteY36" fmla="*/ 73104 h 190942"/>
                <a:gd name="connsiteX37" fmla="*/ 85125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1 w 122848"/>
                <a:gd name="connsiteY46" fmla="*/ 96563 h 190942"/>
                <a:gd name="connsiteX47" fmla="*/ 98454 w 122848"/>
                <a:gd name="connsiteY47" fmla="*/ 102605 h 190942"/>
                <a:gd name="connsiteX48" fmla="*/ 102364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4 w 122848"/>
                <a:gd name="connsiteY51" fmla="*/ 91587 h 190942"/>
                <a:gd name="connsiteX52" fmla="*/ 106807 w 122848"/>
                <a:gd name="connsiteY52" fmla="*/ 87677 h 190942"/>
                <a:gd name="connsiteX53" fmla="*/ 104851 w 122848"/>
                <a:gd name="connsiteY53" fmla="*/ 86255 h 190942"/>
                <a:gd name="connsiteX54" fmla="*/ 102364 w 122848"/>
                <a:gd name="connsiteY54" fmla="*/ 88210 h 190942"/>
                <a:gd name="connsiteX55" fmla="*/ 102364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1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2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3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6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6" y="100828"/>
                  </a:cubicBezTo>
                  <a:cubicBezTo>
                    <a:pt x="20256" y="101361"/>
                    <a:pt x="19723" y="101894"/>
                    <a:pt x="20256" y="101894"/>
                  </a:cubicBezTo>
                  <a:cubicBezTo>
                    <a:pt x="20790" y="105449"/>
                    <a:pt x="22212" y="107404"/>
                    <a:pt x="24699" y="107937"/>
                  </a:cubicBezTo>
                  <a:lnTo>
                    <a:pt x="25766" y="107937"/>
                  </a:lnTo>
                  <a:cubicBezTo>
                    <a:pt x="26833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5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9" y="102961"/>
                  </a:moveTo>
                  <a:cubicBezTo>
                    <a:pt x="25233" y="175115"/>
                    <a:pt x="40695" y="175115"/>
                    <a:pt x="40695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2" y="54621"/>
                    <a:pt x="85125" y="46268"/>
                  </a:cubicBezTo>
                  <a:cubicBezTo>
                    <a:pt x="84592" y="26896"/>
                    <a:pt x="79615" y="16411"/>
                    <a:pt x="74639" y="16411"/>
                  </a:cubicBezTo>
                  <a:cubicBezTo>
                    <a:pt x="69129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1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4" y="88565"/>
                  </a:moveTo>
                  <a:cubicBezTo>
                    <a:pt x="102364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4" y="91587"/>
                  </a:cubicBezTo>
                  <a:cubicBezTo>
                    <a:pt x="106807" y="90520"/>
                    <a:pt x="107340" y="89098"/>
                    <a:pt x="106807" y="87677"/>
                  </a:cubicBezTo>
                  <a:cubicBezTo>
                    <a:pt x="106274" y="86610"/>
                    <a:pt x="105385" y="86255"/>
                    <a:pt x="104851" y="86255"/>
                  </a:cubicBezTo>
                  <a:cubicBezTo>
                    <a:pt x="103430" y="86255"/>
                    <a:pt x="102364" y="87677"/>
                    <a:pt x="102364" y="88210"/>
                  </a:cubicBezTo>
                  <a:lnTo>
                    <a:pt x="102364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0828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2" name="Vrije vorm: vorm 491">
              <a:extLst>
                <a:ext uri="{FF2B5EF4-FFF2-40B4-BE49-F238E27FC236}">
                  <a16:creationId xmlns:a16="http://schemas.microsoft.com/office/drawing/2014/main" id="{EAEBD99A-C103-3746-72AE-CF0602207311}"/>
                </a:ext>
              </a:extLst>
            </p:cNvPr>
            <p:cNvSpPr/>
            <p:nvPr/>
          </p:nvSpPr>
          <p:spPr>
            <a:xfrm rot="21270334">
              <a:off x="8883047" y="2217717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1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2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1 w 95099"/>
                <a:gd name="connsiteY18" fmla="*/ 91226 h 191282"/>
                <a:gd name="connsiteX19" fmla="*/ 30045 w 95099"/>
                <a:gd name="connsiteY19" fmla="*/ 89804 h 191282"/>
                <a:gd name="connsiteX20" fmla="*/ 27558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1 w 95099"/>
                <a:gd name="connsiteY25" fmla="*/ 91048 h 191282"/>
                <a:gd name="connsiteX26" fmla="*/ 36977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8 w 95099"/>
                <a:gd name="connsiteY30" fmla="*/ 86250 h 191282"/>
                <a:gd name="connsiteX31" fmla="*/ 38576 w 95099"/>
                <a:gd name="connsiteY31" fmla="*/ 86250 h 191282"/>
                <a:gd name="connsiteX32" fmla="*/ 37155 w 95099"/>
                <a:gd name="connsiteY32" fmla="*/ 90693 h 191282"/>
                <a:gd name="connsiteX33" fmla="*/ 37155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7 w 95099"/>
                <a:gd name="connsiteY38" fmla="*/ 109531 h 191282"/>
                <a:gd name="connsiteX39" fmla="*/ 41420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4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1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4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7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6" y="145075"/>
                    <a:pt x="17961" y="155383"/>
                    <a:pt x="17961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2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1" y="91226"/>
                  </a:moveTo>
                  <a:cubicBezTo>
                    <a:pt x="30934" y="89804"/>
                    <a:pt x="30578" y="89804"/>
                    <a:pt x="30045" y="89804"/>
                  </a:cubicBezTo>
                  <a:cubicBezTo>
                    <a:pt x="28624" y="89804"/>
                    <a:pt x="27558" y="90871"/>
                    <a:pt x="27558" y="91226"/>
                  </a:cubicBezTo>
                  <a:cubicBezTo>
                    <a:pt x="27558" y="91581"/>
                    <a:pt x="27024" y="91759"/>
                    <a:pt x="27024" y="91759"/>
                  </a:cubicBezTo>
                  <a:cubicBezTo>
                    <a:pt x="27024" y="94247"/>
                    <a:pt x="28091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1" y="93536"/>
                    <a:pt x="32534" y="92648"/>
                    <a:pt x="32001" y="91048"/>
                  </a:cubicBezTo>
                  <a:close/>
                  <a:moveTo>
                    <a:pt x="36977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1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8" y="86250"/>
                  </a:cubicBezTo>
                  <a:cubicBezTo>
                    <a:pt x="40176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5" y="90693"/>
                  </a:cubicBezTo>
                  <a:lnTo>
                    <a:pt x="37155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7" y="103133"/>
                    <a:pt x="36444" y="106155"/>
                    <a:pt x="37332" y="107576"/>
                  </a:cubicBezTo>
                  <a:cubicBezTo>
                    <a:pt x="38221" y="108998"/>
                    <a:pt x="39287" y="109531"/>
                    <a:pt x="40887" y="109531"/>
                  </a:cubicBezTo>
                  <a:lnTo>
                    <a:pt x="41420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4" y="96202"/>
                  </a:moveTo>
                  <a:cubicBezTo>
                    <a:pt x="49417" y="95136"/>
                    <a:pt x="49062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1" y="96202"/>
                    <a:pt x="46041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4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4" y="99223"/>
                    <a:pt x="51017" y="97802"/>
                    <a:pt x="50484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3" name="Vrije vorm: vorm 492">
              <a:extLst>
                <a:ext uri="{FF2B5EF4-FFF2-40B4-BE49-F238E27FC236}">
                  <a16:creationId xmlns:a16="http://schemas.microsoft.com/office/drawing/2014/main" id="{C6F3890B-9642-3F95-3892-2A84A13C05E0}"/>
                </a:ext>
              </a:extLst>
            </p:cNvPr>
            <p:cNvSpPr/>
            <p:nvPr/>
          </p:nvSpPr>
          <p:spPr>
            <a:xfrm rot="21270334">
              <a:off x="4364356" y="2940993"/>
              <a:ext cx="126343" cy="258014"/>
            </a:xfrm>
            <a:custGeom>
              <a:avLst/>
              <a:gdLst>
                <a:gd name="connsiteX0" fmla="*/ 126209 w 126343"/>
                <a:gd name="connsiteY0" fmla="*/ 57975 h 258014"/>
                <a:gd name="connsiteX1" fmla="*/ 118212 w 126343"/>
                <a:gd name="connsiteY1" fmla="*/ 67394 h 258014"/>
                <a:gd name="connsiteX2" fmla="*/ 113235 w 126343"/>
                <a:gd name="connsiteY2" fmla="*/ 58508 h 258014"/>
                <a:gd name="connsiteX3" fmla="*/ 94753 w 126343"/>
                <a:gd name="connsiteY3" fmla="*/ 19232 h 258014"/>
                <a:gd name="connsiteX4" fmla="*/ 68450 w 126343"/>
                <a:gd name="connsiteY4" fmla="*/ 16211 h 258014"/>
                <a:gd name="connsiteX5" fmla="*/ 32195 w 126343"/>
                <a:gd name="connsiteY5" fmla="*/ 65439 h 258014"/>
                <a:gd name="connsiteX6" fmla="*/ 43569 w 126343"/>
                <a:gd name="connsiteY6" fmla="*/ 96718 h 258014"/>
                <a:gd name="connsiteX7" fmla="*/ 65429 w 126343"/>
                <a:gd name="connsiteY7" fmla="*/ 118045 h 258014"/>
                <a:gd name="connsiteX8" fmla="*/ 116612 w 126343"/>
                <a:gd name="connsiteY8" fmla="*/ 204061 h 258014"/>
                <a:gd name="connsiteX9" fmla="*/ 59386 w 126343"/>
                <a:gd name="connsiteY9" fmla="*/ 257733 h 258014"/>
                <a:gd name="connsiteX10" fmla="*/ 20999 w 126343"/>
                <a:gd name="connsiteY10" fmla="*/ 231786 h 258014"/>
                <a:gd name="connsiteX11" fmla="*/ 22065 w 126343"/>
                <a:gd name="connsiteY11" fmla="*/ 217923 h 258014"/>
                <a:gd name="connsiteX12" fmla="*/ 33084 w 126343"/>
                <a:gd name="connsiteY12" fmla="*/ 224321 h 258014"/>
                <a:gd name="connsiteX13" fmla="*/ 59919 w 126343"/>
                <a:gd name="connsiteY13" fmla="*/ 244759 h 258014"/>
                <a:gd name="connsiteX14" fmla="*/ 89243 w 126343"/>
                <a:gd name="connsiteY14" fmla="*/ 208504 h 258014"/>
                <a:gd name="connsiteX15" fmla="*/ 38060 w 126343"/>
                <a:gd name="connsiteY15" fmla="*/ 137772 h 258014"/>
                <a:gd name="connsiteX16" fmla="*/ 22598 w 126343"/>
                <a:gd name="connsiteY16" fmla="*/ 123376 h 258014"/>
                <a:gd name="connsiteX17" fmla="*/ 205 w 126343"/>
                <a:gd name="connsiteY17" fmla="*/ 56731 h 258014"/>
                <a:gd name="connsiteX18" fmla="*/ 68450 w 126343"/>
                <a:gd name="connsiteY18" fmla="*/ 38 h 258014"/>
                <a:gd name="connsiteX19" fmla="*/ 126209 w 126343"/>
                <a:gd name="connsiteY19" fmla="*/ 57797 h 258014"/>
                <a:gd name="connsiteX20" fmla="*/ 51567 w 126343"/>
                <a:gd name="connsiteY20" fmla="*/ 138127 h 258014"/>
                <a:gd name="connsiteX21" fmla="*/ 56010 w 126343"/>
                <a:gd name="connsiteY21" fmla="*/ 143636 h 258014"/>
                <a:gd name="connsiteX22" fmla="*/ 57076 w 126343"/>
                <a:gd name="connsiteY22" fmla="*/ 144170 h 258014"/>
                <a:gd name="connsiteX23" fmla="*/ 60097 w 126343"/>
                <a:gd name="connsiteY23" fmla="*/ 142748 h 258014"/>
                <a:gd name="connsiteX24" fmla="*/ 60630 w 126343"/>
                <a:gd name="connsiteY24" fmla="*/ 138305 h 258014"/>
                <a:gd name="connsiteX25" fmla="*/ 57609 w 126343"/>
                <a:gd name="connsiteY25" fmla="*/ 135284 h 258014"/>
                <a:gd name="connsiteX26" fmla="*/ 52100 w 126343"/>
                <a:gd name="connsiteY26" fmla="*/ 136705 h 258014"/>
                <a:gd name="connsiteX27" fmla="*/ 51567 w 126343"/>
                <a:gd name="connsiteY27" fmla="*/ 138127 h 258014"/>
                <a:gd name="connsiteX28" fmla="*/ 66495 w 126343"/>
                <a:gd name="connsiteY28" fmla="*/ 147013 h 258014"/>
                <a:gd name="connsiteX29" fmla="*/ 67028 w 126343"/>
                <a:gd name="connsiteY29" fmla="*/ 147546 h 258014"/>
                <a:gd name="connsiteX30" fmla="*/ 70049 w 126343"/>
                <a:gd name="connsiteY30" fmla="*/ 150034 h 258014"/>
                <a:gd name="connsiteX31" fmla="*/ 70583 w 126343"/>
                <a:gd name="connsiteY31" fmla="*/ 150034 h 258014"/>
                <a:gd name="connsiteX32" fmla="*/ 72004 w 126343"/>
                <a:gd name="connsiteY32" fmla="*/ 147546 h 258014"/>
                <a:gd name="connsiteX33" fmla="*/ 70583 w 126343"/>
                <a:gd name="connsiteY33" fmla="*/ 143992 h 258014"/>
                <a:gd name="connsiteX34" fmla="*/ 67561 w 126343"/>
                <a:gd name="connsiteY34" fmla="*/ 143992 h 258014"/>
                <a:gd name="connsiteX35" fmla="*/ 66495 w 126343"/>
                <a:gd name="connsiteY35" fmla="*/ 147013 h 258014"/>
                <a:gd name="connsiteX36" fmla="*/ 75914 w 126343"/>
                <a:gd name="connsiteY36" fmla="*/ 166385 h 258014"/>
                <a:gd name="connsiteX37" fmla="*/ 76447 w 126343"/>
                <a:gd name="connsiteY37" fmla="*/ 166918 h 258014"/>
                <a:gd name="connsiteX38" fmla="*/ 80002 w 126343"/>
                <a:gd name="connsiteY38" fmla="*/ 170472 h 258014"/>
                <a:gd name="connsiteX39" fmla="*/ 80535 w 126343"/>
                <a:gd name="connsiteY39" fmla="*/ 170472 h 258014"/>
                <a:gd name="connsiteX40" fmla="*/ 82490 w 126343"/>
                <a:gd name="connsiteY40" fmla="*/ 167451 h 258014"/>
                <a:gd name="connsiteX41" fmla="*/ 81068 w 126343"/>
                <a:gd name="connsiteY41" fmla="*/ 161942 h 258014"/>
                <a:gd name="connsiteX42" fmla="*/ 77514 w 126343"/>
                <a:gd name="connsiteY42" fmla="*/ 161942 h 258014"/>
                <a:gd name="connsiteX43" fmla="*/ 76092 w 126343"/>
                <a:gd name="connsiteY43" fmla="*/ 166385 h 258014"/>
                <a:gd name="connsiteX44" fmla="*/ 79469 w 126343"/>
                <a:gd name="connsiteY44" fmla="*/ 147902 h 258014"/>
                <a:gd name="connsiteX45" fmla="*/ 82490 w 126343"/>
                <a:gd name="connsiteY45" fmla="*/ 153944 h 258014"/>
                <a:gd name="connsiteX46" fmla="*/ 83556 w 126343"/>
                <a:gd name="connsiteY46" fmla="*/ 153944 h 258014"/>
                <a:gd name="connsiteX47" fmla="*/ 85511 w 126343"/>
                <a:gd name="connsiteY47" fmla="*/ 152878 h 258014"/>
                <a:gd name="connsiteX48" fmla="*/ 86044 w 126343"/>
                <a:gd name="connsiteY48" fmla="*/ 147902 h 258014"/>
                <a:gd name="connsiteX49" fmla="*/ 83556 w 126343"/>
                <a:gd name="connsiteY49" fmla="*/ 144880 h 258014"/>
                <a:gd name="connsiteX50" fmla="*/ 80002 w 126343"/>
                <a:gd name="connsiteY50" fmla="*/ 146835 h 258014"/>
                <a:gd name="connsiteX51" fmla="*/ 79469 w 126343"/>
                <a:gd name="connsiteY51" fmla="*/ 147902 h 258014"/>
                <a:gd name="connsiteX52" fmla="*/ 89954 w 126343"/>
                <a:gd name="connsiteY52" fmla="*/ 164785 h 258014"/>
                <a:gd name="connsiteX53" fmla="*/ 91376 w 126343"/>
                <a:gd name="connsiteY53" fmla="*/ 168340 h 258014"/>
                <a:gd name="connsiteX54" fmla="*/ 92442 w 126343"/>
                <a:gd name="connsiteY54" fmla="*/ 168340 h 258014"/>
                <a:gd name="connsiteX55" fmla="*/ 93864 w 126343"/>
                <a:gd name="connsiteY55" fmla="*/ 167273 h 258014"/>
                <a:gd name="connsiteX56" fmla="*/ 94397 w 126343"/>
                <a:gd name="connsiteY56" fmla="*/ 163719 h 258014"/>
                <a:gd name="connsiteX57" fmla="*/ 92442 w 126343"/>
                <a:gd name="connsiteY57" fmla="*/ 162297 h 258014"/>
                <a:gd name="connsiteX58" fmla="*/ 89954 w 126343"/>
                <a:gd name="connsiteY58" fmla="*/ 164252 h 258014"/>
                <a:gd name="connsiteX59" fmla="*/ 89954 w 126343"/>
                <a:gd name="connsiteY59" fmla="*/ 164785 h 25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26343" h="258014">
                  <a:moveTo>
                    <a:pt x="126209" y="57975"/>
                  </a:moveTo>
                  <a:cubicBezTo>
                    <a:pt x="126209" y="57975"/>
                    <a:pt x="125676" y="67928"/>
                    <a:pt x="118212" y="67394"/>
                  </a:cubicBezTo>
                  <a:cubicBezTo>
                    <a:pt x="112169" y="66328"/>
                    <a:pt x="113235" y="58508"/>
                    <a:pt x="113235" y="58508"/>
                  </a:cubicBezTo>
                  <a:cubicBezTo>
                    <a:pt x="113235" y="58508"/>
                    <a:pt x="115724" y="30073"/>
                    <a:pt x="94753" y="19232"/>
                  </a:cubicBezTo>
                  <a:cubicBezTo>
                    <a:pt x="89243" y="16744"/>
                    <a:pt x="78402" y="14789"/>
                    <a:pt x="68450" y="16211"/>
                  </a:cubicBezTo>
                  <a:cubicBezTo>
                    <a:pt x="68450" y="16211"/>
                    <a:pt x="31662" y="22253"/>
                    <a:pt x="32195" y="65439"/>
                  </a:cubicBezTo>
                  <a:cubicBezTo>
                    <a:pt x="32195" y="65439"/>
                    <a:pt x="31662" y="79302"/>
                    <a:pt x="43569" y="96718"/>
                  </a:cubicBezTo>
                  <a:cubicBezTo>
                    <a:pt x="48545" y="103649"/>
                    <a:pt x="56010" y="110225"/>
                    <a:pt x="65429" y="118045"/>
                  </a:cubicBezTo>
                  <a:cubicBezTo>
                    <a:pt x="93864" y="141504"/>
                    <a:pt x="116612" y="168873"/>
                    <a:pt x="116612" y="204061"/>
                  </a:cubicBezTo>
                  <a:cubicBezTo>
                    <a:pt x="116612" y="239250"/>
                    <a:pt x="98129" y="260754"/>
                    <a:pt x="59386" y="257733"/>
                  </a:cubicBezTo>
                  <a:cubicBezTo>
                    <a:pt x="39482" y="256311"/>
                    <a:pt x="27574" y="245292"/>
                    <a:pt x="20999" y="231786"/>
                  </a:cubicBezTo>
                  <a:cubicBezTo>
                    <a:pt x="20999" y="231786"/>
                    <a:pt x="16022" y="221300"/>
                    <a:pt x="22065" y="217923"/>
                  </a:cubicBezTo>
                  <a:cubicBezTo>
                    <a:pt x="28996" y="214014"/>
                    <a:pt x="33084" y="224321"/>
                    <a:pt x="33084" y="224321"/>
                  </a:cubicBezTo>
                  <a:cubicBezTo>
                    <a:pt x="40548" y="241738"/>
                    <a:pt x="54943" y="244226"/>
                    <a:pt x="59919" y="244759"/>
                  </a:cubicBezTo>
                  <a:cubicBezTo>
                    <a:pt x="77869" y="245826"/>
                    <a:pt x="91198" y="235873"/>
                    <a:pt x="89243" y="208504"/>
                  </a:cubicBezTo>
                  <a:cubicBezTo>
                    <a:pt x="87288" y="178114"/>
                    <a:pt x="38060" y="137772"/>
                    <a:pt x="38060" y="137772"/>
                  </a:cubicBezTo>
                  <a:cubicBezTo>
                    <a:pt x="33084" y="133862"/>
                    <a:pt x="26152" y="127286"/>
                    <a:pt x="22598" y="123376"/>
                  </a:cubicBezTo>
                  <a:cubicBezTo>
                    <a:pt x="-3705" y="92986"/>
                    <a:pt x="205" y="56731"/>
                    <a:pt x="205" y="56731"/>
                  </a:cubicBezTo>
                  <a:cubicBezTo>
                    <a:pt x="205" y="56731"/>
                    <a:pt x="1272" y="927"/>
                    <a:pt x="68450" y="38"/>
                  </a:cubicBezTo>
                  <a:cubicBezTo>
                    <a:pt x="68450" y="38"/>
                    <a:pt x="129586" y="-3516"/>
                    <a:pt x="126209" y="57797"/>
                  </a:cubicBezTo>
                  <a:close/>
                  <a:moveTo>
                    <a:pt x="51567" y="138127"/>
                  </a:moveTo>
                  <a:cubicBezTo>
                    <a:pt x="52633" y="141148"/>
                    <a:pt x="54055" y="143103"/>
                    <a:pt x="56010" y="143636"/>
                  </a:cubicBezTo>
                  <a:cubicBezTo>
                    <a:pt x="56543" y="144170"/>
                    <a:pt x="57076" y="144170"/>
                    <a:pt x="57076" y="144170"/>
                  </a:cubicBezTo>
                  <a:cubicBezTo>
                    <a:pt x="58142" y="144170"/>
                    <a:pt x="59564" y="143636"/>
                    <a:pt x="60097" y="142748"/>
                  </a:cubicBezTo>
                  <a:cubicBezTo>
                    <a:pt x="61163" y="141681"/>
                    <a:pt x="61519" y="139727"/>
                    <a:pt x="60630" y="138305"/>
                  </a:cubicBezTo>
                  <a:cubicBezTo>
                    <a:pt x="60097" y="136883"/>
                    <a:pt x="59208" y="135817"/>
                    <a:pt x="57609" y="135284"/>
                  </a:cubicBezTo>
                  <a:cubicBezTo>
                    <a:pt x="55121" y="134750"/>
                    <a:pt x="52100" y="136705"/>
                    <a:pt x="52100" y="136705"/>
                  </a:cubicBezTo>
                  <a:cubicBezTo>
                    <a:pt x="51567" y="137238"/>
                    <a:pt x="51567" y="137772"/>
                    <a:pt x="51567" y="138127"/>
                  </a:cubicBezTo>
                  <a:close/>
                  <a:moveTo>
                    <a:pt x="66495" y="147013"/>
                  </a:moveTo>
                  <a:cubicBezTo>
                    <a:pt x="66495" y="147013"/>
                    <a:pt x="66495" y="147546"/>
                    <a:pt x="67028" y="147546"/>
                  </a:cubicBezTo>
                  <a:cubicBezTo>
                    <a:pt x="68094" y="148968"/>
                    <a:pt x="68983" y="150034"/>
                    <a:pt x="70049" y="150034"/>
                  </a:cubicBezTo>
                  <a:lnTo>
                    <a:pt x="70583" y="150034"/>
                  </a:lnTo>
                  <a:cubicBezTo>
                    <a:pt x="71649" y="149501"/>
                    <a:pt x="72004" y="148968"/>
                    <a:pt x="72004" y="147546"/>
                  </a:cubicBezTo>
                  <a:cubicBezTo>
                    <a:pt x="72538" y="146480"/>
                    <a:pt x="72004" y="144525"/>
                    <a:pt x="70583" y="143992"/>
                  </a:cubicBezTo>
                  <a:cubicBezTo>
                    <a:pt x="69161" y="142926"/>
                    <a:pt x="68094" y="143459"/>
                    <a:pt x="67561" y="143992"/>
                  </a:cubicBezTo>
                  <a:cubicBezTo>
                    <a:pt x="66495" y="144525"/>
                    <a:pt x="66495" y="146480"/>
                    <a:pt x="66495" y="147013"/>
                  </a:cubicBezTo>
                  <a:close/>
                  <a:moveTo>
                    <a:pt x="75914" y="166385"/>
                  </a:moveTo>
                  <a:cubicBezTo>
                    <a:pt x="75914" y="166385"/>
                    <a:pt x="75914" y="166918"/>
                    <a:pt x="76447" y="166918"/>
                  </a:cubicBezTo>
                  <a:cubicBezTo>
                    <a:pt x="77514" y="169406"/>
                    <a:pt x="78935" y="170472"/>
                    <a:pt x="80002" y="170472"/>
                  </a:cubicBezTo>
                  <a:lnTo>
                    <a:pt x="80535" y="170472"/>
                  </a:lnTo>
                  <a:cubicBezTo>
                    <a:pt x="81601" y="169939"/>
                    <a:pt x="82490" y="169050"/>
                    <a:pt x="82490" y="167451"/>
                  </a:cubicBezTo>
                  <a:cubicBezTo>
                    <a:pt x="83023" y="166029"/>
                    <a:pt x="82490" y="163541"/>
                    <a:pt x="81068" y="161942"/>
                  </a:cubicBezTo>
                  <a:cubicBezTo>
                    <a:pt x="79646" y="161408"/>
                    <a:pt x="78580" y="161408"/>
                    <a:pt x="77514" y="161942"/>
                  </a:cubicBezTo>
                  <a:cubicBezTo>
                    <a:pt x="76092" y="163008"/>
                    <a:pt x="76092" y="165496"/>
                    <a:pt x="76092" y="166385"/>
                  </a:cubicBezTo>
                  <a:close/>
                  <a:moveTo>
                    <a:pt x="79469" y="147902"/>
                  </a:moveTo>
                  <a:cubicBezTo>
                    <a:pt x="80002" y="151456"/>
                    <a:pt x="80890" y="153411"/>
                    <a:pt x="82490" y="153944"/>
                  </a:cubicBezTo>
                  <a:lnTo>
                    <a:pt x="83556" y="153944"/>
                  </a:lnTo>
                  <a:cubicBezTo>
                    <a:pt x="83556" y="153944"/>
                    <a:pt x="84622" y="153411"/>
                    <a:pt x="85511" y="152878"/>
                  </a:cubicBezTo>
                  <a:cubicBezTo>
                    <a:pt x="86577" y="151812"/>
                    <a:pt x="86933" y="149857"/>
                    <a:pt x="86044" y="147902"/>
                  </a:cubicBezTo>
                  <a:cubicBezTo>
                    <a:pt x="85511" y="146480"/>
                    <a:pt x="84978" y="145414"/>
                    <a:pt x="83556" y="144880"/>
                  </a:cubicBezTo>
                  <a:cubicBezTo>
                    <a:pt x="81601" y="144880"/>
                    <a:pt x="80002" y="146835"/>
                    <a:pt x="80002" y="146835"/>
                  </a:cubicBezTo>
                  <a:cubicBezTo>
                    <a:pt x="80002" y="146835"/>
                    <a:pt x="79824" y="147191"/>
                    <a:pt x="79469" y="147902"/>
                  </a:cubicBezTo>
                  <a:close/>
                  <a:moveTo>
                    <a:pt x="89954" y="164785"/>
                  </a:moveTo>
                  <a:cubicBezTo>
                    <a:pt x="89954" y="167273"/>
                    <a:pt x="91020" y="167806"/>
                    <a:pt x="91376" y="168340"/>
                  </a:cubicBezTo>
                  <a:lnTo>
                    <a:pt x="92442" y="168340"/>
                  </a:lnTo>
                  <a:cubicBezTo>
                    <a:pt x="92442" y="168340"/>
                    <a:pt x="93509" y="168340"/>
                    <a:pt x="93864" y="167273"/>
                  </a:cubicBezTo>
                  <a:cubicBezTo>
                    <a:pt x="94930" y="166740"/>
                    <a:pt x="95286" y="165318"/>
                    <a:pt x="94397" y="163719"/>
                  </a:cubicBezTo>
                  <a:cubicBezTo>
                    <a:pt x="93864" y="162652"/>
                    <a:pt x="92975" y="162297"/>
                    <a:pt x="92442" y="162297"/>
                  </a:cubicBezTo>
                  <a:cubicBezTo>
                    <a:pt x="91020" y="162297"/>
                    <a:pt x="90487" y="163719"/>
                    <a:pt x="89954" y="164252"/>
                  </a:cubicBezTo>
                  <a:lnTo>
                    <a:pt x="89954" y="164785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4" name="Vrije vorm: vorm 493">
              <a:extLst>
                <a:ext uri="{FF2B5EF4-FFF2-40B4-BE49-F238E27FC236}">
                  <a16:creationId xmlns:a16="http://schemas.microsoft.com/office/drawing/2014/main" id="{BA1AFA73-8AA7-4F50-072B-E540AA4A36F6}"/>
                </a:ext>
              </a:extLst>
            </p:cNvPr>
            <p:cNvSpPr/>
            <p:nvPr/>
          </p:nvSpPr>
          <p:spPr>
            <a:xfrm rot="21270334">
              <a:off x="4489626" y="2932550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20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8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1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90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20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8" y="151302"/>
                  </a:cubicBezTo>
                  <a:cubicBezTo>
                    <a:pt x="27914" y="152724"/>
                    <a:pt x="28448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1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90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6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6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5" name="Vrije vorm: vorm 494">
              <a:extLst>
                <a:ext uri="{FF2B5EF4-FFF2-40B4-BE49-F238E27FC236}">
                  <a16:creationId xmlns:a16="http://schemas.microsoft.com/office/drawing/2014/main" id="{1B5E06FA-954E-C04B-85E2-651AD6717E4B}"/>
                </a:ext>
              </a:extLst>
            </p:cNvPr>
            <p:cNvSpPr/>
            <p:nvPr/>
          </p:nvSpPr>
          <p:spPr>
            <a:xfrm rot="21270334">
              <a:off x="4569697" y="2990230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1 w 96403"/>
                <a:gd name="connsiteY6" fmla="*/ 190516 h 190516"/>
                <a:gd name="connsiteX7" fmla="*/ 5509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6 w 96403"/>
                <a:gd name="connsiteY12" fmla="*/ 77664 h 190516"/>
                <a:gd name="connsiteX13" fmla="*/ 31456 w 96403"/>
                <a:gd name="connsiteY13" fmla="*/ 87083 h 190516"/>
                <a:gd name="connsiteX14" fmla="*/ 70199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1 w 96403"/>
                <a:gd name="connsiteY21" fmla="*/ 91526 h 190516"/>
                <a:gd name="connsiteX22" fmla="*/ 10308 w 96403"/>
                <a:gd name="connsiteY22" fmla="*/ 91526 h 190516"/>
                <a:gd name="connsiteX23" fmla="*/ 11729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69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7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4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8" y="10841"/>
                    <a:pt x="31812" y="164569"/>
                  </a:cubicBezTo>
                  <a:cubicBezTo>
                    <a:pt x="31812" y="164569"/>
                    <a:pt x="33767" y="190516"/>
                    <a:pt x="19371" y="190516"/>
                  </a:cubicBezTo>
                  <a:cubicBezTo>
                    <a:pt x="8353" y="190516"/>
                    <a:pt x="5509" y="167590"/>
                    <a:pt x="5509" y="167590"/>
                  </a:cubicBezTo>
                  <a:cubicBezTo>
                    <a:pt x="1066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6" y="77664"/>
                  </a:cubicBezTo>
                  <a:lnTo>
                    <a:pt x="31456" y="87083"/>
                  </a:lnTo>
                  <a:cubicBezTo>
                    <a:pt x="38921" y="49229"/>
                    <a:pt x="51361" y="4976"/>
                    <a:pt x="70199" y="3554"/>
                  </a:cubicBezTo>
                  <a:cubicBezTo>
                    <a:pt x="70199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29" y="85661"/>
                    <a:pt x="10841" y="85661"/>
                    <a:pt x="10308" y="85661"/>
                  </a:cubicBezTo>
                  <a:cubicBezTo>
                    <a:pt x="8886" y="85661"/>
                    <a:pt x="8353" y="86727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0"/>
                    <a:pt x="9241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29" y="90460"/>
                  </a:cubicBezTo>
                  <a:cubicBezTo>
                    <a:pt x="12796" y="89393"/>
                    <a:pt x="13151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8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3" y="107876"/>
                    <a:pt x="18305" y="109476"/>
                    <a:pt x="19727" y="109476"/>
                  </a:cubicBezTo>
                  <a:cubicBezTo>
                    <a:pt x="20793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69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7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6" y="98102"/>
                    <a:pt x="30390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3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1" y="104144"/>
                    <a:pt x="33767" y="103611"/>
                  </a:cubicBezTo>
                  <a:cubicBezTo>
                    <a:pt x="34833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6" name="Vrije vorm: vorm 495">
              <a:extLst>
                <a:ext uri="{FF2B5EF4-FFF2-40B4-BE49-F238E27FC236}">
                  <a16:creationId xmlns:a16="http://schemas.microsoft.com/office/drawing/2014/main" id="{F1603CE4-D4E3-4154-4407-F7F2763F2B87}"/>
                </a:ext>
              </a:extLst>
            </p:cNvPr>
            <p:cNvSpPr/>
            <p:nvPr/>
          </p:nvSpPr>
          <p:spPr>
            <a:xfrm rot="21270334">
              <a:off x="4675636" y="2980004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7" name="Vrije vorm: vorm 496">
              <a:extLst>
                <a:ext uri="{FF2B5EF4-FFF2-40B4-BE49-F238E27FC236}">
                  <a16:creationId xmlns:a16="http://schemas.microsoft.com/office/drawing/2014/main" id="{75F544CE-1BA1-0C3B-092B-3C25856D126A}"/>
                </a:ext>
              </a:extLst>
            </p:cNvPr>
            <p:cNvSpPr/>
            <p:nvPr/>
          </p:nvSpPr>
          <p:spPr>
            <a:xfrm rot="21270334">
              <a:off x="4781424" y="2969337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9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8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2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8" name="Vrije vorm: vorm 497">
              <a:extLst>
                <a:ext uri="{FF2B5EF4-FFF2-40B4-BE49-F238E27FC236}">
                  <a16:creationId xmlns:a16="http://schemas.microsoft.com/office/drawing/2014/main" id="{29C1F7AB-072B-4CB1-203A-FF1615E311B4}"/>
                </a:ext>
              </a:extLst>
            </p:cNvPr>
            <p:cNvSpPr/>
            <p:nvPr/>
          </p:nvSpPr>
          <p:spPr>
            <a:xfrm rot="21270334">
              <a:off x="4890043" y="2958889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9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9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8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2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9"/>
                    <a:pt x="45507" y="97269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9" name="Vrije vorm: vorm 498">
              <a:extLst>
                <a:ext uri="{FF2B5EF4-FFF2-40B4-BE49-F238E27FC236}">
                  <a16:creationId xmlns:a16="http://schemas.microsoft.com/office/drawing/2014/main" id="{A1873539-6541-85DC-08B7-96EB6AF113DF}"/>
                </a:ext>
              </a:extLst>
            </p:cNvPr>
            <p:cNvSpPr/>
            <p:nvPr/>
          </p:nvSpPr>
          <p:spPr>
            <a:xfrm rot="21270334">
              <a:off x="4995125" y="2949272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2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8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8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7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2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8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8" y="103550"/>
                    <a:pt x="19584" y="101595"/>
                    <a:pt x="19228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0" name="Vrije vorm: vorm 499">
              <a:extLst>
                <a:ext uri="{FF2B5EF4-FFF2-40B4-BE49-F238E27FC236}">
                  <a16:creationId xmlns:a16="http://schemas.microsoft.com/office/drawing/2014/main" id="{53D4ACD0-AB6D-1556-84AA-A7DE2DB3E6B5}"/>
                </a:ext>
              </a:extLst>
            </p:cNvPr>
            <p:cNvSpPr/>
            <p:nvPr/>
          </p:nvSpPr>
          <p:spPr>
            <a:xfrm rot="21270334">
              <a:off x="5105186" y="2938721"/>
              <a:ext cx="96403" cy="190516"/>
            </a:xfrm>
            <a:custGeom>
              <a:avLst/>
              <a:gdLst>
                <a:gd name="connsiteX0" fmla="*/ 94903 w 96403"/>
                <a:gd name="connsiteY0" fmla="*/ 62202 h 190516"/>
                <a:gd name="connsiteX1" fmla="*/ 95969 w 96403"/>
                <a:gd name="connsiteY1" fmla="*/ 66645 h 190516"/>
                <a:gd name="connsiteX2" fmla="*/ 89038 w 96403"/>
                <a:gd name="connsiteY2" fmla="*/ 69133 h 190516"/>
                <a:gd name="connsiteX3" fmla="*/ 69133 w 96403"/>
                <a:gd name="connsiteY3" fmla="*/ 38210 h 190516"/>
                <a:gd name="connsiteX4" fmla="*/ 68067 w 96403"/>
                <a:gd name="connsiteY4" fmla="*/ 29679 h 190516"/>
                <a:gd name="connsiteX5" fmla="*/ 31812 w 96403"/>
                <a:gd name="connsiteY5" fmla="*/ 164569 h 190516"/>
                <a:gd name="connsiteX6" fmla="*/ 19372 w 96403"/>
                <a:gd name="connsiteY6" fmla="*/ 190516 h 190516"/>
                <a:gd name="connsiteX7" fmla="*/ 5509 w 96403"/>
                <a:gd name="connsiteY7" fmla="*/ 167590 h 190516"/>
                <a:gd name="connsiteX8" fmla="*/ 0 w 96403"/>
                <a:gd name="connsiteY8" fmla="*/ 76597 h 190516"/>
                <a:gd name="connsiteX9" fmla="*/ 533 w 96403"/>
                <a:gd name="connsiteY9" fmla="*/ 29324 h 190516"/>
                <a:gd name="connsiteX10" fmla="*/ 17950 w 96403"/>
                <a:gd name="connsiteY10" fmla="*/ 0 h 190516"/>
                <a:gd name="connsiteX11" fmla="*/ 32878 w 96403"/>
                <a:gd name="connsiteY11" fmla="*/ 30390 h 190516"/>
                <a:gd name="connsiteX12" fmla="*/ 31457 w 96403"/>
                <a:gd name="connsiteY12" fmla="*/ 77664 h 190516"/>
                <a:gd name="connsiteX13" fmla="*/ 31457 w 96403"/>
                <a:gd name="connsiteY13" fmla="*/ 87083 h 190516"/>
                <a:gd name="connsiteX14" fmla="*/ 70200 w 96403"/>
                <a:gd name="connsiteY14" fmla="*/ 3554 h 190516"/>
                <a:gd name="connsiteX15" fmla="*/ 90104 w 96403"/>
                <a:gd name="connsiteY15" fmla="*/ 27013 h 190516"/>
                <a:gd name="connsiteX16" fmla="*/ 95080 w 96403"/>
                <a:gd name="connsiteY16" fmla="*/ 62380 h 190516"/>
                <a:gd name="connsiteX17" fmla="*/ 12263 w 96403"/>
                <a:gd name="connsiteY17" fmla="*/ 87083 h 190516"/>
                <a:gd name="connsiteX18" fmla="*/ 10308 w 96403"/>
                <a:gd name="connsiteY18" fmla="*/ 85661 h 190516"/>
                <a:gd name="connsiteX19" fmla="*/ 7820 w 96403"/>
                <a:gd name="connsiteY19" fmla="*/ 87083 h 190516"/>
                <a:gd name="connsiteX20" fmla="*/ 7820 w 96403"/>
                <a:gd name="connsiteY20" fmla="*/ 87616 h 190516"/>
                <a:gd name="connsiteX21" fmla="*/ 9242 w 96403"/>
                <a:gd name="connsiteY21" fmla="*/ 91526 h 190516"/>
                <a:gd name="connsiteX22" fmla="*/ 10308 w 96403"/>
                <a:gd name="connsiteY22" fmla="*/ 91526 h 190516"/>
                <a:gd name="connsiteX23" fmla="*/ 11730 w 96403"/>
                <a:gd name="connsiteY23" fmla="*/ 90460 h 190516"/>
                <a:gd name="connsiteX24" fmla="*/ 12263 w 96403"/>
                <a:gd name="connsiteY24" fmla="*/ 86905 h 190516"/>
                <a:gd name="connsiteX25" fmla="*/ 20260 w 96403"/>
                <a:gd name="connsiteY25" fmla="*/ 100945 h 190516"/>
                <a:gd name="connsiteX26" fmla="*/ 17239 w 96403"/>
                <a:gd name="connsiteY26" fmla="*/ 100945 h 190516"/>
                <a:gd name="connsiteX27" fmla="*/ 15817 w 96403"/>
                <a:gd name="connsiteY27" fmla="*/ 105388 h 190516"/>
                <a:gd name="connsiteX28" fmla="*/ 15817 w 96403"/>
                <a:gd name="connsiteY28" fmla="*/ 105921 h 190516"/>
                <a:gd name="connsiteX29" fmla="*/ 19727 w 96403"/>
                <a:gd name="connsiteY29" fmla="*/ 109476 h 190516"/>
                <a:gd name="connsiteX30" fmla="*/ 22215 w 96403"/>
                <a:gd name="connsiteY30" fmla="*/ 106454 h 190516"/>
                <a:gd name="connsiteX31" fmla="*/ 20260 w 96403"/>
                <a:gd name="connsiteY31" fmla="*/ 100945 h 190516"/>
                <a:gd name="connsiteX32" fmla="*/ 25770 w 96403"/>
                <a:gd name="connsiteY32" fmla="*/ 86017 h 190516"/>
                <a:gd name="connsiteX33" fmla="*/ 20260 w 96403"/>
                <a:gd name="connsiteY33" fmla="*/ 82995 h 190516"/>
                <a:gd name="connsiteX34" fmla="*/ 19194 w 96403"/>
                <a:gd name="connsiteY34" fmla="*/ 83529 h 190516"/>
                <a:gd name="connsiteX35" fmla="*/ 18128 w 96403"/>
                <a:gd name="connsiteY35" fmla="*/ 90993 h 190516"/>
                <a:gd name="connsiteX36" fmla="*/ 21682 w 96403"/>
                <a:gd name="connsiteY36" fmla="*/ 92948 h 190516"/>
                <a:gd name="connsiteX37" fmla="*/ 25592 w 96403"/>
                <a:gd name="connsiteY37" fmla="*/ 89926 h 190516"/>
                <a:gd name="connsiteX38" fmla="*/ 25592 w 96403"/>
                <a:gd name="connsiteY38" fmla="*/ 86017 h 190516"/>
                <a:gd name="connsiteX39" fmla="*/ 34300 w 96403"/>
                <a:gd name="connsiteY39" fmla="*/ 99523 h 190516"/>
                <a:gd name="connsiteX40" fmla="*/ 32345 w 96403"/>
                <a:gd name="connsiteY40" fmla="*/ 98102 h 190516"/>
                <a:gd name="connsiteX41" fmla="*/ 29857 w 96403"/>
                <a:gd name="connsiteY41" fmla="*/ 100057 h 190516"/>
                <a:gd name="connsiteX42" fmla="*/ 29857 w 96403"/>
                <a:gd name="connsiteY42" fmla="*/ 100590 h 190516"/>
                <a:gd name="connsiteX43" fmla="*/ 31279 w 96403"/>
                <a:gd name="connsiteY43" fmla="*/ 104144 h 190516"/>
                <a:gd name="connsiteX44" fmla="*/ 32345 w 96403"/>
                <a:gd name="connsiteY44" fmla="*/ 104677 h 190516"/>
                <a:gd name="connsiteX45" fmla="*/ 33767 w 96403"/>
                <a:gd name="connsiteY45" fmla="*/ 103611 h 190516"/>
                <a:gd name="connsiteX46" fmla="*/ 34300 w 96403"/>
                <a:gd name="connsiteY46" fmla="*/ 9970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403" h="190516">
                  <a:moveTo>
                    <a:pt x="94903" y="62202"/>
                  </a:moveTo>
                  <a:cubicBezTo>
                    <a:pt x="96325" y="63268"/>
                    <a:pt x="96858" y="65223"/>
                    <a:pt x="95969" y="66645"/>
                  </a:cubicBezTo>
                  <a:cubicBezTo>
                    <a:pt x="94903" y="68600"/>
                    <a:pt x="93481" y="70200"/>
                    <a:pt x="89038" y="69133"/>
                  </a:cubicBezTo>
                  <a:cubicBezTo>
                    <a:pt x="82107" y="67178"/>
                    <a:pt x="70555" y="60603"/>
                    <a:pt x="69133" y="38210"/>
                  </a:cubicBezTo>
                  <a:cubicBezTo>
                    <a:pt x="68600" y="34300"/>
                    <a:pt x="69133" y="31279"/>
                    <a:pt x="68067" y="29679"/>
                  </a:cubicBezTo>
                  <a:cubicBezTo>
                    <a:pt x="68067" y="29679"/>
                    <a:pt x="53138" y="10841"/>
                    <a:pt x="31812" y="164569"/>
                  </a:cubicBezTo>
                  <a:cubicBezTo>
                    <a:pt x="31812" y="164569"/>
                    <a:pt x="33767" y="190516"/>
                    <a:pt x="19372" y="190516"/>
                  </a:cubicBezTo>
                  <a:cubicBezTo>
                    <a:pt x="8353" y="190516"/>
                    <a:pt x="5509" y="167590"/>
                    <a:pt x="5509" y="167590"/>
                  </a:cubicBezTo>
                  <a:cubicBezTo>
                    <a:pt x="1066" y="138800"/>
                    <a:pt x="0" y="76597"/>
                    <a:pt x="0" y="76597"/>
                  </a:cubicBezTo>
                  <a:cubicBezTo>
                    <a:pt x="0" y="60247"/>
                    <a:pt x="0" y="44786"/>
                    <a:pt x="533" y="29324"/>
                  </a:cubicBezTo>
                  <a:cubicBezTo>
                    <a:pt x="533" y="29324"/>
                    <a:pt x="533" y="0"/>
                    <a:pt x="17950" y="0"/>
                  </a:cubicBezTo>
                  <a:cubicBezTo>
                    <a:pt x="34300" y="0"/>
                    <a:pt x="32878" y="30390"/>
                    <a:pt x="32878" y="30390"/>
                  </a:cubicBezTo>
                  <a:cubicBezTo>
                    <a:pt x="32345" y="46385"/>
                    <a:pt x="31812" y="61669"/>
                    <a:pt x="31457" y="77664"/>
                  </a:cubicBezTo>
                  <a:lnTo>
                    <a:pt x="31457" y="87083"/>
                  </a:lnTo>
                  <a:cubicBezTo>
                    <a:pt x="38921" y="49229"/>
                    <a:pt x="51361" y="4976"/>
                    <a:pt x="70200" y="3554"/>
                  </a:cubicBezTo>
                  <a:cubicBezTo>
                    <a:pt x="70200" y="3554"/>
                    <a:pt x="86194" y="2133"/>
                    <a:pt x="90104" y="27013"/>
                  </a:cubicBezTo>
                  <a:cubicBezTo>
                    <a:pt x="93659" y="48873"/>
                    <a:pt x="91526" y="58825"/>
                    <a:pt x="95080" y="62380"/>
                  </a:cubicBezTo>
                  <a:close/>
                  <a:moveTo>
                    <a:pt x="12263" y="87083"/>
                  </a:moveTo>
                  <a:cubicBezTo>
                    <a:pt x="11730" y="85661"/>
                    <a:pt x="10841" y="85661"/>
                    <a:pt x="10308" y="85661"/>
                  </a:cubicBezTo>
                  <a:cubicBezTo>
                    <a:pt x="8886" y="85661"/>
                    <a:pt x="8353" y="86727"/>
                    <a:pt x="7820" y="87083"/>
                  </a:cubicBezTo>
                  <a:lnTo>
                    <a:pt x="7820" y="87616"/>
                  </a:lnTo>
                  <a:cubicBezTo>
                    <a:pt x="7820" y="90104"/>
                    <a:pt x="8886" y="91170"/>
                    <a:pt x="9242" y="91526"/>
                  </a:cubicBezTo>
                  <a:lnTo>
                    <a:pt x="10308" y="91526"/>
                  </a:lnTo>
                  <a:cubicBezTo>
                    <a:pt x="10308" y="91526"/>
                    <a:pt x="11374" y="90993"/>
                    <a:pt x="11730" y="90460"/>
                  </a:cubicBezTo>
                  <a:cubicBezTo>
                    <a:pt x="12796" y="89393"/>
                    <a:pt x="13151" y="87972"/>
                    <a:pt x="12263" y="86905"/>
                  </a:cubicBezTo>
                  <a:close/>
                  <a:moveTo>
                    <a:pt x="20260" y="100945"/>
                  </a:moveTo>
                  <a:cubicBezTo>
                    <a:pt x="18838" y="99879"/>
                    <a:pt x="17772" y="100412"/>
                    <a:pt x="17239" y="100945"/>
                  </a:cubicBezTo>
                  <a:cubicBezTo>
                    <a:pt x="15284" y="102011"/>
                    <a:pt x="15284" y="104500"/>
                    <a:pt x="15817" y="105388"/>
                  </a:cubicBezTo>
                  <a:lnTo>
                    <a:pt x="15817" y="105921"/>
                  </a:lnTo>
                  <a:cubicBezTo>
                    <a:pt x="16884" y="107876"/>
                    <a:pt x="18305" y="109476"/>
                    <a:pt x="19727" y="109476"/>
                  </a:cubicBezTo>
                  <a:cubicBezTo>
                    <a:pt x="20793" y="108943"/>
                    <a:pt x="21682" y="108054"/>
                    <a:pt x="22215" y="106454"/>
                  </a:cubicBezTo>
                  <a:cubicBezTo>
                    <a:pt x="22215" y="104500"/>
                    <a:pt x="21682" y="102011"/>
                    <a:pt x="20260" y="100945"/>
                  </a:cubicBezTo>
                  <a:close/>
                  <a:moveTo>
                    <a:pt x="25770" y="86017"/>
                  </a:moveTo>
                  <a:cubicBezTo>
                    <a:pt x="24348" y="83529"/>
                    <a:pt x="20260" y="82995"/>
                    <a:pt x="20260" y="82995"/>
                  </a:cubicBezTo>
                  <a:cubicBezTo>
                    <a:pt x="19727" y="82995"/>
                    <a:pt x="19194" y="83529"/>
                    <a:pt x="19194" y="83529"/>
                  </a:cubicBezTo>
                  <a:cubicBezTo>
                    <a:pt x="17239" y="86550"/>
                    <a:pt x="17239" y="89038"/>
                    <a:pt x="18128" y="90993"/>
                  </a:cubicBezTo>
                  <a:cubicBezTo>
                    <a:pt x="19194" y="92059"/>
                    <a:pt x="20082" y="92948"/>
                    <a:pt x="21682" y="92948"/>
                  </a:cubicBezTo>
                  <a:cubicBezTo>
                    <a:pt x="23637" y="92948"/>
                    <a:pt x="24703" y="91526"/>
                    <a:pt x="25592" y="89926"/>
                  </a:cubicBezTo>
                  <a:cubicBezTo>
                    <a:pt x="26125" y="88505"/>
                    <a:pt x="26125" y="86905"/>
                    <a:pt x="25592" y="86017"/>
                  </a:cubicBezTo>
                  <a:close/>
                  <a:moveTo>
                    <a:pt x="34300" y="99523"/>
                  </a:moveTo>
                  <a:cubicBezTo>
                    <a:pt x="33767" y="98457"/>
                    <a:pt x="33234" y="98102"/>
                    <a:pt x="32345" y="98102"/>
                  </a:cubicBezTo>
                  <a:cubicBezTo>
                    <a:pt x="31457" y="98102"/>
                    <a:pt x="30390" y="99523"/>
                    <a:pt x="29857" y="100057"/>
                  </a:cubicBezTo>
                  <a:lnTo>
                    <a:pt x="29857" y="100590"/>
                  </a:lnTo>
                  <a:cubicBezTo>
                    <a:pt x="29857" y="103078"/>
                    <a:pt x="30923" y="104144"/>
                    <a:pt x="31279" y="104144"/>
                  </a:cubicBezTo>
                  <a:cubicBezTo>
                    <a:pt x="31634" y="104144"/>
                    <a:pt x="31812" y="104677"/>
                    <a:pt x="32345" y="104677"/>
                  </a:cubicBezTo>
                  <a:cubicBezTo>
                    <a:pt x="32878" y="104677"/>
                    <a:pt x="33412" y="104144"/>
                    <a:pt x="33767" y="103611"/>
                  </a:cubicBezTo>
                  <a:cubicBezTo>
                    <a:pt x="34833" y="102545"/>
                    <a:pt x="35189" y="101123"/>
                    <a:pt x="34300" y="9970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1" name="Vrije vorm: vorm 500">
              <a:extLst>
                <a:ext uri="{FF2B5EF4-FFF2-40B4-BE49-F238E27FC236}">
                  <a16:creationId xmlns:a16="http://schemas.microsoft.com/office/drawing/2014/main" id="{FB44A2F9-B69A-E7EB-DA48-93F6E5DC362D}"/>
                </a:ext>
              </a:extLst>
            </p:cNvPr>
            <p:cNvSpPr/>
            <p:nvPr/>
          </p:nvSpPr>
          <p:spPr>
            <a:xfrm rot="21270334">
              <a:off x="5316903" y="2917761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10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1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7 w 108772"/>
                <a:gd name="connsiteY8" fmla="*/ 94725 h 190516"/>
                <a:gd name="connsiteX9" fmla="*/ 12981 w 108772"/>
                <a:gd name="connsiteY9" fmla="*/ 93659 h 190516"/>
                <a:gd name="connsiteX10" fmla="*/ 13515 w 108772"/>
                <a:gd name="connsiteY10" fmla="*/ 90104 h 190516"/>
                <a:gd name="connsiteX11" fmla="*/ 11560 w 108772"/>
                <a:gd name="connsiteY11" fmla="*/ 88149 h 190516"/>
                <a:gd name="connsiteX12" fmla="*/ 9072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2 w 108772"/>
                <a:gd name="connsiteY17" fmla="*/ 105033 h 190516"/>
                <a:gd name="connsiteX18" fmla="*/ 23112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5 w 108772"/>
                <a:gd name="connsiteY26" fmla="*/ 91704 h 190516"/>
                <a:gd name="connsiteX27" fmla="*/ 26133 w 108772"/>
                <a:gd name="connsiteY27" fmla="*/ 86194 h 190516"/>
                <a:gd name="connsiteX28" fmla="*/ 23112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9" y="1422"/>
                    <a:pt x="63810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1" y="22215"/>
                    <a:pt x="26311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7" y="94725"/>
                    <a:pt x="11027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5" y="92592"/>
                    <a:pt x="14048" y="91170"/>
                    <a:pt x="13515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2" y="89571"/>
                    <a:pt x="9072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8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2" y="105033"/>
                  </a:cubicBezTo>
                  <a:cubicBezTo>
                    <a:pt x="23645" y="103611"/>
                    <a:pt x="23645" y="102545"/>
                    <a:pt x="23112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5" y="93125"/>
                    <a:pt x="27555" y="91704"/>
                  </a:cubicBezTo>
                  <a:cubicBezTo>
                    <a:pt x="28088" y="89749"/>
                    <a:pt x="27555" y="87261"/>
                    <a:pt x="26133" y="86194"/>
                  </a:cubicBezTo>
                  <a:cubicBezTo>
                    <a:pt x="24711" y="85128"/>
                    <a:pt x="23645" y="85661"/>
                    <a:pt x="23112" y="85661"/>
                  </a:cubicBezTo>
                  <a:cubicBezTo>
                    <a:pt x="21157" y="86727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2" name="Vrije vorm: vorm 501">
              <a:extLst>
                <a:ext uri="{FF2B5EF4-FFF2-40B4-BE49-F238E27FC236}">
                  <a16:creationId xmlns:a16="http://schemas.microsoft.com/office/drawing/2014/main" id="{9DB5ECD0-C9E0-6EB7-FC08-485A1F7B3C49}"/>
                </a:ext>
              </a:extLst>
            </p:cNvPr>
            <p:cNvSpPr/>
            <p:nvPr/>
          </p:nvSpPr>
          <p:spPr>
            <a:xfrm rot="21270334">
              <a:off x="5433220" y="2841775"/>
              <a:ext cx="70419" cy="257539"/>
            </a:xfrm>
            <a:custGeom>
              <a:avLst/>
              <a:gdLst>
                <a:gd name="connsiteX0" fmla="*/ 29888 w 70419"/>
                <a:gd name="connsiteY0" fmla="*/ 257184 h 257539"/>
                <a:gd name="connsiteX1" fmla="*/ 16382 w 70419"/>
                <a:gd name="connsiteY1" fmla="*/ 234258 h 257539"/>
                <a:gd name="connsiteX2" fmla="*/ 10872 w 70419"/>
                <a:gd name="connsiteY2" fmla="*/ 143265 h 257539"/>
                <a:gd name="connsiteX3" fmla="*/ 10339 w 70419"/>
                <a:gd name="connsiteY3" fmla="*/ 131891 h 257539"/>
                <a:gd name="connsiteX4" fmla="*/ 8917 w 70419"/>
                <a:gd name="connsiteY4" fmla="*/ 131891 h 257539"/>
                <a:gd name="connsiteX5" fmla="*/ 31 w 70419"/>
                <a:gd name="connsiteY5" fmla="*/ 124960 h 257539"/>
                <a:gd name="connsiteX6" fmla="*/ 9984 w 70419"/>
                <a:gd name="connsiteY6" fmla="*/ 118918 h 257539"/>
                <a:gd name="connsiteX7" fmla="*/ 11050 w 70419"/>
                <a:gd name="connsiteY7" fmla="*/ 118918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8822 h 257539"/>
                <a:gd name="connsiteX20" fmla="*/ 18870 w 70419"/>
                <a:gd name="connsiteY20" fmla="*/ 138289 h 257539"/>
                <a:gd name="connsiteX21" fmla="*/ 16915 w 70419"/>
                <a:gd name="connsiteY21" fmla="*/ 142732 h 257539"/>
                <a:gd name="connsiteX22" fmla="*/ 17448 w 70419"/>
                <a:gd name="connsiteY22" fmla="*/ 143265 h 257539"/>
                <a:gd name="connsiteX23" fmla="*/ 21002 w 70419"/>
                <a:gd name="connsiteY23" fmla="*/ 146820 h 257539"/>
                <a:gd name="connsiteX24" fmla="*/ 23490 w 70419"/>
                <a:gd name="connsiteY24" fmla="*/ 144332 h 257539"/>
                <a:gd name="connsiteX25" fmla="*/ 22069 w 70419"/>
                <a:gd name="connsiteY25" fmla="*/ 138822 h 257539"/>
                <a:gd name="connsiteX26" fmla="*/ 30422 w 70419"/>
                <a:gd name="connsiteY26" fmla="*/ 162281 h 257539"/>
                <a:gd name="connsiteX27" fmla="*/ 31488 w 70419"/>
                <a:gd name="connsiteY27" fmla="*/ 162281 h 257539"/>
                <a:gd name="connsiteX28" fmla="*/ 34509 w 70419"/>
                <a:gd name="connsiteY28" fmla="*/ 161215 h 257539"/>
                <a:gd name="connsiteX29" fmla="*/ 35575 w 70419"/>
                <a:gd name="connsiteY29" fmla="*/ 156772 h 257539"/>
                <a:gd name="connsiteX30" fmla="*/ 32554 w 70419"/>
                <a:gd name="connsiteY30" fmla="*/ 153751 h 257539"/>
                <a:gd name="connsiteX31" fmla="*/ 26512 w 70419"/>
                <a:gd name="connsiteY31" fmla="*/ 154817 h 257539"/>
                <a:gd name="connsiteX32" fmla="*/ 25979 w 70419"/>
                <a:gd name="connsiteY32" fmla="*/ 156239 h 257539"/>
                <a:gd name="connsiteX33" fmla="*/ 30422 w 70419"/>
                <a:gd name="connsiteY33" fmla="*/ 162281 h 257539"/>
                <a:gd name="connsiteX34" fmla="*/ 30422 w 70419"/>
                <a:gd name="connsiteY34" fmla="*/ 148419 h 257539"/>
                <a:gd name="connsiteX35" fmla="*/ 31488 w 70419"/>
                <a:gd name="connsiteY35" fmla="*/ 148419 h 257539"/>
                <a:gd name="connsiteX36" fmla="*/ 32910 w 70419"/>
                <a:gd name="connsiteY36" fmla="*/ 147886 h 257539"/>
                <a:gd name="connsiteX37" fmla="*/ 33976 w 70419"/>
                <a:gd name="connsiteY37" fmla="*/ 143976 h 257539"/>
                <a:gd name="connsiteX38" fmla="*/ 32021 w 70419"/>
                <a:gd name="connsiteY38" fmla="*/ 142554 h 257539"/>
                <a:gd name="connsiteX39" fmla="*/ 29533 w 70419"/>
                <a:gd name="connsiteY39" fmla="*/ 143976 h 257539"/>
                <a:gd name="connsiteX40" fmla="*/ 29533 w 70419"/>
                <a:gd name="connsiteY40" fmla="*/ 144509 h 257539"/>
                <a:gd name="connsiteX41" fmla="*/ 30599 w 70419"/>
                <a:gd name="connsiteY41" fmla="*/ 148419 h 257539"/>
                <a:gd name="connsiteX42" fmla="*/ 45883 w 70419"/>
                <a:gd name="connsiteY42" fmla="*/ 53339 h 257539"/>
                <a:gd name="connsiteX43" fmla="*/ 53347 w 70419"/>
                <a:gd name="connsiteY43" fmla="*/ 12996 h 257539"/>
                <a:gd name="connsiteX44" fmla="*/ 45883 w 70419"/>
                <a:gd name="connsiteY44" fmla="*/ 53339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8" y="257184"/>
                  </a:moveTo>
                  <a:cubicBezTo>
                    <a:pt x="18870" y="257184"/>
                    <a:pt x="16382" y="234258"/>
                    <a:pt x="16382" y="234258"/>
                  </a:cubicBezTo>
                  <a:cubicBezTo>
                    <a:pt x="11939" y="205467"/>
                    <a:pt x="10872" y="143265"/>
                    <a:pt x="10872" y="143265"/>
                  </a:cubicBezTo>
                  <a:cubicBezTo>
                    <a:pt x="10872" y="143265"/>
                    <a:pt x="10339" y="138822"/>
                    <a:pt x="10339" y="131891"/>
                  </a:cubicBezTo>
                  <a:lnTo>
                    <a:pt x="8917" y="131891"/>
                  </a:lnTo>
                  <a:cubicBezTo>
                    <a:pt x="5896" y="131891"/>
                    <a:pt x="-502" y="129936"/>
                    <a:pt x="31" y="124960"/>
                  </a:cubicBezTo>
                  <a:cubicBezTo>
                    <a:pt x="565" y="119984"/>
                    <a:pt x="7496" y="118918"/>
                    <a:pt x="9984" y="118918"/>
                  </a:cubicBezTo>
                  <a:lnTo>
                    <a:pt x="11050" y="118918"/>
                  </a:lnTo>
                  <a:cubicBezTo>
                    <a:pt x="11583" y="78042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1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8822"/>
                  </a:moveTo>
                  <a:cubicBezTo>
                    <a:pt x="20825" y="137756"/>
                    <a:pt x="19403" y="137756"/>
                    <a:pt x="18870" y="138289"/>
                  </a:cubicBezTo>
                  <a:cubicBezTo>
                    <a:pt x="17448" y="138822"/>
                    <a:pt x="16915" y="141844"/>
                    <a:pt x="16915" y="142732"/>
                  </a:cubicBezTo>
                  <a:lnTo>
                    <a:pt x="17448" y="143265"/>
                  </a:lnTo>
                  <a:cubicBezTo>
                    <a:pt x="18514" y="145220"/>
                    <a:pt x="19403" y="146820"/>
                    <a:pt x="21002" y="146820"/>
                  </a:cubicBezTo>
                  <a:cubicBezTo>
                    <a:pt x="22069" y="146820"/>
                    <a:pt x="22957" y="145753"/>
                    <a:pt x="23490" y="144332"/>
                  </a:cubicBezTo>
                  <a:cubicBezTo>
                    <a:pt x="24024" y="142377"/>
                    <a:pt x="24024" y="139889"/>
                    <a:pt x="22069" y="138822"/>
                  </a:cubicBezTo>
                  <a:close/>
                  <a:moveTo>
                    <a:pt x="30422" y="162281"/>
                  </a:moveTo>
                  <a:lnTo>
                    <a:pt x="31488" y="162281"/>
                  </a:lnTo>
                  <a:cubicBezTo>
                    <a:pt x="32554" y="162281"/>
                    <a:pt x="33443" y="162281"/>
                    <a:pt x="34509" y="161215"/>
                  </a:cubicBezTo>
                  <a:cubicBezTo>
                    <a:pt x="35575" y="160149"/>
                    <a:pt x="35931" y="158727"/>
                    <a:pt x="35575" y="156772"/>
                  </a:cubicBezTo>
                  <a:cubicBezTo>
                    <a:pt x="35042" y="155350"/>
                    <a:pt x="34154" y="154284"/>
                    <a:pt x="32554" y="153751"/>
                  </a:cubicBezTo>
                  <a:cubicBezTo>
                    <a:pt x="30066" y="152684"/>
                    <a:pt x="27045" y="154817"/>
                    <a:pt x="26512" y="154817"/>
                  </a:cubicBezTo>
                  <a:cubicBezTo>
                    <a:pt x="26512" y="155350"/>
                    <a:pt x="25979" y="155883"/>
                    <a:pt x="25979" y="156239"/>
                  </a:cubicBezTo>
                  <a:cubicBezTo>
                    <a:pt x="26512" y="159260"/>
                    <a:pt x="27933" y="161215"/>
                    <a:pt x="30422" y="162281"/>
                  </a:cubicBezTo>
                  <a:close/>
                  <a:moveTo>
                    <a:pt x="30422" y="148419"/>
                  </a:moveTo>
                  <a:lnTo>
                    <a:pt x="31488" y="148419"/>
                  </a:lnTo>
                  <a:cubicBezTo>
                    <a:pt x="31488" y="148419"/>
                    <a:pt x="32554" y="148419"/>
                    <a:pt x="32910" y="147886"/>
                  </a:cubicBezTo>
                  <a:cubicBezTo>
                    <a:pt x="33976" y="146820"/>
                    <a:pt x="34331" y="145398"/>
                    <a:pt x="33976" y="143976"/>
                  </a:cubicBezTo>
                  <a:cubicBezTo>
                    <a:pt x="33443" y="142910"/>
                    <a:pt x="32554" y="142554"/>
                    <a:pt x="32021" y="142554"/>
                  </a:cubicBezTo>
                  <a:cubicBezTo>
                    <a:pt x="30599" y="142554"/>
                    <a:pt x="29533" y="143621"/>
                    <a:pt x="29533" y="143976"/>
                  </a:cubicBezTo>
                  <a:lnTo>
                    <a:pt x="29533" y="144509"/>
                  </a:lnTo>
                  <a:cubicBezTo>
                    <a:pt x="29000" y="146997"/>
                    <a:pt x="30066" y="148064"/>
                    <a:pt x="30599" y="148419"/>
                  </a:cubicBezTo>
                  <a:close/>
                  <a:moveTo>
                    <a:pt x="45883" y="53339"/>
                  </a:moveTo>
                  <a:cubicBezTo>
                    <a:pt x="58324" y="36455"/>
                    <a:pt x="60812" y="11575"/>
                    <a:pt x="53347" y="12996"/>
                  </a:cubicBezTo>
                  <a:cubicBezTo>
                    <a:pt x="50326" y="14063"/>
                    <a:pt x="47838" y="31479"/>
                    <a:pt x="45883" y="5333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3" name="Vrije vorm: vorm 502">
              <a:extLst>
                <a:ext uri="{FF2B5EF4-FFF2-40B4-BE49-F238E27FC236}">
                  <a16:creationId xmlns:a16="http://schemas.microsoft.com/office/drawing/2014/main" id="{2C3327ED-D3C1-7A32-AFC0-E149B455BB2B}"/>
                </a:ext>
              </a:extLst>
            </p:cNvPr>
            <p:cNvSpPr/>
            <p:nvPr/>
          </p:nvSpPr>
          <p:spPr>
            <a:xfrm rot="21270334">
              <a:off x="5604912" y="2890616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4" name="Vrije vorm: vorm 503">
              <a:extLst>
                <a:ext uri="{FF2B5EF4-FFF2-40B4-BE49-F238E27FC236}">
                  <a16:creationId xmlns:a16="http://schemas.microsoft.com/office/drawing/2014/main" id="{AED60ED0-E5BC-D3D1-FF2D-F893A5A9FEF9}"/>
                </a:ext>
              </a:extLst>
            </p:cNvPr>
            <p:cNvSpPr/>
            <p:nvPr/>
          </p:nvSpPr>
          <p:spPr>
            <a:xfrm rot="21270334">
              <a:off x="5711939" y="2880321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8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8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5" name="Vrije vorm: vorm 504">
              <a:extLst>
                <a:ext uri="{FF2B5EF4-FFF2-40B4-BE49-F238E27FC236}">
                  <a16:creationId xmlns:a16="http://schemas.microsoft.com/office/drawing/2014/main" id="{8C67840E-F09C-87AC-C2E8-74C3F7034DAE}"/>
                </a:ext>
              </a:extLst>
            </p:cNvPr>
            <p:cNvSpPr/>
            <p:nvPr/>
          </p:nvSpPr>
          <p:spPr>
            <a:xfrm rot="21270334">
              <a:off x="5821786" y="2868747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6" name="Vrije vorm: vorm 505">
              <a:extLst>
                <a:ext uri="{FF2B5EF4-FFF2-40B4-BE49-F238E27FC236}">
                  <a16:creationId xmlns:a16="http://schemas.microsoft.com/office/drawing/2014/main" id="{A97C3F57-A4C1-33D5-7287-17900C1D52D7}"/>
                </a:ext>
              </a:extLst>
            </p:cNvPr>
            <p:cNvSpPr/>
            <p:nvPr/>
          </p:nvSpPr>
          <p:spPr>
            <a:xfrm rot="21270334">
              <a:off x="6052919" y="2779244"/>
              <a:ext cx="127912" cy="257360"/>
            </a:xfrm>
            <a:custGeom>
              <a:avLst/>
              <a:gdLst>
                <a:gd name="connsiteX0" fmla="*/ 404 w 127912"/>
                <a:gd name="connsiteY0" fmla="*/ 159771 h 257360"/>
                <a:gd name="connsiteX1" fmla="*/ 7868 w 127912"/>
                <a:gd name="connsiteY1" fmla="*/ 152306 h 257360"/>
                <a:gd name="connsiteX2" fmla="*/ 60118 w 127912"/>
                <a:gd name="connsiteY2" fmla="*/ 0 h 257360"/>
                <a:gd name="connsiteX3" fmla="*/ 119299 w 127912"/>
                <a:gd name="connsiteY3" fmla="*/ 152306 h 257360"/>
                <a:gd name="connsiteX4" fmla="*/ 127829 w 127912"/>
                <a:gd name="connsiteY4" fmla="*/ 157282 h 257360"/>
                <a:gd name="connsiteX5" fmla="*/ 119832 w 127912"/>
                <a:gd name="connsiteY5" fmla="*/ 162259 h 257360"/>
                <a:gd name="connsiteX6" fmla="*/ 120898 w 127912"/>
                <a:gd name="connsiteY6" fmla="*/ 235479 h 257360"/>
                <a:gd name="connsiteX7" fmla="*/ 105970 w 127912"/>
                <a:gd name="connsiteY7" fmla="*/ 257339 h 257360"/>
                <a:gd name="connsiteX8" fmla="*/ 87487 w 127912"/>
                <a:gd name="connsiteY8" fmla="*/ 229970 h 257360"/>
                <a:gd name="connsiteX9" fmla="*/ 86954 w 127912"/>
                <a:gd name="connsiteY9" fmla="*/ 163325 h 257360"/>
                <a:gd name="connsiteX10" fmla="*/ 20308 w 127912"/>
                <a:gd name="connsiteY10" fmla="*/ 164391 h 257360"/>
                <a:gd name="connsiteX11" fmla="*/ 12311 w 127912"/>
                <a:gd name="connsiteY11" fmla="*/ 248453 h 257360"/>
                <a:gd name="connsiteX12" fmla="*/ 5380 w 127912"/>
                <a:gd name="connsiteY12" fmla="*/ 257339 h 257360"/>
                <a:gd name="connsiteX13" fmla="*/ 937 w 127912"/>
                <a:gd name="connsiteY13" fmla="*/ 246853 h 257360"/>
                <a:gd name="connsiteX14" fmla="*/ 6979 w 127912"/>
                <a:gd name="connsiteY14" fmla="*/ 163680 h 257360"/>
                <a:gd name="connsiteX15" fmla="*/ 581 w 127912"/>
                <a:gd name="connsiteY15" fmla="*/ 159771 h 257360"/>
                <a:gd name="connsiteX16" fmla="*/ 21730 w 127912"/>
                <a:gd name="connsiteY16" fmla="*/ 151773 h 257360"/>
                <a:gd name="connsiteX17" fmla="*/ 86420 w 127912"/>
                <a:gd name="connsiteY17" fmla="*/ 150707 h 257360"/>
                <a:gd name="connsiteX18" fmla="*/ 61540 w 127912"/>
                <a:gd name="connsiteY18" fmla="*/ 14395 h 257360"/>
                <a:gd name="connsiteX19" fmla="*/ 21730 w 127912"/>
                <a:gd name="connsiteY19" fmla="*/ 151773 h 257360"/>
                <a:gd name="connsiteX20" fmla="*/ 94951 w 127912"/>
                <a:gd name="connsiteY20" fmla="*/ 136845 h 257360"/>
                <a:gd name="connsiteX21" fmla="*/ 97972 w 127912"/>
                <a:gd name="connsiteY21" fmla="*/ 138800 h 257360"/>
                <a:gd name="connsiteX22" fmla="*/ 98505 w 127912"/>
                <a:gd name="connsiteY22" fmla="*/ 138800 h 257360"/>
                <a:gd name="connsiteX23" fmla="*/ 102060 w 127912"/>
                <a:gd name="connsiteY23" fmla="*/ 135778 h 257360"/>
                <a:gd name="connsiteX24" fmla="*/ 102060 w 127912"/>
                <a:gd name="connsiteY24" fmla="*/ 131868 h 257360"/>
                <a:gd name="connsiteX25" fmla="*/ 96551 w 127912"/>
                <a:gd name="connsiteY25" fmla="*/ 128847 h 257360"/>
                <a:gd name="connsiteX26" fmla="*/ 95484 w 127912"/>
                <a:gd name="connsiteY26" fmla="*/ 129380 h 257360"/>
                <a:gd name="connsiteX27" fmla="*/ 94951 w 127912"/>
                <a:gd name="connsiteY27" fmla="*/ 136845 h 257360"/>
                <a:gd name="connsiteX28" fmla="*/ 100994 w 127912"/>
                <a:gd name="connsiteY28" fmla="*/ 165280 h 257360"/>
                <a:gd name="connsiteX29" fmla="*/ 99039 w 127912"/>
                <a:gd name="connsiteY29" fmla="*/ 162792 h 257360"/>
                <a:gd name="connsiteX30" fmla="*/ 95129 w 127912"/>
                <a:gd name="connsiteY30" fmla="*/ 165280 h 257360"/>
                <a:gd name="connsiteX31" fmla="*/ 94596 w 127912"/>
                <a:gd name="connsiteY31" fmla="*/ 165813 h 257360"/>
                <a:gd name="connsiteX32" fmla="*/ 95662 w 127912"/>
                <a:gd name="connsiteY32" fmla="*/ 170789 h 257360"/>
                <a:gd name="connsiteX33" fmla="*/ 96728 w 127912"/>
                <a:gd name="connsiteY33" fmla="*/ 171322 h 257360"/>
                <a:gd name="connsiteX34" fmla="*/ 99216 w 127912"/>
                <a:gd name="connsiteY34" fmla="*/ 170256 h 257360"/>
                <a:gd name="connsiteX35" fmla="*/ 101171 w 127912"/>
                <a:gd name="connsiteY35" fmla="*/ 165280 h 257360"/>
                <a:gd name="connsiteX36" fmla="*/ 99927 w 127912"/>
                <a:gd name="connsiteY36" fmla="*/ 145375 h 257360"/>
                <a:gd name="connsiteX37" fmla="*/ 99927 w 127912"/>
                <a:gd name="connsiteY37" fmla="*/ 145908 h 257360"/>
                <a:gd name="connsiteX38" fmla="*/ 100994 w 127912"/>
                <a:gd name="connsiteY38" fmla="*/ 150351 h 257360"/>
                <a:gd name="connsiteX39" fmla="*/ 102060 w 127912"/>
                <a:gd name="connsiteY39" fmla="*/ 150351 h 257360"/>
                <a:gd name="connsiteX40" fmla="*/ 104015 w 127912"/>
                <a:gd name="connsiteY40" fmla="*/ 149818 h 257360"/>
                <a:gd name="connsiteX41" fmla="*/ 105081 w 127912"/>
                <a:gd name="connsiteY41" fmla="*/ 145908 h 257360"/>
                <a:gd name="connsiteX42" fmla="*/ 103126 w 127912"/>
                <a:gd name="connsiteY42" fmla="*/ 143953 h 257360"/>
                <a:gd name="connsiteX43" fmla="*/ 100105 w 127912"/>
                <a:gd name="connsiteY43" fmla="*/ 145375 h 257360"/>
                <a:gd name="connsiteX44" fmla="*/ 105970 w 127912"/>
                <a:gd name="connsiteY44" fmla="*/ 173277 h 257360"/>
                <a:gd name="connsiteX45" fmla="*/ 104903 w 127912"/>
                <a:gd name="connsiteY45" fmla="*/ 177187 h 257360"/>
                <a:gd name="connsiteX46" fmla="*/ 106858 w 127912"/>
                <a:gd name="connsiteY46" fmla="*/ 178253 h 257360"/>
                <a:gd name="connsiteX47" fmla="*/ 109880 w 127912"/>
                <a:gd name="connsiteY47" fmla="*/ 175765 h 257360"/>
                <a:gd name="connsiteX48" fmla="*/ 109346 w 127912"/>
                <a:gd name="connsiteY48" fmla="*/ 173277 h 257360"/>
                <a:gd name="connsiteX49" fmla="*/ 106325 w 127912"/>
                <a:gd name="connsiteY49" fmla="*/ 173277 h 257360"/>
                <a:gd name="connsiteX50" fmla="*/ 105792 w 127912"/>
                <a:gd name="connsiteY50" fmla="*/ 173277 h 257360"/>
                <a:gd name="connsiteX51" fmla="*/ 108991 w 127912"/>
                <a:gd name="connsiteY51" fmla="*/ 159415 h 257360"/>
                <a:gd name="connsiteX52" fmla="*/ 110946 w 127912"/>
                <a:gd name="connsiteY52" fmla="*/ 160481 h 257360"/>
                <a:gd name="connsiteX53" fmla="*/ 111479 w 127912"/>
                <a:gd name="connsiteY53" fmla="*/ 160481 h 257360"/>
                <a:gd name="connsiteX54" fmla="*/ 115389 w 127912"/>
                <a:gd name="connsiteY54" fmla="*/ 157460 h 257360"/>
                <a:gd name="connsiteX55" fmla="*/ 115389 w 127912"/>
                <a:gd name="connsiteY55" fmla="*/ 153550 h 257360"/>
                <a:gd name="connsiteX56" fmla="*/ 111479 w 127912"/>
                <a:gd name="connsiteY56" fmla="*/ 152484 h 257360"/>
                <a:gd name="connsiteX57" fmla="*/ 110413 w 127912"/>
                <a:gd name="connsiteY57" fmla="*/ 153017 h 257360"/>
                <a:gd name="connsiteX58" fmla="*/ 108991 w 127912"/>
                <a:gd name="connsiteY58" fmla="*/ 159415 h 25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27912" h="257360">
                  <a:moveTo>
                    <a:pt x="404" y="159771"/>
                  </a:moveTo>
                  <a:cubicBezTo>
                    <a:pt x="404" y="159771"/>
                    <a:pt x="-2617" y="154261"/>
                    <a:pt x="7868" y="152306"/>
                  </a:cubicBezTo>
                  <a:cubicBezTo>
                    <a:pt x="15865" y="81218"/>
                    <a:pt x="31327" y="0"/>
                    <a:pt x="60118" y="0"/>
                  </a:cubicBezTo>
                  <a:cubicBezTo>
                    <a:pt x="100994" y="0"/>
                    <a:pt x="114856" y="83529"/>
                    <a:pt x="119299" y="152306"/>
                  </a:cubicBezTo>
                  <a:cubicBezTo>
                    <a:pt x="125697" y="153373"/>
                    <a:pt x="127829" y="154261"/>
                    <a:pt x="127829" y="157282"/>
                  </a:cubicBezTo>
                  <a:cubicBezTo>
                    <a:pt x="128362" y="159771"/>
                    <a:pt x="126407" y="161725"/>
                    <a:pt x="119832" y="162259"/>
                  </a:cubicBezTo>
                  <a:cubicBezTo>
                    <a:pt x="121254" y="194604"/>
                    <a:pt x="121254" y="222506"/>
                    <a:pt x="120898" y="235479"/>
                  </a:cubicBezTo>
                  <a:cubicBezTo>
                    <a:pt x="120898" y="235479"/>
                    <a:pt x="120898" y="256806"/>
                    <a:pt x="105970" y="257339"/>
                  </a:cubicBezTo>
                  <a:cubicBezTo>
                    <a:pt x="91041" y="257872"/>
                    <a:pt x="88020" y="244899"/>
                    <a:pt x="87487" y="229970"/>
                  </a:cubicBezTo>
                  <a:cubicBezTo>
                    <a:pt x="87487" y="224994"/>
                    <a:pt x="88020" y="197092"/>
                    <a:pt x="86954" y="163325"/>
                  </a:cubicBezTo>
                  <a:cubicBezTo>
                    <a:pt x="65094" y="163858"/>
                    <a:pt x="39147" y="163325"/>
                    <a:pt x="20308" y="164391"/>
                  </a:cubicBezTo>
                  <a:cubicBezTo>
                    <a:pt x="16399" y="198691"/>
                    <a:pt x="13377" y="230503"/>
                    <a:pt x="12311" y="248453"/>
                  </a:cubicBezTo>
                  <a:cubicBezTo>
                    <a:pt x="12311" y="248453"/>
                    <a:pt x="11778" y="257872"/>
                    <a:pt x="5380" y="257339"/>
                  </a:cubicBezTo>
                  <a:cubicBezTo>
                    <a:pt x="-129" y="256806"/>
                    <a:pt x="937" y="246853"/>
                    <a:pt x="937" y="246853"/>
                  </a:cubicBezTo>
                  <a:cubicBezTo>
                    <a:pt x="1470" y="230859"/>
                    <a:pt x="3425" y="199580"/>
                    <a:pt x="6979" y="163680"/>
                  </a:cubicBezTo>
                  <a:cubicBezTo>
                    <a:pt x="3425" y="163147"/>
                    <a:pt x="581" y="162259"/>
                    <a:pt x="581" y="159771"/>
                  </a:cubicBezTo>
                  <a:close/>
                  <a:moveTo>
                    <a:pt x="21730" y="151773"/>
                  </a:moveTo>
                  <a:cubicBezTo>
                    <a:pt x="35237" y="151240"/>
                    <a:pt x="62606" y="150351"/>
                    <a:pt x="86420" y="150707"/>
                  </a:cubicBezTo>
                  <a:cubicBezTo>
                    <a:pt x="84465" y="89926"/>
                    <a:pt x="78423" y="16350"/>
                    <a:pt x="61540" y="14395"/>
                  </a:cubicBezTo>
                  <a:cubicBezTo>
                    <a:pt x="43590" y="12440"/>
                    <a:pt x="30261" y="84595"/>
                    <a:pt x="21730" y="151773"/>
                  </a:cubicBezTo>
                  <a:close/>
                  <a:moveTo>
                    <a:pt x="94951" y="136845"/>
                  </a:moveTo>
                  <a:cubicBezTo>
                    <a:pt x="95484" y="137911"/>
                    <a:pt x="96373" y="138800"/>
                    <a:pt x="97972" y="138800"/>
                  </a:cubicBezTo>
                  <a:lnTo>
                    <a:pt x="98505" y="138800"/>
                  </a:lnTo>
                  <a:cubicBezTo>
                    <a:pt x="99927" y="138266"/>
                    <a:pt x="101527" y="137378"/>
                    <a:pt x="102060" y="135778"/>
                  </a:cubicBezTo>
                  <a:cubicBezTo>
                    <a:pt x="102593" y="134179"/>
                    <a:pt x="102593" y="132757"/>
                    <a:pt x="102060" y="131868"/>
                  </a:cubicBezTo>
                  <a:cubicBezTo>
                    <a:pt x="100638" y="129380"/>
                    <a:pt x="96551" y="128847"/>
                    <a:pt x="96551" y="128847"/>
                  </a:cubicBezTo>
                  <a:cubicBezTo>
                    <a:pt x="96017" y="128847"/>
                    <a:pt x="95484" y="129380"/>
                    <a:pt x="95484" y="129380"/>
                  </a:cubicBezTo>
                  <a:cubicBezTo>
                    <a:pt x="94062" y="132402"/>
                    <a:pt x="93529" y="134890"/>
                    <a:pt x="94951" y="136845"/>
                  </a:cubicBezTo>
                  <a:close/>
                  <a:moveTo>
                    <a:pt x="100994" y="165280"/>
                  </a:moveTo>
                  <a:cubicBezTo>
                    <a:pt x="100460" y="163325"/>
                    <a:pt x="99927" y="162792"/>
                    <a:pt x="99039" y="162792"/>
                  </a:cubicBezTo>
                  <a:cubicBezTo>
                    <a:pt x="97617" y="162259"/>
                    <a:pt x="95484" y="164214"/>
                    <a:pt x="95129" y="165280"/>
                  </a:cubicBezTo>
                  <a:cubicBezTo>
                    <a:pt x="95129" y="165280"/>
                    <a:pt x="94596" y="165280"/>
                    <a:pt x="94596" y="165813"/>
                  </a:cubicBezTo>
                  <a:cubicBezTo>
                    <a:pt x="94062" y="168301"/>
                    <a:pt x="94062" y="170256"/>
                    <a:pt x="95662" y="170789"/>
                  </a:cubicBezTo>
                  <a:cubicBezTo>
                    <a:pt x="95662" y="171322"/>
                    <a:pt x="96195" y="171322"/>
                    <a:pt x="96728" y="171322"/>
                  </a:cubicBezTo>
                  <a:cubicBezTo>
                    <a:pt x="97794" y="171322"/>
                    <a:pt x="98150" y="171322"/>
                    <a:pt x="99216" y="170256"/>
                  </a:cubicBezTo>
                  <a:cubicBezTo>
                    <a:pt x="100638" y="169190"/>
                    <a:pt x="101704" y="167235"/>
                    <a:pt x="101171" y="165280"/>
                  </a:cubicBezTo>
                  <a:close/>
                  <a:moveTo>
                    <a:pt x="99927" y="145375"/>
                  </a:moveTo>
                  <a:lnTo>
                    <a:pt x="99927" y="145908"/>
                  </a:lnTo>
                  <a:cubicBezTo>
                    <a:pt x="99394" y="148930"/>
                    <a:pt x="100460" y="149818"/>
                    <a:pt x="100994" y="150351"/>
                  </a:cubicBezTo>
                  <a:lnTo>
                    <a:pt x="102060" y="150351"/>
                  </a:lnTo>
                  <a:cubicBezTo>
                    <a:pt x="102060" y="150351"/>
                    <a:pt x="103482" y="150351"/>
                    <a:pt x="104015" y="149818"/>
                  </a:cubicBezTo>
                  <a:cubicBezTo>
                    <a:pt x="105081" y="148752"/>
                    <a:pt x="105437" y="147330"/>
                    <a:pt x="105081" y="145908"/>
                  </a:cubicBezTo>
                  <a:cubicBezTo>
                    <a:pt x="104726" y="144487"/>
                    <a:pt x="104015" y="143953"/>
                    <a:pt x="103126" y="143953"/>
                  </a:cubicBezTo>
                  <a:cubicBezTo>
                    <a:pt x="101704" y="143420"/>
                    <a:pt x="100638" y="145020"/>
                    <a:pt x="100105" y="145375"/>
                  </a:cubicBezTo>
                  <a:close/>
                  <a:moveTo>
                    <a:pt x="105970" y="173277"/>
                  </a:moveTo>
                  <a:cubicBezTo>
                    <a:pt x="104548" y="175232"/>
                    <a:pt x="104548" y="176299"/>
                    <a:pt x="104903" y="177187"/>
                  </a:cubicBezTo>
                  <a:cubicBezTo>
                    <a:pt x="104903" y="177720"/>
                    <a:pt x="105970" y="178253"/>
                    <a:pt x="106858" y="178253"/>
                  </a:cubicBezTo>
                  <a:cubicBezTo>
                    <a:pt x="108280" y="178253"/>
                    <a:pt x="109346" y="177187"/>
                    <a:pt x="109880" y="175765"/>
                  </a:cubicBezTo>
                  <a:cubicBezTo>
                    <a:pt x="110413" y="174699"/>
                    <a:pt x="109880" y="173810"/>
                    <a:pt x="109346" y="173277"/>
                  </a:cubicBezTo>
                  <a:cubicBezTo>
                    <a:pt x="108280" y="172211"/>
                    <a:pt x="106858" y="172744"/>
                    <a:pt x="106325" y="173277"/>
                  </a:cubicBezTo>
                  <a:lnTo>
                    <a:pt x="105792" y="173277"/>
                  </a:lnTo>
                  <a:close/>
                  <a:moveTo>
                    <a:pt x="108991" y="159415"/>
                  </a:moveTo>
                  <a:cubicBezTo>
                    <a:pt x="108991" y="159415"/>
                    <a:pt x="110057" y="160481"/>
                    <a:pt x="110946" y="160481"/>
                  </a:cubicBezTo>
                  <a:lnTo>
                    <a:pt x="111479" y="160481"/>
                  </a:lnTo>
                  <a:cubicBezTo>
                    <a:pt x="112545" y="160481"/>
                    <a:pt x="114500" y="159415"/>
                    <a:pt x="115389" y="157460"/>
                  </a:cubicBezTo>
                  <a:cubicBezTo>
                    <a:pt x="116455" y="156038"/>
                    <a:pt x="116455" y="154439"/>
                    <a:pt x="115389" y="153550"/>
                  </a:cubicBezTo>
                  <a:cubicBezTo>
                    <a:pt x="114323" y="152129"/>
                    <a:pt x="111834" y="152484"/>
                    <a:pt x="111479" y="152484"/>
                  </a:cubicBezTo>
                  <a:cubicBezTo>
                    <a:pt x="111123" y="152484"/>
                    <a:pt x="110946" y="152484"/>
                    <a:pt x="110413" y="153017"/>
                  </a:cubicBezTo>
                  <a:cubicBezTo>
                    <a:pt x="108458" y="155505"/>
                    <a:pt x="107925" y="157993"/>
                    <a:pt x="108991" y="15941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7" name="Vrije vorm: vorm 506">
              <a:extLst>
                <a:ext uri="{FF2B5EF4-FFF2-40B4-BE49-F238E27FC236}">
                  <a16:creationId xmlns:a16="http://schemas.microsoft.com/office/drawing/2014/main" id="{A82A6235-6681-8722-3680-15A261939DE1}"/>
                </a:ext>
              </a:extLst>
            </p:cNvPr>
            <p:cNvSpPr/>
            <p:nvPr/>
          </p:nvSpPr>
          <p:spPr>
            <a:xfrm rot="21270334">
              <a:off x="6198237" y="2832535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8" name="Vrije vorm: vorm 507">
              <a:extLst>
                <a:ext uri="{FF2B5EF4-FFF2-40B4-BE49-F238E27FC236}">
                  <a16:creationId xmlns:a16="http://schemas.microsoft.com/office/drawing/2014/main" id="{157E593F-C17D-5467-55E0-4730A8F43918}"/>
                </a:ext>
              </a:extLst>
            </p:cNvPr>
            <p:cNvSpPr/>
            <p:nvPr/>
          </p:nvSpPr>
          <p:spPr>
            <a:xfrm rot="21270334">
              <a:off x="6311382" y="2757313"/>
              <a:ext cx="76787" cy="257045"/>
            </a:xfrm>
            <a:custGeom>
              <a:avLst/>
              <a:gdLst>
                <a:gd name="connsiteX0" fmla="*/ 76787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49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5 w 76787"/>
                <a:gd name="connsiteY23" fmla="*/ 147392 h 257045"/>
                <a:gd name="connsiteX24" fmla="*/ 28447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0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7" y="45381"/>
                  </a:moveTo>
                  <a:cubicBezTo>
                    <a:pt x="76254" y="50357"/>
                    <a:pt x="67901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49" y="143127"/>
                    <a:pt x="22049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8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8" y="147392"/>
                    <a:pt x="34845" y="147392"/>
                    <a:pt x="34845" y="147392"/>
                  </a:cubicBezTo>
                  <a:cubicBezTo>
                    <a:pt x="31291" y="147926"/>
                    <a:pt x="29336" y="149347"/>
                    <a:pt x="28447" y="151302"/>
                  </a:cubicBezTo>
                  <a:cubicBezTo>
                    <a:pt x="27914" y="152724"/>
                    <a:pt x="28447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3" y="162854"/>
                    <a:pt x="32890" y="163387"/>
                  </a:cubicBezTo>
                  <a:cubicBezTo>
                    <a:pt x="30935" y="164454"/>
                    <a:pt x="30935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4" y="159477"/>
                    <a:pt x="44798" y="158944"/>
                  </a:cubicBezTo>
                  <a:cubicBezTo>
                    <a:pt x="46219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1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9" name="Vrije vorm: vorm 508">
              <a:extLst>
                <a:ext uri="{FF2B5EF4-FFF2-40B4-BE49-F238E27FC236}">
                  <a16:creationId xmlns:a16="http://schemas.microsoft.com/office/drawing/2014/main" id="{E7C8778E-E164-F9ED-5154-CD8EA9BC1E12}"/>
                </a:ext>
              </a:extLst>
            </p:cNvPr>
            <p:cNvSpPr/>
            <p:nvPr/>
          </p:nvSpPr>
          <p:spPr>
            <a:xfrm rot="21270334">
              <a:off x="6390263" y="2789841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7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0" name="Vrije vorm: vorm 509">
              <a:extLst>
                <a:ext uri="{FF2B5EF4-FFF2-40B4-BE49-F238E27FC236}">
                  <a16:creationId xmlns:a16="http://schemas.microsoft.com/office/drawing/2014/main" id="{272C56DB-8EC9-50A1-2CA6-DE26AEE16DE7}"/>
                </a:ext>
              </a:extLst>
            </p:cNvPr>
            <p:cNvSpPr/>
            <p:nvPr/>
          </p:nvSpPr>
          <p:spPr>
            <a:xfrm rot="21270334">
              <a:off x="6442309" y="2902143"/>
              <a:ext cx="41468" cy="14573"/>
            </a:xfrm>
            <a:custGeom>
              <a:avLst/>
              <a:gdLst>
                <a:gd name="connsiteX0" fmla="*/ 7820 w 41468"/>
                <a:gd name="connsiteY0" fmla="*/ 178 h 14573"/>
                <a:gd name="connsiteX1" fmla="*/ 20793 w 41468"/>
                <a:gd name="connsiteY1" fmla="*/ 178 h 14573"/>
                <a:gd name="connsiteX2" fmla="*/ 36788 w 41468"/>
                <a:gd name="connsiteY2" fmla="*/ 2666 h 14573"/>
                <a:gd name="connsiteX3" fmla="*/ 41231 w 41468"/>
                <a:gd name="connsiteY3" fmla="*/ 7109 h 14573"/>
                <a:gd name="connsiteX4" fmla="*/ 41231 w 41468"/>
                <a:gd name="connsiteY4" fmla="*/ 9597 h 14573"/>
                <a:gd name="connsiteX5" fmla="*/ 37321 w 41468"/>
                <a:gd name="connsiteY5" fmla="*/ 13507 h 14573"/>
                <a:gd name="connsiteX6" fmla="*/ 31279 w 41468"/>
                <a:gd name="connsiteY6" fmla="*/ 14573 h 14573"/>
                <a:gd name="connsiteX7" fmla="*/ 26836 w 41468"/>
                <a:gd name="connsiteY7" fmla="*/ 14573 h 14573"/>
                <a:gd name="connsiteX8" fmla="*/ 8353 w 41468"/>
                <a:gd name="connsiteY8" fmla="*/ 13507 h 14573"/>
                <a:gd name="connsiteX9" fmla="*/ 6398 w 41468"/>
                <a:gd name="connsiteY9" fmla="*/ 13507 h 14573"/>
                <a:gd name="connsiteX10" fmla="*/ 4976 w 41468"/>
                <a:gd name="connsiteY10" fmla="*/ 12974 h 14573"/>
                <a:gd name="connsiteX11" fmla="*/ 0 w 41468"/>
                <a:gd name="connsiteY11" fmla="*/ 8531 h 14573"/>
                <a:gd name="connsiteX12" fmla="*/ 7997 w 41468"/>
                <a:gd name="connsiteY12" fmla="*/ 0 h 1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468" h="14573">
                  <a:moveTo>
                    <a:pt x="7820" y="178"/>
                  </a:moveTo>
                  <a:lnTo>
                    <a:pt x="20793" y="178"/>
                  </a:lnTo>
                  <a:cubicBezTo>
                    <a:pt x="25236" y="178"/>
                    <a:pt x="32700" y="1244"/>
                    <a:pt x="36788" y="2666"/>
                  </a:cubicBezTo>
                  <a:cubicBezTo>
                    <a:pt x="39276" y="3732"/>
                    <a:pt x="41231" y="5154"/>
                    <a:pt x="41231" y="7109"/>
                  </a:cubicBezTo>
                  <a:cubicBezTo>
                    <a:pt x="41231" y="7109"/>
                    <a:pt x="41764" y="8531"/>
                    <a:pt x="41231" y="9597"/>
                  </a:cubicBezTo>
                  <a:cubicBezTo>
                    <a:pt x="40698" y="11019"/>
                    <a:pt x="39809" y="12618"/>
                    <a:pt x="37321" y="13507"/>
                  </a:cubicBezTo>
                  <a:cubicBezTo>
                    <a:pt x="36788" y="13507"/>
                    <a:pt x="31279" y="14573"/>
                    <a:pt x="31279" y="14573"/>
                  </a:cubicBezTo>
                  <a:lnTo>
                    <a:pt x="26836" y="14573"/>
                  </a:lnTo>
                  <a:cubicBezTo>
                    <a:pt x="24348" y="14573"/>
                    <a:pt x="10485" y="14573"/>
                    <a:pt x="8353" y="13507"/>
                  </a:cubicBezTo>
                  <a:lnTo>
                    <a:pt x="6398" y="13507"/>
                  </a:lnTo>
                  <a:cubicBezTo>
                    <a:pt x="6398" y="13507"/>
                    <a:pt x="5332" y="12974"/>
                    <a:pt x="4976" y="12974"/>
                  </a:cubicBezTo>
                  <a:cubicBezTo>
                    <a:pt x="1955" y="12974"/>
                    <a:pt x="0" y="11552"/>
                    <a:pt x="0" y="8531"/>
                  </a:cubicBezTo>
                  <a:cubicBezTo>
                    <a:pt x="0" y="2488"/>
                    <a:pt x="1422" y="0"/>
                    <a:pt x="7997" y="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1" name="Vrije vorm: vorm 510">
              <a:extLst>
                <a:ext uri="{FF2B5EF4-FFF2-40B4-BE49-F238E27FC236}">
                  <a16:creationId xmlns:a16="http://schemas.microsoft.com/office/drawing/2014/main" id="{D3153BF7-6F57-3914-555A-DB787187BB8C}"/>
                </a:ext>
              </a:extLst>
            </p:cNvPr>
            <p:cNvSpPr/>
            <p:nvPr/>
          </p:nvSpPr>
          <p:spPr>
            <a:xfrm rot="21270334">
              <a:off x="6497638" y="2735790"/>
              <a:ext cx="126344" cy="258014"/>
            </a:xfrm>
            <a:custGeom>
              <a:avLst/>
              <a:gdLst>
                <a:gd name="connsiteX0" fmla="*/ 126209 w 126344"/>
                <a:gd name="connsiteY0" fmla="*/ 57975 h 258014"/>
                <a:gd name="connsiteX1" fmla="*/ 118212 w 126344"/>
                <a:gd name="connsiteY1" fmla="*/ 67394 h 258014"/>
                <a:gd name="connsiteX2" fmla="*/ 113235 w 126344"/>
                <a:gd name="connsiteY2" fmla="*/ 58508 h 258014"/>
                <a:gd name="connsiteX3" fmla="*/ 94753 w 126344"/>
                <a:gd name="connsiteY3" fmla="*/ 19232 h 258014"/>
                <a:gd name="connsiteX4" fmla="*/ 68450 w 126344"/>
                <a:gd name="connsiteY4" fmla="*/ 16211 h 258014"/>
                <a:gd name="connsiteX5" fmla="*/ 32195 w 126344"/>
                <a:gd name="connsiteY5" fmla="*/ 65439 h 258014"/>
                <a:gd name="connsiteX6" fmla="*/ 43569 w 126344"/>
                <a:gd name="connsiteY6" fmla="*/ 96718 h 258014"/>
                <a:gd name="connsiteX7" fmla="*/ 65429 w 126344"/>
                <a:gd name="connsiteY7" fmla="*/ 118045 h 258014"/>
                <a:gd name="connsiteX8" fmla="*/ 116612 w 126344"/>
                <a:gd name="connsiteY8" fmla="*/ 204061 h 258014"/>
                <a:gd name="connsiteX9" fmla="*/ 59386 w 126344"/>
                <a:gd name="connsiteY9" fmla="*/ 257733 h 258014"/>
                <a:gd name="connsiteX10" fmla="*/ 20999 w 126344"/>
                <a:gd name="connsiteY10" fmla="*/ 231786 h 258014"/>
                <a:gd name="connsiteX11" fmla="*/ 22065 w 126344"/>
                <a:gd name="connsiteY11" fmla="*/ 217923 h 258014"/>
                <a:gd name="connsiteX12" fmla="*/ 33084 w 126344"/>
                <a:gd name="connsiteY12" fmla="*/ 224321 h 258014"/>
                <a:gd name="connsiteX13" fmla="*/ 59919 w 126344"/>
                <a:gd name="connsiteY13" fmla="*/ 244759 h 258014"/>
                <a:gd name="connsiteX14" fmla="*/ 89243 w 126344"/>
                <a:gd name="connsiteY14" fmla="*/ 208504 h 258014"/>
                <a:gd name="connsiteX15" fmla="*/ 38060 w 126344"/>
                <a:gd name="connsiteY15" fmla="*/ 137772 h 258014"/>
                <a:gd name="connsiteX16" fmla="*/ 22598 w 126344"/>
                <a:gd name="connsiteY16" fmla="*/ 123376 h 258014"/>
                <a:gd name="connsiteX17" fmla="*/ 205 w 126344"/>
                <a:gd name="connsiteY17" fmla="*/ 56731 h 258014"/>
                <a:gd name="connsiteX18" fmla="*/ 68450 w 126344"/>
                <a:gd name="connsiteY18" fmla="*/ 38 h 258014"/>
                <a:gd name="connsiteX19" fmla="*/ 126209 w 126344"/>
                <a:gd name="connsiteY19" fmla="*/ 57797 h 258014"/>
                <a:gd name="connsiteX20" fmla="*/ 51566 w 126344"/>
                <a:gd name="connsiteY20" fmla="*/ 138127 h 258014"/>
                <a:gd name="connsiteX21" fmla="*/ 56009 w 126344"/>
                <a:gd name="connsiteY21" fmla="*/ 143636 h 258014"/>
                <a:gd name="connsiteX22" fmla="*/ 57076 w 126344"/>
                <a:gd name="connsiteY22" fmla="*/ 144170 h 258014"/>
                <a:gd name="connsiteX23" fmla="*/ 60097 w 126344"/>
                <a:gd name="connsiteY23" fmla="*/ 142748 h 258014"/>
                <a:gd name="connsiteX24" fmla="*/ 60630 w 126344"/>
                <a:gd name="connsiteY24" fmla="*/ 138305 h 258014"/>
                <a:gd name="connsiteX25" fmla="*/ 57609 w 126344"/>
                <a:gd name="connsiteY25" fmla="*/ 135284 h 258014"/>
                <a:gd name="connsiteX26" fmla="*/ 52100 w 126344"/>
                <a:gd name="connsiteY26" fmla="*/ 136705 h 258014"/>
                <a:gd name="connsiteX27" fmla="*/ 51566 w 126344"/>
                <a:gd name="connsiteY27" fmla="*/ 138127 h 258014"/>
                <a:gd name="connsiteX28" fmla="*/ 66495 w 126344"/>
                <a:gd name="connsiteY28" fmla="*/ 147013 h 258014"/>
                <a:gd name="connsiteX29" fmla="*/ 67028 w 126344"/>
                <a:gd name="connsiteY29" fmla="*/ 147546 h 258014"/>
                <a:gd name="connsiteX30" fmla="*/ 70050 w 126344"/>
                <a:gd name="connsiteY30" fmla="*/ 150034 h 258014"/>
                <a:gd name="connsiteX31" fmla="*/ 70583 w 126344"/>
                <a:gd name="connsiteY31" fmla="*/ 150034 h 258014"/>
                <a:gd name="connsiteX32" fmla="*/ 72004 w 126344"/>
                <a:gd name="connsiteY32" fmla="*/ 147546 h 258014"/>
                <a:gd name="connsiteX33" fmla="*/ 70583 w 126344"/>
                <a:gd name="connsiteY33" fmla="*/ 143992 h 258014"/>
                <a:gd name="connsiteX34" fmla="*/ 67561 w 126344"/>
                <a:gd name="connsiteY34" fmla="*/ 143992 h 258014"/>
                <a:gd name="connsiteX35" fmla="*/ 66495 w 126344"/>
                <a:gd name="connsiteY35" fmla="*/ 147013 h 258014"/>
                <a:gd name="connsiteX36" fmla="*/ 75914 w 126344"/>
                <a:gd name="connsiteY36" fmla="*/ 166385 h 258014"/>
                <a:gd name="connsiteX37" fmla="*/ 76447 w 126344"/>
                <a:gd name="connsiteY37" fmla="*/ 166918 h 258014"/>
                <a:gd name="connsiteX38" fmla="*/ 80002 w 126344"/>
                <a:gd name="connsiteY38" fmla="*/ 170472 h 258014"/>
                <a:gd name="connsiteX39" fmla="*/ 80535 w 126344"/>
                <a:gd name="connsiteY39" fmla="*/ 170472 h 258014"/>
                <a:gd name="connsiteX40" fmla="*/ 82490 w 126344"/>
                <a:gd name="connsiteY40" fmla="*/ 167451 h 258014"/>
                <a:gd name="connsiteX41" fmla="*/ 81068 w 126344"/>
                <a:gd name="connsiteY41" fmla="*/ 161942 h 258014"/>
                <a:gd name="connsiteX42" fmla="*/ 77514 w 126344"/>
                <a:gd name="connsiteY42" fmla="*/ 161942 h 258014"/>
                <a:gd name="connsiteX43" fmla="*/ 76092 w 126344"/>
                <a:gd name="connsiteY43" fmla="*/ 166385 h 258014"/>
                <a:gd name="connsiteX44" fmla="*/ 79469 w 126344"/>
                <a:gd name="connsiteY44" fmla="*/ 147902 h 258014"/>
                <a:gd name="connsiteX45" fmla="*/ 82490 w 126344"/>
                <a:gd name="connsiteY45" fmla="*/ 153944 h 258014"/>
                <a:gd name="connsiteX46" fmla="*/ 83556 w 126344"/>
                <a:gd name="connsiteY46" fmla="*/ 153944 h 258014"/>
                <a:gd name="connsiteX47" fmla="*/ 85511 w 126344"/>
                <a:gd name="connsiteY47" fmla="*/ 152878 h 258014"/>
                <a:gd name="connsiteX48" fmla="*/ 86044 w 126344"/>
                <a:gd name="connsiteY48" fmla="*/ 147902 h 258014"/>
                <a:gd name="connsiteX49" fmla="*/ 83556 w 126344"/>
                <a:gd name="connsiteY49" fmla="*/ 144880 h 258014"/>
                <a:gd name="connsiteX50" fmla="*/ 80002 w 126344"/>
                <a:gd name="connsiteY50" fmla="*/ 146835 h 258014"/>
                <a:gd name="connsiteX51" fmla="*/ 79469 w 126344"/>
                <a:gd name="connsiteY51" fmla="*/ 147902 h 258014"/>
                <a:gd name="connsiteX52" fmla="*/ 89954 w 126344"/>
                <a:gd name="connsiteY52" fmla="*/ 164785 h 258014"/>
                <a:gd name="connsiteX53" fmla="*/ 91376 w 126344"/>
                <a:gd name="connsiteY53" fmla="*/ 168340 h 258014"/>
                <a:gd name="connsiteX54" fmla="*/ 92442 w 126344"/>
                <a:gd name="connsiteY54" fmla="*/ 168340 h 258014"/>
                <a:gd name="connsiteX55" fmla="*/ 93864 w 126344"/>
                <a:gd name="connsiteY55" fmla="*/ 167273 h 258014"/>
                <a:gd name="connsiteX56" fmla="*/ 94397 w 126344"/>
                <a:gd name="connsiteY56" fmla="*/ 163719 h 258014"/>
                <a:gd name="connsiteX57" fmla="*/ 92442 w 126344"/>
                <a:gd name="connsiteY57" fmla="*/ 162297 h 258014"/>
                <a:gd name="connsiteX58" fmla="*/ 89954 w 126344"/>
                <a:gd name="connsiteY58" fmla="*/ 164252 h 258014"/>
                <a:gd name="connsiteX59" fmla="*/ 89954 w 126344"/>
                <a:gd name="connsiteY59" fmla="*/ 164785 h 25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26344" h="258014">
                  <a:moveTo>
                    <a:pt x="126209" y="57975"/>
                  </a:moveTo>
                  <a:cubicBezTo>
                    <a:pt x="126209" y="57975"/>
                    <a:pt x="125676" y="67928"/>
                    <a:pt x="118212" y="67394"/>
                  </a:cubicBezTo>
                  <a:cubicBezTo>
                    <a:pt x="112169" y="66328"/>
                    <a:pt x="113235" y="58508"/>
                    <a:pt x="113235" y="58508"/>
                  </a:cubicBezTo>
                  <a:cubicBezTo>
                    <a:pt x="113235" y="58508"/>
                    <a:pt x="115724" y="30073"/>
                    <a:pt x="94753" y="19232"/>
                  </a:cubicBezTo>
                  <a:cubicBezTo>
                    <a:pt x="89243" y="16744"/>
                    <a:pt x="78402" y="14789"/>
                    <a:pt x="68450" y="16211"/>
                  </a:cubicBezTo>
                  <a:cubicBezTo>
                    <a:pt x="68450" y="16211"/>
                    <a:pt x="31662" y="22253"/>
                    <a:pt x="32195" y="65439"/>
                  </a:cubicBezTo>
                  <a:cubicBezTo>
                    <a:pt x="32195" y="65439"/>
                    <a:pt x="31662" y="79302"/>
                    <a:pt x="43569" y="96718"/>
                  </a:cubicBezTo>
                  <a:cubicBezTo>
                    <a:pt x="48545" y="103649"/>
                    <a:pt x="56009" y="110225"/>
                    <a:pt x="65429" y="118045"/>
                  </a:cubicBezTo>
                  <a:cubicBezTo>
                    <a:pt x="93864" y="141504"/>
                    <a:pt x="116612" y="168873"/>
                    <a:pt x="116612" y="204061"/>
                  </a:cubicBezTo>
                  <a:cubicBezTo>
                    <a:pt x="116612" y="239250"/>
                    <a:pt x="98129" y="260754"/>
                    <a:pt x="59386" y="257733"/>
                  </a:cubicBezTo>
                  <a:cubicBezTo>
                    <a:pt x="39482" y="256311"/>
                    <a:pt x="27574" y="245292"/>
                    <a:pt x="20999" y="231786"/>
                  </a:cubicBezTo>
                  <a:cubicBezTo>
                    <a:pt x="20999" y="231786"/>
                    <a:pt x="16022" y="221300"/>
                    <a:pt x="22065" y="217923"/>
                  </a:cubicBezTo>
                  <a:cubicBezTo>
                    <a:pt x="28996" y="214014"/>
                    <a:pt x="33084" y="224321"/>
                    <a:pt x="33084" y="224321"/>
                  </a:cubicBezTo>
                  <a:cubicBezTo>
                    <a:pt x="40548" y="241738"/>
                    <a:pt x="54943" y="244226"/>
                    <a:pt x="59919" y="244759"/>
                  </a:cubicBezTo>
                  <a:cubicBezTo>
                    <a:pt x="77869" y="245826"/>
                    <a:pt x="91198" y="235873"/>
                    <a:pt x="89243" y="208504"/>
                  </a:cubicBezTo>
                  <a:cubicBezTo>
                    <a:pt x="87288" y="178114"/>
                    <a:pt x="38060" y="137772"/>
                    <a:pt x="38060" y="137772"/>
                  </a:cubicBezTo>
                  <a:cubicBezTo>
                    <a:pt x="33084" y="133862"/>
                    <a:pt x="26153" y="127286"/>
                    <a:pt x="22598" y="123376"/>
                  </a:cubicBezTo>
                  <a:cubicBezTo>
                    <a:pt x="-3704" y="92986"/>
                    <a:pt x="205" y="56731"/>
                    <a:pt x="205" y="56731"/>
                  </a:cubicBezTo>
                  <a:cubicBezTo>
                    <a:pt x="205" y="56731"/>
                    <a:pt x="1272" y="927"/>
                    <a:pt x="68450" y="38"/>
                  </a:cubicBezTo>
                  <a:cubicBezTo>
                    <a:pt x="68450" y="38"/>
                    <a:pt x="129586" y="-3516"/>
                    <a:pt x="126209" y="57797"/>
                  </a:cubicBezTo>
                  <a:close/>
                  <a:moveTo>
                    <a:pt x="51566" y="138127"/>
                  </a:moveTo>
                  <a:cubicBezTo>
                    <a:pt x="52633" y="141148"/>
                    <a:pt x="54055" y="143103"/>
                    <a:pt x="56009" y="143636"/>
                  </a:cubicBezTo>
                  <a:cubicBezTo>
                    <a:pt x="56543" y="144170"/>
                    <a:pt x="57076" y="144170"/>
                    <a:pt x="57076" y="144170"/>
                  </a:cubicBezTo>
                  <a:cubicBezTo>
                    <a:pt x="58142" y="144170"/>
                    <a:pt x="59564" y="143636"/>
                    <a:pt x="60097" y="142748"/>
                  </a:cubicBezTo>
                  <a:cubicBezTo>
                    <a:pt x="61164" y="141681"/>
                    <a:pt x="61519" y="139727"/>
                    <a:pt x="60630" y="138305"/>
                  </a:cubicBezTo>
                  <a:cubicBezTo>
                    <a:pt x="60097" y="136883"/>
                    <a:pt x="59209" y="135817"/>
                    <a:pt x="57609" y="135284"/>
                  </a:cubicBezTo>
                  <a:cubicBezTo>
                    <a:pt x="55121" y="134750"/>
                    <a:pt x="52100" y="136705"/>
                    <a:pt x="52100" y="136705"/>
                  </a:cubicBezTo>
                  <a:cubicBezTo>
                    <a:pt x="51566" y="137238"/>
                    <a:pt x="51566" y="137772"/>
                    <a:pt x="51566" y="138127"/>
                  </a:cubicBezTo>
                  <a:close/>
                  <a:moveTo>
                    <a:pt x="66495" y="147013"/>
                  </a:moveTo>
                  <a:cubicBezTo>
                    <a:pt x="66495" y="147013"/>
                    <a:pt x="66495" y="147546"/>
                    <a:pt x="67028" y="147546"/>
                  </a:cubicBezTo>
                  <a:cubicBezTo>
                    <a:pt x="68095" y="148968"/>
                    <a:pt x="68983" y="150034"/>
                    <a:pt x="70050" y="150034"/>
                  </a:cubicBezTo>
                  <a:lnTo>
                    <a:pt x="70583" y="150034"/>
                  </a:lnTo>
                  <a:cubicBezTo>
                    <a:pt x="71649" y="149501"/>
                    <a:pt x="72004" y="148968"/>
                    <a:pt x="72004" y="147546"/>
                  </a:cubicBezTo>
                  <a:cubicBezTo>
                    <a:pt x="72538" y="146480"/>
                    <a:pt x="72004" y="144525"/>
                    <a:pt x="70583" y="143992"/>
                  </a:cubicBezTo>
                  <a:cubicBezTo>
                    <a:pt x="69161" y="142926"/>
                    <a:pt x="68095" y="143459"/>
                    <a:pt x="67561" y="143992"/>
                  </a:cubicBezTo>
                  <a:cubicBezTo>
                    <a:pt x="66495" y="144525"/>
                    <a:pt x="66495" y="146480"/>
                    <a:pt x="66495" y="147013"/>
                  </a:cubicBezTo>
                  <a:close/>
                  <a:moveTo>
                    <a:pt x="75914" y="166385"/>
                  </a:moveTo>
                  <a:cubicBezTo>
                    <a:pt x="75914" y="166385"/>
                    <a:pt x="75914" y="166918"/>
                    <a:pt x="76447" y="166918"/>
                  </a:cubicBezTo>
                  <a:cubicBezTo>
                    <a:pt x="77514" y="169406"/>
                    <a:pt x="78936" y="170472"/>
                    <a:pt x="80002" y="170472"/>
                  </a:cubicBezTo>
                  <a:lnTo>
                    <a:pt x="80535" y="170472"/>
                  </a:lnTo>
                  <a:cubicBezTo>
                    <a:pt x="81601" y="169939"/>
                    <a:pt x="82490" y="169050"/>
                    <a:pt x="82490" y="167451"/>
                  </a:cubicBezTo>
                  <a:cubicBezTo>
                    <a:pt x="83023" y="166029"/>
                    <a:pt x="82490" y="163541"/>
                    <a:pt x="81068" y="161942"/>
                  </a:cubicBezTo>
                  <a:cubicBezTo>
                    <a:pt x="79646" y="161408"/>
                    <a:pt x="78580" y="161408"/>
                    <a:pt x="77514" y="161942"/>
                  </a:cubicBezTo>
                  <a:cubicBezTo>
                    <a:pt x="76092" y="163008"/>
                    <a:pt x="76092" y="165496"/>
                    <a:pt x="76092" y="166385"/>
                  </a:cubicBezTo>
                  <a:close/>
                  <a:moveTo>
                    <a:pt x="79469" y="147902"/>
                  </a:moveTo>
                  <a:cubicBezTo>
                    <a:pt x="80002" y="151456"/>
                    <a:pt x="80890" y="153411"/>
                    <a:pt x="82490" y="153944"/>
                  </a:cubicBezTo>
                  <a:lnTo>
                    <a:pt x="83556" y="153944"/>
                  </a:lnTo>
                  <a:cubicBezTo>
                    <a:pt x="83556" y="153944"/>
                    <a:pt x="84622" y="153411"/>
                    <a:pt x="85511" y="152878"/>
                  </a:cubicBezTo>
                  <a:cubicBezTo>
                    <a:pt x="86577" y="151812"/>
                    <a:pt x="86933" y="149857"/>
                    <a:pt x="86044" y="147902"/>
                  </a:cubicBezTo>
                  <a:cubicBezTo>
                    <a:pt x="85511" y="146480"/>
                    <a:pt x="84978" y="145414"/>
                    <a:pt x="83556" y="144880"/>
                  </a:cubicBezTo>
                  <a:cubicBezTo>
                    <a:pt x="81601" y="144880"/>
                    <a:pt x="80002" y="146835"/>
                    <a:pt x="80002" y="146835"/>
                  </a:cubicBezTo>
                  <a:cubicBezTo>
                    <a:pt x="80002" y="146835"/>
                    <a:pt x="79824" y="147191"/>
                    <a:pt x="79469" y="147902"/>
                  </a:cubicBezTo>
                  <a:close/>
                  <a:moveTo>
                    <a:pt x="89954" y="164785"/>
                  </a:moveTo>
                  <a:cubicBezTo>
                    <a:pt x="89954" y="167273"/>
                    <a:pt x="91020" y="167806"/>
                    <a:pt x="91376" y="168340"/>
                  </a:cubicBezTo>
                  <a:lnTo>
                    <a:pt x="92442" y="168340"/>
                  </a:lnTo>
                  <a:cubicBezTo>
                    <a:pt x="92442" y="168340"/>
                    <a:pt x="93508" y="168340"/>
                    <a:pt x="93864" y="167273"/>
                  </a:cubicBezTo>
                  <a:cubicBezTo>
                    <a:pt x="94930" y="166740"/>
                    <a:pt x="95286" y="165318"/>
                    <a:pt x="94397" y="163719"/>
                  </a:cubicBezTo>
                  <a:cubicBezTo>
                    <a:pt x="93864" y="162652"/>
                    <a:pt x="92975" y="162297"/>
                    <a:pt x="92442" y="162297"/>
                  </a:cubicBezTo>
                  <a:cubicBezTo>
                    <a:pt x="91020" y="162297"/>
                    <a:pt x="90487" y="163719"/>
                    <a:pt x="89954" y="164252"/>
                  </a:cubicBezTo>
                  <a:lnTo>
                    <a:pt x="89954" y="164785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2" name="Vrije vorm: vorm 511">
              <a:extLst>
                <a:ext uri="{FF2B5EF4-FFF2-40B4-BE49-F238E27FC236}">
                  <a16:creationId xmlns:a16="http://schemas.microsoft.com/office/drawing/2014/main" id="{8B89AB79-488D-AE59-F393-AEF627EF5AB5}"/>
                </a:ext>
              </a:extLst>
            </p:cNvPr>
            <p:cNvSpPr/>
            <p:nvPr/>
          </p:nvSpPr>
          <p:spPr>
            <a:xfrm rot="21270334">
              <a:off x="6635367" y="2790936"/>
              <a:ext cx="108772" cy="190516"/>
            </a:xfrm>
            <a:custGeom>
              <a:avLst/>
              <a:gdLst>
                <a:gd name="connsiteX0" fmla="*/ 26488 w 108772"/>
                <a:gd name="connsiteY0" fmla="*/ 22393 h 190516"/>
                <a:gd name="connsiteX1" fmla="*/ 63809 w 108772"/>
                <a:gd name="connsiteY1" fmla="*/ 0 h 190516"/>
                <a:gd name="connsiteX2" fmla="*/ 108595 w 108772"/>
                <a:gd name="connsiteY2" fmla="*/ 86550 h 190516"/>
                <a:gd name="connsiteX3" fmla="*/ 52791 w 108772"/>
                <a:gd name="connsiteY3" fmla="*/ 190516 h 190516"/>
                <a:gd name="connsiteX4" fmla="*/ 8 w 108772"/>
                <a:gd name="connsiteY4" fmla="*/ 105388 h 190516"/>
                <a:gd name="connsiteX5" fmla="*/ 26310 w 108772"/>
                <a:gd name="connsiteY5" fmla="*/ 22215 h 190516"/>
                <a:gd name="connsiteX6" fmla="*/ 8538 w 108772"/>
                <a:gd name="connsiteY6" fmla="*/ 90637 h 190516"/>
                <a:gd name="connsiteX7" fmla="*/ 10493 w 108772"/>
                <a:gd name="connsiteY7" fmla="*/ 94192 h 190516"/>
                <a:gd name="connsiteX8" fmla="*/ 11026 w 108772"/>
                <a:gd name="connsiteY8" fmla="*/ 94725 h 190516"/>
                <a:gd name="connsiteX9" fmla="*/ 12981 w 108772"/>
                <a:gd name="connsiteY9" fmla="*/ 93659 h 190516"/>
                <a:gd name="connsiteX10" fmla="*/ 13514 w 108772"/>
                <a:gd name="connsiteY10" fmla="*/ 90104 h 190516"/>
                <a:gd name="connsiteX11" fmla="*/ 11560 w 108772"/>
                <a:gd name="connsiteY11" fmla="*/ 88149 h 190516"/>
                <a:gd name="connsiteX12" fmla="*/ 9071 w 108772"/>
                <a:gd name="connsiteY12" fmla="*/ 90104 h 190516"/>
                <a:gd name="connsiteX13" fmla="*/ 8538 w 108772"/>
                <a:gd name="connsiteY13" fmla="*/ 90637 h 190516"/>
                <a:gd name="connsiteX14" fmla="*/ 16003 w 108772"/>
                <a:gd name="connsiteY14" fmla="*/ 106099 h 190516"/>
                <a:gd name="connsiteX15" fmla="*/ 19024 w 108772"/>
                <a:gd name="connsiteY15" fmla="*/ 108054 h 190516"/>
                <a:gd name="connsiteX16" fmla="*/ 19557 w 108772"/>
                <a:gd name="connsiteY16" fmla="*/ 108054 h 190516"/>
                <a:gd name="connsiteX17" fmla="*/ 23111 w 108772"/>
                <a:gd name="connsiteY17" fmla="*/ 105033 h 190516"/>
                <a:gd name="connsiteX18" fmla="*/ 23111 w 108772"/>
                <a:gd name="connsiteY18" fmla="*/ 101123 h 190516"/>
                <a:gd name="connsiteX19" fmla="*/ 17602 w 108772"/>
                <a:gd name="connsiteY19" fmla="*/ 98635 h 190516"/>
                <a:gd name="connsiteX20" fmla="*/ 16536 w 108772"/>
                <a:gd name="connsiteY20" fmla="*/ 99168 h 190516"/>
                <a:gd name="connsiteX21" fmla="*/ 16003 w 108772"/>
                <a:gd name="connsiteY21" fmla="*/ 106099 h 190516"/>
                <a:gd name="connsiteX22" fmla="*/ 20979 w 108772"/>
                <a:gd name="connsiteY22" fmla="*/ 90637 h 190516"/>
                <a:gd name="connsiteX23" fmla="*/ 21512 w 108772"/>
                <a:gd name="connsiteY23" fmla="*/ 90637 h 190516"/>
                <a:gd name="connsiteX24" fmla="*/ 25066 w 108772"/>
                <a:gd name="connsiteY24" fmla="*/ 94192 h 190516"/>
                <a:gd name="connsiteX25" fmla="*/ 25600 w 108772"/>
                <a:gd name="connsiteY25" fmla="*/ 94192 h 190516"/>
                <a:gd name="connsiteX26" fmla="*/ 27554 w 108772"/>
                <a:gd name="connsiteY26" fmla="*/ 91704 h 190516"/>
                <a:gd name="connsiteX27" fmla="*/ 26133 w 108772"/>
                <a:gd name="connsiteY27" fmla="*/ 86194 h 190516"/>
                <a:gd name="connsiteX28" fmla="*/ 23111 w 108772"/>
                <a:gd name="connsiteY28" fmla="*/ 85661 h 190516"/>
                <a:gd name="connsiteX29" fmla="*/ 21157 w 108772"/>
                <a:gd name="connsiteY29" fmla="*/ 90637 h 190516"/>
                <a:gd name="connsiteX30" fmla="*/ 33419 w 108772"/>
                <a:gd name="connsiteY30" fmla="*/ 102011 h 190516"/>
                <a:gd name="connsiteX31" fmla="*/ 59366 w 108772"/>
                <a:gd name="connsiteY31" fmla="*/ 174166 h 190516"/>
                <a:gd name="connsiteX32" fmla="*/ 95266 w 108772"/>
                <a:gd name="connsiteY32" fmla="*/ 94547 h 190516"/>
                <a:gd name="connsiteX33" fmla="*/ 66831 w 108772"/>
                <a:gd name="connsiteY33" fmla="*/ 12974 h 190516"/>
                <a:gd name="connsiteX34" fmla="*/ 40528 w 108772"/>
                <a:gd name="connsiteY34" fmla="*/ 30923 h 190516"/>
                <a:gd name="connsiteX35" fmla="*/ 33597 w 108772"/>
                <a:gd name="connsiteY35" fmla="*/ 102011 h 19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8772" h="190516">
                  <a:moveTo>
                    <a:pt x="26488" y="22393"/>
                  </a:moveTo>
                  <a:cubicBezTo>
                    <a:pt x="33952" y="11374"/>
                    <a:pt x="42838" y="1422"/>
                    <a:pt x="63809" y="0"/>
                  </a:cubicBezTo>
                  <a:cubicBezTo>
                    <a:pt x="114104" y="0"/>
                    <a:pt x="108595" y="86550"/>
                    <a:pt x="108595" y="86550"/>
                  </a:cubicBezTo>
                  <a:cubicBezTo>
                    <a:pt x="108595" y="86550"/>
                    <a:pt x="106107" y="190516"/>
                    <a:pt x="52791" y="190516"/>
                  </a:cubicBezTo>
                  <a:cubicBezTo>
                    <a:pt x="-525" y="190516"/>
                    <a:pt x="8" y="105388"/>
                    <a:pt x="8" y="105388"/>
                  </a:cubicBezTo>
                  <a:cubicBezTo>
                    <a:pt x="-525" y="39632"/>
                    <a:pt x="26310" y="22215"/>
                    <a:pt x="26310" y="22215"/>
                  </a:cubicBezTo>
                  <a:close/>
                  <a:moveTo>
                    <a:pt x="8538" y="90637"/>
                  </a:moveTo>
                  <a:cubicBezTo>
                    <a:pt x="8538" y="93125"/>
                    <a:pt x="9605" y="94192"/>
                    <a:pt x="10493" y="94192"/>
                  </a:cubicBezTo>
                  <a:cubicBezTo>
                    <a:pt x="10493" y="94725"/>
                    <a:pt x="11026" y="94725"/>
                    <a:pt x="11026" y="94725"/>
                  </a:cubicBezTo>
                  <a:cubicBezTo>
                    <a:pt x="11560" y="94725"/>
                    <a:pt x="12448" y="94192"/>
                    <a:pt x="12981" y="93659"/>
                  </a:cubicBezTo>
                  <a:cubicBezTo>
                    <a:pt x="13514" y="92592"/>
                    <a:pt x="14048" y="91170"/>
                    <a:pt x="13514" y="90104"/>
                  </a:cubicBezTo>
                  <a:cubicBezTo>
                    <a:pt x="12448" y="88682"/>
                    <a:pt x="12093" y="88682"/>
                    <a:pt x="11560" y="88149"/>
                  </a:cubicBezTo>
                  <a:cubicBezTo>
                    <a:pt x="10138" y="88149"/>
                    <a:pt x="9071" y="89571"/>
                    <a:pt x="9071" y="90104"/>
                  </a:cubicBezTo>
                  <a:cubicBezTo>
                    <a:pt x="8538" y="90104"/>
                    <a:pt x="8538" y="90637"/>
                    <a:pt x="8538" y="90637"/>
                  </a:cubicBezTo>
                  <a:close/>
                  <a:moveTo>
                    <a:pt x="16003" y="106099"/>
                  </a:moveTo>
                  <a:cubicBezTo>
                    <a:pt x="16536" y="107521"/>
                    <a:pt x="17957" y="108054"/>
                    <a:pt x="19024" y="108054"/>
                  </a:cubicBezTo>
                  <a:lnTo>
                    <a:pt x="19557" y="108054"/>
                  </a:lnTo>
                  <a:cubicBezTo>
                    <a:pt x="20979" y="108054"/>
                    <a:pt x="22578" y="106988"/>
                    <a:pt x="23111" y="105033"/>
                  </a:cubicBezTo>
                  <a:cubicBezTo>
                    <a:pt x="23645" y="103611"/>
                    <a:pt x="23645" y="102545"/>
                    <a:pt x="23111" y="101123"/>
                  </a:cubicBezTo>
                  <a:cubicBezTo>
                    <a:pt x="21690" y="98635"/>
                    <a:pt x="18135" y="98635"/>
                    <a:pt x="17602" y="98635"/>
                  </a:cubicBezTo>
                  <a:cubicBezTo>
                    <a:pt x="17069" y="98102"/>
                    <a:pt x="17069" y="98635"/>
                    <a:pt x="16536" y="99168"/>
                  </a:cubicBezTo>
                  <a:cubicBezTo>
                    <a:pt x="15114" y="101656"/>
                    <a:pt x="14581" y="104144"/>
                    <a:pt x="16003" y="106099"/>
                  </a:cubicBezTo>
                  <a:close/>
                  <a:moveTo>
                    <a:pt x="20979" y="90637"/>
                  </a:moveTo>
                  <a:lnTo>
                    <a:pt x="21512" y="90637"/>
                  </a:lnTo>
                  <a:cubicBezTo>
                    <a:pt x="22578" y="93125"/>
                    <a:pt x="24000" y="94192"/>
                    <a:pt x="25066" y="94192"/>
                  </a:cubicBezTo>
                  <a:lnTo>
                    <a:pt x="25600" y="94192"/>
                  </a:lnTo>
                  <a:cubicBezTo>
                    <a:pt x="26666" y="94192"/>
                    <a:pt x="27554" y="93125"/>
                    <a:pt x="27554" y="91704"/>
                  </a:cubicBezTo>
                  <a:cubicBezTo>
                    <a:pt x="28088" y="89749"/>
                    <a:pt x="27554" y="87261"/>
                    <a:pt x="26133" y="86194"/>
                  </a:cubicBezTo>
                  <a:cubicBezTo>
                    <a:pt x="24711" y="85128"/>
                    <a:pt x="23645" y="85661"/>
                    <a:pt x="23111" y="85661"/>
                  </a:cubicBezTo>
                  <a:cubicBezTo>
                    <a:pt x="21157" y="86727"/>
                    <a:pt x="21157" y="89571"/>
                    <a:pt x="21157" y="90637"/>
                  </a:cubicBezTo>
                  <a:close/>
                  <a:moveTo>
                    <a:pt x="33419" y="102011"/>
                  </a:moveTo>
                  <a:cubicBezTo>
                    <a:pt x="33419" y="102011"/>
                    <a:pt x="33419" y="174166"/>
                    <a:pt x="59366" y="174166"/>
                  </a:cubicBezTo>
                  <a:cubicBezTo>
                    <a:pt x="80693" y="174166"/>
                    <a:pt x="93133" y="130802"/>
                    <a:pt x="95266" y="94547"/>
                  </a:cubicBezTo>
                  <a:cubicBezTo>
                    <a:pt x="97221" y="60780"/>
                    <a:pt x="88868" y="14395"/>
                    <a:pt x="66831" y="12974"/>
                  </a:cubicBezTo>
                  <a:cubicBezTo>
                    <a:pt x="45860" y="11907"/>
                    <a:pt x="40528" y="30923"/>
                    <a:pt x="40528" y="30923"/>
                  </a:cubicBezTo>
                  <a:cubicBezTo>
                    <a:pt x="40528" y="30923"/>
                    <a:pt x="32531" y="49762"/>
                    <a:pt x="33597" y="10201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3" name="Vrije vorm: vorm 512">
              <a:extLst>
                <a:ext uri="{FF2B5EF4-FFF2-40B4-BE49-F238E27FC236}">
                  <a16:creationId xmlns:a16="http://schemas.microsoft.com/office/drawing/2014/main" id="{68678378-FCD7-8DC3-C616-419B52B3628B}"/>
                </a:ext>
              </a:extLst>
            </p:cNvPr>
            <p:cNvSpPr/>
            <p:nvPr/>
          </p:nvSpPr>
          <p:spPr>
            <a:xfrm rot="21270334">
              <a:off x="6758278" y="2779457"/>
              <a:ext cx="99060" cy="190463"/>
            </a:xfrm>
            <a:custGeom>
              <a:avLst/>
              <a:gdLst>
                <a:gd name="connsiteX0" fmla="*/ 54 w 99060"/>
                <a:gd name="connsiteY0" fmla="*/ 104623 h 190463"/>
                <a:gd name="connsiteX1" fmla="*/ 47327 w 99060"/>
                <a:gd name="connsiteY1" fmla="*/ 123 h 190463"/>
                <a:gd name="connsiteX2" fmla="*/ 85715 w 99060"/>
                <a:gd name="connsiteY2" fmla="*/ 32468 h 190463"/>
                <a:gd name="connsiteX3" fmla="*/ 81805 w 99060"/>
                <a:gd name="connsiteY3" fmla="*/ 41887 h 190463"/>
                <a:gd name="connsiteX4" fmla="*/ 73807 w 99060"/>
                <a:gd name="connsiteY4" fmla="*/ 34423 h 190463"/>
                <a:gd name="connsiteX5" fmla="*/ 51948 w 99060"/>
                <a:gd name="connsiteY5" fmla="*/ 12564 h 190463"/>
                <a:gd name="connsiteX6" fmla="*/ 33465 w 99060"/>
                <a:gd name="connsiteY6" fmla="*/ 102668 h 190463"/>
                <a:gd name="connsiteX7" fmla="*/ 54436 w 99060"/>
                <a:gd name="connsiteY7" fmla="*/ 176777 h 190463"/>
                <a:gd name="connsiteX8" fmla="*/ 85715 w 99060"/>
                <a:gd name="connsiteY8" fmla="*/ 123461 h 190463"/>
                <a:gd name="connsiteX9" fmla="*/ 94601 w 99060"/>
                <a:gd name="connsiteY9" fmla="*/ 107466 h 190463"/>
                <a:gd name="connsiteX10" fmla="*/ 99044 w 99060"/>
                <a:gd name="connsiteY10" fmla="*/ 116885 h 190463"/>
                <a:gd name="connsiteX11" fmla="*/ 48749 w 99060"/>
                <a:gd name="connsiteY11" fmla="*/ 190461 h 190463"/>
                <a:gd name="connsiteX12" fmla="*/ 54 w 99060"/>
                <a:gd name="connsiteY12" fmla="*/ 104445 h 190463"/>
                <a:gd name="connsiteX13" fmla="*/ 10006 w 99060"/>
                <a:gd name="connsiteY13" fmla="*/ 89161 h 190463"/>
                <a:gd name="connsiteX14" fmla="*/ 10539 w 99060"/>
                <a:gd name="connsiteY14" fmla="*/ 89161 h 190463"/>
                <a:gd name="connsiteX15" fmla="*/ 12494 w 99060"/>
                <a:gd name="connsiteY15" fmla="*/ 88628 h 190463"/>
                <a:gd name="connsiteX16" fmla="*/ 13027 w 99060"/>
                <a:gd name="connsiteY16" fmla="*/ 84718 h 190463"/>
                <a:gd name="connsiteX17" fmla="*/ 11605 w 99060"/>
                <a:gd name="connsiteY17" fmla="*/ 83296 h 190463"/>
                <a:gd name="connsiteX18" fmla="*/ 11072 w 99060"/>
                <a:gd name="connsiteY18" fmla="*/ 83296 h 190463"/>
                <a:gd name="connsiteX19" fmla="*/ 8584 w 99060"/>
                <a:gd name="connsiteY19" fmla="*/ 84718 h 190463"/>
                <a:gd name="connsiteX20" fmla="*/ 8584 w 99060"/>
                <a:gd name="connsiteY20" fmla="*/ 85251 h 190463"/>
                <a:gd name="connsiteX21" fmla="*/ 10006 w 99060"/>
                <a:gd name="connsiteY21" fmla="*/ 89161 h 190463"/>
                <a:gd name="connsiteX22" fmla="*/ 18892 w 99060"/>
                <a:gd name="connsiteY22" fmla="*/ 99646 h 190463"/>
                <a:gd name="connsiteX23" fmla="*/ 21380 w 99060"/>
                <a:gd name="connsiteY23" fmla="*/ 100713 h 190463"/>
                <a:gd name="connsiteX24" fmla="*/ 21913 w 99060"/>
                <a:gd name="connsiteY24" fmla="*/ 100713 h 190463"/>
                <a:gd name="connsiteX25" fmla="*/ 24934 w 99060"/>
                <a:gd name="connsiteY25" fmla="*/ 96803 h 190463"/>
                <a:gd name="connsiteX26" fmla="*/ 24934 w 99060"/>
                <a:gd name="connsiteY26" fmla="*/ 96270 h 190463"/>
                <a:gd name="connsiteX27" fmla="*/ 21380 w 99060"/>
                <a:gd name="connsiteY27" fmla="*/ 91827 h 190463"/>
                <a:gd name="connsiteX28" fmla="*/ 18892 w 99060"/>
                <a:gd name="connsiteY28" fmla="*/ 93782 h 190463"/>
                <a:gd name="connsiteX29" fmla="*/ 18892 w 99060"/>
                <a:gd name="connsiteY29" fmla="*/ 99824 h 190463"/>
                <a:gd name="connsiteX30" fmla="*/ 20314 w 99060"/>
                <a:gd name="connsiteY30" fmla="*/ 83652 h 190463"/>
                <a:gd name="connsiteX31" fmla="*/ 21735 w 99060"/>
                <a:gd name="connsiteY31" fmla="*/ 85607 h 190463"/>
                <a:gd name="connsiteX32" fmla="*/ 22802 w 99060"/>
                <a:gd name="connsiteY32" fmla="*/ 85607 h 190463"/>
                <a:gd name="connsiteX33" fmla="*/ 24757 w 99060"/>
                <a:gd name="connsiteY33" fmla="*/ 84540 h 190463"/>
                <a:gd name="connsiteX34" fmla="*/ 25290 w 99060"/>
                <a:gd name="connsiteY34" fmla="*/ 84007 h 190463"/>
                <a:gd name="connsiteX35" fmla="*/ 24757 w 99060"/>
                <a:gd name="connsiteY35" fmla="*/ 80097 h 190463"/>
                <a:gd name="connsiteX36" fmla="*/ 22269 w 99060"/>
                <a:gd name="connsiteY36" fmla="*/ 80097 h 190463"/>
                <a:gd name="connsiteX37" fmla="*/ 20314 w 99060"/>
                <a:gd name="connsiteY37" fmla="*/ 83652 h 19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9060" h="190463">
                  <a:moveTo>
                    <a:pt x="54" y="104623"/>
                  </a:moveTo>
                  <a:cubicBezTo>
                    <a:pt x="54" y="104623"/>
                    <a:pt x="-3501" y="3677"/>
                    <a:pt x="47327" y="123"/>
                  </a:cubicBezTo>
                  <a:cubicBezTo>
                    <a:pt x="47327" y="123"/>
                    <a:pt x="79672" y="-3787"/>
                    <a:pt x="85715" y="32468"/>
                  </a:cubicBezTo>
                  <a:cubicBezTo>
                    <a:pt x="85715" y="32468"/>
                    <a:pt x="87136" y="40999"/>
                    <a:pt x="81805" y="41887"/>
                  </a:cubicBezTo>
                  <a:cubicBezTo>
                    <a:pt x="75407" y="42954"/>
                    <a:pt x="73807" y="34423"/>
                    <a:pt x="73807" y="34423"/>
                  </a:cubicBezTo>
                  <a:cubicBezTo>
                    <a:pt x="73807" y="34423"/>
                    <a:pt x="67765" y="9542"/>
                    <a:pt x="51948" y="12564"/>
                  </a:cubicBezTo>
                  <a:cubicBezTo>
                    <a:pt x="35598" y="15052"/>
                    <a:pt x="33465" y="102668"/>
                    <a:pt x="33465" y="102668"/>
                  </a:cubicBezTo>
                  <a:cubicBezTo>
                    <a:pt x="33465" y="102668"/>
                    <a:pt x="31510" y="176777"/>
                    <a:pt x="54436" y="176777"/>
                  </a:cubicBezTo>
                  <a:cubicBezTo>
                    <a:pt x="76829" y="177310"/>
                    <a:pt x="84826" y="131458"/>
                    <a:pt x="85715" y="123461"/>
                  </a:cubicBezTo>
                  <a:cubicBezTo>
                    <a:pt x="87136" y="114042"/>
                    <a:pt x="89624" y="107466"/>
                    <a:pt x="94601" y="107466"/>
                  </a:cubicBezTo>
                  <a:cubicBezTo>
                    <a:pt x="99577" y="107999"/>
                    <a:pt x="99044" y="116885"/>
                    <a:pt x="99044" y="116885"/>
                  </a:cubicBezTo>
                  <a:cubicBezTo>
                    <a:pt x="99044" y="116885"/>
                    <a:pt x="96022" y="190106"/>
                    <a:pt x="48749" y="190461"/>
                  </a:cubicBezTo>
                  <a:cubicBezTo>
                    <a:pt x="-2079" y="190995"/>
                    <a:pt x="54" y="104445"/>
                    <a:pt x="54" y="104445"/>
                  </a:cubicBezTo>
                  <a:close/>
                  <a:moveTo>
                    <a:pt x="10006" y="89161"/>
                  </a:moveTo>
                  <a:lnTo>
                    <a:pt x="10539" y="89161"/>
                  </a:lnTo>
                  <a:cubicBezTo>
                    <a:pt x="10539" y="89161"/>
                    <a:pt x="11961" y="89161"/>
                    <a:pt x="12494" y="88628"/>
                  </a:cubicBezTo>
                  <a:cubicBezTo>
                    <a:pt x="13027" y="87561"/>
                    <a:pt x="13560" y="86140"/>
                    <a:pt x="13027" y="84718"/>
                  </a:cubicBezTo>
                  <a:cubicBezTo>
                    <a:pt x="12494" y="83652"/>
                    <a:pt x="11961" y="83296"/>
                    <a:pt x="11605" y="83296"/>
                  </a:cubicBezTo>
                  <a:lnTo>
                    <a:pt x="11072" y="83296"/>
                  </a:lnTo>
                  <a:cubicBezTo>
                    <a:pt x="10006" y="83296"/>
                    <a:pt x="9117" y="84362"/>
                    <a:pt x="8584" y="84718"/>
                  </a:cubicBezTo>
                  <a:lnTo>
                    <a:pt x="8584" y="85251"/>
                  </a:lnTo>
                  <a:cubicBezTo>
                    <a:pt x="8051" y="87739"/>
                    <a:pt x="9117" y="88805"/>
                    <a:pt x="10006" y="89161"/>
                  </a:cubicBezTo>
                  <a:close/>
                  <a:moveTo>
                    <a:pt x="18892" y="99646"/>
                  </a:moveTo>
                  <a:cubicBezTo>
                    <a:pt x="19958" y="100180"/>
                    <a:pt x="20314" y="100713"/>
                    <a:pt x="21380" y="100713"/>
                  </a:cubicBezTo>
                  <a:lnTo>
                    <a:pt x="21913" y="100713"/>
                  </a:lnTo>
                  <a:cubicBezTo>
                    <a:pt x="23868" y="100180"/>
                    <a:pt x="24401" y="97158"/>
                    <a:pt x="24934" y="96803"/>
                  </a:cubicBezTo>
                  <a:lnTo>
                    <a:pt x="24934" y="96270"/>
                  </a:lnTo>
                  <a:cubicBezTo>
                    <a:pt x="23868" y="93249"/>
                    <a:pt x="22979" y="91827"/>
                    <a:pt x="21380" y="91827"/>
                  </a:cubicBezTo>
                  <a:cubicBezTo>
                    <a:pt x="20314" y="91827"/>
                    <a:pt x="19425" y="92360"/>
                    <a:pt x="18892" y="93782"/>
                  </a:cubicBezTo>
                  <a:cubicBezTo>
                    <a:pt x="17826" y="95203"/>
                    <a:pt x="17826" y="97692"/>
                    <a:pt x="18892" y="99824"/>
                  </a:cubicBezTo>
                  <a:close/>
                  <a:moveTo>
                    <a:pt x="20314" y="83652"/>
                  </a:moveTo>
                  <a:cubicBezTo>
                    <a:pt x="20847" y="85073"/>
                    <a:pt x="21380" y="85607"/>
                    <a:pt x="21735" y="85607"/>
                  </a:cubicBezTo>
                  <a:lnTo>
                    <a:pt x="22802" y="85607"/>
                  </a:lnTo>
                  <a:cubicBezTo>
                    <a:pt x="23868" y="85607"/>
                    <a:pt x="24757" y="85073"/>
                    <a:pt x="24757" y="84540"/>
                  </a:cubicBezTo>
                  <a:cubicBezTo>
                    <a:pt x="24757" y="84540"/>
                    <a:pt x="25290" y="84540"/>
                    <a:pt x="25290" y="84007"/>
                  </a:cubicBezTo>
                  <a:cubicBezTo>
                    <a:pt x="25823" y="81519"/>
                    <a:pt x="25290" y="80453"/>
                    <a:pt x="24757" y="80097"/>
                  </a:cubicBezTo>
                  <a:cubicBezTo>
                    <a:pt x="23690" y="79564"/>
                    <a:pt x="23335" y="79564"/>
                    <a:pt x="22269" y="80097"/>
                  </a:cubicBezTo>
                  <a:cubicBezTo>
                    <a:pt x="21202" y="80630"/>
                    <a:pt x="20314" y="82052"/>
                    <a:pt x="20314" y="8365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4" name="Vrije vorm: vorm 513">
              <a:extLst>
                <a:ext uri="{FF2B5EF4-FFF2-40B4-BE49-F238E27FC236}">
                  <a16:creationId xmlns:a16="http://schemas.microsoft.com/office/drawing/2014/main" id="{C8096D53-D363-174E-4CC7-F07334A09308}"/>
                </a:ext>
              </a:extLst>
            </p:cNvPr>
            <p:cNvSpPr/>
            <p:nvPr/>
          </p:nvSpPr>
          <p:spPr>
            <a:xfrm rot="21270334">
              <a:off x="6871087" y="2743590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5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6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5"/>
                    <a:pt x="5509" y="196025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6" y="106099"/>
                  </a:cubicBezTo>
                  <a:cubicBezTo>
                    <a:pt x="31456" y="106099"/>
                    <a:pt x="31456" y="173810"/>
                    <a:pt x="31990" y="193182"/>
                  </a:cubicBezTo>
                  <a:cubicBezTo>
                    <a:pt x="31990" y="193182"/>
                    <a:pt x="33944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7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0" y="128492"/>
                    <a:pt x="22037" y="128492"/>
                  </a:cubicBezTo>
                  <a:cubicBezTo>
                    <a:pt x="20615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5" name="Vrije vorm: vorm 514">
              <a:extLst>
                <a:ext uri="{FF2B5EF4-FFF2-40B4-BE49-F238E27FC236}">
                  <a16:creationId xmlns:a16="http://schemas.microsoft.com/office/drawing/2014/main" id="{22DAC73F-23F7-F5FC-FFA6-CABE0837C367}"/>
                </a:ext>
              </a:extLst>
            </p:cNvPr>
            <p:cNvSpPr/>
            <p:nvPr/>
          </p:nvSpPr>
          <p:spPr>
            <a:xfrm rot="21270334">
              <a:off x="6922846" y="2762725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7 w 122848"/>
                <a:gd name="connsiteY21" fmla="*/ 100828 h 190942"/>
                <a:gd name="connsiteX22" fmla="*/ 20257 w 122848"/>
                <a:gd name="connsiteY22" fmla="*/ 101894 h 190942"/>
                <a:gd name="connsiteX23" fmla="*/ 24700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4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4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1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0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3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3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6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7" y="100828"/>
                  </a:cubicBezTo>
                  <a:cubicBezTo>
                    <a:pt x="20257" y="101361"/>
                    <a:pt x="19724" y="101894"/>
                    <a:pt x="20257" y="101894"/>
                  </a:cubicBezTo>
                  <a:cubicBezTo>
                    <a:pt x="20790" y="105449"/>
                    <a:pt x="22212" y="107404"/>
                    <a:pt x="24700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5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4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40" y="89098"/>
                    <a:pt x="106806" y="87677"/>
                  </a:cubicBezTo>
                  <a:cubicBezTo>
                    <a:pt x="106273" y="86610"/>
                    <a:pt x="105385" y="86255"/>
                    <a:pt x="104851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0828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6" name="Vrije vorm: vorm 515">
              <a:extLst>
                <a:ext uri="{FF2B5EF4-FFF2-40B4-BE49-F238E27FC236}">
                  <a16:creationId xmlns:a16="http://schemas.microsoft.com/office/drawing/2014/main" id="{03BA6709-CA05-70C8-47A2-893081C13C1A}"/>
                </a:ext>
              </a:extLst>
            </p:cNvPr>
            <p:cNvSpPr/>
            <p:nvPr/>
          </p:nvSpPr>
          <p:spPr>
            <a:xfrm rot="21270334">
              <a:off x="7060038" y="2687130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8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0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8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39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7" name="Vrije vorm: vorm 516">
              <a:extLst>
                <a:ext uri="{FF2B5EF4-FFF2-40B4-BE49-F238E27FC236}">
                  <a16:creationId xmlns:a16="http://schemas.microsoft.com/office/drawing/2014/main" id="{15E1AB55-8885-584B-FA2B-1F628E5ECAA5}"/>
                </a:ext>
              </a:extLst>
            </p:cNvPr>
            <p:cNvSpPr/>
            <p:nvPr/>
          </p:nvSpPr>
          <p:spPr>
            <a:xfrm rot="21270334">
              <a:off x="7211994" y="2668032"/>
              <a:ext cx="115596" cy="257663"/>
            </a:xfrm>
            <a:custGeom>
              <a:avLst/>
              <a:gdLst>
                <a:gd name="connsiteX0" fmla="*/ 415 w 115596"/>
                <a:gd name="connsiteY0" fmla="*/ 144087 h 257663"/>
                <a:gd name="connsiteX1" fmla="*/ 3970 w 115596"/>
                <a:gd name="connsiteY1" fmla="*/ 42609 h 257663"/>
                <a:gd name="connsiteX2" fmla="*/ 22453 w 115596"/>
                <a:gd name="connsiteY2" fmla="*/ 2799 h 257663"/>
                <a:gd name="connsiteX3" fmla="*/ 105093 w 115596"/>
                <a:gd name="connsiteY3" fmla="*/ 311 h 257663"/>
                <a:gd name="connsiteX4" fmla="*/ 115578 w 115596"/>
                <a:gd name="connsiteY4" fmla="*/ 6709 h 257663"/>
                <a:gd name="connsiteX5" fmla="*/ 104204 w 115596"/>
                <a:gd name="connsiteY5" fmla="*/ 12219 h 257663"/>
                <a:gd name="connsiteX6" fmla="*/ 39514 w 115596"/>
                <a:gd name="connsiteY6" fmla="*/ 13640 h 257663"/>
                <a:gd name="connsiteX7" fmla="*/ 32050 w 115596"/>
                <a:gd name="connsiteY7" fmla="*/ 127026 h 257663"/>
                <a:gd name="connsiteX8" fmla="*/ 76302 w 115596"/>
                <a:gd name="connsiteY8" fmla="*/ 126493 h 257663"/>
                <a:gd name="connsiteX9" fmla="*/ 87321 w 115596"/>
                <a:gd name="connsiteY9" fmla="*/ 132535 h 257663"/>
                <a:gd name="connsiteX10" fmla="*/ 75413 w 115596"/>
                <a:gd name="connsiteY10" fmla="*/ 138578 h 257663"/>
                <a:gd name="connsiteX11" fmla="*/ 32050 w 115596"/>
                <a:gd name="connsiteY11" fmla="*/ 139644 h 257663"/>
                <a:gd name="connsiteX12" fmla="*/ 32050 w 115596"/>
                <a:gd name="connsiteY12" fmla="*/ 144620 h 257663"/>
                <a:gd name="connsiteX13" fmla="*/ 62440 w 115596"/>
                <a:gd name="connsiteY13" fmla="*/ 244677 h 257663"/>
                <a:gd name="connsiteX14" fmla="*/ 105270 w 115596"/>
                <a:gd name="connsiteY14" fmla="*/ 210910 h 257663"/>
                <a:gd name="connsiteX15" fmla="*/ 112734 w 115596"/>
                <a:gd name="connsiteY15" fmla="*/ 205934 h 257663"/>
                <a:gd name="connsiteX16" fmla="*/ 115223 w 115596"/>
                <a:gd name="connsiteY16" fmla="*/ 213398 h 257663"/>
                <a:gd name="connsiteX17" fmla="*/ 60485 w 115596"/>
                <a:gd name="connsiteY17" fmla="*/ 257650 h 257663"/>
                <a:gd name="connsiteX18" fmla="*/ 771 w 115596"/>
                <a:gd name="connsiteY18" fmla="*/ 144265 h 257663"/>
                <a:gd name="connsiteX19" fmla="*/ 5392 w 115596"/>
                <a:gd name="connsiteY19" fmla="*/ 154039 h 257663"/>
                <a:gd name="connsiteX20" fmla="*/ 8946 w 115596"/>
                <a:gd name="connsiteY20" fmla="*/ 155461 h 257663"/>
                <a:gd name="connsiteX21" fmla="*/ 10012 w 115596"/>
                <a:gd name="connsiteY21" fmla="*/ 155461 h 257663"/>
                <a:gd name="connsiteX22" fmla="*/ 10545 w 115596"/>
                <a:gd name="connsiteY22" fmla="*/ 154928 h 257663"/>
                <a:gd name="connsiteX23" fmla="*/ 12500 w 115596"/>
                <a:gd name="connsiteY23" fmla="*/ 148530 h 257663"/>
                <a:gd name="connsiteX24" fmla="*/ 10012 w 115596"/>
                <a:gd name="connsiteY24" fmla="*/ 147108 h 257663"/>
                <a:gd name="connsiteX25" fmla="*/ 5569 w 115596"/>
                <a:gd name="connsiteY25" fmla="*/ 150663 h 257663"/>
                <a:gd name="connsiteX26" fmla="*/ 5569 w 115596"/>
                <a:gd name="connsiteY26" fmla="*/ 154217 h 257663"/>
                <a:gd name="connsiteX27" fmla="*/ 11434 w 115596"/>
                <a:gd name="connsiteY27" fmla="*/ 134135 h 257663"/>
                <a:gd name="connsiteX28" fmla="*/ 12856 w 115596"/>
                <a:gd name="connsiteY28" fmla="*/ 134668 h 257663"/>
                <a:gd name="connsiteX29" fmla="*/ 14278 w 115596"/>
                <a:gd name="connsiteY29" fmla="*/ 134668 h 257663"/>
                <a:gd name="connsiteX30" fmla="*/ 14811 w 115596"/>
                <a:gd name="connsiteY30" fmla="*/ 134135 h 257663"/>
                <a:gd name="connsiteX31" fmla="*/ 16232 w 115596"/>
                <a:gd name="connsiteY31" fmla="*/ 130580 h 257663"/>
                <a:gd name="connsiteX32" fmla="*/ 13744 w 115596"/>
                <a:gd name="connsiteY32" fmla="*/ 129158 h 257663"/>
                <a:gd name="connsiteX33" fmla="*/ 10723 w 115596"/>
                <a:gd name="connsiteY33" fmla="*/ 131647 h 257663"/>
                <a:gd name="connsiteX34" fmla="*/ 11256 w 115596"/>
                <a:gd name="connsiteY34" fmla="*/ 134135 h 257663"/>
                <a:gd name="connsiteX35" fmla="*/ 15877 w 115596"/>
                <a:gd name="connsiteY35" fmla="*/ 162037 h 257663"/>
                <a:gd name="connsiteX36" fmla="*/ 17832 w 115596"/>
                <a:gd name="connsiteY36" fmla="*/ 163992 h 257663"/>
                <a:gd name="connsiteX37" fmla="*/ 18365 w 115596"/>
                <a:gd name="connsiteY37" fmla="*/ 163992 h 257663"/>
                <a:gd name="connsiteX38" fmla="*/ 20853 w 115596"/>
                <a:gd name="connsiteY38" fmla="*/ 162037 h 257663"/>
                <a:gd name="connsiteX39" fmla="*/ 21386 w 115596"/>
                <a:gd name="connsiteY39" fmla="*/ 161504 h 257663"/>
                <a:gd name="connsiteX40" fmla="*/ 19964 w 115596"/>
                <a:gd name="connsiteY40" fmla="*/ 157594 h 257663"/>
                <a:gd name="connsiteX41" fmla="*/ 17476 w 115596"/>
                <a:gd name="connsiteY41" fmla="*/ 158127 h 257663"/>
                <a:gd name="connsiteX42" fmla="*/ 16055 w 115596"/>
                <a:gd name="connsiteY42" fmla="*/ 162037 h 257663"/>
                <a:gd name="connsiteX43" fmla="*/ 26362 w 115596"/>
                <a:gd name="connsiteY43" fmla="*/ 170567 h 257663"/>
                <a:gd name="connsiteX44" fmla="*/ 22808 w 115596"/>
                <a:gd name="connsiteY44" fmla="*/ 169146 h 257663"/>
                <a:gd name="connsiteX45" fmla="*/ 18898 w 115596"/>
                <a:gd name="connsiteY45" fmla="*/ 172167 h 257663"/>
                <a:gd name="connsiteX46" fmla="*/ 19431 w 115596"/>
                <a:gd name="connsiteY46" fmla="*/ 176077 h 257663"/>
                <a:gd name="connsiteX47" fmla="*/ 24941 w 115596"/>
                <a:gd name="connsiteY47" fmla="*/ 178565 h 257663"/>
                <a:gd name="connsiteX48" fmla="*/ 26007 w 115596"/>
                <a:gd name="connsiteY48" fmla="*/ 178032 h 257663"/>
                <a:gd name="connsiteX49" fmla="*/ 26540 w 115596"/>
                <a:gd name="connsiteY49" fmla="*/ 170567 h 257663"/>
                <a:gd name="connsiteX50" fmla="*/ 19964 w 115596"/>
                <a:gd name="connsiteY50" fmla="*/ 142665 h 257663"/>
                <a:gd name="connsiteX51" fmla="*/ 21919 w 115596"/>
                <a:gd name="connsiteY51" fmla="*/ 144620 h 257663"/>
                <a:gd name="connsiteX52" fmla="*/ 22453 w 115596"/>
                <a:gd name="connsiteY52" fmla="*/ 144620 h 257663"/>
                <a:gd name="connsiteX53" fmla="*/ 26362 w 115596"/>
                <a:gd name="connsiteY53" fmla="*/ 142665 h 257663"/>
                <a:gd name="connsiteX54" fmla="*/ 26362 w 115596"/>
                <a:gd name="connsiteY54" fmla="*/ 142132 h 257663"/>
                <a:gd name="connsiteX55" fmla="*/ 25829 w 115596"/>
                <a:gd name="connsiteY55" fmla="*/ 136623 h 257663"/>
                <a:gd name="connsiteX56" fmla="*/ 22275 w 115596"/>
                <a:gd name="connsiteY56" fmla="*/ 137156 h 257663"/>
                <a:gd name="connsiteX57" fmla="*/ 19787 w 115596"/>
                <a:gd name="connsiteY57" fmla="*/ 142665 h 25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15596" h="257663">
                  <a:moveTo>
                    <a:pt x="415" y="144087"/>
                  </a:moveTo>
                  <a:cubicBezTo>
                    <a:pt x="-1006" y="110320"/>
                    <a:pt x="1482" y="76376"/>
                    <a:pt x="3970" y="42609"/>
                  </a:cubicBezTo>
                  <a:cubicBezTo>
                    <a:pt x="5036" y="32656"/>
                    <a:pt x="6991" y="4754"/>
                    <a:pt x="22453" y="2799"/>
                  </a:cubicBezTo>
                  <a:cubicBezTo>
                    <a:pt x="22453" y="2799"/>
                    <a:pt x="59774" y="-1110"/>
                    <a:pt x="105093" y="311"/>
                  </a:cubicBezTo>
                  <a:cubicBezTo>
                    <a:pt x="105093" y="311"/>
                    <a:pt x="116111" y="844"/>
                    <a:pt x="115578" y="6709"/>
                  </a:cubicBezTo>
                  <a:cubicBezTo>
                    <a:pt x="115045" y="12574"/>
                    <a:pt x="105093" y="12219"/>
                    <a:pt x="104204" y="12219"/>
                  </a:cubicBezTo>
                  <a:cubicBezTo>
                    <a:pt x="86787" y="11685"/>
                    <a:pt x="52487" y="12752"/>
                    <a:pt x="39514" y="13640"/>
                  </a:cubicBezTo>
                  <a:cubicBezTo>
                    <a:pt x="35604" y="45452"/>
                    <a:pt x="32583" y="91304"/>
                    <a:pt x="32050" y="127026"/>
                  </a:cubicBezTo>
                  <a:cubicBezTo>
                    <a:pt x="45023" y="126493"/>
                    <a:pt x="60485" y="125960"/>
                    <a:pt x="76302" y="126493"/>
                  </a:cubicBezTo>
                  <a:cubicBezTo>
                    <a:pt x="76302" y="126493"/>
                    <a:pt x="87676" y="126493"/>
                    <a:pt x="87321" y="132535"/>
                  </a:cubicBezTo>
                  <a:cubicBezTo>
                    <a:pt x="86787" y="138933"/>
                    <a:pt x="76302" y="138578"/>
                    <a:pt x="75413" y="138578"/>
                  </a:cubicBezTo>
                  <a:cubicBezTo>
                    <a:pt x="64395" y="138045"/>
                    <a:pt x="46978" y="138578"/>
                    <a:pt x="32050" y="139644"/>
                  </a:cubicBezTo>
                  <a:lnTo>
                    <a:pt x="32050" y="144620"/>
                  </a:lnTo>
                  <a:cubicBezTo>
                    <a:pt x="32050" y="144620"/>
                    <a:pt x="34004" y="245210"/>
                    <a:pt x="62440" y="244677"/>
                  </a:cubicBezTo>
                  <a:cubicBezTo>
                    <a:pt x="62440" y="244677"/>
                    <a:pt x="89809" y="246098"/>
                    <a:pt x="105270" y="210910"/>
                  </a:cubicBezTo>
                  <a:cubicBezTo>
                    <a:pt x="105270" y="210910"/>
                    <a:pt x="107758" y="204512"/>
                    <a:pt x="112734" y="205934"/>
                  </a:cubicBezTo>
                  <a:cubicBezTo>
                    <a:pt x="116644" y="207355"/>
                    <a:pt x="115223" y="213398"/>
                    <a:pt x="115223" y="213398"/>
                  </a:cubicBezTo>
                  <a:cubicBezTo>
                    <a:pt x="115223" y="213398"/>
                    <a:pt x="102782" y="256762"/>
                    <a:pt x="60485" y="257650"/>
                  </a:cubicBezTo>
                  <a:cubicBezTo>
                    <a:pt x="-651" y="259072"/>
                    <a:pt x="771" y="144265"/>
                    <a:pt x="771" y="144265"/>
                  </a:cubicBezTo>
                  <a:close/>
                  <a:moveTo>
                    <a:pt x="5392" y="154039"/>
                  </a:moveTo>
                  <a:cubicBezTo>
                    <a:pt x="6458" y="155106"/>
                    <a:pt x="7880" y="155461"/>
                    <a:pt x="8946" y="155461"/>
                  </a:cubicBezTo>
                  <a:lnTo>
                    <a:pt x="10012" y="155461"/>
                  </a:lnTo>
                  <a:cubicBezTo>
                    <a:pt x="10012" y="155461"/>
                    <a:pt x="10545" y="154928"/>
                    <a:pt x="10545" y="154928"/>
                  </a:cubicBezTo>
                  <a:cubicBezTo>
                    <a:pt x="12500" y="151907"/>
                    <a:pt x="13033" y="149952"/>
                    <a:pt x="12500" y="148530"/>
                  </a:cubicBezTo>
                  <a:cubicBezTo>
                    <a:pt x="11967" y="147464"/>
                    <a:pt x="11078" y="147108"/>
                    <a:pt x="10012" y="147108"/>
                  </a:cubicBezTo>
                  <a:cubicBezTo>
                    <a:pt x="8590" y="147108"/>
                    <a:pt x="6458" y="148175"/>
                    <a:pt x="5569" y="150663"/>
                  </a:cubicBezTo>
                  <a:cubicBezTo>
                    <a:pt x="5036" y="152084"/>
                    <a:pt x="5036" y="153151"/>
                    <a:pt x="5569" y="154217"/>
                  </a:cubicBezTo>
                  <a:close/>
                  <a:moveTo>
                    <a:pt x="11434" y="134135"/>
                  </a:moveTo>
                  <a:cubicBezTo>
                    <a:pt x="11434" y="134135"/>
                    <a:pt x="12500" y="134668"/>
                    <a:pt x="12856" y="134668"/>
                  </a:cubicBezTo>
                  <a:lnTo>
                    <a:pt x="14278" y="134668"/>
                  </a:lnTo>
                  <a:cubicBezTo>
                    <a:pt x="14278" y="134668"/>
                    <a:pt x="14811" y="134668"/>
                    <a:pt x="14811" y="134135"/>
                  </a:cubicBezTo>
                  <a:cubicBezTo>
                    <a:pt x="16766" y="132713"/>
                    <a:pt x="16232" y="131113"/>
                    <a:pt x="16232" y="130580"/>
                  </a:cubicBezTo>
                  <a:cubicBezTo>
                    <a:pt x="15699" y="129514"/>
                    <a:pt x="14811" y="129158"/>
                    <a:pt x="13744" y="129158"/>
                  </a:cubicBezTo>
                  <a:cubicBezTo>
                    <a:pt x="12678" y="129692"/>
                    <a:pt x="11256" y="130225"/>
                    <a:pt x="10723" y="131647"/>
                  </a:cubicBezTo>
                  <a:cubicBezTo>
                    <a:pt x="10190" y="133068"/>
                    <a:pt x="10723" y="133601"/>
                    <a:pt x="11256" y="134135"/>
                  </a:cubicBezTo>
                  <a:close/>
                  <a:moveTo>
                    <a:pt x="15877" y="162037"/>
                  </a:moveTo>
                  <a:cubicBezTo>
                    <a:pt x="16410" y="163459"/>
                    <a:pt x="17299" y="163459"/>
                    <a:pt x="17832" y="163992"/>
                  </a:cubicBezTo>
                  <a:lnTo>
                    <a:pt x="18365" y="163992"/>
                  </a:lnTo>
                  <a:cubicBezTo>
                    <a:pt x="19431" y="163992"/>
                    <a:pt x="20320" y="162570"/>
                    <a:pt x="20853" y="162037"/>
                  </a:cubicBezTo>
                  <a:lnTo>
                    <a:pt x="21386" y="161504"/>
                  </a:lnTo>
                  <a:cubicBezTo>
                    <a:pt x="21386" y="159016"/>
                    <a:pt x="20853" y="157949"/>
                    <a:pt x="19964" y="157594"/>
                  </a:cubicBezTo>
                  <a:cubicBezTo>
                    <a:pt x="19431" y="157061"/>
                    <a:pt x="18543" y="157061"/>
                    <a:pt x="17476" y="158127"/>
                  </a:cubicBezTo>
                  <a:cubicBezTo>
                    <a:pt x="16410" y="158660"/>
                    <a:pt x="15521" y="160615"/>
                    <a:pt x="16055" y="162037"/>
                  </a:cubicBezTo>
                  <a:close/>
                  <a:moveTo>
                    <a:pt x="26362" y="170567"/>
                  </a:moveTo>
                  <a:cubicBezTo>
                    <a:pt x="25296" y="169501"/>
                    <a:pt x="24407" y="168612"/>
                    <a:pt x="22808" y="169146"/>
                  </a:cubicBezTo>
                  <a:cubicBezTo>
                    <a:pt x="20853" y="169146"/>
                    <a:pt x="19787" y="170212"/>
                    <a:pt x="18898" y="172167"/>
                  </a:cubicBezTo>
                  <a:cubicBezTo>
                    <a:pt x="18365" y="173589"/>
                    <a:pt x="18365" y="174655"/>
                    <a:pt x="19431" y="176077"/>
                  </a:cubicBezTo>
                  <a:cubicBezTo>
                    <a:pt x="20853" y="178032"/>
                    <a:pt x="24407" y="178565"/>
                    <a:pt x="24941" y="178565"/>
                  </a:cubicBezTo>
                  <a:cubicBezTo>
                    <a:pt x="25474" y="178565"/>
                    <a:pt x="25474" y="178565"/>
                    <a:pt x="26007" y="178032"/>
                  </a:cubicBezTo>
                  <a:cubicBezTo>
                    <a:pt x="27429" y="175010"/>
                    <a:pt x="27429" y="172522"/>
                    <a:pt x="26540" y="170567"/>
                  </a:cubicBezTo>
                  <a:close/>
                  <a:moveTo>
                    <a:pt x="19964" y="142665"/>
                  </a:moveTo>
                  <a:cubicBezTo>
                    <a:pt x="20498" y="144087"/>
                    <a:pt x="21386" y="144620"/>
                    <a:pt x="21919" y="144620"/>
                  </a:cubicBezTo>
                  <a:lnTo>
                    <a:pt x="22453" y="144620"/>
                  </a:lnTo>
                  <a:cubicBezTo>
                    <a:pt x="24407" y="144620"/>
                    <a:pt x="26007" y="143198"/>
                    <a:pt x="26362" y="142665"/>
                  </a:cubicBezTo>
                  <a:lnTo>
                    <a:pt x="26362" y="142132"/>
                  </a:lnTo>
                  <a:cubicBezTo>
                    <a:pt x="27429" y="139111"/>
                    <a:pt x="26896" y="137689"/>
                    <a:pt x="25829" y="136623"/>
                  </a:cubicBezTo>
                  <a:cubicBezTo>
                    <a:pt x="24763" y="136090"/>
                    <a:pt x="23341" y="136090"/>
                    <a:pt x="22275" y="137156"/>
                  </a:cubicBezTo>
                  <a:cubicBezTo>
                    <a:pt x="20853" y="138222"/>
                    <a:pt x="19254" y="140710"/>
                    <a:pt x="19787" y="14266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8" name="Vrije vorm: vorm 517">
              <a:extLst>
                <a:ext uri="{FF2B5EF4-FFF2-40B4-BE49-F238E27FC236}">
                  <a16:creationId xmlns:a16="http://schemas.microsoft.com/office/drawing/2014/main" id="{6EDA09A4-49D6-A8EF-3690-7FC5573E5395}"/>
                </a:ext>
              </a:extLst>
            </p:cNvPr>
            <p:cNvSpPr/>
            <p:nvPr/>
          </p:nvSpPr>
          <p:spPr>
            <a:xfrm rot="21270334">
              <a:off x="7339724" y="2660227"/>
              <a:ext cx="34999" cy="257045"/>
            </a:xfrm>
            <a:custGeom>
              <a:avLst/>
              <a:gdLst>
                <a:gd name="connsiteX0" fmla="*/ 31370 w 34999"/>
                <a:gd name="connsiteY0" fmla="*/ 144016 h 257045"/>
                <a:gd name="connsiteX1" fmla="*/ 31903 w 34999"/>
                <a:gd name="connsiteY1" fmla="*/ 231099 h 257045"/>
                <a:gd name="connsiteX2" fmla="*/ 19463 w 34999"/>
                <a:gd name="connsiteY2" fmla="*/ 257046 h 257045"/>
                <a:gd name="connsiteX3" fmla="*/ 5601 w 34999"/>
                <a:gd name="connsiteY3" fmla="*/ 234120 h 257045"/>
                <a:gd name="connsiteX4" fmla="*/ 91 w 34999"/>
                <a:gd name="connsiteY4" fmla="*/ 143127 h 257045"/>
                <a:gd name="connsiteX5" fmla="*/ 2046 w 34999"/>
                <a:gd name="connsiteY5" fmla="*/ 43071 h 257045"/>
                <a:gd name="connsiteX6" fmla="*/ 16975 w 34999"/>
                <a:gd name="connsiteY6" fmla="*/ 240 h 257045"/>
                <a:gd name="connsiteX7" fmla="*/ 34925 w 34999"/>
                <a:gd name="connsiteY7" fmla="*/ 30630 h 257045"/>
                <a:gd name="connsiteX8" fmla="*/ 31370 w 34999"/>
                <a:gd name="connsiteY8" fmla="*/ 144016 h 257045"/>
                <a:gd name="connsiteX9" fmla="*/ 11998 w 34999"/>
                <a:gd name="connsiteY9" fmla="*/ 152546 h 257045"/>
                <a:gd name="connsiteX10" fmla="*/ 14487 w 34999"/>
                <a:gd name="connsiteY10" fmla="*/ 151125 h 257045"/>
                <a:gd name="connsiteX11" fmla="*/ 15553 w 34999"/>
                <a:gd name="connsiteY11" fmla="*/ 145082 h 257045"/>
                <a:gd name="connsiteX12" fmla="*/ 13065 w 34999"/>
                <a:gd name="connsiteY12" fmla="*/ 143660 h 257045"/>
                <a:gd name="connsiteX13" fmla="*/ 9510 w 34999"/>
                <a:gd name="connsiteY13" fmla="*/ 147215 h 257045"/>
                <a:gd name="connsiteX14" fmla="*/ 8977 w 34999"/>
                <a:gd name="connsiteY14" fmla="*/ 147748 h 257045"/>
                <a:gd name="connsiteX15" fmla="*/ 11465 w 34999"/>
                <a:gd name="connsiteY15" fmla="*/ 152724 h 257045"/>
                <a:gd name="connsiteX16" fmla="*/ 11998 w 34999"/>
                <a:gd name="connsiteY16" fmla="*/ 152724 h 257045"/>
                <a:gd name="connsiteX17" fmla="*/ 17508 w 34999"/>
                <a:gd name="connsiteY17" fmla="*/ 159477 h 257045"/>
                <a:gd name="connsiteX18" fmla="*/ 15553 w 34999"/>
                <a:gd name="connsiteY18" fmla="*/ 158056 h 257045"/>
                <a:gd name="connsiteX19" fmla="*/ 13065 w 34999"/>
                <a:gd name="connsiteY19" fmla="*/ 159477 h 257045"/>
                <a:gd name="connsiteX20" fmla="*/ 12532 w 34999"/>
                <a:gd name="connsiteY20" fmla="*/ 160011 h 257045"/>
                <a:gd name="connsiteX21" fmla="*/ 14487 w 34999"/>
                <a:gd name="connsiteY21" fmla="*/ 163920 h 257045"/>
                <a:gd name="connsiteX22" fmla="*/ 15020 w 34999"/>
                <a:gd name="connsiteY22" fmla="*/ 163920 h 257045"/>
                <a:gd name="connsiteX23" fmla="*/ 16975 w 34999"/>
                <a:gd name="connsiteY23" fmla="*/ 162854 h 257045"/>
                <a:gd name="connsiteX24" fmla="*/ 17508 w 34999"/>
                <a:gd name="connsiteY24" fmla="*/ 159300 h 257045"/>
                <a:gd name="connsiteX25" fmla="*/ 26394 w 34999"/>
                <a:gd name="connsiteY25" fmla="*/ 153968 h 257045"/>
                <a:gd name="connsiteX26" fmla="*/ 23906 w 34999"/>
                <a:gd name="connsiteY26" fmla="*/ 150947 h 257045"/>
                <a:gd name="connsiteX27" fmla="*/ 20351 w 34999"/>
                <a:gd name="connsiteY27" fmla="*/ 152902 h 257045"/>
                <a:gd name="connsiteX28" fmla="*/ 19818 w 34999"/>
                <a:gd name="connsiteY28" fmla="*/ 153968 h 257045"/>
                <a:gd name="connsiteX29" fmla="*/ 22839 w 34999"/>
                <a:gd name="connsiteY29" fmla="*/ 160011 h 257045"/>
                <a:gd name="connsiteX30" fmla="*/ 23906 w 34999"/>
                <a:gd name="connsiteY30" fmla="*/ 160011 h 257045"/>
                <a:gd name="connsiteX31" fmla="*/ 25861 w 34999"/>
                <a:gd name="connsiteY31" fmla="*/ 158944 h 257045"/>
                <a:gd name="connsiteX32" fmla="*/ 26394 w 34999"/>
                <a:gd name="connsiteY32" fmla="*/ 153968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999" h="257045">
                  <a:moveTo>
                    <a:pt x="31370" y="144016"/>
                  </a:moveTo>
                  <a:cubicBezTo>
                    <a:pt x="31370" y="144016"/>
                    <a:pt x="31370" y="211727"/>
                    <a:pt x="31903" y="231099"/>
                  </a:cubicBezTo>
                  <a:cubicBezTo>
                    <a:pt x="31903" y="231099"/>
                    <a:pt x="33858" y="257046"/>
                    <a:pt x="19463" y="257046"/>
                  </a:cubicBezTo>
                  <a:cubicBezTo>
                    <a:pt x="8444" y="257046"/>
                    <a:pt x="5601" y="234120"/>
                    <a:pt x="5601" y="234120"/>
                  </a:cubicBez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close/>
                  <a:moveTo>
                    <a:pt x="11998" y="152546"/>
                  </a:moveTo>
                  <a:cubicBezTo>
                    <a:pt x="13065" y="152546"/>
                    <a:pt x="13953" y="152013"/>
                    <a:pt x="14487" y="151125"/>
                  </a:cubicBezTo>
                  <a:cubicBezTo>
                    <a:pt x="15908" y="149703"/>
                    <a:pt x="16441" y="147215"/>
                    <a:pt x="15553" y="145082"/>
                  </a:cubicBezTo>
                  <a:cubicBezTo>
                    <a:pt x="15020" y="144016"/>
                    <a:pt x="14131" y="143660"/>
                    <a:pt x="13065" y="143660"/>
                  </a:cubicBezTo>
                  <a:cubicBezTo>
                    <a:pt x="11110" y="143660"/>
                    <a:pt x="9510" y="146148"/>
                    <a:pt x="9510" y="147215"/>
                  </a:cubicBezTo>
                  <a:cubicBezTo>
                    <a:pt x="9510" y="147215"/>
                    <a:pt x="8977" y="147215"/>
                    <a:pt x="8977" y="147748"/>
                  </a:cubicBezTo>
                  <a:cubicBezTo>
                    <a:pt x="9510" y="150236"/>
                    <a:pt x="10044" y="152191"/>
                    <a:pt x="11465" y="152724"/>
                  </a:cubicBezTo>
                  <a:lnTo>
                    <a:pt x="11998" y="152724"/>
                  </a:lnTo>
                  <a:close/>
                  <a:moveTo>
                    <a:pt x="17508" y="159477"/>
                  </a:moveTo>
                  <a:cubicBezTo>
                    <a:pt x="16441" y="158056"/>
                    <a:pt x="16086" y="158056"/>
                    <a:pt x="15553" y="158056"/>
                  </a:cubicBezTo>
                  <a:cubicBezTo>
                    <a:pt x="14131" y="158056"/>
                    <a:pt x="13065" y="159477"/>
                    <a:pt x="13065" y="159477"/>
                  </a:cubicBezTo>
                  <a:cubicBezTo>
                    <a:pt x="13065" y="160011"/>
                    <a:pt x="12532" y="160011"/>
                    <a:pt x="12532" y="160011"/>
                  </a:cubicBezTo>
                  <a:cubicBezTo>
                    <a:pt x="12532" y="162499"/>
                    <a:pt x="13598" y="163565"/>
                    <a:pt x="14487" y="163920"/>
                  </a:cubicBezTo>
                  <a:lnTo>
                    <a:pt x="15020" y="163920"/>
                  </a:lnTo>
                  <a:cubicBezTo>
                    <a:pt x="15020" y="163920"/>
                    <a:pt x="16441" y="163387"/>
                    <a:pt x="16975" y="162854"/>
                  </a:cubicBezTo>
                  <a:cubicBezTo>
                    <a:pt x="17508" y="162321"/>
                    <a:pt x="18041" y="160899"/>
                    <a:pt x="17508" y="159300"/>
                  </a:cubicBezTo>
                  <a:close/>
                  <a:moveTo>
                    <a:pt x="26394" y="153968"/>
                  </a:moveTo>
                  <a:cubicBezTo>
                    <a:pt x="25861" y="152013"/>
                    <a:pt x="25327" y="150947"/>
                    <a:pt x="23906" y="150947"/>
                  </a:cubicBezTo>
                  <a:cubicBezTo>
                    <a:pt x="22484" y="150414"/>
                    <a:pt x="20351" y="152369"/>
                    <a:pt x="20351" y="152902"/>
                  </a:cubicBezTo>
                  <a:cubicBezTo>
                    <a:pt x="19818" y="152902"/>
                    <a:pt x="19818" y="153435"/>
                    <a:pt x="19818" y="153968"/>
                  </a:cubicBezTo>
                  <a:cubicBezTo>
                    <a:pt x="20351" y="156989"/>
                    <a:pt x="21240" y="158944"/>
                    <a:pt x="22839" y="160011"/>
                  </a:cubicBezTo>
                  <a:lnTo>
                    <a:pt x="23906" y="160011"/>
                  </a:lnTo>
                  <a:cubicBezTo>
                    <a:pt x="23906" y="160011"/>
                    <a:pt x="25327" y="159477"/>
                    <a:pt x="25861" y="158944"/>
                  </a:cubicBezTo>
                  <a:cubicBezTo>
                    <a:pt x="26927" y="157878"/>
                    <a:pt x="27282" y="155923"/>
                    <a:pt x="26394" y="153968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9" name="Vrije vorm: vorm 518">
              <a:extLst>
                <a:ext uri="{FF2B5EF4-FFF2-40B4-BE49-F238E27FC236}">
                  <a16:creationId xmlns:a16="http://schemas.microsoft.com/office/drawing/2014/main" id="{F7350E36-2AB2-4862-E4BE-C47B5556C851}"/>
                </a:ext>
              </a:extLst>
            </p:cNvPr>
            <p:cNvSpPr/>
            <p:nvPr/>
          </p:nvSpPr>
          <p:spPr>
            <a:xfrm rot="21270334">
              <a:off x="7385884" y="2653946"/>
              <a:ext cx="70419" cy="257539"/>
            </a:xfrm>
            <a:custGeom>
              <a:avLst/>
              <a:gdLst>
                <a:gd name="connsiteX0" fmla="*/ 29889 w 70419"/>
                <a:gd name="connsiteY0" fmla="*/ 257184 h 257539"/>
                <a:gd name="connsiteX1" fmla="*/ 16382 w 70419"/>
                <a:gd name="connsiteY1" fmla="*/ 234258 h 257539"/>
                <a:gd name="connsiteX2" fmla="*/ 10872 w 70419"/>
                <a:gd name="connsiteY2" fmla="*/ 143265 h 257539"/>
                <a:gd name="connsiteX3" fmla="*/ 10339 w 70419"/>
                <a:gd name="connsiteY3" fmla="*/ 131891 h 257539"/>
                <a:gd name="connsiteX4" fmla="*/ 8917 w 70419"/>
                <a:gd name="connsiteY4" fmla="*/ 131891 h 257539"/>
                <a:gd name="connsiteX5" fmla="*/ 31 w 70419"/>
                <a:gd name="connsiteY5" fmla="*/ 124960 h 257539"/>
                <a:gd name="connsiteX6" fmla="*/ 9984 w 70419"/>
                <a:gd name="connsiteY6" fmla="*/ 118918 h 257539"/>
                <a:gd name="connsiteX7" fmla="*/ 11050 w 70419"/>
                <a:gd name="connsiteY7" fmla="*/ 118918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8822 h 257539"/>
                <a:gd name="connsiteX20" fmla="*/ 18870 w 70419"/>
                <a:gd name="connsiteY20" fmla="*/ 138289 h 257539"/>
                <a:gd name="connsiteX21" fmla="*/ 16915 w 70419"/>
                <a:gd name="connsiteY21" fmla="*/ 142732 h 257539"/>
                <a:gd name="connsiteX22" fmla="*/ 17448 w 70419"/>
                <a:gd name="connsiteY22" fmla="*/ 143265 h 257539"/>
                <a:gd name="connsiteX23" fmla="*/ 21003 w 70419"/>
                <a:gd name="connsiteY23" fmla="*/ 146820 h 257539"/>
                <a:gd name="connsiteX24" fmla="*/ 23491 w 70419"/>
                <a:gd name="connsiteY24" fmla="*/ 144332 h 257539"/>
                <a:gd name="connsiteX25" fmla="*/ 22069 w 70419"/>
                <a:gd name="connsiteY25" fmla="*/ 138822 h 257539"/>
                <a:gd name="connsiteX26" fmla="*/ 30422 w 70419"/>
                <a:gd name="connsiteY26" fmla="*/ 162281 h 257539"/>
                <a:gd name="connsiteX27" fmla="*/ 31488 w 70419"/>
                <a:gd name="connsiteY27" fmla="*/ 162281 h 257539"/>
                <a:gd name="connsiteX28" fmla="*/ 34509 w 70419"/>
                <a:gd name="connsiteY28" fmla="*/ 161215 h 257539"/>
                <a:gd name="connsiteX29" fmla="*/ 35575 w 70419"/>
                <a:gd name="connsiteY29" fmla="*/ 156772 h 257539"/>
                <a:gd name="connsiteX30" fmla="*/ 32554 w 70419"/>
                <a:gd name="connsiteY30" fmla="*/ 153751 h 257539"/>
                <a:gd name="connsiteX31" fmla="*/ 26512 w 70419"/>
                <a:gd name="connsiteY31" fmla="*/ 154817 h 257539"/>
                <a:gd name="connsiteX32" fmla="*/ 25979 w 70419"/>
                <a:gd name="connsiteY32" fmla="*/ 156239 h 257539"/>
                <a:gd name="connsiteX33" fmla="*/ 30422 w 70419"/>
                <a:gd name="connsiteY33" fmla="*/ 162281 h 257539"/>
                <a:gd name="connsiteX34" fmla="*/ 30422 w 70419"/>
                <a:gd name="connsiteY34" fmla="*/ 148419 h 257539"/>
                <a:gd name="connsiteX35" fmla="*/ 31488 w 70419"/>
                <a:gd name="connsiteY35" fmla="*/ 148419 h 257539"/>
                <a:gd name="connsiteX36" fmla="*/ 32910 w 70419"/>
                <a:gd name="connsiteY36" fmla="*/ 147886 h 257539"/>
                <a:gd name="connsiteX37" fmla="*/ 33976 w 70419"/>
                <a:gd name="connsiteY37" fmla="*/ 143976 h 257539"/>
                <a:gd name="connsiteX38" fmla="*/ 32021 w 70419"/>
                <a:gd name="connsiteY38" fmla="*/ 142554 h 257539"/>
                <a:gd name="connsiteX39" fmla="*/ 29533 w 70419"/>
                <a:gd name="connsiteY39" fmla="*/ 143976 h 257539"/>
                <a:gd name="connsiteX40" fmla="*/ 29533 w 70419"/>
                <a:gd name="connsiteY40" fmla="*/ 144509 h 257539"/>
                <a:gd name="connsiteX41" fmla="*/ 30599 w 70419"/>
                <a:gd name="connsiteY41" fmla="*/ 148419 h 257539"/>
                <a:gd name="connsiteX42" fmla="*/ 45883 w 70419"/>
                <a:gd name="connsiteY42" fmla="*/ 53339 h 257539"/>
                <a:gd name="connsiteX43" fmla="*/ 53347 w 70419"/>
                <a:gd name="connsiteY43" fmla="*/ 12996 h 257539"/>
                <a:gd name="connsiteX44" fmla="*/ 45883 w 70419"/>
                <a:gd name="connsiteY44" fmla="*/ 53339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9" y="257184"/>
                  </a:moveTo>
                  <a:cubicBezTo>
                    <a:pt x="18870" y="257184"/>
                    <a:pt x="16382" y="234258"/>
                    <a:pt x="16382" y="234258"/>
                  </a:cubicBezTo>
                  <a:cubicBezTo>
                    <a:pt x="11939" y="205467"/>
                    <a:pt x="10872" y="143265"/>
                    <a:pt x="10872" y="143265"/>
                  </a:cubicBezTo>
                  <a:cubicBezTo>
                    <a:pt x="10872" y="143265"/>
                    <a:pt x="10339" y="138822"/>
                    <a:pt x="10339" y="131891"/>
                  </a:cubicBezTo>
                  <a:lnTo>
                    <a:pt x="8917" y="131891"/>
                  </a:lnTo>
                  <a:cubicBezTo>
                    <a:pt x="5896" y="131891"/>
                    <a:pt x="-502" y="129936"/>
                    <a:pt x="31" y="124960"/>
                  </a:cubicBezTo>
                  <a:cubicBezTo>
                    <a:pt x="565" y="119984"/>
                    <a:pt x="7496" y="118918"/>
                    <a:pt x="9984" y="118918"/>
                  </a:cubicBezTo>
                  <a:lnTo>
                    <a:pt x="11050" y="118918"/>
                  </a:lnTo>
                  <a:cubicBezTo>
                    <a:pt x="11583" y="78042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1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8822"/>
                  </a:moveTo>
                  <a:cubicBezTo>
                    <a:pt x="20825" y="137756"/>
                    <a:pt x="19403" y="137756"/>
                    <a:pt x="18870" y="138289"/>
                  </a:cubicBezTo>
                  <a:cubicBezTo>
                    <a:pt x="17448" y="138822"/>
                    <a:pt x="16915" y="141844"/>
                    <a:pt x="16915" y="142732"/>
                  </a:cubicBezTo>
                  <a:lnTo>
                    <a:pt x="17448" y="143265"/>
                  </a:lnTo>
                  <a:cubicBezTo>
                    <a:pt x="18514" y="145220"/>
                    <a:pt x="19403" y="146820"/>
                    <a:pt x="21003" y="146820"/>
                  </a:cubicBezTo>
                  <a:cubicBezTo>
                    <a:pt x="22069" y="146820"/>
                    <a:pt x="22957" y="145753"/>
                    <a:pt x="23491" y="144332"/>
                  </a:cubicBezTo>
                  <a:cubicBezTo>
                    <a:pt x="24024" y="142377"/>
                    <a:pt x="24024" y="139889"/>
                    <a:pt x="22069" y="138822"/>
                  </a:cubicBezTo>
                  <a:close/>
                  <a:moveTo>
                    <a:pt x="30422" y="162281"/>
                  </a:moveTo>
                  <a:lnTo>
                    <a:pt x="31488" y="162281"/>
                  </a:lnTo>
                  <a:cubicBezTo>
                    <a:pt x="32554" y="162281"/>
                    <a:pt x="33443" y="162281"/>
                    <a:pt x="34509" y="161215"/>
                  </a:cubicBezTo>
                  <a:cubicBezTo>
                    <a:pt x="35575" y="160149"/>
                    <a:pt x="35931" y="158727"/>
                    <a:pt x="35575" y="156772"/>
                  </a:cubicBezTo>
                  <a:cubicBezTo>
                    <a:pt x="35042" y="155350"/>
                    <a:pt x="34154" y="154284"/>
                    <a:pt x="32554" y="153751"/>
                  </a:cubicBezTo>
                  <a:cubicBezTo>
                    <a:pt x="30066" y="152684"/>
                    <a:pt x="27045" y="154817"/>
                    <a:pt x="26512" y="154817"/>
                  </a:cubicBezTo>
                  <a:cubicBezTo>
                    <a:pt x="26512" y="155350"/>
                    <a:pt x="25979" y="155883"/>
                    <a:pt x="25979" y="156239"/>
                  </a:cubicBezTo>
                  <a:cubicBezTo>
                    <a:pt x="26512" y="159260"/>
                    <a:pt x="27934" y="161215"/>
                    <a:pt x="30422" y="162281"/>
                  </a:cubicBezTo>
                  <a:close/>
                  <a:moveTo>
                    <a:pt x="30422" y="148419"/>
                  </a:moveTo>
                  <a:lnTo>
                    <a:pt x="31488" y="148419"/>
                  </a:lnTo>
                  <a:cubicBezTo>
                    <a:pt x="31488" y="148419"/>
                    <a:pt x="32554" y="148419"/>
                    <a:pt x="32910" y="147886"/>
                  </a:cubicBezTo>
                  <a:cubicBezTo>
                    <a:pt x="33976" y="146820"/>
                    <a:pt x="34332" y="145398"/>
                    <a:pt x="33976" y="143976"/>
                  </a:cubicBezTo>
                  <a:cubicBezTo>
                    <a:pt x="33443" y="142910"/>
                    <a:pt x="32554" y="142554"/>
                    <a:pt x="32021" y="142554"/>
                  </a:cubicBezTo>
                  <a:cubicBezTo>
                    <a:pt x="30599" y="142554"/>
                    <a:pt x="29533" y="143621"/>
                    <a:pt x="29533" y="143976"/>
                  </a:cubicBezTo>
                  <a:lnTo>
                    <a:pt x="29533" y="144509"/>
                  </a:lnTo>
                  <a:cubicBezTo>
                    <a:pt x="29000" y="146997"/>
                    <a:pt x="30066" y="148064"/>
                    <a:pt x="30599" y="148419"/>
                  </a:cubicBezTo>
                  <a:close/>
                  <a:moveTo>
                    <a:pt x="45883" y="53339"/>
                  </a:moveTo>
                  <a:cubicBezTo>
                    <a:pt x="58324" y="36455"/>
                    <a:pt x="60812" y="11575"/>
                    <a:pt x="53347" y="12996"/>
                  </a:cubicBezTo>
                  <a:cubicBezTo>
                    <a:pt x="50326" y="14063"/>
                    <a:pt x="47838" y="31479"/>
                    <a:pt x="45883" y="5333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0" name="Vrije vorm: vorm 519">
              <a:extLst>
                <a:ext uri="{FF2B5EF4-FFF2-40B4-BE49-F238E27FC236}">
                  <a16:creationId xmlns:a16="http://schemas.microsoft.com/office/drawing/2014/main" id="{6E4AC02B-30C9-B4A5-4646-F02F4857919B}"/>
                </a:ext>
              </a:extLst>
            </p:cNvPr>
            <p:cNvSpPr/>
            <p:nvPr/>
          </p:nvSpPr>
          <p:spPr>
            <a:xfrm rot="21270334">
              <a:off x="7557101" y="2635780"/>
              <a:ext cx="112262" cy="257136"/>
            </a:xfrm>
            <a:custGeom>
              <a:avLst/>
              <a:gdLst>
                <a:gd name="connsiteX0" fmla="*/ 31428 w 112262"/>
                <a:gd name="connsiteY0" fmla="*/ 132997 h 257136"/>
                <a:gd name="connsiteX1" fmla="*/ 70171 w 112262"/>
                <a:gd name="connsiteY1" fmla="*/ 66352 h 257136"/>
                <a:gd name="connsiteX2" fmla="*/ 111402 w 112262"/>
                <a:gd name="connsiteY2" fmla="*/ 163920 h 257136"/>
                <a:gd name="connsiteX3" fmla="*/ 47779 w 112262"/>
                <a:gd name="connsiteY3" fmla="*/ 257046 h 257136"/>
                <a:gd name="connsiteX4" fmla="*/ 22365 w 112262"/>
                <a:gd name="connsiteY4" fmla="*/ 235186 h 257136"/>
                <a:gd name="connsiteX5" fmla="*/ 1394 w 112262"/>
                <a:gd name="connsiteY5" fmla="*/ 43071 h 257136"/>
                <a:gd name="connsiteX6" fmla="*/ 16322 w 112262"/>
                <a:gd name="connsiteY6" fmla="*/ 240 h 257136"/>
                <a:gd name="connsiteX7" fmla="*/ 34272 w 112262"/>
                <a:gd name="connsiteY7" fmla="*/ 30630 h 257136"/>
                <a:gd name="connsiteX8" fmla="*/ 31251 w 112262"/>
                <a:gd name="connsiteY8" fmla="*/ 133175 h 257136"/>
                <a:gd name="connsiteX9" fmla="*/ 10457 w 112262"/>
                <a:gd name="connsiteY9" fmla="*/ 157345 h 257136"/>
                <a:gd name="connsiteX10" fmla="*/ 12945 w 112262"/>
                <a:gd name="connsiteY10" fmla="*/ 155923 h 257136"/>
                <a:gd name="connsiteX11" fmla="*/ 14012 w 112262"/>
                <a:gd name="connsiteY11" fmla="*/ 149880 h 257136"/>
                <a:gd name="connsiteX12" fmla="*/ 11524 w 112262"/>
                <a:gd name="connsiteY12" fmla="*/ 148459 h 257136"/>
                <a:gd name="connsiteX13" fmla="*/ 7969 w 112262"/>
                <a:gd name="connsiteY13" fmla="*/ 152013 h 257136"/>
                <a:gd name="connsiteX14" fmla="*/ 7969 w 112262"/>
                <a:gd name="connsiteY14" fmla="*/ 152013 h 257136"/>
                <a:gd name="connsiteX15" fmla="*/ 9924 w 112262"/>
                <a:gd name="connsiteY15" fmla="*/ 156989 h 257136"/>
                <a:gd name="connsiteX16" fmla="*/ 10457 w 112262"/>
                <a:gd name="connsiteY16" fmla="*/ 157522 h 257136"/>
                <a:gd name="connsiteX17" fmla="*/ 15967 w 112262"/>
                <a:gd name="connsiteY17" fmla="*/ 164276 h 257136"/>
                <a:gd name="connsiteX18" fmla="*/ 14012 w 112262"/>
                <a:gd name="connsiteY18" fmla="*/ 162854 h 257136"/>
                <a:gd name="connsiteX19" fmla="*/ 11524 w 112262"/>
                <a:gd name="connsiteY19" fmla="*/ 164276 h 257136"/>
                <a:gd name="connsiteX20" fmla="*/ 11524 w 112262"/>
                <a:gd name="connsiteY20" fmla="*/ 164809 h 257136"/>
                <a:gd name="connsiteX21" fmla="*/ 12945 w 112262"/>
                <a:gd name="connsiteY21" fmla="*/ 168719 h 257136"/>
                <a:gd name="connsiteX22" fmla="*/ 13478 w 112262"/>
                <a:gd name="connsiteY22" fmla="*/ 168719 h 257136"/>
                <a:gd name="connsiteX23" fmla="*/ 15433 w 112262"/>
                <a:gd name="connsiteY23" fmla="*/ 167652 h 257136"/>
                <a:gd name="connsiteX24" fmla="*/ 15967 w 112262"/>
                <a:gd name="connsiteY24" fmla="*/ 164098 h 257136"/>
                <a:gd name="connsiteX25" fmla="*/ 25386 w 112262"/>
                <a:gd name="connsiteY25" fmla="*/ 158233 h 257136"/>
                <a:gd name="connsiteX26" fmla="*/ 22365 w 112262"/>
                <a:gd name="connsiteY26" fmla="*/ 155745 h 257136"/>
                <a:gd name="connsiteX27" fmla="*/ 18810 w 112262"/>
                <a:gd name="connsiteY27" fmla="*/ 157700 h 257136"/>
                <a:gd name="connsiteX28" fmla="*/ 18277 w 112262"/>
                <a:gd name="connsiteY28" fmla="*/ 158233 h 257136"/>
                <a:gd name="connsiteX29" fmla="*/ 21298 w 112262"/>
                <a:gd name="connsiteY29" fmla="*/ 164276 h 257136"/>
                <a:gd name="connsiteX30" fmla="*/ 22365 w 112262"/>
                <a:gd name="connsiteY30" fmla="*/ 164809 h 257136"/>
                <a:gd name="connsiteX31" fmla="*/ 24319 w 112262"/>
                <a:gd name="connsiteY31" fmla="*/ 163743 h 257136"/>
                <a:gd name="connsiteX32" fmla="*/ 25386 w 112262"/>
                <a:gd name="connsiteY32" fmla="*/ 158233 h 257136"/>
                <a:gd name="connsiteX33" fmla="*/ 31784 w 112262"/>
                <a:gd name="connsiteY33" fmla="*/ 224878 h 257136"/>
                <a:gd name="connsiteX34" fmla="*/ 47246 w 112262"/>
                <a:gd name="connsiteY34" fmla="*/ 243717 h 257136"/>
                <a:gd name="connsiteX35" fmla="*/ 82612 w 112262"/>
                <a:gd name="connsiteY35" fmla="*/ 160544 h 257136"/>
                <a:gd name="connsiteX36" fmla="*/ 67683 w 112262"/>
                <a:gd name="connsiteY36" fmla="*/ 79503 h 257136"/>
                <a:gd name="connsiteX37" fmla="*/ 31784 w 112262"/>
                <a:gd name="connsiteY37" fmla="*/ 224878 h 257136"/>
                <a:gd name="connsiteX38" fmla="*/ 87055 w 112262"/>
                <a:gd name="connsiteY38" fmla="*/ 161255 h 257136"/>
                <a:gd name="connsiteX39" fmla="*/ 91498 w 112262"/>
                <a:gd name="connsiteY39" fmla="*/ 167297 h 257136"/>
                <a:gd name="connsiteX40" fmla="*/ 92564 w 112262"/>
                <a:gd name="connsiteY40" fmla="*/ 167297 h 257136"/>
                <a:gd name="connsiteX41" fmla="*/ 95585 w 112262"/>
                <a:gd name="connsiteY41" fmla="*/ 166231 h 257136"/>
                <a:gd name="connsiteX42" fmla="*/ 96119 w 112262"/>
                <a:gd name="connsiteY42" fmla="*/ 161788 h 257136"/>
                <a:gd name="connsiteX43" fmla="*/ 93630 w 112262"/>
                <a:gd name="connsiteY43" fmla="*/ 158766 h 257136"/>
                <a:gd name="connsiteX44" fmla="*/ 87588 w 112262"/>
                <a:gd name="connsiteY44" fmla="*/ 160188 h 257136"/>
                <a:gd name="connsiteX45" fmla="*/ 87055 w 112262"/>
                <a:gd name="connsiteY45" fmla="*/ 161255 h 257136"/>
                <a:gd name="connsiteX46" fmla="*/ 93986 w 112262"/>
                <a:gd name="connsiteY46" fmla="*/ 148281 h 257136"/>
                <a:gd name="connsiteX47" fmla="*/ 93986 w 112262"/>
                <a:gd name="connsiteY47" fmla="*/ 148814 h 257136"/>
                <a:gd name="connsiteX48" fmla="*/ 97540 w 112262"/>
                <a:gd name="connsiteY48" fmla="*/ 152724 h 257136"/>
                <a:gd name="connsiteX49" fmla="*/ 98073 w 112262"/>
                <a:gd name="connsiteY49" fmla="*/ 152724 h 257136"/>
                <a:gd name="connsiteX50" fmla="*/ 100562 w 112262"/>
                <a:gd name="connsiteY50" fmla="*/ 150236 h 257136"/>
                <a:gd name="connsiteX51" fmla="*/ 99140 w 112262"/>
                <a:gd name="connsiteY51" fmla="*/ 144193 h 257136"/>
                <a:gd name="connsiteX52" fmla="*/ 96119 w 112262"/>
                <a:gd name="connsiteY52" fmla="*/ 143660 h 257136"/>
                <a:gd name="connsiteX53" fmla="*/ 94164 w 112262"/>
                <a:gd name="connsiteY53" fmla="*/ 148103 h 257136"/>
                <a:gd name="connsiteX54" fmla="*/ 103938 w 112262"/>
                <a:gd name="connsiteY54" fmla="*/ 162143 h 257136"/>
                <a:gd name="connsiteX55" fmla="*/ 105005 w 112262"/>
                <a:gd name="connsiteY55" fmla="*/ 162143 h 257136"/>
                <a:gd name="connsiteX56" fmla="*/ 106426 w 112262"/>
                <a:gd name="connsiteY56" fmla="*/ 161610 h 257136"/>
                <a:gd name="connsiteX57" fmla="*/ 107493 w 112262"/>
                <a:gd name="connsiteY57" fmla="*/ 157700 h 257136"/>
                <a:gd name="connsiteX58" fmla="*/ 105538 w 112262"/>
                <a:gd name="connsiteY58" fmla="*/ 156278 h 257136"/>
                <a:gd name="connsiteX59" fmla="*/ 103050 w 112262"/>
                <a:gd name="connsiteY59" fmla="*/ 157700 h 257136"/>
                <a:gd name="connsiteX60" fmla="*/ 102516 w 112262"/>
                <a:gd name="connsiteY60" fmla="*/ 158233 h 257136"/>
                <a:gd name="connsiteX61" fmla="*/ 103938 w 112262"/>
                <a:gd name="connsiteY61" fmla="*/ 162143 h 25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12262" h="257136">
                  <a:moveTo>
                    <a:pt x="31428" y="132997"/>
                  </a:moveTo>
                  <a:cubicBezTo>
                    <a:pt x="37471" y="101718"/>
                    <a:pt x="49378" y="67241"/>
                    <a:pt x="70171" y="66352"/>
                  </a:cubicBezTo>
                  <a:cubicBezTo>
                    <a:pt x="105538" y="64397"/>
                    <a:pt x="115490" y="116647"/>
                    <a:pt x="111402" y="163920"/>
                  </a:cubicBezTo>
                  <a:cubicBezTo>
                    <a:pt x="107493" y="210661"/>
                    <a:pt x="82079" y="259534"/>
                    <a:pt x="47779" y="257046"/>
                  </a:cubicBezTo>
                  <a:cubicBezTo>
                    <a:pt x="30895" y="255624"/>
                    <a:pt x="24853" y="244605"/>
                    <a:pt x="22365" y="235186"/>
                  </a:cubicBezTo>
                  <a:cubicBezTo>
                    <a:pt x="-7492" y="226300"/>
                    <a:pt x="1038" y="87323"/>
                    <a:pt x="1394" y="43071"/>
                  </a:cubicBezTo>
                  <a:cubicBezTo>
                    <a:pt x="1927" y="773"/>
                    <a:pt x="16322" y="240"/>
                    <a:pt x="16322" y="240"/>
                  </a:cubicBezTo>
                  <a:cubicBezTo>
                    <a:pt x="16322" y="240"/>
                    <a:pt x="35694" y="-4736"/>
                    <a:pt x="34272" y="30630"/>
                  </a:cubicBezTo>
                  <a:cubicBezTo>
                    <a:pt x="33205" y="47514"/>
                    <a:pt x="32317" y="91410"/>
                    <a:pt x="31251" y="133175"/>
                  </a:cubicBezTo>
                  <a:close/>
                  <a:moveTo>
                    <a:pt x="10457" y="157345"/>
                  </a:moveTo>
                  <a:cubicBezTo>
                    <a:pt x="11524" y="157345"/>
                    <a:pt x="12412" y="156812"/>
                    <a:pt x="12945" y="155923"/>
                  </a:cubicBezTo>
                  <a:cubicBezTo>
                    <a:pt x="14367" y="154501"/>
                    <a:pt x="14900" y="152013"/>
                    <a:pt x="14012" y="149880"/>
                  </a:cubicBezTo>
                  <a:cubicBezTo>
                    <a:pt x="13478" y="148814"/>
                    <a:pt x="12590" y="148459"/>
                    <a:pt x="11524" y="148459"/>
                  </a:cubicBezTo>
                  <a:cubicBezTo>
                    <a:pt x="9569" y="148459"/>
                    <a:pt x="7969" y="150947"/>
                    <a:pt x="7969" y="152013"/>
                  </a:cubicBezTo>
                  <a:cubicBezTo>
                    <a:pt x="7969" y="152013"/>
                    <a:pt x="7436" y="152013"/>
                    <a:pt x="7969" y="152013"/>
                  </a:cubicBezTo>
                  <a:cubicBezTo>
                    <a:pt x="7969" y="155034"/>
                    <a:pt x="8502" y="156456"/>
                    <a:pt x="9924" y="156989"/>
                  </a:cubicBezTo>
                  <a:cubicBezTo>
                    <a:pt x="9924" y="157522"/>
                    <a:pt x="10457" y="157522"/>
                    <a:pt x="10457" y="157522"/>
                  </a:cubicBezTo>
                  <a:close/>
                  <a:moveTo>
                    <a:pt x="15967" y="164276"/>
                  </a:moveTo>
                  <a:cubicBezTo>
                    <a:pt x="14900" y="162854"/>
                    <a:pt x="14545" y="162854"/>
                    <a:pt x="14012" y="162854"/>
                  </a:cubicBezTo>
                  <a:cubicBezTo>
                    <a:pt x="12590" y="162854"/>
                    <a:pt x="11524" y="163920"/>
                    <a:pt x="11524" y="164276"/>
                  </a:cubicBezTo>
                  <a:lnTo>
                    <a:pt x="11524" y="164809"/>
                  </a:lnTo>
                  <a:cubicBezTo>
                    <a:pt x="11524" y="167297"/>
                    <a:pt x="12057" y="168363"/>
                    <a:pt x="12945" y="168719"/>
                  </a:cubicBezTo>
                  <a:lnTo>
                    <a:pt x="13478" y="168719"/>
                  </a:lnTo>
                  <a:cubicBezTo>
                    <a:pt x="13478" y="168719"/>
                    <a:pt x="14900" y="168186"/>
                    <a:pt x="15433" y="167652"/>
                  </a:cubicBezTo>
                  <a:cubicBezTo>
                    <a:pt x="15967" y="166586"/>
                    <a:pt x="16500" y="165164"/>
                    <a:pt x="15967" y="164098"/>
                  </a:cubicBezTo>
                  <a:close/>
                  <a:moveTo>
                    <a:pt x="25386" y="158233"/>
                  </a:moveTo>
                  <a:cubicBezTo>
                    <a:pt x="24319" y="156812"/>
                    <a:pt x="23964" y="155745"/>
                    <a:pt x="22365" y="155745"/>
                  </a:cubicBezTo>
                  <a:cubicBezTo>
                    <a:pt x="20943" y="155212"/>
                    <a:pt x="18810" y="157167"/>
                    <a:pt x="18810" y="157700"/>
                  </a:cubicBezTo>
                  <a:cubicBezTo>
                    <a:pt x="18277" y="157700"/>
                    <a:pt x="18277" y="158233"/>
                    <a:pt x="18277" y="158233"/>
                  </a:cubicBezTo>
                  <a:cubicBezTo>
                    <a:pt x="18810" y="161788"/>
                    <a:pt x="19699" y="163743"/>
                    <a:pt x="21298" y="164276"/>
                  </a:cubicBezTo>
                  <a:cubicBezTo>
                    <a:pt x="21298" y="164276"/>
                    <a:pt x="21654" y="164454"/>
                    <a:pt x="22365" y="164809"/>
                  </a:cubicBezTo>
                  <a:cubicBezTo>
                    <a:pt x="22365" y="164809"/>
                    <a:pt x="23786" y="164276"/>
                    <a:pt x="24319" y="163743"/>
                  </a:cubicBezTo>
                  <a:cubicBezTo>
                    <a:pt x="25386" y="162676"/>
                    <a:pt x="25741" y="160721"/>
                    <a:pt x="25386" y="158233"/>
                  </a:cubicBezTo>
                  <a:close/>
                  <a:moveTo>
                    <a:pt x="31784" y="224878"/>
                  </a:moveTo>
                  <a:cubicBezTo>
                    <a:pt x="36760" y="242828"/>
                    <a:pt x="47246" y="243717"/>
                    <a:pt x="47246" y="243717"/>
                  </a:cubicBezTo>
                  <a:cubicBezTo>
                    <a:pt x="74081" y="244783"/>
                    <a:pt x="82612" y="160544"/>
                    <a:pt x="82612" y="160544"/>
                  </a:cubicBezTo>
                  <a:cubicBezTo>
                    <a:pt x="90076" y="75416"/>
                    <a:pt x="67683" y="79503"/>
                    <a:pt x="67683" y="79503"/>
                  </a:cubicBezTo>
                  <a:cubicBezTo>
                    <a:pt x="45291" y="83058"/>
                    <a:pt x="32850" y="215815"/>
                    <a:pt x="31784" y="224878"/>
                  </a:cubicBezTo>
                  <a:close/>
                  <a:moveTo>
                    <a:pt x="87055" y="161255"/>
                  </a:moveTo>
                  <a:cubicBezTo>
                    <a:pt x="87588" y="164276"/>
                    <a:pt x="89010" y="166764"/>
                    <a:pt x="91498" y="167297"/>
                  </a:cubicBezTo>
                  <a:lnTo>
                    <a:pt x="92564" y="167297"/>
                  </a:lnTo>
                  <a:cubicBezTo>
                    <a:pt x="93630" y="167297"/>
                    <a:pt x="94519" y="167297"/>
                    <a:pt x="95585" y="166231"/>
                  </a:cubicBezTo>
                  <a:cubicBezTo>
                    <a:pt x="96652" y="165164"/>
                    <a:pt x="97007" y="163743"/>
                    <a:pt x="96119" y="161788"/>
                  </a:cubicBezTo>
                  <a:cubicBezTo>
                    <a:pt x="96119" y="160366"/>
                    <a:pt x="95052" y="159300"/>
                    <a:pt x="93630" y="158766"/>
                  </a:cubicBezTo>
                  <a:cubicBezTo>
                    <a:pt x="91142" y="157700"/>
                    <a:pt x="88121" y="159833"/>
                    <a:pt x="87588" y="160188"/>
                  </a:cubicBezTo>
                  <a:cubicBezTo>
                    <a:pt x="87588" y="160188"/>
                    <a:pt x="87055" y="160721"/>
                    <a:pt x="87055" y="161255"/>
                  </a:cubicBezTo>
                  <a:close/>
                  <a:moveTo>
                    <a:pt x="93986" y="148281"/>
                  </a:moveTo>
                  <a:lnTo>
                    <a:pt x="93986" y="148814"/>
                  </a:lnTo>
                  <a:cubicBezTo>
                    <a:pt x="95052" y="151302"/>
                    <a:pt x="96474" y="152369"/>
                    <a:pt x="97540" y="152724"/>
                  </a:cubicBezTo>
                  <a:lnTo>
                    <a:pt x="98073" y="152724"/>
                  </a:lnTo>
                  <a:cubicBezTo>
                    <a:pt x="99140" y="152191"/>
                    <a:pt x="100028" y="151658"/>
                    <a:pt x="100562" y="150236"/>
                  </a:cubicBezTo>
                  <a:cubicBezTo>
                    <a:pt x="101095" y="148281"/>
                    <a:pt x="100562" y="145793"/>
                    <a:pt x="99140" y="144193"/>
                  </a:cubicBezTo>
                  <a:cubicBezTo>
                    <a:pt x="97718" y="143127"/>
                    <a:pt x="96652" y="143660"/>
                    <a:pt x="96119" y="143660"/>
                  </a:cubicBezTo>
                  <a:cubicBezTo>
                    <a:pt x="94164" y="144727"/>
                    <a:pt x="94164" y="147215"/>
                    <a:pt x="94164" y="148103"/>
                  </a:cubicBezTo>
                  <a:close/>
                  <a:moveTo>
                    <a:pt x="103938" y="162143"/>
                  </a:moveTo>
                  <a:lnTo>
                    <a:pt x="105005" y="162143"/>
                  </a:lnTo>
                  <a:cubicBezTo>
                    <a:pt x="105005" y="162143"/>
                    <a:pt x="106071" y="162143"/>
                    <a:pt x="106426" y="161610"/>
                  </a:cubicBezTo>
                  <a:cubicBezTo>
                    <a:pt x="107493" y="160544"/>
                    <a:pt x="107848" y="159122"/>
                    <a:pt x="107493" y="157700"/>
                  </a:cubicBezTo>
                  <a:cubicBezTo>
                    <a:pt x="106959" y="156634"/>
                    <a:pt x="106071" y="156278"/>
                    <a:pt x="105538" y="156278"/>
                  </a:cubicBezTo>
                  <a:cubicBezTo>
                    <a:pt x="104116" y="156278"/>
                    <a:pt x="103050" y="157345"/>
                    <a:pt x="103050" y="157700"/>
                  </a:cubicBezTo>
                  <a:lnTo>
                    <a:pt x="102516" y="158233"/>
                  </a:lnTo>
                  <a:cubicBezTo>
                    <a:pt x="102516" y="160721"/>
                    <a:pt x="103583" y="161788"/>
                    <a:pt x="103938" y="1621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1" name="Vrije vorm: vorm 520">
              <a:extLst>
                <a:ext uri="{FF2B5EF4-FFF2-40B4-BE49-F238E27FC236}">
                  <a16:creationId xmlns:a16="http://schemas.microsoft.com/office/drawing/2014/main" id="{8F7F26A0-EFDB-A33A-26F2-A68E3BF868D7}"/>
                </a:ext>
              </a:extLst>
            </p:cNvPr>
            <p:cNvSpPr/>
            <p:nvPr/>
          </p:nvSpPr>
          <p:spPr>
            <a:xfrm rot="21270334">
              <a:off x="7687246" y="2690314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2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1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2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4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5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2" name="Vrije vorm: vorm 521">
              <a:extLst>
                <a:ext uri="{FF2B5EF4-FFF2-40B4-BE49-F238E27FC236}">
                  <a16:creationId xmlns:a16="http://schemas.microsoft.com/office/drawing/2014/main" id="{7849ED56-53F4-7B11-C4BE-98633C97DDB0}"/>
                </a:ext>
              </a:extLst>
            </p:cNvPr>
            <p:cNvSpPr/>
            <p:nvPr/>
          </p:nvSpPr>
          <p:spPr>
            <a:xfrm rot="21270334">
              <a:off x="7797093" y="2678740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19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5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499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4 w 117643"/>
                <a:gd name="connsiteY56" fmla="*/ 92793 h 190808"/>
                <a:gd name="connsiteX57" fmla="*/ 107521 w 117643"/>
                <a:gd name="connsiteY57" fmla="*/ 92793 h 190808"/>
                <a:gd name="connsiteX58" fmla="*/ 108942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2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19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6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5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5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19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499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499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4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2" y="92260"/>
                  </a:cubicBezTo>
                  <a:cubicBezTo>
                    <a:pt x="110009" y="91194"/>
                    <a:pt x="110897" y="89239"/>
                    <a:pt x="110009" y="86751"/>
                  </a:cubicBezTo>
                  <a:cubicBezTo>
                    <a:pt x="109476" y="85329"/>
                    <a:pt x="108942" y="84262"/>
                    <a:pt x="107521" y="84262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3" name="Vrije vorm: vorm 522">
              <a:extLst>
                <a:ext uri="{FF2B5EF4-FFF2-40B4-BE49-F238E27FC236}">
                  <a16:creationId xmlns:a16="http://schemas.microsoft.com/office/drawing/2014/main" id="{B99D7FE6-CC8E-0669-2DAF-05B1AC81EBCA}"/>
                </a:ext>
              </a:extLst>
            </p:cNvPr>
            <p:cNvSpPr/>
            <p:nvPr/>
          </p:nvSpPr>
          <p:spPr>
            <a:xfrm rot="21270334">
              <a:off x="7910238" y="2603518"/>
              <a:ext cx="76787" cy="257045"/>
            </a:xfrm>
            <a:custGeom>
              <a:avLst/>
              <a:gdLst>
                <a:gd name="connsiteX0" fmla="*/ 76788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6 w 76787"/>
                <a:gd name="connsiteY23" fmla="*/ 147392 h 257045"/>
                <a:gd name="connsiteX24" fmla="*/ 28448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1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8" y="45381"/>
                  </a:moveTo>
                  <a:cubicBezTo>
                    <a:pt x="76254" y="50357"/>
                    <a:pt x="67902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6" y="147392"/>
                    <a:pt x="34846" y="147392"/>
                  </a:cubicBezTo>
                  <a:cubicBezTo>
                    <a:pt x="31291" y="147926"/>
                    <a:pt x="29336" y="149347"/>
                    <a:pt x="28448" y="151302"/>
                  </a:cubicBezTo>
                  <a:cubicBezTo>
                    <a:pt x="27914" y="152724"/>
                    <a:pt x="28448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1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4" name="Vrije vorm: vorm 523">
              <a:extLst>
                <a:ext uri="{FF2B5EF4-FFF2-40B4-BE49-F238E27FC236}">
                  <a16:creationId xmlns:a16="http://schemas.microsoft.com/office/drawing/2014/main" id="{8BCB7194-D834-AF54-B92B-840A5B97F148}"/>
                </a:ext>
              </a:extLst>
            </p:cNvPr>
            <p:cNvSpPr/>
            <p:nvPr/>
          </p:nvSpPr>
          <p:spPr>
            <a:xfrm rot="21270334">
              <a:off x="7996083" y="2809391"/>
              <a:ext cx="20971" cy="21504"/>
            </a:xfrm>
            <a:custGeom>
              <a:avLst/>
              <a:gdLst>
                <a:gd name="connsiteX0" fmla="*/ 20971 w 20971"/>
                <a:gd name="connsiteY0" fmla="*/ 11019 h 21504"/>
                <a:gd name="connsiteX1" fmla="*/ 10485 w 20971"/>
                <a:gd name="connsiteY1" fmla="*/ 21504 h 21504"/>
                <a:gd name="connsiteX2" fmla="*/ 0 w 20971"/>
                <a:gd name="connsiteY2" fmla="*/ 11019 h 21504"/>
                <a:gd name="connsiteX3" fmla="*/ 10485 w 20971"/>
                <a:gd name="connsiteY3" fmla="*/ 0 h 21504"/>
                <a:gd name="connsiteX4" fmla="*/ 20971 w 20971"/>
                <a:gd name="connsiteY4" fmla="*/ 11019 h 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71" h="21504">
                  <a:moveTo>
                    <a:pt x="20971" y="11019"/>
                  </a:moveTo>
                  <a:cubicBezTo>
                    <a:pt x="20971" y="16528"/>
                    <a:pt x="15995" y="21504"/>
                    <a:pt x="10485" y="21504"/>
                  </a:cubicBezTo>
                  <a:cubicBezTo>
                    <a:pt x="4443" y="21504"/>
                    <a:pt x="0" y="16528"/>
                    <a:pt x="0" y="11019"/>
                  </a:cubicBezTo>
                  <a:cubicBezTo>
                    <a:pt x="0" y="4976"/>
                    <a:pt x="4443" y="0"/>
                    <a:pt x="10485" y="0"/>
                  </a:cubicBezTo>
                  <a:cubicBezTo>
                    <a:pt x="15995" y="0"/>
                    <a:pt x="20971" y="4976"/>
                    <a:pt x="20971" y="1101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5" name="Vrije vorm: vorm 524">
              <a:extLst>
                <a:ext uri="{FF2B5EF4-FFF2-40B4-BE49-F238E27FC236}">
                  <a16:creationId xmlns:a16="http://schemas.microsoft.com/office/drawing/2014/main" id="{D7B70A7E-7E78-0CE2-5B7A-43ED3F11CFFA}"/>
                </a:ext>
              </a:extLst>
            </p:cNvPr>
            <p:cNvSpPr/>
            <p:nvPr/>
          </p:nvSpPr>
          <p:spPr>
            <a:xfrm rot="21270334">
              <a:off x="8034648" y="2805682"/>
              <a:ext cx="20970" cy="21504"/>
            </a:xfrm>
            <a:custGeom>
              <a:avLst/>
              <a:gdLst>
                <a:gd name="connsiteX0" fmla="*/ 20971 w 20970"/>
                <a:gd name="connsiteY0" fmla="*/ 11019 h 21504"/>
                <a:gd name="connsiteX1" fmla="*/ 10485 w 20970"/>
                <a:gd name="connsiteY1" fmla="*/ 21504 h 21504"/>
                <a:gd name="connsiteX2" fmla="*/ 0 w 20970"/>
                <a:gd name="connsiteY2" fmla="*/ 11019 h 21504"/>
                <a:gd name="connsiteX3" fmla="*/ 10485 w 20970"/>
                <a:gd name="connsiteY3" fmla="*/ 0 h 21504"/>
                <a:gd name="connsiteX4" fmla="*/ 20971 w 20970"/>
                <a:gd name="connsiteY4" fmla="*/ 11019 h 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70" h="21504">
                  <a:moveTo>
                    <a:pt x="20971" y="11019"/>
                  </a:moveTo>
                  <a:cubicBezTo>
                    <a:pt x="20971" y="16528"/>
                    <a:pt x="15995" y="21504"/>
                    <a:pt x="10485" y="21504"/>
                  </a:cubicBezTo>
                  <a:cubicBezTo>
                    <a:pt x="4443" y="21504"/>
                    <a:pt x="0" y="16528"/>
                    <a:pt x="0" y="11019"/>
                  </a:cubicBezTo>
                  <a:cubicBezTo>
                    <a:pt x="0" y="4976"/>
                    <a:pt x="4443" y="0"/>
                    <a:pt x="10485" y="0"/>
                  </a:cubicBezTo>
                  <a:cubicBezTo>
                    <a:pt x="15995" y="0"/>
                    <a:pt x="20971" y="4976"/>
                    <a:pt x="20971" y="1101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6" name="Vrije vorm: vorm 525">
              <a:extLst>
                <a:ext uri="{FF2B5EF4-FFF2-40B4-BE49-F238E27FC236}">
                  <a16:creationId xmlns:a16="http://schemas.microsoft.com/office/drawing/2014/main" id="{974618A5-415C-7E8E-584D-118E091A89C1}"/>
                </a:ext>
              </a:extLst>
            </p:cNvPr>
            <p:cNvSpPr/>
            <p:nvPr/>
          </p:nvSpPr>
          <p:spPr>
            <a:xfrm rot="21270334">
              <a:off x="8073389" y="2801955"/>
              <a:ext cx="20971" cy="21504"/>
            </a:xfrm>
            <a:custGeom>
              <a:avLst/>
              <a:gdLst>
                <a:gd name="connsiteX0" fmla="*/ 20971 w 20971"/>
                <a:gd name="connsiteY0" fmla="*/ 11019 h 21504"/>
                <a:gd name="connsiteX1" fmla="*/ 10486 w 20971"/>
                <a:gd name="connsiteY1" fmla="*/ 21504 h 21504"/>
                <a:gd name="connsiteX2" fmla="*/ 0 w 20971"/>
                <a:gd name="connsiteY2" fmla="*/ 11019 h 21504"/>
                <a:gd name="connsiteX3" fmla="*/ 10486 w 20971"/>
                <a:gd name="connsiteY3" fmla="*/ 0 h 21504"/>
                <a:gd name="connsiteX4" fmla="*/ 20971 w 20971"/>
                <a:gd name="connsiteY4" fmla="*/ 11019 h 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71" h="21504">
                  <a:moveTo>
                    <a:pt x="20971" y="11019"/>
                  </a:moveTo>
                  <a:cubicBezTo>
                    <a:pt x="20971" y="16528"/>
                    <a:pt x="15995" y="21504"/>
                    <a:pt x="10486" y="21504"/>
                  </a:cubicBezTo>
                  <a:cubicBezTo>
                    <a:pt x="4443" y="21504"/>
                    <a:pt x="0" y="16528"/>
                    <a:pt x="0" y="11019"/>
                  </a:cubicBezTo>
                  <a:cubicBezTo>
                    <a:pt x="0" y="4976"/>
                    <a:pt x="4443" y="0"/>
                    <a:pt x="10486" y="0"/>
                  </a:cubicBezTo>
                  <a:cubicBezTo>
                    <a:pt x="15995" y="0"/>
                    <a:pt x="20971" y="4976"/>
                    <a:pt x="20971" y="1101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527" name="Groep 526">
            <a:extLst>
              <a:ext uri="{FF2B5EF4-FFF2-40B4-BE49-F238E27FC236}">
                <a16:creationId xmlns:a16="http://schemas.microsoft.com/office/drawing/2014/main" id="{CD3104A9-63E2-C6FE-191A-20DCBE8C5154}"/>
              </a:ext>
            </a:extLst>
          </p:cNvPr>
          <p:cNvGrpSpPr/>
          <p:nvPr userDrawn="1"/>
        </p:nvGrpSpPr>
        <p:grpSpPr>
          <a:xfrm>
            <a:off x="4276429" y="2582819"/>
            <a:ext cx="3709202" cy="638625"/>
            <a:chOff x="4424934" y="3161127"/>
            <a:chExt cx="3709202" cy="638625"/>
          </a:xfrm>
          <a:solidFill>
            <a:srgbClr val="9E0000"/>
          </a:solidFill>
        </p:grpSpPr>
        <p:sp>
          <p:nvSpPr>
            <p:cNvPr id="528" name="Vrije vorm: vorm 527">
              <a:extLst>
                <a:ext uri="{FF2B5EF4-FFF2-40B4-BE49-F238E27FC236}">
                  <a16:creationId xmlns:a16="http://schemas.microsoft.com/office/drawing/2014/main" id="{3EACE5B8-88E8-43F8-A033-2534E9457A1B}"/>
                </a:ext>
              </a:extLst>
            </p:cNvPr>
            <p:cNvSpPr/>
            <p:nvPr/>
          </p:nvSpPr>
          <p:spPr>
            <a:xfrm rot="21270334">
              <a:off x="4424934" y="3505350"/>
              <a:ext cx="169491" cy="257259"/>
            </a:xfrm>
            <a:custGeom>
              <a:avLst/>
              <a:gdLst>
                <a:gd name="connsiteX0" fmla="*/ 125340 w 169491"/>
                <a:gd name="connsiteY0" fmla="*/ 257161 h 257259"/>
                <a:gd name="connsiteX1" fmla="*/ 86064 w 169491"/>
                <a:gd name="connsiteY1" fmla="*/ 156216 h 257259"/>
                <a:gd name="connsiteX2" fmla="*/ 47676 w 169491"/>
                <a:gd name="connsiteY2" fmla="*/ 257161 h 257259"/>
                <a:gd name="connsiteX3" fmla="*/ 403 w 169491"/>
                <a:gd name="connsiteY3" fmla="*/ 113919 h 257259"/>
                <a:gd name="connsiteX4" fmla="*/ 6445 w 169491"/>
                <a:gd name="connsiteY4" fmla="*/ 23281 h 257259"/>
                <a:gd name="connsiteX5" fmla="*/ 23862 w 169491"/>
                <a:gd name="connsiteY5" fmla="*/ 355 h 257259"/>
                <a:gd name="connsiteX6" fmla="*/ 35769 w 169491"/>
                <a:gd name="connsiteY6" fmla="*/ 23281 h 257259"/>
                <a:gd name="connsiteX7" fmla="*/ 33281 w 169491"/>
                <a:gd name="connsiteY7" fmla="*/ 113919 h 257259"/>
                <a:gd name="connsiteX8" fmla="*/ 47676 w 169491"/>
                <a:gd name="connsiteY8" fmla="*/ 234769 h 257259"/>
                <a:gd name="connsiteX9" fmla="*/ 77000 w 169491"/>
                <a:gd name="connsiteY9" fmla="*/ 99879 h 257259"/>
                <a:gd name="connsiteX10" fmla="*/ 92995 w 169491"/>
                <a:gd name="connsiteY10" fmla="*/ 76420 h 257259"/>
                <a:gd name="connsiteX11" fmla="*/ 106857 w 169491"/>
                <a:gd name="connsiteY11" fmla="*/ 96858 h 257259"/>
                <a:gd name="connsiteX12" fmla="*/ 126229 w 169491"/>
                <a:gd name="connsiteY12" fmla="*/ 244188 h 257259"/>
                <a:gd name="connsiteX13" fmla="*/ 155019 w 169491"/>
                <a:gd name="connsiteY13" fmla="*/ 112852 h 257259"/>
                <a:gd name="connsiteX14" fmla="*/ 151465 w 169491"/>
                <a:gd name="connsiteY14" fmla="*/ 11374 h 257259"/>
                <a:gd name="connsiteX15" fmla="*/ 156441 w 169491"/>
                <a:gd name="connsiteY15" fmla="*/ 0 h 257259"/>
                <a:gd name="connsiteX16" fmla="*/ 163905 w 169491"/>
                <a:gd name="connsiteY16" fmla="*/ 9952 h 257259"/>
                <a:gd name="connsiteX17" fmla="*/ 169415 w 169491"/>
                <a:gd name="connsiteY17" fmla="*/ 113919 h 257259"/>
                <a:gd name="connsiteX18" fmla="*/ 125163 w 169491"/>
                <a:gd name="connsiteY18" fmla="*/ 257161 h 257259"/>
                <a:gd name="connsiteX19" fmla="*/ 12310 w 169491"/>
                <a:gd name="connsiteY19" fmla="*/ 148219 h 257259"/>
                <a:gd name="connsiteX20" fmla="*/ 10355 w 169491"/>
                <a:gd name="connsiteY20" fmla="*/ 146797 h 257259"/>
                <a:gd name="connsiteX21" fmla="*/ 9822 w 169491"/>
                <a:gd name="connsiteY21" fmla="*/ 146797 h 257259"/>
                <a:gd name="connsiteX22" fmla="*/ 5912 w 169491"/>
                <a:gd name="connsiteY22" fmla="*/ 150351 h 257259"/>
                <a:gd name="connsiteX23" fmla="*/ 5912 w 169491"/>
                <a:gd name="connsiteY23" fmla="*/ 153906 h 257259"/>
                <a:gd name="connsiteX24" fmla="*/ 8933 w 169491"/>
                <a:gd name="connsiteY24" fmla="*/ 155328 h 257259"/>
                <a:gd name="connsiteX25" fmla="*/ 10000 w 169491"/>
                <a:gd name="connsiteY25" fmla="*/ 155328 h 257259"/>
                <a:gd name="connsiteX26" fmla="*/ 11066 w 169491"/>
                <a:gd name="connsiteY26" fmla="*/ 154794 h 257259"/>
                <a:gd name="connsiteX27" fmla="*/ 12488 w 169491"/>
                <a:gd name="connsiteY27" fmla="*/ 148396 h 257259"/>
                <a:gd name="connsiteX28" fmla="*/ 15331 w 169491"/>
                <a:gd name="connsiteY28" fmla="*/ 133823 h 257259"/>
                <a:gd name="connsiteX29" fmla="*/ 16398 w 169491"/>
                <a:gd name="connsiteY29" fmla="*/ 130269 h 257259"/>
                <a:gd name="connsiteX30" fmla="*/ 14443 w 169491"/>
                <a:gd name="connsiteY30" fmla="*/ 128847 h 257259"/>
                <a:gd name="connsiteX31" fmla="*/ 11421 w 169491"/>
                <a:gd name="connsiteY31" fmla="*/ 131335 h 257259"/>
                <a:gd name="connsiteX32" fmla="*/ 11955 w 169491"/>
                <a:gd name="connsiteY32" fmla="*/ 133823 h 257259"/>
                <a:gd name="connsiteX33" fmla="*/ 13376 w 169491"/>
                <a:gd name="connsiteY33" fmla="*/ 134357 h 257259"/>
                <a:gd name="connsiteX34" fmla="*/ 14798 w 169491"/>
                <a:gd name="connsiteY34" fmla="*/ 134357 h 257259"/>
                <a:gd name="connsiteX35" fmla="*/ 15331 w 169491"/>
                <a:gd name="connsiteY35" fmla="*/ 133823 h 257259"/>
                <a:gd name="connsiteX36" fmla="*/ 21374 w 169491"/>
                <a:gd name="connsiteY36" fmla="*/ 161726 h 257259"/>
                <a:gd name="connsiteX37" fmla="*/ 21374 w 169491"/>
                <a:gd name="connsiteY37" fmla="*/ 161192 h 257259"/>
                <a:gd name="connsiteX38" fmla="*/ 20308 w 169491"/>
                <a:gd name="connsiteY38" fmla="*/ 157283 h 257259"/>
                <a:gd name="connsiteX39" fmla="*/ 17286 w 169491"/>
                <a:gd name="connsiteY39" fmla="*/ 157816 h 257259"/>
                <a:gd name="connsiteX40" fmla="*/ 16220 w 169491"/>
                <a:gd name="connsiteY40" fmla="*/ 161726 h 257259"/>
                <a:gd name="connsiteX41" fmla="*/ 18175 w 169491"/>
                <a:gd name="connsiteY41" fmla="*/ 163680 h 257259"/>
                <a:gd name="connsiteX42" fmla="*/ 21196 w 169491"/>
                <a:gd name="connsiteY42" fmla="*/ 161726 h 257259"/>
                <a:gd name="connsiteX43" fmla="*/ 26350 w 169491"/>
                <a:gd name="connsiteY43" fmla="*/ 170256 h 257259"/>
                <a:gd name="connsiteX44" fmla="*/ 22796 w 169491"/>
                <a:gd name="connsiteY44" fmla="*/ 168834 h 257259"/>
                <a:gd name="connsiteX45" fmla="*/ 19241 w 169491"/>
                <a:gd name="connsiteY45" fmla="*/ 171856 h 257259"/>
                <a:gd name="connsiteX46" fmla="*/ 19241 w 169491"/>
                <a:gd name="connsiteY46" fmla="*/ 175765 h 257259"/>
                <a:gd name="connsiteX47" fmla="*/ 24751 w 169491"/>
                <a:gd name="connsiteY47" fmla="*/ 178254 h 257259"/>
                <a:gd name="connsiteX48" fmla="*/ 25817 w 169491"/>
                <a:gd name="connsiteY48" fmla="*/ 177720 h 257259"/>
                <a:gd name="connsiteX49" fmla="*/ 26350 w 169491"/>
                <a:gd name="connsiteY49" fmla="*/ 170256 h 257259"/>
                <a:gd name="connsiteX50" fmla="*/ 20308 w 169491"/>
                <a:gd name="connsiteY50" fmla="*/ 142354 h 257259"/>
                <a:gd name="connsiteX51" fmla="*/ 22262 w 169491"/>
                <a:gd name="connsiteY51" fmla="*/ 144309 h 257259"/>
                <a:gd name="connsiteX52" fmla="*/ 22796 w 169491"/>
                <a:gd name="connsiteY52" fmla="*/ 144309 h 257259"/>
                <a:gd name="connsiteX53" fmla="*/ 26350 w 169491"/>
                <a:gd name="connsiteY53" fmla="*/ 142354 h 257259"/>
                <a:gd name="connsiteX54" fmla="*/ 26883 w 169491"/>
                <a:gd name="connsiteY54" fmla="*/ 141821 h 257259"/>
                <a:gd name="connsiteX55" fmla="*/ 25817 w 169491"/>
                <a:gd name="connsiteY55" fmla="*/ 136312 h 257259"/>
                <a:gd name="connsiteX56" fmla="*/ 22262 w 169491"/>
                <a:gd name="connsiteY56" fmla="*/ 136845 h 257259"/>
                <a:gd name="connsiteX57" fmla="*/ 20308 w 169491"/>
                <a:gd name="connsiteY57" fmla="*/ 142354 h 257259"/>
                <a:gd name="connsiteX58" fmla="*/ 97438 w 169491"/>
                <a:gd name="connsiteY58" fmla="*/ 159771 h 257259"/>
                <a:gd name="connsiteX59" fmla="*/ 93528 w 169491"/>
                <a:gd name="connsiteY59" fmla="*/ 158349 h 257259"/>
                <a:gd name="connsiteX60" fmla="*/ 92995 w 169491"/>
                <a:gd name="connsiteY60" fmla="*/ 158882 h 257259"/>
                <a:gd name="connsiteX61" fmla="*/ 91040 w 169491"/>
                <a:gd name="connsiteY61" fmla="*/ 165280 h 257259"/>
                <a:gd name="connsiteX62" fmla="*/ 93528 w 169491"/>
                <a:gd name="connsiteY62" fmla="*/ 166702 h 257259"/>
                <a:gd name="connsiteX63" fmla="*/ 97438 w 169491"/>
                <a:gd name="connsiteY63" fmla="*/ 163147 h 257259"/>
                <a:gd name="connsiteX64" fmla="*/ 97438 w 169491"/>
                <a:gd name="connsiteY64" fmla="*/ 159593 h 257259"/>
                <a:gd name="connsiteX65" fmla="*/ 98860 w 169491"/>
                <a:gd name="connsiteY65" fmla="*/ 154261 h 257259"/>
                <a:gd name="connsiteX66" fmla="*/ 100282 w 169491"/>
                <a:gd name="connsiteY66" fmla="*/ 154261 h 257259"/>
                <a:gd name="connsiteX67" fmla="*/ 103836 w 169491"/>
                <a:gd name="connsiteY67" fmla="*/ 149285 h 257259"/>
                <a:gd name="connsiteX68" fmla="*/ 103303 w 169491"/>
                <a:gd name="connsiteY68" fmla="*/ 147863 h 257259"/>
                <a:gd name="connsiteX69" fmla="*/ 96372 w 169491"/>
                <a:gd name="connsiteY69" fmla="*/ 146442 h 257259"/>
                <a:gd name="connsiteX70" fmla="*/ 93884 w 169491"/>
                <a:gd name="connsiteY70" fmla="*/ 149463 h 257259"/>
                <a:gd name="connsiteX71" fmla="*/ 93884 w 169491"/>
                <a:gd name="connsiteY71" fmla="*/ 149996 h 257259"/>
                <a:gd name="connsiteX72" fmla="*/ 96372 w 169491"/>
                <a:gd name="connsiteY72" fmla="*/ 153906 h 257259"/>
                <a:gd name="connsiteX73" fmla="*/ 98860 w 169491"/>
                <a:gd name="connsiteY73" fmla="*/ 154439 h 257259"/>
                <a:gd name="connsiteX74" fmla="*/ 103836 w 169491"/>
                <a:gd name="connsiteY74" fmla="*/ 169723 h 257259"/>
                <a:gd name="connsiteX75" fmla="*/ 100815 w 169491"/>
                <a:gd name="connsiteY75" fmla="*/ 170256 h 257259"/>
                <a:gd name="connsiteX76" fmla="*/ 99749 w 169491"/>
                <a:gd name="connsiteY76" fmla="*/ 174166 h 257259"/>
                <a:gd name="connsiteX77" fmla="*/ 101170 w 169491"/>
                <a:gd name="connsiteY77" fmla="*/ 176121 h 257259"/>
                <a:gd name="connsiteX78" fmla="*/ 101703 w 169491"/>
                <a:gd name="connsiteY78" fmla="*/ 176121 h 257259"/>
                <a:gd name="connsiteX79" fmla="*/ 104192 w 169491"/>
                <a:gd name="connsiteY79" fmla="*/ 174166 h 257259"/>
                <a:gd name="connsiteX80" fmla="*/ 104725 w 169491"/>
                <a:gd name="connsiteY80" fmla="*/ 173633 h 257259"/>
                <a:gd name="connsiteX81" fmla="*/ 103658 w 169491"/>
                <a:gd name="connsiteY81" fmla="*/ 169723 h 25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69491" h="257259">
                  <a:moveTo>
                    <a:pt x="125340" y="257161"/>
                  </a:moveTo>
                  <a:cubicBezTo>
                    <a:pt x="81088" y="257161"/>
                    <a:pt x="86064" y="156216"/>
                    <a:pt x="86064" y="156216"/>
                  </a:cubicBezTo>
                  <a:cubicBezTo>
                    <a:pt x="86064" y="156216"/>
                    <a:pt x="76645" y="255206"/>
                    <a:pt x="47676" y="257161"/>
                  </a:cubicBezTo>
                  <a:cubicBezTo>
                    <a:pt x="-7595" y="261604"/>
                    <a:pt x="403" y="113919"/>
                    <a:pt x="403" y="113919"/>
                  </a:cubicBezTo>
                  <a:cubicBezTo>
                    <a:pt x="403" y="113919"/>
                    <a:pt x="1469" y="41231"/>
                    <a:pt x="6445" y="23281"/>
                  </a:cubicBezTo>
                  <a:cubicBezTo>
                    <a:pt x="6445" y="23281"/>
                    <a:pt x="10000" y="-178"/>
                    <a:pt x="23862" y="355"/>
                  </a:cubicBezTo>
                  <a:cubicBezTo>
                    <a:pt x="38790" y="355"/>
                    <a:pt x="35769" y="23281"/>
                    <a:pt x="35769" y="23281"/>
                  </a:cubicBezTo>
                  <a:cubicBezTo>
                    <a:pt x="35236" y="42653"/>
                    <a:pt x="33281" y="113919"/>
                    <a:pt x="33281" y="113919"/>
                  </a:cubicBezTo>
                  <a:cubicBezTo>
                    <a:pt x="33281" y="113919"/>
                    <a:pt x="28838" y="235302"/>
                    <a:pt x="47676" y="234769"/>
                  </a:cubicBezTo>
                  <a:cubicBezTo>
                    <a:pt x="65626" y="235835"/>
                    <a:pt x="77000" y="99879"/>
                    <a:pt x="77000" y="99879"/>
                  </a:cubicBezTo>
                  <a:cubicBezTo>
                    <a:pt x="78067" y="73932"/>
                    <a:pt x="92995" y="76420"/>
                    <a:pt x="92995" y="76420"/>
                  </a:cubicBezTo>
                  <a:cubicBezTo>
                    <a:pt x="108990" y="76420"/>
                    <a:pt x="106857" y="96858"/>
                    <a:pt x="106857" y="96858"/>
                  </a:cubicBezTo>
                  <a:cubicBezTo>
                    <a:pt x="108279" y="239745"/>
                    <a:pt x="126229" y="244188"/>
                    <a:pt x="126229" y="244188"/>
                  </a:cubicBezTo>
                  <a:cubicBezTo>
                    <a:pt x="157508" y="240633"/>
                    <a:pt x="155019" y="112852"/>
                    <a:pt x="155019" y="112852"/>
                  </a:cubicBezTo>
                  <a:cubicBezTo>
                    <a:pt x="155019" y="79086"/>
                    <a:pt x="153598" y="45141"/>
                    <a:pt x="151465" y="11374"/>
                  </a:cubicBezTo>
                  <a:cubicBezTo>
                    <a:pt x="151465" y="11374"/>
                    <a:pt x="150043" y="0"/>
                    <a:pt x="156441" y="0"/>
                  </a:cubicBezTo>
                  <a:cubicBezTo>
                    <a:pt x="163372" y="0"/>
                    <a:pt x="163905" y="9952"/>
                    <a:pt x="163905" y="9952"/>
                  </a:cubicBezTo>
                  <a:cubicBezTo>
                    <a:pt x="168349" y="44252"/>
                    <a:pt x="168882" y="79619"/>
                    <a:pt x="169415" y="113919"/>
                  </a:cubicBezTo>
                  <a:cubicBezTo>
                    <a:pt x="169415" y="113919"/>
                    <a:pt x="173325" y="257161"/>
                    <a:pt x="125163" y="257161"/>
                  </a:cubicBezTo>
                  <a:close/>
                  <a:moveTo>
                    <a:pt x="12310" y="148219"/>
                  </a:moveTo>
                  <a:cubicBezTo>
                    <a:pt x="11777" y="147152"/>
                    <a:pt x="11244" y="146797"/>
                    <a:pt x="10355" y="146797"/>
                  </a:cubicBezTo>
                  <a:lnTo>
                    <a:pt x="9822" y="146797"/>
                  </a:lnTo>
                  <a:cubicBezTo>
                    <a:pt x="8756" y="146797"/>
                    <a:pt x="6801" y="147863"/>
                    <a:pt x="5912" y="150351"/>
                  </a:cubicBezTo>
                  <a:cubicBezTo>
                    <a:pt x="4846" y="151773"/>
                    <a:pt x="4846" y="152839"/>
                    <a:pt x="5912" y="153906"/>
                  </a:cubicBezTo>
                  <a:cubicBezTo>
                    <a:pt x="6445" y="154972"/>
                    <a:pt x="7867" y="155328"/>
                    <a:pt x="8933" y="155328"/>
                  </a:cubicBezTo>
                  <a:lnTo>
                    <a:pt x="10000" y="155328"/>
                  </a:lnTo>
                  <a:cubicBezTo>
                    <a:pt x="10000" y="155328"/>
                    <a:pt x="10533" y="154794"/>
                    <a:pt x="11066" y="154794"/>
                  </a:cubicBezTo>
                  <a:cubicBezTo>
                    <a:pt x="13021" y="151773"/>
                    <a:pt x="13554" y="149818"/>
                    <a:pt x="12488" y="148396"/>
                  </a:cubicBezTo>
                  <a:close/>
                  <a:moveTo>
                    <a:pt x="15331" y="133823"/>
                  </a:moveTo>
                  <a:cubicBezTo>
                    <a:pt x="16753" y="132402"/>
                    <a:pt x="16753" y="130802"/>
                    <a:pt x="16398" y="130269"/>
                  </a:cubicBezTo>
                  <a:cubicBezTo>
                    <a:pt x="15865" y="129203"/>
                    <a:pt x="15331" y="128847"/>
                    <a:pt x="14443" y="128847"/>
                  </a:cubicBezTo>
                  <a:cubicBezTo>
                    <a:pt x="13021" y="129380"/>
                    <a:pt x="11955" y="129914"/>
                    <a:pt x="11421" y="131335"/>
                  </a:cubicBezTo>
                  <a:cubicBezTo>
                    <a:pt x="10888" y="132757"/>
                    <a:pt x="11421" y="133290"/>
                    <a:pt x="11955" y="133823"/>
                  </a:cubicBezTo>
                  <a:cubicBezTo>
                    <a:pt x="12488" y="134357"/>
                    <a:pt x="13021" y="134357"/>
                    <a:pt x="13376" y="134357"/>
                  </a:cubicBezTo>
                  <a:lnTo>
                    <a:pt x="14798" y="134357"/>
                  </a:lnTo>
                  <a:lnTo>
                    <a:pt x="15331" y="133823"/>
                  </a:lnTo>
                  <a:close/>
                  <a:moveTo>
                    <a:pt x="21374" y="161726"/>
                  </a:moveTo>
                  <a:lnTo>
                    <a:pt x="21374" y="161192"/>
                  </a:lnTo>
                  <a:cubicBezTo>
                    <a:pt x="21907" y="158704"/>
                    <a:pt x="20841" y="157638"/>
                    <a:pt x="20308" y="157283"/>
                  </a:cubicBezTo>
                  <a:cubicBezTo>
                    <a:pt x="19241" y="156749"/>
                    <a:pt x="18353" y="156749"/>
                    <a:pt x="17286" y="157816"/>
                  </a:cubicBezTo>
                  <a:cubicBezTo>
                    <a:pt x="16220" y="158349"/>
                    <a:pt x="15865" y="160304"/>
                    <a:pt x="16220" y="161726"/>
                  </a:cubicBezTo>
                  <a:cubicBezTo>
                    <a:pt x="16753" y="163147"/>
                    <a:pt x="17286" y="163147"/>
                    <a:pt x="18175" y="163680"/>
                  </a:cubicBezTo>
                  <a:cubicBezTo>
                    <a:pt x="19597" y="163680"/>
                    <a:pt x="20663" y="162259"/>
                    <a:pt x="21196" y="161726"/>
                  </a:cubicBezTo>
                  <a:close/>
                  <a:moveTo>
                    <a:pt x="26350" y="170256"/>
                  </a:moveTo>
                  <a:cubicBezTo>
                    <a:pt x="25817" y="169190"/>
                    <a:pt x="24395" y="168301"/>
                    <a:pt x="22796" y="168834"/>
                  </a:cubicBezTo>
                  <a:cubicBezTo>
                    <a:pt x="21374" y="168834"/>
                    <a:pt x="19774" y="169901"/>
                    <a:pt x="19241" y="171856"/>
                  </a:cubicBezTo>
                  <a:cubicBezTo>
                    <a:pt x="18708" y="173277"/>
                    <a:pt x="18708" y="174344"/>
                    <a:pt x="19241" y="175765"/>
                  </a:cubicBezTo>
                  <a:cubicBezTo>
                    <a:pt x="20663" y="177720"/>
                    <a:pt x="24751" y="178254"/>
                    <a:pt x="24751" y="178254"/>
                  </a:cubicBezTo>
                  <a:cubicBezTo>
                    <a:pt x="25284" y="178254"/>
                    <a:pt x="25817" y="178254"/>
                    <a:pt x="25817" y="177720"/>
                  </a:cubicBezTo>
                  <a:cubicBezTo>
                    <a:pt x="27239" y="174699"/>
                    <a:pt x="27772" y="172211"/>
                    <a:pt x="26350" y="170256"/>
                  </a:cubicBezTo>
                  <a:close/>
                  <a:moveTo>
                    <a:pt x="20308" y="142354"/>
                  </a:moveTo>
                  <a:cubicBezTo>
                    <a:pt x="20841" y="143776"/>
                    <a:pt x="21374" y="144309"/>
                    <a:pt x="22262" y="144309"/>
                  </a:cubicBezTo>
                  <a:lnTo>
                    <a:pt x="22796" y="144309"/>
                  </a:lnTo>
                  <a:cubicBezTo>
                    <a:pt x="24217" y="144309"/>
                    <a:pt x="25817" y="142887"/>
                    <a:pt x="26350" y="142354"/>
                  </a:cubicBezTo>
                  <a:cubicBezTo>
                    <a:pt x="26350" y="141821"/>
                    <a:pt x="26883" y="141821"/>
                    <a:pt x="26883" y="141821"/>
                  </a:cubicBezTo>
                  <a:cubicBezTo>
                    <a:pt x="27416" y="138800"/>
                    <a:pt x="27416" y="137378"/>
                    <a:pt x="25817" y="136312"/>
                  </a:cubicBezTo>
                  <a:cubicBezTo>
                    <a:pt x="24751" y="135778"/>
                    <a:pt x="23862" y="135778"/>
                    <a:pt x="22262" y="136845"/>
                  </a:cubicBezTo>
                  <a:cubicBezTo>
                    <a:pt x="20841" y="137911"/>
                    <a:pt x="19241" y="140399"/>
                    <a:pt x="20308" y="142354"/>
                  </a:cubicBezTo>
                  <a:close/>
                  <a:moveTo>
                    <a:pt x="97438" y="159771"/>
                  </a:moveTo>
                  <a:cubicBezTo>
                    <a:pt x="96372" y="158349"/>
                    <a:pt x="93884" y="158349"/>
                    <a:pt x="93528" y="158349"/>
                  </a:cubicBezTo>
                  <a:cubicBezTo>
                    <a:pt x="93173" y="158349"/>
                    <a:pt x="92995" y="158882"/>
                    <a:pt x="92995" y="158882"/>
                  </a:cubicBezTo>
                  <a:cubicBezTo>
                    <a:pt x="91040" y="161903"/>
                    <a:pt x="89974" y="163858"/>
                    <a:pt x="91040" y="165280"/>
                  </a:cubicBezTo>
                  <a:cubicBezTo>
                    <a:pt x="91573" y="166346"/>
                    <a:pt x="92462" y="166702"/>
                    <a:pt x="93528" y="166702"/>
                  </a:cubicBezTo>
                  <a:cubicBezTo>
                    <a:pt x="94950" y="166702"/>
                    <a:pt x="96550" y="165635"/>
                    <a:pt x="97438" y="163147"/>
                  </a:cubicBezTo>
                  <a:cubicBezTo>
                    <a:pt x="98504" y="161726"/>
                    <a:pt x="98504" y="160659"/>
                    <a:pt x="97438" y="159593"/>
                  </a:cubicBezTo>
                  <a:close/>
                  <a:moveTo>
                    <a:pt x="98860" y="154261"/>
                  </a:moveTo>
                  <a:lnTo>
                    <a:pt x="100282" y="154261"/>
                  </a:lnTo>
                  <a:cubicBezTo>
                    <a:pt x="102770" y="152839"/>
                    <a:pt x="103836" y="149285"/>
                    <a:pt x="103836" y="149285"/>
                  </a:cubicBezTo>
                  <a:cubicBezTo>
                    <a:pt x="103836" y="148752"/>
                    <a:pt x="103836" y="148219"/>
                    <a:pt x="103303" y="147863"/>
                  </a:cubicBezTo>
                  <a:cubicBezTo>
                    <a:pt x="100815" y="145908"/>
                    <a:pt x="98327" y="145375"/>
                    <a:pt x="96372" y="146442"/>
                  </a:cubicBezTo>
                  <a:cubicBezTo>
                    <a:pt x="94950" y="146975"/>
                    <a:pt x="93884" y="148396"/>
                    <a:pt x="93884" y="149463"/>
                  </a:cubicBezTo>
                  <a:lnTo>
                    <a:pt x="93884" y="149996"/>
                  </a:lnTo>
                  <a:cubicBezTo>
                    <a:pt x="93884" y="151418"/>
                    <a:pt x="94950" y="153017"/>
                    <a:pt x="96372" y="153906"/>
                  </a:cubicBezTo>
                  <a:cubicBezTo>
                    <a:pt x="97438" y="154439"/>
                    <a:pt x="97794" y="154439"/>
                    <a:pt x="98860" y="154439"/>
                  </a:cubicBezTo>
                  <a:close/>
                  <a:moveTo>
                    <a:pt x="103836" y="169723"/>
                  </a:moveTo>
                  <a:cubicBezTo>
                    <a:pt x="102770" y="169190"/>
                    <a:pt x="101881" y="169190"/>
                    <a:pt x="100815" y="170256"/>
                  </a:cubicBezTo>
                  <a:cubicBezTo>
                    <a:pt x="99749" y="170789"/>
                    <a:pt x="98860" y="172744"/>
                    <a:pt x="99749" y="174166"/>
                  </a:cubicBezTo>
                  <a:cubicBezTo>
                    <a:pt x="99749" y="175588"/>
                    <a:pt x="100815" y="175588"/>
                    <a:pt x="101170" y="176121"/>
                  </a:cubicBezTo>
                  <a:lnTo>
                    <a:pt x="101703" y="176121"/>
                  </a:lnTo>
                  <a:cubicBezTo>
                    <a:pt x="103125" y="176121"/>
                    <a:pt x="104192" y="174699"/>
                    <a:pt x="104192" y="174166"/>
                  </a:cubicBezTo>
                  <a:cubicBezTo>
                    <a:pt x="104192" y="174166"/>
                    <a:pt x="104369" y="173988"/>
                    <a:pt x="104725" y="173633"/>
                  </a:cubicBezTo>
                  <a:cubicBezTo>
                    <a:pt x="105258" y="171145"/>
                    <a:pt x="104192" y="170078"/>
                    <a:pt x="103658" y="16972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9" name="Vrije vorm: vorm 528">
              <a:extLst>
                <a:ext uri="{FF2B5EF4-FFF2-40B4-BE49-F238E27FC236}">
                  <a16:creationId xmlns:a16="http://schemas.microsoft.com/office/drawing/2014/main" id="{0329FB2A-00EB-434B-A33F-88E63B3E704E}"/>
                </a:ext>
              </a:extLst>
            </p:cNvPr>
            <p:cNvSpPr/>
            <p:nvPr/>
          </p:nvSpPr>
          <p:spPr>
            <a:xfrm rot="21270334">
              <a:off x="4617123" y="3531731"/>
              <a:ext cx="32909" cy="219129"/>
            </a:xfrm>
            <a:custGeom>
              <a:avLst/>
              <a:gdLst>
                <a:gd name="connsiteX0" fmla="*/ 19372 w 32909"/>
                <a:gd name="connsiteY0" fmla="*/ 218951 h 219129"/>
                <a:gd name="connsiteX1" fmla="*/ 5509 w 32909"/>
                <a:gd name="connsiteY1" fmla="*/ 196026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7 w 32909"/>
                <a:gd name="connsiteY6" fmla="*/ 106099 h 219129"/>
                <a:gd name="connsiteX7" fmla="*/ 31990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2" y="218951"/>
                  </a:moveTo>
                  <a:cubicBezTo>
                    <a:pt x="8353" y="218951"/>
                    <a:pt x="5509" y="196026"/>
                    <a:pt x="5509" y="196026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7" y="106099"/>
                  </a:cubicBezTo>
                  <a:cubicBezTo>
                    <a:pt x="31457" y="106099"/>
                    <a:pt x="31457" y="173810"/>
                    <a:pt x="31990" y="193182"/>
                  </a:cubicBezTo>
                  <a:cubicBezTo>
                    <a:pt x="31990" y="193182"/>
                    <a:pt x="33945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6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8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1" y="128492"/>
                    <a:pt x="22037" y="128492"/>
                  </a:cubicBezTo>
                  <a:cubicBezTo>
                    <a:pt x="20616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0" name="Vrije vorm: vorm 529">
              <a:extLst>
                <a:ext uri="{FF2B5EF4-FFF2-40B4-BE49-F238E27FC236}">
                  <a16:creationId xmlns:a16="http://schemas.microsoft.com/office/drawing/2014/main" id="{7EC1D2AD-C40A-21D4-08F6-92E880C24BB8}"/>
                </a:ext>
              </a:extLst>
            </p:cNvPr>
            <p:cNvSpPr/>
            <p:nvPr/>
          </p:nvSpPr>
          <p:spPr>
            <a:xfrm rot="21270334">
              <a:off x="4648268" y="3528017"/>
              <a:ext cx="57767" cy="271735"/>
            </a:xfrm>
            <a:custGeom>
              <a:avLst/>
              <a:gdLst>
                <a:gd name="connsiteX0" fmla="*/ 55813 w 57767"/>
                <a:gd name="connsiteY0" fmla="*/ 48340 h 271735"/>
                <a:gd name="connsiteX1" fmla="*/ 57767 w 57767"/>
                <a:gd name="connsiteY1" fmla="*/ 122449 h 271735"/>
                <a:gd name="connsiteX2" fmla="*/ 55279 w 57767"/>
                <a:gd name="connsiteY2" fmla="*/ 187673 h 271735"/>
                <a:gd name="connsiteX3" fmla="*/ 17958 w 57767"/>
                <a:gd name="connsiteY3" fmla="*/ 271734 h 271735"/>
                <a:gd name="connsiteX4" fmla="*/ 8 w 57767"/>
                <a:gd name="connsiteY4" fmla="*/ 250408 h 271735"/>
                <a:gd name="connsiteX5" fmla="*/ 6939 w 57767"/>
                <a:gd name="connsiteY5" fmla="*/ 240456 h 271735"/>
                <a:gd name="connsiteX6" fmla="*/ 12449 w 57767"/>
                <a:gd name="connsiteY6" fmla="*/ 247387 h 271735"/>
                <a:gd name="connsiteX7" fmla="*/ 15470 w 57767"/>
                <a:gd name="connsiteY7" fmla="*/ 256273 h 271735"/>
                <a:gd name="connsiteX8" fmla="*/ 25955 w 57767"/>
                <a:gd name="connsiteY8" fmla="*/ 187139 h 271735"/>
                <a:gd name="connsiteX9" fmla="*/ 24889 w 57767"/>
                <a:gd name="connsiteY9" fmla="*/ 121916 h 271735"/>
                <a:gd name="connsiteX10" fmla="*/ 24889 w 57767"/>
                <a:gd name="connsiteY10" fmla="*/ 51717 h 271735"/>
                <a:gd name="connsiteX11" fmla="*/ 39285 w 57767"/>
                <a:gd name="connsiteY11" fmla="*/ 27369 h 271735"/>
                <a:gd name="connsiteX12" fmla="*/ 55635 w 57767"/>
                <a:gd name="connsiteY12" fmla="*/ 48340 h 271735"/>
                <a:gd name="connsiteX13" fmla="*/ 40351 w 57767"/>
                <a:gd name="connsiteY13" fmla="*/ 0 h 271735"/>
                <a:gd name="connsiteX14" fmla="*/ 50303 w 57767"/>
                <a:gd name="connsiteY14" fmla="*/ 9952 h 271735"/>
                <a:gd name="connsiteX15" fmla="*/ 40351 w 57767"/>
                <a:gd name="connsiteY15" fmla="*/ 20438 h 271735"/>
                <a:gd name="connsiteX16" fmla="*/ 30398 w 57767"/>
                <a:gd name="connsiteY16" fmla="*/ 9952 h 271735"/>
                <a:gd name="connsiteX17" fmla="*/ 40351 w 57767"/>
                <a:gd name="connsiteY17" fmla="*/ 0 h 271735"/>
                <a:gd name="connsiteX18" fmla="*/ 36796 w 57767"/>
                <a:gd name="connsiteY18" fmla="*/ 118006 h 271735"/>
                <a:gd name="connsiteX19" fmla="*/ 39285 w 57767"/>
                <a:gd name="connsiteY19" fmla="*/ 116585 h 271735"/>
                <a:gd name="connsiteX20" fmla="*/ 39818 w 57767"/>
                <a:gd name="connsiteY20" fmla="*/ 110542 h 271735"/>
                <a:gd name="connsiteX21" fmla="*/ 37330 w 57767"/>
                <a:gd name="connsiteY21" fmla="*/ 109120 h 271735"/>
                <a:gd name="connsiteX22" fmla="*/ 33775 w 57767"/>
                <a:gd name="connsiteY22" fmla="*/ 112675 h 271735"/>
                <a:gd name="connsiteX23" fmla="*/ 35730 w 57767"/>
                <a:gd name="connsiteY23" fmla="*/ 117651 h 271735"/>
                <a:gd name="connsiteX24" fmla="*/ 36796 w 57767"/>
                <a:gd name="connsiteY24" fmla="*/ 118184 h 271735"/>
                <a:gd name="connsiteX25" fmla="*/ 42306 w 57767"/>
                <a:gd name="connsiteY25" fmla="*/ 124937 h 271735"/>
                <a:gd name="connsiteX26" fmla="*/ 40351 w 57767"/>
                <a:gd name="connsiteY26" fmla="*/ 123516 h 271735"/>
                <a:gd name="connsiteX27" fmla="*/ 37863 w 57767"/>
                <a:gd name="connsiteY27" fmla="*/ 124937 h 271735"/>
                <a:gd name="connsiteX28" fmla="*/ 37863 w 57767"/>
                <a:gd name="connsiteY28" fmla="*/ 125471 h 271735"/>
                <a:gd name="connsiteX29" fmla="*/ 39285 w 57767"/>
                <a:gd name="connsiteY29" fmla="*/ 129380 h 271735"/>
                <a:gd name="connsiteX30" fmla="*/ 39818 w 57767"/>
                <a:gd name="connsiteY30" fmla="*/ 129380 h 271735"/>
                <a:gd name="connsiteX31" fmla="*/ 41773 w 57767"/>
                <a:gd name="connsiteY31" fmla="*/ 128314 h 271735"/>
                <a:gd name="connsiteX32" fmla="*/ 42306 w 57767"/>
                <a:gd name="connsiteY32" fmla="*/ 124760 h 271735"/>
                <a:gd name="connsiteX33" fmla="*/ 51192 w 57767"/>
                <a:gd name="connsiteY33" fmla="*/ 118895 h 271735"/>
                <a:gd name="connsiteX34" fmla="*/ 48704 w 57767"/>
                <a:gd name="connsiteY34" fmla="*/ 116407 h 271735"/>
                <a:gd name="connsiteX35" fmla="*/ 45149 w 57767"/>
                <a:gd name="connsiteY35" fmla="*/ 118362 h 271735"/>
                <a:gd name="connsiteX36" fmla="*/ 44616 w 57767"/>
                <a:gd name="connsiteY36" fmla="*/ 118895 h 271735"/>
                <a:gd name="connsiteX37" fmla="*/ 47637 w 57767"/>
                <a:gd name="connsiteY37" fmla="*/ 124937 h 271735"/>
                <a:gd name="connsiteX38" fmla="*/ 48704 w 57767"/>
                <a:gd name="connsiteY38" fmla="*/ 125471 h 271735"/>
                <a:gd name="connsiteX39" fmla="*/ 50659 w 57767"/>
                <a:gd name="connsiteY39" fmla="*/ 124404 h 271735"/>
                <a:gd name="connsiteX40" fmla="*/ 51192 w 57767"/>
                <a:gd name="connsiteY40" fmla="*/ 118895 h 27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767" h="271735">
                  <a:moveTo>
                    <a:pt x="55813" y="48340"/>
                  </a:moveTo>
                  <a:cubicBezTo>
                    <a:pt x="56346" y="56871"/>
                    <a:pt x="57234" y="85661"/>
                    <a:pt x="57767" y="122449"/>
                  </a:cubicBezTo>
                  <a:cubicBezTo>
                    <a:pt x="57767" y="122449"/>
                    <a:pt x="57767" y="153728"/>
                    <a:pt x="55279" y="187673"/>
                  </a:cubicBezTo>
                  <a:cubicBezTo>
                    <a:pt x="52258" y="231036"/>
                    <a:pt x="40884" y="271734"/>
                    <a:pt x="17958" y="271734"/>
                  </a:cubicBezTo>
                  <a:cubicBezTo>
                    <a:pt x="17958" y="271734"/>
                    <a:pt x="1608" y="272267"/>
                    <a:pt x="8" y="250408"/>
                  </a:cubicBezTo>
                  <a:cubicBezTo>
                    <a:pt x="8" y="250408"/>
                    <a:pt x="-525" y="239922"/>
                    <a:pt x="6939" y="240456"/>
                  </a:cubicBezTo>
                  <a:cubicBezTo>
                    <a:pt x="6939" y="240456"/>
                    <a:pt x="11382" y="240456"/>
                    <a:pt x="12449" y="247387"/>
                  </a:cubicBezTo>
                  <a:cubicBezTo>
                    <a:pt x="12449" y="247387"/>
                    <a:pt x="12449" y="256806"/>
                    <a:pt x="15470" y="256273"/>
                  </a:cubicBezTo>
                  <a:cubicBezTo>
                    <a:pt x="24001" y="254851"/>
                    <a:pt x="25422" y="220906"/>
                    <a:pt x="25955" y="187139"/>
                  </a:cubicBezTo>
                  <a:cubicBezTo>
                    <a:pt x="25955" y="151773"/>
                    <a:pt x="24889" y="121916"/>
                    <a:pt x="24889" y="121916"/>
                  </a:cubicBezTo>
                  <a:cubicBezTo>
                    <a:pt x="24356" y="94014"/>
                    <a:pt x="23467" y="69666"/>
                    <a:pt x="24889" y="51717"/>
                  </a:cubicBezTo>
                  <a:cubicBezTo>
                    <a:pt x="25955" y="36788"/>
                    <a:pt x="30398" y="26836"/>
                    <a:pt x="39285" y="27369"/>
                  </a:cubicBezTo>
                  <a:cubicBezTo>
                    <a:pt x="39285" y="27369"/>
                    <a:pt x="54746" y="26303"/>
                    <a:pt x="55635" y="48340"/>
                  </a:cubicBezTo>
                  <a:close/>
                  <a:moveTo>
                    <a:pt x="40351" y="0"/>
                  </a:moveTo>
                  <a:cubicBezTo>
                    <a:pt x="45860" y="0"/>
                    <a:pt x="50303" y="4443"/>
                    <a:pt x="50303" y="9952"/>
                  </a:cubicBezTo>
                  <a:cubicBezTo>
                    <a:pt x="50303" y="15995"/>
                    <a:pt x="45860" y="20438"/>
                    <a:pt x="40351" y="20438"/>
                  </a:cubicBezTo>
                  <a:cubicBezTo>
                    <a:pt x="34841" y="20438"/>
                    <a:pt x="30398" y="15995"/>
                    <a:pt x="30398" y="9952"/>
                  </a:cubicBezTo>
                  <a:cubicBezTo>
                    <a:pt x="30398" y="4443"/>
                    <a:pt x="34841" y="0"/>
                    <a:pt x="40351" y="0"/>
                  </a:cubicBezTo>
                  <a:close/>
                  <a:moveTo>
                    <a:pt x="36796" y="118006"/>
                  </a:moveTo>
                  <a:cubicBezTo>
                    <a:pt x="37863" y="118006"/>
                    <a:pt x="38218" y="117473"/>
                    <a:pt x="39285" y="116585"/>
                  </a:cubicBezTo>
                  <a:cubicBezTo>
                    <a:pt x="40351" y="115163"/>
                    <a:pt x="41239" y="112675"/>
                    <a:pt x="39818" y="110542"/>
                  </a:cubicBezTo>
                  <a:cubicBezTo>
                    <a:pt x="39285" y="109476"/>
                    <a:pt x="38396" y="109120"/>
                    <a:pt x="37330" y="109120"/>
                  </a:cubicBezTo>
                  <a:cubicBezTo>
                    <a:pt x="35375" y="109120"/>
                    <a:pt x="34308" y="111608"/>
                    <a:pt x="33775" y="112675"/>
                  </a:cubicBezTo>
                  <a:cubicBezTo>
                    <a:pt x="33775" y="115696"/>
                    <a:pt x="34841" y="117118"/>
                    <a:pt x="35730" y="117651"/>
                  </a:cubicBezTo>
                  <a:cubicBezTo>
                    <a:pt x="35730" y="117651"/>
                    <a:pt x="36086" y="117829"/>
                    <a:pt x="36796" y="118184"/>
                  </a:cubicBezTo>
                  <a:close/>
                  <a:moveTo>
                    <a:pt x="42306" y="124937"/>
                  </a:moveTo>
                  <a:cubicBezTo>
                    <a:pt x="41773" y="123516"/>
                    <a:pt x="40884" y="123516"/>
                    <a:pt x="40351" y="123516"/>
                  </a:cubicBezTo>
                  <a:cubicBezTo>
                    <a:pt x="38929" y="123516"/>
                    <a:pt x="37863" y="124582"/>
                    <a:pt x="37863" y="124937"/>
                  </a:cubicBezTo>
                  <a:lnTo>
                    <a:pt x="37863" y="125471"/>
                  </a:lnTo>
                  <a:cubicBezTo>
                    <a:pt x="37863" y="127959"/>
                    <a:pt x="38929" y="129025"/>
                    <a:pt x="39285" y="129380"/>
                  </a:cubicBezTo>
                  <a:lnTo>
                    <a:pt x="39818" y="129380"/>
                  </a:lnTo>
                  <a:cubicBezTo>
                    <a:pt x="40884" y="129380"/>
                    <a:pt x="41239" y="128847"/>
                    <a:pt x="41773" y="128314"/>
                  </a:cubicBezTo>
                  <a:cubicBezTo>
                    <a:pt x="42306" y="127248"/>
                    <a:pt x="42839" y="125826"/>
                    <a:pt x="42306" y="124760"/>
                  </a:cubicBezTo>
                  <a:close/>
                  <a:moveTo>
                    <a:pt x="51192" y="118895"/>
                  </a:moveTo>
                  <a:cubicBezTo>
                    <a:pt x="50659" y="117473"/>
                    <a:pt x="49770" y="116407"/>
                    <a:pt x="48704" y="116407"/>
                  </a:cubicBezTo>
                  <a:cubicBezTo>
                    <a:pt x="46749" y="115874"/>
                    <a:pt x="45149" y="117829"/>
                    <a:pt x="45149" y="118362"/>
                  </a:cubicBezTo>
                  <a:cubicBezTo>
                    <a:pt x="44616" y="118362"/>
                    <a:pt x="44616" y="118895"/>
                    <a:pt x="44616" y="118895"/>
                  </a:cubicBezTo>
                  <a:cubicBezTo>
                    <a:pt x="45149" y="122449"/>
                    <a:pt x="46038" y="124404"/>
                    <a:pt x="47637" y="124937"/>
                  </a:cubicBezTo>
                  <a:cubicBezTo>
                    <a:pt x="48171" y="125471"/>
                    <a:pt x="48704" y="125471"/>
                    <a:pt x="48704" y="125471"/>
                  </a:cubicBezTo>
                  <a:cubicBezTo>
                    <a:pt x="49237" y="125471"/>
                    <a:pt x="50125" y="124937"/>
                    <a:pt x="50659" y="124404"/>
                  </a:cubicBezTo>
                  <a:cubicBezTo>
                    <a:pt x="51725" y="123338"/>
                    <a:pt x="52080" y="121383"/>
                    <a:pt x="51192" y="11889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1" name="Vrije vorm: vorm 530">
              <a:extLst>
                <a:ext uri="{FF2B5EF4-FFF2-40B4-BE49-F238E27FC236}">
                  <a16:creationId xmlns:a16="http://schemas.microsoft.com/office/drawing/2014/main" id="{0DE657CD-9543-D0E7-FF4B-DE7939143BCD}"/>
                </a:ext>
              </a:extLst>
            </p:cNvPr>
            <p:cNvSpPr/>
            <p:nvPr/>
          </p:nvSpPr>
          <p:spPr>
            <a:xfrm rot="21270334">
              <a:off x="4823249" y="3535421"/>
              <a:ext cx="135697" cy="191234"/>
            </a:xfrm>
            <a:custGeom>
              <a:avLst/>
              <a:gdLst>
                <a:gd name="connsiteX0" fmla="*/ 135476 w 135697"/>
                <a:gd name="connsiteY0" fmla="*/ 12302 h 191234"/>
                <a:gd name="connsiteX1" fmla="*/ 131033 w 135697"/>
                <a:gd name="connsiteY1" fmla="*/ 115380 h 191234"/>
                <a:gd name="connsiteX2" fmla="*/ 87669 w 135697"/>
                <a:gd name="connsiteY2" fmla="*/ 188068 h 191234"/>
                <a:gd name="connsiteX3" fmla="*/ 67231 w 135697"/>
                <a:gd name="connsiteY3" fmla="*/ 128887 h 191234"/>
                <a:gd name="connsiteX4" fmla="*/ 55324 w 135697"/>
                <a:gd name="connsiteY4" fmla="*/ 181670 h 191234"/>
                <a:gd name="connsiteX5" fmla="*/ 31509 w 135697"/>
                <a:gd name="connsiteY5" fmla="*/ 189667 h 191234"/>
                <a:gd name="connsiteX6" fmla="*/ 231 w 135697"/>
                <a:gd name="connsiteY6" fmla="*/ 30963 h 191234"/>
                <a:gd name="connsiteX7" fmla="*/ 18713 w 135697"/>
                <a:gd name="connsiteY7" fmla="*/ 40 h 191234"/>
                <a:gd name="connsiteX8" fmla="*/ 36130 w 135697"/>
                <a:gd name="connsiteY8" fmla="*/ 35939 h 191234"/>
                <a:gd name="connsiteX9" fmla="*/ 45549 w 135697"/>
                <a:gd name="connsiteY9" fmla="*/ 167274 h 191234"/>
                <a:gd name="connsiteX10" fmla="*/ 62966 w 135697"/>
                <a:gd name="connsiteY10" fmla="*/ 73794 h 191234"/>
                <a:gd name="connsiteX11" fmla="*/ 73451 w 135697"/>
                <a:gd name="connsiteY11" fmla="*/ 53356 h 191234"/>
                <a:gd name="connsiteX12" fmla="*/ 86425 w 135697"/>
                <a:gd name="connsiteY12" fmla="*/ 75748 h 191234"/>
                <a:gd name="connsiteX13" fmla="*/ 101353 w 135697"/>
                <a:gd name="connsiteY13" fmla="*/ 170296 h 191234"/>
                <a:gd name="connsiteX14" fmla="*/ 122680 w 135697"/>
                <a:gd name="connsiteY14" fmla="*/ 12125 h 191234"/>
                <a:gd name="connsiteX15" fmla="*/ 128189 w 135697"/>
                <a:gd name="connsiteY15" fmla="*/ 217 h 191234"/>
                <a:gd name="connsiteX16" fmla="*/ 135653 w 135697"/>
                <a:gd name="connsiteY16" fmla="*/ 12658 h 191234"/>
                <a:gd name="connsiteX17" fmla="*/ 14981 w 135697"/>
                <a:gd name="connsiteY17" fmla="*/ 89433 h 191234"/>
                <a:gd name="connsiteX18" fmla="*/ 15514 w 135697"/>
                <a:gd name="connsiteY18" fmla="*/ 84990 h 191234"/>
                <a:gd name="connsiteX19" fmla="*/ 12493 w 135697"/>
                <a:gd name="connsiteY19" fmla="*/ 81969 h 191234"/>
                <a:gd name="connsiteX20" fmla="*/ 6984 w 135697"/>
                <a:gd name="connsiteY20" fmla="*/ 83924 h 191234"/>
                <a:gd name="connsiteX21" fmla="*/ 6451 w 135697"/>
                <a:gd name="connsiteY21" fmla="*/ 84990 h 191234"/>
                <a:gd name="connsiteX22" fmla="*/ 10894 w 135697"/>
                <a:gd name="connsiteY22" fmla="*/ 91032 h 191234"/>
                <a:gd name="connsiteX23" fmla="*/ 11960 w 135697"/>
                <a:gd name="connsiteY23" fmla="*/ 91032 h 191234"/>
                <a:gd name="connsiteX24" fmla="*/ 14981 w 135697"/>
                <a:gd name="connsiteY24" fmla="*/ 89611 h 191234"/>
                <a:gd name="connsiteX25" fmla="*/ 19957 w 135697"/>
                <a:gd name="connsiteY25" fmla="*/ 102407 h 191234"/>
                <a:gd name="connsiteX26" fmla="*/ 18003 w 135697"/>
                <a:gd name="connsiteY26" fmla="*/ 100985 h 191234"/>
                <a:gd name="connsiteX27" fmla="*/ 15514 w 135697"/>
                <a:gd name="connsiteY27" fmla="*/ 102407 h 191234"/>
                <a:gd name="connsiteX28" fmla="*/ 15514 w 135697"/>
                <a:gd name="connsiteY28" fmla="*/ 102940 h 191234"/>
                <a:gd name="connsiteX29" fmla="*/ 16936 w 135697"/>
                <a:gd name="connsiteY29" fmla="*/ 106850 h 191234"/>
                <a:gd name="connsiteX30" fmla="*/ 18003 w 135697"/>
                <a:gd name="connsiteY30" fmla="*/ 106850 h 191234"/>
                <a:gd name="connsiteX31" fmla="*/ 19424 w 135697"/>
                <a:gd name="connsiteY31" fmla="*/ 105783 h 191234"/>
                <a:gd name="connsiteX32" fmla="*/ 19957 w 135697"/>
                <a:gd name="connsiteY32" fmla="*/ 102229 h 191234"/>
                <a:gd name="connsiteX33" fmla="*/ 24934 w 135697"/>
                <a:gd name="connsiteY33" fmla="*/ 91032 h 191234"/>
                <a:gd name="connsiteX34" fmla="*/ 22446 w 135697"/>
                <a:gd name="connsiteY34" fmla="*/ 89611 h 191234"/>
                <a:gd name="connsiteX35" fmla="*/ 18891 w 135697"/>
                <a:gd name="connsiteY35" fmla="*/ 93165 h 191234"/>
                <a:gd name="connsiteX36" fmla="*/ 18891 w 135697"/>
                <a:gd name="connsiteY36" fmla="*/ 93698 h 191234"/>
                <a:gd name="connsiteX37" fmla="*/ 20846 w 135697"/>
                <a:gd name="connsiteY37" fmla="*/ 98674 h 191234"/>
                <a:gd name="connsiteX38" fmla="*/ 21379 w 135697"/>
                <a:gd name="connsiteY38" fmla="*/ 98674 h 191234"/>
                <a:gd name="connsiteX39" fmla="*/ 23867 w 135697"/>
                <a:gd name="connsiteY39" fmla="*/ 97253 h 191234"/>
                <a:gd name="connsiteX40" fmla="*/ 24934 w 135697"/>
                <a:gd name="connsiteY40" fmla="*/ 91210 h 191234"/>
                <a:gd name="connsiteX41" fmla="*/ 69719 w 135697"/>
                <a:gd name="connsiteY41" fmla="*/ 89966 h 191234"/>
                <a:gd name="connsiteX42" fmla="*/ 72207 w 135697"/>
                <a:gd name="connsiteY42" fmla="*/ 91032 h 191234"/>
                <a:gd name="connsiteX43" fmla="*/ 73629 w 135697"/>
                <a:gd name="connsiteY43" fmla="*/ 90499 h 191234"/>
                <a:gd name="connsiteX44" fmla="*/ 74162 w 135697"/>
                <a:gd name="connsiteY44" fmla="*/ 88011 h 191234"/>
                <a:gd name="connsiteX45" fmla="*/ 71141 w 135697"/>
                <a:gd name="connsiteY45" fmla="*/ 85523 h 191234"/>
                <a:gd name="connsiteX46" fmla="*/ 69186 w 135697"/>
                <a:gd name="connsiteY46" fmla="*/ 86589 h 191234"/>
                <a:gd name="connsiteX47" fmla="*/ 69186 w 135697"/>
                <a:gd name="connsiteY47" fmla="*/ 89611 h 191234"/>
                <a:gd name="connsiteX48" fmla="*/ 69719 w 135697"/>
                <a:gd name="connsiteY48" fmla="*/ 90144 h 191234"/>
                <a:gd name="connsiteX49" fmla="*/ 79672 w 135697"/>
                <a:gd name="connsiteY49" fmla="*/ 97430 h 191234"/>
                <a:gd name="connsiteX50" fmla="*/ 74162 w 135697"/>
                <a:gd name="connsiteY50" fmla="*/ 94942 h 191234"/>
                <a:gd name="connsiteX51" fmla="*/ 73096 w 135697"/>
                <a:gd name="connsiteY51" fmla="*/ 95475 h 191234"/>
                <a:gd name="connsiteX52" fmla="*/ 72563 w 135697"/>
                <a:gd name="connsiteY52" fmla="*/ 102407 h 191234"/>
                <a:gd name="connsiteX53" fmla="*/ 75584 w 135697"/>
                <a:gd name="connsiteY53" fmla="*/ 104361 h 191234"/>
                <a:gd name="connsiteX54" fmla="*/ 76117 w 135697"/>
                <a:gd name="connsiteY54" fmla="*/ 104361 h 191234"/>
                <a:gd name="connsiteX55" fmla="*/ 79672 w 135697"/>
                <a:gd name="connsiteY55" fmla="*/ 101340 h 191234"/>
                <a:gd name="connsiteX56" fmla="*/ 79672 w 135697"/>
                <a:gd name="connsiteY56" fmla="*/ 97430 h 191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35697" h="191234">
                  <a:moveTo>
                    <a:pt x="135476" y="12302"/>
                  </a:moveTo>
                  <a:cubicBezTo>
                    <a:pt x="136898" y="55133"/>
                    <a:pt x="131033" y="115380"/>
                    <a:pt x="131033" y="115380"/>
                  </a:cubicBezTo>
                  <a:cubicBezTo>
                    <a:pt x="121080" y="214370"/>
                    <a:pt x="87669" y="188068"/>
                    <a:pt x="87669" y="188068"/>
                  </a:cubicBezTo>
                  <a:cubicBezTo>
                    <a:pt x="69719" y="178648"/>
                    <a:pt x="67231" y="128887"/>
                    <a:pt x="67231" y="128887"/>
                  </a:cubicBezTo>
                  <a:cubicBezTo>
                    <a:pt x="67764" y="140261"/>
                    <a:pt x="63321" y="169229"/>
                    <a:pt x="55324" y="181670"/>
                  </a:cubicBezTo>
                  <a:cubicBezTo>
                    <a:pt x="46793" y="195176"/>
                    <a:pt x="31509" y="189667"/>
                    <a:pt x="31509" y="189667"/>
                  </a:cubicBezTo>
                  <a:cubicBezTo>
                    <a:pt x="586" y="181670"/>
                    <a:pt x="-836" y="79125"/>
                    <a:pt x="231" y="30963"/>
                  </a:cubicBezTo>
                  <a:cubicBezTo>
                    <a:pt x="231" y="30963"/>
                    <a:pt x="231" y="1106"/>
                    <a:pt x="18713" y="40"/>
                  </a:cubicBezTo>
                  <a:cubicBezTo>
                    <a:pt x="40040" y="-1382"/>
                    <a:pt x="36130" y="35939"/>
                    <a:pt x="36130" y="35939"/>
                  </a:cubicBezTo>
                  <a:cubicBezTo>
                    <a:pt x="34708" y="63841"/>
                    <a:pt x="29732" y="168341"/>
                    <a:pt x="45549" y="167274"/>
                  </a:cubicBezTo>
                  <a:cubicBezTo>
                    <a:pt x="45549" y="167274"/>
                    <a:pt x="60478" y="162831"/>
                    <a:pt x="62966" y="73794"/>
                  </a:cubicBezTo>
                  <a:cubicBezTo>
                    <a:pt x="62966" y="73794"/>
                    <a:pt x="62433" y="54422"/>
                    <a:pt x="73451" y="53356"/>
                  </a:cubicBezTo>
                  <a:cubicBezTo>
                    <a:pt x="87847" y="51934"/>
                    <a:pt x="86425" y="75748"/>
                    <a:pt x="86425" y="75748"/>
                  </a:cubicBezTo>
                  <a:cubicBezTo>
                    <a:pt x="86425" y="95120"/>
                    <a:pt x="85892" y="168341"/>
                    <a:pt x="101353" y="170296"/>
                  </a:cubicBezTo>
                  <a:cubicBezTo>
                    <a:pt x="118770" y="172251"/>
                    <a:pt x="122324" y="57799"/>
                    <a:pt x="122680" y="12125"/>
                  </a:cubicBezTo>
                  <a:cubicBezTo>
                    <a:pt x="122680" y="12125"/>
                    <a:pt x="122147" y="751"/>
                    <a:pt x="128189" y="217"/>
                  </a:cubicBezTo>
                  <a:cubicBezTo>
                    <a:pt x="136187" y="-849"/>
                    <a:pt x="135653" y="12658"/>
                    <a:pt x="135653" y="12658"/>
                  </a:cubicBezTo>
                  <a:close/>
                  <a:moveTo>
                    <a:pt x="14981" y="89433"/>
                  </a:moveTo>
                  <a:cubicBezTo>
                    <a:pt x="16048" y="88367"/>
                    <a:pt x="16048" y="86945"/>
                    <a:pt x="15514" y="84990"/>
                  </a:cubicBezTo>
                  <a:cubicBezTo>
                    <a:pt x="14981" y="83568"/>
                    <a:pt x="14093" y="82502"/>
                    <a:pt x="12493" y="81969"/>
                  </a:cubicBezTo>
                  <a:cubicBezTo>
                    <a:pt x="10005" y="81436"/>
                    <a:pt x="6984" y="83924"/>
                    <a:pt x="6984" y="83924"/>
                  </a:cubicBezTo>
                  <a:cubicBezTo>
                    <a:pt x="6451" y="83924"/>
                    <a:pt x="6451" y="84457"/>
                    <a:pt x="6451" y="84990"/>
                  </a:cubicBezTo>
                  <a:cubicBezTo>
                    <a:pt x="6984" y="88011"/>
                    <a:pt x="8939" y="90499"/>
                    <a:pt x="10894" y="91032"/>
                  </a:cubicBezTo>
                  <a:lnTo>
                    <a:pt x="11960" y="91032"/>
                  </a:lnTo>
                  <a:cubicBezTo>
                    <a:pt x="13026" y="91032"/>
                    <a:pt x="13915" y="90499"/>
                    <a:pt x="14981" y="89611"/>
                  </a:cubicBezTo>
                  <a:close/>
                  <a:moveTo>
                    <a:pt x="19957" y="102407"/>
                  </a:moveTo>
                  <a:cubicBezTo>
                    <a:pt x="19424" y="100985"/>
                    <a:pt x="18536" y="100985"/>
                    <a:pt x="18003" y="100985"/>
                  </a:cubicBezTo>
                  <a:cubicBezTo>
                    <a:pt x="16581" y="100985"/>
                    <a:pt x="16048" y="102407"/>
                    <a:pt x="15514" y="102407"/>
                  </a:cubicBezTo>
                  <a:lnTo>
                    <a:pt x="15514" y="102940"/>
                  </a:lnTo>
                  <a:cubicBezTo>
                    <a:pt x="15514" y="105961"/>
                    <a:pt x="16581" y="106494"/>
                    <a:pt x="16936" y="106850"/>
                  </a:cubicBezTo>
                  <a:lnTo>
                    <a:pt x="18003" y="106850"/>
                  </a:lnTo>
                  <a:cubicBezTo>
                    <a:pt x="18003" y="106850"/>
                    <a:pt x="19069" y="106316"/>
                    <a:pt x="19424" y="105783"/>
                  </a:cubicBezTo>
                  <a:cubicBezTo>
                    <a:pt x="20491" y="105250"/>
                    <a:pt x="20846" y="103828"/>
                    <a:pt x="19957" y="102229"/>
                  </a:cubicBezTo>
                  <a:close/>
                  <a:moveTo>
                    <a:pt x="24934" y="91032"/>
                  </a:moveTo>
                  <a:cubicBezTo>
                    <a:pt x="23867" y="89966"/>
                    <a:pt x="22979" y="89611"/>
                    <a:pt x="22446" y="89611"/>
                  </a:cubicBezTo>
                  <a:cubicBezTo>
                    <a:pt x="20491" y="89611"/>
                    <a:pt x="19424" y="92099"/>
                    <a:pt x="18891" y="93165"/>
                  </a:cubicBezTo>
                  <a:lnTo>
                    <a:pt x="18891" y="93698"/>
                  </a:lnTo>
                  <a:cubicBezTo>
                    <a:pt x="18891" y="96186"/>
                    <a:pt x="19424" y="98141"/>
                    <a:pt x="20846" y="98674"/>
                  </a:cubicBezTo>
                  <a:lnTo>
                    <a:pt x="21379" y="98674"/>
                  </a:lnTo>
                  <a:cubicBezTo>
                    <a:pt x="22446" y="98674"/>
                    <a:pt x="23334" y="98141"/>
                    <a:pt x="23867" y="97253"/>
                  </a:cubicBezTo>
                  <a:cubicBezTo>
                    <a:pt x="25289" y="95831"/>
                    <a:pt x="25822" y="93343"/>
                    <a:pt x="24934" y="91210"/>
                  </a:cubicBezTo>
                  <a:close/>
                  <a:moveTo>
                    <a:pt x="69719" y="89966"/>
                  </a:moveTo>
                  <a:cubicBezTo>
                    <a:pt x="70786" y="90499"/>
                    <a:pt x="71674" y="91032"/>
                    <a:pt x="72207" y="91032"/>
                  </a:cubicBezTo>
                  <a:cubicBezTo>
                    <a:pt x="72740" y="91032"/>
                    <a:pt x="73274" y="91032"/>
                    <a:pt x="73629" y="90499"/>
                  </a:cubicBezTo>
                  <a:cubicBezTo>
                    <a:pt x="74162" y="89966"/>
                    <a:pt x="74695" y="89078"/>
                    <a:pt x="74162" y="88011"/>
                  </a:cubicBezTo>
                  <a:cubicBezTo>
                    <a:pt x="73629" y="86945"/>
                    <a:pt x="72740" y="85523"/>
                    <a:pt x="71141" y="85523"/>
                  </a:cubicBezTo>
                  <a:cubicBezTo>
                    <a:pt x="69541" y="85523"/>
                    <a:pt x="69186" y="86056"/>
                    <a:pt x="69186" y="86589"/>
                  </a:cubicBezTo>
                  <a:cubicBezTo>
                    <a:pt x="68120" y="88011"/>
                    <a:pt x="69186" y="89611"/>
                    <a:pt x="69186" y="89611"/>
                  </a:cubicBezTo>
                  <a:cubicBezTo>
                    <a:pt x="69186" y="90144"/>
                    <a:pt x="69719" y="90144"/>
                    <a:pt x="69719" y="90144"/>
                  </a:cubicBezTo>
                  <a:close/>
                  <a:moveTo>
                    <a:pt x="79672" y="97430"/>
                  </a:moveTo>
                  <a:cubicBezTo>
                    <a:pt x="78250" y="95475"/>
                    <a:pt x="74695" y="94942"/>
                    <a:pt x="74162" y="94942"/>
                  </a:cubicBezTo>
                  <a:cubicBezTo>
                    <a:pt x="73629" y="94409"/>
                    <a:pt x="73629" y="94942"/>
                    <a:pt x="73096" y="95475"/>
                  </a:cubicBezTo>
                  <a:cubicBezTo>
                    <a:pt x="71674" y="97964"/>
                    <a:pt x="71141" y="100452"/>
                    <a:pt x="72563" y="102407"/>
                  </a:cubicBezTo>
                  <a:cubicBezTo>
                    <a:pt x="73096" y="103828"/>
                    <a:pt x="73984" y="104361"/>
                    <a:pt x="75584" y="104361"/>
                  </a:cubicBezTo>
                  <a:lnTo>
                    <a:pt x="76117" y="104361"/>
                  </a:lnTo>
                  <a:cubicBezTo>
                    <a:pt x="77539" y="104361"/>
                    <a:pt x="79138" y="103295"/>
                    <a:pt x="79672" y="101340"/>
                  </a:cubicBezTo>
                  <a:cubicBezTo>
                    <a:pt x="80205" y="99918"/>
                    <a:pt x="80205" y="98852"/>
                    <a:pt x="79672" y="9743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2" name="Vrije vorm: vorm 531">
              <a:extLst>
                <a:ext uri="{FF2B5EF4-FFF2-40B4-BE49-F238E27FC236}">
                  <a16:creationId xmlns:a16="http://schemas.microsoft.com/office/drawing/2014/main" id="{5121704F-BD7A-469B-DEDE-219D48373AB7}"/>
                </a:ext>
              </a:extLst>
            </p:cNvPr>
            <p:cNvSpPr/>
            <p:nvPr/>
          </p:nvSpPr>
          <p:spPr>
            <a:xfrm rot="21270334">
              <a:off x="4973155" y="3522715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3" name="Vrije vorm: vorm 532">
              <a:extLst>
                <a:ext uri="{FF2B5EF4-FFF2-40B4-BE49-F238E27FC236}">
                  <a16:creationId xmlns:a16="http://schemas.microsoft.com/office/drawing/2014/main" id="{71FA3166-1809-6E10-37C0-F914A4518075}"/>
                </a:ext>
              </a:extLst>
            </p:cNvPr>
            <p:cNvSpPr/>
            <p:nvPr/>
          </p:nvSpPr>
          <p:spPr>
            <a:xfrm rot="21270334">
              <a:off x="5083002" y="3511141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20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39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6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2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4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3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4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20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7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39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6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6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20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2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2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4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7" y="89239"/>
                    <a:pt x="110009" y="86751"/>
                  </a:cubicBezTo>
                  <a:cubicBezTo>
                    <a:pt x="109476" y="85329"/>
                    <a:pt x="108943" y="84263"/>
                    <a:pt x="107521" y="84263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4" name="Vrije vorm: vorm 533">
              <a:extLst>
                <a:ext uri="{FF2B5EF4-FFF2-40B4-BE49-F238E27FC236}">
                  <a16:creationId xmlns:a16="http://schemas.microsoft.com/office/drawing/2014/main" id="{4A3EF6CA-64DC-63DF-39A8-3D1F28AB497D}"/>
                </a:ext>
              </a:extLst>
            </p:cNvPr>
            <p:cNvSpPr/>
            <p:nvPr/>
          </p:nvSpPr>
          <p:spPr>
            <a:xfrm rot="21270334">
              <a:off x="5213567" y="3499098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8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8"/>
                    <a:pt x="45507" y="97268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5" name="Vrije vorm: vorm 534">
              <a:extLst>
                <a:ext uri="{FF2B5EF4-FFF2-40B4-BE49-F238E27FC236}">
                  <a16:creationId xmlns:a16="http://schemas.microsoft.com/office/drawing/2014/main" id="{340108B5-ABF8-7407-E437-AA5E47F5CAD8}"/>
                </a:ext>
              </a:extLst>
            </p:cNvPr>
            <p:cNvSpPr/>
            <p:nvPr/>
          </p:nvSpPr>
          <p:spPr>
            <a:xfrm rot="21270334">
              <a:off x="5318825" y="3489465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6" name="Vrije vorm: vorm 535">
              <a:extLst>
                <a:ext uri="{FF2B5EF4-FFF2-40B4-BE49-F238E27FC236}">
                  <a16:creationId xmlns:a16="http://schemas.microsoft.com/office/drawing/2014/main" id="{25ADA164-0409-8622-CA86-4D0C1BF7D630}"/>
                </a:ext>
              </a:extLst>
            </p:cNvPr>
            <p:cNvSpPr/>
            <p:nvPr/>
          </p:nvSpPr>
          <p:spPr>
            <a:xfrm rot="21270334">
              <a:off x="5428672" y="3477891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2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2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20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6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5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5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5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500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3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3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5" y="20461"/>
                    <a:pt x="42831" y="103634"/>
                    <a:pt x="31279" y="172767"/>
                  </a:cubicBezTo>
                  <a:cubicBezTo>
                    <a:pt x="30746" y="180765"/>
                    <a:pt x="28258" y="190717"/>
                    <a:pt x="19372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2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20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7"/>
                    <a:pt x="117473" y="70400"/>
                  </a:cubicBezTo>
                  <a:cubicBezTo>
                    <a:pt x="116407" y="95814"/>
                    <a:pt x="116051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8" y="105589"/>
                    <a:pt x="92770" y="20994"/>
                    <a:pt x="81751" y="20994"/>
                  </a:cubicBezTo>
                  <a:close/>
                  <a:moveTo>
                    <a:pt x="10841" y="88706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6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5" y="82308"/>
                  </a:moveTo>
                  <a:cubicBezTo>
                    <a:pt x="22748" y="80886"/>
                    <a:pt x="21860" y="79820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7" y="87639"/>
                    <a:pt x="22215" y="87106"/>
                    <a:pt x="22748" y="86573"/>
                  </a:cubicBezTo>
                  <a:cubicBezTo>
                    <a:pt x="23815" y="85151"/>
                    <a:pt x="24170" y="83552"/>
                    <a:pt x="23815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4" y="102745"/>
                    <a:pt x="18305" y="102745"/>
                  </a:cubicBezTo>
                  <a:cubicBezTo>
                    <a:pt x="19372" y="102212"/>
                    <a:pt x="20260" y="101324"/>
                    <a:pt x="20793" y="99724"/>
                  </a:cubicBezTo>
                  <a:cubicBezTo>
                    <a:pt x="21327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5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500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500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3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3" y="84263"/>
                    <a:pt x="107521" y="84263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7" name="Vrije vorm: vorm 536">
              <a:extLst>
                <a:ext uri="{FF2B5EF4-FFF2-40B4-BE49-F238E27FC236}">
                  <a16:creationId xmlns:a16="http://schemas.microsoft.com/office/drawing/2014/main" id="{C9328389-7759-2733-F153-31A5D9564CE7}"/>
                </a:ext>
              </a:extLst>
            </p:cNvPr>
            <p:cNvSpPr/>
            <p:nvPr/>
          </p:nvSpPr>
          <p:spPr>
            <a:xfrm rot="21270334">
              <a:off x="5642467" y="3432384"/>
              <a:ext cx="57767" cy="271735"/>
            </a:xfrm>
            <a:custGeom>
              <a:avLst/>
              <a:gdLst>
                <a:gd name="connsiteX0" fmla="*/ 55813 w 57767"/>
                <a:gd name="connsiteY0" fmla="*/ 48340 h 271735"/>
                <a:gd name="connsiteX1" fmla="*/ 57767 w 57767"/>
                <a:gd name="connsiteY1" fmla="*/ 122449 h 271735"/>
                <a:gd name="connsiteX2" fmla="*/ 55279 w 57767"/>
                <a:gd name="connsiteY2" fmla="*/ 187673 h 271735"/>
                <a:gd name="connsiteX3" fmla="*/ 17958 w 57767"/>
                <a:gd name="connsiteY3" fmla="*/ 271734 h 271735"/>
                <a:gd name="connsiteX4" fmla="*/ 8 w 57767"/>
                <a:gd name="connsiteY4" fmla="*/ 250408 h 271735"/>
                <a:gd name="connsiteX5" fmla="*/ 6939 w 57767"/>
                <a:gd name="connsiteY5" fmla="*/ 240456 h 271735"/>
                <a:gd name="connsiteX6" fmla="*/ 12449 w 57767"/>
                <a:gd name="connsiteY6" fmla="*/ 247387 h 271735"/>
                <a:gd name="connsiteX7" fmla="*/ 15470 w 57767"/>
                <a:gd name="connsiteY7" fmla="*/ 256273 h 271735"/>
                <a:gd name="connsiteX8" fmla="*/ 25955 w 57767"/>
                <a:gd name="connsiteY8" fmla="*/ 187139 h 271735"/>
                <a:gd name="connsiteX9" fmla="*/ 24889 w 57767"/>
                <a:gd name="connsiteY9" fmla="*/ 121916 h 271735"/>
                <a:gd name="connsiteX10" fmla="*/ 24889 w 57767"/>
                <a:gd name="connsiteY10" fmla="*/ 51717 h 271735"/>
                <a:gd name="connsiteX11" fmla="*/ 39285 w 57767"/>
                <a:gd name="connsiteY11" fmla="*/ 27369 h 271735"/>
                <a:gd name="connsiteX12" fmla="*/ 55635 w 57767"/>
                <a:gd name="connsiteY12" fmla="*/ 48340 h 271735"/>
                <a:gd name="connsiteX13" fmla="*/ 40351 w 57767"/>
                <a:gd name="connsiteY13" fmla="*/ 0 h 271735"/>
                <a:gd name="connsiteX14" fmla="*/ 50303 w 57767"/>
                <a:gd name="connsiteY14" fmla="*/ 9952 h 271735"/>
                <a:gd name="connsiteX15" fmla="*/ 40351 w 57767"/>
                <a:gd name="connsiteY15" fmla="*/ 20438 h 271735"/>
                <a:gd name="connsiteX16" fmla="*/ 30398 w 57767"/>
                <a:gd name="connsiteY16" fmla="*/ 9952 h 271735"/>
                <a:gd name="connsiteX17" fmla="*/ 40351 w 57767"/>
                <a:gd name="connsiteY17" fmla="*/ 0 h 271735"/>
                <a:gd name="connsiteX18" fmla="*/ 36796 w 57767"/>
                <a:gd name="connsiteY18" fmla="*/ 118006 h 271735"/>
                <a:gd name="connsiteX19" fmla="*/ 39285 w 57767"/>
                <a:gd name="connsiteY19" fmla="*/ 116585 h 271735"/>
                <a:gd name="connsiteX20" fmla="*/ 39818 w 57767"/>
                <a:gd name="connsiteY20" fmla="*/ 110542 h 271735"/>
                <a:gd name="connsiteX21" fmla="*/ 37330 w 57767"/>
                <a:gd name="connsiteY21" fmla="*/ 109120 h 271735"/>
                <a:gd name="connsiteX22" fmla="*/ 33775 w 57767"/>
                <a:gd name="connsiteY22" fmla="*/ 112675 h 271735"/>
                <a:gd name="connsiteX23" fmla="*/ 35730 w 57767"/>
                <a:gd name="connsiteY23" fmla="*/ 117651 h 271735"/>
                <a:gd name="connsiteX24" fmla="*/ 36796 w 57767"/>
                <a:gd name="connsiteY24" fmla="*/ 118184 h 271735"/>
                <a:gd name="connsiteX25" fmla="*/ 42306 w 57767"/>
                <a:gd name="connsiteY25" fmla="*/ 124937 h 271735"/>
                <a:gd name="connsiteX26" fmla="*/ 40351 w 57767"/>
                <a:gd name="connsiteY26" fmla="*/ 123516 h 271735"/>
                <a:gd name="connsiteX27" fmla="*/ 37863 w 57767"/>
                <a:gd name="connsiteY27" fmla="*/ 124937 h 271735"/>
                <a:gd name="connsiteX28" fmla="*/ 37863 w 57767"/>
                <a:gd name="connsiteY28" fmla="*/ 125471 h 271735"/>
                <a:gd name="connsiteX29" fmla="*/ 39285 w 57767"/>
                <a:gd name="connsiteY29" fmla="*/ 129380 h 271735"/>
                <a:gd name="connsiteX30" fmla="*/ 39818 w 57767"/>
                <a:gd name="connsiteY30" fmla="*/ 129380 h 271735"/>
                <a:gd name="connsiteX31" fmla="*/ 41773 w 57767"/>
                <a:gd name="connsiteY31" fmla="*/ 128314 h 271735"/>
                <a:gd name="connsiteX32" fmla="*/ 42306 w 57767"/>
                <a:gd name="connsiteY32" fmla="*/ 124760 h 271735"/>
                <a:gd name="connsiteX33" fmla="*/ 51192 w 57767"/>
                <a:gd name="connsiteY33" fmla="*/ 118895 h 271735"/>
                <a:gd name="connsiteX34" fmla="*/ 48704 w 57767"/>
                <a:gd name="connsiteY34" fmla="*/ 116407 h 271735"/>
                <a:gd name="connsiteX35" fmla="*/ 45149 w 57767"/>
                <a:gd name="connsiteY35" fmla="*/ 118362 h 271735"/>
                <a:gd name="connsiteX36" fmla="*/ 44616 w 57767"/>
                <a:gd name="connsiteY36" fmla="*/ 118895 h 271735"/>
                <a:gd name="connsiteX37" fmla="*/ 47637 w 57767"/>
                <a:gd name="connsiteY37" fmla="*/ 124937 h 271735"/>
                <a:gd name="connsiteX38" fmla="*/ 48704 w 57767"/>
                <a:gd name="connsiteY38" fmla="*/ 125471 h 271735"/>
                <a:gd name="connsiteX39" fmla="*/ 50659 w 57767"/>
                <a:gd name="connsiteY39" fmla="*/ 124404 h 271735"/>
                <a:gd name="connsiteX40" fmla="*/ 51192 w 57767"/>
                <a:gd name="connsiteY40" fmla="*/ 118895 h 27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767" h="271735">
                  <a:moveTo>
                    <a:pt x="55813" y="48340"/>
                  </a:moveTo>
                  <a:cubicBezTo>
                    <a:pt x="56346" y="56871"/>
                    <a:pt x="57234" y="85661"/>
                    <a:pt x="57767" y="122449"/>
                  </a:cubicBezTo>
                  <a:cubicBezTo>
                    <a:pt x="57767" y="122449"/>
                    <a:pt x="57767" y="153728"/>
                    <a:pt x="55279" y="187673"/>
                  </a:cubicBezTo>
                  <a:cubicBezTo>
                    <a:pt x="52258" y="231036"/>
                    <a:pt x="40884" y="271734"/>
                    <a:pt x="17958" y="271734"/>
                  </a:cubicBezTo>
                  <a:cubicBezTo>
                    <a:pt x="17958" y="271734"/>
                    <a:pt x="1608" y="272267"/>
                    <a:pt x="8" y="250408"/>
                  </a:cubicBezTo>
                  <a:cubicBezTo>
                    <a:pt x="8" y="250408"/>
                    <a:pt x="-525" y="239922"/>
                    <a:pt x="6939" y="240456"/>
                  </a:cubicBezTo>
                  <a:cubicBezTo>
                    <a:pt x="6939" y="240456"/>
                    <a:pt x="11382" y="240456"/>
                    <a:pt x="12449" y="247387"/>
                  </a:cubicBezTo>
                  <a:cubicBezTo>
                    <a:pt x="12449" y="247387"/>
                    <a:pt x="12449" y="256806"/>
                    <a:pt x="15470" y="256273"/>
                  </a:cubicBezTo>
                  <a:cubicBezTo>
                    <a:pt x="24001" y="254851"/>
                    <a:pt x="25422" y="220906"/>
                    <a:pt x="25955" y="187139"/>
                  </a:cubicBezTo>
                  <a:cubicBezTo>
                    <a:pt x="25955" y="151773"/>
                    <a:pt x="24889" y="121916"/>
                    <a:pt x="24889" y="121916"/>
                  </a:cubicBezTo>
                  <a:cubicBezTo>
                    <a:pt x="24356" y="94014"/>
                    <a:pt x="23467" y="69666"/>
                    <a:pt x="24889" y="51717"/>
                  </a:cubicBezTo>
                  <a:cubicBezTo>
                    <a:pt x="25955" y="36788"/>
                    <a:pt x="30398" y="26836"/>
                    <a:pt x="39285" y="27369"/>
                  </a:cubicBezTo>
                  <a:cubicBezTo>
                    <a:pt x="39285" y="27369"/>
                    <a:pt x="54746" y="26303"/>
                    <a:pt x="55635" y="48340"/>
                  </a:cubicBezTo>
                  <a:close/>
                  <a:moveTo>
                    <a:pt x="40351" y="0"/>
                  </a:moveTo>
                  <a:cubicBezTo>
                    <a:pt x="45860" y="0"/>
                    <a:pt x="50303" y="4443"/>
                    <a:pt x="50303" y="9952"/>
                  </a:cubicBezTo>
                  <a:cubicBezTo>
                    <a:pt x="50303" y="15995"/>
                    <a:pt x="45860" y="20438"/>
                    <a:pt x="40351" y="20438"/>
                  </a:cubicBezTo>
                  <a:cubicBezTo>
                    <a:pt x="34841" y="20438"/>
                    <a:pt x="30398" y="15995"/>
                    <a:pt x="30398" y="9952"/>
                  </a:cubicBezTo>
                  <a:cubicBezTo>
                    <a:pt x="30398" y="4443"/>
                    <a:pt x="34841" y="0"/>
                    <a:pt x="40351" y="0"/>
                  </a:cubicBezTo>
                  <a:close/>
                  <a:moveTo>
                    <a:pt x="36796" y="118006"/>
                  </a:moveTo>
                  <a:cubicBezTo>
                    <a:pt x="37863" y="118006"/>
                    <a:pt x="38218" y="117473"/>
                    <a:pt x="39285" y="116585"/>
                  </a:cubicBezTo>
                  <a:cubicBezTo>
                    <a:pt x="40351" y="115163"/>
                    <a:pt x="41239" y="112675"/>
                    <a:pt x="39818" y="110542"/>
                  </a:cubicBezTo>
                  <a:cubicBezTo>
                    <a:pt x="39285" y="109476"/>
                    <a:pt x="38396" y="109120"/>
                    <a:pt x="37330" y="109120"/>
                  </a:cubicBezTo>
                  <a:cubicBezTo>
                    <a:pt x="35375" y="109120"/>
                    <a:pt x="34308" y="111608"/>
                    <a:pt x="33775" y="112675"/>
                  </a:cubicBezTo>
                  <a:cubicBezTo>
                    <a:pt x="33775" y="115696"/>
                    <a:pt x="34841" y="117118"/>
                    <a:pt x="35730" y="117651"/>
                  </a:cubicBezTo>
                  <a:cubicBezTo>
                    <a:pt x="35730" y="117651"/>
                    <a:pt x="36086" y="117829"/>
                    <a:pt x="36796" y="118184"/>
                  </a:cubicBezTo>
                  <a:close/>
                  <a:moveTo>
                    <a:pt x="42306" y="124937"/>
                  </a:moveTo>
                  <a:cubicBezTo>
                    <a:pt x="41773" y="123516"/>
                    <a:pt x="40884" y="123516"/>
                    <a:pt x="40351" y="123516"/>
                  </a:cubicBezTo>
                  <a:cubicBezTo>
                    <a:pt x="38929" y="123516"/>
                    <a:pt x="37863" y="124582"/>
                    <a:pt x="37863" y="124937"/>
                  </a:cubicBezTo>
                  <a:lnTo>
                    <a:pt x="37863" y="125471"/>
                  </a:lnTo>
                  <a:cubicBezTo>
                    <a:pt x="37863" y="127959"/>
                    <a:pt x="38929" y="129025"/>
                    <a:pt x="39285" y="129380"/>
                  </a:cubicBezTo>
                  <a:lnTo>
                    <a:pt x="39818" y="129380"/>
                  </a:lnTo>
                  <a:cubicBezTo>
                    <a:pt x="40884" y="129380"/>
                    <a:pt x="41239" y="128847"/>
                    <a:pt x="41773" y="128314"/>
                  </a:cubicBezTo>
                  <a:cubicBezTo>
                    <a:pt x="42306" y="127248"/>
                    <a:pt x="42839" y="125826"/>
                    <a:pt x="42306" y="124760"/>
                  </a:cubicBezTo>
                  <a:close/>
                  <a:moveTo>
                    <a:pt x="51192" y="118895"/>
                  </a:moveTo>
                  <a:cubicBezTo>
                    <a:pt x="50659" y="117473"/>
                    <a:pt x="49770" y="116407"/>
                    <a:pt x="48704" y="116407"/>
                  </a:cubicBezTo>
                  <a:cubicBezTo>
                    <a:pt x="46749" y="115874"/>
                    <a:pt x="45149" y="117829"/>
                    <a:pt x="45149" y="118362"/>
                  </a:cubicBezTo>
                  <a:cubicBezTo>
                    <a:pt x="44616" y="118362"/>
                    <a:pt x="44616" y="118895"/>
                    <a:pt x="44616" y="118895"/>
                  </a:cubicBezTo>
                  <a:cubicBezTo>
                    <a:pt x="45149" y="122449"/>
                    <a:pt x="46038" y="124404"/>
                    <a:pt x="47637" y="124937"/>
                  </a:cubicBezTo>
                  <a:cubicBezTo>
                    <a:pt x="48171" y="125471"/>
                    <a:pt x="48704" y="125471"/>
                    <a:pt x="48704" y="125471"/>
                  </a:cubicBezTo>
                  <a:cubicBezTo>
                    <a:pt x="49237" y="125471"/>
                    <a:pt x="50125" y="124937"/>
                    <a:pt x="50659" y="124404"/>
                  </a:cubicBezTo>
                  <a:cubicBezTo>
                    <a:pt x="51725" y="123338"/>
                    <a:pt x="52080" y="121383"/>
                    <a:pt x="51192" y="118895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8" name="Vrije vorm: vorm 537">
              <a:extLst>
                <a:ext uri="{FF2B5EF4-FFF2-40B4-BE49-F238E27FC236}">
                  <a16:creationId xmlns:a16="http://schemas.microsoft.com/office/drawing/2014/main" id="{E4AE39F0-2339-AA40-2323-6671F3BD6B56}"/>
                </a:ext>
              </a:extLst>
            </p:cNvPr>
            <p:cNvSpPr/>
            <p:nvPr/>
          </p:nvSpPr>
          <p:spPr>
            <a:xfrm rot="21270334">
              <a:off x="5715090" y="3451348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9" name="Vrije vorm: vorm 538">
              <a:extLst>
                <a:ext uri="{FF2B5EF4-FFF2-40B4-BE49-F238E27FC236}">
                  <a16:creationId xmlns:a16="http://schemas.microsoft.com/office/drawing/2014/main" id="{FB760F71-DFFB-162C-B7BA-289C3DE9A4C3}"/>
                </a:ext>
              </a:extLst>
            </p:cNvPr>
            <p:cNvSpPr/>
            <p:nvPr/>
          </p:nvSpPr>
          <p:spPr>
            <a:xfrm rot="21270334">
              <a:off x="5924751" y="3427497"/>
              <a:ext cx="169538" cy="190808"/>
            </a:xfrm>
            <a:custGeom>
              <a:avLst/>
              <a:gdLst>
                <a:gd name="connsiteX0" fmla="*/ 19016 w 169538"/>
                <a:gd name="connsiteY0" fmla="*/ 201 h 190808"/>
                <a:gd name="connsiteX1" fmla="*/ 32878 w 169538"/>
                <a:gd name="connsiteY1" fmla="*/ 39477 h 190808"/>
                <a:gd name="connsiteX2" fmla="*/ 30923 w 169538"/>
                <a:gd name="connsiteY2" fmla="*/ 79819 h 190808"/>
                <a:gd name="connsiteX3" fmla="*/ 30923 w 169538"/>
                <a:gd name="connsiteY3" fmla="*/ 82841 h 190808"/>
                <a:gd name="connsiteX4" fmla="*/ 66823 w 169538"/>
                <a:gd name="connsiteY4" fmla="*/ 9620 h 190808"/>
                <a:gd name="connsiteX5" fmla="*/ 98635 w 169538"/>
                <a:gd name="connsiteY5" fmla="*/ 61337 h 190808"/>
                <a:gd name="connsiteX6" fmla="*/ 135956 w 169538"/>
                <a:gd name="connsiteY6" fmla="*/ 201 h 190808"/>
                <a:gd name="connsiteX7" fmla="*/ 169367 w 169538"/>
                <a:gd name="connsiteY7" fmla="*/ 70400 h 190808"/>
                <a:gd name="connsiteX8" fmla="*/ 167413 w 169538"/>
                <a:gd name="connsiteY8" fmla="*/ 166902 h 190808"/>
                <a:gd name="connsiteX9" fmla="*/ 155505 w 169538"/>
                <a:gd name="connsiteY9" fmla="*/ 190717 h 190808"/>
                <a:gd name="connsiteX10" fmla="*/ 136134 w 169538"/>
                <a:gd name="connsiteY10" fmla="*/ 150908 h 190808"/>
                <a:gd name="connsiteX11" fmla="*/ 133646 w 169538"/>
                <a:gd name="connsiteY11" fmla="*/ 20994 h 190808"/>
                <a:gd name="connsiteX12" fmla="*/ 94903 w 169538"/>
                <a:gd name="connsiteY12" fmla="*/ 114475 h 190808"/>
                <a:gd name="connsiteX13" fmla="*/ 81396 w 169538"/>
                <a:gd name="connsiteY13" fmla="*/ 137401 h 190808"/>
                <a:gd name="connsiteX14" fmla="*/ 67001 w 169538"/>
                <a:gd name="connsiteY14" fmla="*/ 99546 h 190808"/>
                <a:gd name="connsiteX15" fmla="*/ 65046 w 169538"/>
                <a:gd name="connsiteY15" fmla="*/ 27392 h 190808"/>
                <a:gd name="connsiteX16" fmla="*/ 31279 w 169538"/>
                <a:gd name="connsiteY16" fmla="*/ 153218 h 190808"/>
                <a:gd name="connsiteX17" fmla="*/ 31279 w 169538"/>
                <a:gd name="connsiteY17" fmla="*/ 164592 h 190808"/>
                <a:gd name="connsiteX18" fmla="*/ 19371 w 169538"/>
                <a:gd name="connsiteY18" fmla="*/ 190539 h 190808"/>
                <a:gd name="connsiteX19" fmla="*/ 5509 w 169538"/>
                <a:gd name="connsiteY19" fmla="*/ 167613 h 190808"/>
                <a:gd name="connsiteX20" fmla="*/ 0 w 169538"/>
                <a:gd name="connsiteY20" fmla="*/ 76621 h 190808"/>
                <a:gd name="connsiteX21" fmla="*/ 1422 w 169538"/>
                <a:gd name="connsiteY21" fmla="*/ 31835 h 190808"/>
                <a:gd name="connsiteX22" fmla="*/ 19371 w 169538"/>
                <a:gd name="connsiteY22" fmla="*/ 23 h 190808"/>
                <a:gd name="connsiteX23" fmla="*/ 14573 w 169538"/>
                <a:gd name="connsiteY23" fmla="*/ 82308 h 190808"/>
                <a:gd name="connsiteX24" fmla="*/ 19016 w 169538"/>
                <a:gd name="connsiteY24" fmla="*/ 88350 h 190808"/>
                <a:gd name="connsiteX25" fmla="*/ 20082 w 169538"/>
                <a:gd name="connsiteY25" fmla="*/ 88350 h 190808"/>
                <a:gd name="connsiteX26" fmla="*/ 22571 w 169538"/>
                <a:gd name="connsiteY26" fmla="*/ 86928 h 190808"/>
                <a:gd name="connsiteX27" fmla="*/ 23637 w 169538"/>
                <a:gd name="connsiteY27" fmla="*/ 82485 h 190808"/>
                <a:gd name="connsiteX28" fmla="*/ 20616 w 169538"/>
                <a:gd name="connsiteY28" fmla="*/ 79464 h 190808"/>
                <a:gd name="connsiteX29" fmla="*/ 14573 w 169538"/>
                <a:gd name="connsiteY29" fmla="*/ 81419 h 190808"/>
                <a:gd name="connsiteX30" fmla="*/ 14573 w 169538"/>
                <a:gd name="connsiteY30" fmla="*/ 82485 h 190808"/>
                <a:gd name="connsiteX31" fmla="*/ 23459 w 169538"/>
                <a:gd name="connsiteY31" fmla="*/ 96170 h 190808"/>
                <a:gd name="connsiteX32" fmla="*/ 20438 w 169538"/>
                <a:gd name="connsiteY32" fmla="*/ 96170 h 190808"/>
                <a:gd name="connsiteX33" fmla="*/ 19016 w 169538"/>
                <a:gd name="connsiteY33" fmla="*/ 100613 h 190808"/>
                <a:gd name="connsiteX34" fmla="*/ 19016 w 169538"/>
                <a:gd name="connsiteY34" fmla="*/ 101146 h 190808"/>
                <a:gd name="connsiteX35" fmla="*/ 22926 w 169538"/>
                <a:gd name="connsiteY35" fmla="*/ 104700 h 190808"/>
                <a:gd name="connsiteX36" fmla="*/ 23459 w 169538"/>
                <a:gd name="connsiteY36" fmla="*/ 104700 h 190808"/>
                <a:gd name="connsiteX37" fmla="*/ 25414 w 169538"/>
                <a:gd name="connsiteY37" fmla="*/ 102212 h 190808"/>
                <a:gd name="connsiteX38" fmla="*/ 23459 w 169538"/>
                <a:gd name="connsiteY38" fmla="*/ 96170 h 190808"/>
                <a:gd name="connsiteX39" fmla="*/ 77131 w 169538"/>
                <a:gd name="connsiteY39" fmla="*/ 91727 h 190808"/>
                <a:gd name="connsiteX40" fmla="*/ 78552 w 169538"/>
                <a:gd name="connsiteY40" fmla="*/ 95281 h 190808"/>
                <a:gd name="connsiteX41" fmla="*/ 79619 w 169538"/>
                <a:gd name="connsiteY41" fmla="*/ 95814 h 190808"/>
                <a:gd name="connsiteX42" fmla="*/ 81040 w 169538"/>
                <a:gd name="connsiteY42" fmla="*/ 94748 h 190808"/>
                <a:gd name="connsiteX43" fmla="*/ 81574 w 169538"/>
                <a:gd name="connsiteY43" fmla="*/ 90838 h 190808"/>
                <a:gd name="connsiteX44" fmla="*/ 79619 w 169538"/>
                <a:gd name="connsiteY44" fmla="*/ 89416 h 190808"/>
                <a:gd name="connsiteX45" fmla="*/ 77131 w 169538"/>
                <a:gd name="connsiteY45" fmla="*/ 91371 h 190808"/>
                <a:gd name="connsiteX46" fmla="*/ 77131 w 169538"/>
                <a:gd name="connsiteY46" fmla="*/ 91904 h 190808"/>
                <a:gd name="connsiteX47" fmla="*/ 86017 w 169538"/>
                <a:gd name="connsiteY47" fmla="*/ 98125 h 190808"/>
                <a:gd name="connsiteX48" fmla="*/ 89038 w 169538"/>
                <a:gd name="connsiteY48" fmla="*/ 99191 h 190808"/>
                <a:gd name="connsiteX49" fmla="*/ 91526 w 169538"/>
                <a:gd name="connsiteY49" fmla="*/ 98658 h 190808"/>
                <a:gd name="connsiteX50" fmla="*/ 94014 w 169538"/>
                <a:gd name="connsiteY50" fmla="*/ 96170 h 190808"/>
                <a:gd name="connsiteX51" fmla="*/ 92059 w 169538"/>
                <a:gd name="connsiteY51" fmla="*/ 92260 h 190808"/>
                <a:gd name="connsiteX52" fmla="*/ 90993 w 169538"/>
                <a:gd name="connsiteY52" fmla="*/ 92260 h 190808"/>
                <a:gd name="connsiteX53" fmla="*/ 85483 w 169538"/>
                <a:gd name="connsiteY53" fmla="*/ 95814 h 190808"/>
                <a:gd name="connsiteX54" fmla="*/ 86017 w 169538"/>
                <a:gd name="connsiteY54" fmla="*/ 98302 h 190808"/>
                <a:gd name="connsiteX55" fmla="*/ 154261 w 169538"/>
                <a:gd name="connsiteY55" fmla="*/ 86751 h 190808"/>
                <a:gd name="connsiteX56" fmla="*/ 156216 w 169538"/>
                <a:gd name="connsiteY56" fmla="*/ 88172 h 190808"/>
                <a:gd name="connsiteX57" fmla="*/ 158704 w 169538"/>
                <a:gd name="connsiteY57" fmla="*/ 86751 h 190808"/>
                <a:gd name="connsiteX58" fmla="*/ 159238 w 169538"/>
                <a:gd name="connsiteY58" fmla="*/ 85684 h 190808"/>
                <a:gd name="connsiteX59" fmla="*/ 157283 w 169538"/>
                <a:gd name="connsiteY59" fmla="*/ 82130 h 190808"/>
                <a:gd name="connsiteX60" fmla="*/ 154795 w 169538"/>
                <a:gd name="connsiteY60" fmla="*/ 83196 h 190808"/>
                <a:gd name="connsiteX61" fmla="*/ 154261 w 169538"/>
                <a:gd name="connsiteY61" fmla="*/ 86751 h 190808"/>
                <a:gd name="connsiteX62" fmla="*/ 157283 w 169538"/>
                <a:gd name="connsiteY62" fmla="*/ 95281 h 190808"/>
                <a:gd name="connsiteX63" fmla="*/ 156216 w 169538"/>
                <a:gd name="connsiteY63" fmla="*/ 101324 h 190808"/>
                <a:gd name="connsiteX64" fmla="*/ 158704 w 169538"/>
                <a:gd name="connsiteY64" fmla="*/ 102745 h 190808"/>
                <a:gd name="connsiteX65" fmla="*/ 162259 w 169538"/>
                <a:gd name="connsiteY65" fmla="*/ 99191 h 190808"/>
                <a:gd name="connsiteX66" fmla="*/ 162792 w 169538"/>
                <a:gd name="connsiteY66" fmla="*/ 98658 h 190808"/>
                <a:gd name="connsiteX67" fmla="*/ 160304 w 169538"/>
                <a:gd name="connsiteY67" fmla="*/ 93682 h 190808"/>
                <a:gd name="connsiteX68" fmla="*/ 157283 w 169538"/>
                <a:gd name="connsiteY68" fmla="*/ 95103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9538" h="190808">
                  <a:moveTo>
                    <a:pt x="19016" y="201"/>
                  </a:moveTo>
                  <a:cubicBezTo>
                    <a:pt x="35900" y="-332"/>
                    <a:pt x="33412" y="31124"/>
                    <a:pt x="32878" y="39477"/>
                  </a:cubicBezTo>
                  <a:cubicBezTo>
                    <a:pt x="31812" y="52451"/>
                    <a:pt x="31812" y="64358"/>
                    <a:pt x="30923" y="79819"/>
                  </a:cubicBezTo>
                  <a:lnTo>
                    <a:pt x="30923" y="82841"/>
                  </a:lnTo>
                  <a:cubicBezTo>
                    <a:pt x="38921" y="52984"/>
                    <a:pt x="52250" y="13174"/>
                    <a:pt x="66823" y="9620"/>
                  </a:cubicBezTo>
                  <a:cubicBezTo>
                    <a:pt x="66823" y="9620"/>
                    <a:pt x="100234" y="-1399"/>
                    <a:pt x="98635" y="61337"/>
                  </a:cubicBezTo>
                  <a:cubicBezTo>
                    <a:pt x="109653" y="29525"/>
                    <a:pt x="122449" y="1623"/>
                    <a:pt x="135956" y="201"/>
                  </a:cubicBezTo>
                  <a:cubicBezTo>
                    <a:pt x="168834" y="-3354"/>
                    <a:pt x="170256" y="41076"/>
                    <a:pt x="169367" y="70400"/>
                  </a:cubicBezTo>
                  <a:cubicBezTo>
                    <a:pt x="168301" y="95814"/>
                    <a:pt x="167946" y="152507"/>
                    <a:pt x="167413" y="166902"/>
                  </a:cubicBezTo>
                  <a:cubicBezTo>
                    <a:pt x="167413" y="178810"/>
                    <a:pt x="164391" y="189828"/>
                    <a:pt x="155505" y="190717"/>
                  </a:cubicBezTo>
                  <a:cubicBezTo>
                    <a:pt x="146975" y="191783"/>
                    <a:pt x="137556" y="183786"/>
                    <a:pt x="136134" y="150908"/>
                  </a:cubicBezTo>
                  <a:cubicBezTo>
                    <a:pt x="134712" y="105589"/>
                    <a:pt x="144664" y="20994"/>
                    <a:pt x="133646" y="20994"/>
                  </a:cubicBezTo>
                  <a:cubicBezTo>
                    <a:pt x="126715" y="20994"/>
                    <a:pt x="108232" y="65780"/>
                    <a:pt x="94903" y="114475"/>
                  </a:cubicBezTo>
                  <a:cubicBezTo>
                    <a:pt x="92415" y="126915"/>
                    <a:pt x="88505" y="136868"/>
                    <a:pt x="81396" y="137401"/>
                  </a:cubicBezTo>
                  <a:cubicBezTo>
                    <a:pt x="81396" y="137401"/>
                    <a:pt x="64513" y="141844"/>
                    <a:pt x="67001" y="99546"/>
                  </a:cubicBezTo>
                  <a:cubicBezTo>
                    <a:pt x="68956" y="61692"/>
                    <a:pt x="68956" y="28458"/>
                    <a:pt x="65046" y="27392"/>
                  </a:cubicBezTo>
                  <a:cubicBezTo>
                    <a:pt x="61491" y="25970"/>
                    <a:pt x="35722" y="97058"/>
                    <a:pt x="31279" y="153218"/>
                  </a:cubicBezTo>
                  <a:lnTo>
                    <a:pt x="31279" y="164592"/>
                  </a:lnTo>
                  <a:cubicBezTo>
                    <a:pt x="31279" y="164592"/>
                    <a:pt x="33234" y="190539"/>
                    <a:pt x="19371" y="190539"/>
                  </a:cubicBezTo>
                  <a:cubicBezTo>
                    <a:pt x="7997" y="190539"/>
                    <a:pt x="5509" y="167613"/>
                    <a:pt x="5509" y="167613"/>
                  </a:cubicBezTo>
                  <a:cubicBezTo>
                    <a:pt x="1066" y="138823"/>
                    <a:pt x="0" y="76621"/>
                    <a:pt x="0" y="76621"/>
                  </a:cubicBezTo>
                  <a:cubicBezTo>
                    <a:pt x="0" y="76621"/>
                    <a:pt x="0" y="51207"/>
                    <a:pt x="1422" y="31835"/>
                  </a:cubicBezTo>
                  <a:cubicBezTo>
                    <a:pt x="1422" y="31835"/>
                    <a:pt x="3377" y="23"/>
                    <a:pt x="19371" y="23"/>
                  </a:cubicBezTo>
                  <a:close/>
                  <a:moveTo>
                    <a:pt x="14573" y="82308"/>
                  </a:moveTo>
                  <a:cubicBezTo>
                    <a:pt x="15106" y="85329"/>
                    <a:pt x="16528" y="87817"/>
                    <a:pt x="19016" y="88350"/>
                  </a:cubicBezTo>
                  <a:lnTo>
                    <a:pt x="20082" y="88350"/>
                  </a:lnTo>
                  <a:cubicBezTo>
                    <a:pt x="21149" y="88350"/>
                    <a:pt x="22037" y="87817"/>
                    <a:pt x="22571" y="86928"/>
                  </a:cubicBezTo>
                  <a:cubicBezTo>
                    <a:pt x="23992" y="85862"/>
                    <a:pt x="23992" y="84440"/>
                    <a:pt x="23637" y="82485"/>
                  </a:cubicBezTo>
                  <a:cubicBezTo>
                    <a:pt x="22571" y="81064"/>
                    <a:pt x="22215" y="79997"/>
                    <a:pt x="20616" y="79464"/>
                  </a:cubicBezTo>
                  <a:cubicBezTo>
                    <a:pt x="18128" y="78931"/>
                    <a:pt x="15106" y="80886"/>
                    <a:pt x="14573" y="81419"/>
                  </a:cubicBezTo>
                  <a:cubicBezTo>
                    <a:pt x="14573" y="81419"/>
                    <a:pt x="14040" y="81952"/>
                    <a:pt x="14573" y="82485"/>
                  </a:cubicBezTo>
                  <a:close/>
                  <a:moveTo>
                    <a:pt x="23459" y="96170"/>
                  </a:moveTo>
                  <a:cubicBezTo>
                    <a:pt x="22037" y="95637"/>
                    <a:pt x="20971" y="95637"/>
                    <a:pt x="20438" y="96170"/>
                  </a:cubicBezTo>
                  <a:cubicBezTo>
                    <a:pt x="19016" y="97236"/>
                    <a:pt x="19016" y="99724"/>
                    <a:pt x="19016" y="100613"/>
                  </a:cubicBezTo>
                  <a:lnTo>
                    <a:pt x="19016" y="101146"/>
                  </a:lnTo>
                  <a:cubicBezTo>
                    <a:pt x="20438" y="103634"/>
                    <a:pt x="21504" y="104700"/>
                    <a:pt x="22926" y="104700"/>
                  </a:cubicBezTo>
                  <a:lnTo>
                    <a:pt x="23459" y="104700"/>
                  </a:lnTo>
                  <a:cubicBezTo>
                    <a:pt x="24525" y="104700"/>
                    <a:pt x="25414" y="103634"/>
                    <a:pt x="25414" y="102212"/>
                  </a:cubicBezTo>
                  <a:cubicBezTo>
                    <a:pt x="25947" y="100257"/>
                    <a:pt x="25414" y="97769"/>
                    <a:pt x="23459" y="96170"/>
                  </a:cubicBezTo>
                  <a:close/>
                  <a:moveTo>
                    <a:pt x="77131" y="91727"/>
                  </a:moveTo>
                  <a:cubicBezTo>
                    <a:pt x="77131" y="94215"/>
                    <a:pt x="78197" y="95281"/>
                    <a:pt x="78552" y="95281"/>
                  </a:cubicBezTo>
                  <a:cubicBezTo>
                    <a:pt x="78908" y="95281"/>
                    <a:pt x="79085" y="95814"/>
                    <a:pt x="79619" y="95814"/>
                  </a:cubicBezTo>
                  <a:cubicBezTo>
                    <a:pt x="80152" y="95814"/>
                    <a:pt x="80685" y="95281"/>
                    <a:pt x="81040" y="94748"/>
                  </a:cubicBezTo>
                  <a:cubicBezTo>
                    <a:pt x="82107" y="93682"/>
                    <a:pt x="82462" y="92260"/>
                    <a:pt x="81574" y="90838"/>
                  </a:cubicBezTo>
                  <a:cubicBezTo>
                    <a:pt x="81040" y="89772"/>
                    <a:pt x="80152" y="89416"/>
                    <a:pt x="79619" y="89416"/>
                  </a:cubicBezTo>
                  <a:cubicBezTo>
                    <a:pt x="78197" y="89416"/>
                    <a:pt x="77664" y="90838"/>
                    <a:pt x="77131" y="91371"/>
                  </a:cubicBezTo>
                  <a:lnTo>
                    <a:pt x="77131" y="91904"/>
                  </a:lnTo>
                  <a:close/>
                  <a:moveTo>
                    <a:pt x="86017" y="98125"/>
                  </a:moveTo>
                  <a:cubicBezTo>
                    <a:pt x="87083" y="98658"/>
                    <a:pt x="87972" y="99191"/>
                    <a:pt x="89038" y="99191"/>
                  </a:cubicBezTo>
                  <a:cubicBezTo>
                    <a:pt x="90104" y="99191"/>
                    <a:pt x="90460" y="99191"/>
                    <a:pt x="91526" y="98658"/>
                  </a:cubicBezTo>
                  <a:cubicBezTo>
                    <a:pt x="92948" y="98125"/>
                    <a:pt x="94014" y="97236"/>
                    <a:pt x="94014" y="96170"/>
                  </a:cubicBezTo>
                  <a:cubicBezTo>
                    <a:pt x="94547" y="94215"/>
                    <a:pt x="92059" y="92615"/>
                    <a:pt x="92059" y="92260"/>
                  </a:cubicBezTo>
                  <a:lnTo>
                    <a:pt x="90993" y="92260"/>
                  </a:lnTo>
                  <a:cubicBezTo>
                    <a:pt x="87972" y="92793"/>
                    <a:pt x="86017" y="94215"/>
                    <a:pt x="85483" y="95814"/>
                  </a:cubicBezTo>
                  <a:cubicBezTo>
                    <a:pt x="84950" y="96881"/>
                    <a:pt x="85483" y="97769"/>
                    <a:pt x="86017" y="98302"/>
                  </a:cubicBezTo>
                  <a:close/>
                  <a:moveTo>
                    <a:pt x="154261" y="86751"/>
                  </a:moveTo>
                  <a:cubicBezTo>
                    <a:pt x="154795" y="87817"/>
                    <a:pt x="155683" y="88172"/>
                    <a:pt x="156216" y="88172"/>
                  </a:cubicBezTo>
                  <a:cubicBezTo>
                    <a:pt x="157638" y="88172"/>
                    <a:pt x="158704" y="86751"/>
                    <a:pt x="158704" y="86751"/>
                  </a:cubicBezTo>
                  <a:cubicBezTo>
                    <a:pt x="158704" y="86751"/>
                    <a:pt x="158882" y="86395"/>
                    <a:pt x="159238" y="85684"/>
                  </a:cubicBezTo>
                  <a:cubicBezTo>
                    <a:pt x="159238" y="83196"/>
                    <a:pt x="158171" y="82663"/>
                    <a:pt x="157283" y="82130"/>
                  </a:cubicBezTo>
                  <a:cubicBezTo>
                    <a:pt x="156749" y="82130"/>
                    <a:pt x="155861" y="82130"/>
                    <a:pt x="154795" y="83196"/>
                  </a:cubicBezTo>
                  <a:cubicBezTo>
                    <a:pt x="154261" y="83729"/>
                    <a:pt x="153728" y="85151"/>
                    <a:pt x="154261" y="86751"/>
                  </a:cubicBezTo>
                  <a:close/>
                  <a:moveTo>
                    <a:pt x="157283" y="95281"/>
                  </a:moveTo>
                  <a:cubicBezTo>
                    <a:pt x="155861" y="96703"/>
                    <a:pt x="155328" y="99191"/>
                    <a:pt x="156216" y="101324"/>
                  </a:cubicBezTo>
                  <a:cubicBezTo>
                    <a:pt x="157283" y="102390"/>
                    <a:pt x="157638" y="102745"/>
                    <a:pt x="158704" y="102745"/>
                  </a:cubicBezTo>
                  <a:cubicBezTo>
                    <a:pt x="160659" y="102745"/>
                    <a:pt x="162259" y="100257"/>
                    <a:pt x="162259" y="99191"/>
                  </a:cubicBezTo>
                  <a:cubicBezTo>
                    <a:pt x="162259" y="99191"/>
                    <a:pt x="162436" y="99013"/>
                    <a:pt x="162792" y="98658"/>
                  </a:cubicBezTo>
                  <a:cubicBezTo>
                    <a:pt x="162792" y="96170"/>
                    <a:pt x="161726" y="94215"/>
                    <a:pt x="160304" y="93682"/>
                  </a:cubicBezTo>
                  <a:cubicBezTo>
                    <a:pt x="159238" y="93682"/>
                    <a:pt x="158349" y="94215"/>
                    <a:pt x="157283" y="9510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0" name="Vrije vorm: vorm 539">
              <a:extLst>
                <a:ext uri="{FF2B5EF4-FFF2-40B4-BE49-F238E27FC236}">
                  <a16:creationId xmlns:a16="http://schemas.microsoft.com/office/drawing/2014/main" id="{FA3451B4-5B5D-1D7C-81AD-61D06A1AE0F2}"/>
                </a:ext>
              </a:extLst>
            </p:cNvPr>
            <p:cNvSpPr/>
            <p:nvPr/>
          </p:nvSpPr>
          <p:spPr>
            <a:xfrm rot="21270334">
              <a:off x="6111178" y="3412130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6 w 122848"/>
                <a:gd name="connsiteY21" fmla="*/ 100828 h 190942"/>
                <a:gd name="connsiteX22" fmla="*/ 20256 w 122848"/>
                <a:gd name="connsiteY22" fmla="*/ 101894 h 190942"/>
                <a:gd name="connsiteX23" fmla="*/ 24699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5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4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2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1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2" y="193065"/>
                    <a:pt x="115337" y="190577"/>
                  </a:cubicBezTo>
                  <a:cubicBezTo>
                    <a:pt x="105918" y="188622"/>
                    <a:pt x="91523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2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5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6" y="100828"/>
                  </a:cubicBezTo>
                  <a:cubicBezTo>
                    <a:pt x="20256" y="101361"/>
                    <a:pt x="19723" y="101894"/>
                    <a:pt x="20256" y="101894"/>
                  </a:cubicBezTo>
                  <a:cubicBezTo>
                    <a:pt x="20790" y="105449"/>
                    <a:pt x="22211" y="107404"/>
                    <a:pt x="24699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4" y="105449"/>
                    <a:pt x="29854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4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5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40" y="89098"/>
                    <a:pt x="106806" y="87677"/>
                  </a:cubicBezTo>
                  <a:cubicBezTo>
                    <a:pt x="106273" y="86610"/>
                    <a:pt x="105385" y="86255"/>
                    <a:pt x="104852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5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1006"/>
                    <a:pt x="111427" y="100828"/>
                    <a:pt x="110361" y="101361"/>
                  </a:cubicBezTo>
                  <a:cubicBezTo>
                    <a:pt x="109295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1" name="Vrije vorm: vorm 540">
              <a:extLst>
                <a:ext uri="{FF2B5EF4-FFF2-40B4-BE49-F238E27FC236}">
                  <a16:creationId xmlns:a16="http://schemas.microsoft.com/office/drawing/2014/main" id="{64D452CA-66CC-67B0-1E99-FE25E8393624}"/>
                </a:ext>
              </a:extLst>
            </p:cNvPr>
            <p:cNvSpPr/>
            <p:nvPr/>
          </p:nvSpPr>
          <p:spPr>
            <a:xfrm rot="21270334">
              <a:off x="6254913" y="3398445"/>
              <a:ext cx="119384" cy="256717"/>
            </a:xfrm>
            <a:custGeom>
              <a:avLst/>
              <a:gdLst>
                <a:gd name="connsiteX0" fmla="*/ 117513 w 119384"/>
                <a:gd name="connsiteY0" fmla="*/ 16589 h 256717"/>
                <a:gd name="connsiteX1" fmla="*/ 118579 w 119384"/>
                <a:gd name="connsiteY1" fmla="*/ 93719 h 256717"/>
                <a:gd name="connsiteX2" fmla="*/ 53356 w 119384"/>
                <a:gd name="connsiteY2" fmla="*/ 256511 h 256717"/>
                <a:gd name="connsiteX3" fmla="*/ 14613 w 119384"/>
                <a:gd name="connsiteY3" fmla="*/ 216168 h 256717"/>
                <a:gd name="connsiteX4" fmla="*/ 18167 w 119384"/>
                <a:gd name="connsiteY4" fmla="*/ 203728 h 256717"/>
                <a:gd name="connsiteX5" fmla="*/ 26165 w 119384"/>
                <a:gd name="connsiteY5" fmla="*/ 212614 h 256717"/>
                <a:gd name="connsiteX6" fmla="*/ 52112 w 119384"/>
                <a:gd name="connsiteY6" fmla="*/ 241405 h 256717"/>
                <a:gd name="connsiteX7" fmla="*/ 84990 w 119384"/>
                <a:gd name="connsiteY7" fmla="*/ 115934 h 256717"/>
                <a:gd name="connsiteX8" fmla="*/ 36295 w 119384"/>
                <a:gd name="connsiteY8" fmla="*/ 190577 h 256717"/>
                <a:gd name="connsiteX9" fmla="*/ 40 w 119384"/>
                <a:gd name="connsiteY9" fmla="*/ 94963 h 256717"/>
                <a:gd name="connsiteX10" fmla="*/ 66152 w 119384"/>
                <a:gd name="connsiteY10" fmla="*/ 949 h 256717"/>
                <a:gd name="connsiteX11" fmla="*/ 88012 w 119384"/>
                <a:gd name="connsiteY11" fmla="*/ 13923 h 256717"/>
                <a:gd name="connsiteX12" fmla="*/ 101874 w 119384"/>
                <a:gd name="connsiteY12" fmla="*/ 61 h 256717"/>
                <a:gd name="connsiteX13" fmla="*/ 117869 w 119384"/>
                <a:gd name="connsiteY13" fmla="*/ 16411 h 256717"/>
                <a:gd name="connsiteX14" fmla="*/ 15502 w 119384"/>
                <a:gd name="connsiteY14" fmla="*/ 90165 h 256717"/>
                <a:gd name="connsiteX15" fmla="*/ 13014 w 119384"/>
                <a:gd name="connsiteY15" fmla="*/ 88743 h 256717"/>
                <a:gd name="connsiteX16" fmla="*/ 11059 w 119384"/>
                <a:gd name="connsiteY16" fmla="*/ 90698 h 256717"/>
                <a:gd name="connsiteX17" fmla="*/ 10526 w 119384"/>
                <a:gd name="connsiteY17" fmla="*/ 91231 h 256717"/>
                <a:gd name="connsiteX18" fmla="*/ 12480 w 119384"/>
                <a:gd name="connsiteY18" fmla="*/ 94786 h 256717"/>
                <a:gd name="connsiteX19" fmla="*/ 13014 w 119384"/>
                <a:gd name="connsiteY19" fmla="*/ 95319 h 256717"/>
                <a:gd name="connsiteX20" fmla="*/ 14435 w 119384"/>
                <a:gd name="connsiteY20" fmla="*/ 94252 h 256717"/>
                <a:gd name="connsiteX21" fmla="*/ 15502 w 119384"/>
                <a:gd name="connsiteY21" fmla="*/ 90342 h 256717"/>
                <a:gd name="connsiteX22" fmla="*/ 27409 w 119384"/>
                <a:gd name="connsiteY22" fmla="*/ 80746 h 256717"/>
                <a:gd name="connsiteX23" fmla="*/ 23855 w 119384"/>
                <a:gd name="connsiteY23" fmla="*/ 78791 h 256717"/>
                <a:gd name="connsiteX24" fmla="*/ 18878 w 119384"/>
                <a:gd name="connsiteY24" fmla="*/ 82701 h 256717"/>
                <a:gd name="connsiteX25" fmla="*/ 18878 w 119384"/>
                <a:gd name="connsiteY25" fmla="*/ 83767 h 256717"/>
                <a:gd name="connsiteX26" fmla="*/ 24921 w 119384"/>
                <a:gd name="connsiteY26" fmla="*/ 87677 h 256717"/>
                <a:gd name="connsiteX27" fmla="*/ 25454 w 119384"/>
                <a:gd name="connsiteY27" fmla="*/ 87677 h 256717"/>
                <a:gd name="connsiteX28" fmla="*/ 26520 w 119384"/>
                <a:gd name="connsiteY28" fmla="*/ 87144 h 256717"/>
                <a:gd name="connsiteX29" fmla="*/ 28475 w 119384"/>
                <a:gd name="connsiteY29" fmla="*/ 85189 h 256717"/>
                <a:gd name="connsiteX30" fmla="*/ 27409 w 119384"/>
                <a:gd name="connsiteY30" fmla="*/ 80746 h 256717"/>
                <a:gd name="connsiteX31" fmla="*/ 27942 w 119384"/>
                <a:gd name="connsiteY31" fmla="*/ 96207 h 256717"/>
                <a:gd name="connsiteX32" fmla="*/ 25454 w 119384"/>
                <a:gd name="connsiteY32" fmla="*/ 93186 h 256717"/>
                <a:gd name="connsiteX33" fmla="*/ 21544 w 119384"/>
                <a:gd name="connsiteY33" fmla="*/ 95141 h 256717"/>
                <a:gd name="connsiteX34" fmla="*/ 21544 w 119384"/>
                <a:gd name="connsiteY34" fmla="*/ 96207 h 256717"/>
                <a:gd name="connsiteX35" fmla="*/ 24565 w 119384"/>
                <a:gd name="connsiteY35" fmla="*/ 102250 h 256717"/>
                <a:gd name="connsiteX36" fmla="*/ 25632 w 119384"/>
                <a:gd name="connsiteY36" fmla="*/ 102250 h 256717"/>
                <a:gd name="connsiteX37" fmla="*/ 27053 w 119384"/>
                <a:gd name="connsiteY37" fmla="*/ 101717 h 256717"/>
                <a:gd name="connsiteX38" fmla="*/ 28120 w 119384"/>
                <a:gd name="connsiteY38" fmla="*/ 96207 h 256717"/>
                <a:gd name="connsiteX39" fmla="*/ 82680 w 119384"/>
                <a:gd name="connsiteY39" fmla="*/ 73281 h 256717"/>
                <a:gd name="connsiteX40" fmla="*/ 82680 w 119384"/>
                <a:gd name="connsiteY40" fmla="*/ 46446 h 256717"/>
                <a:gd name="connsiteX41" fmla="*/ 71306 w 119384"/>
                <a:gd name="connsiteY41" fmla="*/ 16589 h 256717"/>
                <a:gd name="connsiteX42" fmla="*/ 35406 w 119384"/>
                <a:gd name="connsiteY42" fmla="*/ 103138 h 256717"/>
                <a:gd name="connsiteX43" fmla="*/ 42871 w 119384"/>
                <a:gd name="connsiteY43" fmla="*/ 175293 h 256717"/>
                <a:gd name="connsiteX44" fmla="*/ 82680 w 119384"/>
                <a:gd name="connsiteY44" fmla="*/ 73281 h 256717"/>
                <a:gd name="connsiteX45" fmla="*/ 96187 w 119384"/>
                <a:gd name="connsiteY45" fmla="*/ 89632 h 256717"/>
                <a:gd name="connsiteX46" fmla="*/ 96720 w 119384"/>
                <a:gd name="connsiteY46" fmla="*/ 90165 h 256717"/>
                <a:gd name="connsiteX47" fmla="*/ 98675 w 119384"/>
                <a:gd name="connsiteY47" fmla="*/ 89098 h 256717"/>
                <a:gd name="connsiteX48" fmla="*/ 99741 w 119384"/>
                <a:gd name="connsiteY48" fmla="*/ 85544 h 256717"/>
                <a:gd name="connsiteX49" fmla="*/ 97786 w 119384"/>
                <a:gd name="connsiteY49" fmla="*/ 84122 h 256717"/>
                <a:gd name="connsiteX50" fmla="*/ 95298 w 119384"/>
                <a:gd name="connsiteY50" fmla="*/ 85544 h 256717"/>
                <a:gd name="connsiteX51" fmla="*/ 94765 w 119384"/>
                <a:gd name="connsiteY51" fmla="*/ 86077 h 256717"/>
                <a:gd name="connsiteX52" fmla="*/ 96187 w 119384"/>
                <a:gd name="connsiteY52" fmla="*/ 89632 h 256717"/>
                <a:gd name="connsiteX53" fmla="*/ 104184 w 119384"/>
                <a:gd name="connsiteY53" fmla="*/ 100117 h 256717"/>
                <a:gd name="connsiteX54" fmla="*/ 101696 w 119384"/>
                <a:gd name="connsiteY54" fmla="*/ 97096 h 256717"/>
                <a:gd name="connsiteX55" fmla="*/ 95653 w 119384"/>
                <a:gd name="connsiteY55" fmla="*/ 98162 h 256717"/>
                <a:gd name="connsiteX56" fmla="*/ 95120 w 119384"/>
                <a:gd name="connsiteY56" fmla="*/ 99229 h 256717"/>
                <a:gd name="connsiteX57" fmla="*/ 99030 w 119384"/>
                <a:gd name="connsiteY57" fmla="*/ 105626 h 256717"/>
                <a:gd name="connsiteX58" fmla="*/ 100452 w 119384"/>
                <a:gd name="connsiteY58" fmla="*/ 105626 h 256717"/>
                <a:gd name="connsiteX59" fmla="*/ 102940 w 119384"/>
                <a:gd name="connsiteY59" fmla="*/ 104560 h 256717"/>
                <a:gd name="connsiteX60" fmla="*/ 104006 w 119384"/>
                <a:gd name="connsiteY60" fmla="*/ 100117 h 256717"/>
                <a:gd name="connsiteX61" fmla="*/ 109693 w 119384"/>
                <a:gd name="connsiteY61" fmla="*/ 87677 h 256717"/>
                <a:gd name="connsiteX62" fmla="*/ 106672 w 119384"/>
                <a:gd name="connsiteY62" fmla="*/ 87144 h 256717"/>
                <a:gd name="connsiteX63" fmla="*/ 104717 w 119384"/>
                <a:gd name="connsiteY63" fmla="*/ 91587 h 256717"/>
                <a:gd name="connsiteX64" fmla="*/ 104717 w 119384"/>
                <a:gd name="connsiteY64" fmla="*/ 92120 h 256717"/>
                <a:gd name="connsiteX65" fmla="*/ 108272 w 119384"/>
                <a:gd name="connsiteY65" fmla="*/ 96030 h 256717"/>
                <a:gd name="connsiteX66" fmla="*/ 108805 w 119384"/>
                <a:gd name="connsiteY66" fmla="*/ 96030 h 256717"/>
                <a:gd name="connsiteX67" fmla="*/ 111293 w 119384"/>
                <a:gd name="connsiteY67" fmla="*/ 93541 h 256717"/>
                <a:gd name="connsiteX68" fmla="*/ 109871 w 119384"/>
                <a:gd name="connsiteY68" fmla="*/ 87499 h 25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9384" h="256717">
                  <a:moveTo>
                    <a:pt x="117513" y="16589"/>
                  </a:moveTo>
                  <a:cubicBezTo>
                    <a:pt x="117513" y="25119"/>
                    <a:pt x="117513" y="58353"/>
                    <a:pt x="118579" y="93719"/>
                  </a:cubicBezTo>
                  <a:cubicBezTo>
                    <a:pt x="118579" y="93719"/>
                    <a:pt x="131553" y="263442"/>
                    <a:pt x="53356" y="256511"/>
                  </a:cubicBezTo>
                  <a:cubicBezTo>
                    <a:pt x="53356" y="256511"/>
                    <a:pt x="22433" y="255445"/>
                    <a:pt x="14613" y="216168"/>
                  </a:cubicBezTo>
                  <a:cubicBezTo>
                    <a:pt x="14613" y="216168"/>
                    <a:pt x="12125" y="204794"/>
                    <a:pt x="18167" y="203728"/>
                  </a:cubicBezTo>
                  <a:cubicBezTo>
                    <a:pt x="20655" y="203195"/>
                    <a:pt x="24210" y="205150"/>
                    <a:pt x="26165" y="212614"/>
                  </a:cubicBezTo>
                  <a:cubicBezTo>
                    <a:pt x="28653" y="223633"/>
                    <a:pt x="35584" y="240516"/>
                    <a:pt x="52112" y="241405"/>
                  </a:cubicBezTo>
                  <a:cubicBezTo>
                    <a:pt x="81436" y="242471"/>
                    <a:pt x="84990" y="157876"/>
                    <a:pt x="84990" y="115934"/>
                  </a:cubicBezTo>
                  <a:cubicBezTo>
                    <a:pt x="76993" y="146858"/>
                    <a:pt x="61176" y="191110"/>
                    <a:pt x="36295" y="190577"/>
                  </a:cubicBezTo>
                  <a:cubicBezTo>
                    <a:pt x="3950" y="189510"/>
                    <a:pt x="-493" y="114512"/>
                    <a:pt x="40" y="94963"/>
                  </a:cubicBezTo>
                  <a:cubicBezTo>
                    <a:pt x="1106" y="75059"/>
                    <a:pt x="8926" y="-2072"/>
                    <a:pt x="66152" y="949"/>
                  </a:cubicBezTo>
                  <a:cubicBezTo>
                    <a:pt x="66152" y="949"/>
                    <a:pt x="79659" y="1482"/>
                    <a:pt x="88012" y="13923"/>
                  </a:cubicBezTo>
                  <a:cubicBezTo>
                    <a:pt x="91033" y="5037"/>
                    <a:pt x="95476" y="-473"/>
                    <a:pt x="101874" y="61"/>
                  </a:cubicBezTo>
                  <a:cubicBezTo>
                    <a:pt x="101874" y="61"/>
                    <a:pt x="118224" y="-1894"/>
                    <a:pt x="117869" y="16411"/>
                  </a:cubicBezTo>
                  <a:close/>
                  <a:moveTo>
                    <a:pt x="15502" y="90165"/>
                  </a:moveTo>
                  <a:cubicBezTo>
                    <a:pt x="14435" y="89098"/>
                    <a:pt x="14080" y="88743"/>
                    <a:pt x="13014" y="88743"/>
                  </a:cubicBezTo>
                  <a:cubicBezTo>
                    <a:pt x="11947" y="88743"/>
                    <a:pt x="11059" y="90165"/>
                    <a:pt x="11059" y="90698"/>
                  </a:cubicBezTo>
                  <a:cubicBezTo>
                    <a:pt x="10526" y="90698"/>
                    <a:pt x="10526" y="91231"/>
                    <a:pt x="10526" y="91231"/>
                  </a:cubicBezTo>
                  <a:cubicBezTo>
                    <a:pt x="10526" y="93719"/>
                    <a:pt x="11592" y="94786"/>
                    <a:pt x="12480" y="94786"/>
                  </a:cubicBezTo>
                  <a:cubicBezTo>
                    <a:pt x="12480" y="94786"/>
                    <a:pt x="12658" y="94963"/>
                    <a:pt x="13014" y="95319"/>
                  </a:cubicBezTo>
                  <a:cubicBezTo>
                    <a:pt x="13014" y="95319"/>
                    <a:pt x="14080" y="94786"/>
                    <a:pt x="14435" y="94252"/>
                  </a:cubicBezTo>
                  <a:cubicBezTo>
                    <a:pt x="15502" y="93186"/>
                    <a:pt x="15857" y="91764"/>
                    <a:pt x="15502" y="90342"/>
                  </a:cubicBezTo>
                  <a:close/>
                  <a:moveTo>
                    <a:pt x="27409" y="80746"/>
                  </a:moveTo>
                  <a:cubicBezTo>
                    <a:pt x="26343" y="79324"/>
                    <a:pt x="24921" y="78791"/>
                    <a:pt x="23855" y="78791"/>
                  </a:cubicBezTo>
                  <a:cubicBezTo>
                    <a:pt x="20833" y="79324"/>
                    <a:pt x="18878" y="82345"/>
                    <a:pt x="18878" y="82701"/>
                  </a:cubicBezTo>
                  <a:lnTo>
                    <a:pt x="18878" y="83767"/>
                  </a:lnTo>
                  <a:cubicBezTo>
                    <a:pt x="20833" y="86255"/>
                    <a:pt x="22788" y="87677"/>
                    <a:pt x="24921" y="87677"/>
                  </a:cubicBezTo>
                  <a:lnTo>
                    <a:pt x="25454" y="87677"/>
                  </a:lnTo>
                  <a:cubicBezTo>
                    <a:pt x="25454" y="87677"/>
                    <a:pt x="25987" y="87144"/>
                    <a:pt x="26520" y="87144"/>
                  </a:cubicBezTo>
                  <a:cubicBezTo>
                    <a:pt x="27587" y="86610"/>
                    <a:pt x="28475" y="86077"/>
                    <a:pt x="28475" y="85189"/>
                  </a:cubicBezTo>
                  <a:cubicBezTo>
                    <a:pt x="29008" y="83767"/>
                    <a:pt x="29008" y="81634"/>
                    <a:pt x="27409" y="80746"/>
                  </a:cubicBezTo>
                  <a:close/>
                  <a:moveTo>
                    <a:pt x="27942" y="96207"/>
                  </a:moveTo>
                  <a:cubicBezTo>
                    <a:pt x="27409" y="94786"/>
                    <a:pt x="26520" y="93719"/>
                    <a:pt x="25454" y="93186"/>
                  </a:cubicBezTo>
                  <a:cubicBezTo>
                    <a:pt x="23499" y="93186"/>
                    <a:pt x="21900" y="95141"/>
                    <a:pt x="21544" y="95141"/>
                  </a:cubicBezTo>
                  <a:lnTo>
                    <a:pt x="21544" y="96207"/>
                  </a:lnTo>
                  <a:cubicBezTo>
                    <a:pt x="22077" y="99762"/>
                    <a:pt x="22966" y="101717"/>
                    <a:pt x="24565" y="102250"/>
                  </a:cubicBezTo>
                  <a:lnTo>
                    <a:pt x="25632" y="102250"/>
                  </a:lnTo>
                  <a:cubicBezTo>
                    <a:pt x="25632" y="102250"/>
                    <a:pt x="26698" y="102250"/>
                    <a:pt x="27053" y="101717"/>
                  </a:cubicBezTo>
                  <a:cubicBezTo>
                    <a:pt x="28120" y="100650"/>
                    <a:pt x="29008" y="98695"/>
                    <a:pt x="28120" y="96207"/>
                  </a:cubicBezTo>
                  <a:close/>
                  <a:moveTo>
                    <a:pt x="82680" y="73281"/>
                  </a:moveTo>
                  <a:lnTo>
                    <a:pt x="82680" y="46446"/>
                  </a:lnTo>
                  <a:cubicBezTo>
                    <a:pt x="81614" y="27074"/>
                    <a:pt x="76282" y="16589"/>
                    <a:pt x="71306" y="16589"/>
                  </a:cubicBezTo>
                  <a:cubicBezTo>
                    <a:pt x="65797" y="16055"/>
                    <a:pt x="43937" y="30451"/>
                    <a:pt x="35406" y="103138"/>
                  </a:cubicBezTo>
                  <a:cubicBezTo>
                    <a:pt x="27409" y="175293"/>
                    <a:pt x="42871" y="175293"/>
                    <a:pt x="42871" y="175293"/>
                  </a:cubicBezTo>
                  <a:cubicBezTo>
                    <a:pt x="58332" y="170850"/>
                    <a:pt x="78237" y="92120"/>
                    <a:pt x="82680" y="73281"/>
                  </a:cubicBezTo>
                  <a:close/>
                  <a:moveTo>
                    <a:pt x="96187" y="89632"/>
                  </a:moveTo>
                  <a:cubicBezTo>
                    <a:pt x="96187" y="89632"/>
                    <a:pt x="96720" y="90165"/>
                    <a:pt x="96720" y="90165"/>
                  </a:cubicBezTo>
                  <a:cubicBezTo>
                    <a:pt x="97786" y="90165"/>
                    <a:pt x="98142" y="89632"/>
                    <a:pt x="98675" y="89098"/>
                  </a:cubicBezTo>
                  <a:cubicBezTo>
                    <a:pt x="99741" y="88565"/>
                    <a:pt x="100096" y="87144"/>
                    <a:pt x="99741" y="85544"/>
                  </a:cubicBezTo>
                  <a:cubicBezTo>
                    <a:pt x="98675" y="84122"/>
                    <a:pt x="98319" y="84122"/>
                    <a:pt x="97786" y="84122"/>
                  </a:cubicBezTo>
                  <a:cubicBezTo>
                    <a:pt x="96364" y="83589"/>
                    <a:pt x="95298" y="85189"/>
                    <a:pt x="95298" y="85544"/>
                  </a:cubicBezTo>
                  <a:cubicBezTo>
                    <a:pt x="95298" y="85544"/>
                    <a:pt x="95120" y="85722"/>
                    <a:pt x="94765" y="86077"/>
                  </a:cubicBezTo>
                  <a:cubicBezTo>
                    <a:pt x="94765" y="88565"/>
                    <a:pt x="95298" y="89632"/>
                    <a:pt x="96187" y="89632"/>
                  </a:cubicBezTo>
                  <a:close/>
                  <a:moveTo>
                    <a:pt x="104184" y="100117"/>
                  </a:moveTo>
                  <a:cubicBezTo>
                    <a:pt x="103651" y="98695"/>
                    <a:pt x="103118" y="97629"/>
                    <a:pt x="101696" y="97096"/>
                  </a:cubicBezTo>
                  <a:cubicBezTo>
                    <a:pt x="99208" y="96030"/>
                    <a:pt x="96187" y="98162"/>
                    <a:pt x="95653" y="98162"/>
                  </a:cubicBezTo>
                  <a:cubicBezTo>
                    <a:pt x="95653" y="98695"/>
                    <a:pt x="95120" y="98695"/>
                    <a:pt x="95120" y="99229"/>
                  </a:cubicBezTo>
                  <a:cubicBezTo>
                    <a:pt x="95653" y="102783"/>
                    <a:pt x="97075" y="104738"/>
                    <a:pt x="99030" y="105626"/>
                  </a:cubicBezTo>
                  <a:lnTo>
                    <a:pt x="100452" y="105626"/>
                  </a:lnTo>
                  <a:cubicBezTo>
                    <a:pt x="101518" y="105626"/>
                    <a:pt x="102407" y="105093"/>
                    <a:pt x="102940" y="104560"/>
                  </a:cubicBezTo>
                  <a:cubicBezTo>
                    <a:pt x="104362" y="103494"/>
                    <a:pt x="104362" y="101539"/>
                    <a:pt x="104006" y="100117"/>
                  </a:cubicBezTo>
                  <a:close/>
                  <a:moveTo>
                    <a:pt x="109693" y="87677"/>
                  </a:moveTo>
                  <a:cubicBezTo>
                    <a:pt x="108272" y="86610"/>
                    <a:pt x="107205" y="87144"/>
                    <a:pt x="106672" y="87144"/>
                  </a:cubicBezTo>
                  <a:cubicBezTo>
                    <a:pt x="105250" y="88210"/>
                    <a:pt x="104717" y="91053"/>
                    <a:pt x="104717" y="91587"/>
                  </a:cubicBezTo>
                  <a:lnTo>
                    <a:pt x="104717" y="92120"/>
                  </a:lnTo>
                  <a:cubicBezTo>
                    <a:pt x="105784" y="94608"/>
                    <a:pt x="107205" y="95674"/>
                    <a:pt x="108272" y="96030"/>
                  </a:cubicBezTo>
                  <a:lnTo>
                    <a:pt x="108805" y="96030"/>
                  </a:lnTo>
                  <a:cubicBezTo>
                    <a:pt x="109871" y="96030"/>
                    <a:pt x="110760" y="94963"/>
                    <a:pt x="111293" y="93541"/>
                  </a:cubicBezTo>
                  <a:cubicBezTo>
                    <a:pt x="111826" y="91587"/>
                    <a:pt x="111293" y="89098"/>
                    <a:pt x="109871" y="8749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2" name="Vrije vorm: vorm 541">
              <a:extLst>
                <a:ext uri="{FF2B5EF4-FFF2-40B4-BE49-F238E27FC236}">
                  <a16:creationId xmlns:a16="http://schemas.microsoft.com/office/drawing/2014/main" id="{68903EB5-0986-7FBE-E61E-979583AB84C6}"/>
                </a:ext>
              </a:extLst>
            </p:cNvPr>
            <p:cNvSpPr/>
            <p:nvPr/>
          </p:nvSpPr>
          <p:spPr>
            <a:xfrm rot="21270334">
              <a:off x="6387399" y="3361446"/>
              <a:ext cx="32909" cy="219129"/>
            </a:xfrm>
            <a:custGeom>
              <a:avLst/>
              <a:gdLst>
                <a:gd name="connsiteX0" fmla="*/ 19371 w 32909"/>
                <a:gd name="connsiteY0" fmla="*/ 218951 h 219129"/>
                <a:gd name="connsiteX1" fmla="*/ 5509 w 32909"/>
                <a:gd name="connsiteY1" fmla="*/ 196026 h 219129"/>
                <a:gd name="connsiteX2" fmla="*/ 0 w 32909"/>
                <a:gd name="connsiteY2" fmla="*/ 105033 h 219129"/>
                <a:gd name="connsiteX3" fmla="*/ 533 w 32909"/>
                <a:gd name="connsiteY3" fmla="*/ 57759 h 219129"/>
                <a:gd name="connsiteX4" fmla="*/ 17950 w 32909"/>
                <a:gd name="connsiteY4" fmla="*/ 28435 h 219129"/>
                <a:gd name="connsiteX5" fmla="*/ 32878 w 32909"/>
                <a:gd name="connsiteY5" fmla="*/ 58825 h 219129"/>
                <a:gd name="connsiteX6" fmla="*/ 31456 w 32909"/>
                <a:gd name="connsiteY6" fmla="*/ 106099 h 219129"/>
                <a:gd name="connsiteX7" fmla="*/ 31989 w 32909"/>
                <a:gd name="connsiteY7" fmla="*/ 193182 h 219129"/>
                <a:gd name="connsiteX8" fmla="*/ 19549 w 32909"/>
                <a:gd name="connsiteY8" fmla="*/ 219129 h 219129"/>
                <a:gd name="connsiteX9" fmla="*/ 11907 w 32909"/>
                <a:gd name="connsiteY9" fmla="*/ 124937 h 219129"/>
                <a:gd name="connsiteX10" fmla="*/ 8886 w 32909"/>
                <a:gd name="connsiteY10" fmla="*/ 124404 h 219129"/>
                <a:gd name="connsiteX11" fmla="*/ 7464 w 32909"/>
                <a:gd name="connsiteY11" fmla="*/ 129380 h 219129"/>
                <a:gd name="connsiteX12" fmla="*/ 7464 w 32909"/>
                <a:gd name="connsiteY12" fmla="*/ 129914 h 219129"/>
                <a:gd name="connsiteX13" fmla="*/ 11374 w 32909"/>
                <a:gd name="connsiteY13" fmla="*/ 132935 h 219129"/>
                <a:gd name="connsiteX14" fmla="*/ 13862 w 32909"/>
                <a:gd name="connsiteY14" fmla="*/ 130447 h 219129"/>
                <a:gd name="connsiteX15" fmla="*/ 11907 w 32909"/>
                <a:gd name="connsiteY15" fmla="*/ 124937 h 219129"/>
                <a:gd name="connsiteX16" fmla="*/ 7997 w 32909"/>
                <a:gd name="connsiteY16" fmla="*/ 10486 h 219129"/>
                <a:gd name="connsiteX17" fmla="*/ 17950 w 32909"/>
                <a:gd name="connsiteY17" fmla="*/ 0 h 219129"/>
                <a:gd name="connsiteX18" fmla="*/ 27902 w 32909"/>
                <a:gd name="connsiteY18" fmla="*/ 10486 h 219129"/>
                <a:gd name="connsiteX19" fmla="*/ 17950 w 32909"/>
                <a:gd name="connsiteY19" fmla="*/ 20438 h 219129"/>
                <a:gd name="connsiteX20" fmla="*/ 7997 w 32909"/>
                <a:gd name="connsiteY20" fmla="*/ 10486 h 219129"/>
                <a:gd name="connsiteX21" fmla="*/ 18483 w 32909"/>
                <a:gd name="connsiteY21" fmla="*/ 121028 h 219129"/>
                <a:gd name="connsiteX22" fmla="*/ 20438 w 32909"/>
                <a:gd name="connsiteY22" fmla="*/ 119961 h 219129"/>
                <a:gd name="connsiteX23" fmla="*/ 22926 w 32909"/>
                <a:gd name="connsiteY23" fmla="*/ 114452 h 219129"/>
                <a:gd name="connsiteX24" fmla="*/ 20971 w 32909"/>
                <a:gd name="connsiteY24" fmla="*/ 112497 h 219129"/>
                <a:gd name="connsiteX25" fmla="*/ 16528 w 32909"/>
                <a:gd name="connsiteY25" fmla="*/ 114452 h 219129"/>
                <a:gd name="connsiteX26" fmla="*/ 16528 w 32909"/>
                <a:gd name="connsiteY26" fmla="*/ 114985 h 219129"/>
                <a:gd name="connsiteX27" fmla="*/ 17061 w 32909"/>
                <a:gd name="connsiteY27" fmla="*/ 120494 h 219129"/>
                <a:gd name="connsiteX28" fmla="*/ 18483 w 32909"/>
                <a:gd name="connsiteY28" fmla="*/ 121028 h 219129"/>
                <a:gd name="connsiteX29" fmla="*/ 19016 w 32909"/>
                <a:gd name="connsiteY29" fmla="*/ 130980 h 219129"/>
                <a:gd name="connsiteX30" fmla="*/ 20971 w 32909"/>
                <a:gd name="connsiteY30" fmla="*/ 134534 h 219129"/>
                <a:gd name="connsiteX31" fmla="*/ 21504 w 32909"/>
                <a:gd name="connsiteY31" fmla="*/ 135067 h 219129"/>
                <a:gd name="connsiteX32" fmla="*/ 23459 w 32909"/>
                <a:gd name="connsiteY32" fmla="*/ 134001 h 219129"/>
                <a:gd name="connsiteX33" fmla="*/ 23992 w 32909"/>
                <a:gd name="connsiteY33" fmla="*/ 130447 h 219129"/>
                <a:gd name="connsiteX34" fmla="*/ 22037 w 32909"/>
                <a:gd name="connsiteY34" fmla="*/ 128492 h 219129"/>
                <a:gd name="connsiteX35" fmla="*/ 19549 w 32909"/>
                <a:gd name="connsiteY35" fmla="*/ 130447 h 219129"/>
                <a:gd name="connsiteX36" fmla="*/ 19016 w 32909"/>
                <a:gd name="connsiteY36" fmla="*/ 130980 h 2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909" h="219129">
                  <a:moveTo>
                    <a:pt x="19371" y="218951"/>
                  </a:moveTo>
                  <a:cubicBezTo>
                    <a:pt x="8353" y="218951"/>
                    <a:pt x="5509" y="196026"/>
                    <a:pt x="5509" y="196026"/>
                  </a:cubicBezTo>
                  <a:cubicBezTo>
                    <a:pt x="1066" y="167235"/>
                    <a:pt x="0" y="105033"/>
                    <a:pt x="0" y="105033"/>
                  </a:cubicBezTo>
                  <a:cubicBezTo>
                    <a:pt x="0" y="88682"/>
                    <a:pt x="0" y="73221"/>
                    <a:pt x="533" y="57759"/>
                  </a:cubicBezTo>
                  <a:cubicBezTo>
                    <a:pt x="533" y="57759"/>
                    <a:pt x="533" y="28435"/>
                    <a:pt x="17950" y="28435"/>
                  </a:cubicBezTo>
                  <a:cubicBezTo>
                    <a:pt x="34300" y="28435"/>
                    <a:pt x="32878" y="58825"/>
                    <a:pt x="32878" y="58825"/>
                  </a:cubicBezTo>
                  <a:cubicBezTo>
                    <a:pt x="32345" y="74820"/>
                    <a:pt x="31812" y="90104"/>
                    <a:pt x="31456" y="106099"/>
                  </a:cubicBezTo>
                  <a:cubicBezTo>
                    <a:pt x="31456" y="106099"/>
                    <a:pt x="31456" y="173810"/>
                    <a:pt x="31989" y="193182"/>
                  </a:cubicBezTo>
                  <a:cubicBezTo>
                    <a:pt x="31989" y="193182"/>
                    <a:pt x="33944" y="219129"/>
                    <a:pt x="19549" y="219129"/>
                  </a:cubicBezTo>
                  <a:close/>
                  <a:moveTo>
                    <a:pt x="11907" y="124937"/>
                  </a:moveTo>
                  <a:cubicBezTo>
                    <a:pt x="10485" y="123871"/>
                    <a:pt x="9419" y="124404"/>
                    <a:pt x="8886" y="124404"/>
                  </a:cubicBezTo>
                  <a:cubicBezTo>
                    <a:pt x="7464" y="125471"/>
                    <a:pt x="7464" y="128314"/>
                    <a:pt x="7464" y="129380"/>
                  </a:cubicBezTo>
                  <a:lnTo>
                    <a:pt x="7464" y="129914"/>
                  </a:lnTo>
                  <a:cubicBezTo>
                    <a:pt x="8886" y="131868"/>
                    <a:pt x="9952" y="132935"/>
                    <a:pt x="11374" y="132935"/>
                  </a:cubicBezTo>
                  <a:cubicBezTo>
                    <a:pt x="12796" y="132935"/>
                    <a:pt x="13329" y="131868"/>
                    <a:pt x="13862" y="130447"/>
                  </a:cubicBezTo>
                  <a:cubicBezTo>
                    <a:pt x="14395" y="128492"/>
                    <a:pt x="13862" y="126004"/>
                    <a:pt x="11907" y="124937"/>
                  </a:cubicBezTo>
                  <a:close/>
                  <a:moveTo>
                    <a:pt x="7997" y="10486"/>
                  </a:moveTo>
                  <a:cubicBezTo>
                    <a:pt x="7997" y="4443"/>
                    <a:pt x="12440" y="0"/>
                    <a:pt x="17950" y="0"/>
                  </a:cubicBezTo>
                  <a:cubicBezTo>
                    <a:pt x="23459" y="0"/>
                    <a:pt x="27902" y="4443"/>
                    <a:pt x="27902" y="10486"/>
                  </a:cubicBezTo>
                  <a:cubicBezTo>
                    <a:pt x="27902" y="15995"/>
                    <a:pt x="23459" y="20438"/>
                    <a:pt x="17950" y="20438"/>
                  </a:cubicBezTo>
                  <a:cubicBezTo>
                    <a:pt x="12440" y="20438"/>
                    <a:pt x="7997" y="15995"/>
                    <a:pt x="7997" y="10486"/>
                  </a:cubicBezTo>
                  <a:close/>
                  <a:moveTo>
                    <a:pt x="18483" y="121028"/>
                  </a:moveTo>
                  <a:cubicBezTo>
                    <a:pt x="18483" y="121028"/>
                    <a:pt x="19905" y="120494"/>
                    <a:pt x="20438" y="119961"/>
                  </a:cubicBezTo>
                  <a:cubicBezTo>
                    <a:pt x="22393" y="118895"/>
                    <a:pt x="23459" y="116407"/>
                    <a:pt x="22926" y="114452"/>
                  </a:cubicBezTo>
                  <a:cubicBezTo>
                    <a:pt x="22393" y="113030"/>
                    <a:pt x="21504" y="112497"/>
                    <a:pt x="20971" y="112497"/>
                  </a:cubicBezTo>
                  <a:cubicBezTo>
                    <a:pt x="19016" y="111964"/>
                    <a:pt x="17061" y="114452"/>
                    <a:pt x="16528" y="114452"/>
                  </a:cubicBezTo>
                  <a:lnTo>
                    <a:pt x="16528" y="114985"/>
                  </a:lnTo>
                  <a:cubicBezTo>
                    <a:pt x="15995" y="118006"/>
                    <a:pt x="15995" y="119428"/>
                    <a:pt x="17061" y="120494"/>
                  </a:cubicBezTo>
                  <a:cubicBezTo>
                    <a:pt x="17594" y="121028"/>
                    <a:pt x="18127" y="121028"/>
                    <a:pt x="18483" y="121028"/>
                  </a:cubicBezTo>
                  <a:close/>
                  <a:moveTo>
                    <a:pt x="19016" y="130980"/>
                  </a:moveTo>
                  <a:cubicBezTo>
                    <a:pt x="19016" y="133468"/>
                    <a:pt x="20082" y="134534"/>
                    <a:pt x="20971" y="134534"/>
                  </a:cubicBezTo>
                  <a:cubicBezTo>
                    <a:pt x="20971" y="135067"/>
                    <a:pt x="21504" y="135067"/>
                    <a:pt x="21504" y="135067"/>
                  </a:cubicBezTo>
                  <a:cubicBezTo>
                    <a:pt x="22037" y="135067"/>
                    <a:pt x="22926" y="134534"/>
                    <a:pt x="23459" y="134001"/>
                  </a:cubicBezTo>
                  <a:cubicBezTo>
                    <a:pt x="23992" y="132935"/>
                    <a:pt x="24525" y="131513"/>
                    <a:pt x="23992" y="130447"/>
                  </a:cubicBezTo>
                  <a:cubicBezTo>
                    <a:pt x="22926" y="129025"/>
                    <a:pt x="22570" y="128492"/>
                    <a:pt x="22037" y="128492"/>
                  </a:cubicBezTo>
                  <a:cubicBezTo>
                    <a:pt x="20615" y="128492"/>
                    <a:pt x="19549" y="129914"/>
                    <a:pt x="19549" y="130447"/>
                  </a:cubicBezTo>
                  <a:lnTo>
                    <a:pt x="19016" y="130980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3" name="Vrije vorm: vorm 542">
              <a:extLst>
                <a:ext uri="{FF2B5EF4-FFF2-40B4-BE49-F238E27FC236}">
                  <a16:creationId xmlns:a16="http://schemas.microsoft.com/office/drawing/2014/main" id="{780454E8-86B0-3F48-E5A8-66855115F047}"/>
                </a:ext>
              </a:extLst>
            </p:cNvPr>
            <p:cNvSpPr/>
            <p:nvPr/>
          </p:nvSpPr>
          <p:spPr>
            <a:xfrm rot="21270334">
              <a:off x="6440041" y="3381123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1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2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4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8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6" y="145075"/>
                    <a:pt x="17961" y="155383"/>
                    <a:pt x="17961" y="155383"/>
                  </a:cubicBezTo>
                  <a:cubicBezTo>
                    <a:pt x="20982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1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2" y="22448"/>
                  </a:cubicBezTo>
                  <a:cubicBezTo>
                    <a:pt x="69322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6" y="134412"/>
                    <a:pt x="87094" y="157338"/>
                  </a:cubicBezTo>
                  <a:cubicBezTo>
                    <a:pt x="87094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6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1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2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8"/>
                    <a:pt x="45507" y="97268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7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4" name="Vrije vorm: vorm 543">
              <a:extLst>
                <a:ext uri="{FF2B5EF4-FFF2-40B4-BE49-F238E27FC236}">
                  <a16:creationId xmlns:a16="http://schemas.microsoft.com/office/drawing/2014/main" id="{76D591BC-670B-6DBE-9079-B13084D62986}"/>
                </a:ext>
              </a:extLst>
            </p:cNvPr>
            <p:cNvSpPr/>
            <p:nvPr/>
          </p:nvSpPr>
          <p:spPr>
            <a:xfrm rot="21270334">
              <a:off x="6552505" y="3370580"/>
              <a:ext cx="99060" cy="190463"/>
            </a:xfrm>
            <a:custGeom>
              <a:avLst/>
              <a:gdLst>
                <a:gd name="connsiteX0" fmla="*/ 54 w 99060"/>
                <a:gd name="connsiteY0" fmla="*/ 104623 h 190463"/>
                <a:gd name="connsiteX1" fmla="*/ 47327 w 99060"/>
                <a:gd name="connsiteY1" fmla="*/ 123 h 190463"/>
                <a:gd name="connsiteX2" fmla="*/ 85715 w 99060"/>
                <a:gd name="connsiteY2" fmla="*/ 32468 h 190463"/>
                <a:gd name="connsiteX3" fmla="*/ 81805 w 99060"/>
                <a:gd name="connsiteY3" fmla="*/ 41887 h 190463"/>
                <a:gd name="connsiteX4" fmla="*/ 73808 w 99060"/>
                <a:gd name="connsiteY4" fmla="*/ 34423 h 190463"/>
                <a:gd name="connsiteX5" fmla="*/ 51948 w 99060"/>
                <a:gd name="connsiteY5" fmla="*/ 12564 h 190463"/>
                <a:gd name="connsiteX6" fmla="*/ 33465 w 99060"/>
                <a:gd name="connsiteY6" fmla="*/ 102668 h 190463"/>
                <a:gd name="connsiteX7" fmla="*/ 54436 w 99060"/>
                <a:gd name="connsiteY7" fmla="*/ 176777 h 190463"/>
                <a:gd name="connsiteX8" fmla="*/ 85715 w 99060"/>
                <a:gd name="connsiteY8" fmla="*/ 123461 h 190463"/>
                <a:gd name="connsiteX9" fmla="*/ 94601 w 99060"/>
                <a:gd name="connsiteY9" fmla="*/ 107466 h 190463"/>
                <a:gd name="connsiteX10" fmla="*/ 99044 w 99060"/>
                <a:gd name="connsiteY10" fmla="*/ 116885 h 190463"/>
                <a:gd name="connsiteX11" fmla="*/ 48749 w 99060"/>
                <a:gd name="connsiteY11" fmla="*/ 190461 h 190463"/>
                <a:gd name="connsiteX12" fmla="*/ 54 w 99060"/>
                <a:gd name="connsiteY12" fmla="*/ 104445 h 190463"/>
                <a:gd name="connsiteX13" fmla="*/ 10006 w 99060"/>
                <a:gd name="connsiteY13" fmla="*/ 89161 h 190463"/>
                <a:gd name="connsiteX14" fmla="*/ 10539 w 99060"/>
                <a:gd name="connsiteY14" fmla="*/ 89161 h 190463"/>
                <a:gd name="connsiteX15" fmla="*/ 12494 w 99060"/>
                <a:gd name="connsiteY15" fmla="*/ 88628 h 190463"/>
                <a:gd name="connsiteX16" fmla="*/ 13027 w 99060"/>
                <a:gd name="connsiteY16" fmla="*/ 84718 h 190463"/>
                <a:gd name="connsiteX17" fmla="*/ 11605 w 99060"/>
                <a:gd name="connsiteY17" fmla="*/ 83296 h 190463"/>
                <a:gd name="connsiteX18" fmla="*/ 11072 w 99060"/>
                <a:gd name="connsiteY18" fmla="*/ 83296 h 190463"/>
                <a:gd name="connsiteX19" fmla="*/ 8584 w 99060"/>
                <a:gd name="connsiteY19" fmla="*/ 84718 h 190463"/>
                <a:gd name="connsiteX20" fmla="*/ 8584 w 99060"/>
                <a:gd name="connsiteY20" fmla="*/ 85251 h 190463"/>
                <a:gd name="connsiteX21" fmla="*/ 10006 w 99060"/>
                <a:gd name="connsiteY21" fmla="*/ 89161 h 190463"/>
                <a:gd name="connsiteX22" fmla="*/ 18892 w 99060"/>
                <a:gd name="connsiteY22" fmla="*/ 99646 h 190463"/>
                <a:gd name="connsiteX23" fmla="*/ 21380 w 99060"/>
                <a:gd name="connsiteY23" fmla="*/ 100713 h 190463"/>
                <a:gd name="connsiteX24" fmla="*/ 21913 w 99060"/>
                <a:gd name="connsiteY24" fmla="*/ 100713 h 190463"/>
                <a:gd name="connsiteX25" fmla="*/ 24935 w 99060"/>
                <a:gd name="connsiteY25" fmla="*/ 96803 h 190463"/>
                <a:gd name="connsiteX26" fmla="*/ 24935 w 99060"/>
                <a:gd name="connsiteY26" fmla="*/ 96270 h 190463"/>
                <a:gd name="connsiteX27" fmla="*/ 21380 w 99060"/>
                <a:gd name="connsiteY27" fmla="*/ 91827 h 190463"/>
                <a:gd name="connsiteX28" fmla="*/ 18892 w 99060"/>
                <a:gd name="connsiteY28" fmla="*/ 93782 h 190463"/>
                <a:gd name="connsiteX29" fmla="*/ 18892 w 99060"/>
                <a:gd name="connsiteY29" fmla="*/ 99824 h 190463"/>
                <a:gd name="connsiteX30" fmla="*/ 20314 w 99060"/>
                <a:gd name="connsiteY30" fmla="*/ 83652 h 190463"/>
                <a:gd name="connsiteX31" fmla="*/ 21735 w 99060"/>
                <a:gd name="connsiteY31" fmla="*/ 85607 h 190463"/>
                <a:gd name="connsiteX32" fmla="*/ 22802 w 99060"/>
                <a:gd name="connsiteY32" fmla="*/ 85607 h 190463"/>
                <a:gd name="connsiteX33" fmla="*/ 24757 w 99060"/>
                <a:gd name="connsiteY33" fmla="*/ 84540 h 190463"/>
                <a:gd name="connsiteX34" fmla="*/ 25290 w 99060"/>
                <a:gd name="connsiteY34" fmla="*/ 84007 h 190463"/>
                <a:gd name="connsiteX35" fmla="*/ 24757 w 99060"/>
                <a:gd name="connsiteY35" fmla="*/ 80097 h 190463"/>
                <a:gd name="connsiteX36" fmla="*/ 22269 w 99060"/>
                <a:gd name="connsiteY36" fmla="*/ 80097 h 190463"/>
                <a:gd name="connsiteX37" fmla="*/ 20314 w 99060"/>
                <a:gd name="connsiteY37" fmla="*/ 83652 h 19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9060" h="190463">
                  <a:moveTo>
                    <a:pt x="54" y="104623"/>
                  </a:moveTo>
                  <a:cubicBezTo>
                    <a:pt x="54" y="104623"/>
                    <a:pt x="-3501" y="3677"/>
                    <a:pt x="47327" y="123"/>
                  </a:cubicBezTo>
                  <a:cubicBezTo>
                    <a:pt x="47327" y="123"/>
                    <a:pt x="79672" y="-3787"/>
                    <a:pt x="85715" y="32468"/>
                  </a:cubicBezTo>
                  <a:cubicBezTo>
                    <a:pt x="85715" y="32468"/>
                    <a:pt x="87137" y="40999"/>
                    <a:pt x="81805" y="41887"/>
                  </a:cubicBezTo>
                  <a:cubicBezTo>
                    <a:pt x="75407" y="42954"/>
                    <a:pt x="73808" y="34423"/>
                    <a:pt x="73808" y="34423"/>
                  </a:cubicBezTo>
                  <a:cubicBezTo>
                    <a:pt x="73808" y="34423"/>
                    <a:pt x="67765" y="9542"/>
                    <a:pt x="51948" y="12564"/>
                  </a:cubicBezTo>
                  <a:cubicBezTo>
                    <a:pt x="35598" y="15052"/>
                    <a:pt x="33465" y="102668"/>
                    <a:pt x="33465" y="102668"/>
                  </a:cubicBezTo>
                  <a:cubicBezTo>
                    <a:pt x="33465" y="102668"/>
                    <a:pt x="31510" y="176777"/>
                    <a:pt x="54436" y="176777"/>
                  </a:cubicBezTo>
                  <a:cubicBezTo>
                    <a:pt x="76829" y="177310"/>
                    <a:pt x="84826" y="131458"/>
                    <a:pt x="85715" y="123461"/>
                  </a:cubicBezTo>
                  <a:cubicBezTo>
                    <a:pt x="87137" y="114042"/>
                    <a:pt x="89625" y="107466"/>
                    <a:pt x="94601" y="107466"/>
                  </a:cubicBezTo>
                  <a:cubicBezTo>
                    <a:pt x="99577" y="107999"/>
                    <a:pt x="99044" y="116885"/>
                    <a:pt x="99044" y="116885"/>
                  </a:cubicBezTo>
                  <a:cubicBezTo>
                    <a:pt x="99044" y="116885"/>
                    <a:pt x="96023" y="190106"/>
                    <a:pt x="48749" y="190461"/>
                  </a:cubicBezTo>
                  <a:cubicBezTo>
                    <a:pt x="-2079" y="190995"/>
                    <a:pt x="54" y="104445"/>
                    <a:pt x="54" y="104445"/>
                  </a:cubicBezTo>
                  <a:close/>
                  <a:moveTo>
                    <a:pt x="10006" y="89161"/>
                  </a:moveTo>
                  <a:lnTo>
                    <a:pt x="10539" y="89161"/>
                  </a:lnTo>
                  <a:cubicBezTo>
                    <a:pt x="10539" y="89161"/>
                    <a:pt x="11961" y="89161"/>
                    <a:pt x="12494" y="88628"/>
                  </a:cubicBezTo>
                  <a:cubicBezTo>
                    <a:pt x="13027" y="87561"/>
                    <a:pt x="13560" y="86140"/>
                    <a:pt x="13027" y="84718"/>
                  </a:cubicBezTo>
                  <a:cubicBezTo>
                    <a:pt x="12494" y="83652"/>
                    <a:pt x="11961" y="83296"/>
                    <a:pt x="11605" y="83296"/>
                  </a:cubicBezTo>
                  <a:lnTo>
                    <a:pt x="11072" y="83296"/>
                  </a:lnTo>
                  <a:cubicBezTo>
                    <a:pt x="10006" y="83296"/>
                    <a:pt x="9117" y="84363"/>
                    <a:pt x="8584" y="84718"/>
                  </a:cubicBezTo>
                  <a:lnTo>
                    <a:pt x="8584" y="85251"/>
                  </a:lnTo>
                  <a:cubicBezTo>
                    <a:pt x="8051" y="87739"/>
                    <a:pt x="9117" y="88806"/>
                    <a:pt x="10006" y="89161"/>
                  </a:cubicBezTo>
                  <a:close/>
                  <a:moveTo>
                    <a:pt x="18892" y="99646"/>
                  </a:moveTo>
                  <a:cubicBezTo>
                    <a:pt x="19958" y="100180"/>
                    <a:pt x="20314" y="100713"/>
                    <a:pt x="21380" y="100713"/>
                  </a:cubicBezTo>
                  <a:lnTo>
                    <a:pt x="21913" y="100713"/>
                  </a:lnTo>
                  <a:cubicBezTo>
                    <a:pt x="23868" y="100180"/>
                    <a:pt x="24401" y="97158"/>
                    <a:pt x="24935" y="96803"/>
                  </a:cubicBezTo>
                  <a:lnTo>
                    <a:pt x="24935" y="96270"/>
                  </a:lnTo>
                  <a:cubicBezTo>
                    <a:pt x="23868" y="93249"/>
                    <a:pt x="22980" y="91827"/>
                    <a:pt x="21380" y="91827"/>
                  </a:cubicBezTo>
                  <a:cubicBezTo>
                    <a:pt x="20314" y="91827"/>
                    <a:pt x="19425" y="92360"/>
                    <a:pt x="18892" y="93782"/>
                  </a:cubicBezTo>
                  <a:cubicBezTo>
                    <a:pt x="17826" y="95203"/>
                    <a:pt x="17826" y="97692"/>
                    <a:pt x="18892" y="99824"/>
                  </a:cubicBezTo>
                  <a:close/>
                  <a:moveTo>
                    <a:pt x="20314" y="83652"/>
                  </a:moveTo>
                  <a:cubicBezTo>
                    <a:pt x="20847" y="85073"/>
                    <a:pt x="21380" y="85607"/>
                    <a:pt x="21735" y="85607"/>
                  </a:cubicBezTo>
                  <a:lnTo>
                    <a:pt x="22802" y="85607"/>
                  </a:lnTo>
                  <a:cubicBezTo>
                    <a:pt x="23868" y="85607"/>
                    <a:pt x="24757" y="85073"/>
                    <a:pt x="24757" y="84540"/>
                  </a:cubicBezTo>
                  <a:cubicBezTo>
                    <a:pt x="24757" y="84540"/>
                    <a:pt x="25290" y="84540"/>
                    <a:pt x="25290" y="84007"/>
                  </a:cubicBezTo>
                  <a:cubicBezTo>
                    <a:pt x="25823" y="81519"/>
                    <a:pt x="25290" y="80453"/>
                    <a:pt x="24757" y="80097"/>
                  </a:cubicBezTo>
                  <a:cubicBezTo>
                    <a:pt x="23690" y="79564"/>
                    <a:pt x="23335" y="79564"/>
                    <a:pt x="22269" y="80097"/>
                  </a:cubicBezTo>
                  <a:cubicBezTo>
                    <a:pt x="21202" y="80630"/>
                    <a:pt x="20314" y="82052"/>
                    <a:pt x="20314" y="8365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5" name="Vrije vorm: vorm 544">
              <a:extLst>
                <a:ext uri="{FF2B5EF4-FFF2-40B4-BE49-F238E27FC236}">
                  <a16:creationId xmlns:a16="http://schemas.microsoft.com/office/drawing/2014/main" id="{D6113CEA-CE3D-C831-B410-4E134EE6EF2E}"/>
                </a:ext>
              </a:extLst>
            </p:cNvPr>
            <p:cNvSpPr/>
            <p:nvPr/>
          </p:nvSpPr>
          <p:spPr>
            <a:xfrm rot="21270334">
              <a:off x="6663192" y="3292653"/>
              <a:ext cx="117754" cy="256959"/>
            </a:xfrm>
            <a:custGeom>
              <a:avLst/>
              <a:gdLst>
                <a:gd name="connsiteX0" fmla="*/ 5601 w 117754"/>
                <a:gd name="connsiteY0" fmla="*/ 234120 h 256959"/>
                <a:gd name="connsiteX1" fmla="*/ 91 w 117754"/>
                <a:gd name="connsiteY1" fmla="*/ 143127 h 256959"/>
                <a:gd name="connsiteX2" fmla="*/ 2046 w 117754"/>
                <a:gd name="connsiteY2" fmla="*/ 43071 h 256959"/>
                <a:gd name="connsiteX3" fmla="*/ 16975 w 117754"/>
                <a:gd name="connsiteY3" fmla="*/ 240 h 256959"/>
                <a:gd name="connsiteX4" fmla="*/ 34925 w 117754"/>
                <a:gd name="connsiteY4" fmla="*/ 30630 h 256959"/>
                <a:gd name="connsiteX5" fmla="*/ 31370 w 117754"/>
                <a:gd name="connsiteY5" fmla="*/ 144016 h 256959"/>
                <a:gd name="connsiteX6" fmla="*/ 31370 w 117754"/>
                <a:gd name="connsiteY6" fmla="*/ 181337 h 256959"/>
                <a:gd name="connsiteX7" fmla="*/ 84153 w 117754"/>
                <a:gd name="connsiteY7" fmla="*/ 66352 h 256959"/>
                <a:gd name="connsiteX8" fmla="*/ 117564 w 117754"/>
                <a:gd name="connsiteY8" fmla="*/ 136551 h 256959"/>
                <a:gd name="connsiteX9" fmla="*/ 116143 w 117754"/>
                <a:gd name="connsiteY9" fmla="*/ 233054 h 256959"/>
                <a:gd name="connsiteX10" fmla="*/ 104235 w 117754"/>
                <a:gd name="connsiteY10" fmla="*/ 256868 h 256959"/>
                <a:gd name="connsiteX11" fmla="*/ 84864 w 117754"/>
                <a:gd name="connsiteY11" fmla="*/ 217059 h 256959"/>
                <a:gd name="connsiteX12" fmla="*/ 82376 w 117754"/>
                <a:gd name="connsiteY12" fmla="*/ 87145 h 256959"/>
                <a:gd name="connsiteX13" fmla="*/ 32081 w 117754"/>
                <a:gd name="connsiteY13" fmla="*/ 238918 h 256959"/>
                <a:gd name="connsiteX14" fmla="*/ 19641 w 117754"/>
                <a:gd name="connsiteY14" fmla="*/ 256868 h 256959"/>
                <a:gd name="connsiteX15" fmla="*/ 5778 w 117754"/>
                <a:gd name="connsiteY15" fmla="*/ 233942 h 256959"/>
                <a:gd name="connsiteX16" fmla="*/ 11998 w 117754"/>
                <a:gd name="connsiteY16" fmla="*/ 165520 h 256959"/>
                <a:gd name="connsiteX17" fmla="*/ 15020 w 117754"/>
                <a:gd name="connsiteY17" fmla="*/ 164098 h 256959"/>
                <a:gd name="connsiteX18" fmla="*/ 15553 w 117754"/>
                <a:gd name="connsiteY18" fmla="*/ 159655 h 256959"/>
                <a:gd name="connsiteX19" fmla="*/ 13065 w 117754"/>
                <a:gd name="connsiteY19" fmla="*/ 156634 h 256959"/>
                <a:gd name="connsiteX20" fmla="*/ 7022 w 117754"/>
                <a:gd name="connsiteY20" fmla="*/ 158589 h 256959"/>
                <a:gd name="connsiteX21" fmla="*/ 6489 w 117754"/>
                <a:gd name="connsiteY21" fmla="*/ 159655 h 256959"/>
                <a:gd name="connsiteX22" fmla="*/ 10932 w 117754"/>
                <a:gd name="connsiteY22" fmla="*/ 165698 h 256959"/>
                <a:gd name="connsiteX23" fmla="*/ 11998 w 117754"/>
                <a:gd name="connsiteY23" fmla="*/ 165698 h 256959"/>
                <a:gd name="connsiteX24" fmla="*/ 14487 w 117754"/>
                <a:gd name="connsiteY24" fmla="*/ 148636 h 256959"/>
                <a:gd name="connsiteX25" fmla="*/ 14487 w 117754"/>
                <a:gd name="connsiteY25" fmla="*/ 149170 h 256959"/>
                <a:gd name="connsiteX26" fmla="*/ 18396 w 117754"/>
                <a:gd name="connsiteY26" fmla="*/ 152724 h 256959"/>
                <a:gd name="connsiteX27" fmla="*/ 18930 w 117754"/>
                <a:gd name="connsiteY27" fmla="*/ 152724 h 256959"/>
                <a:gd name="connsiteX28" fmla="*/ 20884 w 117754"/>
                <a:gd name="connsiteY28" fmla="*/ 150236 h 256959"/>
                <a:gd name="connsiteX29" fmla="*/ 18930 w 117754"/>
                <a:gd name="connsiteY29" fmla="*/ 144727 h 256959"/>
                <a:gd name="connsiteX30" fmla="*/ 15908 w 117754"/>
                <a:gd name="connsiteY30" fmla="*/ 144193 h 256959"/>
                <a:gd name="connsiteX31" fmla="*/ 14487 w 117754"/>
                <a:gd name="connsiteY31" fmla="*/ 148636 h 256959"/>
                <a:gd name="connsiteX32" fmla="*/ 20529 w 117754"/>
                <a:gd name="connsiteY32" fmla="*/ 158589 h 256959"/>
                <a:gd name="connsiteX33" fmla="*/ 20529 w 117754"/>
                <a:gd name="connsiteY33" fmla="*/ 159122 h 256959"/>
                <a:gd name="connsiteX34" fmla="*/ 21951 w 117754"/>
                <a:gd name="connsiteY34" fmla="*/ 163032 h 256959"/>
                <a:gd name="connsiteX35" fmla="*/ 22484 w 117754"/>
                <a:gd name="connsiteY35" fmla="*/ 163032 h 256959"/>
                <a:gd name="connsiteX36" fmla="*/ 24439 w 117754"/>
                <a:gd name="connsiteY36" fmla="*/ 161965 h 256959"/>
                <a:gd name="connsiteX37" fmla="*/ 24972 w 117754"/>
                <a:gd name="connsiteY37" fmla="*/ 158411 h 256959"/>
                <a:gd name="connsiteX38" fmla="*/ 23017 w 117754"/>
                <a:gd name="connsiteY38" fmla="*/ 156989 h 256959"/>
                <a:gd name="connsiteX39" fmla="*/ 20529 w 117754"/>
                <a:gd name="connsiteY39" fmla="*/ 158411 h 256959"/>
                <a:gd name="connsiteX40" fmla="*/ 97127 w 117754"/>
                <a:gd name="connsiteY40" fmla="*/ 157167 h 256959"/>
                <a:gd name="connsiteX41" fmla="*/ 97660 w 117754"/>
                <a:gd name="connsiteY41" fmla="*/ 157700 h 256959"/>
                <a:gd name="connsiteX42" fmla="*/ 100148 w 117754"/>
                <a:gd name="connsiteY42" fmla="*/ 156278 h 256959"/>
                <a:gd name="connsiteX43" fmla="*/ 101214 w 117754"/>
                <a:gd name="connsiteY43" fmla="*/ 150236 h 256959"/>
                <a:gd name="connsiteX44" fmla="*/ 98726 w 117754"/>
                <a:gd name="connsiteY44" fmla="*/ 148814 h 256959"/>
                <a:gd name="connsiteX45" fmla="*/ 95172 w 117754"/>
                <a:gd name="connsiteY45" fmla="*/ 152369 h 256959"/>
                <a:gd name="connsiteX46" fmla="*/ 97127 w 117754"/>
                <a:gd name="connsiteY46" fmla="*/ 157345 h 256959"/>
                <a:gd name="connsiteX47" fmla="*/ 101037 w 117754"/>
                <a:gd name="connsiteY47" fmla="*/ 163210 h 256959"/>
                <a:gd name="connsiteX48" fmla="*/ 98548 w 117754"/>
                <a:gd name="connsiteY48" fmla="*/ 164631 h 256959"/>
                <a:gd name="connsiteX49" fmla="*/ 98548 w 117754"/>
                <a:gd name="connsiteY49" fmla="*/ 165164 h 256959"/>
                <a:gd name="connsiteX50" fmla="*/ 99970 w 117754"/>
                <a:gd name="connsiteY50" fmla="*/ 169074 h 256959"/>
                <a:gd name="connsiteX51" fmla="*/ 100503 w 117754"/>
                <a:gd name="connsiteY51" fmla="*/ 169074 h 256959"/>
                <a:gd name="connsiteX52" fmla="*/ 102458 w 117754"/>
                <a:gd name="connsiteY52" fmla="*/ 168008 h 256959"/>
                <a:gd name="connsiteX53" fmla="*/ 102991 w 117754"/>
                <a:gd name="connsiteY53" fmla="*/ 164454 h 256959"/>
                <a:gd name="connsiteX54" fmla="*/ 101037 w 117754"/>
                <a:gd name="connsiteY54" fmla="*/ 163032 h 256959"/>
                <a:gd name="connsiteX55" fmla="*/ 106013 w 117754"/>
                <a:gd name="connsiteY55" fmla="*/ 158767 h 256959"/>
                <a:gd name="connsiteX56" fmla="*/ 109034 w 117754"/>
                <a:gd name="connsiteY56" fmla="*/ 164809 h 256959"/>
                <a:gd name="connsiteX57" fmla="*/ 109567 w 117754"/>
                <a:gd name="connsiteY57" fmla="*/ 165342 h 256959"/>
                <a:gd name="connsiteX58" fmla="*/ 111522 w 117754"/>
                <a:gd name="connsiteY58" fmla="*/ 164276 h 256959"/>
                <a:gd name="connsiteX59" fmla="*/ 112588 w 117754"/>
                <a:gd name="connsiteY59" fmla="*/ 158767 h 256959"/>
                <a:gd name="connsiteX60" fmla="*/ 110100 w 117754"/>
                <a:gd name="connsiteY60" fmla="*/ 156278 h 256959"/>
                <a:gd name="connsiteX61" fmla="*/ 106190 w 117754"/>
                <a:gd name="connsiteY61" fmla="*/ 158233 h 256959"/>
                <a:gd name="connsiteX62" fmla="*/ 106190 w 117754"/>
                <a:gd name="connsiteY62" fmla="*/ 158767 h 2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754" h="256959">
                  <a:moveTo>
                    <a:pt x="5601" y="234120"/>
                  </a:moveTo>
                  <a:cubicBezTo>
                    <a:pt x="1158" y="205329"/>
                    <a:pt x="91" y="143127"/>
                    <a:pt x="91" y="143127"/>
                  </a:cubicBezTo>
                  <a:cubicBezTo>
                    <a:pt x="-442" y="104384"/>
                    <a:pt x="1513" y="63508"/>
                    <a:pt x="2046" y="43071"/>
                  </a:cubicBezTo>
                  <a:cubicBezTo>
                    <a:pt x="2579" y="773"/>
                    <a:pt x="16975" y="240"/>
                    <a:pt x="16975" y="240"/>
                  </a:cubicBezTo>
                  <a:cubicBezTo>
                    <a:pt x="16975" y="240"/>
                    <a:pt x="36346" y="-4736"/>
                    <a:pt x="34925" y="30630"/>
                  </a:cubicBezTo>
                  <a:cubicBezTo>
                    <a:pt x="33858" y="49113"/>
                    <a:pt x="32436" y="99230"/>
                    <a:pt x="31370" y="144016"/>
                  </a:cubicBezTo>
                  <a:lnTo>
                    <a:pt x="31370" y="181337"/>
                  </a:lnTo>
                  <a:cubicBezTo>
                    <a:pt x="42744" y="137085"/>
                    <a:pt x="63182" y="68840"/>
                    <a:pt x="84153" y="66352"/>
                  </a:cubicBezTo>
                  <a:cubicBezTo>
                    <a:pt x="117564" y="62798"/>
                    <a:pt x="118453" y="107228"/>
                    <a:pt x="117564" y="136551"/>
                  </a:cubicBezTo>
                  <a:cubicBezTo>
                    <a:pt x="116498" y="161965"/>
                    <a:pt x="116143" y="218658"/>
                    <a:pt x="116143" y="233054"/>
                  </a:cubicBezTo>
                  <a:cubicBezTo>
                    <a:pt x="115609" y="244961"/>
                    <a:pt x="112588" y="255979"/>
                    <a:pt x="104235" y="256868"/>
                  </a:cubicBezTo>
                  <a:cubicBezTo>
                    <a:pt x="95349" y="257934"/>
                    <a:pt x="85753" y="249937"/>
                    <a:pt x="84864" y="217059"/>
                  </a:cubicBezTo>
                  <a:cubicBezTo>
                    <a:pt x="82909" y="171740"/>
                    <a:pt x="92861" y="87145"/>
                    <a:pt x="82376" y="87145"/>
                  </a:cubicBezTo>
                  <a:cubicBezTo>
                    <a:pt x="72424" y="86612"/>
                    <a:pt x="43633" y="169785"/>
                    <a:pt x="32081" y="238918"/>
                  </a:cubicBezTo>
                  <a:cubicBezTo>
                    <a:pt x="31015" y="246916"/>
                    <a:pt x="28527" y="256868"/>
                    <a:pt x="19641" y="256868"/>
                  </a:cubicBezTo>
                  <a:cubicBezTo>
                    <a:pt x="8622" y="256868"/>
                    <a:pt x="5778" y="233942"/>
                    <a:pt x="5778" y="233942"/>
                  </a:cubicBezTo>
                  <a:close/>
                  <a:moveTo>
                    <a:pt x="11998" y="165520"/>
                  </a:moveTo>
                  <a:cubicBezTo>
                    <a:pt x="13420" y="165520"/>
                    <a:pt x="14487" y="164987"/>
                    <a:pt x="15020" y="164098"/>
                  </a:cubicBezTo>
                  <a:cubicBezTo>
                    <a:pt x="16086" y="163032"/>
                    <a:pt x="16441" y="161610"/>
                    <a:pt x="15553" y="159655"/>
                  </a:cubicBezTo>
                  <a:cubicBezTo>
                    <a:pt x="15020" y="158233"/>
                    <a:pt x="14131" y="157167"/>
                    <a:pt x="13065" y="156634"/>
                  </a:cubicBezTo>
                  <a:cubicBezTo>
                    <a:pt x="10044" y="156101"/>
                    <a:pt x="7555" y="158056"/>
                    <a:pt x="7022" y="158589"/>
                  </a:cubicBezTo>
                  <a:cubicBezTo>
                    <a:pt x="6489" y="158589"/>
                    <a:pt x="6489" y="159122"/>
                    <a:pt x="6489" y="159655"/>
                  </a:cubicBezTo>
                  <a:cubicBezTo>
                    <a:pt x="7555" y="162676"/>
                    <a:pt x="8977" y="165164"/>
                    <a:pt x="10932" y="165698"/>
                  </a:cubicBezTo>
                  <a:lnTo>
                    <a:pt x="11998" y="165698"/>
                  </a:lnTo>
                  <a:close/>
                  <a:moveTo>
                    <a:pt x="14487" y="148636"/>
                  </a:moveTo>
                  <a:lnTo>
                    <a:pt x="14487" y="149170"/>
                  </a:lnTo>
                  <a:cubicBezTo>
                    <a:pt x="15908" y="151658"/>
                    <a:pt x="16975" y="152724"/>
                    <a:pt x="18396" y="152724"/>
                  </a:cubicBezTo>
                  <a:lnTo>
                    <a:pt x="18930" y="152724"/>
                  </a:lnTo>
                  <a:cubicBezTo>
                    <a:pt x="19996" y="152724"/>
                    <a:pt x="20351" y="151658"/>
                    <a:pt x="20884" y="150236"/>
                  </a:cubicBezTo>
                  <a:cubicBezTo>
                    <a:pt x="21418" y="148281"/>
                    <a:pt x="20884" y="145793"/>
                    <a:pt x="18930" y="144727"/>
                  </a:cubicBezTo>
                  <a:cubicBezTo>
                    <a:pt x="17508" y="143660"/>
                    <a:pt x="16441" y="143660"/>
                    <a:pt x="15908" y="144193"/>
                  </a:cubicBezTo>
                  <a:cubicBezTo>
                    <a:pt x="14487" y="145260"/>
                    <a:pt x="14487" y="148103"/>
                    <a:pt x="14487" y="148636"/>
                  </a:cubicBezTo>
                  <a:close/>
                  <a:moveTo>
                    <a:pt x="20529" y="158589"/>
                  </a:moveTo>
                  <a:lnTo>
                    <a:pt x="20529" y="159122"/>
                  </a:lnTo>
                  <a:cubicBezTo>
                    <a:pt x="20529" y="161610"/>
                    <a:pt x="21596" y="162676"/>
                    <a:pt x="21951" y="163032"/>
                  </a:cubicBezTo>
                  <a:lnTo>
                    <a:pt x="22484" y="163032"/>
                  </a:lnTo>
                  <a:cubicBezTo>
                    <a:pt x="23550" y="163032"/>
                    <a:pt x="23906" y="162499"/>
                    <a:pt x="24439" y="161965"/>
                  </a:cubicBezTo>
                  <a:cubicBezTo>
                    <a:pt x="25505" y="161432"/>
                    <a:pt x="25505" y="160011"/>
                    <a:pt x="24972" y="158411"/>
                  </a:cubicBezTo>
                  <a:cubicBezTo>
                    <a:pt x="24439" y="156989"/>
                    <a:pt x="23550" y="156989"/>
                    <a:pt x="23017" y="156989"/>
                  </a:cubicBezTo>
                  <a:cubicBezTo>
                    <a:pt x="21596" y="156989"/>
                    <a:pt x="21062" y="158411"/>
                    <a:pt x="20529" y="158411"/>
                  </a:cubicBezTo>
                  <a:close/>
                  <a:moveTo>
                    <a:pt x="97127" y="157167"/>
                  </a:moveTo>
                  <a:cubicBezTo>
                    <a:pt x="97127" y="157167"/>
                    <a:pt x="97660" y="157700"/>
                    <a:pt x="97660" y="157700"/>
                  </a:cubicBezTo>
                  <a:cubicBezTo>
                    <a:pt x="98726" y="157700"/>
                    <a:pt x="99615" y="157167"/>
                    <a:pt x="100148" y="156278"/>
                  </a:cubicBezTo>
                  <a:cubicBezTo>
                    <a:pt x="101570" y="154857"/>
                    <a:pt x="102103" y="152369"/>
                    <a:pt x="101214" y="150236"/>
                  </a:cubicBezTo>
                  <a:cubicBezTo>
                    <a:pt x="100681" y="149170"/>
                    <a:pt x="99792" y="148814"/>
                    <a:pt x="98726" y="148814"/>
                  </a:cubicBezTo>
                  <a:cubicBezTo>
                    <a:pt x="96771" y="148814"/>
                    <a:pt x="95705" y="151302"/>
                    <a:pt x="95172" y="152369"/>
                  </a:cubicBezTo>
                  <a:cubicBezTo>
                    <a:pt x="95172" y="155390"/>
                    <a:pt x="95705" y="156812"/>
                    <a:pt x="97127" y="157345"/>
                  </a:cubicBezTo>
                  <a:close/>
                  <a:moveTo>
                    <a:pt x="101037" y="163210"/>
                  </a:moveTo>
                  <a:cubicBezTo>
                    <a:pt x="99615" y="163210"/>
                    <a:pt x="99082" y="164276"/>
                    <a:pt x="98548" y="164631"/>
                  </a:cubicBezTo>
                  <a:lnTo>
                    <a:pt x="98548" y="165164"/>
                  </a:lnTo>
                  <a:cubicBezTo>
                    <a:pt x="98548" y="167653"/>
                    <a:pt x="99615" y="168719"/>
                    <a:pt x="99970" y="169074"/>
                  </a:cubicBezTo>
                  <a:lnTo>
                    <a:pt x="100503" y="169074"/>
                  </a:lnTo>
                  <a:cubicBezTo>
                    <a:pt x="101570" y="169074"/>
                    <a:pt x="101925" y="168541"/>
                    <a:pt x="102458" y="168008"/>
                  </a:cubicBezTo>
                  <a:cubicBezTo>
                    <a:pt x="103525" y="166942"/>
                    <a:pt x="103880" y="165520"/>
                    <a:pt x="102991" y="164454"/>
                  </a:cubicBezTo>
                  <a:cubicBezTo>
                    <a:pt x="102458" y="163032"/>
                    <a:pt x="101570" y="163032"/>
                    <a:pt x="101037" y="163032"/>
                  </a:cubicBezTo>
                  <a:close/>
                  <a:moveTo>
                    <a:pt x="106013" y="158767"/>
                  </a:moveTo>
                  <a:cubicBezTo>
                    <a:pt x="106013" y="162321"/>
                    <a:pt x="107434" y="164276"/>
                    <a:pt x="109034" y="164809"/>
                  </a:cubicBezTo>
                  <a:cubicBezTo>
                    <a:pt x="109034" y="165342"/>
                    <a:pt x="109567" y="165342"/>
                    <a:pt x="109567" y="165342"/>
                  </a:cubicBezTo>
                  <a:cubicBezTo>
                    <a:pt x="110633" y="165342"/>
                    <a:pt x="110989" y="164809"/>
                    <a:pt x="111522" y="164276"/>
                  </a:cubicBezTo>
                  <a:cubicBezTo>
                    <a:pt x="112588" y="163210"/>
                    <a:pt x="112944" y="161255"/>
                    <a:pt x="112588" y="158767"/>
                  </a:cubicBezTo>
                  <a:cubicBezTo>
                    <a:pt x="112055" y="157345"/>
                    <a:pt x="111166" y="156278"/>
                    <a:pt x="110100" y="156278"/>
                  </a:cubicBezTo>
                  <a:cubicBezTo>
                    <a:pt x="108145" y="155745"/>
                    <a:pt x="106546" y="157700"/>
                    <a:pt x="106190" y="158233"/>
                  </a:cubicBezTo>
                  <a:cubicBezTo>
                    <a:pt x="106190" y="158233"/>
                    <a:pt x="105657" y="158767"/>
                    <a:pt x="106190" y="158767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6" name="Vrije vorm: vorm 545">
              <a:extLst>
                <a:ext uri="{FF2B5EF4-FFF2-40B4-BE49-F238E27FC236}">
                  <a16:creationId xmlns:a16="http://schemas.microsoft.com/office/drawing/2014/main" id="{385B13BD-D1BC-6CE9-FDC9-5F93286DBA1C}"/>
                </a:ext>
              </a:extLst>
            </p:cNvPr>
            <p:cNvSpPr/>
            <p:nvPr/>
          </p:nvSpPr>
          <p:spPr>
            <a:xfrm rot="21270334">
              <a:off x="6801279" y="3346866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8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8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7" name="Vrije vorm: vorm 546">
              <a:extLst>
                <a:ext uri="{FF2B5EF4-FFF2-40B4-BE49-F238E27FC236}">
                  <a16:creationId xmlns:a16="http://schemas.microsoft.com/office/drawing/2014/main" id="{A653DD34-4845-2C56-8233-ECC29B0D58EB}"/>
                </a:ext>
              </a:extLst>
            </p:cNvPr>
            <p:cNvSpPr/>
            <p:nvPr/>
          </p:nvSpPr>
          <p:spPr>
            <a:xfrm rot="21270334">
              <a:off x="7001085" y="3262290"/>
              <a:ext cx="70419" cy="257539"/>
            </a:xfrm>
            <a:custGeom>
              <a:avLst/>
              <a:gdLst>
                <a:gd name="connsiteX0" fmla="*/ 29889 w 70419"/>
                <a:gd name="connsiteY0" fmla="*/ 257184 h 257539"/>
                <a:gd name="connsiteX1" fmla="*/ 16382 w 70419"/>
                <a:gd name="connsiteY1" fmla="*/ 234258 h 257539"/>
                <a:gd name="connsiteX2" fmla="*/ 10872 w 70419"/>
                <a:gd name="connsiteY2" fmla="*/ 143265 h 257539"/>
                <a:gd name="connsiteX3" fmla="*/ 10339 w 70419"/>
                <a:gd name="connsiteY3" fmla="*/ 131891 h 257539"/>
                <a:gd name="connsiteX4" fmla="*/ 8917 w 70419"/>
                <a:gd name="connsiteY4" fmla="*/ 131891 h 257539"/>
                <a:gd name="connsiteX5" fmla="*/ 31 w 70419"/>
                <a:gd name="connsiteY5" fmla="*/ 124960 h 257539"/>
                <a:gd name="connsiteX6" fmla="*/ 9984 w 70419"/>
                <a:gd name="connsiteY6" fmla="*/ 118918 h 257539"/>
                <a:gd name="connsiteX7" fmla="*/ 11050 w 70419"/>
                <a:gd name="connsiteY7" fmla="*/ 118918 h 257539"/>
                <a:gd name="connsiteX8" fmla="*/ 52281 w 70419"/>
                <a:gd name="connsiteY8" fmla="*/ 23 h 257539"/>
                <a:gd name="connsiteX9" fmla="*/ 69698 w 70419"/>
                <a:gd name="connsiteY9" fmla="*/ 30413 h 257539"/>
                <a:gd name="connsiteX10" fmla="*/ 44817 w 70419"/>
                <a:gd name="connsiteY10" fmla="*/ 73777 h 257539"/>
                <a:gd name="connsiteX11" fmla="*/ 42862 w 70419"/>
                <a:gd name="connsiteY11" fmla="*/ 118562 h 257539"/>
                <a:gd name="connsiteX12" fmla="*/ 54236 w 70419"/>
                <a:gd name="connsiteY12" fmla="*/ 119095 h 257539"/>
                <a:gd name="connsiteX13" fmla="*/ 63122 w 70419"/>
                <a:gd name="connsiteY13" fmla="*/ 125493 h 257539"/>
                <a:gd name="connsiteX14" fmla="*/ 53170 w 70419"/>
                <a:gd name="connsiteY14" fmla="*/ 131536 h 257539"/>
                <a:gd name="connsiteX15" fmla="*/ 42151 w 70419"/>
                <a:gd name="connsiteY15" fmla="*/ 131536 h 257539"/>
                <a:gd name="connsiteX16" fmla="*/ 42151 w 70419"/>
                <a:gd name="connsiteY16" fmla="*/ 144509 h 257539"/>
                <a:gd name="connsiteX17" fmla="*/ 42151 w 70419"/>
                <a:gd name="connsiteY17" fmla="*/ 231592 h 257539"/>
                <a:gd name="connsiteX18" fmla="*/ 29711 w 70419"/>
                <a:gd name="connsiteY18" fmla="*/ 257539 h 257539"/>
                <a:gd name="connsiteX19" fmla="*/ 21891 w 70419"/>
                <a:gd name="connsiteY19" fmla="*/ 138822 h 257539"/>
                <a:gd name="connsiteX20" fmla="*/ 18870 w 70419"/>
                <a:gd name="connsiteY20" fmla="*/ 138289 h 257539"/>
                <a:gd name="connsiteX21" fmla="*/ 16915 w 70419"/>
                <a:gd name="connsiteY21" fmla="*/ 142732 h 257539"/>
                <a:gd name="connsiteX22" fmla="*/ 17448 w 70419"/>
                <a:gd name="connsiteY22" fmla="*/ 143265 h 257539"/>
                <a:gd name="connsiteX23" fmla="*/ 21003 w 70419"/>
                <a:gd name="connsiteY23" fmla="*/ 146820 h 257539"/>
                <a:gd name="connsiteX24" fmla="*/ 23491 w 70419"/>
                <a:gd name="connsiteY24" fmla="*/ 144332 h 257539"/>
                <a:gd name="connsiteX25" fmla="*/ 22069 w 70419"/>
                <a:gd name="connsiteY25" fmla="*/ 138822 h 257539"/>
                <a:gd name="connsiteX26" fmla="*/ 30422 w 70419"/>
                <a:gd name="connsiteY26" fmla="*/ 162281 h 257539"/>
                <a:gd name="connsiteX27" fmla="*/ 31488 w 70419"/>
                <a:gd name="connsiteY27" fmla="*/ 162281 h 257539"/>
                <a:gd name="connsiteX28" fmla="*/ 34509 w 70419"/>
                <a:gd name="connsiteY28" fmla="*/ 161215 h 257539"/>
                <a:gd name="connsiteX29" fmla="*/ 35575 w 70419"/>
                <a:gd name="connsiteY29" fmla="*/ 156772 h 257539"/>
                <a:gd name="connsiteX30" fmla="*/ 32554 w 70419"/>
                <a:gd name="connsiteY30" fmla="*/ 153751 h 257539"/>
                <a:gd name="connsiteX31" fmla="*/ 26512 w 70419"/>
                <a:gd name="connsiteY31" fmla="*/ 154817 h 257539"/>
                <a:gd name="connsiteX32" fmla="*/ 25979 w 70419"/>
                <a:gd name="connsiteY32" fmla="*/ 156239 h 257539"/>
                <a:gd name="connsiteX33" fmla="*/ 30422 w 70419"/>
                <a:gd name="connsiteY33" fmla="*/ 162281 h 257539"/>
                <a:gd name="connsiteX34" fmla="*/ 30422 w 70419"/>
                <a:gd name="connsiteY34" fmla="*/ 148419 h 257539"/>
                <a:gd name="connsiteX35" fmla="*/ 31488 w 70419"/>
                <a:gd name="connsiteY35" fmla="*/ 148419 h 257539"/>
                <a:gd name="connsiteX36" fmla="*/ 32910 w 70419"/>
                <a:gd name="connsiteY36" fmla="*/ 147886 h 257539"/>
                <a:gd name="connsiteX37" fmla="*/ 33976 w 70419"/>
                <a:gd name="connsiteY37" fmla="*/ 143976 h 257539"/>
                <a:gd name="connsiteX38" fmla="*/ 32021 w 70419"/>
                <a:gd name="connsiteY38" fmla="*/ 142554 h 257539"/>
                <a:gd name="connsiteX39" fmla="*/ 29533 w 70419"/>
                <a:gd name="connsiteY39" fmla="*/ 143976 h 257539"/>
                <a:gd name="connsiteX40" fmla="*/ 29533 w 70419"/>
                <a:gd name="connsiteY40" fmla="*/ 144509 h 257539"/>
                <a:gd name="connsiteX41" fmla="*/ 30599 w 70419"/>
                <a:gd name="connsiteY41" fmla="*/ 148419 h 257539"/>
                <a:gd name="connsiteX42" fmla="*/ 45883 w 70419"/>
                <a:gd name="connsiteY42" fmla="*/ 53339 h 257539"/>
                <a:gd name="connsiteX43" fmla="*/ 53347 w 70419"/>
                <a:gd name="connsiteY43" fmla="*/ 12996 h 257539"/>
                <a:gd name="connsiteX44" fmla="*/ 45883 w 70419"/>
                <a:gd name="connsiteY44" fmla="*/ 53339 h 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19" h="257539">
                  <a:moveTo>
                    <a:pt x="29889" y="257184"/>
                  </a:moveTo>
                  <a:cubicBezTo>
                    <a:pt x="18870" y="257184"/>
                    <a:pt x="16382" y="234258"/>
                    <a:pt x="16382" y="234258"/>
                  </a:cubicBezTo>
                  <a:cubicBezTo>
                    <a:pt x="11939" y="205467"/>
                    <a:pt x="10872" y="143265"/>
                    <a:pt x="10872" y="143265"/>
                  </a:cubicBezTo>
                  <a:cubicBezTo>
                    <a:pt x="10872" y="143265"/>
                    <a:pt x="10339" y="138822"/>
                    <a:pt x="10339" y="131891"/>
                  </a:cubicBezTo>
                  <a:lnTo>
                    <a:pt x="8917" y="131891"/>
                  </a:lnTo>
                  <a:cubicBezTo>
                    <a:pt x="5896" y="131891"/>
                    <a:pt x="-502" y="129936"/>
                    <a:pt x="31" y="124960"/>
                  </a:cubicBezTo>
                  <a:cubicBezTo>
                    <a:pt x="565" y="119984"/>
                    <a:pt x="7496" y="118918"/>
                    <a:pt x="9984" y="118918"/>
                  </a:cubicBezTo>
                  <a:lnTo>
                    <a:pt x="11050" y="118918"/>
                  </a:lnTo>
                  <a:cubicBezTo>
                    <a:pt x="11583" y="78042"/>
                    <a:pt x="17448" y="23"/>
                    <a:pt x="52281" y="23"/>
                  </a:cubicBezTo>
                  <a:cubicBezTo>
                    <a:pt x="52281" y="23"/>
                    <a:pt x="74674" y="-1932"/>
                    <a:pt x="69698" y="30413"/>
                  </a:cubicBezTo>
                  <a:cubicBezTo>
                    <a:pt x="66676" y="48363"/>
                    <a:pt x="54769" y="63824"/>
                    <a:pt x="44817" y="73777"/>
                  </a:cubicBezTo>
                  <a:cubicBezTo>
                    <a:pt x="43751" y="89772"/>
                    <a:pt x="43395" y="106122"/>
                    <a:pt x="42862" y="118562"/>
                  </a:cubicBezTo>
                  <a:cubicBezTo>
                    <a:pt x="48371" y="118562"/>
                    <a:pt x="52814" y="119095"/>
                    <a:pt x="54236" y="119095"/>
                  </a:cubicBezTo>
                  <a:cubicBezTo>
                    <a:pt x="57257" y="119095"/>
                    <a:pt x="63655" y="120517"/>
                    <a:pt x="63122" y="125493"/>
                  </a:cubicBezTo>
                  <a:cubicBezTo>
                    <a:pt x="62589" y="130469"/>
                    <a:pt x="55658" y="131536"/>
                    <a:pt x="53170" y="131536"/>
                  </a:cubicBezTo>
                  <a:lnTo>
                    <a:pt x="42151" y="131536"/>
                  </a:lnTo>
                  <a:lnTo>
                    <a:pt x="42151" y="144509"/>
                  </a:lnTo>
                  <a:cubicBezTo>
                    <a:pt x="42151" y="144509"/>
                    <a:pt x="41618" y="212221"/>
                    <a:pt x="42151" y="231592"/>
                  </a:cubicBezTo>
                  <a:cubicBezTo>
                    <a:pt x="42151" y="231592"/>
                    <a:pt x="44106" y="257539"/>
                    <a:pt x="29711" y="257539"/>
                  </a:cubicBezTo>
                  <a:close/>
                  <a:moveTo>
                    <a:pt x="21891" y="138822"/>
                  </a:moveTo>
                  <a:cubicBezTo>
                    <a:pt x="20825" y="137756"/>
                    <a:pt x="19403" y="137756"/>
                    <a:pt x="18870" y="138289"/>
                  </a:cubicBezTo>
                  <a:cubicBezTo>
                    <a:pt x="17448" y="138822"/>
                    <a:pt x="16915" y="141844"/>
                    <a:pt x="16915" y="142732"/>
                  </a:cubicBezTo>
                  <a:lnTo>
                    <a:pt x="17448" y="143265"/>
                  </a:lnTo>
                  <a:cubicBezTo>
                    <a:pt x="18514" y="145220"/>
                    <a:pt x="19403" y="146820"/>
                    <a:pt x="21003" y="146820"/>
                  </a:cubicBezTo>
                  <a:cubicBezTo>
                    <a:pt x="22069" y="146820"/>
                    <a:pt x="22957" y="145753"/>
                    <a:pt x="23491" y="144332"/>
                  </a:cubicBezTo>
                  <a:cubicBezTo>
                    <a:pt x="24024" y="142377"/>
                    <a:pt x="24024" y="139889"/>
                    <a:pt x="22069" y="138822"/>
                  </a:cubicBezTo>
                  <a:close/>
                  <a:moveTo>
                    <a:pt x="30422" y="162281"/>
                  </a:moveTo>
                  <a:lnTo>
                    <a:pt x="31488" y="162281"/>
                  </a:lnTo>
                  <a:cubicBezTo>
                    <a:pt x="32554" y="162281"/>
                    <a:pt x="33443" y="162281"/>
                    <a:pt x="34509" y="161215"/>
                  </a:cubicBezTo>
                  <a:cubicBezTo>
                    <a:pt x="35575" y="160149"/>
                    <a:pt x="35931" y="158727"/>
                    <a:pt x="35575" y="156772"/>
                  </a:cubicBezTo>
                  <a:cubicBezTo>
                    <a:pt x="35042" y="155350"/>
                    <a:pt x="34154" y="154284"/>
                    <a:pt x="32554" y="153751"/>
                  </a:cubicBezTo>
                  <a:cubicBezTo>
                    <a:pt x="30066" y="152684"/>
                    <a:pt x="27045" y="154817"/>
                    <a:pt x="26512" y="154817"/>
                  </a:cubicBezTo>
                  <a:cubicBezTo>
                    <a:pt x="26512" y="155350"/>
                    <a:pt x="25979" y="155883"/>
                    <a:pt x="25979" y="156239"/>
                  </a:cubicBezTo>
                  <a:cubicBezTo>
                    <a:pt x="26512" y="159260"/>
                    <a:pt x="27934" y="161215"/>
                    <a:pt x="30422" y="162281"/>
                  </a:cubicBezTo>
                  <a:close/>
                  <a:moveTo>
                    <a:pt x="30422" y="148419"/>
                  </a:moveTo>
                  <a:lnTo>
                    <a:pt x="31488" y="148419"/>
                  </a:lnTo>
                  <a:cubicBezTo>
                    <a:pt x="31488" y="148419"/>
                    <a:pt x="32554" y="148419"/>
                    <a:pt x="32910" y="147886"/>
                  </a:cubicBezTo>
                  <a:cubicBezTo>
                    <a:pt x="33976" y="146820"/>
                    <a:pt x="34332" y="145398"/>
                    <a:pt x="33976" y="143976"/>
                  </a:cubicBezTo>
                  <a:cubicBezTo>
                    <a:pt x="33443" y="142910"/>
                    <a:pt x="32554" y="142554"/>
                    <a:pt x="32021" y="142554"/>
                  </a:cubicBezTo>
                  <a:cubicBezTo>
                    <a:pt x="30599" y="142554"/>
                    <a:pt x="29533" y="143621"/>
                    <a:pt x="29533" y="143976"/>
                  </a:cubicBezTo>
                  <a:lnTo>
                    <a:pt x="29533" y="144509"/>
                  </a:lnTo>
                  <a:cubicBezTo>
                    <a:pt x="29000" y="146997"/>
                    <a:pt x="30066" y="148064"/>
                    <a:pt x="30599" y="148419"/>
                  </a:cubicBezTo>
                  <a:close/>
                  <a:moveTo>
                    <a:pt x="45883" y="53339"/>
                  </a:moveTo>
                  <a:cubicBezTo>
                    <a:pt x="58324" y="36455"/>
                    <a:pt x="60812" y="11575"/>
                    <a:pt x="53347" y="12996"/>
                  </a:cubicBezTo>
                  <a:cubicBezTo>
                    <a:pt x="50326" y="14063"/>
                    <a:pt x="47838" y="31479"/>
                    <a:pt x="45883" y="5333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8" name="Vrije vorm: vorm 547">
              <a:extLst>
                <a:ext uri="{FF2B5EF4-FFF2-40B4-BE49-F238E27FC236}">
                  <a16:creationId xmlns:a16="http://schemas.microsoft.com/office/drawing/2014/main" id="{3D54224E-10AA-87AC-CD8F-536C36BD87E9}"/>
                </a:ext>
              </a:extLst>
            </p:cNvPr>
            <p:cNvSpPr/>
            <p:nvPr/>
          </p:nvSpPr>
          <p:spPr>
            <a:xfrm rot="21270334">
              <a:off x="7073180" y="3320712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9" name="Vrije vorm: vorm 548">
              <a:extLst>
                <a:ext uri="{FF2B5EF4-FFF2-40B4-BE49-F238E27FC236}">
                  <a16:creationId xmlns:a16="http://schemas.microsoft.com/office/drawing/2014/main" id="{26E4F985-7AA5-1A79-67F8-99DC1C271EC0}"/>
                </a:ext>
              </a:extLst>
            </p:cNvPr>
            <p:cNvSpPr/>
            <p:nvPr/>
          </p:nvSpPr>
          <p:spPr>
            <a:xfrm rot="21270334">
              <a:off x="7180207" y="3310417"/>
              <a:ext cx="98425" cy="190657"/>
            </a:xfrm>
            <a:custGeom>
              <a:avLst/>
              <a:gdLst>
                <a:gd name="connsiteX0" fmla="*/ 33268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7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2 w 98425"/>
                <a:gd name="connsiteY11" fmla="*/ 89155 h 190657"/>
                <a:gd name="connsiteX12" fmla="*/ 12297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8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8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2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8" y="105505"/>
                  </a:moveTo>
                  <a:cubicBezTo>
                    <a:pt x="33268" y="119012"/>
                    <a:pt x="33268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7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7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2" y="89155"/>
                  </a:lnTo>
                  <a:cubicBezTo>
                    <a:pt x="11409" y="89155"/>
                    <a:pt x="11764" y="89155"/>
                    <a:pt x="12297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7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8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8" y="103550"/>
                    <a:pt x="19584" y="101596"/>
                    <a:pt x="19228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4" y="95375"/>
                    <a:pt x="22250" y="94842"/>
                    <a:pt x="23316" y="93954"/>
                  </a:cubicBezTo>
                  <a:cubicBezTo>
                    <a:pt x="24382" y="92532"/>
                    <a:pt x="25271" y="90044"/>
                    <a:pt x="24382" y="87911"/>
                  </a:cubicBezTo>
                  <a:close/>
                  <a:moveTo>
                    <a:pt x="33624" y="91643"/>
                  </a:moveTo>
                  <a:cubicBezTo>
                    <a:pt x="44642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199" y="14513"/>
                    <a:pt x="35223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0" name="Vrije vorm: vorm 549">
              <a:extLst>
                <a:ext uri="{FF2B5EF4-FFF2-40B4-BE49-F238E27FC236}">
                  <a16:creationId xmlns:a16="http://schemas.microsoft.com/office/drawing/2014/main" id="{8390858C-45A4-1B0D-E010-09CC03B19830}"/>
                </a:ext>
              </a:extLst>
            </p:cNvPr>
            <p:cNvSpPr/>
            <p:nvPr/>
          </p:nvSpPr>
          <p:spPr>
            <a:xfrm rot="21270334">
              <a:off x="7285995" y="3299750"/>
              <a:ext cx="95099" cy="191282"/>
            </a:xfrm>
            <a:custGeom>
              <a:avLst/>
              <a:gdLst>
                <a:gd name="connsiteX0" fmla="*/ 43374 w 95099"/>
                <a:gd name="connsiteY0" fmla="*/ 191283 h 191282"/>
                <a:gd name="connsiteX1" fmla="*/ 5520 w 95099"/>
                <a:gd name="connsiteY1" fmla="*/ 156449 h 191282"/>
                <a:gd name="connsiteX2" fmla="*/ 9963 w 95099"/>
                <a:gd name="connsiteY2" fmla="*/ 146497 h 191282"/>
                <a:gd name="connsiteX3" fmla="*/ 17960 w 95099"/>
                <a:gd name="connsiteY3" fmla="*/ 155383 h 191282"/>
                <a:gd name="connsiteX4" fmla="*/ 42841 w 95099"/>
                <a:gd name="connsiteY4" fmla="*/ 178309 h 191282"/>
                <a:gd name="connsiteX5" fmla="*/ 60258 w 95099"/>
                <a:gd name="connsiteY5" fmla="*/ 153428 h 191282"/>
                <a:gd name="connsiteX6" fmla="*/ 37865 w 95099"/>
                <a:gd name="connsiteY6" fmla="*/ 118062 h 191282"/>
                <a:gd name="connsiteX7" fmla="*/ 11 w 95099"/>
                <a:gd name="connsiteY7" fmla="*/ 54793 h 191282"/>
                <a:gd name="connsiteX8" fmla="*/ 47284 w 95099"/>
                <a:gd name="connsiteY8" fmla="*/ 56 h 191282"/>
                <a:gd name="connsiteX9" fmla="*/ 95091 w 95099"/>
                <a:gd name="connsiteY9" fmla="*/ 46263 h 191282"/>
                <a:gd name="connsiteX10" fmla="*/ 88160 w 95099"/>
                <a:gd name="connsiteY10" fmla="*/ 54260 h 191282"/>
                <a:gd name="connsiteX11" fmla="*/ 81762 w 95099"/>
                <a:gd name="connsiteY11" fmla="*/ 47329 h 191282"/>
                <a:gd name="connsiteX12" fmla="*/ 73231 w 95099"/>
                <a:gd name="connsiteY12" fmla="*/ 22448 h 191282"/>
                <a:gd name="connsiteX13" fmla="*/ 51372 w 95099"/>
                <a:gd name="connsiteY13" fmla="*/ 14451 h 191282"/>
                <a:gd name="connsiteX14" fmla="*/ 32889 w 95099"/>
                <a:gd name="connsiteY14" fmla="*/ 49817 h 191282"/>
                <a:gd name="connsiteX15" fmla="*/ 56703 w 95099"/>
                <a:gd name="connsiteY15" fmla="*/ 95136 h 191282"/>
                <a:gd name="connsiteX16" fmla="*/ 87093 w 95099"/>
                <a:gd name="connsiteY16" fmla="*/ 157338 h 191282"/>
                <a:gd name="connsiteX17" fmla="*/ 43374 w 95099"/>
                <a:gd name="connsiteY17" fmla="*/ 191105 h 191282"/>
                <a:gd name="connsiteX18" fmla="*/ 32000 w 95099"/>
                <a:gd name="connsiteY18" fmla="*/ 91226 h 191282"/>
                <a:gd name="connsiteX19" fmla="*/ 30045 w 95099"/>
                <a:gd name="connsiteY19" fmla="*/ 89804 h 191282"/>
                <a:gd name="connsiteX20" fmla="*/ 27557 w 95099"/>
                <a:gd name="connsiteY20" fmla="*/ 91226 h 191282"/>
                <a:gd name="connsiteX21" fmla="*/ 27024 w 95099"/>
                <a:gd name="connsiteY21" fmla="*/ 91759 h 191282"/>
                <a:gd name="connsiteX22" fmla="*/ 28979 w 95099"/>
                <a:gd name="connsiteY22" fmla="*/ 95669 h 191282"/>
                <a:gd name="connsiteX23" fmla="*/ 29512 w 95099"/>
                <a:gd name="connsiteY23" fmla="*/ 95669 h 191282"/>
                <a:gd name="connsiteX24" fmla="*/ 31467 w 95099"/>
                <a:gd name="connsiteY24" fmla="*/ 94603 h 191282"/>
                <a:gd name="connsiteX25" fmla="*/ 32000 w 95099"/>
                <a:gd name="connsiteY25" fmla="*/ 91048 h 191282"/>
                <a:gd name="connsiteX26" fmla="*/ 36976 w 95099"/>
                <a:gd name="connsiteY26" fmla="*/ 91226 h 191282"/>
                <a:gd name="connsiteX27" fmla="*/ 40531 w 95099"/>
                <a:gd name="connsiteY27" fmla="*/ 94780 h 191282"/>
                <a:gd name="connsiteX28" fmla="*/ 41064 w 95099"/>
                <a:gd name="connsiteY28" fmla="*/ 94780 h 191282"/>
                <a:gd name="connsiteX29" fmla="*/ 43552 w 95099"/>
                <a:gd name="connsiteY29" fmla="*/ 91759 h 191282"/>
                <a:gd name="connsiteX30" fmla="*/ 41597 w 95099"/>
                <a:gd name="connsiteY30" fmla="*/ 86250 h 191282"/>
                <a:gd name="connsiteX31" fmla="*/ 38576 w 95099"/>
                <a:gd name="connsiteY31" fmla="*/ 86250 h 191282"/>
                <a:gd name="connsiteX32" fmla="*/ 37154 w 95099"/>
                <a:gd name="connsiteY32" fmla="*/ 90693 h 191282"/>
                <a:gd name="connsiteX33" fmla="*/ 37154 w 95099"/>
                <a:gd name="connsiteY33" fmla="*/ 91226 h 191282"/>
                <a:gd name="connsiteX34" fmla="*/ 44974 w 95099"/>
                <a:gd name="connsiteY34" fmla="*/ 102600 h 191282"/>
                <a:gd name="connsiteX35" fmla="*/ 39465 w 95099"/>
                <a:gd name="connsiteY35" fmla="*/ 100112 h 191282"/>
                <a:gd name="connsiteX36" fmla="*/ 38398 w 95099"/>
                <a:gd name="connsiteY36" fmla="*/ 100645 h 191282"/>
                <a:gd name="connsiteX37" fmla="*/ 37332 w 95099"/>
                <a:gd name="connsiteY37" fmla="*/ 107576 h 191282"/>
                <a:gd name="connsiteX38" fmla="*/ 40886 w 95099"/>
                <a:gd name="connsiteY38" fmla="*/ 109531 h 191282"/>
                <a:gd name="connsiteX39" fmla="*/ 41419 w 95099"/>
                <a:gd name="connsiteY39" fmla="*/ 109531 h 191282"/>
                <a:gd name="connsiteX40" fmla="*/ 44974 w 95099"/>
                <a:gd name="connsiteY40" fmla="*/ 106510 h 191282"/>
                <a:gd name="connsiteX41" fmla="*/ 44974 w 95099"/>
                <a:gd name="connsiteY41" fmla="*/ 102600 h 191282"/>
                <a:gd name="connsiteX42" fmla="*/ 50483 w 95099"/>
                <a:gd name="connsiteY42" fmla="*/ 96202 h 191282"/>
                <a:gd name="connsiteX43" fmla="*/ 48528 w 95099"/>
                <a:gd name="connsiteY43" fmla="*/ 94780 h 191282"/>
                <a:gd name="connsiteX44" fmla="*/ 47995 w 95099"/>
                <a:gd name="connsiteY44" fmla="*/ 94780 h 191282"/>
                <a:gd name="connsiteX45" fmla="*/ 46040 w 95099"/>
                <a:gd name="connsiteY45" fmla="*/ 96735 h 191282"/>
                <a:gd name="connsiteX46" fmla="*/ 45507 w 95099"/>
                <a:gd name="connsiteY46" fmla="*/ 97268 h 191282"/>
                <a:gd name="connsiteX47" fmla="*/ 47462 w 95099"/>
                <a:gd name="connsiteY47" fmla="*/ 100823 h 191282"/>
                <a:gd name="connsiteX48" fmla="*/ 47995 w 95099"/>
                <a:gd name="connsiteY48" fmla="*/ 101356 h 191282"/>
                <a:gd name="connsiteX49" fmla="*/ 49950 w 95099"/>
                <a:gd name="connsiteY49" fmla="*/ 100290 h 191282"/>
                <a:gd name="connsiteX50" fmla="*/ 50483 w 95099"/>
                <a:gd name="connsiteY50" fmla="*/ 96380 h 19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5099" h="191282">
                  <a:moveTo>
                    <a:pt x="43374" y="191283"/>
                  </a:moveTo>
                  <a:cubicBezTo>
                    <a:pt x="43374" y="191283"/>
                    <a:pt x="10496" y="190216"/>
                    <a:pt x="5520" y="156449"/>
                  </a:cubicBezTo>
                  <a:cubicBezTo>
                    <a:pt x="5520" y="156449"/>
                    <a:pt x="3565" y="147919"/>
                    <a:pt x="9963" y="146497"/>
                  </a:cubicBezTo>
                  <a:cubicBezTo>
                    <a:pt x="16005" y="145075"/>
                    <a:pt x="17960" y="155383"/>
                    <a:pt x="17960" y="155383"/>
                  </a:cubicBezTo>
                  <a:cubicBezTo>
                    <a:pt x="20981" y="165869"/>
                    <a:pt x="26491" y="177243"/>
                    <a:pt x="42841" y="178309"/>
                  </a:cubicBezTo>
                  <a:cubicBezTo>
                    <a:pt x="42841" y="178309"/>
                    <a:pt x="61324" y="178842"/>
                    <a:pt x="60258" y="153428"/>
                  </a:cubicBezTo>
                  <a:cubicBezTo>
                    <a:pt x="59725" y="136012"/>
                    <a:pt x="39287" y="119661"/>
                    <a:pt x="37865" y="118062"/>
                  </a:cubicBezTo>
                  <a:cubicBezTo>
                    <a:pt x="37865" y="118062"/>
                    <a:pt x="-523" y="87138"/>
                    <a:pt x="11" y="54793"/>
                  </a:cubicBezTo>
                  <a:cubicBezTo>
                    <a:pt x="11" y="54793"/>
                    <a:pt x="-1944" y="1477"/>
                    <a:pt x="47284" y="56"/>
                  </a:cubicBezTo>
                  <a:cubicBezTo>
                    <a:pt x="47284" y="56"/>
                    <a:pt x="92603" y="-3499"/>
                    <a:pt x="95091" y="46263"/>
                  </a:cubicBezTo>
                  <a:cubicBezTo>
                    <a:pt x="95091" y="46263"/>
                    <a:pt x="95624" y="53727"/>
                    <a:pt x="88160" y="54260"/>
                  </a:cubicBezTo>
                  <a:cubicBezTo>
                    <a:pt x="82650" y="54260"/>
                    <a:pt x="81762" y="47329"/>
                    <a:pt x="81762" y="47329"/>
                  </a:cubicBezTo>
                  <a:cubicBezTo>
                    <a:pt x="81229" y="40398"/>
                    <a:pt x="79274" y="29913"/>
                    <a:pt x="73231" y="22448"/>
                  </a:cubicBezTo>
                  <a:cubicBezTo>
                    <a:pt x="69321" y="16939"/>
                    <a:pt x="60258" y="13029"/>
                    <a:pt x="51372" y="14451"/>
                  </a:cubicBezTo>
                  <a:cubicBezTo>
                    <a:pt x="51372" y="14451"/>
                    <a:pt x="30401" y="18361"/>
                    <a:pt x="32889" y="49817"/>
                  </a:cubicBezTo>
                  <a:cubicBezTo>
                    <a:pt x="32889" y="49817"/>
                    <a:pt x="32889" y="68300"/>
                    <a:pt x="56703" y="95136"/>
                  </a:cubicBezTo>
                  <a:cubicBezTo>
                    <a:pt x="80518" y="121972"/>
                    <a:pt x="88515" y="134412"/>
                    <a:pt x="87093" y="157338"/>
                  </a:cubicBezTo>
                  <a:cubicBezTo>
                    <a:pt x="87093" y="157338"/>
                    <a:pt x="84072" y="193237"/>
                    <a:pt x="43374" y="191105"/>
                  </a:cubicBezTo>
                  <a:close/>
                  <a:moveTo>
                    <a:pt x="32000" y="91226"/>
                  </a:moveTo>
                  <a:cubicBezTo>
                    <a:pt x="30934" y="89804"/>
                    <a:pt x="30579" y="89804"/>
                    <a:pt x="30045" y="89804"/>
                  </a:cubicBezTo>
                  <a:cubicBezTo>
                    <a:pt x="28624" y="89804"/>
                    <a:pt x="27557" y="90871"/>
                    <a:pt x="27557" y="91226"/>
                  </a:cubicBezTo>
                  <a:cubicBezTo>
                    <a:pt x="27557" y="91581"/>
                    <a:pt x="27024" y="91759"/>
                    <a:pt x="27024" y="91759"/>
                  </a:cubicBezTo>
                  <a:cubicBezTo>
                    <a:pt x="27024" y="94247"/>
                    <a:pt x="28090" y="95314"/>
                    <a:pt x="28979" y="95669"/>
                  </a:cubicBezTo>
                  <a:lnTo>
                    <a:pt x="29512" y="95669"/>
                  </a:lnTo>
                  <a:cubicBezTo>
                    <a:pt x="29512" y="95669"/>
                    <a:pt x="30934" y="95136"/>
                    <a:pt x="31467" y="94603"/>
                  </a:cubicBezTo>
                  <a:cubicBezTo>
                    <a:pt x="32000" y="93536"/>
                    <a:pt x="32533" y="92648"/>
                    <a:pt x="32000" y="91048"/>
                  </a:cubicBezTo>
                  <a:close/>
                  <a:moveTo>
                    <a:pt x="36976" y="91226"/>
                  </a:moveTo>
                  <a:cubicBezTo>
                    <a:pt x="38043" y="93181"/>
                    <a:pt x="39465" y="94780"/>
                    <a:pt x="40531" y="94780"/>
                  </a:cubicBezTo>
                  <a:lnTo>
                    <a:pt x="41064" y="94780"/>
                  </a:lnTo>
                  <a:cubicBezTo>
                    <a:pt x="42130" y="94247"/>
                    <a:pt x="43019" y="93359"/>
                    <a:pt x="43552" y="91759"/>
                  </a:cubicBezTo>
                  <a:cubicBezTo>
                    <a:pt x="43552" y="89804"/>
                    <a:pt x="43019" y="87316"/>
                    <a:pt x="41597" y="86250"/>
                  </a:cubicBezTo>
                  <a:cubicBezTo>
                    <a:pt x="40175" y="85184"/>
                    <a:pt x="39109" y="85717"/>
                    <a:pt x="38576" y="86250"/>
                  </a:cubicBezTo>
                  <a:cubicBezTo>
                    <a:pt x="36621" y="87316"/>
                    <a:pt x="36621" y="89804"/>
                    <a:pt x="37154" y="90693"/>
                  </a:cubicBezTo>
                  <a:lnTo>
                    <a:pt x="37154" y="91226"/>
                  </a:lnTo>
                  <a:close/>
                  <a:moveTo>
                    <a:pt x="44974" y="102600"/>
                  </a:moveTo>
                  <a:cubicBezTo>
                    <a:pt x="43552" y="100645"/>
                    <a:pt x="39998" y="100112"/>
                    <a:pt x="39465" y="100112"/>
                  </a:cubicBezTo>
                  <a:cubicBezTo>
                    <a:pt x="38931" y="100112"/>
                    <a:pt x="38931" y="100112"/>
                    <a:pt x="38398" y="100645"/>
                  </a:cubicBezTo>
                  <a:cubicBezTo>
                    <a:pt x="36976" y="103133"/>
                    <a:pt x="36443" y="106155"/>
                    <a:pt x="37332" y="107576"/>
                  </a:cubicBezTo>
                  <a:cubicBezTo>
                    <a:pt x="38220" y="108998"/>
                    <a:pt x="39287" y="109531"/>
                    <a:pt x="40886" y="109531"/>
                  </a:cubicBezTo>
                  <a:lnTo>
                    <a:pt x="41419" y="109531"/>
                  </a:lnTo>
                  <a:cubicBezTo>
                    <a:pt x="42841" y="109531"/>
                    <a:pt x="44441" y="108465"/>
                    <a:pt x="44974" y="106510"/>
                  </a:cubicBezTo>
                  <a:cubicBezTo>
                    <a:pt x="45507" y="105088"/>
                    <a:pt x="45507" y="104022"/>
                    <a:pt x="44974" y="102600"/>
                  </a:cubicBezTo>
                  <a:close/>
                  <a:moveTo>
                    <a:pt x="50483" y="96202"/>
                  </a:moveTo>
                  <a:cubicBezTo>
                    <a:pt x="49417" y="95136"/>
                    <a:pt x="49061" y="94780"/>
                    <a:pt x="48528" y="94780"/>
                  </a:cubicBezTo>
                  <a:lnTo>
                    <a:pt x="47995" y="94780"/>
                  </a:lnTo>
                  <a:cubicBezTo>
                    <a:pt x="46929" y="94780"/>
                    <a:pt x="46040" y="96202"/>
                    <a:pt x="46040" y="96735"/>
                  </a:cubicBezTo>
                  <a:cubicBezTo>
                    <a:pt x="45507" y="96735"/>
                    <a:pt x="45507" y="97268"/>
                    <a:pt x="45507" y="97268"/>
                  </a:cubicBezTo>
                  <a:cubicBezTo>
                    <a:pt x="45507" y="99757"/>
                    <a:pt x="46573" y="100823"/>
                    <a:pt x="47462" y="100823"/>
                  </a:cubicBezTo>
                  <a:lnTo>
                    <a:pt x="47995" y="101356"/>
                  </a:lnTo>
                  <a:cubicBezTo>
                    <a:pt x="47995" y="101356"/>
                    <a:pt x="49417" y="100823"/>
                    <a:pt x="49950" y="100290"/>
                  </a:cubicBezTo>
                  <a:cubicBezTo>
                    <a:pt x="50483" y="99223"/>
                    <a:pt x="51016" y="97802"/>
                    <a:pt x="50483" y="96380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1" name="Vrije vorm: vorm 550">
              <a:extLst>
                <a:ext uri="{FF2B5EF4-FFF2-40B4-BE49-F238E27FC236}">
                  <a16:creationId xmlns:a16="http://schemas.microsoft.com/office/drawing/2014/main" id="{E6383F9B-6E49-E6F4-48FF-97B2FB647053}"/>
                </a:ext>
              </a:extLst>
            </p:cNvPr>
            <p:cNvSpPr/>
            <p:nvPr/>
          </p:nvSpPr>
          <p:spPr>
            <a:xfrm rot="21270334">
              <a:off x="7374540" y="3226377"/>
              <a:ext cx="76787" cy="257045"/>
            </a:xfrm>
            <a:custGeom>
              <a:avLst/>
              <a:gdLst>
                <a:gd name="connsiteX0" fmla="*/ 76788 w 76787"/>
                <a:gd name="connsiteY0" fmla="*/ 45381 h 257045"/>
                <a:gd name="connsiteX1" fmla="*/ 64880 w 76787"/>
                <a:gd name="connsiteY1" fmla="*/ 50890 h 257045"/>
                <a:gd name="connsiteX2" fmla="*/ 55461 w 76787"/>
                <a:gd name="connsiteY2" fmla="*/ 51423 h 257045"/>
                <a:gd name="connsiteX3" fmla="*/ 53506 w 76787"/>
                <a:gd name="connsiteY3" fmla="*/ 144016 h 257045"/>
                <a:gd name="connsiteX4" fmla="*/ 53506 w 76787"/>
                <a:gd name="connsiteY4" fmla="*/ 231099 h 257045"/>
                <a:gd name="connsiteX5" fmla="*/ 41066 w 76787"/>
                <a:gd name="connsiteY5" fmla="*/ 257046 h 257045"/>
                <a:gd name="connsiteX6" fmla="*/ 27559 w 76787"/>
                <a:gd name="connsiteY6" fmla="*/ 234120 h 257045"/>
                <a:gd name="connsiteX7" fmla="*/ 22050 w 76787"/>
                <a:gd name="connsiteY7" fmla="*/ 143127 h 257045"/>
                <a:gd name="connsiteX8" fmla="*/ 23471 w 76787"/>
                <a:gd name="connsiteY8" fmla="*/ 51068 h 257045"/>
                <a:gd name="connsiteX9" fmla="*/ 11031 w 76787"/>
                <a:gd name="connsiteY9" fmla="*/ 51068 h 257045"/>
                <a:gd name="connsiteX10" fmla="*/ 12 w 76787"/>
                <a:gd name="connsiteY10" fmla="*/ 44670 h 257045"/>
                <a:gd name="connsiteX11" fmla="*/ 11919 w 76787"/>
                <a:gd name="connsiteY11" fmla="*/ 38628 h 257045"/>
                <a:gd name="connsiteX12" fmla="*/ 23827 w 76787"/>
                <a:gd name="connsiteY12" fmla="*/ 38628 h 257045"/>
                <a:gd name="connsiteX13" fmla="*/ 38222 w 76787"/>
                <a:gd name="connsiteY13" fmla="*/ 240 h 257045"/>
                <a:gd name="connsiteX14" fmla="*/ 56172 w 76787"/>
                <a:gd name="connsiteY14" fmla="*/ 30630 h 257045"/>
                <a:gd name="connsiteX15" fmla="*/ 55639 w 76787"/>
                <a:gd name="connsiteY15" fmla="*/ 38628 h 257045"/>
                <a:gd name="connsiteX16" fmla="*/ 65591 w 76787"/>
                <a:gd name="connsiteY16" fmla="*/ 38628 h 257045"/>
                <a:gd name="connsiteX17" fmla="*/ 76610 w 76787"/>
                <a:gd name="connsiteY17" fmla="*/ 45559 h 257045"/>
                <a:gd name="connsiteX18" fmla="*/ 29514 w 76787"/>
                <a:gd name="connsiteY18" fmla="*/ 155390 h 257045"/>
                <a:gd name="connsiteX19" fmla="*/ 32535 w 76787"/>
                <a:gd name="connsiteY19" fmla="*/ 156456 h 257045"/>
                <a:gd name="connsiteX20" fmla="*/ 33957 w 76787"/>
                <a:gd name="connsiteY20" fmla="*/ 156456 h 257045"/>
                <a:gd name="connsiteX21" fmla="*/ 36978 w 76787"/>
                <a:gd name="connsiteY21" fmla="*/ 153968 h 257045"/>
                <a:gd name="connsiteX22" fmla="*/ 35912 w 76787"/>
                <a:gd name="connsiteY22" fmla="*/ 147926 h 257045"/>
                <a:gd name="connsiteX23" fmla="*/ 34846 w 76787"/>
                <a:gd name="connsiteY23" fmla="*/ 147392 h 257045"/>
                <a:gd name="connsiteX24" fmla="*/ 28448 w 76787"/>
                <a:gd name="connsiteY24" fmla="*/ 151302 h 257045"/>
                <a:gd name="connsiteX25" fmla="*/ 29514 w 76787"/>
                <a:gd name="connsiteY25" fmla="*/ 155212 h 257045"/>
                <a:gd name="connsiteX26" fmla="*/ 35912 w 76787"/>
                <a:gd name="connsiteY26" fmla="*/ 163920 h 257045"/>
                <a:gd name="connsiteX27" fmla="*/ 32891 w 76787"/>
                <a:gd name="connsiteY27" fmla="*/ 163387 h 257045"/>
                <a:gd name="connsiteX28" fmla="*/ 31469 w 76787"/>
                <a:gd name="connsiteY28" fmla="*/ 167830 h 257045"/>
                <a:gd name="connsiteX29" fmla="*/ 31469 w 76787"/>
                <a:gd name="connsiteY29" fmla="*/ 168363 h 257045"/>
                <a:gd name="connsiteX30" fmla="*/ 35023 w 76787"/>
                <a:gd name="connsiteY30" fmla="*/ 171918 h 257045"/>
                <a:gd name="connsiteX31" fmla="*/ 35556 w 76787"/>
                <a:gd name="connsiteY31" fmla="*/ 171918 h 257045"/>
                <a:gd name="connsiteX32" fmla="*/ 38044 w 76787"/>
                <a:gd name="connsiteY32" fmla="*/ 169430 h 257045"/>
                <a:gd name="connsiteX33" fmla="*/ 36089 w 76787"/>
                <a:gd name="connsiteY33" fmla="*/ 163920 h 257045"/>
                <a:gd name="connsiteX34" fmla="*/ 42843 w 76787"/>
                <a:gd name="connsiteY34" fmla="*/ 160011 h 257045"/>
                <a:gd name="connsiteX35" fmla="*/ 44798 w 76787"/>
                <a:gd name="connsiteY35" fmla="*/ 158944 h 257045"/>
                <a:gd name="connsiteX36" fmla="*/ 47286 w 76787"/>
                <a:gd name="connsiteY36" fmla="*/ 153435 h 257045"/>
                <a:gd name="connsiteX37" fmla="*/ 45331 w 76787"/>
                <a:gd name="connsiteY37" fmla="*/ 151480 h 257045"/>
                <a:gd name="connsiteX38" fmla="*/ 40888 w 76787"/>
                <a:gd name="connsiteY38" fmla="*/ 153435 h 257045"/>
                <a:gd name="connsiteX39" fmla="*/ 40888 w 76787"/>
                <a:gd name="connsiteY39" fmla="*/ 153968 h 257045"/>
                <a:gd name="connsiteX40" fmla="*/ 41421 w 76787"/>
                <a:gd name="connsiteY40" fmla="*/ 159477 h 257045"/>
                <a:gd name="connsiteX41" fmla="*/ 42843 w 76787"/>
                <a:gd name="connsiteY41" fmla="*/ 160011 h 257045"/>
                <a:gd name="connsiteX42" fmla="*/ 48352 w 76787"/>
                <a:gd name="connsiteY42" fmla="*/ 168541 h 257045"/>
                <a:gd name="connsiteX43" fmla="*/ 46397 w 76787"/>
                <a:gd name="connsiteY43" fmla="*/ 166586 h 257045"/>
                <a:gd name="connsiteX44" fmla="*/ 43909 w 76787"/>
                <a:gd name="connsiteY44" fmla="*/ 168541 h 257045"/>
                <a:gd name="connsiteX45" fmla="*/ 43909 w 76787"/>
                <a:gd name="connsiteY45" fmla="*/ 169074 h 257045"/>
                <a:gd name="connsiteX46" fmla="*/ 45331 w 76787"/>
                <a:gd name="connsiteY46" fmla="*/ 172629 h 257045"/>
                <a:gd name="connsiteX47" fmla="*/ 46397 w 76787"/>
                <a:gd name="connsiteY47" fmla="*/ 173162 h 257045"/>
                <a:gd name="connsiteX48" fmla="*/ 47819 w 76787"/>
                <a:gd name="connsiteY48" fmla="*/ 172095 h 257045"/>
                <a:gd name="connsiteX49" fmla="*/ 48352 w 76787"/>
                <a:gd name="connsiteY49" fmla="*/ 168541 h 25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6787" h="257045">
                  <a:moveTo>
                    <a:pt x="76788" y="45381"/>
                  </a:moveTo>
                  <a:cubicBezTo>
                    <a:pt x="76254" y="50357"/>
                    <a:pt x="67902" y="50890"/>
                    <a:pt x="64880" y="50890"/>
                  </a:cubicBezTo>
                  <a:cubicBezTo>
                    <a:pt x="63814" y="50890"/>
                    <a:pt x="60437" y="50890"/>
                    <a:pt x="55461" y="51423"/>
                  </a:cubicBezTo>
                  <a:cubicBezTo>
                    <a:pt x="54928" y="75238"/>
                    <a:pt x="54039" y="111137"/>
                    <a:pt x="53506" y="144016"/>
                  </a:cubicBezTo>
                  <a:cubicBezTo>
                    <a:pt x="53506" y="144016"/>
                    <a:pt x="52973" y="211727"/>
                    <a:pt x="53506" y="231099"/>
                  </a:cubicBezTo>
                  <a:cubicBezTo>
                    <a:pt x="53506" y="231099"/>
                    <a:pt x="55461" y="257046"/>
                    <a:pt x="41066" y="257046"/>
                  </a:cubicBezTo>
                  <a:cubicBezTo>
                    <a:pt x="30047" y="257046"/>
                    <a:pt x="27559" y="234120"/>
                    <a:pt x="27559" y="234120"/>
                  </a:cubicBezTo>
                  <a:cubicBezTo>
                    <a:pt x="23116" y="205329"/>
                    <a:pt x="22050" y="143127"/>
                    <a:pt x="22050" y="143127"/>
                  </a:cubicBezTo>
                  <a:cubicBezTo>
                    <a:pt x="20983" y="108827"/>
                    <a:pt x="23116" y="73461"/>
                    <a:pt x="23471" y="51068"/>
                  </a:cubicBezTo>
                  <a:lnTo>
                    <a:pt x="11031" y="51068"/>
                  </a:lnTo>
                  <a:cubicBezTo>
                    <a:pt x="7121" y="51068"/>
                    <a:pt x="-343" y="49646"/>
                    <a:pt x="12" y="44670"/>
                  </a:cubicBezTo>
                  <a:cubicBezTo>
                    <a:pt x="545" y="39694"/>
                    <a:pt x="8898" y="38628"/>
                    <a:pt x="11919" y="38628"/>
                  </a:cubicBezTo>
                  <a:lnTo>
                    <a:pt x="23827" y="38628"/>
                  </a:lnTo>
                  <a:cubicBezTo>
                    <a:pt x="24893" y="240"/>
                    <a:pt x="38222" y="240"/>
                    <a:pt x="38222" y="240"/>
                  </a:cubicBezTo>
                  <a:cubicBezTo>
                    <a:pt x="38222" y="240"/>
                    <a:pt x="58127" y="-4736"/>
                    <a:pt x="56172" y="30630"/>
                  </a:cubicBezTo>
                  <a:cubicBezTo>
                    <a:pt x="56172" y="32585"/>
                    <a:pt x="56172" y="35606"/>
                    <a:pt x="55639" y="38628"/>
                  </a:cubicBezTo>
                  <a:lnTo>
                    <a:pt x="65591" y="38628"/>
                  </a:lnTo>
                  <a:cubicBezTo>
                    <a:pt x="69501" y="38628"/>
                    <a:pt x="76965" y="40049"/>
                    <a:pt x="76610" y="45559"/>
                  </a:cubicBezTo>
                  <a:close/>
                  <a:moveTo>
                    <a:pt x="29514" y="155390"/>
                  </a:moveTo>
                  <a:cubicBezTo>
                    <a:pt x="30047" y="156456"/>
                    <a:pt x="31469" y="156456"/>
                    <a:pt x="32535" y="156456"/>
                  </a:cubicBezTo>
                  <a:lnTo>
                    <a:pt x="33957" y="156456"/>
                  </a:lnTo>
                  <a:cubicBezTo>
                    <a:pt x="35379" y="155923"/>
                    <a:pt x="36445" y="155034"/>
                    <a:pt x="36978" y="153968"/>
                  </a:cubicBezTo>
                  <a:cubicBezTo>
                    <a:pt x="38044" y="150947"/>
                    <a:pt x="35912" y="147926"/>
                    <a:pt x="35912" y="147926"/>
                  </a:cubicBezTo>
                  <a:cubicBezTo>
                    <a:pt x="35379" y="147392"/>
                    <a:pt x="34846" y="147392"/>
                    <a:pt x="34846" y="147392"/>
                  </a:cubicBezTo>
                  <a:cubicBezTo>
                    <a:pt x="31291" y="147926"/>
                    <a:pt x="29336" y="149347"/>
                    <a:pt x="28448" y="151302"/>
                  </a:cubicBezTo>
                  <a:cubicBezTo>
                    <a:pt x="27914" y="152724"/>
                    <a:pt x="28448" y="154323"/>
                    <a:pt x="29514" y="155212"/>
                  </a:cubicBezTo>
                  <a:close/>
                  <a:moveTo>
                    <a:pt x="35912" y="163920"/>
                  </a:moveTo>
                  <a:cubicBezTo>
                    <a:pt x="34490" y="162854"/>
                    <a:pt x="33424" y="162854"/>
                    <a:pt x="32891" y="163387"/>
                  </a:cubicBezTo>
                  <a:cubicBezTo>
                    <a:pt x="30936" y="164454"/>
                    <a:pt x="30936" y="167297"/>
                    <a:pt x="31469" y="167830"/>
                  </a:cubicBezTo>
                  <a:lnTo>
                    <a:pt x="31469" y="168363"/>
                  </a:lnTo>
                  <a:cubicBezTo>
                    <a:pt x="32535" y="170851"/>
                    <a:pt x="33957" y="171918"/>
                    <a:pt x="35023" y="171918"/>
                  </a:cubicBezTo>
                  <a:lnTo>
                    <a:pt x="35556" y="171918"/>
                  </a:lnTo>
                  <a:cubicBezTo>
                    <a:pt x="36623" y="171918"/>
                    <a:pt x="37511" y="170851"/>
                    <a:pt x="38044" y="169430"/>
                  </a:cubicBezTo>
                  <a:cubicBezTo>
                    <a:pt x="38044" y="167475"/>
                    <a:pt x="37511" y="164987"/>
                    <a:pt x="36089" y="163920"/>
                  </a:cubicBezTo>
                  <a:close/>
                  <a:moveTo>
                    <a:pt x="42843" y="160011"/>
                  </a:moveTo>
                  <a:cubicBezTo>
                    <a:pt x="42843" y="160011"/>
                    <a:pt x="44265" y="159477"/>
                    <a:pt x="44798" y="158944"/>
                  </a:cubicBezTo>
                  <a:cubicBezTo>
                    <a:pt x="46220" y="157878"/>
                    <a:pt x="47819" y="155390"/>
                    <a:pt x="47286" y="153435"/>
                  </a:cubicBezTo>
                  <a:cubicBezTo>
                    <a:pt x="46753" y="152013"/>
                    <a:pt x="45864" y="151480"/>
                    <a:pt x="45331" y="151480"/>
                  </a:cubicBezTo>
                  <a:cubicBezTo>
                    <a:pt x="43376" y="150947"/>
                    <a:pt x="41421" y="152902"/>
                    <a:pt x="40888" y="153435"/>
                  </a:cubicBezTo>
                  <a:lnTo>
                    <a:pt x="40888" y="153968"/>
                  </a:lnTo>
                  <a:cubicBezTo>
                    <a:pt x="39822" y="156989"/>
                    <a:pt x="40355" y="158411"/>
                    <a:pt x="41421" y="159477"/>
                  </a:cubicBezTo>
                  <a:cubicBezTo>
                    <a:pt x="41954" y="159477"/>
                    <a:pt x="42487" y="160011"/>
                    <a:pt x="42843" y="160011"/>
                  </a:cubicBezTo>
                  <a:close/>
                  <a:moveTo>
                    <a:pt x="48352" y="168541"/>
                  </a:moveTo>
                  <a:cubicBezTo>
                    <a:pt x="47819" y="167119"/>
                    <a:pt x="46930" y="166586"/>
                    <a:pt x="46397" y="166586"/>
                  </a:cubicBezTo>
                  <a:cubicBezTo>
                    <a:pt x="44975" y="166586"/>
                    <a:pt x="44442" y="168008"/>
                    <a:pt x="43909" y="168541"/>
                  </a:cubicBezTo>
                  <a:lnTo>
                    <a:pt x="43909" y="169074"/>
                  </a:lnTo>
                  <a:cubicBezTo>
                    <a:pt x="43909" y="171562"/>
                    <a:pt x="44975" y="172629"/>
                    <a:pt x="45331" y="172629"/>
                  </a:cubicBezTo>
                  <a:cubicBezTo>
                    <a:pt x="45331" y="172629"/>
                    <a:pt x="45686" y="172806"/>
                    <a:pt x="46397" y="173162"/>
                  </a:cubicBezTo>
                  <a:cubicBezTo>
                    <a:pt x="46397" y="173162"/>
                    <a:pt x="47464" y="172629"/>
                    <a:pt x="47819" y="172095"/>
                  </a:cubicBezTo>
                  <a:cubicBezTo>
                    <a:pt x="48885" y="171029"/>
                    <a:pt x="49241" y="169607"/>
                    <a:pt x="48352" y="16854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2" name="Vrije vorm: vorm 551">
              <a:extLst>
                <a:ext uri="{FF2B5EF4-FFF2-40B4-BE49-F238E27FC236}">
                  <a16:creationId xmlns:a16="http://schemas.microsoft.com/office/drawing/2014/main" id="{9BF41DCB-DF75-568B-2DB5-626269659398}"/>
                </a:ext>
              </a:extLst>
            </p:cNvPr>
            <p:cNvSpPr/>
            <p:nvPr/>
          </p:nvSpPr>
          <p:spPr>
            <a:xfrm rot="21270334">
              <a:off x="7451043" y="3216312"/>
              <a:ext cx="125650" cy="257589"/>
            </a:xfrm>
            <a:custGeom>
              <a:avLst/>
              <a:gdLst>
                <a:gd name="connsiteX0" fmla="*/ 87249 w 125650"/>
                <a:gd name="connsiteY0" fmla="*/ 81458 h 257589"/>
                <a:gd name="connsiteX1" fmla="*/ 88315 w 125650"/>
                <a:gd name="connsiteY1" fmla="*/ 43071 h 257589"/>
                <a:gd name="connsiteX2" fmla="*/ 103244 w 125650"/>
                <a:gd name="connsiteY2" fmla="*/ 240 h 257589"/>
                <a:gd name="connsiteX3" fmla="*/ 121194 w 125650"/>
                <a:gd name="connsiteY3" fmla="*/ 30630 h 257589"/>
                <a:gd name="connsiteX4" fmla="*/ 117639 w 125650"/>
                <a:gd name="connsiteY4" fmla="*/ 138684 h 257589"/>
                <a:gd name="connsiteX5" fmla="*/ 125104 w 125650"/>
                <a:gd name="connsiteY5" fmla="*/ 248693 h 257589"/>
                <a:gd name="connsiteX6" fmla="*/ 117639 w 125650"/>
                <a:gd name="connsiteY6" fmla="*/ 257224 h 257589"/>
                <a:gd name="connsiteX7" fmla="*/ 90270 w 125650"/>
                <a:gd name="connsiteY7" fmla="*/ 204974 h 257589"/>
                <a:gd name="connsiteX8" fmla="*/ 89737 w 125650"/>
                <a:gd name="connsiteY8" fmla="*/ 198043 h 257589"/>
                <a:gd name="connsiteX9" fmla="*/ 44418 w 125650"/>
                <a:gd name="connsiteY9" fmla="*/ 257224 h 257589"/>
                <a:gd name="connsiteX10" fmla="*/ 166 w 125650"/>
                <a:gd name="connsiteY10" fmla="*/ 160721 h 257589"/>
                <a:gd name="connsiteX11" fmla="*/ 59880 w 125650"/>
                <a:gd name="connsiteY11" fmla="*/ 66707 h 257589"/>
                <a:gd name="connsiteX12" fmla="*/ 87249 w 125650"/>
                <a:gd name="connsiteY12" fmla="*/ 81636 h 257589"/>
                <a:gd name="connsiteX13" fmla="*/ 12607 w 125650"/>
                <a:gd name="connsiteY13" fmla="*/ 159655 h 257589"/>
                <a:gd name="connsiteX14" fmla="*/ 10652 w 125650"/>
                <a:gd name="connsiteY14" fmla="*/ 158233 h 257589"/>
                <a:gd name="connsiteX15" fmla="*/ 8164 w 125650"/>
                <a:gd name="connsiteY15" fmla="*/ 159655 h 257589"/>
                <a:gd name="connsiteX16" fmla="*/ 8164 w 125650"/>
                <a:gd name="connsiteY16" fmla="*/ 160188 h 257589"/>
                <a:gd name="connsiteX17" fmla="*/ 9585 w 125650"/>
                <a:gd name="connsiteY17" fmla="*/ 164098 h 257589"/>
                <a:gd name="connsiteX18" fmla="*/ 10652 w 125650"/>
                <a:gd name="connsiteY18" fmla="*/ 164098 h 257589"/>
                <a:gd name="connsiteX19" fmla="*/ 12073 w 125650"/>
                <a:gd name="connsiteY19" fmla="*/ 163032 h 257589"/>
                <a:gd name="connsiteX20" fmla="*/ 12607 w 125650"/>
                <a:gd name="connsiteY20" fmla="*/ 159477 h 257589"/>
                <a:gd name="connsiteX21" fmla="*/ 21493 w 125650"/>
                <a:gd name="connsiteY21" fmla="*/ 152724 h 257589"/>
                <a:gd name="connsiteX22" fmla="*/ 20071 w 125650"/>
                <a:gd name="connsiteY22" fmla="*/ 146681 h 257589"/>
                <a:gd name="connsiteX23" fmla="*/ 17050 w 125650"/>
                <a:gd name="connsiteY23" fmla="*/ 146148 h 257589"/>
                <a:gd name="connsiteX24" fmla="*/ 15095 w 125650"/>
                <a:gd name="connsiteY24" fmla="*/ 150591 h 257589"/>
                <a:gd name="connsiteX25" fmla="*/ 15095 w 125650"/>
                <a:gd name="connsiteY25" fmla="*/ 151124 h 257589"/>
                <a:gd name="connsiteX26" fmla="*/ 18649 w 125650"/>
                <a:gd name="connsiteY26" fmla="*/ 155034 h 257589"/>
                <a:gd name="connsiteX27" fmla="*/ 19182 w 125650"/>
                <a:gd name="connsiteY27" fmla="*/ 155034 h 257589"/>
                <a:gd name="connsiteX28" fmla="*/ 21670 w 125650"/>
                <a:gd name="connsiteY28" fmla="*/ 152546 h 257589"/>
                <a:gd name="connsiteX29" fmla="*/ 26469 w 125650"/>
                <a:gd name="connsiteY29" fmla="*/ 162676 h 257589"/>
                <a:gd name="connsiteX30" fmla="*/ 23981 w 125650"/>
                <a:gd name="connsiteY30" fmla="*/ 160188 h 257589"/>
                <a:gd name="connsiteX31" fmla="*/ 20426 w 125650"/>
                <a:gd name="connsiteY31" fmla="*/ 162143 h 257589"/>
                <a:gd name="connsiteX32" fmla="*/ 19893 w 125650"/>
                <a:gd name="connsiteY32" fmla="*/ 162676 h 257589"/>
                <a:gd name="connsiteX33" fmla="*/ 22914 w 125650"/>
                <a:gd name="connsiteY33" fmla="*/ 168719 h 257589"/>
                <a:gd name="connsiteX34" fmla="*/ 23981 w 125650"/>
                <a:gd name="connsiteY34" fmla="*/ 169252 h 257589"/>
                <a:gd name="connsiteX35" fmla="*/ 25936 w 125650"/>
                <a:gd name="connsiteY35" fmla="*/ 168186 h 257589"/>
                <a:gd name="connsiteX36" fmla="*/ 26469 w 125650"/>
                <a:gd name="connsiteY36" fmla="*/ 162676 h 257589"/>
                <a:gd name="connsiteX37" fmla="*/ 86716 w 125650"/>
                <a:gd name="connsiteY37" fmla="*/ 123933 h 257589"/>
                <a:gd name="connsiteX38" fmla="*/ 60413 w 125650"/>
                <a:gd name="connsiteY38" fmla="*/ 78615 h 257589"/>
                <a:gd name="connsiteX39" fmla="*/ 32511 w 125650"/>
                <a:gd name="connsiteY39" fmla="*/ 163743 h 257589"/>
                <a:gd name="connsiteX40" fmla="*/ 47973 w 125650"/>
                <a:gd name="connsiteY40" fmla="*/ 243895 h 257589"/>
                <a:gd name="connsiteX41" fmla="*/ 87249 w 125650"/>
                <a:gd name="connsiteY41" fmla="*/ 157345 h 257589"/>
                <a:gd name="connsiteX42" fmla="*/ 86716 w 125650"/>
                <a:gd name="connsiteY42" fmla="*/ 138862 h 257589"/>
                <a:gd name="connsiteX43" fmla="*/ 86716 w 125650"/>
                <a:gd name="connsiteY43" fmla="*/ 123933 h 257589"/>
                <a:gd name="connsiteX44" fmla="*/ 94180 w 125650"/>
                <a:gd name="connsiteY44" fmla="*/ 157345 h 257589"/>
                <a:gd name="connsiteX45" fmla="*/ 98090 w 125650"/>
                <a:gd name="connsiteY45" fmla="*/ 163387 h 257589"/>
                <a:gd name="connsiteX46" fmla="*/ 99156 w 125650"/>
                <a:gd name="connsiteY46" fmla="*/ 163920 h 257589"/>
                <a:gd name="connsiteX47" fmla="*/ 99689 w 125650"/>
                <a:gd name="connsiteY47" fmla="*/ 163920 h 257589"/>
                <a:gd name="connsiteX48" fmla="*/ 102177 w 125650"/>
                <a:gd name="connsiteY48" fmla="*/ 162854 h 257589"/>
                <a:gd name="connsiteX49" fmla="*/ 103244 w 125650"/>
                <a:gd name="connsiteY49" fmla="*/ 158411 h 257589"/>
                <a:gd name="connsiteX50" fmla="*/ 100756 w 125650"/>
                <a:gd name="connsiteY50" fmla="*/ 154857 h 257589"/>
                <a:gd name="connsiteX51" fmla="*/ 94713 w 125650"/>
                <a:gd name="connsiteY51" fmla="*/ 156278 h 257589"/>
                <a:gd name="connsiteX52" fmla="*/ 94180 w 125650"/>
                <a:gd name="connsiteY52" fmla="*/ 157345 h 257589"/>
                <a:gd name="connsiteX53" fmla="*/ 98623 w 125650"/>
                <a:gd name="connsiteY53" fmla="*/ 146859 h 257589"/>
                <a:gd name="connsiteX54" fmla="*/ 99689 w 125650"/>
                <a:gd name="connsiteY54" fmla="*/ 146859 h 257589"/>
                <a:gd name="connsiteX55" fmla="*/ 101111 w 125650"/>
                <a:gd name="connsiteY55" fmla="*/ 145793 h 257589"/>
                <a:gd name="connsiteX56" fmla="*/ 102177 w 125650"/>
                <a:gd name="connsiteY56" fmla="*/ 142238 h 257589"/>
                <a:gd name="connsiteX57" fmla="*/ 100223 w 125650"/>
                <a:gd name="connsiteY57" fmla="*/ 140817 h 257589"/>
                <a:gd name="connsiteX58" fmla="*/ 97734 w 125650"/>
                <a:gd name="connsiteY58" fmla="*/ 142238 h 257589"/>
                <a:gd name="connsiteX59" fmla="*/ 97201 w 125650"/>
                <a:gd name="connsiteY59" fmla="*/ 142772 h 257589"/>
                <a:gd name="connsiteX60" fmla="*/ 98623 w 125650"/>
                <a:gd name="connsiteY60" fmla="*/ 146681 h 257589"/>
                <a:gd name="connsiteX61" fmla="*/ 108575 w 125650"/>
                <a:gd name="connsiteY61" fmla="*/ 152902 h 257589"/>
                <a:gd name="connsiteX62" fmla="*/ 109642 w 125650"/>
                <a:gd name="connsiteY62" fmla="*/ 152902 h 257589"/>
                <a:gd name="connsiteX63" fmla="*/ 111063 w 125650"/>
                <a:gd name="connsiteY63" fmla="*/ 152369 h 257589"/>
                <a:gd name="connsiteX64" fmla="*/ 112130 w 125650"/>
                <a:gd name="connsiteY64" fmla="*/ 148814 h 257589"/>
                <a:gd name="connsiteX65" fmla="*/ 110175 w 125650"/>
                <a:gd name="connsiteY65" fmla="*/ 146859 h 257589"/>
                <a:gd name="connsiteX66" fmla="*/ 107687 w 125650"/>
                <a:gd name="connsiteY66" fmla="*/ 148281 h 257589"/>
                <a:gd name="connsiteX67" fmla="*/ 107687 w 125650"/>
                <a:gd name="connsiteY67" fmla="*/ 149347 h 257589"/>
                <a:gd name="connsiteX68" fmla="*/ 108753 w 125650"/>
                <a:gd name="connsiteY68" fmla="*/ 152902 h 25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25650" h="257589">
                  <a:moveTo>
                    <a:pt x="87249" y="81458"/>
                  </a:moveTo>
                  <a:cubicBezTo>
                    <a:pt x="87782" y="65997"/>
                    <a:pt x="88315" y="52667"/>
                    <a:pt x="88315" y="43071"/>
                  </a:cubicBezTo>
                  <a:cubicBezTo>
                    <a:pt x="88848" y="773"/>
                    <a:pt x="103244" y="240"/>
                    <a:pt x="103244" y="240"/>
                  </a:cubicBezTo>
                  <a:cubicBezTo>
                    <a:pt x="103244" y="240"/>
                    <a:pt x="123149" y="-4736"/>
                    <a:pt x="121194" y="30630"/>
                  </a:cubicBezTo>
                  <a:cubicBezTo>
                    <a:pt x="120127" y="48580"/>
                    <a:pt x="118706" y="95320"/>
                    <a:pt x="117639" y="138684"/>
                  </a:cubicBezTo>
                  <a:cubicBezTo>
                    <a:pt x="117639" y="138684"/>
                    <a:pt x="116573" y="214748"/>
                    <a:pt x="125104" y="248693"/>
                  </a:cubicBezTo>
                  <a:cubicBezTo>
                    <a:pt x="125104" y="248693"/>
                    <a:pt x="128658" y="259712"/>
                    <a:pt x="117639" y="257224"/>
                  </a:cubicBezTo>
                  <a:cubicBezTo>
                    <a:pt x="108753" y="255269"/>
                    <a:pt x="94713" y="239274"/>
                    <a:pt x="90270" y="204974"/>
                  </a:cubicBezTo>
                  <a:cubicBezTo>
                    <a:pt x="90270" y="203019"/>
                    <a:pt x="89737" y="200531"/>
                    <a:pt x="89737" y="198043"/>
                  </a:cubicBezTo>
                  <a:cubicBezTo>
                    <a:pt x="83339" y="221857"/>
                    <a:pt x="69299" y="257224"/>
                    <a:pt x="44418" y="257224"/>
                  </a:cubicBezTo>
                  <a:cubicBezTo>
                    <a:pt x="8164" y="257224"/>
                    <a:pt x="-1434" y="196976"/>
                    <a:pt x="166" y="160721"/>
                  </a:cubicBezTo>
                  <a:cubicBezTo>
                    <a:pt x="1588" y="127843"/>
                    <a:pt x="14028" y="66707"/>
                    <a:pt x="59880" y="66707"/>
                  </a:cubicBezTo>
                  <a:cubicBezTo>
                    <a:pt x="72854" y="66707"/>
                    <a:pt x="81207" y="73105"/>
                    <a:pt x="87249" y="81636"/>
                  </a:cubicBezTo>
                  <a:close/>
                  <a:moveTo>
                    <a:pt x="12607" y="159655"/>
                  </a:moveTo>
                  <a:cubicBezTo>
                    <a:pt x="12073" y="158233"/>
                    <a:pt x="11185" y="158233"/>
                    <a:pt x="10652" y="158233"/>
                  </a:cubicBezTo>
                  <a:cubicBezTo>
                    <a:pt x="9585" y="158233"/>
                    <a:pt x="8697" y="159300"/>
                    <a:pt x="8164" y="159655"/>
                  </a:cubicBezTo>
                  <a:lnTo>
                    <a:pt x="8164" y="160188"/>
                  </a:lnTo>
                  <a:cubicBezTo>
                    <a:pt x="8164" y="162676"/>
                    <a:pt x="9230" y="163743"/>
                    <a:pt x="9585" y="164098"/>
                  </a:cubicBezTo>
                  <a:lnTo>
                    <a:pt x="10652" y="164098"/>
                  </a:lnTo>
                  <a:cubicBezTo>
                    <a:pt x="10652" y="164098"/>
                    <a:pt x="11718" y="163565"/>
                    <a:pt x="12073" y="163032"/>
                  </a:cubicBezTo>
                  <a:cubicBezTo>
                    <a:pt x="13140" y="161965"/>
                    <a:pt x="13495" y="161077"/>
                    <a:pt x="12607" y="159477"/>
                  </a:cubicBezTo>
                  <a:close/>
                  <a:moveTo>
                    <a:pt x="21493" y="152724"/>
                  </a:moveTo>
                  <a:cubicBezTo>
                    <a:pt x="22026" y="150769"/>
                    <a:pt x="21493" y="148281"/>
                    <a:pt x="20071" y="146681"/>
                  </a:cubicBezTo>
                  <a:cubicBezTo>
                    <a:pt x="18649" y="145615"/>
                    <a:pt x="17583" y="146148"/>
                    <a:pt x="17050" y="146148"/>
                  </a:cubicBezTo>
                  <a:cubicBezTo>
                    <a:pt x="15628" y="147215"/>
                    <a:pt x="15095" y="149703"/>
                    <a:pt x="15095" y="150591"/>
                  </a:cubicBezTo>
                  <a:lnTo>
                    <a:pt x="15095" y="151124"/>
                  </a:lnTo>
                  <a:cubicBezTo>
                    <a:pt x="16161" y="153613"/>
                    <a:pt x="17583" y="154679"/>
                    <a:pt x="18649" y="155034"/>
                  </a:cubicBezTo>
                  <a:lnTo>
                    <a:pt x="19182" y="155034"/>
                  </a:lnTo>
                  <a:cubicBezTo>
                    <a:pt x="20248" y="154501"/>
                    <a:pt x="21137" y="153968"/>
                    <a:pt x="21670" y="152546"/>
                  </a:cubicBezTo>
                  <a:close/>
                  <a:moveTo>
                    <a:pt x="26469" y="162676"/>
                  </a:moveTo>
                  <a:cubicBezTo>
                    <a:pt x="25936" y="161255"/>
                    <a:pt x="25402" y="160188"/>
                    <a:pt x="23981" y="160188"/>
                  </a:cubicBezTo>
                  <a:cubicBezTo>
                    <a:pt x="22026" y="159655"/>
                    <a:pt x="20426" y="161610"/>
                    <a:pt x="20426" y="162143"/>
                  </a:cubicBezTo>
                  <a:cubicBezTo>
                    <a:pt x="19893" y="162143"/>
                    <a:pt x="19893" y="162676"/>
                    <a:pt x="19893" y="162676"/>
                  </a:cubicBezTo>
                  <a:cubicBezTo>
                    <a:pt x="20426" y="166231"/>
                    <a:pt x="21315" y="168186"/>
                    <a:pt x="22914" y="168719"/>
                  </a:cubicBezTo>
                  <a:cubicBezTo>
                    <a:pt x="23447" y="168719"/>
                    <a:pt x="23447" y="169252"/>
                    <a:pt x="23981" y="169252"/>
                  </a:cubicBezTo>
                  <a:cubicBezTo>
                    <a:pt x="24514" y="169252"/>
                    <a:pt x="25402" y="168719"/>
                    <a:pt x="25936" y="168186"/>
                  </a:cubicBezTo>
                  <a:cubicBezTo>
                    <a:pt x="27002" y="167119"/>
                    <a:pt x="27357" y="165164"/>
                    <a:pt x="26469" y="162676"/>
                  </a:cubicBezTo>
                  <a:close/>
                  <a:moveTo>
                    <a:pt x="86716" y="123933"/>
                  </a:moveTo>
                  <a:cubicBezTo>
                    <a:pt x="85294" y="110427"/>
                    <a:pt x="78185" y="77726"/>
                    <a:pt x="60413" y="78615"/>
                  </a:cubicBezTo>
                  <a:cubicBezTo>
                    <a:pt x="36954" y="80036"/>
                    <a:pt x="32511" y="163743"/>
                    <a:pt x="32511" y="163743"/>
                  </a:cubicBezTo>
                  <a:cubicBezTo>
                    <a:pt x="32511" y="163743"/>
                    <a:pt x="25580" y="245849"/>
                    <a:pt x="47973" y="243895"/>
                  </a:cubicBezTo>
                  <a:cubicBezTo>
                    <a:pt x="67878" y="242473"/>
                    <a:pt x="83872" y="171740"/>
                    <a:pt x="87249" y="157345"/>
                  </a:cubicBezTo>
                  <a:cubicBezTo>
                    <a:pt x="86716" y="146326"/>
                    <a:pt x="86716" y="138862"/>
                    <a:pt x="86716" y="138862"/>
                  </a:cubicBezTo>
                  <a:lnTo>
                    <a:pt x="86716" y="123933"/>
                  </a:lnTo>
                  <a:close/>
                  <a:moveTo>
                    <a:pt x="94180" y="157345"/>
                  </a:moveTo>
                  <a:cubicBezTo>
                    <a:pt x="94713" y="160899"/>
                    <a:pt x="96135" y="162854"/>
                    <a:pt x="98090" y="163387"/>
                  </a:cubicBezTo>
                  <a:cubicBezTo>
                    <a:pt x="98090" y="163387"/>
                    <a:pt x="98445" y="163565"/>
                    <a:pt x="99156" y="163920"/>
                  </a:cubicBezTo>
                  <a:lnTo>
                    <a:pt x="99689" y="163920"/>
                  </a:lnTo>
                  <a:cubicBezTo>
                    <a:pt x="100756" y="163920"/>
                    <a:pt x="101644" y="163387"/>
                    <a:pt x="102177" y="162854"/>
                  </a:cubicBezTo>
                  <a:cubicBezTo>
                    <a:pt x="103244" y="161788"/>
                    <a:pt x="103599" y="159833"/>
                    <a:pt x="103244" y="158411"/>
                  </a:cubicBezTo>
                  <a:cubicBezTo>
                    <a:pt x="102888" y="156989"/>
                    <a:pt x="101822" y="155390"/>
                    <a:pt x="100756" y="154857"/>
                  </a:cubicBezTo>
                  <a:cubicBezTo>
                    <a:pt x="98268" y="154323"/>
                    <a:pt x="95246" y="156278"/>
                    <a:pt x="94713" y="156278"/>
                  </a:cubicBezTo>
                  <a:cubicBezTo>
                    <a:pt x="94180" y="156278"/>
                    <a:pt x="94180" y="156812"/>
                    <a:pt x="94180" y="157345"/>
                  </a:cubicBezTo>
                  <a:close/>
                  <a:moveTo>
                    <a:pt x="98623" y="146859"/>
                  </a:moveTo>
                  <a:lnTo>
                    <a:pt x="99689" y="146859"/>
                  </a:lnTo>
                  <a:cubicBezTo>
                    <a:pt x="99689" y="146859"/>
                    <a:pt x="100756" y="146326"/>
                    <a:pt x="101111" y="145793"/>
                  </a:cubicBezTo>
                  <a:cubicBezTo>
                    <a:pt x="102177" y="145260"/>
                    <a:pt x="102533" y="143838"/>
                    <a:pt x="102177" y="142238"/>
                  </a:cubicBezTo>
                  <a:cubicBezTo>
                    <a:pt x="101644" y="141172"/>
                    <a:pt x="100756" y="140817"/>
                    <a:pt x="100223" y="140817"/>
                  </a:cubicBezTo>
                  <a:cubicBezTo>
                    <a:pt x="98801" y="140817"/>
                    <a:pt x="97734" y="141883"/>
                    <a:pt x="97734" y="142238"/>
                  </a:cubicBezTo>
                  <a:cubicBezTo>
                    <a:pt x="97201" y="142238"/>
                    <a:pt x="97201" y="142772"/>
                    <a:pt x="97201" y="142772"/>
                  </a:cubicBezTo>
                  <a:cubicBezTo>
                    <a:pt x="97201" y="145260"/>
                    <a:pt x="97734" y="146326"/>
                    <a:pt x="98623" y="146681"/>
                  </a:cubicBezTo>
                  <a:close/>
                  <a:moveTo>
                    <a:pt x="108575" y="152902"/>
                  </a:moveTo>
                  <a:lnTo>
                    <a:pt x="109642" y="152902"/>
                  </a:lnTo>
                  <a:cubicBezTo>
                    <a:pt x="109642" y="152902"/>
                    <a:pt x="110708" y="152902"/>
                    <a:pt x="111063" y="152369"/>
                  </a:cubicBezTo>
                  <a:cubicBezTo>
                    <a:pt x="112130" y="151302"/>
                    <a:pt x="112485" y="150414"/>
                    <a:pt x="112130" y="148814"/>
                  </a:cubicBezTo>
                  <a:cubicBezTo>
                    <a:pt x="111597" y="147392"/>
                    <a:pt x="110708" y="146859"/>
                    <a:pt x="110175" y="146859"/>
                  </a:cubicBezTo>
                  <a:cubicBezTo>
                    <a:pt x="109109" y="146859"/>
                    <a:pt x="108220" y="148281"/>
                    <a:pt x="107687" y="148281"/>
                  </a:cubicBezTo>
                  <a:lnTo>
                    <a:pt x="107687" y="149347"/>
                  </a:lnTo>
                  <a:cubicBezTo>
                    <a:pt x="107154" y="151835"/>
                    <a:pt x="108220" y="152369"/>
                    <a:pt x="108753" y="152902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3" name="Vrije vorm: vorm 552">
              <a:extLst>
                <a:ext uri="{FF2B5EF4-FFF2-40B4-BE49-F238E27FC236}">
                  <a16:creationId xmlns:a16="http://schemas.microsoft.com/office/drawing/2014/main" id="{A08B22F9-9D8E-6741-0E3E-73E8A0765686}"/>
                </a:ext>
              </a:extLst>
            </p:cNvPr>
            <p:cNvSpPr/>
            <p:nvPr/>
          </p:nvSpPr>
          <p:spPr>
            <a:xfrm rot="21270334">
              <a:off x="7592571" y="3269634"/>
              <a:ext cx="122848" cy="190942"/>
            </a:xfrm>
            <a:custGeom>
              <a:avLst/>
              <a:gdLst>
                <a:gd name="connsiteX0" fmla="*/ 69663 w 122848"/>
                <a:gd name="connsiteY0" fmla="*/ 949 h 190942"/>
                <a:gd name="connsiteX1" fmla="*/ 90989 w 122848"/>
                <a:gd name="connsiteY1" fmla="*/ 13923 h 190942"/>
                <a:gd name="connsiteX2" fmla="*/ 105385 w 122848"/>
                <a:gd name="connsiteY2" fmla="*/ 61 h 190942"/>
                <a:gd name="connsiteX3" fmla="*/ 120846 w 122848"/>
                <a:gd name="connsiteY3" fmla="*/ 16411 h 190942"/>
                <a:gd name="connsiteX4" fmla="*/ 122268 w 122848"/>
                <a:gd name="connsiteY4" fmla="*/ 182046 h 190942"/>
                <a:gd name="connsiteX5" fmla="*/ 115337 w 122848"/>
                <a:gd name="connsiteY5" fmla="*/ 190577 h 190942"/>
                <a:gd name="connsiteX6" fmla="*/ 87968 w 122848"/>
                <a:gd name="connsiteY6" fmla="*/ 138327 h 190942"/>
                <a:gd name="connsiteX7" fmla="*/ 85480 w 122848"/>
                <a:gd name="connsiteY7" fmla="*/ 111491 h 190942"/>
                <a:gd name="connsiteX8" fmla="*/ 33230 w 122848"/>
                <a:gd name="connsiteY8" fmla="*/ 190577 h 190942"/>
                <a:gd name="connsiteX9" fmla="*/ 352 w 122848"/>
                <a:gd name="connsiteY9" fmla="*/ 94963 h 190942"/>
                <a:gd name="connsiteX10" fmla="*/ 69485 w 122848"/>
                <a:gd name="connsiteY10" fmla="*/ 949 h 190942"/>
                <a:gd name="connsiteX11" fmla="*/ 16880 w 122848"/>
                <a:gd name="connsiteY11" fmla="*/ 95496 h 190942"/>
                <a:gd name="connsiteX12" fmla="*/ 13859 w 122848"/>
                <a:gd name="connsiteY12" fmla="*/ 94430 h 190942"/>
                <a:gd name="connsiteX13" fmla="*/ 9416 w 122848"/>
                <a:gd name="connsiteY13" fmla="*/ 97984 h 190942"/>
                <a:gd name="connsiteX14" fmla="*/ 9949 w 122848"/>
                <a:gd name="connsiteY14" fmla="*/ 101006 h 190942"/>
                <a:gd name="connsiteX15" fmla="*/ 11904 w 122848"/>
                <a:gd name="connsiteY15" fmla="*/ 101539 h 190942"/>
                <a:gd name="connsiteX16" fmla="*/ 14925 w 122848"/>
                <a:gd name="connsiteY16" fmla="*/ 101006 h 190942"/>
                <a:gd name="connsiteX17" fmla="*/ 15458 w 122848"/>
                <a:gd name="connsiteY17" fmla="*/ 100473 h 190942"/>
                <a:gd name="connsiteX18" fmla="*/ 16880 w 122848"/>
                <a:gd name="connsiteY18" fmla="*/ 95496 h 190942"/>
                <a:gd name="connsiteX19" fmla="*/ 29320 w 122848"/>
                <a:gd name="connsiteY19" fmla="*/ 101894 h 190942"/>
                <a:gd name="connsiteX20" fmla="*/ 26299 w 122848"/>
                <a:gd name="connsiteY20" fmla="*/ 99406 h 190942"/>
                <a:gd name="connsiteX21" fmla="*/ 20257 w 122848"/>
                <a:gd name="connsiteY21" fmla="*/ 100828 h 190942"/>
                <a:gd name="connsiteX22" fmla="*/ 20257 w 122848"/>
                <a:gd name="connsiteY22" fmla="*/ 101894 h 190942"/>
                <a:gd name="connsiteX23" fmla="*/ 24700 w 122848"/>
                <a:gd name="connsiteY23" fmla="*/ 107937 h 190942"/>
                <a:gd name="connsiteX24" fmla="*/ 25766 w 122848"/>
                <a:gd name="connsiteY24" fmla="*/ 107937 h 190942"/>
                <a:gd name="connsiteX25" fmla="*/ 28787 w 122848"/>
                <a:gd name="connsiteY25" fmla="*/ 106870 h 190942"/>
                <a:gd name="connsiteX26" fmla="*/ 29320 w 122848"/>
                <a:gd name="connsiteY26" fmla="*/ 101894 h 190942"/>
                <a:gd name="connsiteX27" fmla="*/ 23278 w 122848"/>
                <a:gd name="connsiteY27" fmla="*/ 92475 h 190942"/>
                <a:gd name="connsiteX28" fmla="*/ 25233 w 122848"/>
                <a:gd name="connsiteY28" fmla="*/ 93897 h 190942"/>
                <a:gd name="connsiteX29" fmla="*/ 27721 w 122848"/>
                <a:gd name="connsiteY29" fmla="*/ 91942 h 190942"/>
                <a:gd name="connsiteX30" fmla="*/ 27721 w 122848"/>
                <a:gd name="connsiteY30" fmla="*/ 91409 h 190942"/>
                <a:gd name="connsiteX31" fmla="*/ 26299 w 122848"/>
                <a:gd name="connsiteY31" fmla="*/ 87854 h 190942"/>
                <a:gd name="connsiteX32" fmla="*/ 23811 w 122848"/>
                <a:gd name="connsiteY32" fmla="*/ 88388 h 190942"/>
                <a:gd name="connsiteX33" fmla="*/ 23278 w 122848"/>
                <a:gd name="connsiteY33" fmla="*/ 92297 h 190942"/>
                <a:gd name="connsiteX34" fmla="*/ 35718 w 122848"/>
                <a:gd name="connsiteY34" fmla="*/ 102961 h 190942"/>
                <a:gd name="connsiteX35" fmla="*/ 40694 w 122848"/>
                <a:gd name="connsiteY35" fmla="*/ 175115 h 190942"/>
                <a:gd name="connsiteX36" fmla="*/ 84058 w 122848"/>
                <a:gd name="connsiteY36" fmla="*/ 73104 h 190942"/>
                <a:gd name="connsiteX37" fmla="*/ 85124 w 122848"/>
                <a:gd name="connsiteY37" fmla="*/ 46268 h 190942"/>
                <a:gd name="connsiteX38" fmla="*/ 74639 w 122848"/>
                <a:gd name="connsiteY38" fmla="*/ 16411 h 190942"/>
                <a:gd name="connsiteX39" fmla="*/ 35896 w 122848"/>
                <a:gd name="connsiteY39" fmla="*/ 102961 h 190942"/>
                <a:gd name="connsiteX40" fmla="*/ 98454 w 122848"/>
                <a:gd name="connsiteY40" fmla="*/ 102427 h 190942"/>
                <a:gd name="connsiteX41" fmla="*/ 100942 w 122848"/>
                <a:gd name="connsiteY41" fmla="*/ 103494 h 190942"/>
                <a:gd name="connsiteX42" fmla="*/ 101475 w 122848"/>
                <a:gd name="connsiteY42" fmla="*/ 103494 h 190942"/>
                <a:gd name="connsiteX43" fmla="*/ 103963 w 122848"/>
                <a:gd name="connsiteY43" fmla="*/ 99584 h 190942"/>
                <a:gd name="connsiteX44" fmla="*/ 103963 w 122848"/>
                <a:gd name="connsiteY44" fmla="*/ 99051 h 190942"/>
                <a:gd name="connsiteX45" fmla="*/ 100942 w 122848"/>
                <a:gd name="connsiteY45" fmla="*/ 94608 h 190942"/>
                <a:gd name="connsiteX46" fmla="*/ 97920 w 122848"/>
                <a:gd name="connsiteY46" fmla="*/ 96563 h 190942"/>
                <a:gd name="connsiteX47" fmla="*/ 98454 w 122848"/>
                <a:gd name="connsiteY47" fmla="*/ 102605 h 190942"/>
                <a:gd name="connsiteX48" fmla="*/ 102363 w 122848"/>
                <a:gd name="connsiteY48" fmla="*/ 88565 h 190942"/>
                <a:gd name="connsiteX49" fmla="*/ 103785 w 122848"/>
                <a:gd name="connsiteY49" fmla="*/ 92120 h 190942"/>
                <a:gd name="connsiteX50" fmla="*/ 104318 w 122848"/>
                <a:gd name="connsiteY50" fmla="*/ 92653 h 190942"/>
                <a:gd name="connsiteX51" fmla="*/ 106273 w 122848"/>
                <a:gd name="connsiteY51" fmla="*/ 91587 h 190942"/>
                <a:gd name="connsiteX52" fmla="*/ 106806 w 122848"/>
                <a:gd name="connsiteY52" fmla="*/ 87677 h 190942"/>
                <a:gd name="connsiteX53" fmla="*/ 104851 w 122848"/>
                <a:gd name="connsiteY53" fmla="*/ 86255 h 190942"/>
                <a:gd name="connsiteX54" fmla="*/ 102363 w 122848"/>
                <a:gd name="connsiteY54" fmla="*/ 88210 h 190942"/>
                <a:gd name="connsiteX55" fmla="*/ 102363 w 122848"/>
                <a:gd name="connsiteY55" fmla="*/ 88743 h 190942"/>
                <a:gd name="connsiteX56" fmla="*/ 108761 w 122848"/>
                <a:gd name="connsiteY56" fmla="*/ 104916 h 190942"/>
                <a:gd name="connsiteX57" fmla="*/ 109828 w 122848"/>
                <a:gd name="connsiteY57" fmla="*/ 106870 h 190942"/>
                <a:gd name="connsiteX58" fmla="*/ 110894 w 122848"/>
                <a:gd name="connsiteY58" fmla="*/ 106870 h 190942"/>
                <a:gd name="connsiteX59" fmla="*/ 112849 w 122848"/>
                <a:gd name="connsiteY59" fmla="*/ 105804 h 190942"/>
                <a:gd name="connsiteX60" fmla="*/ 113382 w 122848"/>
                <a:gd name="connsiteY60" fmla="*/ 105271 h 190942"/>
                <a:gd name="connsiteX61" fmla="*/ 112849 w 122848"/>
                <a:gd name="connsiteY61" fmla="*/ 101361 h 190942"/>
                <a:gd name="connsiteX62" fmla="*/ 110361 w 122848"/>
                <a:gd name="connsiteY62" fmla="*/ 101361 h 190942"/>
                <a:gd name="connsiteX63" fmla="*/ 108939 w 122848"/>
                <a:gd name="connsiteY63" fmla="*/ 104916 h 19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848" h="190942">
                  <a:moveTo>
                    <a:pt x="69663" y="949"/>
                  </a:moveTo>
                  <a:cubicBezTo>
                    <a:pt x="69663" y="949"/>
                    <a:pt x="83170" y="1482"/>
                    <a:pt x="90989" y="13923"/>
                  </a:cubicBezTo>
                  <a:cubicBezTo>
                    <a:pt x="94010" y="5037"/>
                    <a:pt x="98987" y="-473"/>
                    <a:pt x="105385" y="61"/>
                  </a:cubicBezTo>
                  <a:cubicBezTo>
                    <a:pt x="105385" y="61"/>
                    <a:pt x="122268" y="-1894"/>
                    <a:pt x="120846" y="16411"/>
                  </a:cubicBezTo>
                  <a:cubicBezTo>
                    <a:pt x="119780" y="34361"/>
                    <a:pt x="117292" y="166762"/>
                    <a:pt x="122268" y="182046"/>
                  </a:cubicBezTo>
                  <a:cubicBezTo>
                    <a:pt x="122268" y="182046"/>
                    <a:pt x="125823" y="193065"/>
                    <a:pt x="115337" y="190577"/>
                  </a:cubicBezTo>
                  <a:cubicBezTo>
                    <a:pt x="105918" y="188622"/>
                    <a:pt x="91522" y="172627"/>
                    <a:pt x="87968" y="138327"/>
                  </a:cubicBezTo>
                  <a:cubicBezTo>
                    <a:pt x="86902" y="131929"/>
                    <a:pt x="86013" y="122332"/>
                    <a:pt x="85480" y="111491"/>
                  </a:cubicBezTo>
                  <a:cubicBezTo>
                    <a:pt x="76949" y="142415"/>
                    <a:pt x="59177" y="191643"/>
                    <a:pt x="33230" y="190577"/>
                  </a:cubicBezTo>
                  <a:cubicBezTo>
                    <a:pt x="352" y="189510"/>
                    <a:pt x="-1070" y="114512"/>
                    <a:pt x="352" y="94963"/>
                  </a:cubicBezTo>
                  <a:cubicBezTo>
                    <a:pt x="1774" y="75059"/>
                    <a:pt x="12259" y="-2072"/>
                    <a:pt x="69485" y="949"/>
                  </a:cubicBezTo>
                  <a:close/>
                  <a:moveTo>
                    <a:pt x="16880" y="95496"/>
                  </a:moveTo>
                  <a:cubicBezTo>
                    <a:pt x="16347" y="94430"/>
                    <a:pt x="15458" y="94075"/>
                    <a:pt x="13859" y="94430"/>
                  </a:cubicBezTo>
                  <a:cubicBezTo>
                    <a:pt x="11904" y="94430"/>
                    <a:pt x="9949" y="95852"/>
                    <a:pt x="9416" y="97984"/>
                  </a:cubicBezTo>
                  <a:cubicBezTo>
                    <a:pt x="8883" y="99406"/>
                    <a:pt x="9416" y="100473"/>
                    <a:pt x="9949" y="101006"/>
                  </a:cubicBezTo>
                  <a:cubicBezTo>
                    <a:pt x="10482" y="101539"/>
                    <a:pt x="11015" y="101539"/>
                    <a:pt x="11904" y="101539"/>
                  </a:cubicBezTo>
                  <a:cubicBezTo>
                    <a:pt x="13326" y="101539"/>
                    <a:pt x="14392" y="101006"/>
                    <a:pt x="14925" y="101006"/>
                  </a:cubicBezTo>
                  <a:lnTo>
                    <a:pt x="15458" y="100473"/>
                  </a:lnTo>
                  <a:cubicBezTo>
                    <a:pt x="16880" y="98518"/>
                    <a:pt x="17946" y="96918"/>
                    <a:pt x="16880" y="95496"/>
                  </a:cubicBezTo>
                  <a:close/>
                  <a:moveTo>
                    <a:pt x="29320" y="101894"/>
                  </a:moveTo>
                  <a:cubicBezTo>
                    <a:pt x="28787" y="100473"/>
                    <a:pt x="27899" y="99406"/>
                    <a:pt x="26299" y="99406"/>
                  </a:cubicBezTo>
                  <a:cubicBezTo>
                    <a:pt x="23811" y="98340"/>
                    <a:pt x="20790" y="100828"/>
                    <a:pt x="20257" y="100828"/>
                  </a:cubicBezTo>
                  <a:cubicBezTo>
                    <a:pt x="20257" y="101361"/>
                    <a:pt x="19724" y="101894"/>
                    <a:pt x="20257" y="101894"/>
                  </a:cubicBezTo>
                  <a:cubicBezTo>
                    <a:pt x="20790" y="105449"/>
                    <a:pt x="22212" y="107404"/>
                    <a:pt x="24700" y="107937"/>
                  </a:cubicBezTo>
                  <a:lnTo>
                    <a:pt x="25766" y="107937"/>
                  </a:lnTo>
                  <a:cubicBezTo>
                    <a:pt x="26832" y="107937"/>
                    <a:pt x="27721" y="107404"/>
                    <a:pt x="28787" y="106870"/>
                  </a:cubicBezTo>
                  <a:cubicBezTo>
                    <a:pt x="29853" y="105449"/>
                    <a:pt x="29853" y="103849"/>
                    <a:pt x="29320" y="101894"/>
                  </a:cubicBezTo>
                  <a:close/>
                  <a:moveTo>
                    <a:pt x="23278" y="92475"/>
                  </a:moveTo>
                  <a:cubicBezTo>
                    <a:pt x="23811" y="93541"/>
                    <a:pt x="24344" y="93897"/>
                    <a:pt x="25233" y="93897"/>
                  </a:cubicBezTo>
                  <a:cubicBezTo>
                    <a:pt x="26121" y="93897"/>
                    <a:pt x="27188" y="92475"/>
                    <a:pt x="27721" y="91942"/>
                  </a:cubicBezTo>
                  <a:lnTo>
                    <a:pt x="27721" y="91409"/>
                  </a:lnTo>
                  <a:cubicBezTo>
                    <a:pt x="27721" y="88921"/>
                    <a:pt x="26655" y="88388"/>
                    <a:pt x="26299" y="87854"/>
                  </a:cubicBezTo>
                  <a:cubicBezTo>
                    <a:pt x="25233" y="87321"/>
                    <a:pt x="24344" y="87854"/>
                    <a:pt x="23811" y="88388"/>
                  </a:cubicBezTo>
                  <a:cubicBezTo>
                    <a:pt x="22745" y="89454"/>
                    <a:pt x="22389" y="90876"/>
                    <a:pt x="23278" y="92297"/>
                  </a:cubicBezTo>
                  <a:close/>
                  <a:moveTo>
                    <a:pt x="35718" y="102961"/>
                  </a:moveTo>
                  <a:cubicBezTo>
                    <a:pt x="25233" y="175115"/>
                    <a:pt x="40694" y="175115"/>
                    <a:pt x="40694" y="175115"/>
                  </a:cubicBezTo>
                  <a:cubicBezTo>
                    <a:pt x="56156" y="170672"/>
                    <a:pt x="79082" y="91942"/>
                    <a:pt x="84058" y="73104"/>
                  </a:cubicBezTo>
                  <a:cubicBezTo>
                    <a:pt x="84058" y="63684"/>
                    <a:pt x="84591" y="54621"/>
                    <a:pt x="85124" y="46268"/>
                  </a:cubicBezTo>
                  <a:cubicBezTo>
                    <a:pt x="84591" y="26896"/>
                    <a:pt x="79615" y="16411"/>
                    <a:pt x="74639" y="16411"/>
                  </a:cubicBezTo>
                  <a:cubicBezTo>
                    <a:pt x="69130" y="15878"/>
                    <a:pt x="46737" y="30273"/>
                    <a:pt x="35896" y="102961"/>
                  </a:cubicBezTo>
                  <a:close/>
                  <a:moveTo>
                    <a:pt x="98454" y="102427"/>
                  </a:moveTo>
                  <a:cubicBezTo>
                    <a:pt x="99520" y="103494"/>
                    <a:pt x="99875" y="103494"/>
                    <a:pt x="100942" y="103494"/>
                  </a:cubicBezTo>
                  <a:lnTo>
                    <a:pt x="101475" y="103494"/>
                  </a:lnTo>
                  <a:cubicBezTo>
                    <a:pt x="102897" y="102961"/>
                    <a:pt x="103963" y="100473"/>
                    <a:pt x="103963" y="99584"/>
                  </a:cubicBezTo>
                  <a:lnTo>
                    <a:pt x="103963" y="99051"/>
                  </a:lnTo>
                  <a:cubicBezTo>
                    <a:pt x="103430" y="96563"/>
                    <a:pt x="102541" y="95141"/>
                    <a:pt x="100942" y="94608"/>
                  </a:cubicBezTo>
                  <a:cubicBezTo>
                    <a:pt x="99875" y="94608"/>
                    <a:pt x="98987" y="95674"/>
                    <a:pt x="97920" y="96563"/>
                  </a:cubicBezTo>
                  <a:cubicBezTo>
                    <a:pt x="96854" y="98518"/>
                    <a:pt x="96854" y="101006"/>
                    <a:pt x="98454" y="102605"/>
                  </a:cubicBezTo>
                  <a:close/>
                  <a:moveTo>
                    <a:pt x="102363" y="88565"/>
                  </a:moveTo>
                  <a:cubicBezTo>
                    <a:pt x="102363" y="91053"/>
                    <a:pt x="102897" y="92120"/>
                    <a:pt x="103785" y="92120"/>
                  </a:cubicBezTo>
                  <a:lnTo>
                    <a:pt x="104318" y="92653"/>
                  </a:lnTo>
                  <a:cubicBezTo>
                    <a:pt x="105385" y="92653"/>
                    <a:pt x="105740" y="92120"/>
                    <a:pt x="106273" y="91587"/>
                  </a:cubicBezTo>
                  <a:cubicBezTo>
                    <a:pt x="106806" y="90520"/>
                    <a:pt x="107340" y="89098"/>
                    <a:pt x="106806" y="87677"/>
                  </a:cubicBezTo>
                  <a:cubicBezTo>
                    <a:pt x="106273" y="86610"/>
                    <a:pt x="105385" y="86255"/>
                    <a:pt x="104851" y="86255"/>
                  </a:cubicBezTo>
                  <a:cubicBezTo>
                    <a:pt x="103430" y="86255"/>
                    <a:pt x="102363" y="87677"/>
                    <a:pt x="102363" y="88210"/>
                  </a:cubicBezTo>
                  <a:lnTo>
                    <a:pt x="102363" y="88743"/>
                  </a:lnTo>
                  <a:close/>
                  <a:moveTo>
                    <a:pt x="108761" y="104916"/>
                  </a:moveTo>
                  <a:cubicBezTo>
                    <a:pt x="108761" y="106337"/>
                    <a:pt x="109294" y="106870"/>
                    <a:pt x="109828" y="106870"/>
                  </a:cubicBezTo>
                  <a:lnTo>
                    <a:pt x="110894" y="106870"/>
                  </a:lnTo>
                  <a:cubicBezTo>
                    <a:pt x="111960" y="106870"/>
                    <a:pt x="112849" y="106337"/>
                    <a:pt x="112849" y="105804"/>
                  </a:cubicBezTo>
                  <a:cubicBezTo>
                    <a:pt x="113382" y="105804"/>
                    <a:pt x="113382" y="105271"/>
                    <a:pt x="113382" y="105271"/>
                  </a:cubicBezTo>
                  <a:cubicBezTo>
                    <a:pt x="113915" y="102783"/>
                    <a:pt x="113382" y="101717"/>
                    <a:pt x="112849" y="101361"/>
                  </a:cubicBezTo>
                  <a:cubicBezTo>
                    <a:pt x="112316" y="101006"/>
                    <a:pt x="111427" y="100828"/>
                    <a:pt x="110361" y="101361"/>
                  </a:cubicBezTo>
                  <a:cubicBezTo>
                    <a:pt x="109294" y="101894"/>
                    <a:pt x="108406" y="103316"/>
                    <a:pt x="108939" y="104916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4" name="Vrije vorm: vorm 553">
              <a:extLst>
                <a:ext uri="{FF2B5EF4-FFF2-40B4-BE49-F238E27FC236}">
                  <a16:creationId xmlns:a16="http://schemas.microsoft.com/office/drawing/2014/main" id="{73A84802-0039-47A4-3B87-41AE116AC833}"/>
                </a:ext>
              </a:extLst>
            </p:cNvPr>
            <p:cNvSpPr/>
            <p:nvPr/>
          </p:nvSpPr>
          <p:spPr>
            <a:xfrm rot="21270334">
              <a:off x="7736306" y="3255948"/>
              <a:ext cx="119384" cy="256717"/>
            </a:xfrm>
            <a:custGeom>
              <a:avLst/>
              <a:gdLst>
                <a:gd name="connsiteX0" fmla="*/ 117513 w 119384"/>
                <a:gd name="connsiteY0" fmla="*/ 16589 h 256717"/>
                <a:gd name="connsiteX1" fmla="*/ 118579 w 119384"/>
                <a:gd name="connsiteY1" fmla="*/ 93719 h 256717"/>
                <a:gd name="connsiteX2" fmla="*/ 53356 w 119384"/>
                <a:gd name="connsiteY2" fmla="*/ 256511 h 256717"/>
                <a:gd name="connsiteX3" fmla="*/ 14613 w 119384"/>
                <a:gd name="connsiteY3" fmla="*/ 216168 h 256717"/>
                <a:gd name="connsiteX4" fmla="*/ 18167 w 119384"/>
                <a:gd name="connsiteY4" fmla="*/ 203728 h 256717"/>
                <a:gd name="connsiteX5" fmla="*/ 26165 w 119384"/>
                <a:gd name="connsiteY5" fmla="*/ 212614 h 256717"/>
                <a:gd name="connsiteX6" fmla="*/ 52112 w 119384"/>
                <a:gd name="connsiteY6" fmla="*/ 241405 h 256717"/>
                <a:gd name="connsiteX7" fmla="*/ 84990 w 119384"/>
                <a:gd name="connsiteY7" fmla="*/ 115934 h 256717"/>
                <a:gd name="connsiteX8" fmla="*/ 36295 w 119384"/>
                <a:gd name="connsiteY8" fmla="*/ 190577 h 256717"/>
                <a:gd name="connsiteX9" fmla="*/ 40 w 119384"/>
                <a:gd name="connsiteY9" fmla="*/ 94963 h 256717"/>
                <a:gd name="connsiteX10" fmla="*/ 66152 w 119384"/>
                <a:gd name="connsiteY10" fmla="*/ 949 h 256717"/>
                <a:gd name="connsiteX11" fmla="*/ 88011 w 119384"/>
                <a:gd name="connsiteY11" fmla="*/ 13923 h 256717"/>
                <a:gd name="connsiteX12" fmla="*/ 101874 w 119384"/>
                <a:gd name="connsiteY12" fmla="*/ 61 h 256717"/>
                <a:gd name="connsiteX13" fmla="*/ 117869 w 119384"/>
                <a:gd name="connsiteY13" fmla="*/ 16411 h 256717"/>
                <a:gd name="connsiteX14" fmla="*/ 15501 w 119384"/>
                <a:gd name="connsiteY14" fmla="*/ 90165 h 256717"/>
                <a:gd name="connsiteX15" fmla="*/ 13013 w 119384"/>
                <a:gd name="connsiteY15" fmla="*/ 88743 h 256717"/>
                <a:gd name="connsiteX16" fmla="*/ 11058 w 119384"/>
                <a:gd name="connsiteY16" fmla="*/ 90698 h 256717"/>
                <a:gd name="connsiteX17" fmla="*/ 10525 w 119384"/>
                <a:gd name="connsiteY17" fmla="*/ 91231 h 256717"/>
                <a:gd name="connsiteX18" fmla="*/ 12480 w 119384"/>
                <a:gd name="connsiteY18" fmla="*/ 94786 h 256717"/>
                <a:gd name="connsiteX19" fmla="*/ 13013 w 119384"/>
                <a:gd name="connsiteY19" fmla="*/ 95319 h 256717"/>
                <a:gd name="connsiteX20" fmla="*/ 14435 w 119384"/>
                <a:gd name="connsiteY20" fmla="*/ 94252 h 256717"/>
                <a:gd name="connsiteX21" fmla="*/ 15501 w 119384"/>
                <a:gd name="connsiteY21" fmla="*/ 90342 h 256717"/>
                <a:gd name="connsiteX22" fmla="*/ 27409 w 119384"/>
                <a:gd name="connsiteY22" fmla="*/ 80746 h 256717"/>
                <a:gd name="connsiteX23" fmla="*/ 23854 w 119384"/>
                <a:gd name="connsiteY23" fmla="*/ 78791 h 256717"/>
                <a:gd name="connsiteX24" fmla="*/ 18878 w 119384"/>
                <a:gd name="connsiteY24" fmla="*/ 82701 h 256717"/>
                <a:gd name="connsiteX25" fmla="*/ 18878 w 119384"/>
                <a:gd name="connsiteY25" fmla="*/ 83767 h 256717"/>
                <a:gd name="connsiteX26" fmla="*/ 24921 w 119384"/>
                <a:gd name="connsiteY26" fmla="*/ 87677 h 256717"/>
                <a:gd name="connsiteX27" fmla="*/ 25454 w 119384"/>
                <a:gd name="connsiteY27" fmla="*/ 87677 h 256717"/>
                <a:gd name="connsiteX28" fmla="*/ 26520 w 119384"/>
                <a:gd name="connsiteY28" fmla="*/ 87144 h 256717"/>
                <a:gd name="connsiteX29" fmla="*/ 28475 w 119384"/>
                <a:gd name="connsiteY29" fmla="*/ 85189 h 256717"/>
                <a:gd name="connsiteX30" fmla="*/ 27409 w 119384"/>
                <a:gd name="connsiteY30" fmla="*/ 80746 h 256717"/>
                <a:gd name="connsiteX31" fmla="*/ 27942 w 119384"/>
                <a:gd name="connsiteY31" fmla="*/ 96207 h 256717"/>
                <a:gd name="connsiteX32" fmla="*/ 25454 w 119384"/>
                <a:gd name="connsiteY32" fmla="*/ 93186 h 256717"/>
                <a:gd name="connsiteX33" fmla="*/ 21544 w 119384"/>
                <a:gd name="connsiteY33" fmla="*/ 95141 h 256717"/>
                <a:gd name="connsiteX34" fmla="*/ 21544 w 119384"/>
                <a:gd name="connsiteY34" fmla="*/ 96207 h 256717"/>
                <a:gd name="connsiteX35" fmla="*/ 24565 w 119384"/>
                <a:gd name="connsiteY35" fmla="*/ 102250 h 256717"/>
                <a:gd name="connsiteX36" fmla="*/ 25632 w 119384"/>
                <a:gd name="connsiteY36" fmla="*/ 102250 h 256717"/>
                <a:gd name="connsiteX37" fmla="*/ 27053 w 119384"/>
                <a:gd name="connsiteY37" fmla="*/ 101717 h 256717"/>
                <a:gd name="connsiteX38" fmla="*/ 28120 w 119384"/>
                <a:gd name="connsiteY38" fmla="*/ 96207 h 256717"/>
                <a:gd name="connsiteX39" fmla="*/ 82680 w 119384"/>
                <a:gd name="connsiteY39" fmla="*/ 73281 h 256717"/>
                <a:gd name="connsiteX40" fmla="*/ 82680 w 119384"/>
                <a:gd name="connsiteY40" fmla="*/ 46446 h 256717"/>
                <a:gd name="connsiteX41" fmla="*/ 71306 w 119384"/>
                <a:gd name="connsiteY41" fmla="*/ 16589 h 256717"/>
                <a:gd name="connsiteX42" fmla="*/ 35406 w 119384"/>
                <a:gd name="connsiteY42" fmla="*/ 103138 h 256717"/>
                <a:gd name="connsiteX43" fmla="*/ 42871 w 119384"/>
                <a:gd name="connsiteY43" fmla="*/ 175293 h 256717"/>
                <a:gd name="connsiteX44" fmla="*/ 82680 w 119384"/>
                <a:gd name="connsiteY44" fmla="*/ 73281 h 256717"/>
                <a:gd name="connsiteX45" fmla="*/ 96187 w 119384"/>
                <a:gd name="connsiteY45" fmla="*/ 89632 h 256717"/>
                <a:gd name="connsiteX46" fmla="*/ 96720 w 119384"/>
                <a:gd name="connsiteY46" fmla="*/ 90165 h 256717"/>
                <a:gd name="connsiteX47" fmla="*/ 98675 w 119384"/>
                <a:gd name="connsiteY47" fmla="*/ 89098 h 256717"/>
                <a:gd name="connsiteX48" fmla="*/ 99741 w 119384"/>
                <a:gd name="connsiteY48" fmla="*/ 85544 h 256717"/>
                <a:gd name="connsiteX49" fmla="*/ 97786 w 119384"/>
                <a:gd name="connsiteY49" fmla="*/ 84122 h 256717"/>
                <a:gd name="connsiteX50" fmla="*/ 95298 w 119384"/>
                <a:gd name="connsiteY50" fmla="*/ 85544 h 256717"/>
                <a:gd name="connsiteX51" fmla="*/ 94765 w 119384"/>
                <a:gd name="connsiteY51" fmla="*/ 86077 h 256717"/>
                <a:gd name="connsiteX52" fmla="*/ 96187 w 119384"/>
                <a:gd name="connsiteY52" fmla="*/ 89632 h 256717"/>
                <a:gd name="connsiteX53" fmla="*/ 104184 w 119384"/>
                <a:gd name="connsiteY53" fmla="*/ 100117 h 256717"/>
                <a:gd name="connsiteX54" fmla="*/ 101696 w 119384"/>
                <a:gd name="connsiteY54" fmla="*/ 97096 h 256717"/>
                <a:gd name="connsiteX55" fmla="*/ 95653 w 119384"/>
                <a:gd name="connsiteY55" fmla="*/ 98162 h 256717"/>
                <a:gd name="connsiteX56" fmla="*/ 95120 w 119384"/>
                <a:gd name="connsiteY56" fmla="*/ 99229 h 256717"/>
                <a:gd name="connsiteX57" fmla="*/ 99030 w 119384"/>
                <a:gd name="connsiteY57" fmla="*/ 105626 h 256717"/>
                <a:gd name="connsiteX58" fmla="*/ 100452 w 119384"/>
                <a:gd name="connsiteY58" fmla="*/ 105626 h 256717"/>
                <a:gd name="connsiteX59" fmla="*/ 102940 w 119384"/>
                <a:gd name="connsiteY59" fmla="*/ 104560 h 256717"/>
                <a:gd name="connsiteX60" fmla="*/ 104006 w 119384"/>
                <a:gd name="connsiteY60" fmla="*/ 100117 h 256717"/>
                <a:gd name="connsiteX61" fmla="*/ 109693 w 119384"/>
                <a:gd name="connsiteY61" fmla="*/ 87677 h 256717"/>
                <a:gd name="connsiteX62" fmla="*/ 106672 w 119384"/>
                <a:gd name="connsiteY62" fmla="*/ 87144 h 256717"/>
                <a:gd name="connsiteX63" fmla="*/ 104717 w 119384"/>
                <a:gd name="connsiteY63" fmla="*/ 91587 h 256717"/>
                <a:gd name="connsiteX64" fmla="*/ 104717 w 119384"/>
                <a:gd name="connsiteY64" fmla="*/ 92120 h 256717"/>
                <a:gd name="connsiteX65" fmla="*/ 108271 w 119384"/>
                <a:gd name="connsiteY65" fmla="*/ 96030 h 256717"/>
                <a:gd name="connsiteX66" fmla="*/ 108805 w 119384"/>
                <a:gd name="connsiteY66" fmla="*/ 96030 h 256717"/>
                <a:gd name="connsiteX67" fmla="*/ 111293 w 119384"/>
                <a:gd name="connsiteY67" fmla="*/ 93541 h 256717"/>
                <a:gd name="connsiteX68" fmla="*/ 109871 w 119384"/>
                <a:gd name="connsiteY68" fmla="*/ 87499 h 25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9384" h="256717">
                  <a:moveTo>
                    <a:pt x="117513" y="16589"/>
                  </a:moveTo>
                  <a:cubicBezTo>
                    <a:pt x="117513" y="25119"/>
                    <a:pt x="117513" y="58353"/>
                    <a:pt x="118579" y="93719"/>
                  </a:cubicBezTo>
                  <a:cubicBezTo>
                    <a:pt x="118579" y="93719"/>
                    <a:pt x="131553" y="263442"/>
                    <a:pt x="53356" y="256511"/>
                  </a:cubicBezTo>
                  <a:cubicBezTo>
                    <a:pt x="53356" y="256511"/>
                    <a:pt x="22433" y="255445"/>
                    <a:pt x="14613" y="216168"/>
                  </a:cubicBezTo>
                  <a:cubicBezTo>
                    <a:pt x="14613" y="216168"/>
                    <a:pt x="12125" y="204794"/>
                    <a:pt x="18167" y="203728"/>
                  </a:cubicBezTo>
                  <a:cubicBezTo>
                    <a:pt x="20655" y="203195"/>
                    <a:pt x="24210" y="205150"/>
                    <a:pt x="26165" y="212614"/>
                  </a:cubicBezTo>
                  <a:cubicBezTo>
                    <a:pt x="28653" y="223633"/>
                    <a:pt x="35584" y="240516"/>
                    <a:pt x="52112" y="241405"/>
                  </a:cubicBezTo>
                  <a:cubicBezTo>
                    <a:pt x="81436" y="242471"/>
                    <a:pt x="84990" y="157876"/>
                    <a:pt x="84990" y="115934"/>
                  </a:cubicBezTo>
                  <a:cubicBezTo>
                    <a:pt x="76993" y="146858"/>
                    <a:pt x="61176" y="191110"/>
                    <a:pt x="36295" y="190577"/>
                  </a:cubicBezTo>
                  <a:cubicBezTo>
                    <a:pt x="3950" y="189510"/>
                    <a:pt x="-493" y="114512"/>
                    <a:pt x="40" y="94963"/>
                  </a:cubicBezTo>
                  <a:cubicBezTo>
                    <a:pt x="1106" y="75059"/>
                    <a:pt x="8926" y="-2072"/>
                    <a:pt x="66152" y="949"/>
                  </a:cubicBezTo>
                  <a:cubicBezTo>
                    <a:pt x="66152" y="949"/>
                    <a:pt x="79658" y="1482"/>
                    <a:pt x="88011" y="13923"/>
                  </a:cubicBezTo>
                  <a:cubicBezTo>
                    <a:pt x="91033" y="5037"/>
                    <a:pt x="95476" y="-473"/>
                    <a:pt x="101874" y="61"/>
                  </a:cubicBezTo>
                  <a:cubicBezTo>
                    <a:pt x="101874" y="61"/>
                    <a:pt x="118224" y="-1894"/>
                    <a:pt x="117869" y="16411"/>
                  </a:cubicBezTo>
                  <a:close/>
                  <a:moveTo>
                    <a:pt x="15501" y="90165"/>
                  </a:moveTo>
                  <a:cubicBezTo>
                    <a:pt x="14435" y="89098"/>
                    <a:pt x="14080" y="88743"/>
                    <a:pt x="13013" y="88743"/>
                  </a:cubicBezTo>
                  <a:cubicBezTo>
                    <a:pt x="11947" y="88743"/>
                    <a:pt x="11058" y="90165"/>
                    <a:pt x="11058" y="90698"/>
                  </a:cubicBezTo>
                  <a:cubicBezTo>
                    <a:pt x="10525" y="90698"/>
                    <a:pt x="10525" y="91231"/>
                    <a:pt x="10525" y="91231"/>
                  </a:cubicBezTo>
                  <a:cubicBezTo>
                    <a:pt x="10525" y="93719"/>
                    <a:pt x="11592" y="94786"/>
                    <a:pt x="12480" y="94786"/>
                  </a:cubicBezTo>
                  <a:cubicBezTo>
                    <a:pt x="12480" y="94786"/>
                    <a:pt x="12658" y="94963"/>
                    <a:pt x="13013" y="95319"/>
                  </a:cubicBezTo>
                  <a:cubicBezTo>
                    <a:pt x="13013" y="95319"/>
                    <a:pt x="14080" y="94786"/>
                    <a:pt x="14435" y="94252"/>
                  </a:cubicBezTo>
                  <a:cubicBezTo>
                    <a:pt x="15501" y="93186"/>
                    <a:pt x="15857" y="91764"/>
                    <a:pt x="15501" y="90342"/>
                  </a:cubicBezTo>
                  <a:close/>
                  <a:moveTo>
                    <a:pt x="27409" y="80746"/>
                  </a:moveTo>
                  <a:cubicBezTo>
                    <a:pt x="26342" y="79324"/>
                    <a:pt x="24921" y="78791"/>
                    <a:pt x="23854" y="78791"/>
                  </a:cubicBezTo>
                  <a:cubicBezTo>
                    <a:pt x="20833" y="79324"/>
                    <a:pt x="18878" y="82345"/>
                    <a:pt x="18878" y="82701"/>
                  </a:cubicBezTo>
                  <a:lnTo>
                    <a:pt x="18878" y="83767"/>
                  </a:lnTo>
                  <a:cubicBezTo>
                    <a:pt x="20833" y="86255"/>
                    <a:pt x="22788" y="87677"/>
                    <a:pt x="24921" y="87677"/>
                  </a:cubicBezTo>
                  <a:lnTo>
                    <a:pt x="25454" y="87677"/>
                  </a:lnTo>
                  <a:cubicBezTo>
                    <a:pt x="25454" y="87677"/>
                    <a:pt x="25987" y="87144"/>
                    <a:pt x="26520" y="87144"/>
                  </a:cubicBezTo>
                  <a:cubicBezTo>
                    <a:pt x="27587" y="86610"/>
                    <a:pt x="28475" y="86077"/>
                    <a:pt x="28475" y="85189"/>
                  </a:cubicBezTo>
                  <a:cubicBezTo>
                    <a:pt x="29008" y="83767"/>
                    <a:pt x="29008" y="81634"/>
                    <a:pt x="27409" y="80746"/>
                  </a:cubicBezTo>
                  <a:close/>
                  <a:moveTo>
                    <a:pt x="27942" y="96207"/>
                  </a:moveTo>
                  <a:cubicBezTo>
                    <a:pt x="27409" y="94786"/>
                    <a:pt x="26520" y="93719"/>
                    <a:pt x="25454" y="93186"/>
                  </a:cubicBezTo>
                  <a:cubicBezTo>
                    <a:pt x="23499" y="93186"/>
                    <a:pt x="21899" y="95141"/>
                    <a:pt x="21544" y="95141"/>
                  </a:cubicBezTo>
                  <a:lnTo>
                    <a:pt x="21544" y="96207"/>
                  </a:lnTo>
                  <a:cubicBezTo>
                    <a:pt x="22077" y="99762"/>
                    <a:pt x="22966" y="101717"/>
                    <a:pt x="24565" y="102250"/>
                  </a:cubicBezTo>
                  <a:lnTo>
                    <a:pt x="25632" y="102250"/>
                  </a:lnTo>
                  <a:cubicBezTo>
                    <a:pt x="25632" y="102250"/>
                    <a:pt x="26698" y="102250"/>
                    <a:pt x="27053" y="101717"/>
                  </a:cubicBezTo>
                  <a:cubicBezTo>
                    <a:pt x="28120" y="100650"/>
                    <a:pt x="29008" y="98695"/>
                    <a:pt x="28120" y="96207"/>
                  </a:cubicBezTo>
                  <a:close/>
                  <a:moveTo>
                    <a:pt x="82680" y="73281"/>
                  </a:moveTo>
                  <a:lnTo>
                    <a:pt x="82680" y="46446"/>
                  </a:lnTo>
                  <a:cubicBezTo>
                    <a:pt x="81613" y="27074"/>
                    <a:pt x="76282" y="16589"/>
                    <a:pt x="71306" y="16589"/>
                  </a:cubicBezTo>
                  <a:cubicBezTo>
                    <a:pt x="65796" y="16055"/>
                    <a:pt x="43937" y="30451"/>
                    <a:pt x="35406" y="103138"/>
                  </a:cubicBezTo>
                  <a:cubicBezTo>
                    <a:pt x="27409" y="175293"/>
                    <a:pt x="42871" y="175293"/>
                    <a:pt x="42871" y="175293"/>
                  </a:cubicBezTo>
                  <a:cubicBezTo>
                    <a:pt x="58332" y="170850"/>
                    <a:pt x="78237" y="92120"/>
                    <a:pt x="82680" y="73281"/>
                  </a:cubicBezTo>
                  <a:close/>
                  <a:moveTo>
                    <a:pt x="96187" y="89632"/>
                  </a:moveTo>
                  <a:cubicBezTo>
                    <a:pt x="96187" y="89632"/>
                    <a:pt x="96720" y="90165"/>
                    <a:pt x="96720" y="90165"/>
                  </a:cubicBezTo>
                  <a:cubicBezTo>
                    <a:pt x="97786" y="90165"/>
                    <a:pt x="98142" y="89632"/>
                    <a:pt x="98675" y="89098"/>
                  </a:cubicBezTo>
                  <a:cubicBezTo>
                    <a:pt x="99741" y="88565"/>
                    <a:pt x="100096" y="87144"/>
                    <a:pt x="99741" y="85544"/>
                  </a:cubicBezTo>
                  <a:cubicBezTo>
                    <a:pt x="98675" y="84122"/>
                    <a:pt x="98319" y="84122"/>
                    <a:pt x="97786" y="84122"/>
                  </a:cubicBezTo>
                  <a:cubicBezTo>
                    <a:pt x="96364" y="83589"/>
                    <a:pt x="95298" y="85189"/>
                    <a:pt x="95298" y="85544"/>
                  </a:cubicBezTo>
                  <a:cubicBezTo>
                    <a:pt x="95298" y="85544"/>
                    <a:pt x="95120" y="85722"/>
                    <a:pt x="94765" y="86077"/>
                  </a:cubicBezTo>
                  <a:cubicBezTo>
                    <a:pt x="94765" y="88565"/>
                    <a:pt x="95298" y="89632"/>
                    <a:pt x="96187" y="89632"/>
                  </a:cubicBezTo>
                  <a:close/>
                  <a:moveTo>
                    <a:pt x="104184" y="100117"/>
                  </a:moveTo>
                  <a:cubicBezTo>
                    <a:pt x="103651" y="98695"/>
                    <a:pt x="103118" y="97629"/>
                    <a:pt x="101696" y="97096"/>
                  </a:cubicBezTo>
                  <a:cubicBezTo>
                    <a:pt x="99208" y="96030"/>
                    <a:pt x="96187" y="98162"/>
                    <a:pt x="95653" y="98162"/>
                  </a:cubicBezTo>
                  <a:cubicBezTo>
                    <a:pt x="95653" y="98695"/>
                    <a:pt x="95120" y="98695"/>
                    <a:pt x="95120" y="99229"/>
                  </a:cubicBezTo>
                  <a:cubicBezTo>
                    <a:pt x="95653" y="102783"/>
                    <a:pt x="97075" y="104738"/>
                    <a:pt x="99030" y="105626"/>
                  </a:cubicBezTo>
                  <a:lnTo>
                    <a:pt x="100452" y="105626"/>
                  </a:lnTo>
                  <a:cubicBezTo>
                    <a:pt x="101518" y="105626"/>
                    <a:pt x="102407" y="105093"/>
                    <a:pt x="102940" y="104560"/>
                  </a:cubicBezTo>
                  <a:cubicBezTo>
                    <a:pt x="104362" y="103494"/>
                    <a:pt x="104362" y="101539"/>
                    <a:pt x="104006" y="100117"/>
                  </a:cubicBezTo>
                  <a:close/>
                  <a:moveTo>
                    <a:pt x="109693" y="87677"/>
                  </a:moveTo>
                  <a:cubicBezTo>
                    <a:pt x="108271" y="86610"/>
                    <a:pt x="107205" y="87144"/>
                    <a:pt x="106672" y="87144"/>
                  </a:cubicBezTo>
                  <a:cubicBezTo>
                    <a:pt x="105250" y="88210"/>
                    <a:pt x="104717" y="91053"/>
                    <a:pt x="104717" y="91587"/>
                  </a:cubicBezTo>
                  <a:lnTo>
                    <a:pt x="104717" y="92120"/>
                  </a:lnTo>
                  <a:cubicBezTo>
                    <a:pt x="105783" y="94608"/>
                    <a:pt x="107205" y="95674"/>
                    <a:pt x="108271" y="96030"/>
                  </a:cubicBezTo>
                  <a:lnTo>
                    <a:pt x="108805" y="96030"/>
                  </a:lnTo>
                  <a:cubicBezTo>
                    <a:pt x="109871" y="96030"/>
                    <a:pt x="110760" y="94963"/>
                    <a:pt x="111293" y="93541"/>
                  </a:cubicBezTo>
                  <a:cubicBezTo>
                    <a:pt x="111826" y="91587"/>
                    <a:pt x="111293" y="89098"/>
                    <a:pt x="109871" y="87499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5" name="Vrije vorm: vorm 554">
              <a:extLst>
                <a:ext uri="{FF2B5EF4-FFF2-40B4-BE49-F238E27FC236}">
                  <a16:creationId xmlns:a16="http://schemas.microsoft.com/office/drawing/2014/main" id="{5A9C3F01-C420-82ED-0A6C-FCA831A6064A}"/>
                </a:ext>
              </a:extLst>
            </p:cNvPr>
            <p:cNvSpPr/>
            <p:nvPr/>
          </p:nvSpPr>
          <p:spPr>
            <a:xfrm rot="21270334">
              <a:off x="7867124" y="3244342"/>
              <a:ext cx="98425" cy="190657"/>
            </a:xfrm>
            <a:custGeom>
              <a:avLst/>
              <a:gdLst>
                <a:gd name="connsiteX0" fmla="*/ 33269 w 98425"/>
                <a:gd name="connsiteY0" fmla="*/ 105505 h 190657"/>
                <a:gd name="connsiteX1" fmla="*/ 53173 w 98425"/>
                <a:gd name="connsiteY1" fmla="*/ 175172 h 190657"/>
                <a:gd name="connsiteX2" fmla="*/ 85518 w 98425"/>
                <a:gd name="connsiteY2" fmla="*/ 141760 h 190657"/>
                <a:gd name="connsiteX3" fmla="*/ 94049 w 98425"/>
                <a:gd name="connsiteY3" fmla="*/ 132341 h 190657"/>
                <a:gd name="connsiteX4" fmla="*/ 97603 w 98425"/>
                <a:gd name="connsiteY4" fmla="*/ 147803 h 190657"/>
                <a:gd name="connsiteX5" fmla="*/ 47308 w 98425"/>
                <a:gd name="connsiteY5" fmla="*/ 190633 h 190657"/>
                <a:gd name="connsiteX6" fmla="*/ 35 w 98425"/>
                <a:gd name="connsiteY6" fmla="*/ 104617 h 190657"/>
                <a:gd name="connsiteX7" fmla="*/ 49263 w 98425"/>
                <a:gd name="connsiteY7" fmla="*/ 117 h 190657"/>
                <a:gd name="connsiteX8" fmla="*/ 74678 w 98425"/>
                <a:gd name="connsiteY8" fmla="*/ 15579 h 190657"/>
                <a:gd name="connsiteX9" fmla="*/ 33446 w 98425"/>
                <a:gd name="connsiteY9" fmla="*/ 105683 h 190657"/>
                <a:gd name="connsiteX10" fmla="*/ 9809 w 98425"/>
                <a:gd name="connsiteY10" fmla="*/ 89155 h 190657"/>
                <a:gd name="connsiteX11" fmla="*/ 10343 w 98425"/>
                <a:gd name="connsiteY11" fmla="*/ 89155 h 190657"/>
                <a:gd name="connsiteX12" fmla="*/ 12298 w 98425"/>
                <a:gd name="connsiteY12" fmla="*/ 88622 h 190657"/>
                <a:gd name="connsiteX13" fmla="*/ 13364 w 98425"/>
                <a:gd name="connsiteY13" fmla="*/ 85068 h 190657"/>
                <a:gd name="connsiteX14" fmla="*/ 11409 w 98425"/>
                <a:gd name="connsiteY14" fmla="*/ 83113 h 190657"/>
                <a:gd name="connsiteX15" fmla="*/ 8921 w 98425"/>
                <a:gd name="connsiteY15" fmla="*/ 84534 h 190657"/>
                <a:gd name="connsiteX16" fmla="*/ 8388 w 98425"/>
                <a:gd name="connsiteY16" fmla="*/ 85068 h 190657"/>
                <a:gd name="connsiteX17" fmla="*/ 9809 w 98425"/>
                <a:gd name="connsiteY17" fmla="*/ 88977 h 190657"/>
                <a:gd name="connsiteX18" fmla="*/ 19229 w 98425"/>
                <a:gd name="connsiteY18" fmla="*/ 100174 h 190657"/>
                <a:gd name="connsiteX19" fmla="*/ 16207 w 98425"/>
                <a:gd name="connsiteY19" fmla="*/ 97153 h 190657"/>
                <a:gd name="connsiteX20" fmla="*/ 10698 w 98425"/>
                <a:gd name="connsiteY20" fmla="*/ 98219 h 190657"/>
                <a:gd name="connsiteX21" fmla="*/ 10165 w 98425"/>
                <a:gd name="connsiteY21" fmla="*/ 99285 h 190657"/>
                <a:gd name="connsiteX22" fmla="*/ 14075 w 98425"/>
                <a:gd name="connsiteY22" fmla="*/ 105683 h 190657"/>
                <a:gd name="connsiteX23" fmla="*/ 15141 w 98425"/>
                <a:gd name="connsiteY23" fmla="*/ 105683 h 190657"/>
                <a:gd name="connsiteX24" fmla="*/ 18162 w 98425"/>
                <a:gd name="connsiteY24" fmla="*/ 104617 h 190657"/>
                <a:gd name="connsiteX25" fmla="*/ 19229 w 98425"/>
                <a:gd name="connsiteY25" fmla="*/ 100174 h 190657"/>
                <a:gd name="connsiteX26" fmla="*/ 24205 w 98425"/>
                <a:gd name="connsiteY26" fmla="*/ 87733 h 190657"/>
                <a:gd name="connsiteX27" fmla="*/ 21717 w 98425"/>
                <a:gd name="connsiteY27" fmla="*/ 86312 h 190657"/>
                <a:gd name="connsiteX28" fmla="*/ 17807 w 98425"/>
                <a:gd name="connsiteY28" fmla="*/ 89333 h 190657"/>
                <a:gd name="connsiteX29" fmla="*/ 17807 w 98425"/>
                <a:gd name="connsiteY29" fmla="*/ 89866 h 190657"/>
                <a:gd name="connsiteX30" fmla="*/ 19762 w 98425"/>
                <a:gd name="connsiteY30" fmla="*/ 94842 h 190657"/>
                <a:gd name="connsiteX31" fmla="*/ 20828 w 98425"/>
                <a:gd name="connsiteY31" fmla="*/ 95375 h 190657"/>
                <a:gd name="connsiteX32" fmla="*/ 23316 w 98425"/>
                <a:gd name="connsiteY32" fmla="*/ 93954 h 190657"/>
                <a:gd name="connsiteX33" fmla="*/ 24383 w 98425"/>
                <a:gd name="connsiteY33" fmla="*/ 87911 h 190657"/>
                <a:gd name="connsiteX34" fmla="*/ 33624 w 98425"/>
                <a:gd name="connsiteY34" fmla="*/ 91643 h 190657"/>
                <a:gd name="connsiteX35" fmla="*/ 62059 w 98425"/>
                <a:gd name="connsiteY35" fmla="*/ 44370 h 190657"/>
                <a:gd name="connsiteX36" fmla="*/ 53173 w 98425"/>
                <a:gd name="connsiteY36" fmla="*/ 12558 h 190657"/>
                <a:gd name="connsiteX37" fmla="*/ 33802 w 98425"/>
                <a:gd name="connsiteY37" fmla="*/ 91643 h 19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8425" h="190657">
                  <a:moveTo>
                    <a:pt x="33269" y="105505"/>
                  </a:moveTo>
                  <a:cubicBezTo>
                    <a:pt x="33269" y="119012"/>
                    <a:pt x="33269" y="174639"/>
                    <a:pt x="53173" y="175172"/>
                  </a:cubicBezTo>
                  <a:cubicBezTo>
                    <a:pt x="53173" y="175172"/>
                    <a:pt x="77521" y="177660"/>
                    <a:pt x="85518" y="141760"/>
                  </a:cubicBezTo>
                  <a:cubicBezTo>
                    <a:pt x="85518" y="141760"/>
                    <a:pt x="87473" y="130742"/>
                    <a:pt x="94049" y="132341"/>
                  </a:cubicBezTo>
                  <a:cubicBezTo>
                    <a:pt x="100980" y="133407"/>
                    <a:pt x="97603" y="147803"/>
                    <a:pt x="97603" y="147803"/>
                  </a:cubicBezTo>
                  <a:cubicBezTo>
                    <a:pt x="85163" y="193122"/>
                    <a:pt x="47308" y="190633"/>
                    <a:pt x="47308" y="190633"/>
                  </a:cubicBezTo>
                  <a:cubicBezTo>
                    <a:pt x="-2986" y="189567"/>
                    <a:pt x="35" y="104617"/>
                    <a:pt x="35" y="104617"/>
                  </a:cubicBezTo>
                  <a:cubicBezTo>
                    <a:pt x="35" y="104617"/>
                    <a:pt x="-1920" y="3672"/>
                    <a:pt x="49263" y="117"/>
                  </a:cubicBezTo>
                  <a:cubicBezTo>
                    <a:pt x="49263" y="117"/>
                    <a:pt x="69701" y="-2371"/>
                    <a:pt x="74678" y="15579"/>
                  </a:cubicBezTo>
                  <a:cubicBezTo>
                    <a:pt x="80720" y="36905"/>
                    <a:pt x="71656" y="91643"/>
                    <a:pt x="33446" y="105683"/>
                  </a:cubicBezTo>
                  <a:close/>
                  <a:moveTo>
                    <a:pt x="9809" y="89155"/>
                  </a:moveTo>
                  <a:lnTo>
                    <a:pt x="10343" y="89155"/>
                  </a:lnTo>
                  <a:cubicBezTo>
                    <a:pt x="11409" y="89155"/>
                    <a:pt x="11764" y="89155"/>
                    <a:pt x="12298" y="88622"/>
                  </a:cubicBezTo>
                  <a:cubicBezTo>
                    <a:pt x="13364" y="87556"/>
                    <a:pt x="13719" y="86134"/>
                    <a:pt x="13364" y="85068"/>
                  </a:cubicBezTo>
                  <a:cubicBezTo>
                    <a:pt x="12298" y="83646"/>
                    <a:pt x="11942" y="83113"/>
                    <a:pt x="11409" y="83113"/>
                  </a:cubicBezTo>
                  <a:cubicBezTo>
                    <a:pt x="9987" y="83113"/>
                    <a:pt x="8921" y="84534"/>
                    <a:pt x="8921" y="84534"/>
                  </a:cubicBezTo>
                  <a:lnTo>
                    <a:pt x="8388" y="85068"/>
                  </a:lnTo>
                  <a:cubicBezTo>
                    <a:pt x="8388" y="87556"/>
                    <a:pt x="8921" y="88622"/>
                    <a:pt x="9809" y="88977"/>
                  </a:cubicBezTo>
                  <a:close/>
                  <a:moveTo>
                    <a:pt x="19229" y="100174"/>
                  </a:moveTo>
                  <a:cubicBezTo>
                    <a:pt x="18695" y="98752"/>
                    <a:pt x="17807" y="97686"/>
                    <a:pt x="16207" y="97153"/>
                  </a:cubicBezTo>
                  <a:cubicBezTo>
                    <a:pt x="13719" y="96086"/>
                    <a:pt x="10698" y="98219"/>
                    <a:pt x="10698" y="98219"/>
                  </a:cubicBezTo>
                  <a:cubicBezTo>
                    <a:pt x="10698" y="98219"/>
                    <a:pt x="10520" y="98574"/>
                    <a:pt x="10165" y="99285"/>
                  </a:cubicBezTo>
                  <a:cubicBezTo>
                    <a:pt x="10698" y="102840"/>
                    <a:pt x="12120" y="104795"/>
                    <a:pt x="14075" y="105683"/>
                  </a:cubicBezTo>
                  <a:lnTo>
                    <a:pt x="15141" y="105683"/>
                  </a:lnTo>
                  <a:cubicBezTo>
                    <a:pt x="16207" y="105683"/>
                    <a:pt x="17096" y="105150"/>
                    <a:pt x="18162" y="104617"/>
                  </a:cubicBezTo>
                  <a:cubicBezTo>
                    <a:pt x="19229" y="103550"/>
                    <a:pt x="19584" y="101596"/>
                    <a:pt x="19229" y="100174"/>
                  </a:cubicBezTo>
                  <a:close/>
                  <a:moveTo>
                    <a:pt x="24205" y="87733"/>
                  </a:moveTo>
                  <a:cubicBezTo>
                    <a:pt x="23138" y="86667"/>
                    <a:pt x="22783" y="86312"/>
                    <a:pt x="21717" y="86312"/>
                  </a:cubicBezTo>
                  <a:cubicBezTo>
                    <a:pt x="19762" y="86312"/>
                    <a:pt x="18162" y="88800"/>
                    <a:pt x="17807" y="89333"/>
                  </a:cubicBezTo>
                  <a:lnTo>
                    <a:pt x="17807" y="89866"/>
                  </a:lnTo>
                  <a:cubicBezTo>
                    <a:pt x="17807" y="92887"/>
                    <a:pt x="18873" y="94309"/>
                    <a:pt x="19762" y="94842"/>
                  </a:cubicBezTo>
                  <a:cubicBezTo>
                    <a:pt x="19762" y="94842"/>
                    <a:pt x="20117" y="95020"/>
                    <a:pt x="20828" y="95375"/>
                  </a:cubicBezTo>
                  <a:cubicBezTo>
                    <a:pt x="21895" y="95375"/>
                    <a:pt x="22250" y="94842"/>
                    <a:pt x="23316" y="93954"/>
                  </a:cubicBezTo>
                  <a:cubicBezTo>
                    <a:pt x="24383" y="92532"/>
                    <a:pt x="25271" y="90044"/>
                    <a:pt x="24383" y="87911"/>
                  </a:cubicBezTo>
                  <a:close/>
                  <a:moveTo>
                    <a:pt x="33624" y="91643"/>
                  </a:moveTo>
                  <a:cubicBezTo>
                    <a:pt x="44643" y="86134"/>
                    <a:pt x="57083" y="70672"/>
                    <a:pt x="62059" y="44370"/>
                  </a:cubicBezTo>
                  <a:cubicBezTo>
                    <a:pt x="68457" y="10958"/>
                    <a:pt x="53173" y="12558"/>
                    <a:pt x="53173" y="12558"/>
                  </a:cubicBezTo>
                  <a:cubicBezTo>
                    <a:pt x="40200" y="14513"/>
                    <a:pt x="35224" y="68362"/>
                    <a:pt x="33802" y="91643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6" name="Vrije vorm: vorm 555">
              <a:extLst>
                <a:ext uri="{FF2B5EF4-FFF2-40B4-BE49-F238E27FC236}">
                  <a16:creationId xmlns:a16="http://schemas.microsoft.com/office/drawing/2014/main" id="{FC752B22-160B-59F9-128F-E0425B3D5ACE}"/>
                </a:ext>
              </a:extLst>
            </p:cNvPr>
            <p:cNvSpPr/>
            <p:nvPr/>
          </p:nvSpPr>
          <p:spPr>
            <a:xfrm rot="21270334">
              <a:off x="7976971" y="3232767"/>
              <a:ext cx="117643" cy="190808"/>
            </a:xfrm>
            <a:custGeom>
              <a:avLst/>
              <a:gdLst>
                <a:gd name="connsiteX0" fmla="*/ 81574 w 117643"/>
                <a:gd name="connsiteY0" fmla="*/ 20994 h 190808"/>
                <a:gd name="connsiteX1" fmla="*/ 31279 w 117643"/>
                <a:gd name="connsiteY1" fmla="*/ 172767 h 190808"/>
                <a:gd name="connsiteX2" fmla="*/ 19371 w 117643"/>
                <a:gd name="connsiteY2" fmla="*/ 190717 h 190808"/>
                <a:gd name="connsiteX3" fmla="*/ 5509 w 117643"/>
                <a:gd name="connsiteY3" fmla="*/ 167791 h 190808"/>
                <a:gd name="connsiteX4" fmla="*/ 0 w 117643"/>
                <a:gd name="connsiteY4" fmla="*/ 76798 h 190808"/>
                <a:gd name="connsiteX5" fmla="*/ 1422 w 117643"/>
                <a:gd name="connsiteY5" fmla="*/ 32013 h 190808"/>
                <a:gd name="connsiteX6" fmla="*/ 19371 w 117643"/>
                <a:gd name="connsiteY6" fmla="*/ 201 h 190808"/>
                <a:gd name="connsiteX7" fmla="*/ 33234 w 117643"/>
                <a:gd name="connsiteY7" fmla="*/ 39477 h 190808"/>
                <a:gd name="connsiteX8" fmla="*/ 31279 w 117643"/>
                <a:gd name="connsiteY8" fmla="*/ 79820 h 190808"/>
                <a:gd name="connsiteX9" fmla="*/ 31279 w 117643"/>
                <a:gd name="connsiteY9" fmla="*/ 114653 h 190808"/>
                <a:gd name="connsiteX10" fmla="*/ 84062 w 117643"/>
                <a:gd name="connsiteY10" fmla="*/ 201 h 190808"/>
                <a:gd name="connsiteX11" fmla="*/ 117473 w 117643"/>
                <a:gd name="connsiteY11" fmla="*/ 70400 h 190808"/>
                <a:gd name="connsiteX12" fmla="*/ 115518 w 117643"/>
                <a:gd name="connsiteY12" fmla="*/ 166902 h 190808"/>
                <a:gd name="connsiteX13" fmla="*/ 103611 w 117643"/>
                <a:gd name="connsiteY13" fmla="*/ 190717 h 190808"/>
                <a:gd name="connsiteX14" fmla="*/ 84240 w 117643"/>
                <a:gd name="connsiteY14" fmla="*/ 150908 h 190808"/>
                <a:gd name="connsiteX15" fmla="*/ 81751 w 117643"/>
                <a:gd name="connsiteY15" fmla="*/ 20994 h 190808"/>
                <a:gd name="connsiteX16" fmla="*/ 10841 w 117643"/>
                <a:gd name="connsiteY16" fmla="*/ 88706 h 190808"/>
                <a:gd name="connsiteX17" fmla="*/ 8886 w 117643"/>
                <a:gd name="connsiteY17" fmla="*/ 87284 h 190808"/>
                <a:gd name="connsiteX18" fmla="*/ 6398 w 117643"/>
                <a:gd name="connsiteY18" fmla="*/ 89239 h 190808"/>
                <a:gd name="connsiteX19" fmla="*/ 6398 w 117643"/>
                <a:gd name="connsiteY19" fmla="*/ 89772 h 190808"/>
                <a:gd name="connsiteX20" fmla="*/ 7820 w 117643"/>
                <a:gd name="connsiteY20" fmla="*/ 93326 h 190808"/>
                <a:gd name="connsiteX21" fmla="*/ 8353 w 117643"/>
                <a:gd name="connsiteY21" fmla="*/ 93326 h 190808"/>
                <a:gd name="connsiteX22" fmla="*/ 10308 w 117643"/>
                <a:gd name="connsiteY22" fmla="*/ 92793 h 190808"/>
                <a:gd name="connsiteX23" fmla="*/ 10841 w 117643"/>
                <a:gd name="connsiteY23" fmla="*/ 88883 h 190808"/>
                <a:gd name="connsiteX24" fmla="*/ 23814 w 117643"/>
                <a:gd name="connsiteY24" fmla="*/ 82308 h 190808"/>
                <a:gd name="connsiteX25" fmla="*/ 20793 w 117643"/>
                <a:gd name="connsiteY25" fmla="*/ 79286 h 190808"/>
                <a:gd name="connsiteX26" fmla="*/ 14751 w 117643"/>
                <a:gd name="connsiteY26" fmla="*/ 80708 h 190808"/>
                <a:gd name="connsiteX27" fmla="*/ 14218 w 117643"/>
                <a:gd name="connsiteY27" fmla="*/ 82130 h 190808"/>
                <a:gd name="connsiteX28" fmla="*/ 19194 w 117643"/>
                <a:gd name="connsiteY28" fmla="*/ 87639 h 190808"/>
                <a:gd name="connsiteX29" fmla="*/ 20260 w 117643"/>
                <a:gd name="connsiteY29" fmla="*/ 87639 h 190808"/>
                <a:gd name="connsiteX30" fmla="*/ 22748 w 117643"/>
                <a:gd name="connsiteY30" fmla="*/ 86573 h 190808"/>
                <a:gd name="connsiteX31" fmla="*/ 23814 w 117643"/>
                <a:gd name="connsiteY31" fmla="*/ 82130 h 190808"/>
                <a:gd name="connsiteX32" fmla="*/ 18838 w 117643"/>
                <a:gd name="connsiteY32" fmla="*/ 94215 h 190808"/>
                <a:gd name="connsiteX33" fmla="*/ 15817 w 117643"/>
                <a:gd name="connsiteY33" fmla="*/ 94215 h 190808"/>
                <a:gd name="connsiteX34" fmla="*/ 14395 w 117643"/>
                <a:gd name="connsiteY34" fmla="*/ 98658 h 190808"/>
                <a:gd name="connsiteX35" fmla="*/ 14395 w 117643"/>
                <a:gd name="connsiteY35" fmla="*/ 99191 h 190808"/>
                <a:gd name="connsiteX36" fmla="*/ 18305 w 117643"/>
                <a:gd name="connsiteY36" fmla="*/ 102745 h 190808"/>
                <a:gd name="connsiteX37" fmla="*/ 20793 w 117643"/>
                <a:gd name="connsiteY37" fmla="*/ 99724 h 190808"/>
                <a:gd name="connsiteX38" fmla="*/ 18838 w 117643"/>
                <a:gd name="connsiteY38" fmla="*/ 94215 h 190808"/>
                <a:gd name="connsiteX39" fmla="*/ 94903 w 117643"/>
                <a:gd name="connsiteY39" fmla="*/ 94215 h 190808"/>
                <a:gd name="connsiteX40" fmla="*/ 96324 w 117643"/>
                <a:gd name="connsiteY40" fmla="*/ 98125 h 190808"/>
                <a:gd name="connsiteX41" fmla="*/ 97391 w 117643"/>
                <a:gd name="connsiteY41" fmla="*/ 98125 h 190808"/>
                <a:gd name="connsiteX42" fmla="*/ 98813 w 117643"/>
                <a:gd name="connsiteY42" fmla="*/ 97058 h 190808"/>
                <a:gd name="connsiteX43" fmla="*/ 99346 w 117643"/>
                <a:gd name="connsiteY43" fmla="*/ 93504 h 190808"/>
                <a:gd name="connsiteX44" fmla="*/ 97391 w 117643"/>
                <a:gd name="connsiteY44" fmla="*/ 92082 h 190808"/>
                <a:gd name="connsiteX45" fmla="*/ 94903 w 117643"/>
                <a:gd name="connsiteY45" fmla="*/ 93504 h 190808"/>
                <a:gd name="connsiteX46" fmla="*/ 94903 w 117643"/>
                <a:gd name="connsiteY46" fmla="*/ 94037 h 190808"/>
                <a:gd name="connsiteX47" fmla="*/ 100945 w 117643"/>
                <a:gd name="connsiteY47" fmla="*/ 102212 h 190808"/>
                <a:gd name="connsiteX48" fmla="*/ 102900 w 117643"/>
                <a:gd name="connsiteY48" fmla="*/ 107188 h 190808"/>
                <a:gd name="connsiteX49" fmla="*/ 103433 w 117643"/>
                <a:gd name="connsiteY49" fmla="*/ 107188 h 190808"/>
                <a:gd name="connsiteX50" fmla="*/ 105921 w 117643"/>
                <a:gd name="connsiteY50" fmla="*/ 105767 h 190808"/>
                <a:gd name="connsiteX51" fmla="*/ 106988 w 117643"/>
                <a:gd name="connsiteY51" fmla="*/ 100257 h 190808"/>
                <a:gd name="connsiteX52" fmla="*/ 104499 w 117643"/>
                <a:gd name="connsiteY52" fmla="*/ 98302 h 190808"/>
                <a:gd name="connsiteX53" fmla="*/ 100945 w 117643"/>
                <a:gd name="connsiteY53" fmla="*/ 101857 h 190808"/>
                <a:gd name="connsiteX54" fmla="*/ 100945 w 117643"/>
                <a:gd name="connsiteY54" fmla="*/ 102390 h 190808"/>
                <a:gd name="connsiteX55" fmla="*/ 103433 w 117643"/>
                <a:gd name="connsiteY55" fmla="*/ 86751 h 190808"/>
                <a:gd name="connsiteX56" fmla="*/ 106455 w 117643"/>
                <a:gd name="connsiteY56" fmla="*/ 92793 h 190808"/>
                <a:gd name="connsiteX57" fmla="*/ 107521 w 117643"/>
                <a:gd name="connsiteY57" fmla="*/ 92793 h 190808"/>
                <a:gd name="connsiteX58" fmla="*/ 108942 w 117643"/>
                <a:gd name="connsiteY58" fmla="*/ 92260 h 190808"/>
                <a:gd name="connsiteX59" fmla="*/ 110009 w 117643"/>
                <a:gd name="connsiteY59" fmla="*/ 86751 h 190808"/>
                <a:gd name="connsiteX60" fmla="*/ 107521 w 117643"/>
                <a:gd name="connsiteY60" fmla="*/ 84263 h 190808"/>
                <a:gd name="connsiteX61" fmla="*/ 103611 w 117643"/>
                <a:gd name="connsiteY61" fmla="*/ 86217 h 190808"/>
                <a:gd name="connsiteX62" fmla="*/ 103611 w 117643"/>
                <a:gd name="connsiteY62" fmla="*/ 86751 h 19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7643" h="190808">
                  <a:moveTo>
                    <a:pt x="81574" y="20994"/>
                  </a:moveTo>
                  <a:cubicBezTo>
                    <a:pt x="72155" y="20461"/>
                    <a:pt x="42831" y="103634"/>
                    <a:pt x="31279" y="172767"/>
                  </a:cubicBezTo>
                  <a:cubicBezTo>
                    <a:pt x="30746" y="180765"/>
                    <a:pt x="28257" y="190717"/>
                    <a:pt x="19371" y="190717"/>
                  </a:cubicBezTo>
                  <a:cubicBezTo>
                    <a:pt x="7997" y="190717"/>
                    <a:pt x="5509" y="167791"/>
                    <a:pt x="5509" y="167791"/>
                  </a:cubicBezTo>
                  <a:cubicBezTo>
                    <a:pt x="1066" y="139000"/>
                    <a:pt x="0" y="76798"/>
                    <a:pt x="0" y="76798"/>
                  </a:cubicBezTo>
                  <a:cubicBezTo>
                    <a:pt x="0" y="76798"/>
                    <a:pt x="0" y="51384"/>
                    <a:pt x="1422" y="32013"/>
                  </a:cubicBezTo>
                  <a:cubicBezTo>
                    <a:pt x="1422" y="32013"/>
                    <a:pt x="3377" y="201"/>
                    <a:pt x="19371" y="201"/>
                  </a:cubicBezTo>
                  <a:cubicBezTo>
                    <a:pt x="36255" y="-332"/>
                    <a:pt x="33767" y="31124"/>
                    <a:pt x="33234" y="39477"/>
                  </a:cubicBezTo>
                  <a:cubicBezTo>
                    <a:pt x="32167" y="52451"/>
                    <a:pt x="32167" y="64358"/>
                    <a:pt x="31279" y="79820"/>
                  </a:cubicBezTo>
                  <a:lnTo>
                    <a:pt x="31279" y="114653"/>
                  </a:lnTo>
                  <a:cubicBezTo>
                    <a:pt x="42653" y="70400"/>
                    <a:pt x="63091" y="2689"/>
                    <a:pt x="84062" y="201"/>
                  </a:cubicBezTo>
                  <a:cubicBezTo>
                    <a:pt x="116940" y="-3354"/>
                    <a:pt x="118362" y="41077"/>
                    <a:pt x="117473" y="70400"/>
                  </a:cubicBezTo>
                  <a:cubicBezTo>
                    <a:pt x="116407" y="95814"/>
                    <a:pt x="116052" y="152507"/>
                    <a:pt x="115518" y="166902"/>
                  </a:cubicBezTo>
                  <a:cubicBezTo>
                    <a:pt x="115518" y="178810"/>
                    <a:pt x="112497" y="189828"/>
                    <a:pt x="103611" y="190717"/>
                  </a:cubicBezTo>
                  <a:cubicBezTo>
                    <a:pt x="95080" y="191783"/>
                    <a:pt x="85661" y="183786"/>
                    <a:pt x="84240" y="150908"/>
                  </a:cubicBezTo>
                  <a:cubicBezTo>
                    <a:pt x="82817" y="105589"/>
                    <a:pt x="92770" y="20994"/>
                    <a:pt x="81751" y="20994"/>
                  </a:cubicBezTo>
                  <a:close/>
                  <a:moveTo>
                    <a:pt x="10841" y="88706"/>
                  </a:moveTo>
                  <a:cubicBezTo>
                    <a:pt x="10308" y="87639"/>
                    <a:pt x="9419" y="87284"/>
                    <a:pt x="8886" y="87284"/>
                  </a:cubicBezTo>
                  <a:cubicBezTo>
                    <a:pt x="7464" y="87284"/>
                    <a:pt x="6931" y="88706"/>
                    <a:pt x="6398" y="89239"/>
                  </a:cubicBezTo>
                  <a:lnTo>
                    <a:pt x="6398" y="89772"/>
                  </a:lnTo>
                  <a:cubicBezTo>
                    <a:pt x="6398" y="92260"/>
                    <a:pt x="7464" y="93326"/>
                    <a:pt x="7820" y="93326"/>
                  </a:cubicBezTo>
                  <a:lnTo>
                    <a:pt x="8353" y="93326"/>
                  </a:lnTo>
                  <a:cubicBezTo>
                    <a:pt x="9419" y="93326"/>
                    <a:pt x="9775" y="93326"/>
                    <a:pt x="10308" y="92793"/>
                  </a:cubicBezTo>
                  <a:cubicBezTo>
                    <a:pt x="11374" y="91727"/>
                    <a:pt x="11374" y="90305"/>
                    <a:pt x="10841" y="88883"/>
                  </a:cubicBezTo>
                  <a:close/>
                  <a:moveTo>
                    <a:pt x="23814" y="82308"/>
                  </a:moveTo>
                  <a:cubicBezTo>
                    <a:pt x="22748" y="80886"/>
                    <a:pt x="21860" y="79820"/>
                    <a:pt x="20793" y="79286"/>
                  </a:cubicBezTo>
                  <a:cubicBezTo>
                    <a:pt x="18305" y="78220"/>
                    <a:pt x="15284" y="80708"/>
                    <a:pt x="14751" y="80708"/>
                  </a:cubicBezTo>
                  <a:cubicBezTo>
                    <a:pt x="14751" y="81241"/>
                    <a:pt x="14218" y="81774"/>
                    <a:pt x="14218" y="82130"/>
                  </a:cubicBezTo>
                  <a:cubicBezTo>
                    <a:pt x="15284" y="85151"/>
                    <a:pt x="16706" y="87106"/>
                    <a:pt x="19194" y="87639"/>
                  </a:cubicBezTo>
                  <a:lnTo>
                    <a:pt x="20260" y="87639"/>
                  </a:lnTo>
                  <a:cubicBezTo>
                    <a:pt x="21326" y="87639"/>
                    <a:pt x="22215" y="87106"/>
                    <a:pt x="22748" y="86573"/>
                  </a:cubicBezTo>
                  <a:cubicBezTo>
                    <a:pt x="23814" y="85151"/>
                    <a:pt x="24170" y="83552"/>
                    <a:pt x="23814" y="82130"/>
                  </a:cubicBezTo>
                  <a:close/>
                  <a:moveTo>
                    <a:pt x="18838" y="94215"/>
                  </a:moveTo>
                  <a:cubicBezTo>
                    <a:pt x="17417" y="93682"/>
                    <a:pt x="16350" y="93682"/>
                    <a:pt x="15817" y="94215"/>
                  </a:cubicBezTo>
                  <a:cubicBezTo>
                    <a:pt x="14395" y="95281"/>
                    <a:pt x="14395" y="97769"/>
                    <a:pt x="14395" y="98658"/>
                  </a:cubicBezTo>
                  <a:lnTo>
                    <a:pt x="14395" y="99191"/>
                  </a:lnTo>
                  <a:cubicBezTo>
                    <a:pt x="15462" y="101679"/>
                    <a:pt x="16883" y="102745"/>
                    <a:pt x="18305" y="102745"/>
                  </a:cubicBezTo>
                  <a:cubicBezTo>
                    <a:pt x="19371" y="102212"/>
                    <a:pt x="20260" y="101324"/>
                    <a:pt x="20793" y="99724"/>
                  </a:cubicBezTo>
                  <a:cubicBezTo>
                    <a:pt x="21326" y="98302"/>
                    <a:pt x="20260" y="95281"/>
                    <a:pt x="18838" y="94215"/>
                  </a:cubicBezTo>
                  <a:close/>
                  <a:moveTo>
                    <a:pt x="94903" y="94215"/>
                  </a:moveTo>
                  <a:cubicBezTo>
                    <a:pt x="94903" y="97236"/>
                    <a:pt x="95969" y="97769"/>
                    <a:pt x="96324" y="98125"/>
                  </a:cubicBezTo>
                  <a:lnTo>
                    <a:pt x="97391" y="98125"/>
                  </a:lnTo>
                  <a:cubicBezTo>
                    <a:pt x="97391" y="98125"/>
                    <a:pt x="98457" y="97592"/>
                    <a:pt x="98813" y="97058"/>
                  </a:cubicBezTo>
                  <a:cubicBezTo>
                    <a:pt x="99879" y="96525"/>
                    <a:pt x="100234" y="95103"/>
                    <a:pt x="99346" y="93504"/>
                  </a:cubicBezTo>
                  <a:cubicBezTo>
                    <a:pt x="98813" y="92082"/>
                    <a:pt x="97924" y="92082"/>
                    <a:pt x="97391" y="92082"/>
                  </a:cubicBezTo>
                  <a:cubicBezTo>
                    <a:pt x="95969" y="92082"/>
                    <a:pt x="95436" y="93504"/>
                    <a:pt x="94903" y="93504"/>
                  </a:cubicBezTo>
                  <a:lnTo>
                    <a:pt x="94903" y="94037"/>
                  </a:lnTo>
                  <a:close/>
                  <a:moveTo>
                    <a:pt x="100945" y="102212"/>
                  </a:moveTo>
                  <a:cubicBezTo>
                    <a:pt x="100945" y="104700"/>
                    <a:pt x="101478" y="106655"/>
                    <a:pt x="102900" y="107188"/>
                  </a:cubicBezTo>
                  <a:lnTo>
                    <a:pt x="103433" y="107188"/>
                  </a:lnTo>
                  <a:cubicBezTo>
                    <a:pt x="104499" y="107188"/>
                    <a:pt x="105388" y="106655"/>
                    <a:pt x="105921" y="105767"/>
                  </a:cubicBezTo>
                  <a:cubicBezTo>
                    <a:pt x="107343" y="104345"/>
                    <a:pt x="107876" y="101857"/>
                    <a:pt x="106988" y="100257"/>
                  </a:cubicBezTo>
                  <a:cubicBezTo>
                    <a:pt x="105921" y="98302"/>
                    <a:pt x="105033" y="98302"/>
                    <a:pt x="104499" y="98302"/>
                  </a:cubicBezTo>
                  <a:cubicBezTo>
                    <a:pt x="102545" y="98302"/>
                    <a:pt x="101478" y="100790"/>
                    <a:pt x="100945" y="101857"/>
                  </a:cubicBezTo>
                  <a:lnTo>
                    <a:pt x="100945" y="102390"/>
                  </a:lnTo>
                  <a:close/>
                  <a:moveTo>
                    <a:pt x="103433" y="86751"/>
                  </a:moveTo>
                  <a:cubicBezTo>
                    <a:pt x="103966" y="90305"/>
                    <a:pt x="104855" y="92260"/>
                    <a:pt x="106455" y="92793"/>
                  </a:cubicBezTo>
                  <a:lnTo>
                    <a:pt x="107521" y="92793"/>
                  </a:lnTo>
                  <a:cubicBezTo>
                    <a:pt x="107521" y="92793"/>
                    <a:pt x="108587" y="92793"/>
                    <a:pt x="108942" y="92260"/>
                  </a:cubicBezTo>
                  <a:cubicBezTo>
                    <a:pt x="110009" y="91194"/>
                    <a:pt x="110898" y="89239"/>
                    <a:pt x="110009" y="86751"/>
                  </a:cubicBezTo>
                  <a:cubicBezTo>
                    <a:pt x="109476" y="85329"/>
                    <a:pt x="108942" y="84263"/>
                    <a:pt x="107521" y="84263"/>
                  </a:cubicBezTo>
                  <a:cubicBezTo>
                    <a:pt x="105566" y="83729"/>
                    <a:pt x="103966" y="85684"/>
                    <a:pt x="103611" y="86217"/>
                  </a:cubicBezTo>
                  <a:lnTo>
                    <a:pt x="103611" y="86751"/>
                  </a:ln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7" name="Vrije vorm: vorm 556">
              <a:extLst>
                <a:ext uri="{FF2B5EF4-FFF2-40B4-BE49-F238E27FC236}">
                  <a16:creationId xmlns:a16="http://schemas.microsoft.com/office/drawing/2014/main" id="{1CC8801F-BD91-53E5-31A6-029A1D2B8363}"/>
                </a:ext>
              </a:extLst>
            </p:cNvPr>
            <p:cNvSpPr/>
            <p:nvPr/>
          </p:nvSpPr>
          <p:spPr>
            <a:xfrm rot="21270334">
              <a:off x="8108901" y="3161127"/>
              <a:ext cx="25235" cy="252895"/>
            </a:xfrm>
            <a:custGeom>
              <a:avLst/>
              <a:gdLst>
                <a:gd name="connsiteX0" fmla="*/ 11374 w 25235"/>
                <a:gd name="connsiteY0" fmla="*/ 252896 h 252895"/>
                <a:gd name="connsiteX1" fmla="*/ 0 w 25235"/>
                <a:gd name="connsiteY1" fmla="*/ 240456 h 252895"/>
                <a:gd name="connsiteX2" fmla="*/ 11374 w 25235"/>
                <a:gd name="connsiteY2" fmla="*/ 228015 h 252895"/>
                <a:gd name="connsiteX3" fmla="*/ 22392 w 25235"/>
                <a:gd name="connsiteY3" fmla="*/ 240456 h 252895"/>
                <a:gd name="connsiteX4" fmla="*/ 11374 w 25235"/>
                <a:gd name="connsiteY4" fmla="*/ 252896 h 252895"/>
                <a:gd name="connsiteX5" fmla="*/ 25236 w 25235"/>
                <a:gd name="connsiteY5" fmla="*/ 23459 h 252895"/>
                <a:gd name="connsiteX6" fmla="*/ 25236 w 25235"/>
                <a:gd name="connsiteY6" fmla="*/ 42297 h 252895"/>
                <a:gd name="connsiteX7" fmla="*/ 24703 w 25235"/>
                <a:gd name="connsiteY7" fmla="*/ 49229 h 252895"/>
                <a:gd name="connsiteX8" fmla="*/ 24703 w 25235"/>
                <a:gd name="connsiteY8" fmla="*/ 58115 h 252895"/>
                <a:gd name="connsiteX9" fmla="*/ 24170 w 25235"/>
                <a:gd name="connsiteY9" fmla="*/ 81574 h 252895"/>
                <a:gd name="connsiteX10" fmla="*/ 24170 w 25235"/>
                <a:gd name="connsiteY10" fmla="*/ 110009 h 252895"/>
                <a:gd name="connsiteX11" fmla="*/ 23637 w 25235"/>
                <a:gd name="connsiteY11" fmla="*/ 140399 h 252895"/>
                <a:gd name="connsiteX12" fmla="*/ 20616 w 25235"/>
                <a:gd name="connsiteY12" fmla="*/ 193715 h 252895"/>
                <a:gd name="connsiteX13" fmla="*/ 12618 w 25235"/>
                <a:gd name="connsiteY13" fmla="*/ 217530 h 252895"/>
                <a:gd name="connsiteX14" fmla="*/ 8708 w 25235"/>
                <a:gd name="connsiteY14" fmla="*/ 216108 h 252895"/>
                <a:gd name="connsiteX15" fmla="*/ 2666 w 25235"/>
                <a:gd name="connsiteY15" fmla="*/ 195137 h 252895"/>
                <a:gd name="connsiteX16" fmla="*/ 2133 w 25235"/>
                <a:gd name="connsiteY16" fmla="*/ 189628 h 252895"/>
                <a:gd name="connsiteX17" fmla="*/ 1599 w 25235"/>
                <a:gd name="connsiteY17" fmla="*/ 182697 h 252895"/>
                <a:gd name="connsiteX18" fmla="*/ 1066 w 25235"/>
                <a:gd name="connsiteY18" fmla="*/ 163858 h 252895"/>
                <a:gd name="connsiteX19" fmla="*/ 0 w 25235"/>
                <a:gd name="connsiteY19" fmla="*/ 115518 h 252895"/>
                <a:gd name="connsiteX20" fmla="*/ 1066 w 25235"/>
                <a:gd name="connsiteY20" fmla="*/ 64335 h 252895"/>
                <a:gd name="connsiteX21" fmla="*/ 1599 w 25235"/>
                <a:gd name="connsiteY21" fmla="*/ 58292 h 252895"/>
                <a:gd name="connsiteX22" fmla="*/ 1599 w 25235"/>
                <a:gd name="connsiteY22" fmla="*/ 52250 h 252895"/>
                <a:gd name="connsiteX23" fmla="*/ 2666 w 25235"/>
                <a:gd name="connsiteY23" fmla="*/ 41764 h 252895"/>
                <a:gd name="connsiteX24" fmla="*/ 3199 w 25235"/>
                <a:gd name="connsiteY24" fmla="*/ 32345 h 252895"/>
                <a:gd name="connsiteX25" fmla="*/ 4265 w 25235"/>
                <a:gd name="connsiteY25" fmla="*/ 24348 h 252895"/>
                <a:gd name="connsiteX26" fmla="*/ 6753 w 25235"/>
                <a:gd name="connsiteY26" fmla="*/ 11907 h 252895"/>
                <a:gd name="connsiteX27" fmla="*/ 13684 w 25235"/>
                <a:gd name="connsiteY27" fmla="*/ 0 h 252895"/>
                <a:gd name="connsiteX28" fmla="*/ 23637 w 25235"/>
                <a:gd name="connsiteY28" fmla="*/ 10486 h 252895"/>
                <a:gd name="connsiteX29" fmla="*/ 25059 w 25235"/>
                <a:gd name="connsiteY29" fmla="*/ 23459 h 252895"/>
                <a:gd name="connsiteX30" fmla="*/ 13329 w 25235"/>
                <a:gd name="connsiteY30" fmla="*/ 168834 h 252895"/>
                <a:gd name="connsiteX31" fmla="*/ 9774 w 25235"/>
                <a:gd name="connsiteY31" fmla="*/ 166879 h 252895"/>
                <a:gd name="connsiteX32" fmla="*/ 4265 w 25235"/>
                <a:gd name="connsiteY32" fmla="*/ 169901 h 252895"/>
                <a:gd name="connsiteX33" fmla="*/ 4265 w 25235"/>
                <a:gd name="connsiteY33" fmla="*/ 170967 h 252895"/>
                <a:gd name="connsiteX34" fmla="*/ 10308 w 25235"/>
                <a:gd name="connsiteY34" fmla="*/ 175410 h 252895"/>
                <a:gd name="connsiteX35" fmla="*/ 11374 w 25235"/>
                <a:gd name="connsiteY35" fmla="*/ 175410 h 252895"/>
                <a:gd name="connsiteX36" fmla="*/ 13862 w 25235"/>
                <a:gd name="connsiteY36" fmla="*/ 173455 h 252895"/>
                <a:gd name="connsiteX37" fmla="*/ 13329 w 25235"/>
                <a:gd name="connsiteY37" fmla="*/ 169012 h 252895"/>
                <a:gd name="connsiteX38" fmla="*/ 6398 w 25235"/>
                <a:gd name="connsiteY38" fmla="*/ 155861 h 252895"/>
                <a:gd name="connsiteX39" fmla="*/ 6398 w 25235"/>
                <a:gd name="connsiteY39" fmla="*/ 156394 h 252895"/>
                <a:gd name="connsiteX40" fmla="*/ 10308 w 25235"/>
                <a:gd name="connsiteY40" fmla="*/ 159415 h 252895"/>
                <a:gd name="connsiteX41" fmla="*/ 10841 w 25235"/>
                <a:gd name="connsiteY41" fmla="*/ 159415 h 252895"/>
                <a:gd name="connsiteX42" fmla="*/ 12796 w 25235"/>
                <a:gd name="connsiteY42" fmla="*/ 156394 h 252895"/>
                <a:gd name="connsiteX43" fmla="*/ 10308 w 25235"/>
                <a:gd name="connsiteY43" fmla="*/ 151418 h 252895"/>
                <a:gd name="connsiteX44" fmla="*/ 7287 w 25235"/>
                <a:gd name="connsiteY44" fmla="*/ 151418 h 252895"/>
                <a:gd name="connsiteX45" fmla="*/ 6220 w 25235"/>
                <a:gd name="connsiteY45" fmla="*/ 152839 h 252895"/>
                <a:gd name="connsiteX46" fmla="*/ 6220 w 25235"/>
                <a:gd name="connsiteY46" fmla="*/ 155861 h 252895"/>
                <a:gd name="connsiteX47" fmla="*/ 20260 w 25235"/>
                <a:gd name="connsiteY47" fmla="*/ 164391 h 252895"/>
                <a:gd name="connsiteX48" fmla="*/ 18838 w 25235"/>
                <a:gd name="connsiteY48" fmla="*/ 162436 h 252895"/>
                <a:gd name="connsiteX49" fmla="*/ 15284 w 25235"/>
                <a:gd name="connsiteY49" fmla="*/ 162970 h 252895"/>
                <a:gd name="connsiteX50" fmla="*/ 14217 w 25235"/>
                <a:gd name="connsiteY50" fmla="*/ 165458 h 252895"/>
                <a:gd name="connsiteX51" fmla="*/ 16706 w 25235"/>
                <a:gd name="connsiteY51" fmla="*/ 167413 h 252895"/>
                <a:gd name="connsiteX52" fmla="*/ 17239 w 25235"/>
                <a:gd name="connsiteY52" fmla="*/ 167413 h 252895"/>
                <a:gd name="connsiteX53" fmla="*/ 20260 w 25235"/>
                <a:gd name="connsiteY53" fmla="*/ 164391 h 252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5235" h="252895">
                  <a:moveTo>
                    <a:pt x="11374" y="252896"/>
                  </a:moveTo>
                  <a:cubicBezTo>
                    <a:pt x="4976" y="252896"/>
                    <a:pt x="0" y="247387"/>
                    <a:pt x="0" y="240456"/>
                  </a:cubicBezTo>
                  <a:cubicBezTo>
                    <a:pt x="0" y="233525"/>
                    <a:pt x="4976" y="228015"/>
                    <a:pt x="11374" y="228015"/>
                  </a:cubicBezTo>
                  <a:cubicBezTo>
                    <a:pt x="17416" y="228015"/>
                    <a:pt x="22392" y="233525"/>
                    <a:pt x="22392" y="240456"/>
                  </a:cubicBezTo>
                  <a:cubicBezTo>
                    <a:pt x="22392" y="247387"/>
                    <a:pt x="17416" y="252896"/>
                    <a:pt x="11374" y="252896"/>
                  </a:cubicBezTo>
                  <a:close/>
                  <a:moveTo>
                    <a:pt x="25236" y="23459"/>
                  </a:moveTo>
                  <a:lnTo>
                    <a:pt x="25236" y="42297"/>
                  </a:lnTo>
                  <a:cubicBezTo>
                    <a:pt x="25236" y="44252"/>
                    <a:pt x="24703" y="46207"/>
                    <a:pt x="24703" y="49229"/>
                  </a:cubicBezTo>
                  <a:lnTo>
                    <a:pt x="24703" y="58115"/>
                  </a:lnTo>
                  <a:cubicBezTo>
                    <a:pt x="24170" y="64512"/>
                    <a:pt x="24170" y="72510"/>
                    <a:pt x="24170" y="81574"/>
                  </a:cubicBezTo>
                  <a:lnTo>
                    <a:pt x="24170" y="110009"/>
                  </a:lnTo>
                  <a:cubicBezTo>
                    <a:pt x="24170" y="119961"/>
                    <a:pt x="23637" y="130447"/>
                    <a:pt x="23637" y="140399"/>
                  </a:cubicBezTo>
                  <a:cubicBezTo>
                    <a:pt x="23103" y="160304"/>
                    <a:pt x="22215" y="179142"/>
                    <a:pt x="20616" y="193715"/>
                  </a:cubicBezTo>
                  <a:cubicBezTo>
                    <a:pt x="18660" y="207577"/>
                    <a:pt x="16173" y="217174"/>
                    <a:pt x="12618" y="217530"/>
                  </a:cubicBezTo>
                  <a:cubicBezTo>
                    <a:pt x="12618" y="217530"/>
                    <a:pt x="10663" y="218596"/>
                    <a:pt x="8708" y="216108"/>
                  </a:cubicBezTo>
                  <a:cubicBezTo>
                    <a:pt x="6753" y="213620"/>
                    <a:pt x="4265" y="208111"/>
                    <a:pt x="2666" y="195137"/>
                  </a:cubicBezTo>
                  <a:cubicBezTo>
                    <a:pt x="2666" y="193715"/>
                    <a:pt x="2666" y="191583"/>
                    <a:pt x="2133" y="189628"/>
                  </a:cubicBezTo>
                  <a:cubicBezTo>
                    <a:pt x="2133" y="187673"/>
                    <a:pt x="2133" y="185185"/>
                    <a:pt x="1599" y="182697"/>
                  </a:cubicBezTo>
                  <a:cubicBezTo>
                    <a:pt x="1599" y="177187"/>
                    <a:pt x="1066" y="170789"/>
                    <a:pt x="1066" y="163858"/>
                  </a:cubicBezTo>
                  <a:cubicBezTo>
                    <a:pt x="533" y="149996"/>
                    <a:pt x="0" y="132935"/>
                    <a:pt x="0" y="115518"/>
                  </a:cubicBezTo>
                  <a:cubicBezTo>
                    <a:pt x="0" y="98102"/>
                    <a:pt x="533" y="80152"/>
                    <a:pt x="1066" y="64335"/>
                  </a:cubicBezTo>
                  <a:cubicBezTo>
                    <a:pt x="1066" y="62380"/>
                    <a:pt x="1066" y="60425"/>
                    <a:pt x="1599" y="58292"/>
                  </a:cubicBezTo>
                  <a:lnTo>
                    <a:pt x="1599" y="52250"/>
                  </a:lnTo>
                  <a:cubicBezTo>
                    <a:pt x="2133" y="48695"/>
                    <a:pt x="2133" y="45319"/>
                    <a:pt x="2666" y="41764"/>
                  </a:cubicBezTo>
                  <a:cubicBezTo>
                    <a:pt x="2666" y="38210"/>
                    <a:pt x="3199" y="35366"/>
                    <a:pt x="3199" y="32345"/>
                  </a:cubicBezTo>
                  <a:cubicBezTo>
                    <a:pt x="3732" y="29324"/>
                    <a:pt x="4265" y="26836"/>
                    <a:pt x="4265" y="24348"/>
                  </a:cubicBezTo>
                  <a:cubicBezTo>
                    <a:pt x="4265" y="24348"/>
                    <a:pt x="5331" y="18305"/>
                    <a:pt x="6753" y="11907"/>
                  </a:cubicBezTo>
                  <a:cubicBezTo>
                    <a:pt x="8175" y="5865"/>
                    <a:pt x="10308" y="0"/>
                    <a:pt x="13684" y="0"/>
                  </a:cubicBezTo>
                  <a:cubicBezTo>
                    <a:pt x="18660" y="0"/>
                    <a:pt x="21682" y="3554"/>
                    <a:pt x="23637" y="10486"/>
                  </a:cubicBezTo>
                  <a:cubicBezTo>
                    <a:pt x="24703" y="13507"/>
                    <a:pt x="25059" y="17950"/>
                    <a:pt x="25059" y="23459"/>
                  </a:cubicBezTo>
                  <a:close/>
                  <a:moveTo>
                    <a:pt x="13329" y="168834"/>
                  </a:moveTo>
                  <a:cubicBezTo>
                    <a:pt x="12263" y="167413"/>
                    <a:pt x="11374" y="166879"/>
                    <a:pt x="9774" y="166879"/>
                  </a:cubicBezTo>
                  <a:cubicBezTo>
                    <a:pt x="6753" y="166879"/>
                    <a:pt x="4798" y="169367"/>
                    <a:pt x="4265" y="169901"/>
                  </a:cubicBezTo>
                  <a:lnTo>
                    <a:pt x="4265" y="170967"/>
                  </a:lnTo>
                  <a:cubicBezTo>
                    <a:pt x="5687" y="173988"/>
                    <a:pt x="7820" y="175410"/>
                    <a:pt x="10308" y="175410"/>
                  </a:cubicBezTo>
                  <a:lnTo>
                    <a:pt x="11374" y="175410"/>
                  </a:lnTo>
                  <a:cubicBezTo>
                    <a:pt x="12440" y="175410"/>
                    <a:pt x="13329" y="174344"/>
                    <a:pt x="13862" y="173455"/>
                  </a:cubicBezTo>
                  <a:cubicBezTo>
                    <a:pt x="14395" y="172033"/>
                    <a:pt x="14395" y="170434"/>
                    <a:pt x="13329" y="169012"/>
                  </a:cubicBezTo>
                  <a:close/>
                  <a:moveTo>
                    <a:pt x="6398" y="155861"/>
                  </a:moveTo>
                  <a:lnTo>
                    <a:pt x="6398" y="156394"/>
                  </a:lnTo>
                  <a:cubicBezTo>
                    <a:pt x="7820" y="158349"/>
                    <a:pt x="9419" y="159415"/>
                    <a:pt x="10308" y="159415"/>
                  </a:cubicBezTo>
                  <a:lnTo>
                    <a:pt x="10841" y="159415"/>
                  </a:lnTo>
                  <a:cubicBezTo>
                    <a:pt x="11907" y="158882"/>
                    <a:pt x="12796" y="157993"/>
                    <a:pt x="12796" y="156394"/>
                  </a:cubicBezTo>
                  <a:cubicBezTo>
                    <a:pt x="13329" y="154439"/>
                    <a:pt x="12263" y="151951"/>
                    <a:pt x="10308" y="151418"/>
                  </a:cubicBezTo>
                  <a:cubicBezTo>
                    <a:pt x="8886" y="150351"/>
                    <a:pt x="7820" y="150885"/>
                    <a:pt x="7287" y="151418"/>
                  </a:cubicBezTo>
                  <a:cubicBezTo>
                    <a:pt x="6753" y="151418"/>
                    <a:pt x="6753" y="151951"/>
                    <a:pt x="6220" y="152839"/>
                  </a:cubicBezTo>
                  <a:cubicBezTo>
                    <a:pt x="5687" y="153906"/>
                    <a:pt x="6220" y="155328"/>
                    <a:pt x="6220" y="155861"/>
                  </a:cubicBezTo>
                  <a:close/>
                  <a:moveTo>
                    <a:pt x="20260" y="164391"/>
                  </a:moveTo>
                  <a:cubicBezTo>
                    <a:pt x="20260" y="163325"/>
                    <a:pt x="19727" y="162970"/>
                    <a:pt x="18838" y="162436"/>
                  </a:cubicBezTo>
                  <a:cubicBezTo>
                    <a:pt x="17772" y="161903"/>
                    <a:pt x="16350" y="161903"/>
                    <a:pt x="15284" y="162970"/>
                  </a:cubicBezTo>
                  <a:cubicBezTo>
                    <a:pt x="14217" y="164036"/>
                    <a:pt x="14217" y="164924"/>
                    <a:pt x="14217" y="165458"/>
                  </a:cubicBezTo>
                  <a:cubicBezTo>
                    <a:pt x="14751" y="166879"/>
                    <a:pt x="16173" y="167413"/>
                    <a:pt x="16706" y="167413"/>
                  </a:cubicBezTo>
                  <a:lnTo>
                    <a:pt x="17239" y="167413"/>
                  </a:lnTo>
                  <a:cubicBezTo>
                    <a:pt x="19727" y="166346"/>
                    <a:pt x="20260" y="165458"/>
                    <a:pt x="20260" y="164391"/>
                  </a:cubicBezTo>
                  <a:close/>
                </a:path>
              </a:pathLst>
            </a:custGeom>
            <a:grpFill/>
            <a:ln w="177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558" name="Graphic 557">
            <a:extLst>
              <a:ext uri="{FF2B5EF4-FFF2-40B4-BE49-F238E27FC236}">
                <a16:creationId xmlns:a16="http://schemas.microsoft.com/office/drawing/2014/main" id="{8B9E936C-8CEC-6AC0-C123-2E48A259909A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21273795">
            <a:off x="3897435" y="3335367"/>
            <a:ext cx="4824285" cy="7572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76915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ructi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rije vorm: vorm 1">
            <a:extLst>
              <a:ext uri="{FF2B5EF4-FFF2-40B4-BE49-F238E27FC236}">
                <a16:creationId xmlns:a16="http://schemas.microsoft.com/office/drawing/2014/main" id="{48A87F8A-8A23-21E0-F6A3-79E7E1D513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/>
              </a:gs>
              <a:gs pos="100000">
                <a:srgbClr val="A5BBCC"/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2">
            <a:extLst>
              <a:ext uri="{FF2B5EF4-FFF2-40B4-BE49-F238E27FC236}">
                <a16:creationId xmlns:a16="http://schemas.microsoft.com/office/drawing/2014/main" id="{B2B1DDC9-F997-5567-AA32-B873C054468E}"/>
              </a:ext>
            </a:extLst>
          </p:cNvPr>
          <p:cNvGrpSpPr/>
          <p:nvPr userDrawn="1"/>
        </p:nvGrpSpPr>
        <p:grpSpPr>
          <a:xfrm>
            <a:off x="971864" y="4566813"/>
            <a:ext cx="10249414" cy="2807334"/>
            <a:chOff x="1319284" y="4243554"/>
            <a:chExt cx="9554574" cy="2617016"/>
          </a:xfrm>
        </p:grpSpPr>
        <p:grpSp>
          <p:nvGrpSpPr>
            <p:cNvPr id="4" name="Graphic 10">
              <a:extLst>
                <a:ext uri="{FF2B5EF4-FFF2-40B4-BE49-F238E27FC236}">
                  <a16:creationId xmlns:a16="http://schemas.microsoft.com/office/drawing/2014/main" id="{F748F7F9-1C82-3885-9618-39855389A2C4}"/>
                </a:ext>
              </a:extLst>
            </p:cNvPr>
            <p:cNvGrpSpPr/>
            <p:nvPr userDrawn="1"/>
          </p:nvGrpSpPr>
          <p:grpSpPr>
            <a:xfrm>
              <a:off x="1319284" y="4436885"/>
              <a:ext cx="9554574" cy="1980417"/>
              <a:chOff x="1876425" y="4319492"/>
              <a:chExt cx="8440292" cy="1749455"/>
            </a:xfrm>
          </p:grpSpPr>
          <p:sp>
            <p:nvSpPr>
              <p:cNvPr id="12" name="Vrije vorm: vorm 11">
                <a:extLst>
                  <a:ext uri="{FF2B5EF4-FFF2-40B4-BE49-F238E27FC236}">
                    <a16:creationId xmlns:a16="http://schemas.microsoft.com/office/drawing/2014/main" id="{36C8B65B-846E-9667-A595-30087F743667}"/>
                  </a:ext>
                </a:extLst>
              </p:cNvPr>
              <p:cNvSpPr/>
              <p:nvPr/>
            </p:nvSpPr>
            <p:spPr>
              <a:xfrm>
                <a:off x="3937730" y="4350639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7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7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B6662EFC-58FC-BE92-B668-F0C120FCAD65}"/>
                  </a:ext>
                </a:extLst>
              </p:cNvPr>
              <p:cNvSpPr/>
              <p:nvPr/>
            </p:nvSpPr>
            <p:spPr>
              <a:xfrm>
                <a:off x="4864608" y="4572000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B26D8643-32BA-4752-2779-62ED2337BD2F}"/>
                  </a:ext>
                </a:extLst>
              </p:cNvPr>
              <p:cNvSpPr/>
              <p:nvPr/>
            </p:nvSpPr>
            <p:spPr>
              <a:xfrm>
                <a:off x="5335047" y="4511611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44A26B79-C64A-7917-DF9F-68FF501145D1}"/>
                  </a:ext>
                </a:extLst>
              </p:cNvPr>
              <p:cNvSpPr/>
              <p:nvPr/>
            </p:nvSpPr>
            <p:spPr>
              <a:xfrm>
                <a:off x="2842831" y="4529804"/>
                <a:ext cx="988504" cy="1313402"/>
              </a:xfrm>
              <a:custGeom>
                <a:avLst/>
                <a:gdLst>
                  <a:gd name="connsiteX0" fmla="*/ 988314 w 988504"/>
                  <a:gd name="connsiteY0" fmla="*/ 1280160 h 1313402"/>
                  <a:gd name="connsiteX1" fmla="*/ 681038 w 988504"/>
                  <a:gd name="connsiteY1" fmla="*/ 707231 h 1313402"/>
                  <a:gd name="connsiteX2" fmla="*/ 790670 w 988504"/>
                  <a:gd name="connsiteY2" fmla="*/ 725710 h 1313402"/>
                  <a:gd name="connsiteX3" fmla="*/ 606266 w 988504"/>
                  <a:gd name="connsiteY3" fmla="*/ 381953 h 1313402"/>
                  <a:gd name="connsiteX4" fmla="*/ 672084 w 988504"/>
                  <a:gd name="connsiteY4" fmla="*/ 393001 h 1313402"/>
                  <a:gd name="connsiteX5" fmla="*/ 494157 w 988504"/>
                  <a:gd name="connsiteY5" fmla="*/ 0 h 1313402"/>
                  <a:gd name="connsiteX6" fmla="*/ 316230 w 988504"/>
                  <a:gd name="connsiteY6" fmla="*/ 393001 h 1313402"/>
                  <a:gd name="connsiteX7" fmla="*/ 382048 w 988504"/>
                  <a:gd name="connsiteY7" fmla="*/ 381953 h 1313402"/>
                  <a:gd name="connsiteX8" fmla="*/ 197644 w 988504"/>
                  <a:gd name="connsiteY8" fmla="*/ 725710 h 1313402"/>
                  <a:gd name="connsiteX9" fmla="*/ 307277 w 988504"/>
                  <a:gd name="connsiteY9" fmla="*/ 707231 h 1313402"/>
                  <a:gd name="connsiteX10" fmla="*/ 0 w 988504"/>
                  <a:gd name="connsiteY10" fmla="*/ 1280160 h 1313402"/>
                  <a:gd name="connsiteX11" fmla="*/ 435388 w 988504"/>
                  <a:gd name="connsiteY11" fmla="*/ 1153001 h 1313402"/>
                  <a:gd name="connsiteX12" fmla="*/ 435388 w 988504"/>
                  <a:gd name="connsiteY12" fmla="*/ 1313402 h 1313402"/>
                  <a:gd name="connsiteX13" fmla="*/ 553117 w 988504"/>
                  <a:gd name="connsiteY13" fmla="*/ 1313402 h 1313402"/>
                  <a:gd name="connsiteX14" fmla="*/ 553117 w 988504"/>
                  <a:gd name="connsiteY14" fmla="*/ 1153001 h 1313402"/>
                  <a:gd name="connsiteX15" fmla="*/ 988505 w 988504"/>
                  <a:gd name="connsiteY15" fmla="*/ 1280160 h 1313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88504" h="1313402">
                    <a:moveTo>
                      <a:pt x="988314" y="1280160"/>
                    </a:moveTo>
                    <a:cubicBezTo>
                      <a:pt x="878681" y="1152144"/>
                      <a:pt x="769049" y="922782"/>
                      <a:pt x="681038" y="707231"/>
                    </a:cubicBezTo>
                    <a:cubicBezTo>
                      <a:pt x="725424" y="718756"/>
                      <a:pt x="766572" y="725710"/>
                      <a:pt x="790670" y="725710"/>
                    </a:cubicBezTo>
                    <a:cubicBezTo>
                      <a:pt x="724853" y="648843"/>
                      <a:pt x="659130" y="511302"/>
                      <a:pt x="606266" y="381953"/>
                    </a:cubicBezTo>
                    <a:cubicBezTo>
                      <a:pt x="632936" y="388811"/>
                      <a:pt x="657606" y="393001"/>
                      <a:pt x="672084" y="393001"/>
                    </a:cubicBezTo>
                    <a:cubicBezTo>
                      <a:pt x="583120" y="289084"/>
                      <a:pt x="494157" y="0"/>
                      <a:pt x="494157" y="0"/>
                    </a:cubicBezTo>
                    <a:cubicBezTo>
                      <a:pt x="494157" y="0"/>
                      <a:pt x="405194" y="289179"/>
                      <a:pt x="316230" y="393001"/>
                    </a:cubicBezTo>
                    <a:cubicBezTo>
                      <a:pt x="330708" y="393001"/>
                      <a:pt x="355378" y="388811"/>
                      <a:pt x="382048" y="381953"/>
                    </a:cubicBezTo>
                    <a:cubicBezTo>
                      <a:pt x="329184" y="511302"/>
                      <a:pt x="263461" y="648843"/>
                      <a:pt x="197644" y="725710"/>
                    </a:cubicBezTo>
                    <a:cubicBezTo>
                      <a:pt x="221742" y="725710"/>
                      <a:pt x="262890" y="718756"/>
                      <a:pt x="307277" y="707231"/>
                    </a:cubicBezTo>
                    <a:cubicBezTo>
                      <a:pt x="219266" y="922782"/>
                      <a:pt x="109633" y="1152049"/>
                      <a:pt x="0" y="1280160"/>
                    </a:cubicBezTo>
                    <a:cubicBezTo>
                      <a:pt x="88868" y="1280160"/>
                      <a:pt x="317182" y="1223486"/>
                      <a:pt x="435388" y="1153001"/>
                    </a:cubicBezTo>
                    <a:lnTo>
                      <a:pt x="435388" y="1313402"/>
                    </a:lnTo>
                    <a:lnTo>
                      <a:pt x="553117" y="1313402"/>
                    </a:lnTo>
                    <a:lnTo>
                      <a:pt x="553117" y="1153001"/>
                    </a:lnTo>
                    <a:cubicBezTo>
                      <a:pt x="671227" y="1223486"/>
                      <a:pt x="899636" y="1280160"/>
                      <a:pt x="988505" y="12801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2594CE90-3CDC-3A9C-F156-87D51F6A5555}"/>
                  </a:ext>
                </a:extLst>
              </p:cNvPr>
              <p:cNvSpPr/>
              <p:nvPr/>
            </p:nvSpPr>
            <p:spPr>
              <a:xfrm>
                <a:off x="6469760" y="4319492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8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8" y="773525"/>
                    </a:cubicBezTo>
                    <a:cubicBezTo>
                      <a:pt x="239840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4A87EE85-7B8D-B1EA-30FD-C5D227BDE3B1}"/>
                  </a:ext>
                </a:extLst>
              </p:cNvPr>
              <p:cNvSpPr/>
              <p:nvPr/>
            </p:nvSpPr>
            <p:spPr>
              <a:xfrm>
                <a:off x="1876425" y="4585525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79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40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79 h 1436369"/>
                  <a:gd name="connsiteX11" fmla="*/ 476155 w 1081087"/>
                  <a:gd name="connsiteY11" fmla="*/ 1260919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19 h 1436369"/>
                  <a:gd name="connsiteX15" fmla="*/ 1081088 w 1081087"/>
                  <a:gd name="connsiteY15" fmla="*/ 1400079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02B14DEF-BDC8-D56B-1AEE-BE97A810508E}"/>
                  </a:ext>
                </a:extLst>
              </p:cNvPr>
              <p:cNvSpPr/>
              <p:nvPr/>
            </p:nvSpPr>
            <p:spPr>
              <a:xfrm>
                <a:off x="4408455" y="4502086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28653942-ECAF-532F-9E13-901FB7472650}"/>
                  </a:ext>
                </a:extLst>
              </p:cNvPr>
              <p:cNvSpPr/>
              <p:nvPr/>
            </p:nvSpPr>
            <p:spPr>
              <a:xfrm>
                <a:off x="6807993" y="4428934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79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39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79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79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2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A11D1EBB-9561-225D-FD89-9A2DCF833DA4}"/>
                  </a:ext>
                </a:extLst>
              </p:cNvPr>
              <p:cNvSpPr/>
              <p:nvPr/>
            </p:nvSpPr>
            <p:spPr>
              <a:xfrm>
                <a:off x="8205311" y="4589907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5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19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DE090E68-03F5-73D3-88A4-96FC0C13466D}"/>
                  </a:ext>
                </a:extLst>
              </p:cNvPr>
              <p:cNvSpPr/>
              <p:nvPr/>
            </p:nvSpPr>
            <p:spPr>
              <a:xfrm>
                <a:off x="9235630" y="4632578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5" name="Graphic 10">
              <a:extLst>
                <a:ext uri="{FF2B5EF4-FFF2-40B4-BE49-F238E27FC236}">
                  <a16:creationId xmlns:a16="http://schemas.microsoft.com/office/drawing/2014/main" id="{986BD3CB-E24A-F442-76D1-55BB3B732CA6}"/>
                </a:ext>
              </a:extLst>
            </p:cNvPr>
            <p:cNvGrpSpPr/>
            <p:nvPr/>
          </p:nvGrpSpPr>
          <p:grpSpPr>
            <a:xfrm>
              <a:off x="3017201" y="4243554"/>
              <a:ext cx="5973495" cy="2617016"/>
              <a:chOff x="3376326" y="4148708"/>
              <a:chExt cx="5276849" cy="2311812"/>
            </a:xfrm>
          </p:grpSpPr>
          <p:sp>
            <p:nvSpPr>
              <p:cNvPr id="7" name="Vrije vorm: vorm 6">
                <a:extLst>
                  <a:ext uri="{FF2B5EF4-FFF2-40B4-BE49-F238E27FC236}">
                    <a16:creationId xmlns:a16="http://schemas.microsoft.com/office/drawing/2014/main" id="{CC26220E-90CE-56A2-B09B-7F3EB0249020}"/>
                  </a:ext>
                </a:extLst>
              </p:cNvPr>
              <p:cNvSpPr/>
              <p:nvPr/>
            </p:nvSpPr>
            <p:spPr>
              <a:xfrm>
                <a:off x="3376326" y="4306919"/>
                <a:ext cx="1379696" cy="1833276"/>
              </a:xfrm>
              <a:custGeom>
                <a:avLst/>
                <a:gdLst>
                  <a:gd name="connsiteX0" fmla="*/ 1379601 w 1379696"/>
                  <a:gd name="connsiteY0" fmla="*/ 1786890 h 1833276"/>
                  <a:gd name="connsiteX1" fmla="*/ 950690 w 1379696"/>
                  <a:gd name="connsiteY1" fmla="*/ 987266 h 1833276"/>
                  <a:gd name="connsiteX2" fmla="*/ 1103662 w 1379696"/>
                  <a:gd name="connsiteY2" fmla="*/ 1012984 h 1833276"/>
                  <a:gd name="connsiteX3" fmla="*/ 846296 w 1379696"/>
                  <a:gd name="connsiteY3" fmla="*/ 533209 h 1833276"/>
                  <a:gd name="connsiteX4" fmla="*/ 938117 w 1379696"/>
                  <a:gd name="connsiteY4" fmla="*/ 548640 h 1833276"/>
                  <a:gd name="connsiteX5" fmla="*/ 689801 w 1379696"/>
                  <a:gd name="connsiteY5" fmla="*/ 0 h 1833276"/>
                  <a:gd name="connsiteX6" fmla="*/ 441484 w 1379696"/>
                  <a:gd name="connsiteY6" fmla="*/ 548640 h 1833276"/>
                  <a:gd name="connsiteX7" fmla="*/ 533305 w 1379696"/>
                  <a:gd name="connsiteY7" fmla="*/ 533209 h 1833276"/>
                  <a:gd name="connsiteX8" fmla="*/ 275939 w 1379696"/>
                  <a:gd name="connsiteY8" fmla="*/ 1012984 h 1833276"/>
                  <a:gd name="connsiteX9" fmla="*/ 428911 w 1379696"/>
                  <a:gd name="connsiteY9" fmla="*/ 987266 h 1833276"/>
                  <a:gd name="connsiteX10" fmla="*/ 0 w 1379696"/>
                  <a:gd name="connsiteY10" fmla="*/ 1786890 h 1833276"/>
                  <a:gd name="connsiteX11" fmla="*/ 607695 w 1379696"/>
                  <a:gd name="connsiteY11" fmla="*/ 1609344 h 1833276"/>
                  <a:gd name="connsiteX12" fmla="*/ 607695 w 1379696"/>
                  <a:gd name="connsiteY12" fmla="*/ 1833277 h 1833276"/>
                  <a:gd name="connsiteX13" fmla="*/ 772001 w 1379696"/>
                  <a:gd name="connsiteY13" fmla="*/ 1833277 h 1833276"/>
                  <a:gd name="connsiteX14" fmla="*/ 772001 w 1379696"/>
                  <a:gd name="connsiteY14" fmla="*/ 1609344 h 1833276"/>
                  <a:gd name="connsiteX15" fmla="*/ 1379696 w 1379696"/>
                  <a:gd name="connsiteY15" fmla="*/ 1786890 h 183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79696" h="1833276">
                    <a:moveTo>
                      <a:pt x="1379601" y="1786890"/>
                    </a:moveTo>
                    <a:cubicBezTo>
                      <a:pt x="1226534" y="1608201"/>
                      <a:pt x="1073563" y="1288066"/>
                      <a:pt x="950690" y="987266"/>
                    </a:cubicBezTo>
                    <a:cubicBezTo>
                      <a:pt x="1012698" y="1003363"/>
                      <a:pt x="1070134" y="1012984"/>
                      <a:pt x="1103662" y="1012984"/>
                    </a:cubicBezTo>
                    <a:cubicBezTo>
                      <a:pt x="1011841" y="905732"/>
                      <a:pt x="920020" y="713708"/>
                      <a:pt x="846296" y="533209"/>
                    </a:cubicBezTo>
                    <a:cubicBezTo>
                      <a:pt x="883444" y="542830"/>
                      <a:pt x="917924" y="548640"/>
                      <a:pt x="938117" y="548640"/>
                    </a:cubicBezTo>
                    <a:cubicBezTo>
                      <a:pt x="813911" y="403574"/>
                      <a:pt x="689801" y="0"/>
                      <a:pt x="689801" y="0"/>
                    </a:cubicBezTo>
                    <a:cubicBezTo>
                      <a:pt x="689801" y="0"/>
                      <a:pt x="565595" y="403574"/>
                      <a:pt x="441484" y="548640"/>
                    </a:cubicBezTo>
                    <a:cubicBezTo>
                      <a:pt x="461677" y="548640"/>
                      <a:pt x="496062" y="542830"/>
                      <a:pt x="533305" y="533209"/>
                    </a:cubicBezTo>
                    <a:cubicBezTo>
                      <a:pt x="459581" y="713708"/>
                      <a:pt x="367760" y="905827"/>
                      <a:pt x="275939" y="1012984"/>
                    </a:cubicBezTo>
                    <a:cubicBezTo>
                      <a:pt x="309563" y="1012984"/>
                      <a:pt x="366998" y="1003268"/>
                      <a:pt x="428911" y="987266"/>
                    </a:cubicBezTo>
                    <a:cubicBezTo>
                      <a:pt x="306038" y="1288161"/>
                      <a:pt x="152971" y="1608201"/>
                      <a:pt x="0" y="1786890"/>
                    </a:cubicBezTo>
                    <a:cubicBezTo>
                      <a:pt x="124016" y="1786890"/>
                      <a:pt x="442817" y="1707737"/>
                      <a:pt x="607695" y="1609344"/>
                    </a:cubicBezTo>
                    <a:lnTo>
                      <a:pt x="607695" y="1833277"/>
                    </a:lnTo>
                    <a:lnTo>
                      <a:pt x="772001" y="1833277"/>
                    </a:lnTo>
                    <a:lnTo>
                      <a:pt x="772001" y="1609344"/>
                    </a:lnTo>
                    <a:cubicBezTo>
                      <a:pt x="936879" y="1707737"/>
                      <a:pt x="1255681" y="1786890"/>
                      <a:pt x="1379696" y="17868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" name="Vrije vorm: vorm 7">
                <a:extLst>
                  <a:ext uri="{FF2B5EF4-FFF2-40B4-BE49-F238E27FC236}">
                    <a16:creationId xmlns:a16="http://schemas.microsoft.com/office/drawing/2014/main" id="{6C92C5F2-867D-D323-1A1B-FA8B32DBFC43}"/>
                  </a:ext>
                </a:extLst>
              </p:cNvPr>
              <p:cNvSpPr/>
              <p:nvPr/>
            </p:nvSpPr>
            <p:spPr>
              <a:xfrm>
                <a:off x="5630417" y="4148708"/>
                <a:ext cx="1500378" cy="1993487"/>
              </a:xfrm>
              <a:custGeom>
                <a:avLst/>
                <a:gdLst>
                  <a:gd name="connsiteX0" fmla="*/ 1500188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5 w 1500378"/>
                  <a:gd name="connsiteY3" fmla="*/ 579787 h 1993487"/>
                  <a:gd name="connsiteX4" fmla="*/ 1020128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5 w 1500378"/>
                  <a:gd name="connsiteY11" fmla="*/ 1750028 h 1993487"/>
                  <a:gd name="connsiteX12" fmla="*/ 660845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8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60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90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" name="Vrije vorm: vorm 8">
                <a:extLst>
                  <a:ext uri="{FF2B5EF4-FFF2-40B4-BE49-F238E27FC236}">
                    <a16:creationId xmlns:a16="http://schemas.microsoft.com/office/drawing/2014/main" id="{5CCBAAC5-2723-66CD-9D33-218C5528007E}"/>
                  </a:ext>
                </a:extLst>
              </p:cNvPr>
              <p:cNvSpPr/>
              <p:nvPr/>
            </p:nvSpPr>
            <p:spPr>
              <a:xfrm>
                <a:off x="6447948" y="4455033"/>
                <a:ext cx="1500377" cy="1993487"/>
              </a:xfrm>
              <a:custGeom>
                <a:avLst/>
                <a:gdLst>
                  <a:gd name="connsiteX0" fmla="*/ 1500188 w 1500377"/>
                  <a:gd name="connsiteY0" fmla="*/ 1943100 h 1993487"/>
                  <a:gd name="connsiteX1" fmla="*/ 1033748 w 1500377"/>
                  <a:gd name="connsiteY1" fmla="*/ 1073563 h 1993487"/>
                  <a:gd name="connsiteX2" fmla="*/ 1200150 w 1500377"/>
                  <a:gd name="connsiteY2" fmla="*/ 1101566 h 1993487"/>
                  <a:gd name="connsiteX3" fmla="*/ 920305 w 1500377"/>
                  <a:gd name="connsiteY3" fmla="*/ 579787 h 1993487"/>
                  <a:gd name="connsiteX4" fmla="*/ 1020127 w 1500377"/>
                  <a:gd name="connsiteY4" fmla="*/ 596551 h 1993487"/>
                  <a:gd name="connsiteX5" fmla="*/ 750094 w 1500377"/>
                  <a:gd name="connsiteY5" fmla="*/ 0 h 1993487"/>
                  <a:gd name="connsiteX6" fmla="*/ 480060 w 1500377"/>
                  <a:gd name="connsiteY6" fmla="*/ 596551 h 1993487"/>
                  <a:gd name="connsiteX7" fmla="*/ 579882 w 1500377"/>
                  <a:gd name="connsiteY7" fmla="*/ 579787 h 1993487"/>
                  <a:gd name="connsiteX8" fmla="*/ 300038 w 1500377"/>
                  <a:gd name="connsiteY8" fmla="*/ 1101566 h 1993487"/>
                  <a:gd name="connsiteX9" fmla="*/ 466439 w 1500377"/>
                  <a:gd name="connsiteY9" fmla="*/ 1073563 h 1993487"/>
                  <a:gd name="connsiteX10" fmla="*/ 0 w 1500377"/>
                  <a:gd name="connsiteY10" fmla="*/ 1943100 h 1993487"/>
                  <a:gd name="connsiteX11" fmla="*/ 660845 w 1500377"/>
                  <a:gd name="connsiteY11" fmla="*/ 1750028 h 1993487"/>
                  <a:gd name="connsiteX12" fmla="*/ 660845 w 1500377"/>
                  <a:gd name="connsiteY12" fmla="*/ 1993487 h 1993487"/>
                  <a:gd name="connsiteX13" fmla="*/ 839534 w 1500377"/>
                  <a:gd name="connsiteY13" fmla="*/ 1993487 h 1993487"/>
                  <a:gd name="connsiteX14" fmla="*/ 839534 w 1500377"/>
                  <a:gd name="connsiteY14" fmla="*/ 1750028 h 1993487"/>
                  <a:gd name="connsiteX15" fmla="*/ 1500378 w 1500377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7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" name="Vrije vorm: vorm 9">
                <a:extLst>
                  <a:ext uri="{FF2B5EF4-FFF2-40B4-BE49-F238E27FC236}">
                    <a16:creationId xmlns:a16="http://schemas.microsoft.com/office/drawing/2014/main" id="{9A5DB185-C0ED-C4EB-3A2D-34A38633DF76}"/>
                  </a:ext>
                </a:extLst>
              </p:cNvPr>
              <p:cNvSpPr/>
              <p:nvPr/>
            </p:nvSpPr>
            <p:spPr>
              <a:xfrm>
                <a:off x="7360634" y="4358258"/>
                <a:ext cx="1292542" cy="1717452"/>
              </a:xfrm>
              <a:custGeom>
                <a:avLst/>
                <a:gdLst>
                  <a:gd name="connsiteX0" fmla="*/ 1292542 w 1292542"/>
                  <a:gd name="connsiteY0" fmla="*/ 1674019 h 1717452"/>
                  <a:gd name="connsiteX1" fmla="*/ 890683 w 1292542"/>
                  <a:gd name="connsiteY1" fmla="*/ 924877 h 1717452"/>
                  <a:gd name="connsiteX2" fmla="*/ 1034034 w 1292542"/>
                  <a:gd name="connsiteY2" fmla="*/ 948976 h 1717452"/>
                  <a:gd name="connsiteX3" fmla="*/ 792956 w 1292542"/>
                  <a:gd name="connsiteY3" fmla="*/ 499491 h 1717452"/>
                  <a:gd name="connsiteX4" fmla="*/ 878967 w 1292542"/>
                  <a:gd name="connsiteY4" fmla="*/ 513969 h 1717452"/>
                  <a:gd name="connsiteX5" fmla="*/ 646271 w 1292542"/>
                  <a:gd name="connsiteY5" fmla="*/ 0 h 1717452"/>
                  <a:gd name="connsiteX6" fmla="*/ 413575 w 1292542"/>
                  <a:gd name="connsiteY6" fmla="*/ 513969 h 1717452"/>
                  <a:gd name="connsiteX7" fmla="*/ 499586 w 1292542"/>
                  <a:gd name="connsiteY7" fmla="*/ 499491 h 1717452"/>
                  <a:gd name="connsiteX8" fmla="*/ 258508 w 1292542"/>
                  <a:gd name="connsiteY8" fmla="*/ 948976 h 1717452"/>
                  <a:gd name="connsiteX9" fmla="*/ 401860 w 1292542"/>
                  <a:gd name="connsiteY9" fmla="*/ 924877 h 1717452"/>
                  <a:gd name="connsiteX10" fmla="*/ 0 w 1292542"/>
                  <a:gd name="connsiteY10" fmla="*/ 1674019 h 1717452"/>
                  <a:gd name="connsiteX11" fmla="*/ 569309 w 1292542"/>
                  <a:gd name="connsiteY11" fmla="*/ 1507712 h 1717452"/>
                  <a:gd name="connsiteX12" fmla="*/ 569309 w 1292542"/>
                  <a:gd name="connsiteY12" fmla="*/ 1717453 h 1717452"/>
                  <a:gd name="connsiteX13" fmla="*/ 723233 w 1292542"/>
                  <a:gd name="connsiteY13" fmla="*/ 1717453 h 1717452"/>
                  <a:gd name="connsiteX14" fmla="*/ 723233 w 1292542"/>
                  <a:gd name="connsiteY14" fmla="*/ 1507712 h 1717452"/>
                  <a:gd name="connsiteX15" fmla="*/ 1292542 w 1292542"/>
                  <a:gd name="connsiteY15" fmla="*/ 1674019 h 171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92542" h="1717452">
                    <a:moveTo>
                      <a:pt x="1292542" y="1674019"/>
                    </a:moveTo>
                    <a:cubicBezTo>
                      <a:pt x="1149191" y="1506569"/>
                      <a:pt x="1005840" y="1206722"/>
                      <a:pt x="890683" y="924877"/>
                    </a:cubicBezTo>
                    <a:cubicBezTo>
                      <a:pt x="948785" y="939927"/>
                      <a:pt x="1002602" y="948976"/>
                      <a:pt x="1034034" y="948976"/>
                    </a:cubicBezTo>
                    <a:cubicBezTo>
                      <a:pt x="948023" y="848487"/>
                      <a:pt x="862013" y="668560"/>
                      <a:pt x="792956" y="499491"/>
                    </a:cubicBezTo>
                    <a:cubicBezTo>
                      <a:pt x="827818" y="508540"/>
                      <a:pt x="860107" y="513969"/>
                      <a:pt x="878967" y="513969"/>
                    </a:cubicBezTo>
                    <a:cubicBezTo>
                      <a:pt x="762667" y="378143"/>
                      <a:pt x="646271" y="0"/>
                      <a:pt x="646271" y="0"/>
                    </a:cubicBezTo>
                    <a:cubicBezTo>
                      <a:pt x="646271" y="0"/>
                      <a:pt x="529971" y="378143"/>
                      <a:pt x="413575" y="513969"/>
                    </a:cubicBezTo>
                    <a:cubicBezTo>
                      <a:pt x="432435" y="513969"/>
                      <a:pt x="464725" y="508540"/>
                      <a:pt x="499586" y="499491"/>
                    </a:cubicBezTo>
                    <a:cubicBezTo>
                      <a:pt x="430530" y="668560"/>
                      <a:pt x="344519" y="848487"/>
                      <a:pt x="258508" y="948976"/>
                    </a:cubicBezTo>
                    <a:cubicBezTo>
                      <a:pt x="289941" y="948976"/>
                      <a:pt x="343757" y="939927"/>
                      <a:pt x="401860" y="924877"/>
                    </a:cubicBezTo>
                    <a:cubicBezTo>
                      <a:pt x="286702" y="1206722"/>
                      <a:pt x="143351" y="1506569"/>
                      <a:pt x="0" y="1674019"/>
                    </a:cubicBezTo>
                    <a:cubicBezTo>
                      <a:pt x="116205" y="1674019"/>
                      <a:pt x="414814" y="1599915"/>
                      <a:pt x="569309" y="1507712"/>
                    </a:cubicBezTo>
                    <a:lnTo>
                      <a:pt x="569309" y="1717453"/>
                    </a:lnTo>
                    <a:lnTo>
                      <a:pt x="723233" y="1717453"/>
                    </a:lnTo>
                    <a:lnTo>
                      <a:pt x="723233" y="1507712"/>
                    </a:lnTo>
                    <a:cubicBezTo>
                      <a:pt x="877728" y="1599915"/>
                      <a:pt x="1176338" y="1674019"/>
                      <a:pt x="1292542" y="16740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" name="Vrije vorm: vorm 10">
                <a:extLst>
                  <a:ext uri="{FF2B5EF4-FFF2-40B4-BE49-F238E27FC236}">
                    <a16:creationId xmlns:a16="http://schemas.microsoft.com/office/drawing/2014/main" id="{F14491AD-698F-A87F-6B60-DC1D40C87AB6}"/>
                  </a:ext>
                </a:extLst>
              </p:cNvPr>
              <p:cNvSpPr/>
              <p:nvPr/>
            </p:nvSpPr>
            <p:spPr>
              <a:xfrm>
                <a:off x="4005453" y="4467034"/>
                <a:ext cx="1500378" cy="1993487"/>
              </a:xfrm>
              <a:custGeom>
                <a:avLst/>
                <a:gdLst>
                  <a:gd name="connsiteX0" fmla="*/ 1500187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6 w 1500378"/>
                  <a:gd name="connsiteY3" fmla="*/ 579787 h 1993487"/>
                  <a:gd name="connsiteX4" fmla="*/ 1020127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4 w 1500378"/>
                  <a:gd name="connsiteY11" fmla="*/ 1750028 h 1993487"/>
                  <a:gd name="connsiteX12" fmla="*/ 660844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7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6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7" y="596551"/>
                      <a:pt x="539496" y="590264"/>
                      <a:pt x="579882" y="579787"/>
                    </a:cubicBezTo>
                    <a:cubicBezTo>
                      <a:pt x="499682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3" y="1400746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4" y="1750028"/>
                    </a:cubicBezTo>
                    <a:lnTo>
                      <a:pt x="660844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23" name="Afbeelding 22">
            <a:extLst>
              <a:ext uri="{FF2B5EF4-FFF2-40B4-BE49-F238E27FC236}">
                <a16:creationId xmlns:a16="http://schemas.microsoft.com/office/drawing/2014/main" id="{6464B92F-09E4-9D3D-BBBA-C8DFBDD205E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44000"/>
          </a:blip>
          <a:stretch>
            <a:fillRect/>
          </a:stretch>
        </p:blipFill>
        <p:spPr>
          <a:xfrm>
            <a:off x="-102959" y="-705678"/>
            <a:ext cx="12397918" cy="8269356"/>
          </a:xfrm>
          <a:prstGeom prst="rect">
            <a:avLst/>
          </a:prstGeom>
        </p:spPr>
      </p:pic>
      <p:sp>
        <p:nvSpPr>
          <p:cNvPr id="24" name="Vrije vorm: vorm 23">
            <a:extLst>
              <a:ext uri="{FF2B5EF4-FFF2-40B4-BE49-F238E27FC236}">
                <a16:creationId xmlns:a16="http://schemas.microsoft.com/office/drawing/2014/main" id="{69FC9B13-5545-55DF-4D84-0E97845890E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>
                  <a:alpha val="64000"/>
                </a:srgbClr>
              </a:gs>
              <a:gs pos="100000">
                <a:srgbClr val="A5BBCC">
                  <a:alpha val="65000"/>
                </a:srgbClr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37" name="Graphic 36">
            <a:extLst>
              <a:ext uri="{FF2B5EF4-FFF2-40B4-BE49-F238E27FC236}">
                <a16:creationId xmlns:a16="http://schemas.microsoft.com/office/drawing/2014/main" id="{B1AD2FB7-C614-1141-CE63-AFC85B4052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11093" y="867931"/>
            <a:ext cx="7169814" cy="826848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4C8D0E7A-1EA8-BD3A-7765-1BD1CA62120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90766" y="4995936"/>
            <a:ext cx="2394592" cy="1870774"/>
          </a:xfrm>
          <a:prstGeom prst="rect">
            <a:avLst/>
          </a:prstGeom>
        </p:spPr>
      </p:pic>
      <p:grpSp>
        <p:nvGrpSpPr>
          <p:cNvPr id="45" name="Groep 44">
            <a:extLst>
              <a:ext uri="{FF2B5EF4-FFF2-40B4-BE49-F238E27FC236}">
                <a16:creationId xmlns:a16="http://schemas.microsoft.com/office/drawing/2014/main" id="{EC362F0E-B746-AFDE-B23E-190F33A9BF09}"/>
              </a:ext>
            </a:extLst>
          </p:cNvPr>
          <p:cNvGrpSpPr/>
          <p:nvPr userDrawn="1"/>
        </p:nvGrpSpPr>
        <p:grpSpPr>
          <a:xfrm>
            <a:off x="4732349" y="4387743"/>
            <a:ext cx="2726242" cy="281932"/>
            <a:chOff x="4972645" y="4462072"/>
            <a:chExt cx="2245650" cy="232232"/>
          </a:xfrm>
          <a:solidFill>
            <a:srgbClr val="D31216"/>
          </a:solidFill>
        </p:grpSpPr>
        <p:sp>
          <p:nvSpPr>
            <p:cNvPr id="46" name="Vrije vorm: vorm 45">
              <a:extLst>
                <a:ext uri="{FF2B5EF4-FFF2-40B4-BE49-F238E27FC236}">
                  <a16:creationId xmlns:a16="http://schemas.microsoft.com/office/drawing/2014/main" id="{E52514EF-A359-2996-323A-F6E49603553C}"/>
                </a:ext>
              </a:extLst>
            </p:cNvPr>
            <p:cNvSpPr/>
            <p:nvPr/>
          </p:nvSpPr>
          <p:spPr>
            <a:xfrm>
              <a:off x="4972645" y="4463786"/>
              <a:ext cx="87849" cy="179857"/>
            </a:xfrm>
            <a:custGeom>
              <a:avLst/>
              <a:gdLst>
                <a:gd name="connsiteX0" fmla="*/ 87358 w 87849"/>
                <a:gd name="connsiteY0" fmla="*/ 149865 h 179857"/>
                <a:gd name="connsiteX1" fmla="*/ 87358 w 87849"/>
                <a:gd name="connsiteY1" fmla="*/ 154754 h 179857"/>
                <a:gd name="connsiteX2" fmla="*/ 85342 w 87849"/>
                <a:gd name="connsiteY2" fmla="*/ 159190 h 179857"/>
                <a:gd name="connsiteX3" fmla="*/ 82015 w 87849"/>
                <a:gd name="connsiteY3" fmla="*/ 162316 h 179857"/>
                <a:gd name="connsiteX4" fmla="*/ 74454 w 87849"/>
                <a:gd name="connsiteY4" fmla="*/ 165643 h 179857"/>
                <a:gd name="connsiteX5" fmla="*/ 55802 w 87849"/>
                <a:gd name="connsiteY5" fmla="*/ 172750 h 179857"/>
                <a:gd name="connsiteX6" fmla="*/ 46275 w 87849"/>
                <a:gd name="connsiteY6" fmla="*/ 175876 h 179857"/>
                <a:gd name="connsiteX7" fmla="*/ 36748 w 87849"/>
                <a:gd name="connsiteY7" fmla="*/ 178749 h 179857"/>
                <a:gd name="connsiteX8" fmla="*/ 34076 w 87849"/>
                <a:gd name="connsiteY8" fmla="*/ 178950 h 179857"/>
                <a:gd name="connsiteX9" fmla="*/ 28985 w 87849"/>
                <a:gd name="connsiteY9" fmla="*/ 179858 h 179857"/>
                <a:gd name="connsiteX10" fmla="*/ 26313 w 87849"/>
                <a:gd name="connsiteY10" fmla="*/ 179202 h 179857"/>
                <a:gd name="connsiteX11" fmla="*/ 21222 w 87849"/>
                <a:gd name="connsiteY11" fmla="*/ 178749 h 179857"/>
                <a:gd name="connsiteX12" fmla="*/ 15475 w 87849"/>
                <a:gd name="connsiteY12" fmla="*/ 176077 h 179857"/>
                <a:gd name="connsiteX13" fmla="*/ 10586 w 87849"/>
                <a:gd name="connsiteY13" fmla="*/ 172549 h 179857"/>
                <a:gd name="connsiteX14" fmla="*/ 7057 w 87849"/>
                <a:gd name="connsiteY14" fmla="*/ 167205 h 179857"/>
                <a:gd name="connsiteX15" fmla="*/ 4638 w 87849"/>
                <a:gd name="connsiteY15" fmla="*/ 161459 h 179857"/>
                <a:gd name="connsiteX16" fmla="*/ 3075 w 87849"/>
                <a:gd name="connsiteY16" fmla="*/ 154603 h 179857"/>
                <a:gd name="connsiteX17" fmla="*/ 1764 w 87849"/>
                <a:gd name="connsiteY17" fmla="*/ 144622 h 179857"/>
                <a:gd name="connsiteX18" fmla="*/ 1563 w 87849"/>
                <a:gd name="connsiteY18" fmla="*/ 133986 h 179857"/>
                <a:gd name="connsiteX19" fmla="*/ 655 w 87849"/>
                <a:gd name="connsiteY19" fmla="*/ 112915 h 179857"/>
                <a:gd name="connsiteX20" fmla="*/ 0 w 87849"/>
                <a:gd name="connsiteY20" fmla="*/ 54340 h 179857"/>
                <a:gd name="connsiteX21" fmla="*/ 655 w 87849"/>
                <a:gd name="connsiteY21" fmla="*/ 12400 h 179857"/>
                <a:gd name="connsiteX22" fmla="*/ 1966 w 87849"/>
                <a:gd name="connsiteY22" fmla="*/ 6200 h 179857"/>
                <a:gd name="connsiteX23" fmla="*/ 4184 w 87849"/>
                <a:gd name="connsiteY23" fmla="*/ 3529 h 179857"/>
                <a:gd name="connsiteX24" fmla="*/ 13056 w 87849"/>
                <a:gd name="connsiteY24" fmla="*/ 0 h 179857"/>
                <a:gd name="connsiteX25" fmla="*/ 17693 w 87849"/>
                <a:gd name="connsiteY25" fmla="*/ 907 h 179857"/>
                <a:gd name="connsiteX26" fmla="*/ 21474 w 87849"/>
                <a:gd name="connsiteY26" fmla="*/ 3579 h 179857"/>
                <a:gd name="connsiteX27" fmla="*/ 24347 w 87849"/>
                <a:gd name="connsiteY27" fmla="*/ 7813 h 179857"/>
                <a:gd name="connsiteX28" fmla="*/ 25456 w 87849"/>
                <a:gd name="connsiteY28" fmla="*/ 12451 h 179857"/>
                <a:gd name="connsiteX29" fmla="*/ 24549 w 87849"/>
                <a:gd name="connsiteY29" fmla="*/ 39520 h 179857"/>
                <a:gd name="connsiteX30" fmla="*/ 25003 w 87849"/>
                <a:gd name="connsiteY30" fmla="*/ 104951 h 179857"/>
                <a:gd name="connsiteX31" fmla="*/ 25910 w 87849"/>
                <a:gd name="connsiteY31" fmla="*/ 129147 h 179857"/>
                <a:gd name="connsiteX32" fmla="*/ 26364 w 87849"/>
                <a:gd name="connsiteY32" fmla="*/ 141547 h 179857"/>
                <a:gd name="connsiteX33" fmla="*/ 26817 w 87849"/>
                <a:gd name="connsiteY33" fmla="*/ 149310 h 179857"/>
                <a:gd name="connsiteX34" fmla="*/ 27926 w 87849"/>
                <a:gd name="connsiteY34" fmla="*/ 154200 h 179857"/>
                <a:gd name="connsiteX35" fmla="*/ 28582 w 87849"/>
                <a:gd name="connsiteY35" fmla="*/ 154855 h 179857"/>
                <a:gd name="connsiteX36" fmla="*/ 29237 w 87849"/>
                <a:gd name="connsiteY36" fmla="*/ 154855 h 179857"/>
                <a:gd name="connsiteX37" fmla="*/ 36093 w 87849"/>
                <a:gd name="connsiteY37" fmla="*/ 153091 h 179857"/>
                <a:gd name="connsiteX38" fmla="*/ 67800 w 87849"/>
                <a:gd name="connsiteY38" fmla="*/ 142001 h 179857"/>
                <a:gd name="connsiteX39" fmla="*/ 69110 w 87849"/>
                <a:gd name="connsiteY39" fmla="*/ 141547 h 179857"/>
                <a:gd name="connsiteX40" fmla="*/ 75563 w 87849"/>
                <a:gd name="connsiteY40" fmla="*/ 139329 h 179857"/>
                <a:gd name="connsiteX41" fmla="*/ 78889 w 87849"/>
                <a:gd name="connsiteY41" fmla="*/ 139984 h 179857"/>
                <a:gd name="connsiteX42" fmla="*/ 86199 w 87849"/>
                <a:gd name="connsiteY42" fmla="*/ 145328 h 179857"/>
                <a:gd name="connsiteX43" fmla="*/ 87308 w 87849"/>
                <a:gd name="connsiteY43" fmla="*/ 149965 h 17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7849" h="179857">
                  <a:moveTo>
                    <a:pt x="87358" y="149865"/>
                  </a:moveTo>
                  <a:cubicBezTo>
                    <a:pt x="88013" y="151629"/>
                    <a:pt x="88013" y="153645"/>
                    <a:pt x="87358" y="154754"/>
                  </a:cubicBezTo>
                  <a:cubicBezTo>
                    <a:pt x="87156" y="156771"/>
                    <a:pt x="86703" y="158081"/>
                    <a:pt x="85342" y="159190"/>
                  </a:cubicBezTo>
                  <a:cubicBezTo>
                    <a:pt x="84233" y="160753"/>
                    <a:pt x="83577" y="161610"/>
                    <a:pt x="82015" y="162316"/>
                  </a:cubicBezTo>
                  <a:cubicBezTo>
                    <a:pt x="79343" y="163626"/>
                    <a:pt x="76924" y="164534"/>
                    <a:pt x="74454" y="165643"/>
                  </a:cubicBezTo>
                  <a:cubicBezTo>
                    <a:pt x="68455" y="168062"/>
                    <a:pt x="62255" y="170532"/>
                    <a:pt x="55802" y="172750"/>
                  </a:cubicBezTo>
                  <a:cubicBezTo>
                    <a:pt x="52677" y="173658"/>
                    <a:pt x="49602" y="174968"/>
                    <a:pt x="46275" y="175876"/>
                  </a:cubicBezTo>
                  <a:cubicBezTo>
                    <a:pt x="43150" y="176985"/>
                    <a:pt x="40075" y="177640"/>
                    <a:pt x="36748" y="178749"/>
                  </a:cubicBezTo>
                  <a:cubicBezTo>
                    <a:pt x="35841" y="178749"/>
                    <a:pt x="35437" y="178950"/>
                    <a:pt x="34076" y="178950"/>
                  </a:cubicBezTo>
                  <a:cubicBezTo>
                    <a:pt x="32514" y="179152"/>
                    <a:pt x="30749" y="179858"/>
                    <a:pt x="28985" y="179858"/>
                  </a:cubicBezTo>
                  <a:cubicBezTo>
                    <a:pt x="28078" y="179858"/>
                    <a:pt x="26969" y="179858"/>
                    <a:pt x="26313" y="179202"/>
                  </a:cubicBezTo>
                  <a:cubicBezTo>
                    <a:pt x="24549" y="179202"/>
                    <a:pt x="22986" y="179202"/>
                    <a:pt x="21222" y="178749"/>
                  </a:cubicBezTo>
                  <a:cubicBezTo>
                    <a:pt x="19206" y="178093"/>
                    <a:pt x="17240" y="177438"/>
                    <a:pt x="15475" y="176077"/>
                  </a:cubicBezTo>
                  <a:cubicBezTo>
                    <a:pt x="13711" y="175170"/>
                    <a:pt x="11947" y="173658"/>
                    <a:pt x="10586" y="172549"/>
                  </a:cubicBezTo>
                  <a:cubicBezTo>
                    <a:pt x="9477" y="170532"/>
                    <a:pt x="8166" y="169222"/>
                    <a:pt x="7057" y="167205"/>
                  </a:cubicBezTo>
                  <a:cubicBezTo>
                    <a:pt x="6150" y="165441"/>
                    <a:pt x="5041" y="163677"/>
                    <a:pt x="4638" y="161459"/>
                  </a:cubicBezTo>
                  <a:cubicBezTo>
                    <a:pt x="3529" y="159241"/>
                    <a:pt x="3327" y="157224"/>
                    <a:pt x="3075" y="154603"/>
                  </a:cubicBezTo>
                  <a:cubicBezTo>
                    <a:pt x="1966" y="151276"/>
                    <a:pt x="1764" y="148151"/>
                    <a:pt x="1764" y="144622"/>
                  </a:cubicBezTo>
                  <a:cubicBezTo>
                    <a:pt x="1563" y="140640"/>
                    <a:pt x="1563" y="137313"/>
                    <a:pt x="1563" y="133986"/>
                  </a:cubicBezTo>
                  <a:cubicBezTo>
                    <a:pt x="1361" y="126878"/>
                    <a:pt x="655" y="120023"/>
                    <a:pt x="655" y="112915"/>
                  </a:cubicBezTo>
                  <a:cubicBezTo>
                    <a:pt x="202" y="99154"/>
                    <a:pt x="0" y="68304"/>
                    <a:pt x="0" y="54340"/>
                  </a:cubicBezTo>
                  <a:cubicBezTo>
                    <a:pt x="0" y="40377"/>
                    <a:pt x="202" y="26616"/>
                    <a:pt x="655" y="12400"/>
                  </a:cubicBezTo>
                  <a:cubicBezTo>
                    <a:pt x="655" y="9981"/>
                    <a:pt x="1311" y="7964"/>
                    <a:pt x="1966" y="6200"/>
                  </a:cubicBezTo>
                  <a:cubicBezTo>
                    <a:pt x="3075" y="5091"/>
                    <a:pt x="3529" y="4638"/>
                    <a:pt x="4184" y="3529"/>
                  </a:cubicBezTo>
                  <a:cubicBezTo>
                    <a:pt x="6402" y="1311"/>
                    <a:pt x="9729" y="202"/>
                    <a:pt x="13056" y="0"/>
                  </a:cubicBezTo>
                  <a:cubicBezTo>
                    <a:pt x="14366" y="0"/>
                    <a:pt x="16181" y="202"/>
                    <a:pt x="17693" y="907"/>
                  </a:cubicBezTo>
                  <a:cubicBezTo>
                    <a:pt x="19004" y="1563"/>
                    <a:pt x="20567" y="2470"/>
                    <a:pt x="21474" y="3579"/>
                  </a:cubicBezTo>
                  <a:cubicBezTo>
                    <a:pt x="23037" y="4890"/>
                    <a:pt x="23692" y="5999"/>
                    <a:pt x="24347" y="7813"/>
                  </a:cubicBezTo>
                  <a:cubicBezTo>
                    <a:pt x="25003" y="9124"/>
                    <a:pt x="25456" y="10939"/>
                    <a:pt x="25456" y="12451"/>
                  </a:cubicBezTo>
                  <a:cubicBezTo>
                    <a:pt x="25003" y="21777"/>
                    <a:pt x="25003" y="30195"/>
                    <a:pt x="24549" y="39520"/>
                  </a:cubicBezTo>
                  <a:cubicBezTo>
                    <a:pt x="24549" y="55954"/>
                    <a:pt x="24549" y="88770"/>
                    <a:pt x="25003" y="104951"/>
                  </a:cubicBezTo>
                  <a:cubicBezTo>
                    <a:pt x="25456" y="112915"/>
                    <a:pt x="25456" y="121132"/>
                    <a:pt x="25910" y="129147"/>
                  </a:cubicBezTo>
                  <a:lnTo>
                    <a:pt x="26364" y="141547"/>
                  </a:lnTo>
                  <a:cubicBezTo>
                    <a:pt x="26364" y="143765"/>
                    <a:pt x="26364" y="146638"/>
                    <a:pt x="26817" y="149310"/>
                  </a:cubicBezTo>
                  <a:cubicBezTo>
                    <a:pt x="27019" y="151074"/>
                    <a:pt x="27725" y="152637"/>
                    <a:pt x="27926" y="154200"/>
                  </a:cubicBezTo>
                  <a:cubicBezTo>
                    <a:pt x="28128" y="154401"/>
                    <a:pt x="28128" y="154653"/>
                    <a:pt x="28582" y="154855"/>
                  </a:cubicBezTo>
                  <a:lnTo>
                    <a:pt x="29237" y="154855"/>
                  </a:lnTo>
                  <a:cubicBezTo>
                    <a:pt x="31657" y="154401"/>
                    <a:pt x="34127" y="153746"/>
                    <a:pt x="36093" y="153091"/>
                  </a:cubicBezTo>
                  <a:cubicBezTo>
                    <a:pt x="46981" y="149764"/>
                    <a:pt x="57617" y="146437"/>
                    <a:pt x="67800" y="142001"/>
                  </a:cubicBezTo>
                  <a:cubicBezTo>
                    <a:pt x="68001" y="141799"/>
                    <a:pt x="68909" y="141547"/>
                    <a:pt x="69110" y="141547"/>
                  </a:cubicBezTo>
                  <a:cubicBezTo>
                    <a:pt x="71328" y="140237"/>
                    <a:pt x="73345" y="139329"/>
                    <a:pt x="75563" y="139329"/>
                  </a:cubicBezTo>
                  <a:cubicBezTo>
                    <a:pt x="76671" y="139329"/>
                    <a:pt x="77579" y="139984"/>
                    <a:pt x="78889" y="139984"/>
                  </a:cubicBezTo>
                  <a:cubicBezTo>
                    <a:pt x="82015" y="140438"/>
                    <a:pt x="84233" y="143110"/>
                    <a:pt x="86199" y="145328"/>
                  </a:cubicBezTo>
                  <a:cubicBezTo>
                    <a:pt x="87106" y="146891"/>
                    <a:pt x="87308" y="148655"/>
                    <a:pt x="87308" y="149965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: vorm 46">
              <a:extLst>
                <a:ext uri="{FF2B5EF4-FFF2-40B4-BE49-F238E27FC236}">
                  <a16:creationId xmlns:a16="http://schemas.microsoft.com/office/drawing/2014/main" id="{82EF465F-1DC3-2C87-268D-174128B495C8}"/>
                </a:ext>
              </a:extLst>
            </p:cNvPr>
            <p:cNvSpPr/>
            <p:nvPr/>
          </p:nvSpPr>
          <p:spPr>
            <a:xfrm>
              <a:off x="5076436" y="4479262"/>
              <a:ext cx="29152" cy="159612"/>
            </a:xfrm>
            <a:custGeom>
              <a:avLst/>
              <a:gdLst>
                <a:gd name="connsiteX0" fmla="*/ 24852 w 29152"/>
                <a:gd name="connsiteY0" fmla="*/ 56054 h 159612"/>
                <a:gd name="connsiteX1" fmla="*/ 25961 w 29152"/>
                <a:gd name="connsiteY1" fmla="*/ 60944 h 159612"/>
                <a:gd name="connsiteX2" fmla="*/ 25305 w 29152"/>
                <a:gd name="connsiteY2" fmla="*/ 82670 h 159612"/>
                <a:gd name="connsiteX3" fmla="*/ 24650 w 29152"/>
                <a:gd name="connsiteY3" fmla="*/ 108832 h 159612"/>
                <a:gd name="connsiteX4" fmla="*/ 24650 w 29152"/>
                <a:gd name="connsiteY4" fmla="*/ 147193 h 159612"/>
                <a:gd name="connsiteX5" fmla="*/ 22886 w 29152"/>
                <a:gd name="connsiteY5" fmla="*/ 153393 h 159612"/>
                <a:gd name="connsiteX6" fmla="*/ 21121 w 29152"/>
                <a:gd name="connsiteY6" fmla="*/ 155813 h 159612"/>
                <a:gd name="connsiteX7" fmla="*/ 15576 w 29152"/>
                <a:gd name="connsiteY7" fmla="*/ 159140 h 159612"/>
                <a:gd name="connsiteX8" fmla="*/ 12451 w 29152"/>
                <a:gd name="connsiteY8" fmla="*/ 159341 h 159612"/>
                <a:gd name="connsiteX9" fmla="*/ 7561 w 29152"/>
                <a:gd name="connsiteY9" fmla="*/ 158686 h 159612"/>
                <a:gd name="connsiteX10" fmla="*/ 3327 w 29152"/>
                <a:gd name="connsiteY10" fmla="*/ 155813 h 159612"/>
                <a:gd name="connsiteX11" fmla="*/ 1109 w 29152"/>
                <a:gd name="connsiteY11" fmla="*/ 152284 h 159612"/>
                <a:gd name="connsiteX12" fmla="*/ 0 w 29152"/>
                <a:gd name="connsiteY12" fmla="*/ 147193 h 159612"/>
                <a:gd name="connsiteX13" fmla="*/ 0 w 29152"/>
                <a:gd name="connsiteY13" fmla="*/ 125668 h 159612"/>
                <a:gd name="connsiteX14" fmla="*/ 202 w 29152"/>
                <a:gd name="connsiteY14" fmla="*/ 99506 h 159612"/>
                <a:gd name="connsiteX15" fmla="*/ 1311 w 29152"/>
                <a:gd name="connsiteY15" fmla="*/ 60893 h 159612"/>
                <a:gd name="connsiteX16" fmla="*/ 3075 w 29152"/>
                <a:gd name="connsiteY16" fmla="*/ 54693 h 159612"/>
                <a:gd name="connsiteX17" fmla="*/ 4839 w 29152"/>
                <a:gd name="connsiteY17" fmla="*/ 52475 h 159612"/>
                <a:gd name="connsiteX18" fmla="*/ 10586 w 29152"/>
                <a:gd name="connsiteY18" fmla="*/ 49350 h 159612"/>
                <a:gd name="connsiteX19" fmla="*/ 13459 w 29152"/>
                <a:gd name="connsiteY19" fmla="*/ 48695 h 159612"/>
                <a:gd name="connsiteX20" fmla="*/ 18097 w 29152"/>
                <a:gd name="connsiteY20" fmla="*/ 49804 h 159612"/>
                <a:gd name="connsiteX21" fmla="*/ 22533 w 29152"/>
                <a:gd name="connsiteY21" fmla="*/ 52475 h 159612"/>
                <a:gd name="connsiteX22" fmla="*/ 24751 w 29152"/>
                <a:gd name="connsiteY22" fmla="*/ 56004 h 159612"/>
                <a:gd name="connsiteX23" fmla="*/ 29086 w 29152"/>
                <a:gd name="connsiteY23" fmla="*/ 12602 h 159612"/>
                <a:gd name="connsiteX24" fmla="*/ 27775 w 29152"/>
                <a:gd name="connsiteY24" fmla="*/ 17492 h 159612"/>
                <a:gd name="connsiteX25" fmla="*/ 25355 w 29152"/>
                <a:gd name="connsiteY25" fmla="*/ 21474 h 159612"/>
                <a:gd name="connsiteX26" fmla="*/ 21373 w 29152"/>
                <a:gd name="connsiteY26" fmla="*/ 23692 h 159612"/>
                <a:gd name="connsiteX27" fmla="*/ 16484 w 29152"/>
                <a:gd name="connsiteY27" fmla="*/ 25003 h 159612"/>
                <a:gd name="connsiteX28" fmla="*/ 10737 w 29152"/>
                <a:gd name="connsiteY28" fmla="*/ 23238 h 159612"/>
                <a:gd name="connsiteX29" fmla="*/ 8065 w 29152"/>
                <a:gd name="connsiteY29" fmla="*/ 21474 h 159612"/>
                <a:gd name="connsiteX30" fmla="*/ 4940 w 29152"/>
                <a:gd name="connsiteY30" fmla="*/ 15727 h 159612"/>
                <a:gd name="connsiteX31" fmla="*/ 4285 w 29152"/>
                <a:gd name="connsiteY31" fmla="*/ 12602 h 159612"/>
                <a:gd name="connsiteX32" fmla="*/ 5192 w 29152"/>
                <a:gd name="connsiteY32" fmla="*/ 7964 h 159612"/>
                <a:gd name="connsiteX33" fmla="*/ 8065 w 29152"/>
                <a:gd name="connsiteY33" fmla="*/ 3529 h 159612"/>
                <a:gd name="connsiteX34" fmla="*/ 12048 w 29152"/>
                <a:gd name="connsiteY34" fmla="*/ 1311 h 159612"/>
                <a:gd name="connsiteX35" fmla="*/ 16484 w 29152"/>
                <a:gd name="connsiteY35" fmla="*/ 0 h 159612"/>
                <a:gd name="connsiteX36" fmla="*/ 22936 w 29152"/>
                <a:gd name="connsiteY36" fmla="*/ 1764 h 159612"/>
                <a:gd name="connsiteX37" fmla="*/ 25355 w 29152"/>
                <a:gd name="connsiteY37" fmla="*/ 3529 h 159612"/>
                <a:gd name="connsiteX38" fmla="*/ 28481 w 29152"/>
                <a:gd name="connsiteY38" fmla="*/ 9275 h 159612"/>
                <a:gd name="connsiteX39" fmla="*/ 29136 w 29152"/>
                <a:gd name="connsiteY39" fmla="*/ 12602 h 15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9152" h="159612">
                  <a:moveTo>
                    <a:pt x="24852" y="56054"/>
                  </a:moveTo>
                  <a:cubicBezTo>
                    <a:pt x="25759" y="57819"/>
                    <a:pt x="25961" y="59381"/>
                    <a:pt x="25961" y="60944"/>
                  </a:cubicBezTo>
                  <a:cubicBezTo>
                    <a:pt x="25759" y="68253"/>
                    <a:pt x="25305" y="75562"/>
                    <a:pt x="25305" y="82670"/>
                  </a:cubicBezTo>
                  <a:cubicBezTo>
                    <a:pt x="24852" y="95524"/>
                    <a:pt x="24650" y="95978"/>
                    <a:pt x="24650" y="108832"/>
                  </a:cubicBezTo>
                  <a:cubicBezTo>
                    <a:pt x="24448" y="121686"/>
                    <a:pt x="24650" y="134540"/>
                    <a:pt x="24650" y="147193"/>
                  </a:cubicBezTo>
                  <a:cubicBezTo>
                    <a:pt x="24650" y="149613"/>
                    <a:pt x="24196" y="151629"/>
                    <a:pt x="22886" y="153393"/>
                  </a:cubicBezTo>
                  <a:cubicBezTo>
                    <a:pt x="22230" y="154502"/>
                    <a:pt x="21978" y="155409"/>
                    <a:pt x="21121" y="155813"/>
                  </a:cubicBezTo>
                  <a:cubicBezTo>
                    <a:pt x="19559" y="157577"/>
                    <a:pt x="17593" y="158938"/>
                    <a:pt x="15576" y="159140"/>
                  </a:cubicBezTo>
                  <a:cubicBezTo>
                    <a:pt x="14467" y="159341"/>
                    <a:pt x="13358" y="159341"/>
                    <a:pt x="12451" y="159341"/>
                  </a:cubicBezTo>
                  <a:cubicBezTo>
                    <a:pt x="10687" y="159997"/>
                    <a:pt x="9124" y="159341"/>
                    <a:pt x="7561" y="158686"/>
                  </a:cubicBezTo>
                  <a:cubicBezTo>
                    <a:pt x="5999" y="157779"/>
                    <a:pt x="4688" y="157376"/>
                    <a:pt x="3327" y="155813"/>
                  </a:cubicBezTo>
                  <a:cubicBezTo>
                    <a:pt x="2420" y="154704"/>
                    <a:pt x="1311" y="153393"/>
                    <a:pt x="1109" y="152284"/>
                  </a:cubicBezTo>
                  <a:cubicBezTo>
                    <a:pt x="202" y="150722"/>
                    <a:pt x="0" y="149159"/>
                    <a:pt x="0" y="147193"/>
                  </a:cubicBezTo>
                  <a:lnTo>
                    <a:pt x="0" y="125668"/>
                  </a:lnTo>
                  <a:cubicBezTo>
                    <a:pt x="0" y="112814"/>
                    <a:pt x="0" y="112159"/>
                    <a:pt x="202" y="99506"/>
                  </a:cubicBezTo>
                  <a:cubicBezTo>
                    <a:pt x="202" y="87106"/>
                    <a:pt x="655" y="73798"/>
                    <a:pt x="1311" y="60893"/>
                  </a:cubicBezTo>
                  <a:cubicBezTo>
                    <a:pt x="1311" y="59129"/>
                    <a:pt x="1764" y="57113"/>
                    <a:pt x="3075" y="54693"/>
                  </a:cubicBezTo>
                  <a:cubicBezTo>
                    <a:pt x="3730" y="54239"/>
                    <a:pt x="4184" y="53131"/>
                    <a:pt x="4839" y="52475"/>
                  </a:cubicBezTo>
                  <a:cubicBezTo>
                    <a:pt x="6402" y="50913"/>
                    <a:pt x="8368" y="49804"/>
                    <a:pt x="10586" y="49350"/>
                  </a:cubicBezTo>
                  <a:cubicBezTo>
                    <a:pt x="11493" y="49350"/>
                    <a:pt x="12602" y="48695"/>
                    <a:pt x="13459" y="48695"/>
                  </a:cubicBezTo>
                  <a:cubicBezTo>
                    <a:pt x="15475" y="48695"/>
                    <a:pt x="16786" y="49350"/>
                    <a:pt x="18097" y="49804"/>
                  </a:cubicBezTo>
                  <a:cubicBezTo>
                    <a:pt x="19861" y="50005"/>
                    <a:pt x="21222" y="51114"/>
                    <a:pt x="22533" y="52475"/>
                  </a:cubicBezTo>
                  <a:cubicBezTo>
                    <a:pt x="23440" y="53131"/>
                    <a:pt x="24297" y="54693"/>
                    <a:pt x="24751" y="56004"/>
                  </a:cubicBezTo>
                  <a:close/>
                  <a:moveTo>
                    <a:pt x="29086" y="12602"/>
                  </a:moveTo>
                  <a:cubicBezTo>
                    <a:pt x="29287" y="14165"/>
                    <a:pt x="29086" y="15727"/>
                    <a:pt x="27775" y="17492"/>
                  </a:cubicBezTo>
                  <a:cubicBezTo>
                    <a:pt x="27573" y="18802"/>
                    <a:pt x="26868" y="20365"/>
                    <a:pt x="25355" y="21474"/>
                  </a:cubicBezTo>
                  <a:cubicBezTo>
                    <a:pt x="24448" y="22381"/>
                    <a:pt x="22936" y="23490"/>
                    <a:pt x="21373" y="23692"/>
                  </a:cubicBezTo>
                  <a:cubicBezTo>
                    <a:pt x="20063" y="24801"/>
                    <a:pt x="18248" y="25003"/>
                    <a:pt x="16484" y="25003"/>
                  </a:cubicBezTo>
                  <a:cubicBezTo>
                    <a:pt x="14467" y="25003"/>
                    <a:pt x="12501" y="24801"/>
                    <a:pt x="10737" y="23238"/>
                  </a:cubicBezTo>
                  <a:cubicBezTo>
                    <a:pt x="9628" y="22785"/>
                    <a:pt x="8721" y="21928"/>
                    <a:pt x="8065" y="21474"/>
                  </a:cubicBezTo>
                  <a:cubicBezTo>
                    <a:pt x="6301" y="20163"/>
                    <a:pt x="5192" y="17693"/>
                    <a:pt x="4940" y="15727"/>
                  </a:cubicBezTo>
                  <a:cubicBezTo>
                    <a:pt x="4738" y="14417"/>
                    <a:pt x="4738" y="13711"/>
                    <a:pt x="4285" y="12602"/>
                  </a:cubicBezTo>
                  <a:cubicBezTo>
                    <a:pt x="4285" y="10838"/>
                    <a:pt x="4738" y="9275"/>
                    <a:pt x="5192" y="7964"/>
                  </a:cubicBezTo>
                  <a:cubicBezTo>
                    <a:pt x="6100" y="6200"/>
                    <a:pt x="6503" y="4839"/>
                    <a:pt x="8065" y="3529"/>
                  </a:cubicBezTo>
                  <a:cubicBezTo>
                    <a:pt x="9174" y="2621"/>
                    <a:pt x="10737" y="1764"/>
                    <a:pt x="12048" y="1311"/>
                  </a:cubicBezTo>
                  <a:cubicBezTo>
                    <a:pt x="13358" y="202"/>
                    <a:pt x="15173" y="0"/>
                    <a:pt x="16484" y="0"/>
                  </a:cubicBezTo>
                  <a:cubicBezTo>
                    <a:pt x="18903" y="0"/>
                    <a:pt x="21121" y="907"/>
                    <a:pt x="22936" y="1764"/>
                  </a:cubicBezTo>
                  <a:cubicBezTo>
                    <a:pt x="23591" y="2672"/>
                    <a:pt x="24700" y="3327"/>
                    <a:pt x="25355" y="3529"/>
                  </a:cubicBezTo>
                  <a:cubicBezTo>
                    <a:pt x="27372" y="5091"/>
                    <a:pt x="28027" y="7309"/>
                    <a:pt x="28481" y="9275"/>
                  </a:cubicBezTo>
                  <a:cubicBezTo>
                    <a:pt x="29136" y="10586"/>
                    <a:pt x="29136" y="11291"/>
                    <a:pt x="29136" y="1260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: vorm 47">
              <a:extLst>
                <a:ext uri="{FF2B5EF4-FFF2-40B4-BE49-F238E27FC236}">
                  <a16:creationId xmlns:a16="http://schemas.microsoft.com/office/drawing/2014/main" id="{6C1AC376-D938-BF11-6C77-C437AF190B3C}"/>
                </a:ext>
              </a:extLst>
            </p:cNvPr>
            <p:cNvSpPr/>
            <p:nvPr/>
          </p:nvSpPr>
          <p:spPr>
            <a:xfrm>
              <a:off x="5109174" y="4507339"/>
              <a:ext cx="104566" cy="186965"/>
            </a:xfrm>
            <a:custGeom>
              <a:avLst/>
              <a:gdLst>
                <a:gd name="connsiteX0" fmla="*/ 104121 w 104566"/>
                <a:gd name="connsiteY0" fmla="*/ 75915 h 186965"/>
                <a:gd name="connsiteX1" fmla="*/ 103667 w 104566"/>
                <a:gd name="connsiteY1" fmla="*/ 80553 h 186965"/>
                <a:gd name="connsiteX2" fmla="*/ 102357 w 104566"/>
                <a:gd name="connsiteY2" fmla="*/ 85190 h 186965"/>
                <a:gd name="connsiteX3" fmla="*/ 102155 w 104566"/>
                <a:gd name="connsiteY3" fmla="*/ 86501 h 186965"/>
                <a:gd name="connsiteX4" fmla="*/ 101953 w 104566"/>
                <a:gd name="connsiteY4" fmla="*/ 117553 h 186965"/>
                <a:gd name="connsiteX5" fmla="*/ 97064 w 104566"/>
                <a:gd name="connsiteY5" fmla="*/ 139733 h 186965"/>
                <a:gd name="connsiteX6" fmla="*/ 91317 w 104566"/>
                <a:gd name="connsiteY6" fmla="*/ 151931 h 186965"/>
                <a:gd name="connsiteX7" fmla="*/ 84663 w 104566"/>
                <a:gd name="connsiteY7" fmla="*/ 161912 h 186965"/>
                <a:gd name="connsiteX8" fmla="*/ 68936 w 104566"/>
                <a:gd name="connsiteY8" fmla="*/ 175422 h 186965"/>
                <a:gd name="connsiteX9" fmla="*/ 61173 w 104566"/>
                <a:gd name="connsiteY9" fmla="*/ 180059 h 186965"/>
                <a:gd name="connsiteX10" fmla="*/ 50537 w 104566"/>
                <a:gd name="connsiteY10" fmla="*/ 184294 h 186965"/>
                <a:gd name="connsiteX11" fmla="*/ 41463 w 104566"/>
                <a:gd name="connsiteY11" fmla="*/ 186058 h 186965"/>
                <a:gd name="connsiteX12" fmla="*/ 29718 w 104566"/>
                <a:gd name="connsiteY12" fmla="*/ 186965 h 186965"/>
                <a:gd name="connsiteX13" fmla="*/ 17721 w 104566"/>
                <a:gd name="connsiteY13" fmla="*/ 186058 h 186965"/>
                <a:gd name="connsiteX14" fmla="*/ 8849 w 104566"/>
                <a:gd name="connsiteY14" fmla="*/ 183638 h 186965"/>
                <a:gd name="connsiteX15" fmla="*/ 3506 w 104566"/>
                <a:gd name="connsiteY15" fmla="*/ 180765 h 186965"/>
                <a:gd name="connsiteX16" fmla="*/ 1943 w 104566"/>
                <a:gd name="connsiteY16" fmla="*/ 178345 h 186965"/>
                <a:gd name="connsiteX17" fmla="*/ 380 w 104566"/>
                <a:gd name="connsiteY17" fmla="*/ 168566 h 186965"/>
                <a:gd name="connsiteX18" fmla="*/ 2598 w 104566"/>
                <a:gd name="connsiteY18" fmla="*/ 164332 h 186965"/>
                <a:gd name="connsiteX19" fmla="*/ 5925 w 104566"/>
                <a:gd name="connsiteY19" fmla="*/ 161206 h 186965"/>
                <a:gd name="connsiteX20" fmla="*/ 10563 w 104566"/>
                <a:gd name="connsiteY20" fmla="*/ 160097 h 186965"/>
                <a:gd name="connsiteX21" fmla="*/ 15452 w 104566"/>
                <a:gd name="connsiteY21" fmla="*/ 160299 h 186965"/>
                <a:gd name="connsiteX22" fmla="*/ 23871 w 104566"/>
                <a:gd name="connsiteY22" fmla="*/ 162315 h 186965"/>
                <a:gd name="connsiteX23" fmla="*/ 35414 w 104566"/>
                <a:gd name="connsiteY23" fmla="*/ 162315 h 186965"/>
                <a:gd name="connsiteX24" fmla="*/ 48268 w 104566"/>
                <a:gd name="connsiteY24" fmla="*/ 158787 h 186965"/>
                <a:gd name="connsiteX25" fmla="*/ 58703 w 104566"/>
                <a:gd name="connsiteY25" fmla="*/ 152788 h 186965"/>
                <a:gd name="connsiteX26" fmla="*/ 66466 w 104566"/>
                <a:gd name="connsiteY26" fmla="*/ 144824 h 186965"/>
                <a:gd name="connsiteX27" fmla="*/ 72464 w 104566"/>
                <a:gd name="connsiteY27" fmla="*/ 134389 h 186965"/>
                <a:gd name="connsiteX28" fmla="*/ 76900 w 104566"/>
                <a:gd name="connsiteY28" fmla="*/ 117099 h 186965"/>
                <a:gd name="connsiteX29" fmla="*/ 77354 w 104566"/>
                <a:gd name="connsiteY29" fmla="*/ 112865 h 186965"/>
                <a:gd name="connsiteX30" fmla="*/ 76044 w 104566"/>
                <a:gd name="connsiteY30" fmla="*/ 113772 h 186965"/>
                <a:gd name="connsiteX31" fmla="*/ 71608 w 104566"/>
                <a:gd name="connsiteY31" fmla="*/ 114679 h 186965"/>
                <a:gd name="connsiteX32" fmla="*/ 63391 w 104566"/>
                <a:gd name="connsiteY32" fmla="*/ 115133 h 186965"/>
                <a:gd name="connsiteX33" fmla="*/ 54318 w 104566"/>
                <a:gd name="connsiteY33" fmla="*/ 113822 h 186965"/>
                <a:gd name="connsiteX34" fmla="*/ 52100 w 104566"/>
                <a:gd name="connsiteY34" fmla="*/ 112512 h 186965"/>
                <a:gd name="connsiteX35" fmla="*/ 46555 w 104566"/>
                <a:gd name="connsiteY35" fmla="*/ 110092 h 186965"/>
                <a:gd name="connsiteX36" fmla="*/ 41665 w 104566"/>
                <a:gd name="connsiteY36" fmla="*/ 107421 h 186965"/>
                <a:gd name="connsiteX37" fmla="*/ 35011 w 104566"/>
                <a:gd name="connsiteY37" fmla="*/ 102531 h 186965"/>
                <a:gd name="connsiteX38" fmla="*/ 27903 w 104566"/>
                <a:gd name="connsiteY38" fmla="*/ 94970 h 186965"/>
                <a:gd name="connsiteX39" fmla="*/ 20141 w 104566"/>
                <a:gd name="connsiteY39" fmla="*/ 84081 h 186965"/>
                <a:gd name="connsiteX40" fmla="*/ 17923 w 104566"/>
                <a:gd name="connsiteY40" fmla="*/ 79192 h 186965"/>
                <a:gd name="connsiteX41" fmla="*/ 14797 w 104566"/>
                <a:gd name="connsiteY41" fmla="*/ 71882 h 186965"/>
                <a:gd name="connsiteX42" fmla="*/ 12378 w 104566"/>
                <a:gd name="connsiteY42" fmla="*/ 59028 h 186965"/>
                <a:gd name="connsiteX43" fmla="*/ 12378 w 104566"/>
                <a:gd name="connsiteY43" fmla="*/ 49047 h 186965"/>
                <a:gd name="connsiteX44" fmla="*/ 14797 w 104566"/>
                <a:gd name="connsiteY44" fmla="*/ 36193 h 186965"/>
                <a:gd name="connsiteX45" fmla="*/ 17923 w 104566"/>
                <a:gd name="connsiteY45" fmla="*/ 29086 h 186965"/>
                <a:gd name="connsiteX46" fmla="*/ 20141 w 104566"/>
                <a:gd name="connsiteY46" fmla="*/ 24650 h 186965"/>
                <a:gd name="connsiteX47" fmla="*/ 24778 w 104566"/>
                <a:gd name="connsiteY47" fmla="*/ 18197 h 186965"/>
                <a:gd name="connsiteX48" fmla="*/ 28307 w 104566"/>
                <a:gd name="connsiteY48" fmla="*/ 14417 h 186965"/>
                <a:gd name="connsiteX49" fmla="*/ 34053 w 104566"/>
                <a:gd name="connsiteY49" fmla="*/ 9527 h 186965"/>
                <a:gd name="connsiteX50" fmla="*/ 38035 w 104566"/>
                <a:gd name="connsiteY50" fmla="*/ 6654 h 186965"/>
                <a:gd name="connsiteX51" fmla="*/ 45798 w 104566"/>
                <a:gd name="connsiteY51" fmla="*/ 3327 h 186965"/>
                <a:gd name="connsiteX52" fmla="*/ 50436 w 104566"/>
                <a:gd name="connsiteY52" fmla="*/ 1764 h 186965"/>
                <a:gd name="connsiteX53" fmla="*/ 58401 w 104566"/>
                <a:gd name="connsiteY53" fmla="*/ 202 h 186965"/>
                <a:gd name="connsiteX54" fmla="*/ 63290 w 104566"/>
                <a:gd name="connsiteY54" fmla="*/ 0 h 186965"/>
                <a:gd name="connsiteX55" fmla="*/ 68180 w 104566"/>
                <a:gd name="connsiteY55" fmla="*/ 202 h 186965"/>
                <a:gd name="connsiteX56" fmla="*/ 75943 w 104566"/>
                <a:gd name="connsiteY56" fmla="*/ 1764 h 186965"/>
                <a:gd name="connsiteX57" fmla="*/ 83252 w 104566"/>
                <a:gd name="connsiteY57" fmla="*/ 4638 h 186965"/>
                <a:gd name="connsiteX58" fmla="*/ 87688 w 104566"/>
                <a:gd name="connsiteY58" fmla="*/ 6654 h 186965"/>
                <a:gd name="connsiteX59" fmla="*/ 89704 w 104566"/>
                <a:gd name="connsiteY59" fmla="*/ 7964 h 186965"/>
                <a:gd name="connsiteX60" fmla="*/ 94594 w 104566"/>
                <a:gd name="connsiteY60" fmla="*/ 12854 h 186965"/>
                <a:gd name="connsiteX61" fmla="*/ 95501 w 104566"/>
                <a:gd name="connsiteY61" fmla="*/ 13963 h 186965"/>
                <a:gd name="connsiteX62" fmla="*/ 97064 w 104566"/>
                <a:gd name="connsiteY62" fmla="*/ 17492 h 186965"/>
                <a:gd name="connsiteX63" fmla="*/ 97266 w 104566"/>
                <a:gd name="connsiteY63" fmla="*/ 21272 h 186965"/>
                <a:gd name="connsiteX64" fmla="*/ 97266 w 104566"/>
                <a:gd name="connsiteY64" fmla="*/ 21474 h 186965"/>
                <a:gd name="connsiteX65" fmla="*/ 97064 w 104566"/>
                <a:gd name="connsiteY65" fmla="*/ 24599 h 186965"/>
                <a:gd name="connsiteX66" fmla="*/ 97064 w 104566"/>
                <a:gd name="connsiteY66" fmla="*/ 26616 h 186965"/>
                <a:gd name="connsiteX67" fmla="*/ 100593 w 104566"/>
                <a:gd name="connsiteY67" fmla="*/ 68304 h 186965"/>
                <a:gd name="connsiteX68" fmla="*/ 102609 w 104566"/>
                <a:gd name="connsiteY68" fmla="*/ 70975 h 186965"/>
                <a:gd name="connsiteX69" fmla="*/ 104171 w 104566"/>
                <a:gd name="connsiteY69" fmla="*/ 75865 h 186965"/>
                <a:gd name="connsiteX70" fmla="*/ 75287 w 104566"/>
                <a:gd name="connsiteY70" fmla="*/ 84586 h 186965"/>
                <a:gd name="connsiteX71" fmla="*/ 76850 w 104566"/>
                <a:gd name="connsiteY71" fmla="*/ 82166 h 186965"/>
                <a:gd name="connsiteX72" fmla="*/ 75287 w 104566"/>
                <a:gd name="connsiteY72" fmla="*/ 62859 h 186965"/>
                <a:gd name="connsiteX73" fmla="*/ 71960 w 104566"/>
                <a:gd name="connsiteY73" fmla="*/ 26464 h 186965"/>
                <a:gd name="connsiteX74" fmla="*/ 66416 w 104566"/>
                <a:gd name="connsiteY74" fmla="*/ 24902 h 186965"/>
                <a:gd name="connsiteX75" fmla="*/ 59560 w 104566"/>
                <a:gd name="connsiteY75" fmla="*/ 24902 h 186965"/>
                <a:gd name="connsiteX76" fmla="*/ 53561 w 104566"/>
                <a:gd name="connsiteY76" fmla="*/ 26666 h 186965"/>
                <a:gd name="connsiteX77" fmla="*/ 48016 w 104566"/>
                <a:gd name="connsiteY77" fmla="*/ 29539 h 186965"/>
                <a:gd name="connsiteX78" fmla="*/ 42925 w 104566"/>
                <a:gd name="connsiteY78" fmla="*/ 34429 h 186965"/>
                <a:gd name="connsiteX79" fmla="*/ 39396 w 104566"/>
                <a:gd name="connsiteY79" fmla="*/ 41537 h 186965"/>
                <a:gd name="connsiteX80" fmla="*/ 36977 w 104566"/>
                <a:gd name="connsiteY80" fmla="*/ 49753 h 186965"/>
                <a:gd name="connsiteX81" fmla="*/ 36977 w 104566"/>
                <a:gd name="connsiteY81" fmla="*/ 58625 h 186965"/>
                <a:gd name="connsiteX82" fmla="*/ 39649 w 104566"/>
                <a:gd name="connsiteY82" fmla="*/ 67951 h 186965"/>
                <a:gd name="connsiteX83" fmla="*/ 44992 w 104566"/>
                <a:gd name="connsiteY83" fmla="*/ 77478 h 186965"/>
                <a:gd name="connsiteX84" fmla="*/ 52956 w 104566"/>
                <a:gd name="connsiteY84" fmla="*/ 85442 h 186965"/>
                <a:gd name="connsiteX85" fmla="*/ 60266 w 104566"/>
                <a:gd name="connsiteY85" fmla="*/ 88971 h 186965"/>
                <a:gd name="connsiteX86" fmla="*/ 63794 w 104566"/>
                <a:gd name="connsiteY86" fmla="*/ 90282 h 186965"/>
                <a:gd name="connsiteX87" fmla="*/ 66668 w 104566"/>
                <a:gd name="connsiteY87" fmla="*/ 90483 h 186965"/>
                <a:gd name="connsiteX88" fmla="*/ 68885 w 104566"/>
                <a:gd name="connsiteY88" fmla="*/ 90030 h 186965"/>
                <a:gd name="connsiteX89" fmla="*/ 71557 w 104566"/>
                <a:gd name="connsiteY89" fmla="*/ 88265 h 186965"/>
                <a:gd name="connsiteX90" fmla="*/ 75338 w 104566"/>
                <a:gd name="connsiteY90" fmla="*/ 84485 h 18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4566" h="186965">
                  <a:moveTo>
                    <a:pt x="104121" y="75915"/>
                  </a:moveTo>
                  <a:cubicBezTo>
                    <a:pt x="104776" y="77478"/>
                    <a:pt x="104776" y="79041"/>
                    <a:pt x="103667" y="80553"/>
                  </a:cubicBezTo>
                  <a:cubicBezTo>
                    <a:pt x="103466" y="82317"/>
                    <a:pt x="103214" y="83678"/>
                    <a:pt x="102357" y="85190"/>
                  </a:cubicBezTo>
                  <a:cubicBezTo>
                    <a:pt x="102357" y="85392"/>
                    <a:pt x="102155" y="85644"/>
                    <a:pt x="102155" y="86501"/>
                  </a:cubicBezTo>
                  <a:cubicBezTo>
                    <a:pt x="102609" y="96684"/>
                    <a:pt x="102609" y="107370"/>
                    <a:pt x="101953" y="117553"/>
                  </a:cubicBezTo>
                  <a:cubicBezTo>
                    <a:pt x="100643" y="124862"/>
                    <a:pt x="99534" y="132625"/>
                    <a:pt x="97064" y="139733"/>
                  </a:cubicBezTo>
                  <a:cubicBezTo>
                    <a:pt x="95501" y="144168"/>
                    <a:pt x="93737" y="147949"/>
                    <a:pt x="91317" y="151931"/>
                  </a:cubicBezTo>
                  <a:cubicBezTo>
                    <a:pt x="89553" y="155460"/>
                    <a:pt x="86680" y="158585"/>
                    <a:pt x="84663" y="161912"/>
                  </a:cubicBezTo>
                  <a:cubicBezTo>
                    <a:pt x="80227" y="167457"/>
                    <a:pt x="75136" y="171692"/>
                    <a:pt x="68936" y="175422"/>
                  </a:cubicBezTo>
                  <a:cubicBezTo>
                    <a:pt x="66516" y="177186"/>
                    <a:pt x="63845" y="178547"/>
                    <a:pt x="61173" y="180059"/>
                  </a:cubicBezTo>
                  <a:cubicBezTo>
                    <a:pt x="57392" y="181370"/>
                    <a:pt x="54065" y="183185"/>
                    <a:pt x="50537" y="184294"/>
                  </a:cubicBezTo>
                  <a:cubicBezTo>
                    <a:pt x="47412" y="184949"/>
                    <a:pt x="44538" y="185604"/>
                    <a:pt x="41463" y="186058"/>
                  </a:cubicBezTo>
                  <a:cubicBezTo>
                    <a:pt x="37229" y="186713"/>
                    <a:pt x="33700" y="186965"/>
                    <a:pt x="29718" y="186965"/>
                  </a:cubicBezTo>
                  <a:cubicBezTo>
                    <a:pt x="25484" y="186965"/>
                    <a:pt x="21753" y="186764"/>
                    <a:pt x="17721" y="186058"/>
                  </a:cubicBezTo>
                  <a:cubicBezTo>
                    <a:pt x="14848" y="185604"/>
                    <a:pt x="12176" y="184949"/>
                    <a:pt x="8849" y="183638"/>
                  </a:cubicBezTo>
                  <a:cubicBezTo>
                    <a:pt x="7286" y="183437"/>
                    <a:pt x="5068" y="182529"/>
                    <a:pt x="3506" y="180765"/>
                  </a:cubicBezTo>
                  <a:cubicBezTo>
                    <a:pt x="2850" y="180110"/>
                    <a:pt x="2397" y="179454"/>
                    <a:pt x="1943" y="178345"/>
                  </a:cubicBezTo>
                  <a:cubicBezTo>
                    <a:pt x="-275" y="175472"/>
                    <a:pt x="-275" y="171692"/>
                    <a:pt x="380" y="168566"/>
                  </a:cubicBezTo>
                  <a:cubicBezTo>
                    <a:pt x="834" y="167457"/>
                    <a:pt x="1288" y="165894"/>
                    <a:pt x="2598" y="164332"/>
                  </a:cubicBezTo>
                  <a:cubicBezTo>
                    <a:pt x="3506" y="163424"/>
                    <a:pt x="4615" y="162315"/>
                    <a:pt x="5925" y="161206"/>
                  </a:cubicBezTo>
                  <a:cubicBezTo>
                    <a:pt x="7488" y="160551"/>
                    <a:pt x="8799" y="160097"/>
                    <a:pt x="10563" y="160097"/>
                  </a:cubicBezTo>
                  <a:cubicBezTo>
                    <a:pt x="12327" y="159442"/>
                    <a:pt x="13688" y="159442"/>
                    <a:pt x="15452" y="160299"/>
                  </a:cubicBezTo>
                  <a:cubicBezTo>
                    <a:pt x="18326" y="160753"/>
                    <a:pt x="20997" y="161610"/>
                    <a:pt x="23871" y="162315"/>
                  </a:cubicBezTo>
                  <a:cubicBezTo>
                    <a:pt x="27853" y="162769"/>
                    <a:pt x="31835" y="162769"/>
                    <a:pt x="35414" y="162315"/>
                  </a:cubicBezTo>
                  <a:cubicBezTo>
                    <a:pt x="40052" y="161660"/>
                    <a:pt x="44286" y="160299"/>
                    <a:pt x="48268" y="158787"/>
                  </a:cubicBezTo>
                  <a:cubicBezTo>
                    <a:pt x="52049" y="157023"/>
                    <a:pt x="55578" y="155258"/>
                    <a:pt x="58703" y="152788"/>
                  </a:cubicBezTo>
                  <a:cubicBezTo>
                    <a:pt x="61576" y="150570"/>
                    <a:pt x="63794" y="147899"/>
                    <a:pt x="66466" y="144824"/>
                  </a:cubicBezTo>
                  <a:cubicBezTo>
                    <a:pt x="68885" y="141698"/>
                    <a:pt x="70700" y="138371"/>
                    <a:pt x="72464" y="134389"/>
                  </a:cubicBezTo>
                  <a:cubicBezTo>
                    <a:pt x="74481" y="128844"/>
                    <a:pt x="75993" y="123299"/>
                    <a:pt x="76900" y="117099"/>
                  </a:cubicBezTo>
                  <a:cubicBezTo>
                    <a:pt x="76900" y="115536"/>
                    <a:pt x="77354" y="114226"/>
                    <a:pt x="77354" y="112865"/>
                  </a:cubicBezTo>
                  <a:cubicBezTo>
                    <a:pt x="76900" y="113066"/>
                    <a:pt x="76245" y="113066"/>
                    <a:pt x="76044" y="113772"/>
                  </a:cubicBezTo>
                  <a:cubicBezTo>
                    <a:pt x="74481" y="113974"/>
                    <a:pt x="73170" y="114226"/>
                    <a:pt x="71608" y="114679"/>
                  </a:cubicBezTo>
                  <a:cubicBezTo>
                    <a:pt x="68482" y="115133"/>
                    <a:pt x="66063" y="115335"/>
                    <a:pt x="63391" y="115133"/>
                  </a:cubicBezTo>
                  <a:cubicBezTo>
                    <a:pt x="60266" y="114679"/>
                    <a:pt x="57191" y="114226"/>
                    <a:pt x="54318" y="113822"/>
                  </a:cubicBezTo>
                  <a:cubicBezTo>
                    <a:pt x="53864" y="113167"/>
                    <a:pt x="52553" y="112915"/>
                    <a:pt x="52100" y="112512"/>
                  </a:cubicBezTo>
                  <a:cubicBezTo>
                    <a:pt x="50537" y="112058"/>
                    <a:pt x="48319" y="111201"/>
                    <a:pt x="46555" y="110092"/>
                  </a:cubicBezTo>
                  <a:cubicBezTo>
                    <a:pt x="44790" y="109437"/>
                    <a:pt x="43026" y="108328"/>
                    <a:pt x="41665" y="107421"/>
                  </a:cubicBezTo>
                  <a:cubicBezTo>
                    <a:pt x="39649" y="105858"/>
                    <a:pt x="37027" y="104295"/>
                    <a:pt x="35011" y="102531"/>
                  </a:cubicBezTo>
                  <a:cubicBezTo>
                    <a:pt x="32339" y="100111"/>
                    <a:pt x="30121" y="97893"/>
                    <a:pt x="27903" y="94970"/>
                  </a:cubicBezTo>
                  <a:cubicBezTo>
                    <a:pt x="25232" y="91844"/>
                    <a:pt x="22358" y="87660"/>
                    <a:pt x="20141" y="84081"/>
                  </a:cubicBezTo>
                  <a:cubicBezTo>
                    <a:pt x="19485" y="82519"/>
                    <a:pt x="18578" y="80956"/>
                    <a:pt x="17923" y="79192"/>
                  </a:cubicBezTo>
                  <a:cubicBezTo>
                    <a:pt x="17015" y="76772"/>
                    <a:pt x="15906" y="74302"/>
                    <a:pt x="14797" y="71882"/>
                  </a:cubicBezTo>
                  <a:cubicBezTo>
                    <a:pt x="13487" y="67900"/>
                    <a:pt x="12781" y="63464"/>
                    <a:pt x="12378" y="59028"/>
                  </a:cubicBezTo>
                  <a:cubicBezTo>
                    <a:pt x="12176" y="55903"/>
                    <a:pt x="12176" y="52173"/>
                    <a:pt x="12378" y="49047"/>
                  </a:cubicBezTo>
                  <a:cubicBezTo>
                    <a:pt x="12831" y="44813"/>
                    <a:pt x="13487" y="40629"/>
                    <a:pt x="14797" y="36193"/>
                  </a:cubicBezTo>
                  <a:cubicBezTo>
                    <a:pt x="15906" y="33975"/>
                    <a:pt x="17015" y="31304"/>
                    <a:pt x="17923" y="29086"/>
                  </a:cubicBezTo>
                  <a:cubicBezTo>
                    <a:pt x="18578" y="27523"/>
                    <a:pt x="19485" y="26212"/>
                    <a:pt x="20141" y="24650"/>
                  </a:cubicBezTo>
                  <a:cubicBezTo>
                    <a:pt x="21703" y="21978"/>
                    <a:pt x="23266" y="20012"/>
                    <a:pt x="24778" y="18197"/>
                  </a:cubicBezTo>
                  <a:cubicBezTo>
                    <a:pt x="25685" y="16887"/>
                    <a:pt x="26996" y="15324"/>
                    <a:pt x="28307" y="14417"/>
                  </a:cubicBezTo>
                  <a:cubicBezTo>
                    <a:pt x="30071" y="12652"/>
                    <a:pt x="32087" y="10636"/>
                    <a:pt x="34053" y="9527"/>
                  </a:cubicBezTo>
                  <a:cubicBezTo>
                    <a:pt x="35364" y="8216"/>
                    <a:pt x="36725" y="7309"/>
                    <a:pt x="38035" y="6654"/>
                  </a:cubicBezTo>
                  <a:cubicBezTo>
                    <a:pt x="40909" y="5091"/>
                    <a:pt x="42925" y="4234"/>
                    <a:pt x="45798" y="3327"/>
                  </a:cubicBezTo>
                  <a:cubicBezTo>
                    <a:pt x="47109" y="2672"/>
                    <a:pt x="48924" y="2016"/>
                    <a:pt x="50436" y="1764"/>
                  </a:cubicBezTo>
                  <a:cubicBezTo>
                    <a:pt x="52856" y="857"/>
                    <a:pt x="55527" y="454"/>
                    <a:pt x="58401" y="202"/>
                  </a:cubicBezTo>
                  <a:cubicBezTo>
                    <a:pt x="59510" y="202"/>
                    <a:pt x="61526" y="0"/>
                    <a:pt x="63290" y="0"/>
                  </a:cubicBezTo>
                  <a:cubicBezTo>
                    <a:pt x="64601" y="0"/>
                    <a:pt x="66416" y="202"/>
                    <a:pt x="68180" y="202"/>
                  </a:cubicBezTo>
                  <a:cubicBezTo>
                    <a:pt x="70599" y="403"/>
                    <a:pt x="73523" y="857"/>
                    <a:pt x="75943" y="1764"/>
                  </a:cubicBezTo>
                  <a:cubicBezTo>
                    <a:pt x="78614" y="2420"/>
                    <a:pt x="80832" y="3327"/>
                    <a:pt x="83252" y="4638"/>
                  </a:cubicBezTo>
                  <a:cubicBezTo>
                    <a:pt x="85016" y="5091"/>
                    <a:pt x="86377" y="5746"/>
                    <a:pt x="87688" y="6654"/>
                  </a:cubicBezTo>
                  <a:cubicBezTo>
                    <a:pt x="88142" y="7309"/>
                    <a:pt x="88999" y="7763"/>
                    <a:pt x="89704" y="7964"/>
                  </a:cubicBezTo>
                  <a:cubicBezTo>
                    <a:pt x="91620" y="9441"/>
                    <a:pt x="93248" y="11075"/>
                    <a:pt x="94594" y="12854"/>
                  </a:cubicBezTo>
                  <a:cubicBezTo>
                    <a:pt x="94796" y="13308"/>
                    <a:pt x="94796" y="13761"/>
                    <a:pt x="95501" y="13963"/>
                  </a:cubicBezTo>
                  <a:cubicBezTo>
                    <a:pt x="95703" y="15072"/>
                    <a:pt x="96157" y="16635"/>
                    <a:pt x="97064" y="17492"/>
                  </a:cubicBezTo>
                  <a:cubicBezTo>
                    <a:pt x="97266" y="19054"/>
                    <a:pt x="97266" y="19911"/>
                    <a:pt x="97266" y="21272"/>
                  </a:cubicBezTo>
                  <a:lnTo>
                    <a:pt x="97266" y="21474"/>
                  </a:lnTo>
                  <a:cubicBezTo>
                    <a:pt x="97266" y="21474"/>
                    <a:pt x="97064" y="24347"/>
                    <a:pt x="97064" y="24599"/>
                  </a:cubicBezTo>
                  <a:lnTo>
                    <a:pt x="97064" y="26616"/>
                  </a:lnTo>
                  <a:cubicBezTo>
                    <a:pt x="97971" y="40831"/>
                    <a:pt x="99282" y="54542"/>
                    <a:pt x="100593" y="68304"/>
                  </a:cubicBezTo>
                  <a:cubicBezTo>
                    <a:pt x="101702" y="68959"/>
                    <a:pt x="102155" y="70320"/>
                    <a:pt x="102609" y="70975"/>
                  </a:cubicBezTo>
                  <a:cubicBezTo>
                    <a:pt x="103516" y="72740"/>
                    <a:pt x="104171" y="74100"/>
                    <a:pt x="104171" y="75865"/>
                  </a:cubicBezTo>
                  <a:close/>
                  <a:moveTo>
                    <a:pt x="75287" y="84586"/>
                  </a:moveTo>
                  <a:cubicBezTo>
                    <a:pt x="75943" y="83930"/>
                    <a:pt x="76195" y="82821"/>
                    <a:pt x="76850" y="82166"/>
                  </a:cubicBezTo>
                  <a:cubicBezTo>
                    <a:pt x="76648" y="75714"/>
                    <a:pt x="75943" y="69060"/>
                    <a:pt x="75287" y="62859"/>
                  </a:cubicBezTo>
                  <a:cubicBezTo>
                    <a:pt x="73977" y="50862"/>
                    <a:pt x="73069" y="38915"/>
                    <a:pt x="71960" y="26464"/>
                  </a:cubicBezTo>
                  <a:cubicBezTo>
                    <a:pt x="70398" y="26011"/>
                    <a:pt x="68432" y="25154"/>
                    <a:pt x="66416" y="24902"/>
                  </a:cubicBezTo>
                  <a:cubicBezTo>
                    <a:pt x="64198" y="24700"/>
                    <a:pt x="61980" y="24700"/>
                    <a:pt x="59560" y="24902"/>
                  </a:cubicBezTo>
                  <a:cubicBezTo>
                    <a:pt x="57342" y="25103"/>
                    <a:pt x="55578" y="26212"/>
                    <a:pt x="53561" y="26666"/>
                  </a:cubicBezTo>
                  <a:cubicBezTo>
                    <a:pt x="51545" y="27573"/>
                    <a:pt x="49579" y="28430"/>
                    <a:pt x="48016" y="29539"/>
                  </a:cubicBezTo>
                  <a:cubicBezTo>
                    <a:pt x="46252" y="31304"/>
                    <a:pt x="44689" y="32665"/>
                    <a:pt x="42925" y="34429"/>
                  </a:cubicBezTo>
                  <a:cubicBezTo>
                    <a:pt x="41614" y="36849"/>
                    <a:pt x="40052" y="39067"/>
                    <a:pt x="39396" y="41537"/>
                  </a:cubicBezTo>
                  <a:cubicBezTo>
                    <a:pt x="38086" y="43956"/>
                    <a:pt x="37178" y="46880"/>
                    <a:pt x="36977" y="49753"/>
                  </a:cubicBezTo>
                  <a:cubicBezTo>
                    <a:pt x="36775" y="52879"/>
                    <a:pt x="36775" y="55953"/>
                    <a:pt x="36977" y="58625"/>
                  </a:cubicBezTo>
                  <a:cubicBezTo>
                    <a:pt x="37178" y="61750"/>
                    <a:pt x="38540" y="65077"/>
                    <a:pt x="39649" y="67951"/>
                  </a:cubicBezTo>
                  <a:cubicBezTo>
                    <a:pt x="41211" y="71076"/>
                    <a:pt x="42976" y="74151"/>
                    <a:pt x="44992" y="77478"/>
                  </a:cubicBezTo>
                  <a:cubicBezTo>
                    <a:pt x="47412" y="80150"/>
                    <a:pt x="50537" y="82821"/>
                    <a:pt x="52956" y="85442"/>
                  </a:cubicBezTo>
                  <a:cubicBezTo>
                    <a:pt x="55628" y="87005"/>
                    <a:pt x="57392" y="88316"/>
                    <a:pt x="60266" y="88971"/>
                  </a:cubicBezTo>
                  <a:cubicBezTo>
                    <a:pt x="61173" y="90080"/>
                    <a:pt x="62685" y="90282"/>
                    <a:pt x="63794" y="90282"/>
                  </a:cubicBezTo>
                  <a:cubicBezTo>
                    <a:pt x="65105" y="90483"/>
                    <a:pt x="65811" y="90483"/>
                    <a:pt x="66668" y="90483"/>
                  </a:cubicBezTo>
                  <a:cubicBezTo>
                    <a:pt x="67575" y="90282"/>
                    <a:pt x="68230" y="90030"/>
                    <a:pt x="68885" y="90030"/>
                  </a:cubicBezTo>
                  <a:cubicBezTo>
                    <a:pt x="69994" y="88921"/>
                    <a:pt x="70902" y="88719"/>
                    <a:pt x="71557" y="88265"/>
                  </a:cubicBezTo>
                  <a:cubicBezTo>
                    <a:pt x="72868" y="87156"/>
                    <a:pt x="73977" y="85846"/>
                    <a:pt x="75338" y="84485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: vorm 48">
              <a:extLst>
                <a:ext uri="{FF2B5EF4-FFF2-40B4-BE49-F238E27FC236}">
                  <a16:creationId xmlns:a16="http://schemas.microsoft.com/office/drawing/2014/main" id="{688F3140-D6DC-04F4-AD30-989F90FBF71C}"/>
                </a:ext>
              </a:extLst>
            </p:cNvPr>
            <p:cNvSpPr/>
            <p:nvPr/>
          </p:nvSpPr>
          <p:spPr>
            <a:xfrm>
              <a:off x="5230132" y="4475935"/>
              <a:ext cx="97680" cy="165642"/>
            </a:xfrm>
            <a:custGeom>
              <a:avLst/>
              <a:gdLst>
                <a:gd name="connsiteX0" fmla="*/ 97591 w 97680"/>
                <a:gd name="connsiteY0" fmla="*/ 111100 h 165642"/>
                <a:gd name="connsiteX1" fmla="*/ 97591 w 97680"/>
                <a:gd name="connsiteY1" fmla="*/ 121989 h 165642"/>
                <a:gd name="connsiteX2" fmla="*/ 96684 w 97680"/>
                <a:gd name="connsiteY2" fmla="*/ 153242 h 165642"/>
                <a:gd name="connsiteX3" fmla="*/ 93155 w 97680"/>
                <a:gd name="connsiteY3" fmla="*/ 162114 h 165642"/>
                <a:gd name="connsiteX4" fmla="*/ 84485 w 97680"/>
                <a:gd name="connsiteY4" fmla="*/ 165642 h 165642"/>
                <a:gd name="connsiteX5" fmla="*/ 79595 w 97680"/>
                <a:gd name="connsiteY5" fmla="*/ 164735 h 165642"/>
                <a:gd name="connsiteX6" fmla="*/ 75613 w 97680"/>
                <a:gd name="connsiteY6" fmla="*/ 162063 h 165642"/>
                <a:gd name="connsiteX7" fmla="*/ 73193 w 97680"/>
                <a:gd name="connsiteY7" fmla="*/ 158535 h 165642"/>
                <a:gd name="connsiteX8" fmla="*/ 72084 w 97680"/>
                <a:gd name="connsiteY8" fmla="*/ 153192 h 165642"/>
                <a:gd name="connsiteX9" fmla="*/ 72538 w 97680"/>
                <a:gd name="connsiteY9" fmla="*/ 138573 h 165642"/>
                <a:gd name="connsiteX10" fmla="*/ 72740 w 97680"/>
                <a:gd name="connsiteY10" fmla="*/ 126576 h 165642"/>
                <a:gd name="connsiteX11" fmla="*/ 72538 w 97680"/>
                <a:gd name="connsiteY11" fmla="*/ 103287 h 165642"/>
                <a:gd name="connsiteX12" fmla="*/ 70320 w 97680"/>
                <a:gd name="connsiteY12" fmla="*/ 95524 h 165642"/>
                <a:gd name="connsiteX13" fmla="*/ 67900 w 97680"/>
                <a:gd name="connsiteY13" fmla="*/ 90887 h 165642"/>
                <a:gd name="connsiteX14" fmla="*/ 65481 w 97680"/>
                <a:gd name="connsiteY14" fmla="*/ 88467 h 165642"/>
                <a:gd name="connsiteX15" fmla="*/ 63716 w 97680"/>
                <a:gd name="connsiteY15" fmla="*/ 87560 h 165642"/>
                <a:gd name="connsiteX16" fmla="*/ 61498 w 97680"/>
                <a:gd name="connsiteY16" fmla="*/ 86904 h 165642"/>
                <a:gd name="connsiteX17" fmla="*/ 58827 w 97680"/>
                <a:gd name="connsiteY17" fmla="*/ 86904 h 165642"/>
                <a:gd name="connsiteX18" fmla="*/ 55298 w 97680"/>
                <a:gd name="connsiteY18" fmla="*/ 87812 h 165642"/>
                <a:gd name="connsiteX19" fmla="*/ 51064 w 97680"/>
                <a:gd name="connsiteY19" fmla="*/ 90483 h 165642"/>
                <a:gd name="connsiteX20" fmla="*/ 46426 w 97680"/>
                <a:gd name="connsiteY20" fmla="*/ 94919 h 165642"/>
                <a:gd name="connsiteX21" fmla="*/ 38865 w 97680"/>
                <a:gd name="connsiteY21" fmla="*/ 108882 h 165642"/>
                <a:gd name="connsiteX22" fmla="*/ 31102 w 97680"/>
                <a:gd name="connsiteY22" fmla="*/ 137061 h 165642"/>
                <a:gd name="connsiteX23" fmla="*/ 29993 w 97680"/>
                <a:gd name="connsiteY23" fmla="*/ 152587 h 165642"/>
                <a:gd name="connsiteX24" fmla="*/ 26464 w 97680"/>
                <a:gd name="connsiteY24" fmla="*/ 161257 h 165642"/>
                <a:gd name="connsiteX25" fmla="*/ 22684 w 97680"/>
                <a:gd name="connsiteY25" fmla="*/ 163677 h 165642"/>
                <a:gd name="connsiteX26" fmla="*/ 19558 w 97680"/>
                <a:gd name="connsiteY26" fmla="*/ 164987 h 165642"/>
                <a:gd name="connsiteX27" fmla="*/ 14467 w 97680"/>
                <a:gd name="connsiteY27" fmla="*/ 164786 h 165642"/>
                <a:gd name="connsiteX28" fmla="*/ 11796 w 97680"/>
                <a:gd name="connsiteY28" fmla="*/ 163475 h 165642"/>
                <a:gd name="connsiteX29" fmla="*/ 8015 w 97680"/>
                <a:gd name="connsiteY29" fmla="*/ 160148 h 165642"/>
                <a:gd name="connsiteX30" fmla="*/ 6251 w 97680"/>
                <a:gd name="connsiteY30" fmla="*/ 155914 h 165642"/>
                <a:gd name="connsiteX31" fmla="*/ 5343 w 97680"/>
                <a:gd name="connsiteY31" fmla="*/ 152587 h 165642"/>
                <a:gd name="connsiteX32" fmla="*/ 2016 w 97680"/>
                <a:gd name="connsiteY32" fmla="*/ 122644 h 165642"/>
                <a:gd name="connsiteX33" fmla="*/ 0 w 97680"/>
                <a:gd name="connsiteY33" fmla="*/ 67396 h 165642"/>
                <a:gd name="connsiteX34" fmla="*/ 3125 w 97680"/>
                <a:gd name="connsiteY34" fmla="*/ 12400 h 165642"/>
                <a:gd name="connsiteX35" fmla="*/ 4890 w 97680"/>
                <a:gd name="connsiteY35" fmla="*/ 6402 h 165642"/>
                <a:gd name="connsiteX36" fmla="*/ 7108 w 97680"/>
                <a:gd name="connsiteY36" fmla="*/ 3529 h 165642"/>
                <a:gd name="connsiteX37" fmla="*/ 15778 w 97680"/>
                <a:gd name="connsiteY37" fmla="*/ 0 h 165642"/>
                <a:gd name="connsiteX38" fmla="*/ 20667 w 97680"/>
                <a:gd name="connsiteY38" fmla="*/ 907 h 165642"/>
                <a:gd name="connsiteX39" fmla="*/ 24448 w 97680"/>
                <a:gd name="connsiteY39" fmla="*/ 3579 h 165642"/>
                <a:gd name="connsiteX40" fmla="*/ 26868 w 97680"/>
                <a:gd name="connsiteY40" fmla="*/ 7813 h 165642"/>
                <a:gd name="connsiteX41" fmla="*/ 27977 w 97680"/>
                <a:gd name="connsiteY41" fmla="*/ 12451 h 165642"/>
                <a:gd name="connsiteX42" fmla="*/ 25557 w 97680"/>
                <a:gd name="connsiteY42" fmla="*/ 43049 h 165642"/>
                <a:gd name="connsiteX43" fmla="*/ 24650 w 97680"/>
                <a:gd name="connsiteY43" fmla="*/ 82771 h 165642"/>
                <a:gd name="connsiteX44" fmla="*/ 32211 w 97680"/>
                <a:gd name="connsiteY44" fmla="*/ 73899 h 165642"/>
                <a:gd name="connsiteX45" fmla="*/ 38411 w 97680"/>
                <a:gd name="connsiteY45" fmla="*/ 69009 h 165642"/>
                <a:gd name="connsiteX46" fmla="*/ 41940 w 97680"/>
                <a:gd name="connsiteY46" fmla="*/ 67245 h 165642"/>
                <a:gd name="connsiteX47" fmla="*/ 48594 w 97680"/>
                <a:gd name="connsiteY47" fmla="*/ 63918 h 165642"/>
                <a:gd name="connsiteX48" fmla="*/ 53231 w 97680"/>
                <a:gd name="connsiteY48" fmla="*/ 62809 h 165642"/>
                <a:gd name="connsiteX49" fmla="*/ 60793 w 97680"/>
                <a:gd name="connsiteY49" fmla="*/ 62355 h 165642"/>
                <a:gd name="connsiteX50" fmla="*/ 68102 w 97680"/>
                <a:gd name="connsiteY50" fmla="*/ 63011 h 165642"/>
                <a:gd name="connsiteX51" fmla="*/ 75209 w 97680"/>
                <a:gd name="connsiteY51" fmla="*/ 65682 h 165642"/>
                <a:gd name="connsiteX52" fmla="*/ 78738 w 97680"/>
                <a:gd name="connsiteY52" fmla="*/ 67699 h 165642"/>
                <a:gd name="connsiteX53" fmla="*/ 84081 w 97680"/>
                <a:gd name="connsiteY53" fmla="*/ 72336 h 165642"/>
                <a:gd name="connsiteX54" fmla="*/ 88517 w 97680"/>
                <a:gd name="connsiteY54" fmla="*/ 77881 h 165642"/>
                <a:gd name="connsiteX55" fmla="*/ 93861 w 97680"/>
                <a:gd name="connsiteY55" fmla="*/ 88064 h 165642"/>
                <a:gd name="connsiteX56" fmla="*/ 96532 w 97680"/>
                <a:gd name="connsiteY56" fmla="*/ 97389 h 165642"/>
                <a:gd name="connsiteX57" fmla="*/ 97641 w 97680"/>
                <a:gd name="connsiteY57" fmla="*/ 111151 h 16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97680" h="165642">
                  <a:moveTo>
                    <a:pt x="97591" y="111100"/>
                  </a:moveTo>
                  <a:cubicBezTo>
                    <a:pt x="97793" y="114881"/>
                    <a:pt x="97591" y="118410"/>
                    <a:pt x="97591" y="121989"/>
                  </a:cubicBezTo>
                  <a:cubicBezTo>
                    <a:pt x="97389" y="137061"/>
                    <a:pt x="97389" y="138422"/>
                    <a:pt x="96684" y="153242"/>
                  </a:cubicBezTo>
                  <a:cubicBezTo>
                    <a:pt x="96684" y="157023"/>
                    <a:pt x="95121" y="159442"/>
                    <a:pt x="93155" y="162114"/>
                  </a:cubicBezTo>
                  <a:cubicBezTo>
                    <a:pt x="90735" y="164786"/>
                    <a:pt x="87610" y="165642"/>
                    <a:pt x="84485" y="165642"/>
                  </a:cubicBezTo>
                  <a:cubicBezTo>
                    <a:pt x="82468" y="165642"/>
                    <a:pt x="81158" y="165441"/>
                    <a:pt x="79595" y="164735"/>
                  </a:cubicBezTo>
                  <a:cubicBezTo>
                    <a:pt x="78032" y="164080"/>
                    <a:pt x="76722" y="163424"/>
                    <a:pt x="75613" y="162063"/>
                  </a:cubicBezTo>
                  <a:cubicBezTo>
                    <a:pt x="74504" y="160954"/>
                    <a:pt x="73395" y="159392"/>
                    <a:pt x="73193" y="158535"/>
                  </a:cubicBezTo>
                  <a:cubicBezTo>
                    <a:pt x="72538" y="156317"/>
                    <a:pt x="72084" y="155006"/>
                    <a:pt x="72084" y="153192"/>
                  </a:cubicBezTo>
                  <a:cubicBezTo>
                    <a:pt x="72084" y="148302"/>
                    <a:pt x="72084" y="143412"/>
                    <a:pt x="72538" y="138573"/>
                  </a:cubicBezTo>
                  <a:cubicBezTo>
                    <a:pt x="72538" y="129903"/>
                    <a:pt x="72740" y="135448"/>
                    <a:pt x="72740" y="126576"/>
                  </a:cubicBezTo>
                  <a:cubicBezTo>
                    <a:pt x="72740" y="118813"/>
                    <a:pt x="73395" y="111050"/>
                    <a:pt x="72538" y="103287"/>
                  </a:cubicBezTo>
                  <a:cubicBezTo>
                    <a:pt x="72084" y="100414"/>
                    <a:pt x="71227" y="97944"/>
                    <a:pt x="70320" y="95524"/>
                  </a:cubicBezTo>
                  <a:cubicBezTo>
                    <a:pt x="69665" y="93961"/>
                    <a:pt x="68757" y="92399"/>
                    <a:pt x="67900" y="90887"/>
                  </a:cubicBezTo>
                  <a:cubicBezTo>
                    <a:pt x="67245" y="90433"/>
                    <a:pt x="66338" y="89324"/>
                    <a:pt x="65481" y="88467"/>
                  </a:cubicBezTo>
                  <a:cubicBezTo>
                    <a:pt x="65279" y="88013"/>
                    <a:pt x="64170" y="87812"/>
                    <a:pt x="63716" y="87560"/>
                  </a:cubicBezTo>
                  <a:cubicBezTo>
                    <a:pt x="63061" y="87358"/>
                    <a:pt x="62406" y="87358"/>
                    <a:pt x="61498" y="86904"/>
                  </a:cubicBezTo>
                  <a:lnTo>
                    <a:pt x="58827" y="86904"/>
                  </a:lnTo>
                  <a:cubicBezTo>
                    <a:pt x="57718" y="87358"/>
                    <a:pt x="56155" y="87560"/>
                    <a:pt x="55298" y="87812"/>
                  </a:cubicBezTo>
                  <a:cubicBezTo>
                    <a:pt x="53988" y="88467"/>
                    <a:pt x="52627" y="89374"/>
                    <a:pt x="51064" y="90483"/>
                  </a:cubicBezTo>
                  <a:cubicBezTo>
                    <a:pt x="49300" y="91794"/>
                    <a:pt x="47938" y="93357"/>
                    <a:pt x="46426" y="94919"/>
                  </a:cubicBezTo>
                  <a:cubicBezTo>
                    <a:pt x="43301" y="99355"/>
                    <a:pt x="40881" y="103791"/>
                    <a:pt x="38865" y="108882"/>
                  </a:cubicBezTo>
                  <a:cubicBezTo>
                    <a:pt x="35336" y="117956"/>
                    <a:pt x="32413" y="127534"/>
                    <a:pt x="31102" y="137061"/>
                  </a:cubicBezTo>
                  <a:cubicBezTo>
                    <a:pt x="30648" y="142152"/>
                    <a:pt x="29993" y="147697"/>
                    <a:pt x="29993" y="152587"/>
                  </a:cubicBezTo>
                  <a:cubicBezTo>
                    <a:pt x="29993" y="155914"/>
                    <a:pt x="28884" y="158787"/>
                    <a:pt x="26464" y="161257"/>
                  </a:cubicBezTo>
                  <a:cubicBezTo>
                    <a:pt x="25557" y="162366"/>
                    <a:pt x="24247" y="163475"/>
                    <a:pt x="22684" y="163677"/>
                  </a:cubicBezTo>
                  <a:cubicBezTo>
                    <a:pt x="21575" y="164786"/>
                    <a:pt x="20667" y="164987"/>
                    <a:pt x="19558" y="164987"/>
                  </a:cubicBezTo>
                  <a:cubicBezTo>
                    <a:pt x="17542" y="165189"/>
                    <a:pt x="16433" y="164987"/>
                    <a:pt x="14467" y="164786"/>
                  </a:cubicBezTo>
                  <a:cubicBezTo>
                    <a:pt x="13560" y="164130"/>
                    <a:pt x="12451" y="163677"/>
                    <a:pt x="11796" y="163475"/>
                  </a:cubicBezTo>
                  <a:cubicBezTo>
                    <a:pt x="10233" y="162366"/>
                    <a:pt x="8922" y="161257"/>
                    <a:pt x="8015" y="160148"/>
                  </a:cubicBezTo>
                  <a:cubicBezTo>
                    <a:pt x="7108" y="158837"/>
                    <a:pt x="6452" y="157476"/>
                    <a:pt x="6251" y="155914"/>
                  </a:cubicBezTo>
                  <a:cubicBezTo>
                    <a:pt x="6049" y="154805"/>
                    <a:pt x="6049" y="153494"/>
                    <a:pt x="5343" y="152587"/>
                  </a:cubicBezTo>
                  <a:cubicBezTo>
                    <a:pt x="4436" y="142606"/>
                    <a:pt x="2924" y="132423"/>
                    <a:pt x="2016" y="122644"/>
                  </a:cubicBezTo>
                  <a:cubicBezTo>
                    <a:pt x="706" y="104245"/>
                    <a:pt x="0" y="85795"/>
                    <a:pt x="0" y="67396"/>
                  </a:cubicBezTo>
                  <a:cubicBezTo>
                    <a:pt x="202" y="48997"/>
                    <a:pt x="1563" y="30800"/>
                    <a:pt x="3125" y="12400"/>
                  </a:cubicBezTo>
                  <a:cubicBezTo>
                    <a:pt x="3125" y="9981"/>
                    <a:pt x="4033" y="7964"/>
                    <a:pt x="4890" y="6402"/>
                  </a:cubicBezTo>
                  <a:cubicBezTo>
                    <a:pt x="5999" y="5091"/>
                    <a:pt x="6452" y="4638"/>
                    <a:pt x="7108" y="3529"/>
                  </a:cubicBezTo>
                  <a:cubicBezTo>
                    <a:pt x="9325" y="1512"/>
                    <a:pt x="12451" y="202"/>
                    <a:pt x="15778" y="0"/>
                  </a:cubicBezTo>
                  <a:cubicBezTo>
                    <a:pt x="17341" y="0"/>
                    <a:pt x="19105" y="202"/>
                    <a:pt x="20667" y="907"/>
                  </a:cubicBezTo>
                  <a:cubicBezTo>
                    <a:pt x="21978" y="1815"/>
                    <a:pt x="23339" y="2470"/>
                    <a:pt x="24448" y="3579"/>
                  </a:cubicBezTo>
                  <a:cubicBezTo>
                    <a:pt x="25557" y="4890"/>
                    <a:pt x="26464" y="6452"/>
                    <a:pt x="26868" y="7813"/>
                  </a:cubicBezTo>
                  <a:cubicBezTo>
                    <a:pt x="27523" y="9376"/>
                    <a:pt x="27977" y="10939"/>
                    <a:pt x="27977" y="12451"/>
                  </a:cubicBezTo>
                  <a:cubicBezTo>
                    <a:pt x="26868" y="22432"/>
                    <a:pt x="26212" y="33068"/>
                    <a:pt x="25557" y="43049"/>
                  </a:cubicBezTo>
                  <a:cubicBezTo>
                    <a:pt x="24650" y="56155"/>
                    <a:pt x="24650" y="69211"/>
                    <a:pt x="24650" y="82771"/>
                  </a:cubicBezTo>
                  <a:cubicBezTo>
                    <a:pt x="27321" y="79898"/>
                    <a:pt x="29287" y="76571"/>
                    <a:pt x="32211" y="73899"/>
                  </a:cubicBezTo>
                  <a:cubicBezTo>
                    <a:pt x="33975" y="72336"/>
                    <a:pt x="35992" y="70572"/>
                    <a:pt x="38411" y="69009"/>
                  </a:cubicBezTo>
                  <a:cubicBezTo>
                    <a:pt x="39067" y="68556"/>
                    <a:pt x="40629" y="67447"/>
                    <a:pt x="41940" y="67245"/>
                  </a:cubicBezTo>
                  <a:cubicBezTo>
                    <a:pt x="43956" y="65682"/>
                    <a:pt x="46577" y="65229"/>
                    <a:pt x="48594" y="63918"/>
                  </a:cubicBezTo>
                  <a:cubicBezTo>
                    <a:pt x="50156" y="63716"/>
                    <a:pt x="51719" y="63011"/>
                    <a:pt x="53231" y="62809"/>
                  </a:cubicBezTo>
                  <a:cubicBezTo>
                    <a:pt x="55903" y="62607"/>
                    <a:pt x="58323" y="62355"/>
                    <a:pt x="60793" y="62355"/>
                  </a:cubicBezTo>
                  <a:cubicBezTo>
                    <a:pt x="63263" y="62355"/>
                    <a:pt x="65682" y="62557"/>
                    <a:pt x="68102" y="63011"/>
                  </a:cubicBezTo>
                  <a:cubicBezTo>
                    <a:pt x="70774" y="63666"/>
                    <a:pt x="72740" y="64321"/>
                    <a:pt x="75209" y="65682"/>
                  </a:cubicBezTo>
                  <a:cubicBezTo>
                    <a:pt x="76318" y="66136"/>
                    <a:pt x="77427" y="67245"/>
                    <a:pt x="78738" y="67699"/>
                  </a:cubicBezTo>
                  <a:cubicBezTo>
                    <a:pt x="80502" y="69009"/>
                    <a:pt x="82519" y="70572"/>
                    <a:pt x="84081" y="72336"/>
                  </a:cubicBezTo>
                  <a:cubicBezTo>
                    <a:pt x="85644" y="73899"/>
                    <a:pt x="87207" y="76117"/>
                    <a:pt x="88517" y="77881"/>
                  </a:cubicBezTo>
                  <a:cubicBezTo>
                    <a:pt x="91391" y="81007"/>
                    <a:pt x="92752" y="84535"/>
                    <a:pt x="93861" y="88064"/>
                  </a:cubicBezTo>
                  <a:cubicBezTo>
                    <a:pt x="95171" y="90937"/>
                    <a:pt x="96280" y="94264"/>
                    <a:pt x="96532" y="97389"/>
                  </a:cubicBezTo>
                  <a:cubicBezTo>
                    <a:pt x="97440" y="102027"/>
                    <a:pt x="97641" y="106715"/>
                    <a:pt x="97641" y="111151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" name="Vrije vorm: vorm 49">
              <a:extLst>
                <a:ext uri="{FF2B5EF4-FFF2-40B4-BE49-F238E27FC236}">
                  <a16:creationId xmlns:a16="http://schemas.microsoft.com/office/drawing/2014/main" id="{F221FE6D-6F1B-4453-657B-44D731882F68}"/>
                </a:ext>
              </a:extLst>
            </p:cNvPr>
            <p:cNvSpPr/>
            <p:nvPr/>
          </p:nvSpPr>
          <p:spPr>
            <a:xfrm>
              <a:off x="5343177" y="4481177"/>
              <a:ext cx="104160" cy="159996"/>
            </a:xfrm>
            <a:custGeom>
              <a:avLst/>
              <a:gdLst>
                <a:gd name="connsiteX0" fmla="*/ 103863 w 104160"/>
                <a:gd name="connsiteY0" fmla="*/ 140236 h 159996"/>
                <a:gd name="connsiteX1" fmla="*/ 103409 w 104160"/>
                <a:gd name="connsiteY1" fmla="*/ 145126 h 159996"/>
                <a:gd name="connsiteX2" fmla="*/ 101191 w 104160"/>
                <a:gd name="connsiteY2" fmla="*/ 149562 h 159996"/>
                <a:gd name="connsiteX3" fmla="*/ 97864 w 104160"/>
                <a:gd name="connsiteY3" fmla="*/ 152687 h 159996"/>
                <a:gd name="connsiteX4" fmla="*/ 95192 w 104160"/>
                <a:gd name="connsiteY4" fmla="*/ 154452 h 159996"/>
                <a:gd name="connsiteX5" fmla="*/ 89446 w 104160"/>
                <a:gd name="connsiteY5" fmla="*/ 157123 h 159996"/>
                <a:gd name="connsiteX6" fmla="*/ 86320 w 104160"/>
                <a:gd name="connsiteY6" fmla="*/ 158232 h 159996"/>
                <a:gd name="connsiteX7" fmla="*/ 76138 w 104160"/>
                <a:gd name="connsiteY7" fmla="*/ 159997 h 159996"/>
                <a:gd name="connsiteX8" fmla="*/ 66359 w 104160"/>
                <a:gd name="connsiteY8" fmla="*/ 159543 h 159996"/>
                <a:gd name="connsiteX9" fmla="*/ 59705 w 104160"/>
                <a:gd name="connsiteY9" fmla="*/ 157527 h 159996"/>
                <a:gd name="connsiteX10" fmla="*/ 43070 w 104160"/>
                <a:gd name="connsiteY10" fmla="*/ 147546 h 159996"/>
                <a:gd name="connsiteX11" fmla="*/ 40398 w 104160"/>
                <a:gd name="connsiteY11" fmla="*/ 144874 h 159996"/>
                <a:gd name="connsiteX12" fmla="*/ 36870 w 104160"/>
                <a:gd name="connsiteY12" fmla="*/ 139127 h 159996"/>
                <a:gd name="connsiteX13" fmla="*/ 32232 w 104160"/>
                <a:gd name="connsiteY13" fmla="*/ 129348 h 159996"/>
                <a:gd name="connsiteX14" fmla="*/ 28905 w 104160"/>
                <a:gd name="connsiteY14" fmla="*/ 110294 h 159996"/>
                <a:gd name="connsiteX15" fmla="*/ 27594 w 104160"/>
                <a:gd name="connsiteY15" fmla="*/ 93205 h 159996"/>
                <a:gd name="connsiteX16" fmla="*/ 27594 w 104160"/>
                <a:gd name="connsiteY16" fmla="*/ 73697 h 159996"/>
                <a:gd name="connsiteX17" fmla="*/ 12270 w 104160"/>
                <a:gd name="connsiteY17" fmla="*/ 74806 h 159996"/>
                <a:gd name="connsiteX18" fmla="*/ 6070 w 104160"/>
                <a:gd name="connsiteY18" fmla="*/ 73042 h 159996"/>
                <a:gd name="connsiteX19" fmla="*/ 3398 w 104160"/>
                <a:gd name="connsiteY19" fmla="*/ 71278 h 159996"/>
                <a:gd name="connsiteX20" fmla="*/ 273 w 104160"/>
                <a:gd name="connsiteY20" fmla="*/ 65531 h 159996"/>
                <a:gd name="connsiteX21" fmla="*/ 71 w 104160"/>
                <a:gd name="connsiteY21" fmla="*/ 62406 h 159996"/>
                <a:gd name="connsiteX22" fmla="*/ 979 w 104160"/>
                <a:gd name="connsiteY22" fmla="*/ 57516 h 159996"/>
                <a:gd name="connsiteX23" fmla="*/ 3398 w 104160"/>
                <a:gd name="connsiteY23" fmla="*/ 53736 h 159996"/>
                <a:gd name="connsiteX24" fmla="*/ 7381 w 104160"/>
                <a:gd name="connsiteY24" fmla="*/ 51064 h 159996"/>
                <a:gd name="connsiteX25" fmla="*/ 12270 w 104160"/>
                <a:gd name="connsiteY25" fmla="*/ 50156 h 159996"/>
                <a:gd name="connsiteX26" fmla="*/ 24671 w 104160"/>
                <a:gd name="connsiteY26" fmla="*/ 49047 h 159996"/>
                <a:gd name="connsiteX27" fmla="*/ 27796 w 104160"/>
                <a:gd name="connsiteY27" fmla="*/ 48594 h 159996"/>
                <a:gd name="connsiteX28" fmla="*/ 29812 w 104160"/>
                <a:gd name="connsiteY28" fmla="*/ 12451 h 159996"/>
                <a:gd name="connsiteX29" fmla="*/ 32030 w 104160"/>
                <a:gd name="connsiteY29" fmla="*/ 6452 h 159996"/>
                <a:gd name="connsiteX30" fmla="*/ 33795 w 104160"/>
                <a:gd name="connsiteY30" fmla="*/ 4234 h 159996"/>
                <a:gd name="connsiteX31" fmla="*/ 39138 w 104160"/>
                <a:gd name="connsiteY31" fmla="*/ 1109 h 159996"/>
                <a:gd name="connsiteX32" fmla="*/ 42263 w 104160"/>
                <a:gd name="connsiteY32" fmla="*/ 0 h 159996"/>
                <a:gd name="connsiteX33" fmla="*/ 46901 w 104160"/>
                <a:gd name="connsiteY33" fmla="*/ 1563 h 159996"/>
                <a:gd name="connsiteX34" fmla="*/ 51337 w 104160"/>
                <a:gd name="connsiteY34" fmla="*/ 4234 h 159996"/>
                <a:gd name="connsiteX35" fmla="*/ 53757 w 104160"/>
                <a:gd name="connsiteY35" fmla="*/ 7763 h 159996"/>
                <a:gd name="connsiteX36" fmla="*/ 54664 w 104160"/>
                <a:gd name="connsiteY36" fmla="*/ 12400 h 159996"/>
                <a:gd name="connsiteX37" fmla="*/ 53353 w 104160"/>
                <a:gd name="connsiteY37" fmla="*/ 35689 h 159996"/>
                <a:gd name="connsiteX38" fmla="*/ 52698 w 104160"/>
                <a:gd name="connsiteY38" fmla="*/ 46779 h 159996"/>
                <a:gd name="connsiteX39" fmla="*/ 69534 w 104160"/>
                <a:gd name="connsiteY39" fmla="*/ 45872 h 159996"/>
                <a:gd name="connsiteX40" fmla="*/ 75987 w 104160"/>
                <a:gd name="connsiteY40" fmla="*/ 47434 h 159996"/>
                <a:gd name="connsiteX41" fmla="*/ 78658 w 104160"/>
                <a:gd name="connsiteY41" fmla="*/ 49199 h 159996"/>
                <a:gd name="connsiteX42" fmla="*/ 81784 w 104160"/>
                <a:gd name="connsiteY42" fmla="*/ 54542 h 159996"/>
                <a:gd name="connsiteX43" fmla="*/ 81985 w 104160"/>
                <a:gd name="connsiteY43" fmla="*/ 58323 h 159996"/>
                <a:gd name="connsiteX44" fmla="*/ 80876 w 104160"/>
                <a:gd name="connsiteY44" fmla="*/ 62960 h 159996"/>
                <a:gd name="connsiteX45" fmla="*/ 78658 w 104160"/>
                <a:gd name="connsiteY45" fmla="*/ 66741 h 159996"/>
                <a:gd name="connsiteX46" fmla="*/ 74424 w 104160"/>
                <a:gd name="connsiteY46" fmla="*/ 69614 h 159996"/>
                <a:gd name="connsiteX47" fmla="*/ 69534 w 104160"/>
                <a:gd name="connsiteY47" fmla="*/ 70723 h 159996"/>
                <a:gd name="connsiteX48" fmla="*/ 56882 w 104160"/>
                <a:gd name="connsiteY48" fmla="*/ 71177 h 159996"/>
                <a:gd name="connsiteX49" fmla="*/ 52244 w 104160"/>
                <a:gd name="connsiteY49" fmla="*/ 71631 h 159996"/>
                <a:gd name="connsiteX50" fmla="*/ 52244 w 104160"/>
                <a:gd name="connsiteY50" fmla="*/ 76520 h 159996"/>
                <a:gd name="connsiteX51" fmla="*/ 52698 w 104160"/>
                <a:gd name="connsiteY51" fmla="*/ 97137 h 159996"/>
                <a:gd name="connsiteX52" fmla="*/ 53353 w 104160"/>
                <a:gd name="connsiteY52" fmla="*/ 112008 h 159996"/>
                <a:gd name="connsiteX53" fmla="*/ 56227 w 104160"/>
                <a:gd name="connsiteY53" fmla="*/ 123753 h 159996"/>
                <a:gd name="connsiteX54" fmla="*/ 59100 w 104160"/>
                <a:gd name="connsiteY54" fmla="*/ 128643 h 159996"/>
                <a:gd name="connsiteX55" fmla="*/ 62225 w 104160"/>
                <a:gd name="connsiteY55" fmla="*/ 131314 h 159996"/>
                <a:gd name="connsiteX56" fmla="*/ 66207 w 104160"/>
                <a:gd name="connsiteY56" fmla="*/ 133734 h 159996"/>
                <a:gd name="connsiteX57" fmla="*/ 71097 w 104160"/>
                <a:gd name="connsiteY57" fmla="*/ 135297 h 159996"/>
                <a:gd name="connsiteX58" fmla="*/ 76642 w 104160"/>
                <a:gd name="connsiteY58" fmla="*/ 135297 h 159996"/>
                <a:gd name="connsiteX59" fmla="*/ 81078 w 104160"/>
                <a:gd name="connsiteY59" fmla="*/ 133734 h 159996"/>
                <a:gd name="connsiteX60" fmla="*/ 85514 w 104160"/>
                <a:gd name="connsiteY60" fmla="*/ 131314 h 159996"/>
                <a:gd name="connsiteX61" fmla="*/ 91714 w 104160"/>
                <a:gd name="connsiteY61" fmla="*/ 129298 h 159996"/>
                <a:gd name="connsiteX62" fmla="*/ 95041 w 104160"/>
                <a:gd name="connsiteY62" fmla="*/ 130205 h 159996"/>
                <a:gd name="connsiteX63" fmla="*/ 102602 w 104160"/>
                <a:gd name="connsiteY63" fmla="*/ 135549 h 159996"/>
                <a:gd name="connsiteX64" fmla="*/ 103913 w 104160"/>
                <a:gd name="connsiteY64" fmla="*/ 140186 h 15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04160" h="159996">
                  <a:moveTo>
                    <a:pt x="103863" y="140236"/>
                  </a:moveTo>
                  <a:cubicBezTo>
                    <a:pt x="104316" y="141799"/>
                    <a:pt x="104316" y="143765"/>
                    <a:pt x="103409" y="145126"/>
                  </a:cubicBezTo>
                  <a:cubicBezTo>
                    <a:pt x="102955" y="147143"/>
                    <a:pt x="102502" y="148252"/>
                    <a:pt x="101191" y="149562"/>
                  </a:cubicBezTo>
                  <a:cubicBezTo>
                    <a:pt x="100737" y="150671"/>
                    <a:pt x="99427" y="151982"/>
                    <a:pt x="97864" y="152687"/>
                  </a:cubicBezTo>
                  <a:cubicBezTo>
                    <a:pt x="97410" y="153343"/>
                    <a:pt x="96100" y="153796"/>
                    <a:pt x="95192" y="154452"/>
                  </a:cubicBezTo>
                  <a:cubicBezTo>
                    <a:pt x="93176" y="155359"/>
                    <a:pt x="91210" y="156468"/>
                    <a:pt x="89446" y="157123"/>
                  </a:cubicBezTo>
                  <a:cubicBezTo>
                    <a:pt x="88337" y="157577"/>
                    <a:pt x="87026" y="158031"/>
                    <a:pt x="86320" y="158232"/>
                  </a:cubicBezTo>
                  <a:cubicBezTo>
                    <a:pt x="82993" y="159543"/>
                    <a:pt x="79213" y="159795"/>
                    <a:pt x="76138" y="159997"/>
                  </a:cubicBezTo>
                  <a:cubicBezTo>
                    <a:pt x="72811" y="159997"/>
                    <a:pt x="69484" y="159795"/>
                    <a:pt x="66359" y="159543"/>
                  </a:cubicBezTo>
                  <a:cubicBezTo>
                    <a:pt x="63939" y="158888"/>
                    <a:pt x="61721" y="158434"/>
                    <a:pt x="59705" y="157527"/>
                  </a:cubicBezTo>
                  <a:cubicBezTo>
                    <a:pt x="53252" y="155309"/>
                    <a:pt x="47707" y="152183"/>
                    <a:pt x="43070" y="147546"/>
                  </a:cubicBezTo>
                  <a:cubicBezTo>
                    <a:pt x="41961" y="146437"/>
                    <a:pt x="41507" y="145781"/>
                    <a:pt x="40398" y="144874"/>
                  </a:cubicBezTo>
                  <a:cubicBezTo>
                    <a:pt x="39088" y="143110"/>
                    <a:pt x="37525" y="141345"/>
                    <a:pt x="36870" y="139127"/>
                  </a:cubicBezTo>
                  <a:cubicBezTo>
                    <a:pt x="34450" y="136254"/>
                    <a:pt x="32887" y="132675"/>
                    <a:pt x="32232" y="129348"/>
                  </a:cubicBezTo>
                  <a:cubicBezTo>
                    <a:pt x="29812" y="123148"/>
                    <a:pt x="29107" y="116696"/>
                    <a:pt x="28905" y="110294"/>
                  </a:cubicBezTo>
                  <a:cubicBezTo>
                    <a:pt x="27796" y="104950"/>
                    <a:pt x="27796" y="99002"/>
                    <a:pt x="27594" y="93205"/>
                  </a:cubicBezTo>
                  <a:lnTo>
                    <a:pt x="27594" y="73697"/>
                  </a:lnTo>
                  <a:cubicBezTo>
                    <a:pt x="22251" y="74353"/>
                    <a:pt x="17412" y="74605"/>
                    <a:pt x="12270" y="74806"/>
                  </a:cubicBezTo>
                  <a:cubicBezTo>
                    <a:pt x="10052" y="74806"/>
                    <a:pt x="7834" y="74353"/>
                    <a:pt x="6070" y="73042"/>
                  </a:cubicBezTo>
                  <a:cubicBezTo>
                    <a:pt x="5415" y="72588"/>
                    <a:pt x="4054" y="71731"/>
                    <a:pt x="3398" y="71278"/>
                  </a:cubicBezTo>
                  <a:cubicBezTo>
                    <a:pt x="1634" y="69715"/>
                    <a:pt x="727" y="67951"/>
                    <a:pt x="273" y="65531"/>
                  </a:cubicBezTo>
                  <a:cubicBezTo>
                    <a:pt x="71" y="64876"/>
                    <a:pt x="71" y="63515"/>
                    <a:pt x="71" y="62406"/>
                  </a:cubicBezTo>
                  <a:cubicBezTo>
                    <a:pt x="-130" y="60641"/>
                    <a:pt x="71" y="59079"/>
                    <a:pt x="979" y="57516"/>
                  </a:cubicBezTo>
                  <a:cubicBezTo>
                    <a:pt x="1432" y="55953"/>
                    <a:pt x="2289" y="54643"/>
                    <a:pt x="3398" y="53736"/>
                  </a:cubicBezTo>
                  <a:cubicBezTo>
                    <a:pt x="4709" y="52627"/>
                    <a:pt x="6070" y="51316"/>
                    <a:pt x="7381" y="51064"/>
                  </a:cubicBezTo>
                  <a:cubicBezTo>
                    <a:pt x="8691" y="50610"/>
                    <a:pt x="10506" y="50156"/>
                    <a:pt x="12270" y="50156"/>
                  </a:cubicBezTo>
                  <a:cubicBezTo>
                    <a:pt x="16253" y="49703"/>
                    <a:pt x="20487" y="49249"/>
                    <a:pt x="24671" y="49047"/>
                  </a:cubicBezTo>
                  <a:cubicBezTo>
                    <a:pt x="25780" y="49047"/>
                    <a:pt x="26687" y="49047"/>
                    <a:pt x="27796" y="48594"/>
                  </a:cubicBezTo>
                  <a:cubicBezTo>
                    <a:pt x="27998" y="36597"/>
                    <a:pt x="29107" y="24650"/>
                    <a:pt x="29812" y="12451"/>
                  </a:cubicBezTo>
                  <a:cubicBezTo>
                    <a:pt x="29812" y="10687"/>
                    <a:pt x="30468" y="8670"/>
                    <a:pt x="32030" y="6452"/>
                  </a:cubicBezTo>
                  <a:cubicBezTo>
                    <a:pt x="32232" y="5545"/>
                    <a:pt x="32686" y="4688"/>
                    <a:pt x="33795" y="4234"/>
                  </a:cubicBezTo>
                  <a:cubicBezTo>
                    <a:pt x="35105" y="2470"/>
                    <a:pt x="37122" y="1361"/>
                    <a:pt x="39138" y="1109"/>
                  </a:cubicBezTo>
                  <a:cubicBezTo>
                    <a:pt x="40247" y="655"/>
                    <a:pt x="41558" y="655"/>
                    <a:pt x="42263" y="0"/>
                  </a:cubicBezTo>
                  <a:cubicBezTo>
                    <a:pt x="44280" y="0"/>
                    <a:pt x="45389" y="655"/>
                    <a:pt x="46901" y="1563"/>
                  </a:cubicBezTo>
                  <a:cubicBezTo>
                    <a:pt x="48665" y="2218"/>
                    <a:pt x="49774" y="2672"/>
                    <a:pt x="51337" y="4234"/>
                  </a:cubicBezTo>
                  <a:cubicBezTo>
                    <a:pt x="52244" y="5343"/>
                    <a:pt x="52900" y="6452"/>
                    <a:pt x="53757" y="7763"/>
                  </a:cubicBezTo>
                  <a:cubicBezTo>
                    <a:pt x="54412" y="9325"/>
                    <a:pt x="54664" y="11090"/>
                    <a:pt x="54664" y="12400"/>
                  </a:cubicBezTo>
                  <a:cubicBezTo>
                    <a:pt x="54210" y="20365"/>
                    <a:pt x="53757" y="28128"/>
                    <a:pt x="53353" y="35689"/>
                  </a:cubicBezTo>
                  <a:cubicBezTo>
                    <a:pt x="52900" y="39470"/>
                    <a:pt x="52900" y="43250"/>
                    <a:pt x="52698" y="46779"/>
                  </a:cubicBezTo>
                  <a:cubicBezTo>
                    <a:pt x="58445" y="46325"/>
                    <a:pt x="63989" y="46124"/>
                    <a:pt x="69534" y="45872"/>
                  </a:cubicBezTo>
                  <a:cubicBezTo>
                    <a:pt x="71954" y="45872"/>
                    <a:pt x="74172" y="46073"/>
                    <a:pt x="75987" y="47434"/>
                  </a:cubicBezTo>
                  <a:cubicBezTo>
                    <a:pt x="76642" y="47888"/>
                    <a:pt x="77751" y="48543"/>
                    <a:pt x="78658" y="49199"/>
                  </a:cubicBezTo>
                  <a:cubicBezTo>
                    <a:pt x="79767" y="50761"/>
                    <a:pt x="80876" y="52526"/>
                    <a:pt x="81784" y="54542"/>
                  </a:cubicBezTo>
                  <a:cubicBezTo>
                    <a:pt x="81985" y="55651"/>
                    <a:pt x="81985" y="56962"/>
                    <a:pt x="81985" y="58323"/>
                  </a:cubicBezTo>
                  <a:cubicBezTo>
                    <a:pt x="82187" y="59885"/>
                    <a:pt x="81985" y="61448"/>
                    <a:pt x="80876" y="62960"/>
                  </a:cubicBezTo>
                  <a:cubicBezTo>
                    <a:pt x="80675" y="63868"/>
                    <a:pt x="79314" y="65380"/>
                    <a:pt x="78658" y="66741"/>
                  </a:cubicBezTo>
                  <a:cubicBezTo>
                    <a:pt x="77348" y="68052"/>
                    <a:pt x="75987" y="68505"/>
                    <a:pt x="74424" y="69614"/>
                  </a:cubicBezTo>
                  <a:cubicBezTo>
                    <a:pt x="73113" y="70068"/>
                    <a:pt x="71299" y="70723"/>
                    <a:pt x="69534" y="70723"/>
                  </a:cubicBezTo>
                  <a:cubicBezTo>
                    <a:pt x="65552" y="70723"/>
                    <a:pt x="61116" y="70925"/>
                    <a:pt x="56882" y="71177"/>
                  </a:cubicBezTo>
                  <a:cubicBezTo>
                    <a:pt x="55319" y="71631"/>
                    <a:pt x="53757" y="71631"/>
                    <a:pt x="52244" y="71631"/>
                  </a:cubicBezTo>
                  <a:lnTo>
                    <a:pt x="52244" y="76520"/>
                  </a:lnTo>
                  <a:cubicBezTo>
                    <a:pt x="52244" y="83174"/>
                    <a:pt x="52244" y="90282"/>
                    <a:pt x="52698" y="97137"/>
                  </a:cubicBezTo>
                  <a:cubicBezTo>
                    <a:pt x="52698" y="102027"/>
                    <a:pt x="52698" y="107118"/>
                    <a:pt x="53353" y="112008"/>
                  </a:cubicBezTo>
                  <a:cubicBezTo>
                    <a:pt x="54261" y="116242"/>
                    <a:pt x="54664" y="119569"/>
                    <a:pt x="56227" y="123753"/>
                  </a:cubicBezTo>
                  <a:cubicBezTo>
                    <a:pt x="56882" y="125517"/>
                    <a:pt x="57789" y="126878"/>
                    <a:pt x="59100" y="128643"/>
                  </a:cubicBezTo>
                  <a:cubicBezTo>
                    <a:pt x="60007" y="129298"/>
                    <a:pt x="61116" y="130659"/>
                    <a:pt x="62225" y="131314"/>
                  </a:cubicBezTo>
                  <a:cubicBezTo>
                    <a:pt x="63334" y="132423"/>
                    <a:pt x="64645" y="133331"/>
                    <a:pt x="66207" y="133734"/>
                  </a:cubicBezTo>
                  <a:cubicBezTo>
                    <a:pt x="67316" y="133935"/>
                    <a:pt x="69333" y="135044"/>
                    <a:pt x="71097" y="135297"/>
                  </a:cubicBezTo>
                  <a:lnTo>
                    <a:pt x="76642" y="135297"/>
                  </a:lnTo>
                  <a:cubicBezTo>
                    <a:pt x="78658" y="135095"/>
                    <a:pt x="79767" y="134389"/>
                    <a:pt x="81078" y="133734"/>
                  </a:cubicBezTo>
                  <a:cubicBezTo>
                    <a:pt x="82641" y="133280"/>
                    <a:pt x="83951" y="132423"/>
                    <a:pt x="85514" y="131314"/>
                  </a:cubicBezTo>
                  <a:cubicBezTo>
                    <a:pt x="87530" y="130407"/>
                    <a:pt x="89496" y="129298"/>
                    <a:pt x="91714" y="129298"/>
                  </a:cubicBezTo>
                  <a:cubicBezTo>
                    <a:pt x="93025" y="130205"/>
                    <a:pt x="94134" y="130205"/>
                    <a:pt x="95041" y="130205"/>
                  </a:cubicBezTo>
                  <a:cubicBezTo>
                    <a:pt x="98166" y="130659"/>
                    <a:pt x="100788" y="133331"/>
                    <a:pt x="102602" y="135549"/>
                  </a:cubicBezTo>
                  <a:cubicBezTo>
                    <a:pt x="103510" y="136859"/>
                    <a:pt x="103913" y="138674"/>
                    <a:pt x="103913" y="140186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" name="Vrije vorm: vorm 50">
              <a:extLst>
                <a:ext uri="{FF2B5EF4-FFF2-40B4-BE49-F238E27FC236}">
                  <a16:creationId xmlns:a16="http://schemas.microsoft.com/office/drawing/2014/main" id="{DB0AC534-DBA2-A692-05FA-03F6F53DBFF4}"/>
                </a:ext>
              </a:extLst>
            </p:cNvPr>
            <p:cNvSpPr/>
            <p:nvPr/>
          </p:nvSpPr>
          <p:spPr>
            <a:xfrm>
              <a:off x="5459907" y="4493851"/>
              <a:ext cx="95360" cy="147272"/>
            </a:xfrm>
            <a:custGeom>
              <a:avLst/>
              <a:gdLst>
                <a:gd name="connsiteX0" fmla="*/ 95159 w 95360"/>
                <a:gd name="connsiteY0" fmla="*/ 25082 h 147272"/>
                <a:gd name="connsiteX1" fmla="*/ 95360 w 95360"/>
                <a:gd name="connsiteY1" fmla="*/ 28409 h 147272"/>
                <a:gd name="connsiteX2" fmla="*/ 93596 w 95360"/>
                <a:gd name="connsiteY2" fmla="*/ 34609 h 147272"/>
                <a:gd name="connsiteX3" fmla="*/ 91832 w 95360"/>
                <a:gd name="connsiteY3" fmla="*/ 37281 h 147272"/>
                <a:gd name="connsiteX4" fmla="*/ 88253 w 95360"/>
                <a:gd name="connsiteY4" fmla="*/ 39499 h 147272"/>
                <a:gd name="connsiteX5" fmla="*/ 82910 w 95360"/>
                <a:gd name="connsiteY5" fmla="*/ 40810 h 147272"/>
                <a:gd name="connsiteX6" fmla="*/ 78272 w 95360"/>
                <a:gd name="connsiteY6" fmla="*/ 39499 h 147272"/>
                <a:gd name="connsiteX7" fmla="*/ 74290 w 95360"/>
                <a:gd name="connsiteY7" fmla="*/ 37281 h 147272"/>
                <a:gd name="connsiteX8" fmla="*/ 69652 w 95360"/>
                <a:gd name="connsiteY8" fmla="*/ 32845 h 147272"/>
                <a:gd name="connsiteX9" fmla="*/ 59873 w 95360"/>
                <a:gd name="connsiteY9" fmla="*/ 27502 h 147272"/>
                <a:gd name="connsiteX10" fmla="*/ 52765 w 95360"/>
                <a:gd name="connsiteY10" fmla="*/ 25082 h 147272"/>
                <a:gd name="connsiteX11" fmla="*/ 46111 w 95360"/>
                <a:gd name="connsiteY11" fmla="*/ 25082 h 147272"/>
                <a:gd name="connsiteX12" fmla="*/ 41222 w 95360"/>
                <a:gd name="connsiteY12" fmla="*/ 26846 h 147272"/>
                <a:gd name="connsiteX13" fmla="*/ 38096 w 95360"/>
                <a:gd name="connsiteY13" fmla="*/ 28409 h 147272"/>
                <a:gd name="connsiteX14" fmla="*/ 36080 w 95360"/>
                <a:gd name="connsiteY14" fmla="*/ 30425 h 147272"/>
                <a:gd name="connsiteX15" fmla="*/ 34316 w 95360"/>
                <a:gd name="connsiteY15" fmla="*/ 33097 h 147272"/>
                <a:gd name="connsiteX16" fmla="*/ 33408 w 95360"/>
                <a:gd name="connsiteY16" fmla="*/ 36424 h 147272"/>
                <a:gd name="connsiteX17" fmla="*/ 33408 w 95360"/>
                <a:gd name="connsiteY17" fmla="*/ 38642 h 147272"/>
                <a:gd name="connsiteX18" fmla="*/ 34316 w 95360"/>
                <a:gd name="connsiteY18" fmla="*/ 40406 h 147272"/>
                <a:gd name="connsiteX19" fmla="*/ 35425 w 95360"/>
                <a:gd name="connsiteY19" fmla="*/ 42826 h 147272"/>
                <a:gd name="connsiteX20" fmla="*/ 38752 w 95360"/>
                <a:gd name="connsiteY20" fmla="*/ 45699 h 147272"/>
                <a:gd name="connsiteX21" fmla="*/ 40516 w 95360"/>
                <a:gd name="connsiteY21" fmla="*/ 47262 h 147272"/>
                <a:gd name="connsiteX22" fmla="*/ 53622 w 95360"/>
                <a:gd name="connsiteY22" fmla="*/ 54369 h 147272"/>
                <a:gd name="connsiteX23" fmla="*/ 60478 w 95360"/>
                <a:gd name="connsiteY23" fmla="*/ 58352 h 147272"/>
                <a:gd name="connsiteX24" fmla="*/ 69803 w 95360"/>
                <a:gd name="connsiteY24" fmla="*/ 65207 h 147272"/>
                <a:gd name="connsiteX25" fmla="*/ 76004 w 95360"/>
                <a:gd name="connsiteY25" fmla="*/ 71206 h 147272"/>
                <a:gd name="connsiteX26" fmla="*/ 82859 w 95360"/>
                <a:gd name="connsiteY26" fmla="*/ 80280 h 147272"/>
                <a:gd name="connsiteX27" fmla="*/ 84623 w 95360"/>
                <a:gd name="connsiteY27" fmla="*/ 84060 h 147272"/>
                <a:gd name="connsiteX28" fmla="*/ 87295 w 95360"/>
                <a:gd name="connsiteY28" fmla="*/ 91168 h 147272"/>
                <a:gd name="connsiteX29" fmla="*/ 89059 w 95360"/>
                <a:gd name="connsiteY29" fmla="*/ 102459 h 147272"/>
                <a:gd name="connsiteX30" fmla="*/ 88404 w 95360"/>
                <a:gd name="connsiteY30" fmla="*/ 114204 h 147272"/>
                <a:gd name="connsiteX31" fmla="*/ 84623 w 95360"/>
                <a:gd name="connsiteY31" fmla="*/ 124841 h 147272"/>
                <a:gd name="connsiteX32" fmla="*/ 78171 w 95360"/>
                <a:gd name="connsiteY32" fmla="*/ 134166 h 147272"/>
                <a:gd name="connsiteX33" fmla="*/ 75499 w 95360"/>
                <a:gd name="connsiteY33" fmla="*/ 136838 h 147272"/>
                <a:gd name="connsiteX34" fmla="*/ 69753 w 95360"/>
                <a:gd name="connsiteY34" fmla="*/ 140619 h 147272"/>
                <a:gd name="connsiteX35" fmla="*/ 65972 w 95360"/>
                <a:gd name="connsiteY35" fmla="*/ 142635 h 147272"/>
                <a:gd name="connsiteX36" fmla="*/ 59772 w 95360"/>
                <a:gd name="connsiteY36" fmla="*/ 145508 h 147272"/>
                <a:gd name="connsiteX37" fmla="*/ 55790 w 95360"/>
                <a:gd name="connsiteY37" fmla="*/ 146163 h 147272"/>
                <a:gd name="connsiteX38" fmla="*/ 48682 w 95360"/>
                <a:gd name="connsiteY38" fmla="*/ 147272 h 147272"/>
                <a:gd name="connsiteX39" fmla="*/ 37794 w 95360"/>
                <a:gd name="connsiteY39" fmla="*/ 146163 h 147272"/>
                <a:gd name="connsiteX40" fmla="*/ 26906 w 95360"/>
                <a:gd name="connsiteY40" fmla="*/ 142383 h 147272"/>
                <a:gd name="connsiteX41" fmla="*/ 20453 w 95360"/>
                <a:gd name="connsiteY41" fmla="*/ 138148 h 147272"/>
                <a:gd name="connsiteX42" fmla="*/ 11581 w 95360"/>
                <a:gd name="connsiteY42" fmla="*/ 130587 h 147272"/>
                <a:gd name="connsiteX43" fmla="*/ 4927 w 95360"/>
                <a:gd name="connsiteY43" fmla="*/ 121715 h 147272"/>
                <a:gd name="connsiteX44" fmla="*/ 492 w 95360"/>
                <a:gd name="connsiteY44" fmla="*/ 111533 h 147272"/>
                <a:gd name="connsiteX45" fmla="*/ 492 w 95360"/>
                <a:gd name="connsiteY45" fmla="*/ 104425 h 147272"/>
                <a:gd name="connsiteX46" fmla="*/ 1600 w 95360"/>
                <a:gd name="connsiteY46" fmla="*/ 101552 h 147272"/>
                <a:gd name="connsiteX47" fmla="*/ 6490 w 95360"/>
                <a:gd name="connsiteY47" fmla="*/ 97570 h 147272"/>
                <a:gd name="connsiteX48" fmla="*/ 9363 w 95360"/>
                <a:gd name="connsiteY48" fmla="*/ 95805 h 147272"/>
                <a:gd name="connsiteX49" fmla="*/ 14253 w 95360"/>
                <a:gd name="connsiteY49" fmla="*/ 95604 h 147272"/>
                <a:gd name="connsiteX50" fmla="*/ 18689 w 95360"/>
                <a:gd name="connsiteY50" fmla="*/ 97620 h 147272"/>
                <a:gd name="connsiteX51" fmla="*/ 22218 w 95360"/>
                <a:gd name="connsiteY51" fmla="*/ 100745 h 147272"/>
                <a:gd name="connsiteX52" fmla="*/ 24436 w 95360"/>
                <a:gd name="connsiteY52" fmla="*/ 104526 h 147272"/>
                <a:gd name="connsiteX53" fmla="*/ 24889 w 95360"/>
                <a:gd name="connsiteY53" fmla="*/ 105837 h 147272"/>
                <a:gd name="connsiteX54" fmla="*/ 28670 w 95360"/>
                <a:gd name="connsiteY54" fmla="*/ 112491 h 147272"/>
                <a:gd name="connsiteX55" fmla="*/ 34215 w 95360"/>
                <a:gd name="connsiteY55" fmla="*/ 117834 h 147272"/>
                <a:gd name="connsiteX56" fmla="*/ 39104 w 95360"/>
                <a:gd name="connsiteY56" fmla="*/ 120707 h 147272"/>
                <a:gd name="connsiteX57" fmla="*/ 44196 w 95360"/>
                <a:gd name="connsiteY57" fmla="*/ 122270 h 147272"/>
                <a:gd name="connsiteX58" fmla="*/ 49539 w 95360"/>
                <a:gd name="connsiteY58" fmla="*/ 122270 h 147272"/>
                <a:gd name="connsiteX59" fmla="*/ 54630 w 95360"/>
                <a:gd name="connsiteY59" fmla="*/ 120959 h 147272"/>
                <a:gd name="connsiteX60" fmla="*/ 58159 w 95360"/>
                <a:gd name="connsiteY60" fmla="*/ 118943 h 147272"/>
                <a:gd name="connsiteX61" fmla="*/ 60578 w 95360"/>
                <a:gd name="connsiteY61" fmla="*/ 116523 h 147272"/>
                <a:gd name="connsiteX62" fmla="*/ 62998 w 95360"/>
                <a:gd name="connsiteY62" fmla="*/ 112742 h 147272"/>
                <a:gd name="connsiteX63" fmla="*/ 64309 w 95360"/>
                <a:gd name="connsiteY63" fmla="*/ 107853 h 147272"/>
                <a:gd name="connsiteX64" fmla="*/ 64309 w 95360"/>
                <a:gd name="connsiteY64" fmla="*/ 101653 h 147272"/>
                <a:gd name="connsiteX65" fmla="*/ 62544 w 95360"/>
                <a:gd name="connsiteY65" fmla="*/ 95654 h 147272"/>
                <a:gd name="connsiteX66" fmla="*/ 58562 w 95360"/>
                <a:gd name="connsiteY66" fmla="*/ 89454 h 147272"/>
                <a:gd name="connsiteX67" fmla="*/ 51707 w 95360"/>
                <a:gd name="connsiteY67" fmla="*/ 82598 h 147272"/>
                <a:gd name="connsiteX68" fmla="*/ 50396 w 95360"/>
                <a:gd name="connsiteY68" fmla="*/ 81489 h 147272"/>
                <a:gd name="connsiteX69" fmla="*/ 28418 w 95360"/>
                <a:gd name="connsiteY69" fmla="*/ 69089 h 147272"/>
                <a:gd name="connsiteX70" fmla="*/ 21109 w 95360"/>
                <a:gd name="connsiteY70" fmla="*/ 63998 h 147272"/>
                <a:gd name="connsiteX71" fmla="*/ 16874 w 95360"/>
                <a:gd name="connsiteY71" fmla="*/ 59763 h 147272"/>
                <a:gd name="connsiteX72" fmla="*/ 11985 w 95360"/>
                <a:gd name="connsiteY72" fmla="*/ 52202 h 147272"/>
                <a:gd name="connsiteX73" fmla="*/ 9313 w 95360"/>
                <a:gd name="connsiteY73" fmla="*/ 43330 h 147272"/>
                <a:gd name="connsiteX74" fmla="*/ 8406 w 95360"/>
                <a:gd name="connsiteY74" fmla="*/ 36878 h 147272"/>
                <a:gd name="connsiteX75" fmla="*/ 9313 w 95360"/>
                <a:gd name="connsiteY75" fmla="*/ 30879 h 147272"/>
                <a:gd name="connsiteX76" fmla="*/ 12186 w 95360"/>
                <a:gd name="connsiteY76" fmla="*/ 21806 h 147272"/>
                <a:gd name="connsiteX77" fmla="*/ 17731 w 95360"/>
                <a:gd name="connsiteY77" fmla="*/ 13841 h 147272"/>
                <a:gd name="connsiteX78" fmla="*/ 24385 w 95360"/>
                <a:gd name="connsiteY78" fmla="*/ 7389 h 147272"/>
                <a:gd name="connsiteX79" fmla="*/ 33912 w 95360"/>
                <a:gd name="connsiteY79" fmla="*/ 2953 h 147272"/>
                <a:gd name="connsiteX80" fmla="*/ 40566 w 95360"/>
                <a:gd name="connsiteY80" fmla="*/ 936 h 147272"/>
                <a:gd name="connsiteX81" fmla="*/ 50547 w 95360"/>
                <a:gd name="connsiteY81" fmla="*/ 29 h 147272"/>
                <a:gd name="connsiteX82" fmla="*/ 61183 w 95360"/>
                <a:gd name="connsiteY82" fmla="*/ 1793 h 147272"/>
                <a:gd name="connsiteX83" fmla="*/ 70711 w 95360"/>
                <a:gd name="connsiteY83" fmla="*/ 5322 h 147272"/>
                <a:gd name="connsiteX84" fmla="*/ 77365 w 95360"/>
                <a:gd name="connsiteY84" fmla="*/ 8447 h 147272"/>
                <a:gd name="connsiteX85" fmla="*/ 86035 w 95360"/>
                <a:gd name="connsiteY85" fmla="*/ 14647 h 147272"/>
                <a:gd name="connsiteX86" fmla="*/ 91580 w 95360"/>
                <a:gd name="connsiteY86" fmla="*/ 19537 h 147272"/>
                <a:gd name="connsiteX87" fmla="*/ 94907 w 95360"/>
                <a:gd name="connsiteY87" fmla="*/ 25082 h 14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95360" h="147272">
                  <a:moveTo>
                    <a:pt x="95159" y="25082"/>
                  </a:moveTo>
                  <a:cubicBezTo>
                    <a:pt x="95159" y="26393"/>
                    <a:pt x="95360" y="27502"/>
                    <a:pt x="95360" y="28409"/>
                  </a:cubicBezTo>
                  <a:cubicBezTo>
                    <a:pt x="95360" y="30425"/>
                    <a:pt x="95159" y="32845"/>
                    <a:pt x="93596" y="34609"/>
                  </a:cubicBezTo>
                  <a:cubicBezTo>
                    <a:pt x="93394" y="35517"/>
                    <a:pt x="92689" y="36374"/>
                    <a:pt x="91832" y="37281"/>
                  </a:cubicBezTo>
                  <a:cubicBezTo>
                    <a:pt x="90723" y="38390"/>
                    <a:pt x="89160" y="39297"/>
                    <a:pt x="88253" y="39499"/>
                  </a:cubicBezTo>
                  <a:cubicBezTo>
                    <a:pt x="86237" y="40406"/>
                    <a:pt x="84724" y="40810"/>
                    <a:pt x="82910" y="40810"/>
                  </a:cubicBezTo>
                  <a:cubicBezTo>
                    <a:pt x="81095" y="40810"/>
                    <a:pt x="79784" y="40356"/>
                    <a:pt x="78272" y="39499"/>
                  </a:cubicBezTo>
                  <a:cubicBezTo>
                    <a:pt x="76709" y="39297"/>
                    <a:pt x="75600" y="38390"/>
                    <a:pt x="74290" y="37281"/>
                  </a:cubicBezTo>
                  <a:cubicBezTo>
                    <a:pt x="72727" y="35718"/>
                    <a:pt x="70963" y="33954"/>
                    <a:pt x="69652" y="32845"/>
                  </a:cubicBezTo>
                  <a:cubicBezTo>
                    <a:pt x="66123" y="30425"/>
                    <a:pt x="63200" y="28611"/>
                    <a:pt x="59873" y="27502"/>
                  </a:cubicBezTo>
                  <a:cubicBezTo>
                    <a:pt x="57856" y="26393"/>
                    <a:pt x="55235" y="25737"/>
                    <a:pt x="52765" y="25082"/>
                  </a:cubicBezTo>
                  <a:lnTo>
                    <a:pt x="46111" y="25082"/>
                  </a:lnTo>
                  <a:cubicBezTo>
                    <a:pt x="44347" y="25737"/>
                    <a:pt x="43238" y="25989"/>
                    <a:pt x="41222" y="26846"/>
                  </a:cubicBezTo>
                  <a:cubicBezTo>
                    <a:pt x="40566" y="27048"/>
                    <a:pt x="39205" y="27754"/>
                    <a:pt x="38096" y="28409"/>
                  </a:cubicBezTo>
                  <a:cubicBezTo>
                    <a:pt x="37441" y="29064"/>
                    <a:pt x="36987" y="29720"/>
                    <a:pt x="36080" y="30425"/>
                  </a:cubicBezTo>
                  <a:cubicBezTo>
                    <a:pt x="35425" y="31534"/>
                    <a:pt x="34971" y="32190"/>
                    <a:pt x="34316" y="33097"/>
                  </a:cubicBezTo>
                  <a:cubicBezTo>
                    <a:pt x="34316" y="34408"/>
                    <a:pt x="34114" y="35517"/>
                    <a:pt x="33408" y="36424"/>
                  </a:cubicBezTo>
                  <a:lnTo>
                    <a:pt x="33408" y="38642"/>
                  </a:lnTo>
                  <a:cubicBezTo>
                    <a:pt x="34064" y="39096"/>
                    <a:pt x="34064" y="39549"/>
                    <a:pt x="34316" y="40406"/>
                  </a:cubicBezTo>
                  <a:cubicBezTo>
                    <a:pt x="34517" y="41062"/>
                    <a:pt x="34971" y="41969"/>
                    <a:pt x="35425" y="42826"/>
                  </a:cubicBezTo>
                  <a:cubicBezTo>
                    <a:pt x="36332" y="44137"/>
                    <a:pt x="37441" y="45044"/>
                    <a:pt x="38752" y="45699"/>
                  </a:cubicBezTo>
                  <a:cubicBezTo>
                    <a:pt x="39205" y="45901"/>
                    <a:pt x="39861" y="46808"/>
                    <a:pt x="40516" y="47262"/>
                  </a:cubicBezTo>
                  <a:cubicBezTo>
                    <a:pt x="44297" y="49682"/>
                    <a:pt x="48934" y="52151"/>
                    <a:pt x="53622" y="54369"/>
                  </a:cubicBezTo>
                  <a:cubicBezTo>
                    <a:pt x="55840" y="55680"/>
                    <a:pt x="58260" y="56789"/>
                    <a:pt x="60478" y="58352"/>
                  </a:cubicBezTo>
                  <a:cubicBezTo>
                    <a:pt x="63603" y="60368"/>
                    <a:pt x="66930" y="62334"/>
                    <a:pt x="69803" y="65207"/>
                  </a:cubicBezTo>
                  <a:cubicBezTo>
                    <a:pt x="71820" y="66972"/>
                    <a:pt x="74239" y="68988"/>
                    <a:pt x="76004" y="71206"/>
                  </a:cubicBezTo>
                  <a:cubicBezTo>
                    <a:pt x="78221" y="74079"/>
                    <a:pt x="80893" y="76953"/>
                    <a:pt x="82859" y="80280"/>
                  </a:cubicBezTo>
                  <a:cubicBezTo>
                    <a:pt x="83313" y="81590"/>
                    <a:pt x="84170" y="82951"/>
                    <a:pt x="84623" y="84060"/>
                  </a:cubicBezTo>
                  <a:cubicBezTo>
                    <a:pt x="85732" y="86480"/>
                    <a:pt x="86640" y="88496"/>
                    <a:pt x="87295" y="91168"/>
                  </a:cubicBezTo>
                  <a:cubicBezTo>
                    <a:pt x="88606" y="94495"/>
                    <a:pt x="88858" y="98729"/>
                    <a:pt x="89059" y="102459"/>
                  </a:cubicBezTo>
                  <a:cubicBezTo>
                    <a:pt x="89513" y="106441"/>
                    <a:pt x="88858" y="110424"/>
                    <a:pt x="88404" y="114204"/>
                  </a:cubicBezTo>
                  <a:cubicBezTo>
                    <a:pt x="88202" y="117733"/>
                    <a:pt x="86640" y="121514"/>
                    <a:pt x="84623" y="124841"/>
                  </a:cubicBezTo>
                  <a:cubicBezTo>
                    <a:pt x="83313" y="127966"/>
                    <a:pt x="80843" y="131293"/>
                    <a:pt x="78171" y="134166"/>
                  </a:cubicBezTo>
                  <a:cubicBezTo>
                    <a:pt x="77516" y="135074"/>
                    <a:pt x="76608" y="135930"/>
                    <a:pt x="75499" y="136838"/>
                  </a:cubicBezTo>
                  <a:cubicBezTo>
                    <a:pt x="73483" y="138148"/>
                    <a:pt x="71719" y="139963"/>
                    <a:pt x="69753" y="140619"/>
                  </a:cubicBezTo>
                  <a:cubicBezTo>
                    <a:pt x="68845" y="141526"/>
                    <a:pt x="67736" y="142383"/>
                    <a:pt x="65972" y="142635"/>
                  </a:cubicBezTo>
                  <a:cubicBezTo>
                    <a:pt x="64208" y="143744"/>
                    <a:pt x="61738" y="144853"/>
                    <a:pt x="59772" y="145508"/>
                  </a:cubicBezTo>
                  <a:cubicBezTo>
                    <a:pt x="58209" y="145962"/>
                    <a:pt x="56899" y="146163"/>
                    <a:pt x="55790" y="146163"/>
                  </a:cubicBezTo>
                  <a:cubicBezTo>
                    <a:pt x="53370" y="146365"/>
                    <a:pt x="51354" y="146819"/>
                    <a:pt x="48682" y="147272"/>
                  </a:cubicBezTo>
                  <a:cubicBezTo>
                    <a:pt x="44700" y="147272"/>
                    <a:pt x="41121" y="146819"/>
                    <a:pt x="37794" y="146163"/>
                  </a:cubicBezTo>
                  <a:cubicBezTo>
                    <a:pt x="34013" y="145508"/>
                    <a:pt x="30686" y="144147"/>
                    <a:pt x="26906" y="142383"/>
                  </a:cubicBezTo>
                  <a:cubicBezTo>
                    <a:pt x="24486" y="141274"/>
                    <a:pt x="22268" y="139963"/>
                    <a:pt x="20453" y="138148"/>
                  </a:cubicBezTo>
                  <a:cubicBezTo>
                    <a:pt x="16925" y="135930"/>
                    <a:pt x="14253" y="133712"/>
                    <a:pt x="11581" y="130587"/>
                  </a:cubicBezTo>
                  <a:cubicBezTo>
                    <a:pt x="9363" y="127916"/>
                    <a:pt x="6944" y="124841"/>
                    <a:pt x="4927" y="121715"/>
                  </a:cubicBezTo>
                  <a:cubicBezTo>
                    <a:pt x="3163" y="118590"/>
                    <a:pt x="1600" y="115061"/>
                    <a:pt x="492" y="111533"/>
                  </a:cubicBezTo>
                  <a:cubicBezTo>
                    <a:pt x="-164" y="109113"/>
                    <a:pt x="-164" y="106895"/>
                    <a:pt x="492" y="104425"/>
                  </a:cubicBezTo>
                  <a:cubicBezTo>
                    <a:pt x="945" y="103971"/>
                    <a:pt x="1147" y="102661"/>
                    <a:pt x="1600" y="101552"/>
                  </a:cubicBezTo>
                  <a:cubicBezTo>
                    <a:pt x="2911" y="99989"/>
                    <a:pt x="4020" y="98679"/>
                    <a:pt x="6490" y="97570"/>
                  </a:cubicBezTo>
                  <a:cubicBezTo>
                    <a:pt x="7397" y="96662"/>
                    <a:pt x="8053" y="96259"/>
                    <a:pt x="9363" y="95805"/>
                  </a:cubicBezTo>
                  <a:cubicBezTo>
                    <a:pt x="10926" y="95604"/>
                    <a:pt x="12237" y="95150"/>
                    <a:pt x="14253" y="95604"/>
                  </a:cubicBezTo>
                  <a:cubicBezTo>
                    <a:pt x="15816" y="95805"/>
                    <a:pt x="17378" y="96259"/>
                    <a:pt x="18689" y="97620"/>
                  </a:cubicBezTo>
                  <a:cubicBezTo>
                    <a:pt x="20453" y="98074"/>
                    <a:pt x="21109" y="99384"/>
                    <a:pt x="22218" y="100745"/>
                  </a:cubicBezTo>
                  <a:cubicBezTo>
                    <a:pt x="23327" y="101653"/>
                    <a:pt x="24234" y="103165"/>
                    <a:pt x="24436" y="104526"/>
                  </a:cubicBezTo>
                  <a:cubicBezTo>
                    <a:pt x="24436" y="105181"/>
                    <a:pt x="24889" y="105433"/>
                    <a:pt x="24889" y="105837"/>
                  </a:cubicBezTo>
                  <a:cubicBezTo>
                    <a:pt x="25998" y="108055"/>
                    <a:pt x="27309" y="110474"/>
                    <a:pt x="28670" y="112491"/>
                  </a:cubicBezTo>
                  <a:cubicBezTo>
                    <a:pt x="30686" y="114507"/>
                    <a:pt x="31997" y="116019"/>
                    <a:pt x="34215" y="117834"/>
                  </a:cubicBezTo>
                  <a:cubicBezTo>
                    <a:pt x="35525" y="118943"/>
                    <a:pt x="37340" y="120052"/>
                    <a:pt x="39104" y="120707"/>
                  </a:cubicBezTo>
                  <a:cubicBezTo>
                    <a:pt x="40667" y="121614"/>
                    <a:pt x="42633" y="121816"/>
                    <a:pt x="44196" y="122270"/>
                  </a:cubicBezTo>
                  <a:cubicBezTo>
                    <a:pt x="45960" y="122723"/>
                    <a:pt x="47976" y="122723"/>
                    <a:pt x="49539" y="122270"/>
                  </a:cubicBezTo>
                  <a:cubicBezTo>
                    <a:pt x="51555" y="121816"/>
                    <a:pt x="53320" y="121614"/>
                    <a:pt x="54630" y="120959"/>
                  </a:cubicBezTo>
                  <a:cubicBezTo>
                    <a:pt x="55941" y="120505"/>
                    <a:pt x="57050" y="119649"/>
                    <a:pt x="58159" y="118943"/>
                  </a:cubicBezTo>
                  <a:cubicBezTo>
                    <a:pt x="59469" y="117834"/>
                    <a:pt x="60175" y="117178"/>
                    <a:pt x="60578" y="116523"/>
                  </a:cubicBezTo>
                  <a:cubicBezTo>
                    <a:pt x="61687" y="115213"/>
                    <a:pt x="62141" y="114104"/>
                    <a:pt x="62998" y="112742"/>
                  </a:cubicBezTo>
                  <a:cubicBezTo>
                    <a:pt x="63452" y="110978"/>
                    <a:pt x="64107" y="109617"/>
                    <a:pt x="64309" y="107853"/>
                  </a:cubicBezTo>
                  <a:lnTo>
                    <a:pt x="64309" y="101653"/>
                  </a:lnTo>
                  <a:cubicBezTo>
                    <a:pt x="64107" y="100090"/>
                    <a:pt x="63200" y="97872"/>
                    <a:pt x="62544" y="95654"/>
                  </a:cubicBezTo>
                  <a:cubicBezTo>
                    <a:pt x="61435" y="93436"/>
                    <a:pt x="60125" y="91420"/>
                    <a:pt x="58562" y="89454"/>
                  </a:cubicBezTo>
                  <a:cubicBezTo>
                    <a:pt x="56344" y="86782"/>
                    <a:pt x="54328" y="84110"/>
                    <a:pt x="51707" y="82598"/>
                  </a:cubicBezTo>
                  <a:cubicBezTo>
                    <a:pt x="51253" y="82145"/>
                    <a:pt x="50598" y="81691"/>
                    <a:pt x="50396" y="81489"/>
                  </a:cubicBezTo>
                  <a:cubicBezTo>
                    <a:pt x="43087" y="76852"/>
                    <a:pt x="35525" y="73525"/>
                    <a:pt x="28418" y="69089"/>
                  </a:cubicBezTo>
                  <a:cubicBezTo>
                    <a:pt x="25998" y="67778"/>
                    <a:pt x="23327" y="65762"/>
                    <a:pt x="21109" y="63998"/>
                  </a:cubicBezTo>
                  <a:cubicBezTo>
                    <a:pt x="19546" y="62435"/>
                    <a:pt x="17983" y="61326"/>
                    <a:pt x="16874" y="59763"/>
                  </a:cubicBezTo>
                  <a:cubicBezTo>
                    <a:pt x="14858" y="57344"/>
                    <a:pt x="13346" y="55327"/>
                    <a:pt x="11985" y="52202"/>
                  </a:cubicBezTo>
                  <a:cubicBezTo>
                    <a:pt x="10422" y="49530"/>
                    <a:pt x="9313" y="46657"/>
                    <a:pt x="9313" y="43330"/>
                  </a:cubicBezTo>
                  <a:cubicBezTo>
                    <a:pt x="8658" y="41112"/>
                    <a:pt x="8406" y="39348"/>
                    <a:pt x="8406" y="36878"/>
                  </a:cubicBezTo>
                  <a:cubicBezTo>
                    <a:pt x="8406" y="34861"/>
                    <a:pt x="8607" y="32895"/>
                    <a:pt x="9313" y="30879"/>
                  </a:cubicBezTo>
                  <a:cubicBezTo>
                    <a:pt x="9313" y="27754"/>
                    <a:pt x="10876" y="24880"/>
                    <a:pt x="12186" y="21806"/>
                  </a:cubicBezTo>
                  <a:cubicBezTo>
                    <a:pt x="13295" y="18680"/>
                    <a:pt x="15513" y="16261"/>
                    <a:pt x="17731" y="13841"/>
                  </a:cubicBezTo>
                  <a:cubicBezTo>
                    <a:pt x="19495" y="11169"/>
                    <a:pt x="21966" y="9607"/>
                    <a:pt x="24385" y="7389"/>
                  </a:cubicBezTo>
                  <a:cubicBezTo>
                    <a:pt x="27258" y="5624"/>
                    <a:pt x="30585" y="4263"/>
                    <a:pt x="33912" y="2953"/>
                  </a:cubicBezTo>
                  <a:cubicBezTo>
                    <a:pt x="35929" y="2045"/>
                    <a:pt x="38348" y="1188"/>
                    <a:pt x="40566" y="936"/>
                  </a:cubicBezTo>
                  <a:cubicBezTo>
                    <a:pt x="43893" y="735"/>
                    <a:pt x="47019" y="-173"/>
                    <a:pt x="50547" y="29"/>
                  </a:cubicBezTo>
                  <a:cubicBezTo>
                    <a:pt x="54328" y="29"/>
                    <a:pt x="57856" y="684"/>
                    <a:pt x="61183" y="1793"/>
                  </a:cubicBezTo>
                  <a:cubicBezTo>
                    <a:pt x="64309" y="2449"/>
                    <a:pt x="67636" y="3810"/>
                    <a:pt x="70711" y="5322"/>
                  </a:cubicBezTo>
                  <a:cubicBezTo>
                    <a:pt x="73130" y="5776"/>
                    <a:pt x="75348" y="7338"/>
                    <a:pt x="77365" y="8447"/>
                  </a:cubicBezTo>
                  <a:cubicBezTo>
                    <a:pt x="80692" y="10464"/>
                    <a:pt x="83111" y="12228"/>
                    <a:pt x="86035" y="14647"/>
                  </a:cubicBezTo>
                  <a:cubicBezTo>
                    <a:pt x="88051" y="16210"/>
                    <a:pt x="89815" y="17521"/>
                    <a:pt x="91580" y="19537"/>
                  </a:cubicBezTo>
                  <a:cubicBezTo>
                    <a:pt x="93142" y="21301"/>
                    <a:pt x="93999" y="23066"/>
                    <a:pt x="94907" y="2508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" name="Vrije vorm: vorm 51">
              <a:extLst>
                <a:ext uri="{FF2B5EF4-FFF2-40B4-BE49-F238E27FC236}">
                  <a16:creationId xmlns:a16="http://schemas.microsoft.com/office/drawing/2014/main" id="{6F4EC62C-FB0C-BD77-D37C-7784B5BD60A5}"/>
                </a:ext>
              </a:extLst>
            </p:cNvPr>
            <p:cNvSpPr/>
            <p:nvPr/>
          </p:nvSpPr>
          <p:spPr>
            <a:xfrm>
              <a:off x="5570962" y="4602282"/>
              <a:ext cx="29319" cy="51544"/>
            </a:xfrm>
            <a:custGeom>
              <a:avLst/>
              <a:gdLst>
                <a:gd name="connsiteX0" fmla="*/ 28009 w 29319"/>
                <a:gd name="connsiteY0" fmla="*/ 7386 h 51544"/>
                <a:gd name="connsiteX1" fmla="*/ 29320 w 29319"/>
                <a:gd name="connsiteY1" fmla="*/ 12024 h 51544"/>
                <a:gd name="connsiteX2" fmla="*/ 28665 w 29319"/>
                <a:gd name="connsiteY2" fmla="*/ 18224 h 51544"/>
                <a:gd name="connsiteX3" fmla="*/ 27757 w 29319"/>
                <a:gd name="connsiteY3" fmla="*/ 26441 h 51544"/>
                <a:gd name="connsiteX4" fmla="*/ 26850 w 29319"/>
                <a:gd name="connsiteY4" fmla="*/ 31986 h 51544"/>
                <a:gd name="connsiteX5" fmla="*/ 23976 w 29319"/>
                <a:gd name="connsiteY5" fmla="*/ 42420 h 51544"/>
                <a:gd name="connsiteX6" fmla="*/ 20649 w 29319"/>
                <a:gd name="connsiteY6" fmla="*/ 47764 h 51544"/>
                <a:gd name="connsiteX7" fmla="*/ 18431 w 29319"/>
                <a:gd name="connsiteY7" fmla="*/ 49780 h 51544"/>
                <a:gd name="connsiteX8" fmla="*/ 12231 w 29319"/>
                <a:gd name="connsiteY8" fmla="*/ 51544 h 51544"/>
                <a:gd name="connsiteX9" fmla="*/ 8703 w 29319"/>
                <a:gd name="connsiteY9" fmla="*/ 51091 h 51544"/>
                <a:gd name="connsiteX10" fmla="*/ 4922 w 29319"/>
                <a:gd name="connsiteY10" fmla="*/ 48873 h 51544"/>
                <a:gd name="connsiteX11" fmla="*/ 2049 w 29319"/>
                <a:gd name="connsiteY11" fmla="*/ 45344 h 51544"/>
                <a:gd name="connsiteX12" fmla="*/ 284 w 29319"/>
                <a:gd name="connsiteY12" fmla="*/ 40706 h 51544"/>
                <a:gd name="connsiteX13" fmla="*/ 486 w 29319"/>
                <a:gd name="connsiteY13" fmla="*/ 35817 h 51544"/>
                <a:gd name="connsiteX14" fmla="*/ 4015 w 29319"/>
                <a:gd name="connsiteY14" fmla="*/ 21198 h 51544"/>
                <a:gd name="connsiteX15" fmla="*/ 4670 w 29319"/>
                <a:gd name="connsiteY15" fmla="*/ 12125 h 51544"/>
                <a:gd name="connsiteX16" fmla="*/ 6434 w 29319"/>
                <a:gd name="connsiteY16" fmla="*/ 5924 h 51544"/>
                <a:gd name="connsiteX17" fmla="*/ 8198 w 29319"/>
                <a:gd name="connsiteY17" fmla="*/ 3505 h 51544"/>
                <a:gd name="connsiteX18" fmla="*/ 13743 w 29319"/>
                <a:gd name="connsiteY18" fmla="*/ 379 h 51544"/>
                <a:gd name="connsiteX19" fmla="*/ 16869 w 29319"/>
                <a:gd name="connsiteY19" fmla="*/ 178 h 51544"/>
                <a:gd name="connsiteX20" fmla="*/ 21305 w 29319"/>
                <a:gd name="connsiteY20" fmla="*/ 1085 h 51544"/>
                <a:gd name="connsiteX21" fmla="*/ 25741 w 29319"/>
                <a:gd name="connsiteY21" fmla="*/ 3505 h 51544"/>
                <a:gd name="connsiteX22" fmla="*/ 27959 w 29319"/>
                <a:gd name="connsiteY22" fmla="*/ 7487 h 5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319" h="51544">
                  <a:moveTo>
                    <a:pt x="28009" y="7386"/>
                  </a:moveTo>
                  <a:cubicBezTo>
                    <a:pt x="28665" y="8495"/>
                    <a:pt x="29320" y="10260"/>
                    <a:pt x="29320" y="12024"/>
                  </a:cubicBezTo>
                  <a:cubicBezTo>
                    <a:pt x="29320" y="13788"/>
                    <a:pt x="29320" y="16006"/>
                    <a:pt x="28665" y="18224"/>
                  </a:cubicBezTo>
                  <a:cubicBezTo>
                    <a:pt x="28665" y="20896"/>
                    <a:pt x="28009" y="23769"/>
                    <a:pt x="27757" y="26441"/>
                  </a:cubicBezTo>
                  <a:cubicBezTo>
                    <a:pt x="27757" y="28457"/>
                    <a:pt x="27555" y="30221"/>
                    <a:pt x="26850" y="31986"/>
                  </a:cubicBezTo>
                  <a:cubicBezTo>
                    <a:pt x="26194" y="35514"/>
                    <a:pt x="25287" y="39093"/>
                    <a:pt x="23976" y="42420"/>
                  </a:cubicBezTo>
                  <a:cubicBezTo>
                    <a:pt x="23523" y="44638"/>
                    <a:pt x="22414" y="46403"/>
                    <a:pt x="20649" y="47764"/>
                  </a:cubicBezTo>
                  <a:cubicBezTo>
                    <a:pt x="20196" y="48419"/>
                    <a:pt x="19339" y="49326"/>
                    <a:pt x="18431" y="49780"/>
                  </a:cubicBezTo>
                  <a:cubicBezTo>
                    <a:pt x="16667" y="51091"/>
                    <a:pt x="14449" y="51544"/>
                    <a:pt x="12231" y="51544"/>
                  </a:cubicBezTo>
                  <a:cubicBezTo>
                    <a:pt x="11324" y="51343"/>
                    <a:pt x="10215" y="51343"/>
                    <a:pt x="8703" y="51091"/>
                  </a:cubicBezTo>
                  <a:cubicBezTo>
                    <a:pt x="7593" y="50637"/>
                    <a:pt x="6031" y="49780"/>
                    <a:pt x="4922" y="48873"/>
                  </a:cubicBezTo>
                  <a:cubicBezTo>
                    <a:pt x="3813" y="47965"/>
                    <a:pt x="2502" y="46655"/>
                    <a:pt x="2049" y="45344"/>
                  </a:cubicBezTo>
                  <a:cubicBezTo>
                    <a:pt x="940" y="44033"/>
                    <a:pt x="486" y="42471"/>
                    <a:pt x="284" y="40706"/>
                  </a:cubicBezTo>
                  <a:cubicBezTo>
                    <a:pt x="-371" y="39396"/>
                    <a:pt x="284" y="37581"/>
                    <a:pt x="486" y="35817"/>
                  </a:cubicBezTo>
                  <a:cubicBezTo>
                    <a:pt x="2250" y="31381"/>
                    <a:pt x="3157" y="26491"/>
                    <a:pt x="4015" y="21198"/>
                  </a:cubicBezTo>
                  <a:cubicBezTo>
                    <a:pt x="4216" y="18325"/>
                    <a:pt x="4670" y="14998"/>
                    <a:pt x="4670" y="12125"/>
                  </a:cubicBezTo>
                  <a:cubicBezTo>
                    <a:pt x="4670" y="9705"/>
                    <a:pt x="4872" y="7689"/>
                    <a:pt x="6434" y="5924"/>
                  </a:cubicBezTo>
                  <a:cubicBezTo>
                    <a:pt x="6636" y="5269"/>
                    <a:pt x="7543" y="4160"/>
                    <a:pt x="8198" y="3505"/>
                  </a:cubicBezTo>
                  <a:cubicBezTo>
                    <a:pt x="9509" y="1942"/>
                    <a:pt x="11525" y="632"/>
                    <a:pt x="13743" y="379"/>
                  </a:cubicBezTo>
                  <a:cubicBezTo>
                    <a:pt x="14852" y="178"/>
                    <a:pt x="15760" y="178"/>
                    <a:pt x="16869" y="178"/>
                  </a:cubicBezTo>
                  <a:cubicBezTo>
                    <a:pt x="18633" y="-276"/>
                    <a:pt x="20196" y="178"/>
                    <a:pt x="21305" y="1085"/>
                  </a:cubicBezTo>
                  <a:cubicBezTo>
                    <a:pt x="23069" y="1287"/>
                    <a:pt x="24178" y="2194"/>
                    <a:pt x="25741" y="3505"/>
                  </a:cubicBezTo>
                  <a:cubicBezTo>
                    <a:pt x="26648" y="4614"/>
                    <a:pt x="27505" y="5924"/>
                    <a:pt x="27959" y="748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" name="Vrije vorm: vorm 52">
              <a:extLst>
                <a:ext uri="{FF2B5EF4-FFF2-40B4-BE49-F238E27FC236}">
                  <a16:creationId xmlns:a16="http://schemas.microsoft.com/office/drawing/2014/main" id="{E01EF683-8382-4240-6AE9-7EF07147BEFE}"/>
                </a:ext>
              </a:extLst>
            </p:cNvPr>
            <p:cNvSpPr/>
            <p:nvPr/>
          </p:nvSpPr>
          <p:spPr>
            <a:xfrm>
              <a:off x="5682145" y="4506835"/>
              <a:ext cx="96651" cy="133582"/>
            </a:xfrm>
            <a:custGeom>
              <a:avLst/>
              <a:gdLst>
                <a:gd name="connsiteX0" fmla="*/ 96280 w 96651"/>
                <a:gd name="connsiteY0" fmla="*/ 109891 h 133582"/>
                <a:gd name="connsiteX1" fmla="*/ 96482 w 96651"/>
                <a:gd name="connsiteY1" fmla="*/ 114780 h 133582"/>
                <a:gd name="connsiteX2" fmla="*/ 94919 w 96651"/>
                <a:gd name="connsiteY2" fmla="*/ 119670 h 133582"/>
                <a:gd name="connsiteX3" fmla="*/ 92046 w 96651"/>
                <a:gd name="connsiteY3" fmla="*/ 123199 h 133582"/>
                <a:gd name="connsiteX4" fmla="*/ 87610 w 96651"/>
                <a:gd name="connsiteY4" fmla="*/ 125416 h 133582"/>
                <a:gd name="connsiteX5" fmla="*/ 81158 w 96651"/>
                <a:gd name="connsiteY5" fmla="*/ 127836 h 133582"/>
                <a:gd name="connsiteX6" fmla="*/ 52526 w 96651"/>
                <a:gd name="connsiteY6" fmla="*/ 133583 h 133582"/>
                <a:gd name="connsiteX7" fmla="*/ 46527 w 96651"/>
                <a:gd name="connsiteY7" fmla="*/ 133583 h 133582"/>
                <a:gd name="connsiteX8" fmla="*/ 37655 w 96651"/>
                <a:gd name="connsiteY8" fmla="*/ 133129 h 133582"/>
                <a:gd name="connsiteX9" fmla="*/ 31908 w 96651"/>
                <a:gd name="connsiteY9" fmla="*/ 131566 h 133582"/>
                <a:gd name="connsiteX10" fmla="*/ 26162 w 96651"/>
                <a:gd name="connsiteY10" fmla="*/ 129147 h 133582"/>
                <a:gd name="connsiteX11" fmla="*/ 23742 w 96651"/>
                <a:gd name="connsiteY11" fmla="*/ 127836 h 133582"/>
                <a:gd name="connsiteX12" fmla="*/ 21524 w 96651"/>
                <a:gd name="connsiteY12" fmla="*/ 126072 h 133582"/>
                <a:gd name="connsiteX13" fmla="*/ 16887 w 96651"/>
                <a:gd name="connsiteY13" fmla="*/ 122745 h 133582"/>
                <a:gd name="connsiteX14" fmla="*/ 13761 w 96651"/>
                <a:gd name="connsiteY14" fmla="*/ 119166 h 133582"/>
                <a:gd name="connsiteX15" fmla="*/ 6200 w 96651"/>
                <a:gd name="connsiteY15" fmla="*/ 108076 h 133582"/>
                <a:gd name="connsiteX16" fmla="*/ 2420 w 96651"/>
                <a:gd name="connsiteY16" fmla="*/ 94970 h 133582"/>
                <a:gd name="connsiteX17" fmla="*/ 0 w 96651"/>
                <a:gd name="connsiteY17" fmla="*/ 80553 h 133582"/>
                <a:gd name="connsiteX18" fmla="*/ 454 w 96651"/>
                <a:gd name="connsiteY18" fmla="*/ 68354 h 133582"/>
                <a:gd name="connsiteX19" fmla="*/ 2470 w 96651"/>
                <a:gd name="connsiteY19" fmla="*/ 53030 h 133582"/>
                <a:gd name="connsiteX20" fmla="*/ 6251 w 96651"/>
                <a:gd name="connsiteY20" fmla="*/ 41032 h 133582"/>
                <a:gd name="connsiteX21" fmla="*/ 13106 w 96651"/>
                <a:gd name="connsiteY21" fmla="*/ 27271 h 133582"/>
                <a:gd name="connsiteX22" fmla="*/ 15979 w 96651"/>
                <a:gd name="connsiteY22" fmla="*/ 22180 h 133582"/>
                <a:gd name="connsiteX23" fmla="*/ 21323 w 96651"/>
                <a:gd name="connsiteY23" fmla="*/ 15526 h 133582"/>
                <a:gd name="connsiteX24" fmla="*/ 25305 w 96651"/>
                <a:gd name="connsiteY24" fmla="*/ 11745 h 133582"/>
                <a:gd name="connsiteX25" fmla="*/ 28178 w 96651"/>
                <a:gd name="connsiteY25" fmla="*/ 9073 h 133582"/>
                <a:gd name="connsiteX26" fmla="*/ 31959 w 96651"/>
                <a:gd name="connsiteY26" fmla="*/ 6654 h 133582"/>
                <a:gd name="connsiteX27" fmla="*/ 37050 w 96651"/>
                <a:gd name="connsiteY27" fmla="*/ 3781 h 133582"/>
                <a:gd name="connsiteX28" fmla="*/ 44813 w 96651"/>
                <a:gd name="connsiteY28" fmla="*/ 1109 h 133582"/>
                <a:gd name="connsiteX29" fmla="*/ 50812 w 96651"/>
                <a:gd name="connsiteY29" fmla="*/ 0 h 133582"/>
                <a:gd name="connsiteX30" fmla="*/ 53685 w 96651"/>
                <a:gd name="connsiteY30" fmla="*/ 0 h 133582"/>
                <a:gd name="connsiteX31" fmla="*/ 62557 w 96651"/>
                <a:gd name="connsiteY31" fmla="*/ 907 h 133582"/>
                <a:gd name="connsiteX32" fmla="*/ 67900 w 96651"/>
                <a:gd name="connsiteY32" fmla="*/ 2016 h 133582"/>
                <a:gd name="connsiteX33" fmla="*/ 73445 w 96651"/>
                <a:gd name="connsiteY33" fmla="*/ 4033 h 133582"/>
                <a:gd name="connsiteX34" fmla="*/ 75865 w 96651"/>
                <a:gd name="connsiteY34" fmla="*/ 5797 h 133582"/>
                <a:gd name="connsiteX35" fmla="*/ 78284 w 96651"/>
                <a:gd name="connsiteY35" fmla="*/ 7108 h 133582"/>
                <a:gd name="connsiteX36" fmla="*/ 82720 w 96651"/>
                <a:gd name="connsiteY36" fmla="*/ 10435 h 133582"/>
                <a:gd name="connsiteX37" fmla="*/ 86501 w 96651"/>
                <a:gd name="connsiteY37" fmla="*/ 14417 h 133582"/>
                <a:gd name="connsiteX38" fmla="*/ 91391 w 96651"/>
                <a:gd name="connsiteY38" fmla="*/ 21726 h 133582"/>
                <a:gd name="connsiteX39" fmla="*/ 94718 w 96651"/>
                <a:gd name="connsiteY39" fmla="*/ 29489 h 133582"/>
                <a:gd name="connsiteX40" fmla="*/ 96280 w 96651"/>
                <a:gd name="connsiteY40" fmla="*/ 37705 h 133582"/>
                <a:gd name="connsiteX41" fmla="*/ 96482 w 96651"/>
                <a:gd name="connsiteY41" fmla="*/ 43250 h 133582"/>
                <a:gd name="connsiteX42" fmla="*/ 94718 w 96651"/>
                <a:gd name="connsiteY42" fmla="*/ 49703 h 133582"/>
                <a:gd name="connsiteX43" fmla="*/ 92953 w 96651"/>
                <a:gd name="connsiteY43" fmla="*/ 52374 h 133582"/>
                <a:gd name="connsiteX44" fmla="*/ 87408 w 96651"/>
                <a:gd name="connsiteY44" fmla="*/ 55701 h 133582"/>
                <a:gd name="connsiteX45" fmla="*/ 83880 w 96651"/>
                <a:gd name="connsiteY45" fmla="*/ 55903 h 133582"/>
                <a:gd name="connsiteX46" fmla="*/ 78990 w 96651"/>
                <a:gd name="connsiteY46" fmla="*/ 54794 h 133582"/>
                <a:gd name="connsiteX47" fmla="*/ 75209 w 96651"/>
                <a:gd name="connsiteY47" fmla="*/ 52374 h 133582"/>
                <a:gd name="connsiteX48" fmla="*/ 72538 w 96651"/>
                <a:gd name="connsiteY48" fmla="*/ 48392 h 133582"/>
                <a:gd name="connsiteX49" fmla="*/ 71429 w 96651"/>
                <a:gd name="connsiteY49" fmla="*/ 43301 h 133582"/>
                <a:gd name="connsiteX50" fmla="*/ 71429 w 96651"/>
                <a:gd name="connsiteY50" fmla="*/ 39520 h 133582"/>
                <a:gd name="connsiteX51" fmla="*/ 70118 w 96651"/>
                <a:gd name="connsiteY51" fmla="*/ 35084 h 133582"/>
                <a:gd name="connsiteX52" fmla="*/ 67900 w 96651"/>
                <a:gd name="connsiteY52" fmla="*/ 30850 h 133582"/>
                <a:gd name="connsiteX53" fmla="*/ 65229 w 96651"/>
                <a:gd name="connsiteY53" fmla="*/ 28178 h 133582"/>
                <a:gd name="connsiteX54" fmla="*/ 61448 w 96651"/>
                <a:gd name="connsiteY54" fmla="*/ 26162 h 133582"/>
                <a:gd name="connsiteX55" fmla="*/ 57012 w 96651"/>
                <a:gd name="connsiteY55" fmla="*/ 24599 h 133582"/>
                <a:gd name="connsiteX56" fmla="*/ 52374 w 96651"/>
                <a:gd name="connsiteY56" fmla="*/ 24599 h 133582"/>
                <a:gd name="connsiteX57" fmla="*/ 48140 w 96651"/>
                <a:gd name="connsiteY57" fmla="*/ 25708 h 133582"/>
                <a:gd name="connsiteX58" fmla="*/ 43704 w 96651"/>
                <a:gd name="connsiteY58" fmla="*/ 28582 h 133582"/>
                <a:gd name="connsiteX59" fmla="*/ 37957 w 96651"/>
                <a:gd name="connsiteY59" fmla="*/ 34580 h 133582"/>
                <a:gd name="connsiteX60" fmla="*/ 30195 w 96651"/>
                <a:gd name="connsiteY60" fmla="*/ 47686 h 133582"/>
                <a:gd name="connsiteX61" fmla="*/ 25305 w 96651"/>
                <a:gd name="connsiteY61" fmla="*/ 65884 h 133582"/>
                <a:gd name="connsiteX62" fmla="*/ 25305 w 96651"/>
                <a:gd name="connsiteY62" fmla="*/ 84737 h 133582"/>
                <a:gd name="connsiteX63" fmla="*/ 28178 w 96651"/>
                <a:gd name="connsiteY63" fmla="*/ 96028 h 133582"/>
                <a:gd name="connsiteX64" fmla="*/ 31959 w 96651"/>
                <a:gd name="connsiteY64" fmla="*/ 102229 h 133582"/>
                <a:gd name="connsiteX65" fmla="*/ 35286 w 96651"/>
                <a:gd name="connsiteY65" fmla="*/ 105354 h 133582"/>
                <a:gd name="connsiteX66" fmla="*/ 38411 w 96651"/>
                <a:gd name="connsiteY66" fmla="*/ 107572 h 133582"/>
                <a:gd name="connsiteX67" fmla="*/ 43755 w 96651"/>
                <a:gd name="connsiteY67" fmla="*/ 108882 h 133582"/>
                <a:gd name="connsiteX68" fmla="*/ 54391 w 96651"/>
                <a:gd name="connsiteY68" fmla="*/ 108681 h 133582"/>
                <a:gd name="connsiteX69" fmla="*/ 59028 w 96651"/>
                <a:gd name="connsiteY69" fmla="*/ 108025 h 133582"/>
                <a:gd name="connsiteX70" fmla="*/ 81006 w 96651"/>
                <a:gd name="connsiteY70" fmla="*/ 101372 h 133582"/>
                <a:gd name="connsiteX71" fmla="*/ 87660 w 96651"/>
                <a:gd name="connsiteY71" fmla="*/ 101372 h 133582"/>
                <a:gd name="connsiteX72" fmla="*/ 90332 w 96651"/>
                <a:gd name="connsiteY72" fmla="*/ 102481 h 133582"/>
                <a:gd name="connsiteX73" fmla="*/ 94970 w 96651"/>
                <a:gd name="connsiteY73" fmla="*/ 107118 h 133582"/>
                <a:gd name="connsiteX74" fmla="*/ 96280 w 96651"/>
                <a:gd name="connsiteY74" fmla="*/ 109790 h 13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96651" h="133582">
                  <a:moveTo>
                    <a:pt x="96280" y="109891"/>
                  </a:moveTo>
                  <a:cubicBezTo>
                    <a:pt x="96734" y="111655"/>
                    <a:pt x="96734" y="113218"/>
                    <a:pt x="96482" y="114780"/>
                  </a:cubicBezTo>
                  <a:cubicBezTo>
                    <a:pt x="96482" y="116797"/>
                    <a:pt x="95826" y="118107"/>
                    <a:pt x="94919" y="119670"/>
                  </a:cubicBezTo>
                  <a:cubicBezTo>
                    <a:pt x="94012" y="120779"/>
                    <a:pt x="92903" y="121888"/>
                    <a:pt x="92046" y="123199"/>
                  </a:cubicBezTo>
                  <a:cubicBezTo>
                    <a:pt x="90282" y="124308"/>
                    <a:pt x="88920" y="124963"/>
                    <a:pt x="87610" y="125416"/>
                  </a:cubicBezTo>
                  <a:cubicBezTo>
                    <a:pt x="85392" y="125870"/>
                    <a:pt x="83174" y="126979"/>
                    <a:pt x="81158" y="127836"/>
                  </a:cubicBezTo>
                  <a:cubicBezTo>
                    <a:pt x="72084" y="130709"/>
                    <a:pt x="62506" y="132726"/>
                    <a:pt x="52526" y="133583"/>
                  </a:cubicBezTo>
                  <a:lnTo>
                    <a:pt x="46527" y="133583"/>
                  </a:lnTo>
                  <a:cubicBezTo>
                    <a:pt x="43654" y="133583"/>
                    <a:pt x="40528" y="133381"/>
                    <a:pt x="37655" y="133129"/>
                  </a:cubicBezTo>
                  <a:cubicBezTo>
                    <a:pt x="35437" y="132675"/>
                    <a:pt x="33673" y="131818"/>
                    <a:pt x="31908" y="131566"/>
                  </a:cubicBezTo>
                  <a:cubicBezTo>
                    <a:pt x="29892" y="130911"/>
                    <a:pt x="27926" y="129802"/>
                    <a:pt x="26162" y="129147"/>
                  </a:cubicBezTo>
                  <a:cubicBezTo>
                    <a:pt x="25507" y="128945"/>
                    <a:pt x="24398" y="128491"/>
                    <a:pt x="23742" y="127836"/>
                  </a:cubicBezTo>
                  <a:cubicBezTo>
                    <a:pt x="23087" y="127181"/>
                    <a:pt x="22432" y="126929"/>
                    <a:pt x="21524" y="126072"/>
                  </a:cubicBezTo>
                  <a:cubicBezTo>
                    <a:pt x="20214" y="125416"/>
                    <a:pt x="18651" y="124308"/>
                    <a:pt x="16887" y="122745"/>
                  </a:cubicBezTo>
                  <a:cubicBezTo>
                    <a:pt x="15979" y="121636"/>
                    <a:pt x="14870" y="120527"/>
                    <a:pt x="13761" y="119166"/>
                  </a:cubicBezTo>
                  <a:cubicBezTo>
                    <a:pt x="10888" y="115385"/>
                    <a:pt x="8670" y="112058"/>
                    <a:pt x="6200" y="108076"/>
                  </a:cubicBezTo>
                  <a:cubicBezTo>
                    <a:pt x="4184" y="104094"/>
                    <a:pt x="3075" y="99658"/>
                    <a:pt x="2420" y="94970"/>
                  </a:cubicBezTo>
                  <a:cubicBezTo>
                    <a:pt x="857" y="90534"/>
                    <a:pt x="403" y="85442"/>
                    <a:pt x="0" y="80553"/>
                  </a:cubicBezTo>
                  <a:cubicBezTo>
                    <a:pt x="0" y="76571"/>
                    <a:pt x="0" y="72336"/>
                    <a:pt x="454" y="68354"/>
                  </a:cubicBezTo>
                  <a:cubicBezTo>
                    <a:pt x="655" y="63011"/>
                    <a:pt x="1563" y="57919"/>
                    <a:pt x="2470" y="53030"/>
                  </a:cubicBezTo>
                  <a:cubicBezTo>
                    <a:pt x="3579" y="48594"/>
                    <a:pt x="4889" y="44813"/>
                    <a:pt x="6251" y="41032"/>
                  </a:cubicBezTo>
                  <a:cubicBezTo>
                    <a:pt x="8015" y="36143"/>
                    <a:pt x="10233" y="31253"/>
                    <a:pt x="13106" y="27271"/>
                  </a:cubicBezTo>
                  <a:cubicBezTo>
                    <a:pt x="13761" y="25507"/>
                    <a:pt x="14870" y="23944"/>
                    <a:pt x="15979" y="22180"/>
                  </a:cubicBezTo>
                  <a:cubicBezTo>
                    <a:pt x="17744" y="19962"/>
                    <a:pt x="19508" y="17542"/>
                    <a:pt x="21323" y="15526"/>
                  </a:cubicBezTo>
                  <a:cubicBezTo>
                    <a:pt x="22432" y="13963"/>
                    <a:pt x="23742" y="13106"/>
                    <a:pt x="25305" y="11745"/>
                  </a:cubicBezTo>
                  <a:cubicBezTo>
                    <a:pt x="26212" y="11090"/>
                    <a:pt x="27321" y="9981"/>
                    <a:pt x="28178" y="9073"/>
                  </a:cubicBezTo>
                  <a:cubicBezTo>
                    <a:pt x="29741" y="8166"/>
                    <a:pt x="31052" y="7309"/>
                    <a:pt x="31959" y="6654"/>
                  </a:cubicBezTo>
                  <a:cubicBezTo>
                    <a:pt x="33522" y="5746"/>
                    <a:pt x="35286" y="4638"/>
                    <a:pt x="37050" y="3781"/>
                  </a:cubicBezTo>
                  <a:cubicBezTo>
                    <a:pt x="39722" y="2672"/>
                    <a:pt x="41940" y="1563"/>
                    <a:pt x="44813" y="1109"/>
                  </a:cubicBezTo>
                  <a:cubicBezTo>
                    <a:pt x="47233" y="907"/>
                    <a:pt x="49047" y="202"/>
                    <a:pt x="50812" y="0"/>
                  </a:cubicBezTo>
                  <a:lnTo>
                    <a:pt x="53685" y="0"/>
                  </a:lnTo>
                  <a:cubicBezTo>
                    <a:pt x="56357" y="0"/>
                    <a:pt x="59230" y="202"/>
                    <a:pt x="62557" y="907"/>
                  </a:cubicBezTo>
                  <a:cubicBezTo>
                    <a:pt x="64573" y="1109"/>
                    <a:pt x="66086" y="1361"/>
                    <a:pt x="67900" y="2016"/>
                  </a:cubicBezTo>
                  <a:cubicBezTo>
                    <a:pt x="69917" y="2672"/>
                    <a:pt x="71429" y="3579"/>
                    <a:pt x="73445" y="4033"/>
                  </a:cubicBezTo>
                  <a:cubicBezTo>
                    <a:pt x="74554" y="4688"/>
                    <a:pt x="75209" y="4940"/>
                    <a:pt x="75865" y="5797"/>
                  </a:cubicBezTo>
                  <a:cubicBezTo>
                    <a:pt x="76520" y="5999"/>
                    <a:pt x="77427" y="6452"/>
                    <a:pt x="78284" y="7108"/>
                  </a:cubicBezTo>
                  <a:cubicBezTo>
                    <a:pt x="79847" y="8217"/>
                    <a:pt x="81158" y="9124"/>
                    <a:pt x="82720" y="10435"/>
                  </a:cubicBezTo>
                  <a:cubicBezTo>
                    <a:pt x="83829" y="11745"/>
                    <a:pt x="85392" y="13106"/>
                    <a:pt x="86501" y="14417"/>
                  </a:cubicBezTo>
                  <a:cubicBezTo>
                    <a:pt x="88517" y="16836"/>
                    <a:pt x="90030" y="18853"/>
                    <a:pt x="91391" y="21726"/>
                  </a:cubicBezTo>
                  <a:cubicBezTo>
                    <a:pt x="92701" y="23944"/>
                    <a:pt x="94062" y="26364"/>
                    <a:pt x="94718" y="29489"/>
                  </a:cubicBezTo>
                  <a:cubicBezTo>
                    <a:pt x="95373" y="32161"/>
                    <a:pt x="95826" y="35034"/>
                    <a:pt x="96280" y="37705"/>
                  </a:cubicBezTo>
                  <a:cubicBezTo>
                    <a:pt x="96482" y="39722"/>
                    <a:pt x="96482" y="41234"/>
                    <a:pt x="96482" y="43250"/>
                  </a:cubicBezTo>
                  <a:cubicBezTo>
                    <a:pt x="96482" y="45922"/>
                    <a:pt x="95826" y="47485"/>
                    <a:pt x="94718" y="49703"/>
                  </a:cubicBezTo>
                  <a:cubicBezTo>
                    <a:pt x="94062" y="50610"/>
                    <a:pt x="93810" y="51467"/>
                    <a:pt x="92953" y="52374"/>
                  </a:cubicBezTo>
                  <a:cubicBezTo>
                    <a:pt x="91189" y="53685"/>
                    <a:pt x="89173" y="54794"/>
                    <a:pt x="87408" y="55701"/>
                  </a:cubicBezTo>
                  <a:cubicBezTo>
                    <a:pt x="86299" y="55701"/>
                    <a:pt x="84989" y="55903"/>
                    <a:pt x="83880" y="55903"/>
                  </a:cubicBezTo>
                  <a:cubicBezTo>
                    <a:pt x="82317" y="55903"/>
                    <a:pt x="81006" y="55701"/>
                    <a:pt x="78990" y="54794"/>
                  </a:cubicBezTo>
                  <a:cubicBezTo>
                    <a:pt x="77427" y="54340"/>
                    <a:pt x="76318" y="53231"/>
                    <a:pt x="75209" y="52374"/>
                  </a:cubicBezTo>
                  <a:cubicBezTo>
                    <a:pt x="73899" y="51265"/>
                    <a:pt x="72790" y="49703"/>
                    <a:pt x="72538" y="48392"/>
                  </a:cubicBezTo>
                  <a:cubicBezTo>
                    <a:pt x="71630" y="46829"/>
                    <a:pt x="71429" y="45065"/>
                    <a:pt x="71429" y="43301"/>
                  </a:cubicBezTo>
                  <a:lnTo>
                    <a:pt x="71429" y="39520"/>
                  </a:lnTo>
                  <a:cubicBezTo>
                    <a:pt x="71227" y="37756"/>
                    <a:pt x="70975" y="36395"/>
                    <a:pt x="70118" y="35084"/>
                  </a:cubicBezTo>
                  <a:cubicBezTo>
                    <a:pt x="69211" y="33774"/>
                    <a:pt x="68807" y="32211"/>
                    <a:pt x="67900" y="30850"/>
                  </a:cubicBezTo>
                  <a:cubicBezTo>
                    <a:pt x="66993" y="29943"/>
                    <a:pt x="66136" y="29086"/>
                    <a:pt x="65229" y="28178"/>
                  </a:cubicBezTo>
                  <a:cubicBezTo>
                    <a:pt x="63918" y="27271"/>
                    <a:pt x="62557" y="26414"/>
                    <a:pt x="61448" y="26162"/>
                  </a:cubicBezTo>
                  <a:cubicBezTo>
                    <a:pt x="60137" y="25507"/>
                    <a:pt x="58322" y="24851"/>
                    <a:pt x="57012" y="24599"/>
                  </a:cubicBezTo>
                  <a:lnTo>
                    <a:pt x="52374" y="24599"/>
                  </a:lnTo>
                  <a:cubicBezTo>
                    <a:pt x="50812" y="24801"/>
                    <a:pt x="49249" y="25507"/>
                    <a:pt x="48140" y="25708"/>
                  </a:cubicBezTo>
                  <a:cubicBezTo>
                    <a:pt x="46577" y="26364"/>
                    <a:pt x="45267" y="27473"/>
                    <a:pt x="43704" y="28582"/>
                  </a:cubicBezTo>
                  <a:cubicBezTo>
                    <a:pt x="41688" y="30346"/>
                    <a:pt x="39923" y="32110"/>
                    <a:pt x="37957" y="34580"/>
                  </a:cubicBezTo>
                  <a:cubicBezTo>
                    <a:pt x="34832" y="38563"/>
                    <a:pt x="32413" y="43250"/>
                    <a:pt x="30195" y="47686"/>
                  </a:cubicBezTo>
                  <a:cubicBezTo>
                    <a:pt x="27977" y="53685"/>
                    <a:pt x="26212" y="59684"/>
                    <a:pt x="25305" y="65884"/>
                  </a:cubicBezTo>
                  <a:cubicBezTo>
                    <a:pt x="24398" y="72084"/>
                    <a:pt x="24398" y="78284"/>
                    <a:pt x="25305" y="84737"/>
                  </a:cubicBezTo>
                  <a:cubicBezTo>
                    <a:pt x="26212" y="88517"/>
                    <a:pt x="26868" y="92298"/>
                    <a:pt x="28178" y="96028"/>
                  </a:cubicBezTo>
                  <a:cubicBezTo>
                    <a:pt x="29741" y="98045"/>
                    <a:pt x="30598" y="100464"/>
                    <a:pt x="31959" y="102229"/>
                  </a:cubicBezTo>
                  <a:cubicBezTo>
                    <a:pt x="32614" y="103338"/>
                    <a:pt x="33723" y="104447"/>
                    <a:pt x="35286" y="105354"/>
                  </a:cubicBezTo>
                  <a:cubicBezTo>
                    <a:pt x="36395" y="106009"/>
                    <a:pt x="37504" y="106916"/>
                    <a:pt x="38411" y="107572"/>
                  </a:cubicBezTo>
                  <a:cubicBezTo>
                    <a:pt x="40175" y="108227"/>
                    <a:pt x="41990" y="108681"/>
                    <a:pt x="43755" y="108882"/>
                  </a:cubicBezTo>
                  <a:cubicBezTo>
                    <a:pt x="47535" y="109084"/>
                    <a:pt x="50862" y="108882"/>
                    <a:pt x="54391" y="108681"/>
                  </a:cubicBezTo>
                  <a:cubicBezTo>
                    <a:pt x="56155" y="108681"/>
                    <a:pt x="57516" y="108227"/>
                    <a:pt x="59028" y="108025"/>
                  </a:cubicBezTo>
                  <a:cubicBezTo>
                    <a:pt x="66338" y="106261"/>
                    <a:pt x="73647" y="104245"/>
                    <a:pt x="81006" y="101372"/>
                  </a:cubicBezTo>
                  <a:cubicBezTo>
                    <a:pt x="82771" y="100716"/>
                    <a:pt x="85442" y="100716"/>
                    <a:pt x="87660" y="101372"/>
                  </a:cubicBezTo>
                  <a:cubicBezTo>
                    <a:pt x="88568" y="101825"/>
                    <a:pt x="89223" y="102279"/>
                    <a:pt x="90332" y="102481"/>
                  </a:cubicBezTo>
                  <a:cubicBezTo>
                    <a:pt x="92348" y="103388"/>
                    <a:pt x="94113" y="104900"/>
                    <a:pt x="94970" y="107118"/>
                  </a:cubicBezTo>
                  <a:cubicBezTo>
                    <a:pt x="95423" y="108025"/>
                    <a:pt x="95877" y="108882"/>
                    <a:pt x="96280" y="109790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" name="Vrije vorm: vorm 53">
              <a:extLst>
                <a:ext uri="{FF2B5EF4-FFF2-40B4-BE49-F238E27FC236}">
                  <a16:creationId xmlns:a16="http://schemas.microsoft.com/office/drawing/2014/main" id="{31A9DB7C-450A-A407-EEBF-ACA5C079E422}"/>
                </a:ext>
              </a:extLst>
            </p:cNvPr>
            <p:cNvSpPr/>
            <p:nvPr/>
          </p:nvSpPr>
          <p:spPr>
            <a:xfrm>
              <a:off x="5791154" y="4497830"/>
              <a:ext cx="109033" cy="142234"/>
            </a:xfrm>
            <a:custGeom>
              <a:avLst/>
              <a:gdLst>
                <a:gd name="connsiteX0" fmla="*/ 108353 w 109033"/>
                <a:gd name="connsiteY0" fmla="*/ 124693 h 142234"/>
                <a:gd name="connsiteX1" fmla="*/ 108353 w 109033"/>
                <a:gd name="connsiteY1" fmla="*/ 131145 h 142234"/>
                <a:gd name="connsiteX2" fmla="*/ 107042 w 109033"/>
                <a:gd name="connsiteY2" fmla="*/ 134472 h 142234"/>
                <a:gd name="connsiteX3" fmla="*/ 102807 w 109033"/>
                <a:gd name="connsiteY3" fmla="*/ 138454 h 142234"/>
                <a:gd name="connsiteX4" fmla="*/ 99682 w 109033"/>
                <a:gd name="connsiteY4" fmla="*/ 140017 h 142234"/>
                <a:gd name="connsiteX5" fmla="*/ 94793 w 109033"/>
                <a:gd name="connsiteY5" fmla="*/ 140017 h 142234"/>
                <a:gd name="connsiteX6" fmla="*/ 90357 w 109033"/>
                <a:gd name="connsiteY6" fmla="*/ 138454 h 142234"/>
                <a:gd name="connsiteX7" fmla="*/ 86828 w 109033"/>
                <a:gd name="connsiteY7" fmla="*/ 135581 h 142234"/>
                <a:gd name="connsiteX8" fmla="*/ 84409 w 109033"/>
                <a:gd name="connsiteY8" fmla="*/ 131145 h 142234"/>
                <a:gd name="connsiteX9" fmla="*/ 81081 w 109033"/>
                <a:gd name="connsiteY9" fmla="*/ 103874 h 142234"/>
                <a:gd name="connsiteX10" fmla="*/ 80628 w 109033"/>
                <a:gd name="connsiteY10" fmla="*/ 101656 h 142234"/>
                <a:gd name="connsiteX11" fmla="*/ 74629 w 109033"/>
                <a:gd name="connsiteY11" fmla="*/ 114308 h 142234"/>
                <a:gd name="connsiteX12" fmla="*/ 70395 w 109033"/>
                <a:gd name="connsiteY12" fmla="*/ 120761 h 142234"/>
                <a:gd name="connsiteX13" fmla="*/ 63539 w 109033"/>
                <a:gd name="connsiteY13" fmla="*/ 128524 h 142234"/>
                <a:gd name="connsiteX14" fmla="*/ 55575 w 109033"/>
                <a:gd name="connsiteY14" fmla="*/ 135631 h 142234"/>
                <a:gd name="connsiteX15" fmla="*/ 46047 w 109033"/>
                <a:gd name="connsiteY15" fmla="*/ 140269 h 142234"/>
                <a:gd name="connsiteX16" fmla="*/ 42065 w 109033"/>
                <a:gd name="connsiteY16" fmla="*/ 141579 h 142234"/>
                <a:gd name="connsiteX17" fmla="*/ 36520 w 109033"/>
                <a:gd name="connsiteY17" fmla="*/ 142235 h 142234"/>
                <a:gd name="connsiteX18" fmla="*/ 31177 w 109033"/>
                <a:gd name="connsiteY18" fmla="*/ 141579 h 142234"/>
                <a:gd name="connsiteX19" fmla="*/ 29413 w 109033"/>
                <a:gd name="connsiteY19" fmla="*/ 140924 h 142234"/>
                <a:gd name="connsiteX20" fmla="*/ 25178 w 109033"/>
                <a:gd name="connsiteY20" fmla="*/ 138908 h 142234"/>
                <a:gd name="connsiteX21" fmla="*/ 23616 w 109033"/>
                <a:gd name="connsiteY21" fmla="*/ 138001 h 142234"/>
                <a:gd name="connsiteX22" fmla="*/ 19835 w 109033"/>
                <a:gd name="connsiteY22" fmla="*/ 135127 h 142234"/>
                <a:gd name="connsiteX23" fmla="*/ 16307 w 109033"/>
                <a:gd name="connsiteY23" fmla="*/ 130893 h 142234"/>
                <a:gd name="connsiteX24" fmla="*/ 12778 w 109033"/>
                <a:gd name="connsiteY24" fmla="*/ 126457 h 142234"/>
                <a:gd name="connsiteX25" fmla="*/ 8997 w 109033"/>
                <a:gd name="connsiteY25" fmla="*/ 119349 h 142234"/>
                <a:gd name="connsiteX26" fmla="*/ 2545 w 109033"/>
                <a:gd name="connsiteY26" fmla="*/ 101152 h 142234"/>
                <a:gd name="connsiteX27" fmla="*/ 982 w 109033"/>
                <a:gd name="connsiteY27" fmla="*/ 93389 h 142234"/>
                <a:gd name="connsiteX28" fmla="*/ 75 w 109033"/>
                <a:gd name="connsiteY28" fmla="*/ 81845 h 142234"/>
                <a:gd name="connsiteX29" fmla="*/ 730 w 109033"/>
                <a:gd name="connsiteY29" fmla="*/ 66118 h 142234"/>
                <a:gd name="connsiteX30" fmla="*/ 4511 w 109033"/>
                <a:gd name="connsiteY30" fmla="*/ 46811 h 142234"/>
                <a:gd name="connsiteX31" fmla="*/ 7183 w 109033"/>
                <a:gd name="connsiteY31" fmla="*/ 38847 h 142234"/>
                <a:gd name="connsiteX32" fmla="*/ 12072 w 109033"/>
                <a:gd name="connsiteY32" fmla="*/ 28664 h 142234"/>
                <a:gd name="connsiteX33" fmla="*/ 16307 w 109033"/>
                <a:gd name="connsiteY33" fmla="*/ 21809 h 142234"/>
                <a:gd name="connsiteX34" fmla="*/ 23616 w 109033"/>
                <a:gd name="connsiteY34" fmla="*/ 13391 h 142234"/>
                <a:gd name="connsiteX35" fmla="*/ 32034 w 109033"/>
                <a:gd name="connsiteY35" fmla="*/ 6938 h 142234"/>
                <a:gd name="connsiteX36" fmla="*/ 42015 w 109033"/>
                <a:gd name="connsiteY36" fmla="*/ 2502 h 142234"/>
                <a:gd name="connsiteX37" fmla="*/ 51996 w 109033"/>
                <a:gd name="connsiteY37" fmla="*/ 284 h 142234"/>
                <a:gd name="connsiteX38" fmla="*/ 63085 w 109033"/>
                <a:gd name="connsiteY38" fmla="*/ 486 h 142234"/>
                <a:gd name="connsiteX39" fmla="*/ 73067 w 109033"/>
                <a:gd name="connsiteY39" fmla="*/ 3813 h 142234"/>
                <a:gd name="connsiteX40" fmla="*/ 79519 w 109033"/>
                <a:gd name="connsiteY40" fmla="*/ 7594 h 142234"/>
                <a:gd name="connsiteX41" fmla="*/ 83299 w 109033"/>
                <a:gd name="connsiteY41" fmla="*/ 10467 h 142234"/>
                <a:gd name="connsiteX42" fmla="*/ 85971 w 109033"/>
                <a:gd name="connsiteY42" fmla="*/ 6686 h 142234"/>
                <a:gd name="connsiteX43" fmla="*/ 88643 w 109033"/>
                <a:gd name="connsiteY43" fmla="*/ 4267 h 142234"/>
                <a:gd name="connsiteX44" fmla="*/ 93079 w 109033"/>
                <a:gd name="connsiteY44" fmla="*/ 2956 h 142234"/>
                <a:gd name="connsiteX45" fmla="*/ 96859 w 109033"/>
                <a:gd name="connsiteY45" fmla="*/ 2956 h 142234"/>
                <a:gd name="connsiteX46" fmla="*/ 101295 w 109033"/>
                <a:gd name="connsiteY46" fmla="*/ 4267 h 142234"/>
                <a:gd name="connsiteX47" fmla="*/ 103715 w 109033"/>
                <a:gd name="connsiteY47" fmla="*/ 6686 h 142234"/>
                <a:gd name="connsiteX48" fmla="*/ 106135 w 109033"/>
                <a:gd name="connsiteY48" fmla="*/ 10467 h 142234"/>
                <a:gd name="connsiteX49" fmla="*/ 107445 w 109033"/>
                <a:gd name="connsiteY49" fmla="*/ 15104 h 142234"/>
                <a:gd name="connsiteX50" fmla="*/ 105883 w 109033"/>
                <a:gd name="connsiteY50" fmla="*/ 37486 h 142234"/>
                <a:gd name="connsiteX51" fmla="*/ 104320 w 109033"/>
                <a:gd name="connsiteY51" fmla="*/ 77611 h 142234"/>
                <a:gd name="connsiteX52" fmla="*/ 106991 w 109033"/>
                <a:gd name="connsiteY52" fmla="*/ 116224 h 142234"/>
                <a:gd name="connsiteX53" fmla="*/ 108302 w 109033"/>
                <a:gd name="connsiteY53" fmla="*/ 124642 h 142234"/>
                <a:gd name="connsiteX54" fmla="*/ 75738 w 109033"/>
                <a:gd name="connsiteY54" fmla="*/ 41266 h 142234"/>
                <a:gd name="connsiteX55" fmla="*/ 75738 w 109033"/>
                <a:gd name="connsiteY55" fmla="*/ 40611 h 142234"/>
                <a:gd name="connsiteX56" fmla="*/ 71302 w 109033"/>
                <a:gd name="connsiteY56" fmla="*/ 33957 h 142234"/>
                <a:gd name="connsiteX57" fmla="*/ 65959 w 109033"/>
                <a:gd name="connsiteY57" fmla="*/ 28614 h 142234"/>
                <a:gd name="connsiteX58" fmla="*/ 61977 w 109033"/>
                <a:gd name="connsiteY58" fmla="*/ 25489 h 142234"/>
                <a:gd name="connsiteX59" fmla="*/ 57541 w 109033"/>
                <a:gd name="connsiteY59" fmla="*/ 24833 h 142234"/>
                <a:gd name="connsiteX60" fmla="*/ 53559 w 109033"/>
                <a:gd name="connsiteY60" fmla="*/ 24833 h 142234"/>
                <a:gd name="connsiteX61" fmla="*/ 48215 w 109033"/>
                <a:gd name="connsiteY61" fmla="*/ 26396 h 142234"/>
                <a:gd name="connsiteX62" fmla="*/ 42469 w 109033"/>
                <a:gd name="connsiteY62" fmla="*/ 29723 h 142234"/>
                <a:gd name="connsiteX63" fmla="*/ 37377 w 109033"/>
                <a:gd name="connsiteY63" fmla="*/ 35066 h 142234"/>
                <a:gd name="connsiteX64" fmla="*/ 31177 w 109033"/>
                <a:gd name="connsiteY64" fmla="*/ 45702 h 142234"/>
                <a:gd name="connsiteX65" fmla="*/ 25632 w 109033"/>
                <a:gd name="connsiteY65" fmla="*/ 66320 h 142234"/>
                <a:gd name="connsiteX66" fmla="*/ 25178 w 109033"/>
                <a:gd name="connsiteY66" fmla="*/ 70100 h 142234"/>
                <a:gd name="connsiteX67" fmla="*/ 25632 w 109033"/>
                <a:gd name="connsiteY67" fmla="*/ 88298 h 142234"/>
                <a:gd name="connsiteX68" fmla="*/ 30270 w 109033"/>
                <a:gd name="connsiteY68" fmla="*/ 106042 h 142234"/>
                <a:gd name="connsiteX69" fmla="*/ 35815 w 109033"/>
                <a:gd name="connsiteY69" fmla="*/ 115821 h 142234"/>
                <a:gd name="connsiteX70" fmla="*/ 37377 w 109033"/>
                <a:gd name="connsiteY70" fmla="*/ 116930 h 142234"/>
                <a:gd name="connsiteX71" fmla="*/ 38486 w 109033"/>
                <a:gd name="connsiteY71" fmla="*/ 116476 h 142234"/>
                <a:gd name="connsiteX72" fmla="*/ 42922 w 109033"/>
                <a:gd name="connsiteY72" fmla="*/ 114258 h 142234"/>
                <a:gd name="connsiteX73" fmla="*/ 48467 w 109033"/>
                <a:gd name="connsiteY73" fmla="*/ 108058 h 142234"/>
                <a:gd name="connsiteX74" fmla="*/ 51139 w 109033"/>
                <a:gd name="connsiteY74" fmla="*/ 104277 h 142234"/>
                <a:gd name="connsiteX75" fmla="*/ 61321 w 109033"/>
                <a:gd name="connsiteY75" fmla="*/ 84114 h 142234"/>
                <a:gd name="connsiteX76" fmla="*/ 67320 w 109033"/>
                <a:gd name="connsiteY76" fmla="*/ 69697 h 142234"/>
                <a:gd name="connsiteX77" fmla="*/ 75738 w 109033"/>
                <a:gd name="connsiteY77" fmla="*/ 41317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9033" h="142234">
                  <a:moveTo>
                    <a:pt x="108353" y="124693"/>
                  </a:moveTo>
                  <a:cubicBezTo>
                    <a:pt x="109260" y="126911"/>
                    <a:pt x="109260" y="128927"/>
                    <a:pt x="108353" y="131145"/>
                  </a:cubicBezTo>
                  <a:cubicBezTo>
                    <a:pt x="108151" y="132254"/>
                    <a:pt x="107899" y="133363"/>
                    <a:pt x="107042" y="134472"/>
                  </a:cubicBezTo>
                  <a:cubicBezTo>
                    <a:pt x="105933" y="136236"/>
                    <a:pt x="104370" y="137597"/>
                    <a:pt x="102807" y="138454"/>
                  </a:cubicBezTo>
                  <a:cubicBezTo>
                    <a:pt x="101699" y="138908"/>
                    <a:pt x="100589" y="139765"/>
                    <a:pt x="99682" y="140017"/>
                  </a:cubicBezTo>
                  <a:cubicBezTo>
                    <a:pt x="97918" y="140218"/>
                    <a:pt x="96557" y="140218"/>
                    <a:pt x="94793" y="140017"/>
                  </a:cubicBezTo>
                  <a:cubicBezTo>
                    <a:pt x="93028" y="140017"/>
                    <a:pt x="91466" y="139815"/>
                    <a:pt x="90357" y="138454"/>
                  </a:cubicBezTo>
                  <a:cubicBezTo>
                    <a:pt x="88592" y="138001"/>
                    <a:pt x="87483" y="136892"/>
                    <a:pt x="86828" y="135581"/>
                  </a:cubicBezTo>
                  <a:cubicBezTo>
                    <a:pt x="85719" y="134472"/>
                    <a:pt x="85064" y="132708"/>
                    <a:pt x="84409" y="131145"/>
                  </a:cubicBezTo>
                  <a:cubicBezTo>
                    <a:pt x="83098" y="122071"/>
                    <a:pt x="81989" y="112947"/>
                    <a:pt x="81081" y="103874"/>
                  </a:cubicBezTo>
                  <a:cubicBezTo>
                    <a:pt x="80628" y="102966"/>
                    <a:pt x="80628" y="102563"/>
                    <a:pt x="80628" y="101656"/>
                  </a:cubicBezTo>
                  <a:cubicBezTo>
                    <a:pt x="78863" y="106092"/>
                    <a:pt x="76847" y="110074"/>
                    <a:pt x="74629" y="114308"/>
                  </a:cubicBezTo>
                  <a:cubicBezTo>
                    <a:pt x="73319" y="116325"/>
                    <a:pt x="71957" y="118291"/>
                    <a:pt x="70395" y="120761"/>
                  </a:cubicBezTo>
                  <a:cubicBezTo>
                    <a:pt x="68379" y="123432"/>
                    <a:pt x="65959" y="126306"/>
                    <a:pt x="63539" y="128524"/>
                  </a:cubicBezTo>
                  <a:cubicBezTo>
                    <a:pt x="61120" y="131195"/>
                    <a:pt x="58196" y="133413"/>
                    <a:pt x="55575" y="135631"/>
                  </a:cubicBezTo>
                  <a:cubicBezTo>
                    <a:pt x="52449" y="137648"/>
                    <a:pt x="49375" y="138958"/>
                    <a:pt x="46047" y="140269"/>
                  </a:cubicBezTo>
                  <a:cubicBezTo>
                    <a:pt x="44737" y="140924"/>
                    <a:pt x="43174" y="141176"/>
                    <a:pt x="42065" y="141579"/>
                  </a:cubicBezTo>
                  <a:cubicBezTo>
                    <a:pt x="40301" y="142033"/>
                    <a:pt x="38537" y="142235"/>
                    <a:pt x="36520" y="142235"/>
                  </a:cubicBezTo>
                  <a:cubicBezTo>
                    <a:pt x="34958" y="142235"/>
                    <a:pt x="32992" y="142033"/>
                    <a:pt x="31177" y="141579"/>
                  </a:cubicBezTo>
                  <a:cubicBezTo>
                    <a:pt x="30270" y="141579"/>
                    <a:pt x="30068" y="141126"/>
                    <a:pt x="29413" y="140924"/>
                  </a:cubicBezTo>
                  <a:cubicBezTo>
                    <a:pt x="28304" y="140269"/>
                    <a:pt x="26539" y="139815"/>
                    <a:pt x="25178" y="138908"/>
                  </a:cubicBezTo>
                  <a:cubicBezTo>
                    <a:pt x="24523" y="138454"/>
                    <a:pt x="23868" y="138252"/>
                    <a:pt x="23616" y="138001"/>
                  </a:cubicBezTo>
                  <a:cubicBezTo>
                    <a:pt x="22305" y="136892"/>
                    <a:pt x="20944" y="136236"/>
                    <a:pt x="19835" y="135127"/>
                  </a:cubicBezTo>
                  <a:cubicBezTo>
                    <a:pt x="18273" y="133565"/>
                    <a:pt x="17415" y="132254"/>
                    <a:pt x="16307" y="130893"/>
                  </a:cubicBezTo>
                  <a:cubicBezTo>
                    <a:pt x="15197" y="129330"/>
                    <a:pt x="13887" y="128020"/>
                    <a:pt x="12778" y="126457"/>
                  </a:cubicBezTo>
                  <a:cubicBezTo>
                    <a:pt x="11669" y="124441"/>
                    <a:pt x="10761" y="121819"/>
                    <a:pt x="8997" y="119349"/>
                  </a:cubicBezTo>
                  <a:cubicBezTo>
                    <a:pt x="6578" y="113804"/>
                    <a:pt x="4108" y="107604"/>
                    <a:pt x="2545" y="101152"/>
                  </a:cubicBezTo>
                  <a:cubicBezTo>
                    <a:pt x="1890" y="98732"/>
                    <a:pt x="1436" y="96061"/>
                    <a:pt x="982" y="93389"/>
                  </a:cubicBezTo>
                  <a:cubicBezTo>
                    <a:pt x="781" y="89608"/>
                    <a:pt x="75" y="86080"/>
                    <a:pt x="75" y="81845"/>
                  </a:cubicBezTo>
                  <a:cubicBezTo>
                    <a:pt x="-127" y="76502"/>
                    <a:pt x="75" y="71209"/>
                    <a:pt x="730" y="66118"/>
                  </a:cubicBezTo>
                  <a:cubicBezTo>
                    <a:pt x="1385" y="59010"/>
                    <a:pt x="2495" y="52810"/>
                    <a:pt x="4511" y="46811"/>
                  </a:cubicBezTo>
                  <a:cubicBezTo>
                    <a:pt x="5166" y="44140"/>
                    <a:pt x="6275" y="41468"/>
                    <a:pt x="7183" y="38847"/>
                  </a:cubicBezTo>
                  <a:cubicBezTo>
                    <a:pt x="8291" y="35318"/>
                    <a:pt x="10056" y="32193"/>
                    <a:pt x="12072" y="28664"/>
                  </a:cubicBezTo>
                  <a:cubicBezTo>
                    <a:pt x="12727" y="26446"/>
                    <a:pt x="14492" y="24027"/>
                    <a:pt x="16307" y="21809"/>
                  </a:cubicBezTo>
                  <a:cubicBezTo>
                    <a:pt x="18323" y="19137"/>
                    <a:pt x="20289" y="16264"/>
                    <a:pt x="23616" y="13391"/>
                  </a:cubicBezTo>
                  <a:cubicBezTo>
                    <a:pt x="25834" y="11374"/>
                    <a:pt x="29161" y="8753"/>
                    <a:pt x="32034" y="6938"/>
                  </a:cubicBezTo>
                  <a:cubicBezTo>
                    <a:pt x="34907" y="5174"/>
                    <a:pt x="38486" y="3813"/>
                    <a:pt x="42015" y="2502"/>
                  </a:cubicBezTo>
                  <a:cubicBezTo>
                    <a:pt x="44888" y="1393"/>
                    <a:pt x="48467" y="486"/>
                    <a:pt x="51996" y="284"/>
                  </a:cubicBezTo>
                  <a:cubicBezTo>
                    <a:pt x="55978" y="-371"/>
                    <a:pt x="59557" y="284"/>
                    <a:pt x="63085" y="486"/>
                  </a:cubicBezTo>
                  <a:cubicBezTo>
                    <a:pt x="66413" y="1393"/>
                    <a:pt x="69538" y="2502"/>
                    <a:pt x="73067" y="3813"/>
                  </a:cubicBezTo>
                  <a:cubicBezTo>
                    <a:pt x="74831" y="4922"/>
                    <a:pt x="77049" y="5829"/>
                    <a:pt x="79519" y="7594"/>
                  </a:cubicBezTo>
                  <a:cubicBezTo>
                    <a:pt x="80628" y="8249"/>
                    <a:pt x="82191" y="9358"/>
                    <a:pt x="83299" y="10467"/>
                  </a:cubicBezTo>
                  <a:cubicBezTo>
                    <a:pt x="83955" y="9156"/>
                    <a:pt x="85064" y="7795"/>
                    <a:pt x="85971" y="6686"/>
                  </a:cubicBezTo>
                  <a:cubicBezTo>
                    <a:pt x="87080" y="5779"/>
                    <a:pt x="87987" y="5123"/>
                    <a:pt x="88643" y="4267"/>
                  </a:cubicBezTo>
                  <a:cubicBezTo>
                    <a:pt x="89953" y="3158"/>
                    <a:pt x="91516" y="2956"/>
                    <a:pt x="93079" y="2956"/>
                  </a:cubicBezTo>
                  <a:cubicBezTo>
                    <a:pt x="94188" y="2502"/>
                    <a:pt x="95297" y="2502"/>
                    <a:pt x="96859" y="2956"/>
                  </a:cubicBezTo>
                  <a:cubicBezTo>
                    <a:pt x="97968" y="2956"/>
                    <a:pt x="99733" y="3158"/>
                    <a:pt x="101295" y="4267"/>
                  </a:cubicBezTo>
                  <a:lnTo>
                    <a:pt x="103715" y="6686"/>
                  </a:lnTo>
                  <a:cubicBezTo>
                    <a:pt x="104824" y="7795"/>
                    <a:pt x="105731" y="8703"/>
                    <a:pt x="106135" y="10467"/>
                  </a:cubicBezTo>
                  <a:cubicBezTo>
                    <a:pt x="107042" y="12030"/>
                    <a:pt x="107445" y="13340"/>
                    <a:pt x="107445" y="15104"/>
                  </a:cubicBezTo>
                  <a:cubicBezTo>
                    <a:pt x="106790" y="22414"/>
                    <a:pt x="106135" y="30177"/>
                    <a:pt x="105883" y="37486"/>
                  </a:cubicBezTo>
                  <a:cubicBezTo>
                    <a:pt x="105227" y="51247"/>
                    <a:pt x="104320" y="64555"/>
                    <a:pt x="104320" y="77611"/>
                  </a:cubicBezTo>
                  <a:cubicBezTo>
                    <a:pt x="104773" y="90717"/>
                    <a:pt x="105630" y="103571"/>
                    <a:pt x="106991" y="116224"/>
                  </a:cubicBezTo>
                  <a:cubicBezTo>
                    <a:pt x="107445" y="118896"/>
                    <a:pt x="108100" y="121769"/>
                    <a:pt x="108302" y="124642"/>
                  </a:cubicBezTo>
                  <a:close/>
                  <a:moveTo>
                    <a:pt x="75738" y="41266"/>
                  </a:moveTo>
                  <a:lnTo>
                    <a:pt x="75738" y="40611"/>
                  </a:lnTo>
                  <a:cubicBezTo>
                    <a:pt x="74427" y="38595"/>
                    <a:pt x="73067" y="36175"/>
                    <a:pt x="71302" y="33957"/>
                  </a:cubicBezTo>
                  <a:cubicBezTo>
                    <a:pt x="69538" y="31538"/>
                    <a:pt x="67773" y="30177"/>
                    <a:pt x="65959" y="28614"/>
                  </a:cubicBezTo>
                  <a:cubicBezTo>
                    <a:pt x="64648" y="27505"/>
                    <a:pt x="63085" y="26396"/>
                    <a:pt x="61977" y="25489"/>
                  </a:cubicBezTo>
                  <a:cubicBezTo>
                    <a:pt x="60414" y="25035"/>
                    <a:pt x="59305" y="24833"/>
                    <a:pt x="57541" y="24833"/>
                  </a:cubicBezTo>
                  <a:lnTo>
                    <a:pt x="53559" y="24833"/>
                  </a:lnTo>
                  <a:cubicBezTo>
                    <a:pt x="51794" y="24833"/>
                    <a:pt x="50030" y="25489"/>
                    <a:pt x="48215" y="26396"/>
                  </a:cubicBezTo>
                  <a:cubicBezTo>
                    <a:pt x="45997" y="26850"/>
                    <a:pt x="44435" y="28412"/>
                    <a:pt x="42469" y="29723"/>
                  </a:cubicBezTo>
                  <a:cubicBezTo>
                    <a:pt x="40452" y="31286"/>
                    <a:pt x="38688" y="33050"/>
                    <a:pt x="37377" y="35066"/>
                  </a:cubicBezTo>
                  <a:cubicBezTo>
                    <a:pt x="34958" y="38595"/>
                    <a:pt x="32941" y="42174"/>
                    <a:pt x="31177" y="45702"/>
                  </a:cubicBezTo>
                  <a:cubicBezTo>
                    <a:pt x="28505" y="52558"/>
                    <a:pt x="26539" y="59666"/>
                    <a:pt x="25632" y="66320"/>
                  </a:cubicBezTo>
                  <a:cubicBezTo>
                    <a:pt x="25632" y="67882"/>
                    <a:pt x="25632" y="68991"/>
                    <a:pt x="25178" y="70100"/>
                  </a:cubicBezTo>
                  <a:cubicBezTo>
                    <a:pt x="24725" y="76099"/>
                    <a:pt x="24725" y="82299"/>
                    <a:pt x="25632" y="88298"/>
                  </a:cubicBezTo>
                  <a:cubicBezTo>
                    <a:pt x="26539" y="94498"/>
                    <a:pt x="28304" y="100043"/>
                    <a:pt x="30270" y="106042"/>
                  </a:cubicBezTo>
                  <a:cubicBezTo>
                    <a:pt x="32034" y="109167"/>
                    <a:pt x="33798" y="112695"/>
                    <a:pt x="35815" y="115821"/>
                  </a:cubicBezTo>
                  <a:cubicBezTo>
                    <a:pt x="36268" y="116274"/>
                    <a:pt x="36470" y="116476"/>
                    <a:pt x="37377" y="116930"/>
                  </a:cubicBezTo>
                  <a:cubicBezTo>
                    <a:pt x="37579" y="116930"/>
                    <a:pt x="38285" y="116930"/>
                    <a:pt x="38486" y="116476"/>
                  </a:cubicBezTo>
                  <a:cubicBezTo>
                    <a:pt x="40251" y="115821"/>
                    <a:pt x="41359" y="115367"/>
                    <a:pt x="42922" y="114258"/>
                  </a:cubicBezTo>
                  <a:cubicBezTo>
                    <a:pt x="44687" y="112494"/>
                    <a:pt x="46703" y="110024"/>
                    <a:pt x="48467" y="108058"/>
                  </a:cubicBezTo>
                  <a:cubicBezTo>
                    <a:pt x="49375" y="107150"/>
                    <a:pt x="50231" y="105386"/>
                    <a:pt x="51139" y="104277"/>
                  </a:cubicBezTo>
                  <a:cubicBezTo>
                    <a:pt x="55575" y="97825"/>
                    <a:pt x="58448" y="90969"/>
                    <a:pt x="61321" y="84114"/>
                  </a:cubicBezTo>
                  <a:cubicBezTo>
                    <a:pt x="63539" y="79022"/>
                    <a:pt x="65556" y="74586"/>
                    <a:pt x="67320" y="69697"/>
                  </a:cubicBezTo>
                  <a:cubicBezTo>
                    <a:pt x="70445" y="59918"/>
                    <a:pt x="73319" y="50642"/>
                    <a:pt x="75738" y="4131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" name="Vrije vorm: vorm 54">
              <a:extLst>
                <a:ext uri="{FF2B5EF4-FFF2-40B4-BE49-F238E27FC236}">
                  <a16:creationId xmlns:a16="http://schemas.microsoft.com/office/drawing/2014/main" id="{F2CF1F1A-2683-F1E6-863B-63F86894208E}"/>
                </a:ext>
              </a:extLst>
            </p:cNvPr>
            <p:cNvSpPr/>
            <p:nvPr/>
          </p:nvSpPr>
          <p:spPr>
            <a:xfrm>
              <a:off x="5915587" y="4491490"/>
              <a:ext cx="164735" cy="149784"/>
            </a:xfrm>
            <a:custGeom>
              <a:avLst/>
              <a:gdLst>
                <a:gd name="connsiteX0" fmla="*/ 163828 w 164735"/>
                <a:gd name="connsiteY0" fmla="*/ 60058 h 149784"/>
                <a:gd name="connsiteX1" fmla="*/ 164735 w 164735"/>
                <a:gd name="connsiteY1" fmla="*/ 74021 h 149784"/>
                <a:gd name="connsiteX2" fmla="*/ 161862 w 164735"/>
                <a:gd name="connsiteY2" fmla="*/ 105072 h 149784"/>
                <a:gd name="connsiteX3" fmla="*/ 154099 w 164735"/>
                <a:gd name="connsiteY3" fmla="*/ 139905 h 149784"/>
                <a:gd name="connsiteX4" fmla="*/ 148554 w 164735"/>
                <a:gd name="connsiteY4" fmla="*/ 147466 h 149784"/>
                <a:gd name="connsiteX5" fmla="*/ 142354 w 164735"/>
                <a:gd name="connsiteY5" fmla="*/ 149482 h 149784"/>
                <a:gd name="connsiteX6" fmla="*/ 138825 w 164735"/>
                <a:gd name="connsiteY6" fmla="*/ 149029 h 149784"/>
                <a:gd name="connsiteX7" fmla="*/ 134843 w 164735"/>
                <a:gd name="connsiteY7" fmla="*/ 146811 h 149784"/>
                <a:gd name="connsiteX8" fmla="*/ 131314 w 164735"/>
                <a:gd name="connsiteY8" fmla="*/ 143282 h 149784"/>
                <a:gd name="connsiteX9" fmla="*/ 130205 w 164735"/>
                <a:gd name="connsiteY9" fmla="*/ 138645 h 149784"/>
                <a:gd name="connsiteX10" fmla="*/ 130205 w 164735"/>
                <a:gd name="connsiteY10" fmla="*/ 133755 h 149784"/>
                <a:gd name="connsiteX11" fmla="*/ 138422 w 164735"/>
                <a:gd name="connsiteY11" fmla="*/ 95596 h 149784"/>
                <a:gd name="connsiteX12" fmla="*/ 139077 w 164735"/>
                <a:gd name="connsiteY12" fmla="*/ 88286 h 149784"/>
                <a:gd name="connsiteX13" fmla="*/ 138876 w 164735"/>
                <a:gd name="connsiteY13" fmla="*/ 57688 h 149784"/>
                <a:gd name="connsiteX14" fmla="*/ 134238 w 164735"/>
                <a:gd name="connsiteY14" fmla="*/ 39037 h 149784"/>
                <a:gd name="connsiteX15" fmla="*/ 129802 w 164735"/>
                <a:gd name="connsiteY15" fmla="*/ 31073 h 149784"/>
                <a:gd name="connsiteX16" fmla="*/ 126273 w 164735"/>
                <a:gd name="connsiteY16" fmla="*/ 27292 h 149784"/>
                <a:gd name="connsiteX17" fmla="*/ 123400 w 164735"/>
                <a:gd name="connsiteY17" fmla="*/ 25528 h 149784"/>
                <a:gd name="connsiteX18" fmla="*/ 120728 w 164735"/>
                <a:gd name="connsiteY18" fmla="*/ 25326 h 149784"/>
                <a:gd name="connsiteX19" fmla="*/ 117603 w 164735"/>
                <a:gd name="connsiteY19" fmla="*/ 25326 h 149784"/>
                <a:gd name="connsiteX20" fmla="*/ 113822 w 164735"/>
                <a:gd name="connsiteY20" fmla="*/ 25981 h 149784"/>
                <a:gd name="connsiteX21" fmla="*/ 108933 w 164735"/>
                <a:gd name="connsiteY21" fmla="*/ 29107 h 149784"/>
                <a:gd name="connsiteX22" fmla="*/ 104698 w 164735"/>
                <a:gd name="connsiteY22" fmla="*/ 33341 h 149784"/>
                <a:gd name="connsiteX23" fmla="*/ 99809 w 164735"/>
                <a:gd name="connsiteY23" fmla="*/ 41759 h 149784"/>
                <a:gd name="connsiteX24" fmla="*/ 97792 w 164735"/>
                <a:gd name="connsiteY24" fmla="*/ 47758 h 149784"/>
                <a:gd name="connsiteX25" fmla="*/ 94466 w 164735"/>
                <a:gd name="connsiteY25" fmla="*/ 61973 h 149784"/>
                <a:gd name="connsiteX26" fmla="*/ 92449 w 164735"/>
                <a:gd name="connsiteY26" fmla="*/ 76390 h 149784"/>
                <a:gd name="connsiteX27" fmla="*/ 91340 w 164735"/>
                <a:gd name="connsiteY27" fmla="*/ 85464 h 149784"/>
                <a:gd name="connsiteX28" fmla="*/ 89778 w 164735"/>
                <a:gd name="connsiteY28" fmla="*/ 98318 h 149784"/>
                <a:gd name="connsiteX29" fmla="*/ 88668 w 164735"/>
                <a:gd name="connsiteY29" fmla="*/ 121405 h 149784"/>
                <a:gd name="connsiteX30" fmla="*/ 87358 w 164735"/>
                <a:gd name="connsiteY30" fmla="*/ 127857 h 149784"/>
                <a:gd name="connsiteX31" fmla="*/ 85140 w 164735"/>
                <a:gd name="connsiteY31" fmla="*/ 130529 h 149784"/>
                <a:gd name="connsiteX32" fmla="*/ 79797 w 164735"/>
                <a:gd name="connsiteY32" fmla="*/ 133856 h 149784"/>
                <a:gd name="connsiteX33" fmla="*/ 76268 w 164735"/>
                <a:gd name="connsiteY33" fmla="*/ 134057 h 149784"/>
                <a:gd name="connsiteX34" fmla="*/ 71378 w 164735"/>
                <a:gd name="connsiteY34" fmla="*/ 132948 h 149784"/>
                <a:gd name="connsiteX35" fmla="*/ 67850 w 164735"/>
                <a:gd name="connsiteY35" fmla="*/ 130529 h 149784"/>
                <a:gd name="connsiteX36" fmla="*/ 65178 w 164735"/>
                <a:gd name="connsiteY36" fmla="*/ 126748 h 149784"/>
                <a:gd name="connsiteX37" fmla="*/ 64069 w 164735"/>
                <a:gd name="connsiteY37" fmla="*/ 121405 h 149784"/>
                <a:gd name="connsiteX38" fmla="*/ 64271 w 164735"/>
                <a:gd name="connsiteY38" fmla="*/ 114751 h 149784"/>
                <a:gd name="connsiteX39" fmla="*/ 65178 w 164735"/>
                <a:gd name="connsiteY39" fmla="*/ 98570 h 149784"/>
                <a:gd name="connsiteX40" fmla="*/ 65178 w 164735"/>
                <a:gd name="connsiteY40" fmla="*/ 81935 h 149784"/>
                <a:gd name="connsiteX41" fmla="*/ 63616 w 164735"/>
                <a:gd name="connsiteY41" fmla="*/ 60864 h 149784"/>
                <a:gd name="connsiteX42" fmla="*/ 40528 w 164735"/>
                <a:gd name="connsiteY42" fmla="*/ 42213 h 149784"/>
                <a:gd name="connsiteX43" fmla="*/ 31455 w 164735"/>
                <a:gd name="connsiteY43" fmla="*/ 137384 h 149784"/>
                <a:gd name="connsiteX44" fmla="*/ 27472 w 164735"/>
                <a:gd name="connsiteY44" fmla="*/ 146256 h 149784"/>
                <a:gd name="connsiteX45" fmla="*/ 22129 w 164735"/>
                <a:gd name="connsiteY45" fmla="*/ 149583 h 149784"/>
                <a:gd name="connsiteX46" fmla="*/ 19256 w 164735"/>
                <a:gd name="connsiteY46" fmla="*/ 149785 h 149784"/>
                <a:gd name="connsiteX47" fmla="*/ 14165 w 164735"/>
                <a:gd name="connsiteY47" fmla="*/ 148877 h 149784"/>
                <a:gd name="connsiteX48" fmla="*/ 10182 w 164735"/>
                <a:gd name="connsiteY48" fmla="*/ 146206 h 149784"/>
                <a:gd name="connsiteX49" fmla="*/ 7763 w 164735"/>
                <a:gd name="connsiteY49" fmla="*/ 141972 h 149784"/>
                <a:gd name="connsiteX50" fmla="*/ 6654 w 164735"/>
                <a:gd name="connsiteY50" fmla="*/ 137334 h 149784"/>
                <a:gd name="connsiteX51" fmla="*/ 3982 w 164735"/>
                <a:gd name="connsiteY51" fmla="*/ 110063 h 149784"/>
                <a:gd name="connsiteX52" fmla="*/ 1109 w 164735"/>
                <a:gd name="connsiteY52" fmla="*/ 61469 h 149784"/>
                <a:gd name="connsiteX53" fmla="*/ 0 w 164735"/>
                <a:gd name="connsiteY53" fmla="*/ 13127 h 149784"/>
                <a:gd name="connsiteX54" fmla="*/ 3327 w 164735"/>
                <a:gd name="connsiteY54" fmla="*/ 4255 h 149784"/>
                <a:gd name="connsiteX55" fmla="*/ 9325 w 164735"/>
                <a:gd name="connsiteY55" fmla="*/ 928 h 149784"/>
                <a:gd name="connsiteX56" fmla="*/ 12451 w 164735"/>
                <a:gd name="connsiteY56" fmla="*/ 727 h 149784"/>
                <a:gd name="connsiteX57" fmla="*/ 17542 w 164735"/>
                <a:gd name="connsiteY57" fmla="*/ 1836 h 149784"/>
                <a:gd name="connsiteX58" fmla="*/ 21323 w 164735"/>
                <a:gd name="connsiteY58" fmla="*/ 4255 h 149784"/>
                <a:gd name="connsiteX59" fmla="*/ 23742 w 164735"/>
                <a:gd name="connsiteY59" fmla="*/ 8238 h 149784"/>
                <a:gd name="connsiteX60" fmla="*/ 24851 w 164735"/>
                <a:gd name="connsiteY60" fmla="*/ 13127 h 149784"/>
                <a:gd name="connsiteX61" fmla="*/ 24851 w 164735"/>
                <a:gd name="connsiteY61" fmla="*/ 19327 h 149784"/>
                <a:gd name="connsiteX62" fmla="*/ 30396 w 164735"/>
                <a:gd name="connsiteY62" fmla="*/ 12875 h 149784"/>
                <a:gd name="connsiteX63" fmla="*/ 37504 w 164735"/>
                <a:gd name="connsiteY63" fmla="*/ 8238 h 149784"/>
                <a:gd name="connsiteX64" fmla="*/ 45065 w 164735"/>
                <a:gd name="connsiteY64" fmla="*/ 5364 h 149784"/>
                <a:gd name="connsiteX65" fmla="*/ 50610 w 164735"/>
                <a:gd name="connsiteY65" fmla="*/ 4457 h 149784"/>
                <a:gd name="connsiteX66" fmla="*/ 56155 w 164735"/>
                <a:gd name="connsiteY66" fmla="*/ 5364 h 149784"/>
                <a:gd name="connsiteX67" fmla="*/ 61700 w 164735"/>
                <a:gd name="connsiteY67" fmla="*/ 7381 h 149784"/>
                <a:gd name="connsiteX68" fmla="*/ 64120 w 164735"/>
                <a:gd name="connsiteY68" fmla="*/ 8490 h 149784"/>
                <a:gd name="connsiteX69" fmla="*/ 70320 w 164735"/>
                <a:gd name="connsiteY69" fmla="*/ 13833 h 149784"/>
                <a:gd name="connsiteX70" fmla="*/ 75209 w 164735"/>
                <a:gd name="connsiteY70" fmla="*/ 20285 h 149784"/>
                <a:gd name="connsiteX71" fmla="*/ 79444 w 164735"/>
                <a:gd name="connsiteY71" fmla="*/ 26939 h 149784"/>
                <a:gd name="connsiteX72" fmla="*/ 79645 w 164735"/>
                <a:gd name="connsiteY72" fmla="*/ 26485 h 149784"/>
                <a:gd name="connsiteX73" fmla="*/ 82519 w 164735"/>
                <a:gd name="connsiteY73" fmla="*/ 21142 h 149784"/>
                <a:gd name="connsiteX74" fmla="*/ 88265 w 164735"/>
                <a:gd name="connsiteY74" fmla="*/ 14488 h 149784"/>
                <a:gd name="connsiteX75" fmla="*/ 92500 w 164735"/>
                <a:gd name="connsiteY75" fmla="*/ 10708 h 149784"/>
                <a:gd name="connsiteX76" fmla="*/ 99809 w 164735"/>
                <a:gd name="connsiteY76" fmla="*/ 5616 h 149784"/>
                <a:gd name="connsiteX77" fmla="*/ 107370 w 164735"/>
                <a:gd name="connsiteY77" fmla="*/ 2088 h 149784"/>
                <a:gd name="connsiteX78" fmla="*/ 112713 w 164735"/>
                <a:gd name="connsiteY78" fmla="*/ 979 h 149784"/>
                <a:gd name="connsiteX79" fmla="*/ 121384 w 164735"/>
                <a:gd name="connsiteY79" fmla="*/ 71 h 149784"/>
                <a:gd name="connsiteX80" fmla="*/ 129802 w 164735"/>
                <a:gd name="connsiteY80" fmla="*/ 1836 h 149784"/>
                <a:gd name="connsiteX81" fmla="*/ 134692 w 164735"/>
                <a:gd name="connsiteY81" fmla="*/ 3600 h 149784"/>
                <a:gd name="connsiteX82" fmla="*/ 137363 w 164735"/>
                <a:gd name="connsiteY82" fmla="*/ 4709 h 149784"/>
                <a:gd name="connsiteX83" fmla="*/ 143815 w 164735"/>
                <a:gd name="connsiteY83" fmla="*/ 9800 h 149784"/>
                <a:gd name="connsiteX84" fmla="*/ 147344 w 164735"/>
                <a:gd name="connsiteY84" fmla="*/ 13581 h 149784"/>
                <a:gd name="connsiteX85" fmla="*/ 152234 w 164735"/>
                <a:gd name="connsiteY85" fmla="*/ 20033 h 149784"/>
                <a:gd name="connsiteX86" fmla="*/ 158434 w 164735"/>
                <a:gd name="connsiteY86" fmla="*/ 32030 h 149784"/>
                <a:gd name="connsiteX87" fmla="*/ 161963 w 164735"/>
                <a:gd name="connsiteY87" fmla="*/ 43322 h 149784"/>
                <a:gd name="connsiteX88" fmla="*/ 163979 w 164735"/>
                <a:gd name="connsiteY88" fmla="*/ 60158 h 1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64735" h="149784">
                  <a:moveTo>
                    <a:pt x="163828" y="60058"/>
                  </a:moveTo>
                  <a:cubicBezTo>
                    <a:pt x="164735" y="64695"/>
                    <a:pt x="164735" y="69383"/>
                    <a:pt x="164735" y="74021"/>
                  </a:cubicBezTo>
                  <a:cubicBezTo>
                    <a:pt x="164735" y="84455"/>
                    <a:pt x="163626" y="94890"/>
                    <a:pt x="161862" y="105072"/>
                  </a:cubicBezTo>
                  <a:cubicBezTo>
                    <a:pt x="160551" y="114600"/>
                    <a:pt x="156317" y="131033"/>
                    <a:pt x="154099" y="139905"/>
                  </a:cubicBezTo>
                  <a:cubicBezTo>
                    <a:pt x="153645" y="143232"/>
                    <a:pt x="151226" y="145903"/>
                    <a:pt x="148554" y="147466"/>
                  </a:cubicBezTo>
                  <a:cubicBezTo>
                    <a:pt x="146538" y="148575"/>
                    <a:pt x="144118" y="149482"/>
                    <a:pt x="142354" y="149482"/>
                  </a:cubicBezTo>
                  <a:cubicBezTo>
                    <a:pt x="141245" y="149482"/>
                    <a:pt x="140136" y="149029"/>
                    <a:pt x="138825" y="149029"/>
                  </a:cubicBezTo>
                  <a:cubicBezTo>
                    <a:pt x="137061" y="148575"/>
                    <a:pt x="135952" y="147718"/>
                    <a:pt x="134843" y="146811"/>
                  </a:cubicBezTo>
                  <a:cubicBezTo>
                    <a:pt x="133280" y="145702"/>
                    <a:pt x="132171" y="144794"/>
                    <a:pt x="131314" y="143282"/>
                  </a:cubicBezTo>
                  <a:cubicBezTo>
                    <a:pt x="130407" y="141972"/>
                    <a:pt x="130205" y="139955"/>
                    <a:pt x="130205" y="138645"/>
                  </a:cubicBezTo>
                  <a:cubicBezTo>
                    <a:pt x="129752" y="136880"/>
                    <a:pt x="129752" y="134864"/>
                    <a:pt x="130205" y="133755"/>
                  </a:cubicBezTo>
                  <a:cubicBezTo>
                    <a:pt x="132423" y="123320"/>
                    <a:pt x="137061" y="105829"/>
                    <a:pt x="138422" y="95596"/>
                  </a:cubicBezTo>
                  <a:cubicBezTo>
                    <a:pt x="138876" y="93579"/>
                    <a:pt x="138876" y="91160"/>
                    <a:pt x="139077" y="88286"/>
                  </a:cubicBezTo>
                  <a:cubicBezTo>
                    <a:pt x="139984" y="78104"/>
                    <a:pt x="139984" y="67871"/>
                    <a:pt x="138876" y="57688"/>
                  </a:cubicBezTo>
                  <a:cubicBezTo>
                    <a:pt x="138220" y="51034"/>
                    <a:pt x="136456" y="44582"/>
                    <a:pt x="134238" y="39037"/>
                  </a:cubicBezTo>
                  <a:cubicBezTo>
                    <a:pt x="133129" y="36164"/>
                    <a:pt x="131818" y="33492"/>
                    <a:pt x="129802" y="31073"/>
                  </a:cubicBezTo>
                  <a:cubicBezTo>
                    <a:pt x="128693" y="29762"/>
                    <a:pt x="127786" y="28855"/>
                    <a:pt x="126273" y="27292"/>
                  </a:cubicBezTo>
                  <a:cubicBezTo>
                    <a:pt x="125164" y="26838"/>
                    <a:pt x="124509" y="25981"/>
                    <a:pt x="123400" y="25528"/>
                  </a:cubicBezTo>
                  <a:cubicBezTo>
                    <a:pt x="122291" y="25326"/>
                    <a:pt x="121636" y="25326"/>
                    <a:pt x="120728" y="25326"/>
                  </a:cubicBezTo>
                  <a:lnTo>
                    <a:pt x="117603" y="25326"/>
                  </a:lnTo>
                  <a:cubicBezTo>
                    <a:pt x="116494" y="25326"/>
                    <a:pt x="114931" y="25528"/>
                    <a:pt x="113822" y="25981"/>
                  </a:cubicBezTo>
                  <a:cubicBezTo>
                    <a:pt x="112058" y="26889"/>
                    <a:pt x="110294" y="27998"/>
                    <a:pt x="108933" y="29107"/>
                  </a:cubicBezTo>
                  <a:cubicBezTo>
                    <a:pt x="107370" y="30669"/>
                    <a:pt x="106059" y="31778"/>
                    <a:pt x="104698" y="33341"/>
                  </a:cubicBezTo>
                  <a:cubicBezTo>
                    <a:pt x="102682" y="35761"/>
                    <a:pt x="101372" y="38432"/>
                    <a:pt x="99809" y="41759"/>
                  </a:cubicBezTo>
                  <a:cubicBezTo>
                    <a:pt x="99154" y="43322"/>
                    <a:pt x="98700" y="45540"/>
                    <a:pt x="97792" y="47758"/>
                  </a:cubicBezTo>
                  <a:cubicBezTo>
                    <a:pt x="96230" y="52194"/>
                    <a:pt x="95574" y="57285"/>
                    <a:pt x="94466" y="61973"/>
                  </a:cubicBezTo>
                  <a:cubicBezTo>
                    <a:pt x="93810" y="66863"/>
                    <a:pt x="93356" y="71752"/>
                    <a:pt x="92449" y="76390"/>
                  </a:cubicBezTo>
                  <a:cubicBezTo>
                    <a:pt x="92248" y="79515"/>
                    <a:pt x="91542" y="82389"/>
                    <a:pt x="91340" y="85464"/>
                  </a:cubicBezTo>
                  <a:cubicBezTo>
                    <a:pt x="90685" y="89446"/>
                    <a:pt x="90231" y="93882"/>
                    <a:pt x="89778" y="98318"/>
                  </a:cubicBezTo>
                  <a:cubicBezTo>
                    <a:pt x="89778" y="105879"/>
                    <a:pt x="89576" y="114045"/>
                    <a:pt x="88668" y="121405"/>
                  </a:cubicBezTo>
                  <a:cubicBezTo>
                    <a:pt x="88668" y="123824"/>
                    <a:pt x="88467" y="125841"/>
                    <a:pt x="87358" y="127857"/>
                  </a:cubicBezTo>
                  <a:cubicBezTo>
                    <a:pt x="86904" y="128764"/>
                    <a:pt x="86047" y="129420"/>
                    <a:pt x="85140" y="130529"/>
                  </a:cubicBezTo>
                  <a:cubicBezTo>
                    <a:pt x="83829" y="132091"/>
                    <a:pt x="82267" y="132948"/>
                    <a:pt x="79797" y="133856"/>
                  </a:cubicBezTo>
                  <a:cubicBezTo>
                    <a:pt x="78688" y="133856"/>
                    <a:pt x="77377" y="134057"/>
                    <a:pt x="76268" y="134057"/>
                  </a:cubicBezTo>
                  <a:cubicBezTo>
                    <a:pt x="74958" y="134057"/>
                    <a:pt x="73143" y="133856"/>
                    <a:pt x="71378" y="132948"/>
                  </a:cubicBezTo>
                  <a:cubicBezTo>
                    <a:pt x="69816" y="132747"/>
                    <a:pt x="68959" y="131638"/>
                    <a:pt x="67850" y="130529"/>
                  </a:cubicBezTo>
                  <a:cubicBezTo>
                    <a:pt x="66287" y="129420"/>
                    <a:pt x="65834" y="127857"/>
                    <a:pt x="65178" y="126748"/>
                  </a:cubicBezTo>
                  <a:cubicBezTo>
                    <a:pt x="64271" y="124984"/>
                    <a:pt x="64069" y="123220"/>
                    <a:pt x="64069" y="121405"/>
                  </a:cubicBezTo>
                  <a:cubicBezTo>
                    <a:pt x="64069" y="119187"/>
                    <a:pt x="64271" y="116969"/>
                    <a:pt x="64271" y="114751"/>
                  </a:cubicBezTo>
                  <a:cubicBezTo>
                    <a:pt x="64271" y="109408"/>
                    <a:pt x="64926" y="104115"/>
                    <a:pt x="65178" y="98570"/>
                  </a:cubicBezTo>
                  <a:cubicBezTo>
                    <a:pt x="65380" y="93226"/>
                    <a:pt x="65178" y="87682"/>
                    <a:pt x="65178" y="81935"/>
                  </a:cubicBezTo>
                  <a:cubicBezTo>
                    <a:pt x="64976" y="75079"/>
                    <a:pt x="64271" y="67972"/>
                    <a:pt x="63616" y="60864"/>
                  </a:cubicBezTo>
                  <a:cubicBezTo>
                    <a:pt x="61196" y="26687"/>
                    <a:pt x="48543" y="27594"/>
                    <a:pt x="40528" y="42213"/>
                  </a:cubicBezTo>
                  <a:cubicBezTo>
                    <a:pt x="29892" y="61318"/>
                    <a:pt x="30094" y="114297"/>
                    <a:pt x="31455" y="137384"/>
                  </a:cubicBezTo>
                  <a:cubicBezTo>
                    <a:pt x="31455" y="140510"/>
                    <a:pt x="29690" y="143837"/>
                    <a:pt x="27472" y="146256"/>
                  </a:cubicBezTo>
                  <a:cubicBezTo>
                    <a:pt x="26162" y="147819"/>
                    <a:pt x="24146" y="148928"/>
                    <a:pt x="22129" y="149583"/>
                  </a:cubicBezTo>
                  <a:cubicBezTo>
                    <a:pt x="21222" y="149583"/>
                    <a:pt x="20365" y="149583"/>
                    <a:pt x="19256" y="149785"/>
                  </a:cubicBezTo>
                  <a:cubicBezTo>
                    <a:pt x="17492" y="149785"/>
                    <a:pt x="15475" y="149583"/>
                    <a:pt x="14165" y="148877"/>
                  </a:cubicBezTo>
                  <a:cubicBezTo>
                    <a:pt x="12854" y="147970"/>
                    <a:pt x="11291" y="147315"/>
                    <a:pt x="10182" y="146206"/>
                  </a:cubicBezTo>
                  <a:cubicBezTo>
                    <a:pt x="8872" y="144895"/>
                    <a:pt x="8166" y="143786"/>
                    <a:pt x="7763" y="141972"/>
                  </a:cubicBezTo>
                  <a:cubicBezTo>
                    <a:pt x="6654" y="140409"/>
                    <a:pt x="6452" y="138846"/>
                    <a:pt x="6654" y="137334"/>
                  </a:cubicBezTo>
                  <a:cubicBezTo>
                    <a:pt x="5545" y="127807"/>
                    <a:pt x="4889" y="119136"/>
                    <a:pt x="3982" y="110063"/>
                  </a:cubicBezTo>
                  <a:cubicBezTo>
                    <a:pt x="2873" y="93882"/>
                    <a:pt x="1764" y="77650"/>
                    <a:pt x="1109" y="61469"/>
                  </a:cubicBezTo>
                  <a:cubicBezTo>
                    <a:pt x="202" y="45489"/>
                    <a:pt x="0" y="29107"/>
                    <a:pt x="0" y="13127"/>
                  </a:cubicBezTo>
                  <a:cubicBezTo>
                    <a:pt x="0" y="9599"/>
                    <a:pt x="1310" y="6675"/>
                    <a:pt x="3327" y="4255"/>
                  </a:cubicBezTo>
                  <a:cubicBezTo>
                    <a:pt x="5091" y="2491"/>
                    <a:pt x="6855" y="1382"/>
                    <a:pt x="9325" y="928"/>
                  </a:cubicBezTo>
                  <a:cubicBezTo>
                    <a:pt x="10233" y="727"/>
                    <a:pt x="11342" y="727"/>
                    <a:pt x="12451" y="727"/>
                  </a:cubicBezTo>
                  <a:cubicBezTo>
                    <a:pt x="14215" y="71"/>
                    <a:pt x="15576" y="727"/>
                    <a:pt x="17542" y="1836"/>
                  </a:cubicBezTo>
                  <a:cubicBezTo>
                    <a:pt x="18853" y="2037"/>
                    <a:pt x="20415" y="2945"/>
                    <a:pt x="21323" y="4255"/>
                  </a:cubicBezTo>
                  <a:cubicBezTo>
                    <a:pt x="22230" y="5364"/>
                    <a:pt x="23087" y="6675"/>
                    <a:pt x="23742" y="8238"/>
                  </a:cubicBezTo>
                  <a:cubicBezTo>
                    <a:pt x="24196" y="9548"/>
                    <a:pt x="24851" y="11111"/>
                    <a:pt x="24851" y="13127"/>
                  </a:cubicBezTo>
                  <a:lnTo>
                    <a:pt x="24851" y="19327"/>
                  </a:lnTo>
                  <a:cubicBezTo>
                    <a:pt x="26414" y="16656"/>
                    <a:pt x="28380" y="14438"/>
                    <a:pt x="30396" y="12875"/>
                  </a:cubicBezTo>
                  <a:cubicBezTo>
                    <a:pt x="32413" y="10859"/>
                    <a:pt x="34832" y="9094"/>
                    <a:pt x="37504" y="8238"/>
                  </a:cubicBezTo>
                  <a:cubicBezTo>
                    <a:pt x="39722" y="6675"/>
                    <a:pt x="42393" y="5566"/>
                    <a:pt x="45065" y="5364"/>
                  </a:cubicBezTo>
                  <a:cubicBezTo>
                    <a:pt x="46829" y="4709"/>
                    <a:pt x="48846" y="4457"/>
                    <a:pt x="50610" y="4457"/>
                  </a:cubicBezTo>
                  <a:cubicBezTo>
                    <a:pt x="52627" y="4457"/>
                    <a:pt x="54391" y="4659"/>
                    <a:pt x="56155" y="5364"/>
                  </a:cubicBezTo>
                  <a:cubicBezTo>
                    <a:pt x="58575" y="5566"/>
                    <a:pt x="60137" y="6272"/>
                    <a:pt x="61700" y="7381"/>
                  </a:cubicBezTo>
                  <a:cubicBezTo>
                    <a:pt x="62607" y="8036"/>
                    <a:pt x="63464" y="8288"/>
                    <a:pt x="64120" y="8490"/>
                  </a:cubicBezTo>
                  <a:cubicBezTo>
                    <a:pt x="66136" y="9800"/>
                    <a:pt x="68757" y="11817"/>
                    <a:pt x="70320" y="13833"/>
                  </a:cubicBezTo>
                  <a:cubicBezTo>
                    <a:pt x="72084" y="16051"/>
                    <a:pt x="73848" y="18269"/>
                    <a:pt x="75209" y="20285"/>
                  </a:cubicBezTo>
                  <a:cubicBezTo>
                    <a:pt x="76772" y="22302"/>
                    <a:pt x="78083" y="24721"/>
                    <a:pt x="79444" y="26939"/>
                  </a:cubicBezTo>
                  <a:lnTo>
                    <a:pt x="79645" y="26485"/>
                  </a:lnTo>
                  <a:cubicBezTo>
                    <a:pt x="80301" y="24721"/>
                    <a:pt x="81410" y="22957"/>
                    <a:pt x="82519" y="21142"/>
                  </a:cubicBezTo>
                  <a:cubicBezTo>
                    <a:pt x="84081" y="19378"/>
                    <a:pt x="86047" y="16706"/>
                    <a:pt x="88265" y="14488"/>
                  </a:cubicBezTo>
                  <a:cubicBezTo>
                    <a:pt x="88920" y="13178"/>
                    <a:pt x="90685" y="11817"/>
                    <a:pt x="92500" y="10708"/>
                  </a:cubicBezTo>
                  <a:cubicBezTo>
                    <a:pt x="94516" y="8691"/>
                    <a:pt x="96936" y="7179"/>
                    <a:pt x="99809" y="5616"/>
                  </a:cubicBezTo>
                  <a:cubicBezTo>
                    <a:pt x="102027" y="4306"/>
                    <a:pt x="104698" y="2945"/>
                    <a:pt x="107370" y="2088"/>
                  </a:cubicBezTo>
                  <a:cubicBezTo>
                    <a:pt x="109134" y="1432"/>
                    <a:pt x="111151" y="979"/>
                    <a:pt x="112713" y="979"/>
                  </a:cubicBezTo>
                  <a:cubicBezTo>
                    <a:pt x="115839" y="71"/>
                    <a:pt x="118258" y="-130"/>
                    <a:pt x="121384" y="71"/>
                  </a:cubicBezTo>
                  <a:cubicBezTo>
                    <a:pt x="124257" y="727"/>
                    <a:pt x="127130" y="979"/>
                    <a:pt x="129802" y="1836"/>
                  </a:cubicBezTo>
                  <a:cubicBezTo>
                    <a:pt x="131818" y="2491"/>
                    <a:pt x="133583" y="2945"/>
                    <a:pt x="134692" y="3600"/>
                  </a:cubicBezTo>
                  <a:cubicBezTo>
                    <a:pt x="135599" y="4255"/>
                    <a:pt x="136456" y="4507"/>
                    <a:pt x="137363" y="4709"/>
                  </a:cubicBezTo>
                  <a:cubicBezTo>
                    <a:pt x="139379" y="6272"/>
                    <a:pt x="141799" y="8238"/>
                    <a:pt x="143815" y="9800"/>
                  </a:cubicBezTo>
                  <a:cubicBezTo>
                    <a:pt x="145126" y="10909"/>
                    <a:pt x="146235" y="12018"/>
                    <a:pt x="147344" y="13581"/>
                  </a:cubicBezTo>
                  <a:cubicBezTo>
                    <a:pt x="149361" y="15597"/>
                    <a:pt x="150873" y="17563"/>
                    <a:pt x="152234" y="20033"/>
                  </a:cubicBezTo>
                  <a:cubicBezTo>
                    <a:pt x="154905" y="23562"/>
                    <a:pt x="156468" y="27998"/>
                    <a:pt x="158434" y="32030"/>
                  </a:cubicBezTo>
                  <a:cubicBezTo>
                    <a:pt x="159997" y="35811"/>
                    <a:pt x="161106" y="39340"/>
                    <a:pt x="161963" y="43322"/>
                  </a:cubicBezTo>
                  <a:cubicBezTo>
                    <a:pt x="162618" y="49069"/>
                    <a:pt x="163727" y="54613"/>
                    <a:pt x="163979" y="60158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6" name="Vrije vorm: vorm 55">
              <a:extLst>
                <a:ext uri="{FF2B5EF4-FFF2-40B4-BE49-F238E27FC236}">
                  <a16:creationId xmlns:a16="http://schemas.microsoft.com/office/drawing/2014/main" id="{1A36097A-DD7A-4C8A-9009-44F035270AD9}"/>
                </a:ext>
              </a:extLst>
            </p:cNvPr>
            <p:cNvSpPr/>
            <p:nvPr/>
          </p:nvSpPr>
          <p:spPr>
            <a:xfrm>
              <a:off x="6097538" y="4498591"/>
              <a:ext cx="101851" cy="139609"/>
            </a:xfrm>
            <a:custGeom>
              <a:avLst/>
              <a:gdLst>
                <a:gd name="connsiteX0" fmla="*/ 101194 w 101851"/>
                <a:gd name="connsiteY0" fmla="*/ 101752 h 139609"/>
                <a:gd name="connsiteX1" fmla="*/ 100993 w 101851"/>
                <a:gd name="connsiteY1" fmla="*/ 106843 h 139609"/>
                <a:gd name="connsiteX2" fmla="*/ 100085 w 101851"/>
                <a:gd name="connsiteY2" fmla="*/ 110170 h 139609"/>
                <a:gd name="connsiteX3" fmla="*/ 97665 w 101851"/>
                <a:gd name="connsiteY3" fmla="*/ 115917 h 139609"/>
                <a:gd name="connsiteX4" fmla="*/ 95649 w 101851"/>
                <a:gd name="connsiteY4" fmla="*/ 119244 h 139609"/>
                <a:gd name="connsiteX5" fmla="*/ 91415 w 101851"/>
                <a:gd name="connsiteY5" fmla="*/ 124134 h 139609"/>
                <a:gd name="connsiteX6" fmla="*/ 83450 w 101851"/>
                <a:gd name="connsiteY6" fmla="*/ 131443 h 139609"/>
                <a:gd name="connsiteX7" fmla="*/ 76998 w 101851"/>
                <a:gd name="connsiteY7" fmla="*/ 134770 h 139609"/>
                <a:gd name="connsiteX8" fmla="*/ 67017 w 101851"/>
                <a:gd name="connsiteY8" fmla="*/ 138298 h 139609"/>
                <a:gd name="connsiteX9" fmla="*/ 60565 w 101851"/>
                <a:gd name="connsiteY9" fmla="*/ 139407 h 139609"/>
                <a:gd name="connsiteX10" fmla="*/ 56784 w 101851"/>
                <a:gd name="connsiteY10" fmla="*/ 139609 h 139609"/>
                <a:gd name="connsiteX11" fmla="*/ 52550 w 101851"/>
                <a:gd name="connsiteY11" fmla="*/ 139407 h 139609"/>
                <a:gd name="connsiteX12" fmla="*/ 45896 w 101851"/>
                <a:gd name="connsiteY12" fmla="*/ 138298 h 139609"/>
                <a:gd name="connsiteX13" fmla="*/ 35260 w 101851"/>
                <a:gd name="connsiteY13" fmla="*/ 134770 h 139609"/>
                <a:gd name="connsiteX14" fmla="*/ 28152 w 101851"/>
                <a:gd name="connsiteY14" fmla="*/ 130989 h 139609"/>
                <a:gd name="connsiteX15" fmla="*/ 19936 w 101851"/>
                <a:gd name="connsiteY15" fmla="*/ 123882 h 139609"/>
                <a:gd name="connsiteX16" fmla="*/ 12626 w 101851"/>
                <a:gd name="connsiteY16" fmla="*/ 115665 h 139609"/>
                <a:gd name="connsiteX17" fmla="*/ 8644 w 101851"/>
                <a:gd name="connsiteY17" fmla="*/ 108557 h 139609"/>
                <a:gd name="connsiteX18" fmla="*/ 3754 w 101851"/>
                <a:gd name="connsiteY18" fmla="*/ 97669 h 139609"/>
                <a:gd name="connsiteX19" fmla="*/ 1335 w 101851"/>
                <a:gd name="connsiteY19" fmla="*/ 88596 h 139609"/>
                <a:gd name="connsiteX20" fmla="*/ 24 w 101851"/>
                <a:gd name="connsiteY20" fmla="*/ 75943 h 139609"/>
                <a:gd name="connsiteX21" fmla="*/ 1587 w 101851"/>
                <a:gd name="connsiteY21" fmla="*/ 54217 h 139609"/>
                <a:gd name="connsiteX22" fmla="*/ 6930 w 101851"/>
                <a:gd name="connsiteY22" fmla="*/ 37380 h 139609"/>
                <a:gd name="connsiteX23" fmla="*/ 12021 w 101851"/>
                <a:gd name="connsiteY23" fmla="*/ 27400 h 139609"/>
                <a:gd name="connsiteX24" fmla="*/ 18474 w 101851"/>
                <a:gd name="connsiteY24" fmla="*/ 18074 h 139609"/>
                <a:gd name="connsiteX25" fmla="*/ 24220 w 101851"/>
                <a:gd name="connsiteY25" fmla="*/ 12327 h 139609"/>
                <a:gd name="connsiteX26" fmla="*/ 32891 w 101851"/>
                <a:gd name="connsiteY26" fmla="*/ 5875 h 139609"/>
                <a:gd name="connsiteX27" fmla="*/ 38889 w 101851"/>
                <a:gd name="connsiteY27" fmla="*/ 3002 h 139609"/>
                <a:gd name="connsiteX28" fmla="*/ 42871 w 101851"/>
                <a:gd name="connsiteY28" fmla="*/ 2094 h 139609"/>
                <a:gd name="connsiteX29" fmla="*/ 52852 w 101851"/>
                <a:gd name="connsiteY29" fmla="*/ 78 h 139609"/>
                <a:gd name="connsiteX30" fmla="*/ 63741 w 101851"/>
                <a:gd name="connsiteY30" fmla="*/ 532 h 139609"/>
                <a:gd name="connsiteX31" fmla="*/ 70848 w 101851"/>
                <a:gd name="connsiteY31" fmla="*/ 2750 h 139609"/>
                <a:gd name="connsiteX32" fmla="*/ 79519 w 101851"/>
                <a:gd name="connsiteY32" fmla="*/ 7387 h 139609"/>
                <a:gd name="connsiteX33" fmla="*/ 85063 w 101851"/>
                <a:gd name="connsiteY33" fmla="*/ 11622 h 139609"/>
                <a:gd name="connsiteX34" fmla="*/ 88844 w 101851"/>
                <a:gd name="connsiteY34" fmla="*/ 16713 h 139609"/>
                <a:gd name="connsiteX35" fmla="*/ 91062 w 101851"/>
                <a:gd name="connsiteY35" fmla="*/ 19838 h 139609"/>
                <a:gd name="connsiteX36" fmla="*/ 93280 w 101851"/>
                <a:gd name="connsiteY36" fmla="*/ 25837 h 139609"/>
                <a:gd name="connsiteX37" fmla="*/ 94187 w 101851"/>
                <a:gd name="connsiteY37" fmla="*/ 29366 h 139609"/>
                <a:gd name="connsiteX38" fmla="*/ 95095 w 101851"/>
                <a:gd name="connsiteY38" fmla="*/ 36675 h 139609"/>
                <a:gd name="connsiteX39" fmla="*/ 94187 w 101851"/>
                <a:gd name="connsiteY39" fmla="*/ 46656 h 139609"/>
                <a:gd name="connsiteX40" fmla="*/ 91768 w 101851"/>
                <a:gd name="connsiteY40" fmla="*/ 54217 h 139609"/>
                <a:gd name="connsiteX41" fmla="*/ 87533 w 101851"/>
                <a:gd name="connsiteY41" fmla="*/ 63744 h 139609"/>
                <a:gd name="connsiteX42" fmla="*/ 80426 w 101851"/>
                <a:gd name="connsiteY42" fmla="*/ 71709 h 139609"/>
                <a:gd name="connsiteX43" fmla="*/ 74679 w 101851"/>
                <a:gd name="connsiteY43" fmla="*/ 76346 h 139609"/>
                <a:gd name="connsiteX44" fmla="*/ 71352 w 101851"/>
                <a:gd name="connsiteY44" fmla="*/ 78766 h 139609"/>
                <a:gd name="connsiteX45" fmla="*/ 60918 w 101851"/>
                <a:gd name="connsiteY45" fmla="*/ 83404 h 139609"/>
                <a:gd name="connsiteX46" fmla="*/ 41410 w 101851"/>
                <a:gd name="connsiteY46" fmla="*/ 87839 h 139609"/>
                <a:gd name="connsiteX47" fmla="*/ 32991 w 101851"/>
                <a:gd name="connsiteY47" fmla="*/ 88041 h 139609"/>
                <a:gd name="connsiteX48" fmla="*/ 26791 w 101851"/>
                <a:gd name="connsiteY48" fmla="*/ 87134 h 139609"/>
                <a:gd name="connsiteX49" fmla="*/ 29009 w 101851"/>
                <a:gd name="connsiteY49" fmla="*/ 93788 h 139609"/>
                <a:gd name="connsiteX50" fmla="*/ 33899 w 101851"/>
                <a:gd name="connsiteY50" fmla="*/ 102206 h 139609"/>
                <a:gd name="connsiteX51" fmla="*/ 40099 w 101851"/>
                <a:gd name="connsiteY51" fmla="*/ 108406 h 139609"/>
                <a:gd name="connsiteX52" fmla="*/ 46954 w 101851"/>
                <a:gd name="connsiteY52" fmla="*/ 112640 h 139609"/>
                <a:gd name="connsiteX53" fmla="*/ 54062 w 101851"/>
                <a:gd name="connsiteY53" fmla="*/ 114657 h 139609"/>
                <a:gd name="connsiteX54" fmla="*/ 59406 w 101851"/>
                <a:gd name="connsiteY54" fmla="*/ 114657 h 139609"/>
                <a:gd name="connsiteX55" fmla="*/ 65606 w 101851"/>
                <a:gd name="connsiteY55" fmla="*/ 113094 h 139609"/>
                <a:gd name="connsiteX56" fmla="*/ 70949 w 101851"/>
                <a:gd name="connsiteY56" fmla="*/ 109969 h 139609"/>
                <a:gd name="connsiteX57" fmla="*/ 74478 w 101851"/>
                <a:gd name="connsiteY57" fmla="*/ 106642 h 139609"/>
                <a:gd name="connsiteX58" fmla="*/ 76494 w 101851"/>
                <a:gd name="connsiteY58" fmla="*/ 102407 h 139609"/>
                <a:gd name="connsiteX59" fmla="*/ 77804 w 101851"/>
                <a:gd name="connsiteY59" fmla="*/ 99534 h 139609"/>
                <a:gd name="connsiteX60" fmla="*/ 80678 w 101851"/>
                <a:gd name="connsiteY60" fmla="*/ 94443 h 139609"/>
                <a:gd name="connsiteX61" fmla="*/ 83350 w 101851"/>
                <a:gd name="connsiteY61" fmla="*/ 92427 h 139609"/>
                <a:gd name="connsiteX62" fmla="*/ 89550 w 101851"/>
                <a:gd name="connsiteY62" fmla="*/ 90864 h 139609"/>
                <a:gd name="connsiteX63" fmla="*/ 92877 w 101851"/>
                <a:gd name="connsiteY63" fmla="*/ 91066 h 139609"/>
                <a:gd name="connsiteX64" fmla="*/ 96859 w 101851"/>
                <a:gd name="connsiteY64" fmla="*/ 93082 h 139609"/>
                <a:gd name="connsiteX65" fmla="*/ 100186 w 101851"/>
                <a:gd name="connsiteY65" fmla="*/ 97064 h 139609"/>
                <a:gd name="connsiteX66" fmla="*/ 101295 w 101851"/>
                <a:gd name="connsiteY66" fmla="*/ 101500 h 139609"/>
                <a:gd name="connsiteX67" fmla="*/ 30219 w 101851"/>
                <a:gd name="connsiteY67" fmla="*/ 46101 h 139609"/>
                <a:gd name="connsiteX68" fmla="*/ 25783 w 101851"/>
                <a:gd name="connsiteY68" fmla="*/ 61425 h 139609"/>
                <a:gd name="connsiteX69" fmla="*/ 29311 w 101851"/>
                <a:gd name="connsiteY69" fmla="*/ 61879 h 139609"/>
                <a:gd name="connsiteX70" fmla="*/ 33294 w 101851"/>
                <a:gd name="connsiteY70" fmla="*/ 63643 h 139609"/>
                <a:gd name="connsiteX71" fmla="*/ 37074 w 101851"/>
                <a:gd name="connsiteY71" fmla="*/ 63643 h 139609"/>
                <a:gd name="connsiteX72" fmla="*/ 41964 w 101851"/>
                <a:gd name="connsiteY72" fmla="*/ 63190 h 139609"/>
                <a:gd name="connsiteX73" fmla="*/ 54365 w 101851"/>
                <a:gd name="connsiteY73" fmla="*/ 59409 h 139609"/>
                <a:gd name="connsiteX74" fmla="*/ 61674 w 101851"/>
                <a:gd name="connsiteY74" fmla="*/ 55880 h 139609"/>
                <a:gd name="connsiteX75" fmla="*/ 65656 w 101851"/>
                <a:gd name="connsiteY75" fmla="*/ 51445 h 139609"/>
                <a:gd name="connsiteX76" fmla="*/ 68529 w 101851"/>
                <a:gd name="connsiteY76" fmla="*/ 46555 h 139609"/>
                <a:gd name="connsiteX77" fmla="*/ 70294 w 101851"/>
                <a:gd name="connsiteY77" fmla="*/ 40556 h 139609"/>
                <a:gd name="connsiteX78" fmla="*/ 70294 w 101851"/>
                <a:gd name="connsiteY78" fmla="*/ 35667 h 139609"/>
                <a:gd name="connsiteX79" fmla="*/ 69185 w 101851"/>
                <a:gd name="connsiteY79" fmla="*/ 32138 h 139609"/>
                <a:gd name="connsiteX80" fmla="*/ 68076 w 101851"/>
                <a:gd name="connsiteY80" fmla="*/ 29466 h 139609"/>
                <a:gd name="connsiteX81" fmla="*/ 65656 w 101851"/>
                <a:gd name="connsiteY81" fmla="*/ 27702 h 139609"/>
                <a:gd name="connsiteX82" fmla="*/ 63236 w 101851"/>
                <a:gd name="connsiteY82" fmla="*/ 25938 h 139609"/>
                <a:gd name="connsiteX83" fmla="*/ 58800 w 101851"/>
                <a:gd name="connsiteY83" fmla="*/ 24829 h 139609"/>
                <a:gd name="connsiteX84" fmla="*/ 52600 w 101851"/>
                <a:gd name="connsiteY84" fmla="*/ 24829 h 139609"/>
                <a:gd name="connsiteX85" fmla="*/ 46854 w 101851"/>
                <a:gd name="connsiteY85" fmla="*/ 26391 h 139609"/>
                <a:gd name="connsiteX86" fmla="*/ 41763 w 101851"/>
                <a:gd name="connsiteY86" fmla="*/ 29517 h 139609"/>
                <a:gd name="connsiteX87" fmla="*/ 36217 w 101851"/>
                <a:gd name="connsiteY87" fmla="*/ 35263 h 139609"/>
                <a:gd name="connsiteX88" fmla="*/ 30219 w 101851"/>
                <a:gd name="connsiteY88" fmla="*/ 46152 h 13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01851" h="139609">
                  <a:moveTo>
                    <a:pt x="101194" y="101752"/>
                  </a:moveTo>
                  <a:cubicBezTo>
                    <a:pt x="102101" y="103516"/>
                    <a:pt x="102101" y="104877"/>
                    <a:pt x="100993" y="106843"/>
                  </a:cubicBezTo>
                  <a:cubicBezTo>
                    <a:pt x="100993" y="107499"/>
                    <a:pt x="100791" y="108608"/>
                    <a:pt x="100085" y="110170"/>
                  </a:cubicBezTo>
                  <a:cubicBezTo>
                    <a:pt x="99178" y="111935"/>
                    <a:pt x="98775" y="113951"/>
                    <a:pt x="97665" y="115917"/>
                  </a:cubicBezTo>
                  <a:cubicBezTo>
                    <a:pt x="96758" y="117026"/>
                    <a:pt x="96103" y="118135"/>
                    <a:pt x="95649" y="119244"/>
                  </a:cubicBezTo>
                  <a:cubicBezTo>
                    <a:pt x="94339" y="121260"/>
                    <a:pt x="92978" y="122773"/>
                    <a:pt x="91415" y="124134"/>
                  </a:cubicBezTo>
                  <a:cubicBezTo>
                    <a:pt x="88995" y="127007"/>
                    <a:pt x="86324" y="129225"/>
                    <a:pt x="83450" y="131443"/>
                  </a:cubicBezTo>
                  <a:cubicBezTo>
                    <a:pt x="81686" y="132552"/>
                    <a:pt x="79216" y="133661"/>
                    <a:pt x="76998" y="134770"/>
                  </a:cubicBezTo>
                  <a:cubicBezTo>
                    <a:pt x="73873" y="136332"/>
                    <a:pt x="70798" y="137643"/>
                    <a:pt x="67017" y="138298"/>
                  </a:cubicBezTo>
                  <a:cubicBezTo>
                    <a:pt x="65001" y="139206"/>
                    <a:pt x="62379" y="139206"/>
                    <a:pt x="60565" y="139407"/>
                  </a:cubicBezTo>
                  <a:cubicBezTo>
                    <a:pt x="59002" y="139609"/>
                    <a:pt x="57440" y="139609"/>
                    <a:pt x="56784" y="139609"/>
                  </a:cubicBezTo>
                  <a:cubicBezTo>
                    <a:pt x="55222" y="139609"/>
                    <a:pt x="54112" y="139609"/>
                    <a:pt x="52550" y="139407"/>
                  </a:cubicBezTo>
                  <a:cubicBezTo>
                    <a:pt x="50786" y="139206"/>
                    <a:pt x="47912" y="139206"/>
                    <a:pt x="45896" y="138298"/>
                  </a:cubicBezTo>
                  <a:cubicBezTo>
                    <a:pt x="41914" y="137643"/>
                    <a:pt x="38788" y="136282"/>
                    <a:pt x="35260" y="134770"/>
                  </a:cubicBezTo>
                  <a:cubicBezTo>
                    <a:pt x="32840" y="133661"/>
                    <a:pt x="30622" y="132350"/>
                    <a:pt x="28152" y="130989"/>
                  </a:cubicBezTo>
                  <a:cubicBezTo>
                    <a:pt x="25480" y="128771"/>
                    <a:pt x="22607" y="126352"/>
                    <a:pt x="19936" y="123882"/>
                  </a:cubicBezTo>
                  <a:cubicBezTo>
                    <a:pt x="17264" y="121462"/>
                    <a:pt x="15046" y="118337"/>
                    <a:pt x="12626" y="115665"/>
                  </a:cubicBezTo>
                  <a:cubicBezTo>
                    <a:pt x="10862" y="113447"/>
                    <a:pt x="9501" y="111027"/>
                    <a:pt x="8644" y="108557"/>
                  </a:cubicBezTo>
                  <a:cubicBezTo>
                    <a:pt x="6224" y="105230"/>
                    <a:pt x="4863" y="101702"/>
                    <a:pt x="3754" y="97669"/>
                  </a:cubicBezTo>
                  <a:cubicBezTo>
                    <a:pt x="2847" y="94796"/>
                    <a:pt x="2444" y="91469"/>
                    <a:pt x="1335" y="88596"/>
                  </a:cubicBezTo>
                  <a:cubicBezTo>
                    <a:pt x="881" y="84815"/>
                    <a:pt x="24" y="80379"/>
                    <a:pt x="24" y="75943"/>
                  </a:cubicBezTo>
                  <a:cubicBezTo>
                    <a:pt x="-177" y="68634"/>
                    <a:pt x="931" y="61325"/>
                    <a:pt x="1587" y="54217"/>
                  </a:cubicBezTo>
                  <a:cubicBezTo>
                    <a:pt x="2897" y="48470"/>
                    <a:pt x="4712" y="42925"/>
                    <a:pt x="6930" y="37380"/>
                  </a:cubicBezTo>
                  <a:cubicBezTo>
                    <a:pt x="8039" y="34053"/>
                    <a:pt x="10055" y="30525"/>
                    <a:pt x="12021" y="27400"/>
                  </a:cubicBezTo>
                  <a:cubicBezTo>
                    <a:pt x="13584" y="24274"/>
                    <a:pt x="15802" y="20947"/>
                    <a:pt x="18474" y="18074"/>
                  </a:cubicBezTo>
                  <a:cubicBezTo>
                    <a:pt x="20238" y="16058"/>
                    <a:pt x="22002" y="14092"/>
                    <a:pt x="24220" y="12327"/>
                  </a:cubicBezTo>
                  <a:cubicBezTo>
                    <a:pt x="27093" y="9656"/>
                    <a:pt x="29765" y="7690"/>
                    <a:pt x="32891" y="5875"/>
                  </a:cubicBezTo>
                  <a:cubicBezTo>
                    <a:pt x="35109" y="4766"/>
                    <a:pt x="37125" y="4312"/>
                    <a:pt x="38889" y="3002"/>
                  </a:cubicBezTo>
                  <a:cubicBezTo>
                    <a:pt x="40200" y="2800"/>
                    <a:pt x="41561" y="2346"/>
                    <a:pt x="42871" y="2094"/>
                  </a:cubicBezTo>
                  <a:cubicBezTo>
                    <a:pt x="46198" y="985"/>
                    <a:pt x="49525" y="78"/>
                    <a:pt x="52852" y="78"/>
                  </a:cubicBezTo>
                  <a:cubicBezTo>
                    <a:pt x="56835" y="-123"/>
                    <a:pt x="60161" y="78"/>
                    <a:pt x="63741" y="532"/>
                  </a:cubicBezTo>
                  <a:cubicBezTo>
                    <a:pt x="65757" y="985"/>
                    <a:pt x="68378" y="1439"/>
                    <a:pt x="70848" y="2750"/>
                  </a:cubicBezTo>
                  <a:cubicBezTo>
                    <a:pt x="73973" y="3657"/>
                    <a:pt x="76847" y="5169"/>
                    <a:pt x="79519" y="7387"/>
                  </a:cubicBezTo>
                  <a:cubicBezTo>
                    <a:pt x="81283" y="8496"/>
                    <a:pt x="83299" y="9605"/>
                    <a:pt x="85063" y="11622"/>
                  </a:cubicBezTo>
                  <a:cubicBezTo>
                    <a:pt x="86374" y="13184"/>
                    <a:pt x="87937" y="14949"/>
                    <a:pt x="88844" y="16713"/>
                  </a:cubicBezTo>
                  <a:cubicBezTo>
                    <a:pt x="89499" y="17822"/>
                    <a:pt x="90155" y="18931"/>
                    <a:pt x="91062" y="19838"/>
                  </a:cubicBezTo>
                  <a:cubicBezTo>
                    <a:pt x="91516" y="21855"/>
                    <a:pt x="92826" y="24073"/>
                    <a:pt x="93280" y="25837"/>
                  </a:cubicBezTo>
                  <a:cubicBezTo>
                    <a:pt x="93734" y="27400"/>
                    <a:pt x="94187" y="28710"/>
                    <a:pt x="94187" y="29366"/>
                  </a:cubicBezTo>
                  <a:cubicBezTo>
                    <a:pt x="94389" y="32037"/>
                    <a:pt x="94843" y="34003"/>
                    <a:pt x="95095" y="36675"/>
                  </a:cubicBezTo>
                  <a:cubicBezTo>
                    <a:pt x="95095" y="40002"/>
                    <a:pt x="94893" y="43530"/>
                    <a:pt x="94187" y="46656"/>
                  </a:cubicBezTo>
                  <a:cubicBezTo>
                    <a:pt x="93734" y="49529"/>
                    <a:pt x="93078" y="52201"/>
                    <a:pt x="91768" y="54217"/>
                  </a:cubicBezTo>
                  <a:cubicBezTo>
                    <a:pt x="90659" y="57544"/>
                    <a:pt x="89096" y="60871"/>
                    <a:pt x="87533" y="63744"/>
                  </a:cubicBezTo>
                  <a:cubicBezTo>
                    <a:pt x="85315" y="66617"/>
                    <a:pt x="82896" y="69289"/>
                    <a:pt x="80426" y="71709"/>
                  </a:cubicBezTo>
                  <a:cubicBezTo>
                    <a:pt x="78661" y="73725"/>
                    <a:pt x="76443" y="75036"/>
                    <a:pt x="74679" y="76346"/>
                  </a:cubicBezTo>
                  <a:cubicBezTo>
                    <a:pt x="73570" y="77002"/>
                    <a:pt x="72260" y="77909"/>
                    <a:pt x="71352" y="78766"/>
                  </a:cubicBezTo>
                  <a:cubicBezTo>
                    <a:pt x="68227" y="80530"/>
                    <a:pt x="64497" y="81891"/>
                    <a:pt x="60918" y="83404"/>
                  </a:cubicBezTo>
                  <a:cubicBezTo>
                    <a:pt x="54465" y="86075"/>
                    <a:pt x="47811" y="86730"/>
                    <a:pt x="41410" y="87839"/>
                  </a:cubicBezTo>
                  <a:cubicBezTo>
                    <a:pt x="38738" y="88041"/>
                    <a:pt x="35663" y="88041"/>
                    <a:pt x="32991" y="88041"/>
                  </a:cubicBezTo>
                  <a:cubicBezTo>
                    <a:pt x="30773" y="88041"/>
                    <a:pt x="29009" y="87839"/>
                    <a:pt x="26791" y="87134"/>
                  </a:cubicBezTo>
                  <a:cubicBezTo>
                    <a:pt x="27245" y="89553"/>
                    <a:pt x="27698" y="91368"/>
                    <a:pt x="29009" y="93788"/>
                  </a:cubicBezTo>
                  <a:cubicBezTo>
                    <a:pt x="29916" y="96207"/>
                    <a:pt x="31681" y="99333"/>
                    <a:pt x="33899" y="102206"/>
                  </a:cubicBezTo>
                  <a:cubicBezTo>
                    <a:pt x="35461" y="104625"/>
                    <a:pt x="37679" y="106843"/>
                    <a:pt x="40099" y="108406"/>
                  </a:cubicBezTo>
                  <a:cubicBezTo>
                    <a:pt x="42115" y="110170"/>
                    <a:pt x="44736" y="111733"/>
                    <a:pt x="46954" y="112640"/>
                  </a:cubicBezTo>
                  <a:cubicBezTo>
                    <a:pt x="49374" y="113296"/>
                    <a:pt x="51592" y="114203"/>
                    <a:pt x="54062" y="114657"/>
                  </a:cubicBezTo>
                  <a:cubicBezTo>
                    <a:pt x="55826" y="114858"/>
                    <a:pt x="57591" y="114858"/>
                    <a:pt x="59406" y="114657"/>
                  </a:cubicBezTo>
                  <a:cubicBezTo>
                    <a:pt x="61825" y="114203"/>
                    <a:pt x="63841" y="113749"/>
                    <a:pt x="65606" y="113094"/>
                  </a:cubicBezTo>
                  <a:cubicBezTo>
                    <a:pt x="67168" y="111985"/>
                    <a:pt x="69134" y="110876"/>
                    <a:pt x="70949" y="109969"/>
                  </a:cubicBezTo>
                  <a:cubicBezTo>
                    <a:pt x="72260" y="108860"/>
                    <a:pt x="73369" y="107297"/>
                    <a:pt x="74478" y="106642"/>
                  </a:cubicBezTo>
                  <a:cubicBezTo>
                    <a:pt x="75586" y="105079"/>
                    <a:pt x="76242" y="103970"/>
                    <a:pt x="76494" y="102407"/>
                  </a:cubicBezTo>
                  <a:cubicBezTo>
                    <a:pt x="76948" y="101954"/>
                    <a:pt x="77149" y="100643"/>
                    <a:pt x="77804" y="99534"/>
                  </a:cubicBezTo>
                  <a:cubicBezTo>
                    <a:pt x="78006" y="97518"/>
                    <a:pt x="78914" y="95754"/>
                    <a:pt x="80678" y="94443"/>
                  </a:cubicBezTo>
                  <a:cubicBezTo>
                    <a:pt x="81333" y="93788"/>
                    <a:pt x="82694" y="92880"/>
                    <a:pt x="83350" y="92427"/>
                  </a:cubicBezTo>
                  <a:cubicBezTo>
                    <a:pt x="85114" y="91116"/>
                    <a:pt x="86878" y="90864"/>
                    <a:pt x="89550" y="90864"/>
                  </a:cubicBezTo>
                  <a:cubicBezTo>
                    <a:pt x="90659" y="90864"/>
                    <a:pt x="91566" y="90864"/>
                    <a:pt x="92877" y="91066"/>
                  </a:cubicBezTo>
                  <a:cubicBezTo>
                    <a:pt x="94187" y="91267"/>
                    <a:pt x="95750" y="92376"/>
                    <a:pt x="96859" y="93082"/>
                  </a:cubicBezTo>
                  <a:cubicBezTo>
                    <a:pt x="98170" y="94393"/>
                    <a:pt x="99279" y="95502"/>
                    <a:pt x="100186" y="97064"/>
                  </a:cubicBezTo>
                  <a:cubicBezTo>
                    <a:pt x="100841" y="97971"/>
                    <a:pt x="101295" y="99484"/>
                    <a:pt x="101295" y="101500"/>
                  </a:cubicBezTo>
                  <a:close/>
                  <a:moveTo>
                    <a:pt x="30219" y="46101"/>
                  </a:moveTo>
                  <a:cubicBezTo>
                    <a:pt x="28203" y="50991"/>
                    <a:pt x="26690" y="56082"/>
                    <a:pt x="25783" y="61425"/>
                  </a:cubicBezTo>
                  <a:cubicBezTo>
                    <a:pt x="27093" y="60972"/>
                    <a:pt x="28203" y="61425"/>
                    <a:pt x="29311" y="61879"/>
                  </a:cubicBezTo>
                  <a:cubicBezTo>
                    <a:pt x="30622" y="62081"/>
                    <a:pt x="32185" y="62333"/>
                    <a:pt x="33294" y="63643"/>
                  </a:cubicBezTo>
                  <a:lnTo>
                    <a:pt x="37074" y="63643"/>
                  </a:lnTo>
                  <a:cubicBezTo>
                    <a:pt x="38637" y="63190"/>
                    <a:pt x="40200" y="63190"/>
                    <a:pt x="41964" y="63190"/>
                  </a:cubicBezTo>
                  <a:cubicBezTo>
                    <a:pt x="46400" y="62282"/>
                    <a:pt x="49929" y="61425"/>
                    <a:pt x="54365" y="59409"/>
                  </a:cubicBezTo>
                  <a:cubicBezTo>
                    <a:pt x="57036" y="58754"/>
                    <a:pt x="59254" y="57191"/>
                    <a:pt x="61674" y="55880"/>
                  </a:cubicBezTo>
                  <a:cubicBezTo>
                    <a:pt x="63236" y="54318"/>
                    <a:pt x="64345" y="52755"/>
                    <a:pt x="65656" y="51445"/>
                  </a:cubicBezTo>
                  <a:cubicBezTo>
                    <a:pt x="66765" y="49680"/>
                    <a:pt x="68076" y="48319"/>
                    <a:pt x="68529" y="46555"/>
                  </a:cubicBezTo>
                  <a:cubicBezTo>
                    <a:pt x="69185" y="44791"/>
                    <a:pt x="69638" y="42774"/>
                    <a:pt x="70294" y="40556"/>
                  </a:cubicBezTo>
                  <a:lnTo>
                    <a:pt x="70294" y="35667"/>
                  </a:lnTo>
                  <a:cubicBezTo>
                    <a:pt x="69840" y="34356"/>
                    <a:pt x="69638" y="33650"/>
                    <a:pt x="69185" y="32138"/>
                  </a:cubicBezTo>
                  <a:cubicBezTo>
                    <a:pt x="68983" y="31231"/>
                    <a:pt x="68277" y="30575"/>
                    <a:pt x="68076" y="29466"/>
                  </a:cubicBezTo>
                  <a:cubicBezTo>
                    <a:pt x="66967" y="29013"/>
                    <a:pt x="66513" y="27904"/>
                    <a:pt x="65656" y="27702"/>
                  </a:cubicBezTo>
                  <a:cubicBezTo>
                    <a:pt x="64749" y="27248"/>
                    <a:pt x="63892" y="26391"/>
                    <a:pt x="63236" y="25938"/>
                  </a:cubicBezTo>
                  <a:cubicBezTo>
                    <a:pt x="61674" y="25736"/>
                    <a:pt x="60111" y="24829"/>
                    <a:pt x="58800" y="24829"/>
                  </a:cubicBezTo>
                  <a:cubicBezTo>
                    <a:pt x="56784" y="24627"/>
                    <a:pt x="54566" y="24627"/>
                    <a:pt x="52600" y="24829"/>
                  </a:cubicBezTo>
                  <a:cubicBezTo>
                    <a:pt x="51038" y="25282"/>
                    <a:pt x="49072" y="25736"/>
                    <a:pt x="46854" y="26391"/>
                  </a:cubicBezTo>
                  <a:cubicBezTo>
                    <a:pt x="45089" y="27500"/>
                    <a:pt x="43527" y="28811"/>
                    <a:pt x="41763" y="29517"/>
                  </a:cubicBezTo>
                  <a:cubicBezTo>
                    <a:pt x="39746" y="31281"/>
                    <a:pt x="37982" y="33045"/>
                    <a:pt x="36217" y="35263"/>
                  </a:cubicBezTo>
                  <a:cubicBezTo>
                    <a:pt x="33798" y="38590"/>
                    <a:pt x="31983" y="41917"/>
                    <a:pt x="30219" y="4615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7" name="Vrije vorm: vorm 56">
              <a:extLst>
                <a:ext uri="{FF2B5EF4-FFF2-40B4-BE49-F238E27FC236}">
                  <a16:creationId xmlns:a16="http://schemas.microsoft.com/office/drawing/2014/main" id="{2727B612-52C2-3B50-E8F7-33CE51B0C7E0}"/>
                </a:ext>
              </a:extLst>
            </p:cNvPr>
            <p:cNvSpPr/>
            <p:nvPr/>
          </p:nvSpPr>
          <p:spPr>
            <a:xfrm>
              <a:off x="6213149" y="4500181"/>
              <a:ext cx="93646" cy="139631"/>
            </a:xfrm>
            <a:custGeom>
              <a:avLst/>
              <a:gdLst>
                <a:gd name="connsiteX0" fmla="*/ 93155 w 93646"/>
                <a:gd name="connsiteY0" fmla="*/ 41133 h 139631"/>
                <a:gd name="connsiteX1" fmla="*/ 93155 w 93646"/>
                <a:gd name="connsiteY1" fmla="*/ 47787 h 139631"/>
                <a:gd name="connsiteX2" fmla="*/ 92046 w 93646"/>
                <a:gd name="connsiteY2" fmla="*/ 50459 h 139631"/>
                <a:gd name="connsiteX3" fmla="*/ 87409 w 93646"/>
                <a:gd name="connsiteY3" fmla="*/ 55349 h 139631"/>
                <a:gd name="connsiteX4" fmla="*/ 84737 w 93646"/>
                <a:gd name="connsiteY4" fmla="*/ 56458 h 139631"/>
                <a:gd name="connsiteX5" fmla="*/ 79847 w 93646"/>
                <a:gd name="connsiteY5" fmla="*/ 56659 h 139631"/>
                <a:gd name="connsiteX6" fmla="*/ 75411 w 93646"/>
                <a:gd name="connsiteY6" fmla="*/ 55349 h 139631"/>
                <a:gd name="connsiteX7" fmla="*/ 71883 w 93646"/>
                <a:gd name="connsiteY7" fmla="*/ 52223 h 139631"/>
                <a:gd name="connsiteX8" fmla="*/ 69665 w 93646"/>
                <a:gd name="connsiteY8" fmla="*/ 47787 h 139631"/>
                <a:gd name="connsiteX9" fmla="*/ 68354 w 93646"/>
                <a:gd name="connsiteY9" fmla="*/ 43150 h 139631"/>
                <a:gd name="connsiteX10" fmla="*/ 66338 w 93646"/>
                <a:gd name="connsiteY10" fmla="*/ 40024 h 139631"/>
                <a:gd name="connsiteX11" fmla="*/ 63918 w 93646"/>
                <a:gd name="connsiteY11" fmla="*/ 37353 h 139631"/>
                <a:gd name="connsiteX12" fmla="*/ 61045 w 93646"/>
                <a:gd name="connsiteY12" fmla="*/ 36244 h 139631"/>
                <a:gd name="connsiteX13" fmla="*/ 57466 w 93646"/>
                <a:gd name="connsiteY13" fmla="*/ 34933 h 139631"/>
                <a:gd name="connsiteX14" fmla="*/ 53685 w 93646"/>
                <a:gd name="connsiteY14" fmla="*/ 34933 h 139631"/>
                <a:gd name="connsiteX15" fmla="*/ 50157 w 93646"/>
                <a:gd name="connsiteY15" fmla="*/ 35840 h 139631"/>
                <a:gd name="connsiteX16" fmla="*/ 46174 w 93646"/>
                <a:gd name="connsiteY16" fmla="*/ 38512 h 139631"/>
                <a:gd name="connsiteX17" fmla="*/ 39974 w 93646"/>
                <a:gd name="connsiteY17" fmla="*/ 44712 h 139631"/>
                <a:gd name="connsiteX18" fmla="*/ 32665 w 93646"/>
                <a:gd name="connsiteY18" fmla="*/ 56710 h 139631"/>
                <a:gd name="connsiteX19" fmla="*/ 29086 w 93646"/>
                <a:gd name="connsiteY19" fmla="*/ 70673 h 139631"/>
                <a:gd name="connsiteX20" fmla="*/ 29993 w 93646"/>
                <a:gd name="connsiteY20" fmla="*/ 82216 h 139631"/>
                <a:gd name="connsiteX21" fmla="*/ 30900 w 93646"/>
                <a:gd name="connsiteY21" fmla="*/ 127030 h 139631"/>
                <a:gd name="connsiteX22" fmla="*/ 29993 w 93646"/>
                <a:gd name="connsiteY22" fmla="*/ 133230 h 139631"/>
                <a:gd name="connsiteX23" fmla="*/ 27574 w 93646"/>
                <a:gd name="connsiteY23" fmla="*/ 136103 h 139631"/>
                <a:gd name="connsiteX24" fmla="*/ 22230 w 93646"/>
                <a:gd name="connsiteY24" fmla="*/ 139430 h 139631"/>
                <a:gd name="connsiteX25" fmla="*/ 18903 w 93646"/>
                <a:gd name="connsiteY25" fmla="*/ 139632 h 139631"/>
                <a:gd name="connsiteX26" fmla="*/ 14014 w 93646"/>
                <a:gd name="connsiteY26" fmla="*/ 138523 h 139631"/>
                <a:gd name="connsiteX27" fmla="*/ 10031 w 93646"/>
                <a:gd name="connsiteY27" fmla="*/ 136103 h 139631"/>
                <a:gd name="connsiteX28" fmla="*/ 7360 w 93646"/>
                <a:gd name="connsiteY28" fmla="*/ 131869 h 139631"/>
                <a:gd name="connsiteX29" fmla="*/ 6251 w 93646"/>
                <a:gd name="connsiteY29" fmla="*/ 126979 h 139631"/>
                <a:gd name="connsiteX30" fmla="*/ 5343 w 93646"/>
                <a:gd name="connsiteY30" fmla="*/ 102128 h 139631"/>
                <a:gd name="connsiteX31" fmla="*/ 3327 w 93646"/>
                <a:gd name="connsiteY31" fmla="*/ 57516 h 139631"/>
                <a:gd name="connsiteX32" fmla="*/ 0 w 93646"/>
                <a:gd name="connsiteY32" fmla="*/ 12703 h 139631"/>
                <a:gd name="connsiteX33" fmla="*/ 1563 w 93646"/>
                <a:gd name="connsiteY33" fmla="*/ 6251 h 139631"/>
                <a:gd name="connsiteX34" fmla="*/ 3579 w 93646"/>
                <a:gd name="connsiteY34" fmla="*/ 3579 h 139631"/>
                <a:gd name="connsiteX35" fmla="*/ 8922 w 93646"/>
                <a:gd name="connsiteY35" fmla="*/ 454 h 139631"/>
                <a:gd name="connsiteX36" fmla="*/ 12703 w 93646"/>
                <a:gd name="connsiteY36" fmla="*/ 0 h 139631"/>
                <a:gd name="connsiteX37" fmla="*/ 17341 w 93646"/>
                <a:gd name="connsiteY37" fmla="*/ 1109 h 139631"/>
                <a:gd name="connsiteX38" fmla="*/ 21121 w 93646"/>
                <a:gd name="connsiteY38" fmla="*/ 3529 h 139631"/>
                <a:gd name="connsiteX39" fmla="*/ 23995 w 93646"/>
                <a:gd name="connsiteY39" fmla="*/ 7964 h 139631"/>
                <a:gd name="connsiteX40" fmla="*/ 25103 w 93646"/>
                <a:gd name="connsiteY40" fmla="*/ 12602 h 139631"/>
                <a:gd name="connsiteX41" fmla="*/ 25759 w 93646"/>
                <a:gd name="connsiteY41" fmla="*/ 23037 h 139631"/>
                <a:gd name="connsiteX42" fmla="*/ 28430 w 93646"/>
                <a:gd name="connsiteY42" fmla="*/ 20819 h 139631"/>
                <a:gd name="connsiteX43" fmla="*/ 32413 w 93646"/>
                <a:gd name="connsiteY43" fmla="*/ 17492 h 139631"/>
                <a:gd name="connsiteX44" fmla="*/ 34631 w 93646"/>
                <a:gd name="connsiteY44" fmla="*/ 16181 h 139631"/>
                <a:gd name="connsiteX45" fmla="*/ 38865 w 93646"/>
                <a:gd name="connsiteY45" fmla="*/ 13963 h 139631"/>
                <a:gd name="connsiteX46" fmla="*/ 46426 w 93646"/>
                <a:gd name="connsiteY46" fmla="*/ 11090 h 139631"/>
                <a:gd name="connsiteX47" fmla="*/ 48846 w 93646"/>
                <a:gd name="connsiteY47" fmla="*/ 10182 h 139631"/>
                <a:gd name="connsiteX48" fmla="*/ 54391 w 93646"/>
                <a:gd name="connsiteY48" fmla="*/ 9981 h 139631"/>
                <a:gd name="connsiteX49" fmla="*/ 62809 w 93646"/>
                <a:gd name="connsiteY49" fmla="*/ 10888 h 139631"/>
                <a:gd name="connsiteX50" fmla="*/ 67447 w 93646"/>
                <a:gd name="connsiteY50" fmla="*/ 11796 h 139631"/>
                <a:gd name="connsiteX51" fmla="*/ 72790 w 93646"/>
                <a:gd name="connsiteY51" fmla="*/ 14014 h 139631"/>
                <a:gd name="connsiteX52" fmla="*/ 75008 w 93646"/>
                <a:gd name="connsiteY52" fmla="*/ 15123 h 139631"/>
                <a:gd name="connsiteX53" fmla="*/ 77226 w 93646"/>
                <a:gd name="connsiteY53" fmla="*/ 16433 h 139631"/>
                <a:gd name="connsiteX54" fmla="*/ 81007 w 93646"/>
                <a:gd name="connsiteY54" fmla="*/ 19760 h 139631"/>
                <a:gd name="connsiteX55" fmla="*/ 84535 w 93646"/>
                <a:gd name="connsiteY55" fmla="*/ 23087 h 139631"/>
                <a:gd name="connsiteX56" fmla="*/ 89173 w 93646"/>
                <a:gd name="connsiteY56" fmla="*/ 29086 h 139631"/>
                <a:gd name="connsiteX57" fmla="*/ 92046 w 93646"/>
                <a:gd name="connsiteY57" fmla="*/ 36395 h 139631"/>
                <a:gd name="connsiteX58" fmla="*/ 93155 w 93646"/>
                <a:gd name="connsiteY58" fmla="*/ 41033 h 139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93646" h="139631">
                  <a:moveTo>
                    <a:pt x="93155" y="41133"/>
                  </a:moveTo>
                  <a:cubicBezTo>
                    <a:pt x="93810" y="43150"/>
                    <a:pt x="93810" y="45771"/>
                    <a:pt x="93155" y="47787"/>
                  </a:cubicBezTo>
                  <a:cubicBezTo>
                    <a:pt x="92953" y="48896"/>
                    <a:pt x="92500" y="49552"/>
                    <a:pt x="92046" y="50459"/>
                  </a:cubicBezTo>
                  <a:cubicBezTo>
                    <a:pt x="91139" y="52475"/>
                    <a:pt x="89374" y="53988"/>
                    <a:pt x="87409" y="55349"/>
                  </a:cubicBezTo>
                  <a:cubicBezTo>
                    <a:pt x="86501" y="55802"/>
                    <a:pt x="85644" y="56004"/>
                    <a:pt x="84737" y="56458"/>
                  </a:cubicBezTo>
                  <a:cubicBezTo>
                    <a:pt x="82973" y="57365"/>
                    <a:pt x="80956" y="57365"/>
                    <a:pt x="79847" y="56659"/>
                  </a:cubicBezTo>
                  <a:cubicBezTo>
                    <a:pt x="78285" y="56659"/>
                    <a:pt x="76520" y="56004"/>
                    <a:pt x="75411" y="55349"/>
                  </a:cubicBezTo>
                  <a:cubicBezTo>
                    <a:pt x="73849" y="54038"/>
                    <a:pt x="72286" y="53332"/>
                    <a:pt x="71883" y="52223"/>
                  </a:cubicBezTo>
                  <a:cubicBezTo>
                    <a:pt x="70774" y="50459"/>
                    <a:pt x="69866" y="49098"/>
                    <a:pt x="69665" y="47787"/>
                  </a:cubicBezTo>
                  <a:cubicBezTo>
                    <a:pt x="69463" y="46023"/>
                    <a:pt x="69009" y="44662"/>
                    <a:pt x="68354" y="43150"/>
                  </a:cubicBezTo>
                  <a:cubicBezTo>
                    <a:pt x="67699" y="42242"/>
                    <a:pt x="67245" y="41133"/>
                    <a:pt x="66338" y="40024"/>
                  </a:cubicBezTo>
                  <a:cubicBezTo>
                    <a:pt x="65682" y="39117"/>
                    <a:pt x="64775" y="38260"/>
                    <a:pt x="63918" y="37353"/>
                  </a:cubicBezTo>
                  <a:cubicBezTo>
                    <a:pt x="63263" y="37151"/>
                    <a:pt x="62154" y="36445"/>
                    <a:pt x="61045" y="36244"/>
                  </a:cubicBezTo>
                  <a:cubicBezTo>
                    <a:pt x="59936" y="35336"/>
                    <a:pt x="58827" y="34933"/>
                    <a:pt x="57466" y="34933"/>
                  </a:cubicBezTo>
                  <a:lnTo>
                    <a:pt x="53685" y="34933"/>
                  </a:lnTo>
                  <a:cubicBezTo>
                    <a:pt x="52576" y="34933"/>
                    <a:pt x="51265" y="35387"/>
                    <a:pt x="50157" y="35840"/>
                  </a:cubicBezTo>
                  <a:cubicBezTo>
                    <a:pt x="48846" y="36748"/>
                    <a:pt x="47283" y="37403"/>
                    <a:pt x="46174" y="38512"/>
                  </a:cubicBezTo>
                  <a:cubicBezTo>
                    <a:pt x="43755" y="40276"/>
                    <a:pt x="41537" y="42494"/>
                    <a:pt x="39974" y="44712"/>
                  </a:cubicBezTo>
                  <a:cubicBezTo>
                    <a:pt x="37101" y="48241"/>
                    <a:pt x="34631" y="52475"/>
                    <a:pt x="32665" y="56710"/>
                  </a:cubicBezTo>
                  <a:cubicBezTo>
                    <a:pt x="30900" y="61347"/>
                    <a:pt x="30245" y="66035"/>
                    <a:pt x="29086" y="70673"/>
                  </a:cubicBezTo>
                  <a:cubicBezTo>
                    <a:pt x="29287" y="74907"/>
                    <a:pt x="29287" y="78436"/>
                    <a:pt x="29993" y="82216"/>
                  </a:cubicBezTo>
                  <a:cubicBezTo>
                    <a:pt x="30195" y="97541"/>
                    <a:pt x="30900" y="112411"/>
                    <a:pt x="30900" y="127030"/>
                  </a:cubicBezTo>
                  <a:cubicBezTo>
                    <a:pt x="30900" y="129449"/>
                    <a:pt x="30699" y="131465"/>
                    <a:pt x="29993" y="133230"/>
                  </a:cubicBezTo>
                  <a:cubicBezTo>
                    <a:pt x="29086" y="134339"/>
                    <a:pt x="28430" y="134994"/>
                    <a:pt x="27574" y="136103"/>
                  </a:cubicBezTo>
                  <a:cubicBezTo>
                    <a:pt x="26263" y="137666"/>
                    <a:pt x="24448" y="138523"/>
                    <a:pt x="22230" y="139430"/>
                  </a:cubicBezTo>
                  <a:cubicBezTo>
                    <a:pt x="21121" y="139430"/>
                    <a:pt x="20012" y="139430"/>
                    <a:pt x="18903" y="139632"/>
                  </a:cubicBezTo>
                  <a:cubicBezTo>
                    <a:pt x="17341" y="139632"/>
                    <a:pt x="15375" y="139430"/>
                    <a:pt x="14014" y="138523"/>
                  </a:cubicBezTo>
                  <a:cubicBezTo>
                    <a:pt x="12703" y="138069"/>
                    <a:pt x="11140" y="137212"/>
                    <a:pt x="10031" y="136103"/>
                  </a:cubicBezTo>
                  <a:cubicBezTo>
                    <a:pt x="8721" y="134540"/>
                    <a:pt x="7813" y="133431"/>
                    <a:pt x="7360" y="131869"/>
                  </a:cubicBezTo>
                  <a:cubicBezTo>
                    <a:pt x="6452" y="130558"/>
                    <a:pt x="6251" y="128743"/>
                    <a:pt x="6251" y="126979"/>
                  </a:cubicBezTo>
                  <a:cubicBezTo>
                    <a:pt x="6251" y="118763"/>
                    <a:pt x="6049" y="110546"/>
                    <a:pt x="5343" y="102128"/>
                  </a:cubicBezTo>
                  <a:cubicBezTo>
                    <a:pt x="5142" y="87509"/>
                    <a:pt x="4234" y="72387"/>
                    <a:pt x="3327" y="57516"/>
                  </a:cubicBezTo>
                  <a:cubicBezTo>
                    <a:pt x="2420" y="42444"/>
                    <a:pt x="1109" y="27372"/>
                    <a:pt x="0" y="12703"/>
                  </a:cubicBezTo>
                  <a:cubicBezTo>
                    <a:pt x="0" y="10283"/>
                    <a:pt x="454" y="8469"/>
                    <a:pt x="1563" y="6251"/>
                  </a:cubicBezTo>
                  <a:cubicBezTo>
                    <a:pt x="2218" y="5343"/>
                    <a:pt x="2672" y="4688"/>
                    <a:pt x="3579" y="3579"/>
                  </a:cubicBezTo>
                  <a:cubicBezTo>
                    <a:pt x="5142" y="2268"/>
                    <a:pt x="7108" y="1159"/>
                    <a:pt x="8922" y="454"/>
                  </a:cubicBezTo>
                  <a:cubicBezTo>
                    <a:pt x="10031" y="454"/>
                    <a:pt x="11594" y="454"/>
                    <a:pt x="12703" y="0"/>
                  </a:cubicBezTo>
                  <a:cubicBezTo>
                    <a:pt x="14014" y="0"/>
                    <a:pt x="15828" y="454"/>
                    <a:pt x="17341" y="1109"/>
                  </a:cubicBezTo>
                  <a:cubicBezTo>
                    <a:pt x="18903" y="1764"/>
                    <a:pt x="20012" y="2672"/>
                    <a:pt x="21121" y="3529"/>
                  </a:cubicBezTo>
                  <a:cubicBezTo>
                    <a:pt x="22684" y="5091"/>
                    <a:pt x="23541" y="6200"/>
                    <a:pt x="23995" y="7964"/>
                  </a:cubicBezTo>
                  <a:cubicBezTo>
                    <a:pt x="24650" y="9073"/>
                    <a:pt x="25103" y="10838"/>
                    <a:pt x="25103" y="12602"/>
                  </a:cubicBezTo>
                  <a:cubicBezTo>
                    <a:pt x="25305" y="16131"/>
                    <a:pt x="25305" y="19710"/>
                    <a:pt x="25759" y="23037"/>
                  </a:cubicBezTo>
                  <a:cubicBezTo>
                    <a:pt x="26414" y="22129"/>
                    <a:pt x="27523" y="21474"/>
                    <a:pt x="28430" y="20819"/>
                  </a:cubicBezTo>
                  <a:cubicBezTo>
                    <a:pt x="29993" y="19710"/>
                    <a:pt x="30850" y="18601"/>
                    <a:pt x="32413" y="17492"/>
                  </a:cubicBezTo>
                  <a:cubicBezTo>
                    <a:pt x="33320" y="16584"/>
                    <a:pt x="33723" y="16383"/>
                    <a:pt x="34631" y="16181"/>
                  </a:cubicBezTo>
                  <a:cubicBezTo>
                    <a:pt x="35740" y="15274"/>
                    <a:pt x="37050" y="14165"/>
                    <a:pt x="38865" y="13963"/>
                  </a:cubicBezTo>
                  <a:cubicBezTo>
                    <a:pt x="41083" y="12854"/>
                    <a:pt x="43503" y="11544"/>
                    <a:pt x="46426" y="11090"/>
                  </a:cubicBezTo>
                  <a:cubicBezTo>
                    <a:pt x="47082" y="10888"/>
                    <a:pt x="47737" y="10888"/>
                    <a:pt x="48846" y="10182"/>
                  </a:cubicBezTo>
                  <a:cubicBezTo>
                    <a:pt x="50862" y="10182"/>
                    <a:pt x="52627" y="9981"/>
                    <a:pt x="54391" y="9981"/>
                  </a:cubicBezTo>
                  <a:cubicBezTo>
                    <a:pt x="57264" y="9779"/>
                    <a:pt x="59936" y="9981"/>
                    <a:pt x="62809" y="10888"/>
                  </a:cubicBezTo>
                  <a:cubicBezTo>
                    <a:pt x="63918" y="10888"/>
                    <a:pt x="65934" y="11090"/>
                    <a:pt x="67447" y="11796"/>
                  </a:cubicBezTo>
                  <a:cubicBezTo>
                    <a:pt x="69463" y="12703"/>
                    <a:pt x="70975" y="13560"/>
                    <a:pt x="72790" y="14014"/>
                  </a:cubicBezTo>
                  <a:cubicBezTo>
                    <a:pt x="73697" y="14215"/>
                    <a:pt x="74101" y="14669"/>
                    <a:pt x="75008" y="15123"/>
                  </a:cubicBezTo>
                  <a:cubicBezTo>
                    <a:pt x="75663" y="15324"/>
                    <a:pt x="76319" y="16232"/>
                    <a:pt x="77226" y="16433"/>
                  </a:cubicBezTo>
                  <a:cubicBezTo>
                    <a:pt x="78335" y="17542"/>
                    <a:pt x="79898" y="18651"/>
                    <a:pt x="81007" y="19760"/>
                  </a:cubicBezTo>
                  <a:cubicBezTo>
                    <a:pt x="82116" y="20869"/>
                    <a:pt x="83678" y="21777"/>
                    <a:pt x="84535" y="23087"/>
                  </a:cubicBezTo>
                  <a:cubicBezTo>
                    <a:pt x="86299" y="25104"/>
                    <a:pt x="87409" y="27069"/>
                    <a:pt x="89173" y="29086"/>
                  </a:cubicBezTo>
                  <a:cubicBezTo>
                    <a:pt x="90483" y="31505"/>
                    <a:pt x="91189" y="33723"/>
                    <a:pt x="92046" y="36395"/>
                  </a:cubicBezTo>
                  <a:cubicBezTo>
                    <a:pt x="92500" y="37504"/>
                    <a:pt x="92953" y="39520"/>
                    <a:pt x="93155" y="41033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FD3F1B16-AD5A-BF5C-5D8E-E30F468BA21C}"/>
                </a:ext>
              </a:extLst>
            </p:cNvPr>
            <p:cNvSpPr/>
            <p:nvPr/>
          </p:nvSpPr>
          <p:spPr>
            <a:xfrm>
              <a:off x="6320394" y="4497830"/>
              <a:ext cx="109032" cy="142234"/>
            </a:xfrm>
            <a:custGeom>
              <a:avLst/>
              <a:gdLst>
                <a:gd name="connsiteX0" fmla="*/ 108352 w 109032"/>
                <a:gd name="connsiteY0" fmla="*/ 124693 h 142234"/>
                <a:gd name="connsiteX1" fmla="*/ 108352 w 109032"/>
                <a:gd name="connsiteY1" fmla="*/ 131145 h 142234"/>
                <a:gd name="connsiteX2" fmla="*/ 107042 w 109032"/>
                <a:gd name="connsiteY2" fmla="*/ 134472 h 142234"/>
                <a:gd name="connsiteX3" fmla="*/ 102807 w 109032"/>
                <a:gd name="connsiteY3" fmla="*/ 138454 h 142234"/>
                <a:gd name="connsiteX4" fmla="*/ 99682 w 109032"/>
                <a:gd name="connsiteY4" fmla="*/ 140017 h 142234"/>
                <a:gd name="connsiteX5" fmla="*/ 94792 w 109032"/>
                <a:gd name="connsiteY5" fmla="*/ 140017 h 142234"/>
                <a:gd name="connsiteX6" fmla="*/ 90357 w 109032"/>
                <a:gd name="connsiteY6" fmla="*/ 138454 h 142234"/>
                <a:gd name="connsiteX7" fmla="*/ 86828 w 109032"/>
                <a:gd name="connsiteY7" fmla="*/ 135581 h 142234"/>
                <a:gd name="connsiteX8" fmla="*/ 84408 w 109032"/>
                <a:gd name="connsiteY8" fmla="*/ 131145 h 142234"/>
                <a:gd name="connsiteX9" fmla="*/ 81081 w 109032"/>
                <a:gd name="connsiteY9" fmla="*/ 103874 h 142234"/>
                <a:gd name="connsiteX10" fmla="*/ 80628 w 109032"/>
                <a:gd name="connsiteY10" fmla="*/ 101656 h 142234"/>
                <a:gd name="connsiteX11" fmla="*/ 74629 w 109032"/>
                <a:gd name="connsiteY11" fmla="*/ 114308 h 142234"/>
                <a:gd name="connsiteX12" fmla="*/ 70395 w 109032"/>
                <a:gd name="connsiteY12" fmla="*/ 120761 h 142234"/>
                <a:gd name="connsiteX13" fmla="*/ 63539 w 109032"/>
                <a:gd name="connsiteY13" fmla="*/ 128524 h 142234"/>
                <a:gd name="connsiteX14" fmla="*/ 55574 w 109032"/>
                <a:gd name="connsiteY14" fmla="*/ 135631 h 142234"/>
                <a:gd name="connsiteX15" fmla="*/ 46048 w 109032"/>
                <a:gd name="connsiteY15" fmla="*/ 140269 h 142234"/>
                <a:gd name="connsiteX16" fmla="*/ 42065 w 109032"/>
                <a:gd name="connsiteY16" fmla="*/ 141579 h 142234"/>
                <a:gd name="connsiteX17" fmla="*/ 36520 w 109032"/>
                <a:gd name="connsiteY17" fmla="*/ 142235 h 142234"/>
                <a:gd name="connsiteX18" fmla="*/ 31177 w 109032"/>
                <a:gd name="connsiteY18" fmla="*/ 141579 h 142234"/>
                <a:gd name="connsiteX19" fmla="*/ 29412 w 109032"/>
                <a:gd name="connsiteY19" fmla="*/ 140924 h 142234"/>
                <a:gd name="connsiteX20" fmla="*/ 25178 w 109032"/>
                <a:gd name="connsiteY20" fmla="*/ 138908 h 142234"/>
                <a:gd name="connsiteX21" fmla="*/ 23616 w 109032"/>
                <a:gd name="connsiteY21" fmla="*/ 138001 h 142234"/>
                <a:gd name="connsiteX22" fmla="*/ 19835 w 109032"/>
                <a:gd name="connsiteY22" fmla="*/ 135127 h 142234"/>
                <a:gd name="connsiteX23" fmla="*/ 16306 w 109032"/>
                <a:gd name="connsiteY23" fmla="*/ 130893 h 142234"/>
                <a:gd name="connsiteX24" fmla="*/ 12778 w 109032"/>
                <a:gd name="connsiteY24" fmla="*/ 126457 h 142234"/>
                <a:gd name="connsiteX25" fmla="*/ 8997 w 109032"/>
                <a:gd name="connsiteY25" fmla="*/ 119349 h 142234"/>
                <a:gd name="connsiteX26" fmla="*/ 2545 w 109032"/>
                <a:gd name="connsiteY26" fmla="*/ 101152 h 142234"/>
                <a:gd name="connsiteX27" fmla="*/ 982 w 109032"/>
                <a:gd name="connsiteY27" fmla="*/ 93389 h 142234"/>
                <a:gd name="connsiteX28" fmla="*/ 75 w 109032"/>
                <a:gd name="connsiteY28" fmla="*/ 81845 h 142234"/>
                <a:gd name="connsiteX29" fmla="*/ 730 w 109032"/>
                <a:gd name="connsiteY29" fmla="*/ 66118 h 142234"/>
                <a:gd name="connsiteX30" fmla="*/ 4511 w 109032"/>
                <a:gd name="connsiteY30" fmla="*/ 46811 h 142234"/>
                <a:gd name="connsiteX31" fmla="*/ 7182 w 109032"/>
                <a:gd name="connsiteY31" fmla="*/ 38847 h 142234"/>
                <a:gd name="connsiteX32" fmla="*/ 12072 w 109032"/>
                <a:gd name="connsiteY32" fmla="*/ 28664 h 142234"/>
                <a:gd name="connsiteX33" fmla="*/ 16306 w 109032"/>
                <a:gd name="connsiteY33" fmla="*/ 21809 h 142234"/>
                <a:gd name="connsiteX34" fmla="*/ 23616 w 109032"/>
                <a:gd name="connsiteY34" fmla="*/ 13391 h 142234"/>
                <a:gd name="connsiteX35" fmla="*/ 32034 w 109032"/>
                <a:gd name="connsiteY35" fmla="*/ 6938 h 142234"/>
                <a:gd name="connsiteX36" fmla="*/ 42015 w 109032"/>
                <a:gd name="connsiteY36" fmla="*/ 2502 h 142234"/>
                <a:gd name="connsiteX37" fmla="*/ 51996 w 109032"/>
                <a:gd name="connsiteY37" fmla="*/ 284 h 142234"/>
                <a:gd name="connsiteX38" fmla="*/ 63086 w 109032"/>
                <a:gd name="connsiteY38" fmla="*/ 486 h 142234"/>
                <a:gd name="connsiteX39" fmla="*/ 73066 w 109032"/>
                <a:gd name="connsiteY39" fmla="*/ 3813 h 142234"/>
                <a:gd name="connsiteX40" fmla="*/ 79519 w 109032"/>
                <a:gd name="connsiteY40" fmla="*/ 7594 h 142234"/>
                <a:gd name="connsiteX41" fmla="*/ 83299 w 109032"/>
                <a:gd name="connsiteY41" fmla="*/ 10467 h 142234"/>
                <a:gd name="connsiteX42" fmla="*/ 85971 w 109032"/>
                <a:gd name="connsiteY42" fmla="*/ 6686 h 142234"/>
                <a:gd name="connsiteX43" fmla="*/ 88642 w 109032"/>
                <a:gd name="connsiteY43" fmla="*/ 4267 h 142234"/>
                <a:gd name="connsiteX44" fmla="*/ 93078 w 109032"/>
                <a:gd name="connsiteY44" fmla="*/ 2956 h 142234"/>
                <a:gd name="connsiteX45" fmla="*/ 96859 w 109032"/>
                <a:gd name="connsiteY45" fmla="*/ 2956 h 142234"/>
                <a:gd name="connsiteX46" fmla="*/ 101295 w 109032"/>
                <a:gd name="connsiteY46" fmla="*/ 4267 h 142234"/>
                <a:gd name="connsiteX47" fmla="*/ 103715 w 109032"/>
                <a:gd name="connsiteY47" fmla="*/ 6686 h 142234"/>
                <a:gd name="connsiteX48" fmla="*/ 106134 w 109032"/>
                <a:gd name="connsiteY48" fmla="*/ 10467 h 142234"/>
                <a:gd name="connsiteX49" fmla="*/ 107445 w 109032"/>
                <a:gd name="connsiteY49" fmla="*/ 15104 h 142234"/>
                <a:gd name="connsiteX50" fmla="*/ 105882 w 109032"/>
                <a:gd name="connsiteY50" fmla="*/ 37486 h 142234"/>
                <a:gd name="connsiteX51" fmla="*/ 104320 w 109032"/>
                <a:gd name="connsiteY51" fmla="*/ 77611 h 142234"/>
                <a:gd name="connsiteX52" fmla="*/ 106991 w 109032"/>
                <a:gd name="connsiteY52" fmla="*/ 116224 h 142234"/>
                <a:gd name="connsiteX53" fmla="*/ 108302 w 109032"/>
                <a:gd name="connsiteY53" fmla="*/ 124642 h 142234"/>
                <a:gd name="connsiteX54" fmla="*/ 75738 w 109032"/>
                <a:gd name="connsiteY54" fmla="*/ 41266 h 142234"/>
                <a:gd name="connsiteX55" fmla="*/ 75738 w 109032"/>
                <a:gd name="connsiteY55" fmla="*/ 40611 h 142234"/>
                <a:gd name="connsiteX56" fmla="*/ 71302 w 109032"/>
                <a:gd name="connsiteY56" fmla="*/ 33957 h 142234"/>
                <a:gd name="connsiteX57" fmla="*/ 65959 w 109032"/>
                <a:gd name="connsiteY57" fmla="*/ 28614 h 142234"/>
                <a:gd name="connsiteX58" fmla="*/ 61976 w 109032"/>
                <a:gd name="connsiteY58" fmla="*/ 25489 h 142234"/>
                <a:gd name="connsiteX59" fmla="*/ 57541 w 109032"/>
                <a:gd name="connsiteY59" fmla="*/ 24833 h 142234"/>
                <a:gd name="connsiteX60" fmla="*/ 53558 w 109032"/>
                <a:gd name="connsiteY60" fmla="*/ 24833 h 142234"/>
                <a:gd name="connsiteX61" fmla="*/ 48215 w 109032"/>
                <a:gd name="connsiteY61" fmla="*/ 26396 h 142234"/>
                <a:gd name="connsiteX62" fmla="*/ 42468 w 109032"/>
                <a:gd name="connsiteY62" fmla="*/ 29723 h 142234"/>
                <a:gd name="connsiteX63" fmla="*/ 37377 w 109032"/>
                <a:gd name="connsiteY63" fmla="*/ 35066 h 142234"/>
                <a:gd name="connsiteX64" fmla="*/ 31177 w 109032"/>
                <a:gd name="connsiteY64" fmla="*/ 45702 h 142234"/>
                <a:gd name="connsiteX65" fmla="*/ 25632 w 109032"/>
                <a:gd name="connsiteY65" fmla="*/ 66320 h 142234"/>
                <a:gd name="connsiteX66" fmla="*/ 25178 w 109032"/>
                <a:gd name="connsiteY66" fmla="*/ 70100 h 142234"/>
                <a:gd name="connsiteX67" fmla="*/ 25632 w 109032"/>
                <a:gd name="connsiteY67" fmla="*/ 88298 h 142234"/>
                <a:gd name="connsiteX68" fmla="*/ 30270 w 109032"/>
                <a:gd name="connsiteY68" fmla="*/ 106042 h 142234"/>
                <a:gd name="connsiteX69" fmla="*/ 35814 w 109032"/>
                <a:gd name="connsiteY69" fmla="*/ 115821 h 142234"/>
                <a:gd name="connsiteX70" fmla="*/ 37377 w 109032"/>
                <a:gd name="connsiteY70" fmla="*/ 116930 h 142234"/>
                <a:gd name="connsiteX71" fmla="*/ 38486 w 109032"/>
                <a:gd name="connsiteY71" fmla="*/ 116476 h 142234"/>
                <a:gd name="connsiteX72" fmla="*/ 42922 w 109032"/>
                <a:gd name="connsiteY72" fmla="*/ 114258 h 142234"/>
                <a:gd name="connsiteX73" fmla="*/ 48467 w 109032"/>
                <a:gd name="connsiteY73" fmla="*/ 108058 h 142234"/>
                <a:gd name="connsiteX74" fmla="*/ 51139 w 109032"/>
                <a:gd name="connsiteY74" fmla="*/ 104277 h 142234"/>
                <a:gd name="connsiteX75" fmla="*/ 61321 w 109032"/>
                <a:gd name="connsiteY75" fmla="*/ 84114 h 142234"/>
                <a:gd name="connsiteX76" fmla="*/ 67320 w 109032"/>
                <a:gd name="connsiteY76" fmla="*/ 69697 h 142234"/>
                <a:gd name="connsiteX77" fmla="*/ 75738 w 109032"/>
                <a:gd name="connsiteY77" fmla="*/ 41317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9032" h="142234">
                  <a:moveTo>
                    <a:pt x="108352" y="124693"/>
                  </a:moveTo>
                  <a:cubicBezTo>
                    <a:pt x="109260" y="126911"/>
                    <a:pt x="109260" y="128927"/>
                    <a:pt x="108352" y="131145"/>
                  </a:cubicBezTo>
                  <a:cubicBezTo>
                    <a:pt x="108151" y="132254"/>
                    <a:pt x="107899" y="133363"/>
                    <a:pt x="107042" y="134472"/>
                  </a:cubicBezTo>
                  <a:cubicBezTo>
                    <a:pt x="105933" y="136236"/>
                    <a:pt x="104370" y="137597"/>
                    <a:pt x="102807" y="138454"/>
                  </a:cubicBezTo>
                  <a:cubicBezTo>
                    <a:pt x="101698" y="138908"/>
                    <a:pt x="100589" y="139765"/>
                    <a:pt x="99682" y="140017"/>
                  </a:cubicBezTo>
                  <a:cubicBezTo>
                    <a:pt x="97918" y="140218"/>
                    <a:pt x="96557" y="140218"/>
                    <a:pt x="94792" y="140017"/>
                  </a:cubicBezTo>
                  <a:cubicBezTo>
                    <a:pt x="93028" y="140017"/>
                    <a:pt x="91465" y="139815"/>
                    <a:pt x="90357" y="138454"/>
                  </a:cubicBezTo>
                  <a:cubicBezTo>
                    <a:pt x="88592" y="138001"/>
                    <a:pt x="87483" y="136892"/>
                    <a:pt x="86828" y="135581"/>
                  </a:cubicBezTo>
                  <a:cubicBezTo>
                    <a:pt x="85719" y="134472"/>
                    <a:pt x="85064" y="132708"/>
                    <a:pt x="84408" y="131145"/>
                  </a:cubicBezTo>
                  <a:cubicBezTo>
                    <a:pt x="83098" y="122071"/>
                    <a:pt x="81989" y="112947"/>
                    <a:pt x="81081" y="103874"/>
                  </a:cubicBezTo>
                  <a:cubicBezTo>
                    <a:pt x="80628" y="102966"/>
                    <a:pt x="80628" y="102563"/>
                    <a:pt x="80628" y="101656"/>
                  </a:cubicBezTo>
                  <a:cubicBezTo>
                    <a:pt x="78863" y="106092"/>
                    <a:pt x="76847" y="110074"/>
                    <a:pt x="74629" y="114308"/>
                  </a:cubicBezTo>
                  <a:cubicBezTo>
                    <a:pt x="73318" y="116325"/>
                    <a:pt x="71957" y="118291"/>
                    <a:pt x="70395" y="120761"/>
                  </a:cubicBezTo>
                  <a:cubicBezTo>
                    <a:pt x="68378" y="123432"/>
                    <a:pt x="65959" y="126306"/>
                    <a:pt x="63539" y="128524"/>
                  </a:cubicBezTo>
                  <a:cubicBezTo>
                    <a:pt x="61120" y="131195"/>
                    <a:pt x="58196" y="133413"/>
                    <a:pt x="55574" y="135631"/>
                  </a:cubicBezTo>
                  <a:cubicBezTo>
                    <a:pt x="52449" y="137648"/>
                    <a:pt x="49374" y="138958"/>
                    <a:pt x="46048" y="140269"/>
                  </a:cubicBezTo>
                  <a:cubicBezTo>
                    <a:pt x="44737" y="140924"/>
                    <a:pt x="43174" y="141176"/>
                    <a:pt x="42065" y="141579"/>
                  </a:cubicBezTo>
                  <a:cubicBezTo>
                    <a:pt x="40301" y="142033"/>
                    <a:pt x="38536" y="142235"/>
                    <a:pt x="36520" y="142235"/>
                  </a:cubicBezTo>
                  <a:cubicBezTo>
                    <a:pt x="34958" y="142235"/>
                    <a:pt x="32992" y="142033"/>
                    <a:pt x="31177" y="141579"/>
                  </a:cubicBezTo>
                  <a:cubicBezTo>
                    <a:pt x="30270" y="141579"/>
                    <a:pt x="30068" y="141126"/>
                    <a:pt x="29412" y="140924"/>
                  </a:cubicBezTo>
                  <a:cubicBezTo>
                    <a:pt x="28304" y="140269"/>
                    <a:pt x="26539" y="139815"/>
                    <a:pt x="25178" y="138908"/>
                  </a:cubicBezTo>
                  <a:cubicBezTo>
                    <a:pt x="24523" y="138454"/>
                    <a:pt x="23868" y="138252"/>
                    <a:pt x="23616" y="138001"/>
                  </a:cubicBezTo>
                  <a:cubicBezTo>
                    <a:pt x="22305" y="136892"/>
                    <a:pt x="20944" y="136236"/>
                    <a:pt x="19835" y="135127"/>
                  </a:cubicBezTo>
                  <a:cubicBezTo>
                    <a:pt x="18272" y="133565"/>
                    <a:pt x="17415" y="132254"/>
                    <a:pt x="16306" y="130893"/>
                  </a:cubicBezTo>
                  <a:cubicBezTo>
                    <a:pt x="15197" y="129330"/>
                    <a:pt x="13887" y="128020"/>
                    <a:pt x="12778" y="126457"/>
                  </a:cubicBezTo>
                  <a:cubicBezTo>
                    <a:pt x="11669" y="124441"/>
                    <a:pt x="10762" y="121819"/>
                    <a:pt x="8997" y="119349"/>
                  </a:cubicBezTo>
                  <a:cubicBezTo>
                    <a:pt x="6578" y="113804"/>
                    <a:pt x="4108" y="107604"/>
                    <a:pt x="2545" y="101152"/>
                  </a:cubicBezTo>
                  <a:cubicBezTo>
                    <a:pt x="1890" y="98732"/>
                    <a:pt x="1436" y="96061"/>
                    <a:pt x="982" y="93389"/>
                  </a:cubicBezTo>
                  <a:cubicBezTo>
                    <a:pt x="780" y="89608"/>
                    <a:pt x="75" y="86080"/>
                    <a:pt x="75" y="81845"/>
                  </a:cubicBezTo>
                  <a:cubicBezTo>
                    <a:pt x="-127" y="76502"/>
                    <a:pt x="75" y="71209"/>
                    <a:pt x="730" y="66118"/>
                  </a:cubicBezTo>
                  <a:cubicBezTo>
                    <a:pt x="1385" y="59010"/>
                    <a:pt x="2494" y="52810"/>
                    <a:pt x="4511" y="46811"/>
                  </a:cubicBezTo>
                  <a:cubicBezTo>
                    <a:pt x="5166" y="44140"/>
                    <a:pt x="6275" y="41468"/>
                    <a:pt x="7182" y="38847"/>
                  </a:cubicBezTo>
                  <a:cubicBezTo>
                    <a:pt x="8291" y="35318"/>
                    <a:pt x="10056" y="32193"/>
                    <a:pt x="12072" y="28664"/>
                  </a:cubicBezTo>
                  <a:cubicBezTo>
                    <a:pt x="12727" y="26446"/>
                    <a:pt x="14492" y="24027"/>
                    <a:pt x="16306" y="21809"/>
                  </a:cubicBezTo>
                  <a:cubicBezTo>
                    <a:pt x="18323" y="19137"/>
                    <a:pt x="20289" y="16264"/>
                    <a:pt x="23616" y="13391"/>
                  </a:cubicBezTo>
                  <a:cubicBezTo>
                    <a:pt x="25834" y="11374"/>
                    <a:pt x="29160" y="8753"/>
                    <a:pt x="32034" y="6938"/>
                  </a:cubicBezTo>
                  <a:cubicBezTo>
                    <a:pt x="34907" y="5174"/>
                    <a:pt x="38486" y="3813"/>
                    <a:pt x="42015" y="2502"/>
                  </a:cubicBezTo>
                  <a:cubicBezTo>
                    <a:pt x="44888" y="1393"/>
                    <a:pt x="48467" y="486"/>
                    <a:pt x="51996" y="284"/>
                  </a:cubicBezTo>
                  <a:cubicBezTo>
                    <a:pt x="55978" y="-371"/>
                    <a:pt x="59557" y="284"/>
                    <a:pt x="63086" y="486"/>
                  </a:cubicBezTo>
                  <a:cubicBezTo>
                    <a:pt x="66412" y="1393"/>
                    <a:pt x="69538" y="2502"/>
                    <a:pt x="73066" y="3813"/>
                  </a:cubicBezTo>
                  <a:cubicBezTo>
                    <a:pt x="74831" y="4922"/>
                    <a:pt x="77049" y="5829"/>
                    <a:pt x="79519" y="7594"/>
                  </a:cubicBezTo>
                  <a:cubicBezTo>
                    <a:pt x="80628" y="8249"/>
                    <a:pt x="82190" y="9358"/>
                    <a:pt x="83299" y="10467"/>
                  </a:cubicBezTo>
                  <a:cubicBezTo>
                    <a:pt x="83955" y="9156"/>
                    <a:pt x="85064" y="7795"/>
                    <a:pt x="85971" y="6686"/>
                  </a:cubicBezTo>
                  <a:cubicBezTo>
                    <a:pt x="87080" y="5779"/>
                    <a:pt x="87987" y="5123"/>
                    <a:pt x="88642" y="4267"/>
                  </a:cubicBezTo>
                  <a:cubicBezTo>
                    <a:pt x="89953" y="3158"/>
                    <a:pt x="91516" y="2956"/>
                    <a:pt x="93078" y="2956"/>
                  </a:cubicBezTo>
                  <a:cubicBezTo>
                    <a:pt x="94188" y="2502"/>
                    <a:pt x="95296" y="2502"/>
                    <a:pt x="96859" y="2956"/>
                  </a:cubicBezTo>
                  <a:cubicBezTo>
                    <a:pt x="97968" y="2956"/>
                    <a:pt x="99732" y="3158"/>
                    <a:pt x="101295" y="4267"/>
                  </a:cubicBezTo>
                  <a:lnTo>
                    <a:pt x="103715" y="6686"/>
                  </a:lnTo>
                  <a:cubicBezTo>
                    <a:pt x="104824" y="7795"/>
                    <a:pt x="105731" y="8703"/>
                    <a:pt x="106134" y="10467"/>
                  </a:cubicBezTo>
                  <a:cubicBezTo>
                    <a:pt x="107042" y="12030"/>
                    <a:pt x="107445" y="13340"/>
                    <a:pt x="107445" y="15104"/>
                  </a:cubicBezTo>
                  <a:cubicBezTo>
                    <a:pt x="106790" y="22414"/>
                    <a:pt x="106134" y="30177"/>
                    <a:pt x="105882" y="37486"/>
                  </a:cubicBezTo>
                  <a:cubicBezTo>
                    <a:pt x="105227" y="51247"/>
                    <a:pt x="104320" y="64555"/>
                    <a:pt x="104320" y="77611"/>
                  </a:cubicBezTo>
                  <a:cubicBezTo>
                    <a:pt x="104773" y="90717"/>
                    <a:pt x="105630" y="103571"/>
                    <a:pt x="106991" y="116224"/>
                  </a:cubicBezTo>
                  <a:cubicBezTo>
                    <a:pt x="107445" y="118896"/>
                    <a:pt x="108100" y="121769"/>
                    <a:pt x="108302" y="124642"/>
                  </a:cubicBezTo>
                  <a:close/>
                  <a:moveTo>
                    <a:pt x="75738" y="41266"/>
                  </a:moveTo>
                  <a:lnTo>
                    <a:pt x="75738" y="40611"/>
                  </a:lnTo>
                  <a:cubicBezTo>
                    <a:pt x="74428" y="38595"/>
                    <a:pt x="73066" y="36175"/>
                    <a:pt x="71302" y="33957"/>
                  </a:cubicBezTo>
                  <a:cubicBezTo>
                    <a:pt x="69538" y="31538"/>
                    <a:pt x="67774" y="30177"/>
                    <a:pt x="65959" y="28614"/>
                  </a:cubicBezTo>
                  <a:cubicBezTo>
                    <a:pt x="64648" y="27505"/>
                    <a:pt x="63086" y="26396"/>
                    <a:pt x="61976" y="25489"/>
                  </a:cubicBezTo>
                  <a:cubicBezTo>
                    <a:pt x="60414" y="25035"/>
                    <a:pt x="59305" y="24833"/>
                    <a:pt x="57541" y="24833"/>
                  </a:cubicBezTo>
                  <a:lnTo>
                    <a:pt x="53558" y="24833"/>
                  </a:lnTo>
                  <a:cubicBezTo>
                    <a:pt x="51794" y="24833"/>
                    <a:pt x="50030" y="25489"/>
                    <a:pt x="48215" y="26396"/>
                  </a:cubicBezTo>
                  <a:cubicBezTo>
                    <a:pt x="45997" y="26850"/>
                    <a:pt x="44434" y="28412"/>
                    <a:pt x="42468" y="29723"/>
                  </a:cubicBezTo>
                  <a:cubicBezTo>
                    <a:pt x="40452" y="31286"/>
                    <a:pt x="38688" y="33050"/>
                    <a:pt x="37377" y="35066"/>
                  </a:cubicBezTo>
                  <a:cubicBezTo>
                    <a:pt x="34958" y="38595"/>
                    <a:pt x="32941" y="42174"/>
                    <a:pt x="31177" y="45702"/>
                  </a:cubicBezTo>
                  <a:cubicBezTo>
                    <a:pt x="28505" y="52558"/>
                    <a:pt x="26539" y="59666"/>
                    <a:pt x="25632" y="66320"/>
                  </a:cubicBezTo>
                  <a:cubicBezTo>
                    <a:pt x="25632" y="67882"/>
                    <a:pt x="25632" y="68991"/>
                    <a:pt x="25178" y="70100"/>
                  </a:cubicBezTo>
                  <a:cubicBezTo>
                    <a:pt x="24724" y="76099"/>
                    <a:pt x="24724" y="82299"/>
                    <a:pt x="25632" y="88298"/>
                  </a:cubicBezTo>
                  <a:cubicBezTo>
                    <a:pt x="26539" y="94498"/>
                    <a:pt x="28304" y="100043"/>
                    <a:pt x="30270" y="106042"/>
                  </a:cubicBezTo>
                  <a:cubicBezTo>
                    <a:pt x="32034" y="109167"/>
                    <a:pt x="33798" y="112695"/>
                    <a:pt x="35814" y="115821"/>
                  </a:cubicBezTo>
                  <a:cubicBezTo>
                    <a:pt x="36268" y="116274"/>
                    <a:pt x="36470" y="116476"/>
                    <a:pt x="37377" y="116930"/>
                  </a:cubicBezTo>
                  <a:cubicBezTo>
                    <a:pt x="37579" y="116930"/>
                    <a:pt x="38284" y="116930"/>
                    <a:pt x="38486" y="116476"/>
                  </a:cubicBezTo>
                  <a:cubicBezTo>
                    <a:pt x="40250" y="115821"/>
                    <a:pt x="41359" y="115367"/>
                    <a:pt x="42922" y="114258"/>
                  </a:cubicBezTo>
                  <a:cubicBezTo>
                    <a:pt x="44686" y="112494"/>
                    <a:pt x="46703" y="110024"/>
                    <a:pt x="48467" y="108058"/>
                  </a:cubicBezTo>
                  <a:cubicBezTo>
                    <a:pt x="49374" y="107150"/>
                    <a:pt x="50231" y="105386"/>
                    <a:pt x="51139" y="104277"/>
                  </a:cubicBezTo>
                  <a:cubicBezTo>
                    <a:pt x="55574" y="97825"/>
                    <a:pt x="58448" y="90969"/>
                    <a:pt x="61321" y="84114"/>
                  </a:cubicBezTo>
                  <a:cubicBezTo>
                    <a:pt x="63539" y="79022"/>
                    <a:pt x="65556" y="74586"/>
                    <a:pt x="67320" y="69697"/>
                  </a:cubicBezTo>
                  <a:cubicBezTo>
                    <a:pt x="70445" y="59918"/>
                    <a:pt x="73318" y="50642"/>
                    <a:pt x="75738" y="4131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" name="Vrije vorm: vorm 58">
              <a:extLst>
                <a:ext uri="{FF2B5EF4-FFF2-40B4-BE49-F238E27FC236}">
                  <a16:creationId xmlns:a16="http://schemas.microsoft.com/office/drawing/2014/main" id="{F8F541CB-58F2-7C5D-8429-1F44ED76184D}"/>
                </a:ext>
              </a:extLst>
            </p:cNvPr>
            <p:cNvSpPr/>
            <p:nvPr/>
          </p:nvSpPr>
          <p:spPr>
            <a:xfrm>
              <a:off x="6447264" y="4602282"/>
              <a:ext cx="29319" cy="51544"/>
            </a:xfrm>
            <a:custGeom>
              <a:avLst/>
              <a:gdLst>
                <a:gd name="connsiteX0" fmla="*/ 28009 w 29319"/>
                <a:gd name="connsiteY0" fmla="*/ 7386 h 51544"/>
                <a:gd name="connsiteX1" fmla="*/ 29320 w 29319"/>
                <a:gd name="connsiteY1" fmla="*/ 12024 h 51544"/>
                <a:gd name="connsiteX2" fmla="*/ 28664 w 29319"/>
                <a:gd name="connsiteY2" fmla="*/ 18224 h 51544"/>
                <a:gd name="connsiteX3" fmla="*/ 27757 w 29319"/>
                <a:gd name="connsiteY3" fmla="*/ 26441 h 51544"/>
                <a:gd name="connsiteX4" fmla="*/ 26850 w 29319"/>
                <a:gd name="connsiteY4" fmla="*/ 31986 h 51544"/>
                <a:gd name="connsiteX5" fmla="*/ 23976 w 29319"/>
                <a:gd name="connsiteY5" fmla="*/ 42420 h 51544"/>
                <a:gd name="connsiteX6" fmla="*/ 20650 w 29319"/>
                <a:gd name="connsiteY6" fmla="*/ 47764 h 51544"/>
                <a:gd name="connsiteX7" fmla="*/ 18432 w 29319"/>
                <a:gd name="connsiteY7" fmla="*/ 49780 h 51544"/>
                <a:gd name="connsiteX8" fmla="*/ 12231 w 29319"/>
                <a:gd name="connsiteY8" fmla="*/ 51544 h 51544"/>
                <a:gd name="connsiteX9" fmla="*/ 8702 w 29319"/>
                <a:gd name="connsiteY9" fmla="*/ 51091 h 51544"/>
                <a:gd name="connsiteX10" fmla="*/ 4922 w 29319"/>
                <a:gd name="connsiteY10" fmla="*/ 48873 h 51544"/>
                <a:gd name="connsiteX11" fmla="*/ 2049 w 29319"/>
                <a:gd name="connsiteY11" fmla="*/ 45344 h 51544"/>
                <a:gd name="connsiteX12" fmla="*/ 284 w 29319"/>
                <a:gd name="connsiteY12" fmla="*/ 40706 h 51544"/>
                <a:gd name="connsiteX13" fmla="*/ 486 w 29319"/>
                <a:gd name="connsiteY13" fmla="*/ 35817 h 51544"/>
                <a:gd name="connsiteX14" fmla="*/ 4014 w 29319"/>
                <a:gd name="connsiteY14" fmla="*/ 21198 h 51544"/>
                <a:gd name="connsiteX15" fmla="*/ 4670 w 29319"/>
                <a:gd name="connsiteY15" fmla="*/ 12125 h 51544"/>
                <a:gd name="connsiteX16" fmla="*/ 6434 w 29319"/>
                <a:gd name="connsiteY16" fmla="*/ 5924 h 51544"/>
                <a:gd name="connsiteX17" fmla="*/ 8198 w 29319"/>
                <a:gd name="connsiteY17" fmla="*/ 3505 h 51544"/>
                <a:gd name="connsiteX18" fmla="*/ 13743 w 29319"/>
                <a:gd name="connsiteY18" fmla="*/ 379 h 51544"/>
                <a:gd name="connsiteX19" fmla="*/ 16869 w 29319"/>
                <a:gd name="connsiteY19" fmla="*/ 178 h 51544"/>
                <a:gd name="connsiteX20" fmla="*/ 21305 w 29319"/>
                <a:gd name="connsiteY20" fmla="*/ 1085 h 51544"/>
                <a:gd name="connsiteX21" fmla="*/ 25741 w 29319"/>
                <a:gd name="connsiteY21" fmla="*/ 3505 h 51544"/>
                <a:gd name="connsiteX22" fmla="*/ 27959 w 29319"/>
                <a:gd name="connsiteY22" fmla="*/ 7487 h 5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319" h="51544">
                  <a:moveTo>
                    <a:pt x="28009" y="7386"/>
                  </a:moveTo>
                  <a:cubicBezTo>
                    <a:pt x="28664" y="8495"/>
                    <a:pt x="29320" y="10260"/>
                    <a:pt x="29320" y="12024"/>
                  </a:cubicBezTo>
                  <a:cubicBezTo>
                    <a:pt x="29320" y="13788"/>
                    <a:pt x="29320" y="16006"/>
                    <a:pt x="28664" y="18224"/>
                  </a:cubicBezTo>
                  <a:cubicBezTo>
                    <a:pt x="28664" y="20896"/>
                    <a:pt x="28009" y="23769"/>
                    <a:pt x="27757" y="26441"/>
                  </a:cubicBezTo>
                  <a:cubicBezTo>
                    <a:pt x="27757" y="28457"/>
                    <a:pt x="27556" y="30221"/>
                    <a:pt x="26850" y="31986"/>
                  </a:cubicBezTo>
                  <a:cubicBezTo>
                    <a:pt x="26194" y="35514"/>
                    <a:pt x="25287" y="39093"/>
                    <a:pt x="23976" y="42420"/>
                  </a:cubicBezTo>
                  <a:cubicBezTo>
                    <a:pt x="23523" y="44638"/>
                    <a:pt x="22414" y="46403"/>
                    <a:pt x="20650" y="47764"/>
                  </a:cubicBezTo>
                  <a:cubicBezTo>
                    <a:pt x="20196" y="48419"/>
                    <a:pt x="19339" y="49326"/>
                    <a:pt x="18432" y="49780"/>
                  </a:cubicBezTo>
                  <a:cubicBezTo>
                    <a:pt x="16667" y="51091"/>
                    <a:pt x="14449" y="51544"/>
                    <a:pt x="12231" y="51544"/>
                  </a:cubicBezTo>
                  <a:cubicBezTo>
                    <a:pt x="11324" y="51343"/>
                    <a:pt x="10215" y="51343"/>
                    <a:pt x="8702" y="51091"/>
                  </a:cubicBezTo>
                  <a:cubicBezTo>
                    <a:pt x="7594" y="50637"/>
                    <a:pt x="6031" y="49780"/>
                    <a:pt x="4922" y="48873"/>
                  </a:cubicBezTo>
                  <a:cubicBezTo>
                    <a:pt x="3813" y="47965"/>
                    <a:pt x="2502" y="46655"/>
                    <a:pt x="2049" y="45344"/>
                  </a:cubicBezTo>
                  <a:cubicBezTo>
                    <a:pt x="940" y="44033"/>
                    <a:pt x="486" y="42471"/>
                    <a:pt x="284" y="40706"/>
                  </a:cubicBezTo>
                  <a:cubicBezTo>
                    <a:pt x="-371" y="39396"/>
                    <a:pt x="284" y="37581"/>
                    <a:pt x="486" y="35817"/>
                  </a:cubicBezTo>
                  <a:cubicBezTo>
                    <a:pt x="2250" y="31381"/>
                    <a:pt x="3158" y="26491"/>
                    <a:pt x="4014" y="21198"/>
                  </a:cubicBezTo>
                  <a:cubicBezTo>
                    <a:pt x="4216" y="18325"/>
                    <a:pt x="4670" y="14998"/>
                    <a:pt x="4670" y="12125"/>
                  </a:cubicBezTo>
                  <a:cubicBezTo>
                    <a:pt x="4670" y="9705"/>
                    <a:pt x="4872" y="7689"/>
                    <a:pt x="6434" y="5924"/>
                  </a:cubicBezTo>
                  <a:cubicBezTo>
                    <a:pt x="6636" y="5269"/>
                    <a:pt x="7543" y="4160"/>
                    <a:pt x="8198" y="3505"/>
                  </a:cubicBezTo>
                  <a:cubicBezTo>
                    <a:pt x="9509" y="1942"/>
                    <a:pt x="11525" y="632"/>
                    <a:pt x="13743" y="379"/>
                  </a:cubicBezTo>
                  <a:cubicBezTo>
                    <a:pt x="14852" y="178"/>
                    <a:pt x="15760" y="178"/>
                    <a:pt x="16869" y="178"/>
                  </a:cubicBezTo>
                  <a:cubicBezTo>
                    <a:pt x="18633" y="-276"/>
                    <a:pt x="20196" y="178"/>
                    <a:pt x="21305" y="1085"/>
                  </a:cubicBezTo>
                  <a:cubicBezTo>
                    <a:pt x="23069" y="1287"/>
                    <a:pt x="24178" y="2194"/>
                    <a:pt x="25741" y="3505"/>
                  </a:cubicBezTo>
                  <a:cubicBezTo>
                    <a:pt x="26648" y="4614"/>
                    <a:pt x="27505" y="5924"/>
                    <a:pt x="27959" y="748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: vorm 59">
              <a:extLst>
                <a:ext uri="{FF2B5EF4-FFF2-40B4-BE49-F238E27FC236}">
                  <a16:creationId xmlns:a16="http://schemas.microsoft.com/office/drawing/2014/main" id="{E4B9FC27-716E-BCB5-84E3-5E2A4855131A}"/>
                </a:ext>
              </a:extLst>
            </p:cNvPr>
            <p:cNvSpPr/>
            <p:nvPr/>
          </p:nvSpPr>
          <p:spPr>
            <a:xfrm>
              <a:off x="6559633" y="4497830"/>
              <a:ext cx="109083" cy="142234"/>
            </a:xfrm>
            <a:custGeom>
              <a:avLst/>
              <a:gdLst>
                <a:gd name="connsiteX0" fmla="*/ 108403 w 109083"/>
                <a:gd name="connsiteY0" fmla="*/ 124693 h 142234"/>
                <a:gd name="connsiteX1" fmla="*/ 108403 w 109083"/>
                <a:gd name="connsiteY1" fmla="*/ 131145 h 142234"/>
                <a:gd name="connsiteX2" fmla="*/ 107092 w 109083"/>
                <a:gd name="connsiteY2" fmla="*/ 134472 h 142234"/>
                <a:gd name="connsiteX3" fmla="*/ 102858 w 109083"/>
                <a:gd name="connsiteY3" fmla="*/ 138454 h 142234"/>
                <a:gd name="connsiteX4" fmla="*/ 99733 w 109083"/>
                <a:gd name="connsiteY4" fmla="*/ 140017 h 142234"/>
                <a:gd name="connsiteX5" fmla="*/ 94843 w 109083"/>
                <a:gd name="connsiteY5" fmla="*/ 140017 h 142234"/>
                <a:gd name="connsiteX6" fmla="*/ 90407 w 109083"/>
                <a:gd name="connsiteY6" fmla="*/ 138454 h 142234"/>
                <a:gd name="connsiteX7" fmla="*/ 86828 w 109083"/>
                <a:gd name="connsiteY7" fmla="*/ 135581 h 142234"/>
                <a:gd name="connsiteX8" fmla="*/ 84408 w 109083"/>
                <a:gd name="connsiteY8" fmla="*/ 131145 h 142234"/>
                <a:gd name="connsiteX9" fmla="*/ 81081 w 109083"/>
                <a:gd name="connsiteY9" fmla="*/ 103874 h 142234"/>
                <a:gd name="connsiteX10" fmla="*/ 80628 w 109083"/>
                <a:gd name="connsiteY10" fmla="*/ 101656 h 142234"/>
                <a:gd name="connsiteX11" fmla="*/ 74629 w 109083"/>
                <a:gd name="connsiteY11" fmla="*/ 114308 h 142234"/>
                <a:gd name="connsiteX12" fmla="*/ 70395 w 109083"/>
                <a:gd name="connsiteY12" fmla="*/ 120761 h 142234"/>
                <a:gd name="connsiteX13" fmla="*/ 63539 w 109083"/>
                <a:gd name="connsiteY13" fmla="*/ 128524 h 142234"/>
                <a:gd name="connsiteX14" fmla="*/ 55575 w 109083"/>
                <a:gd name="connsiteY14" fmla="*/ 135631 h 142234"/>
                <a:gd name="connsiteX15" fmla="*/ 46047 w 109083"/>
                <a:gd name="connsiteY15" fmla="*/ 140269 h 142234"/>
                <a:gd name="connsiteX16" fmla="*/ 42065 w 109083"/>
                <a:gd name="connsiteY16" fmla="*/ 141579 h 142234"/>
                <a:gd name="connsiteX17" fmla="*/ 36520 w 109083"/>
                <a:gd name="connsiteY17" fmla="*/ 142235 h 142234"/>
                <a:gd name="connsiteX18" fmla="*/ 31177 w 109083"/>
                <a:gd name="connsiteY18" fmla="*/ 141579 h 142234"/>
                <a:gd name="connsiteX19" fmla="*/ 29413 w 109083"/>
                <a:gd name="connsiteY19" fmla="*/ 140924 h 142234"/>
                <a:gd name="connsiteX20" fmla="*/ 25178 w 109083"/>
                <a:gd name="connsiteY20" fmla="*/ 138908 h 142234"/>
                <a:gd name="connsiteX21" fmla="*/ 23616 w 109083"/>
                <a:gd name="connsiteY21" fmla="*/ 138001 h 142234"/>
                <a:gd name="connsiteX22" fmla="*/ 19835 w 109083"/>
                <a:gd name="connsiteY22" fmla="*/ 135127 h 142234"/>
                <a:gd name="connsiteX23" fmla="*/ 16307 w 109083"/>
                <a:gd name="connsiteY23" fmla="*/ 130893 h 142234"/>
                <a:gd name="connsiteX24" fmla="*/ 12778 w 109083"/>
                <a:gd name="connsiteY24" fmla="*/ 126457 h 142234"/>
                <a:gd name="connsiteX25" fmla="*/ 8997 w 109083"/>
                <a:gd name="connsiteY25" fmla="*/ 119349 h 142234"/>
                <a:gd name="connsiteX26" fmla="*/ 2545 w 109083"/>
                <a:gd name="connsiteY26" fmla="*/ 101152 h 142234"/>
                <a:gd name="connsiteX27" fmla="*/ 982 w 109083"/>
                <a:gd name="connsiteY27" fmla="*/ 93389 h 142234"/>
                <a:gd name="connsiteX28" fmla="*/ 75 w 109083"/>
                <a:gd name="connsiteY28" fmla="*/ 81845 h 142234"/>
                <a:gd name="connsiteX29" fmla="*/ 730 w 109083"/>
                <a:gd name="connsiteY29" fmla="*/ 66118 h 142234"/>
                <a:gd name="connsiteX30" fmla="*/ 4511 w 109083"/>
                <a:gd name="connsiteY30" fmla="*/ 46811 h 142234"/>
                <a:gd name="connsiteX31" fmla="*/ 7183 w 109083"/>
                <a:gd name="connsiteY31" fmla="*/ 38847 h 142234"/>
                <a:gd name="connsiteX32" fmla="*/ 12072 w 109083"/>
                <a:gd name="connsiteY32" fmla="*/ 28664 h 142234"/>
                <a:gd name="connsiteX33" fmla="*/ 16307 w 109083"/>
                <a:gd name="connsiteY33" fmla="*/ 21809 h 142234"/>
                <a:gd name="connsiteX34" fmla="*/ 23616 w 109083"/>
                <a:gd name="connsiteY34" fmla="*/ 13391 h 142234"/>
                <a:gd name="connsiteX35" fmla="*/ 32034 w 109083"/>
                <a:gd name="connsiteY35" fmla="*/ 6938 h 142234"/>
                <a:gd name="connsiteX36" fmla="*/ 42015 w 109083"/>
                <a:gd name="connsiteY36" fmla="*/ 2502 h 142234"/>
                <a:gd name="connsiteX37" fmla="*/ 51996 w 109083"/>
                <a:gd name="connsiteY37" fmla="*/ 284 h 142234"/>
                <a:gd name="connsiteX38" fmla="*/ 63085 w 109083"/>
                <a:gd name="connsiteY38" fmla="*/ 486 h 142234"/>
                <a:gd name="connsiteX39" fmla="*/ 73066 w 109083"/>
                <a:gd name="connsiteY39" fmla="*/ 3813 h 142234"/>
                <a:gd name="connsiteX40" fmla="*/ 79519 w 109083"/>
                <a:gd name="connsiteY40" fmla="*/ 7594 h 142234"/>
                <a:gd name="connsiteX41" fmla="*/ 83299 w 109083"/>
                <a:gd name="connsiteY41" fmla="*/ 10467 h 142234"/>
                <a:gd name="connsiteX42" fmla="*/ 85971 w 109083"/>
                <a:gd name="connsiteY42" fmla="*/ 6686 h 142234"/>
                <a:gd name="connsiteX43" fmla="*/ 88643 w 109083"/>
                <a:gd name="connsiteY43" fmla="*/ 4267 h 142234"/>
                <a:gd name="connsiteX44" fmla="*/ 93079 w 109083"/>
                <a:gd name="connsiteY44" fmla="*/ 2956 h 142234"/>
                <a:gd name="connsiteX45" fmla="*/ 96859 w 109083"/>
                <a:gd name="connsiteY45" fmla="*/ 2956 h 142234"/>
                <a:gd name="connsiteX46" fmla="*/ 101295 w 109083"/>
                <a:gd name="connsiteY46" fmla="*/ 4267 h 142234"/>
                <a:gd name="connsiteX47" fmla="*/ 103715 w 109083"/>
                <a:gd name="connsiteY47" fmla="*/ 6686 h 142234"/>
                <a:gd name="connsiteX48" fmla="*/ 106135 w 109083"/>
                <a:gd name="connsiteY48" fmla="*/ 10467 h 142234"/>
                <a:gd name="connsiteX49" fmla="*/ 107445 w 109083"/>
                <a:gd name="connsiteY49" fmla="*/ 15104 h 142234"/>
                <a:gd name="connsiteX50" fmla="*/ 105882 w 109083"/>
                <a:gd name="connsiteY50" fmla="*/ 37486 h 142234"/>
                <a:gd name="connsiteX51" fmla="*/ 104320 w 109083"/>
                <a:gd name="connsiteY51" fmla="*/ 77611 h 142234"/>
                <a:gd name="connsiteX52" fmla="*/ 106991 w 109083"/>
                <a:gd name="connsiteY52" fmla="*/ 116224 h 142234"/>
                <a:gd name="connsiteX53" fmla="*/ 108302 w 109083"/>
                <a:gd name="connsiteY53" fmla="*/ 124642 h 142234"/>
                <a:gd name="connsiteX54" fmla="*/ 75789 w 109083"/>
                <a:gd name="connsiteY54" fmla="*/ 41266 h 142234"/>
                <a:gd name="connsiteX55" fmla="*/ 75789 w 109083"/>
                <a:gd name="connsiteY55" fmla="*/ 40611 h 142234"/>
                <a:gd name="connsiteX56" fmla="*/ 71353 w 109083"/>
                <a:gd name="connsiteY56" fmla="*/ 33957 h 142234"/>
                <a:gd name="connsiteX57" fmla="*/ 66009 w 109083"/>
                <a:gd name="connsiteY57" fmla="*/ 28614 h 142234"/>
                <a:gd name="connsiteX58" fmla="*/ 62027 w 109083"/>
                <a:gd name="connsiteY58" fmla="*/ 25489 h 142234"/>
                <a:gd name="connsiteX59" fmla="*/ 57591 w 109083"/>
                <a:gd name="connsiteY59" fmla="*/ 24833 h 142234"/>
                <a:gd name="connsiteX60" fmla="*/ 53609 w 109083"/>
                <a:gd name="connsiteY60" fmla="*/ 24833 h 142234"/>
                <a:gd name="connsiteX61" fmla="*/ 48265 w 109083"/>
                <a:gd name="connsiteY61" fmla="*/ 26396 h 142234"/>
                <a:gd name="connsiteX62" fmla="*/ 42519 w 109083"/>
                <a:gd name="connsiteY62" fmla="*/ 29723 h 142234"/>
                <a:gd name="connsiteX63" fmla="*/ 37428 w 109083"/>
                <a:gd name="connsiteY63" fmla="*/ 35066 h 142234"/>
                <a:gd name="connsiteX64" fmla="*/ 31227 w 109083"/>
                <a:gd name="connsiteY64" fmla="*/ 45702 h 142234"/>
                <a:gd name="connsiteX65" fmla="*/ 25682 w 109083"/>
                <a:gd name="connsiteY65" fmla="*/ 66320 h 142234"/>
                <a:gd name="connsiteX66" fmla="*/ 25229 w 109083"/>
                <a:gd name="connsiteY66" fmla="*/ 70100 h 142234"/>
                <a:gd name="connsiteX67" fmla="*/ 25682 w 109083"/>
                <a:gd name="connsiteY67" fmla="*/ 88298 h 142234"/>
                <a:gd name="connsiteX68" fmla="*/ 30320 w 109083"/>
                <a:gd name="connsiteY68" fmla="*/ 106042 h 142234"/>
                <a:gd name="connsiteX69" fmla="*/ 35865 w 109083"/>
                <a:gd name="connsiteY69" fmla="*/ 115821 h 142234"/>
                <a:gd name="connsiteX70" fmla="*/ 37428 w 109083"/>
                <a:gd name="connsiteY70" fmla="*/ 116930 h 142234"/>
                <a:gd name="connsiteX71" fmla="*/ 38537 w 109083"/>
                <a:gd name="connsiteY71" fmla="*/ 116476 h 142234"/>
                <a:gd name="connsiteX72" fmla="*/ 42973 w 109083"/>
                <a:gd name="connsiteY72" fmla="*/ 114258 h 142234"/>
                <a:gd name="connsiteX73" fmla="*/ 48517 w 109083"/>
                <a:gd name="connsiteY73" fmla="*/ 108058 h 142234"/>
                <a:gd name="connsiteX74" fmla="*/ 51189 w 109083"/>
                <a:gd name="connsiteY74" fmla="*/ 104277 h 142234"/>
                <a:gd name="connsiteX75" fmla="*/ 61372 w 109083"/>
                <a:gd name="connsiteY75" fmla="*/ 84114 h 142234"/>
                <a:gd name="connsiteX76" fmla="*/ 67370 w 109083"/>
                <a:gd name="connsiteY76" fmla="*/ 69697 h 142234"/>
                <a:gd name="connsiteX77" fmla="*/ 75789 w 109083"/>
                <a:gd name="connsiteY77" fmla="*/ 41317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9083" h="142234">
                  <a:moveTo>
                    <a:pt x="108403" y="124693"/>
                  </a:moveTo>
                  <a:cubicBezTo>
                    <a:pt x="109310" y="126911"/>
                    <a:pt x="109310" y="128927"/>
                    <a:pt x="108403" y="131145"/>
                  </a:cubicBezTo>
                  <a:cubicBezTo>
                    <a:pt x="108201" y="132254"/>
                    <a:pt x="107949" y="133363"/>
                    <a:pt x="107092" y="134472"/>
                  </a:cubicBezTo>
                  <a:cubicBezTo>
                    <a:pt x="105983" y="136236"/>
                    <a:pt x="104421" y="137597"/>
                    <a:pt x="102858" y="138454"/>
                  </a:cubicBezTo>
                  <a:cubicBezTo>
                    <a:pt x="101749" y="138908"/>
                    <a:pt x="100640" y="139765"/>
                    <a:pt x="99733" y="140017"/>
                  </a:cubicBezTo>
                  <a:cubicBezTo>
                    <a:pt x="97968" y="140218"/>
                    <a:pt x="96607" y="140218"/>
                    <a:pt x="94843" y="140017"/>
                  </a:cubicBezTo>
                  <a:cubicBezTo>
                    <a:pt x="93079" y="140017"/>
                    <a:pt x="91516" y="139815"/>
                    <a:pt x="90407" y="138454"/>
                  </a:cubicBezTo>
                  <a:cubicBezTo>
                    <a:pt x="88643" y="138001"/>
                    <a:pt x="87534" y="136892"/>
                    <a:pt x="86828" y="135581"/>
                  </a:cubicBezTo>
                  <a:cubicBezTo>
                    <a:pt x="85719" y="134472"/>
                    <a:pt x="85064" y="132708"/>
                    <a:pt x="84408" y="131145"/>
                  </a:cubicBezTo>
                  <a:cubicBezTo>
                    <a:pt x="83098" y="122071"/>
                    <a:pt x="81989" y="112947"/>
                    <a:pt x="81081" y="103874"/>
                  </a:cubicBezTo>
                  <a:cubicBezTo>
                    <a:pt x="80628" y="102966"/>
                    <a:pt x="80628" y="102563"/>
                    <a:pt x="80628" y="101656"/>
                  </a:cubicBezTo>
                  <a:cubicBezTo>
                    <a:pt x="78863" y="106092"/>
                    <a:pt x="76847" y="110074"/>
                    <a:pt x="74629" y="114308"/>
                  </a:cubicBezTo>
                  <a:cubicBezTo>
                    <a:pt x="73319" y="116325"/>
                    <a:pt x="71957" y="118291"/>
                    <a:pt x="70395" y="120761"/>
                  </a:cubicBezTo>
                  <a:cubicBezTo>
                    <a:pt x="68378" y="123432"/>
                    <a:pt x="65959" y="126306"/>
                    <a:pt x="63539" y="128524"/>
                  </a:cubicBezTo>
                  <a:cubicBezTo>
                    <a:pt x="61119" y="131195"/>
                    <a:pt x="58196" y="133413"/>
                    <a:pt x="55575" y="135631"/>
                  </a:cubicBezTo>
                  <a:cubicBezTo>
                    <a:pt x="52449" y="137648"/>
                    <a:pt x="49375" y="138958"/>
                    <a:pt x="46047" y="140269"/>
                  </a:cubicBezTo>
                  <a:cubicBezTo>
                    <a:pt x="44737" y="140924"/>
                    <a:pt x="43174" y="141176"/>
                    <a:pt x="42065" y="141579"/>
                  </a:cubicBezTo>
                  <a:cubicBezTo>
                    <a:pt x="40301" y="142033"/>
                    <a:pt x="38537" y="142235"/>
                    <a:pt x="36520" y="142235"/>
                  </a:cubicBezTo>
                  <a:cubicBezTo>
                    <a:pt x="34957" y="142235"/>
                    <a:pt x="32992" y="142033"/>
                    <a:pt x="31177" y="141579"/>
                  </a:cubicBezTo>
                  <a:cubicBezTo>
                    <a:pt x="30269" y="141579"/>
                    <a:pt x="30068" y="141126"/>
                    <a:pt x="29413" y="140924"/>
                  </a:cubicBezTo>
                  <a:cubicBezTo>
                    <a:pt x="28304" y="140269"/>
                    <a:pt x="26539" y="139815"/>
                    <a:pt x="25178" y="138908"/>
                  </a:cubicBezTo>
                  <a:cubicBezTo>
                    <a:pt x="24523" y="138454"/>
                    <a:pt x="23868" y="138252"/>
                    <a:pt x="23616" y="138001"/>
                  </a:cubicBezTo>
                  <a:cubicBezTo>
                    <a:pt x="22305" y="136892"/>
                    <a:pt x="20944" y="136236"/>
                    <a:pt x="19835" y="135127"/>
                  </a:cubicBezTo>
                  <a:cubicBezTo>
                    <a:pt x="18272" y="133565"/>
                    <a:pt x="17415" y="132254"/>
                    <a:pt x="16307" y="130893"/>
                  </a:cubicBezTo>
                  <a:cubicBezTo>
                    <a:pt x="15197" y="129330"/>
                    <a:pt x="13887" y="128020"/>
                    <a:pt x="12778" y="126457"/>
                  </a:cubicBezTo>
                  <a:cubicBezTo>
                    <a:pt x="11669" y="124441"/>
                    <a:pt x="10761" y="121819"/>
                    <a:pt x="8997" y="119349"/>
                  </a:cubicBezTo>
                  <a:cubicBezTo>
                    <a:pt x="6578" y="113804"/>
                    <a:pt x="4107" y="107604"/>
                    <a:pt x="2545" y="101152"/>
                  </a:cubicBezTo>
                  <a:cubicBezTo>
                    <a:pt x="1889" y="98732"/>
                    <a:pt x="1436" y="96061"/>
                    <a:pt x="982" y="93389"/>
                  </a:cubicBezTo>
                  <a:cubicBezTo>
                    <a:pt x="781" y="89608"/>
                    <a:pt x="75" y="86080"/>
                    <a:pt x="75" y="81845"/>
                  </a:cubicBezTo>
                  <a:cubicBezTo>
                    <a:pt x="-127" y="76502"/>
                    <a:pt x="75" y="71209"/>
                    <a:pt x="730" y="66118"/>
                  </a:cubicBezTo>
                  <a:cubicBezTo>
                    <a:pt x="1385" y="59010"/>
                    <a:pt x="2494" y="52810"/>
                    <a:pt x="4511" y="46811"/>
                  </a:cubicBezTo>
                  <a:cubicBezTo>
                    <a:pt x="5166" y="44140"/>
                    <a:pt x="6275" y="41468"/>
                    <a:pt x="7183" y="38847"/>
                  </a:cubicBezTo>
                  <a:cubicBezTo>
                    <a:pt x="8291" y="35318"/>
                    <a:pt x="10056" y="32193"/>
                    <a:pt x="12072" y="28664"/>
                  </a:cubicBezTo>
                  <a:cubicBezTo>
                    <a:pt x="12727" y="26446"/>
                    <a:pt x="14492" y="24027"/>
                    <a:pt x="16307" y="21809"/>
                  </a:cubicBezTo>
                  <a:cubicBezTo>
                    <a:pt x="18323" y="19137"/>
                    <a:pt x="20289" y="16264"/>
                    <a:pt x="23616" y="13391"/>
                  </a:cubicBezTo>
                  <a:cubicBezTo>
                    <a:pt x="25833" y="11374"/>
                    <a:pt x="29161" y="8753"/>
                    <a:pt x="32034" y="6938"/>
                  </a:cubicBezTo>
                  <a:cubicBezTo>
                    <a:pt x="34907" y="5174"/>
                    <a:pt x="38486" y="3813"/>
                    <a:pt x="42015" y="2502"/>
                  </a:cubicBezTo>
                  <a:cubicBezTo>
                    <a:pt x="44888" y="1393"/>
                    <a:pt x="48467" y="486"/>
                    <a:pt x="51996" y="284"/>
                  </a:cubicBezTo>
                  <a:cubicBezTo>
                    <a:pt x="55978" y="-371"/>
                    <a:pt x="59557" y="284"/>
                    <a:pt x="63085" y="486"/>
                  </a:cubicBezTo>
                  <a:cubicBezTo>
                    <a:pt x="66413" y="1393"/>
                    <a:pt x="69538" y="2502"/>
                    <a:pt x="73066" y="3813"/>
                  </a:cubicBezTo>
                  <a:cubicBezTo>
                    <a:pt x="74831" y="4922"/>
                    <a:pt x="77049" y="5829"/>
                    <a:pt x="79519" y="7594"/>
                  </a:cubicBezTo>
                  <a:cubicBezTo>
                    <a:pt x="80628" y="8249"/>
                    <a:pt x="82191" y="9358"/>
                    <a:pt x="83299" y="10467"/>
                  </a:cubicBezTo>
                  <a:cubicBezTo>
                    <a:pt x="83955" y="9156"/>
                    <a:pt x="85064" y="7795"/>
                    <a:pt x="85971" y="6686"/>
                  </a:cubicBezTo>
                  <a:cubicBezTo>
                    <a:pt x="87080" y="5779"/>
                    <a:pt x="87987" y="5123"/>
                    <a:pt x="88643" y="4267"/>
                  </a:cubicBezTo>
                  <a:cubicBezTo>
                    <a:pt x="89953" y="3158"/>
                    <a:pt x="91516" y="2956"/>
                    <a:pt x="93079" y="2956"/>
                  </a:cubicBezTo>
                  <a:cubicBezTo>
                    <a:pt x="94187" y="2502"/>
                    <a:pt x="95297" y="2502"/>
                    <a:pt x="96859" y="2956"/>
                  </a:cubicBezTo>
                  <a:cubicBezTo>
                    <a:pt x="97968" y="2956"/>
                    <a:pt x="99733" y="3158"/>
                    <a:pt x="101295" y="4267"/>
                  </a:cubicBezTo>
                  <a:lnTo>
                    <a:pt x="103715" y="6686"/>
                  </a:lnTo>
                  <a:cubicBezTo>
                    <a:pt x="104824" y="7795"/>
                    <a:pt x="105731" y="8703"/>
                    <a:pt x="106135" y="10467"/>
                  </a:cubicBezTo>
                  <a:cubicBezTo>
                    <a:pt x="107042" y="12030"/>
                    <a:pt x="107445" y="13340"/>
                    <a:pt x="107445" y="15104"/>
                  </a:cubicBezTo>
                  <a:cubicBezTo>
                    <a:pt x="106790" y="22414"/>
                    <a:pt x="106135" y="30177"/>
                    <a:pt x="105882" y="37486"/>
                  </a:cubicBezTo>
                  <a:cubicBezTo>
                    <a:pt x="105227" y="51247"/>
                    <a:pt x="104320" y="64555"/>
                    <a:pt x="104320" y="77611"/>
                  </a:cubicBezTo>
                  <a:cubicBezTo>
                    <a:pt x="104773" y="90717"/>
                    <a:pt x="105630" y="103571"/>
                    <a:pt x="106991" y="116224"/>
                  </a:cubicBezTo>
                  <a:cubicBezTo>
                    <a:pt x="107445" y="118896"/>
                    <a:pt x="108100" y="121769"/>
                    <a:pt x="108302" y="124642"/>
                  </a:cubicBezTo>
                  <a:close/>
                  <a:moveTo>
                    <a:pt x="75789" y="41266"/>
                  </a:moveTo>
                  <a:lnTo>
                    <a:pt x="75789" y="40611"/>
                  </a:lnTo>
                  <a:cubicBezTo>
                    <a:pt x="74478" y="38595"/>
                    <a:pt x="73117" y="36175"/>
                    <a:pt x="71353" y="33957"/>
                  </a:cubicBezTo>
                  <a:cubicBezTo>
                    <a:pt x="69588" y="31538"/>
                    <a:pt x="67824" y="30177"/>
                    <a:pt x="66009" y="28614"/>
                  </a:cubicBezTo>
                  <a:cubicBezTo>
                    <a:pt x="64699" y="27505"/>
                    <a:pt x="63136" y="26396"/>
                    <a:pt x="62027" y="25489"/>
                  </a:cubicBezTo>
                  <a:cubicBezTo>
                    <a:pt x="60464" y="25035"/>
                    <a:pt x="59355" y="24833"/>
                    <a:pt x="57591" y="24833"/>
                  </a:cubicBezTo>
                  <a:lnTo>
                    <a:pt x="53609" y="24833"/>
                  </a:lnTo>
                  <a:cubicBezTo>
                    <a:pt x="51844" y="24833"/>
                    <a:pt x="50080" y="25489"/>
                    <a:pt x="48265" y="26396"/>
                  </a:cubicBezTo>
                  <a:cubicBezTo>
                    <a:pt x="46047" y="26850"/>
                    <a:pt x="44485" y="28412"/>
                    <a:pt x="42519" y="29723"/>
                  </a:cubicBezTo>
                  <a:cubicBezTo>
                    <a:pt x="40503" y="31286"/>
                    <a:pt x="38738" y="33050"/>
                    <a:pt x="37428" y="35066"/>
                  </a:cubicBezTo>
                  <a:cubicBezTo>
                    <a:pt x="35008" y="38595"/>
                    <a:pt x="32992" y="42174"/>
                    <a:pt x="31227" y="45702"/>
                  </a:cubicBezTo>
                  <a:cubicBezTo>
                    <a:pt x="28556" y="52558"/>
                    <a:pt x="26590" y="59666"/>
                    <a:pt x="25682" y="66320"/>
                  </a:cubicBezTo>
                  <a:cubicBezTo>
                    <a:pt x="25682" y="67882"/>
                    <a:pt x="25682" y="68991"/>
                    <a:pt x="25229" y="70100"/>
                  </a:cubicBezTo>
                  <a:cubicBezTo>
                    <a:pt x="24775" y="76099"/>
                    <a:pt x="24775" y="82299"/>
                    <a:pt x="25682" y="88298"/>
                  </a:cubicBezTo>
                  <a:cubicBezTo>
                    <a:pt x="26590" y="94498"/>
                    <a:pt x="28354" y="100043"/>
                    <a:pt x="30320" y="106042"/>
                  </a:cubicBezTo>
                  <a:cubicBezTo>
                    <a:pt x="32084" y="109167"/>
                    <a:pt x="33849" y="112695"/>
                    <a:pt x="35865" y="115821"/>
                  </a:cubicBezTo>
                  <a:cubicBezTo>
                    <a:pt x="36319" y="116274"/>
                    <a:pt x="36520" y="116476"/>
                    <a:pt x="37428" y="116930"/>
                  </a:cubicBezTo>
                  <a:cubicBezTo>
                    <a:pt x="37629" y="116930"/>
                    <a:pt x="38335" y="116930"/>
                    <a:pt x="38537" y="116476"/>
                  </a:cubicBezTo>
                  <a:cubicBezTo>
                    <a:pt x="40301" y="115821"/>
                    <a:pt x="41410" y="115367"/>
                    <a:pt x="42973" y="114258"/>
                  </a:cubicBezTo>
                  <a:cubicBezTo>
                    <a:pt x="44737" y="112494"/>
                    <a:pt x="46753" y="110024"/>
                    <a:pt x="48517" y="108058"/>
                  </a:cubicBezTo>
                  <a:cubicBezTo>
                    <a:pt x="49425" y="107150"/>
                    <a:pt x="50282" y="105386"/>
                    <a:pt x="51189" y="104277"/>
                  </a:cubicBezTo>
                  <a:cubicBezTo>
                    <a:pt x="55625" y="97825"/>
                    <a:pt x="58498" y="90969"/>
                    <a:pt x="61372" y="84114"/>
                  </a:cubicBezTo>
                  <a:cubicBezTo>
                    <a:pt x="63590" y="79022"/>
                    <a:pt x="65606" y="74586"/>
                    <a:pt x="67370" y="69697"/>
                  </a:cubicBezTo>
                  <a:cubicBezTo>
                    <a:pt x="70496" y="59918"/>
                    <a:pt x="73369" y="50642"/>
                    <a:pt x="75789" y="41317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: vorm 60">
              <a:extLst>
                <a:ext uri="{FF2B5EF4-FFF2-40B4-BE49-F238E27FC236}">
                  <a16:creationId xmlns:a16="http://schemas.microsoft.com/office/drawing/2014/main" id="{B4907F00-190E-099B-86E1-606A7AF9558C}"/>
                </a:ext>
              </a:extLst>
            </p:cNvPr>
            <p:cNvSpPr/>
            <p:nvPr/>
          </p:nvSpPr>
          <p:spPr>
            <a:xfrm>
              <a:off x="6680235" y="4506835"/>
              <a:ext cx="96651" cy="133582"/>
            </a:xfrm>
            <a:custGeom>
              <a:avLst/>
              <a:gdLst>
                <a:gd name="connsiteX0" fmla="*/ 96280 w 96651"/>
                <a:gd name="connsiteY0" fmla="*/ 109891 h 133582"/>
                <a:gd name="connsiteX1" fmla="*/ 96482 w 96651"/>
                <a:gd name="connsiteY1" fmla="*/ 114780 h 133582"/>
                <a:gd name="connsiteX2" fmla="*/ 94919 w 96651"/>
                <a:gd name="connsiteY2" fmla="*/ 119670 h 133582"/>
                <a:gd name="connsiteX3" fmla="*/ 92046 w 96651"/>
                <a:gd name="connsiteY3" fmla="*/ 123199 h 133582"/>
                <a:gd name="connsiteX4" fmla="*/ 87610 w 96651"/>
                <a:gd name="connsiteY4" fmla="*/ 125416 h 133582"/>
                <a:gd name="connsiteX5" fmla="*/ 81158 w 96651"/>
                <a:gd name="connsiteY5" fmla="*/ 127836 h 133582"/>
                <a:gd name="connsiteX6" fmla="*/ 52526 w 96651"/>
                <a:gd name="connsiteY6" fmla="*/ 133583 h 133582"/>
                <a:gd name="connsiteX7" fmla="*/ 46527 w 96651"/>
                <a:gd name="connsiteY7" fmla="*/ 133583 h 133582"/>
                <a:gd name="connsiteX8" fmla="*/ 37655 w 96651"/>
                <a:gd name="connsiteY8" fmla="*/ 133129 h 133582"/>
                <a:gd name="connsiteX9" fmla="*/ 31908 w 96651"/>
                <a:gd name="connsiteY9" fmla="*/ 131566 h 133582"/>
                <a:gd name="connsiteX10" fmla="*/ 26162 w 96651"/>
                <a:gd name="connsiteY10" fmla="*/ 129147 h 133582"/>
                <a:gd name="connsiteX11" fmla="*/ 23742 w 96651"/>
                <a:gd name="connsiteY11" fmla="*/ 127836 h 133582"/>
                <a:gd name="connsiteX12" fmla="*/ 21524 w 96651"/>
                <a:gd name="connsiteY12" fmla="*/ 126072 h 133582"/>
                <a:gd name="connsiteX13" fmla="*/ 16887 w 96651"/>
                <a:gd name="connsiteY13" fmla="*/ 122745 h 133582"/>
                <a:gd name="connsiteX14" fmla="*/ 13761 w 96651"/>
                <a:gd name="connsiteY14" fmla="*/ 119166 h 133582"/>
                <a:gd name="connsiteX15" fmla="*/ 6200 w 96651"/>
                <a:gd name="connsiteY15" fmla="*/ 108076 h 133582"/>
                <a:gd name="connsiteX16" fmla="*/ 2420 w 96651"/>
                <a:gd name="connsiteY16" fmla="*/ 94970 h 133582"/>
                <a:gd name="connsiteX17" fmla="*/ 0 w 96651"/>
                <a:gd name="connsiteY17" fmla="*/ 80553 h 133582"/>
                <a:gd name="connsiteX18" fmla="*/ 454 w 96651"/>
                <a:gd name="connsiteY18" fmla="*/ 68354 h 133582"/>
                <a:gd name="connsiteX19" fmla="*/ 2470 w 96651"/>
                <a:gd name="connsiteY19" fmla="*/ 53030 h 133582"/>
                <a:gd name="connsiteX20" fmla="*/ 6251 w 96651"/>
                <a:gd name="connsiteY20" fmla="*/ 41032 h 133582"/>
                <a:gd name="connsiteX21" fmla="*/ 13106 w 96651"/>
                <a:gd name="connsiteY21" fmla="*/ 27271 h 133582"/>
                <a:gd name="connsiteX22" fmla="*/ 15979 w 96651"/>
                <a:gd name="connsiteY22" fmla="*/ 22180 h 133582"/>
                <a:gd name="connsiteX23" fmla="*/ 21323 w 96651"/>
                <a:gd name="connsiteY23" fmla="*/ 15526 h 133582"/>
                <a:gd name="connsiteX24" fmla="*/ 25305 w 96651"/>
                <a:gd name="connsiteY24" fmla="*/ 11745 h 133582"/>
                <a:gd name="connsiteX25" fmla="*/ 28178 w 96651"/>
                <a:gd name="connsiteY25" fmla="*/ 9073 h 133582"/>
                <a:gd name="connsiteX26" fmla="*/ 31959 w 96651"/>
                <a:gd name="connsiteY26" fmla="*/ 6654 h 133582"/>
                <a:gd name="connsiteX27" fmla="*/ 37050 w 96651"/>
                <a:gd name="connsiteY27" fmla="*/ 3781 h 133582"/>
                <a:gd name="connsiteX28" fmla="*/ 44813 w 96651"/>
                <a:gd name="connsiteY28" fmla="*/ 1109 h 133582"/>
                <a:gd name="connsiteX29" fmla="*/ 50812 w 96651"/>
                <a:gd name="connsiteY29" fmla="*/ 0 h 133582"/>
                <a:gd name="connsiteX30" fmla="*/ 53685 w 96651"/>
                <a:gd name="connsiteY30" fmla="*/ 0 h 133582"/>
                <a:gd name="connsiteX31" fmla="*/ 62557 w 96651"/>
                <a:gd name="connsiteY31" fmla="*/ 907 h 133582"/>
                <a:gd name="connsiteX32" fmla="*/ 67900 w 96651"/>
                <a:gd name="connsiteY32" fmla="*/ 2016 h 133582"/>
                <a:gd name="connsiteX33" fmla="*/ 73445 w 96651"/>
                <a:gd name="connsiteY33" fmla="*/ 4033 h 133582"/>
                <a:gd name="connsiteX34" fmla="*/ 75865 w 96651"/>
                <a:gd name="connsiteY34" fmla="*/ 5797 h 133582"/>
                <a:gd name="connsiteX35" fmla="*/ 78284 w 96651"/>
                <a:gd name="connsiteY35" fmla="*/ 7108 h 133582"/>
                <a:gd name="connsiteX36" fmla="*/ 82720 w 96651"/>
                <a:gd name="connsiteY36" fmla="*/ 10435 h 133582"/>
                <a:gd name="connsiteX37" fmla="*/ 86501 w 96651"/>
                <a:gd name="connsiteY37" fmla="*/ 14417 h 133582"/>
                <a:gd name="connsiteX38" fmla="*/ 91391 w 96651"/>
                <a:gd name="connsiteY38" fmla="*/ 21726 h 133582"/>
                <a:gd name="connsiteX39" fmla="*/ 94718 w 96651"/>
                <a:gd name="connsiteY39" fmla="*/ 29489 h 133582"/>
                <a:gd name="connsiteX40" fmla="*/ 96280 w 96651"/>
                <a:gd name="connsiteY40" fmla="*/ 37705 h 133582"/>
                <a:gd name="connsiteX41" fmla="*/ 96482 w 96651"/>
                <a:gd name="connsiteY41" fmla="*/ 43250 h 133582"/>
                <a:gd name="connsiteX42" fmla="*/ 94718 w 96651"/>
                <a:gd name="connsiteY42" fmla="*/ 49703 h 133582"/>
                <a:gd name="connsiteX43" fmla="*/ 92953 w 96651"/>
                <a:gd name="connsiteY43" fmla="*/ 52374 h 133582"/>
                <a:gd name="connsiteX44" fmla="*/ 87408 w 96651"/>
                <a:gd name="connsiteY44" fmla="*/ 55701 h 133582"/>
                <a:gd name="connsiteX45" fmla="*/ 83880 w 96651"/>
                <a:gd name="connsiteY45" fmla="*/ 55903 h 133582"/>
                <a:gd name="connsiteX46" fmla="*/ 78990 w 96651"/>
                <a:gd name="connsiteY46" fmla="*/ 54794 h 133582"/>
                <a:gd name="connsiteX47" fmla="*/ 75209 w 96651"/>
                <a:gd name="connsiteY47" fmla="*/ 52374 h 133582"/>
                <a:gd name="connsiteX48" fmla="*/ 72538 w 96651"/>
                <a:gd name="connsiteY48" fmla="*/ 48392 h 133582"/>
                <a:gd name="connsiteX49" fmla="*/ 71429 w 96651"/>
                <a:gd name="connsiteY49" fmla="*/ 43301 h 133582"/>
                <a:gd name="connsiteX50" fmla="*/ 71429 w 96651"/>
                <a:gd name="connsiteY50" fmla="*/ 39520 h 133582"/>
                <a:gd name="connsiteX51" fmla="*/ 70118 w 96651"/>
                <a:gd name="connsiteY51" fmla="*/ 35084 h 133582"/>
                <a:gd name="connsiteX52" fmla="*/ 67900 w 96651"/>
                <a:gd name="connsiteY52" fmla="*/ 30850 h 133582"/>
                <a:gd name="connsiteX53" fmla="*/ 65229 w 96651"/>
                <a:gd name="connsiteY53" fmla="*/ 28178 h 133582"/>
                <a:gd name="connsiteX54" fmla="*/ 61448 w 96651"/>
                <a:gd name="connsiteY54" fmla="*/ 26162 h 133582"/>
                <a:gd name="connsiteX55" fmla="*/ 57012 w 96651"/>
                <a:gd name="connsiteY55" fmla="*/ 24599 h 133582"/>
                <a:gd name="connsiteX56" fmla="*/ 52374 w 96651"/>
                <a:gd name="connsiteY56" fmla="*/ 24599 h 133582"/>
                <a:gd name="connsiteX57" fmla="*/ 48140 w 96651"/>
                <a:gd name="connsiteY57" fmla="*/ 25708 h 133582"/>
                <a:gd name="connsiteX58" fmla="*/ 43704 w 96651"/>
                <a:gd name="connsiteY58" fmla="*/ 28582 h 133582"/>
                <a:gd name="connsiteX59" fmla="*/ 37957 w 96651"/>
                <a:gd name="connsiteY59" fmla="*/ 34580 h 133582"/>
                <a:gd name="connsiteX60" fmla="*/ 30195 w 96651"/>
                <a:gd name="connsiteY60" fmla="*/ 47686 h 133582"/>
                <a:gd name="connsiteX61" fmla="*/ 25305 w 96651"/>
                <a:gd name="connsiteY61" fmla="*/ 65884 h 133582"/>
                <a:gd name="connsiteX62" fmla="*/ 25305 w 96651"/>
                <a:gd name="connsiteY62" fmla="*/ 84737 h 133582"/>
                <a:gd name="connsiteX63" fmla="*/ 28178 w 96651"/>
                <a:gd name="connsiteY63" fmla="*/ 96028 h 133582"/>
                <a:gd name="connsiteX64" fmla="*/ 31959 w 96651"/>
                <a:gd name="connsiteY64" fmla="*/ 102229 h 133582"/>
                <a:gd name="connsiteX65" fmla="*/ 35286 w 96651"/>
                <a:gd name="connsiteY65" fmla="*/ 105354 h 133582"/>
                <a:gd name="connsiteX66" fmla="*/ 38411 w 96651"/>
                <a:gd name="connsiteY66" fmla="*/ 107572 h 133582"/>
                <a:gd name="connsiteX67" fmla="*/ 43755 w 96651"/>
                <a:gd name="connsiteY67" fmla="*/ 108882 h 133582"/>
                <a:gd name="connsiteX68" fmla="*/ 54391 w 96651"/>
                <a:gd name="connsiteY68" fmla="*/ 108681 h 133582"/>
                <a:gd name="connsiteX69" fmla="*/ 59028 w 96651"/>
                <a:gd name="connsiteY69" fmla="*/ 108025 h 133582"/>
                <a:gd name="connsiteX70" fmla="*/ 81006 w 96651"/>
                <a:gd name="connsiteY70" fmla="*/ 101372 h 133582"/>
                <a:gd name="connsiteX71" fmla="*/ 87660 w 96651"/>
                <a:gd name="connsiteY71" fmla="*/ 101372 h 133582"/>
                <a:gd name="connsiteX72" fmla="*/ 90332 w 96651"/>
                <a:gd name="connsiteY72" fmla="*/ 102481 h 133582"/>
                <a:gd name="connsiteX73" fmla="*/ 94970 w 96651"/>
                <a:gd name="connsiteY73" fmla="*/ 107118 h 133582"/>
                <a:gd name="connsiteX74" fmla="*/ 96280 w 96651"/>
                <a:gd name="connsiteY74" fmla="*/ 109790 h 13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96651" h="133582">
                  <a:moveTo>
                    <a:pt x="96280" y="109891"/>
                  </a:moveTo>
                  <a:cubicBezTo>
                    <a:pt x="96734" y="111655"/>
                    <a:pt x="96734" y="113218"/>
                    <a:pt x="96482" y="114780"/>
                  </a:cubicBezTo>
                  <a:cubicBezTo>
                    <a:pt x="96482" y="116797"/>
                    <a:pt x="95826" y="118107"/>
                    <a:pt x="94919" y="119670"/>
                  </a:cubicBezTo>
                  <a:cubicBezTo>
                    <a:pt x="94012" y="120779"/>
                    <a:pt x="92903" y="121888"/>
                    <a:pt x="92046" y="123199"/>
                  </a:cubicBezTo>
                  <a:cubicBezTo>
                    <a:pt x="90282" y="124308"/>
                    <a:pt x="88920" y="124963"/>
                    <a:pt x="87610" y="125416"/>
                  </a:cubicBezTo>
                  <a:cubicBezTo>
                    <a:pt x="85392" y="125870"/>
                    <a:pt x="83174" y="126979"/>
                    <a:pt x="81158" y="127836"/>
                  </a:cubicBezTo>
                  <a:cubicBezTo>
                    <a:pt x="72084" y="130709"/>
                    <a:pt x="62506" y="132726"/>
                    <a:pt x="52526" y="133583"/>
                  </a:cubicBezTo>
                  <a:lnTo>
                    <a:pt x="46527" y="133583"/>
                  </a:lnTo>
                  <a:cubicBezTo>
                    <a:pt x="43654" y="133583"/>
                    <a:pt x="40528" y="133381"/>
                    <a:pt x="37655" y="133129"/>
                  </a:cubicBezTo>
                  <a:cubicBezTo>
                    <a:pt x="35437" y="132675"/>
                    <a:pt x="33673" y="131818"/>
                    <a:pt x="31908" y="131566"/>
                  </a:cubicBezTo>
                  <a:cubicBezTo>
                    <a:pt x="29892" y="130911"/>
                    <a:pt x="27926" y="129802"/>
                    <a:pt x="26162" y="129147"/>
                  </a:cubicBezTo>
                  <a:cubicBezTo>
                    <a:pt x="25507" y="128945"/>
                    <a:pt x="24398" y="128491"/>
                    <a:pt x="23742" y="127836"/>
                  </a:cubicBezTo>
                  <a:cubicBezTo>
                    <a:pt x="23087" y="127181"/>
                    <a:pt x="22432" y="126929"/>
                    <a:pt x="21524" y="126072"/>
                  </a:cubicBezTo>
                  <a:cubicBezTo>
                    <a:pt x="20214" y="125416"/>
                    <a:pt x="18651" y="124308"/>
                    <a:pt x="16887" y="122745"/>
                  </a:cubicBezTo>
                  <a:cubicBezTo>
                    <a:pt x="15979" y="121636"/>
                    <a:pt x="14870" y="120527"/>
                    <a:pt x="13761" y="119166"/>
                  </a:cubicBezTo>
                  <a:cubicBezTo>
                    <a:pt x="10888" y="115385"/>
                    <a:pt x="8670" y="112058"/>
                    <a:pt x="6200" y="108076"/>
                  </a:cubicBezTo>
                  <a:cubicBezTo>
                    <a:pt x="4184" y="104094"/>
                    <a:pt x="3075" y="99658"/>
                    <a:pt x="2420" y="94970"/>
                  </a:cubicBezTo>
                  <a:cubicBezTo>
                    <a:pt x="857" y="90534"/>
                    <a:pt x="403" y="85442"/>
                    <a:pt x="0" y="80553"/>
                  </a:cubicBezTo>
                  <a:cubicBezTo>
                    <a:pt x="0" y="76571"/>
                    <a:pt x="0" y="72336"/>
                    <a:pt x="454" y="68354"/>
                  </a:cubicBezTo>
                  <a:cubicBezTo>
                    <a:pt x="655" y="63011"/>
                    <a:pt x="1563" y="57919"/>
                    <a:pt x="2470" y="53030"/>
                  </a:cubicBezTo>
                  <a:cubicBezTo>
                    <a:pt x="3579" y="48594"/>
                    <a:pt x="4889" y="44813"/>
                    <a:pt x="6251" y="41032"/>
                  </a:cubicBezTo>
                  <a:cubicBezTo>
                    <a:pt x="8015" y="36143"/>
                    <a:pt x="10233" y="31253"/>
                    <a:pt x="13106" y="27271"/>
                  </a:cubicBezTo>
                  <a:cubicBezTo>
                    <a:pt x="13761" y="25507"/>
                    <a:pt x="14870" y="23944"/>
                    <a:pt x="15979" y="22180"/>
                  </a:cubicBezTo>
                  <a:cubicBezTo>
                    <a:pt x="17744" y="19962"/>
                    <a:pt x="19508" y="17542"/>
                    <a:pt x="21323" y="15526"/>
                  </a:cubicBezTo>
                  <a:cubicBezTo>
                    <a:pt x="22432" y="13963"/>
                    <a:pt x="23742" y="13106"/>
                    <a:pt x="25305" y="11745"/>
                  </a:cubicBezTo>
                  <a:cubicBezTo>
                    <a:pt x="26212" y="11090"/>
                    <a:pt x="27321" y="9981"/>
                    <a:pt x="28178" y="9073"/>
                  </a:cubicBezTo>
                  <a:cubicBezTo>
                    <a:pt x="29741" y="8166"/>
                    <a:pt x="31052" y="7309"/>
                    <a:pt x="31959" y="6654"/>
                  </a:cubicBezTo>
                  <a:cubicBezTo>
                    <a:pt x="33522" y="5746"/>
                    <a:pt x="35286" y="4638"/>
                    <a:pt x="37050" y="3781"/>
                  </a:cubicBezTo>
                  <a:cubicBezTo>
                    <a:pt x="39722" y="2672"/>
                    <a:pt x="41940" y="1563"/>
                    <a:pt x="44813" y="1109"/>
                  </a:cubicBezTo>
                  <a:cubicBezTo>
                    <a:pt x="47233" y="907"/>
                    <a:pt x="49047" y="202"/>
                    <a:pt x="50812" y="0"/>
                  </a:cubicBezTo>
                  <a:lnTo>
                    <a:pt x="53685" y="0"/>
                  </a:lnTo>
                  <a:cubicBezTo>
                    <a:pt x="56357" y="0"/>
                    <a:pt x="59230" y="202"/>
                    <a:pt x="62557" y="907"/>
                  </a:cubicBezTo>
                  <a:cubicBezTo>
                    <a:pt x="64573" y="1109"/>
                    <a:pt x="66086" y="1361"/>
                    <a:pt x="67900" y="2016"/>
                  </a:cubicBezTo>
                  <a:cubicBezTo>
                    <a:pt x="69917" y="2672"/>
                    <a:pt x="71429" y="3579"/>
                    <a:pt x="73445" y="4033"/>
                  </a:cubicBezTo>
                  <a:cubicBezTo>
                    <a:pt x="74554" y="4688"/>
                    <a:pt x="75209" y="4940"/>
                    <a:pt x="75865" y="5797"/>
                  </a:cubicBezTo>
                  <a:cubicBezTo>
                    <a:pt x="76520" y="5999"/>
                    <a:pt x="77427" y="6452"/>
                    <a:pt x="78284" y="7108"/>
                  </a:cubicBezTo>
                  <a:cubicBezTo>
                    <a:pt x="79847" y="8217"/>
                    <a:pt x="81158" y="9124"/>
                    <a:pt x="82720" y="10435"/>
                  </a:cubicBezTo>
                  <a:cubicBezTo>
                    <a:pt x="83829" y="11745"/>
                    <a:pt x="85392" y="13106"/>
                    <a:pt x="86501" y="14417"/>
                  </a:cubicBezTo>
                  <a:cubicBezTo>
                    <a:pt x="88517" y="16836"/>
                    <a:pt x="90030" y="18853"/>
                    <a:pt x="91391" y="21726"/>
                  </a:cubicBezTo>
                  <a:cubicBezTo>
                    <a:pt x="92701" y="23944"/>
                    <a:pt x="94062" y="26364"/>
                    <a:pt x="94718" y="29489"/>
                  </a:cubicBezTo>
                  <a:cubicBezTo>
                    <a:pt x="95373" y="32161"/>
                    <a:pt x="95826" y="35034"/>
                    <a:pt x="96280" y="37705"/>
                  </a:cubicBezTo>
                  <a:cubicBezTo>
                    <a:pt x="96482" y="39722"/>
                    <a:pt x="96482" y="41234"/>
                    <a:pt x="96482" y="43250"/>
                  </a:cubicBezTo>
                  <a:cubicBezTo>
                    <a:pt x="96482" y="45922"/>
                    <a:pt x="95826" y="47485"/>
                    <a:pt x="94718" y="49703"/>
                  </a:cubicBezTo>
                  <a:cubicBezTo>
                    <a:pt x="94062" y="50610"/>
                    <a:pt x="93810" y="51467"/>
                    <a:pt x="92953" y="52374"/>
                  </a:cubicBezTo>
                  <a:cubicBezTo>
                    <a:pt x="91189" y="53685"/>
                    <a:pt x="89173" y="54794"/>
                    <a:pt x="87408" y="55701"/>
                  </a:cubicBezTo>
                  <a:cubicBezTo>
                    <a:pt x="86299" y="55701"/>
                    <a:pt x="84989" y="55903"/>
                    <a:pt x="83880" y="55903"/>
                  </a:cubicBezTo>
                  <a:cubicBezTo>
                    <a:pt x="82317" y="55903"/>
                    <a:pt x="81006" y="55701"/>
                    <a:pt x="78990" y="54794"/>
                  </a:cubicBezTo>
                  <a:cubicBezTo>
                    <a:pt x="77427" y="54340"/>
                    <a:pt x="76318" y="53231"/>
                    <a:pt x="75209" y="52374"/>
                  </a:cubicBezTo>
                  <a:cubicBezTo>
                    <a:pt x="73899" y="51265"/>
                    <a:pt x="72790" y="49703"/>
                    <a:pt x="72538" y="48392"/>
                  </a:cubicBezTo>
                  <a:cubicBezTo>
                    <a:pt x="71630" y="46829"/>
                    <a:pt x="71429" y="45065"/>
                    <a:pt x="71429" y="43301"/>
                  </a:cubicBezTo>
                  <a:lnTo>
                    <a:pt x="71429" y="39520"/>
                  </a:lnTo>
                  <a:cubicBezTo>
                    <a:pt x="71227" y="37756"/>
                    <a:pt x="70975" y="36395"/>
                    <a:pt x="70118" y="35084"/>
                  </a:cubicBezTo>
                  <a:cubicBezTo>
                    <a:pt x="69211" y="33774"/>
                    <a:pt x="68807" y="32211"/>
                    <a:pt x="67900" y="30850"/>
                  </a:cubicBezTo>
                  <a:cubicBezTo>
                    <a:pt x="66993" y="29943"/>
                    <a:pt x="66136" y="29086"/>
                    <a:pt x="65229" y="28178"/>
                  </a:cubicBezTo>
                  <a:cubicBezTo>
                    <a:pt x="63918" y="27271"/>
                    <a:pt x="62557" y="26414"/>
                    <a:pt x="61448" y="26162"/>
                  </a:cubicBezTo>
                  <a:cubicBezTo>
                    <a:pt x="60137" y="25507"/>
                    <a:pt x="58322" y="24851"/>
                    <a:pt x="57012" y="24599"/>
                  </a:cubicBezTo>
                  <a:lnTo>
                    <a:pt x="52374" y="24599"/>
                  </a:lnTo>
                  <a:cubicBezTo>
                    <a:pt x="50812" y="24801"/>
                    <a:pt x="49249" y="25507"/>
                    <a:pt x="48140" y="25708"/>
                  </a:cubicBezTo>
                  <a:cubicBezTo>
                    <a:pt x="46577" y="26364"/>
                    <a:pt x="45267" y="27473"/>
                    <a:pt x="43704" y="28582"/>
                  </a:cubicBezTo>
                  <a:cubicBezTo>
                    <a:pt x="41688" y="30346"/>
                    <a:pt x="39923" y="32110"/>
                    <a:pt x="37957" y="34580"/>
                  </a:cubicBezTo>
                  <a:cubicBezTo>
                    <a:pt x="34832" y="38563"/>
                    <a:pt x="32413" y="43250"/>
                    <a:pt x="30195" y="47686"/>
                  </a:cubicBezTo>
                  <a:cubicBezTo>
                    <a:pt x="27977" y="53685"/>
                    <a:pt x="26212" y="59684"/>
                    <a:pt x="25305" y="65884"/>
                  </a:cubicBezTo>
                  <a:cubicBezTo>
                    <a:pt x="24398" y="72084"/>
                    <a:pt x="24398" y="78284"/>
                    <a:pt x="25305" y="84737"/>
                  </a:cubicBezTo>
                  <a:cubicBezTo>
                    <a:pt x="26212" y="88517"/>
                    <a:pt x="26868" y="92298"/>
                    <a:pt x="28178" y="96028"/>
                  </a:cubicBezTo>
                  <a:cubicBezTo>
                    <a:pt x="29741" y="98045"/>
                    <a:pt x="30598" y="100464"/>
                    <a:pt x="31959" y="102229"/>
                  </a:cubicBezTo>
                  <a:cubicBezTo>
                    <a:pt x="32614" y="103338"/>
                    <a:pt x="33723" y="104447"/>
                    <a:pt x="35286" y="105354"/>
                  </a:cubicBezTo>
                  <a:cubicBezTo>
                    <a:pt x="36395" y="106009"/>
                    <a:pt x="37504" y="106916"/>
                    <a:pt x="38411" y="107572"/>
                  </a:cubicBezTo>
                  <a:cubicBezTo>
                    <a:pt x="40175" y="108227"/>
                    <a:pt x="41990" y="108681"/>
                    <a:pt x="43755" y="108882"/>
                  </a:cubicBezTo>
                  <a:cubicBezTo>
                    <a:pt x="47535" y="109084"/>
                    <a:pt x="50862" y="108882"/>
                    <a:pt x="54391" y="108681"/>
                  </a:cubicBezTo>
                  <a:cubicBezTo>
                    <a:pt x="56155" y="108681"/>
                    <a:pt x="57516" y="108227"/>
                    <a:pt x="59028" y="108025"/>
                  </a:cubicBezTo>
                  <a:cubicBezTo>
                    <a:pt x="66338" y="106261"/>
                    <a:pt x="73647" y="104245"/>
                    <a:pt x="81006" y="101372"/>
                  </a:cubicBezTo>
                  <a:cubicBezTo>
                    <a:pt x="82771" y="100716"/>
                    <a:pt x="85442" y="100716"/>
                    <a:pt x="87660" y="101372"/>
                  </a:cubicBezTo>
                  <a:cubicBezTo>
                    <a:pt x="88568" y="101825"/>
                    <a:pt x="89223" y="102279"/>
                    <a:pt x="90332" y="102481"/>
                  </a:cubicBezTo>
                  <a:cubicBezTo>
                    <a:pt x="92348" y="103388"/>
                    <a:pt x="94113" y="104900"/>
                    <a:pt x="94970" y="107118"/>
                  </a:cubicBezTo>
                  <a:cubicBezTo>
                    <a:pt x="95423" y="108025"/>
                    <a:pt x="95877" y="108882"/>
                    <a:pt x="96280" y="109790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: vorm 61">
              <a:extLst>
                <a:ext uri="{FF2B5EF4-FFF2-40B4-BE49-F238E27FC236}">
                  <a16:creationId xmlns:a16="http://schemas.microsoft.com/office/drawing/2014/main" id="{09400F50-C6D0-D4C3-61B1-264077444285}"/>
                </a:ext>
              </a:extLst>
            </p:cNvPr>
            <p:cNvSpPr/>
            <p:nvPr/>
          </p:nvSpPr>
          <p:spPr>
            <a:xfrm>
              <a:off x="6788642" y="4481177"/>
              <a:ext cx="104160" cy="159996"/>
            </a:xfrm>
            <a:custGeom>
              <a:avLst/>
              <a:gdLst>
                <a:gd name="connsiteX0" fmla="*/ 103863 w 104160"/>
                <a:gd name="connsiteY0" fmla="*/ 140236 h 159996"/>
                <a:gd name="connsiteX1" fmla="*/ 103409 w 104160"/>
                <a:gd name="connsiteY1" fmla="*/ 145126 h 159996"/>
                <a:gd name="connsiteX2" fmla="*/ 101191 w 104160"/>
                <a:gd name="connsiteY2" fmla="*/ 149562 h 159996"/>
                <a:gd name="connsiteX3" fmla="*/ 97864 w 104160"/>
                <a:gd name="connsiteY3" fmla="*/ 152687 h 159996"/>
                <a:gd name="connsiteX4" fmla="*/ 95192 w 104160"/>
                <a:gd name="connsiteY4" fmla="*/ 154452 h 159996"/>
                <a:gd name="connsiteX5" fmla="*/ 89446 w 104160"/>
                <a:gd name="connsiteY5" fmla="*/ 157123 h 159996"/>
                <a:gd name="connsiteX6" fmla="*/ 86321 w 104160"/>
                <a:gd name="connsiteY6" fmla="*/ 158232 h 159996"/>
                <a:gd name="connsiteX7" fmla="*/ 76138 w 104160"/>
                <a:gd name="connsiteY7" fmla="*/ 159997 h 159996"/>
                <a:gd name="connsiteX8" fmla="*/ 66359 w 104160"/>
                <a:gd name="connsiteY8" fmla="*/ 159543 h 159996"/>
                <a:gd name="connsiteX9" fmla="*/ 59705 w 104160"/>
                <a:gd name="connsiteY9" fmla="*/ 157527 h 159996"/>
                <a:gd name="connsiteX10" fmla="*/ 43070 w 104160"/>
                <a:gd name="connsiteY10" fmla="*/ 147546 h 159996"/>
                <a:gd name="connsiteX11" fmla="*/ 40398 w 104160"/>
                <a:gd name="connsiteY11" fmla="*/ 144874 h 159996"/>
                <a:gd name="connsiteX12" fmla="*/ 36870 w 104160"/>
                <a:gd name="connsiteY12" fmla="*/ 139127 h 159996"/>
                <a:gd name="connsiteX13" fmla="*/ 32232 w 104160"/>
                <a:gd name="connsiteY13" fmla="*/ 129348 h 159996"/>
                <a:gd name="connsiteX14" fmla="*/ 28905 w 104160"/>
                <a:gd name="connsiteY14" fmla="*/ 110294 h 159996"/>
                <a:gd name="connsiteX15" fmla="*/ 27595 w 104160"/>
                <a:gd name="connsiteY15" fmla="*/ 93205 h 159996"/>
                <a:gd name="connsiteX16" fmla="*/ 27595 w 104160"/>
                <a:gd name="connsiteY16" fmla="*/ 73697 h 159996"/>
                <a:gd name="connsiteX17" fmla="*/ 12270 w 104160"/>
                <a:gd name="connsiteY17" fmla="*/ 74806 h 159996"/>
                <a:gd name="connsiteX18" fmla="*/ 6070 w 104160"/>
                <a:gd name="connsiteY18" fmla="*/ 73042 h 159996"/>
                <a:gd name="connsiteX19" fmla="*/ 3399 w 104160"/>
                <a:gd name="connsiteY19" fmla="*/ 71278 h 159996"/>
                <a:gd name="connsiteX20" fmla="*/ 273 w 104160"/>
                <a:gd name="connsiteY20" fmla="*/ 65531 h 159996"/>
                <a:gd name="connsiteX21" fmla="*/ 71 w 104160"/>
                <a:gd name="connsiteY21" fmla="*/ 62406 h 159996"/>
                <a:gd name="connsiteX22" fmla="*/ 979 w 104160"/>
                <a:gd name="connsiteY22" fmla="*/ 57516 h 159996"/>
                <a:gd name="connsiteX23" fmla="*/ 3399 w 104160"/>
                <a:gd name="connsiteY23" fmla="*/ 53736 h 159996"/>
                <a:gd name="connsiteX24" fmla="*/ 7381 w 104160"/>
                <a:gd name="connsiteY24" fmla="*/ 51064 h 159996"/>
                <a:gd name="connsiteX25" fmla="*/ 12270 w 104160"/>
                <a:gd name="connsiteY25" fmla="*/ 50156 h 159996"/>
                <a:gd name="connsiteX26" fmla="*/ 24671 w 104160"/>
                <a:gd name="connsiteY26" fmla="*/ 49047 h 159996"/>
                <a:gd name="connsiteX27" fmla="*/ 27796 w 104160"/>
                <a:gd name="connsiteY27" fmla="*/ 48594 h 159996"/>
                <a:gd name="connsiteX28" fmla="*/ 29813 w 104160"/>
                <a:gd name="connsiteY28" fmla="*/ 12451 h 159996"/>
                <a:gd name="connsiteX29" fmla="*/ 32031 w 104160"/>
                <a:gd name="connsiteY29" fmla="*/ 6452 h 159996"/>
                <a:gd name="connsiteX30" fmla="*/ 33795 w 104160"/>
                <a:gd name="connsiteY30" fmla="*/ 4234 h 159996"/>
                <a:gd name="connsiteX31" fmla="*/ 39138 w 104160"/>
                <a:gd name="connsiteY31" fmla="*/ 1109 h 159996"/>
                <a:gd name="connsiteX32" fmla="*/ 42263 w 104160"/>
                <a:gd name="connsiteY32" fmla="*/ 0 h 159996"/>
                <a:gd name="connsiteX33" fmla="*/ 46901 w 104160"/>
                <a:gd name="connsiteY33" fmla="*/ 1563 h 159996"/>
                <a:gd name="connsiteX34" fmla="*/ 51337 w 104160"/>
                <a:gd name="connsiteY34" fmla="*/ 4234 h 159996"/>
                <a:gd name="connsiteX35" fmla="*/ 53757 w 104160"/>
                <a:gd name="connsiteY35" fmla="*/ 7763 h 159996"/>
                <a:gd name="connsiteX36" fmla="*/ 54664 w 104160"/>
                <a:gd name="connsiteY36" fmla="*/ 12400 h 159996"/>
                <a:gd name="connsiteX37" fmla="*/ 53353 w 104160"/>
                <a:gd name="connsiteY37" fmla="*/ 35689 h 159996"/>
                <a:gd name="connsiteX38" fmla="*/ 52698 w 104160"/>
                <a:gd name="connsiteY38" fmla="*/ 46779 h 159996"/>
                <a:gd name="connsiteX39" fmla="*/ 69535 w 104160"/>
                <a:gd name="connsiteY39" fmla="*/ 45872 h 159996"/>
                <a:gd name="connsiteX40" fmla="*/ 75987 w 104160"/>
                <a:gd name="connsiteY40" fmla="*/ 47434 h 159996"/>
                <a:gd name="connsiteX41" fmla="*/ 78658 w 104160"/>
                <a:gd name="connsiteY41" fmla="*/ 49199 h 159996"/>
                <a:gd name="connsiteX42" fmla="*/ 81784 w 104160"/>
                <a:gd name="connsiteY42" fmla="*/ 54542 h 159996"/>
                <a:gd name="connsiteX43" fmla="*/ 81985 w 104160"/>
                <a:gd name="connsiteY43" fmla="*/ 58323 h 159996"/>
                <a:gd name="connsiteX44" fmla="*/ 80876 w 104160"/>
                <a:gd name="connsiteY44" fmla="*/ 62960 h 159996"/>
                <a:gd name="connsiteX45" fmla="*/ 78658 w 104160"/>
                <a:gd name="connsiteY45" fmla="*/ 66741 h 159996"/>
                <a:gd name="connsiteX46" fmla="*/ 74424 w 104160"/>
                <a:gd name="connsiteY46" fmla="*/ 69614 h 159996"/>
                <a:gd name="connsiteX47" fmla="*/ 69535 w 104160"/>
                <a:gd name="connsiteY47" fmla="*/ 70723 h 159996"/>
                <a:gd name="connsiteX48" fmla="*/ 56882 w 104160"/>
                <a:gd name="connsiteY48" fmla="*/ 71177 h 159996"/>
                <a:gd name="connsiteX49" fmla="*/ 52244 w 104160"/>
                <a:gd name="connsiteY49" fmla="*/ 71631 h 159996"/>
                <a:gd name="connsiteX50" fmla="*/ 52244 w 104160"/>
                <a:gd name="connsiteY50" fmla="*/ 76520 h 159996"/>
                <a:gd name="connsiteX51" fmla="*/ 52698 w 104160"/>
                <a:gd name="connsiteY51" fmla="*/ 97137 h 159996"/>
                <a:gd name="connsiteX52" fmla="*/ 53353 w 104160"/>
                <a:gd name="connsiteY52" fmla="*/ 112008 h 159996"/>
                <a:gd name="connsiteX53" fmla="*/ 56227 w 104160"/>
                <a:gd name="connsiteY53" fmla="*/ 123753 h 159996"/>
                <a:gd name="connsiteX54" fmla="*/ 59100 w 104160"/>
                <a:gd name="connsiteY54" fmla="*/ 128643 h 159996"/>
                <a:gd name="connsiteX55" fmla="*/ 62225 w 104160"/>
                <a:gd name="connsiteY55" fmla="*/ 131314 h 159996"/>
                <a:gd name="connsiteX56" fmla="*/ 66207 w 104160"/>
                <a:gd name="connsiteY56" fmla="*/ 133734 h 159996"/>
                <a:gd name="connsiteX57" fmla="*/ 71097 w 104160"/>
                <a:gd name="connsiteY57" fmla="*/ 135297 h 159996"/>
                <a:gd name="connsiteX58" fmla="*/ 76642 w 104160"/>
                <a:gd name="connsiteY58" fmla="*/ 135297 h 159996"/>
                <a:gd name="connsiteX59" fmla="*/ 81078 w 104160"/>
                <a:gd name="connsiteY59" fmla="*/ 133734 h 159996"/>
                <a:gd name="connsiteX60" fmla="*/ 85514 w 104160"/>
                <a:gd name="connsiteY60" fmla="*/ 131314 h 159996"/>
                <a:gd name="connsiteX61" fmla="*/ 91714 w 104160"/>
                <a:gd name="connsiteY61" fmla="*/ 129298 h 159996"/>
                <a:gd name="connsiteX62" fmla="*/ 95041 w 104160"/>
                <a:gd name="connsiteY62" fmla="*/ 130205 h 159996"/>
                <a:gd name="connsiteX63" fmla="*/ 102603 w 104160"/>
                <a:gd name="connsiteY63" fmla="*/ 135549 h 159996"/>
                <a:gd name="connsiteX64" fmla="*/ 103913 w 104160"/>
                <a:gd name="connsiteY64" fmla="*/ 140186 h 15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04160" h="159996">
                  <a:moveTo>
                    <a:pt x="103863" y="140236"/>
                  </a:moveTo>
                  <a:cubicBezTo>
                    <a:pt x="104316" y="141799"/>
                    <a:pt x="104316" y="143765"/>
                    <a:pt x="103409" y="145126"/>
                  </a:cubicBezTo>
                  <a:cubicBezTo>
                    <a:pt x="102955" y="147143"/>
                    <a:pt x="102502" y="148252"/>
                    <a:pt x="101191" y="149562"/>
                  </a:cubicBezTo>
                  <a:cubicBezTo>
                    <a:pt x="100737" y="150671"/>
                    <a:pt x="99427" y="151982"/>
                    <a:pt x="97864" y="152687"/>
                  </a:cubicBezTo>
                  <a:cubicBezTo>
                    <a:pt x="97410" y="153343"/>
                    <a:pt x="96100" y="153796"/>
                    <a:pt x="95192" y="154452"/>
                  </a:cubicBezTo>
                  <a:cubicBezTo>
                    <a:pt x="93176" y="155359"/>
                    <a:pt x="91210" y="156468"/>
                    <a:pt x="89446" y="157123"/>
                  </a:cubicBezTo>
                  <a:cubicBezTo>
                    <a:pt x="88337" y="157577"/>
                    <a:pt x="87026" y="158031"/>
                    <a:pt x="86321" y="158232"/>
                  </a:cubicBezTo>
                  <a:cubicBezTo>
                    <a:pt x="82994" y="159543"/>
                    <a:pt x="79213" y="159795"/>
                    <a:pt x="76138" y="159997"/>
                  </a:cubicBezTo>
                  <a:cubicBezTo>
                    <a:pt x="72811" y="159997"/>
                    <a:pt x="69484" y="159795"/>
                    <a:pt x="66359" y="159543"/>
                  </a:cubicBezTo>
                  <a:cubicBezTo>
                    <a:pt x="63939" y="158888"/>
                    <a:pt x="61721" y="158434"/>
                    <a:pt x="59705" y="157527"/>
                  </a:cubicBezTo>
                  <a:cubicBezTo>
                    <a:pt x="53252" y="155309"/>
                    <a:pt x="47708" y="152183"/>
                    <a:pt x="43070" y="147546"/>
                  </a:cubicBezTo>
                  <a:cubicBezTo>
                    <a:pt x="41961" y="146437"/>
                    <a:pt x="41507" y="145781"/>
                    <a:pt x="40398" y="144874"/>
                  </a:cubicBezTo>
                  <a:cubicBezTo>
                    <a:pt x="39088" y="143110"/>
                    <a:pt x="37525" y="141345"/>
                    <a:pt x="36870" y="139127"/>
                  </a:cubicBezTo>
                  <a:cubicBezTo>
                    <a:pt x="34450" y="136254"/>
                    <a:pt x="32887" y="132675"/>
                    <a:pt x="32232" y="129348"/>
                  </a:cubicBezTo>
                  <a:cubicBezTo>
                    <a:pt x="29813" y="123148"/>
                    <a:pt x="29107" y="116696"/>
                    <a:pt x="28905" y="110294"/>
                  </a:cubicBezTo>
                  <a:cubicBezTo>
                    <a:pt x="27796" y="104950"/>
                    <a:pt x="27796" y="99002"/>
                    <a:pt x="27595" y="93205"/>
                  </a:cubicBezTo>
                  <a:lnTo>
                    <a:pt x="27595" y="73697"/>
                  </a:lnTo>
                  <a:cubicBezTo>
                    <a:pt x="22251" y="74353"/>
                    <a:pt x="17412" y="74605"/>
                    <a:pt x="12270" y="74806"/>
                  </a:cubicBezTo>
                  <a:cubicBezTo>
                    <a:pt x="10053" y="74806"/>
                    <a:pt x="7835" y="74353"/>
                    <a:pt x="6070" y="73042"/>
                  </a:cubicBezTo>
                  <a:cubicBezTo>
                    <a:pt x="5415" y="72588"/>
                    <a:pt x="4054" y="71731"/>
                    <a:pt x="3399" y="71278"/>
                  </a:cubicBezTo>
                  <a:cubicBezTo>
                    <a:pt x="1634" y="69715"/>
                    <a:pt x="727" y="67951"/>
                    <a:pt x="273" y="65531"/>
                  </a:cubicBezTo>
                  <a:cubicBezTo>
                    <a:pt x="71" y="64876"/>
                    <a:pt x="71" y="63515"/>
                    <a:pt x="71" y="62406"/>
                  </a:cubicBezTo>
                  <a:cubicBezTo>
                    <a:pt x="-130" y="60641"/>
                    <a:pt x="71" y="59079"/>
                    <a:pt x="979" y="57516"/>
                  </a:cubicBezTo>
                  <a:cubicBezTo>
                    <a:pt x="1433" y="55953"/>
                    <a:pt x="2289" y="54643"/>
                    <a:pt x="3399" y="53736"/>
                  </a:cubicBezTo>
                  <a:cubicBezTo>
                    <a:pt x="4709" y="52627"/>
                    <a:pt x="6070" y="51316"/>
                    <a:pt x="7381" y="51064"/>
                  </a:cubicBezTo>
                  <a:cubicBezTo>
                    <a:pt x="8691" y="50610"/>
                    <a:pt x="10506" y="50156"/>
                    <a:pt x="12270" y="50156"/>
                  </a:cubicBezTo>
                  <a:cubicBezTo>
                    <a:pt x="16253" y="49703"/>
                    <a:pt x="20487" y="49249"/>
                    <a:pt x="24671" y="49047"/>
                  </a:cubicBezTo>
                  <a:cubicBezTo>
                    <a:pt x="25780" y="49047"/>
                    <a:pt x="26687" y="49047"/>
                    <a:pt x="27796" y="48594"/>
                  </a:cubicBezTo>
                  <a:cubicBezTo>
                    <a:pt x="27998" y="36597"/>
                    <a:pt x="29107" y="24650"/>
                    <a:pt x="29813" y="12451"/>
                  </a:cubicBezTo>
                  <a:cubicBezTo>
                    <a:pt x="29813" y="10687"/>
                    <a:pt x="30468" y="8670"/>
                    <a:pt x="32031" y="6452"/>
                  </a:cubicBezTo>
                  <a:cubicBezTo>
                    <a:pt x="32232" y="5545"/>
                    <a:pt x="32686" y="4688"/>
                    <a:pt x="33795" y="4234"/>
                  </a:cubicBezTo>
                  <a:cubicBezTo>
                    <a:pt x="35105" y="2470"/>
                    <a:pt x="37122" y="1361"/>
                    <a:pt x="39138" y="1109"/>
                  </a:cubicBezTo>
                  <a:cubicBezTo>
                    <a:pt x="40247" y="655"/>
                    <a:pt x="41558" y="655"/>
                    <a:pt x="42263" y="0"/>
                  </a:cubicBezTo>
                  <a:cubicBezTo>
                    <a:pt x="44280" y="0"/>
                    <a:pt x="45389" y="655"/>
                    <a:pt x="46901" y="1563"/>
                  </a:cubicBezTo>
                  <a:cubicBezTo>
                    <a:pt x="48665" y="2218"/>
                    <a:pt x="49774" y="2672"/>
                    <a:pt x="51337" y="4234"/>
                  </a:cubicBezTo>
                  <a:cubicBezTo>
                    <a:pt x="52244" y="5343"/>
                    <a:pt x="52900" y="6452"/>
                    <a:pt x="53757" y="7763"/>
                  </a:cubicBezTo>
                  <a:cubicBezTo>
                    <a:pt x="54412" y="9325"/>
                    <a:pt x="54664" y="11090"/>
                    <a:pt x="54664" y="12400"/>
                  </a:cubicBezTo>
                  <a:cubicBezTo>
                    <a:pt x="54210" y="20365"/>
                    <a:pt x="53757" y="28128"/>
                    <a:pt x="53353" y="35689"/>
                  </a:cubicBezTo>
                  <a:cubicBezTo>
                    <a:pt x="52900" y="39470"/>
                    <a:pt x="52900" y="43250"/>
                    <a:pt x="52698" y="46779"/>
                  </a:cubicBezTo>
                  <a:cubicBezTo>
                    <a:pt x="58445" y="46325"/>
                    <a:pt x="63989" y="46124"/>
                    <a:pt x="69535" y="45872"/>
                  </a:cubicBezTo>
                  <a:cubicBezTo>
                    <a:pt x="71954" y="45872"/>
                    <a:pt x="74172" y="46073"/>
                    <a:pt x="75987" y="47434"/>
                  </a:cubicBezTo>
                  <a:cubicBezTo>
                    <a:pt x="76642" y="47888"/>
                    <a:pt x="77751" y="48543"/>
                    <a:pt x="78658" y="49199"/>
                  </a:cubicBezTo>
                  <a:cubicBezTo>
                    <a:pt x="79767" y="50761"/>
                    <a:pt x="80876" y="52526"/>
                    <a:pt x="81784" y="54542"/>
                  </a:cubicBezTo>
                  <a:cubicBezTo>
                    <a:pt x="81985" y="55651"/>
                    <a:pt x="81985" y="56962"/>
                    <a:pt x="81985" y="58323"/>
                  </a:cubicBezTo>
                  <a:cubicBezTo>
                    <a:pt x="82187" y="59885"/>
                    <a:pt x="81985" y="61448"/>
                    <a:pt x="80876" y="62960"/>
                  </a:cubicBezTo>
                  <a:cubicBezTo>
                    <a:pt x="80675" y="63868"/>
                    <a:pt x="79314" y="65380"/>
                    <a:pt x="78658" y="66741"/>
                  </a:cubicBezTo>
                  <a:cubicBezTo>
                    <a:pt x="77348" y="68052"/>
                    <a:pt x="75987" y="68505"/>
                    <a:pt x="74424" y="69614"/>
                  </a:cubicBezTo>
                  <a:cubicBezTo>
                    <a:pt x="73113" y="70068"/>
                    <a:pt x="71299" y="70723"/>
                    <a:pt x="69535" y="70723"/>
                  </a:cubicBezTo>
                  <a:cubicBezTo>
                    <a:pt x="65552" y="70723"/>
                    <a:pt x="61116" y="70925"/>
                    <a:pt x="56882" y="71177"/>
                  </a:cubicBezTo>
                  <a:cubicBezTo>
                    <a:pt x="55319" y="71631"/>
                    <a:pt x="53757" y="71631"/>
                    <a:pt x="52244" y="71631"/>
                  </a:cubicBezTo>
                  <a:lnTo>
                    <a:pt x="52244" y="76520"/>
                  </a:lnTo>
                  <a:cubicBezTo>
                    <a:pt x="52244" y="83174"/>
                    <a:pt x="52244" y="90282"/>
                    <a:pt x="52698" y="97137"/>
                  </a:cubicBezTo>
                  <a:cubicBezTo>
                    <a:pt x="52698" y="102027"/>
                    <a:pt x="52698" y="107118"/>
                    <a:pt x="53353" y="112008"/>
                  </a:cubicBezTo>
                  <a:cubicBezTo>
                    <a:pt x="54261" y="116242"/>
                    <a:pt x="54664" y="119569"/>
                    <a:pt x="56227" y="123753"/>
                  </a:cubicBezTo>
                  <a:cubicBezTo>
                    <a:pt x="56882" y="125517"/>
                    <a:pt x="57789" y="126878"/>
                    <a:pt x="59100" y="128643"/>
                  </a:cubicBezTo>
                  <a:cubicBezTo>
                    <a:pt x="60007" y="129298"/>
                    <a:pt x="61116" y="130659"/>
                    <a:pt x="62225" y="131314"/>
                  </a:cubicBezTo>
                  <a:cubicBezTo>
                    <a:pt x="63334" y="132423"/>
                    <a:pt x="64645" y="133331"/>
                    <a:pt x="66207" y="133734"/>
                  </a:cubicBezTo>
                  <a:cubicBezTo>
                    <a:pt x="67317" y="133935"/>
                    <a:pt x="69333" y="135044"/>
                    <a:pt x="71097" y="135297"/>
                  </a:cubicBezTo>
                  <a:lnTo>
                    <a:pt x="76642" y="135297"/>
                  </a:lnTo>
                  <a:cubicBezTo>
                    <a:pt x="78658" y="135095"/>
                    <a:pt x="79767" y="134389"/>
                    <a:pt x="81078" y="133734"/>
                  </a:cubicBezTo>
                  <a:cubicBezTo>
                    <a:pt x="82641" y="133280"/>
                    <a:pt x="83951" y="132423"/>
                    <a:pt x="85514" y="131314"/>
                  </a:cubicBezTo>
                  <a:cubicBezTo>
                    <a:pt x="87530" y="130407"/>
                    <a:pt x="89496" y="129298"/>
                    <a:pt x="91714" y="129298"/>
                  </a:cubicBezTo>
                  <a:cubicBezTo>
                    <a:pt x="93025" y="130205"/>
                    <a:pt x="94134" y="130205"/>
                    <a:pt x="95041" y="130205"/>
                  </a:cubicBezTo>
                  <a:cubicBezTo>
                    <a:pt x="98167" y="130659"/>
                    <a:pt x="100788" y="133331"/>
                    <a:pt x="102603" y="135549"/>
                  </a:cubicBezTo>
                  <a:cubicBezTo>
                    <a:pt x="103510" y="136859"/>
                    <a:pt x="103913" y="138674"/>
                    <a:pt x="103913" y="140186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" name="Vrije vorm: vorm 62">
              <a:extLst>
                <a:ext uri="{FF2B5EF4-FFF2-40B4-BE49-F238E27FC236}">
                  <a16:creationId xmlns:a16="http://schemas.microsoft.com/office/drawing/2014/main" id="{B417BFB4-919B-DD3D-39B6-49C838983F51}"/>
                </a:ext>
              </a:extLst>
            </p:cNvPr>
            <p:cNvSpPr/>
            <p:nvPr/>
          </p:nvSpPr>
          <p:spPr>
            <a:xfrm>
              <a:off x="6909140" y="4479262"/>
              <a:ext cx="29152" cy="159612"/>
            </a:xfrm>
            <a:custGeom>
              <a:avLst/>
              <a:gdLst>
                <a:gd name="connsiteX0" fmla="*/ 24851 w 29152"/>
                <a:gd name="connsiteY0" fmla="*/ 56054 h 159612"/>
                <a:gd name="connsiteX1" fmla="*/ 25961 w 29152"/>
                <a:gd name="connsiteY1" fmla="*/ 60944 h 159612"/>
                <a:gd name="connsiteX2" fmla="*/ 25305 w 29152"/>
                <a:gd name="connsiteY2" fmla="*/ 82670 h 159612"/>
                <a:gd name="connsiteX3" fmla="*/ 24650 w 29152"/>
                <a:gd name="connsiteY3" fmla="*/ 108832 h 159612"/>
                <a:gd name="connsiteX4" fmla="*/ 24650 w 29152"/>
                <a:gd name="connsiteY4" fmla="*/ 147193 h 159612"/>
                <a:gd name="connsiteX5" fmla="*/ 22885 w 29152"/>
                <a:gd name="connsiteY5" fmla="*/ 153393 h 159612"/>
                <a:gd name="connsiteX6" fmla="*/ 21121 w 29152"/>
                <a:gd name="connsiteY6" fmla="*/ 155813 h 159612"/>
                <a:gd name="connsiteX7" fmla="*/ 15576 w 29152"/>
                <a:gd name="connsiteY7" fmla="*/ 159140 h 159612"/>
                <a:gd name="connsiteX8" fmla="*/ 12451 w 29152"/>
                <a:gd name="connsiteY8" fmla="*/ 159341 h 159612"/>
                <a:gd name="connsiteX9" fmla="*/ 7561 w 29152"/>
                <a:gd name="connsiteY9" fmla="*/ 158686 h 159612"/>
                <a:gd name="connsiteX10" fmla="*/ 3327 w 29152"/>
                <a:gd name="connsiteY10" fmla="*/ 155813 h 159612"/>
                <a:gd name="connsiteX11" fmla="*/ 1109 w 29152"/>
                <a:gd name="connsiteY11" fmla="*/ 152284 h 159612"/>
                <a:gd name="connsiteX12" fmla="*/ 0 w 29152"/>
                <a:gd name="connsiteY12" fmla="*/ 147193 h 159612"/>
                <a:gd name="connsiteX13" fmla="*/ 0 w 29152"/>
                <a:gd name="connsiteY13" fmla="*/ 125668 h 159612"/>
                <a:gd name="connsiteX14" fmla="*/ 202 w 29152"/>
                <a:gd name="connsiteY14" fmla="*/ 99506 h 159612"/>
                <a:gd name="connsiteX15" fmla="*/ 1311 w 29152"/>
                <a:gd name="connsiteY15" fmla="*/ 60893 h 159612"/>
                <a:gd name="connsiteX16" fmla="*/ 3075 w 29152"/>
                <a:gd name="connsiteY16" fmla="*/ 54693 h 159612"/>
                <a:gd name="connsiteX17" fmla="*/ 4839 w 29152"/>
                <a:gd name="connsiteY17" fmla="*/ 52475 h 159612"/>
                <a:gd name="connsiteX18" fmla="*/ 10586 w 29152"/>
                <a:gd name="connsiteY18" fmla="*/ 49350 h 159612"/>
                <a:gd name="connsiteX19" fmla="*/ 13459 w 29152"/>
                <a:gd name="connsiteY19" fmla="*/ 48695 h 159612"/>
                <a:gd name="connsiteX20" fmla="*/ 18097 w 29152"/>
                <a:gd name="connsiteY20" fmla="*/ 49804 h 159612"/>
                <a:gd name="connsiteX21" fmla="*/ 22533 w 29152"/>
                <a:gd name="connsiteY21" fmla="*/ 52475 h 159612"/>
                <a:gd name="connsiteX22" fmla="*/ 24750 w 29152"/>
                <a:gd name="connsiteY22" fmla="*/ 56004 h 159612"/>
                <a:gd name="connsiteX23" fmla="*/ 29086 w 29152"/>
                <a:gd name="connsiteY23" fmla="*/ 12602 h 159612"/>
                <a:gd name="connsiteX24" fmla="*/ 27775 w 29152"/>
                <a:gd name="connsiteY24" fmla="*/ 17492 h 159612"/>
                <a:gd name="connsiteX25" fmla="*/ 25356 w 29152"/>
                <a:gd name="connsiteY25" fmla="*/ 21474 h 159612"/>
                <a:gd name="connsiteX26" fmla="*/ 21373 w 29152"/>
                <a:gd name="connsiteY26" fmla="*/ 23692 h 159612"/>
                <a:gd name="connsiteX27" fmla="*/ 16484 w 29152"/>
                <a:gd name="connsiteY27" fmla="*/ 25003 h 159612"/>
                <a:gd name="connsiteX28" fmla="*/ 10737 w 29152"/>
                <a:gd name="connsiteY28" fmla="*/ 23238 h 159612"/>
                <a:gd name="connsiteX29" fmla="*/ 8065 w 29152"/>
                <a:gd name="connsiteY29" fmla="*/ 21474 h 159612"/>
                <a:gd name="connsiteX30" fmla="*/ 4940 w 29152"/>
                <a:gd name="connsiteY30" fmla="*/ 15727 h 159612"/>
                <a:gd name="connsiteX31" fmla="*/ 4285 w 29152"/>
                <a:gd name="connsiteY31" fmla="*/ 12602 h 159612"/>
                <a:gd name="connsiteX32" fmla="*/ 5192 w 29152"/>
                <a:gd name="connsiteY32" fmla="*/ 7964 h 159612"/>
                <a:gd name="connsiteX33" fmla="*/ 8065 w 29152"/>
                <a:gd name="connsiteY33" fmla="*/ 3529 h 159612"/>
                <a:gd name="connsiteX34" fmla="*/ 12048 w 29152"/>
                <a:gd name="connsiteY34" fmla="*/ 1311 h 159612"/>
                <a:gd name="connsiteX35" fmla="*/ 16484 w 29152"/>
                <a:gd name="connsiteY35" fmla="*/ 0 h 159612"/>
                <a:gd name="connsiteX36" fmla="*/ 22936 w 29152"/>
                <a:gd name="connsiteY36" fmla="*/ 1764 h 159612"/>
                <a:gd name="connsiteX37" fmla="*/ 25356 w 29152"/>
                <a:gd name="connsiteY37" fmla="*/ 3529 h 159612"/>
                <a:gd name="connsiteX38" fmla="*/ 28481 w 29152"/>
                <a:gd name="connsiteY38" fmla="*/ 9275 h 159612"/>
                <a:gd name="connsiteX39" fmla="*/ 29136 w 29152"/>
                <a:gd name="connsiteY39" fmla="*/ 12602 h 15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9152" h="159612">
                  <a:moveTo>
                    <a:pt x="24851" y="56054"/>
                  </a:moveTo>
                  <a:cubicBezTo>
                    <a:pt x="25759" y="57819"/>
                    <a:pt x="25961" y="59381"/>
                    <a:pt x="25961" y="60944"/>
                  </a:cubicBezTo>
                  <a:cubicBezTo>
                    <a:pt x="25759" y="68253"/>
                    <a:pt x="25305" y="75562"/>
                    <a:pt x="25305" y="82670"/>
                  </a:cubicBezTo>
                  <a:cubicBezTo>
                    <a:pt x="24851" y="95524"/>
                    <a:pt x="24650" y="95978"/>
                    <a:pt x="24650" y="108832"/>
                  </a:cubicBezTo>
                  <a:cubicBezTo>
                    <a:pt x="24448" y="121686"/>
                    <a:pt x="24650" y="134540"/>
                    <a:pt x="24650" y="147193"/>
                  </a:cubicBezTo>
                  <a:cubicBezTo>
                    <a:pt x="24650" y="149613"/>
                    <a:pt x="24196" y="151629"/>
                    <a:pt x="22885" y="153393"/>
                  </a:cubicBezTo>
                  <a:cubicBezTo>
                    <a:pt x="22230" y="154502"/>
                    <a:pt x="21978" y="155409"/>
                    <a:pt x="21121" y="155813"/>
                  </a:cubicBezTo>
                  <a:cubicBezTo>
                    <a:pt x="19559" y="157577"/>
                    <a:pt x="17593" y="158938"/>
                    <a:pt x="15576" y="159140"/>
                  </a:cubicBezTo>
                  <a:cubicBezTo>
                    <a:pt x="14467" y="159341"/>
                    <a:pt x="13358" y="159341"/>
                    <a:pt x="12451" y="159341"/>
                  </a:cubicBezTo>
                  <a:cubicBezTo>
                    <a:pt x="10687" y="159997"/>
                    <a:pt x="9124" y="159341"/>
                    <a:pt x="7561" y="158686"/>
                  </a:cubicBezTo>
                  <a:cubicBezTo>
                    <a:pt x="5999" y="157779"/>
                    <a:pt x="4688" y="157376"/>
                    <a:pt x="3327" y="155813"/>
                  </a:cubicBezTo>
                  <a:cubicBezTo>
                    <a:pt x="2420" y="154704"/>
                    <a:pt x="1311" y="153393"/>
                    <a:pt x="1109" y="152284"/>
                  </a:cubicBezTo>
                  <a:cubicBezTo>
                    <a:pt x="202" y="150722"/>
                    <a:pt x="0" y="149159"/>
                    <a:pt x="0" y="147193"/>
                  </a:cubicBezTo>
                  <a:lnTo>
                    <a:pt x="0" y="125668"/>
                  </a:lnTo>
                  <a:cubicBezTo>
                    <a:pt x="0" y="112814"/>
                    <a:pt x="0" y="112159"/>
                    <a:pt x="202" y="99506"/>
                  </a:cubicBezTo>
                  <a:cubicBezTo>
                    <a:pt x="202" y="87106"/>
                    <a:pt x="655" y="73798"/>
                    <a:pt x="1311" y="60893"/>
                  </a:cubicBezTo>
                  <a:cubicBezTo>
                    <a:pt x="1311" y="59129"/>
                    <a:pt x="1764" y="57113"/>
                    <a:pt x="3075" y="54693"/>
                  </a:cubicBezTo>
                  <a:cubicBezTo>
                    <a:pt x="3730" y="54239"/>
                    <a:pt x="4184" y="53131"/>
                    <a:pt x="4839" y="52475"/>
                  </a:cubicBezTo>
                  <a:cubicBezTo>
                    <a:pt x="6402" y="50913"/>
                    <a:pt x="8368" y="49804"/>
                    <a:pt x="10586" y="49350"/>
                  </a:cubicBezTo>
                  <a:cubicBezTo>
                    <a:pt x="11493" y="49350"/>
                    <a:pt x="12602" y="48695"/>
                    <a:pt x="13459" y="48695"/>
                  </a:cubicBezTo>
                  <a:cubicBezTo>
                    <a:pt x="15475" y="48695"/>
                    <a:pt x="16786" y="49350"/>
                    <a:pt x="18097" y="49804"/>
                  </a:cubicBezTo>
                  <a:cubicBezTo>
                    <a:pt x="19861" y="50005"/>
                    <a:pt x="21222" y="51114"/>
                    <a:pt x="22533" y="52475"/>
                  </a:cubicBezTo>
                  <a:cubicBezTo>
                    <a:pt x="23440" y="53131"/>
                    <a:pt x="24297" y="54693"/>
                    <a:pt x="24750" y="56004"/>
                  </a:cubicBezTo>
                  <a:close/>
                  <a:moveTo>
                    <a:pt x="29086" y="12602"/>
                  </a:moveTo>
                  <a:cubicBezTo>
                    <a:pt x="29287" y="14165"/>
                    <a:pt x="29086" y="15727"/>
                    <a:pt x="27775" y="17492"/>
                  </a:cubicBezTo>
                  <a:cubicBezTo>
                    <a:pt x="27574" y="18802"/>
                    <a:pt x="26868" y="20365"/>
                    <a:pt x="25356" y="21474"/>
                  </a:cubicBezTo>
                  <a:cubicBezTo>
                    <a:pt x="24448" y="22381"/>
                    <a:pt x="22936" y="23490"/>
                    <a:pt x="21373" y="23692"/>
                  </a:cubicBezTo>
                  <a:cubicBezTo>
                    <a:pt x="20063" y="24801"/>
                    <a:pt x="18248" y="25003"/>
                    <a:pt x="16484" y="25003"/>
                  </a:cubicBezTo>
                  <a:cubicBezTo>
                    <a:pt x="14467" y="25003"/>
                    <a:pt x="12501" y="24801"/>
                    <a:pt x="10737" y="23238"/>
                  </a:cubicBezTo>
                  <a:cubicBezTo>
                    <a:pt x="9628" y="22785"/>
                    <a:pt x="8721" y="21928"/>
                    <a:pt x="8065" y="21474"/>
                  </a:cubicBezTo>
                  <a:cubicBezTo>
                    <a:pt x="6301" y="20163"/>
                    <a:pt x="5192" y="17693"/>
                    <a:pt x="4940" y="15727"/>
                  </a:cubicBezTo>
                  <a:cubicBezTo>
                    <a:pt x="4738" y="14417"/>
                    <a:pt x="4738" y="13711"/>
                    <a:pt x="4285" y="12602"/>
                  </a:cubicBezTo>
                  <a:cubicBezTo>
                    <a:pt x="4285" y="10838"/>
                    <a:pt x="4738" y="9275"/>
                    <a:pt x="5192" y="7964"/>
                  </a:cubicBezTo>
                  <a:cubicBezTo>
                    <a:pt x="6100" y="6200"/>
                    <a:pt x="6503" y="4839"/>
                    <a:pt x="8065" y="3529"/>
                  </a:cubicBezTo>
                  <a:cubicBezTo>
                    <a:pt x="9174" y="2621"/>
                    <a:pt x="10737" y="1764"/>
                    <a:pt x="12048" y="1311"/>
                  </a:cubicBezTo>
                  <a:cubicBezTo>
                    <a:pt x="13358" y="202"/>
                    <a:pt x="15173" y="0"/>
                    <a:pt x="16484" y="0"/>
                  </a:cubicBezTo>
                  <a:cubicBezTo>
                    <a:pt x="18903" y="0"/>
                    <a:pt x="21121" y="907"/>
                    <a:pt x="22936" y="1764"/>
                  </a:cubicBezTo>
                  <a:cubicBezTo>
                    <a:pt x="23591" y="2672"/>
                    <a:pt x="24700" y="3327"/>
                    <a:pt x="25356" y="3529"/>
                  </a:cubicBezTo>
                  <a:cubicBezTo>
                    <a:pt x="27372" y="5091"/>
                    <a:pt x="28027" y="7309"/>
                    <a:pt x="28481" y="9275"/>
                  </a:cubicBezTo>
                  <a:cubicBezTo>
                    <a:pt x="29136" y="10586"/>
                    <a:pt x="29136" y="11291"/>
                    <a:pt x="29136" y="1260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08" name="Vrije vorm: vorm 4607">
              <a:extLst>
                <a:ext uri="{FF2B5EF4-FFF2-40B4-BE49-F238E27FC236}">
                  <a16:creationId xmlns:a16="http://schemas.microsoft.com/office/drawing/2014/main" id="{2A03DC91-84A5-6060-29AB-F8B52D5AEFBF}"/>
                </a:ext>
              </a:extLst>
            </p:cNvPr>
            <p:cNvSpPr/>
            <p:nvPr/>
          </p:nvSpPr>
          <p:spPr>
            <a:xfrm>
              <a:off x="6952995" y="4505285"/>
              <a:ext cx="107370" cy="129184"/>
            </a:xfrm>
            <a:custGeom>
              <a:avLst/>
              <a:gdLst>
                <a:gd name="connsiteX0" fmla="*/ 106059 w 107370"/>
                <a:gd name="connsiteY0" fmla="*/ 59974 h 129184"/>
                <a:gd name="connsiteX1" fmla="*/ 107370 w 107370"/>
                <a:gd name="connsiteY1" fmla="*/ 70862 h 129184"/>
                <a:gd name="connsiteX2" fmla="*/ 106059 w 107370"/>
                <a:gd name="connsiteY2" fmla="*/ 81750 h 129184"/>
                <a:gd name="connsiteX3" fmla="*/ 104043 w 107370"/>
                <a:gd name="connsiteY3" fmla="*/ 89513 h 129184"/>
                <a:gd name="connsiteX4" fmla="*/ 99809 w 107370"/>
                <a:gd name="connsiteY4" fmla="*/ 99696 h 129184"/>
                <a:gd name="connsiteX5" fmla="*/ 93357 w 107370"/>
                <a:gd name="connsiteY5" fmla="*/ 108366 h 129184"/>
                <a:gd name="connsiteX6" fmla="*/ 87610 w 107370"/>
                <a:gd name="connsiteY6" fmla="*/ 114112 h 129184"/>
                <a:gd name="connsiteX7" fmla="*/ 82267 w 107370"/>
                <a:gd name="connsiteY7" fmla="*/ 118347 h 129184"/>
                <a:gd name="connsiteX8" fmla="*/ 79141 w 107370"/>
                <a:gd name="connsiteY8" fmla="*/ 120565 h 129184"/>
                <a:gd name="connsiteX9" fmla="*/ 72034 w 107370"/>
                <a:gd name="connsiteY9" fmla="*/ 124093 h 129184"/>
                <a:gd name="connsiteX10" fmla="*/ 61851 w 107370"/>
                <a:gd name="connsiteY10" fmla="*/ 127874 h 129184"/>
                <a:gd name="connsiteX11" fmla="*/ 57869 w 107370"/>
                <a:gd name="connsiteY11" fmla="*/ 128529 h 129184"/>
                <a:gd name="connsiteX12" fmla="*/ 50308 w 107370"/>
                <a:gd name="connsiteY12" fmla="*/ 129185 h 129184"/>
                <a:gd name="connsiteX13" fmla="*/ 45418 w 107370"/>
                <a:gd name="connsiteY13" fmla="*/ 129185 h 129184"/>
                <a:gd name="connsiteX14" fmla="*/ 40075 w 107370"/>
                <a:gd name="connsiteY14" fmla="*/ 128529 h 129184"/>
                <a:gd name="connsiteX15" fmla="*/ 37403 w 107370"/>
                <a:gd name="connsiteY15" fmla="*/ 128076 h 129184"/>
                <a:gd name="connsiteX16" fmla="*/ 32766 w 107370"/>
                <a:gd name="connsiteY16" fmla="*/ 126513 h 129184"/>
                <a:gd name="connsiteX17" fmla="*/ 26112 w 107370"/>
                <a:gd name="connsiteY17" fmla="*/ 123841 h 129184"/>
                <a:gd name="connsiteX18" fmla="*/ 22583 w 107370"/>
                <a:gd name="connsiteY18" fmla="*/ 121623 h 129184"/>
                <a:gd name="connsiteX19" fmla="*/ 17038 w 107370"/>
                <a:gd name="connsiteY19" fmla="*/ 117389 h 129184"/>
                <a:gd name="connsiteX20" fmla="*/ 9729 w 107370"/>
                <a:gd name="connsiteY20" fmla="*/ 109172 h 129184"/>
                <a:gd name="connsiteX21" fmla="*/ 5747 w 107370"/>
                <a:gd name="connsiteY21" fmla="*/ 101611 h 129184"/>
                <a:gd name="connsiteX22" fmla="*/ 1512 w 107370"/>
                <a:gd name="connsiteY22" fmla="*/ 89614 h 129184"/>
                <a:gd name="connsiteX23" fmla="*/ 202 w 107370"/>
                <a:gd name="connsiteY23" fmla="*/ 81649 h 129184"/>
                <a:gd name="connsiteX24" fmla="*/ 0 w 107370"/>
                <a:gd name="connsiteY24" fmla="*/ 77213 h 129184"/>
                <a:gd name="connsiteX25" fmla="*/ 655 w 107370"/>
                <a:gd name="connsiteY25" fmla="*/ 63905 h 129184"/>
                <a:gd name="connsiteX26" fmla="*/ 5091 w 107370"/>
                <a:gd name="connsiteY26" fmla="*/ 48833 h 129184"/>
                <a:gd name="connsiteX27" fmla="*/ 9729 w 107370"/>
                <a:gd name="connsiteY27" fmla="*/ 39054 h 129184"/>
                <a:gd name="connsiteX28" fmla="*/ 13711 w 107370"/>
                <a:gd name="connsiteY28" fmla="*/ 32198 h 129184"/>
                <a:gd name="connsiteX29" fmla="*/ 25910 w 107370"/>
                <a:gd name="connsiteY29" fmla="*/ 18235 h 129184"/>
                <a:gd name="connsiteX30" fmla="*/ 34580 w 107370"/>
                <a:gd name="connsiteY30" fmla="*/ 11581 h 129184"/>
                <a:gd name="connsiteX31" fmla="*/ 40780 w 107370"/>
                <a:gd name="connsiteY31" fmla="*/ 7145 h 129184"/>
                <a:gd name="connsiteX32" fmla="*/ 51417 w 107370"/>
                <a:gd name="connsiteY32" fmla="*/ 2911 h 129184"/>
                <a:gd name="connsiteX33" fmla="*/ 58726 w 107370"/>
                <a:gd name="connsiteY33" fmla="*/ 491 h 129184"/>
                <a:gd name="connsiteX34" fmla="*/ 64926 w 107370"/>
                <a:gd name="connsiteY34" fmla="*/ 491 h 129184"/>
                <a:gd name="connsiteX35" fmla="*/ 68253 w 107370"/>
                <a:gd name="connsiteY35" fmla="*/ 1600 h 129184"/>
                <a:gd name="connsiteX36" fmla="*/ 72236 w 107370"/>
                <a:gd name="connsiteY36" fmla="*/ 6238 h 129184"/>
                <a:gd name="connsiteX37" fmla="*/ 73798 w 107370"/>
                <a:gd name="connsiteY37" fmla="*/ 8910 h 129184"/>
                <a:gd name="connsiteX38" fmla="*/ 73798 w 107370"/>
                <a:gd name="connsiteY38" fmla="*/ 14001 h 129184"/>
                <a:gd name="connsiteX39" fmla="*/ 73143 w 107370"/>
                <a:gd name="connsiteY39" fmla="*/ 17126 h 129184"/>
                <a:gd name="connsiteX40" fmla="*/ 75814 w 107370"/>
                <a:gd name="connsiteY40" fmla="*/ 18235 h 129184"/>
                <a:gd name="connsiteX41" fmla="*/ 79343 w 107370"/>
                <a:gd name="connsiteY41" fmla="*/ 20252 h 129184"/>
                <a:gd name="connsiteX42" fmla="*/ 82872 w 107370"/>
                <a:gd name="connsiteY42" fmla="*/ 22671 h 129184"/>
                <a:gd name="connsiteX43" fmla="*/ 88618 w 107370"/>
                <a:gd name="connsiteY43" fmla="*/ 26906 h 129184"/>
                <a:gd name="connsiteX44" fmla="*/ 95474 w 107370"/>
                <a:gd name="connsiteY44" fmla="*/ 35777 h 129184"/>
                <a:gd name="connsiteX45" fmla="*/ 99910 w 107370"/>
                <a:gd name="connsiteY45" fmla="*/ 41978 h 129184"/>
                <a:gd name="connsiteX46" fmla="*/ 101472 w 107370"/>
                <a:gd name="connsiteY46" fmla="*/ 45758 h 129184"/>
                <a:gd name="connsiteX47" fmla="*/ 104346 w 107370"/>
                <a:gd name="connsiteY47" fmla="*/ 51959 h 129184"/>
                <a:gd name="connsiteX48" fmla="*/ 105908 w 107370"/>
                <a:gd name="connsiteY48" fmla="*/ 59923 h 129184"/>
                <a:gd name="connsiteX49" fmla="*/ 80351 w 107370"/>
                <a:gd name="connsiteY49" fmla="*/ 83061 h 129184"/>
                <a:gd name="connsiteX50" fmla="*/ 82367 w 107370"/>
                <a:gd name="connsiteY50" fmla="*/ 75096 h 129184"/>
                <a:gd name="connsiteX51" fmla="*/ 82367 w 107370"/>
                <a:gd name="connsiteY51" fmla="*/ 66224 h 129184"/>
                <a:gd name="connsiteX52" fmla="*/ 79494 w 107370"/>
                <a:gd name="connsiteY52" fmla="*/ 56697 h 129184"/>
                <a:gd name="connsiteX53" fmla="*/ 74857 w 107370"/>
                <a:gd name="connsiteY53" fmla="*/ 48934 h 129184"/>
                <a:gd name="connsiteX54" fmla="*/ 69312 w 107370"/>
                <a:gd name="connsiteY54" fmla="*/ 42935 h 129184"/>
                <a:gd name="connsiteX55" fmla="*/ 62859 w 107370"/>
                <a:gd name="connsiteY55" fmla="*/ 39407 h 129184"/>
                <a:gd name="connsiteX56" fmla="*/ 56407 w 107370"/>
                <a:gd name="connsiteY56" fmla="*/ 37390 h 129184"/>
                <a:gd name="connsiteX57" fmla="*/ 51316 w 107370"/>
                <a:gd name="connsiteY57" fmla="*/ 37390 h 129184"/>
                <a:gd name="connsiteX58" fmla="*/ 47334 w 107370"/>
                <a:gd name="connsiteY58" fmla="*/ 38298 h 129184"/>
                <a:gd name="connsiteX59" fmla="*/ 44208 w 107370"/>
                <a:gd name="connsiteY59" fmla="*/ 39861 h 129184"/>
                <a:gd name="connsiteX60" fmla="*/ 41990 w 107370"/>
                <a:gd name="connsiteY60" fmla="*/ 42986 h 129184"/>
                <a:gd name="connsiteX61" fmla="*/ 40226 w 107370"/>
                <a:gd name="connsiteY61" fmla="*/ 45859 h 129184"/>
                <a:gd name="connsiteX62" fmla="*/ 39319 w 107370"/>
                <a:gd name="connsiteY62" fmla="*/ 48531 h 129184"/>
                <a:gd name="connsiteX63" fmla="*/ 39319 w 107370"/>
                <a:gd name="connsiteY63" fmla="*/ 50295 h 129184"/>
                <a:gd name="connsiteX64" fmla="*/ 39319 w 107370"/>
                <a:gd name="connsiteY64" fmla="*/ 56042 h 129184"/>
                <a:gd name="connsiteX65" fmla="*/ 37756 w 107370"/>
                <a:gd name="connsiteY65" fmla="*/ 58713 h 129184"/>
                <a:gd name="connsiteX66" fmla="*/ 33118 w 107370"/>
                <a:gd name="connsiteY66" fmla="*/ 63351 h 129184"/>
                <a:gd name="connsiteX67" fmla="*/ 30447 w 107370"/>
                <a:gd name="connsiteY67" fmla="*/ 64662 h 129184"/>
                <a:gd name="connsiteX68" fmla="*/ 26011 w 107370"/>
                <a:gd name="connsiteY68" fmla="*/ 64863 h 129184"/>
                <a:gd name="connsiteX69" fmla="*/ 24902 w 107370"/>
                <a:gd name="connsiteY69" fmla="*/ 69501 h 129184"/>
                <a:gd name="connsiteX70" fmla="*/ 24902 w 107370"/>
                <a:gd name="connsiteY70" fmla="*/ 81044 h 129184"/>
                <a:gd name="connsiteX71" fmla="*/ 27321 w 107370"/>
                <a:gd name="connsiteY71" fmla="*/ 89463 h 129184"/>
                <a:gd name="connsiteX72" fmla="*/ 30850 w 107370"/>
                <a:gd name="connsiteY72" fmla="*/ 95663 h 129184"/>
                <a:gd name="connsiteX73" fmla="*/ 34832 w 107370"/>
                <a:gd name="connsiteY73" fmla="*/ 100099 h 129184"/>
                <a:gd name="connsiteX74" fmla="*/ 39470 w 107370"/>
                <a:gd name="connsiteY74" fmla="*/ 102972 h 129184"/>
                <a:gd name="connsiteX75" fmla="*/ 45015 w 107370"/>
                <a:gd name="connsiteY75" fmla="*/ 104535 h 129184"/>
                <a:gd name="connsiteX76" fmla="*/ 52778 w 107370"/>
                <a:gd name="connsiteY76" fmla="*/ 104535 h 129184"/>
                <a:gd name="connsiteX77" fmla="*/ 61196 w 107370"/>
                <a:gd name="connsiteY77" fmla="*/ 101863 h 129184"/>
                <a:gd name="connsiteX78" fmla="*/ 68959 w 107370"/>
                <a:gd name="connsiteY78" fmla="*/ 97225 h 129184"/>
                <a:gd name="connsiteX79" fmla="*/ 75814 w 107370"/>
                <a:gd name="connsiteY79" fmla="*/ 90572 h 129184"/>
                <a:gd name="connsiteX80" fmla="*/ 80250 w 107370"/>
                <a:gd name="connsiteY80" fmla="*/ 83010 h 12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7370" h="129184">
                  <a:moveTo>
                    <a:pt x="106059" y="59974"/>
                  </a:moveTo>
                  <a:cubicBezTo>
                    <a:pt x="106967" y="63301"/>
                    <a:pt x="107370" y="67283"/>
                    <a:pt x="107370" y="70862"/>
                  </a:cubicBezTo>
                  <a:cubicBezTo>
                    <a:pt x="107370" y="74844"/>
                    <a:pt x="106916" y="78171"/>
                    <a:pt x="106059" y="81750"/>
                  </a:cubicBezTo>
                  <a:cubicBezTo>
                    <a:pt x="105858" y="84623"/>
                    <a:pt x="104951" y="87295"/>
                    <a:pt x="104043" y="89513"/>
                  </a:cubicBezTo>
                  <a:cubicBezTo>
                    <a:pt x="102934" y="93294"/>
                    <a:pt x="101372" y="96621"/>
                    <a:pt x="99809" y="99696"/>
                  </a:cubicBezTo>
                  <a:cubicBezTo>
                    <a:pt x="97792" y="102821"/>
                    <a:pt x="95373" y="105241"/>
                    <a:pt x="93357" y="108366"/>
                  </a:cubicBezTo>
                  <a:cubicBezTo>
                    <a:pt x="91592" y="109928"/>
                    <a:pt x="90030" y="112146"/>
                    <a:pt x="87610" y="114112"/>
                  </a:cubicBezTo>
                  <a:cubicBezTo>
                    <a:pt x="85846" y="115221"/>
                    <a:pt x="84081" y="116784"/>
                    <a:pt x="82267" y="118347"/>
                  </a:cubicBezTo>
                  <a:cubicBezTo>
                    <a:pt x="81158" y="119002"/>
                    <a:pt x="80250" y="119657"/>
                    <a:pt x="79141" y="120565"/>
                  </a:cubicBezTo>
                  <a:cubicBezTo>
                    <a:pt x="76722" y="121674"/>
                    <a:pt x="74504" y="123236"/>
                    <a:pt x="72034" y="124093"/>
                  </a:cubicBezTo>
                  <a:cubicBezTo>
                    <a:pt x="68505" y="125656"/>
                    <a:pt x="65582" y="126513"/>
                    <a:pt x="61851" y="127874"/>
                  </a:cubicBezTo>
                  <a:cubicBezTo>
                    <a:pt x="60288" y="128076"/>
                    <a:pt x="59432" y="128076"/>
                    <a:pt x="57869" y="128529"/>
                  </a:cubicBezTo>
                  <a:cubicBezTo>
                    <a:pt x="55449" y="128731"/>
                    <a:pt x="52979" y="129185"/>
                    <a:pt x="50308" y="129185"/>
                  </a:cubicBezTo>
                  <a:lnTo>
                    <a:pt x="45418" y="129185"/>
                  </a:lnTo>
                  <a:cubicBezTo>
                    <a:pt x="43856" y="129185"/>
                    <a:pt x="41889" y="128731"/>
                    <a:pt x="40075" y="128529"/>
                  </a:cubicBezTo>
                  <a:cubicBezTo>
                    <a:pt x="39168" y="128529"/>
                    <a:pt x="37857" y="128076"/>
                    <a:pt x="37403" y="128076"/>
                  </a:cubicBezTo>
                  <a:cubicBezTo>
                    <a:pt x="35639" y="127874"/>
                    <a:pt x="34278" y="127420"/>
                    <a:pt x="32766" y="126513"/>
                  </a:cubicBezTo>
                  <a:cubicBezTo>
                    <a:pt x="30346" y="126059"/>
                    <a:pt x="28128" y="124749"/>
                    <a:pt x="26112" y="123841"/>
                  </a:cubicBezTo>
                  <a:cubicBezTo>
                    <a:pt x="25002" y="123186"/>
                    <a:pt x="23440" y="122278"/>
                    <a:pt x="22583" y="121623"/>
                  </a:cubicBezTo>
                  <a:cubicBezTo>
                    <a:pt x="20819" y="120514"/>
                    <a:pt x="18601" y="118951"/>
                    <a:pt x="17038" y="117389"/>
                  </a:cubicBezTo>
                  <a:cubicBezTo>
                    <a:pt x="14366" y="114969"/>
                    <a:pt x="12148" y="111844"/>
                    <a:pt x="9729" y="109172"/>
                  </a:cubicBezTo>
                  <a:cubicBezTo>
                    <a:pt x="8166" y="106501"/>
                    <a:pt x="6604" y="104081"/>
                    <a:pt x="5747" y="101611"/>
                  </a:cubicBezTo>
                  <a:cubicBezTo>
                    <a:pt x="3730" y="97377"/>
                    <a:pt x="2218" y="93848"/>
                    <a:pt x="1512" y="89614"/>
                  </a:cubicBezTo>
                  <a:cubicBezTo>
                    <a:pt x="605" y="87194"/>
                    <a:pt x="403" y="84523"/>
                    <a:pt x="202" y="81649"/>
                  </a:cubicBezTo>
                  <a:cubicBezTo>
                    <a:pt x="202" y="80339"/>
                    <a:pt x="202" y="78322"/>
                    <a:pt x="0" y="77213"/>
                  </a:cubicBezTo>
                  <a:cubicBezTo>
                    <a:pt x="0" y="72576"/>
                    <a:pt x="454" y="68341"/>
                    <a:pt x="655" y="63905"/>
                  </a:cubicBezTo>
                  <a:cubicBezTo>
                    <a:pt x="1563" y="58562"/>
                    <a:pt x="3075" y="53723"/>
                    <a:pt x="5091" y="48833"/>
                  </a:cubicBezTo>
                  <a:cubicBezTo>
                    <a:pt x="6402" y="45506"/>
                    <a:pt x="7965" y="42179"/>
                    <a:pt x="9729" y="39054"/>
                  </a:cubicBezTo>
                  <a:cubicBezTo>
                    <a:pt x="10636" y="36382"/>
                    <a:pt x="12148" y="34416"/>
                    <a:pt x="13711" y="32198"/>
                  </a:cubicBezTo>
                  <a:cubicBezTo>
                    <a:pt x="17240" y="27107"/>
                    <a:pt x="21272" y="22218"/>
                    <a:pt x="25910" y="18235"/>
                  </a:cubicBezTo>
                  <a:cubicBezTo>
                    <a:pt x="28582" y="15816"/>
                    <a:pt x="31455" y="13598"/>
                    <a:pt x="34580" y="11581"/>
                  </a:cubicBezTo>
                  <a:cubicBezTo>
                    <a:pt x="37000" y="10019"/>
                    <a:pt x="39016" y="8708"/>
                    <a:pt x="40780" y="7145"/>
                  </a:cubicBezTo>
                  <a:cubicBezTo>
                    <a:pt x="44107" y="5381"/>
                    <a:pt x="47888" y="4020"/>
                    <a:pt x="51417" y="2911"/>
                  </a:cubicBezTo>
                  <a:cubicBezTo>
                    <a:pt x="53433" y="2004"/>
                    <a:pt x="56054" y="1348"/>
                    <a:pt x="58726" y="491"/>
                  </a:cubicBezTo>
                  <a:cubicBezTo>
                    <a:pt x="60944" y="-164"/>
                    <a:pt x="62708" y="-164"/>
                    <a:pt x="64926" y="491"/>
                  </a:cubicBezTo>
                  <a:cubicBezTo>
                    <a:pt x="66035" y="693"/>
                    <a:pt x="67144" y="1399"/>
                    <a:pt x="68253" y="1600"/>
                  </a:cubicBezTo>
                  <a:cubicBezTo>
                    <a:pt x="69816" y="2508"/>
                    <a:pt x="71378" y="4474"/>
                    <a:pt x="72236" y="6238"/>
                  </a:cubicBezTo>
                  <a:cubicBezTo>
                    <a:pt x="72891" y="7145"/>
                    <a:pt x="73143" y="7801"/>
                    <a:pt x="73798" y="8910"/>
                  </a:cubicBezTo>
                  <a:cubicBezTo>
                    <a:pt x="74252" y="10926"/>
                    <a:pt x="74252" y="12237"/>
                    <a:pt x="73798" y="14001"/>
                  </a:cubicBezTo>
                  <a:cubicBezTo>
                    <a:pt x="73798" y="14908"/>
                    <a:pt x="73798" y="16017"/>
                    <a:pt x="73143" y="17126"/>
                  </a:cubicBezTo>
                  <a:cubicBezTo>
                    <a:pt x="74252" y="17328"/>
                    <a:pt x="74706" y="17328"/>
                    <a:pt x="75814" y="18235"/>
                  </a:cubicBezTo>
                  <a:cubicBezTo>
                    <a:pt x="76924" y="18689"/>
                    <a:pt x="78032" y="19143"/>
                    <a:pt x="79343" y="20252"/>
                  </a:cubicBezTo>
                  <a:cubicBezTo>
                    <a:pt x="80654" y="21159"/>
                    <a:pt x="82015" y="21814"/>
                    <a:pt x="82872" y="22671"/>
                  </a:cubicBezTo>
                  <a:cubicBezTo>
                    <a:pt x="84636" y="23982"/>
                    <a:pt x="86854" y="25544"/>
                    <a:pt x="88618" y="26906"/>
                  </a:cubicBezTo>
                  <a:cubicBezTo>
                    <a:pt x="91290" y="29577"/>
                    <a:pt x="93256" y="32249"/>
                    <a:pt x="95474" y="35777"/>
                  </a:cubicBezTo>
                  <a:cubicBezTo>
                    <a:pt x="96784" y="37340"/>
                    <a:pt x="98347" y="39558"/>
                    <a:pt x="99910" y="41978"/>
                  </a:cubicBezTo>
                  <a:cubicBezTo>
                    <a:pt x="100111" y="43540"/>
                    <a:pt x="101019" y="44196"/>
                    <a:pt x="101472" y="45758"/>
                  </a:cubicBezTo>
                  <a:cubicBezTo>
                    <a:pt x="102581" y="47775"/>
                    <a:pt x="103237" y="50194"/>
                    <a:pt x="104346" y="51959"/>
                  </a:cubicBezTo>
                  <a:cubicBezTo>
                    <a:pt x="104799" y="54832"/>
                    <a:pt x="105656" y="56848"/>
                    <a:pt x="105908" y="59923"/>
                  </a:cubicBezTo>
                  <a:close/>
                  <a:moveTo>
                    <a:pt x="80351" y="83061"/>
                  </a:moveTo>
                  <a:cubicBezTo>
                    <a:pt x="81007" y="80843"/>
                    <a:pt x="81662" y="77969"/>
                    <a:pt x="82367" y="75096"/>
                  </a:cubicBezTo>
                  <a:cubicBezTo>
                    <a:pt x="82821" y="72424"/>
                    <a:pt x="82367" y="69098"/>
                    <a:pt x="82367" y="66224"/>
                  </a:cubicBezTo>
                  <a:cubicBezTo>
                    <a:pt x="81712" y="63099"/>
                    <a:pt x="81057" y="60024"/>
                    <a:pt x="79494" y="56697"/>
                  </a:cubicBezTo>
                  <a:cubicBezTo>
                    <a:pt x="78587" y="53824"/>
                    <a:pt x="76823" y="51606"/>
                    <a:pt x="74857" y="48934"/>
                  </a:cubicBezTo>
                  <a:cubicBezTo>
                    <a:pt x="73294" y="46918"/>
                    <a:pt x="71530" y="44498"/>
                    <a:pt x="69312" y="42935"/>
                  </a:cubicBezTo>
                  <a:cubicBezTo>
                    <a:pt x="67295" y="41373"/>
                    <a:pt x="65077" y="40717"/>
                    <a:pt x="62859" y="39407"/>
                  </a:cubicBezTo>
                  <a:cubicBezTo>
                    <a:pt x="61095" y="38298"/>
                    <a:pt x="58877" y="38096"/>
                    <a:pt x="56407" y="37390"/>
                  </a:cubicBezTo>
                  <a:lnTo>
                    <a:pt x="51316" y="37390"/>
                  </a:lnTo>
                  <a:cubicBezTo>
                    <a:pt x="50005" y="37844"/>
                    <a:pt x="48644" y="38046"/>
                    <a:pt x="47334" y="38298"/>
                  </a:cubicBezTo>
                  <a:cubicBezTo>
                    <a:pt x="46678" y="39205"/>
                    <a:pt x="45317" y="39407"/>
                    <a:pt x="44208" y="39861"/>
                  </a:cubicBezTo>
                  <a:cubicBezTo>
                    <a:pt x="43755" y="40970"/>
                    <a:pt x="42444" y="42078"/>
                    <a:pt x="41990" y="42986"/>
                  </a:cubicBezTo>
                  <a:cubicBezTo>
                    <a:pt x="40881" y="43893"/>
                    <a:pt x="40428" y="44549"/>
                    <a:pt x="40226" y="45859"/>
                  </a:cubicBezTo>
                  <a:cubicBezTo>
                    <a:pt x="39571" y="46767"/>
                    <a:pt x="39571" y="47623"/>
                    <a:pt x="39319" y="48531"/>
                  </a:cubicBezTo>
                  <a:lnTo>
                    <a:pt x="39319" y="50295"/>
                  </a:lnTo>
                  <a:cubicBezTo>
                    <a:pt x="39520" y="52059"/>
                    <a:pt x="39520" y="53824"/>
                    <a:pt x="39319" y="56042"/>
                  </a:cubicBezTo>
                  <a:cubicBezTo>
                    <a:pt x="38865" y="56949"/>
                    <a:pt x="38008" y="58058"/>
                    <a:pt x="37756" y="58713"/>
                  </a:cubicBezTo>
                  <a:cubicBezTo>
                    <a:pt x="37101" y="60730"/>
                    <a:pt x="35538" y="62494"/>
                    <a:pt x="33118" y="63351"/>
                  </a:cubicBezTo>
                  <a:cubicBezTo>
                    <a:pt x="32665" y="63805"/>
                    <a:pt x="31556" y="64006"/>
                    <a:pt x="30447" y="64662"/>
                  </a:cubicBezTo>
                  <a:cubicBezTo>
                    <a:pt x="29338" y="65317"/>
                    <a:pt x="27321" y="65317"/>
                    <a:pt x="26011" y="64863"/>
                  </a:cubicBezTo>
                  <a:cubicBezTo>
                    <a:pt x="25557" y="66174"/>
                    <a:pt x="25103" y="67737"/>
                    <a:pt x="24902" y="69501"/>
                  </a:cubicBezTo>
                  <a:cubicBezTo>
                    <a:pt x="24700" y="73281"/>
                    <a:pt x="24700" y="77264"/>
                    <a:pt x="24902" y="81044"/>
                  </a:cubicBezTo>
                  <a:cubicBezTo>
                    <a:pt x="25557" y="84170"/>
                    <a:pt x="26213" y="87245"/>
                    <a:pt x="27321" y="89463"/>
                  </a:cubicBezTo>
                  <a:cubicBezTo>
                    <a:pt x="28229" y="92134"/>
                    <a:pt x="29539" y="93899"/>
                    <a:pt x="30850" y="95663"/>
                  </a:cubicBezTo>
                  <a:cubicBezTo>
                    <a:pt x="32413" y="97225"/>
                    <a:pt x="33975" y="98990"/>
                    <a:pt x="34832" y="100099"/>
                  </a:cubicBezTo>
                  <a:cubicBezTo>
                    <a:pt x="36395" y="101409"/>
                    <a:pt x="37957" y="102115"/>
                    <a:pt x="39470" y="102972"/>
                  </a:cubicBezTo>
                  <a:cubicBezTo>
                    <a:pt x="41688" y="103627"/>
                    <a:pt x="43251" y="104081"/>
                    <a:pt x="45015" y="104535"/>
                  </a:cubicBezTo>
                  <a:cubicBezTo>
                    <a:pt x="47233" y="104736"/>
                    <a:pt x="50106" y="104535"/>
                    <a:pt x="52778" y="104535"/>
                  </a:cubicBezTo>
                  <a:cubicBezTo>
                    <a:pt x="55449" y="103627"/>
                    <a:pt x="58323" y="102972"/>
                    <a:pt x="61196" y="101863"/>
                  </a:cubicBezTo>
                  <a:cubicBezTo>
                    <a:pt x="64069" y="100956"/>
                    <a:pt x="66539" y="98990"/>
                    <a:pt x="68959" y="97225"/>
                  </a:cubicBezTo>
                  <a:cubicBezTo>
                    <a:pt x="71378" y="95209"/>
                    <a:pt x="73848" y="93243"/>
                    <a:pt x="75814" y="90572"/>
                  </a:cubicBezTo>
                  <a:cubicBezTo>
                    <a:pt x="77377" y="88555"/>
                    <a:pt x="78940" y="85682"/>
                    <a:pt x="80250" y="83010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09" name="Vrije vorm: vorm 4608">
              <a:extLst>
                <a:ext uri="{FF2B5EF4-FFF2-40B4-BE49-F238E27FC236}">
                  <a16:creationId xmlns:a16="http://schemas.microsoft.com/office/drawing/2014/main" id="{0FE2D1A7-8904-4629-8387-E628C41ECB3F}"/>
                </a:ext>
              </a:extLst>
            </p:cNvPr>
            <p:cNvSpPr/>
            <p:nvPr/>
          </p:nvSpPr>
          <p:spPr>
            <a:xfrm>
              <a:off x="7072312" y="4498266"/>
              <a:ext cx="96266" cy="142807"/>
            </a:xfrm>
            <a:custGeom>
              <a:avLst/>
              <a:gdLst>
                <a:gd name="connsiteX0" fmla="*/ 96079 w 96266"/>
                <a:gd name="connsiteY0" fmla="*/ 45922 h 142807"/>
                <a:gd name="connsiteX1" fmla="*/ 95625 w 96266"/>
                <a:gd name="connsiteY1" fmla="*/ 65682 h 142807"/>
                <a:gd name="connsiteX2" fmla="*/ 93861 w 96266"/>
                <a:gd name="connsiteY2" fmla="*/ 86955 h 142807"/>
                <a:gd name="connsiteX3" fmla="*/ 89627 w 96266"/>
                <a:gd name="connsiteY3" fmla="*/ 130407 h 142807"/>
                <a:gd name="connsiteX4" fmla="*/ 87862 w 96266"/>
                <a:gd name="connsiteY4" fmla="*/ 136607 h 142807"/>
                <a:gd name="connsiteX5" fmla="*/ 86299 w 96266"/>
                <a:gd name="connsiteY5" fmla="*/ 139279 h 142807"/>
                <a:gd name="connsiteX6" fmla="*/ 80956 w 96266"/>
                <a:gd name="connsiteY6" fmla="*/ 142606 h 142807"/>
                <a:gd name="connsiteX7" fmla="*/ 77175 w 96266"/>
                <a:gd name="connsiteY7" fmla="*/ 142808 h 142807"/>
                <a:gd name="connsiteX8" fmla="*/ 72740 w 96266"/>
                <a:gd name="connsiteY8" fmla="*/ 141699 h 142807"/>
                <a:gd name="connsiteX9" fmla="*/ 68757 w 96266"/>
                <a:gd name="connsiteY9" fmla="*/ 139279 h 142807"/>
                <a:gd name="connsiteX10" fmla="*/ 65884 w 96266"/>
                <a:gd name="connsiteY10" fmla="*/ 135498 h 142807"/>
                <a:gd name="connsiteX11" fmla="*/ 65229 w 96266"/>
                <a:gd name="connsiteY11" fmla="*/ 130407 h 142807"/>
                <a:gd name="connsiteX12" fmla="*/ 66993 w 96266"/>
                <a:gd name="connsiteY12" fmla="*/ 110445 h 142807"/>
                <a:gd name="connsiteX13" fmla="*/ 70320 w 96266"/>
                <a:gd name="connsiteY13" fmla="*/ 74302 h 142807"/>
                <a:gd name="connsiteX14" fmla="*/ 70774 w 96266"/>
                <a:gd name="connsiteY14" fmla="*/ 41688 h 142807"/>
                <a:gd name="connsiteX15" fmla="*/ 68354 w 96266"/>
                <a:gd name="connsiteY15" fmla="*/ 30800 h 142807"/>
                <a:gd name="connsiteX16" fmla="*/ 65934 w 96266"/>
                <a:gd name="connsiteY16" fmla="*/ 27271 h 142807"/>
                <a:gd name="connsiteX17" fmla="*/ 64825 w 96266"/>
                <a:gd name="connsiteY17" fmla="*/ 25960 h 142807"/>
                <a:gd name="connsiteX18" fmla="*/ 63918 w 96266"/>
                <a:gd name="connsiteY18" fmla="*/ 25759 h 142807"/>
                <a:gd name="connsiteX19" fmla="*/ 62355 w 96266"/>
                <a:gd name="connsiteY19" fmla="*/ 24851 h 142807"/>
                <a:gd name="connsiteX20" fmla="*/ 60137 w 96266"/>
                <a:gd name="connsiteY20" fmla="*/ 24851 h 142807"/>
                <a:gd name="connsiteX21" fmla="*/ 57012 w 96266"/>
                <a:gd name="connsiteY21" fmla="*/ 25960 h 142807"/>
                <a:gd name="connsiteX22" fmla="*/ 53030 w 96266"/>
                <a:gd name="connsiteY22" fmla="*/ 28380 h 142807"/>
                <a:gd name="connsiteX23" fmla="*/ 46577 w 96266"/>
                <a:gd name="connsiteY23" fmla="*/ 35034 h 142807"/>
                <a:gd name="connsiteX24" fmla="*/ 37050 w 96266"/>
                <a:gd name="connsiteY24" fmla="*/ 51013 h 142807"/>
                <a:gd name="connsiteX25" fmla="*/ 33925 w 96266"/>
                <a:gd name="connsiteY25" fmla="*/ 83829 h 142807"/>
                <a:gd name="connsiteX26" fmla="*/ 36597 w 96266"/>
                <a:gd name="connsiteY26" fmla="*/ 129298 h 142807"/>
                <a:gd name="connsiteX27" fmla="*/ 35034 w 96266"/>
                <a:gd name="connsiteY27" fmla="*/ 135750 h 142807"/>
                <a:gd name="connsiteX28" fmla="*/ 33270 w 96266"/>
                <a:gd name="connsiteY28" fmla="*/ 138170 h 142807"/>
                <a:gd name="connsiteX29" fmla="*/ 27271 w 96266"/>
                <a:gd name="connsiteY29" fmla="*/ 141295 h 142807"/>
                <a:gd name="connsiteX30" fmla="*/ 24146 w 96266"/>
                <a:gd name="connsiteY30" fmla="*/ 141749 h 142807"/>
                <a:gd name="connsiteX31" fmla="*/ 19256 w 96266"/>
                <a:gd name="connsiteY31" fmla="*/ 140842 h 142807"/>
                <a:gd name="connsiteX32" fmla="*/ 15727 w 96266"/>
                <a:gd name="connsiteY32" fmla="*/ 138170 h 142807"/>
                <a:gd name="connsiteX33" fmla="*/ 12854 w 96266"/>
                <a:gd name="connsiteY33" fmla="*/ 134389 h 142807"/>
                <a:gd name="connsiteX34" fmla="*/ 11947 w 96266"/>
                <a:gd name="connsiteY34" fmla="*/ 129298 h 142807"/>
                <a:gd name="connsiteX35" fmla="*/ 11039 w 96266"/>
                <a:gd name="connsiteY35" fmla="*/ 110445 h 142807"/>
                <a:gd name="connsiteX36" fmla="*/ 8368 w 96266"/>
                <a:gd name="connsiteY36" fmla="*/ 76066 h 142807"/>
                <a:gd name="connsiteX37" fmla="*/ 4587 w 96266"/>
                <a:gd name="connsiteY37" fmla="*/ 43452 h 142807"/>
                <a:gd name="connsiteX38" fmla="*/ 151 w 96266"/>
                <a:gd name="connsiteY38" fmla="*/ 16836 h 142807"/>
                <a:gd name="connsiteX39" fmla="*/ 151 w 96266"/>
                <a:gd name="connsiteY39" fmla="*/ 9981 h 142807"/>
                <a:gd name="connsiteX40" fmla="*/ 1714 w 96266"/>
                <a:gd name="connsiteY40" fmla="*/ 7309 h 142807"/>
                <a:gd name="connsiteX41" fmla="*/ 6352 w 96266"/>
                <a:gd name="connsiteY41" fmla="*/ 2672 h 142807"/>
                <a:gd name="connsiteX42" fmla="*/ 9225 w 96266"/>
                <a:gd name="connsiteY42" fmla="*/ 1563 h 142807"/>
                <a:gd name="connsiteX43" fmla="*/ 14114 w 96266"/>
                <a:gd name="connsiteY43" fmla="*/ 1361 h 142807"/>
                <a:gd name="connsiteX44" fmla="*/ 18752 w 96266"/>
                <a:gd name="connsiteY44" fmla="*/ 2672 h 142807"/>
                <a:gd name="connsiteX45" fmla="*/ 22079 w 96266"/>
                <a:gd name="connsiteY45" fmla="*/ 5999 h 142807"/>
                <a:gd name="connsiteX46" fmla="*/ 24095 w 96266"/>
                <a:gd name="connsiteY46" fmla="*/ 9981 h 142807"/>
                <a:gd name="connsiteX47" fmla="*/ 26313 w 96266"/>
                <a:gd name="connsiteY47" fmla="*/ 21071 h 142807"/>
                <a:gd name="connsiteX48" fmla="*/ 29842 w 96266"/>
                <a:gd name="connsiteY48" fmla="*/ 15980 h 142807"/>
                <a:gd name="connsiteX49" fmla="*/ 36496 w 96266"/>
                <a:gd name="connsiteY49" fmla="*/ 9527 h 142807"/>
                <a:gd name="connsiteX50" fmla="*/ 42696 w 96266"/>
                <a:gd name="connsiteY50" fmla="*/ 5747 h 142807"/>
                <a:gd name="connsiteX51" fmla="*/ 49552 w 96266"/>
                <a:gd name="connsiteY51" fmla="*/ 2420 h 142807"/>
                <a:gd name="connsiteX52" fmla="*/ 53534 w 96266"/>
                <a:gd name="connsiteY52" fmla="*/ 1311 h 142807"/>
                <a:gd name="connsiteX53" fmla="*/ 61297 w 96266"/>
                <a:gd name="connsiteY53" fmla="*/ 0 h 142807"/>
                <a:gd name="connsiteX54" fmla="*/ 68404 w 96266"/>
                <a:gd name="connsiteY54" fmla="*/ 1311 h 142807"/>
                <a:gd name="connsiteX55" fmla="*/ 75260 w 96266"/>
                <a:gd name="connsiteY55" fmla="*/ 3730 h 142807"/>
                <a:gd name="connsiteX56" fmla="*/ 81460 w 96266"/>
                <a:gd name="connsiteY56" fmla="*/ 7713 h 142807"/>
                <a:gd name="connsiteX57" fmla="*/ 84333 w 96266"/>
                <a:gd name="connsiteY57" fmla="*/ 10838 h 142807"/>
                <a:gd name="connsiteX58" fmla="*/ 88769 w 96266"/>
                <a:gd name="connsiteY58" fmla="*/ 16836 h 142807"/>
                <a:gd name="connsiteX59" fmla="*/ 91441 w 96266"/>
                <a:gd name="connsiteY59" fmla="*/ 23490 h 142807"/>
                <a:gd name="connsiteX60" fmla="*/ 94113 w 96266"/>
                <a:gd name="connsiteY60" fmla="*/ 32564 h 142807"/>
                <a:gd name="connsiteX61" fmla="*/ 95877 w 96266"/>
                <a:gd name="connsiteY61" fmla="*/ 45872 h 142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6266" h="142807">
                  <a:moveTo>
                    <a:pt x="96079" y="45922"/>
                  </a:moveTo>
                  <a:cubicBezTo>
                    <a:pt x="96533" y="52576"/>
                    <a:pt x="96079" y="59028"/>
                    <a:pt x="95625" y="65682"/>
                  </a:cubicBezTo>
                  <a:cubicBezTo>
                    <a:pt x="95171" y="72992"/>
                    <a:pt x="94315" y="80099"/>
                    <a:pt x="93861" y="86955"/>
                  </a:cubicBezTo>
                  <a:cubicBezTo>
                    <a:pt x="92550" y="101372"/>
                    <a:pt x="91189" y="116242"/>
                    <a:pt x="89627" y="130407"/>
                  </a:cubicBezTo>
                  <a:cubicBezTo>
                    <a:pt x="89627" y="133079"/>
                    <a:pt x="89425" y="134843"/>
                    <a:pt x="87862" y="136607"/>
                  </a:cubicBezTo>
                  <a:cubicBezTo>
                    <a:pt x="87661" y="137716"/>
                    <a:pt x="87207" y="138624"/>
                    <a:pt x="86299" y="139279"/>
                  </a:cubicBezTo>
                  <a:cubicBezTo>
                    <a:pt x="84737" y="140842"/>
                    <a:pt x="82771" y="141699"/>
                    <a:pt x="80956" y="142606"/>
                  </a:cubicBezTo>
                  <a:cubicBezTo>
                    <a:pt x="79645" y="142606"/>
                    <a:pt x="78285" y="142808"/>
                    <a:pt x="77175" y="142808"/>
                  </a:cubicBezTo>
                  <a:cubicBezTo>
                    <a:pt x="75411" y="142808"/>
                    <a:pt x="74050" y="142606"/>
                    <a:pt x="72740" y="141699"/>
                  </a:cubicBezTo>
                  <a:cubicBezTo>
                    <a:pt x="70723" y="141245"/>
                    <a:pt x="70068" y="140388"/>
                    <a:pt x="68757" y="139279"/>
                  </a:cubicBezTo>
                  <a:cubicBezTo>
                    <a:pt x="67447" y="138170"/>
                    <a:pt x="66993" y="136607"/>
                    <a:pt x="65884" y="135498"/>
                  </a:cubicBezTo>
                  <a:cubicBezTo>
                    <a:pt x="65430" y="133936"/>
                    <a:pt x="65229" y="132373"/>
                    <a:pt x="65229" y="130407"/>
                  </a:cubicBezTo>
                  <a:cubicBezTo>
                    <a:pt x="65682" y="123753"/>
                    <a:pt x="66338" y="116897"/>
                    <a:pt x="66993" y="110445"/>
                  </a:cubicBezTo>
                  <a:cubicBezTo>
                    <a:pt x="67648" y="98045"/>
                    <a:pt x="69211" y="86501"/>
                    <a:pt x="70320" y="74302"/>
                  </a:cubicBezTo>
                  <a:cubicBezTo>
                    <a:pt x="70774" y="63666"/>
                    <a:pt x="72084" y="52778"/>
                    <a:pt x="70774" y="41688"/>
                  </a:cubicBezTo>
                  <a:cubicBezTo>
                    <a:pt x="70320" y="38361"/>
                    <a:pt x="69665" y="34127"/>
                    <a:pt x="68354" y="30800"/>
                  </a:cubicBezTo>
                  <a:cubicBezTo>
                    <a:pt x="67447" y="29691"/>
                    <a:pt x="67043" y="28380"/>
                    <a:pt x="65934" y="27271"/>
                  </a:cubicBezTo>
                  <a:cubicBezTo>
                    <a:pt x="65733" y="27069"/>
                    <a:pt x="65481" y="26162"/>
                    <a:pt x="64825" y="25960"/>
                  </a:cubicBezTo>
                  <a:cubicBezTo>
                    <a:pt x="64372" y="25960"/>
                    <a:pt x="64372" y="25759"/>
                    <a:pt x="63918" y="25759"/>
                  </a:cubicBezTo>
                  <a:cubicBezTo>
                    <a:pt x="63263" y="25305"/>
                    <a:pt x="62809" y="25305"/>
                    <a:pt x="62355" y="24851"/>
                  </a:cubicBezTo>
                  <a:lnTo>
                    <a:pt x="60137" y="24851"/>
                  </a:lnTo>
                  <a:lnTo>
                    <a:pt x="57012" y="25960"/>
                  </a:lnTo>
                  <a:cubicBezTo>
                    <a:pt x="55449" y="26616"/>
                    <a:pt x="53887" y="27271"/>
                    <a:pt x="53030" y="28380"/>
                  </a:cubicBezTo>
                  <a:cubicBezTo>
                    <a:pt x="50610" y="30396"/>
                    <a:pt x="48392" y="32161"/>
                    <a:pt x="46577" y="35034"/>
                  </a:cubicBezTo>
                  <a:cubicBezTo>
                    <a:pt x="42797" y="39924"/>
                    <a:pt x="39470" y="45216"/>
                    <a:pt x="37050" y="51013"/>
                  </a:cubicBezTo>
                  <a:cubicBezTo>
                    <a:pt x="33270" y="61196"/>
                    <a:pt x="31707" y="71631"/>
                    <a:pt x="33925" y="83829"/>
                  </a:cubicBezTo>
                  <a:cubicBezTo>
                    <a:pt x="35034" y="99154"/>
                    <a:pt x="36143" y="114226"/>
                    <a:pt x="36597" y="129298"/>
                  </a:cubicBezTo>
                  <a:cubicBezTo>
                    <a:pt x="36597" y="131516"/>
                    <a:pt x="36143" y="133532"/>
                    <a:pt x="35034" y="135750"/>
                  </a:cubicBezTo>
                  <a:cubicBezTo>
                    <a:pt x="34379" y="136406"/>
                    <a:pt x="33471" y="137767"/>
                    <a:pt x="33270" y="138170"/>
                  </a:cubicBezTo>
                  <a:cubicBezTo>
                    <a:pt x="31505" y="139733"/>
                    <a:pt x="29741" y="140842"/>
                    <a:pt x="27271" y="141295"/>
                  </a:cubicBezTo>
                  <a:cubicBezTo>
                    <a:pt x="26616" y="141295"/>
                    <a:pt x="25507" y="141749"/>
                    <a:pt x="24146" y="141749"/>
                  </a:cubicBezTo>
                  <a:cubicBezTo>
                    <a:pt x="22381" y="141749"/>
                    <a:pt x="20819" y="141295"/>
                    <a:pt x="19256" y="140842"/>
                  </a:cubicBezTo>
                  <a:cubicBezTo>
                    <a:pt x="17693" y="140388"/>
                    <a:pt x="16584" y="139279"/>
                    <a:pt x="15727" y="138170"/>
                  </a:cubicBezTo>
                  <a:cubicBezTo>
                    <a:pt x="14417" y="137263"/>
                    <a:pt x="13509" y="135750"/>
                    <a:pt x="12854" y="134389"/>
                  </a:cubicBezTo>
                  <a:cubicBezTo>
                    <a:pt x="12401" y="132625"/>
                    <a:pt x="11947" y="131062"/>
                    <a:pt x="11947" y="129298"/>
                  </a:cubicBezTo>
                  <a:cubicBezTo>
                    <a:pt x="11493" y="123098"/>
                    <a:pt x="11291" y="116645"/>
                    <a:pt x="11039" y="110445"/>
                  </a:cubicBezTo>
                  <a:cubicBezTo>
                    <a:pt x="10132" y="98902"/>
                    <a:pt x="9477" y="87358"/>
                    <a:pt x="8368" y="76066"/>
                  </a:cubicBezTo>
                  <a:cubicBezTo>
                    <a:pt x="7460" y="65178"/>
                    <a:pt x="6150" y="54088"/>
                    <a:pt x="4587" y="43452"/>
                  </a:cubicBezTo>
                  <a:cubicBezTo>
                    <a:pt x="3478" y="34127"/>
                    <a:pt x="2168" y="25708"/>
                    <a:pt x="151" y="16836"/>
                  </a:cubicBezTo>
                  <a:cubicBezTo>
                    <a:pt x="-50" y="14618"/>
                    <a:pt x="-50" y="12400"/>
                    <a:pt x="151" y="9981"/>
                  </a:cubicBezTo>
                  <a:cubicBezTo>
                    <a:pt x="1059" y="9326"/>
                    <a:pt x="1462" y="8418"/>
                    <a:pt x="1714" y="7309"/>
                  </a:cubicBezTo>
                  <a:cubicBezTo>
                    <a:pt x="2823" y="5747"/>
                    <a:pt x="4134" y="3781"/>
                    <a:pt x="6352" y="2672"/>
                  </a:cubicBezTo>
                  <a:cubicBezTo>
                    <a:pt x="7007" y="2470"/>
                    <a:pt x="7914" y="1764"/>
                    <a:pt x="9225" y="1563"/>
                  </a:cubicBezTo>
                  <a:cubicBezTo>
                    <a:pt x="10989" y="1109"/>
                    <a:pt x="12350" y="1109"/>
                    <a:pt x="14114" y="1361"/>
                  </a:cubicBezTo>
                  <a:cubicBezTo>
                    <a:pt x="15879" y="1361"/>
                    <a:pt x="17240" y="1815"/>
                    <a:pt x="18752" y="2672"/>
                  </a:cubicBezTo>
                  <a:cubicBezTo>
                    <a:pt x="20063" y="3781"/>
                    <a:pt x="20970" y="4688"/>
                    <a:pt x="22079" y="5999"/>
                  </a:cubicBezTo>
                  <a:cubicBezTo>
                    <a:pt x="23390" y="7309"/>
                    <a:pt x="23843" y="8670"/>
                    <a:pt x="24095" y="9981"/>
                  </a:cubicBezTo>
                  <a:cubicBezTo>
                    <a:pt x="25003" y="13963"/>
                    <a:pt x="25406" y="17290"/>
                    <a:pt x="26313" y="21071"/>
                  </a:cubicBezTo>
                  <a:cubicBezTo>
                    <a:pt x="27221" y="19307"/>
                    <a:pt x="28531" y="17290"/>
                    <a:pt x="29842" y="15980"/>
                  </a:cubicBezTo>
                  <a:cubicBezTo>
                    <a:pt x="31858" y="13762"/>
                    <a:pt x="34278" y="11544"/>
                    <a:pt x="36496" y="9527"/>
                  </a:cubicBezTo>
                  <a:cubicBezTo>
                    <a:pt x="38260" y="8418"/>
                    <a:pt x="40730" y="6402"/>
                    <a:pt x="42696" y="5747"/>
                  </a:cubicBezTo>
                  <a:cubicBezTo>
                    <a:pt x="44914" y="4184"/>
                    <a:pt x="47334" y="2873"/>
                    <a:pt x="49552" y="2420"/>
                  </a:cubicBezTo>
                  <a:cubicBezTo>
                    <a:pt x="50661" y="1512"/>
                    <a:pt x="52223" y="1311"/>
                    <a:pt x="53534" y="1311"/>
                  </a:cubicBezTo>
                  <a:cubicBezTo>
                    <a:pt x="55954" y="403"/>
                    <a:pt x="58424" y="0"/>
                    <a:pt x="61297" y="0"/>
                  </a:cubicBezTo>
                  <a:cubicBezTo>
                    <a:pt x="63515" y="0"/>
                    <a:pt x="65733" y="454"/>
                    <a:pt x="68404" y="1311"/>
                  </a:cubicBezTo>
                  <a:cubicBezTo>
                    <a:pt x="70622" y="1512"/>
                    <a:pt x="73294" y="2621"/>
                    <a:pt x="75260" y="3730"/>
                  </a:cubicBezTo>
                  <a:cubicBezTo>
                    <a:pt x="77680" y="4638"/>
                    <a:pt x="79494" y="6150"/>
                    <a:pt x="81460" y="7713"/>
                  </a:cubicBezTo>
                  <a:cubicBezTo>
                    <a:pt x="82569" y="8620"/>
                    <a:pt x="83023" y="9477"/>
                    <a:pt x="84333" y="10838"/>
                  </a:cubicBezTo>
                  <a:lnTo>
                    <a:pt x="88769" y="16836"/>
                  </a:lnTo>
                  <a:cubicBezTo>
                    <a:pt x="89425" y="18853"/>
                    <a:pt x="90534" y="21071"/>
                    <a:pt x="91441" y="23490"/>
                  </a:cubicBezTo>
                  <a:cubicBezTo>
                    <a:pt x="92550" y="26162"/>
                    <a:pt x="93659" y="29237"/>
                    <a:pt x="94113" y="32564"/>
                  </a:cubicBezTo>
                  <a:cubicBezTo>
                    <a:pt x="95020" y="36798"/>
                    <a:pt x="95423" y="41234"/>
                    <a:pt x="95877" y="45872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610" name="Vrije vorm: vorm 4609">
              <a:extLst>
                <a:ext uri="{FF2B5EF4-FFF2-40B4-BE49-F238E27FC236}">
                  <a16:creationId xmlns:a16="http://schemas.microsoft.com/office/drawing/2014/main" id="{E0345DBB-B3F7-8DB3-94F2-222E6196CE17}"/>
                </a:ext>
              </a:extLst>
            </p:cNvPr>
            <p:cNvSpPr/>
            <p:nvPr/>
          </p:nvSpPr>
          <p:spPr>
            <a:xfrm>
              <a:off x="7184723" y="4462072"/>
              <a:ext cx="33572" cy="183285"/>
            </a:xfrm>
            <a:custGeom>
              <a:avLst/>
              <a:gdLst>
                <a:gd name="connsiteX0" fmla="*/ 24902 w 33572"/>
                <a:gd name="connsiteY0" fmla="*/ 170633 h 183285"/>
                <a:gd name="connsiteX1" fmla="*/ 23793 w 33572"/>
                <a:gd name="connsiteY1" fmla="*/ 175270 h 183285"/>
                <a:gd name="connsiteX2" fmla="*/ 21575 w 33572"/>
                <a:gd name="connsiteY2" fmla="*/ 179505 h 183285"/>
                <a:gd name="connsiteX3" fmla="*/ 17139 w 33572"/>
                <a:gd name="connsiteY3" fmla="*/ 182176 h 183285"/>
                <a:gd name="connsiteX4" fmla="*/ 12703 w 33572"/>
                <a:gd name="connsiteY4" fmla="*/ 183285 h 183285"/>
                <a:gd name="connsiteX5" fmla="*/ 6251 w 33572"/>
                <a:gd name="connsiteY5" fmla="*/ 181521 h 183285"/>
                <a:gd name="connsiteX6" fmla="*/ 3579 w 33572"/>
                <a:gd name="connsiteY6" fmla="*/ 179505 h 183285"/>
                <a:gd name="connsiteX7" fmla="*/ 454 w 33572"/>
                <a:gd name="connsiteY7" fmla="*/ 173960 h 183285"/>
                <a:gd name="connsiteX8" fmla="*/ 0 w 33572"/>
                <a:gd name="connsiteY8" fmla="*/ 170633 h 183285"/>
                <a:gd name="connsiteX9" fmla="*/ 1109 w 33572"/>
                <a:gd name="connsiteY9" fmla="*/ 165743 h 183285"/>
                <a:gd name="connsiteX10" fmla="*/ 3529 w 33572"/>
                <a:gd name="connsiteY10" fmla="*/ 161963 h 183285"/>
                <a:gd name="connsiteX11" fmla="*/ 7309 w 33572"/>
                <a:gd name="connsiteY11" fmla="*/ 159543 h 183285"/>
                <a:gd name="connsiteX12" fmla="*/ 12653 w 33572"/>
                <a:gd name="connsiteY12" fmla="*/ 158232 h 183285"/>
                <a:gd name="connsiteX13" fmla="*/ 18853 w 33572"/>
                <a:gd name="connsiteY13" fmla="*/ 159997 h 183285"/>
                <a:gd name="connsiteX14" fmla="*/ 21525 w 33572"/>
                <a:gd name="connsiteY14" fmla="*/ 162013 h 183285"/>
                <a:gd name="connsiteX15" fmla="*/ 24196 w 33572"/>
                <a:gd name="connsiteY15" fmla="*/ 167760 h 183285"/>
                <a:gd name="connsiteX16" fmla="*/ 24851 w 33572"/>
                <a:gd name="connsiteY16" fmla="*/ 170633 h 183285"/>
                <a:gd name="connsiteX17" fmla="*/ 32463 w 33572"/>
                <a:gd name="connsiteY17" fmla="*/ 8015 h 183285"/>
                <a:gd name="connsiteX18" fmla="*/ 33572 w 33572"/>
                <a:gd name="connsiteY18" fmla="*/ 12653 h 183285"/>
                <a:gd name="connsiteX19" fmla="*/ 32665 w 33572"/>
                <a:gd name="connsiteY19" fmla="*/ 37504 h 183285"/>
                <a:gd name="connsiteX20" fmla="*/ 30900 w 33572"/>
                <a:gd name="connsiteY20" fmla="*/ 81863 h 183285"/>
                <a:gd name="connsiteX21" fmla="*/ 29136 w 33572"/>
                <a:gd name="connsiteY21" fmla="*/ 126021 h 183285"/>
                <a:gd name="connsiteX22" fmla="*/ 27372 w 33572"/>
                <a:gd name="connsiteY22" fmla="*/ 132474 h 183285"/>
                <a:gd name="connsiteX23" fmla="*/ 25356 w 33572"/>
                <a:gd name="connsiteY23" fmla="*/ 134893 h 183285"/>
                <a:gd name="connsiteX24" fmla="*/ 20012 w 33572"/>
                <a:gd name="connsiteY24" fmla="*/ 138422 h 183285"/>
                <a:gd name="connsiteX25" fmla="*/ 16887 w 33572"/>
                <a:gd name="connsiteY25" fmla="*/ 138624 h 183285"/>
                <a:gd name="connsiteX26" fmla="*/ 11997 w 33572"/>
                <a:gd name="connsiteY26" fmla="*/ 137716 h 183285"/>
                <a:gd name="connsiteX27" fmla="*/ 7763 w 33572"/>
                <a:gd name="connsiteY27" fmla="*/ 134843 h 183285"/>
                <a:gd name="connsiteX28" fmla="*/ 5343 w 33572"/>
                <a:gd name="connsiteY28" fmla="*/ 131062 h 183285"/>
                <a:gd name="connsiteX29" fmla="*/ 4234 w 33572"/>
                <a:gd name="connsiteY29" fmla="*/ 125971 h 183285"/>
                <a:gd name="connsiteX30" fmla="*/ 5343 w 33572"/>
                <a:gd name="connsiteY30" fmla="*/ 101120 h 183285"/>
                <a:gd name="connsiteX31" fmla="*/ 6906 w 33572"/>
                <a:gd name="connsiteY31" fmla="*/ 57214 h 183285"/>
                <a:gd name="connsiteX32" fmla="*/ 8670 w 33572"/>
                <a:gd name="connsiteY32" fmla="*/ 12653 h 183285"/>
                <a:gd name="connsiteX33" fmla="*/ 10435 w 33572"/>
                <a:gd name="connsiteY33" fmla="*/ 6200 h 183285"/>
                <a:gd name="connsiteX34" fmla="*/ 12653 w 33572"/>
                <a:gd name="connsiteY34" fmla="*/ 3781 h 183285"/>
                <a:gd name="connsiteX35" fmla="*/ 17996 w 33572"/>
                <a:gd name="connsiteY35" fmla="*/ 454 h 183285"/>
                <a:gd name="connsiteX36" fmla="*/ 21121 w 33572"/>
                <a:gd name="connsiteY36" fmla="*/ 0 h 183285"/>
                <a:gd name="connsiteX37" fmla="*/ 26011 w 33572"/>
                <a:gd name="connsiteY37" fmla="*/ 1109 h 183285"/>
                <a:gd name="connsiteX38" fmla="*/ 29792 w 33572"/>
                <a:gd name="connsiteY38" fmla="*/ 3781 h 183285"/>
                <a:gd name="connsiteX39" fmla="*/ 32463 w 33572"/>
                <a:gd name="connsiteY39" fmla="*/ 8015 h 18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3572" h="183285">
                  <a:moveTo>
                    <a:pt x="24902" y="170633"/>
                  </a:moveTo>
                  <a:cubicBezTo>
                    <a:pt x="24902" y="172397"/>
                    <a:pt x="24247" y="173960"/>
                    <a:pt x="23793" y="175270"/>
                  </a:cubicBezTo>
                  <a:cubicBezTo>
                    <a:pt x="23591" y="177035"/>
                    <a:pt x="22482" y="178144"/>
                    <a:pt x="21575" y="179505"/>
                  </a:cubicBezTo>
                  <a:cubicBezTo>
                    <a:pt x="20264" y="180614"/>
                    <a:pt x="18903" y="181521"/>
                    <a:pt x="17139" y="182176"/>
                  </a:cubicBezTo>
                  <a:cubicBezTo>
                    <a:pt x="15576" y="182832"/>
                    <a:pt x="14266" y="183285"/>
                    <a:pt x="12703" y="183285"/>
                  </a:cubicBezTo>
                  <a:cubicBezTo>
                    <a:pt x="10485" y="183285"/>
                    <a:pt x="8066" y="182630"/>
                    <a:pt x="6251" y="181521"/>
                  </a:cubicBezTo>
                  <a:cubicBezTo>
                    <a:pt x="5343" y="180614"/>
                    <a:pt x="4486" y="179757"/>
                    <a:pt x="3579" y="179505"/>
                  </a:cubicBezTo>
                  <a:cubicBezTo>
                    <a:pt x="2268" y="177942"/>
                    <a:pt x="1160" y="175976"/>
                    <a:pt x="454" y="173960"/>
                  </a:cubicBezTo>
                  <a:cubicBezTo>
                    <a:pt x="454" y="172851"/>
                    <a:pt x="0" y="171742"/>
                    <a:pt x="0" y="170633"/>
                  </a:cubicBezTo>
                  <a:cubicBezTo>
                    <a:pt x="0" y="168869"/>
                    <a:pt x="454" y="167760"/>
                    <a:pt x="1109" y="165743"/>
                  </a:cubicBezTo>
                  <a:cubicBezTo>
                    <a:pt x="1311" y="164181"/>
                    <a:pt x="2420" y="162870"/>
                    <a:pt x="3529" y="161963"/>
                  </a:cubicBezTo>
                  <a:cubicBezTo>
                    <a:pt x="4436" y="160854"/>
                    <a:pt x="6200" y="159745"/>
                    <a:pt x="7309" y="159543"/>
                  </a:cubicBezTo>
                  <a:cubicBezTo>
                    <a:pt x="9074" y="158636"/>
                    <a:pt x="10636" y="158232"/>
                    <a:pt x="12653" y="158232"/>
                  </a:cubicBezTo>
                  <a:cubicBezTo>
                    <a:pt x="14417" y="158232"/>
                    <a:pt x="16887" y="158686"/>
                    <a:pt x="18853" y="159997"/>
                  </a:cubicBezTo>
                  <a:cubicBezTo>
                    <a:pt x="19760" y="160652"/>
                    <a:pt x="20163" y="161307"/>
                    <a:pt x="21525" y="162013"/>
                  </a:cubicBezTo>
                  <a:cubicBezTo>
                    <a:pt x="22633" y="163324"/>
                    <a:pt x="23743" y="165340"/>
                    <a:pt x="24196" y="167760"/>
                  </a:cubicBezTo>
                  <a:cubicBezTo>
                    <a:pt x="24196" y="168415"/>
                    <a:pt x="24851" y="169524"/>
                    <a:pt x="24851" y="170633"/>
                  </a:cubicBezTo>
                  <a:close/>
                  <a:moveTo>
                    <a:pt x="32463" y="8015"/>
                  </a:moveTo>
                  <a:cubicBezTo>
                    <a:pt x="32917" y="9326"/>
                    <a:pt x="33572" y="10888"/>
                    <a:pt x="33572" y="12653"/>
                  </a:cubicBezTo>
                  <a:cubicBezTo>
                    <a:pt x="32917" y="20869"/>
                    <a:pt x="32665" y="29086"/>
                    <a:pt x="32665" y="37504"/>
                  </a:cubicBezTo>
                  <a:cubicBezTo>
                    <a:pt x="31758" y="52576"/>
                    <a:pt x="31354" y="67245"/>
                    <a:pt x="30900" y="81863"/>
                  </a:cubicBezTo>
                  <a:cubicBezTo>
                    <a:pt x="29993" y="96734"/>
                    <a:pt x="29792" y="111604"/>
                    <a:pt x="29136" y="126021"/>
                  </a:cubicBezTo>
                  <a:cubicBezTo>
                    <a:pt x="29136" y="128441"/>
                    <a:pt x="28934" y="130659"/>
                    <a:pt x="27372" y="132474"/>
                  </a:cubicBezTo>
                  <a:cubicBezTo>
                    <a:pt x="27170" y="133381"/>
                    <a:pt x="26263" y="134238"/>
                    <a:pt x="25356" y="134893"/>
                  </a:cubicBezTo>
                  <a:cubicBezTo>
                    <a:pt x="24045" y="136658"/>
                    <a:pt x="21827" y="137767"/>
                    <a:pt x="20012" y="138422"/>
                  </a:cubicBezTo>
                  <a:cubicBezTo>
                    <a:pt x="18903" y="138624"/>
                    <a:pt x="17996" y="138624"/>
                    <a:pt x="16887" y="138624"/>
                  </a:cubicBezTo>
                  <a:cubicBezTo>
                    <a:pt x="15123" y="139077"/>
                    <a:pt x="13560" y="138624"/>
                    <a:pt x="11997" y="137716"/>
                  </a:cubicBezTo>
                  <a:cubicBezTo>
                    <a:pt x="10435" y="137061"/>
                    <a:pt x="9124" y="136607"/>
                    <a:pt x="7763" y="134843"/>
                  </a:cubicBezTo>
                  <a:cubicBezTo>
                    <a:pt x="6856" y="134188"/>
                    <a:pt x="6200" y="132423"/>
                    <a:pt x="5343" y="131062"/>
                  </a:cubicBezTo>
                  <a:cubicBezTo>
                    <a:pt x="4436" y="129500"/>
                    <a:pt x="4234" y="127937"/>
                    <a:pt x="4234" y="125971"/>
                  </a:cubicBezTo>
                  <a:cubicBezTo>
                    <a:pt x="4436" y="117754"/>
                    <a:pt x="5142" y="109790"/>
                    <a:pt x="5343" y="101120"/>
                  </a:cubicBezTo>
                  <a:cubicBezTo>
                    <a:pt x="5545" y="86703"/>
                    <a:pt x="6452" y="71832"/>
                    <a:pt x="6906" y="57214"/>
                  </a:cubicBezTo>
                  <a:cubicBezTo>
                    <a:pt x="7360" y="42141"/>
                    <a:pt x="8015" y="27271"/>
                    <a:pt x="8670" y="12653"/>
                  </a:cubicBezTo>
                  <a:cubicBezTo>
                    <a:pt x="8670" y="10435"/>
                    <a:pt x="9124" y="8418"/>
                    <a:pt x="10435" y="6200"/>
                  </a:cubicBezTo>
                  <a:cubicBezTo>
                    <a:pt x="11090" y="5293"/>
                    <a:pt x="11745" y="4638"/>
                    <a:pt x="12653" y="3781"/>
                  </a:cubicBezTo>
                  <a:cubicBezTo>
                    <a:pt x="13762" y="2470"/>
                    <a:pt x="15526" y="1109"/>
                    <a:pt x="17996" y="454"/>
                  </a:cubicBezTo>
                  <a:cubicBezTo>
                    <a:pt x="18903" y="454"/>
                    <a:pt x="20012" y="454"/>
                    <a:pt x="21121" y="0"/>
                  </a:cubicBezTo>
                  <a:cubicBezTo>
                    <a:pt x="22684" y="0"/>
                    <a:pt x="24247" y="454"/>
                    <a:pt x="26011" y="1109"/>
                  </a:cubicBezTo>
                  <a:cubicBezTo>
                    <a:pt x="27322" y="1764"/>
                    <a:pt x="28884" y="2672"/>
                    <a:pt x="29792" y="3781"/>
                  </a:cubicBezTo>
                  <a:cubicBezTo>
                    <a:pt x="30900" y="5091"/>
                    <a:pt x="31808" y="6200"/>
                    <a:pt x="32463" y="8015"/>
                  </a:cubicBezTo>
                  <a:close/>
                </a:path>
              </a:pathLst>
            </a:custGeom>
            <a:grpFill/>
            <a:ln w="50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4611" name="Graphic 4610">
            <a:extLst>
              <a:ext uri="{FF2B5EF4-FFF2-40B4-BE49-F238E27FC236}">
                <a16:creationId xmlns:a16="http://schemas.microsoft.com/office/drawing/2014/main" id="{8B55B36E-35C3-13B3-6816-15D75676AD86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574726" y="2031859"/>
            <a:ext cx="7042548" cy="2101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53544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ructi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Vrije vorm: vorm 55">
            <a:extLst>
              <a:ext uri="{FF2B5EF4-FFF2-40B4-BE49-F238E27FC236}">
                <a16:creationId xmlns:a16="http://schemas.microsoft.com/office/drawing/2014/main" id="{CFEA4DCA-30C5-71B4-B5ED-EF5DC18A212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/>
              </a:gs>
              <a:gs pos="100000">
                <a:srgbClr val="A5BBCC"/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57" name="Graphic 10">
            <a:extLst>
              <a:ext uri="{FF2B5EF4-FFF2-40B4-BE49-F238E27FC236}">
                <a16:creationId xmlns:a16="http://schemas.microsoft.com/office/drawing/2014/main" id="{9BED7F06-F491-A856-7F18-D4947AA57161}"/>
              </a:ext>
            </a:extLst>
          </p:cNvPr>
          <p:cNvGrpSpPr/>
          <p:nvPr userDrawn="1"/>
        </p:nvGrpSpPr>
        <p:grpSpPr>
          <a:xfrm>
            <a:off x="1954911" y="4087789"/>
            <a:ext cx="7960708" cy="1897932"/>
            <a:chOff x="2437923" y="4355877"/>
            <a:chExt cx="7032309" cy="1676589"/>
          </a:xfrm>
        </p:grpSpPr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FE2587E0-DBF0-B901-2CB0-AA6F972972A3}"/>
                </a:ext>
              </a:extLst>
            </p:cNvPr>
            <p:cNvSpPr/>
            <p:nvPr/>
          </p:nvSpPr>
          <p:spPr>
            <a:xfrm>
              <a:off x="5037297" y="4637817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0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0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2"/>
                    <a:pt x="815721" y="978884"/>
                    <a:pt x="722376" y="750284"/>
                  </a:cubicBezTo>
                  <a:cubicBezTo>
                    <a:pt x="769525" y="762476"/>
                    <a:pt x="813149" y="769810"/>
                    <a:pt x="838676" y="769810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4"/>
                  </a:cubicBezTo>
                  <a:cubicBezTo>
                    <a:pt x="349187" y="542354"/>
                    <a:pt x="279368" y="688276"/>
                    <a:pt x="209645" y="769810"/>
                  </a:cubicBezTo>
                  <a:cubicBezTo>
                    <a:pt x="235172" y="769810"/>
                    <a:pt x="278797" y="762476"/>
                    <a:pt x="325946" y="750284"/>
                  </a:cubicBezTo>
                  <a:cubicBezTo>
                    <a:pt x="232505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8" y="1297876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" name="Vrije vorm: vorm 58">
              <a:extLst>
                <a:ext uri="{FF2B5EF4-FFF2-40B4-BE49-F238E27FC236}">
                  <a16:creationId xmlns:a16="http://schemas.microsoft.com/office/drawing/2014/main" id="{D59B3B30-6C25-A881-B6D2-C83E0F7AB71D}"/>
                </a:ext>
              </a:extLst>
            </p:cNvPr>
            <p:cNvSpPr/>
            <p:nvPr/>
          </p:nvSpPr>
          <p:spPr>
            <a:xfrm>
              <a:off x="4690492" y="4355877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3"/>
                    <a:pt x="815721" y="978884"/>
                    <a:pt x="722376" y="750284"/>
                  </a:cubicBezTo>
                  <a:cubicBezTo>
                    <a:pt x="769525" y="762476"/>
                    <a:pt x="813149" y="769811"/>
                    <a:pt x="838676" y="769811"/>
                  </a:cubicBezTo>
                  <a:cubicBezTo>
                    <a:pt x="768858" y="688277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5" y="978884"/>
                    <a:pt x="116300" y="1222153"/>
                    <a:pt x="0" y="1357979"/>
                  </a:cubicBezTo>
                  <a:cubicBezTo>
                    <a:pt x="94202" y="1357979"/>
                    <a:pt x="336518" y="1297877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8" y="1297877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" name="Vrije vorm: vorm 59">
              <a:extLst>
                <a:ext uri="{FF2B5EF4-FFF2-40B4-BE49-F238E27FC236}">
                  <a16:creationId xmlns:a16="http://schemas.microsoft.com/office/drawing/2014/main" id="{63D98BF6-DCA5-0C3E-1CEE-4DC2FF8C55D4}"/>
                </a:ext>
              </a:extLst>
            </p:cNvPr>
            <p:cNvSpPr/>
            <p:nvPr/>
          </p:nvSpPr>
          <p:spPr>
            <a:xfrm>
              <a:off x="5621275" y="4378261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2"/>
                    <a:pt x="815721" y="978884"/>
                    <a:pt x="722376" y="750284"/>
                  </a:cubicBezTo>
                  <a:cubicBezTo>
                    <a:pt x="769525" y="762476"/>
                    <a:pt x="813149" y="769811"/>
                    <a:pt x="838676" y="769811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5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8" y="1297876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" name="Vrije vorm: vorm 60">
              <a:extLst>
                <a:ext uri="{FF2B5EF4-FFF2-40B4-BE49-F238E27FC236}">
                  <a16:creationId xmlns:a16="http://schemas.microsoft.com/office/drawing/2014/main" id="{5A7691AC-83AC-AA0D-D98E-E8E3FD5F96E4}"/>
                </a:ext>
              </a:extLst>
            </p:cNvPr>
            <p:cNvSpPr/>
            <p:nvPr/>
          </p:nvSpPr>
          <p:spPr>
            <a:xfrm>
              <a:off x="6983921" y="4378260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7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4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2" y="1222152"/>
                    <a:pt x="815721" y="978884"/>
                    <a:pt x="722376" y="750284"/>
                  </a:cubicBezTo>
                  <a:cubicBezTo>
                    <a:pt x="769525" y="762476"/>
                    <a:pt x="813150" y="769811"/>
                    <a:pt x="838677" y="769811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8" y="412528"/>
                    <a:pt x="697612" y="416909"/>
                    <a:pt x="712851" y="416909"/>
                  </a:cubicBezTo>
                  <a:cubicBezTo>
                    <a:pt x="618459" y="306705"/>
                    <a:pt x="524161" y="0"/>
                    <a:pt x="524161" y="0"/>
                  </a:cubicBezTo>
                  <a:cubicBezTo>
                    <a:pt x="524161" y="0"/>
                    <a:pt x="429769" y="306705"/>
                    <a:pt x="335471" y="416909"/>
                  </a:cubicBezTo>
                  <a:cubicBezTo>
                    <a:pt x="350806" y="416909"/>
                    <a:pt x="377000" y="412528"/>
                    <a:pt x="405194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6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9" y="1297876"/>
                    <a:pt x="954215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" name="Vrije vorm: vorm 61">
              <a:extLst>
                <a:ext uri="{FF2B5EF4-FFF2-40B4-BE49-F238E27FC236}">
                  <a16:creationId xmlns:a16="http://schemas.microsoft.com/office/drawing/2014/main" id="{D2EA0479-C1C7-6537-F3C4-013ABBB821E4}"/>
                </a:ext>
              </a:extLst>
            </p:cNvPr>
            <p:cNvSpPr/>
            <p:nvPr/>
          </p:nvSpPr>
          <p:spPr>
            <a:xfrm>
              <a:off x="6252306" y="4503610"/>
              <a:ext cx="1048416" cy="1393221"/>
            </a:xfrm>
            <a:custGeom>
              <a:avLst/>
              <a:gdLst>
                <a:gd name="connsiteX0" fmla="*/ 1048321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3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1 w 1048416"/>
                <a:gd name="connsiteY6" fmla="*/ 416909 h 1393221"/>
                <a:gd name="connsiteX7" fmla="*/ 405194 w 1048416"/>
                <a:gd name="connsiteY7" fmla="*/ 405193 h 1393221"/>
                <a:gd name="connsiteX8" fmla="*/ 209645 w 1048416"/>
                <a:gd name="connsiteY8" fmla="*/ 769811 h 1393221"/>
                <a:gd name="connsiteX9" fmla="*/ 325946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1" y="1357979"/>
                  </a:moveTo>
                  <a:cubicBezTo>
                    <a:pt x="932021" y="1222153"/>
                    <a:pt x="815721" y="978884"/>
                    <a:pt x="722376" y="750284"/>
                  </a:cubicBezTo>
                  <a:cubicBezTo>
                    <a:pt x="769525" y="762476"/>
                    <a:pt x="813150" y="769811"/>
                    <a:pt x="838676" y="769811"/>
                  </a:cubicBezTo>
                  <a:cubicBezTo>
                    <a:pt x="768858" y="688372"/>
                    <a:pt x="699135" y="542354"/>
                    <a:pt x="643128" y="405193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9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1" y="416909"/>
                  </a:cubicBezTo>
                  <a:cubicBezTo>
                    <a:pt x="350806" y="416909"/>
                    <a:pt x="376999" y="412528"/>
                    <a:pt x="405194" y="405193"/>
                  </a:cubicBezTo>
                  <a:cubicBezTo>
                    <a:pt x="349187" y="542354"/>
                    <a:pt x="279368" y="688276"/>
                    <a:pt x="209645" y="769811"/>
                  </a:cubicBezTo>
                  <a:cubicBezTo>
                    <a:pt x="235172" y="769811"/>
                    <a:pt x="278797" y="762476"/>
                    <a:pt x="325946" y="750284"/>
                  </a:cubicBezTo>
                  <a:cubicBezTo>
                    <a:pt x="232505" y="978884"/>
                    <a:pt x="116300" y="1222153"/>
                    <a:pt x="0" y="1357979"/>
                  </a:cubicBezTo>
                  <a:cubicBezTo>
                    <a:pt x="94202" y="1357979"/>
                    <a:pt x="336518" y="1297877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9" y="1297877"/>
                    <a:pt x="954215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3" name="Vrije vorm: vorm 62">
              <a:extLst>
                <a:ext uri="{FF2B5EF4-FFF2-40B4-BE49-F238E27FC236}">
                  <a16:creationId xmlns:a16="http://schemas.microsoft.com/office/drawing/2014/main" id="{CE070858-56F6-B63E-F6B9-F6BC7E39538E}"/>
                </a:ext>
              </a:extLst>
            </p:cNvPr>
            <p:cNvSpPr/>
            <p:nvPr/>
          </p:nvSpPr>
          <p:spPr>
            <a:xfrm>
              <a:off x="2437923" y="4639245"/>
              <a:ext cx="1048416" cy="1393221"/>
            </a:xfrm>
            <a:custGeom>
              <a:avLst/>
              <a:gdLst>
                <a:gd name="connsiteX0" fmla="*/ 1048321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1 h 1393221"/>
                <a:gd name="connsiteX3" fmla="*/ 643128 w 1048416"/>
                <a:gd name="connsiteY3" fmla="*/ 405194 h 1393221"/>
                <a:gd name="connsiteX4" fmla="*/ 712851 w 1048416"/>
                <a:gd name="connsiteY4" fmla="*/ 416909 h 1393221"/>
                <a:gd name="connsiteX5" fmla="*/ 524161 w 1048416"/>
                <a:gd name="connsiteY5" fmla="*/ 0 h 1393221"/>
                <a:gd name="connsiteX6" fmla="*/ 335470 w 1048416"/>
                <a:gd name="connsiteY6" fmla="*/ 416909 h 1393221"/>
                <a:gd name="connsiteX7" fmla="*/ 405193 w 1048416"/>
                <a:gd name="connsiteY7" fmla="*/ 405194 h 1393221"/>
                <a:gd name="connsiteX8" fmla="*/ 209645 w 1048416"/>
                <a:gd name="connsiteY8" fmla="*/ 769811 h 1393221"/>
                <a:gd name="connsiteX9" fmla="*/ 325945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5 w 1048416"/>
                <a:gd name="connsiteY13" fmla="*/ 1393222 h 1393221"/>
                <a:gd name="connsiteX14" fmla="*/ 586645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1" y="1357979"/>
                  </a:moveTo>
                  <a:cubicBezTo>
                    <a:pt x="932021" y="1222153"/>
                    <a:pt x="815721" y="978884"/>
                    <a:pt x="722376" y="750284"/>
                  </a:cubicBezTo>
                  <a:cubicBezTo>
                    <a:pt x="769525" y="762476"/>
                    <a:pt x="813149" y="769811"/>
                    <a:pt x="838676" y="769811"/>
                  </a:cubicBezTo>
                  <a:cubicBezTo>
                    <a:pt x="768858" y="688372"/>
                    <a:pt x="699135" y="542354"/>
                    <a:pt x="643128" y="405194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1" y="0"/>
                    <a:pt x="524161" y="0"/>
                  </a:cubicBezTo>
                  <a:cubicBezTo>
                    <a:pt x="524161" y="0"/>
                    <a:pt x="429768" y="306705"/>
                    <a:pt x="335470" y="416909"/>
                  </a:cubicBezTo>
                  <a:cubicBezTo>
                    <a:pt x="350806" y="416909"/>
                    <a:pt x="376999" y="412528"/>
                    <a:pt x="405193" y="405194"/>
                  </a:cubicBezTo>
                  <a:cubicBezTo>
                    <a:pt x="349187" y="542354"/>
                    <a:pt x="279368" y="688277"/>
                    <a:pt x="209645" y="769811"/>
                  </a:cubicBezTo>
                  <a:cubicBezTo>
                    <a:pt x="235172" y="769811"/>
                    <a:pt x="278797" y="762476"/>
                    <a:pt x="325945" y="750284"/>
                  </a:cubicBezTo>
                  <a:cubicBezTo>
                    <a:pt x="232505" y="978884"/>
                    <a:pt x="116300" y="1222153"/>
                    <a:pt x="0" y="1357979"/>
                  </a:cubicBezTo>
                  <a:cubicBezTo>
                    <a:pt x="94202" y="1357979"/>
                    <a:pt x="336518" y="1297877"/>
                    <a:pt x="461772" y="1223105"/>
                  </a:cubicBezTo>
                  <a:lnTo>
                    <a:pt x="461772" y="1393222"/>
                  </a:lnTo>
                  <a:lnTo>
                    <a:pt x="586645" y="1393222"/>
                  </a:lnTo>
                  <a:lnTo>
                    <a:pt x="586645" y="1223105"/>
                  </a:lnTo>
                  <a:cubicBezTo>
                    <a:pt x="711899" y="1297877"/>
                    <a:pt x="954215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16" name="Vrije vorm: vorm 4415">
              <a:extLst>
                <a:ext uri="{FF2B5EF4-FFF2-40B4-BE49-F238E27FC236}">
                  <a16:creationId xmlns:a16="http://schemas.microsoft.com/office/drawing/2014/main" id="{2EDFF9C3-2ABF-27E5-9FF2-4E6320683E14}"/>
                </a:ext>
              </a:extLst>
            </p:cNvPr>
            <p:cNvSpPr/>
            <p:nvPr/>
          </p:nvSpPr>
          <p:spPr>
            <a:xfrm>
              <a:off x="8676990" y="4704397"/>
              <a:ext cx="793242" cy="1054131"/>
            </a:xfrm>
            <a:custGeom>
              <a:avLst/>
              <a:gdLst>
                <a:gd name="connsiteX0" fmla="*/ 793242 w 793242"/>
                <a:gd name="connsiteY0" fmla="*/ 1027462 h 1054131"/>
                <a:gd name="connsiteX1" fmla="*/ 546640 w 793242"/>
                <a:gd name="connsiteY1" fmla="*/ 567690 h 1054131"/>
                <a:gd name="connsiteX2" fmla="*/ 634651 w 793242"/>
                <a:gd name="connsiteY2" fmla="*/ 582454 h 1054131"/>
                <a:gd name="connsiteX3" fmla="*/ 486633 w 793242"/>
                <a:gd name="connsiteY3" fmla="*/ 306610 h 1054131"/>
                <a:gd name="connsiteX4" fmla="*/ 539401 w 793242"/>
                <a:gd name="connsiteY4" fmla="*/ 315468 h 1054131"/>
                <a:gd name="connsiteX5" fmla="*/ 396621 w 793242"/>
                <a:gd name="connsiteY5" fmla="*/ 0 h 1054131"/>
                <a:gd name="connsiteX6" fmla="*/ 253841 w 793242"/>
                <a:gd name="connsiteY6" fmla="*/ 315468 h 1054131"/>
                <a:gd name="connsiteX7" fmla="*/ 306610 w 793242"/>
                <a:gd name="connsiteY7" fmla="*/ 306610 h 1054131"/>
                <a:gd name="connsiteX8" fmla="*/ 158591 w 793242"/>
                <a:gd name="connsiteY8" fmla="*/ 582454 h 1054131"/>
                <a:gd name="connsiteX9" fmla="*/ 246602 w 793242"/>
                <a:gd name="connsiteY9" fmla="*/ 567690 h 1054131"/>
                <a:gd name="connsiteX10" fmla="*/ 0 w 793242"/>
                <a:gd name="connsiteY10" fmla="*/ 1027462 h 1054131"/>
                <a:gd name="connsiteX11" fmla="*/ 349378 w 793242"/>
                <a:gd name="connsiteY11" fmla="*/ 925354 h 1054131"/>
                <a:gd name="connsiteX12" fmla="*/ 349378 w 793242"/>
                <a:gd name="connsiteY12" fmla="*/ 1054132 h 1054131"/>
                <a:gd name="connsiteX13" fmla="*/ 443865 w 793242"/>
                <a:gd name="connsiteY13" fmla="*/ 1054132 h 1054131"/>
                <a:gd name="connsiteX14" fmla="*/ 443865 w 793242"/>
                <a:gd name="connsiteY14" fmla="*/ 925354 h 1054131"/>
                <a:gd name="connsiteX15" fmla="*/ 793242 w 793242"/>
                <a:gd name="connsiteY15" fmla="*/ 1027462 h 105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3242" h="1054131">
                  <a:moveTo>
                    <a:pt x="793242" y="1027462"/>
                  </a:moveTo>
                  <a:cubicBezTo>
                    <a:pt x="705231" y="924687"/>
                    <a:pt x="617316" y="740664"/>
                    <a:pt x="546640" y="567690"/>
                  </a:cubicBezTo>
                  <a:cubicBezTo>
                    <a:pt x="582263" y="576929"/>
                    <a:pt x="615315" y="582454"/>
                    <a:pt x="634651" y="582454"/>
                  </a:cubicBezTo>
                  <a:cubicBezTo>
                    <a:pt x="581883" y="520827"/>
                    <a:pt x="529114" y="410337"/>
                    <a:pt x="486633" y="306610"/>
                  </a:cubicBezTo>
                  <a:cubicBezTo>
                    <a:pt x="508064" y="312134"/>
                    <a:pt x="527876" y="315468"/>
                    <a:pt x="539401" y="315468"/>
                  </a:cubicBezTo>
                  <a:cubicBezTo>
                    <a:pt x="467963" y="232124"/>
                    <a:pt x="396621" y="0"/>
                    <a:pt x="396621" y="0"/>
                  </a:cubicBezTo>
                  <a:cubicBezTo>
                    <a:pt x="396621" y="0"/>
                    <a:pt x="325184" y="232029"/>
                    <a:pt x="253841" y="315468"/>
                  </a:cubicBezTo>
                  <a:cubicBezTo>
                    <a:pt x="265462" y="315468"/>
                    <a:pt x="285274" y="312134"/>
                    <a:pt x="306610" y="306610"/>
                  </a:cubicBezTo>
                  <a:cubicBezTo>
                    <a:pt x="264224" y="410432"/>
                    <a:pt x="211455" y="520827"/>
                    <a:pt x="158591" y="582454"/>
                  </a:cubicBezTo>
                  <a:cubicBezTo>
                    <a:pt x="177928" y="582454"/>
                    <a:pt x="210884" y="576929"/>
                    <a:pt x="246602" y="567690"/>
                  </a:cubicBezTo>
                  <a:cubicBezTo>
                    <a:pt x="175927" y="740664"/>
                    <a:pt x="87916" y="924687"/>
                    <a:pt x="0" y="1027462"/>
                  </a:cubicBezTo>
                  <a:cubicBezTo>
                    <a:pt x="71343" y="1027462"/>
                    <a:pt x="254604" y="981932"/>
                    <a:pt x="349378" y="925354"/>
                  </a:cubicBezTo>
                  <a:lnTo>
                    <a:pt x="349378" y="1054132"/>
                  </a:lnTo>
                  <a:lnTo>
                    <a:pt x="443865" y="1054132"/>
                  </a:lnTo>
                  <a:lnTo>
                    <a:pt x="443865" y="925354"/>
                  </a:lnTo>
                  <a:cubicBezTo>
                    <a:pt x="538639" y="981932"/>
                    <a:pt x="721995" y="1027462"/>
                    <a:pt x="793242" y="1027462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17" name="Vrije vorm: vorm 4416">
              <a:extLst>
                <a:ext uri="{FF2B5EF4-FFF2-40B4-BE49-F238E27FC236}">
                  <a16:creationId xmlns:a16="http://schemas.microsoft.com/office/drawing/2014/main" id="{4BAA648D-3EA5-64E5-5E47-FBFF59828A81}"/>
                </a:ext>
              </a:extLst>
            </p:cNvPr>
            <p:cNvSpPr/>
            <p:nvPr/>
          </p:nvSpPr>
          <p:spPr>
            <a:xfrm>
              <a:off x="3141821" y="4757546"/>
              <a:ext cx="902208" cy="1198530"/>
            </a:xfrm>
            <a:custGeom>
              <a:avLst/>
              <a:gdLst>
                <a:gd name="connsiteX0" fmla="*/ 902208 w 902208"/>
                <a:gd name="connsiteY0" fmla="*/ 1168241 h 1198530"/>
                <a:gd name="connsiteX1" fmla="*/ 621792 w 902208"/>
                <a:gd name="connsiteY1" fmla="*/ 645414 h 1198530"/>
                <a:gd name="connsiteX2" fmla="*/ 721805 w 902208"/>
                <a:gd name="connsiteY2" fmla="*/ 662273 h 1198530"/>
                <a:gd name="connsiteX3" fmla="*/ 553498 w 902208"/>
                <a:gd name="connsiteY3" fmla="*/ 348615 h 1198530"/>
                <a:gd name="connsiteX4" fmla="*/ 613505 w 902208"/>
                <a:gd name="connsiteY4" fmla="*/ 358712 h 1198530"/>
                <a:gd name="connsiteX5" fmla="*/ 451104 w 902208"/>
                <a:gd name="connsiteY5" fmla="*/ 0 h 1198530"/>
                <a:gd name="connsiteX6" fmla="*/ 288703 w 902208"/>
                <a:gd name="connsiteY6" fmla="*/ 358712 h 1198530"/>
                <a:gd name="connsiteX7" fmla="*/ 348710 w 902208"/>
                <a:gd name="connsiteY7" fmla="*/ 348615 h 1198530"/>
                <a:gd name="connsiteX8" fmla="*/ 180403 w 902208"/>
                <a:gd name="connsiteY8" fmla="*/ 662273 h 1198530"/>
                <a:gd name="connsiteX9" fmla="*/ 280416 w 902208"/>
                <a:gd name="connsiteY9" fmla="*/ 645414 h 1198530"/>
                <a:gd name="connsiteX10" fmla="*/ 0 w 902208"/>
                <a:gd name="connsiteY10" fmla="*/ 1168241 h 1198530"/>
                <a:gd name="connsiteX11" fmla="*/ 397288 w 902208"/>
                <a:gd name="connsiteY11" fmla="*/ 1052131 h 1198530"/>
                <a:gd name="connsiteX12" fmla="*/ 397288 w 902208"/>
                <a:gd name="connsiteY12" fmla="*/ 1198531 h 1198530"/>
                <a:gd name="connsiteX13" fmla="*/ 504730 w 902208"/>
                <a:gd name="connsiteY13" fmla="*/ 1198531 h 1198530"/>
                <a:gd name="connsiteX14" fmla="*/ 504730 w 902208"/>
                <a:gd name="connsiteY14" fmla="*/ 1052131 h 1198530"/>
                <a:gd name="connsiteX15" fmla="*/ 902018 w 902208"/>
                <a:gd name="connsiteY15" fmla="*/ 1168241 h 1198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02208" h="1198530">
                  <a:moveTo>
                    <a:pt x="902208" y="1168241"/>
                  </a:moveTo>
                  <a:cubicBezTo>
                    <a:pt x="802196" y="1051369"/>
                    <a:pt x="702088" y="842105"/>
                    <a:pt x="621792" y="645414"/>
                  </a:cubicBezTo>
                  <a:cubicBezTo>
                    <a:pt x="662368" y="655892"/>
                    <a:pt x="699897" y="662273"/>
                    <a:pt x="721805" y="662273"/>
                  </a:cubicBezTo>
                  <a:cubicBezTo>
                    <a:pt x="661797" y="592169"/>
                    <a:pt x="601789" y="466630"/>
                    <a:pt x="553498" y="348615"/>
                  </a:cubicBezTo>
                  <a:cubicBezTo>
                    <a:pt x="577786" y="354901"/>
                    <a:pt x="600361" y="358712"/>
                    <a:pt x="613505" y="358712"/>
                  </a:cubicBezTo>
                  <a:cubicBezTo>
                    <a:pt x="532352" y="263938"/>
                    <a:pt x="451104" y="0"/>
                    <a:pt x="451104" y="0"/>
                  </a:cubicBezTo>
                  <a:cubicBezTo>
                    <a:pt x="451104" y="0"/>
                    <a:pt x="369951" y="263842"/>
                    <a:pt x="288703" y="358712"/>
                  </a:cubicBezTo>
                  <a:cubicBezTo>
                    <a:pt x="301847" y="358712"/>
                    <a:pt x="324421" y="354901"/>
                    <a:pt x="348710" y="348615"/>
                  </a:cubicBezTo>
                  <a:cubicBezTo>
                    <a:pt x="300514" y="466630"/>
                    <a:pt x="240506" y="592169"/>
                    <a:pt x="180403" y="662273"/>
                  </a:cubicBezTo>
                  <a:cubicBezTo>
                    <a:pt x="202406" y="662273"/>
                    <a:pt x="239935" y="655986"/>
                    <a:pt x="280416" y="645414"/>
                  </a:cubicBezTo>
                  <a:cubicBezTo>
                    <a:pt x="200025" y="842105"/>
                    <a:pt x="100013" y="1051369"/>
                    <a:pt x="0" y="1168241"/>
                  </a:cubicBezTo>
                  <a:cubicBezTo>
                    <a:pt x="81058" y="1168241"/>
                    <a:pt x="289465" y="1116521"/>
                    <a:pt x="397288" y="1052131"/>
                  </a:cubicBezTo>
                  <a:lnTo>
                    <a:pt x="397288" y="1198531"/>
                  </a:lnTo>
                  <a:lnTo>
                    <a:pt x="504730" y="1198531"/>
                  </a:lnTo>
                  <a:lnTo>
                    <a:pt x="504730" y="1052131"/>
                  </a:lnTo>
                  <a:cubicBezTo>
                    <a:pt x="612553" y="1116521"/>
                    <a:pt x="820960" y="1168241"/>
                    <a:pt x="902018" y="1168241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418" name="Vrije vorm: vorm 4417">
              <a:extLst>
                <a:ext uri="{FF2B5EF4-FFF2-40B4-BE49-F238E27FC236}">
                  <a16:creationId xmlns:a16="http://schemas.microsoft.com/office/drawing/2014/main" id="{5C27B308-45CA-B13D-1380-B92EA2F8B452}"/>
                </a:ext>
              </a:extLst>
            </p:cNvPr>
            <p:cNvSpPr/>
            <p:nvPr/>
          </p:nvSpPr>
          <p:spPr>
            <a:xfrm>
              <a:off x="7838694" y="4434268"/>
              <a:ext cx="1048416" cy="1393221"/>
            </a:xfrm>
            <a:custGeom>
              <a:avLst/>
              <a:gdLst>
                <a:gd name="connsiteX0" fmla="*/ 1048322 w 1048416"/>
                <a:gd name="connsiteY0" fmla="*/ 1357979 h 1393221"/>
                <a:gd name="connsiteX1" fmla="*/ 722376 w 1048416"/>
                <a:gd name="connsiteY1" fmla="*/ 750284 h 1393221"/>
                <a:gd name="connsiteX2" fmla="*/ 838676 w 1048416"/>
                <a:gd name="connsiteY2" fmla="*/ 769810 h 1393221"/>
                <a:gd name="connsiteX3" fmla="*/ 643128 w 1048416"/>
                <a:gd name="connsiteY3" fmla="*/ 405193 h 1393221"/>
                <a:gd name="connsiteX4" fmla="*/ 712851 w 1048416"/>
                <a:gd name="connsiteY4" fmla="*/ 416909 h 1393221"/>
                <a:gd name="connsiteX5" fmla="*/ 524160 w 1048416"/>
                <a:gd name="connsiteY5" fmla="*/ 0 h 1393221"/>
                <a:gd name="connsiteX6" fmla="*/ 335470 w 1048416"/>
                <a:gd name="connsiteY6" fmla="*/ 416909 h 1393221"/>
                <a:gd name="connsiteX7" fmla="*/ 405193 w 1048416"/>
                <a:gd name="connsiteY7" fmla="*/ 405193 h 1393221"/>
                <a:gd name="connsiteX8" fmla="*/ 209645 w 1048416"/>
                <a:gd name="connsiteY8" fmla="*/ 769810 h 1393221"/>
                <a:gd name="connsiteX9" fmla="*/ 325945 w 1048416"/>
                <a:gd name="connsiteY9" fmla="*/ 750284 h 1393221"/>
                <a:gd name="connsiteX10" fmla="*/ 0 w 1048416"/>
                <a:gd name="connsiteY10" fmla="*/ 1357979 h 1393221"/>
                <a:gd name="connsiteX11" fmla="*/ 461772 w 1048416"/>
                <a:gd name="connsiteY11" fmla="*/ 1223105 h 1393221"/>
                <a:gd name="connsiteX12" fmla="*/ 461772 w 1048416"/>
                <a:gd name="connsiteY12" fmla="*/ 1393222 h 1393221"/>
                <a:gd name="connsiteX13" fmla="*/ 586644 w 1048416"/>
                <a:gd name="connsiteY13" fmla="*/ 1393222 h 1393221"/>
                <a:gd name="connsiteX14" fmla="*/ 586644 w 1048416"/>
                <a:gd name="connsiteY14" fmla="*/ 1223105 h 1393221"/>
                <a:gd name="connsiteX15" fmla="*/ 1048417 w 1048416"/>
                <a:gd name="connsiteY15" fmla="*/ 1357979 h 13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8416" h="1393221">
                  <a:moveTo>
                    <a:pt x="1048322" y="1357979"/>
                  </a:moveTo>
                  <a:cubicBezTo>
                    <a:pt x="932021" y="1222152"/>
                    <a:pt x="815721" y="978884"/>
                    <a:pt x="722376" y="750284"/>
                  </a:cubicBezTo>
                  <a:cubicBezTo>
                    <a:pt x="769525" y="762476"/>
                    <a:pt x="813149" y="769810"/>
                    <a:pt x="838676" y="769810"/>
                  </a:cubicBezTo>
                  <a:cubicBezTo>
                    <a:pt x="768858" y="688372"/>
                    <a:pt x="699135" y="542354"/>
                    <a:pt x="643128" y="405193"/>
                  </a:cubicBezTo>
                  <a:cubicBezTo>
                    <a:pt x="671417" y="412528"/>
                    <a:pt x="697611" y="416909"/>
                    <a:pt x="712851" y="416909"/>
                  </a:cubicBezTo>
                  <a:cubicBezTo>
                    <a:pt x="618458" y="306705"/>
                    <a:pt x="524160" y="0"/>
                    <a:pt x="524160" y="0"/>
                  </a:cubicBezTo>
                  <a:cubicBezTo>
                    <a:pt x="524160" y="0"/>
                    <a:pt x="429768" y="306705"/>
                    <a:pt x="335470" y="416909"/>
                  </a:cubicBezTo>
                  <a:cubicBezTo>
                    <a:pt x="350805" y="416909"/>
                    <a:pt x="376999" y="412528"/>
                    <a:pt x="405193" y="405193"/>
                  </a:cubicBezTo>
                  <a:cubicBezTo>
                    <a:pt x="349186" y="542354"/>
                    <a:pt x="279368" y="688276"/>
                    <a:pt x="209645" y="769810"/>
                  </a:cubicBezTo>
                  <a:cubicBezTo>
                    <a:pt x="235172" y="769810"/>
                    <a:pt x="278796" y="762476"/>
                    <a:pt x="325945" y="750284"/>
                  </a:cubicBezTo>
                  <a:cubicBezTo>
                    <a:pt x="232505" y="978884"/>
                    <a:pt x="116300" y="1222152"/>
                    <a:pt x="0" y="1357979"/>
                  </a:cubicBezTo>
                  <a:cubicBezTo>
                    <a:pt x="94202" y="1357979"/>
                    <a:pt x="336518" y="1297876"/>
                    <a:pt x="461772" y="1223105"/>
                  </a:cubicBezTo>
                  <a:lnTo>
                    <a:pt x="461772" y="1393222"/>
                  </a:lnTo>
                  <a:lnTo>
                    <a:pt x="586644" y="1393222"/>
                  </a:lnTo>
                  <a:lnTo>
                    <a:pt x="586644" y="1223105"/>
                  </a:lnTo>
                  <a:cubicBezTo>
                    <a:pt x="711898" y="1297876"/>
                    <a:pt x="954214" y="1357979"/>
                    <a:pt x="1048417" y="1357979"/>
                  </a:cubicBezTo>
                  <a:close/>
                </a:path>
              </a:pathLst>
            </a:custGeom>
            <a:gradFill>
              <a:gsLst>
                <a:gs pos="0">
                  <a:srgbClr val="EBEEEE"/>
                </a:gs>
                <a:gs pos="50000">
                  <a:srgbClr val="C9D2D2"/>
                </a:gs>
                <a:gs pos="100000">
                  <a:srgbClr val="A8B6B7"/>
                </a:gs>
              </a:gsLst>
              <a:lin ang="162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4419" name="Groep 4418">
            <a:extLst>
              <a:ext uri="{FF2B5EF4-FFF2-40B4-BE49-F238E27FC236}">
                <a16:creationId xmlns:a16="http://schemas.microsoft.com/office/drawing/2014/main" id="{6799D88D-BBDE-CB1D-53CE-51FC31FD3D0D}"/>
              </a:ext>
            </a:extLst>
          </p:cNvPr>
          <p:cNvGrpSpPr/>
          <p:nvPr userDrawn="1"/>
        </p:nvGrpSpPr>
        <p:grpSpPr>
          <a:xfrm>
            <a:off x="971864" y="4566813"/>
            <a:ext cx="10249414" cy="2807334"/>
            <a:chOff x="1319284" y="4243554"/>
            <a:chExt cx="9554574" cy="2617016"/>
          </a:xfrm>
        </p:grpSpPr>
        <p:grpSp>
          <p:nvGrpSpPr>
            <p:cNvPr id="4420" name="Graphic 10">
              <a:extLst>
                <a:ext uri="{FF2B5EF4-FFF2-40B4-BE49-F238E27FC236}">
                  <a16:creationId xmlns:a16="http://schemas.microsoft.com/office/drawing/2014/main" id="{B83EE945-3558-79EB-C5F7-4DB28A11C14A}"/>
                </a:ext>
              </a:extLst>
            </p:cNvPr>
            <p:cNvGrpSpPr/>
            <p:nvPr userDrawn="1"/>
          </p:nvGrpSpPr>
          <p:grpSpPr>
            <a:xfrm>
              <a:off x="1319284" y="4436885"/>
              <a:ext cx="9554574" cy="1980417"/>
              <a:chOff x="1876425" y="4319492"/>
              <a:chExt cx="8440292" cy="1749455"/>
            </a:xfrm>
          </p:grpSpPr>
          <p:sp>
            <p:nvSpPr>
              <p:cNvPr id="4427" name="Vrije vorm: vorm 4426">
                <a:extLst>
                  <a:ext uri="{FF2B5EF4-FFF2-40B4-BE49-F238E27FC236}">
                    <a16:creationId xmlns:a16="http://schemas.microsoft.com/office/drawing/2014/main" id="{84D35A6B-3166-6168-5732-8A7C9CA6FF5B}"/>
                  </a:ext>
                </a:extLst>
              </p:cNvPr>
              <p:cNvSpPr/>
              <p:nvPr/>
            </p:nvSpPr>
            <p:spPr>
              <a:xfrm>
                <a:off x="3937730" y="4350639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7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7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8" name="Vrije vorm: vorm 4427">
                <a:extLst>
                  <a:ext uri="{FF2B5EF4-FFF2-40B4-BE49-F238E27FC236}">
                    <a16:creationId xmlns:a16="http://schemas.microsoft.com/office/drawing/2014/main" id="{739B20F7-B28D-498C-664A-B8282298669B}"/>
                  </a:ext>
                </a:extLst>
              </p:cNvPr>
              <p:cNvSpPr/>
              <p:nvPr/>
            </p:nvSpPr>
            <p:spPr>
              <a:xfrm>
                <a:off x="4864608" y="4572000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9" name="Vrije vorm: vorm 4428">
                <a:extLst>
                  <a:ext uri="{FF2B5EF4-FFF2-40B4-BE49-F238E27FC236}">
                    <a16:creationId xmlns:a16="http://schemas.microsoft.com/office/drawing/2014/main" id="{325CC00A-37F4-DCE1-60DF-F793DDC42F8E}"/>
                  </a:ext>
                </a:extLst>
              </p:cNvPr>
              <p:cNvSpPr/>
              <p:nvPr/>
            </p:nvSpPr>
            <p:spPr>
              <a:xfrm>
                <a:off x="5335047" y="4511611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0" name="Vrije vorm: vorm 4429">
                <a:extLst>
                  <a:ext uri="{FF2B5EF4-FFF2-40B4-BE49-F238E27FC236}">
                    <a16:creationId xmlns:a16="http://schemas.microsoft.com/office/drawing/2014/main" id="{B178DF2A-FC26-036B-102B-72364D21B199}"/>
                  </a:ext>
                </a:extLst>
              </p:cNvPr>
              <p:cNvSpPr/>
              <p:nvPr/>
            </p:nvSpPr>
            <p:spPr>
              <a:xfrm>
                <a:off x="2842831" y="4529804"/>
                <a:ext cx="988504" cy="1313402"/>
              </a:xfrm>
              <a:custGeom>
                <a:avLst/>
                <a:gdLst>
                  <a:gd name="connsiteX0" fmla="*/ 988314 w 988504"/>
                  <a:gd name="connsiteY0" fmla="*/ 1280160 h 1313402"/>
                  <a:gd name="connsiteX1" fmla="*/ 681038 w 988504"/>
                  <a:gd name="connsiteY1" fmla="*/ 707231 h 1313402"/>
                  <a:gd name="connsiteX2" fmla="*/ 790670 w 988504"/>
                  <a:gd name="connsiteY2" fmla="*/ 725710 h 1313402"/>
                  <a:gd name="connsiteX3" fmla="*/ 606266 w 988504"/>
                  <a:gd name="connsiteY3" fmla="*/ 381953 h 1313402"/>
                  <a:gd name="connsiteX4" fmla="*/ 672084 w 988504"/>
                  <a:gd name="connsiteY4" fmla="*/ 393001 h 1313402"/>
                  <a:gd name="connsiteX5" fmla="*/ 494157 w 988504"/>
                  <a:gd name="connsiteY5" fmla="*/ 0 h 1313402"/>
                  <a:gd name="connsiteX6" fmla="*/ 316230 w 988504"/>
                  <a:gd name="connsiteY6" fmla="*/ 393001 h 1313402"/>
                  <a:gd name="connsiteX7" fmla="*/ 382048 w 988504"/>
                  <a:gd name="connsiteY7" fmla="*/ 381953 h 1313402"/>
                  <a:gd name="connsiteX8" fmla="*/ 197644 w 988504"/>
                  <a:gd name="connsiteY8" fmla="*/ 725710 h 1313402"/>
                  <a:gd name="connsiteX9" fmla="*/ 307277 w 988504"/>
                  <a:gd name="connsiteY9" fmla="*/ 707231 h 1313402"/>
                  <a:gd name="connsiteX10" fmla="*/ 0 w 988504"/>
                  <a:gd name="connsiteY10" fmla="*/ 1280160 h 1313402"/>
                  <a:gd name="connsiteX11" fmla="*/ 435388 w 988504"/>
                  <a:gd name="connsiteY11" fmla="*/ 1153001 h 1313402"/>
                  <a:gd name="connsiteX12" fmla="*/ 435388 w 988504"/>
                  <a:gd name="connsiteY12" fmla="*/ 1313402 h 1313402"/>
                  <a:gd name="connsiteX13" fmla="*/ 553117 w 988504"/>
                  <a:gd name="connsiteY13" fmla="*/ 1313402 h 1313402"/>
                  <a:gd name="connsiteX14" fmla="*/ 553117 w 988504"/>
                  <a:gd name="connsiteY14" fmla="*/ 1153001 h 1313402"/>
                  <a:gd name="connsiteX15" fmla="*/ 988505 w 988504"/>
                  <a:gd name="connsiteY15" fmla="*/ 1280160 h 1313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88504" h="1313402">
                    <a:moveTo>
                      <a:pt x="988314" y="1280160"/>
                    </a:moveTo>
                    <a:cubicBezTo>
                      <a:pt x="878681" y="1152144"/>
                      <a:pt x="769049" y="922782"/>
                      <a:pt x="681038" y="707231"/>
                    </a:cubicBezTo>
                    <a:cubicBezTo>
                      <a:pt x="725424" y="718756"/>
                      <a:pt x="766572" y="725710"/>
                      <a:pt x="790670" y="725710"/>
                    </a:cubicBezTo>
                    <a:cubicBezTo>
                      <a:pt x="724853" y="648843"/>
                      <a:pt x="659130" y="511302"/>
                      <a:pt x="606266" y="381953"/>
                    </a:cubicBezTo>
                    <a:cubicBezTo>
                      <a:pt x="632936" y="388811"/>
                      <a:pt x="657606" y="393001"/>
                      <a:pt x="672084" y="393001"/>
                    </a:cubicBezTo>
                    <a:cubicBezTo>
                      <a:pt x="583120" y="289084"/>
                      <a:pt x="494157" y="0"/>
                      <a:pt x="494157" y="0"/>
                    </a:cubicBezTo>
                    <a:cubicBezTo>
                      <a:pt x="494157" y="0"/>
                      <a:pt x="405194" y="289179"/>
                      <a:pt x="316230" y="393001"/>
                    </a:cubicBezTo>
                    <a:cubicBezTo>
                      <a:pt x="330708" y="393001"/>
                      <a:pt x="355378" y="388811"/>
                      <a:pt x="382048" y="381953"/>
                    </a:cubicBezTo>
                    <a:cubicBezTo>
                      <a:pt x="329184" y="511302"/>
                      <a:pt x="263461" y="648843"/>
                      <a:pt x="197644" y="725710"/>
                    </a:cubicBezTo>
                    <a:cubicBezTo>
                      <a:pt x="221742" y="725710"/>
                      <a:pt x="262890" y="718756"/>
                      <a:pt x="307277" y="707231"/>
                    </a:cubicBezTo>
                    <a:cubicBezTo>
                      <a:pt x="219266" y="922782"/>
                      <a:pt x="109633" y="1152049"/>
                      <a:pt x="0" y="1280160"/>
                    </a:cubicBezTo>
                    <a:cubicBezTo>
                      <a:pt x="88868" y="1280160"/>
                      <a:pt x="317182" y="1223486"/>
                      <a:pt x="435388" y="1153001"/>
                    </a:cubicBezTo>
                    <a:lnTo>
                      <a:pt x="435388" y="1313402"/>
                    </a:lnTo>
                    <a:lnTo>
                      <a:pt x="553117" y="1313402"/>
                    </a:lnTo>
                    <a:lnTo>
                      <a:pt x="553117" y="1153001"/>
                    </a:lnTo>
                    <a:cubicBezTo>
                      <a:pt x="671227" y="1223486"/>
                      <a:pt x="899636" y="1280160"/>
                      <a:pt x="988505" y="12801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1" name="Vrije vorm: vorm 4430">
                <a:extLst>
                  <a:ext uri="{FF2B5EF4-FFF2-40B4-BE49-F238E27FC236}">
                    <a16:creationId xmlns:a16="http://schemas.microsoft.com/office/drawing/2014/main" id="{B4BB6A74-7E2F-FD1F-C163-60A2D494F468}"/>
                  </a:ext>
                </a:extLst>
              </p:cNvPr>
              <p:cNvSpPr/>
              <p:nvPr/>
            </p:nvSpPr>
            <p:spPr>
              <a:xfrm>
                <a:off x="6469760" y="4319492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8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8" y="773525"/>
                    </a:cubicBezTo>
                    <a:cubicBezTo>
                      <a:pt x="239840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2" name="Vrije vorm: vorm 4431">
                <a:extLst>
                  <a:ext uri="{FF2B5EF4-FFF2-40B4-BE49-F238E27FC236}">
                    <a16:creationId xmlns:a16="http://schemas.microsoft.com/office/drawing/2014/main" id="{63E5CE3C-FEE0-77B3-8B39-6DD1DCAC4984}"/>
                  </a:ext>
                </a:extLst>
              </p:cNvPr>
              <p:cNvSpPr/>
              <p:nvPr/>
            </p:nvSpPr>
            <p:spPr>
              <a:xfrm>
                <a:off x="1876425" y="4585525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79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40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79 h 1436369"/>
                  <a:gd name="connsiteX11" fmla="*/ 476155 w 1081087"/>
                  <a:gd name="connsiteY11" fmla="*/ 1260919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19 h 1436369"/>
                  <a:gd name="connsiteX15" fmla="*/ 1081088 w 1081087"/>
                  <a:gd name="connsiteY15" fmla="*/ 1400079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3" name="Vrije vorm: vorm 4432">
                <a:extLst>
                  <a:ext uri="{FF2B5EF4-FFF2-40B4-BE49-F238E27FC236}">
                    <a16:creationId xmlns:a16="http://schemas.microsoft.com/office/drawing/2014/main" id="{A9AEADA5-01A4-5BA3-D9CE-E0D95D53BEC4}"/>
                  </a:ext>
                </a:extLst>
              </p:cNvPr>
              <p:cNvSpPr/>
              <p:nvPr/>
            </p:nvSpPr>
            <p:spPr>
              <a:xfrm>
                <a:off x="4408455" y="4502086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80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40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80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80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40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4" y="316230"/>
                      <a:pt x="345948" y="429863"/>
                    </a:cubicBezTo>
                    <a:cubicBezTo>
                      <a:pt x="361760" y="429863"/>
                      <a:pt x="388716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40" y="1009269"/>
                      <a:pt x="119920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3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4" name="Vrije vorm: vorm 4433">
                <a:extLst>
                  <a:ext uri="{FF2B5EF4-FFF2-40B4-BE49-F238E27FC236}">
                    <a16:creationId xmlns:a16="http://schemas.microsoft.com/office/drawing/2014/main" id="{57C31F25-8E7D-F34C-FA4F-035A74D76A2B}"/>
                  </a:ext>
                </a:extLst>
              </p:cNvPr>
              <p:cNvSpPr/>
              <p:nvPr/>
            </p:nvSpPr>
            <p:spPr>
              <a:xfrm>
                <a:off x="6807993" y="4428934"/>
                <a:ext cx="1081087" cy="1436370"/>
              </a:xfrm>
              <a:custGeom>
                <a:avLst/>
                <a:gdLst>
                  <a:gd name="connsiteX0" fmla="*/ 1081088 w 1081087"/>
                  <a:gd name="connsiteY0" fmla="*/ 1400079 h 1436370"/>
                  <a:gd name="connsiteX1" fmla="*/ 744950 w 1081087"/>
                  <a:gd name="connsiteY1" fmla="*/ 773525 h 1436370"/>
                  <a:gd name="connsiteX2" fmla="*/ 864870 w 1081087"/>
                  <a:gd name="connsiteY2" fmla="*/ 793718 h 1436370"/>
                  <a:gd name="connsiteX3" fmla="*/ 663226 w 1081087"/>
                  <a:gd name="connsiteY3" fmla="*/ 417766 h 1436370"/>
                  <a:gd name="connsiteX4" fmla="*/ 735139 w 1081087"/>
                  <a:gd name="connsiteY4" fmla="*/ 429863 h 1436370"/>
                  <a:gd name="connsiteX5" fmla="*/ 540544 w 1081087"/>
                  <a:gd name="connsiteY5" fmla="*/ 0 h 1436370"/>
                  <a:gd name="connsiteX6" fmla="*/ 345948 w 1081087"/>
                  <a:gd name="connsiteY6" fmla="*/ 429863 h 1436370"/>
                  <a:gd name="connsiteX7" fmla="*/ 417862 w 1081087"/>
                  <a:gd name="connsiteY7" fmla="*/ 417766 h 1436370"/>
                  <a:gd name="connsiteX8" fmla="*/ 216218 w 1081087"/>
                  <a:gd name="connsiteY8" fmla="*/ 793718 h 1436370"/>
                  <a:gd name="connsiteX9" fmla="*/ 336137 w 1081087"/>
                  <a:gd name="connsiteY9" fmla="*/ 773525 h 1436370"/>
                  <a:gd name="connsiteX10" fmla="*/ 0 w 1081087"/>
                  <a:gd name="connsiteY10" fmla="*/ 1400079 h 1436370"/>
                  <a:gd name="connsiteX11" fmla="*/ 476155 w 1081087"/>
                  <a:gd name="connsiteY11" fmla="*/ 1260919 h 1436370"/>
                  <a:gd name="connsiteX12" fmla="*/ 476155 w 1081087"/>
                  <a:gd name="connsiteY12" fmla="*/ 1436370 h 1436370"/>
                  <a:gd name="connsiteX13" fmla="*/ 604933 w 1081087"/>
                  <a:gd name="connsiteY13" fmla="*/ 1436370 h 1436370"/>
                  <a:gd name="connsiteX14" fmla="*/ 604933 w 1081087"/>
                  <a:gd name="connsiteY14" fmla="*/ 1260919 h 1436370"/>
                  <a:gd name="connsiteX15" fmla="*/ 1081088 w 1081087"/>
                  <a:gd name="connsiteY15" fmla="*/ 1400079 h 1436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70">
                    <a:moveTo>
                      <a:pt x="1081088" y="1400079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8"/>
                      <a:pt x="336137" y="773525"/>
                    </a:cubicBezTo>
                    <a:cubicBezTo>
                      <a:pt x="239839" y="1009269"/>
                      <a:pt x="119920" y="1260062"/>
                      <a:pt x="0" y="1400079"/>
                    </a:cubicBezTo>
                    <a:cubicBezTo>
                      <a:pt x="97155" y="1400079"/>
                      <a:pt x="346996" y="1338072"/>
                      <a:pt x="476155" y="1260919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19"/>
                    </a:lnTo>
                    <a:cubicBezTo>
                      <a:pt x="734092" y="1338072"/>
                      <a:pt x="983932" y="1400079"/>
                      <a:pt x="1081088" y="14000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5" name="Vrije vorm: vorm 4434">
                <a:extLst>
                  <a:ext uri="{FF2B5EF4-FFF2-40B4-BE49-F238E27FC236}">
                    <a16:creationId xmlns:a16="http://schemas.microsoft.com/office/drawing/2014/main" id="{F8CC7261-267E-A683-C35A-644BE7BED3E6}"/>
                  </a:ext>
                </a:extLst>
              </p:cNvPr>
              <p:cNvSpPr/>
              <p:nvPr/>
            </p:nvSpPr>
            <p:spPr>
              <a:xfrm>
                <a:off x="8205311" y="4589907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6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6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2"/>
                      <a:pt x="841248" y="1009269"/>
                      <a:pt x="744950" y="773525"/>
                    </a:cubicBezTo>
                    <a:cubicBezTo>
                      <a:pt x="793528" y="786098"/>
                      <a:pt x="838485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6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89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6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6" y="793718"/>
                      <a:pt x="287560" y="786098"/>
                      <a:pt x="336137" y="773525"/>
                    </a:cubicBezTo>
                    <a:cubicBezTo>
                      <a:pt x="239839" y="1009269"/>
                      <a:pt x="119919" y="1260062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6" name="Vrije vorm: vorm 4435">
                <a:extLst>
                  <a:ext uri="{FF2B5EF4-FFF2-40B4-BE49-F238E27FC236}">
                    <a16:creationId xmlns:a16="http://schemas.microsoft.com/office/drawing/2014/main" id="{1001B3ED-5A84-66AA-8BBF-2F01CFCA45FF}"/>
                  </a:ext>
                </a:extLst>
              </p:cNvPr>
              <p:cNvSpPr/>
              <p:nvPr/>
            </p:nvSpPr>
            <p:spPr>
              <a:xfrm>
                <a:off x="9235630" y="4632578"/>
                <a:ext cx="1081087" cy="1436369"/>
              </a:xfrm>
              <a:custGeom>
                <a:avLst/>
                <a:gdLst>
                  <a:gd name="connsiteX0" fmla="*/ 1081088 w 1081087"/>
                  <a:gd name="connsiteY0" fmla="*/ 1400080 h 1436369"/>
                  <a:gd name="connsiteX1" fmla="*/ 744950 w 1081087"/>
                  <a:gd name="connsiteY1" fmla="*/ 773525 h 1436369"/>
                  <a:gd name="connsiteX2" fmla="*/ 864870 w 1081087"/>
                  <a:gd name="connsiteY2" fmla="*/ 793718 h 1436369"/>
                  <a:gd name="connsiteX3" fmla="*/ 663226 w 1081087"/>
                  <a:gd name="connsiteY3" fmla="*/ 417767 h 1436369"/>
                  <a:gd name="connsiteX4" fmla="*/ 735139 w 1081087"/>
                  <a:gd name="connsiteY4" fmla="*/ 429863 h 1436369"/>
                  <a:gd name="connsiteX5" fmla="*/ 540544 w 1081087"/>
                  <a:gd name="connsiteY5" fmla="*/ 0 h 1436369"/>
                  <a:gd name="connsiteX6" fmla="*/ 345948 w 1081087"/>
                  <a:gd name="connsiteY6" fmla="*/ 429863 h 1436369"/>
                  <a:gd name="connsiteX7" fmla="*/ 417862 w 1081087"/>
                  <a:gd name="connsiteY7" fmla="*/ 417767 h 1436369"/>
                  <a:gd name="connsiteX8" fmla="*/ 216218 w 1081087"/>
                  <a:gd name="connsiteY8" fmla="*/ 793718 h 1436369"/>
                  <a:gd name="connsiteX9" fmla="*/ 336137 w 1081087"/>
                  <a:gd name="connsiteY9" fmla="*/ 773525 h 1436369"/>
                  <a:gd name="connsiteX10" fmla="*/ 0 w 1081087"/>
                  <a:gd name="connsiteY10" fmla="*/ 1400080 h 1436369"/>
                  <a:gd name="connsiteX11" fmla="*/ 476155 w 1081087"/>
                  <a:gd name="connsiteY11" fmla="*/ 1260920 h 1436369"/>
                  <a:gd name="connsiteX12" fmla="*/ 476155 w 1081087"/>
                  <a:gd name="connsiteY12" fmla="*/ 1436370 h 1436369"/>
                  <a:gd name="connsiteX13" fmla="*/ 604933 w 1081087"/>
                  <a:gd name="connsiteY13" fmla="*/ 1436370 h 1436369"/>
                  <a:gd name="connsiteX14" fmla="*/ 604933 w 1081087"/>
                  <a:gd name="connsiteY14" fmla="*/ 1260920 h 1436369"/>
                  <a:gd name="connsiteX15" fmla="*/ 1081088 w 1081087"/>
                  <a:gd name="connsiteY15" fmla="*/ 1400080 h 143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87" h="1436369">
                    <a:moveTo>
                      <a:pt x="1081088" y="1400080"/>
                    </a:moveTo>
                    <a:cubicBezTo>
                      <a:pt x="961168" y="1260063"/>
                      <a:pt x="841248" y="1009269"/>
                      <a:pt x="744950" y="773525"/>
                    </a:cubicBezTo>
                    <a:cubicBezTo>
                      <a:pt x="793528" y="786099"/>
                      <a:pt x="838486" y="793718"/>
                      <a:pt x="864870" y="793718"/>
                    </a:cubicBezTo>
                    <a:cubicBezTo>
                      <a:pt x="792956" y="709708"/>
                      <a:pt x="720947" y="559213"/>
                      <a:pt x="663226" y="417767"/>
                    </a:cubicBezTo>
                    <a:cubicBezTo>
                      <a:pt x="692372" y="425291"/>
                      <a:pt x="719328" y="429863"/>
                      <a:pt x="735139" y="429863"/>
                    </a:cubicBezTo>
                    <a:cubicBezTo>
                      <a:pt x="637890" y="316230"/>
                      <a:pt x="540544" y="0"/>
                      <a:pt x="540544" y="0"/>
                    </a:cubicBezTo>
                    <a:cubicBezTo>
                      <a:pt x="540544" y="0"/>
                      <a:pt x="443293" y="316230"/>
                      <a:pt x="345948" y="429863"/>
                    </a:cubicBezTo>
                    <a:cubicBezTo>
                      <a:pt x="361759" y="429863"/>
                      <a:pt x="388715" y="425291"/>
                      <a:pt x="417862" y="417767"/>
                    </a:cubicBezTo>
                    <a:cubicBezTo>
                      <a:pt x="360045" y="559213"/>
                      <a:pt x="288131" y="709708"/>
                      <a:pt x="216218" y="793718"/>
                    </a:cubicBezTo>
                    <a:cubicBezTo>
                      <a:pt x="242507" y="793718"/>
                      <a:pt x="287560" y="786099"/>
                      <a:pt x="336137" y="773525"/>
                    </a:cubicBezTo>
                    <a:cubicBezTo>
                      <a:pt x="239839" y="1009269"/>
                      <a:pt x="119920" y="1260063"/>
                      <a:pt x="0" y="1400080"/>
                    </a:cubicBezTo>
                    <a:cubicBezTo>
                      <a:pt x="97155" y="1400080"/>
                      <a:pt x="346996" y="1338072"/>
                      <a:pt x="476155" y="1260920"/>
                    </a:cubicBezTo>
                    <a:lnTo>
                      <a:pt x="476155" y="1436370"/>
                    </a:lnTo>
                    <a:lnTo>
                      <a:pt x="604933" y="1436370"/>
                    </a:lnTo>
                    <a:lnTo>
                      <a:pt x="604933" y="1260920"/>
                    </a:lnTo>
                    <a:cubicBezTo>
                      <a:pt x="734092" y="1338072"/>
                      <a:pt x="983932" y="1400080"/>
                      <a:pt x="1081088" y="14000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4421" name="Graphic 10">
              <a:extLst>
                <a:ext uri="{FF2B5EF4-FFF2-40B4-BE49-F238E27FC236}">
                  <a16:creationId xmlns:a16="http://schemas.microsoft.com/office/drawing/2014/main" id="{38A55EA5-2741-03E5-99DA-27284C732203}"/>
                </a:ext>
              </a:extLst>
            </p:cNvPr>
            <p:cNvGrpSpPr/>
            <p:nvPr/>
          </p:nvGrpSpPr>
          <p:grpSpPr>
            <a:xfrm>
              <a:off x="3017201" y="4243554"/>
              <a:ext cx="5973495" cy="2617016"/>
              <a:chOff x="3376326" y="4148708"/>
              <a:chExt cx="5276849" cy="2311812"/>
            </a:xfrm>
          </p:grpSpPr>
          <p:sp>
            <p:nvSpPr>
              <p:cNvPr id="4422" name="Vrije vorm: vorm 4421">
                <a:extLst>
                  <a:ext uri="{FF2B5EF4-FFF2-40B4-BE49-F238E27FC236}">
                    <a16:creationId xmlns:a16="http://schemas.microsoft.com/office/drawing/2014/main" id="{7C3786BA-921B-7848-61A9-3D6B0DBAA117}"/>
                  </a:ext>
                </a:extLst>
              </p:cNvPr>
              <p:cNvSpPr/>
              <p:nvPr/>
            </p:nvSpPr>
            <p:spPr>
              <a:xfrm>
                <a:off x="3376326" y="4306919"/>
                <a:ext cx="1379696" cy="1833276"/>
              </a:xfrm>
              <a:custGeom>
                <a:avLst/>
                <a:gdLst>
                  <a:gd name="connsiteX0" fmla="*/ 1379601 w 1379696"/>
                  <a:gd name="connsiteY0" fmla="*/ 1786890 h 1833276"/>
                  <a:gd name="connsiteX1" fmla="*/ 950690 w 1379696"/>
                  <a:gd name="connsiteY1" fmla="*/ 987266 h 1833276"/>
                  <a:gd name="connsiteX2" fmla="*/ 1103662 w 1379696"/>
                  <a:gd name="connsiteY2" fmla="*/ 1012984 h 1833276"/>
                  <a:gd name="connsiteX3" fmla="*/ 846296 w 1379696"/>
                  <a:gd name="connsiteY3" fmla="*/ 533209 h 1833276"/>
                  <a:gd name="connsiteX4" fmla="*/ 938117 w 1379696"/>
                  <a:gd name="connsiteY4" fmla="*/ 548640 h 1833276"/>
                  <a:gd name="connsiteX5" fmla="*/ 689801 w 1379696"/>
                  <a:gd name="connsiteY5" fmla="*/ 0 h 1833276"/>
                  <a:gd name="connsiteX6" fmla="*/ 441484 w 1379696"/>
                  <a:gd name="connsiteY6" fmla="*/ 548640 h 1833276"/>
                  <a:gd name="connsiteX7" fmla="*/ 533305 w 1379696"/>
                  <a:gd name="connsiteY7" fmla="*/ 533209 h 1833276"/>
                  <a:gd name="connsiteX8" fmla="*/ 275939 w 1379696"/>
                  <a:gd name="connsiteY8" fmla="*/ 1012984 h 1833276"/>
                  <a:gd name="connsiteX9" fmla="*/ 428911 w 1379696"/>
                  <a:gd name="connsiteY9" fmla="*/ 987266 h 1833276"/>
                  <a:gd name="connsiteX10" fmla="*/ 0 w 1379696"/>
                  <a:gd name="connsiteY10" fmla="*/ 1786890 h 1833276"/>
                  <a:gd name="connsiteX11" fmla="*/ 607695 w 1379696"/>
                  <a:gd name="connsiteY11" fmla="*/ 1609344 h 1833276"/>
                  <a:gd name="connsiteX12" fmla="*/ 607695 w 1379696"/>
                  <a:gd name="connsiteY12" fmla="*/ 1833277 h 1833276"/>
                  <a:gd name="connsiteX13" fmla="*/ 772001 w 1379696"/>
                  <a:gd name="connsiteY13" fmla="*/ 1833277 h 1833276"/>
                  <a:gd name="connsiteX14" fmla="*/ 772001 w 1379696"/>
                  <a:gd name="connsiteY14" fmla="*/ 1609344 h 1833276"/>
                  <a:gd name="connsiteX15" fmla="*/ 1379696 w 1379696"/>
                  <a:gd name="connsiteY15" fmla="*/ 1786890 h 183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79696" h="1833276">
                    <a:moveTo>
                      <a:pt x="1379601" y="1786890"/>
                    </a:moveTo>
                    <a:cubicBezTo>
                      <a:pt x="1226534" y="1608201"/>
                      <a:pt x="1073563" y="1288066"/>
                      <a:pt x="950690" y="987266"/>
                    </a:cubicBezTo>
                    <a:cubicBezTo>
                      <a:pt x="1012698" y="1003363"/>
                      <a:pt x="1070134" y="1012984"/>
                      <a:pt x="1103662" y="1012984"/>
                    </a:cubicBezTo>
                    <a:cubicBezTo>
                      <a:pt x="1011841" y="905732"/>
                      <a:pt x="920020" y="713708"/>
                      <a:pt x="846296" y="533209"/>
                    </a:cubicBezTo>
                    <a:cubicBezTo>
                      <a:pt x="883444" y="542830"/>
                      <a:pt x="917924" y="548640"/>
                      <a:pt x="938117" y="548640"/>
                    </a:cubicBezTo>
                    <a:cubicBezTo>
                      <a:pt x="813911" y="403574"/>
                      <a:pt x="689801" y="0"/>
                      <a:pt x="689801" y="0"/>
                    </a:cubicBezTo>
                    <a:cubicBezTo>
                      <a:pt x="689801" y="0"/>
                      <a:pt x="565595" y="403574"/>
                      <a:pt x="441484" y="548640"/>
                    </a:cubicBezTo>
                    <a:cubicBezTo>
                      <a:pt x="461677" y="548640"/>
                      <a:pt x="496062" y="542830"/>
                      <a:pt x="533305" y="533209"/>
                    </a:cubicBezTo>
                    <a:cubicBezTo>
                      <a:pt x="459581" y="713708"/>
                      <a:pt x="367760" y="905827"/>
                      <a:pt x="275939" y="1012984"/>
                    </a:cubicBezTo>
                    <a:cubicBezTo>
                      <a:pt x="309563" y="1012984"/>
                      <a:pt x="366998" y="1003268"/>
                      <a:pt x="428911" y="987266"/>
                    </a:cubicBezTo>
                    <a:cubicBezTo>
                      <a:pt x="306038" y="1288161"/>
                      <a:pt x="152971" y="1608201"/>
                      <a:pt x="0" y="1786890"/>
                    </a:cubicBezTo>
                    <a:cubicBezTo>
                      <a:pt x="124016" y="1786890"/>
                      <a:pt x="442817" y="1707737"/>
                      <a:pt x="607695" y="1609344"/>
                    </a:cubicBezTo>
                    <a:lnTo>
                      <a:pt x="607695" y="1833277"/>
                    </a:lnTo>
                    <a:lnTo>
                      <a:pt x="772001" y="1833277"/>
                    </a:lnTo>
                    <a:lnTo>
                      <a:pt x="772001" y="1609344"/>
                    </a:lnTo>
                    <a:cubicBezTo>
                      <a:pt x="936879" y="1707737"/>
                      <a:pt x="1255681" y="1786890"/>
                      <a:pt x="1379696" y="17868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3" name="Vrije vorm: vorm 4422">
                <a:extLst>
                  <a:ext uri="{FF2B5EF4-FFF2-40B4-BE49-F238E27FC236}">
                    <a16:creationId xmlns:a16="http://schemas.microsoft.com/office/drawing/2014/main" id="{91260A77-5C60-8AA0-BCCE-8E81067CDF24}"/>
                  </a:ext>
                </a:extLst>
              </p:cNvPr>
              <p:cNvSpPr/>
              <p:nvPr/>
            </p:nvSpPr>
            <p:spPr>
              <a:xfrm>
                <a:off x="5630417" y="4148708"/>
                <a:ext cx="1500378" cy="1993487"/>
              </a:xfrm>
              <a:custGeom>
                <a:avLst/>
                <a:gdLst>
                  <a:gd name="connsiteX0" fmla="*/ 1500188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5 w 1500378"/>
                  <a:gd name="connsiteY3" fmla="*/ 579787 h 1993487"/>
                  <a:gd name="connsiteX4" fmla="*/ 1020128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5 w 1500378"/>
                  <a:gd name="connsiteY11" fmla="*/ 1750028 h 1993487"/>
                  <a:gd name="connsiteX12" fmla="*/ 660845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8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60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90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4" name="Vrije vorm: vorm 4423">
                <a:extLst>
                  <a:ext uri="{FF2B5EF4-FFF2-40B4-BE49-F238E27FC236}">
                    <a16:creationId xmlns:a16="http://schemas.microsoft.com/office/drawing/2014/main" id="{982E5188-C922-0AB5-5D3C-6ED6972AD0AF}"/>
                  </a:ext>
                </a:extLst>
              </p:cNvPr>
              <p:cNvSpPr/>
              <p:nvPr/>
            </p:nvSpPr>
            <p:spPr>
              <a:xfrm>
                <a:off x="6447948" y="4455033"/>
                <a:ext cx="1500377" cy="1993487"/>
              </a:xfrm>
              <a:custGeom>
                <a:avLst/>
                <a:gdLst>
                  <a:gd name="connsiteX0" fmla="*/ 1500188 w 1500377"/>
                  <a:gd name="connsiteY0" fmla="*/ 1943100 h 1993487"/>
                  <a:gd name="connsiteX1" fmla="*/ 1033748 w 1500377"/>
                  <a:gd name="connsiteY1" fmla="*/ 1073563 h 1993487"/>
                  <a:gd name="connsiteX2" fmla="*/ 1200150 w 1500377"/>
                  <a:gd name="connsiteY2" fmla="*/ 1101566 h 1993487"/>
                  <a:gd name="connsiteX3" fmla="*/ 920305 w 1500377"/>
                  <a:gd name="connsiteY3" fmla="*/ 579787 h 1993487"/>
                  <a:gd name="connsiteX4" fmla="*/ 1020127 w 1500377"/>
                  <a:gd name="connsiteY4" fmla="*/ 596551 h 1993487"/>
                  <a:gd name="connsiteX5" fmla="*/ 750094 w 1500377"/>
                  <a:gd name="connsiteY5" fmla="*/ 0 h 1993487"/>
                  <a:gd name="connsiteX6" fmla="*/ 480060 w 1500377"/>
                  <a:gd name="connsiteY6" fmla="*/ 596551 h 1993487"/>
                  <a:gd name="connsiteX7" fmla="*/ 579882 w 1500377"/>
                  <a:gd name="connsiteY7" fmla="*/ 579787 h 1993487"/>
                  <a:gd name="connsiteX8" fmla="*/ 300038 w 1500377"/>
                  <a:gd name="connsiteY8" fmla="*/ 1101566 h 1993487"/>
                  <a:gd name="connsiteX9" fmla="*/ 466439 w 1500377"/>
                  <a:gd name="connsiteY9" fmla="*/ 1073563 h 1993487"/>
                  <a:gd name="connsiteX10" fmla="*/ 0 w 1500377"/>
                  <a:gd name="connsiteY10" fmla="*/ 1943100 h 1993487"/>
                  <a:gd name="connsiteX11" fmla="*/ 660845 w 1500377"/>
                  <a:gd name="connsiteY11" fmla="*/ 1750028 h 1993487"/>
                  <a:gd name="connsiteX12" fmla="*/ 660845 w 1500377"/>
                  <a:gd name="connsiteY12" fmla="*/ 1993487 h 1993487"/>
                  <a:gd name="connsiteX13" fmla="*/ 839534 w 1500377"/>
                  <a:gd name="connsiteY13" fmla="*/ 1993487 h 1993487"/>
                  <a:gd name="connsiteX14" fmla="*/ 839534 w 1500377"/>
                  <a:gd name="connsiteY14" fmla="*/ 1750028 h 1993487"/>
                  <a:gd name="connsiteX15" fmla="*/ 1500378 w 1500377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7" h="1993487">
                    <a:moveTo>
                      <a:pt x="1500188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5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8" y="596551"/>
                      <a:pt x="539496" y="590264"/>
                      <a:pt x="579882" y="579787"/>
                    </a:cubicBezTo>
                    <a:cubicBezTo>
                      <a:pt x="499681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4" y="1400747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5" y="1750028"/>
                    </a:cubicBezTo>
                    <a:lnTo>
                      <a:pt x="660845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5" name="Vrije vorm: vorm 4424">
                <a:extLst>
                  <a:ext uri="{FF2B5EF4-FFF2-40B4-BE49-F238E27FC236}">
                    <a16:creationId xmlns:a16="http://schemas.microsoft.com/office/drawing/2014/main" id="{8EDDAE4C-117E-0E28-2270-645FDFDEBCC2}"/>
                  </a:ext>
                </a:extLst>
              </p:cNvPr>
              <p:cNvSpPr/>
              <p:nvPr/>
            </p:nvSpPr>
            <p:spPr>
              <a:xfrm>
                <a:off x="7360634" y="4358258"/>
                <a:ext cx="1292542" cy="1717452"/>
              </a:xfrm>
              <a:custGeom>
                <a:avLst/>
                <a:gdLst>
                  <a:gd name="connsiteX0" fmla="*/ 1292542 w 1292542"/>
                  <a:gd name="connsiteY0" fmla="*/ 1674019 h 1717452"/>
                  <a:gd name="connsiteX1" fmla="*/ 890683 w 1292542"/>
                  <a:gd name="connsiteY1" fmla="*/ 924877 h 1717452"/>
                  <a:gd name="connsiteX2" fmla="*/ 1034034 w 1292542"/>
                  <a:gd name="connsiteY2" fmla="*/ 948976 h 1717452"/>
                  <a:gd name="connsiteX3" fmla="*/ 792956 w 1292542"/>
                  <a:gd name="connsiteY3" fmla="*/ 499491 h 1717452"/>
                  <a:gd name="connsiteX4" fmla="*/ 878967 w 1292542"/>
                  <a:gd name="connsiteY4" fmla="*/ 513969 h 1717452"/>
                  <a:gd name="connsiteX5" fmla="*/ 646271 w 1292542"/>
                  <a:gd name="connsiteY5" fmla="*/ 0 h 1717452"/>
                  <a:gd name="connsiteX6" fmla="*/ 413575 w 1292542"/>
                  <a:gd name="connsiteY6" fmla="*/ 513969 h 1717452"/>
                  <a:gd name="connsiteX7" fmla="*/ 499586 w 1292542"/>
                  <a:gd name="connsiteY7" fmla="*/ 499491 h 1717452"/>
                  <a:gd name="connsiteX8" fmla="*/ 258508 w 1292542"/>
                  <a:gd name="connsiteY8" fmla="*/ 948976 h 1717452"/>
                  <a:gd name="connsiteX9" fmla="*/ 401860 w 1292542"/>
                  <a:gd name="connsiteY9" fmla="*/ 924877 h 1717452"/>
                  <a:gd name="connsiteX10" fmla="*/ 0 w 1292542"/>
                  <a:gd name="connsiteY10" fmla="*/ 1674019 h 1717452"/>
                  <a:gd name="connsiteX11" fmla="*/ 569309 w 1292542"/>
                  <a:gd name="connsiteY11" fmla="*/ 1507712 h 1717452"/>
                  <a:gd name="connsiteX12" fmla="*/ 569309 w 1292542"/>
                  <a:gd name="connsiteY12" fmla="*/ 1717453 h 1717452"/>
                  <a:gd name="connsiteX13" fmla="*/ 723233 w 1292542"/>
                  <a:gd name="connsiteY13" fmla="*/ 1717453 h 1717452"/>
                  <a:gd name="connsiteX14" fmla="*/ 723233 w 1292542"/>
                  <a:gd name="connsiteY14" fmla="*/ 1507712 h 1717452"/>
                  <a:gd name="connsiteX15" fmla="*/ 1292542 w 1292542"/>
                  <a:gd name="connsiteY15" fmla="*/ 1674019 h 171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92542" h="1717452">
                    <a:moveTo>
                      <a:pt x="1292542" y="1674019"/>
                    </a:moveTo>
                    <a:cubicBezTo>
                      <a:pt x="1149191" y="1506569"/>
                      <a:pt x="1005840" y="1206722"/>
                      <a:pt x="890683" y="924877"/>
                    </a:cubicBezTo>
                    <a:cubicBezTo>
                      <a:pt x="948785" y="939927"/>
                      <a:pt x="1002602" y="948976"/>
                      <a:pt x="1034034" y="948976"/>
                    </a:cubicBezTo>
                    <a:cubicBezTo>
                      <a:pt x="948023" y="848487"/>
                      <a:pt x="862013" y="668560"/>
                      <a:pt x="792956" y="499491"/>
                    </a:cubicBezTo>
                    <a:cubicBezTo>
                      <a:pt x="827818" y="508540"/>
                      <a:pt x="860107" y="513969"/>
                      <a:pt x="878967" y="513969"/>
                    </a:cubicBezTo>
                    <a:cubicBezTo>
                      <a:pt x="762667" y="378143"/>
                      <a:pt x="646271" y="0"/>
                      <a:pt x="646271" y="0"/>
                    </a:cubicBezTo>
                    <a:cubicBezTo>
                      <a:pt x="646271" y="0"/>
                      <a:pt x="529971" y="378143"/>
                      <a:pt x="413575" y="513969"/>
                    </a:cubicBezTo>
                    <a:cubicBezTo>
                      <a:pt x="432435" y="513969"/>
                      <a:pt x="464725" y="508540"/>
                      <a:pt x="499586" y="499491"/>
                    </a:cubicBezTo>
                    <a:cubicBezTo>
                      <a:pt x="430530" y="668560"/>
                      <a:pt x="344519" y="848487"/>
                      <a:pt x="258508" y="948976"/>
                    </a:cubicBezTo>
                    <a:cubicBezTo>
                      <a:pt x="289941" y="948976"/>
                      <a:pt x="343757" y="939927"/>
                      <a:pt x="401860" y="924877"/>
                    </a:cubicBezTo>
                    <a:cubicBezTo>
                      <a:pt x="286702" y="1206722"/>
                      <a:pt x="143351" y="1506569"/>
                      <a:pt x="0" y="1674019"/>
                    </a:cubicBezTo>
                    <a:cubicBezTo>
                      <a:pt x="116205" y="1674019"/>
                      <a:pt x="414814" y="1599915"/>
                      <a:pt x="569309" y="1507712"/>
                    </a:cubicBezTo>
                    <a:lnTo>
                      <a:pt x="569309" y="1717453"/>
                    </a:lnTo>
                    <a:lnTo>
                      <a:pt x="723233" y="1717453"/>
                    </a:lnTo>
                    <a:lnTo>
                      <a:pt x="723233" y="1507712"/>
                    </a:lnTo>
                    <a:cubicBezTo>
                      <a:pt x="877728" y="1599915"/>
                      <a:pt x="1176338" y="1674019"/>
                      <a:pt x="1292542" y="16740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6" name="Vrije vorm: vorm 4425">
                <a:extLst>
                  <a:ext uri="{FF2B5EF4-FFF2-40B4-BE49-F238E27FC236}">
                    <a16:creationId xmlns:a16="http://schemas.microsoft.com/office/drawing/2014/main" id="{626D3617-EA7F-4AEE-51EA-976DE285C224}"/>
                  </a:ext>
                </a:extLst>
              </p:cNvPr>
              <p:cNvSpPr/>
              <p:nvPr/>
            </p:nvSpPr>
            <p:spPr>
              <a:xfrm>
                <a:off x="4005453" y="4467034"/>
                <a:ext cx="1500378" cy="1993487"/>
              </a:xfrm>
              <a:custGeom>
                <a:avLst/>
                <a:gdLst>
                  <a:gd name="connsiteX0" fmla="*/ 1500187 w 1500378"/>
                  <a:gd name="connsiteY0" fmla="*/ 1943100 h 1993487"/>
                  <a:gd name="connsiteX1" fmla="*/ 1033748 w 1500378"/>
                  <a:gd name="connsiteY1" fmla="*/ 1073563 h 1993487"/>
                  <a:gd name="connsiteX2" fmla="*/ 1200150 w 1500378"/>
                  <a:gd name="connsiteY2" fmla="*/ 1101566 h 1993487"/>
                  <a:gd name="connsiteX3" fmla="*/ 920306 w 1500378"/>
                  <a:gd name="connsiteY3" fmla="*/ 579787 h 1993487"/>
                  <a:gd name="connsiteX4" fmla="*/ 1020127 w 1500378"/>
                  <a:gd name="connsiteY4" fmla="*/ 596551 h 1993487"/>
                  <a:gd name="connsiteX5" fmla="*/ 750094 w 1500378"/>
                  <a:gd name="connsiteY5" fmla="*/ 0 h 1993487"/>
                  <a:gd name="connsiteX6" fmla="*/ 480060 w 1500378"/>
                  <a:gd name="connsiteY6" fmla="*/ 596551 h 1993487"/>
                  <a:gd name="connsiteX7" fmla="*/ 579882 w 1500378"/>
                  <a:gd name="connsiteY7" fmla="*/ 579787 h 1993487"/>
                  <a:gd name="connsiteX8" fmla="*/ 300038 w 1500378"/>
                  <a:gd name="connsiteY8" fmla="*/ 1101566 h 1993487"/>
                  <a:gd name="connsiteX9" fmla="*/ 466439 w 1500378"/>
                  <a:gd name="connsiteY9" fmla="*/ 1073563 h 1993487"/>
                  <a:gd name="connsiteX10" fmla="*/ 0 w 1500378"/>
                  <a:gd name="connsiteY10" fmla="*/ 1943100 h 1993487"/>
                  <a:gd name="connsiteX11" fmla="*/ 660844 w 1500378"/>
                  <a:gd name="connsiteY11" fmla="*/ 1750028 h 1993487"/>
                  <a:gd name="connsiteX12" fmla="*/ 660844 w 1500378"/>
                  <a:gd name="connsiteY12" fmla="*/ 1993487 h 1993487"/>
                  <a:gd name="connsiteX13" fmla="*/ 839534 w 1500378"/>
                  <a:gd name="connsiteY13" fmla="*/ 1993487 h 1993487"/>
                  <a:gd name="connsiteX14" fmla="*/ 839534 w 1500378"/>
                  <a:gd name="connsiteY14" fmla="*/ 1750028 h 1993487"/>
                  <a:gd name="connsiteX15" fmla="*/ 1500378 w 1500378"/>
                  <a:gd name="connsiteY15" fmla="*/ 1943100 h 19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0378" h="1993487">
                    <a:moveTo>
                      <a:pt x="1500187" y="1943100"/>
                    </a:moveTo>
                    <a:cubicBezTo>
                      <a:pt x="1333786" y="1748790"/>
                      <a:pt x="1167384" y="1400651"/>
                      <a:pt x="1033748" y="1073563"/>
                    </a:cubicBezTo>
                    <a:cubicBezTo>
                      <a:pt x="1101185" y="1090994"/>
                      <a:pt x="1163574" y="1101566"/>
                      <a:pt x="1200150" y="1101566"/>
                    </a:cubicBezTo>
                    <a:cubicBezTo>
                      <a:pt x="1100328" y="984980"/>
                      <a:pt x="1000506" y="776097"/>
                      <a:pt x="920306" y="579787"/>
                    </a:cubicBezTo>
                    <a:cubicBezTo>
                      <a:pt x="960787" y="590264"/>
                      <a:pt x="998220" y="596551"/>
                      <a:pt x="1020127" y="596551"/>
                    </a:cubicBezTo>
                    <a:cubicBezTo>
                      <a:pt x="885063" y="438817"/>
                      <a:pt x="750094" y="0"/>
                      <a:pt x="750094" y="0"/>
                    </a:cubicBezTo>
                    <a:cubicBezTo>
                      <a:pt x="750094" y="0"/>
                      <a:pt x="615029" y="438912"/>
                      <a:pt x="480060" y="596551"/>
                    </a:cubicBezTo>
                    <a:cubicBezTo>
                      <a:pt x="501967" y="596551"/>
                      <a:pt x="539496" y="590264"/>
                      <a:pt x="579882" y="579787"/>
                    </a:cubicBezTo>
                    <a:cubicBezTo>
                      <a:pt x="499682" y="776097"/>
                      <a:pt x="399859" y="984885"/>
                      <a:pt x="300038" y="1101566"/>
                    </a:cubicBezTo>
                    <a:cubicBezTo>
                      <a:pt x="336613" y="1101566"/>
                      <a:pt x="399002" y="1090994"/>
                      <a:pt x="466439" y="1073563"/>
                    </a:cubicBezTo>
                    <a:cubicBezTo>
                      <a:pt x="332803" y="1400746"/>
                      <a:pt x="166402" y="1748790"/>
                      <a:pt x="0" y="1943100"/>
                    </a:cubicBezTo>
                    <a:cubicBezTo>
                      <a:pt x="134874" y="1943100"/>
                      <a:pt x="481489" y="1857089"/>
                      <a:pt x="660844" y="1750028"/>
                    </a:cubicBezTo>
                    <a:lnTo>
                      <a:pt x="660844" y="1993487"/>
                    </a:lnTo>
                    <a:lnTo>
                      <a:pt x="839534" y="1993487"/>
                    </a:lnTo>
                    <a:lnTo>
                      <a:pt x="839534" y="1750028"/>
                    </a:lnTo>
                    <a:cubicBezTo>
                      <a:pt x="1018794" y="1856994"/>
                      <a:pt x="1365504" y="1943100"/>
                      <a:pt x="1500378" y="194310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BEEEE"/>
                  </a:gs>
                  <a:gs pos="50000">
                    <a:srgbClr val="C9D2D2"/>
                  </a:gs>
                  <a:gs pos="100000">
                    <a:srgbClr val="A8B6B7"/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4437" name="Afbeelding 4436">
            <a:extLst>
              <a:ext uri="{FF2B5EF4-FFF2-40B4-BE49-F238E27FC236}">
                <a16:creationId xmlns:a16="http://schemas.microsoft.com/office/drawing/2014/main" id="{C99FE584-BF99-E9D2-9CE6-AC50C7B5BA2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44000"/>
          </a:blip>
          <a:stretch>
            <a:fillRect/>
          </a:stretch>
        </p:blipFill>
        <p:spPr>
          <a:xfrm>
            <a:off x="-102959" y="-705678"/>
            <a:ext cx="12397918" cy="8269356"/>
          </a:xfrm>
          <a:prstGeom prst="rect">
            <a:avLst/>
          </a:prstGeom>
        </p:spPr>
      </p:pic>
      <p:sp>
        <p:nvSpPr>
          <p:cNvPr id="4438" name="Vrije vorm: vorm 4437">
            <a:extLst>
              <a:ext uri="{FF2B5EF4-FFF2-40B4-BE49-F238E27FC236}">
                <a16:creationId xmlns:a16="http://schemas.microsoft.com/office/drawing/2014/main" id="{7528309E-518D-5B14-8572-7A0BDB2674B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0 w 8099964"/>
              <a:gd name="connsiteY0" fmla="*/ 0 h 5400008"/>
              <a:gd name="connsiteX1" fmla="*/ 8099965 w 8099964"/>
              <a:gd name="connsiteY1" fmla="*/ 0 h 5400008"/>
              <a:gd name="connsiteX2" fmla="*/ 8099965 w 8099964"/>
              <a:gd name="connsiteY2" fmla="*/ 5400008 h 5400008"/>
              <a:gd name="connsiteX3" fmla="*/ 0 w 8099964"/>
              <a:gd name="connsiteY3" fmla="*/ 5400008 h 540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9964" h="5400008">
                <a:moveTo>
                  <a:pt x="0" y="0"/>
                </a:moveTo>
                <a:lnTo>
                  <a:pt x="8099965" y="0"/>
                </a:lnTo>
                <a:lnTo>
                  <a:pt x="8099965" y="5400008"/>
                </a:lnTo>
                <a:lnTo>
                  <a:pt x="0" y="5400008"/>
                </a:lnTo>
                <a:close/>
              </a:path>
            </a:pathLst>
          </a:custGeom>
          <a:gradFill>
            <a:gsLst>
              <a:gs pos="19000">
                <a:srgbClr val="FFFFFF">
                  <a:alpha val="64000"/>
                </a:srgbClr>
              </a:gs>
              <a:gs pos="100000">
                <a:srgbClr val="A5BBCC">
                  <a:alpha val="65000"/>
                </a:srgbClr>
              </a:gs>
            </a:gsLst>
            <a:lin ang="162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pic>
        <p:nvPicPr>
          <p:cNvPr id="4439" name="Graphic 4438">
            <a:extLst>
              <a:ext uri="{FF2B5EF4-FFF2-40B4-BE49-F238E27FC236}">
                <a16:creationId xmlns:a16="http://schemas.microsoft.com/office/drawing/2014/main" id="{1994CB18-2463-0192-2580-5546713441C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640980" y="339551"/>
            <a:ext cx="2910040" cy="704773"/>
          </a:xfrm>
          <a:prstGeom prst="rect">
            <a:avLst/>
          </a:prstGeom>
        </p:spPr>
      </p:pic>
      <p:pic>
        <p:nvPicPr>
          <p:cNvPr id="4440" name="Graphic 4439">
            <a:extLst>
              <a:ext uri="{FF2B5EF4-FFF2-40B4-BE49-F238E27FC236}">
                <a16:creationId xmlns:a16="http://schemas.microsoft.com/office/drawing/2014/main" id="{B16F797E-1C5F-B0E5-0D6F-35DB217D8D2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6625" y="1149458"/>
            <a:ext cx="3838750" cy="442699"/>
          </a:xfrm>
          <a:prstGeom prst="rect">
            <a:avLst/>
          </a:prstGeom>
        </p:spPr>
      </p:pic>
      <p:pic>
        <p:nvPicPr>
          <p:cNvPr id="4441" name="Graphic 4440">
            <a:extLst>
              <a:ext uri="{FF2B5EF4-FFF2-40B4-BE49-F238E27FC236}">
                <a16:creationId xmlns:a16="http://schemas.microsoft.com/office/drawing/2014/main" id="{DD634FF5-D552-D1FF-6FCF-13CE3B9DBD2C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98915" y="3151116"/>
            <a:ext cx="714376" cy="347663"/>
          </a:xfrm>
          <a:prstGeom prst="rect">
            <a:avLst/>
          </a:prstGeom>
        </p:spPr>
      </p:pic>
      <p:sp>
        <p:nvSpPr>
          <p:cNvPr id="4442" name="Tekstvak 4441">
            <a:extLst>
              <a:ext uri="{FF2B5EF4-FFF2-40B4-BE49-F238E27FC236}">
                <a16:creationId xmlns:a16="http://schemas.microsoft.com/office/drawing/2014/main" id="{69E71422-F456-FE8F-11DF-DC3C1CEB3A2A}"/>
              </a:ext>
            </a:extLst>
          </p:cNvPr>
          <p:cNvSpPr txBox="1"/>
          <p:nvPr userDrawn="1"/>
        </p:nvSpPr>
        <p:spPr>
          <a:xfrm>
            <a:off x="6523263" y="2367504"/>
            <a:ext cx="486982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Op slide 14 geef je in het linkse tekstkader je persoonlijke kerstwensen in. Rechts vul je je eigen naam en die van de ontvanger in.</a:t>
            </a:r>
            <a:endParaRPr lang="nl-BE" sz="1600" b="1" dirty="0">
              <a:solidFill>
                <a:srgbClr val="05351F"/>
              </a:solidFill>
              <a:latin typeface="+mn-lt"/>
            </a:endParaRPr>
          </a:p>
        </p:txBody>
      </p:sp>
      <p:pic>
        <p:nvPicPr>
          <p:cNvPr id="4443" name="Graphic 4442">
            <a:extLst>
              <a:ext uri="{FF2B5EF4-FFF2-40B4-BE49-F238E27FC236}">
                <a16:creationId xmlns:a16="http://schemas.microsoft.com/office/drawing/2014/main" id="{F3E3ECFB-7CFC-E549-2627-CD56F6582F2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98915" y="5198804"/>
            <a:ext cx="719139" cy="347663"/>
          </a:xfrm>
          <a:prstGeom prst="rect">
            <a:avLst/>
          </a:prstGeom>
        </p:spPr>
      </p:pic>
      <p:sp>
        <p:nvSpPr>
          <p:cNvPr id="4444" name="Tekstvak 4443">
            <a:extLst>
              <a:ext uri="{FF2B5EF4-FFF2-40B4-BE49-F238E27FC236}">
                <a16:creationId xmlns:a16="http://schemas.microsoft.com/office/drawing/2014/main" id="{C48E0BD0-6955-7798-6FB5-C240F7BDEF47}"/>
              </a:ext>
            </a:extLst>
          </p:cNvPr>
          <p:cNvSpPr txBox="1"/>
          <p:nvPr userDrawn="1"/>
        </p:nvSpPr>
        <p:spPr>
          <a:xfrm>
            <a:off x="706860" y="5542342"/>
            <a:ext cx="46192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In de plaats van de kerstman op slide 12 kan je ook op slide 13 je eigen foto toevoegen. Voeg je eigen foto toe door op het icoon           te klikken.</a:t>
            </a:r>
          </a:p>
        </p:txBody>
      </p:sp>
      <p:pic>
        <p:nvPicPr>
          <p:cNvPr id="4445" name="Graphic 4444">
            <a:extLst>
              <a:ext uri="{FF2B5EF4-FFF2-40B4-BE49-F238E27FC236}">
                <a16:creationId xmlns:a16="http://schemas.microsoft.com/office/drawing/2014/main" id="{2C7E4CEB-40A8-9DC2-DBA6-E3E6426EA6B1}"/>
              </a:ext>
            </a:extLst>
          </p:cNvPr>
          <p:cNvPicPr>
            <a:picLocks noChangeAspect="1"/>
          </p:cNvPicPr>
          <p:nvPr userDrawn="1"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611009" y="2022158"/>
            <a:ext cx="718149" cy="351845"/>
          </a:xfrm>
          <a:prstGeom prst="rect">
            <a:avLst/>
          </a:prstGeom>
        </p:spPr>
      </p:pic>
      <p:sp>
        <p:nvSpPr>
          <p:cNvPr id="4446" name="Tekstvak 4445">
            <a:extLst>
              <a:ext uri="{FF2B5EF4-FFF2-40B4-BE49-F238E27FC236}">
                <a16:creationId xmlns:a16="http://schemas.microsoft.com/office/drawing/2014/main" id="{90301A5C-E4E5-4A58-6F33-D44668E9A339}"/>
              </a:ext>
            </a:extLst>
          </p:cNvPr>
          <p:cNvSpPr txBox="1"/>
          <p:nvPr userDrawn="1"/>
        </p:nvSpPr>
        <p:spPr>
          <a:xfrm>
            <a:off x="706859" y="3499330"/>
            <a:ext cx="575906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Voeg je eigen foto's toe op slides 9, 10 &amp; 11. Deze verschijnen automatisch op de kerstboom op slide 5.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nl-BE" sz="1600" dirty="0">
              <a:solidFill>
                <a:srgbClr val="05351F"/>
              </a:solidFill>
              <a:latin typeface="+mn-lt"/>
            </a:endParaRP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Klik op het icoon          en kies een foto vanop jouw computer. Indien gewenst kan je hem nog bijsnijden door op        te klikken.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Zorg dat je foto binnen het kader blijft.</a:t>
            </a:r>
          </a:p>
        </p:txBody>
      </p:sp>
      <p:grpSp>
        <p:nvGrpSpPr>
          <p:cNvPr id="4447" name="Groep 4446">
            <a:extLst>
              <a:ext uri="{FF2B5EF4-FFF2-40B4-BE49-F238E27FC236}">
                <a16:creationId xmlns:a16="http://schemas.microsoft.com/office/drawing/2014/main" id="{C1225E94-C4AF-3811-E43A-062EBF59F67C}"/>
              </a:ext>
            </a:extLst>
          </p:cNvPr>
          <p:cNvGrpSpPr/>
          <p:nvPr userDrawn="1"/>
        </p:nvGrpSpPr>
        <p:grpSpPr>
          <a:xfrm>
            <a:off x="2244004" y="4234825"/>
            <a:ext cx="292769" cy="249771"/>
            <a:chOff x="-1221258" y="2150869"/>
            <a:chExt cx="250379" cy="249771"/>
          </a:xfrm>
        </p:grpSpPr>
        <p:sp>
          <p:nvSpPr>
            <p:cNvPr id="4448" name="Rechthoek 4447">
              <a:extLst>
                <a:ext uri="{FF2B5EF4-FFF2-40B4-BE49-F238E27FC236}">
                  <a16:creationId xmlns:a16="http://schemas.microsoft.com/office/drawing/2014/main" id="{69FF5A0C-9D61-9458-1C2E-BFFE68D15CF6}"/>
                </a:ext>
              </a:extLst>
            </p:cNvPr>
            <p:cNvSpPr/>
            <p:nvPr userDrawn="1"/>
          </p:nvSpPr>
          <p:spPr>
            <a:xfrm rot="5400000">
              <a:off x="-1210181" y="2139792"/>
              <a:ext cx="216024" cy="238177"/>
            </a:xfrm>
            <a:prstGeom prst="rect">
              <a:avLst/>
            </a:prstGeom>
            <a:solidFill>
              <a:schemeClr val="bg1"/>
            </a:solidFill>
            <a:ln w="15875" cap="sq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4449" name="Gelijkbenige driehoek 128">
              <a:extLst>
                <a:ext uri="{FF2B5EF4-FFF2-40B4-BE49-F238E27FC236}">
                  <a16:creationId xmlns:a16="http://schemas.microsoft.com/office/drawing/2014/main" id="{4EE6309E-4C38-0297-8CF2-DBD934BFCDE0}"/>
                </a:ext>
              </a:extLst>
            </p:cNvPr>
            <p:cNvSpPr/>
            <p:nvPr userDrawn="1"/>
          </p:nvSpPr>
          <p:spPr>
            <a:xfrm>
              <a:off x="-1206213" y="2246809"/>
              <a:ext cx="131236" cy="108025"/>
            </a:xfrm>
            <a:custGeom>
              <a:avLst/>
              <a:gdLst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0 w 165756"/>
                <a:gd name="connsiteY3" fmla="*/ 108025 h 108025"/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37140 w 165756"/>
                <a:gd name="connsiteY3" fmla="*/ 106895 h 108025"/>
                <a:gd name="connsiteX4" fmla="*/ 0 w 165756"/>
                <a:gd name="connsiteY4" fmla="*/ 108025 h 108025"/>
                <a:gd name="connsiteX0" fmla="*/ 0 w 165756"/>
                <a:gd name="connsiteY0" fmla="*/ 108025 h 108025"/>
                <a:gd name="connsiteX1" fmla="*/ 34520 w 165756"/>
                <a:gd name="connsiteY1" fmla="*/ 62354 h 108025"/>
                <a:gd name="connsiteX2" fmla="*/ 82878 w 165756"/>
                <a:gd name="connsiteY2" fmla="*/ 0 h 108025"/>
                <a:gd name="connsiteX3" fmla="*/ 165756 w 165756"/>
                <a:gd name="connsiteY3" fmla="*/ 108025 h 108025"/>
                <a:gd name="connsiteX4" fmla="*/ 37140 w 165756"/>
                <a:gd name="connsiteY4" fmla="*/ 106895 h 108025"/>
                <a:gd name="connsiteX5" fmla="*/ 0 w 165756"/>
                <a:gd name="connsiteY5" fmla="*/ 108025 h 108025"/>
                <a:gd name="connsiteX0" fmla="*/ 2620 w 131236"/>
                <a:gd name="connsiteY0" fmla="*/ 106895 h 108025"/>
                <a:gd name="connsiteX1" fmla="*/ 0 w 131236"/>
                <a:gd name="connsiteY1" fmla="*/ 62354 h 108025"/>
                <a:gd name="connsiteX2" fmla="*/ 48358 w 131236"/>
                <a:gd name="connsiteY2" fmla="*/ 0 h 108025"/>
                <a:gd name="connsiteX3" fmla="*/ 131236 w 131236"/>
                <a:gd name="connsiteY3" fmla="*/ 108025 h 108025"/>
                <a:gd name="connsiteX4" fmla="*/ 2620 w 131236"/>
                <a:gd name="connsiteY4" fmla="*/ 106895 h 10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36" h="108025">
                  <a:moveTo>
                    <a:pt x="2620" y="106895"/>
                  </a:moveTo>
                  <a:lnTo>
                    <a:pt x="0" y="62354"/>
                  </a:lnTo>
                  <a:lnTo>
                    <a:pt x="48358" y="0"/>
                  </a:lnTo>
                  <a:lnTo>
                    <a:pt x="131236" y="108025"/>
                  </a:lnTo>
                  <a:lnTo>
                    <a:pt x="2620" y="106895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4450" name="Ovaal 4449">
              <a:extLst>
                <a:ext uri="{FF2B5EF4-FFF2-40B4-BE49-F238E27FC236}">
                  <a16:creationId xmlns:a16="http://schemas.microsoft.com/office/drawing/2014/main" id="{CC3B431A-868A-8136-6120-D61AA7B52024}"/>
                </a:ext>
              </a:extLst>
            </p:cNvPr>
            <p:cNvSpPr/>
            <p:nvPr userDrawn="1"/>
          </p:nvSpPr>
          <p:spPr>
            <a:xfrm>
              <a:off x="-1065392" y="2178398"/>
              <a:ext cx="54000" cy="54000"/>
            </a:xfrm>
            <a:prstGeom prst="ellipse">
              <a:avLst/>
            </a:prstGeom>
            <a:solidFill>
              <a:srgbClr val="FFC000"/>
            </a:solidFill>
            <a:ln w="15875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4451" name="Rechthoek 4450">
              <a:extLst>
                <a:ext uri="{FF2B5EF4-FFF2-40B4-BE49-F238E27FC236}">
                  <a16:creationId xmlns:a16="http://schemas.microsoft.com/office/drawing/2014/main" id="{BD15F76D-0B1B-80A3-BCAE-51585CD83FB7}"/>
                </a:ext>
              </a:extLst>
            </p:cNvPr>
            <p:cNvSpPr/>
            <p:nvPr userDrawn="1"/>
          </p:nvSpPr>
          <p:spPr>
            <a:xfrm rot="5400000">
              <a:off x="-1091479" y="2258353"/>
              <a:ext cx="108000" cy="133200"/>
            </a:xfrm>
            <a:prstGeom prst="rect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cxnSp>
          <p:nvCxnSpPr>
            <p:cNvPr id="4452" name="Rechte verbindingslijn 4451">
              <a:extLst>
                <a:ext uri="{FF2B5EF4-FFF2-40B4-BE49-F238E27FC236}">
                  <a16:creationId xmlns:a16="http://schemas.microsoft.com/office/drawing/2014/main" id="{0555F9FF-EED6-88C1-8BC1-FCE119F50227}"/>
                </a:ext>
              </a:extLst>
            </p:cNvPr>
            <p:cNvCxnSpPr/>
            <p:nvPr userDrawn="1"/>
          </p:nvCxnSpPr>
          <p:spPr>
            <a:xfrm>
              <a:off x="-1055479" y="2400640"/>
              <a:ext cx="36000" cy="0"/>
            </a:xfrm>
            <a:prstGeom prst="line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4453" name="Groep 4452">
            <a:extLst>
              <a:ext uri="{FF2B5EF4-FFF2-40B4-BE49-F238E27FC236}">
                <a16:creationId xmlns:a16="http://schemas.microsoft.com/office/drawing/2014/main" id="{6EBB7CC2-8C0B-2FA1-5E39-C21460D5D97D}"/>
              </a:ext>
            </a:extLst>
          </p:cNvPr>
          <p:cNvGrpSpPr/>
          <p:nvPr userDrawn="1"/>
        </p:nvGrpSpPr>
        <p:grpSpPr>
          <a:xfrm>
            <a:off x="4942847" y="4534580"/>
            <a:ext cx="286059" cy="319706"/>
            <a:chOff x="5600255" y="3881752"/>
            <a:chExt cx="338616" cy="348683"/>
          </a:xfrm>
        </p:grpSpPr>
        <p:cxnSp>
          <p:nvCxnSpPr>
            <p:cNvPr id="4454" name="Rechte verbindingslijn 4453">
              <a:extLst>
                <a:ext uri="{FF2B5EF4-FFF2-40B4-BE49-F238E27FC236}">
                  <a16:creationId xmlns:a16="http://schemas.microsoft.com/office/drawing/2014/main" id="{4A36F406-8D8E-9A6E-595B-A6313903BF7E}"/>
                </a:ext>
              </a:extLst>
            </p:cNvPr>
            <p:cNvCxnSpPr/>
            <p:nvPr/>
          </p:nvCxnSpPr>
          <p:spPr>
            <a:xfrm>
              <a:off x="5600255" y="3963586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5" name="Rechte verbindingslijn 4454">
              <a:extLst>
                <a:ext uri="{FF2B5EF4-FFF2-40B4-BE49-F238E27FC236}">
                  <a16:creationId xmlns:a16="http://schemas.microsoft.com/office/drawing/2014/main" id="{B59EF9EF-5F49-B220-7CE3-8A8EEA0A24D6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733679" y="4097011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6" name="Rechte verbindingslijn 4455">
              <a:extLst>
                <a:ext uri="{FF2B5EF4-FFF2-40B4-BE49-F238E27FC236}">
                  <a16:creationId xmlns:a16="http://schemas.microsoft.com/office/drawing/2014/main" id="{F587E0C7-46FF-DF4C-45CF-DF77838EC8F1}"/>
                </a:ext>
              </a:extLst>
            </p:cNvPr>
            <p:cNvCxnSpPr/>
            <p:nvPr/>
          </p:nvCxnSpPr>
          <p:spPr>
            <a:xfrm rot="10800000">
              <a:off x="5672022" y="4148602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9" name="Rechte verbindingslijn 4458">
              <a:extLst>
                <a:ext uri="{FF2B5EF4-FFF2-40B4-BE49-F238E27FC236}">
                  <a16:creationId xmlns:a16="http://schemas.microsoft.com/office/drawing/2014/main" id="{C5A9C1C2-6803-06A2-095E-EB23E16910F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538598" y="4015177"/>
              <a:ext cx="266849" cy="0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1" name="Rechte verbindingslijn 4460">
              <a:extLst>
                <a:ext uri="{FF2B5EF4-FFF2-40B4-BE49-F238E27FC236}">
                  <a16:creationId xmlns:a16="http://schemas.microsoft.com/office/drawing/2014/main" id="{69F81384-47EC-A719-6DB2-2203DF0267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72020" y="3906658"/>
              <a:ext cx="266851" cy="241945"/>
            </a:xfrm>
            <a:prstGeom prst="line">
              <a:avLst/>
            </a:prstGeom>
            <a:ln w="19050" cap="rnd">
              <a:solidFill>
                <a:schemeClr val="tx1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62" name="Groep 4461">
            <a:extLst>
              <a:ext uri="{FF2B5EF4-FFF2-40B4-BE49-F238E27FC236}">
                <a16:creationId xmlns:a16="http://schemas.microsoft.com/office/drawing/2014/main" id="{7132FF31-2930-14AC-2D50-B57ED392F16C}"/>
              </a:ext>
            </a:extLst>
          </p:cNvPr>
          <p:cNvGrpSpPr/>
          <p:nvPr userDrawn="1"/>
        </p:nvGrpSpPr>
        <p:grpSpPr>
          <a:xfrm>
            <a:off x="3118746" y="6126996"/>
            <a:ext cx="292769" cy="249771"/>
            <a:chOff x="-1221258" y="2150869"/>
            <a:chExt cx="250379" cy="249771"/>
          </a:xfrm>
        </p:grpSpPr>
        <p:sp>
          <p:nvSpPr>
            <p:cNvPr id="4463" name="Rechthoek 4462">
              <a:extLst>
                <a:ext uri="{FF2B5EF4-FFF2-40B4-BE49-F238E27FC236}">
                  <a16:creationId xmlns:a16="http://schemas.microsoft.com/office/drawing/2014/main" id="{74670755-6157-EE86-A71A-BAA1A42B4069}"/>
                </a:ext>
              </a:extLst>
            </p:cNvPr>
            <p:cNvSpPr/>
            <p:nvPr userDrawn="1"/>
          </p:nvSpPr>
          <p:spPr>
            <a:xfrm rot="5400000">
              <a:off x="-1210181" y="2139792"/>
              <a:ext cx="216024" cy="238177"/>
            </a:xfrm>
            <a:prstGeom prst="rect">
              <a:avLst/>
            </a:prstGeom>
            <a:solidFill>
              <a:schemeClr val="bg1"/>
            </a:solidFill>
            <a:ln w="15875" cap="sq">
              <a:solidFill>
                <a:schemeClr val="tx2">
                  <a:lumMod val="60000"/>
                  <a:lumOff val="40000"/>
                </a:schemeClr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4464" name="Gelijkbenige driehoek 128">
              <a:extLst>
                <a:ext uri="{FF2B5EF4-FFF2-40B4-BE49-F238E27FC236}">
                  <a16:creationId xmlns:a16="http://schemas.microsoft.com/office/drawing/2014/main" id="{C9C5089B-BEA6-E0B3-613A-C29117CB9CF8}"/>
                </a:ext>
              </a:extLst>
            </p:cNvPr>
            <p:cNvSpPr/>
            <p:nvPr userDrawn="1"/>
          </p:nvSpPr>
          <p:spPr>
            <a:xfrm>
              <a:off x="-1206213" y="2246809"/>
              <a:ext cx="131236" cy="108025"/>
            </a:xfrm>
            <a:custGeom>
              <a:avLst/>
              <a:gdLst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0 w 165756"/>
                <a:gd name="connsiteY3" fmla="*/ 108025 h 108025"/>
                <a:gd name="connsiteX0" fmla="*/ 0 w 165756"/>
                <a:gd name="connsiteY0" fmla="*/ 108025 h 108025"/>
                <a:gd name="connsiteX1" fmla="*/ 82878 w 165756"/>
                <a:gd name="connsiteY1" fmla="*/ 0 h 108025"/>
                <a:gd name="connsiteX2" fmla="*/ 165756 w 165756"/>
                <a:gd name="connsiteY2" fmla="*/ 108025 h 108025"/>
                <a:gd name="connsiteX3" fmla="*/ 37140 w 165756"/>
                <a:gd name="connsiteY3" fmla="*/ 106895 h 108025"/>
                <a:gd name="connsiteX4" fmla="*/ 0 w 165756"/>
                <a:gd name="connsiteY4" fmla="*/ 108025 h 108025"/>
                <a:gd name="connsiteX0" fmla="*/ 0 w 165756"/>
                <a:gd name="connsiteY0" fmla="*/ 108025 h 108025"/>
                <a:gd name="connsiteX1" fmla="*/ 34520 w 165756"/>
                <a:gd name="connsiteY1" fmla="*/ 62354 h 108025"/>
                <a:gd name="connsiteX2" fmla="*/ 82878 w 165756"/>
                <a:gd name="connsiteY2" fmla="*/ 0 h 108025"/>
                <a:gd name="connsiteX3" fmla="*/ 165756 w 165756"/>
                <a:gd name="connsiteY3" fmla="*/ 108025 h 108025"/>
                <a:gd name="connsiteX4" fmla="*/ 37140 w 165756"/>
                <a:gd name="connsiteY4" fmla="*/ 106895 h 108025"/>
                <a:gd name="connsiteX5" fmla="*/ 0 w 165756"/>
                <a:gd name="connsiteY5" fmla="*/ 108025 h 108025"/>
                <a:gd name="connsiteX0" fmla="*/ 2620 w 131236"/>
                <a:gd name="connsiteY0" fmla="*/ 106895 h 108025"/>
                <a:gd name="connsiteX1" fmla="*/ 0 w 131236"/>
                <a:gd name="connsiteY1" fmla="*/ 62354 h 108025"/>
                <a:gd name="connsiteX2" fmla="*/ 48358 w 131236"/>
                <a:gd name="connsiteY2" fmla="*/ 0 h 108025"/>
                <a:gd name="connsiteX3" fmla="*/ 131236 w 131236"/>
                <a:gd name="connsiteY3" fmla="*/ 108025 h 108025"/>
                <a:gd name="connsiteX4" fmla="*/ 2620 w 131236"/>
                <a:gd name="connsiteY4" fmla="*/ 106895 h 10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36" h="108025">
                  <a:moveTo>
                    <a:pt x="2620" y="106895"/>
                  </a:moveTo>
                  <a:lnTo>
                    <a:pt x="0" y="62354"/>
                  </a:lnTo>
                  <a:lnTo>
                    <a:pt x="48358" y="0"/>
                  </a:lnTo>
                  <a:lnTo>
                    <a:pt x="131236" y="108025"/>
                  </a:lnTo>
                  <a:lnTo>
                    <a:pt x="2620" y="106895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4466" name="Ovaal 4465">
              <a:extLst>
                <a:ext uri="{FF2B5EF4-FFF2-40B4-BE49-F238E27FC236}">
                  <a16:creationId xmlns:a16="http://schemas.microsoft.com/office/drawing/2014/main" id="{2B485D5F-F36A-1DE1-4650-5F0F60E55208}"/>
                </a:ext>
              </a:extLst>
            </p:cNvPr>
            <p:cNvSpPr/>
            <p:nvPr userDrawn="1"/>
          </p:nvSpPr>
          <p:spPr>
            <a:xfrm>
              <a:off x="-1065392" y="2178398"/>
              <a:ext cx="54000" cy="54000"/>
            </a:xfrm>
            <a:prstGeom prst="ellipse">
              <a:avLst/>
            </a:prstGeom>
            <a:solidFill>
              <a:srgbClr val="FFC000"/>
            </a:solidFill>
            <a:ln w="15875" cap="sq">
              <a:noFill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sp>
          <p:nvSpPr>
            <p:cNvPr id="4469" name="Rechthoek 4468">
              <a:extLst>
                <a:ext uri="{FF2B5EF4-FFF2-40B4-BE49-F238E27FC236}">
                  <a16:creationId xmlns:a16="http://schemas.microsoft.com/office/drawing/2014/main" id="{2B77C658-C757-2B1C-4E57-A876DCE63AD9}"/>
                </a:ext>
              </a:extLst>
            </p:cNvPr>
            <p:cNvSpPr/>
            <p:nvPr userDrawn="1"/>
          </p:nvSpPr>
          <p:spPr>
            <a:xfrm rot="5400000">
              <a:off x="-1091479" y="2258353"/>
              <a:ext cx="108000" cy="133200"/>
            </a:xfrm>
            <a:prstGeom prst="rect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800">
                <a:solidFill>
                  <a:schemeClr val="accent1"/>
                </a:solidFill>
                <a:latin typeface="+mn-lt"/>
              </a:endParaRPr>
            </a:p>
          </p:txBody>
        </p:sp>
        <p:cxnSp>
          <p:nvCxnSpPr>
            <p:cNvPr id="4470" name="Rechte verbindingslijn 4469">
              <a:extLst>
                <a:ext uri="{FF2B5EF4-FFF2-40B4-BE49-F238E27FC236}">
                  <a16:creationId xmlns:a16="http://schemas.microsoft.com/office/drawing/2014/main" id="{245F1EC7-2413-4A28-32E7-D31B500648BC}"/>
                </a:ext>
              </a:extLst>
            </p:cNvPr>
            <p:cNvCxnSpPr/>
            <p:nvPr userDrawn="1"/>
          </p:nvCxnSpPr>
          <p:spPr>
            <a:xfrm>
              <a:off x="-1055479" y="2400640"/>
              <a:ext cx="36000" cy="0"/>
            </a:xfrm>
            <a:prstGeom prst="line">
              <a:avLst/>
            </a:prstGeom>
            <a:solidFill>
              <a:schemeClr val="bg1"/>
            </a:solidFill>
            <a:ln w="15875" cap="rnd">
              <a:solidFill>
                <a:schemeClr val="accent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pic>
        <p:nvPicPr>
          <p:cNvPr id="4472" name="Graphic 4471">
            <a:extLst>
              <a:ext uri="{FF2B5EF4-FFF2-40B4-BE49-F238E27FC236}">
                <a16:creationId xmlns:a16="http://schemas.microsoft.com/office/drawing/2014/main" id="{BEAAF267-EE18-E1B9-209D-4E343BA46EC0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602784" y="3407449"/>
            <a:ext cx="734597" cy="352800"/>
          </a:xfrm>
          <a:prstGeom prst="rect">
            <a:avLst/>
          </a:prstGeom>
        </p:spPr>
      </p:pic>
      <p:sp>
        <p:nvSpPr>
          <p:cNvPr id="4473" name="Tekstvak 4472">
            <a:extLst>
              <a:ext uri="{FF2B5EF4-FFF2-40B4-BE49-F238E27FC236}">
                <a16:creationId xmlns:a16="http://schemas.microsoft.com/office/drawing/2014/main" id="{60D213D0-FFFE-6D4E-BF17-A9FD2441B352}"/>
              </a:ext>
            </a:extLst>
          </p:cNvPr>
          <p:cNvSpPr txBox="1"/>
          <p:nvPr userDrawn="1"/>
        </p:nvSpPr>
        <p:spPr>
          <a:xfrm>
            <a:off x="6523263" y="3764738"/>
            <a:ext cx="5197682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Tijd om je filmpje te maken!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dirty="0">
                <a:solidFill>
                  <a:srgbClr val="05351F"/>
                </a:solidFill>
                <a:latin typeface="+mn-lt"/>
              </a:rPr>
              <a:t>Om te exporteren ga je naar: bestand &gt; exporteren &gt; een video maken &gt; video maken. Kies een locatie op je computer en druk op exporteren.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nl-BE" sz="1600" b="1" dirty="0">
              <a:solidFill>
                <a:srgbClr val="05351F"/>
              </a:solidFill>
              <a:latin typeface="+mn-lt"/>
            </a:endParaRP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b="1" dirty="0">
                <a:solidFill>
                  <a:srgbClr val="05351F"/>
                </a:solidFill>
                <a:latin typeface="+mn-lt"/>
              </a:rPr>
              <a:t>Klaar!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nl-BE" sz="1600" b="1" dirty="0">
                <a:solidFill>
                  <a:srgbClr val="05351F"/>
                </a:solidFill>
                <a:latin typeface="+mn-lt"/>
              </a:rPr>
              <a:t>Bekijk snel je eigen filmpje en deel het met je familie en vrienden.</a:t>
            </a:r>
          </a:p>
        </p:txBody>
      </p:sp>
      <p:pic>
        <p:nvPicPr>
          <p:cNvPr id="4474" name="Graphic 4461">
            <a:extLst>
              <a:ext uri="{FF2B5EF4-FFF2-40B4-BE49-F238E27FC236}">
                <a16:creationId xmlns:a16="http://schemas.microsoft.com/office/drawing/2014/main" id="{FDC21D81-F323-79A2-94C6-6CD154A0B1E1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98914" y="2028781"/>
            <a:ext cx="666750" cy="347663"/>
          </a:xfrm>
          <a:prstGeom prst="rect">
            <a:avLst/>
          </a:prstGeom>
        </p:spPr>
      </p:pic>
      <p:sp>
        <p:nvSpPr>
          <p:cNvPr id="4475" name="Tekstvak 4462">
            <a:extLst>
              <a:ext uri="{FF2B5EF4-FFF2-40B4-BE49-F238E27FC236}">
                <a16:creationId xmlns:a16="http://schemas.microsoft.com/office/drawing/2014/main" id="{B223B024-F645-0CBB-99BD-AAD6BD08A22D}"/>
              </a:ext>
            </a:extLst>
          </p:cNvPr>
          <p:cNvSpPr txBox="1"/>
          <p:nvPr userDrawn="1"/>
        </p:nvSpPr>
        <p:spPr>
          <a:xfrm>
            <a:off x="706859" y="2378708"/>
            <a:ext cx="38936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nl-B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600" b="0" i="0" u="none" strike="noStrike" kern="1200" cap="none" spc="0" normalizeH="0" baseline="0" noProof="0" dirty="0">
                <a:ln>
                  <a:noFill/>
                </a:ln>
                <a:solidFill>
                  <a:srgbClr val="05351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Klik op ‘Bewerken inschakelen’ om deze template te kunnen bewerken</a:t>
            </a:r>
            <a:r>
              <a:rPr kumimoji="0" lang="nl-NL" sz="1600" b="0" i="0" u="none" strike="noStrike" kern="1200" cap="none" spc="0" normalizeH="0" baseline="0" noProof="0" dirty="0">
                <a:ln>
                  <a:noFill/>
                </a:ln>
                <a:solidFill>
                  <a:srgbClr val="05351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</a:t>
            </a:r>
          </a:p>
        </p:txBody>
      </p:sp>
      <p:pic>
        <p:nvPicPr>
          <p:cNvPr id="4476" name="Picture 2">
            <a:extLst>
              <a:ext uri="{FF2B5EF4-FFF2-40B4-BE49-F238E27FC236}">
                <a16:creationId xmlns:a16="http://schemas.microsoft.com/office/drawing/2014/main" id="{0DC0599D-3F54-4078-334B-4C69C05B011B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71" r="49587" b="68345"/>
          <a:stretch/>
        </p:blipFill>
        <p:spPr bwMode="auto">
          <a:xfrm>
            <a:off x="4376332" y="2284887"/>
            <a:ext cx="1358460" cy="663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1989086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Scén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!!achtergrond nacht">
            <a:extLst>
              <a:ext uri="{FF2B5EF4-FFF2-40B4-BE49-F238E27FC236}">
                <a16:creationId xmlns:a16="http://schemas.microsoft.com/office/drawing/2014/main" id="{A32BB633-9A38-D34A-F0FF-10185615EED2}"/>
              </a:ext>
            </a:extLst>
          </p:cNvPr>
          <p:cNvSpPr/>
          <p:nvPr userDrawn="1"/>
        </p:nvSpPr>
        <p:spPr>
          <a:xfrm>
            <a:off x="0" y="0"/>
            <a:ext cx="12191999" cy="6858000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3000">
                <a:srgbClr val="1E1B3C"/>
              </a:gs>
            </a:gsLst>
            <a:lin ang="60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2520" name="!!sterren1">
            <a:extLst>
              <a:ext uri="{FF2B5EF4-FFF2-40B4-BE49-F238E27FC236}">
                <a16:creationId xmlns:a16="http://schemas.microsoft.com/office/drawing/2014/main" id="{7C93FD35-4B43-0EF1-AF25-BDE2C14FFB55}"/>
              </a:ext>
            </a:extLst>
          </p:cNvPr>
          <p:cNvGrpSpPr/>
          <p:nvPr/>
        </p:nvGrpSpPr>
        <p:grpSpPr>
          <a:xfrm>
            <a:off x="110575" y="-1469402"/>
            <a:ext cx="12098764" cy="8791617"/>
            <a:chOff x="90460" y="-136228"/>
            <a:chExt cx="12098764" cy="8791617"/>
          </a:xfrm>
          <a:solidFill>
            <a:schemeClr val="bg1">
              <a:alpha val="44000"/>
            </a:schemeClr>
          </a:solidFill>
        </p:grpSpPr>
        <p:grpSp>
          <p:nvGrpSpPr>
            <p:cNvPr id="2521" name="Graphic 2481">
              <a:extLst>
                <a:ext uri="{FF2B5EF4-FFF2-40B4-BE49-F238E27FC236}">
                  <a16:creationId xmlns:a16="http://schemas.microsoft.com/office/drawing/2014/main" id="{15D49144-79F5-32FE-10CF-F3555843F5B5}"/>
                </a:ext>
              </a:extLst>
            </p:cNvPr>
            <p:cNvGrpSpPr/>
            <p:nvPr/>
          </p:nvGrpSpPr>
          <p:grpSpPr>
            <a:xfrm>
              <a:off x="92091" y="-136228"/>
              <a:ext cx="9207931" cy="3282407"/>
              <a:chOff x="92091" y="-136228"/>
              <a:chExt cx="9207931" cy="3282407"/>
            </a:xfrm>
            <a:grpFill/>
          </p:grpSpPr>
          <p:sp>
            <p:nvSpPr>
              <p:cNvPr id="2522" name="Vrije vorm: vorm 2521">
                <a:extLst>
                  <a:ext uri="{FF2B5EF4-FFF2-40B4-BE49-F238E27FC236}">
                    <a16:creationId xmlns:a16="http://schemas.microsoft.com/office/drawing/2014/main" id="{C3976A76-BB9D-44B3-9A10-576F7C8CC268}"/>
                  </a:ext>
                </a:extLst>
              </p:cNvPr>
              <p:cNvSpPr/>
              <p:nvPr/>
            </p:nvSpPr>
            <p:spPr>
              <a:xfrm>
                <a:off x="92091" y="343939"/>
                <a:ext cx="15047" cy="16163"/>
              </a:xfrm>
              <a:custGeom>
                <a:avLst/>
                <a:gdLst>
                  <a:gd name="connsiteX0" fmla="*/ 3490 w 15047"/>
                  <a:gd name="connsiteY0" fmla="*/ 1156 h 16163"/>
                  <a:gd name="connsiteX1" fmla="*/ 13841 w 15047"/>
                  <a:gd name="connsiteY1" fmla="*/ 4657 h 16163"/>
                  <a:gd name="connsiteX2" fmla="*/ 11558 w 15047"/>
                  <a:gd name="connsiteY2" fmla="*/ 15008 h 16163"/>
                  <a:gd name="connsiteX3" fmla="*/ 1207 w 15047"/>
                  <a:gd name="connsiteY3" fmla="*/ 11507 h 16163"/>
                  <a:gd name="connsiteX4" fmla="*/ 3490 w 15047"/>
                  <a:gd name="connsiteY4" fmla="*/ 1156 h 1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47" h="16163">
                    <a:moveTo>
                      <a:pt x="3490" y="1156"/>
                    </a:moveTo>
                    <a:cubicBezTo>
                      <a:pt x="6991" y="-1128"/>
                      <a:pt x="11558" y="-62"/>
                      <a:pt x="13841" y="4657"/>
                    </a:cubicBezTo>
                    <a:cubicBezTo>
                      <a:pt x="16124" y="8158"/>
                      <a:pt x="15059" y="12725"/>
                      <a:pt x="11558" y="15008"/>
                    </a:cubicBezTo>
                    <a:cubicBezTo>
                      <a:pt x="8057" y="17291"/>
                      <a:pt x="3490" y="16226"/>
                      <a:pt x="1207" y="11507"/>
                    </a:cubicBezTo>
                    <a:cubicBezTo>
                      <a:pt x="-1077" y="8006"/>
                      <a:pt x="-11" y="3439"/>
                      <a:pt x="3490" y="115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3" name="Vrije vorm: vorm 2522">
                <a:extLst>
                  <a:ext uri="{FF2B5EF4-FFF2-40B4-BE49-F238E27FC236}">
                    <a16:creationId xmlns:a16="http://schemas.microsoft.com/office/drawing/2014/main" id="{CF18E400-F327-36A8-D98F-084AA28E735F}"/>
                  </a:ext>
                </a:extLst>
              </p:cNvPr>
              <p:cNvSpPr/>
              <p:nvPr/>
            </p:nvSpPr>
            <p:spPr>
              <a:xfrm>
                <a:off x="4071790" y="504471"/>
                <a:ext cx="48181" cy="49435"/>
              </a:xfrm>
              <a:custGeom>
                <a:avLst/>
                <a:gdLst>
                  <a:gd name="connsiteX0" fmla="*/ 24776 w 48181"/>
                  <a:gd name="connsiteY0" fmla="*/ 0 h 49435"/>
                  <a:gd name="connsiteX1" fmla="*/ 48066 w 48181"/>
                  <a:gd name="connsiteY1" fmla="*/ 26030 h 49435"/>
                  <a:gd name="connsiteX2" fmla="*/ 22036 w 48181"/>
                  <a:gd name="connsiteY2" fmla="*/ 49320 h 49435"/>
                  <a:gd name="connsiteX3" fmla="*/ 116 w 48181"/>
                  <a:gd name="connsiteY3" fmla="*/ 23290 h 49435"/>
                  <a:gd name="connsiteX4" fmla="*/ 24776 w 48181"/>
                  <a:gd name="connsiteY4" fmla="*/ 0 h 4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81" h="49435">
                    <a:moveTo>
                      <a:pt x="24776" y="0"/>
                    </a:moveTo>
                    <a:cubicBezTo>
                      <a:pt x="38476" y="1370"/>
                      <a:pt x="49436" y="12330"/>
                      <a:pt x="48066" y="26030"/>
                    </a:cubicBezTo>
                    <a:cubicBezTo>
                      <a:pt x="48066" y="39730"/>
                      <a:pt x="35736" y="50690"/>
                      <a:pt x="22036" y="49320"/>
                    </a:cubicBezTo>
                    <a:cubicBezTo>
                      <a:pt x="9706" y="49320"/>
                      <a:pt x="-1254" y="36990"/>
                      <a:pt x="116" y="23290"/>
                    </a:cubicBezTo>
                    <a:cubicBezTo>
                      <a:pt x="116" y="10960"/>
                      <a:pt x="12446" y="0"/>
                      <a:pt x="24776" y="0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4" name="Vrije vorm: vorm 2523">
                <a:extLst>
                  <a:ext uri="{FF2B5EF4-FFF2-40B4-BE49-F238E27FC236}">
                    <a16:creationId xmlns:a16="http://schemas.microsoft.com/office/drawing/2014/main" id="{E3B01299-D09C-474D-7943-B50F909A45A2}"/>
                  </a:ext>
                </a:extLst>
              </p:cNvPr>
              <p:cNvSpPr/>
              <p:nvPr/>
            </p:nvSpPr>
            <p:spPr>
              <a:xfrm>
                <a:off x="2492374" y="1571895"/>
                <a:ext cx="54987" cy="55007"/>
              </a:xfrm>
              <a:custGeom>
                <a:avLst/>
                <a:gdLst>
                  <a:gd name="connsiteX0" fmla="*/ 28854 w 54987"/>
                  <a:gd name="connsiteY0" fmla="*/ 104 h 55007"/>
                  <a:gd name="connsiteX1" fmla="*/ 54884 w 54987"/>
                  <a:gd name="connsiteY1" fmla="*/ 28874 h 55007"/>
                  <a:gd name="connsiteX2" fmla="*/ 26114 w 54987"/>
                  <a:gd name="connsiteY2" fmla="*/ 54904 h 55007"/>
                  <a:gd name="connsiteX3" fmla="*/ 84 w 54987"/>
                  <a:gd name="connsiteY3" fmla="*/ 26134 h 55007"/>
                  <a:gd name="connsiteX4" fmla="*/ 28854 w 54987"/>
                  <a:gd name="connsiteY4" fmla="*/ 104 h 55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87" h="55007">
                    <a:moveTo>
                      <a:pt x="28854" y="104"/>
                    </a:moveTo>
                    <a:cubicBezTo>
                      <a:pt x="43924" y="104"/>
                      <a:pt x="56254" y="13804"/>
                      <a:pt x="54884" y="28874"/>
                    </a:cubicBezTo>
                    <a:cubicBezTo>
                      <a:pt x="54884" y="43944"/>
                      <a:pt x="41184" y="56274"/>
                      <a:pt x="26114" y="54904"/>
                    </a:cubicBezTo>
                    <a:cubicBezTo>
                      <a:pt x="11044" y="53534"/>
                      <a:pt x="-1134" y="41204"/>
                      <a:pt x="84" y="26134"/>
                    </a:cubicBezTo>
                    <a:cubicBezTo>
                      <a:pt x="1454" y="11064"/>
                      <a:pt x="13784" y="-1266"/>
                      <a:pt x="2885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5" name="Vrije vorm: vorm 2524">
                <a:extLst>
                  <a:ext uri="{FF2B5EF4-FFF2-40B4-BE49-F238E27FC236}">
                    <a16:creationId xmlns:a16="http://schemas.microsoft.com/office/drawing/2014/main" id="{D4EA3B3F-D6CD-678F-A52B-6D16AB6E513C}"/>
                  </a:ext>
                </a:extLst>
              </p:cNvPr>
              <p:cNvSpPr/>
              <p:nvPr/>
            </p:nvSpPr>
            <p:spPr>
              <a:xfrm>
                <a:off x="150448" y="346990"/>
                <a:ext cx="4042" cy="3737"/>
              </a:xfrm>
              <a:custGeom>
                <a:avLst/>
                <a:gdLst>
                  <a:gd name="connsiteX0" fmla="*/ 541 w 4042"/>
                  <a:gd name="connsiteY0" fmla="*/ 541 h 3737"/>
                  <a:gd name="connsiteX1" fmla="*/ 4042 w 4042"/>
                  <a:gd name="connsiteY1" fmla="*/ 541 h 3737"/>
                  <a:gd name="connsiteX2" fmla="*/ 2825 w 4042"/>
                  <a:gd name="connsiteY2" fmla="*/ 2825 h 3737"/>
                  <a:gd name="connsiteX3" fmla="*/ 541 w 4042"/>
                  <a:gd name="connsiteY3" fmla="*/ 2825 h 3737"/>
                  <a:gd name="connsiteX4" fmla="*/ 541 w 4042"/>
                  <a:gd name="connsiteY4" fmla="*/ 541 h 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" h="3737">
                    <a:moveTo>
                      <a:pt x="541" y="541"/>
                    </a:moveTo>
                    <a:cubicBezTo>
                      <a:pt x="1759" y="-677"/>
                      <a:pt x="2825" y="541"/>
                      <a:pt x="4042" y="541"/>
                    </a:cubicBezTo>
                    <a:cubicBezTo>
                      <a:pt x="4042" y="1759"/>
                      <a:pt x="4042" y="2825"/>
                      <a:pt x="2825" y="2825"/>
                    </a:cubicBezTo>
                    <a:cubicBezTo>
                      <a:pt x="1607" y="4042"/>
                      <a:pt x="541" y="4042"/>
                      <a:pt x="541" y="2825"/>
                    </a:cubicBezTo>
                    <a:cubicBezTo>
                      <a:pt x="-677" y="1607"/>
                      <a:pt x="541" y="541"/>
                      <a:pt x="541" y="54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6" name="Vrije vorm: vorm 2525">
                <a:extLst>
                  <a:ext uri="{FF2B5EF4-FFF2-40B4-BE49-F238E27FC236}">
                    <a16:creationId xmlns:a16="http://schemas.microsoft.com/office/drawing/2014/main" id="{56F242D9-D1EA-B45D-92C5-EF2FEED9C95B}"/>
                  </a:ext>
                </a:extLst>
              </p:cNvPr>
              <p:cNvSpPr/>
              <p:nvPr/>
            </p:nvSpPr>
            <p:spPr>
              <a:xfrm>
                <a:off x="3445972" y="692464"/>
                <a:ext cx="284805" cy="245228"/>
              </a:xfrm>
              <a:custGeom>
                <a:avLst/>
                <a:gdLst>
                  <a:gd name="connsiteX0" fmla="*/ 0 w 284805"/>
                  <a:gd name="connsiteY0" fmla="*/ 125735 h 245228"/>
                  <a:gd name="connsiteX1" fmla="*/ 131367 w 284805"/>
                  <a:gd name="connsiteY1" fmla="*/ 114014 h 245228"/>
                  <a:gd name="connsiteX2" fmla="*/ 139587 w 284805"/>
                  <a:gd name="connsiteY2" fmla="*/ 0 h 245228"/>
                  <a:gd name="connsiteX3" fmla="*/ 152678 w 284805"/>
                  <a:gd name="connsiteY3" fmla="*/ 113405 h 245228"/>
                  <a:gd name="connsiteX4" fmla="*/ 284806 w 284805"/>
                  <a:gd name="connsiteY4" fmla="*/ 119494 h 245228"/>
                  <a:gd name="connsiteX5" fmla="*/ 152678 w 284805"/>
                  <a:gd name="connsiteY5" fmla="*/ 131671 h 245228"/>
                  <a:gd name="connsiteX6" fmla="*/ 145219 w 284805"/>
                  <a:gd name="connsiteY6" fmla="*/ 245229 h 245228"/>
                  <a:gd name="connsiteX7" fmla="*/ 132128 w 284805"/>
                  <a:gd name="connsiteY7" fmla="*/ 131824 h 245228"/>
                  <a:gd name="connsiteX8" fmla="*/ 0 w 284805"/>
                  <a:gd name="connsiteY8" fmla="*/ 125735 h 24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805" h="245228">
                    <a:moveTo>
                      <a:pt x="0" y="125735"/>
                    </a:moveTo>
                    <a:lnTo>
                      <a:pt x="131367" y="114014"/>
                    </a:lnTo>
                    <a:lnTo>
                      <a:pt x="139587" y="0"/>
                    </a:lnTo>
                    <a:lnTo>
                      <a:pt x="152678" y="113405"/>
                    </a:lnTo>
                    <a:lnTo>
                      <a:pt x="284806" y="119494"/>
                    </a:lnTo>
                    <a:lnTo>
                      <a:pt x="152678" y="131671"/>
                    </a:lnTo>
                    <a:lnTo>
                      <a:pt x="145219" y="245229"/>
                    </a:lnTo>
                    <a:lnTo>
                      <a:pt x="132128" y="131824"/>
                    </a:lnTo>
                    <a:lnTo>
                      <a:pt x="0" y="125735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7" name="Vrije vorm: vorm 2526">
                <a:extLst>
                  <a:ext uri="{FF2B5EF4-FFF2-40B4-BE49-F238E27FC236}">
                    <a16:creationId xmlns:a16="http://schemas.microsoft.com/office/drawing/2014/main" id="{B03BC906-349C-1FA4-C3DA-2F4AD575B418}"/>
                  </a:ext>
                </a:extLst>
              </p:cNvPr>
              <p:cNvSpPr/>
              <p:nvPr/>
            </p:nvSpPr>
            <p:spPr>
              <a:xfrm>
                <a:off x="2287111" y="-62400"/>
                <a:ext cx="195299" cy="226961"/>
              </a:xfrm>
              <a:custGeom>
                <a:avLst/>
                <a:gdLst>
                  <a:gd name="connsiteX0" fmla="*/ 609 w 195299"/>
                  <a:gd name="connsiteY0" fmla="*/ 0 h 226961"/>
                  <a:gd name="connsiteX1" fmla="*/ 97422 w 195299"/>
                  <a:gd name="connsiteY1" fmla="*/ 98792 h 226961"/>
                  <a:gd name="connsiteX2" fmla="*/ 195300 w 195299"/>
                  <a:gd name="connsiteY2" fmla="*/ 29835 h 226961"/>
                  <a:gd name="connsiteX3" fmla="*/ 112035 w 195299"/>
                  <a:gd name="connsiteY3" fmla="*/ 115688 h 226961"/>
                  <a:gd name="connsiteX4" fmla="*/ 194691 w 195299"/>
                  <a:gd name="connsiteY4" fmla="*/ 226962 h 226961"/>
                  <a:gd name="connsiteX5" fmla="*/ 97117 w 195299"/>
                  <a:gd name="connsiteY5" fmla="*/ 127866 h 226961"/>
                  <a:gd name="connsiteX6" fmla="*/ 0 w 195299"/>
                  <a:gd name="connsiteY6" fmla="*/ 197127 h 226961"/>
                  <a:gd name="connsiteX7" fmla="*/ 83417 w 195299"/>
                  <a:gd name="connsiteY7" fmla="*/ 111274 h 226961"/>
                  <a:gd name="connsiteX8" fmla="*/ 609 w 195299"/>
                  <a:gd name="connsiteY8" fmla="*/ 0 h 226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299" h="226961">
                    <a:moveTo>
                      <a:pt x="609" y="0"/>
                    </a:moveTo>
                    <a:lnTo>
                      <a:pt x="97422" y="98792"/>
                    </a:lnTo>
                    <a:lnTo>
                      <a:pt x="195300" y="29835"/>
                    </a:lnTo>
                    <a:lnTo>
                      <a:pt x="112035" y="115688"/>
                    </a:lnTo>
                    <a:lnTo>
                      <a:pt x="194691" y="226962"/>
                    </a:lnTo>
                    <a:lnTo>
                      <a:pt x="97117" y="127866"/>
                    </a:lnTo>
                    <a:lnTo>
                      <a:pt x="0" y="197127"/>
                    </a:lnTo>
                    <a:lnTo>
                      <a:pt x="83417" y="111274"/>
                    </a:lnTo>
                    <a:lnTo>
                      <a:pt x="609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8" name="Vrije vorm: vorm 2527">
                <a:extLst>
                  <a:ext uri="{FF2B5EF4-FFF2-40B4-BE49-F238E27FC236}">
                    <a16:creationId xmlns:a16="http://schemas.microsoft.com/office/drawing/2014/main" id="{F211557D-76DC-D66B-D88C-C061288B2AA6}"/>
                  </a:ext>
                </a:extLst>
              </p:cNvPr>
              <p:cNvSpPr/>
              <p:nvPr/>
            </p:nvSpPr>
            <p:spPr>
              <a:xfrm>
                <a:off x="1097958" y="1412167"/>
                <a:ext cx="189515" cy="189515"/>
              </a:xfrm>
              <a:custGeom>
                <a:avLst/>
                <a:gdLst>
                  <a:gd name="connsiteX0" fmla="*/ 189515 w 189515"/>
                  <a:gd name="connsiteY0" fmla="*/ 0 h 189515"/>
                  <a:gd name="connsiteX1" fmla="*/ 107468 w 189515"/>
                  <a:gd name="connsiteY1" fmla="*/ 93312 h 189515"/>
                  <a:gd name="connsiteX2" fmla="*/ 175968 w 189515"/>
                  <a:gd name="connsiteY2" fmla="*/ 175816 h 189515"/>
                  <a:gd name="connsiteX3" fmla="*/ 93464 w 189515"/>
                  <a:gd name="connsiteY3" fmla="*/ 107468 h 189515"/>
                  <a:gd name="connsiteX4" fmla="*/ 0 w 189515"/>
                  <a:gd name="connsiteY4" fmla="*/ 189515 h 189515"/>
                  <a:gd name="connsiteX5" fmla="*/ 81743 w 189515"/>
                  <a:gd name="connsiteY5" fmla="*/ 95747 h 189515"/>
                  <a:gd name="connsiteX6" fmla="*/ 13243 w 189515"/>
                  <a:gd name="connsiteY6" fmla="*/ 13091 h 189515"/>
                  <a:gd name="connsiteX7" fmla="*/ 95747 w 189515"/>
                  <a:gd name="connsiteY7" fmla="*/ 81591 h 189515"/>
                  <a:gd name="connsiteX8" fmla="*/ 189515 w 189515"/>
                  <a:gd name="connsiteY8" fmla="*/ 0 h 1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515" h="189515">
                    <a:moveTo>
                      <a:pt x="189515" y="0"/>
                    </a:moveTo>
                    <a:lnTo>
                      <a:pt x="107468" y="93312"/>
                    </a:lnTo>
                    <a:lnTo>
                      <a:pt x="175968" y="175816"/>
                    </a:lnTo>
                    <a:lnTo>
                      <a:pt x="93464" y="107468"/>
                    </a:lnTo>
                    <a:lnTo>
                      <a:pt x="0" y="189515"/>
                    </a:lnTo>
                    <a:lnTo>
                      <a:pt x="81743" y="95747"/>
                    </a:lnTo>
                    <a:lnTo>
                      <a:pt x="13243" y="13091"/>
                    </a:lnTo>
                    <a:lnTo>
                      <a:pt x="95747" y="81591"/>
                    </a:lnTo>
                    <a:lnTo>
                      <a:pt x="189515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9" name="Vrije vorm: vorm 2528">
                <a:extLst>
                  <a:ext uri="{FF2B5EF4-FFF2-40B4-BE49-F238E27FC236}">
                    <a16:creationId xmlns:a16="http://schemas.microsoft.com/office/drawing/2014/main" id="{F188E280-B9CE-7929-646D-2087247E832F}"/>
                  </a:ext>
                </a:extLst>
              </p:cNvPr>
              <p:cNvSpPr/>
              <p:nvPr/>
            </p:nvSpPr>
            <p:spPr>
              <a:xfrm>
                <a:off x="8499492" y="2122204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5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5133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0" name="Vrije vorm: vorm 2529">
                <a:extLst>
                  <a:ext uri="{FF2B5EF4-FFF2-40B4-BE49-F238E27FC236}">
                    <a16:creationId xmlns:a16="http://schemas.microsoft.com/office/drawing/2014/main" id="{5457CC3C-C4BD-4FBE-980F-1B46BDFD9D08}"/>
                  </a:ext>
                </a:extLst>
              </p:cNvPr>
              <p:cNvSpPr/>
              <p:nvPr/>
            </p:nvSpPr>
            <p:spPr>
              <a:xfrm>
                <a:off x="7607931" y="593293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5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5" y="21995"/>
                    </a:cubicBezTo>
                    <a:cubicBezTo>
                      <a:pt x="1294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1" name="Vrije vorm: vorm 2530">
                <a:extLst>
                  <a:ext uri="{FF2B5EF4-FFF2-40B4-BE49-F238E27FC236}">
                    <a16:creationId xmlns:a16="http://schemas.microsoft.com/office/drawing/2014/main" id="{A5196A8B-11B4-CAB4-68BB-710251AD0B93}"/>
                  </a:ext>
                </a:extLst>
              </p:cNvPr>
              <p:cNvSpPr/>
              <p:nvPr/>
            </p:nvSpPr>
            <p:spPr>
              <a:xfrm>
                <a:off x="6400664" y="1666910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5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5" y="21995"/>
                    </a:cubicBezTo>
                    <a:cubicBezTo>
                      <a:pt x="1294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2" name="Vrije vorm: vorm 2531">
                <a:extLst>
                  <a:ext uri="{FF2B5EF4-FFF2-40B4-BE49-F238E27FC236}">
                    <a16:creationId xmlns:a16="http://schemas.microsoft.com/office/drawing/2014/main" id="{A787612C-3C59-85B4-2496-5B701334F0A4}"/>
                  </a:ext>
                </a:extLst>
              </p:cNvPr>
              <p:cNvSpPr/>
              <p:nvPr/>
            </p:nvSpPr>
            <p:spPr>
              <a:xfrm>
                <a:off x="8627053" y="1954303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3" name="Vrije vorm: vorm 2532">
                <a:extLst>
                  <a:ext uri="{FF2B5EF4-FFF2-40B4-BE49-F238E27FC236}">
                    <a16:creationId xmlns:a16="http://schemas.microsoft.com/office/drawing/2014/main" id="{9471788D-3EE7-C528-79B7-AC03C7F1988C}"/>
                  </a:ext>
                </a:extLst>
              </p:cNvPr>
              <p:cNvSpPr/>
              <p:nvPr/>
            </p:nvSpPr>
            <p:spPr>
              <a:xfrm>
                <a:off x="8591738" y="1201721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5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4" name="Vrije vorm: vorm 2533">
                <a:extLst>
                  <a:ext uri="{FF2B5EF4-FFF2-40B4-BE49-F238E27FC236}">
                    <a16:creationId xmlns:a16="http://schemas.microsoft.com/office/drawing/2014/main" id="{DF6142ED-0BBC-E171-5783-928DE40C96B4}"/>
                  </a:ext>
                </a:extLst>
              </p:cNvPr>
              <p:cNvSpPr/>
              <p:nvPr/>
            </p:nvSpPr>
            <p:spPr>
              <a:xfrm>
                <a:off x="7377773" y="2249156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5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5" y="21995"/>
                    </a:cubicBezTo>
                    <a:cubicBezTo>
                      <a:pt x="1294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5" name="Vrije vorm: vorm 2534">
                <a:extLst>
                  <a:ext uri="{FF2B5EF4-FFF2-40B4-BE49-F238E27FC236}">
                    <a16:creationId xmlns:a16="http://schemas.microsoft.com/office/drawing/2014/main" id="{30240CB1-AB71-3D86-857D-8E87DF0DD28F}"/>
                  </a:ext>
                </a:extLst>
              </p:cNvPr>
              <p:cNvSpPr/>
              <p:nvPr/>
            </p:nvSpPr>
            <p:spPr>
              <a:xfrm>
                <a:off x="7746148" y="-95812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6" name="Vrije vorm: vorm 2535">
                <a:extLst>
                  <a:ext uri="{FF2B5EF4-FFF2-40B4-BE49-F238E27FC236}">
                    <a16:creationId xmlns:a16="http://schemas.microsoft.com/office/drawing/2014/main" id="{AE63DFAD-0A31-B15C-8687-C9315BAF16C7}"/>
                  </a:ext>
                </a:extLst>
              </p:cNvPr>
              <p:cNvSpPr/>
              <p:nvPr/>
            </p:nvSpPr>
            <p:spPr>
              <a:xfrm>
                <a:off x="9253748" y="2380980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4" y="76"/>
                      <a:pt x="47265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2" y="44981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7" name="Vrije vorm: vorm 2536">
                <a:extLst>
                  <a:ext uri="{FF2B5EF4-FFF2-40B4-BE49-F238E27FC236}">
                    <a16:creationId xmlns:a16="http://schemas.microsoft.com/office/drawing/2014/main" id="{BEA9E5F0-2019-765A-B279-C716D272690D}"/>
                  </a:ext>
                </a:extLst>
              </p:cNvPr>
              <p:cNvSpPr/>
              <p:nvPr/>
            </p:nvSpPr>
            <p:spPr>
              <a:xfrm>
                <a:off x="2571689" y="432395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8" name="Vrije vorm: vorm 2537">
                <a:extLst>
                  <a:ext uri="{FF2B5EF4-FFF2-40B4-BE49-F238E27FC236}">
                    <a16:creationId xmlns:a16="http://schemas.microsoft.com/office/drawing/2014/main" id="{86A47E07-3A77-CE02-B724-A1CFF7B870B2}"/>
                  </a:ext>
                </a:extLst>
              </p:cNvPr>
              <p:cNvSpPr/>
              <p:nvPr/>
            </p:nvSpPr>
            <p:spPr>
              <a:xfrm>
                <a:off x="426587" y="-95812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9" name="Vrije vorm: vorm 2538">
                <a:extLst>
                  <a:ext uri="{FF2B5EF4-FFF2-40B4-BE49-F238E27FC236}">
                    <a16:creationId xmlns:a16="http://schemas.microsoft.com/office/drawing/2014/main" id="{4D1184FF-9B1A-FBD9-5DD8-04653DE29257}"/>
                  </a:ext>
                </a:extLst>
              </p:cNvPr>
              <p:cNvSpPr/>
              <p:nvPr/>
            </p:nvSpPr>
            <p:spPr>
              <a:xfrm>
                <a:off x="518348" y="199620"/>
                <a:ext cx="55007" cy="55008"/>
              </a:xfrm>
              <a:custGeom>
                <a:avLst/>
                <a:gdLst>
                  <a:gd name="connsiteX0" fmla="*/ 28874 w 55007"/>
                  <a:gd name="connsiteY0" fmla="*/ 104 h 55008"/>
                  <a:gd name="connsiteX1" fmla="*/ 54904 w 55007"/>
                  <a:gd name="connsiteY1" fmla="*/ 28874 h 55008"/>
                  <a:gd name="connsiteX2" fmla="*/ 26134 w 55007"/>
                  <a:gd name="connsiteY2" fmla="*/ 54904 h 55008"/>
                  <a:gd name="connsiteX3" fmla="*/ 104 w 55007"/>
                  <a:gd name="connsiteY3" fmla="*/ 26134 h 55008"/>
                  <a:gd name="connsiteX4" fmla="*/ 28874 w 55007"/>
                  <a:gd name="connsiteY4" fmla="*/ 1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7" h="55008">
                    <a:moveTo>
                      <a:pt x="28874" y="104"/>
                    </a:moveTo>
                    <a:cubicBezTo>
                      <a:pt x="43944" y="104"/>
                      <a:pt x="56274" y="13804"/>
                      <a:pt x="54904" y="28874"/>
                    </a:cubicBezTo>
                    <a:cubicBezTo>
                      <a:pt x="54904" y="43944"/>
                      <a:pt x="41204" y="56274"/>
                      <a:pt x="26134" y="54904"/>
                    </a:cubicBezTo>
                    <a:cubicBezTo>
                      <a:pt x="11064" y="53534"/>
                      <a:pt x="-1266" y="41204"/>
                      <a:pt x="104" y="26134"/>
                    </a:cubicBezTo>
                    <a:cubicBezTo>
                      <a:pt x="1474" y="11064"/>
                      <a:pt x="13804" y="-1266"/>
                      <a:pt x="2887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0" name="Vrije vorm: vorm 2539">
                <a:extLst>
                  <a:ext uri="{FF2B5EF4-FFF2-40B4-BE49-F238E27FC236}">
                    <a16:creationId xmlns:a16="http://schemas.microsoft.com/office/drawing/2014/main" id="{3C1EA392-D003-4434-9E1D-C114B56F639B}"/>
                  </a:ext>
                </a:extLst>
              </p:cNvPr>
              <p:cNvSpPr/>
              <p:nvPr/>
            </p:nvSpPr>
            <p:spPr>
              <a:xfrm>
                <a:off x="2386284" y="318381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5133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1" name="Vrije vorm: vorm 2540">
                <a:extLst>
                  <a:ext uri="{FF2B5EF4-FFF2-40B4-BE49-F238E27FC236}">
                    <a16:creationId xmlns:a16="http://schemas.microsoft.com/office/drawing/2014/main" id="{41ABBD4B-A59D-2BD0-FAB3-093257429E75}"/>
                  </a:ext>
                </a:extLst>
              </p:cNvPr>
              <p:cNvSpPr/>
              <p:nvPr/>
            </p:nvSpPr>
            <p:spPr>
              <a:xfrm>
                <a:off x="4236686" y="112273"/>
                <a:ext cx="46294" cy="46274"/>
              </a:xfrm>
              <a:custGeom>
                <a:avLst/>
                <a:gdLst>
                  <a:gd name="connsiteX0" fmla="*/ 24279 w 46294"/>
                  <a:gd name="connsiteY0" fmla="*/ 76 h 46274"/>
                  <a:gd name="connsiteX1" fmla="*/ 46199 w 46294"/>
                  <a:gd name="connsiteY1" fmla="*/ 24279 h 46274"/>
                  <a:gd name="connsiteX2" fmla="*/ 21995 w 46294"/>
                  <a:gd name="connsiteY2" fmla="*/ 46199 h 46274"/>
                  <a:gd name="connsiteX3" fmla="*/ 76 w 46294"/>
                  <a:gd name="connsiteY3" fmla="*/ 21995 h 46274"/>
                  <a:gd name="connsiteX4" fmla="*/ 24279 w 4629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4" h="46274">
                    <a:moveTo>
                      <a:pt x="24279" y="76"/>
                    </a:moveTo>
                    <a:cubicBezTo>
                      <a:pt x="36913" y="76"/>
                      <a:pt x="47416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2" name="Vrije vorm: vorm 2541">
                <a:extLst>
                  <a:ext uri="{FF2B5EF4-FFF2-40B4-BE49-F238E27FC236}">
                    <a16:creationId xmlns:a16="http://schemas.microsoft.com/office/drawing/2014/main" id="{3F0C418C-85F4-2618-0014-39E0067DF560}"/>
                  </a:ext>
                </a:extLst>
              </p:cNvPr>
              <p:cNvSpPr/>
              <p:nvPr/>
            </p:nvSpPr>
            <p:spPr>
              <a:xfrm>
                <a:off x="5805479" y="64171"/>
                <a:ext cx="46294" cy="46274"/>
              </a:xfrm>
              <a:custGeom>
                <a:avLst/>
                <a:gdLst>
                  <a:gd name="connsiteX0" fmla="*/ 24279 w 46294"/>
                  <a:gd name="connsiteY0" fmla="*/ 76 h 46274"/>
                  <a:gd name="connsiteX1" fmla="*/ 46199 w 46294"/>
                  <a:gd name="connsiteY1" fmla="*/ 24279 h 46274"/>
                  <a:gd name="connsiteX2" fmla="*/ 21995 w 46294"/>
                  <a:gd name="connsiteY2" fmla="*/ 46199 h 46274"/>
                  <a:gd name="connsiteX3" fmla="*/ 76 w 46294"/>
                  <a:gd name="connsiteY3" fmla="*/ 21995 h 46274"/>
                  <a:gd name="connsiteX4" fmla="*/ 24279 w 4629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4" h="46274">
                    <a:moveTo>
                      <a:pt x="24279" y="76"/>
                    </a:moveTo>
                    <a:cubicBezTo>
                      <a:pt x="36913" y="76"/>
                      <a:pt x="47416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3" name="Vrije vorm: vorm 2542">
                <a:extLst>
                  <a:ext uri="{FF2B5EF4-FFF2-40B4-BE49-F238E27FC236}">
                    <a16:creationId xmlns:a16="http://schemas.microsoft.com/office/drawing/2014/main" id="{B9FE2910-5BFF-9A1F-9863-EE5EC06BCCEB}"/>
                  </a:ext>
                </a:extLst>
              </p:cNvPr>
              <p:cNvSpPr/>
              <p:nvPr/>
            </p:nvSpPr>
            <p:spPr>
              <a:xfrm>
                <a:off x="4681921" y="365557"/>
                <a:ext cx="52104" cy="52083"/>
              </a:xfrm>
              <a:custGeom>
                <a:avLst/>
                <a:gdLst>
                  <a:gd name="connsiteX0" fmla="*/ 27335 w 52104"/>
                  <a:gd name="connsiteY0" fmla="*/ 88 h 52083"/>
                  <a:gd name="connsiteX1" fmla="*/ 51995 w 52104"/>
                  <a:gd name="connsiteY1" fmla="*/ 27336 h 52083"/>
                  <a:gd name="connsiteX2" fmla="*/ 24748 w 52104"/>
                  <a:gd name="connsiteY2" fmla="*/ 51996 h 52083"/>
                  <a:gd name="connsiteX3" fmla="*/ 88 w 52104"/>
                  <a:gd name="connsiteY3" fmla="*/ 24748 h 52083"/>
                  <a:gd name="connsiteX4" fmla="*/ 27335 w 52104"/>
                  <a:gd name="connsiteY4" fmla="*/ 88 h 52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04" h="52083">
                    <a:moveTo>
                      <a:pt x="27335" y="88"/>
                    </a:moveTo>
                    <a:cubicBezTo>
                      <a:pt x="41644" y="88"/>
                      <a:pt x="53366" y="13027"/>
                      <a:pt x="51995" y="27336"/>
                    </a:cubicBezTo>
                    <a:cubicBezTo>
                      <a:pt x="51995" y="41645"/>
                      <a:pt x="39057" y="53213"/>
                      <a:pt x="24748" y="51996"/>
                    </a:cubicBezTo>
                    <a:cubicBezTo>
                      <a:pt x="10439" y="50626"/>
                      <a:pt x="-1130" y="39057"/>
                      <a:pt x="88" y="24748"/>
                    </a:cubicBezTo>
                    <a:cubicBezTo>
                      <a:pt x="1306" y="10439"/>
                      <a:pt x="13027" y="-1130"/>
                      <a:pt x="27335" y="88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4" name="Vrije vorm: vorm 2543">
                <a:extLst>
                  <a:ext uri="{FF2B5EF4-FFF2-40B4-BE49-F238E27FC236}">
                    <a16:creationId xmlns:a16="http://schemas.microsoft.com/office/drawing/2014/main" id="{F60CA184-91CE-82BB-D343-3A06A4873775}"/>
                  </a:ext>
                </a:extLst>
              </p:cNvPr>
              <p:cNvSpPr/>
              <p:nvPr/>
            </p:nvSpPr>
            <p:spPr>
              <a:xfrm>
                <a:off x="4844963" y="288393"/>
                <a:ext cx="46294" cy="46274"/>
              </a:xfrm>
              <a:custGeom>
                <a:avLst/>
                <a:gdLst>
                  <a:gd name="connsiteX0" fmla="*/ 24279 w 46294"/>
                  <a:gd name="connsiteY0" fmla="*/ 76 h 46274"/>
                  <a:gd name="connsiteX1" fmla="*/ 46199 w 46294"/>
                  <a:gd name="connsiteY1" fmla="*/ 24279 h 46274"/>
                  <a:gd name="connsiteX2" fmla="*/ 21995 w 46294"/>
                  <a:gd name="connsiteY2" fmla="*/ 46199 h 46274"/>
                  <a:gd name="connsiteX3" fmla="*/ 76 w 46294"/>
                  <a:gd name="connsiteY3" fmla="*/ 21995 h 46274"/>
                  <a:gd name="connsiteX4" fmla="*/ 24279 w 4629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4" h="46274">
                    <a:moveTo>
                      <a:pt x="24279" y="76"/>
                    </a:moveTo>
                    <a:cubicBezTo>
                      <a:pt x="36913" y="76"/>
                      <a:pt x="47416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5" name="Vrije vorm: vorm 2544">
                <a:extLst>
                  <a:ext uri="{FF2B5EF4-FFF2-40B4-BE49-F238E27FC236}">
                    <a16:creationId xmlns:a16="http://schemas.microsoft.com/office/drawing/2014/main" id="{D6FFA48E-DCBE-D72C-613B-EC136FBC75F4}"/>
                  </a:ext>
                </a:extLst>
              </p:cNvPr>
              <p:cNvSpPr/>
              <p:nvPr/>
            </p:nvSpPr>
            <p:spPr>
              <a:xfrm>
                <a:off x="6070761" y="1133486"/>
                <a:ext cx="60815" cy="60815"/>
              </a:xfrm>
              <a:custGeom>
                <a:avLst/>
                <a:gdLst>
                  <a:gd name="connsiteX0" fmla="*/ 31930 w 60815"/>
                  <a:gd name="connsiteY0" fmla="*/ 116 h 60815"/>
                  <a:gd name="connsiteX1" fmla="*/ 60700 w 60815"/>
                  <a:gd name="connsiteY1" fmla="*/ 31930 h 60815"/>
                  <a:gd name="connsiteX2" fmla="*/ 28885 w 60815"/>
                  <a:gd name="connsiteY2" fmla="*/ 60700 h 60815"/>
                  <a:gd name="connsiteX3" fmla="*/ 116 w 60815"/>
                  <a:gd name="connsiteY3" fmla="*/ 28886 h 60815"/>
                  <a:gd name="connsiteX4" fmla="*/ 31930 w 60815"/>
                  <a:gd name="connsiteY4" fmla="*/ 116 h 6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815" h="60815">
                    <a:moveTo>
                      <a:pt x="31930" y="116"/>
                    </a:moveTo>
                    <a:cubicBezTo>
                      <a:pt x="48522" y="116"/>
                      <a:pt x="62222" y="15186"/>
                      <a:pt x="60700" y="31930"/>
                    </a:cubicBezTo>
                    <a:cubicBezTo>
                      <a:pt x="60700" y="48522"/>
                      <a:pt x="45630" y="62222"/>
                      <a:pt x="28885" y="60700"/>
                    </a:cubicBezTo>
                    <a:cubicBezTo>
                      <a:pt x="12293" y="59178"/>
                      <a:pt x="-1407" y="45630"/>
                      <a:pt x="116" y="28886"/>
                    </a:cubicBezTo>
                    <a:cubicBezTo>
                      <a:pt x="1638" y="12294"/>
                      <a:pt x="15186" y="-1406"/>
                      <a:pt x="31930" y="11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6" name="Vrije vorm: vorm 2545">
                <a:extLst>
                  <a:ext uri="{FF2B5EF4-FFF2-40B4-BE49-F238E27FC236}">
                    <a16:creationId xmlns:a16="http://schemas.microsoft.com/office/drawing/2014/main" id="{16B842CA-AF06-E1CE-74D8-E535D63DBF9F}"/>
                  </a:ext>
                </a:extLst>
              </p:cNvPr>
              <p:cNvSpPr/>
              <p:nvPr/>
            </p:nvSpPr>
            <p:spPr>
              <a:xfrm>
                <a:off x="6085414" y="372876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7" name="Vrije vorm: vorm 2546">
                <a:extLst>
                  <a:ext uri="{FF2B5EF4-FFF2-40B4-BE49-F238E27FC236}">
                    <a16:creationId xmlns:a16="http://schemas.microsoft.com/office/drawing/2014/main" id="{B09E8D38-FF29-132E-360B-2A475FE1EE75}"/>
                  </a:ext>
                </a:extLst>
              </p:cNvPr>
              <p:cNvSpPr/>
              <p:nvPr/>
            </p:nvSpPr>
            <p:spPr>
              <a:xfrm>
                <a:off x="4229075" y="997745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8" name="Vrije vorm: vorm 2547">
                <a:extLst>
                  <a:ext uri="{FF2B5EF4-FFF2-40B4-BE49-F238E27FC236}">
                    <a16:creationId xmlns:a16="http://schemas.microsoft.com/office/drawing/2014/main" id="{F4508807-1E3C-9E6A-8924-92462223B889}"/>
                  </a:ext>
                </a:extLst>
              </p:cNvPr>
              <p:cNvSpPr/>
              <p:nvPr/>
            </p:nvSpPr>
            <p:spPr>
              <a:xfrm>
                <a:off x="1099828" y="583821"/>
                <a:ext cx="65521" cy="65521"/>
              </a:xfrm>
              <a:custGeom>
                <a:avLst/>
                <a:gdLst>
                  <a:gd name="connsiteX0" fmla="*/ 34359 w 65521"/>
                  <a:gd name="connsiteY0" fmla="*/ 109 h 65521"/>
                  <a:gd name="connsiteX1" fmla="*/ 65412 w 65521"/>
                  <a:gd name="connsiteY1" fmla="*/ 34359 h 65521"/>
                  <a:gd name="connsiteX2" fmla="*/ 31162 w 65521"/>
                  <a:gd name="connsiteY2" fmla="*/ 65412 h 65521"/>
                  <a:gd name="connsiteX3" fmla="*/ 109 w 65521"/>
                  <a:gd name="connsiteY3" fmla="*/ 31162 h 65521"/>
                  <a:gd name="connsiteX4" fmla="*/ 34359 w 65521"/>
                  <a:gd name="connsiteY4" fmla="*/ 109 h 6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21" h="65521">
                    <a:moveTo>
                      <a:pt x="34359" y="109"/>
                    </a:moveTo>
                    <a:cubicBezTo>
                      <a:pt x="52321" y="109"/>
                      <a:pt x="66934" y="16397"/>
                      <a:pt x="65412" y="34359"/>
                    </a:cubicBezTo>
                    <a:cubicBezTo>
                      <a:pt x="65412" y="52321"/>
                      <a:pt x="49124" y="66934"/>
                      <a:pt x="31162" y="65412"/>
                    </a:cubicBezTo>
                    <a:cubicBezTo>
                      <a:pt x="13200" y="63738"/>
                      <a:pt x="-1413" y="49124"/>
                      <a:pt x="109" y="31162"/>
                    </a:cubicBezTo>
                    <a:cubicBezTo>
                      <a:pt x="1784" y="13200"/>
                      <a:pt x="16397" y="-1413"/>
                      <a:pt x="34359" y="10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9" name="Vrije vorm: vorm 2548">
                <a:extLst>
                  <a:ext uri="{FF2B5EF4-FFF2-40B4-BE49-F238E27FC236}">
                    <a16:creationId xmlns:a16="http://schemas.microsoft.com/office/drawing/2014/main" id="{51BE4773-9EAE-D167-5EF4-08A44DD261C7}"/>
                  </a:ext>
                </a:extLst>
              </p:cNvPr>
              <p:cNvSpPr/>
              <p:nvPr/>
            </p:nvSpPr>
            <p:spPr>
              <a:xfrm>
                <a:off x="910955" y="888602"/>
                <a:ext cx="46274" cy="46294"/>
              </a:xfrm>
              <a:custGeom>
                <a:avLst/>
                <a:gdLst>
                  <a:gd name="connsiteX0" fmla="*/ 24279 w 46274"/>
                  <a:gd name="connsiteY0" fmla="*/ 76 h 46294"/>
                  <a:gd name="connsiteX1" fmla="*/ 46199 w 46274"/>
                  <a:gd name="connsiteY1" fmla="*/ 24279 h 46294"/>
                  <a:gd name="connsiteX2" fmla="*/ 21995 w 46274"/>
                  <a:gd name="connsiteY2" fmla="*/ 46199 h 46294"/>
                  <a:gd name="connsiteX3" fmla="*/ 76 w 46274"/>
                  <a:gd name="connsiteY3" fmla="*/ 21995 h 46294"/>
                  <a:gd name="connsiteX4" fmla="*/ 24279 w 46274"/>
                  <a:gd name="connsiteY4" fmla="*/ 76 h 4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94">
                    <a:moveTo>
                      <a:pt x="24279" y="76"/>
                    </a:moveTo>
                    <a:cubicBezTo>
                      <a:pt x="36913" y="76"/>
                      <a:pt x="47264" y="11644"/>
                      <a:pt x="46199" y="24279"/>
                    </a:cubicBezTo>
                    <a:cubicBezTo>
                      <a:pt x="46199" y="36913"/>
                      <a:pt x="34630" y="47416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0" name="Vrije vorm: vorm 2549">
                <a:extLst>
                  <a:ext uri="{FF2B5EF4-FFF2-40B4-BE49-F238E27FC236}">
                    <a16:creationId xmlns:a16="http://schemas.microsoft.com/office/drawing/2014/main" id="{2762278E-01DA-580D-A8DE-1C80A10812D2}"/>
                  </a:ext>
                </a:extLst>
              </p:cNvPr>
              <p:cNvSpPr/>
              <p:nvPr/>
            </p:nvSpPr>
            <p:spPr>
              <a:xfrm>
                <a:off x="4331900" y="547093"/>
                <a:ext cx="253143" cy="253144"/>
              </a:xfrm>
              <a:custGeom>
                <a:avLst/>
                <a:gdLst>
                  <a:gd name="connsiteX0" fmla="*/ 0 w 253143"/>
                  <a:gd name="connsiteY0" fmla="*/ 0 h 253144"/>
                  <a:gd name="connsiteX1" fmla="*/ 125278 w 253143"/>
                  <a:gd name="connsiteY1" fmla="*/ 109295 h 253144"/>
                  <a:gd name="connsiteX2" fmla="*/ 235486 w 253143"/>
                  <a:gd name="connsiteY2" fmla="*/ 16897 h 253144"/>
                  <a:gd name="connsiteX3" fmla="*/ 144001 w 253143"/>
                  <a:gd name="connsiteY3" fmla="*/ 126953 h 253144"/>
                  <a:gd name="connsiteX4" fmla="*/ 253144 w 253143"/>
                  <a:gd name="connsiteY4" fmla="*/ 253144 h 253144"/>
                  <a:gd name="connsiteX5" fmla="*/ 128018 w 253143"/>
                  <a:gd name="connsiteY5" fmla="*/ 143849 h 253144"/>
                  <a:gd name="connsiteX6" fmla="*/ 17810 w 253143"/>
                  <a:gd name="connsiteY6" fmla="*/ 235334 h 253144"/>
                  <a:gd name="connsiteX7" fmla="*/ 109295 w 253143"/>
                  <a:gd name="connsiteY7" fmla="*/ 125278 h 253144"/>
                  <a:gd name="connsiteX8" fmla="*/ 0 w 253143"/>
                  <a:gd name="connsiteY8" fmla="*/ 0 h 2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143" h="253144">
                    <a:moveTo>
                      <a:pt x="0" y="0"/>
                    </a:moveTo>
                    <a:lnTo>
                      <a:pt x="125278" y="109295"/>
                    </a:lnTo>
                    <a:lnTo>
                      <a:pt x="235486" y="16897"/>
                    </a:lnTo>
                    <a:lnTo>
                      <a:pt x="144001" y="126953"/>
                    </a:lnTo>
                    <a:lnTo>
                      <a:pt x="253144" y="253144"/>
                    </a:lnTo>
                    <a:lnTo>
                      <a:pt x="128018" y="143849"/>
                    </a:lnTo>
                    <a:lnTo>
                      <a:pt x="17810" y="235334"/>
                    </a:lnTo>
                    <a:lnTo>
                      <a:pt x="109295" y="12527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1" name="Vrije vorm: vorm 2550">
                <a:extLst>
                  <a:ext uri="{FF2B5EF4-FFF2-40B4-BE49-F238E27FC236}">
                    <a16:creationId xmlns:a16="http://schemas.microsoft.com/office/drawing/2014/main" id="{E607DD85-241D-7173-7460-05F400C509EC}"/>
                  </a:ext>
                </a:extLst>
              </p:cNvPr>
              <p:cNvSpPr/>
              <p:nvPr/>
            </p:nvSpPr>
            <p:spPr>
              <a:xfrm>
                <a:off x="5532013" y="962048"/>
                <a:ext cx="127409" cy="147806"/>
              </a:xfrm>
              <a:custGeom>
                <a:avLst/>
                <a:gdLst>
                  <a:gd name="connsiteX0" fmla="*/ 63628 w 127409"/>
                  <a:gd name="connsiteY0" fmla="*/ 0 h 147806"/>
                  <a:gd name="connsiteX1" fmla="*/ 68195 w 127409"/>
                  <a:gd name="connsiteY1" fmla="*/ 68500 h 147806"/>
                  <a:gd name="connsiteX2" fmla="*/ 127409 w 127409"/>
                  <a:gd name="connsiteY2" fmla="*/ 73675 h 147806"/>
                  <a:gd name="connsiteX3" fmla="*/ 68500 w 127409"/>
                  <a:gd name="connsiteY3" fmla="*/ 79003 h 147806"/>
                  <a:gd name="connsiteX4" fmla="*/ 63628 w 127409"/>
                  <a:gd name="connsiteY4" fmla="*/ 147807 h 147806"/>
                  <a:gd name="connsiteX5" fmla="*/ 58910 w 127409"/>
                  <a:gd name="connsiteY5" fmla="*/ 79307 h 147806"/>
                  <a:gd name="connsiteX6" fmla="*/ 0 w 127409"/>
                  <a:gd name="connsiteY6" fmla="*/ 73827 h 147806"/>
                  <a:gd name="connsiteX7" fmla="*/ 58910 w 127409"/>
                  <a:gd name="connsiteY7" fmla="*/ 68500 h 147806"/>
                  <a:gd name="connsiteX8" fmla="*/ 63628 w 127409"/>
                  <a:gd name="connsiteY8" fmla="*/ 0 h 1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409" h="147806">
                    <a:moveTo>
                      <a:pt x="63628" y="0"/>
                    </a:moveTo>
                    <a:lnTo>
                      <a:pt x="68195" y="68500"/>
                    </a:lnTo>
                    <a:lnTo>
                      <a:pt x="127409" y="73675"/>
                    </a:lnTo>
                    <a:lnTo>
                      <a:pt x="68500" y="79003"/>
                    </a:lnTo>
                    <a:lnTo>
                      <a:pt x="63628" y="147807"/>
                    </a:lnTo>
                    <a:lnTo>
                      <a:pt x="58910" y="79307"/>
                    </a:lnTo>
                    <a:lnTo>
                      <a:pt x="0" y="73827"/>
                    </a:lnTo>
                    <a:lnTo>
                      <a:pt x="58910" y="68500"/>
                    </a:lnTo>
                    <a:lnTo>
                      <a:pt x="63628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2" name="Vrije vorm: vorm 2551">
                <a:extLst>
                  <a:ext uri="{FF2B5EF4-FFF2-40B4-BE49-F238E27FC236}">
                    <a16:creationId xmlns:a16="http://schemas.microsoft.com/office/drawing/2014/main" id="{8810E199-DA6B-95A2-193A-48109A17BBE1}"/>
                  </a:ext>
                </a:extLst>
              </p:cNvPr>
              <p:cNvSpPr/>
              <p:nvPr/>
            </p:nvSpPr>
            <p:spPr>
              <a:xfrm>
                <a:off x="6479334" y="529636"/>
                <a:ext cx="55008" cy="55007"/>
              </a:xfrm>
              <a:custGeom>
                <a:avLst/>
                <a:gdLst>
                  <a:gd name="connsiteX0" fmla="*/ 28874 w 55008"/>
                  <a:gd name="connsiteY0" fmla="*/ 104 h 55007"/>
                  <a:gd name="connsiteX1" fmla="*/ 54904 w 55008"/>
                  <a:gd name="connsiteY1" fmla="*/ 28874 h 55007"/>
                  <a:gd name="connsiteX2" fmla="*/ 26134 w 55008"/>
                  <a:gd name="connsiteY2" fmla="*/ 54904 h 55007"/>
                  <a:gd name="connsiteX3" fmla="*/ 104 w 55008"/>
                  <a:gd name="connsiteY3" fmla="*/ 26134 h 55007"/>
                  <a:gd name="connsiteX4" fmla="*/ 28874 w 55008"/>
                  <a:gd name="connsiteY4" fmla="*/ 104 h 55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5007">
                    <a:moveTo>
                      <a:pt x="28874" y="104"/>
                    </a:moveTo>
                    <a:cubicBezTo>
                      <a:pt x="43944" y="104"/>
                      <a:pt x="56274" y="13804"/>
                      <a:pt x="54904" y="28874"/>
                    </a:cubicBezTo>
                    <a:cubicBezTo>
                      <a:pt x="54904" y="43944"/>
                      <a:pt x="41204" y="56274"/>
                      <a:pt x="26134" y="54904"/>
                    </a:cubicBezTo>
                    <a:cubicBezTo>
                      <a:pt x="11064" y="53534"/>
                      <a:pt x="-1266" y="41204"/>
                      <a:pt x="104" y="26134"/>
                    </a:cubicBezTo>
                    <a:cubicBezTo>
                      <a:pt x="1474" y="11064"/>
                      <a:pt x="13804" y="-1266"/>
                      <a:pt x="2887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3" name="Vrije vorm: vorm 2552">
                <a:extLst>
                  <a:ext uri="{FF2B5EF4-FFF2-40B4-BE49-F238E27FC236}">
                    <a16:creationId xmlns:a16="http://schemas.microsoft.com/office/drawing/2014/main" id="{3B4D3F9A-CE99-90CE-6A28-DD4A5FAEA4E2}"/>
                  </a:ext>
                </a:extLst>
              </p:cNvPr>
              <p:cNvSpPr/>
              <p:nvPr/>
            </p:nvSpPr>
            <p:spPr>
              <a:xfrm>
                <a:off x="384953" y="1369087"/>
                <a:ext cx="77786" cy="77786"/>
              </a:xfrm>
              <a:custGeom>
                <a:avLst/>
                <a:gdLst>
                  <a:gd name="connsiteX0" fmla="*/ 40796 w 77786"/>
                  <a:gd name="connsiteY0" fmla="*/ 153 h 77786"/>
                  <a:gd name="connsiteX1" fmla="*/ 77634 w 77786"/>
                  <a:gd name="connsiteY1" fmla="*/ 40796 h 77786"/>
                  <a:gd name="connsiteX2" fmla="*/ 36990 w 77786"/>
                  <a:gd name="connsiteY2" fmla="*/ 77633 h 77786"/>
                  <a:gd name="connsiteX3" fmla="*/ 153 w 77786"/>
                  <a:gd name="connsiteY3" fmla="*/ 36990 h 77786"/>
                  <a:gd name="connsiteX4" fmla="*/ 40796 w 77786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4" y="40796"/>
                    </a:cubicBezTo>
                    <a:cubicBezTo>
                      <a:pt x="77634" y="62107"/>
                      <a:pt x="58301" y="79612"/>
                      <a:pt x="36990" y="77633"/>
                    </a:cubicBezTo>
                    <a:cubicBezTo>
                      <a:pt x="15679" y="75655"/>
                      <a:pt x="-1826" y="58301"/>
                      <a:pt x="153" y="36990"/>
                    </a:cubicBezTo>
                    <a:cubicBezTo>
                      <a:pt x="2132" y="15679"/>
                      <a:pt x="19485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4" name="Vrije vorm: vorm 2553">
                <a:extLst>
                  <a:ext uri="{FF2B5EF4-FFF2-40B4-BE49-F238E27FC236}">
                    <a16:creationId xmlns:a16="http://schemas.microsoft.com/office/drawing/2014/main" id="{BC73A12F-FFDD-6A90-B19A-26F25849729B}"/>
                  </a:ext>
                </a:extLst>
              </p:cNvPr>
              <p:cNvSpPr/>
              <p:nvPr/>
            </p:nvSpPr>
            <p:spPr>
              <a:xfrm>
                <a:off x="753986" y="408620"/>
                <a:ext cx="55008" cy="55008"/>
              </a:xfrm>
              <a:custGeom>
                <a:avLst/>
                <a:gdLst>
                  <a:gd name="connsiteX0" fmla="*/ 28874 w 55008"/>
                  <a:gd name="connsiteY0" fmla="*/ 104 h 55008"/>
                  <a:gd name="connsiteX1" fmla="*/ 54904 w 55008"/>
                  <a:gd name="connsiteY1" fmla="*/ 28874 h 55008"/>
                  <a:gd name="connsiteX2" fmla="*/ 26134 w 55008"/>
                  <a:gd name="connsiteY2" fmla="*/ 54904 h 55008"/>
                  <a:gd name="connsiteX3" fmla="*/ 104 w 55008"/>
                  <a:gd name="connsiteY3" fmla="*/ 26134 h 55008"/>
                  <a:gd name="connsiteX4" fmla="*/ 28874 w 55008"/>
                  <a:gd name="connsiteY4" fmla="*/ 1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5008">
                    <a:moveTo>
                      <a:pt x="28874" y="104"/>
                    </a:moveTo>
                    <a:cubicBezTo>
                      <a:pt x="43944" y="104"/>
                      <a:pt x="56274" y="13804"/>
                      <a:pt x="54904" y="28874"/>
                    </a:cubicBezTo>
                    <a:cubicBezTo>
                      <a:pt x="54904" y="43944"/>
                      <a:pt x="41204" y="56274"/>
                      <a:pt x="26134" y="54904"/>
                    </a:cubicBezTo>
                    <a:cubicBezTo>
                      <a:pt x="11064" y="53534"/>
                      <a:pt x="-1266" y="41204"/>
                      <a:pt x="104" y="26134"/>
                    </a:cubicBezTo>
                    <a:cubicBezTo>
                      <a:pt x="1474" y="11064"/>
                      <a:pt x="13804" y="-1266"/>
                      <a:pt x="2887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5" name="Vrije vorm: vorm 2554">
                <a:extLst>
                  <a:ext uri="{FF2B5EF4-FFF2-40B4-BE49-F238E27FC236}">
                    <a16:creationId xmlns:a16="http://schemas.microsoft.com/office/drawing/2014/main" id="{FBC392F2-FF05-B574-4893-41E666DFDE19}"/>
                  </a:ext>
                </a:extLst>
              </p:cNvPr>
              <p:cNvSpPr/>
              <p:nvPr/>
            </p:nvSpPr>
            <p:spPr>
              <a:xfrm>
                <a:off x="212839" y="1058168"/>
                <a:ext cx="55007" cy="54987"/>
              </a:xfrm>
              <a:custGeom>
                <a:avLst/>
                <a:gdLst>
                  <a:gd name="connsiteX0" fmla="*/ 28874 w 55007"/>
                  <a:gd name="connsiteY0" fmla="*/ 84 h 54987"/>
                  <a:gd name="connsiteX1" fmla="*/ 54904 w 55007"/>
                  <a:gd name="connsiteY1" fmla="*/ 28854 h 54987"/>
                  <a:gd name="connsiteX2" fmla="*/ 26134 w 55007"/>
                  <a:gd name="connsiteY2" fmla="*/ 54884 h 54987"/>
                  <a:gd name="connsiteX3" fmla="*/ 104 w 55007"/>
                  <a:gd name="connsiteY3" fmla="*/ 26114 h 54987"/>
                  <a:gd name="connsiteX4" fmla="*/ 28874 w 55007"/>
                  <a:gd name="connsiteY4" fmla="*/ 84 h 5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7" h="54987">
                    <a:moveTo>
                      <a:pt x="28874" y="84"/>
                    </a:moveTo>
                    <a:cubicBezTo>
                      <a:pt x="43944" y="84"/>
                      <a:pt x="56274" y="13784"/>
                      <a:pt x="54904" y="28854"/>
                    </a:cubicBezTo>
                    <a:cubicBezTo>
                      <a:pt x="54904" y="43924"/>
                      <a:pt x="41204" y="56254"/>
                      <a:pt x="26134" y="54884"/>
                    </a:cubicBezTo>
                    <a:cubicBezTo>
                      <a:pt x="11064" y="53514"/>
                      <a:pt x="-1266" y="41184"/>
                      <a:pt x="104" y="26114"/>
                    </a:cubicBezTo>
                    <a:cubicBezTo>
                      <a:pt x="1474" y="11044"/>
                      <a:pt x="13804" y="-1134"/>
                      <a:pt x="28874" y="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6" name="Vrije vorm: vorm 2555">
                <a:extLst>
                  <a:ext uri="{FF2B5EF4-FFF2-40B4-BE49-F238E27FC236}">
                    <a16:creationId xmlns:a16="http://schemas.microsoft.com/office/drawing/2014/main" id="{FAA72F97-8EE5-FAF0-3042-8C07AB4DAA8A}"/>
                  </a:ext>
                </a:extLst>
              </p:cNvPr>
              <p:cNvSpPr/>
              <p:nvPr/>
            </p:nvSpPr>
            <p:spPr>
              <a:xfrm>
                <a:off x="810004" y="594350"/>
                <a:ext cx="55008" cy="54987"/>
              </a:xfrm>
              <a:custGeom>
                <a:avLst/>
                <a:gdLst>
                  <a:gd name="connsiteX0" fmla="*/ 28874 w 55008"/>
                  <a:gd name="connsiteY0" fmla="*/ 84 h 54987"/>
                  <a:gd name="connsiteX1" fmla="*/ 54904 w 55008"/>
                  <a:gd name="connsiteY1" fmla="*/ 28854 h 54987"/>
                  <a:gd name="connsiteX2" fmla="*/ 26134 w 55008"/>
                  <a:gd name="connsiteY2" fmla="*/ 54884 h 54987"/>
                  <a:gd name="connsiteX3" fmla="*/ 104 w 55008"/>
                  <a:gd name="connsiteY3" fmla="*/ 26114 h 54987"/>
                  <a:gd name="connsiteX4" fmla="*/ 28874 w 55008"/>
                  <a:gd name="connsiteY4" fmla="*/ 84 h 5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4987">
                    <a:moveTo>
                      <a:pt x="28874" y="84"/>
                    </a:moveTo>
                    <a:cubicBezTo>
                      <a:pt x="43944" y="84"/>
                      <a:pt x="56274" y="13784"/>
                      <a:pt x="54904" y="28854"/>
                    </a:cubicBezTo>
                    <a:cubicBezTo>
                      <a:pt x="54904" y="43924"/>
                      <a:pt x="41204" y="56254"/>
                      <a:pt x="26134" y="54884"/>
                    </a:cubicBezTo>
                    <a:cubicBezTo>
                      <a:pt x="11064" y="53514"/>
                      <a:pt x="-1266" y="41184"/>
                      <a:pt x="104" y="26114"/>
                    </a:cubicBezTo>
                    <a:cubicBezTo>
                      <a:pt x="1474" y="11044"/>
                      <a:pt x="13804" y="-1134"/>
                      <a:pt x="28874" y="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7" name="Vrije vorm: vorm 2556">
                <a:extLst>
                  <a:ext uri="{FF2B5EF4-FFF2-40B4-BE49-F238E27FC236}">
                    <a16:creationId xmlns:a16="http://schemas.microsoft.com/office/drawing/2014/main" id="{BBF0346B-2B6E-1985-1A49-E5ED0283A8C0}"/>
                  </a:ext>
                </a:extLst>
              </p:cNvPr>
              <p:cNvSpPr/>
              <p:nvPr/>
            </p:nvSpPr>
            <p:spPr>
              <a:xfrm>
                <a:off x="132020" y="1667499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1 w 47985"/>
                  <a:gd name="connsiteY1" fmla="*/ 25212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2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8" name="Vrije vorm: vorm 2557">
                <a:extLst>
                  <a:ext uri="{FF2B5EF4-FFF2-40B4-BE49-F238E27FC236}">
                    <a16:creationId xmlns:a16="http://schemas.microsoft.com/office/drawing/2014/main" id="{562E5AAD-11BD-63DA-4613-CAEE141145EF}"/>
                  </a:ext>
                </a:extLst>
              </p:cNvPr>
              <p:cNvSpPr/>
              <p:nvPr/>
            </p:nvSpPr>
            <p:spPr>
              <a:xfrm>
                <a:off x="1067268" y="1436123"/>
                <a:ext cx="47985" cy="47986"/>
              </a:xfrm>
              <a:custGeom>
                <a:avLst/>
                <a:gdLst>
                  <a:gd name="connsiteX0" fmla="*/ 25210 w 47985"/>
                  <a:gd name="connsiteY0" fmla="*/ 95 h 47986"/>
                  <a:gd name="connsiteX1" fmla="*/ 47891 w 47985"/>
                  <a:gd name="connsiteY1" fmla="*/ 25211 h 47986"/>
                  <a:gd name="connsiteX2" fmla="*/ 22775 w 47985"/>
                  <a:gd name="connsiteY2" fmla="*/ 47892 h 47986"/>
                  <a:gd name="connsiteX3" fmla="*/ 94 w 47985"/>
                  <a:gd name="connsiteY3" fmla="*/ 22776 h 47986"/>
                  <a:gd name="connsiteX4" fmla="*/ 25210 w 47985"/>
                  <a:gd name="connsiteY4" fmla="*/ 95 h 47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6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1"/>
                    </a:cubicBezTo>
                    <a:cubicBezTo>
                      <a:pt x="47891" y="38302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9" name="Vrije vorm: vorm 2558">
                <a:extLst>
                  <a:ext uri="{FF2B5EF4-FFF2-40B4-BE49-F238E27FC236}">
                    <a16:creationId xmlns:a16="http://schemas.microsoft.com/office/drawing/2014/main" id="{22B011E5-36F6-6A5B-37FD-BE4F53C7F386}"/>
                  </a:ext>
                </a:extLst>
              </p:cNvPr>
              <p:cNvSpPr/>
              <p:nvPr/>
            </p:nvSpPr>
            <p:spPr>
              <a:xfrm>
                <a:off x="724618" y="2259944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1 w 47985"/>
                  <a:gd name="connsiteY1" fmla="*/ 25212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1" y="95"/>
                      <a:pt x="49109" y="12121"/>
                      <a:pt x="47891" y="25212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0" name="Vrije vorm: vorm 2559">
                <a:extLst>
                  <a:ext uri="{FF2B5EF4-FFF2-40B4-BE49-F238E27FC236}">
                    <a16:creationId xmlns:a16="http://schemas.microsoft.com/office/drawing/2014/main" id="{10E93427-96B4-F4A7-82CF-23FE5B3CCD98}"/>
                  </a:ext>
                </a:extLst>
              </p:cNvPr>
              <p:cNvSpPr/>
              <p:nvPr/>
            </p:nvSpPr>
            <p:spPr>
              <a:xfrm>
                <a:off x="1913923" y="1224839"/>
                <a:ext cx="47986" cy="47987"/>
              </a:xfrm>
              <a:custGeom>
                <a:avLst/>
                <a:gdLst>
                  <a:gd name="connsiteX0" fmla="*/ 25210 w 47986"/>
                  <a:gd name="connsiteY0" fmla="*/ 95 h 47987"/>
                  <a:gd name="connsiteX1" fmla="*/ 47891 w 47986"/>
                  <a:gd name="connsiteY1" fmla="*/ 25212 h 47987"/>
                  <a:gd name="connsiteX2" fmla="*/ 22775 w 47986"/>
                  <a:gd name="connsiteY2" fmla="*/ 47892 h 47987"/>
                  <a:gd name="connsiteX3" fmla="*/ 94 w 47986"/>
                  <a:gd name="connsiteY3" fmla="*/ 22776 h 47987"/>
                  <a:gd name="connsiteX4" fmla="*/ 25210 w 47986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6" h="47987">
                    <a:moveTo>
                      <a:pt x="25210" y="95"/>
                    </a:moveTo>
                    <a:cubicBezTo>
                      <a:pt x="38454" y="95"/>
                      <a:pt x="49109" y="12120"/>
                      <a:pt x="47891" y="25212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1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1" name="Vrije vorm: vorm 2560">
                <a:extLst>
                  <a:ext uri="{FF2B5EF4-FFF2-40B4-BE49-F238E27FC236}">
                    <a16:creationId xmlns:a16="http://schemas.microsoft.com/office/drawing/2014/main" id="{4FD45832-9607-65A9-6EC3-09AB7A0A2873}"/>
                  </a:ext>
                </a:extLst>
              </p:cNvPr>
              <p:cNvSpPr/>
              <p:nvPr/>
            </p:nvSpPr>
            <p:spPr>
              <a:xfrm>
                <a:off x="1644643" y="2356148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1 w 47985"/>
                  <a:gd name="connsiteY1" fmla="*/ 25211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1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2" name="Vrije vorm: vorm 2561">
                <a:extLst>
                  <a:ext uri="{FF2B5EF4-FFF2-40B4-BE49-F238E27FC236}">
                    <a16:creationId xmlns:a16="http://schemas.microsoft.com/office/drawing/2014/main" id="{CD31F0BA-DEEA-FA6F-2E93-EE0581DA245D}"/>
                  </a:ext>
                </a:extLst>
              </p:cNvPr>
              <p:cNvSpPr/>
              <p:nvPr/>
            </p:nvSpPr>
            <p:spPr>
              <a:xfrm>
                <a:off x="2054669" y="1415820"/>
                <a:ext cx="152982" cy="177946"/>
              </a:xfrm>
              <a:custGeom>
                <a:avLst/>
                <a:gdLst>
                  <a:gd name="connsiteX0" fmla="*/ 89963 w 152982"/>
                  <a:gd name="connsiteY0" fmla="*/ 93768 h 177946"/>
                  <a:gd name="connsiteX1" fmla="*/ 124822 w 152982"/>
                  <a:gd name="connsiteY1" fmla="*/ 90267 h 177946"/>
                  <a:gd name="connsiteX2" fmla="*/ 90876 w 152982"/>
                  <a:gd name="connsiteY2" fmla="*/ 87375 h 177946"/>
                  <a:gd name="connsiteX3" fmla="*/ 152982 w 152982"/>
                  <a:gd name="connsiteY3" fmla="*/ 23442 h 177946"/>
                  <a:gd name="connsiteX4" fmla="*/ 77481 w 152982"/>
                  <a:gd name="connsiteY4" fmla="*/ 76567 h 177946"/>
                  <a:gd name="connsiteX5" fmla="*/ 74132 w 152982"/>
                  <a:gd name="connsiteY5" fmla="*/ 32575 h 177946"/>
                  <a:gd name="connsiteX6" fmla="*/ 71848 w 152982"/>
                  <a:gd name="connsiteY6" fmla="*/ 72914 h 177946"/>
                  <a:gd name="connsiteX7" fmla="*/ 457 w 152982"/>
                  <a:gd name="connsiteY7" fmla="*/ 0 h 177946"/>
                  <a:gd name="connsiteX8" fmla="*/ 65151 w 152982"/>
                  <a:gd name="connsiteY8" fmla="*/ 87071 h 177946"/>
                  <a:gd name="connsiteX9" fmla="*/ 24660 w 152982"/>
                  <a:gd name="connsiteY9" fmla="*/ 91181 h 177946"/>
                  <a:gd name="connsiteX10" fmla="*/ 58910 w 152982"/>
                  <a:gd name="connsiteY10" fmla="*/ 93921 h 177946"/>
                  <a:gd name="connsiteX11" fmla="*/ 0 w 152982"/>
                  <a:gd name="connsiteY11" fmla="*/ 154505 h 177946"/>
                  <a:gd name="connsiteX12" fmla="*/ 71544 w 152982"/>
                  <a:gd name="connsiteY12" fmla="*/ 103358 h 177946"/>
                  <a:gd name="connsiteX13" fmla="*/ 75197 w 152982"/>
                  <a:gd name="connsiteY13" fmla="*/ 148872 h 177946"/>
                  <a:gd name="connsiteX14" fmla="*/ 77937 w 152982"/>
                  <a:gd name="connsiteY14" fmla="*/ 102293 h 177946"/>
                  <a:gd name="connsiteX15" fmla="*/ 152526 w 152982"/>
                  <a:gd name="connsiteY15" fmla="*/ 177947 h 177946"/>
                  <a:gd name="connsiteX16" fmla="*/ 89963 w 152982"/>
                  <a:gd name="connsiteY16" fmla="*/ 93768 h 177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2982" h="177946">
                    <a:moveTo>
                      <a:pt x="89963" y="93768"/>
                    </a:moveTo>
                    <a:lnTo>
                      <a:pt x="124822" y="90267"/>
                    </a:lnTo>
                    <a:lnTo>
                      <a:pt x="90876" y="87375"/>
                    </a:lnTo>
                    <a:lnTo>
                      <a:pt x="152982" y="23442"/>
                    </a:lnTo>
                    <a:lnTo>
                      <a:pt x="77481" y="76567"/>
                    </a:lnTo>
                    <a:lnTo>
                      <a:pt x="74132" y="32575"/>
                    </a:lnTo>
                    <a:lnTo>
                      <a:pt x="71848" y="72914"/>
                    </a:lnTo>
                    <a:lnTo>
                      <a:pt x="457" y="0"/>
                    </a:lnTo>
                    <a:lnTo>
                      <a:pt x="65151" y="87071"/>
                    </a:lnTo>
                    <a:lnTo>
                      <a:pt x="24660" y="91181"/>
                    </a:lnTo>
                    <a:lnTo>
                      <a:pt x="58910" y="93921"/>
                    </a:lnTo>
                    <a:lnTo>
                      <a:pt x="0" y="154505"/>
                    </a:lnTo>
                    <a:lnTo>
                      <a:pt x="71544" y="103358"/>
                    </a:lnTo>
                    <a:lnTo>
                      <a:pt x="75197" y="148872"/>
                    </a:lnTo>
                    <a:lnTo>
                      <a:pt x="77937" y="102293"/>
                    </a:lnTo>
                    <a:lnTo>
                      <a:pt x="152526" y="177947"/>
                    </a:lnTo>
                    <a:lnTo>
                      <a:pt x="89963" y="93768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3" name="Vrije vorm: vorm 2562">
                <a:extLst>
                  <a:ext uri="{FF2B5EF4-FFF2-40B4-BE49-F238E27FC236}">
                    <a16:creationId xmlns:a16="http://schemas.microsoft.com/office/drawing/2014/main" id="{532E2D45-CF7D-6BEE-09A7-8E9E3E95AD2E}"/>
                  </a:ext>
                </a:extLst>
              </p:cNvPr>
              <p:cNvSpPr/>
              <p:nvPr/>
            </p:nvSpPr>
            <p:spPr>
              <a:xfrm>
                <a:off x="1416710" y="-136228"/>
                <a:ext cx="284958" cy="245228"/>
              </a:xfrm>
              <a:custGeom>
                <a:avLst/>
                <a:gdLst>
                  <a:gd name="connsiteX0" fmla="*/ 0 w 284958"/>
                  <a:gd name="connsiteY0" fmla="*/ 125735 h 245228"/>
                  <a:gd name="connsiteX1" fmla="*/ 131367 w 284958"/>
                  <a:gd name="connsiteY1" fmla="*/ 114014 h 245228"/>
                  <a:gd name="connsiteX2" fmla="*/ 139739 w 284958"/>
                  <a:gd name="connsiteY2" fmla="*/ 0 h 245228"/>
                  <a:gd name="connsiteX3" fmla="*/ 152678 w 284958"/>
                  <a:gd name="connsiteY3" fmla="*/ 113405 h 245228"/>
                  <a:gd name="connsiteX4" fmla="*/ 284958 w 284958"/>
                  <a:gd name="connsiteY4" fmla="*/ 119494 h 245228"/>
                  <a:gd name="connsiteX5" fmla="*/ 152678 w 284958"/>
                  <a:gd name="connsiteY5" fmla="*/ 131824 h 245228"/>
                  <a:gd name="connsiteX6" fmla="*/ 145219 w 284958"/>
                  <a:gd name="connsiteY6" fmla="*/ 245229 h 245228"/>
                  <a:gd name="connsiteX7" fmla="*/ 132280 w 284958"/>
                  <a:gd name="connsiteY7" fmla="*/ 131824 h 245228"/>
                  <a:gd name="connsiteX8" fmla="*/ 0 w 284958"/>
                  <a:gd name="connsiteY8" fmla="*/ 125735 h 24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958" h="245228">
                    <a:moveTo>
                      <a:pt x="0" y="125735"/>
                    </a:moveTo>
                    <a:lnTo>
                      <a:pt x="131367" y="114014"/>
                    </a:lnTo>
                    <a:lnTo>
                      <a:pt x="139739" y="0"/>
                    </a:lnTo>
                    <a:lnTo>
                      <a:pt x="152678" y="113405"/>
                    </a:lnTo>
                    <a:lnTo>
                      <a:pt x="284958" y="119494"/>
                    </a:lnTo>
                    <a:lnTo>
                      <a:pt x="152678" y="131824"/>
                    </a:lnTo>
                    <a:lnTo>
                      <a:pt x="145219" y="245229"/>
                    </a:lnTo>
                    <a:lnTo>
                      <a:pt x="132280" y="131824"/>
                    </a:lnTo>
                    <a:lnTo>
                      <a:pt x="0" y="125735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4" name="Vrije vorm: vorm 2563">
                <a:extLst>
                  <a:ext uri="{FF2B5EF4-FFF2-40B4-BE49-F238E27FC236}">
                    <a16:creationId xmlns:a16="http://schemas.microsoft.com/office/drawing/2014/main" id="{0B0C0253-2DAE-0C81-117D-821579B98572}"/>
                  </a:ext>
                </a:extLst>
              </p:cNvPr>
              <p:cNvSpPr/>
              <p:nvPr/>
            </p:nvSpPr>
            <p:spPr>
              <a:xfrm>
                <a:off x="7683052" y="1262077"/>
                <a:ext cx="240052" cy="240052"/>
              </a:xfrm>
              <a:custGeom>
                <a:avLst/>
                <a:gdLst>
                  <a:gd name="connsiteX0" fmla="*/ 0 w 240052"/>
                  <a:gd name="connsiteY0" fmla="*/ 0 h 240052"/>
                  <a:gd name="connsiteX1" fmla="*/ 118732 w 240052"/>
                  <a:gd name="connsiteY1" fmla="*/ 103663 h 240052"/>
                  <a:gd name="connsiteX2" fmla="*/ 223157 w 240052"/>
                  <a:gd name="connsiteY2" fmla="*/ 15983 h 240052"/>
                  <a:gd name="connsiteX3" fmla="*/ 136390 w 240052"/>
                  <a:gd name="connsiteY3" fmla="*/ 120559 h 240052"/>
                  <a:gd name="connsiteX4" fmla="*/ 240053 w 240052"/>
                  <a:gd name="connsiteY4" fmla="*/ 240053 h 240052"/>
                  <a:gd name="connsiteX5" fmla="*/ 121320 w 240052"/>
                  <a:gd name="connsiteY5" fmla="*/ 136543 h 240052"/>
                  <a:gd name="connsiteX6" fmla="*/ 16744 w 240052"/>
                  <a:gd name="connsiteY6" fmla="*/ 223309 h 240052"/>
                  <a:gd name="connsiteX7" fmla="*/ 103510 w 240052"/>
                  <a:gd name="connsiteY7" fmla="*/ 118885 h 240052"/>
                  <a:gd name="connsiteX8" fmla="*/ 0 w 240052"/>
                  <a:gd name="connsiteY8" fmla="*/ 0 h 24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052" h="240052">
                    <a:moveTo>
                      <a:pt x="0" y="0"/>
                    </a:moveTo>
                    <a:lnTo>
                      <a:pt x="118732" y="103663"/>
                    </a:lnTo>
                    <a:lnTo>
                      <a:pt x="223157" y="15983"/>
                    </a:lnTo>
                    <a:lnTo>
                      <a:pt x="136390" y="120559"/>
                    </a:lnTo>
                    <a:lnTo>
                      <a:pt x="240053" y="240053"/>
                    </a:lnTo>
                    <a:lnTo>
                      <a:pt x="121320" y="136543"/>
                    </a:lnTo>
                    <a:lnTo>
                      <a:pt x="16744" y="223309"/>
                    </a:lnTo>
                    <a:lnTo>
                      <a:pt x="103510" y="11888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5" name="Vrije vorm: vorm 2564">
                <a:extLst>
                  <a:ext uri="{FF2B5EF4-FFF2-40B4-BE49-F238E27FC236}">
                    <a16:creationId xmlns:a16="http://schemas.microsoft.com/office/drawing/2014/main" id="{376FF5F1-1F9A-5731-D7E7-4B7A5F365DC6}"/>
                  </a:ext>
                </a:extLst>
              </p:cNvPr>
              <p:cNvSpPr/>
              <p:nvPr/>
            </p:nvSpPr>
            <p:spPr>
              <a:xfrm>
                <a:off x="4648977" y="2315905"/>
                <a:ext cx="210369" cy="244163"/>
              </a:xfrm>
              <a:custGeom>
                <a:avLst/>
                <a:gdLst>
                  <a:gd name="connsiteX0" fmla="*/ 113253 w 210369"/>
                  <a:gd name="connsiteY0" fmla="*/ 0 h 244163"/>
                  <a:gd name="connsiteX1" fmla="*/ 113405 w 210369"/>
                  <a:gd name="connsiteY1" fmla="*/ 113557 h 244163"/>
                  <a:gd name="connsiteX2" fmla="*/ 210370 w 210369"/>
                  <a:gd name="connsiteY2" fmla="*/ 128779 h 244163"/>
                  <a:gd name="connsiteX3" fmla="*/ 112491 w 210369"/>
                  <a:gd name="connsiteY3" fmla="*/ 131215 h 244163"/>
                  <a:gd name="connsiteX4" fmla="*/ 96661 w 210369"/>
                  <a:gd name="connsiteY4" fmla="*/ 244163 h 244163"/>
                  <a:gd name="connsiteX5" fmla="*/ 96661 w 210369"/>
                  <a:gd name="connsiteY5" fmla="*/ 130606 h 244163"/>
                  <a:gd name="connsiteX6" fmla="*/ 0 w 210369"/>
                  <a:gd name="connsiteY6" fmla="*/ 114927 h 244163"/>
                  <a:gd name="connsiteX7" fmla="*/ 97878 w 210369"/>
                  <a:gd name="connsiteY7" fmla="*/ 112492 h 244163"/>
                  <a:gd name="connsiteX8" fmla="*/ 113253 w 210369"/>
                  <a:gd name="connsiteY8" fmla="*/ 0 h 24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369" h="244163">
                    <a:moveTo>
                      <a:pt x="113253" y="0"/>
                    </a:moveTo>
                    <a:lnTo>
                      <a:pt x="113405" y="113557"/>
                    </a:lnTo>
                    <a:lnTo>
                      <a:pt x="210370" y="128779"/>
                    </a:lnTo>
                    <a:lnTo>
                      <a:pt x="112491" y="131215"/>
                    </a:lnTo>
                    <a:lnTo>
                      <a:pt x="96661" y="244163"/>
                    </a:lnTo>
                    <a:lnTo>
                      <a:pt x="96661" y="130606"/>
                    </a:lnTo>
                    <a:lnTo>
                      <a:pt x="0" y="114927"/>
                    </a:lnTo>
                    <a:lnTo>
                      <a:pt x="97878" y="112492"/>
                    </a:lnTo>
                    <a:lnTo>
                      <a:pt x="113253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6" name="Vrije vorm: vorm 2565">
                <a:extLst>
                  <a:ext uri="{FF2B5EF4-FFF2-40B4-BE49-F238E27FC236}">
                    <a16:creationId xmlns:a16="http://schemas.microsoft.com/office/drawing/2014/main" id="{4BEF8BD0-59A7-EDCE-A60A-1BCA6CAA67D9}"/>
                  </a:ext>
                </a:extLst>
              </p:cNvPr>
              <p:cNvSpPr/>
              <p:nvPr/>
            </p:nvSpPr>
            <p:spPr>
              <a:xfrm>
                <a:off x="5120863" y="1185508"/>
                <a:ext cx="77786" cy="77786"/>
              </a:xfrm>
              <a:custGeom>
                <a:avLst/>
                <a:gdLst>
                  <a:gd name="connsiteX0" fmla="*/ 40796 w 77786"/>
                  <a:gd name="connsiteY0" fmla="*/ 153 h 77786"/>
                  <a:gd name="connsiteX1" fmla="*/ 77633 w 77786"/>
                  <a:gd name="connsiteY1" fmla="*/ 40796 h 77786"/>
                  <a:gd name="connsiteX2" fmla="*/ 36990 w 77786"/>
                  <a:gd name="connsiteY2" fmla="*/ 77634 h 77786"/>
                  <a:gd name="connsiteX3" fmla="*/ 153 w 77786"/>
                  <a:gd name="connsiteY3" fmla="*/ 36990 h 77786"/>
                  <a:gd name="connsiteX4" fmla="*/ 40796 w 77786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3" y="40796"/>
                    </a:cubicBezTo>
                    <a:cubicBezTo>
                      <a:pt x="77633" y="62107"/>
                      <a:pt x="58301" y="79612"/>
                      <a:pt x="36990" y="77634"/>
                    </a:cubicBezTo>
                    <a:cubicBezTo>
                      <a:pt x="15679" y="75655"/>
                      <a:pt x="-1826" y="58302"/>
                      <a:pt x="153" y="36990"/>
                    </a:cubicBezTo>
                    <a:cubicBezTo>
                      <a:pt x="2131" y="15679"/>
                      <a:pt x="19485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7" name="Vrije vorm: vorm 2566">
                <a:extLst>
                  <a:ext uri="{FF2B5EF4-FFF2-40B4-BE49-F238E27FC236}">
                    <a16:creationId xmlns:a16="http://schemas.microsoft.com/office/drawing/2014/main" id="{61BCFDE5-04C2-F9E1-1ABF-B3EFC6ECAF83}"/>
                  </a:ext>
                </a:extLst>
              </p:cNvPr>
              <p:cNvSpPr/>
              <p:nvPr/>
            </p:nvSpPr>
            <p:spPr>
              <a:xfrm>
                <a:off x="3832918" y="982141"/>
                <a:ext cx="77786" cy="77786"/>
              </a:xfrm>
              <a:custGeom>
                <a:avLst/>
                <a:gdLst>
                  <a:gd name="connsiteX0" fmla="*/ 40796 w 77786"/>
                  <a:gd name="connsiteY0" fmla="*/ 153 h 77786"/>
                  <a:gd name="connsiteX1" fmla="*/ 77634 w 77786"/>
                  <a:gd name="connsiteY1" fmla="*/ 40796 h 77786"/>
                  <a:gd name="connsiteX2" fmla="*/ 36990 w 77786"/>
                  <a:gd name="connsiteY2" fmla="*/ 77633 h 77786"/>
                  <a:gd name="connsiteX3" fmla="*/ 153 w 77786"/>
                  <a:gd name="connsiteY3" fmla="*/ 36990 h 77786"/>
                  <a:gd name="connsiteX4" fmla="*/ 40796 w 77786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4" y="40796"/>
                    </a:cubicBezTo>
                    <a:cubicBezTo>
                      <a:pt x="77634" y="62107"/>
                      <a:pt x="58301" y="79612"/>
                      <a:pt x="36990" y="77633"/>
                    </a:cubicBezTo>
                    <a:cubicBezTo>
                      <a:pt x="15679" y="75655"/>
                      <a:pt x="-1826" y="58301"/>
                      <a:pt x="153" y="36990"/>
                    </a:cubicBezTo>
                    <a:cubicBezTo>
                      <a:pt x="2132" y="15679"/>
                      <a:pt x="19485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8" name="Vrije vorm: vorm 2567">
                <a:extLst>
                  <a:ext uri="{FF2B5EF4-FFF2-40B4-BE49-F238E27FC236}">
                    <a16:creationId xmlns:a16="http://schemas.microsoft.com/office/drawing/2014/main" id="{85364CEC-5C25-A18F-09AB-F514E578FBEB}"/>
                  </a:ext>
                </a:extLst>
              </p:cNvPr>
              <p:cNvSpPr/>
              <p:nvPr/>
            </p:nvSpPr>
            <p:spPr>
              <a:xfrm>
                <a:off x="3362918" y="1649080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1 w 47985"/>
                  <a:gd name="connsiteY1" fmla="*/ 25212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2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9" name="Vrije vorm: vorm 2568">
                <a:extLst>
                  <a:ext uri="{FF2B5EF4-FFF2-40B4-BE49-F238E27FC236}">
                    <a16:creationId xmlns:a16="http://schemas.microsoft.com/office/drawing/2014/main" id="{6BF7F568-83D6-665D-07E3-D6E1757A097B}"/>
                  </a:ext>
                </a:extLst>
              </p:cNvPr>
              <p:cNvSpPr/>
              <p:nvPr/>
            </p:nvSpPr>
            <p:spPr>
              <a:xfrm>
                <a:off x="4600477" y="2224173"/>
                <a:ext cx="47984" cy="47987"/>
              </a:xfrm>
              <a:custGeom>
                <a:avLst/>
                <a:gdLst>
                  <a:gd name="connsiteX0" fmla="*/ 25210 w 47984"/>
                  <a:gd name="connsiteY0" fmla="*/ 95 h 47987"/>
                  <a:gd name="connsiteX1" fmla="*/ 47891 w 47984"/>
                  <a:gd name="connsiteY1" fmla="*/ 25211 h 47987"/>
                  <a:gd name="connsiteX2" fmla="*/ 22775 w 47984"/>
                  <a:gd name="connsiteY2" fmla="*/ 47892 h 47987"/>
                  <a:gd name="connsiteX3" fmla="*/ 94 w 47984"/>
                  <a:gd name="connsiteY3" fmla="*/ 22776 h 47987"/>
                  <a:gd name="connsiteX4" fmla="*/ 25210 w 47984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4" h="47987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1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1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0" name="Vrije vorm: vorm 2569">
                <a:extLst>
                  <a:ext uri="{FF2B5EF4-FFF2-40B4-BE49-F238E27FC236}">
                    <a16:creationId xmlns:a16="http://schemas.microsoft.com/office/drawing/2014/main" id="{87BCE1FF-BA10-BE51-F562-8B1BE303F46F}"/>
                  </a:ext>
                </a:extLst>
              </p:cNvPr>
              <p:cNvSpPr/>
              <p:nvPr/>
            </p:nvSpPr>
            <p:spPr>
              <a:xfrm>
                <a:off x="5315004" y="568309"/>
                <a:ext cx="47984" cy="47987"/>
              </a:xfrm>
              <a:custGeom>
                <a:avLst/>
                <a:gdLst>
                  <a:gd name="connsiteX0" fmla="*/ 25210 w 47984"/>
                  <a:gd name="connsiteY0" fmla="*/ 95 h 47987"/>
                  <a:gd name="connsiteX1" fmla="*/ 47891 w 47984"/>
                  <a:gd name="connsiteY1" fmla="*/ 25211 h 47987"/>
                  <a:gd name="connsiteX2" fmla="*/ 22775 w 47984"/>
                  <a:gd name="connsiteY2" fmla="*/ 47892 h 47987"/>
                  <a:gd name="connsiteX3" fmla="*/ 94 w 47984"/>
                  <a:gd name="connsiteY3" fmla="*/ 22776 h 47987"/>
                  <a:gd name="connsiteX4" fmla="*/ 25210 w 47984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4" h="47987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1"/>
                    </a:cubicBezTo>
                    <a:cubicBezTo>
                      <a:pt x="47891" y="38455"/>
                      <a:pt x="35865" y="49110"/>
                      <a:pt x="22775" y="47892"/>
                    </a:cubicBezTo>
                    <a:cubicBezTo>
                      <a:pt x="9683" y="46675"/>
                      <a:pt x="-1124" y="35867"/>
                      <a:pt x="94" y="22776"/>
                    </a:cubicBezTo>
                    <a:cubicBezTo>
                      <a:pt x="1311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1" name="Vrije vorm: vorm 2570">
                <a:extLst>
                  <a:ext uri="{FF2B5EF4-FFF2-40B4-BE49-F238E27FC236}">
                    <a16:creationId xmlns:a16="http://schemas.microsoft.com/office/drawing/2014/main" id="{E55EA00B-5EAA-4CCC-5B5B-1EB4918E2BFE}"/>
                  </a:ext>
                </a:extLst>
              </p:cNvPr>
              <p:cNvSpPr/>
              <p:nvPr/>
            </p:nvSpPr>
            <p:spPr>
              <a:xfrm>
                <a:off x="3388034" y="1827179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1 w 47985"/>
                  <a:gd name="connsiteY1" fmla="*/ 25211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1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2" name="Vrije vorm: vorm 2571">
                <a:extLst>
                  <a:ext uri="{FF2B5EF4-FFF2-40B4-BE49-F238E27FC236}">
                    <a16:creationId xmlns:a16="http://schemas.microsoft.com/office/drawing/2014/main" id="{E843FBD2-E10B-A834-CB1D-8C1C0EFB9136}"/>
                  </a:ext>
                </a:extLst>
              </p:cNvPr>
              <p:cNvSpPr/>
              <p:nvPr/>
            </p:nvSpPr>
            <p:spPr>
              <a:xfrm>
                <a:off x="2889544" y="2303668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5 w 29953"/>
                  <a:gd name="connsiteY1" fmla="*/ 15738 h 29953"/>
                  <a:gd name="connsiteX2" fmla="*/ 14216 w 29953"/>
                  <a:gd name="connsiteY2" fmla="*/ 29895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5" y="7518"/>
                      <a:pt x="29895" y="15738"/>
                    </a:cubicBezTo>
                    <a:cubicBezTo>
                      <a:pt x="29895" y="23958"/>
                      <a:pt x="22436" y="30656"/>
                      <a:pt x="14216" y="29895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3" name="Vrije vorm: vorm 2572">
                <a:extLst>
                  <a:ext uri="{FF2B5EF4-FFF2-40B4-BE49-F238E27FC236}">
                    <a16:creationId xmlns:a16="http://schemas.microsoft.com/office/drawing/2014/main" id="{3F089DB0-928F-424F-8BDC-704A9A6E9978}"/>
                  </a:ext>
                </a:extLst>
              </p:cNvPr>
              <p:cNvSpPr/>
              <p:nvPr/>
            </p:nvSpPr>
            <p:spPr>
              <a:xfrm>
                <a:off x="3065207" y="2479179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5 w 29953"/>
                  <a:gd name="connsiteY1" fmla="*/ 15738 h 29953"/>
                  <a:gd name="connsiteX2" fmla="*/ 14216 w 29953"/>
                  <a:gd name="connsiteY2" fmla="*/ 29894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5" y="15738"/>
                    </a:cubicBezTo>
                    <a:cubicBezTo>
                      <a:pt x="29895" y="23958"/>
                      <a:pt x="22436" y="30655"/>
                      <a:pt x="14216" y="29894"/>
                    </a:cubicBezTo>
                    <a:cubicBezTo>
                      <a:pt x="5996" y="29133"/>
                      <a:pt x="-702" y="22435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4" name="Vrije vorm: vorm 2573">
                <a:extLst>
                  <a:ext uri="{FF2B5EF4-FFF2-40B4-BE49-F238E27FC236}">
                    <a16:creationId xmlns:a16="http://schemas.microsoft.com/office/drawing/2014/main" id="{C754594C-9A6C-63D4-F345-93ABFEFAD18A}"/>
                  </a:ext>
                </a:extLst>
              </p:cNvPr>
              <p:cNvSpPr/>
              <p:nvPr/>
            </p:nvSpPr>
            <p:spPr>
              <a:xfrm>
                <a:off x="2428161" y="3116225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4 w 29953"/>
                  <a:gd name="connsiteY1" fmla="*/ 15738 h 29953"/>
                  <a:gd name="connsiteX2" fmla="*/ 14216 w 29953"/>
                  <a:gd name="connsiteY2" fmla="*/ 29895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5" y="7518"/>
                      <a:pt x="29894" y="15738"/>
                    </a:cubicBezTo>
                    <a:cubicBezTo>
                      <a:pt x="29894" y="23958"/>
                      <a:pt x="22436" y="30655"/>
                      <a:pt x="14216" y="29895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5" name="Vrije vorm: vorm 2574">
                <a:extLst>
                  <a:ext uri="{FF2B5EF4-FFF2-40B4-BE49-F238E27FC236}">
                    <a16:creationId xmlns:a16="http://schemas.microsoft.com/office/drawing/2014/main" id="{3067120B-05D0-52C0-6E98-F649A2D0816D}"/>
                  </a:ext>
                </a:extLst>
              </p:cNvPr>
              <p:cNvSpPr/>
              <p:nvPr/>
            </p:nvSpPr>
            <p:spPr>
              <a:xfrm>
                <a:off x="971860" y="1659924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4 w 29953"/>
                  <a:gd name="connsiteY1" fmla="*/ 15738 h 29953"/>
                  <a:gd name="connsiteX2" fmla="*/ 14216 w 29953"/>
                  <a:gd name="connsiteY2" fmla="*/ 29894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4" y="15738"/>
                    </a:cubicBezTo>
                    <a:cubicBezTo>
                      <a:pt x="29894" y="23958"/>
                      <a:pt x="22436" y="30656"/>
                      <a:pt x="14216" y="29894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6" name="Vrije vorm: vorm 2575">
                <a:extLst>
                  <a:ext uri="{FF2B5EF4-FFF2-40B4-BE49-F238E27FC236}">
                    <a16:creationId xmlns:a16="http://schemas.microsoft.com/office/drawing/2014/main" id="{8F485FDF-F25D-5F7A-C767-D107284C06A0}"/>
                  </a:ext>
                </a:extLst>
              </p:cNvPr>
              <p:cNvSpPr/>
              <p:nvPr/>
            </p:nvSpPr>
            <p:spPr>
              <a:xfrm>
                <a:off x="421123" y="2210813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4 w 29953"/>
                  <a:gd name="connsiteY1" fmla="*/ 15738 h 29953"/>
                  <a:gd name="connsiteX2" fmla="*/ 14216 w 29953"/>
                  <a:gd name="connsiteY2" fmla="*/ 29894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4" y="15738"/>
                    </a:cubicBezTo>
                    <a:cubicBezTo>
                      <a:pt x="29894" y="23958"/>
                      <a:pt x="22436" y="30655"/>
                      <a:pt x="14216" y="29894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577" name="Graphic 2481">
              <a:extLst>
                <a:ext uri="{FF2B5EF4-FFF2-40B4-BE49-F238E27FC236}">
                  <a16:creationId xmlns:a16="http://schemas.microsoft.com/office/drawing/2014/main" id="{40DA52DA-F134-FA20-4F8A-E040AE192D13}"/>
                </a:ext>
              </a:extLst>
            </p:cNvPr>
            <p:cNvGrpSpPr/>
            <p:nvPr/>
          </p:nvGrpSpPr>
          <p:grpSpPr>
            <a:xfrm>
              <a:off x="190920" y="2832592"/>
              <a:ext cx="7644475" cy="4143187"/>
              <a:chOff x="190920" y="2832592"/>
              <a:chExt cx="7644475" cy="4143187"/>
            </a:xfrm>
            <a:grpFill/>
          </p:grpSpPr>
          <p:sp>
            <p:nvSpPr>
              <p:cNvPr id="2578" name="Vrije vorm: vorm 2577">
                <a:extLst>
                  <a:ext uri="{FF2B5EF4-FFF2-40B4-BE49-F238E27FC236}">
                    <a16:creationId xmlns:a16="http://schemas.microsoft.com/office/drawing/2014/main" id="{6FD05883-56D4-1FE3-F747-C7264B36B565}"/>
                  </a:ext>
                </a:extLst>
              </p:cNvPr>
              <p:cNvSpPr/>
              <p:nvPr/>
            </p:nvSpPr>
            <p:spPr>
              <a:xfrm>
                <a:off x="6618123" y="6294727"/>
                <a:ext cx="15047" cy="16163"/>
              </a:xfrm>
              <a:custGeom>
                <a:avLst/>
                <a:gdLst>
                  <a:gd name="connsiteX0" fmla="*/ 11558 w 15047"/>
                  <a:gd name="connsiteY0" fmla="*/ 15008 h 16163"/>
                  <a:gd name="connsiteX1" fmla="*/ 1207 w 15047"/>
                  <a:gd name="connsiteY1" fmla="*/ 11507 h 16163"/>
                  <a:gd name="connsiteX2" fmla="*/ 3490 w 15047"/>
                  <a:gd name="connsiteY2" fmla="*/ 1156 h 16163"/>
                  <a:gd name="connsiteX3" fmla="*/ 13841 w 15047"/>
                  <a:gd name="connsiteY3" fmla="*/ 4657 h 16163"/>
                  <a:gd name="connsiteX4" fmla="*/ 11558 w 15047"/>
                  <a:gd name="connsiteY4" fmla="*/ 15008 h 1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47" h="16163">
                    <a:moveTo>
                      <a:pt x="11558" y="15008"/>
                    </a:moveTo>
                    <a:cubicBezTo>
                      <a:pt x="8056" y="17291"/>
                      <a:pt x="3490" y="16226"/>
                      <a:pt x="1207" y="11507"/>
                    </a:cubicBezTo>
                    <a:cubicBezTo>
                      <a:pt x="-1077" y="8006"/>
                      <a:pt x="-11" y="3439"/>
                      <a:pt x="3490" y="1156"/>
                    </a:cubicBezTo>
                    <a:cubicBezTo>
                      <a:pt x="6991" y="-1128"/>
                      <a:pt x="11558" y="-62"/>
                      <a:pt x="13841" y="4657"/>
                    </a:cubicBezTo>
                    <a:cubicBezTo>
                      <a:pt x="16124" y="8158"/>
                      <a:pt x="15059" y="12725"/>
                      <a:pt x="11558" y="15008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9" name="Vrije vorm: vorm 2578">
                <a:extLst>
                  <a:ext uri="{FF2B5EF4-FFF2-40B4-BE49-F238E27FC236}">
                    <a16:creationId xmlns:a16="http://schemas.microsoft.com/office/drawing/2014/main" id="{19094C46-20A9-6ED9-4BEB-37BB6DF7A38F}"/>
                  </a:ext>
                </a:extLst>
              </p:cNvPr>
              <p:cNvSpPr/>
              <p:nvPr/>
            </p:nvSpPr>
            <p:spPr>
              <a:xfrm>
                <a:off x="7014953" y="4680547"/>
                <a:ext cx="50805" cy="50805"/>
              </a:xfrm>
              <a:custGeom>
                <a:avLst/>
                <a:gdLst>
                  <a:gd name="connsiteX0" fmla="*/ 24660 w 50805"/>
                  <a:gd name="connsiteY0" fmla="*/ 50653 h 50805"/>
                  <a:gd name="connsiteX1" fmla="*/ 0 w 50805"/>
                  <a:gd name="connsiteY1" fmla="*/ 23406 h 50805"/>
                  <a:gd name="connsiteX2" fmla="*/ 27400 w 50805"/>
                  <a:gd name="connsiteY2" fmla="*/ 116 h 50805"/>
                  <a:gd name="connsiteX3" fmla="*/ 50690 w 50805"/>
                  <a:gd name="connsiteY3" fmla="*/ 26146 h 50805"/>
                  <a:gd name="connsiteX4" fmla="*/ 24660 w 50805"/>
                  <a:gd name="connsiteY4" fmla="*/ 50805 h 50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05" h="50805">
                    <a:moveTo>
                      <a:pt x="24660" y="50653"/>
                    </a:moveTo>
                    <a:cubicBezTo>
                      <a:pt x="9590" y="49284"/>
                      <a:pt x="0" y="38324"/>
                      <a:pt x="0" y="23406"/>
                    </a:cubicBezTo>
                    <a:cubicBezTo>
                      <a:pt x="1370" y="9706"/>
                      <a:pt x="12330" y="-1254"/>
                      <a:pt x="27400" y="116"/>
                    </a:cubicBezTo>
                    <a:cubicBezTo>
                      <a:pt x="41100" y="116"/>
                      <a:pt x="52060" y="12446"/>
                      <a:pt x="50690" y="26146"/>
                    </a:cubicBezTo>
                    <a:cubicBezTo>
                      <a:pt x="50690" y="41216"/>
                      <a:pt x="38360" y="50805"/>
                      <a:pt x="24660" y="508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0" name="Vrije vorm: vorm 2579">
                <a:extLst>
                  <a:ext uri="{FF2B5EF4-FFF2-40B4-BE49-F238E27FC236}">
                    <a16:creationId xmlns:a16="http://schemas.microsoft.com/office/drawing/2014/main" id="{E491EC38-7139-FF2C-81DF-8D0AE989A22B}"/>
                  </a:ext>
                </a:extLst>
              </p:cNvPr>
              <p:cNvSpPr/>
              <p:nvPr/>
            </p:nvSpPr>
            <p:spPr>
              <a:xfrm>
                <a:off x="2605290" y="6101076"/>
                <a:ext cx="48181" cy="49435"/>
              </a:xfrm>
              <a:custGeom>
                <a:avLst/>
                <a:gdLst>
                  <a:gd name="connsiteX0" fmla="*/ 23406 w 48181"/>
                  <a:gd name="connsiteY0" fmla="*/ 49435 h 49435"/>
                  <a:gd name="connsiteX1" fmla="*/ 116 w 48181"/>
                  <a:gd name="connsiteY1" fmla="*/ 23406 h 49435"/>
                  <a:gd name="connsiteX2" fmla="*/ 26146 w 48181"/>
                  <a:gd name="connsiteY2" fmla="*/ 116 h 49435"/>
                  <a:gd name="connsiteX3" fmla="*/ 48065 w 48181"/>
                  <a:gd name="connsiteY3" fmla="*/ 25993 h 49435"/>
                  <a:gd name="connsiteX4" fmla="*/ 23406 w 48181"/>
                  <a:gd name="connsiteY4" fmla="*/ 49283 h 4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81" h="49435">
                    <a:moveTo>
                      <a:pt x="23406" y="49435"/>
                    </a:moveTo>
                    <a:cubicBezTo>
                      <a:pt x="9706" y="48065"/>
                      <a:pt x="-1254" y="37106"/>
                      <a:pt x="116" y="23406"/>
                    </a:cubicBezTo>
                    <a:cubicBezTo>
                      <a:pt x="116" y="9706"/>
                      <a:pt x="12446" y="-1254"/>
                      <a:pt x="26146" y="116"/>
                    </a:cubicBezTo>
                    <a:cubicBezTo>
                      <a:pt x="38476" y="116"/>
                      <a:pt x="49436" y="12446"/>
                      <a:pt x="48065" y="25993"/>
                    </a:cubicBezTo>
                    <a:cubicBezTo>
                      <a:pt x="48065" y="38323"/>
                      <a:pt x="35736" y="49283"/>
                      <a:pt x="23406" y="4928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1" name="Vrije vorm: vorm 2580">
                <a:extLst>
                  <a:ext uri="{FF2B5EF4-FFF2-40B4-BE49-F238E27FC236}">
                    <a16:creationId xmlns:a16="http://schemas.microsoft.com/office/drawing/2014/main" id="{607C29A5-C008-041E-DB2D-B3997A5B9E07}"/>
                  </a:ext>
                </a:extLst>
              </p:cNvPr>
              <p:cNvSpPr/>
              <p:nvPr/>
            </p:nvSpPr>
            <p:spPr>
              <a:xfrm>
                <a:off x="7459439" y="4524027"/>
                <a:ext cx="24659" cy="24871"/>
              </a:xfrm>
              <a:custGeom>
                <a:avLst/>
                <a:gdLst>
                  <a:gd name="connsiteX0" fmla="*/ 12330 w 24659"/>
                  <a:gd name="connsiteY0" fmla="*/ 24660 h 24871"/>
                  <a:gd name="connsiteX1" fmla="*/ 0 w 24659"/>
                  <a:gd name="connsiteY1" fmla="*/ 12330 h 24871"/>
                  <a:gd name="connsiteX2" fmla="*/ 13700 w 24659"/>
                  <a:gd name="connsiteY2" fmla="*/ 0 h 24871"/>
                  <a:gd name="connsiteX3" fmla="*/ 24660 w 24659"/>
                  <a:gd name="connsiteY3" fmla="*/ 13700 h 24871"/>
                  <a:gd name="connsiteX4" fmla="*/ 12330 w 24659"/>
                  <a:gd name="connsiteY4" fmla="*/ 24660 h 24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59" h="24871">
                    <a:moveTo>
                      <a:pt x="12330" y="24660"/>
                    </a:moveTo>
                    <a:cubicBezTo>
                      <a:pt x="5480" y="24660"/>
                      <a:pt x="0" y="19180"/>
                      <a:pt x="0" y="12330"/>
                    </a:cubicBezTo>
                    <a:cubicBezTo>
                      <a:pt x="0" y="5480"/>
                      <a:pt x="6850" y="0"/>
                      <a:pt x="13700" y="0"/>
                    </a:cubicBezTo>
                    <a:cubicBezTo>
                      <a:pt x="19180" y="1370"/>
                      <a:pt x="24660" y="6850"/>
                      <a:pt x="24660" y="13700"/>
                    </a:cubicBezTo>
                    <a:cubicBezTo>
                      <a:pt x="24660" y="20550"/>
                      <a:pt x="19180" y="26030"/>
                      <a:pt x="12330" y="24660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2" name="Vrije vorm: vorm 2581">
                <a:extLst>
                  <a:ext uri="{FF2B5EF4-FFF2-40B4-BE49-F238E27FC236}">
                    <a16:creationId xmlns:a16="http://schemas.microsoft.com/office/drawing/2014/main" id="{A3A0F480-5E3F-7DA8-A110-09918F38FCB2}"/>
                  </a:ext>
                </a:extLst>
              </p:cNvPr>
              <p:cNvSpPr/>
              <p:nvPr/>
            </p:nvSpPr>
            <p:spPr>
              <a:xfrm>
                <a:off x="4177900" y="5028080"/>
                <a:ext cx="54987" cy="55008"/>
              </a:xfrm>
              <a:custGeom>
                <a:avLst/>
                <a:gdLst>
                  <a:gd name="connsiteX0" fmla="*/ 26134 w 54987"/>
                  <a:gd name="connsiteY0" fmla="*/ 54904 h 55008"/>
                  <a:gd name="connsiteX1" fmla="*/ 104 w 54987"/>
                  <a:gd name="connsiteY1" fmla="*/ 26134 h 55008"/>
                  <a:gd name="connsiteX2" fmla="*/ 28874 w 54987"/>
                  <a:gd name="connsiteY2" fmla="*/ 104 h 55008"/>
                  <a:gd name="connsiteX3" fmla="*/ 54904 w 54987"/>
                  <a:gd name="connsiteY3" fmla="*/ 28874 h 55008"/>
                  <a:gd name="connsiteX4" fmla="*/ 26134 w 54987"/>
                  <a:gd name="connsiteY4" fmla="*/ 549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87" h="55008">
                    <a:moveTo>
                      <a:pt x="26134" y="54904"/>
                    </a:moveTo>
                    <a:cubicBezTo>
                      <a:pt x="11064" y="54904"/>
                      <a:pt x="-1266" y="41204"/>
                      <a:pt x="104" y="26134"/>
                    </a:cubicBezTo>
                    <a:cubicBezTo>
                      <a:pt x="104" y="11064"/>
                      <a:pt x="13804" y="-1266"/>
                      <a:pt x="28874" y="104"/>
                    </a:cubicBezTo>
                    <a:cubicBezTo>
                      <a:pt x="43944" y="1474"/>
                      <a:pt x="56121" y="13804"/>
                      <a:pt x="54904" y="28874"/>
                    </a:cubicBezTo>
                    <a:cubicBezTo>
                      <a:pt x="53534" y="43944"/>
                      <a:pt x="41204" y="56274"/>
                      <a:pt x="26134" y="549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3" name="Vrije vorm: vorm 2582">
                <a:extLst>
                  <a:ext uri="{FF2B5EF4-FFF2-40B4-BE49-F238E27FC236}">
                    <a16:creationId xmlns:a16="http://schemas.microsoft.com/office/drawing/2014/main" id="{D81C9A0C-1AA9-ABBA-9AE8-42562A1F1CA0}"/>
                  </a:ext>
                </a:extLst>
              </p:cNvPr>
              <p:cNvSpPr/>
              <p:nvPr/>
            </p:nvSpPr>
            <p:spPr>
              <a:xfrm>
                <a:off x="6570771" y="6304255"/>
                <a:ext cx="4042" cy="3738"/>
              </a:xfrm>
              <a:custGeom>
                <a:avLst/>
                <a:gdLst>
                  <a:gd name="connsiteX0" fmla="*/ 3501 w 4042"/>
                  <a:gd name="connsiteY0" fmla="*/ 3197 h 3738"/>
                  <a:gd name="connsiteX1" fmla="*/ 0 w 4042"/>
                  <a:gd name="connsiteY1" fmla="*/ 3197 h 3738"/>
                  <a:gd name="connsiteX2" fmla="*/ 1218 w 4042"/>
                  <a:gd name="connsiteY2" fmla="*/ 914 h 3738"/>
                  <a:gd name="connsiteX3" fmla="*/ 3501 w 4042"/>
                  <a:gd name="connsiteY3" fmla="*/ 914 h 3738"/>
                  <a:gd name="connsiteX4" fmla="*/ 3501 w 4042"/>
                  <a:gd name="connsiteY4" fmla="*/ 3197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" h="3738">
                    <a:moveTo>
                      <a:pt x="3501" y="3197"/>
                    </a:moveTo>
                    <a:cubicBezTo>
                      <a:pt x="2283" y="4415"/>
                      <a:pt x="1218" y="3197"/>
                      <a:pt x="0" y="3197"/>
                    </a:cubicBezTo>
                    <a:cubicBezTo>
                      <a:pt x="0" y="1979"/>
                      <a:pt x="0" y="914"/>
                      <a:pt x="1218" y="914"/>
                    </a:cubicBezTo>
                    <a:cubicBezTo>
                      <a:pt x="2436" y="-305"/>
                      <a:pt x="3501" y="-305"/>
                      <a:pt x="3501" y="914"/>
                    </a:cubicBezTo>
                    <a:cubicBezTo>
                      <a:pt x="4719" y="2131"/>
                      <a:pt x="3501" y="3197"/>
                      <a:pt x="3501" y="3197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4" name="Vrije vorm: vorm 2583">
                <a:extLst>
                  <a:ext uri="{FF2B5EF4-FFF2-40B4-BE49-F238E27FC236}">
                    <a16:creationId xmlns:a16="http://schemas.microsoft.com/office/drawing/2014/main" id="{A12A0EF3-8278-2CAD-A912-7FC49817ECFB}"/>
                  </a:ext>
                </a:extLst>
              </p:cNvPr>
              <p:cNvSpPr/>
              <p:nvPr/>
            </p:nvSpPr>
            <p:spPr>
              <a:xfrm>
                <a:off x="4242851" y="6490422"/>
                <a:ext cx="195299" cy="226962"/>
              </a:xfrm>
              <a:custGeom>
                <a:avLst/>
                <a:gdLst>
                  <a:gd name="connsiteX0" fmla="*/ 194691 w 195299"/>
                  <a:gd name="connsiteY0" fmla="*/ 226962 h 226962"/>
                  <a:gd name="connsiteX1" fmla="*/ 98031 w 195299"/>
                  <a:gd name="connsiteY1" fmla="*/ 128171 h 226962"/>
                  <a:gd name="connsiteX2" fmla="*/ 0 w 195299"/>
                  <a:gd name="connsiteY2" fmla="*/ 197127 h 226962"/>
                  <a:gd name="connsiteX3" fmla="*/ 83417 w 195299"/>
                  <a:gd name="connsiteY3" fmla="*/ 111274 h 226962"/>
                  <a:gd name="connsiteX4" fmla="*/ 609 w 195299"/>
                  <a:gd name="connsiteY4" fmla="*/ 0 h 226962"/>
                  <a:gd name="connsiteX5" fmla="*/ 98182 w 195299"/>
                  <a:gd name="connsiteY5" fmla="*/ 99096 h 226962"/>
                  <a:gd name="connsiteX6" fmla="*/ 195300 w 195299"/>
                  <a:gd name="connsiteY6" fmla="*/ 29836 h 226962"/>
                  <a:gd name="connsiteX7" fmla="*/ 111883 w 195299"/>
                  <a:gd name="connsiteY7" fmla="*/ 115688 h 226962"/>
                  <a:gd name="connsiteX8" fmla="*/ 194691 w 195299"/>
                  <a:gd name="connsiteY8" fmla="*/ 226962 h 226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299" h="226962">
                    <a:moveTo>
                      <a:pt x="194691" y="226962"/>
                    </a:moveTo>
                    <a:lnTo>
                      <a:pt x="98031" y="128171"/>
                    </a:lnTo>
                    <a:lnTo>
                      <a:pt x="0" y="197127"/>
                    </a:lnTo>
                    <a:lnTo>
                      <a:pt x="83417" y="111274"/>
                    </a:lnTo>
                    <a:lnTo>
                      <a:pt x="609" y="0"/>
                    </a:lnTo>
                    <a:lnTo>
                      <a:pt x="98182" y="99096"/>
                    </a:lnTo>
                    <a:lnTo>
                      <a:pt x="195300" y="29836"/>
                    </a:lnTo>
                    <a:lnTo>
                      <a:pt x="111883" y="115688"/>
                    </a:lnTo>
                    <a:lnTo>
                      <a:pt x="194691" y="226962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5" name="Vrije vorm: vorm 2584">
                <a:extLst>
                  <a:ext uri="{FF2B5EF4-FFF2-40B4-BE49-F238E27FC236}">
                    <a16:creationId xmlns:a16="http://schemas.microsoft.com/office/drawing/2014/main" id="{8061D4FA-3B4E-4CD3-64A1-C1E70F5CA55C}"/>
                  </a:ext>
                </a:extLst>
              </p:cNvPr>
              <p:cNvSpPr/>
              <p:nvPr/>
            </p:nvSpPr>
            <p:spPr>
              <a:xfrm>
                <a:off x="838421" y="5824758"/>
                <a:ext cx="124060" cy="144457"/>
              </a:xfrm>
              <a:custGeom>
                <a:avLst/>
                <a:gdLst>
                  <a:gd name="connsiteX0" fmla="*/ 61802 w 124060"/>
                  <a:gd name="connsiteY0" fmla="*/ 144458 h 144457"/>
                  <a:gd name="connsiteX1" fmla="*/ 57540 w 124060"/>
                  <a:gd name="connsiteY1" fmla="*/ 77633 h 144457"/>
                  <a:gd name="connsiteX2" fmla="*/ 0 w 124060"/>
                  <a:gd name="connsiteY2" fmla="*/ 72305 h 144457"/>
                  <a:gd name="connsiteX3" fmla="*/ 57540 w 124060"/>
                  <a:gd name="connsiteY3" fmla="*/ 66825 h 144457"/>
                  <a:gd name="connsiteX4" fmla="*/ 61802 w 124060"/>
                  <a:gd name="connsiteY4" fmla="*/ 0 h 144457"/>
                  <a:gd name="connsiteX5" fmla="*/ 66521 w 124060"/>
                  <a:gd name="connsiteY5" fmla="*/ 66825 h 144457"/>
                  <a:gd name="connsiteX6" fmla="*/ 124060 w 124060"/>
                  <a:gd name="connsiteY6" fmla="*/ 72305 h 144457"/>
                  <a:gd name="connsiteX7" fmla="*/ 66521 w 124060"/>
                  <a:gd name="connsiteY7" fmla="*/ 77633 h 144457"/>
                  <a:gd name="connsiteX8" fmla="*/ 61802 w 124060"/>
                  <a:gd name="connsiteY8" fmla="*/ 144458 h 144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60" h="144457">
                    <a:moveTo>
                      <a:pt x="61802" y="144458"/>
                    </a:moveTo>
                    <a:lnTo>
                      <a:pt x="57540" y="77633"/>
                    </a:lnTo>
                    <a:lnTo>
                      <a:pt x="0" y="72305"/>
                    </a:lnTo>
                    <a:lnTo>
                      <a:pt x="57540" y="66825"/>
                    </a:lnTo>
                    <a:lnTo>
                      <a:pt x="61802" y="0"/>
                    </a:lnTo>
                    <a:lnTo>
                      <a:pt x="66521" y="66825"/>
                    </a:lnTo>
                    <a:lnTo>
                      <a:pt x="124060" y="72305"/>
                    </a:lnTo>
                    <a:lnTo>
                      <a:pt x="66521" y="77633"/>
                    </a:lnTo>
                    <a:lnTo>
                      <a:pt x="61802" y="144458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6" name="Vrije vorm: vorm 2585">
                <a:extLst>
                  <a:ext uri="{FF2B5EF4-FFF2-40B4-BE49-F238E27FC236}">
                    <a16:creationId xmlns:a16="http://schemas.microsoft.com/office/drawing/2014/main" id="{934F9623-4C48-5F5E-825D-7274E05459C9}"/>
                  </a:ext>
                </a:extLst>
              </p:cNvPr>
              <p:cNvSpPr/>
              <p:nvPr/>
            </p:nvSpPr>
            <p:spPr>
              <a:xfrm>
                <a:off x="4833394" y="6929505"/>
                <a:ext cx="46274" cy="46274"/>
              </a:xfrm>
              <a:custGeom>
                <a:avLst/>
                <a:gdLst>
                  <a:gd name="connsiteX0" fmla="*/ 21995 w 46274"/>
                  <a:gd name="connsiteY0" fmla="*/ 46199 h 46274"/>
                  <a:gd name="connsiteX1" fmla="*/ 76 w 46274"/>
                  <a:gd name="connsiteY1" fmla="*/ 21995 h 46274"/>
                  <a:gd name="connsiteX2" fmla="*/ 24279 w 46274"/>
                  <a:gd name="connsiteY2" fmla="*/ 76 h 46274"/>
                  <a:gd name="connsiteX3" fmla="*/ 46199 w 46274"/>
                  <a:gd name="connsiteY3" fmla="*/ 24279 h 46274"/>
                  <a:gd name="connsiteX4" fmla="*/ 21995 w 4627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1995" y="46199"/>
                    </a:moveTo>
                    <a:cubicBezTo>
                      <a:pt x="9361" y="46199"/>
                      <a:pt x="-990" y="34630"/>
                      <a:pt x="76" y="21995"/>
                    </a:cubicBezTo>
                    <a:cubicBezTo>
                      <a:pt x="76" y="9361"/>
                      <a:pt x="11645" y="-990"/>
                      <a:pt x="24279" y="76"/>
                    </a:cubicBezTo>
                    <a:cubicBezTo>
                      <a:pt x="36913" y="1294"/>
                      <a:pt x="47264" y="11645"/>
                      <a:pt x="46199" y="24279"/>
                    </a:cubicBezTo>
                    <a:cubicBezTo>
                      <a:pt x="44981" y="36913"/>
                      <a:pt x="34630" y="47264"/>
                      <a:pt x="21995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7" name="Vrije vorm: vorm 2586">
                <a:extLst>
                  <a:ext uri="{FF2B5EF4-FFF2-40B4-BE49-F238E27FC236}">
                    <a16:creationId xmlns:a16="http://schemas.microsoft.com/office/drawing/2014/main" id="{23B838D0-70E0-373E-5776-47BCCD429532}"/>
                  </a:ext>
                </a:extLst>
              </p:cNvPr>
              <p:cNvSpPr/>
              <p:nvPr/>
            </p:nvSpPr>
            <p:spPr>
              <a:xfrm>
                <a:off x="278323" y="4941799"/>
                <a:ext cx="46274" cy="46274"/>
              </a:xfrm>
              <a:custGeom>
                <a:avLst/>
                <a:gdLst>
                  <a:gd name="connsiteX0" fmla="*/ 21995 w 46274"/>
                  <a:gd name="connsiteY0" fmla="*/ 46199 h 46274"/>
                  <a:gd name="connsiteX1" fmla="*/ 76 w 46274"/>
                  <a:gd name="connsiteY1" fmla="*/ 21995 h 46274"/>
                  <a:gd name="connsiteX2" fmla="*/ 24279 w 46274"/>
                  <a:gd name="connsiteY2" fmla="*/ 76 h 46274"/>
                  <a:gd name="connsiteX3" fmla="*/ 46199 w 46274"/>
                  <a:gd name="connsiteY3" fmla="*/ 24279 h 46274"/>
                  <a:gd name="connsiteX4" fmla="*/ 21995 w 4627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1995" y="46199"/>
                    </a:moveTo>
                    <a:cubicBezTo>
                      <a:pt x="9361" y="46199"/>
                      <a:pt x="-990" y="34630"/>
                      <a:pt x="76" y="21995"/>
                    </a:cubicBezTo>
                    <a:cubicBezTo>
                      <a:pt x="76" y="9361"/>
                      <a:pt x="11644" y="-990"/>
                      <a:pt x="24279" y="76"/>
                    </a:cubicBezTo>
                    <a:cubicBezTo>
                      <a:pt x="36913" y="1293"/>
                      <a:pt x="47264" y="11644"/>
                      <a:pt x="46199" y="24279"/>
                    </a:cubicBezTo>
                    <a:cubicBezTo>
                      <a:pt x="44981" y="36913"/>
                      <a:pt x="34630" y="47264"/>
                      <a:pt x="21995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8" name="Vrije vorm: vorm 2587">
                <a:extLst>
                  <a:ext uri="{FF2B5EF4-FFF2-40B4-BE49-F238E27FC236}">
                    <a16:creationId xmlns:a16="http://schemas.microsoft.com/office/drawing/2014/main" id="{AFEF6D62-52D6-10C6-0009-B0DA51E2F7F9}"/>
                  </a:ext>
                </a:extLst>
              </p:cNvPr>
              <p:cNvSpPr/>
              <p:nvPr/>
            </p:nvSpPr>
            <p:spPr>
              <a:xfrm>
                <a:off x="7130690" y="2832592"/>
                <a:ext cx="55310" cy="55312"/>
              </a:xfrm>
              <a:custGeom>
                <a:avLst/>
                <a:gdLst>
                  <a:gd name="connsiteX0" fmla="*/ 26285 w 55310"/>
                  <a:gd name="connsiteY0" fmla="*/ 55208 h 55312"/>
                  <a:gd name="connsiteX1" fmla="*/ 103 w 55310"/>
                  <a:gd name="connsiteY1" fmla="*/ 26286 h 55312"/>
                  <a:gd name="connsiteX2" fmla="*/ 29025 w 55310"/>
                  <a:gd name="connsiteY2" fmla="*/ 104 h 55312"/>
                  <a:gd name="connsiteX3" fmla="*/ 55207 w 55310"/>
                  <a:gd name="connsiteY3" fmla="*/ 29026 h 55312"/>
                  <a:gd name="connsiteX4" fmla="*/ 26285 w 55310"/>
                  <a:gd name="connsiteY4" fmla="*/ 55208 h 5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10" h="55312">
                    <a:moveTo>
                      <a:pt x="26285" y="55208"/>
                    </a:moveTo>
                    <a:cubicBezTo>
                      <a:pt x="11215" y="55208"/>
                      <a:pt x="-1267" y="41508"/>
                      <a:pt x="103" y="26286"/>
                    </a:cubicBezTo>
                    <a:cubicBezTo>
                      <a:pt x="103" y="11064"/>
                      <a:pt x="13803" y="-1266"/>
                      <a:pt x="29025" y="104"/>
                    </a:cubicBezTo>
                    <a:cubicBezTo>
                      <a:pt x="44095" y="1474"/>
                      <a:pt x="56577" y="13804"/>
                      <a:pt x="55207" y="29026"/>
                    </a:cubicBezTo>
                    <a:cubicBezTo>
                      <a:pt x="53837" y="44248"/>
                      <a:pt x="41507" y="56578"/>
                      <a:pt x="26285" y="55208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9" name="Vrije vorm: vorm 2588">
                <a:extLst>
                  <a:ext uri="{FF2B5EF4-FFF2-40B4-BE49-F238E27FC236}">
                    <a16:creationId xmlns:a16="http://schemas.microsoft.com/office/drawing/2014/main" id="{F995DC27-A582-9ACE-D279-3859A0A4746B}"/>
                  </a:ext>
                </a:extLst>
              </p:cNvPr>
              <p:cNvSpPr/>
              <p:nvPr/>
            </p:nvSpPr>
            <p:spPr>
              <a:xfrm>
                <a:off x="4107298" y="6176314"/>
                <a:ext cx="46274" cy="46274"/>
              </a:xfrm>
              <a:custGeom>
                <a:avLst/>
                <a:gdLst>
                  <a:gd name="connsiteX0" fmla="*/ 21995 w 46274"/>
                  <a:gd name="connsiteY0" fmla="*/ 46199 h 46274"/>
                  <a:gd name="connsiteX1" fmla="*/ 76 w 46274"/>
                  <a:gd name="connsiteY1" fmla="*/ 21995 h 46274"/>
                  <a:gd name="connsiteX2" fmla="*/ 24279 w 46274"/>
                  <a:gd name="connsiteY2" fmla="*/ 76 h 46274"/>
                  <a:gd name="connsiteX3" fmla="*/ 46199 w 46274"/>
                  <a:gd name="connsiteY3" fmla="*/ 24279 h 46274"/>
                  <a:gd name="connsiteX4" fmla="*/ 21995 w 4627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1995" y="46199"/>
                    </a:moveTo>
                    <a:cubicBezTo>
                      <a:pt x="9361" y="46199"/>
                      <a:pt x="-990" y="34630"/>
                      <a:pt x="76" y="21995"/>
                    </a:cubicBezTo>
                    <a:cubicBezTo>
                      <a:pt x="76" y="9361"/>
                      <a:pt x="11644" y="-990"/>
                      <a:pt x="24279" y="76"/>
                    </a:cubicBezTo>
                    <a:cubicBezTo>
                      <a:pt x="36913" y="1293"/>
                      <a:pt x="47264" y="11644"/>
                      <a:pt x="46199" y="24279"/>
                    </a:cubicBezTo>
                    <a:cubicBezTo>
                      <a:pt x="44981" y="36913"/>
                      <a:pt x="34630" y="47264"/>
                      <a:pt x="21995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0" name="Vrije vorm: vorm 2589">
                <a:extLst>
                  <a:ext uri="{FF2B5EF4-FFF2-40B4-BE49-F238E27FC236}">
                    <a16:creationId xmlns:a16="http://schemas.microsoft.com/office/drawing/2014/main" id="{19031F26-6F3E-417B-E5DF-C66B78341DCF}"/>
                  </a:ext>
                </a:extLst>
              </p:cNvPr>
              <p:cNvSpPr/>
              <p:nvPr/>
            </p:nvSpPr>
            <p:spPr>
              <a:xfrm>
                <a:off x="6252553" y="6704501"/>
                <a:ext cx="46274" cy="46294"/>
              </a:xfrm>
              <a:custGeom>
                <a:avLst/>
                <a:gdLst>
                  <a:gd name="connsiteX0" fmla="*/ 21995 w 46274"/>
                  <a:gd name="connsiteY0" fmla="*/ 46219 h 46294"/>
                  <a:gd name="connsiteX1" fmla="*/ 76 w 46274"/>
                  <a:gd name="connsiteY1" fmla="*/ 22016 h 46294"/>
                  <a:gd name="connsiteX2" fmla="*/ 24279 w 46274"/>
                  <a:gd name="connsiteY2" fmla="*/ 96 h 46294"/>
                  <a:gd name="connsiteX3" fmla="*/ 46199 w 46274"/>
                  <a:gd name="connsiteY3" fmla="*/ 24299 h 46294"/>
                  <a:gd name="connsiteX4" fmla="*/ 21995 w 46274"/>
                  <a:gd name="connsiteY4" fmla="*/ 46219 h 4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94">
                    <a:moveTo>
                      <a:pt x="21995" y="46219"/>
                    </a:moveTo>
                    <a:cubicBezTo>
                      <a:pt x="9361" y="46219"/>
                      <a:pt x="-990" y="34651"/>
                      <a:pt x="76" y="22016"/>
                    </a:cubicBezTo>
                    <a:cubicBezTo>
                      <a:pt x="76" y="9382"/>
                      <a:pt x="11644" y="-1121"/>
                      <a:pt x="24279" y="96"/>
                    </a:cubicBezTo>
                    <a:cubicBezTo>
                      <a:pt x="36913" y="1314"/>
                      <a:pt x="47264" y="11665"/>
                      <a:pt x="46199" y="24299"/>
                    </a:cubicBezTo>
                    <a:cubicBezTo>
                      <a:pt x="44981" y="36934"/>
                      <a:pt x="34630" y="47285"/>
                      <a:pt x="21995" y="4621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1" name="Vrije vorm: vorm 2590">
                <a:extLst>
                  <a:ext uri="{FF2B5EF4-FFF2-40B4-BE49-F238E27FC236}">
                    <a16:creationId xmlns:a16="http://schemas.microsoft.com/office/drawing/2014/main" id="{77B2EECE-A9BD-0255-BA83-523F213CEEFF}"/>
                  </a:ext>
                </a:extLst>
              </p:cNvPr>
              <p:cNvSpPr/>
              <p:nvPr/>
            </p:nvSpPr>
            <p:spPr>
              <a:xfrm>
                <a:off x="6151906" y="6400355"/>
                <a:ext cx="55008" cy="55007"/>
              </a:xfrm>
              <a:custGeom>
                <a:avLst/>
                <a:gdLst>
                  <a:gd name="connsiteX0" fmla="*/ 26134 w 55008"/>
                  <a:gd name="connsiteY0" fmla="*/ 54904 h 55007"/>
                  <a:gd name="connsiteX1" fmla="*/ 104 w 55008"/>
                  <a:gd name="connsiteY1" fmla="*/ 26134 h 55007"/>
                  <a:gd name="connsiteX2" fmla="*/ 28874 w 55008"/>
                  <a:gd name="connsiteY2" fmla="*/ 104 h 55007"/>
                  <a:gd name="connsiteX3" fmla="*/ 54904 w 55008"/>
                  <a:gd name="connsiteY3" fmla="*/ 28874 h 55007"/>
                  <a:gd name="connsiteX4" fmla="*/ 26134 w 55008"/>
                  <a:gd name="connsiteY4" fmla="*/ 54904 h 55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5007">
                    <a:moveTo>
                      <a:pt x="26134" y="54904"/>
                    </a:moveTo>
                    <a:cubicBezTo>
                      <a:pt x="11064" y="54904"/>
                      <a:pt x="-1266" y="41204"/>
                      <a:pt x="104" y="26134"/>
                    </a:cubicBezTo>
                    <a:cubicBezTo>
                      <a:pt x="104" y="11064"/>
                      <a:pt x="13804" y="-1266"/>
                      <a:pt x="28874" y="104"/>
                    </a:cubicBezTo>
                    <a:cubicBezTo>
                      <a:pt x="43944" y="1474"/>
                      <a:pt x="56274" y="13804"/>
                      <a:pt x="54904" y="28874"/>
                    </a:cubicBezTo>
                    <a:cubicBezTo>
                      <a:pt x="53534" y="43944"/>
                      <a:pt x="41204" y="56273"/>
                      <a:pt x="26134" y="549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2" name="Vrije vorm: vorm 2591">
                <a:extLst>
                  <a:ext uri="{FF2B5EF4-FFF2-40B4-BE49-F238E27FC236}">
                    <a16:creationId xmlns:a16="http://schemas.microsoft.com/office/drawing/2014/main" id="{D5C8B27B-5E1B-DC35-9DAB-C6EE0825FA70}"/>
                  </a:ext>
                </a:extLst>
              </p:cNvPr>
              <p:cNvSpPr/>
              <p:nvPr/>
            </p:nvSpPr>
            <p:spPr>
              <a:xfrm>
                <a:off x="4292704" y="6290328"/>
                <a:ext cx="46274" cy="46274"/>
              </a:xfrm>
              <a:custGeom>
                <a:avLst/>
                <a:gdLst>
                  <a:gd name="connsiteX0" fmla="*/ 21995 w 46274"/>
                  <a:gd name="connsiteY0" fmla="*/ 46199 h 46274"/>
                  <a:gd name="connsiteX1" fmla="*/ 76 w 46274"/>
                  <a:gd name="connsiteY1" fmla="*/ 21995 h 46274"/>
                  <a:gd name="connsiteX2" fmla="*/ 24279 w 46274"/>
                  <a:gd name="connsiteY2" fmla="*/ 76 h 46274"/>
                  <a:gd name="connsiteX3" fmla="*/ 46199 w 46274"/>
                  <a:gd name="connsiteY3" fmla="*/ 24279 h 46274"/>
                  <a:gd name="connsiteX4" fmla="*/ 21995 w 4627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1995" y="46199"/>
                    </a:moveTo>
                    <a:cubicBezTo>
                      <a:pt x="9361" y="46199"/>
                      <a:pt x="-990" y="34630"/>
                      <a:pt x="76" y="21995"/>
                    </a:cubicBezTo>
                    <a:cubicBezTo>
                      <a:pt x="76" y="9361"/>
                      <a:pt x="11644" y="-990"/>
                      <a:pt x="24279" y="76"/>
                    </a:cubicBezTo>
                    <a:cubicBezTo>
                      <a:pt x="36913" y="1141"/>
                      <a:pt x="47264" y="11645"/>
                      <a:pt x="46199" y="24279"/>
                    </a:cubicBezTo>
                    <a:cubicBezTo>
                      <a:pt x="44981" y="36913"/>
                      <a:pt x="34630" y="47264"/>
                      <a:pt x="21995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3" name="Vrije vorm: vorm 2592">
                <a:extLst>
                  <a:ext uri="{FF2B5EF4-FFF2-40B4-BE49-F238E27FC236}">
                    <a16:creationId xmlns:a16="http://schemas.microsoft.com/office/drawing/2014/main" id="{B938E048-92B8-656D-2AE7-C83DA6DD238B}"/>
                  </a:ext>
                </a:extLst>
              </p:cNvPr>
              <p:cNvSpPr/>
              <p:nvPr/>
            </p:nvSpPr>
            <p:spPr>
              <a:xfrm>
                <a:off x="2442433" y="6496415"/>
                <a:ext cx="46294" cy="46315"/>
              </a:xfrm>
              <a:custGeom>
                <a:avLst/>
                <a:gdLst>
                  <a:gd name="connsiteX0" fmla="*/ 22016 w 46294"/>
                  <a:gd name="connsiteY0" fmla="*/ 46219 h 46315"/>
                  <a:gd name="connsiteX1" fmla="*/ 96 w 46294"/>
                  <a:gd name="connsiteY1" fmla="*/ 22016 h 46315"/>
                  <a:gd name="connsiteX2" fmla="*/ 24299 w 46294"/>
                  <a:gd name="connsiteY2" fmla="*/ 96 h 46315"/>
                  <a:gd name="connsiteX3" fmla="*/ 46219 w 46294"/>
                  <a:gd name="connsiteY3" fmla="*/ 24299 h 46315"/>
                  <a:gd name="connsiteX4" fmla="*/ 22016 w 46294"/>
                  <a:gd name="connsiteY4" fmla="*/ 46219 h 4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4" h="46315">
                    <a:moveTo>
                      <a:pt x="22016" y="46219"/>
                    </a:moveTo>
                    <a:cubicBezTo>
                      <a:pt x="9382" y="46219"/>
                      <a:pt x="-1122" y="34650"/>
                      <a:pt x="96" y="22016"/>
                    </a:cubicBezTo>
                    <a:cubicBezTo>
                      <a:pt x="96" y="9382"/>
                      <a:pt x="11665" y="-1122"/>
                      <a:pt x="24299" y="96"/>
                    </a:cubicBezTo>
                    <a:cubicBezTo>
                      <a:pt x="36934" y="1314"/>
                      <a:pt x="47285" y="11665"/>
                      <a:pt x="46219" y="24299"/>
                    </a:cubicBezTo>
                    <a:cubicBezTo>
                      <a:pt x="45002" y="36934"/>
                      <a:pt x="34650" y="47437"/>
                      <a:pt x="22016" y="4621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4" name="Vrije vorm: vorm 2593">
                <a:extLst>
                  <a:ext uri="{FF2B5EF4-FFF2-40B4-BE49-F238E27FC236}">
                    <a16:creationId xmlns:a16="http://schemas.microsoft.com/office/drawing/2014/main" id="{246F7B0F-75E5-7CA3-FF16-B7F90ACF1AC2}"/>
                  </a:ext>
                </a:extLst>
              </p:cNvPr>
              <p:cNvSpPr/>
              <p:nvPr/>
            </p:nvSpPr>
            <p:spPr>
              <a:xfrm>
                <a:off x="873488" y="6544537"/>
                <a:ext cx="46294" cy="46274"/>
              </a:xfrm>
              <a:custGeom>
                <a:avLst/>
                <a:gdLst>
                  <a:gd name="connsiteX0" fmla="*/ 22016 w 46294"/>
                  <a:gd name="connsiteY0" fmla="*/ 46199 h 46274"/>
                  <a:gd name="connsiteX1" fmla="*/ 96 w 46294"/>
                  <a:gd name="connsiteY1" fmla="*/ 21995 h 46274"/>
                  <a:gd name="connsiteX2" fmla="*/ 24299 w 46294"/>
                  <a:gd name="connsiteY2" fmla="*/ 76 h 46274"/>
                  <a:gd name="connsiteX3" fmla="*/ 46219 w 46294"/>
                  <a:gd name="connsiteY3" fmla="*/ 24279 h 46274"/>
                  <a:gd name="connsiteX4" fmla="*/ 22016 w 4629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4" h="46274">
                    <a:moveTo>
                      <a:pt x="22016" y="46199"/>
                    </a:moveTo>
                    <a:cubicBezTo>
                      <a:pt x="9382" y="46199"/>
                      <a:pt x="-1122" y="34630"/>
                      <a:pt x="96" y="21995"/>
                    </a:cubicBezTo>
                    <a:cubicBezTo>
                      <a:pt x="96" y="9361"/>
                      <a:pt x="11665" y="-990"/>
                      <a:pt x="24299" y="76"/>
                    </a:cubicBezTo>
                    <a:cubicBezTo>
                      <a:pt x="36934" y="1293"/>
                      <a:pt x="47285" y="11644"/>
                      <a:pt x="46219" y="24279"/>
                    </a:cubicBezTo>
                    <a:cubicBezTo>
                      <a:pt x="45002" y="36913"/>
                      <a:pt x="34651" y="47264"/>
                      <a:pt x="22016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5" name="Vrije vorm: vorm 2594">
                <a:extLst>
                  <a:ext uri="{FF2B5EF4-FFF2-40B4-BE49-F238E27FC236}">
                    <a16:creationId xmlns:a16="http://schemas.microsoft.com/office/drawing/2014/main" id="{1D324E89-963A-3B1A-C7C1-8A8E9F51AA7E}"/>
                  </a:ext>
                </a:extLst>
              </p:cNvPr>
              <p:cNvSpPr/>
              <p:nvPr/>
            </p:nvSpPr>
            <p:spPr>
              <a:xfrm>
                <a:off x="1991236" y="6237342"/>
                <a:ext cx="52104" cy="52083"/>
              </a:xfrm>
              <a:custGeom>
                <a:avLst/>
                <a:gdLst>
                  <a:gd name="connsiteX0" fmla="*/ 24769 w 52104"/>
                  <a:gd name="connsiteY0" fmla="*/ 51996 h 52083"/>
                  <a:gd name="connsiteX1" fmla="*/ 109 w 52104"/>
                  <a:gd name="connsiteY1" fmla="*/ 24748 h 52083"/>
                  <a:gd name="connsiteX2" fmla="*/ 27357 w 52104"/>
                  <a:gd name="connsiteY2" fmla="*/ 88 h 52083"/>
                  <a:gd name="connsiteX3" fmla="*/ 52016 w 52104"/>
                  <a:gd name="connsiteY3" fmla="*/ 27336 h 52083"/>
                  <a:gd name="connsiteX4" fmla="*/ 24769 w 52104"/>
                  <a:gd name="connsiteY4" fmla="*/ 51996 h 52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04" h="52083">
                    <a:moveTo>
                      <a:pt x="24769" y="51996"/>
                    </a:moveTo>
                    <a:cubicBezTo>
                      <a:pt x="10460" y="51996"/>
                      <a:pt x="-1261" y="39057"/>
                      <a:pt x="109" y="24748"/>
                    </a:cubicBezTo>
                    <a:cubicBezTo>
                      <a:pt x="109" y="10439"/>
                      <a:pt x="13048" y="-1129"/>
                      <a:pt x="27357" y="88"/>
                    </a:cubicBezTo>
                    <a:cubicBezTo>
                      <a:pt x="41666" y="1306"/>
                      <a:pt x="53234" y="13027"/>
                      <a:pt x="52016" y="27336"/>
                    </a:cubicBezTo>
                    <a:cubicBezTo>
                      <a:pt x="50799" y="41645"/>
                      <a:pt x="39078" y="53214"/>
                      <a:pt x="24769" y="5199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6" name="Vrije vorm: vorm 2595">
                <a:extLst>
                  <a:ext uri="{FF2B5EF4-FFF2-40B4-BE49-F238E27FC236}">
                    <a16:creationId xmlns:a16="http://schemas.microsoft.com/office/drawing/2014/main" id="{8E2D425A-7CC2-0FCF-2055-223C383346EC}"/>
                  </a:ext>
                </a:extLst>
              </p:cNvPr>
              <p:cNvSpPr/>
              <p:nvPr/>
            </p:nvSpPr>
            <p:spPr>
              <a:xfrm>
                <a:off x="1834004" y="6320295"/>
                <a:ext cx="46294" cy="46294"/>
              </a:xfrm>
              <a:custGeom>
                <a:avLst/>
                <a:gdLst>
                  <a:gd name="connsiteX0" fmla="*/ 22016 w 46294"/>
                  <a:gd name="connsiteY0" fmla="*/ 46219 h 46294"/>
                  <a:gd name="connsiteX1" fmla="*/ 96 w 46294"/>
                  <a:gd name="connsiteY1" fmla="*/ 22016 h 46294"/>
                  <a:gd name="connsiteX2" fmla="*/ 24299 w 46294"/>
                  <a:gd name="connsiteY2" fmla="*/ 96 h 46294"/>
                  <a:gd name="connsiteX3" fmla="*/ 46219 w 46294"/>
                  <a:gd name="connsiteY3" fmla="*/ 24299 h 46294"/>
                  <a:gd name="connsiteX4" fmla="*/ 22016 w 46294"/>
                  <a:gd name="connsiteY4" fmla="*/ 46219 h 4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4" h="46294">
                    <a:moveTo>
                      <a:pt x="22016" y="46219"/>
                    </a:moveTo>
                    <a:cubicBezTo>
                      <a:pt x="9382" y="46219"/>
                      <a:pt x="-1122" y="34650"/>
                      <a:pt x="96" y="22016"/>
                    </a:cubicBezTo>
                    <a:cubicBezTo>
                      <a:pt x="96" y="9382"/>
                      <a:pt x="11665" y="-1122"/>
                      <a:pt x="24299" y="96"/>
                    </a:cubicBezTo>
                    <a:cubicBezTo>
                      <a:pt x="36934" y="1314"/>
                      <a:pt x="47285" y="11665"/>
                      <a:pt x="46219" y="24299"/>
                    </a:cubicBezTo>
                    <a:cubicBezTo>
                      <a:pt x="45002" y="36934"/>
                      <a:pt x="34650" y="47285"/>
                      <a:pt x="22016" y="4621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7" name="Vrije vorm: vorm 2596">
                <a:extLst>
                  <a:ext uri="{FF2B5EF4-FFF2-40B4-BE49-F238E27FC236}">
                    <a16:creationId xmlns:a16="http://schemas.microsoft.com/office/drawing/2014/main" id="{2A6AA9F8-652F-DDEF-ED7B-9EF66D1D98C0}"/>
                  </a:ext>
                </a:extLst>
              </p:cNvPr>
              <p:cNvSpPr/>
              <p:nvPr/>
            </p:nvSpPr>
            <p:spPr>
              <a:xfrm>
                <a:off x="7618255" y="2901854"/>
                <a:ext cx="55311" cy="55310"/>
              </a:xfrm>
              <a:custGeom>
                <a:avLst/>
                <a:gdLst>
                  <a:gd name="connsiteX0" fmla="*/ 26285 w 55311"/>
                  <a:gd name="connsiteY0" fmla="*/ 55207 h 55310"/>
                  <a:gd name="connsiteX1" fmla="*/ 103 w 55311"/>
                  <a:gd name="connsiteY1" fmla="*/ 26285 h 55310"/>
                  <a:gd name="connsiteX2" fmla="*/ 29025 w 55311"/>
                  <a:gd name="connsiteY2" fmla="*/ 103 h 55310"/>
                  <a:gd name="connsiteX3" fmla="*/ 55207 w 55311"/>
                  <a:gd name="connsiteY3" fmla="*/ 29025 h 55310"/>
                  <a:gd name="connsiteX4" fmla="*/ 26285 w 55311"/>
                  <a:gd name="connsiteY4" fmla="*/ 55207 h 5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11" h="55310">
                    <a:moveTo>
                      <a:pt x="26285" y="55207"/>
                    </a:moveTo>
                    <a:cubicBezTo>
                      <a:pt x="11215" y="55207"/>
                      <a:pt x="-1267" y="41507"/>
                      <a:pt x="103" y="26285"/>
                    </a:cubicBezTo>
                    <a:cubicBezTo>
                      <a:pt x="103" y="11215"/>
                      <a:pt x="13803" y="-1267"/>
                      <a:pt x="29025" y="103"/>
                    </a:cubicBezTo>
                    <a:cubicBezTo>
                      <a:pt x="44247" y="1473"/>
                      <a:pt x="56577" y="13803"/>
                      <a:pt x="55207" y="29025"/>
                    </a:cubicBezTo>
                    <a:cubicBezTo>
                      <a:pt x="53837" y="44095"/>
                      <a:pt x="41507" y="56577"/>
                      <a:pt x="26285" y="55207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8" name="Vrije vorm: vorm 2597">
                <a:extLst>
                  <a:ext uri="{FF2B5EF4-FFF2-40B4-BE49-F238E27FC236}">
                    <a16:creationId xmlns:a16="http://schemas.microsoft.com/office/drawing/2014/main" id="{530A412D-A73C-6C60-C24B-88D8EC3A658B}"/>
                  </a:ext>
                </a:extLst>
              </p:cNvPr>
              <p:cNvSpPr/>
              <p:nvPr/>
            </p:nvSpPr>
            <p:spPr>
              <a:xfrm>
                <a:off x="593686" y="5460681"/>
                <a:ext cx="60816" cy="60815"/>
              </a:xfrm>
              <a:custGeom>
                <a:avLst/>
                <a:gdLst>
                  <a:gd name="connsiteX0" fmla="*/ 28886 w 60816"/>
                  <a:gd name="connsiteY0" fmla="*/ 60700 h 60815"/>
                  <a:gd name="connsiteX1" fmla="*/ 116 w 60816"/>
                  <a:gd name="connsiteY1" fmla="*/ 28885 h 60815"/>
                  <a:gd name="connsiteX2" fmla="*/ 31930 w 60816"/>
                  <a:gd name="connsiteY2" fmla="*/ 116 h 60815"/>
                  <a:gd name="connsiteX3" fmla="*/ 60700 w 60816"/>
                  <a:gd name="connsiteY3" fmla="*/ 31930 h 60815"/>
                  <a:gd name="connsiteX4" fmla="*/ 28886 w 60816"/>
                  <a:gd name="connsiteY4" fmla="*/ 60700 h 6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816" h="60815">
                    <a:moveTo>
                      <a:pt x="28886" y="60700"/>
                    </a:moveTo>
                    <a:cubicBezTo>
                      <a:pt x="12293" y="60700"/>
                      <a:pt x="-1406" y="45630"/>
                      <a:pt x="116" y="28885"/>
                    </a:cubicBezTo>
                    <a:cubicBezTo>
                      <a:pt x="116" y="12293"/>
                      <a:pt x="15186" y="-1407"/>
                      <a:pt x="31930" y="116"/>
                    </a:cubicBezTo>
                    <a:cubicBezTo>
                      <a:pt x="48674" y="1638"/>
                      <a:pt x="62222" y="15186"/>
                      <a:pt x="60700" y="31930"/>
                    </a:cubicBezTo>
                    <a:cubicBezTo>
                      <a:pt x="59178" y="48522"/>
                      <a:pt x="45630" y="62222"/>
                      <a:pt x="28886" y="60700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9" name="Vrije vorm: vorm 2598">
                <a:extLst>
                  <a:ext uri="{FF2B5EF4-FFF2-40B4-BE49-F238E27FC236}">
                    <a16:creationId xmlns:a16="http://schemas.microsoft.com/office/drawing/2014/main" id="{93CF0F68-5773-E854-B5A8-F5BFB211003A}"/>
                  </a:ext>
                </a:extLst>
              </p:cNvPr>
              <p:cNvSpPr/>
              <p:nvPr/>
            </p:nvSpPr>
            <p:spPr>
              <a:xfrm>
                <a:off x="593574" y="6235832"/>
                <a:ext cx="46274" cy="46274"/>
              </a:xfrm>
              <a:custGeom>
                <a:avLst/>
                <a:gdLst>
                  <a:gd name="connsiteX0" fmla="*/ 21995 w 46274"/>
                  <a:gd name="connsiteY0" fmla="*/ 46199 h 46274"/>
                  <a:gd name="connsiteX1" fmla="*/ 76 w 46274"/>
                  <a:gd name="connsiteY1" fmla="*/ 21995 h 46274"/>
                  <a:gd name="connsiteX2" fmla="*/ 24279 w 46274"/>
                  <a:gd name="connsiteY2" fmla="*/ 75 h 46274"/>
                  <a:gd name="connsiteX3" fmla="*/ 46199 w 46274"/>
                  <a:gd name="connsiteY3" fmla="*/ 24279 h 46274"/>
                  <a:gd name="connsiteX4" fmla="*/ 21995 w 4627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1995" y="46199"/>
                    </a:moveTo>
                    <a:cubicBezTo>
                      <a:pt x="9361" y="46199"/>
                      <a:pt x="-990" y="34630"/>
                      <a:pt x="76" y="21995"/>
                    </a:cubicBezTo>
                    <a:cubicBezTo>
                      <a:pt x="76" y="9361"/>
                      <a:pt x="11644" y="-990"/>
                      <a:pt x="24279" y="75"/>
                    </a:cubicBezTo>
                    <a:cubicBezTo>
                      <a:pt x="36913" y="1294"/>
                      <a:pt x="47264" y="11644"/>
                      <a:pt x="46199" y="24279"/>
                    </a:cubicBezTo>
                    <a:cubicBezTo>
                      <a:pt x="44981" y="36913"/>
                      <a:pt x="34630" y="47264"/>
                      <a:pt x="21995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0" name="Vrije vorm: vorm 2599">
                <a:extLst>
                  <a:ext uri="{FF2B5EF4-FFF2-40B4-BE49-F238E27FC236}">
                    <a16:creationId xmlns:a16="http://schemas.microsoft.com/office/drawing/2014/main" id="{5A306D4E-B40A-E6C1-5E2A-6912E363246E}"/>
                  </a:ext>
                </a:extLst>
              </p:cNvPr>
              <p:cNvSpPr/>
              <p:nvPr/>
            </p:nvSpPr>
            <p:spPr>
              <a:xfrm>
                <a:off x="2449912" y="5610964"/>
                <a:ext cx="46274" cy="46274"/>
              </a:xfrm>
              <a:custGeom>
                <a:avLst/>
                <a:gdLst>
                  <a:gd name="connsiteX0" fmla="*/ 21995 w 46274"/>
                  <a:gd name="connsiteY0" fmla="*/ 46199 h 46274"/>
                  <a:gd name="connsiteX1" fmla="*/ 76 w 46274"/>
                  <a:gd name="connsiteY1" fmla="*/ 21995 h 46274"/>
                  <a:gd name="connsiteX2" fmla="*/ 24279 w 46274"/>
                  <a:gd name="connsiteY2" fmla="*/ 76 h 46274"/>
                  <a:gd name="connsiteX3" fmla="*/ 46199 w 46274"/>
                  <a:gd name="connsiteY3" fmla="*/ 24279 h 46274"/>
                  <a:gd name="connsiteX4" fmla="*/ 21995 w 46274"/>
                  <a:gd name="connsiteY4" fmla="*/ 46199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1995" y="46199"/>
                    </a:moveTo>
                    <a:cubicBezTo>
                      <a:pt x="9361" y="46199"/>
                      <a:pt x="-990" y="34630"/>
                      <a:pt x="76" y="21995"/>
                    </a:cubicBezTo>
                    <a:cubicBezTo>
                      <a:pt x="76" y="9361"/>
                      <a:pt x="11644" y="-990"/>
                      <a:pt x="24279" y="76"/>
                    </a:cubicBezTo>
                    <a:cubicBezTo>
                      <a:pt x="36913" y="1141"/>
                      <a:pt x="47264" y="11645"/>
                      <a:pt x="46199" y="24279"/>
                    </a:cubicBezTo>
                    <a:cubicBezTo>
                      <a:pt x="44981" y="36913"/>
                      <a:pt x="34630" y="47264"/>
                      <a:pt x="21995" y="4619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1" name="Vrije vorm: vorm 2600">
                <a:extLst>
                  <a:ext uri="{FF2B5EF4-FFF2-40B4-BE49-F238E27FC236}">
                    <a16:creationId xmlns:a16="http://schemas.microsoft.com/office/drawing/2014/main" id="{67F2DCFD-20A6-6B1A-33F8-96BC93308F19}"/>
                  </a:ext>
                </a:extLst>
              </p:cNvPr>
              <p:cNvSpPr/>
              <p:nvPr/>
            </p:nvSpPr>
            <p:spPr>
              <a:xfrm>
                <a:off x="5560065" y="6005640"/>
                <a:ext cx="65521" cy="65521"/>
              </a:xfrm>
              <a:custGeom>
                <a:avLst/>
                <a:gdLst>
                  <a:gd name="connsiteX0" fmla="*/ 31162 w 65521"/>
                  <a:gd name="connsiteY0" fmla="*/ 65412 h 65521"/>
                  <a:gd name="connsiteX1" fmla="*/ 109 w 65521"/>
                  <a:gd name="connsiteY1" fmla="*/ 31162 h 65521"/>
                  <a:gd name="connsiteX2" fmla="*/ 34359 w 65521"/>
                  <a:gd name="connsiteY2" fmla="*/ 109 h 65521"/>
                  <a:gd name="connsiteX3" fmla="*/ 65412 w 65521"/>
                  <a:gd name="connsiteY3" fmla="*/ 34359 h 65521"/>
                  <a:gd name="connsiteX4" fmla="*/ 31162 w 65521"/>
                  <a:gd name="connsiteY4" fmla="*/ 65412 h 6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21" h="65521">
                    <a:moveTo>
                      <a:pt x="31162" y="65412"/>
                    </a:moveTo>
                    <a:cubicBezTo>
                      <a:pt x="13200" y="65412"/>
                      <a:pt x="-1413" y="49124"/>
                      <a:pt x="109" y="31162"/>
                    </a:cubicBezTo>
                    <a:cubicBezTo>
                      <a:pt x="109" y="13200"/>
                      <a:pt x="16397" y="-1413"/>
                      <a:pt x="34359" y="109"/>
                    </a:cubicBezTo>
                    <a:cubicBezTo>
                      <a:pt x="52321" y="1784"/>
                      <a:pt x="66934" y="16397"/>
                      <a:pt x="65412" y="34359"/>
                    </a:cubicBezTo>
                    <a:cubicBezTo>
                      <a:pt x="63738" y="52321"/>
                      <a:pt x="49124" y="66934"/>
                      <a:pt x="31162" y="65412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2" name="Vrije vorm: vorm 2601">
                <a:extLst>
                  <a:ext uri="{FF2B5EF4-FFF2-40B4-BE49-F238E27FC236}">
                    <a16:creationId xmlns:a16="http://schemas.microsoft.com/office/drawing/2014/main" id="{E9823C08-82EC-8CE6-4B67-641AA9EB0616}"/>
                  </a:ext>
                </a:extLst>
              </p:cNvPr>
              <p:cNvSpPr/>
              <p:nvPr/>
            </p:nvSpPr>
            <p:spPr>
              <a:xfrm>
                <a:off x="5768032" y="5719934"/>
                <a:ext cx="46274" cy="46315"/>
              </a:xfrm>
              <a:custGeom>
                <a:avLst/>
                <a:gdLst>
                  <a:gd name="connsiteX0" fmla="*/ 21995 w 46274"/>
                  <a:gd name="connsiteY0" fmla="*/ 46219 h 46315"/>
                  <a:gd name="connsiteX1" fmla="*/ 75 w 46274"/>
                  <a:gd name="connsiteY1" fmla="*/ 22016 h 46315"/>
                  <a:gd name="connsiteX2" fmla="*/ 24279 w 46274"/>
                  <a:gd name="connsiteY2" fmla="*/ 96 h 46315"/>
                  <a:gd name="connsiteX3" fmla="*/ 46199 w 46274"/>
                  <a:gd name="connsiteY3" fmla="*/ 24299 h 46315"/>
                  <a:gd name="connsiteX4" fmla="*/ 21995 w 46274"/>
                  <a:gd name="connsiteY4" fmla="*/ 46219 h 4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315">
                    <a:moveTo>
                      <a:pt x="21995" y="46219"/>
                    </a:moveTo>
                    <a:cubicBezTo>
                      <a:pt x="9361" y="46219"/>
                      <a:pt x="-990" y="34650"/>
                      <a:pt x="75" y="22016"/>
                    </a:cubicBezTo>
                    <a:cubicBezTo>
                      <a:pt x="75" y="9382"/>
                      <a:pt x="11644" y="-1121"/>
                      <a:pt x="24279" y="96"/>
                    </a:cubicBezTo>
                    <a:cubicBezTo>
                      <a:pt x="36913" y="1314"/>
                      <a:pt x="47264" y="11665"/>
                      <a:pt x="46199" y="24299"/>
                    </a:cubicBezTo>
                    <a:cubicBezTo>
                      <a:pt x="44981" y="36934"/>
                      <a:pt x="34630" y="47437"/>
                      <a:pt x="21995" y="4621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3" name="Vrije vorm: vorm 2602">
                <a:extLst>
                  <a:ext uri="{FF2B5EF4-FFF2-40B4-BE49-F238E27FC236}">
                    <a16:creationId xmlns:a16="http://schemas.microsoft.com/office/drawing/2014/main" id="{194FC9FB-EDD1-7B79-8771-A9B1BE7C1733}"/>
                  </a:ext>
                </a:extLst>
              </p:cNvPr>
              <p:cNvSpPr/>
              <p:nvPr/>
            </p:nvSpPr>
            <p:spPr>
              <a:xfrm>
                <a:off x="1065840" y="5545128"/>
                <a:ext cx="127409" cy="147806"/>
              </a:xfrm>
              <a:custGeom>
                <a:avLst/>
                <a:gdLst>
                  <a:gd name="connsiteX0" fmla="*/ 63781 w 127409"/>
                  <a:gd name="connsiteY0" fmla="*/ 147807 h 147806"/>
                  <a:gd name="connsiteX1" fmla="*/ 59214 w 127409"/>
                  <a:gd name="connsiteY1" fmla="*/ 79307 h 147806"/>
                  <a:gd name="connsiteX2" fmla="*/ 0 w 127409"/>
                  <a:gd name="connsiteY2" fmla="*/ 74132 h 147806"/>
                  <a:gd name="connsiteX3" fmla="*/ 58910 w 127409"/>
                  <a:gd name="connsiteY3" fmla="*/ 68652 h 147806"/>
                  <a:gd name="connsiteX4" fmla="*/ 63781 w 127409"/>
                  <a:gd name="connsiteY4" fmla="*/ 0 h 147806"/>
                  <a:gd name="connsiteX5" fmla="*/ 68500 w 127409"/>
                  <a:gd name="connsiteY5" fmla="*/ 68500 h 147806"/>
                  <a:gd name="connsiteX6" fmla="*/ 127409 w 127409"/>
                  <a:gd name="connsiteY6" fmla="*/ 73827 h 147806"/>
                  <a:gd name="connsiteX7" fmla="*/ 68500 w 127409"/>
                  <a:gd name="connsiteY7" fmla="*/ 79307 h 147806"/>
                  <a:gd name="connsiteX8" fmla="*/ 63781 w 127409"/>
                  <a:gd name="connsiteY8" fmla="*/ 147807 h 1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409" h="147806">
                    <a:moveTo>
                      <a:pt x="63781" y="147807"/>
                    </a:moveTo>
                    <a:lnTo>
                      <a:pt x="59214" y="79307"/>
                    </a:lnTo>
                    <a:lnTo>
                      <a:pt x="0" y="74132"/>
                    </a:lnTo>
                    <a:lnTo>
                      <a:pt x="58910" y="68652"/>
                    </a:lnTo>
                    <a:lnTo>
                      <a:pt x="63781" y="0"/>
                    </a:lnTo>
                    <a:lnTo>
                      <a:pt x="68500" y="68500"/>
                    </a:lnTo>
                    <a:lnTo>
                      <a:pt x="127409" y="73827"/>
                    </a:lnTo>
                    <a:lnTo>
                      <a:pt x="68500" y="79307"/>
                    </a:lnTo>
                    <a:lnTo>
                      <a:pt x="63781" y="147807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4" name="Vrije vorm: vorm 2603">
                <a:extLst>
                  <a:ext uri="{FF2B5EF4-FFF2-40B4-BE49-F238E27FC236}">
                    <a16:creationId xmlns:a16="http://schemas.microsoft.com/office/drawing/2014/main" id="{8F37056A-68F8-B58E-FA37-405E1FD03A95}"/>
                  </a:ext>
                </a:extLst>
              </p:cNvPr>
              <p:cNvSpPr/>
              <p:nvPr/>
            </p:nvSpPr>
            <p:spPr>
              <a:xfrm>
                <a:off x="190920" y="6070339"/>
                <a:ext cx="55007" cy="55008"/>
              </a:xfrm>
              <a:custGeom>
                <a:avLst/>
                <a:gdLst>
                  <a:gd name="connsiteX0" fmla="*/ 26134 w 55007"/>
                  <a:gd name="connsiteY0" fmla="*/ 54904 h 55008"/>
                  <a:gd name="connsiteX1" fmla="*/ 104 w 55007"/>
                  <a:gd name="connsiteY1" fmla="*/ 26134 h 55008"/>
                  <a:gd name="connsiteX2" fmla="*/ 28874 w 55007"/>
                  <a:gd name="connsiteY2" fmla="*/ 104 h 55008"/>
                  <a:gd name="connsiteX3" fmla="*/ 54904 w 55007"/>
                  <a:gd name="connsiteY3" fmla="*/ 28874 h 55008"/>
                  <a:gd name="connsiteX4" fmla="*/ 26134 w 55007"/>
                  <a:gd name="connsiteY4" fmla="*/ 549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7" h="55008">
                    <a:moveTo>
                      <a:pt x="26134" y="54904"/>
                    </a:moveTo>
                    <a:cubicBezTo>
                      <a:pt x="11064" y="54904"/>
                      <a:pt x="-1266" y="41204"/>
                      <a:pt x="104" y="26134"/>
                    </a:cubicBezTo>
                    <a:cubicBezTo>
                      <a:pt x="104" y="11064"/>
                      <a:pt x="13804" y="-1266"/>
                      <a:pt x="28874" y="104"/>
                    </a:cubicBezTo>
                    <a:cubicBezTo>
                      <a:pt x="43944" y="1474"/>
                      <a:pt x="56274" y="13804"/>
                      <a:pt x="54904" y="28874"/>
                    </a:cubicBezTo>
                    <a:cubicBezTo>
                      <a:pt x="53534" y="43944"/>
                      <a:pt x="41204" y="56274"/>
                      <a:pt x="26134" y="549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5" name="Vrije vorm: vorm 2604">
                <a:extLst>
                  <a:ext uri="{FF2B5EF4-FFF2-40B4-BE49-F238E27FC236}">
                    <a16:creationId xmlns:a16="http://schemas.microsoft.com/office/drawing/2014/main" id="{73CC6997-60F5-6010-9CE2-DF29839FA776}"/>
                  </a:ext>
                </a:extLst>
              </p:cNvPr>
              <p:cNvSpPr/>
              <p:nvPr/>
            </p:nvSpPr>
            <p:spPr>
              <a:xfrm>
                <a:off x="6262674" y="5208109"/>
                <a:ext cx="77786" cy="77786"/>
              </a:xfrm>
              <a:custGeom>
                <a:avLst/>
                <a:gdLst>
                  <a:gd name="connsiteX0" fmla="*/ 36991 w 77786"/>
                  <a:gd name="connsiteY0" fmla="*/ 77633 h 77786"/>
                  <a:gd name="connsiteX1" fmla="*/ 153 w 77786"/>
                  <a:gd name="connsiteY1" fmla="*/ 36990 h 77786"/>
                  <a:gd name="connsiteX2" fmla="*/ 40796 w 77786"/>
                  <a:gd name="connsiteY2" fmla="*/ 153 h 77786"/>
                  <a:gd name="connsiteX3" fmla="*/ 77633 w 77786"/>
                  <a:gd name="connsiteY3" fmla="*/ 40796 h 77786"/>
                  <a:gd name="connsiteX4" fmla="*/ 36991 w 77786"/>
                  <a:gd name="connsiteY4" fmla="*/ 7763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36991" y="77633"/>
                    </a:moveTo>
                    <a:cubicBezTo>
                      <a:pt x="15680" y="77633"/>
                      <a:pt x="-1826" y="58302"/>
                      <a:pt x="153" y="36990"/>
                    </a:cubicBezTo>
                    <a:cubicBezTo>
                      <a:pt x="153" y="15679"/>
                      <a:pt x="19485" y="-1826"/>
                      <a:pt x="40796" y="153"/>
                    </a:cubicBezTo>
                    <a:cubicBezTo>
                      <a:pt x="62107" y="2132"/>
                      <a:pt x="79612" y="19485"/>
                      <a:pt x="77633" y="40796"/>
                    </a:cubicBezTo>
                    <a:cubicBezTo>
                      <a:pt x="75655" y="62107"/>
                      <a:pt x="58302" y="79612"/>
                      <a:pt x="36991" y="7763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6" name="Vrije vorm: vorm 2605">
                <a:extLst>
                  <a:ext uri="{FF2B5EF4-FFF2-40B4-BE49-F238E27FC236}">
                    <a16:creationId xmlns:a16="http://schemas.microsoft.com/office/drawing/2014/main" id="{35FB9FAB-CCC4-B6CC-EA90-7C9CF93136B1}"/>
                  </a:ext>
                </a:extLst>
              </p:cNvPr>
              <p:cNvSpPr/>
              <p:nvPr/>
            </p:nvSpPr>
            <p:spPr>
              <a:xfrm>
                <a:off x="5916420" y="6191355"/>
                <a:ext cx="55008" cy="55008"/>
              </a:xfrm>
              <a:custGeom>
                <a:avLst/>
                <a:gdLst>
                  <a:gd name="connsiteX0" fmla="*/ 26134 w 55008"/>
                  <a:gd name="connsiteY0" fmla="*/ 54904 h 55008"/>
                  <a:gd name="connsiteX1" fmla="*/ 104 w 55008"/>
                  <a:gd name="connsiteY1" fmla="*/ 26134 h 55008"/>
                  <a:gd name="connsiteX2" fmla="*/ 28874 w 55008"/>
                  <a:gd name="connsiteY2" fmla="*/ 104 h 55008"/>
                  <a:gd name="connsiteX3" fmla="*/ 54904 w 55008"/>
                  <a:gd name="connsiteY3" fmla="*/ 28874 h 55008"/>
                  <a:gd name="connsiteX4" fmla="*/ 26134 w 55008"/>
                  <a:gd name="connsiteY4" fmla="*/ 549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5008">
                    <a:moveTo>
                      <a:pt x="26134" y="54904"/>
                    </a:moveTo>
                    <a:cubicBezTo>
                      <a:pt x="11064" y="54904"/>
                      <a:pt x="-1266" y="41204"/>
                      <a:pt x="104" y="26134"/>
                    </a:cubicBezTo>
                    <a:cubicBezTo>
                      <a:pt x="104" y="11064"/>
                      <a:pt x="13804" y="-1266"/>
                      <a:pt x="28874" y="104"/>
                    </a:cubicBezTo>
                    <a:cubicBezTo>
                      <a:pt x="43944" y="1474"/>
                      <a:pt x="56274" y="13804"/>
                      <a:pt x="54904" y="28874"/>
                    </a:cubicBezTo>
                    <a:cubicBezTo>
                      <a:pt x="53534" y="43944"/>
                      <a:pt x="41204" y="56274"/>
                      <a:pt x="26134" y="549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7" name="Vrije vorm: vorm 2606">
                <a:extLst>
                  <a:ext uri="{FF2B5EF4-FFF2-40B4-BE49-F238E27FC236}">
                    <a16:creationId xmlns:a16="http://schemas.microsoft.com/office/drawing/2014/main" id="{44341FE3-BACB-F688-D611-E33E96F9AC0A}"/>
                  </a:ext>
                </a:extLst>
              </p:cNvPr>
              <p:cNvSpPr/>
              <p:nvPr/>
            </p:nvSpPr>
            <p:spPr>
              <a:xfrm>
                <a:off x="6457567" y="5541827"/>
                <a:ext cx="55008" cy="54987"/>
              </a:xfrm>
              <a:custGeom>
                <a:avLst/>
                <a:gdLst>
                  <a:gd name="connsiteX0" fmla="*/ 26134 w 55008"/>
                  <a:gd name="connsiteY0" fmla="*/ 54904 h 54987"/>
                  <a:gd name="connsiteX1" fmla="*/ 104 w 55008"/>
                  <a:gd name="connsiteY1" fmla="*/ 26134 h 54987"/>
                  <a:gd name="connsiteX2" fmla="*/ 28874 w 55008"/>
                  <a:gd name="connsiteY2" fmla="*/ 104 h 54987"/>
                  <a:gd name="connsiteX3" fmla="*/ 54904 w 55008"/>
                  <a:gd name="connsiteY3" fmla="*/ 28874 h 54987"/>
                  <a:gd name="connsiteX4" fmla="*/ 26134 w 55008"/>
                  <a:gd name="connsiteY4" fmla="*/ 54904 h 5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4987">
                    <a:moveTo>
                      <a:pt x="26134" y="54904"/>
                    </a:moveTo>
                    <a:cubicBezTo>
                      <a:pt x="11064" y="54904"/>
                      <a:pt x="-1266" y="41204"/>
                      <a:pt x="104" y="26134"/>
                    </a:cubicBezTo>
                    <a:cubicBezTo>
                      <a:pt x="104" y="11064"/>
                      <a:pt x="13804" y="-1266"/>
                      <a:pt x="28874" y="104"/>
                    </a:cubicBezTo>
                    <a:cubicBezTo>
                      <a:pt x="43944" y="1474"/>
                      <a:pt x="56274" y="13804"/>
                      <a:pt x="54904" y="28874"/>
                    </a:cubicBezTo>
                    <a:cubicBezTo>
                      <a:pt x="53534" y="43944"/>
                      <a:pt x="41204" y="56122"/>
                      <a:pt x="26134" y="549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8" name="Vrije vorm: vorm 2607">
                <a:extLst>
                  <a:ext uri="{FF2B5EF4-FFF2-40B4-BE49-F238E27FC236}">
                    <a16:creationId xmlns:a16="http://schemas.microsoft.com/office/drawing/2014/main" id="{20AC769E-CEFC-BE22-618F-0E24490235D6}"/>
                  </a:ext>
                </a:extLst>
              </p:cNvPr>
              <p:cNvSpPr/>
              <p:nvPr/>
            </p:nvSpPr>
            <p:spPr>
              <a:xfrm>
                <a:off x="5860250" y="6005665"/>
                <a:ext cx="55008" cy="54967"/>
              </a:xfrm>
              <a:custGeom>
                <a:avLst/>
                <a:gdLst>
                  <a:gd name="connsiteX0" fmla="*/ 26134 w 55008"/>
                  <a:gd name="connsiteY0" fmla="*/ 54884 h 54967"/>
                  <a:gd name="connsiteX1" fmla="*/ 104 w 55008"/>
                  <a:gd name="connsiteY1" fmla="*/ 26114 h 54967"/>
                  <a:gd name="connsiteX2" fmla="*/ 28874 w 55008"/>
                  <a:gd name="connsiteY2" fmla="*/ 84 h 54967"/>
                  <a:gd name="connsiteX3" fmla="*/ 54904 w 55008"/>
                  <a:gd name="connsiteY3" fmla="*/ 28854 h 54967"/>
                  <a:gd name="connsiteX4" fmla="*/ 26134 w 55008"/>
                  <a:gd name="connsiteY4" fmla="*/ 54884 h 5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4967">
                    <a:moveTo>
                      <a:pt x="26134" y="54884"/>
                    </a:moveTo>
                    <a:cubicBezTo>
                      <a:pt x="11064" y="54884"/>
                      <a:pt x="-1266" y="41184"/>
                      <a:pt x="104" y="26114"/>
                    </a:cubicBezTo>
                    <a:cubicBezTo>
                      <a:pt x="104" y="11044"/>
                      <a:pt x="13804" y="-1134"/>
                      <a:pt x="28874" y="84"/>
                    </a:cubicBezTo>
                    <a:cubicBezTo>
                      <a:pt x="43944" y="1454"/>
                      <a:pt x="56274" y="13784"/>
                      <a:pt x="54904" y="28854"/>
                    </a:cubicBezTo>
                    <a:cubicBezTo>
                      <a:pt x="53534" y="43924"/>
                      <a:pt x="41204" y="56102"/>
                      <a:pt x="26134" y="548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9" name="Vrije vorm: vorm 2608">
                <a:extLst>
                  <a:ext uri="{FF2B5EF4-FFF2-40B4-BE49-F238E27FC236}">
                    <a16:creationId xmlns:a16="http://schemas.microsoft.com/office/drawing/2014/main" id="{259DA920-B536-D8DB-279E-DB77F3DFB9E1}"/>
                  </a:ext>
                </a:extLst>
              </p:cNvPr>
              <p:cNvSpPr/>
              <p:nvPr/>
            </p:nvSpPr>
            <p:spPr>
              <a:xfrm>
                <a:off x="7495259" y="4951989"/>
                <a:ext cx="55008" cy="54967"/>
              </a:xfrm>
              <a:custGeom>
                <a:avLst/>
                <a:gdLst>
                  <a:gd name="connsiteX0" fmla="*/ 26134 w 55008"/>
                  <a:gd name="connsiteY0" fmla="*/ 54884 h 54967"/>
                  <a:gd name="connsiteX1" fmla="*/ 104 w 55008"/>
                  <a:gd name="connsiteY1" fmla="*/ 26114 h 54967"/>
                  <a:gd name="connsiteX2" fmla="*/ 28874 w 55008"/>
                  <a:gd name="connsiteY2" fmla="*/ 84 h 54967"/>
                  <a:gd name="connsiteX3" fmla="*/ 54904 w 55008"/>
                  <a:gd name="connsiteY3" fmla="*/ 28854 h 54967"/>
                  <a:gd name="connsiteX4" fmla="*/ 26134 w 55008"/>
                  <a:gd name="connsiteY4" fmla="*/ 54884 h 5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4967">
                    <a:moveTo>
                      <a:pt x="26134" y="54884"/>
                    </a:moveTo>
                    <a:cubicBezTo>
                      <a:pt x="11064" y="54884"/>
                      <a:pt x="-1266" y="41184"/>
                      <a:pt x="104" y="26114"/>
                    </a:cubicBezTo>
                    <a:cubicBezTo>
                      <a:pt x="104" y="11044"/>
                      <a:pt x="13804" y="-1134"/>
                      <a:pt x="28874" y="84"/>
                    </a:cubicBezTo>
                    <a:cubicBezTo>
                      <a:pt x="43944" y="1454"/>
                      <a:pt x="56274" y="13784"/>
                      <a:pt x="54904" y="28854"/>
                    </a:cubicBezTo>
                    <a:cubicBezTo>
                      <a:pt x="53534" y="43924"/>
                      <a:pt x="41204" y="56102"/>
                      <a:pt x="26134" y="548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0" name="Vrije vorm: vorm 2609">
                <a:extLst>
                  <a:ext uri="{FF2B5EF4-FFF2-40B4-BE49-F238E27FC236}">
                    <a16:creationId xmlns:a16="http://schemas.microsoft.com/office/drawing/2014/main" id="{3546C0C6-5276-B082-F4DD-9B92893E1CC6}"/>
                  </a:ext>
                </a:extLst>
              </p:cNvPr>
              <p:cNvSpPr/>
              <p:nvPr/>
            </p:nvSpPr>
            <p:spPr>
              <a:xfrm>
                <a:off x="6545256" y="4939496"/>
                <a:ext cx="47985" cy="47987"/>
              </a:xfrm>
              <a:custGeom>
                <a:avLst/>
                <a:gdLst>
                  <a:gd name="connsiteX0" fmla="*/ 22775 w 47985"/>
                  <a:gd name="connsiteY0" fmla="*/ 47892 h 47987"/>
                  <a:gd name="connsiteX1" fmla="*/ 94 w 47985"/>
                  <a:gd name="connsiteY1" fmla="*/ 22776 h 47987"/>
                  <a:gd name="connsiteX2" fmla="*/ 25211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2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2"/>
                    </a:moveTo>
                    <a:cubicBezTo>
                      <a:pt x="9684" y="47892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1" y="95"/>
                    </a:cubicBezTo>
                    <a:cubicBezTo>
                      <a:pt x="38301" y="1313"/>
                      <a:pt x="49109" y="12120"/>
                      <a:pt x="47891" y="25211"/>
                    </a:cubicBezTo>
                    <a:cubicBezTo>
                      <a:pt x="46673" y="38455"/>
                      <a:pt x="35866" y="49110"/>
                      <a:pt x="22775" y="47892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1" name="Vrije vorm: vorm 2610">
                <a:extLst>
                  <a:ext uri="{FF2B5EF4-FFF2-40B4-BE49-F238E27FC236}">
                    <a16:creationId xmlns:a16="http://schemas.microsoft.com/office/drawing/2014/main" id="{69EE2C87-4924-8AE7-73C9-D7792E92D809}"/>
                  </a:ext>
                </a:extLst>
              </p:cNvPr>
              <p:cNvSpPr/>
              <p:nvPr/>
            </p:nvSpPr>
            <p:spPr>
              <a:xfrm>
                <a:off x="5610008" y="5170874"/>
                <a:ext cx="47985" cy="47986"/>
              </a:xfrm>
              <a:custGeom>
                <a:avLst/>
                <a:gdLst>
                  <a:gd name="connsiteX0" fmla="*/ 22775 w 47985"/>
                  <a:gd name="connsiteY0" fmla="*/ 47891 h 47986"/>
                  <a:gd name="connsiteX1" fmla="*/ 94 w 47985"/>
                  <a:gd name="connsiteY1" fmla="*/ 22775 h 47986"/>
                  <a:gd name="connsiteX2" fmla="*/ 25211 w 47985"/>
                  <a:gd name="connsiteY2" fmla="*/ 94 h 47986"/>
                  <a:gd name="connsiteX3" fmla="*/ 47891 w 47985"/>
                  <a:gd name="connsiteY3" fmla="*/ 25210 h 47986"/>
                  <a:gd name="connsiteX4" fmla="*/ 22775 w 47985"/>
                  <a:gd name="connsiteY4" fmla="*/ 47891 h 47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6">
                    <a:moveTo>
                      <a:pt x="22775" y="47891"/>
                    </a:moveTo>
                    <a:cubicBezTo>
                      <a:pt x="9684" y="47891"/>
                      <a:pt x="-1124" y="35866"/>
                      <a:pt x="94" y="22775"/>
                    </a:cubicBezTo>
                    <a:cubicBezTo>
                      <a:pt x="94" y="9684"/>
                      <a:pt x="12119" y="-1124"/>
                      <a:pt x="25211" y="94"/>
                    </a:cubicBezTo>
                    <a:cubicBezTo>
                      <a:pt x="38301" y="1312"/>
                      <a:pt x="49109" y="12119"/>
                      <a:pt x="47891" y="25210"/>
                    </a:cubicBezTo>
                    <a:cubicBezTo>
                      <a:pt x="46674" y="38454"/>
                      <a:pt x="35866" y="49109"/>
                      <a:pt x="22775" y="4789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2" name="Vrije vorm: vorm 2611">
                <a:extLst>
                  <a:ext uri="{FF2B5EF4-FFF2-40B4-BE49-F238E27FC236}">
                    <a16:creationId xmlns:a16="http://schemas.microsoft.com/office/drawing/2014/main" id="{A6D2DEBD-F892-55BB-1418-514F6893A77F}"/>
                  </a:ext>
                </a:extLst>
              </p:cNvPr>
              <p:cNvSpPr/>
              <p:nvPr/>
            </p:nvSpPr>
            <p:spPr>
              <a:xfrm>
                <a:off x="5952659" y="4347051"/>
                <a:ext cx="47985" cy="47987"/>
              </a:xfrm>
              <a:custGeom>
                <a:avLst/>
                <a:gdLst>
                  <a:gd name="connsiteX0" fmla="*/ 22775 w 47985"/>
                  <a:gd name="connsiteY0" fmla="*/ 47893 h 47987"/>
                  <a:gd name="connsiteX1" fmla="*/ 94 w 47985"/>
                  <a:gd name="connsiteY1" fmla="*/ 22776 h 47987"/>
                  <a:gd name="connsiteX2" fmla="*/ 25210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3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3"/>
                    </a:moveTo>
                    <a:cubicBezTo>
                      <a:pt x="9684" y="47893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1" y="1313"/>
                      <a:pt x="49109" y="12121"/>
                      <a:pt x="47891" y="25211"/>
                    </a:cubicBezTo>
                    <a:cubicBezTo>
                      <a:pt x="46673" y="38455"/>
                      <a:pt x="35866" y="49110"/>
                      <a:pt x="22775" y="4789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3" name="Vrije vorm: vorm 2612">
                <a:extLst>
                  <a:ext uri="{FF2B5EF4-FFF2-40B4-BE49-F238E27FC236}">
                    <a16:creationId xmlns:a16="http://schemas.microsoft.com/office/drawing/2014/main" id="{35D77BCA-2E0E-B618-E4C0-1E9D8EE86572}"/>
                  </a:ext>
                </a:extLst>
              </p:cNvPr>
              <p:cNvSpPr/>
              <p:nvPr/>
            </p:nvSpPr>
            <p:spPr>
              <a:xfrm>
                <a:off x="7254760" y="4762615"/>
                <a:ext cx="47984" cy="47987"/>
              </a:xfrm>
              <a:custGeom>
                <a:avLst/>
                <a:gdLst>
                  <a:gd name="connsiteX0" fmla="*/ 22775 w 47984"/>
                  <a:gd name="connsiteY0" fmla="*/ 47893 h 47987"/>
                  <a:gd name="connsiteX1" fmla="*/ 94 w 47984"/>
                  <a:gd name="connsiteY1" fmla="*/ 22776 h 47987"/>
                  <a:gd name="connsiteX2" fmla="*/ 25210 w 47984"/>
                  <a:gd name="connsiteY2" fmla="*/ 95 h 47987"/>
                  <a:gd name="connsiteX3" fmla="*/ 47891 w 47984"/>
                  <a:gd name="connsiteY3" fmla="*/ 25212 h 47987"/>
                  <a:gd name="connsiteX4" fmla="*/ 22775 w 47984"/>
                  <a:gd name="connsiteY4" fmla="*/ 47893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4" h="47987">
                    <a:moveTo>
                      <a:pt x="22775" y="47893"/>
                    </a:moveTo>
                    <a:cubicBezTo>
                      <a:pt x="9684" y="47893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2" y="1313"/>
                      <a:pt x="49109" y="12121"/>
                      <a:pt x="47891" y="25212"/>
                    </a:cubicBezTo>
                    <a:cubicBezTo>
                      <a:pt x="46674" y="38455"/>
                      <a:pt x="35866" y="49110"/>
                      <a:pt x="22775" y="4789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4" name="Vrije vorm: vorm 2613">
                <a:extLst>
                  <a:ext uri="{FF2B5EF4-FFF2-40B4-BE49-F238E27FC236}">
                    <a16:creationId xmlns:a16="http://schemas.microsoft.com/office/drawing/2014/main" id="{8F0C73E7-815A-85E3-D35F-C17153A4D180}"/>
                  </a:ext>
                </a:extLst>
              </p:cNvPr>
              <p:cNvSpPr/>
              <p:nvPr/>
            </p:nvSpPr>
            <p:spPr>
              <a:xfrm>
                <a:off x="7778069" y="4677649"/>
                <a:ext cx="57326" cy="57326"/>
              </a:xfrm>
              <a:custGeom>
                <a:avLst/>
                <a:gdLst>
                  <a:gd name="connsiteX0" fmla="*/ 27217 w 57326"/>
                  <a:gd name="connsiteY0" fmla="*/ 57205 h 57326"/>
                  <a:gd name="connsiteX1" fmla="*/ 122 w 57326"/>
                  <a:gd name="connsiteY1" fmla="*/ 27217 h 57326"/>
                  <a:gd name="connsiteX2" fmla="*/ 30110 w 57326"/>
                  <a:gd name="connsiteY2" fmla="*/ 122 h 57326"/>
                  <a:gd name="connsiteX3" fmla="*/ 57205 w 57326"/>
                  <a:gd name="connsiteY3" fmla="*/ 30110 h 57326"/>
                  <a:gd name="connsiteX4" fmla="*/ 27217 w 57326"/>
                  <a:gd name="connsiteY4" fmla="*/ 57205 h 57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26" h="57326">
                    <a:moveTo>
                      <a:pt x="27217" y="57205"/>
                    </a:moveTo>
                    <a:cubicBezTo>
                      <a:pt x="11539" y="57205"/>
                      <a:pt x="-1400" y="42896"/>
                      <a:pt x="122" y="27217"/>
                    </a:cubicBezTo>
                    <a:cubicBezTo>
                      <a:pt x="122" y="11539"/>
                      <a:pt x="14431" y="-1400"/>
                      <a:pt x="30110" y="122"/>
                    </a:cubicBezTo>
                    <a:cubicBezTo>
                      <a:pt x="45788" y="1492"/>
                      <a:pt x="58727" y="14431"/>
                      <a:pt x="57205" y="30110"/>
                    </a:cubicBezTo>
                    <a:cubicBezTo>
                      <a:pt x="55835" y="45788"/>
                      <a:pt x="42896" y="58727"/>
                      <a:pt x="27217" y="572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5" name="Vrije vorm: vorm 2614">
                <a:extLst>
                  <a:ext uri="{FF2B5EF4-FFF2-40B4-BE49-F238E27FC236}">
                    <a16:creationId xmlns:a16="http://schemas.microsoft.com/office/drawing/2014/main" id="{950A051F-FCF9-12C0-ED73-C469A41933A0}"/>
                  </a:ext>
                </a:extLst>
              </p:cNvPr>
              <p:cNvSpPr/>
              <p:nvPr/>
            </p:nvSpPr>
            <p:spPr>
              <a:xfrm>
                <a:off x="4763352" y="5382156"/>
                <a:ext cx="47986" cy="47987"/>
              </a:xfrm>
              <a:custGeom>
                <a:avLst/>
                <a:gdLst>
                  <a:gd name="connsiteX0" fmla="*/ 22776 w 47986"/>
                  <a:gd name="connsiteY0" fmla="*/ 47893 h 47987"/>
                  <a:gd name="connsiteX1" fmla="*/ 95 w 47986"/>
                  <a:gd name="connsiteY1" fmla="*/ 22776 h 47987"/>
                  <a:gd name="connsiteX2" fmla="*/ 25212 w 47986"/>
                  <a:gd name="connsiteY2" fmla="*/ 95 h 47987"/>
                  <a:gd name="connsiteX3" fmla="*/ 47893 w 47986"/>
                  <a:gd name="connsiteY3" fmla="*/ 25211 h 47987"/>
                  <a:gd name="connsiteX4" fmla="*/ 22776 w 47986"/>
                  <a:gd name="connsiteY4" fmla="*/ 47893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6" h="47987">
                    <a:moveTo>
                      <a:pt x="22776" y="47893"/>
                    </a:moveTo>
                    <a:cubicBezTo>
                      <a:pt x="9533" y="47893"/>
                      <a:pt x="-1123" y="35867"/>
                      <a:pt x="95" y="22776"/>
                    </a:cubicBezTo>
                    <a:cubicBezTo>
                      <a:pt x="95" y="9533"/>
                      <a:pt x="12121" y="-1123"/>
                      <a:pt x="25212" y="95"/>
                    </a:cubicBezTo>
                    <a:cubicBezTo>
                      <a:pt x="38303" y="1313"/>
                      <a:pt x="49110" y="12121"/>
                      <a:pt x="47893" y="25211"/>
                    </a:cubicBezTo>
                    <a:cubicBezTo>
                      <a:pt x="46675" y="38455"/>
                      <a:pt x="35867" y="49110"/>
                      <a:pt x="22776" y="4789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6" name="Vrije vorm: vorm 2615">
                <a:extLst>
                  <a:ext uri="{FF2B5EF4-FFF2-40B4-BE49-F238E27FC236}">
                    <a16:creationId xmlns:a16="http://schemas.microsoft.com/office/drawing/2014/main" id="{33816985-3968-3AD8-840D-B37A8F6AAE62}"/>
                  </a:ext>
                </a:extLst>
              </p:cNvPr>
              <p:cNvSpPr/>
              <p:nvPr/>
            </p:nvSpPr>
            <p:spPr>
              <a:xfrm>
                <a:off x="5032633" y="4250847"/>
                <a:ext cx="47985" cy="47987"/>
              </a:xfrm>
              <a:custGeom>
                <a:avLst/>
                <a:gdLst>
                  <a:gd name="connsiteX0" fmla="*/ 22775 w 47985"/>
                  <a:gd name="connsiteY0" fmla="*/ 47893 h 47987"/>
                  <a:gd name="connsiteX1" fmla="*/ 94 w 47985"/>
                  <a:gd name="connsiteY1" fmla="*/ 22776 h 47987"/>
                  <a:gd name="connsiteX2" fmla="*/ 25210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3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3"/>
                    </a:moveTo>
                    <a:cubicBezTo>
                      <a:pt x="9684" y="47893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1" y="1313"/>
                      <a:pt x="49109" y="12121"/>
                      <a:pt x="47891" y="25211"/>
                    </a:cubicBezTo>
                    <a:cubicBezTo>
                      <a:pt x="46673" y="38455"/>
                      <a:pt x="35866" y="49110"/>
                      <a:pt x="22775" y="4789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7" name="Vrije vorm: vorm 2616">
                <a:extLst>
                  <a:ext uri="{FF2B5EF4-FFF2-40B4-BE49-F238E27FC236}">
                    <a16:creationId xmlns:a16="http://schemas.microsoft.com/office/drawing/2014/main" id="{CB81E298-9EB4-1529-1D38-BCF128916BA9}"/>
                  </a:ext>
                </a:extLst>
              </p:cNvPr>
              <p:cNvSpPr/>
              <p:nvPr/>
            </p:nvSpPr>
            <p:spPr>
              <a:xfrm>
                <a:off x="4517610" y="5061216"/>
                <a:ext cx="152982" cy="177946"/>
              </a:xfrm>
              <a:custGeom>
                <a:avLst/>
                <a:gdLst>
                  <a:gd name="connsiteX0" fmla="*/ 63020 w 152982"/>
                  <a:gd name="connsiteY0" fmla="*/ 84178 h 177946"/>
                  <a:gd name="connsiteX1" fmla="*/ 28161 w 152982"/>
                  <a:gd name="connsiteY1" fmla="*/ 87680 h 177946"/>
                  <a:gd name="connsiteX2" fmla="*/ 62107 w 152982"/>
                  <a:gd name="connsiteY2" fmla="*/ 90572 h 177946"/>
                  <a:gd name="connsiteX3" fmla="*/ 0 w 152982"/>
                  <a:gd name="connsiteY3" fmla="*/ 154505 h 177946"/>
                  <a:gd name="connsiteX4" fmla="*/ 75502 w 152982"/>
                  <a:gd name="connsiteY4" fmla="*/ 101379 h 177946"/>
                  <a:gd name="connsiteX5" fmla="*/ 78851 w 152982"/>
                  <a:gd name="connsiteY5" fmla="*/ 145371 h 177946"/>
                  <a:gd name="connsiteX6" fmla="*/ 81286 w 152982"/>
                  <a:gd name="connsiteY6" fmla="*/ 104880 h 177946"/>
                  <a:gd name="connsiteX7" fmla="*/ 152526 w 152982"/>
                  <a:gd name="connsiteY7" fmla="*/ 177947 h 177946"/>
                  <a:gd name="connsiteX8" fmla="*/ 87832 w 152982"/>
                  <a:gd name="connsiteY8" fmla="*/ 90876 h 177946"/>
                  <a:gd name="connsiteX9" fmla="*/ 128322 w 152982"/>
                  <a:gd name="connsiteY9" fmla="*/ 86766 h 177946"/>
                  <a:gd name="connsiteX10" fmla="*/ 94073 w 152982"/>
                  <a:gd name="connsiteY10" fmla="*/ 84026 h 177946"/>
                  <a:gd name="connsiteX11" fmla="*/ 152983 w 152982"/>
                  <a:gd name="connsiteY11" fmla="*/ 23290 h 177946"/>
                  <a:gd name="connsiteX12" fmla="*/ 81438 w 152982"/>
                  <a:gd name="connsiteY12" fmla="*/ 74588 h 177946"/>
                  <a:gd name="connsiteX13" fmla="*/ 77785 w 152982"/>
                  <a:gd name="connsiteY13" fmla="*/ 29074 h 177946"/>
                  <a:gd name="connsiteX14" fmla="*/ 75045 w 152982"/>
                  <a:gd name="connsiteY14" fmla="*/ 75654 h 177946"/>
                  <a:gd name="connsiteX15" fmla="*/ 457 w 152982"/>
                  <a:gd name="connsiteY15" fmla="*/ 0 h 177946"/>
                  <a:gd name="connsiteX16" fmla="*/ 63020 w 152982"/>
                  <a:gd name="connsiteY16" fmla="*/ 84178 h 177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2982" h="177946">
                    <a:moveTo>
                      <a:pt x="63020" y="84178"/>
                    </a:moveTo>
                    <a:lnTo>
                      <a:pt x="28161" y="87680"/>
                    </a:lnTo>
                    <a:lnTo>
                      <a:pt x="62107" y="90572"/>
                    </a:lnTo>
                    <a:lnTo>
                      <a:pt x="0" y="154505"/>
                    </a:lnTo>
                    <a:lnTo>
                      <a:pt x="75502" y="101379"/>
                    </a:lnTo>
                    <a:lnTo>
                      <a:pt x="78851" y="145371"/>
                    </a:lnTo>
                    <a:lnTo>
                      <a:pt x="81286" y="104880"/>
                    </a:lnTo>
                    <a:lnTo>
                      <a:pt x="152526" y="177947"/>
                    </a:lnTo>
                    <a:lnTo>
                      <a:pt x="87832" y="90876"/>
                    </a:lnTo>
                    <a:lnTo>
                      <a:pt x="128322" y="86766"/>
                    </a:lnTo>
                    <a:lnTo>
                      <a:pt x="94073" y="84026"/>
                    </a:lnTo>
                    <a:lnTo>
                      <a:pt x="152983" y="23290"/>
                    </a:lnTo>
                    <a:lnTo>
                      <a:pt x="81438" y="74588"/>
                    </a:lnTo>
                    <a:lnTo>
                      <a:pt x="77785" y="29074"/>
                    </a:lnTo>
                    <a:lnTo>
                      <a:pt x="75045" y="75654"/>
                    </a:lnTo>
                    <a:lnTo>
                      <a:pt x="457" y="0"/>
                    </a:lnTo>
                    <a:lnTo>
                      <a:pt x="63020" y="84178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8" name="Vrije vorm: vorm 2617">
                <a:extLst>
                  <a:ext uri="{FF2B5EF4-FFF2-40B4-BE49-F238E27FC236}">
                    <a16:creationId xmlns:a16="http://schemas.microsoft.com/office/drawing/2014/main" id="{F1B88A37-4B41-C7BE-4159-907ED220E030}"/>
                  </a:ext>
                </a:extLst>
              </p:cNvPr>
              <p:cNvSpPr/>
              <p:nvPr/>
            </p:nvSpPr>
            <p:spPr>
              <a:xfrm>
                <a:off x="5023593" y="6637011"/>
                <a:ext cx="284958" cy="245380"/>
              </a:xfrm>
              <a:custGeom>
                <a:avLst/>
                <a:gdLst>
                  <a:gd name="connsiteX0" fmla="*/ 284958 w 284958"/>
                  <a:gd name="connsiteY0" fmla="*/ 119646 h 245380"/>
                  <a:gd name="connsiteX1" fmla="*/ 153592 w 284958"/>
                  <a:gd name="connsiteY1" fmla="*/ 131367 h 245380"/>
                  <a:gd name="connsiteX2" fmla="*/ 145219 w 284958"/>
                  <a:gd name="connsiteY2" fmla="*/ 245381 h 245380"/>
                  <a:gd name="connsiteX3" fmla="*/ 132280 w 284958"/>
                  <a:gd name="connsiteY3" fmla="*/ 131976 h 245380"/>
                  <a:gd name="connsiteX4" fmla="*/ 0 w 284958"/>
                  <a:gd name="connsiteY4" fmla="*/ 125735 h 245380"/>
                  <a:gd name="connsiteX5" fmla="*/ 132280 w 284958"/>
                  <a:gd name="connsiteY5" fmla="*/ 113557 h 245380"/>
                  <a:gd name="connsiteX6" fmla="*/ 139740 w 284958"/>
                  <a:gd name="connsiteY6" fmla="*/ 0 h 245380"/>
                  <a:gd name="connsiteX7" fmla="*/ 152678 w 284958"/>
                  <a:gd name="connsiteY7" fmla="*/ 113557 h 245380"/>
                  <a:gd name="connsiteX8" fmla="*/ 284958 w 284958"/>
                  <a:gd name="connsiteY8" fmla="*/ 119646 h 245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958" h="245380">
                    <a:moveTo>
                      <a:pt x="284958" y="119646"/>
                    </a:moveTo>
                    <a:lnTo>
                      <a:pt x="153592" y="131367"/>
                    </a:lnTo>
                    <a:lnTo>
                      <a:pt x="145219" y="245381"/>
                    </a:lnTo>
                    <a:lnTo>
                      <a:pt x="132280" y="131976"/>
                    </a:lnTo>
                    <a:lnTo>
                      <a:pt x="0" y="125735"/>
                    </a:lnTo>
                    <a:lnTo>
                      <a:pt x="132280" y="113557"/>
                    </a:lnTo>
                    <a:lnTo>
                      <a:pt x="139740" y="0"/>
                    </a:lnTo>
                    <a:lnTo>
                      <a:pt x="152678" y="113557"/>
                    </a:lnTo>
                    <a:lnTo>
                      <a:pt x="284958" y="119646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9" name="Vrije vorm: vorm 2618">
                <a:extLst>
                  <a:ext uri="{FF2B5EF4-FFF2-40B4-BE49-F238E27FC236}">
                    <a16:creationId xmlns:a16="http://schemas.microsoft.com/office/drawing/2014/main" id="{F2026D6B-E3A1-648C-3014-63E41A4A3C69}"/>
                  </a:ext>
                </a:extLst>
              </p:cNvPr>
              <p:cNvSpPr/>
              <p:nvPr/>
            </p:nvSpPr>
            <p:spPr>
              <a:xfrm>
                <a:off x="1865915" y="4094915"/>
                <a:ext cx="210369" cy="244163"/>
              </a:xfrm>
              <a:custGeom>
                <a:avLst/>
                <a:gdLst>
                  <a:gd name="connsiteX0" fmla="*/ 97117 w 210369"/>
                  <a:gd name="connsiteY0" fmla="*/ 244163 h 244163"/>
                  <a:gd name="connsiteX1" fmla="*/ 97117 w 210369"/>
                  <a:gd name="connsiteY1" fmla="*/ 130454 h 244163"/>
                  <a:gd name="connsiteX2" fmla="*/ 0 w 210369"/>
                  <a:gd name="connsiteY2" fmla="*/ 115232 h 244163"/>
                  <a:gd name="connsiteX3" fmla="*/ 97878 w 210369"/>
                  <a:gd name="connsiteY3" fmla="*/ 112948 h 244163"/>
                  <a:gd name="connsiteX4" fmla="*/ 113709 w 210369"/>
                  <a:gd name="connsiteY4" fmla="*/ 0 h 244163"/>
                  <a:gd name="connsiteX5" fmla="*/ 113709 w 210369"/>
                  <a:gd name="connsiteY5" fmla="*/ 113557 h 244163"/>
                  <a:gd name="connsiteX6" fmla="*/ 210370 w 210369"/>
                  <a:gd name="connsiteY6" fmla="*/ 129236 h 244163"/>
                  <a:gd name="connsiteX7" fmla="*/ 112492 w 210369"/>
                  <a:gd name="connsiteY7" fmla="*/ 131519 h 244163"/>
                  <a:gd name="connsiteX8" fmla="*/ 97117 w 210369"/>
                  <a:gd name="connsiteY8" fmla="*/ 244163 h 24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369" h="244163">
                    <a:moveTo>
                      <a:pt x="97117" y="244163"/>
                    </a:moveTo>
                    <a:lnTo>
                      <a:pt x="97117" y="130454"/>
                    </a:lnTo>
                    <a:lnTo>
                      <a:pt x="0" y="115232"/>
                    </a:lnTo>
                    <a:lnTo>
                      <a:pt x="97878" y="112948"/>
                    </a:lnTo>
                    <a:lnTo>
                      <a:pt x="113709" y="0"/>
                    </a:lnTo>
                    <a:lnTo>
                      <a:pt x="113709" y="113557"/>
                    </a:lnTo>
                    <a:lnTo>
                      <a:pt x="210370" y="129236"/>
                    </a:lnTo>
                    <a:lnTo>
                      <a:pt x="112492" y="131519"/>
                    </a:lnTo>
                    <a:lnTo>
                      <a:pt x="97117" y="244163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0" name="Vrije vorm: vorm 2619">
                <a:extLst>
                  <a:ext uri="{FF2B5EF4-FFF2-40B4-BE49-F238E27FC236}">
                    <a16:creationId xmlns:a16="http://schemas.microsoft.com/office/drawing/2014/main" id="{850E2F4D-0C93-F120-B437-69F562DDF7D9}"/>
                  </a:ext>
                </a:extLst>
              </p:cNvPr>
              <p:cNvSpPr/>
              <p:nvPr/>
            </p:nvSpPr>
            <p:spPr>
              <a:xfrm>
                <a:off x="7691271" y="4434977"/>
                <a:ext cx="77786" cy="77786"/>
              </a:xfrm>
              <a:custGeom>
                <a:avLst/>
                <a:gdLst>
                  <a:gd name="connsiteX0" fmla="*/ 36991 w 77786"/>
                  <a:gd name="connsiteY0" fmla="*/ 77633 h 77786"/>
                  <a:gd name="connsiteX1" fmla="*/ 153 w 77786"/>
                  <a:gd name="connsiteY1" fmla="*/ 36991 h 77786"/>
                  <a:gd name="connsiteX2" fmla="*/ 40796 w 77786"/>
                  <a:gd name="connsiteY2" fmla="*/ 153 h 77786"/>
                  <a:gd name="connsiteX3" fmla="*/ 77633 w 77786"/>
                  <a:gd name="connsiteY3" fmla="*/ 40796 h 77786"/>
                  <a:gd name="connsiteX4" fmla="*/ 36991 w 77786"/>
                  <a:gd name="connsiteY4" fmla="*/ 7763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36991" y="77633"/>
                    </a:moveTo>
                    <a:cubicBezTo>
                      <a:pt x="15679" y="77633"/>
                      <a:pt x="-1826" y="58302"/>
                      <a:pt x="153" y="36991"/>
                    </a:cubicBezTo>
                    <a:cubicBezTo>
                      <a:pt x="153" y="15679"/>
                      <a:pt x="19485" y="-1826"/>
                      <a:pt x="40796" y="153"/>
                    </a:cubicBezTo>
                    <a:cubicBezTo>
                      <a:pt x="62107" y="2132"/>
                      <a:pt x="79612" y="19485"/>
                      <a:pt x="77633" y="40796"/>
                    </a:cubicBezTo>
                    <a:cubicBezTo>
                      <a:pt x="75655" y="62107"/>
                      <a:pt x="58302" y="79612"/>
                      <a:pt x="36991" y="7763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1" name="Vrije vorm: vorm 2620">
                <a:extLst>
                  <a:ext uri="{FF2B5EF4-FFF2-40B4-BE49-F238E27FC236}">
                    <a16:creationId xmlns:a16="http://schemas.microsoft.com/office/drawing/2014/main" id="{6DF1A176-05CE-C98D-22D3-1934B69FB0F8}"/>
                  </a:ext>
                </a:extLst>
              </p:cNvPr>
              <p:cNvSpPr/>
              <p:nvPr/>
            </p:nvSpPr>
            <p:spPr>
              <a:xfrm>
                <a:off x="1526613" y="5391688"/>
                <a:ext cx="77786" cy="77786"/>
              </a:xfrm>
              <a:custGeom>
                <a:avLst/>
                <a:gdLst>
                  <a:gd name="connsiteX0" fmla="*/ 36990 w 77786"/>
                  <a:gd name="connsiteY0" fmla="*/ 77633 h 77786"/>
                  <a:gd name="connsiteX1" fmla="*/ 153 w 77786"/>
                  <a:gd name="connsiteY1" fmla="*/ 36990 h 77786"/>
                  <a:gd name="connsiteX2" fmla="*/ 40796 w 77786"/>
                  <a:gd name="connsiteY2" fmla="*/ 153 h 77786"/>
                  <a:gd name="connsiteX3" fmla="*/ 77633 w 77786"/>
                  <a:gd name="connsiteY3" fmla="*/ 40796 h 77786"/>
                  <a:gd name="connsiteX4" fmla="*/ 36990 w 77786"/>
                  <a:gd name="connsiteY4" fmla="*/ 7763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36990" y="77633"/>
                    </a:moveTo>
                    <a:cubicBezTo>
                      <a:pt x="15679" y="77633"/>
                      <a:pt x="-1826" y="58302"/>
                      <a:pt x="153" y="36990"/>
                    </a:cubicBezTo>
                    <a:cubicBezTo>
                      <a:pt x="153" y="15679"/>
                      <a:pt x="19485" y="-1826"/>
                      <a:pt x="40796" y="153"/>
                    </a:cubicBezTo>
                    <a:cubicBezTo>
                      <a:pt x="62107" y="2132"/>
                      <a:pt x="79612" y="19485"/>
                      <a:pt x="77633" y="40796"/>
                    </a:cubicBezTo>
                    <a:cubicBezTo>
                      <a:pt x="75655" y="62107"/>
                      <a:pt x="58301" y="79612"/>
                      <a:pt x="36990" y="7763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2" name="Vrije vorm: vorm 2621">
                <a:extLst>
                  <a:ext uri="{FF2B5EF4-FFF2-40B4-BE49-F238E27FC236}">
                    <a16:creationId xmlns:a16="http://schemas.microsoft.com/office/drawing/2014/main" id="{492967E2-274A-10A2-9EFF-7D10DCD739AA}"/>
                  </a:ext>
                </a:extLst>
              </p:cNvPr>
              <p:cNvSpPr/>
              <p:nvPr/>
            </p:nvSpPr>
            <p:spPr>
              <a:xfrm>
                <a:off x="2814557" y="5595055"/>
                <a:ext cx="77786" cy="77786"/>
              </a:xfrm>
              <a:custGeom>
                <a:avLst/>
                <a:gdLst>
                  <a:gd name="connsiteX0" fmla="*/ 36990 w 77786"/>
                  <a:gd name="connsiteY0" fmla="*/ 77633 h 77786"/>
                  <a:gd name="connsiteX1" fmla="*/ 153 w 77786"/>
                  <a:gd name="connsiteY1" fmla="*/ 36991 h 77786"/>
                  <a:gd name="connsiteX2" fmla="*/ 40796 w 77786"/>
                  <a:gd name="connsiteY2" fmla="*/ 153 h 77786"/>
                  <a:gd name="connsiteX3" fmla="*/ 77633 w 77786"/>
                  <a:gd name="connsiteY3" fmla="*/ 40796 h 77786"/>
                  <a:gd name="connsiteX4" fmla="*/ 36990 w 77786"/>
                  <a:gd name="connsiteY4" fmla="*/ 7763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36990" y="77633"/>
                    </a:moveTo>
                    <a:cubicBezTo>
                      <a:pt x="15680" y="77633"/>
                      <a:pt x="-1826" y="58301"/>
                      <a:pt x="153" y="36991"/>
                    </a:cubicBezTo>
                    <a:cubicBezTo>
                      <a:pt x="153" y="15680"/>
                      <a:pt x="19485" y="-1826"/>
                      <a:pt x="40796" y="153"/>
                    </a:cubicBezTo>
                    <a:cubicBezTo>
                      <a:pt x="62107" y="2132"/>
                      <a:pt x="79612" y="19485"/>
                      <a:pt x="77633" y="40796"/>
                    </a:cubicBezTo>
                    <a:cubicBezTo>
                      <a:pt x="75655" y="62107"/>
                      <a:pt x="58301" y="79612"/>
                      <a:pt x="36990" y="7763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3" name="Vrije vorm: vorm 2622">
                <a:extLst>
                  <a:ext uri="{FF2B5EF4-FFF2-40B4-BE49-F238E27FC236}">
                    <a16:creationId xmlns:a16="http://schemas.microsoft.com/office/drawing/2014/main" id="{67301015-CE11-D9F9-7719-C55C7BA6F034}"/>
                  </a:ext>
                </a:extLst>
              </p:cNvPr>
              <p:cNvSpPr/>
              <p:nvPr/>
            </p:nvSpPr>
            <p:spPr>
              <a:xfrm>
                <a:off x="3314511" y="4957915"/>
                <a:ext cx="47985" cy="47987"/>
              </a:xfrm>
              <a:custGeom>
                <a:avLst/>
                <a:gdLst>
                  <a:gd name="connsiteX0" fmla="*/ 22775 w 47985"/>
                  <a:gd name="connsiteY0" fmla="*/ 47892 h 47987"/>
                  <a:gd name="connsiteX1" fmla="*/ 94 w 47985"/>
                  <a:gd name="connsiteY1" fmla="*/ 22776 h 47987"/>
                  <a:gd name="connsiteX2" fmla="*/ 25210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2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2"/>
                    </a:moveTo>
                    <a:cubicBezTo>
                      <a:pt x="9684" y="47892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1" y="1313"/>
                      <a:pt x="49109" y="12121"/>
                      <a:pt x="47891" y="25211"/>
                    </a:cubicBezTo>
                    <a:cubicBezTo>
                      <a:pt x="46673" y="38455"/>
                      <a:pt x="35866" y="49110"/>
                      <a:pt x="22775" y="47892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4" name="Vrije vorm: vorm 2623">
                <a:extLst>
                  <a:ext uri="{FF2B5EF4-FFF2-40B4-BE49-F238E27FC236}">
                    <a16:creationId xmlns:a16="http://schemas.microsoft.com/office/drawing/2014/main" id="{3024E9E3-9788-4EF6-D255-51F1601E7E1B}"/>
                  </a:ext>
                </a:extLst>
              </p:cNvPr>
              <p:cNvSpPr/>
              <p:nvPr/>
            </p:nvSpPr>
            <p:spPr>
              <a:xfrm>
                <a:off x="2076952" y="4382671"/>
                <a:ext cx="47985" cy="47987"/>
              </a:xfrm>
              <a:custGeom>
                <a:avLst/>
                <a:gdLst>
                  <a:gd name="connsiteX0" fmla="*/ 22775 w 47985"/>
                  <a:gd name="connsiteY0" fmla="*/ 47893 h 47987"/>
                  <a:gd name="connsiteX1" fmla="*/ 94 w 47985"/>
                  <a:gd name="connsiteY1" fmla="*/ 22776 h 47987"/>
                  <a:gd name="connsiteX2" fmla="*/ 25210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3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3"/>
                    </a:moveTo>
                    <a:cubicBezTo>
                      <a:pt x="9684" y="47893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1" y="1313"/>
                      <a:pt x="49109" y="12121"/>
                      <a:pt x="47891" y="25211"/>
                    </a:cubicBezTo>
                    <a:cubicBezTo>
                      <a:pt x="46674" y="38455"/>
                      <a:pt x="35866" y="49110"/>
                      <a:pt x="22775" y="4789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5" name="Vrije vorm: vorm 2624">
                <a:extLst>
                  <a:ext uri="{FF2B5EF4-FFF2-40B4-BE49-F238E27FC236}">
                    <a16:creationId xmlns:a16="http://schemas.microsoft.com/office/drawing/2014/main" id="{0219BCD4-8E12-EA96-B365-041679FB2A93}"/>
                  </a:ext>
                </a:extLst>
              </p:cNvPr>
              <p:cNvSpPr/>
              <p:nvPr/>
            </p:nvSpPr>
            <p:spPr>
              <a:xfrm>
                <a:off x="1362273" y="6038686"/>
                <a:ext cx="47985" cy="47987"/>
              </a:xfrm>
              <a:custGeom>
                <a:avLst/>
                <a:gdLst>
                  <a:gd name="connsiteX0" fmla="*/ 22775 w 47985"/>
                  <a:gd name="connsiteY0" fmla="*/ 47892 h 47987"/>
                  <a:gd name="connsiteX1" fmla="*/ 94 w 47985"/>
                  <a:gd name="connsiteY1" fmla="*/ 22776 h 47987"/>
                  <a:gd name="connsiteX2" fmla="*/ 25210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2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2"/>
                    </a:moveTo>
                    <a:cubicBezTo>
                      <a:pt x="9684" y="47892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1" y="1313"/>
                      <a:pt x="49109" y="12121"/>
                      <a:pt x="47891" y="25211"/>
                    </a:cubicBezTo>
                    <a:cubicBezTo>
                      <a:pt x="46674" y="38455"/>
                      <a:pt x="35866" y="49110"/>
                      <a:pt x="22775" y="47892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6" name="Vrije vorm: vorm 2625">
                <a:extLst>
                  <a:ext uri="{FF2B5EF4-FFF2-40B4-BE49-F238E27FC236}">
                    <a16:creationId xmlns:a16="http://schemas.microsoft.com/office/drawing/2014/main" id="{2B5E2672-3001-6681-8067-4347D2713E33}"/>
                  </a:ext>
                </a:extLst>
              </p:cNvPr>
              <p:cNvSpPr/>
              <p:nvPr/>
            </p:nvSpPr>
            <p:spPr>
              <a:xfrm>
                <a:off x="3289242" y="4779664"/>
                <a:ext cx="47985" cy="47987"/>
              </a:xfrm>
              <a:custGeom>
                <a:avLst/>
                <a:gdLst>
                  <a:gd name="connsiteX0" fmla="*/ 22775 w 47985"/>
                  <a:gd name="connsiteY0" fmla="*/ 47892 h 47987"/>
                  <a:gd name="connsiteX1" fmla="*/ 94 w 47985"/>
                  <a:gd name="connsiteY1" fmla="*/ 22776 h 47987"/>
                  <a:gd name="connsiteX2" fmla="*/ 25210 w 47985"/>
                  <a:gd name="connsiteY2" fmla="*/ 95 h 47987"/>
                  <a:gd name="connsiteX3" fmla="*/ 47891 w 47985"/>
                  <a:gd name="connsiteY3" fmla="*/ 25211 h 47987"/>
                  <a:gd name="connsiteX4" fmla="*/ 22775 w 47985"/>
                  <a:gd name="connsiteY4" fmla="*/ 47892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2775" y="47892"/>
                    </a:moveTo>
                    <a:cubicBezTo>
                      <a:pt x="9684" y="47892"/>
                      <a:pt x="-1124" y="35867"/>
                      <a:pt x="94" y="22776"/>
                    </a:cubicBezTo>
                    <a:cubicBezTo>
                      <a:pt x="94" y="9533"/>
                      <a:pt x="12119" y="-1123"/>
                      <a:pt x="25210" y="95"/>
                    </a:cubicBezTo>
                    <a:cubicBezTo>
                      <a:pt x="38301" y="1313"/>
                      <a:pt x="49109" y="12120"/>
                      <a:pt x="47891" y="25211"/>
                    </a:cubicBezTo>
                    <a:cubicBezTo>
                      <a:pt x="46674" y="38455"/>
                      <a:pt x="35866" y="49110"/>
                      <a:pt x="22775" y="47892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7" name="Vrije vorm: vorm 2626">
                <a:extLst>
                  <a:ext uri="{FF2B5EF4-FFF2-40B4-BE49-F238E27FC236}">
                    <a16:creationId xmlns:a16="http://schemas.microsoft.com/office/drawing/2014/main" id="{DC31FCA1-16C3-CBCF-A367-88F52EEBBE1A}"/>
                  </a:ext>
                </a:extLst>
              </p:cNvPr>
              <p:cNvSpPr/>
              <p:nvPr/>
            </p:nvSpPr>
            <p:spPr>
              <a:xfrm>
                <a:off x="3805764" y="4321361"/>
                <a:ext cx="29953" cy="29953"/>
              </a:xfrm>
              <a:custGeom>
                <a:avLst/>
                <a:gdLst>
                  <a:gd name="connsiteX0" fmla="*/ 14216 w 29953"/>
                  <a:gd name="connsiteY0" fmla="*/ 29894 h 29953"/>
                  <a:gd name="connsiteX1" fmla="*/ 59 w 29953"/>
                  <a:gd name="connsiteY1" fmla="*/ 14216 h 29953"/>
                  <a:gd name="connsiteX2" fmla="*/ 15738 w 29953"/>
                  <a:gd name="connsiteY2" fmla="*/ 59 h 29953"/>
                  <a:gd name="connsiteX3" fmla="*/ 29894 w 29953"/>
                  <a:gd name="connsiteY3" fmla="*/ 15738 h 29953"/>
                  <a:gd name="connsiteX4" fmla="*/ 14216 w 29953"/>
                  <a:gd name="connsiteY4" fmla="*/ 29894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4216" y="29894"/>
                    </a:moveTo>
                    <a:cubicBezTo>
                      <a:pt x="5996" y="29894"/>
                      <a:pt x="-702" y="22436"/>
                      <a:pt x="59" y="14216"/>
                    </a:cubicBezTo>
                    <a:cubicBezTo>
                      <a:pt x="59" y="5996"/>
                      <a:pt x="7518" y="-702"/>
                      <a:pt x="15738" y="59"/>
                    </a:cubicBezTo>
                    <a:cubicBezTo>
                      <a:pt x="23958" y="820"/>
                      <a:pt x="30655" y="7518"/>
                      <a:pt x="29894" y="15738"/>
                    </a:cubicBezTo>
                    <a:cubicBezTo>
                      <a:pt x="29133" y="23958"/>
                      <a:pt x="22436" y="30656"/>
                      <a:pt x="14216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8" name="Vrije vorm: vorm 2627">
                <a:extLst>
                  <a:ext uri="{FF2B5EF4-FFF2-40B4-BE49-F238E27FC236}">
                    <a16:creationId xmlns:a16="http://schemas.microsoft.com/office/drawing/2014/main" id="{941ECB31-008A-2C34-4EDC-FEF122D1D33D}"/>
                  </a:ext>
                </a:extLst>
              </p:cNvPr>
              <p:cNvSpPr/>
              <p:nvPr/>
            </p:nvSpPr>
            <p:spPr>
              <a:xfrm>
                <a:off x="3630253" y="4145850"/>
                <a:ext cx="29953" cy="29953"/>
              </a:xfrm>
              <a:custGeom>
                <a:avLst/>
                <a:gdLst>
                  <a:gd name="connsiteX0" fmla="*/ 14216 w 29953"/>
                  <a:gd name="connsiteY0" fmla="*/ 29894 h 29953"/>
                  <a:gd name="connsiteX1" fmla="*/ 59 w 29953"/>
                  <a:gd name="connsiteY1" fmla="*/ 14216 h 29953"/>
                  <a:gd name="connsiteX2" fmla="*/ 15738 w 29953"/>
                  <a:gd name="connsiteY2" fmla="*/ 59 h 29953"/>
                  <a:gd name="connsiteX3" fmla="*/ 29894 w 29953"/>
                  <a:gd name="connsiteY3" fmla="*/ 15738 h 29953"/>
                  <a:gd name="connsiteX4" fmla="*/ 14216 w 29953"/>
                  <a:gd name="connsiteY4" fmla="*/ 29894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4216" y="29894"/>
                    </a:moveTo>
                    <a:cubicBezTo>
                      <a:pt x="5996" y="29894"/>
                      <a:pt x="-702" y="22436"/>
                      <a:pt x="59" y="14216"/>
                    </a:cubicBezTo>
                    <a:cubicBezTo>
                      <a:pt x="59" y="5996"/>
                      <a:pt x="7518" y="-702"/>
                      <a:pt x="15738" y="59"/>
                    </a:cubicBezTo>
                    <a:cubicBezTo>
                      <a:pt x="23958" y="820"/>
                      <a:pt x="30655" y="7518"/>
                      <a:pt x="29894" y="15738"/>
                    </a:cubicBezTo>
                    <a:cubicBezTo>
                      <a:pt x="29133" y="23958"/>
                      <a:pt x="22436" y="30656"/>
                      <a:pt x="14216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9" name="Vrije vorm: vorm 2628">
                <a:extLst>
                  <a:ext uri="{FF2B5EF4-FFF2-40B4-BE49-F238E27FC236}">
                    <a16:creationId xmlns:a16="http://schemas.microsoft.com/office/drawing/2014/main" id="{9A92F01C-621A-CB76-69B4-1EA79CC1349A}"/>
                  </a:ext>
                </a:extLst>
              </p:cNvPr>
              <p:cNvSpPr/>
              <p:nvPr/>
            </p:nvSpPr>
            <p:spPr>
              <a:xfrm>
                <a:off x="4267147" y="3508804"/>
                <a:ext cx="29953" cy="29953"/>
              </a:xfrm>
              <a:custGeom>
                <a:avLst/>
                <a:gdLst>
                  <a:gd name="connsiteX0" fmla="*/ 14216 w 29953"/>
                  <a:gd name="connsiteY0" fmla="*/ 29894 h 29953"/>
                  <a:gd name="connsiteX1" fmla="*/ 59 w 29953"/>
                  <a:gd name="connsiteY1" fmla="*/ 14216 h 29953"/>
                  <a:gd name="connsiteX2" fmla="*/ 15738 w 29953"/>
                  <a:gd name="connsiteY2" fmla="*/ 59 h 29953"/>
                  <a:gd name="connsiteX3" fmla="*/ 29894 w 29953"/>
                  <a:gd name="connsiteY3" fmla="*/ 15738 h 29953"/>
                  <a:gd name="connsiteX4" fmla="*/ 14216 w 29953"/>
                  <a:gd name="connsiteY4" fmla="*/ 29894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4216" y="29894"/>
                    </a:moveTo>
                    <a:cubicBezTo>
                      <a:pt x="5995" y="29894"/>
                      <a:pt x="-702" y="22435"/>
                      <a:pt x="59" y="14216"/>
                    </a:cubicBezTo>
                    <a:cubicBezTo>
                      <a:pt x="59" y="5996"/>
                      <a:pt x="7518" y="-702"/>
                      <a:pt x="15738" y="59"/>
                    </a:cubicBezTo>
                    <a:cubicBezTo>
                      <a:pt x="23957" y="820"/>
                      <a:pt x="30655" y="7518"/>
                      <a:pt x="29894" y="15738"/>
                    </a:cubicBezTo>
                    <a:cubicBezTo>
                      <a:pt x="29133" y="23958"/>
                      <a:pt x="22435" y="30655"/>
                      <a:pt x="14216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0" name="Vrije vorm: vorm 2629">
                <a:extLst>
                  <a:ext uri="{FF2B5EF4-FFF2-40B4-BE49-F238E27FC236}">
                    <a16:creationId xmlns:a16="http://schemas.microsoft.com/office/drawing/2014/main" id="{1E92921B-403F-014A-EB42-C7F02FA66241}"/>
                  </a:ext>
                </a:extLst>
              </p:cNvPr>
              <p:cNvSpPr/>
              <p:nvPr/>
            </p:nvSpPr>
            <p:spPr>
              <a:xfrm>
                <a:off x="5723448" y="4965105"/>
                <a:ext cx="29953" cy="29953"/>
              </a:xfrm>
              <a:custGeom>
                <a:avLst/>
                <a:gdLst>
                  <a:gd name="connsiteX0" fmla="*/ 14216 w 29953"/>
                  <a:gd name="connsiteY0" fmla="*/ 29894 h 29953"/>
                  <a:gd name="connsiteX1" fmla="*/ 59 w 29953"/>
                  <a:gd name="connsiteY1" fmla="*/ 14216 h 29953"/>
                  <a:gd name="connsiteX2" fmla="*/ 15738 w 29953"/>
                  <a:gd name="connsiteY2" fmla="*/ 59 h 29953"/>
                  <a:gd name="connsiteX3" fmla="*/ 29894 w 29953"/>
                  <a:gd name="connsiteY3" fmla="*/ 15738 h 29953"/>
                  <a:gd name="connsiteX4" fmla="*/ 14216 w 29953"/>
                  <a:gd name="connsiteY4" fmla="*/ 29894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4216" y="29894"/>
                    </a:moveTo>
                    <a:cubicBezTo>
                      <a:pt x="5996" y="29894"/>
                      <a:pt x="-702" y="22436"/>
                      <a:pt x="59" y="14216"/>
                    </a:cubicBezTo>
                    <a:cubicBezTo>
                      <a:pt x="59" y="5995"/>
                      <a:pt x="7518" y="-702"/>
                      <a:pt x="15738" y="59"/>
                    </a:cubicBezTo>
                    <a:cubicBezTo>
                      <a:pt x="23958" y="820"/>
                      <a:pt x="30656" y="7518"/>
                      <a:pt x="29894" y="15738"/>
                    </a:cubicBezTo>
                    <a:cubicBezTo>
                      <a:pt x="29133" y="23958"/>
                      <a:pt x="22436" y="30656"/>
                      <a:pt x="14216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1" name="Vrije vorm: vorm 2630">
                <a:extLst>
                  <a:ext uri="{FF2B5EF4-FFF2-40B4-BE49-F238E27FC236}">
                    <a16:creationId xmlns:a16="http://schemas.microsoft.com/office/drawing/2014/main" id="{2E63DEEE-D5D0-6B15-9CF3-509F22206F22}"/>
                  </a:ext>
                </a:extLst>
              </p:cNvPr>
              <p:cNvSpPr/>
              <p:nvPr/>
            </p:nvSpPr>
            <p:spPr>
              <a:xfrm>
                <a:off x="6274337" y="4414216"/>
                <a:ext cx="29953" cy="29953"/>
              </a:xfrm>
              <a:custGeom>
                <a:avLst/>
                <a:gdLst>
                  <a:gd name="connsiteX0" fmla="*/ 14216 w 29953"/>
                  <a:gd name="connsiteY0" fmla="*/ 29894 h 29953"/>
                  <a:gd name="connsiteX1" fmla="*/ 59 w 29953"/>
                  <a:gd name="connsiteY1" fmla="*/ 14216 h 29953"/>
                  <a:gd name="connsiteX2" fmla="*/ 15738 w 29953"/>
                  <a:gd name="connsiteY2" fmla="*/ 59 h 29953"/>
                  <a:gd name="connsiteX3" fmla="*/ 29894 w 29953"/>
                  <a:gd name="connsiteY3" fmla="*/ 15738 h 29953"/>
                  <a:gd name="connsiteX4" fmla="*/ 14216 w 29953"/>
                  <a:gd name="connsiteY4" fmla="*/ 29894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4216" y="29894"/>
                    </a:moveTo>
                    <a:cubicBezTo>
                      <a:pt x="5996" y="29894"/>
                      <a:pt x="-702" y="22436"/>
                      <a:pt x="59" y="14216"/>
                    </a:cubicBezTo>
                    <a:cubicBezTo>
                      <a:pt x="59" y="5995"/>
                      <a:pt x="7518" y="-702"/>
                      <a:pt x="15738" y="59"/>
                    </a:cubicBezTo>
                    <a:cubicBezTo>
                      <a:pt x="23958" y="820"/>
                      <a:pt x="30656" y="7518"/>
                      <a:pt x="29894" y="15738"/>
                    </a:cubicBezTo>
                    <a:cubicBezTo>
                      <a:pt x="29133" y="23958"/>
                      <a:pt x="22436" y="30656"/>
                      <a:pt x="14216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632" name="Graphic 2481">
              <a:extLst>
                <a:ext uri="{FF2B5EF4-FFF2-40B4-BE49-F238E27FC236}">
                  <a16:creationId xmlns:a16="http://schemas.microsoft.com/office/drawing/2014/main" id="{F53BCD64-97D7-6C9F-4D61-0788681D2669}"/>
                </a:ext>
              </a:extLst>
            </p:cNvPr>
            <p:cNvGrpSpPr/>
            <p:nvPr/>
          </p:nvGrpSpPr>
          <p:grpSpPr>
            <a:xfrm>
              <a:off x="184098" y="3838499"/>
              <a:ext cx="11914286" cy="4816890"/>
              <a:chOff x="184098" y="3838499"/>
              <a:chExt cx="11914286" cy="4816890"/>
            </a:xfrm>
            <a:grpFill/>
          </p:grpSpPr>
          <p:sp>
            <p:nvSpPr>
              <p:cNvPr id="2633" name="Vrije vorm: vorm 2632">
                <a:extLst>
                  <a:ext uri="{FF2B5EF4-FFF2-40B4-BE49-F238E27FC236}">
                    <a16:creationId xmlns:a16="http://schemas.microsoft.com/office/drawing/2014/main" id="{42F6E56B-AD09-3BF0-A1BC-74DFF95CA982}"/>
                  </a:ext>
                </a:extLst>
              </p:cNvPr>
              <p:cNvSpPr/>
              <p:nvPr/>
            </p:nvSpPr>
            <p:spPr>
              <a:xfrm>
                <a:off x="6992016" y="4503387"/>
                <a:ext cx="15010" cy="16163"/>
              </a:xfrm>
              <a:custGeom>
                <a:avLst/>
                <a:gdLst>
                  <a:gd name="connsiteX0" fmla="*/ 3453 w 15010"/>
                  <a:gd name="connsiteY0" fmla="*/ 1156 h 16163"/>
                  <a:gd name="connsiteX1" fmla="*/ 13804 w 15010"/>
                  <a:gd name="connsiteY1" fmla="*/ 4657 h 16163"/>
                  <a:gd name="connsiteX2" fmla="*/ 11521 w 15010"/>
                  <a:gd name="connsiteY2" fmla="*/ 15008 h 16163"/>
                  <a:gd name="connsiteX3" fmla="*/ 1170 w 15010"/>
                  <a:gd name="connsiteY3" fmla="*/ 11507 h 16163"/>
                  <a:gd name="connsiteX4" fmla="*/ 3453 w 15010"/>
                  <a:gd name="connsiteY4" fmla="*/ 1156 h 1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10" h="16163">
                    <a:moveTo>
                      <a:pt x="3453" y="1156"/>
                    </a:moveTo>
                    <a:cubicBezTo>
                      <a:pt x="6954" y="-1128"/>
                      <a:pt x="11521" y="-62"/>
                      <a:pt x="13804" y="4657"/>
                    </a:cubicBezTo>
                    <a:cubicBezTo>
                      <a:pt x="16087" y="8158"/>
                      <a:pt x="15022" y="12725"/>
                      <a:pt x="11521" y="15008"/>
                    </a:cubicBezTo>
                    <a:cubicBezTo>
                      <a:pt x="8020" y="17291"/>
                      <a:pt x="3453" y="16225"/>
                      <a:pt x="1170" y="11507"/>
                    </a:cubicBezTo>
                    <a:cubicBezTo>
                      <a:pt x="-1114" y="8006"/>
                      <a:pt x="104" y="3439"/>
                      <a:pt x="3453" y="115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4" name="Vrije vorm: vorm 2633">
                <a:extLst>
                  <a:ext uri="{FF2B5EF4-FFF2-40B4-BE49-F238E27FC236}">
                    <a16:creationId xmlns:a16="http://schemas.microsoft.com/office/drawing/2014/main" id="{138AE3DE-FA04-E150-9CF8-FB58865BF2E5}"/>
                  </a:ext>
                </a:extLst>
              </p:cNvPr>
              <p:cNvSpPr/>
              <p:nvPr/>
            </p:nvSpPr>
            <p:spPr>
              <a:xfrm>
                <a:off x="6559391" y="6082926"/>
                <a:ext cx="50805" cy="50805"/>
              </a:xfrm>
              <a:custGeom>
                <a:avLst/>
                <a:gdLst>
                  <a:gd name="connsiteX0" fmla="*/ 26146 w 50805"/>
                  <a:gd name="connsiteY0" fmla="*/ 152 h 50805"/>
                  <a:gd name="connsiteX1" fmla="*/ 50805 w 50805"/>
                  <a:gd name="connsiteY1" fmla="*/ 27400 h 50805"/>
                  <a:gd name="connsiteX2" fmla="*/ 23406 w 50805"/>
                  <a:gd name="connsiteY2" fmla="*/ 50690 h 50805"/>
                  <a:gd name="connsiteX3" fmla="*/ 116 w 50805"/>
                  <a:gd name="connsiteY3" fmla="*/ 24660 h 50805"/>
                  <a:gd name="connsiteX4" fmla="*/ 26146 w 50805"/>
                  <a:gd name="connsiteY4" fmla="*/ 0 h 50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05" h="50805">
                    <a:moveTo>
                      <a:pt x="26146" y="152"/>
                    </a:moveTo>
                    <a:cubicBezTo>
                      <a:pt x="41215" y="1522"/>
                      <a:pt x="50805" y="12482"/>
                      <a:pt x="50805" y="27400"/>
                    </a:cubicBezTo>
                    <a:cubicBezTo>
                      <a:pt x="49435" y="41100"/>
                      <a:pt x="38475" y="52060"/>
                      <a:pt x="23406" y="50690"/>
                    </a:cubicBezTo>
                    <a:cubicBezTo>
                      <a:pt x="9705" y="50690"/>
                      <a:pt x="-1254" y="38360"/>
                      <a:pt x="116" y="24660"/>
                    </a:cubicBezTo>
                    <a:cubicBezTo>
                      <a:pt x="116" y="9590"/>
                      <a:pt x="12446" y="0"/>
                      <a:pt x="26146" y="0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5" name="Vrije vorm: vorm 2634">
                <a:extLst>
                  <a:ext uri="{FF2B5EF4-FFF2-40B4-BE49-F238E27FC236}">
                    <a16:creationId xmlns:a16="http://schemas.microsoft.com/office/drawing/2014/main" id="{590CDC41-B796-BE86-A218-926A5BF14519}"/>
                  </a:ext>
                </a:extLst>
              </p:cNvPr>
              <p:cNvSpPr/>
              <p:nvPr/>
            </p:nvSpPr>
            <p:spPr>
              <a:xfrm>
                <a:off x="10971525" y="4663766"/>
                <a:ext cx="48181" cy="49435"/>
              </a:xfrm>
              <a:custGeom>
                <a:avLst/>
                <a:gdLst>
                  <a:gd name="connsiteX0" fmla="*/ 24776 w 48181"/>
                  <a:gd name="connsiteY0" fmla="*/ 0 h 49435"/>
                  <a:gd name="connsiteX1" fmla="*/ 48065 w 48181"/>
                  <a:gd name="connsiteY1" fmla="*/ 26030 h 49435"/>
                  <a:gd name="connsiteX2" fmla="*/ 22036 w 48181"/>
                  <a:gd name="connsiteY2" fmla="*/ 49320 h 49435"/>
                  <a:gd name="connsiteX3" fmla="*/ 116 w 48181"/>
                  <a:gd name="connsiteY3" fmla="*/ 23290 h 49435"/>
                  <a:gd name="connsiteX4" fmla="*/ 24776 w 48181"/>
                  <a:gd name="connsiteY4" fmla="*/ 0 h 4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81" h="49435">
                    <a:moveTo>
                      <a:pt x="24776" y="0"/>
                    </a:moveTo>
                    <a:cubicBezTo>
                      <a:pt x="38475" y="1370"/>
                      <a:pt x="49436" y="12330"/>
                      <a:pt x="48065" y="26030"/>
                    </a:cubicBezTo>
                    <a:cubicBezTo>
                      <a:pt x="48065" y="39730"/>
                      <a:pt x="35735" y="50690"/>
                      <a:pt x="22036" y="49320"/>
                    </a:cubicBezTo>
                    <a:cubicBezTo>
                      <a:pt x="9706" y="49320"/>
                      <a:pt x="-1254" y="36990"/>
                      <a:pt x="116" y="23290"/>
                    </a:cubicBezTo>
                    <a:cubicBezTo>
                      <a:pt x="116" y="10960"/>
                      <a:pt x="12446" y="0"/>
                      <a:pt x="24776" y="0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6" name="Vrije vorm: vorm 2635">
                <a:extLst>
                  <a:ext uri="{FF2B5EF4-FFF2-40B4-BE49-F238E27FC236}">
                    <a16:creationId xmlns:a16="http://schemas.microsoft.com/office/drawing/2014/main" id="{62A479BB-2DEE-1342-5487-7E743E428A72}"/>
                  </a:ext>
                </a:extLst>
              </p:cNvPr>
              <p:cNvSpPr/>
              <p:nvPr/>
            </p:nvSpPr>
            <p:spPr>
              <a:xfrm>
                <a:off x="6140898" y="6265380"/>
                <a:ext cx="24659" cy="24871"/>
              </a:xfrm>
              <a:custGeom>
                <a:avLst/>
                <a:gdLst>
                  <a:gd name="connsiteX0" fmla="*/ 12330 w 24659"/>
                  <a:gd name="connsiteY0" fmla="*/ 211 h 24871"/>
                  <a:gd name="connsiteX1" fmla="*/ 24660 w 24659"/>
                  <a:gd name="connsiteY1" fmla="*/ 12541 h 24871"/>
                  <a:gd name="connsiteX2" fmla="*/ 10960 w 24659"/>
                  <a:gd name="connsiteY2" fmla="*/ 24871 h 24871"/>
                  <a:gd name="connsiteX3" fmla="*/ 0 w 24659"/>
                  <a:gd name="connsiteY3" fmla="*/ 11171 h 24871"/>
                  <a:gd name="connsiteX4" fmla="*/ 12330 w 24659"/>
                  <a:gd name="connsiteY4" fmla="*/ 211 h 24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59" h="24871">
                    <a:moveTo>
                      <a:pt x="12330" y="211"/>
                    </a:moveTo>
                    <a:cubicBezTo>
                      <a:pt x="19180" y="211"/>
                      <a:pt x="24660" y="5692"/>
                      <a:pt x="24660" y="12541"/>
                    </a:cubicBezTo>
                    <a:cubicBezTo>
                      <a:pt x="24660" y="19391"/>
                      <a:pt x="17810" y="24871"/>
                      <a:pt x="10960" y="24871"/>
                    </a:cubicBezTo>
                    <a:cubicBezTo>
                      <a:pt x="5480" y="23501"/>
                      <a:pt x="0" y="18021"/>
                      <a:pt x="0" y="11171"/>
                    </a:cubicBezTo>
                    <a:cubicBezTo>
                      <a:pt x="0" y="4321"/>
                      <a:pt x="5480" y="-1159"/>
                      <a:pt x="12330" y="21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7" name="Vrije vorm: vorm 2636">
                <a:extLst>
                  <a:ext uri="{FF2B5EF4-FFF2-40B4-BE49-F238E27FC236}">
                    <a16:creationId xmlns:a16="http://schemas.microsoft.com/office/drawing/2014/main" id="{9268C228-A112-2DCF-427D-C9E1BF178851}"/>
                  </a:ext>
                </a:extLst>
              </p:cNvPr>
              <p:cNvSpPr/>
              <p:nvPr/>
            </p:nvSpPr>
            <p:spPr>
              <a:xfrm>
                <a:off x="9392109" y="5731190"/>
                <a:ext cx="54987" cy="55008"/>
              </a:xfrm>
              <a:custGeom>
                <a:avLst/>
                <a:gdLst>
                  <a:gd name="connsiteX0" fmla="*/ 28854 w 54987"/>
                  <a:gd name="connsiteY0" fmla="*/ 104 h 55008"/>
                  <a:gd name="connsiteX1" fmla="*/ 54883 w 54987"/>
                  <a:gd name="connsiteY1" fmla="*/ 28874 h 55008"/>
                  <a:gd name="connsiteX2" fmla="*/ 26114 w 54987"/>
                  <a:gd name="connsiteY2" fmla="*/ 54904 h 55008"/>
                  <a:gd name="connsiteX3" fmla="*/ 84 w 54987"/>
                  <a:gd name="connsiteY3" fmla="*/ 26134 h 55008"/>
                  <a:gd name="connsiteX4" fmla="*/ 28854 w 54987"/>
                  <a:gd name="connsiteY4" fmla="*/ 1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87" h="55008">
                    <a:moveTo>
                      <a:pt x="28854" y="104"/>
                    </a:moveTo>
                    <a:cubicBezTo>
                      <a:pt x="43924" y="104"/>
                      <a:pt x="56254" y="13804"/>
                      <a:pt x="54883" y="28874"/>
                    </a:cubicBezTo>
                    <a:cubicBezTo>
                      <a:pt x="54883" y="43944"/>
                      <a:pt x="41184" y="56274"/>
                      <a:pt x="26114" y="54904"/>
                    </a:cubicBezTo>
                    <a:cubicBezTo>
                      <a:pt x="11044" y="53534"/>
                      <a:pt x="-1134" y="41204"/>
                      <a:pt x="84" y="26134"/>
                    </a:cubicBezTo>
                    <a:cubicBezTo>
                      <a:pt x="1454" y="11064"/>
                      <a:pt x="13783" y="-1266"/>
                      <a:pt x="2885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8" name="Vrije vorm: vorm 2637">
                <a:extLst>
                  <a:ext uri="{FF2B5EF4-FFF2-40B4-BE49-F238E27FC236}">
                    <a16:creationId xmlns:a16="http://schemas.microsoft.com/office/drawing/2014/main" id="{CC7D2DB7-8121-925D-96F7-BE52E4B8E9F2}"/>
                  </a:ext>
                </a:extLst>
              </p:cNvPr>
              <p:cNvSpPr/>
              <p:nvPr/>
            </p:nvSpPr>
            <p:spPr>
              <a:xfrm>
                <a:off x="7050184" y="4506285"/>
                <a:ext cx="4042" cy="3738"/>
              </a:xfrm>
              <a:custGeom>
                <a:avLst/>
                <a:gdLst>
                  <a:gd name="connsiteX0" fmla="*/ 541 w 4042"/>
                  <a:gd name="connsiteY0" fmla="*/ 541 h 3738"/>
                  <a:gd name="connsiteX1" fmla="*/ 4042 w 4042"/>
                  <a:gd name="connsiteY1" fmla="*/ 541 h 3738"/>
                  <a:gd name="connsiteX2" fmla="*/ 2824 w 4042"/>
                  <a:gd name="connsiteY2" fmla="*/ 2825 h 3738"/>
                  <a:gd name="connsiteX3" fmla="*/ 541 w 4042"/>
                  <a:gd name="connsiteY3" fmla="*/ 2825 h 3738"/>
                  <a:gd name="connsiteX4" fmla="*/ 541 w 4042"/>
                  <a:gd name="connsiteY4" fmla="*/ 541 h 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" h="3738">
                    <a:moveTo>
                      <a:pt x="541" y="541"/>
                    </a:moveTo>
                    <a:cubicBezTo>
                      <a:pt x="1759" y="-676"/>
                      <a:pt x="2824" y="541"/>
                      <a:pt x="4042" y="541"/>
                    </a:cubicBezTo>
                    <a:cubicBezTo>
                      <a:pt x="4042" y="1759"/>
                      <a:pt x="4042" y="2825"/>
                      <a:pt x="2824" y="2825"/>
                    </a:cubicBezTo>
                    <a:cubicBezTo>
                      <a:pt x="1607" y="4042"/>
                      <a:pt x="541" y="4042"/>
                      <a:pt x="541" y="2825"/>
                    </a:cubicBezTo>
                    <a:cubicBezTo>
                      <a:pt x="-676" y="1607"/>
                      <a:pt x="541" y="541"/>
                      <a:pt x="541" y="54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9" name="Vrije vorm: vorm 2638">
                <a:extLst>
                  <a:ext uri="{FF2B5EF4-FFF2-40B4-BE49-F238E27FC236}">
                    <a16:creationId xmlns:a16="http://schemas.microsoft.com/office/drawing/2014/main" id="{094AD816-44B6-0E69-2D09-35D1E1DA3EE3}"/>
                  </a:ext>
                </a:extLst>
              </p:cNvPr>
              <p:cNvSpPr/>
              <p:nvPr/>
            </p:nvSpPr>
            <p:spPr>
              <a:xfrm>
                <a:off x="10345708" y="4851759"/>
                <a:ext cx="284805" cy="245228"/>
              </a:xfrm>
              <a:custGeom>
                <a:avLst/>
                <a:gdLst>
                  <a:gd name="connsiteX0" fmla="*/ 0 w 284805"/>
                  <a:gd name="connsiteY0" fmla="*/ 125735 h 245228"/>
                  <a:gd name="connsiteX1" fmla="*/ 131367 w 284805"/>
                  <a:gd name="connsiteY1" fmla="*/ 114014 h 245228"/>
                  <a:gd name="connsiteX2" fmla="*/ 139587 w 284805"/>
                  <a:gd name="connsiteY2" fmla="*/ 0 h 245228"/>
                  <a:gd name="connsiteX3" fmla="*/ 152677 w 284805"/>
                  <a:gd name="connsiteY3" fmla="*/ 113405 h 245228"/>
                  <a:gd name="connsiteX4" fmla="*/ 284805 w 284805"/>
                  <a:gd name="connsiteY4" fmla="*/ 119494 h 245228"/>
                  <a:gd name="connsiteX5" fmla="*/ 152677 w 284805"/>
                  <a:gd name="connsiteY5" fmla="*/ 131671 h 245228"/>
                  <a:gd name="connsiteX6" fmla="*/ 145219 w 284805"/>
                  <a:gd name="connsiteY6" fmla="*/ 245229 h 245228"/>
                  <a:gd name="connsiteX7" fmla="*/ 132128 w 284805"/>
                  <a:gd name="connsiteY7" fmla="*/ 131824 h 245228"/>
                  <a:gd name="connsiteX8" fmla="*/ 0 w 284805"/>
                  <a:gd name="connsiteY8" fmla="*/ 125735 h 24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805" h="245228">
                    <a:moveTo>
                      <a:pt x="0" y="125735"/>
                    </a:moveTo>
                    <a:lnTo>
                      <a:pt x="131367" y="114014"/>
                    </a:lnTo>
                    <a:lnTo>
                      <a:pt x="139587" y="0"/>
                    </a:lnTo>
                    <a:lnTo>
                      <a:pt x="152677" y="113405"/>
                    </a:lnTo>
                    <a:lnTo>
                      <a:pt x="284805" y="119494"/>
                    </a:lnTo>
                    <a:lnTo>
                      <a:pt x="152677" y="131671"/>
                    </a:lnTo>
                    <a:lnTo>
                      <a:pt x="145219" y="245229"/>
                    </a:lnTo>
                    <a:lnTo>
                      <a:pt x="132128" y="131824"/>
                    </a:lnTo>
                    <a:lnTo>
                      <a:pt x="0" y="125735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0" name="Vrije vorm: vorm 2639">
                <a:extLst>
                  <a:ext uri="{FF2B5EF4-FFF2-40B4-BE49-F238E27FC236}">
                    <a16:creationId xmlns:a16="http://schemas.microsoft.com/office/drawing/2014/main" id="{51E2952F-6092-2667-2D9A-5C2906E62022}"/>
                  </a:ext>
                </a:extLst>
              </p:cNvPr>
              <p:cNvSpPr/>
              <p:nvPr/>
            </p:nvSpPr>
            <p:spPr>
              <a:xfrm>
                <a:off x="9186999" y="4096894"/>
                <a:ext cx="195146" cy="226962"/>
              </a:xfrm>
              <a:custGeom>
                <a:avLst/>
                <a:gdLst>
                  <a:gd name="connsiteX0" fmla="*/ 609 w 195146"/>
                  <a:gd name="connsiteY0" fmla="*/ 0 h 226962"/>
                  <a:gd name="connsiteX1" fmla="*/ 97269 w 195146"/>
                  <a:gd name="connsiteY1" fmla="*/ 98791 h 226962"/>
                  <a:gd name="connsiteX2" fmla="*/ 195147 w 195146"/>
                  <a:gd name="connsiteY2" fmla="*/ 29835 h 226962"/>
                  <a:gd name="connsiteX3" fmla="*/ 111882 w 195146"/>
                  <a:gd name="connsiteY3" fmla="*/ 115688 h 226962"/>
                  <a:gd name="connsiteX4" fmla="*/ 194691 w 195146"/>
                  <a:gd name="connsiteY4" fmla="*/ 226962 h 226962"/>
                  <a:gd name="connsiteX5" fmla="*/ 96965 w 195146"/>
                  <a:gd name="connsiteY5" fmla="*/ 127866 h 226962"/>
                  <a:gd name="connsiteX6" fmla="*/ 0 w 195146"/>
                  <a:gd name="connsiteY6" fmla="*/ 197127 h 226962"/>
                  <a:gd name="connsiteX7" fmla="*/ 83265 w 195146"/>
                  <a:gd name="connsiteY7" fmla="*/ 111274 h 226962"/>
                  <a:gd name="connsiteX8" fmla="*/ 609 w 195146"/>
                  <a:gd name="connsiteY8" fmla="*/ 0 h 226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146" h="226962">
                    <a:moveTo>
                      <a:pt x="609" y="0"/>
                    </a:moveTo>
                    <a:lnTo>
                      <a:pt x="97269" y="98791"/>
                    </a:lnTo>
                    <a:lnTo>
                      <a:pt x="195147" y="29835"/>
                    </a:lnTo>
                    <a:lnTo>
                      <a:pt x="111882" y="115688"/>
                    </a:lnTo>
                    <a:lnTo>
                      <a:pt x="194691" y="226962"/>
                    </a:lnTo>
                    <a:lnTo>
                      <a:pt x="96965" y="127866"/>
                    </a:lnTo>
                    <a:lnTo>
                      <a:pt x="0" y="197127"/>
                    </a:lnTo>
                    <a:lnTo>
                      <a:pt x="83265" y="111274"/>
                    </a:lnTo>
                    <a:lnTo>
                      <a:pt x="609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1" name="Vrije vorm: vorm 2640">
                <a:extLst>
                  <a:ext uri="{FF2B5EF4-FFF2-40B4-BE49-F238E27FC236}">
                    <a16:creationId xmlns:a16="http://schemas.microsoft.com/office/drawing/2014/main" id="{2E82D16A-169A-4FD6-1EEC-7AEDC2B19F45}"/>
                  </a:ext>
                </a:extLst>
              </p:cNvPr>
              <p:cNvSpPr/>
              <p:nvPr/>
            </p:nvSpPr>
            <p:spPr>
              <a:xfrm>
                <a:off x="7997845" y="5571462"/>
                <a:ext cx="189363" cy="189515"/>
              </a:xfrm>
              <a:custGeom>
                <a:avLst/>
                <a:gdLst>
                  <a:gd name="connsiteX0" fmla="*/ 189363 w 189363"/>
                  <a:gd name="connsiteY0" fmla="*/ 0 h 189515"/>
                  <a:gd name="connsiteX1" fmla="*/ 107317 w 189363"/>
                  <a:gd name="connsiteY1" fmla="*/ 93312 h 189515"/>
                  <a:gd name="connsiteX2" fmla="*/ 175816 w 189363"/>
                  <a:gd name="connsiteY2" fmla="*/ 175816 h 189515"/>
                  <a:gd name="connsiteX3" fmla="*/ 93312 w 189363"/>
                  <a:gd name="connsiteY3" fmla="*/ 107468 h 189515"/>
                  <a:gd name="connsiteX4" fmla="*/ 0 w 189363"/>
                  <a:gd name="connsiteY4" fmla="*/ 189516 h 189515"/>
                  <a:gd name="connsiteX5" fmla="*/ 81591 w 189363"/>
                  <a:gd name="connsiteY5" fmla="*/ 95747 h 189515"/>
                  <a:gd name="connsiteX6" fmla="*/ 13092 w 189363"/>
                  <a:gd name="connsiteY6" fmla="*/ 13091 h 189515"/>
                  <a:gd name="connsiteX7" fmla="*/ 95595 w 189363"/>
                  <a:gd name="connsiteY7" fmla="*/ 81591 h 189515"/>
                  <a:gd name="connsiteX8" fmla="*/ 189363 w 189363"/>
                  <a:gd name="connsiteY8" fmla="*/ 0 h 18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363" h="189515">
                    <a:moveTo>
                      <a:pt x="189363" y="0"/>
                    </a:moveTo>
                    <a:lnTo>
                      <a:pt x="107317" y="93312"/>
                    </a:lnTo>
                    <a:lnTo>
                      <a:pt x="175816" y="175816"/>
                    </a:lnTo>
                    <a:lnTo>
                      <a:pt x="93312" y="107468"/>
                    </a:lnTo>
                    <a:lnTo>
                      <a:pt x="0" y="189516"/>
                    </a:lnTo>
                    <a:lnTo>
                      <a:pt x="81591" y="95747"/>
                    </a:lnTo>
                    <a:lnTo>
                      <a:pt x="13092" y="13091"/>
                    </a:lnTo>
                    <a:lnTo>
                      <a:pt x="95595" y="81591"/>
                    </a:lnTo>
                    <a:lnTo>
                      <a:pt x="189363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2" name="Vrije vorm: vorm 2641">
                <a:extLst>
                  <a:ext uri="{FF2B5EF4-FFF2-40B4-BE49-F238E27FC236}">
                    <a16:creationId xmlns:a16="http://schemas.microsoft.com/office/drawing/2014/main" id="{38A7AEF4-F436-4019-F1BE-675757AA61B5}"/>
                  </a:ext>
                </a:extLst>
              </p:cNvPr>
              <p:cNvSpPr/>
              <p:nvPr/>
            </p:nvSpPr>
            <p:spPr>
              <a:xfrm>
                <a:off x="8745329" y="3838499"/>
                <a:ext cx="46273" cy="46274"/>
              </a:xfrm>
              <a:custGeom>
                <a:avLst/>
                <a:gdLst>
                  <a:gd name="connsiteX0" fmla="*/ 24278 w 46273"/>
                  <a:gd name="connsiteY0" fmla="*/ 76 h 46274"/>
                  <a:gd name="connsiteX1" fmla="*/ 46198 w 46273"/>
                  <a:gd name="connsiteY1" fmla="*/ 24279 h 46274"/>
                  <a:gd name="connsiteX2" fmla="*/ 21995 w 46273"/>
                  <a:gd name="connsiteY2" fmla="*/ 46199 h 46274"/>
                  <a:gd name="connsiteX3" fmla="*/ 76 w 46273"/>
                  <a:gd name="connsiteY3" fmla="*/ 21995 h 46274"/>
                  <a:gd name="connsiteX4" fmla="*/ 24278 w 46273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3" h="46274">
                    <a:moveTo>
                      <a:pt x="24278" y="76"/>
                    </a:moveTo>
                    <a:cubicBezTo>
                      <a:pt x="36913" y="76"/>
                      <a:pt x="47264" y="11645"/>
                      <a:pt x="46198" y="24279"/>
                    </a:cubicBezTo>
                    <a:cubicBezTo>
                      <a:pt x="46198" y="36913"/>
                      <a:pt x="34629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5" y="-990"/>
                      <a:pt x="24278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3" name="Vrije vorm: vorm 2642">
                <a:extLst>
                  <a:ext uri="{FF2B5EF4-FFF2-40B4-BE49-F238E27FC236}">
                    <a16:creationId xmlns:a16="http://schemas.microsoft.com/office/drawing/2014/main" id="{15F7F7DC-7544-C3C2-A3F6-69CC146FA88A}"/>
                  </a:ext>
                </a:extLst>
              </p:cNvPr>
              <p:cNvSpPr/>
              <p:nvPr/>
            </p:nvSpPr>
            <p:spPr>
              <a:xfrm>
                <a:off x="184098" y="8350339"/>
                <a:ext cx="46274" cy="46273"/>
              </a:xfrm>
              <a:custGeom>
                <a:avLst/>
                <a:gdLst>
                  <a:gd name="connsiteX0" fmla="*/ 24279 w 46274"/>
                  <a:gd name="connsiteY0" fmla="*/ 76 h 46273"/>
                  <a:gd name="connsiteX1" fmla="*/ 46199 w 46274"/>
                  <a:gd name="connsiteY1" fmla="*/ 24278 h 46273"/>
                  <a:gd name="connsiteX2" fmla="*/ 21995 w 46274"/>
                  <a:gd name="connsiteY2" fmla="*/ 46198 h 46273"/>
                  <a:gd name="connsiteX3" fmla="*/ 76 w 46274"/>
                  <a:gd name="connsiteY3" fmla="*/ 21995 h 46273"/>
                  <a:gd name="connsiteX4" fmla="*/ 24279 w 46274"/>
                  <a:gd name="connsiteY4" fmla="*/ 76 h 46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3">
                    <a:moveTo>
                      <a:pt x="24279" y="76"/>
                    </a:moveTo>
                    <a:cubicBezTo>
                      <a:pt x="36913" y="76"/>
                      <a:pt x="47264" y="11645"/>
                      <a:pt x="46199" y="24278"/>
                    </a:cubicBezTo>
                    <a:cubicBezTo>
                      <a:pt x="46199" y="36913"/>
                      <a:pt x="34630" y="47264"/>
                      <a:pt x="21995" y="46198"/>
                    </a:cubicBezTo>
                    <a:cubicBezTo>
                      <a:pt x="9361" y="44980"/>
                      <a:pt x="-990" y="34629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4" name="Vrije vorm: vorm 2643">
                <a:extLst>
                  <a:ext uri="{FF2B5EF4-FFF2-40B4-BE49-F238E27FC236}">
                    <a16:creationId xmlns:a16="http://schemas.microsoft.com/office/drawing/2014/main" id="{65E1FC9C-23BA-0CF1-D55D-C11B79046253}"/>
                  </a:ext>
                </a:extLst>
              </p:cNvPr>
              <p:cNvSpPr/>
              <p:nvPr/>
            </p:nvSpPr>
            <p:spPr>
              <a:xfrm>
                <a:off x="311660" y="8182438"/>
                <a:ext cx="46274" cy="46274"/>
              </a:xfrm>
              <a:custGeom>
                <a:avLst/>
                <a:gdLst>
                  <a:gd name="connsiteX0" fmla="*/ 24279 w 46274"/>
                  <a:gd name="connsiteY0" fmla="*/ 76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6"/>
                    </a:moveTo>
                    <a:cubicBezTo>
                      <a:pt x="36913" y="76"/>
                      <a:pt x="47264" y="11645"/>
                      <a:pt x="46199" y="24279"/>
                    </a:cubicBezTo>
                    <a:cubicBezTo>
                      <a:pt x="46199" y="36913"/>
                      <a:pt x="34630" y="47265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5" name="Vrije vorm: vorm 2644">
                <a:extLst>
                  <a:ext uri="{FF2B5EF4-FFF2-40B4-BE49-F238E27FC236}">
                    <a16:creationId xmlns:a16="http://schemas.microsoft.com/office/drawing/2014/main" id="{7C4A28A2-A523-8485-4E6A-14E7B8409561}"/>
                  </a:ext>
                </a:extLst>
              </p:cNvPr>
              <p:cNvSpPr/>
              <p:nvPr/>
            </p:nvSpPr>
            <p:spPr>
              <a:xfrm>
                <a:off x="276344" y="7429856"/>
                <a:ext cx="46274" cy="46274"/>
              </a:xfrm>
              <a:custGeom>
                <a:avLst/>
                <a:gdLst>
                  <a:gd name="connsiteX0" fmla="*/ 24279 w 46274"/>
                  <a:gd name="connsiteY0" fmla="*/ 75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5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5"/>
                    </a:moveTo>
                    <a:cubicBezTo>
                      <a:pt x="36913" y="75"/>
                      <a:pt x="47264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9" y="7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6" name="Vrije vorm: vorm 2645">
                <a:extLst>
                  <a:ext uri="{FF2B5EF4-FFF2-40B4-BE49-F238E27FC236}">
                    <a16:creationId xmlns:a16="http://schemas.microsoft.com/office/drawing/2014/main" id="{8F0BCEDE-998A-E412-E2D1-B44FC382F647}"/>
                  </a:ext>
                </a:extLst>
              </p:cNvPr>
              <p:cNvSpPr/>
              <p:nvPr/>
            </p:nvSpPr>
            <p:spPr>
              <a:xfrm>
                <a:off x="938355" y="8609115"/>
                <a:ext cx="46274" cy="46273"/>
              </a:xfrm>
              <a:custGeom>
                <a:avLst/>
                <a:gdLst>
                  <a:gd name="connsiteX0" fmla="*/ 24279 w 46274"/>
                  <a:gd name="connsiteY0" fmla="*/ 76 h 46273"/>
                  <a:gd name="connsiteX1" fmla="*/ 46199 w 46274"/>
                  <a:gd name="connsiteY1" fmla="*/ 24278 h 46273"/>
                  <a:gd name="connsiteX2" fmla="*/ 21995 w 46274"/>
                  <a:gd name="connsiteY2" fmla="*/ 46198 h 46273"/>
                  <a:gd name="connsiteX3" fmla="*/ 76 w 46274"/>
                  <a:gd name="connsiteY3" fmla="*/ 21995 h 46273"/>
                  <a:gd name="connsiteX4" fmla="*/ 24279 w 46274"/>
                  <a:gd name="connsiteY4" fmla="*/ 76 h 46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3">
                    <a:moveTo>
                      <a:pt x="24279" y="76"/>
                    </a:moveTo>
                    <a:cubicBezTo>
                      <a:pt x="36913" y="76"/>
                      <a:pt x="47264" y="11645"/>
                      <a:pt x="46199" y="24278"/>
                    </a:cubicBezTo>
                    <a:cubicBezTo>
                      <a:pt x="46199" y="36913"/>
                      <a:pt x="34630" y="47264"/>
                      <a:pt x="21995" y="46198"/>
                    </a:cubicBezTo>
                    <a:cubicBezTo>
                      <a:pt x="9361" y="44980"/>
                      <a:pt x="-990" y="34629"/>
                      <a:pt x="76" y="21995"/>
                    </a:cubicBezTo>
                    <a:cubicBezTo>
                      <a:pt x="1293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7" name="Vrije vorm: vorm 2646">
                <a:extLst>
                  <a:ext uri="{FF2B5EF4-FFF2-40B4-BE49-F238E27FC236}">
                    <a16:creationId xmlns:a16="http://schemas.microsoft.com/office/drawing/2014/main" id="{12AA8107-FFE5-F617-7914-7FDB105F7633}"/>
                  </a:ext>
                </a:extLst>
              </p:cNvPr>
              <p:cNvSpPr/>
              <p:nvPr/>
            </p:nvSpPr>
            <p:spPr>
              <a:xfrm>
                <a:off x="6438997" y="7926374"/>
                <a:ext cx="55310" cy="55312"/>
              </a:xfrm>
              <a:custGeom>
                <a:avLst/>
                <a:gdLst>
                  <a:gd name="connsiteX0" fmla="*/ 29025 w 55310"/>
                  <a:gd name="connsiteY0" fmla="*/ 104 h 55312"/>
                  <a:gd name="connsiteX1" fmla="*/ 55207 w 55310"/>
                  <a:gd name="connsiteY1" fmla="*/ 29026 h 55312"/>
                  <a:gd name="connsiteX2" fmla="*/ 26285 w 55310"/>
                  <a:gd name="connsiteY2" fmla="*/ 55208 h 55312"/>
                  <a:gd name="connsiteX3" fmla="*/ 103 w 55310"/>
                  <a:gd name="connsiteY3" fmla="*/ 26287 h 55312"/>
                  <a:gd name="connsiteX4" fmla="*/ 29025 w 55310"/>
                  <a:gd name="connsiteY4" fmla="*/ 104 h 5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10" h="55312">
                    <a:moveTo>
                      <a:pt x="29025" y="104"/>
                    </a:moveTo>
                    <a:cubicBezTo>
                      <a:pt x="44095" y="104"/>
                      <a:pt x="56577" y="13804"/>
                      <a:pt x="55207" y="29026"/>
                    </a:cubicBezTo>
                    <a:cubicBezTo>
                      <a:pt x="55207" y="44249"/>
                      <a:pt x="41507" y="56579"/>
                      <a:pt x="26285" y="55208"/>
                    </a:cubicBezTo>
                    <a:cubicBezTo>
                      <a:pt x="11215" y="53839"/>
                      <a:pt x="-1267" y="41509"/>
                      <a:pt x="103" y="26287"/>
                    </a:cubicBezTo>
                    <a:cubicBezTo>
                      <a:pt x="1473" y="11064"/>
                      <a:pt x="13803" y="-1265"/>
                      <a:pt x="29025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8" name="Vrije vorm: vorm 2647">
                <a:extLst>
                  <a:ext uri="{FF2B5EF4-FFF2-40B4-BE49-F238E27FC236}">
                    <a16:creationId xmlns:a16="http://schemas.microsoft.com/office/drawing/2014/main" id="{59FD5AF1-AA73-3259-4ABF-870ACBCFBAD9}"/>
                  </a:ext>
                </a:extLst>
              </p:cNvPr>
              <p:cNvSpPr/>
              <p:nvPr/>
            </p:nvSpPr>
            <p:spPr>
              <a:xfrm>
                <a:off x="9471425" y="4591690"/>
                <a:ext cx="46273" cy="46274"/>
              </a:xfrm>
              <a:custGeom>
                <a:avLst/>
                <a:gdLst>
                  <a:gd name="connsiteX0" fmla="*/ 24278 w 46273"/>
                  <a:gd name="connsiteY0" fmla="*/ 76 h 46274"/>
                  <a:gd name="connsiteX1" fmla="*/ 46198 w 46273"/>
                  <a:gd name="connsiteY1" fmla="*/ 24279 h 46274"/>
                  <a:gd name="connsiteX2" fmla="*/ 21995 w 46273"/>
                  <a:gd name="connsiteY2" fmla="*/ 46199 h 46274"/>
                  <a:gd name="connsiteX3" fmla="*/ 76 w 46273"/>
                  <a:gd name="connsiteY3" fmla="*/ 21995 h 46274"/>
                  <a:gd name="connsiteX4" fmla="*/ 24278 w 46273"/>
                  <a:gd name="connsiteY4" fmla="*/ 76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3" h="46274">
                    <a:moveTo>
                      <a:pt x="24278" y="76"/>
                    </a:moveTo>
                    <a:cubicBezTo>
                      <a:pt x="36913" y="76"/>
                      <a:pt x="47264" y="11644"/>
                      <a:pt x="46198" y="24279"/>
                    </a:cubicBezTo>
                    <a:cubicBezTo>
                      <a:pt x="46198" y="36913"/>
                      <a:pt x="34629" y="47264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3" y="9361"/>
                      <a:pt x="11644" y="-990"/>
                      <a:pt x="24278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9" name="Vrije vorm: vorm 2648">
                <a:extLst>
                  <a:ext uri="{FF2B5EF4-FFF2-40B4-BE49-F238E27FC236}">
                    <a16:creationId xmlns:a16="http://schemas.microsoft.com/office/drawing/2014/main" id="{C05F3511-3221-454B-3E05-128AE0D4CC59}"/>
                  </a:ext>
                </a:extLst>
              </p:cNvPr>
              <p:cNvSpPr/>
              <p:nvPr/>
            </p:nvSpPr>
            <p:spPr>
              <a:xfrm>
                <a:off x="7326322" y="4063482"/>
                <a:ext cx="46274" cy="46294"/>
              </a:xfrm>
              <a:custGeom>
                <a:avLst/>
                <a:gdLst>
                  <a:gd name="connsiteX0" fmla="*/ 24279 w 46274"/>
                  <a:gd name="connsiteY0" fmla="*/ 76 h 46294"/>
                  <a:gd name="connsiteX1" fmla="*/ 46199 w 46274"/>
                  <a:gd name="connsiteY1" fmla="*/ 24279 h 46294"/>
                  <a:gd name="connsiteX2" fmla="*/ 21995 w 46274"/>
                  <a:gd name="connsiteY2" fmla="*/ 46199 h 46294"/>
                  <a:gd name="connsiteX3" fmla="*/ 75 w 46274"/>
                  <a:gd name="connsiteY3" fmla="*/ 21995 h 46294"/>
                  <a:gd name="connsiteX4" fmla="*/ 24279 w 46274"/>
                  <a:gd name="connsiteY4" fmla="*/ 76 h 4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94">
                    <a:moveTo>
                      <a:pt x="24279" y="76"/>
                    </a:moveTo>
                    <a:cubicBezTo>
                      <a:pt x="36913" y="76"/>
                      <a:pt x="47264" y="11645"/>
                      <a:pt x="46199" y="24279"/>
                    </a:cubicBezTo>
                    <a:cubicBezTo>
                      <a:pt x="46199" y="36913"/>
                      <a:pt x="34630" y="47417"/>
                      <a:pt x="21995" y="46199"/>
                    </a:cubicBezTo>
                    <a:cubicBezTo>
                      <a:pt x="9361" y="44981"/>
                      <a:pt x="-990" y="34630"/>
                      <a:pt x="75" y="21995"/>
                    </a:cubicBezTo>
                    <a:cubicBezTo>
                      <a:pt x="1294" y="9361"/>
                      <a:pt x="11644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0" name="Vrije vorm: vorm 2649">
                <a:extLst>
                  <a:ext uri="{FF2B5EF4-FFF2-40B4-BE49-F238E27FC236}">
                    <a16:creationId xmlns:a16="http://schemas.microsoft.com/office/drawing/2014/main" id="{C6C19339-E7D1-D87B-F2E7-97C6173F4BAE}"/>
                  </a:ext>
                </a:extLst>
              </p:cNvPr>
              <p:cNvSpPr/>
              <p:nvPr/>
            </p:nvSpPr>
            <p:spPr>
              <a:xfrm>
                <a:off x="7418235" y="4358915"/>
                <a:ext cx="55008" cy="55008"/>
              </a:xfrm>
              <a:custGeom>
                <a:avLst/>
                <a:gdLst>
                  <a:gd name="connsiteX0" fmla="*/ 28874 w 55008"/>
                  <a:gd name="connsiteY0" fmla="*/ 104 h 55008"/>
                  <a:gd name="connsiteX1" fmla="*/ 54904 w 55008"/>
                  <a:gd name="connsiteY1" fmla="*/ 28874 h 55008"/>
                  <a:gd name="connsiteX2" fmla="*/ 26134 w 55008"/>
                  <a:gd name="connsiteY2" fmla="*/ 54904 h 55008"/>
                  <a:gd name="connsiteX3" fmla="*/ 104 w 55008"/>
                  <a:gd name="connsiteY3" fmla="*/ 26134 h 55008"/>
                  <a:gd name="connsiteX4" fmla="*/ 28874 w 55008"/>
                  <a:gd name="connsiteY4" fmla="*/ 1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5008">
                    <a:moveTo>
                      <a:pt x="28874" y="104"/>
                    </a:moveTo>
                    <a:cubicBezTo>
                      <a:pt x="43944" y="104"/>
                      <a:pt x="56274" y="13804"/>
                      <a:pt x="54904" y="28874"/>
                    </a:cubicBezTo>
                    <a:cubicBezTo>
                      <a:pt x="54904" y="43944"/>
                      <a:pt x="41204" y="56274"/>
                      <a:pt x="26134" y="54904"/>
                    </a:cubicBezTo>
                    <a:cubicBezTo>
                      <a:pt x="11064" y="53534"/>
                      <a:pt x="-1266" y="41204"/>
                      <a:pt x="104" y="26134"/>
                    </a:cubicBezTo>
                    <a:cubicBezTo>
                      <a:pt x="1474" y="11064"/>
                      <a:pt x="13804" y="-1266"/>
                      <a:pt x="2887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1" name="Vrije vorm: vorm 2650">
                <a:extLst>
                  <a:ext uri="{FF2B5EF4-FFF2-40B4-BE49-F238E27FC236}">
                    <a16:creationId xmlns:a16="http://schemas.microsoft.com/office/drawing/2014/main" id="{B8116CAC-50B1-5216-02DF-43BD7E3EDFBB}"/>
                  </a:ext>
                </a:extLst>
              </p:cNvPr>
              <p:cNvSpPr/>
              <p:nvPr/>
            </p:nvSpPr>
            <p:spPr>
              <a:xfrm>
                <a:off x="9286019" y="4477676"/>
                <a:ext cx="46274" cy="46274"/>
              </a:xfrm>
              <a:custGeom>
                <a:avLst/>
                <a:gdLst>
                  <a:gd name="connsiteX0" fmla="*/ 24279 w 46274"/>
                  <a:gd name="connsiteY0" fmla="*/ 75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5 w 46274"/>
                  <a:gd name="connsiteY3" fmla="*/ 21995 h 46274"/>
                  <a:gd name="connsiteX4" fmla="*/ 24279 w 46274"/>
                  <a:gd name="connsiteY4" fmla="*/ 75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5"/>
                    </a:moveTo>
                    <a:cubicBezTo>
                      <a:pt x="36914" y="75"/>
                      <a:pt x="47265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2" y="45133"/>
                      <a:pt x="-989" y="34630"/>
                      <a:pt x="75" y="21995"/>
                    </a:cubicBezTo>
                    <a:cubicBezTo>
                      <a:pt x="1293" y="9361"/>
                      <a:pt x="11644" y="-990"/>
                      <a:pt x="24279" y="7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2" name="Vrije vorm: vorm 2651">
                <a:extLst>
                  <a:ext uri="{FF2B5EF4-FFF2-40B4-BE49-F238E27FC236}">
                    <a16:creationId xmlns:a16="http://schemas.microsoft.com/office/drawing/2014/main" id="{EEBA217D-C057-CB22-85B2-1342070F7C6A}"/>
                  </a:ext>
                </a:extLst>
              </p:cNvPr>
              <p:cNvSpPr/>
              <p:nvPr/>
            </p:nvSpPr>
            <p:spPr>
              <a:xfrm>
                <a:off x="11136421" y="4271548"/>
                <a:ext cx="46295" cy="46315"/>
              </a:xfrm>
              <a:custGeom>
                <a:avLst/>
                <a:gdLst>
                  <a:gd name="connsiteX0" fmla="*/ 24279 w 46295"/>
                  <a:gd name="connsiteY0" fmla="*/ 96 h 46315"/>
                  <a:gd name="connsiteX1" fmla="*/ 46199 w 46295"/>
                  <a:gd name="connsiteY1" fmla="*/ 24299 h 46315"/>
                  <a:gd name="connsiteX2" fmla="*/ 21995 w 46295"/>
                  <a:gd name="connsiteY2" fmla="*/ 46219 h 46315"/>
                  <a:gd name="connsiteX3" fmla="*/ 75 w 46295"/>
                  <a:gd name="connsiteY3" fmla="*/ 22016 h 46315"/>
                  <a:gd name="connsiteX4" fmla="*/ 24279 w 46295"/>
                  <a:gd name="connsiteY4" fmla="*/ 96 h 4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5" h="46315">
                    <a:moveTo>
                      <a:pt x="24279" y="96"/>
                    </a:moveTo>
                    <a:cubicBezTo>
                      <a:pt x="36914" y="96"/>
                      <a:pt x="47417" y="11665"/>
                      <a:pt x="46199" y="24299"/>
                    </a:cubicBezTo>
                    <a:cubicBezTo>
                      <a:pt x="46199" y="36934"/>
                      <a:pt x="34630" y="47437"/>
                      <a:pt x="21995" y="46219"/>
                    </a:cubicBezTo>
                    <a:cubicBezTo>
                      <a:pt x="9362" y="45001"/>
                      <a:pt x="-989" y="34650"/>
                      <a:pt x="75" y="22016"/>
                    </a:cubicBezTo>
                    <a:cubicBezTo>
                      <a:pt x="1293" y="9382"/>
                      <a:pt x="11644" y="-1122"/>
                      <a:pt x="24279" y="9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3" name="Vrije vorm: vorm 2652">
                <a:extLst>
                  <a:ext uri="{FF2B5EF4-FFF2-40B4-BE49-F238E27FC236}">
                    <a16:creationId xmlns:a16="http://schemas.microsoft.com/office/drawing/2014/main" id="{4573422A-C883-D8AB-8A14-E95DD5D92462}"/>
                  </a:ext>
                </a:extLst>
              </p:cNvPr>
              <p:cNvSpPr/>
              <p:nvPr/>
            </p:nvSpPr>
            <p:spPr>
              <a:xfrm>
                <a:off x="11581656" y="4524852"/>
                <a:ext cx="52105" cy="52083"/>
              </a:xfrm>
              <a:custGeom>
                <a:avLst/>
                <a:gdLst>
                  <a:gd name="connsiteX0" fmla="*/ 27336 w 52105"/>
                  <a:gd name="connsiteY0" fmla="*/ 88 h 52083"/>
                  <a:gd name="connsiteX1" fmla="*/ 51996 w 52105"/>
                  <a:gd name="connsiteY1" fmla="*/ 27336 h 52083"/>
                  <a:gd name="connsiteX2" fmla="*/ 24749 w 52105"/>
                  <a:gd name="connsiteY2" fmla="*/ 51996 h 52083"/>
                  <a:gd name="connsiteX3" fmla="*/ 88 w 52105"/>
                  <a:gd name="connsiteY3" fmla="*/ 24748 h 52083"/>
                  <a:gd name="connsiteX4" fmla="*/ 27336 w 52105"/>
                  <a:gd name="connsiteY4" fmla="*/ 88 h 52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05" h="52083">
                    <a:moveTo>
                      <a:pt x="27336" y="88"/>
                    </a:moveTo>
                    <a:cubicBezTo>
                      <a:pt x="41645" y="88"/>
                      <a:pt x="53365" y="13027"/>
                      <a:pt x="51996" y="27336"/>
                    </a:cubicBezTo>
                    <a:cubicBezTo>
                      <a:pt x="51996" y="41645"/>
                      <a:pt x="39057" y="53214"/>
                      <a:pt x="24749" y="51996"/>
                    </a:cubicBezTo>
                    <a:cubicBezTo>
                      <a:pt x="10440" y="50778"/>
                      <a:pt x="-1129" y="39057"/>
                      <a:pt x="88" y="24748"/>
                    </a:cubicBezTo>
                    <a:cubicBezTo>
                      <a:pt x="1306" y="10439"/>
                      <a:pt x="13027" y="-1129"/>
                      <a:pt x="27336" y="88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4" name="Vrije vorm: vorm 2653">
                <a:extLst>
                  <a:ext uri="{FF2B5EF4-FFF2-40B4-BE49-F238E27FC236}">
                    <a16:creationId xmlns:a16="http://schemas.microsoft.com/office/drawing/2014/main" id="{4692A4C0-3418-21BC-366A-252F2CB49E6B}"/>
                  </a:ext>
                </a:extLst>
              </p:cNvPr>
              <p:cNvSpPr/>
              <p:nvPr/>
            </p:nvSpPr>
            <p:spPr>
              <a:xfrm>
                <a:off x="11744698" y="4447689"/>
                <a:ext cx="46295" cy="46294"/>
              </a:xfrm>
              <a:custGeom>
                <a:avLst/>
                <a:gdLst>
                  <a:gd name="connsiteX0" fmla="*/ 24279 w 46295"/>
                  <a:gd name="connsiteY0" fmla="*/ 76 h 46294"/>
                  <a:gd name="connsiteX1" fmla="*/ 46199 w 46295"/>
                  <a:gd name="connsiteY1" fmla="*/ 24279 h 46294"/>
                  <a:gd name="connsiteX2" fmla="*/ 21995 w 46295"/>
                  <a:gd name="connsiteY2" fmla="*/ 46199 h 46294"/>
                  <a:gd name="connsiteX3" fmla="*/ 76 w 46295"/>
                  <a:gd name="connsiteY3" fmla="*/ 21995 h 46294"/>
                  <a:gd name="connsiteX4" fmla="*/ 24279 w 46295"/>
                  <a:gd name="connsiteY4" fmla="*/ 76 h 4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95" h="46294">
                    <a:moveTo>
                      <a:pt x="24279" y="76"/>
                    </a:moveTo>
                    <a:cubicBezTo>
                      <a:pt x="36913" y="76"/>
                      <a:pt x="47416" y="11644"/>
                      <a:pt x="46199" y="24279"/>
                    </a:cubicBezTo>
                    <a:cubicBezTo>
                      <a:pt x="46199" y="36913"/>
                      <a:pt x="34630" y="47416"/>
                      <a:pt x="21995" y="46199"/>
                    </a:cubicBezTo>
                    <a:cubicBezTo>
                      <a:pt x="9361" y="44981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5" name="Vrije vorm: vorm 2654">
                <a:extLst>
                  <a:ext uri="{FF2B5EF4-FFF2-40B4-BE49-F238E27FC236}">
                    <a16:creationId xmlns:a16="http://schemas.microsoft.com/office/drawing/2014/main" id="{46E1AA1E-F976-3C68-167D-FF0C4C22CC23}"/>
                  </a:ext>
                </a:extLst>
              </p:cNvPr>
              <p:cNvSpPr/>
              <p:nvPr/>
            </p:nvSpPr>
            <p:spPr>
              <a:xfrm>
                <a:off x="5951431" y="7857114"/>
                <a:ext cx="55311" cy="55310"/>
              </a:xfrm>
              <a:custGeom>
                <a:avLst/>
                <a:gdLst>
                  <a:gd name="connsiteX0" fmla="*/ 29026 w 55311"/>
                  <a:gd name="connsiteY0" fmla="*/ 103 h 55310"/>
                  <a:gd name="connsiteX1" fmla="*/ 55208 w 55311"/>
                  <a:gd name="connsiteY1" fmla="*/ 29025 h 55310"/>
                  <a:gd name="connsiteX2" fmla="*/ 26286 w 55311"/>
                  <a:gd name="connsiteY2" fmla="*/ 55207 h 55310"/>
                  <a:gd name="connsiteX3" fmla="*/ 104 w 55311"/>
                  <a:gd name="connsiteY3" fmla="*/ 26286 h 55310"/>
                  <a:gd name="connsiteX4" fmla="*/ 29026 w 55311"/>
                  <a:gd name="connsiteY4" fmla="*/ 103 h 5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311" h="55310">
                    <a:moveTo>
                      <a:pt x="29026" y="103"/>
                    </a:moveTo>
                    <a:cubicBezTo>
                      <a:pt x="44096" y="103"/>
                      <a:pt x="56578" y="13803"/>
                      <a:pt x="55208" y="29025"/>
                    </a:cubicBezTo>
                    <a:cubicBezTo>
                      <a:pt x="55208" y="44095"/>
                      <a:pt x="41508" y="56577"/>
                      <a:pt x="26286" y="55207"/>
                    </a:cubicBezTo>
                    <a:cubicBezTo>
                      <a:pt x="11064" y="53838"/>
                      <a:pt x="-1266" y="41508"/>
                      <a:pt x="104" y="26286"/>
                    </a:cubicBezTo>
                    <a:cubicBezTo>
                      <a:pt x="1474" y="11215"/>
                      <a:pt x="13956" y="-1267"/>
                      <a:pt x="29026" y="10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6" name="Vrije vorm: vorm 2655">
                <a:extLst>
                  <a:ext uri="{FF2B5EF4-FFF2-40B4-BE49-F238E27FC236}">
                    <a16:creationId xmlns:a16="http://schemas.microsoft.com/office/drawing/2014/main" id="{107AC918-0825-29CD-0A69-89C5C9CC9386}"/>
                  </a:ext>
                </a:extLst>
              </p:cNvPr>
              <p:cNvSpPr/>
              <p:nvPr/>
            </p:nvSpPr>
            <p:spPr>
              <a:xfrm>
                <a:off x="11128962" y="5157040"/>
                <a:ext cx="46274" cy="46274"/>
              </a:xfrm>
              <a:custGeom>
                <a:avLst/>
                <a:gdLst>
                  <a:gd name="connsiteX0" fmla="*/ 24279 w 46274"/>
                  <a:gd name="connsiteY0" fmla="*/ 75 h 46274"/>
                  <a:gd name="connsiteX1" fmla="*/ 46199 w 46274"/>
                  <a:gd name="connsiteY1" fmla="*/ 24279 h 46274"/>
                  <a:gd name="connsiteX2" fmla="*/ 21995 w 46274"/>
                  <a:gd name="connsiteY2" fmla="*/ 46199 h 46274"/>
                  <a:gd name="connsiteX3" fmla="*/ 76 w 46274"/>
                  <a:gd name="connsiteY3" fmla="*/ 21995 h 46274"/>
                  <a:gd name="connsiteX4" fmla="*/ 24279 w 46274"/>
                  <a:gd name="connsiteY4" fmla="*/ 75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274">
                    <a:moveTo>
                      <a:pt x="24279" y="75"/>
                    </a:moveTo>
                    <a:cubicBezTo>
                      <a:pt x="36914" y="75"/>
                      <a:pt x="47265" y="11644"/>
                      <a:pt x="46199" y="24279"/>
                    </a:cubicBezTo>
                    <a:cubicBezTo>
                      <a:pt x="46199" y="36913"/>
                      <a:pt x="34630" y="47264"/>
                      <a:pt x="21995" y="46199"/>
                    </a:cubicBezTo>
                    <a:cubicBezTo>
                      <a:pt x="9362" y="45133"/>
                      <a:pt x="-990" y="34630"/>
                      <a:pt x="76" y="21995"/>
                    </a:cubicBezTo>
                    <a:cubicBezTo>
                      <a:pt x="1294" y="9361"/>
                      <a:pt x="11645" y="-990"/>
                      <a:pt x="24279" y="7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7" name="Vrije vorm: vorm 2656">
                <a:extLst>
                  <a:ext uri="{FF2B5EF4-FFF2-40B4-BE49-F238E27FC236}">
                    <a16:creationId xmlns:a16="http://schemas.microsoft.com/office/drawing/2014/main" id="{66108134-2A13-122A-B4EB-177AA2D68E2F}"/>
                  </a:ext>
                </a:extLst>
              </p:cNvPr>
              <p:cNvSpPr/>
              <p:nvPr/>
            </p:nvSpPr>
            <p:spPr>
              <a:xfrm>
                <a:off x="7999564" y="4743117"/>
                <a:ext cx="65520" cy="65521"/>
              </a:xfrm>
              <a:custGeom>
                <a:avLst/>
                <a:gdLst>
                  <a:gd name="connsiteX0" fmla="*/ 34359 w 65520"/>
                  <a:gd name="connsiteY0" fmla="*/ 109 h 65521"/>
                  <a:gd name="connsiteX1" fmla="*/ 65412 w 65520"/>
                  <a:gd name="connsiteY1" fmla="*/ 34359 h 65521"/>
                  <a:gd name="connsiteX2" fmla="*/ 31162 w 65520"/>
                  <a:gd name="connsiteY2" fmla="*/ 65412 h 65521"/>
                  <a:gd name="connsiteX3" fmla="*/ 109 w 65520"/>
                  <a:gd name="connsiteY3" fmla="*/ 31162 h 65521"/>
                  <a:gd name="connsiteX4" fmla="*/ 34359 w 65520"/>
                  <a:gd name="connsiteY4" fmla="*/ 109 h 6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20" h="65521">
                    <a:moveTo>
                      <a:pt x="34359" y="109"/>
                    </a:moveTo>
                    <a:cubicBezTo>
                      <a:pt x="52321" y="109"/>
                      <a:pt x="66934" y="16397"/>
                      <a:pt x="65412" y="34359"/>
                    </a:cubicBezTo>
                    <a:cubicBezTo>
                      <a:pt x="65412" y="52321"/>
                      <a:pt x="49124" y="66934"/>
                      <a:pt x="31162" y="65412"/>
                    </a:cubicBezTo>
                    <a:cubicBezTo>
                      <a:pt x="13200" y="63738"/>
                      <a:pt x="-1414" y="49124"/>
                      <a:pt x="109" y="31162"/>
                    </a:cubicBezTo>
                    <a:cubicBezTo>
                      <a:pt x="1783" y="13200"/>
                      <a:pt x="16396" y="-1413"/>
                      <a:pt x="34359" y="10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8" name="Vrije vorm: vorm 2657">
                <a:extLst>
                  <a:ext uri="{FF2B5EF4-FFF2-40B4-BE49-F238E27FC236}">
                    <a16:creationId xmlns:a16="http://schemas.microsoft.com/office/drawing/2014/main" id="{8DB067D7-6C32-B8A1-86C6-5C9318DCBDC4}"/>
                  </a:ext>
                </a:extLst>
              </p:cNvPr>
              <p:cNvSpPr/>
              <p:nvPr/>
            </p:nvSpPr>
            <p:spPr>
              <a:xfrm>
                <a:off x="7810690" y="5048029"/>
                <a:ext cx="46274" cy="46315"/>
              </a:xfrm>
              <a:custGeom>
                <a:avLst/>
                <a:gdLst>
                  <a:gd name="connsiteX0" fmla="*/ 24279 w 46274"/>
                  <a:gd name="connsiteY0" fmla="*/ 96 h 46315"/>
                  <a:gd name="connsiteX1" fmla="*/ 46199 w 46274"/>
                  <a:gd name="connsiteY1" fmla="*/ 24300 h 46315"/>
                  <a:gd name="connsiteX2" fmla="*/ 21995 w 46274"/>
                  <a:gd name="connsiteY2" fmla="*/ 46219 h 46315"/>
                  <a:gd name="connsiteX3" fmla="*/ 76 w 46274"/>
                  <a:gd name="connsiteY3" fmla="*/ 22016 h 46315"/>
                  <a:gd name="connsiteX4" fmla="*/ 24279 w 46274"/>
                  <a:gd name="connsiteY4" fmla="*/ 96 h 4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74" h="46315">
                    <a:moveTo>
                      <a:pt x="24279" y="96"/>
                    </a:moveTo>
                    <a:cubicBezTo>
                      <a:pt x="36913" y="96"/>
                      <a:pt x="47264" y="11665"/>
                      <a:pt x="46199" y="24300"/>
                    </a:cubicBezTo>
                    <a:cubicBezTo>
                      <a:pt x="46199" y="36934"/>
                      <a:pt x="34630" y="47437"/>
                      <a:pt x="21995" y="46219"/>
                    </a:cubicBezTo>
                    <a:cubicBezTo>
                      <a:pt x="9361" y="45002"/>
                      <a:pt x="-990" y="34651"/>
                      <a:pt x="76" y="22016"/>
                    </a:cubicBezTo>
                    <a:cubicBezTo>
                      <a:pt x="1294" y="9382"/>
                      <a:pt x="11645" y="-1121"/>
                      <a:pt x="24279" y="9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9" name="Vrije vorm: vorm 2658">
                <a:extLst>
                  <a:ext uri="{FF2B5EF4-FFF2-40B4-BE49-F238E27FC236}">
                    <a16:creationId xmlns:a16="http://schemas.microsoft.com/office/drawing/2014/main" id="{E56F1550-7841-F7E3-60F3-D233ADAFFDF7}"/>
                  </a:ext>
                </a:extLst>
              </p:cNvPr>
              <p:cNvSpPr/>
              <p:nvPr/>
            </p:nvSpPr>
            <p:spPr>
              <a:xfrm>
                <a:off x="11231787" y="4706388"/>
                <a:ext cx="252991" cy="253144"/>
              </a:xfrm>
              <a:custGeom>
                <a:avLst/>
                <a:gdLst>
                  <a:gd name="connsiteX0" fmla="*/ 0 w 252991"/>
                  <a:gd name="connsiteY0" fmla="*/ 0 h 253144"/>
                  <a:gd name="connsiteX1" fmla="*/ 125126 w 252991"/>
                  <a:gd name="connsiteY1" fmla="*/ 109295 h 253144"/>
                  <a:gd name="connsiteX2" fmla="*/ 235334 w 252991"/>
                  <a:gd name="connsiteY2" fmla="*/ 16896 h 253144"/>
                  <a:gd name="connsiteX3" fmla="*/ 143849 w 252991"/>
                  <a:gd name="connsiteY3" fmla="*/ 126953 h 253144"/>
                  <a:gd name="connsiteX4" fmla="*/ 252992 w 252991"/>
                  <a:gd name="connsiteY4" fmla="*/ 253144 h 253144"/>
                  <a:gd name="connsiteX5" fmla="*/ 127866 w 252991"/>
                  <a:gd name="connsiteY5" fmla="*/ 143849 h 253144"/>
                  <a:gd name="connsiteX6" fmla="*/ 17658 w 252991"/>
                  <a:gd name="connsiteY6" fmla="*/ 235334 h 253144"/>
                  <a:gd name="connsiteX7" fmla="*/ 109143 w 252991"/>
                  <a:gd name="connsiteY7" fmla="*/ 125278 h 253144"/>
                  <a:gd name="connsiteX8" fmla="*/ 0 w 252991"/>
                  <a:gd name="connsiteY8" fmla="*/ 0 h 2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2991" h="253144">
                    <a:moveTo>
                      <a:pt x="0" y="0"/>
                    </a:moveTo>
                    <a:lnTo>
                      <a:pt x="125126" y="109295"/>
                    </a:lnTo>
                    <a:lnTo>
                      <a:pt x="235334" y="16896"/>
                    </a:lnTo>
                    <a:lnTo>
                      <a:pt x="143849" y="126953"/>
                    </a:lnTo>
                    <a:lnTo>
                      <a:pt x="252992" y="253144"/>
                    </a:lnTo>
                    <a:lnTo>
                      <a:pt x="127866" y="143849"/>
                    </a:lnTo>
                    <a:lnTo>
                      <a:pt x="17658" y="235334"/>
                    </a:lnTo>
                    <a:lnTo>
                      <a:pt x="109143" y="12527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0" name="Vrije vorm: vorm 2659">
                <a:extLst>
                  <a:ext uri="{FF2B5EF4-FFF2-40B4-BE49-F238E27FC236}">
                    <a16:creationId xmlns:a16="http://schemas.microsoft.com/office/drawing/2014/main" id="{255CA0AA-EA56-7F19-4148-E3F29D7DF01D}"/>
                  </a:ext>
                </a:extLst>
              </p:cNvPr>
              <p:cNvSpPr/>
              <p:nvPr/>
            </p:nvSpPr>
            <p:spPr>
              <a:xfrm>
                <a:off x="7284688" y="5528383"/>
                <a:ext cx="77786" cy="77786"/>
              </a:xfrm>
              <a:custGeom>
                <a:avLst/>
                <a:gdLst>
                  <a:gd name="connsiteX0" fmla="*/ 40796 w 77786"/>
                  <a:gd name="connsiteY0" fmla="*/ 153 h 77786"/>
                  <a:gd name="connsiteX1" fmla="*/ 77633 w 77786"/>
                  <a:gd name="connsiteY1" fmla="*/ 40796 h 77786"/>
                  <a:gd name="connsiteX2" fmla="*/ 36990 w 77786"/>
                  <a:gd name="connsiteY2" fmla="*/ 77633 h 77786"/>
                  <a:gd name="connsiteX3" fmla="*/ 153 w 77786"/>
                  <a:gd name="connsiteY3" fmla="*/ 36990 h 77786"/>
                  <a:gd name="connsiteX4" fmla="*/ 40796 w 77786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3" y="40796"/>
                    </a:cubicBezTo>
                    <a:cubicBezTo>
                      <a:pt x="77633" y="62107"/>
                      <a:pt x="58302" y="79612"/>
                      <a:pt x="36990" y="77633"/>
                    </a:cubicBezTo>
                    <a:cubicBezTo>
                      <a:pt x="15679" y="75655"/>
                      <a:pt x="-1826" y="58301"/>
                      <a:pt x="153" y="36990"/>
                    </a:cubicBezTo>
                    <a:cubicBezTo>
                      <a:pt x="2132" y="15679"/>
                      <a:pt x="19485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1" name="Vrije vorm: vorm 2660">
                <a:extLst>
                  <a:ext uri="{FF2B5EF4-FFF2-40B4-BE49-F238E27FC236}">
                    <a16:creationId xmlns:a16="http://schemas.microsoft.com/office/drawing/2014/main" id="{E84588EC-EAA9-53B4-0DB4-E2F5D1295CF3}"/>
                  </a:ext>
                </a:extLst>
              </p:cNvPr>
              <p:cNvSpPr/>
              <p:nvPr/>
            </p:nvSpPr>
            <p:spPr>
              <a:xfrm>
                <a:off x="7653721" y="4567915"/>
                <a:ext cx="55008" cy="55008"/>
              </a:xfrm>
              <a:custGeom>
                <a:avLst/>
                <a:gdLst>
                  <a:gd name="connsiteX0" fmla="*/ 28874 w 55008"/>
                  <a:gd name="connsiteY0" fmla="*/ 104 h 55008"/>
                  <a:gd name="connsiteX1" fmla="*/ 54904 w 55008"/>
                  <a:gd name="connsiteY1" fmla="*/ 28874 h 55008"/>
                  <a:gd name="connsiteX2" fmla="*/ 26134 w 55008"/>
                  <a:gd name="connsiteY2" fmla="*/ 54904 h 55008"/>
                  <a:gd name="connsiteX3" fmla="*/ 104 w 55008"/>
                  <a:gd name="connsiteY3" fmla="*/ 26134 h 55008"/>
                  <a:gd name="connsiteX4" fmla="*/ 28874 w 55008"/>
                  <a:gd name="connsiteY4" fmla="*/ 104 h 5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5008">
                    <a:moveTo>
                      <a:pt x="28874" y="104"/>
                    </a:moveTo>
                    <a:cubicBezTo>
                      <a:pt x="43944" y="104"/>
                      <a:pt x="56274" y="13804"/>
                      <a:pt x="54904" y="28874"/>
                    </a:cubicBezTo>
                    <a:cubicBezTo>
                      <a:pt x="54904" y="43944"/>
                      <a:pt x="41204" y="56274"/>
                      <a:pt x="26134" y="54904"/>
                    </a:cubicBezTo>
                    <a:cubicBezTo>
                      <a:pt x="11064" y="53534"/>
                      <a:pt x="-1266" y="41204"/>
                      <a:pt x="104" y="26134"/>
                    </a:cubicBezTo>
                    <a:cubicBezTo>
                      <a:pt x="1474" y="11064"/>
                      <a:pt x="13804" y="-1266"/>
                      <a:pt x="28874" y="10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2" name="Vrije vorm: vorm 2661">
                <a:extLst>
                  <a:ext uri="{FF2B5EF4-FFF2-40B4-BE49-F238E27FC236}">
                    <a16:creationId xmlns:a16="http://schemas.microsoft.com/office/drawing/2014/main" id="{D62680D0-6ABF-71D5-69E0-DBAC44FB6280}"/>
                  </a:ext>
                </a:extLst>
              </p:cNvPr>
              <p:cNvSpPr/>
              <p:nvPr/>
            </p:nvSpPr>
            <p:spPr>
              <a:xfrm>
                <a:off x="7112575" y="5217463"/>
                <a:ext cx="55008" cy="54987"/>
              </a:xfrm>
              <a:custGeom>
                <a:avLst/>
                <a:gdLst>
                  <a:gd name="connsiteX0" fmla="*/ 28874 w 55008"/>
                  <a:gd name="connsiteY0" fmla="*/ 84 h 54987"/>
                  <a:gd name="connsiteX1" fmla="*/ 54904 w 55008"/>
                  <a:gd name="connsiteY1" fmla="*/ 28854 h 54987"/>
                  <a:gd name="connsiteX2" fmla="*/ 26134 w 55008"/>
                  <a:gd name="connsiteY2" fmla="*/ 54884 h 54987"/>
                  <a:gd name="connsiteX3" fmla="*/ 104 w 55008"/>
                  <a:gd name="connsiteY3" fmla="*/ 26114 h 54987"/>
                  <a:gd name="connsiteX4" fmla="*/ 28874 w 55008"/>
                  <a:gd name="connsiteY4" fmla="*/ 84 h 5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4987">
                    <a:moveTo>
                      <a:pt x="28874" y="84"/>
                    </a:moveTo>
                    <a:cubicBezTo>
                      <a:pt x="43944" y="84"/>
                      <a:pt x="56274" y="13784"/>
                      <a:pt x="54904" y="28854"/>
                    </a:cubicBezTo>
                    <a:cubicBezTo>
                      <a:pt x="54904" y="43924"/>
                      <a:pt x="41204" y="56254"/>
                      <a:pt x="26134" y="54884"/>
                    </a:cubicBezTo>
                    <a:cubicBezTo>
                      <a:pt x="11064" y="53514"/>
                      <a:pt x="-1266" y="41184"/>
                      <a:pt x="104" y="26114"/>
                    </a:cubicBezTo>
                    <a:cubicBezTo>
                      <a:pt x="1474" y="11044"/>
                      <a:pt x="13804" y="-1134"/>
                      <a:pt x="28874" y="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3" name="Vrije vorm: vorm 2662">
                <a:extLst>
                  <a:ext uri="{FF2B5EF4-FFF2-40B4-BE49-F238E27FC236}">
                    <a16:creationId xmlns:a16="http://schemas.microsoft.com/office/drawing/2014/main" id="{A1792D62-126F-15B3-690F-65D90C4AAF2F}"/>
                  </a:ext>
                </a:extLst>
              </p:cNvPr>
              <p:cNvSpPr/>
              <p:nvPr/>
            </p:nvSpPr>
            <p:spPr>
              <a:xfrm>
                <a:off x="7709739" y="4753645"/>
                <a:ext cx="55008" cy="54967"/>
              </a:xfrm>
              <a:custGeom>
                <a:avLst/>
                <a:gdLst>
                  <a:gd name="connsiteX0" fmla="*/ 28874 w 55008"/>
                  <a:gd name="connsiteY0" fmla="*/ 84 h 54967"/>
                  <a:gd name="connsiteX1" fmla="*/ 54904 w 55008"/>
                  <a:gd name="connsiteY1" fmla="*/ 28854 h 54967"/>
                  <a:gd name="connsiteX2" fmla="*/ 26134 w 55008"/>
                  <a:gd name="connsiteY2" fmla="*/ 54884 h 54967"/>
                  <a:gd name="connsiteX3" fmla="*/ 104 w 55008"/>
                  <a:gd name="connsiteY3" fmla="*/ 26114 h 54967"/>
                  <a:gd name="connsiteX4" fmla="*/ 28874 w 55008"/>
                  <a:gd name="connsiteY4" fmla="*/ 84 h 5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8" h="54967">
                    <a:moveTo>
                      <a:pt x="28874" y="84"/>
                    </a:moveTo>
                    <a:cubicBezTo>
                      <a:pt x="43944" y="84"/>
                      <a:pt x="56274" y="13784"/>
                      <a:pt x="54904" y="28854"/>
                    </a:cubicBezTo>
                    <a:cubicBezTo>
                      <a:pt x="54904" y="43924"/>
                      <a:pt x="41204" y="56102"/>
                      <a:pt x="26134" y="54884"/>
                    </a:cubicBezTo>
                    <a:cubicBezTo>
                      <a:pt x="11064" y="53514"/>
                      <a:pt x="-1266" y="41184"/>
                      <a:pt x="104" y="26114"/>
                    </a:cubicBezTo>
                    <a:cubicBezTo>
                      <a:pt x="1475" y="11044"/>
                      <a:pt x="13804" y="-1134"/>
                      <a:pt x="28874" y="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4" name="Vrije vorm: vorm 2663">
                <a:extLst>
                  <a:ext uri="{FF2B5EF4-FFF2-40B4-BE49-F238E27FC236}">
                    <a16:creationId xmlns:a16="http://schemas.microsoft.com/office/drawing/2014/main" id="{AE719282-74AC-13D0-AE58-F01405ADFCC1}"/>
                  </a:ext>
                </a:extLst>
              </p:cNvPr>
              <p:cNvSpPr/>
              <p:nvPr/>
            </p:nvSpPr>
            <p:spPr>
              <a:xfrm>
                <a:off x="6074730" y="5807321"/>
                <a:ext cx="55007" cy="54967"/>
              </a:xfrm>
              <a:custGeom>
                <a:avLst/>
                <a:gdLst>
                  <a:gd name="connsiteX0" fmla="*/ 28874 w 55007"/>
                  <a:gd name="connsiteY0" fmla="*/ 84 h 54967"/>
                  <a:gd name="connsiteX1" fmla="*/ 54904 w 55007"/>
                  <a:gd name="connsiteY1" fmla="*/ 28854 h 54967"/>
                  <a:gd name="connsiteX2" fmla="*/ 26134 w 55007"/>
                  <a:gd name="connsiteY2" fmla="*/ 54884 h 54967"/>
                  <a:gd name="connsiteX3" fmla="*/ 104 w 55007"/>
                  <a:gd name="connsiteY3" fmla="*/ 26114 h 54967"/>
                  <a:gd name="connsiteX4" fmla="*/ 28874 w 55007"/>
                  <a:gd name="connsiteY4" fmla="*/ 84 h 5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7" h="54967">
                    <a:moveTo>
                      <a:pt x="28874" y="84"/>
                    </a:moveTo>
                    <a:cubicBezTo>
                      <a:pt x="43944" y="84"/>
                      <a:pt x="56273" y="13784"/>
                      <a:pt x="54904" y="28854"/>
                    </a:cubicBezTo>
                    <a:cubicBezTo>
                      <a:pt x="54904" y="43924"/>
                      <a:pt x="41204" y="56102"/>
                      <a:pt x="26134" y="54884"/>
                    </a:cubicBezTo>
                    <a:cubicBezTo>
                      <a:pt x="11064" y="53514"/>
                      <a:pt x="-1266" y="41184"/>
                      <a:pt x="104" y="26114"/>
                    </a:cubicBezTo>
                    <a:cubicBezTo>
                      <a:pt x="1474" y="11044"/>
                      <a:pt x="13804" y="-1134"/>
                      <a:pt x="28874" y="8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5" name="Vrije vorm: vorm 2664">
                <a:extLst>
                  <a:ext uri="{FF2B5EF4-FFF2-40B4-BE49-F238E27FC236}">
                    <a16:creationId xmlns:a16="http://schemas.microsoft.com/office/drawing/2014/main" id="{A2F17132-821A-3E4D-F66D-5EE6CE7C85EE}"/>
                  </a:ext>
                </a:extLst>
              </p:cNvPr>
              <p:cNvSpPr/>
              <p:nvPr/>
            </p:nvSpPr>
            <p:spPr>
              <a:xfrm>
                <a:off x="7031756" y="5826794"/>
                <a:ext cx="47984" cy="47987"/>
              </a:xfrm>
              <a:custGeom>
                <a:avLst/>
                <a:gdLst>
                  <a:gd name="connsiteX0" fmla="*/ 25210 w 47984"/>
                  <a:gd name="connsiteY0" fmla="*/ 95 h 47987"/>
                  <a:gd name="connsiteX1" fmla="*/ 47891 w 47984"/>
                  <a:gd name="connsiteY1" fmla="*/ 25212 h 47987"/>
                  <a:gd name="connsiteX2" fmla="*/ 22775 w 47984"/>
                  <a:gd name="connsiteY2" fmla="*/ 47893 h 47987"/>
                  <a:gd name="connsiteX3" fmla="*/ 94 w 47984"/>
                  <a:gd name="connsiteY3" fmla="*/ 22776 h 47987"/>
                  <a:gd name="connsiteX4" fmla="*/ 25210 w 47984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4" h="47987">
                    <a:moveTo>
                      <a:pt x="25210" y="95"/>
                    </a:moveTo>
                    <a:cubicBezTo>
                      <a:pt x="38301" y="95"/>
                      <a:pt x="49109" y="12121"/>
                      <a:pt x="47891" y="25212"/>
                    </a:cubicBezTo>
                    <a:cubicBezTo>
                      <a:pt x="47891" y="38455"/>
                      <a:pt x="35865" y="49110"/>
                      <a:pt x="22775" y="47893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1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6" name="Vrije vorm: vorm 2665">
                <a:extLst>
                  <a:ext uri="{FF2B5EF4-FFF2-40B4-BE49-F238E27FC236}">
                    <a16:creationId xmlns:a16="http://schemas.microsoft.com/office/drawing/2014/main" id="{C12B602E-94B7-C9AE-784A-EC484036C4DB}"/>
                  </a:ext>
                </a:extLst>
              </p:cNvPr>
              <p:cNvSpPr/>
              <p:nvPr/>
            </p:nvSpPr>
            <p:spPr>
              <a:xfrm>
                <a:off x="7967156" y="5595418"/>
                <a:ext cx="47984" cy="47986"/>
              </a:xfrm>
              <a:custGeom>
                <a:avLst/>
                <a:gdLst>
                  <a:gd name="connsiteX0" fmla="*/ 25210 w 47984"/>
                  <a:gd name="connsiteY0" fmla="*/ 95 h 47986"/>
                  <a:gd name="connsiteX1" fmla="*/ 47891 w 47984"/>
                  <a:gd name="connsiteY1" fmla="*/ 25211 h 47986"/>
                  <a:gd name="connsiteX2" fmla="*/ 22775 w 47984"/>
                  <a:gd name="connsiteY2" fmla="*/ 47892 h 47986"/>
                  <a:gd name="connsiteX3" fmla="*/ 94 w 47984"/>
                  <a:gd name="connsiteY3" fmla="*/ 22776 h 47986"/>
                  <a:gd name="connsiteX4" fmla="*/ 25210 w 47984"/>
                  <a:gd name="connsiteY4" fmla="*/ 95 h 47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4" h="47986">
                    <a:moveTo>
                      <a:pt x="25210" y="95"/>
                    </a:moveTo>
                    <a:cubicBezTo>
                      <a:pt x="38301" y="95"/>
                      <a:pt x="49109" y="12120"/>
                      <a:pt x="47891" y="25211"/>
                    </a:cubicBezTo>
                    <a:cubicBezTo>
                      <a:pt x="47891" y="38302"/>
                      <a:pt x="35865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1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7" name="Vrije vorm: vorm 2666">
                <a:extLst>
                  <a:ext uri="{FF2B5EF4-FFF2-40B4-BE49-F238E27FC236}">
                    <a16:creationId xmlns:a16="http://schemas.microsoft.com/office/drawing/2014/main" id="{B27573D0-5F20-3CD7-2D7F-B70A4053A557}"/>
                  </a:ext>
                </a:extLst>
              </p:cNvPr>
              <p:cNvSpPr/>
              <p:nvPr/>
            </p:nvSpPr>
            <p:spPr>
              <a:xfrm>
                <a:off x="7624353" y="6419392"/>
                <a:ext cx="47984" cy="47987"/>
              </a:xfrm>
              <a:custGeom>
                <a:avLst/>
                <a:gdLst>
                  <a:gd name="connsiteX0" fmla="*/ 25210 w 47984"/>
                  <a:gd name="connsiteY0" fmla="*/ 95 h 47987"/>
                  <a:gd name="connsiteX1" fmla="*/ 47891 w 47984"/>
                  <a:gd name="connsiteY1" fmla="*/ 25211 h 47987"/>
                  <a:gd name="connsiteX2" fmla="*/ 22775 w 47984"/>
                  <a:gd name="connsiteY2" fmla="*/ 47892 h 47987"/>
                  <a:gd name="connsiteX3" fmla="*/ 94 w 47984"/>
                  <a:gd name="connsiteY3" fmla="*/ 22776 h 47987"/>
                  <a:gd name="connsiteX4" fmla="*/ 25210 w 47984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4" h="47987">
                    <a:moveTo>
                      <a:pt x="25210" y="95"/>
                    </a:moveTo>
                    <a:cubicBezTo>
                      <a:pt x="38302" y="95"/>
                      <a:pt x="49109" y="12120"/>
                      <a:pt x="47891" y="25211"/>
                    </a:cubicBezTo>
                    <a:cubicBezTo>
                      <a:pt x="47891" y="38455"/>
                      <a:pt x="35866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1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8" name="Vrije vorm: vorm 2667">
                <a:extLst>
                  <a:ext uri="{FF2B5EF4-FFF2-40B4-BE49-F238E27FC236}">
                    <a16:creationId xmlns:a16="http://schemas.microsoft.com/office/drawing/2014/main" id="{6A2A77CE-ADC7-CF5B-96FF-AC076A3114C2}"/>
                  </a:ext>
                </a:extLst>
              </p:cNvPr>
              <p:cNvSpPr/>
              <p:nvPr/>
            </p:nvSpPr>
            <p:spPr>
              <a:xfrm>
                <a:off x="6322252" y="6003675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1 w 47985"/>
                  <a:gd name="connsiteY1" fmla="*/ 25212 h 47987"/>
                  <a:gd name="connsiteX2" fmla="*/ 22775 w 47985"/>
                  <a:gd name="connsiteY2" fmla="*/ 47893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1" y="95"/>
                      <a:pt x="49109" y="12121"/>
                      <a:pt x="47891" y="25212"/>
                    </a:cubicBezTo>
                    <a:cubicBezTo>
                      <a:pt x="47891" y="38455"/>
                      <a:pt x="35866" y="49110"/>
                      <a:pt x="22775" y="47893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9" name="Vrije vorm: vorm 2668">
                <a:extLst>
                  <a:ext uri="{FF2B5EF4-FFF2-40B4-BE49-F238E27FC236}">
                    <a16:creationId xmlns:a16="http://schemas.microsoft.com/office/drawing/2014/main" id="{AAF2E68B-05EE-BFD7-FDD1-AC3470AB4D36}"/>
                  </a:ext>
                </a:extLst>
              </p:cNvPr>
              <p:cNvSpPr/>
              <p:nvPr/>
            </p:nvSpPr>
            <p:spPr>
              <a:xfrm>
                <a:off x="5789775" y="6079302"/>
                <a:ext cx="57305" cy="57326"/>
              </a:xfrm>
              <a:custGeom>
                <a:avLst/>
                <a:gdLst>
                  <a:gd name="connsiteX0" fmla="*/ 30088 w 57305"/>
                  <a:gd name="connsiteY0" fmla="*/ 122 h 57326"/>
                  <a:gd name="connsiteX1" fmla="*/ 57184 w 57305"/>
                  <a:gd name="connsiteY1" fmla="*/ 30110 h 57326"/>
                  <a:gd name="connsiteX2" fmla="*/ 27196 w 57305"/>
                  <a:gd name="connsiteY2" fmla="*/ 57205 h 57326"/>
                  <a:gd name="connsiteX3" fmla="*/ 101 w 57305"/>
                  <a:gd name="connsiteY3" fmla="*/ 27217 h 57326"/>
                  <a:gd name="connsiteX4" fmla="*/ 30088 w 57305"/>
                  <a:gd name="connsiteY4" fmla="*/ 122 h 57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05" h="57326">
                    <a:moveTo>
                      <a:pt x="30088" y="122"/>
                    </a:moveTo>
                    <a:cubicBezTo>
                      <a:pt x="45767" y="122"/>
                      <a:pt x="58706" y="14431"/>
                      <a:pt x="57184" y="30110"/>
                    </a:cubicBezTo>
                    <a:cubicBezTo>
                      <a:pt x="57184" y="45788"/>
                      <a:pt x="42875" y="58727"/>
                      <a:pt x="27196" y="57205"/>
                    </a:cubicBezTo>
                    <a:cubicBezTo>
                      <a:pt x="11517" y="55835"/>
                      <a:pt x="-1270" y="42897"/>
                      <a:pt x="101" y="27217"/>
                    </a:cubicBezTo>
                    <a:cubicBezTo>
                      <a:pt x="1471" y="11538"/>
                      <a:pt x="14409" y="-1400"/>
                      <a:pt x="30088" y="122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0" name="Vrije vorm: vorm 2669">
                <a:extLst>
                  <a:ext uri="{FF2B5EF4-FFF2-40B4-BE49-F238E27FC236}">
                    <a16:creationId xmlns:a16="http://schemas.microsoft.com/office/drawing/2014/main" id="{EFD9DED7-8E3A-1E47-FD2E-5C53D18A279D}"/>
                  </a:ext>
                </a:extLst>
              </p:cNvPr>
              <p:cNvSpPr/>
              <p:nvPr/>
            </p:nvSpPr>
            <p:spPr>
              <a:xfrm>
                <a:off x="8813658" y="5384135"/>
                <a:ext cx="47986" cy="47987"/>
              </a:xfrm>
              <a:custGeom>
                <a:avLst/>
                <a:gdLst>
                  <a:gd name="connsiteX0" fmla="*/ 25210 w 47986"/>
                  <a:gd name="connsiteY0" fmla="*/ 95 h 47987"/>
                  <a:gd name="connsiteX1" fmla="*/ 47892 w 47986"/>
                  <a:gd name="connsiteY1" fmla="*/ 25211 h 47987"/>
                  <a:gd name="connsiteX2" fmla="*/ 22775 w 47986"/>
                  <a:gd name="connsiteY2" fmla="*/ 47892 h 47987"/>
                  <a:gd name="connsiteX3" fmla="*/ 94 w 47986"/>
                  <a:gd name="connsiteY3" fmla="*/ 22776 h 47987"/>
                  <a:gd name="connsiteX4" fmla="*/ 25210 w 47986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6" h="47987">
                    <a:moveTo>
                      <a:pt x="25210" y="95"/>
                    </a:moveTo>
                    <a:cubicBezTo>
                      <a:pt x="38454" y="95"/>
                      <a:pt x="49109" y="12121"/>
                      <a:pt x="47892" y="25211"/>
                    </a:cubicBezTo>
                    <a:cubicBezTo>
                      <a:pt x="47892" y="38455"/>
                      <a:pt x="35865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1" name="Vrije vorm: vorm 2670">
                <a:extLst>
                  <a:ext uri="{FF2B5EF4-FFF2-40B4-BE49-F238E27FC236}">
                    <a16:creationId xmlns:a16="http://schemas.microsoft.com/office/drawing/2014/main" id="{F3B3579B-7521-8785-A51D-4956122183E7}"/>
                  </a:ext>
                </a:extLst>
              </p:cNvPr>
              <p:cNvSpPr/>
              <p:nvPr/>
            </p:nvSpPr>
            <p:spPr>
              <a:xfrm>
                <a:off x="8544379" y="6515444"/>
                <a:ext cx="47985" cy="47987"/>
              </a:xfrm>
              <a:custGeom>
                <a:avLst/>
                <a:gdLst>
                  <a:gd name="connsiteX0" fmla="*/ 25211 w 47985"/>
                  <a:gd name="connsiteY0" fmla="*/ 95 h 47987"/>
                  <a:gd name="connsiteX1" fmla="*/ 47892 w 47985"/>
                  <a:gd name="connsiteY1" fmla="*/ 25211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1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1" y="95"/>
                    </a:moveTo>
                    <a:cubicBezTo>
                      <a:pt x="38302" y="95"/>
                      <a:pt x="49109" y="12120"/>
                      <a:pt x="47892" y="25211"/>
                    </a:cubicBezTo>
                    <a:cubicBezTo>
                      <a:pt x="47892" y="38455"/>
                      <a:pt x="35865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1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2" name="Vrije vorm: vorm 2671">
                <a:extLst>
                  <a:ext uri="{FF2B5EF4-FFF2-40B4-BE49-F238E27FC236}">
                    <a16:creationId xmlns:a16="http://schemas.microsoft.com/office/drawing/2014/main" id="{9349BCA7-A72A-CF30-D40E-17BAE6E80860}"/>
                  </a:ext>
                </a:extLst>
              </p:cNvPr>
              <p:cNvSpPr/>
              <p:nvPr/>
            </p:nvSpPr>
            <p:spPr>
              <a:xfrm>
                <a:off x="8954404" y="5575115"/>
                <a:ext cx="152982" cy="177946"/>
              </a:xfrm>
              <a:custGeom>
                <a:avLst/>
                <a:gdLst>
                  <a:gd name="connsiteX0" fmla="*/ 89962 w 152982"/>
                  <a:gd name="connsiteY0" fmla="*/ 93768 h 177946"/>
                  <a:gd name="connsiteX1" fmla="*/ 124822 w 152982"/>
                  <a:gd name="connsiteY1" fmla="*/ 90267 h 177946"/>
                  <a:gd name="connsiteX2" fmla="*/ 91028 w 152982"/>
                  <a:gd name="connsiteY2" fmla="*/ 87375 h 177946"/>
                  <a:gd name="connsiteX3" fmla="*/ 152982 w 152982"/>
                  <a:gd name="connsiteY3" fmla="*/ 23442 h 177946"/>
                  <a:gd name="connsiteX4" fmla="*/ 77481 w 152982"/>
                  <a:gd name="connsiteY4" fmla="*/ 76567 h 177946"/>
                  <a:gd name="connsiteX5" fmla="*/ 74284 w 152982"/>
                  <a:gd name="connsiteY5" fmla="*/ 32575 h 177946"/>
                  <a:gd name="connsiteX6" fmla="*/ 71849 w 152982"/>
                  <a:gd name="connsiteY6" fmla="*/ 73066 h 177946"/>
                  <a:gd name="connsiteX7" fmla="*/ 457 w 152982"/>
                  <a:gd name="connsiteY7" fmla="*/ 0 h 177946"/>
                  <a:gd name="connsiteX8" fmla="*/ 65151 w 152982"/>
                  <a:gd name="connsiteY8" fmla="*/ 87071 h 177946"/>
                  <a:gd name="connsiteX9" fmla="*/ 24660 w 152982"/>
                  <a:gd name="connsiteY9" fmla="*/ 91180 h 177946"/>
                  <a:gd name="connsiteX10" fmla="*/ 58910 w 152982"/>
                  <a:gd name="connsiteY10" fmla="*/ 93920 h 177946"/>
                  <a:gd name="connsiteX11" fmla="*/ 0 w 152982"/>
                  <a:gd name="connsiteY11" fmla="*/ 154656 h 177946"/>
                  <a:gd name="connsiteX12" fmla="*/ 71697 w 152982"/>
                  <a:gd name="connsiteY12" fmla="*/ 103358 h 177946"/>
                  <a:gd name="connsiteX13" fmla="*/ 75197 w 152982"/>
                  <a:gd name="connsiteY13" fmla="*/ 148872 h 177946"/>
                  <a:gd name="connsiteX14" fmla="*/ 77937 w 152982"/>
                  <a:gd name="connsiteY14" fmla="*/ 102293 h 177946"/>
                  <a:gd name="connsiteX15" fmla="*/ 152526 w 152982"/>
                  <a:gd name="connsiteY15" fmla="*/ 177947 h 177946"/>
                  <a:gd name="connsiteX16" fmla="*/ 89962 w 152982"/>
                  <a:gd name="connsiteY16" fmla="*/ 93768 h 177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2982" h="177946">
                    <a:moveTo>
                      <a:pt x="89962" y="93768"/>
                    </a:moveTo>
                    <a:lnTo>
                      <a:pt x="124822" y="90267"/>
                    </a:lnTo>
                    <a:lnTo>
                      <a:pt x="91028" y="87375"/>
                    </a:lnTo>
                    <a:lnTo>
                      <a:pt x="152982" y="23442"/>
                    </a:lnTo>
                    <a:lnTo>
                      <a:pt x="77481" y="76567"/>
                    </a:lnTo>
                    <a:lnTo>
                      <a:pt x="74284" y="32575"/>
                    </a:lnTo>
                    <a:lnTo>
                      <a:pt x="71849" y="73066"/>
                    </a:lnTo>
                    <a:lnTo>
                      <a:pt x="457" y="0"/>
                    </a:lnTo>
                    <a:lnTo>
                      <a:pt x="65151" y="87071"/>
                    </a:lnTo>
                    <a:lnTo>
                      <a:pt x="24660" y="91180"/>
                    </a:lnTo>
                    <a:lnTo>
                      <a:pt x="58910" y="93920"/>
                    </a:lnTo>
                    <a:lnTo>
                      <a:pt x="0" y="154656"/>
                    </a:lnTo>
                    <a:lnTo>
                      <a:pt x="71697" y="103358"/>
                    </a:lnTo>
                    <a:lnTo>
                      <a:pt x="75197" y="148872"/>
                    </a:lnTo>
                    <a:lnTo>
                      <a:pt x="77937" y="102293"/>
                    </a:lnTo>
                    <a:lnTo>
                      <a:pt x="152526" y="177947"/>
                    </a:lnTo>
                    <a:lnTo>
                      <a:pt x="89962" y="93768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3" name="Vrije vorm: vorm 2672">
                <a:extLst>
                  <a:ext uri="{FF2B5EF4-FFF2-40B4-BE49-F238E27FC236}">
                    <a16:creationId xmlns:a16="http://schemas.microsoft.com/office/drawing/2014/main" id="{B64977A9-2005-D95E-E3D7-FF87440C45CE}"/>
                  </a:ext>
                </a:extLst>
              </p:cNvPr>
              <p:cNvSpPr/>
              <p:nvPr/>
            </p:nvSpPr>
            <p:spPr>
              <a:xfrm>
                <a:off x="8316445" y="3931886"/>
                <a:ext cx="284957" cy="245380"/>
              </a:xfrm>
              <a:custGeom>
                <a:avLst/>
                <a:gdLst>
                  <a:gd name="connsiteX0" fmla="*/ 0 w 284957"/>
                  <a:gd name="connsiteY0" fmla="*/ 125735 h 245380"/>
                  <a:gd name="connsiteX1" fmla="*/ 131519 w 284957"/>
                  <a:gd name="connsiteY1" fmla="*/ 114014 h 245380"/>
                  <a:gd name="connsiteX2" fmla="*/ 139739 w 284957"/>
                  <a:gd name="connsiteY2" fmla="*/ 0 h 245380"/>
                  <a:gd name="connsiteX3" fmla="*/ 152677 w 284957"/>
                  <a:gd name="connsiteY3" fmla="*/ 113405 h 245380"/>
                  <a:gd name="connsiteX4" fmla="*/ 284958 w 284957"/>
                  <a:gd name="connsiteY4" fmla="*/ 119646 h 245380"/>
                  <a:gd name="connsiteX5" fmla="*/ 152677 w 284957"/>
                  <a:gd name="connsiteY5" fmla="*/ 131824 h 245380"/>
                  <a:gd name="connsiteX6" fmla="*/ 145219 w 284957"/>
                  <a:gd name="connsiteY6" fmla="*/ 245381 h 245380"/>
                  <a:gd name="connsiteX7" fmla="*/ 132280 w 284957"/>
                  <a:gd name="connsiteY7" fmla="*/ 131824 h 245380"/>
                  <a:gd name="connsiteX8" fmla="*/ 0 w 284957"/>
                  <a:gd name="connsiteY8" fmla="*/ 125735 h 245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957" h="245380">
                    <a:moveTo>
                      <a:pt x="0" y="125735"/>
                    </a:moveTo>
                    <a:lnTo>
                      <a:pt x="131519" y="114014"/>
                    </a:lnTo>
                    <a:lnTo>
                      <a:pt x="139739" y="0"/>
                    </a:lnTo>
                    <a:lnTo>
                      <a:pt x="152677" y="113405"/>
                    </a:lnTo>
                    <a:lnTo>
                      <a:pt x="284958" y="119646"/>
                    </a:lnTo>
                    <a:lnTo>
                      <a:pt x="152677" y="131824"/>
                    </a:lnTo>
                    <a:lnTo>
                      <a:pt x="145219" y="245381"/>
                    </a:lnTo>
                    <a:lnTo>
                      <a:pt x="132280" y="131824"/>
                    </a:lnTo>
                    <a:lnTo>
                      <a:pt x="0" y="125735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4" name="Vrije vorm: vorm 2673">
                <a:extLst>
                  <a:ext uri="{FF2B5EF4-FFF2-40B4-BE49-F238E27FC236}">
                    <a16:creationId xmlns:a16="http://schemas.microsoft.com/office/drawing/2014/main" id="{1E022E73-0F9B-861E-5701-5DC48AE61E75}"/>
                  </a:ext>
                </a:extLst>
              </p:cNvPr>
              <p:cNvSpPr/>
              <p:nvPr/>
            </p:nvSpPr>
            <p:spPr>
              <a:xfrm>
                <a:off x="11548712" y="6475200"/>
                <a:ext cx="210369" cy="244163"/>
              </a:xfrm>
              <a:custGeom>
                <a:avLst/>
                <a:gdLst>
                  <a:gd name="connsiteX0" fmla="*/ 113253 w 210369"/>
                  <a:gd name="connsiteY0" fmla="*/ 0 h 244163"/>
                  <a:gd name="connsiteX1" fmla="*/ 113405 w 210369"/>
                  <a:gd name="connsiteY1" fmla="*/ 113709 h 244163"/>
                  <a:gd name="connsiteX2" fmla="*/ 210370 w 210369"/>
                  <a:gd name="connsiteY2" fmla="*/ 128931 h 244163"/>
                  <a:gd name="connsiteX3" fmla="*/ 112644 w 210369"/>
                  <a:gd name="connsiteY3" fmla="*/ 131215 h 244163"/>
                  <a:gd name="connsiteX4" fmla="*/ 96661 w 210369"/>
                  <a:gd name="connsiteY4" fmla="*/ 244163 h 244163"/>
                  <a:gd name="connsiteX5" fmla="*/ 96661 w 210369"/>
                  <a:gd name="connsiteY5" fmla="*/ 130606 h 244163"/>
                  <a:gd name="connsiteX6" fmla="*/ 0 w 210369"/>
                  <a:gd name="connsiteY6" fmla="*/ 114927 h 244163"/>
                  <a:gd name="connsiteX7" fmla="*/ 97878 w 210369"/>
                  <a:gd name="connsiteY7" fmla="*/ 112644 h 244163"/>
                  <a:gd name="connsiteX8" fmla="*/ 113253 w 210369"/>
                  <a:gd name="connsiteY8" fmla="*/ 0 h 24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369" h="244163">
                    <a:moveTo>
                      <a:pt x="113253" y="0"/>
                    </a:moveTo>
                    <a:lnTo>
                      <a:pt x="113405" y="113709"/>
                    </a:lnTo>
                    <a:lnTo>
                      <a:pt x="210370" y="128931"/>
                    </a:lnTo>
                    <a:lnTo>
                      <a:pt x="112644" y="131215"/>
                    </a:lnTo>
                    <a:lnTo>
                      <a:pt x="96661" y="244163"/>
                    </a:lnTo>
                    <a:lnTo>
                      <a:pt x="96661" y="130606"/>
                    </a:lnTo>
                    <a:lnTo>
                      <a:pt x="0" y="114927"/>
                    </a:lnTo>
                    <a:lnTo>
                      <a:pt x="97878" y="112644"/>
                    </a:lnTo>
                    <a:lnTo>
                      <a:pt x="113253" y="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5" name="Vrije vorm: vorm 2674">
                <a:extLst>
                  <a:ext uri="{FF2B5EF4-FFF2-40B4-BE49-F238E27FC236}">
                    <a16:creationId xmlns:a16="http://schemas.microsoft.com/office/drawing/2014/main" id="{24A9D994-793B-77AF-8449-DA9835E5ED45}"/>
                  </a:ext>
                </a:extLst>
              </p:cNvPr>
              <p:cNvSpPr/>
              <p:nvPr/>
            </p:nvSpPr>
            <p:spPr>
              <a:xfrm>
                <a:off x="5855939" y="6301515"/>
                <a:ext cx="77786" cy="77786"/>
              </a:xfrm>
              <a:custGeom>
                <a:avLst/>
                <a:gdLst>
                  <a:gd name="connsiteX0" fmla="*/ 40796 w 77786"/>
                  <a:gd name="connsiteY0" fmla="*/ 153 h 77786"/>
                  <a:gd name="connsiteX1" fmla="*/ 77633 w 77786"/>
                  <a:gd name="connsiteY1" fmla="*/ 40796 h 77786"/>
                  <a:gd name="connsiteX2" fmla="*/ 36991 w 77786"/>
                  <a:gd name="connsiteY2" fmla="*/ 77633 h 77786"/>
                  <a:gd name="connsiteX3" fmla="*/ 153 w 77786"/>
                  <a:gd name="connsiteY3" fmla="*/ 36991 h 77786"/>
                  <a:gd name="connsiteX4" fmla="*/ 40796 w 77786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3" y="40796"/>
                    </a:cubicBezTo>
                    <a:cubicBezTo>
                      <a:pt x="77633" y="62107"/>
                      <a:pt x="58301" y="79612"/>
                      <a:pt x="36991" y="77633"/>
                    </a:cubicBezTo>
                    <a:cubicBezTo>
                      <a:pt x="15680" y="75655"/>
                      <a:pt x="-1826" y="58302"/>
                      <a:pt x="153" y="36991"/>
                    </a:cubicBezTo>
                    <a:cubicBezTo>
                      <a:pt x="2132" y="15680"/>
                      <a:pt x="19485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6" name="Vrije vorm: vorm 2675">
                <a:extLst>
                  <a:ext uri="{FF2B5EF4-FFF2-40B4-BE49-F238E27FC236}">
                    <a16:creationId xmlns:a16="http://schemas.microsoft.com/office/drawing/2014/main" id="{67C0A643-29B2-391C-5C76-49A03E1ED053}"/>
                  </a:ext>
                </a:extLst>
              </p:cNvPr>
              <p:cNvSpPr/>
              <p:nvPr/>
            </p:nvSpPr>
            <p:spPr>
              <a:xfrm>
                <a:off x="12020598" y="5344804"/>
                <a:ext cx="77786" cy="77786"/>
              </a:xfrm>
              <a:custGeom>
                <a:avLst/>
                <a:gdLst>
                  <a:gd name="connsiteX0" fmla="*/ 40796 w 77786"/>
                  <a:gd name="connsiteY0" fmla="*/ 153 h 77786"/>
                  <a:gd name="connsiteX1" fmla="*/ 77634 w 77786"/>
                  <a:gd name="connsiteY1" fmla="*/ 40796 h 77786"/>
                  <a:gd name="connsiteX2" fmla="*/ 36990 w 77786"/>
                  <a:gd name="connsiteY2" fmla="*/ 77634 h 77786"/>
                  <a:gd name="connsiteX3" fmla="*/ 153 w 77786"/>
                  <a:gd name="connsiteY3" fmla="*/ 36991 h 77786"/>
                  <a:gd name="connsiteX4" fmla="*/ 40796 w 77786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6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4" y="40796"/>
                    </a:cubicBezTo>
                    <a:cubicBezTo>
                      <a:pt x="77634" y="62107"/>
                      <a:pt x="58302" y="79612"/>
                      <a:pt x="36990" y="77634"/>
                    </a:cubicBezTo>
                    <a:cubicBezTo>
                      <a:pt x="15680" y="75655"/>
                      <a:pt x="-1826" y="58301"/>
                      <a:pt x="153" y="36991"/>
                    </a:cubicBezTo>
                    <a:cubicBezTo>
                      <a:pt x="2132" y="15680"/>
                      <a:pt x="19485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7" name="Vrije vorm: vorm 2676">
                <a:extLst>
                  <a:ext uri="{FF2B5EF4-FFF2-40B4-BE49-F238E27FC236}">
                    <a16:creationId xmlns:a16="http://schemas.microsoft.com/office/drawing/2014/main" id="{8275EC1B-67C6-F6EF-8799-23D643097342}"/>
                  </a:ext>
                </a:extLst>
              </p:cNvPr>
              <p:cNvSpPr/>
              <p:nvPr/>
            </p:nvSpPr>
            <p:spPr>
              <a:xfrm>
                <a:off x="10732653" y="5141436"/>
                <a:ext cx="77785" cy="77786"/>
              </a:xfrm>
              <a:custGeom>
                <a:avLst/>
                <a:gdLst>
                  <a:gd name="connsiteX0" fmla="*/ 40796 w 77785"/>
                  <a:gd name="connsiteY0" fmla="*/ 153 h 77786"/>
                  <a:gd name="connsiteX1" fmla="*/ 77633 w 77785"/>
                  <a:gd name="connsiteY1" fmla="*/ 40796 h 77786"/>
                  <a:gd name="connsiteX2" fmla="*/ 36990 w 77785"/>
                  <a:gd name="connsiteY2" fmla="*/ 77633 h 77786"/>
                  <a:gd name="connsiteX3" fmla="*/ 153 w 77785"/>
                  <a:gd name="connsiteY3" fmla="*/ 36991 h 77786"/>
                  <a:gd name="connsiteX4" fmla="*/ 40796 w 77785"/>
                  <a:gd name="connsiteY4" fmla="*/ 153 h 7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5" h="77786">
                    <a:moveTo>
                      <a:pt x="40796" y="153"/>
                    </a:moveTo>
                    <a:cubicBezTo>
                      <a:pt x="62107" y="153"/>
                      <a:pt x="79612" y="19485"/>
                      <a:pt x="77633" y="40796"/>
                    </a:cubicBezTo>
                    <a:cubicBezTo>
                      <a:pt x="77633" y="62107"/>
                      <a:pt x="58302" y="79612"/>
                      <a:pt x="36990" y="77633"/>
                    </a:cubicBezTo>
                    <a:cubicBezTo>
                      <a:pt x="15679" y="75655"/>
                      <a:pt x="-1826" y="58302"/>
                      <a:pt x="153" y="36991"/>
                    </a:cubicBezTo>
                    <a:cubicBezTo>
                      <a:pt x="2132" y="15679"/>
                      <a:pt x="19484" y="-1826"/>
                      <a:pt x="40796" y="1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8" name="Vrije vorm: vorm 2677">
                <a:extLst>
                  <a:ext uri="{FF2B5EF4-FFF2-40B4-BE49-F238E27FC236}">
                    <a16:creationId xmlns:a16="http://schemas.microsoft.com/office/drawing/2014/main" id="{C9D4C158-A161-941A-1E7D-F65AD43B4A3A}"/>
                  </a:ext>
                </a:extLst>
              </p:cNvPr>
              <p:cNvSpPr/>
              <p:nvPr/>
            </p:nvSpPr>
            <p:spPr>
              <a:xfrm>
                <a:off x="10262653" y="5808376"/>
                <a:ext cx="47985" cy="47987"/>
              </a:xfrm>
              <a:custGeom>
                <a:avLst/>
                <a:gdLst>
                  <a:gd name="connsiteX0" fmla="*/ 25210 w 47985"/>
                  <a:gd name="connsiteY0" fmla="*/ 95 h 47987"/>
                  <a:gd name="connsiteX1" fmla="*/ 47892 w 47985"/>
                  <a:gd name="connsiteY1" fmla="*/ 25211 h 47987"/>
                  <a:gd name="connsiteX2" fmla="*/ 22775 w 47985"/>
                  <a:gd name="connsiteY2" fmla="*/ 47893 h 47987"/>
                  <a:gd name="connsiteX3" fmla="*/ 94 w 47985"/>
                  <a:gd name="connsiteY3" fmla="*/ 22776 h 47987"/>
                  <a:gd name="connsiteX4" fmla="*/ 25210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0" y="95"/>
                    </a:moveTo>
                    <a:cubicBezTo>
                      <a:pt x="38302" y="95"/>
                      <a:pt x="49109" y="12121"/>
                      <a:pt x="47892" y="25211"/>
                    </a:cubicBezTo>
                    <a:cubicBezTo>
                      <a:pt x="47892" y="38455"/>
                      <a:pt x="35865" y="49110"/>
                      <a:pt x="22775" y="47893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0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9" name="Vrije vorm: vorm 2678">
                <a:extLst>
                  <a:ext uri="{FF2B5EF4-FFF2-40B4-BE49-F238E27FC236}">
                    <a16:creationId xmlns:a16="http://schemas.microsoft.com/office/drawing/2014/main" id="{4E0C6852-6764-E89B-B1AF-2C21E8EF7292}"/>
                  </a:ext>
                </a:extLst>
              </p:cNvPr>
              <p:cNvSpPr/>
              <p:nvPr/>
            </p:nvSpPr>
            <p:spPr>
              <a:xfrm>
                <a:off x="11500212" y="6383620"/>
                <a:ext cx="47985" cy="47987"/>
              </a:xfrm>
              <a:custGeom>
                <a:avLst/>
                <a:gdLst>
                  <a:gd name="connsiteX0" fmla="*/ 25211 w 47985"/>
                  <a:gd name="connsiteY0" fmla="*/ 95 h 47987"/>
                  <a:gd name="connsiteX1" fmla="*/ 47892 w 47985"/>
                  <a:gd name="connsiteY1" fmla="*/ 25211 h 47987"/>
                  <a:gd name="connsiteX2" fmla="*/ 22775 w 47985"/>
                  <a:gd name="connsiteY2" fmla="*/ 47892 h 47987"/>
                  <a:gd name="connsiteX3" fmla="*/ 94 w 47985"/>
                  <a:gd name="connsiteY3" fmla="*/ 22776 h 47987"/>
                  <a:gd name="connsiteX4" fmla="*/ 25211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1" y="95"/>
                    </a:moveTo>
                    <a:cubicBezTo>
                      <a:pt x="38302" y="95"/>
                      <a:pt x="49110" y="12120"/>
                      <a:pt x="47892" y="25211"/>
                    </a:cubicBezTo>
                    <a:cubicBezTo>
                      <a:pt x="47892" y="38455"/>
                      <a:pt x="35865" y="49110"/>
                      <a:pt x="22775" y="47892"/>
                    </a:cubicBezTo>
                    <a:cubicBezTo>
                      <a:pt x="9684" y="46675"/>
                      <a:pt x="-1124" y="35867"/>
                      <a:pt x="94" y="22776"/>
                    </a:cubicBezTo>
                    <a:cubicBezTo>
                      <a:pt x="1312" y="9533"/>
                      <a:pt x="12119" y="-1123"/>
                      <a:pt x="25211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0" name="Vrije vorm: vorm 2679">
                <a:extLst>
                  <a:ext uri="{FF2B5EF4-FFF2-40B4-BE49-F238E27FC236}">
                    <a16:creationId xmlns:a16="http://schemas.microsoft.com/office/drawing/2014/main" id="{62515E31-E37B-B912-130E-1A4AE86774C0}"/>
                  </a:ext>
                </a:extLst>
              </p:cNvPr>
              <p:cNvSpPr/>
              <p:nvPr/>
            </p:nvSpPr>
            <p:spPr>
              <a:xfrm>
                <a:off x="10287769" y="5986627"/>
                <a:ext cx="47985" cy="47987"/>
              </a:xfrm>
              <a:custGeom>
                <a:avLst/>
                <a:gdLst>
                  <a:gd name="connsiteX0" fmla="*/ 25211 w 47985"/>
                  <a:gd name="connsiteY0" fmla="*/ 95 h 47987"/>
                  <a:gd name="connsiteX1" fmla="*/ 47891 w 47985"/>
                  <a:gd name="connsiteY1" fmla="*/ 25212 h 47987"/>
                  <a:gd name="connsiteX2" fmla="*/ 22775 w 47985"/>
                  <a:gd name="connsiteY2" fmla="*/ 47893 h 47987"/>
                  <a:gd name="connsiteX3" fmla="*/ 94 w 47985"/>
                  <a:gd name="connsiteY3" fmla="*/ 22776 h 47987"/>
                  <a:gd name="connsiteX4" fmla="*/ 25211 w 47985"/>
                  <a:gd name="connsiteY4" fmla="*/ 95 h 4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85" h="47987">
                    <a:moveTo>
                      <a:pt x="25211" y="95"/>
                    </a:moveTo>
                    <a:cubicBezTo>
                      <a:pt x="38301" y="95"/>
                      <a:pt x="49109" y="12121"/>
                      <a:pt x="47891" y="25212"/>
                    </a:cubicBezTo>
                    <a:cubicBezTo>
                      <a:pt x="47891" y="38455"/>
                      <a:pt x="35866" y="49110"/>
                      <a:pt x="22775" y="47893"/>
                    </a:cubicBezTo>
                    <a:cubicBezTo>
                      <a:pt x="9684" y="46675"/>
                      <a:pt x="-1123" y="35867"/>
                      <a:pt x="94" y="22776"/>
                    </a:cubicBezTo>
                    <a:cubicBezTo>
                      <a:pt x="1312" y="9533"/>
                      <a:pt x="12120" y="-1123"/>
                      <a:pt x="25211" y="9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1" name="Vrije vorm: vorm 2680">
                <a:extLst>
                  <a:ext uri="{FF2B5EF4-FFF2-40B4-BE49-F238E27FC236}">
                    <a16:creationId xmlns:a16="http://schemas.microsoft.com/office/drawing/2014/main" id="{9382C9C2-2CB1-C5C0-85CA-5ED5F4B1B5A2}"/>
                  </a:ext>
                </a:extLst>
              </p:cNvPr>
              <p:cNvSpPr/>
              <p:nvPr/>
            </p:nvSpPr>
            <p:spPr>
              <a:xfrm>
                <a:off x="9789279" y="6462963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5 w 29953"/>
                  <a:gd name="connsiteY1" fmla="*/ 15738 h 29953"/>
                  <a:gd name="connsiteX2" fmla="*/ 14216 w 29953"/>
                  <a:gd name="connsiteY2" fmla="*/ 29894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5" y="15738"/>
                    </a:cubicBezTo>
                    <a:cubicBezTo>
                      <a:pt x="29895" y="23958"/>
                      <a:pt x="22436" y="30656"/>
                      <a:pt x="14216" y="29894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1" y="5996"/>
                      <a:pt x="7519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2" name="Vrije vorm: vorm 2681">
                <a:extLst>
                  <a:ext uri="{FF2B5EF4-FFF2-40B4-BE49-F238E27FC236}">
                    <a16:creationId xmlns:a16="http://schemas.microsoft.com/office/drawing/2014/main" id="{9D8C12EE-9AC1-DFDD-E32F-7F69FD7FEDF9}"/>
                  </a:ext>
                </a:extLst>
              </p:cNvPr>
              <p:cNvSpPr/>
              <p:nvPr/>
            </p:nvSpPr>
            <p:spPr>
              <a:xfrm>
                <a:off x="9964943" y="6638474"/>
                <a:ext cx="29952" cy="29953"/>
              </a:xfrm>
              <a:custGeom>
                <a:avLst/>
                <a:gdLst>
                  <a:gd name="connsiteX0" fmla="*/ 15737 w 29952"/>
                  <a:gd name="connsiteY0" fmla="*/ 59 h 29953"/>
                  <a:gd name="connsiteX1" fmla="*/ 29894 w 29952"/>
                  <a:gd name="connsiteY1" fmla="*/ 15738 h 29953"/>
                  <a:gd name="connsiteX2" fmla="*/ 14216 w 29952"/>
                  <a:gd name="connsiteY2" fmla="*/ 29894 h 29953"/>
                  <a:gd name="connsiteX3" fmla="*/ 59 w 29952"/>
                  <a:gd name="connsiteY3" fmla="*/ 14216 h 29953"/>
                  <a:gd name="connsiteX4" fmla="*/ 15737 w 29952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2" h="29953">
                    <a:moveTo>
                      <a:pt x="15737" y="59"/>
                    </a:moveTo>
                    <a:cubicBezTo>
                      <a:pt x="23958" y="59"/>
                      <a:pt x="30656" y="7518"/>
                      <a:pt x="29894" y="15738"/>
                    </a:cubicBezTo>
                    <a:cubicBezTo>
                      <a:pt x="29894" y="23958"/>
                      <a:pt x="22435" y="30656"/>
                      <a:pt x="14216" y="29894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7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3" name="Vrije vorm: vorm 2682">
                <a:extLst>
                  <a:ext uri="{FF2B5EF4-FFF2-40B4-BE49-F238E27FC236}">
                    <a16:creationId xmlns:a16="http://schemas.microsoft.com/office/drawing/2014/main" id="{B1C561D9-D49C-DD82-6534-E939F53D2E05}"/>
                  </a:ext>
                </a:extLst>
              </p:cNvPr>
              <p:cNvSpPr/>
              <p:nvPr/>
            </p:nvSpPr>
            <p:spPr>
              <a:xfrm>
                <a:off x="9327896" y="7275520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5 w 29953"/>
                  <a:gd name="connsiteY1" fmla="*/ 15738 h 29953"/>
                  <a:gd name="connsiteX2" fmla="*/ 14216 w 29953"/>
                  <a:gd name="connsiteY2" fmla="*/ 29894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5" y="15738"/>
                    </a:cubicBezTo>
                    <a:cubicBezTo>
                      <a:pt x="29895" y="23958"/>
                      <a:pt x="22436" y="30656"/>
                      <a:pt x="14216" y="29894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1" y="5995"/>
                      <a:pt x="7519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4" name="Vrije vorm: vorm 2683">
                <a:extLst>
                  <a:ext uri="{FF2B5EF4-FFF2-40B4-BE49-F238E27FC236}">
                    <a16:creationId xmlns:a16="http://schemas.microsoft.com/office/drawing/2014/main" id="{C6902855-0D34-53F9-ACCB-A4D7AD898BA7}"/>
                  </a:ext>
                </a:extLst>
              </p:cNvPr>
              <p:cNvSpPr/>
              <p:nvPr/>
            </p:nvSpPr>
            <p:spPr>
              <a:xfrm>
                <a:off x="7871595" y="5819219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5 w 29953"/>
                  <a:gd name="connsiteY1" fmla="*/ 15738 h 29953"/>
                  <a:gd name="connsiteX2" fmla="*/ 14216 w 29953"/>
                  <a:gd name="connsiteY2" fmla="*/ 29895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5" y="15738"/>
                    </a:cubicBezTo>
                    <a:cubicBezTo>
                      <a:pt x="29895" y="23958"/>
                      <a:pt x="22436" y="30656"/>
                      <a:pt x="14216" y="29895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5" name="Vrije vorm: vorm 2684">
                <a:extLst>
                  <a:ext uri="{FF2B5EF4-FFF2-40B4-BE49-F238E27FC236}">
                    <a16:creationId xmlns:a16="http://schemas.microsoft.com/office/drawing/2014/main" id="{9DFFBDF8-7449-35D1-D87F-8252277146CF}"/>
                  </a:ext>
                </a:extLst>
              </p:cNvPr>
              <p:cNvSpPr/>
              <p:nvPr/>
            </p:nvSpPr>
            <p:spPr>
              <a:xfrm>
                <a:off x="7320859" y="6370108"/>
                <a:ext cx="29953" cy="29953"/>
              </a:xfrm>
              <a:custGeom>
                <a:avLst/>
                <a:gdLst>
                  <a:gd name="connsiteX0" fmla="*/ 15738 w 29953"/>
                  <a:gd name="connsiteY0" fmla="*/ 59 h 29953"/>
                  <a:gd name="connsiteX1" fmla="*/ 29894 w 29953"/>
                  <a:gd name="connsiteY1" fmla="*/ 15738 h 29953"/>
                  <a:gd name="connsiteX2" fmla="*/ 14216 w 29953"/>
                  <a:gd name="connsiteY2" fmla="*/ 29895 h 29953"/>
                  <a:gd name="connsiteX3" fmla="*/ 59 w 29953"/>
                  <a:gd name="connsiteY3" fmla="*/ 14216 h 29953"/>
                  <a:gd name="connsiteX4" fmla="*/ 15738 w 29953"/>
                  <a:gd name="connsiteY4" fmla="*/ 59 h 2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29953">
                    <a:moveTo>
                      <a:pt x="15738" y="59"/>
                    </a:moveTo>
                    <a:cubicBezTo>
                      <a:pt x="23958" y="59"/>
                      <a:pt x="30656" y="7518"/>
                      <a:pt x="29894" y="15738"/>
                    </a:cubicBezTo>
                    <a:cubicBezTo>
                      <a:pt x="29894" y="23958"/>
                      <a:pt x="22436" y="30656"/>
                      <a:pt x="14216" y="29895"/>
                    </a:cubicBezTo>
                    <a:cubicBezTo>
                      <a:pt x="5996" y="29133"/>
                      <a:pt x="-702" y="22436"/>
                      <a:pt x="59" y="14216"/>
                    </a:cubicBezTo>
                    <a:cubicBezTo>
                      <a:pt x="820" y="5996"/>
                      <a:pt x="7518" y="-702"/>
                      <a:pt x="15738" y="59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686" name="Graphic 2481">
              <a:extLst>
                <a:ext uri="{FF2B5EF4-FFF2-40B4-BE49-F238E27FC236}">
                  <a16:creationId xmlns:a16="http://schemas.microsoft.com/office/drawing/2014/main" id="{A184CA1C-B210-C1A8-9104-ECB827236931}"/>
                </a:ext>
              </a:extLst>
            </p:cNvPr>
            <p:cNvGrpSpPr/>
            <p:nvPr/>
          </p:nvGrpSpPr>
          <p:grpSpPr>
            <a:xfrm>
              <a:off x="2277880" y="-136228"/>
              <a:ext cx="9875244" cy="2869621"/>
              <a:chOff x="2277880" y="-136228"/>
              <a:chExt cx="9875244" cy="2869621"/>
            </a:xfrm>
            <a:grpFill/>
          </p:grpSpPr>
          <p:sp>
            <p:nvSpPr>
              <p:cNvPr id="2687" name="Vrije vorm: vorm 2686">
                <a:extLst>
                  <a:ext uri="{FF2B5EF4-FFF2-40B4-BE49-F238E27FC236}">
                    <a16:creationId xmlns:a16="http://schemas.microsoft.com/office/drawing/2014/main" id="{FE33FDB8-7335-E31E-0688-DC48705CB441}"/>
                  </a:ext>
                </a:extLst>
              </p:cNvPr>
              <p:cNvSpPr/>
              <p:nvPr/>
            </p:nvSpPr>
            <p:spPr>
              <a:xfrm>
                <a:off x="11462153" y="2059660"/>
                <a:ext cx="15112" cy="16096"/>
              </a:xfrm>
              <a:custGeom>
                <a:avLst/>
                <a:gdLst>
                  <a:gd name="connsiteX0" fmla="*/ 11514 w 15112"/>
                  <a:gd name="connsiteY0" fmla="*/ 14974 h 16096"/>
                  <a:gd name="connsiteX1" fmla="*/ 1163 w 15112"/>
                  <a:gd name="connsiteY1" fmla="*/ 11473 h 16096"/>
                  <a:gd name="connsiteX2" fmla="*/ 3598 w 15112"/>
                  <a:gd name="connsiteY2" fmla="*/ 1122 h 16096"/>
                  <a:gd name="connsiteX3" fmla="*/ 13949 w 15112"/>
                  <a:gd name="connsiteY3" fmla="*/ 4623 h 16096"/>
                  <a:gd name="connsiteX4" fmla="*/ 11514 w 15112"/>
                  <a:gd name="connsiteY4" fmla="*/ 14974 h 16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12" h="16096">
                    <a:moveTo>
                      <a:pt x="11514" y="14974"/>
                    </a:moveTo>
                    <a:cubicBezTo>
                      <a:pt x="8013" y="17258"/>
                      <a:pt x="3447" y="16040"/>
                      <a:pt x="1163" y="11473"/>
                    </a:cubicBezTo>
                    <a:cubicBezTo>
                      <a:pt x="-1120" y="7972"/>
                      <a:pt x="98" y="3405"/>
                      <a:pt x="3598" y="1122"/>
                    </a:cubicBezTo>
                    <a:cubicBezTo>
                      <a:pt x="7100" y="-1161"/>
                      <a:pt x="11667" y="57"/>
                      <a:pt x="13949" y="4623"/>
                    </a:cubicBezTo>
                    <a:cubicBezTo>
                      <a:pt x="16233" y="8124"/>
                      <a:pt x="15015" y="12691"/>
                      <a:pt x="11514" y="1497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8" name="Vrije vorm: vorm 2687">
                <a:extLst>
                  <a:ext uri="{FF2B5EF4-FFF2-40B4-BE49-F238E27FC236}">
                    <a16:creationId xmlns:a16="http://schemas.microsoft.com/office/drawing/2014/main" id="{E1850D8E-1066-5F06-E9B3-1B6189AF5374}"/>
                  </a:ext>
                </a:extLst>
              </p:cNvPr>
              <p:cNvSpPr/>
              <p:nvPr/>
            </p:nvSpPr>
            <p:spPr>
              <a:xfrm>
                <a:off x="11865485" y="447119"/>
                <a:ext cx="50654" cy="50654"/>
              </a:xfrm>
              <a:custGeom>
                <a:avLst/>
                <a:gdLst>
                  <a:gd name="connsiteX0" fmla="*/ 24507 w 50654"/>
                  <a:gd name="connsiteY0" fmla="*/ 50655 h 50654"/>
                  <a:gd name="connsiteX1" fmla="*/ 0 w 50654"/>
                  <a:gd name="connsiteY1" fmla="*/ 23255 h 50654"/>
                  <a:gd name="connsiteX2" fmla="*/ 27400 w 50654"/>
                  <a:gd name="connsiteY2" fmla="*/ 117 h 50654"/>
                  <a:gd name="connsiteX3" fmla="*/ 50538 w 50654"/>
                  <a:gd name="connsiteY3" fmla="*/ 26147 h 50654"/>
                  <a:gd name="connsiteX4" fmla="*/ 24507 w 50654"/>
                  <a:gd name="connsiteY4" fmla="*/ 50655 h 50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654" h="50654">
                    <a:moveTo>
                      <a:pt x="24507" y="50655"/>
                    </a:moveTo>
                    <a:cubicBezTo>
                      <a:pt x="9438" y="49285"/>
                      <a:pt x="0" y="38325"/>
                      <a:pt x="0" y="23255"/>
                    </a:cubicBezTo>
                    <a:cubicBezTo>
                      <a:pt x="1370" y="9555"/>
                      <a:pt x="12482" y="-1253"/>
                      <a:pt x="27400" y="117"/>
                    </a:cubicBezTo>
                    <a:cubicBezTo>
                      <a:pt x="41100" y="117"/>
                      <a:pt x="51908" y="12599"/>
                      <a:pt x="50538" y="26147"/>
                    </a:cubicBezTo>
                    <a:cubicBezTo>
                      <a:pt x="50538" y="41217"/>
                      <a:pt x="38208" y="50655"/>
                      <a:pt x="24507" y="5065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9" name="Vrije vorm: vorm 2688">
                <a:extLst>
                  <a:ext uri="{FF2B5EF4-FFF2-40B4-BE49-F238E27FC236}">
                    <a16:creationId xmlns:a16="http://schemas.microsoft.com/office/drawing/2014/main" id="{B9284D00-216B-32FE-4560-8453A57D9069}"/>
                  </a:ext>
                </a:extLst>
              </p:cNvPr>
              <p:cNvSpPr/>
              <p:nvPr/>
            </p:nvSpPr>
            <p:spPr>
              <a:xfrm>
                <a:off x="7450188" y="1849381"/>
                <a:ext cx="48032" cy="49437"/>
              </a:xfrm>
              <a:custGeom>
                <a:avLst/>
                <a:gdLst>
                  <a:gd name="connsiteX0" fmla="*/ 23255 w 48032"/>
                  <a:gd name="connsiteY0" fmla="*/ 49437 h 49437"/>
                  <a:gd name="connsiteX1" fmla="*/ 117 w 48032"/>
                  <a:gd name="connsiteY1" fmla="*/ 23255 h 49437"/>
                  <a:gd name="connsiteX2" fmla="*/ 26147 w 48032"/>
                  <a:gd name="connsiteY2" fmla="*/ 117 h 49437"/>
                  <a:gd name="connsiteX3" fmla="*/ 47915 w 48032"/>
                  <a:gd name="connsiteY3" fmla="*/ 26147 h 49437"/>
                  <a:gd name="connsiteX4" fmla="*/ 23255 w 48032"/>
                  <a:gd name="connsiteY4" fmla="*/ 49285 h 4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32" h="49437">
                    <a:moveTo>
                      <a:pt x="23255" y="49437"/>
                    </a:moveTo>
                    <a:cubicBezTo>
                      <a:pt x="9555" y="48067"/>
                      <a:pt x="-1253" y="36955"/>
                      <a:pt x="117" y="23255"/>
                    </a:cubicBezTo>
                    <a:cubicBezTo>
                      <a:pt x="117" y="9555"/>
                      <a:pt x="12600" y="-1253"/>
                      <a:pt x="26147" y="117"/>
                    </a:cubicBezTo>
                    <a:cubicBezTo>
                      <a:pt x="38477" y="117"/>
                      <a:pt x="49285" y="12447"/>
                      <a:pt x="47915" y="26147"/>
                    </a:cubicBezTo>
                    <a:cubicBezTo>
                      <a:pt x="47915" y="38477"/>
                      <a:pt x="35585" y="49437"/>
                      <a:pt x="23255" y="4928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0" name="Vrije vorm: vorm 2689">
                <a:extLst>
                  <a:ext uri="{FF2B5EF4-FFF2-40B4-BE49-F238E27FC236}">
                    <a16:creationId xmlns:a16="http://schemas.microsoft.com/office/drawing/2014/main" id="{F5BD47F7-F8FD-A764-AECA-FC16270B78DB}"/>
                  </a:ext>
                </a:extLst>
              </p:cNvPr>
              <p:cNvSpPr/>
              <p:nvPr/>
            </p:nvSpPr>
            <p:spPr>
              <a:xfrm>
                <a:off x="9027213" y="782931"/>
                <a:ext cx="54858" cy="54858"/>
              </a:xfrm>
              <a:custGeom>
                <a:avLst/>
                <a:gdLst>
                  <a:gd name="connsiteX0" fmla="*/ 25983 w 54858"/>
                  <a:gd name="connsiteY0" fmla="*/ 54753 h 54858"/>
                  <a:gd name="connsiteX1" fmla="*/ 105 w 54858"/>
                  <a:gd name="connsiteY1" fmla="*/ 25983 h 54858"/>
                  <a:gd name="connsiteX2" fmla="*/ 28875 w 54858"/>
                  <a:gd name="connsiteY2" fmla="*/ 105 h 54858"/>
                  <a:gd name="connsiteX3" fmla="*/ 54753 w 54858"/>
                  <a:gd name="connsiteY3" fmla="*/ 28875 h 54858"/>
                  <a:gd name="connsiteX4" fmla="*/ 25983 w 54858"/>
                  <a:gd name="connsiteY4" fmla="*/ 54753 h 5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8" h="54858">
                    <a:moveTo>
                      <a:pt x="25983" y="54753"/>
                    </a:moveTo>
                    <a:cubicBezTo>
                      <a:pt x="10913" y="54753"/>
                      <a:pt x="-1264" y="40901"/>
                      <a:pt x="105" y="25983"/>
                    </a:cubicBezTo>
                    <a:cubicBezTo>
                      <a:pt x="105" y="10913"/>
                      <a:pt x="13958" y="-1265"/>
                      <a:pt x="28875" y="105"/>
                    </a:cubicBezTo>
                    <a:cubicBezTo>
                      <a:pt x="43945" y="1475"/>
                      <a:pt x="56124" y="13957"/>
                      <a:pt x="54753" y="28875"/>
                    </a:cubicBezTo>
                    <a:cubicBezTo>
                      <a:pt x="53383" y="43945"/>
                      <a:pt x="40901" y="56123"/>
                      <a:pt x="25983" y="547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1" name="Vrije vorm: vorm 2690">
                <a:extLst>
                  <a:ext uri="{FF2B5EF4-FFF2-40B4-BE49-F238E27FC236}">
                    <a16:creationId xmlns:a16="http://schemas.microsoft.com/office/drawing/2014/main" id="{BD708520-0823-3F69-C939-DFDFC7F22CD4}"/>
                  </a:ext>
                </a:extLst>
              </p:cNvPr>
              <p:cNvSpPr/>
              <p:nvPr/>
            </p:nvSpPr>
            <p:spPr>
              <a:xfrm>
                <a:off x="11414758" y="2068906"/>
                <a:ext cx="4042" cy="3614"/>
              </a:xfrm>
              <a:custGeom>
                <a:avLst/>
                <a:gdLst>
                  <a:gd name="connsiteX0" fmla="*/ 3501 w 4042"/>
                  <a:gd name="connsiteY0" fmla="*/ 3141 h 3614"/>
                  <a:gd name="connsiteX1" fmla="*/ 0 w 4042"/>
                  <a:gd name="connsiteY1" fmla="*/ 3141 h 3614"/>
                  <a:gd name="connsiteX2" fmla="*/ 1218 w 4042"/>
                  <a:gd name="connsiteY2" fmla="*/ 857 h 3614"/>
                  <a:gd name="connsiteX3" fmla="*/ 3501 w 4042"/>
                  <a:gd name="connsiteY3" fmla="*/ 857 h 3614"/>
                  <a:gd name="connsiteX4" fmla="*/ 3501 w 4042"/>
                  <a:gd name="connsiteY4" fmla="*/ 3141 h 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" h="3614">
                    <a:moveTo>
                      <a:pt x="3501" y="3141"/>
                    </a:moveTo>
                    <a:cubicBezTo>
                      <a:pt x="2284" y="4206"/>
                      <a:pt x="1218" y="3141"/>
                      <a:pt x="0" y="3141"/>
                    </a:cubicBezTo>
                    <a:cubicBezTo>
                      <a:pt x="0" y="1923"/>
                      <a:pt x="0" y="857"/>
                      <a:pt x="1218" y="857"/>
                    </a:cubicBezTo>
                    <a:cubicBezTo>
                      <a:pt x="2435" y="-361"/>
                      <a:pt x="3501" y="-208"/>
                      <a:pt x="3501" y="857"/>
                    </a:cubicBezTo>
                    <a:cubicBezTo>
                      <a:pt x="4719" y="2075"/>
                      <a:pt x="3501" y="3141"/>
                      <a:pt x="3501" y="314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2" name="Vrije vorm: vorm 2691">
                <a:extLst>
                  <a:ext uri="{FF2B5EF4-FFF2-40B4-BE49-F238E27FC236}">
                    <a16:creationId xmlns:a16="http://schemas.microsoft.com/office/drawing/2014/main" id="{775A11F0-B4C2-7612-C88A-DA80A06439C7}"/>
                  </a:ext>
                </a:extLst>
              </p:cNvPr>
              <p:cNvSpPr/>
              <p:nvPr/>
            </p:nvSpPr>
            <p:spPr>
              <a:xfrm>
                <a:off x="7840449" y="1467728"/>
                <a:ext cx="284806" cy="245228"/>
              </a:xfrm>
              <a:custGeom>
                <a:avLst/>
                <a:gdLst>
                  <a:gd name="connsiteX0" fmla="*/ 284806 w 284806"/>
                  <a:gd name="connsiteY0" fmla="*/ 120103 h 245228"/>
                  <a:gd name="connsiteX1" fmla="*/ 153439 w 284806"/>
                  <a:gd name="connsiteY1" fmla="*/ 131215 h 245228"/>
                  <a:gd name="connsiteX2" fmla="*/ 144610 w 284806"/>
                  <a:gd name="connsiteY2" fmla="*/ 245229 h 245228"/>
                  <a:gd name="connsiteX3" fmla="*/ 132128 w 284806"/>
                  <a:gd name="connsiteY3" fmla="*/ 131671 h 245228"/>
                  <a:gd name="connsiteX4" fmla="*/ 0 w 284806"/>
                  <a:gd name="connsiteY4" fmla="*/ 125126 h 245228"/>
                  <a:gd name="connsiteX5" fmla="*/ 132280 w 284806"/>
                  <a:gd name="connsiteY5" fmla="*/ 113405 h 245228"/>
                  <a:gd name="connsiteX6" fmla="*/ 140196 w 284806"/>
                  <a:gd name="connsiteY6" fmla="*/ 0 h 245228"/>
                  <a:gd name="connsiteX7" fmla="*/ 152677 w 284806"/>
                  <a:gd name="connsiteY7" fmla="*/ 113405 h 245228"/>
                  <a:gd name="connsiteX8" fmla="*/ 284806 w 284806"/>
                  <a:gd name="connsiteY8" fmla="*/ 120103 h 24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806" h="245228">
                    <a:moveTo>
                      <a:pt x="284806" y="120103"/>
                    </a:moveTo>
                    <a:lnTo>
                      <a:pt x="153439" y="131215"/>
                    </a:lnTo>
                    <a:lnTo>
                      <a:pt x="144610" y="245229"/>
                    </a:lnTo>
                    <a:lnTo>
                      <a:pt x="132128" y="131671"/>
                    </a:lnTo>
                    <a:lnTo>
                      <a:pt x="0" y="125126"/>
                    </a:lnTo>
                    <a:lnTo>
                      <a:pt x="132280" y="113405"/>
                    </a:lnTo>
                    <a:lnTo>
                      <a:pt x="140196" y="0"/>
                    </a:lnTo>
                    <a:lnTo>
                      <a:pt x="152677" y="113405"/>
                    </a:lnTo>
                    <a:lnTo>
                      <a:pt x="284806" y="120103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3" name="Vrije vorm: vorm 2692">
                <a:extLst>
                  <a:ext uri="{FF2B5EF4-FFF2-40B4-BE49-F238E27FC236}">
                    <a16:creationId xmlns:a16="http://schemas.microsoft.com/office/drawing/2014/main" id="{FFC1EFEA-4BFD-7683-9796-ECE234C488D4}"/>
                  </a:ext>
                </a:extLst>
              </p:cNvPr>
              <p:cNvSpPr/>
              <p:nvPr/>
            </p:nvSpPr>
            <p:spPr>
              <a:xfrm>
                <a:off x="9085314" y="2245426"/>
                <a:ext cx="195909" cy="227722"/>
              </a:xfrm>
              <a:custGeom>
                <a:avLst/>
                <a:gdLst>
                  <a:gd name="connsiteX0" fmla="*/ 194539 w 195909"/>
                  <a:gd name="connsiteY0" fmla="*/ 227723 h 227722"/>
                  <a:gd name="connsiteX1" fmla="*/ 98183 w 195909"/>
                  <a:gd name="connsiteY1" fmla="*/ 128475 h 227722"/>
                  <a:gd name="connsiteX2" fmla="*/ 0 w 195909"/>
                  <a:gd name="connsiteY2" fmla="*/ 197127 h 227722"/>
                  <a:gd name="connsiteX3" fmla="*/ 83722 w 195909"/>
                  <a:gd name="connsiteY3" fmla="*/ 111578 h 227722"/>
                  <a:gd name="connsiteX4" fmla="*/ 1370 w 195909"/>
                  <a:gd name="connsiteY4" fmla="*/ 0 h 227722"/>
                  <a:gd name="connsiteX5" fmla="*/ 98640 w 195909"/>
                  <a:gd name="connsiteY5" fmla="*/ 99553 h 227722"/>
                  <a:gd name="connsiteX6" fmla="*/ 195910 w 195909"/>
                  <a:gd name="connsiteY6" fmla="*/ 30596 h 227722"/>
                  <a:gd name="connsiteX7" fmla="*/ 112188 w 195909"/>
                  <a:gd name="connsiteY7" fmla="*/ 116145 h 227722"/>
                  <a:gd name="connsiteX8" fmla="*/ 194539 w 195909"/>
                  <a:gd name="connsiteY8" fmla="*/ 227723 h 22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909" h="227722">
                    <a:moveTo>
                      <a:pt x="194539" y="227723"/>
                    </a:moveTo>
                    <a:lnTo>
                      <a:pt x="98183" y="128475"/>
                    </a:lnTo>
                    <a:lnTo>
                      <a:pt x="0" y="197127"/>
                    </a:lnTo>
                    <a:lnTo>
                      <a:pt x="83722" y="111578"/>
                    </a:lnTo>
                    <a:lnTo>
                      <a:pt x="1370" y="0"/>
                    </a:lnTo>
                    <a:lnTo>
                      <a:pt x="98640" y="99553"/>
                    </a:lnTo>
                    <a:lnTo>
                      <a:pt x="195910" y="30596"/>
                    </a:lnTo>
                    <a:lnTo>
                      <a:pt x="112188" y="116145"/>
                    </a:lnTo>
                    <a:lnTo>
                      <a:pt x="194539" y="227723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4" name="Vrije vorm: vorm 2693">
                <a:extLst>
                  <a:ext uri="{FF2B5EF4-FFF2-40B4-BE49-F238E27FC236}">
                    <a16:creationId xmlns:a16="http://schemas.microsoft.com/office/drawing/2014/main" id="{FAEE5F42-0D70-A21E-6647-5605049DB3B4}"/>
                  </a:ext>
                </a:extLst>
              </p:cNvPr>
              <p:cNvSpPr/>
              <p:nvPr/>
            </p:nvSpPr>
            <p:spPr>
              <a:xfrm>
                <a:off x="10286189" y="814089"/>
                <a:ext cx="190276" cy="188602"/>
              </a:xfrm>
              <a:custGeom>
                <a:avLst/>
                <a:gdLst>
                  <a:gd name="connsiteX0" fmla="*/ 0 w 190276"/>
                  <a:gd name="connsiteY0" fmla="*/ 188602 h 188602"/>
                  <a:gd name="connsiteX1" fmla="*/ 82504 w 190276"/>
                  <a:gd name="connsiteY1" fmla="*/ 95595 h 188602"/>
                  <a:gd name="connsiteX2" fmla="*/ 14309 w 190276"/>
                  <a:gd name="connsiteY2" fmla="*/ 12787 h 188602"/>
                  <a:gd name="connsiteX3" fmla="*/ 96509 w 190276"/>
                  <a:gd name="connsiteY3" fmla="*/ 81591 h 188602"/>
                  <a:gd name="connsiteX4" fmla="*/ 190277 w 190276"/>
                  <a:gd name="connsiteY4" fmla="*/ 0 h 188602"/>
                  <a:gd name="connsiteX5" fmla="*/ 108229 w 190276"/>
                  <a:gd name="connsiteY5" fmla="*/ 93312 h 188602"/>
                  <a:gd name="connsiteX6" fmla="*/ 176425 w 190276"/>
                  <a:gd name="connsiteY6" fmla="*/ 176272 h 188602"/>
                  <a:gd name="connsiteX7" fmla="*/ 94073 w 190276"/>
                  <a:gd name="connsiteY7" fmla="*/ 107468 h 188602"/>
                  <a:gd name="connsiteX8" fmla="*/ 0 w 190276"/>
                  <a:gd name="connsiteY8" fmla="*/ 188602 h 188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276" h="188602">
                    <a:moveTo>
                      <a:pt x="0" y="188602"/>
                    </a:moveTo>
                    <a:lnTo>
                      <a:pt x="82504" y="95595"/>
                    </a:lnTo>
                    <a:lnTo>
                      <a:pt x="14309" y="12787"/>
                    </a:lnTo>
                    <a:lnTo>
                      <a:pt x="96509" y="81591"/>
                    </a:lnTo>
                    <a:lnTo>
                      <a:pt x="190277" y="0"/>
                    </a:lnTo>
                    <a:lnTo>
                      <a:pt x="108229" y="93312"/>
                    </a:lnTo>
                    <a:lnTo>
                      <a:pt x="176425" y="176272"/>
                    </a:lnTo>
                    <a:lnTo>
                      <a:pt x="94073" y="107468"/>
                    </a:lnTo>
                    <a:lnTo>
                      <a:pt x="0" y="188602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5" name="Vrije vorm: vorm 2694">
                <a:extLst>
                  <a:ext uri="{FF2B5EF4-FFF2-40B4-BE49-F238E27FC236}">
                    <a16:creationId xmlns:a16="http://schemas.microsoft.com/office/drawing/2014/main" id="{66C31D66-5C81-7FB4-58CD-D745DBD87322}"/>
                  </a:ext>
                </a:extLst>
              </p:cNvPr>
              <p:cNvSpPr/>
              <p:nvPr/>
            </p:nvSpPr>
            <p:spPr>
              <a:xfrm>
                <a:off x="5684082" y="1566062"/>
                <a:ext cx="124060" cy="144305"/>
              </a:xfrm>
              <a:custGeom>
                <a:avLst/>
                <a:gdLst>
                  <a:gd name="connsiteX0" fmla="*/ 61649 w 124060"/>
                  <a:gd name="connsiteY0" fmla="*/ 144306 h 144305"/>
                  <a:gd name="connsiteX1" fmla="*/ 57540 w 124060"/>
                  <a:gd name="connsiteY1" fmla="*/ 77481 h 144305"/>
                  <a:gd name="connsiteX2" fmla="*/ 0 w 124060"/>
                  <a:gd name="connsiteY2" fmla="*/ 71848 h 144305"/>
                  <a:gd name="connsiteX3" fmla="*/ 57692 w 124060"/>
                  <a:gd name="connsiteY3" fmla="*/ 66825 h 144305"/>
                  <a:gd name="connsiteX4" fmla="*/ 62258 w 124060"/>
                  <a:gd name="connsiteY4" fmla="*/ 0 h 144305"/>
                  <a:gd name="connsiteX5" fmla="*/ 66521 w 124060"/>
                  <a:gd name="connsiteY5" fmla="*/ 66825 h 144305"/>
                  <a:gd name="connsiteX6" fmla="*/ 124060 w 124060"/>
                  <a:gd name="connsiteY6" fmla="*/ 72457 h 144305"/>
                  <a:gd name="connsiteX7" fmla="*/ 66521 w 124060"/>
                  <a:gd name="connsiteY7" fmla="*/ 77481 h 144305"/>
                  <a:gd name="connsiteX8" fmla="*/ 61649 w 124060"/>
                  <a:gd name="connsiteY8" fmla="*/ 144306 h 144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60" h="144305">
                    <a:moveTo>
                      <a:pt x="61649" y="144306"/>
                    </a:moveTo>
                    <a:lnTo>
                      <a:pt x="57540" y="77481"/>
                    </a:lnTo>
                    <a:lnTo>
                      <a:pt x="0" y="71848"/>
                    </a:lnTo>
                    <a:lnTo>
                      <a:pt x="57692" y="66825"/>
                    </a:lnTo>
                    <a:lnTo>
                      <a:pt x="62258" y="0"/>
                    </a:lnTo>
                    <a:lnTo>
                      <a:pt x="66521" y="66825"/>
                    </a:lnTo>
                    <a:lnTo>
                      <a:pt x="124060" y="72457"/>
                    </a:lnTo>
                    <a:lnTo>
                      <a:pt x="66521" y="77481"/>
                    </a:lnTo>
                    <a:lnTo>
                      <a:pt x="61649" y="144306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6" name="Vrije vorm: vorm 2695">
                <a:extLst>
                  <a:ext uri="{FF2B5EF4-FFF2-40B4-BE49-F238E27FC236}">
                    <a16:creationId xmlns:a16="http://schemas.microsoft.com/office/drawing/2014/main" id="{9746A3CA-4CBD-8350-B279-F71AAD352C02}"/>
                  </a:ext>
                </a:extLst>
              </p:cNvPr>
              <p:cNvSpPr/>
              <p:nvPr/>
            </p:nvSpPr>
            <p:spPr>
              <a:xfrm>
                <a:off x="9674771" y="2687075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7"/>
                      <a:pt x="46220" y="24453"/>
                    </a:cubicBezTo>
                    <a:cubicBezTo>
                      <a:pt x="45003" y="37087"/>
                      <a:pt x="34651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7" name="Vrije vorm: vorm 2696">
                <a:extLst>
                  <a:ext uri="{FF2B5EF4-FFF2-40B4-BE49-F238E27FC236}">
                    <a16:creationId xmlns:a16="http://schemas.microsoft.com/office/drawing/2014/main" id="{9D6DB5BE-E719-8ED3-87BD-F330DCE31281}"/>
                  </a:ext>
                </a:extLst>
              </p:cNvPr>
              <p:cNvSpPr/>
              <p:nvPr/>
            </p:nvSpPr>
            <p:spPr>
              <a:xfrm>
                <a:off x="3031071" y="216523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8" name="Vrije vorm: vorm 2697">
                <a:extLst>
                  <a:ext uri="{FF2B5EF4-FFF2-40B4-BE49-F238E27FC236}">
                    <a16:creationId xmlns:a16="http://schemas.microsoft.com/office/drawing/2014/main" id="{D7104D30-EAF2-3C7C-0990-E5E342318495}"/>
                  </a:ext>
                </a:extLst>
              </p:cNvPr>
              <p:cNvSpPr/>
              <p:nvPr/>
            </p:nvSpPr>
            <p:spPr>
              <a:xfrm>
                <a:off x="3916238" y="1749239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9" name="Vrije vorm: vorm 2698">
                <a:extLst>
                  <a:ext uri="{FF2B5EF4-FFF2-40B4-BE49-F238E27FC236}">
                    <a16:creationId xmlns:a16="http://schemas.microsoft.com/office/drawing/2014/main" id="{C0DCFF5B-F58C-E4A6-6AD7-B76EFFDCC1CD}"/>
                  </a:ext>
                </a:extLst>
              </p:cNvPr>
              <p:cNvSpPr/>
              <p:nvPr/>
            </p:nvSpPr>
            <p:spPr>
              <a:xfrm>
                <a:off x="5127920" y="680494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0" name="Vrije vorm: vorm 2699">
                <a:extLst>
                  <a:ext uri="{FF2B5EF4-FFF2-40B4-BE49-F238E27FC236}">
                    <a16:creationId xmlns:a16="http://schemas.microsoft.com/office/drawing/2014/main" id="{7987913A-E589-551A-5001-C36D435997A4}"/>
                  </a:ext>
                </a:extLst>
              </p:cNvPr>
              <p:cNvSpPr/>
              <p:nvPr/>
            </p:nvSpPr>
            <p:spPr>
              <a:xfrm>
                <a:off x="2902901" y="383966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1" name="Vrije vorm: vorm 2700">
                <a:extLst>
                  <a:ext uri="{FF2B5EF4-FFF2-40B4-BE49-F238E27FC236}">
                    <a16:creationId xmlns:a16="http://schemas.microsoft.com/office/drawing/2014/main" id="{CD9FA866-5DF2-6C96-C9B8-31E750ADF0B0}"/>
                  </a:ext>
                </a:extLst>
              </p:cNvPr>
              <p:cNvSpPr/>
              <p:nvPr/>
            </p:nvSpPr>
            <p:spPr>
              <a:xfrm>
                <a:off x="2935020" y="1136701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2" name="Vrije vorm: vorm 2701">
                <a:extLst>
                  <a:ext uri="{FF2B5EF4-FFF2-40B4-BE49-F238E27FC236}">
                    <a16:creationId xmlns:a16="http://schemas.microsoft.com/office/drawing/2014/main" id="{B381D0A7-C729-2481-9123-F0E7C5FF5760}"/>
                  </a:ext>
                </a:extLst>
              </p:cNvPr>
              <p:cNvSpPr/>
              <p:nvPr/>
            </p:nvSpPr>
            <p:spPr>
              <a:xfrm>
                <a:off x="4153399" y="94289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3" name="Vrije vorm: vorm 2702">
                <a:extLst>
                  <a:ext uri="{FF2B5EF4-FFF2-40B4-BE49-F238E27FC236}">
                    <a16:creationId xmlns:a16="http://schemas.microsoft.com/office/drawing/2014/main" id="{56256841-3AEC-B46D-6DFA-1B596B2F10DA}"/>
                  </a:ext>
                </a:extLst>
              </p:cNvPr>
              <p:cNvSpPr/>
              <p:nvPr/>
            </p:nvSpPr>
            <p:spPr>
              <a:xfrm>
                <a:off x="3775281" y="2437736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4" name="Vrije vorm: vorm 2703">
                <a:extLst>
                  <a:ext uri="{FF2B5EF4-FFF2-40B4-BE49-F238E27FC236}">
                    <a16:creationId xmlns:a16="http://schemas.microsoft.com/office/drawing/2014/main" id="{3525C078-192F-614E-8700-A343363E6452}"/>
                  </a:ext>
                </a:extLst>
              </p:cNvPr>
              <p:cNvSpPr/>
              <p:nvPr/>
            </p:nvSpPr>
            <p:spPr>
              <a:xfrm>
                <a:off x="2277880" y="-45297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5" name="Vrije vorm: vorm 2704">
                <a:extLst>
                  <a:ext uri="{FF2B5EF4-FFF2-40B4-BE49-F238E27FC236}">
                    <a16:creationId xmlns:a16="http://schemas.microsoft.com/office/drawing/2014/main" id="{964EA932-1B53-428A-2F4D-EAA49A10973F}"/>
                  </a:ext>
                </a:extLst>
              </p:cNvPr>
              <p:cNvSpPr/>
              <p:nvPr/>
            </p:nvSpPr>
            <p:spPr>
              <a:xfrm>
                <a:off x="8951719" y="1930687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0" y="24453"/>
                    </a:cubicBezTo>
                    <a:cubicBezTo>
                      <a:pt x="45003" y="37087"/>
                      <a:pt x="34651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6" name="Vrije vorm: vorm 2705">
                <a:extLst>
                  <a:ext uri="{FF2B5EF4-FFF2-40B4-BE49-F238E27FC236}">
                    <a16:creationId xmlns:a16="http://schemas.microsoft.com/office/drawing/2014/main" id="{24F13DE9-B928-5EDC-C881-51D84C6ADC9A}"/>
                  </a:ext>
                </a:extLst>
              </p:cNvPr>
              <p:cNvSpPr/>
              <p:nvPr/>
            </p:nvSpPr>
            <p:spPr>
              <a:xfrm>
                <a:off x="11094843" y="2467876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4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4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7" name="Vrije vorm: vorm 2706">
                <a:extLst>
                  <a:ext uri="{FF2B5EF4-FFF2-40B4-BE49-F238E27FC236}">
                    <a16:creationId xmlns:a16="http://schemas.microsoft.com/office/drawing/2014/main" id="{EE0144A8-6028-09B9-5064-5AA746632D81}"/>
                  </a:ext>
                </a:extLst>
              </p:cNvPr>
              <p:cNvSpPr/>
              <p:nvPr/>
            </p:nvSpPr>
            <p:spPr>
              <a:xfrm>
                <a:off x="10995435" y="2163274"/>
                <a:ext cx="54857" cy="55010"/>
              </a:xfrm>
              <a:custGeom>
                <a:avLst/>
                <a:gdLst>
                  <a:gd name="connsiteX0" fmla="*/ 25982 w 54857"/>
                  <a:gd name="connsiteY0" fmla="*/ 54905 h 55010"/>
                  <a:gd name="connsiteX1" fmla="*/ 105 w 54857"/>
                  <a:gd name="connsiteY1" fmla="*/ 25983 h 55010"/>
                  <a:gd name="connsiteX2" fmla="*/ 28875 w 54857"/>
                  <a:gd name="connsiteY2" fmla="*/ 105 h 55010"/>
                  <a:gd name="connsiteX3" fmla="*/ 54752 w 54857"/>
                  <a:gd name="connsiteY3" fmla="*/ 29027 h 55010"/>
                  <a:gd name="connsiteX4" fmla="*/ 25831 w 54857"/>
                  <a:gd name="connsiteY4" fmla="*/ 54905 h 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7" h="55010">
                    <a:moveTo>
                      <a:pt x="25982" y="54905"/>
                    </a:moveTo>
                    <a:cubicBezTo>
                      <a:pt x="10913" y="54905"/>
                      <a:pt x="-1265" y="41053"/>
                      <a:pt x="105" y="25983"/>
                    </a:cubicBezTo>
                    <a:cubicBezTo>
                      <a:pt x="105" y="10913"/>
                      <a:pt x="13957" y="-1265"/>
                      <a:pt x="28875" y="105"/>
                    </a:cubicBezTo>
                    <a:cubicBezTo>
                      <a:pt x="43945" y="1627"/>
                      <a:pt x="56123" y="13957"/>
                      <a:pt x="54752" y="29027"/>
                    </a:cubicBezTo>
                    <a:cubicBezTo>
                      <a:pt x="53383" y="44097"/>
                      <a:pt x="40901" y="56275"/>
                      <a:pt x="25831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8" name="Vrije vorm: vorm 2707">
                <a:extLst>
                  <a:ext uri="{FF2B5EF4-FFF2-40B4-BE49-F238E27FC236}">
                    <a16:creationId xmlns:a16="http://schemas.microsoft.com/office/drawing/2014/main" id="{9C6410F7-6CB7-35BC-5E97-41E09266F9E5}"/>
                  </a:ext>
                </a:extLst>
              </p:cNvPr>
              <p:cNvSpPr/>
              <p:nvPr/>
            </p:nvSpPr>
            <p:spPr>
              <a:xfrm>
                <a:off x="9136820" y="2045462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4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4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9" name="Vrije vorm: vorm 2708">
                <a:extLst>
                  <a:ext uri="{FF2B5EF4-FFF2-40B4-BE49-F238E27FC236}">
                    <a16:creationId xmlns:a16="http://schemas.microsoft.com/office/drawing/2014/main" id="{840D501F-3D85-9AD6-DFC6-D11BC06A4E10}"/>
                  </a:ext>
                </a:extLst>
              </p:cNvPr>
              <p:cNvSpPr/>
              <p:nvPr/>
            </p:nvSpPr>
            <p:spPr>
              <a:xfrm>
                <a:off x="7285505" y="2244111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9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0" name="Vrije vorm: vorm 2709">
                <a:extLst>
                  <a:ext uri="{FF2B5EF4-FFF2-40B4-BE49-F238E27FC236}">
                    <a16:creationId xmlns:a16="http://schemas.microsoft.com/office/drawing/2014/main" id="{9AEE8AA4-539D-C97E-9DAD-A8796AE26F2C}"/>
                  </a:ext>
                </a:extLst>
              </p:cNvPr>
              <p:cNvSpPr/>
              <p:nvPr/>
            </p:nvSpPr>
            <p:spPr>
              <a:xfrm>
                <a:off x="5716560" y="2285667"/>
                <a:ext cx="46318" cy="46318"/>
              </a:xfrm>
              <a:custGeom>
                <a:avLst/>
                <a:gdLst>
                  <a:gd name="connsiteX0" fmla="*/ 21866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6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6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8" y="1315"/>
                      <a:pt x="47439" y="11666"/>
                      <a:pt x="46221" y="24453"/>
                    </a:cubicBezTo>
                    <a:cubicBezTo>
                      <a:pt x="45003" y="37087"/>
                      <a:pt x="34652" y="47438"/>
                      <a:pt x="21866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1" name="Vrije vorm: vorm 2710">
                <a:extLst>
                  <a:ext uri="{FF2B5EF4-FFF2-40B4-BE49-F238E27FC236}">
                    <a16:creationId xmlns:a16="http://schemas.microsoft.com/office/drawing/2014/main" id="{612F4B77-FE6F-4F26-DD51-B5103FAF47FF}"/>
                  </a:ext>
                </a:extLst>
              </p:cNvPr>
              <p:cNvSpPr/>
              <p:nvPr/>
            </p:nvSpPr>
            <p:spPr>
              <a:xfrm>
                <a:off x="6835526" y="1983343"/>
                <a:ext cx="52128" cy="51975"/>
              </a:xfrm>
              <a:custGeom>
                <a:avLst/>
                <a:gdLst>
                  <a:gd name="connsiteX0" fmla="*/ 24618 w 52128"/>
                  <a:gd name="connsiteY0" fmla="*/ 51866 h 51975"/>
                  <a:gd name="connsiteX1" fmla="*/ 110 w 52128"/>
                  <a:gd name="connsiteY1" fmla="*/ 24618 h 51975"/>
                  <a:gd name="connsiteX2" fmla="*/ 27510 w 52128"/>
                  <a:gd name="connsiteY2" fmla="*/ 110 h 51975"/>
                  <a:gd name="connsiteX3" fmla="*/ 52018 w 52128"/>
                  <a:gd name="connsiteY3" fmla="*/ 27358 h 51975"/>
                  <a:gd name="connsiteX4" fmla="*/ 24770 w 52128"/>
                  <a:gd name="connsiteY4" fmla="*/ 51866 h 5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28" h="51975">
                    <a:moveTo>
                      <a:pt x="24618" y="51866"/>
                    </a:moveTo>
                    <a:cubicBezTo>
                      <a:pt x="10309" y="51866"/>
                      <a:pt x="-1260" y="38774"/>
                      <a:pt x="110" y="24618"/>
                    </a:cubicBezTo>
                    <a:cubicBezTo>
                      <a:pt x="110" y="10309"/>
                      <a:pt x="13202" y="-1260"/>
                      <a:pt x="27510" y="110"/>
                    </a:cubicBezTo>
                    <a:cubicBezTo>
                      <a:pt x="41819" y="1480"/>
                      <a:pt x="53388" y="13201"/>
                      <a:pt x="52018" y="27358"/>
                    </a:cubicBezTo>
                    <a:cubicBezTo>
                      <a:pt x="50648" y="41667"/>
                      <a:pt x="38927" y="53236"/>
                      <a:pt x="24770" y="5186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2" name="Vrije vorm: vorm 2711">
                <a:extLst>
                  <a:ext uri="{FF2B5EF4-FFF2-40B4-BE49-F238E27FC236}">
                    <a16:creationId xmlns:a16="http://schemas.microsoft.com/office/drawing/2014/main" id="{2B32C671-A2BD-2828-D006-8CCF63E08C7A}"/>
                  </a:ext>
                </a:extLst>
              </p:cNvPr>
              <p:cNvSpPr/>
              <p:nvPr/>
            </p:nvSpPr>
            <p:spPr>
              <a:xfrm>
                <a:off x="6677989" y="2065403"/>
                <a:ext cx="46318" cy="46318"/>
              </a:xfrm>
              <a:custGeom>
                <a:avLst/>
                <a:gdLst>
                  <a:gd name="connsiteX0" fmla="*/ 21866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6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6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8" y="1315"/>
                      <a:pt x="47439" y="11666"/>
                      <a:pt x="46221" y="24453"/>
                    </a:cubicBezTo>
                    <a:cubicBezTo>
                      <a:pt x="45003" y="37087"/>
                      <a:pt x="34652" y="47438"/>
                      <a:pt x="21866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3" name="Vrije vorm: vorm 2712">
                <a:extLst>
                  <a:ext uri="{FF2B5EF4-FFF2-40B4-BE49-F238E27FC236}">
                    <a16:creationId xmlns:a16="http://schemas.microsoft.com/office/drawing/2014/main" id="{60A34A3C-C00A-60E9-74F1-24336B95D922}"/>
                  </a:ext>
                </a:extLst>
              </p:cNvPr>
              <p:cNvSpPr/>
              <p:nvPr/>
            </p:nvSpPr>
            <p:spPr>
              <a:xfrm>
                <a:off x="5441020" y="1200919"/>
                <a:ext cx="60665" cy="60817"/>
              </a:xfrm>
              <a:custGeom>
                <a:avLst/>
                <a:gdLst>
                  <a:gd name="connsiteX0" fmla="*/ 28735 w 60665"/>
                  <a:gd name="connsiteY0" fmla="*/ 60549 h 60817"/>
                  <a:gd name="connsiteX1" fmla="*/ 117 w 60665"/>
                  <a:gd name="connsiteY1" fmla="*/ 28735 h 60817"/>
                  <a:gd name="connsiteX2" fmla="*/ 31931 w 60665"/>
                  <a:gd name="connsiteY2" fmla="*/ 117 h 60817"/>
                  <a:gd name="connsiteX3" fmla="*/ 60549 w 60665"/>
                  <a:gd name="connsiteY3" fmla="*/ 32083 h 60817"/>
                  <a:gd name="connsiteX4" fmla="*/ 28582 w 60665"/>
                  <a:gd name="connsiteY4" fmla="*/ 60701 h 60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65" h="60817">
                    <a:moveTo>
                      <a:pt x="28735" y="60549"/>
                    </a:moveTo>
                    <a:cubicBezTo>
                      <a:pt x="12142" y="60549"/>
                      <a:pt x="-1405" y="45327"/>
                      <a:pt x="117" y="28735"/>
                    </a:cubicBezTo>
                    <a:cubicBezTo>
                      <a:pt x="117" y="12142"/>
                      <a:pt x="15339" y="-1405"/>
                      <a:pt x="31931" y="117"/>
                    </a:cubicBezTo>
                    <a:cubicBezTo>
                      <a:pt x="48523" y="1639"/>
                      <a:pt x="62071" y="15339"/>
                      <a:pt x="60549" y="32083"/>
                    </a:cubicBezTo>
                    <a:cubicBezTo>
                      <a:pt x="59027" y="48676"/>
                      <a:pt x="45327" y="62223"/>
                      <a:pt x="28582" y="6070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4" name="Vrije vorm: vorm 2713">
                <a:extLst>
                  <a:ext uri="{FF2B5EF4-FFF2-40B4-BE49-F238E27FC236}">
                    <a16:creationId xmlns:a16="http://schemas.microsoft.com/office/drawing/2014/main" id="{F4B37164-4DD4-9195-E53A-D1AC1C79C942}"/>
                  </a:ext>
                </a:extLst>
              </p:cNvPr>
              <p:cNvSpPr/>
              <p:nvPr/>
            </p:nvSpPr>
            <p:spPr>
              <a:xfrm>
                <a:off x="5437842" y="1975897"/>
                <a:ext cx="46318" cy="46318"/>
              </a:xfrm>
              <a:custGeom>
                <a:avLst/>
                <a:gdLst>
                  <a:gd name="connsiteX0" fmla="*/ 21866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6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6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8" y="1315"/>
                      <a:pt x="47439" y="11667"/>
                      <a:pt x="46221" y="24453"/>
                    </a:cubicBezTo>
                    <a:cubicBezTo>
                      <a:pt x="45003" y="37087"/>
                      <a:pt x="34652" y="47438"/>
                      <a:pt x="21866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5" name="Vrije vorm: vorm 2714">
                <a:extLst>
                  <a:ext uri="{FF2B5EF4-FFF2-40B4-BE49-F238E27FC236}">
                    <a16:creationId xmlns:a16="http://schemas.microsoft.com/office/drawing/2014/main" id="{408A4670-6CB4-4663-D7B8-DEF9C2259333}"/>
                  </a:ext>
                </a:extLst>
              </p:cNvPr>
              <p:cNvSpPr/>
              <p:nvPr/>
            </p:nvSpPr>
            <p:spPr>
              <a:xfrm>
                <a:off x="7296769" y="1358639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6" name="Vrije vorm: vorm 2715">
                <a:extLst>
                  <a:ext uri="{FF2B5EF4-FFF2-40B4-BE49-F238E27FC236}">
                    <a16:creationId xmlns:a16="http://schemas.microsoft.com/office/drawing/2014/main" id="{06029BFC-EC52-EEDC-12D9-2E5D81B03BE0}"/>
                  </a:ext>
                </a:extLst>
              </p:cNvPr>
              <p:cNvSpPr/>
              <p:nvPr/>
            </p:nvSpPr>
            <p:spPr>
              <a:xfrm>
                <a:off x="10405095" y="1766103"/>
                <a:ext cx="65564" cy="65564"/>
              </a:xfrm>
              <a:custGeom>
                <a:avLst/>
                <a:gdLst>
                  <a:gd name="connsiteX0" fmla="*/ 31032 w 65564"/>
                  <a:gd name="connsiteY0" fmla="*/ 65434 h 65564"/>
                  <a:gd name="connsiteX1" fmla="*/ 131 w 65564"/>
                  <a:gd name="connsiteY1" fmla="*/ 31032 h 65564"/>
                  <a:gd name="connsiteX2" fmla="*/ 34533 w 65564"/>
                  <a:gd name="connsiteY2" fmla="*/ 131 h 65564"/>
                  <a:gd name="connsiteX3" fmla="*/ 65433 w 65564"/>
                  <a:gd name="connsiteY3" fmla="*/ 34533 h 65564"/>
                  <a:gd name="connsiteX4" fmla="*/ 31032 w 65564"/>
                  <a:gd name="connsiteY4" fmla="*/ 65434 h 6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64" h="65564">
                    <a:moveTo>
                      <a:pt x="31032" y="65434"/>
                    </a:moveTo>
                    <a:cubicBezTo>
                      <a:pt x="13069" y="65434"/>
                      <a:pt x="-1543" y="48994"/>
                      <a:pt x="131" y="31032"/>
                    </a:cubicBezTo>
                    <a:cubicBezTo>
                      <a:pt x="131" y="13070"/>
                      <a:pt x="16571" y="-1544"/>
                      <a:pt x="34533" y="131"/>
                    </a:cubicBezTo>
                    <a:cubicBezTo>
                      <a:pt x="52495" y="1805"/>
                      <a:pt x="67109" y="16571"/>
                      <a:pt x="65433" y="34533"/>
                    </a:cubicBezTo>
                    <a:cubicBezTo>
                      <a:pt x="63759" y="52495"/>
                      <a:pt x="48994" y="67108"/>
                      <a:pt x="31032" y="6543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7" name="Vrije vorm: vorm 2716">
                <a:extLst>
                  <a:ext uri="{FF2B5EF4-FFF2-40B4-BE49-F238E27FC236}">
                    <a16:creationId xmlns:a16="http://schemas.microsoft.com/office/drawing/2014/main" id="{A0D40267-720D-C8D8-648C-9C99C700BEC9}"/>
                  </a:ext>
                </a:extLst>
              </p:cNvPr>
              <p:cNvSpPr/>
              <p:nvPr/>
            </p:nvSpPr>
            <p:spPr>
              <a:xfrm>
                <a:off x="10614432" y="1481330"/>
                <a:ext cx="46166" cy="46318"/>
              </a:xfrm>
              <a:custGeom>
                <a:avLst/>
                <a:gdLst>
                  <a:gd name="connsiteX0" fmla="*/ 21865 w 46166"/>
                  <a:gd name="connsiteY0" fmla="*/ 46221 h 46318"/>
                  <a:gd name="connsiteX1" fmla="*/ 98 w 46166"/>
                  <a:gd name="connsiteY1" fmla="*/ 21865 h 46318"/>
                  <a:gd name="connsiteX2" fmla="*/ 24301 w 46166"/>
                  <a:gd name="connsiteY2" fmla="*/ 98 h 46318"/>
                  <a:gd name="connsiteX3" fmla="*/ 46069 w 46166"/>
                  <a:gd name="connsiteY3" fmla="*/ 24453 h 46318"/>
                  <a:gd name="connsiteX4" fmla="*/ 21713 w 46166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166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301" y="98"/>
                    </a:cubicBezTo>
                    <a:cubicBezTo>
                      <a:pt x="36935" y="1315"/>
                      <a:pt x="47286" y="11666"/>
                      <a:pt x="46069" y="24453"/>
                    </a:cubicBezTo>
                    <a:cubicBezTo>
                      <a:pt x="44851" y="37087"/>
                      <a:pt x="34500" y="47438"/>
                      <a:pt x="21713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8" name="Vrije vorm: vorm 2717">
                <a:extLst>
                  <a:ext uri="{FF2B5EF4-FFF2-40B4-BE49-F238E27FC236}">
                    <a16:creationId xmlns:a16="http://schemas.microsoft.com/office/drawing/2014/main" id="{BD929F12-0742-1142-70D2-A99CCD22B227}"/>
                  </a:ext>
                </a:extLst>
              </p:cNvPr>
              <p:cNvSpPr/>
              <p:nvPr/>
            </p:nvSpPr>
            <p:spPr>
              <a:xfrm>
                <a:off x="5912718" y="1287193"/>
                <a:ext cx="127409" cy="147959"/>
              </a:xfrm>
              <a:custGeom>
                <a:avLst/>
                <a:gdLst>
                  <a:gd name="connsiteX0" fmla="*/ 63476 w 127409"/>
                  <a:gd name="connsiteY0" fmla="*/ 147959 h 147959"/>
                  <a:gd name="connsiteX1" fmla="*/ 59214 w 127409"/>
                  <a:gd name="connsiteY1" fmla="*/ 79460 h 147959"/>
                  <a:gd name="connsiteX2" fmla="*/ 0 w 127409"/>
                  <a:gd name="connsiteY2" fmla="*/ 73980 h 147959"/>
                  <a:gd name="connsiteX3" fmla="*/ 58910 w 127409"/>
                  <a:gd name="connsiteY3" fmla="*/ 68804 h 147959"/>
                  <a:gd name="connsiteX4" fmla="*/ 64086 w 127409"/>
                  <a:gd name="connsiteY4" fmla="*/ 0 h 147959"/>
                  <a:gd name="connsiteX5" fmla="*/ 68500 w 127409"/>
                  <a:gd name="connsiteY5" fmla="*/ 68500 h 147959"/>
                  <a:gd name="connsiteX6" fmla="*/ 127409 w 127409"/>
                  <a:gd name="connsiteY6" fmla="*/ 74284 h 147959"/>
                  <a:gd name="connsiteX7" fmla="*/ 68500 w 127409"/>
                  <a:gd name="connsiteY7" fmla="*/ 79460 h 147959"/>
                  <a:gd name="connsiteX8" fmla="*/ 63476 w 127409"/>
                  <a:gd name="connsiteY8" fmla="*/ 147959 h 147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409" h="147959">
                    <a:moveTo>
                      <a:pt x="63476" y="147959"/>
                    </a:moveTo>
                    <a:lnTo>
                      <a:pt x="59214" y="79460"/>
                    </a:lnTo>
                    <a:lnTo>
                      <a:pt x="0" y="73980"/>
                    </a:lnTo>
                    <a:lnTo>
                      <a:pt x="58910" y="68804"/>
                    </a:lnTo>
                    <a:lnTo>
                      <a:pt x="64086" y="0"/>
                    </a:lnTo>
                    <a:lnTo>
                      <a:pt x="68500" y="68500"/>
                    </a:lnTo>
                    <a:lnTo>
                      <a:pt x="127409" y="74284"/>
                    </a:lnTo>
                    <a:lnTo>
                      <a:pt x="68500" y="79460"/>
                    </a:lnTo>
                    <a:lnTo>
                      <a:pt x="63476" y="147959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9" name="Vrije vorm: vorm 2718">
                <a:extLst>
                  <a:ext uri="{FF2B5EF4-FFF2-40B4-BE49-F238E27FC236}">
                    <a16:creationId xmlns:a16="http://schemas.microsoft.com/office/drawing/2014/main" id="{FC1E486C-C5CE-27AC-C676-B3FF87138DE2}"/>
                  </a:ext>
                </a:extLst>
              </p:cNvPr>
              <p:cNvSpPr/>
              <p:nvPr/>
            </p:nvSpPr>
            <p:spPr>
              <a:xfrm>
                <a:off x="5591074" y="1093720"/>
                <a:ext cx="589096" cy="685300"/>
              </a:xfrm>
              <a:custGeom>
                <a:avLst/>
                <a:gdLst>
                  <a:gd name="connsiteX0" fmla="*/ 0 w 589096"/>
                  <a:gd name="connsiteY0" fmla="*/ 356502 h 685300"/>
                  <a:gd name="connsiteX1" fmla="*/ 274607 w 589096"/>
                  <a:gd name="connsiteY1" fmla="*/ 340215 h 685300"/>
                  <a:gd name="connsiteX2" fmla="*/ 295766 w 589096"/>
                  <a:gd name="connsiteY2" fmla="*/ 0 h 685300"/>
                  <a:gd name="connsiteX3" fmla="*/ 305965 w 589096"/>
                  <a:gd name="connsiteY3" fmla="*/ 342650 h 685300"/>
                  <a:gd name="connsiteX4" fmla="*/ 589097 w 589096"/>
                  <a:gd name="connsiteY4" fmla="*/ 358938 h 685300"/>
                  <a:gd name="connsiteX5" fmla="*/ 305813 w 589096"/>
                  <a:gd name="connsiteY5" fmla="*/ 368223 h 685300"/>
                  <a:gd name="connsiteX6" fmla="*/ 288307 w 589096"/>
                  <a:gd name="connsiteY6" fmla="*/ 685300 h 685300"/>
                  <a:gd name="connsiteX7" fmla="*/ 272172 w 589096"/>
                  <a:gd name="connsiteY7" fmla="*/ 368071 h 685300"/>
                  <a:gd name="connsiteX8" fmla="*/ 0 w 589096"/>
                  <a:gd name="connsiteY8" fmla="*/ 356502 h 68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9096" h="685300">
                    <a:moveTo>
                      <a:pt x="0" y="356502"/>
                    </a:moveTo>
                    <a:lnTo>
                      <a:pt x="274607" y="340215"/>
                    </a:lnTo>
                    <a:lnTo>
                      <a:pt x="295766" y="0"/>
                    </a:lnTo>
                    <a:lnTo>
                      <a:pt x="305965" y="342650"/>
                    </a:lnTo>
                    <a:lnTo>
                      <a:pt x="589097" y="358938"/>
                    </a:lnTo>
                    <a:lnTo>
                      <a:pt x="305813" y="368223"/>
                    </a:lnTo>
                    <a:lnTo>
                      <a:pt x="288307" y="685300"/>
                    </a:lnTo>
                    <a:lnTo>
                      <a:pt x="272172" y="368071"/>
                    </a:lnTo>
                    <a:lnTo>
                      <a:pt x="0" y="356502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0" name="Vrije vorm: vorm 2719">
                <a:extLst>
                  <a:ext uri="{FF2B5EF4-FFF2-40B4-BE49-F238E27FC236}">
                    <a16:creationId xmlns:a16="http://schemas.microsoft.com/office/drawing/2014/main" id="{58B76F55-4451-B941-EBBD-20FA214D5410}"/>
                  </a:ext>
                </a:extLst>
              </p:cNvPr>
              <p:cNvSpPr/>
              <p:nvPr/>
            </p:nvSpPr>
            <p:spPr>
              <a:xfrm>
                <a:off x="5035818" y="1808902"/>
                <a:ext cx="55009" cy="55010"/>
              </a:xfrm>
              <a:custGeom>
                <a:avLst/>
                <a:gdLst>
                  <a:gd name="connsiteX0" fmla="*/ 25983 w 55009"/>
                  <a:gd name="connsiteY0" fmla="*/ 54753 h 55010"/>
                  <a:gd name="connsiteX1" fmla="*/ 105 w 55009"/>
                  <a:gd name="connsiteY1" fmla="*/ 25983 h 55010"/>
                  <a:gd name="connsiteX2" fmla="*/ 29027 w 55009"/>
                  <a:gd name="connsiteY2" fmla="*/ 105 h 55010"/>
                  <a:gd name="connsiteX3" fmla="*/ 54905 w 55009"/>
                  <a:gd name="connsiteY3" fmla="*/ 29027 h 55010"/>
                  <a:gd name="connsiteX4" fmla="*/ 25983 w 55009"/>
                  <a:gd name="connsiteY4" fmla="*/ 54905 h 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09" h="55010">
                    <a:moveTo>
                      <a:pt x="25983" y="54753"/>
                    </a:moveTo>
                    <a:cubicBezTo>
                      <a:pt x="10913" y="54753"/>
                      <a:pt x="-1265" y="40901"/>
                      <a:pt x="105" y="25983"/>
                    </a:cubicBezTo>
                    <a:cubicBezTo>
                      <a:pt x="105" y="10913"/>
                      <a:pt x="13957" y="-1265"/>
                      <a:pt x="29027" y="105"/>
                    </a:cubicBezTo>
                    <a:cubicBezTo>
                      <a:pt x="44097" y="1475"/>
                      <a:pt x="56275" y="13957"/>
                      <a:pt x="54905" y="29027"/>
                    </a:cubicBezTo>
                    <a:cubicBezTo>
                      <a:pt x="53535" y="44097"/>
                      <a:pt x="41052" y="56275"/>
                      <a:pt x="25983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1" name="Vrije vorm: vorm 2720">
                <a:extLst>
                  <a:ext uri="{FF2B5EF4-FFF2-40B4-BE49-F238E27FC236}">
                    <a16:creationId xmlns:a16="http://schemas.microsoft.com/office/drawing/2014/main" id="{62F182A5-578B-063D-0FE1-DE15FFC2CE2F}"/>
                  </a:ext>
                </a:extLst>
              </p:cNvPr>
              <p:cNvSpPr/>
              <p:nvPr/>
            </p:nvSpPr>
            <p:spPr>
              <a:xfrm>
                <a:off x="11110922" y="971636"/>
                <a:ext cx="77789" cy="77788"/>
              </a:xfrm>
              <a:custGeom>
                <a:avLst/>
                <a:gdLst>
                  <a:gd name="connsiteX0" fmla="*/ 36840 w 77789"/>
                  <a:gd name="connsiteY0" fmla="*/ 77635 h 77788"/>
                  <a:gd name="connsiteX1" fmla="*/ 154 w 77789"/>
                  <a:gd name="connsiteY1" fmla="*/ 36839 h 77788"/>
                  <a:gd name="connsiteX2" fmla="*/ 40949 w 77789"/>
                  <a:gd name="connsiteY2" fmla="*/ 154 h 77788"/>
                  <a:gd name="connsiteX3" fmla="*/ 77635 w 77789"/>
                  <a:gd name="connsiteY3" fmla="*/ 40949 h 77788"/>
                  <a:gd name="connsiteX4" fmla="*/ 36840 w 77789"/>
                  <a:gd name="connsiteY4" fmla="*/ 77635 h 7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9" h="77788">
                    <a:moveTo>
                      <a:pt x="36840" y="77635"/>
                    </a:moveTo>
                    <a:cubicBezTo>
                      <a:pt x="15529" y="77635"/>
                      <a:pt x="-1825" y="58150"/>
                      <a:pt x="154" y="36839"/>
                    </a:cubicBezTo>
                    <a:cubicBezTo>
                      <a:pt x="154" y="15528"/>
                      <a:pt x="19639" y="-1825"/>
                      <a:pt x="40949" y="154"/>
                    </a:cubicBezTo>
                    <a:cubicBezTo>
                      <a:pt x="62261" y="2133"/>
                      <a:pt x="79614" y="19638"/>
                      <a:pt x="77635" y="40949"/>
                    </a:cubicBezTo>
                    <a:cubicBezTo>
                      <a:pt x="75656" y="62260"/>
                      <a:pt x="58150" y="79614"/>
                      <a:pt x="36840" y="7763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2" name="Vrije vorm: vorm 2721">
                <a:extLst>
                  <a:ext uri="{FF2B5EF4-FFF2-40B4-BE49-F238E27FC236}">
                    <a16:creationId xmlns:a16="http://schemas.microsoft.com/office/drawing/2014/main" id="{3344B562-D97D-72CF-5A63-BF9FE9C3D5EA}"/>
                  </a:ext>
                </a:extLst>
              </p:cNvPr>
              <p:cNvSpPr/>
              <p:nvPr/>
            </p:nvSpPr>
            <p:spPr>
              <a:xfrm>
                <a:off x="10760687" y="1953513"/>
                <a:ext cx="55054" cy="55032"/>
              </a:xfrm>
              <a:custGeom>
                <a:avLst/>
                <a:gdLst>
                  <a:gd name="connsiteX0" fmla="*/ 26005 w 55054"/>
                  <a:gd name="connsiteY0" fmla="*/ 54753 h 55032"/>
                  <a:gd name="connsiteX1" fmla="*/ 127 w 55054"/>
                  <a:gd name="connsiteY1" fmla="*/ 25983 h 55032"/>
                  <a:gd name="connsiteX2" fmla="*/ 29050 w 55054"/>
                  <a:gd name="connsiteY2" fmla="*/ 105 h 55032"/>
                  <a:gd name="connsiteX3" fmla="*/ 54928 w 55054"/>
                  <a:gd name="connsiteY3" fmla="*/ 29028 h 55032"/>
                  <a:gd name="connsiteX4" fmla="*/ 26005 w 55054"/>
                  <a:gd name="connsiteY4" fmla="*/ 54905 h 5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54" h="55032">
                    <a:moveTo>
                      <a:pt x="26005" y="54753"/>
                    </a:moveTo>
                    <a:cubicBezTo>
                      <a:pt x="10935" y="54753"/>
                      <a:pt x="-1395" y="40901"/>
                      <a:pt x="127" y="25983"/>
                    </a:cubicBezTo>
                    <a:cubicBezTo>
                      <a:pt x="127" y="10913"/>
                      <a:pt x="13980" y="-1265"/>
                      <a:pt x="29050" y="105"/>
                    </a:cubicBezTo>
                    <a:cubicBezTo>
                      <a:pt x="44119" y="1475"/>
                      <a:pt x="56449" y="13958"/>
                      <a:pt x="54928" y="29028"/>
                    </a:cubicBezTo>
                    <a:cubicBezTo>
                      <a:pt x="53557" y="44097"/>
                      <a:pt x="41075" y="56427"/>
                      <a:pt x="26005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3" name="Vrije vorm: vorm 2722">
                <a:extLst>
                  <a:ext uri="{FF2B5EF4-FFF2-40B4-BE49-F238E27FC236}">
                    <a16:creationId xmlns:a16="http://schemas.microsoft.com/office/drawing/2014/main" id="{33CD7889-8A7B-2B5C-151C-45F2DC14E525}"/>
                  </a:ext>
                </a:extLst>
              </p:cNvPr>
              <p:cNvSpPr/>
              <p:nvPr/>
            </p:nvSpPr>
            <p:spPr>
              <a:xfrm>
                <a:off x="11304596" y="1306115"/>
                <a:ext cx="54857" cy="54858"/>
              </a:xfrm>
              <a:custGeom>
                <a:avLst/>
                <a:gdLst>
                  <a:gd name="connsiteX0" fmla="*/ 25982 w 54857"/>
                  <a:gd name="connsiteY0" fmla="*/ 54753 h 54858"/>
                  <a:gd name="connsiteX1" fmla="*/ 105 w 54857"/>
                  <a:gd name="connsiteY1" fmla="*/ 25983 h 54858"/>
                  <a:gd name="connsiteX2" fmla="*/ 28875 w 54857"/>
                  <a:gd name="connsiteY2" fmla="*/ 105 h 54858"/>
                  <a:gd name="connsiteX3" fmla="*/ 54752 w 54857"/>
                  <a:gd name="connsiteY3" fmla="*/ 28875 h 54858"/>
                  <a:gd name="connsiteX4" fmla="*/ 25982 w 54857"/>
                  <a:gd name="connsiteY4" fmla="*/ 54753 h 5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7" h="54858">
                    <a:moveTo>
                      <a:pt x="25982" y="54753"/>
                    </a:moveTo>
                    <a:cubicBezTo>
                      <a:pt x="10913" y="54753"/>
                      <a:pt x="-1265" y="40901"/>
                      <a:pt x="105" y="25983"/>
                    </a:cubicBezTo>
                    <a:cubicBezTo>
                      <a:pt x="105" y="10913"/>
                      <a:pt x="13957" y="-1265"/>
                      <a:pt x="28875" y="105"/>
                    </a:cubicBezTo>
                    <a:cubicBezTo>
                      <a:pt x="43945" y="1475"/>
                      <a:pt x="56123" y="13957"/>
                      <a:pt x="54752" y="28875"/>
                    </a:cubicBezTo>
                    <a:cubicBezTo>
                      <a:pt x="53383" y="43945"/>
                      <a:pt x="40901" y="56123"/>
                      <a:pt x="25982" y="547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4" name="Vrije vorm: vorm 2723">
                <a:extLst>
                  <a:ext uri="{FF2B5EF4-FFF2-40B4-BE49-F238E27FC236}">
                    <a16:creationId xmlns:a16="http://schemas.microsoft.com/office/drawing/2014/main" id="{950E1F7B-3812-F636-07A0-FEDC37F132B2}"/>
                  </a:ext>
                </a:extLst>
              </p:cNvPr>
              <p:cNvSpPr/>
              <p:nvPr/>
            </p:nvSpPr>
            <p:spPr>
              <a:xfrm>
                <a:off x="10705453" y="1767346"/>
                <a:ext cx="54858" cy="55010"/>
              </a:xfrm>
              <a:custGeom>
                <a:avLst/>
                <a:gdLst>
                  <a:gd name="connsiteX0" fmla="*/ 25983 w 54858"/>
                  <a:gd name="connsiteY0" fmla="*/ 54905 h 55010"/>
                  <a:gd name="connsiteX1" fmla="*/ 105 w 54858"/>
                  <a:gd name="connsiteY1" fmla="*/ 25983 h 55010"/>
                  <a:gd name="connsiteX2" fmla="*/ 28875 w 54858"/>
                  <a:gd name="connsiteY2" fmla="*/ 105 h 55010"/>
                  <a:gd name="connsiteX3" fmla="*/ 54753 w 54858"/>
                  <a:gd name="connsiteY3" fmla="*/ 29027 h 55010"/>
                  <a:gd name="connsiteX4" fmla="*/ 25983 w 54858"/>
                  <a:gd name="connsiteY4" fmla="*/ 54905 h 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8" h="55010">
                    <a:moveTo>
                      <a:pt x="25983" y="54905"/>
                    </a:moveTo>
                    <a:cubicBezTo>
                      <a:pt x="10913" y="54905"/>
                      <a:pt x="-1264" y="41053"/>
                      <a:pt x="105" y="25983"/>
                    </a:cubicBezTo>
                    <a:cubicBezTo>
                      <a:pt x="105" y="10913"/>
                      <a:pt x="13806" y="-1265"/>
                      <a:pt x="28875" y="105"/>
                    </a:cubicBezTo>
                    <a:cubicBezTo>
                      <a:pt x="43945" y="1628"/>
                      <a:pt x="56124" y="13958"/>
                      <a:pt x="54753" y="29027"/>
                    </a:cubicBezTo>
                    <a:cubicBezTo>
                      <a:pt x="53383" y="44097"/>
                      <a:pt x="40901" y="56275"/>
                      <a:pt x="25983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5" name="Vrije vorm: vorm 2724">
                <a:extLst>
                  <a:ext uri="{FF2B5EF4-FFF2-40B4-BE49-F238E27FC236}">
                    <a16:creationId xmlns:a16="http://schemas.microsoft.com/office/drawing/2014/main" id="{68414B78-AD81-CF0F-65F7-F9CE2320F019}"/>
                  </a:ext>
                </a:extLst>
              </p:cNvPr>
              <p:cNvSpPr/>
              <p:nvPr/>
            </p:nvSpPr>
            <p:spPr>
              <a:xfrm>
                <a:off x="11394723" y="703938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2 w 48137"/>
                  <a:gd name="connsiteY2" fmla="*/ 95 h 48138"/>
                  <a:gd name="connsiteX3" fmla="*/ 48044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2" y="95"/>
                    </a:cubicBezTo>
                    <a:cubicBezTo>
                      <a:pt x="38454" y="1313"/>
                      <a:pt x="49261" y="12120"/>
                      <a:pt x="48044" y="25364"/>
                    </a:cubicBezTo>
                    <a:cubicBezTo>
                      <a:pt x="46826" y="38455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6" name="Vrije vorm: vorm 2725">
                <a:extLst>
                  <a:ext uri="{FF2B5EF4-FFF2-40B4-BE49-F238E27FC236}">
                    <a16:creationId xmlns:a16="http://schemas.microsoft.com/office/drawing/2014/main" id="{8AA1DDE6-95C4-471D-3CD7-66F9A4E3350A}"/>
                  </a:ext>
                </a:extLst>
              </p:cNvPr>
              <p:cNvSpPr/>
              <p:nvPr/>
            </p:nvSpPr>
            <p:spPr>
              <a:xfrm>
                <a:off x="10458409" y="931510"/>
                <a:ext cx="48137" cy="48138"/>
              </a:xfrm>
              <a:custGeom>
                <a:avLst/>
                <a:gdLst>
                  <a:gd name="connsiteX0" fmla="*/ 22775 w 48137"/>
                  <a:gd name="connsiteY0" fmla="*/ 48044 h 48138"/>
                  <a:gd name="connsiteX1" fmla="*/ 94 w 48137"/>
                  <a:gd name="connsiteY1" fmla="*/ 22775 h 48138"/>
                  <a:gd name="connsiteX2" fmla="*/ 25363 w 48137"/>
                  <a:gd name="connsiteY2" fmla="*/ 94 h 48138"/>
                  <a:gd name="connsiteX3" fmla="*/ 48044 w 48137"/>
                  <a:gd name="connsiteY3" fmla="*/ 25362 h 48138"/>
                  <a:gd name="connsiteX4" fmla="*/ 22775 w 48137"/>
                  <a:gd name="connsiteY4" fmla="*/ 48044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4"/>
                    </a:moveTo>
                    <a:cubicBezTo>
                      <a:pt x="9684" y="48044"/>
                      <a:pt x="-1124" y="36018"/>
                      <a:pt x="94" y="22775"/>
                    </a:cubicBezTo>
                    <a:cubicBezTo>
                      <a:pt x="94" y="9684"/>
                      <a:pt x="12119" y="-1124"/>
                      <a:pt x="25363" y="94"/>
                    </a:cubicBezTo>
                    <a:cubicBezTo>
                      <a:pt x="38454" y="1312"/>
                      <a:pt x="49261" y="12119"/>
                      <a:pt x="48044" y="25362"/>
                    </a:cubicBezTo>
                    <a:cubicBezTo>
                      <a:pt x="46826" y="38606"/>
                      <a:pt x="36018" y="49261"/>
                      <a:pt x="22775" y="4804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7" name="Vrije vorm: vorm 2726">
                <a:extLst>
                  <a:ext uri="{FF2B5EF4-FFF2-40B4-BE49-F238E27FC236}">
                    <a16:creationId xmlns:a16="http://schemas.microsoft.com/office/drawing/2014/main" id="{0B320EC1-099F-D575-1C1E-FFE9BD65CC2E}"/>
                  </a:ext>
                </a:extLst>
              </p:cNvPr>
              <p:cNvSpPr/>
              <p:nvPr/>
            </p:nvSpPr>
            <p:spPr>
              <a:xfrm>
                <a:off x="10804561" y="108905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3 w 48137"/>
                  <a:gd name="connsiteY2" fmla="*/ 95 h 48138"/>
                  <a:gd name="connsiteX3" fmla="*/ 48044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3" y="36019"/>
                      <a:pt x="94" y="22776"/>
                    </a:cubicBezTo>
                    <a:cubicBezTo>
                      <a:pt x="94" y="9533"/>
                      <a:pt x="12120" y="-1123"/>
                      <a:pt x="25363" y="95"/>
                    </a:cubicBezTo>
                    <a:cubicBezTo>
                      <a:pt x="38454" y="1313"/>
                      <a:pt x="49262" y="12120"/>
                      <a:pt x="48044" y="25364"/>
                    </a:cubicBezTo>
                    <a:cubicBezTo>
                      <a:pt x="46826" y="38455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8" name="Vrije vorm: vorm 2727">
                <a:extLst>
                  <a:ext uri="{FF2B5EF4-FFF2-40B4-BE49-F238E27FC236}">
                    <a16:creationId xmlns:a16="http://schemas.microsoft.com/office/drawing/2014/main" id="{79047EE3-A0AF-60AB-41E9-616DDA99ED19}"/>
                  </a:ext>
                </a:extLst>
              </p:cNvPr>
              <p:cNvSpPr/>
              <p:nvPr/>
            </p:nvSpPr>
            <p:spPr>
              <a:xfrm>
                <a:off x="12104987" y="529949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3 w 48137"/>
                  <a:gd name="connsiteY2" fmla="*/ 95 h 48138"/>
                  <a:gd name="connsiteX3" fmla="*/ 48044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3" y="36019"/>
                      <a:pt x="94" y="22776"/>
                    </a:cubicBezTo>
                    <a:cubicBezTo>
                      <a:pt x="94" y="9533"/>
                      <a:pt x="12120" y="-1123"/>
                      <a:pt x="25363" y="95"/>
                    </a:cubicBezTo>
                    <a:cubicBezTo>
                      <a:pt x="38454" y="1313"/>
                      <a:pt x="49262" y="12120"/>
                      <a:pt x="48044" y="25364"/>
                    </a:cubicBezTo>
                    <a:cubicBezTo>
                      <a:pt x="46826" y="38455"/>
                      <a:pt x="36019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9" name="Vrije vorm: vorm 2728">
                <a:extLst>
                  <a:ext uri="{FF2B5EF4-FFF2-40B4-BE49-F238E27FC236}">
                    <a16:creationId xmlns:a16="http://schemas.microsoft.com/office/drawing/2014/main" id="{9B1ABD90-7BD0-CB8A-08C2-23D824D662C2}"/>
                  </a:ext>
                </a:extLst>
              </p:cNvPr>
              <p:cNvSpPr/>
              <p:nvPr/>
            </p:nvSpPr>
            <p:spPr>
              <a:xfrm>
                <a:off x="9610992" y="1139291"/>
                <a:ext cx="48137" cy="48139"/>
              </a:xfrm>
              <a:custGeom>
                <a:avLst/>
                <a:gdLst>
                  <a:gd name="connsiteX0" fmla="*/ 22776 w 48137"/>
                  <a:gd name="connsiteY0" fmla="*/ 48045 h 48139"/>
                  <a:gd name="connsiteX1" fmla="*/ 95 w 48137"/>
                  <a:gd name="connsiteY1" fmla="*/ 22776 h 48139"/>
                  <a:gd name="connsiteX2" fmla="*/ 25363 w 48137"/>
                  <a:gd name="connsiteY2" fmla="*/ 95 h 48139"/>
                  <a:gd name="connsiteX3" fmla="*/ 48044 w 48137"/>
                  <a:gd name="connsiteY3" fmla="*/ 25364 h 48139"/>
                  <a:gd name="connsiteX4" fmla="*/ 22776 w 48137"/>
                  <a:gd name="connsiteY4" fmla="*/ 48045 h 4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9">
                    <a:moveTo>
                      <a:pt x="22776" y="48045"/>
                    </a:moveTo>
                    <a:cubicBezTo>
                      <a:pt x="9533" y="48045"/>
                      <a:pt x="-1123" y="36019"/>
                      <a:pt x="95" y="22776"/>
                    </a:cubicBezTo>
                    <a:cubicBezTo>
                      <a:pt x="95" y="9533"/>
                      <a:pt x="12120" y="-1123"/>
                      <a:pt x="25363" y="95"/>
                    </a:cubicBezTo>
                    <a:cubicBezTo>
                      <a:pt x="38454" y="1313"/>
                      <a:pt x="49262" y="12120"/>
                      <a:pt x="48044" y="25364"/>
                    </a:cubicBezTo>
                    <a:cubicBezTo>
                      <a:pt x="46827" y="38607"/>
                      <a:pt x="36019" y="49262"/>
                      <a:pt x="22776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0" name="Vrije vorm: vorm 2729">
                <a:extLst>
                  <a:ext uri="{FF2B5EF4-FFF2-40B4-BE49-F238E27FC236}">
                    <a16:creationId xmlns:a16="http://schemas.microsoft.com/office/drawing/2014/main" id="{943CB293-4FA6-6319-8ED1-DC9144F1B11F}"/>
                  </a:ext>
                </a:extLst>
              </p:cNvPr>
              <p:cNvSpPr/>
              <p:nvPr/>
            </p:nvSpPr>
            <p:spPr>
              <a:xfrm>
                <a:off x="9885121" y="9048"/>
                <a:ext cx="48160" cy="48139"/>
              </a:xfrm>
              <a:custGeom>
                <a:avLst/>
                <a:gdLst>
                  <a:gd name="connsiteX0" fmla="*/ 22646 w 48160"/>
                  <a:gd name="connsiteY0" fmla="*/ 48045 h 48139"/>
                  <a:gd name="connsiteX1" fmla="*/ 117 w 48160"/>
                  <a:gd name="connsiteY1" fmla="*/ 22776 h 48139"/>
                  <a:gd name="connsiteX2" fmla="*/ 25386 w 48160"/>
                  <a:gd name="connsiteY2" fmla="*/ 95 h 48139"/>
                  <a:gd name="connsiteX3" fmla="*/ 48067 w 48160"/>
                  <a:gd name="connsiteY3" fmla="*/ 25364 h 48139"/>
                  <a:gd name="connsiteX4" fmla="*/ 22798 w 48160"/>
                  <a:gd name="connsiteY4" fmla="*/ 48045 h 4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60" h="48139">
                    <a:moveTo>
                      <a:pt x="22646" y="48045"/>
                    </a:moveTo>
                    <a:cubicBezTo>
                      <a:pt x="9555" y="48045"/>
                      <a:pt x="-1253" y="36019"/>
                      <a:pt x="117" y="22776"/>
                    </a:cubicBezTo>
                    <a:cubicBezTo>
                      <a:pt x="117" y="9533"/>
                      <a:pt x="12143" y="-1123"/>
                      <a:pt x="25386" y="95"/>
                    </a:cubicBezTo>
                    <a:cubicBezTo>
                      <a:pt x="38477" y="1313"/>
                      <a:pt x="49285" y="12120"/>
                      <a:pt x="48067" y="25364"/>
                    </a:cubicBezTo>
                    <a:cubicBezTo>
                      <a:pt x="46850" y="38607"/>
                      <a:pt x="36041" y="49262"/>
                      <a:pt x="22798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1" name="Vrije vorm: vorm 2730">
                <a:extLst>
                  <a:ext uri="{FF2B5EF4-FFF2-40B4-BE49-F238E27FC236}">
                    <a16:creationId xmlns:a16="http://schemas.microsoft.com/office/drawing/2014/main" id="{5E4716F1-F17D-1139-66F4-764DAB38F349}"/>
                  </a:ext>
                </a:extLst>
              </p:cNvPr>
              <p:cNvSpPr/>
              <p:nvPr/>
            </p:nvSpPr>
            <p:spPr>
              <a:xfrm>
                <a:off x="9366163" y="817286"/>
                <a:ext cx="153591" cy="178555"/>
              </a:xfrm>
              <a:custGeom>
                <a:avLst/>
                <a:gdLst>
                  <a:gd name="connsiteX0" fmla="*/ 63325 w 153591"/>
                  <a:gd name="connsiteY0" fmla="*/ 84483 h 178555"/>
                  <a:gd name="connsiteX1" fmla="*/ 28465 w 153591"/>
                  <a:gd name="connsiteY1" fmla="*/ 87832 h 178555"/>
                  <a:gd name="connsiteX2" fmla="*/ 62259 w 153591"/>
                  <a:gd name="connsiteY2" fmla="*/ 90876 h 178555"/>
                  <a:gd name="connsiteX3" fmla="*/ 0 w 153591"/>
                  <a:gd name="connsiteY3" fmla="*/ 154505 h 178555"/>
                  <a:gd name="connsiteX4" fmla="*/ 75654 w 153591"/>
                  <a:gd name="connsiteY4" fmla="*/ 101684 h 178555"/>
                  <a:gd name="connsiteX5" fmla="*/ 78851 w 153591"/>
                  <a:gd name="connsiteY5" fmla="*/ 145676 h 178555"/>
                  <a:gd name="connsiteX6" fmla="*/ 81439 w 153591"/>
                  <a:gd name="connsiteY6" fmla="*/ 105337 h 178555"/>
                  <a:gd name="connsiteX7" fmla="*/ 152374 w 153591"/>
                  <a:gd name="connsiteY7" fmla="*/ 178556 h 178555"/>
                  <a:gd name="connsiteX8" fmla="*/ 87984 w 153591"/>
                  <a:gd name="connsiteY8" fmla="*/ 91181 h 178555"/>
                  <a:gd name="connsiteX9" fmla="*/ 128627 w 153591"/>
                  <a:gd name="connsiteY9" fmla="*/ 87223 h 178555"/>
                  <a:gd name="connsiteX10" fmla="*/ 94377 w 153591"/>
                  <a:gd name="connsiteY10" fmla="*/ 84483 h 178555"/>
                  <a:gd name="connsiteX11" fmla="*/ 153592 w 153591"/>
                  <a:gd name="connsiteY11" fmla="*/ 24051 h 178555"/>
                  <a:gd name="connsiteX12" fmla="*/ 81743 w 153591"/>
                  <a:gd name="connsiteY12" fmla="*/ 74893 h 178555"/>
                  <a:gd name="connsiteX13" fmla="*/ 78242 w 153591"/>
                  <a:gd name="connsiteY13" fmla="*/ 29379 h 178555"/>
                  <a:gd name="connsiteX14" fmla="*/ 75350 w 153591"/>
                  <a:gd name="connsiteY14" fmla="*/ 75958 h 178555"/>
                  <a:gd name="connsiteX15" fmla="*/ 1066 w 153591"/>
                  <a:gd name="connsiteY15" fmla="*/ 0 h 178555"/>
                  <a:gd name="connsiteX16" fmla="*/ 63325 w 153591"/>
                  <a:gd name="connsiteY16" fmla="*/ 84483 h 178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3591" h="178555">
                    <a:moveTo>
                      <a:pt x="63325" y="84483"/>
                    </a:moveTo>
                    <a:lnTo>
                      <a:pt x="28465" y="87832"/>
                    </a:lnTo>
                    <a:lnTo>
                      <a:pt x="62259" y="90876"/>
                    </a:lnTo>
                    <a:lnTo>
                      <a:pt x="0" y="154505"/>
                    </a:lnTo>
                    <a:lnTo>
                      <a:pt x="75654" y="101684"/>
                    </a:lnTo>
                    <a:lnTo>
                      <a:pt x="78851" y="145676"/>
                    </a:lnTo>
                    <a:lnTo>
                      <a:pt x="81439" y="105337"/>
                    </a:lnTo>
                    <a:lnTo>
                      <a:pt x="152374" y="178556"/>
                    </a:lnTo>
                    <a:lnTo>
                      <a:pt x="87984" y="91181"/>
                    </a:lnTo>
                    <a:lnTo>
                      <a:pt x="128627" y="87223"/>
                    </a:lnTo>
                    <a:lnTo>
                      <a:pt x="94377" y="84483"/>
                    </a:lnTo>
                    <a:lnTo>
                      <a:pt x="153592" y="24051"/>
                    </a:lnTo>
                    <a:lnTo>
                      <a:pt x="81743" y="74893"/>
                    </a:lnTo>
                    <a:lnTo>
                      <a:pt x="78242" y="29379"/>
                    </a:lnTo>
                    <a:lnTo>
                      <a:pt x="75350" y="75958"/>
                    </a:lnTo>
                    <a:lnTo>
                      <a:pt x="1066" y="0"/>
                    </a:lnTo>
                    <a:lnTo>
                      <a:pt x="63325" y="84483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2" name="Vrije vorm: vorm 2731">
                <a:extLst>
                  <a:ext uri="{FF2B5EF4-FFF2-40B4-BE49-F238E27FC236}">
                    <a16:creationId xmlns:a16="http://schemas.microsoft.com/office/drawing/2014/main" id="{C3083084-F706-5840-1E21-85456A94BF26}"/>
                  </a:ext>
                </a:extLst>
              </p:cNvPr>
              <p:cNvSpPr/>
              <p:nvPr/>
            </p:nvSpPr>
            <p:spPr>
              <a:xfrm>
                <a:off x="9865753" y="2395821"/>
                <a:ext cx="284958" cy="245380"/>
              </a:xfrm>
              <a:custGeom>
                <a:avLst/>
                <a:gdLst>
                  <a:gd name="connsiteX0" fmla="*/ 284959 w 284958"/>
                  <a:gd name="connsiteY0" fmla="*/ 120255 h 245380"/>
                  <a:gd name="connsiteX1" fmla="*/ 153439 w 284958"/>
                  <a:gd name="connsiteY1" fmla="*/ 131367 h 245380"/>
                  <a:gd name="connsiteX2" fmla="*/ 144763 w 284958"/>
                  <a:gd name="connsiteY2" fmla="*/ 245381 h 245380"/>
                  <a:gd name="connsiteX3" fmla="*/ 132280 w 284958"/>
                  <a:gd name="connsiteY3" fmla="*/ 131824 h 245380"/>
                  <a:gd name="connsiteX4" fmla="*/ 0 w 284958"/>
                  <a:gd name="connsiteY4" fmla="*/ 125126 h 245380"/>
                  <a:gd name="connsiteX5" fmla="*/ 132280 w 284958"/>
                  <a:gd name="connsiteY5" fmla="*/ 113557 h 245380"/>
                  <a:gd name="connsiteX6" fmla="*/ 140196 w 284958"/>
                  <a:gd name="connsiteY6" fmla="*/ 0 h 245380"/>
                  <a:gd name="connsiteX7" fmla="*/ 152830 w 284958"/>
                  <a:gd name="connsiteY7" fmla="*/ 113557 h 245380"/>
                  <a:gd name="connsiteX8" fmla="*/ 284959 w 284958"/>
                  <a:gd name="connsiteY8" fmla="*/ 120255 h 245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958" h="245380">
                    <a:moveTo>
                      <a:pt x="284959" y="120255"/>
                    </a:moveTo>
                    <a:lnTo>
                      <a:pt x="153439" y="131367"/>
                    </a:lnTo>
                    <a:lnTo>
                      <a:pt x="144763" y="245381"/>
                    </a:lnTo>
                    <a:lnTo>
                      <a:pt x="132280" y="131824"/>
                    </a:lnTo>
                    <a:lnTo>
                      <a:pt x="0" y="125126"/>
                    </a:lnTo>
                    <a:lnTo>
                      <a:pt x="132280" y="113557"/>
                    </a:lnTo>
                    <a:lnTo>
                      <a:pt x="140196" y="0"/>
                    </a:lnTo>
                    <a:lnTo>
                      <a:pt x="152830" y="113557"/>
                    </a:lnTo>
                    <a:lnTo>
                      <a:pt x="284959" y="120255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3" name="Vrije vorm: vorm 2732">
                <a:extLst>
                  <a:ext uri="{FF2B5EF4-FFF2-40B4-BE49-F238E27FC236}">
                    <a16:creationId xmlns:a16="http://schemas.microsoft.com/office/drawing/2014/main" id="{0ADA8578-C62C-C6E7-BD98-E3DBA1F5ED73}"/>
                  </a:ext>
                </a:extLst>
              </p:cNvPr>
              <p:cNvSpPr/>
              <p:nvPr/>
            </p:nvSpPr>
            <p:spPr>
              <a:xfrm>
                <a:off x="3651014" y="885329"/>
                <a:ext cx="239139" cy="241118"/>
              </a:xfrm>
              <a:custGeom>
                <a:avLst/>
                <a:gdLst>
                  <a:gd name="connsiteX0" fmla="*/ 239140 w 239139"/>
                  <a:gd name="connsiteY0" fmla="*/ 241119 h 241118"/>
                  <a:gd name="connsiteX1" fmla="*/ 120711 w 239139"/>
                  <a:gd name="connsiteY1" fmla="*/ 136999 h 241118"/>
                  <a:gd name="connsiteX2" fmla="*/ 15983 w 239139"/>
                  <a:gd name="connsiteY2" fmla="*/ 224070 h 241118"/>
                  <a:gd name="connsiteX3" fmla="*/ 103054 w 239139"/>
                  <a:gd name="connsiteY3" fmla="*/ 120103 h 241118"/>
                  <a:gd name="connsiteX4" fmla="*/ 0 w 239139"/>
                  <a:gd name="connsiteY4" fmla="*/ 0 h 241118"/>
                  <a:gd name="connsiteX5" fmla="*/ 118276 w 239139"/>
                  <a:gd name="connsiteY5" fmla="*/ 104119 h 241118"/>
                  <a:gd name="connsiteX6" fmla="*/ 223157 w 239139"/>
                  <a:gd name="connsiteY6" fmla="*/ 17810 h 241118"/>
                  <a:gd name="connsiteX7" fmla="*/ 135934 w 239139"/>
                  <a:gd name="connsiteY7" fmla="*/ 121777 h 241118"/>
                  <a:gd name="connsiteX8" fmla="*/ 239140 w 239139"/>
                  <a:gd name="connsiteY8" fmla="*/ 241119 h 241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139" h="241118">
                    <a:moveTo>
                      <a:pt x="239140" y="241119"/>
                    </a:moveTo>
                    <a:lnTo>
                      <a:pt x="120711" y="136999"/>
                    </a:lnTo>
                    <a:lnTo>
                      <a:pt x="15983" y="224070"/>
                    </a:lnTo>
                    <a:lnTo>
                      <a:pt x="103054" y="120103"/>
                    </a:lnTo>
                    <a:lnTo>
                      <a:pt x="0" y="0"/>
                    </a:lnTo>
                    <a:lnTo>
                      <a:pt x="118276" y="104119"/>
                    </a:lnTo>
                    <a:lnTo>
                      <a:pt x="223157" y="17810"/>
                    </a:lnTo>
                    <a:lnTo>
                      <a:pt x="135934" y="121777"/>
                    </a:lnTo>
                    <a:lnTo>
                      <a:pt x="239140" y="241119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4" name="Vrije vorm: vorm 2733">
                <a:extLst>
                  <a:ext uri="{FF2B5EF4-FFF2-40B4-BE49-F238E27FC236}">
                    <a16:creationId xmlns:a16="http://schemas.microsoft.com/office/drawing/2014/main" id="{DAD11D77-92B1-6164-4330-438F37901863}"/>
                  </a:ext>
                </a:extLst>
              </p:cNvPr>
              <p:cNvSpPr/>
              <p:nvPr/>
            </p:nvSpPr>
            <p:spPr>
              <a:xfrm>
                <a:off x="6718578" y="-136228"/>
                <a:ext cx="210369" cy="220873"/>
              </a:xfrm>
              <a:custGeom>
                <a:avLst/>
                <a:gdLst>
                  <a:gd name="connsiteX0" fmla="*/ 96508 w 210369"/>
                  <a:gd name="connsiteY0" fmla="*/ 220873 h 220873"/>
                  <a:gd name="connsiteX1" fmla="*/ 96965 w 210369"/>
                  <a:gd name="connsiteY1" fmla="*/ 107316 h 220873"/>
                  <a:gd name="connsiteX2" fmla="*/ 0 w 210369"/>
                  <a:gd name="connsiteY2" fmla="*/ 91637 h 220873"/>
                  <a:gd name="connsiteX3" fmla="*/ 97878 w 210369"/>
                  <a:gd name="connsiteY3" fmla="*/ 89658 h 220873"/>
                  <a:gd name="connsiteX4" fmla="*/ 112796 w 210369"/>
                  <a:gd name="connsiteY4" fmla="*/ 0 h 220873"/>
                  <a:gd name="connsiteX5" fmla="*/ 113709 w 210369"/>
                  <a:gd name="connsiteY5" fmla="*/ 90419 h 220873"/>
                  <a:gd name="connsiteX6" fmla="*/ 210370 w 210369"/>
                  <a:gd name="connsiteY6" fmla="*/ 106403 h 220873"/>
                  <a:gd name="connsiteX7" fmla="*/ 112492 w 210369"/>
                  <a:gd name="connsiteY7" fmla="*/ 108382 h 220873"/>
                  <a:gd name="connsiteX8" fmla="*/ 96508 w 210369"/>
                  <a:gd name="connsiteY8" fmla="*/ 220873 h 22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369" h="220873">
                    <a:moveTo>
                      <a:pt x="96508" y="220873"/>
                    </a:moveTo>
                    <a:lnTo>
                      <a:pt x="96965" y="107316"/>
                    </a:lnTo>
                    <a:lnTo>
                      <a:pt x="0" y="91637"/>
                    </a:lnTo>
                    <a:lnTo>
                      <a:pt x="97878" y="89658"/>
                    </a:lnTo>
                    <a:lnTo>
                      <a:pt x="112796" y="0"/>
                    </a:lnTo>
                    <a:lnTo>
                      <a:pt x="113709" y="90419"/>
                    </a:lnTo>
                    <a:lnTo>
                      <a:pt x="210370" y="106403"/>
                    </a:lnTo>
                    <a:lnTo>
                      <a:pt x="112492" y="108382"/>
                    </a:lnTo>
                    <a:lnTo>
                      <a:pt x="96508" y="220873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5" name="Vrije vorm: vorm 2734">
                <a:extLst>
                  <a:ext uri="{FF2B5EF4-FFF2-40B4-BE49-F238E27FC236}">
                    <a16:creationId xmlns:a16="http://schemas.microsoft.com/office/drawing/2014/main" id="{CCA5EFD0-50E4-5A33-ACDC-0C7BC4B3916F}"/>
                  </a:ext>
                </a:extLst>
              </p:cNvPr>
              <p:cNvSpPr/>
              <p:nvPr/>
            </p:nvSpPr>
            <p:spPr>
              <a:xfrm>
                <a:off x="6374252" y="1135579"/>
                <a:ext cx="77788" cy="77788"/>
              </a:xfrm>
              <a:custGeom>
                <a:avLst/>
                <a:gdLst>
                  <a:gd name="connsiteX0" fmla="*/ 36839 w 77788"/>
                  <a:gd name="connsiteY0" fmla="*/ 77635 h 77788"/>
                  <a:gd name="connsiteX1" fmla="*/ 154 w 77788"/>
                  <a:gd name="connsiteY1" fmla="*/ 36839 h 77788"/>
                  <a:gd name="connsiteX2" fmla="*/ 40949 w 77788"/>
                  <a:gd name="connsiteY2" fmla="*/ 154 h 77788"/>
                  <a:gd name="connsiteX3" fmla="*/ 77635 w 77788"/>
                  <a:gd name="connsiteY3" fmla="*/ 40949 h 77788"/>
                  <a:gd name="connsiteX4" fmla="*/ 36839 w 77788"/>
                  <a:gd name="connsiteY4" fmla="*/ 77635 h 7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8" h="77788">
                    <a:moveTo>
                      <a:pt x="36839" y="77635"/>
                    </a:moveTo>
                    <a:cubicBezTo>
                      <a:pt x="15528" y="77635"/>
                      <a:pt x="-1825" y="58150"/>
                      <a:pt x="154" y="36839"/>
                    </a:cubicBezTo>
                    <a:cubicBezTo>
                      <a:pt x="154" y="15528"/>
                      <a:pt x="19638" y="-1825"/>
                      <a:pt x="40949" y="154"/>
                    </a:cubicBezTo>
                    <a:cubicBezTo>
                      <a:pt x="62260" y="2133"/>
                      <a:pt x="79614" y="19638"/>
                      <a:pt x="77635" y="40949"/>
                    </a:cubicBezTo>
                    <a:cubicBezTo>
                      <a:pt x="75656" y="62260"/>
                      <a:pt x="57998" y="79614"/>
                      <a:pt x="36839" y="7763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6" name="Vrije vorm: vorm 2735">
                <a:extLst>
                  <a:ext uri="{FF2B5EF4-FFF2-40B4-BE49-F238E27FC236}">
                    <a16:creationId xmlns:a16="http://schemas.microsoft.com/office/drawing/2014/main" id="{B6AD9F44-8A66-B02E-7360-97215CE18309}"/>
                  </a:ext>
                </a:extLst>
              </p:cNvPr>
              <p:cNvSpPr/>
              <p:nvPr/>
            </p:nvSpPr>
            <p:spPr>
              <a:xfrm>
                <a:off x="7661435" y="1344274"/>
                <a:ext cx="77788" cy="77788"/>
              </a:xfrm>
              <a:custGeom>
                <a:avLst/>
                <a:gdLst>
                  <a:gd name="connsiteX0" fmla="*/ 36839 w 77788"/>
                  <a:gd name="connsiteY0" fmla="*/ 77635 h 77788"/>
                  <a:gd name="connsiteX1" fmla="*/ 154 w 77788"/>
                  <a:gd name="connsiteY1" fmla="*/ 36839 h 77788"/>
                  <a:gd name="connsiteX2" fmla="*/ 40949 w 77788"/>
                  <a:gd name="connsiteY2" fmla="*/ 154 h 77788"/>
                  <a:gd name="connsiteX3" fmla="*/ 77635 w 77788"/>
                  <a:gd name="connsiteY3" fmla="*/ 40949 h 77788"/>
                  <a:gd name="connsiteX4" fmla="*/ 36839 w 77788"/>
                  <a:gd name="connsiteY4" fmla="*/ 77635 h 7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8" h="77788">
                    <a:moveTo>
                      <a:pt x="36839" y="77635"/>
                    </a:moveTo>
                    <a:cubicBezTo>
                      <a:pt x="15529" y="77635"/>
                      <a:pt x="-1825" y="58150"/>
                      <a:pt x="154" y="36839"/>
                    </a:cubicBezTo>
                    <a:cubicBezTo>
                      <a:pt x="154" y="15528"/>
                      <a:pt x="19638" y="-1825"/>
                      <a:pt x="40949" y="154"/>
                    </a:cubicBezTo>
                    <a:cubicBezTo>
                      <a:pt x="62260" y="2133"/>
                      <a:pt x="79614" y="19638"/>
                      <a:pt x="77635" y="40949"/>
                    </a:cubicBezTo>
                    <a:cubicBezTo>
                      <a:pt x="75656" y="62260"/>
                      <a:pt x="57998" y="79614"/>
                      <a:pt x="36839" y="7763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7" name="Vrije vorm: vorm 2736">
                <a:extLst>
                  <a:ext uri="{FF2B5EF4-FFF2-40B4-BE49-F238E27FC236}">
                    <a16:creationId xmlns:a16="http://schemas.microsoft.com/office/drawing/2014/main" id="{8061E658-1961-BF6E-697F-0F839D80DE9A}"/>
                  </a:ext>
                </a:extLst>
              </p:cNvPr>
              <p:cNvSpPr/>
              <p:nvPr/>
            </p:nvSpPr>
            <p:spPr>
              <a:xfrm>
                <a:off x="8163825" y="709114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2 w 48137"/>
                  <a:gd name="connsiteY2" fmla="*/ 95 h 48138"/>
                  <a:gd name="connsiteX3" fmla="*/ 48044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2" y="95"/>
                    </a:cubicBezTo>
                    <a:cubicBezTo>
                      <a:pt x="38454" y="1313"/>
                      <a:pt x="49261" y="12120"/>
                      <a:pt x="48044" y="25364"/>
                    </a:cubicBezTo>
                    <a:cubicBezTo>
                      <a:pt x="46826" y="38455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8" name="Vrije vorm: vorm 2737">
                <a:extLst>
                  <a:ext uri="{FF2B5EF4-FFF2-40B4-BE49-F238E27FC236}">
                    <a16:creationId xmlns:a16="http://schemas.microsoft.com/office/drawing/2014/main" id="{E185F8B4-46C4-4FBE-1753-C9264EB0EDA4}"/>
                  </a:ext>
                </a:extLst>
              </p:cNvPr>
              <p:cNvSpPr/>
              <p:nvPr/>
            </p:nvSpPr>
            <p:spPr>
              <a:xfrm>
                <a:off x="6928702" y="128694"/>
                <a:ext cx="48137" cy="48139"/>
              </a:xfrm>
              <a:custGeom>
                <a:avLst/>
                <a:gdLst>
                  <a:gd name="connsiteX0" fmla="*/ 22775 w 48137"/>
                  <a:gd name="connsiteY0" fmla="*/ 48045 h 48139"/>
                  <a:gd name="connsiteX1" fmla="*/ 94 w 48137"/>
                  <a:gd name="connsiteY1" fmla="*/ 22776 h 48139"/>
                  <a:gd name="connsiteX2" fmla="*/ 25363 w 48137"/>
                  <a:gd name="connsiteY2" fmla="*/ 95 h 48139"/>
                  <a:gd name="connsiteX3" fmla="*/ 48044 w 48137"/>
                  <a:gd name="connsiteY3" fmla="*/ 25364 h 48139"/>
                  <a:gd name="connsiteX4" fmla="*/ 22775 w 48137"/>
                  <a:gd name="connsiteY4" fmla="*/ 48045 h 4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9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3" y="95"/>
                    </a:cubicBezTo>
                    <a:cubicBezTo>
                      <a:pt x="38454" y="1313"/>
                      <a:pt x="49261" y="12120"/>
                      <a:pt x="48044" y="25364"/>
                    </a:cubicBezTo>
                    <a:cubicBezTo>
                      <a:pt x="46826" y="38607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9" name="Vrije vorm: vorm 2738">
                <a:extLst>
                  <a:ext uri="{FF2B5EF4-FFF2-40B4-BE49-F238E27FC236}">
                    <a16:creationId xmlns:a16="http://schemas.microsoft.com/office/drawing/2014/main" id="{1A87F79A-4A04-5004-714D-3F44BE16E0DD}"/>
                  </a:ext>
                </a:extLst>
              </p:cNvPr>
              <p:cNvSpPr/>
              <p:nvPr/>
            </p:nvSpPr>
            <p:spPr>
              <a:xfrm>
                <a:off x="6207173" y="1781665"/>
                <a:ext cx="48137" cy="48139"/>
              </a:xfrm>
              <a:custGeom>
                <a:avLst/>
                <a:gdLst>
                  <a:gd name="connsiteX0" fmla="*/ 22775 w 48137"/>
                  <a:gd name="connsiteY0" fmla="*/ 48045 h 48139"/>
                  <a:gd name="connsiteX1" fmla="*/ 94 w 48137"/>
                  <a:gd name="connsiteY1" fmla="*/ 22776 h 48139"/>
                  <a:gd name="connsiteX2" fmla="*/ 25363 w 48137"/>
                  <a:gd name="connsiteY2" fmla="*/ 95 h 48139"/>
                  <a:gd name="connsiteX3" fmla="*/ 48043 w 48137"/>
                  <a:gd name="connsiteY3" fmla="*/ 25364 h 48139"/>
                  <a:gd name="connsiteX4" fmla="*/ 22775 w 48137"/>
                  <a:gd name="connsiteY4" fmla="*/ 48045 h 4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9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3" y="95"/>
                    </a:cubicBezTo>
                    <a:cubicBezTo>
                      <a:pt x="38453" y="1313"/>
                      <a:pt x="49261" y="12120"/>
                      <a:pt x="48043" y="25364"/>
                    </a:cubicBezTo>
                    <a:cubicBezTo>
                      <a:pt x="46826" y="38607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0" name="Vrije vorm: vorm 2739">
                <a:extLst>
                  <a:ext uri="{FF2B5EF4-FFF2-40B4-BE49-F238E27FC236}">
                    <a16:creationId xmlns:a16="http://schemas.microsoft.com/office/drawing/2014/main" id="{C6D12C97-F44C-6811-83A2-6136E014080A}"/>
                  </a:ext>
                </a:extLst>
              </p:cNvPr>
              <p:cNvSpPr/>
              <p:nvPr/>
            </p:nvSpPr>
            <p:spPr>
              <a:xfrm>
                <a:off x="8139470" y="530710"/>
                <a:ext cx="48136" cy="48138"/>
              </a:xfrm>
              <a:custGeom>
                <a:avLst/>
                <a:gdLst>
                  <a:gd name="connsiteX0" fmla="*/ 22775 w 48136"/>
                  <a:gd name="connsiteY0" fmla="*/ 48045 h 48138"/>
                  <a:gd name="connsiteX1" fmla="*/ 94 w 48136"/>
                  <a:gd name="connsiteY1" fmla="*/ 22776 h 48138"/>
                  <a:gd name="connsiteX2" fmla="*/ 25362 w 48136"/>
                  <a:gd name="connsiteY2" fmla="*/ 95 h 48138"/>
                  <a:gd name="connsiteX3" fmla="*/ 48043 w 48136"/>
                  <a:gd name="connsiteY3" fmla="*/ 25364 h 48138"/>
                  <a:gd name="connsiteX4" fmla="*/ 22775 w 48136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6" h="48138">
                    <a:moveTo>
                      <a:pt x="22775" y="48045"/>
                    </a:moveTo>
                    <a:cubicBezTo>
                      <a:pt x="9683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2" y="95"/>
                    </a:cubicBezTo>
                    <a:cubicBezTo>
                      <a:pt x="38453" y="1313"/>
                      <a:pt x="49261" y="12120"/>
                      <a:pt x="48043" y="25364"/>
                    </a:cubicBezTo>
                    <a:cubicBezTo>
                      <a:pt x="46825" y="38455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1" name="Vrije vorm: vorm 2740">
                <a:extLst>
                  <a:ext uri="{FF2B5EF4-FFF2-40B4-BE49-F238E27FC236}">
                    <a16:creationId xmlns:a16="http://schemas.microsoft.com/office/drawing/2014/main" id="{BD32428A-742C-693D-1B1B-2D785F023062}"/>
                  </a:ext>
                </a:extLst>
              </p:cNvPr>
              <p:cNvSpPr/>
              <p:nvPr/>
            </p:nvSpPr>
            <p:spPr>
              <a:xfrm>
                <a:off x="8657819" y="74539"/>
                <a:ext cx="30105" cy="30105"/>
              </a:xfrm>
              <a:custGeom>
                <a:avLst/>
                <a:gdLst>
                  <a:gd name="connsiteX0" fmla="*/ 14216 w 30105"/>
                  <a:gd name="connsiteY0" fmla="*/ 30047 h 30105"/>
                  <a:gd name="connsiteX1" fmla="*/ 59 w 30105"/>
                  <a:gd name="connsiteY1" fmla="*/ 14216 h 30105"/>
                  <a:gd name="connsiteX2" fmla="*/ 15890 w 30105"/>
                  <a:gd name="connsiteY2" fmla="*/ 59 h 30105"/>
                  <a:gd name="connsiteX3" fmla="*/ 30046 w 30105"/>
                  <a:gd name="connsiteY3" fmla="*/ 15890 h 30105"/>
                  <a:gd name="connsiteX4" fmla="*/ 14216 w 30105"/>
                  <a:gd name="connsiteY4" fmla="*/ 30047 h 3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05" h="30105">
                    <a:moveTo>
                      <a:pt x="14216" y="30047"/>
                    </a:moveTo>
                    <a:cubicBezTo>
                      <a:pt x="5995" y="30047"/>
                      <a:pt x="-702" y="22588"/>
                      <a:pt x="59" y="14216"/>
                    </a:cubicBezTo>
                    <a:cubicBezTo>
                      <a:pt x="59" y="5996"/>
                      <a:pt x="7518" y="-702"/>
                      <a:pt x="15890" y="59"/>
                    </a:cubicBezTo>
                    <a:cubicBezTo>
                      <a:pt x="24109" y="820"/>
                      <a:pt x="30807" y="7670"/>
                      <a:pt x="30046" y="15890"/>
                    </a:cubicBezTo>
                    <a:cubicBezTo>
                      <a:pt x="29285" y="24110"/>
                      <a:pt x="22435" y="30808"/>
                      <a:pt x="14216" y="30047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2" name="Vrije vorm: vorm 2741">
                <a:extLst>
                  <a:ext uri="{FF2B5EF4-FFF2-40B4-BE49-F238E27FC236}">
                    <a16:creationId xmlns:a16="http://schemas.microsoft.com/office/drawing/2014/main" id="{018D9E48-375F-4D5F-BAA6-D41E9673CCD8}"/>
                  </a:ext>
                </a:extLst>
              </p:cNvPr>
              <p:cNvSpPr/>
              <p:nvPr/>
            </p:nvSpPr>
            <p:spPr>
              <a:xfrm>
                <a:off x="8482916" y="-101885"/>
                <a:ext cx="30105" cy="30105"/>
              </a:xfrm>
              <a:custGeom>
                <a:avLst/>
                <a:gdLst>
                  <a:gd name="connsiteX0" fmla="*/ 14216 w 30105"/>
                  <a:gd name="connsiteY0" fmla="*/ 30047 h 30105"/>
                  <a:gd name="connsiteX1" fmla="*/ 59 w 30105"/>
                  <a:gd name="connsiteY1" fmla="*/ 14216 h 30105"/>
                  <a:gd name="connsiteX2" fmla="*/ 15890 w 30105"/>
                  <a:gd name="connsiteY2" fmla="*/ 59 h 30105"/>
                  <a:gd name="connsiteX3" fmla="*/ 30046 w 30105"/>
                  <a:gd name="connsiteY3" fmla="*/ 15890 h 30105"/>
                  <a:gd name="connsiteX4" fmla="*/ 14216 w 30105"/>
                  <a:gd name="connsiteY4" fmla="*/ 30047 h 3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05" h="30105">
                    <a:moveTo>
                      <a:pt x="14216" y="30047"/>
                    </a:moveTo>
                    <a:cubicBezTo>
                      <a:pt x="5995" y="30047"/>
                      <a:pt x="-703" y="22588"/>
                      <a:pt x="59" y="14216"/>
                    </a:cubicBezTo>
                    <a:cubicBezTo>
                      <a:pt x="59" y="5996"/>
                      <a:pt x="7518" y="-702"/>
                      <a:pt x="15890" y="59"/>
                    </a:cubicBezTo>
                    <a:cubicBezTo>
                      <a:pt x="24109" y="820"/>
                      <a:pt x="30807" y="7670"/>
                      <a:pt x="30046" y="15890"/>
                    </a:cubicBezTo>
                    <a:cubicBezTo>
                      <a:pt x="29285" y="24110"/>
                      <a:pt x="22435" y="30808"/>
                      <a:pt x="14216" y="30047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3" name="Vrije vorm: vorm 2742">
                <a:extLst>
                  <a:ext uri="{FF2B5EF4-FFF2-40B4-BE49-F238E27FC236}">
                    <a16:creationId xmlns:a16="http://schemas.microsoft.com/office/drawing/2014/main" id="{CF6221E0-F3D6-8CCF-379D-10008E70A6FE}"/>
                  </a:ext>
                </a:extLst>
              </p:cNvPr>
              <p:cNvSpPr/>
              <p:nvPr/>
            </p:nvSpPr>
            <p:spPr>
              <a:xfrm>
                <a:off x="10572915" y="726046"/>
                <a:ext cx="30105" cy="30046"/>
              </a:xfrm>
              <a:custGeom>
                <a:avLst/>
                <a:gdLst>
                  <a:gd name="connsiteX0" fmla="*/ 14216 w 30105"/>
                  <a:gd name="connsiteY0" fmla="*/ 30047 h 30046"/>
                  <a:gd name="connsiteX1" fmla="*/ 59 w 30105"/>
                  <a:gd name="connsiteY1" fmla="*/ 14216 h 30046"/>
                  <a:gd name="connsiteX2" fmla="*/ 15890 w 30105"/>
                  <a:gd name="connsiteY2" fmla="*/ 59 h 30046"/>
                  <a:gd name="connsiteX3" fmla="*/ 30046 w 30105"/>
                  <a:gd name="connsiteY3" fmla="*/ 15738 h 30046"/>
                  <a:gd name="connsiteX4" fmla="*/ 14216 w 30105"/>
                  <a:gd name="connsiteY4" fmla="*/ 29894 h 3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05" h="30046">
                    <a:moveTo>
                      <a:pt x="14216" y="30047"/>
                    </a:moveTo>
                    <a:cubicBezTo>
                      <a:pt x="5996" y="30047"/>
                      <a:pt x="-702" y="22436"/>
                      <a:pt x="59" y="14216"/>
                    </a:cubicBezTo>
                    <a:cubicBezTo>
                      <a:pt x="59" y="5996"/>
                      <a:pt x="7670" y="-702"/>
                      <a:pt x="15890" y="59"/>
                    </a:cubicBezTo>
                    <a:cubicBezTo>
                      <a:pt x="24109" y="820"/>
                      <a:pt x="30807" y="7670"/>
                      <a:pt x="30046" y="15738"/>
                    </a:cubicBezTo>
                    <a:cubicBezTo>
                      <a:pt x="29285" y="23958"/>
                      <a:pt x="22587" y="30656"/>
                      <a:pt x="14216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4" name="Vrije vorm: vorm 2743">
                <a:extLst>
                  <a:ext uri="{FF2B5EF4-FFF2-40B4-BE49-F238E27FC236}">
                    <a16:creationId xmlns:a16="http://schemas.microsoft.com/office/drawing/2014/main" id="{18F6CB9E-6185-5F6D-11B3-5817327C3C0F}"/>
                  </a:ext>
                </a:extLst>
              </p:cNvPr>
              <p:cNvSpPr/>
              <p:nvPr/>
            </p:nvSpPr>
            <p:spPr>
              <a:xfrm>
                <a:off x="11125934" y="177441"/>
                <a:ext cx="30106" cy="30046"/>
              </a:xfrm>
              <a:custGeom>
                <a:avLst/>
                <a:gdLst>
                  <a:gd name="connsiteX0" fmla="*/ 14216 w 30106"/>
                  <a:gd name="connsiteY0" fmla="*/ 30047 h 30046"/>
                  <a:gd name="connsiteX1" fmla="*/ 59 w 30106"/>
                  <a:gd name="connsiteY1" fmla="*/ 14216 h 30046"/>
                  <a:gd name="connsiteX2" fmla="*/ 15891 w 30106"/>
                  <a:gd name="connsiteY2" fmla="*/ 59 h 30046"/>
                  <a:gd name="connsiteX3" fmla="*/ 30047 w 30106"/>
                  <a:gd name="connsiteY3" fmla="*/ 15738 h 30046"/>
                  <a:gd name="connsiteX4" fmla="*/ 14368 w 30106"/>
                  <a:gd name="connsiteY4" fmla="*/ 29894 h 3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06" h="30046">
                    <a:moveTo>
                      <a:pt x="14216" y="30047"/>
                    </a:moveTo>
                    <a:cubicBezTo>
                      <a:pt x="5996" y="30047"/>
                      <a:pt x="-702" y="22588"/>
                      <a:pt x="59" y="14216"/>
                    </a:cubicBezTo>
                    <a:cubicBezTo>
                      <a:pt x="59" y="5996"/>
                      <a:pt x="7519" y="-702"/>
                      <a:pt x="15891" y="59"/>
                    </a:cubicBezTo>
                    <a:cubicBezTo>
                      <a:pt x="24110" y="820"/>
                      <a:pt x="30808" y="7670"/>
                      <a:pt x="30047" y="15738"/>
                    </a:cubicBezTo>
                    <a:cubicBezTo>
                      <a:pt x="29286" y="23958"/>
                      <a:pt x="22588" y="30656"/>
                      <a:pt x="14368" y="2989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745" name="Graphic 2481">
              <a:extLst>
                <a:ext uri="{FF2B5EF4-FFF2-40B4-BE49-F238E27FC236}">
                  <a16:creationId xmlns:a16="http://schemas.microsoft.com/office/drawing/2014/main" id="{17EF9E9E-C3B9-2DA6-C0F6-280CC3CBBD9C}"/>
                </a:ext>
              </a:extLst>
            </p:cNvPr>
            <p:cNvGrpSpPr/>
            <p:nvPr/>
          </p:nvGrpSpPr>
          <p:grpSpPr>
            <a:xfrm>
              <a:off x="90460" y="2138262"/>
              <a:ext cx="12098764" cy="4742553"/>
              <a:chOff x="90460" y="2138262"/>
              <a:chExt cx="12098764" cy="4742553"/>
            </a:xfrm>
            <a:grpFill/>
          </p:grpSpPr>
          <p:sp>
            <p:nvSpPr>
              <p:cNvPr id="2746" name="Vrije vorm: vorm 2745">
                <a:extLst>
                  <a:ext uri="{FF2B5EF4-FFF2-40B4-BE49-F238E27FC236}">
                    <a16:creationId xmlns:a16="http://schemas.microsoft.com/office/drawing/2014/main" id="{CD7667EB-E8E5-6687-2389-966EE3EB0282}"/>
                  </a:ext>
                </a:extLst>
              </p:cNvPr>
              <p:cNvSpPr/>
              <p:nvPr/>
            </p:nvSpPr>
            <p:spPr>
              <a:xfrm>
                <a:off x="938028" y="6426280"/>
                <a:ext cx="15112" cy="16096"/>
              </a:xfrm>
              <a:custGeom>
                <a:avLst/>
                <a:gdLst>
                  <a:gd name="connsiteX0" fmla="*/ 11514 w 15112"/>
                  <a:gd name="connsiteY0" fmla="*/ 14974 h 16096"/>
                  <a:gd name="connsiteX1" fmla="*/ 1163 w 15112"/>
                  <a:gd name="connsiteY1" fmla="*/ 11473 h 16096"/>
                  <a:gd name="connsiteX2" fmla="*/ 3599 w 15112"/>
                  <a:gd name="connsiteY2" fmla="*/ 1122 h 16096"/>
                  <a:gd name="connsiteX3" fmla="*/ 13950 w 15112"/>
                  <a:gd name="connsiteY3" fmla="*/ 4623 h 16096"/>
                  <a:gd name="connsiteX4" fmla="*/ 11514 w 15112"/>
                  <a:gd name="connsiteY4" fmla="*/ 14974 h 16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12" h="16096">
                    <a:moveTo>
                      <a:pt x="11514" y="14974"/>
                    </a:moveTo>
                    <a:cubicBezTo>
                      <a:pt x="8013" y="17258"/>
                      <a:pt x="3446" y="16040"/>
                      <a:pt x="1163" y="11473"/>
                    </a:cubicBezTo>
                    <a:cubicBezTo>
                      <a:pt x="-1120" y="7972"/>
                      <a:pt x="98" y="3405"/>
                      <a:pt x="3599" y="1122"/>
                    </a:cubicBezTo>
                    <a:cubicBezTo>
                      <a:pt x="7100" y="-1161"/>
                      <a:pt x="11666" y="56"/>
                      <a:pt x="13950" y="4623"/>
                    </a:cubicBezTo>
                    <a:cubicBezTo>
                      <a:pt x="16233" y="8124"/>
                      <a:pt x="15015" y="12691"/>
                      <a:pt x="11514" y="14974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7" name="Vrije vorm: vorm 2746">
                <a:extLst>
                  <a:ext uri="{FF2B5EF4-FFF2-40B4-BE49-F238E27FC236}">
                    <a16:creationId xmlns:a16="http://schemas.microsoft.com/office/drawing/2014/main" id="{9AE4725E-467D-49EC-5DB7-4A4BF16DB36C}"/>
                  </a:ext>
                </a:extLst>
              </p:cNvPr>
              <p:cNvSpPr/>
              <p:nvPr/>
            </p:nvSpPr>
            <p:spPr>
              <a:xfrm>
                <a:off x="1341512" y="4813739"/>
                <a:ext cx="50654" cy="50654"/>
              </a:xfrm>
              <a:custGeom>
                <a:avLst/>
                <a:gdLst>
                  <a:gd name="connsiteX0" fmla="*/ 24508 w 50654"/>
                  <a:gd name="connsiteY0" fmla="*/ 50655 h 50654"/>
                  <a:gd name="connsiteX1" fmla="*/ 0 w 50654"/>
                  <a:gd name="connsiteY1" fmla="*/ 23255 h 50654"/>
                  <a:gd name="connsiteX2" fmla="*/ 27400 w 50654"/>
                  <a:gd name="connsiteY2" fmla="*/ 117 h 50654"/>
                  <a:gd name="connsiteX3" fmla="*/ 50537 w 50654"/>
                  <a:gd name="connsiteY3" fmla="*/ 26147 h 50654"/>
                  <a:gd name="connsiteX4" fmla="*/ 24508 w 50654"/>
                  <a:gd name="connsiteY4" fmla="*/ 50655 h 50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654" h="50654">
                    <a:moveTo>
                      <a:pt x="24508" y="50655"/>
                    </a:moveTo>
                    <a:cubicBezTo>
                      <a:pt x="9438" y="49285"/>
                      <a:pt x="0" y="38325"/>
                      <a:pt x="0" y="23255"/>
                    </a:cubicBezTo>
                    <a:cubicBezTo>
                      <a:pt x="1370" y="9555"/>
                      <a:pt x="12482" y="-1253"/>
                      <a:pt x="27400" y="117"/>
                    </a:cubicBezTo>
                    <a:cubicBezTo>
                      <a:pt x="41100" y="117"/>
                      <a:pt x="51907" y="12600"/>
                      <a:pt x="50537" y="26147"/>
                    </a:cubicBezTo>
                    <a:cubicBezTo>
                      <a:pt x="50537" y="41217"/>
                      <a:pt x="38207" y="50655"/>
                      <a:pt x="24508" y="5065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8" name="Vrije vorm: vorm 2747">
                <a:extLst>
                  <a:ext uri="{FF2B5EF4-FFF2-40B4-BE49-F238E27FC236}">
                    <a16:creationId xmlns:a16="http://schemas.microsoft.com/office/drawing/2014/main" id="{7413B826-1FAB-B683-55E0-C32A3663A97B}"/>
                  </a:ext>
                </a:extLst>
              </p:cNvPr>
              <p:cNvSpPr/>
              <p:nvPr/>
            </p:nvSpPr>
            <p:spPr>
              <a:xfrm>
                <a:off x="12141192" y="4147162"/>
                <a:ext cx="48032" cy="49437"/>
              </a:xfrm>
              <a:custGeom>
                <a:avLst/>
                <a:gdLst>
                  <a:gd name="connsiteX0" fmla="*/ 23255 w 48032"/>
                  <a:gd name="connsiteY0" fmla="*/ 49437 h 49437"/>
                  <a:gd name="connsiteX1" fmla="*/ 117 w 48032"/>
                  <a:gd name="connsiteY1" fmla="*/ 23255 h 49437"/>
                  <a:gd name="connsiteX2" fmla="*/ 26147 w 48032"/>
                  <a:gd name="connsiteY2" fmla="*/ 117 h 49437"/>
                  <a:gd name="connsiteX3" fmla="*/ 47915 w 48032"/>
                  <a:gd name="connsiteY3" fmla="*/ 26147 h 49437"/>
                  <a:gd name="connsiteX4" fmla="*/ 23255 w 48032"/>
                  <a:gd name="connsiteY4" fmla="*/ 49285 h 4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32" h="49437">
                    <a:moveTo>
                      <a:pt x="23255" y="49437"/>
                    </a:moveTo>
                    <a:cubicBezTo>
                      <a:pt x="9555" y="48067"/>
                      <a:pt x="-1252" y="36955"/>
                      <a:pt x="117" y="23255"/>
                    </a:cubicBezTo>
                    <a:cubicBezTo>
                      <a:pt x="117" y="9555"/>
                      <a:pt x="12599" y="-1253"/>
                      <a:pt x="26147" y="117"/>
                    </a:cubicBezTo>
                    <a:cubicBezTo>
                      <a:pt x="38477" y="117"/>
                      <a:pt x="49285" y="12447"/>
                      <a:pt x="47915" y="26147"/>
                    </a:cubicBezTo>
                    <a:cubicBezTo>
                      <a:pt x="47915" y="38477"/>
                      <a:pt x="35585" y="49437"/>
                      <a:pt x="23255" y="4928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49" name="Vrije vorm: vorm 2748">
                <a:extLst>
                  <a:ext uri="{FF2B5EF4-FFF2-40B4-BE49-F238E27FC236}">
                    <a16:creationId xmlns:a16="http://schemas.microsoft.com/office/drawing/2014/main" id="{45D31C3A-1D52-E057-1557-C416A09056A7}"/>
                  </a:ext>
                </a:extLst>
              </p:cNvPr>
              <p:cNvSpPr/>
              <p:nvPr/>
            </p:nvSpPr>
            <p:spPr>
              <a:xfrm>
                <a:off x="890785" y="6435526"/>
                <a:ext cx="4042" cy="3614"/>
              </a:xfrm>
              <a:custGeom>
                <a:avLst/>
                <a:gdLst>
                  <a:gd name="connsiteX0" fmla="*/ 3501 w 4042"/>
                  <a:gd name="connsiteY0" fmla="*/ 3140 h 3614"/>
                  <a:gd name="connsiteX1" fmla="*/ 0 w 4042"/>
                  <a:gd name="connsiteY1" fmla="*/ 3140 h 3614"/>
                  <a:gd name="connsiteX2" fmla="*/ 1218 w 4042"/>
                  <a:gd name="connsiteY2" fmla="*/ 857 h 3614"/>
                  <a:gd name="connsiteX3" fmla="*/ 3501 w 4042"/>
                  <a:gd name="connsiteY3" fmla="*/ 857 h 3614"/>
                  <a:gd name="connsiteX4" fmla="*/ 3501 w 4042"/>
                  <a:gd name="connsiteY4" fmla="*/ 3140 h 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" h="3614">
                    <a:moveTo>
                      <a:pt x="3501" y="3140"/>
                    </a:moveTo>
                    <a:cubicBezTo>
                      <a:pt x="2283" y="4206"/>
                      <a:pt x="1218" y="3140"/>
                      <a:pt x="0" y="3140"/>
                    </a:cubicBezTo>
                    <a:cubicBezTo>
                      <a:pt x="0" y="1923"/>
                      <a:pt x="0" y="857"/>
                      <a:pt x="1218" y="857"/>
                    </a:cubicBezTo>
                    <a:cubicBezTo>
                      <a:pt x="2436" y="-360"/>
                      <a:pt x="3501" y="-209"/>
                      <a:pt x="3501" y="857"/>
                    </a:cubicBezTo>
                    <a:cubicBezTo>
                      <a:pt x="4719" y="2075"/>
                      <a:pt x="3501" y="3140"/>
                      <a:pt x="3501" y="3140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0" name="Vrije vorm: vorm 2749">
                <a:extLst>
                  <a:ext uri="{FF2B5EF4-FFF2-40B4-BE49-F238E27FC236}">
                    <a16:creationId xmlns:a16="http://schemas.microsoft.com/office/drawing/2014/main" id="{91C953A0-6EE3-76A8-E1CC-42F3BB412BF9}"/>
                  </a:ext>
                </a:extLst>
              </p:cNvPr>
              <p:cNvSpPr/>
              <p:nvPr/>
            </p:nvSpPr>
            <p:spPr>
              <a:xfrm>
                <a:off x="10375239" y="3863843"/>
                <a:ext cx="124059" cy="144305"/>
              </a:xfrm>
              <a:custGeom>
                <a:avLst/>
                <a:gdLst>
                  <a:gd name="connsiteX0" fmla="*/ 61649 w 124059"/>
                  <a:gd name="connsiteY0" fmla="*/ 144306 h 144305"/>
                  <a:gd name="connsiteX1" fmla="*/ 57539 w 124059"/>
                  <a:gd name="connsiteY1" fmla="*/ 77481 h 144305"/>
                  <a:gd name="connsiteX2" fmla="*/ 0 w 124059"/>
                  <a:gd name="connsiteY2" fmla="*/ 71848 h 144305"/>
                  <a:gd name="connsiteX3" fmla="*/ 57539 w 124059"/>
                  <a:gd name="connsiteY3" fmla="*/ 66825 h 144305"/>
                  <a:gd name="connsiteX4" fmla="*/ 62106 w 124059"/>
                  <a:gd name="connsiteY4" fmla="*/ 0 h 144305"/>
                  <a:gd name="connsiteX5" fmla="*/ 66521 w 124059"/>
                  <a:gd name="connsiteY5" fmla="*/ 66825 h 144305"/>
                  <a:gd name="connsiteX6" fmla="*/ 124060 w 124059"/>
                  <a:gd name="connsiteY6" fmla="*/ 72457 h 144305"/>
                  <a:gd name="connsiteX7" fmla="*/ 66521 w 124059"/>
                  <a:gd name="connsiteY7" fmla="*/ 77481 h 144305"/>
                  <a:gd name="connsiteX8" fmla="*/ 61649 w 124059"/>
                  <a:gd name="connsiteY8" fmla="*/ 144306 h 144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59" h="144305">
                    <a:moveTo>
                      <a:pt x="61649" y="144306"/>
                    </a:moveTo>
                    <a:lnTo>
                      <a:pt x="57539" y="77481"/>
                    </a:lnTo>
                    <a:lnTo>
                      <a:pt x="0" y="71848"/>
                    </a:lnTo>
                    <a:lnTo>
                      <a:pt x="57539" y="66825"/>
                    </a:lnTo>
                    <a:lnTo>
                      <a:pt x="62106" y="0"/>
                    </a:lnTo>
                    <a:lnTo>
                      <a:pt x="66521" y="66825"/>
                    </a:lnTo>
                    <a:lnTo>
                      <a:pt x="124060" y="72457"/>
                    </a:lnTo>
                    <a:lnTo>
                      <a:pt x="66521" y="77481"/>
                    </a:lnTo>
                    <a:lnTo>
                      <a:pt x="61649" y="144306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1" name="Vrije vorm: vorm 2750">
                <a:extLst>
                  <a:ext uri="{FF2B5EF4-FFF2-40B4-BE49-F238E27FC236}">
                    <a16:creationId xmlns:a16="http://schemas.microsoft.com/office/drawing/2014/main" id="{E12BBBA4-30C3-4E39-22E3-6DD87404FDB5}"/>
                  </a:ext>
                </a:extLst>
              </p:cNvPr>
              <p:cNvSpPr/>
              <p:nvPr/>
            </p:nvSpPr>
            <p:spPr>
              <a:xfrm>
                <a:off x="7722228" y="2514304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9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2" name="Vrije vorm: vorm 2751">
                <a:extLst>
                  <a:ext uri="{FF2B5EF4-FFF2-40B4-BE49-F238E27FC236}">
                    <a16:creationId xmlns:a16="http://schemas.microsoft.com/office/drawing/2014/main" id="{5D23FD7F-7640-67FA-78C6-BA4482D6545C}"/>
                  </a:ext>
                </a:extLst>
              </p:cNvPr>
              <p:cNvSpPr/>
              <p:nvPr/>
            </p:nvSpPr>
            <p:spPr>
              <a:xfrm>
                <a:off x="8607395" y="4047020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0" y="24453"/>
                    </a:cubicBezTo>
                    <a:cubicBezTo>
                      <a:pt x="45002" y="37087"/>
                      <a:pt x="34651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3" name="Vrije vorm: vorm 2752">
                <a:extLst>
                  <a:ext uri="{FF2B5EF4-FFF2-40B4-BE49-F238E27FC236}">
                    <a16:creationId xmlns:a16="http://schemas.microsoft.com/office/drawing/2014/main" id="{5A75CC36-B36F-C274-A378-7ACF8927D0BE}"/>
                  </a:ext>
                </a:extLst>
              </p:cNvPr>
              <p:cNvSpPr/>
              <p:nvPr/>
            </p:nvSpPr>
            <p:spPr>
              <a:xfrm>
                <a:off x="9819076" y="2978274"/>
                <a:ext cx="46318" cy="46319"/>
              </a:xfrm>
              <a:custGeom>
                <a:avLst/>
                <a:gdLst>
                  <a:gd name="connsiteX0" fmla="*/ 21865 w 46318"/>
                  <a:gd name="connsiteY0" fmla="*/ 46221 h 46319"/>
                  <a:gd name="connsiteX1" fmla="*/ 98 w 46318"/>
                  <a:gd name="connsiteY1" fmla="*/ 21865 h 46319"/>
                  <a:gd name="connsiteX2" fmla="*/ 24453 w 46318"/>
                  <a:gd name="connsiteY2" fmla="*/ 98 h 46319"/>
                  <a:gd name="connsiteX3" fmla="*/ 46221 w 46318"/>
                  <a:gd name="connsiteY3" fmla="*/ 24453 h 46319"/>
                  <a:gd name="connsiteX4" fmla="*/ 21865 w 46318"/>
                  <a:gd name="connsiteY4" fmla="*/ 46221 h 4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9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240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4" name="Vrije vorm: vorm 2753">
                <a:extLst>
                  <a:ext uri="{FF2B5EF4-FFF2-40B4-BE49-F238E27FC236}">
                    <a16:creationId xmlns:a16="http://schemas.microsoft.com/office/drawing/2014/main" id="{60143CA3-FC70-1125-3723-2552B02DCD27}"/>
                  </a:ext>
                </a:extLst>
              </p:cNvPr>
              <p:cNvSpPr/>
              <p:nvPr/>
            </p:nvSpPr>
            <p:spPr>
              <a:xfrm>
                <a:off x="7593905" y="2681747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5" name="Vrije vorm: vorm 2754">
                <a:extLst>
                  <a:ext uri="{FF2B5EF4-FFF2-40B4-BE49-F238E27FC236}">
                    <a16:creationId xmlns:a16="http://schemas.microsoft.com/office/drawing/2014/main" id="{02F34A3F-C991-2DC4-5A44-579F5EAEEA92}"/>
                  </a:ext>
                </a:extLst>
              </p:cNvPr>
              <p:cNvSpPr/>
              <p:nvPr/>
            </p:nvSpPr>
            <p:spPr>
              <a:xfrm>
                <a:off x="7626176" y="3434482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9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6" name="Vrije vorm: vorm 2755">
                <a:extLst>
                  <a:ext uri="{FF2B5EF4-FFF2-40B4-BE49-F238E27FC236}">
                    <a16:creationId xmlns:a16="http://schemas.microsoft.com/office/drawing/2014/main" id="{DB7B4960-D9D1-890E-B4D9-F476C982BCB4}"/>
                  </a:ext>
                </a:extLst>
              </p:cNvPr>
              <p:cNvSpPr/>
              <p:nvPr/>
            </p:nvSpPr>
            <p:spPr>
              <a:xfrm>
                <a:off x="8844404" y="2392070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0" y="24453"/>
                    </a:cubicBezTo>
                    <a:cubicBezTo>
                      <a:pt x="45002" y="37087"/>
                      <a:pt x="34651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7" name="Vrije vorm: vorm 2756">
                <a:extLst>
                  <a:ext uri="{FF2B5EF4-FFF2-40B4-BE49-F238E27FC236}">
                    <a16:creationId xmlns:a16="http://schemas.microsoft.com/office/drawing/2014/main" id="{98E9543F-016F-1B3D-919A-ED709D6CAA91}"/>
                  </a:ext>
                </a:extLst>
              </p:cNvPr>
              <p:cNvSpPr/>
              <p:nvPr/>
            </p:nvSpPr>
            <p:spPr>
              <a:xfrm>
                <a:off x="8466438" y="4735517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6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6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6"/>
                      <a:pt x="47438" y="11666"/>
                      <a:pt x="46220" y="24453"/>
                    </a:cubicBezTo>
                    <a:cubicBezTo>
                      <a:pt x="45003" y="37088"/>
                      <a:pt x="34652" y="47439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8" name="Vrije vorm: vorm 2757">
                <a:extLst>
                  <a:ext uri="{FF2B5EF4-FFF2-40B4-BE49-F238E27FC236}">
                    <a16:creationId xmlns:a16="http://schemas.microsoft.com/office/drawing/2014/main" id="{2A2C2801-2CAB-BED7-262D-D0A211B096B0}"/>
                  </a:ext>
                </a:extLst>
              </p:cNvPr>
              <p:cNvSpPr/>
              <p:nvPr/>
            </p:nvSpPr>
            <p:spPr>
              <a:xfrm>
                <a:off x="6968884" y="2252483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8 w 46318"/>
                  <a:gd name="connsiteY1" fmla="*/ 21865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5"/>
                      <a:pt x="47438" y="11666"/>
                      <a:pt x="46221" y="24453"/>
                    </a:cubicBezTo>
                    <a:cubicBezTo>
                      <a:pt x="45003" y="37087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59" name="Vrije vorm: vorm 2758">
                <a:extLst>
                  <a:ext uri="{FF2B5EF4-FFF2-40B4-BE49-F238E27FC236}">
                    <a16:creationId xmlns:a16="http://schemas.microsoft.com/office/drawing/2014/main" id="{4306FBFA-FE19-AC17-FB0C-A05ECB5061F8}"/>
                  </a:ext>
                </a:extLst>
              </p:cNvPr>
              <p:cNvSpPr/>
              <p:nvPr/>
            </p:nvSpPr>
            <p:spPr>
              <a:xfrm>
                <a:off x="570871" y="6834497"/>
                <a:ext cx="46318" cy="46319"/>
              </a:xfrm>
              <a:custGeom>
                <a:avLst/>
                <a:gdLst>
                  <a:gd name="connsiteX0" fmla="*/ 21865 w 46318"/>
                  <a:gd name="connsiteY0" fmla="*/ 46221 h 46319"/>
                  <a:gd name="connsiteX1" fmla="*/ 98 w 46318"/>
                  <a:gd name="connsiteY1" fmla="*/ 21865 h 46319"/>
                  <a:gd name="connsiteX2" fmla="*/ 24453 w 46318"/>
                  <a:gd name="connsiteY2" fmla="*/ 98 h 46319"/>
                  <a:gd name="connsiteX3" fmla="*/ 46221 w 46318"/>
                  <a:gd name="connsiteY3" fmla="*/ 24453 h 46319"/>
                  <a:gd name="connsiteX4" fmla="*/ 21865 w 46318"/>
                  <a:gd name="connsiteY4" fmla="*/ 46221 h 4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9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7"/>
                      <a:pt x="46221" y="24453"/>
                    </a:cubicBezTo>
                    <a:cubicBezTo>
                      <a:pt x="45003" y="37240"/>
                      <a:pt x="34652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0" name="Vrije vorm: vorm 2759">
                <a:extLst>
                  <a:ext uri="{FF2B5EF4-FFF2-40B4-BE49-F238E27FC236}">
                    <a16:creationId xmlns:a16="http://schemas.microsoft.com/office/drawing/2014/main" id="{2B7D54F6-005C-9D00-A14A-7A2703FDD9C6}"/>
                  </a:ext>
                </a:extLst>
              </p:cNvPr>
              <p:cNvSpPr/>
              <p:nvPr/>
            </p:nvSpPr>
            <p:spPr>
              <a:xfrm>
                <a:off x="471462" y="6529894"/>
                <a:ext cx="54858" cy="55010"/>
              </a:xfrm>
              <a:custGeom>
                <a:avLst/>
                <a:gdLst>
                  <a:gd name="connsiteX0" fmla="*/ 25983 w 54858"/>
                  <a:gd name="connsiteY0" fmla="*/ 54905 h 55010"/>
                  <a:gd name="connsiteX1" fmla="*/ 105 w 54858"/>
                  <a:gd name="connsiteY1" fmla="*/ 25983 h 55010"/>
                  <a:gd name="connsiteX2" fmla="*/ 28875 w 54858"/>
                  <a:gd name="connsiteY2" fmla="*/ 105 h 55010"/>
                  <a:gd name="connsiteX3" fmla="*/ 54753 w 54858"/>
                  <a:gd name="connsiteY3" fmla="*/ 29027 h 55010"/>
                  <a:gd name="connsiteX4" fmla="*/ 25831 w 54858"/>
                  <a:gd name="connsiteY4" fmla="*/ 54905 h 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8" h="55010">
                    <a:moveTo>
                      <a:pt x="25983" y="54905"/>
                    </a:moveTo>
                    <a:cubicBezTo>
                      <a:pt x="10913" y="54905"/>
                      <a:pt x="-1265" y="41053"/>
                      <a:pt x="105" y="25983"/>
                    </a:cubicBezTo>
                    <a:cubicBezTo>
                      <a:pt x="105" y="10913"/>
                      <a:pt x="13957" y="-1265"/>
                      <a:pt x="28875" y="105"/>
                    </a:cubicBezTo>
                    <a:cubicBezTo>
                      <a:pt x="43945" y="1628"/>
                      <a:pt x="56123" y="13958"/>
                      <a:pt x="54753" y="29027"/>
                    </a:cubicBezTo>
                    <a:cubicBezTo>
                      <a:pt x="53383" y="44097"/>
                      <a:pt x="40901" y="56275"/>
                      <a:pt x="25831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1" name="Vrije vorm: vorm 2760">
                <a:extLst>
                  <a:ext uri="{FF2B5EF4-FFF2-40B4-BE49-F238E27FC236}">
                    <a16:creationId xmlns:a16="http://schemas.microsoft.com/office/drawing/2014/main" id="{A921CE0A-06AE-EB6A-02AC-F79290E00F28}"/>
                  </a:ext>
                </a:extLst>
              </p:cNvPr>
              <p:cNvSpPr/>
              <p:nvPr/>
            </p:nvSpPr>
            <p:spPr>
              <a:xfrm>
                <a:off x="11976661" y="4541891"/>
                <a:ext cx="46318" cy="46318"/>
              </a:xfrm>
              <a:custGeom>
                <a:avLst/>
                <a:gdLst>
                  <a:gd name="connsiteX0" fmla="*/ 21865 w 46318"/>
                  <a:gd name="connsiteY0" fmla="*/ 46221 h 46318"/>
                  <a:gd name="connsiteX1" fmla="*/ 97 w 46318"/>
                  <a:gd name="connsiteY1" fmla="*/ 21866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5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7" y="21866"/>
                    </a:cubicBezTo>
                    <a:cubicBezTo>
                      <a:pt x="97" y="9231"/>
                      <a:pt x="11666" y="-1120"/>
                      <a:pt x="24453" y="98"/>
                    </a:cubicBezTo>
                    <a:cubicBezTo>
                      <a:pt x="37087" y="1316"/>
                      <a:pt x="47438" y="11666"/>
                      <a:pt x="46221" y="24453"/>
                    </a:cubicBezTo>
                    <a:cubicBezTo>
                      <a:pt x="45003" y="37088"/>
                      <a:pt x="34652" y="47439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2" name="Vrije vorm: vorm 2761">
                <a:extLst>
                  <a:ext uri="{FF2B5EF4-FFF2-40B4-BE49-F238E27FC236}">
                    <a16:creationId xmlns:a16="http://schemas.microsoft.com/office/drawing/2014/main" id="{0122BD73-7D1C-E94B-8F2F-F3A4B5C04A1D}"/>
                  </a:ext>
                </a:extLst>
              </p:cNvPr>
              <p:cNvSpPr/>
              <p:nvPr/>
            </p:nvSpPr>
            <p:spPr>
              <a:xfrm>
                <a:off x="10407564" y="4583448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6"/>
                      <a:pt x="47438" y="11666"/>
                      <a:pt x="46220" y="24453"/>
                    </a:cubicBezTo>
                    <a:cubicBezTo>
                      <a:pt x="45002" y="37087"/>
                      <a:pt x="34651" y="47439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3" name="Vrije vorm: vorm 2762">
                <a:extLst>
                  <a:ext uri="{FF2B5EF4-FFF2-40B4-BE49-F238E27FC236}">
                    <a16:creationId xmlns:a16="http://schemas.microsoft.com/office/drawing/2014/main" id="{85C1BAFF-F72A-779A-FC7D-7A82C94DE872}"/>
                  </a:ext>
                </a:extLst>
              </p:cNvPr>
              <p:cNvSpPr/>
              <p:nvPr/>
            </p:nvSpPr>
            <p:spPr>
              <a:xfrm>
                <a:off x="11526530" y="4281124"/>
                <a:ext cx="52128" cy="51975"/>
              </a:xfrm>
              <a:custGeom>
                <a:avLst/>
                <a:gdLst>
                  <a:gd name="connsiteX0" fmla="*/ 24619 w 52128"/>
                  <a:gd name="connsiteY0" fmla="*/ 51866 h 51975"/>
                  <a:gd name="connsiteX1" fmla="*/ 110 w 52128"/>
                  <a:gd name="connsiteY1" fmla="*/ 24618 h 51975"/>
                  <a:gd name="connsiteX2" fmla="*/ 27511 w 52128"/>
                  <a:gd name="connsiteY2" fmla="*/ 110 h 51975"/>
                  <a:gd name="connsiteX3" fmla="*/ 52018 w 52128"/>
                  <a:gd name="connsiteY3" fmla="*/ 27358 h 51975"/>
                  <a:gd name="connsiteX4" fmla="*/ 24770 w 52128"/>
                  <a:gd name="connsiteY4" fmla="*/ 51866 h 5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28" h="51975">
                    <a:moveTo>
                      <a:pt x="24619" y="51866"/>
                    </a:moveTo>
                    <a:cubicBezTo>
                      <a:pt x="10310" y="51866"/>
                      <a:pt x="-1259" y="38774"/>
                      <a:pt x="110" y="24618"/>
                    </a:cubicBezTo>
                    <a:cubicBezTo>
                      <a:pt x="110" y="10309"/>
                      <a:pt x="13202" y="-1260"/>
                      <a:pt x="27511" y="110"/>
                    </a:cubicBezTo>
                    <a:cubicBezTo>
                      <a:pt x="41820" y="1480"/>
                      <a:pt x="53388" y="13201"/>
                      <a:pt x="52018" y="27358"/>
                    </a:cubicBezTo>
                    <a:cubicBezTo>
                      <a:pt x="50648" y="41667"/>
                      <a:pt x="38927" y="53236"/>
                      <a:pt x="24770" y="51866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4" name="Vrije vorm: vorm 2763">
                <a:extLst>
                  <a:ext uri="{FF2B5EF4-FFF2-40B4-BE49-F238E27FC236}">
                    <a16:creationId xmlns:a16="http://schemas.microsoft.com/office/drawing/2014/main" id="{129B8ACF-4639-61D5-3EB1-E3C5242CED66}"/>
                  </a:ext>
                </a:extLst>
              </p:cNvPr>
              <p:cNvSpPr/>
              <p:nvPr/>
            </p:nvSpPr>
            <p:spPr>
              <a:xfrm>
                <a:off x="11369146" y="4363184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7" y="-1120"/>
                      <a:pt x="24453" y="98"/>
                    </a:cubicBezTo>
                    <a:cubicBezTo>
                      <a:pt x="37087" y="1316"/>
                      <a:pt x="47438" y="11666"/>
                      <a:pt x="46220" y="24453"/>
                    </a:cubicBezTo>
                    <a:cubicBezTo>
                      <a:pt x="45003" y="37087"/>
                      <a:pt x="34651" y="47439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5" name="Vrije vorm: vorm 2764">
                <a:extLst>
                  <a:ext uri="{FF2B5EF4-FFF2-40B4-BE49-F238E27FC236}">
                    <a16:creationId xmlns:a16="http://schemas.microsoft.com/office/drawing/2014/main" id="{F36D9B4B-8EB0-5160-F1E4-AB05B02BA118}"/>
                  </a:ext>
                </a:extLst>
              </p:cNvPr>
              <p:cNvSpPr/>
              <p:nvPr/>
            </p:nvSpPr>
            <p:spPr>
              <a:xfrm>
                <a:off x="10132176" y="3498700"/>
                <a:ext cx="60665" cy="60817"/>
              </a:xfrm>
              <a:custGeom>
                <a:avLst/>
                <a:gdLst>
                  <a:gd name="connsiteX0" fmla="*/ 28735 w 60665"/>
                  <a:gd name="connsiteY0" fmla="*/ 60549 h 60817"/>
                  <a:gd name="connsiteX1" fmla="*/ 117 w 60665"/>
                  <a:gd name="connsiteY1" fmla="*/ 28734 h 60817"/>
                  <a:gd name="connsiteX2" fmla="*/ 31932 w 60665"/>
                  <a:gd name="connsiteY2" fmla="*/ 117 h 60817"/>
                  <a:gd name="connsiteX3" fmla="*/ 60548 w 60665"/>
                  <a:gd name="connsiteY3" fmla="*/ 32083 h 60817"/>
                  <a:gd name="connsiteX4" fmla="*/ 28582 w 60665"/>
                  <a:gd name="connsiteY4" fmla="*/ 60701 h 60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65" h="60817">
                    <a:moveTo>
                      <a:pt x="28735" y="60549"/>
                    </a:moveTo>
                    <a:cubicBezTo>
                      <a:pt x="12142" y="60549"/>
                      <a:pt x="-1405" y="45327"/>
                      <a:pt x="117" y="28734"/>
                    </a:cubicBezTo>
                    <a:cubicBezTo>
                      <a:pt x="117" y="12142"/>
                      <a:pt x="15339" y="-1405"/>
                      <a:pt x="31932" y="117"/>
                    </a:cubicBezTo>
                    <a:cubicBezTo>
                      <a:pt x="48523" y="1639"/>
                      <a:pt x="62071" y="15339"/>
                      <a:pt x="60548" y="32083"/>
                    </a:cubicBezTo>
                    <a:cubicBezTo>
                      <a:pt x="59026" y="48676"/>
                      <a:pt x="45326" y="62223"/>
                      <a:pt x="28582" y="6070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6" name="Vrije vorm: vorm 2765">
                <a:extLst>
                  <a:ext uri="{FF2B5EF4-FFF2-40B4-BE49-F238E27FC236}">
                    <a16:creationId xmlns:a16="http://schemas.microsoft.com/office/drawing/2014/main" id="{EDB028A9-F532-1120-96CA-4EFD0F5AF6B8}"/>
                  </a:ext>
                </a:extLst>
              </p:cNvPr>
              <p:cNvSpPr/>
              <p:nvPr/>
            </p:nvSpPr>
            <p:spPr>
              <a:xfrm>
                <a:off x="10128846" y="4273678"/>
                <a:ext cx="46318" cy="46318"/>
              </a:xfrm>
              <a:custGeom>
                <a:avLst/>
                <a:gdLst>
                  <a:gd name="connsiteX0" fmla="*/ 21866 w 46318"/>
                  <a:gd name="connsiteY0" fmla="*/ 46221 h 46318"/>
                  <a:gd name="connsiteX1" fmla="*/ 97 w 46318"/>
                  <a:gd name="connsiteY1" fmla="*/ 21866 h 46318"/>
                  <a:gd name="connsiteX2" fmla="*/ 24453 w 46318"/>
                  <a:gd name="connsiteY2" fmla="*/ 98 h 46318"/>
                  <a:gd name="connsiteX3" fmla="*/ 46221 w 46318"/>
                  <a:gd name="connsiteY3" fmla="*/ 24453 h 46318"/>
                  <a:gd name="connsiteX4" fmla="*/ 21866 w 46318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8" h="46318">
                    <a:moveTo>
                      <a:pt x="21866" y="46221"/>
                    </a:moveTo>
                    <a:cubicBezTo>
                      <a:pt x="9231" y="46221"/>
                      <a:pt x="-1120" y="34652"/>
                      <a:pt x="97" y="21866"/>
                    </a:cubicBezTo>
                    <a:cubicBezTo>
                      <a:pt x="97" y="9231"/>
                      <a:pt x="11666" y="-1120"/>
                      <a:pt x="24453" y="98"/>
                    </a:cubicBezTo>
                    <a:cubicBezTo>
                      <a:pt x="37088" y="1316"/>
                      <a:pt x="47439" y="11666"/>
                      <a:pt x="46221" y="24453"/>
                    </a:cubicBezTo>
                    <a:cubicBezTo>
                      <a:pt x="45003" y="37088"/>
                      <a:pt x="34652" y="47439"/>
                      <a:pt x="21866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7" name="Vrije vorm: vorm 2766">
                <a:extLst>
                  <a:ext uri="{FF2B5EF4-FFF2-40B4-BE49-F238E27FC236}">
                    <a16:creationId xmlns:a16="http://schemas.microsoft.com/office/drawing/2014/main" id="{0D2F8224-477A-C26A-15A1-69614F37FD74}"/>
                  </a:ext>
                </a:extLst>
              </p:cNvPr>
              <p:cNvSpPr/>
              <p:nvPr/>
            </p:nvSpPr>
            <p:spPr>
              <a:xfrm>
                <a:off x="11987774" y="3656420"/>
                <a:ext cx="46317" cy="46318"/>
              </a:xfrm>
              <a:custGeom>
                <a:avLst/>
                <a:gdLst>
                  <a:gd name="connsiteX0" fmla="*/ 21865 w 46317"/>
                  <a:gd name="connsiteY0" fmla="*/ 46221 h 46318"/>
                  <a:gd name="connsiteX1" fmla="*/ 98 w 46317"/>
                  <a:gd name="connsiteY1" fmla="*/ 21865 h 46318"/>
                  <a:gd name="connsiteX2" fmla="*/ 24453 w 46317"/>
                  <a:gd name="connsiteY2" fmla="*/ 98 h 46318"/>
                  <a:gd name="connsiteX3" fmla="*/ 46220 w 46317"/>
                  <a:gd name="connsiteY3" fmla="*/ 24453 h 46318"/>
                  <a:gd name="connsiteX4" fmla="*/ 21865 w 46317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7" h="46318">
                    <a:moveTo>
                      <a:pt x="21865" y="46221"/>
                    </a:moveTo>
                    <a:cubicBezTo>
                      <a:pt x="9230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453" y="98"/>
                    </a:cubicBezTo>
                    <a:cubicBezTo>
                      <a:pt x="37087" y="1315"/>
                      <a:pt x="47438" y="11666"/>
                      <a:pt x="46220" y="24453"/>
                    </a:cubicBezTo>
                    <a:cubicBezTo>
                      <a:pt x="45002" y="37087"/>
                      <a:pt x="34651" y="47438"/>
                      <a:pt x="21865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8" name="Vrije vorm: vorm 2767">
                <a:extLst>
                  <a:ext uri="{FF2B5EF4-FFF2-40B4-BE49-F238E27FC236}">
                    <a16:creationId xmlns:a16="http://schemas.microsoft.com/office/drawing/2014/main" id="{083D6E68-F651-5D07-B08A-64BE95B68D36}"/>
                  </a:ext>
                </a:extLst>
              </p:cNvPr>
              <p:cNvSpPr/>
              <p:nvPr/>
            </p:nvSpPr>
            <p:spPr>
              <a:xfrm>
                <a:off x="90460" y="5847951"/>
                <a:ext cx="46165" cy="46318"/>
              </a:xfrm>
              <a:custGeom>
                <a:avLst/>
                <a:gdLst>
                  <a:gd name="connsiteX0" fmla="*/ 21865 w 46165"/>
                  <a:gd name="connsiteY0" fmla="*/ 46221 h 46318"/>
                  <a:gd name="connsiteX1" fmla="*/ 98 w 46165"/>
                  <a:gd name="connsiteY1" fmla="*/ 21865 h 46318"/>
                  <a:gd name="connsiteX2" fmla="*/ 24301 w 46165"/>
                  <a:gd name="connsiteY2" fmla="*/ 98 h 46318"/>
                  <a:gd name="connsiteX3" fmla="*/ 46068 w 46165"/>
                  <a:gd name="connsiteY3" fmla="*/ 24453 h 46318"/>
                  <a:gd name="connsiteX4" fmla="*/ 21713 w 46165"/>
                  <a:gd name="connsiteY4" fmla="*/ 46221 h 4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165" h="46318">
                    <a:moveTo>
                      <a:pt x="21865" y="46221"/>
                    </a:moveTo>
                    <a:cubicBezTo>
                      <a:pt x="9231" y="46221"/>
                      <a:pt x="-1120" y="34652"/>
                      <a:pt x="98" y="21865"/>
                    </a:cubicBezTo>
                    <a:cubicBezTo>
                      <a:pt x="98" y="9231"/>
                      <a:pt x="11666" y="-1120"/>
                      <a:pt x="24301" y="98"/>
                    </a:cubicBezTo>
                    <a:cubicBezTo>
                      <a:pt x="36935" y="1315"/>
                      <a:pt x="47286" y="11667"/>
                      <a:pt x="46068" y="24453"/>
                    </a:cubicBezTo>
                    <a:cubicBezTo>
                      <a:pt x="44851" y="37087"/>
                      <a:pt x="34500" y="47438"/>
                      <a:pt x="21713" y="46221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69" name="Vrije vorm: vorm 2768">
                <a:extLst>
                  <a:ext uri="{FF2B5EF4-FFF2-40B4-BE49-F238E27FC236}">
                    <a16:creationId xmlns:a16="http://schemas.microsoft.com/office/drawing/2014/main" id="{E0D1217F-AED2-5E6D-C434-C4B9EC7C45AF}"/>
                  </a:ext>
                </a:extLst>
              </p:cNvPr>
              <p:cNvSpPr/>
              <p:nvPr/>
            </p:nvSpPr>
            <p:spPr>
              <a:xfrm>
                <a:off x="11677187" y="3898854"/>
                <a:ext cx="252078" cy="254209"/>
              </a:xfrm>
              <a:custGeom>
                <a:avLst/>
                <a:gdLst>
                  <a:gd name="connsiteX0" fmla="*/ 252078 w 252078"/>
                  <a:gd name="connsiteY0" fmla="*/ 254210 h 254209"/>
                  <a:gd name="connsiteX1" fmla="*/ 127409 w 252078"/>
                  <a:gd name="connsiteY1" fmla="*/ 144458 h 254209"/>
                  <a:gd name="connsiteX2" fmla="*/ 16896 w 252078"/>
                  <a:gd name="connsiteY2" fmla="*/ 236248 h 254209"/>
                  <a:gd name="connsiteX3" fmla="*/ 108839 w 252078"/>
                  <a:gd name="connsiteY3" fmla="*/ 126648 h 254209"/>
                  <a:gd name="connsiteX4" fmla="*/ 0 w 252078"/>
                  <a:gd name="connsiteY4" fmla="*/ 0 h 254209"/>
                  <a:gd name="connsiteX5" fmla="*/ 124822 w 252078"/>
                  <a:gd name="connsiteY5" fmla="*/ 109752 h 254209"/>
                  <a:gd name="connsiteX6" fmla="*/ 235334 w 252078"/>
                  <a:gd name="connsiteY6" fmla="*/ 18723 h 254209"/>
                  <a:gd name="connsiteX7" fmla="*/ 143392 w 252078"/>
                  <a:gd name="connsiteY7" fmla="*/ 128475 h 254209"/>
                  <a:gd name="connsiteX8" fmla="*/ 252078 w 252078"/>
                  <a:gd name="connsiteY8" fmla="*/ 254210 h 254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2078" h="254209">
                    <a:moveTo>
                      <a:pt x="252078" y="254210"/>
                    </a:moveTo>
                    <a:lnTo>
                      <a:pt x="127409" y="144458"/>
                    </a:lnTo>
                    <a:lnTo>
                      <a:pt x="16896" y="236248"/>
                    </a:lnTo>
                    <a:lnTo>
                      <a:pt x="108839" y="126648"/>
                    </a:lnTo>
                    <a:lnTo>
                      <a:pt x="0" y="0"/>
                    </a:lnTo>
                    <a:lnTo>
                      <a:pt x="124822" y="109752"/>
                    </a:lnTo>
                    <a:lnTo>
                      <a:pt x="235334" y="18723"/>
                    </a:lnTo>
                    <a:lnTo>
                      <a:pt x="143392" y="128475"/>
                    </a:lnTo>
                    <a:lnTo>
                      <a:pt x="252078" y="254210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0" name="Vrije vorm: vorm 2769">
                <a:extLst>
                  <a:ext uri="{FF2B5EF4-FFF2-40B4-BE49-F238E27FC236}">
                    <a16:creationId xmlns:a16="http://schemas.microsoft.com/office/drawing/2014/main" id="{D9D494E4-6982-D580-C646-B8DFF61403AF}"/>
                  </a:ext>
                </a:extLst>
              </p:cNvPr>
              <p:cNvSpPr/>
              <p:nvPr/>
            </p:nvSpPr>
            <p:spPr>
              <a:xfrm>
                <a:off x="10603874" y="3584974"/>
                <a:ext cx="127409" cy="147958"/>
              </a:xfrm>
              <a:custGeom>
                <a:avLst/>
                <a:gdLst>
                  <a:gd name="connsiteX0" fmla="*/ 63477 w 127409"/>
                  <a:gd name="connsiteY0" fmla="*/ 147959 h 147958"/>
                  <a:gd name="connsiteX1" fmla="*/ 59062 w 127409"/>
                  <a:gd name="connsiteY1" fmla="*/ 79459 h 147958"/>
                  <a:gd name="connsiteX2" fmla="*/ 0 w 127409"/>
                  <a:gd name="connsiteY2" fmla="*/ 73980 h 147958"/>
                  <a:gd name="connsiteX3" fmla="*/ 58910 w 127409"/>
                  <a:gd name="connsiteY3" fmla="*/ 68804 h 147958"/>
                  <a:gd name="connsiteX4" fmla="*/ 64086 w 127409"/>
                  <a:gd name="connsiteY4" fmla="*/ 0 h 147958"/>
                  <a:gd name="connsiteX5" fmla="*/ 68500 w 127409"/>
                  <a:gd name="connsiteY5" fmla="*/ 68500 h 147958"/>
                  <a:gd name="connsiteX6" fmla="*/ 127409 w 127409"/>
                  <a:gd name="connsiteY6" fmla="*/ 74284 h 147958"/>
                  <a:gd name="connsiteX7" fmla="*/ 68500 w 127409"/>
                  <a:gd name="connsiteY7" fmla="*/ 79459 h 147958"/>
                  <a:gd name="connsiteX8" fmla="*/ 63477 w 127409"/>
                  <a:gd name="connsiteY8" fmla="*/ 147959 h 1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409" h="147958">
                    <a:moveTo>
                      <a:pt x="63477" y="147959"/>
                    </a:moveTo>
                    <a:lnTo>
                      <a:pt x="59062" y="79459"/>
                    </a:lnTo>
                    <a:lnTo>
                      <a:pt x="0" y="73980"/>
                    </a:lnTo>
                    <a:lnTo>
                      <a:pt x="58910" y="68804"/>
                    </a:lnTo>
                    <a:lnTo>
                      <a:pt x="64086" y="0"/>
                    </a:lnTo>
                    <a:lnTo>
                      <a:pt x="68500" y="68500"/>
                    </a:lnTo>
                    <a:lnTo>
                      <a:pt x="127409" y="74284"/>
                    </a:lnTo>
                    <a:lnTo>
                      <a:pt x="68500" y="79459"/>
                    </a:lnTo>
                    <a:lnTo>
                      <a:pt x="63477" y="147959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1" name="Vrije vorm: vorm 2770">
                <a:extLst>
                  <a:ext uri="{FF2B5EF4-FFF2-40B4-BE49-F238E27FC236}">
                    <a16:creationId xmlns:a16="http://schemas.microsoft.com/office/drawing/2014/main" id="{1EEB5514-EAF7-9394-A561-FFDADE64902A}"/>
                  </a:ext>
                </a:extLst>
              </p:cNvPr>
              <p:cNvSpPr/>
              <p:nvPr/>
            </p:nvSpPr>
            <p:spPr>
              <a:xfrm>
                <a:off x="10282231" y="3391500"/>
                <a:ext cx="588944" cy="685300"/>
              </a:xfrm>
              <a:custGeom>
                <a:avLst/>
                <a:gdLst>
                  <a:gd name="connsiteX0" fmla="*/ 0 w 588944"/>
                  <a:gd name="connsiteY0" fmla="*/ 356502 h 685300"/>
                  <a:gd name="connsiteX1" fmla="*/ 274455 w 588944"/>
                  <a:gd name="connsiteY1" fmla="*/ 340215 h 685300"/>
                  <a:gd name="connsiteX2" fmla="*/ 295766 w 588944"/>
                  <a:gd name="connsiteY2" fmla="*/ 0 h 685300"/>
                  <a:gd name="connsiteX3" fmla="*/ 305965 w 588944"/>
                  <a:gd name="connsiteY3" fmla="*/ 342650 h 685300"/>
                  <a:gd name="connsiteX4" fmla="*/ 588944 w 588944"/>
                  <a:gd name="connsiteY4" fmla="*/ 358938 h 685300"/>
                  <a:gd name="connsiteX5" fmla="*/ 305813 w 588944"/>
                  <a:gd name="connsiteY5" fmla="*/ 368223 h 685300"/>
                  <a:gd name="connsiteX6" fmla="*/ 288155 w 588944"/>
                  <a:gd name="connsiteY6" fmla="*/ 685300 h 685300"/>
                  <a:gd name="connsiteX7" fmla="*/ 272172 w 588944"/>
                  <a:gd name="connsiteY7" fmla="*/ 368071 h 685300"/>
                  <a:gd name="connsiteX8" fmla="*/ 0 w 588944"/>
                  <a:gd name="connsiteY8" fmla="*/ 356502 h 68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944" h="685300">
                    <a:moveTo>
                      <a:pt x="0" y="356502"/>
                    </a:moveTo>
                    <a:lnTo>
                      <a:pt x="274455" y="340215"/>
                    </a:lnTo>
                    <a:lnTo>
                      <a:pt x="295766" y="0"/>
                    </a:lnTo>
                    <a:lnTo>
                      <a:pt x="305965" y="342650"/>
                    </a:lnTo>
                    <a:lnTo>
                      <a:pt x="588944" y="358938"/>
                    </a:lnTo>
                    <a:lnTo>
                      <a:pt x="305813" y="368223"/>
                    </a:lnTo>
                    <a:lnTo>
                      <a:pt x="288155" y="685300"/>
                    </a:lnTo>
                    <a:lnTo>
                      <a:pt x="272172" y="368071"/>
                    </a:lnTo>
                    <a:lnTo>
                      <a:pt x="0" y="356502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2" name="Vrije vorm: vorm 2771">
                <a:extLst>
                  <a:ext uri="{FF2B5EF4-FFF2-40B4-BE49-F238E27FC236}">
                    <a16:creationId xmlns:a16="http://schemas.microsoft.com/office/drawing/2014/main" id="{10418F28-027B-123F-7FEB-DA4CD113A9F5}"/>
                  </a:ext>
                </a:extLst>
              </p:cNvPr>
              <p:cNvSpPr/>
              <p:nvPr/>
            </p:nvSpPr>
            <p:spPr>
              <a:xfrm>
                <a:off x="9726975" y="4106683"/>
                <a:ext cx="55010" cy="55010"/>
              </a:xfrm>
              <a:custGeom>
                <a:avLst/>
                <a:gdLst>
                  <a:gd name="connsiteX0" fmla="*/ 25983 w 55010"/>
                  <a:gd name="connsiteY0" fmla="*/ 54753 h 55010"/>
                  <a:gd name="connsiteX1" fmla="*/ 105 w 55010"/>
                  <a:gd name="connsiteY1" fmla="*/ 25983 h 55010"/>
                  <a:gd name="connsiteX2" fmla="*/ 29027 w 55010"/>
                  <a:gd name="connsiteY2" fmla="*/ 105 h 55010"/>
                  <a:gd name="connsiteX3" fmla="*/ 54905 w 55010"/>
                  <a:gd name="connsiteY3" fmla="*/ 29028 h 55010"/>
                  <a:gd name="connsiteX4" fmla="*/ 25983 w 55010"/>
                  <a:gd name="connsiteY4" fmla="*/ 54905 h 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10" h="55010">
                    <a:moveTo>
                      <a:pt x="25983" y="54753"/>
                    </a:moveTo>
                    <a:cubicBezTo>
                      <a:pt x="10913" y="54753"/>
                      <a:pt x="-1265" y="40901"/>
                      <a:pt x="105" y="25983"/>
                    </a:cubicBezTo>
                    <a:cubicBezTo>
                      <a:pt x="105" y="10913"/>
                      <a:pt x="13957" y="-1265"/>
                      <a:pt x="29027" y="105"/>
                    </a:cubicBezTo>
                    <a:cubicBezTo>
                      <a:pt x="44098" y="1475"/>
                      <a:pt x="56275" y="13958"/>
                      <a:pt x="54905" y="29028"/>
                    </a:cubicBezTo>
                    <a:cubicBezTo>
                      <a:pt x="53535" y="44097"/>
                      <a:pt x="41053" y="56275"/>
                      <a:pt x="25983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3" name="Vrije vorm: vorm 2772">
                <a:extLst>
                  <a:ext uri="{FF2B5EF4-FFF2-40B4-BE49-F238E27FC236}">
                    <a16:creationId xmlns:a16="http://schemas.microsoft.com/office/drawing/2014/main" id="{C9CE54C8-59F5-8FDF-8C10-EF811D73FA00}"/>
                  </a:ext>
                </a:extLst>
              </p:cNvPr>
              <p:cNvSpPr/>
              <p:nvPr/>
            </p:nvSpPr>
            <p:spPr>
              <a:xfrm>
                <a:off x="586950" y="5338257"/>
                <a:ext cx="77788" cy="77788"/>
              </a:xfrm>
              <a:custGeom>
                <a:avLst/>
                <a:gdLst>
                  <a:gd name="connsiteX0" fmla="*/ 36839 w 77788"/>
                  <a:gd name="connsiteY0" fmla="*/ 77635 h 77788"/>
                  <a:gd name="connsiteX1" fmla="*/ 154 w 77788"/>
                  <a:gd name="connsiteY1" fmla="*/ 36839 h 77788"/>
                  <a:gd name="connsiteX2" fmla="*/ 40949 w 77788"/>
                  <a:gd name="connsiteY2" fmla="*/ 154 h 77788"/>
                  <a:gd name="connsiteX3" fmla="*/ 77635 w 77788"/>
                  <a:gd name="connsiteY3" fmla="*/ 40949 h 77788"/>
                  <a:gd name="connsiteX4" fmla="*/ 36839 w 77788"/>
                  <a:gd name="connsiteY4" fmla="*/ 77635 h 7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8" h="77788">
                    <a:moveTo>
                      <a:pt x="36839" y="77635"/>
                    </a:moveTo>
                    <a:cubicBezTo>
                      <a:pt x="15528" y="77635"/>
                      <a:pt x="-1825" y="58150"/>
                      <a:pt x="154" y="36839"/>
                    </a:cubicBezTo>
                    <a:cubicBezTo>
                      <a:pt x="154" y="15529"/>
                      <a:pt x="19638" y="-1825"/>
                      <a:pt x="40949" y="154"/>
                    </a:cubicBezTo>
                    <a:cubicBezTo>
                      <a:pt x="62260" y="2133"/>
                      <a:pt x="79614" y="19638"/>
                      <a:pt x="77635" y="40949"/>
                    </a:cubicBezTo>
                    <a:cubicBezTo>
                      <a:pt x="75656" y="62261"/>
                      <a:pt x="58150" y="79614"/>
                      <a:pt x="36839" y="7763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4" name="Vrije vorm: vorm 2773">
                <a:extLst>
                  <a:ext uri="{FF2B5EF4-FFF2-40B4-BE49-F238E27FC236}">
                    <a16:creationId xmlns:a16="http://schemas.microsoft.com/office/drawing/2014/main" id="{3FB702E2-C0F0-D334-6834-F4C75E06DE28}"/>
                  </a:ext>
                </a:extLst>
              </p:cNvPr>
              <p:cNvSpPr/>
              <p:nvPr/>
            </p:nvSpPr>
            <p:spPr>
              <a:xfrm>
                <a:off x="236715" y="6320133"/>
                <a:ext cx="55054" cy="55032"/>
              </a:xfrm>
              <a:custGeom>
                <a:avLst/>
                <a:gdLst>
                  <a:gd name="connsiteX0" fmla="*/ 26005 w 55054"/>
                  <a:gd name="connsiteY0" fmla="*/ 54753 h 55032"/>
                  <a:gd name="connsiteX1" fmla="*/ 127 w 55054"/>
                  <a:gd name="connsiteY1" fmla="*/ 25983 h 55032"/>
                  <a:gd name="connsiteX2" fmla="*/ 29049 w 55054"/>
                  <a:gd name="connsiteY2" fmla="*/ 105 h 55032"/>
                  <a:gd name="connsiteX3" fmla="*/ 54927 w 55054"/>
                  <a:gd name="connsiteY3" fmla="*/ 29027 h 55032"/>
                  <a:gd name="connsiteX4" fmla="*/ 26005 w 55054"/>
                  <a:gd name="connsiteY4" fmla="*/ 54905 h 5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54" h="55032">
                    <a:moveTo>
                      <a:pt x="26005" y="54753"/>
                    </a:moveTo>
                    <a:cubicBezTo>
                      <a:pt x="10935" y="54753"/>
                      <a:pt x="-1395" y="40901"/>
                      <a:pt x="127" y="25983"/>
                    </a:cubicBezTo>
                    <a:cubicBezTo>
                      <a:pt x="127" y="10913"/>
                      <a:pt x="13980" y="-1265"/>
                      <a:pt x="29049" y="105"/>
                    </a:cubicBezTo>
                    <a:cubicBezTo>
                      <a:pt x="44119" y="1475"/>
                      <a:pt x="56449" y="13958"/>
                      <a:pt x="54927" y="29027"/>
                    </a:cubicBezTo>
                    <a:cubicBezTo>
                      <a:pt x="53557" y="44098"/>
                      <a:pt x="41075" y="56427"/>
                      <a:pt x="26005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5" name="Vrije vorm: vorm 2774">
                <a:extLst>
                  <a:ext uri="{FF2B5EF4-FFF2-40B4-BE49-F238E27FC236}">
                    <a16:creationId xmlns:a16="http://schemas.microsoft.com/office/drawing/2014/main" id="{D9E2EC8B-D487-BB21-361C-207D6AA5CD78}"/>
                  </a:ext>
                </a:extLst>
              </p:cNvPr>
              <p:cNvSpPr/>
              <p:nvPr/>
            </p:nvSpPr>
            <p:spPr>
              <a:xfrm>
                <a:off x="780624" y="5672736"/>
                <a:ext cx="54858" cy="54858"/>
              </a:xfrm>
              <a:custGeom>
                <a:avLst/>
                <a:gdLst>
                  <a:gd name="connsiteX0" fmla="*/ 25983 w 54858"/>
                  <a:gd name="connsiteY0" fmla="*/ 54753 h 54858"/>
                  <a:gd name="connsiteX1" fmla="*/ 105 w 54858"/>
                  <a:gd name="connsiteY1" fmla="*/ 25983 h 54858"/>
                  <a:gd name="connsiteX2" fmla="*/ 28875 w 54858"/>
                  <a:gd name="connsiteY2" fmla="*/ 105 h 54858"/>
                  <a:gd name="connsiteX3" fmla="*/ 54753 w 54858"/>
                  <a:gd name="connsiteY3" fmla="*/ 28875 h 54858"/>
                  <a:gd name="connsiteX4" fmla="*/ 25983 w 54858"/>
                  <a:gd name="connsiteY4" fmla="*/ 54753 h 5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8" h="54858">
                    <a:moveTo>
                      <a:pt x="25983" y="54753"/>
                    </a:moveTo>
                    <a:cubicBezTo>
                      <a:pt x="10913" y="54753"/>
                      <a:pt x="-1265" y="40901"/>
                      <a:pt x="105" y="25983"/>
                    </a:cubicBezTo>
                    <a:cubicBezTo>
                      <a:pt x="105" y="10913"/>
                      <a:pt x="13957" y="-1265"/>
                      <a:pt x="28875" y="105"/>
                    </a:cubicBezTo>
                    <a:cubicBezTo>
                      <a:pt x="43945" y="1475"/>
                      <a:pt x="56123" y="13958"/>
                      <a:pt x="54753" y="28875"/>
                    </a:cubicBezTo>
                    <a:cubicBezTo>
                      <a:pt x="53383" y="43945"/>
                      <a:pt x="40901" y="56123"/>
                      <a:pt x="25983" y="54753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6" name="Vrije vorm: vorm 2775">
                <a:extLst>
                  <a:ext uri="{FF2B5EF4-FFF2-40B4-BE49-F238E27FC236}">
                    <a16:creationId xmlns:a16="http://schemas.microsoft.com/office/drawing/2014/main" id="{71C2DEA6-7BE0-55B0-DAE1-ABDDC7A93CA2}"/>
                  </a:ext>
                </a:extLst>
              </p:cNvPr>
              <p:cNvSpPr/>
              <p:nvPr/>
            </p:nvSpPr>
            <p:spPr>
              <a:xfrm>
                <a:off x="181481" y="6133967"/>
                <a:ext cx="54858" cy="55010"/>
              </a:xfrm>
              <a:custGeom>
                <a:avLst/>
                <a:gdLst>
                  <a:gd name="connsiteX0" fmla="*/ 25983 w 54858"/>
                  <a:gd name="connsiteY0" fmla="*/ 54905 h 55010"/>
                  <a:gd name="connsiteX1" fmla="*/ 105 w 54858"/>
                  <a:gd name="connsiteY1" fmla="*/ 25983 h 55010"/>
                  <a:gd name="connsiteX2" fmla="*/ 28875 w 54858"/>
                  <a:gd name="connsiteY2" fmla="*/ 105 h 55010"/>
                  <a:gd name="connsiteX3" fmla="*/ 54753 w 54858"/>
                  <a:gd name="connsiteY3" fmla="*/ 29027 h 55010"/>
                  <a:gd name="connsiteX4" fmla="*/ 25983 w 54858"/>
                  <a:gd name="connsiteY4" fmla="*/ 54905 h 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58" h="55010">
                    <a:moveTo>
                      <a:pt x="25983" y="54905"/>
                    </a:moveTo>
                    <a:cubicBezTo>
                      <a:pt x="10913" y="54905"/>
                      <a:pt x="-1265" y="41052"/>
                      <a:pt x="105" y="25983"/>
                    </a:cubicBezTo>
                    <a:cubicBezTo>
                      <a:pt x="105" y="10913"/>
                      <a:pt x="13805" y="-1265"/>
                      <a:pt x="28875" y="105"/>
                    </a:cubicBezTo>
                    <a:cubicBezTo>
                      <a:pt x="43945" y="1627"/>
                      <a:pt x="56123" y="13957"/>
                      <a:pt x="54753" y="29027"/>
                    </a:cubicBezTo>
                    <a:cubicBezTo>
                      <a:pt x="53383" y="44097"/>
                      <a:pt x="40901" y="56275"/>
                      <a:pt x="25983" y="5490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7" name="Vrije vorm: vorm 2776">
                <a:extLst>
                  <a:ext uri="{FF2B5EF4-FFF2-40B4-BE49-F238E27FC236}">
                    <a16:creationId xmlns:a16="http://schemas.microsoft.com/office/drawing/2014/main" id="{D81018C9-90EB-BAA5-D944-2926C9345EC2}"/>
                  </a:ext>
                </a:extLst>
              </p:cNvPr>
              <p:cNvSpPr/>
              <p:nvPr/>
            </p:nvSpPr>
            <p:spPr>
              <a:xfrm>
                <a:off x="870750" y="5070559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3 w 48137"/>
                  <a:gd name="connsiteY2" fmla="*/ 95 h 48138"/>
                  <a:gd name="connsiteX3" fmla="*/ 48043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3" y="95"/>
                    </a:cubicBezTo>
                    <a:cubicBezTo>
                      <a:pt x="38454" y="1313"/>
                      <a:pt x="49261" y="12121"/>
                      <a:pt x="48043" y="25364"/>
                    </a:cubicBezTo>
                    <a:cubicBezTo>
                      <a:pt x="46826" y="38455"/>
                      <a:pt x="36018" y="49263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8" name="Vrije vorm: vorm 2777">
                <a:extLst>
                  <a:ext uri="{FF2B5EF4-FFF2-40B4-BE49-F238E27FC236}">
                    <a16:creationId xmlns:a16="http://schemas.microsoft.com/office/drawing/2014/main" id="{D9541F5D-D3E6-3065-987D-F6222E3E6FFA}"/>
                  </a:ext>
                </a:extLst>
              </p:cNvPr>
              <p:cNvSpPr/>
              <p:nvPr/>
            </p:nvSpPr>
            <p:spPr>
              <a:xfrm>
                <a:off x="280588" y="4475526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3 w 48137"/>
                  <a:gd name="connsiteY2" fmla="*/ 95 h 48138"/>
                  <a:gd name="connsiteX3" fmla="*/ 48044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3" y="95"/>
                    </a:cubicBezTo>
                    <a:cubicBezTo>
                      <a:pt x="38454" y="1313"/>
                      <a:pt x="49261" y="12121"/>
                      <a:pt x="48044" y="25364"/>
                    </a:cubicBezTo>
                    <a:cubicBezTo>
                      <a:pt x="46826" y="38455"/>
                      <a:pt x="36018" y="49263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79" name="Vrije vorm: vorm 2778">
                <a:extLst>
                  <a:ext uri="{FF2B5EF4-FFF2-40B4-BE49-F238E27FC236}">
                    <a16:creationId xmlns:a16="http://schemas.microsoft.com/office/drawing/2014/main" id="{C360BF2F-4C23-1A3C-9893-A8A6F634DE03}"/>
                  </a:ext>
                </a:extLst>
              </p:cNvPr>
              <p:cNvSpPr/>
              <p:nvPr/>
            </p:nvSpPr>
            <p:spPr>
              <a:xfrm>
                <a:off x="1581015" y="4896570"/>
                <a:ext cx="48137" cy="48138"/>
              </a:xfrm>
              <a:custGeom>
                <a:avLst/>
                <a:gdLst>
                  <a:gd name="connsiteX0" fmla="*/ 22775 w 48137"/>
                  <a:gd name="connsiteY0" fmla="*/ 48045 h 48138"/>
                  <a:gd name="connsiteX1" fmla="*/ 94 w 48137"/>
                  <a:gd name="connsiteY1" fmla="*/ 22776 h 48138"/>
                  <a:gd name="connsiteX2" fmla="*/ 25362 w 48137"/>
                  <a:gd name="connsiteY2" fmla="*/ 95 h 48138"/>
                  <a:gd name="connsiteX3" fmla="*/ 48044 w 48137"/>
                  <a:gd name="connsiteY3" fmla="*/ 25364 h 48138"/>
                  <a:gd name="connsiteX4" fmla="*/ 22775 w 48137"/>
                  <a:gd name="connsiteY4" fmla="*/ 48045 h 4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8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2" y="95"/>
                    </a:cubicBezTo>
                    <a:cubicBezTo>
                      <a:pt x="38454" y="1313"/>
                      <a:pt x="49261" y="12121"/>
                      <a:pt x="48044" y="25364"/>
                    </a:cubicBezTo>
                    <a:cubicBezTo>
                      <a:pt x="46826" y="38455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80" name="Vrije vorm: vorm 2779">
                <a:extLst>
                  <a:ext uri="{FF2B5EF4-FFF2-40B4-BE49-F238E27FC236}">
                    <a16:creationId xmlns:a16="http://schemas.microsoft.com/office/drawing/2014/main" id="{B737E0C0-FB90-B341-A16C-A163936D42AA}"/>
                  </a:ext>
                </a:extLst>
              </p:cNvPr>
              <p:cNvSpPr/>
              <p:nvPr/>
            </p:nvSpPr>
            <p:spPr>
              <a:xfrm>
                <a:off x="8342171" y="3183109"/>
                <a:ext cx="239139" cy="241118"/>
              </a:xfrm>
              <a:custGeom>
                <a:avLst/>
                <a:gdLst>
                  <a:gd name="connsiteX0" fmla="*/ 239139 w 239139"/>
                  <a:gd name="connsiteY0" fmla="*/ 241119 h 241118"/>
                  <a:gd name="connsiteX1" fmla="*/ 120711 w 239139"/>
                  <a:gd name="connsiteY1" fmla="*/ 136999 h 241118"/>
                  <a:gd name="connsiteX2" fmla="*/ 15983 w 239139"/>
                  <a:gd name="connsiteY2" fmla="*/ 224070 h 241118"/>
                  <a:gd name="connsiteX3" fmla="*/ 103053 w 239139"/>
                  <a:gd name="connsiteY3" fmla="*/ 120103 h 241118"/>
                  <a:gd name="connsiteX4" fmla="*/ 0 w 239139"/>
                  <a:gd name="connsiteY4" fmla="*/ 0 h 241118"/>
                  <a:gd name="connsiteX5" fmla="*/ 118275 w 239139"/>
                  <a:gd name="connsiteY5" fmla="*/ 104119 h 241118"/>
                  <a:gd name="connsiteX6" fmla="*/ 223156 w 239139"/>
                  <a:gd name="connsiteY6" fmla="*/ 17810 h 241118"/>
                  <a:gd name="connsiteX7" fmla="*/ 135934 w 239139"/>
                  <a:gd name="connsiteY7" fmla="*/ 121777 h 241118"/>
                  <a:gd name="connsiteX8" fmla="*/ 239139 w 239139"/>
                  <a:gd name="connsiteY8" fmla="*/ 241119 h 241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139" h="241118">
                    <a:moveTo>
                      <a:pt x="239139" y="241119"/>
                    </a:moveTo>
                    <a:lnTo>
                      <a:pt x="120711" y="136999"/>
                    </a:lnTo>
                    <a:lnTo>
                      <a:pt x="15983" y="224070"/>
                    </a:lnTo>
                    <a:lnTo>
                      <a:pt x="103053" y="120103"/>
                    </a:lnTo>
                    <a:lnTo>
                      <a:pt x="0" y="0"/>
                    </a:lnTo>
                    <a:lnTo>
                      <a:pt x="118275" y="104119"/>
                    </a:lnTo>
                    <a:lnTo>
                      <a:pt x="223156" y="17810"/>
                    </a:lnTo>
                    <a:lnTo>
                      <a:pt x="135934" y="121777"/>
                    </a:lnTo>
                    <a:lnTo>
                      <a:pt x="239139" y="241119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81" name="Vrije vorm: vorm 2780">
                <a:extLst>
                  <a:ext uri="{FF2B5EF4-FFF2-40B4-BE49-F238E27FC236}">
                    <a16:creationId xmlns:a16="http://schemas.microsoft.com/office/drawing/2014/main" id="{C7B13AC5-61E5-1FFB-1FE2-5C5F32D22B64}"/>
                  </a:ext>
                </a:extLst>
              </p:cNvPr>
              <p:cNvSpPr/>
              <p:nvPr/>
            </p:nvSpPr>
            <p:spPr>
              <a:xfrm>
                <a:off x="11409734" y="2138262"/>
                <a:ext cx="210217" cy="244163"/>
              </a:xfrm>
              <a:custGeom>
                <a:avLst/>
                <a:gdLst>
                  <a:gd name="connsiteX0" fmla="*/ 96509 w 210217"/>
                  <a:gd name="connsiteY0" fmla="*/ 244163 h 244163"/>
                  <a:gd name="connsiteX1" fmla="*/ 96965 w 210217"/>
                  <a:gd name="connsiteY1" fmla="*/ 130606 h 244163"/>
                  <a:gd name="connsiteX2" fmla="*/ 0 w 210217"/>
                  <a:gd name="connsiteY2" fmla="*/ 114927 h 244163"/>
                  <a:gd name="connsiteX3" fmla="*/ 97878 w 210217"/>
                  <a:gd name="connsiteY3" fmla="*/ 112948 h 244163"/>
                  <a:gd name="connsiteX4" fmla="*/ 114166 w 210217"/>
                  <a:gd name="connsiteY4" fmla="*/ 0 h 244163"/>
                  <a:gd name="connsiteX5" fmla="*/ 113710 w 210217"/>
                  <a:gd name="connsiteY5" fmla="*/ 113709 h 244163"/>
                  <a:gd name="connsiteX6" fmla="*/ 210218 w 210217"/>
                  <a:gd name="connsiteY6" fmla="*/ 129693 h 244163"/>
                  <a:gd name="connsiteX7" fmla="*/ 112492 w 210217"/>
                  <a:gd name="connsiteY7" fmla="*/ 131672 h 244163"/>
                  <a:gd name="connsiteX8" fmla="*/ 96509 w 210217"/>
                  <a:gd name="connsiteY8" fmla="*/ 244163 h 24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17" h="244163">
                    <a:moveTo>
                      <a:pt x="96509" y="244163"/>
                    </a:moveTo>
                    <a:lnTo>
                      <a:pt x="96965" y="130606"/>
                    </a:lnTo>
                    <a:lnTo>
                      <a:pt x="0" y="114927"/>
                    </a:lnTo>
                    <a:lnTo>
                      <a:pt x="97878" y="112948"/>
                    </a:lnTo>
                    <a:lnTo>
                      <a:pt x="114166" y="0"/>
                    </a:lnTo>
                    <a:lnTo>
                      <a:pt x="113710" y="113709"/>
                    </a:lnTo>
                    <a:lnTo>
                      <a:pt x="210218" y="129693"/>
                    </a:lnTo>
                    <a:lnTo>
                      <a:pt x="112492" y="131672"/>
                    </a:lnTo>
                    <a:lnTo>
                      <a:pt x="96509" y="244163"/>
                    </a:ln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82" name="Vrije vorm: vorm 2781">
                <a:extLst>
                  <a:ext uri="{FF2B5EF4-FFF2-40B4-BE49-F238E27FC236}">
                    <a16:creationId xmlns:a16="http://schemas.microsoft.com/office/drawing/2014/main" id="{1EFBA06E-05F1-5F68-21C1-61C43976AC01}"/>
                  </a:ext>
                </a:extLst>
              </p:cNvPr>
              <p:cNvSpPr/>
              <p:nvPr/>
            </p:nvSpPr>
            <p:spPr>
              <a:xfrm>
                <a:off x="11065408" y="3433359"/>
                <a:ext cx="77789" cy="77788"/>
              </a:xfrm>
              <a:custGeom>
                <a:avLst/>
                <a:gdLst>
                  <a:gd name="connsiteX0" fmla="*/ 36839 w 77789"/>
                  <a:gd name="connsiteY0" fmla="*/ 77635 h 77788"/>
                  <a:gd name="connsiteX1" fmla="*/ 154 w 77789"/>
                  <a:gd name="connsiteY1" fmla="*/ 36839 h 77788"/>
                  <a:gd name="connsiteX2" fmla="*/ 40949 w 77789"/>
                  <a:gd name="connsiteY2" fmla="*/ 154 h 77788"/>
                  <a:gd name="connsiteX3" fmla="*/ 77635 w 77789"/>
                  <a:gd name="connsiteY3" fmla="*/ 40949 h 77788"/>
                  <a:gd name="connsiteX4" fmla="*/ 36839 w 77789"/>
                  <a:gd name="connsiteY4" fmla="*/ 77635 h 7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89" h="77788">
                    <a:moveTo>
                      <a:pt x="36839" y="77635"/>
                    </a:moveTo>
                    <a:cubicBezTo>
                      <a:pt x="15529" y="77635"/>
                      <a:pt x="-1825" y="58151"/>
                      <a:pt x="154" y="36839"/>
                    </a:cubicBezTo>
                    <a:cubicBezTo>
                      <a:pt x="154" y="15529"/>
                      <a:pt x="19639" y="-1825"/>
                      <a:pt x="40949" y="154"/>
                    </a:cubicBezTo>
                    <a:cubicBezTo>
                      <a:pt x="62261" y="2133"/>
                      <a:pt x="79613" y="19638"/>
                      <a:pt x="77635" y="40949"/>
                    </a:cubicBezTo>
                    <a:cubicBezTo>
                      <a:pt x="75656" y="62260"/>
                      <a:pt x="57998" y="79614"/>
                      <a:pt x="36839" y="7763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83" name="Vrije vorm: vorm 2782">
                <a:extLst>
                  <a:ext uri="{FF2B5EF4-FFF2-40B4-BE49-F238E27FC236}">
                    <a16:creationId xmlns:a16="http://schemas.microsoft.com/office/drawing/2014/main" id="{D031A2A2-A738-E3B1-7944-FF9019D4DC06}"/>
                  </a:ext>
                </a:extLst>
              </p:cNvPr>
              <p:cNvSpPr/>
              <p:nvPr/>
            </p:nvSpPr>
            <p:spPr>
              <a:xfrm>
                <a:off x="11619705" y="2426475"/>
                <a:ext cx="48137" cy="48139"/>
              </a:xfrm>
              <a:custGeom>
                <a:avLst/>
                <a:gdLst>
                  <a:gd name="connsiteX0" fmla="*/ 22775 w 48137"/>
                  <a:gd name="connsiteY0" fmla="*/ 48045 h 48139"/>
                  <a:gd name="connsiteX1" fmla="*/ 94 w 48137"/>
                  <a:gd name="connsiteY1" fmla="*/ 22776 h 48139"/>
                  <a:gd name="connsiteX2" fmla="*/ 25363 w 48137"/>
                  <a:gd name="connsiteY2" fmla="*/ 95 h 48139"/>
                  <a:gd name="connsiteX3" fmla="*/ 48044 w 48137"/>
                  <a:gd name="connsiteY3" fmla="*/ 25364 h 48139"/>
                  <a:gd name="connsiteX4" fmla="*/ 22775 w 48137"/>
                  <a:gd name="connsiteY4" fmla="*/ 48045 h 4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7" h="48139">
                    <a:moveTo>
                      <a:pt x="22775" y="48045"/>
                    </a:moveTo>
                    <a:cubicBezTo>
                      <a:pt x="9684" y="48045"/>
                      <a:pt x="-1123" y="36019"/>
                      <a:pt x="94" y="22776"/>
                    </a:cubicBezTo>
                    <a:cubicBezTo>
                      <a:pt x="94" y="9533"/>
                      <a:pt x="12120" y="-1123"/>
                      <a:pt x="25363" y="95"/>
                    </a:cubicBezTo>
                    <a:cubicBezTo>
                      <a:pt x="38454" y="1313"/>
                      <a:pt x="49262" y="12120"/>
                      <a:pt x="48044" y="25364"/>
                    </a:cubicBezTo>
                    <a:cubicBezTo>
                      <a:pt x="46826" y="38607"/>
                      <a:pt x="36019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84" name="Vrije vorm: vorm 2783">
                <a:extLst>
                  <a:ext uri="{FF2B5EF4-FFF2-40B4-BE49-F238E27FC236}">
                    <a16:creationId xmlns:a16="http://schemas.microsoft.com/office/drawing/2014/main" id="{DF1B2669-A21B-8AB8-749B-91A1666C8C04}"/>
                  </a:ext>
                </a:extLst>
              </p:cNvPr>
              <p:cNvSpPr/>
              <p:nvPr/>
            </p:nvSpPr>
            <p:spPr>
              <a:xfrm>
                <a:off x="10898329" y="4079446"/>
                <a:ext cx="48136" cy="48139"/>
              </a:xfrm>
              <a:custGeom>
                <a:avLst/>
                <a:gdLst>
                  <a:gd name="connsiteX0" fmla="*/ 22775 w 48136"/>
                  <a:gd name="connsiteY0" fmla="*/ 48045 h 48139"/>
                  <a:gd name="connsiteX1" fmla="*/ 94 w 48136"/>
                  <a:gd name="connsiteY1" fmla="*/ 22776 h 48139"/>
                  <a:gd name="connsiteX2" fmla="*/ 25362 w 48136"/>
                  <a:gd name="connsiteY2" fmla="*/ 95 h 48139"/>
                  <a:gd name="connsiteX3" fmla="*/ 48043 w 48136"/>
                  <a:gd name="connsiteY3" fmla="*/ 25363 h 48139"/>
                  <a:gd name="connsiteX4" fmla="*/ 22775 w 48136"/>
                  <a:gd name="connsiteY4" fmla="*/ 48045 h 4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36" h="48139">
                    <a:moveTo>
                      <a:pt x="22775" y="48045"/>
                    </a:moveTo>
                    <a:cubicBezTo>
                      <a:pt x="9684" y="48045"/>
                      <a:pt x="-1124" y="36019"/>
                      <a:pt x="94" y="22776"/>
                    </a:cubicBezTo>
                    <a:cubicBezTo>
                      <a:pt x="94" y="9533"/>
                      <a:pt x="12119" y="-1123"/>
                      <a:pt x="25362" y="95"/>
                    </a:cubicBezTo>
                    <a:cubicBezTo>
                      <a:pt x="38453" y="1313"/>
                      <a:pt x="49261" y="12120"/>
                      <a:pt x="48043" y="25363"/>
                    </a:cubicBezTo>
                    <a:cubicBezTo>
                      <a:pt x="46826" y="38607"/>
                      <a:pt x="36018" y="49262"/>
                      <a:pt x="22775" y="48045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85" name="Vrije vorm: vorm 2784">
                <a:extLst>
                  <a:ext uri="{FF2B5EF4-FFF2-40B4-BE49-F238E27FC236}">
                    <a16:creationId xmlns:a16="http://schemas.microsoft.com/office/drawing/2014/main" id="{B7759200-CA37-9D17-A49C-CFA76FA568B4}"/>
                  </a:ext>
                </a:extLst>
              </p:cNvPr>
              <p:cNvSpPr/>
              <p:nvPr/>
            </p:nvSpPr>
            <p:spPr>
              <a:xfrm>
                <a:off x="601962" y="4544061"/>
                <a:ext cx="30105" cy="30105"/>
              </a:xfrm>
              <a:custGeom>
                <a:avLst/>
                <a:gdLst>
                  <a:gd name="connsiteX0" fmla="*/ 14216 w 30105"/>
                  <a:gd name="connsiteY0" fmla="*/ 30047 h 30105"/>
                  <a:gd name="connsiteX1" fmla="*/ 59 w 30105"/>
                  <a:gd name="connsiteY1" fmla="*/ 14216 h 30105"/>
                  <a:gd name="connsiteX2" fmla="*/ 15890 w 30105"/>
                  <a:gd name="connsiteY2" fmla="*/ 59 h 30105"/>
                  <a:gd name="connsiteX3" fmla="*/ 30047 w 30105"/>
                  <a:gd name="connsiteY3" fmla="*/ 15890 h 30105"/>
                  <a:gd name="connsiteX4" fmla="*/ 14368 w 30105"/>
                  <a:gd name="connsiteY4" fmla="*/ 30047 h 3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05" h="30105">
                    <a:moveTo>
                      <a:pt x="14216" y="30047"/>
                    </a:moveTo>
                    <a:cubicBezTo>
                      <a:pt x="5996" y="30047"/>
                      <a:pt x="-702" y="22436"/>
                      <a:pt x="59" y="14216"/>
                    </a:cubicBezTo>
                    <a:cubicBezTo>
                      <a:pt x="59" y="5995"/>
                      <a:pt x="7518" y="-702"/>
                      <a:pt x="15890" y="59"/>
                    </a:cubicBezTo>
                    <a:cubicBezTo>
                      <a:pt x="24110" y="820"/>
                      <a:pt x="30808" y="7670"/>
                      <a:pt x="30047" y="15890"/>
                    </a:cubicBezTo>
                    <a:cubicBezTo>
                      <a:pt x="29286" y="24110"/>
                      <a:pt x="22588" y="30808"/>
                      <a:pt x="14368" y="30047"/>
                    </a:cubicBezTo>
                    <a:close/>
                  </a:path>
                </a:pathLst>
              </a:custGeom>
              <a:grpFill/>
              <a:ln w="15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411" name="!!sterren kerstman">
            <a:extLst>
              <a:ext uri="{FF2B5EF4-FFF2-40B4-BE49-F238E27FC236}">
                <a16:creationId xmlns:a16="http://schemas.microsoft.com/office/drawing/2014/main" id="{B614D10C-8D11-9B66-83ED-741AF2D412F0}"/>
              </a:ext>
            </a:extLst>
          </p:cNvPr>
          <p:cNvGrpSpPr/>
          <p:nvPr/>
        </p:nvGrpSpPr>
        <p:grpSpPr>
          <a:xfrm>
            <a:off x="-379976" y="-177680"/>
            <a:ext cx="10626016" cy="3542101"/>
            <a:chOff x="782122" y="1066060"/>
            <a:chExt cx="10626016" cy="3542101"/>
          </a:xfrm>
          <a:solidFill>
            <a:srgbClr val="FFFFFF">
              <a:alpha val="21000"/>
            </a:srgbClr>
          </a:solidFill>
        </p:grpSpPr>
        <p:grpSp>
          <p:nvGrpSpPr>
            <p:cNvPr id="1412" name="Graphic 1409">
              <a:extLst>
                <a:ext uri="{FF2B5EF4-FFF2-40B4-BE49-F238E27FC236}">
                  <a16:creationId xmlns:a16="http://schemas.microsoft.com/office/drawing/2014/main" id="{BA676992-0EF3-8712-7687-5650CC63F18F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grpFill/>
          </p:grpSpPr>
          <p:sp>
            <p:nvSpPr>
              <p:cNvPr id="1413" name="Vrije vorm: vorm 1412">
                <a:extLst>
                  <a:ext uri="{FF2B5EF4-FFF2-40B4-BE49-F238E27FC236}">
                    <a16:creationId xmlns:a16="http://schemas.microsoft.com/office/drawing/2014/main" id="{64AABFEA-664F-9EE7-73BA-5C9497CFE3BE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4" name="Vrije vorm: vorm 1413">
                <a:extLst>
                  <a:ext uri="{FF2B5EF4-FFF2-40B4-BE49-F238E27FC236}">
                    <a16:creationId xmlns:a16="http://schemas.microsoft.com/office/drawing/2014/main" id="{3B465BF1-8879-43FD-E5B3-59566661C5FD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5" name="Vrije vorm: vorm 1414">
                <a:extLst>
                  <a:ext uri="{FF2B5EF4-FFF2-40B4-BE49-F238E27FC236}">
                    <a16:creationId xmlns:a16="http://schemas.microsoft.com/office/drawing/2014/main" id="{8DB9AD99-3D2F-0234-D524-418F976C7811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6" name="Vrije vorm: vorm 1415">
                <a:extLst>
                  <a:ext uri="{FF2B5EF4-FFF2-40B4-BE49-F238E27FC236}">
                    <a16:creationId xmlns:a16="http://schemas.microsoft.com/office/drawing/2014/main" id="{82FAF77E-4A21-6D4E-F533-A940F24B41B1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7" name="Vrije vorm: vorm 1416">
                <a:extLst>
                  <a:ext uri="{FF2B5EF4-FFF2-40B4-BE49-F238E27FC236}">
                    <a16:creationId xmlns:a16="http://schemas.microsoft.com/office/drawing/2014/main" id="{EF70FC38-B273-AE2B-69E1-564334596671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8" name="Vrije vorm: vorm 1417">
                <a:extLst>
                  <a:ext uri="{FF2B5EF4-FFF2-40B4-BE49-F238E27FC236}">
                    <a16:creationId xmlns:a16="http://schemas.microsoft.com/office/drawing/2014/main" id="{34750C06-3412-A551-175D-BE7C59519C15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9" name="Vrije vorm: vorm 1418">
                <a:extLst>
                  <a:ext uri="{FF2B5EF4-FFF2-40B4-BE49-F238E27FC236}">
                    <a16:creationId xmlns:a16="http://schemas.microsoft.com/office/drawing/2014/main" id="{4776C962-A7E5-6972-8059-6DF89777E88B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0" name="Vrije vorm: vorm 1419">
                <a:extLst>
                  <a:ext uri="{FF2B5EF4-FFF2-40B4-BE49-F238E27FC236}">
                    <a16:creationId xmlns:a16="http://schemas.microsoft.com/office/drawing/2014/main" id="{EA5CEA7F-6F68-0CF4-770F-C510C1AD121D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1" name="Vrije vorm: vorm 1420">
                <a:extLst>
                  <a:ext uri="{FF2B5EF4-FFF2-40B4-BE49-F238E27FC236}">
                    <a16:creationId xmlns:a16="http://schemas.microsoft.com/office/drawing/2014/main" id="{8CBD5D23-C5A0-870B-B950-AAE766175757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2" name="Vrije vorm: vorm 1421">
                <a:extLst>
                  <a:ext uri="{FF2B5EF4-FFF2-40B4-BE49-F238E27FC236}">
                    <a16:creationId xmlns:a16="http://schemas.microsoft.com/office/drawing/2014/main" id="{032308A5-EE6D-9290-878A-AC64B868E25C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3" name="Vrije vorm: vorm 1422">
                <a:extLst>
                  <a:ext uri="{FF2B5EF4-FFF2-40B4-BE49-F238E27FC236}">
                    <a16:creationId xmlns:a16="http://schemas.microsoft.com/office/drawing/2014/main" id="{E76392AE-B3A6-8C92-6443-E0570F3BB1A0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4" name="Vrije vorm: vorm 1423">
                <a:extLst>
                  <a:ext uri="{FF2B5EF4-FFF2-40B4-BE49-F238E27FC236}">
                    <a16:creationId xmlns:a16="http://schemas.microsoft.com/office/drawing/2014/main" id="{BF0ACDB3-7A1E-376E-16BF-E0D3A4F524B2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5" name="Vrije vorm: vorm 1424">
                <a:extLst>
                  <a:ext uri="{FF2B5EF4-FFF2-40B4-BE49-F238E27FC236}">
                    <a16:creationId xmlns:a16="http://schemas.microsoft.com/office/drawing/2014/main" id="{C0AE55BE-8F18-51F1-B291-04654FB3CF07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6" name="Vrije vorm: vorm 1425">
                <a:extLst>
                  <a:ext uri="{FF2B5EF4-FFF2-40B4-BE49-F238E27FC236}">
                    <a16:creationId xmlns:a16="http://schemas.microsoft.com/office/drawing/2014/main" id="{1887FA6D-6498-0513-89A4-890768C377CA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7" name="Vrije vorm: vorm 1426">
                <a:extLst>
                  <a:ext uri="{FF2B5EF4-FFF2-40B4-BE49-F238E27FC236}">
                    <a16:creationId xmlns:a16="http://schemas.microsoft.com/office/drawing/2014/main" id="{FF84EA7F-9106-6524-F96C-FD63E5612430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8" name="Vrije vorm: vorm 1427">
                <a:extLst>
                  <a:ext uri="{FF2B5EF4-FFF2-40B4-BE49-F238E27FC236}">
                    <a16:creationId xmlns:a16="http://schemas.microsoft.com/office/drawing/2014/main" id="{5D75E860-ACFD-F1FA-E17D-8C286344103F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9" name="Vrije vorm: vorm 1428">
                <a:extLst>
                  <a:ext uri="{FF2B5EF4-FFF2-40B4-BE49-F238E27FC236}">
                    <a16:creationId xmlns:a16="http://schemas.microsoft.com/office/drawing/2014/main" id="{ACCE22F7-5CAB-2909-4BE9-8CF1E4B198CA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0" name="Vrije vorm: vorm 1429">
                <a:extLst>
                  <a:ext uri="{FF2B5EF4-FFF2-40B4-BE49-F238E27FC236}">
                    <a16:creationId xmlns:a16="http://schemas.microsoft.com/office/drawing/2014/main" id="{B5BE4E8B-4128-519C-A407-796346EC0764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1" name="Vrije vorm: vorm 1430">
                <a:extLst>
                  <a:ext uri="{FF2B5EF4-FFF2-40B4-BE49-F238E27FC236}">
                    <a16:creationId xmlns:a16="http://schemas.microsoft.com/office/drawing/2014/main" id="{224211C7-295D-6D8B-09FA-ED52DD3CEFF0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2" name="Vrije vorm: vorm 1431">
                <a:extLst>
                  <a:ext uri="{FF2B5EF4-FFF2-40B4-BE49-F238E27FC236}">
                    <a16:creationId xmlns:a16="http://schemas.microsoft.com/office/drawing/2014/main" id="{3280010B-909C-61D1-CCE4-43F36DC5E18D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3" name="Vrije vorm: vorm 1432">
                <a:extLst>
                  <a:ext uri="{FF2B5EF4-FFF2-40B4-BE49-F238E27FC236}">
                    <a16:creationId xmlns:a16="http://schemas.microsoft.com/office/drawing/2014/main" id="{20C01F67-1A77-6DE9-709E-69D5D04308AD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4" name="Vrije vorm: vorm 1433">
                <a:extLst>
                  <a:ext uri="{FF2B5EF4-FFF2-40B4-BE49-F238E27FC236}">
                    <a16:creationId xmlns:a16="http://schemas.microsoft.com/office/drawing/2014/main" id="{EF37B68A-502A-70EC-E9DD-E806598EEA6D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5" name="Vrije vorm: vorm 1434">
                <a:extLst>
                  <a:ext uri="{FF2B5EF4-FFF2-40B4-BE49-F238E27FC236}">
                    <a16:creationId xmlns:a16="http://schemas.microsoft.com/office/drawing/2014/main" id="{8CBE1A0C-3FB4-7916-835B-DCC33B172978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6" name="Vrije vorm: vorm 1435">
                <a:extLst>
                  <a:ext uri="{FF2B5EF4-FFF2-40B4-BE49-F238E27FC236}">
                    <a16:creationId xmlns:a16="http://schemas.microsoft.com/office/drawing/2014/main" id="{ED2E141F-8776-2048-0128-439A9F5F3870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7" name="Vrije vorm: vorm 1436">
                <a:extLst>
                  <a:ext uri="{FF2B5EF4-FFF2-40B4-BE49-F238E27FC236}">
                    <a16:creationId xmlns:a16="http://schemas.microsoft.com/office/drawing/2014/main" id="{AE6214E3-3806-0867-7B0F-CCED56AD0AE9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8" name="Vrije vorm: vorm 1437">
                <a:extLst>
                  <a:ext uri="{FF2B5EF4-FFF2-40B4-BE49-F238E27FC236}">
                    <a16:creationId xmlns:a16="http://schemas.microsoft.com/office/drawing/2014/main" id="{FD509035-26DB-A088-1EE4-470587893541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9" name="Vrije vorm: vorm 1438">
                <a:extLst>
                  <a:ext uri="{FF2B5EF4-FFF2-40B4-BE49-F238E27FC236}">
                    <a16:creationId xmlns:a16="http://schemas.microsoft.com/office/drawing/2014/main" id="{701E5D0D-6CB0-C0E9-FBD9-FD97E2969686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0" name="Vrije vorm: vorm 1439">
                <a:extLst>
                  <a:ext uri="{FF2B5EF4-FFF2-40B4-BE49-F238E27FC236}">
                    <a16:creationId xmlns:a16="http://schemas.microsoft.com/office/drawing/2014/main" id="{07E4F91F-87E7-FA6E-8847-BA4FEC33450B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1" name="Vrije vorm: vorm 1440">
                <a:extLst>
                  <a:ext uri="{FF2B5EF4-FFF2-40B4-BE49-F238E27FC236}">
                    <a16:creationId xmlns:a16="http://schemas.microsoft.com/office/drawing/2014/main" id="{4AEBF318-04F7-59D3-4FB5-99DC48D41AA3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2" name="Vrije vorm: vorm 1441">
                <a:extLst>
                  <a:ext uri="{FF2B5EF4-FFF2-40B4-BE49-F238E27FC236}">
                    <a16:creationId xmlns:a16="http://schemas.microsoft.com/office/drawing/2014/main" id="{69C7EDEC-70A6-4F78-61BA-C27EE919943A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3" name="Vrije vorm: vorm 1442">
                <a:extLst>
                  <a:ext uri="{FF2B5EF4-FFF2-40B4-BE49-F238E27FC236}">
                    <a16:creationId xmlns:a16="http://schemas.microsoft.com/office/drawing/2014/main" id="{DED79DFF-E059-C1DA-3889-76F09AEA2DA2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4" name="Vrije vorm: vorm 1443">
                <a:extLst>
                  <a:ext uri="{FF2B5EF4-FFF2-40B4-BE49-F238E27FC236}">
                    <a16:creationId xmlns:a16="http://schemas.microsoft.com/office/drawing/2014/main" id="{760D2A0C-51BA-2FAF-0772-03ABED46C5D9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445" name="Graphic 1409">
              <a:extLst>
                <a:ext uri="{FF2B5EF4-FFF2-40B4-BE49-F238E27FC236}">
                  <a16:creationId xmlns:a16="http://schemas.microsoft.com/office/drawing/2014/main" id="{55CE6691-EF3A-885A-299A-3D3CD37F64B7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grpFill/>
          </p:grpSpPr>
          <p:sp>
            <p:nvSpPr>
              <p:cNvPr id="1446" name="Vrije vorm: vorm 1445">
                <a:extLst>
                  <a:ext uri="{FF2B5EF4-FFF2-40B4-BE49-F238E27FC236}">
                    <a16:creationId xmlns:a16="http://schemas.microsoft.com/office/drawing/2014/main" id="{3CA8593D-C64B-1D36-2829-8420D623A0E1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7" name="Vrije vorm: vorm 1446">
                <a:extLst>
                  <a:ext uri="{FF2B5EF4-FFF2-40B4-BE49-F238E27FC236}">
                    <a16:creationId xmlns:a16="http://schemas.microsoft.com/office/drawing/2014/main" id="{492F429F-949A-7C23-9394-2FE16790A371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8" name="Vrije vorm: vorm 1447">
                <a:extLst>
                  <a:ext uri="{FF2B5EF4-FFF2-40B4-BE49-F238E27FC236}">
                    <a16:creationId xmlns:a16="http://schemas.microsoft.com/office/drawing/2014/main" id="{E2BF4507-3C1C-CB16-5472-CC90612BD4D4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9" name="Vrije vorm: vorm 1448">
                <a:extLst>
                  <a:ext uri="{FF2B5EF4-FFF2-40B4-BE49-F238E27FC236}">
                    <a16:creationId xmlns:a16="http://schemas.microsoft.com/office/drawing/2014/main" id="{A0AC6B70-7660-19D3-43EF-FB849175DC35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50" name="Vrije vorm: vorm 1449">
                <a:extLst>
                  <a:ext uri="{FF2B5EF4-FFF2-40B4-BE49-F238E27FC236}">
                    <a16:creationId xmlns:a16="http://schemas.microsoft.com/office/drawing/2014/main" id="{22A373D9-4CED-0695-75BB-DDE6A3C00889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51" name="Vrije vorm: vorm 1450">
                <a:extLst>
                  <a:ext uri="{FF2B5EF4-FFF2-40B4-BE49-F238E27FC236}">
                    <a16:creationId xmlns:a16="http://schemas.microsoft.com/office/drawing/2014/main" id="{80942BB8-47D4-7545-17DB-5EEF521978B7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52" name="Vrije vorm: vorm 1451">
                <a:extLst>
                  <a:ext uri="{FF2B5EF4-FFF2-40B4-BE49-F238E27FC236}">
                    <a16:creationId xmlns:a16="http://schemas.microsoft.com/office/drawing/2014/main" id="{4F73972B-457C-7C1D-64DC-9352CB3DFE16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53" name="Vrije vorm: vorm 1452">
                <a:extLst>
                  <a:ext uri="{FF2B5EF4-FFF2-40B4-BE49-F238E27FC236}">
                    <a16:creationId xmlns:a16="http://schemas.microsoft.com/office/drawing/2014/main" id="{CD9072F2-71E5-4926-079C-FE81FE584AF4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grpFill/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503" name="!!maan">
            <a:extLst>
              <a:ext uri="{FF2B5EF4-FFF2-40B4-BE49-F238E27FC236}">
                <a16:creationId xmlns:a16="http://schemas.microsoft.com/office/drawing/2014/main" id="{29F02BC9-6DCE-AB33-F398-2B528F5D8FA7}"/>
              </a:ext>
            </a:extLst>
          </p:cNvPr>
          <p:cNvGrpSpPr/>
          <p:nvPr userDrawn="1"/>
        </p:nvGrpSpPr>
        <p:grpSpPr>
          <a:xfrm>
            <a:off x="1418663" y="499425"/>
            <a:ext cx="3099435" cy="3099435"/>
            <a:chOff x="4544252" y="368177"/>
            <a:chExt cx="3099435" cy="3099435"/>
          </a:xfrm>
        </p:grpSpPr>
        <p:sp>
          <p:nvSpPr>
            <p:cNvPr id="2485" name="Vrije vorm: vorm 2484">
              <a:extLst>
                <a:ext uri="{FF2B5EF4-FFF2-40B4-BE49-F238E27FC236}">
                  <a16:creationId xmlns:a16="http://schemas.microsoft.com/office/drawing/2014/main" id="{A868C6AD-F4C9-32DF-B79F-091D610543C2}"/>
                </a:ext>
              </a:extLst>
            </p:cNvPr>
            <p:cNvSpPr/>
            <p:nvPr/>
          </p:nvSpPr>
          <p:spPr>
            <a:xfrm>
              <a:off x="4544252" y="368177"/>
              <a:ext cx="3099435" cy="3099435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546100">
                <a:srgbClr val="2FACD0">
                  <a:alpha val="17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486" name="Graphic 1407">
              <a:extLst>
                <a:ext uri="{FF2B5EF4-FFF2-40B4-BE49-F238E27FC236}">
                  <a16:creationId xmlns:a16="http://schemas.microsoft.com/office/drawing/2014/main" id="{A8396AE3-F36C-97B1-11A8-39A824BFE8B4}"/>
                </a:ext>
              </a:extLst>
            </p:cNvPr>
            <p:cNvGrpSpPr/>
            <p:nvPr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2487" name="Vrije vorm: vorm 2486">
                <a:extLst>
                  <a:ext uri="{FF2B5EF4-FFF2-40B4-BE49-F238E27FC236}">
                    <a16:creationId xmlns:a16="http://schemas.microsoft.com/office/drawing/2014/main" id="{4A590F25-2F74-B8FE-D6DC-037DF32AD6D5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88" name="Vrije vorm: vorm 2487">
                <a:extLst>
                  <a:ext uri="{FF2B5EF4-FFF2-40B4-BE49-F238E27FC236}">
                    <a16:creationId xmlns:a16="http://schemas.microsoft.com/office/drawing/2014/main" id="{65BAE171-A86E-2FAF-26CC-E3F695DD57E7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89" name="Vrije vorm: vorm 2488">
                <a:extLst>
                  <a:ext uri="{FF2B5EF4-FFF2-40B4-BE49-F238E27FC236}">
                    <a16:creationId xmlns:a16="http://schemas.microsoft.com/office/drawing/2014/main" id="{AE8FEC31-97DA-6A19-00CC-3D3D02FB2969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0" name="Vrije vorm: vorm 2489">
                <a:extLst>
                  <a:ext uri="{FF2B5EF4-FFF2-40B4-BE49-F238E27FC236}">
                    <a16:creationId xmlns:a16="http://schemas.microsoft.com/office/drawing/2014/main" id="{4F8818B0-EEC7-C398-07DA-64C3D04806B5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1" name="Vrije vorm: vorm 2490">
                <a:extLst>
                  <a:ext uri="{FF2B5EF4-FFF2-40B4-BE49-F238E27FC236}">
                    <a16:creationId xmlns:a16="http://schemas.microsoft.com/office/drawing/2014/main" id="{AF9A43BE-63E6-58CA-E461-BA996D0B4B0F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2" name="Vrije vorm: vorm 2491">
                <a:extLst>
                  <a:ext uri="{FF2B5EF4-FFF2-40B4-BE49-F238E27FC236}">
                    <a16:creationId xmlns:a16="http://schemas.microsoft.com/office/drawing/2014/main" id="{7C822A29-2163-4E71-2FD1-AB7D22940B47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3" name="Vrije vorm: vorm 2492">
                <a:extLst>
                  <a:ext uri="{FF2B5EF4-FFF2-40B4-BE49-F238E27FC236}">
                    <a16:creationId xmlns:a16="http://schemas.microsoft.com/office/drawing/2014/main" id="{5CBB5475-61A6-34D4-C82F-9491EEFFCCA9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4" name="Vrije vorm: vorm 2493">
                <a:extLst>
                  <a:ext uri="{FF2B5EF4-FFF2-40B4-BE49-F238E27FC236}">
                    <a16:creationId xmlns:a16="http://schemas.microsoft.com/office/drawing/2014/main" id="{9934A965-AC06-6B79-BD05-3B5BEB95680E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5" name="Vrije vorm: vorm 2494">
                <a:extLst>
                  <a:ext uri="{FF2B5EF4-FFF2-40B4-BE49-F238E27FC236}">
                    <a16:creationId xmlns:a16="http://schemas.microsoft.com/office/drawing/2014/main" id="{DA6A5A73-C4AA-6CCE-A9A7-2EF796E513D0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496" name="!!kerstman">
            <a:extLst>
              <a:ext uri="{FF2B5EF4-FFF2-40B4-BE49-F238E27FC236}">
                <a16:creationId xmlns:a16="http://schemas.microsoft.com/office/drawing/2014/main" id="{A20FBF83-AB0E-EA75-7E1D-7DBBFE980AB2}"/>
              </a:ext>
            </a:extLst>
          </p:cNvPr>
          <p:cNvGrpSpPr/>
          <p:nvPr/>
        </p:nvGrpSpPr>
        <p:grpSpPr>
          <a:xfrm>
            <a:off x="876248" y="1324379"/>
            <a:ext cx="3353719" cy="1714705"/>
            <a:chOff x="4830656" y="1037083"/>
            <a:chExt cx="3353719" cy="1714705"/>
          </a:xfrm>
        </p:grpSpPr>
        <p:sp>
          <p:nvSpPr>
            <p:cNvPr id="2497" name="Vrije vorm: vorm 2496">
              <a:extLst>
                <a:ext uri="{FF2B5EF4-FFF2-40B4-BE49-F238E27FC236}">
                  <a16:creationId xmlns:a16="http://schemas.microsoft.com/office/drawing/2014/main" id="{7848CBFF-D133-04A9-58C8-0847D77FDC9F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98" name="Vrije vorm: vorm 2497">
              <a:extLst>
                <a:ext uri="{FF2B5EF4-FFF2-40B4-BE49-F238E27FC236}">
                  <a16:creationId xmlns:a16="http://schemas.microsoft.com/office/drawing/2014/main" id="{F9097499-444A-C632-15E4-A88E124D7D89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99" name="Vrije vorm: vorm 2498">
              <a:extLst>
                <a:ext uri="{FF2B5EF4-FFF2-40B4-BE49-F238E27FC236}">
                  <a16:creationId xmlns:a16="http://schemas.microsoft.com/office/drawing/2014/main" id="{F831E346-2629-FE22-90DA-889E45A5B4A2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00" name="Vrije vorm: vorm 2499">
              <a:extLst>
                <a:ext uri="{FF2B5EF4-FFF2-40B4-BE49-F238E27FC236}">
                  <a16:creationId xmlns:a16="http://schemas.microsoft.com/office/drawing/2014/main" id="{D3DB89DE-92D3-FA43-50B2-87A63771269C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01" name="Vrije vorm: vorm 2500">
              <a:extLst>
                <a:ext uri="{FF2B5EF4-FFF2-40B4-BE49-F238E27FC236}">
                  <a16:creationId xmlns:a16="http://schemas.microsoft.com/office/drawing/2014/main" id="{CB7ECC98-DEF5-EFAB-7D7A-9CD4F657E287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502" name="Vrije vorm: vorm 2501">
              <a:extLst>
                <a:ext uri="{FF2B5EF4-FFF2-40B4-BE49-F238E27FC236}">
                  <a16:creationId xmlns:a16="http://schemas.microsoft.com/office/drawing/2014/main" id="{03FA70BA-D59F-7D55-093D-B409BBFDD32A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458" name="!!witteboom3">
            <a:extLst>
              <a:ext uri="{FF2B5EF4-FFF2-40B4-BE49-F238E27FC236}">
                <a16:creationId xmlns:a16="http://schemas.microsoft.com/office/drawing/2014/main" id="{42B57511-A2D0-9608-BF5B-DDDFABDB6798}"/>
              </a:ext>
            </a:extLst>
          </p:cNvPr>
          <p:cNvGrpSpPr/>
          <p:nvPr/>
        </p:nvGrpSpPr>
        <p:grpSpPr>
          <a:xfrm>
            <a:off x="9529817" y="3650354"/>
            <a:ext cx="1157276" cy="1532221"/>
            <a:chOff x="9529817" y="3650354"/>
            <a:chExt cx="1157276" cy="1532221"/>
          </a:xfrm>
        </p:grpSpPr>
        <p:sp>
          <p:nvSpPr>
            <p:cNvPr id="1459" name="Vrije vorm: vorm 1458">
              <a:extLst>
                <a:ext uri="{FF2B5EF4-FFF2-40B4-BE49-F238E27FC236}">
                  <a16:creationId xmlns:a16="http://schemas.microsoft.com/office/drawing/2014/main" id="{E52111B5-EEBB-872C-A873-F1E61D96C32C}"/>
                </a:ext>
              </a:extLst>
            </p:cNvPr>
            <p:cNvSpPr/>
            <p:nvPr/>
          </p:nvSpPr>
          <p:spPr>
            <a:xfrm>
              <a:off x="10116835" y="4752965"/>
              <a:ext cx="2145" cy="2452"/>
            </a:xfrm>
            <a:custGeom>
              <a:avLst/>
              <a:gdLst>
                <a:gd name="connsiteX0" fmla="*/ 0 w 2145"/>
                <a:gd name="connsiteY0" fmla="*/ 153 h 2452"/>
                <a:gd name="connsiteX1" fmla="*/ 1225 w 2145"/>
                <a:gd name="connsiteY1" fmla="*/ 1993 h 2452"/>
                <a:gd name="connsiteX2" fmla="*/ 2145 w 2145"/>
                <a:gd name="connsiteY2" fmla="*/ 2452 h 2452"/>
                <a:gd name="connsiteX3" fmla="*/ 0 w 2145"/>
                <a:gd name="connsiteY3" fmla="*/ 0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2452">
                  <a:moveTo>
                    <a:pt x="0" y="153"/>
                  </a:moveTo>
                  <a:lnTo>
                    <a:pt x="1225" y="1993"/>
                  </a:lnTo>
                  <a:cubicBezTo>
                    <a:pt x="1225" y="1993"/>
                    <a:pt x="1532" y="2146"/>
                    <a:pt x="2145" y="2452"/>
                  </a:cubicBezTo>
                  <a:cubicBezTo>
                    <a:pt x="1379" y="1686"/>
                    <a:pt x="766" y="92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0" name="Vrije vorm: vorm 1459">
              <a:extLst>
                <a:ext uri="{FF2B5EF4-FFF2-40B4-BE49-F238E27FC236}">
                  <a16:creationId xmlns:a16="http://schemas.microsoft.com/office/drawing/2014/main" id="{B404E97E-322C-4DB0-C8B9-C6A2993DA9E6}"/>
                </a:ext>
              </a:extLst>
            </p:cNvPr>
            <p:cNvSpPr/>
            <p:nvPr/>
          </p:nvSpPr>
          <p:spPr>
            <a:xfrm>
              <a:off x="9658716" y="4429262"/>
              <a:ext cx="18544" cy="7050"/>
            </a:xfrm>
            <a:custGeom>
              <a:avLst/>
              <a:gdLst>
                <a:gd name="connsiteX0" fmla="*/ 0 w 18544"/>
                <a:gd name="connsiteY0" fmla="*/ 0 h 7050"/>
                <a:gd name="connsiteX1" fmla="*/ 5824 w 18544"/>
                <a:gd name="connsiteY1" fmla="*/ 5211 h 7050"/>
                <a:gd name="connsiteX2" fmla="*/ 18545 w 18544"/>
                <a:gd name="connsiteY2" fmla="*/ 7050 h 7050"/>
                <a:gd name="connsiteX3" fmla="*/ 0 w 18544"/>
                <a:gd name="connsiteY3" fmla="*/ 0 h 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44" h="7050">
                  <a:moveTo>
                    <a:pt x="0" y="0"/>
                  </a:moveTo>
                  <a:lnTo>
                    <a:pt x="5824" y="5211"/>
                  </a:lnTo>
                  <a:lnTo>
                    <a:pt x="18545" y="7050"/>
                  </a:lnTo>
                  <a:cubicBezTo>
                    <a:pt x="12415" y="5671"/>
                    <a:pt x="5671" y="3065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1" name="Vrije vorm: vorm 1460">
              <a:extLst>
                <a:ext uri="{FF2B5EF4-FFF2-40B4-BE49-F238E27FC236}">
                  <a16:creationId xmlns:a16="http://schemas.microsoft.com/office/drawing/2014/main" id="{E83BD61B-547D-A3B0-B493-79CAC39CBC19}"/>
                </a:ext>
              </a:extLst>
            </p:cNvPr>
            <p:cNvSpPr/>
            <p:nvPr/>
          </p:nvSpPr>
          <p:spPr>
            <a:xfrm>
              <a:off x="9915134" y="4610272"/>
              <a:ext cx="612" cy="6590"/>
            </a:xfrm>
            <a:custGeom>
              <a:avLst/>
              <a:gdLst>
                <a:gd name="connsiteX0" fmla="*/ 0 w 612"/>
                <a:gd name="connsiteY0" fmla="*/ 0 h 6590"/>
                <a:gd name="connsiteX1" fmla="*/ 613 w 612"/>
                <a:gd name="connsiteY1" fmla="*/ 6591 h 6590"/>
                <a:gd name="connsiteX2" fmla="*/ 0 w 612"/>
                <a:gd name="connsiteY2" fmla="*/ 0 h 6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2" h="6590">
                  <a:moveTo>
                    <a:pt x="0" y="0"/>
                  </a:moveTo>
                  <a:cubicBezTo>
                    <a:pt x="0" y="2146"/>
                    <a:pt x="153" y="4291"/>
                    <a:pt x="613" y="6591"/>
                  </a:cubicBezTo>
                  <a:cubicBezTo>
                    <a:pt x="460" y="4291"/>
                    <a:pt x="153" y="214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2" name="Vrije vorm: vorm 1461">
              <a:extLst>
                <a:ext uri="{FF2B5EF4-FFF2-40B4-BE49-F238E27FC236}">
                  <a16:creationId xmlns:a16="http://schemas.microsoft.com/office/drawing/2014/main" id="{34506C83-9ABE-D076-97ED-325390FBC056}"/>
                </a:ext>
              </a:extLst>
            </p:cNvPr>
            <p:cNvSpPr/>
            <p:nvPr/>
          </p:nvSpPr>
          <p:spPr>
            <a:xfrm>
              <a:off x="10255542" y="4202579"/>
              <a:ext cx="7663" cy="25442"/>
            </a:xfrm>
            <a:custGeom>
              <a:avLst/>
              <a:gdLst>
                <a:gd name="connsiteX0" fmla="*/ 7663 w 7663"/>
                <a:gd name="connsiteY0" fmla="*/ 153 h 25442"/>
                <a:gd name="connsiteX1" fmla="*/ 7050 w 7663"/>
                <a:gd name="connsiteY1" fmla="*/ 153 h 25442"/>
                <a:gd name="connsiteX2" fmla="*/ 0 w 7663"/>
                <a:gd name="connsiteY2" fmla="*/ 25442 h 25442"/>
                <a:gd name="connsiteX3" fmla="*/ 7663 w 7663"/>
                <a:gd name="connsiteY3" fmla="*/ 0 h 2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3" h="25442">
                  <a:moveTo>
                    <a:pt x="7663" y="153"/>
                  </a:moveTo>
                  <a:cubicBezTo>
                    <a:pt x="7663" y="153"/>
                    <a:pt x="7357" y="153"/>
                    <a:pt x="7050" y="153"/>
                  </a:cubicBezTo>
                  <a:cubicBezTo>
                    <a:pt x="4291" y="6744"/>
                    <a:pt x="1686" y="14867"/>
                    <a:pt x="0" y="25442"/>
                  </a:cubicBezTo>
                  <a:cubicBezTo>
                    <a:pt x="1839" y="18392"/>
                    <a:pt x="4444" y="9043"/>
                    <a:pt x="766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3" name="Vrije vorm: vorm 1462">
              <a:extLst>
                <a:ext uri="{FF2B5EF4-FFF2-40B4-BE49-F238E27FC236}">
                  <a16:creationId xmlns:a16="http://schemas.microsoft.com/office/drawing/2014/main" id="{DE73C0CB-57B4-3A7C-75F9-A4DC972C64CB}"/>
                </a:ext>
              </a:extLst>
            </p:cNvPr>
            <p:cNvSpPr/>
            <p:nvPr/>
          </p:nvSpPr>
          <p:spPr>
            <a:xfrm>
              <a:off x="10044645" y="4648129"/>
              <a:ext cx="2758" cy="7356"/>
            </a:xfrm>
            <a:custGeom>
              <a:avLst/>
              <a:gdLst>
                <a:gd name="connsiteX0" fmla="*/ 0 w 2758"/>
                <a:gd name="connsiteY0" fmla="*/ 3832 h 7356"/>
                <a:gd name="connsiteX1" fmla="*/ 2759 w 2758"/>
                <a:gd name="connsiteY1" fmla="*/ 7357 h 7356"/>
                <a:gd name="connsiteX2" fmla="*/ 0 w 2758"/>
                <a:gd name="connsiteY2" fmla="*/ 0 h 7356"/>
                <a:gd name="connsiteX3" fmla="*/ 0 w 2758"/>
                <a:gd name="connsiteY3" fmla="*/ 3832 h 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7356">
                  <a:moveTo>
                    <a:pt x="0" y="3832"/>
                  </a:moveTo>
                  <a:lnTo>
                    <a:pt x="2759" y="7357"/>
                  </a:lnTo>
                  <a:lnTo>
                    <a:pt x="0" y="0"/>
                  </a:lnTo>
                  <a:cubicBezTo>
                    <a:pt x="459" y="1226"/>
                    <a:pt x="459" y="2299"/>
                    <a:pt x="0" y="3832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4" name="Vrije vorm: vorm 1463">
              <a:extLst>
                <a:ext uri="{FF2B5EF4-FFF2-40B4-BE49-F238E27FC236}">
                  <a16:creationId xmlns:a16="http://schemas.microsoft.com/office/drawing/2014/main" id="{12AEF0B7-4FAA-DA62-4642-30F094C01054}"/>
                </a:ext>
              </a:extLst>
            </p:cNvPr>
            <p:cNvSpPr/>
            <p:nvPr/>
          </p:nvSpPr>
          <p:spPr>
            <a:xfrm>
              <a:off x="9734584" y="4444742"/>
              <a:ext cx="26974" cy="1532"/>
            </a:xfrm>
            <a:custGeom>
              <a:avLst/>
              <a:gdLst>
                <a:gd name="connsiteX0" fmla="*/ 10269 w 26974"/>
                <a:gd name="connsiteY0" fmla="*/ 1533 h 1532"/>
                <a:gd name="connsiteX1" fmla="*/ 26974 w 26974"/>
                <a:gd name="connsiteY1" fmla="*/ 1533 h 1532"/>
                <a:gd name="connsiteX2" fmla="*/ 0 w 26974"/>
                <a:gd name="connsiteY2" fmla="*/ 0 h 1532"/>
                <a:gd name="connsiteX3" fmla="*/ 10422 w 26974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74" h="1532">
                  <a:moveTo>
                    <a:pt x="10269" y="1533"/>
                  </a:moveTo>
                  <a:lnTo>
                    <a:pt x="26974" y="1533"/>
                  </a:lnTo>
                  <a:cubicBezTo>
                    <a:pt x="19618" y="1533"/>
                    <a:pt x="9196" y="920"/>
                    <a:pt x="0" y="0"/>
                  </a:cubicBezTo>
                  <a:lnTo>
                    <a:pt x="10422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5" name="Vrije vorm: vorm 1464">
              <a:extLst>
                <a:ext uri="{FF2B5EF4-FFF2-40B4-BE49-F238E27FC236}">
                  <a16:creationId xmlns:a16="http://schemas.microsoft.com/office/drawing/2014/main" id="{B075A69D-BE03-82CB-26A2-2126DD142022}"/>
                </a:ext>
              </a:extLst>
            </p:cNvPr>
            <p:cNvSpPr/>
            <p:nvPr/>
          </p:nvSpPr>
          <p:spPr>
            <a:xfrm>
              <a:off x="9793439" y="4445202"/>
              <a:ext cx="2299" cy="1072"/>
            </a:xfrm>
            <a:custGeom>
              <a:avLst/>
              <a:gdLst>
                <a:gd name="connsiteX0" fmla="*/ 0 w 2299"/>
                <a:gd name="connsiteY0" fmla="*/ 1073 h 1072"/>
                <a:gd name="connsiteX1" fmla="*/ 2299 w 2299"/>
                <a:gd name="connsiteY1" fmla="*/ 1073 h 1072"/>
                <a:gd name="connsiteX2" fmla="*/ 1686 w 2299"/>
                <a:gd name="connsiteY2" fmla="*/ 0 h 1072"/>
                <a:gd name="connsiteX3" fmla="*/ 153 w 2299"/>
                <a:gd name="connsiteY3" fmla="*/ 1073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9" h="1072">
                  <a:moveTo>
                    <a:pt x="0" y="1073"/>
                  </a:moveTo>
                  <a:lnTo>
                    <a:pt x="2299" y="1073"/>
                  </a:lnTo>
                  <a:lnTo>
                    <a:pt x="1686" y="0"/>
                  </a:lnTo>
                  <a:cubicBezTo>
                    <a:pt x="1686" y="0"/>
                    <a:pt x="766" y="613"/>
                    <a:pt x="153" y="107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6" name="Vrije vorm: vorm 1465">
              <a:extLst>
                <a:ext uri="{FF2B5EF4-FFF2-40B4-BE49-F238E27FC236}">
                  <a16:creationId xmlns:a16="http://schemas.microsoft.com/office/drawing/2014/main" id="{E1BC0D75-F6A6-515F-5D04-C67747B66784}"/>
                </a:ext>
              </a:extLst>
            </p:cNvPr>
            <p:cNvSpPr/>
            <p:nvPr/>
          </p:nvSpPr>
          <p:spPr>
            <a:xfrm>
              <a:off x="9848768" y="4600616"/>
              <a:ext cx="1379" cy="1226"/>
            </a:xfrm>
            <a:custGeom>
              <a:avLst/>
              <a:gdLst>
                <a:gd name="connsiteX0" fmla="*/ 0 w 1379"/>
                <a:gd name="connsiteY0" fmla="*/ 0 h 1226"/>
                <a:gd name="connsiteX1" fmla="*/ 307 w 1379"/>
                <a:gd name="connsiteY1" fmla="*/ 613 h 1226"/>
                <a:gd name="connsiteX2" fmla="*/ 1380 w 1379"/>
                <a:gd name="connsiteY2" fmla="*/ 1226 h 1226"/>
                <a:gd name="connsiteX3" fmla="*/ 0 w 1379"/>
                <a:gd name="connsiteY3" fmla="*/ 0 h 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1226">
                  <a:moveTo>
                    <a:pt x="0" y="0"/>
                  </a:moveTo>
                  <a:cubicBezTo>
                    <a:pt x="0" y="0"/>
                    <a:pt x="307" y="460"/>
                    <a:pt x="307" y="613"/>
                  </a:cubicBezTo>
                  <a:lnTo>
                    <a:pt x="1380" y="1226"/>
                  </a:lnTo>
                  <a:cubicBezTo>
                    <a:pt x="1380" y="1226"/>
                    <a:pt x="460" y="46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7" name="Vrije vorm: vorm 1466">
              <a:extLst>
                <a:ext uri="{FF2B5EF4-FFF2-40B4-BE49-F238E27FC236}">
                  <a16:creationId xmlns:a16="http://schemas.microsoft.com/office/drawing/2014/main" id="{1B61890D-55BD-28A0-8068-A8C5AB189A3D}"/>
                </a:ext>
              </a:extLst>
            </p:cNvPr>
            <p:cNvSpPr/>
            <p:nvPr/>
          </p:nvSpPr>
          <p:spPr>
            <a:xfrm>
              <a:off x="10264431" y="4255763"/>
              <a:ext cx="7050" cy="15173"/>
            </a:xfrm>
            <a:custGeom>
              <a:avLst/>
              <a:gdLst>
                <a:gd name="connsiteX0" fmla="*/ 7051 w 7050"/>
                <a:gd name="connsiteY0" fmla="*/ 15020 h 15173"/>
                <a:gd name="connsiteX1" fmla="*/ 307 w 7050"/>
                <a:gd name="connsiteY1" fmla="*/ 0 h 15173"/>
                <a:gd name="connsiteX2" fmla="*/ 0 w 7050"/>
                <a:gd name="connsiteY2" fmla="*/ 766 h 15173"/>
                <a:gd name="connsiteX3" fmla="*/ 7051 w 7050"/>
                <a:gd name="connsiteY3" fmla="*/ 15174 h 1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0" h="15173">
                  <a:moveTo>
                    <a:pt x="7051" y="15020"/>
                  </a:moveTo>
                  <a:cubicBezTo>
                    <a:pt x="3526" y="8736"/>
                    <a:pt x="1073" y="3219"/>
                    <a:pt x="307" y="0"/>
                  </a:cubicBezTo>
                  <a:cubicBezTo>
                    <a:pt x="307" y="306"/>
                    <a:pt x="153" y="460"/>
                    <a:pt x="0" y="766"/>
                  </a:cubicBezTo>
                  <a:cubicBezTo>
                    <a:pt x="1533" y="5671"/>
                    <a:pt x="4139" y="10422"/>
                    <a:pt x="7051" y="1517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8" name="Vrije vorm: vorm 1467">
              <a:extLst>
                <a:ext uri="{FF2B5EF4-FFF2-40B4-BE49-F238E27FC236}">
                  <a16:creationId xmlns:a16="http://schemas.microsoft.com/office/drawing/2014/main" id="{397C2423-EBED-88F6-E42C-5FB76EF23C37}"/>
                </a:ext>
              </a:extLst>
            </p:cNvPr>
            <p:cNvSpPr/>
            <p:nvPr/>
          </p:nvSpPr>
          <p:spPr>
            <a:xfrm>
              <a:off x="9894902" y="4621920"/>
              <a:ext cx="14867" cy="9502"/>
            </a:xfrm>
            <a:custGeom>
              <a:avLst/>
              <a:gdLst>
                <a:gd name="connsiteX0" fmla="*/ 0 w 14867"/>
                <a:gd name="connsiteY0" fmla="*/ 2606 h 9502"/>
                <a:gd name="connsiteX1" fmla="*/ 14867 w 14867"/>
                <a:gd name="connsiteY1" fmla="*/ 9503 h 9502"/>
                <a:gd name="connsiteX2" fmla="*/ 11649 w 14867"/>
                <a:gd name="connsiteY2" fmla="*/ 0 h 9502"/>
                <a:gd name="connsiteX3" fmla="*/ 153 w 14867"/>
                <a:gd name="connsiteY3" fmla="*/ 2606 h 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" h="9502">
                  <a:moveTo>
                    <a:pt x="0" y="2606"/>
                  </a:moveTo>
                  <a:lnTo>
                    <a:pt x="14867" y="9503"/>
                  </a:lnTo>
                  <a:cubicBezTo>
                    <a:pt x="13948" y="6897"/>
                    <a:pt x="12875" y="3678"/>
                    <a:pt x="11649" y="0"/>
                  </a:cubicBezTo>
                  <a:cubicBezTo>
                    <a:pt x="11649" y="3985"/>
                    <a:pt x="7204" y="5058"/>
                    <a:pt x="153" y="260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9" name="Vrije vorm: vorm 1468">
              <a:extLst>
                <a:ext uri="{FF2B5EF4-FFF2-40B4-BE49-F238E27FC236}">
                  <a16:creationId xmlns:a16="http://schemas.microsoft.com/office/drawing/2014/main" id="{C7457B25-D300-6507-F068-4CB10964420E}"/>
                </a:ext>
              </a:extLst>
            </p:cNvPr>
            <p:cNvSpPr/>
            <p:nvPr/>
          </p:nvSpPr>
          <p:spPr>
            <a:xfrm>
              <a:off x="10188718" y="4240436"/>
              <a:ext cx="7049" cy="13181"/>
            </a:xfrm>
            <a:custGeom>
              <a:avLst/>
              <a:gdLst>
                <a:gd name="connsiteX0" fmla="*/ 0 w 7049"/>
                <a:gd name="connsiteY0" fmla="*/ 13181 h 13181"/>
                <a:gd name="connsiteX1" fmla="*/ 3832 w 7049"/>
                <a:gd name="connsiteY1" fmla="*/ 8583 h 13181"/>
                <a:gd name="connsiteX2" fmla="*/ 7050 w 7049"/>
                <a:gd name="connsiteY2" fmla="*/ 0 h 13181"/>
                <a:gd name="connsiteX3" fmla="*/ 1225 w 7049"/>
                <a:gd name="connsiteY3" fmla="*/ 11189 h 13181"/>
                <a:gd name="connsiteX4" fmla="*/ 0 w 7049"/>
                <a:gd name="connsiteY4" fmla="*/ 13028 h 1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9" h="13181">
                  <a:moveTo>
                    <a:pt x="0" y="13181"/>
                  </a:moveTo>
                  <a:lnTo>
                    <a:pt x="3832" y="8583"/>
                  </a:lnTo>
                  <a:cubicBezTo>
                    <a:pt x="3832" y="8583"/>
                    <a:pt x="5057" y="4905"/>
                    <a:pt x="7050" y="0"/>
                  </a:cubicBezTo>
                  <a:cubicBezTo>
                    <a:pt x="3678" y="6284"/>
                    <a:pt x="1225" y="11189"/>
                    <a:pt x="1225" y="11189"/>
                  </a:cubicBezTo>
                  <a:cubicBezTo>
                    <a:pt x="1225" y="11189"/>
                    <a:pt x="766" y="11955"/>
                    <a:pt x="0" y="1302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0" name="Vrije vorm: vorm 1469">
              <a:extLst>
                <a:ext uri="{FF2B5EF4-FFF2-40B4-BE49-F238E27FC236}">
                  <a16:creationId xmlns:a16="http://schemas.microsoft.com/office/drawing/2014/main" id="{50ECF1C1-CA05-FF33-6D69-6DA61EB2E0E4}"/>
                </a:ext>
              </a:extLst>
            </p:cNvPr>
            <p:cNvSpPr/>
            <p:nvPr/>
          </p:nvSpPr>
          <p:spPr>
            <a:xfrm>
              <a:off x="10152546" y="4211315"/>
              <a:ext cx="101310" cy="127365"/>
            </a:xfrm>
            <a:custGeom>
              <a:avLst/>
              <a:gdLst>
                <a:gd name="connsiteX0" fmla="*/ 48433 w 101310"/>
                <a:gd name="connsiteY0" fmla="*/ 32799 h 127365"/>
                <a:gd name="connsiteX1" fmla="*/ 79087 w 101310"/>
                <a:gd name="connsiteY1" fmla="*/ 24370 h 127365"/>
                <a:gd name="connsiteX2" fmla="*/ 44295 w 101310"/>
                <a:gd name="connsiteY2" fmla="*/ 46287 h 127365"/>
                <a:gd name="connsiteX3" fmla="*/ 2146 w 101310"/>
                <a:gd name="connsiteY3" fmla="*/ 108667 h 127365"/>
                <a:gd name="connsiteX4" fmla="*/ 0 w 101310"/>
                <a:gd name="connsiteY4" fmla="*/ 127366 h 127365"/>
                <a:gd name="connsiteX5" fmla="*/ 49353 w 101310"/>
                <a:gd name="connsiteY5" fmla="*/ 90275 h 127365"/>
                <a:gd name="connsiteX6" fmla="*/ 79393 w 101310"/>
                <a:gd name="connsiteY6" fmla="*/ 58855 h 127365"/>
                <a:gd name="connsiteX7" fmla="*/ 77094 w 101310"/>
                <a:gd name="connsiteY7" fmla="*/ 64679 h 127365"/>
                <a:gd name="connsiteX8" fmla="*/ 78167 w 101310"/>
                <a:gd name="connsiteY8" fmla="*/ 76634 h 127365"/>
                <a:gd name="connsiteX9" fmla="*/ 67592 w 101310"/>
                <a:gd name="connsiteY9" fmla="*/ 95180 h 127365"/>
                <a:gd name="connsiteX10" fmla="*/ 92880 w 101310"/>
                <a:gd name="connsiteY10" fmla="*/ 68204 h 127365"/>
                <a:gd name="connsiteX11" fmla="*/ 101311 w 101310"/>
                <a:gd name="connsiteY11" fmla="*/ 51498 h 127365"/>
                <a:gd name="connsiteX12" fmla="*/ 90582 w 101310"/>
                <a:gd name="connsiteY12" fmla="*/ 34792 h 127365"/>
                <a:gd name="connsiteX13" fmla="*/ 81079 w 101310"/>
                <a:gd name="connsiteY13" fmla="*/ 0 h 127365"/>
                <a:gd name="connsiteX14" fmla="*/ 68511 w 101310"/>
                <a:gd name="connsiteY14" fmla="*/ 5824 h 127365"/>
                <a:gd name="connsiteX15" fmla="*/ 48433 w 101310"/>
                <a:gd name="connsiteY15" fmla="*/ 32799 h 127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310" h="127365">
                  <a:moveTo>
                    <a:pt x="48433" y="32799"/>
                  </a:moveTo>
                  <a:cubicBezTo>
                    <a:pt x="48433" y="32799"/>
                    <a:pt x="80006" y="15940"/>
                    <a:pt x="79087" y="24370"/>
                  </a:cubicBezTo>
                  <a:cubicBezTo>
                    <a:pt x="78014" y="32799"/>
                    <a:pt x="63300" y="32799"/>
                    <a:pt x="44295" y="46287"/>
                  </a:cubicBezTo>
                  <a:cubicBezTo>
                    <a:pt x="25290" y="59775"/>
                    <a:pt x="2146" y="108667"/>
                    <a:pt x="2146" y="108667"/>
                  </a:cubicBezTo>
                  <a:lnTo>
                    <a:pt x="0" y="127366"/>
                  </a:lnTo>
                  <a:cubicBezTo>
                    <a:pt x="8124" y="123074"/>
                    <a:pt x="42456" y="104222"/>
                    <a:pt x="49353" y="90275"/>
                  </a:cubicBezTo>
                  <a:cubicBezTo>
                    <a:pt x="57170" y="74488"/>
                    <a:pt x="79393" y="52264"/>
                    <a:pt x="79393" y="58855"/>
                  </a:cubicBezTo>
                  <a:cubicBezTo>
                    <a:pt x="79393" y="59928"/>
                    <a:pt x="78473" y="62074"/>
                    <a:pt x="77094" y="64679"/>
                  </a:cubicBezTo>
                  <a:cubicBezTo>
                    <a:pt x="77707" y="63913"/>
                    <a:pt x="89356" y="48739"/>
                    <a:pt x="78167" y="76634"/>
                  </a:cubicBezTo>
                  <a:lnTo>
                    <a:pt x="67592" y="95180"/>
                  </a:lnTo>
                  <a:lnTo>
                    <a:pt x="92880" y="68204"/>
                  </a:lnTo>
                  <a:lnTo>
                    <a:pt x="101311" y="51498"/>
                  </a:lnTo>
                  <a:lnTo>
                    <a:pt x="90582" y="34792"/>
                  </a:lnTo>
                  <a:lnTo>
                    <a:pt x="81079" y="0"/>
                  </a:lnTo>
                  <a:cubicBezTo>
                    <a:pt x="75561" y="1992"/>
                    <a:pt x="70810" y="3985"/>
                    <a:pt x="68511" y="5824"/>
                  </a:cubicBezTo>
                  <a:cubicBezTo>
                    <a:pt x="60082" y="12568"/>
                    <a:pt x="48433" y="32799"/>
                    <a:pt x="48433" y="3279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1" name="Vrije vorm: vorm 1470">
              <a:extLst>
                <a:ext uri="{FF2B5EF4-FFF2-40B4-BE49-F238E27FC236}">
                  <a16:creationId xmlns:a16="http://schemas.microsoft.com/office/drawing/2014/main" id="{1C65D657-ADCC-0D9A-E7F3-B306CA43CAD0}"/>
                </a:ext>
              </a:extLst>
            </p:cNvPr>
            <p:cNvSpPr/>
            <p:nvPr/>
          </p:nvSpPr>
          <p:spPr>
            <a:xfrm>
              <a:off x="10208796" y="4211008"/>
              <a:ext cx="11495" cy="7970"/>
            </a:xfrm>
            <a:custGeom>
              <a:avLst/>
              <a:gdLst>
                <a:gd name="connsiteX0" fmla="*/ 0 w 11495"/>
                <a:gd name="connsiteY0" fmla="*/ 7970 h 7970"/>
                <a:gd name="connsiteX1" fmla="*/ 9042 w 11495"/>
                <a:gd name="connsiteY1" fmla="*/ 920 h 7970"/>
                <a:gd name="connsiteX2" fmla="*/ 11495 w 11495"/>
                <a:gd name="connsiteY2" fmla="*/ 0 h 7970"/>
                <a:gd name="connsiteX3" fmla="*/ 4751 w 11495"/>
                <a:gd name="connsiteY3" fmla="*/ 2759 h 7970"/>
                <a:gd name="connsiteX4" fmla="*/ 0 w 11495"/>
                <a:gd name="connsiteY4" fmla="*/ 7970 h 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95" h="7970">
                  <a:moveTo>
                    <a:pt x="0" y="7970"/>
                  </a:moveTo>
                  <a:cubicBezTo>
                    <a:pt x="2759" y="4905"/>
                    <a:pt x="5671" y="2452"/>
                    <a:pt x="9042" y="920"/>
                  </a:cubicBezTo>
                  <a:cubicBezTo>
                    <a:pt x="9808" y="613"/>
                    <a:pt x="10728" y="307"/>
                    <a:pt x="11495" y="0"/>
                  </a:cubicBezTo>
                  <a:cubicBezTo>
                    <a:pt x="9042" y="766"/>
                    <a:pt x="6590" y="1686"/>
                    <a:pt x="4751" y="2759"/>
                  </a:cubicBezTo>
                  <a:cubicBezTo>
                    <a:pt x="3525" y="3525"/>
                    <a:pt x="1839" y="5518"/>
                    <a:pt x="0" y="797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2" name="Vrije vorm: vorm 1471">
              <a:extLst>
                <a:ext uri="{FF2B5EF4-FFF2-40B4-BE49-F238E27FC236}">
                  <a16:creationId xmlns:a16="http://schemas.microsoft.com/office/drawing/2014/main" id="{D5506367-CD46-C35B-C915-D525729F4BA5}"/>
                </a:ext>
              </a:extLst>
            </p:cNvPr>
            <p:cNvSpPr/>
            <p:nvPr/>
          </p:nvSpPr>
          <p:spPr>
            <a:xfrm>
              <a:off x="10150247" y="4298218"/>
              <a:ext cx="1072" cy="1532"/>
            </a:xfrm>
            <a:custGeom>
              <a:avLst/>
              <a:gdLst>
                <a:gd name="connsiteX0" fmla="*/ 0 w 1072"/>
                <a:gd name="connsiteY0" fmla="*/ 1533 h 1532"/>
                <a:gd name="connsiteX1" fmla="*/ 1073 w 1072"/>
                <a:gd name="connsiteY1" fmla="*/ 307 h 1532"/>
                <a:gd name="connsiteX2" fmla="*/ 306 w 1072"/>
                <a:gd name="connsiteY2" fmla="*/ 0 h 1532"/>
                <a:gd name="connsiteX3" fmla="*/ 0 w 1072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" h="1532">
                  <a:moveTo>
                    <a:pt x="0" y="1533"/>
                  </a:moveTo>
                  <a:lnTo>
                    <a:pt x="1073" y="307"/>
                  </a:lnTo>
                  <a:cubicBezTo>
                    <a:pt x="1073" y="307"/>
                    <a:pt x="459" y="307"/>
                    <a:pt x="306" y="0"/>
                  </a:cubicBezTo>
                  <a:lnTo>
                    <a:pt x="0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3" name="Vrije vorm: vorm 1472">
              <a:extLst>
                <a:ext uri="{FF2B5EF4-FFF2-40B4-BE49-F238E27FC236}">
                  <a16:creationId xmlns:a16="http://schemas.microsoft.com/office/drawing/2014/main" id="{38DCF4BE-E24A-782B-35A1-405F5572B54E}"/>
                </a:ext>
              </a:extLst>
            </p:cNvPr>
            <p:cNvSpPr/>
            <p:nvPr/>
          </p:nvSpPr>
          <p:spPr>
            <a:xfrm>
              <a:off x="10285889" y="4317223"/>
              <a:ext cx="4597" cy="6897"/>
            </a:xfrm>
            <a:custGeom>
              <a:avLst/>
              <a:gdLst>
                <a:gd name="connsiteX0" fmla="*/ 0 w 4597"/>
                <a:gd name="connsiteY0" fmla="*/ 6897 h 6897"/>
                <a:gd name="connsiteX1" fmla="*/ 4598 w 4597"/>
                <a:gd name="connsiteY1" fmla="*/ 3065 h 6897"/>
                <a:gd name="connsiteX2" fmla="*/ 2605 w 4597"/>
                <a:gd name="connsiteY2" fmla="*/ 0 h 6897"/>
                <a:gd name="connsiteX3" fmla="*/ 0 w 4597"/>
                <a:gd name="connsiteY3" fmla="*/ 6897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7" h="6897">
                  <a:moveTo>
                    <a:pt x="0" y="6897"/>
                  </a:moveTo>
                  <a:lnTo>
                    <a:pt x="4598" y="3065"/>
                  </a:lnTo>
                  <a:lnTo>
                    <a:pt x="2605" y="0"/>
                  </a:lnTo>
                  <a:cubicBezTo>
                    <a:pt x="2146" y="2146"/>
                    <a:pt x="1226" y="4598"/>
                    <a:pt x="0" y="689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4" name="Vrije vorm: vorm 1473">
              <a:extLst>
                <a:ext uri="{FF2B5EF4-FFF2-40B4-BE49-F238E27FC236}">
                  <a16:creationId xmlns:a16="http://schemas.microsoft.com/office/drawing/2014/main" id="{EFCE3C8B-E373-C7C5-DFD3-DA866901AF32}"/>
                </a:ext>
              </a:extLst>
            </p:cNvPr>
            <p:cNvSpPr/>
            <p:nvPr/>
          </p:nvSpPr>
          <p:spPr>
            <a:xfrm>
              <a:off x="10151473" y="4345884"/>
              <a:ext cx="767" cy="1072"/>
            </a:xfrm>
            <a:custGeom>
              <a:avLst/>
              <a:gdLst>
                <a:gd name="connsiteX0" fmla="*/ 0 w 767"/>
                <a:gd name="connsiteY0" fmla="*/ 153 h 1072"/>
                <a:gd name="connsiteX1" fmla="*/ 0 w 767"/>
                <a:gd name="connsiteY1" fmla="*/ 1073 h 1072"/>
                <a:gd name="connsiteX2" fmla="*/ 767 w 767"/>
                <a:gd name="connsiteY2" fmla="*/ 460 h 1072"/>
                <a:gd name="connsiteX3" fmla="*/ 0 w 767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" h="1072">
                  <a:moveTo>
                    <a:pt x="0" y="153"/>
                  </a:moveTo>
                  <a:lnTo>
                    <a:pt x="0" y="1073"/>
                  </a:lnTo>
                  <a:cubicBezTo>
                    <a:pt x="0" y="1073"/>
                    <a:pt x="767" y="460"/>
                    <a:pt x="767" y="460"/>
                  </a:cubicBezTo>
                  <a:cubicBezTo>
                    <a:pt x="460" y="460"/>
                    <a:pt x="153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5" name="Vrije vorm: vorm 1474">
              <a:extLst>
                <a:ext uri="{FF2B5EF4-FFF2-40B4-BE49-F238E27FC236}">
                  <a16:creationId xmlns:a16="http://schemas.microsoft.com/office/drawing/2014/main" id="{1E3589B0-D764-0F09-814D-4D6BB181460E}"/>
                </a:ext>
              </a:extLst>
            </p:cNvPr>
            <p:cNvSpPr/>
            <p:nvPr/>
          </p:nvSpPr>
          <p:spPr>
            <a:xfrm>
              <a:off x="10151848" y="4268944"/>
              <a:ext cx="134041" cy="191585"/>
            </a:xfrm>
            <a:custGeom>
              <a:avLst/>
              <a:gdLst>
                <a:gd name="connsiteX0" fmla="*/ 92353 w 134041"/>
                <a:gd name="connsiteY0" fmla="*/ 24063 h 191585"/>
                <a:gd name="connsiteX1" fmla="*/ 60626 w 134041"/>
                <a:gd name="connsiteY1" fmla="*/ 52724 h 191585"/>
                <a:gd name="connsiteX2" fmla="*/ 23688 w 134041"/>
                <a:gd name="connsiteY2" fmla="*/ 72956 h 191585"/>
                <a:gd name="connsiteX3" fmla="*/ 545 w 134041"/>
                <a:gd name="connsiteY3" fmla="*/ 104989 h 191585"/>
                <a:gd name="connsiteX4" fmla="*/ 85 w 134041"/>
                <a:gd name="connsiteY4" fmla="*/ 191585 h 191585"/>
                <a:gd name="connsiteX5" fmla="*/ 14493 w 134041"/>
                <a:gd name="connsiteY5" fmla="*/ 121695 h 191585"/>
                <a:gd name="connsiteX6" fmla="*/ 57868 w 134041"/>
                <a:gd name="connsiteY6" fmla="*/ 72956 h 191585"/>
                <a:gd name="connsiteX7" fmla="*/ 60626 w 134041"/>
                <a:gd name="connsiteY7" fmla="*/ 70044 h 191585"/>
                <a:gd name="connsiteX8" fmla="*/ 73347 w 134041"/>
                <a:gd name="connsiteY8" fmla="*/ 62380 h 191585"/>
                <a:gd name="connsiteX9" fmla="*/ 59093 w 134041"/>
                <a:gd name="connsiteY9" fmla="*/ 83838 h 191585"/>
                <a:gd name="connsiteX10" fmla="*/ 43920 w 134041"/>
                <a:gd name="connsiteY10" fmla="*/ 100697 h 191585"/>
                <a:gd name="connsiteX11" fmla="*/ 28134 w 134041"/>
                <a:gd name="connsiteY11" fmla="*/ 135183 h 191585"/>
                <a:gd name="connsiteX12" fmla="*/ 133582 w 134041"/>
                <a:gd name="connsiteY12" fmla="*/ 44294 h 191585"/>
                <a:gd name="connsiteX13" fmla="*/ 134041 w 134041"/>
                <a:gd name="connsiteY13" fmla="*/ 43988 h 191585"/>
                <a:gd name="connsiteX14" fmla="*/ 105993 w 134041"/>
                <a:gd name="connsiteY14" fmla="*/ 0 h 191585"/>
                <a:gd name="connsiteX15" fmla="*/ 92353 w 134041"/>
                <a:gd name="connsiteY15" fmla="*/ 23756 h 19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4041" h="191585">
                  <a:moveTo>
                    <a:pt x="92353" y="24063"/>
                  </a:moveTo>
                  <a:lnTo>
                    <a:pt x="60626" y="52724"/>
                  </a:lnTo>
                  <a:lnTo>
                    <a:pt x="23688" y="72956"/>
                  </a:lnTo>
                  <a:cubicBezTo>
                    <a:pt x="23688" y="72956"/>
                    <a:pt x="1618" y="99931"/>
                    <a:pt x="545" y="104989"/>
                  </a:cubicBezTo>
                  <a:cubicBezTo>
                    <a:pt x="-68" y="107901"/>
                    <a:pt x="-68" y="152655"/>
                    <a:pt x="85" y="191585"/>
                  </a:cubicBezTo>
                  <a:cubicBezTo>
                    <a:pt x="2997" y="175339"/>
                    <a:pt x="10354" y="135949"/>
                    <a:pt x="14493" y="121695"/>
                  </a:cubicBezTo>
                  <a:cubicBezTo>
                    <a:pt x="17711" y="110506"/>
                    <a:pt x="42387" y="86290"/>
                    <a:pt x="57868" y="72956"/>
                  </a:cubicBezTo>
                  <a:lnTo>
                    <a:pt x="60626" y="70044"/>
                  </a:lnTo>
                  <a:cubicBezTo>
                    <a:pt x="68136" y="62227"/>
                    <a:pt x="73807" y="58702"/>
                    <a:pt x="73347" y="62380"/>
                  </a:cubicBezTo>
                  <a:cubicBezTo>
                    <a:pt x="72888" y="66059"/>
                    <a:pt x="66451" y="75714"/>
                    <a:pt x="59093" y="83838"/>
                  </a:cubicBezTo>
                  <a:lnTo>
                    <a:pt x="43920" y="100697"/>
                  </a:lnTo>
                  <a:cubicBezTo>
                    <a:pt x="36717" y="108820"/>
                    <a:pt x="29512" y="124300"/>
                    <a:pt x="28134" y="135183"/>
                  </a:cubicBezTo>
                  <a:cubicBezTo>
                    <a:pt x="29512" y="132730"/>
                    <a:pt x="92966" y="77094"/>
                    <a:pt x="133582" y="44294"/>
                  </a:cubicBezTo>
                  <a:cubicBezTo>
                    <a:pt x="133735" y="44294"/>
                    <a:pt x="133888" y="44294"/>
                    <a:pt x="134041" y="43988"/>
                  </a:cubicBezTo>
                  <a:lnTo>
                    <a:pt x="105993" y="0"/>
                  </a:lnTo>
                  <a:cubicBezTo>
                    <a:pt x="99556" y="11648"/>
                    <a:pt x="92353" y="23756"/>
                    <a:pt x="92353" y="2375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6" name="Vrije vorm: vorm 1475">
              <a:extLst>
                <a:ext uri="{FF2B5EF4-FFF2-40B4-BE49-F238E27FC236}">
                  <a16:creationId xmlns:a16="http://schemas.microsoft.com/office/drawing/2014/main" id="{901F36B4-7651-52C9-DF52-C511ED1DB899}"/>
                </a:ext>
              </a:extLst>
            </p:cNvPr>
            <p:cNvSpPr/>
            <p:nvPr/>
          </p:nvSpPr>
          <p:spPr>
            <a:xfrm>
              <a:off x="10252170" y="4235838"/>
              <a:ext cx="1379" cy="3525"/>
            </a:xfrm>
            <a:custGeom>
              <a:avLst/>
              <a:gdLst>
                <a:gd name="connsiteX0" fmla="*/ 614 w 1379"/>
                <a:gd name="connsiteY0" fmla="*/ 3525 h 3525"/>
                <a:gd name="connsiteX1" fmla="*/ 1380 w 1379"/>
                <a:gd name="connsiteY1" fmla="*/ 0 h 3525"/>
                <a:gd name="connsiteX2" fmla="*/ 0 w 1379"/>
                <a:gd name="connsiteY2" fmla="*/ 1839 h 3525"/>
                <a:gd name="connsiteX3" fmla="*/ 614 w 1379"/>
                <a:gd name="connsiteY3" fmla="*/ 3525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3525">
                  <a:moveTo>
                    <a:pt x="614" y="3525"/>
                  </a:moveTo>
                  <a:cubicBezTo>
                    <a:pt x="614" y="3525"/>
                    <a:pt x="920" y="2146"/>
                    <a:pt x="1380" y="0"/>
                  </a:cubicBezTo>
                  <a:cubicBezTo>
                    <a:pt x="920" y="920"/>
                    <a:pt x="460" y="1533"/>
                    <a:pt x="0" y="1839"/>
                  </a:cubicBezTo>
                  <a:cubicBezTo>
                    <a:pt x="307" y="2912"/>
                    <a:pt x="614" y="3525"/>
                    <a:pt x="614" y="3525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7" name="Vrije vorm: vorm 1476">
              <a:extLst>
                <a:ext uri="{FF2B5EF4-FFF2-40B4-BE49-F238E27FC236}">
                  <a16:creationId xmlns:a16="http://schemas.microsoft.com/office/drawing/2014/main" id="{99B9A74B-3CA5-C0A9-61DA-C22D1E96AE81}"/>
                </a:ext>
              </a:extLst>
            </p:cNvPr>
            <p:cNvSpPr/>
            <p:nvPr/>
          </p:nvSpPr>
          <p:spPr>
            <a:xfrm>
              <a:off x="10246040" y="4205031"/>
              <a:ext cx="8276" cy="14100"/>
            </a:xfrm>
            <a:custGeom>
              <a:avLst/>
              <a:gdLst>
                <a:gd name="connsiteX0" fmla="*/ 2759 w 8276"/>
                <a:gd name="connsiteY0" fmla="*/ 14101 h 14100"/>
                <a:gd name="connsiteX1" fmla="*/ 8276 w 8276"/>
                <a:gd name="connsiteY1" fmla="*/ 0 h 14100"/>
                <a:gd name="connsiteX2" fmla="*/ 0 w 8276"/>
                <a:gd name="connsiteY2" fmla="*/ 2299 h 14100"/>
                <a:gd name="connsiteX3" fmla="*/ 2912 w 8276"/>
                <a:gd name="connsiteY3" fmla="*/ 13947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6" h="14100">
                  <a:moveTo>
                    <a:pt x="2759" y="14101"/>
                  </a:moveTo>
                  <a:cubicBezTo>
                    <a:pt x="2759" y="14101"/>
                    <a:pt x="5057" y="7510"/>
                    <a:pt x="8276" y="0"/>
                  </a:cubicBezTo>
                  <a:cubicBezTo>
                    <a:pt x="5517" y="766"/>
                    <a:pt x="2759" y="1533"/>
                    <a:pt x="0" y="2299"/>
                  </a:cubicBezTo>
                  <a:cubicBezTo>
                    <a:pt x="1686" y="8890"/>
                    <a:pt x="2912" y="13947"/>
                    <a:pt x="2912" y="1394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8" name="Vrije vorm: vorm 1477">
              <a:extLst>
                <a:ext uri="{FF2B5EF4-FFF2-40B4-BE49-F238E27FC236}">
                  <a16:creationId xmlns:a16="http://schemas.microsoft.com/office/drawing/2014/main" id="{8E8342DD-24E0-E965-3D3B-9E4ECC444CB2}"/>
                </a:ext>
              </a:extLst>
            </p:cNvPr>
            <p:cNvSpPr/>
            <p:nvPr/>
          </p:nvSpPr>
          <p:spPr>
            <a:xfrm>
              <a:off x="10385820" y="4505743"/>
              <a:ext cx="12414" cy="16246"/>
            </a:xfrm>
            <a:custGeom>
              <a:avLst/>
              <a:gdLst>
                <a:gd name="connsiteX0" fmla="*/ 10422 w 12414"/>
                <a:gd name="connsiteY0" fmla="*/ 12108 h 16246"/>
                <a:gd name="connsiteX1" fmla="*/ 12415 w 12414"/>
                <a:gd name="connsiteY1" fmla="*/ 0 h 16246"/>
                <a:gd name="connsiteX2" fmla="*/ 0 w 12414"/>
                <a:gd name="connsiteY2" fmla="*/ 16246 h 16246"/>
                <a:gd name="connsiteX3" fmla="*/ 10422 w 12414"/>
                <a:gd name="connsiteY3" fmla="*/ 12108 h 1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14" h="16246">
                  <a:moveTo>
                    <a:pt x="10422" y="12108"/>
                  </a:moveTo>
                  <a:lnTo>
                    <a:pt x="12415" y="0"/>
                  </a:lnTo>
                  <a:cubicBezTo>
                    <a:pt x="9503" y="5977"/>
                    <a:pt x="5057" y="11955"/>
                    <a:pt x="0" y="16246"/>
                  </a:cubicBezTo>
                  <a:lnTo>
                    <a:pt x="10422" y="12108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9" name="Vrije vorm: vorm 1478">
              <a:extLst>
                <a:ext uri="{FF2B5EF4-FFF2-40B4-BE49-F238E27FC236}">
                  <a16:creationId xmlns:a16="http://schemas.microsoft.com/office/drawing/2014/main" id="{D76E8C1B-B971-0BD3-10D9-9664785B88F0}"/>
                </a:ext>
              </a:extLst>
            </p:cNvPr>
            <p:cNvSpPr/>
            <p:nvPr/>
          </p:nvSpPr>
          <p:spPr>
            <a:xfrm>
              <a:off x="10406358" y="4508655"/>
              <a:ext cx="3831" cy="5211"/>
            </a:xfrm>
            <a:custGeom>
              <a:avLst/>
              <a:gdLst>
                <a:gd name="connsiteX0" fmla="*/ 3832 w 3831"/>
                <a:gd name="connsiteY0" fmla="*/ 920 h 5211"/>
                <a:gd name="connsiteX1" fmla="*/ 920 w 3831"/>
                <a:gd name="connsiteY1" fmla="*/ 0 h 5211"/>
                <a:gd name="connsiteX2" fmla="*/ 0 w 3831"/>
                <a:gd name="connsiteY2" fmla="*/ 5211 h 5211"/>
                <a:gd name="connsiteX3" fmla="*/ 3832 w 3831"/>
                <a:gd name="connsiteY3" fmla="*/ 1073 h 5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1" h="5211">
                  <a:moveTo>
                    <a:pt x="3832" y="920"/>
                  </a:moveTo>
                  <a:cubicBezTo>
                    <a:pt x="2759" y="1226"/>
                    <a:pt x="1687" y="1073"/>
                    <a:pt x="920" y="0"/>
                  </a:cubicBezTo>
                  <a:cubicBezTo>
                    <a:pt x="307" y="3219"/>
                    <a:pt x="0" y="5211"/>
                    <a:pt x="0" y="5211"/>
                  </a:cubicBezTo>
                  <a:lnTo>
                    <a:pt x="3832" y="107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0" name="Vrije vorm: vorm 1479">
              <a:extLst>
                <a:ext uri="{FF2B5EF4-FFF2-40B4-BE49-F238E27FC236}">
                  <a16:creationId xmlns:a16="http://schemas.microsoft.com/office/drawing/2014/main" id="{BEC314DB-AF1D-E7E9-D6F8-7BDEC4D9A2F7}"/>
                </a:ext>
              </a:extLst>
            </p:cNvPr>
            <p:cNvSpPr/>
            <p:nvPr/>
          </p:nvSpPr>
          <p:spPr>
            <a:xfrm>
              <a:off x="10457089" y="4474170"/>
              <a:ext cx="10728" cy="6897"/>
            </a:xfrm>
            <a:custGeom>
              <a:avLst/>
              <a:gdLst>
                <a:gd name="connsiteX0" fmla="*/ 0 w 10728"/>
                <a:gd name="connsiteY0" fmla="*/ 6897 h 6897"/>
                <a:gd name="connsiteX1" fmla="*/ 9809 w 10728"/>
                <a:gd name="connsiteY1" fmla="*/ 920 h 6897"/>
                <a:gd name="connsiteX2" fmla="*/ 10729 w 10728"/>
                <a:gd name="connsiteY2" fmla="*/ 0 h 6897"/>
                <a:gd name="connsiteX3" fmla="*/ 153 w 10728"/>
                <a:gd name="connsiteY3" fmla="*/ 6897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8" h="6897">
                  <a:moveTo>
                    <a:pt x="0" y="6897"/>
                  </a:moveTo>
                  <a:cubicBezTo>
                    <a:pt x="4139" y="5058"/>
                    <a:pt x="7663" y="3065"/>
                    <a:pt x="9809" y="920"/>
                  </a:cubicBezTo>
                  <a:cubicBezTo>
                    <a:pt x="9963" y="766"/>
                    <a:pt x="10422" y="306"/>
                    <a:pt x="10729" y="0"/>
                  </a:cubicBezTo>
                  <a:cubicBezTo>
                    <a:pt x="7204" y="2606"/>
                    <a:pt x="3679" y="4905"/>
                    <a:pt x="153" y="689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1" name="Vrije vorm: vorm 1480">
              <a:extLst>
                <a:ext uri="{FF2B5EF4-FFF2-40B4-BE49-F238E27FC236}">
                  <a16:creationId xmlns:a16="http://schemas.microsoft.com/office/drawing/2014/main" id="{2EC929EF-1B45-B03F-230D-B9DD1369DF0B}"/>
                </a:ext>
              </a:extLst>
            </p:cNvPr>
            <p:cNvSpPr/>
            <p:nvPr/>
          </p:nvSpPr>
          <p:spPr>
            <a:xfrm>
              <a:off x="10311638" y="3855426"/>
              <a:ext cx="15326" cy="16093"/>
            </a:xfrm>
            <a:custGeom>
              <a:avLst/>
              <a:gdLst>
                <a:gd name="connsiteX0" fmla="*/ 15327 w 15326"/>
                <a:gd name="connsiteY0" fmla="*/ 0 h 16093"/>
                <a:gd name="connsiteX1" fmla="*/ 0 w 15326"/>
                <a:gd name="connsiteY1" fmla="*/ 16093 h 16093"/>
                <a:gd name="connsiteX2" fmla="*/ 15327 w 15326"/>
                <a:gd name="connsiteY2" fmla="*/ 0 h 1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16093">
                  <a:moveTo>
                    <a:pt x="15327" y="0"/>
                  </a:moveTo>
                  <a:cubicBezTo>
                    <a:pt x="10882" y="4291"/>
                    <a:pt x="5517" y="9656"/>
                    <a:pt x="0" y="16093"/>
                  </a:cubicBezTo>
                  <a:cubicBezTo>
                    <a:pt x="4751" y="11342"/>
                    <a:pt x="10576" y="5364"/>
                    <a:pt x="1532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2" name="Vrije vorm: vorm 1481">
              <a:extLst>
                <a:ext uri="{FF2B5EF4-FFF2-40B4-BE49-F238E27FC236}">
                  <a16:creationId xmlns:a16="http://schemas.microsoft.com/office/drawing/2014/main" id="{AE18A79E-2C79-961D-0B1D-2616D012552B}"/>
                </a:ext>
              </a:extLst>
            </p:cNvPr>
            <p:cNvSpPr/>
            <p:nvPr/>
          </p:nvSpPr>
          <p:spPr>
            <a:xfrm>
              <a:off x="9662088" y="4136673"/>
              <a:ext cx="2912" cy="1379"/>
            </a:xfrm>
            <a:custGeom>
              <a:avLst/>
              <a:gdLst>
                <a:gd name="connsiteX0" fmla="*/ 2912 w 2912"/>
                <a:gd name="connsiteY0" fmla="*/ 920 h 1379"/>
                <a:gd name="connsiteX1" fmla="*/ 0 w 2912"/>
                <a:gd name="connsiteY1" fmla="*/ 0 h 1379"/>
                <a:gd name="connsiteX2" fmla="*/ 2912 w 2912"/>
                <a:gd name="connsiteY2" fmla="*/ 1379 h 1379"/>
                <a:gd name="connsiteX3" fmla="*/ 2453 w 2912"/>
                <a:gd name="connsiteY3" fmla="*/ 920 h 1379"/>
                <a:gd name="connsiteX4" fmla="*/ 2912 w 2912"/>
                <a:gd name="connsiteY4" fmla="*/ 920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2" h="1379">
                  <a:moveTo>
                    <a:pt x="2912" y="920"/>
                  </a:moveTo>
                  <a:cubicBezTo>
                    <a:pt x="1993" y="613"/>
                    <a:pt x="1073" y="307"/>
                    <a:pt x="0" y="0"/>
                  </a:cubicBezTo>
                  <a:cubicBezTo>
                    <a:pt x="1073" y="460"/>
                    <a:pt x="1993" y="920"/>
                    <a:pt x="2912" y="1379"/>
                  </a:cubicBezTo>
                  <a:lnTo>
                    <a:pt x="2453" y="920"/>
                  </a:lnTo>
                  <a:lnTo>
                    <a:pt x="2912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3" name="Vrije vorm: vorm 1482">
              <a:extLst>
                <a:ext uri="{FF2B5EF4-FFF2-40B4-BE49-F238E27FC236}">
                  <a16:creationId xmlns:a16="http://schemas.microsoft.com/office/drawing/2014/main" id="{229CD7C7-CEE3-BBF3-4B00-ABA5392BD4D9}"/>
                </a:ext>
              </a:extLst>
            </p:cNvPr>
            <p:cNvSpPr/>
            <p:nvPr/>
          </p:nvSpPr>
          <p:spPr>
            <a:xfrm>
              <a:off x="9827617" y="3818948"/>
              <a:ext cx="15326" cy="1685"/>
            </a:xfrm>
            <a:custGeom>
              <a:avLst/>
              <a:gdLst>
                <a:gd name="connsiteX0" fmla="*/ 0 w 15326"/>
                <a:gd name="connsiteY0" fmla="*/ 1686 h 1685"/>
                <a:gd name="connsiteX1" fmla="*/ 0 w 15326"/>
                <a:gd name="connsiteY1" fmla="*/ 0 h 1685"/>
                <a:gd name="connsiteX2" fmla="*/ 0 w 15326"/>
                <a:gd name="connsiteY2" fmla="*/ 1686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1685">
                  <a:moveTo>
                    <a:pt x="0" y="1686"/>
                  </a:moveTo>
                  <a:cubicBezTo>
                    <a:pt x="0" y="1686"/>
                    <a:pt x="0" y="460"/>
                    <a:pt x="0" y="0"/>
                  </a:cubicBezTo>
                  <a:cubicBezTo>
                    <a:pt x="0" y="0"/>
                    <a:pt x="0" y="460"/>
                    <a:pt x="0" y="168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4" name="Vrije vorm: vorm 1483">
              <a:extLst>
                <a:ext uri="{FF2B5EF4-FFF2-40B4-BE49-F238E27FC236}">
                  <a16:creationId xmlns:a16="http://schemas.microsoft.com/office/drawing/2014/main" id="{BB254C25-2F50-28AA-8866-0F09937077F3}"/>
                </a:ext>
              </a:extLst>
            </p:cNvPr>
            <p:cNvSpPr/>
            <p:nvPr/>
          </p:nvSpPr>
          <p:spPr>
            <a:xfrm>
              <a:off x="10284970" y="3896042"/>
              <a:ext cx="10115" cy="30040"/>
            </a:xfrm>
            <a:custGeom>
              <a:avLst/>
              <a:gdLst>
                <a:gd name="connsiteX0" fmla="*/ 9963 w 10115"/>
                <a:gd name="connsiteY0" fmla="*/ 153 h 30040"/>
                <a:gd name="connsiteX1" fmla="*/ 7051 w 10115"/>
                <a:gd name="connsiteY1" fmla="*/ 6131 h 30040"/>
                <a:gd name="connsiteX2" fmla="*/ 0 w 10115"/>
                <a:gd name="connsiteY2" fmla="*/ 30041 h 30040"/>
                <a:gd name="connsiteX3" fmla="*/ 10115 w 10115"/>
                <a:gd name="connsiteY3" fmla="*/ 0 h 3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15" h="30040">
                  <a:moveTo>
                    <a:pt x="9963" y="153"/>
                  </a:moveTo>
                  <a:cubicBezTo>
                    <a:pt x="8890" y="2146"/>
                    <a:pt x="7970" y="4138"/>
                    <a:pt x="7051" y="6131"/>
                  </a:cubicBezTo>
                  <a:cubicBezTo>
                    <a:pt x="4905" y="11189"/>
                    <a:pt x="2452" y="19925"/>
                    <a:pt x="0" y="30041"/>
                  </a:cubicBezTo>
                  <a:cubicBezTo>
                    <a:pt x="3219" y="19312"/>
                    <a:pt x="6744" y="8736"/>
                    <a:pt x="10115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5" name="Vrije vorm: vorm 1484">
              <a:extLst>
                <a:ext uri="{FF2B5EF4-FFF2-40B4-BE49-F238E27FC236}">
                  <a16:creationId xmlns:a16="http://schemas.microsoft.com/office/drawing/2014/main" id="{10F1BDF5-3064-89FD-687E-2B1C3103067F}"/>
                </a:ext>
              </a:extLst>
            </p:cNvPr>
            <p:cNvSpPr/>
            <p:nvPr/>
          </p:nvSpPr>
          <p:spPr>
            <a:xfrm>
              <a:off x="10500465" y="4375619"/>
              <a:ext cx="1839" cy="3678"/>
            </a:xfrm>
            <a:custGeom>
              <a:avLst/>
              <a:gdLst>
                <a:gd name="connsiteX0" fmla="*/ 0 w 1839"/>
                <a:gd name="connsiteY0" fmla="*/ 3678 h 3678"/>
                <a:gd name="connsiteX1" fmla="*/ 1839 w 1839"/>
                <a:gd name="connsiteY1" fmla="*/ 0 h 3678"/>
                <a:gd name="connsiteX2" fmla="*/ 153 w 1839"/>
                <a:gd name="connsiteY2" fmla="*/ 153 h 3678"/>
                <a:gd name="connsiteX3" fmla="*/ 153 w 1839"/>
                <a:gd name="connsiteY3" fmla="*/ 3678 h 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9" h="3678">
                  <a:moveTo>
                    <a:pt x="0" y="3678"/>
                  </a:moveTo>
                  <a:lnTo>
                    <a:pt x="1839" y="0"/>
                  </a:lnTo>
                  <a:cubicBezTo>
                    <a:pt x="1839" y="0"/>
                    <a:pt x="613" y="460"/>
                    <a:pt x="153" y="153"/>
                  </a:cubicBezTo>
                  <a:cubicBezTo>
                    <a:pt x="153" y="1379"/>
                    <a:pt x="153" y="2452"/>
                    <a:pt x="153" y="367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6" name="Vrije vorm: vorm 1485">
              <a:extLst>
                <a:ext uri="{FF2B5EF4-FFF2-40B4-BE49-F238E27FC236}">
                  <a16:creationId xmlns:a16="http://schemas.microsoft.com/office/drawing/2014/main" id="{4F02325B-BE3B-B827-E5D4-FB8CA895B658}"/>
                </a:ext>
              </a:extLst>
            </p:cNvPr>
            <p:cNvSpPr/>
            <p:nvPr/>
          </p:nvSpPr>
          <p:spPr>
            <a:xfrm>
              <a:off x="9669434" y="4095444"/>
              <a:ext cx="28365" cy="66671"/>
            </a:xfrm>
            <a:custGeom>
              <a:avLst/>
              <a:gdLst>
                <a:gd name="connsiteX0" fmla="*/ 26526 w 28365"/>
                <a:gd name="connsiteY0" fmla="*/ 64679 h 66671"/>
                <a:gd name="connsiteX1" fmla="*/ 28365 w 28365"/>
                <a:gd name="connsiteY1" fmla="*/ 66672 h 66671"/>
                <a:gd name="connsiteX2" fmla="*/ 11 w 28365"/>
                <a:gd name="connsiteY2" fmla="*/ 0 h 66671"/>
                <a:gd name="connsiteX3" fmla="*/ 26526 w 28365"/>
                <a:gd name="connsiteY3" fmla="*/ 64679 h 6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65" h="66671">
                  <a:moveTo>
                    <a:pt x="26526" y="64679"/>
                  </a:moveTo>
                  <a:lnTo>
                    <a:pt x="28365" y="66672"/>
                  </a:lnTo>
                  <a:cubicBezTo>
                    <a:pt x="17636" y="50425"/>
                    <a:pt x="11" y="0"/>
                    <a:pt x="11" y="0"/>
                  </a:cubicBezTo>
                  <a:cubicBezTo>
                    <a:pt x="11" y="0"/>
                    <a:pt x="-1369" y="7970"/>
                    <a:pt x="26526" y="6467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7" name="Vrije vorm: vorm 1486">
              <a:extLst>
                <a:ext uri="{FF2B5EF4-FFF2-40B4-BE49-F238E27FC236}">
                  <a16:creationId xmlns:a16="http://schemas.microsoft.com/office/drawing/2014/main" id="{5584F9B2-E7F4-5746-9F5B-EB898DD274E9}"/>
                </a:ext>
              </a:extLst>
            </p:cNvPr>
            <p:cNvSpPr/>
            <p:nvPr/>
          </p:nvSpPr>
          <p:spPr>
            <a:xfrm>
              <a:off x="9975368" y="3922098"/>
              <a:ext cx="16399" cy="28048"/>
            </a:xfrm>
            <a:custGeom>
              <a:avLst/>
              <a:gdLst>
                <a:gd name="connsiteX0" fmla="*/ 7358 w 16399"/>
                <a:gd name="connsiteY0" fmla="*/ 15020 h 28048"/>
                <a:gd name="connsiteX1" fmla="*/ 0 w 16399"/>
                <a:gd name="connsiteY1" fmla="*/ 0 h 28048"/>
                <a:gd name="connsiteX2" fmla="*/ 920 w 16399"/>
                <a:gd name="connsiteY2" fmla="*/ 4292 h 28048"/>
                <a:gd name="connsiteX3" fmla="*/ 16400 w 16399"/>
                <a:gd name="connsiteY3" fmla="*/ 28048 h 28048"/>
                <a:gd name="connsiteX4" fmla="*/ 7204 w 16399"/>
                <a:gd name="connsiteY4" fmla="*/ 15020 h 2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9" h="28048">
                  <a:moveTo>
                    <a:pt x="7358" y="15020"/>
                  </a:moveTo>
                  <a:cubicBezTo>
                    <a:pt x="4751" y="11035"/>
                    <a:pt x="2299" y="5824"/>
                    <a:pt x="0" y="0"/>
                  </a:cubicBezTo>
                  <a:cubicBezTo>
                    <a:pt x="307" y="1533"/>
                    <a:pt x="766" y="3065"/>
                    <a:pt x="920" y="4292"/>
                  </a:cubicBezTo>
                  <a:cubicBezTo>
                    <a:pt x="4751" y="11802"/>
                    <a:pt x="9963" y="20231"/>
                    <a:pt x="16400" y="28048"/>
                  </a:cubicBezTo>
                  <a:cubicBezTo>
                    <a:pt x="12568" y="22837"/>
                    <a:pt x="9503" y="18392"/>
                    <a:pt x="7204" y="1502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8" name="Vrije vorm: vorm 1487">
              <a:extLst>
                <a:ext uri="{FF2B5EF4-FFF2-40B4-BE49-F238E27FC236}">
                  <a16:creationId xmlns:a16="http://schemas.microsoft.com/office/drawing/2014/main" id="{BA6AC13F-B5FB-042B-EC6B-A4C38115FD7C}"/>
                </a:ext>
              </a:extLst>
            </p:cNvPr>
            <p:cNvSpPr/>
            <p:nvPr/>
          </p:nvSpPr>
          <p:spPr>
            <a:xfrm>
              <a:off x="10044339" y="4012833"/>
              <a:ext cx="2606" cy="3525"/>
            </a:xfrm>
            <a:custGeom>
              <a:avLst/>
              <a:gdLst>
                <a:gd name="connsiteX0" fmla="*/ 153 w 2606"/>
                <a:gd name="connsiteY0" fmla="*/ 153 h 3525"/>
                <a:gd name="connsiteX1" fmla="*/ 0 w 2606"/>
                <a:gd name="connsiteY1" fmla="*/ 0 h 3525"/>
                <a:gd name="connsiteX2" fmla="*/ 2606 w 2606"/>
                <a:gd name="connsiteY2" fmla="*/ 3525 h 3525"/>
                <a:gd name="connsiteX3" fmla="*/ 2606 w 2606"/>
                <a:gd name="connsiteY3" fmla="*/ 920 h 3525"/>
                <a:gd name="connsiteX4" fmla="*/ 153 w 2606"/>
                <a:gd name="connsiteY4" fmla="*/ 0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6" h="3525">
                  <a:moveTo>
                    <a:pt x="153" y="153"/>
                  </a:moveTo>
                  <a:cubicBezTo>
                    <a:pt x="153" y="153"/>
                    <a:pt x="153" y="153"/>
                    <a:pt x="0" y="0"/>
                  </a:cubicBezTo>
                  <a:cubicBezTo>
                    <a:pt x="1686" y="2299"/>
                    <a:pt x="2606" y="3525"/>
                    <a:pt x="2606" y="3525"/>
                  </a:cubicBezTo>
                  <a:lnTo>
                    <a:pt x="2606" y="920"/>
                  </a:lnTo>
                  <a:cubicBezTo>
                    <a:pt x="2606" y="920"/>
                    <a:pt x="1073" y="613"/>
                    <a:pt x="15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89" name="Vrije vorm: vorm 1488">
              <a:extLst>
                <a:ext uri="{FF2B5EF4-FFF2-40B4-BE49-F238E27FC236}">
                  <a16:creationId xmlns:a16="http://schemas.microsoft.com/office/drawing/2014/main" id="{A56BA128-28AC-7558-4306-41230D52E84F}"/>
                </a:ext>
              </a:extLst>
            </p:cNvPr>
            <p:cNvSpPr/>
            <p:nvPr/>
          </p:nvSpPr>
          <p:spPr>
            <a:xfrm>
              <a:off x="10265352" y="3754729"/>
              <a:ext cx="4903" cy="11188"/>
            </a:xfrm>
            <a:custGeom>
              <a:avLst/>
              <a:gdLst>
                <a:gd name="connsiteX0" fmla="*/ 4904 w 4903"/>
                <a:gd name="connsiteY0" fmla="*/ 0 h 11188"/>
                <a:gd name="connsiteX1" fmla="*/ 0 w 4903"/>
                <a:gd name="connsiteY1" fmla="*/ 11189 h 11188"/>
                <a:gd name="connsiteX2" fmla="*/ 4904 w 4903"/>
                <a:gd name="connsiteY2" fmla="*/ 0 h 1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3" h="11188">
                  <a:moveTo>
                    <a:pt x="4904" y="0"/>
                  </a:moveTo>
                  <a:cubicBezTo>
                    <a:pt x="3218" y="3678"/>
                    <a:pt x="1686" y="7510"/>
                    <a:pt x="0" y="11189"/>
                  </a:cubicBezTo>
                  <a:cubicBezTo>
                    <a:pt x="1839" y="7357"/>
                    <a:pt x="3525" y="3678"/>
                    <a:pt x="4904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0" name="Vrije vorm: vorm 1489">
              <a:extLst>
                <a:ext uri="{FF2B5EF4-FFF2-40B4-BE49-F238E27FC236}">
                  <a16:creationId xmlns:a16="http://schemas.microsoft.com/office/drawing/2014/main" id="{0169D8E4-17C3-F7C4-CBA9-3D9EC9204F41}"/>
                </a:ext>
              </a:extLst>
            </p:cNvPr>
            <p:cNvSpPr/>
            <p:nvPr/>
          </p:nvSpPr>
          <p:spPr>
            <a:xfrm>
              <a:off x="9962034" y="3911982"/>
              <a:ext cx="2452" cy="1992"/>
            </a:xfrm>
            <a:custGeom>
              <a:avLst/>
              <a:gdLst>
                <a:gd name="connsiteX0" fmla="*/ 153 w 2452"/>
                <a:gd name="connsiteY0" fmla="*/ 153 h 1992"/>
                <a:gd name="connsiteX1" fmla="*/ 2453 w 2452"/>
                <a:gd name="connsiteY1" fmla="*/ 1993 h 1992"/>
                <a:gd name="connsiteX2" fmla="*/ 2146 w 2452"/>
                <a:gd name="connsiteY2" fmla="*/ 1379 h 1992"/>
                <a:gd name="connsiteX3" fmla="*/ 0 w 2452"/>
                <a:gd name="connsiteY3" fmla="*/ 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" h="1992">
                  <a:moveTo>
                    <a:pt x="153" y="153"/>
                  </a:moveTo>
                  <a:lnTo>
                    <a:pt x="2453" y="1993"/>
                  </a:lnTo>
                  <a:cubicBezTo>
                    <a:pt x="2453" y="1993"/>
                    <a:pt x="2453" y="1686"/>
                    <a:pt x="2146" y="1379"/>
                  </a:cubicBezTo>
                  <a:cubicBezTo>
                    <a:pt x="1533" y="1073"/>
                    <a:pt x="920" y="61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1" name="Vrije vorm: vorm 1490">
              <a:extLst>
                <a:ext uri="{FF2B5EF4-FFF2-40B4-BE49-F238E27FC236}">
                  <a16:creationId xmlns:a16="http://schemas.microsoft.com/office/drawing/2014/main" id="{C0B4148E-C28B-1030-6E6C-3AB09D2605CA}"/>
                </a:ext>
              </a:extLst>
            </p:cNvPr>
            <p:cNvSpPr/>
            <p:nvPr/>
          </p:nvSpPr>
          <p:spPr>
            <a:xfrm>
              <a:off x="10053228" y="3731279"/>
              <a:ext cx="1226" cy="3218"/>
            </a:xfrm>
            <a:custGeom>
              <a:avLst/>
              <a:gdLst>
                <a:gd name="connsiteX0" fmla="*/ 0 w 1226"/>
                <a:gd name="connsiteY0" fmla="*/ 0 h 3218"/>
                <a:gd name="connsiteX1" fmla="*/ 0 w 1226"/>
                <a:gd name="connsiteY1" fmla="*/ 3219 h 3218"/>
                <a:gd name="connsiteX2" fmla="*/ 1226 w 1226"/>
                <a:gd name="connsiteY2" fmla="*/ 1226 h 3218"/>
                <a:gd name="connsiteX3" fmla="*/ 0 w 1226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3218">
                  <a:moveTo>
                    <a:pt x="0" y="0"/>
                  </a:moveTo>
                  <a:lnTo>
                    <a:pt x="0" y="3219"/>
                  </a:lnTo>
                  <a:lnTo>
                    <a:pt x="1226" y="1226"/>
                  </a:lnTo>
                  <a:cubicBezTo>
                    <a:pt x="1226" y="1226"/>
                    <a:pt x="307" y="76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2" name="Vrije vorm: vorm 1491">
              <a:extLst>
                <a:ext uri="{FF2B5EF4-FFF2-40B4-BE49-F238E27FC236}">
                  <a16:creationId xmlns:a16="http://schemas.microsoft.com/office/drawing/2014/main" id="{56EF6E27-A7A9-C3B6-BEAF-EC63A1A37DB8}"/>
                </a:ext>
              </a:extLst>
            </p:cNvPr>
            <p:cNvSpPr/>
            <p:nvPr/>
          </p:nvSpPr>
          <p:spPr>
            <a:xfrm>
              <a:off x="10205423" y="3857572"/>
              <a:ext cx="1379" cy="3525"/>
            </a:xfrm>
            <a:custGeom>
              <a:avLst/>
              <a:gdLst>
                <a:gd name="connsiteX0" fmla="*/ 766 w 1379"/>
                <a:gd name="connsiteY0" fmla="*/ 3525 h 3525"/>
                <a:gd name="connsiteX1" fmla="*/ 1380 w 1379"/>
                <a:gd name="connsiteY1" fmla="*/ 0 h 3525"/>
                <a:gd name="connsiteX2" fmla="*/ 0 w 1379"/>
                <a:gd name="connsiteY2" fmla="*/ 460 h 3525"/>
                <a:gd name="connsiteX3" fmla="*/ 766 w 1379"/>
                <a:gd name="connsiteY3" fmla="*/ 3525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3525">
                  <a:moveTo>
                    <a:pt x="766" y="3525"/>
                  </a:moveTo>
                  <a:lnTo>
                    <a:pt x="1380" y="0"/>
                  </a:lnTo>
                  <a:cubicBezTo>
                    <a:pt x="1380" y="0"/>
                    <a:pt x="460" y="766"/>
                    <a:pt x="0" y="460"/>
                  </a:cubicBezTo>
                  <a:lnTo>
                    <a:pt x="766" y="3525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3" name="Vrije vorm: vorm 1492">
              <a:extLst>
                <a:ext uri="{FF2B5EF4-FFF2-40B4-BE49-F238E27FC236}">
                  <a16:creationId xmlns:a16="http://schemas.microsoft.com/office/drawing/2014/main" id="{E9F38628-7787-B366-6093-90787716F1A7}"/>
                </a:ext>
              </a:extLst>
            </p:cNvPr>
            <p:cNvSpPr/>
            <p:nvPr/>
          </p:nvSpPr>
          <p:spPr>
            <a:xfrm>
              <a:off x="10182894" y="3778792"/>
              <a:ext cx="3218" cy="11495"/>
            </a:xfrm>
            <a:custGeom>
              <a:avLst/>
              <a:gdLst>
                <a:gd name="connsiteX0" fmla="*/ 1225 w 3218"/>
                <a:gd name="connsiteY0" fmla="*/ 8736 h 11495"/>
                <a:gd name="connsiteX1" fmla="*/ 0 w 3218"/>
                <a:gd name="connsiteY1" fmla="*/ 9503 h 11495"/>
                <a:gd name="connsiteX2" fmla="*/ 1225 w 3218"/>
                <a:gd name="connsiteY2" fmla="*/ 11495 h 11495"/>
                <a:gd name="connsiteX3" fmla="*/ 3218 w 3218"/>
                <a:gd name="connsiteY3" fmla="*/ 0 h 11495"/>
                <a:gd name="connsiteX4" fmla="*/ 1379 w 3218"/>
                <a:gd name="connsiteY4" fmla="*/ 8736 h 1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" h="11495">
                  <a:moveTo>
                    <a:pt x="1225" y="8736"/>
                  </a:moveTo>
                  <a:cubicBezTo>
                    <a:pt x="1225" y="9656"/>
                    <a:pt x="613" y="9809"/>
                    <a:pt x="0" y="9503"/>
                  </a:cubicBezTo>
                  <a:cubicBezTo>
                    <a:pt x="766" y="10729"/>
                    <a:pt x="1225" y="11495"/>
                    <a:pt x="1225" y="11495"/>
                  </a:cubicBezTo>
                  <a:lnTo>
                    <a:pt x="3218" y="0"/>
                  </a:lnTo>
                  <a:cubicBezTo>
                    <a:pt x="2298" y="3985"/>
                    <a:pt x="1532" y="7204"/>
                    <a:pt x="1379" y="873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4" name="Vrije vorm: vorm 1493">
              <a:extLst>
                <a:ext uri="{FF2B5EF4-FFF2-40B4-BE49-F238E27FC236}">
                  <a16:creationId xmlns:a16="http://schemas.microsoft.com/office/drawing/2014/main" id="{757D0828-54BB-9DFA-1ECE-3E349079FABC}"/>
                </a:ext>
              </a:extLst>
            </p:cNvPr>
            <p:cNvSpPr/>
            <p:nvPr/>
          </p:nvSpPr>
          <p:spPr>
            <a:xfrm>
              <a:off x="9969697" y="3731432"/>
              <a:ext cx="1533" cy="2452"/>
            </a:xfrm>
            <a:custGeom>
              <a:avLst/>
              <a:gdLst>
                <a:gd name="connsiteX0" fmla="*/ 766 w 1533"/>
                <a:gd name="connsiteY0" fmla="*/ 920 h 2452"/>
                <a:gd name="connsiteX1" fmla="*/ 0 w 1533"/>
                <a:gd name="connsiteY1" fmla="*/ 0 h 2452"/>
                <a:gd name="connsiteX2" fmla="*/ 1533 w 1533"/>
                <a:gd name="connsiteY2" fmla="*/ 2452 h 2452"/>
                <a:gd name="connsiteX3" fmla="*/ 920 w 1533"/>
                <a:gd name="connsiteY3" fmla="*/ 766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3" h="2452">
                  <a:moveTo>
                    <a:pt x="766" y="920"/>
                  </a:moveTo>
                  <a:lnTo>
                    <a:pt x="0" y="0"/>
                  </a:lnTo>
                  <a:lnTo>
                    <a:pt x="1533" y="2452"/>
                  </a:lnTo>
                  <a:cubicBezTo>
                    <a:pt x="1533" y="2452"/>
                    <a:pt x="1073" y="1379"/>
                    <a:pt x="920" y="76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5" name="Vrije vorm: vorm 1494">
              <a:extLst>
                <a:ext uri="{FF2B5EF4-FFF2-40B4-BE49-F238E27FC236}">
                  <a16:creationId xmlns:a16="http://schemas.microsoft.com/office/drawing/2014/main" id="{22922053-B9ED-C447-A6DF-38922ACA3F96}"/>
                </a:ext>
              </a:extLst>
            </p:cNvPr>
            <p:cNvSpPr/>
            <p:nvPr/>
          </p:nvSpPr>
          <p:spPr>
            <a:xfrm>
              <a:off x="10420612" y="4360751"/>
              <a:ext cx="24676" cy="17779"/>
            </a:xfrm>
            <a:custGeom>
              <a:avLst/>
              <a:gdLst>
                <a:gd name="connsiteX0" fmla="*/ 24677 w 24676"/>
                <a:gd name="connsiteY0" fmla="*/ 0 h 17779"/>
                <a:gd name="connsiteX1" fmla="*/ 0 w 24676"/>
                <a:gd name="connsiteY1" fmla="*/ 17779 h 17779"/>
                <a:gd name="connsiteX2" fmla="*/ 4599 w 24676"/>
                <a:gd name="connsiteY2" fmla="*/ 15940 h 17779"/>
                <a:gd name="connsiteX3" fmla="*/ 24677 w 24676"/>
                <a:gd name="connsiteY3" fmla="*/ 0 h 1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76" h="17779">
                  <a:moveTo>
                    <a:pt x="24677" y="0"/>
                  </a:moveTo>
                  <a:cubicBezTo>
                    <a:pt x="17473" y="5058"/>
                    <a:pt x="8736" y="11802"/>
                    <a:pt x="0" y="17779"/>
                  </a:cubicBezTo>
                  <a:lnTo>
                    <a:pt x="4599" y="15940"/>
                  </a:lnTo>
                  <a:lnTo>
                    <a:pt x="24677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6" name="Vrije vorm: vorm 1495">
              <a:extLst>
                <a:ext uri="{FF2B5EF4-FFF2-40B4-BE49-F238E27FC236}">
                  <a16:creationId xmlns:a16="http://schemas.microsoft.com/office/drawing/2014/main" id="{F56498AB-4118-CB98-FCD7-4BAADADE9300}"/>
                </a:ext>
              </a:extLst>
            </p:cNvPr>
            <p:cNvSpPr/>
            <p:nvPr/>
          </p:nvSpPr>
          <p:spPr>
            <a:xfrm>
              <a:off x="9739488" y="4205031"/>
              <a:ext cx="767" cy="1379"/>
            </a:xfrm>
            <a:custGeom>
              <a:avLst/>
              <a:gdLst>
                <a:gd name="connsiteX0" fmla="*/ 0 w 767"/>
                <a:gd name="connsiteY0" fmla="*/ 613 h 1379"/>
                <a:gd name="connsiteX1" fmla="*/ 767 w 767"/>
                <a:gd name="connsiteY1" fmla="*/ 1379 h 1379"/>
                <a:gd name="connsiteX2" fmla="*/ 460 w 767"/>
                <a:gd name="connsiteY2" fmla="*/ 0 h 1379"/>
                <a:gd name="connsiteX3" fmla="*/ 153 w 767"/>
                <a:gd name="connsiteY3" fmla="*/ 613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" h="1379">
                  <a:moveTo>
                    <a:pt x="0" y="613"/>
                  </a:moveTo>
                  <a:lnTo>
                    <a:pt x="767" y="1379"/>
                  </a:lnTo>
                  <a:lnTo>
                    <a:pt x="460" y="0"/>
                  </a:lnTo>
                  <a:cubicBezTo>
                    <a:pt x="460" y="0"/>
                    <a:pt x="307" y="460"/>
                    <a:pt x="153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7" name="Vrije vorm: vorm 1496">
              <a:extLst>
                <a:ext uri="{FF2B5EF4-FFF2-40B4-BE49-F238E27FC236}">
                  <a16:creationId xmlns:a16="http://schemas.microsoft.com/office/drawing/2014/main" id="{E225D524-E766-8AB0-3E81-E5A826DD7B3B}"/>
                </a:ext>
              </a:extLst>
            </p:cNvPr>
            <p:cNvSpPr/>
            <p:nvPr/>
          </p:nvSpPr>
          <p:spPr>
            <a:xfrm>
              <a:off x="9752823" y="4219438"/>
              <a:ext cx="1225" cy="1685"/>
            </a:xfrm>
            <a:custGeom>
              <a:avLst/>
              <a:gdLst>
                <a:gd name="connsiteX0" fmla="*/ 152 w 1225"/>
                <a:gd name="connsiteY0" fmla="*/ 0 h 1685"/>
                <a:gd name="connsiteX1" fmla="*/ 306 w 1225"/>
                <a:gd name="connsiteY1" fmla="*/ 613 h 1685"/>
                <a:gd name="connsiteX2" fmla="*/ 1225 w 1225"/>
                <a:gd name="connsiteY2" fmla="*/ 1686 h 1685"/>
                <a:gd name="connsiteX3" fmla="*/ 0 w 1225"/>
                <a:gd name="connsiteY3" fmla="*/ 153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1685">
                  <a:moveTo>
                    <a:pt x="152" y="0"/>
                  </a:moveTo>
                  <a:cubicBezTo>
                    <a:pt x="152" y="0"/>
                    <a:pt x="152" y="460"/>
                    <a:pt x="306" y="613"/>
                  </a:cubicBezTo>
                  <a:lnTo>
                    <a:pt x="1225" y="1686"/>
                  </a:lnTo>
                  <a:cubicBezTo>
                    <a:pt x="1225" y="1686"/>
                    <a:pt x="459" y="61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8" name="Vrije vorm: vorm 1497">
              <a:extLst>
                <a:ext uri="{FF2B5EF4-FFF2-40B4-BE49-F238E27FC236}">
                  <a16:creationId xmlns:a16="http://schemas.microsoft.com/office/drawing/2014/main" id="{5042838A-8340-7E68-BDC1-3E11E160BFBC}"/>
                </a:ext>
              </a:extLst>
            </p:cNvPr>
            <p:cNvSpPr/>
            <p:nvPr/>
          </p:nvSpPr>
          <p:spPr>
            <a:xfrm>
              <a:off x="9893829" y="4334389"/>
              <a:ext cx="2912" cy="2145"/>
            </a:xfrm>
            <a:custGeom>
              <a:avLst/>
              <a:gdLst>
                <a:gd name="connsiteX0" fmla="*/ 153 w 2912"/>
                <a:gd name="connsiteY0" fmla="*/ 0 h 2145"/>
                <a:gd name="connsiteX1" fmla="*/ 153 w 2912"/>
                <a:gd name="connsiteY1" fmla="*/ 460 h 2145"/>
                <a:gd name="connsiteX2" fmla="*/ 2912 w 2912"/>
                <a:gd name="connsiteY2" fmla="*/ 2146 h 2145"/>
                <a:gd name="connsiteX3" fmla="*/ 0 w 2912"/>
                <a:gd name="connsiteY3" fmla="*/ 0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2" h="2145">
                  <a:moveTo>
                    <a:pt x="153" y="0"/>
                  </a:moveTo>
                  <a:cubicBezTo>
                    <a:pt x="153" y="0"/>
                    <a:pt x="153" y="306"/>
                    <a:pt x="153" y="460"/>
                  </a:cubicBezTo>
                  <a:lnTo>
                    <a:pt x="2912" y="2146"/>
                  </a:lnTo>
                  <a:cubicBezTo>
                    <a:pt x="1839" y="1379"/>
                    <a:pt x="920" y="61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99" name="Vrije vorm: vorm 1498">
              <a:extLst>
                <a:ext uri="{FF2B5EF4-FFF2-40B4-BE49-F238E27FC236}">
                  <a16:creationId xmlns:a16="http://schemas.microsoft.com/office/drawing/2014/main" id="{B400F581-7655-4D04-C94A-D11DE79BDAEE}"/>
                </a:ext>
              </a:extLst>
            </p:cNvPr>
            <p:cNvSpPr/>
            <p:nvPr/>
          </p:nvSpPr>
          <p:spPr>
            <a:xfrm>
              <a:off x="9769836" y="4237524"/>
              <a:ext cx="9961" cy="9042"/>
            </a:xfrm>
            <a:custGeom>
              <a:avLst/>
              <a:gdLst>
                <a:gd name="connsiteX0" fmla="*/ 0 w 9961"/>
                <a:gd name="connsiteY0" fmla="*/ 0 h 9042"/>
                <a:gd name="connsiteX1" fmla="*/ 4444 w 9961"/>
                <a:gd name="connsiteY1" fmla="*/ 4598 h 9042"/>
                <a:gd name="connsiteX2" fmla="*/ 9962 w 9961"/>
                <a:gd name="connsiteY2" fmla="*/ 9043 h 9042"/>
                <a:gd name="connsiteX3" fmla="*/ 153 w 9961"/>
                <a:gd name="connsiteY3" fmla="*/ 0 h 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61" h="9042">
                  <a:moveTo>
                    <a:pt x="0" y="0"/>
                  </a:moveTo>
                  <a:lnTo>
                    <a:pt x="4444" y="4598"/>
                  </a:lnTo>
                  <a:lnTo>
                    <a:pt x="9962" y="9043"/>
                  </a:lnTo>
                  <a:cubicBezTo>
                    <a:pt x="6590" y="5977"/>
                    <a:pt x="3218" y="2912"/>
                    <a:pt x="15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0" name="Vrije vorm: vorm 1499">
              <a:extLst>
                <a:ext uri="{FF2B5EF4-FFF2-40B4-BE49-F238E27FC236}">
                  <a16:creationId xmlns:a16="http://schemas.microsoft.com/office/drawing/2014/main" id="{9B5E0A35-3945-D860-9E4D-73CEEEEEE010}"/>
                </a:ext>
              </a:extLst>
            </p:cNvPr>
            <p:cNvSpPr/>
            <p:nvPr/>
          </p:nvSpPr>
          <p:spPr>
            <a:xfrm>
              <a:off x="9899653" y="4200126"/>
              <a:ext cx="4445" cy="6743"/>
            </a:xfrm>
            <a:custGeom>
              <a:avLst/>
              <a:gdLst>
                <a:gd name="connsiteX0" fmla="*/ 0 w 4445"/>
                <a:gd name="connsiteY0" fmla="*/ 0 h 6743"/>
                <a:gd name="connsiteX1" fmla="*/ 920 w 4445"/>
                <a:gd name="connsiteY1" fmla="*/ 2759 h 6743"/>
                <a:gd name="connsiteX2" fmla="*/ 4445 w 4445"/>
                <a:gd name="connsiteY2" fmla="*/ 6744 h 6743"/>
                <a:gd name="connsiteX3" fmla="*/ 0 w 4445"/>
                <a:gd name="connsiteY3" fmla="*/ 0 h 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45" h="6743">
                  <a:moveTo>
                    <a:pt x="0" y="0"/>
                  </a:moveTo>
                  <a:cubicBezTo>
                    <a:pt x="307" y="920"/>
                    <a:pt x="766" y="1993"/>
                    <a:pt x="920" y="2759"/>
                  </a:cubicBezTo>
                  <a:cubicBezTo>
                    <a:pt x="1993" y="3985"/>
                    <a:pt x="3219" y="5518"/>
                    <a:pt x="4445" y="6744"/>
                  </a:cubicBezTo>
                  <a:cubicBezTo>
                    <a:pt x="2299" y="3985"/>
                    <a:pt x="614" y="153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1" name="Vrije vorm: vorm 1500">
              <a:extLst>
                <a:ext uri="{FF2B5EF4-FFF2-40B4-BE49-F238E27FC236}">
                  <a16:creationId xmlns:a16="http://schemas.microsoft.com/office/drawing/2014/main" id="{DFC3D18A-03FB-7560-FCE3-4C1634B2350A}"/>
                </a:ext>
              </a:extLst>
            </p:cNvPr>
            <p:cNvSpPr/>
            <p:nvPr/>
          </p:nvSpPr>
          <p:spPr>
            <a:xfrm>
              <a:off x="10062118" y="4267718"/>
              <a:ext cx="2758" cy="3218"/>
            </a:xfrm>
            <a:custGeom>
              <a:avLst/>
              <a:gdLst>
                <a:gd name="connsiteX0" fmla="*/ 153 w 2758"/>
                <a:gd name="connsiteY0" fmla="*/ 0 h 3218"/>
                <a:gd name="connsiteX1" fmla="*/ 2759 w 2758"/>
                <a:gd name="connsiteY1" fmla="*/ 3219 h 3218"/>
                <a:gd name="connsiteX2" fmla="*/ 766 w 2758"/>
                <a:gd name="connsiteY2" fmla="*/ 153 h 3218"/>
                <a:gd name="connsiteX3" fmla="*/ 0 w 2758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3218">
                  <a:moveTo>
                    <a:pt x="153" y="0"/>
                  </a:moveTo>
                  <a:lnTo>
                    <a:pt x="2759" y="3219"/>
                  </a:lnTo>
                  <a:lnTo>
                    <a:pt x="766" y="153"/>
                  </a:lnTo>
                  <a:cubicBezTo>
                    <a:pt x="766" y="153"/>
                    <a:pt x="306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2" name="Vrije vorm: vorm 1501">
              <a:extLst>
                <a:ext uri="{FF2B5EF4-FFF2-40B4-BE49-F238E27FC236}">
                  <a16:creationId xmlns:a16="http://schemas.microsoft.com/office/drawing/2014/main" id="{97A056F1-3632-57C3-F724-F48F57827F05}"/>
                </a:ext>
              </a:extLst>
            </p:cNvPr>
            <p:cNvSpPr/>
            <p:nvPr/>
          </p:nvSpPr>
          <p:spPr>
            <a:xfrm>
              <a:off x="10075146" y="4326266"/>
              <a:ext cx="11648" cy="13334"/>
            </a:xfrm>
            <a:custGeom>
              <a:avLst/>
              <a:gdLst>
                <a:gd name="connsiteX0" fmla="*/ 8583 w 11648"/>
                <a:gd name="connsiteY0" fmla="*/ 7050 h 13334"/>
                <a:gd name="connsiteX1" fmla="*/ 11649 w 11648"/>
                <a:gd name="connsiteY1" fmla="*/ 0 h 13334"/>
                <a:gd name="connsiteX2" fmla="*/ 5824 w 11648"/>
                <a:gd name="connsiteY2" fmla="*/ 7050 h 13334"/>
                <a:gd name="connsiteX3" fmla="*/ 0 w 11648"/>
                <a:gd name="connsiteY3" fmla="*/ 13334 h 13334"/>
                <a:gd name="connsiteX4" fmla="*/ 8583 w 11648"/>
                <a:gd name="connsiteY4" fmla="*/ 7050 h 13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48" h="13334">
                  <a:moveTo>
                    <a:pt x="8583" y="7050"/>
                  </a:moveTo>
                  <a:lnTo>
                    <a:pt x="11649" y="0"/>
                  </a:lnTo>
                  <a:cubicBezTo>
                    <a:pt x="10422" y="1686"/>
                    <a:pt x="8736" y="3832"/>
                    <a:pt x="5824" y="7050"/>
                  </a:cubicBezTo>
                  <a:cubicBezTo>
                    <a:pt x="3832" y="9196"/>
                    <a:pt x="1993" y="11342"/>
                    <a:pt x="0" y="13334"/>
                  </a:cubicBezTo>
                  <a:lnTo>
                    <a:pt x="8583" y="705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3" name="Vrije vorm: vorm 1502">
              <a:extLst>
                <a:ext uri="{FF2B5EF4-FFF2-40B4-BE49-F238E27FC236}">
                  <a16:creationId xmlns:a16="http://schemas.microsoft.com/office/drawing/2014/main" id="{8924E4B0-388B-5F52-6263-85046D4A36EC}"/>
                </a:ext>
              </a:extLst>
            </p:cNvPr>
            <p:cNvSpPr/>
            <p:nvPr/>
          </p:nvSpPr>
          <p:spPr>
            <a:xfrm>
              <a:off x="10093385" y="4306495"/>
              <a:ext cx="1685" cy="1992"/>
            </a:xfrm>
            <a:custGeom>
              <a:avLst/>
              <a:gdLst>
                <a:gd name="connsiteX0" fmla="*/ 1686 w 1685"/>
                <a:gd name="connsiteY0" fmla="*/ 920 h 1992"/>
                <a:gd name="connsiteX1" fmla="*/ 0 w 1685"/>
                <a:gd name="connsiteY1" fmla="*/ 0 h 1992"/>
                <a:gd name="connsiteX2" fmla="*/ 1226 w 1685"/>
                <a:gd name="connsiteY2" fmla="*/ 1992 h 1992"/>
                <a:gd name="connsiteX3" fmla="*/ 1686 w 1685"/>
                <a:gd name="connsiteY3" fmla="*/ 92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" h="1992">
                  <a:moveTo>
                    <a:pt x="1686" y="920"/>
                  </a:moveTo>
                  <a:cubicBezTo>
                    <a:pt x="766" y="920"/>
                    <a:pt x="0" y="0"/>
                    <a:pt x="0" y="0"/>
                  </a:cubicBezTo>
                  <a:lnTo>
                    <a:pt x="1226" y="1992"/>
                  </a:lnTo>
                  <a:lnTo>
                    <a:pt x="1686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4" name="Vrije vorm: vorm 1503">
              <a:extLst>
                <a:ext uri="{FF2B5EF4-FFF2-40B4-BE49-F238E27FC236}">
                  <a16:creationId xmlns:a16="http://schemas.microsoft.com/office/drawing/2014/main" id="{42FDDBC5-1DDB-CADC-5C1F-A27001CE05EE}"/>
                </a:ext>
              </a:extLst>
            </p:cNvPr>
            <p:cNvSpPr/>
            <p:nvPr/>
          </p:nvSpPr>
          <p:spPr>
            <a:xfrm>
              <a:off x="10050009" y="4330558"/>
              <a:ext cx="75887" cy="181009"/>
            </a:xfrm>
            <a:custGeom>
              <a:avLst/>
              <a:gdLst>
                <a:gd name="connsiteX0" fmla="*/ 153 w 75887"/>
                <a:gd name="connsiteY0" fmla="*/ 46900 h 181009"/>
                <a:gd name="connsiteX1" fmla="*/ 31114 w 75887"/>
                <a:gd name="connsiteY1" fmla="*/ 125527 h 181009"/>
                <a:gd name="connsiteX2" fmla="*/ 74948 w 75887"/>
                <a:gd name="connsiteY2" fmla="*/ 179630 h 181009"/>
                <a:gd name="connsiteX3" fmla="*/ 75714 w 75887"/>
                <a:gd name="connsiteY3" fmla="*/ 181010 h 181009"/>
                <a:gd name="connsiteX4" fmla="*/ 73875 w 75887"/>
                <a:gd name="connsiteY4" fmla="*/ 55177 h 181009"/>
                <a:gd name="connsiteX5" fmla="*/ 43988 w 75887"/>
                <a:gd name="connsiteY5" fmla="*/ 0 h 181009"/>
                <a:gd name="connsiteX6" fmla="*/ 38624 w 75887"/>
                <a:gd name="connsiteY6" fmla="*/ 11189 h 181009"/>
                <a:gd name="connsiteX7" fmla="*/ 0 w 75887"/>
                <a:gd name="connsiteY7" fmla="*/ 46900 h 18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887" h="181009">
                  <a:moveTo>
                    <a:pt x="153" y="46900"/>
                  </a:moveTo>
                  <a:cubicBezTo>
                    <a:pt x="7663" y="57935"/>
                    <a:pt x="26209" y="114032"/>
                    <a:pt x="31114" y="125527"/>
                  </a:cubicBezTo>
                  <a:cubicBezTo>
                    <a:pt x="36785" y="139014"/>
                    <a:pt x="74948" y="179630"/>
                    <a:pt x="74948" y="179630"/>
                  </a:cubicBezTo>
                  <a:cubicBezTo>
                    <a:pt x="74948" y="179630"/>
                    <a:pt x="75255" y="180243"/>
                    <a:pt x="75714" y="181010"/>
                  </a:cubicBezTo>
                  <a:cubicBezTo>
                    <a:pt x="76021" y="141160"/>
                    <a:pt x="76175" y="63913"/>
                    <a:pt x="73875" y="55177"/>
                  </a:cubicBezTo>
                  <a:cubicBezTo>
                    <a:pt x="72036" y="47973"/>
                    <a:pt x="56250" y="20538"/>
                    <a:pt x="43988" y="0"/>
                  </a:cubicBezTo>
                  <a:cubicBezTo>
                    <a:pt x="41843" y="5058"/>
                    <a:pt x="40004" y="9349"/>
                    <a:pt x="38624" y="11189"/>
                  </a:cubicBezTo>
                  <a:cubicBezTo>
                    <a:pt x="34026" y="17473"/>
                    <a:pt x="3678" y="40003"/>
                    <a:pt x="0" y="4690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5" name="Vrije vorm: vorm 1504">
              <a:extLst>
                <a:ext uri="{FF2B5EF4-FFF2-40B4-BE49-F238E27FC236}">
                  <a16:creationId xmlns:a16="http://schemas.microsoft.com/office/drawing/2014/main" id="{B278D9FC-D9FD-E353-BC53-569E6E7577E8}"/>
                </a:ext>
              </a:extLst>
            </p:cNvPr>
            <p:cNvSpPr/>
            <p:nvPr/>
          </p:nvSpPr>
          <p:spPr>
            <a:xfrm>
              <a:off x="10352255" y="4402287"/>
              <a:ext cx="3524" cy="1532"/>
            </a:xfrm>
            <a:custGeom>
              <a:avLst/>
              <a:gdLst>
                <a:gd name="connsiteX0" fmla="*/ 2605 w 3524"/>
                <a:gd name="connsiteY0" fmla="*/ 1533 h 1532"/>
                <a:gd name="connsiteX1" fmla="*/ 3525 w 3524"/>
                <a:gd name="connsiteY1" fmla="*/ 0 h 1532"/>
                <a:gd name="connsiteX2" fmla="*/ 0 w 3524"/>
                <a:gd name="connsiteY2" fmla="*/ 1379 h 1532"/>
                <a:gd name="connsiteX3" fmla="*/ 0 w 3524"/>
                <a:gd name="connsiteY3" fmla="*/ 1379 h 1532"/>
                <a:gd name="connsiteX4" fmla="*/ 2759 w 3524"/>
                <a:gd name="connsiteY4" fmla="*/ 1379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4" h="1532">
                  <a:moveTo>
                    <a:pt x="2605" y="1533"/>
                  </a:moveTo>
                  <a:lnTo>
                    <a:pt x="3525" y="0"/>
                  </a:lnTo>
                  <a:cubicBezTo>
                    <a:pt x="2452" y="460"/>
                    <a:pt x="1379" y="920"/>
                    <a:pt x="0" y="1379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1686" y="1379"/>
                    <a:pt x="2759" y="1379"/>
                    <a:pt x="2759" y="137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6" name="Vrije vorm: vorm 1505">
              <a:extLst>
                <a:ext uri="{FF2B5EF4-FFF2-40B4-BE49-F238E27FC236}">
                  <a16:creationId xmlns:a16="http://schemas.microsoft.com/office/drawing/2014/main" id="{93B678A6-EA0B-125C-5B0D-B1AD3F177764}"/>
                </a:ext>
              </a:extLst>
            </p:cNvPr>
            <p:cNvSpPr/>
            <p:nvPr/>
          </p:nvSpPr>
          <p:spPr>
            <a:xfrm>
              <a:off x="10399001" y="4332550"/>
              <a:ext cx="6436" cy="13947"/>
            </a:xfrm>
            <a:custGeom>
              <a:avLst/>
              <a:gdLst>
                <a:gd name="connsiteX0" fmla="*/ 6437 w 6436"/>
                <a:gd name="connsiteY0" fmla="*/ 0 h 13947"/>
                <a:gd name="connsiteX1" fmla="*/ 1839 w 6436"/>
                <a:gd name="connsiteY1" fmla="*/ 5671 h 13947"/>
                <a:gd name="connsiteX2" fmla="*/ 0 w 6436"/>
                <a:gd name="connsiteY2" fmla="*/ 13947 h 13947"/>
                <a:gd name="connsiteX3" fmla="*/ 6437 w 6436"/>
                <a:gd name="connsiteY3" fmla="*/ 0 h 1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6" h="13947">
                  <a:moveTo>
                    <a:pt x="6437" y="0"/>
                  </a:moveTo>
                  <a:cubicBezTo>
                    <a:pt x="5058" y="1993"/>
                    <a:pt x="3525" y="3985"/>
                    <a:pt x="1839" y="5671"/>
                  </a:cubicBezTo>
                  <a:lnTo>
                    <a:pt x="0" y="13947"/>
                  </a:lnTo>
                  <a:cubicBezTo>
                    <a:pt x="0" y="13947"/>
                    <a:pt x="2605" y="8276"/>
                    <a:pt x="643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7" name="Vrije vorm: vorm 1506">
              <a:extLst>
                <a:ext uri="{FF2B5EF4-FFF2-40B4-BE49-F238E27FC236}">
                  <a16:creationId xmlns:a16="http://schemas.microsoft.com/office/drawing/2014/main" id="{63466A7F-433A-4830-5494-12954236B32A}"/>
                </a:ext>
              </a:extLst>
            </p:cNvPr>
            <p:cNvSpPr/>
            <p:nvPr/>
          </p:nvSpPr>
          <p:spPr>
            <a:xfrm>
              <a:off x="10610052" y="4557548"/>
              <a:ext cx="919" cy="306"/>
            </a:xfrm>
            <a:custGeom>
              <a:avLst/>
              <a:gdLst>
                <a:gd name="connsiteX0" fmla="*/ 153 w 919"/>
                <a:gd name="connsiteY0" fmla="*/ 307 h 306"/>
                <a:gd name="connsiteX1" fmla="*/ 920 w 919"/>
                <a:gd name="connsiteY1" fmla="*/ 0 h 306"/>
                <a:gd name="connsiteX2" fmla="*/ 920 w 919"/>
                <a:gd name="connsiteY2" fmla="*/ 0 h 306"/>
                <a:gd name="connsiteX3" fmla="*/ 0 w 919"/>
                <a:gd name="connsiteY3" fmla="*/ 307 h 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9" h="306">
                  <a:moveTo>
                    <a:pt x="153" y="307"/>
                  </a:moveTo>
                  <a:lnTo>
                    <a:pt x="920" y="0"/>
                  </a:lnTo>
                  <a:lnTo>
                    <a:pt x="920" y="0"/>
                  </a:lnTo>
                  <a:cubicBezTo>
                    <a:pt x="920" y="0"/>
                    <a:pt x="306" y="0"/>
                    <a:pt x="0" y="30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8" name="Vrije vorm: vorm 1507">
              <a:extLst>
                <a:ext uri="{FF2B5EF4-FFF2-40B4-BE49-F238E27FC236}">
                  <a16:creationId xmlns:a16="http://schemas.microsoft.com/office/drawing/2014/main" id="{0FB27B90-FBA3-2590-2DBE-2E5D1F071C04}"/>
                </a:ext>
              </a:extLst>
            </p:cNvPr>
            <p:cNvSpPr/>
            <p:nvPr/>
          </p:nvSpPr>
          <p:spPr>
            <a:xfrm>
              <a:off x="10099516" y="4316610"/>
              <a:ext cx="21151" cy="34638"/>
            </a:xfrm>
            <a:custGeom>
              <a:avLst/>
              <a:gdLst>
                <a:gd name="connsiteX0" fmla="*/ 21151 w 21151"/>
                <a:gd name="connsiteY0" fmla="*/ 34639 h 34638"/>
                <a:gd name="connsiteX1" fmla="*/ 0 w 21151"/>
                <a:gd name="connsiteY1" fmla="*/ 0 h 34638"/>
                <a:gd name="connsiteX2" fmla="*/ 19159 w 21151"/>
                <a:gd name="connsiteY2" fmla="*/ 32033 h 34638"/>
                <a:gd name="connsiteX3" fmla="*/ 21151 w 21151"/>
                <a:gd name="connsiteY3" fmla="*/ 34639 h 3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51" h="34638">
                  <a:moveTo>
                    <a:pt x="21151" y="34639"/>
                  </a:moveTo>
                  <a:lnTo>
                    <a:pt x="0" y="0"/>
                  </a:lnTo>
                  <a:lnTo>
                    <a:pt x="19159" y="32033"/>
                  </a:lnTo>
                  <a:lnTo>
                    <a:pt x="21151" y="34639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09" name="Vrije vorm: vorm 1508">
              <a:extLst>
                <a:ext uri="{FF2B5EF4-FFF2-40B4-BE49-F238E27FC236}">
                  <a16:creationId xmlns:a16="http://schemas.microsoft.com/office/drawing/2014/main" id="{59F86E70-5802-978E-C065-31D5D187E6B1}"/>
                </a:ext>
              </a:extLst>
            </p:cNvPr>
            <p:cNvSpPr/>
            <p:nvPr/>
          </p:nvSpPr>
          <p:spPr>
            <a:xfrm>
              <a:off x="10124345" y="4524902"/>
              <a:ext cx="1225" cy="613"/>
            </a:xfrm>
            <a:custGeom>
              <a:avLst/>
              <a:gdLst>
                <a:gd name="connsiteX0" fmla="*/ 306 w 1225"/>
                <a:gd name="connsiteY0" fmla="*/ 613 h 613"/>
                <a:gd name="connsiteX1" fmla="*/ 1225 w 1225"/>
                <a:gd name="connsiteY1" fmla="*/ 0 h 613"/>
                <a:gd name="connsiteX2" fmla="*/ 0 w 1225"/>
                <a:gd name="connsiteY2" fmla="*/ 306 h 613"/>
                <a:gd name="connsiteX3" fmla="*/ 306 w 1225"/>
                <a:gd name="connsiteY3" fmla="*/ 613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613">
                  <a:moveTo>
                    <a:pt x="306" y="613"/>
                  </a:moveTo>
                  <a:cubicBezTo>
                    <a:pt x="306" y="613"/>
                    <a:pt x="613" y="460"/>
                    <a:pt x="1225" y="0"/>
                  </a:cubicBezTo>
                  <a:cubicBezTo>
                    <a:pt x="920" y="306"/>
                    <a:pt x="459" y="306"/>
                    <a:pt x="0" y="306"/>
                  </a:cubicBezTo>
                  <a:cubicBezTo>
                    <a:pt x="0" y="306"/>
                    <a:pt x="306" y="613"/>
                    <a:pt x="306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0" name="Vrije vorm: vorm 1509">
              <a:extLst>
                <a:ext uri="{FF2B5EF4-FFF2-40B4-BE49-F238E27FC236}">
                  <a16:creationId xmlns:a16="http://schemas.microsoft.com/office/drawing/2014/main" id="{A5476700-FCAC-A08D-1CC7-BA92B728758C}"/>
                </a:ext>
              </a:extLst>
            </p:cNvPr>
            <p:cNvSpPr/>
            <p:nvPr/>
          </p:nvSpPr>
          <p:spPr>
            <a:xfrm>
              <a:off x="10455557" y="4217446"/>
              <a:ext cx="1226" cy="2145"/>
            </a:xfrm>
            <a:custGeom>
              <a:avLst/>
              <a:gdLst>
                <a:gd name="connsiteX0" fmla="*/ 153 w 1226"/>
                <a:gd name="connsiteY0" fmla="*/ 2146 h 2145"/>
                <a:gd name="connsiteX1" fmla="*/ 1226 w 1226"/>
                <a:gd name="connsiteY1" fmla="*/ 0 h 2145"/>
                <a:gd name="connsiteX2" fmla="*/ 459 w 1226"/>
                <a:gd name="connsiteY2" fmla="*/ 613 h 2145"/>
                <a:gd name="connsiteX3" fmla="*/ 0 w 1226"/>
                <a:gd name="connsiteY3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2145">
                  <a:moveTo>
                    <a:pt x="153" y="2146"/>
                  </a:moveTo>
                  <a:cubicBezTo>
                    <a:pt x="153" y="2146"/>
                    <a:pt x="920" y="766"/>
                    <a:pt x="1226" y="0"/>
                  </a:cubicBezTo>
                  <a:lnTo>
                    <a:pt x="459" y="613"/>
                  </a:lnTo>
                  <a:cubicBezTo>
                    <a:pt x="459" y="613"/>
                    <a:pt x="153" y="1686"/>
                    <a:pt x="0" y="214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1" name="Vrije vorm: vorm 1510">
              <a:extLst>
                <a:ext uri="{FF2B5EF4-FFF2-40B4-BE49-F238E27FC236}">
                  <a16:creationId xmlns:a16="http://schemas.microsoft.com/office/drawing/2014/main" id="{95B8B7DE-5A99-C96B-FFF4-282006A8747A}"/>
                </a:ext>
              </a:extLst>
            </p:cNvPr>
            <p:cNvSpPr/>
            <p:nvPr/>
          </p:nvSpPr>
          <p:spPr>
            <a:xfrm>
              <a:off x="10036675" y="4546359"/>
              <a:ext cx="1226" cy="1072"/>
            </a:xfrm>
            <a:custGeom>
              <a:avLst/>
              <a:gdLst>
                <a:gd name="connsiteX0" fmla="*/ 0 w 1226"/>
                <a:gd name="connsiteY0" fmla="*/ 153 h 1072"/>
                <a:gd name="connsiteX1" fmla="*/ 1226 w 1226"/>
                <a:gd name="connsiteY1" fmla="*/ 1073 h 1072"/>
                <a:gd name="connsiteX2" fmla="*/ 153 w 1226"/>
                <a:gd name="connsiteY2" fmla="*/ 0 h 1072"/>
                <a:gd name="connsiteX3" fmla="*/ 0 w 1226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1072">
                  <a:moveTo>
                    <a:pt x="0" y="153"/>
                  </a:moveTo>
                  <a:lnTo>
                    <a:pt x="1226" y="1073"/>
                  </a:lnTo>
                  <a:lnTo>
                    <a:pt x="153" y="0"/>
                  </a:lnTo>
                  <a:cubicBezTo>
                    <a:pt x="153" y="0"/>
                    <a:pt x="153" y="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2" name="Vrije vorm: vorm 1511">
              <a:extLst>
                <a:ext uri="{FF2B5EF4-FFF2-40B4-BE49-F238E27FC236}">
                  <a16:creationId xmlns:a16="http://schemas.microsoft.com/office/drawing/2014/main" id="{CE839C63-41F1-BBE5-C75E-BC91FE5B27D4}"/>
                </a:ext>
              </a:extLst>
            </p:cNvPr>
            <p:cNvSpPr/>
            <p:nvPr/>
          </p:nvSpPr>
          <p:spPr>
            <a:xfrm>
              <a:off x="10446361" y="4252697"/>
              <a:ext cx="2298" cy="2758"/>
            </a:xfrm>
            <a:custGeom>
              <a:avLst/>
              <a:gdLst>
                <a:gd name="connsiteX0" fmla="*/ 2298 w 2298"/>
                <a:gd name="connsiteY0" fmla="*/ 1226 h 2758"/>
                <a:gd name="connsiteX1" fmla="*/ 1225 w 2298"/>
                <a:gd name="connsiteY1" fmla="*/ 0 h 2758"/>
                <a:gd name="connsiteX2" fmla="*/ 0 w 2298"/>
                <a:gd name="connsiteY2" fmla="*/ 2759 h 2758"/>
                <a:gd name="connsiteX3" fmla="*/ 2298 w 2298"/>
                <a:gd name="connsiteY3" fmla="*/ 1226 h 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8" h="2758">
                  <a:moveTo>
                    <a:pt x="2298" y="1226"/>
                  </a:moveTo>
                  <a:cubicBezTo>
                    <a:pt x="2298" y="1226"/>
                    <a:pt x="1225" y="613"/>
                    <a:pt x="1225" y="0"/>
                  </a:cubicBezTo>
                  <a:lnTo>
                    <a:pt x="0" y="2759"/>
                  </a:lnTo>
                  <a:cubicBezTo>
                    <a:pt x="0" y="2759"/>
                    <a:pt x="1532" y="1686"/>
                    <a:pt x="2298" y="122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3" name="Vrije vorm: vorm 1512">
              <a:extLst>
                <a:ext uri="{FF2B5EF4-FFF2-40B4-BE49-F238E27FC236}">
                  <a16:creationId xmlns:a16="http://schemas.microsoft.com/office/drawing/2014/main" id="{140F057D-E9D7-CD7D-ECE0-350164D1298B}"/>
                </a:ext>
              </a:extLst>
            </p:cNvPr>
            <p:cNvSpPr/>
            <p:nvPr/>
          </p:nvSpPr>
          <p:spPr>
            <a:xfrm>
              <a:off x="9953604" y="4039501"/>
              <a:ext cx="8889" cy="10115"/>
            </a:xfrm>
            <a:custGeom>
              <a:avLst/>
              <a:gdLst>
                <a:gd name="connsiteX0" fmla="*/ 5824 w 8889"/>
                <a:gd name="connsiteY0" fmla="*/ 7204 h 10115"/>
                <a:gd name="connsiteX1" fmla="*/ 8890 w 8889"/>
                <a:gd name="connsiteY1" fmla="*/ 10116 h 10115"/>
                <a:gd name="connsiteX2" fmla="*/ 0 w 8889"/>
                <a:gd name="connsiteY2" fmla="*/ 0 h 10115"/>
                <a:gd name="connsiteX3" fmla="*/ 5824 w 8889"/>
                <a:gd name="connsiteY3" fmla="*/ 7357 h 1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9" h="10115">
                  <a:moveTo>
                    <a:pt x="5824" y="7204"/>
                  </a:moveTo>
                  <a:lnTo>
                    <a:pt x="8890" y="10116"/>
                  </a:lnTo>
                  <a:cubicBezTo>
                    <a:pt x="8890" y="10116"/>
                    <a:pt x="5364" y="6131"/>
                    <a:pt x="0" y="0"/>
                  </a:cubicBezTo>
                  <a:lnTo>
                    <a:pt x="5824" y="735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4" name="Vrije vorm: vorm 1513">
              <a:extLst>
                <a:ext uri="{FF2B5EF4-FFF2-40B4-BE49-F238E27FC236}">
                  <a16:creationId xmlns:a16="http://schemas.microsoft.com/office/drawing/2014/main" id="{43A9A09F-DE2F-239C-640D-EFD1C4364C99}"/>
                </a:ext>
              </a:extLst>
            </p:cNvPr>
            <p:cNvSpPr/>
            <p:nvPr/>
          </p:nvSpPr>
          <p:spPr>
            <a:xfrm>
              <a:off x="10143197" y="3934666"/>
              <a:ext cx="766" cy="4444"/>
            </a:xfrm>
            <a:custGeom>
              <a:avLst/>
              <a:gdLst>
                <a:gd name="connsiteX0" fmla="*/ 766 w 766"/>
                <a:gd name="connsiteY0" fmla="*/ 153 h 4444"/>
                <a:gd name="connsiteX1" fmla="*/ 153 w 766"/>
                <a:gd name="connsiteY1" fmla="*/ 2452 h 4444"/>
                <a:gd name="connsiteX2" fmla="*/ 0 w 766"/>
                <a:gd name="connsiteY2" fmla="*/ 4445 h 4444"/>
                <a:gd name="connsiteX3" fmla="*/ 766 w 766"/>
                <a:gd name="connsiteY3" fmla="*/ 0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" h="4444">
                  <a:moveTo>
                    <a:pt x="766" y="153"/>
                  </a:moveTo>
                  <a:lnTo>
                    <a:pt x="153" y="2452"/>
                  </a:lnTo>
                  <a:cubicBezTo>
                    <a:pt x="153" y="3219"/>
                    <a:pt x="153" y="3678"/>
                    <a:pt x="0" y="4445"/>
                  </a:cubicBezTo>
                  <a:cubicBezTo>
                    <a:pt x="307" y="3065"/>
                    <a:pt x="613" y="1533"/>
                    <a:pt x="766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5" name="Vrije vorm: vorm 1514">
              <a:extLst>
                <a:ext uri="{FF2B5EF4-FFF2-40B4-BE49-F238E27FC236}">
                  <a16:creationId xmlns:a16="http://schemas.microsoft.com/office/drawing/2014/main" id="{92FFC431-CA55-8FF8-26DA-698B44E70370}"/>
                </a:ext>
              </a:extLst>
            </p:cNvPr>
            <p:cNvSpPr/>
            <p:nvPr/>
          </p:nvSpPr>
          <p:spPr>
            <a:xfrm>
              <a:off x="10138752" y="3952598"/>
              <a:ext cx="2145" cy="6437"/>
            </a:xfrm>
            <a:custGeom>
              <a:avLst/>
              <a:gdLst>
                <a:gd name="connsiteX0" fmla="*/ 0 w 2145"/>
                <a:gd name="connsiteY0" fmla="*/ 1533 h 6437"/>
                <a:gd name="connsiteX1" fmla="*/ 1073 w 2145"/>
                <a:gd name="connsiteY1" fmla="*/ 6437 h 6437"/>
                <a:gd name="connsiteX2" fmla="*/ 2145 w 2145"/>
                <a:gd name="connsiteY2" fmla="*/ 0 h 6437"/>
                <a:gd name="connsiteX3" fmla="*/ 153 w 2145"/>
                <a:gd name="connsiteY3" fmla="*/ 1533 h 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6437">
                  <a:moveTo>
                    <a:pt x="0" y="1533"/>
                  </a:moveTo>
                  <a:cubicBezTo>
                    <a:pt x="613" y="4598"/>
                    <a:pt x="1073" y="6437"/>
                    <a:pt x="1073" y="6437"/>
                  </a:cubicBezTo>
                  <a:cubicBezTo>
                    <a:pt x="1073" y="6437"/>
                    <a:pt x="1379" y="3832"/>
                    <a:pt x="2145" y="0"/>
                  </a:cubicBezTo>
                  <a:cubicBezTo>
                    <a:pt x="1532" y="1379"/>
                    <a:pt x="920" y="1993"/>
                    <a:pt x="153" y="153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6" name="Vrije vorm: vorm 1515">
              <a:extLst>
                <a:ext uri="{FF2B5EF4-FFF2-40B4-BE49-F238E27FC236}">
                  <a16:creationId xmlns:a16="http://schemas.microsoft.com/office/drawing/2014/main" id="{3312D040-AF63-F898-85CE-041D85398893}"/>
                </a:ext>
              </a:extLst>
            </p:cNvPr>
            <p:cNvSpPr/>
            <p:nvPr/>
          </p:nvSpPr>
          <p:spPr>
            <a:xfrm>
              <a:off x="10152699" y="4051456"/>
              <a:ext cx="188826" cy="247221"/>
            </a:xfrm>
            <a:custGeom>
              <a:avLst/>
              <a:gdLst>
                <a:gd name="connsiteX0" fmla="*/ 1839 w 188826"/>
                <a:gd name="connsiteY0" fmla="*/ 224691 h 247221"/>
                <a:gd name="connsiteX1" fmla="*/ 0 w 188826"/>
                <a:gd name="connsiteY1" fmla="*/ 234960 h 247221"/>
                <a:gd name="connsiteX2" fmla="*/ 45061 w 188826"/>
                <a:gd name="connsiteY2" fmla="*/ 170281 h 247221"/>
                <a:gd name="connsiteX3" fmla="*/ 79087 w 188826"/>
                <a:gd name="connsiteY3" fmla="*/ 154648 h 247221"/>
                <a:gd name="connsiteX4" fmla="*/ 79087 w 188826"/>
                <a:gd name="connsiteY4" fmla="*/ 155261 h 247221"/>
                <a:gd name="connsiteX5" fmla="*/ 79546 w 188826"/>
                <a:gd name="connsiteY5" fmla="*/ 155107 h 247221"/>
                <a:gd name="connsiteX6" fmla="*/ 72343 w 188826"/>
                <a:gd name="connsiteY6" fmla="*/ 128898 h 247221"/>
                <a:gd name="connsiteX7" fmla="*/ 80466 w 188826"/>
                <a:gd name="connsiteY7" fmla="*/ 131811 h 247221"/>
                <a:gd name="connsiteX8" fmla="*/ 79239 w 188826"/>
                <a:gd name="connsiteY8" fmla="*/ 125833 h 247221"/>
                <a:gd name="connsiteX9" fmla="*/ 91961 w 188826"/>
                <a:gd name="connsiteY9" fmla="*/ 150663 h 247221"/>
                <a:gd name="connsiteX10" fmla="*/ 105142 w 188826"/>
                <a:gd name="connsiteY10" fmla="*/ 146218 h 247221"/>
                <a:gd name="connsiteX11" fmla="*/ 112039 w 188826"/>
                <a:gd name="connsiteY11" fmla="*/ 135029 h 247221"/>
                <a:gd name="connsiteX12" fmla="*/ 119702 w 188826"/>
                <a:gd name="connsiteY12" fmla="*/ 130738 h 247221"/>
                <a:gd name="connsiteX13" fmla="*/ 121695 w 188826"/>
                <a:gd name="connsiteY13" fmla="*/ 127366 h 247221"/>
                <a:gd name="connsiteX14" fmla="*/ 131504 w 188826"/>
                <a:gd name="connsiteY14" fmla="*/ 130738 h 247221"/>
                <a:gd name="connsiteX15" fmla="*/ 110200 w 188826"/>
                <a:gd name="connsiteY15" fmla="*/ 193731 h 247221"/>
                <a:gd name="connsiteX16" fmla="*/ 114951 w 188826"/>
                <a:gd name="connsiteY16" fmla="*/ 184382 h 247221"/>
                <a:gd name="connsiteX17" fmla="*/ 114951 w 188826"/>
                <a:gd name="connsiteY17" fmla="*/ 197869 h 247221"/>
                <a:gd name="connsiteX18" fmla="*/ 113572 w 188826"/>
                <a:gd name="connsiteY18" fmla="*/ 201548 h 247221"/>
                <a:gd name="connsiteX19" fmla="*/ 150970 w 188826"/>
                <a:gd name="connsiteY19" fmla="*/ 247222 h 247221"/>
                <a:gd name="connsiteX20" fmla="*/ 152349 w 188826"/>
                <a:gd name="connsiteY20" fmla="*/ 245689 h 247221"/>
                <a:gd name="connsiteX21" fmla="*/ 151276 w 188826"/>
                <a:gd name="connsiteY21" fmla="*/ 234500 h 247221"/>
                <a:gd name="connsiteX22" fmla="*/ 163077 w 188826"/>
                <a:gd name="connsiteY22" fmla="*/ 196490 h 247221"/>
                <a:gd name="connsiteX23" fmla="*/ 169055 w 188826"/>
                <a:gd name="connsiteY23" fmla="*/ 157253 h 247221"/>
                <a:gd name="connsiteX24" fmla="*/ 139627 w 188826"/>
                <a:gd name="connsiteY24" fmla="*/ 68051 h 247221"/>
                <a:gd name="connsiteX25" fmla="*/ 147904 w 188826"/>
                <a:gd name="connsiteY25" fmla="*/ 71423 h 247221"/>
                <a:gd name="connsiteX26" fmla="*/ 177331 w 188826"/>
                <a:gd name="connsiteY26" fmla="*/ 159092 h 247221"/>
                <a:gd name="connsiteX27" fmla="*/ 188826 w 188826"/>
                <a:gd name="connsiteY27" fmla="*/ 98398 h 247221"/>
                <a:gd name="connsiteX28" fmla="*/ 162617 w 188826"/>
                <a:gd name="connsiteY28" fmla="*/ 29274 h 247221"/>
                <a:gd name="connsiteX29" fmla="*/ 137175 w 188826"/>
                <a:gd name="connsiteY29" fmla="*/ 0 h 247221"/>
                <a:gd name="connsiteX30" fmla="*/ 113878 w 188826"/>
                <a:gd name="connsiteY30" fmla="*/ 23757 h 247221"/>
                <a:gd name="connsiteX31" fmla="*/ 76941 w 188826"/>
                <a:gd name="connsiteY31" fmla="*/ 52418 h 247221"/>
                <a:gd name="connsiteX32" fmla="*/ 50578 w 188826"/>
                <a:gd name="connsiteY32" fmla="*/ 91195 h 247221"/>
                <a:gd name="connsiteX33" fmla="*/ 25290 w 188826"/>
                <a:gd name="connsiteY33" fmla="*/ 148517 h 247221"/>
                <a:gd name="connsiteX34" fmla="*/ 2146 w 188826"/>
                <a:gd name="connsiteY34" fmla="*/ 224385 h 24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88826" h="247221">
                  <a:moveTo>
                    <a:pt x="1839" y="224691"/>
                  </a:moveTo>
                  <a:lnTo>
                    <a:pt x="0" y="234960"/>
                  </a:lnTo>
                  <a:cubicBezTo>
                    <a:pt x="8736" y="222852"/>
                    <a:pt x="32033" y="189899"/>
                    <a:pt x="45061" y="170281"/>
                  </a:cubicBezTo>
                  <a:cubicBezTo>
                    <a:pt x="47666" y="166296"/>
                    <a:pt x="71423" y="139321"/>
                    <a:pt x="79087" y="154648"/>
                  </a:cubicBezTo>
                  <a:cubicBezTo>
                    <a:pt x="79087" y="154801"/>
                    <a:pt x="79087" y="155107"/>
                    <a:pt x="79087" y="155261"/>
                  </a:cubicBezTo>
                  <a:cubicBezTo>
                    <a:pt x="79087" y="155261"/>
                    <a:pt x="79393" y="155261"/>
                    <a:pt x="79546" y="155107"/>
                  </a:cubicBezTo>
                  <a:lnTo>
                    <a:pt x="72343" y="128898"/>
                  </a:lnTo>
                  <a:cubicBezTo>
                    <a:pt x="72343" y="128898"/>
                    <a:pt x="76941" y="127979"/>
                    <a:pt x="80466" y="131811"/>
                  </a:cubicBezTo>
                  <a:cubicBezTo>
                    <a:pt x="79700" y="128285"/>
                    <a:pt x="79239" y="125833"/>
                    <a:pt x="79239" y="125833"/>
                  </a:cubicBezTo>
                  <a:cubicBezTo>
                    <a:pt x="83071" y="122768"/>
                    <a:pt x="88283" y="137788"/>
                    <a:pt x="91961" y="150663"/>
                  </a:cubicBezTo>
                  <a:cubicBezTo>
                    <a:pt x="97632" y="148670"/>
                    <a:pt x="102536" y="147137"/>
                    <a:pt x="105142" y="146218"/>
                  </a:cubicBezTo>
                  <a:cubicBezTo>
                    <a:pt x="107441" y="141466"/>
                    <a:pt x="109893" y="137175"/>
                    <a:pt x="112039" y="135029"/>
                  </a:cubicBezTo>
                  <a:cubicBezTo>
                    <a:pt x="114951" y="132117"/>
                    <a:pt x="117710" y="131044"/>
                    <a:pt x="119702" y="130738"/>
                  </a:cubicBezTo>
                  <a:cubicBezTo>
                    <a:pt x="120316" y="129512"/>
                    <a:pt x="120929" y="128285"/>
                    <a:pt x="121695" y="127366"/>
                  </a:cubicBezTo>
                  <a:cubicBezTo>
                    <a:pt x="121695" y="127366"/>
                    <a:pt x="134876" y="118936"/>
                    <a:pt x="131504" y="130738"/>
                  </a:cubicBezTo>
                  <a:cubicBezTo>
                    <a:pt x="128285" y="142386"/>
                    <a:pt x="110660" y="167062"/>
                    <a:pt x="110200" y="193731"/>
                  </a:cubicBezTo>
                  <a:lnTo>
                    <a:pt x="114951" y="184382"/>
                  </a:lnTo>
                  <a:cubicBezTo>
                    <a:pt x="114951" y="184382"/>
                    <a:pt x="117097" y="189439"/>
                    <a:pt x="114951" y="197869"/>
                  </a:cubicBezTo>
                  <a:cubicBezTo>
                    <a:pt x="114644" y="198789"/>
                    <a:pt x="114185" y="200015"/>
                    <a:pt x="113572" y="201548"/>
                  </a:cubicBezTo>
                  <a:cubicBezTo>
                    <a:pt x="120622" y="204153"/>
                    <a:pt x="148363" y="243390"/>
                    <a:pt x="150970" y="247222"/>
                  </a:cubicBezTo>
                  <a:cubicBezTo>
                    <a:pt x="151429" y="246762"/>
                    <a:pt x="151889" y="246149"/>
                    <a:pt x="152349" y="245689"/>
                  </a:cubicBezTo>
                  <a:cubicBezTo>
                    <a:pt x="149897" y="244616"/>
                    <a:pt x="147138" y="241857"/>
                    <a:pt x="151276" y="234500"/>
                  </a:cubicBezTo>
                  <a:cubicBezTo>
                    <a:pt x="151276" y="234500"/>
                    <a:pt x="164304" y="226684"/>
                    <a:pt x="163077" y="196490"/>
                  </a:cubicBezTo>
                  <a:cubicBezTo>
                    <a:pt x="162004" y="172580"/>
                    <a:pt x="165070" y="155720"/>
                    <a:pt x="169055" y="157253"/>
                  </a:cubicBezTo>
                  <a:lnTo>
                    <a:pt x="139627" y="68051"/>
                  </a:lnTo>
                  <a:lnTo>
                    <a:pt x="147904" y="71423"/>
                  </a:lnTo>
                  <a:cubicBezTo>
                    <a:pt x="152349" y="49965"/>
                    <a:pt x="181470" y="157100"/>
                    <a:pt x="177331" y="159092"/>
                  </a:cubicBezTo>
                  <a:cubicBezTo>
                    <a:pt x="177331" y="159092"/>
                    <a:pt x="188826" y="118630"/>
                    <a:pt x="188826" y="98398"/>
                  </a:cubicBezTo>
                  <a:cubicBezTo>
                    <a:pt x="188826" y="78167"/>
                    <a:pt x="162617" y="29274"/>
                    <a:pt x="162617" y="29274"/>
                  </a:cubicBezTo>
                  <a:lnTo>
                    <a:pt x="137175" y="0"/>
                  </a:lnTo>
                  <a:lnTo>
                    <a:pt x="113878" y="23757"/>
                  </a:lnTo>
                  <a:lnTo>
                    <a:pt x="76941" y="52418"/>
                  </a:lnTo>
                  <a:lnTo>
                    <a:pt x="50578" y="91195"/>
                  </a:lnTo>
                  <a:lnTo>
                    <a:pt x="25290" y="148517"/>
                  </a:lnTo>
                  <a:cubicBezTo>
                    <a:pt x="25290" y="148517"/>
                    <a:pt x="7357" y="195723"/>
                    <a:pt x="2146" y="224385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7" name="Vrije vorm: vorm 1516">
              <a:extLst>
                <a:ext uri="{FF2B5EF4-FFF2-40B4-BE49-F238E27FC236}">
                  <a16:creationId xmlns:a16="http://schemas.microsoft.com/office/drawing/2014/main" id="{AB1D6FD5-D6C5-3F6E-3AF2-AEF10449AF89}"/>
                </a:ext>
              </a:extLst>
            </p:cNvPr>
            <p:cNvSpPr/>
            <p:nvPr/>
          </p:nvSpPr>
          <p:spPr>
            <a:xfrm>
              <a:off x="10146109" y="3965779"/>
              <a:ext cx="24829" cy="55636"/>
            </a:xfrm>
            <a:custGeom>
              <a:avLst/>
              <a:gdLst>
                <a:gd name="connsiteX0" fmla="*/ 24829 w 24829"/>
                <a:gd name="connsiteY0" fmla="*/ 54717 h 55636"/>
                <a:gd name="connsiteX1" fmla="*/ 0 w 24829"/>
                <a:gd name="connsiteY1" fmla="*/ 0 h 55636"/>
                <a:gd name="connsiteX2" fmla="*/ 24217 w 24829"/>
                <a:gd name="connsiteY2" fmla="*/ 55636 h 55636"/>
                <a:gd name="connsiteX3" fmla="*/ 24829 w 24829"/>
                <a:gd name="connsiteY3" fmla="*/ 54717 h 5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29" h="55636">
                  <a:moveTo>
                    <a:pt x="24829" y="54717"/>
                  </a:moveTo>
                  <a:cubicBezTo>
                    <a:pt x="16553" y="50578"/>
                    <a:pt x="920" y="13334"/>
                    <a:pt x="0" y="0"/>
                  </a:cubicBezTo>
                  <a:cubicBezTo>
                    <a:pt x="0" y="26975"/>
                    <a:pt x="24217" y="55636"/>
                    <a:pt x="24217" y="55636"/>
                  </a:cubicBezTo>
                  <a:cubicBezTo>
                    <a:pt x="24217" y="55636"/>
                    <a:pt x="24523" y="55330"/>
                    <a:pt x="24829" y="5471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8" name="Vrije vorm: vorm 1517">
              <a:extLst>
                <a:ext uri="{FF2B5EF4-FFF2-40B4-BE49-F238E27FC236}">
                  <a16:creationId xmlns:a16="http://schemas.microsoft.com/office/drawing/2014/main" id="{4ABF896A-D1D7-4D30-E586-7D76F5499C66}"/>
                </a:ext>
              </a:extLst>
            </p:cNvPr>
            <p:cNvSpPr/>
            <p:nvPr/>
          </p:nvSpPr>
          <p:spPr>
            <a:xfrm>
              <a:off x="10209102" y="4077972"/>
              <a:ext cx="21917" cy="41535"/>
            </a:xfrm>
            <a:custGeom>
              <a:avLst/>
              <a:gdLst>
                <a:gd name="connsiteX0" fmla="*/ 21917 w 21917"/>
                <a:gd name="connsiteY0" fmla="*/ 0 h 41535"/>
                <a:gd name="connsiteX1" fmla="*/ 0 w 21917"/>
                <a:gd name="connsiteY1" fmla="*/ 41536 h 41535"/>
                <a:gd name="connsiteX2" fmla="*/ 17166 w 21917"/>
                <a:gd name="connsiteY2" fmla="*/ 12568 h 41535"/>
                <a:gd name="connsiteX3" fmla="*/ 21917 w 21917"/>
                <a:gd name="connsiteY3" fmla="*/ 0 h 41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17" h="41535">
                  <a:moveTo>
                    <a:pt x="21917" y="0"/>
                  </a:moveTo>
                  <a:cubicBezTo>
                    <a:pt x="14714" y="14254"/>
                    <a:pt x="5824" y="31727"/>
                    <a:pt x="0" y="41536"/>
                  </a:cubicBezTo>
                  <a:cubicBezTo>
                    <a:pt x="11495" y="24216"/>
                    <a:pt x="17166" y="12568"/>
                    <a:pt x="17166" y="12568"/>
                  </a:cubicBezTo>
                  <a:lnTo>
                    <a:pt x="21917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19" name="Vrije vorm: vorm 1518">
              <a:extLst>
                <a:ext uri="{FF2B5EF4-FFF2-40B4-BE49-F238E27FC236}">
                  <a16:creationId xmlns:a16="http://schemas.microsoft.com/office/drawing/2014/main" id="{53ABF0F6-75DB-BCB7-851A-96B7DC2871FD}"/>
                </a:ext>
              </a:extLst>
            </p:cNvPr>
            <p:cNvSpPr/>
            <p:nvPr/>
          </p:nvSpPr>
          <p:spPr>
            <a:xfrm>
              <a:off x="10265504" y="4059733"/>
              <a:ext cx="9196" cy="7663"/>
            </a:xfrm>
            <a:custGeom>
              <a:avLst/>
              <a:gdLst>
                <a:gd name="connsiteX0" fmla="*/ 6131 w 9196"/>
                <a:gd name="connsiteY0" fmla="*/ 3832 h 7663"/>
                <a:gd name="connsiteX1" fmla="*/ 9197 w 9196"/>
                <a:gd name="connsiteY1" fmla="*/ 0 h 7663"/>
                <a:gd name="connsiteX2" fmla="*/ 0 w 9196"/>
                <a:gd name="connsiteY2" fmla="*/ 7663 h 7663"/>
                <a:gd name="connsiteX3" fmla="*/ 6131 w 9196"/>
                <a:gd name="connsiteY3" fmla="*/ 3832 h 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96" h="7663">
                  <a:moveTo>
                    <a:pt x="6131" y="3832"/>
                  </a:moveTo>
                  <a:lnTo>
                    <a:pt x="9197" y="0"/>
                  </a:lnTo>
                  <a:cubicBezTo>
                    <a:pt x="6285" y="2606"/>
                    <a:pt x="3219" y="5211"/>
                    <a:pt x="0" y="7663"/>
                  </a:cubicBezTo>
                  <a:lnTo>
                    <a:pt x="6131" y="3832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0" name="Vrije vorm: vorm 1519">
              <a:extLst>
                <a:ext uri="{FF2B5EF4-FFF2-40B4-BE49-F238E27FC236}">
                  <a16:creationId xmlns:a16="http://schemas.microsoft.com/office/drawing/2014/main" id="{8ACBAF59-A05A-65B3-D828-A17AF732D068}"/>
                </a:ext>
              </a:extLst>
            </p:cNvPr>
            <p:cNvSpPr/>
            <p:nvPr/>
          </p:nvSpPr>
          <p:spPr>
            <a:xfrm>
              <a:off x="9922184" y="4066630"/>
              <a:ext cx="6130" cy="2299"/>
            </a:xfrm>
            <a:custGeom>
              <a:avLst/>
              <a:gdLst>
                <a:gd name="connsiteX0" fmla="*/ 0 w 6130"/>
                <a:gd name="connsiteY0" fmla="*/ 2299 h 2299"/>
                <a:gd name="connsiteX1" fmla="*/ 6130 w 6130"/>
                <a:gd name="connsiteY1" fmla="*/ 613 h 2299"/>
                <a:gd name="connsiteX2" fmla="*/ 4138 w 6130"/>
                <a:gd name="connsiteY2" fmla="*/ 0 h 2299"/>
                <a:gd name="connsiteX3" fmla="*/ 0 w 6130"/>
                <a:gd name="connsiteY3" fmla="*/ 2299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0" h="2299">
                  <a:moveTo>
                    <a:pt x="0" y="2299"/>
                  </a:moveTo>
                  <a:cubicBezTo>
                    <a:pt x="2146" y="1533"/>
                    <a:pt x="4291" y="1073"/>
                    <a:pt x="6130" y="613"/>
                  </a:cubicBezTo>
                  <a:lnTo>
                    <a:pt x="4138" y="0"/>
                  </a:lnTo>
                  <a:cubicBezTo>
                    <a:pt x="3371" y="460"/>
                    <a:pt x="1839" y="1226"/>
                    <a:pt x="0" y="229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1" name="Vrije vorm: vorm 1520">
              <a:extLst>
                <a:ext uri="{FF2B5EF4-FFF2-40B4-BE49-F238E27FC236}">
                  <a16:creationId xmlns:a16="http://schemas.microsoft.com/office/drawing/2014/main" id="{878F9384-D572-FFE1-88A2-68A930257C71}"/>
                </a:ext>
              </a:extLst>
            </p:cNvPr>
            <p:cNvSpPr/>
            <p:nvPr/>
          </p:nvSpPr>
          <p:spPr>
            <a:xfrm>
              <a:off x="10160209" y="4034290"/>
              <a:ext cx="3831" cy="20997"/>
            </a:xfrm>
            <a:custGeom>
              <a:avLst/>
              <a:gdLst>
                <a:gd name="connsiteX0" fmla="*/ 0 w 3831"/>
                <a:gd name="connsiteY0" fmla="*/ 20998 h 20997"/>
                <a:gd name="connsiteX1" fmla="*/ 3832 w 3831"/>
                <a:gd name="connsiteY1" fmla="*/ 5671 h 20997"/>
                <a:gd name="connsiteX2" fmla="*/ 1533 w 3831"/>
                <a:gd name="connsiteY2" fmla="*/ 0 h 20997"/>
                <a:gd name="connsiteX3" fmla="*/ 0 w 3831"/>
                <a:gd name="connsiteY3" fmla="*/ 20998 h 20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1" h="20997">
                  <a:moveTo>
                    <a:pt x="0" y="20998"/>
                  </a:moveTo>
                  <a:lnTo>
                    <a:pt x="3832" y="5671"/>
                  </a:lnTo>
                  <a:lnTo>
                    <a:pt x="1533" y="0"/>
                  </a:lnTo>
                  <a:cubicBezTo>
                    <a:pt x="1533" y="5518"/>
                    <a:pt x="920" y="12875"/>
                    <a:pt x="0" y="2099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2" name="Vrije vorm: vorm 1521">
              <a:extLst>
                <a:ext uri="{FF2B5EF4-FFF2-40B4-BE49-F238E27FC236}">
                  <a16:creationId xmlns:a16="http://schemas.microsoft.com/office/drawing/2014/main" id="{BA3ED5FB-DC1D-8901-6F2D-4C63F5276E84}"/>
                </a:ext>
              </a:extLst>
            </p:cNvPr>
            <p:cNvSpPr/>
            <p:nvPr/>
          </p:nvSpPr>
          <p:spPr>
            <a:xfrm>
              <a:off x="10247879" y="4026474"/>
              <a:ext cx="1225" cy="6130"/>
            </a:xfrm>
            <a:custGeom>
              <a:avLst/>
              <a:gdLst>
                <a:gd name="connsiteX0" fmla="*/ 459 w 1225"/>
                <a:gd name="connsiteY0" fmla="*/ 5058 h 6130"/>
                <a:gd name="connsiteX1" fmla="*/ 1225 w 1225"/>
                <a:gd name="connsiteY1" fmla="*/ 0 h 6130"/>
                <a:gd name="connsiteX2" fmla="*/ 0 w 1225"/>
                <a:gd name="connsiteY2" fmla="*/ 6131 h 6130"/>
                <a:gd name="connsiteX3" fmla="*/ 306 w 1225"/>
                <a:gd name="connsiteY3" fmla="*/ 5211 h 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6130">
                  <a:moveTo>
                    <a:pt x="459" y="5058"/>
                  </a:moveTo>
                  <a:lnTo>
                    <a:pt x="1225" y="0"/>
                  </a:lnTo>
                  <a:cubicBezTo>
                    <a:pt x="920" y="1993"/>
                    <a:pt x="459" y="4138"/>
                    <a:pt x="0" y="6131"/>
                  </a:cubicBezTo>
                  <a:lnTo>
                    <a:pt x="306" y="5211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3" name="Vrije vorm: vorm 1522">
              <a:extLst>
                <a:ext uri="{FF2B5EF4-FFF2-40B4-BE49-F238E27FC236}">
                  <a16:creationId xmlns:a16="http://schemas.microsoft.com/office/drawing/2014/main" id="{4006A197-BA55-04BF-016B-BBB769282D9E}"/>
                </a:ext>
              </a:extLst>
            </p:cNvPr>
            <p:cNvSpPr/>
            <p:nvPr/>
          </p:nvSpPr>
          <p:spPr>
            <a:xfrm>
              <a:off x="10378003" y="4010994"/>
              <a:ext cx="18238" cy="52111"/>
            </a:xfrm>
            <a:custGeom>
              <a:avLst/>
              <a:gdLst>
                <a:gd name="connsiteX0" fmla="*/ 18239 w 18238"/>
                <a:gd name="connsiteY0" fmla="*/ 0 h 52111"/>
                <a:gd name="connsiteX1" fmla="*/ 5671 w 18238"/>
                <a:gd name="connsiteY1" fmla="*/ 32646 h 52111"/>
                <a:gd name="connsiteX2" fmla="*/ 0 w 18238"/>
                <a:gd name="connsiteY2" fmla="*/ 52111 h 52111"/>
                <a:gd name="connsiteX3" fmla="*/ 2605 w 18238"/>
                <a:gd name="connsiteY3" fmla="*/ 42762 h 52111"/>
                <a:gd name="connsiteX4" fmla="*/ 18239 w 18238"/>
                <a:gd name="connsiteY4" fmla="*/ 0 h 5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8" h="52111">
                  <a:moveTo>
                    <a:pt x="18239" y="0"/>
                  </a:moveTo>
                  <a:cubicBezTo>
                    <a:pt x="14561" y="10575"/>
                    <a:pt x="9809" y="23757"/>
                    <a:pt x="5671" y="32646"/>
                  </a:cubicBezTo>
                  <a:cubicBezTo>
                    <a:pt x="3832" y="36631"/>
                    <a:pt x="1839" y="43681"/>
                    <a:pt x="0" y="52111"/>
                  </a:cubicBezTo>
                  <a:lnTo>
                    <a:pt x="2605" y="42762"/>
                  </a:lnTo>
                  <a:cubicBezTo>
                    <a:pt x="2605" y="42762"/>
                    <a:pt x="11649" y="21458"/>
                    <a:pt x="18239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4" name="Vrije vorm: vorm 1523">
              <a:extLst>
                <a:ext uri="{FF2B5EF4-FFF2-40B4-BE49-F238E27FC236}">
                  <a16:creationId xmlns:a16="http://schemas.microsoft.com/office/drawing/2014/main" id="{15B38B05-0CEF-4976-9278-0639B431829C}"/>
                </a:ext>
              </a:extLst>
            </p:cNvPr>
            <p:cNvSpPr/>
            <p:nvPr/>
          </p:nvSpPr>
          <p:spPr>
            <a:xfrm>
              <a:off x="9879729" y="3935279"/>
              <a:ext cx="17932" cy="33565"/>
            </a:xfrm>
            <a:custGeom>
              <a:avLst/>
              <a:gdLst>
                <a:gd name="connsiteX0" fmla="*/ 0 w 17932"/>
                <a:gd name="connsiteY0" fmla="*/ 0 h 33565"/>
                <a:gd name="connsiteX1" fmla="*/ 1839 w 17932"/>
                <a:gd name="connsiteY1" fmla="*/ 8276 h 33565"/>
                <a:gd name="connsiteX2" fmla="*/ 15480 w 17932"/>
                <a:gd name="connsiteY2" fmla="*/ 30500 h 33565"/>
                <a:gd name="connsiteX3" fmla="*/ 17932 w 17932"/>
                <a:gd name="connsiteY3" fmla="*/ 33566 h 33565"/>
                <a:gd name="connsiteX4" fmla="*/ 0 w 17932"/>
                <a:gd name="connsiteY4" fmla="*/ 153 h 3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32" h="33565">
                  <a:moveTo>
                    <a:pt x="0" y="0"/>
                  </a:moveTo>
                  <a:cubicBezTo>
                    <a:pt x="613" y="3372"/>
                    <a:pt x="1226" y="6131"/>
                    <a:pt x="1839" y="8276"/>
                  </a:cubicBezTo>
                  <a:lnTo>
                    <a:pt x="15480" y="30500"/>
                  </a:lnTo>
                  <a:lnTo>
                    <a:pt x="17932" y="33566"/>
                  </a:lnTo>
                  <a:cubicBezTo>
                    <a:pt x="8583" y="19925"/>
                    <a:pt x="1532" y="766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5" name="Vrije vorm: vorm 1524">
              <a:extLst>
                <a:ext uri="{FF2B5EF4-FFF2-40B4-BE49-F238E27FC236}">
                  <a16:creationId xmlns:a16="http://schemas.microsoft.com/office/drawing/2014/main" id="{80B310F7-30F3-163E-4AB8-129C75F217CB}"/>
                </a:ext>
              </a:extLst>
            </p:cNvPr>
            <p:cNvSpPr/>
            <p:nvPr/>
          </p:nvSpPr>
          <p:spPr>
            <a:xfrm>
              <a:off x="9877736" y="3925317"/>
              <a:ext cx="1379" cy="7356"/>
            </a:xfrm>
            <a:custGeom>
              <a:avLst/>
              <a:gdLst>
                <a:gd name="connsiteX0" fmla="*/ 1380 w 1379"/>
                <a:gd name="connsiteY0" fmla="*/ 7357 h 7356"/>
                <a:gd name="connsiteX1" fmla="*/ 0 w 1379"/>
                <a:gd name="connsiteY1" fmla="*/ 0 h 7356"/>
                <a:gd name="connsiteX2" fmla="*/ 1380 w 1379"/>
                <a:gd name="connsiteY2" fmla="*/ 7357 h 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9" h="7356">
                  <a:moveTo>
                    <a:pt x="1380" y="7357"/>
                  </a:moveTo>
                  <a:cubicBezTo>
                    <a:pt x="920" y="5058"/>
                    <a:pt x="460" y="2606"/>
                    <a:pt x="0" y="0"/>
                  </a:cubicBezTo>
                  <a:cubicBezTo>
                    <a:pt x="460" y="2606"/>
                    <a:pt x="920" y="5058"/>
                    <a:pt x="1380" y="735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6" name="Vrije vorm: vorm 1525">
              <a:extLst>
                <a:ext uri="{FF2B5EF4-FFF2-40B4-BE49-F238E27FC236}">
                  <a16:creationId xmlns:a16="http://schemas.microsoft.com/office/drawing/2014/main" id="{4FEE73E8-57EB-F532-FAE9-73FC3EDD875E}"/>
                </a:ext>
              </a:extLst>
            </p:cNvPr>
            <p:cNvSpPr/>
            <p:nvPr/>
          </p:nvSpPr>
          <p:spPr>
            <a:xfrm>
              <a:off x="9870992" y="3925010"/>
              <a:ext cx="2145" cy="5057"/>
            </a:xfrm>
            <a:custGeom>
              <a:avLst/>
              <a:gdLst>
                <a:gd name="connsiteX0" fmla="*/ 0 w 2145"/>
                <a:gd name="connsiteY0" fmla="*/ 1533 h 5057"/>
                <a:gd name="connsiteX1" fmla="*/ 2146 w 2145"/>
                <a:gd name="connsiteY1" fmla="*/ 5058 h 5057"/>
                <a:gd name="connsiteX2" fmla="*/ 1380 w 2145"/>
                <a:gd name="connsiteY2" fmla="*/ 0 h 5057"/>
                <a:gd name="connsiteX3" fmla="*/ 0 w 2145"/>
                <a:gd name="connsiteY3" fmla="*/ 1533 h 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5057">
                  <a:moveTo>
                    <a:pt x="0" y="1533"/>
                  </a:moveTo>
                  <a:lnTo>
                    <a:pt x="2146" y="5058"/>
                  </a:lnTo>
                  <a:lnTo>
                    <a:pt x="1380" y="0"/>
                  </a:lnTo>
                  <a:cubicBezTo>
                    <a:pt x="1380" y="1073"/>
                    <a:pt x="1073" y="1686"/>
                    <a:pt x="0" y="153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7" name="Vrije vorm: vorm 1526">
              <a:extLst>
                <a:ext uri="{FF2B5EF4-FFF2-40B4-BE49-F238E27FC236}">
                  <a16:creationId xmlns:a16="http://schemas.microsoft.com/office/drawing/2014/main" id="{882EEE1E-7C20-9AF7-C2CC-C0E88E3DAA76}"/>
                </a:ext>
              </a:extLst>
            </p:cNvPr>
            <p:cNvSpPr/>
            <p:nvPr/>
          </p:nvSpPr>
          <p:spPr>
            <a:xfrm>
              <a:off x="10057519" y="3941410"/>
              <a:ext cx="15326" cy="8736"/>
            </a:xfrm>
            <a:custGeom>
              <a:avLst/>
              <a:gdLst>
                <a:gd name="connsiteX0" fmla="*/ 0 w 15326"/>
                <a:gd name="connsiteY0" fmla="*/ 0 h 8736"/>
                <a:gd name="connsiteX1" fmla="*/ 0 w 15326"/>
                <a:gd name="connsiteY1" fmla="*/ 8736 h 8736"/>
                <a:gd name="connsiteX2" fmla="*/ 0 w 15326"/>
                <a:gd name="connsiteY2" fmla="*/ 0 h 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8736">
                  <a:moveTo>
                    <a:pt x="0" y="0"/>
                  </a:moveTo>
                  <a:cubicBezTo>
                    <a:pt x="0" y="2606"/>
                    <a:pt x="0" y="5518"/>
                    <a:pt x="0" y="8736"/>
                  </a:cubicBezTo>
                  <a:cubicBezTo>
                    <a:pt x="0" y="5671"/>
                    <a:pt x="0" y="2759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8" name="Vrije vorm: vorm 1527">
              <a:extLst>
                <a:ext uri="{FF2B5EF4-FFF2-40B4-BE49-F238E27FC236}">
                  <a16:creationId xmlns:a16="http://schemas.microsoft.com/office/drawing/2014/main" id="{83873327-EE99-9B93-3FC8-C05BE8DE2CD0}"/>
                </a:ext>
              </a:extLst>
            </p:cNvPr>
            <p:cNvSpPr/>
            <p:nvPr/>
          </p:nvSpPr>
          <p:spPr>
            <a:xfrm>
              <a:off x="10320835" y="4257909"/>
              <a:ext cx="3218" cy="14867"/>
            </a:xfrm>
            <a:custGeom>
              <a:avLst/>
              <a:gdLst>
                <a:gd name="connsiteX0" fmla="*/ 0 w 3218"/>
                <a:gd name="connsiteY0" fmla="*/ 14867 h 14867"/>
                <a:gd name="connsiteX1" fmla="*/ 2452 w 3218"/>
                <a:gd name="connsiteY1" fmla="*/ 6744 h 14867"/>
                <a:gd name="connsiteX2" fmla="*/ 3218 w 3218"/>
                <a:gd name="connsiteY2" fmla="*/ 0 h 14867"/>
                <a:gd name="connsiteX3" fmla="*/ 0 w 3218"/>
                <a:gd name="connsiteY3" fmla="*/ 14867 h 1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8" h="14867">
                  <a:moveTo>
                    <a:pt x="0" y="14867"/>
                  </a:moveTo>
                  <a:cubicBezTo>
                    <a:pt x="1072" y="12261"/>
                    <a:pt x="1993" y="9503"/>
                    <a:pt x="2452" y="6744"/>
                  </a:cubicBezTo>
                  <a:cubicBezTo>
                    <a:pt x="2759" y="4751"/>
                    <a:pt x="3065" y="2452"/>
                    <a:pt x="3218" y="0"/>
                  </a:cubicBezTo>
                  <a:cubicBezTo>
                    <a:pt x="2452" y="5058"/>
                    <a:pt x="1225" y="10116"/>
                    <a:pt x="0" y="1486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29" name="Vrije vorm: vorm 1528">
              <a:extLst>
                <a:ext uri="{FF2B5EF4-FFF2-40B4-BE49-F238E27FC236}">
                  <a16:creationId xmlns:a16="http://schemas.microsoft.com/office/drawing/2014/main" id="{E88C2717-3B18-81C0-5BFF-2D4B87D6E077}"/>
                </a:ext>
              </a:extLst>
            </p:cNvPr>
            <p:cNvSpPr/>
            <p:nvPr/>
          </p:nvSpPr>
          <p:spPr>
            <a:xfrm>
              <a:off x="9841105" y="3872592"/>
              <a:ext cx="11189" cy="23603"/>
            </a:xfrm>
            <a:custGeom>
              <a:avLst/>
              <a:gdLst>
                <a:gd name="connsiteX0" fmla="*/ 0 w 11189"/>
                <a:gd name="connsiteY0" fmla="*/ 0 h 23603"/>
                <a:gd name="connsiteX1" fmla="*/ 3526 w 11189"/>
                <a:gd name="connsiteY1" fmla="*/ 11189 h 23603"/>
                <a:gd name="connsiteX2" fmla="*/ 11189 w 11189"/>
                <a:gd name="connsiteY2" fmla="*/ 23603 h 23603"/>
                <a:gd name="connsiteX3" fmla="*/ 0 w 11189"/>
                <a:gd name="connsiteY3" fmla="*/ 0 h 2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" h="23603">
                  <a:moveTo>
                    <a:pt x="0" y="0"/>
                  </a:moveTo>
                  <a:cubicBezTo>
                    <a:pt x="1073" y="3525"/>
                    <a:pt x="2299" y="7204"/>
                    <a:pt x="3526" y="11189"/>
                  </a:cubicBezTo>
                  <a:lnTo>
                    <a:pt x="11189" y="23603"/>
                  </a:lnTo>
                  <a:cubicBezTo>
                    <a:pt x="7511" y="16400"/>
                    <a:pt x="3679" y="843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0" name="Vrije vorm: vorm 1529">
              <a:extLst>
                <a:ext uri="{FF2B5EF4-FFF2-40B4-BE49-F238E27FC236}">
                  <a16:creationId xmlns:a16="http://schemas.microsoft.com/office/drawing/2014/main" id="{25B45196-2BBA-BB61-73D8-AB62D897C936}"/>
                </a:ext>
              </a:extLst>
            </p:cNvPr>
            <p:cNvSpPr/>
            <p:nvPr/>
          </p:nvSpPr>
          <p:spPr>
            <a:xfrm>
              <a:off x="10058592" y="3877344"/>
              <a:ext cx="306" cy="613"/>
            </a:xfrm>
            <a:custGeom>
              <a:avLst/>
              <a:gdLst>
                <a:gd name="connsiteX0" fmla="*/ 307 w 306"/>
                <a:gd name="connsiteY0" fmla="*/ 307 h 613"/>
                <a:gd name="connsiteX1" fmla="*/ 0 w 306"/>
                <a:gd name="connsiteY1" fmla="*/ 0 h 613"/>
                <a:gd name="connsiteX2" fmla="*/ 0 w 306"/>
                <a:gd name="connsiteY2" fmla="*/ 613 h 613"/>
                <a:gd name="connsiteX3" fmla="*/ 307 w 306"/>
                <a:gd name="connsiteY3" fmla="*/ 307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6" h="613">
                  <a:moveTo>
                    <a:pt x="307" y="307"/>
                  </a:moveTo>
                  <a:cubicBezTo>
                    <a:pt x="307" y="307"/>
                    <a:pt x="153" y="0"/>
                    <a:pt x="0" y="0"/>
                  </a:cubicBezTo>
                  <a:cubicBezTo>
                    <a:pt x="0" y="307"/>
                    <a:pt x="0" y="613"/>
                    <a:pt x="0" y="613"/>
                  </a:cubicBezTo>
                  <a:lnTo>
                    <a:pt x="307" y="30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1" name="Vrije vorm: vorm 1530">
              <a:extLst>
                <a:ext uri="{FF2B5EF4-FFF2-40B4-BE49-F238E27FC236}">
                  <a16:creationId xmlns:a16="http://schemas.microsoft.com/office/drawing/2014/main" id="{1F6CC739-DDB3-D697-BC73-8056C14DE673}"/>
                </a:ext>
              </a:extLst>
            </p:cNvPr>
            <p:cNvSpPr/>
            <p:nvPr/>
          </p:nvSpPr>
          <p:spPr>
            <a:xfrm>
              <a:off x="10067942" y="4087015"/>
              <a:ext cx="152" cy="15326"/>
            </a:xfrm>
            <a:custGeom>
              <a:avLst/>
              <a:gdLst>
                <a:gd name="connsiteX0" fmla="*/ 0 w 152"/>
                <a:gd name="connsiteY0" fmla="*/ 0 h 15326"/>
                <a:gd name="connsiteX1" fmla="*/ 0 w 152"/>
                <a:gd name="connsiteY1" fmla="*/ 0 h 15326"/>
                <a:gd name="connsiteX2" fmla="*/ 152 w 152"/>
                <a:gd name="connsiteY2" fmla="*/ 0 h 15326"/>
                <a:gd name="connsiteX3" fmla="*/ 0 w 152"/>
                <a:gd name="connsiteY3" fmla="*/ 0 h 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" h="1532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2" y="0"/>
                    <a:pt x="152" y="0"/>
                  </a:cubicBezTo>
                  <a:cubicBezTo>
                    <a:pt x="152" y="0"/>
                    <a:pt x="152" y="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2" name="Vrije vorm: vorm 1531">
              <a:extLst>
                <a:ext uri="{FF2B5EF4-FFF2-40B4-BE49-F238E27FC236}">
                  <a16:creationId xmlns:a16="http://schemas.microsoft.com/office/drawing/2014/main" id="{9660FC78-87DC-E66A-BEDB-14B5D1CB0E3A}"/>
                </a:ext>
              </a:extLst>
            </p:cNvPr>
            <p:cNvSpPr/>
            <p:nvPr/>
          </p:nvSpPr>
          <p:spPr>
            <a:xfrm>
              <a:off x="9529817" y="3650354"/>
              <a:ext cx="1157276" cy="1532221"/>
            </a:xfrm>
            <a:custGeom>
              <a:avLst/>
              <a:gdLst>
                <a:gd name="connsiteX0" fmla="*/ 1149511 w 1157276"/>
                <a:gd name="connsiteY0" fmla="*/ 890488 h 1532221"/>
                <a:gd name="connsiteX1" fmla="*/ 1140928 w 1157276"/>
                <a:gd name="connsiteY1" fmla="*/ 894933 h 1532221"/>
                <a:gd name="connsiteX2" fmla="*/ 1102611 w 1157276"/>
                <a:gd name="connsiteY2" fmla="*/ 897538 h 1532221"/>
                <a:gd name="connsiteX3" fmla="*/ 1099239 w 1157276"/>
                <a:gd name="connsiteY3" fmla="*/ 897232 h 1532221"/>
                <a:gd name="connsiteX4" fmla="*/ 1122230 w 1157276"/>
                <a:gd name="connsiteY4" fmla="*/ 865199 h 1532221"/>
                <a:gd name="connsiteX5" fmla="*/ 1127134 w 1157276"/>
                <a:gd name="connsiteY5" fmla="*/ 844967 h 1532221"/>
                <a:gd name="connsiteX6" fmla="*/ 1122996 w 1157276"/>
                <a:gd name="connsiteY6" fmla="*/ 850638 h 1532221"/>
                <a:gd name="connsiteX7" fmla="*/ 1123456 w 1157276"/>
                <a:gd name="connsiteY7" fmla="*/ 848799 h 1532221"/>
                <a:gd name="connsiteX8" fmla="*/ 1115639 w 1157276"/>
                <a:gd name="connsiteY8" fmla="*/ 855696 h 1532221"/>
                <a:gd name="connsiteX9" fmla="*/ 1080081 w 1157276"/>
                <a:gd name="connsiteY9" fmla="*/ 898305 h 1532221"/>
                <a:gd name="connsiteX10" fmla="*/ 968808 w 1157276"/>
                <a:gd name="connsiteY10" fmla="*/ 944438 h 1532221"/>
                <a:gd name="connsiteX11" fmla="*/ 956853 w 1157276"/>
                <a:gd name="connsiteY11" fmla="*/ 951336 h 1532221"/>
                <a:gd name="connsiteX12" fmla="*/ 938767 w 1157276"/>
                <a:gd name="connsiteY12" fmla="*/ 958079 h 1532221"/>
                <a:gd name="connsiteX13" fmla="*/ 966662 w 1157276"/>
                <a:gd name="connsiteY13" fmla="*/ 942906 h 1532221"/>
                <a:gd name="connsiteX14" fmla="*/ 1041917 w 1157276"/>
                <a:gd name="connsiteY14" fmla="*/ 887269 h 1532221"/>
                <a:gd name="connsiteX15" fmla="*/ 1051726 w 1157276"/>
                <a:gd name="connsiteY15" fmla="*/ 860294 h 1532221"/>
                <a:gd name="connsiteX16" fmla="*/ 1048047 w 1157276"/>
                <a:gd name="connsiteY16" fmla="*/ 864279 h 1532221"/>
                <a:gd name="connsiteX17" fmla="*/ 1012183 w 1157276"/>
                <a:gd name="connsiteY17" fmla="*/ 894166 h 1532221"/>
                <a:gd name="connsiteX18" fmla="*/ 986127 w 1157276"/>
                <a:gd name="connsiteY18" fmla="*/ 910719 h 1532221"/>
                <a:gd name="connsiteX19" fmla="*/ 986127 w 1157276"/>
                <a:gd name="connsiteY19" fmla="*/ 910719 h 1532221"/>
                <a:gd name="connsiteX20" fmla="*/ 994557 w 1157276"/>
                <a:gd name="connsiteY20" fmla="*/ 892327 h 1532221"/>
                <a:gd name="connsiteX21" fmla="*/ 1006052 w 1157276"/>
                <a:gd name="connsiteY21" fmla="*/ 858608 h 1532221"/>
                <a:gd name="connsiteX22" fmla="*/ 1032261 w 1157276"/>
                <a:gd name="connsiteY22" fmla="*/ 826575 h 1532221"/>
                <a:gd name="connsiteX23" fmla="*/ 991338 w 1157276"/>
                <a:gd name="connsiteY23" fmla="*/ 856922 h 1532221"/>
                <a:gd name="connsiteX24" fmla="*/ 1001147 w 1157276"/>
                <a:gd name="connsiteY24" fmla="*/ 819831 h 1532221"/>
                <a:gd name="connsiteX25" fmla="*/ 997929 w 1157276"/>
                <a:gd name="connsiteY25" fmla="*/ 797914 h 1532221"/>
                <a:gd name="connsiteX26" fmla="*/ 997469 w 1157276"/>
                <a:gd name="connsiteY26" fmla="*/ 799600 h 1532221"/>
                <a:gd name="connsiteX27" fmla="*/ 992411 w 1157276"/>
                <a:gd name="connsiteY27" fmla="*/ 800213 h 1532221"/>
                <a:gd name="connsiteX28" fmla="*/ 976778 w 1157276"/>
                <a:gd name="connsiteY28" fmla="*/ 877614 h 1532221"/>
                <a:gd name="connsiteX29" fmla="*/ 981683 w 1157276"/>
                <a:gd name="connsiteY29" fmla="*/ 880679 h 1532221"/>
                <a:gd name="connsiteX30" fmla="*/ 980150 w 1157276"/>
                <a:gd name="connsiteY30" fmla="*/ 895393 h 1532221"/>
                <a:gd name="connsiteX31" fmla="*/ 969728 w 1157276"/>
                <a:gd name="connsiteY31" fmla="*/ 901830 h 1532221"/>
                <a:gd name="connsiteX32" fmla="*/ 921142 w 1157276"/>
                <a:gd name="connsiteY32" fmla="*/ 951336 h 1532221"/>
                <a:gd name="connsiteX33" fmla="*/ 824583 w 1157276"/>
                <a:gd name="connsiteY33" fmla="*/ 1000535 h 1532221"/>
                <a:gd name="connsiteX34" fmla="*/ 878379 w 1157276"/>
                <a:gd name="connsiteY34" fmla="*/ 934476 h 1532221"/>
                <a:gd name="connsiteX35" fmla="*/ 880066 w 1157276"/>
                <a:gd name="connsiteY35" fmla="*/ 920988 h 1532221"/>
                <a:gd name="connsiteX36" fmla="*/ 869337 w 1157276"/>
                <a:gd name="connsiteY36" fmla="*/ 933403 h 1532221"/>
                <a:gd name="connsiteX37" fmla="*/ 872555 w 1157276"/>
                <a:gd name="connsiteY37" fmla="*/ 920988 h 1532221"/>
                <a:gd name="connsiteX38" fmla="*/ 810789 w 1157276"/>
                <a:gd name="connsiteY38" fmla="*/ 985514 h 1532221"/>
                <a:gd name="connsiteX39" fmla="*/ 780901 w 1157276"/>
                <a:gd name="connsiteY39" fmla="*/ 1006359 h 1532221"/>
                <a:gd name="connsiteX40" fmla="*/ 734461 w 1157276"/>
                <a:gd name="connsiteY40" fmla="*/ 1023525 h 1532221"/>
                <a:gd name="connsiteX41" fmla="*/ 721433 w 1157276"/>
                <a:gd name="connsiteY41" fmla="*/ 1035633 h 1532221"/>
                <a:gd name="connsiteX42" fmla="*/ 720974 w 1157276"/>
                <a:gd name="connsiteY42" fmla="*/ 1037319 h 1532221"/>
                <a:gd name="connsiteX43" fmla="*/ 716376 w 1157276"/>
                <a:gd name="connsiteY43" fmla="*/ 1039005 h 1532221"/>
                <a:gd name="connsiteX44" fmla="*/ 747489 w 1157276"/>
                <a:gd name="connsiteY44" fmla="*/ 995170 h 1532221"/>
                <a:gd name="connsiteX45" fmla="*/ 785193 w 1157276"/>
                <a:gd name="connsiteY45" fmla="*/ 956393 h 1532221"/>
                <a:gd name="connsiteX46" fmla="*/ 804811 w 1157276"/>
                <a:gd name="connsiteY46" fmla="*/ 926046 h 1532221"/>
                <a:gd name="connsiteX47" fmla="*/ 842515 w 1157276"/>
                <a:gd name="connsiteY47" fmla="*/ 888955 h 1532221"/>
                <a:gd name="connsiteX48" fmla="*/ 880219 w 1157276"/>
                <a:gd name="connsiteY48" fmla="*/ 878840 h 1532221"/>
                <a:gd name="connsiteX49" fmla="*/ 903209 w 1157276"/>
                <a:gd name="connsiteY49" fmla="*/ 887269 h 1532221"/>
                <a:gd name="connsiteX50" fmla="*/ 911486 w 1157276"/>
                <a:gd name="connsiteY50" fmla="*/ 887269 h 1532221"/>
                <a:gd name="connsiteX51" fmla="*/ 888496 w 1157276"/>
                <a:gd name="connsiteY51" fmla="*/ 867038 h 1532221"/>
                <a:gd name="connsiteX52" fmla="*/ 901523 w 1157276"/>
                <a:gd name="connsiteY52" fmla="*/ 848493 h 1532221"/>
                <a:gd name="connsiteX53" fmla="*/ 935396 w 1157276"/>
                <a:gd name="connsiteY53" fmla="*/ 843895 h 1532221"/>
                <a:gd name="connsiteX54" fmla="*/ 958845 w 1157276"/>
                <a:gd name="connsiteY54" fmla="*/ 811402 h 1532221"/>
                <a:gd name="connsiteX55" fmla="*/ 1047281 w 1157276"/>
                <a:gd name="connsiteY55" fmla="*/ 698443 h 1532221"/>
                <a:gd name="connsiteX56" fmla="*/ 1050500 w 1157276"/>
                <a:gd name="connsiteY56" fmla="*/ 683269 h 1532221"/>
                <a:gd name="connsiteX57" fmla="*/ 1029349 w 1157276"/>
                <a:gd name="connsiteY57" fmla="*/ 713004 h 1532221"/>
                <a:gd name="connsiteX58" fmla="*/ 1043449 w 1157276"/>
                <a:gd name="connsiteY58" fmla="*/ 688174 h 1532221"/>
                <a:gd name="connsiteX59" fmla="*/ 976625 w 1157276"/>
                <a:gd name="connsiteY59" fmla="*/ 774771 h 1532221"/>
                <a:gd name="connsiteX60" fmla="*/ 1002220 w 1157276"/>
                <a:gd name="connsiteY60" fmla="*/ 751014 h 1532221"/>
                <a:gd name="connsiteX61" fmla="*/ 991645 w 1157276"/>
                <a:gd name="connsiteY61" fmla="*/ 765728 h 1532221"/>
                <a:gd name="connsiteX62" fmla="*/ 968501 w 1157276"/>
                <a:gd name="connsiteY62" fmla="*/ 791170 h 1532221"/>
                <a:gd name="connsiteX63" fmla="*/ 970340 w 1157276"/>
                <a:gd name="connsiteY63" fmla="*/ 749941 h 1532221"/>
                <a:gd name="connsiteX64" fmla="*/ 991645 w 1157276"/>
                <a:gd name="connsiteY64" fmla="*/ 686641 h 1532221"/>
                <a:gd name="connsiteX65" fmla="*/ 974939 w 1157276"/>
                <a:gd name="connsiteY65" fmla="*/ 713770 h 1532221"/>
                <a:gd name="connsiteX66" fmla="*/ 970340 w 1157276"/>
                <a:gd name="connsiteY66" fmla="*/ 680357 h 1532221"/>
                <a:gd name="connsiteX67" fmla="*/ 969881 w 1157276"/>
                <a:gd name="connsiteY67" fmla="*/ 684649 h 1532221"/>
                <a:gd name="connsiteX68" fmla="*/ 966815 w 1157276"/>
                <a:gd name="connsiteY68" fmla="*/ 685262 h 1532221"/>
                <a:gd name="connsiteX69" fmla="*/ 960225 w 1157276"/>
                <a:gd name="connsiteY69" fmla="*/ 787952 h 1532221"/>
                <a:gd name="connsiteX70" fmla="*/ 897538 w 1157276"/>
                <a:gd name="connsiteY70" fmla="*/ 835465 h 1532221"/>
                <a:gd name="connsiteX71" fmla="*/ 877920 w 1157276"/>
                <a:gd name="connsiteY71" fmla="*/ 857842 h 1532221"/>
                <a:gd name="connsiteX72" fmla="*/ 890948 w 1157276"/>
                <a:gd name="connsiteY72" fmla="*/ 763889 h 1532221"/>
                <a:gd name="connsiteX73" fmla="*/ 885737 w 1157276"/>
                <a:gd name="connsiteY73" fmla="*/ 756072 h 1532221"/>
                <a:gd name="connsiteX74" fmla="*/ 883898 w 1157276"/>
                <a:gd name="connsiteY74" fmla="*/ 767107 h 1532221"/>
                <a:gd name="connsiteX75" fmla="*/ 883898 w 1157276"/>
                <a:gd name="connsiteY75" fmla="*/ 767107 h 1532221"/>
                <a:gd name="connsiteX76" fmla="*/ 862593 w 1157276"/>
                <a:gd name="connsiteY76" fmla="*/ 856769 h 1532221"/>
                <a:gd name="connsiteX77" fmla="*/ 824583 w 1157276"/>
                <a:gd name="connsiteY77" fmla="*/ 882671 h 1532221"/>
                <a:gd name="connsiteX78" fmla="*/ 816000 w 1157276"/>
                <a:gd name="connsiteY78" fmla="*/ 896772 h 1532221"/>
                <a:gd name="connsiteX79" fmla="*/ 790250 w 1157276"/>
                <a:gd name="connsiteY79" fmla="*/ 932330 h 1532221"/>
                <a:gd name="connsiteX80" fmla="*/ 785040 w 1157276"/>
                <a:gd name="connsiteY80" fmla="*/ 932790 h 1532221"/>
                <a:gd name="connsiteX81" fmla="*/ 719594 w 1157276"/>
                <a:gd name="connsiteY81" fmla="*/ 989040 h 1532221"/>
                <a:gd name="connsiteX82" fmla="*/ 648171 w 1157276"/>
                <a:gd name="connsiteY82" fmla="*/ 1095408 h 1532221"/>
                <a:gd name="connsiteX83" fmla="*/ 643420 w 1157276"/>
                <a:gd name="connsiteY83" fmla="*/ 1109815 h 1532221"/>
                <a:gd name="connsiteX84" fmla="*/ 641274 w 1157276"/>
                <a:gd name="connsiteY84" fmla="*/ 1069352 h 1532221"/>
                <a:gd name="connsiteX85" fmla="*/ 644493 w 1157276"/>
                <a:gd name="connsiteY85" fmla="*/ 1000228 h 1532221"/>
                <a:gd name="connsiteX86" fmla="*/ 680511 w 1157276"/>
                <a:gd name="connsiteY86" fmla="*/ 968195 h 1532221"/>
                <a:gd name="connsiteX87" fmla="*/ 737833 w 1157276"/>
                <a:gd name="connsiteY87" fmla="*/ 947964 h 1532221"/>
                <a:gd name="connsiteX88" fmla="*/ 786879 w 1157276"/>
                <a:gd name="connsiteY88" fmla="*/ 919302 h 1532221"/>
                <a:gd name="connsiteX89" fmla="*/ 822896 w 1157276"/>
                <a:gd name="connsiteY89" fmla="*/ 875468 h 1532221"/>
                <a:gd name="connsiteX90" fmla="*/ 822896 w 1157276"/>
                <a:gd name="connsiteY90" fmla="*/ 861980 h 1532221"/>
                <a:gd name="connsiteX91" fmla="*/ 812474 w 1157276"/>
                <a:gd name="connsiteY91" fmla="*/ 875315 h 1532221"/>
                <a:gd name="connsiteX92" fmla="*/ 812321 w 1157276"/>
                <a:gd name="connsiteY92" fmla="*/ 875315 h 1532221"/>
                <a:gd name="connsiteX93" fmla="*/ 815080 w 1157276"/>
                <a:gd name="connsiteY93" fmla="*/ 868724 h 1532221"/>
                <a:gd name="connsiteX94" fmla="*/ 765267 w 1157276"/>
                <a:gd name="connsiteY94" fmla="*/ 917157 h 1532221"/>
                <a:gd name="connsiteX95" fmla="*/ 768640 w 1157276"/>
                <a:gd name="connsiteY95" fmla="*/ 919456 h 1532221"/>
                <a:gd name="connsiteX96" fmla="*/ 749175 w 1157276"/>
                <a:gd name="connsiteY96" fmla="*/ 932790 h 1532221"/>
                <a:gd name="connsiteX97" fmla="*/ 765574 w 1157276"/>
                <a:gd name="connsiteY97" fmla="*/ 914245 h 1532221"/>
                <a:gd name="connsiteX98" fmla="*/ 764042 w 1157276"/>
                <a:gd name="connsiteY98" fmla="*/ 902443 h 1532221"/>
                <a:gd name="connsiteX99" fmla="*/ 727257 w 1157276"/>
                <a:gd name="connsiteY99" fmla="*/ 924973 h 1532221"/>
                <a:gd name="connsiteX100" fmla="*/ 644952 w 1157276"/>
                <a:gd name="connsiteY100" fmla="*/ 961605 h 1532221"/>
                <a:gd name="connsiteX101" fmla="*/ 647711 w 1157276"/>
                <a:gd name="connsiteY101" fmla="*/ 946278 h 1532221"/>
                <a:gd name="connsiteX102" fmla="*/ 713157 w 1157276"/>
                <a:gd name="connsiteY102" fmla="*/ 883898 h 1532221"/>
                <a:gd name="connsiteX103" fmla="*/ 767260 w 1157276"/>
                <a:gd name="connsiteY103" fmla="*/ 861980 h 1532221"/>
                <a:gd name="connsiteX104" fmla="*/ 719747 w 1157276"/>
                <a:gd name="connsiteY104" fmla="*/ 870410 h 1532221"/>
                <a:gd name="connsiteX105" fmla="*/ 750861 w 1157276"/>
                <a:gd name="connsiteY105" fmla="*/ 843435 h 1532221"/>
                <a:gd name="connsiteX106" fmla="*/ 831020 w 1157276"/>
                <a:gd name="connsiteY106" fmla="*/ 826575 h 1532221"/>
                <a:gd name="connsiteX107" fmla="*/ 844048 w 1157276"/>
                <a:gd name="connsiteY107" fmla="*/ 814774 h 1532221"/>
                <a:gd name="connsiteX108" fmla="*/ 831633 w 1157276"/>
                <a:gd name="connsiteY108" fmla="*/ 817992 h 1532221"/>
                <a:gd name="connsiteX109" fmla="*/ 835925 w 1157276"/>
                <a:gd name="connsiteY109" fmla="*/ 815080 h 1532221"/>
                <a:gd name="connsiteX110" fmla="*/ 739059 w 1157276"/>
                <a:gd name="connsiteY110" fmla="*/ 832093 h 1532221"/>
                <a:gd name="connsiteX111" fmla="*/ 698443 w 1157276"/>
                <a:gd name="connsiteY111" fmla="*/ 870103 h 1532221"/>
                <a:gd name="connsiteX112" fmla="*/ 644493 w 1157276"/>
                <a:gd name="connsiteY112" fmla="*/ 914245 h 1532221"/>
                <a:gd name="connsiteX113" fmla="*/ 647711 w 1157276"/>
                <a:gd name="connsiteY113" fmla="*/ 902443 h 1532221"/>
                <a:gd name="connsiteX114" fmla="*/ 683730 w 1157276"/>
                <a:gd name="connsiteY114" fmla="*/ 826575 h 1532221"/>
                <a:gd name="connsiteX115" fmla="*/ 718062 w 1157276"/>
                <a:gd name="connsiteY115" fmla="*/ 781055 h 1532221"/>
                <a:gd name="connsiteX116" fmla="*/ 830406 w 1157276"/>
                <a:gd name="connsiteY116" fmla="*/ 767107 h 1532221"/>
                <a:gd name="connsiteX117" fmla="*/ 887729 w 1157276"/>
                <a:gd name="connsiteY117" fmla="*/ 738446 h 1532221"/>
                <a:gd name="connsiteX118" fmla="*/ 928652 w 1157276"/>
                <a:gd name="connsiteY118" fmla="*/ 711471 h 1532221"/>
                <a:gd name="connsiteX119" fmla="*/ 931871 w 1157276"/>
                <a:gd name="connsiteY119" fmla="*/ 697983 h 1532221"/>
                <a:gd name="connsiteX120" fmla="*/ 928959 w 1157276"/>
                <a:gd name="connsiteY120" fmla="*/ 700282 h 1532221"/>
                <a:gd name="connsiteX121" fmla="*/ 913172 w 1157276"/>
                <a:gd name="connsiteY121" fmla="*/ 701202 h 1532221"/>
                <a:gd name="connsiteX122" fmla="*/ 851711 w 1157276"/>
                <a:gd name="connsiteY122" fmla="*/ 737833 h 1532221"/>
                <a:gd name="connsiteX123" fmla="*/ 858149 w 1157276"/>
                <a:gd name="connsiteY123" fmla="*/ 741971 h 1532221"/>
                <a:gd name="connsiteX124" fmla="*/ 841902 w 1157276"/>
                <a:gd name="connsiteY124" fmla="*/ 748562 h 1532221"/>
                <a:gd name="connsiteX125" fmla="*/ 868111 w 1157276"/>
                <a:gd name="connsiteY125" fmla="*/ 714843 h 1532221"/>
                <a:gd name="connsiteX126" fmla="*/ 889415 w 1157276"/>
                <a:gd name="connsiteY126" fmla="*/ 669322 h 1532221"/>
                <a:gd name="connsiteX127" fmla="*/ 913172 w 1157276"/>
                <a:gd name="connsiteY127" fmla="*/ 614299 h 1532221"/>
                <a:gd name="connsiteX128" fmla="*/ 926813 w 1157276"/>
                <a:gd name="connsiteY128" fmla="*/ 609394 h 1532221"/>
                <a:gd name="connsiteX129" fmla="*/ 969728 w 1157276"/>
                <a:gd name="connsiteY129" fmla="*/ 587017 h 1532221"/>
                <a:gd name="connsiteX130" fmla="*/ 988120 w 1157276"/>
                <a:gd name="connsiteY130" fmla="*/ 573070 h 1532221"/>
                <a:gd name="connsiteX131" fmla="*/ 976932 w 1157276"/>
                <a:gd name="connsiteY131" fmla="*/ 574449 h 1532221"/>
                <a:gd name="connsiteX132" fmla="*/ 978771 w 1157276"/>
                <a:gd name="connsiteY132" fmla="*/ 572916 h 1532221"/>
                <a:gd name="connsiteX133" fmla="*/ 921142 w 1157276"/>
                <a:gd name="connsiteY133" fmla="*/ 596520 h 1532221"/>
                <a:gd name="connsiteX134" fmla="*/ 920376 w 1157276"/>
                <a:gd name="connsiteY134" fmla="*/ 597746 h 1532221"/>
                <a:gd name="connsiteX135" fmla="*/ 928805 w 1157276"/>
                <a:gd name="connsiteY135" fmla="*/ 578128 h 1532221"/>
                <a:gd name="connsiteX136" fmla="*/ 946737 w 1157276"/>
                <a:gd name="connsiteY136" fmla="*/ 551152 h 1532221"/>
                <a:gd name="connsiteX137" fmla="*/ 994250 w 1157276"/>
                <a:gd name="connsiteY137" fmla="*/ 520805 h 1532221"/>
                <a:gd name="connsiteX138" fmla="*/ 997469 w 1157276"/>
                <a:gd name="connsiteY138" fmla="*/ 507318 h 1532221"/>
                <a:gd name="connsiteX139" fmla="*/ 994403 w 1157276"/>
                <a:gd name="connsiteY139" fmla="*/ 509617 h 1532221"/>
                <a:gd name="connsiteX140" fmla="*/ 990572 w 1157276"/>
                <a:gd name="connsiteY140" fmla="*/ 503486 h 1532221"/>
                <a:gd name="connsiteX141" fmla="*/ 934323 w 1157276"/>
                <a:gd name="connsiteY141" fmla="*/ 541496 h 1532221"/>
                <a:gd name="connsiteX142" fmla="*/ 943518 w 1157276"/>
                <a:gd name="connsiteY142" fmla="*/ 543642 h 1532221"/>
                <a:gd name="connsiteX143" fmla="*/ 933862 w 1157276"/>
                <a:gd name="connsiteY143" fmla="*/ 556823 h 1532221"/>
                <a:gd name="connsiteX144" fmla="*/ 924667 w 1157276"/>
                <a:gd name="connsiteY144" fmla="*/ 510383 h 1532221"/>
                <a:gd name="connsiteX145" fmla="*/ 925127 w 1157276"/>
                <a:gd name="connsiteY145" fmla="*/ 522951 h 1532221"/>
                <a:gd name="connsiteX146" fmla="*/ 921295 w 1157276"/>
                <a:gd name="connsiteY146" fmla="*/ 558509 h 1532221"/>
                <a:gd name="connsiteX147" fmla="*/ 875467 w 1157276"/>
                <a:gd name="connsiteY147" fmla="*/ 676372 h 1532221"/>
                <a:gd name="connsiteX148" fmla="*/ 873935 w 1157276"/>
                <a:gd name="connsiteY148" fmla="*/ 678518 h 1532221"/>
                <a:gd name="connsiteX149" fmla="*/ 879759 w 1157276"/>
                <a:gd name="connsiteY149" fmla="*/ 652463 h 1532221"/>
                <a:gd name="connsiteX150" fmla="*/ 876540 w 1157276"/>
                <a:gd name="connsiteY150" fmla="*/ 625487 h 1532221"/>
                <a:gd name="connsiteX151" fmla="*/ 874242 w 1157276"/>
                <a:gd name="connsiteY151" fmla="*/ 635450 h 1532221"/>
                <a:gd name="connsiteX152" fmla="*/ 856003 w 1157276"/>
                <a:gd name="connsiteY152" fmla="*/ 685415 h 1532221"/>
                <a:gd name="connsiteX153" fmla="*/ 829794 w 1157276"/>
                <a:gd name="connsiteY153" fmla="*/ 735227 h 1532221"/>
                <a:gd name="connsiteX154" fmla="*/ 834392 w 1157276"/>
                <a:gd name="connsiteY154" fmla="*/ 739059 h 1532221"/>
                <a:gd name="connsiteX155" fmla="*/ 829947 w 1157276"/>
                <a:gd name="connsiteY155" fmla="*/ 746569 h 1532221"/>
                <a:gd name="connsiteX156" fmla="*/ 802206 w 1157276"/>
                <a:gd name="connsiteY156" fmla="*/ 749635 h 1532221"/>
                <a:gd name="connsiteX157" fmla="*/ 719747 w 1157276"/>
                <a:gd name="connsiteY157" fmla="*/ 758831 h 1532221"/>
                <a:gd name="connsiteX158" fmla="*/ 703194 w 1157276"/>
                <a:gd name="connsiteY158" fmla="*/ 772931 h 1532221"/>
                <a:gd name="connsiteX159" fmla="*/ 668249 w 1157276"/>
                <a:gd name="connsiteY159" fmla="*/ 816000 h 1532221"/>
                <a:gd name="connsiteX160" fmla="*/ 633304 w 1157276"/>
                <a:gd name="connsiteY160" fmla="*/ 864739 h 1532221"/>
                <a:gd name="connsiteX161" fmla="*/ 631005 w 1157276"/>
                <a:gd name="connsiteY161" fmla="*/ 871176 h 1532221"/>
                <a:gd name="connsiteX162" fmla="*/ 628399 w 1157276"/>
                <a:gd name="connsiteY162" fmla="*/ 875315 h 1532221"/>
                <a:gd name="connsiteX163" fmla="*/ 655375 w 1157276"/>
                <a:gd name="connsiteY163" fmla="*/ 795922 h 1532221"/>
                <a:gd name="connsiteX164" fmla="*/ 779522 w 1157276"/>
                <a:gd name="connsiteY164" fmla="*/ 676679 h 1532221"/>
                <a:gd name="connsiteX165" fmla="*/ 807416 w 1157276"/>
                <a:gd name="connsiteY165" fmla="*/ 624415 h 1532221"/>
                <a:gd name="connsiteX166" fmla="*/ 820445 w 1157276"/>
                <a:gd name="connsiteY166" fmla="*/ 580580 h 1532221"/>
                <a:gd name="connsiteX167" fmla="*/ 964516 w 1157276"/>
                <a:gd name="connsiteY167" fmla="*/ 459038 h 1532221"/>
                <a:gd name="connsiteX168" fmla="*/ 967888 w 1157276"/>
                <a:gd name="connsiteY168" fmla="*/ 444938 h 1532221"/>
                <a:gd name="connsiteX169" fmla="*/ 955320 w 1157276"/>
                <a:gd name="connsiteY169" fmla="*/ 442945 h 1532221"/>
                <a:gd name="connsiteX170" fmla="*/ 874088 w 1157276"/>
                <a:gd name="connsiteY170" fmla="*/ 510996 h 1532221"/>
                <a:gd name="connsiteX171" fmla="*/ 815386 w 1157276"/>
                <a:gd name="connsiteY171" fmla="*/ 556823 h 1532221"/>
                <a:gd name="connsiteX172" fmla="*/ 838377 w 1157276"/>
                <a:gd name="connsiteY172" fmla="*/ 499501 h 1532221"/>
                <a:gd name="connsiteX173" fmla="*/ 872862 w 1157276"/>
                <a:gd name="connsiteY173" fmla="*/ 467468 h 1532221"/>
                <a:gd name="connsiteX174" fmla="*/ 956393 w 1157276"/>
                <a:gd name="connsiteY174" fmla="*/ 354356 h 1532221"/>
                <a:gd name="connsiteX175" fmla="*/ 962984 w 1157276"/>
                <a:gd name="connsiteY175" fmla="*/ 324009 h 1532221"/>
                <a:gd name="connsiteX176" fmla="*/ 958845 w 1157276"/>
                <a:gd name="connsiteY176" fmla="*/ 331059 h 1532221"/>
                <a:gd name="connsiteX177" fmla="*/ 955627 w 1157276"/>
                <a:gd name="connsiteY177" fmla="*/ 326461 h 1532221"/>
                <a:gd name="connsiteX178" fmla="*/ 891408 w 1157276"/>
                <a:gd name="connsiteY178" fmla="*/ 422101 h 1532221"/>
                <a:gd name="connsiteX179" fmla="*/ 845581 w 1157276"/>
                <a:gd name="connsiteY179" fmla="*/ 461337 h 1532221"/>
                <a:gd name="connsiteX180" fmla="*/ 844508 w 1157276"/>
                <a:gd name="connsiteY180" fmla="*/ 464249 h 1532221"/>
                <a:gd name="connsiteX181" fmla="*/ 853244 w 1157276"/>
                <a:gd name="connsiteY181" fmla="*/ 421947 h 1532221"/>
                <a:gd name="connsiteX182" fmla="*/ 867957 w 1157276"/>
                <a:gd name="connsiteY182" fmla="*/ 374741 h 1532221"/>
                <a:gd name="connsiteX183" fmla="*/ 872555 w 1157276"/>
                <a:gd name="connsiteY183" fmla="*/ 345007 h 1532221"/>
                <a:gd name="connsiteX184" fmla="*/ 873015 w 1157276"/>
                <a:gd name="connsiteY184" fmla="*/ 343474 h 1532221"/>
                <a:gd name="connsiteX185" fmla="*/ 848186 w 1157276"/>
                <a:gd name="connsiteY185" fmla="*/ 391907 h 1532221"/>
                <a:gd name="connsiteX186" fmla="*/ 829794 w 1157276"/>
                <a:gd name="connsiteY186" fmla="*/ 467774 h 1532221"/>
                <a:gd name="connsiteX187" fmla="*/ 830713 w 1157276"/>
                <a:gd name="connsiteY187" fmla="*/ 477890 h 1532221"/>
                <a:gd name="connsiteX188" fmla="*/ 829181 w 1157276"/>
                <a:gd name="connsiteY188" fmla="*/ 483408 h 1532221"/>
                <a:gd name="connsiteX189" fmla="*/ 804964 w 1157276"/>
                <a:gd name="connsiteY189" fmla="*/ 423327 h 1532221"/>
                <a:gd name="connsiteX190" fmla="*/ 804964 w 1157276"/>
                <a:gd name="connsiteY190" fmla="*/ 423173 h 1532221"/>
                <a:gd name="connsiteX191" fmla="*/ 810176 w 1157276"/>
                <a:gd name="connsiteY191" fmla="*/ 370909 h 1532221"/>
                <a:gd name="connsiteX192" fmla="*/ 809256 w 1157276"/>
                <a:gd name="connsiteY192" fmla="*/ 370756 h 1532221"/>
                <a:gd name="connsiteX193" fmla="*/ 807416 w 1157276"/>
                <a:gd name="connsiteY193" fmla="*/ 364472 h 1532221"/>
                <a:gd name="connsiteX194" fmla="*/ 792703 w 1157276"/>
                <a:gd name="connsiteY194" fmla="*/ 420108 h 1532221"/>
                <a:gd name="connsiteX195" fmla="*/ 765728 w 1157276"/>
                <a:gd name="connsiteY195" fmla="*/ 385163 h 1532221"/>
                <a:gd name="connsiteX196" fmla="*/ 765728 w 1157276"/>
                <a:gd name="connsiteY196" fmla="*/ 384243 h 1532221"/>
                <a:gd name="connsiteX197" fmla="*/ 765421 w 1157276"/>
                <a:gd name="connsiteY197" fmla="*/ 384856 h 1532221"/>
                <a:gd name="connsiteX198" fmla="*/ 751321 w 1157276"/>
                <a:gd name="connsiteY198" fmla="*/ 378572 h 1532221"/>
                <a:gd name="connsiteX199" fmla="*/ 752547 w 1157276"/>
                <a:gd name="connsiteY199" fmla="*/ 379952 h 1532221"/>
                <a:gd name="connsiteX200" fmla="*/ 751933 w 1157276"/>
                <a:gd name="connsiteY200" fmla="*/ 379645 h 1532221"/>
                <a:gd name="connsiteX201" fmla="*/ 743657 w 1157276"/>
                <a:gd name="connsiteY201" fmla="*/ 381331 h 1532221"/>
                <a:gd name="connsiteX202" fmla="*/ 755152 w 1157276"/>
                <a:gd name="connsiteY202" fmla="*/ 394512 h 1532221"/>
                <a:gd name="connsiteX203" fmla="*/ 742277 w 1157276"/>
                <a:gd name="connsiteY203" fmla="*/ 404935 h 1532221"/>
                <a:gd name="connsiteX204" fmla="*/ 715762 w 1157276"/>
                <a:gd name="connsiteY204" fmla="*/ 423787 h 1532221"/>
                <a:gd name="connsiteX205" fmla="*/ 727871 w 1157276"/>
                <a:gd name="connsiteY205" fmla="*/ 406161 h 1532221"/>
                <a:gd name="connsiteX206" fmla="*/ 742277 w 1157276"/>
                <a:gd name="connsiteY206" fmla="*/ 357728 h 1532221"/>
                <a:gd name="connsiteX207" fmla="*/ 763889 w 1157276"/>
                <a:gd name="connsiteY207" fmla="*/ 264541 h 1532221"/>
                <a:gd name="connsiteX208" fmla="*/ 775537 w 1157276"/>
                <a:gd name="connsiteY208" fmla="*/ 237566 h 1532221"/>
                <a:gd name="connsiteX209" fmla="*/ 806037 w 1157276"/>
                <a:gd name="connsiteY209" fmla="*/ 207219 h 1532221"/>
                <a:gd name="connsiteX210" fmla="*/ 808183 w 1157276"/>
                <a:gd name="connsiteY210" fmla="*/ 193731 h 1532221"/>
                <a:gd name="connsiteX211" fmla="*/ 805884 w 1157276"/>
                <a:gd name="connsiteY211" fmla="*/ 196337 h 1532221"/>
                <a:gd name="connsiteX212" fmla="*/ 802512 w 1157276"/>
                <a:gd name="connsiteY212" fmla="*/ 192811 h 1532221"/>
                <a:gd name="connsiteX213" fmla="*/ 754079 w 1157276"/>
                <a:gd name="connsiteY213" fmla="*/ 262242 h 1532221"/>
                <a:gd name="connsiteX214" fmla="*/ 727871 w 1157276"/>
                <a:gd name="connsiteY214" fmla="*/ 373515 h 1532221"/>
                <a:gd name="connsiteX215" fmla="*/ 728637 w 1157276"/>
                <a:gd name="connsiteY215" fmla="*/ 373668 h 1532221"/>
                <a:gd name="connsiteX216" fmla="*/ 726031 w 1157276"/>
                <a:gd name="connsiteY216" fmla="*/ 382711 h 1532221"/>
                <a:gd name="connsiteX217" fmla="*/ 732315 w 1157276"/>
                <a:gd name="connsiteY217" fmla="*/ 338876 h 1532221"/>
                <a:gd name="connsiteX218" fmla="*/ 730169 w 1157276"/>
                <a:gd name="connsiteY218" fmla="*/ 311901 h 1532221"/>
                <a:gd name="connsiteX219" fmla="*/ 728943 w 1157276"/>
                <a:gd name="connsiteY219" fmla="*/ 320177 h 1532221"/>
                <a:gd name="connsiteX220" fmla="*/ 724039 w 1157276"/>
                <a:gd name="connsiteY220" fmla="*/ 321097 h 1532221"/>
                <a:gd name="connsiteX221" fmla="*/ 714843 w 1157276"/>
                <a:gd name="connsiteY221" fmla="*/ 373515 h 1532221"/>
                <a:gd name="connsiteX222" fmla="*/ 678211 w 1157276"/>
                <a:gd name="connsiteY222" fmla="*/ 462563 h 1532221"/>
                <a:gd name="connsiteX223" fmla="*/ 675913 w 1157276"/>
                <a:gd name="connsiteY223" fmla="*/ 467161 h 1532221"/>
                <a:gd name="connsiteX224" fmla="*/ 677292 w 1157276"/>
                <a:gd name="connsiteY224" fmla="*/ 400337 h 1532221"/>
                <a:gd name="connsiteX225" fmla="*/ 673307 w 1157276"/>
                <a:gd name="connsiteY225" fmla="*/ 394359 h 1532221"/>
                <a:gd name="connsiteX226" fmla="*/ 672540 w 1157276"/>
                <a:gd name="connsiteY226" fmla="*/ 413824 h 1532221"/>
                <a:gd name="connsiteX227" fmla="*/ 671621 w 1157276"/>
                <a:gd name="connsiteY227" fmla="*/ 408919 h 1532221"/>
                <a:gd name="connsiteX228" fmla="*/ 669016 w 1157276"/>
                <a:gd name="connsiteY228" fmla="*/ 433749 h 1532221"/>
                <a:gd name="connsiteX229" fmla="*/ 653382 w 1157276"/>
                <a:gd name="connsiteY229" fmla="*/ 495209 h 1532221"/>
                <a:gd name="connsiteX230" fmla="*/ 614606 w 1157276"/>
                <a:gd name="connsiteY230" fmla="*/ 586711 h 1532221"/>
                <a:gd name="connsiteX231" fmla="*/ 623801 w 1157276"/>
                <a:gd name="connsiteY231" fmla="*/ 492297 h 1532221"/>
                <a:gd name="connsiteX232" fmla="*/ 646945 w 1157276"/>
                <a:gd name="connsiteY232" fmla="*/ 396198 h 1532221"/>
                <a:gd name="connsiteX233" fmla="*/ 664877 w 1157276"/>
                <a:gd name="connsiteY233" fmla="*/ 343934 h 1532221"/>
                <a:gd name="connsiteX234" fmla="*/ 673307 w 1157276"/>
                <a:gd name="connsiteY234" fmla="*/ 300099 h 1532221"/>
                <a:gd name="connsiteX235" fmla="*/ 766035 w 1157276"/>
                <a:gd name="connsiteY235" fmla="*/ 178711 h 1532221"/>
                <a:gd name="connsiteX236" fmla="*/ 764962 w 1157276"/>
                <a:gd name="connsiteY236" fmla="*/ 165223 h 1532221"/>
                <a:gd name="connsiteX237" fmla="*/ 758677 w 1157276"/>
                <a:gd name="connsiteY237" fmla="*/ 173653 h 1532221"/>
                <a:gd name="connsiteX238" fmla="*/ 760057 w 1157276"/>
                <a:gd name="connsiteY238" fmla="*/ 164150 h 1532221"/>
                <a:gd name="connsiteX239" fmla="*/ 706260 w 1157276"/>
                <a:gd name="connsiteY239" fmla="*/ 236953 h 1532221"/>
                <a:gd name="connsiteX240" fmla="*/ 670089 w 1157276"/>
                <a:gd name="connsiteY240" fmla="*/ 276649 h 1532221"/>
                <a:gd name="connsiteX241" fmla="*/ 684802 w 1157276"/>
                <a:gd name="connsiteY241" fmla="*/ 219327 h 1532221"/>
                <a:gd name="connsiteX242" fmla="*/ 706872 w 1157276"/>
                <a:gd name="connsiteY242" fmla="*/ 187294 h 1532221"/>
                <a:gd name="connsiteX243" fmla="*/ 760670 w 1157276"/>
                <a:gd name="connsiteY243" fmla="*/ 74335 h 1532221"/>
                <a:gd name="connsiteX244" fmla="*/ 764808 w 1157276"/>
                <a:gd name="connsiteY244" fmla="*/ 43988 h 1532221"/>
                <a:gd name="connsiteX245" fmla="*/ 762816 w 1157276"/>
                <a:gd name="connsiteY245" fmla="*/ 49199 h 1532221"/>
                <a:gd name="connsiteX246" fmla="*/ 714996 w 1157276"/>
                <a:gd name="connsiteY246" fmla="*/ 148364 h 1532221"/>
                <a:gd name="connsiteX247" fmla="*/ 690626 w 1157276"/>
                <a:gd name="connsiteY247" fmla="*/ 176258 h 1532221"/>
                <a:gd name="connsiteX248" fmla="*/ 699057 w 1157276"/>
                <a:gd name="connsiteY248" fmla="*/ 138401 h 1532221"/>
                <a:gd name="connsiteX249" fmla="*/ 707026 w 1157276"/>
                <a:gd name="connsiteY249" fmla="*/ 100544 h 1532221"/>
                <a:gd name="connsiteX250" fmla="*/ 705187 w 1157276"/>
                <a:gd name="connsiteY250" fmla="*/ 70503 h 1532221"/>
                <a:gd name="connsiteX251" fmla="*/ 705187 w 1157276"/>
                <a:gd name="connsiteY251" fmla="*/ 69584 h 1532221"/>
                <a:gd name="connsiteX252" fmla="*/ 679284 w 1157276"/>
                <a:gd name="connsiteY252" fmla="*/ 176258 h 1532221"/>
                <a:gd name="connsiteX253" fmla="*/ 684496 w 1157276"/>
                <a:gd name="connsiteY253" fmla="*/ 172273 h 1532221"/>
                <a:gd name="connsiteX254" fmla="*/ 678825 w 1157276"/>
                <a:gd name="connsiteY254" fmla="*/ 203387 h 1532221"/>
                <a:gd name="connsiteX255" fmla="*/ 663038 w 1157276"/>
                <a:gd name="connsiteY255" fmla="*/ 145298 h 1532221"/>
                <a:gd name="connsiteX256" fmla="*/ 665797 w 1157276"/>
                <a:gd name="connsiteY256" fmla="*/ 104529 h 1532221"/>
                <a:gd name="connsiteX257" fmla="*/ 665797 w 1157276"/>
                <a:gd name="connsiteY257" fmla="*/ 89968 h 1532221"/>
                <a:gd name="connsiteX258" fmla="*/ 664571 w 1157276"/>
                <a:gd name="connsiteY258" fmla="*/ 84144 h 1532221"/>
                <a:gd name="connsiteX259" fmla="*/ 653229 w 1157276"/>
                <a:gd name="connsiteY259" fmla="*/ 125067 h 1532221"/>
                <a:gd name="connsiteX260" fmla="*/ 628859 w 1157276"/>
                <a:gd name="connsiteY260" fmla="*/ 99318 h 1532221"/>
                <a:gd name="connsiteX261" fmla="*/ 623495 w 1157276"/>
                <a:gd name="connsiteY261" fmla="*/ 101004 h 1532221"/>
                <a:gd name="connsiteX262" fmla="*/ 650930 w 1157276"/>
                <a:gd name="connsiteY262" fmla="*/ 149896 h 1532221"/>
                <a:gd name="connsiteX263" fmla="*/ 667789 w 1157276"/>
                <a:gd name="connsiteY263" fmla="*/ 219020 h 1532221"/>
                <a:gd name="connsiteX264" fmla="*/ 663038 w 1157276"/>
                <a:gd name="connsiteY264" fmla="*/ 264388 h 1532221"/>
                <a:gd name="connsiteX265" fmla="*/ 641428 w 1157276"/>
                <a:gd name="connsiteY265" fmla="*/ 192045 h 1532221"/>
                <a:gd name="connsiteX266" fmla="*/ 636063 w 1157276"/>
                <a:gd name="connsiteY266" fmla="*/ 188673 h 1532221"/>
                <a:gd name="connsiteX267" fmla="*/ 655069 w 1157276"/>
                <a:gd name="connsiteY267" fmla="*/ 278029 h 1532221"/>
                <a:gd name="connsiteX268" fmla="*/ 647098 w 1157276"/>
                <a:gd name="connsiteY268" fmla="*/ 352364 h 1532221"/>
                <a:gd name="connsiteX269" fmla="*/ 650623 w 1157276"/>
                <a:gd name="connsiteY269" fmla="*/ 353436 h 1532221"/>
                <a:gd name="connsiteX270" fmla="*/ 644799 w 1157276"/>
                <a:gd name="connsiteY270" fmla="*/ 365085 h 1532221"/>
                <a:gd name="connsiteX271" fmla="*/ 620276 w 1157276"/>
                <a:gd name="connsiteY271" fmla="*/ 306536 h 1532221"/>
                <a:gd name="connsiteX272" fmla="*/ 617671 w 1157276"/>
                <a:gd name="connsiteY272" fmla="*/ 305310 h 1532221"/>
                <a:gd name="connsiteX273" fmla="*/ 630852 w 1157276"/>
                <a:gd name="connsiteY273" fmla="*/ 251207 h 1532221"/>
                <a:gd name="connsiteX274" fmla="*/ 624567 w 1157276"/>
                <a:gd name="connsiteY274" fmla="*/ 247835 h 1532221"/>
                <a:gd name="connsiteX275" fmla="*/ 617364 w 1157276"/>
                <a:gd name="connsiteY275" fmla="*/ 254732 h 1532221"/>
                <a:gd name="connsiteX276" fmla="*/ 609394 w 1157276"/>
                <a:gd name="connsiteY276" fmla="*/ 283699 h 1532221"/>
                <a:gd name="connsiteX277" fmla="*/ 597440 w 1157276"/>
                <a:gd name="connsiteY277" fmla="*/ 250747 h 1532221"/>
                <a:gd name="connsiteX278" fmla="*/ 597440 w 1157276"/>
                <a:gd name="connsiteY278" fmla="*/ 251053 h 1532221"/>
                <a:gd name="connsiteX279" fmla="*/ 592994 w 1157276"/>
                <a:gd name="connsiteY279" fmla="*/ 249521 h 1532221"/>
                <a:gd name="connsiteX280" fmla="*/ 604643 w 1157276"/>
                <a:gd name="connsiteY280" fmla="*/ 315273 h 1532221"/>
                <a:gd name="connsiteX281" fmla="*/ 630545 w 1157276"/>
                <a:gd name="connsiteY281" fmla="*/ 378113 h 1532221"/>
                <a:gd name="connsiteX282" fmla="*/ 622422 w 1157276"/>
                <a:gd name="connsiteY282" fmla="*/ 422254 h 1532221"/>
                <a:gd name="connsiteX283" fmla="*/ 593455 w 1157276"/>
                <a:gd name="connsiteY283" fmla="*/ 557896 h 1532221"/>
                <a:gd name="connsiteX284" fmla="*/ 596367 w 1157276"/>
                <a:gd name="connsiteY284" fmla="*/ 567092 h 1532221"/>
                <a:gd name="connsiteX285" fmla="*/ 593148 w 1157276"/>
                <a:gd name="connsiteY285" fmla="*/ 590083 h 1532221"/>
                <a:gd name="connsiteX286" fmla="*/ 564640 w 1157276"/>
                <a:gd name="connsiteY286" fmla="*/ 528009 h 1532221"/>
                <a:gd name="connsiteX287" fmla="*/ 547167 w 1157276"/>
                <a:gd name="connsiteY287" fmla="*/ 444631 h 1532221"/>
                <a:gd name="connsiteX288" fmla="*/ 568779 w 1157276"/>
                <a:gd name="connsiteY288" fmla="*/ 414897 h 1532221"/>
                <a:gd name="connsiteX289" fmla="*/ 580426 w 1157276"/>
                <a:gd name="connsiteY289" fmla="*/ 369376 h 1532221"/>
                <a:gd name="connsiteX290" fmla="*/ 579354 w 1157276"/>
                <a:gd name="connsiteY290" fmla="*/ 357575 h 1532221"/>
                <a:gd name="connsiteX291" fmla="*/ 579354 w 1157276"/>
                <a:gd name="connsiteY291" fmla="*/ 358034 h 1532221"/>
                <a:gd name="connsiteX292" fmla="*/ 561728 w 1157276"/>
                <a:gd name="connsiteY292" fmla="*/ 400337 h 1532221"/>
                <a:gd name="connsiteX293" fmla="*/ 538125 w 1157276"/>
                <a:gd name="connsiteY293" fmla="*/ 428998 h 1532221"/>
                <a:gd name="connsiteX294" fmla="*/ 537358 w 1157276"/>
                <a:gd name="connsiteY294" fmla="*/ 423633 h 1532221"/>
                <a:gd name="connsiteX295" fmla="*/ 537665 w 1157276"/>
                <a:gd name="connsiteY295" fmla="*/ 415357 h 1532221"/>
                <a:gd name="connsiteX296" fmla="*/ 532760 w 1157276"/>
                <a:gd name="connsiteY296" fmla="*/ 257797 h 1532221"/>
                <a:gd name="connsiteX297" fmla="*/ 531994 w 1157276"/>
                <a:gd name="connsiteY297" fmla="*/ 254885 h 1532221"/>
                <a:gd name="connsiteX298" fmla="*/ 535059 w 1157276"/>
                <a:gd name="connsiteY298" fmla="*/ 242777 h 1532221"/>
                <a:gd name="connsiteX299" fmla="*/ 555138 w 1157276"/>
                <a:gd name="connsiteY299" fmla="*/ 210744 h 1532221"/>
                <a:gd name="connsiteX300" fmla="*/ 581499 w 1157276"/>
                <a:gd name="connsiteY300" fmla="*/ 171967 h 1532221"/>
                <a:gd name="connsiteX301" fmla="*/ 605716 w 1157276"/>
                <a:gd name="connsiteY301" fmla="*/ 123074 h 1532221"/>
                <a:gd name="connsiteX302" fmla="*/ 605716 w 1157276"/>
                <a:gd name="connsiteY302" fmla="*/ 114645 h 1532221"/>
                <a:gd name="connsiteX303" fmla="*/ 603723 w 1157276"/>
                <a:gd name="connsiteY303" fmla="*/ 118017 h 1532221"/>
                <a:gd name="connsiteX304" fmla="*/ 577668 w 1157276"/>
                <a:gd name="connsiteY304" fmla="*/ 148210 h 1532221"/>
                <a:gd name="connsiteX305" fmla="*/ 529542 w 1157276"/>
                <a:gd name="connsiteY305" fmla="*/ 221013 h 1532221"/>
                <a:gd name="connsiteX306" fmla="*/ 526630 w 1157276"/>
                <a:gd name="connsiteY306" fmla="*/ 101157 h 1532221"/>
                <a:gd name="connsiteX307" fmla="*/ 556211 w 1157276"/>
                <a:gd name="connsiteY307" fmla="*/ 43835 h 1532221"/>
                <a:gd name="connsiteX308" fmla="*/ 555138 w 1157276"/>
                <a:gd name="connsiteY308" fmla="*/ 37091 h 1532221"/>
                <a:gd name="connsiteX309" fmla="*/ 545788 w 1157276"/>
                <a:gd name="connsiteY309" fmla="*/ 45521 h 1532221"/>
                <a:gd name="connsiteX310" fmla="*/ 528775 w 1157276"/>
                <a:gd name="connsiteY310" fmla="*/ 72496 h 1532221"/>
                <a:gd name="connsiteX311" fmla="*/ 528775 w 1157276"/>
                <a:gd name="connsiteY311" fmla="*/ 8430 h 1532221"/>
                <a:gd name="connsiteX312" fmla="*/ 526630 w 1157276"/>
                <a:gd name="connsiteY312" fmla="*/ 0 h 1532221"/>
                <a:gd name="connsiteX313" fmla="*/ 519272 w 1157276"/>
                <a:gd name="connsiteY313" fmla="*/ 57322 h 1532221"/>
                <a:gd name="connsiteX314" fmla="*/ 517127 w 1157276"/>
                <a:gd name="connsiteY314" fmla="*/ 131504 h 1532221"/>
                <a:gd name="connsiteX315" fmla="*/ 519119 w 1157276"/>
                <a:gd name="connsiteY315" fmla="*/ 214729 h 1532221"/>
                <a:gd name="connsiteX316" fmla="*/ 489845 w 1157276"/>
                <a:gd name="connsiteY316" fmla="*/ 171967 h 1532221"/>
                <a:gd name="connsiteX317" fmla="*/ 481875 w 1157276"/>
                <a:gd name="connsiteY317" fmla="*/ 103149 h 1532221"/>
                <a:gd name="connsiteX318" fmla="*/ 480189 w 1157276"/>
                <a:gd name="connsiteY318" fmla="*/ 102843 h 1532221"/>
                <a:gd name="connsiteX319" fmla="*/ 475898 w 1157276"/>
                <a:gd name="connsiteY319" fmla="*/ 97632 h 1532221"/>
                <a:gd name="connsiteX320" fmla="*/ 479576 w 1157276"/>
                <a:gd name="connsiteY320" fmla="*/ 153268 h 1532221"/>
                <a:gd name="connsiteX321" fmla="*/ 478657 w 1157276"/>
                <a:gd name="connsiteY321" fmla="*/ 151276 h 1532221"/>
                <a:gd name="connsiteX322" fmla="*/ 445857 w 1157276"/>
                <a:gd name="connsiteY322" fmla="*/ 77247 h 1532221"/>
                <a:gd name="connsiteX323" fmla="*/ 427925 w 1157276"/>
                <a:gd name="connsiteY323" fmla="*/ 19465 h 1532221"/>
                <a:gd name="connsiteX324" fmla="*/ 425779 w 1157276"/>
                <a:gd name="connsiteY324" fmla="*/ 21611 h 1532221"/>
                <a:gd name="connsiteX325" fmla="*/ 421948 w 1157276"/>
                <a:gd name="connsiteY325" fmla="*/ 13334 h 1532221"/>
                <a:gd name="connsiteX326" fmla="*/ 434055 w 1157276"/>
                <a:gd name="connsiteY326" fmla="*/ 69737 h 1532221"/>
                <a:gd name="connsiteX327" fmla="*/ 433596 w 1157276"/>
                <a:gd name="connsiteY327" fmla="*/ 69124 h 1532221"/>
                <a:gd name="connsiteX328" fmla="*/ 427312 w 1157276"/>
                <a:gd name="connsiteY328" fmla="*/ 70810 h 1532221"/>
                <a:gd name="connsiteX329" fmla="*/ 463177 w 1157276"/>
                <a:gd name="connsiteY329" fmla="*/ 133190 h 1532221"/>
                <a:gd name="connsiteX330" fmla="*/ 483255 w 1157276"/>
                <a:gd name="connsiteY330" fmla="*/ 182083 h 1532221"/>
                <a:gd name="connsiteX331" fmla="*/ 514828 w 1157276"/>
                <a:gd name="connsiteY331" fmla="*/ 246149 h 1532221"/>
                <a:gd name="connsiteX332" fmla="*/ 518047 w 1157276"/>
                <a:gd name="connsiteY332" fmla="*/ 300099 h 1532221"/>
                <a:gd name="connsiteX333" fmla="*/ 518047 w 1157276"/>
                <a:gd name="connsiteY333" fmla="*/ 352057 h 1532221"/>
                <a:gd name="connsiteX334" fmla="*/ 449842 w 1157276"/>
                <a:gd name="connsiteY334" fmla="*/ 260862 h 1532221"/>
                <a:gd name="connsiteX335" fmla="*/ 434055 w 1157276"/>
                <a:gd name="connsiteY335" fmla="*/ 221013 h 1532221"/>
                <a:gd name="connsiteX336" fmla="*/ 428385 w 1157276"/>
                <a:gd name="connsiteY336" fmla="*/ 214116 h 1532221"/>
                <a:gd name="connsiteX337" fmla="*/ 436048 w 1157276"/>
                <a:gd name="connsiteY337" fmla="*/ 254119 h 1532221"/>
                <a:gd name="connsiteX338" fmla="*/ 432523 w 1157276"/>
                <a:gd name="connsiteY338" fmla="*/ 256418 h 1532221"/>
                <a:gd name="connsiteX339" fmla="*/ 432523 w 1157276"/>
                <a:gd name="connsiteY339" fmla="*/ 256724 h 1532221"/>
                <a:gd name="connsiteX340" fmla="*/ 397577 w 1157276"/>
                <a:gd name="connsiteY340" fmla="*/ 232814 h 1532221"/>
                <a:gd name="connsiteX341" fmla="*/ 400796 w 1157276"/>
                <a:gd name="connsiteY341" fmla="*/ 244616 h 1532221"/>
                <a:gd name="connsiteX342" fmla="*/ 442792 w 1157276"/>
                <a:gd name="connsiteY342" fmla="*/ 279868 h 1532221"/>
                <a:gd name="connsiteX343" fmla="*/ 465169 w 1157276"/>
                <a:gd name="connsiteY343" fmla="*/ 313740 h 1532221"/>
                <a:gd name="connsiteX344" fmla="*/ 522185 w 1157276"/>
                <a:gd name="connsiteY344" fmla="*/ 387922 h 1532221"/>
                <a:gd name="connsiteX345" fmla="*/ 530614 w 1157276"/>
                <a:gd name="connsiteY345" fmla="*/ 468847 h 1532221"/>
                <a:gd name="connsiteX346" fmla="*/ 550999 w 1157276"/>
                <a:gd name="connsiteY346" fmla="*/ 539504 h 1532221"/>
                <a:gd name="connsiteX347" fmla="*/ 521725 w 1157276"/>
                <a:gd name="connsiteY347" fmla="*/ 502873 h 1532221"/>
                <a:gd name="connsiteX348" fmla="*/ 462104 w 1157276"/>
                <a:gd name="connsiteY348" fmla="*/ 416276 h 1532221"/>
                <a:gd name="connsiteX349" fmla="*/ 443404 w 1157276"/>
                <a:gd name="connsiteY349" fmla="*/ 408000 h 1532221"/>
                <a:gd name="connsiteX350" fmla="*/ 441106 w 1157276"/>
                <a:gd name="connsiteY350" fmla="*/ 394512 h 1532221"/>
                <a:gd name="connsiteX351" fmla="*/ 425319 w 1157276"/>
                <a:gd name="connsiteY351" fmla="*/ 320331 h 1532221"/>
                <a:gd name="connsiteX352" fmla="*/ 432830 w 1157276"/>
                <a:gd name="connsiteY352" fmla="*/ 393593 h 1532221"/>
                <a:gd name="connsiteX353" fmla="*/ 384397 w 1157276"/>
                <a:gd name="connsiteY353" fmla="*/ 328454 h 1532221"/>
                <a:gd name="connsiteX354" fmla="*/ 357421 w 1157276"/>
                <a:gd name="connsiteY354" fmla="*/ 280021 h 1532221"/>
                <a:gd name="connsiteX355" fmla="*/ 335658 w 1157276"/>
                <a:gd name="connsiteY355" fmla="*/ 205686 h 1532221"/>
                <a:gd name="connsiteX356" fmla="*/ 331519 w 1157276"/>
                <a:gd name="connsiteY356" fmla="*/ 202314 h 1532221"/>
                <a:gd name="connsiteX357" fmla="*/ 343167 w 1157276"/>
                <a:gd name="connsiteY357" fmla="*/ 272204 h 1532221"/>
                <a:gd name="connsiteX358" fmla="*/ 311441 w 1157276"/>
                <a:gd name="connsiteY358" fmla="*/ 201241 h 1532221"/>
                <a:gd name="connsiteX359" fmla="*/ 298873 w 1157276"/>
                <a:gd name="connsiteY359" fmla="*/ 168595 h 1532221"/>
                <a:gd name="connsiteX360" fmla="*/ 298873 w 1157276"/>
                <a:gd name="connsiteY360" fmla="*/ 170281 h 1532221"/>
                <a:gd name="connsiteX361" fmla="*/ 298873 w 1157276"/>
                <a:gd name="connsiteY361" fmla="*/ 168595 h 1532221"/>
                <a:gd name="connsiteX362" fmla="*/ 301019 w 1157276"/>
                <a:gd name="connsiteY362" fmla="*/ 206146 h 1532221"/>
                <a:gd name="connsiteX363" fmla="*/ 275423 w 1157276"/>
                <a:gd name="connsiteY363" fmla="*/ 187754 h 1532221"/>
                <a:gd name="connsiteX364" fmla="*/ 267300 w 1157276"/>
                <a:gd name="connsiteY364" fmla="*/ 188826 h 1532221"/>
                <a:gd name="connsiteX365" fmla="*/ 267300 w 1157276"/>
                <a:gd name="connsiteY365" fmla="*/ 195570 h 1532221"/>
                <a:gd name="connsiteX366" fmla="*/ 302092 w 1157276"/>
                <a:gd name="connsiteY366" fmla="*/ 221013 h 1532221"/>
                <a:gd name="connsiteX367" fmla="*/ 360180 w 1157276"/>
                <a:gd name="connsiteY367" fmla="*/ 316959 h 1532221"/>
                <a:gd name="connsiteX368" fmla="*/ 377499 w 1157276"/>
                <a:gd name="connsiteY368" fmla="*/ 340715 h 1532221"/>
                <a:gd name="connsiteX369" fmla="*/ 339029 w 1157276"/>
                <a:gd name="connsiteY369" fmla="*/ 323702 h 1532221"/>
                <a:gd name="connsiteX370" fmla="*/ 339489 w 1157276"/>
                <a:gd name="connsiteY370" fmla="*/ 325695 h 1532221"/>
                <a:gd name="connsiteX371" fmla="*/ 344394 w 1157276"/>
                <a:gd name="connsiteY371" fmla="*/ 335504 h 1532221"/>
                <a:gd name="connsiteX372" fmla="*/ 394972 w 1157276"/>
                <a:gd name="connsiteY372" fmla="*/ 364625 h 1532221"/>
                <a:gd name="connsiteX373" fmla="*/ 419342 w 1157276"/>
                <a:gd name="connsiteY373" fmla="*/ 397884 h 1532221"/>
                <a:gd name="connsiteX374" fmla="*/ 435895 w 1157276"/>
                <a:gd name="connsiteY374" fmla="*/ 414131 h 1532221"/>
                <a:gd name="connsiteX375" fmla="*/ 366924 w 1157276"/>
                <a:gd name="connsiteY375" fmla="*/ 394666 h 1532221"/>
                <a:gd name="connsiteX376" fmla="*/ 327841 w 1157276"/>
                <a:gd name="connsiteY376" fmla="*/ 365238 h 1532221"/>
                <a:gd name="connsiteX377" fmla="*/ 322630 w 1157276"/>
                <a:gd name="connsiteY377" fmla="*/ 360487 h 1532221"/>
                <a:gd name="connsiteX378" fmla="*/ 345926 w 1157276"/>
                <a:gd name="connsiteY378" fmla="*/ 391447 h 1532221"/>
                <a:gd name="connsiteX379" fmla="*/ 329680 w 1157276"/>
                <a:gd name="connsiteY379" fmla="*/ 390068 h 1532221"/>
                <a:gd name="connsiteX380" fmla="*/ 278948 w 1157276"/>
                <a:gd name="connsiteY380" fmla="*/ 406927 h 1532221"/>
                <a:gd name="connsiteX381" fmla="*/ 274963 w 1157276"/>
                <a:gd name="connsiteY381" fmla="*/ 413518 h 1532221"/>
                <a:gd name="connsiteX382" fmla="*/ 272970 w 1157276"/>
                <a:gd name="connsiteY382" fmla="*/ 413977 h 1532221"/>
                <a:gd name="connsiteX383" fmla="*/ 286765 w 1157276"/>
                <a:gd name="connsiteY383" fmla="*/ 415817 h 1532221"/>
                <a:gd name="connsiteX384" fmla="*/ 339182 w 1157276"/>
                <a:gd name="connsiteY384" fmla="*/ 403708 h 1532221"/>
                <a:gd name="connsiteX385" fmla="*/ 371369 w 1157276"/>
                <a:gd name="connsiteY385" fmla="*/ 407540 h 1532221"/>
                <a:gd name="connsiteX386" fmla="*/ 391140 w 1157276"/>
                <a:gd name="connsiteY386" fmla="*/ 413671 h 1532221"/>
                <a:gd name="connsiteX387" fmla="*/ 330293 w 1157276"/>
                <a:gd name="connsiteY387" fmla="*/ 446317 h 1532221"/>
                <a:gd name="connsiteX388" fmla="*/ 328914 w 1157276"/>
                <a:gd name="connsiteY388" fmla="*/ 449536 h 1532221"/>
                <a:gd name="connsiteX389" fmla="*/ 346999 w 1157276"/>
                <a:gd name="connsiteY389" fmla="*/ 444631 h 1532221"/>
                <a:gd name="connsiteX390" fmla="*/ 391753 w 1157276"/>
                <a:gd name="connsiteY390" fmla="*/ 426545 h 1532221"/>
                <a:gd name="connsiteX391" fmla="*/ 408919 w 1157276"/>
                <a:gd name="connsiteY391" fmla="*/ 419342 h 1532221"/>
                <a:gd name="connsiteX392" fmla="*/ 455360 w 1157276"/>
                <a:gd name="connsiteY392" fmla="*/ 433596 h 1532221"/>
                <a:gd name="connsiteX393" fmla="*/ 502720 w 1157276"/>
                <a:gd name="connsiteY393" fmla="*/ 506091 h 1532221"/>
                <a:gd name="connsiteX394" fmla="*/ 470226 w 1157276"/>
                <a:gd name="connsiteY394" fmla="*/ 498275 h 1532221"/>
                <a:gd name="connsiteX395" fmla="*/ 470993 w 1157276"/>
                <a:gd name="connsiteY395" fmla="*/ 500114 h 1532221"/>
                <a:gd name="connsiteX396" fmla="*/ 466548 w 1157276"/>
                <a:gd name="connsiteY396" fmla="*/ 502413 h 1532221"/>
                <a:gd name="connsiteX397" fmla="*/ 508697 w 1157276"/>
                <a:gd name="connsiteY397" fmla="*/ 522644 h 1532221"/>
                <a:gd name="connsiteX398" fmla="*/ 548701 w 1157276"/>
                <a:gd name="connsiteY398" fmla="*/ 574909 h 1532221"/>
                <a:gd name="connsiteX399" fmla="*/ 594067 w 1157276"/>
                <a:gd name="connsiteY399" fmla="*/ 652463 h 1532221"/>
                <a:gd name="connsiteX400" fmla="*/ 594833 w 1157276"/>
                <a:gd name="connsiteY400" fmla="*/ 689400 h 1532221"/>
                <a:gd name="connsiteX401" fmla="*/ 574755 w 1157276"/>
                <a:gd name="connsiteY401" fmla="*/ 656907 h 1532221"/>
                <a:gd name="connsiteX402" fmla="*/ 574143 w 1157276"/>
                <a:gd name="connsiteY402" fmla="*/ 656294 h 1532221"/>
                <a:gd name="connsiteX403" fmla="*/ 577821 w 1157276"/>
                <a:gd name="connsiteY403" fmla="*/ 645566 h 1532221"/>
                <a:gd name="connsiteX404" fmla="*/ 576135 w 1157276"/>
                <a:gd name="connsiteY404" fmla="*/ 633764 h 1532221"/>
                <a:gd name="connsiteX405" fmla="*/ 568012 w 1157276"/>
                <a:gd name="connsiteY405" fmla="*/ 652463 h 1532221"/>
                <a:gd name="connsiteX406" fmla="*/ 568012 w 1157276"/>
                <a:gd name="connsiteY406" fmla="*/ 650164 h 1532221"/>
                <a:gd name="connsiteX407" fmla="*/ 548853 w 1157276"/>
                <a:gd name="connsiteY407" fmla="*/ 623188 h 1532221"/>
                <a:gd name="connsiteX408" fmla="*/ 528928 w 1157276"/>
                <a:gd name="connsiteY408" fmla="*/ 571077 h 1532221"/>
                <a:gd name="connsiteX409" fmla="*/ 521418 w 1157276"/>
                <a:gd name="connsiteY409" fmla="*/ 563107 h 1532221"/>
                <a:gd name="connsiteX410" fmla="*/ 530462 w 1157276"/>
                <a:gd name="connsiteY410" fmla="*/ 606635 h 1532221"/>
                <a:gd name="connsiteX411" fmla="*/ 470074 w 1157276"/>
                <a:gd name="connsiteY411" fmla="*/ 543182 h 1532221"/>
                <a:gd name="connsiteX412" fmla="*/ 451682 w 1157276"/>
                <a:gd name="connsiteY412" fmla="*/ 507471 h 1532221"/>
                <a:gd name="connsiteX413" fmla="*/ 445397 w 1157276"/>
                <a:gd name="connsiteY413" fmla="*/ 505785 h 1532221"/>
                <a:gd name="connsiteX414" fmla="*/ 464403 w 1157276"/>
                <a:gd name="connsiteY414" fmla="*/ 549620 h 1532221"/>
                <a:gd name="connsiteX415" fmla="*/ 481262 w 1157276"/>
                <a:gd name="connsiteY415" fmla="*/ 568165 h 1532221"/>
                <a:gd name="connsiteX416" fmla="*/ 454287 w 1157276"/>
                <a:gd name="connsiteY416" fmla="*/ 561268 h 1532221"/>
                <a:gd name="connsiteX417" fmla="*/ 457659 w 1157276"/>
                <a:gd name="connsiteY417" fmla="*/ 564333 h 1532221"/>
                <a:gd name="connsiteX418" fmla="*/ 455973 w 1157276"/>
                <a:gd name="connsiteY418" fmla="*/ 566479 h 1532221"/>
                <a:gd name="connsiteX419" fmla="*/ 490152 w 1157276"/>
                <a:gd name="connsiteY419" fmla="*/ 577821 h 1532221"/>
                <a:gd name="connsiteX420" fmla="*/ 518199 w 1157276"/>
                <a:gd name="connsiteY420" fmla="*/ 608628 h 1532221"/>
                <a:gd name="connsiteX421" fmla="*/ 550846 w 1157276"/>
                <a:gd name="connsiteY421" fmla="*/ 655835 h 1532221"/>
                <a:gd name="connsiteX422" fmla="*/ 560042 w 1157276"/>
                <a:gd name="connsiteY422" fmla="*/ 671008 h 1532221"/>
                <a:gd name="connsiteX423" fmla="*/ 559735 w 1157276"/>
                <a:gd name="connsiteY423" fmla="*/ 671774 h 1532221"/>
                <a:gd name="connsiteX424" fmla="*/ 553452 w 1157276"/>
                <a:gd name="connsiteY424" fmla="*/ 674840 h 1532221"/>
                <a:gd name="connsiteX425" fmla="*/ 519733 w 1157276"/>
                <a:gd name="connsiteY425" fmla="*/ 699669 h 1532221"/>
                <a:gd name="connsiteX426" fmla="*/ 518660 w 1157276"/>
                <a:gd name="connsiteY426" fmla="*/ 701968 h 1532221"/>
                <a:gd name="connsiteX427" fmla="*/ 506092 w 1157276"/>
                <a:gd name="connsiteY427" fmla="*/ 657980 h 1532221"/>
                <a:gd name="connsiteX428" fmla="*/ 400184 w 1157276"/>
                <a:gd name="connsiteY428" fmla="*/ 571230 h 1532221"/>
                <a:gd name="connsiteX429" fmla="*/ 370909 w 1157276"/>
                <a:gd name="connsiteY429" fmla="*/ 547627 h 1532221"/>
                <a:gd name="connsiteX430" fmla="*/ 370450 w 1157276"/>
                <a:gd name="connsiteY430" fmla="*/ 548547 h 1532221"/>
                <a:gd name="connsiteX431" fmla="*/ 368150 w 1157276"/>
                <a:gd name="connsiteY431" fmla="*/ 542110 h 1532221"/>
                <a:gd name="connsiteX432" fmla="*/ 351750 w 1157276"/>
                <a:gd name="connsiteY432" fmla="*/ 490152 h 1532221"/>
                <a:gd name="connsiteX433" fmla="*/ 350677 w 1157276"/>
                <a:gd name="connsiteY433" fmla="*/ 497049 h 1532221"/>
                <a:gd name="connsiteX434" fmla="*/ 342095 w 1157276"/>
                <a:gd name="connsiteY434" fmla="*/ 490305 h 1532221"/>
                <a:gd name="connsiteX435" fmla="*/ 354050 w 1157276"/>
                <a:gd name="connsiteY435" fmla="*/ 530308 h 1532221"/>
                <a:gd name="connsiteX436" fmla="*/ 349145 w 1157276"/>
                <a:gd name="connsiteY436" fmla="*/ 532300 h 1532221"/>
                <a:gd name="connsiteX437" fmla="*/ 297953 w 1157276"/>
                <a:gd name="connsiteY437" fmla="*/ 510690 h 1532221"/>
                <a:gd name="connsiteX438" fmla="*/ 294582 w 1157276"/>
                <a:gd name="connsiteY438" fmla="*/ 509004 h 1532221"/>
                <a:gd name="connsiteX439" fmla="*/ 299486 w 1157276"/>
                <a:gd name="connsiteY439" fmla="*/ 520805 h 1532221"/>
                <a:gd name="connsiteX440" fmla="*/ 364625 w 1157276"/>
                <a:gd name="connsiteY440" fmla="*/ 556057 h 1532221"/>
                <a:gd name="connsiteX441" fmla="*/ 399264 w 1157276"/>
                <a:gd name="connsiteY441" fmla="*/ 589929 h 1532221"/>
                <a:gd name="connsiteX442" fmla="*/ 487699 w 1157276"/>
                <a:gd name="connsiteY442" fmla="*/ 664111 h 1532221"/>
                <a:gd name="connsiteX443" fmla="*/ 500728 w 1157276"/>
                <a:gd name="connsiteY443" fmla="*/ 745037 h 1532221"/>
                <a:gd name="connsiteX444" fmla="*/ 533067 w 1157276"/>
                <a:gd name="connsiteY444" fmla="*/ 817532 h 1532221"/>
                <a:gd name="connsiteX445" fmla="*/ 512529 w 1157276"/>
                <a:gd name="connsiteY445" fmla="*/ 800826 h 1532221"/>
                <a:gd name="connsiteX446" fmla="*/ 468694 w 1157276"/>
                <a:gd name="connsiteY446" fmla="*/ 761436 h 1532221"/>
                <a:gd name="connsiteX447" fmla="*/ 411219 w 1157276"/>
                <a:gd name="connsiteY447" fmla="*/ 706260 h 1532221"/>
                <a:gd name="connsiteX448" fmla="*/ 364012 w 1157276"/>
                <a:gd name="connsiteY448" fmla="*/ 680357 h 1532221"/>
                <a:gd name="connsiteX449" fmla="*/ 359414 w 1157276"/>
                <a:gd name="connsiteY449" fmla="*/ 663651 h 1532221"/>
                <a:gd name="connsiteX450" fmla="*/ 336884 w 1157276"/>
                <a:gd name="connsiteY450" fmla="*/ 596520 h 1532221"/>
                <a:gd name="connsiteX451" fmla="*/ 348685 w 1157276"/>
                <a:gd name="connsiteY451" fmla="*/ 669782 h 1532221"/>
                <a:gd name="connsiteX452" fmla="*/ 294122 w 1157276"/>
                <a:gd name="connsiteY452" fmla="*/ 623035 h 1532221"/>
                <a:gd name="connsiteX453" fmla="*/ 229902 w 1157276"/>
                <a:gd name="connsiteY453" fmla="*/ 568931 h 1532221"/>
                <a:gd name="connsiteX454" fmla="*/ 222239 w 1157276"/>
                <a:gd name="connsiteY454" fmla="*/ 564487 h 1532221"/>
                <a:gd name="connsiteX455" fmla="*/ 219480 w 1157276"/>
                <a:gd name="connsiteY455" fmla="*/ 555750 h 1532221"/>
                <a:gd name="connsiteX456" fmla="*/ 197103 w 1157276"/>
                <a:gd name="connsiteY456" fmla="*/ 478810 h 1532221"/>
                <a:gd name="connsiteX457" fmla="*/ 196336 w 1157276"/>
                <a:gd name="connsiteY457" fmla="*/ 480036 h 1532221"/>
                <a:gd name="connsiteX458" fmla="*/ 190819 w 1157276"/>
                <a:gd name="connsiteY458" fmla="*/ 478350 h 1532221"/>
                <a:gd name="connsiteX459" fmla="*/ 209211 w 1157276"/>
                <a:gd name="connsiteY459" fmla="*/ 549620 h 1532221"/>
                <a:gd name="connsiteX460" fmla="*/ 173500 w 1157276"/>
                <a:gd name="connsiteY460" fmla="*/ 508084 h 1532221"/>
                <a:gd name="connsiteX461" fmla="*/ 140241 w 1157276"/>
                <a:gd name="connsiteY461" fmla="*/ 444631 h 1532221"/>
                <a:gd name="connsiteX462" fmla="*/ 168595 w 1157276"/>
                <a:gd name="connsiteY462" fmla="*/ 511303 h 1532221"/>
                <a:gd name="connsiteX463" fmla="*/ 166756 w 1157276"/>
                <a:gd name="connsiteY463" fmla="*/ 509310 h 1532221"/>
                <a:gd name="connsiteX464" fmla="*/ 140241 w 1157276"/>
                <a:gd name="connsiteY464" fmla="*/ 444631 h 1532221"/>
                <a:gd name="connsiteX465" fmla="*/ 143919 w 1157276"/>
                <a:gd name="connsiteY465" fmla="*/ 482948 h 1532221"/>
                <a:gd name="connsiteX466" fmla="*/ 91195 w 1157276"/>
                <a:gd name="connsiteY466" fmla="*/ 465016 h 1532221"/>
                <a:gd name="connsiteX467" fmla="*/ 91195 w 1157276"/>
                <a:gd name="connsiteY467" fmla="*/ 471759 h 1532221"/>
                <a:gd name="connsiteX468" fmla="*/ 145145 w 1157276"/>
                <a:gd name="connsiteY468" fmla="*/ 497355 h 1532221"/>
                <a:gd name="connsiteX469" fmla="*/ 183616 w 1157276"/>
                <a:gd name="connsiteY469" fmla="*/ 538278 h 1532221"/>
                <a:gd name="connsiteX470" fmla="*/ 101617 w 1157276"/>
                <a:gd name="connsiteY470" fmla="*/ 528622 h 1532221"/>
                <a:gd name="connsiteX471" fmla="*/ 197409 w 1157276"/>
                <a:gd name="connsiteY471" fmla="*/ 552992 h 1532221"/>
                <a:gd name="connsiteX472" fmla="*/ 235421 w 1157276"/>
                <a:gd name="connsiteY472" fmla="*/ 593301 h 1532221"/>
                <a:gd name="connsiteX473" fmla="*/ 267606 w 1157276"/>
                <a:gd name="connsiteY473" fmla="*/ 621656 h 1532221"/>
                <a:gd name="connsiteX474" fmla="*/ 243543 w 1157276"/>
                <a:gd name="connsiteY474" fmla="*/ 611847 h 1532221"/>
                <a:gd name="connsiteX475" fmla="*/ 202621 w 1157276"/>
                <a:gd name="connsiteY475" fmla="*/ 600045 h 1532221"/>
                <a:gd name="connsiteX476" fmla="*/ 202774 w 1157276"/>
                <a:gd name="connsiteY476" fmla="*/ 600965 h 1532221"/>
                <a:gd name="connsiteX477" fmla="*/ 210744 w 1157276"/>
                <a:gd name="connsiteY477" fmla="*/ 611847 h 1532221"/>
                <a:gd name="connsiteX478" fmla="*/ 289217 w 1157276"/>
                <a:gd name="connsiteY478" fmla="*/ 640968 h 1532221"/>
                <a:gd name="connsiteX479" fmla="*/ 326921 w 1157276"/>
                <a:gd name="connsiteY479" fmla="*/ 674227 h 1532221"/>
                <a:gd name="connsiteX480" fmla="*/ 368150 w 1157276"/>
                <a:gd name="connsiteY480" fmla="*/ 700436 h 1532221"/>
                <a:gd name="connsiteX481" fmla="*/ 349145 w 1157276"/>
                <a:gd name="connsiteY481" fmla="*/ 697370 h 1532221"/>
                <a:gd name="connsiteX482" fmla="*/ 296267 w 1157276"/>
                <a:gd name="connsiteY482" fmla="*/ 690626 h 1532221"/>
                <a:gd name="connsiteX483" fmla="*/ 242317 w 1157276"/>
                <a:gd name="connsiteY483" fmla="*/ 667023 h 1532221"/>
                <a:gd name="connsiteX484" fmla="*/ 226531 w 1157276"/>
                <a:gd name="connsiteY484" fmla="*/ 662578 h 1532221"/>
                <a:gd name="connsiteX485" fmla="*/ 227143 w 1157276"/>
                <a:gd name="connsiteY485" fmla="*/ 664264 h 1532221"/>
                <a:gd name="connsiteX486" fmla="*/ 226531 w 1157276"/>
                <a:gd name="connsiteY486" fmla="*/ 668096 h 1532221"/>
                <a:gd name="connsiteX487" fmla="*/ 286152 w 1157276"/>
                <a:gd name="connsiteY487" fmla="*/ 703041 h 1532221"/>
                <a:gd name="connsiteX488" fmla="*/ 389301 w 1157276"/>
                <a:gd name="connsiteY488" fmla="*/ 716222 h 1532221"/>
                <a:gd name="connsiteX489" fmla="*/ 456892 w 1157276"/>
                <a:gd name="connsiteY489" fmla="*/ 782741 h 1532221"/>
                <a:gd name="connsiteX490" fmla="*/ 405701 w 1157276"/>
                <a:gd name="connsiteY490" fmla="*/ 775077 h 1532221"/>
                <a:gd name="connsiteX491" fmla="*/ 408919 w 1157276"/>
                <a:gd name="connsiteY491" fmla="*/ 775997 h 1532221"/>
                <a:gd name="connsiteX492" fmla="*/ 400796 w 1157276"/>
                <a:gd name="connsiteY492" fmla="*/ 778756 h 1532221"/>
                <a:gd name="connsiteX493" fmla="*/ 466242 w 1157276"/>
                <a:gd name="connsiteY493" fmla="*/ 798987 h 1532221"/>
                <a:gd name="connsiteX494" fmla="*/ 528469 w 1157276"/>
                <a:gd name="connsiteY494" fmla="*/ 851251 h 1532221"/>
                <a:gd name="connsiteX495" fmla="*/ 598819 w 1157276"/>
                <a:gd name="connsiteY495" fmla="*/ 928805 h 1532221"/>
                <a:gd name="connsiteX496" fmla="*/ 600352 w 1157276"/>
                <a:gd name="connsiteY496" fmla="*/ 979997 h 1532221"/>
                <a:gd name="connsiteX497" fmla="*/ 570311 w 1157276"/>
                <a:gd name="connsiteY497" fmla="*/ 942906 h 1532221"/>
                <a:gd name="connsiteX498" fmla="*/ 541343 w 1157276"/>
                <a:gd name="connsiteY498" fmla="*/ 918689 h 1532221"/>
                <a:gd name="connsiteX499" fmla="*/ 536286 w 1157276"/>
                <a:gd name="connsiteY499" fmla="*/ 914858 h 1532221"/>
                <a:gd name="connsiteX500" fmla="*/ 515287 w 1157276"/>
                <a:gd name="connsiteY500" fmla="*/ 885430 h 1532221"/>
                <a:gd name="connsiteX501" fmla="*/ 496589 w 1157276"/>
                <a:gd name="connsiteY501" fmla="*/ 842515 h 1532221"/>
                <a:gd name="connsiteX502" fmla="*/ 495516 w 1157276"/>
                <a:gd name="connsiteY502" fmla="*/ 844661 h 1532221"/>
                <a:gd name="connsiteX503" fmla="*/ 485707 w 1157276"/>
                <a:gd name="connsiteY503" fmla="*/ 839450 h 1532221"/>
                <a:gd name="connsiteX504" fmla="*/ 501033 w 1157276"/>
                <a:gd name="connsiteY504" fmla="*/ 886963 h 1532221"/>
                <a:gd name="connsiteX505" fmla="*/ 477584 w 1157276"/>
                <a:gd name="connsiteY505" fmla="*/ 870257 h 1532221"/>
                <a:gd name="connsiteX506" fmla="*/ 421028 w 1157276"/>
                <a:gd name="connsiteY506" fmla="*/ 831786 h 1532221"/>
                <a:gd name="connsiteX507" fmla="*/ 398345 w 1157276"/>
                <a:gd name="connsiteY507" fmla="*/ 803585 h 1532221"/>
                <a:gd name="connsiteX508" fmla="*/ 388535 w 1157276"/>
                <a:gd name="connsiteY508" fmla="*/ 789638 h 1532221"/>
                <a:gd name="connsiteX509" fmla="*/ 380718 w 1157276"/>
                <a:gd name="connsiteY509" fmla="*/ 780595 h 1532221"/>
                <a:gd name="connsiteX510" fmla="*/ 388689 w 1157276"/>
                <a:gd name="connsiteY510" fmla="*/ 802052 h 1532221"/>
                <a:gd name="connsiteX511" fmla="*/ 392980 w 1157276"/>
                <a:gd name="connsiteY511" fmla="*/ 808643 h 1532221"/>
                <a:gd name="connsiteX512" fmla="*/ 412751 w 1157276"/>
                <a:gd name="connsiteY512" fmla="*/ 830713 h 1532221"/>
                <a:gd name="connsiteX513" fmla="*/ 405548 w 1157276"/>
                <a:gd name="connsiteY513" fmla="*/ 825962 h 1532221"/>
                <a:gd name="connsiteX514" fmla="*/ 377653 w 1157276"/>
                <a:gd name="connsiteY514" fmla="*/ 783813 h 1532221"/>
                <a:gd name="connsiteX515" fmla="*/ 367843 w 1157276"/>
                <a:gd name="connsiteY515" fmla="*/ 782128 h 1532221"/>
                <a:gd name="connsiteX516" fmla="*/ 397272 w 1157276"/>
                <a:gd name="connsiteY516" fmla="*/ 825962 h 1532221"/>
                <a:gd name="connsiteX517" fmla="*/ 418116 w 1157276"/>
                <a:gd name="connsiteY517" fmla="*/ 840676 h 1532221"/>
                <a:gd name="connsiteX518" fmla="*/ 391294 w 1157276"/>
                <a:gd name="connsiteY518" fmla="*/ 840676 h 1532221"/>
                <a:gd name="connsiteX519" fmla="*/ 384090 w 1157276"/>
                <a:gd name="connsiteY519" fmla="*/ 842975 h 1532221"/>
                <a:gd name="connsiteX520" fmla="*/ 437121 w 1157276"/>
                <a:gd name="connsiteY520" fmla="*/ 854317 h 1532221"/>
                <a:gd name="connsiteX521" fmla="*/ 480802 w 1157276"/>
                <a:gd name="connsiteY521" fmla="*/ 885124 h 1532221"/>
                <a:gd name="connsiteX522" fmla="*/ 531534 w 1157276"/>
                <a:gd name="connsiteY522" fmla="*/ 932330 h 1532221"/>
                <a:gd name="connsiteX523" fmla="*/ 600352 w 1157276"/>
                <a:gd name="connsiteY523" fmla="*/ 1011570 h 1532221"/>
                <a:gd name="connsiteX524" fmla="*/ 602038 w 1157276"/>
                <a:gd name="connsiteY524" fmla="*/ 1102611 h 1532221"/>
                <a:gd name="connsiteX525" fmla="*/ 600811 w 1157276"/>
                <a:gd name="connsiteY525" fmla="*/ 1106290 h 1532221"/>
                <a:gd name="connsiteX526" fmla="*/ 598972 w 1157276"/>
                <a:gd name="connsiteY526" fmla="*/ 1103837 h 1532221"/>
                <a:gd name="connsiteX527" fmla="*/ 540423 w 1157276"/>
                <a:gd name="connsiteY527" fmla="*/ 1020459 h 1532221"/>
                <a:gd name="connsiteX528" fmla="*/ 497662 w 1157276"/>
                <a:gd name="connsiteY528" fmla="*/ 933863 h 1532221"/>
                <a:gd name="connsiteX529" fmla="*/ 489845 w 1157276"/>
                <a:gd name="connsiteY529" fmla="*/ 931564 h 1532221"/>
                <a:gd name="connsiteX530" fmla="*/ 514981 w 1157276"/>
                <a:gd name="connsiteY530" fmla="*/ 996550 h 1532221"/>
                <a:gd name="connsiteX531" fmla="*/ 503333 w 1157276"/>
                <a:gd name="connsiteY531" fmla="*/ 982142 h 1532221"/>
                <a:gd name="connsiteX532" fmla="*/ 465169 w 1157276"/>
                <a:gd name="connsiteY532" fmla="*/ 938614 h 1532221"/>
                <a:gd name="connsiteX533" fmla="*/ 462870 w 1157276"/>
                <a:gd name="connsiteY533" fmla="*/ 935702 h 1532221"/>
                <a:gd name="connsiteX534" fmla="*/ 460877 w 1157276"/>
                <a:gd name="connsiteY534" fmla="*/ 933863 h 1532221"/>
                <a:gd name="connsiteX535" fmla="*/ 371062 w 1157276"/>
                <a:gd name="connsiteY535" fmla="*/ 847880 h 1532221"/>
                <a:gd name="connsiteX536" fmla="*/ 355275 w 1157276"/>
                <a:gd name="connsiteY536" fmla="*/ 834239 h 1532221"/>
                <a:gd name="connsiteX537" fmla="*/ 342555 w 1157276"/>
                <a:gd name="connsiteY537" fmla="*/ 815693 h 1532221"/>
                <a:gd name="connsiteX538" fmla="*/ 288604 w 1157276"/>
                <a:gd name="connsiteY538" fmla="*/ 795462 h 1532221"/>
                <a:gd name="connsiteX539" fmla="*/ 232202 w 1157276"/>
                <a:gd name="connsiteY539" fmla="*/ 728330 h 1532221"/>
                <a:gd name="connsiteX540" fmla="*/ 224078 w 1157276"/>
                <a:gd name="connsiteY540" fmla="*/ 724958 h 1532221"/>
                <a:gd name="connsiteX541" fmla="*/ 264387 w 1157276"/>
                <a:gd name="connsiteY541" fmla="*/ 791937 h 1532221"/>
                <a:gd name="connsiteX542" fmla="*/ 229902 w 1157276"/>
                <a:gd name="connsiteY542" fmla="*/ 788871 h 1532221"/>
                <a:gd name="connsiteX543" fmla="*/ 192352 w 1157276"/>
                <a:gd name="connsiteY543" fmla="*/ 786113 h 1532221"/>
                <a:gd name="connsiteX544" fmla="*/ 156640 w 1157276"/>
                <a:gd name="connsiteY544" fmla="*/ 781208 h 1532221"/>
                <a:gd name="connsiteX545" fmla="*/ 128899 w 1157276"/>
                <a:gd name="connsiteY545" fmla="*/ 768487 h 1532221"/>
                <a:gd name="connsiteX546" fmla="*/ 122155 w 1157276"/>
                <a:gd name="connsiteY546" fmla="*/ 765115 h 1532221"/>
                <a:gd name="connsiteX547" fmla="*/ 115411 w 1157276"/>
                <a:gd name="connsiteY547" fmla="*/ 761743 h 1532221"/>
                <a:gd name="connsiteX548" fmla="*/ 114338 w 1157276"/>
                <a:gd name="connsiteY548" fmla="*/ 764961 h 1532221"/>
                <a:gd name="connsiteX549" fmla="*/ 111119 w 1157276"/>
                <a:gd name="connsiteY549" fmla="*/ 762049 h 1532221"/>
                <a:gd name="connsiteX550" fmla="*/ 106215 w 1157276"/>
                <a:gd name="connsiteY550" fmla="*/ 762049 h 1532221"/>
                <a:gd name="connsiteX551" fmla="*/ 132424 w 1157276"/>
                <a:gd name="connsiteY551" fmla="*/ 787339 h 1532221"/>
                <a:gd name="connsiteX552" fmla="*/ 176565 w 1157276"/>
                <a:gd name="connsiteY552" fmla="*/ 796075 h 1532221"/>
                <a:gd name="connsiteX553" fmla="*/ 134110 w 1157276"/>
                <a:gd name="connsiteY553" fmla="*/ 809256 h 1532221"/>
                <a:gd name="connsiteX554" fmla="*/ 139014 w 1157276"/>
                <a:gd name="connsiteY554" fmla="*/ 814314 h 1532221"/>
                <a:gd name="connsiteX555" fmla="*/ 198329 w 1157276"/>
                <a:gd name="connsiteY555" fmla="*/ 800366 h 1532221"/>
                <a:gd name="connsiteX556" fmla="*/ 217641 w 1157276"/>
                <a:gd name="connsiteY556" fmla="*/ 804198 h 1532221"/>
                <a:gd name="connsiteX557" fmla="*/ 279868 w 1157276"/>
                <a:gd name="connsiteY557" fmla="*/ 807570 h 1532221"/>
                <a:gd name="connsiteX558" fmla="*/ 299486 w 1157276"/>
                <a:gd name="connsiteY558" fmla="*/ 814007 h 1532221"/>
                <a:gd name="connsiteX559" fmla="*/ 205533 w 1157276"/>
                <a:gd name="connsiteY559" fmla="*/ 833626 h 1532221"/>
                <a:gd name="connsiteX560" fmla="*/ 195417 w 1157276"/>
                <a:gd name="connsiteY560" fmla="*/ 840369 h 1532221"/>
                <a:gd name="connsiteX561" fmla="*/ 197716 w 1157276"/>
                <a:gd name="connsiteY561" fmla="*/ 843741 h 1532221"/>
                <a:gd name="connsiteX562" fmla="*/ 317265 w 1157276"/>
                <a:gd name="connsiteY562" fmla="*/ 820904 h 1532221"/>
                <a:gd name="connsiteX563" fmla="*/ 347153 w 1157276"/>
                <a:gd name="connsiteY563" fmla="*/ 837764 h 1532221"/>
                <a:gd name="connsiteX564" fmla="*/ 384857 w 1157276"/>
                <a:gd name="connsiteY564" fmla="*/ 883284 h 1532221"/>
                <a:gd name="connsiteX565" fmla="*/ 400950 w 1157276"/>
                <a:gd name="connsiteY565" fmla="*/ 898458 h 1532221"/>
                <a:gd name="connsiteX566" fmla="*/ 341789 w 1157276"/>
                <a:gd name="connsiteY566" fmla="*/ 878533 h 1532221"/>
                <a:gd name="connsiteX567" fmla="*/ 327075 w 1157276"/>
                <a:gd name="connsiteY567" fmla="*/ 877767 h 1532221"/>
                <a:gd name="connsiteX568" fmla="*/ 324162 w 1157276"/>
                <a:gd name="connsiteY568" fmla="*/ 878227 h 1532221"/>
                <a:gd name="connsiteX569" fmla="*/ 430684 w 1157276"/>
                <a:gd name="connsiteY569" fmla="*/ 926200 h 1532221"/>
                <a:gd name="connsiteX570" fmla="*/ 456892 w 1157276"/>
                <a:gd name="connsiteY570" fmla="*/ 950722 h 1532221"/>
                <a:gd name="connsiteX571" fmla="*/ 519119 w 1157276"/>
                <a:gd name="connsiteY571" fmla="*/ 1050347 h 1532221"/>
                <a:gd name="connsiteX572" fmla="*/ 510689 w 1157276"/>
                <a:gd name="connsiteY572" fmla="*/ 1045902 h 1532221"/>
                <a:gd name="connsiteX573" fmla="*/ 502413 w 1157276"/>
                <a:gd name="connsiteY573" fmla="*/ 1041457 h 1532221"/>
                <a:gd name="connsiteX574" fmla="*/ 398038 w 1157276"/>
                <a:gd name="connsiteY574" fmla="*/ 981070 h 1532221"/>
                <a:gd name="connsiteX575" fmla="*/ 388995 w 1157276"/>
                <a:gd name="connsiteY575" fmla="*/ 946124 h 1532221"/>
                <a:gd name="connsiteX576" fmla="*/ 388382 w 1157276"/>
                <a:gd name="connsiteY576" fmla="*/ 945358 h 1532221"/>
                <a:gd name="connsiteX577" fmla="*/ 391294 w 1157276"/>
                <a:gd name="connsiteY577" fmla="*/ 924667 h 1532221"/>
                <a:gd name="connsiteX578" fmla="*/ 378879 w 1157276"/>
                <a:gd name="connsiteY578" fmla="*/ 953941 h 1532221"/>
                <a:gd name="connsiteX579" fmla="*/ 363092 w 1157276"/>
                <a:gd name="connsiteY579" fmla="*/ 916697 h 1532221"/>
                <a:gd name="connsiteX580" fmla="*/ 377193 w 1157276"/>
                <a:gd name="connsiteY580" fmla="*/ 969574 h 1532221"/>
                <a:gd name="connsiteX581" fmla="*/ 374434 w 1157276"/>
                <a:gd name="connsiteY581" fmla="*/ 969574 h 1532221"/>
                <a:gd name="connsiteX582" fmla="*/ 337037 w 1157276"/>
                <a:gd name="connsiteY582" fmla="*/ 949343 h 1532221"/>
                <a:gd name="connsiteX583" fmla="*/ 311135 w 1157276"/>
                <a:gd name="connsiteY583" fmla="*/ 923901 h 1532221"/>
                <a:gd name="connsiteX584" fmla="*/ 293662 w 1157276"/>
                <a:gd name="connsiteY584" fmla="*/ 892634 h 1532221"/>
                <a:gd name="connsiteX585" fmla="*/ 279868 w 1157276"/>
                <a:gd name="connsiteY585" fmla="*/ 877307 h 1532221"/>
                <a:gd name="connsiteX586" fmla="*/ 279408 w 1157276"/>
                <a:gd name="connsiteY586" fmla="*/ 882671 h 1532221"/>
                <a:gd name="connsiteX587" fmla="*/ 266840 w 1157276"/>
                <a:gd name="connsiteY587" fmla="*/ 878227 h 1532221"/>
                <a:gd name="connsiteX588" fmla="*/ 310215 w 1157276"/>
                <a:gd name="connsiteY588" fmla="*/ 945205 h 1532221"/>
                <a:gd name="connsiteX589" fmla="*/ 304391 w 1157276"/>
                <a:gd name="connsiteY589" fmla="*/ 942293 h 1532221"/>
                <a:gd name="connsiteX590" fmla="*/ 293355 w 1157276"/>
                <a:gd name="connsiteY590" fmla="*/ 932637 h 1532221"/>
                <a:gd name="connsiteX591" fmla="*/ 148211 w 1157276"/>
                <a:gd name="connsiteY591" fmla="*/ 883131 h 1532221"/>
                <a:gd name="connsiteX592" fmla="*/ 99778 w 1157276"/>
                <a:gd name="connsiteY592" fmla="*/ 814467 h 1532221"/>
                <a:gd name="connsiteX593" fmla="*/ 96253 w 1157276"/>
                <a:gd name="connsiteY593" fmla="*/ 817379 h 1532221"/>
                <a:gd name="connsiteX594" fmla="*/ 85065 w 1157276"/>
                <a:gd name="connsiteY594" fmla="*/ 814160 h 1532221"/>
                <a:gd name="connsiteX595" fmla="*/ 124607 w 1157276"/>
                <a:gd name="connsiteY595" fmla="*/ 878840 h 1532221"/>
                <a:gd name="connsiteX596" fmla="*/ 114338 w 1157276"/>
                <a:gd name="connsiteY596" fmla="*/ 871789 h 1532221"/>
                <a:gd name="connsiteX597" fmla="*/ 60388 w 1157276"/>
                <a:gd name="connsiteY597" fmla="*/ 860601 h 1532221"/>
                <a:gd name="connsiteX598" fmla="*/ 15327 w 1157276"/>
                <a:gd name="connsiteY598" fmla="*/ 831327 h 1532221"/>
                <a:gd name="connsiteX599" fmla="*/ 8583 w 1157276"/>
                <a:gd name="connsiteY599" fmla="*/ 834698 h 1532221"/>
                <a:gd name="connsiteX600" fmla="*/ 12568 w 1157276"/>
                <a:gd name="connsiteY600" fmla="*/ 837304 h 1532221"/>
                <a:gd name="connsiteX601" fmla="*/ 0 w 1157276"/>
                <a:gd name="connsiteY601" fmla="*/ 836078 h 1532221"/>
                <a:gd name="connsiteX602" fmla="*/ 54104 w 1157276"/>
                <a:gd name="connsiteY602" fmla="*/ 873169 h 1532221"/>
                <a:gd name="connsiteX603" fmla="*/ 137635 w 1157276"/>
                <a:gd name="connsiteY603" fmla="*/ 896772 h 1532221"/>
                <a:gd name="connsiteX604" fmla="*/ 204767 w 1157276"/>
                <a:gd name="connsiteY604" fmla="*/ 923747 h 1532221"/>
                <a:gd name="connsiteX605" fmla="*/ 158480 w 1157276"/>
                <a:gd name="connsiteY605" fmla="*/ 928039 h 1532221"/>
                <a:gd name="connsiteX606" fmla="*/ 132731 w 1157276"/>
                <a:gd name="connsiteY606" fmla="*/ 932177 h 1532221"/>
                <a:gd name="connsiteX607" fmla="*/ 149130 w 1157276"/>
                <a:gd name="connsiteY607" fmla="*/ 940607 h 1532221"/>
                <a:gd name="connsiteX608" fmla="*/ 188521 w 1157276"/>
                <a:gd name="connsiteY608" fmla="*/ 940607 h 1532221"/>
                <a:gd name="connsiteX609" fmla="*/ 215955 w 1157276"/>
                <a:gd name="connsiteY609" fmla="*/ 934936 h 1532221"/>
                <a:gd name="connsiteX610" fmla="*/ 208599 w 1157276"/>
                <a:gd name="connsiteY610" fmla="*/ 963290 h 1532221"/>
                <a:gd name="connsiteX611" fmla="*/ 208138 w 1157276"/>
                <a:gd name="connsiteY611" fmla="*/ 964210 h 1532221"/>
                <a:gd name="connsiteX612" fmla="*/ 217948 w 1157276"/>
                <a:gd name="connsiteY612" fmla="*/ 967582 h 1532221"/>
                <a:gd name="connsiteX613" fmla="*/ 240324 w 1157276"/>
                <a:gd name="connsiteY613" fmla="*/ 931717 h 1532221"/>
                <a:gd name="connsiteX614" fmla="*/ 273738 w 1157276"/>
                <a:gd name="connsiteY614" fmla="*/ 940607 h 1532221"/>
                <a:gd name="connsiteX615" fmla="*/ 380106 w 1157276"/>
                <a:gd name="connsiteY615" fmla="*/ 1001301 h 1532221"/>
                <a:gd name="connsiteX616" fmla="*/ 374128 w 1157276"/>
                <a:gd name="connsiteY616" fmla="*/ 1000535 h 1532221"/>
                <a:gd name="connsiteX617" fmla="*/ 375201 w 1157276"/>
                <a:gd name="connsiteY617" fmla="*/ 999002 h 1532221"/>
                <a:gd name="connsiteX618" fmla="*/ 351444 w 1157276"/>
                <a:gd name="connsiteY618" fmla="*/ 997776 h 1532221"/>
                <a:gd name="connsiteX619" fmla="*/ 331672 w 1157276"/>
                <a:gd name="connsiteY619" fmla="*/ 998849 h 1532221"/>
                <a:gd name="connsiteX620" fmla="*/ 234194 w 1157276"/>
                <a:gd name="connsiteY620" fmla="*/ 1004213 h 1532221"/>
                <a:gd name="connsiteX621" fmla="*/ 212430 w 1157276"/>
                <a:gd name="connsiteY621" fmla="*/ 1005439 h 1532221"/>
                <a:gd name="connsiteX622" fmla="*/ 175492 w 1157276"/>
                <a:gd name="connsiteY622" fmla="*/ 1001148 h 1532221"/>
                <a:gd name="connsiteX623" fmla="*/ 80006 w 1157276"/>
                <a:gd name="connsiteY623" fmla="*/ 972946 h 1532221"/>
                <a:gd name="connsiteX624" fmla="*/ 57323 w 1157276"/>
                <a:gd name="connsiteY624" fmla="*/ 969268 h 1532221"/>
                <a:gd name="connsiteX625" fmla="*/ 70963 w 1157276"/>
                <a:gd name="connsiteY625" fmla="*/ 976472 h 1532221"/>
                <a:gd name="connsiteX626" fmla="*/ 70963 w 1157276"/>
                <a:gd name="connsiteY626" fmla="*/ 976472 h 1532221"/>
                <a:gd name="connsiteX627" fmla="*/ 59162 w 1157276"/>
                <a:gd name="connsiteY627" fmla="*/ 972793 h 1532221"/>
                <a:gd name="connsiteX628" fmla="*/ 49353 w 1157276"/>
                <a:gd name="connsiteY628" fmla="*/ 981223 h 1532221"/>
                <a:gd name="connsiteX629" fmla="*/ 86597 w 1157276"/>
                <a:gd name="connsiteY629" fmla="*/ 990266 h 1532221"/>
                <a:gd name="connsiteX630" fmla="*/ 46134 w 1157276"/>
                <a:gd name="connsiteY630" fmla="*/ 1001454 h 1532221"/>
                <a:gd name="connsiteX631" fmla="*/ 105755 w 1157276"/>
                <a:gd name="connsiteY631" fmla="*/ 994864 h 1532221"/>
                <a:gd name="connsiteX632" fmla="*/ 181929 w 1157276"/>
                <a:gd name="connsiteY632" fmla="*/ 1013256 h 1532221"/>
                <a:gd name="connsiteX633" fmla="*/ 178865 w 1157276"/>
                <a:gd name="connsiteY633" fmla="*/ 1014329 h 1532221"/>
                <a:gd name="connsiteX634" fmla="*/ 178865 w 1157276"/>
                <a:gd name="connsiteY634" fmla="*/ 1014329 h 1532221"/>
                <a:gd name="connsiteX635" fmla="*/ 158633 w 1157276"/>
                <a:gd name="connsiteY635" fmla="*/ 1017241 h 1532221"/>
                <a:gd name="connsiteX636" fmla="*/ 91195 w 1157276"/>
                <a:gd name="connsiteY636" fmla="*/ 1038545 h 1532221"/>
                <a:gd name="connsiteX637" fmla="*/ 76482 w 1157276"/>
                <a:gd name="connsiteY637" fmla="*/ 1046515 h 1532221"/>
                <a:gd name="connsiteX638" fmla="*/ 78473 w 1157276"/>
                <a:gd name="connsiteY638" fmla="*/ 1046822 h 1532221"/>
                <a:gd name="connsiteX639" fmla="*/ 77248 w 1157276"/>
                <a:gd name="connsiteY639" fmla="*/ 1047128 h 1532221"/>
                <a:gd name="connsiteX640" fmla="*/ 77248 w 1157276"/>
                <a:gd name="connsiteY640" fmla="*/ 1055558 h 1532221"/>
                <a:gd name="connsiteX641" fmla="*/ 195111 w 1157276"/>
                <a:gd name="connsiteY641" fmla="*/ 1018467 h 1532221"/>
                <a:gd name="connsiteX642" fmla="*/ 399723 w 1157276"/>
                <a:gd name="connsiteY642" fmla="*/ 1013409 h 1532221"/>
                <a:gd name="connsiteX643" fmla="*/ 449076 w 1157276"/>
                <a:gd name="connsiteY643" fmla="*/ 1037779 h 1532221"/>
                <a:gd name="connsiteX644" fmla="*/ 429304 w 1157276"/>
                <a:gd name="connsiteY644" fmla="*/ 1044523 h 1532221"/>
                <a:gd name="connsiteX645" fmla="*/ 393746 w 1157276"/>
                <a:gd name="connsiteY645" fmla="*/ 1054332 h 1532221"/>
                <a:gd name="connsiteX646" fmla="*/ 345007 w 1157276"/>
                <a:gd name="connsiteY646" fmla="*/ 1051266 h 1532221"/>
                <a:gd name="connsiteX647" fmla="*/ 344701 w 1157276"/>
                <a:gd name="connsiteY647" fmla="*/ 1053259 h 1532221"/>
                <a:gd name="connsiteX648" fmla="*/ 372902 w 1157276"/>
                <a:gd name="connsiteY648" fmla="*/ 1058164 h 1532221"/>
                <a:gd name="connsiteX649" fmla="*/ 327534 w 1157276"/>
                <a:gd name="connsiteY649" fmla="*/ 1052186 h 1532221"/>
                <a:gd name="connsiteX650" fmla="*/ 345467 w 1157276"/>
                <a:gd name="connsiteY650" fmla="*/ 1058930 h 1532221"/>
                <a:gd name="connsiteX651" fmla="*/ 389455 w 1157276"/>
                <a:gd name="connsiteY651" fmla="*/ 1066440 h 1532221"/>
                <a:gd name="connsiteX652" fmla="*/ 370756 w 1157276"/>
                <a:gd name="connsiteY652" fmla="*/ 1098320 h 1532221"/>
                <a:gd name="connsiteX653" fmla="*/ 363399 w 1157276"/>
                <a:gd name="connsiteY653" fmla="*/ 1107822 h 1532221"/>
                <a:gd name="connsiteX654" fmla="*/ 384703 w 1157276"/>
                <a:gd name="connsiteY654" fmla="*/ 1094335 h 1532221"/>
                <a:gd name="connsiteX655" fmla="*/ 396199 w 1157276"/>
                <a:gd name="connsiteY655" fmla="*/ 1084219 h 1532221"/>
                <a:gd name="connsiteX656" fmla="*/ 415970 w 1157276"/>
                <a:gd name="connsiteY656" fmla="*/ 1070578 h 1532221"/>
                <a:gd name="connsiteX657" fmla="*/ 440493 w 1157276"/>
                <a:gd name="connsiteY657" fmla="*/ 1060616 h 1532221"/>
                <a:gd name="connsiteX658" fmla="*/ 482642 w 1157276"/>
                <a:gd name="connsiteY658" fmla="*/ 1056937 h 1532221"/>
                <a:gd name="connsiteX659" fmla="*/ 528775 w 1157276"/>
                <a:gd name="connsiteY659" fmla="*/ 1084219 h 1532221"/>
                <a:gd name="connsiteX660" fmla="*/ 585945 w 1157276"/>
                <a:gd name="connsiteY660" fmla="*/ 1182617 h 1532221"/>
                <a:gd name="connsiteX661" fmla="*/ 593914 w 1157276"/>
                <a:gd name="connsiteY661" fmla="*/ 1532222 h 1532221"/>
                <a:gd name="connsiteX662" fmla="*/ 658133 w 1157276"/>
                <a:gd name="connsiteY662" fmla="*/ 1529310 h 1532221"/>
                <a:gd name="connsiteX663" fmla="*/ 653229 w 1157276"/>
                <a:gd name="connsiteY663" fmla="*/ 1160087 h 1532221"/>
                <a:gd name="connsiteX664" fmla="*/ 686488 w 1157276"/>
                <a:gd name="connsiteY664" fmla="*/ 1108282 h 1532221"/>
                <a:gd name="connsiteX665" fmla="*/ 872709 w 1157276"/>
                <a:gd name="connsiteY665" fmla="*/ 1070578 h 1532221"/>
                <a:gd name="connsiteX666" fmla="*/ 995937 w 1157276"/>
                <a:gd name="connsiteY666" fmla="*/ 1079928 h 1532221"/>
                <a:gd name="connsiteX667" fmla="*/ 994098 w 1157276"/>
                <a:gd name="connsiteY667" fmla="*/ 1071651 h 1532221"/>
                <a:gd name="connsiteX668" fmla="*/ 992871 w 1157276"/>
                <a:gd name="connsiteY668" fmla="*/ 1071651 h 1532221"/>
                <a:gd name="connsiteX669" fmla="*/ 994710 w 1157276"/>
                <a:gd name="connsiteY669" fmla="*/ 1070885 h 1532221"/>
                <a:gd name="connsiteX670" fmla="*/ 978617 w 1157276"/>
                <a:gd name="connsiteY670" fmla="*/ 1066440 h 1532221"/>
                <a:gd name="connsiteX671" fmla="*/ 908113 w 1157276"/>
                <a:gd name="connsiteY671" fmla="*/ 1061076 h 1532221"/>
                <a:gd name="connsiteX672" fmla="*/ 887729 w 1157276"/>
                <a:gd name="connsiteY672" fmla="*/ 1062915 h 1532221"/>
                <a:gd name="connsiteX673" fmla="*/ 887729 w 1157276"/>
                <a:gd name="connsiteY673" fmla="*/ 1062915 h 1532221"/>
                <a:gd name="connsiteX674" fmla="*/ 884511 w 1157276"/>
                <a:gd name="connsiteY674" fmla="*/ 1062608 h 1532221"/>
                <a:gd name="connsiteX675" fmla="*/ 954554 w 1157276"/>
                <a:gd name="connsiteY675" fmla="*/ 1027357 h 1532221"/>
                <a:gd name="connsiteX676" fmla="*/ 1014176 w 1157276"/>
                <a:gd name="connsiteY676" fmla="*/ 1020153 h 1532221"/>
                <a:gd name="connsiteX677" fmla="*/ 972179 w 1157276"/>
                <a:gd name="connsiteY677" fmla="*/ 1018467 h 1532221"/>
                <a:gd name="connsiteX678" fmla="*/ 1006359 w 1157276"/>
                <a:gd name="connsiteY678" fmla="*/ 1001301 h 1532221"/>
                <a:gd name="connsiteX679" fmla="*/ 994864 w 1157276"/>
                <a:gd name="connsiteY679" fmla="*/ 995323 h 1532221"/>
                <a:gd name="connsiteX680" fmla="*/ 983981 w 1157276"/>
                <a:gd name="connsiteY680" fmla="*/ 1001761 h 1532221"/>
                <a:gd name="connsiteX681" fmla="*/ 984288 w 1157276"/>
                <a:gd name="connsiteY681" fmla="*/ 1001608 h 1532221"/>
                <a:gd name="connsiteX682" fmla="*/ 995937 w 1157276"/>
                <a:gd name="connsiteY682" fmla="*/ 991492 h 1532221"/>
                <a:gd name="connsiteX683" fmla="*/ 974786 w 1157276"/>
                <a:gd name="connsiteY683" fmla="*/ 1000228 h 1532221"/>
                <a:gd name="connsiteX684" fmla="*/ 888342 w 1157276"/>
                <a:gd name="connsiteY684" fmla="*/ 1049427 h 1532221"/>
                <a:gd name="connsiteX685" fmla="*/ 853244 w 1157276"/>
                <a:gd name="connsiteY685" fmla="*/ 1061995 h 1532221"/>
                <a:gd name="connsiteX686" fmla="*/ 831479 w 1157276"/>
                <a:gd name="connsiteY686" fmla="*/ 1065827 h 1532221"/>
                <a:gd name="connsiteX687" fmla="*/ 736301 w 1157276"/>
                <a:gd name="connsiteY687" fmla="*/ 1082686 h 1532221"/>
                <a:gd name="connsiteX688" fmla="*/ 716222 w 1157276"/>
                <a:gd name="connsiteY688" fmla="*/ 1086212 h 1532221"/>
                <a:gd name="connsiteX689" fmla="*/ 713770 w 1157276"/>
                <a:gd name="connsiteY689" fmla="*/ 1088204 h 1532221"/>
                <a:gd name="connsiteX690" fmla="*/ 697677 w 1157276"/>
                <a:gd name="connsiteY690" fmla="*/ 1093109 h 1532221"/>
                <a:gd name="connsiteX691" fmla="*/ 717448 w 1157276"/>
                <a:gd name="connsiteY691" fmla="*/ 1065674 h 1532221"/>
                <a:gd name="connsiteX692" fmla="*/ 778296 w 1157276"/>
                <a:gd name="connsiteY692" fmla="*/ 1038852 h 1532221"/>
                <a:gd name="connsiteX693" fmla="*/ 814774 w 1157276"/>
                <a:gd name="connsiteY693" fmla="*/ 1025824 h 1532221"/>
                <a:gd name="connsiteX694" fmla="*/ 925279 w 1157276"/>
                <a:gd name="connsiteY694" fmla="*/ 983062 h 1532221"/>
                <a:gd name="connsiteX695" fmla="*/ 1051266 w 1157276"/>
                <a:gd name="connsiteY695" fmla="*/ 925740 h 1532221"/>
                <a:gd name="connsiteX696" fmla="*/ 1108588 w 1157276"/>
                <a:gd name="connsiteY696" fmla="*/ 908880 h 1532221"/>
                <a:gd name="connsiteX697" fmla="*/ 1150737 w 1157276"/>
                <a:gd name="connsiteY697" fmla="*/ 902137 h 1532221"/>
                <a:gd name="connsiteX698" fmla="*/ 1150737 w 1157276"/>
                <a:gd name="connsiteY698" fmla="*/ 890335 h 1532221"/>
                <a:gd name="connsiteX699" fmla="*/ 972333 w 1157276"/>
                <a:gd name="connsiteY699" fmla="*/ 725265 h 1532221"/>
                <a:gd name="connsiteX700" fmla="*/ 970494 w 1157276"/>
                <a:gd name="connsiteY700" fmla="*/ 728943 h 1532221"/>
                <a:gd name="connsiteX701" fmla="*/ 970494 w 1157276"/>
                <a:gd name="connsiteY701" fmla="*/ 725418 h 1532221"/>
                <a:gd name="connsiteX702" fmla="*/ 972179 w 1157276"/>
                <a:gd name="connsiteY702" fmla="*/ 725265 h 1532221"/>
                <a:gd name="connsiteX703" fmla="*/ 927272 w 1157276"/>
                <a:gd name="connsiteY703" fmla="*/ 830560 h 1532221"/>
                <a:gd name="connsiteX704" fmla="*/ 937848 w 1157276"/>
                <a:gd name="connsiteY704" fmla="*/ 823663 h 1532221"/>
                <a:gd name="connsiteX705" fmla="*/ 936928 w 1157276"/>
                <a:gd name="connsiteY705" fmla="*/ 824583 h 1532221"/>
                <a:gd name="connsiteX706" fmla="*/ 927119 w 1157276"/>
                <a:gd name="connsiteY706" fmla="*/ 830560 h 1532221"/>
                <a:gd name="connsiteX707" fmla="*/ 880219 w 1157276"/>
                <a:gd name="connsiteY707" fmla="*/ 859221 h 1532221"/>
                <a:gd name="connsiteX708" fmla="*/ 876387 w 1157276"/>
                <a:gd name="connsiteY708" fmla="*/ 863360 h 1532221"/>
                <a:gd name="connsiteX709" fmla="*/ 877307 w 1157276"/>
                <a:gd name="connsiteY709" fmla="*/ 858149 h 1532221"/>
                <a:gd name="connsiteX710" fmla="*/ 880219 w 1157276"/>
                <a:gd name="connsiteY710" fmla="*/ 859068 h 1532221"/>
                <a:gd name="connsiteX711" fmla="*/ 868418 w 1157276"/>
                <a:gd name="connsiteY711" fmla="*/ 855543 h 1532221"/>
                <a:gd name="connsiteX712" fmla="*/ 866425 w 1157276"/>
                <a:gd name="connsiteY712" fmla="*/ 867651 h 1532221"/>
                <a:gd name="connsiteX713" fmla="*/ 856003 w 1157276"/>
                <a:gd name="connsiteY713" fmla="*/ 871789 h 1532221"/>
                <a:gd name="connsiteX714" fmla="*/ 868418 w 1157276"/>
                <a:gd name="connsiteY714" fmla="*/ 855543 h 1532221"/>
                <a:gd name="connsiteX715" fmla="*/ 915471 w 1157276"/>
                <a:gd name="connsiteY715" fmla="*/ 710551 h 1532221"/>
                <a:gd name="connsiteX716" fmla="*/ 895393 w 1157276"/>
                <a:gd name="connsiteY716" fmla="*/ 726491 h 1532221"/>
                <a:gd name="connsiteX717" fmla="*/ 890794 w 1157276"/>
                <a:gd name="connsiteY717" fmla="*/ 728330 h 1532221"/>
                <a:gd name="connsiteX718" fmla="*/ 915471 w 1157276"/>
                <a:gd name="connsiteY718" fmla="*/ 710551 h 1532221"/>
                <a:gd name="connsiteX719" fmla="*/ 797148 w 1157276"/>
                <a:gd name="connsiteY719" fmla="*/ 205226 h 1532221"/>
                <a:gd name="connsiteX720" fmla="*/ 781821 w 1157276"/>
                <a:gd name="connsiteY720" fmla="*/ 221319 h 1532221"/>
                <a:gd name="connsiteX721" fmla="*/ 797148 w 1157276"/>
                <a:gd name="connsiteY721" fmla="*/ 205226 h 1532221"/>
                <a:gd name="connsiteX722" fmla="*/ 765115 w 1157276"/>
                <a:gd name="connsiteY722" fmla="*/ 245995 h 1532221"/>
                <a:gd name="connsiteX723" fmla="*/ 754999 w 1157276"/>
                <a:gd name="connsiteY723" fmla="*/ 276036 h 1532221"/>
                <a:gd name="connsiteX724" fmla="*/ 762049 w 1157276"/>
                <a:gd name="connsiteY724" fmla="*/ 252126 h 1532221"/>
                <a:gd name="connsiteX725" fmla="*/ 764962 w 1157276"/>
                <a:gd name="connsiteY725" fmla="*/ 246149 h 1532221"/>
                <a:gd name="connsiteX726" fmla="*/ 735534 w 1157276"/>
                <a:gd name="connsiteY726" fmla="*/ 115564 h 1532221"/>
                <a:gd name="connsiteX727" fmla="*/ 740438 w 1157276"/>
                <a:gd name="connsiteY727" fmla="*/ 104376 h 1532221"/>
                <a:gd name="connsiteX728" fmla="*/ 735534 w 1157276"/>
                <a:gd name="connsiteY728" fmla="*/ 115564 h 1532221"/>
                <a:gd name="connsiteX729" fmla="*/ 676986 w 1157276"/>
                <a:gd name="connsiteY729" fmla="*/ 207525 h 1532221"/>
                <a:gd name="connsiteX730" fmla="*/ 676372 w 1157276"/>
                <a:gd name="connsiteY730" fmla="*/ 211050 h 1532221"/>
                <a:gd name="connsiteX731" fmla="*/ 675606 w 1157276"/>
                <a:gd name="connsiteY731" fmla="*/ 207985 h 1532221"/>
                <a:gd name="connsiteX732" fmla="*/ 676986 w 1157276"/>
                <a:gd name="connsiteY732" fmla="*/ 207525 h 1532221"/>
                <a:gd name="connsiteX733" fmla="*/ 653076 w 1157276"/>
                <a:gd name="connsiteY733" fmla="*/ 138095 h 1532221"/>
                <a:gd name="connsiteX734" fmla="*/ 654302 w 1157276"/>
                <a:gd name="connsiteY734" fmla="*/ 137328 h 1532221"/>
                <a:gd name="connsiteX735" fmla="*/ 656141 w 1157276"/>
                <a:gd name="connsiteY735" fmla="*/ 128592 h 1532221"/>
                <a:gd name="connsiteX736" fmla="*/ 654148 w 1157276"/>
                <a:gd name="connsiteY736" fmla="*/ 140087 h 1532221"/>
                <a:gd name="connsiteX737" fmla="*/ 652923 w 1157276"/>
                <a:gd name="connsiteY737" fmla="*/ 138095 h 1532221"/>
                <a:gd name="connsiteX738" fmla="*/ 440646 w 1157276"/>
                <a:gd name="connsiteY738" fmla="*/ 82305 h 1532221"/>
                <a:gd name="connsiteX739" fmla="*/ 441259 w 1157276"/>
                <a:gd name="connsiteY739" fmla="*/ 83991 h 1532221"/>
                <a:gd name="connsiteX740" fmla="*/ 439726 w 1157276"/>
                <a:gd name="connsiteY740" fmla="*/ 81539 h 1532221"/>
                <a:gd name="connsiteX741" fmla="*/ 440493 w 1157276"/>
                <a:gd name="connsiteY741" fmla="*/ 82458 h 1532221"/>
                <a:gd name="connsiteX742" fmla="*/ 432370 w 1157276"/>
                <a:gd name="connsiteY742" fmla="*/ 262089 h 1532221"/>
                <a:gd name="connsiteX743" fmla="*/ 434516 w 1157276"/>
                <a:gd name="connsiteY743" fmla="*/ 263468 h 1532221"/>
                <a:gd name="connsiteX744" fmla="*/ 434822 w 1157276"/>
                <a:gd name="connsiteY744" fmla="*/ 264081 h 1532221"/>
                <a:gd name="connsiteX745" fmla="*/ 432523 w 1157276"/>
                <a:gd name="connsiteY745" fmla="*/ 262242 h 1532221"/>
                <a:gd name="connsiteX746" fmla="*/ 445550 w 1157276"/>
                <a:gd name="connsiteY746" fmla="*/ 272051 h 1532221"/>
                <a:gd name="connsiteX747" fmla="*/ 452908 w 1157276"/>
                <a:gd name="connsiteY747" fmla="*/ 287071 h 1532221"/>
                <a:gd name="connsiteX748" fmla="*/ 462104 w 1157276"/>
                <a:gd name="connsiteY748" fmla="*/ 300099 h 1532221"/>
                <a:gd name="connsiteX749" fmla="*/ 446623 w 1157276"/>
                <a:gd name="connsiteY749" fmla="*/ 276343 h 1532221"/>
                <a:gd name="connsiteX750" fmla="*/ 445704 w 1157276"/>
                <a:gd name="connsiteY750" fmla="*/ 272051 h 1532221"/>
                <a:gd name="connsiteX751" fmla="*/ 514521 w 1157276"/>
                <a:gd name="connsiteY751" fmla="*/ 362632 h 1532221"/>
                <a:gd name="connsiteX752" fmla="*/ 514675 w 1157276"/>
                <a:gd name="connsiteY752" fmla="*/ 362786 h 1532221"/>
                <a:gd name="connsiteX753" fmla="*/ 517127 w 1157276"/>
                <a:gd name="connsiteY753" fmla="*/ 363705 h 1532221"/>
                <a:gd name="connsiteX754" fmla="*/ 517127 w 1157276"/>
                <a:gd name="connsiteY754" fmla="*/ 366311 h 1532221"/>
                <a:gd name="connsiteX755" fmla="*/ 514521 w 1157276"/>
                <a:gd name="connsiteY755" fmla="*/ 362786 h 1532221"/>
                <a:gd name="connsiteX756" fmla="*/ 523411 w 1157276"/>
                <a:gd name="connsiteY756" fmla="*/ 81232 h 1532221"/>
                <a:gd name="connsiteX757" fmla="*/ 524637 w 1157276"/>
                <a:gd name="connsiteY757" fmla="*/ 82458 h 1532221"/>
                <a:gd name="connsiteX758" fmla="*/ 523411 w 1157276"/>
                <a:gd name="connsiteY758" fmla="*/ 84451 h 1532221"/>
                <a:gd name="connsiteX759" fmla="*/ 523411 w 1157276"/>
                <a:gd name="connsiteY759" fmla="*/ 81232 h 1532221"/>
                <a:gd name="connsiteX760" fmla="*/ 132270 w 1157276"/>
                <a:gd name="connsiteY760" fmla="*/ 486626 h 1532221"/>
                <a:gd name="connsiteX761" fmla="*/ 135183 w 1157276"/>
                <a:gd name="connsiteY761" fmla="*/ 487546 h 1532221"/>
                <a:gd name="connsiteX762" fmla="*/ 134723 w 1157276"/>
                <a:gd name="connsiteY762" fmla="*/ 487546 h 1532221"/>
                <a:gd name="connsiteX763" fmla="*/ 135183 w 1157276"/>
                <a:gd name="connsiteY763" fmla="*/ 488006 h 1532221"/>
                <a:gd name="connsiteX764" fmla="*/ 132270 w 1157276"/>
                <a:gd name="connsiteY764" fmla="*/ 486626 h 1532221"/>
                <a:gd name="connsiteX765" fmla="*/ 128899 w 1157276"/>
                <a:gd name="connsiteY765" fmla="*/ 779215 h 1532221"/>
                <a:gd name="connsiteX766" fmla="*/ 147444 w 1157276"/>
                <a:gd name="connsiteY766" fmla="*/ 786266 h 1532221"/>
                <a:gd name="connsiteX767" fmla="*/ 134723 w 1157276"/>
                <a:gd name="connsiteY767" fmla="*/ 784427 h 1532221"/>
                <a:gd name="connsiteX768" fmla="*/ 128899 w 1157276"/>
                <a:gd name="connsiteY768" fmla="*/ 779215 h 1532221"/>
                <a:gd name="connsiteX769" fmla="*/ 215036 w 1157276"/>
                <a:gd name="connsiteY769" fmla="*/ 796228 h 1532221"/>
                <a:gd name="connsiteX770" fmla="*/ 204613 w 1157276"/>
                <a:gd name="connsiteY770" fmla="*/ 794695 h 1532221"/>
                <a:gd name="connsiteX771" fmla="*/ 231589 w 1157276"/>
                <a:gd name="connsiteY771" fmla="*/ 796228 h 1532221"/>
                <a:gd name="connsiteX772" fmla="*/ 214882 w 1157276"/>
                <a:gd name="connsiteY772" fmla="*/ 796228 h 1532221"/>
                <a:gd name="connsiteX773" fmla="*/ 263621 w 1157276"/>
                <a:gd name="connsiteY773" fmla="*/ 796228 h 1532221"/>
                <a:gd name="connsiteX774" fmla="*/ 265155 w 1157276"/>
                <a:gd name="connsiteY774" fmla="*/ 795155 h 1532221"/>
                <a:gd name="connsiteX775" fmla="*/ 265767 w 1157276"/>
                <a:gd name="connsiteY775" fmla="*/ 796228 h 1532221"/>
                <a:gd name="connsiteX776" fmla="*/ 263468 w 1157276"/>
                <a:gd name="connsiteY776" fmla="*/ 796228 h 1532221"/>
                <a:gd name="connsiteX777" fmla="*/ 514981 w 1157276"/>
                <a:gd name="connsiteY777" fmla="*/ 1001914 h 1532221"/>
                <a:gd name="connsiteX778" fmla="*/ 514981 w 1157276"/>
                <a:gd name="connsiteY778" fmla="*/ 998082 h 1532221"/>
                <a:gd name="connsiteX779" fmla="*/ 517740 w 1157276"/>
                <a:gd name="connsiteY779" fmla="*/ 1005439 h 1532221"/>
                <a:gd name="connsiteX780" fmla="*/ 514981 w 1157276"/>
                <a:gd name="connsiteY780" fmla="*/ 1001914 h 1532221"/>
                <a:gd name="connsiteX781" fmla="*/ 319104 w 1157276"/>
                <a:gd name="connsiteY781" fmla="*/ 950569 h 1532221"/>
                <a:gd name="connsiteX782" fmla="*/ 320484 w 1157276"/>
                <a:gd name="connsiteY782" fmla="*/ 951795 h 1532221"/>
                <a:gd name="connsiteX783" fmla="*/ 319411 w 1157276"/>
                <a:gd name="connsiteY783" fmla="*/ 951182 h 1532221"/>
                <a:gd name="connsiteX784" fmla="*/ 319104 w 1157276"/>
                <a:gd name="connsiteY784" fmla="*/ 950569 h 1532221"/>
                <a:gd name="connsiteX785" fmla="*/ 365238 w 1157276"/>
                <a:gd name="connsiteY785" fmla="*/ 974479 h 1532221"/>
                <a:gd name="connsiteX786" fmla="*/ 376733 w 1157276"/>
                <a:gd name="connsiteY786" fmla="*/ 971873 h 1532221"/>
                <a:gd name="connsiteX787" fmla="*/ 379952 w 1157276"/>
                <a:gd name="connsiteY787" fmla="*/ 981376 h 1532221"/>
                <a:gd name="connsiteX788" fmla="*/ 365085 w 1157276"/>
                <a:gd name="connsiteY788" fmla="*/ 974479 h 1532221"/>
                <a:gd name="connsiteX789" fmla="*/ 385470 w 1157276"/>
                <a:gd name="connsiteY789" fmla="*/ 960225 h 1532221"/>
                <a:gd name="connsiteX790" fmla="*/ 386082 w 1157276"/>
                <a:gd name="connsiteY790" fmla="*/ 966816 h 1532221"/>
                <a:gd name="connsiteX791" fmla="*/ 385470 w 1157276"/>
                <a:gd name="connsiteY791" fmla="*/ 960225 h 1532221"/>
                <a:gd name="connsiteX792" fmla="*/ 587170 w 1157276"/>
                <a:gd name="connsiteY792" fmla="*/ 1103071 h 1532221"/>
                <a:gd name="connsiteX793" fmla="*/ 589316 w 1157276"/>
                <a:gd name="connsiteY793" fmla="*/ 1105523 h 1532221"/>
                <a:gd name="connsiteX794" fmla="*/ 588396 w 1157276"/>
                <a:gd name="connsiteY794" fmla="*/ 1105064 h 1532221"/>
                <a:gd name="connsiteX795" fmla="*/ 587170 w 1157276"/>
                <a:gd name="connsiteY795" fmla="*/ 1103224 h 1532221"/>
                <a:gd name="connsiteX796" fmla="*/ 733542 w 1157276"/>
                <a:gd name="connsiteY796" fmla="*/ 552685 h 1532221"/>
                <a:gd name="connsiteX797" fmla="*/ 725878 w 1157276"/>
                <a:gd name="connsiteY797" fmla="*/ 578128 h 1532221"/>
                <a:gd name="connsiteX798" fmla="*/ 732928 w 1157276"/>
                <a:gd name="connsiteY798" fmla="*/ 552838 h 1532221"/>
                <a:gd name="connsiteX799" fmla="*/ 733542 w 1157276"/>
                <a:gd name="connsiteY799" fmla="*/ 552838 h 1532221"/>
                <a:gd name="connsiteX800" fmla="*/ 735074 w 1157276"/>
                <a:gd name="connsiteY800" fmla="*/ 605716 h 1532221"/>
                <a:gd name="connsiteX801" fmla="*/ 741818 w 1157276"/>
                <a:gd name="connsiteY801" fmla="*/ 620736 h 1532221"/>
                <a:gd name="connsiteX802" fmla="*/ 734767 w 1157276"/>
                <a:gd name="connsiteY802" fmla="*/ 606329 h 1532221"/>
                <a:gd name="connsiteX803" fmla="*/ 735074 w 1157276"/>
                <a:gd name="connsiteY803" fmla="*/ 605563 h 1532221"/>
                <a:gd name="connsiteX804" fmla="*/ 756225 w 1157276"/>
                <a:gd name="connsiteY804" fmla="*/ 663038 h 1532221"/>
                <a:gd name="connsiteX805" fmla="*/ 755765 w 1157276"/>
                <a:gd name="connsiteY805" fmla="*/ 663345 h 1532221"/>
                <a:gd name="connsiteX806" fmla="*/ 650316 w 1157276"/>
                <a:gd name="connsiteY806" fmla="*/ 754233 h 1532221"/>
                <a:gd name="connsiteX807" fmla="*/ 666103 w 1157276"/>
                <a:gd name="connsiteY807" fmla="*/ 719747 h 1532221"/>
                <a:gd name="connsiteX808" fmla="*/ 681277 w 1157276"/>
                <a:gd name="connsiteY808" fmla="*/ 702888 h 1532221"/>
                <a:gd name="connsiteX809" fmla="*/ 695531 w 1157276"/>
                <a:gd name="connsiteY809" fmla="*/ 681430 h 1532221"/>
                <a:gd name="connsiteX810" fmla="*/ 682810 w 1157276"/>
                <a:gd name="connsiteY810" fmla="*/ 689094 h 1532221"/>
                <a:gd name="connsiteX811" fmla="*/ 680050 w 1157276"/>
                <a:gd name="connsiteY811" fmla="*/ 692006 h 1532221"/>
                <a:gd name="connsiteX812" fmla="*/ 636676 w 1157276"/>
                <a:gd name="connsiteY812" fmla="*/ 740745 h 1532221"/>
                <a:gd name="connsiteX813" fmla="*/ 622269 w 1157276"/>
                <a:gd name="connsiteY813" fmla="*/ 810635 h 1532221"/>
                <a:gd name="connsiteX814" fmla="*/ 622728 w 1157276"/>
                <a:gd name="connsiteY814" fmla="*/ 724039 h 1532221"/>
                <a:gd name="connsiteX815" fmla="*/ 645872 w 1157276"/>
                <a:gd name="connsiteY815" fmla="*/ 692006 h 1532221"/>
                <a:gd name="connsiteX816" fmla="*/ 682810 w 1157276"/>
                <a:gd name="connsiteY816" fmla="*/ 671774 h 1532221"/>
                <a:gd name="connsiteX817" fmla="*/ 714536 w 1157276"/>
                <a:gd name="connsiteY817" fmla="*/ 643113 h 1532221"/>
                <a:gd name="connsiteX818" fmla="*/ 728177 w 1157276"/>
                <a:gd name="connsiteY818" fmla="*/ 619357 h 1532221"/>
                <a:gd name="connsiteX819" fmla="*/ 756225 w 1157276"/>
                <a:gd name="connsiteY819" fmla="*/ 663345 h 1532221"/>
                <a:gd name="connsiteX820" fmla="*/ 621809 w 1157276"/>
                <a:gd name="connsiteY820" fmla="*/ 695991 h 1532221"/>
                <a:gd name="connsiteX821" fmla="*/ 622575 w 1157276"/>
                <a:gd name="connsiteY821" fmla="*/ 696451 h 1532221"/>
                <a:gd name="connsiteX822" fmla="*/ 621655 w 1157276"/>
                <a:gd name="connsiteY822" fmla="*/ 697064 h 1532221"/>
                <a:gd name="connsiteX823" fmla="*/ 621655 w 1157276"/>
                <a:gd name="connsiteY823" fmla="*/ 696144 h 1532221"/>
                <a:gd name="connsiteX824" fmla="*/ 719287 w 1157276"/>
                <a:gd name="connsiteY824" fmla="*/ 569085 h 1532221"/>
                <a:gd name="connsiteX825" fmla="*/ 716376 w 1157276"/>
                <a:gd name="connsiteY825" fmla="*/ 557436 h 1532221"/>
                <a:gd name="connsiteX826" fmla="*/ 724652 w 1157276"/>
                <a:gd name="connsiteY826" fmla="*/ 555137 h 1532221"/>
                <a:gd name="connsiteX827" fmla="*/ 719135 w 1157276"/>
                <a:gd name="connsiteY827" fmla="*/ 569238 h 1532221"/>
                <a:gd name="connsiteX828" fmla="*/ 724192 w 1157276"/>
                <a:gd name="connsiteY828" fmla="*/ 585791 h 1532221"/>
                <a:gd name="connsiteX829" fmla="*/ 723426 w 1157276"/>
                <a:gd name="connsiteY829" fmla="*/ 589316 h 1532221"/>
                <a:gd name="connsiteX830" fmla="*/ 722813 w 1157276"/>
                <a:gd name="connsiteY830" fmla="*/ 587630 h 1532221"/>
                <a:gd name="connsiteX831" fmla="*/ 724192 w 1157276"/>
                <a:gd name="connsiteY831" fmla="*/ 585791 h 1532221"/>
                <a:gd name="connsiteX832" fmla="*/ 713464 w 1157276"/>
                <a:gd name="connsiteY832" fmla="*/ 596060 h 1532221"/>
                <a:gd name="connsiteX833" fmla="*/ 724192 w 1157276"/>
                <a:gd name="connsiteY833" fmla="*/ 612766 h 1532221"/>
                <a:gd name="connsiteX834" fmla="*/ 715762 w 1157276"/>
                <a:gd name="connsiteY834" fmla="*/ 629472 h 1532221"/>
                <a:gd name="connsiteX835" fmla="*/ 690474 w 1157276"/>
                <a:gd name="connsiteY835" fmla="*/ 656448 h 1532221"/>
                <a:gd name="connsiteX836" fmla="*/ 701049 w 1157276"/>
                <a:gd name="connsiteY836" fmla="*/ 637902 h 1532221"/>
                <a:gd name="connsiteX837" fmla="*/ 699976 w 1157276"/>
                <a:gd name="connsiteY837" fmla="*/ 625947 h 1532221"/>
                <a:gd name="connsiteX838" fmla="*/ 702275 w 1157276"/>
                <a:gd name="connsiteY838" fmla="*/ 620123 h 1532221"/>
                <a:gd name="connsiteX839" fmla="*/ 672235 w 1157276"/>
                <a:gd name="connsiteY839" fmla="*/ 651543 h 1532221"/>
                <a:gd name="connsiteX840" fmla="*/ 622882 w 1157276"/>
                <a:gd name="connsiteY840" fmla="*/ 688634 h 1532221"/>
                <a:gd name="connsiteX841" fmla="*/ 625028 w 1157276"/>
                <a:gd name="connsiteY841" fmla="*/ 669935 h 1532221"/>
                <a:gd name="connsiteX842" fmla="*/ 667176 w 1157276"/>
                <a:gd name="connsiteY842" fmla="*/ 607555 h 1532221"/>
                <a:gd name="connsiteX843" fmla="*/ 701969 w 1157276"/>
                <a:gd name="connsiteY843" fmla="*/ 585638 h 1532221"/>
                <a:gd name="connsiteX844" fmla="*/ 671315 w 1157276"/>
                <a:gd name="connsiteY844" fmla="*/ 594067 h 1532221"/>
                <a:gd name="connsiteX845" fmla="*/ 691393 w 1157276"/>
                <a:gd name="connsiteY845" fmla="*/ 567092 h 1532221"/>
                <a:gd name="connsiteX846" fmla="*/ 703960 w 1157276"/>
                <a:gd name="connsiteY846" fmla="*/ 561268 h 1532221"/>
                <a:gd name="connsiteX847" fmla="*/ 713464 w 1157276"/>
                <a:gd name="connsiteY847" fmla="*/ 596060 h 1532221"/>
                <a:gd name="connsiteX848" fmla="*/ 688328 w 1157276"/>
                <a:gd name="connsiteY848" fmla="*/ 562034 h 1532221"/>
                <a:gd name="connsiteX849" fmla="*/ 679284 w 1157276"/>
                <a:gd name="connsiteY849" fmla="*/ 569085 h 1532221"/>
                <a:gd name="connsiteX850" fmla="*/ 684036 w 1157276"/>
                <a:gd name="connsiteY850" fmla="*/ 563874 h 1532221"/>
                <a:gd name="connsiteX851" fmla="*/ 690779 w 1157276"/>
                <a:gd name="connsiteY851" fmla="*/ 561115 h 1532221"/>
                <a:gd name="connsiteX852" fmla="*/ 688328 w 1157276"/>
                <a:gd name="connsiteY852" fmla="*/ 562034 h 1532221"/>
                <a:gd name="connsiteX853" fmla="*/ 663038 w 1157276"/>
                <a:gd name="connsiteY853" fmla="*/ 599125 h 1532221"/>
                <a:gd name="connsiteX854" fmla="*/ 659206 w 1157276"/>
                <a:gd name="connsiteY854" fmla="*/ 603723 h 1532221"/>
                <a:gd name="connsiteX855" fmla="*/ 660433 w 1157276"/>
                <a:gd name="connsiteY855" fmla="*/ 601884 h 1532221"/>
                <a:gd name="connsiteX856" fmla="*/ 666257 w 1157276"/>
                <a:gd name="connsiteY856" fmla="*/ 590696 h 1532221"/>
                <a:gd name="connsiteX857" fmla="*/ 663038 w 1157276"/>
                <a:gd name="connsiteY857" fmla="*/ 599279 h 1532221"/>
                <a:gd name="connsiteX858" fmla="*/ 620889 w 1157276"/>
                <a:gd name="connsiteY858" fmla="*/ 649704 h 1532221"/>
                <a:gd name="connsiteX859" fmla="*/ 621196 w 1157276"/>
                <a:gd name="connsiteY859" fmla="*/ 648171 h 1532221"/>
                <a:gd name="connsiteX860" fmla="*/ 621962 w 1157276"/>
                <a:gd name="connsiteY860" fmla="*/ 648478 h 1532221"/>
                <a:gd name="connsiteX861" fmla="*/ 620889 w 1157276"/>
                <a:gd name="connsiteY861" fmla="*/ 649704 h 1532221"/>
                <a:gd name="connsiteX862" fmla="*/ 756532 w 1157276"/>
                <a:gd name="connsiteY862" fmla="*/ 674073 h 1532221"/>
                <a:gd name="connsiteX863" fmla="*/ 759137 w 1157276"/>
                <a:gd name="connsiteY863" fmla="*/ 667176 h 1532221"/>
                <a:gd name="connsiteX864" fmla="*/ 761130 w 1157276"/>
                <a:gd name="connsiteY864" fmla="*/ 670242 h 1532221"/>
                <a:gd name="connsiteX865" fmla="*/ 756532 w 1157276"/>
                <a:gd name="connsiteY865" fmla="*/ 674073 h 1532221"/>
                <a:gd name="connsiteX866" fmla="*/ 791477 w 1157276"/>
                <a:gd name="connsiteY866" fmla="*/ 622575 h 1532221"/>
                <a:gd name="connsiteX867" fmla="*/ 794696 w 1157276"/>
                <a:gd name="connsiteY867" fmla="*/ 607708 h 1532221"/>
                <a:gd name="connsiteX868" fmla="*/ 793929 w 1157276"/>
                <a:gd name="connsiteY868" fmla="*/ 614452 h 1532221"/>
                <a:gd name="connsiteX869" fmla="*/ 791477 w 1157276"/>
                <a:gd name="connsiteY869" fmla="*/ 622575 h 1532221"/>
                <a:gd name="connsiteX870" fmla="*/ 854317 w 1157276"/>
                <a:gd name="connsiteY870" fmla="*/ 393439 h 1532221"/>
                <a:gd name="connsiteX871" fmla="*/ 866884 w 1157276"/>
                <a:gd name="connsiteY871" fmla="*/ 360793 h 1532221"/>
                <a:gd name="connsiteX872" fmla="*/ 851252 w 1157276"/>
                <a:gd name="connsiteY872" fmla="*/ 403555 h 1532221"/>
                <a:gd name="connsiteX873" fmla="*/ 848645 w 1157276"/>
                <a:gd name="connsiteY873" fmla="*/ 412904 h 1532221"/>
                <a:gd name="connsiteX874" fmla="*/ 854317 w 1157276"/>
                <a:gd name="connsiteY874" fmla="*/ 393439 h 1532221"/>
                <a:gd name="connsiteX875" fmla="*/ 745343 w 1157276"/>
                <a:gd name="connsiteY875" fmla="*/ 409533 h 1532221"/>
                <a:gd name="connsiteX876" fmla="*/ 742277 w 1157276"/>
                <a:gd name="connsiteY876" fmla="*/ 413364 h 1532221"/>
                <a:gd name="connsiteX877" fmla="*/ 736147 w 1157276"/>
                <a:gd name="connsiteY877" fmla="*/ 417196 h 1532221"/>
                <a:gd name="connsiteX878" fmla="*/ 745343 w 1157276"/>
                <a:gd name="connsiteY878" fmla="*/ 409533 h 1532221"/>
                <a:gd name="connsiteX879" fmla="*/ 718981 w 1157276"/>
                <a:gd name="connsiteY879" fmla="*/ 381331 h 1532221"/>
                <a:gd name="connsiteX880" fmla="*/ 718674 w 1157276"/>
                <a:gd name="connsiteY880" fmla="*/ 382251 h 1532221"/>
                <a:gd name="connsiteX881" fmla="*/ 719901 w 1157276"/>
                <a:gd name="connsiteY881" fmla="*/ 376120 h 1532221"/>
                <a:gd name="connsiteX882" fmla="*/ 719135 w 1157276"/>
                <a:gd name="connsiteY882" fmla="*/ 381178 h 1532221"/>
                <a:gd name="connsiteX883" fmla="*/ 701508 w 1157276"/>
                <a:gd name="connsiteY883" fmla="*/ 427925 h 1532221"/>
                <a:gd name="connsiteX884" fmla="*/ 696757 w 1157276"/>
                <a:gd name="connsiteY884" fmla="*/ 440493 h 1532221"/>
                <a:gd name="connsiteX885" fmla="*/ 679591 w 1157276"/>
                <a:gd name="connsiteY885" fmla="*/ 469460 h 1532221"/>
                <a:gd name="connsiteX886" fmla="*/ 701508 w 1157276"/>
                <a:gd name="connsiteY886" fmla="*/ 427925 h 1532221"/>
                <a:gd name="connsiteX887" fmla="*/ 699976 w 1157276"/>
                <a:gd name="connsiteY887" fmla="*/ 453980 h 1532221"/>
                <a:gd name="connsiteX888" fmla="*/ 736913 w 1157276"/>
                <a:gd name="connsiteY888" fmla="*/ 425319 h 1532221"/>
                <a:gd name="connsiteX889" fmla="*/ 760210 w 1157276"/>
                <a:gd name="connsiteY889" fmla="*/ 401563 h 1532221"/>
                <a:gd name="connsiteX890" fmla="*/ 785652 w 1157276"/>
                <a:gd name="connsiteY890" fmla="*/ 430837 h 1532221"/>
                <a:gd name="connsiteX891" fmla="*/ 811862 w 1157276"/>
                <a:gd name="connsiteY891" fmla="*/ 499961 h 1532221"/>
                <a:gd name="connsiteX892" fmla="*/ 800366 w 1157276"/>
                <a:gd name="connsiteY892" fmla="*/ 560655 h 1532221"/>
                <a:gd name="connsiteX893" fmla="*/ 770939 w 1157276"/>
                <a:gd name="connsiteY893" fmla="*/ 472986 h 1532221"/>
                <a:gd name="connsiteX894" fmla="*/ 762662 w 1157276"/>
                <a:gd name="connsiteY894" fmla="*/ 469614 h 1532221"/>
                <a:gd name="connsiteX895" fmla="*/ 792089 w 1157276"/>
                <a:gd name="connsiteY895" fmla="*/ 558816 h 1532221"/>
                <a:gd name="connsiteX896" fmla="*/ 786113 w 1157276"/>
                <a:gd name="connsiteY896" fmla="*/ 598052 h 1532221"/>
                <a:gd name="connsiteX897" fmla="*/ 774311 w 1157276"/>
                <a:gd name="connsiteY897" fmla="*/ 636063 h 1532221"/>
                <a:gd name="connsiteX898" fmla="*/ 775384 w 1157276"/>
                <a:gd name="connsiteY898" fmla="*/ 647251 h 1532221"/>
                <a:gd name="connsiteX899" fmla="*/ 774004 w 1157276"/>
                <a:gd name="connsiteY899" fmla="*/ 648784 h 1532221"/>
                <a:gd name="connsiteX900" fmla="*/ 736606 w 1157276"/>
                <a:gd name="connsiteY900" fmla="*/ 603110 h 1532221"/>
                <a:gd name="connsiteX901" fmla="*/ 737986 w 1157276"/>
                <a:gd name="connsiteY901" fmla="*/ 599432 h 1532221"/>
                <a:gd name="connsiteX902" fmla="*/ 737986 w 1157276"/>
                <a:gd name="connsiteY902" fmla="*/ 585944 h 1532221"/>
                <a:gd name="connsiteX903" fmla="*/ 733235 w 1157276"/>
                <a:gd name="connsiteY903" fmla="*/ 595294 h 1532221"/>
                <a:gd name="connsiteX904" fmla="*/ 754539 w 1157276"/>
                <a:gd name="connsiteY904" fmla="*/ 532300 h 1532221"/>
                <a:gd name="connsiteX905" fmla="*/ 744730 w 1157276"/>
                <a:gd name="connsiteY905" fmla="*/ 528928 h 1532221"/>
                <a:gd name="connsiteX906" fmla="*/ 742738 w 1157276"/>
                <a:gd name="connsiteY906" fmla="*/ 532300 h 1532221"/>
                <a:gd name="connsiteX907" fmla="*/ 735074 w 1157276"/>
                <a:gd name="connsiteY907" fmla="*/ 536592 h 1532221"/>
                <a:gd name="connsiteX908" fmla="*/ 728177 w 1157276"/>
                <a:gd name="connsiteY908" fmla="*/ 547780 h 1532221"/>
                <a:gd name="connsiteX909" fmla="*/ 714996 w 1157276"/>
                <a:gd name="connsiteY909" fmla="*/ 552225 h 1532221"/>
                <a:gd name="connsiteX910" fmla="*/ 702275 w 1157276"/>
                <a:gd name="connsiteY910" fmla="*/ 527396 h 1532221"/>
                <a:gd name="connsiteX911" fmla="*/ 703501 w 1157276"/>
                <a:gd name="connsiteY911" fmla="*/ 533373 h 1532221"/>
                <a:gd name="connsiteX912" fmla="*/ 695377 w 1157276"/>
                <a:gd name="connsiteY912" fmla="*/ 530461 h 1532221"/>
                <a:gd name="connsiteX913" fmla="*/ 702581 w 1157276"/>
                <a:gd name="connsiteY913" fmla="*/ 556670 h 1532221"/>
                <a:gd name="connsiteX914" fmla="*/ 702121 w 1157276"/>
                <a:gd name="connsiteY914" fmla="*/ 556823 h 1532221"/>
                <a:gd name="connsiteX915" fmla="*/ 702121 w 1157276"/>
                <a:gd name="connsiteY915" fmla="*/ 556210 h 1532221"/>
                <a:gd name="connsiteX916" fmla="*/ 668096 w 1157276"/>
                <a:gd name="connsiteY916" fmla="*/ 571844 h 1532221"/>
                <a:gd name="connsiteX917" fmla="*/ 623035 w 1157276"/>
                <a:gd name="connsiteY917" fmla="*/ 636523 h 1532221"/>
                <a:gd name="connsiteX918" fmla="*/ 624874 w 1157276"/>
                <a:gd name="connsiteY918" fmla="*/ 626254 h 1532221"/>
                <a:gd name="connsiteX919" fmla="*/ 648018 w 1157276"/>
                <a:gd name="connsiteY919" fmla="*/ 550386 h 1532221"/>
                <a:gd name="connsiteX920" fmla="*/ 673307 w 1157276"/>
                <a:gd name="connsiteY920" fmla="*/ 493064 h 1532221"/>
                <a:gd name="connsiteX921" fmla="*/ 699669 w 1157276"/>
                <a:gd name="connsiteY921" fmla="*/ 454287 h 1532221"/>
                <a:gd name="connsiteX922" fmla="*/ 614452 w 1157276"/>
                <a:gd name="connsiteY922" fmla="*/ 284772 h 1532221"/>
                <a:gd name="connsiteX923" fmla="*/ 613686 w 1157276"/>
                <a:gd name="connsiteY923" fmla="*/ 289217 h 1532221"/>
                <a:gd name="connsiteX924" fmla="*/ 613839 w 1157276"/>
                <a:gd name="connsiteY924" fmla="*/ 287225 h 1532221"/>
                <a:gd name="connsiteX925" fmla="*/ 614452 w 1157276"/>
                <a:gd name="connsiteY925" fmla="*/ 284926 h 1532221"/>
                <a:gd name="connsiteX926" fmla="*/ 609394 w 1157276"/>
                <a:gd name="connsiteY926" fmla="*/ 304084 h 1532221"/>
                <a:gd name="connsiteX927" fmla="*/ 611387 w 1157276"/>
                <a:gd name="connsiteY927" fmla="*/ 302551 h 1532221"/>
                <a:gd name="connsiteX928" fmla="*/ 610314 w 1157276"/>
                <a:gd name="connsiteY928" fmla="*/ 308989 h 1532221"/>
                <a:gd name="connsiteX929" fmla="*/ 609241 w 1157276"/>
                <a:gd name="connsiteY929" fmla="*/ 304084 h 1532221"/>
                <a:gd name="connsiteX930" fmla="*/ 641581 w 1157276"/>
                <a:gd name="connsiteY930" fmla="*/ 370449 h 1532221"/>
                <a:gd name="connsiteX931" fmla="*/ 640967 w 1157276"/>
                <a:gd name="connsiteY931" fmla="*/ 371369 h 1532221"/>
                <a:gd name="connsiteX932" fmla="*/ 616752 w 1157276"/>
                <a:gd name="connsiteY932" fmla="*/ 315732 h 1532221"/>
                <a:gd name="connsiteX933" fmla="*/ 641581 w 1157276"/>
                <a:gd name="connsiteY933" fmla="*/ 370449 h 1532221"/>
                <a:gd name="connsiteX934" fmla="*/ 634684 w 1157276"/>
                <a:gd name="connsiteY934" fmla="*/ 389914 h 1532221"/>
                <a:gd name="connsiteX935" fmla="*/ 630852 w 1157276"/>
                <a:gd name="connsiteY935" fmla="*/ 405241 h 1532221"/>
                <a:gd name="connsiteX936" fmla="*/ 632384 w 1157276"/>
                <a:gd name="connsiteY936" fmla="*/ 384243 h 1532221"/>
                <a:gd name="connsiteX937" fmla="*/ 634684 w 1157276"/>
                <a:gd name="connsiteY937" fmla="*/ 389914 h 1532221"/>
                <a:gd name="connsiteX938" fmla="*/ 528316 w 1157276"/>
                <a:gd name="connsiteY938" fmla="*/ 300099 h 1532221"/>
                <a:gd name="connsiteX939" fmla="*/ 528316 w 1157276"/>
                <a:gd name="connsiteY939" fmla="*/ 291363 h 1532221"/>
                <a:gd name="connsiteX940" fmla="*/ 528316 w 1157276"/>
                <a:gd name="connsiteY940" fmla="*/ 300099 h 1532221"/>
                <a:gd name="connsiteX941" fmla="*/ 529542 w 1157276"/>
                <a:gd name="connsiteY941" fmla="*/ 227757 h 1532221"/>
                <a:gd name="connsiteX942" fmla="*/ 529235 w 1157276"/>
                <a:gd name="connsiteY942" fmla="*/ 228063 h 1532221"/>
                <a:gd name="connsiteX943" fmla="*/ 529235 w 1157276"/>
                <a:gd name="connsiteY943" fmla="*/ 227450 h 1532221"/>
                <a:gd name="connsiteX944" fmla="*/ 529542 w 1157276"/>
                <a:gd name="connsiteY944" fmla="*/ 227757 h 1532221"/>
                <a:gd name="connsiteX945" fmla="*/ 538738 w 1157276"/>
                <a:gd name="connsiteY945" fmla="*/ 437121 h 1532221"/>
                <a:gd name="connsiteX946" fmla="*/ 538891 w 1157276"/>
                <a:gd name="connsiteY946" fmla="*/ 437121 h 1532221"/>
                <a:gd name="connsiteX947" fmla="*/ 538738 w 1157276"/>
                <a:gd name="connsiteY947" fmla="*/ 437121 h 1532221"/>
                <a:gd name="connsiteX948" fmla="*/ 538738 w 1157276"/>
                <a:gd name="connsiteY948" fmla="*/ 437121 h 1532221"/>
                <a:gd name="connsiteX949" fmla="*/ 311901 w 1157276"/>
                <a:gd name="connsiteY949" fmla="*/ 222699 h 1532221"/>
                <a:gd name="connsiteX950" fmla="*/ 323089 w 1157276"/>
                <a:gd name="connsiteY950" fmla="*/ 246302 h 1532221"/>
                <a:gd name="connsiteX951" fmla="*/ 315426 w 1157276"/>
                <a:gd name="connsiteY951" fmla="*/ 233887 h 1532221"/>
                <a:gd name="connsiteX952" fmla="*/ 311901 w 1157276"/>
                <a:gd name="connsiteY952" fmla="*/ 222699 h 1532221"/>
                <a:gd name="connsiteX953" fmla="*/ 341635 w 1157276"/>
                <a:gd name="connsiteY953" fmla="*/ 276649 h 1532221"/>
                <a:gd name="connsiteX954" fmla="*/ 343014 w 1157276"/>
                <a:gd name="connsiteY954" fmla="*/ 275116 h 1532221"/>
                <a:gd name="connsiteX955" fmla="*/ 343780 w 1157276"/>
                <a:gd name="connsiteY955" fmla="*/ 280174 h 1532221"/>
                <a:gd name="connsiteX956" fmla="*/ 341635 w 1157276"/>
                <a:gd name="connsiteY956" fmla="*/ 276649 h 1532221"/>
                <a:gd name="connsiteX957" fmla="*/ 348379 w 1157276"/>
                <a:gd name="connsiteY957" fmla="*/ 275423 h 1532221"/>
                <a:gd name="connsiteX958" fmla="*/ 349758 w 1157276"/>
                <a:gd name="connsiteY958" fmla="*/ 282780 h 1532221"/>
                <a:gd name="connsiteX959" fmla="*/ 348379 w 1157276"/>
                <a:gd name="connsiteY959" fmla="*/ 275423 h 1532221"/>
                <a:gd name="connsiteX960" fmla="*/ 352057 w 1157276"/>
                <a:gd name="connsiteY960" fmla="*/ 293662 h 1532221"/>
                <a:gd name="connsiteX961" fmla="*/ 350218 w 1157276"/>
                <a:gd name="connsiteY961" fmla="*/ 285385 h 1532221"/>
                <a:gd name="connsiteX962" fmla="*/ 368150 w 1157276"/>
                <a:gd name="connsiteY962" fmla="*/ 318798 h 1532221"/>
                <a:gd name="connsiteX963" fmla="*/ 365698 w 1157276"/>
                <a:gd name="connsiteY963" fmla="*/ 315732 h 1532221"/>
                <a:gd name="connsiteX964" fmla="*/ 352057 w 1157276"/>
                <a:gd name="connsiteY964" fmla="*/ 293509 h 1532221"/>
                <a:gd name="connsiteX965" fmla="*/ 430070 w 1157276"/>
                <a:gd name="connsiteY965" fmla="*/ 396811 h 1532221"/>
                <a:gd name="connsiteX966" fmla="*/ 424246 w 1157276"/>
                <a:gd name="connsiteY966" fmla="*/ 389454 h 1532221"/>
                <a:gd name="connsiteX967" fmla="*/ 433136 w 1157276"/>
                <a:gd name="connsiteY967" fmla="*/ 399570 h 1532221"/>
                <a:gd name="connsiteX968" fmla="*/ 430070 w 1157276"/>
                <a:gd name="connsiteY968" fmla="*/ 396658 h 1532221"/>
                <a:gd name="connsiteX969" fmla="*/ 392826 w 1157276"/>
                <a:gd name="connsiteY969" fmla="*/ 418882 h 1532221"/>
                <a:gd name="connsiteX970" fmla="*/ 396965 w 1157276"/>
                <a:gd name="connsiteY970" fmla="*/ 416583 h 1532221"/>
                <a:gd name="connsiteX971" fmla="*/ 398957 w 1157276"/>
                <a:gd name="connsiteY971" fmla="*/ 417196 h 1532221"/>
                <a:gd name="connsiteX972" fmla="*/ 392826 w 1157276"/>
                <a:gd name="connsiteY972" fmla="*/ 418882 h 1532221"/>
                <a:gd name="connsiteX973" fmla="*/ 591309 w 1157276"/>
                <a:gd name="connsiteY973" fmla="*/ 701202 h 1532221"/>
                <a:gd name="connsiteX974" fmla="*/ 589316 w 1157276"/>
                <a:gd name="connsiteY974" fmla="*/ 698596 h 1532221"/>
                <a:gd name="connsiteX975" fmla="*/ 570158 w 1157276"/>
                <a:gd name="connsiteY975" fmla="*/ 666563 h 1532221"/>
                <a:gd name="connsiteX976" fmla="*/ 591309 w 1157276"/>
                <a:gd name="connsiteY976" fmla="*/ 701049 h 1532221"/>
                <a:gd name="connsiteX977" fmla="*/ 565713 w 1157276"/>
                <a:gd name="connsiteY977" fmla="*/ 657367 h 1532221"/>
                <a:gd name="connsiteX978" fmla="*/ 565253 w 1157276"/>
                <a:gd name="connsiteY978" fmla="*/ 658440 h 1532221"/>
                <a:gd name="connsiteX979" fmla="*/ 564027 w 1157276"/>
                <a:gd name="connsiteY979" fmla="*/ 656448 h 1532221"/>
                <a:gd name="connsiteX980" fmla="*/ 565713 w 1157276"/>
                <a:gd name="connsiteY980" fmla="*/ 657367 h 1532221"/>
                <a:gd name="connsiteX981" fmla="*/ 532913 w 1157276"/>
                <a:gd name="connsiteY981" fmla="*/ 617824 h 1532221"/>
                <a:gd name="connsiteX982" fmla="*/ 533680 w 1157276"/>
                <a:gd name="connsiteY982" fmla="*/ 617977 h 1532221"/>
                <a:gd name="connsiteX983" fmla="*/ 535672 w 1157276"/>
                <a:gd name="connsiteY983" fmla="*/ 621043 h 1532221"/>
                <a:gd name="connsiteX984" fmla="*/ 533067 w 1157276"/>
                <a:gd name="connsiteY984" fmla="*/ 617824 h 1532221"/>
                <a:gd name="connsiteX985" fmla="*/ 564794 w 1157276"/>
                <a:gd name="connsiteY985" fmla="*/ 680664 h 1532221"/>
                <a:gd name="connsiteX986" fmla="*/ 594681 w 1157276"/>
                <a:gd name="connsiteY986" fmla="*/ 735840 h 1532221"/>
                <a:gd name="connsiteX987" fmla="*/ 596520 w 1157276"/>
                <a:gd name="connsiteY987" fmla="*/ 861674 h 1532221"/>
                <a:gd name="connsiteX988" fmla="*/ 595753 w 1157276"/>
                <a:gd name="connsiteY988" fmla="*/ 860294 h 1532221"/>
                <a:gd name="connsiteX989" fmla="*/ 551919 w 1157276"/>
                <a:gd name="connsiteY989" fmla="*/ 806191 h 1532221"/>
                <a:gd name="connsiteX990" fmla="*/ 520959 w 1157276"/>
                <a:gd name="connsiteY990" fmla="*/ 727564 h 1532221"/>
                <a:gd name="connsiteX991" fmla="*/ 559582 w 1157276"/>
                <a:gd name="connsiteY991" fmla="*/ 691853 h 1532221"/>
                <a:gd name="connsiteX992" fmla="*/ 564947 w 1157276"/>
                <a:gd name="connsiteY992" fmla="*/ 680664 h 1532221"/>
                <a:gd name="connsiteX993" fmla="*/ 557589 w 1157276"/>
                <a:gd name="connsiteY993" fmla="*/ 676372 h 1532221"/>
                <a:gd name="connsiteX994" fmla="*/ 554524 w 1157276"/>
                <a:gd name="connsiteY994" fmla="*/ 683423 h 1532221"/>
                <a:gd name="connsiteX995" fmla="*/ 545941 w 1157276"/>
                <a:gd name="connsiteY995" fmla="*/ 689707 h 1532221"/>
                <a:gd name="connsiteX996" fmla="*/ 551765 w 1157276"/>
                <a:gd name="connsiteY996" fmla="*/ 683423 h 1532221"/>
                <a:gd name="connsiteX997" fmla="*/ 557589 w 1157276"/>
                <a:gd name="connsiteY997" fmla="*/ 676372 h 1532221"/>
                <a:gd name="connsiteX998" fmla="*/ 370450 w 1157276"/>
                <a:gd name="connsiteY998" fmla="*/ 550233 h 1532221"/>
                <a:gd name="connsiteX999" fmla="*/ 374894 w 1157276"/>
                <a:gd name="connsiteY999" fmla="*/ 556977 h 1532221"/>
                <a:gd name="connsiteX1000" fmla="*/ 371369 w 1157276"/>
                <a:gd name="connsiteY1000" fmla="*/ 552992 h 1532221"/>
                <a:gd name="connsiteX1001" fmla="*/ 370450 w 1157276"/>
                <a:gd name="connsiteY1001" fmla="*/ 550233 h 1532221"/>
                <a:gd name="connsiteX1002" fmla="*/ 210284 w 1157276"/>
                <a:gd name="connsiteY1002" fmla="*/ 555904 h 1532221"/>
                <a:gd name="connsiteX1003" fmla="*/ 210591 w 1157276"/>
                <a:gd name="connsiteY1003" fmla="*/ 555291 h 1532221"/>
                <a:gd name="connsiteX1004" fmla="*/ 210897 w 1157276"/>
                <a:gd name="connsiteY1004" fmla="*/ 556670 h 1532221"/>
                <a:gd name="connsiteX1005" fmla="*/ 210131 w 1157276"/>
                <a:gd name="connsiteY1005" fmla="*/ 555904 h 1532221"/>
                <a:gd name="connsiteX1006" fmla="*/ 223772 w 1157276"/>
                <a:gd name="connsiteY1006" fmla="*/ 569698 h 1532221"/>
                <a:gd name="connsiteX1007" fmla="*/ 224997 w 1157276"/>
                <a:gd name="connsiteY1007" fmla="*/ 571230 h 1532221"/>
                <a:gd name="connsiteX1008" fmla="*/ 224078 w 1157276"/>
                <a:gd name="connsiteY1008" fmla="*/ 570158 h 1532221"/>
                <a:gd name="connsiteX1009" fmla="*/ 223925 w 1157276"/>
                <a:gd name="connsiteY1009" fmla="*/ 569545 h 1532221"/>
                <a:gd name="connsiteX1010" fmla="*/ 240785 w 1157276"/>
                <a:gd name="connsiteY1010" fmla="*/ 587783 h 1532221"/>
                <a:gd name="connsiteX1011" fmla="*/ 250594 w 1157276"/>
                <a:gd name="connsiteY1011" fmla="*/ 596826 h 1532221"/>
                <a:gd name="connsiteX1012" fmla="*/ 245076 w 1157276"/>
                <a:gd name="connsiteY1012" fmla="*/ 592381 h 1532221"/>
                <a:gd name="connsiteX1013" fmla="*/ 240631 w 1157276"/>
                <a:gd name="connsiteY1013" fmla="*/ 587783 h 1532221"/>
                <a:gd name="connsiteX1014" fmla="*/ 364931 w 1157276"/>
                <a:gd name="connsiteY1014" fmla="*/ 684649 h 1532221"/>
                <a:gd name="connsiteX1015" fmla="*/ 367843 w 1157276"/>
                <a:gd name="connsiteY1015" fmla="*/ 686795 h 1532221"/>
                <a:gd name="connsiteX1016" fmla="*/ 365085 w 1157276"/>
                <a:gd name="connsiteY1016" fmla="*/ 685109 h 1532221"/>
                <a:gd name="connsiteX1017" fmla="*/ 365085 w 1157276"/>
                <a:gd name="connsiteY1017" fmla="*/ 684649 h 1532221"/>
                <a:gd name="connsiteX1018" fmla="*/ 595601 w 1157276"/>
                <a:gd name="connsiteY1018" fmla="*/ 875774 h 1532221"/>
                <a:gd name="connsiteX1019" fmla="*/ 595294 w 1157276"/>
                <a:gd name="connsiteY1019" fmla="*/ 875468 h 1532221"/>
                <a:gd name="connsiteX1020" fmla="*/ 596520 w 1157276"/>
                <a:gd name="connsiteY1020" fmla="*/ 875161 h 1532221"/>
                <a:gd name="connsiteX1021" fmla="*/ 595601 w 1157276"/>
                <a:gd name="connsiteY1021" fmla="*/ 875774 h 1532221"/>
                <a:gd name="connsiteX1022" fmla="*/ 507624 w 1157276"/>
                <a:gd name="connsiteY1022" fmla="*/ 896772 h 1532221"/>
                <a:gd name="connsiteX1023" fmla="*/ 507777 w 1157276"/>
                <a:gd name="connsiteY1023" fmla="*/ 896772 h 1532221"/>
                <a:gd name="connsiteX1024" fmla="*/ 508850 w 1157276"/>
                <a:gd name="connsiteY1024" fmla="*/ 897845 h 1532221"/>
                <a:gd name="connsiteX1025" fmla="*/ 507624 w 1157276"/>
                <a:gd name="connsiteY1025" fmla="*/ 896925 h 1532221"/>
                <a:gd name="connsiteX1026" fmla="*/ 919609 w 1157276"/>
                <a:gd name="connsiteY1026" fmla="*/ 604030 h 1532221"/>
                <a:gd name="connsiteX1027" fmla="*/ 917310 w 1157276"/>
                <a:gd name="connsiteY1027" fmla="*/ 605563 h 1532221"/>
                <a:gd name="connsiteX1028" fmla="*/ 918536 w 1157276"/>
                <a:gd name="connsiteY1028" fmla="*/ 602804 h 1532221"/>
                <a:gd name="connsiteX1029" fmla="*/ 919609 w 1157276"/>
                <a:gd name="connsiteY1029" fmla="*/ 604030 h 1532221"/>
                <a:gd name="connsiteX1030" fmla="*/ 926659 w 1157276"/>
                <a:gd name="connsiteY1030" fmla="*/ 569698 h 1532221"/>
                <a:gd name="connsiteX1031" fmla="*/ 927119 w 1157276"/>
                <a:gd name="connsiteY1031" fmla="*/ 568165 h 1532221"/>
                <a:gd name="connsiteX1032" fmla="*/ 927886 w 1157276"/>
                <a:gd name="connsiteY1032" fmla="*/ 567552 h 1532221"/>
                <a:gd name="connsiteX1033" fmla="*/ 926813 w 1157276"/>
                <a:gd name="connsiteY1033" fmla="*/ 569698 h 1532221"/>
                <a:gd name="connsiteX1034" fmla="*/ 876387 w 1157276"/>
                <a:gd name="connsiteY1034" fmla="*/ 682657 h 1532221"/>
                <a:gd name="connsiteX1035" fmla="*/ 869950 w 1157276"/>
                <a:gd name="connsiteY1035" fmla="*/ 696604 h 1532221"/>
                <a:gd name="connsiteX1036" fmla="*/ 871789 w 1157276"/>
                <a:gd name="connsiteY1036" fmla="*/ 688327 h 1532221"/>
                <a:gd name="connsiteX1037" fmla="*/ 876387 w 1157276"/>
                <a:gd name="connsiteY1037" fmla="*/ 682657 h 1532221"/>
                <a:gd name="connsiteX1038" fmla="*/ 826575 w 1157276"/>
                <a:gd name="connsiteY1038" fmla="*/ 752393 h 1532221"/>
                <a:gd name="connsiteX1039" fmla="*/ 825655 w 1157276"/>
                <a:gd name="connsiteY1039" fmla="*/ 753926 h 1532221"/>
                <a:gd name="connsiteX1040" fmla="*/ 822896 w 1157276"/>
                <a:gd name="connsiteY1040" fmla="*/ 753926 h 1532221"/>
                <a:gd name="connsiteX1041" fmla="*/ 822896 w 1157276"/>
                <a:gd name="connsiteY1041" fmla="*/ 753926 h 1532221"/>
                <a:gd name="connsiteX1042" fmla="*/ 826422 w 1157276"/>
                <a:gd name="connsiteY1042" fmla="*/ 752547 h 1532221"/>
                <a:gd name="connsiteX1043" fmla="*/ 1081000 w 1157276"/>
                <a:gd name="connsiteY1043" fmla="*/ 907961 h 1532221"/>
                <a:gd name="connsiteX1044" fmla="*/ 1081920 w 1157276"/>
                <a:gd name="connsiteY1044" fmla="*/ 907501 h 1532221"/>
                <a:gd name="connsiteX1045" fmla="*/ 1081920 w 1157276"/>
                <a:gd name="connsiteY1045" fmla="*/ 907501 h 1532221"/>
                <a:gd name="connsiteX1046" fmla="*/ 1081154 w 1157276"/>
                <a:gd name="connsiteY1046" fmla="*/ 907961 h 1532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</a:cxnLst>
              <a:rect l="l" t="t" r="r" b="b"/>
              <a:pathLst>
                <a:path w="1157276" h="1532221">
                  <a:moveTo>
                    <a:pt x="1149511" y="890488"/>
                  </a:moveTo>
                  <a:lnTo>
                    <a:pt x="1140928" y="894933"/>
                  </a:lnTo>
                  <a:cubicBezTo>
                    <a:pt x="1132345" y="894933"/>
                    <a:pt x="1107515" y="893247"/>
                    <a:pt x="1102611" y="897538"/>
                  </a:cubicBezTo>
                  <a:lnTo>
                    <a:pt x="1099239" y="897232"/>
                  </a:lnTo>
                  <a:cubicBezTo>
                    <a:pt x="1099239" y="897232"/>
                    <a:pt x="1115639" y="885430"/>
                    <a:pt x="1122230" y="865199"/>
                  </a:cubicBezTo>
                  <a:cubicBezTo>
                    <a:pt x="1128820" y="844967"/>
                    <a:pt x="1127134" y="844967"/>
                    <a:pt x="1127134" y="844967"/>
                  </a:cubicBezTo>
                  <a:lnTo>
                    <a:pt x="1122996" y="850638"/>
                  </a:lnTo>
                  <a:cubicBezTo>
                    <a:pt x="1122996" y="850638"/>
                    <a:pt x="1123456" y="849259"/>
                    <a:pt x="1123456" y="848799"/>
                  </a:cubicBezTo>
                  <a:cubicBezTo>
                    <a:pt x="1124375" y="841902"/>
                    <a:pt x="1115639" y="855696"/>
                    <a:pt x="1115639" y="855696"/>
                  </a:cubicBezTo>
                  <a:cubicBezTo>
                    <a:pt x="1115639" y="855696"/>
                    <a:pt x="1092189" y="892174"/>
                    <a:pt x="1080081" y="898305"/>
                  </a:cubicBezTo>
                  <a:cubicBezTo>
                    <a:pt x="1067972" y="904435"/>
                    <a:pt x="968808" y="944438"/>
                    <a:pt x="968808" y="944438"/>
                  </a:cubicBezTo>
                  <a:cubicBezTo>
                    <a:pt x="968808" y="944438"/>
                    <a:pt x="960991" y="948270"/>
                    <a:pt x="956853" y="951336"/>
                  </a:cubicBezTo>
                  <a:lnTo>
                    <a:pt x="938767" y="958079"/>
                  </a:lnTo>
                  <a:lnTo>
                    <a:pt x="966662" y="942906"/>
                  </a:lnTo>
                  <a:cubicBezTo>
                    <a:pt x="966662" y="942906"/>
                    <a:pt x="1027203" y="907501"/>
                    <a:pt x="1041917" y="887269"/>
                  </a:cubicBezTo>
                  <a:cubicBezTo>
                    <a:pt x="1056630" y="867038"/>
                    <a:pt x="1051726" y="860294"/>
                    <a:pt x="1051726" y="860294"/>
                  </a:cubicBezTo>
                  <a:lnTo>
                    <a:pt x="1048047" y="864279"/>
                  </a:lnTo>
                  <a:cubicBezTo>
                    <a:pt x="1048661" y="856922"/>
                    <a:pt x="1022145" y="883438"/>
                    <a:pt x="1012183" y="894166"/>
                  </a:cubicBezTo>
                  <a:cubicBezTo>
                    <a:pt x="1001761" y="905508"/>
                    <a:pt x="986127" y="910719"/>
                    <a:pt x="986127" y="910719"/>
                  </a:cubicBezTo>
                  <a:lnTo>
                    <a:pt x="986127" y="910719"/>
                  </a:lnTo>
                  <a:cubicBezTo>
                    <a:pt x="990879" y="904129"/>
                    <a:pt x="995323" y="896619"/>
                    <a:pt x="994557" y="892327"/>
                  </a:cubicBezTo>
                  <a:cubicBezTo>
                    <a:pt x="992871" y="883898"/>
                    <a:pt x="999462" y="867038"/>
                    <a:pt x="1006052" y="858608"/>
                  </a:cubicBezTo>
                  <a:cubicBezTo>
                    <a:pt x="1012642" y="850179"/>
                    <a:pt x="1032261" y="826575"/>
                    <a:pt x="1032261" y="826575"/>
                  </a:cubicBezTo>
                  <a:lnTo>
                    <a:pt x="991338" y="856922"/>
                  </a:lnTo>
                  <a:cubicBezTo>
                    <a:pt x="991338" y="856922"/>
                    <a:pt x="1001147" y="831633"/>
                    <a:pt x="1001147" y="819831"/>
                  </a:cubicBezTo>
                  <a:cubicBezTo>
                    <a:pt x="1001147" y="808030"/>
                    <a:pt x="997929" y="797914"/>
                    <a:pt x="997929" y="797914"/>
                  </a:cubicBezTo>
                  <a:lnTo>
                    <a:pt x="997469" y="799600"/>
                  </a:lnTo>
                  <a:cubicBezTo>
                    <a:pt x="996549" y="793929"/>
                    <a:pt x="992411" y="800213"/>
                    <a:pt x="992411" y="800213"/>
                  </a:cubicBezTo>
                  <a:cubicBezTo>
                    <a:pt x="986281" y="808949"/>
                    <a:pt x="974479" y="873782"/>
                    <a:pt x="976778" y="877614"/>
                  </a:cubicBezTo>
                  <a:cubicBezTo>
                    <a:pt x="978923" y="881139"/>
                    <a:pt x="980456" y="881752"/>
                    <a:pt x="981683" y="880679"/>
                  </a:cubicBezTo>
                  <a:lnTo>
                    <a:pt x="980150" y="895393"/>
                  </a:lnTo>
                  <a:cubicBezTo>
                    <a:pt x="978311" y="895393"/>
                    <a:pt x="975092" y="897079"/>
                    <a:pt x="969728" y="901830"/>
                  </a:cubicBezTo>
                  <a:cubicBezTo>
                    <a:pt x="955013" y="914858"/>
                    <a:pt x="928039" y="947044"/>
                    <a:pt x="921142" y="951336"/>
                  </a:cubicBezTo>
                  <a:cubicBezTo>
                    <a:pt x="914857" y="955320"/>
                    <a:pt x="838837" y="993331"/>
                    <a:pt x="824583" y="1000535"/>
                  </a:cubicBezTo>
                  <a:cubicBezTo>
                    <a:pt x="839756" y="981836"/>
                    <a:pt x="872096" y="942140"/>
                    <a:pt x="878379" y="934476"/>
                  </a:cubicBezTo>
                  <a:cubicBezTo>
                    <a:pt x="886503" y="924360"/>
                    <a:pt x="880066" y="920988"/>
                    <a:pt x="880066" y="920988"/>
                  </a:cubicBezTo>
                  <a:cubicBezTo>
                    <a:pt x="877001" y="924973"/>
                    <a:pt x="873169" y="929265"/>
                    <a:pt x="869337" y="933403"/>
                  </a:cubicBezTo>
                  <a:cubicBezTo>
                    <a:pt x="876234" y="923287"/>
                    <a:pt x="873322" y="928039"/>
                    <a:pt x="872555" y="920988"/>
                  </a:cubicBezTo>
                  <a:cubicBezTo>
                    <a:pt x="871636" y="913172"/>
                    <a:pt x="810789" y="985514"/>
                    <a:pt x="810789" y="985514"/>
                  </a:cubicBezTo>
                  <a:cubicBezTo>
                    <a:pt x="804045" y="993484"/>
                    <a:pt x="790557" y="1002834"/>
                    <a:pt x="780901" y="1006359"/>
                  </a:cubicBezTo>
                  <a:cubicBezTo>
                    <a:pt x="780901" y="1006359"/>
                    <a:pt x="742277" y="1020000"/>
                    <a:pt x="734461" y="1023525"/>
                  </a:cubicBezTo>
                  <a:cubicBezTo>
                    <a:pt x="726645" y="1027050"/>
                    <a:pt x="721433" y="1035633"/>
                    <a:pt x="721433" y="1035633"/>
                  </a:cubicBezTo>
                  <a:cubicBezTo>
                    <a:pt x="721280" y="1036399"/>
                    <a:pt x="721127" y="1036706"/>
                    <a:pt x="720974" y="1037319"/>
                  </a:cubicBezTo>
                  <a:lnTo>
                    <a:pt x="716376" y="1039005"/>
                  </a:lnTo>
                  <a:lnTo>
                    <a:pt x="747489" y="995170"/>
                  </a:lnTo>
                  <a:lnTo>
                    <a:pt x="785193" y="956393"/>
                  </a:lnTo>
                  <a:lnTo>
                    <a:pt x="804811" y="926046"/>
                  </a:lnTo>
                  <a:cubicBezTo>
                    <a:pt x="804811" y="926046"/>
                    <a:pt x="834238" y="895699"/>
                    <a:pt x="842515" y="888955"/>
                  </a:cubicBezTo>
                  <a:cubicBezTo>
                    <a:pt x="850791" y="882212"/>
                    <a:pt x="880219" y="878840"/>
                    <a:pt x="880219" y="878840"/>
                  </a:cubicBezTo>
                  <a:cubicBezTo>
                    <a:pt x="880219" y="878840"/>
                    <a:pt x="893247" y="887269"/>
                    <a:pt x="903209" y="887269"/>
                  </a:cubicBezTo>
                  <a:lnTo>
                    <a:pt x="911486" y="887269"/>
                  </a:lnTo>
                  <a:lnTo>
                    <a:pt x="888496" y="867038"/>
                  </a:lnTo>
                  <a:lnTo>
                    <a:pt x="901523" y="848493"/>
                  </a:lnTo>
                  <a:lnTo>
                    <a:pt x="935396" y="843895"/>
                  </a:lnTo>
                  <a:lnTo>
                    <a:pt x="958845" y="811402"/>
                  </a:lnTo>
                  <a:cubicBezTo>
                    <a:pt x="958845" y="811402"/>
                    <a:pt x="1042376" y="713617"/>
                    <a:pt x="1047281" y="698443"/>
                  </a:cubicBezTo>
                  <a:cubicBezTo>
                    <a:pt x="1052186" y="683269"/>
                    <a:pt x="1050500" y="683269"/>
                    <a:pt x="1050500" y="683269"/>
                  </a:cubicBezTo>
                  <a:lnTo>
                    <a:pt x="1029349" y="713004"/>
                  </a:lnTo>
                  <a:cubicBezTo>
                    <a:pt x="1037318" y="701049"/>
                    <a:pt x="1042990" y="691393"/>
                    <a:pt x="1043449" y="688174"/>
                  </a:cubicBezTo>
                  <a:cubicBezTo>
                    <a:pt x="1044982" y="676066"/>
                    <a:pt x="976625" y="774771"/>
                    <a:pt x="976625" y="774771"/>
                  </a:cubicBezTo>
                  <a:cubicBezTo>
                    <a:pt x="968348" y="792703"/>
                    <a:pt x="983981" y="775077"/>
                    <a:pt x="1002220" y="751014"/>
                  </a:cubicBezTo>
                  <a:lnTo>
                    <a:pt x="991645" y="765728"/>
                  </a:lnTo>
                  <a:cubicBezTo>
                    <a:pt x="991645" y="765728"/>
                    <a:pt x="980763" y="777836"/>
                    <a:pt x="968501" y="791170"/>
                  </a:cubicBezTo>
                  <a:cubicBezTo>
                    <a:pt x="968961" y="783047"/>
                    <a:pt x="969728" y="767107"/>
                    <a:pt x="970340" y="749941"/>
                  </a:cubicBezTo>
                  <a:cubicBezTo>
                    <a:pt x="1002986" y="677905"/>
                    <a:pt x="991645" y="686641"/>
                    <a:pt x="991645" y="686641"/>
                  </a:cubicBezTo>
                  <a:cubicBezTo>
                    <a:pt x="991645" y="686641"/>
                    <a:pt x="980916" y="700129"/>
                    <a:pt x="974939" y="713770"/>
                  </a:cubicBezTo>
                  <a:cubicBezTo>
                    <a:pt x="974939" y="713770"/>
                    <a:pt x="974939" y="665184"/>
                    <a:pt x="970340" y="680357"/>
                  </a:cubicBezTo>
                  <a:cubicBezTo>
                    <a:pt x="970340" y="680357"/>
                    <a:pt x="970188" y="682043"/>
                    <a:pt x="969881" y="684649"/>
                  </a:cubicBezTo>
                  <a:cubicBezTo>
                    <a:pt x="967888" y="678212"/>
                    <a:pt x="966815" y="685262"/>
                    <a:pt x="966815" y="685262"/>
                  </a:cubicBezTo>
                  <a:lnTo>
                    <a:pt x="960225" y="787952"/>
                  </a:lnTo>
                  <a:cubicBezTo>
                    <a:pt x="928959" y="823357"/>
                    <a:pt x="906581" y="832399"/>
                    <a:pt x="897538" y="835465"/>
                  </a:cubicBezTo>
                  <a:cubicBezTo>
                    <a:pt x="888955" y="838377"/>
                    <a:pt x="878993" y="856003"/>
                    <a:pt x="877920" y="857842"/>
                  </a:cubicBezTo>
                  <a:cubicBezTo>
                    <a:pt x="880986" y="839143"/>
                    <a:pt x="890948" y="778296"/>
                    <a:pt x="890948" y="763889"/>
                  </a:cubicBezTo>
                  <a:cubicBezTo>
                    <a:pt x="890948" y="746876"/>
                    <a:pt x="885737" y="756072"/>
                    <a:pt x="885737" y="756072"/>
                  </a:cubicBezTo>
                  <a:lnTo>
                    <a:pt x="883898" y="767107"/>
                  </a:lnTo>
                  <a:cubicBezTo>
                    <a:pt x="883898" y="767107"/>
                    <a:pt x="883898" y="767107"/>
                    <a:pt x="883898" y="767107"/>
                  </a:cubicBezTo>
                  <a:cubicBezTo>
                    <a:pt x="877767" y="754999"/>
                    <a:pt x="865659" y="850792"/>
                    <a:pt x="862593" y="856769"/>
                  </a:cubicBezTo>
                  <a:cubicBezTo>
                    <a:pt x="859528" y="862900"/>
                    <a:pt x="832093" y="873475"/>
                    <a:pt x="824583" y="882671"/>
                  </a:cubicBezTo>
                  <a:cubicBezTo>
                    <a:pt x="820904" y="886963"/>
                    <a:pt x="817992" y="892327"/>
                    <a:pt x="816000" y="896772"/>
                  </a:cubicBezTo>
                  <a:cubicBezTo>
                    <a:pt x="806191" y="908267"/>
                    <a:pt x="796381" y="922674"/>
                    <a:pt x="790250" y="932330"/>
                  </a:cubicBezTo>
                  <a:cubicBezTo>
                    <a:pt x="789638" y="929418"/>
                    <a:pt x="787186" y="929112"/>
                    <a:pt x="785040" y="932790"/>
                  </a:cubicBezTo>
                  <a:cubicBezTo>
                    <a:pt x="780442" y="940300"/>
                    <a:pt x="734921" y="967735"/>
                    <a:pt x="719594" y="989040"/>
                  </a:cubicBezTo>
                  <a:cubicBezTo>
                    <a:pt x="704421" y="1010344"/>
                    <a:pt x="648171" y="1095408"/>
                    <a:pt x="648171" y="1095408"/>
                  </a:cubicBezTo>
                  <a:cubicBezTo>
                    <a:pt x="646025" y="1101385"/>
                    <a:pt x="644493" y="1106136"/>
                    <a:pt x="643420" y="1109815"/>
                  </a:cubicBezTo>
                  <a:cubicBezTo>
                    <a:pt x="641274" y="1097860"/>
                    <a:pt x="641274" y="1069352"/>
                    <a:pt x="641274" y="1069352"/>
                  </a:cubicBezTo>
                  <a:cubicBezTo>
                    <a:pt x="641274" y="1069352"/>
                    <a:pt x="642960" y="1005286"/>
                    <a:pt x="644493" y="1000228"/>
                  </a:cubicBezTo>
                  <a:cubicBezTo>
                    <a:pt x="646179" y="995170"/>
                    <a:pt x="680511" y="968195"/>
                    <a:pt x="680511" y="968195"/>
                  </a:cubicBezTo>
                  <a:lnTo>
                    <a:pt x="737833" y="947964"/>
                  </a:lnTo>
                  <a:lnTo>
                    <a:pt x="786879" y="919302"/>
                  </a:lnTo>
                  <a:cubicBezTo>
                    <a:pt x="786879" y="919302"/>
                    <a:pt x="819678" y="883898"/>
                    <a:pt x="822896" y="875468"/>
                  </a:cubicBezTo>
                  <a:cubicBezTo>
                    <a:pt x="826115" y="867038"/>
                    <a:pt x="822896" y="861980"/>
                    <a:pt x="822896" y="861980"/>
                  </a:cubicBezTo>
                  <a:lnTo>
                    <a:pt x="812474" y="875315"/>
                  </a:lnTo>
                  <a:lnTo>
                    <a:pt x="812321" y="875315"/>
                  </a:lnTo>
                  <a:cubicBezTo>
                    <a:pt x="813701" y="872862"/>
                    <a:pt x="814774" y="870410"/>
                    <a:pt x="815080" y="868724"/>
                  </a:cubicBezTo>
                  <a:cubicBezTo>
                    <a:pt x="817686" y="855696"/>
                    <a:pt x="765267" y="917157"/>
                    <a:pt x="765267" y="917157"/>
                  </a:cubicBezTo>
                  <a:cubicBezTo>
                    <a:pt x="766188" y="918536"/>
                    <a:pt x="767413" y="919149"/>
                    <a:pt x="768640" y="919456"/>
                  </a:cubicBezTo>
                  <a:lnTo>
                    <a:pt x="749175" y="932790"/>
                  </a:lnTo>
                  <a:lnTo>
                    <a:pt x="765574" y="914245"/>
                  </a:lnTo>
                  <a:cubicBezTo>
                    <a:pt x="783506" y="885584"/>
                    <a:pt x="764042" y="902443"/>
                    <a:pt x="764042" y="902443"/>
                  </a:cubicBezTo>
                  <a:cubicBezTo>
                    <a:pt x="769253" y="886350"/>
                    <a:pt x="740438" y="909340"/>
                    <a:pt x="727257" y="924973"/>
                  </a:cubicBezTo>
                  <a:cubicBezTo>
                    <a:pt x="714230" y="940607"/>
                    <a:pt x="646332" y="961145"/>
                    <a:pt x="644952" y="961605"/>
                  </a:cubicBezTo>
                  <a:lnTo>
                    <a:pt x="647711" y="946278"/>
                  </a:lnTo>
                  <a:cubicBezTo>
                    <a:pt x="647711" y="946278"/>
                    <a:pt x="683730" y="897385"/>
                    <a:pt x="713157" y="883898"/>
                  </a:cubicBezTo>
                  <a:cubicBezTo>
                    <a:pt x="742584" y="870410"/>
                    <a:pt x="765574" y="870410"/>
                    <a:pt x="767260" y="861980"/>
                  </a:cubicBezTo>
                  <a:cubicBezTo>
                    <a:pt x="768947" y="853550"/>
                    <a:pt x="719747" y="870410"/>
                    <a:pt x="719747" y="870410"/>
                  </a:cubicBezTo>
                  <a:cubicBezTo>
                    <a:pt x="719747" y="870410"/>
                    <a:pt x="737679" y="850179"/>
                    <a:pt x="750861" y="843435"/>
                  </a:cubicBezTo>
                  <a:cubicBezTo>
                    <a:pt x="763889" y="836691"/>
                    <a:pt x="822896" y="828261"/>
                    <a:pt x="831020" y="826575"/>
                  </a:cubicBezTo>
                  <a:cubicBezTo>
                    <a:pt x="839143" y="824889"/>
                    <a:pt x="844048" y="814774"/>
                    <a:pt x="844048" y="814774"/>
                  </a:cubicBezTo>
                  <a:lnTo>
                    <a:pt x="831633" y="817992"/>
                  </a:lnTo>
                  <a:cubicBezTo>
                    <a:pt x="833472" y="816919"/>
                    <a:pt x="835159" y="816000"/>
                    <a:pt x="835925" y="815080"/>
                  </a:cubicBezTo>
                  <a:cubicBezTo>
                    <a:pt x="845121" y="804658"/>
                    <a:pt x="753466" y="829487"/>
                    <a:pt x="739059" y="832093"/>
                  </a:cubicBezTo>
                  <a:cubicBezTo>
                    <a:pt x="724652" y="834698"/>
                    <a:pt x="705033" y="859681"/>
                    <a:pt x="698443" y="870103"/>
                  </a:cubicBezTo>
                  <a:cubicBezTo>
                    <a:pt x="692772" y="879146"/>
                    <a:pt x="654148" y="907194"/>
                    <a:pt x="644493" y="914245"/>
                  </a:cubicBezTo>
                  <a:lnTo>
                    <a:pt x="647711" y="902443"/>
                  </a:lnTo>
                  <a:cubicBezTo>
                    <a:pt x="655835" y="873782"/>
                    <a:pt x="683730" y="826575"/>
                    <a:pt x="683730" y="826575"/>
                  </a:cubicBezTo>
                  <a:lnTo>
                    <a:pt x="718062" y="781055"/>
                  </a:lnTo>
                  <a:lnTo>
                    <a:pt x="830406" y="767107"/>
                  </a:lnTo>
                  <a:lnTo>
                    <a:pt x="887729" y="738446"/>
                  </a:lnTo>
                  <a:lnTo>
                    <a:pt x="928652" y="711471"/>
                  </a:lnTo>
                  <a:lnTo>
                    <a:pt x="931871" y="697983"/>
                  </a:lnTo>
                  <a:lnTo>
                    <a:pt x="928959" y="700282"/>
                  </a:lnTo>
                  <a:cubicBezTo>
                    <a:pt x="927579" y="697983"/>
                    <a:pt x="913172" y="701202"/>
                    <a:pt x="913172" y="701202"/>
                  </a:cubicBezTo>
                  <a:cubicBezTo>
                    <a:pt x="890948" y="722200"/>
                    <a:pt x="851711" y="737833"/>
                    <a:pt x="851711" y="737833"/>
                  </a:cubicBezTo>
                  <a:cubicBezTo>
                    <a:pt x="853397" y="740132"/>
                    <a:pt x="855696" y="741358"/>
                    <a:pt x="858149" y="741971"/>
                  </a:cubicBezTo>
                  <a:lnTo>
                    <a:pt x="841902" y="748562"/>
                  </a:lnTo>
                  <a:lnTo>
                    <a:pt x="868111" y="714843"/>
                  </a:lnTo>
                  <a:lnTo>
                    <a:pt x="889415" y="669322"/>
                  </a:lnTo>
                  <a:lnTo>
                    <a:pt x="913172" y="614299"/>
                  </a:lnTo>
                  <a:cubicBezTo>
                    <a:pt x="916084" y="614146"/>
                    <a:pt x="921142" y="612460"/>
                    <a:pt x="926813" y="609394"/>
                  </a:cubicBezTo>
                  <a:lnTo>
                    <a:pt x="969728" y="587017"/>
                  </a:lnTo>
                  <a:cubicBezTo>
                    <a:pt x="979230" y="581959"/>
                    <a:pt x="987660" y="575675"/>
                    <a:pt x="988120" y="573070"/>
                  </a:cubicBezTo>
                  <a:cubicBezTo>
                    <a:pt x="988579" y="570924"/>
                    <a:pt x="983828" y="571690"/>
                    <a:pt x="976932" y="574449"/>
                  </a:cubicBezTo>
                  <a:cubicBezTo>
                    <a:pt x="977544" y="573836"/>
                    <a:pt x="978157" y="573376"/>
                    <a:pt x="978771" y="572916"/>
                  </a:cubicBezTo>
                  <a:cubicBezTo>
                    <a:pt x="991798" y="559889"/>
                    <a:pt x="921142" y="596520"/>
                    <a:pt x="921142" y="596520"/>
                  </a:cubicBezTo>
                  <a:cubicBezTo>
                    <a:pt x="920835" y="596980"/>
                    <a:pt x="920682" y="597286"/>
                    <a:pt x="920376" y="597746"/>
                  </a:cubicBezTo>
                  <a:lnTo>
                    <a:pt x="928805" y="578128"/>
                  </a:lnTo>
                  <a:lnTo>
                    <a:pt x="946737" y="551152"/>
                  </a:lnTo>
                  <a:cubicBezTo>
                    <a:pt x="946737" y="551152"/>
                    <a:pt x="987660" y="525863"/>
                    <a:pt x="994250" y="520805"/>
                  </a:cubicBezTo>
                  <a:cubicBezTo>
                    <a:pt x="1000841" y="515747"/>
                    <a:pt x="997469" y="507318"/>
                    <a:pt x="997469" y="507318"/>
                  </a:cubicBezTo>
                  <a:cubicBezTo>
                    <a:pt x="997469" y="507318"/>
                    <a:pt x="996243" y="508237"/>
                    <a:pt x="994403" y="509617"/>
                  </a:cubicBezTo>
                  <a:cubicBezTo>
                    <a:pt x="994864" y="507318"/>
                    <a:pt x="993944" y="504865"/>
                    <a:pt x="990572" y="503486"/>
                  </a:cubicBezTo>
                  <a:cubicBezTo>
                    <a:pt x="983981" y="500880"/>
                    <a:pt x="934323" y="541496"/>
                    <a:pt x="934323" y="541496"/>
                  </a:cubicBezTo>
                  <a:cubicBezTo>
                    <a:pt x="933556" y="545941"/>
                    <a:pt x="937542" y="545941"/>
                    <a:pt x="943518" y="543642"/>
                  </a:cubicBezTo>
                  <a:cubicBezTo>
                    <a:pt x="940606" y="546401"/>
                    <a:pt x="937388" y="550999"/>
                    <a:pt x="933862" y="556823"/>
                  </a:cubicBezTo>
                  <a:cubicBezTo>
                    <a:pt x="931564" y="522491"/>
                    <a:pt x="924667" y="510383"/>
                    <a:pt x="924667" y="510383"/>
                  </a:cubicBezTo>
                  <a:lnTo>
                    <a:pt x="925127" y="522951"/>
                  </a:lnTo>
                  <a:cubicBezTo>
                    <a:pt x="918689" y="507931"/>
                    <a:pt x="921295" y="542876"/>
                    <a:pt x="921295" y="558509"/>
                  </a:cubicBezTo>
                  <a:cubicBezTo>
                    <a:pt x="921295" y="574143"/>
                    <a:pt x="875467" y="676372"/>
                    <a:pt x="875467" y="676372"/>
                  </a:cubicBezTo>
                  <a:cubicBezTo>
                    <a:pt x="874855" y="677139"/>
                    <a:pt x="874395" y="677752"/>
                    <a:pt x="873935" y="678518"/>
                  </a:cubicBezTo>
                  <a:lnTo>
                    <a:pt x="879759" y="652463"/>
                  </a:lnTo>
                  <a:cubicBezTo>
                    <a:pt x="882978" y="632231"/>
                    <a:pt x="876540" y="625487"/>
                    <a:pt x="876540" y="625487"/>
                  </a:cubicBezTo>
                  <a:lnTo>
                    <a:pt x="874242" y="635450"/>
                  </a:lnTo>
                  <a:cubicBezTo>
                    <a:pt x="872862" y="608934"/>
                    <a:pt x="858608" y="674993"/>
                    <a:pt x="856003" y="685415"/>
                  </a:cubicBezTo>
                  <a:cubicBezTo>
                    <a:pt x="853397" y="695837"/>
                    <a:pt x="829794" y="735227"/>
                    <a:pt x="829794" y="735227"/>
                  </a:cubicBezTo>
                  <a:cubicBezTo>
                    <a:pt x="830406" y="739366"/>
                    <a:pt x="832093" y="740132"/>
                    <a:pt x="834392" y="739059"/>
                  </a:cubicBezTo>
                  <a:lnTo>
                    <a:pt x="829947" y="746569"/>
                  </a:lnTo>
                  <a:cubicBezTo>
                    <a:pt x="822130" y="746263"/>
                    <a:pt x="809869" y="749022"/>
                    <a:pt x="802206" y="749635"/>
                  </a:cubicBezTo>
                  <a:cubicBezTo>
                    <a:pt x="802206" y="749635"/>
                    <a:pt x="739366" y="751014"/>
                    <a:pt x="719747" y="758831"/>
                  </a:cubicBezTo>
                  <a:cubicBezTo>
                    <a:pt x="715762" y="760363"/>
                    <a:pt x="709938" y="765728"/>
                    <a:pt x="703194" y="772931"/>
                  </a:cubicBezTo>
                  <a:cubicBezTo>
                    <a:pt x="692006" y="784427"/>
                    <a:pt x="679745" y="800213"/>
                    <a:pt x="668249" y="816000"/>
                  </a:cubicBezTo>
                  <a:cubicBezTo>
                    <a:pt x="649550" y="840982"/>
                    <a:pt x="633304" y="864739"/>
                    <a:pt x="633304" y="864739"/>
                  </a:cubicBezTo>
                  <a:cubicBezTo>
                    <a:pt x="632078" y="867345"/>
                    <a:pt x="631465" y="869337"/>
                    <a:pt x="631005" y="871176"/>
                  </a:cubicBezTo>
                  <a:cubicBezTo>
                    <a:pt x="629319" y="873782"/>
                    <a:pt x="628399" y="875315"/>
                    <a:pt x="628399" y="875315"/>
                  </a:cubicBezTo>
                  <a:cubicBezTo>
                    <a:pt x="628399" y="875315"/>
                    <a:pt x="657060" y="806037"/>
                    <a:pt x="655375" y="795922"/>
                  </a:cubicBezTo>
                  <a:cubicBezTo>
                    <a:pt x="653689" y="785806"/>
                    <a:pt x="779522" y="676679"/>
                    <a:pt x="779522" y="676679"/>
                  </a:cubicBezTo>
                  <a:lnTo>
                    <a:pt x="807416" y="624415"/>
                  </a:lnTo>
                  <a:cubicBezTo>
                    <a:pt x="807416" y="624415"/>
                    <a:pt x="809103" y="602497"/>
                    <a:pt x="820445" y="580580"/>
                  </a:cubicBezTo>
                  <a:cubicBezTo>
                    <a:pt x="831940" y="558662"/>
                    <a:pt x="948117" y="477737"/>
                    <a:pt x="964516" y="459038"/>
                  </a:cubicBezTo>
                  <a:cubicBezTo>
                    <a:pt x="974479" y="447696"/>
                    <a:pt x="971720" y="445244"/>
                    <a:pt x="967888" y="444938"/>
                  </a:cubicBezTo>
                  <a:cubicBezTo>
                    <a:pt x="970494" y="438500"/>
                    <a:pt x="955320" y="442945"/>
                    <a:pt x="955320" y="442945"/>
                  </a:cubicBezTo>
                  <a:cubicBezTo>
                    <a:pt x="963137" y="432523"/>
                    <a:pt x="895086" y="488772"/>
                    <a:pt x="874088" y="510996"/>
                  </a:cubicBezTo>
                  <a:cubicBezTo>
                    <a:pt x="853091" y="533220"/>
                    <a:pt x="815386" y="556823"/>
                    <a:pt x="815386" y="556823"/>
                  </a:cubicBezTo>
                  <a:cubicBezTo>
                    <a:pt x="818605" y="539964"/>
                    <a:pt x="838377" y="499501"/>
                    <a:pt x="838377" y="499501"/>
                  </a:cubicBezTo>
                  <a:cubicBezTo>
                    <a:pt x="838377" y="499501"/>
                    <a:pt x="864586" y="474212"/>
                    <a:pt x="872862" y="467468"/>
                  </a:cubicBezTo>
                  <a:cubicBezTo>
                    <a:pt x="880986" y="460724"/>
                    <a:pt x="951489" y="366311"/>
                    <a:pt x="956393" y="354356"/>
                  </a:cubicBezTo>
                  <a:cubicBezTo>
                    <a:pt x="961298" y="342554"/>
                    <a:pt x="962984" y="324009"/>
                    <a:pt x="962984" y="324009"/>
                  </a:cubicBezTo>
                  <a:cubicBezTo>
                    <a:pt x="962984" y="324009"/>
                    <a:pt x="961298" y="326768"/>
                    <a:pt x="958845" y="331059"/>
                  </a:cubicBezTo>
                  <a:cubicBezTo>
                    <a:pt x="958232" y="329833"/>
                    <a:pt x="956700" y="329220"/>
                    <a:pt x="955627" y="326461"/>
                  </a:cubicBezTo>
                  <a:cubicBezTo>
                    <a:pt x="953021" y="319871"/>
                    <a:pt x="899377" y="406314"/>
                    <a:pt x="891408" y="422101"/>
                  </a:cubicBezTo>
                  <a:cubicBezTo>
                    <a:pt x="883591" y="437887"/>
                    <a:pt x="845581" y="461337"/>
                    <a:pt x="845581" y="461337"/>
                  </a:cubicBezTo>
                  <a:cubicBezTo>
                    <a:pt x="845121" y="462563"/>
                    <a:pt x="844814" y="463330"/>
                    <a:pt x="844508" y="464249"/>
                  </a:cubicBezTo>
                  <a:lnTo>
                    <a:pt x="853244" y="421947"/>
                  </a:lnTo>
                  <a:cubicBezTo>
                    <a:pt x="853244" y="421947"/>
                    <a:pt x="856462" y="393286"/>
                    <a:pt x="867957" y="374741"/>
                  </a:cubicBezTo>
                  <a:cubicBezTo>
                    <a:pt x="877613" y="359261"/>
                    <a:pt x="876847" y="337956"/>
                    <a:pt x="872555" y="345007"/>
                  </a:cubicBezTo>
                  <a:cubicBezTo>
                    <a:pt x="872862" y="344087"/>
                    <a:pt x="873015" y="343474"/>
                    <a:pt x="873015" y="343474"/>
                  </a:cubicBezTo>
                  <a:cubicBezTo>
                    <a:pt x="867804" y="341175"/>
                    <a:pt x="856616" y="364012"/>
                    <a:pt x="848186" y="391907"/>
                  </a:cubicBezTo>
                  <a:cubicBezTo>
                    <a:pt x="837611" y="426392"/>
                    <a:pt x="829794" y="467774"/>
                    <a:pt x="829794" y="467774"/>
                  </a:cubicBezTo>
                  <a:cubicBezTo>
                    <a:pt x="829794" y="472526"/>
                    <a:pt x="830254" y="475591"/>
                    <a:pt x="830713" y="477890"/>
                  </a:cubicBezTo>
                  <a:lnTo>
                    <a:pt x="829181" y="483408"/>
                  </a:lnTo>
                  <a:cubicBezTo>
                    <a:pt x="826575" y="465782"/>
                    <a:pt x="804964" y="423480"/>
                    <a:pt x="804964" y="423327"/>
                  </a:cubicBezTo>
                  <a:cubicBezTo>
                    <a:pt x="804964" y="423327"/>
                    <a:pt x="804964" y="423327"/>
                    <a:pt x="804964" y="423173"/>
                  </a:cubicBezTo>
                  <a:cubicBezTo>
                    <a:pt x="805271" y="421641"/>
                    <a:pt x="812781" y="377346"/>
                    <a:pt x="810176" y="370909"/>
                  </a:cubicBezTo>
                  <a:cubicBezTo>
                    <a:pt x="809869" y="370296"/>
                    <a:pt x="809562" y="370296"/>
                    <a:pt x="809256" y="370756"/>
                  </a:cubicBezTo>
                  <a:cubicBezTo>
                    <a:pt x="808643" y="365238"/>
                    <a:pt x="807416" y="364472"/>
                    <a:pt x="807416" y="364472"/>
                  </a:cubicBezTo>
                  <a:lnTo>
                    <a:pt x="792703" y="420108"/>
                  </a:lnTo>
                  <a:cubicBezTo>
                    <a:pt x="792243" y="415357"/>
                    <a:pt x="777683" y="396045"/>
                    <a:pt x="765728" y="385163"/>
                  </a:cubicBezTo>
                  <a:lnTo>
                    <a:pt x="765728" y="384243"/>
                  </a:lnTo>
                  <a:cubicBezTo>
                    <a:pt x="765728" y="384243"/>
                    <a:pt x="765421" y="384856"/>
                    <a:pt x="765421" y="384856"/>
                  </a:cubicBezTo>
                  <a:cubicBezTo>
                    <a:pt x="759137" y="379185"/>
                    <a:pt x="753620" y="375967"/>
                    <a:pt x="751321" y="378572"/>
                  </a:cubicBezTo>
                  <a:cubicBezTo>
                    <a:pt x="751321" y="378572"/>
                    <a:pt x="751781" y="379185"/>
                    <a:pt x="752547" y="379952"/>
                  </a:cubicBezTo>
                  <a:cubicBezTo>
                    <a:pt x="752393" y="379952"/>
                    <a:pt x="752087" y="379645"/>
                    <a:pt x="751933" y="379645"/>
                  </a:cubicBezTo>
                  <a:cubicBezTo>
                    <a:pt x="743657" y="376273"/>
                    <a:pt x="743657" y="381331"/>
                    <a:pt x="743657" y="381331"/>
                  </a:cubicBezTo>
                  <a:lnTo>
                    <a:pt x="755152" y="394512"/>
                  </a:lnTo>
                  <a:cubicBezTo>
                    <a:pt x="753466" y="395892"/>
                    <a:pt x="749941" y="398957"/>
                    <a:pt x="742277" y="404935"/>
                  </a:cubicBezTo>
                  <a:cubicBezTo>
                    <a:pt x="734921" y="410759"/>
                    <a:pt x="723579" y="417809"/>
                    <a:pt x="715762" y="423787"/>
                  </a:cubicBezTo>
                  <a:lnTo>
                    <a:pt x="727871" y="406161"/>
                  </a:lnTo>
                  <a:lnTo>
                    <a:pt x="742277" y="357728"/>
                  </a:lnTo>
                  <a:lnTo>
                    <a:pt x="763889" y="264541"/>
                  </a:lnTo>
                  <a:lnTo>
                    <a:pt x="775537" y="237566"/>
                  </a:lnTo>
                  <a:cubicBezTo>
                    <a:pt x="775537" y="237566"/>
                    <a:pt x="801899" y="212276"/>
                    <a:pt x="806037" y="207219"/>
                  </a:cubicBezTo>
                  <a:cubicBezTo>
                    <a:pt x="810328" y="202161"/>
                    <a:pt x="808183" y="193731"/>
                    <a:pt x="808183" y="193731"/>
                  </a:cubicBezTo>
                  <a:cubicBezTo>
                    <a:pt x="808183" y="193731"/>
                    <a:pt x="807264" y="194804"/>
                    <a:pt x="805884" y="196337"/>
                  </a:cubicBezTo>
                  <a:cubicBezTo>
                    <a:pt x="808183" y="192045"/>
                    <a:pt x="802512" y="192811"/>
                    <a:pt x="802512" y="192811"/>
                  </a:cubicBezTo>
                  <a:cubicBezTo>
                    <a:pt x="758064" y="230822"/>
                    <a:pt x="754079" y="262242"/>
                    <a:pt x="754079" y="262242"/>
                  </a:cubicBezTo>
                  <a:lnTo>
                    <a:pt x="727871" y="373515"/>
                  </a:lnTo>
                  <a:cubicBezTo>
                    <a:pt x="727871" y="373515"/>
                    <a:pt x="728330" y="373515"/>
                    <a:pt x="728637" y="373668"/>
                  </a:cubicBezTo>
                  <a:cubicBezTo>
                    <a:pt x="726950" y="379185"/>
                    <a:pt x="726031" y="382711"/>
                    <a:pt x="726031" y="382711"/>
                  </a:cubicBezTo>
                  <a:lnTo>
                    <a:pt x="732315" y="338876"/>
                  </a:lnTo>
                  <a:cubicBezTo>
                    <a:pt x="734461" y="318645"/>
                    <a:pt x="730169" y="311901"/>
                    <a:pt x="730169" y="311901"/>
                  </a:cubicBezTo>
                  <a:lnTo>
                    <a:pt x="728943" y="320177"/>
                  </a:lnTo>
                  <a:cubicBezTo>
                    <a:pt x="729557" y="309142"/>
                    <a:pt x="724039" y="321097"/>
                    <a:pt x="724039" y="321097"/>
                  </a:cubicBezTo>
                  <a:cubicBezTo>
                    <a:pt x="724039" y="321097"/>
                    <a:pt x="717448" y="353743"/>
                    <a:pt x="714843" y="373515"/>
                  </a:cubicBezTo>
                  <a:cubicBezTo>
                    <a:pt x="712237" y="393133"/>
                    <a:pt x="678211" y="462563"/>
                    <a:pt x="678211" y="462563"/>
                  </a:cubicBezTo>
                  <a:cubicBezTo>
                    <a:pt x="677292" y="464403"/>
                    <a:pt x="676526" y="465782"/>
                    <a:pt x="675913" y="467161"/>
                  </a:cubicBezTo>
                  <a:cubicBezTo>
                    <a:pt x="676679" y="447237"/>
                    <a:pt x="678059" y="411678"/>
                    <a:pt x="677292" y="400337"/>
                  </a:cubicBezTo>
                  <a:cubicBezTo>
                    <a:pt x="676372" y="384397"/>
                    <a:pt x="673307" y="394359"/>
                    <a:pt x="673307" y="394359"/>
                  </a:cubicBezTo>
                  <a:lnTo>
                    <a:pt x="672540" y="413824"/>
                  </a:lnTo>
                  <a:cubicBezTo>
                    <a:pt x="672235" y="411832"/>
                    <a:pt x="671928" y="410146"/>
                    <a:pt x="671621" y="408919"/>
                  </a:cubicBezTo>
                  <a:cubicBezTo>
                    <a:pt x="667636" y="395892"/>
                    <a:pt x="670242" y="428538"/>
                    <a:pt x="669016" y="433749"/>
                  </a:cubicBezTo>
                  <a:cubicBezTo>
                    <a:pt x="662732" y="459191"/>
                    <a:pt x="661199" y="483561"/>
                    <a:pt x="653382" y="495209"/>
                  </a:cubicBezTo>
                  <a:cubicBezTo>
                    <a:pt x="646945" y="504865"/>
                    <a:pt x="623189" y="564947"/>
                    <a:pt x="614606" y="586711"/>
                  </a:cubicBezTo>
                  <a:cubicBezTo>
                    <a:pt x="617671" y="560808"/>
                    <a:pt x="624567" y="500267"/>
                    <a:pt x="623801" y="492297"/>
                  </a:cubicBezTo>
                  <a:cubicBezTo>
                    <a:pt x="622728" y="482182"/>
                    <a:pt x="646945" y="396198"/>
                    <a:pt x="646945" y="396198"/>
                  </a:cubicBezTo>
                  <a:lnTo>
                    <a:pt x="664877" y="343934"/>
                  </a:lnTo>
                  <a:cubicBezTo>
                    <a:pt x="664877" y="343934"/>
                    <a:pt x="665950" y="322016"/>
                    <a:pt x="673307" y="300099"/>
                  </a:cubicBezTo>
                  <a:cubicBezTo>
                    <a:pt x="680664" y="278182"/>
                    <a:pt x="755612" y="197256"/>
                    <a:pt x="766035" y="178711"/>
                  </a:cubicBezTo>
                  <a:cubicBezTo>
                    <a:pt x="776610" y="160165"/>
                    <a:pt x="764962" y="165223"/>
                    <a:pt x="764962" y="165223"/>
                  </a:cubicBezTo>
                  <a:lnTo>
                    <a:pt x="758677" y="173653"/>
                  </a:lnTo>
                  <a:cubicBezTo>
                    <a:pt x="760210" y="169821"/>
                    <a:pt x="760823" y="166603"/>
                    <a:pt x="760057" y="164150"/>
                  </a:cubicBezTo>
                  <a:cubicBezTo>
                    <a:pt x="758064" y="158173"/>
                    <a:pt x="725111" y="211970"/>
                    <a:pt x="706260" y="236953"/>
                  </a:cubicBezTo>
                  <a:cubicBezTo>
                    <a:pt x="687255" y="261935"/>
                    <a:pt x="670089" y="276649"/>
                    <a:pt x="670089" y="276649"/>
                  </a:cubicBezTo>
                  <a:cubicBezTo>
                    <a:pt x="672235" y="259790"/>
                    <a:pt x="684802" y="219327"/>
                    <a:pt x="684802" y="219327"/>
                  </a:cubicBezTo>
                  <a:cubicBezTo>
                    <a:pt x="684802" y="219327"/>
                    <a:pt x="701662" y="194038"/>
                    <a:pt x="706872" y="187294"/>
                  </a:cubicBezTo>
                  <a:cubicBezTo>
                    <a:pt x="712237" y="180550"/>
                    <a:pt x="757452" y="86137"/>
                    <a:pt x="760670" y="74335"/>
                  </a:cubicBezTo>
                  <a:cubicBezTo>
                    <a:pt x="763889" y="62533"/>
                    <a:pt x="764808" y="43988"/>
                    <a:pt x="764808" y="43988"/>
                  </a:cubicBezTo>
                  <a:cubicBezTo>
                    <a:pt x="764808" y="43988"/>
                    <a:pt x="764042" y="45980"/>
                    <a:pt x="762816" y="49199"/>
                  </a:cubicBezTo>
                  <a:cubicBezTo>
                    <a:pt x="761743" y="42762"/>
                    <a:pt x="722813" y="130891"/>
                    <a:pt x="714996" y="148364"/>
                  </a:cubicBezTo>
                  <a:cubicBezTo>
                    <a:pt x="708406" y="163231"/>
                    <a:pt x="695071" y="173193"/>
                    <a:pt x="690626" y="176258"/>
                  </a:cubicBezTo>
                  <a:lnTo>
                    <a:pt x="699057" y="138401"/>
                  </a:lnTo>
                  <a:cubicBezTo>
                    <a:pt x="699057" y="138401"/>
                    <a:pt x="699669" y="119089"/>
                    <a:pt x="707026" y="100544"/>
                  </a:cubicBezTo>
                  <a:cubicBezTo>
                    <a:pt x="714076" y="82612"/>
                    <a:pt x="709325" y="51651"/>
                    <a:pt x="705187" y="70503"/>
                  </a:cubicBezTo>
                  <a:cubicBezTo>
                    <a:pt x="705187" y="70197"/>
                    <a:pt x="705187" y="69737"/>
                    <a:pt x="705187" y="69584"/>
                  </a:cubicBezTo>
                  <a:cubicBezTo>
                    <a:pt x="702275" y="62533"/>
                    <a:pt x="679284" y="176258"/>
                    <a:pt x="679284" y="176258"/>
                  </a:cubicBezTo>
                  <a:cubicBezTo>
                    <a:pt x="680511" y="179324"/>
                    <a:pt x="682350" y="177331"/>
                    <a:pt x="684496" y="172273"/>
                  </a:cubicBezTo>
                  <a:lnTo>
                    <a:pt x="678825" y="203387"/>
                  </a:lnTo>
                  <a:cubicBezTo>
                    <a:pt x="679284" y="189439"/>
                    <a:pt x="669169" y="152195"/>
                    <a:pt x="663038" y="145298"/>
                  </a:cubicBezTo>
                  <a:cubicBezTo>
                    <a:pt x="663652" y="136715"/>
                    <a:pt x="665031" y="118323"/>
                    <a:pt x="665797" y="104529"/>
                  </a:cubicBezTo>
                  <a:cubicBezTo>
                    <a:pt x="666257" y="97632"/>
                    <a:pt x="666103" y="93034"/>
                    <a:pt x="665797" y="89968"/>
                  </a:cubicBezTo>
                  <a:cubicBezTo>
                    <a:pt x="666410" y="85217"/>
                    <a:pt x="666410" y="82612"/>
                    <a:pt x="664571" y="84144"/>
                  </a:cubicBezTo>
                  <a:cubicBezTo>
                    <a:pt x="658133" y="90275"/>
                    <a:pt x="653229" y="125067"/>
                    <a:pt x="653229" y="125067"/>
                  </a:cubicBezTo>
                  <a:cubicBezTo>
                    <a:pt x="653229" y="125067"/>
                    <a:pt x="628247" y="86443"/>
                    <a:pt x="628859" y="99318"/>
                  </a:cubicBezTo>
                  <a:cubicBezTo>
                    <a:pt x="623495" y="95946"/>
                    <a:pt x="623495" y="101004"/>
                    <a:pt x="623495" y="101004"/>
                  </a:cubicBezTo>
                  <a:lnTo>
                    <a:pt x="650930" y="149896"/>
                  </a:lnTo>
                  <a:cubicBezTo>
                    <a:pt x="650930" y="149896"/>
                    <a:pt x="667789" y="198789"/>
                    <a:pt x="667789" y="219020"/>
                  </a:cubicBezTo>
                  <a:cubicBezTo>
                    <a:pt x="667789" y="231282"/>
                    <a:pt x="665184" y="250900"/>
                    <a:pt x="663038" y="264388"/>
                  </a:cubicBezTo>
                  <a:cubicBezTo>
                    <a:pt x="659972" y="238792"/>
                    <a:pt x="641428" y="192045"/>
                    <a:pt x="641428" y="192045"/>
                  </a:cubicBezTo>
                  <a:lnTo>
                    <a:pt x="636063" y="188673"/>
                  </a:lnTo>
                  <a:lnTo>
                    <a:pt x="655069" y="278029"/>
                  </a:lnTo>
                  <a:cubicBezTo>
                    <a:pt x="652003" y="269445"/>
                    <a:pt x="647098" y="352364"/>
                    <a:pt x="647098" y="352364"/>
                  </a:cubicBezTo>
                  <a:cubicBezTo>
                    <a:pt x="648325" y="353283"/>
                    <a:pt x="649550" y="353590"/>
                    <a:pt x="650623" y="353436"/>
                  </a:cubicBezTo>
                  <a:cubicBezTo>
                    <a:pt x="648631" y="358188"/>
                    <a:pt x="646638" y="362019"/>
                    <a:pt x="644799" y="365085"/>
                  </a:cubicBezTo>
                  <a:cubicBezTo>
                    <a:pt x="639588" y="356502"/>
                    <a:pt x="621043" y="324469"/>
                    <a:pt x="620276" y="306536"/>
                  </a:cubicBezTo>
                  <a:cubicBezTo>
                    <a:pt x="620276" y="306536"/>
                    <a:pt x="618591" y="303624"/>
                    <a:pt x="617671" y="305310"/>
                  </a:cubicBezTo>
                  <a:cubicBezTo>
                    <a:pt x="619970" y="282167"/>
                    <a:pt x="629013" y="261476"/>
                    <a:pt x="630852" y="251207"/>
                  </a:cubicBezTo>
                  <a:cubicBezTo>
                    <a:pt x="632998" y="239405"/>
                    <a:pt x="624567" y="247835"/>
                    <a:pt x="624567" y="247835"/>
                  </a:cubicBezTo>
                  <a:cubicBezTo>
                    <a:pt x="624567" y="247835"/>
                    <a:pt x="620276" y="248754"/>
                    <a:pt x="617364" y="254732"/>
                  </a:cubicBezTo>
                  <a:cubicBezTo>
                    <a:pt x="614452" y="260709"/>
                    <a:pt x="609394" y="283699"/>
                    <a:pt x="609394" y="283699"/>
                  </a:cubicBezTo>
                  <a:cubicBezTo>
                    <a:pt x="609394" y="283699"/>
                    <a:pt x="600504" y="238792"/>
                    <a:pt x="597440" y="250747"/>
                  </a:cubicBezTo>
                  <a:cubicBezTo>
                    <a:pt x="597440" y="250747"/>
                    <a:pt x="597440" y="250900"/>
                    <a:pt x="597440" y="251053"/>
                  </a:cubicBezTo>
                  <a:cubicBezTo>
                    <a:pt x="595294" y="248601"/>
                    <a:pt x="592994" y="249521"/>
                    <a:pt x="592994" y="249521"/>
                  </a:cubicBezTo>
                  <a:lnTo>
                    <a:pt x="604643" y="315273"/>
                  </a:lnTo>
                  <a:lnTo>
                    <a:pt x="630545" y="378113"/>
                  </a:lnTo>
                  <a:cubicBezTo>
                    <a:pt x="628093" y="385929"/>
                    <a:pt x="624721" y="410146"/>
                    <a:pt x="622422" y="422254"/>
                  </a:cubicBezTo>
                  <a:cubicBezTo>
                    <a:pt x="619510" y="438194"/>
                    <a:pt x="593455" y="543949"/>
                    <a:pt x="593455" y="557896"/>
                  </a:cubicBezTo>
                  <a:cubicBezTo>
                    <a:pt x="593455" y="570004"/>
                    <a:pt x="595753" y="567859"/>
                    <a:pt x="596367" y="567092"/>
                  </a:cubicBezTo>
                  <a:cubicBezTo>
                    <a:pt x="594987" y="576442"/>
                    <a:pt x="593914" y="584412"/>
                    <a:pt x="593148" y="590083"/>
                  </a:cubicBezTo>
                  <a:cubicBezTo>
                    <a:pt x="587018" y="570004"/>
                    <a:pt x="566786" y="534446"/>
                    <a:pt x="564640" y="528009"/>
                  </a:cubicBezTo>
                  <a:cubicBezTo>
                    <a:pt x="561881" y="519579"/>
                    <a:pt x="555444" y="455360"/>
                    <a:pt x="547167" y="444631"/>
                  </a:cubicBezTo>
                  <a:cubicBezTo>
                    <a:pt x="553604" y="434975"/>
                    <a:pt x="566326" y="419802"/>
                    <a:pt x="568779" y="414897"/>
                  </a:cubicBezTo>
                  <a:cubicBezTo>
                    <a:pt x="571997" y="408153"/>
                    <a:pt x="580426" y="369376"/>
                    <a:pt x="580426" y="369376"/>
                  </a:cubicBezTo>
                  <a:lnTo>
                    <a:pt x="579354" y="357575"/>
                  </a:lnTo>
                  <a:lnTo>
                    <a:pt x="579354" y="358034"/>
                  </a:lnTo>
                  <a:cubicBezTo>
                    <a:pt x="577055" y="353436"/>
                    <a:pt x="564333" y="391294"/>
                    <a:pt x="561728" y="400337"/>
                  </a:cubicBezTo>
                  <a:cubicBezTo>
                    <a:pt x="559123" y="408919"/>
                    <a:pt x="542876" y="424553"/>
                    <a:pt x="538125" y="428998"/>
                  </a:cubicBezTo>
                  <a:lnTo>
                    <a:pt x="537358" y="423633"/>
                  </a:lnTo>
                  <a:cubicBezTo>
                    <a:pt x="537972" y="420261"/>
                    <a:pt x="537665" y="415357"/>
                    <a:pt x="537665" y="415357"/>
                  </a:cubicBezTo>
                  <a:cubicBezTo>
                    <a:pt x="537665" y="415357"/>
                    <a:pt x="537665" y="278795"/>
                    <a:pt x="532760" y="257797"/>
                  </a:cubicBezTo>
                  <a:cubicBezTo>
                    <a:pt x="532454" y="256724"/>
                    <a:pt x="532301" y="255805"/>
                    <a:pt x="531994" y="254885"/>
                  </a:cubicBezTo>
                  <a:cubicBezTo>
                    <a:pt x="533526" y="247222"/>
                    <a:pt x="535059" y="242777"/>
                    <a:pt x="535059" y="242777"/>
                  </a:cubicBezTo>
                  <a:lnTo>
                    <a:pt x="555138" y="210744"/>
                  </a:lnTo>
                  <a:lnTo>
                    <a:pt x="581499" y="171967"/>
                  </a:lnTo>
                  <a:lnTo>
                    <a:pt x="605716" y="123074"/>
                  </a:lnTo>
                  <a:lnTo>
                    <a:pt x="605716" y="114645"/>
                  </a:lnTo>
                  <a:cubicBezTo>
                    <a:pt x="605716" y="114645"/>
                    <a:pt x="604950" y="115871"/>
                    <a:pt x="603723" y="118017"/>
                  </a:cubicBezTo>
                  <a:cubicBezTo>
                    <a:pt x="604950" y="111119"/>
                    <a:pt x="587018" y="123841"/>
                    <a:pt x="577668" y="148210"/>
                  </a:cubicBezTo>
                  <a:cubicBezTo>
                    <a:pt x="568472" y="172120"/>
                    <a:pt x="534753" y="214729"/>
                    <a:pt x="529542" y="221013"/>
                  </a:cubicBezTo>
                  <a:cubicBezTo>
                    <a:pt x="528469" y="197409"/>
                    <a:pt x="524943" y="115564"/>
                    <a:pt x="526630" y="101157"/>
                  </a:cubicBezTo>
                  <a:cubicBezTo>
                    <a:pt x="528775" y="84297"/>
                    <a:pt x="556211" y="43835"/>
                    <a:pt x="556211" y="43835"/>
                  </a:cubicBezTo>
                  <a:lnTo>
                    <a:pt x="555138" y="37091"/>
                  </a:lnTo>
                  <a:cubicBezTo>
                    <a:pt x="555138" y="37091"/>
                    <a:pt x="551765" y="36478"/>
                    <a:pt x="545788" y="45521"/>
                  </a:cubicBezTo>
                  <a:cubicBezTo>
                    <a:pt x="539811" y="54410"/>
                    <a:pt x="528775" y="72496"/>
                    <a:pt x="528775" y="72496"/>
                  </a:cubicBezTo>
                  <a:cubicBezTo>
                    <a:pt x="528775" y="72496"/>
                    <a:pt x="533680" y="-766"/>
                    <a:pt x="528775" y="8430"/>
                  </a:cubicBezTo>
                  <a:lnTo>
                    <a:pt x="526630" y="0"/>
                  </a:lnTo>
                  <a:lnTo>
                    <a:pt x="519272" y="57322"/>
                  </a:lnTo>
                  <a:lnTo>
                    <a:pt x="517127" y="131504"/>
                  </a:lnTo>
                  <a:lnTo>
                    <a:pt x="519119" y="214729"/>
                  </a:lnTo>
                  <a:cubicBezTo>
                    <a:pt x="512835" y="202621"/>
                    <a:pt x="491377" y="180397"/>
                    <a:pt x="489845" y="171967"/>
                  </a:cubicBezTo>
                  <a:cubicBezTo>
                    <a:pt x="487853" y="161085"/>
                    <a:pt x="487853" y="113112"/>
                    <a:pt x="481875" y="103149"/>
                  </a:cubicBezTo>
                  <a:cubicBezTo>
                    <a:pt x="481109" y="101923"/>
                    <a:pt x="480649" y="101923"/>
                    <a:pt x="480189" y="102843"/>
                  </a:cubicBezTo>
                  <a:cubicBezTo>
                    <a:pt x="478810" y="95180"/>
                    <a:pt x="476664" y="85064"/>
                    <a:pt x="475898" y="97632"/>
                  </a:cubicBezTo>
                  <a:cubicBezTo>
                    <a:pt x="475131" y="110047"/>
                    <a:pt x="477737" y="137022"/>
                    <a:pt x="479576" y="153268"/>
                  </a:cubicBezTo>
                  <a:cubicBezTo>
                    <a:pt x="479270" y="152655"/>
                    <a:pt x="478963" y="151889"/>
                    <a:pt x="478657" y="151276"/>
                  </a:cubicBezTo>
                  <a:cubicBezTo>
                    <a:pt x="478043" y="141773"/>
                    <a:pt x="449229" y="84911"/>
                    <a:pt x="445857" y="77247"/>
                  </a:cubicBezTo>
                  <a:cubicBezTo>
                    <a:pt x="441872" y="68358"/>
                    <a:pt x="436814" y="30347"/>
                    <a:pt x="427925" y="19465"/>
                  </a:cubicBezTo>
                  <a:cubicBezTo>
                    <a:pt x="425779" y="16860"/>
                    <a:pt x="425319" y="18086"/>
                    <a:pt x="425779" y="21611"/>
                  </a:cubicBezTo>
                  <a:cubicBezTo>
                    <a:pt x="424399" y="17779"/>
                    <a:pt x="423021" y="14714"/>
                    <a:pt x="421948" y="13334"/>
                  </a:cubicBezTo>
                  <a:cubicBezTo>
                    <a:pt x="416736" y="6437"/>
                    <a:pt x="429304" y="52878"/>
                    <a:pt x="434055" y="69737"/>
                  </a:cubicBezTo>
                  <a:lnTo>
                    <a:pt x="433596" y="69124"/>
                  </a:lnTo>
                  <a:lnTo>
                    <a:pt x="427312" y="70810"/>
                  </a:lnTo>
                  <a:lnTo>
                    <a:pt x="463177" y="133190"/>
                  </a:lnTo>
                  <a:lnTo>
                    <a:pt x="483255" y="182083"/>
                  </a:lnTo>
                  <a:lnTo>
                    <a:pt x="514828" y="246149"/>
                  </a:lnTo>
                  <a:lnTo>
                    <a:pt x="518047" y="300099"/>
                  </a:lnTo>
                  <a:lnTo>
                    <a:pt x="518047" y="352057"/>
                  </a:lnTo>
                  <a:cubicBezTo>
                    <a:pt x="508543" y="343167"/>
                    <a:pt x="455360" y="292589"/>
                    <a:pt x="449842" y="260862"/>
                  </a:cubicBezTo>
                  <a:cubicBezTo>
                    <a:pt x="444325" y="228370"/>
                    <a:pt x="435282" y="206299"/>
                    <a:pt x="434055" y="221013"/>
                  </a:cubicBezTo>
                  <a:cubicBezTo>
                    <a:pt x="431757" y="215648"/>
                    <a:pt x="428385" y="214116"/>
                    <a:pt x="428385" y="214116"/>
                  </a:cubicBezTo>
                  <a:lnTo>
                    <a:pt x="436048" y="254119"/>
                  </a:lnTo>
                  <a:lnTo>
                    <a:pt x="432523" y="256418"/>
                  </a:lnTo>
                  <a:cubicBezTo>
                    <a:pt x="432523" y="256418"/>
                    <a:pt x="432523" y="256571"/>
                    <a:pt x="432523" y="256724"/>
                  </a:cubicBezTo>
                  <a:cubicBezTo>
                    <a:pt x="421335" y="243850"/>
                    <a:pt x="395892" y="220093"/>
                    <a:pt x="397577" y="232814"/>
                  </a:cubicBezTo>
                  <a:cubicBezTo>
                    <a:pt x="397577" y="232814"/>
                    <a:pt x="396504" y="241244"/>
                    <a:pt x="400796" y="244616"/>
                  </a:cubicBezTo>
                  <a:cubicBezTo>
                    <a:pt x="404935" y="247835"/>
                    <a:pt x="440493" y="277875"/>
                    <a:pt x="442792" y="279868"/>
                  </a:cubicBezTo>
                  <a:cubicBezTo>
                    <a:pt x="449076" y="292589"/>
                    <a:pt x="457199" y="306996"/>
                    <a:pt x="465169" y="313740"/>
                  </a:cubicBezTo>
                  <a:cubicBezTo>
                    <a:pt x="480955" y="327228"/>
                    <a:pt x="522185" y="387922"/>
                    <a:pt x="522185" y="387922"/>
                  </a:cubicBezTo>
                  <a:lnTo>
                    <a:pt x="530614" y="468847"/>
                  </a:lnTo>
                  <a:lnTo>
                    <a:pt x="550999" y="539504"/>
                  </a:lnTo>
                  <a:lnTo>
                    <a:pt x="521725" y="502873"/>
                  </a:lnTo>
                  <a:lnTo>
                    <a:pt x="462104" y="416276"/>
                  </a:lnTo>
                  <a:cubicBezTo>
                    <a:pt x="462104" y="416276"/>
                    <a:pt x="441872" y="398191"/>
                    <a:pt x="443404" y="408000"/>
                  </a:cubicBezTo>
                  <a:cubicBezTo>
                    <a:pt x="442792" y="404781"/>
                    <a:pt x="442026" y="400030"/>
                    <a:pt x="441106" y="394512"/>
                  </a:cubicBezTo>
                  <a:cubicBezTo>
                    <a:pt x="443099" y="382711"/>
                    <a:pt x="432063" y="308376"/>
                    <a:pt x="425319" y="320331"/>
                  </a:cubicBezTo>
                  <a:cubicBezTo>
                    <a:pt x="421181" y="312514"/>
                    <a:pt x="429151" y="367690"/>
                    <a:pt x="432830" y="393593"/>
                  </a:cubicBezTo>
                  <a:cubicBezTo>
                    <a:pt x="424706" y="377040"/>
                    <a:pt x="384397" y="328454"/>
                    <a:pt x="384397" y="328454"/>
                  </a:cubicBezTo>
                  <a:cubicBezTo>
                    <a:pt x="384397" y="328454"/>
                    <a:pt x="360794" y="293509"/>
                    <a:pt x="357421" y="280021"/>
                  </a:cubicBezTo>
                  <a:cubicBezTo>
                    <a:pt x="354050" y="266533"/>
                    <a:pt x="340562" y="209058"/>
                    <a:pt x="335658" y="205686"/>
                  </a:cubicBezTo>
                  <a:cubicBezTo>
                    <a:pt x="332439" y="197256"/>
                    <a:pt x="331519" y="202314"/>
                    <a:pt x="331519" y="202314"/>
                  </a:cubicBezTo>
                  <a:lnTo>
                    <a:pt x="343167" y="272204"/>
                  </a:lnTo>
                  <a:cubicBezTo>
                    <a:pt x="339796" y="259483"/>
                    <a:pt x="315886" y="218867"/>
                    <a:pt x="311441" y="201241"/>
                  </a:cubicBezTo>
                  <a:cubicBezTo>
                    <a:pt x="305770" y="178711"/>
                    <a:pt x="298873" y="168595"/>
                    <a:pt x="298873" y="168595"/>
                  </a:cubicBezTo>
                  <a:cubicBezTo>
                    <a:pt x="298873" y="169208"/>
                    <a:pt x="298873" y="169821"/>
                    <a:pt x="298873" y="170281"/>
                  </a:cubicBezTo>
                  <a:cubicBezTo>
                    <a:pt x="298873" y="169055"/>
                    <a:pt x="298873" y="168595"/>
                    <a:pt x="298873" y="168595"/>
                  </a:cubicBezTo>
                  <a:cubicBezTo>
                    <a:pt x="292282" y="168595"/>
                    <a:pt x="296728" y="189899"/>
                    <a:pt x="301019" y="206146"/>
                  </a:cubicBezTo>
                  <a:cubicBezTo>
                    <a:pt x="295195" y="200321"/>
                    <a:pt x="280175" y="191739"/>
                    <a:pt x="275423" y="187754"/>
                  </a:cubicBezTo>
                  <a:cubicBezTo>
                    <a:pt x="268679" y="182083"/>
                    <a:pt x="267300" y="188826"/>
                    <a:pt x="267300" y="188826"/>
                  </a:cubicBezTo>
                  <a:lnTo>
                    <a:pt x="267300" y="195570"/>
                  </a:lnTo>
                  <a:lnTo>
                    <a:pt x="302092" y="221013"/>
                  </a:lnTo>
                  <a:lnTo>
                    <a:pt x="360180" y="316959"/>
                  </a:lnTo>
                  <a:lnTo>
                    <a:pt x="377499" y="340715"/>
                  </a:lnTo>
                  <a:cubicBezTo>
                    <a:pt x="364165" y="331826"/>
                    <a:pt x="342861" y="322476"/>
                    <a:pt x="339029" y="323702"/>
                  </a:cubicBezTo>
                  <a:cubicBezTo>
                    <a:pt x="338263" y="324009"/>
                    <a:pt x="338416" y="324622"/>
                    <a:pt x="339489" y="325695"/>
                  </a:cubicBezTo>
                  <a:cubicBezTo>
                    <a:pt x="340102" y="328454"/>
                    <a:pt x="341482" y="333205"/>
                    <a:pt x="344394" y="335504"/>
                  </a:cubicBezTo>
                  <a:cubicBezTo>
                    <a:pt x="347765" y="338263"/>
                    <a:pt x="381638" y="357115"/>
                    <a:pt x="394972" y="364625"/>
                  </a:cubicBezTo>
                  <a:lnTo>
                    <a:pt x="419342" y="397884"/>
                  </a:lnTo>
                  <a:lnTo>
                    <a:pt x="435895" y="414131"/>
                  </a:lnTo>
                  <a:cubicBezTo>
                    <a:pt x="424399" y="411065"/>
                    <a:pt x="382404" y="399570"/>
                    <a:pt x="366924" y="394666"/>
                  </a:cubicBezTo>
                  <a:cubicBezTo>
                    <a:pt x="366924" y="394666"/>
                    <a:pt x="319870" y="348685"/>
                    <a:pt x="327841" y="365238"/>
                  </a:cubicBezTo>
                  <a:lnTo>
                    <a:pt x="322630" y="360487"/>
                  </a:lnTo>
                  <a:cubicBezTo>
                    <a:pt x="322630" y="360487"/>
                    <a:pt x="326768" y="371369"/>
                    <a:pt x="345926" y="391447"/>
                  </a:cubicBezTo>
                  <a:cubicBezTo>
                    <a:pt x="339182" y="389914"/>
                    <a:pt x="329680" y="390068"/>
                    <a:pt x="329680" y="390068"/>
                  </a:cubicBezTo>
                  <a:cubicBezTo>
                    <a:pt x="329680" y="390068"/>
                    <a:pt x="290290" y="403555"/>
                    <a:pt x="278948" y="406927"/>
                  </a:cubicBezTo>
                  <a:cubicBezTo>
                    <a:pt x="271285" y="409226"/>
                    <a:pt x="272970" y="411985"/>
                    <a:pt x="274963" y="413518"/>
                  </a:cubicBezTo>
                  <a:cubicBezTo>
                    <a:pt x="273738" y="413824"/>
                    <a:pt x="272970" y="413977"/>
                    <a:pt x="272970" y="413977"/>
                  </a:cubicBezTo>
                  <a:cubicBezTo>
                    <a:pt x="272970" y="413977"/>
                    <a:pt x="278795" y="417503"/>
                    <a:pt x="286765" y="415817"/>
                  </a:cubicBezTo>
                  <a:cubicBezTo>
                    <a:pt x="294889" y="414131"/>
                    <a:pt x="339182" y="403708"/>
                    <a:pt x="339182" y="403708"/>
                  </a:cubicBezTo>
                  <a:lnTo>
                    <a:pt x="371369" y="407540"/>
                  </a:lnTo>
                  <a:lnTo>
                    <a:pt x="391140" y="413671"/>
                  </a:lnTo>
                  <a:cubicBezTo>
                    <a:pt x="388689" y="414897"/>
                    <a:pt x="306690" y="452294"/>
                    <a:pt x="330293" y="446317"/>
                  </a:cubicBezTo>
                  <a:cubicBezTo>
                    <a:pt x="328607" y="447696"/>
                    <a:pt x="327841" y="448922"/>
                    <a:pt x="328914" y="449536"/>
                  </a:cubicBezTo>
                  <a:cubicBezTo>
                    <a:pt x="331213" y="450915"/>
                    <a:pt x="341482" y="448616"/>
                    <a:pt x="346999" y="444631"/>
                  </a:cubicBezTo>
                  <a:lnTo>
                    <a:pt x="391753" y="426545"/>
                  </a:lnTo>
                  <a:cubicBezTo>
                    <a:pt x="402329" y="424093"/>
                    <a:pt x="406774" y="421487"/>
                    <a:pt x="408919" y="419342"/>
                  </a:cubicBezTo>
                  <a:lnTo>
                    <a:pt x="455360" y="433596"/>
                  </a:lnTo>
                  <a:lnTo>
                    <a:pt x="502720" y="506091"/>
                  </a:lnTo>
                  <a:cubicBezTo>
                    <a:pt x="493523" y="500880"/>
                    <a:pt x="474979" y="497355"/>
                    <a:pt x="470226" y="498275"/>
                  </a:cubicBezTo>
                  <a:cubicBezTo>
                    <a:pt x="469001" y="498428"/>
                    <a:pt x="469460" y="499194"/>
                    <a:pt x="470993" y="500114"/>
                  </a:cubicBezTo>
                  <a:lnTo>
                    <a:pt x="466548" y="502413"/>
                  </a:lnTo>
                  <a:lnTo>
                    <a:pt x="508697" y="522644"/>
                  </a:lnTo>
                  <a:lnTo>
                    <a:pt x="548701" y="574909"/>
                  </a:lnTo>
                  <a:lnTo>
                    <a:pt x="594067" y="652463"/>
                  </a:lnTo>
                  <a:lnTo>
                    <a:pt x="594833" y="689400"/>
                  </a:lnTo>
                  <a:cubicBezTo>
                    <a:pt x="588857" y="677292"/>
                    <a:pt x="578587" y="662578"/>
                    <a:pt x="574755" y="656907"/>
                  </a:cubicBezTo>
                  <a:cubicBezTo>
                    <a:pt x="574603" y="656601"/>
                    <a:pt x="574449" y="656448"/>
                    <a:pt x="574143" y="656294"/>
                  </a:cubicBezTo>
                  <a:cubicBezTo>
                    <a:pt x="576289" y="650164"/>
                    <a:pt x="577821" y="645566"/>
                    <a:pt x="577821" y="645566"/>
                  </a:cubicBezTo>
                  <a:lnTo>
                    <a:pt x="576135" y="633764"/>
                  </a:lnTo>
                  <a:lnTo>
                    <a:pt x="568012" y="652463"/>
                  </a:lnTo>
                  <a:cubicBezTo>
                    <a:pt x="568012" y="652463"/>
                    <a:pt x="568012" y="651083"/>
                    <a:pt x="568012" y="650164"/>
                  </a:cubicBezTo>
                  <a:lnTo>
                    <a:pt x="548853" y="623188"/>
                  </a:lnTo>
                  <a:cubicBezTo>
                    <a:pt x="548853" y="623188"/>
                    <a:pt x="531840" y="567092"/>
                    <a:pt x="528928" y="571077"/>
                  </a:cubicBezTo>
                  <a:cubicBezTo>
                    <a:pt x="525097" y="561728"/>
                    <a:pt x="521418" y="563107"/>
                    <a:pt x="521418" y="563107"/>
                  </a:cubicBezTo>
                  <a:lnTo>
                    <a:pt x="530462" y="606635"/>
                  </a:lnTo>
                  <a:cubicBezTo>
                    <a:pt x="524177" y="595294"/>
                    <a:pt x="473445" y="552072"/>
                    <a:pt x="470074" y="543182"/>
                  </a:cubicBezTo>
                  <a:cubicBezTo>
                    <a:pt x="466702" y="534140"/>
                    <a:pt x="454287" y="508237"/>
                    <a:pt x="451682" y="507471"/>
                  </a:cubicBezTo>
                  <a:lnTo>
                    <a:pt x="445397" y="505785"/>
                  </a:lnTo>
                  <a:lnTo>
                    <a:pt x="464403" y="549620"/>
                  </a:lnTo>
                  <a:lnTo>
                    <a:pt x="481262" y="568165"/>
                  </a:lnTo>
                  <a:cubicBezTo>
                    <a:pt x="473752" y="564180"/>
                    <a:pt x="458885" y="560502"/>
                    <a:pt x="454287" y="561268"/>
                  </a:cubicBezTo>
                  <a:cubicBezTo>
                    <a:pt x="452294" y="561575"/>
                    <a:pt x="454133" y="562801"/>
                    <a:pt x="457659" y="564333"/>
                  </a:cubicBezTo>
                  <a:cubicBezTo>
                    <a:pt x="456126" y="564487"/>
                    <a:pt x="455360" y="565253"/>
                    <a:pt x="455973" y="566479"/>
                  </a:cubicBezTo>
                  <a:cubicBezTo>
                    <a:pt x="458579" y="572150"/>
                    <a:pt x="482028" y="576442"/>
                    <a:pt x="490152" y="577821"/>
                  </a:cubicBezTo>
                  <a:lnTo>
                    <a:pt x="518199" y="608628"/>
                  </a:lnTo>
                  <a:lnTo>
                    <a:pt x="550846" y="655835"/>
                  </a:lnTo>
                  <a:cubicBezTo>
                    <a:pt x="550846" y="655835"/>
                    <a:pt x="554677" y="662119"/>
                    <a:pt x="560042" y="671008"/>
                  </a:cubicBezTo>
                  <a:lnTo>
                    <a:pt x="559735" y="671774"/>
                  </a:lnTo>
                  <a:cubicBezTo>
                    <a:pt x="558509" y="671161"/>
                    <a:pt x="553452" y="674840"/>
                    <a:pt x="553452" y="674840"/>
                  </a:cubicBezTo>
                  <a:lnTo>
                    <a:pt x="519733" y="699669"/>
                  </a:lnTo>
                  <a:cubicBezTo>
                    <a:pt x="519272" y="700589"/>
                    <a:pt x="518966" y="701202"/>
                    <a:pt x="518660" y="701968"/>
                  </a:cubicBezTo>
                  <a:cubicBezTo>
                    <a:pt x="516821" y="688327"/>
                    <a:pt x="508391" y="666104"/>
                    <a:pt x="506092" y="657980"/>
                  </a:cubicBezTo>
                  <a:cubicBezTo>
                    <a:pt x="502720" y="645566"/>
                    <a:pt x="409226" y="577974"/>
                    <a:pt x="400184" y="571230"/>
                  </a:cubicBezTo>
                  <a:cubicBezTo>
                    <a:pt x="391140" y="564487"/>
                    <a:pt x="375354" y="547627"/>
                    <a:pt x="370909" y="547627"/>
                  </a:cubicBezTo>
                  <a:cubicBezTo>
                    <a:pt x="370450" y="547627"/>
                    <a:pt x="370296" y="548087"/>
                    <a:pt x="370450" y="548547"/>
                  </a:cubicBezTo>
                  <a:cubicBezTo>
                    <a:pt x="369836" y="546708"/>
                    <a:pt x="369070" y="544562"/>
                    <a:pt x="368150" y="542110"/>
                  </a:cubicBezTo>
                  <a:cubicBezTo>
                    <a:pt x="372595" y="534906"/>
                    <a:pt x="358801" y="494137"/>
                    <a:pt x="351750" y="490152"/>
                  </a:cubicBezTo>
                  <a:cubicBezTo>
                    <a:pt x="349758" y="488925"/>
                    <a:pt x="349604" y="491991"/>
                    <a:pt x="350677" y="497049"/>
                  </a:cubicBezTo>
                  <a:cubicBezTo>
                    <a:pt x="347306" y="491838"/>
                    <a:pt x="342095" y="490305"/>
                    <a:pt x="342095" y="490305"/>
                  </a:cubicBezTo>
                  <a:lnTo>
                    <a:pt x="354050" y="530308"/>
                  </a:lnTo>
                  <a:lnTo>
                    <a:pt x="349145" y="532300"/>
                  </a:lnTo>
                  <a:cubicBezTo>
                    <a:pt x="332745" y="521878"/>
                    <a:pt x="304544" y="507624"/>
                    <a:pt x="297953" y="510690"/>
                  </a:cubicBezTo>
                  <a:lnTo>
                    <a:pt x="294582" y="509004"/>
                  </a:lnTo>
                  <a:cubicBezTo>
                    <a:pt x="294582" y="509004"/>
                    <a:pt x="292896" y="517433"/>
                    <a:pt x="299486" y="520805"/>
                  </a:cubicBezTo>
                  <a:cubicBezTo>
                    <a:pt x="305770" y="524024"/>
                    <a:pt x="361100" y="554064"/>
                    <a:pt x="364625" y="556057"/>
                  </a:cubicBezTo>
                  <a:cubicBezTo>
                    <a:pt x="374281" y="568778"/>
                    <a:pt x="387002" y="583185"/>
                    <a:pt x="399264" y="589929"/>
                  </a:cubicBezTo>
                  <a:cubicBezTo>
                    <a:pt x="423787" y="603417"/>
                    <a:pt x="487699" y="664111"/>
                    <a:pt x="487699" y="664111"/>
                  </a:cubicBezTo>
                  <a:lnTo>
                    <a:pt x="500728" y="745037"/>
                  </a:lnTo>
                  <a:lnTo>
                    <a:pt x="533067" y="817532"/>
                  </a:lnTo>
                  <a:cubicBezTo>
                    <a:pt x="525097" y="810329"/>
                    <a:pt x="515135" y="802512"/>
                    <a:pt x="512529" y="800826"/>
                  </a:cubicBezTo>
                  <a:cubicBezTo>
                    <a:pt x="506858" y="797454"/>
                    <a:pt x="468694" y="761436"/>
                    <a:pt x="468694" y="761436"/>
                  </a:cubicBezTo>
                  <a:cubicBezTo>
                    <a:pt x="468694" y="761436"/>
                    <a:pt x="419189" y="715303"/>
                    <a:pt x="411219" y="706260"/>
                  </a:cubicBezTo>
                  <a:cubicBezTo>
                    <a:pt x="404321" y="698443"/>
                    <a:pt x="375048" y="684496"/>
                    <a:pt x="364012" y="680357"/>
                  </a:cubicBezTo>
                  <a:cubicBezTo>
                    <a:pt x="362786" y="675913"/>
                    <a:pt x="361253" y="670089"/>
                    <a:pt x="359414" y="663651"/>
                  </a:cubicBezTo>
                  <a:cubicBezTo>
                    <a:pt x="356962" y="642194"/>
                    <a:pt x="345007" y="590542"/>
                    <a:pt x="336884" y="596520"/>
                  </a:cubicBezTo>
                  <a:cubicBezTo>
                    <a:pt x="330599" y="588703"/>
                    <a:pt x="342708" y="644033"/>
                    <a:pt x="348685" y="669782"/>
                  </a:cubicBezTo>
                  <a:cubicBezTo>
                    <a:pt x="336577" y="653382"/>
                    <a:pt x="294122" y="623035"/>
                    <a:pt x="294122" y="623035"/>
                  </a:cubicBezTo>
                  <a:cubicBezTo>
                    <a:pt x="294122" y="623035"/>
                    <a:pt x="237872" y="577974"/>
                    <a:pt x="229902" y="568931"/>
                  </a:cubicBezTo>
                  <a:cubicBezTo>
                    <a:pt x="224538" y="562801"/>
                    <a:pt x="222852" y="563414"/>
                    <a:pt x="222239" y="564487"/>
                  </a:cubicBezTo>
                  <a:cubicBezTo>
                    <a:pt x="221473" y="562034"/>
                    <a:pt x="220553" y="559122"/>
                    <a:pt x="219480" y="555750"/>
                  </a:cubicBezTo>
                  <a:cubicBezTo>
                    <a:pt x="225765" y="552225"/>
                    <a:pt x="202314" y="481875"/>
                    <a:pt x="197103" y="478810"/>
                  </a:cubicBezTo>
                  <a:cubicBezTo>
                    <a:pt x="196643" y="478503"/>
                    <a:pt x="196490" y="479116"/>
                    <a:pt x="196336" y="480036"/>
                  </a:cubicBezTo>
                  <a:cubicBezTo>
                    <a:pt x="192352" y="474212"/>
                    <a:pt x="190819" y="478350"/>
                    <a:pt x="190819" y="478350"/>
                  </a:cubicBezTo>
                  <a:lnTo>
                    <a:pt x="209211" y="549620"/>
                  </a:lnTo>
                  <a:cubicBezTo>
                    <a:pt x="203234" y="536132"/>
                    <a:pt x="173500" y="508084"/>
                    <a:pt x="173500" y="508084"/>
                  </a:cubicBezTo>
                  <a:cubicBezTo>
                    <a:pt x="173500" y="508084"/>
                    <a:pt x="142846" y="429611"/>
                    <a:pt x="140241" y="444631"/>
                  </a:cubicBezTo>
                  <a:cubicBezTo>
                    <a:pt x="140241" y="444631"/>
                    <a:pt x="157867" y="495056"/>
                    <a:pt x="168595" y="511303"/>
                  </a:cubicBezTo>
                  <a:lnTo>
                    <a:pt x="166756" y="509310"/>
                  </a:lnTo>
                  <a:cubicBezTo>
                    <a:pt x="138861" y="452601"/>
                    <a:pt x="140241" y="444631"/>
                    <a:pt x="140241" y="444631"/>
                  </a:cubicBezTo>
                  <a:cubicBezTo>
                    <a:pt x="129972" y="444631"/>
                    <a:pt x="137175" y="466548"/>
                    <a:pt x="143919" y="482948"/>
                  </a:cubicBezTo>
                  <a:cubicBezTo>
                    <a:pt x="133497" y="475438"/>
                    <a:pt x="96406" y="463636"/>
                    <a:pt x="91195" y="465016"/>
                  </a:cubicBezTo>
                  <a:lnTo>
                    <a:pt x="91195" y="471759"/>
                  </a:lnTo>
                  <a:lnTo>
                    <a:pt x="145145" y="497355"/>
                  </a:lnTo>
                  <a:lnTo>
                    <a:pt x="183616" y="538278"/>
                  </a:lnTo>
                  <a:cubicBezTo>
                    <a:pt x="170434" y="535826"/>
                    <a:pt x="109894" y="526630"/>
                    <a:pt x="101617" y="528622"/>
                  </a:cubicBezTo>
                  <a:cubicBezTo>
                    <a:pt x="101617" y="528622"/>
                    <a:pt x="82919" y="537512"/>
                    <a:pt x="197409" y="552992"/>
                  </a:cubicBezTo>
                  <a:lnTo>
                    <a:pt x="235421" y="593301"/>
                  </a:lnTo>
                  <a:lnTo>
                    <a:pt x="267606" y="621656"/>
                  </a:lnTo>
                  <a:cubicBezTo>
                    <a:pt x="258563" y="617211"/>
                    <a:pt x="248141" y="612919"/>
                    <a:pt x="243543" y="611847"/>
                  </a:cubicBezTo>
                  <a:cubicBezTo>
                    <a:pt x="233428" y="609548"/>
                    <a:pt x="208599" y="598359"/>
                    <a:pt x="202621" y="600045"/>
                  </a:cubicBezTo>
                  <a:cubicBezTo>
                    <a:pt x="202161" y="600045"/>
                    <a:pt x="202314" y="600505"/>
                    <a:pt x="202774" y="600965"/>
                  </a:cubicBezTo>
                  <a:cubicBezTo>
                    <a:pt x="203234" y="602957"/>
                    <a:pt x="205226" y="609088"/>
                    <a:pt x="210744" y="611847"/>
                  </a:cubicBezTo>
                  <a:cubicBezTo>
                    <a:pt x="215955" y="614605"/>
                    <a:pt x="268679" y="633457"/>
                    <a:pt x="289217" y="640968"/>
                  </a:cubicBezTo>
                  <a:lnTo>
                    <a:pt x="326921" y="674227"/>
                  </a:lnTo>
                  <a:lnTo>
                    <a:pt x="368150" y="700436"/>
                  </a:lnTo>
                  <a:cubicBezTo>
                    <a:pt x="359567" y="698596"/>
                    <a:pt x="349145" y="697370"/>
                    <a:pt x="349145" y="697370"/>
                  </a:cubicBezTo>
                  <a:cubicBezTo>
                    <a:pt x="349145" y="697370"/>
                    <a:pt x="307456" y="691699"/>
                    <a:pt x="296267" y="690626"/>
                  </a:cubicBezTo>
                  <a:cubicBezTo>
                    <a:pt x="284926" y="689554"/>
                    <a:pt x="242317" y="667023"/>
                    <a:pt x="242317" y="667023"/>
                  </a:cubicBezTo>
                  <a:cubicBezTo>
                    <a:pt x="242317" y="667023"/>
                    <a:pt x="232202" y="661352"/>
                    <a:pt x="226531" y="662578"/>
                  </a:cubicBezTo>
                  <a:cubicBezTo>
                    <a:pt x="225765" y="662578"/>
                    <a:pt x="226070" y="663345"/>
                    <a:pt x="227143" y="664264"/>
                  </a:cubicBezTo>
                  <a:cubicBezTo>
                    <a:pt x="224385" y="664877"/>
                    <a:pt x="221779" y="666104"/>
                    <a:pt x="226531" y="668096"/>
                  </a:cubicBezTo>
                  <a:cubicBezTo>
                    <a:pt x="234348" y="671468"/>
                    <a:pt x="286152" y="703041"/>
                    <a:pt x="286152" y="703041"/>
                  </a:cubicBezTo>
                  <a:lnTo>
                    <a:pt x="389301" y="716222"/>
                  </a:lnTo>
                  <a:lnTo>
                    <a:pt x="456892" y="782741"/>
                  </a:lnTo>
                  <a:cubicBezTo>
                    <a:pt x="422407" y="768333"/>
                    <a:pt x="405701" y="775077"/>
                    <a:pt x="405701" y="775077"/>
                  </a:cubicBezTo>
                  <a:lnTo>
                    <a:pt x="408919" y="775997"/>
                  </a:lnTo>
                  <a:lnTo>
                    <a:pt x="400796" y="778756"/>
                  </a:lnTo>
                  <a:lnTo>
                    <a:pt x="466242" y="798987"/>
                  </a:lnTo>
                  <a:lnTo>
                    <a:pt x="528469" y="851251"/>
                  </a:lnTo>
                  <a:lnTo>
                    <a:pt x="598819" y="928805"/>
                  </a:lnTo>
                  <a:lnTo>
                    <a:pt x="600352" y="979997"/>
                  </a:lnTo>
                  <a:cubicBezTo>
                    <a:pt x="596979" y="966662"/>
                    <a:pt x="570311" y="942906"/>
                    <a:pt x="570311" y="942906"/>
                  </a:cubicBezTo>
                  <a:cubicBezTo>
                    <a:pt x="562648" y="936009"/>
                    <a:pt x="549467" y="925127"/>
                    <a:pt x="541343" y="918689"/>
                  </a:cubicBezTo>
                  <a:lnTo>
                    <a:pt x="536286" y="914858"/>
                  </a:lnTo>
                  <a:cubicBezTo>
                    <a:pt x="528009" y="908574"/>
                    <a:pt x="518660" y="895239"/>
                    <a:pt x="515287" y="885430"/>
                  </a:cubicBezTo>
                  <a:cubicBezTo>
                    <a:pt x="515287" y="885430"/>
                    <a:pt x="502260" y="847113"/>
                    <a:pt x="496589" y="842515"/>
                  </a:cubicBezTo>
                  <a:cubicBezTo>
                    <a:pt x="495516" y="841749"/>
                    <a:pt x="495363" y="842668"/>
                    <a:pt x="495516" y="844661"/>
                  </a:cubicBezTo>
                  <a:cubicBezTo>
                    <a:pt x="490305" y="838377"/>
                    <a:pt x="485707" y="839450"/>
                    <a:pt x="485707" y="839450"/>
                  </a:cubicBezTo>
                  <a:lnTo>
                    <a:pt x="501033" y="886963"/>
                  </a:lnTo>
                  <a:cubicBezTo>
                    <a:pt x="493370" y="881292"/>
                    <a:pt x="484021" y="874548"/>
                    <a:pt x="477584" y="870257"/>
                  </a:cubicBezTo>
                  <a:lnTo>
                    <a:pt x="421028" y="831786"/>
                  </a:lnTo>
                  <a:cubicBezTo>
                    <a:pt x="412445" y="825962"/>
                    <a:pt x="402176" y="813241"/>
                    <a:pt x="398345" y="803585"/>
                  </a:cubicBezTo>
                  <a:cubicBezTo>
                    <a:pt x="398345" y="803585"/>
                    <a:pt x="396352" y="798680"/>
                    <a:pt x="388535" y="789638"/>
                  </a:cubicBezTo>
                  <a:lnTo>
                    <a:pt x="380718" y="780595"/>
                  </a:lnTo>
                  <a:cubicBezTo>
                    <a:pt x="379492" y="783660"/>
                    <a:pt x="383018" y="793316"/>
                    <a:pt x="388689" y="802052"/>
                  </a:cubicBezTo>
                  <a:lnTo>
                    <a:pt x="392980" y="808643"/>
                  </a:lnTo>
                  <a:cubicBezTo>
                    <a:pt x="397424" y="815540"/>
                    <a:pt x="405394" y="824276"/>
                    <a:pt x="412751" y="830713"/>
                  </a:cubicBezTo>
                  <a:lnTo>
                    <a:pt x="405548" y="825962"/>
                  </a:lnTo>
                  <a:cubicBezTo>
                    <a:pt x="392367" y="814160"/>
                    <a:pt x="377653" y="783813"/>
                    <a:pt x="377653" y="783813"/>
                  </a:cubicBezTo>
                  <a:lnTo>
                    <a:pt x="367843" y="782128"/>
                  </a:lnTo>
                  <a:lnTo>
                    <a:pt x="397272" y="825962"/>
                  </a:lnTo>
                  <a:lnTo>
                    <a:pt x="418116" y="840676"/>
                  </a:lnTo>
                  <a:cubicBezTo>
                    <a:pt x="410299" y="839450"/>
                    <a:pt x="398038" y="839603"/>
                    <a:pt x="391294" y="840676"/>
                  </a:cubicBezTo>
                  <a:cubicBezTo>
                    <a:pt x="385929" y="840369"/>
                    <a:pt x="382711" y="840982"/>
                    <a:pt x="384090" y="842975"/>
                  </a:cubicBezTo>
                  <a:cubicBezTo>
                    <a:pt x="388075" y="848493"/>
                    <a:pt x="424553" y="852937"/>
                    <a:pt x="437121" y="854317"/>
                  </a:cubicBezTo>
                  <a:lnTo>
                    <a:pt x="480802" y="885124"/>
                  </a:lnTo>
                  <a:lnTo>
                    <a:pt x="531534" y="932330"/>
                  </a:lnTo>
                  <a:cubicBezTo>
                    <a:pt x="531534" y="932330"/>
                    <a:pt x="595447" y="999768"/>
                    <a:pt x="600352" y="1011570"/>
                  </a:cubicBezTo>
                  <a:cubicBezTo>
                    <a:pt x="605257" y="1023372"/>
                    <a:pt x="602038" y="1102611"/>
                    <a:pt x="602038" y="1102611"/>
                  </a:cubicBezTo>
                  <a:cubicBezTo>
                    <a:pt x="602038" y="1104450"/>
                    <a:pt x="601577" y="1105370"/>
                    <a:pt x="600811" y="1106290"/>
                  </a:cubicBezTo>
                  <a:cubicBezTo>
                    <a:pt x="600045" y="1104757"/>
                    <a:pt x="598972" y="1103837"/>
                    <a:pt x="598972" y="1103837"/>
                  </a:cubicBezTo>
                  <a:lnTo>
                    <a:pt x="540423" y="1020459"/>
                  </a:lnTo>
                  <a:cubicBezTo>
                    <a:pt x="540423" y="1020459"/>
                    <a:pt x="495363" y="915777"/>
                    <a:pt x="497662" y="933863"/>
                  </a:cubicBezTo>
                  <a:cubicBezTo>
                    <a:pt x="494290" y="928192"/>
                    <a:pt x="489845" y="931564"/>
                    <a:pt x="489845" y="931564"/>
                  </a:cubicBezTo>
                  <a:lnTo>
                    <a:pt x="514981" y="996550"/>
                  </a:lnTo>
                  <a:cubicBezTo>
                    <a:pt x="513448" y="993484"/>
                    <a:pt x="509464" y="990266"/>
                    <a:pt x="503333" y="982142"/>
                  </a:cubicBezTo>
                  <a:cubicBezTo>
                    <a:pt x="500114" y="977851"/>
                    <a:pt x="484634" y="960072"/>
                    <a:pt x="465169" y="938614"/>
                  </a:cubicBezTo>
                  <a:lnTo>
                    <a:pt x="462870" y="935702"/>
                  </a:lnTo>
                  <a:lnTo>
                    <a:pt x="460877" y="933863"/>
                  </a:lnTo>
                  <a:cubicBezTo>
                    <a:pt x="422714" y="892021"/>
                    <a:pt x="373055" y="840063"/>
                    <a:pt x="371062" y="847880"/>
                  </a:cubicBezTo>
                  <a:lnTo>
                    <a:pt x="355275" y="834239"/>
                  </a:lnTo>
                  <a:cubicBezTo>
                    <a:pt x="358341" y="833319"/>
                    <a:pt x="351138" y="818299"/>
                    <a:pt x="342555" y="815693"/>
                  </a:cubicBezTo>
                  <a:cubicBezTo>
                    <a:pt x="331366" y="812321"/>
                    <a:pt x="288604" y="795462"/>
                    <a:pt x="288604" y="795462"/>
                  </a:cubicBezTo>
                  <a:cubicBezTo>
                    <a:pt x="288604" y="795462"/>
                    <a:pt x="232048" y="714076"/>
                    <a:pt x="232202" y="728330"/>
                  </a:cubicBezTo>
                  <a:lnTo>
                    <a:pt x="224078" y="724958"/>
                  </a:lnTo>
                  <a:lnTo>
                    <a:pt x="264387" y="791937"/>
                  </a:lnTo>
                  <a:cubicBezTo>
                    <a:pt x="256418" y="789178"/>
                    <a:pt x="229902" y="788871"/>
                    <a:pt x="229902" y="788871"/>
                  </a:cubicBezTo>
                  <a:cubicBezTo>
                    <a:pt x="219480" y="788871"/>
                    <a:pt x="202621" y="787492"/>
                    <a:pt x="192352" y="786113"/>
                  </a:cubicBezTo>
                  <a:lnTo>
                    <a:pt x="156640" y="781208"/>
                  </a:lnTo>
                  <a:cubicBezTo>
                    <a:pt x="146372" y="779828"/>
                    <a:pt x="133957" y="774004"/>
                    <a:pt x="128899" y="768487"/>
                  </a:cubicBezTo>
                  <a:lnTo>
                    <a:pt x="122155" y="765115"/>
                  </a:lnTo>
                  <a:lnTo>
                    <a:pt x="115411" y="761743"/>
                  </a:lnTo>
                  <a:cubicBezTo>
                    <a:pt x="113726" y="761743"/>
                    <a:pt x="113572" y="763122"/>
                    <a:pt x="114338" y="764961"/>
                  </a:cubicBezTo>
                  <a:lnTo>
                    <a:pt x="111119" y="762049"/>
                  </a:lnTo>
                  <a:lnTo>
                    <a:pt x="106215" y="762049"/>
                  </a:lnTo>
                  <a:lnTo>
                    <a:pt x="132424" y="787339"/>
                  </a:lnTo>
                  <a:lnTo>
                    <a:pt x="176565" y="796075"/>
                  </a:lnTo>
                  <a:cubicBezTo>
                    <a:pt x="161085" y="798067"/>
                    <a:pt x="131197" y="806650"/>
                    <a:pt x="134110" y="809256"/>
                  </a:cubicBezTo>
                  <a:cubicBezTo>
                    <a:pt x="134110" y="809256"/>
                    <a:pt x="132424" y="814314"/>
                    <a:pt x="139014" y="814314"/>
                  </a:cubicBezTo>
                  <a:cubicBezTo>
                    <a:pt x="143460" y="814314"/>
                    <a:pt x="177025" y="805884"/>
                    <a:pt x="198329" y="800366"/>
                  </a:cubicBezTo>
                  <a:lnTo>
                    <a:pt x="217641" y="804198"/>
                  </a:lnTo>
                  <a:cubicBezTo>
                    <a:pt x="217641" y="804198"/>
                    <a:pt x="266840" y="804198"/>
                    <a:pt x="279868" y="807570"/>
                  </a:cubicBezTo>
                  <a:cubicBezTo>
                    <a:pt x="284006" y="808643"/>
                    <a:pt x="291209" y="810942"/>
                    <a:pt x="299486" y="814007"/>
                  </a:cubicBezTo>
                  <a:cubicBezTo>
                    <a:pt x="278948" y="813394"/>
                    <a:pt x="216414" y="830100"/>
                    <a:pt x="205533" y="833626"/>
                  </a:cubicBezTo>
                  <a:cubicBezTo>
                    <a:pt x="192045" y="838070"/>
                    <a:pt x="195417" y="840369"/>
                    <a:pt x="195417" y="840369"/>
                  </a:cubicBezTo>
                  <a:cubicBezTo>
                    <a:pt x="195417" y="840369"/>
                    <a:pt x="192045" y="843741"/>
                    <a:pt x="197716" y="843741"/>
                  </a:cubicBezTo>
                  <a:cubicBezTo>
                    <a:pt x="202774" y="843741"/>
                    <a:pt x="296421" y="825043"/>
                    <a:pt x="317265" y="820904"/>
                  </a:cubicBezTo>
                  <a:cubicBezTo>
                    <a:pt x="330599" y="826575"/>
                    <a:pt x="343167" y="833013"/>
                    <a:pt x="347153" y="837764"/>
                  </a:cubicBezTo>
                  <a:cubicBezTo>
                    <a:pt x="355429" y="847880"/>
                    <a:pt x="384857" y="883284"/>
                    <a:pt x="384857" y="883284"/>
                  </a:cubicBezTo>
                  <a:lnTo>
                    <a:pt x="400950" y="898458"/>
                  </a:lnTo>
                  <a:cubicBezTo>
                    <a:pt x="386543" y="893247"/>
                    <a:pt x="354663" y="882058"/>
                    <a:pt x="341789" y="878533"/>
                  </a:cubicBezTo>
                  <a:cubicBezTo>
                    <a:pt x="329374" y="875315"/>
                    <a:pt x="327381" y="876694"/>
                    <a:pt x="327075" y="877767"/>
                  </a:cubicBezTo>
                  <a:cubicBezTo>
                    <a:pt x="324929" y="877307"/>
                    <a:pt x="323702" y="877460"/>
                    <a:pt x="324162" y="878227"/>
                  </a:cubicBezTo>
                  <a:cubicBezTo>
                    <a:pt x="326768" y="883438"/>
                    <a:pt x="398957" y="913325"/>
                    <a:pt x="430684" y="926200"/>
                  </a:cubicBezTo>
                  <a:lnTo>
                    <a:pt x="456892" y="950722"/>
                  </a:lnTo>
                  <a:lnTo>
                    <a:pt x="519119" y="1050347"/>
                  </a:lnTo>
                  <a:lnTo>
                    <a:pt x="510689" y="1045902"/>
                  </a:lnTo>
                  <a:cubicBezTo>
                    <a:pt x="507931" y="1044369"/>
                    <a:pt x="505172" y="1042837"/>
                    <a:pt x="502413" y="1041457"/>
                  </a:cubicBezTo>
                  <a:cubicBezTo>
                    <a:pt x="502413" y="1041457"/>
                    <a:pt x="401409" y="986740"/>
                    <a:pt x="398038" y="981070"/>
                  </a:cubicBezTo>
                  <a:cubicBezTo>
                    <a:pt x="394665" y="975399"/>
                    <a:pt x="395738" y="956240"/>
                    <a:pt x="388995" y="946124"/>
                  </a:cubicBezTo>
                  <a:cubicBezTo>
                    <a:pt x="388841" y="945818"/>
                    <a:pt x="388535" y="945665"/>
                    <a:pt x="388382" y="945358"/>
                  </a:cubicBezTo>
                  <a:cubicBezTo>
                    <a:pt x="390528" y="933556"/>
                    <a:pt x="391294" y="924667"/>
                    <a:pt x="391294" y="924667"/>
                  </a:cubicBezTo>
                  <a:lnTo>
                    <a:pt x="378879" y="953941"/>
                  </a:lnTo>
                  <a:cubicBezTo>
                    <a:pt x="378879" y="953941"/>
                    <a:pt x="368763" y="918996"/>
                    <a:pt x="363092" y="916697"/>
                  </a:cubicBezTo>
                  <a:cubicBezTo>
                    <a:pt x="359260" y="915164"/>
                    <a:pt x="369836" y="948117"/>
                    <a:pt x="377193" y="969574"/>
                  </a:cubicBezTo>
                  <a:lnTo>
                    <a:pt x="374434" y="969574"/>
                  </a:lnTo>
                  <a:lnTo>
                    <a:pt x="337037" y="949343"/>
                  </a:lnTo>
                  <a:cubicBezTo>
                    <a:pt x="327841" y="944438"/>
                    <a:pt x="316192" y="932943"/>
                    <a:pt x="311135" y="923901"/>
                  </a:cubicBezTo>
                  <a:lnTo>
                    <a:pt x="293662" y="892634"/>
                  </a:lnTo>
                  <a:cubicBezTo>
                    <a:pt x="288604" y="883591"/>
                    <a:pt x="282321" y="876694"/>
                    <a:pt x="279868" y="877307"/>
                  </a:cubicBezTo>
                  <a:cubicBezTo>
                    <a:pt x="278641" y="877614"/>
                    <a:pt x="278641" y="879606"/>
                    <a:pt x="279408" y="882671"/>
                  </a:cubicBezTo>
                  <a:cubicBezTo>
                    <a:pt x="269752" y="872556"/>
                    <a:pt x="266840" y="878227"/>
                    <a:pt x="266840" y="878227"/>
                  </a:cubicBezTo>
                  <a:lnTo>
                    <a:pt x="310215" y="945205"/>
                  </a:lnTo>
                  <a:lnTo>
                    <a:pt x="304391" y="942293"/>
                  </a:lnTo>
                  <a:cubicBezTo>
                    <a:pt x="302552" y="939994"/>
                    <a:pt x="299180" y="936775"/>
                    <a:pt x="293355" y="932637"/>
                  </a:cubicBezTo>
                  <a:lnTo>
                    <a:pt x="148211" y="883131"/>
                  </a:lnTo>
                  <a:lnTo>
                    <a:pt x="99778" y="814467"/>
                  </a:lnTo>
                  <a:cubicBezTo>
                    <a:pt x="99778" y="814467"/>
                    <a:pt x="94414" y="809869"/>
                    <a:pt x="96253" y="817379"/>
                  </a:cubicBezTo>
                  <a:cubicBezTo>
                    <a:pt x="91348" y="812628"/>
                    <a:pt x="85065" y="814160"/>
                    <a:pt x="85065" y="814160"/>
                  </a:cubicBezTo>
                  <a:lnTo>
                    <a:pt x="124607" y="878840"/>
                  </a:lnTo>
                  <a:cubicBezTo>
                    <a:pt x="122614" y="876541"/>
                    <a:pt x="119396" y="873935"/>
                    <a:pt x="114338" y="871789"/>
                  </a:cubicBezTo>
                  <a:cubicBezTo>
                    <a:pt x="103150" y="867345"/>
                    <a:pt x="60388" y="860601"/>
                    <a:pt x="60388" y="860601"/>
                  </a:cubicBezTo>
                  <a:lnTo>
                    <a:pt x="15327" y="831327"/>
                  </a:lnTo>
                  <a:cubicBezTo>
                    <a:pt x="15327" y="831327"/>
                    <a:pt x="6285" y="827955"/>
                    <a:pt x="8583" y="834698"/>
                  </a:cubicBezTo>
                  <a:lnTo>
                    <a:pt x="12568" y="837304"/>
                  </a:lnTo>
                  <a:cubicBezTo>
                    <a:pt x="4292" y="835158"/>
                    <a:pt x="0" y="836078"/>
                    <a:pt x="0" y="836078"/>
                  </a:cubicBezTo>
                  <a:lnTo>
                    <a:pt x="54104" y="873169"/>
                  </a:lnTo>
                  <a:lnTo>
                    <a:pt x="137635" y="896772"/>
                  </a:lnTo>
                  <a:lnTo>
                    <a:pt x="204767" y="923747"/>
                  </a:lnTo>
                  <a:cubicBezTo>
                    <a:pt x="204767" y="923747"/>
                    <a:pt x="176412" y="928039"/>
                    <a:pt x="158480" y="928039"/>
                  </a:cubicBezTo>
                  <a:cubicBezTo>
                    <a:pt x="140548" y="928039"/>
                    <a:pt x="132731" y="932177"/>
                    <a:pt x="132731" y="932177"/>
                  </a:cubicBezTo>
                  <a:cubicBezTo>
                    <a:pt x="132731" y="932177"/>
                    <a:pt x="144226" y="938921"/>
                    <a:pt x="149130" y="940607"/>
                  </a:cubicBezTo>
                  <a:cubicBezTo>
                    <a:pt x="154035" y="942293"/>
                    <a:pt x="188521" y="940607"/>
                    <a:pt x="188521" y="940607"/>
                  </a:cubicBezTo>
                  <a:lnTo>
                    <a:pt x="215955" y="934936"/>
                  </a:lnTo>
                  <a:cubicBezTo>
                    <a:pt x="215342" y="936622"/>
                    <a:pt x="205226" y="963597"/>
                    <a:pt x="208599" y="963290"/>
                  </a:cubicBezTo>
                  <a:lnTo>
                    <a:pt x="208138" y="964210"/>
                  </a:lnTo>
                  <a:lnTo>
                    <a:pt x="217948" y="967582"/>
                  </a:lnTo>
                  <a:cubicBezTo>
                    <a:pt x="217948" y="967582"/>
                    <a:pt x="222852" y="940913"/>
                    <a:pt x="240324" y="931717"/>
                  </a:cubicBezTo>
                  <a:cubicBezTo>
                    <a:pt x="254119" y="934936"/>
                    <a:pt x="267913" y="938461"/>
                    <a:pt x="273738" y="940607"/>
                  </a:cubicBezTo>
                  <a:cubicBezTo>
                    <a:pt x="286765" y="945665"/>
                    <a:pt x="380106" y="1001301"/>
                    <a:pt x="380106" y="1001301"/>
                  </a:cubicBezTo>
                  <a:cubicBezTo>
                    <a:pt x="378266" y="1000994"/>
                    <a:pt x="376121" y="1000841"/>
                    <a:pt x="374128" y="1000535"/>
                  </a:cubicBezTo>
                  <a:cubicBezTo>
                    <a:pt x="375507" y="1000075"/>
                    <a:pt x="376274" y="999462"/>
                    <a:pt x="375201" y="999002"/>
                  </a:cubicBezTo>
                  <a:cubicBezTo>
                    <a:pt x="372442" y="997776"/>
                    <a:pt x="361713" y="997163"/>
                    <a:pt x="351444" y="997776"/>
                  </a:cubicBezTo>
                  <a:lnTo>
                    <a:pt x="331672" y="998849"/>
                  </a:lnTo>
                  <a:cubicBezTo>
                    <a:pt x="299180" y="999155"/>
                    <a:pt x="261936" y="1002067"/>
                    <a:pt x="234194" y="1004213"/>
                  </a:cubicBezTo>
                  <a:lnTo>
                    <a:pt x="212430" y="1005439"/>
                  </a:lnTo>
                  <a:cubicBezTo>
                    <a:pt x="202007" y="1006052"/>
                    <a:pt x="185455" y="1004060"/>
                    <a:pt x="175492" y="1001148"/>
                  </a:cubicBezTo>
                  <a:lnTo>
                    <a:pt x="80006" y="972946"/>
                  </a:lnTo>
                  <a:cubicBezTo>
                    <a:pt x="70044" y="970034"/>
                    <a:pt x="59928" y="968348"/>
                    <a:pt x="57323" y="969268"/>
                  </a:cubicBezTo>
                  <a:cubicBezTo>
                    <a:pt x="54870" y="970187"/>
                    <a:pt x="61001" y="973406"/>
                    <a:pt x="70963" y="976472"/>
                  </a:cubicBezTo>
                  <a:cubicBezTo>
                    <a:pt x="70963" y="976472"/>
                    <a:pt x="70963" y="976472"/>
                    <a:pt x="70963" y="976472"/>
                  </a:cubicBezTo>
                  <a:cubicBezTo>
                    <a:pt x="65446" y="974939"/>
                    <a:pt x="61155" y="973559"/>
                    <a:pt x="59162" y="972793"/>
                  </a:cubicBezTo>
                  <a:cubicBezTo>
                    <a:pt x="45980" y="967735"/>
                    <a:pt x="49353" y="981223"/>
                    <a:pt x="49353" y="981223"/>
                  </a:cubicBezTo>
                  <a:lnTo>
                    <a:pt x="86597" y="990266"/>
                  </a:lnTo>
                  <a:cubicBezTo>
                    <a:pt x="66059" y="993791"/>
                    <a:pt x="30807" y="1000381"/>
                    <a:pt x="46134" y="1001454"/>
                  </a:cubicBezTo>
                  <a:cubicBezTo>
                    <a:pt x="61614" y="1002680"/>
                    <a:pt x="91041" y="997623"/>
                    <a:pt x="105755" y="994864"/>
                  </a:cubicBezTo>
                  <a:lnTo>
                    <a:pt x="181929" y="1013256"/>
                  </a:lnTo>
                  <a:cubicBezTo>
                    <a:pt x="181929" y="1013256"/>
                    <a:pt x="180704" y="1013716"/>
                    <a:pt x="178865" y="1014329"/>
                  </a:cubicBezTo>
                  <a:cubicBezTo>
                    <a:pt x="178865" y="1014329"/>
                    <a:pt x="178865" y="1014329"/>
                    <a:pt x="178865" y="1014329"/>
                  </a:cubicBezTo>
                  <a:cubicBezTo>
                    <a:pt x="177638" y="1012796"/>
                    <a:pt x="168442" y="1014022"/>
                    <a:pt x="158633" y="1017241"/>
                  </a:cubicBezTo>
                  <a:lnTo>
                    <a:pt x="91195" y="1038545"/>
                  </a:lnTo>
                  <a:cubicBezTo>
                    <a:pt x="81233" y="1041611"/>
                    <a:pt x="74641" y="1045289"/>
                    <a:pt x="76482" y="1046515"/>
                  </a:cubicBezTo>
                  <a:cubicBezTo>
                    <a:pt x="76787" y="1046822"/>
                    <a:pt x="77707" y="1046822"/>
                    <a:pt x="78473" y="1046822"/>
                  </a:cubicBezTo>
                  <a:cubicBezTo>
                    <a:pt x="78014" y="1046822"/>
                    <a:pt x="77401" y="1047128"/>
                    <a:pt x="77248" y="1047128"/>
                  </a:cubicBezTo>
                  <a:cubicBezTo>
                    <a:pt x="70657" y="1048814"/>
                    <a:pt x="77248" y="1055558"/>
                    <a:pt x="77248" y="1055558"/>
                  </a:cubicBezTo>
                  <a:lnTo>
                    <a:pt x="195111" y="1018467"/>
                  </a:lnTo>
                  <a:cubicBezTo>
                    <a:pt x="257338" y="1006665"/>
                    <a:pt x="399723" y="1013409"/>
                    <a:pt x="399723" y="1013409"/>
                  </a:cubicBezTo>
                  <a:cubicBezTo>
                    <a:pt x="404321" y="1013409"/>
                    <a:pt x="425319" y="1024444"/>
                    <a:pt x="449076" y="1037779"/>
                  </a:cubicBezTo>
                  <a:cubicBezTo>
                    <a:pt x="443404" y="1039618"/>
                    <a:pt x="436355" y="1042070"/>
                    <a:pt x="429304" y="1044523"/>
                  </a:cubicBezTo>
                  <a:cubicBezTo>
                    <a:pt x="422714" y="1046668"/>
                    <a:pt x="399570" y="1054332"/>
                    <a:pt x="393746" y="1054332"/>
                  </a:cubicBezTo>
                  <a:cubicBezTo>
                    <a:pt x="387002" y="1054332"/>
                    <a:pt x="345007" y="1051266"/>
                    <a:pt x="345007" y="1051266"/>
                  </a:cubicBezTo>
                  <a:cubicBezTo>
                    <a:pt x="334738" y="1050500"/>
                    <a:pt x="334585" y="1051266"/>
                    <a:pt x="344701" y="1053259"/>
                  </a:cubicBezTo>
                  <a:cubicBezTo>
                    <a:pt x="344701" y="1053259"/>
                    <a:pt x="358801" y="1055864"/>
                    <a:pt x="372902" y="1058164"/>
                  </a:cubicBezTo>
                  <a:cubicBezTo>
                    <a:pt x="351444" y="1056784"/>
                    <a:pt x="327534" y="1052186"/>
                    <a:pt x="327534" y="1052186"/>
                  </a:cubicBezTo>
                  <a:lnTo>
                    <a:pt x="345467" y="1058930"/>
                  </a:lnTo>
                  <a:lnTo>
                    <a:pt x="389455" y="1066440"/>
                  </a:lnTo>
                  <a:cubicBezTo>
                    <a:pt x="385009" y="1071804"/>
                    <a:pt x="360333" y="1101538"/>
                    <a:pt x="370756" y="1098320"/>
                  </a:cubicBezTo>
                  <a:lnTo>
                    <a:pt x="363399" y="1107822"/>
                  </a:lnTo>
                  <a:cubicBezTo>
                    <a:pt x="363399" y="1107822"/>
                    <a:pt x="359874" y="1114719"/>
                    <a:pt x="384703" y="1094335"/>
                  </a:cubicBezTo>
                  <a:cubicBezTo>
                    <a:pt x="385163" y="1093875"/>
                    <a:pt x="395585" y="1084679"/>
                    <a:pt x="396199" y="1084219"/>
                  </a:cubicBezTo>
                  <a:cubicBezTo>
                    <a:pt x="420875" y="1063528"/>
                    <a:pt x="416583" y="1069812"/>
                    <a:pt x="415970" y="1070578"/>
                  </a:cubicBezTo>
                  <a:cubicBezTo>
                    <a:pt x="416430" y="1069965"/>
                    <a:pt x="420721" y="1065214"/>
                    <a:pt x="440493" y="1060616"/>
                  </a:cubicBezTo>
                  <a:cubicBezTo>
                    <a:pt x="451988" y="1057857"/>
                    <a:pt x="469307" y="1057091"/>
                    <a:pt x="482642" y="1056937"/>
                  </a:cubicBezTo>
                  <a:cubicBezTo>
                    <a:pt x="507777" y="1071498"/>
                    <a:pt x="528775" y="1084219"/>
                    <a:pt x="528775" y="1084219"/>
                  </a:cubicBezTo>
                  <a:cubicBezTo>
                    <a:pt x="556670" y="1099393"/>
                    <a:pt x="585945" y="1182617"/>
                    <a:pt x="585945" y="1182617"/>
                  </a:cubicBezTo>
                  <a:cubicBezTo>
                    <a:pt x="600045" y="1195032"/>
                    <a:pt x="593914" y="1532222"/>
                    <a:pt x="593914" y="1532222"/>
                  </a:cubicBezTo>
                  <a:lnTo>
                    <a:pt x="658133" y="1529310"/>
                  </a:lnTo>
                  <a:cubicBezTo>
                    <a:pt x="658133" y="1529310"/>
                    <a:pt x="649857" y="1171888"/>
                    <a:pt x="653229" y="1160087"/>
                  </a:cubicBezTo>
                  <a:cubicBezTo>
                    <a:pt x="654915" y="1154263"/>
                    <a:pt x="670855" y="1130506"/>
                    <a:pt x="686488" y="1108282"/>
                  </a:cubicBezTo>
                  <a:cubicBezTo>
                    <a:pt x="723119" y="1098320"/>
                    <a:pt x="821823" y="1072724"/>
                    <a:pt x="872709" y="1070578"/>
                  </a:cubicBezTo>
                  <a:lnTo>
                    <a:pt x="995937" y="1079928"/>
                  </a:lnTo>
                  <a:cubicBezTo>
                    <a:pt x="995937" y="1079928"/>
                    <a:pt x="1000841" y="1071804"/>
                    <a:pt x="994098" y="1071651"/>
                  </a:cubicBezTo>
                  <a:cubicBezTo>
                    <a:pt x="993944" y="1071651"/>
                    <a:pt x="993330" y="1071651"/>
                    <a:pt x="992871" y="1071651"/>
                  </a:cubicBezTo>
                  <a:cubicBezTo>
                    <a:pt x="993637" y="1071344"/>
                    <a:pt x="994403" y="1071191"/>
                    <a:pt x="994710" y="1070885"/>
                  </a:cubicBezTo>
                  <a:cubicBezTo>
                    <a:pt x="996243" y="1069199"/>
                    <a:pt x="989039" y="1067206"/>
                    <a:pt x="978617" y="1066440"/>
                  </a:cubicBezTo>
                  <a:lnTo>
                    <a:pt x="908113" y="1061076"/>
                  </a:lnTo>
                  <a:cubicBezTo>
                    <a:pt x="897691" y="1060309"/>
                    <a:pt x="888496" y="1061076"/>
                    <a:pt x="887729" y="1062915"/>
                  </a:cubicBezTo>
                  <a:cubicBezTo>
                    <a:pt x="887729" y="1062915"/>
                    <a:pt x="887729" y="1062915"/>
                    <a:pt x="887729" y="1062915"/>
                  </a:cubicBezTo>
                  <a:cubicBezTo>
                    <a:pt x="885737" y="1062915"/>
                    <a:pt x="884511" y="1062608"/>
                    <a:pt x="884511" y="1062608"/>
                  </a:cubicBezTo>
                  <a:lnTo>
                    <a:pt x="954554" y="1027357"/>
                  </a:lnTo>
                  <a:cubicBezTo>
                    <a:pt x="969574" y="1026743"/>
                    <a:pt x="999308" y="1024904"/>
                    <a:pt x="1014176" y="1020153"/>
                  </a:cubicBezTo>
                  <a:cubicBezTo>
                    <a:pt x="1028889" y="1015402"/>
                    <a:pt x="993025" y="1017088"/>
                    <a:pt x="972179" y="1018467"/>
                  </a:cubicBezTo>
                  <a:lnTo>
                    <a:pt x="1006359" y="1001301"/>
                  </a:lnTo>
                  <a:cubicBezTo>
                    <a:pt x="1006359" y="1001301"/>
                    <a:pt x="1006359" y="987507"/>
                    <a:pt x="994864" y="995323"/>
                  </a:cubicBezTo>
                  <a:cubicBezTo>
                    <a:pt x="993025" y="996550"/>
                    <a:pt x="989193" y="998849"/>
                    <a:pt x="983981" y="1001761"/>
                  </a:cubicBezTo>
                  <a:cubicBezTo>
                    <a:pt x="983981" y="1001761"/>
                    <a:pt x="984288" y="1001608"/>
                    <a:pt x="984288" y="1001608"/>
                  </a:cubicBezTo>
                  <a:cubicBezTo>
                    <a:pt x="993330" y="996396"/>
                    <a:pt x="998542" y="991798"/>
                    <a:pt x="995937" y="991492"/>
                  </a:cubicBezTo>
                  <a:cubicBezTo>
                    <a:pt x="993330" y="991185"/>
                    <a:pt x="983828" y="995017"/>
                    <a:pt x="974786" y="1000228"/>
                  </a:cubicBezTo>
                  <a:lnTo>
                    <a:pt x="888342" y="1049427"/>
                  </a:lnTo>
                  <a:cubicBezTo>
                    <a:pt x="879299" y="1054485"/>
                    <a:pt x="863513" y="1060156"/>
                    <a:pt x="853244" y="1061995"/>
                  </a:cubicBezTo>
                  <a:lnTo>
                    <a:pt x="831479" y="1065827"/>
                  </a:lnTo>
                  <a:cubicBezTo>
                    <a:pt x="804045" y="1069965"/>
                    <a:pt x="767874" y="1075636"/>
                    <a:pt x="736301" y="1082686"/>
                  </a:cubicBezTo>
                  <a:lnTo>
                    <a:pt x="716222" y="1086212"/>
                  </a:lnTo>
                  <a:lnTo>
                    <a:pt x="713770" y="1088204"/>
                  </a:lnTo>
                  <a:cubicBezTo>
                    <a:pt x="708099" y="1089737"/>
                    <a:pt x="702581" y="1091423"/>
                    <a:pt x="697677" y="1093109"/>
                  </a:cubicBezTo>
                  <a:cubicBezTo>
                    <a:pt x="708712" y="1077629"/>
                    <a:pt x="717448" y="1065674"/>
                    <a:pt x="717448" y="1065674"/>
                  </a:cubicBezTo>
                  <a:cubicBezTo>
                    <a:pt x="717448" y="1065674"/>
                    <a:pt x="742584" y="1054179"/>
                    <a:pt x="778296" y="1038852"/>
                  </a:cubicBezTo>
                  <a:cubicBezTo>
                    <a:pt x="813240" y="1023831"/>
                    <a:pt x="814774" y="1025824"/>
                    <a:pt x="814774" y="1025824"/>
                  </a:cubicBezTo>
                  <a:cubicBezTo>
                    <a:pt x="814774" y="1025824"/>
                    <a:pt x="913784" y="991492"/>
                    <a:pt x="925279" y="983062"/>
                  </a:cubicBezTo>
                  <a:cubicBezTo>
                    <a:pt x="936775" y="974632"/>
                    <a:pt x="1044676" y="930798"/>
                    <a:pt x="1051266" y="925740"/>
                  </a:cubicBezTo>
                  <a:cubicBezTo>
                    <a:pt x="1057857" y="920682"/>
                    <a:pt x="1108588" y="908880"/>
                    <a:pt x="1108588" y="908880"/>
                  </a:cubicBezTo>
                  <a:cubicBezTo>
                    <a:pt x="1108588" y="908880"/>
                    <a:pt x="1136023" y="910566"/>
                    <a:pt x="1150737" y="902137"/>
                  </a:cubicBezTo>
                  <a:cubicBezTo>
                    <a:pt x="1165451" y="893707"/>
                    <a:pt x="1150737" y="890335"/>
                    <a:pt x="1150737" y="890335"/>
                  </a:cubicBezTo>
                  <a:close/>
                  <a:moveTo>
                    <a:pt x="972333" y="725265"/>
                  </a:moveTo>
                  <a:lnTo>
                    <a:pt x="970494" y="728943"/>
                  </a:lnTo>
                  <a:cubicBezTo>
                    <a:pt x="970494" y="727717"/>
                    <a:pt x="970494" y="726644"/>
                    <a:pt x="970494" y="725418"/>
                  </a:cubicBezTo>
                  <a:cubicBezTo>
                    <a:pt x="970954" y="725572"/>
                    <a:pt x="971567" y="725572"/>
                    <a:pt x="972179" y="725265"/>
                  </a:cubicBezTo>
                  <a:close/>
                  <a:moveTo>
                    <a:pt x="927272" y="830560"/>
                  </a:moveTo>
                  <a:cubicBezTo>
                    <a:pt x="930798" y="828568"/>
                    <a:pt x="934323" y="826269"/>
                    <a:pt x="937848" y="823663"/>
                  </a:cubicBezTo>
                  <a:cubicBezTo>
                    <a:pt x="937542" y="823970"/>
                    <a:pt x="937235" y="824430"/>
                    <a:pt x="936928" y="824583"/>
                  </a:cubicBezTo>
                  <a:cubicBezTo>
                    <a:pt x="934935" y="826728"/>
                    <a:pt x="931257" y="828721"/>
                    <a:pt x="927119" y="830560"/>
                  </a:cubicBezTo>
                  <a:close/>
                  <a:moveTo>
                    <a:pt x="880219" y="859221"/>
                  </a:moveTo>
                  <a:lnTo>
                    <a:pt x="876387" y="863360"/>
                  </a:lnTo>
                  <a:cubicBezTo>
                    <a:pt x="876387" y="863360"/>
                    <a:pt x="876694" y="861367"/>
                    <a:pt x="877307" y="858149"/>
                  </a:cubicBezTo>
                  <a:cubicBezTo>
                    <a:pt x="878074" y="859375"/>
                    <a:pt x="879147" y="859528"/>
                    <a:pt x="880219" y="859068"/>
                  </a:cubicBezTo>
                  <a:close/>
                  <a:moveTo>
                    <a:pt x="868418" y="855543"/>
                  </a:moveTo>
                  <a:lnTo>
                    <a:pt x="866425" y="867651"/>
                  </a:lnTo>
                  <a:lnTo>
                    <a:pt x="856003" y="871789"/>
                  </a:lnTo>
                  <a:cubicBezTo>
                    <a:pt x="861060" y="867498"/>
                    <a:pt x="865659" y="861520"/>
                    <a:pt x="868418" y="855543"/>
                  </a:cubicBezTo>
                  <a:close/>
                  <a:moveTo>
                    <a:pt x="915471" y="710551"/>
                  </a:moveTo>
                  <a:lnTo>
                    <a:pt x="895393" y="726491"/>
                  </a:lnTo>
                  <a:lnTo>
                    <a:pt x="890794" y="728330"/>
                  </a:lnTo>
                  <a:cubicBezTo>
                    <a:pt x="899530" y="722353"/>
                    <a:pt x="908113" y="715609"/>
                    <a:pt x="915471" y="710551"/>
                  </a:cubicBezTo>
                  <a:close/>
                  <a:moveTo>
                    <a:pt x="797148" y="205226"/>
                  </a:moveTo>
                  <a:cubicBezTo>
                    <a:pt x="792243" y="210590"/>
                    <a:pt x="786572" y="216721"/>
                    <a:pt x="781821" y="221319"/>
                  </a:cubicBezTo>
                  <a:cubicBezTo>
                    <a:pt x="787338" y="214882"/>
                    <a:pt x="792856" y="209518"/>
                    <a:pt x="797148" y="205226"/>
                  </a:cubicBezTo>
                  <a:close/>
                  <a:moveTo>
                    <a:pt x="765115" y="245995"/>
                  </a:moveTo>
                  <a:cubicBezTo>
                    <a:pt x="761896" y="254578"/>
                    <a:pt x="758371" y="265307"/>
                    <a:pt x="754999" y="276036"/>
                  </a:cubicBezTo>
                  <a:cubicBezTo>
                    <a:pt x="757604" y="265767"/>
                    <a:pt x="760057" y="257184"/>
                    <a:pt x="762049" y="252126"/>
                  </a:cubicBezTo>
                  <a:cubicBezTo>
                    <a:pt x="762969" y="249980"/>
                    <a:pt x="763889" y="248141"/>
                    <a:pt x="764962" y="246149"/>
                  </a:cubicBezTo>
                  <a:close/>
                  <a:moveTo>
                    <a:pt x="735534" y="115564"/>
                  </a:moveTo>
                  <a:cubicBezTo>
                    <a:pt x="737220" y="111886"/>
                    <a:pt x="738752" y="108207"/>
                    <a:pt x="740438" y="104376"/>
                  </a:cubicBezTo>
                  <a:cubicBezTo>
                    <a:pt x="738906" y="107901"/>
                    <a:pt x="737374" y="111733"/>
                    <a:pt x="735534" y="115564"/>
                  </a:cubicBezTo>
                  <a:close/>
                  <a:moveTo>
                    <a:pt x="676986" y="207525"/>
                  </a:moveTo>
                  <a:lnTo>
                    <a:pt x="676372" y="211050"/>
                  </a:lnTo>
                  <a:lnTo>
                    <a:pt x="675606" y="207985"/>
                  </a:lnTo>
                  <a:cubicBezTo>
                    <a:pt x="675606" y="207985"/>
                    <a:pt x="676526" y="208291"/>
                    <a:pt x="676986" y="207525"/>
                  </a:cubicBezTo>
                  <a:close/>
                  <a:moveTo>
                    <a:pt x="653076" y="138095"/>
                  </a:moveTo>
                  <a:cubicBezTo>
                    <a:pt x="653076" y="138095"/>
                    <a:pt x="654148" y="138248"/>
                    <a:pt x="654302" y="137328"/>
                  </a:cubicBezTo>
                  <a:cubicBezTo>
                    <a:pt x="654455" y="135796"/>
                    <a:pt x="655221" y="132577"/>
                    <a:pt x="656141" y="128592"/>
                  </a:cubicBezTo>
                  <a:lnTo>
                    <a:pt x="654148" y="140087"/>
                  </a:lnTo>
                  <a:cubicBezTo>
                    <a:pt x="654148" y="140087"/>
                    <a:pt x="653689" y="139321"/>
                    <a:pt x="652923" y="138095"/>
                  </a:cubicBezTo>
                  <a:close/>
                  <a:moveTo>
                    <a:pt x="440646" y="82305"/>
                  </a:moveTo>
                  <a:cubicBezTo>
                    <a:pt x="440646" y="82305"/>
                    <a:pt x="441106" y="83378"/>
                    <a:pt x="441259" y="83991"/>
                  </a:cubicBezTo>
                  <a:lnTo>
                    <a:pt x="439726" y="81539"/>
                  </a:lnTo>
                  <a:lnTo>
                    <a:pt x="440493" y="82458"/>
                  </a:lnTo>
                  <a:close/>
                  <a:moveTo>
                    <a:pt x="432370" y="262089"/>
                  </a:moveTo>
                  <a:cubicBezTo>
                    <a:pt x="433136" y="262702"/>
                    <a:pt x="433902" y="263161"/>
                    <a:pt x="434516" y="263468"/>
                  </a:cubicBezTo>
                  <a:cubicBezTo>
                    <a:pt x="434516" y="263621"/>
                    <a:pt x="434516" y="263775"/>
                    <a:pt x="434822" y="264081"/>
                  </a:cubicBezTo>
                  <a:lnTo>
                    <a:pt x="432523" y="262242"/>
                  </a:lnTo>
                  <a:close/>
                  <a:moveTo>
                    <a:pt x="445550" y="272051"/>
                  </a:moveTo>
                  <a:cubicBezTo>
                    <a:pt x="447696" y="277875"/>
                    <a:pt x="450148" y="283086"/>
                    <a:pt x="452908" y="287071"/>
                  </a:cubicBezTo>
                  <a:cubicBezTo>
                    <a:pt x="455206" y="290443"/>
                    <a:pt x="458272" y="294888"/>
                    <a:pt x="462104" y="300099"/>
                  </a:cubicBezTo>
                  <a:cubicBezTo>
                    <a:pt x="455667" y="292282"/>
                    <a:pt x="450455" y="283853"/>
                    <a:pt x="446623" y="276343"/>
                  </a:cubicBezTo>
                  <a:cubicBezTo>
                    <a:pt x="446317" y="275116"/>
                    <a:pt x="446011" y="273737"/>
                    <a:pt x="445704" y="272051"/>
                  </a:cubicBezTo>
                  <a:close/>
                  <a:moveTo>
                    <a:pt x="514521" y="362632"/>
                  </a:moveTo>
                  <a:cubicBezTo>
                    <a:pt x="514521" y="362632"/>
                    <a:pt x="514521" y="362632"/>
                    <a:pt x="514675" y="362786"/>
                  </a:cubicBezTo>
                  <a:cubicBezTo>
                    <a:pt x="515594" y="363399"/>
                    <a:pt x="516360" y="363399"/>
                    <a:pt x="517127" y="363705"/>
                  </a:cubicBezTo>
                  <a:lnTo>
                    <a:pt x="517127" y="366311"/>
                  </a:lnTo>
                  <a:cubicBezTo>
                    <a:pt x="517127" y="366311"/>
                    <a:pt x="516207" y="364932"/>
                    <a:pt x="514521" y="362786"/>
                  </a:cubicBezTo>
                  <a:close/>
                  <a:moveTo>
                    <a:pt x="523411" y="81232"/>
                  </a:moveTo>
                  <a:cubicBezTo>
                    <a:pt x="523411" y="81232"/>
                    <a:pt x="524177" y="82458"/>
                    <a:pt x="524637" y="82458"/>
                  </a:cubicBezTo>
                  <a:lnTo>
                    <a:pt x="523411" y="84451"/>
                  </a:lnTo>
                  <a:lnTo>
                    <a:pt x="523411" y="81232"/>
                  </a:lnTo>
                  <a:close/>
                  <a:moveTo>
                    <a:pt x="132270" y="486626"/>
                  </a:moveTo>
                  <a:cubicBezTo>
                    <a:pt x="133343" y="486933"/>
                    <a:pt x="134263" y="487240"/>
                    <a:pt x="135183" y="487546"/>
                  </a:cubicBezTo>
                  <a:lnTo>
                    <a:pt x="134723" y="487546"/>
                  </a:lnTo>
                  <a:lnTo>
                    <a:pt x="135183" y="488006"/>
                  </a:lnTo>
                  <a:cubicBezTo>
                    <a:pt x="134263" y="487546"/>
                    <a:pt x="133343" y="487086"/>
                    <a:pt x="132270" y="486626"/>
                  </a:cubicBezTo>
                  <a:close/>
                  <a:moveTo>
                    <a:pt x="128899" y="779215"/>
                  </a:moveTo>
                  <a:cubicBezTo>
                    <a:pt x="134570" y="782434"/>
                    <a:pt x="141314" y="784886"/>
                    <a:pt x="147444" y="786266"/>
                  </a:cubicBezTo>
                  <a:lnTo>
                    <a:pt x="134723" y="784427"/>
                  </a:lnTo>
                  <a:lnTo>
                    <a:pt x="128899" y="779215"/>
                  </a:lnTo>
                  <a:close/>
                  <a:moveTo>
                    <a:pt x="215036" y="796228"/>
                  </a:moveTo>
                  <a:lnTo>
                    <a:pt x="204613" y="794695"/>
                  </a:lnTo>
                  <a:cubicBezTo>
                    <a:pt x="213809" y="795615"/>
                    <a:pt x="224385" y="796228"/>
                    <a:pt x="231589" y="796228"/>
                  </a:cubicBezTo>
                  <a:lnTo>
                    <a:pt x="214882" y="796228"/>
                  </a:lnTo>
                  <a:close/>
                  <a:moveTo>
                    <a:pt x="263621" y="796228"/>
                  </a:moveTo>
                  <a:cubicBezTo>
                    <a:pt x="263621" y="796228"/>
                    <a:pt x="264848" y="795462"/>
                    <a:pt x="265155" y="795155"/>
                  </a:cubicBezTo>
                  <a:lnTo>
                    <a:pt x="265767" y="796228"/>
                  </a:lnTo>
                  <a:lnTo>
                    <a:pt x="263468" y="796228"/>
                  </a:lnTo>
                  <a:close/>
                  <a:moveTo>
                    <a:pt x="514981" y="1001914"/>
                  </a:moveTo>
                  <a:cubicBezTo>
                    <a:pt x="515441" y="1000381"/>
                    <a:pt x="515287" y="999308"/>
                    <a:pt x="514981" y="998082"/>
                  </a:cubicBezTo>
                  <a:lnTo>
                    <a:pt x="517740" y="1005439"/>
                  </a:lnTo>
                  <a:lnTo>
                    <a:pt x="514981" y="1001914"/>
                  </a:lnTo>
                  <a:close/>
                  <a:moveTo>
                    <a:pt x="319104" y="950569"/>
                  </a:moveTo>
                  <a:cubicBezTo>
                    <a:pt x="319104" y="950569"/>
                    <a:pt x="320024" y="951336"/>
                    <a:pt x="320484" y="951795"/>
                  </a:cubicBezTo>
                  <a:lnTo>
                    <a:pt x="319411" y="951182"/>
                  </a:lnTo>
                  <a:cubicBezTo>
                    <a:pt x="319411" y="951182"/>
                    <a:pt x="319104" y="950722"/>
                    <a:pt x="319104" y="950569"/>
                  </a:cubicBezTo>
                  <a:close/>
                  <a:moveTo>
                    <a:pt x="365238" y="974479"/>
                  </a:moveTo>
                  <a:cubicBezTo>
                    <a:pt x="372289" y="976931"/>
                    <a:pt x="376887" y="976012"/>
                    <a:pt x="376733" y="971873"/>
                  </a:cubicBezTo>
                  <a:cubicBezTo>
                    <a:pt x="377960" y="975399"/>
                    <a:pt x="379033" y="978771"/>
                    <a:pt x="379952" y="981376"/>
                  </a:cubicBezTo>
                  <a:lnTo>
                    <a:pt x="365085" y="974479"/>
                  </a:lnTo>
                  <a:close/>
                  <a:moveTo>
                    <a:pt x="385470" y="960225"/>
                  </a:moveTo>
                  <a:cubicBezTo>
                    <a:pt x="385470" y="962371"/>
                    <a:pt x="385776" y="964670"/>
                    <a:pt x="386082" y="966816"/>
                  </a:cubicBezTo>
                  <a:cubicBezTo>
                    <a:pt x="385776" y="964517"/>
                    <a:pt x="385623" y="962371"/>
                    <a:pt x="385470" y="960225"/>
                  </a:cubicBezTo>
                  <a:close/>
                  <a:moveTo>
                    <a:pt x="587170" y="1103071"/>
                  </a:moveTo>
                  <a:cubicBezTo>
                    <a:pt x="587937" y="1103991"/>
                    <a:pt x="588550" y="1104757"/>
                    <a:pt x="589316" y="1105523"/>
                  </a:cubicBezTo>
                  <a:cubicBezTo>
                    <a:pt x="588857" y="1105217"/>
                    <a:pt x="588396" y="1105064"/>
                    <a:pt x="588396" y="1105064"/>
                  </a:cubicBezTo>
                  <a:lnTo>
                    <a:pt x="587170" y="1103224"/>
                  </a:lnTo>
                  <a:close/>
                  <a:moveTo>
                    <a:pt x="733542" y="552685"/>
                  </a:moveTo>
                  <a:cubicBezTo>
                    <a:pt x="730323" y="561728"/>
                    <a:pt x="727718" y="571077"/>
                    <a:pt x="725878" y="578128"/>
                  </a:cubicBezTo>
                  <a:cubicBezTo>
                    <a:pt x="727564" y="567552"/>
                    <a:pt x="730169" y="559429"/>
                    <a:pt x="732928" y="552838"/>
                  </a:cubicBezTo>
                  <a:cubicBezTo>
                    <a:pt x="733082" y="552838"/>
                    <a:pt x="733388" y="552838"/>
                    <a:pt x="733542" y="552838"/>
                  </a:cubicBezTo>
                  <a:close/>
                  <a:moveTo>
                    <a:pt x="735074" y="605716"/>
                  </a:moveTo>
                  <a:cubicBezTo>
                    <a:pt x="735840" y="609088"/>
                    <a:pt x="738293" y="614605"/>
                    <a:pt x="741818" y="620736"/>
                  </a:cubicBezTo>
                  <a:cubicBezTo>
                    <a:pt x="738906" y="616138"/>
                    <a:pt x="736301" y="611387"/>
                    <a:pt x="734767" y="606329"/>
                  </a:cubicBezTo>
                  <a:cubicBezTo>
                    <a:pt x="734767" y="606022"/>
                    <a:pt x="734921" y="605869"/>
                    <a:pt x="735074" y="605563"/>
                  </a:cubicBezTo>
                  <a:close/>
                  <a:moveTo>
                    <a:pt x="756225" y="663038"/>
                  </a:moveTo>
                  <a:cubicBezTo>
                    <a:pt x="756225" y="663038"/>
                    <a:pt x="755918" y="663038"/>
                    <a:pt x="755765" y="663345"/>
                  </a:cubicBezTo>
                  <a:cubicBezTo>
                    <a:pt x="715149" y="696144"/>
                    <a:pt x="651696" y="751780"/>
                    <a:pt x="650316" y="754233"/>
                  </a:cubicBezTo>
                  <a:cubicBezTo>
                    <a:pt x="651696" y="743351"/>
                    <a:pt x="658900" y="727871"/>
                    <a:pt x="666103" y="719747"/>
                  </a:cubicBezTo>
                  <a:lnTo>
                    <a:pt x="681277" y="702888"/>
                  </a:lnTo>
                  <a:cubicBezTo>
                    <a:pt x="688633" y="694765"/>
                    <a:pt x="694918" y="685109"/>
                    <a:pt x="695531" y="681430"/>
                  </a:cubicBezTo>
                  <a:cubicBezTo>
                    <a:pt x="695991" y="677752"/>
                    <a:pt x="690320" y="681124"/>
                    <a:pt x="682810" y="689094"/>
                  </a:cubicBezTo>
                  <a:lnTo>
                    <a:pt x="680050" y="692006"/>
                  </a:lnTo>
                  <a:cubicBezTo>
                    <a:pt x="664571" y="705340"/>
                    <a:pt x="639894" y="729557"/>
                    <a:pt x="636676" y="740745"/>
                  </a:cubicBezTo>
                  <a:cubicBezTo>
                    <a:pt x="632538" y="755152"/>
                    <a:pt x="625181" y="794389"/>
                    <a:pt x="622269" y="810635"/>
                  </a:cubicBezTo>
                  <a:cubicBezTo>
                    <a:pt x="622269" y="771705"/>
                    <a:pt x="622269" y="726951"/>
                    <a:pt x="622728" y="724039"/>
                  </a:cubicBezTo>
                  <a:cubicBezTo>
                    <a:pt x="623801" y="718981"/>
                    <a:pt x="645872" y="692006"/>
                    <a:pt x="645872" y="692006"/>
                  </a:cubicBezTo>
                  <a:lnTo>
                    <a:pt x="682810" y="671774"/>
                  </a:lnTo>
                  <a:lnTo>
                    <a:pt x="714536" y="643113"/>
                  </a:lnTo>
                  <a:cubicBezTo>
                    <a:pt x="714536" y="643113"/>
                    <a:pt x="721740" y="631005"/>
                    <a:pt x="728177" y="619357"/>
                  </a:cubicBezTo>
                  <a:lnTo>
                    <a:pt x="756225" y="663345"/>
                  </a:lnTo>
                  <a:close/>
                  <a:moveTo>
                    <a:pt x="621809" y="695991"/>
                  </a:moveTo>
                  <a:cubicBezTo>
                    <a:pt x="621809" y="695991"/>
                    <a:pt x="622269" y="696297"/>
                    <a:pt x="622575" y="696451"/>
                  </a:cubicBezTo>
                  <a:lnTo>
                    <a:pt x="621655" y="697064"/>
                  </a:lnTo>
                  <a:lnTo>
                    <a:pt x="621655" y="696144"/>
                  </a:lnTo>
                  <a:close/>
                  <a:moveTo>
                    <a:pt x="719287" y="569085"/>
                  </a:moveTo>
                  <a:cubicBezTo>
                    <a:pt x="719287" y="569085"/>
                    <a:pt x="718215" y="564027"/>
                    <a:pt x="716376" y="557436"/>
                  </a:cubicBezTo>
                  <a:cubicBezTo>
                    <a:pt x="719135" y="556670"/>
                    <a:pt x="722047" y="555750"/>
                    <a:pt x="724652" y="555137"/>
                  </a:cubicBezTo>
                  <a:cubicBezTo>
                    <a:pt x="721433" y="562494"/>
                    <a:pt x="719135" y="569238"/>
                    <a:pt x="719135" y="569238"/>
                  </a:cubicBezTo>
                  <a:close/>
                  <a:moveTo>
                    <a:pt x="724192" y="585791"/>
                  </a:moveTo>
                  <a:cubicBezTo>
                    <a:pt x="723579" y="587937"/>
                    <a:pt x="723426" y="589316"/>
                    <a:pt x="723426" y="589316"/>
                  </a:cubicBezTo>
                  <a:cubicBezTo>
                    <a:pt x="723426" y="589316"/>
                    <a:pt x="723272" y="588550"/>
                    <a:pt x="722813" y="587630"/>
                  </a:cubicBezTo>
                  <a:cubicBezTo>
                    <a:pt x="723272" y="587324"/>
                    <a:pt x="723732" y="586711"/>
                    <a:pt x="724192" y="585791"/>
                  </a:cubicBezTo>
                  <a:close/>
                  <a:moveTo>
                    <a:pt x="713464" y="596060"/>
                  </a:moveTo>
                  <a:lnTo>
                    <a:pt x="724192" y="612766"/>
                  </a:lnTo>
                  <a:lnTo>
                    <a:pt x="715762" y="629472"/>
                  </a:lnTo>
                  <a:lnTo>
                    <a:pt x="690474" y="656448"/>
                  </a:lnTo>
                  <a:lnTo>
                    <a:pt x="701049" y="637902"/>
                  </a:lnTo>
                  <a:cubicBezTo>
                    <a:pt x="712391" y="610007"/>
                    <a:pt x="700589" y="625181"/>
                    <a:pt x="699976" y="625947"/>
                  </a:cubicBezTo>
                  <a:cubicBezTo>
                    <a:pt x="701355" y="623342"/>
                    <a:pt x="702275" y="621196"/>
                    <a:pt x="702275" y="620123"/>
                  </a:cubicBezTo>
                  <a:cubicBezTo>
                    <a:pt x="702275" y="613533"/>
                    <a:pt x="680050" y="635910"/>
                    <a:pt x="672235" y="651543"/>
                  </a:cubicBezTo>
                  <a:cubicBezTo>
                    <a:pt x="665337" y="665337"/>
                    <a:pt x="631005" y="684189"/>
                    <a:pt x="622882" y="688634"/>
                  </a:cubicBezTo>
                  <a:lnTo>
                    <a:pt x="625028" y="669935"/>
                  </a:lnTo>
                  <a:cubicBezTo>
                    <a:pt x="625028" y="669935"/>
                    <a:pt x="648171" y="621043"/>
                    <a:pt x="667176" y="607555"/>
                  </a:cubicBezTo>
                  <a:cubicBezTo>
                    <a:pt x="686182" y="594067"/>
                    <a:pt x="700896" y="594067"/>
                    <a:pt x="701969" y="585638"/>
                  </a:cubicBezTo>
                  <a:cubicBezTo>
                    <a:pt x="703041" y="577208"/>
                    <a:pt x="671315" y="594067"/>
                    <a:pt x="671315" y="594067"/>
                  </a:cubicBezTo>
                  <a:cubicBezTo>
                    <a:pt x="671315" y="594067"/>
                    <a:pt x="682963" y="573836"/>
                    <a:pt x="691393" y="567092"/>
                  </a:cubicBezTo>
                  <a:cubicBezTo>
                    <a:pt x="693692" y="565253"/>
                    <a:pt x="698443" y="563261"/>
                    <a:pt x="703960" y="561268"/>
                  </a:cubicBezTo>
                  <a:lnTo>
                    <a:pt x="713464" y="596060"/>
                  </a:lnTo>
                  <a:close/>
                  <a:moveTo>
                    <a:pt x="688328" y="562034"/>
                  </a:moveTo>
                  <a:cubicBezTo>
                    <a:pt x="684955" y="563414"/>
                    <a:pt x="682043" y="566019"/>
                    <a:pt x="679284" y="569085"/>
                  </a:cubicBezTo>
                  <a:cubicBezTo>
                    <a:pt x="681123" y="566633"/>
                    <a:pt x="682810" y="564640"/>
                    <a:pt x="684036" y="563874"/>
                  </a:cubicBezTo>
                  <a:cubicBezTo>
                    <a:pt x="685875" y="562801"/>
                    <a:pt x="688328" y="561881"/>
                    <a:pt x="690779" y="561115"/>
                  </a:cubicBezTo>
                  <a:cubicBezTo>
                    <a:pt x="690013" y="561421"/>
                    <a:pt x="689094" y="561728"/>
                    <a:pt x="688328" y="562034"/>
                  </a:cubicBezTo>
                  <a:close/>
                  <a:moveTo>
                    <a:pt x="663038" y="599125"/>
                  </a:moveTo>
                  <a:lnTo>
                    <a:pt x="659206" y="603723"/>
                  </a:lnTo>
                  <a:cubicBezTo>
                    <a:pt x="659820" y="602651"/>
                    <a:pt x="660433" y="601884"/>
                    <a:pt x="660433" y="601884"/>
                  </a:cubicBezTo>
                  <a:cubicBezTo>
                    <a:pt x="660433" y="601884"/>
                    <a:pt x="662885" y="596980"/>
                    <a:pt x="666257" y="590696"/>
                  </a:cubicBezTo>
                  <a:cubicBezTo>
                    <a:pt x="664264" y="595600"/>
                    <a:pt x="663038" y="599279"/>
                    <a:pt x="663038" y="599279"/>
                  </a:cubicBezTo>
                  <a:close/>
                  <a:moveTo>
                    <a:pt x="620889" y="649704"/>
                  </a:moveTo>
                  <a:lnTo>
                    <a:pt x="621196" y="648171"/>
                  </a:lnTo>
                  <a:cubicBezTo>
                    <a:pt x="621196" y="648171"/>
                    <a:pt x="621655" y="648324"/>
                    <a:pt x="621962" y="648478"/>
                  </a:cubicBezTo>
                  <a:lnTo>
                    <a:pt x="620889" y="649704"/>
                  </a:lnTo>
                  <a:close/>
                  <a:moveTo>
                    <a:pt x="756532" y="674073"/>
                  </a:moveTo>
                  <a:cubicBezTo>
                    <a:pt x="757758" y="671621"/>
                    <a:pt x="758677" y="669169"/>
                    <a:pt x="759137" y="667176"/>
                  </a:cubicBezTo>
                  <a:lnTo>
                    <a:pt x="761130" y="670242"/>
                  </a:lnTo>
                  <a:lnTo>
                    <a:pt x="756532" y="674073"/>
                  </a:lnTo>
                  <a:close/>
                  <a:moveTo>
                    <a:pt x="791477" y="622575"/>
                  </a:moveTo>
                  <a:cubicBezTo>
                    <a:pt x="792703" y="617824"/>
                    <a:pt x="793929" y="612766"/>
                    <a:pt x="794696" y="607708"/>
                  </a:cubicBezTo>
                  <a:cubicBezTo>
                    <a:pt x="794542" y="610161"/>
                    <a:pt x="794235" y="612460"/>
                    <a:pt x="793929" y="614452"/>
                  </a:cubicBezTo>
                  <a:cubicBezTo>
                    <a:pt x="793469" y="617211"/>
                    <a:pt x="792550" y="619816"/>
                    <a:pt x="791477" y="622575"/>
                  </a:cubicBezTo>
                  <a:close/>
                  <a:moveTo>
                    <a:pt x="854317" y="393439"/>
                  </a:moveTo>
                  <a:cubicBezTo>
                    <a:pt x="858455" y="384550"/>
                    <a:pt x="863206" y="371369"/>
                    <a:pt x="866884" y="360793"/>
                  </a:cubicBezTo>
                  <a:cubicBezTo>
                    <a:pt x="860294" y="382098"/>
                    <a:pt x="851252" y="403555"/>
                    <a:pt x="851252" y="403555"/>
                  </a:cubicBezTo>
                  <a:lnTo>
                    <a:pt x="848645" y="412904"/>
                  </a:lnTo>
                  <a:cubicBezTo>
                    <a:pt x="850485" y="404628"/>
                    <a:pt x="852477" y="397578"/>
                    <a:pt x="854317" y="393439"/>
                  </a:cubicBezTo>
                  <a:close/>
                  <a:moveTo>
                    <a:pt x="745343" y="409533"/>
                  </a:moveTo>
                  <a:lnTo>
                    <a:pt x="742277" y="413364"/>
                  </a:lnTo>
                  <a:lnTo>
                    <a:pt x="736147" y="417196"/>
                  </a:lnTo>
                  <a:cubicBezTo>
                    <a:pt x="739366" y="414744"/>
                    <a:pt x="742431" y="412138"/>
                    <a:pt x="745343" y="409533"/>
                  </a:cubicBezTo>
                  <a:close/>
                  <a:moveTo>
                    <a:pt x="718981" y="381331"/>
                  </a:moveTo>
                  <a:lnTo>
                    <a:pt x="718674" y="382251"/>
                  </a:lnTo>
                  <a:cubicBezTo>
                    <a:pt x="719135" y="380258"/>
                    <a:pt x="719440" y="378266"/>
                    <a:pt x="719901" y="376120"/>
                  </a:cubicBezTo>
                  <a:lnTo>
                    <a:pt x="719135" y="381178"/>
                  </a:lnTo>
                  <a:close/>
                  <a:moveTo>
                    <a:pt x="701508" y="427925"/>
                  </a:moveTo>
                  <a:lnTo>
                    <a:pt x="696757" y="440493"/>
                  </a:lnTo>
                  <a:cubicBezTo>
                    <a:pt x="696757" y="440493"/>
                    <a:pt x="691240" y="452141"/>
                    <a:pt x="679591" y="469460"/>
                  </a:cubicBezTo>
                  <a:cubicBezTo>
                    <a:pt x="685262" y="459805"/>
                    <a:pt x="694305" y="442332"/>
                    <a:pt x="701508" y="427925"/>
                  </a:cubicBezTo>
                  <a:close/>
                  <a:moveTo>
                    <a:pt x="699976" y="453980"/>
                  </a:moveTo>
                  <a:lnTo>
                    <a:pt x="736913" y="425319"/>
                  </a:lnTo>
                  <a:lnTo>
                    <a:pt x="760210" y="401563"/>
                  </a:lnTo>
                  <a:lnTo>
                    <a:pt x="785652" y="430837"/>
                  </a:lnTo>
                  <a:cubicBezTo>
                    <a:pt x="785652" y="430837"/>
                    <a:pt x="811862" y="479729"/>
                    <a:pt x="811862" y="499961"/>
                  </a:cubicBezTo>
                  <a:cubicBezTo>
                    <a:pt x="811862" y="520192"/>
                    <a:pt x="800366" y="560655"/>
                    <a:pt x="800366" y="560655"/>
                  </a:cubicBezTo>
                  <a:cubicBezTo>
                    <a:pt x="804505" y="558662"/>
                    <a:pt x="775230" y="451375"/>
                    <a:pt x="770939" y="472986"/>
                  </a:cubicBezTo>
                  <a:lnTo>
                    <a:pt x="762662" y="469614"/>
                  </a:lnTo>
                  <a:lnTo>
                    <a:pt x="792089" y="558816"/>
                  </a:lnTo>
                  <a:cubicBezTo>
                    <a:pt x="788105" y="557130"/>
                    <a:pt x="785040" y="574143"/>
                    <a:pt x="786113" y="598052"/>
                  </a:cubicBezTo>
                  <a:cubicBezTo>
                    <a:pt x="787492" y="628093"/>
                    <a:pt x="774311" y="636063"/>
                    <a:pt x="774311" y="636063"/>
                  </a:cubicBezTo>
                  <a:cubicBezTo>
                    <a:pt x="770172" y="643420"/>
                    <a:pt x="772778" y="646179"/>
                    <a:pt x="775384" y="647251"/>
                  </a:cubicBezTo>
                  <a:cubicBezTo>
                    <a:pt x="774923" y="647711"/>
                    <a:pt x="774464" y="648324"/>
                    <a:pt x="774004" y="648784"/>
                  </a:cubicBezTo>
                  <a:cubicBezTo>
                    <a:pt x="771245" y="644952"/>
                    <a:pt x="743657" y="605716"/>
                    <a:pt x="736606" y="603110"/>
                  </a:cubicBezTo>
                  <a:cubicBezTo>
                    <a:pt x="737220" y="601578"/>
                    <a:pt x="737679" y="600351"/>
                    <a:pt x="737986" y="599432"/>
                  </a:cubicBezTo>
                  <a:cubicBezTo>
                    <a:pt x="740132" y="591002"/>
                    <a:pt x="737986" y="585944"/>
                    <a:pt x="737986" y="585944"/>
                  </a:cubicBezTo>
                  <a:lnTo>
                    <a:pt x="733235" y="595294"/>
                  </a:lnTo>
                  <a:cubicBezTo>
                    <a:pt x="733694" y="568778"/>
                    <a:pt x="751321" y="543949"/>
                    <a:pt x="754539" y="532300"/>
                  </a:cubicBezTo>
                  <a:cubicBezTo>
                    <a:pt x="757758" y="520499"/>
                    <a:pt x="744730" y="528928"/>
                    <a:pt x="744730" y="528928"/>
                  </a:cubicBezTo>
                  <a:cubicBezTo>
                    <a:pt x="744117" y="529848"/>
                    <a:pt x="743504" y="531227"/>
                    <a:pt x="742738" y="532300"/>
                  </a:cubicBezTo>
                  <a:cubicBezTo>
                    <a:pt x="740745" y="532607"/>
                    <a:pt x="737986" y="533680"/>
                    <a:pt x="735074" y="536592"/>
                  </a:cubicBezTo>
                  <a:cubicBezTo>
                    <a:pt x="732928" y="538738"/>
                    <a:pt x="730476" y="543029"/>
                    <a:pt x="728177" y="547780"/>
                  </a:cubicBezTo>
                  <a:cubicBezTo>
                    <a:pt x="725572" y="548700"/>
                    <a:pt x="720667" y="550233"/>
                    <a:pt x="714996" y="552225"/>
                  </a:cubicBezTo>
                  <a:cubicBezTo>
                    <a:pt x="711318" y="539351"/>
                    <a:pt x="706106" y="524330"/>
                    <a:pt x="702275" y="527396"/>
                  </a:cubicBezTo>
                  <a:cubicBezTo>
                    <a:pt x="702275" y="527396"/>
                    <a:pt x="702735" y="529848"/>
                    <a:pt x="703501" y="533373"/>
                  </a:cubicBezTo>
                  <a:cubicBezTo>
                    <a:pt x="700129" y="529542"/>
                    <a:pt x="695377" y="530461"/>
                    <a:pt x="695377" y="530461"/>
                  </a:cubicBezTo>
                  <a:lnTo>
                    <a:pt x="702581" y="556670"/>
                  </a:lnTo>
                  <a:cubicBezTo>
                    <a:pt x="702581" y="556670"/>
                    <a:pt x="702275" y="556670"/>
                    <a:pt x="702121" y="556823"/>
                  </a:cubicBezTo>
                  <a:cubicBezTo>
                    <a:pt x="702121" y="556670"/>
                    <a:pt x="702275" y="556517"/>
                    <a:pt x="702121" y="556210"/>
                  </a:cubicBezTo>
                  <a:cubicBezTo>
                    <a:pt x="694458" y="540883"/>
                    <a:pt x="670701" y="568012"/>
                    <a:pt x="668096" y="571844"/>
                  </a:cubicBezTo>
                  <a:cubicBezTo>
                    <a:pt x="655069" y="591462"/>
                    <a:pt x="631772" y="624261"/>
                    <a:pt x="623035" y="636523"/>
                  </a:cubicBezTo>
                  <a:lnTo>
                    <a:pt x="624874" y="626254"/>
                  </a:lnTo>
                  <a:cubicBezTo>
                    <a:pt x="630086" y="597593"/>
                    <a:pt x="648018" y="550386"/>
                    <a:pt x="648018" y="550386"/>
                  </a:cubicBezTo>
                  <a:lnTo>
                    <a:pt x="673307" y="493064"/>
                  </a:lnTo>
                  <a:lnTo>
                    <a:pt x="699669" y="454287"/>
                  </a:lnTo>
                  <a:close/>
                  <a:moveTo>
                    <a:pt x="614452" y="284772"/>
                  </a:moveTo>
                  <a:cubicBezTo>
                    <a:pt x="614145" y="286305"/>
                    <a:pt x="613839" y="287684"/>
                    <a:pt x="613686" y="289217"/>
                  </a:cubicBezTo>
                  <a:cubicBezTo>
                    <a:pt x="613686" y="288451"/>
                    <a:pt x="613686" y="287991"/>
                    <a:pt x="613839" y="287225"/>
                  </a:cubicBezTo>
                  <a:lnTo>
                    <a:pt x="614452" y="284926"/>
                  </a:lnTo>
                  <a:close/>
                  <a:moveTo>
                    <a:pt x="609394" y="304084"/>
                  </a:moveTo>
                  <a:cubicBezTo>
                    <a:pt x="609394" y="304084"/>
                    <a:pt x="610774" y="304084"/>
                    <a:pt x="611387" y="302551"/>
                  </a:cubicBezTo>
                  <a:cubicBezTo>
                    <a:pt x="610774" y="306536"/>
                    <a:pt x="610314" y="308989"/>
                    <a:pt x="610314" y="308989"/>
                  </a:cubicBezTo>
                  <a:cubicBezTo>
                    <a:pt x="610314" y="308989"/>
                    <a:pt x="610008" y="307149"/>
                    <a:pt x="609241" y="304084"/>
                  </a:cubicBezTo>
                  <a:close/>
                  <a:moveTo>
                    <a:pt x="641581" y="370449"/>
                  </a:moveTo>
                  <a:cubicBezTo>
                    <a:pt x="641581" y="370449"/>
                    <a:pt x="640967" y="371369"/>
                    <a:pt x="640967" y="371369"/>
                  </a:cubicBezTo>
                  <a:cubicBezTo>
                    <a:pt x="640967" y="371369"/>
                    <a:pt x="616752" y="342708"/>
                    <a:pt x="616752" y="315732"/>
                  </a:cubicBezTo>
                  <a:cubicBezTo>
                    <a:pt x="617671" y="329067"/>
                    <a:pt x="633304" y="366311"/>
                    <a:pt x="641581" y="370449"/>
                  </a:cubicBezTo>
                  <a:close/>
                  <a:moveTo>
                    <a:pt x="634684" y="389914"/>
                  </a:moveTo>
                  <a:lnTo>
                    <a:pt x="630852" y="405241"/>
                  </a:lnTo>
                  <a:cubicBezTo>
                    <a:pt x="631772" y="397118"/>
                    <a:pt x="632384" y="389761"/>
                    <a:pt x="632384" y="384243"/>
                  </a:cubicBezTo>
                  <a:lnTo>
                    <a:pt x="634684" y="389914"/>
                  </a:lnTo>
                  <a:close/>
                  <a:moveTo>
                    <a:pt x="528316" y="300099"/>
                  </a:moveTo>
                  <a:cubicBezTo>
                    <a:pt x="528316" y="296880"/>
                    <a:pt x="528316" y="293968"/>
                    <a:pt x="528316" y="291363"/>
                  </a:cubicBezTo>
                  <a:cubicBezTo>
                    <a:pt x="528316" y="294122"/>
                    <a:pt x="528316" y="296880"/>
                    <a:pt x="528316" y="300099"/>
                  </a:cubicBezTo>
                  <a:close/>
                  <a:moveTo>
                    <a:pt x="529542" y="227757"/>
                  </a:moveTo>
                  <a:lnTo>
                    <a:pt x="529235" y="228063"/>
                  </a:lnTo>
                  <a:cubicBezTo>
                    <a:pt x="529235" y="228063"/>
                    <a:pt x="529235" y="227603"/>
                    <a:pt x="529235" y="227450"/>
                  </a:cubicBezTo>
                  <a:cubicBezTo>
                    <a:pt x="529235" y="227450"/>
                    <a:pt x="529389" y="227757"/>
                    <a:pt x="529542" y="227757"/>
                  </a:cubicBezTo>
                  <a:close/>
                  <a:moveTo>
                    <a:pt x="538738" y="437121"/>
                  </a:moveTo>
                  <a:cubicBezTo>
                    <a:pt x="538738" y="437121"/>
                    <a:pt x="538738" y="437121"/>
                    <a:pt x="538891" y="437121"/>
                  </a:cubicBezTo>
                  <a:lnTo>
                    <a:pt x="538738" y="437121"/>
                  </a:lnTo>
                  <a:cubicBezTo>
                    <a:pt x="538738" y="437121"/>
                    <a:pt x="538738" y="437121"/>
                    <a:pt x="538738" y="437121"/>
                  </a:cubicBezTo>
                  <a:close/>
                  <a:moveTo>
                    <a:pt x="311901" y="222699"/>
                  </a:moveTo>
                  <a:cubicBezTo>
                    <a:pt x="315426" y="231128"/>
                    <a:pt x="319411" y="239098"/>
                    <a:pt x="323089" y="246302"/>
                  </a:cubicBezTo>
                  <a:lnTo>
                    <a:pt x="315426" y="233887"/>
                  </a:lnTo>
                  <a:cubicBezTo>
                    <a:pt x="314200" y="229902"/>
                    <a:pt x="312974" y="226224"/>
                    <a:pt x="311901" y="222699"/>
                  </a:cubicBezTo>
                  <a:close/>
                  <a:moveTo>
                    <a:pt x="341635" y="276649"/>
                  </a:moveTo>
                  <a:cubicBezTo>
                    <a:pt x="342555" y="276802"/>
                    <a:pt x="343014" y="276189"/>
                    <a:pt x="343014" y="275116"/>
                  </a:cubicBezTo>
                  <a:lnTo>
                    <a:pt x="343780" y="280174"/>
                  </a:lnTo>
                  <a:lnTo>
                    <a:pt x="341635" y="276649"/>
                  </a:lnTo>
                  <a:close/>
                  <a:moveTo>
                    <a:pt x="348379" y="275423"/>
                  </a:moveTo>
                  <a:cubicBezTo>
                    <a:pt x="348992" y="278029"/>
                    <a:pt x="349452" y="280481"/>
                    <a:pt x="349758" y="282780"/>
                  </a:cubicBezTo>
                  <a:cubicBezTo>
                    <a:pt x="349299" y="280481"/>
                    <a:pt x="348838" y="278029"/>
                    <a:pt x="348379" y="275423"/>
                  </a:cubicBezTo>
                  <a:close/>
                  <a:moveTo>
                    <a:pt x="352057" y="293662"/>
                  </a:moveTo>
                  <a:cubicBezTo>
                    <a:pt x="351597" y="291516"/>
                    <a:pt x="350984" y="288757"/>
                    <a:pt x="350218" y="285385"/>
                  </a:cubicBezTo>
                  <a:cubicBezTo>
                    <a:pt x="351597" y="293049"/>
                    <a:pt x="358648" y="305157"/>
                    <a:pt x="368150" y="318798"/>
                  </a:cubicBezTo>
                  <a:lnTo>
                    <a:pt x="365698" y="315732"/>
                  </a:lnTo>
                  <a:lnTo>
                    <a:pt x="352057" y="293509"/>
                  </a:lnTo>
                  <a:close/>
                  <a:moveTo>
                    <a:pt x="430070" y="396811"/>
                  </a:moveTo>
                  <a:lnTo>
                    <a:pt x="424246" y="389454"/>
                  </a:lnTo>
                  <a:cubicBezTo>
                    <a:pt x="429611" y="395738"/>
                    <a:pt x="433136" y="399570"/>
                    <a:pt x="433136" y="399570"/>
                  </a:cubicBezTo>
                  <a:lnTo>
                    <a:pt x="430070" y="396658"/>
                  </a:lnTo>
                  <a:close/>
                  <a:moveTo>
                    <a:pt x="392826" y="418882"/>
                  </a:moveTo>
                  <a:cubicBezTo>
                    <a:pt x="394665" y="417809"/>
                    <a:pt x="396199" y="417043"/>
                    <a:pt x="396965" y="416583"/>
                  </a:cubicBezTo>
                  <a:lnTo>
                    <a:pt x="398957" y="417196"/>
                  </a:lnTo>
                  <a:cubicBezTo>
                    <a:pt x="397118" y="417656"/>
                    <a:pt x="394972" y="418269"/>
                    <a:pt x="392826" y="418882"/>
                  </a:cubicBezTo>
                  <a:close/>
                  <a:moveTo>
                    <a:pt x="591309" y="701202"/>
                  </a:moveTo>
                  <a:lnTo>
                    <a:pt x="589316" y="698596"/>
                  </a:lnTo>
                  <a:lnTo>
                    <a:pt x="570158" y="666563"/>
                  </a:lnTo>
                  <a:lnTo>
                    <a:pt x="591309" y="701049"/>
                  </a:lnTo>
                  <a:close/>
                  <a:moveTo>
                    <a:pt x="565713" y="657367"/>
                  </a:moveTo>
                  <a:lnTo>
                    <a:pt x="565253" y="658440"/>
                  </a:lnTo>
                  <a:lnTo>
                    <a:pt x="564027" y="656448"/>
                  </a:lnTo>
                  <a:cubicBezTo>
                    <a:pt x="564027" y="656448"/>
                    <a:pt x="564794" y="657214"/>
                    <a:pt x="565713" y="657367"/>
                  </a:cubicBezTo>
                  <a:close/>
                  <a:moveTo>
                    <a:pt x="532913" y="617824"/>
                  </a:moveTo>
                  <a:cubicBezTo>
                    <a:pt x="532913" y="617824"/>
                    <a:pt x="533374" y="617824"/>
                    <a:pt x="533680" y="617977"/>
                  </a:cubicBezTo>
                  <a:lnTo>
                    <a:pt x="535672" y="621043"/>
                  </a:lnTo>
                  <a:lnTo>
                    <a:pt x="533067" y="617824"/>
                  </a:lnTo>
                  <a:close/>
                  <a:moveTo>
                    <a:pt x="564794" y="680664"/>
                  </a:moveTo>
                  <a:cubicBezTo>
                    <a:pt x="576901" y="701355"/>
                    <a:pt x="592688" y="728790"/>
                    <a:pt x="594681" y="735840"/>
                  </a:cubicBezTo>
                  <a:cubicBezTo>
                    <a:pt x="596979" y="744577"/>
                    <a:pt x="596826" y="821824"/>
                    <a:pt x="596520" y="861674"/>
                  </a:cubicBezTo>
                  <a:cubicBezTo>
                    <a:pt x="596060" y="860754"/>
                    <a:pt x="595753" y="860294"/>
                    <a:pt x="595753" y="860294"/>
                  </a:cubicBezTo>
                  <a:cubicBezTo>
                    <a:pt x="595753" y="860294"/>
                    <a:pt x="557436" y="819831"/>
                    <a:pt x="551919" y="806191"/>
                  </a:cubicBezTo>
                  <a:cubicBezTo>
                    <a:pt x="547167" y="794695"/>
                    <a:pt x="528469" y="738599"/>
                    <a:pt x="520959" y="727564"/>
                  </a:cubicBezTo>
                  <a:cubicBezTo>
                    <a:pt x="524637" y="720667"/>
                    <a:pt x="554831" y="698137"/>
                    <a:pt x="559582" y="691853"/>
                  </a:cubicBezTo>
                  <a:cubicBezTo>
                    <a:pt x="560962" y="690013"/>
                    <a:pt x="562801" y="685722"/>
                    <a:pt x="564947" y="680664"/>
                  </a:cubicBezTo>
                  <a:close/>
                  <a:moveTo>
                    <a:pt x="557589" y="676372"/>
                  </a:moveTo>
                  <a:lnTo>
                    <a:pt x="554524" y="683423"/>
                  </a:lnTo>
                  <a:lnTo>
                    <a:pt x="545941" y="689707"/>
                  </a:lnTo>
                  <a:cubicBezTo>
                    <a:pt x="547781" y="687714"/>
                    <a:pt x="549773" y="685722"/>
                    <a:pt x="551765" y="683423"/>
                  </a:cubicBezTo>
                  <a:cubicBezTo>
                    <a:pt x="554677" y="680204"/>
                    <a:pt x="556364" y="678058"/>
                    <a:pt x="557589" y="676372"/>
                  </a:cubicBezTo>
                  <a:close/>
                  <a:moveTo>
                    <a:pt x="370450" y="550233"/>
                  </a:moveTo>
                  <a:cubicBezTo>
                    <a:pt x="371062" y="551765"/>
                    <a:pt x="372748" y="554218"/>
                    <a:pt x="374894" y="556977"/>
                  </a:cubicBezTo>
                  <a:cubicBezTo>
                    <a:pt x="373668" y="555597"/>
                    <a:pt x="372442" y="554218"/>
                    <a:pt x="371369" y="552992"/>
                  </a:cubicBezTo>
                  <a:cubicBezTo>
                    <a:pt x="371062" y="552225"/>
                    <a:pt x="370756" y="551152"/>
                    <a:pt x="370450" y="550233"/>
                  </a:cubicBezTo>
                  <a:close/>
                  <a:moveTo>
                    <a:pt x="210284" y="555904"/>
                  </a:moveTo>
                  <a:cubicBezTo>
                    <a:pt x="210284" y="555904"/>
                    <a:pt x="210591" y="555597"/>
                    <a:pt x="210591" y="555291"/>
                  </a:cubicBezTo>
                  <a:lnTo>
                    <a:pt x="210897" y="556670"/>
                  </a:lnTo>
                  <a:lnTo>
                    <a:pt x="210131" y="555904"/>
                  </a:lnTo>
                  <a:close/>
                  <a:moveTo>
                    <a:pt x="223772" y="569698"/>
                  </a:moveTo>
                  <a:cubicBezTo>
                    <a:pt x="223772" y="569698"/>
                    <a:pt x="224538" y="570771"/>
                    <a:pt x="224997" y="571230"/>
                  </a:cubicBezTo>
                  <a:lnTo>
                    <a:pt x="224078" y="570158"/>
                  </a:lnTo>
                  <a:cubicBezTo>
                    <a:pt x="224078" y="570158"/>
                    <a:pt x="224078" y="569698"/>
                    <a:pt x="223925" y="569545"/>
                  </a:cubicBezTo>
                  <a:close/>
                  <a:moveTo>
                    <a:pt x="240785" y="587783"/>
                  </a:moveTo>
                  <a:cubicBezTo>
                    <a:pt x="244003" y="590696"/>
                    <a:pt x="247222" y="593761"/>
                    <a:pt x="250594" y="596826"/>
                  </a:cubicBezTo>
                  <a:lnTo>
                    <a:pt x="245076" y="592381"/>
                  </a:lnTo>
                  <a:lnTo>
                    <a:pt x="240631" y="587783"/>
                  </a:lnTo>
                  <a:close/>
                  <a:moveTo>
                    <a:pt x="364931" y="684649"/>
                  </a:moveTo>
                  <a:cubicBezTo>
                    <a:pt x="365851" y="685262"/>
                    <a:pt x="366770" y="686028"/>
                    <a:pt x="367843" y="686795"/>
                  </a:cubicBezTo>
                  <a:lnTo>
                    <a:pt x="365085" y="685109"/>
                  </a:lnTo>
                  <a:cubicBezTo>
                    <a:pt x="365085" y="685109"/>
                    <a:pt x="365085" y="684802"/>
                    <a:pt x="365085" y="684649"/>
                  </a:cubicBezTo>
                  <a:close/>
                  <a:moveTo>
                    <a:pt x="595601" y="875774"/>
                  </a:moveTo>
                  <a:cubicBezTo>
                    <a:pt x="595601" y="875774"/>
                    <a:pt x="595601" y="875621"/>
                    <a:pt x="595294" y="875468"/>
                  </a:cubicBezTo>
                  <a:cubicBezTo>
                    <a:pt x="595753" y="875468"/>
                    <a:pt x="596213" y="875468"/>
                    <a:pt x="596520" y="875161"/>
                  </a:cubicBezTo>
                  <a:cubicBezTo>
                    <a:pt x="595906" y="875621"/>
                    <a:pt x="595601" y="875774"/>
                    <a:pt x="595601" y="875774"/>
                  </a:cubicBezTo>
                  <a:close/>
                  <a:moveTo>
                    <a:pt x="507624" y="896772"/>
                  </a:moveTo>
                  <a:cubicBezTo>
                    <a:pt x="507624" y="896772"/>
                    <a:pt x="507624" y="896772"/>
                    <a:pt x="507777" y="896772"/>
                  </a:cubicBezTo>
                  <a:lnTo>
                    <a:pt x="508850" y="897845"/>
                  </a:lnTo>
                  <a:lnTo>
                    <a:pt x="507624" y="896925"/>
                  </a:lnTo>
                  <a:close/>
                  <a:moveTo>
                    <a:pt x="919609" y="604030"/>
                  </a:moveTo>
                  <a:cubicBezTo>
                    <a:pt x="919609" y="604030"/>
                    <a:pt x="917923" y="605103"/>
                    <a:pt x="917310" y="605563"/>
                  </a:cubicBezTo>
                  <a:lnTo>
                    <a:pt x="918536" y="602804"/>
                  </a:lnTo>
                  <a:cubicBezTo>
                    <a:pt x="918536" y="602804"/>
                    <a:pt x="918996" y="603877"/>
                    <a:pt x="919609" y="604030"/>
                  </a:cubicBezTo>
                  <a:close/>
                  <a:moveTo>
                    <a:pt x="926659" y="569698"/>
                  </a:moveTo>
                  <a:cubicBezTo>
                    <a:pt x="926659" y="569698"/>
                    <a:pt x="926966" y="568625"/>
                    <a:pt x="927119" y="568165"/>
                  </a:cubicBezTo>
                  <a:lnTo>
                    <a:pt x="927886" y="567552"/>
                  </a:lnTo>
                  <a:cubicBezTo>
                    <a:pt x="927886" y="567552"/>
                    <a:pt x="927119" y="568931"/>
                    <a:pt x="926813" y="569698"/>
                  </a:cubicBezTo>
                  <a:close/>
                  <a:moveTo>
                    <a:pt x="876387" y="682657"/>
                  </a:moveTo>
                  <a:cubicBezTo>
                    <a:pt x="872555" y="690933"/>
                    <a:pt x="869950" y="696604"/>
                    <a:pt x="869950" y="696604"/>
                  </a:cubicBezTo>
                  <a:lnTo>
                    <a:pt x="871789" y="688327"/>
                  </a:lnTo>
                  <a:cubicBezTo>
                    <a:pt x="873322" y="686641"/>
                    <a:pt x="875008" y="684649"/>
                    <a:pt x="876387" y="682657"/>
                  </a:cubicBezTo>
                  <a:close/>
                  <a:moveTo>
                    <a:pt x="826575" y="752393"/>
                  </a:moveTo>
                  <a:lnTo>
                    <a:pt x="825655" y="753926"/>
                  </a:lnTo>
                  <a:cubicBezTo>
                    <a:pt x="825655" y="753926"/>
                    <a:pt x="824583" y="753926"/>
                    <a:pt x="822896" y="753926"/>
                  </a:cubicBezTo>
                  <a:cubicBezTo>
                    <a:pt x="822896" y="753926"/>
                    <a:pt x="822896" y="753926"/>
                    <a:pt x="822896" y="753926"/>
                  </a:cubicBezTo>
                  <a:cubicBezTo>
                    <a:pt x="824276" y="753466"/>
                    <a:pt x="825349" y="753007"/>
                    <a:pt x="826422" y="752547"/>
                  </a:cubicBezTo>
                  <a:close/>
                  <a:moveTo>
                    <a:pt x="1081000" y="907961"/>
                  </a:moveTo>
                  <a:cubicBezTo>
                    <a:pt x="1081000" y="907961"/>
                    <a:pt x="1081613" y="907654"/>
                    <a:pt x="1081920" y="907501"/>
                  </a:cubicBezTo>
                  <a:lnTo>
                    <a:pt x="1081920" y="907501"/>
                  </a:lnTo>
                  <a:cubicBezTo>
                    <a:pt x="1081920" y="907501"/>
                    <a:pt x="1081154" y="907961"/>
                    <a:pt x="1081154" y="907961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533" name="!!witteboom2">
            <a:extLst>
              <a:ext uri="{FF2B5EF4-FFF2-40B4-BE49-F238E27FC236}">
                <a16:creationId xmlns:a16="http://schemas.microsoft.com/office/drawing/2014/main" id="{180E78C9-FF23-374B-CF32-A4A6FD155D2A}"/>
              </a:ext>
            </a:extLst>
          </p:cNvPr>
          <p:cNvGrpSpPr/>
          <p:nvPr/>
        </p:nvGrpSpPr>
        <p:grpSpPr>
          <a:xfrm>
            <a:off x="11293473" y="3220590"/>
            <a:ext cx="821364" cy="997316"/>
            <a:chOff x="11293473" y="3220590"/>
            <a:chExt cx="821364" cy="997316"/>
          </a:xfrm>
        </p:grpSpPr>
        <p:sp>
          <p:nvSpPr>
            <p:cNvPr id="1534" name="Vrije vorm: vorm 1533">
              <a:extLst>
                <a:ext uri="{FF2B5EF4-FFF2-40B4-BE49-F238E27FC236}">
                  <a16:creationId xmlns:a16="http://schemas.microsoft.com/office/drawing/2014/main" id="{EB232C6C-4B4D-FA91-45E2-4FB2A86F1B0E}"/>
                </a:ext>
              </a:extLst>
            </p:cNvPr>
            <p:cNvSpPr/>
            <p:nvPr/>
          </p:nvSpPr>
          <p:spPr>
            <a:xfrm>
              <a:off x="11874819" y="3679474"/>
              <a:ext cx="7510" cy="24829"/>
            </a:xfrm>
            <a:custGeom>
              <a:avLst/>
              <a:gdLst>
                <a:gd name="connsiteX0" fmla="*/ 7358 w 7510"/>
                <a:gd name="connsiteY0" fmla="*/ 153 h 24829"/>
                <a:gd name="connsiteX1" fmla="*/ 6897 w 7510"/>
                <a:gd name="connsiteY1" fmla="*/ 153 h 24829"/>
                <a:gd name="connsiteX2" fmla="*/ 0 w 7510"/>
                <a:gd name="connsiteY2" fmla="*/ 24829 h 24829"/>
                <a:gd name="connsiteX3" fmla="*/ 7511 w 7510"/>
                <a:gd name="connsiteY3" fmla="*/ 0 h 2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0" h="24829">
                  <a:moveTo>
                    <a:pt x="7358" y="153"/>
                  </a:moveTo>
                  <a:cubicBezTo>
                    <a:pt x="7358" y="153"/>
                    <a:pt x="7051" y="153"/>
                    <a:pt x="6897" y="153"/>
                  </a:cubicBezTo>
                  <a:cubicBezTo>
                    <a:pt x="4139" y="6591"/>
                    <a:pt x="1687" y="14560"/>
                    <a:pt x="0" y="24829"/>
                  </a:cubicBezTo>
                  <a:cubicBezTo>
                    <a:pt x="1839" y="17932"/>
                    <a:pt x="4292" y="8890"/>
                    <a:pt x="7511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5" name="Vrije vorm: vorm 1534">
              <a:extLst>
                <a:ext uri="{FF2B5EF4-FFF2-40B4-BE49-F238E27FC236}">
                  <a16:creationId xmlns:a16="http://schemas.microsoft.com/office/drawing/2014/main" id="{08FDBDB5-BD2A-545E-D337-E296375C8AEC}"/>
                </a:ext>
              </a:extLst>
            </p:cNvPr>
            <p:cNvSpPr/>
            <p:nvPr/>
          </p:nvSpPr>
          <p:spPr>
            <a:xfrm>
              <a:off x="11904094" y="3791054"/>
              <a:ext cx="4597" cy="6897"/>
            </a:xfrm>
            <a:custGeom>
              <a:avLst/>
              <a:gdLst>
                <a:gd name="connsiteX0" fmla="*/ 153 w 4597"/>
                <a:gd name="connsiteY0" fmla="*/ 6897 h 6897"/>
                <a:gd name="connsiteX1" fmla="*/ 4598 w 4597"/>
                <a:gd name="connsiteY1" fmla="*/ 3065 h 6897"/>
                <a:gd name="connsiteX2" fmla="*/ 2605 w 4597"/>
                <a:gd name="connsiteY2" fmla="*/ 0 h 6897"/>
                <a:gd name="connsiteX3" fmla="*/ 0 w 4597"/>
                <a:gd name="connsiteY3" fmla="*/ 6744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7" h="6897">
                  <a:moveTo>
                    <a:pt x="153" y="6897"/>
                  </a:moveTo>
                  <a:lnTo>
                    <a:pt x="4598" y="3065"/>
                  </a:lnTo>
                  <a:lnTo>
                    <a:pt x="2605" y="0"/>
                  </a:lnTo>
                  <a:cubicBezTo>
                    <a:pt x="2146" y="1993"/>
                    <a:pt x="1226" y="4445"/>
                    <a:pt x="0" y="674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6" name="Vrije vorm: vorm 1535">
              <a:extLst>
                <a:ext uri="{FF2B5EF4-FFF2-40B4-BE49-F238E27FC236}">
                  <a16:creationId xmlns:a16="http://schemas.microsoft.com/office/drawing/2014/main" id="{680485B5-8631-21E8-1920-A11EB86B7F27}"/>
                </a:ext>
              </a:extLst>
            </p:cNvPr>
            <p:cNvSpPr/>
            <p:nvPr/>
          </p:nvSpPr>
          <p:spPr>
            <a:xfrm>
              <a:off x="11523529" y="4087934"/>
              <a:ext cx="14407" cy="9196"/>
            </a:xfrm>
            <a:custGeom>
              <a:avLst/>
              <a:gdLst>
                <a:gd name="connsiteX0" fmla="*/ 0 w 14407"/>
                <a:gd name="connsiteY0" fmla="*/ 2452 h 9196"/>
                <a:gd name="connsiteX1" fmla="*/ 14407 w 14407"/>
                <a:gd name="connsiteY1" fmla="*/ 9196 h 9196"/>
                <a:gd name="connsiteX2" fmla="*/ 11188 w 14407"/>
                <a:gd name="connsiteY2" fmla="*/ 0 h 9196"/>
                <a:gd name="connsiteX3" fmla="*/ 0 w 14407"/>
                <a:gd name="connsiteY3" fmla="*/ 2452 h 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7" h="9196">
                  <a:moveTo>
                    <a:pt x="0" y="2452"/>
                  </a:moveTo>
                  <a:lnTo>
                    <a:pt x="14407" y="9196"/>
                  </a:lnTo>
                  <a:cubicBezTo>
                    <a:pt x="13488" y="6590"/>
                    <a:pt x="12415" y="3525"/>
                    <a:pt x="11188" y="0"/>
                  </a:cubicBezTo>
                  <a:cubicBezTo>
                    <a:pt x="11188" y="3985"/>
                    <a:pt x="6744" y="4905"/>
                    <a:pt x="0" y="2452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7" name="Vrije vorm: vorm 1536">
              <a:extLst>
                <a:ext uri="{FF2B5EF4-FFF2-40B4-BE49-F238E27FC236}">
                  <a16:creationId xmlns:a16="http://schemas.microsoft.com/office/drawing/2014/main" id="{A94A8F2A-E721-DBF6-0920-EFAEFE8EF4D2}"/>
                </a:ext>
              </a:extLst>
            </p:cNvPr>
            <p:cNvSpPr/>
            <p:nvPr/>
          </p:nvSpPr>
          <p:spPr>
            <a:xfrm>
              <a:off x="11296846" y="3615255"/>
              <a:ext cx="2758" cy="1379"/>
            </a:xfrm>
            <a:custGeom>
              <a:avLst/>
              <a:gdLst>
                <a:gd name="connsiteX0" fmla="*/ 2759 w 2758"/>
                <a:gd name="connsiteY0" fmla="*/ 920 h 1379"/>
                <a:gd name="connsiteX1" fmla="*/ 0 w 2758"/>
                <a:gd name="connsiteY1" fmla="*/ 0 h 1379"/>
                <a:gd name="connsiteX2" fmla="*/ 2759 w 2758"/>
                <a:gd name="connsiteY2" fmla="*/ 1379 h 1379"/>
                <a:gd name="connsiteX3" fmla="*/ 2298 w 2758"/>
                <a:gd name="connsiteY3" fmla="*/ 920 h 1379"/>
                <a:gd name="connsiteX4" fmla="*/ 2759 w 2758"/>
                <a:gd name="connsiteY4" fmla="*/ 920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8" h="1379">
                  <a:moveTo>
                    <a:pt x="2759" y="920"/>
                  </a:moveTo>
                  <a:cubicBezTo>
                    <a:pt x="1839" y="613"/>
                    <a:pt x="920" y="307"/>
                    <a:pt x="0" y="0"/>
                  </a:cubicBezTo>
                  <a:cubicBezTo>
                    <a:pt x="920" y="460"/>
                    <a:pt x="1993" y="920"/>
                    <a:pt x="2759" y="1379"/>
                  </a:cubicBezTo>
                  <a:lnTo>
                    <a:pt x="2298" y="920"/>
                  </a:lnTo>
                  <a:lnTo>
                    <a:pt x="2759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8" name="Vrije vorm: vorm 1537">
              <a:extLst>
                <a:ext uri="{FF2B5EF4-FFF2-40B4-BE49-F238E27FC236}">
                  <a16:creationId xmlns:a16="http://schemas.microsoft.com/office/drawing/2014/main" id="{B47A4495-2DD4-FCA8-C134-888160099504}"/>
                </a:ext>
              </a:extLst>
            </p:cNvPr>
            <p:cNvSpPr/>
            <p:nvPr/>
          </p:nvSpPr>
          <p:spPr>
            <a:xfrm>
              <a:off x="11543300" y="4076592"/>
              <a:ext cx="460" cy="6283"/>
            </a:xfrm>
            <a:custGeom>
              <a:avLst/>
              <a:gdLst>
                <a:gd name="connsiteX0" fmla="*/ 0 w 460"/>
                <a:gd name="connsiteY0" fmla="*/ 0 h 6283"/>
                <a:gd name="connsiteX1" fmla="*/ 460 w 460"/>
                <a:gd name="connsiteY1" fmla="*/ 6284 h 6283"/>
                <a:gd name="connsiteX2" fmla="*/ 0 w 460"/>
                <a:gd name="connsiteY2" fmla="*/ 0 h 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0" h="6283">
                  <a:moveTo>
                    <a:pt x="0" y="0"/>
                  </a:moveTo>
                  <a:cubicBezTo>
                    <a:pt x="0" y="1993"/>
                    <a:pt x="153" y="4138"/>
                    <a:pt x="460" y="6284"/>
                  </a:cubicBezTo>
                  <a:cubicBezTo>
                    <a:pt x="307" y="4138"/>
                    <a:pt x="153" y="199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39" name="Vrije vorm: vorm 1538">
              <a:extLst>
                <a:ext uri="{FF2B5EF4-FFF2-40B4-BE49-F238E27FC236}">
                  <a16:creationId xmlns:a16="http://schemas.microsoft.com/office/drawing/2014/main" id="{AA48105B-BC01-D25C-8F99-D8C7C41C46BD}"/>
                </a:ext>
              </a:extLst>
            </p:cNvPr>
            <p:cNvSpPr/>
            <p:nvPr/>
          </p:nvSpPr>
          <p:spPr>
            <a:xfrm>
              <a:off x="11669287" y="4113377"/>
              <a:ext cx="2758" cy="7050"/>
            </a:xfrm>
            <a:custGeom>
              <a:avLst/>
              <a:gdLst>
                <a:gd name="connsiteX0" fmla="*/ 0 w 2758"/>
                <a:gd name="connsiteY0" fmla="*/ 3678 h 7050"/>
                <a:gd name="connsiteX1" fmla="*/ 2759 w 2758"/>
                <a:gd name="connsiteY1" fmla="*/ 7050 h 7050"/>
                <a:gd name="connsiteX2" fmla="*/ 0 w 2758"/>
                <a:gd name="connsiteY2" fmla="*/ 0 h 7050"/>
                <a:gd name="connsiteX3" fmla="*/ 0 w 2758"/>
                <a:gd name="connsiteY3" fmla="*/ 3678 h 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7050">
                  <a:moveTo>
                    <a:pt x="0" y="3678"/>
                  </a:moveTo>
                  <a:lnTo>
                    <a:pt x="2759" y="7050"/>
                  </a:lnTo>
                  <a:lnTo>
                    <a:pt x="0" y="0"/>
                  </a:lnTo>
                  <a:cubicBezTo>
                    <a:pt x="307" y="1073"/>
                    <a:pt x="307" y="2299"/>
                    <a:pt x="0" y="367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0" name="Vrije vorm: vorm 1539">
              <a:extLst>
                <a:ext uri="{FF2B5EF4-FFF2-40B4-BE49-F238E27FC236}">
                  <a16:creationId xmlns:a16="http://schemas.microsoft.com/office/drawing/2014/main" id="{3D49FCE6-6164-87BB-3B0F-63A0B4429EBB}"/>
                </a:ext>
              </a:extLst>
            </p:cNvPr>
            <p:cNvSpPr/>
            <p:nvPr/>
          </p:nvSpPr>
          <p:spPr>
            <a:xfrm>
              <a:off x="11293473" y="3900181"/>
              <a:ext cx="18085" cy="6897"/>
            </a:xfrm>
            <a:custGeom>
              <a:avLst/>
              <a:gdLst>
                <a:gd name="connsiteX0" fmla="*/ 0 w 18085"/>
                <a:gd name="connsiteY0" fmla="*/ 0 h 6897"/>
                <a:gd name="connsiteX1" fmla="*/ 5671 w 18085"/>
                <a:gd name="connsiteY1" fmla="*/ 5058 h 6897"/>
                <a:gd name="connsiteX2" fmla="*/ 18086 w 18085"/>
                <a:gd name="connsiteY2" fmla="*/ 6897 h 6897"/>
                <a:gd name="connsiteX3" fmla="*/ 0 w 18085"/>
                <a:gd name="connsiteY3" fmla="*/ 0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85" h="6897">
                  <a:moveTo>
                    <a:pt x="0" y="0"/>
                  </a:moveTo>
                  <a:lnTo>
                    <a:pt x="5671" y="5058"/>
                  </a:lnTo>
                  <a:lnTo>
                    <a:pt x="18086" y="6897"/>
                  </a:lnTo>
                  <a:cubicBezTo>
                    <a:pt x="12109" y="5518"/>
                    <a:pt x="5517" y="3065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1" name="Vrije vorm: vorm 1540">
              <a:extLst>
                <a:ext uri="{FF2B5EF4-FFF2-40B4-BE49-F238E27FC236}">
                  <a16:creationId xmlns:a16="http://schemas.microsoft.com/office/drawing/2014/main" id="{6A505C24-06AD-F3E5-179D-71D17352A8A2}"/>
                </a:ext>
              </a:extLst>
            </p:cNvPr>
            <p:cNvSpPr/>
            <p:nvPr/>
          </p:nvSpPr>
          <p:spPr>
            <a:xfrm>
              <a:off x="11367195" y="3915354"/>
              <a:ext cx="26362" cy="1532"/>
            </a:xfrm>
            <a:custGeom>
              <a:avLst/>
              <a:gdLst>
                <a:gd name="connsiteX0" fmla="*/ 10116 w 26362"/>
                <a:gd name="connsiteY0" fmla="*/ 1533 h 1532"/>
                <a:gd name="connsiteX1" fmla="*/ 26363 w 26362"/>
                <a:gd name="connsiteY1" fmla="*/ 1533 h 1532"/>
                <a:gd name="connsiteX2" fmla="*/ 0 w 26362"/>
                <a:gd name="connsiteY2" fmla="*/ 0 h 1532"/>
                <a:gd name="connsiteX3" fmla="*/ 10116 w 26362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362" h="1532">
                  <a:moveTo>
                    <a:pt x="10116" y="1533"/>
                  </a:moveTo>
                  <a:lnTo>
                    <a:pt x="26363" y="1533"/>
                  </a:lnTo>
                  <a:cubicBezTo>
                    <a:pt x="19159" y="1533"/>
                    <a:pt x="9043" y="920"/>
                    <a:pt x="0" y="0"/>
                  </a:cubicBezTo>
                  <a:lnTo>
                    <a:pt x="10116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2" name="Vrije vorm: vorm 1541">
              <a:extLst>
                <a:ext uri="{FF2B5EF4-FFF2-40B4-BE49-F238E27FC236}">
                  <a16:creationId xmlns:a16="http://schemas.microsoft.com/office/drawing/2014/main" id="{30686123-CD5E-49C0-2AAA-31AA1B39F87C}"/>
                </a:ext>
              </a:extLst>
            </p:cNvPr>
            <p:cNvSpPr/>
            <p:nvPr/>
          </p:nvSpPr>
          <p:spPr>
            <a:xfrm>
              <a:off x="11424518" y="3915814"/>
              <a:ext cx="2145" cy="1072"/>
            </a:xfrm>
            <a:custGeom>
              <a:avLst/>
              <a:gdLst>
                <a:gd name="connsiteX0" fmla="*/ 0 w 2145"/>
                <a:gd name="connsiteY0" fmla="*/ 1073 h 1072"/>
                <a:gd name="connsiteX1" fmla="*/ 2146 w 2145"/>
                <a:gd name="connsiteY1" fmla="*/ 1073 h 1072"/>
                <a:gd name="connsiteX2" fmla="*/ 1533 w 2145"/>
                <a:gd name="connsiteY2" fmla="*/ 0 h 1072"/>
                <a:gd name="connsiteX3" fmla="*/ 0 w 2145"/>
                <a:gd name="connsiteY3" fmla="*/ 1073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1072">
                  <a:moveTo>
                    <a:pt x="0" y="1073"/>
                  </a:moveTo>
                  <a:lnTo>
                    <a:pt x="2146" y="1073"/>
                  </a:lnTo>
                  <a:lnTo>
                    <a:pt x="1533" y="0"/>
                  </a:lnTo>
                  <a:cubicBezTo>
                    <a:pt x="1533" y="0"/>
                    <a:pt x="614" y="613"/>
                    <a:pt x="0" y="107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3" name="Vrije vorm: vorm 1542">
              <a:extLst>
                <a:ext uri="{FF2B5EF4-FFF2-40B4-BE49-F238E27FC236}">
                  <a16:creationId xmlns:a16="http://schemas.microsoft.com/office/drawing/2014/main" id="{39147C44-7FC8-B84B-E539-B5CC2B633E31}"/>
                </a:ext>
              </a:extLst>
            </p:cNvPr>
            <p:cNvSpPr/>
            <p:nvPr/>
          </p:nvSpPr>
          <p:spPr>
            <a:xfrm>
              <a:off x="11739637" y="4215607"/>
              <a:ext cx="1992" cy="2299"/>
            </a:xfrm>
            <a:custGeom>
              <a:avLst/>
              <a:gdLst>
                <a:gd name="connsiteX0" fmla="*/ 0 w 1992"/>
                <a:gd name="connsiteY0" fmla="*/ 0 h 2299"/>
                <a:gd name="connsiteX1" fmla="*/ 1226 w 1992"/>
                <a:gd name="connsiteY1" fmla="*/ 1839 h 2299"/>
                <a:gd name="connsiteX2" fmla="*/ 1993 w 1992"/>
                <a:gd name="connsiteY2" fmla="*/ 2299 h 2299"/>
                <a:gd name="connsiteX3" fmla="*/ 0 w 1992"/>
                <a:gd name="connsiteY3" fmla="*/ 0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" h="2299">
                  <a:moveTo>
                    <a:pt x="0" y="0"/>
                  </a:moveTo>
                  <a:lnTo>
                    <a:pt x="1226" y="1839"/>
                  </a:lnTo>
                  <a:cubicBezTo>
                    <a:pt x="1226" y="1839"/>
                    <a:pt x="1533" y="1992"/>
                    <a:pt x="1993" y="2299"/>
                  </a:cubicBezTo>
                  <a:cubicBezTo>
                    <a:pt x="1380" y="1533"/>
                    <a:pt x="767" y="76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4" name="Vrije vorm: vorm 1543">
              <a:extLst>
                <a:ext uri="{FF2B5EF4-FFF2-40B4-BE49-F238E27FC236}">
                  <a16:creationId xmlns:a16="http://schemas.microsoft.com/office/drawing/2014/main" id="{DEEA036C-B13A-7F3F-5DD8-810EB9E90C02}"/>
                </a:ext>
              </a:extLst>
            </p:cNvPr>
            <p:cNvSpPr/>
            <p:nvPr/>
          </p:nvSpPr>
          <p:spPr>
            <a:xfrm>
              <a:off x="11828992" y="3687751"/>
              <a:ext cx="11189" cy="7816"/>
            </a:xfrm>
            <a:custGeom>
              <a:avLst/>
              <a:gdLst>
                <a:gd name="connsiteX0" fmla="*/ 153 w 11189"/>
                <a:gd name="connsiteY0" fmla="*/ 7663 h 7816"/>
                <a:gd name="connsiteX1" fmla="*/ 8890 w 11189"/>
                <a:gd name="connsiteY1" fmla="*/ 920 h 7816"/>
                <a:gd name="connsiteX2" fmla="*/ 11189 w 11189"/>
                <a:gd name="connsiteY2" fmla="*/ 0 h 7816"/>
                <a:gd name="connsiteX3" fmla="*/ 4598 w 11189"/>
                <a:gd name="connsiteY3" fmla="*/ 2759 h 7816"/>
                <a:gd name="connsiteX4" fmla="*/ 0 w 11189"/>
                <a:gd name="connsiteY4" fmla="*/ 7817 h 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89" h="7816">
                  <a:moveTo>
                    <a:pt x="153" y="7663"/>
                  </a:moveTo>
                  <a:cubicBezTo>
                    <a:pt x="2759" y="4751"/>
                    <a:pt x="5671" y="2146"/>
                    <a:pt x="8890" y="920"/>
                  </a:cubicBezTo>
                  <a:cubicBezTo>
                    <a:pt x="9656" y="613"/>
                    <a:pt x="10422" y="307"/>
                    <a:pt x="11189" y="0"/>
                  </a:cubicBezTo>
                  <a:cubicBezTo>
                    <a:pt x="8736" y="766"/>
                    <a:pt x="6437" y="1686"/>
                    <a:pt x="4598" y="2759"/>
                  </a:cubicBezTo>
                  <a:cubicBezTo>
                    <a:pt x="3372" y="3525"/>
                    <a:pt x="1839" y="5364"/>
                    <a:pt x="0" y="781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5" name="Vrije vorm: vorm 1544">
              <a:extLst>
                <a:ext uri="{FF2B5EF4-FFF2-40B4-BE49-F238E27FC236}">
                  <a16:creationId xmlns:a16="http://schemas.microsoft.com/office/drawing/2014/main" id="{191E8B62-7616-FF5A-CAF0-C060CA99CD94}"/>
                </a:ext>
              </a:extLst>
            </p:cNvPr>
            <p:cNvSpPr/>
            <p:nvPr/>
          </p:nvSpPr>
          <p:spPr>
            <a:xfrm>
              <a:off x="11809528" y="3716565"/>
              <a:ext cx="6896" cy="12721"/>
            </a:xfrm>
            <a:custGeom>
              <a:avLst/>
              <a:gdLst>
                <a:gd name="connsiteX0" fmla="*/ 0 w 6896"/>
                <a:gd name="connsiteY0" fmla="*/ 12721 h 12721"/>
                <a:gd name="connsiteX1" fmla="*/ 3678 w 6896"/>
                <a:gd name="connsiteY1" fmla="*/ 8276 h 12721"/>
                <a:gd name="connsiteX2" fmla="*/ 6896 w 6896"/>
                <a:gd name="connsiteY2" fmla="*/ 0 h 12721"/>
                <a:gd name="connsiteX3" fmla="*/ 1225 w 6896"/>
                <a:gd name="connsiteY3" fmla="*/ 10882 h 12721"/>
                <a:gd name="connsiteX4" fmla="*/ 152 w 6896"/>
                <a:gd name="connsiteY4" fmla="*/ 12721 h 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96" h="12721">
                  <a:moveTo>
                    <a:pt x="0" y="12721"/>
                  </a:moveTo>
                  <a:lnTo>
                    <a:pt x="3678" y="8276"/>
                  </a:lnTo>
                  <a:cubicBezTo>
                    <a:pt x="3678" y="8276"/>
                    <a:pt x="4751" y="4751"/>
                    <a:pt x="6896" y="0"/>
                  </a:cubicBezTo>
                  <a:cubicBezTo>
                    <a:pt x="3525" y="6131"/>
                    <a:pt x="1225" y="10882"/>
                    <a:pt x="1225" y="10882"/>
                  </a:cubicBezTo>
                  <a:cubicBezTo>
                    <a:pt x="1225" y="10882"/>
                    <a:pt x="766" y="11648"/>
                    <a:pt x="152" y="12721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6" name="Vrije vorm: vorm 1545">
              <a:extLst>
                <a:ext uri="{FF2B5EF4-FFF2-40B4-BE49-F238E27FC236}">
                  <a16:creationId xmlns:a16="http://schemas.microsoft.com/office/drawing/2014/main" id="{3BBE3456-02A1-583F-3708-947F86BA5592}"/>
                </a:ext>
              </a:extLst>
            </p:cNvPr>
            <p:cNvSpPr/>
            <p:nvPr/>
          </p:nvSpPr>
          <p:spPr>
            <a:xfrm>
              <a:off x="11774122" y="3687904"/>
              <a:ext cx="98704" cy="123993"/>
            </a:xfrm>
            <a:custGeom>
              <a:avLst/>
              <a:gdLst>
                <a:gd name="connsiteX0" fmla="*/ 47360 w 98704"/>
                <a:gd name="connsiteY0" fmla="*/ 32033 h 123993"/>
                <a:gd name="connsiteX1" fmla="*/ 77094 w 98704"/>
                <a:gd name="connsiteY1" fmla="*/ 23757 h 123993"/>
                <a:gd name="connsiteX2" fmla="*/ 43222 w 98704"/>
                <a:gd name="connsiteY2" fmla="*/ 45214 h 123993"/>
                <a:gd name="connsiteX3" fmla="*/ 2146 w 98704"/>
                <a:gd name="connsiteY3" fmla="*/ 105908 h 123993"/>
                <a:gd name="connsiteX4" fmla="*/ 0 w 98704"/>
                <a:gd name="connsiteY4" fmla="*/ 123994 h 123993"/>
                <a:gd name="connsiteX5" fmla="*/ 47973 w 98704"/>
                <a:gd name="connsiteY5" fmla="*/ 87976 h 123993"/>
                <a:gd name="connsiteX6" fmla="*/ 77248 w 98704"/>
                <a:gd name="connsiteY6" fmla="*/ 57322 h 123993"/>
                <a:gd name="connsiteX7" fmla="*/ 74948 w 98704"/>
                <a:gd name="connsiteY7" fmla="*/ 62993 h 123993"/>
                <a:gd name="connsiteX8" fmla="*/ 76021 w 98704"/>
                <a:gd name="connsiteY8" fmla="*/ 74642 h 123993"/>
                <a:gd name="connsiteX9" fmla="*/ 65753 w 98704"/>
                <a:gd name="connsiteY9" fmla="*/ 92727 h 123993"/>
                <a:gd name="connsiteX10" fmla="*/ 90429 w 98704"/>
                <a:gd name="connsiteY10" fmla="*/ 66365 h 123993"/>
                <a:gd name="connsiteX11" fmla="*/ 98705 w 98704"/>
                <a:gd name="connsiteY11" fmla="*/ 50119 h 123993"/>
                <a:gd name="connsiteX12" fmla="*/ 88283 w 98704"/>
                <a:gd name="connsiteY12" fmla="*/ 33872 h 123993"/>
                <a:gd name="connsiteX13" fmla="*/ 79087 w 98704"/>
                <a:gd name="connsiteY13" fmla="*/ 0 h 123993"/>
                <a:gd name="connsiteX14" fmla="*/ 66826 w 98704"/>
                <a:gd name="connsiteY14" fmla="*/ 5671 h 123993"/>
                <a:gd name="connsiteX15" fmla="*/ 47360 w 98704"/>
                <a:gd name="connsiteY15" fmla="*/ 31880 h 123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8704" h="123993">
                  <a:moveTo>
                    <a:pt x="47360" y="32033"/>
                  </a:moveTo>
                  <a:cubicBezTo>
                    <a:pt x="47360" y="32033"/>
                    <a:pt x="78167" y="15633"/>
                    <a:pt x="77094" y="23757"/>
                  </a:cubicBezTo>
                  <a:cubicBezTo>
                    <a:pt x="76021" y="32033"/>
                    <a:pt x="61767" y="32033"/>
                    <a:pt x="43222" y="45214"/>
                  </a:cubicBezTo>
                  <a:cubicBezTo>
                    <a:pt x="24677" y="58395"/>
                    <a:pt x="2146" y="105908"/>
                    <a:pt x="2146" y="105908"/>
                  </a:cubicBezTo>
                  <a:lnTo>
                    <a:pt x="0" y="123994"/>
                  </a:lnTo>
                  <a:cubicBezTo>
                    <a:pt x="7817" y="119856"/>
                    <a:pt x="41229" y="101464"/>
                    <a:pt x="47973" y="87976"/>
                  </a:cubicBezTo>
                  <a:cubicBezTo>
                    <a:pt x="55636" y="72649"/>
                    <a:pt x="77248" y="51038"/>
                    <a:pt x="77248" y="57322"/>
                  </a:cubicBezTo>
                  <a:cubicBezTo>
                    <a:pt x="77248" y="58395"/>
                    <a:pt x="76328" y="60388"/>
                    <a:pt x="74948" y="62993"/>
                  </a:cubicBezTo>
                  <a:cubicBezTo>
                    <a:pt x="75562" y="62074"/>
                    <a:pt x="86904" y="47513"/>
                    <a:pt x="76021" y="74642"/>
                  </a:cubicBezTo>
                  <a:lnTo>
                    <a:pt x="65753" y="92727"/>
                  </a:lnTo>
                  <a:lnTo>
                    <a:pt x="90429" y="66365"/>
                  </a:lnTo>
                  <a:lnTo>
                    <a:pt x="98705" y="50119"/>
                  </a:lnTo>
                  <a:lnTo>
                    <a:pt x="88283" y="33872"/>
                  </a:lnTo>
                  <a:lnTo>
                    <a:pt x="79087" y="0"/>
                  </a:lnTo>
                  <a:cubicBezTo>
                    <a:pt x="73723" y="1839"/>
                    <a:pt x="69124" y="3832"/>
                    <a:pt x="66826" y="5671"/>
                  </a:cubicBezTo>
                  <a:cubicBezTo>
                    <a:pt x="58549" y="12261"/>
                    <a:pt x="47360" y="31880"/>
                    <a:pt x="47360" y="3188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7" name="Vrije vorm: vorm 1546">
              <a:extLst>
                <a:ext uri="{FF2B5EF4-FFF2-40B4-BE49-F238E27FC236}">
                  <a16:creationId xmlns:a16="http://schemas.microsoft.com/office/drawing/2014/main" id="{98912CB9-7C26-937B-ECE1-C293C0DFAE16}"/>
                </a:ext>
              </a:extLst>
            </p:cNvPr>
            <p:cNvSpPr/>
            <p:nvPr/>
          </p:nvSpPr>
          <p:spPr>
            <a:xfrm>
              <a:off x="11772130" y="3772508"/>
              <a:ext cx="1072" cy="1532"/>
            </a:xfrm>
            <a:custGeom>
              <a:avLst/>
              <a:gdLst>
                <a:gd name="connsiteX0" fmla="*/ 0 w 1072"/>
                <a:gd name="connsiteY0" fmla="*/ 1533 h 1532"/>
                <a:gd name="connsiteX1" fmla="*/ 1072 w 1072"/>
                <a:gd name="connsiteY1" fmla="*/ 307 h 1532"/>
                <a:gd name="connsiteX2" fmla="*/ 306 w 1072"/>
                <a:gd name="connsiteY2" fmla="*/ 0 h 1532"/>
                <a:gd name="connsiteX3" fmla="*/ 0 w 1072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" h="1532">
                  <a:moveTo>
                    <a:pt x="0" y="1533"/>
                  </a:moveTo>
                  <a:lnTo>
                    <a:pt x="1072" y="307"/>
                  </a:lnTo>
                  <a:cubicBezTo>
                    <a:pt x="1072" y="307"/>
                    <a:pt x="459" y="307"/>
                    <a:pt x="306" y="0"/>
                  </a:cubicBezTo>
                  <a:lnTo>
                    <a:pt x="0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8" name="Vrije vorm: vorm 1547">
              <a:extLst>
                <a:ext uri="{FF2B5EF4-FFF2-40B4-BE49-F238E27FC236}">
                  <a16:creationId xmlns:a16="http://schemas.microsoft.com/office/drawing/2014/main" id="{7F78FEC5-0924-C756-56BB-4FC9FF7EF5C7}"/>
                </a:ext>
              </a:extLst>
            </p:cNvPr>
            <p:cNvSpPr/>
            <p:nvPr/>
          </p:nvSpPr>
          <p:spPr>
            <a:xfrm>
              <a:off x="11773884" y="3744460"/>
              <a:ext cx="130669" cy="186220"/>
            </a:xfrm>
            <a:custGeom>
              <a:avLst/>
              <a:gdLst>
                <a:gd name="connsiteX0" fmla="*/ 89747 w 130669"/>
                <a:gd name="connsiteY0" fmla="*/ 22990 h 186220"/>
                <a:gd name="connsiteX1" fmla="*/ 58940 w 130669"/>
                <a:gd name="connsiteY1" fmla="*/ 50885 h 186220"/>
                <a:gd name="connsiteX2" fmla="*/ 23075 w 130669"/>
                <a:gd name="connsiteY2" fmla="*/ 70657 h 186220"/>
                <a:gd name="connsiteX3" fmla="*/ 545 w 130669"/>
                <a:gd name="connsiteY3" fmla="*/ 101923 h 186220"/>
                <a:gd name="connsiteX4" fmla="*/ 85 w 130669"/>
                <a:gd name="connsiteY4" fmla="*/ 186221 h 186220"/>
                <a:gd name="connsiteX5" fmla="*/ 14032 w 130669"/>
                <a:gd name="connsiteY5" fmla="*/ 118016 h 186220"/>
                <a:gd name="connsiteX6" fmla="*/ 56334 w 130669"/>
                <a:gd name="connsiteY6" fmla="*/ 70503 h 186220"/>
                <a:gd name="connsiteX7" fmla="*/ 59093 w 130669"/>
                <a:gd name="connsiteY7" fmla="*/ 67745 h 186220"/>
                <a:gd name="connsiteX8" fmla="*/ 71508 w 130669"/>
                <a:gd name="connsiteY8" fmla="*/ 60388 h 186220"/>
                <a:gd name="connsiteX9" fmla="*/ 57713 w 130669"/>
                <a:gd name="connsiteY9" fmla="*/ 81385 h 186220"/>
                <a:gd name="connsiteX10" fmla="*/ 42847 w 130669"/>
                <a:gd name="connsiteY10" fmla="*/ 97938 h 186220"/>
                <a:gd name="connsiteX11" fmla="*/ 27520 w 130669"/>
                <a:gd name="connsiteY11" fmla="*/ 131504 h 186220"/>
                <a:gd name="connsiteX12" fmla="*/ 130210 w 130669"/>
                <a:gd name="connsiteY12" fmla="*/ 43068 h 186220"/>
                <a:gd name="connsiteX13" fmla="*/ 130669 w 130669"/>
                <a:gd name="connsiteY13" fmla="*/ 42762 h 186220"/>
                <a:gd name="connsiteX14" fmla="*/ 103234 w 130669"/>
                <a:gd name="connsiteY14" fmla="*/ 0 h 186220"/>
                <a:gd name="connsiteX15" fmla="*/ 90054 w 130669"/>
                <a:gd name="connsiteY15" fmla="*/ 23143 h 18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0669" h="186220">
                  <a:moveTo>
                    <a:pt x="89747" y="22990"/>
                  </a:moveTo>
                  <a:lnTo>
                    <a:pt x="58940" y="50885"/>
                  </a:lnTo>
                  <a:lnTo>
                    <a:pt x="23075" y="70657"/>
                  </a:lnTo>
                  <a:cubicBezTo>
                    <a:pt x="23075" y="70657"/>
                    <a:pt x="1464" y="96865"/>
                    <a:pt x="545" y="101923"/>
                  </a:cubicBezTo>
                  <a:cubicBezTo>
                    <a:pt x="-68" y="104682"/>
                    <a:pt x="-68" y="148364"/>
                    <a:pt x="85" y="186221"/>
                  </a:cubicBezTo>
                  <a:cubicBezTo>
                    <a:pt x="2997" y="170434"/>
                    <a:pt x="10047" y="132117"/>
                    <a:pt x="14032" y="118016"/>
                  </a:cubicBezTo>
                  <a:cubicBezTo>
                    <a:pt x="17098" y="107134"/>
                    <a:pt x="41314" y="83531"/>
                    <a:pt x="56334" y="70503"/>
                  </a:cubicBezTo>
                  <a:lnTo>
                    <a:pt x="59093" y="67745"/>
                  </a:lnTo>
                  <a:cubicBezTo>
                    <a:pt x="66450" y="60081"/>
                    <a:pt x="71968" y="56709"/>
                    <a:pt x="71508" y="60388"/>
                  </a:cubicBezTo>
                  <a:cubicBezTo>
                    <a:pt x="71048" y="64066"/>
                    <a:pt x="64764" y="73415"/>
                    <a:pt x="57713" y="81385"/>
                  </a:cubicBezTo>
                  <a:lnTo>
                    <a:pt x="42847" y="97938"/>
                  </a:lnTo>
                  <a:cubicBezTo>
                    <a:pt x="35796" y="105755"/>
                    <a:pt x="28900" y="120929"/>
                    <a:pt x="27520" y="131504"/>
                  </a:cubicBezTo>
                  <a:cubicBezTo>
                    <a:pt x="28900" y="129205"/>
                    <a:pt x="90666" y="74948"/>
                    <a:pt x="130210" y="43068"/>
                  </a:cubicBezTo>
                  <a:cubicBezTo>
                    <a:pt x="130363" y="43068"/>
                    <a:pt x="130516" y="43068"/>
                    <a:pt x="130669" y="42762"/>
                  </a:cubicBezTo>
                  <a:lnTo>
                    <a:pt x="103234" y="0"/>
                  </a:lnTo>
                  <a:cubicBezTo>
                    <a:pt x="96951" y="11495"/>
                    <a:pt x="90054" y="23143"/>
                    <a:pt x="90054" y="2314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49" name="Vrije vorm: vorm 1548">
              <a:extLst>
                <a:ext uri="{FF2B5EF4-FFF2-40B4-BE49-F238E27FC236}">
                  <a16:creationId xmlns:a16="http://schemas.microsoft.com/office/drawing/2014/main" id="{FC887EBB-2530-795E-3EC7-343DE1C00F20}"/>
                </a:ext>
              </a:extLst>
            </p:cNvPr>
            <p:cNvSpPr/>
            <p:nvPr/>
          </p:nvSpPr>
          <p:spPr>
            <a:xfrm>
              <a:off x="11883250" y="3731279"/>
              <a:ext cx="6896" cy="14560"/>
            </a:xfrm>
            <a:custGeom>
              <a:avLst/>
              <a:gdLst>
                <a:gd name="connsiteX0" fmla="*/ 6896 w 6896"/>
                <a:gd name="connsiteY0" fmla="*/ 14560 h 14560"/>
                <a:gd name="connsiteX1" fmla="*/ 306 w 6896"/>
                <a:gd name="connsiteY1" fmla="*/ 0 h 14560"/>
                <a:gd name="connsiteX2" fmla="*/ 0 w 6896"/>
                <a:gd name="connsiteY2" fmla="*/ 613 h 14560"/>
                <a:gd name="connsiteX3" fmla="*/ 6896 w 6896"/>
                <a:gd name="connsiteY3" fmla="*/ 14407 h 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96" h="14560">
                  <a:moveTo>
                    <a:pt x="6896" y="14560"/>
                  </a:moveTo>
                  <a:cubicBezTo>
                    <a:pt x="3525" y="8583"/>
                    <a:pt x="1072" y="3219"/>
                    <a:pt x="306" y="0"/>
                  </a:cubicBezTo>
                  <a:cubicBezTo>
                    <a:pt x="306" y="307"/>
                    <a:pt x="152" y="460"/>
                    <a:pt x="0" y="613"/>
                  </a:cubicBezTo>
                  <a:cubicBezTo>
                    <a:pt x="1532" y="5364"/>
                    <a:pt x="3984" y="9962"/>
                    <a:pt x="6896" y="1440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0" name="Vrije vorm: vorm 1549">
              <a:extLst>
                <a:ext uri="{FF2B5EF4-FFF2-40B4-BE49-F238E27FC236}">
                  <a16:creationId xmlns:a16="http://schemas.microsoft.com/office/drawing/2014/main" id="{F7A62897-21F5-B6F2-7CC9-666924485E45}"/>
                </a:ext>
              </a:extLst>
            </p:cNvPr>
            <p:cNvSpPr/>
            <p:nvPr/>
          </p:nvSpPr>
          <p:spPr>
            <a:xfrm>
              <a:off x="11773356" y="3818948"/>
              <a:ext cx="766" cy="1072"/>
            </a:xfrm>
            <a:custGeom>
              <a:avLst/>
              <a:gdLst>
                <a:gd name="connsiteX0" fmla="*/ 0 w 766"/>
                <a:gd name="connsiteY0" fmla="*/ 153 h 1072"/>
                <a:gd name="connsiteX1" fmla="*/ 0 w 766"/>
                <a:gd name="connsiteY1" fmla="*/ 1073 h 1072"/>
                <a:gd name="connsiteX2" fmla="*/ 766 w 766"/>
                <a:gd name="connsiteY2" fmla="*/ 460 h 1072"/>
                <a:gd name="connsiteX3" fmla="*/ 0 w 766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" h="1072">
                  <a:moveTo>
                    <a:pt x="0" y="153"/>
                  </a:moveTo>
                  <a:lnTo>
                    <a:pt x="0" y="1073"/>
                  </a:lnTo>
                  <a:cubicBezTo>
                    <a:pt x="0" y="1073"/>
                    <a:pt x="766" y="460"/>
                    <a:pt x="766" y="460"/>
                  </a:cubicBezTo>
                  <a:cubicBezTo>
                    <a:pt x="460" y="460"/>
                    <a:pt x="153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1" name="Vrije vorm: vorm 1550">
              <a:extLst>
                <a:ext uri="{FF2B5EF4-FFF2-40B4-BE49-F238E27FC236}">
                  <a16:creationId xmlns:a16="http://schemas.microsoft.com/office/drawing/2014/main" id="{05D45A04-A532-E4D7-F3E6-966C4571333A}"/>
                </a:ext>
              </a:extLst>
            </p:cNvPr>
            <p:cNvSpPr/>
            <p:nvPr/>
          </p:nvSpPr>
          <p:spPr>
            <a:xfrm>
              <a:off x="11871448" y="3711814"/>
              <a:ext cx="1378" cy="3371"/>
            </a:xfrm>
            <a:custGeom>
              <a:avLst/>
              <a:gdLst>
                <a:gd name="connsiteX0" fmla="*/ 613 w 1378"/>
                <a:gd name="connsiteY0" fmla="*/ 3372 h 3371"/>
                <a:gd name="connsiteX1" fmla="*/ 1379 w 1378"/>
                <a:gd name="connsiteY1" fmla="*/ 0 h 3371"/>
                <a:gd name="connsiteX2" fmla="*/ 0 w 1378"/>
                <a:gd name="connsiteY2" fmla="*/ 1686 h 3371"/>
                <a:gd name="connsiteX3" fmla="*/ 613 w 1378"/>
                <a:gd name="connsiteY3" fmla="*/ 3372 h 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" h="3371">
                  <a:moveTo>
                    <a:pt x="613" y="3372"/>
                  </a:moveTo>
                  <a:cubicBezTo>
                    <a:pt x="613" y="3372"/>
                    <a:pt x="920" y="2146"/>
                    <a:pt x="1379" y="0"/>
                  </a:cubicBezTo>
                  <a:cubicBezTo>
                    <a:pt x="920" y="920"/>
                    <a:pt x="459" y="1533"/>
                    <a:pt x="0" y="1686"/>
                  </a:cubicBezTo>
                  <a:cubicBezTo>
                    <a:pt x="307" y="2606"/>
                    <a:pt x="613" y="3372"/>
                    <a:pt x="613" y="3372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2" name="Vrije vorm: vorm 1551">
              <a:extLst>
                <a:ext uri="{FF2B5EF4-FFF2-40B4-BE49-F238E27FC236}">
                  <a16:creationId xmlns:a16="http://schemas.microsoft.com/office/drawing/2014/main" id="{44E5DA77-942D-A73E-342E-271ED7ACA7C0}"/>
                </a:ext>
              </a:extLst>
            </p:cNvPr>
            <p:cNvSpPr/>
            <p:nvPr/>
          </p:nvSpPr>
          <p:spPr>
            <a:xfrm>
              <a:off x="11865317" y="3681927"/>
              <a:ext cx="8123" cy="13640"/>
            </a:xfrm>
            <a:custGeom>
              <a:avLst/>
              <a:gdLst>
                <a:gd name="connsiteX0" fmla="*/ 2759 w 8123"/>
                <a:gd name="connsiteY0" fmla="*/ 13641 h 13640"/>
                <a:gd name="connsiteX1" fmla="*/ 8124 w 8123"/>
                <a:gd name="connsiteY1" fmla="*/ 0 h 13640"/>
                <a:gd name="connsiteX2" fmla="*/ 0 w 8123"/>
                <a:gd name="connsiteY2" fmla="*/ 2299 h 13640"/>
                <a:gd name="connsiteX3" fmla="*/ 2759 w 8123"/>
                <a:gd name="connsiteY3" fmla="*/ 13641 h 1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23" h="13640">
                  <a:moveTo>
                    <a:pt x="2759" y="13641"/>
                  </a:moveTo>
                  <a:cubicBezTo>
                    <a:pt x="2759" y="13641"/>
                    <a:pt x="5058" y="7204"/>
                    <a:pt x="8124" y="0"/>
                  </a:cubicBezTo>
                  <a:cubicBezTo>
                    <a:pt x="5518" y="766"/>
                    <a:pt x="2759" y="1533"/>
                    <a:pt x="0" y="2299"/>
                  </a:cubicBezTo>
                  <a:cubicBezTo>
                    <a:pt x="1687" y="8736"/>
                    <a:pt x="2759" y="13641"/>
                    <a:pt x="2759" y="13641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3" name="Vrije vorm: vorm 1552">
              <a:extLst>
                <a:ext uri="{FF2B5EF4-FFF2-40B4-BE49-F238E27FC236}">
                  <a16:creationId xmlns:a16="http://schemas.microsoft.com/office/drawing/2014/main" id="{A1A568C1-22C6-9407-6B90-1A38AD3C50CD}"/>
                </a:ext>
              </a:extLst>
            </p:cNvPr>
            <p:cNvSpPr/>
            <p:nvPr/>
          </p:nvSpPr>
          <p:spPr>
            <a:xfrm>
              <a:off x="11478622" y="4067090"/>
              <a:ext cx="1379" cy="1226"/>
            </a:xfrm>
            <a:custGeom>
              <a:avLst/>
              <a:gdLst>
                <a:gd name="connsiteX0" fmla="*/ 0 w 1379"/>
                <a:gd name="connsiteY0" fmla="*/ 0 h 1226"/>
                <a:gd name="connsiteX1" fmla="*/ 307 w 1379"/>
                <a:gd name="connsiteY1" fmla="*/ 613 h 1226"/>
                <a:gd name="connsiteX2" fmla="*/ 1380 w 1379"/>
                <a:gd name="connsiteY2" fmla="*/ 1226 h 1226"/>
                <a:gd name="connsiteX3" fmla="*/ 0 w 1379"/>
                <a:gd name="connsiteY3" fmla="*/ 0 h 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1226">
                  <a:moveTo>
                    <a:pt x="0" y="0"/>
                  </a:moveTo>
                  <a:cubicBezTo>
                    <a:pt x="0" y="0"/>
                    <a:pt x="307" y="460"/>
                    <a:pt x="307" y="613"/>
                  </a:cubicBezTo>
                  <a:lnTo>
                    <a:pt x="1380" y="1226"/>
                  </a:lnTo>
                  <a:cubicBezTo>
                    <a:pt x="1380" y="1226"/>
                    <a:pt x="459" y="46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4" name="Vrije vorm: vorm 1553">
              <a:extLst>
                <a:ext uri="{FF2B5EF4-FFF2-40B4-BE49-F238E27FC236}">
                  <a16:creationId xmlns:a16="http://schemas.microsoft.com/office/drawing/2014/main" id="{640263DA-55FB-6086-0734-31D97A11C2D8}"/>
                </a:ext>
              </a:extLst>
            </p:cNvPr>
            <p:cNvSpPr/>
            <p:nvPr/>
          </p:nvSpPr>
          <p:spPr>
            <a:xfrm>
              <a:off x="11929230" y="3341518"/>
              <a:ext cx="14866" cy="15633"/>
            </a:xfrm>
            <a:custGeom>
              <a:avLst/>
              <a:gdLst>
                <a:gd name="connsiteX0" fmla="*/ 14867 w 14866"/>
                <a:gd name="connsiteY0" fmla="*/ 0 h 15633"/>
                <a:gd name="connsiteX1" fmla="*/ 0 w 14866"/>
                <a:gd name="connsiteY1" fmla="*/ 15633 h 15633"/>
                <a:gd name="connsiteX2" fmla="*/ 14867 w 14866"/>
                <a:gd name="connsiteY2" fmla="*/ 0 h 1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66" h="15633">
                  <a:moveTo>
                    <a:pt x="14867" y="0"/>
                  </a:moveTo>
                  <a:cubicBezTo>
                    <a:pt x="10576" y="4138"/>
                    <a:pt x="5364" y="9349"/>
                    <a:pt x="0" y="15633"/>
                  </a:cubicBezTo>
                  <a:cubicBezTo>
                    <a:pt x="4598" y="11035"/>
                    <a:pt x="10115" y="5211"/>
                    <a:pt x="1486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5" name="Vrije vorm: vorm 1554">
              <a:extLst>
                <a:ext uri="{FF2B5EF4-FFF2-40B4-BE49-F238E27FC236}">
                  <a16:creationId xmlns:a16="http://schemas.microsoft.com/office/drawing/2014/main" id="{E1ACEC5E-B2F5-40BF-68CF-AAC441950AFA}"/>
                </a:ext>
              </a:extLst>
            </p:cNvPr>
            <p:cNvSpPr/>
            <p:nvPr/>
          </p:nvSpPr>
          <p:spPr>
            <a:xfrm>
              <a:off x="12021497" y="3977581"/>
              <a:ext cx="3678" cy="5057"/>
            </a:xfrm>
            <a:custGeom>
              <a:avLst/>
              <a:gdLst>
                <a:gd name="connsiteX0" fmla="*/ 3678 w 3678"/>
                <a:gd name="connsiteY0" fmla="*/ 920 h 5057"/>
                <a:gd name="connsiteX1" fmla="*/ 766 w 3678"/>
                <a:gd name="connsiteY1" fmla="*/ 0 h 5057"/>
                <a:gd name="connsiteX2" fmla="*/ 0 w 3678"/>
                <a:gd name="connsiteY2" fmla="*/ 5058 h 5057"/>
                <a:gd name="connsiteX3" fmla="*/ 3678 w 3678"/>
                <a:gd name="connsiteY3" fmla="*/ 920 h 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8" h="5057">
                  <a:moveTo>
                    <a:pt x="3678" y="920"/>
                  </a:moveTo>
                  <a:cubicBezTo>
                    <a:pt x="2606" y="1226"/>
                    <a:pt x="1686" y="1073"/>
                    <a:pt x="766" y="0"/>
                  </a:cubicBezTo>
                  <a:cubicBezTo>
                    <a:pt x="307" y="3065"/>
                    <a:pt x="0" y="5058"/>
                    <a:pt x="0" y="5058"/>
                  </a:cubicBezTo>
                  <a:lnTo>
                    <a:pt x="3678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6" name="Vrije vorm: vorm 1555">
              <a:extLst>
                <a:ext uri="{FF2B5EF4-FFF2-40B4-BE49-F238E27FC236}">
                  <a16:creationId xmlns:a16="http://schemas.microsoft.com/office/drawing/2014/main" id="{072A9100-DDEC-1974-CA75-DA4C9B51924F}"/>
                </a:ext>
              </a:extLst>
            </p:cNvPr>
            <p:cNvSpPr/>
            <p:nvPr/>
          </p:nvSpPr>
          <p:spPr>
            <a:xfrm>
              <a:off x="12035445" y="3833509"/>
              <a:ext cx="24063" cy="17472"/>
            </a:xfrm>
            <a:custGeom>
              <a:avLst/>
              <a:gdLst>
                <a:gd name="connsiteX0" fmla="*/ 24063 w 24063"/>
                <a:gd name="connsiteY0" fmla="*/ 0 h 17472"/>
                <a:gd name="connsiteX1" fmla="*/ 0 w 24063"/>
                <a:gd name="connsiteY1" fmla="*/ 17473 h 17472"/>
                <a:gd name="connsiteX2" fmla="*/ 4444 w 24063"/>
                <a:gd name="connsiteY2" fmla="*/ 15633 h 17472"/>
                <a:gd name="connsiteX3" fmla="*/ 24063 w 24063"/>
                <a:gd name="connsiteY3" fmla="*/ 0 h 1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3" h="17472">
                  <a:moveTo>
                    <a:pt x="24063" y="0"/>
                  </a:moveTo>
                  <a:cubicBezTo>
                    <a:pt x="17013" y="4905"/>
                    <a:pt x="8430" y="11495"/>
                    <a:pt x="0" y="17473"/>
                  </a:cubicBezTo>
                  <a:lnTo>
                    <a:pt x="4444" y="15633"/>
                  </a:lnTo>
                  <a:lnTo>
                    <a:pt x="24063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7" name="Vrije vorm: vorm 1556">
              <a:extLst>
                <a:ext uri="{FF2B5EF4-FFF2-40B4-BE49-F238E27FC236}">
                  <a16:creationId xmlns:a16="http://schemas.microsoft.com/office/drawing/2014/main" id="{A6C884E3-5A27-61C6-6A8A-48132CA70B60}"/>
                </a:ext>
              </a:extLst>
            </p:cNvPr>
            <p:cNvSpPr/>
            <p:nvPr/>
          </p:nvSpPr>
          <p:spPr>
            <a:xfrm>
              <a:off x="12071003" y="3943862"/>
              <a:ext cx="10422" cy="6743"/>
            </a:xfrm>
            <a:custGeom>
              <a:avLst/>
              <a:gdLst>
                <a:gd name="connsiteX0" fmla="*/ 0 w 10422"/>
                <a:gd name="connsiteY0" fmla="*/ 6744 h 6743"/>
                <a:gd name="connsiteX1" fmla="*/ 9503 w 10422"/>
                <a:gd name="connsiteY1" fmla="*/ 920 h 6743"/>
                <a:gd name="connsiteX2" fmla="*/ 10422 w 10422"/>
                <a:gd name="connsiteY2" fmla="*/ 0 h 6743"/>
                <a:gd name="connsiteX3" fmla="*/ 0 w 10422"/>
                <a:gd name="connsiteY3" fmla="*/ 6744 h 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2" h="6743">
                  <a:moveTo>
                    <a:pt x="0" y="6744"/>
                  </a:moveTo>
                  <a:cubicBezTo>
                    <a:pt x="3984" y="4905"/>
                    <a:pt x="7510" y="3065"/>
                    <a:pt x="9503" y="920"/>
                  </a:cubicBezTo>
                  <a:cubicBezTo>
                    <a:pt x="9655" y="766"/>
                    <a:pt x="10115" y="307"/>
                    <a:pt x="10422" y="0"/>
                  </a:cubicBezTo>
                  <a:cubicBezTo>
                    <a:pt x="7050" y="2606"/>
                    <a:pt x="3525" y="4751"/>
                    <a:pt x="0" y="674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8" name="Vrije vorm: vorm 1557">
              <a:extLst>
                <a:ext uri="{FF2B5EF4-FFF2-40B4-BE49-F238E27FC236}">
                  <a16:creationId xmlns:a16="http://schemas.microsoft.com/office/drawing/2014/main" id="{579FAA57-51FE-F4F6-9298-1C4AF819680D}"/>
                </a:ext>
              </a:extLst>
            </p:cNvPr>
            <p:cNvSpPr/>
            <p:nvPr/>
          </p:nvSpPr>
          <p:spPr>
            <a:xfrm>
              <a:off x="12001572" y="3974822"/>
              <a:ext cx="12107" cy="15786"/>
            </a:xfrm>
            <a:custGeom>
              <a:avLst/>
              <a:gdLst>
                <a:gd name="connsiteX0" fmla="*/ 10115 w 12107"/>
                <a:gd name="connsiteY0" fmla="*/ 11648 h 15786"/>
                <a:gd name="connsiteX1" fmla="*/ 12108 w 12107"/>
                <a:gd name="connsiteY1" fmla="*/ 0 h 15786"/>
                <a:gd name="connsiteX2" fmla="*/ 0 w 12107"/>
                <a:gd name="connsiteY2" fmla="*/ 15787 h 15786"/>
                <a:gd name="connsiteX3" fmla="*/ 10115 w 12107"/>
                <a:gd name="connsiteY3" fmla="*/ 11648 h 1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07" h="15786">
                  <a:moveTo>
                    <a:pt x="10115" y="11648"/>
                  </a:moveTo>
                  <a:lnTo>
                    <a:pt x="12108" y="0"/>
                  </a:lnTo>
                  <a:cubicBezTo>
                    <a:pt x="9349" y="5824"/>
                    <a:pt x="4905" y="11495"/>
                    <a:pt x="0" y="15787"/>
                  </a:cubicBezTo>
                  <a:lnTo>
                    <a:pt x="10115" y="11648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59" name="Vrije vorm: vorm 1558">
              <a:extLst>
                <a:ext uri="{FF2B5EF4-FFF2-40B4-BE49-F238E27FC236}">
                  <a16:creationId xmlns:a16="http://schemas.microsoft.com/office/drawing/2014/main" id="{A13157E5-AFB0-3861-7B2F-EC6272E42002}"/>
                </a:ext>
              </a:extLst>
            </p:cNvPr>
            <p:cNvSpPr/>
            <p:nvPr/>
          </p:nvSpPr>
          <p:spPr>
            <a:xfrm>
              <a:off x="11457931" y="3305807"/>
              <a:ext cx="15326" cy="1685"/>
            </a:xfrm>
            <a:custGeom>
              <a:avLst/>
              <a:gdLst>
                <a:gd name="connsiteX0" fmla="*/ 0 w 15326"/>
                <a:gd name="connsiteY0" fmla="*/ 1686 h 1685"/>
                <a:gd name="connsiteX1" fmla="*/ 0 w 15326"/>
                <a:gd name="connsiteY1" fmla="*/ 0 h 1685"/>
                <a:gd name="connsiteX2" fmla="*/ 0 w 15326"/>
                <a:gd name="connsiteY2" fmla="*/ 1686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1685">
                  <a:moveTo>
                    <a:pt x="0" y="1686"/>
                  </a:moveTo>
                  <a:cubicBezTo>
                    <a:pt x="0" y="1686"/>
                    <a:pt x="0" y="613"/>
                    <a:pt x="0" y="0"/>
                  </a:cubicBezTo>
                  <a:cubicBezTo>
                    <a:pt x="0" y="0"/>
                    <a:pt x="0" y="460"/>
                    <a:pt x="0" y="168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0" name="Vrije vorm: vorm 1559">
              <a:extLst>
                <a:ext uri="{FF2B5EF4-FFF2-40B4-BE49-F238E27FC236}">
                  <a16:creationId xmlns:a16="http://schemas.microsoft.com/office/drawing/2014/main" id="{80F70775-D61F-EBC8-EE90-A0496D9F266C}"/>
                </a:ext>
              </a:extLst>
            </p:cNvPr>
            <p:cNvSpPr/>
            <p:nvPr/>
          </p:nvSpPr>
          <p:spPr>
            <a:xfrm>
              <a:off x="12113152" y="3848069"/>
              <a:ext cx="1685" cy="3525"/>
            </a:xfrm>
            <a:custGeom>
              <a:avLst/>
              <a:gdLst>
                <a:gd name="connsiteX0" fmla="*/ 0 w 1685"/>
                <a:gd name="connsiteY0" fmla="*/ 3525 h 3525"/>
                <a:gd name="connsiteX1" fmla="*/ 1686 w 1685"/>
                <a:gd name="connsiteY1" fmla="*/ 0 h 3525"/>
                <a:gd name="connsiteX2" fmla="*/ 0 w 1685"/>
                <a:gd name="connsiteY2" fmla="*/ 153 h 3525"/>
                <a:gd name="connsiteX3" fmla="*/ 0 w 1685"/>
                <a:gd name="connsiteY3" fmla="*/ 3525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" h="3525">
                  <a:moveTo>
                    <a:pt x="0" y="3525"/>
                  </a:moveTo>
                  <a:lnTo>
                    <a:pt x="1686" y="0"/>
                  </a:lnTo>
                  <a:cubicBezTo>
                    <a:pt x="1686" y="0"/>
                    <a:pt x="459" y="460"/>
                    <a:pt x="0" y="153"/>
                  </a:cubicBezTo>
                  <a:cubicBezTo>
                    <a:pt x="0" y="1226"/>
                    <a:pt x="0" y="2299"/>
                    <a:pt x="0" y="3525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1" name="Vrije vorm: vorm 1560">
              <a:extLst>
                <a:ext uri="{FF2B5EF4-FFF2-40B4-BE49-F238E27FC236}">
                  <a16:creationId xmlns:a16="http://schemas.microsoft.com/office/drawing/2014/main" id="{74C2F555-273B-DB57-C77A-36422DDB4C76}"/>
                </a:ext>
              </a:extLst>
            </p:cNvPr>
            <p:cNvSpPr/>
            <p:nvPr/>
          </p:nvSpPr>
          <p:spPr>
            <a:xfrm>
              <a:off x="11304037" y="3575252"/>
              <a:ext cx="27599" cy="64832"/>
            </a:xfrm>
            <a:custGeom>
              <a:avLst/>
              <a:gdLst>
                <a:gd name="connsiteX0" fmla="*/ 25761 w 27599"/>
                <a:gd name="connsiteY0" fmla="*/ 62993 h 64832"/>
                <a:gd name="connsiteX1" fmla="*/ 27600 w 27599"/>
                <a:gd name="connsiteY1" fmla="*/ 64832 h 64832"/>
                <a:gd name="connsiteX2" fmla="*/ 12 w 27599"/>
                <a:gd name="connsiteY2" fmla="*/ 0 h 64832"/>
                <a:gd name="connsiteX3" fmla="*/ 25761 w 27599"/>
                <a:gd name="connsiteY3" fmla="*/ 62993 h 6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99" h="64832">
                  <a:moveTo>
                    <a:pt x="25761" y="62993"/>
                  </a:moveTo>
                  <a:lnTo>
                    <a:pt x="27600" y="64832"/>
                  </a:lnTo>
                  <a:cubicBezTo>
                    <a:pt x="17178" y="49046"/>
                    <a:pt x="12" y="0"/>
                    <a:pt x="12" y="0"/>
                  </a:cubicBezTo>
                  <a:cubicBezTo>
                    <a:pt x="12" y="0"/>
                    <a:pt x="-1367" y="7817"/>
                    <a:pt x="25761" y="6299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2" name="Vrije vorm: vorm 1561">
              <a:extLst>
                <a:ext uri="{FF2B5EF4-FFF2-40B4-BE49-F238E27FC236}">
                  <a16:creationId xmlns:a16="http://schemas.microsoft.com/office/drawing/2014/main" id="{A865593B-C211-9620-53B6-4EE18FEEA3F3}"/>
                </a:ext>
              </a:extLst>
            </p:cNvPr>
            <p:cNvSpPr/>
            <p:nvPr/>
          </p:nvSpPr>
          <p:spPr>
            <a:xfrm>
              <a:off x="11602002" y="3406351"/>
              <a:ext cx="15940" cy="27128"/>
            </a:xfrm>
            <a:custGeom>
              <a:avLst/>
              <a:gdLst>
                <a:gd name="connsiteX0" fmla="*/ 7051 w 15940"/>
                <a:gd name="connsiteY0" fmla="*/ 14560 h 27128"/>
                <a:gd name="connsiteX1" fmla="*/ 0 w 15940"/>
                <a:gd name="connsiteY1" fmla="*/ 0 h 27128"/>
                <a:gd name="connsiteX2" fmla="*/ 920 w 15940"/>
                <a:gd name="connsiteY2" fmla="*/ 3985 h 27128"/>
                <a:gd name="connsiteX3" fmla="*/ 15940 w 15940"/>
                <a:gd name="connsiteY3" fmla="*/ 27128 h 27128"/>
                <a:gd name="connsiteX4" fmla="*/ 7051 w 15940"/>
                <a:gd name="connsiteY4" fmla="*/ 14560 h 2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40" h="27128">
                  <a:moveTo>
                    <a:pt x="7051" y="14560"/>
                  </a:moveTo>
                  <a:cubicBezTo>
                    <a:pt x="4445" y="10729"/>
                    <a:pt x="2146" y="5671"/>
                    <a:pt x="0" y="0"/>
                  </a:cubicBezTo>
                  <a:cubicBezTo>
                    <a:pt x="307" y="1533"/>
                    <a:pt x="614" y="2912"/>
                    <a:pt x="920" y="3985"/>
                  </a:cubicBezTo>
                  <a:cubicBezTo>
                    <a:pt x="4751" y="11342"/>
                    <a:pt x="9656" y="19465"/>
                    <a:pt x="15940" y="27128"/>
                  </a:cubicBezTo>
                  <a:cubicBezTo>
                    <a:pt x="12261" y="22071"/>
                    <a:pt x="9197" y="17779"/>
                    <a:pt x="7051" y="1456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3" name="Vrije vorm: vorm 1562">
              <a:extLst>
                <a:ext uri="{FF2B5EF4-FFF2-40B4-BE49-F238E27FC236}">
                  <a16:creationId xmlns:a16="http://schemas.microsoft.com/office/drawing/2014/main" id="{9DB5A065-7BE7-95BF-F5A9-49EE32E97149}"/>
                </a:ext>
              </a:extLst>
            </p:cNvPr>
            <p:cNvSpPr/>
            <p:nvPr/>
          </p:nvSpPr>
          <p:spPr>
            <a:xfrm>
              <a:off x="11596331" y="3220896"/>
              <a:ext cx="1379" cy="2452"/>
            </a:xfrm>
            <a:custGeom>
              <a:avLst/>
              <a:gdLst>
                <a:gd name="connsiteX0" fmla="*/ 766 w 1379"/>
                <a:gd name="connsiteY0" fmla="*/ 766 h 2452"/>
                <a:gd name="connsiteX1" fmla="*/ 0 w 1379"/>
                <a:gd name="connsiteY1" fmla="*/ 0 h 2452"/>
                <a:gd name="connsiteX2" fmla="*/ 1380 w 1379"/>
                <a:gd name="connsiteY2" fmla="*/ 2452 h 2452"/>
                <a:gd name="connsiteX3" fmla="*/ 766 w 1379"/>
                <a:gd name="connsiteY3" fmla="*/ 766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2452">
                  <a:moveTo>
                    <a:pt x="766" y="766"/>
                  </a:moveTo>
                  <a:lnTo>
                    <a:pt x="0" y="0"/>
                  </a:lnTo>
                  <a:lnTo>
                    <a:pt x="1380" y="2452"/>
                  </a:lnTo>
                  <a:cubicBezTo>
                    <a:pt x="1380" y="2452"/>
                    <a:pt x="920" y="1379"/>
                    <a:pt x="766" y="76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4" name="Vrije vorm: vorm 1563">
              <a:extLst>
                <a:ext uri="{FF2B5EF4-FFF2-40B4-BE49-F238E27FC236}">
                  <a16:creationId xmlns:a16="http://schemas.microsoft.com/office/drawing/2014/main" id="{63FC6994-D4A9-DC93-E0A5-6F274FDF9B43}"/>
                </a:ext>
              </a:extLst>
            </p:cNvPr>
            <p:cNvSpPr/>
            <p:nvPr/>
          </p:nvSpPr>
          <p:spPr>
            <a:xfrm>
              <a:off x="11677717" y="3220590"/>
              <a:ext cx="1226" cy="3218"/>
            </a:xfrm>
            <a:custGeom>
              <a:avLst/>
              <a:gdLst>
                <a:gd name="connsiteX0" fmla="*/ 0 w 1226"/>
                <a:gd name="connsiteY0" fmla="*/ 0 h 3218"/>
                <a:gd name="connsiteX1" fmla="*/ 0 w 1226"/>
                <a:gd name="connsiteY1" fmla="*/ 3219 h 3218"/>
                <a:gd name="connsiteX2" fmla="*/ 1226 w 1226"/>
                <a:gd name="connsiteY2" fmla="*/ 1226 h 3218"/>
                <a:gd name="connsiteX3" fmla="*/ 0 w 1226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3218">
                  <a:moveTo>
                    <a:pt x="0" y="0"/>
                  </a:moveTo>
                  <a:lnTo>
                    <a:pt x="0" y="3219"/>
                  </a:lnTo>
                  <a:lnTo>
                    <a:pt x="1226" y="1226"/>
                  </a:lnTo>
                  <a:cubicBezTo>
                    <a:pt x="1226" y="1226"/>
                    <a:pt x="307" y="76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5" name="Vrije vorm: vorm 1564">
              <a:extLst>
                <a:ext uri="{FF2B5EF4-FFF2-40B4-BE49-F238E27FC236}">
                  <a16:creationId xmlns:a16="http://schemas.microsoft.com/office/drawing/2014/main" id="{B5D0D301-4F69-4985-CB79-77FF6E294980}"/>
                </a:ext>
              </a:extLst>
            </p:cNvPr>
            <p:cNvSpPr/>
            <p:nvPr/>
          </p:nvSpPr>
          <p:spPr>
            <a:xfrm>
              <a:off x="11903174" y="3381061"/>
              <a:ext cx="9809" cy="29120"/>
            </a:xfrm>
            <a:custGeom>
              <a:avLst/>
              <a:gdLst>
                <a:gd name="connsiteX0" fmla="*/ 9809 w 9809"/>
                <a:gd name="connsiteY0" fmla="*/ 0 h 29120"/>
                <a:gd name="connsiteX1" fmla="*/ 6897 w 9809"/>
                <a:gd name="connsiteY1" fmla="*/ 5824 h 29120"/>
                <a:gd name="connsiteX2" fmla="*/ 0 w 9809"/>
                <a:gd name="connsiteY2" fmla="*/ 29121 h 29120"/>
                <a:gd name="connsiteX3" fmla="*/ 9809 w 9809"/>
                <a:gd name="connsiteY3" fmla="*/ 0 h 2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09" h="29120">
                  <a:moveTo>
                    <a:pt x="9809" y="0"/>
                  </a:moveTo>
                  <a:cubicBezTo>
                    <a:pt x="8889" y="1992"/>
                    <a:pt x="7817" y="3832"/>
                    <a:pt x="6897" y="5824"/>
                  </a:cubicBezTo>
                  <a:cubicBezTo>
                    <a:pt x="4751" y="10729"/>
                    <a:pt x="2452" y="19159"/>
                    <a:pt x="0" y="29121"/>
                  </a:cubicBezTo>
                  <a:cubicBezTo>
                    <a:pt x="3218" y="18699"/>
                    <a:pt x="6590" y="8276"/>
                    <a:pt x="9809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6" name="Vrije vorm: vorm 1565">
              <a:extLst>
                <a:ext uri="{FF2B5EF4-FFF2-40B4-BE49-F238E27FC236}">
                  <a16:creationId xmlns:a16="http://schemas.microsoft.com/office/drawing/2014/main" id="{ECAB957C-8E8B-1137-2CA6-4D0377C8711C}"/>
                </a:ext>
              </a:extLst>
            </p:cNvPr>
            <p:cNvSpPr/>
            <p:nvPr/>
          </p:nvSpPr>
          <p:spPr>
            <a:xfrm>
              <a:off x="11669134" y="3494633"/>
              <a:ext cx="2605" cy="3525"/>
            </a:xfrm>
            <a:custGeom>
              <a:avLst/>
              <a:gdLst>
                <a:gd name="connsiteX0" fmla="*/ 153 w 2605"/>
                <a:gd name="connsiteY0" fmla="*/ 153 h 3525"/>
                <a:gd name="connsiteX1" fmla="*/ 0 w 2605"/>
                <a:gd name="connsiteY1" fmla="*/ 0 h 3525"/>
                <a:gd name="connsiteX2" fmla="*/ 2605 w 2605"/>
                <a:gd name="connsiteY2" fmla="*/ 3525 h 3525"/>
                <a:gd name="connsiteX3" fmla="*/ 2605 w 2605"/>
                <a:gd name="connsiteY3" fmla="*/ 1073 h 3525"/>
                <a:gd name="connsiteX4" fmla="*/ 307 w 2605"/>
                <a:gd name="connsiteY4" fmla="*/ 153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5" h="3525">
                  <a:moveTo>
                    <a:pt x="153" y="153"/>
                  </a:moveTo>
                  <a:cubicBezTo>
                    <a:pt x="153" y="153"/>
                    <a:pt x="153" y="153"/>
                    <a:pt x="0" y="0"/>
                  </a:cubicBezTo>
                  <a:cubicBezTo>
                    <a:pt x="1686" y="2299"/>
                    <a:pt x="2605" y="3525"/>
                    <a:pt x="2605" y="3525"/>
                  </a:cubicBezTo>
                  <a:lnTo>
                    <a:pt x="2605" y="1073"/>
                  </a:lnTo>
                  <a:cubicBezTo>
                    <a:pt x="2605" y="1073"/>
                    <a:pt x="1073" y="766"/>
                    <a:pt x="307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7" name="Vrije vorm: vorm 1566">
              <a:extLst>
                <a:ext uri="{FF2B5EF4-FFF2-40B4-BE49-F238E27FC236}">
                  <a16:creationId xmlns:a16="http://schemas.microsoft.com/office/drawing/2014/main" id="{17185E84-EF29-DAE5-366A-47620B038C83}"/>
                </a:ext>
              </a:extLst>
            </p:cNvPr>
            <p:cNvSpPr/>
            <p:nvPr/>
          </p:nvSpPr>
          <p:spPr>
            <a:xfrm>
              <a:off x="11589128" y="3396695"/>
              <a:ext cx="2145" cy="1839"/>
            </a:xfrm>
            <a:custGeom>
              <a:avLst/>
              <a:gdLst>
                <a:gd name="connsiteX0" fmla="*/ 0 w 2145"/>
                <a:gd name="connsiteY0" fmla="*/ 0 h 1839"/>
                <a:gd name="connsiteX1" fmla="*/ 2145 w 2145"/>
                <a:gd name="connsiteY1" fmla="*/ 1839 h 1839"/>
                <a:gd name="connsiteX2" fmla="*/ 1993 w 2145"/>
                <a:gd name="connsiteY2" fmla="*/ 1379 h 1839"/>
                <a:gd name="connsiteX3" fmla="*/ 0 w 2145"/>
                <a:gd name="connsiteY3" fmla="*/ 153 h 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1839">
                  <a:moveTo>
                    <a:pt x="0" y="0"/>
                  </a:moveTo>
                  <a:lnTo>
                    <a:pt x="2145" y="1839"/>
                  </a:lnTo>
                  <a:cubicBezTo>
                    <a:pt x="2145" y="1839"/>
                    <a:pt x="2145" y="1533"/>
                    <a:pt x="1993" y="1379"/>
                  </a:cubicBezTo>
                  <a:cubicBezTo>
                    <a:pt x="1379" y="1073"/>
                    <a:pt x="766" y="61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8" name="Vrije vorm: vorm 1567">
              <a:extLst>
                <a:ext uri="{FF2B5EF4-FFF2-40B4-BE49-F238E27FC236}">
                  <a16:creationId xmlns:a16="http://schemas.microsoft.com/office/drawing/2014/main" id="{462A7AAB-BD2A-F534-E8D3-AB96E3E510FC}"/>
                </a:ext>
              </a:extLst>
            </p:cNvPr>
            <p:cNvSpPr/>
            <p:nvPr/>
          </p:nvSpPr>
          <p:spPr>
            <a:xfrm>
              <a:off x="11884169" y="3242967"/>
              <a:ext cx="5057" cy="11341"/>
            </a:xfrm>
            <a:custGeom>
              <a:avLst/>
              <a:gdLst>
                <a:gd name="connsiteX0" fmla="*/ 5057 w 5057"/>
                <a:gd name="connsiteY0" fmla="*/ 0 h 11341"/>
                <a:gd name="connsiteX1" fmla="*/ 0 w 5057"/>
                <a:gd name="connsiteY1" fmla="*/ 11342 h 11341"/>
                <a:gd name="connsiteX2" fmla="*/ 5057 w 5057"/>
                <a:gd name="connsiteY2" fmla="*/ 0 h 1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57" h="11341">
                  <a:moveTo>
                    <a:pt x="5057" y="0"/>
                  </a:moveTo>
                  <a:cubicBezTo>
                    <a:pt x="3371" y="3832"/>
                    <a:pt x="1686" y="7510"/>
                    <a:pt x="0" y="11342"/>
                  </a:cubicBezTo>
                  <a:cubicBezTo>
                    <a:pt x="1839" y="7510"/>
                    <a:pt x="3525" y="3678"/>
                    <a:pt x="505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69" name="Vrije vorm: vorm 1568">
              <a:extLst>
                <a:ext uri="{FF2B5EF4-FFF2-40B4-BE49-F238E27FC236}">
                  <a16:creationId xmlns:a16="http://schemas.microsoft.com/office/drawing/2014/main" id="{3923452B-7790-4B7F-DE84-E92C6A7EE3D7}"/>
                </a:ext>
              </a:extLst>
            </p:cNvPr>
            <p:cNvSpPr/>
            <p:nvPr/>
          </p:nvSpPr>
          <p:spPr>
            <a:xfrm>
              <a:off x="11804009" y="3266877"/>
              <a:ext cx="3065" cy="11035"/>
            </a:xfrm>
            <a:custGeom>
              <a:avLst/>
              <a:gdLst>
                <a:gd name="connsiteX0" fmla="*/ 1226 w 3065"/>
                <a:gd name="connsiteY0" fmla="*/ 8430 h 11035"/>
                <a:gd name="connsiteX1" fmla="*/ 0 w 3065"/>
                <a:gd name="connsiteY1" fmla="*/ 9043 h 11035"/>
                <a:gd name="connsiteX2" fmla="*/ 1226 w 3065"/>
                <a:gd name="connsiteY2" fmla="*/ 11035 h 11035"/>
                <a:gd name="connsiteX3" fmla="*/ 3066 w 3065"/>
                <a:gd name="connsiteY3" fmla="*/ 0 h 11035"/>
                <a:gd name="connsiteX4" fmla="*/ 1226 w 3065"/>
                <a:gd name="connsiteY4" fmla="*/ 843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5" h="11035">
                  <a:moveTo>
                    <a:pt x="1226" y="8430"/>
                  </a:moveTo>
                  <a:cubicBezTo>
                    <a:pt x="1226" y="9349"/>
                    <a:pt x="614" y="9503"/>
                    <a:pt x="0" y="9043"/>
                  </a:cubicBezTo>
                  <a:cubicBezTo>
                    <a:pt x="766" y="10269"/>
                    <a:pt x="1226" y="11035"/>
                    <a:pt x="1226" y="11035"/>
                  </a:cubicBezTo>
                  <a:lnTo>
                    <a:pt x="3066" y="0"/>
                  </a:lnTo>
                  <a:cubicBezTo>
                    <a:pt x="2146" y="3832"/>
                    <a:pt x="1380" y="6897"/>
                    <a:pt x="1226" y="843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0" name="Vrije vorm: vorm 1569">
              <a:extLst>
                <a:ext uri="{FF2B5EF4-FFF2-40B4-BE49-F238E27FC236}">
                  <a16:creationId xmlns:a16="http://schemas.microsoft.com/office/drawing/2014/main" id="{B68CEA2E-E3ED-9090-478B-8AC89BB1294B}"/>
                </a:ext>
              </a:extLst>
            </p:cNvPr>
            <p:cNvSpPr/>
            <p:nvPr/>
          </p:nvSpPr>
          <p:spPr>
            <a:xfrm>
              <a:off x="11825927" y="3343664"/>
              <a:ext cx="1379" cy="3371"/>
            </a:xfrm>
            <a:custGeom>
              <a:avLst/>
              <a:gdLst>
                <a:gd name="connsiteX0" fmla="*/ 767 w 1379"/>
                <a:gd name="connsiteY0" fmla="*/ 3372 h 3371"/>
                <a:gd name="connsiteX1" fmla="*/ 1380 w 1379"/>
                <a:gd name="connsiteY1" fmla="*/ 0 h 3371"/>
                <a:gd name="connsiteX2" fmla="*/ 0 w 1379"/>
                <a:gd name="connsiteY2" fmla="*/ 460 h 3371"/>
                <a:gd name="connsiteX3" fmla="*/ 767 w 1379"/>
                <a:gd name="connsiteY3" fmla="*/ 3372 h 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3371">
                  <a:moveTo>
                    <a:pt x="767" y="3372"/>
                  </a:moveTo>
                  <a:lnTo>
                    <a:pt x="1380" y="0"/>
                  </a:lnTo>
                  <a:cubicBezTo>
                    <a:pt x="1380" y="0"/>
                    <a:pt x="614" y="766"/>
                    <a:pt x="0" y="460"/>
                  </a:cubicBezTo>
                  <a:lnTo>
                    <a:pt x="767" y="3372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1" name="Vrije vorm: vorm 1570">
              <a:extLst>
                <a:ext uri="{FF2B5EF4-FFF2-40B4-BE49-F238E27FC236}">
                  <a16:creationId xmlns:a16="http://schemas.microsoft.com/office/drawing/2014/main" id="{B35CD0F4-FDEE-EA66-8AFE-138F546AE383}"/>
                </a:ext>
              </a:extLst>
            </p:cNvPr>
            <p:cNvSpPr/>
            <p:nvPr/>
          </p:nvSpPr>
          <p:spPr>
            <a:xfrm>
              <a:off x="11781785" y="3515631"/>
              <a:ext cx="3831" cy="20537"/>
            </a:xfrm>
            <a:custGeom>
              <a:avLst/>
              <a:gdLst>
                <a:gd name="connsiteX0" fmla="*/ 0 w 3831"/>
                <a:gd name="connsiteY0" fmla="*/ 20538 h 20537"/>
                <a:gd name="connsiteX1" fmla="*/ 3832 w 3831"/>
                <a:gd name="connsiteY1" fmla="*/ 5518 h 20537"/>
                <a:gd name="connsiteX2" fmla="*/ 1533 w 3831"/>
                <a:gd name="connsiteY2" fmla="*/ 0 h 20537"/>
                <a:gd name="connsiteX3" fmla="*/ 0 w 3831"/>
                <a:gd name="connsiteY3" fmla="*/ 20538 h 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1" h="20537">
                  <a:moveTo>
                    <a:pt x="0" y="20538"/>
                  </a:moveTo>
                  <a:lnTo>
                    <a:pt x="3832" y="5518"/>
                  </a:lnTo>
                  <a:lnTo>
                    <a:pt x="1533" y="0"/>
                  </a:lnTo>
                  <a:cubicBezTo>
                    <a:pt x="1533" y="5364"/>
                    <a:pt x="921" y="12568"/>
                    <a:pt x="0" y="2053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2" name="Vrije vorm: vorm 1571">
              <a:extLst>
                <a:ext uri="{FF2B5EF4-FFF2-40B4-BE49-F238E27FC236}">
                  <a16:creationId xmlns:a16="http://schemas.microsoft.com/office/drawing/2014/main" id="{3A8D13CD-FD8E-4738-A271-BCFEDF1CD528}"/>
                </a:ext>
              </a:extLst>
            </p:cNvPr>
            <p:cNvSpPr/>
            <p:nvPr/>
          </p:nvSpPr>
          <p:spPr>
            <a:xfrm>
              <a:off x="11372100" y="3682080"/>
              <a:ext cx="613" cy="1226"/>
            </a:xfrm>
            <a:custGeom>
              <a:avLst/>
              <a:gdLst>
                <a:gd name="connsiteX0" fmla="*/ 0 w 613"/>
                <a:gd name="connsiteY0" fmla="*/ 460 h 1226"/>
                <a:gd name="connsiteX1" fmla="*/ 614 w 613"/>
                <a:gd name="connsiteY1" fmla="*/ 1226 h 1226"/>
                <a:gd name="connsiteX2" fmla="*/ 307 w 613"/>
                <a:gd name="connsiteY2" fmla="*/ 0 h 1226"/>
                <a:gd name="connsiteX3" fmla="*/ 0 w 613"/>
                <a:gd name="connsiteY3" fmla="*/ 613 h 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" h="1226">
                  <a:moveTo>
                    <a:pt x="0" y="460"/>
                  </a:moveTo>
                  <a:lnTo>
                    <a:pt x="614" y="1226"/>
                  </a:lnTo>
                  <a:lnTo>
                    <a:pt x="307" y="0"/>
                  </a:lnTo>
                  <a:cubicBezTo>
                    <a:pt x="307" y="0"/>
                    <a:pt x="153" y="460"/>
                    <a:pt x="0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3" name="Vrije vorm: vorm 1572">
              <a:extLst>
                <a:ext uri="{FF2B5EF4-FFF2-40B4-BE49-F238E27FC236}">
                  <a16:creationId xmlns:a16="http://schemas.microsoft.com/office/drawing/2014/main" id="{175182F7-C25A-6E6F-BC56-BF83281B852E}"/>
                </a:ext>
              </a:extLst>
            </p:cNvPr>
            <p:cNvSpPr/>
            <p:nvPr/>
          </p:nvSpPr>
          <p:spPr>
            <a:xfrm>
              <a:off x="11528127" y="3677022"/>
              <a:ext cx="4291" cy="6437"/>
            </a:xfrm>
            <a:custGeom>
              <a:avLst/>
              <a:gdLst>
                <a:gd name="connsiteX0" fmla="*/ 0 w 4291"/>
                <a:gd name="connsiteY0" fmla="*/ 0 h 6437"/>
                <a:gd name="connsiteX1" fmla="*/ 920 w 4291"/>
                <a:gd name="connsiteY1" fmla="*/ 2606 h 6437"/>
                <a:gd name="connsiteX2" fmla="*/ 4292 w 4291"/>
                <a:gd name="connsiteY2" fmla="*/ 6437 h 6437"/>
                <a:gd name="connsiteX3" fmla="*/ 0 w 4291"/>
                <a:gd name="connsiteY3" fmla="*/ 0 h 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91" h="6437">
                  <a:moveTo>
                    <a:pt x="0" y="0"/>
                  </a:moveTo>
                  <a:cubicBezTo>
                    <a:pt x="307" y="920"/>
                    <a:pt x="614" y="1993"/>
                    <a:pt x="920" y="2606"/>
                  </a:cubicBezTo>
                  <a:cubicBezTo>
                    <a:pt x="1993" y="3832"/>
                    <a:pt x="3066" y="5211"/>
                    <a:pt x="4292" y="6437"/>
                  </a:cubicBezTo>
                  <a:cubicBezTo>
                    <a:pt x="2146" y="3678"/>
                    <a:pt x="614" y="1379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4" name="Vrije vorm: vorm 1573">
              <a:extLst>
                <a:ext uri="{FF2B5EF4-FFF2-40B4-BE49-F238E27FC236}">
                  <a16:creationId xmlns:a16="http://schemas.microsoft.com/office/drawing/2014/main" id="{288E272C-0DA0-24D5-6807-50BFAE297C66}"/>
                </a:ext>
              </a:extLst>
            </p:cNvPr>
            <p:cNvSpPr/>
            <p:nvPr/>
          </p:nvSpPr>
          <p:spPr>
            <a:xfrm>
              <a:off x="11384975" y="3695874"/>
              <a:ext cx="1225" cy="1685"/>
            </a:xfrm>
            <a:custGeom>
              <a:avLst/>
              <a:gdLst>
                <a:gd name="connsiteX0" fmla="*/ 153 w 1225"/>
                <a:gd name="connsiteY0" fmla="*/ 0 h 1685"/>
                <a:gd name="connsiteX1" fmla="*/ 306 w 1225"/>
                <a:gd name="connsiteY1" fmla="*/ 613 h 1685"/>
                <a:gd name="connsiteX2" fmla="*/ 1225 w 1225"/>
                <a:gd name="connsiteY2" fmla="*/ 1686 h 1685"/>
                <a:gd name="connsiteX3" fmla="*/ 0 w 1225"/>
                <a:gd name="connsiteY3" fmla="*/ 153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1685">
                  <a:moveTo>
                    <a:pt x="153" y="0"/>
                  </a:moveTo>
                  <a:cubicBezTo>
                    <a:pt x="153" y="0"/>
                    <a:pt x="153" y="460"/>
                    <a:pt x="306" y="613"/>
                  </a:cubicBezTo>
                  <a:lnTo>
                    <a:pt x="1225" y="1686"/>
                  </a:lnTo>
                  <a:cubicBezTo>
                    <a:pt x="1225" y="1686"/>
                    <a:pt x="459" y="61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5" name="Vrije vorm: vorm 1574">
              <a:extLst>
                <a:ext uri="{FF2B5EF4-FFF2-40B4-BE49-F238E27FC236}">
                  <a16:creationId xmlns:a16="http://schemas.microsoft.com/office/drawing/2014/main" id="{45A5F3CC-480C-7E72-17B7-566C970A5AF1}"/>
                </a:ext>
              </a:extLst>
            </p:cNvPr>
            <p:cNvSpPr/>
            <p:nvPr/>
          </p:nvSpPr>
          <p:spPr>
            <a:xfrm>
              <a:off x="11401681" y="3713500"/>
              <a:ext cx="9502" cy="8736"/>
            </a:xfrm>
            <a:custGeom>
              <a:avLst/>
              <a:gdLst>
                <a:gd name="connsiteX0" fmla="*/ 0 w 9502"/>
                <a:gd name="connsiteY0" fmla="*/ 0 h 8736"/>
                <a:gd name="connsiteX1" fmla="*/ 4292 w 9502"/>
                <a:gd name="connsiteY1" fmla="*/ 4445 h 8736"/>
                <a:gd name="connsiteX2" fmla="*/ 9503 w 9502"/>
                <a:gd name="connsiteY2" fmla="*/ 8736 h 8736"/>
                <a:gd name="connsiteX3" fmla="*/ 0 w 9502"/>
                <a:gd name="connsiteY3" fmla="*/ 0 h 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02" h="8736">
                  <a:moveTo>
                    <a:pt x="0" y="0"/>
                  </a:moveTo>
                  <a:lnTo>
                    <a:pt x="4292" y="4445"/>
                  </a:lnTo>
                  <a:lnTo>
                    <a:pt x="9503" y="8736"/>
                  </a:lnTo>
                  <a:cubicBezTo>
                    <a:pt x="6131" y="5824"/>
                    <a:pt x="3066" y="2912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6" name="Vrije vorm: vorm 1575">
              <a:extLst>
                <a:ext uri="{FF2B5EF4-FFF2-40B4-BE49-F238E27FC236}">
                  <a16:creationId xmlns:a16="http://schemas.microsoft.com/office/drawing/2014/main" id="{FBF6485C-84E0-644E-48AD-CF78CD3ED69B}"/>
                </a:ext>
              </a:extLst>
            </p:cNvPr>
            <p:cNvSpPr/>
            <p:nvPr/>
          </p:nvSpPr>
          <p:spPr>
            <a:xfrm>
              <a:off x="11722624" y="3790594"/>
              <a:ext cx="20691" cy="33565"/>
            </a:xfrm>
            <a:custGeom>
              <a:avLst/>
              <a:gdLst>
                <a:gd name="connsiteX0" fmla="*/ 20692 w 20691"/>
                <a:gd name="connsiteY0" fmla="*/ 33566 h 33565"/>
                <a:gd name="connsiteX1" fmla="*/ 0 w 20691"/>
                <a:gd name="connsiteY1" fmla="*/ 0 h 33565"/>
                <a:gd name="connsiteX2" fmla="*/ 18699 w 20691"/>
                <a:gd name="connsiteY2" fmla="*/ 31113 h 33565"/>
                <a:gd name="connsiteX3" fmla="*/ 20692 w 20691"/>
                <a:gd name="connsiteY3" fmla="*/ 33566 h 3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91" h="33565">
                  <a:moveTo>
                    <a:pt x="20692" y="33566"/>
                  </a:moveTo>
                  <a:lnTo>
                    <a:pt x="0" y="0"/>
                  </a:lnTo>
                  <a:lnTo>
                    <a:pt x="18699" y="31113"/>
                  </a:lnTo>
                  <a:lnTo>
                    <a:pt x="20692" y="33566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7" name="Vrije vorm: vorm 1576">
              <a:extLst>
                <a:ext uri="{FF2B5EF4-FFF2-40B4-BE49-F238E27FC236}">
                  <a16:creationId xmlns:a16="http://schemas.microsoft.com/office/drawing/2014/main" id="{D6A4379D-D6BC-5FE9-7E49-DF5F47F1C0AF}"/>
                </a:ext>
              </a:extLst>
            </p:cNvPr>
            <p:cNvSpPr/>
            <p:nvPr/>
          </p:nvSpPr>
          <p:spPr>
            <a:xfrm>
              <a:off x="11686453" y="3742927"/>
              <a:ext cx="2605" cy="3218"/>
            </a:xfrm>
            <a:custGeom>
              <a:avLst/>
              <a:gdLst>
                <a:gd name="connsiteX0" fmla="*/ 0 w 2605"/>
                <a:gd name="connsiteY0" fmla="*/ 0 h 3218"/>
                <a:gd name="connsiteX1" fmla="*/ 2605 w 2605"/>
                <a:gd name="connsiteY1" fmla="*/ 3219 h 3218"/>
                <a:gd name="connsiteX2" fmla="*/ 766 w 2605"/>
                <a:gd name="connsiteY2" fmla="*/ 153 h 3218"/>
                <a:gd name="connsiteX3" fmla="*/ 0 w 2605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5" h="3218">
                  <a:moveTo>
                    <a:pt x="0" y="0"/>
                  </a:moveTo>
                  <a:lnTo>
                    <a:pt x="2605" y="3219"/>
                  </a:lnTo>
                  <a:lnTo>
                    <a:pt x="766" y="153"/>
                  </a:lnTo>
                  <a:cubicBezTo>
                    <a:pt x="766" y="153"/>
                    <a:pt x="307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8" name="Vrije vorm: vorm 1577">
              <a:extLst>
                <a:ext uri="{FF2B5EF4-FFF2-40B4-BE49-F238E27FC236}">
                  <a16:creationId xmlns:a16="http://schemas.microsoft.com/office/drawing/2014/main" id="{32919EDE-E2DF-3E20-0C06-26666A6E2A16}"/>
                </a:ext>
              </a:extLst>
            </p:cNvPr>
            <p:cNvSpPr/>
            <p:nvPr/>
          </p:nvSpPr>
          <p:spPr>
            <a:xfrm>
              <a:off x="11699021" y="3799943"/>
              <a:ext cx="11341" cy="13027"/>
            </a:xfrm>
            <a:custGeom>
              <a:avLst/>
              <a:gdLst>
                <a:gd name="connsiteX0" fmla="*/ 8430 w 11341"/>
                <a:gd name="connsiteY0" fmla="*/ 6897 h 13027"/>
                <a:gd name="connsiteX1" fmla="*/ 11342 w 11341"/>
                <a:gd name="connsiteY1" fmla="*/ 0 h 13027"/>
                <a:gd name="connsiteX2" fmla="*/ 5671 w 11341"/>
                <a:gd name="connsiteY2" fmla="*/ 6897 h 13027"/>
                <a:gd name="connsiteX3" fmla="*/ 0 w 11341"/>
                <a:gd name="connsiteY3" fmla="*/ 13028 h 13027"/>
                <a:gd name="connsiteX4" fmla="*/ 8276 w 11341"/>
                <a:gd name="connsiteY4" fmla="*/ 6897 h 1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41" h="13027">
                  <a:moveTo>
                    <a:pt x="8430" y="6897"/>
                  </a:moveTo>
                  <a:lnTo>
                    <a:pt x="11342" y="0"/>
                  </a:lnTo>
                  <a:cubicBezTo>
                    <a:pt x="10115" y="1686"/>
                    <a:pt x="8583" y="3678"/>
                    <a:pt x="5671" y="6897"/>
                  </a:cubicBezTo>
                  <a:cubicBezTo>
                    <a:pt x="3832" y="9043"/>
                    <a:pt x="1839" y="11035"/>
                    <a:pt x="0" y="13028"/>
                  </a:cubicBezTo>
                  <a:lnTo>
                    <a:pt x="8276" y="689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79" name="Vrije vorm: vorm 1578">
              <a:extLst>
                <a:ext uri="{FF2B5EF4-FFF2-40B4-BE49-F238E27FC236}">
                  <a16:creationId xmlns:a16="http://schemas.microsoft.com/office/drawing/2014/main" id="{D24871C3-ADD9-8C3C-35B3-52C757358B94}"/>
                </a:ext>
              </a:extLst>
            </p:cNvPr>
            <p:cNvSpPr/>
            <p:nvPr/>
          </p:nvSpPr>
          <p:spPr>
            <a:xfrm>
              <a:off x="11716646" y="3780631"/>
              <a:ext cx="1686" cy="1992"/>
            </a:xfrm>
            <a:custGeom>
              <a:avLst/>
              <a:gdLst>
                <a:gd name="connsiteX0" fmla="*/ 1687 w 1686"/>
                <a:gd name="connsiteY0" fmla="*/ 920 h 1992"/>
                <a:gd name="connsiteX1" fmla="*/ 0 w 1686"/>
                <a:gd name="connsiteY1" fmla="*/ 0 h 1992"/>
                <a:gd name="connsiteX2" fmla="*/ 1226 w 1686"/>
                <a:gd name="connsiteY2" fmla="*/ 1993 h 1992"/>
                <a:gd name="connsiteX3" fmla="*/ 1687 w 1686"/>
                <a:gd name="connsiteY3" fmla="*/ 92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6" h="1992">
                  <a:moveTo>
                    <a:pt x="1687" y="920"/>
                  </a:moveTo>
                  <a:cubicBezTo>
                    <a:pt x="921" y="920"/>
                    <a:pt x="0" y="0"/>
                    <a:pt x="0" y="0"/>
                  </a:cubicBezTo>
                  <a:lnTo>
                    <a:pt x="1226" y="1993"/>
                  </a:lnTo>
                  <a:lnTo>
                    <a:pt x="1687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0" name="Vrije vorm: vorm 1579">
              <a:extLst>
                <a:ext uri="{FF2B5EF4-FFF2-40B4-BE49-F238E27FC236}">
                  <a16:creationId xmlns:a16="http://schemas.microsoft.com/office/drawing/2014/main" id="{1AC14CC4-58F7-A691-0514-826D62B16CAF}"/>
                </a:ext>
              </a:extLst>
            </p:cNvPr>
            <p:cNvSpPr/>
            <p:nvPr/>
          </p:nvSpPr>
          <p:spPr>
            <a:xfrm>
              <a:off x="11674498" y="3803928"/>
              <a:ext cx="73894" cy="176258"/>
            </a:xfrm>
            <a:custGeom>
              <a:avLst/>
              <a:gdLst>
                <a:gd name="connsiteX0" fmla="*/ 153 w 73894"/>
                <a:gd name="connsiteY0" fmla="*/ 45827 h 176258"/>
                <a:gd name="connsiteX1" fmla="*/ 30194 w 73894"/>
                <a:gd name="connsiteY1" fmla="*/ 122308 h 176258"/>
                <a:gd name="connsiteX2" fmla="*/ 72956 w 73894"/>
                <a:gd name="connsiteY2" fmla="*/ 174879 h 176258"/>
                <a:gd name="connsiteX3" fmla="*/ 73723 w 73894"/>
                <a:gd name="connsiteY3" fmla="*/ 176258 h 176258"/>
                <a:gd name="connsiteX4" fmla="*/ 71883 w 73894"/>
                <a:gd name="connsiteY4" fmla="*/ 53797 h 176258"/>
                <a:gd name="connsiteX5" fmla="*/ 42762 w 73894"/>
                <a:gd name="connsiteY5" fmla="*/ 0 h 176258"/>
                <a:gd name="connsiteX6" fmla="*/ 37551 w 73894"/>
                <a:gd name="connsiteY6" fmla="*/ 10882 h 176258"/>
                <a:gd name="connsiteX7" fmla="*/ 0 w 73894"/>
                <a:gd name="connsiteY7" fmla="*/ 45674 h 1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94" h="176258">
                  <a:moveTo>
                    <a:pt x="153" y="45827"/>
                  </a:moveTo>
                  <a:cubicBezTo>
                    <a:pt x="7511" y="56556"/>
                    <a:pt x="25596" y="111119"/>
                    <a:pt x="30194" y="122308"/>
                  </a:cubicBezTo>
                  <a:cubicBezTo>
                    <a:pt x="35712" y="135489"/>
                    <a:pt x="72956" y="174879"/>
                    <a:pt x="72956" y="174879"/>
                  </a:cubicBezTo>
                  <a:cubicBezTo>
                    <a:pt x="72956" y="174879"/>
                    <a:pt x="73263" y="175492"/>
                    <a:pt x="73723" y="176258"/>
                  </a:cubicBezTo>
                  <a:cubicBezTo>
                    <a:pt x="74029" y="137482"/>
                    <a:pt x="74182" y="62227"/>
                    <a:pt x="71883" y="53797"/>
                  </a:cubicBezTo>
                  <a:cubicBezTo>
                    <a:pt x="70044" y="46900"/>
                    <a:pt x="54717" y="20078"/>
                    <a:pt x="42762" y="0"/>
                  </a:cubicBezTo>
                  <a:cubicBezTo>
                    <a:pt x="40770" y="5058"/>
                    <a:pt x="38777" y="9043"/>
                    <a:pt x="37551" y="10882"/>
                  </a:cubicBezTo>
                  <a:cubicBezTo>
                    <a:pt x="33106" y="17013"/>
                    <a:pt x="3526" y="38930"/>
                    <a:pt x="0" y="4567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1" name="Vrije vorm: vorm 1580">
              <a:extLst>
                <a:ext uri="{FF2B5EF4-FFF2-40B4-BE49-F238E27FC236}">
                  <a16:creationId xmlns:a16="http://schemas.microsoft.com/office/drawing/2014/main" id="{3BF5D21B-B3CB-0C55-6590-97CE1E8F6F56}"/>
                </a:ext>
              </a:extLst>
            </p:cNvPr>
            <p:cNvSpPr/>
            <p:nvPr/>
          </p:nvSpPr>
          <p:spPr>
            <a:xfrm>
              <a:off x="11522456" y="3807913"/>
              <a:ext cx="2758" cy="1992"/>
            </a:xfrm>
            <a:custGeom>
              <a:avLst/>
              <a:gdLst>
                <a:gd name="connsiteX0" fmla="*/ 153 w 2758"/>
                <a:gd name="connsiteY0" fmla="*/ 0 h 1992"/>
                <a:gd name="connsiteX1" fmla="*/ 153 w 2758"/>
                <a:gd name="connsiteY1" fmla="*/ 460 h 1992"/>
                <a:gd name="connsiteX2" fmla="*/ 2759 w 2758"/>
                <a:gd name="connsiteY2" fmla="*/ 1992 h 1992"/>
                <a:gd name="connsiteX3" fmla="*/ 0 w 2758"/>
                <a:gd name="connsiteY3" fmla="*/ 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1992">
                  <a:moveTo>
                    <a:pt x="153" y="0"/>
                  </a:moveTo>
                  <a:cubicBezTo>
                    <a:pt x="153" y="0"/>
                    <a:pt x="153" y="307"/>
                    <a:pt x="153" y="460"/>
                  </a:cubicBezTo>
                  <a:lnTo>
                    <a:pt x="2759" y="1992"/>
                  </a:lnTo>
                  <a:cubicBezTo>
                    <a:pt x="1686" y="1226"/>
                    <a:pt x="766" y="61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2" name="Vrije vorm: vorm 1581">
              <a:extLst>
                <a:ext uri="{FF2B5EF4-FFF2-40B4-BE49-F238E27FC236}">
                  <a16:creationId xmlns:a16="http://schemas.microsoft.com/office/drawing/2014/main" id="{5395F929-505A-454E-2734-CF887354F6B8}"/>
                </a:ext>
              </a:extLst>
            </p:cNvPr>
            <p:cNvSpPr/>
            <p:nvPr/>
          </p:nvSpPr>
          <p:spPr>
            <a:xfrm>
              <a:off x="11746994" y="3993368"/>
              <a:ext cx="1226" cy="613"/>
            </a:xfrm>
            <a:custGeom>
              <a:avLst/>
              <a:gdLst>
                <a:gd name="connsiteX0" fmla="*/ 306 w 1226"/>
                <a:gd name="connsiteY0" fmla="*/ 613 h 613"/>
                <a:gd name="connsiteX1" fmla="*/ 1226 w 1226"/>
                <a:gd name="connsiteY1" fmla="*/ 0 h 613"/>
                <a:gd name="connsiteX2" fmla="*/ 0 w 1226"/>
                <a:gd name="connsiteY2" fmla="*/ 307 h 613"/>
                <a:gd name="connsiteX3" fmla="*/ 306 w 1226"/>
                <a:gd name="connsiteY3" fmla="*/ 613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613">
                  <a:moveTo>
                    <a:pt x="306" y="613"/>
                  </a:moveTo>
                  <a:cubicBezTo>
                    <a:pt x="306" y="613"/>
                    <a:pt x="613" y="460"/>
                    <a:pt x="1226" y="0"/>
                  </a:cubicBezTo>
                  <a:cubicBezTo>
                    <a:pt x="920" y="307"/>
                    <a:pt x="459" y="307"/>
                    <a:pt x="0" y="307"/>
                  </a:cubicBezTo>
                  <a:cubicBezTo>
                    <a:pt x="0" y="307"/>
                    <a:pt x="306" y="613"/>
                    <a:pt x="306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3" name="Vrije vorm: vorm 1582">
              <a:extLst>
                <a:ext uri="{FF2B5EF4-FFF2-40B4-BE49-F238E27FC236}">
                  <a16:creationId xmlns:a16="http://schemas.microsoft.com/office/drawing/2014/main" id="{EA09CE9C-307D-B9DB-E1B0-8871D5B9AC55}"/>
                </a:ext>
              </a:extLst>
            </p:cNvPr>
            <p:cNvSpPr/>
            <p:nvPr/>
          </p:nvSpPr>
          <p:spPr>
            <a:xfrm>
              <a:off x="11968773" y="3873972"/>
              <a:ext cx="3372" cy="1379"/>
            </a:xfrm>
            <a:custGeom>
              <a:avLst/>
              <a:gdLst>
                <a:gd name="connsiteX0" fmla="*/ 2606 w 3372"/>
                <a:gd name="connsiteY0" fmla="*/ 1379 h 1379"/>
                <a:gd name="connsiteX1" fmla="*/ 3372 w 3372"/>
                <a:gd name="connsiteY1" fmla="*/ 0 h 1379"/>
                <a:gd name="connsiteX2" fmla="*/ 0 w 3372"/>
                <a:gd name="connsiteY2" fmla="*/ 1379 h 1379"/>
                <a:gd name="connsiteX3" fmla="*/ 0 w 3372"/>
                <a:gd name="connsiteY3" fmla="*/ 1379 h 1379"/>
                <a:gd name="connsiteX4" fmla="*/ 2759 w 3372"/>
                <a:gd name="connsiteY4" fmla="*/ 1379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2" h="1379">
                  <a:moveTo>
                    <a:pt x="2606" y="1379"/>
                  </a:moveTo>
                  <a:lnTo>
                    <a:pt x="3372" y="0"/>
                  </a:lnTo>
                  <a:cubicBezTo>
                    <a:pt x="2299" y="460"/>
                    <a:pt x="1226" y="766"/>
                    <a:pt x="0" y="1379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1533" y="1379"/>
                    <a:pt x="2759" y="1379"/>
                    <a:pt x="2759" y="137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4" name="Vrije vorm: vorm 1583">
              <a:extLst>
                <a:ext uri="{FF2B5EF4-FFF2-40B4-BE49-F238E27FC236}">
                  <a16:creationId xmlns:a16="http://schemas.microsoft.com/office/drawing/2014/main" id="{00253FCE-478D-5D14-6219-6F46D24298F4}"/>
                </a:ext>
              </a:extLst>
            </p:cNvPr>
            <p:cNvSpPr/>
            <p:nvPr/>
          </p:nvSpPr>
          <p:spPr>
            <a:xfrm>
              <a:off x="11938272" y="3733425"/>
              <a:ext cx="3218" cy="14560"/>
            </a:xfrm>
            <a:custGeom>
              <a:avLst/>
              <a:gdLst>
                <a:gd name="connsiteX0" fmla="*/ 0 w 3218"/>
                <a:gd name="connsiteY0" fmla="*/ 14407 h 14560"/>
                <a:gd name="connsiteX1" fmla="*/ 2453 w 3218"/>
                <a:gd name="connsiteY1" fmla="*/ 6591 h 14560"/>
                <a:gd name="connsiteX2" fmla="*/ 3219 w 3218"/>
                <a:gd name="connsiteY2" fmla="*/ 0 h 14560"/>
                <a:gd name="connsiteX3" fmla="*/ 0 w 3218"/>
                <a:gd name="connsiteY3" fmla="*/ 14560 h 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8" h="14560">
                  <a:moveTo>
                    <a:pt x="0" y="14407"/>
                  </a:moveTo>
                  <a:cubicBezTo>
                    <a:pt x="1073" y="11802"/>
                    <a:pt x="1993" y="9196"/>
                    <a:pt x="2453" y="6591"/>
                  </a:cubicBezTo>
                  <a:cubicBezTo>
                    <a:pt x="2759" y="4598"/>
                    <a:pt x="3066" y="2299"/>
                    <a:pt x="3219" y="0"/>
                  </a:cubicBezTo>
                  <a:cubicBezTo>
                    <a:pt x="2453" y="5058"/>
                    <a:pt x="1380" y="9962"/>
                    <a:pt x="0" y="1456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5" name="Vrije vorm: vorm 1584">
              <a:extLst>
                <a:ext uri="{FF2B5EF4-FFF2-40B4-BE49-F238E27FC236}">
                  <a16:creationId xmlns:a16="http://schemas.microsoft.com/office/drawing/2014/main" id="{5E33ED94-EEB8-C5C3-E4D3-F79A59ACF595}"/>
                </a:ext>
              </a:extLst>
            </p:cNvPr>
            <p:cNvSpPr/>
            <p:nvPr/>
          </p:nvSpPr>
          <p:spPr>
            <a:xfrm>
              <a:off x="11661624" y="4014365"/>
              <a:ext cx="1226" cy="1072"/>
            </a:xfrm>
            <a:custGeom>
              <a:avLst/>
              <a:gdLst>
                <a:gd name="connsiteX0" fmla="*/ 0 w 1226"/>
                <a:gd name="connsiteY0" fmla="*/ 153 h 1072"/>
                <a:gd name="connsiteX1" fmla="*/ 1226 w 1226"/>
                <a:gd name="connsiteY1" fmla="*/ 1073 h 1072"/>
                <a:gd name="connsiteX2" fmla="*/ 307 w 1226"/>
                <a:gd name="connsiteY2" fmla="*/ 0 h 1072"/>
                <a:gd name="connsiteX3" fmla="*/ 153 w 1226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1072">
                  <a:moveTo>
                    <a:pt x="0" y="153"/>
                  </a:moveTo>
                  <a:lnTo>
                    <a:pt x="1226" y="1073"/>
                  </a:lnTo>
                  <a:lnTo>
                    <a:pt x="307" y="0"/>
                  </a:lnTo>
                  <a:cubicBezTo>
                    <a:pt x="307" y="0"/>
                    <a:pt x="307" y="0"/>
                    <a:pt x="15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6" name="Vrije vorm: vorm 1585">
              <a:extLst>
                <a:ext uri="{FF2B5EF4-FFF2-40B4-BE49-F238E27FC236}">
                  <a16:creationId xmlns:a16="http://schemas.microsoft.com/office/drawing/2014/main" id="{2E464BD0-91EC-33C1-85BA-E031411EF5BC}"/>
                </a:ext>
              </a:extLst>
            </p:cNvPr>
            <p:cNvSpPr/>
            <p:nvPr/>
          </p:nvSpPr>
          <p:spPr>
            <a:xfrm>
              <a:off x="12014447" y="3805767"/>
              <a:ext cx="6283" cy="13640"/>
            </a:xfrm>
            <a:custGeom>
              <a:avLst/>
              <a:gdLst>
                <a:gd name="connsiteX0" fmla="*/ 6284 w 6283"/>
                <a:gd name="connsiteY0" fmla="*/ 153 h 13640"/>
                <a:gd name="connsiteX1" fmla="*/ 1839 w 6283"/>
                <a:gd name="connsiteY1" fmla="*/ 5671 h 13640"/>
                <a:gd name="connsiteX2" fmla="*/ 0 w 6283"/>
                <a:gd name="connsiteY2" fmla="*/ 13641 h 13640"/>
                <a:gd name="connsiteX3" fmla="*/ 6284 w 6283"/>
                <a:gd name="connsiteY3" fmla="*/ 0 h 1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83" h="13640">
                  <a:moveTo>
                    <a:pt x="6284" y="153"/>
                  </a:moveTo>
                  <a:cubicBezTo>
                    <a:pt x="4904" y="2146"/>
                    <a:pt x="3371" y="3985"/>
                    <a:pt x="1839" y="5671"/>
                  </a:cubicBezTo>
                  <a:lnTo>
                    <a:pt x="0" y="13641"/>
                  </a:lnTo>
                  <a:cubicBezTo>
                    <a:pt x="0" y="13641"/>
                    <a:pt x="2605" y="8123"/>
                    <a:pt x="6284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7" name="Vrije vorm: vorm 1586">
              <a:extLst>
                <a:ext uri="{FF2B5EF4-FFF2-40B4-BE49-F238E27FC236}">
                  <a16:creationId xmlns:a16="http://schemas.microsoft.com/office/drawing/2014/main" id="{FCF056BA-500D-5045-AE2F-7E8CD5BA307D}"/>
                </a:ext>
              </a:extLst>
            </p:cNvPr>
            <p:cNvSpPr/>
            <p:nvPr/>
          </p:nvSpPr>
          <p:spPr>
            <a:xfrm>
              <a:off x="12060428" y="3728214"/>
              <a:ext cx="2298" cy="2758"/>
            </a:xfrm>
            <a:custGeom>
              <a:avLst/>
              <a:gdLst>
                <a:gd name="connsiteX0" fmla="*/ 2298 w 2298"/>
                <a:gd name="connsiteY0" fmla="*/ 1226 h 2758"/>
                <a:gd name="connsiteX1" fmla="*/ 1225 w 2298"/>
                <a:gd name="connsiteY1" fmla="*/ 0 h 2758"/>
                <a:gd name="connsiteX2" fmla="*/ 0 w 2298"/>
                <a:gd name="connsiteY2" fmla="*/ 2759 h 2758"/>
                <a:gd name="connsiteX3" fmla="*/ 2298 w 2298"/>
                <a:gd name="connsiteY3" fmla="*/ 1226 h 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8" h="2758">
                  <a:moveTo>
                    <a:pt x="2298" y="1226"/>
                  </a:moveTo>
                  <a:cubicBezTo>
                    <a:pt x="2298" y="1226"/>
                    <a:pt x="1225" y="613"/>
                    <a:pt x="1225" y="0"/>
                  </a:cubicBezTo>
                  <a:lnTo>
                    <a:pt x="0" y="2759"/>
                  </a:lnTo>
                  <a:cubicBezTo>
                    <a:pt x="0" y="2759"/>
                    <a:pt x="1532" y="1686"/>
                    <a:pt x="2298" y="122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8" name="Vrije vorm: vorm 1587">
              <a:extLst>
                <a:ext uri="{FF2B5EF4-FFF2-40B4-BE49-F238E27FC236}">
                  <a16:creationId xmlns:a16="http://schemas.microsoft.com/office/drawing/2014/main" id="{4A514D3E-0EE4-D997-DD18-538F94C4A264}"/>
                </a:ext>
              </a:extLst>
            </p:cNvPr>
            <p:cNvSpPr/>
            <p:nvPr/>
          </p:nvSpPr>
          <p:spPr>
            <a:xfrm>
              <a:off x="12069470" y="3693882"/>
              <a:ext cx="1226" cy="2145"/>
            </a:xfrm>
            <a:custGeom>
              <a:avLst/>
              <a:gdLst>
                <a:gd name="connsiteX0" fmla="*/ 153 w 1226"/>
                <a:gd name="connsiteY0" fmla="*/ 2146 h 2145"/>
                <a:gd name="connsiteX1" fmla="*/ 1226 w 1226"/>
                <a:gd name="connsiteY1" fmla="*/ 0 h 2145"/>
                <a:gd name="connsiteX2" fmla="*/ 460 w 1226"/>
                <a:gd name="connsiteY2" fmla="*/ 613 h 2145"/>
                <a:gd name="connsiteX3" fmla="*/ 0 w 1226"/>
                <a:gd name="connsiteY3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2145">
                  <a:moveTo>
                    <a:pt x="153" y="2146"/>
                  </a:moveTo>
                  <a:cubicBezTo>
                    <a:pt x="153" y="2146"/>
                    <a:pt x="920" y="766"/>
                    <a:pt x="1226" y="0"/>
                  </a:cubicBezTo>
                  <a:lnTo>
                    <a:pt x="460" y="613"/>
                  </a:lnTo>
                  <a:cubicBezTo>
                    <a:pt x="460" y="613"/>
                    <a:pt x="153" y="1686"/>
                    <a:pt x="0" y="214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89" name="Vrije vorm: vorm 1588">
              <a:extLst>
                <a:ext uri="{FF2B5EF4-FFF2-40B4-BE49-F238E27FC236}">
                  <a16:creationId xmlns:a16="http://schemas.microsoft.com/office/drawing/2014/main" id="{3F63D6C0-7F09-D58B-9CD4-614083FDAC20}"/>
                </a:ext>
              </a:extLst>
            </p:cNvPr>
            <p:cNvSpPr/>
            <p:nvPr/>
          </p:nvSpPr>
          <p:spPr>
            <a:xfrm>
              <a:off x="11829606" y="3558239"/>
              <a:ext cx="21303" cy="40309"/>
            </a:xfrm>
            <a:custGeom>
              <a:avLst/>
              <a:gdLst>
                <a:gd name="connsiteX0" fmla="*/ 21150 w 21303"/>
                <a:gd name="connsiteY0" fmla="*/ 153 h 40309"/>
                <a:gd name="connsiteX1" fmla="*/ 0 w 21303"/>
                <a:gd name="connsiteY1" fmla="*/ 40310 h 40309"/>
                <a:gd name="connsiteX2" fmla="*/ 16706 w 21303"/>
                <a:gd name="connsiteY2" fmla="*/ 12108 h 40309"/>
                <a:gd name="connsiteX3" fmla="*/ 21304 w 21303"/>
                <a:gd name="connsiteY3" fmla="*/ 0 h 40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03" h="40309">
                  <a:moveTo>
                    <a:pt x="21150" y="153"/>
                  </a:moveTo>
                  <a:cubicBezTo>
                    <a:pt x="14100" y="14101"/>
                    <a:pt x="5517" y="30960"/>
                    <a:pt x="0" y="40310"/>
                  </a:cubicBezTo>
                  <a:cubicBezTo>
                    <a:pt x="11188" y="23450"/>
                    <a:pt x="16706" y="12108"/>
                    <a:pt x="16706" y="12108"/>
                  </a:cubicBezTo>
                  <a:lnTo>
                    <a:pt x="21304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0" name="Vrije vorm: vorm 1589">
              <a:extLst>
                <a:ext uri="{FF2B5EF4-FFF2-40B4-BE49-F238E27FC236}">
                  <a16:creationId xmlns:a16="http://schemas.microsoft.com/office/drawing/2014/main" id="{754A460A-1D84-3342-2D61-F06C4AC48184}"/>
                </a:ext>
              </a:extLst>
            </p:cNvPr>
            <p:cNvSpPr/>
            <p:nvPr/>
          </p:nvSpPr>
          <p:spPr>
            <a:xfrm>
              <a:off x="11760941" y="3436391"/>
              <a:ext cx="1839" cy="5824"/>
            </a:xfrm>
            <a:custGeom>
              <a:avLst/>
              <a:gdLst>
                <a:gd name="connsiteX0" fmla="*/ 0 w 1839"/>
                <a:gd name="connsiteY0" fmla="*/ 1073 h 5824"/>
                <a:gd name="connsiteX1" fmla="*/ 920 w 1839"/>
                <a:gd name="connsiteY1" fmla="*/ 5824 h 5824"/>
                <a:gd name="connsiteX2" fmla="*/ 1839 w 1839"/>
                <a:gd name="connsiteY2" fmla="*/ 0 h 5824"/>
                <a:gd name="connsiteX3" fmla="*/ 0 w 1839"/>
                <a:gd name="connsiteY3" fmla="*/ 1226 h 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9" h="5824">
                  <a:moveTo>
                    <a:pt x="0" y="1073"/>
                  </a:moveTo>
                  <a:cubicBezTo>
                    <a:pt x="614" y="3985"/>
                    <a:pt x="920" y="5824"/>
                    <a:pt x="920" y="5824"/>
                  </a:cubicBezTo>
                  <a:cubicBezTo>
                    <a:pt x="920" y="5824"/>
                    <a:pt x="1226" y="3525"/>
                    <a:pt x="1839" y="0"/>
                  </a:cubicBezTo>
                  <a:cubicBezTo>
                    <a:pt x="1226" y="1226"/>
                    <a:pt x="614" y="1533"/>
                    <a:pt x="0" y="122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1" name="Vrije vorm: vorm 1590">
              <a:extLst>
                <a:ext uri="{FF2B5EF4-FFF2-40B4-BE49-F238E27FC236}">
                  <a16:creationId xmlns:a16="http://schemas.microsoft.com/office/drawing/2014/main" id="{DC0E01E4-66B6-03C0-DC32-702FB8CC512C}"/>
                </a:ext>
              </a:extLst>
            </p:cNvPr>
            <p:cNvSpPr/>
            <p:nvPr/>
          </p:nvSpPr>
          <p:spPr>
            <a:xfrm>
              <a:off x="11681855" y="3424436"/>
              <a:ext cx="153" cy="10422"/>
            </a:xfrm>
            <a:custGeom>
              <a:avLst/>
              <a:gdLst>
                <a:gd name="connsiteX0" fmla="*/ 0 w 153"/>
                <a:gd name="connsiteY0" fmla="*/ 0 h 10422"/>
                <a:gd name="connsiteX1" fmla="*/ 153 w 153"/>
                <a:gd name="connsiteY1" fmla="*/ 10422 h 10422"/>
                <a:gd name="connsiteX2" fmla="*/ 0 w 153"/>
                <a:gd name="connsiteY2" fmla="*/ 0 h 1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" h="10422">
                  <a:moveTo>
                    <a:pt x="0" y="0"/>
                  </a:moveTo>
                  <a:cubicBezTo>
                    <a:pt x="0" y="3065"/>
                    <a:pt x="0" y="6437"/>
                    <a:pt x="153" y="10422"/>
                  </a:cubicBezTo>
                  <a:cubicBezTo>
                    <a:pt x="153" y="6744"/>
                    <a:pt x="153" y="3219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2" name="Vrije vorm: vorm 1591">
              <a:extLst>
                <a:ext uri="{FF2B5EF4-FFF2-40B4-BE49-F238E27FC236}">
                  <a16:creationId xmlns:a16="http://schemas.microsoft.com/office/drawing/2014/main" id="{029DD0D7-C239-67D8-BD44-BA2B82DA83EC}"/>
                </a:ext>
              </a:extLst>
            </p:cNvPr>
            <p:cNvSpPr/>
            <p:nvPr/>
          </p:nvSpPr>
          <p:spPr>
            <a:xfrm>
              <a:off x="11550044" y="3546898"/>
              <a:ext cx="5977" cy="2299"/>
            </a:xfrm>
            <a:custGeom>
              <a:avLst/>
              <a:gdLst>
                <a:gd name="connsiteX0" fmla="*/ 0 w 5977"/>
                <a:gd name="connsiteY0" fmla="*/ 2299 h 2299"/>
                <a:gd name="connsiteX1" fmla="*/ 5978 w 5977"/>
                <a:gd name="connsiteY1" fmla="*/ 613 h 2299"/>
                <a:gd name="connsiteX2" fmla="*/ 3985 w 5977"/>
                <a:gd name="connsiteY2" fmla="*/ 0 h 2299"/>
                <a:gd name="connsiteX3" fmla="*/ 0 w 5977"/>
                <a:gd name="connsiteY3" fmla="*/ 2299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7" h="2299">
                  <a:moveTo>
                    <a:pt x="0" y="2299"/>
                  </a:moveTo>
                  <a:cubicBezTo>
                    <a:pt x="2146" y="1686"/>
                    <a:pt x="4139" y="1073"/>
                    <a:pt x="5978" y="613"/>
                  </a:cubicBezTo>
                  <a:lnTo>
                    <a:pt x="3985" y="0"/>
                  </a:lnTo>
                  <a:cubicBezTo>
                    <a:pt x="3219" y="460"/>
                    <a:pt x="1839" y="1226"/>
                    <a:pt x="0" y="229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3" name="Vrije vorm: vorm 1592">
              <a:extLst>
                <a:ext uri="{FF2B5EF4-FFF2-40B4-BE49-F238E27FC236}">
                  <a16:creationId xmlns:a16="http://schemas.microsoft.com/office/drawing/2014/main" id="{576636B9-3542-601C-945A-675067BF788B}"/>
                </a:ext>
              </a:extLst>
            </p:cNvPr>
            <p:cNvSpPr/>
            <p:nvPr/>
          </p:nvSpPr>
          <p:spPr>
            <a:xfrm>
              <a:off x="11765387" y="3418612"/>
              <a:ext cx="766" cy="4138"/>
            </a:xfrm>
            <a:custGeom>
              <a:avLst/>
              <a:gdLst>
                <a:gd name="connsiteX0" fmla="*/ 613 w 766"/>
                <a:gd name="connsiteY0" fmla="*/ 0 h 4138"/>
                <a:gd name="connsiteX1" fmla="*/ 0 w 766"/>
                <a:gd name="connsiteY1" fmla="*/ 2299 h 4138"/>
                <a:gd name="connsiteX2" fmla="*/ 0 w 766"/>
                <a:gd name="connsiteY2" fmla="*/ 4138 h 4138"/>
                <a:gd name="connsiteX3" fmla="*/ 766 w 766"/>
                <a:gd name="connsiteY3" fmla="*/ 0 h 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" h="4138">
                  <a:moveTo>
                    <a:pt x="613" y="0"/>
                  </a:moveTo>
                  <a:lnTo>
                    <a:pt x="0" y="2299"/>
                  </a:lnTo>
                  <a:cubicBezTo>
                    <a:pt x="0" y="2299"/>
                    <a:pt x="0" y="3525"/>
                    <a:pt x="0" y="4138"/>
                  </a:cubicBezTo>
                  <a:cubicBezTo>
                    <a:pt x="306" y="2759"/>
                    <a:pt x="459" y="1379"/>
                    <a:pt x="766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4" name="Vrije vorm: vorm 1593">
              <a:extLst>
                <a:ext uri="{FF2B5EF4-FFF2-40B4-BE49-F238E27FC236}">
                  <a16:creationId xmlns:a16="http://schemas.microsoft.com/office/drawing/2014/main" id="{77C2D77B-33BB-FAE9-9DC0-F9DB410A459F}"/>
                </a:ext>
              </a:extLst>
            </p:cNvPr>
            <p:cNvSpPr/>
            <p:nvPr/>
          </p:nvSpPr>
          <p:spPr>
            <a:xfrm>
              <a:off x="11768145" y="3448806"/>
              <a:ext cx="24215" cy="54256"/>
            </a:xfrm>
            <a:custGeom>
              <a:avLst/>
              <a:gdLst>
                <a:gd name="connsiteX0" fmla="*/ 24216 w 24215"/>
                <a:gd name="connsiteY0" fmla="*/ 53337 h 54256"/>
                <a:gd name="connsiteX1" fmla="*/ 0 w 24215"/>
                <a:gd name="connsiteY1" fmla="*/ 0 h 54256"/>
                <a:gd name="connsiteX2" fmla="*/ 23603 w 24215"/>
                <a:gd name="connsiteY2" fmla="*/ 54257 h 54256"/>
                <a:gd name="connsiteX3" fmla="*/ 24216 w 24215"/>
                <a:gd name="connsiteY3" fmla="*/ 53337 h 5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15" h="54256">
                  <a:moveTo>
                    <a:pt x="24216" y="53337"/>
                  </a:moveTo>
                  <a:cubicBezTo>
                    <a:pt x="16093" y="49352"/>
                    <a:pt x="920" y="13028"/>
                    <a:pt x="0" y="0"/>
                  </a:cubicBezTo>
                  <a:cubicBezTo>
                    <a:pt x="0" y="26362"/>
                    <a:pt x="23603" y="54257"/>
                    <a:pt x="23603" y="54257"/>
                  </a:cubicBezTo>
                  <a:cubicBezTo>
                    <a:pt x="23603" y="54257"/>
                    <a:pt x="23756" y="53950"/>
                    <a:pt x="24216" y="5333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5" name="Vrije vorm: vorm 1594">
              <a:extLst>
                <a:ext uri="{FF2B5EF4-FFF2-40B4-BE49-F238E27FC236}">
                  <a16:creationId xmlns:a16="http://schemas.microsoft.com/office/drawing/2014/main" id="{54C5FE68-6121-1DD1-D335-55601A54C379}"/>
                </a:ext>
              </a:extLst>
            </p:cNvPr>
            <p:cNvSpPr/>
            <p:nvPr/>
          </p:nvSpPr>
          <p:spPr>
            <a:xfrm>
              <a:off x="11993909" y="3492794"/>
              <a:ext cx="17932" cy="51038"/>
            </a:xfrm>
            <a:custGeom>
              <a:avLst/>
              <a:gdLst>
                <a:gd name="connsiteX0" fmla="*/ 17779 w 17932"/>
                <a:gd name="connsiteY0" fmla="*/ 0 h 51038"/>
                <a:gd name="connsiteX1" fmla="*/ 5517 w 17932"/>
                <a:gd name="connsiteY1" fmla="*/ 32033 h 51038"/>
                <a:gd name="connsiteX2" fmla="*/ 0 w 17932"/>
                <a:gd name="connsiteY2" fmla="*/ 51038 h 51038"/>
                <a:gd name="connsiteX3" fmla="*/ 2605 w 17932"/>
                <a:gd name="connsiteY3" fmla="*/ 41995 h 51038"/>
                <a:gd name="connsiteX4" fmla="*/ 17932 w 17932"/>
                <a:gd name="connsiteY4" fmla="*/ 153 h 5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32" h="51038">
                  <a:moveTo>
                    <a:pt x="17779" y="0"/>
                  </a:moveTo>
                  <a:cubicBezTo>
                    <a:pt x="14254" y="10269"/>
                    <a:pt x="9503" y="23297"/>
                    <a:pt x="5517" y="32033"/>
                  </a:cubicBezTo>
                  <a:cubicBezTo>
                    <a:pt x="3678" y="36018"/>
                    <a:pt x="1839" y="42915"/>
                    <a:pt x="0" y="51038"/>
                  </a:cubicBezTo>
                  <a:lnTo>
                    <a:pt x="2605" y="41995"/>
                  </a:lnTo>
                  <a:cubicBezTo>
                    <a:pt x="2605" y="41995"/>
                    <a:pt x="11495" y="20998"/>
                    <a:pt x="17932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6" name="Vrije vorm: vorm 1595">
              <a:extLst>
                <a:ext uri="{FF2B5EF4-FFF2-40B4-BE49-F238E27FC236}">
                  <a16:creationId xmlns:a16="http://schemas.microsoft.com/office/drawing/2014/main" id="{32CB8205-FBB4-E8E4-3419-4272B97CAE6D}"/>
                </a:ext>
              </a:extLst>
            </p:cNvPr>
            <p:cNvSpPr/>
            <p:nvPr/>
          </p:nvSpPr>
          <p:spPr>
            <a:xfrm>
              <a:off x="11867463" y="3508121"/>
              <a:ext cx="1072" cy="5670"/>
            </a:xfrm>
            <a:custGeom>
              <a:avLst/>
              <a:gdLst>
                <a:gd name="connsiteX0" fmla="*/ 307 w 1072"/>
                <a:gd name="connsiteY0" fmla="*/ 4751 h 5670"/>
                <a:gd name="connsiteX1" fmla="*/ 1073 w 1072"/>
                <a:gd name="connsiteY1" fmla="*/ 0 h 5670"/>
                <a:gd name="connsiteX2" fmla="*/ 0 w 1072"/>
                <a:gd name="connsiteY2" fmla="*/ 5671 h 5670"/>
                <a:gd name="connsiteX3" fmla="*/ 307 w 1072"/>
                <a:gd name="connsiteY3" fmla="*/ 4751 h 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" h="5670">
                  <a:moveTo>
                    <a:pt x="307" y="4751"/>
                  </a:moveTo>
                  <a:lnTo>
                    <a:pt x="1073" y="0"/>
                  </a:lnTo>
                  <a:cubicBezTo>
                    <a:pt x="766" y="1839"/>
                    <a:pt x="307" y="3832"/>
                    <a:pt x="0" y="5671"/>
                  </a:cubicBezTo>
                  <a:lnTo>
                    <a:pt x="307" y="4751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7" name="Vrije vorm: vorm 1596">
              <a:extLst>
                <a:ext uri="{FF2B5EF4-FFF2-40B4-BE49-F238E27FC236}">
                  <a16:creationId xmlns:a16="http://schemas.microsoft.com/office/drawing/2014/main" id="{82AB202A-5006-2775-9E0F-B2E23A0E3144}"/>
                </a:ext>
              </a:extLst>
            </p:cNvPr>
            <p:cNvSpPr/>
            <p:nvPr/>
          </p:nvSpPr>
          <p:spPr>
            <a:xfrm>
              <a:off x="11774429" y="3532337"/>
              <a:ext cx="183768" cy="240630"/>
            </a:xfrm>
            <a:custGeom>
              <a:avLst/>
              <a:gdLst>
                <a:gd name="connsiteX0" fmla="*/ 1839 w 183768"/>
                <a:gd name="connsiteY0" fmla="*/ 218714 h 240630"/>
                <a:gd name="connsiteX1" fmla="*/ 0 w 183768"/>
                <a:gd name="connsiteY1" fmla="*/ 228676 h 240630"/>
                <a:gd name="connsiteX2" fmla="*/ 43834 w 183768"/>
                <a:gd name="connsiteY2" fmla="*/ 165683 h 240630"/>
                <a:gd name="connsiteX3" fmla="*/ 76941 w 183768"/>
                <a:gd name="connsiteY3" fmla="*/ 150356 h 240630"/>
                <a:gd name="connsiteX4" fmla="*/ 76941 w 183768"/>
                <a:gd name="connsiteY4" fmla="*/ 150969 h 240630"/>
                <a:gd name="connsiteX5" fmla="*/ 77400 w 183768"/>
                <a:gd name="connsiteY5" fmla="*/ 150816 h 240630"/>
                <a:gd name="connsiteX6" fmla="*/ 70504 w 183768"/>
                <a:gd name="connsiteY6" fmla="*/ 125373 h 240630"/>
                <a:gd name="connsiteX7" fmla="*/ 78320 w 183768"/>
                <a:gd name="connsiteY7" fmla="*/ 128132 h 240630"/>
                <a:gd name="connsiteX8" fmla="*/ 77094 w 183768"/>
                <a:gd name="connsiteY8" fmla="*/ 122308 h 240630"/>
                <a:gd name="connsiteX9" fmla="*/ 89509 w 183768"/>
                <a:gd name="connsiteY9" fmla="*/ 146524 h 240630"/>
                <a:gd name="connsiteX10" fmla="*/ 102383 w 183768"/>
                <a:gd name="connsiteY10" fmla="*/ 142233 h 240630"/>
                <a:gd name="connsiteX11" fmla="*/ 109127 w 183768"/>
                <a:gd name="connsiteY11" fmla="*/ 131351 h 240630"/>
                <a:gd name="connsiteX12" fmla="*/ 116637 w 183768"/>
                <a:gd name="connsiteY12" fmla="*/ 127213 h 240630"/>
                <a:gd name="connsiteX13" fmla="*/ 118476 w 183768"/>
                <a:gd name="connsiteY13" fmla="*/ 123841 h 240630"/>
                <a:gd name="connsiteX14" fmla="*/ 128132 w 183768"/>
                <a:gd name="connsiteY14" fmla="*/ 127059 h 240630"/>
                <a:gd name="connsiteX15" fmla="*/ 107441 w 183768"/>
                <a:gd name="connsiteY15" fmla="*/ 188367 h 240630"/>
                <a:gd name="connsiteX16" fmla="*/ 112039 w 183768"/>
                <a:gd name="connsiteY16" fmla="*/ 179324 h 240630"/>
                <a:gd name="connsiteX17" fmla="*/ 112039 w 183768"/>
                <a:gd name="connsiteY17" fmla="*/ 192505 h 240630"/>
                <a:gd name="connsiteX18" fmla="*/ 110660 w 183768"/>
                <a:gd name="connsiteY18" fmla="*/ 196183 h 240630"/>
                <a:gd name="connsiteX19" fmla="*/ 147138 w 183768"/>
                <a:gd name="connsiteY19" fmla="*/ 240631 h 240630"/>
                <a:gd name="connsiteX20" fmla="*/ 148363 w 183768"/>
                <a:gd name="connsiteY20" fmla="*/ 239252 h 240630"/>
                <a:gd name="connsiteX21" fmla="*/ 147290 w 183768"/>
                <a:gd name="connsiteY21" fmla="*/ 228370 h 240630"/>
                <a:gd name="connsiteX22" fmla="*/ 158786 w 183768"/>
                <a:gd name="connsiteY22" fmla="*/ 191432 h 240630"/>
                <a:gd name="connsiteX23" fmla="*/ 164610 w 183768"/>
                <a:gd name="connsiteY23" fmla="*/ 153268 h 240630"/>
                <a:gd name="connsiteX24" fmla="*/ 135949 w 183768"/>
                <a:gd name="connsiteY24" fmla="*/ 66365 h 240630"/>
                <a:gd name="connsiteX25" fmla="*/ 143919 w 183768"/>
                <a:gd name="connsiteY25" fmla="*/ 69584 h 240630"/>
                <a:gd name="connsiteX26" fmla="*/ 172580 w 183768"/>
                <a:gd name="connsiteY26" fmla="*/ 154954 h 240630"/>
                <a:gd name="connsiteX27" fmla="*/ 183768 w 183768"/>
                <a:gd name="connsiteY27" fmla="*/ 95793 h 240630"/>
                <a:gd name="connsiteX28" fmla="*/ 158326 w 183768"/>
                <a:gd name="connsiteY28" fmla="*/ 28508 h 240630"/>
                <a:gd name="connsiteX29" fmla="*/ 133497 w 183768"/>
                <a:gd name="connsiteY29" fmla="*/ 0 h 240630"/>
                <a:gd name="connsiteX30" fmla="*/ 110813 w 183768"/>
                <a:gd name="connsiteY30" fmla="*/ 23143 h 240630"/>
                <a:gd name="connsiteX31" fmla="*/ 74795 w 183768"/>
                <a:gd name="connsiteY31" fmla="*/ 51038 h 240630"/>
                <a:gd name="connsiteX32" fmla="*/ 49199 w 183768"/>
                <a:gd name="connsiteY32" fmla="*/ 88896 h 240630"/>
                <a:gd name="connsiteX33" fmla="*/ 24523 w 183768"/>
                <a:gd name="connsiteY33" fmla="*/ 144685 h 240630"/>
                <a:gd name="connsiteX34" fmla="*/ 1993 w 183768"/>
                <a:gd name="connsiteY34" fmla="*/ 218560 h 24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83768" h="240630">
                  <a:moveTo>
                    <a:pt x="1839" y="218714"/>
                  </a:moveTo>
                  <a:lnTo>
                    <a:pt x="0" y="228676"/>
                  </a:lnTo>
                  <a:cubicBezTo>
                    <a:pt x="8430" y="216874"/>
                    <a:pt x="31114" y="184841"/>
                    <a:pt x="43834" y="165683"/>
                  </a:cubicBezTo>
                  <a:cubicBezTo>
                    <a:pt x="46441" y="161851"/>
                    <a:pt x="69584" y="135489"/>
                    <a:pt x="76941" y="150356"/>
                  </a:cubicBezTo>
                  <a:cubicBezTo>
                    <a:pt x="76941" y="150509"/>
                    <a:pt x="76941" y="150816"/>
                    <a:pt x="76941" y="150969"/>
                  </a:cubicBezTo>
                  <a:cubicBezTo>
                    <a:pt x="77094" y="150969"/>
                    <a:pt x="77248" y="150969"/>
                    <a:pt x="77400" y="150816"/>
                  </a:cubicBezTo>
                  <a:lnTo>
                    <a:pt x="70504" y="125373"/>
                  </a:lnTo>
                  <a:cubicBezTo>
                    <a:pt x="70504" y="125373"/>
                    <a:pt x="74948" y="124454"/>
                    <a:pt x="78320" y="128132"/>
                  </a:cubicBezTo>
                  <a:cubicBezTo>
                    <a:pt x="77554" y="124607"/>
                    <a:pt x="77094" y="122308"/>
                    <a:pt x="77094" y="122308"/>
                  </a:cubicBezTo>
                  <a:cubicBezTo>
                    <a:pt x="80926" y="119243"/>
                    <a:pt x="85983" y="133956"/>
                    <a:pt x="89509" y="146524"/>
                  </a:cubicBezTo>
                  <a:cubicBezTo>
                    <a:pt x="95026" y="144685"/>
                    <a:pt x="99778" y="142999"/>
                    <a:pt x="102383" y="142233"/>
                  </a:cubicBezTo>
                  <a:cubicBezTo>
                    <a:pt x="104682" y="137635"/>
                    <a:pt x="106981" y="133343"/>
                    <a:pt x="109127" y="131351"/>
                  </a:cubicBezTo>
                  <a:cubicBezTo>
                    <a:pt x="112039" y="128439"/>
                    <a:pt x="114644" y="127519"/>
                    <a:pt x="116637" y="127213"/>
                  </a:cubicBezTo>
                  <a:cubicBezTo>
                    <a:pt x="117250" y="126140"/>
                    <a:pt x="117863" y="124760"/>
                    <a:pt x="118476" y="123841"/>
                  </a:cubicBezTo>
                  <a:cubicBezTo>
                    <a:pt x="118476" y="123841"/>
                    <a:pt x="131197" y="115564"/>
                    <a:pt x="128132" y="127059"/>
                  </a:cubicBezTo>
                  <a:cubicBezTo>
                    <a:pt x="124914" y="138401"/>
                    <a:pt x="107901" y="162464"/>
                    <a:pt x="107441" y="188367"/>
                  </a:cubicBezTo>
                  <a:lnTo>
                    <a:pt x="112039" y="179324"/>
                  </a:lnTo>
                  <a:cubicBezTo>
                    <a:pt x="112039" y="179324"/>
                    <a:pt x="114032" y="184228"/>
                    <a:pt x="112039" y="192505"/>
                  </a:cubicBezTo>
                  <a:cubicBezTo>
                    <a:pt x="111886" y="193424"/>
                    <a:pt x="111273" y="194651"/>
                    <a:pt x="110660" y="196183"/>
                  </a:cubicBezTo>
                  <a:cubicBezTo>
                    <a:pt x="117556" y="198789"/>
                    <a:pt x="144532" y="236953"/>
                    <a:pt x="147138" y="240631"/>
                  </a:cubicBezTo>
                  <a:cubicBezTo>
                    <a:pt x="147444" y="240171"/>
                    <a:pt x="148058" y="239711"/>
                    <a:pt x="148363" y="239252"/>
                  </a:cubicBezTo>
                  <a:cubicBezTo>
                    <a:pt x="145912" y="238332"/>
                    <a:pt x="143306" y="235573"/>
                    <a:pt x="147290" y="228370"/>
                  </a:cubicBezTo>
                  <a:cubicBezTo>
                    <a:pt x="147290" y="228370"/>
                    <a:pt x="160012" y="220706"/>
                    <a:pt x="158786" y="191432"/>
                  </a:cubicBezTo>
                  <a:cubicBezTo>
                    <a:pt x="157866" y="168135"/>
                    <a:pt x="160778" y="151582"/>
                    <a:pt x="164610" y="153268"/>
                  </a:cubicBezTo>
                  <a:lnTo>
                    <a:pt x="135949" y="66365"/>
                  </a:lnTo>
                  <a:lnTo>
                    <a:pt x="143919" y="69584"/>
                  </a:lnTo>
                  <a:cubicBezTo>
                    <a:pt x="148210" y="48586"/>
                    <a:pt x="176565" y="152962"/>
                    <a:pt x="172580" y="154954"/>
                  </a:cubicBezTo>
                  <a:cubicBezTo>
                    <a:pt x="172580" y="154954"/>
                    <a:pt x="183768" y="115564"/>
                    <a:pt x="183768" y="95793"/>
                  </a:cubicBezTo>
                  <a:cubicBezTo>
                    <a:pt x="183768" y="76021"/>
                    <a:pt x="158326" y="28508"/>
                    <a:pt x="158326" y="28508"/>
                  </a:cubicBezTo>
                  <a:lnTo>
                    <a:pt x="133497" y="0"/>
                  </a:lnTo>
                  <a:lnTo>
                    <a:pt x="110813" y="23143"/>
                  </a:lnTo>
                  <a:lnTo>
                    <a:pt x="74795" y="51038"/>
                  </a:lnTo>
                  <a:lnTo>
                    <a:pt x="49199" y="88896"/>
                  </a:lnTo>
                  <a:lnTo>
                    <a:pt x="24523" y="144685"/>
                  </a:lnTo>
                  <a:cubicBezTo>
                    <a:pt x="24523" y="144685"/>
                    <a:pt x="7051" y="190666"/>
                    <a:pt x="1993" y="21856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8" name="Vrije vorm: vorm 1597">
              <a:extLst>
                <a:ext uri="{FF2B5EF4-FFF2-40B4-BE49-F238E27FC236}">
                  <a16:creationId xmlns:a16="http://schemas.microsoft.com/office/drawing/2014/main" id="{E591EB12-7B29-802D-8F72-26E24045EA17}"/>
                </a:ext>
              </a:extLst>
            </p:cNvPr>
            <p:cNvSpPr/>
            <p:nvPr/>
          </p:nvSpPr>
          <p:spPr>
            <a:xfrm>
              <a:off x="11691971" y="3566976"/>
              <a:ext cx="153" cy="15326"/>
            </a:xfrm>
            <a:custGeom>
              <a:avLst/>
              <a:gdLst>
                <a:gd name="connsiteX0" fmla="*/ 0 w 153"/>
                <a:gd name="connsiteY0" fmla="*/ 0 h 15326"/>
                <a:gd name="connsiteX1" fmla="*/ 0 w 153"/>
                <a:gd name="connsiteY1" fmla="*/ 0 h 15326"/>
                <a:gd name="connsiteX2" fmla="*/ 153 w 153"/>
                <a:gd name="connsiteY2" fmla="*/ 0 h 15326"/>
                <a:gd name="connsiteX3" fmla="*/ 0 w 153"/>
                <a:gd name="connsiteY3" fmla="*/ 0 h 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" h="1532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3" y="0"/>
                    <a:pt x="153" y="0"/>
                  </a:cubicBezTo>
                  <a:cubicBezTo>
                    <a:pt x="153" y="0"/>
                    <a:pt x="153" y="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599" name="Vrije vorm: vorm 1598">
              <a:extLst>
                <a:ext uri="{FF2B5EF4-FFF2-40B4-BE49-F238E27FC236}">
                  <a16:creationId xmlns:a16="http://schemas.microsoft.com/office/drawing/2014/main" id="{66BCC332-41E1-CCDA-2A56-8E27EC25F30D}"/>
                </a:ext>
              </a:extLst>
            </p:cNvPr>
            <p:cNvSpPr/>
            <p:nvPr/>
          </p:nvSpPr>
          <p:spPr>
            <a:xfrm>
              <a:off x="11506823" y="3410029"/>
              <a:ext cx="1225" cy="6130"/>
            </a:xfrm>
            <a:custGeom>
              <a:avLst/>
              <a:gdLst>
                <a:gd name="connsiteX0" fmla="*/ 1225 w 1225"/>
                <a:gd name="connsiteY0" fmla="*/ 6131 h 6130"/>
                <a:gd name="connsiteX1" fmla="*/ 0 w 1225"/>
                <a:gd name="connsiteY1" fmla="*/ 0 h 6130"/>
                <a:gd name="connsiteX2" fmla="*/ 1225 w 1225"/>
                <a:gd name="connsiteY2" fmla="*/ 6131 h 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5" h="6130">
                  <a:moveTo>
                    <a:pt x="1225" y="6131"/>
                  </a:moveTo>
                  <a:cubicBezTo>
                    <a:pt x="920" y="4138"/>
                    <a:pt x="459" y="2146"/>
                    <a:pt x="0" y="0"/>
                  </a:cubicBezTo>
                  <a:cubicBezTo>
                    <a:pt x="459" y="2146"/>
                    <a:pt x="766" y="4138"/>
                    <a:pt x="1225" y="6131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0" name="Vrije vorm: vorm 1599">
              <a:extLst>
                <a:ext uri="{FF2B5EF4-FFF2-40B4-BE49-F238E27FC236}">
                  <a16:creationId xmlns:a16="http://schemas.microsoft.com/office/drawing/2014/main" id="{6315F4D6-9747-449C-2A1A-131D70DE9720}"/>
                </a:ext>
              </a:extLst>
            </p:cNvPr>
            <p:cNvSpPr/>
            <p:nvPr/>
          </p:nvSpPr>
          <p:spPr>
            <a:xfrm>
              <a:off x="11508662" y="3419378"/>
              <a:ext cx="17471" cy="32492"/>
            </a:xfrm>
            <a:custGeom>
              <a:avLst/>
              <a:gdLst>
                <a:gd name="connsiteX0" fmla="*/ 0 w 17471"/>
                <a:gd name="connsiteY0" fmla="*/ 0 h 32492"/>
                <a:gd name="connsiteX1" fmla="*/ 1686 w 17471"/>
                <a:gd name="connsiteY1" fmla="*/ 7817 h 32492"/>
                <a:gd name="connsiteX2" fmla="*/ 15020 w 17471"/>
                <a:gd name="connsiteY2" fmla="*/ 29427 h 32492"/>
                <a:gd name="connsiteX3" fmla="*/ 17472 w 17471"/>
                <a:gd name="connsiteY3" fmla="*/ 32493 h 32492"/>
                <a:gd name="connsiteX4" fmla="*/ 152 w 17471"/>
                <a:gd name="connsiteY4" fmla="*/ 0 h 32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71" h="32492">
                  <a:moveTo>
                    <a:pt x="0" y="0"/>
                  </a:moveTo>
                  <a:cubicBezTo>
                    <a:pt x="613" y="3219"/>
                    <a:pt x="1225" y="5824"/>
                    <a:pt x="1686" y="7817"/>
                  </a:cubicBezTo>
                  <a:lnTo>
                    <a:pt x="15020" y="29427"/>
                  </a:lnTo>
                  <a:lnTo>
                    <a:pt x="17472" y="32493"/>
                  </a:lnTo>
                  <a:cubicBezTo>
                    <a:pt x="8430" y="19312"/>
                    <a:pt x="1532" y="7357"/>
                    <a:pt x="152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1" name="Vrije vorm: vorm 1600">
              <a:extLst>
                <a:ext uri="{FF2B5EF4-FFF2-40B4-BE49-F238E27FC236}">
                  <a16:creationId xmlns:a16="http://schemas.microsoft.com/office/drawing/2014/main" id="{FB69B353-0F25-15ED-68D6-38CA5EC31D0D}"/>
                </a:ext>
              </a:extLst>
            </p:cNvPr>
            <p:cNvSpPr/>
            <p:nvPr/>
          </p:nvSpPr>
          <p:spPr>
            <a:xfrm>
              <a:off x="11580851" y="3520689"/>
              <a:ext cx="8582" cy="9809"/>
            </a:xfrm>
            <a:custGeom>
              <a:avLst/>
              <a:gdLst>
                <a:gd name="connsiteX0" fmla="*/ 5517 w 8582"/>
                <a:gd name="connsiteY0" fmla="*/ 7050 h 9809"/>
                <a:gd name="connsiteX1" fmla="*/ 8583 w 8582"/>
                <a:gd name="connsiteY1" fmla="*/ 9809 h 9809"/>
                <a:gd name="connsiteX2" fmla="*/ 0 w 8582"/>
                <a:gd name="connsiteY2" fmla="*/ 0 h 9809"/>
                <a:gd name="connsiteX3" fmla="*/ 5671 w 8582"/>
                <a:gd name="connsiteY3" fmla="*/ 7050 h 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82" h="9809">
                  <a:moveTo>
                    <a:pt x="5517" y="7050"/>
                  </a:moveTo>
                  <a:lnTo>
                    <a:pt x="8583" y="9809"/>
                  </a:lnTo>
                  <a:cubicBezTo>
                    <a:pt x="8583" y="9809"/>
                    <a:pt x="5212" y="5977"/>
                    <a:pt x="0" y="0"/>
                  </a:cubicBezTo>
                  <a:lnTo>
                    <a:pt x="5671" y="705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2" name="Vrije vorm: vorm 1601">
              <a:extLst>
                <a:ext uri="{FF2B5EF4-FFF2-40B4-BE49-F238E27FC236}">
                  <a16:creationId xmlns:a16="http://schemas.microsoft.com/office/drawing/2014/main" id="{FB55F0F4-DC43-2C70-8F03-127AB3B49594}"/>
                </a:ext>
              </a:extLst>
            </p:cNvPr>
            <p:cNvSpPr/>
            <p:nvPr/>
          </p:nvSpPr>
          <p:spPr>
            <a:xfrm>
              <a:off x="11471112" y="3358071"/>
              <a:ext cx="10881" cy="22836"/>
            </a:xfrm>
            <a:custGeom>
              <a:avLst/>
              <a:gdLst>
                <a:gd name="connsiteX0" fmla="*/ 0 w 10881"/>
                <a:gd name="connsiteY0" fmla="*/ 0 h 22836"/>
                <a:gd name="connsiteX1" fmla="*/ 3371 w 10881"/>
                <a:gd name="connsiteY1" fmla="*/ 10729 h 22836"/>
                <a:gd name="connsiteX2" fmla="*/ 10881 w 10881"/>
                <a:gd name="connsiteY2" fmla="*/ 22837 h 22836"/>
                <a:gd name="connsiteX3" fmla="*/ 0 w 10881"/>
                <a:gd name="connsiteY3" fmla="*/ 0 h 22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81" h="22836">
                  <a:moveTo>
                    <a:pt x="0" y="0"/>
                  </a:moveTo>
                  <a:cubicBezTo>
                    <a:pt x="1073" y="3372"/>
                    <a:pt x="2146" y="6897"/>
                    <a:pt x="3371" y="10729"/>
                  </a:cubicBezTo>
                  <a:lnTo>
                    <a:pt x="10881" y="22837"/>
                  </a:lnTo>
                  <a:cubicBezTo>
                    <a:pt x="7203" y="15940"/>
                    <a:pt x="3525" y="812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3" name="Vrije vorm: vorm 1602">
              <a:extLst>
                <a:ext uri="{FF2B5EF4-FFF2-40B4-BE49-F238E27FC236}">
                  <a16:creationId xmlns:a16="http://schemas.microsoft.com/office/drawing/2014/main" id="{7C23C1AF-3BF4-B174-E3AB-85EBF784AAE8}"/>
                </a:ext>
              </a:extLst>
            </p:cNvPr>
            <p:cNvSpPr/>
            <p:nvPr/>
          </p:nvSpPr>
          <p:spPr>
            <a:xfrm>
              <a:off x="11682775" y="3362822"/>
              <a:ext cx="306" cy="613"/>
            </a:xfrm>
            <a:custGeom>
              <a:avLst/>
              <a:gdLst>
                <a:gd name="connsiteX0" fmla="*/ 307 w 306"/>
                <a:gd name="connsiteY0" fmla="*/ 307 h 613"/>
                <a:gd name="connsiteX1" fmla="*/ 0 w 306"/>
                <a:gd name="connsiteY1" fmla="*/ 0 h 613"/>
                <a:gd name="connsiteX2" fmla="*/ 0 w 306"/>
                <a:gd name="connsiteY2" fmla="*/ 613 h 613"/>
                <a:gd name="connsiteX3" fmla="*/ 307 w 306"/>
                <a:gd name="connsiteY3" fmla="*/ 307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6" h="613">
                  <a:moveTo>
                    <a:pt x="307" y="307"/>
                  </a:moveTo>
                  <a:cubicBezTo>
                    <a:pt x="307" y="307"/>
                    <a:pt x="153" y="0"/>
                    <a:pt x="0" y="0"/>
                  </a:cubicBezTo>
                  <a:cubicBezTo>
                    <a:pt x="0" y="307"/>
                    <a:pt x="0" y="613"/>
                    <a:pt x="0" y="613"/>
                  </a:cubicBezTo>
                  <a:lnTo>
                    <a:pt x="307" y="30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4" name="Vrije vorm: vorm 1603">
              <a:extLst>
                <a:ext uri="{FF2B5EF4-FFF2-40B4-BE49-F238E27FC236}">
                  <a16:creationId xmlns:a16="http://schemas.microsoft.com/office/drawing/2014/main" id="{BF716853-568F-6FF5-DB0E-B7ED91C86038}"/>
                </a:ext>
              </a:extLst>
            </p:cNvPr>
            <p:cNvSpPr/>
            <p:nvPr/>
          </p:nvSpPr>
          <p:spPr>
            <a:xfrm>
              <a:off x="11884169" y="3540307"/>
              <a:ext cx="9195" cy="7663"/>
            </a:xfrm>
            <a:custGeom>
              <a:avLst/>
              <a:gdLst>
                <a:gd name="connsiteX0" fmla="*/ 6130 w 9195"/>
                <a:gd name="connsiteY0" fmla="*/ 3832 h 7663"/>
                <a:gd name="connsiteX1" fmla="*/ 9196 w 9195"/>
                <a:gd name="connsiteY1" fmla="*/ 0 h 7663"/>
                <a:gd name="connsiteX2" fmla="*/ 0 w 9195"/>
                <a:gd name="connsiteY2" fmla="*/ 7663 h 7663"/>
                <a:gd name="connsiteX3" fmla="*/ 6130 w 9195"/>
                <a:gd name="connsiteY3" fmla="*/ 3832 h 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95" h="7663">
                  <a:moveTo>
                    <a:pt x="6130" y="3832"/>
                  </a:moveTo>
                  <a:lnTo>
                    <a:pt x="9196" y="0"/>
                  </a:lnTo>
                  <a:cubicBezTo>
                    <a:pt x="6284" y="2606"/>
                    <a:pt x="3218" y="5211"/>
                    <a:pt x="0" y="7663"/>
                  </a:cubicBezTo>
                  <a:lnTo>
                    <a:pt x="6130" y="3832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5" name="Vrije vorm: vorm 1604">
              <a:extLst>
                <a:ext uri="{FF2B5EF4-FFF2-40B4-BE49-F238E27FC236}">
                  <a16:creationId xmlns:a16="http://schemas.microsoft.com/office/drawing/2014/main" id="{4659DA18-80D3-E885-277D-A6070FD22321}"/>
                </a:ext>
              </a:extLst>
            </p:cNvPr>
            <p:cNvSpPr/>
            <p:nvPr/>
          </p:nvSpPr>
          <p:spPr>
            <a:xfrm>
              <a:off x="11500080" y="3409109"/>
              <a:ext cx="2145" cy="4904"/>
            </a:xfrm>
            <a:custGeom>
              <a:avLst/>
              <a:gdLst>
                <a:gd name="connsiteX0" fmla="*/ 0 w 2145"/>
                <a:gd name="connsiteY0" fmla="*/ 1533 h 4904"/>
                <a:gd name="connsiteX1" fmla="*/ 2145 w 2145"/>
                <a:gd name="connsiteY1" fmla="*/ 4905 h 4904"/>
                <a:gd name="connsiteX2" fmla="*/ 1379 w 2145"/>
                <a:gd name="connsiteY2" fmla="*/ 0 h 4904"/>
                <a:gd name="connsiteX3" fmla="*/ 152 w 2145"/>
                <a:gd name="connsiteY3" fmla="*/ 1533 h 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4904">
                  <a:moveTo>
                    <a:pt x="0" y="1533"/>
                  </a:moveTo>
                  <a:lnTo>
                    <a:pt x="2145" y="4905"/>
                  </a:lnTo>
                  <a:lnTo>
                    <a:pt x="1379" y="0"/>
                  </a:lnTo>
                  <a:cubicBezTo>
                    <a:pt x="1379" y="1073"/>
                    <a:pt x="1072" y="1686"/>
                    <a:pt x="152" y="153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607" name="!!witteboom1">
            <a:extLst>
              <a:ext uri="{FF2B5EF4-FFF2-40B4-BE49-F238E27FC236}">
                <a16:creationId xmlns:a16="http://schemas.microsoft.com/office/drawing/2014/main" id="{07EEF261-6DA2-D75D-4DDD-045729A6C5F9}"/>
              </a:ext>
            </a:extLst>
          </p:cNvPr>
          <p:cNvGrpSpPr/>
          <p:nvPr/>
        </p:nvGrpSpPr>
        <p:grpSpPr>
          <a:xfrm>
            <a:off x="65936" y="3517010"/>
            <a:ext cx="654192" cy="746629"/>
            <a:chOff x="65936" y="3517010"/>
            <a:chExt cx="654192" cy="746629"/>
          </a:xfrm>
        </p:grpSpPr>
        <p:sp>
          <p:nvSpPr>
            <p:cNvPr id="1608" name="Vrije vorm: vorm 1607">
              <a:extLst>
                <a:ext uri="{FF2B5EF4-FFF2-40B4-BE49-F238E27FC236}">
                  <a16:creationId xmlns:a16="http://schemas.microsoft.com/office/drawing/2014/main" id="{971F6F54-C84E-5B8E-5489-A36A6A377349}"/>
                </a:ext>
              </a:extLst>
            </p:cNvPr>
            <p:cNvSpPr/>
            <p:nvPr/>
          </p:nvSpPr>
          <p:spPr>
            <a:xfrm>
              <a:off x="448377" y="4256836"/>
              <a:ext cx="1532" cy="1685"/>
            </a:xfrm>
            <a:custGeom>
              <a:avLst/>
              <a:gdLst>
                <a:gd name="connsiteX0" fmla="*/ 1226 w 1532"/>
                <a:gd name="connsiteY0" fmla="*/ 0 h 1685"/>
                <a:gd name="connsiteX1" fmla="*/ 0 w 1532"/>
                <a:gd name="connsiteY1" fmla="*/ 1686 h 1685"/>
                <a:gd name="connsiteX2" fmla="*/ 1533 w 1532"/>
                <a:gd name="connsiteY2" fmla="*/ 306 h 1685"/>
                <a:gd name="connsiteX3" fmla="*/ 1379 w 1532"/>
                <a:gd name="connsiteY3" fmla="*/ 0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2" h="1685">
                  <a:moveTo>
                    <a:pt x="1226" y="0"/>
                  </a:moveTo>
                  <a:cubicBezTo>
                    <a:pt x="1226" y="0"/>
                    <a:pt x="460" y="1226"/>
                    <a:pt x="0" y="1686"/>
                  </a:cubicBezTo>
                  <a:cubicBezTo>
                    <a:pt x="766" y="920"/>
                    <a:pt x="1226" y="613"/>
                    <a:pt x="1533" y="306"/>
                  </a:cubicBezTo>
                  <a:cubicBezTo>
                    <a:pt x="1533" y="306"/>
                    <a:pt x="1533" y="153"/>
                    <a:pt x="1379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09" name="Vrije vorm: vorm 1608">
              <a:extLst>
                <a:ext uri="{FF2B5EF4-FFF2-40B4-BE49-F238E27FC236}">
                  <a16:creationId xmlns:a16="http://schemas.microsoft.com/office/drawing/2014/main" id="{001F7330-2C0C-2A12-7CB2-E910A05D9A78}"/>
                </a:ext>
              </a:extLst>
            </p:cNvPr>
            <p:cNvSpPr/>
            <p:nvPr/>
          </p:nvSpPr>
          <p:spPr>
            <a:xfrm>
              <a:off x="449910" y="4256989"/>
              <a:ext cx="1379" cy="1992"/>
            </a:xfrm>
            <a:custGeom>
              <a:avLst/>
              <a:gdLst>
                <a:gd name="connsiteX0" fmla="*/ 0 w 1379"/>
                <a:gd name="connsiteY0" fmla="*/ 153 h 1992"/>
                <a:gd name="connsiteX1" fmla="*/ 1379 w 1379"/>
                <a:gd name="connsiteY1" fmla="*/ 1993 h 1992"/>
                <a:gd name="connsiteX2" fmla="*/ 153 w 1379"/>
                <a:gd name="connsiteY2" fmla="*/ 0 h 1992"/>
                <a:gd name="connsiteX3" fmla="*/ 0 w 1379"/>
                <a:gd name="connsiteY3" fmla="*/ 153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1992">
                  <a:moveTo>
                    <a:pt x="0" y="153"/>
                  </a:moveTo>
                  <a:cubicBezTo>
                    <a:pt x="0" y="153"/>
                    <a:pt x="766" y="1073"/>
                    <a:pt x="1379" y="1993"/>
                  </a:cubicBezTo>
                  <a:cubicBezTo>
                    <a:pt x="920" y="1379"/>
                    <a:pt x="613" y="613"/>
                    <a:pt x="153" y="0"/>
                  </a:cubicBezTo>
                  <a:cubicBezTo>
                    <a:pt x="153" y="0"/>
                    <a:pt x="153" y="0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0" name="Vrije vorm: vorm 1609">
              <a:extLst>
                <a:ext uri="{FF2B5EF4-FFF2-40B4-BE49-F238E27FC236}">
                  <a16:creationId xmlns:a16="http://schemas.microsoft.com/office/drawing/2014/main" id="{47B82683-FB8B-4245-E625-7B96FBDCC7D2}"/>
                </a:ext>
              </a:extLst>
            </p:cNvPr>
            <p:cNvSpPr/>
            <p:nvPr/>
          </p:nvSpPr>
          <p:spPr>
            <a:xfrm>
              <a:off x="516275" y="3710588"/>
              <a:ext cx="613" cy="613"/>
            </a:xfrm>
            <a:custGeom>
              <a:avLst/>
              <a:gdLst>
                <a:gd name="connsiteX0" fmla="*/ 613 w 613"/>
                <a:gd name="connsiteY0" fmla="*/ 613 h 613"/>
                <a:gd name="connsiteX1" fmla="*/ 613 w 613"/>
                <a:gd name="connsiteY1" fmla="*/ 0 h 613"/>
                <a:gd name="connsiteX2" fmla="*/ 0 w 613"/>
                <a:gd name="connsiteY2" fmla="*/ 460 h 613"/>
                <a:gd name="connsiteX3" fmla="*/ 613 w 613"/>
                <a:gd name="connsiteY3" fmla="*/ 613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" h="613">
                  <a:moveTo>
                    <a:pt x="613" y="613"/>
                  </a:moveTo>
                  <a:lnTo>
                    <a:pt x="613" y="0"/>
                  </a:lnTo>
                  <a:cubicBezTo>
                    <a:pt x="613" y="0"/>
                    <a:pt x="307" y="307"/>
                    <a:pt x="0" y="460"/>
                  </a:cubicBezTo>
                  <a:cubicBezTo>
                    <a:pt x="153" y="460"/>
                    <a:pt x="307" y="460"/>
                    <a:pt x="613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1" name="Vrije vorm: vorm 1610">
              <a:extLst>
                <a:ext uri="{FF2B5EF4-FFF2-40B4-BE49-F238E27FC236}">
                  <a16:creationId xmlns:a16="http://schemas.microsoft.com/office/drawing/2014/main" id="{4EF51833-8145-585C-CA1B-53BCEA277119}"/>
                </a:ext>
              </a:extLst>
            </p:cNvPr>
            <p:cNvSpPr/>
            <p:nvPr/>
          </p:nvSpPr>
          <p:spPr>
            <a:xfrm>
              <a:off x="399484" y="3714420"/>
              <a:ext cx="17932" cy="144685"/>
            </a:xfrm>
            <a:custGeom>
              <a:avLst/>
              <a:gdLst>
                <a:gd name="connsiteX0" fmla="*/ 17932 w 17932"/>
                <a:gd name="connsiteY0" fmla="*/ 0 h 144685"/>
                <a:gd name="connsiteX1" fmla="*/ 0 w 17932"/>
                <a:gd name="connsiteY1" fmla="*/ 144685 h 144685"/>
                <a:gd name="connsiteX2" fmla="*/ 17932 w 17932"/>
                <a:gd name="connsiteY2" fmla="*/ 0 h 14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32" h="144685">
                  <a:moveTo>
                    <a:pt x="17932" y="0"/>
                  </a:moveTo>
                  <a:cubicBezTo>
                    <a:pt x="6897" y="49199"/>
                    <a:pt x="1992" y="104069"/>
                    <a:pt x="0" y="144685"/>
                  </a:cubicBezTo>
                  <a:lnTo>
                    <a:pt x="17932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2" name="Vrije vorm: vorm 1611">
              <a:extLst>
                <a:ext uri="{FF2B5EF4-FFF2-40B4-BE49-F238E27FC236}">
                  <a16:creationId xmlns:a16="http://schemas.microsoft.com/office/drawing/2014/main" id="{BB556708-0BC3-98DF-909D-7C1549DA2A6B}"/>
                </a:ext>
              </a:extLst>
            </p:cNvPr>
            <p:cNvSpPr/>
            <p:nvPr/>
          </p:nvSpPr>
          <p:spPr>
            <a:xfrm>
              <a:off x="406432" y="3659090"/>
              <a:ext cx="115154" cy="525403"/>
            </a:xfrm>
            <a:custGeom>
              <a:avLst/>
              <a:gdLst>
                <a:gd name="connsiteX0" fmla="*/ 114901 w 115154"/>
                <a:gd name="connsiteY0" fmla="*/ 181929 h 525403"/>
                <a:gd name="connsiteX1" fmla="*/ 110916 w 115154"/>
                <a:gd name="connsiteY1" fmla="*/ 65599 h 525403"/>
                <a:gd name="connsiteX2" fmla="*/ 20334 w 115154"/>
                <a:gd name="connsiteY2" fmla="*/ 0 h 525403"/>
                <a:gd name="connsiteX3" fmla="*/ 18955 w 115154"/>
                <a:gd name="connsiteY3" fmla="*/ 15020 h 525403"/>
                <a:gd name="connsiteX4" fmla="*/ 18035 w 115154"/>
                <a:gd name="connsiteY4" fmla="*/ 25443 h 525403"/>
                <a:gd name="connsiteX5" fmla="*/ 5927 w 115154"/>
                <a:gd name="connsiteY5" fmla="*/ 163997 h 525403"/>
                <a:gd name="connsiteX6" fmla="*/ 56812 w 115154"/>
                <a:gd name="connsiteY6" fmla="*/ 109740 h 525403"/>
                <a:gd name="connsiteX7" fmla="*/ 4548 w 115154"/>
                <a:gd name="connsiteY7" fmla="*/ 181010 h 525403"/>
                <a:gd name="connsiteX8" fmla="*/ 716 w 115154"/>
                <a:gd name="connsiteY8" fmla="*/ 225611 h 525403"/>
                <a:gd name="connsiteX9" fmla="*/ 3935 w 115154"/>
                <a:gd name="connsiteY9" fmla="*/ 297494 h 525403"/>
                <a:gd name="connsiteX10" fmla="*/ 44091 w 115154"/>
                <a:gd name="connsiteY10" fmla="*/ 525403 h 525403"/>
                <a:gd name="connsiteX11" fmla="*/ 106931 w 115154"/>
                <a:gd name="connsiteY11" fmla="*/ 263928 h 525403"/>
                <a:gd name="connsiteX12" fmla="*/ 115054 w 115154"/>
                <a:gd name="connsiteY12" fmla="*/ 181776 h 525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54" h="525403">
                  <a:moveTo>
                    <a:pt x="114901" y="181929"/>
                  </a:moveTo>
                  <a:lnTo>
                    <a:pt x="110916" y="65599"/>
                  </a:lnTo>
                  <a:cubicBezTo>
                    <a:pt x="60797" y="47360"/>
                    <a:pt x="34282" y="21304"/>
                    <a:pt x="20334" y="0"/>
                  </a:cubicBezTo>
                  <a:lnTo>
                    <a:pt x="18955" y="15020"/>
                  </a:lnTo>
                  <a:cubicBezTo>
                    <a:pt x="19568" y="16553"/>
                    <a:pt x="19261" y="19618"/>
                    <a:pt x="18035" y="25443"/>
                  </a:cubicBezTo>
                  <a:lnTo>
                    <a:pt x="5927" y="163997"/>
                  </a:lnTo>
                  <a:cubicBezTo>
                    <a:pt x="26312" y="151582"/>
                    <a:pt x="56812" y="109740"/>
                    <a:pt x="56812" y="109740"/>
                  </a:cubicBezTo>
                  <a:cubicBezTo>
                    <a:pt x="42711" y="143459"/>
                    <a:pt x="16656" y="169821"/>
                    <a:pt x="4548" y="181010"/>
                  </a:cubicBezTo>
                  <a:lnTo>
                    <a:pt x="716" y="225611"/>
                  </a:lnTo>
                  <a:cubicBezTo>
                    <a:pt x="-970" y="245229"/>
                    <a:pt x="409" y="277569"/>
                    <a:pt x="3935" y="297494"/>
                  </a:cubicBezTo>
                  <a:lnTo>
                    <a:pt x="44091" y="525403"/>
                  </a:lnTo>
                  <a:lnTo>
                    <a:pt x="106931" y="263928"/>
                  </a:lnTo>
                  <a:cubicBezTo>
                    <a:pt x="112142" y="242010"/>
                    <a:pt x="115820" y="205226"/>
                    <a:pt x="115054" y="18177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3" name="Vrije vorm: vorm 1612">
              <a:extLst>
                <a:ext uri="{FF2B5EF4-FFF2-40B4-BE49-F238E27FC236}">
                  <a16:creationId xmlns:a16="http://schemas.microsoft.com/office/drawing/2014/main" id="{D4B3D031-149E-9B8D-7C97-68C300F22C20}"/>
                </a:ext>
              </a:extLst>
            </p:cNvPr>
            <p:cNvSpPr/>
            <p:nvPr/>
          </p:nvSpPr>
          <p:spPr>
            <a:xfrm>
              <a:off x="449603" y="4256682"/>
              <a:ext cx="306" cy="459"/>
            </a:xfrm>
            <a:custGeom>
              <a:avLst/>
              <a:gdLst>
                <a:gd name="connsiteX0" fmla="*/ 0 w 306"/>
                <a:gd name="connsiteY0" fmla="*/ 153 h 459"/>
                <a:gd name="connsiteX1" fmla="*/ 153 w 306"/>
                <a:gd name="connsiteY1" fmla="*/ 460 h 459"/>
                <a:gd name="connsiteX2" fmla="*/ 307 w 306"/>
                <a:gd name="connsiteY2" fmla="*/ 306 h 459"/>
                <a:gd name="connsiteX3" fmla="*/ 153 w 306"/>
                <a:gd name="connsiteY3" fmla="*/ 0 h 459"/>
                <a:gd name="connsiteX4" fmla="*/ 0 w 306"/>
                <a:gd name="connsiteY4" fmla="*/ 306 h 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" h="459">
                  <a:moveTo>
                    <a:pt x="0" y="153"/>
                  </a:moveTo>
                  <a:cubicBezTo>
                    <a:pt x="0" y="153"/>
                    <a:pt x="153" y="306"/>
                    <a:pt x="153" y="460"/>
                  </a:cubicBezTo>
                  <a:cubicBezTo>
                    <a:pt x="153" y="460"/>
                    <a:pt x="307" y="306"/>
                    <a:pt x="307" y="306"/>
                  </a:cubicBezTo>
                  <a:cubicBezTo>
                    <a:pt x="307" y="306"/>
                    <a:pt x="307" y="153"/>
                    <a:pt x="153" y="0"/>
                  </a:cubicBezTo>
                  <a:cubicBezTo>
                    <a:pt x="153" y="0"/>
                    <a:pt x="153" y="153"/>
                    <a:pt x="0" y="30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4" name="Vrije vorm: vorm 1613">
              <a:extLst>
                <a:ext uri="{FF2B5EF4-FFF2-40B4-BE49-F238E27FC236}">
                  <a16:creationId xmlns:a16="http://schemas.microsoft.com/office/drawing/2014/main" id="{2C61B4BD-51D9-2924-DCE7-E57B50837113}"/>
                </a:ext>
              </a:extLst>
            </p:cNvPr>
            <p:cNvSpPr/>
            <p:nvPr/>
          </p:nvSpPr>
          <p:spPr>
            <a:xfrm>
              <a:off x="65936" y="3887396"/>
              <a:ext cx="291294" cy="375398"/>
            </a:xfrm>
            <a:custGeom>
              <a:avLst/>
              <a:gdLst>
                <a:gd name="connsiteX0" fmla="*/ 262585 w 291294"/>
                <a:gd name="connsiteY0" fmla="*/ 284836 h 375398"/>
                <a:gd name="connsiteX1" fmla="*/ 245419 w 291294"/>
                <a:gd name="connsiteY1" fmla="*/ 214179 h 375398"/>
                <a:gd name="connsiteX2" fmla="*/ 239135 w 291294"/>
                <a:gd name="connsiteY2" fmla="*/ 131108 h 375398"/>
                <a:gd name="connsiteX3" fmla="*/ 232391 w 291294"/>
                <a:gd name="connsiteY3" fmla="*/ 124211 h 375398"/>
                <a:gd name="connsiteX4" fmla="*/ 219210 w 291294"/>
                <a:gd name="connsiteY4" fmla="*/ 138005 h 375398"/>
                <a:gd name="connsiteX5" fmla="*/ 210627 w 291294"/>
                <a:gd name="connsiteY5" fmla="*/ 145362 h 375398"/>
                <a:gd name="connsiteX6" fmla="*/ 97362 w 291294"/>
                <a:gd name="connsiteY6" fmla="*/ 4661 h 375398"/>
                <a:gd name="connsiteX7" fmla="*/ 82495 w 291294"/>
                <a:gd name="connsiteY7" fmla="*/ 1903 h 375398"/>
                <a:gd name="connsiteX8" fmla="*/ 79736 w 291294"/>
                <a:gd name="connsiteY8" fmla="*/ 16770 h 375398"/>
                <a:gd name="connsiteX9" fmla="*/ 88319 w 291294"/>
                <a:gd name="connsiteY9" fmla="*/ 29031 h 375398"/>
                <a:gd name="connsiteX10" fmla="*/ 83874 w 291294"/>
                <a:gd name="connsiteY10" fmla="*/ 23360 h 375398"/>
                <a:gd name="connsiteX11" fmla="*/ 81115 w 291294"/>
                <a:gd name="connsiteY11" fmla="*/ 25659 h 375398"/>
                <a:gd name="connsiteX12" fmla="*/ 108244 w 291294"/>
                <a:gd name="connsiteY12" fmla="*/ 68268 h 375398"/>
                <a:gd name="connsiteX13" fmla="*/ 100274 w 291294"/>
                <a:gd name="connsiteY13" fmla="*/ 195940 h 375398"/>
                <a:gd name="connsiteX14" fmla="*/ 62570 w 291294"/>
                <a:gd name="connsiteY14" fmla="*/ 134020 h 375398"/>
                <a:gd name="connsiteX15" fmla="*/ 47090 w 291294"/>
                <a:gd name="connsiteY15" fmla="*/ 119766 h 375398"/>
                <a:gd name="connsiteX16" fmla="*/ 42339 w 291294"/>
                <a:gd name="connsiteY16" fmla="*/ 125130 h 375398"/>
                <a:gd name="connsiteX17" fmla="*/ 41726 w 291294"/>
                <a:gd name="connsiteY17" fmla="*/ 127276 h 375398"/>
                <a:gd name="connsiteX18" fmla="*/ 42645 w 291294"/>
                <a:gd name="connsiteY18" fmla="*/ 134020 h 375398"/>
                <a:gd name="connsiteX19" fmla="*/ 47550 w 291294"/>
                <a:gd name="connsiteY19" fmla="*/ 144135 h 375398"/>
                <a:gd name="connsiteX20" fmla="*/ 86327 w 291294"/>
                <a:gd name="connsiteY20" fmla="*/ 251576 h 375398"/>
                <a:gd name="connsiteX21" fmla="*/ 88626 w 291294"/>
                <a:gd name="connsiteY21" fmla="*/ 265064 h 375398"/>
                <a:gd name="connsiteX22" fmla="*/ 15210 w 291294"/>
                <a:gd name="connsiteY22" fmla="*/ 225981 h 375398"/>
                <a:gd name="connsiteX23" fmla="*/ 956 w 291294"/>
                <a:gd name="connsiteY23" fmla="*/ 231192 h 375398"/>
                <a:gd name="connsiteX24" fmla="*/ 6167 w 291294"/>
                <a:gd name="connsiteY24" fmla="*/ 245446 h 375398"/>
                <a:gd name="connsiteX25" fmla="*/ 40346 w 291294"/>
                <a:gd name="connsiteY25" fmla="*/ 262305 h 375398"/>
                <a:gd name="connsiteX26" fmla="*/ 81882 w 291294"/>
                <a:gd name="connsiteY26" fmla="*/ 302002 h 375398"/>
                <a:gd name="connsiteX27" fmla="*/ 117287 w 291294"/>
                <a:gd name="connsiteY27" fmla="*/ 356259 h 375398"/>
                <a:gd name="connsiteX28" fmla="*/ 134606 w 291294"/>
                <a:gd name="connsiteY28" fmla="*/ 372812 h 375398"/>
                <a:gd name="connsiteX29" fmla="*/ 141043 w 291294"/>
                <a:gd name="connsiteY29" fmla="*/ 323766 h 375398"/>
                <a:gd name="connsiteX30" fmla="*/ 134759 w 291294"/>
                <a:gd name="connsiteY30" fmla="*/ 161148 h 375398"/>
                <a:gd name="connsiteX31" fmla="*/ 131694 w 291294"/>
                <a:gd name="connsiteY31" fmla="*/ 105512 h 375398"/>
                <a:gd name="connsiteX32" fmla="*/ 196833 w 291294"/>
                <a:gd name="connsiteY32" fmla="*/ 207742 h 375398"/>
                <a:gd name="connsiteX33" fmla="*/ 233157 w 291294"/>
                <a:gd name="connsiteY33" fmla="*/ 272114 h 375398"/>
                <a:gd name="connsiteX34" fmla="*/ 266417 w 291294"/>
                <a:gd name="connsiteY34" fmla="*/ 338939 h 375398"/>
                <a:gd name="connsiteX35" fmla="*/ 289713 w 291294"/>
                <a:gd name="connsiteY35" fmla="*/ 369286 h 375398"/>
                <a:gd name="connsiteX36" fmla="*/ 282203 w 291294"/>
                <a:gd name="connsiteY36" fmla="*/ 332196 h 375398"/>
                <a:gd name="connsiteX37" fmla="*/ 262432 w 291294"/>
                <a:gd name="connsiteY37" fmla="*/ 284836 h 37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91294" h="375398">
                  <a:moveTo>
                    <a:pt x="262585" y="284836"/>
                  </a:moveTo>
                  <a:cubicBezTo>
                    <a:pt x="254615" y="265984"/>
                    <a:pt x="246952" y="234257"/>
                    <a:pt x="245419" y="214179"/>
                  </a:cubicBezTo>
                  <a:lnTo>
                    <a:pt x="239135" y="131108"/>
                  </a:lnTo>
                  <a:cubicBezTo>
                    <a:pt x="237755" y="113329"/>
                    <a:pt x="234843" y="111030"/>
                    <a:pt x="232391" y="124211"/>
                  </a:cubicBezTo>
                  <a:cubicBezTo>
                    <a:pt x="228866" y="128349"/>
                    <a:pt x="223195" y="137698"/>
                    <a:pt x="219210" y="138005"/>
                  </a:cubicBezTo>
                  <a:cubicBezTo>
                    <a:pt x="214918" y="138311"/>
                    <a:pt x="212006" y="141530"/>
                    <a:pt x="210627" y="145362"/>
                  </a:cubicBezTo>
                  <a:cubicBezTo>
                    <a:pt x="190396" y="130035"/>
                    <a:pt x="139051" y="64283"/>
                    <a:pt x="97362" y="4661"/>
                  </a:cubicBezTo>
                  <a:cubicBezTo>
                    <a:pt x="93990" y="-243"/>
                    <a:pt x="87246" y="-1469"/>
                    <a:pt x="82495" y="1903"/>
                  </a:cubicBezTo>
                  <a:cubicBezTo>
                    <a:pt x="77590" y="5274"/>
                    <a:pt x="76364" y="12018"/>
                    <a:pt x="79736" y="16770"/>
                  </a:cubicBezTo>
                  <a:cubicBezTo>
                    <a:pt x="82801" y="21061"/>
                    <a:pt x="85407" y="24893"/>
                    <a:pt x="88319" y="29031"/>
                  </a:cubicBezTo>
                  <a:lnTo>
                    <a:pt x="83874" y="23360"/>
                  </a:lnTo>
                  <a:cubicBezTo>
                    <a:pt x="71460" y="7574"/>
                    <a:pt x="70233" y="8493"/>
                    <a:pt x="81115" y="25659"/>
                  </a:cubicBezTo>
                  <a:lnTo>
                    <a:pt x="108244" y="68268"/>
                  </a:lnTo>
                  <a:cubicBezTo>
                    <a:pt x="106558" y="86047"/>
                    <a:pt x="101347" y="143676"/>
                    <a:pt x="100274" y="195940"/>
                  </a:cubicBezTo>
                  <a:cubicBezTo>
                    <a:pt x="82801" y="163447"/>
                    <a:pt x="62570" y="134020"/>
                    <a:pt x="62570" y="134020"/>
                  </a:cubicBezTo>
                  <a:cubicBezTo>
                    <a:pt x="59811" y="128809"/>
                    <a:pt x="52301" y="116854"/>
                    <a:pt x="47090" y="119766"/>
                  </a:cubicBezTo>
                  <a:cubicBezTo>
                    <a:pt x="44791" y="120992"/>
                    <a:pt x="43258" y="122984"/>
                    <a:pt x="42339" y="125130"/>
                  </a:cubicBezTo>
                  <a:cubicBezTo>
                    <a:pt x="41112" y="123291"/>
                    <a:pt x="40806" y="124057"/>
                    <a:pt x="41726" y="127276"/>
                  </a:cubicBezTo>
                  <a:cubicBezTo>
                    <a:pt x="41266" y="129575"/>
                    <a:pt x="41419" y="131874"/>
                    <a:pt x="42645" y="134020"/>
                  </a:cubicBezTo>
                  <a:lnTo>
                    <a:pt x="47550" y="144135"/>
                  </a:lnTo>
                  <a:lnTo>
                    <a:pt x="86327" y="251576"/>
                  </a:lnTo>
                  <a:cubicBezTo>
                    <a:pt x="88319" y="257094"/>
                    <a:pt x="88932" y="261539"/>
                    <a:pt x="88626" y="265064"/>
                  </a:cubicBezTo>
                  <a:cubicBezTo>
                    <a:pt x="63336" y="248204"/>
                    <a:pt x="17509" y="226900"/>
                    <a:pt x="15210" y="225981"/>
                  </a:cubicBezTo>
                  <a:cubicBezTo>
                    <a:pt x="9846" y="223528"/>
                    <a:pt x="3409" y="225981"/>
                    <a:pt x="956" y="231192"/>
                  </a:cubicBezTo>
                  <a:cubicBezTo>
                    <a:pt x="-1496" y="236556"/>
                    <a:pt x="956" y="242993"/>
                    <a:pt x="6167" y="245446"/>
                  </a:cubicBezTo>
                  <a:cubicBezTo>
                    <a:pt x="13524" y="248818"/>
                    <a:pt x="26705" y="255255"/>
                    <a:pt x="40346" y="262305"/>
                  </a:cubicBezTo>
                  <a:lnTo>
                    <a:pt x="81882" y="302002"/>
                  </a:lnTo>
                  <a:cubicBezTo>
                    <a:pt x="96289" y="315796"/>
                    <a:pt x="112076" y="340165"/>
                    <a:pt x="117287" y="356259"/>
                  </a:cubicBezTo>
                  <a:cubicBezTo>
                    <a:pt x="122498" y="372352"/>
                    <a:pt x="130314" y="379709"/>
                    <a:pt x="134606" y="372812"/>
                  </a:cubicBezTo>
                  <a:cubicBezTo>
                    <a:pt x="139051" y="365761"/>
                    <a:pt x="141810" y="343691"/>
                    <a:pt x="141043" y="323766"/>
                  </a:cubicBezTo>
                  <a:lnTo>
                    <a:pt x="134759" y="161148"/>
                  </a:lnTo>
                  <a:cubicBezTo>
                    <a:pt x="134146" y="146128"/>
                    <a:pt x="132920" y="124057"/>
                    <a:pt x="131694" y="105512"/>
                  </a:cubicBezTo>
                  <a:lnTo>
                    <a:pt x="196833" y="207742"/>
                  </a:lnTo>
                  <a:cubicBezTo>
                    <a:pt x="207715" y="224908"/>
                    <a:pt x="224115" y="253875"/>
                    <a:pt x="233157" y="272114"/>
                  </a:cubicBezTo>
                  <a:lnTo>
                    <a:pt x="266417" y="338939"/>
                  </a:lnTo>
                  <a:cubicBezTo>
                    <a:pt x="275459" y="357178"/>
                    <a:pt x="286035" y="370819"/>
                    <a:pt x="289713" y="369286"/>
                  </a:cubicBezTo>
                  <a:cubicBezTo>
                    <a:pt x="293545" y="367754"/>
                    <a:pt x="290173" y="351047"/>
                    <a:pt x="282203" y="332196"/>
                  </a:cubicBezTo>
                  <a:lnTo>
                    <a:pt x="262432" y="284836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5" name="Vrije vorm: vorm 1614">
              <a:extLst>
                <a:ext uri="{FF2B5EF4-FFF2-40B4-BE49-F238E27FC236}">
                  <a16:creationId xmlns:a16="http://schemas.microsoft.com/office/drawing/2014/main" id="{A6E0383D-A058-F9A6-914A-9E9D1338AA53}"/>
                </a:ext>
              </a:extLst>
            </p:cNvPr>
            <p:cNvSpPr/>
            <p:nvPr/>
          </p:nvSpPr>
          <p:spPr>
            <a:xfrm>
              <a:off x="291260" y="3517010"/>
              <a:ext cx="428868" cy="746629"/>
            </a:xfrm>
            <a:custGeom>
              <a:avLst/>
              <a:gdLst>
                <a:gd name="connsiteX0" fmla="*/ 427942 w 428868"/>
                <a:gd name="connsiteY0" fmla="*/ 523564 h 746629"/>
                <a:gd name="connsiteX1" fmla="*/ 413075 w 428868"/>
                <a:gd name="connsiteY1" fmla="*/ 520345 h 746629"/>
                <a:gd name="connsiteX2" fmla="*/ 293985 w 428868"/>
                <a:gd name="connsiteY2" fmla="*/ 535059 h 746629"/>
                <a:gd name="connsiteX3" fmla="*/ 322953 w 428868"/>
                <a:gd name="connsiteY3" fmla="*/ 498275 h 746629"/>
                <a:gd name="connsiteX4" fmla="*/ 329084 w 428868"/>
                <a:gd name="connsiteY4" fmla="*/ 485554 h 746629"/>
                <a:gd name="connsiteX5" fmla="*/ 328317 w 428868"/>
                <a:gd name="connsiteY5" fmla="*/ 471759 h 746629"/>
                <a:gd name="connsiteX6" fmla="*/ 314523 w 428868"/>
                <a:gd name="connsiteY6" fmla="*/ 471300 h 746629"/>
                <a:gd name="connsiteX7" fmla="*/ 217658 w 428868"/>
                <a:gd name="connsiteY7" fmla="*/ 556670 h 746629"/>
                <a:gd name="connsiteX8" fmla="*/ 217811 w 428868"/>
                <a:gd name="connsiteY8" fmla="*/ 549620 h 746629"/>
                <a:gd name="connsiteX9" fmla="*/ 218424 w 428868"/>
                <a:gd name="connsiteY9" fmla="*/ 543029 h 746629"/>
                <a:gd name="connsiteX10" fmla="*/ 241874 w 428868"/>
                <a:gd name="connsiteY10" fmla="*/ 467774 h 746629"/>
                <a:gd name="connsiteX11" fmla="*/ 362803 w 428868"/>
                <a:gd name="connsiteY11" fmla="*/ 260862 h 746629"/>
                <a:gd name="connsiteX12" fmla="*/ 359584 w 428868"/>
                <a:gd name="connsiteY12" fmla="*/ 258104 h 746629"/>
                <a:gd name="connsiteX13" fmla="*/ 274214 w 428868"/>
                <a:gd name="connsiteY13" fmla="*/ 373055 h 746629"/>
                <a:gd name="connsiteX14" fmla="*/ 364489 w 428868"/>
                <a:gd name="connsiteY14" fmla="*/ 249980 h 746629"/>
                <a:gd name="connsiteX15" fmla="*/ 366481 w 428868"/>
                <a:gd name="connsiteY15" fmla="*/ 237872 h 746629"/>
                <a:gd name="connsiteX16" fmla="*/ 348549 w 428868"/>
                <a:gd name="connsiteY16" fmla="*/ 247068 h 746629"/>
                <a:gd name="connsiteX17" fmla="*/ 249691 w 428868"/>
                <a:gd name="connsiteY17" fmla="*/ 382557 h 746629"/>
                <a:gd name="connsiteX18" fmla="*/ 245093 w 428868"/>
                <a:gd name="connsiteY18" fmla="*/ 365698 h 746629"/>
                <a:gd name="connsiteX19" fmla="*/ 220876 w 428868"/>
                <a:gd name="connsiteY19" fmla="*/ 17473 h 746629"/>
                <a:gd name="connsiteX20" fmla="*/ 219344 w 428868"/>
                <a:gd name="connsiteY20" fmla="*/ 17473 h 746629"/>
                <a:gd name="connsiteX21" fmla="*/ 224861 w 428868"/>
                <a:gd name="connsiteY21" fmla="*/ 179170 h 746629"/>
                <a:gd name="connsiteX22" fmla="*/ 217351 w 428868"/>
                <a:gd name="connsiteY22" fmla="*/ 175952 h 746629"/>
                <a:gd name="connsiteX23" fmla="*/ 156657 w 428868"/>
                <a:gd name="connsiteY23" fmla="*/ 134416 h 746629"/>
                <a:gd name="connsiteX24" fmla="*/ 136885 w 428868"/>
                <a:gd name="connsiteY24" fmla="*/ 123228 h 746629"/>
                <a:gd name="connsiteX25" fmla="*/ 138112 w 428868"/>
                <a:gd name="connsiteY25" fmla="*/ 109740 h 746629"/>
                <a:gd name="connsiteX26" fmla="*/ 136885 w 428868"/>
                <a:gd name="connsiteY26" fmla="*/ 109433 h 746629"/>
                <a:gd name="connsiteX27" fmla="*/ 135199 w 428868"/>
                <a:gd name="connsiteY27" fmla="*/ 122461 h 746629"/>
                <a:gd name="connsiteX28" fmla="*/ 126157 w 428868"/>
                <a:gd name="connsiteY28" fmla="*/ 118936 h 746629"/>
                <a:gd name="connsiteX29" fmla="*/ 119719 w 428868"/>
                <a:gd name="connsiteY29" fmla="*/ 105602 h 746629"/>
                <a:gd name="connsiteX30" fmla="*/ 123091 w 428868"/>
                <a:gd name="connsiteY30" fmla="*/ 118323 h 746629"/>
                <a:gd name="connsiteX31" fmla="*/ 118647 w 428868"/>
                <a:gd name="connsiteY31" fmla="*/ 118783 h 746629"/>
                <a:gd name="connsiteX32" fmla="*/ 133054 w 428868"/>
                <a:gd name="connsiteY32" fmla="*/ 140240 h 746629"/>
                <a:gd name="connsiteX33" fmla="*/ 131214 w 428868"/>
                <a:gd name="connsiteY33" fmla="*/ 155720 h 746629"/>
                <a:gd name="connsiteX34" fmla="*/ 130908 w 428868"/>
                <a:gd name="connsiteY34" fmla="*/ 155720 h 746629"/>
                <a:gd name="connsiteX35" fmla="*/ 113282 w 428868"/>
                <a:gd name="connsiteY35" fmla="*/ 187447 h 746629"/>
                <a:gd name="connsiteX36" fmla="*/ 87840 w 428868"/>
                <a:gd name="connsiteY36" fmla="*/ 393593 h 746629"/>
                <a:gd name="connsiteX37" fmla="*/ 87686 w 428868"/>
                <a:gd name="connsiteY37" fmla="*/ 393593 h 746629"/>
                <a:gd name="connsiteX38" fmla="*/ 21475 w 428868"/>
                <a:gd name="connsiteY38" fmla="*/ 273124 h 746629"/>
                <a:gd name="connsiteX39" fmla="*/ 8753 w 428868"/>
                <a:gd name="connsiteY39" fmla="*/ 268373 h 746629"/>
                <a:gd name="connsiteX40" fmla="*/ 15344 w 428868"/>
                <a:gd name="connsiteY40" fmla="*/ 283546 h 746629"/>
                <a:gd name="connsiteX41" fmla="*/ 44618 w 428868"/>
                <a:gd name="connsiteY41" fmla="*/ 343014 h 746629"/>
                <a:gd name="connsiteX42" fmla="*/ 8447 w 428868"/>
                <a:gd name="connsiteY42" fmla="*/ 278795 h 746629"/>
                <a:gd name="connsiteX43" fmla="*/ 5535 w 428868"/>
                <a:gd name="connsiteY43" fmla="*/ 280327 h 746629"/>
                <a:gd name="connsiteX44" fmla="*/ 99181 w 428868"/>
                <a:gd name="connsiteY44" fmla="*/ 487546 h 746629"/>
                <a:gd name="connsiteX45" fmla="*/ 115888 w 428868"/>
                <a:gd name="connsiteY45" fmla="*/ 557743 h 746629"/>
                <a:gd name="connsiteX46" fmla="*/ 115888 w 428868"/>
                <a:gd name="connsiteY46" fmla="*/ 563567 h 746629"/>
                <a:gd name="connsiteX47" fmla="*/ 95043 w 428868"/>
                <a:gd name="connsiteY47" fmla="*/ 570924 h 746629"/>
                <a:gd name="connsiteX48" fmla="*/ 32357 w 428868"/>
                <a:gd name="connsiteY48" fmla="*/ 490152 h 746629"/>
                <a:gd name="connsiteX49" fmla="*/ 28678 w 428868"/>
                <a:gd name="connsiteY49" fmla="*/ 492910 h 746629"/>
                <a:gd name="connsiteX50" fmla="*/ 107151 w 428868"/>
                <a:gd name="connsiteY50" fmla="*/ 625028 h 746629"/>
                <a:gd name="connsiteX51" fmla="*/ 132594 w 428868"/>
                <a:gd name="connsiteY51" fmla="*/ 693079 h 746629"/>
                <a:gd name="connsiteX52" fmla="*/ 137192 w 428868"/>
                <a:gd name="connsiteY52" fmla="*/ 717908 h 746629"/>
                <a:gd name="connsiteX53" fmla="*/ 156657 w 428868"/>
                <a:gd name="connsiteY53" fmla="*/ 742125 h 746629"/>
                <a:gd name="connsiteX54" fmla="*/ 157883 w 428868"/>
                <a:gd name="connsiteY54" fmla="*/ 740439 h 746629"/>
                <a:gd name="connsiteX55" fmla="*/ 158036 w 428868"/>
                <a:gd name="connsiteY55" fmla="*/ 740745 h 746629"/>
                <a:gd name="connsiteX56" fmla="*/ 156504 w 428868"/>
                <a:gd name="connsiteY56" fmla="*/ 742125 h 746629"/>
                <a:gd name="connsiteX57" fmla="*/ 158036 w 428868"/>
                <a:gd name="connsiteY57" fmla="*/ 740745 h 746629"/>
                <a:gd name="connsiteX58" fmla="*/ 159569 w 428868"/>
                <a:gd name="connsiteY58" fmla="*/ 742584 h 746629"/>
                <a:gd name="connsiteX59" fmla="*/ 158190 w 428868"/>
                <a:gd name="connsiteY59" fmla="*/ 740745 h 746629"/>
                <a:gd name="connsiteX60" fmla="*/ 158343 w 428868"/>
                <a:gd name="connsiteY60" fmla="*/ 740592 h 746629"/>
                <a:gd name="connsiteX61" fmla="*/ 159569 w 428868"/>
                <a:gd name="connsiteY61" fmla="*/ 742584 h 746629"/>
                <a:gd name="connsiteX62" fmla="*/ 183632 w 428868"/>
                <a:gd name="connsiteY62" fmla="*/ 721280 h 746629"/>
                <a:gd name="connsiteX63" fmla="*/ 190223 w 428868"/>
                <a:gd name="connsiteY63" fmla="*/ 693998 h 746629"/>
                <a:gd name="connsiteX64" fmla="*/ 223788 w 428868"/>
                <a:gd name="connsiteY64" fmla="*/ 624261 h 746629"/>
                <a:gd name="connsiteX65" fmla="*/ 268389 w 428868"/>
                <a:gd name="connsiteY65" fmla="*/ 567552 h 746629"/>
                <a:gd name="connsiteX66" fmla="*/ 420278 w 428868"/>
                <a:gd name="connsiteY66" fmla="*/ 542569 h 746629"/>
                <a:gd name="connsiteX67" fmla="*/ 276666 w 428868"/>
                <a:gd name="connsiteY67" fmla="*/ 557130 h 746629"/>
                <a:gd name="connsiteX68" fmla="*/ 278352 w 428868"/>
                <a:gd name="connsiteY68" fmla="*/ 554831 h 746629"/>
                <a:gd name="connsiteX69" fmla="*/ 280038 w 428868"/>
                <a:gd name="connsiteY69" fmla="*/ 555444 h 746629"/>
                <a:gd name="connsiteX70" fmla="*/ 423957 w 428868"/>
                <a:gd name="connsiteY70" fmla="*/ 538891 h 746629"/>
                <a:gd name="connsiteX71" fmla="*/ 427175 w 428868"/>
                <a:gd name="connsiteY71" fmla="*/ 524024 h 746629"/>
                <a:gd name="connsiteX72" fmla="*/ 225628 w 428868"/>
                <a:gd name="connsiteY72" fmla="*/ 194038 h 746629"/>
                <a:gd name="connsiteX73" fmla="*/ 225015 w 428868"/>
                <a:gd name="connsiteY73" fmla="*/ 193884 h 746629"/>
                <a:gd name="connsiteX74" fmla="*/ 225474 w 428868"/>
                <a:gd name="connsiteY74" fmla="*/ 193424 h 746629"/>
                <a:gd name="connsiteX75" fmla="*/ 225474 w 428868"/>
                <a:gd name="connsiteY75" fmla="*/ 194038 h 746629"/>
                <a:gd name="connsiteX76" fmla="*/ 126157 w 428868"/>
                <a:gd name="connsiteY76" fmla="*/ 197409 h 746629"/>
                <a:gd name="connsiteX77" fmla="*/ 108224 w 428868"/>
                <a:gd name="connsiteY77" fmla="*/ 342095 h 746629"/>
                <a:gd name="connsiteX78" fmla="*/ 126157 w 428868"/>
                <a:gd name="connsiteY78" fmla="*/ 197409 h 746629"/>
                <a:gd name="connsiteX79" fmla="*/ 158649 w 428868"/>
                <a:gd name="connsiteY79" fmla="*/ 739979 h 746629"/>
                <a:gd name="connsiteX80" fmla="*/ 158496 w 428868"/>
                <a:gd name="connsiteY80" fmla="*/ 739672 h 746629"/>
                <a:gd name="connsiteX81" fmla="*/ 158649 w 428868"/>
                <a:gd name="connsiteY81" fmla="*/ 739366 h 746629"/>
                <a:gd name="connsiteX82" fmla="*/ 158803 w 428868"/>
                <a:gd name="connsiteY82" fmla="*/ 739672 h 746629"/>
                <a:gd name="connsiteX83" fmla="*/ 158649 w 428868"/>
                <a:gd name="connsiteY83" fmla="*/ 739825 h 746629"/>
                <a:gd name="connsiteX84" fmla="*/ 159263 w 428868"/>
                <a:gd name="connsiteY84" fmla="*/ 667483 h 746629"/>
                <a:gd name="connsiteX85" fmla="*/ 119106 w 428868"/>
                <a:gd name="connsiteY85" fmla="*/ 439573 h 746629"/>
                <a:gd name="connsiteX86" fmla="*/ 115888 w 428868"/>
                <a:gd name="connsiteY86" fmla="*/ 367690 h 746629"/>
                <a:gd name="connsiteX87" fmla="*/ 119719 w 428868"/>
                <a:gd name="connsiteY87" fmla="*/ 323089 h 746629"/>
                <a:gd name="connsiteX88" fmla="*/ 171984 w 428868"/>
                <a:gd name="connsiteY88" fmla="*/ 251820 h 746629"/>
                <a:gd name="connsiteX89" fmla="*/ 121099 w 428868"/>
                <a:gd name="connsiteY89" fmla="*/ 306077 h 746629"/>
                <a:gd name="connsiteX90" fmla="*/ 133207 w 428868"/>
                <a:gd name="connsiteY90" fmla="*/ 167522 h 746629"/>
                <a:gd name="connsiteX91" fmla="*/ 134127 w 428868"/>
                <a:gd name="connsiteY91" fmla="*/ 157100 h 746629"/>
                <a:gd name="connsiteX92" fmla="*/ 135506 w 428868"/>
                <a:gd name="connsiteY92" fmla="*/ 142080 h 746629"/>
                <a:gd name="connsiteX93" fmla="*/ 226087 w 428868"/>
                <a:gd name="connsiteY93" fmla="*/ 207678 h 746629"/>
                <a:gd name="connsiteX94" fmla="*/ 230072 w 428868"/>
                <a:gd name="connsiteY94" fmla="*/ 324009 h 746629"/>
                <a:gd name="connsiteX95" fmla="*/ 221949 w 428868"/>
                <a:gd name="connsiteY95" fmla="*/ 406161 h 746629"/>
                <a:gd name="connsiteX96" fmla="*/ 159109 w 428868"/>
                <a:gd name="connsiteY96" fmla="*/ 667636 h 7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428868" h="746629">
                  <a:moveTo>
                    <a:pt x="427942" y="523564"/>
                  </a:moveTo>
                  <a:cubicBezTo>
                    <a:pt x="424723" y="518506"/>
                    <a:pt x="418132" y="517127"/>
                    <a:pt x="413075" y="520345"/>
                  </a:cubicBezTo>
                  <a:cubicBezTo>
                    <a:pt x="378896" y="542110"/>
                    <a:pt x="317742" y="537818"/>
                    <a:pt x="293985" y="535059"/>
                  </a:cubicBezTo>
                  <a:lnTo>
                    <a:pt x="322953" y="498275"/>
                  </a:lnTo>
                  <a:cubicBezTo>
                    <a:pt x="331996" y="486780"/>
                    <a:pt x="333835" y="482488"/>
                    <a:pt x="329084" y="485554"/>
                  </a:cubicBezTo>
                  <a:cubicBezTo>
                    <a:pt x="331996" y="481415"/>
                    <a:pt x="331689" y="475591"/>
                    <a:pt x="328317" y="471759"/>
                  </a:cubicBezTo>
                  <a:cubicBezTo>
                    <a:pt x="324486" y="467468"/>
                    <a:pt x="318355" y="467315"/>
                    <a:pt x="314523" y="471300"/>
                  </a:cubicBezTo>
                  <a:cubicBezTo>
                    <a:pt x="250764" y="538431"/>
                    <a:pt x="222256" y="554371"/>
                    <a:pt x="217658" y="556670"/>
                  </a:cubicBezTo>
                  <a:cubicBezTo>
                    <a:pt x="217658" y="554524"/>
                    <a:pt x="217658" y="552225"/>
                    <a:pt x="217811" y="549620"/>
                  </a:cubicBezTo>
                  <a:lnTo>
                    <a:pt x="218424" y="543029"/>
                  </a:lnTo>
                  <a:cubicBezTo>
                    <a:pt x="220417" y="520192"/>
                    <a:pt x="230992" y="486320"/>
                    <a:pt x="241874" y="467774"/>
                  </a:cubicBezTo>
                  <a:lnTo>
                    <a:pt x="362803" y="260862"/>
                  </a:lnTo>
                  <a:cubicBezTo>
                    <a:pt x="373685" y="242317"/>
                    <a:pt x="372152" y="241091"/>
                    <a:pt x="359584" y="258104"/>
                  </a:cubicBezTo>
                  <a:lnTo>
                    <a:pt x="274214" y="373055"/>
                  </a:lnTo>
                  <a:cubicBezTo>
                    <a:pt x="315903" y="313433"/>
                    <a:pt x="357438" y="255805"/>
                    <a:pt x="364489" y="249980"/>
                  </a:cubicBezTo>
                  <a:cubicBezTo>
                    <a:pt x="368933" y="246302"/>
                    <a:pt x="370159" y="242164"/>
                    <a:pt x="366481" y="237872"/>
                  </a:cubicBezTo>
                  <a:cubicBezTo>
                    <a:pt x="362803" y="233427"/>
                    <a:pt x="352993" y="243543"/>
                    <a:pt x="348549" y="247068"/>
                  </a:cubicBezTo>
                  <a:cubicBezTo>
                    <a:pt x="334908" y="258410"/>
                    <a:pt x="269156" y="354356"/>
                    <a:pt x="249691" y="382557"/>
                  </a:cubicBezTo>
                  <a:cubicBezTo>
                    <a:pt x="247238" y="379032"/>
                    <a:pt x="245553" y="373515"/>
                    <a:pt x="245093" y="365698"/>
                  </a:cubicBezTo>
                  <a:lnTo>
                    <a:pt x="220876" y="17473"/>
                  </a:lnTo>
                  <a:cubicBezTo>
                    <a:pt x="219344" y="-5824"/>
                    <a:pt x="218577" y="-5824"/>
                    <a:pt x="219344" y="17473"/>
                  </a:cubicBezTo>
                  <a:lnTo>
                    <a:pt x="224861" y="179170"/>
                  </a:lnTo>
                  <a:cubicBezTo>
                    <a:pt x="222869" y="177178"/>
                    <a:pt x="220263" y="175799"/>
                    <a:pt x="217351" y="175952"/>
                  </a:cubicBezTo>
                  <a:cubicBezTo>
                    <a:pt x="209075" y="176412"/>
                    <a:pt x="179341" y="154801"/>
                    <a:pt x="156657" y="134416"/>
                  </a:cubicBezTo>
                  <a:cubicBezTo>
                    <a:pt x="154511" y="132424"/>
                    <a:pt x="145622" y="127213"/>
                    <a:pt x="136885" y="123228"/>
                  </a:cubicBezTo>
                  <a:lnTo>
                    <a:pt x="138112" y="109740"/>
                  </a:lnTo>
                  <a:cubicBezTo>
                    <a:pt x="139798" y="90122"/>
                    <a:pt x="139184" y="89968"/>
                    <a:pt x="136885" y="109433"/>
                  </a:cubicBezTo>
                  <a:lnTo>
                    <a:pt x="135199" y="122461"/>
                  </a:lnTo>
                  <a:cubicBezTo>
                    <a:pt x="131981" y="120929"/>
                    <a:pt x="128762" y="119702"/>
                    <a:pt x="126157" y="118936"/>
                  </a:cubicBezTo>
                  <a:cubicBezTo>
                    <a:pt x="123858" y="114645"/>
                    <a:pt x="121559" y="110200"/>
                    <a:pt x="119719" y="105602"/>
                  </a:cubicBezTo>
                  <a:cubicBezTo>
                    <a:pt x="119719" y="105602"/>
                    <a:pt x="120332" y="110506"/>
                    <a:pt x="123091" y="118323"/>
                  </a:cubicBezTo>
                  <a:cubicBezTo>
                    <a:pt x="120946" y="118016"/>
                    <a:pt x="119260" y="117863"/>
                    <a:pt x="118647" y="118783"/>
                  </a:cubicBezTo>
                  <a:cubicBezTo>
                    <a:pt x="116501" y="121542"/>
                    <a:pt x="125237" y="131964"/>
                    <a:pt x="133054" y="140240"/>
                  </a:cubicBezTo>
                  <a:lnTo>
                    <a:pt x="131214" y="155720"/>
                  </a:lnTo>
                  <a:cubicBezTo>
                    <a:pt x="131214" y="155720"/>
                    <a:pt x="131061" y="155720"/>
                    <a:pt x="130908" y="155720"/>
                  </a:cubicBezTo>
                  <a:cubicBezTo>
                    <a:pt x="125850" y="154648"/>
                    <a:pt x="114048" y="181776"/>
                    <a:pt x="113282" y="187447"/>
                  </a:cubicBezTo>
                  <a:cubicBezTo>
                    <a:pt x="103780" y="262855"/>
                    <a:pt x="87993" y="362939"/>
                    <a:pt x="87840" y="393593"/>
                  </a:cubicBezTo>
                  <a:cubicBezTo>
                    <a:pt x="87840" y="393593"/>
                    <a:pt x="87840" y="393593"/>
                    <a:pt x="87686" y="393593"/>
                  </a:cubicBezTo>
                  <a:cubicBezTo>
                    <a:pt x="78030" y="383937"/>
                    <a:pt x="46610" y="324928"/>
                    <a:pt x="21475" y="273124"/>
                  </a:cubicBezTo>
                  <a:cubicBezTo>
                    <a:pt x="19022" y="267913"/>
                    <a:pt x="13198" y="265767"/>
                    <a:pt x="8753" y="268373"/>
                  </a:cubicBezTo>
                  <a:cubicBezTo>
                    <a:pt x="4308" y="270978"/>
                    <a:pt x="12892" y="278182"/>
                    <a:pt x="15344" y="283546"/>
                  </a:cubicBezTo>
                  <a:cubicBezTo>
                    <a:pt x="26686" y="306996"/>
                    <a:pt x="36188" y="326461"/>
                    <a:pt x="44618" y="343014"/>
                  </a:cubicBezTo>
                  <a:lnTo>
                    <a:pt x="8447" y="278795"/>
                  </a:lnTo>
                  <a:cubicBezTo>
                    <a:pt x="-1516" y="261016"/>
                    <a:pt x="-2895" y="261782"/>
                    <a:pt x="5535" y="280327"/>
                  </a:cubicBezTo>
                  <a:lnTo>
                    <a:pt x="99181" y="487546"/>
                  </a:lnTo>
                  <a:cubicBezTo>
                    <a:pt x="107611" y="506091"/>
                    <a:pt x="115121" y="537818"/>
                    <a:pt x="115888" y="557743"/>
                  </a:cubicBezTo>
                  <a:lnTo>
                    <a:pt x="115888" y="563567"/>
                  </a:lnTo>
                  <a:cubicBezTo>
                    <a:pt x="116807" y="583492"/>
                    <a:pt x="107305" y="586864"/>
                    <a:pt x="95043" y="570924"/>
                  </a:cubicBezTo>
                  <a:lnTo>
                    <a:pt x="32357" y="490152"/>
                  </a:lnTo>
                  <a:cubicBezTo>
                    <a:pt x="19942" y="474212"/>
                    <a:pt x="18409" y="475591"/>
                    <a:pt x="28678" y="492910"/>
                  </a:cubicBezTo>
                  <a:lnTo>
                    <a:pt x="107151" y="625028"/>
                  </a:lnTo>
                  <a:cubicBezTo>
                    <a:pt x="117574" y="642500"/>
                    <a:pt x="129069" y="673154"/>
                    <a:pt x="132594" y="693079"/>
                  </a:cubicBezTo>
                  <a:lnTo>
                    <a:pt x="137192" y="717908"/>
                  </a:lnTo>
                  <a:cubicBezTo>
                    <a:pt x="140717" y="737833"/>
                    <a:pt x="149607" y="748715"/>
                    <a:pt x="156657" y="742125"/>
                  </a:cubicBezTo>
                  <a:cubicBezTo>
                    <a:pt x="157117" y="741665"/>
                    <a:pt x="157577" y="741052"/>
                    <a:pt x="157883" y="740439"/>
                  </a:cubicBezTo>
                  <a:cubicBezTo>
                    <a:pt x="157883" y="740439"/>
                    <a:pt x="157883" y="740439"/>
                    <a:pt x="158036" y="740745"/>
                  </a:cubicBezTo>
                  <a:cubicBezTo>
                    <a:pt x="157730" y="741052"/>
                    <a:pt x="157270" y="741358"/>
                    <a:pt x="156504" y="742125"/>
                  </a:cubicBezTo>
                  <a:cubicBezTo>
                    <a:pt x="151906" y="746416"/>
                    <a:pt x="156504" y="742125"/>
                    <a:pt x="158036" y="740745"/>
                  </a:cubicBezTo>
                  <a:cubicBezTo>
                    <a:pt x="160029" y="743351"/>
                    <a:pt x="164320" y="748868"/>
                    <a:pt x="159569" y="742584"/>
                  </a:cubicBezTo>
                  <a:cubicBezTo>
                    <a:pt x="158803" y="741665"/>
                    <a:pt x="158496" y="741205"/>
                    <a:pt x="158190" y="740745"/>
                  </a:cubicBezTo>
                  <a:cubicBezTo>
                    <a:pt x="158190" y="740745"/>
                    <a:pt x="158343" y="740745"/>
                    <a:pt x="158343" y="740592"/>
                  </a:cubicBezTo>
                  <a:cubicBezTo>
                    <a:pt x="158803" y="741205"/>
                    <a:pt x="159109" y="742125"/>
                    <a:pt x="159569" y="742584"/>
                  </a:cubicBezTo>
                  <a:cubicBezTo>
                    <a:pt x="167386" y="752700"/>
                    <a:pt x="178115" y="743197"/>
                    <a:pt x="183632" y="721280"/>
                  </a:cubicBezTo>
                  <a:lnTo>
                    <a:pt x="190223" y="693998"/>
                  </a:lnTo>
                  <a:cubicBezTo>
                    <a:pt x="195740" y="672234"/>
                    <a:pt x="210761" y="640814"/>
                    <a:pt x="223788" y="624261"/>
                  </a:cubicBezTo>
                  <a:lnTo>
                    <a:pt x="268389" y="567552"/>
                  </a:lnTo>
                  <a:cubicBezTo>
                    <a:pt x="393763" y="574756"/>
                    <a:pt x="420278" y="542569"/>
                    <a:pt x="420278" y="542569"/>
                  </a:cubicBezTo>
                  <a:cubicBezTo>
                    <a:pt x="374298" y="566326"/>
                    <a:pt x="297970" y="559582"/>
                    <a:pt x="276666" y="557130"/>
                  </a:cubicBezTo>
                  <a:lnTo>
                    <a:pt x="278352" y="554831"/>
                  </a:lnTo>
                  <a:cubicBezTo>
                    <a:pt x="278352" y="554831"/>
                    <a:pt x="279425" y="555444"/>
                    <a:pt x="280038" y="555444"/>
                  </a:cubicBezTo>
                  <a:cubicBezTo>
                    <a:pt x="283870" y="556057"/>
                    <a:pt x="374144" y="570771"/>
                    <a:pt x="423957" y="538891"/>
                  </a:cubicBezTo>
                  <a:cubicBezTo>
                    <a:pt x="428861" y="535672"/>
                    <a:pt x="430394" y="529082"/>
                    <a:pt x="427175" y="524024"/>
                  </a:cubicBezTo>
                  <a:close/>
                  <a:moveTo>
                    <a:pt x="225628" y="194038"/>
                  </a:moveTo>
                  <a:cubicBezTo>
                    <a:pt x="225628" y="194038"/>
                    <a:pt x="225321" y="194038"/>
                    <a:pt x="225015" y="193884"/>
                  </a:cubicBezTo>
                  <a:cubicBezTo>
                    <a:pt x="225168" y="193731"/>
                    <a:pt x="225321" y="193578"/>
                    <a:pt x="225474" y="193424"/>
                  </a:cubicBezTo>
                  <a:lnTo>
                    <a:pt x="225474" y="194038"/>
                  </a:lnTo>
                  <a:close/>
                  <a:moveTo>
                    <a:pt x="126157" y="197409"/>
                  </a:moveTo>
                  <a:lnTo>
                    <a:pt x="108224" y="342095"/>
                  </a:lnTo>
                  <a:cubicBezTo>
                    <a:pt x="110217" y="301478"/>
                    <a:pt x="115121" y="246609"/>
                    <a:pt x="126157" y="197409"/>
                  </a:cubicBezTo>
                  <a:close/>
                  <a:moveTo>
                    <a:pt x="158649" y="739979"/>
                  </a:moveTo>
                  <a:cubicBezTo>
                    <a:pt x="158649" y="739979"/>
                    <a:pt x="158496" y="739825"/>
                    <a:pt x="158496" y="739672"/>
                  </a:cubicBezTo>
                  <a:cubicBezTo>
                    <a:pt x="158496" y="739672"/>
                    <a:pt x="158496" y="739519"/>
                    <a:pt x="158649" y="739366"/>
                  </a:cubicBezTo>
                  <a:cubicBezTo>
                    <a:pt x="158649" y="739366"/>
                    <a:pt x="158649" y="739672"/>
                    <a:pt x="158803" y="739672"/>
                  </a:cubicBezTo>
                  <a:cubicBezTo>
                    <a:pt x="158803" y="739672"/>
                    <a:pt x="158649" y="739825"/>
                    <a:pt x="158649" y="739825"/>
                  </a:cubicBezTo>
                  <a:close/>
                  <a:moveTo>
                    <a:pt x="159263" y="667483"/>
                  </a:moveTo>
                  <a:lnTo>
                    <a:pt x="119106" y="439573"/>
                  </a:lnTo>
                  <a:cubicBezTo>
                    <a:pt x="115581" y="419648"/>
                    <a:pt x="114202" y="387309"/>
                    <a:pt x="115888" y="367690"/>
                  </a:cubicBezTo>
                  <a:lnTo>
                    <a:pt x="119719" y="323089"/>
                  </a:lnTo>
                  <a:cubicBezTo>
                    <a:pt x="131828" y="311901"/>
                    <a:pt x="157883" y="285539"/>
                    <a:pt x="171984" y="251820"/>
                  </a:cubicBezTo>
                  <a:cubicBezTo>
                    <a:pt x="171984" y="251820"/>
                    <a:pt x="141483" y="293662"/>
                    <a:pt x="121099" y="306077"/>
                  </a:cubicBezTo>
                  <a:lnTo>
                    <a:pt x="133207" y="167522"/>
                  </a:lnTo>
                  <a:cubicBezTo>
                    <a:pt x="134433" y="161698"/>
                    <a:pt x="134740" y="158633"/>
                    <a:pt x="134127" y="157100"/>
                  </a:cubicBezTo>
                  <a:lnTo>
                    <a:pt x="135506" y="142080"/>
                  </a:lnTo>
                  <a:cubicBezTo>
                    <a:pt x="149607" y="163384"/>
                    <a:pt x="176122" y="189439"/>
                    <a:pt x="226087" y="207678"/>
                  </a:cubicBezTo>
                  <a:lnTo>
                    <a:pt x="230072" y="324009"/>
                  </a:lnTo>
                  <a:cubicBezTo>
                    <a:pt x="230839" y="347306"/>
                    <a:pt x="227314" y="384243"/>
                    <a:pt x="221949" y="406161"/>
                  </a:cubicBezTo>
                  <a:lnTo>
                    <a:pt x="159109" y="667636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617" name="!!sneeuw3">
            <a:extLst>
              <a:ext uri="{FF2B5EF4-FFF2-40B4-BE49-F238E27FC236}">
                <a16:creationId xmlns:a16="http://schemas.microsoft.com/office/drawing/2014/main" id="{257A42C1-DB87-E86B-78BF-2D7F9989CD3B}"/>
              </a:ext>
            </a:extLst>
          </p:cNvPr>
          <p:cNvGrpSpPr/>
          <p:nvPr/>
        </p:nvGrpSpPr>
        <p:grpSpPr>
          <a:xfrm>
            <a:off x="-4070" y="4189617"/>
            <a:ext cx="12201366" cy="2422184"/>
            <a:chOff x="-4070" y="4189617"/>
            <a:chExt cx="12201366" cy="2422184"/>
          </a:xfrm>
        </p:grpSpPr>
        <p:sp>
          <p:nvSpPr>
            <p:cNvPr id="1618" name="Vrije vorm: vorm 1617">
              <a:extLst>
                <a:ext uri="{FF2B5EF4-FFF2-40B4-BE49-F238E27FC236}">
                  <a16:creationId xmlns:a16="http://schemas.microsoft.com/office/drawing/2014/main" id="{EA095D81-7AB4-F11D-0BB0-FC213AFE2D3A}"/>
                </a:ext>
              </a:extLst>
            </p:cNvPr>
            <p:cNvSpPr/>
            <p:nvPr/>
          </p:nvSpPr>
          <p:spPr>
            <a:xfrm>
              <a:off x="2999218" y="4333091"/>
              <a:ext cx="9198078" cy="2278710"/>
            </a:xfrm>
            <a:custGeom>
              <a:avLst/>
              <a:gdLst>
                <a:gd name="connsiteX0" fmla="*/ 0 w 9198078"/>
                <a:gd name="connsiteY0" fmla="*/ 1623642 h 2278710"/>
                <a:gd name="connsiteX1" fmla="*/ 9198078 w 9198078"/>
                <a:gd name="connsiteY1" fmla="*/ 6203 h 2278710"/>
                <a:gd name="connsiteX2" fmla="*/ 9198078 w 9198078"/>
                <a:gd name="connsiteY2" fmla="*/ 2155942 h 2278710"/>
                <a:gd name="connsiteX3" fmla="*/ 7757205 w 9198078"/>
                <a:gd name="connsiteY3" fmla="*/ 2278710 h 2278710"/>
                <a:gd name="connsiteX4" fmla="*/ 1176793 w 9198078"/>
                <a:gd name="connsiteY4" fmla="*/ 1889716 h 2278710"/>
                <a:gd name="connsiteX5" fmla="*/ 0 w 9198078"/>
                <a:gd name="connsiteY5" fmla="*/ 1623489 h 227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8078" h="2278710">
                  <a:moveTo>
                    <a:pt x="0" y="1623642"/>
                  </a:moveTo>
                  <a:cubicBezTo>
                    <a:pt x="0" y="1623642"/>
                    <a:pt x="7156701" y="-116565"/>
                    <a:pt x="9198078" y="6203"/>
                  </a:cubicBezTo>
                  <a:lnTo>
                    <a:pt x="9198078" y="2155942"/>
                  </a:lnTo>
                  <a:lnTo>
                    <a:pt x="7757205" y="2278710"/>
                  </a:lnTo>
                  <a:lnTo>
                    <a:pt x="1176793" y="1889716"/>
                  </a:lnTo>
                  <a:lnTo>
                    <a:pt x="0" y="1623489"/>
                  </a:lnTo>
                  <a:close/>
                </a:path>
              </a:pathLst>
            </a:custGeom>
            <a:gradFill>
              <a:gsLst>
                <a:gs pos="4000">
                  <a:srgbClr val="A4D9FA"/>
                </a:gs>
                <a:gs pos="100000">
                  <a:schemeClr val="bg1"/>
                </a:gs>
              </a:gsLst>
              <a:lin ang="1624912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619" name="Vrije vorm: vorm 1618">
              <a:extLst>
                <a:ext uri="{FF2B5EF4-FFF2-40B4-BE49-F238E27FC236}">
                  <a16:creationId xmlns:a16="http://schemas.microsoft.com/office/drawing/2014/main" id="{007EF3C6-1C41-B78F-ADAB-83B59DD79A2C}"/>
                </a:ext>
              </a:extLst>
            </p:cNvPr>
            <p:cNvSpPr/>
            <p:nvPr/>
          </p:nvSpPr>
          <p:spPr>
            <a:xfrm>
              <a:off x="-4070" y="4189617"/>
              <a:ext cx="9227658" cy="2278725"/>
            </a:xfrm>
            <a:custGeom>
              <a:avLst/>
              <a:gdLst>
                <a:gd name="connsiteX0" fmla="*/ 9227659 w 9227658"/>
                <a:gd name="connsiteY0" fmla="*/ 1623504 h 2278725"/>
                <a:gd name="connsiteX1" fmla="*/ 0 w 9227658"/>
                <a:gd name="connsiteY1" fmla="*/ 6218 h 2278725"/>
                <a:gd name="connsiteX2" fmla="*/ 0 w 9227658"/>
                <a:gd name="connsiteY2" fmla="*/ 2155958 h 2278725"/>
                <a:gd name="connsiteX3" fmla="*/ 1445625 w 9227658"/>
                <a:gd name="connsiteY3" fmla="*/ 2278726 h 2278725"/>
                <a:gd name="connsiteX4" fmla="*/ 8047035 w 9227658"/>
                <a:gd name="connsiteY4" fmla="*/ 1889731 h 2278725"/>
                <a:gd name="connsiteX5" fmla="*/ 9227505 w 9227658"/>
                <a:gd name="connsiteY5" fmla="*/ 1623504 h 2278725"/>
                <a:gd name="connsiteX6" fmla="*/ 9227505 w 9227658"/>
                <a:gd name="connsiteY6" fmla="*/ 1623504 h 227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27658" h="2278725">
                  <a:moveTo>
                    <a:pt x="9227659" y="1623504"/>
                  </a:moveTo>
                  <a:cubicBezTo>
                    <a:pt x="9227659" y="1623504"/>
                    <a:pt x="2047968" y="-116703"/>
                    <a:pt x="0" y="6218"/>
                  </a:cubicBezTo>
                  <a:lnTo>
                    <a:pt x="0" y="2155958"/>
                  </a:lnTo>
                  <a:lnTo>
                    <a:pt x="1445625" y="2278726"/>
                  </a:lnTo>
                  <a:lnTo>
                    <a:pt x="8047035" y="1889731"/>
                  </a:lnTo>
                  <a:lnTo>
                    <a:pt x="9227505" y="1623504"/>
                  </a:lnTo>
                  <a:lnTo>
                    <a:pt x="9227505" y="1623504"/>
                  </a:lnTo>
                  <a:close/>
                </a:path>
              </a:pathLst>
            </a:custGeom>
            <a:gradFill>
              <a:gsLst>
                <a:gs pos="28000">
                  <a:srgbClr val="A4D9FA"/>
                </a:gs>
                <a:gs pos="100000">
                  <a:schemeClr val="bg1"/>
                </a:gs>
              </a:gsLst>
              <a:lin ang="1624912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621" name="!!boom4">
            <a:extLst>
              <a:ext uri="{FF2B5EF4-FFF2-40B4-BE49-F238E27FC236}">
                <a16:creationId xmlns:a16="http://schemas.microsoft.com/office/drawing/2014/main" id="{CCB5A795-9E5E-038A-73AF-5DBD207C1D6A}"/>
              </a:ext>
            </a:extLst>
          </p:cNvPr>
          <p:cNvGrpSpPr/>
          <p:nvPr/>
        </p:nvGrpSpPr>
        <p:grpSpPr>
          <a:xfrm>
            <a:off x="180311" y="3878570"/>
            <a:ext cx="1556130" cy="1999383"/>
            <a:chOff x="180311" y="3878570"/>
            <a:chExt cx="1556130" cy="1999383"/>
          </a:xfrm>
        </p:grpSpPr>
        <p:sp>
          <p:nvSpPr>
            <p:cNvPr id="1622" name="Vrije vorm: vorm 1621">
              <a:extLst>
                <a:ext uri="{FF2B5EF4-FFF2-40B4-BE49-F238E27FC236}">
                  <a16:creationId xmlns:a16="http://schemas.microsoft.com/office/drawing/2014/main" id="{95FEA1A9-8535-5CBF-2783-D8A4DB9E1D91}"/>
                </a:ext>
              </a:extLst>
            </p:cNvPr>
            <p:cNvSpPr/>
            <p:nvPr/>
          </p:nvSpPr>
          <p:spPr>
            <a:xfrm>
              <a:off x="180311" y="3878570"/>
              <a:ext cx="1555058" cy="1999383"/>
            </a:xfrm>
            <a:custGeom>
              <a:avLst/>
              <a:gdLst>
                <a:gd name="connsiteX0" fmla="*/ 1526244 w 1555058"/>
                <a:gd name="connsiteY0" fmla="*/ 1161313 h 1999383"/>
                <a:gd name="connsiteX1" fmla="*/ 1477045 w 1555058"/>
                <a:gd name="connsiteY1" fmla="*/ 1174494 h 1999383"/>
                <a:gd name="connsiteX2" fmla="*/ 1436429 w 1555058"/>
                <a:gd name="connsiteY2" fmla="*/ 1170049 h 1999383"/>
                <a:gd name="connsiteX3" fmla="*/ 1466316 w 1555058"/>
                <a:gd name="connsiteY3" fmla="*/ 1128207 h 1999383"/>
                <a:gd name="connsiteX4" fmla="*/ 1472753 w 1555058"/>
                <a:gd name="connsiteY4" fmla="*/ 1101845 h 1999383"/>
                <a:gd name="connsiteX5" fmla="*/ 1412979 w 1555058"/>
                <a:gd name="connsiteY5" fmla="*/ 1183230 h 1999383"/>
                <a:gd name="connsiteX6" fmla="*/ 1357342 w 1555058"/>
                <a:gd name="connsiteY6" fmla="*/ 1200856 h 1999383"/>
                <a:gd name="connsiteX7" fmla="*/ 1227064 w 1555058"/>
                <a:gd name="connsiteY7" fmla="*/ 1249289 h 1999383"/>
                <a:gd name="connsiteX8" fmla="*/ 1263389 w 1555058"/>
                <a:gd name="connsiteY8" fmla="*/ 1229517 h 1999383"/>
                <a:gd name="connsiteX9" fmla="*/ 1361634 w 1555058"/>
                <a:gd name="connsiteY9" fmla="*/ 1156868 h 1999383"/>
                <a:gd name="connsiteX10" fmla="*/ 1374508 w 1555058"/>
                <a:gd name="connsiteY10" fmla="*/ 1121616 h 1999383"/>
                <a:gd name="connsiteX11" fmla="*/ 1319025 w 1555058"/>
                <a:gd name="connsiteY11" fmla="*/ 1181084 h 1999383"/>
                <a:gd name="connsiteX12" fmla="*/ 1276264 w 1555058"/>
                <a:gd name="connsiteY12" fmla="*/ 1203155 h 1999383"/>
                <a:gd name="connsiteX13" fmla="*/ 1299714 w 1555058"/>
                <a:gd name="connsiteY13" fmla="*/ 1163612 h 1999383"/>
                <a:gd name="connsiteX14" fmla="*/ 1314734 w 1555058"/>
                <a:gd name="connsiteY14" fmla="*/ 1119624 h 1999383"/>
                <a:gd name="connsiteX15" fmla="*/ 1348913 w 1555058"/>
                <a:gd name="connsiteY15" fmla="*/ 1077782 h 1999383"/>
                <a:gd name="connsiteX16" fmla="*/ 1295575 w 1555058"/>
                <a:gd name="connsiteY16" fmla="*/ 1117325 h 1999383"/>
                <a:gd name="connsiteX17" fmla="*/ 1308450 w 1555058"/>
                <a:gd name="connsiteY17" fmla="*/ 1068892 h 1999383"/>
                <a:gd name="connsiteX18" fmla="*/ 1304158 w 1555058"/>
                <a:gd name="connsiteY18" fmla="*/ 1040231 h 1999383"/>
                <a:gd name="connsiteX19" fmla="*/ 1286992 w 1555058"/>
                <a:gd name="connsiteY19" fmla="*/ 1108435 h 1999383"/>
                <a:gd name="connsiteX20" fmla="*/ 1280555 w 1555058"/>
                <a:gd name="connsiteY20" fmla="*/ 1172195 h 1999383"/>
                <a:gd name="connsiteX21" fmla="*/ 1252813 w 1555058"/>
                <a:gd name="connsiteY21" fmla="*/ 1207447 h 1999383"/>
                <a:gd name="connsiteX22" fmla="*/ 1184456 w 1555058"/>
                <a:gd name="connsiteY22" fmla="*/ 1258025 h 1999383"/>
                <a:gd name="connsiteX23" fmla="*/ 1067666 w 1555058"/>
                <a:gd name="connsiteY23" fmla="*/ 1317340 h 1999383"/>
                <a:gd name="connsiteX24" fmla="*/ 1148131 w 1555058"/>
                <a:gd name="connsiteY24" fmla="*/ 1218329 h 1999383"/>
                <a:gd name="connsiteX25" fmla="*/ 1150277 w 1555058"/>
                <a:gd name="connsiteY25" fmla="*/ 1200703 h 1999383"/>
                <a:gd name="connsiteX26" fmla="*/ 1095407 w 1555058"/>
                <a:gd name="connsiteY26" fmla="*/ 1257872 h 1999383"/>
                <a:gd name="connsiteX27" fmla="*/ 1044522 w 1555058"/>
                <a:gd name="connsiteY27" fmla="*/ 1315961 h 1999383"/>
                <a:gd name="connsiteX28" fmla="*/ 936621 w 1555058"/>
                <a:gd name="connsiteY28" fmla="*/ 1354891 h 1999383"/>
                <a:gd name="connsiteX29" fmla="*/ 977237 w 1555058"/>
                <a:gd name="connsiteY29" fmla="*/ 1297722 h 1999383"/>
                <a:gd name="connsiteX30" fmla="*/ 1026436 w 1555058"/>
                <a:gd name="connsiteY30" fmla="*/ 1247143 h 1999383"/>
                <a:gd name="connsiteX31" fmla="*/ 1052032 w 1555058"/>
                <a:gd name="connsiteY31" fmla="*/ 1207600 h 1999383"/>
                <a:gd name="connsiteX32" fmla="*/ 1101231 w 1555058"/>
                <a:gd name="connsiteY32" fmla="*/ 1159167 h 1999383"/>
                <a:gd name="connsiteX33" fmla="*/ 1150277 w 1555058"/>
                <a:gd name="connsiteY33" fmla="*/ 1145986 h 1999383"/>
                <a:gd name="connsiteX34" fmla="*/ 1180164 w 1555058"/>
                <a:gd name="connsiteY34" fmla="*/ 1157021 h 1999383"/>
                <a:gd name="connsiteX35" fmla="*/ 1190893 w 1555058"/>
                <a:gd name="connsiteY35" fmla="*/ 1157021 h 1999383"/>
                <a:gd name="connsiteX36" fmla="*/ 1161006 w 1555058"/>
                <a:gd name="connsiteY36" fmla="*/ 1130659 h 1999383"/>
                <a:gd name="connsiteX37" fmla="*/ 1178019 w 1555058"/>
                <a:gd name="connsiteY37" fmla="*/ 1106443 h 1999383"/>
                <a:gd name="connsiteX38" fmla="*/ 1222313 w 1555058"/>
                <a:gd name="connsiteY38" fmla="*/ 1100465 h 1999383"/>
                <a:gd name="connsiteX39" fmla="*/ 1252813 w 1555058"/>
                <a:gd name="connsiteY39" fmla="*/ 1058010 h 1999383"/>
                <a:gd name="connsiteX40" fmla="*/ 1368224 w 1555058"/>
                <a:gd name="connsiteY40" fmla="*/ 910566 h 1999383"/>
                <a:gd name="connsiteX41" fmla="*/ 1372516 w 1555058"/>
                <a:gd name="connsiteY41" fmla="*/ 890795 h 1999383"/>
                <a:gd name="connsiteX42" fmla="*/ 1295575 w 1555058"/>
                <a:gd name="connsiteY42" fmla="*/ 998695 h 1999383"/>
                <a:gd name="connsiteX43" fmla="*/ 1265381 w 1555058"/>
                <a:gd name="connsiteY43" fmla="*/ 1031955 h 1999383"/>
                <a:gd name="connsiteX44" fmla="*/ 1267834 w 1555058"/>
                <a:gd name="connsiteY44" fmla="*/ 978311 h 1999383"/>
                <a:gd name="connsiteX45" fmla="*/ 1295728 w 1555058"/>
                <a:gd name="connsiteY45" fmla="*/ 895699 h 1999383"/>
                <a:gd name="connsiteX46" fmla="*/ 1268753 w 1555058"/>
                <a:gd name="connsiteY46" fmla="*/ 951029 h 1999383"/>
                <a:gd name="connsiteX47" fmla="*/ 1268447 w 1555058"/>
                <a:gd name="connsiteY47" fmla="*/ 897385 h 1999383"/>
                <a:gd name="connsiteX48" fmla="*/ 1263389 w 1555058"/>
                <a:gd name="connsiteY48" fmla="*/ 894013 h 1999383"/>
                <a:gd name="connsiteX49" fmla="*/ 1253580 w 1555058"/>
                <a:gd name="connsiteY49" fmla="*/ 1044982 h 1999383"/>
                <a:gd name="connsiteX50" fmla="*/ 1225072 w 1555058"/>
                <a:gd name="connsiteY50" fmla="*/ 1075789 h 1999383"/>
                <a:gd name="connsiteX51" fmla="*/ 1173880 w 1555058"/>
                <a:gd name="connsiteY51" fmla="*/ 1095561 h 1999383"/>
                <a:gd name="connsiteX52" fmla="*/ 1146139 w 1555058"/>
                <a:gd name="connsiteY52" fmla="*/ 1126368 h 1999383"/>
                <a:gd name="connsiteX53" fmla="*/ 1164378 w 1555058"/>
                <a:gd name="connsiteY53" fmla="*/ 996396 h 1999383"/>
                <a:gd name="connsiteX54" fmla="*/ 1157481 w 1555058"/>
                <a:gd name="connsiteY54" fmla="*/ 986127 h 1999383"/>
                <a:gd name="connsiteX55" fmla="*/ 1132958 w 1555058"/>
                <a:gd name="connsiteY55" fmla="*/ 1131732 h 1999383"/>
                <a:gd name="connsiteX56" fmla="*/ 1086364 w 1555058"/>
                <a:gd name="connsiteY56" fmla="*/ 1150584 h 1999383"/>
                <a:gd name="connsiteX57" fmla="*/ 1024444 w 1555058"/>
                <a:gd name="connsiteY57" fmla="*/ 1229824 h 1999383"/>
                <a:gd name="connsiteX58" fmla="*/ 951795 w 1555058"/>
                <a:gd name="connsiteY58" fmla="*/ 1300327 h 1999383"/>
                <a:gd name="connsiteX59" fmla="*/ 874854 w 1555058"/>
                <a:gd name="connsiteY59" fmla="*/ 1412520 h 1999383"/>
                <a:gd name="connsiteX60" fmla="*/ 844967 w 1555058"/>
                <a:gd name="connsiteY60" fmla="*/ 1454362 h 1999383"/>
                <a:gd name="connsiteX61" fmla="*/ 838530 w 1555058"/>
                <a:gd name="connsiteY61" fmla="*/ 1394894 h 1999383"/>
                <a:gd name="connsiteX62" fmla="*/ 842821 w 1555058"/>
                <a:gd name="connsiteY62" fmla="*/ 1304619 h 1999383"/>
                <a:gd name="connsiteX63" fmla="*/ 889875 w 1555058"/>
                <a:gd name="connsiteY63" fmla="*/ 1262776 h 1999383"/>
                <a:gd name="connsiteX64" fmla="*/ 964669 w 1555058"/>
                <a:gd name="connsiteY64" fmla="*/ 1236414 h 1999383"/>
                <a:gd name="connsiteX65" fmla="*/ 1028735 w 1555058"/>
                <a:gd name="connsiteY65" fmla="*/ 1199017 h 1999383"/>
                <a:gd name="connsiteX66" fmla="*/ 1075789 w 1555058"/>
                <a:gd name="connsiteY66" fmla="*/ 1141848 h 1999383"/>
                <a:gd name="connsiteX67" fmla="*/ 1075789 w 1555058"/>
                <a:gd name="connsiteY67" fmla="*/ 1124222 h 1999383"/>
                <a:gd name="connsiteX68" fmla="*/ 1062148 w 1555058"/>
                <a:gd name="connsiteY68" fmla="*/ 1141695 h 1999383"/>
                <a:gd name="connsiteX69" fmla="*/ 1031035 w 1555058"/>
                <a:gd name="connsiteY69" fmla="*/ 1181544 h 1999383"/>
                <a:gd name="connsiteX70" fmla="*/ 979690 w 1555058"/>
                <a:gd name="connsiteY70" fmla="*/ 1216796 h 1999383"/>
                <a:gd name="connsiteX71" fmla="*/ 1000994 w 1555058"/>
                <a:gd name="connsiteY71" fmla="*/ 1192580 h 1999383"/>
                <a:gd name="connsiteX72" fmla="*/ 998848 w 1555058"/>
                <a:gd name="connsiteY72" fmla="*/ 1177099 h 1999383"/>
                <a:gd name="connsiteX73" fmla="*/ 960378 w 1555058"/>
                <a:gd name="connsiteY73" fmla="*/ 1214497 h 1999383"/>
                <a:gd name="connsiteX74" fmla="*/ 904742 w 1555058"/>
                <a:gd name="connsiteY74" fmla="*/ 1245304 h 1999383"/>
                <a:gd name="connsiteX75" fmla="*/ 840675 w 1555058"/>
                <a:gd name="connsiteY75" fmla="*/ 1269520 h 1999383"/>
                <a:gd name="connsiteX76" fmla="*/ 847113 w 1555058"/>
                <a:gd name="connsiteY76" fmla="*/ 1234269 h 1999383"/>
                <a:gd name="connsiteX77" fmla="*/ 932483 w 1555058"/>
                <a:gd name="connsiteY77" fmla="*/ 1152883 h 1999383"/>
                <a:gd name="connsiteX78" fmla="*/ 1002986 w 1555058"/>
                <a:gd name="connsiteY78" fmla="*/ 1124222 h 1999383"/>
                <a:gd name="connsiteX79" fmla="*/ 941066 w 1555058"/>
                <a:gd name="connsiteY79" fmla="*/ 1135257 h 1999383"/>
                <a:gd name="connsiteX80" fmla="*/ 981682 w 1555058"/>
                <a:gd name="connsiteY80" fmla="*/ 1100159 h 1999383"/>
                <a:gd name="connsiteX81" fmla="*/ 1086364 w 1555058"/>
                <a:gd name="connsiteY81" fmla="*/ 1078088 h 1999383"/>
                <a:gd name="connsiteX82" fmla="*/ 1103377 w 1555058"/>
                <a:gd name="connsiteY82" fmla="*/ 1062761 h 1999383"/>
                <a:gd name="connsiteX83" fmla="*/ 1060615 w 1555058"/>
                <a:gd name="connsiteY83" fmla="*/ 1073643 h 1999383"/>
                <a:gd name="connsiteX84" fmla="*/ 975092 w 1555058"/>
                <a:gd name="connsiteY84" fmla="*/ 1093415 h 1999383"/>
                <a:gd name="connsiteX85" fmla="*/ 923900 w 1555058"/>
                <a:gd name="connsiteY85" fmla="*/ 1141848 h 1999383"/>
                <a:gd name="connsiteX86" fmla="*/ 838377 w 1555058"/>
                <a:gd name="connsiteY86" fmla="*/ 1207906 h 1999383"/>
                <a:gd name="connsiteX87" fmla="*/ 846960 w 1555058"/>
                <a:gd name="connsiteY87" fmla="*/ 1177099 h 1999383"/>
                <a:gd name="connsiteX88" fmla="*/ 894013 w 1555058"/>
                <a:gd name="connsiteY88" fmla="*/ 1078088 h 1999383"/>
                <a:gd name="connsiteX89" fmla="*/ 938767 w 1555058"/>
                <a:gd name="connsiteY89" fmla="*/ 1018774 h 1999383"/>
                <a:gd name="connsiteX90" fmla="*/ 1085291 w 1555058"/>
                <a:gd name="connsiteY90" fmla="*/ 1000535 h 1999383"/>
                <a:gd name="connsiteX91" fmla="*/ 1160086 w 1555058"/>
                <a:gd name="connsiteY91" fmla="*/ 963137 h 1999383"/>
                <a:gd name="connsiteX92" fmla="*/ 1213423 w 1555058"/>
                <a:gd name="connsiteY92" fmla="*/ 927886 h 1999383"/>
                <a:gd name="connsiteX93" fmla="*/ 1217715 w 1555058"/>
                <a:gd name="connsiteY93" fmla="*/ 910260 h 1999383"/>
                <a:gd name="connsiteX94" fmla="*/ 1170662 w 1555058"/>
                <a:gd name="connsiteY94" fmla="*/ 947657 h 1999383"/>
                <a:gd name="connsiteX95" fmla="*/ 1100158 w 1555058"/>
                <a:gd name="connsiteY95" fmla="*/ 976318 h 1999383"/>
                <a:gd name="connsiteX96" fmla="*/ 1134337 w 1555058"/>
                <a:gd name="connsiteY96" fmla="*/ 932330 h 1999383"/>
                <a:gd name="connsiteX97" fmla="*/ 1162079 w 1555058"/>
                <a:gd name="connsiteY97" fmla="*/ 872862 h 1999383"/>
                <a:gd name="connsiteX98" fmla="*/ 1193039 w 1555058"/>
                <a:gd name="connsiteY98" fmla="*/ 801133 h 1999383"/>
                <a:gd name="connsiteX99" fmla="*/ 1210818 w 1555058"/>
                <a:gd name="connsiteY99" fmla="*/ 794695 h 1999383"/>
                <a:gd name="connsiteX100" fmla="*/ 1266761 w 1555058"/>
                <a:gd name="connsiteY100" fmla="*/ 765574 h 1999383"/>
                <a:gd name="connsiteX101" fmla="*/ 1290824 w 1555058"/>
                <a:gd name="connsiteY101" fmla="*/ 747336 h 1999383"/>
                <a:gd name="connsiteX102" fmla="*/ 1269060 w 1555058"/>
                <a:gd name="connsiteY102" fmla="*/ 752393 h 1999383"/>
                <a:gd name="connsiteX103" fmla="*/ 1213577 w 1555058"/>
                <a:gd name="connsiteY103" fmla="*/ 779982 h 1999383"/>
                <a:gd name="connsiteX104" fmla="*/ 1198097 w 1555058"/>
                <a:gd name="connsiteY104" fmla="*/ 789484 h 1999383"/>
                <a:gd name="connsiteX105" fmla="*/ 1213423 w 1555058"/>
                <a:gd name="connsiteY105" fmla="*/ 754079 h 1999383"/>
                <a:gd name="connsiteX106" fmla="*/ 1236874 w 1555058"/>
                <a:gd name="connsiteY106" fmla="*/ 718828 h 1999383"/>
                <a:gd name="connsiteX107" fmla="*/ 1298794 w 1555058"/>
                <a:gd name="connsiteY107" fmla="*/ 679285 h 1999383"/>
                <a:gd name="connsiteX108" fmla="*/ 1303085 w 1555058"/>
                <a:gd name="connsiteY108" fmla="*/ 661659 h 1999383"/>
                <a:gd name="connsiteX109" fmla="*/ 1236874 w 1555058"/>
                <a:gd name="connsiteY109" fmla="*/ 705647 h 1999383"/>
                <a:gd name="connsiteX110" fmla="*/ 1219861 w 1555058"/>
                <a:gd name="connsiteY110" fmla="*/ 726031 h 1999383"/>
                <a:gd name="connsiteX111" fmla="*/ 1207906 w 1555058"/>
                <a:gd name="connsiteY111" fmla="*/ 665490 h 1999383"/>
                <a:gd name="connsiteX112" fmla="*/ 1210358 w 1555058"/>
                <a:gd name="connsiteY112" fmla="*/ 741052 h 1999383"/>
                <a:gd name="connsiteX113" fmla="*/ 1211891 w 1555058"/>
                <a:gd name="connsiteY113" fmla="*/ 739979 h 1999383"/>
                <a:gd name="connsiteX114" fmla="*/ 1177099 w 1555058"/>
                <a:gd name="connsiteY114" fmla="*/ 815846 h 1999383"/>
                <a:gd name="connsiteX115" fmla="*/ 1136483 w 1555058"/>
                <a:gd name="connsiteY115" fmla="*/ 908267 h 1999383"/>
                <a:gd name="connsiteX116" fmla="*/ 1149357 w 1555058"/>
                <a:gd name="connsiteY116" fmla="*/ 851098 h 1999383"/>
                <a:gd name="connsiteX117" fmla="*/ 1145066 w 1555058"/>
                <a:gd name="connsiteY117" fmla="*/ 815846 h 1999383"/>
                <a:gd name="connsiteX118" fmla="*/ 1123762 w 1555058"/>
                <a:gd name="connsiteY118" fmla="*/ 906121 h 1999383"/>
                <a:gd name="connsiteX119" fmla="*/ 1078854 w 1555058"/>
                <a:gd name="connsiteY119" fmla="*/ 983215 h 1999383"/>
                <a:gd name="connsiteX120" fmla="*/ 925893 w 1555058"/>
                <a:gd name="connsiteY120" fmla="*/ 1001301 h 1999383"/>
                <a:gd name="connsiteX121" fmla="*/ 821210 w 1555058"/>
                <a:gd name="connsiteY121" fmla="*/ 1142154 h 1999383"/>
                <a:gd name="connsiteX122" fmla="*/ 856462 w 1555058"/>
                <a:gd name="connsiteY122" fmla="*/ 1038545 h 1999383"/>
                <a:gd name="connsiteX123" fmla="*/ 1018467 w 1555058"/>
                <a:gd name="connsiteY123" fmla="*/ 882978 h 1999383"/>
                <a:gd name="connsiteX124" fmla="*/ 1054791 w 1555058"/>
                <a:gd name="connsiteY124" fmla="*/ 814774 h 1999383"/>
                <a:gd name="connsiteX125" fmla="*/ 1071804 w 1555058"/>
                <a:gd name="connsiteY125" fmla="*/ 757605 h 1999383"/>
                <a:gd name="connsiteX126" fmla="*/ 1259864 w 1555058"/>
                <a:gd name="connsiteY126" fmla="*/ 599125 h 1999383"/>
                <a:gd name="connsiteX127" fmla="*/ 1257718 w 1555058"/>
                <a:gd name="connsiteY127" fmla="*/ 581499 h 1999383"/>
                <a:gd name="connsiteX128" fmla="*/ 1189360 w 1555058"/>
                <a:gd name="connsiteY128" fmla="*/ 640967 h 1999383"/>
                <a:gd name="connsiteX129" fmla="*/ 1105983 w 1555058"/>
                <a:gd name="connsiteY129" fmla="*/ 713617 h 1999383"/>
                <a:gd name="connsiteX130" fmla="*/ 1065367 w 1555058"/>
                <a:gd name="connsiteY130" fmla="*/ 726798 h 1999383"/>
                <a:gd name="connsiteX131" fmla="*/ 1095254 w 1555058"/>
                <a:gd name="connsiteY131" fmla="*/ 652003 h 1999383"/>
                <a:gd name="connsiteX132" fmla="*/ 1140161 w 1555058"/>
                <a:gd name="connsiteY132" fmla="*/ 610161 h 1999383"/>
                <a:gd name="connsiteX133" fmla="*/ 1249135 w 1555058"/>
                <a:gd name="connsiteY133" fmla="*/ 462717 h 1999383"/>
                <a:gd name="connsiteX134" fmla="*/ 1257718 w 1555058"/>
                <a:gd name="connsiteY134" fmla="*/ 423173 h 1999383"/>
                <a:gd name="connsiteX135" fmla="*/ 1212811 w 1555058"/>
                <a:gd name="connsiteY135" fmla="*/ 497968 h 1999383"/>
                <a:gd name="connsiteX136" fmla="*/ 1153036 w 1555058"/>
                <a:gd name="connsiteY136" fmla="*/ 575062 h 1999383"/>
                <a:gd name="connsiteX137" fmla="*/ 1101844 w 1555058"/>
                <a:gd name="connsiteY137" fmla="*/ 612460 h 1999383"/>
                <a:gd name="connsiteX138" fmla="*/ 1114566 w 1555058"/>
                <a:gd name="connsiteY138" fmla="*/ 550846 h 1999383"/>
                <a:gd name="connsiteX139" fmla="*/ 1133724 w 1555058"/>
                <a:gd name="connsiteY139" fmla="*/ 489232 h 1999383"/>
                <a:gd name="connsiteX140" fmla="*/ 1135870 w 1555058"/>
                <a:gd name="connsiteY140" fmla="*/ 460571 h 1999383"/>
                <a:gd name="connsiteX141" fmla="*/ 1112420 w 1555058"/>
                <a:gd name="connsiteY141" fmla="*/ 526629 h 1999383"/>
                <a:gd name="connsiteX142" fmla="*/ 1080387 w 1555058"/>
                <a:gd name="connsiteY142" fmla="*/ 641121 h 1999383"/>
                <a:gd name="connsiteX143" fmla="*/ 1050500 w 1555058"/>
                <a:gd name="connsiteY143" fmla="*/ 561881 h 1999383"/>
                <a:gd name="connsiteX144" fmla="*/ 1056937 w 1555058"/>
                <a:gd name="connsiteY144" fmla="*/ 502413 h 1999383"/>
                <a:gd name="connsiteX145" fmla="*/ 1054791 w 1555058"/>
                <a:gd name="connsiteY145" fmla="*/ 476051 h 1999383"/>
                <a:gd name="connsiteX146" fmla="*/ 1035479 w 1555058"/>
                <a:gd name="connsiteY146" fmla="*/ 548700 h 1999383"/>
                <a:gd name="connsiteX147" fmla="*/ 999308 w 1555058"/>
                <a:gd name="connsiteY147" fmla="*/ 510076 h 1999383"/>
                <a:gd name="connsiteX148" fmla="*/ 1000534 w 1555058"/>
                <a:gd name="connsiteY148" fmla="*/ 501953 h 1999383"/>
                <a:gd name="connsiteX149" fmla="*/ 996396 w 1555058"/>
                <a:gd name="connsiteY149" fmla="*/ 507164 h 1999383"/>
                <a:gd name="connsiteX150" fmla="*/ 982142 w 1555058"/>
                <a:gd name="connsiteY150" fmla="*/ 495823 h 1999383"/>
                <a:gd name="connsiteX151" fmla="*/ 971413 w 1555058"/>
                <a:gd name="connsiteY151" fmla="*/ 497968 h 1999383"/>
                <a:gd name="connsiteX152" fmla="*/ 988119 w 1555058"/>
                <a:gd name="connsiteY152" fmla="*/ 517127 h 1999383"/>
                <a:gd name="connsiteX153" fmla="*/ 970187 w 1555058"/>
                <a:gd name="connsiteY153" fmla="*/ 539351 h 1999383"/>
                <a:gd name="connsiteX154" fmla="*/ 924820 w 1555058"/>
                <a:gd name="connsiteY154" fmla="*/ 568012 h 1999383"/>
                <a:gd name="connsiteX155" fmla="*/ 950722 w 1555058"/>
                <a:gd name="connsiteY155" fmla="*/ 530461 h 1999383"/>
                <a:gd name="connsiteX156" fmla="*/ 969574 w 1555058"/>
                <a:gd name="connsiteY156" fmla="*/ 467315 h 1999383"/>
                <a:gd name="connsiteX157" fmla="*/ 997775 w 1555058"/>
                <a:gd name="connsiteY157" fmla="*/ 345773 h 1999383"/>
                <a:gd name="connsiteX158" fmla="*/ 1012949 w 1555058"/>
                <a:gd name="connsiteY158" fmla="*/ 310521 h 1999383"/>
                <a:gd name="connsiteX159" fmla="*/ 1052799 w 1555058"/>
                <a:gd name="connsiteY159" fmla="*/ 270978 h 1999383"/>
                <a:gd name="connsiteX160" fmla="*/ 1055557 w 1555058"/>
                <a:gd name="connsiteY160" fmla="*/ 253352 h 1999383"/>
                <a:gd name="connsiteX161" fmla="*/ 1012949 w 1555058"/>
                <a:gd name="connsiteY161" fmla="*/ 297340 h 1999383"/>
                <a:gd name="connsiteX162" fmla="*/ 974479 w 1555058"/>
                <a:gd name="connsiteY162" fmla="*/ 407387 h 1999383"/>
                <a:gd name="connsiteX163" fmla="*/ 948270 w 1555058"/>
                <a:gd name="connsiteY163" fmla="*/ 499808 h 1999383"/>
                <a:gd name="connsiteX164" fmla="*/ 956546 w 1555058"/>
                <a:gd name="connsiteY164" fmla="*/ 442638 h 1999383"/>
                <a:gd name="connsiteX165" fmla="*/ 953787 w 1555058"/>
                <a:gd name="connsiteY165" fmla="*/ 407387 h 1999383"/>
                <a:gd name="connsiteX166" fmla="*/ 939993 w 1555058"/>
                <a:gd name="connsiteY166" fmla="*/ 497662 h 1999383"/>
                <a:gd name="connsiteX167" fmla="*/ 911026 w 1555058"/>
                <a:gd name="connsiteY167" fmla="*/ 574756 h 1999383"/>
                <a:gd name="connsiteX168" fmla="*/ 882364 w 1555058"/>
                <a:gd name="connsiteY168" fmla="*/ 621656 h 1999383"/>
                <a:gd name="connsiteX169" fmla="*/ 884663 w 1555058"/>
                <a:gd name="connsiteY169" fmla="*/ 522798 h 1999383"/>
                <a:gd name="connsiteX170" fmla="*/ 879452 w 1555058"/>
                <a:gd name="connsiteY170" fmla="*/ 514981 h 1999383"/>
                <a:gd name="connsiteX171" fmla="*/ 874548 w 1555058"/>
                <a:gd name="connsiteY171" fmla="*/ 632384 h 1999383"/>
                <a:gd name="connsiteX172" fmla="*/ 868264 w 1555058"/>
                <a:gd name="connsiteY172" fmla="*/ 640661 h 1999383"/>
                <a:gd name="connsiteX173" fmla="*/ 800826 w 1555058"/>
                <a:gd name="connsiteY173" fmla="*/ 781514 h 1999383"/>
                <a:gd name="connsiteX174" fmla="*/ 814620 w 1555058"/>
                <a:gd name="connsiteY174" fmla="*/ 642807 h 1999383"/>
                <a:gd name="connsiteX175" fmla="*/ 844814 w 1555058"/>
                <a:gd name="connsiteY175" fmla="*/ 517433 h 1999383"/>
                <a:gd name="connsiteX176" fmla="*/ 868264 w 1555058"/>
                <a:gd name="connsiteY176" fmla="*/ 449229 h 1999383"/>
                <a:gd name="connsiteX177" fmla="*/ 879299 w 1555058"/>
                <a:gd name="connsiteY177" fmla="*/ 392060 h 1999383"/>
                <a:gd name="connsiteX178" fmla="*/ 1000381 w 1555058"/>
                <a:gd name="connsiteY178" fmla="*/ 233581 h 1999383"/>
                <a:gd name="connsiteX179" fmla="*/ 999001 w 1555058"/>
                <a:gd name="connsiteY179" fmla="*/ 215955 h 1999383"/>
                <a:gd name="connsiteX180" fmla="*/ 955013 w 1555058"/>
                <a:gd name="connsiteY180" fmla="*/ 275270 h 1999383"/>
                <a:gd name="connsiteX181" fmla="*/ 901370 w 1555058"/>
                <a:gd name="connsiteY181" fmla="*/ 347919 h 1999383"/>
                <a:gd name="connsiteX182" fmla="*/ 875161 w 1555058"/>
                <a:gd name="connsiteY182" fmla="*/ 361100 h 1999383"/>
                <a:gd name="connsiteX183" fmla="*/ 894473 w 1555058"/>
                <a:gd name="connsiteY183" fmla="*/ 286305 h 1999383"/>
                <a:gd name="connsiteX184" fmla="*/ 923287 w 1555058"/>
                <a:gd name="connsiteY184" fmla="*/ 244463 h 1999383"/>
                <a:gd name="connsiteX185" fmla="*/ 993484 w 1555058"/>
                <a:gd name="connsiteY185" fmla="*/ 97019 h 1999383"/>
                <a:gd name="connsiteX186" fmla="*/ 999001 w 1555058"/>
                <a:gd name="connsiteY186" fmla="*/ 57322 h 1999383"/>
                <a:gd name="connsiteX187" fmla="*/ 970034 w 1555058"/>
                <a:gd name="connsiteY187" fmla="*/ 132117 h 1999383"/>
                <a:gd name="connsiteX188" fmla="*/ 931563 w 1555058"/>
                <a:gd name="connsiteY188" fmla="*/ 209211 h 1999383"/>
                <a:gd name="connsiteX189" fmla="*/ 898458 w 1555058"/>
                <a:gd name="connsiteY189" fmla="*/ 246608 h 1999383"/>
                <a:gd name="connsiteX190" fmla="*/ 913171 w 1555058"/>
                <a:gd name="connsiteY190" fmla="*/ 180550 h 1999383"/>
                <a:gd name="connsiteX191" fmla="*/ 923594 w 1555058"/>
                <a:gd name="connsiteY191" fmla="*/ 131198 h 1999383"/>
                <a:gd name="connsiteX192" fmla="*/ 920528 w 1555058"/>
                <a:gd name="connsiteY192" fmla="*/ 94873 h 1999383"/>
                <a:gd name="connsiteX193" fmla="*/ 905355 w 1555058"/>
                <a:gd name="connsiteY193" fmla="*/ 160932 h 1999383"/>
                <a:gd name="connsiteX194" fmla="*/ 884663 w 1555058"/>
                <a:gd name="connsiteY194" fmla="*/ 275423 h 1999383"/>
                <a:gd name="connsiteX195" fmla="*/ 865352 w 1555058"/>
                <a:gd name="connsiteY195" fmla="*/ 196183 h 1999383"/>
                <a:gd name="connsiteX196" fmla="*/ 869490 w 1555058"/>
                <a:gd name="connsiteY196" fmla="*/ 136715 h 1999383"/>
                <a:gd name="connsiteX197" fmla="*/ 868110 w 1555058"/>
                <a:gd name="connsiteY197" fmla="*/ 110200 h 1999383"/>
                <a:gd name="connsiteX198" fmla="*/ 855696 w 1555058"/>
                <a:gd name="connsiteY198" fmla="*/ 182849 h 1999383"/>
                <a:gd name="connsiteX199" fmla="*/ 821364 w 1555058"/>
                <a:gd name="connsiteY199" fmla="*/ 130125 h 1999383"/>
                <a:gd name="connsiteX200" fmla="*/ 814467 w 1555058"/>
                <a:gd name="connsiteY200" fmla="*/ 132270 h 1999383"/>
                <a:gd name="connsiteX201" fmla="*/ 850178 w 1555058"/>
                <a:gd name="connsiteY201" fmla="*/ 196030 h 1999383"/>
                <a:gd name="connsiteX202" fmla="*/ 872249 w 1555058"/>
                <a:gd name="connsiteY202" fmla="*/ 286305 h 1999383"/>
                <a:gd name="connsiteX203" fmla="*/ 862593 w 1555058"/>
                <a:gd name="connsiteY203" fmla="*/ 365545 h 1999383"/>
                <a:gd name="connsiteX204" fmla="*/ 837763 w 1555058"/>
                <a:gd name="connsiteY204" fmla="*/ 251053 h 1999383"/>
                <a:gd name="connsiteX205" fmla="*/ 830866 w 1555058"/>
                <a:gd name="connsiteY205" fmla="*/ 246608 h 1999383"/>
                <a:gd name="connsiteX206" fmla="*/ 855696 w 1555058"/>
                <a:gd name="connsiteY206" fmla="*/ 363246 h 1999383"/>
                <a:gd name="connsiteX207" fmla="*/ 857075 w 1555058"/>
                <a:gd name="connsiteY207" fmla="*/ 435895 h 1999383"/>
                <a:gd name="connsiteX208" fmla="*/ 837763 w 1555058"/>
                <a:gd name="connsiteY208" fmla="*/ 484327 h 1999383"/>
                <a:gd name="connsiteX209" fmla="*/ 806037 w 1555058"/>
                <a:gd name="connsiteY209" fmla="*/ 411678 h 1999383"/>
                <a:gd name="connsiteX210" fmla="*/ 823969 w 1555058"/>
                <a:gd name="connsiteY210" fmla="*/ 327994 h 1999383"/>
                <a:gd name="connsiteX211" fmla="*/ 815693 w 1555058"/>
                <a:gd name="connsiteY211" fmla="*/ 323549 h 1999383"/>
                <a:gd name="connsiteX212" fmla="*/ 797760 w 1555058"/>
                <a:gd name="connsiteY212" fmla="*/ 402789 h 1999383"/>
                <a:gd name="connsiteX213" fmla="*/ 782587 w 1555058"/>
                <a:gd name="connsiteY213" fmla="*/ 332285 h 1999383"/>
                <a:gd name="connsiteX214" fmla="*/ 774310 w 1555058"/>
                <a:gd name="connsiteY214" fmla="*/ 325695 h 1999383"/>
                <a:gd name="connsiteX215" fmla="*/ 789484 w 1555058"/>
                <a:gd name="connsiteY215" fmla="*/ 411525 h 1999383"/>
                <a:gd name="connsiteX216" fmla="*/ 829334 w 1555058"/>
                <a:gd name="connsiteY216" fmla="*/ 508390 h 1999383"/>
                <a:gd name="connsiteX217" fmla="*/ 818298 w 1555058"/>
                <a:gd name="connsiteY217" fmla="*/ 552379 h 1999383"/>
                <a:gd name="connsiteX218" fmla="*/ 787951 w 1555058"/>
                <a:gd name="connsiteY218" fmla="*/ 680051 h 1999383"/>
                <a:gd name="connsiteX219" fmla="*/ 772778 w 1555058"/>
                <a:gd name="connsiteY219" fmla="*/ 781055 h 1999383"/>
                <a:gd name="connsiteX220" fmla="*/ 734307 w 1555058"/>
                <a:gd name="connsiteY220" fmla="*/ 708559 h 1999383"/>
                <a:gd name="connsiteX221" fmla="*/ 709478 w 1555058"/>
                <a:gd name="connsiteY221" fmla="*/ 589776 h 1999383"/>
                <a:gd name="connsiteX222" fmla="*/ 742431 w 1555058"/>
                <a:gd name="connsiteY222" fmla="*/ 541343 h 1999383"/>
                <a:gd name="connsiteX223" fmla="*/ 757604 w 1555058"/>
                <a:gd name="connsiteY223" fmla="*/ 481875 h 1999383"/>
                <a:gd name="connsiteX224" fmla="*/ 756225 w 1555058"/>
                <a:gd name="connsiteY224" fmla="*/ 466548 h 1999383"/>
                <a:gd name="connsiteX225" fmla="*/ 738292 w 1555058"/>
                <a:gd name="connsiteY225" fmla="*/ 530308 h 1999383"/>
                <a:gd name="connsiteX226" fmla="*/ 703807 w 1555058"/>
                <a:gd name="connsiteY226" fmla="*/ 569851 h 1999383"/>
                <a:gd name="connsiteX227" fmla="*/ 695531 w 1555058"/>
                <a:gd name="connsiteY227" fmla="*/ 512682 h 1999383"/>
                <a:gd name="connsiteX228" fmla="*/ 690013 w 1555058"/>
                <a:gd name="connsiteY228" fmla="*/ 376273 h 1999383"/>
                <a:gd name="connsiteX229" fmla="*/ 698289 w 1555058"/>
                <a:gd name="connsiteY229" fmla="*/ 316805 h 1999383"/>
                <a:gd name="connsiteX230" fmla="*/ 724498 w 1555058"/>
                <a:gd name="connsiteY230" fmla="*/ 274963 h 1999383"/>
                <a:gd name="connsiteX231" fmla="*/ 758830 w 1555058"/>
                <a:gd name="connsiteY231" fmla="*/ 224385 h 1999383"/>
                <a:gd name="connsiteX232" fmla="*/ 790557 w 1555058"/>
                <a:gd name="connsiteY232" fmla="*/ 160625 h 1999383"/>
                <a:gd name="connsiteX233" fmla="*/ 790557 w 1555058"/>
                <a:gd name="connsiteY233" fmla="*/ 149590 h 1999383"/>
                <a:gd name="connsiteX234" fmla="*/ 756072 w 1555058"/>
                <a:gd name="connsiteY234" fmla="*/ 211204 h 1999383"/>
                <a:gd name="connsiteX235" fmla="*/ 727104 w 1555058"/>
                <a:gd name="connsiteY235" fmla="*/ 255192 h 1999383"/>
                <a:gd name="connsiteX236" fmla="*/ 691239 w 1555058"/>
                <a:gd name="connsiteY236" fmla="*/ 297034 h 1999383"/>
                <a:gd name="connsiteX237" fmla="*/ 687101 w 1555058"/>
                <a:gd name="connsiteY237" fmla="*/ 131964 h 1999383"/>
                <a:gd name="connsiteX238" fmla="*/ 725571 w 1555058"/>
                <a:gd name="connsiteY238" fmla="*/ 57169 h 1999383"/>
                <a:gd name="connsiteX239" fmla="*/ 724192 w 1555058"/>
                <a:gd name="connsiteY239" fmla="*/ 48433 h 1999383"/>
                <a:gd name="connsiteX240" fmla="*/ 684342 w 1555058"/>
                <a:gd name="connsiteY240" fmla="*/ 110046 h 1999383"/>
                <a:gd name="connsiteX241" fmla="*/ 684342 w 1555058"/>
                <a:gd name="connsiteY241" fmla="*/ 77094 h 1999383"/>
                <a:gd name="connsiteX242" fmla="*/ 689860 w 1555058"/>
                <a:gd name="connsiteY242" fmla="*/ 11035 h 1999383"/>
                <a:gd name="connsiteX243" fmla="*/ 687101 w 1555058"/>
                <a:gd name="connsiteY243" fmla="*/ 0 h 1999383"/>
                <a:gd name="connsiteX244" fmla="*/ 677445 w 1555058"/>
                <a:gd name="connsiteY244" fmla="*/ 74795 h 1999383"/>
                <a:gd name="connsiteX245" fmla="*/ 674686 w 1555058"/>
                <a:gd name="connsiteY245" fmla="*/ 171660 h 1999383"/>
                <a:gd name="connsiteX246" fmla="*/ 677445 w 1555058"/>
                <a:gd name="connsiteY246" fmla="*/ 290443 h 1999383"/>
                <a:gd name="connsiteX247" fmla="*/ 647098 w 1555058"/>
                <a:gd name="connsiteY247" fmla="*/ 248601 h 1999383"/>
                <a:gd name="connsiteX248" fmla="*/ 638208 w 1555058"/>
                <a:gd name="connsiteY248" fmla="*/ 228216 h 1999383"/>
                <a:gd name="connsiteX249" fmla="*/ 627786 w 1555058"/>
                <a:gd name="connsiteY249" fmla="*/ 142999 h 1999383"/>
                <a:gd name="connsiteX250" fmla="*/ 620889 w 1555058"/>
                <a:gd name="connsiteY250" fmla="*/ 127519 h 1999383"/>
                <a:gd name="connsiteX251" fmla="*/ 625794 w 1555058"/>
                <a:gd name="connsiteY251" fmla="*/ 200168 h 1999383"/>
                <a:gd name="connsiteX252" fmla="*/ 610007 w 1555058"/>
                <a:gd name="connsiteY252" fmla="*/ 164917 h 1999383"/>
                <a:gd name="connsiteX253" fmla="*/ 575215 w 1555058"/>
                <a:gd name="connsiteY253" fmla="*/ 105908 h 1999383"/>
                <a:gd name="connsiteX254" fmla="*/ 576901 w 1555058"/>
                <a:gd name="connsiteY254" fmla="*/ 107748 h 1999383"/>
                <a:gd name="connsiteX255" fmla="*/ 550692 w 1555058"/>
                <a:gd name="connsiteY255" fmla="*/ 17473 h 1999383"/>
                <a:gd name="connsiteX256" fmla="*/ 566479 w 1555058"/>
                <a:gd name="connsiteY256" fmla="*/ 91041 h 1999383"/>
                <a:gd name="connsiteX257" fmla="*/ 565866 w 1555058"/>
                <a:gd name="connsiteY257" fmla="*/ 90122 h 1999383"/>
                <a:gd name="connsiteX258" fmla="*/ 557589 w 1555058"/>
                <a:gd name="connsiteY258" fmla="*/ 92267 h 1999383"/>
                <a:gd name="connsiteX259" fmla="*/ 604336 w 1555058"/>
                <a:gd name="connsiteY259" fmla="*/ 173653 h 1999383"/>
                <a:gd name="connsiteX260" fmla="*/ 630392 w 1555058"/>
                <a:gd name="connsiteY260" fmla="*/ 237566 h 1999383"/>
                <a:gd name="connsiteX261" fmla="*/ 671621 w 1555058"/>
                <a:gd name="connsiteY261" fmla="*/ 321250 h 1999383"/>
                <a:gd name="connsiteX262" fmla="*/ 675759 w 1555058"/>
                <a:gd name="connsiteY262" fmla="*/ 391753 h 1999383"/>
                <a:gd name="connsiteX263" fmla="*/ 675759 w 1555058"/>
                <a:gd name="connsiteY263" fmla="*/ 477584 h 1999383"/>
                <a:gd name="connsiteX264" fmla="*/ 612459 w 1555058"/>
                <a:gd name="connsiteY264" fmla="*/ 400490 h 1999383"/>
                <a:gd name="connsiteX265" fmla="*/ 583798 w 1555058"/>
                <a:gd name="connsiteY265" fmla="*/ 360180 h 1999383"/>
                <a:gd name="connsiteX266" fmla="*/ 567092 w 1555058"/>
                <a:gd name="connsiteY266" fmla="*/ 290596 h 1999383"/>
                <a:gd name="connsiteX267" fmla="*/ 558816 w 1555058"/>
                <a:gd name="connsiteY267" fmla="*/ 279561 h 1999383"/>
                <a:gd name="connsiteX268" fmla="*/ 568931 w 1555058"/>
                <a:gd name="connsiteY268" fmla="*/ 331672 h 1999383"/>
                <a:gd name="connsiteX269" fmla="*/ 564333 w 1555058"/>
                <a:gd name="connsiteY269" fmla="*/ 334584 h 1999383"/>
                <a:gd name="connsiteX270" fmla="*/ 568318 w 1555058"/>
                <a:gd name="connsiteY270" fmla="*/ 344240 h 1999383"/>
                <a:gd name="connsiteX271" fmla="*/ 518966 w 1555058"/>
                <a:gd name="connsiteY271" fmla="*/ 303778 h 1999383"/>
                <a:gd name="connsiteX272" fmla="*/ 523104 w 1555058"/>
                <a:gd name="connsiteY272" fmla="*/ 319104 h 1999383"/>
                <a:gd name="connsiteX273" fmla="*/ 577821 w 1555058"/>
                <a:gd name="connsiteY273" fmla="*/ 365085 h 1999383"/>
                <a:gd name="connsiteX274" fmla="*/ 607095 w 1555058"/>
                <a:gd name="connsiteY274" fmla="*/ 409379 h 1999383"/>
                <a:gd name="connsiteX275" fmla="*/ 681430 w 1555058"/>
                <a:gd name="connsiteY275" fmla="*/ 506245 h 1999383"/>
                <a:gd name="connsiteX276" fmla="*/ 692465 w 1555058"/>
                <a:gd name="connsiteY276" fmla="*/ 611847 h 1999383"/>
                <a:gd name="connsiteX277" fmla="*/ 724192 w 1555058"/>
                <a:gd name="connsiteY277" fmla="*/ 721893 h 1999383"/>
                <a:gd name="connsiteX278" fmla="*/ 688480 w 1555058"/>
                <a:gd name="connsiteY278" fmla="*/ 682350 h 1999383"/>
                <a:gd name="connsiteX279" fmla="*/ 610007 w 1555058"/>
                <a:gd name="connsiteY279" fmla="*/ 561268 h 1999383"/>
                <a:gd name="connsiteX280" fmla="*/ 578587 w 1555058"/>
                <a:gd name="connsiteY280" fmla="*/ 532607 h 1999383"/>
                <a:gd name="connsiteX281" fmla="*/ 554984 w 1555058"/>
                <a:gd name="connsiteY281" fmla="*/ 418269 h 1999383"/>
                <a:gd name="connsiteX282" fmla="*/ 566019 w 1555058"/>
                <a:gd name="connsiteY282" fmla="*/ 521112 h 1999383"/>
                <a:gd name="connsiteX283" fmla="*/ 561881 w 1555058"/>
                <a:gd name="connsiteY283" fmla="*/ 517433 h 1999383"/>
                <a:gd name="connsiteX284" fmla="*/ 477890 w 1555058"/>
                <a:gd name="connsiteY284" fmla="*/ 411678 h 1999383"/>
                <a:gd name="connsiteX285" fmla="*/ 460111 w 1555058"/>
                <a:gd name="connsiteY285" fmla="*/ 382711 h 1999383"/>
                <a:gd name="connsiteX286" fmla="*/ 438040 w 1555058"/>
                <a:gd name="connsiteY286" fmla="*/ 268679 h 1999383"/>
                <a:gd name="connsiteX287" fmla="*/ 432523 w 1555058"/>
                <a:gd name="connsiteY287" fmla="*/ 264234 h 1999383"/>
                <a:gd name="connsiteX288" fmla="*/ 449229 w 1555058"/>
                <a:gd name="connsiteY288" fmla="*/ 365085 h 1999383"/>
                <a:gd name="connsiteX289" fmla="*/ 412138 w 1555058"/>
                <a:gd name="connsiteY289" fmla="*/ 304697 h 1999383"/>
                <a:gd name="connsiteX290" fmla="*/ 389914 w 1555058"/>
                <a:gd name="connsiteY290" fmla="*/ 220246 h 1999383"/>
                <a:gd name="connsiteX291" fmla="*/ 394512 w 1555058"/>
                <a:gd name="connsiteY291" fmla="*/ 276189 h 1999383"/>
                <a:gd name="connsiteX292" fmla="*/ 393899 w 1555058"/>
                <a:gd name="connsiteY292" fmla="*/ 275270 h 1999383"/>
                <a:gd name="connsiteX293" fmla="*/ 385623 w 1555058"/>
                <a:gd name="connsiteY293" fmla="*/ 275270 h 1999383"/>
                <a:gd name="connsiteX294" fmla="*/ 385929 w 1555058"/>
                <a:gd name="connsiteY294" fmla="*/ 275883 h 1999383"/>
                <a:gd name="connsiteX295" fmla="*/ 348378 w 1555058"/>
                <a:gd name="connsiteY295" fmla="*/ 246608 h 1999383"/>
                <a:gd name="connsiteX296" fmla="*/ 348378 w 1555058"/>
                <a:gd name="connsiteY296" fmla="*/ 255345 h 1999383"/>
                <a:gd name="connsiteX297" fmla="*/ 393746 w 1555058"/>
                <a:gd name="connsiteY297" fmla="*/ 288604 h 1999383"/>
                <a:gd name="connsiteX298" fmla="*/ 469460 w 1555058"/>
                <a:gd name="connsiteY298" fmla="*/ 413824 h 1999383"/>
                <a:gd name="connsiteX299" fmla="*/ 504559 w 1555058"/>
                <a:gd name="connsiteY299" fmla="*/ 461950 h 1999383"/>
                <a:gd name="connsiteX300" fmla="*/ 442025 w 1555058"/>
                <a:gd name="connsiteY300" fmla="*/ 422714 h 1999383"/>
                <a:gd name="connsiteX301" fmla="*/ 448922 w 1555058"/>
                <a:gd name="connsiteY301" fmla="*/ 438194 h 1999383"/>
                <a:gd name="connsiteX302" fmla="*/ 514981 w 1555058"/>
                <a:gd name="connsiteY302" fmla="*/ 476204 h 1999383"/>
                <a:gd name="connsiteX303" fmla="*/ 546707 w 1555058"/>
                <a:gd name="connsiteY303" fmla="*/ 519579 h 1999383"/>
                <a:gd name="connsiteX304" fmla="*/ 577054 w 1555058"/>
                <a:gd name="connsiteY304" fmla="*/ 549466 h 1999383"/>
                <a:gd name="connsiteX305" fmla="*/ 474671 w 1555058"/>
                <a:gd name="connsiteY305" fmla="*/ 522338 h 1999383"/>
                <a:gd name="connsiteX306" fmla="*/ 476510 w 1555058"/>
                <a:gd name="connsiteY306" fmla="*/ 521878 h 1999383"/>
                <a:gd name="connsiteX307" fmla="*/ 420568 w 1555058"/>
                <a:gd name="connsiteY307" fmla="*/ 470840 h 1999383"/>
                <a:gd name="connsiteX308" fmla="*/ 458885 w 1555058"/>
                <a:gd name="connsiteY308" fmla="*/ 519273 h 1999383"/>
                <a:gd name="connsiteX309" fmla="*/ 432216 w 1555058"/>
                <a:gd name="connsiteY309" fmla="*/ 518966 h 1999383"/>
                <a:gd name="connsiteX310" fmla="*/ 355735 w 1555058"/>
                <a:gd name="connsiteY310" fmla="*/ 540730 h 1999383"/>
                <a:gd name="connsiteX311" fmla="*/ 373821 w 1555058"/>
                <a:gd name="connsiteY311" fmla="*/ 543182 h 1999383"/>
                <a:gd name="connsiteX312" fmla="*/ 442178 w 1555058"/>
                <a:gd name="connsiteY312" fmla="*/ 527396 h 1999383"/>
                <a:gd name="connsiteX313" fmla="*/ 484174 w 1555058"/>
                <a:gd name="connsiteY313" fmla="*/ 532454 h 1999383"/>
                <a:gd name="connsiteX314" fmla="*/ 521112 w 1555058"/>
                <a:gd name="connsiteY314" fmla="*/ 543795 h 1999383"/>
                <a:gd name="connsiteX315" fmla="*/ 503945 w 1555058"/>
                <a:gd name="connsiteY315" fmla="*/ 549466 h 1999383"/>
                <a:gd name="connsiteX316" fmla="*/ 446930 w 1555058"/>
                <a:gd name="connsiteY316" fmla="*/ 573836 h 1999383"/>
                <a:gd name="connsiteX317" fmla="*/ 428844 w 1555058"/>
                <a:gd name="connsiteY317" fmla="*/ 587017 h 1999383"/>
                <a:gd name="connsiteX318" fmla="*/ 452447 w 1555058"/>
                <a:gd name="connsiteY318" fmla="*/ 580580 h 1999383"/>
                <a:gd name="connsiteX319" fmla="*/ 510996 w 1555058"/>
                <a:gd name="connsiteY319" fmla="*/ 556976 h 1999383"/>
                <a:gd name="connsiteX320" fmla="*/ 533373 w 1555058"/>
                <a:gd name="connsiteY320" fmla="*/ 547627 h 1999383"/>
                <a:gd name="connsiteX321" fmla="*/ 593914 w 1555058"/>
                <a:gd name="connsiteY321" fmla="*/ 566326 h 1999383"/>
                <a:gd name="connsiteX322" fmla="*/ 658133 w 1555058"/>
                <a:gd name="connsiteY322" fmla="*/ 664724 h 1999383"/>
                <a:gd name="connsiteX323" fmla="*/ 616904 w 1555058"/>
                <a:gd name="connsiteY323" fmla="*/ 651543 h 1999383"/>
                <a:gd name="connsiteX324" fmla="*/ 608628 w 1555058"/>
                <a:gd name="connsiteY324" fmla="*/ 655988 h 1999383"/>
                <a:gd name="connsiteX325" fmla="*/ 663651 w 1555058"/>
                <a:gd name="connsiteY325" fmla="*/ 682350 h 1999383"/>
                <a:gd name="connsiteX326" fmla="*/ 715915 w 1555058"/>
                <a:gd name="connsiteY326" fmla="*/ 750554 h 1999383"/>
                <a:gd name="connsiteX327" fmla="*/ 775077 w 1555058"/>
                <a:gd name="connsiteY327" fmla="*/ 851865 h 1999383"/>
                <a:gd name="connsiteX328" fmla="*/ 776456 w 1555058"/>
                <a:gd name="connsiteY328" fmla="*/ 920069 h 1999383"/>
                <a:gd name="connsiteX329" fmla="*/ 769559 w 1555058"/>
                <a:gd name="connsiteY329" fmla="*/ 911333 h 1999383"/>
                <a:gd name="connsiteX330" fmla="*/ 744423 w 1555058"/>
                <a:gd name="connsiteY330" fmla="*/ 869490 h 1999383"/>
                <a:gd name="connsiteX331" fmla="*/ 753926 w 1555058"/>
                <a:gd name="connsiteY331" fmla="*/ 842822 h 1999383"/>
                <a:gd name="connsiteX332" fmla="*/ 751780 w 1555058"/>
                <a:gd name="connsiteY332" fmla="*/ 827342 h 1999383"/>
                <a:gd name="connsiteX333" fmla="*/ 738139 w 1555058"/>
                <a:gd name="connsiteY333" fmla="*/ 858762 h 1999383"/>
                <a:gd name="connsiteX334" fmla="*/ 736606 w 1555058"/>
                <a:gd name="connsiteY334" fmla="*/ 856156 h 1999383"/>
                <a:gd name="connsiteX335" fmla="*/ 706872 w 1555058"/>
                <a:gd name="connsiteY335" fmla="*/ 819372 h 1999383"/>
                <a:gd name="connsiteX336" fmla="*/ 691086 w 1555058"/>
                <a:gd name="connsiteY336" fmla="*/ 748409 h 1999383"/>
                <a:gd name="connsiteX337" fmla="*/ 680051 w 1555058"/>
                <a:gd name="connsiteY337" fmla="*/ 735227 h 1999383"/>
                <a:gd name="connsiteX338" fmla="*/ 693845 w 1555058"/>
                <a:gd name="connsiteY338" fmla="*/ 801286 h 1999383"/>
                <a:gd name="connsiteX339" fmla="*/ 699362 w 1555058"/>
                <a:gd name="connsiteY339" fmla="*/ 810022 h 1999383"/>
                <a:gd name="connsiteX340" fmla="*/ 686948 w 1555058"/>
                <a:gd name="connsiteY340" fmla="*/ 794695 h 1999383"/>
                <a:gd name="connsiteX341" fmla="*/ 612613 w 1555058"/>
                <a:gd name="connsiteY341" fmla="*/ 717602 h 1999383"/>
                <a:gd name="connsiteX342" fmla="*/ 589163 w 1555058"/>
                <a:gd name="connsiteY342" fmla="*/ 662578 h 1999383"/>
                <a:gd name="connsiteX343" fmla="*/ 580886 w 1555058"/>
                <a:gd name="connsiteY343" fmla="*/ 660432 h 1999383"/>
                <a:gd name="connsiteX344" fmla="*/ 605716 w 1555058"/>
                <a:gd name="connsiteY344" fmla="*/ 717602 h 1999383"/>
                <a:gd name="connsiteX345" fmla="*/ 629012 w 1555058"/>
                <a:gd name="connsiteY345" fmla="*/ 743044 h 1999383"/>
                <a:gd name="connsiteX346" fmla="*/ 594833 w 1555058"/>
                <a:gd name="connsiteY346" fmla="*/ 739519 h 1999383"/>
                <a:gd name="connsiteX347" fmla="*/ 639435 w 1555058"/>
                <a:gd name="connsiteY347" fmla="*/ 754386 h 1999383"/>
                <a:gd name="connsiteX348" fmla="*/ 676066 w 1555058"/>
                <a:gd name="connsiteY348" fmla="*/ 794542 h 1999383"/>
                <a:gd name="connsiteX349" fmla="*/ 718674 w 1555058"/>
                <a:gd name="connsiteY349" fmla="*/ 856156 h 1999383"/>
                <a:gd name="connsiteX350" fmla="*/ 730629 w 1555058"/>
                <a:gd name="connsiteY350" fmla="*/ 876081 h 1999383"/>
                <a:gd name="connsiteX351" fmla="*/ 724039 w 1555058"/>
                <a:gd name="connsiteY351" fmla="*/ 891254 h 1999383"/>
                <a:gd name="connsiteX352" fmla="*/ 670548 w 1555058"/>
                <a:gd name="connsiteY352" fmla="*/ 930798 h 1999383"/>
                <a:gd name="connsiteX353" fmla="*/ 657673 w 1555058"/>
                <a:gd name="connsiteY353" fmla="*/ 873629 h 1999383"/>
                <a:gd name="connsiteX354" fmla="*/ 627480 w 1555058"/>
                <a:gd name="connsiteY354" fmla="*/ 836997 h 1999383"/>
                <a:gd name="connsiteX355" fmla="*/ 627786 w 1555058"/>
                <a:gd name="connsiteY355" fmla="*/ 838377 h 1999383"/>
                <a:gd name="connsiteX356" fmla="*/ 529541 w 1555058"/>
                <a:gd name="connsiteY356" fmla="*/ 761283 h 1999383"/>
                <a:gd name="connsiteX357" fmla="*/ 484940 w 1555058"/>
                <a:gd name="connsiteY357" fmla="*/ 720973 h 1999383"/>
                <a:gd name="connsiteX358" fmla="*/ 459038 w 1555058"/>
                <a:gd name="connsiteY358" fmla="*/ 651236 h 1999383"/>
                <a:gd name="connsiteX359" fmla="*/ 446163 w 1555058"/>
                <a:gd name="connsiteY359" fmla="*/ 640201 h 1999383"/>
                <a:gd name="connsiteX360" fmla="*/ 461797 w 1555058"/>
                <a:gd name="connsiteY360" fmla="*/ 692312 h 1999383"/>
                <a:gd name="connsiteX361" fmla="*/ 454746 w 1555058"/>
                <a:gd name="connsiteY361" fmla="*/ 695224 h 1999383"/>
                <a:gd name="connsiteX362" fmla="*/ 460877 w 1555058"/>
                <a:gd name="connsiteY362" fmla="*/ 704880 h 1999383"/>
                <a:gd name="connsiteX363" fmla="*/ 384243 w 1555058"/>
                <a:gd name="connsiteY363" fmla="*/ 664417 h 1999383"/>
                <a:gd name="connsiteX364" fmla="*/ 390680 w 1555058"/>
                <a:gd name="connsiteY364" fmla="*/ 679744 h 1999383"/>
                <a:gd name="connsiteX365" fmla="*/ 475744 w 1555058"/>
                <a:gd name="connsiteY365" fmla="*/ 725725 h 1999383"/>
                <a:gd name="connsiteX366" fmla="*/ 521112 w 1555058"/>
                <a:gd name="connsiteY366" fmla="*/ 770019 h 1999383"/>
                <a:gd name="connsiteX367" fmla="*/ 636522 w 1555058"/>
                <a:gd name="connsiteY367" fmla="*/ 866885 h 1999383"/>
                <a:gd name="connsiteX368" fmla="*/ 653535 w 1555058"/>
                <a:gd name="connsiteY368" fmla="*/ 972486 h 1999383"/>
                <a:gd name="connsiteX369" fmla="*/ 702734 w 1555058"/>
                <a:gd name="connsiteY369" fmla="*/ 1082533 h 1999383"/>
                <a:gd name="connsiteX370" fmla="*/ 647251 w 1555058"/>
                <a:gd name="connsiteY370" fmla="*/ 1042990 h 1999383"/>
                <a:gd name="connsiteX371" fmla="*/ 525403 w 1555058"/>
                <a:gd name="connsiteY371" fmla="*/ 921908 h 1999383"/>
                <a:gd name="connsiteX372" fmla="*/ 476664 w 1555058"/>
                <a:gd name="connsiteY372" fmla="*/ 893247 h 1999383"/>
                <a:gd name="connsiteX373" fmla="*/ 440033 w 1555058"/>
                <a:gd name="connsiteY373" fmla="*/ 778909 h 1999383"/>
                <a:gd name="connsiteX374" fmla="*/ 457045 w 1555058"/>
                <a:gd name="connsiteY374" fmla="*/ 881752 h 1999383"/>
                <a:gd name="connsiteX375" fmla="*/ 450761 w 1555058"/>
                <a:gd name="connsiteY375" fmla="*/ 877920 h 1999383"/>
                <a:gd name="connsiteX376" fmla="*/ 320484 w 1555058"/>
                <a:gd name="connsiteY376" fmla="*/ 772318 h 1999383"/>
                <a:gd name="connsiteX377" fmla="*/ 292895 w 1555058"/>
                <a:gd name="connsiteY377" fmla="*/ 743351 h 1999383"/>
                <a:gd name="connsiteX378" fmla="*/ 258563 w 1555058"/>
                <a:gd name="connsiteY378" fmla="*/ 629319 h 1999383"/>
                <a:gd name="connsiteX379" fmla="*/ 249980 w 1555058"/>
                <a:gd name="connsiteY379" fmla="*/ 624874 h 1999383"/>
                <a:gd name="connsiteX380" fmla="*/ 275883 w 1555058"/>
                <a:gd name="connsiteY380" fmla="*/ 725725 h 1999383"/>
                <a:gd name="connsiteX381" fmla="*/ 218254 w 1555058"/>
                <a:gd name="connsiteY381" fmla="*/ 665337 h 1999383"/>
                <a:gd name="connsiteX382" fmla="*/ 183768 w 1555058"/>
                <a:gd name="connsiteY382" fmla="*/ 580886 h 1999383"/>
                <a:gd name="connsiteX383" fmla="*/ 190972 w 1555058"/>
                <a:gd name="connsiteY383" fmla="*/ 636829 h 1999383"/>
                <a:gd name="connsiteX384" fmla="*/ 190206 w 1555058"/>
                <a:gd name="connsiteY384" fmla="*/ 635910 h 1999383"/>
                <a:gd name="connsiteX385" fmla="*/ 177331 w 1555058"/>
                <a:gd name="connsiteY385" fmla="*/ 635910 h 1999383"/>
                <a:gd name="connsiteX386" fmla="*/ 177944 w 1555058"/>
                <a:gd name="connsiteY386" fmla="*/ 636523 h 1999383"/>
                <a:gd name="connsiteX387" fmla="*/ 119702 w 1555058"/>
                <a:gd name="connsiteY387" fmla="*/ 607248 h 1999383"/>
                <a:gd name="connsiteX388" fmla="*/ 119702 w 1555058"/>
                <a:gd name="connsiteY388" fmla="*/ 616138 h 1999383"/>
                <a:gd name="connsiteX389" fmla="*/ 190052 w 1555058"/>
                <a:gd name="connsiteY389" fmla="*/ 649397 h 1999383"/>
                <a:gd name="connsiteX390" fmla="*/ 248754 w 1555058"/>
                <a:gd name="connsiteY390" fmla="*/ 711931 h 1999383"/>
                <a:gd name="connsiteX391" fmla="*/ 133190 w 1555058"/>
                <a:gd name="connsiteY391" fmla="*/ 690167 h 1999383"/>
                <a:gd name="connsiteX392" fmla="*/ 258103 w 1555058"/>
                <a:gd name="connsiteY392" fmla="*/ 721893 h 1999383"/>
                <a:gd name="connsiteX393" fmla="*/ 307609 w 1555058"/>
                <a:gd name="connsiteY393" fmla="*/ 774617 h 1999383"/>
                <a:gd name="connsiteX394" fmla="*/ 362019 w 1555058"/>
                <a:gd name="connsiteY394" fmla="*/ 822590 h 1999383"/>
                <a:gd name="connsiteX395" fmla="*/ 264847 w 1555058"/>
                <a:gd name="connsiteY395" fmla="*/ 783354 h 1999383"/>
                <a:gd name="connsiteX396" fmla="*/ 275576 w 1555058"/>
                <a:gd name="connsiteY396" fmla="*/ 798834 h 1999383"/>
                <a:gd name="connsiteX397" fmla="*/ 377959 w 1555058"/>
                <a:gd name="connsiteY397" fmla="*/ 836844 h 1999383"/>
                <a:gd name="connsiteX398" fmla="*/ 427158 w 1555058"/>
                <a:gd name="connsiteY398" fmla="*/ 880219 h 1999383"/>
                <a:gd name="connsiteX399" fmla="*/ 490611 w 1555058"/>
                <a:gd name="connsiteY399" fmla="*/ 920529 h 1999383"/>
                <a:gd name="connsiteX400" fmla="*/ 384243 w 1555058"/>
                <a:gd name="connsiteY400" fmla="*/ 909033 h 1999383"/>
                <a:gd name="connsiteX401" fmla="*/ 301938 w 1555058"/>
                <a:gd name="connsiteY401" fmla="*/ 866425 h 1999383"/>
                <a:gd name="connsiteX402" fmla="*/ 296114 w 1555058"/>
                <a:gd name="connsiteY402" fmla="*/ 872249 h 1999383"/>
                <a:gd name="connsiteX403" fmla="*/ 373974 w 1555058"/>
                <a:gd name="connsiteY403" fmla="*/ 917770 h 1999383"/>
                <a:gd name="connsiteX404" fmla="*/ 508544 w 1555058"/>
                <a:gd name="connsiteY404" fmla="*/ 934936 h 1999383"/>
                <a:gd name="connsiteX405" fmla="*/ 600351 w 1555058"/>
                <a:gd name="connsiteY405" fmla="*/ 1025517 h 1999383"/>
                <a:gd name="connsiteX406" fmla="*/ 536285 w 1555058"/>
                <a:gd name="connsiteY406" fmla="*/ 1012336 h 1999383"/>
                <a:gd name="connsiteX407" fmla="*/ 523411 w 1555058"/>
                <a:gd name="connsiteY407" fmla="*/ 1016781 h 1999383"/>
                <a:gd name="connsiteX408" fmla="*/ 608934 w 1555058"/>
                <a:gd name="connsiteY408" fmla="*/ 1043143 h 1999383"/>
                <a:gd name="connsiteX409" fmla="*/ 690166 w 1555058"/>
                <a:gd name="connsiteY409" fmla="*/ 1111347 h 1999383"/>
                <a:gd name="connsiteX410" fmla="*/ 781974 w 1555058"/>
                <a:gd name="connsiteY410" fmla="*/ 1212658 h 1999383"/>
                <a:gd name="connsiteX411" fmla="*/ 784120 w 1555058"/>
                <a:gd name="connsiteY411" fmla="*/ 1280862 h 1999383"/>
                <a:gd name="connsiteX412" fmla="*/ 773544 w 1555058"/>
                <a:gd name="connsiteY412" fmla="*/ 1271973 h 1999383"/>
                <a:gd name="connsiteX413" fmla="*/ 722199 w 1555058"/>
                <a:gd name="connsiteY413" fmla="*/ 1216949 h 1999383"/>
                <a:gd name="connsiteX414" fmla="*/ 676219 w 1555058"/>
                <a:gd name="connsiteY414" fmla="*/ 1180165 h 1999383"/>
                <a:gd name="connsiteX415" fmla="*/ 651696 w 1555058"/>
                <a:gd name="connsiteY415" fmla="*/ 1109202 h 1999383"/>
                <a:gd name="connsiteX416" fmla="*/ 634530 w 1555058"/>
                <a:gd name="connsiteY416" fmla="*/ 1096021 h 1999383"/>
                <a:gd name="connsiteX417" fmla="*/ 655834 w 1555058"/>
                <a:gd name="connsiteY417" fmla="*/ 1162079 h 1999383"/>
                <a:gd name="connsiteX418" fmla="*/ 664417 w 1555058"/>
                <a:gd name="connsiteY418" fmla="*/ 1170816 h 1999383"/>
                <a:gd name="connsiteX419" fmla="*/ 645259 w 1555058"/>
                <a:gd name="connsiteY419" fmla="*/ 1155489 h 1999383"/>
                <a:gd name="connsiteX420" fmla="*/ 529848 w 1555058"/>
                <a:gd name="connsiteY420" fmla="*/ 1078395 h 1999383"/>
                <a:gd name="connsiteX421" fmla="*/ 493523 w 1555058"/>
                <a:gd name="connsiteY421" fmla="*/ 1023372 h 1999383"/>
                <a:gd name="connsiteX422" fmla="*/ 480649 w 1555058"/>
                <a:gd name="connsiteY422" fmla="*/ 1021226 h 1999383"/>
                <a:gd name="connsiteX423" fmla="*/ 519119 w 1555058"/>
                <a:gd name="connsiteY423" fmla="*/ 1078395 h 1999383"/>
                <a:gd name="connsiteX424" fmla="*/ 555137 w 1555058"/>
                <a:gd name="connsiteY424" fmla="*/ 1103837 h 1999383"/>
                <a:gd name="connsiteX425" fmla="*/ 501953 w 1555058"/>
                <a:gd name="connsiteY425" fmla="*/ 1100312 h 1999383"/>
                <a:gd name="connsiteX426" fmla="*/ 571077 w 1555058"/>
                <a:gd name="connsiteY426" fmla="*/ 1115179 h 1999383"/>
                <a:gd name="connsiteX427" fmla="*/ 627939 w 1555058"/>
                <a:gd name="connsiteY427" fmla="*/ 1155335 h 1999383"/>
                <a:gd name="connsiteX428" fmla="*/ 694151 w 1555058"/>
                <a:gd name="connsiteY428" fmla="*/ 1216949 h 1999383"/>
                <a:gd name="connsiteX429" fmla="*/ 783813 w 1555058"/>
                <a:gd name="connsiteY429" fmla="*/ 1320405 h 1999383"/>
                <a:gd name="connsiteX430" fmla="*/ 785959 w 1555058"/>
                <a:gd name="connsiteY430" fmla="*/ 1439188 h 1999383"/>
                <a:gd name="connsiteX431" fmla="*/ 768793 w 1555058"/>
                <a:gd name="connsiteY431" fmla="*/ 1441334 h 1999383"/>
                <a:gd name="connsiteX432" fmla="*/ 715302 w 1555058"/>
                <a:gd name="connsiteY432" fmla="*/ 1359948 h 1999383"/>
                <a:gd name="connsiteX433" fmla="*/ 700742 w 1555058"/>
                <a:gd name="connsiteY433" fmla="*/ 1341709 h 1999383"/>
                <a:gd name="connsiteX434" fmla="*/ 649857 w 1555058"/>
                <a:gd name="connsiteY434" fmla="*/ 1218788 h 1999383"/>
                <a:gd name="connsiteX435" fmla="*/ 639588 w 1555058"/>
                <a:gd name="connsiteY435" fmla="*/ 1215876 h 1999383"/>
                <a:gd name="connsiteX436" fmla="*/ 676525 w 1555058"/>
                <a:gd name="connsiteY436" fmla="*/ 1311516 h 1999383"/>
                <a:gd name="connsiteX437" fmla="*/ 604336 w 1555058"/>
                <a:gd name="connsiteY437" fmla="*/ 1221241 h 1999383"/>
                <a:gd name="connsiteX438" fmla="*/ 540270 w 1555058"/>
                <a:gd name="connsiteY438" fmla="*/ 1161773 h 1999383"/>
                <a:gd name="connsiteX439" fmla="*/ 484787 w 1555058"/>
                <a:gd name="connsiteY439" fmla="*/ 1106749 h 1999383"/>
                <a:gd name="connsiteX440" fmla="*/ 444171 w 1555058"/>
                <a:gd name="connsiteY440" fmla="*/ 1071498 h 1999383"/>
                <a:gd name="connsiteX441" fmla="*/ 407846 w 1555058"/>
                <a:gd name="connsiteY441" fmla="*/ 1053872 h 1999383"/>
                <a:gd name="connsiteX442" fmla="*/ 362939 w 1555058"/>
                <a:gd name="connsiteY442" fmla="*/ 1038392 h 1999383"/>
                <a:gd name="connsiteX443" fmla="*/ 303164 w 1555058"/>
                <a:gd name="connsiteY443" fmla="*/ 950416 h 1999383"/>
                <a:gd name="connsiteX444" fmla="*/ 292436 w 1555058"/>
                <a:gd name="connsiteY444" fmla="*/ 945971 h 1999383"/>
                <a:gd name="connsiteX445" fmla="*/ 347919 w 1555058"/>
                <a:gd name="connsiteY445" fmla="*/ 1038392 h 1999383"/>
                <a:gd name="connsiteX446" fmla="*/ 281707 w 1555058"/>
                <a:gd name="connsiteY446" fmla="*/ 1038392 h 1999383"/>
                <a:gd name="connsiteX447" fmla="*/ 177025 w 1555058"/>
                <a:gd name="connsiteY447" fmla="*/ 1022912 h 1999383"/>
                <a:gd name="connsiteX448" fmla="*/ 144992 w 1555058"/>
                <a:gd name="connsiteY448" fmla="*/ 994404 h 1999383"/>
                <a:gd name="connsiteX449" fmla="*/ 138554 w 1555058"/>
                <a:gd name="connsiteY449" fmla="*/ 994404 h 1999383"/>
                <a:gd name="connsiteX450" fmla="*/ 172733 w 1555058"/>
                <a:gd name="connsiteY450" fmla="*/ 1027357 h 1999383"/>
                <a:gd name="connsiteX451" fmla="*/ 241397 w 1555058"/>
                <a:gd name="connsiteY451" fmla="*/ 1040997 h 1999383"/>
                <a:gd name="connsiteX452" fmla="*/ 174879 w 1555058"/>
                <a:gd name="connsiteY452" fmla="*/ 1056018 h 1999383"/>
                <a:gd name="connsiteX453" fmla="*/ 181316 w 1555058"/>
                <a:gd name="connsiteY453" fmla="*/ 1062608 h 1999383"/>
                <a:gd name="connsiteX454" fmla="*/ 258563 w 1555058"/>
                <a:gd name="connsiteY454" fmla="*/ 1044369 h 1999383"/>
                <a:gd name="connsiteX455" fmla="*/ 283853 w 1555058"/>
                <a:gd name="connsiteY455" fmla="*/ 1049427 h 1999383"/>
                <a:gd name="connsiteX456" fmla="*/ 365085 w 1555058"/>
                <a:gd name="connsiteY456" fmla="*/ 1053872 h 1999383"/>
                <a:gd name="connsiteX457" fmla="*/ 452754 w 1555058"/>
                <a:gd name="connsiteY457" fmla="*/ 1093415 h 1999383"/>
                <a:gd name="connsiteX458" fmla="*/ 501953 w 1555058"/>
                <a:gd name="connsiteY458" fmla="*/ 1152883 h 1999383"/>
                <a:gd name="connsiteX459" fmla="*/ 538278 w 1555058"/>
                <a:gd name="connsiteY459" fmla="*/ 1186755 h 1999383"/>
                <a:gd name="connsiteX460" fmla="*/ 422867 w 1555058"/>
                <a:gd name="connsiteY460" fmla="*/ 1146139 h 1999383"/>
                <a:gd name="connsiteX461" fmla="*/ 561728 w 1555058"/>
                <a:gd name="connsiteY461" fmla="*/ 1208826 h 1999383"/>
                <a:gd name="connsiteX462" fmla="*/ 595906 w 1555058"/>
                <a:gd name="connsiteY462" fmla="*/ 1240859 h 1999383"/>
                <a:gd name="connsiteX463" fmla="*/ 677138 w 1555058"/>
                <a:gd name="connsiteY463" fmla="*/ 1370677 h 1999383"/>
                <a:gd name="connsiteX464" fmla="*/ 578894 w 1555058"/>
                <a:gd name="connsiteY464" fmla="*/ 1317800 h 1999383"/>
                <a:gd name="connsiteX465" fmla="*/ 511456 w 1555058"/>
                <a:gd name="connsiteY465" fmla="*/ 1286380 h 1999383"/>
                <a:gd name="connsiteX466" fmla="*/ 504712 w 1555058"/>
                <a:gd name="connsiteY466" fmla="*/ 1244844 h 1999383"/>
                <a:gd name="connsiteX467" fmla="*/ 510536 w 1555058"/>
                <a:gd name="connsiteY467" fmla="*/ 1206680 h 1999383"/>
                <a:gd name="connsiteX468" fmla="*/ 494443 w 1555058"/>
                <a:gd name="connsiteY468" fmla="*/ 1244844 h 1999383"/>
                <a:gd name="connsiteX469" fmla="*/ 473905 w 1555058"/>
                <a:gd name="connsiteY469" fmla="*/ 1196411 h 1999383"/>
                <a:gd name="connsiteX470" fmla="*/ 497202 w 1555058"/>
                <a:gd name="connsiteY470" fmla="*/ 1279789 h 1999383"/>
                <a:gd name="connsiteX471" fmla="*/ 470073 w 1555058"/>
                <a:gd name="connsiteY471" fmla="*/ 1267221 h 1999383"/>
                <a:gd name="connsiteX472" fmla="*/ 418115 w 1555058"/>
                <a:gd name="connsiteY472" fmla="*/ 1240553 h 1999383"/>
                <a:gd name="connsiteX473" fmla="*/ 367384 w 1555058"/>
                <a:gd name="connsiteY473" fmla="*/ 1155029 h 1999383"/>
                <a:gd name="connsiteX474" fmla="*/ 348225 w 1555058"/>
                <a:gd name="connsiteY474" fmla="*/ 1146139 h 1999383"/>
                <a:gd name="connsiteX475" fmla="*/ 404781 w 1555058"/>
                <a:gd name="connsiteY475" fmla="*/ 1233656 h 1999383"/>
                <a:gd name="connsiteX476" fmla="*/ 375967 w 1555058"/>
                <a:gd name="connsiteY476" fmla="*/ 1218788 h 1999383"/>
                <a:gd name="connsiteX477" fmla="*/ 277722 w 1555058"/>
                <a:gd name="connsiteY477" fmla="*/ 1192426 h 1999383"/>
                <a:gd name="connsiteX478" fmla="*/ 200781 w 1555058"/>
                <a:gd name="connsiteY478" fmla="*/ 1163765 h 1999383"/>
                <a:gd name="connsiteX479" fmla="*/ 188060 w 1555058"/>
                <a:gd name="connsiteY479" fmla="*/ 1159934 h 1999383"/>
                <a:gd name="connsiteX480" fmla="*/ 125986 w 1555058"/>
                <a:gd name="connsiteY480" fmla="*/ 1066900 h 1999383"/>
                <a:gd name="connsiteX481" fmla="*/ 110966 w 1555058"/>
                <a:gd name="connsiteY481" fmla="*/ 1062455 h 1999383"/>
                <a:gd name="connsiteX482" fmla="*/ 166756 w 1555058"/>
                <a:gd name="connsiteY482" fmla="*/ 1153496 h 1999383"/>
                <a:gd name="connsiteX483" fmla="*/ 83225 w 1555058"/>
                <a:gd name="connsiteY483" fmla="*/ 1128514 h 1999383"/>
                <a:gd name="connsiteX484" fmla="*/ 25596 w 1555058"/>
                <a:gd name="connsiteY484" fmla="*/ 1095408 h 1999383"/>
                <a:gd name="connsiteX485" fmla="*/ 0 w 1555058"/>
                <a:gd name="connsiteY485" fmla="*/ 1090963 h 1999383"/>
                <a:gd name="connsiteX486" fmla="*/ 70503 w 1555058"/>
                <a:gd name="connsiteY486" fmla="*/ 1139396 h 1999383"/>
                <a:gd name="connsiteX487" fmla="*/ 179477 w 1555058"/>
                <a:gd name="connsiteY487" fmla="*/ 1170202 h 1999383"/>
                <a:gd name="connsiteX488" fmla="*/ 266993 w 1555058"/>
                <a:gd name="connsiteY488" fmla="*/ 1205454 h 1999383"/>
                <a:gd name="connsiteX489" fmla="*/ 275729 w 1555058"/>
                <a:gd name="connsiteY489" fmla="*/ 1207293 h 1999383"/>
                <a:gd name="connsiteX490" fmla="*/ 232814 w 1555058"/>
                <a:gd name="connsiteY490" fmla="*/ 1216489 h 1999383"/>
                <a:gd name="connsiteX491" fmla="*/ 173040 w 1555058"/>
                <a:gd name="connsiteY491" fmla="*/ 1216489 h 1999383"/>
                <a:gd name="connsiteX492" fmla="*/ 194344 w 1555058"/>
                <a:gd name="connsiteY492" fmla="*/ 1227525 h 1999383"/>
                <a:gd name="connsiteX493" fmla="*/ 245689 w 1555058"/>
                <a:gd name="connsiteY493" fmla="*/ 1227525 h 1999383"/>
                <a:gd name="connsiteX494" fmla="*/ 288451 w 1555058"/>
                <a:gd name="connsiteY494" fmla="*/ 1218788 h 1999383"/>
                <a:gd name="connsiteX495" fmla="*/ 271285 w 1555058"/>
                <a:gd name="connsiteY495" fmla="*/ 1258485 h 1999383"/>
                <a:gd name="connsiteX496" fmla="*/ 284006 w 1555058"/>
                <a:gd name="connsiteY496" fmla="*/ 1262930 h 1999383"/>
                <a:gd name="connsiteX497" fmla="*/ 313127 w 1555058"/>
                <a:gd name="connsiteY497" fmla="*/ 1216030 h 1999383"/>
                <a:gd name="connsiteX498" fmla="*/ 356655 w 1555058"/>
                <a:gd name="connsiteY498" fmla="*/ 1227678 h 1999383"/>
                <a:gd name="connsiteX499" fmla="*/ 495516 w 1555058"/>
                <a:gd name="connsiteY499" fmla="*/ 1306918 h 1999383"/>
                <a:gd name="connsiteX500" fmla="*/ 251973 w 1555058"/>
                <a:gd name="connsiteY500" fmla="*/ 1313508 h 1999383"/>
                <a:gd name="connsiteX501" fmla="*/ 76787 w 1555058"/>
                <a:gd name="connsiteY501" fmla="*/ 1269520 h 1999383"/>
                <a:gd name="connsiteX502" fmla="*/ 63913 w 1555058"/>
                <a:gd name="connsiteY502" fmla="*/ 1280556 h 1999383"/>
                <a:gd name="connsiteX503" fmla="*/ 112499 w 1555058"/>
                <a:gd name="connsiteY503" fmla="*/ 1292204 h 1999383"/>
                <a:gd name="connsiteX504" fmla="*/ 59621 w 1555058"/>
                <a:gd name="connsiteY504" fmla="*/ 1306918 h 1999383"/>
                <a:gd name="connsiteX505" fmla="*/ 137481 w 1555058"/>
                <a:gd name="connsiteY505" fmla="*/ 1298335 h 1999383"/>
                <a:gd name="connsiteX506" fmla="*/ 236952 w 1555058"/>
                <a:gd name="connsiteY506" fmla="*/ 1322398 h 1999383"/>
                <a:gd name="connsiteX507" fmla="*/ 100237 w 1555058"/>
                <a:gd name="connsiteY507" fmla="*/ 1366386 h 1999383"/>
                <a:gd name="connsiteX508" fmla="*/ 100237 w 1555058"/>
                <a:gd name="connsiteY508" fmla="*/ 1377421 h 1999383"/>
                <a:gd name="connsiteX509" fmla="*/ 254119 w 1555058"/>
                <a:gd name="connsiteY509" fmla="*/ 1328988 h 1999383"/>
                <a:gd name="connsiteX510" fmla="*/ 521112 w 1555058"/>
                <a:gd name="connsiteY510" fmla="*/ 1322398 h 1999383"/>
                <a:gd name="connsiteX511" fmla="*/ 585637 w 1555058"/>
                <a:gd name="connsiteY511" fmla="*/ 1354124 h 1999383"/>
                <a:gd name="connsiteX512" fmla="*/ 525556 w 1555058"/>
                <a:gd name="connsiteY512" fmla="*/ 1377421 h 1999383"/>
                <a:gd name="connsiteX513" fmla="*/ 427311 w 1555058"/>
                <a:gd name="connsiteY513" fmla="*/ 1372976 h 1999383"/>
                <a:gd name="connsiteX514" fmla="*/ 450761 w 1555058"/>
                <a:gd name="connsiteY514" fmla="*/ 1381866 h 1999383"/>
                <a:gd name="connsiteX515" fmla="*/ 514828 w 1555058"/>
                <a:gd name="connsiteY515" fmla="*/ 1392901 h 1999383"/>
                <a:gd name="connsiteX516" fmla="*/ 474212 w 1555058"/>
                <a:gd name="connsiteY516" fmla="*/ 1445779 h 1999383"/>
                <a:gd name="connsiteX517" fmla="*/ 501953 w 1555058"/>
                <a:gd name="connsiteY517" fmla="*/ 1428153 h 1999383"/>
                <a:gd name="connsiteX518" fmla="*/ 516973 w 1555058"/>
                <a:gd name="connsiteY518" fmla="*/ 1414972 h 1999383"/>
                <a:gd name="connsiteX519" fmla="*/ 542722 w 1555058"/>
                <a:gd name="connsiteY519" fmla="*/ 1397193 h 1999383"/>
                <a:gd name="connsiteX520" fmla="*/ 574755 w 1555058"/>
                <a:gd name="connsiteY520" fmla="*/ 1384012 h 1999383"/>
                <a:gd name="connsiteX521" fmla="*/ 629779 w 1555058"/>
                <a:gd name="connsiteY521" fmla="*/ 1379260 h 1999383"/>
                <a:gd name="connsiteX522" fmla="*/ 690013 w 1555058"/>
                <a:gd name="connsiteY522" fmla="*/ 1414818 h 1999383"/>
                <a:gd name="connsiteX523" fmla="*/ 764655 w 1555058"/>
                <a:gd name="connsiteY523" fmla="*/ 1543104 h 1999383"/>
                <a:gd name="connsiteX524" fmla="*/ 775077 w 1555058"/>
                <a:gd name="connsiteY524" fmla="*/ 1999383 h 1999383"/>
                <a:gd name="connsiteX525" fmla="*/ 858761 w 1555058"/>
                <a:gd name="connsiteY525" fmla="*/ 1995705 h 1999383"/>
                <a:gd name="connsiteX526" fmla="*/ 852324 w 1555058"/>
                <a:gd name="connsiteY526" fmla="*/ 1513830 h 1999383"/>
                <a:gd name="connsiteX527" fmla="*/ 895699 w 1555058"/>
                <a:gd name="connsiteY527" fmla="*/ 1446238 h 1999383"/>
                <a:gd name="connsiteX528" fmla="*/ 1138629 w 1555058"/>
                <a:gd name="connsiteY528" fmla="*/ 1397039 h 1999383"/>
                <a:gd name="connsiteX529" fmla="*/ 1299407 w 1555058"/>
                <a:gd name="connsiteY529" fmla="*/ 1409148 h 1999383"/>
                <a:gd name="connsiteX530" fmla="*/ 1296955 w 1555058"/>
                <a:gd name="connsiteY530" fmla="*/ 1398419 h 1999383"/>
                <a:gd name="connsiteX531" fmla="*/ 1153802 w 1555058"/>
                <a:gd name="connsiteY531" fmla="*/ 1386770 h 1999383"/>
                <a:gd name="connsiteX532" fmla="*/ 1245150 w 1555058"/>
                <a:gd name="connsiteY532" fmla="*/ 1340790 h 1999383"/>
                <a:gd name="connsiteX533" fmla="*/ 1322857 w 1555058"/>
                <a:gd name="connsiteY533" fmla="*/ 1331441 h 1999383"/>
                <a:gd name="connsiteX534" fmla="*/ 1268140 w 1555058"/>
                <a:gd name="connsiteY534" fmla="*/ 1329142 h 1999383"/>
                <a:gd name="connsiteX535" fmla="*/ 1312741 w 1555058"/>
                <a:gd name="connsiteY535" fmla="*/ 1306611 h 1999383"/>
                <a:gd name="connsiteX536" fmla="*/ 1297721 w 1555058"/>
                <a:gd name="connsiteY536" fmla="*/ 1298795 h 1999383"/>
                <a:gd name="connsiteX537" fmla="*/ 1137096 w 1555058"/>
                <a:gd name="connsiteY537" fmla="*/ 1381559 h 1999383"/>
                <a:gd name="connsiteX538" fmla="*/ 909646 w 1555058"/>
                <a:gd name="connsiteY538" fmla="*/ 1426314 h 1999383"/>
                <a:gd name="connsiteX539" fmla="*/ 935548 w 1555058"/>
                <a:gd name="connsiteY539" fmla="*/ 1390602 h 1999383"/>
                <a:gd name="connsiteX540" fmla="*/ 1014941 w 1555058"/>
                <a:gd name="connsiteY540" fmla="*/ 1355657 h 1999383"/>
                <a:gd name="connsiteX541" fmla="*/ 1062608 w 1555058"/>
                <a:gd name="connsiteY541" fmla="*/ 1338491 h 1999383"/>
                <a:gd name="connsiteX542" fmla="*/ 1206833 w 1555058"/>
                <a:gd name="connsiteY542" fmla="*/ 1282701 h 1999383"/>
                <a:gd name="connsiteX543" fmla="*/ 1371290 w 1555058"/>
                <a:gd name="connsiteY543" fmla="*/ 1207906 h 1999383"/>
                <a:gd name="connsiteX544" fmla="*/ 1446084 w 1555058"/>
                <a:gd name="connsiteY544" fmla="*/ 1185836 h 1999383"/>
                <a:gd name="connsiteX545" fmla="*/ 1525171 w 1555058"/>
                <a:gd name="connsiteY545" fmla="*/ 1176946 h 1999383"/>
                <a:gd name="connsiteX546" fmla="*/ 1555058 w 1555058"/>
                <a:gd name="connsiteY546" fmla="*/ 1139549 h 1999383"/>
                <a:gd name="connsiteX547" fmla="*/ 1525171 w 1555058"/>
                <a:gd name="connsiteY547" fmla="*/ 1161619 h 1999383"/>
                <a:gd name="connsiteX548" fmla="*/ 779675 w 1555058"/>
                <a:gd name="connsiteY548" fmla="*/ 1140622 h 1999383"/>
                <a:gd name="connsiteX549" fmla="*/ 778449 w 1555058"/>
                <a:gd name="connsiteY549" fmla="*/ 1141388 h 1999383"/>
                <a:gd name="connsiteX550" fmla="*/ 718674 w 1555058"/>
                <a:gd name="connsiteY550" fmla="*/ 1068892 h 1999383"/>
                <a:gd name="connsiteX551" fmla="*/ 680204 w 1555058"/>
                <a:gd name="connsiteY551" fmla="*/ 949956 h 1999383"/>
                <a:gd name="connsiteX552" fmla="*/ 731549 w 1555058"/>
                <a:gd name="connsiteY552" fmla="*/ 901523 h 1999383"/>
                <a:gd name="connsiteX553" fmla="*/ 738599 w 1555058"/>
                <a:gd name="connsiteY553" fmla="*/ 886963 h 1999383"/>
                <a:gd name="connsiteX554" fmla="*/ 777529 w 1555058"/>
                <a:gd name="connsiteY554" fmla="*/ 958999 h 1999383"/>
                <a:gd name="connsiteX555" fmla="*/ 779828 w 1555058"/>
                <a:gd name="connsiteY555" fmla="*/ 1140468 h 1999383"/>
                <a:gd name="connsiteX556" fmla="*/ 817379 w 1555058"/>
                <a:gd name="connsiteY556" fmla="*/ 816000 h 1999383"/>
                <a:gd name="connsiteX557" fmla="*/ 847726 w 1555058"/>
                <a:gd name="connsiteY557" fmla="*/ 716988 h 1999383"/>
                <a:gd name="connsiteX558" fmla="*/ 880678 w 1555058"/>
                <a:gd name="connsiteY558" fmla="*/ 642194 h 1999383"/>
                <a:gd name="connsiteX559" fmla="*/ 915011 w 1555058"/>
                <a:gd name="connsiteY559" fmla="*/ 591615 h 1999383"/>
                <a:gd name="connsiteX560" fmla="*/ 963137 w 1555058"/>
                <a:gd name="connsiteY560" fmla="*/ 554218 h 1999383"/>
                <a:gd name="connsiteX561" fmla="*/ 993484 w 1555058"/>
                <a:gd name="connsiteY561" fmla="*/ 523104 h 1999383"/>
                <a:gd name="connsiteX562" fmla="*/ 1026743 w 1555058"/>
                <a:gd name="connsiteY562" fmla="*/ 561268 h 1999383"/>
                <a:gd name="connsiteX563" fmla="*/ 1060922 w 1555058"/>
                <a:gd name="connsiteY563" fmla="*/ 651543 h 1999383"/>
                <a:gd name="connsiteX564" fmla="*/ 1046055 w 1555058"/>
                <a:gd name="connsiteY564" fmla="*/ 730783 h 1999383"/>
                <a:gd name="connsiteX565" fmla="*/ 1007584 w 1555058"/>
                <a:gd name="connsiteY565" fmla="*/ 616291 h 1999383"/>
                <a:gd name="connsiteX566" fmla="*/ 996856 w 1555058"/>
                <a:gd name="connsiteY566" fmla="*/ 611847 h 1999383"/>
                <a:gd name="connsiteX567" fmla="*/ 1035326 w 1555058"/>
                <a:gd name="connsiteY567" fmla="*/ 728484 h 1999383"/>
                <a:gd name="connsiteX568" fmla="*/ 1037472 w 1555058"/>
                <a:gd name="connsiteY568" fmla="*/ 801133 h 1999383"/>
                <a:gd name="connsiteX569" fmla="*/ 1007584 w 1555058"/>
                <a:gd name="connsiteY569" fmla="*/ 849565 h 1999383"/>
                <a:gd name="connsiteX570" fmla="*/ 960684 w 1555058"/>
                <a:gd name="connsiteY570" fmla="*/ 790557 h 1999383"/>
                <a:gd name="connsiteX571" fmla="*/ 964669 w 1555058"/>
                <a:gd name="connsiteY571" fmla="*/ 780901 h 1999383"/>
                <a:gd name="connsiteX572" fmla="*/ 964669 w 1555058"/>
                <a:gd name="connsiteY572" fmla="*/ 763275 h 1999383"/>
                <a:gd name="connsiteX573" fmla="*/ 958539 w 1555058"/>
                <a:gd name="connsiteY573" fmla="*/ 775384 h 1999383"/>
                <a:gd name="connsiteX574" fmla="*/ 986280 w 1555058"/>
                <a:gd name="connsiteY574" fmla="*/ 693232 h 1999383"/>
                <a:gd name="connsiteX575" fmla="*/ 973406 w 1555058"/>
                <a:gd name="connsiteY575" fmla="*/ 688787 h 1999383"/>
                <a:gd name="connsiteX576" fmla="*/ 963290 w 1555058"/>
                <a:gd name="connsiteY576" fmla="*/ 709325 h 1999383"/>
                <a:gd name="connsiteX577" fmla="*/ 955013 w 1555058"/>
                <a:gd name="connsiteY577" fmla="*/ 712544 h 1999383"/>
                <a:gd name="connsiteX578" fmla="*/ 930491 w 1555058"/>
                <a:gd name="connsiteY578" fmla="*/ 720820 h 1999383"/>
                <a:gd name="connsiteX579" fmla="*/ 922214 w 1555058"/>
                <a:gd name="connsiteY579" fmla="*/ 697677 h 1999383"/>
                <a:gd name="connsiteX580" fmla="*/ 909340 w 1555058"/>
                <a:gd name="connsiteY580" fmla="*/ 691086 h 1999383"/>
                <a:gd name="connsiteX581" fmla="*/ 918689 w 1555058"/>
                <a:gd name="connsiteY581" fmla="*/ 725112 h 1999383"/>
                <a:gd name="connsiteX582" fmla="*/ 899990 w 1555058"/>
                <a:gd name="connsiteY582" fmla="*/ 732469 h 1999383"/>
                <a:gd name="connsiteX583" fmla="*/ 867038 w 1555058"/>
                <a:gd name="connsiteY583" fmla="*/ 780901 h 1999383"/>
                <a:gd name="connsiteX584" fmla="*/ 812014 w 1555058"/>
                <a:gd name="connsiteY584" fmla="*/ 846960 h 1999383"/>
                <a:gd name="connsiteX585" fmla="*/ 817532 w 1555058"/>
                <a:gd name="connsiteY585" fmla="*/ 816153 h 1999383"/>
                <a:gd name="connsiteX586" fmla="*/ 945664 w 1555058"/>
                <a:gd name="connsiteY586" fmla="*/ 768027 h 1999383"/>
                <a:gd name="connsiteX587" fmla="*/ 932636 w 1555058"/>
                <a:gd name="connsiteY587" fmla="*/ 727411 h 1999383"/>
                <a:gd name="connsiteX588" fmla="*/ 959152 w 1555058"/>
                <a:gd name="connsiteY588" fmla="*/ 720207 h 1999383"/>
                <a:gd name="connsiteX589" fmla="*/ 945664 w 1555058"/>
                <a:gd name="connsiteY589" fmla="*/ 768027 h 1999383"/>
                <a:gd name="connsiteX590" fmla="*/ 817379 w 1555058"/>
                <a:gd name="connsiteY590" fmla="*/ 873322 h 1999383"/>
                <a:gd name="connsiteX591" fmla="*/ 872402 w 1555058"/>
                <a:gd name="connsiteY591" fmla="*/ 791937 h 1999383"/>
                <a:gd name="connsiteX592" fmla="*/ 917769 w 1555058"/>
                <a:gd name="connsiteY592" fmla="*/ 763275 h 1999383"/>
                <a:gd name="connsiteX593" fmla="*/ 877766 w 1555058"/>
                <a:gd name="connsiteY593" fmla="*/ 774311 h 1999383"/>
                <a:gd name="connsiteX594" fmla="*/ 903975 w 1555058"/>
                <a:gd name="connsiteY594" fmla="*/ 739059 h 1999383"/>
                <a:gd name="connsiteX595" fmla="*/ 920375 w 1555058"/>
                <a:gd name="connsiteY595" fmla="*/ 731549 h 1999383"/>
                <a:gd name="connsiteX596" fmla="*/ 932790 w 1555058"/>
                <a:gd name="connsiteY596" fmla="*/ 776916 h 1999383"/>
                <a:gd name="connsiteX597" fmla="*/ 946737 w 1555058"/>
                <a:gd name="connsiteY597" fmla="*/ 798680 h 1999383"/>
                <a:gd name="connsiteX598" fmla="*/ 935702 w 1555058"/>
                <a:gd name="connsiteY598" fmla="*/ 820598 h 1999383"/>
                <a:gd name="connsiteX599" fmla="*/ 902749 w 1555058"/>
                <a:gd name="connsiteY599" fmla="*/ 855849 h 1999383"/>
                <a:gd name="connsiteX600" fmla="*/ 916543 w 1555058"/>
                <a:gd name="connsiteY600" fmla="*/ 831633 h 1999383"/>
                <a:gd name="connsiteX601" fmla="*/ 915164 w 1555058"/>
                <a:gd name="connsiteY601" fmla="*/ 816153 h 1999383"/>
                <a:gd name="connsiteX602" fmla="*/ 890334 w 1555058"/>
                <a:gd name="connsiteY602" fmla="*/ 853550 h 1999383"/>
                <a:gd name="connsiteX603" fmla="*/ 854623 w 1555058"/>
                <a:gd name="connsiteY603" fmla="*/ 884357 h 1999383"/>
                <a:gd name="connsiteX604" fmla="*/ 813394 w 1555058"/>
                <a:gd name="connsiteY604" fmla="*/ 908574 h 1999383"/>
                <a:gd name="connsiteX605" fmla="*/ 817532 w 1555058"/>
                <a:gd name="connsiteY605" fmla="*/ 873322 h 1999383"/>
                <a:gd name="connsiteX606" fmla="*/ 814007 w 1555058"/>
                <a:gd name="connsiteY606" fmla="*/ 1087438 h 1999383"/>
                <a:gd name="connsiteX607" fmla="*/ 814620 w 1555058"/>
                <a:gd name="connsiteY607" fmla="*/ 943825 h 1999383"/>
                <a:gd name="connsiteX608" fmla="*/ 844814 w 1555058"/>
                <a:gd name="connsiteY608" fmla="*/ 901983 h 1999383"/>
                <a:gd name="connsiteX609" fmla="*/ 892940 w 1555058"/>
                <a:gd name="connsiteY609" fmla="*/ 875621 h 1999383"/>
                <a:gd name="connsiteX610" fmla="*/ 934322 w 1555058"/>
                <a:gd name="connsiteY610" fmla="*/ 838224 h 1999383"/>
                <a:gd name="connsiteX611" fmla="*/ 952101 w 1555058"/>
                <a:gd name="connsiteY611" fmla="*/ 807110 h 1999383"/>
                <a:gd name="connsiteX612" fmla="*/ 994863 w 1555058"/>
                <a:gd name="connsiteY612" fmla="*/ 873782 h 1999383"/>
                <a:gd name="connsiteX613" fmla="*/ 848799 w 1555058"/>
                <a:gd name="connsiteY613" fmla="*/ 995630 h 1999383"/>
                <a:gd name="connsiteX614" fmla="*/ 849718 w 1555058"/>
                <a:gd name="connsiteY614" fmla="*/ 989653 h 1999383"/>
                <a:gd name="connsiteX615" fmla="*/ 850485 w 1555058"/>
                <a:gd name="connsiteY615" fmla="*/ 983369 h 1999383"/>
                <a:gd name="connsiteX616" fmla="*/ 871023 w 1555058"/>
                <a:gd name="connsiteY616" fmla="*/ 938308 h 1999383"/>
                <a:gd name="connsiteX617" fmla="*/ 890948 w 1555058"/>
                <a:gd name="connsiteY617" fmla="*/ 916237 h 1999383"/>
                <a:gd name="connsiteX618" fmla="*/ 909493 w 1555058"/>
                <a:gd name="connsiteY618" fmla="*/ 888189 h 1999383"/>
                <a:gd name="connsiteX619" fmla="*/ 892940 w 1555058"/>
                <a:gd name="connsiteY619" fmla="*/ 898151 h 1999383"/>
                <a:gd name="connsiteX620" fmla="*/ 856769 w 1555058"/>
                <a:gd name="connsiteY620" fmla="*/ 936315 h 1999383"/>
                <a:gd name="connsiteX621" fmla="*/ 835771 w 1555058"/>
                <a:gd name="connsiteY621" fmla="*/ 980916 h 1999383"/>
                <a:gd name="connsiteX622" fmla="*/ 832399 w 1555058"/>
                <a:gd name="connsiteY622" fmla="*/ 1007432 h 1999383"/>
                <a:gd name="connsiteX623" fmla="*/ 831786 w 1555058"/>
                <a:gd name="connsiteY623" fmla="*/ 1018007 h 1999383"/>
                <a:gd name="connsiteX624" fmla="*/ 816612 w 1555058"/>
                <a:gd name="connsiteY624" fmla="*/ 1078701 h 1999383"/>
                <a:gd name="connsiteX625" fmla="*/ 814007 w 1555058"/>
                <a:gd name="connsiteY625" fmla="*/ 1087744 h 1999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1555058" h="1999383">
                  <a:moveTo>
                    <a:pt x="1526244" y="1161313"/>
                  </a:moveTo>
                  <a:lnTo>
                    <a:pt x="1477045" y="1174494"/>
                  </a:lnTo>
                  <a:lnTo>
                    <a:pt x="1436429" y="1170049"/>
                  </a:lnTo>
                  <a:cubicBezTo>
                    <a:pt x="1436429" y="1170049"/>
                    <a:pt x="1457886" y="1154722"/>
                    <a:pt x="1466316" y="1128207"/>
                  </a:cubicBezTo>
                  <a:cubicBezTo>
                    <a:pt x="1474899" y="1101845"/>
                    <a:pt x="1472753" y="1101845"/>
                    <a:pt x="1472753" y="1101845"/>
                  </a:cubicBezTo>
                  <a:lnTo>
                    <a:pt x="1412979" y="1183230"/>
                  </a:lnTo>
                  <a:lnTo>
                    <a:pt x="1357342" y="1200856"/>
                  </a:lnTo>
                  <a:lnTo>
                    <a:pt x="1227064" y="1249289"/>
                  </a:lnTo>
                  <a:lnTo>
                    <a:pt x="1263389" y="1229517"/>
                  </a:lnTo>
                  <a:cubicBezTo>
                    <a:pt x="1263389" y="1229517"/>
                    <a:pt x="1342475" y="1183230"/>
                    <a:pt x="1361634" y="1156868"/>
                  </a:cubicBezTo>
                  <a:cubicBezTo>
                    <a:pt x="1380792" y="1130506"/>
                    <a:pt x="1374508" y="1121616"/>
                    <a:pt x="1374508" y="1121616"/>
                  </a:cubicBezTo>
                  <a:lnTo>
                    <a:pt x="1319025" y="1181084"/>
                  </a:lnTo>
                  <a:lnTo>
                    <a:pt x="1276264" y="1203155"/>
                  </a:lnTo>
                  <a:cubicBezTo>
                    <a:pt x="1276264" y="1203155"/>
                    <a:pt x="1301859" y="1174494"/>
                    <a:pt x="1299714" y="1163612"/>
                  </a:cubicBezTo>
                  <a:cubicBezTo>
                    <a:pt x="1297568" y="1152577"/>
                    <a:pt x="1306151" y="1130506"/>
                    <a:pt x="1314734" y="1119624"/>
                  </a:cubicBezTo>
                  <a:cubicBezTo>
                    <a:pt x="1323317" y="1108589"/>
                    <a:pt x="1348913" y="1077782"/>
                    <a:pt x="1348913" y="1077782"/>
                  </a:cubicBezTo>
                  <a:lnTo>
                    <a:pt x="1295575" y="1117325"/>
                  </a:lnTo>
                  <a:cubicBezTo>
                    <a:pt x="1295575" y="1117325"/>
                    <a:pt x="1308450" y="1084372"/>
                    <a:pt x="1308450" y="1068892"/>
                  </a:cubicBezTo>
                  <a:cubicBezTo>
                    <a:pt x="1308450" y="1053412"/>
                    <a:pt x="1304158" y="1040231"/>
                    <a:pt x="1304158" y="1040231"/>
                  </a:cubicBezTo>
                  <a:lnTo>
                    <a:pt x="1286992" y="1108435"/>
                  </a:lnTo>
                  <a:lnTo>
                    <a:pt x="1280555" y="1172195"/>
                  </a:lnTo>
                  <a:lnTo>
                    <a:pt x="1252813" y="1207447"/>
                  </a:lnTo>
                  <a:cubicBezTo>
                    <a:pt x="1252813" y="1207447"/>
                    <a:pt x="1207906" y="1244844"/>
                    <a:pt x="1184456" y="1258025"/>
                  </a:cubicBezTo>
                  <a:cubicBezTo>
                    <a:pt x="1161006" y="1271206"/>
                    <a:pt x="1067666" y="1317340"/>
                    <a:pt x="1067666" y="1317340"/>
                  </a:cubicBezTo>
                  <a:cubicBezTo>
                    <a:pt x="1067666" y="1317340"/>
                    <a:pt x="1137556" y="1231510"/>
                    <a:pt x="1148131" y="1218329"/>
                  </a:cubicBezTo>
                  <a:cubicBezTo>
                    <a:pt x="1158860" y="1205148"/>
                    <a:pt x="1150277" y="1200703"/>
                    <a:pt x="1150277" y="1200703"/>
                  </a:cubicBezTo>
                  <a:cubicBezTo>
                    <a:pt x="1131119" y="1224919"/>
                    <a:pt x="1095407" y="1257872"/>
                    <a:pt x="1095407" y="1257872"/>
                  </a:cubicBezTo>
                  <a:lnTo>
                    <a:pt x="1044522" y="1315961"/>
                  </a:lnTo>
                  <a:lnTo>
                    <a:pt x="936621" y="1354891"/>
                  </a:lnTo>
                  <a:lnTo>
                    <a:pt x="977237" y="1297722"/>
                  </a:lnTo>
                  <a:lnTo>
                    <a:pt x="1026436" y="1247143"/>
                  </a:lnTo>
                  <a:lnTo>
                    <a:pt x="1052032" y="1207600"/>
                  </a:lnTo>
                  <a:cubicBezTo>
                    <a:pt x="1052032" y="1207600"/>
                    <a:pt x="1090503" y="1167903"/>
                    <a:pt x="1101231" y="1159167"/>
                  </a:cubicBezTo>
                  <a:cubicBezTo>
                    <a:pt x="1111960" y="1150431"/>
                    <a:pt x="1150277" y="1145986"/>
                    <a:pt x="1150277" y="1145986"/>
                  </a:cubicBezTo>
                  <a:cubicBezTo>
                    <a:pt x="1150277" y="1145986"/>
                    <a:pt x="1167443" y="1157021"/>
                    <a:pt x="1180164" y="1157021"/>
                  </a:cubicBezTo>
                  <a:lnTo>
                    <a:pt x="1190893" y="1157021"/>
                  </a:lnTo>
                  <a:lnTo>
                    <a:pt x="1161006" y="1130659"/>
                  </a:lnTo>
                  <a:lnTo>
                    <a:pt x="1178019" y="1106443"/>
                  </a:lnTo>
                  <a:lnTo>
                    <a:pt x="1222313" y="1100465"/>
                  </a:lnTo>
                  <a:lnTo>
                    <a:pt x="1252813" y="1058010"/>
                  </a:lnTo>
                  <a:cubicBezTo>
                    <a:pt x="1252813" y="1058010"/>
                    <a:pt x="1361787" y="930338"/>
                    <a:pt x="1368224" y="910566"/>
                  </a:cubicBezTo>
                  <a:cubicBezTo>
                    <a:pt x="1374662" y="890795"/>
                    <a:pt x="1372516" y="890795"/>
                    <a:pt x="1372516" y="890795"/>
                  </a:cubicBezTo>
                  <a:lnTo>
                    <a:pt x="1295575" y="998695"/>
                  </a:lnTo>
                  <a:cubicBezTo>
                    <a:pt x="1295575" y="998695"/>
                    <a:pt x="1281321" y="1014482"/>
                    <a:pt x="1265381" y="1031955"/>
                  </a:cubicBezTo>
                  <a:cubicBezTo>
                    <a:pt x="1265994" y="1021379"/>
                    <a:pt x="1266914" y="1000535"/>
                    <a:pt x="1267834" y="978311"/>
                  </a:cubicBezTo>
                  <a:cubicBezTo>
                    <a:pt x="1310442" y="884357"/>
                    <a:pt x="1295728" y="895699"/>
                    <a:pt x="1295728" y="895699"/>
                  </a:cubicBezTo>
                  <a:lnTo>
                    <a:pt x="1268753" y="951029"/>
                  </a:lnTo>
                  <a:cubicBezTo>
                    <a:pt x="1269520" y="925740"/>
                    <a:pt x="1269673" y="903363"/>
                    <a:pt x="1268447" y="897385"/>
                  </a:cubicBezTo>
                  <a:cubicBezTo>
                    <a:pt x="1265075" y="882058"/>
                    <a:pt x="1263389" y="894013"/>
                    <a:pt x="1263389" y="894013"/>
                  </a:cubicBezTo>
                  <a:lnTo>
                    <a:pt x="1253580" y="1044982"/>
                  </a:lnTo>
                  <a:cubicBezTo>
                    <a:pt x="1241012" y="1058930"/>
                    <a:pt x="1229210" y="1071498"/>
                    <a:pt x="1225072" y="1075789"/>
                  </a:cubicBezTo>
                  <a:cubicBezTo>
                    <a:pt x="1214343" y="1086825"/>
                    <a:pt x="1173880" y="1095561"/>
                    <a:pt x="1173880" y="1095561"/>
                  </a:cubicBezTo>
                  <a:lnTo>
                    <a:pt x="1146139" y="1126368"/>
                  </a:lnTo>
                  <a:cubicBezTo>
                    <a:pt x="1146139" y="1126368"/>
                    <a:pt x="1164378" y="1018620"/>
                    <a:pt x="1164378" y="996396"/>
                  </a:cubicBezTo>
                  <a:cubicBezTo>
                    <a:pt x="1164378" y="974172"/>
                    <a:pt x="1157481" y="986127"/>
                    <a:pt x="1157481" y="986127"/>
                  </a:cubicBezTo>
                  <a:lnTo>
                    <a:pt x="1132958" y="1131732"/>
                  </a:lnTo>
                  <a:lnTo>
                    <a:pt x="1086364" y="1150584"/>
                  </a:lnTo>
                  <a:cubicBezTo>
                    <a:pt x="1060768" y="1168210"/>
                    <a:pt x="1024444" y="1229824"/>
                    <a:pt x="1024444" y="1229824"/>
                  </a:cubicBezTo>
                  <a:lnTo>
                    <a:pt x="951795" y="1300327"/>
                  </a:lnTo>
                  <a:cubicBezTo>
                    <a:pt x="951795" y="1300327"/>
                    <a:pt x="889875" y="1390602"/>
                    <a:pt x="874854" y="1412520"/>
                  </a:cubicBezTo>
                  <a:cubicBezTo>
                    <a:pt x="859987" y="1434590"/>
                    <a:pt x="851404" y="1449917"/>
                    <a:pt x="844967" y="1454362"/>
                  </a:cubicBezTo>
                  <a:cubicBezTo>
                    <a:pt x="838530" y="1458806"/>
                    <a:pt x="838530" y="1394894"/>
                    <a:pt x="838530" y="1394894"/>
                  </a:cubicBezTo>
                  <a:cubicBezTo>
                    <a:pt x="838530" y="1394894"/>
                    <a:pt x="840675" y="1311209"/>
                    <a:pt x="842821" y="1304619"/>
                  </a:cubicBezTo>
                  <a:cubicBezTo>
                    <a:pt x="844967" y="1298028"/>
                    <a:pt x="889875" y="1262776"/>
                    <a:pt x="889875" y="1262776"/>
                  </a:cubicBezTo>
                  <a:lnTo>
                    <a:pt x="964669" y="1236414"/>
                  </a:lnTo>
                  <a:lnTo>
                    <a:pt x="1028735" y="1199017"/>
                  </a:lnTo>
                  <a:cubicBezTo>
                    <a:pt x="1028735" y="1199017"/>
                    <a:pt x="1071497" y="1152730"/>
                    <a:pt x="1075789" y="1141848"/>
                  </a:cubicBezTo>
                  <a:cubicBezTo>
                    <a:pt x="1080080" y="1130813"/>
                    <a:pt x="1075789" y="1124222"/>
                    <a:pt x="1075789" y="1124222"/>
                  </a:cubicBezTo>
                  <a:lnTo>
                    <a:pt x="1062148" y="1141695"/>
                  </a:lnTo>
                  <a:lnTo>
                    <a:pt x="1031035" y="1181544"/>
                  </a:lnTo>
                  <a:lnTo>
                    <a:pt x="979690" y="1216796"/>
                  </a:lnTo>
                  <a:lnTo>
                    <a:pt x="1000994" y="1192580"/>
                  </a:lnTo>
                  <a:cubicBezTo>
                    <a:pt x="1024444" y="1155182"/>
                    <a:pt x="998848" y="1177099"/>
                    <a:pt x="998848" y="1177099"/>
                  </a:cubicBezTo>
                  <a:lnTo>
                    <a:pt x="960378" y="1214497"/>
                  </a:lnTo>
                  <a:lnTo>
                    <a:pt x="904742" y="1245304"/>
                  </a:lnTo>
                  <a:lnTo>
                    <a:pt x="840675" y="1269520"/>
                  </a:lnTo>
                  <a:lnTo>
                    <a:pt x="847113" y="1234269"/>
                  </a:lnTo>
                  <a:cubicBezTo>
                    <a:pt x="847113" y="1234269"/>
                    <a:pt x="894166" y="1170509"/>
                    <a:pt x="932483" y="1152883"/>
                  </a:cubicBezTo>
                  <a:cubicBezTo>
                    <a:pt x="970953" y="1135257"/>
                    <a:pt x="1000841" y="1135257"/>
                    <a:pt x="1002986" y="1124222"/>
                  </a:cubicBezTo>
                  <a:cubicBezTo>
                    <a:pt x="1005132" y="1113187"/>
                    <a:pt x="941066" y="1135257"/>
                    <a:pt x="941066" y="1135257"/>
                  </a:cubicBezTo>
                  <a:cubicBezTo>
                    <a:pt x="941066" y="1135257"/>
                    <a:pt x="964669" y="1108895"/>
                    <a:pt x="981682" y="1100159"/>
                  </a:cubicBezTo>
                  <a:cubicBezTo>
                    <a:pt x="998695" y="1091269"/>
                    <a:pt x="1075636" y="1080234"/>
                    <a:pt x="1086364" y="1078088"/>
                  </a:cubicBezTo>
                  <a:cubicBezTo>
                    <a:pt x="1097093" y="1075943"/>
                    <a:pt x="1103377" y="1062761"/>
                    <a:pt x="1103377" y="1062761"/>
                  </a:cubicBezTo>
                  <a:lnTo>
                    <a:pt x="1060615" y="1073643"/>
                  </a:lnTo>
                  <a:cubicBezTo>
                    <a:pt x="1060615" y="1073643"/>
                    <a:pt x="1007125" y="1084679"/>
                    <a:pt x="975092" y="1093415"/>
                  </a:cubicBezTo>
                  <a:cubicBezTo>
                    <a:pt x="943059" y="1102151"/>
                    <a:pt x="923900" y="1141848"/>
                    <a:pt x="923900" y="1141848"/>
                  </a:cubicBezTo>
                  <a:lnTo>
                    <a:pt x="838377" y="1207906"/>
                  </a:lnTo>
                  <a:lnTo>
                    <a:pt x="846960" y="1177099"/>
                  </a:lnTo>
                  <a:cubicBezTo>
                    <a:pt x="857688" y="1139702"/>
                    <a:pt x="894013" y="1078088"/>
                    <a:pt x="894013" y="1078088"/>
                  </a:cubicBezTo>
                  <a:lnTo>
                    <a:pt x="938767" y="1018774"/>
                  </a:lnTo>
                  <a:lnTo>
                    <a:pt x="1085291" y="1000535"/>
                  </a:lnTo>
                  <a:lnTo>
                    <a:pt x="1160086" y="963137"/>
                  </a:lnTo>
                  <a:lnTo>
                    <a:pt x="1213423" y="927886"/>
                  </a:lnTo>
                  <a:lnTo>
                    <a:pt x="1217715" y="910260"/>
                  </a:lnTo>
                  <a:lnTo>
                    <a:pt x="1170662" y="947657"/>
                  </a:lnTo>
                  <a:lnTo>
                    <a:pt x="1100158" y="976318"/>
                  </a:lnTo>
                  <a:lnTo>
                    <a:pt x="1134337" y="932330"/>
                  </a:lnTo>
                  <a:lnTo>
                    <a:pt x="1162079" y="872862"/>
                  </a:lnTo>
                  <a:lnTo>
                    <a:pt x="1193039" y="801133"/>
                  </a:lnTo>
                  <a:cubicBezTo>
                    <a:pt x="1196871" y="800826"/>
                    <a:pt x="1203308" y="798680"/>
                    <a:pt x="1210818" y="794695"/>
                  </a:cubicBezTo>
                  <a:lnTo>
                    <a:pt x="1266761" y="765574"/>
                  </a:lnTo>
                  <a:cubicBezTo>
                    <a:pt x="1279329" y="759137"/>
                    <a:pt x="1290058" y="750861"/>
                    <a:pt x="1290824" y="747336"/>
                  </a:cubicBezTo>
                  <a:cubicBezTo>
                    <a:pt x="1291437" y="743810"/>
                    <a:pt x="1281628" y="746109"/>
                    <a:pt x="1269060" y="752393"/>
                  </a:cubicBezTo>
                  <a:lnTo>
                    <a:pt x="1213577" y="779982"/>
                  </a:lnTo>
                  <a:cubicBezTo>
                    <a:pt x="1207753" y="782894"/>
                    <a:pt x="1202388" y="786266"/>
                    <a:pt x="1198097" y="789484"/>
                  </a:cubicBezTo>
                  <a:lnTo>
                    <a:pt x="1213423" y="754079"/>
                  </a:lnTo>
                  <a:lnTo>
                    <a:pt x="1236874" y="718828"/>
                  </a:lnTo>
                  <a:cubicBezTo>
                    <a:pt x="1236874" y="718828"/>
                    <a:pt x="1290364" y="685875"/>
                    <a:pt x="1298794" y="679285"/>
                  </a:cubicBezTo>
                  <a:cubicBezTo>
                    <a:pt x="1307377" y="672694"/>
                    <a:pt x="1303085" y="661659"/>
                    <a:pt x="1303085" y="661659"/>
                  </a:cubicBezTo>
                  <a:cubicBezTo>
                    <a:pt x="1303085" y="661659"/>
                    <a:pt x="1251894" y="699056"/>
                    <a:pt x="1236874" y="705647"/>
                  </a:cubicBezTo>
                  <a:cubicBezTo>
                    <a:pt x="1232429" y="707639"/>
                    <a:pt x="1226451" y="715303"/>
                    <a:pt x="1219861" y="726031"/>
                  </a:cubicBezTo>
                  <a:cubicBezTo>
                    <a:pt x="1216795" y="681430"/>
                    <a:pt x="1207906" y="665490"/>
                    <a:pt x="1207906" y="665490"/>
                  </a:cubicBezTo>
                  <a:lnTo>
                    <a:pt x="1210358" y="741052"/>
                  </a:lnTo>
                  <a:lnTo>
                    <a:pt x="1211891" y="739979"/>
                  </a:lnTo>
                  <a:cubicBezTo>
                    <a:pt x="1198557" y="764655"/>
                    <a:pt x="1184609" y="796535"/>
                    <a:pt x="1177099" y="815846"/>
                  </a:cubicBezTo>
                  <a:cubicBezTo>
                    <a:pt x="1164224" y="848799"/>
                    <a:pt x="1136483" y="908267"/>
                    <a:pt x="1136483" y="908267"/>
                  </a:cubicBezTo>
                  <a:lnTo>
                    <a:pt x="1149357" y="851098"/>
                  </a:lnTo>
                  <a:cubicBezTo>
                    <a:pt x="1153649" y="824736"/>
                    <a:pt x="1145066" y="815846"/>
                    <a:pt x="1145066" y="815846"/>
                  </a:cubicBezTo>
                  <a:lnTo>
                    <a:pt x="1123762" y="906121"/>
                  </a:lnTo>
                  <a:lnTo>
                    <a:pt x="1078854" y="983215"/>
                  </a:lnTo>
                  <a:cubicBezTo>
                    <a:pt x="1078854" y="983215"/>
                    <a:pt x="947963" y="980610"/>
                    <a:pt x="925893" y="1001301"/>
                  </a:cubicBezTo>
                  <a:cubicBezTo>
                    <a:pt x="883284" y="1041304"/>
                    <a:pt x="821210" y="1142154"/>
                    <a:pt x="821210" y="1142154"/>
                  </a:cubicBezTo>
                  <a:cubicBezTo>
                    <a:pt x="821210" y="1142154"/>
                    <a:pt x="858455" y="1051726"/>
                    <a:pt x="856462" y="1038545"/>
                  </a:cubicBezTo>
                  <a:cubicBezTo>
                    <a:pt x="854316" y="1025364"/>
                    <a:pt x="1018467" y="882978"/>
                    <a:pt x="1018467" y="882978"/>
                  </a:cubicBezTo>
                  <a:lnTo>
                    <a:pt x="1054791" y="814774"/>
                  </a:lnTo>
                  <a:cubicBezTo>
                    <a:pt x="1054791" y="814774"/>
                    <a:pt x="1056937" y="786112"/>
                    <a:pt x="1071804" y="757605"/>
                  </a:cubicBezTo>
                  <a:cubicBezTo>
                    <a:pt x="1086824" y="728943"/>
                    <a:pt x="1238406" y="623342"/>
                    <a:pt x="1259864" y="599125"/>
                  </a:cubicBezTo>
                  <a:cubicBezTo>
                    <a:pt x="1281168" y="574909"/>
                    <a:pt x="1257718" y="581499"/>
                    <a:pt x="1257718" y="581499"/>
                  </a:cubicBezTo>
                  <a:lnTo>
                    <a:pt x="1189360" y="640967"/>
                  </a:lnTo>
                  <a:lnTo>
                    <a:pt x="1105983" y="713617"/>
                  </a:lnTo>
                  <a:cubicBezTo>
                    <a:pt x="1105983" y="713617"/>
                    <a:pt x="1061075" y="748868"/>
                    <a:pt x="1065367" y="726798"/>
                  </a:cubicBezTo>
                  <a:cubicBezTo>
                    <a:pt x="1069658" y="704727"/>
                    <a:pt x="1095254" y="652003"/>
                    <a:pt x="1095254" y="652003"/>
                  </a:cubicBezTo>
                  <a:cubicBezTo>
                    <a:pt x="1095254" y="652003"/>
                    <a:pt x="1129433" y="618897"/>
                    <a:pt x="1140161" y="610161"/>
                  </a:cubicBezTo>
                  <a:cubicBezTo>
                    <a:pt x="1150890" y="601424"/>
                    <a:pt x="1242698" y="478043"/>
                    <a:pt x="1249135" y="462717"/>
                  </a:cubicBezTo>
                  <a:cubicBezTo>
                    <a:pt x="1255572" y="447390"/>
                    <a:pt x="1257718" y="423173"/>
                    <a:pt x="1257718" y="423173"/>
                  </a:cubicBezTo>
                  <a:cubicBezTo>
                    <a:pt x="1257718" y="423173"/>
                    <a:pt x="1229976" y="469307"/>
                    <a:pt x="1212811" y="497968"/>
                  </a:cubicBezTo>
                  <a:cubicBezTo>
                    <a:pt x="1195798" y="526629"/>
                    <a:pt x="1157327" y="568472"/>
                    <a:pt x="1153036" y="575062"/>
                  </a:cubicBezTo>
                  <a:cubicBezTo>
                    <a:pt x="1148744" y="581653"/>
                    <a:pt x="1101844" y="612460"/>
                    <a:pt x="1101844" y="612460"/>
                  </a:cubicBezTo>
                  <a:lnTo>
                    <a:pt x="1114566" y="550846"/>
                  </a:lnTo>
                  <a:cubicBezTo>
                    <a:pt x="1114566" y="550846"/>
                    <a:pt x="1118857" y="513448"/>
                    <a:pt x="1133724" y="489232"/>
                  </a:cubicBezTo>
                  <a:cubicBezTo>
                    <a:pt x="1148744" y="465016"/>
                    <a:pt x="1144453" y="429764"/>
                    <a:pt x="1135870" y="460571"/>
                  </a:cubicBezTo>
                  <a:cubicBezTo>
                    <a:pt x="1127287" y="491378"/>
                    <a:pt x="1112420" y="526629"/>
                    <a:pt x="1112420" y="526629"/>
                  </a:cubicBezTo>
                  <a:lnTo>
                    <a:pt x="1080387" y="641121"/>
                  </a:lnTo>
                  <a:lnTo>
                    <a:pt x="1050500" y="561881"/>
                  </a:lnTo>
                  <a:cubicBezTo>
                    <a:pt x="1050500" y="561881"/>
                    <a:pt x="1054791" y="526629"/>
                    <a:pt x="1056937" y="502413"/>
                  </a:cubicBezTo>
                  <a:cubicBezTo>
                    <a:pt x="1059083" y="478197"/>
                    <a:pt x="1054791" y="476051"/>
                    <a:pt x="1054791" y="476051"/>
                  </a:cubicBezTo>
                  <a:lnTo>
                    <a:pt x="1035479" y="548700"/>
                  </a:lnTo>
                  <a:cubicBezTo>
                    <a:pt x="1035479" y="548700"/>
                    <a:pt x="1015401" y="525863"/>
                    <a:pt x="999308" y="510076"/>
                  </a:cubicBezTo>
                  <a:lnTo>
                    <a:pt x="1000534" y="501953"/>
                  </a:lnTo>
                  <a:lnTo>
                    <a:pt x="996396" y="507164"/>
                  </a:lnTo>
                  <a:cubicBezTo>
                    <a:pt x="990265" y="501340"/>
                    <a:pt x="985054" y="496895"/>
                    <a:pt x="982142" y="495823"/>
                  </a:cubicBezTo>
                  <a:cubicBezTo>
                    <a:pt x="971413" y="491378"/>
                    <a:pt x="971413" y="497968"/>
                    <a:pt x="971413" y="497968"/>
                  </a:cubicBezTo>
                  <a:lnTo>
                    <a:pt x="988119" y="517127"/>
                  </a:lnTo>
                  <a:lnTo>
                    <a:pt x="970187" y="539351"/>
                  </a:lnTo>
                  <a:lnTo>
                    <a:pt x="924820" y="568012"/>
                  </a:lnTo>
                  <a:lnTo>
                    <a:pt x="950722" y="530461"/>
                  </a:lnTo>
                  <a:lnTo>
                    <a:pt x="969574" y="467315"/>
                  </a:lnTo>
                  <a:lnTo>
                    <a:pt x="997775" y="345773"/>
                  </a:lnTo>
                  <a:lnTo>
                    <a:pt x="1012949" y="310521"/>
                  </a:lnTo>
                  <a:cubicBezTo>
                    <a:pt x="1012949" y="310521"/>
                    <a:pt x="1047281" y="277569"/>
                    <a:pt x="1052799" y="270978"/>
                  </a:cubicBezTo>
                  <a:cubicBezTo>
                    <a:pt x="1058316" y="264388"/>
                    <a:pt x="1055557" y="253352"/>
                    <a:pt x="1055557" y="253352"/>
                  </a:cubicBezTo>
                  <a:cubicBezTo>
                    <a:pt x="1055557" y="253352"/>
                    <a:pt x="1022451" y="290750"/>
                    <a:pt x="1012949" y="297340"/>
                  </a:cubicBezTo>
                  <a:cubicBezTo>
                    <a:pt x="1003293" y="303931"/>
                    <a:pt x="982602" y="374434"/>
                    <a:pt x="974479" y="407387"/>
                  </a:cubicBezTo>
                  <a:cubicBezTo>
                    <a:pt x="966202" y="440339"/>
                    <a:pt x="948270" y="499808"/>
                    <a:pt x="948270" y="499808"/>
                  </a:cubicBezTo>
                  <a:lnTo>
                    <a:pt x="956546" y="442638"/>
                  </a:lnTo>
                  <a:cubicBezTo>
                    <a:pt x="959305" y="416276"/>
                    <a:pt x="953787" y="407387"/>
                    <a:pt x="953787" y="407387"/>
                  </a:cubicBezTo>
                  <a:lnTo>
                    <a:pt x="939993" y="497662"/>
                  </a:lnTo>
                  <a:lnTo>
                    <a:pt x="911026" y="574756"/>
                  </a:lnTo>
                  <a:cubicBezTo>
                    <a:pt x="911026" y="574756"/>
                    <a:pt x="901676" y="594067"/>
                    <a:pt x="882364" y="621656"/>
                  </a:cubicBezTo>
                  <a:cubicBezTo>
                    <a:pt x="883284" y="601424"/>
                    <a:pt x="885736" y="540117"/>
                    <a:pt x="884663" y="522798"/>
                  </a:cubicBezTo>
                  <a:cubicBezTo>
                    <a:pt x="883437" y="501953"/>
                    <a:pt x="879452" y="514981"/>
                    <a:pt x="879452" y="514981"/>
                  </a:cubicBezTo>
                  <a:lnTo>
                    <a:pt x="874548" y="632384"/>
                  </a:lnTo>
                  <a:cubicBezTo>
                    <a:pt x="872555" y="635143"/>
                    <a:pt x="870410" y="637749"/>
                    <a:pt x="868264" y="640661"/>
                  </a:cubicBezTo>
                  <a:cubicBezTo>
                    <a:pt x="839296" y="678058"/>
                    <a:pt x="800826" y="781514"/>
                    <a:pt x="800826" y="781514"/>
                  </a:cubicBezTo>
                  <a:cubicBezTo>
                    <a:pt x="800826" y="781514"/>
                    <a:pt x="815999" y="655988"/>
                    <a:pt x="814620" y="642807"/>
                  </a:cubicBezTo>
                  <a:cubicBezTo>
                    <a:pt x="813240" y="629626"/>
                    <a:pt x="844814" y="517433"/>
                    <a:pt x="844814" y="517433"/>
                  </a:cubicBezTo>
                  <a:lnTo>
                    <a:pt x="868264" y="449229"/>
                  </a:lnTo>
                  <a:cubicBezTo>
                    <a:pt x="868264" y="449229"/>
                    <a:pt x="869643" y="420568"/>
                    <a:pt x="879299" y="392060"/>
                  </a:cubicBezTo>
                  <a:cubicBezTo>
                    <a:pt x="888955" y="363399"/>
                    <a:pt x="986587" y="257797"/>
                    <a:pt x="1000381" y="233581"/>
                  </a:cubicBezTo>
                  <a:cubicBezTo>
                    <a:pt x="1014175" y="209364"/>
                    <a:pt x="999001" y="215955"/>
                    <a:pt x="999001" y="215955"/>
                  </a:cubicBezTo>
                  <a:lnTo>
                    <a:pt x="955013" y="275270"/>
                  </a:lnTo>
                  <a:lnTo>
                    <a:pt x="901370" y="347919"/>
                  </a:lnTo>
                  <a:cubicBezTo>
                    <a:pt x="901370" y="347919"/>
                    <a:pt x="872402" y="383170"/>
                    <a:pt x="875161" y="361100"/>
                  </a:cubicBezTo>
                  <a:cubicBezTo>
                    <a:pt x="877920" y="339029"/>
                    <a:pt x="894473" y="286305"/>
                    <a:pt x="894473" y="286305"/>
                  </a:cubicBezTo>
                  <a:cubicBezTo>
                    <a:pt x="894473" y="286305"/>
                    <a:pt x="916543" y="253199"/>
                    <a:pt x="923287" y="244463"/>
                  </a:cubicBezTo>
                  <a:cubicBezTo>
                    <a:pt x="930184" y="235726"/>
                    <a:pt x="989346" y="112346"/>
                    <a:pt x="993484" y="97019"/>
                  </a:cubicBezTo>
                  <a:cubicBezTo>
                    <a:pt x="997622" y="81539"/>
                    <a:pt x="999001" y="57322"/>
                    <a:pt x="999001" y="57322"/>
                  </a:cubicBezTo>
                  <a:cubicBezTo>
                    <a:pt x="999001" y="57322"/>
                    <a:pt x="981069" y="103456"/>
                    <a:pt x="970034" y="132117"/>
                  </a:cubicBezTo>
                  <a:cubicBezTo>
                    <a:pt x="958998" y="160778"/>
                    <a:pt x="934322" y="202620"/>
                    <a:pt x="931563" y="209211"/>
                  </a:cubicBezTo>
                  <a:cubicBezTo>
                    <a:pt x="928805" y="215802"/>
                    <a:pt x="898458" y="246608"/>
                    <a:pt x="898458" y="246608"/>
                  </a:cubicBezTo>
                  <a:lnTo>
                    <a:pt x="913171" y="180550"/>
                  </a:lnTo>
                  <a:cubicBezTo>
                    <a:pt x="913171" y="180550"/>
                    <a:pt x="913938" y="155261"/>
                    <a:pt x="923594" y="131198"/>
                  </a:cubicBezTo>
                  <a:cubicBezTo>
                    <a:pt x="933249" y="106981"/>
                    <a:pt x="926046" y="64066"/>
                    <a:pt x="920528" y="94873"/>
                  </a:cubicBezTo>
                  <a:cubicBezTo>
                    <a:pt x="915011" y="125680"/>
                    <a:pt x="905355" y="160932"/>
                    <a:pt x="905355" y="160932"/>
                  </a:cubicBezTo>
                  <a:lnTo>
                    <a:pt x="884663" y="275423"/>
                  </a:lnTo>
                  <a:lnTo>
                    <a:pt x="865352" y="196183"/>
                  </a:lnTo>
                  <a:cubicBezTo>
                    <a:pt x="865352" y="196183"/>
                    <a:pt x="868110" y="160932"/>
                    <a:pt x="869490" y="136715"/>
                  </a:cubicBezTo>
                  <a:cubicBezTo>
                    <a:pt x="870869" y="112499"/>
                    <a:pt x="868110" y="110200"/>
                    <a:pt x="868110" y="110200"/>
                  </a:cubicBezTo>
                  <a:lnTo>
                    <a:pt x="855696" y="182849"/>
                  </a:lnTo>
                  <a:cubicBezTo>
                    <a:pt x="855696" y="182849"/>
                    <a:pt x="828261" y="134416"/>
                    <a:pt x="821364" y="130125"/>
                  </a:cubicBezTo>
                  <a:cubicBezTo>
                    <a:pt x="814467" y="125680"/>
                    <a:pt x="814467" y="132270"/>
                    <a:pt x="814467" y="132270"/>
                  </a:cubicBezTo>
                  <a:lnTo>
                    <a:pt x="850178" y="196030"/>
                  </a:lnTo>
                  <a:cubicBezTo>
                    <a:pt x="850178" y="196030"/>
                    <a:pt x="872249" y="259789"/>
                    <a:pt x="872249" y="286305"/>
                  </a:cubicBezTo>
                  <a:cubicBezTo>
                    <a:pt x="872249" y="312820"/>
                    <a:pt x="862593" y="365545"/>
                    <a:pt x="862593" y="365545"/>
                  </a:cubicBezTo>
                  <a:cubicBezTo>
                    <a:pt x="859834" y="345773"/>
                    <a:pt x="837763" y="251053"/>
                    <a:pt x="837763" y="251053"/>
                  </a:cubicBezTo>
                  <a:lnTo>
                    <a:pt x="830866" y="246608"/>
                  </a:lnTo>
                  <a:lnTo>
                    <a:pt x="855696" y="363246"/>
                  </a:lnTo>
                  <a:cubicBezTo>
                    <a:pt x="855696" y="363246"/>
                    <a:pt x="859834" y="411678"/>
                    <a:pt x="857075" y="435895"/>
                  </a:cubicBezTo>
                  <a:cubicBezTo>
                    <a:pt x="854316" y="460111"/>
                    <a:pt x="837763" y="484327"/>
                    <a:pt x="837763" y="484327"/>
                  </a:cubicBezTo>
                  <a:cubicBezTo>
                    <a:pt x="837763" y="484327"/>
                    <a:pt x="806037" y="446930"/>
                    <a:pt x="806037" y="411678"/>
                  </a:cubicBezTo>
                  <a:cubicBezTo>
                    <a:pt x="806037" y="376427"/>
                    <a:pt x="821210" y="343474"/>
                    <a:pt x="823969" y="327994"/>
                  </a:cubicBezTo>
                  <a:cubicBezTo>
                    <a:pt x="826728" y="312667"/>
                    <a:pt x="815693" y="323549"/>
                    <a:pt x="815693" y="323549"/>
                  </a:cubicBezTo>
                  <a:cubicBezTo>
                    <a:pt x="806037" y="345620"/>
                    <a:pt x="797760" y="402789"/>
                    <a:pt x="797760" y="402789"/>
                  </a:cubicBezTo>
                  <a:cubicBezTo>
                    <a:pt x="797760" y="402789"/>
                    <a:pt x="785346" y="341175"/>
                    <a:pt x="782587" y="332285"/>
                  </a:cubicBezTo>
                  <a:cubicBezTo>
                    <a:pt x="779828" y="323396"/>
                    <a:pt x="774310" y="325695"/>
                    <a:pt x="774310" y="325695"/>
                  </a:cubicBezTo>
                  <a:lnTo>
                    <a:pt x="789484" y="411525"/>
                  </a:lnTo>
                  <a:lnTo>
                    <a:pt x="829334" y="508390"/>
                  </a:lnTo>
                  <a:lnTo>
                    <a:pt x="818298" y="552379"/>
                  </a:lnTo>
                  <a:cubicBezTo>
                    <a:pt x="818298" y="552379"/>
                    <a:pt x="796228" y="631618"/>
                    <a:pt x="787951" y="680051"/>
                  </a:cubicBezTo>
                  <a:cubicBezTo>
                    <a:pt x="779675" y="728484"/>
                    <a:pt x="772778" y="781055"/>
                    <a:pt x="772778" y="781055"/>
                  </a:cubicBezTo>
                  <a:cubicBezTo>
                    <a:pt x="772778" y="781055"/>
                    <a:pt x="739825" y="719594"/>
                    <a:pt x="734307" y="708559"/>
                  </a:cubicBezTo>
                  <a:cubicBezTo>
                    <a:pt x="728790" y="697523"/>
                    <a:pt x="709478" y="596366"/>
                    <a:pt x="709478" y="589776"/>
                  </a:cubicBezTo>
                  <a:cubicBezTo>
                    <a:pt x="709478" y="583185"/>
                    <a:pt x="738292" y="550079"/>
                    <a:pt x="742431" y="541343"/>
                  </a:cubicBezTo>
                  <a:cubicBezTo>
                    <a:pt x="746569" y="532607"/>
                    <a:pt x="757604" y="481875"/>
                    <a:pt x="757604" y="481875"/>
                  </a:cubicBezTo>
                  <a:lnTo>
                    <a:pt x="756225" y="466548"/>
                  </a:lnTo>
                  <a:lnTo>
                    <a:pt x="738292" y="530308"/>
                  </a:lnTo>
                  <a:lnTo>
                    <a:pt x="703807" y="569851"/>
                  </a:lnTo>
                  <a:lnTo>
                    <a:pt x="695531" y="512682"/>
                  </a:lnTo>
                  <a:cubicBezTo>
                    <a:pt x="695531" y="512682"/>
                    <a:pt x="690013" y="411372"/>
                    <a:pt x="690013" y="376273"/>
                  </a:cubicBezTo>
                  <a:cubicBezTo>
                    <a:pt x="690013" y="341175"/>
                    <a:pt x="698289" y="316805"/>
                    <a:pt x="698289" y="316805"/>
                  </a:cubicBezTo>
                  <a:lnTo>
                    <a:pt x="724498" y="274963"/>
                  </a:lnTo>
                  <a:lnTo>
                    <a:pt x="758830" y="224385"/>
                  </a:lnTo>
                  <a:lnTo>
                    <a:pt x="790557" y="160625"/>
                  </a:lnTo>
                  <a:lnTo>
                    <a:pt x="790557" y="149590"/>
                  </a:lnTo>
                  <a:cubicBezTo>
                    <a:pt x="790557" y="149590"/>
                    <a:pt x="758830" y="202467"/>
                    <a:pt x="756072" y="211204"/>
                  </a:cubicBezTo>
                  <a:cubicBezTo>
                    <a:pt x="753313" y="219940"/>
                    <a:pt x="727104" y="255192"/>
                    <a:pt x="727104" y="255192"/>
                  </a:cubicBezTo>
                  <a:lnTo>
                    <a:pt x="691239" y="297034"/>
                  </a:lnTo>
                  <a:cubicBezTo>
                    <a:pt x="691239" y="297034"/>
                    <a:pt x="684342" y="154035"/>
                    <a:pt x="687101" y="131964"/>
                  </a:cubicBezTo>
                  <a:cubicBezTo>
                    <a:pt x="689860" y="109893"/>
                    <a:pt x="725571" y="57169"/>
                    <a:pt x="725571" y="57169"/>
                  </a:cubicBezTo>
                  <a:lnTo>
                    <a:pt x="724192" y="48433"/>
                  </a:lnTo>
                  <a:lnTo>
                    <a:pt x="684342" y="110046"/>
                  </a:lnTo>
                  <a:lnTo>
                    <a:pt x="684342" y="77094"/>
                  </a:lnTo>
                  <a:lnTo>
                    <a:pt x="689860" y="11035"/>
                  </a:lnTo>
                  <a:lnTo>
                    <a:pt x="687101" y="0"/>
                  </a:lnTo>
                  <a:lnTo>
                    <a:pt x="677445" y="74795"/>
                  </a:lnTo>
                  <a:lnTo>
                    <a:pt x="674686" y="171660"/>
                  </a:lnTo>
                  <a:lnTo>
                    <a:pt x="677445" y="290443"/>
                  </a:lnTo>
                  <a:cubicBezTo>
                    <a:pt x="677445" y="290443"/>
                    <a:pt x="655374" y="268372"/>
                    <a:pt x="647098" y="248601"/>
                  </a:cubicBezTo>
                  <a:cubicBezTo>
                    <a:pt x="645105" y="243850"/>
                    <a:pt x="641887" y="236493"/>
                    <a:pt x="638208" y="228216"/>
                  </a:cubicBezTo>
                  <a:lnTo>
                    <a:pt x="627786" y="142999"/>
                  </a:lnTo>
                  <a:cubicBezTo>
                    <a:pt x="627786" y="142999"/>
                    <a:pt x="622268" y="103303"/>
                    <a:pt x="620889" y="127519"/>
                  </a:cubicBezTo>
                  <a:cubicBezTo>
                    <a:pt x="619969" y="143766"/>
                    <a:pt x="623341" y="178864"/>
                    <a:pt x="625794" y="200168"/>
                  </a:cubicBezTo>
                  <a:cubicBezTo>
                    <a:pt x="617364" y="181316"/>
                    <a:pt x="610007" y="164917"/>
                    <a:pt x="610007" y="164917"/>
                  </a:cubicBezTo>
                  <a:lnTo>
                    <a:pt x="575215" y="105908"/>
                  </a:lnTo>
                  <a:lnTo>
                    <a:pt x="576901" y="107748"/>
                  </a:lnTo>
                  <a:cubicBezTo>
                    <a:pt x="576901" y="107748"/>
                    <a:pt x="558969" y="28508"/>
                    <a:pt x="550692" y="17473"/>
                  </a:cubicBezTo>
                  <a:cubicBezTo>
                    <a:pt x="543948" y="8430"/>
                    <a:pt x="560348" y="69124"/>
                    <a:pt x="566479" y="91041"/>
                  </a:cubicBezTo>
                  <a:lnTo>
                    <a:pt x="565866" y="90122"/>
                  </a:lnTo>
                  <a:lnTo>
                    <a:pt x="557589" y="92267"/>
                  </a:lnTo>
                  <a:lnTo>
                    <a:pt x="604336" y="173653"/>
                  </a:lnTo>
                  <a:lnTo>
                    <a:pt x="630392" y="237566"/>
                  </a:lnTo>
                  <a:lnTo>
                    <a:pt x="671621" y="321250"/>
                  </a:lnTo>
                  <a:lnTo>
                    <a:pt x="675759" y="391753"/>
                  </a:lnTo>
                  <a:lnTo>
                    <a:pt x="675759" y="477584"/>
                  </a:lnTo>
                  <a:cubicBezTo>
                    <a:pt x="675759" y="477584"/>
                    <a:pt x="641427" y="429151"/>
                    <a:pt x="612459" y="400490"/>
                  </a:cubicBezTo>
                  <a:cubicBezTo>
                    <a:pt x="599891" y="388075"/>
                    <a:pt x="590389" y="373055"/>
                    <a:pt x="583798" y="360180"/>
                  </a:cubicBezTo>
                  <a:cubicBezTo>
                    <a:pt x="580273" y="344547"/>
                    <a:pt x="569391" y="297800"/>
                    <a:pt x="567092" y="290596"/>
                  </a:cubicBezTo>
                  <a:cubicBezTo>
                    <a:pt x="564333" y="281707"/>
                    <a:pt x="558816" y="279561"/>
                    <a:pt x="558816" y="279561"/>
                  </a:cubicBezTo>
                  <a:lnTo>
                    <a:pt x="568931" y="331672"/>
                  </a:lnTo>
                  <a:lnTo>
                    <a:pt x="564333" y="334584"/>
                  </a:lnTo>
                  <a:cubicBezTo>
                    <a:pt x="564333" y="334584"/>
                    <a:pt x="565866" y="338416"/>
                    <a:pt x="568318" y="344240"/>
                  </a:cubicBezTo>
                  <a:lnTo>
                    <a:pt x="518966" y="303778"/>
                  </a:lnTo>
                  <a:cubicBezTo>
                    <a:pt x="518966" y="303778"/>
                    <a:pt x="517586" y="314813"/>
                    <a:pt x="523104" y="319104"/>
                  </a:cubicBezTo>
                  <a:cubicBezTo>
                    <a:pt x="528468" y="323396"/>
                    <a:pt x="574909" y="362632"/>
                    <a:pt x="577821" y="365085"/>
                  </a:cubicBezTo>
                  <a:cubicBezTo>
                    <a:pt x="585944" y="381638"/>
                    <a:pt x="596673" y="400490"/>
                    <a:pt x="607095" y="409379"/>
                  </a:cubicBezTo>
                  <a:cubicBezTo>
                    <a:pt x="627786" y="427005"/>
                    <a:pt x="681430" y="506245"/>
                    <a:pt x="681430" y="506245"/>
                  </a:cubicBezTo>
                  <a:lnTo>
                    <a:pt x="692465" y="611847"/>
                  </a:lnTo>
                  <a:lnTo>
                    <a:pt x="724192" y="721893"/>
                  </a:lnTo>
                  <a:lnTo>
                    <a:pt x="688480" y="682350"/>
                  </a:lnTo>
                  <a:lnTo>
                    <a:pt x="610007" y="561268"/>
                  </a:lnTo>
                  <a:lnTo>
                    <a:pt x="578587" y="532607"/>
                  </a:lnTo>
                  <a:cubicBezTo>
                    <a:pt x="574602" y="509004"/>
                    <a:pt x="560808" y="429457"/>
                    <a:pt x="554984" y="418269"/>
                  </a:cubicBezTo>
                  <a:cubicBezTo>
                    <a:pt x="549313" y="407234"/>
                    <a:pt x="561574" y="492144"/>
                    <a:pt x="566019" y="521112"/>
                  </a:cubicBezTo>
                  <a:lnTo>
                    <a:pt x="561881" y="517433"/>
                  </a:lnTo>
                  <a:lnTo>
                    <a:pt x="477890" y="411678"/>
                  </a:lnTo>
                  <a:lnTo>
                    <a:pt x="460111" y="382711"/>
                  </a:lnTo>
                  <a:cubicBezTo>
                    <a:pt x="454746" y="360333"/>
                    <a:pt x="441719" y="278642"/>
                    <a:pt x="438040" y="268679"/>
                  </a:cubicBezTo>
                  <a:cubicBezTo>
                    <a:pt x="433902" y="257644"/>
                    <a:pt x="432523" y="264234"/>
                    <a:pt x="432523" y="264234"/>
                  </a:cubicBezTo>
                  <a:lnTo>
                    <a:pt x="449229" y="365085"/>
                  </a:lnTo>
                  <a:lnTo>
                    <a:pt x="412138" y="304697"/>
                  </a:lnTo>
                  <a:cubicBezTo>
                    <a:pt x="388688" y="230669"/>
                    <a:pt x="389914" y="220246"/>
                    <a:pt x="389914" y="220246"/>
                  </a:cubicBezTo>
                  <a:cubicBezTo>
                    <a:pt x="380411" y="220246"/>
                    <a:pt x="388535" y="254732"/>
                    <a:pt x="394512" y="276189"/>
                  </a:cubicBezTo>
                  <a:lnTo>
                    <a:pt x="393899" y="275270"/>
                  </a:lnTo>
                  <a:lnTo>
                    <a:pt x="385623" y="275270"/>
                  </a:lnTo>
                  <a:lnTo>
                    <a:pt x="385929" y="275883"/>
                  </a:lnTo>
                  <a:cubicBezTo>
                    <a:pt x="376273" y="268679"/>
                    <a:pt x="355735" y="253352"/>
                    <a:pt x="348378" y="246608"/>
                  </a:cubicBezTo>
                  <a:lnTo>
                    <a:pt x="348378" y="255345"/>
                  </a:lnTo>
                  <a:lnTo>
                    <a:pt x="393746" y="288604"/>
                  </a:lnTo>
                  <a:lnTo>
                    <a:pt x="469460" y="413824"/>
                  </a:lnTo>
                  <a:lnTo>
                    <a:pt x="504559" y="461950"/>
                  </a:lnTo>
                  <a:lnTo>
                    <a:pt x="442025" y="422714"/>
                  </a:lnTo>
                  <a:cubicBezTo>
                    <a:pt x="442025" y="422714"/>
                    <a:pt x="443405" y="433749"/>
                    <a:pt x="448922" y="438194"/>
                  </a:cubicBezTo>
                  <a:cubicBezTo>
                    <a:pt x="453367" y="441719"/>
                    <a:pt x="497508" y="466395"/>
                    <a:pt x="514981" y="476204"/>
                  </a:cubicBezTo>
                  <a:lnTo>
                    <a:pt x="546707" y="519579"/>
                  </a:lnTo>
                  <a:lnTo>
                    <a:pt x="577054" y="549466"/>
                  </a:lnTo>
                  <a:cubicBezTo>
                    <a:pt x="551612" y="541650"/>
                    <a:pt x="498888" y="527549"/>
                    <a:pt x="474671" y="522338"/>
                  </a:cubicBezTo>
                  <a:lnTo>
                    <a:pt x="476510" y="521878"/>
                  </a:lnTo>
                  <a:lnTo>
                    <a:pt x="420568" y="470840"/>
                  </a:lnTo>
                  <a:cubicBezTo>
                    <a:pt x="420568" y="470840"/>
                    <a:pt x="426852" y="488006"/>
                    <a:pt x="458885" y="519273"/>
                  </a:cubicBezTo>
                  <a:cubicBezTo>
                    <a:pt x="446470" y="517280"/>
                    <a:pt x="436661" y="516820"/>
                    <a:pt x="432216" y="518966"/>
                  </a:cubicBezTo>
                  <a:cubicBezTo>
                    <a:pt x="417502" y="526016"/>
                    <a:pt x="355735" y="540730"/>
                    <a:pt x="355735" y="540730"/>
                  </a:cubicBezTo>
                  <a:cubicBezTo>
                    <a:pt x="355735" y="540730"/>
                    <a:pt x="363245" y="545481"/>
                    <a:pt x="373821" y="543182"/>
                  </a:cubicBezTo>
                  <a:cubicBezTo>
                    <a:pt x="384396" y="540883"/>
                    <a:pt x="442178" y="527396"/>
                    <a:pt x="442178" y="527396"/>
                  </a:cubicBezTo>
                  <a:lnTo>
                    <a:pt x="484174" y="532454"/>
                  </a:lnTo>
                  <a:lnTo>
                    <a:pt x="521112" y="543795"/>
                  </a:lnTo>
                  <a:cubicBezTo>
                    <a:pt x="515900" y="545022"/>
                    <a:pt x="509923" y="546861"/>
                    <a:pt x="503945" y="549466"/>
                  </a:cubicBezTo>
                  <a:lnTo>
                    <a:pt x="446930" y="573836"/>
                  </a:lnTo>
                  <a:cubicBezTo>
                    <a:pt x="433902" y="579354"/>
                    <a:pt x="425779" y="585331"/>
                    <a:pt x="428844" y="587017"/>
                  </a:cubicBezTo>
                  <a:cubicBezTo>
                    <a:pt x="431909" y="588703"/>
                    <a:pt x="445091" y="585791"/>
                    <a:pt x="452447" y="580580"/>
                  </a:cubicBezTo>
                  <a:lnTo>
                    <a:pt x="510996" y="556976"/>
                  </a:lnTo>
                  <a:cubicBezTo>
                    <a:pt x="524790" y="553758"/>
                    <a:pt x="530614" y="550386"/>
                    <a:pt x="533373" y="547627"/>
                  </a:cubicBezTo>
                  <a:lnTo>
                    <a:pt x="593914" y="566326"/>
                  </a:lnTo>
                  <a:lnTo>
                    <a:pt x="658133" y="664724"/>
                  </a:lnTo>
                  <a:lnTo>
                    <a:pt x="616904" y="651543"/>
                  </a:lnTo>
                  <a:lnTo>
                    <a:pt x="608628" y="655988"/>
                  </a:lnTo>
                  <a:lnTo>
                    <a:pt x="663651" y="682350"/>
                  </a:lnTo>
                  <a:lnTo>
                    <a:pt x="715915" y="750554"/>
                  </a:lnTo>
                  <a:lnTo>
                    <a:pt x="775077" y="851865"/>
                  </a:lnTo>
                  <a:lnTo>
                    <a:pt x="776456" y="920069"/>
                  </a:lnTo>
                  <a:lnTo>
                    <a:pt x="769559" y="911333"/>
                  </a:lnTo>
                  <a:lnTo>
                    <a:pt x="744423" y="869490"/>
                  </a:lnTo>
                  <a:cubicBezTo>
                    <a:pt x="749481" y="855696"/>
                    <a:pt x="753926" y="842822"/>
                    <a:pt x="753926" y="842822"/>
                  </a:cubicBezTo>
                  <a:lnTo>
                    <a:pt x="751780" y="827342"/>
                  </a:lnTo>
                  <a:lnTo>
                    <a:pt x="738139" y="858762"/>
                  </a:lnTo>
                  <a:lnTo>
                    <a:pt x="736606" y="856156"/>
                  </a:lnTo>
                  <a:lnTo>
                    <a:pt x="706872" y="819372"/>
                  </a:lnTo>
                  <a:cubicBezTo>
                    <a:pt x="704420" y="806191"/>
                    <a:pt x="695684" y="761436"/>
                    <a:pt x="691086" y="748409"/>
                  </a:cubicBezTo>
                  <a:cubicBezTo>
                    <a:pt x="685568" y="733082"/>
                    <a:pt x="680051" y="735227"/>
                    <a:pt x="680051" y="735227"/>
                  </a:cubicBezTo>
                  <a:lnTo>
                    <a:pt x="693845" y="801286"/>
                  </a:lnTo>
                  <a:lnTo>
                    <a:pt x="699362" y="810022"/>
                  </a:lnTo>
                  <a:lnTo>
                    <a:pt x="686948" y="794695"/>
                  </a:lnTo>
                  <a:lnTo>
                    <a:pt x="612613" y="717602"/>
                  </a:lnTo>
                  <a:cubicBezTo>
                    <a:pt x="601577" y="702121"/>
                    <a:pt x="589163" y="662578"/>
                    <a:pt x="589163" y="662578"/>
                  </a:cubicBezTo>
                  <a:lnTo>
                    <a:pt x="580886" y="660432"/>
                  </a:lnTo>
                  <a:lnTo>
                    <a:pt x="605716" y="717602"/>
                  </a:lnTo>
                  <a:lnTo>
                    <a:pt x="629012" y="743044"/>
                  </a:lnTo>
                  <a:cubicBezTo>
                    <a:pt x="619816" y="740285"/>
                    <a:pt x="591308" y="732162"/>
                    <a:pt x="594833" y="739519"/>
                  </a:cubicBezTo>
                  <a:cubicBezTo>
                    <a:pt x="598205" y="746723"/>
                    <a:pt x="628859" y="752547"/>
                    <a:pt x="639435" y="754386"/>
                  </a:cubicBezTo>
                  <a:lnTo>
                    <a:pt x="676066" y="794542"/>
                  </a:lnTo>
                  <a:lnTo>
                    <a:pt x="718674" y="856156"/>
                  </a:lnTo>
                  <a:cubicBezTo>
                    <a:pt x="718674" y="856156"/>
                    <a:pt x="723732" y="864279"/>
                    <a:pt x="730629" y="876081"/>
                  </a:cubicBezTo>
                  <a:lnTo>
                    <a:pt x="724039" y="891254"/>
                  </a:lnTo>
                  <a:lnTo>
                    <a:pt x="670548" y="930798"/>
                  </a:lnTo>
                  <a:lnTo>
                    <a:pt x="657673" y="873629"/>
                  </a:lnTo>
                  <a:cubicBezTo>
                    <a:pt x="657673" y="873629"/>
                    <a:pt x="657060" y="857076"/>
                    <a:pt x="627480" y="836997"/>
                  </a:cubicBezTo>
                  <a:lnTo>
                    <a:pt x="627786" y="838377"/>
                  </a:lnTo>
                  <a:cubicBezTo>
                    <a:pt x="627786" y="838377"/>
                    <a:pt x="574296" y="789944"/>
                    <a:pt x="529541" y="761283"/>
                  </a:cubicBezTo>
                  <a:cubicBezTo>
                    <a:pt x="509923" y="748868"/>
                    <a:pt x="495362" y="733848"/>
                    <a:pt x="484940" y="720973"/>
                  </a:cubicBezTo>
                  <a:cubicBezTo>
                    <a:pt x="479423" y="705340"/>
                    <a:pt x="462563" y="658593"/>
                    <a:pt x="459038" y="651236"/>
                  </a:cubicBezTo>
                  <a:cubicBezTo>
                    <a:pt x="454746" y="642347"/>
                    <a:pt x="446163" y="640201"/>
                    <a:pt x="446163" y="640201"/>
                  </a:cubicBezTo>
                  <a:lnTo>
                    <a:pt x="461797" y="692312"/>
                  </a:lnTo>
                  <a:lnTo>
                    <a:pt x="454746" y="695224"/>
                  </a:lnTo>
                  <a:cubicBezTo>
                    <a:pt x="454746" y="695224"/>
                    <a:pt x="457045" y="699056"/>
                    <a:pt x="460877" y="704880"/>
                  </a:cubicBezTo>
                  <a:lnTo>
                    <a:pt x="384243" y="664417"/>
                  </a:lnTo>
                  <a:cubicBezTo>
                    <a:pt x="384243" y="664417"/>
                    <a:pt x="382097" y="675453"/>
                    <a:pt x="390680" y="679744"/>
                  </a:cubicBezTo>
                  <a:cubicBezTo>
                    <a:pt x="398957" y="684036"/>
                    <a:pt x="471146" y="723272"/>
                    <a:pt x="475744" y="725725"/>
                  </a:cubicBezTo>
                  <a:cubicBezTo>
                    <a:pt x="488312" y="742278"/>
                    <a:pt x="505018" y="761130"/>
                    <a:pt x="521112" y="770019"/>
                  </a:cubicBezTo>
                  <a:cubicBezTo>
                    <a:pt x="553145" y="787645"/>
                    <a:pt x="636522" y="866885"/>
                    <a:pt x="636522" y="866885"/>
                  </a:cubicBezTo>
                  <a:lnTo>
                    <a:pt x="653535" y="972486"/>
                  </a:lnTo>
                  <a:lnTo>
                    <a:pt x="702734" y="1082533"/>
                  </a:lnTo>
                  <a:lnTo>
                    <a:pt x="647251" y="1042990"/>
                  </a:lnTo>
                  <a:lnTo>
                    <a:pt x="525403" y="921908"/>
                  </a:lnTo>
                  <a:lnTo>
                    <a:pt x="476664" y="893247"/>
                  </a:lnTo>
                  <a:cubicBezTo>
                    <a:pt x="470380" y="869490"/>
                    <a:pt x="449076" y="790097"/>
                    <a:pt x="440033" y="778909"/>
                  </a:cubicBezTo>
                  <a:cubicBezTo>
                    <a:pt x="431143" y="768027"/>
                    <a:pt x="450302" y="852784"/>
                    <a:pt x="457045" y="881752"/>
                  </a:cubicBezTo>
                  <a:lnTo>
                    <a:pt x="450761" y="877920"/>
                  </a:lnTo>
                  <a:lnTo>
                    <a:pt x="320484" y="772318"/>
                  </a:lnTo>
                  <a:lnTo>
                    <a:pt x="292895" y="743351"/>
                  </a:lnTo>
                  <a:cubicBezTo>
                    <a:pt x="284619" y="720973"/>
                    <a:pt x="264387" y="639282"/>
                    <a:pt x="258563" y="629319"/>
                  </a:cubicBezTo>
                  <a:cubicBezTo>
                    <a:pt x="252126" y="618284"/>
                    <a:pt x="249980" y="624874"/>
                    <a:pt x="249980" y="624874"/>
                  </a:cubicBezTo>
                  <a:lnTo>
                    <a:pt x="275883" y="725725"/>
                  </a:lnTo>
                  <a:lnTo>
                    <a:pt x="218254" y="665337"/>
                  </a:lnTo>
                  <a:cubicBezTo>
                    <a:pt x="181776" y="591309"/>
                    <a:pt x="183768" y="580886"/>
                    <a:pt x="183768" y="580886"/>
                  </a:cubicBezTo>
                  <a:cubicBezTo>
                    <a:pt x="169055" y="580886"/>
                    <a:pt x="181776" y="615372"/>
                    <a:pt x="190972" y="636829"/>
                  </a:cubicBezTo>
                  <a:lnTo>
                    <a:pt x="190206" y="635910"/>
                  </a:lnTo>
                  <a:lnTo>
                    <a:pt x="177331" y="635910"/>
                  </a:lnTo>
                  <a:lnTo>
                    <a:pt x="177944" y="636523"/>
                  </a:lnTo>
                  <a:cubicBezTo>
                    <a:pt x="162924" y="629319"/>
                    <a:pt x="130891" y="613992"/>
                    <a:pt x="119702" y="607248"/>
                  </a:cubicBezTo>
                  <a:lnTo>
                    <a:pt x="119702" y="616138"/>
                  </a:lnTo>
                  <a:lnTo>
                    <a:pt x="190052" y="649397"/>
                  </a:lnTo>
                  <a:lnTo>
                    <a:pt x="248754" y="711931"/>
                  </a:lnTo>
                  <a:lnTo>
                    <a:pt x="133190" y="690167"/>
                  </a:lnTo>
                  <a:cubicBezTo>
                    <a:pt x="133190" y="690167"/>
                    <a:pt x="108820" y="701662"/>
                    <a:pt x="258103" y="721893"/>
                  </a:cubicBezTo>
                  <a:lnTo>
                    <a:pt x="307609" y="774617"/>
                  </a:lnTo>
                  <a:lnTo>
                    <a:pt x="362019" y="822590"/>
                  </a:lnTo>
                  <a:lnTo>
                    <a:pt x="264847" y="783354"/>
                  </a:lnTo>
                  <a:cubicBezTo>
                    <a:pt x="264847" y="783354"/>
                    <a:pt x="266993" y="794389"/>
                    <a:pt x="275576" y="798834"/>
                  </a:cubicBezTo>
                  <a:cubicBezTo>
                    <a:pt x="282473" y="802359"/>
                    <a:pt x="351137" y="827188"/>
                    <a:pt x="377959" y="836844"/>
                  </a:cubicBezTo>
                  <a:lnTo>
                    <a:pt x="427158" y="880219"/>
                  </a:lnTo>
                  <a:lnTo>
                    <a:pt x="490611" y="920529"/>
                  </a:lnTo>
                  <a:lnTo>
                    <a:pt x="384243" y="909033"/>
                  </a:lnTo>
                  <a:lnTo>
                    <a:pt x="301938" y="866425"/>
                  </a:lnTo>
                  <a:cubicBezTo>
                    <a:pt x="301938" y="866425"/>
                    <a:pt x="285845" y="867804"/>
                    <a:pt x="296114" y="872249"/>
                  </a:cubicBezTo>
                  <a:cubicBezTo>
                    <a:pt x="306383" y="876694"/>
                    <a:pt x="373974" y="917770"/>
                    <a:pt x="373974" y="917770"/>
                  </a:cubicBezTo>
                  <a:lnTo>
                    <a:pt x="508544" y="934936"/>
                  </a:lnTo>
                  <a:lnTo>
                    <a:pt x="600351" y="1025517"/>
                  </a:lnTo>
                  <a:lnTo>
                    <a:pt x="536285" y="1012336"/>
                  </a:lnTo>
                  <a:lnTo>
                    <a:pt x="523411" y="1016781"/>
                  </a:lnTo>
                  <a:lnTo>
                    <a:pt x="608934" y="1043143"/>
                  </a:lnTo>
                  <a:lnTo>
                    <a:pt x="690166" y="1111347"/>
                  </a:lnTo>
                  <a:lnTo>
                    <a:pt x="781974" y="1212658"/>
                  </a:lnTo>
                  <a:lnTo>
                    <a:pt x="784120" y="1280862"/>
                  </a:lnTo>
                  <a:lnTo>
                    <a:pt x="773544" y="1271973"/>
                  </a:lnTo>
                  <a:lnTo>
                    <a:pt x="722199" y="1216949"/>
                  </a:lnTo>
                  <a:lnTo>
                    <a:pt x="676219" y="1180165"/>
                  </a:lnTo>
                  <a:cubicBezTo>
                    <a:pt x="672387" y="1166831"/>
                    <a:pt x="659053" y="1122230"/>
                    <a:pt x="651696" y="1109202"/>
                  </a:cubicBezTo>
                  <a:cubicBezTo>
                    <a:pt x="643113" y="1093875"/>
                    <a:pt x="634530" y="1096021"/>
                    <a:pt x="634530" y="1096021"/>
                  </a:cubicBezTo>
                  <a:lnTo>
                    <a:pt x="655834" y="1162079"/>
                  </a:lnTo>
                  <a:lnTo>
                    <a:pt x="664417" y="1170816"/>
                  </a:lnTo>
                  <a:lnTo>
                    <a:pt x="645259" y="1155489"/>
                  </a:lnTo>
                  <a:lnTo>
                    <a:pt x="529848" y="1078395"/>
                  </a:lnTo>
                  <a:cubicBezTo>
                    <a:pt x="512682" y="1062915"/>
                    <a:pt x="493523" y="1023372"/>
                    <a:pt x="493523" y="1023372"/>
                  </a:cubicBezTo>
                  <a:lnTo>
                    <a:pt x="480649" y="1021226"/>
                  </a:lnTo>
                  <a:lnTo>
                    <a:pt x="519119" y="1078395"/>
                  </a:lnTo>
                  <a:lnTo>
                    <a:pt x="555137" y="1103837"/>
                  </a:lnTo>
                  <a:cubicBezTo>
                    <a:pt x="540730" y="1101078"/>
                    <a:pt x="496589" y="1092955"/>
                    <a:pt x="501953" y="1100312"/>
                  </a:cubicBezTo>
                  <a:cubicBezTo>
                    <a:pt x="507164" y="1107516"/>
                    <a:pt x="554677" y="1113340"/>
                    <a:pt x="571077" y="1115179"/>
                  </a:cubicBezTo>
                  <a:lnTo>
                    <a:pt x="627939" y="1155335"/>
                  </a:lnTo>
                  <a:lnTo>
                    <a:pt x="694151" y="1216949"/>
                  </a:lnTo>
                  <a:cubicBezTo>
                    <a:pt x="694151" y="1216949"/>
                    <a:pt x="777529" y="1305078"/>
                    <a:pt x="783813" y="1320405"/>
                  </a:cubicBezTo>
                  <a:cubicBezTo>
                    <a:pt x="790250" y="1335732"/>
                    <a:pt x="785959" y="1439188"/>
                    <a:pt x="785959" y="1439188"/>
                  </a:cubicBezTo>
                  <a:cubicBezTo>
                    <a:pt x="785959" y="1452369"/>
                    <a:pt x="768793" y="1441334"/>
                    <a:pt x="768793" y="1441334"/>
                  </a:cubicBezTo>
                  <a:lnTo>
                    <a:pt x="715302" y="1359948"/>
                  </a:lnTo>
                  <a:lnTo>
                    <a:pt x="700742" y="1341709"/>
                  </a:lnTo>
                  <a:cubicBezTo>
                    <a:pt x="691699" y="1319179"/>
                    <a:pt x="653688" y="1225226"/>
                    <a:pt x="649857" y="1218788"/>
                  </a:cubicBezTo>
                  <a:cubicBezTo>
                    <a:pt x="645412" y="1211432"/>
                    <a:pt x="639588" y="1215876"/>
                    <a:pt x="639588" y="1215876"/>
                  </a:cubicBezTo>
                  <a:lnTo>
                    <a:pt x="676525" y="1311516"/>
                  </a:lnTo>
                  <a:lnTo>
                    <a:pt x="604336" y="1221241"/>
                  </a:lnTo>
                  <a:lnTo>
                    <a:pt x="540270" y="1161773"/>
                  </a:lnTo>
                  <a:lnTo>
                    <a:pt x="484787" y="1106749"/>
                  </a:lnTo>
                  <a:lnTo>
                    <a:pt x="444171" y="1071498"/>
                  </a:lnTo>
                  <a:lnTo>
                    <a:pt x="407846" y="1053872"/>
                  </a:lnTo>
                  <a:lnTo>
                    <a:pt x="362939" y="1038392"/>
                  </a:lnTo>
                  <a:lnTo>
                    <a:pt x="303164" y="950416"/>
                  </a:lnTo>
                  <a:lnTo>
                    <a:pt x="292436" y="945971"/>
                  </a:lnTo>
                  <a:lnTo>
                    <a:pt x="347919" y="1038392"/>
                  </a:lnTo>
                  <a:lnTo>
                    <a:pt x="281707" y="1038392"/>
                  </a:lnTo>
                  <a:lnTo>
                    <a:pt x="177025" y="1022912"/>
                  </a:lnTo>
                  <a:lnTo>
                    <a:pt x="144992" y="994404"/>
                  </a:lnTo>
                  <a:lnTo>
                    <a:pt x="138554" y="994404"/>
                  </a:lnTo>
                  <a:lnTo>
                    <a:pt x="172733" y="1027357"/>
                  </a:lnTo>
                  <a:lnTo>
                    <a:pt x="241397" y="1040997"/>
                  </a:lnTo>
                  <a:lnTo>
                    <a:pt x="174879" y="1056018"/>
                  </a:lnTo>
                  <a:cubicBezTo>
                    <a:pt x="174879" y="1056018"/>
                    <a:pt x="172733" y="1062608"/>
                    <a:pt x="181316" y="1062608"/>
                  </a:cubicBezTo>
                  <a:cubicBezTo>
                    <a:pt x="186987" y="1062608"/>
                    <a:pt x="230822" y="1051573"/>
                    <a:pt x="258563" y="1044369"/>
                  </a:cubicBezTo>
                  <a:lnTo>
                    <a:pt x="283853" y="1049427"/>
                  </a:lnTo>
                  <a:cubicBezTo>
                    <a:pt x="283853" y="1049427"/>
                    <a:pt x="347919" y="1049427"/>
                    <a:pt x="365085" y="1053872"/>
                  </a:cubicBezTo>
                  <a:cubicBezTo>
                    <a:pt x="382251" y="1058317"/>
                    <a:pt x="442025" y="1080234"/>
                    <a:pt x="452754" y="1093415"/>
                  </a:cubicBezTo>
                  <a:cubicBezTo>
                    <a:pt x="463483" y="1106596"/>
                    <a:pt x="501953" y="1152883"/>
                    <a:pt x="501953" y="1152883"/>
                  </a:cubicBezTo>
                  <a:lnTo>
                    <a:pt x="538278" y="1186755"/>
                  </a:lnTo>
                  <a:cubicBezTo>
                    <a:pt x="500267" y="1171429"/>
                    <a:pt x="419648" y="1139396"/>
                    <a:pt x="422867" y="1146139"/>
                  </a:cubicBezTo>
                  <a:cubicBezTo>
                    <a:pt x="426239" y="1153036"/>
                    <a:pt x="520345" y="1191967"/>
                    <a:pt x="561728" y="1208826"/>
                  </a:cubicBezTo>
                  <a:lnTo>
                    <a:pt x="595906" y="1240859"/>
                  </a:lnTo>
                  <a:lnTo>
                    <a:pt x="677138" y="1370677"/>
                  </a:lnTo>
                  <a:lnTo>
                    <a:pt x="578894" y="1317800"/>
                  </a:lnTo>
                  <a:lnTo>
                    <a:pt x="511456" y="1286380"/>
                  </a:lnTo>
                  <a:cubicBezTo>
                    <a:pt x="506858" y="1273045"/>
                    <a:pt x="502413" y="1255879"/>
                    <a:pt x="504712" y="1244844"/>
                  </a:cubicBezTo>
                  <a:cubicBezTo>
                    <a:pt x="509157" y="1224306"/>
                    <a:pt x="510536" y="1206680"/>
                    <a:pt x="510536" y="1206680"/>
                  </a:cubicBezTo>
                  <a:lnTo>
                    <a:pt x="494443" y="1244844"/>
                  </a:lnTo>
                  <a:cubicBezTo>
                    <a:pt x="494443" y="1244844"/>
                    <a:pt x="481262" y="1199323"/>
                    <a:pt x="473905" y="1196411"/>
                  </a:cubicBezTo>
                  <a:cubicBezTo>
                    <a:pt x="467928" y="1194112"/>
                    <a:pt x="488925" y="1255879"/>
                    <a:pt x="497202" y="1279789"/>
                  </a:cubicBezTo>
                  <a:lnTo>
                    <a:pt x="470073" y="1267221"/>
                  </a:lnTo>
                  <a:lnTo>
                    <a:pt x="418115" y="1240553"/>
                  </a:lnTo>
                  <a:cubicBezTo>
                    <a:pt x="406927" y="1219708"/>
                    <a:pt x="379185" y="1168976"/>
                    <a:pt x="367384" y="1155029"/>
                  </a:cubicBezTo>
                  <a:cubicBezTo>
                    <a:pt x="352517" y="1137403"/>
                    <a:pt x="348225" y="1146139"/>
                    <a:pt x="348225" y="1146139"/>
                  </a:cubicBezTo>
                  <a:lnTo>
                    <a:pt x="404781" y="1233656"/>
                  </a:lnTo>
                  <a:lnTo>
                    <a:pt x="375967" y="1218788"/>
                  </a:lnTo>
                  <a:lnTo>
                    <a:pt x="277722" y="1192426"/>
                  </a:lnTo>
                  <a:lnTo>
                    <a:pt x="200781" y="1163765"/>
                  </a:lnTo>
                  <a:lnTo>
                    <a:pt x="188060" y="1159934"/>
                  </a:lnTo>
                  <a:cubicBezTo>
                    <a:pt x="167369" y="1135717"/>
                    <a:pt x="131504" y="1072571"/>
                    <a:pt x="125986" y="1066900"/>
                  </a:cubicBezTo>
                  <a:cubicBezTo>
                    <a:pt x="119549" y="1060309"/>
                    <a:pt x="110966" y="1062455"/>
                    <a:pt x="110966" y="1062455"/>
                  </a:cubicBezTo>
                  <a:lnTo>
                    <a:pt x="166756" y="1153496"/>
                  </a:lnTo>
                  <a:lnTo>
                    <a:pt x="83225" y="1128514"/>
                  </a:lnTo>
                  <a:cubicBezTo>
                    <a:pt x="83225" y="1128514"/>
                    <a:pt x="42609" y="1102151"/>
                    <a:pt x="25596" y="1095408"/>
                  </a:cubicBezTo>
                  <a:cubicBezTo>
                    <a:pt x="8430" y="1088817"/>
                    <a:pt x="0" y="1090963"/>
                    <a:pt x="0" y="1090963"/>
                  </a:cubicBezTo>
                  <a:lnTo>
                    <a:pt x="70503" y="1139396"/>
                  </a:lnTo>
                  <a:lnTo>
                    <a:pt x="179477" y="1170202"/>
                  </a:lnTo>
                  <a:lnTo>
                    <a:pt x="266993" y="1205454"/>
                  </a:lnTo>
                  <a:cubicBezTo>
                    <a:pt x="266993" y="1205454"/>
                    <a:pt x="270365" y="1206220"/>
                    <a:pt x="275729" y="1207293"/>
                  </a:cubicBezTo>
                  <a:lnTo>
                    <a:pt x="232814" y="1216489"/>
                  </a:lnTo>
                  <a:lnTo>
                    <a:pt x="173040" y="1216489"/>
                  </a:lnTo>
                  <a:cubicBezTo>
                    <a:pt x="173040" y="1216489"/>
                    <a:pt x="188060" y="1225226"/>
                    <a:pt x="194344" y="1227525"/>
                  </a:cubicBezTo>
                  <a:cubicBezTo>
                    <a:pt x="200781" y="1229670"/>
                    <a:pt x="245689" y="1227525"/>
                    <a:pt x="245689" y="1227525"/>
                  </a:cubicBezTo>
                  <a:lnTo>
                    <a:pt x="288451" y="1218788"/>
                  </a:lnTo>
                  <a:lnTo>
                    <a:pt x="271285" y="1258485"/>
                  </a:lnTo>
                  <a:lnTo>
                    <a:pt x="284006" y="1262930"/>
                  </a:lnTo>
                  <a:cubicBezTo>
                    <a:pt x="284006" y="1262930"/>
                    <a:pt x="290443" y="1228138"/>
                    <a:pt x="313127" y="1216030"/>
                  </a:cubicBezTo>
                  <a:cubicBezTo>
                    <a:pt x="331059" y="1220321"/>
                    <a:pt x="349145" y="1224766"/>
                    <a:pt x="356655" y="1227678"/>
                  </a:cubicBezTo>
                  <a:cubicBezTo>
                    <a:pt x="373668" y="1234269"/>
                    <a:pt x="495516" y="1306918"/>
                    <a:pt x="495516" y="1306918"/>
                  </a:cubicBezTo>
                  <a:cubicBezTo>
                    <a:pt x="427158" y="1295882"/>
                    <a:pt x="271131" y="1315654"/>
                    <a:pt x="251973" y="1313508"/>
                  </a:cubicBezTo>
                  <a:cubicBezTo>
                    <a:pt x="232814" y="1311362"/>
                    <a:pt x="93800" y="1276111"/>
                    <a:pt x="76787" y="1269520"/>
                  </a:cubicBezTo>
                  <a:cubicBezTo>
                    <a:pt x="59621" y="1262930"/>
                    <a:pt x="63913" y="1280556"/>
                    <a:pt x="63913" y="1280556"/>
                  </a:cubicBezTo>
                  <a:lnTo>
                    <a:pt x="112499" y="1292204"/>
                  </a:lnTo>
                  <a:cubicBezTo>
                    <a:pt x="85677" y="1296802"/>
                    <a:pt x="39543" y="1305232"/>
                    <a:pt x="59621" y="1306918"/>
                  </a:cubicBezTo>
                  <a:cubicBezTo>
                    <a:pt x="79853" y="1308604"/>
                    <a:pt x="118170" y="1302013"/>
                    <a:pt x="137481" y="1298335"/>
                  </a:cubicBezTo>
                  <a:lnTo>
                    <a:pt x="236952" y="1322398"/>
                  </a:lnTo>
                  <a:cubicBezTo>
                    <a:pt x="236952" y="1322398"/>
                    <a:pt x="108820" y="1364240"/>
                    <a:pt x="100237" y="1366386"/>
                  </a:cubicBezTo>
                  <a:cubicBezTo>
                    <a:pt x="91654" y="1368531"/>
                    <a:pt x="100237" y="1377421"/>
                    <a:pt x="100237" y="1377421"/>
                  </a:cubicBezTo>
                  <a:lnTo>
                    <a:pt x="254119" y="1328988"/>
                  </a:lnTo>
                  <a:cubicBezTo>
                    <a:pt x="335351" y="1313661"/>
                    <a:pt x="521112" y="1322398"/>
                    <a:pt x="521112" y="1322398"/>
                  </a:cubicBezTo>
                  <a:cubicBezTo>
                    <a:pt x="527089" y="1322398"/>
                    <a:pt x="554524" y="1336805"/>
                    <a:pt x="585637" y="1354124"/>
                  </a:cubicBezTo>
                  <a:cubicBezTo>
                    <a:pt x="567092" y="1360102"/>
                    <a:pt x="537971" y="1370217"/>
                    <a:pt x="525556" y="1377421"/>
                  </a:cubicBezTo>
                  <a:cubicBezTo>
                    <a:pt x="506245" y="1388456"/>
                    <a:pt x="427311" y="1372976"/>
                    <a:pt x="427311" y="1372976"/>
                  </a:cubicBezTo>
                  <a:lnTo>
                    <a:pt x="450761" y="1381866"/>
                  </a:lnTo>
                  <a:lnTo>
                    <a:pt x="514828" y="1392901"/>
                  </a:lnTo>
                  <a:lnTo>
                    <a:pt x="474212" y="1445779"/>
                  </a:lnTo>
                  <a:cubicBezTo>
                    <a:pt x="474212" y="1445779"/>
                    <a:pt x="469613" y="1454821"/>
                    <a:pt x="501953" y="1428153"/>
                  </a:cubicBezTo>
                  <a:cubicBezTo>
                    <a:pt x="502566" y="1427540"/>
                    <a:pt x="516207" y="1415585"/>
                    <a:pt x="516973" y="1414972"/>
                  </a:cubicBezTo>
                  <a:cubicBezTo>
                    <a:pt x="549160" y="1387997"/>
                    <a:pt x="543489" y="1396273"/>
                    <a:pt x="542722" y="1397193"/>
                  </a:cubicBezTo>
                  <a:cubicBezTo>
                    <a:pt x="543335" y="1396273"/>
                    <a:pt x="548853" y="1390142"/>
                    <a:pt x="574755" y="1384012"/>
                  </a:cubicBezTo>
                  <a:cubicBezTo>
                    <a:pt x="589776" y="1380486"/>
                    <a:pt x="612306" y="1379414"/>
                    <a:pt x="629779" y="1379260"/>
                  </a:cubicBezTo>
                  <a:cubicBezTo>
                    <a:pt x="662578" y="1398265"/>
                    <a:pt x="690013" y="1414818"/>
                    <a:pt x="690013" y="1414818"/>
                  </a:cubicBezTo>
                  <a:cubicBezTo>
                    <a:pt x="726337" y="1434590"/>
                    <a:pt x="764655" y="1543104"/>
                    <a:pt x="764655" y="1543104"/>
                  </a:cubicBezTo>
                  <a:cubicBezTo>
                    <a:pt x="783047" y="1559350"/>
                    <a:pt x="775077" y="1999383"/>
                    <a:pt x="775077" y="1999383"/>
                  </a:cubicBezTo>
                  <a:lnTo>
                    <a:pt x="858761" y="1995705"/>
                  </a:lnTo>
                  <a:cubicBezTo>
                    <a:pt x="858761" y="1995705"/>
                    <a:pt x="848032" y="1529310"/>
                    <a:pt x="852324" y="1513830"/>
                  </a:cubicBezTo>
                  <a:cubicBezTo>
                    <a:pt x="854470" y="1506166"/>
                    <a:pt x="875467" y="1475206"/>
                    <a:pt x="895699" y="1446238"/>
                  </a:cubicBezTo>
                  <a:cubicBezTo>
                    <a:pt x="943518" y="1433211"/>
                    <a:pt x="1072264" y="1399798"/>
                    <a:pt x="1138629" y="1397039"/>
                  </a:cubicBezTo>
                  <a:lnTo>
                    <a:pt x="1299407" y="1409148"/>
                  </a:lnTo>
                  <a:cubicBezTo>
                    <a:pt x="1299407" y="1409148"/>
                    <a:pt x="1305691" y="1398572"/>
                    <a:pt x="1296955" y="1398419"/>
                  </a:cubicBezTo>
                  <a:cubicBezTo>
                    <a:pt x="1288218" y="1398419"/>
                    <a:pt x="1153802" y="1386770"/>
                    <a:pt x="1153802" y="1386770"/>
                  </a:cubicBezTo>
                  <a:lnTo>
                    <a:pt x="1245150" y="1340790"/>
                  </a:lnTo>
                  <a:cubicBezTo>
                    <a:pt x="1264768" y="1340024"/>
                    <a:pt x="1303545" y="1337725"/>
                    <a:pt x="1322857" y="1331441"/>
                  </a:cubicBezTo>
                  <a:cubicBezTo>
                    <a:pt x="1342015" y="1325310"/>
                    <a:pt x="1295269" y="1327456"/>
                    <a:pt x="1268140" y="1329142"/>
                  </a:cubicBezTo>
                  <a:lnTo>
                    <a:pt x="1312741" y="1306611"/>
                  </a:lnTo>
                  <a:cubicBezTo>
                    <a:pt x="1312741" y="1306611"/>
                    <a:pt x="1312741" y="1288525"/>
                    <a:pt x="1297721" y="1298795"/>
                  </a:cubicBezTo>
                  <a:cubicBezTo>
                    <a:pt x="1282547" y="1309064"/>
                    <a:pt x="1155335" y="1374969"/>
                    <a:pt x="1137096" y="1381559"/>
                  </a:cubicBezTo>
                  <a:cubicBezTo>
                    <a:pt x="1119930" y="1387690"/>
                    <a:pt x="979077" y="1402557"/>
                    <a:pt x="909646" y="1426314"/>
                  </a:cubicBezTo>
                  <a:cubicBezTo>
                    <a:pt x="924053" y="1406082"/>
                    <a:pt x="935548" y="1390602"/>
                    <a:pt x="935548" y="1390602"/>
                  </a:cubicBezTo>
                  <a:cubicBezTo>
                    <a:pt x="935548" y="1390602"/>
                    <a:pt x="968348" y="1375582"/>
                    <a:pt x="1014941" y="1355657"/>
                  </a:cubicBezTo>
                  <a:cubicBezTo>
                    <a:pt x="1060615" y="1336039"/>
                    <a:pt x="1062608" y="1338491"/>
                    <a:pt x="1062608" y="1338491"/>
                  </a:cubicBezTo>
                  <a:cubicBezTo>
                    <a:pt x="1062608" y="1338491"/>
                    <a:pt x="1191966" y="1293737"/>
                    <a:pt x="1206833" y="1282701"/>
                  </a:cubicBezTo>
                  <a:cubicBezTo>
                    <a:pt x="1221700" y="1271666"/>
                    <a:pt x="1362707" y="1214497"/>
                    <a:pt x="1371290" y="1207906"/>
                  </a:cubicBezTo>
                  <a:cubicBezTo>
                    <a:pt x="1379873" y="1201316"/>
                    <a:pt x="1446084" y="1185836"/>
                    <a:pt x="1446084" y="1185836"/>
                  </a:cubicBezTo>
                  <a:cubicBezTo>
                    <a:pt x="1446084" y="1185836"/>
                    <a:pt x="1505859" y="1187982"/>
                    <a:pt x="1525171" y="1176946"/>
                  </a:cubicBezTo>
                  <a:cubicBezTo>
                    <a:pt x="1544329" y="1165911"/>
                    <a:pt x="1555058" y="1139549"/>
                    <a:pt x="1555058" y="1139549"/>
                  </a:cubicBezTo>
                  <a:lnTo>
                    <a:pt x="1525171" y="1161619"/>
                  </a:lnTo>
                  <a:close/>
                  <a:moveTo>
                    <a:pt x="779675" y="1140622"/>
                  </a:moveTo>
                  <a:cubicBezTo>
                    <a:pt x="778908" y="1141081"/>
                    <a:pt x="778449" y="1141388"/>
                    <a:pt x="778449" y="1141388"/>
                  </a:cubicBezTo>
                  <a:cubicBezTo>
                    <a:pt x="778449" y="1141388"/>
                    <a:pt x="727104" y="1079928"/>
                    <a:pt x="718674" y="1068892"/>
                  </a:cubicBezTo>
                  <a:cubicBezTo>
                    <a:pt x="710091" y="1057857"/>
                    <a:pt x="680204" y="956700"/>
                    <a:pt x="680204" y="949956"/>
                  </a:cubicBezTo>
                  <a:cubicBezTo>
                    <a:pt x="680204" y="943212"/>
                    <a:pt x="725111" y="910413"/>
                    <a:pt x="731549" y="901523"/>
                  </a:cubicBezTo>
                  <a:cubicBezTo>
                    <a:pt x="733235" y="899071"/>
                    <a:pt x="735840" y="893553"/>
                    <a:pt x="738599" y="886963"/>
                  </a:cubicBezTo>
                  <a:cubicBezTo>
                    <a:pt x="754539" y="913938"/>
                    <a:pt x="775077" y="949650"/>
                    <a:pt x="777529" y="958999"/>
                  </a:cubicBezTo>
                  <a:cubicBezTo>
                    <a:pt x="781054" y="971873"/>
                    <a:pt x="780135" y="1098626"/>
                    <a:pt x="779828" y="1140468"/>
                  </a:cubicBezTo>
                  <a:close/>
                  <a:moveTo>
                    <a:pt x="817379" y="816000"/>
                  </a:moveTo>
                  <a:cubicBezTo>
                    <a:pt x="824276" y="778602"/>
                    <a:pt x="847726" y="716988"/>
                    <a:pt x="847726" y="716988"/>
                  </a:cubicBezTo>
                  <a:lnTo>
                    <a:pt x="880678" y="642194"/>
                  </a:lnTo>
                  <a:lnTo>
                    <a:pt x="915011" y="591615"/>
                  </a:lnTo>
                  <a:lnTo>
                    <a:pt x="963137" y="554218"/>
                  </a:lnTo>
                  <a:lnTo>
                    <a:pt x="993484" y="523104"/>
                  </a:lnTo>
                  <a:lnTo>
                    <a:pt x="1026743" y="561268"/>
                  </a:lnTo>
                  <a:cubicBezTo>
                    <a:pt x="1026743" y="561268"/>
                    <a:pt x="1060922" y="625181"/>
                    <a:pt x="1060922" y="651543"/>
                  </a:cubicBezTo>
                  <a:cubicBezTo>
                    <a:pt x="1060922" y="677905"/>
                    <a:pt x="1046055" y="730783"/>
                    <a:pt x="1046055" y="730783"/>
                  </a:cubicBezTo>
                  <a:cubicBezTo>
                    <a:pt x="1041763" y="711011"/>
                    <a:pt x="1007584" y="616291"/>
                    <a:pt x="1007584" y="616291"/>
                  </a:cubicBezTo>
                  <a:lnTo>
                    <a:pt x="996856" y="611847"/>
                  </a:lnTo>
                  <a:lnTo>
                    <a:pt x="1035326" y="728484"/>
                  </a:lnTo>
                  <a:cubicBezTo>
                    <a:pt x="1035326" y="728484"/>
                    <a:pt x="1041763" y="776916"/>
                    <a:pt x="1037472" y="801133"/>
                  </a:cubicBezTo>
                  <a:cubicBezTo>
                    <a:pt x="1033180" y="825349"/>
                    <a:pt x="1007584" y="849565"/>
                    <a:pt x="1007584" y="849565"/>
                  </a:cubicBezTo>
                  <a:cubicBezTo>
                    <a:pt x="1007584" y="849565"/>
                    <a:pt x="970187" y="821058"/>
                    <a:pt x="960684" y="790557"/>
                  </a:cubicBezTo>
                  <a:cubicBezTo>
                    <a:pt x="962677" y="786419"/>
                    <a:pt x="964056" y="783047"/>
                    <a:pt x="964669" y="780901"/>
                  </a:cubicBezTo>
                  <a:cubicBezTo>
                    <a:pt x="967428" y="769866"/>
                    <a:pt x="964669" y="763275"/>
                    <a:pt x="964669" y="763275"/>
                  </a:cubicBezTo>
                  <a:lnTo>
                    <a:pt x="958539" y="775384"/>
                  </a:lnTo>
                  <a:cubicBezTo>
                    <a:pt x="959152" y="740745"/>
                    <a:pt x="981989" y="708406"/>
                    <a:pt x="986280" y="693232"/>
                  </a:cubicBezTo>
                  <a:cubicBezTo>
                    <a:pt x="990572" y="677752"/>
                    <a:pt x="973406" y="688787"/>
                    <a:pt x="973406" y="688787"/>
                  </a:cubicBezTo>
                  <a:cubicBezTo>
                    <a:pt x="969880" y="693998"/>
                    <a:pt x="966509" y="701202"/>
                    <a:pt x="963290" y="709325"/>
                  </a:cubicBezTo>
                  <a:lnTo>
                    <a:pt x="955013" y="712544"/>
                  </a:lnTo>
                  <a:cubicBezTo>
                    <a:pt x="955013" y="712544"/>
                    <a:pt x="943978" y="716069"/>
                    <a:pt x="930491" y="720820"/>
                  </a:cubicBezTo>
                  <a:cubicBezTo>
                    <a:pt x="926965" y="709938"/>
                    <a:pt x="923594" y="700589"/>
                    <a:pt x="922214" y="697677"/>
                  </a:cubicBezTo>
                  <a:cubicBezTo>
                    <a:pt x="917923" y="688787"/>
                    <a:pt x="909340" y="691086"/>
                    <a:pt x="909340" y="691086"/>
                  </a:cubicBezTo>
                  <a:lnTo>
                    <a:pt x="918689" y="725112"/>
                  </a:lnTo>
                  <a:cubicBezTo>
                    <a:pt x="912098" y="727564"/>
                    <a:pt x="905508" y="730016"/>
                    <a:pt x="899990" y="732469"/>
                  </a:cubicBezTo>
                  <a:cubicBezTo>
                    <a:pt x="879299" y="741205"/>
                    <a:pt x="867038" y="780901"/>
                    <a:pt x="867038" y="780901"/>
                  </a:cubicBezTo>
                  <a:lnTo>
                    <a:pt x="812014" y="846960"/>
                  </a:lnTo>
                  <a:lnTo>
                    <a:pt x="817532" y="816153"/>
                  </a:lnTo>
                  <a:close/>
                  <a:moveTo>
                    <a:pt x="945664" y="768027"/>
                  </a:moveTo>
                  <a:cubicBezTo>
                    <a:pt x="945664" y="768027"/>
                    <a:pt x="939074" y="746876"/>
                    <a:pt x="932636" y="727411"/>
                  </a:cubicBezTo>
                  <a:cubicBezTo>
                    <a:pt x="941986" y="724652"/>
                    <a:pt x="951642" y="722046"/>
                    <a:pt x="959152" y="720207"/>
                  </a:cubicBezTo>
                  <a:cubicBezTo>
                    <a:pt x="951182" y="743351"/>
                    <a:pt x="945664" y="768027"/>
                    <a:pt x="945664" y="768027"/>
                  </a:cubicBezTo>
                  <a:close/>
                  <a:moveTo>
                    <a:pt x="817379" y="873322"/>
                  </a:moveTo>
                  <a:cubicBezTo>
                    <a:pt x="817379" y="873322"/>
                    <a:pt x="847726" y="809562"/>
                    <a:pt x="872402" y="791937"/>
                  </a:cubicBezTo>
                  <a:cubicBezTo>
                    <a:pt x="897231" y="774311"/>
                    <a:pt x="916390" y="774311"/>
                    <a:pt x="917769" y="763275"/>
                  </a:cubicBezTo>
                  <a:cubicBezTo>
                    <a:pt x="919149" y="752240"/>
                    <a:pt x="877766" y="774311"/>
                    <a:pt x="877766" y="774311"/>
                  </a:cubicBezTo>
                  <a:cubicBezTo>
                    <a:pt x="877766" y="774311"/>
                    <a:pt x="892940" y="747949"/>
                    <a:pt x="903975" y="739059"/>
                  </a:cubicBezTo>
                  <a:cubicBezTo>
                    <a:pt x="907041" y="736607"/>
                    <a:pt x="913018" y="734001"/>
                    <a:pt x="920375" y="731549"/>
                  </a:cubicBezTo>
                  <a:lnTo>
                    <a:pt x="932790" y="776916"/>
                  </a:lnTo>
                  <a:lnTo>
                    <a:pt x="946737" y="798680"/>
                  </a:lnTo>
                  <a:lnTo>
                    <a:pt x="935702" y="820598"/>
                  </a:lnTo>
                  <a:lnTo>
                    <a:pt x="902749" y="855849"/>
                  </a:lnTo>
                  <a:lnTo>
                    <a:pt x="916543" y="831633"/>
                  </a:lnTo>
                  <a:cubicBezTo>
                    <a:pt x="931717" y="794236"/>
                    <a:pt x="915164" y="816153"/>
                    <a:pt x="915164" y="816153"/>
                  </a:cubicBezTo>
                  <a:lnTo>
                    <a:pt x="890334" y="853550"/>
                  </a:lnTo>
                  <a:lnTo>
                    <a:pt x="854623" y="884357"/>
                  </a:lnTo>
                  <a:lnTo>
                    <a:pt x="813394" y="908574"/>
                  </a:lnTo>
                  <a:lnTo>
                    <a:pt x="817532" y="873322"/>
                  </a:lnTo>
                  <a:close/>
                  <a:moveTo>
                    <a:pt x="814007" y="1087438"/>
                  </a:moveTo>
                  <a:cubicBezTo>
                    <a:pt x="813854" y="1033487"/>
                    <a:pt x="813700" y="948270"/>
                    <a:pt x="814620" y="943825"/>
                  </a:cubicBezTo>
                  <a:cubicBezTo>
                    <a:pt x="815999" y="937235"/>
                    <a:pt x="844814" y="901983"/>
                    <a:pt x="844814" y="901983"/>
                  </a:cubicBezTo>
                  <a:lnTo>
                    <a:pt x="892940" y="875621"/>
                  </a:lnTo>
                  <a:lnTo>
                    <a:pt x="934322" y="838224"/>
                  </a:lnTo>
                  <a:cubicBezTo>
                    <a:pt x="934322" y="838224"/>
                    <a:pt x="943672" y="822437"/>
                    <a:pt x="952101" y="807110"/>
                  </a:cubicBezTo>
                  <a:lnTo>
                    <a:pt x="994863" y="873782"/>
                  </a:lnTo>
                  <a:lnTo>
                    <a:pt x="848799" y="995630"/>
                  </a:lnTo>
                  <a:cubicBezTo>
                    <a:pt x="849259" y="993638"/>
                    <a:pt x="849565" y="991645"/>
                    <a:pt x="849718" y="989653"/>
                  </a:cubicBezTo>
                  <a:lnTo>
                    <a:pt x="850485" y="983369"/>
                  </a:lnTo>
                  <a:cubicBezTo>
                    <a:pt x="852324" y="969115"/>
                    <a:pt x="861520" y="948883"/>
                    <a:pt x="871023" y="938308"/>
                  </a:cubicBezTo>
                  <a:lnTo>
                    <a:pt x="890948" y="916237"/>
                  </a:lnTo>
                  <a:cubicBezTo>
                    <a:pt x="900450" y="905662"/>
                    <a:pt x="908727" y="893094"/>
                    <a:pt x="909493" y="888189"/>
                  </a:cubicBezTo>
                  <a:cubicBezTo>
                    <a:pt x="910106" y="883284"/>
                    <a:pt x="902749" y="887883"/>
                    <a:pt x="892940" y="898151"/>
                  </a:cubicBezTo>
                  <a:lnTo>
                    <a:pt x="856769" y="936315"/>
                  </a:lnTo>
                  <a:cubicBezTo>
                    <a:pt x="846960" y="946584"/>
                    <a:pt x="837457" y="966662"/>
                    <a:pt x="835771" y="980916"/>
                  </a:cubicBezTo>
                  <a:lnTo>
                    <a:pt x="832399" y="1007432"/>
                  </a:lnTo>
                  <a:cubicBezTo>
                    <a:pt x="831786" y="1011570"/>
                    <a:pt x="831786" y="1015095"/>
                    <a:pt x="831786" y="1018007"/>
                  </a:cubicBezTo>
                  <a:cubicBezTo>
                    <a:pt x="829334" y="1028736"/>
                    <a:pt x="824582" y="1048661"/>
                    <a:pt x="816612" y="1078701"/>
                  </a:cubicBezTo>
                  <a:cubicBezTo>
                    <a:pt x="815846" y="1081920"/>
                    <a:pt x="814926" y="1084832"/>
                    <a:pt x="814007" y="1087744"/>
                  </a:cubicBez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623" name="Graphic 1454">
              <a:extLst>
                <a:ext uri="{FF2B5EF4-FFF2-40B4-BE49-F238E27FC236}">
                  <a16:creationId xmlns:a16="http://schemas.microsoft.com/office/drawing/2014/main" id="{040A34BB-F918-E8B7-8082-F4015181C153}"/>
                </a:ext>
              </a:extLst>
            </p:cNvPr>
            <p:cNvGrpSpPr/>
            <p:nvPr/>
          </p:nvGrpSpPr>
          <p:grpSpPr>
            <a:xfrm>
              <a:off x="191957" y="3887956"/>
              <a:ext cx="1544484" cy="1452329"/>
              <a:chOff x="191957" y="3887956"/>
              <a:chExt cx="1544484" cy="1452329"/>
            </a:xfrm>
          </p:grpSpPr>
          <p:sp>
            <p:nvSpPr>
              <p:cNvPr id="1624" name="Vrije vorm: vorm 1623">
                <a:extLst>
                  <a:ext uri="{FF2B5EF4-FFF2-40B4-BE49-F238E27FC236}">
                    <a16:creationId xmlns:a16="http://schemas.microsoft.com/office/drawing/2014/main" id="{F73629AD-8A77-C494-92D3-FA1E3AF2CAD4}"/>
                  </a:ext>
                </a:extLst>
              </p:cNvPr>
              <p:cNvSpPr/>
              <p:nvPr/>
            </p:nvSpPr>
            <p:spPr>
              <a:xfrm>
                <a:off x="434785" y="4941178"/>
                <a:ext cx="165787" cy="38163"/>
              </a:xfrm>
              <a:custGeom>
                <a:avLst/>
                <a:gdLst>
                  <a:gd name="connsiteX0" fmla="*/ 151227 w 165787"/>
                  <a:gd name="connsiteY0" fmla="*/ 0 h 38163"/>
                  <a:gd name="connsiteX1" fmla="*/ 1331 w 165787"/>
                  <a:gd name="connsiteY1" fmla="*/ 33719 h 38163"/>
                  <a:gd name="connsiteX2" fmla="*/ 4243 w 165787"/>
                  <a:gd name="connsiteY2" fmla="*/ 38164 h 38163"/>
                  <a:gd name="connsiteX3" fmla="*/ 165787 w 165787"/>
                  <a:gd name="connsiteY3" fmla="*/ 7357 h 38163"/>
                  <a:gd name="connsiteX4" fmla="*/ 151074 w 165787"/>
                  <a:gd name="connsiteY4" fmla="*/ 0 h 3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787" h="38163">
                    <a:moveTo>
                      <a:pt x="151227" y="0"/>
                    </a:moveTo>
                    <a:lnTo>
                      <a:pt x="1331" y="33719"/>
                    </a:lnTo>
                    <a:cubicBezTo>
                      <a:pt x="1331" y="33719"/>
                      <a:pt x="-3114" y="38164"/>
                      <a:pt x="4243" y="38164"/>
                    </a:cubicBezTo>
                    <a:cubicBezTo>
                      <a:pt x="11600" y="38164"/>
                      <a:pt x="165787" y="7357"/>
                      <a:pt x="165787" y="7357"/>
                    </a:cubicBezTo>
                    <a:lnTo>
                      <a:pt x="151074" y="0"/>
                    </a:ln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625" name="Graphic 1454">
                <a:extLst>
                  <a:ext uri="{FF2B5EF4-FFF2-40B4-BE49-F238E27FC236}">
                    <a16:creationId xmlns:a16="http://schemas.microsoft.com/office/drawing/2014/main" id="{CA0CED90-D35C-F6CD-DDCE-6C7106E86C17}"/>
                  </a:ext>
                </a:extLst>
              </p:cNvPr>
              <p:cNvGrpSpPr/>
              <p:nvPr/>
            </p:nvGrpSpPr>
            <p:grpSpPr>
              <a:xfrm>
                <a:off x="191957" y="4456465"/>
                <a:ext cx="775329" cy="875619"/>
                <a:chOff x="191957" y="4456465"/>
                <a:chExt cx="775329" cy="875619"/>
              </a:xfrm>
              <a:solidFill>
                <a:srgbClr val="FFFFFF"/>
              </a:solidFill>
            </p:grpSpPr>
            <p:grpSp>
              <p:nvGrpSpPr>
                <p:cNvPr id="1626" name="Graphic 1454">
                  <a:extLst>
                    <a:ext uri="{FF2B5EF4-FFF2-40B4-BE49-F238E27FC236}">
                      <a16:creationId xmlns:a16="http://schemas.microsoft.com/office/drawing/2014/main" id="{2B8866A1-2213-CEF5-E254-CE3A7DE4AC08}"/>
                    </a:ext>
                  </a:extLst>
                </p:cNvPr>
                <p:cNvGrpSpPr/>
                <p:nvPr/>
              </p:nvGrpSpPr>
              <p:grpSpPr>
                <a:xfrm>
                  <a:off x="191957" y="4826349"/>
                  <a:ext cx="775329" cy="505735"/>
                  <a:chOff x="191957" y="4826349"/>
                  <a:chExt cx="775329" cy="505735"/>
                </a:xfrm>
                <a:solidFill>
                  <a:srgbClr val="FFFFFF"/>
                </a:solidFill>
              </p:grpSpPr>
              <p:grpSp>
                <p:nvGrpSpPr>
                  <p:cNvPr id="1627" name="Graphic 1454">
                    <a:extLst>
                      <a:ext uri="{FF2B5EF4-FFF2-40B4-BE49-F238E27FC236}">
                        <a16:creationId xmlns:a16="http://schemas.microsoft.com/office/drawing/2014/main" id="{9F7CDDEE-A0FC-B46C-8074-F094E2B7D664}"/>
                      </a:ext>
                    </a:extLst>
                  </p:cNvPr>
                  <p:cNvGrpSpPr/>
                  <p:nvPr/>
                </p:nvGrpSpPr>
                <p:grpSpPr>
                  <a:xfrm>
                    <a:off x="254699" y="5142840"/>
                    <a:ext cx="529488" cy="168966"/>
                    <a:chOff x="254699" y="5142840"/>
                    <a:chExt cx="529488" cy="168966"/>
                  </a:xfrm>
                  <a:solidFill>
                    <a:srgbClr val="FFFFFF"/>
                  </a:solidFill>
                </p:grpSpPr>
                <p:sp>
                  <p:nvSpPr>
                    <p:cNvPr id="1628" name="Vrije vorm: vorm 1627">
                      <a:extLst>
                        <a:ext uri="{FF2B5EF4-FFF2-40B4-BE49-F238E27FC236}">
                          <a16:creationId xmlns:a16="http://schemas.microsoft.com/office/drawing/2014/main" id="{C10C9BFA-E842-2C06-60D6-E29BA75CC2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860" y="5234594"/>
                      <a:ext cx="163327" cy="29672"/>
                    </a:xfrm>
                    <a:custGeom>
                      <a:avLst/>
                      <a:gdLst>
                        <a:gd name="connsiteX0" fmla="*/ 157656 w 163327"/>
                        <a:gd name="connsiteY0" fmla="*/ 6223 h 29672"/>
                        <a:gd name="connsiteX1" fmla="*/ 82708 w 163327"/>
                        <a:gd name="connsiteY1" fmla="*/ 29673 h 29672"/>
                        <a:gd name="connsiteX2" fmla="*/ 9906 w 163327"/>
                        <a:gd name="connsiteY2" fmla="*/ 18024 h 29672"/>
                        <a:gd name="connsiteX3" fmla="*/ 10212 w 163327"/>
                        <a:gd name="connsiteY3" fmla="*/ 15419 h 29672"/>
                        <a:gd name="connsiteX4" fmla="*/ 73818 w 163327"/>
                        <a:gd name="connsiteY4" fmla="*/ 19404 h 29672"/>
                        <a:gd name="connsiteX5" fmla="*/ 122558 w 163327"/>
                        <a:gd name="connsiteY5" fmla="*/ 5763 h 29672"/>
                        <a:gd name="connsiteX6" fmla="*/ 163327 w 163327"/>
                        <a:gd name="connsiteY6" fmla="*/ 399 h 29672"/>
                        <a:gd name="connsiteX7" fmla="*/ 157503 w 163327"/>
                        <a:gd name="connsiteY7" fmla="*/ 6223 h 29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3327" h="29672">
                          <a:moveTo>
                            <a:pt x="157656" y="6223"/>
                          </a:moveTo>
                          <a:cubicBezTo>
                            <a:pt x="157656" y="6223"/>
                            <a:pt x="91598" y="29673"/>
                            <a:pt x="82708" y="29673"/>
                          </a:cubicBezTo>
                          <a:cubicBezTo>
                            <a:pt x="73818" y="29673"/>
                            <a:pt x="9906" y="18024"/>
                            <a:pt x="9906" y="18024"/>
                          </a:cubicBezTo>
                          <a:cubicBezTo>
                            <a:pt x="-3429" y="15572"/>
                            <a:pt x="-3275" y="14499"/>
                            <a:pt x="10212" y="15419"/>
                          </a:cubicBezTo>
                          <a:cubicBezTo>
                            <a:pt x="10212" y="15419"/>
                            <a:pt x="64929" y="19404"/>
                            <a:pt x="73818" y="19404"/>
                          </a:cubicBezTo>
                          <a:cubicBezTo>
                            <a:pt x="82708" y="19404"/>
                            <a:pt x="122558" y="5763"/>
                            <a:pt x="122558" y="5763"/>
                          </a:cubicBezTo>
                          <a:cubicBezTo>
                            <a:pt x="135432" y="1318"/>
                            <a:pt x="153671" y="-981"/>
                            <a:pt x="163327" y="399"/>
                          </a:cubicBezTo>
                          <a:lnTo>
                            <a:pt x="157503" y="62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629" name="Vrije vorm: vorm 1628">
                      <a:extLst>
                        <a:ext uri="{FF2B5EF4-FFF2-40B4-BE49-F238E27FC236}">
                          <a16:creationId xmlns:a16="http://schemas.microsoft.com/office/drawing/2014/main" id="{18D0AF11-BCD4-BFDF-D49D-2CC8D08D80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666" y="5268167"/>
                      <a:ext cx="35770" cy="43640"/>
                    </a:xfrm>
                    <a:custGeom>
                      <a:avLst/>
                      <a:gdLst>
                        <a:gd name="connsiteX0" fmla="*/ 28721 w 35770"/>
                        <a:gd name="connsiteY0" fmla="*/ 545 h 43640"/>
                        <a:gd name="connsiteX1" fmla="*/ 3738 w 35770"/>
                        <a:gd name="connsiteY1" fmla="*/ 43154 h 43640"/>
                        <a:gd name="connsiteX2" fmla="*/ 28721 w 35770"/>
                        <a:gd name="connsiteY2" fmla="*/ 545 h 43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5770" h="43640">
                          <a:moveTo>
                            <a:pt x="28721" y="545"/>
                          </a:moveTo>
                          <a:cubicBezTo>
                            <a:pt x="28721" y="545"/>
                            <a:pt x="-12355" y="48978"/>
                            <a:pt x="3738" y="43154"/>
                          </a:cubicBezTo>
                          <a:cubicBezTo>
                            <a:pt x="19985" y="37330"/>
                            <a:pt x="49259" y="-5279"/>
                            <a:pt x="28721" y="5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630" name="Vrije vorm: vorm 1629">
                      <a:extLst>
                        <a:ext uri="{FF2B5EF4-FFF2-40B4-BE49-F238E27FC236}">
                          <a16:creationId xmlns:a16="http://schemas.microsoft.com/office/drawing/2014/main" id="{AF9D33E2-A78B-F41B-C06D-9C6938C32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699" y="5142840"/>
                      <a:ext cx="416433" cy="56901"/>
                    </a:xfrm>
                    <a:custGeom>
                      <a:avLst/>
                      <a:gdLst>
                        <a:gd name="connsiteX0" fmla="*/ 415611 w 416433"/>
                        <a:gd name="connsiteY0" fmla="*/ 39276 h 56901"/>
                        <a:gd name="connsiteX1" fmla="*/ 397372 w 416433"/>
                        <a:gd name="connsiteY1" fmla="*/ 43873 h 56901"/>
                        <a:gd name="connsiteX2" fmla="*/ 181417 w 416433"/>
                        <a:gd name="connsiteY2" fmla="*/ 56901 h 56901"/>
                        <a:gd name="connsiteX3" fmla="*/ 18493 w 416433"/>
                        <a:gd name="connsiteY3" fmla="*/ 9695 h 56901"/>
                        <a:gd name="connsiteX4" fmla="*/ 714 w 416433"/>
                        <a:gd name="connsiteY4" fmla="*/ 345 h 56901"/>
                        <a:gd name="connsiteX5" fmla="*/ 30295 w 416433"/>
                        <a:gd name="connsiteY5" fmla="*/ 5097 h 56901"/>
                        <a:gd name="connsiteX6" fmla="*/ 154748 w 416433"/>
                        <a:gd name="connsiteY6" fmla="*/ 42034 h 56901"/>
                        <a:gd name="connsiteX7" fmla="*/ 203028 w 416433"/>
                        <a:gd name="connsiteY7" fmla="*/ 47705 h 56901"/>
                        <a:gd name="connsiteX8" fmla="*/ 384497 w 416433"/>
                        <a:gd name="connsiteY8" fmla="*/ 37743 h 56901"/>
                        <a:gd name="connsiteX9" fmla="*/ 415611 w 416433"/>
                        <a:gd name="connsiteY9" fmla="*/ 39429 h 5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6433" h="56901">
                          <a:moveTo>
                            <a:pt x="415611" y="39276"/>
                          </a:moveTo>
                          <a:cubicBezTo>
                            <a:pt x="419136" y="40962"/>
                            <a:pt x="411013" y="42954"/>
                            <a:pt x="397372" y="43873"/>
                          </a:cubicBezTo>
                          <a:cubicBezTo>
                            <a:pt x="397372" y="43873"/>
                            <a:pt x="188774" y="56901"/>
                            <a:pt x="181417" y="56901"/>
                          </a:cubicBezTo>
                          <a:cubicBezTo>
                            <a:pt x="174060" y="56901"/>
                            <a:pt x="18493" y="9695"/>
                            <a:pt x="18493" y="9695"/>
                          </a:cubicBezTo>
                          <a:cubicBezTo>
                            <a:pt x="5465" y="5710"/>
                            <a:pt x="-2505" y="1571"/>
                            <a:pt x="714" y="345"/>
                          </a:cubicBezTo>
                          <a:cubicBezTo>
                            <a:pt x="3932" y="-881"/>
                            <a:pt x="17267" y="1265"/>
                            <a:pt x="30295" y="5097"/>
                          </a:cubicBezTo>
                          <a:lnTo>
                            <a:pt x="154748" y="42034"/>
                          </a:lnTo>
                          <a:cubicBezTo>
                            <a:pt x="167776" y="45866"/>
                            <a:pt x="189387" y="48472"/>
                            <a:pt x="203028" y="47705"/>
                          </a:cubicBezTo>
                          <a:lnTo>
                            <a:pt x="384497" y="37743"/>
                          </a:lnTo>
                          <a:cubicBezTo>
                            <a:pt x="397985" y="36976"/>
                            <a:pt x="412085" y="37743"/>
                            <a:pt x="415611" y="39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631" name="Vrije vorm: vorm 1630">
                      <a:extLst>
                        <a:ext uri="{FF2B5EF4-FFF2-40B4-BE49-F238E27FC236}">
                          <a16:creationId xmlns:a16="http://schemas.microsoft.com/office/drawing/2014/main" id="{994206CE-4B16-990E-59AD-7B68C5000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982" y="5201048"/>
                      <a:ext cx="134215" cy="43280"/>
                    </a:xfrm>
                    <a:custGeom>
                      <a:avLst/>
                      <a:gdLst>
                        <a:gd name="connsiteX0" fmla="*/ 134216 w 134215"/>
                        <a:gd name="connsiteY0" fmla="*/ 839 h 43280"/>
                        <a:gd name="connsiteX1" fmla="*/ 107701 w 134215"/>
                        <a:gd name="connsiteY1" fmla="*/ 4518 h 43280"/>
                        <a:gd name="connsiteX2" fmla="*/ 19571 w 134215"/>
                        <a:gd name="connsiteY2" fmla="*/ 32259 h 43280"/>
                        <a:gd name="connsiteX3" fmla="*/ 413 w 134215"/>
                        <a:gd name="connsiteY3" fmla="*/ 42681 h 43280"/>
                        <a:gd name="connsiteX4" fmla="*/ 28308 w 134215"/>
                        <a:gd name="connsiteY4" fmla="*/ 38237 h 43280"/>
                        <a:gd name="connsiteX5" fmla="*/ 113372 w 134215"/>
                        <a:gd name="connsiteY5" fmla="*/ 11721 h 43280"/>
                        <a:gd name="connsiteX6" fmla="*/ 133909 w 134215"/>
                        <a:gd name="connsiteY6" fmla="*/ 686 h 43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215" h="43280">
                          <a:moveTo>
                            <a:pt x="134216" y="839"/>
                          </a:moveTo>
                          <a:cubicBezTo>
                            <a:pt x="132530" y="-1153"/>
                            <a:pt x="120728" y="533"/>
                            <a:pt x="107701" y="4518"/>
                          </a:cubicBezTo>
                          <a:lnTo>
                            <a:pt x="19571" y="32259"/>
                          </a:lnTo>
                          <a:cubicBezTo>
                            <a:pt x="6697" y="36398"/>
                            <a:pt x="-2039" y="40995"/>
                            <a:pt x="413" y="42681"/>
                          </a:cubicBezTo>
                          <a:cubicBezTo>
                            <a:pt x="2865" y="44367"/>
                            <a:pt x="15433" y="42375"/>
                            <a:pt x="28308" y="38237"/>
                          </a:cubicBezTo>
                          <a:lnTo>
                            <a:pt x="113372" y="11721"/>
                          </a:lnTo>
                          <a:cubicBezTo>
                            <a:pt x="126399" y="7736"/>
                            <a:pt x="135595" y="2678"/>
                            <a:pt x="133909" y="6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632" name="Vrije vorm: vorm 1631">
                    <a:extLst>
                      <a:ext uri="{FF2B5EF4-FFF2-40B4-BE49-F238E27FC236}">
                        <a16:creationId xmlns:a16="http://schemas.microsoft.com/office/drawing/2014/main" id="{051E70FE-4D01-8B2C-E807-47823D2DC33C}"/>
                      </a:ext>
                    </a:extLst>
                  </p:cNvPr>
                  <p:cNvSpPr/>
                  <p:nvPr/>
                </p:nvSpPr>
                <p:spPr>
                  <a:xfrm>
                    <a:off x="684904" y="5111072"/>
                    <a:ext cx="181741" cy="142926"/>
                  </a:xfrm>
                  <a:custGeom>
                    <a:avLst/>
                    <a:gdLst>
                      <a:gd name="connsiteX0" fmla="*/ 169940 w 181741"/>
                      <a:gd name="connsiteY0" fmla="*/ 141394 h 142926"/>
                      <a:gd name="connsiteX1" fmla="*/ 3951 w 181741"/>
                      <a:gd name="connsiteY1" fmla="*/ 56177 h 142926"/>
                      <a:gd name="connsiteX2" fmla="*/ 3951 w 181741"/>
                      <a:gd name="connsiteY2" fmla="*/ 1920 h 142926"/>
                      <a:gd name="connsiteX3" fmla="*/ 15753 w 181741"/>
                      <a:gd name="connsiteY3" fmla="*/ 47440 h 142926"/>
                      <a:gd name="connsiteX4" fmla="*/ 151855 w 181741"/>
                      <a:gd name="connsiteY4" fmla="*/ 126220 h 142926"/>
                      <a:gd name="connsiteX5" fmla="*/ 181742 w 181741"/>
                      <a:gd name="connsiteY5" fmla="*/ 142927 h 142926"/>
                      <a:gd name="connsiteX6" fmla="*/ 169940 w 181741"/>
                      <a:gd name="connsiteY6" fmla="*/ 141394 h 142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741" h="142926">
                        <a:moveTo>
                          <a:pt x="169940" y="141394"/>
                        </a:moveTo>
                        <a:cubicBezTo>
                          <a:pt x="169940" y="141394"/>
                          <a:pt x="3951" y="63534"/>
                          <a:pt x="3951" y="56177"/>
                        </a:cubicBezTo>
                        <a:cubicBezTo>
                          <a:pt x="3951" y="48820"/>
                          <a:pt x="-4939" y="-11414"/>
                          <a:pt x="3951" y="1920"/>
                        </a:cubicBezTo>
                        <a:cubicBezTo>
                          <a:pt x="12687" y="15101"/>
                          <a:pt x="11308" y="40084"/>
                          <a:pt x="15753" y="47440"/>
                        </a:cubicBezTo>
                        <a:cubicBezTo>
                          <a:pt x="20197" y="54798"/>
                          <a:pt x="151855" y="126220"/>
                          <a:pt x="151855" y="126220"/>
                        </a:cubicBezTo>
                        <a:cubicBezTo>
                          <a:pt x="163810" y="132658"/>
                          <a:pt x="177144" y="140168"/>
                          <a:pt x="181742" y="142927"/>
                        </a:cubicBezTo>
                        <a:lnTo>
                          <a:pt x="169940" y="14139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3" name="Vrije vorm: vorm 1632">
                    <a:extLst>
                      <a:ext uri="{FF2B5EF4-FFF2-40B4-BE49-F238E27FC236}">
                        <a16:creationId xmlns:a16="http://schemas.microsoft.com/office/drawing/2014/main" id="{F549BDA3-F1FF-061E-0AF4-9EC4B357BA31}"/>
                      </a:ext>
                    </a:extLst>
                  </p:cNvPr>
                  <p:cNvSpPr/>
                  <p:nvPr/>
                </p:nvSpPr>
                <p:spPr>
                  <a:xfrm>
                    <a:off x="545003" y="5023284"/>
                    <a:ext cx="129521" cy="127935"/>
                  </a:xfrm>
                  <a:custGeom>
                    <a:avLst/>
                    <a:gdLst>
                      <a:gd name="connsiteX0" fmla="*/ 124693 w 129521"/>
                      <a:gd name="connsiteY0" fmla="*/ 120514 h 127935"/>
                      <a:gd name="connsiteX1" fmla="*/ 75801 w 129521"/>
                      <a:gd name="connsiteY1" fmla="*/ 94152 h 127935"/>
                      <a:gd name="connsiteX2" fmla="*/ 42082 w 129521"/>
                      <a:gd name="connsiteY2" fmla="*/ 60893 h 127935"/>
                      <a:gd name="connsiteX3" fmla="*/ 19245 w 129521"/>
                      <a:gd name="connsiteY3" fmla="*/ 20124 h 127935"/>
                      <a:gd name="connsiteX4" fmla="*/ 1312 w 129521"/>
                      <a:gd name="connsiteY4" fmla="*/ 45 h 127935"/>
                      <a:gd name="connsiteX5" fmla="*/ 7750 w 129521"/>
                      <a:gd name="connsiteY5" fmla="*/ 22882 h 127935"/>
                      <a:gd name="connsiteX6" fmla="*/ 39016 w 129521"/>
                      <a:gd name="connsiteY6" fmla="*/ 76986 h 127935"/>
                      <a:gd name="connsiteX7" fmla="*/ 73808 w 129521"/>
                      <a:gd name="connsiteY7" fmla="*/ 108406 h 127935"/>
                      <a:gd name="connsiteX8" fmla="*/ 110746 w 129521"/>
                      <a:gd name="connsiteY8" fmla="*/ 124806 h 127935"/>
                      <a:gd name="connsiteX9" fmla="*/ 129138 w 129521"/>
                      <a:gd name="connsiteY9" fmla="*/ 120514 h 127935"/>
                      <a:gd name="connsiteX10" fmla="*/ 124693 w 129521"/>
                      <a:gd name="connsiteY10" fmla="*/ 120514 h 127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9521" h="127935">
                        <a:moveTo>
                          <a:pt x="124693" y="120514"/>
                        </a:moveTo>
                        <a:lnTo>
                          <a:pt x="75801" y="94152"/>
                        </a:lnTo>
                        <a:cubicBezTo>
                          <a:pt x="63846" y="87715"/>
                          <a:pt x="48672" y="72695"/>
                          <a:pt x="42082" y="60893"/>
                        </a:cubicBezTo>
                        <a:lnTo>
                          <a:pt x="19245" y="20124"/>
                        </a:lnTo>
                        <a:cubicBezTo>
                          <a:pt x="12654" y="8322"/>
                          <a:pt x="4531" y="-721"/>
                          <a:pt x="1312" y="45"/>
                        </a:cubicBezTo>
                        <a:cubicBezTo>
                          <a:pt x="-1906" y="812"/>
                          <a:pt x="1006" y="11081"/>
                          <a:pt x="7750" y="22882"/>
                        </a:cubicBezTo>
                        <a:lnTo>
                          <a:pt x="39016" y="76986"/>
                        </a:lnTo>
                        <a:cubicBezTo>
                          <a:pt x="45760" y="88788"/>
                          <a:pt x="61393" y="102888"/>
                          <a:pt x="73808" y="108406"/>
                        </a:cubicBezTo>
                        <a:lnTo>
                          <a:pt x="110746" y="124806"/>
                        </a:lnTo>
                        <a:cubicBezTo>
                          <a:pt x="123160" y="130323"/>
                          <a:pt x="131437" y="128331"/>
                          <a:pt x="129138" y="120514"/>
                        </a:cubicBezTo>
                        <a:lnTo>
                          <a:pt x="124693" y="1205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4" name="Vrije vorm: vorm 1633">
                    <a:extLst>
                      <a:ext uri="{FF2B5EF4-FFF2-40B4-BE49-F238E27FC236}">
                        <a16:creationId xmlns:a16="http://schemas.microsoft.com/office/drawing/2014/main" id="{7A42982D-1BC6-FDCC-018A-E30B6A8AE842}"/>
                      </a:ext>
                    </a:extLst>
                  </p:cNvPr>
                  <p:cNvSpPr/>
                  <p:nvPr/>
                </p:nvSpPr>
                <p:spPr>
                  <a:xfrm>
                    <a:off x="306110" y="4939068"/>
                    <a:ext cx="275456" cy="173923"/>
                  </a:xfrm>
                  <a:custGeom>
                    <a:avLst/>
                    <a:gdLst>
                      <a:gd name="connsiteX0" fmla="*/ 257831 w 275456"/>
                      <a:gd name="connsiteY0" fmla="*/ 156297 h 173923"/>
                      <a:gd name="connsiteX1" fmla="*/ 68392 w 275456"/>
                      <a:gd name="connsiteY1" fmla="*/ 91618 h 173923"/>
                      <a:gd name="connsiteX2" fmla="*/ 5245 w 275456"/>
                      <a:gd name="connsiteY2" fmla="*/ 1956 h 173923"/>
                      <a:gd name="connsiteX3" fmla="*/ 5245 w 275456"/>
                      <a:gd name="connsiteY3" fmla="*/ 18203 h 173923"/>
                      <a:gd name="connsiteX4" fmla="*/ 63947 w 275456"/>
                      <a:gd name="connsiteY4" fmla="*/ 101887 h 173923"/>
                      <a:gd name="connsiteX5" fmla="*/ 275457 w 275456"/>
                      <a:gd name="connsiteY5" fmla="*/ 173923 h 173923"/>
                      <a:gd name="connsiteX6" fmla="*/ 257831 w 275456"/>
                      <a:gd name="connsiteY6" fmla="*/ 156297 h 17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5456" h="173923">
                        <a:moveTo>
                          <a:pt x="257831" y="156297"/>
                        </a:moveTo>
                        <a:lnTo>
                          <a:pt x="68392" y="91618"/>
                        </a:lnTo>
                        <a:lnTo>
                          <a:pt x="5245" y="1956"/>
                        </a:lnTo>
                        <a:cubicBezTo>
                          <a:pt x="5245" y="1956"/>
                          <a:pt x="-6556" y="-8313"/>
                          <a:pt x="5245" y="18203"/>
                        </a:cubicBezTo>
                        <a:cubicBezTo>
                          <a:pt x="17047" y="44565"/>
                          <a:pt x="63947" y="101887"/>
                          <a:pt x="63947" y="101887"/>
                        </a:cubicBezTo>
                        <a:lnTo>
                          <a:pt x="275457" y="173923"/>
                        </a:lnTo>
                        <a:cubicBezTo>
                          <a:pt x="275457" y="173923"/>
                          <a:pt x="274077" y="168099"/>
                          <a:pt x="257831" y="1562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5" name="Vrije vorm: vorm 1634">
                    <a:extLst>
                      <a:ext uri="{FF2B5EF4-FFF2-40B4-BE49-F238E27FC236}">
                        <a16:creationId xmlns:a16="http://schemas.microsoft.com/office/drawing/2014/main" id="{B1FE6CA5-DC23-F8E5-4452-7F94EF92E250}"/>
                      </a:ext>
                    </a:extLst>
                  </p:cNvPr>
                  <p:cNvSpPr/>
                  <p:nvPr/>
                </p:nvSpPr>
                <p:spPr>
                  <a:xfrm>
                    <a:off x="191957" y="4961984"/>
                    <a:ext cx="156029" cy="69775"/>
                  </a:xfrm>
                  <a:custGeom>
                    <a:avLst/>
                    <a:gdLst>
                      <a:gd name="connsiteX0" fmla="*/ 462 w 156029"/>
                      <a:gd name="connsiteY0" fmla="*/ 5556 h 69775"/>
                      <a:gd name="connsiteX1" fmla="*/ 62229 w 156029"/>
                      <a:gd name="connsiteY1" fmla="*/ 46632 h 69775"/>
                      <a:gd name="connsiteX2" fmla="*/ 156029 w 156029"/>
                      <a:gd name="connsiteY2" fmla="*/ 69775 h 69775"/>
                      <a:gd name="connsiteX3" fmla="*/ 138557 w 156029"/>
                      <a:gd name="connsiteY3" fmla="*/ 53989 h 69775"/>
                      <a:gd name="connsiteX4" fmla="*/ 68053 w 156029"/>
                      <a:gd name="connsiteY4" fmla="*/ 39275 h 69775"/>
                      <a:gd name="connsiteX5" fmla="*/ 9352 w 156029"/>
                      <a:gd name="connsiteY5" fmla="*/ 1111 h 69775"/>
                      <a:gd name="connsiteX6" fmla="*/ 462 w 156029"/>
                      <a:gd name="connsiteY6" fmla="*/ 5556 h 69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029" h="69775">
                        <a:moveTo>
                          <a:pt x="462" y="5556"/>
                        </a:moveTo>
                        <a:lnTo>
                          <a:pt x="62229" y="46632"/>
                        </a:lnTo>
                        <a:lnTo>
                          <a:pt x="156029" y="69775"/>
                        </a:lnTo>
                        <a:cubicBezTo>
                          <a:pt x="156029" y="69775"/>
                          <a:pt x="153270" y="59813"/>
                          <a:pt x="138557" y="53989"/>
                        </a:cubicBezTo>
                        <a:cubicBezTo>
                          <a:pt x="123843" y="48165"/>
                          <a:pt x="68053" y="39275"/>
                          <a:pt x="68053" y="39275"/>
                        </a:cubicBezTo>
                        <a:lnTo>
                          <a:pt x="9352" y="1111"/>
                        </a:lnTo>
                        <a:cubicBezTo>
                          <a:pt x="9352" y="1111"/>
                          <a:pt x="-2450" y="-3334"/>
                          <a:pt x="462" y="55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6" name="Vrije vorm: vorm 1635">
                    <a:extLst>
                      <a:ext uri="{FF2B5EF4-FFF2-40B4-BE49-F238E27FC236}">
                        <a16:creationId xmlns:a16="http://schemas.microsoft.com/office/drawing/2014/main" id="{6FB5F87F-4A8E-C544-CAD3-18974A9A2C59}"/>
                      </a:ext>
                    </a:extLst>
                  </p:cNvPr>
                  <p:cNvSpPr/>
                  <p:nvPr/>
                </p:nvSpPr>
                <p:spPr>
                  <a:xfrm>
                    <a:off x="354117" y="5084024"/>
                    <a:ext cx="106960" cy="14253"/>
                  </a:xfrm>
                  <a:custGeom>
                    <a:avLst/>
                    <a:gdLst>
                      <a:gd name="connsiteX0" fmla="*/ 104069 w 106960"/>
                      <a:gd name="connsiteY0" fmla="*/ 5518 h 14253"/>
                      <a:gd name="connsiteX1" fmla="*/ 65905 w 106960"/>
                      <a:gd name="connsiteY1" fmla="*/ 14254 h 14253"/>
                      <a:gd name="connsiteX2" fmla="*/ 0 w 106960"/>
                      <a:gd name="connsiteY2" fmla="*/ 10882 h 14253"/>
                      <a:gd name="connsiteX3" fmla="*/ 33566 w 106960"/>
                      <a:gd name="connsiteY3" fmla="*/ 5518 h 14253"/>
                      <a:gd name="connsiteX4" fmla="*/ 93953 w 106960"/>
                      <a:gd name="connsiteY4" fmla="*/ 0 h 14253"/>
                      <a:gd name="connsiteX5" fmla="*/ 104069 w 106960"/>
                      <a:gd name="connsiteY5" fmla="*/ 5518 h 14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960" h="14253">
                        <a:moveTo>
                          <a:pt x="104069" y="5518"/>
                        </a:moveTo>
                        <a:lnTo>
                          <a:pt x="65905" y="14254"/>
                        </a:lnTo>
                        <a:lnTo>
                          <a:pt x="0" y="10882"/>
                        </a:lnTo>
                        <a:cubicBezTo>
                          <a:pt x="0" y="10882"/>
                          <a:pt x="10116" y="5518"/>
                          <a:pt x="33566" y="5518"/>
                        </a:cubicBezTo>
                        <a:cubicBezTo>
                          <a:pt x="57016" y="5518"/>
                          <a:pt x="93953" y="0"/>
                          <a:pt x="93953" y="0"/>
                        </a:cubicBezTo>
                        <a:cubicBezTo>
                          <a:pt x="93953" y="0"/>
                          <a:pt x="114338" y="1226"/>
                          <a:pt x="104069" y="55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7" name="Vrije vorm: vorm 1636">
                    <a:extLst>
                      <a:ext uri="{FF2B5EF4-FFF2-40B4-BE49-F238E27FC236}">
                        <a16:creationId xmlns:a16="http://schemas.microsoft.com/office/drawing/2014/main" id="{CDF73C7B-EC4A-1316-ADD5-685066AFA703}"/>
                      </a:ext>
                    </a:extLst>
                  </p:cNvPr>
                  <p:cNvSpPr/>
                  <p:nvPr/>
                </p:nvSpPr>
                <p:spPr>
                  <a:xfrm>
                    <a:off x="452022" y="5094035"/>
                    <a:ext cx="20877" cy="41548"/>
                  </a:xfrm>
                  <a:custGeom>
                    <a:avLst/>
                    <a:gdLst>
                      <a:gd name="connsiteX0" fmla="*/ 10609 w 20877"/>
                      <a:gd name="connsiteY0" fmla="*/ 4243 h 41548"/>
                      <a:gd name="connsiteX1" fmla="*/ 4785 w 20877"/>
                      <a:gd name="connsiteY1" fmla="*/ 37962 h 41548"/>
                      <a:gd name="connsiteX2" fmla="*/ 20878 w 20877"/>
                      <a:gd name="connsiteY2" fmla="*/ 1331 h 41548"/>
                      <a:gd name="connsiteX3" fmla="*/ 10609 w 20877"/>
                      <a:gd name="connsiteY3" fmla="*/ 4243 h 41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77" h="41548">
                        <a:moveTo>
                          <a:pt x="10609" y="4243"/>
                        </a:moveTo>
                        <a:cubicBezTo>
                          <a:pt x="10609" y="4243"/>
                          <a:pt x="-8703" y="55281"/>
                          <a:pt x="4785" y="37962"/>
                        </a:cubicBezTo>
                        <a:cubicBezTo>
                          <a:pt x="15054" y="24781"/>
                          <a:pt x="20878" y="1331"/>
                          <a:pt x="20878" y="1331"/>
                        </a:cubicBezTo>
                        <a:cubicBezTo>
                          <a:pt x="20878" y="1331"/>
                          <a:pt x="16433" y="-3114"/>
                          <a:pt x="10609" y="42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8" name="Vrije vorm: vorm 1637">
                    <a:extLst>
                      <a:ext uri="{FF2B5EF4-FFF2-40B4-BE49-F238E27FC236}">
                        <a16:creationId xmlns:a16="http://schemas.microsoft.com/office/drawing/2014/main" id="{5C43657B-3972-63B7-55DE-46C1D11F6AE0}"/>
                      </a:ext>
                    </a:extLst>
                  </p:cNvPr>
                  <p:cNvSpPr/>
                  <p:nvPr/>
                </p:nvSpPr>
                <p:spPr>
                  <a:xfrm>
                    <a:off x="607955" y="5022427"/>
                    <a:ext cx="115837" cy="46729"/>
                  </a:xfrm>
                  <a:custGeom>
                    <a:avLst/>
                    <a:gdLst>
                      <a:gd name="connsiteX0" fmla="*/ 113239 w 115837"/>
                      <a:gd name="connsiteY0" fmla="*/ 46577 h 46729"/>
                      <a:gd name="connsiteX1" fmla="*/ 127 w 115837"/>
                      <a:gd name="connsiteY1" fmla="*/ 2589 h 46729"/>
                      <a:gd name="connsiteX2" fmla="*/ 19285 w 115837"/>
                      <a:gd name="connsiteY2" fmla="*/ 2589 h 46729"/>
                      <a:gd name="connsiteX3" fmla="*/ 105882 w 115837"/>
                      <a:gd name="connsiteY3" fmla="*/ 32016 h 46729"/>
                      <a:gd name="connsiteX4" fmla="*/ 113239 w 115837"/>
                      <a:gd name="connsiteY4" fmla="*/ 46730 h 4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837" h="46729">
                        <a:moveTo>
                          <a:pt x="113239" y="46577"/>
                        </a:moveTo>
                        <a:lnTo>
                          <a:pt x="127" y="2589"/>
                        </a:lnTo>
                        <a:cubicBezTo>
                          <a:pt x="127" y="2589"/>
                          <a:pt x="-2785" y="-3236"/>
                          <a:pt x="19285" y="2589"/>
                        </a:cubicBezTo>
                        <a:cubicBezTo>
                          <a:pt x="41356" y="8413"/>
                          <a:pt x="105882" y="32016"/>
                          <a:pt x="105882" y="32016"/>
                        </a:cubicBezTo>
                        <a:cubicBezTo>
                          <a:pt x="105882" y="32016"/>
                          <a:pt x="121975" y="42285"/>
                          <a:pt x="113239" y="467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39" name="Vrije vorm: vorm 1638">
                    <a:extLst>
                      <a:ext uri="{FF2B5EF4-FFF2-40B4-BE49-F238E27FC236}">
                        <a16:creationId xmlns:a16="http://schemas.microsoft.com/office/drawing/2014/main" id="{E316DE23-D295-9A68-8F37-51570B300A10}"/>
                      </a:ext>
                    </a:extLst>
                  </p:cNvPr>
                  <p:cNvSpPr/>
                  <p:nvPr/>
                </p:nvSpPr>
                <p:spPr>
                  <a:xfrm>
                    <a:off x="435769" y="4940421"/>
                    <a:ext cx="144865" cy="34629"/>
                  </a:xfrm>
                  <a:custGeom>
                    <a:avLst/>
                    <a:gdLst>
                      <a:gd name="connsiteX0" fmla="*/ 144418 w 144865"/>
                      <a:gd name="connsiteY0" fmla="*/ 5202 h 34629"/>
                      <a:gd name="connsiteX1" fmla="*/ 500 w 144865"/>
                      <a:gd name="connsiteY1" fmla="*/ 34630 h 34629"/>
                      <a:gd name="connsiteX2" fmla="*/ 13681 w 144865"/>
                      <a:gd name="connsiteY2" fmla="*/ 25740 h 34629"/>
                      <a:gd name="connsiteX3" fmla="*/ 144418 w 144865"/>
                      <a:gd name="connsiteY3" fmla="*/ 5202 h 34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865" h="34629">
                        <a:moveTo>
                          <a:pt x="144418" y="5202"/>
                        </a:moveTo>
                        <a:lnTo>
                          <a:pt x="500" y="34630"/>
                        </a:lnTo>
                        <a:cubicBezTo>
                          <a:pt x="500" y="34630"/>
                          <a:pt x="-3945" y="31718"/>
                          <a:pt x="13681" y="25740"/>
                        </a:cubicBezTo>
                        <a:cubicBezTo>
                          <a:pt x="31306" y="19916"/>
                          <a:pt x="153155" y="-12424"/>
                          <a:pt x="144418" y="52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0" name="Vrije vorm: vorm 1639">
                    <a:extLst>
                      <a:ext uri="{FF2B5EF4-FFF2-40B4-BE49-F238E27FC236}">
                        <a16:creationId xmlns:a16="http://schemas.microsoft.com/office/drawing/2014/main" id="{8BBBD0E4-BD67-1953-101C-53CDF896AD4D}"/>
                      </a:ext>
                    </a:extLst>
                  </p:cNvPr>
                  <p:cNvSpPr/>
                  <p:nvPr/>
                </p:nvSpPr>
                <p:spPr>
                  <a:xfrm>
                    <a:off x="356005" y="4916408"/>
                    <a:ext cx="67396" cy="18649"/>
                  </a:xfrm>
                  <a:custGeom>
                    <a:avLst/>
                    <a:gdLst>
                      <a:gd name="connsiteX0" fmla="*/ 66776 w 67396"/>
                      <a:gd name="connsiteY0" fmla="*/ 2853 h 18649"/>
                      <a:gd name="connsiteX1" fmla="*/ 258 w 67396"/>
                      <a:gd name="connsiteY1" fmla="*/ 17873 h 18649"/>
                      <a:gd name="connsiteX2" fmla="*/ 66776 w 67396"/>
                      <a:gd name="connsiteY2" fmla="*/ 2853 h 18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396" h="18649">
                        <a:moveTo>
                          <a:pt x="66776" y="2853"/>
                        </a:moveTo>
                        <a:cubicBezTo>
                          <a:pt x="66776" y="2853"/>
                          <a:pt x="5622" y="22778"/>
                          <a:pt x="258" y="17873"/>
                        </a:cubicBezTo>
                        <a:cubicBezTo>
                          <a:pt x="-5107" y="12968"/>
                          <a:pt x="75206" y="-7416"/>
                          <a:pt x="66776" y="28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1" name="Vrije vorm: vorm 1640">
                    <a:extLst>
                      <a:ext uri="{FF2B5EF4-FFF2-40B4-BE49-F238E27FC236}">
                        <a16:creationId xmlns:a16="http://schemas.microsoft.com/office/drawing/2014/main" id="{9E245CE9-116B-1091-4426-54C2D2716868}"/>
                      </a:ext>
                    </a:extLst>
                  </p:cNvPr>
                  <p:cNvSpPr/>
                  <p:nvPr/>
                </p:nvSpPr>
                <p:spPr>
                  <a:xfrm>
                    <a:off x="329922" y="4872207"/>
                    <a:ext cx="199335" cy="44600"/>
                  </a:xfrm>
                  <a:custGeom>
                    <a:avLst/>
                    <a:gdLst>
                      <a:gd name="connsiteX0" fmla="*/ 196469 w 199335"/>
                      <a:gd name="connsiteY0" fmla="*/ 44448 h 44600"/>
                      <a:gd name="connsiteX1" fmla="*/ 154933 w 199335"/>
                      <a:gd name="connsiteY1" fmla="*/ 44448 h 44600"/>
                      <a:gd name="connsiteX2" fmla="*/ 105887 w 199335"/>
                      <a:gd name="connsiteY2" fmla="*/ 40923 h 44600"/>
                      <a:gd name="connsiteX3" fmla="*/ 50098 w 199335"/>
                      <a:gd name="connsiteY3" fmla="*/ 32646 h 44600"/>
                      <a:gd name="connsiteX4" fmla="*/ 9635 w 199335"/>
                      <a:gd name="connsiteY4" fmla="*/ 14714 h 44600"/>
                      <a:gd name="connsiteX5" fmla="*/ 2125 w 199335"/>
                      <a:gd name="connsiteY5" fmla="*/ 0 h 44600"/>
                      <a:gd name="connsiteX6" fmla="*/ 10861 w 199335"/>
                      <a:gd name="connsiteY6" fmla="*/ 4445 h 44600"/>
                      <a:gd name="connsiteX7" fmla="*/ 19597 w 199335"/>
                      <a:gd name="connsiteY7" fmla="*/ 8889 h 44600"/>
                      <a:gd name="connsiteX8" fmla="*/ 55769 w 199335"/>
                      <a:gd name="connsiteY8" fmla="*/ 25442 h 44600"/>
                      <a:gd name="connsiteX9" fmla="*/ 102362 w 199335"/>
                      <a:gd name="connsiteY9" fmla="*/ 31880 h 44600"/>
                      <a:gd name="connsiteX10" fmla="*/ 151408 w 199335"/>
                      <a:gd name="connsiteY10" fmla="*/ 35558 h 44600"/>
                      <a:gd name="connsiteX11" fmla="*/ 196469 w 199335"/>
                      <a:gd name="connsiteY11" fmla="*/ 44601 h 44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9335" h="44600">
                        <a:moveTo>
                          <a:pt x="196469" y="44448"/>
                        </a:moveTo>
                        <a:lnTo>
                          <a:pt x="154933" y="44448"/>
                        </a:lnTo>
                        <a:cubicBezTo>
                          <a:pt x="141445" y="44448"/>
                          <a:pt x="119375" y="42915"/>
                          <a:pt x="105887" y="40923"/>
                        </a:cubicBezTo>
                        <a:lnTo>
                          <a:pt x="50098" y="32646"/>
                        </a:lnTo>
                        <a:cubicBezTo>
                          <a:pt x="36610" y="30654"/>
                          <a:pt x="18524" y="22684"/>
                          <a:pt x="9635" y="14714"/>
                        </a:cubicBezTo>
                        <a:cubicBezTo>
                          <a:pt x="899" y="6897"/>
                          <a:pt x="-2627" y="153"/>
                          <a:pt x="2125" y="0"/>
                        </a:cubicBezTo>
                        <a:lnTo>
                          <a:pt x="10861" y="4445"/>
                        </a:lnTo>
                        <a:lnTo>
                          <a:pt x="19597" y="8889"/>
                        </a:lnTo>
                        <a:cubicBezTo>
                          <a:pt x="26034" y="16093"/>
                          <a:pt x="42281" y="23603"/>
                          <a:pt x="55769" y="25442"/>
                        </a:cubicBezTo>
                        <a:lnTo>
                          <a:pt x="102362" y="31880"/>
                        </a:lnTo>
                        <a:cubicBezTo>
                          <a:pt x="115850" y="33719"/>
                          <a:pt x="137920" y="35405"/>
                          <a:pt x="151408" y="35558"/>
                        </a:cubicBezTo>
                        <a:cubicBezTo>
                          <a:pt x="151408" y="35558"/>
                          <a:pt x="213175" y="36171"/>
                          <a:pt x="196469" y="446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2" name="Vrije vorm: vorm 1641">
                    <a:extLst>
                      <a:ext uri="{FF2B5EF4-FFF2-40B4-BE49-F238E27FC236}">
                        <a16:creationId xmlns:a16="http://schemas.microsoft.com/office/drawing/2014/main" id="{F3E81118-23E6-2330-1A16-40F66DE7B45E}"/>
                      </a:ext>
                    </a:extLst>
                  </p:cNvPr>
                  <p:cNvSpPr/>
                  <p:nvPr/>
                </p:nvSpPr>
                <p:spPr>
                  <a:xfrm>
                    <a:off x="484548" y="4826349"/>
                    <a:ext cx="161800" cy="140581"/>
                  </a:xfrm>
                  <a:custGeom>
                    <a:avLst/>
                    <a:gdLst>
                      <a:gd name="connsiteX0" fmla="*/ 0 w 161800"/>
                      <a:gd name="connsiteY0" fmla="*/ 2330 h 140581"/>
                      <a:gd name="connsiteX1" fmla="*/ 64833 w 161800"/>
                      <a:gd name="connsiteY1" fmla="*/ 97203 h 140581"/>
                      <a:gd name="connsiteX2" fmla="*/ 152962 w 161800"/>
                      <a:gd name="connsiteY2" fmla="*/ 135367 h 140581"/>
                      <a:gd name="connsiteX3" fmla="*/ 144226 w 161800"/>
                      <a:gd name="connsiteY3" fmla="*/ 116208 h 140581"/>
                      <a:gd name="connsiteX4" fmla="*/ 73722 w 161800"/>
                      <a:gd name="connsiteY4" fmla="*/ 89693 h 140581"/>
                      <a:gd name="connsiteX5" fmla="*/ 0 w 161800"/>
                      <a:gd name="connsiteY5" fmla="*/ 2177 h 140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800" h="140581">
                        <a:moveTo>
                          <a:pt x="0" y="2330"/>
                        </a:moveTo>
                        <a:cubicBezTo>
                          <a:pt x="0" y="2330"/>
                          <a:pt x="60388" y="94291"/>
                          <a:pt x="64833" y="97203"/>
                        </a:cubicBezTo>
                        <a:cubicBezTo>
                          <a:pt x="69277" y="100115"/>
                          <a:pt x="135336" y="117741"/>
                          <a:pt x="152962" y="135367"/>
                        </a:cubicBezTo>
                        <a:cubicBezTo>
                          <a:pt x="170588" y="152993"/>
                          <a:pt x="158786" y="120653"/>
                          <a:pt x="144226" y="116208"/>
                        </a:cubicBezTo>
                        <a:cubicBezTo>
                          <a:pt x="129512" y="111763"/>
                          <a:pt x="73722" y="89693"/>
                          <a:pt x="73722" y="89693"/>
                        </a:cubicBezTo>
                        <a:cubicBezTo>
                          <a:pt x="73722" y="89693"/>
                          <a:pt x="-153" y="-16369"/>
                          <a:pt x="0" y="21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3" name="Vrije vorm: vorm 1642">
                    <a:extLst>
                      <a:ext uri="{FF2B5EF4-FFF2-40B4-BE49-F238E27FC236}">
                        <a16:creationId xmlns:a16="http://schemas.microsoft.com/office/drawing/2014/main" id="{C611E871-BBF6-8FF8-5E78-D52D54C0832E}"/>
                      </a:ext>
                    </a:extLst>
                  </p:cNvPr>
                  <p:cNvSpPr/>
                  <p:nvPr/>
                </p:nvSpPr>
                <p:spPr>
                  <a:xfrm>
                    <a:off x="665719" y="4983550"/>
                    <a:ext cx="189046" cy="204756"/>
                  </a:xfrm>
                  <a:custGeom>
                    <a:avLst/>
                    <a:gdLst>
                      <a:gd name="connsiteX0" fmla="*/ 1065 w 189046"/>
                      <a:gd name="connsiteY0" fmla="*/ 6060 h 204756"/>
                      <a:gd name="connsiteX1" fmla="*/ 187592 w 189046"/>
                      <a:gd name="connsiteY1" fmla="*/ 204389 h 204756"/>
                      <a:gd name="connsiteX2" fmla="*/ 172878 w 189046"/>
                      <a:gd name="connsiteY2" fmla="*/ 176495 h 204756"/>
                      <a:gd name="connsiteX3" fmla="*/ 1065 w 189046"/>
                      <a:gd name="connsiteY3" fmla="*/ 6060 h 204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046" h="204756">
                        <a:moveTo>
                          <a:pt x="1065" y="6060"/>
                        </a:moveTo>
                        <a:cubicBezTo>
                          <a:pt x="1065" y="6060"/>
                          <a:pt x="183147" y="214658"/>
                          <a:pt x="187592" y="204389"/>
                        </a:cubicBezTo>
                        <a:cubicBezTo>
                          <a:pt x="192037" y="194120"/>
                          <a:pt x="186059" y="194120"/>
                          <a:pt x="172878" y="176495"/>
                        </a:cubicBezTo>
                        <a:cubicBezTo>
                          <a:pt x="159697" y="158869"/>
                          <a:pt x="-15182" y="-36548"/>
                          <a:pt x="1065" y="60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4" name="Vrije vorm: vorm 1643">
                    <a:extLst>
                      <a:ext uri="{FF2B5EF4-FFF2-40B4-BE49-F238E27FC236}">
                        <a16:creationId xmlns:a16="http://schemas.microsoft.com/office/drawing/2014/main" id="{C47496EE-8E7E-F1B8-6BDD-B5E476AF78AB}"/>
                      </a:ext>
                    </a:extLst>
                  </p:cNvPr>
                  <p:cNvSpPr/>
                  <p:nvPr/>
                </p:nvSpPr>
                <p:spPr>
                  <a:xfrm>
                    <a:off x="831289" y="5094190"/>
                    <a:ext cx="135997" cy="237893"/>
                  </a:xfrm>
                  <a:custGeom>
                    <a:avLst/>
                    <a:gdLst>
                      <a:gd name="connsiteX0" fmla="*/ 132222 w 135997"/>
                      <a:gd name="connsiteY0" fmla="*/ 224487 h 237893"/>
                      <a:gd name="connsiteX1" fmla="*/ 55895 w 135997"/>
                      <a:gd name="connsiteY1" fmla="*/ 115820 h 237893"/>
                      <a:gd name="connsiteX2" fmla="*/ 105 w 135997"/>
                      <a:gd name="connsiteY2" fmla="*/ 2708 h 237893"/>
                      <a:gd name="connsiteX3" fmla="*/ 47158 w 135997"/>
                      <a:gd name="connsiteY3" fmla="*/ 129001 h 237893"/>
                      <a:gd name="connsiteX4" fmla="*/ 133755 w 135997"/>
                      <a:gd name="connsiteY4" fmla="*/ 237668 h 237893"/>
                      <a:gd name="connsiteX5" fmla="*/ 132222 w 135997"/>
                      <a:gd name="connsiteY5" fmla="*/ 224487 h 237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997" h="237893">
                        <a:moveTo>
                          <a:pt x="132222" y="224487"/>
                        </a:moveTo>
                        <a:lnTo>
                          <a:pt x="55895" y="115820"/>
                        </a:lnTo>
                        <a:cubicBezTo>
                          <a:pt x="55895" y="115820"/>
                          <a:pt x="-2807" y="-20742"/>
                          <a:pt x="105" y="2708"/>
                        </a:cubicBezTo>
                        <a:cubicBezTo>
                          <a:pt x="3017" y="26158"/>
                          <a:pt x="47158" y="129001"/>
                          <a:pt x="47158" y="129001"/>
                        </a:cubicBezTo>
                        <a:cubicBezTo>
                          <a:pt x="47158" y="129001"/>
                          <a:pt x="127930" y="243645"/>
                          <a:pt x="133755" y="237668"/>
                        </a:cubicBezTo>
                        <a:cubicBezTo>
                          <a:pt x="139579" y="231844"/>
                          <a:pt x="132222" y="224487"/>
                          <a:pt x="132222" y="2244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5" name="Vrije vorm: vorm 1644">
                    <a:extLst>
                      <a:ext uri="{FF2B5EF4-FFF2-40B4-BE49-F238E27FC236}">
                        <a16:creationId xmlns:a16="http://schemas.microsoft.com/office/drawing/2014/main" id="{9645EACF-5216-A322-3A4C-9C8CC88E9CA6}"/>
                      </a:ext>
                    </a:extLst>
                  </p:cNvPr>
                  <p:cNvSpPr/>
                  <p:nvPr/>
                </p:nvSpPr>
                <p:spPr>
                  <a:xfrm>
                    <a:off x="828334" y="4977438"/>
                    <a:ext cx="137410" cy="188431"/>
                  </a:xfrm>
                  <a:custGeom>
                    <a:avLst/>
                    <a:gdLst>
                      <a:gd name="connsiteX0" fmla="*/ 135177 w 137410"/>
                      <a:gd name="connsiteY0" fmla="*/ 188431 h 188431"/>
                      <a:gd name="connsiteX1" fmla="*/ 89043 w 137410"/>
                      <a:gd name="connsiteY1" fmla="*/ 140151 h 188431"/>
                      <a:gd name="connsiteX2" fmla="*/ 52872 w 137410"/>
                      <a:gd name="connsiteY2" fmla="*/ 106739 h 188431"/>
                      <a:gd name="connsiteX3" fmla="*/ 42603 w 137410"/>
                      <a:gd name="connsiteY3" fmla="*/ 98309 h 188431"/>
                      <a:gd name="connsiteX4" fmla="*/ 15781 w 137410"/>
                      <a:gd name="connsiteY4" fmla="*/ 59226 h 188431"/>
                      <a:gd name="connsiteX5" fmla="*/ 1527 w 137410"/>
                      <a:gd name="connsiteY5" fmla="*/ 371 h 188431"/>
                      <a:gd name="connsiteX6" fmla="*/ 25897 w 137410"/>
                      <a:gd name="connsiteY6" fmla="*/ 56314 h 188431"/>
                      <a:gd name="connsiteX7" fmla="*/ 53332 w 137410"/>
                      <a:gd name="connsiteY7" fmla="*/ 94784 h 188431"/>
                      <a:gd name="connsiteX8" fmla="*/ 59922 w 137410"/>
                      <a:gd name="connsiteY8" fmla="*/ 99842 h 188431"/>
                      <a:gd name="connsiteX9" fmla="*/ 97780 w 137410"/>
                      <a:gd name="connsiteY9" fmla="*/ 131415 h 188431"/>
                      <a:gd name="connsiteX10" fmla="*/ 135177 w 137410"/>
                      <a:gd name="connsiteY10" fmla="*/ 188431 h 18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7410" h="188431">
                        <a:moveTo>
                          <a:pt x="135177" y="188431"/>
                        </a:moveTo>
                        <a:lnTo>
                          <a:pt x="89043" y="140151"/>
                        </a:lnTo>
                        <a:cubicBezTo>
                          <a:pt x="79694" y="130342"/>
                          <a:pt x="63448" y="115322"/>
                          <a:pt x="52872" y="106739"/>
                        </a:cubicBezTo>
                        <a:lnTo>
                          <a:pt x="42603" y="98309"/>
                        </a:lnTo>
                        <a:cubicBezTo>
                          <a:pt x="32028" y="89726"/>
                          <a:pt x="20073" y="72101"/>
                          <a:pt x="15781" y="59226"/>
                        </a:cubicBezTo>
                        <a:cubicBezTo>
                          <a:pt x="15781" y="59226"/>
                          <a:pt x="-5830" y="-5453"/>
                          <a:pt x="1527" y="371"/>
                        </a:cubicBezTo>
                        <a:cubicBezTo>
                          <a:pt x="8884" y="6195"/>
                          <a:pt x="25897" y="56314"/>
                          <a:pt x="25897" y="56314"/>
                        </a:cubicBezTo>
                        <a:cubicBezTo>
                          <a:pt x="30342" y="69188"/>
                          <a:pt x="42603" y="86508"/>
                          <a:pt x="53332" y="94784"/>
                        </a:cubicBezTo>
                        <a:lnTo>
                          <a:pt x="59922" y="99842"/>
                        </a:lnTo>
                        <a:cubicBezTo>
                          <a:pt x="70651" y="108119"/>
                          <a:pt x="87664" y="122372"/>
                          <a:pt x="97780" y="131415"/>
                        </a:cubicBezTo>
                        <a:cubicBezTo>
                          <a:pt x="97780" y="131415"/>
                          <a:pt x="148511" y="176629"/>
                          <a:pt x="135177" y="1884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6" name="Vrije vorm: vorm 1645">
                    <a:extLst>
                      <a:ext uri="{FF2B5EF4-FFF2-40B4-BE49-F238E27FC236}">
                        <a16:creationId xmlns:a16="http://schemas.microsoft.com/office/drawing/2014/main" id="{18D4CF85-A2B1-FBB6-C18B-45DEFF9D0688}"/>
                      </a:ext>
                    </a:extLst>
                  </p:cNvPr>
                  <p:cNvSpPr/>
                  <p:nvPr/>
                </p:nvSpPr>
                <p:spPr>
                  <a:xfrm>
                    <a:off x="678245" y="4897190"/>
                    <a:ext cx="168189" cy="151275"/>
                  </a:xfrm>
                  <a:custGeom>
                    <a:avLst/>
                    <a:gdLst>
                      <a:gd name="connsiteX0" fmla="*/ 161885 w 168189"/>
                      <a:gd name="connsiteY0" fmla="*/ 151276 h 151275"/>
                      <a:gd name="connsiteX1" fmla="*/ 49846 w 168189"/>
                      <a:gd name="connsiteY1" fmla="*/ 71576 h 151275"/>
                      <a:gd name="connsiteX2" fmla="*/ 16280 w 168189"/>
                      <a:gd name="connsiteY2" fmla="*/ 36631 h 151275"/>
                      <a:gd name="connsiteX3" fmla="*/ 10763 w 168189"/>
                      <a:gd name="connsiteY3" fmla="*/ 28048 h 151275"/>
                      <a:gd name="connsiteX4" fmla="*/ 340 w 168189"/>
                      <a:gd name="connsiteY4" fmla="*/ 0 h 151275"/>
                      <a:gd name="connsiteX5" fmla="*/ 10609 w 168189"/>
                      <a:gd name="connsiteY5" fmla="*/ 11802 h 151275"/>
                      <a:gd name="connsiteX6" fmla="*/ 23484 w 168189"/>
                      <a:gd name="connsiteY6" fmla="*/ 30041 h 151275"/>
                      <a:gd name="connsiteX7" fmla="*/ 53065 w 168189"/>
                      <a:gd name="connsiteY7" fmla="*/ 66825 h 151275"/>
                      <a:gd name="connsiteX8" fmla="*/ 126787 w 168189"/>
                      <a:gd name="connsiteY8" fmla="*/ 116944 h 151275"/>
                      <a:gd name="connsiteX9" fmla="*/ 166789 w 168189"/>
                      <a:gd name="connsiteY9" fmla="*/ 145758 h 151275"/>
                      <a:gd name="connsiteX10" fmla="*/ 161885 w 168189"/>
                      <a:gd name="connsiteY10" fmla="*/ 151276 h 151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8189" h="151275">
                        <a:moveTo>
                          <a:pt x="161885" y="151276"/>
                        </a:moveTo>
                        <a:lnTo>
                          <a:pt x="49846" y="71576"/>
                        </a:lnTo>
                        <a:cubicBezTo>
                          <a:pt x="38811" y="63759"/>
                          <a:pt x="23790" y="47973"/>
                          <a:pt x="16280" y="36631"/>
                        </a:cubicBezTo>
                        <a:lnTo>
                          <a:pt x="10763" y="28048"/>
                        </a:lnTo>
                        <a:cubicBezTo>
                          <a:pt x="3406" y="16706"/>
                          <a:pt x="-1346" y="3985"/>
                          <a:pt x="340" y="0"/>
                        </a:cubicBezTo>
                        <a:lnTo>
                          <a:pt x="10609" y="11802"/>
                        </a:lnTo>
                        <a:cubicBezTo>
                          <a:pt x="20878" y="23603"/>
                          <a:pt x="23484" y="30041"/>
                          <a:pt x="23484" y="30041"/>
                        </a:cubicBezTo>
                        <a:cubicBezTo>
                          <a:pt x="28542" y="42609"/>
                          <a:pt x="41876" y="59162"/>
                          <a:pt x="53065" y="66825"/>
                        </a:cubicBezTo>
                        <a:lnTo>
                          <a:pt x="126787" y="116944"/>
                        </a:lnTo>
                        <a:cubicBezTo>
                          <a:pt x="137975" y="124607"/>
                          <a:pt x="156061" y="137482"/>
                          <a:pt x="166789" y="145758"/>
                        </a:cubicBezTo>
                        <a:cubicBezTo>
                          <a:pt x="166789" y="145758"/>
                          <a:pt x="172154" y="149896"/>
                          <a:pt x="161885" y="151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647" name="Vrije vorm: vorm 1646">
                    <a:extLst>
                      <a:ext uri="{FF2B5EF4-FFF2-40B4-BE49-F238E27FC236}">
                        <a16:creationId xmlns:a16="http://schemas.microsoft.com/office/drawing/2014/main" id="{A0C2485B-9B97-11EC-EAE2-62A400E9E608}"/>
                      </a:ext>
                    </a:extLst>
                  </p:cNvPr>
                  <p:cNvSpPr/>
                  <p:nvPr/>
                </p:nvSpPr>
                <p:spPr>
                  <a:xfrm>
                    <a:off x="686660" y="4974367"/>
                    <a:ext cx="50298" cy="7427"/>
                  </a:xfrm>
                  <a:custGeom>
                    <a:avLst/>
                    <a:gdLst>
                      <a:gd name="connsiteX0" fmla="*/ 49708 w 50298"/>
                      <a:gd name="connsiteY0" fmla="*/ 7427 h 7427"/>
                      <a:gd name="connsiteX1" fmla="*/ 662 w 50298"/>
                      <a:gd name="connsiteY1" fmla="*/ 2063 h 7427"/>
                      <a:gd name="connsiteX2" fmla="*/ 49708 w 50298"/>
                      <a:gd name="connsiteY2" fmla="*/ 7427 h 7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0298" h="7427">
                        <a:moveTo>
                          <a:pt x="49708" y="7427"/>
                        </a:moveTo>
                        <a:cubicBezTo>
                          <a:pt x="49708" y="7427"/>
                          <a:pt x="-6695" y="4975"/>
                          <a:pt x="662" y="2063"/>
                        </a:cubicBezTo>
                        <a:cubicBezTo>
                          <a:pt x="8019" y="-849"/>
                          <a:pt x="56145" y="-1922"/>
                          <a:pt x="49708" y="74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1648" name="Vrije vorm: vorm 1647">
                  <a:extLst>
                    <a:ext uri="{FF2B5EF4-FFF2-40B4-BE49-F238E27FC236}">
                      <a16:creationId xmlns:a16="http://schemas.microsoft.com/office/drawing/2014/main" id="{1AFF1764-01F7-A248-357D-FDD340EFD946}"/>
                    </a:ext>
                  </a:extLst>
                </p:cNvPr>
                <p:cNvSpPr/>
                <p:nvPr/>
              </p:nvSpPr>
              <p:spPr>
                <a:xfrm>
                  <a:off x="710925" y="4887620"/>
                  <a:ext cx="89451" cy="25518"/>
                </a:xfrm>
                <a:custGeom>
                  <a:avLst/>
                  <a:gdLst>
                    <a:gd name="connsiteX0" fmla="*/ 73415 w 89451"/>
                    <a:gd name="connsiteY0" fmla="*/ 24130 h 25518"/>
                    <a:gd name="connsiteX1" fmla="*/ 0 w 89451"/>
                    <a:gd name="connsiteY1" fmla="*/ 2060 h 25518"/>
                    <a:gd name="connsiteX2" fmla="*/ 67591 w 89451"/>
                    <a:gd name="connsiteY2" fmla="*/ 12328 h 25518"/>
                    <a:gd name="connsiteX3" fmla="*/ 73415 w 89451"/>
                    <a:gd name="connsiteY3" fmla="*/ 24130 h 25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451" h="25518">
                      <a:moveTo>
                        <a:pt x="73415" y="24130"/>
                      </a:moveTo>
                      <a:lnTo>
                        <a:pt x="0" y="2060"/>
                      </a:lnTo>
                      <a:cubicBezTo>
                        <a:pt x="0" y="2060"/>
                        <a:pt x="22071" y="-6830"/>
                        <a:pt x="67591" y="12328"/>
                      </a:cubicBezTo>
                      <a:cubicBezTo>
                        <a:pt x="113112" y="31487"/>
                        <a:pt x="73415" y="24130"/>
                        <a:pt x="73415" y="24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49" name="Vrije vorm: vorm 1648">
                  <a:extLst>
                    <a:ext uri="{FF2B5EF4-FFF2-40B4-BE49-F238E27FC236}">
                      <a16:creationId xmlns:a16="http://schemas.microsoft.com/office/drawing/2014/main" id="{102B951D-4A4D-F2E9-8E72-100BBDE0F0E5}"/>
                    </a:ext>
                  </a:extLst>
                </p:cNvPr>
                <p:cNvSpPr/>
                <p:nvPr/>
              </p:nvSpPr>
              <p:spPr>
                <a:xfrm>
                  <a:off x="476809" y="4742792"/>
                  <a:ext cx="199395" cy="58911"/>
                </a:xfrm>
                <a:custGeom>
                  <a:avLst/>
                  <a:gdLst>
                    <a:gd name="connsiteX0" fmla="*/ 195799 w 199395"/>
                    <a:gd name="connsiteY0" fmla="*/ 58912 h 58911"/>
                    <a:gd name="connsiteX1" fmla="*/ 88664 w 199395"/>
                    <a:gd name="connsiteY1" fmla="*/ 44198 h 58911"/>
                    <a:gd name="connsiteX2" fmla="*/ 535 w 199395"/>
                    <a:gd name="connsiteY2" fmla="*/ 210 h 58911"/>
                    <a:gd name="connsiteX3" fmla="*/ 21073 w 199395"/>
                    <a:gd name="connsiteY3" fmla="*/ 6034 h 58911"/>
                    <a:gd name="connsiteX4" fmla="*/ 91576 w 199395"/>
                    <a:gd name="connsiteY4" fmla="*/ 36841 h 58911"/>
                    <a:gd name="connsiteX5" fmla="*/ 160547 w 199395"/>
                    <a:gd name="connsiteY5" fmla="*/ 45577 h 58911"/>
                    <a:gd name="connsiteX6" fmla="*/ 195799 w 199395"/>
                    <a:gd name="connsiteY6" fmla="*/ 58759 h 58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9395" h="58911">
                      <a:moveTo>
                        <a:pt x="195799" y="58912"/>
                      </a:moveTo>
                      <a:cubicBezTo>
                        <a:pt x="195799" y="58912"/>
                        <a:pt x="113494" y="50022"/>
                        <a:pt x="88664" y="44198"/>
                      </a:cubicBezTo>
                      <a:cubicBezTo>
                        <a:pt x="63682" y="38374"/>
                        <a:pt x="-6822" y="1589"/>
                        <a:pt x="535" y="210"/>
                      </a:cubicBezTo>
                      <a:cubicBezTo>
                        <a:pt x="7892" y="-1323"/>
                        <a:pt x="21073" y="6034"/>
                        <a:pt x="21073" y="6034"/>
                      </a:cubicBezTo>
                      <a:cubicBezTo>
                        <a:pt x="21073" y="6034"/>
                        <a:pt x="76863" y="35462"/>
                        <a:pt x="91576" y="36841"/>
                      </a:cubicBezTo>
                      <a:cubicBezTo>
                        <a:pt x="106290" y="38374"/>
                        <a:pt x="160547" y="45577"/>
                        <a:pt x="160547" y="45577"/>
                      </a:cubicBezTo>
                      <a:cubicBezTo>
                        <a:pt x="160547" y="45577"/>
                        <a:pt x="213425" y="51402"/>
                        <a:pt x="195799" y="587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0" name="Vrije vorm: vorm 1649">
                  <a:extLst>
                    <a:ext uri="{FF2B5EF4-FFF2-40B4-BE49-F238E27FC236}">
                      <a16:creationId xmlns:a16="http://schemas.microsoft.com/office/drawing/2014/main" id="{23AECA84-9998-1AD3-0865-E146FA0D463A}"/>
                    </a:ext>
                  </a:extLst>
                </p:cNvPr>
                <p:cNvSpPr/>
                <p:nvPr/>
              </p:nvSpPr>
              <p:spPr>
                <a:xfrm>
                  <a:off x="445684" y="4661097"/>
                  <a:ext cx="105890" cy="43587"/>
                </a:xfrm>
                <a:custGeom>
                  <a:avLst/>
                  <a:gdLst>
                    <a:gd name="connsiteX0" fmla="*/ 103697 w 105890"/>
                    <a:gd name="connsiteY0" fmla="*/ 43588 h 43587"/>
                    <a:gd name="connsiteX1" fmla="*/ 394 w 105890"/>
                    <a:gd name="connsiteY1" fmla="*/ 213 h 43587"/>
                    <a:gd name="connsiteX2" fmla="*/ 53731 w 105890"/>
                    <a:gd name="connsiteY2" fmla="*/ 15693 h 43587"/>
                    <a:gd name="connsiteX3" fmla="*/ 103697 w 105890"/>
                    <a:gd name="connsiteY3" fmla="*/ 43588 h 43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890" h="43587">
                      <a:moveTo>
                        <a:pt x="103697" y="43588"/>
                      </a:moveTo>
                      <a:cubicBezTo>
                        <a:pt x="103697" y="43588"/>
                        <a:pt x="-7423" y="2359"/>
                        <a:pt x="394" y="213"/>
                      </a:cubicBezTo>
                      <a:cubicBezTo>
                        <a:pt x="8211" y="-1933"/>
                        <a:pt x="40550" y="12781"/>
                        <a:pt x="53731" y="15693"/>
                      </a:cubicBezTo>
                      <a:cubicBezTo>
                        <a:pt x="66912" y="18605"/>
                        <a:pt x="116878" y="42055"/>
                        <a:pt x="103697" y="43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1" name="Vrije vorm: vorm 1650">
                  <a:extLst>
                    <a:ext uri="{FF2B5EF4-FFF2-40B4-BE49-F238E27FC236}">
                      <a16:creationId xmlns:a16="http://schemas.microsoft.com/office/drawing/2014/main" id="{1870E926-3A6C-067C-1ABB-B58EBB2A11D7}"/>
                    </a:ext>
                  </a:extLst>
                </p:cNvPr>
                <p:cNvSpPr/>
                <p:nvPr/>
              </p:nvSpPr>
              <p:spPr>
                <a:xfrm>
                  <a:off x="651447" y="4764876"/>
                  <a:ext cx="239275" cy="197236"/>
                </a:xfrm>
                <a:custGeom>
                  <a:avLst/>
                  <a:gdLst>
                    <a:gd name="connsiteX0" fmla="*/ 232518 w 239275"/>
                    <a:gd name="connsiteY0" fmla="*/ 195767 h 197236"/>
                    <a:gd name="connsiteX1" fmla="*/ 141630 w 239275"/>
                    <a:gd name="connsiteY1" fmla="*/ 124957 h 197236"/>
                    <a:gd name="connsiteX2" fmla="*/ 53500 w 239275"/>
                    <a:gd name="connsiteY2" fmla="*/ 38207 h 197236"/>
                    <a:gd name="connsiteX3" fmla="*/ 623 w 239275"/>
                    <a:gd name="connsiteY3" fmla="*/ 43 h 197236"/>
                    <a:gd name="connsiteX4" fmla="*/ 66681 w 239275"/>
                    <a:gd name="connsiteY4" fmla="*/ 35295 h 197236"/>
                    <a:gd name="connsiteX5" fmla="*/ 141630 w 239275"/>
                    <a:gd name="connsiteY5" fmla="*/ 107331 h 197236"/>
                    <a:gd name="connsiteX6" fmla="*/ 198952 w 239275"/>
                    <a:gd name="connsiteY6" fmla="*/ 158829 h 197236"/>
                    <a:gd name="connsiteX7" fmla="*/ 232518 w 239275"/>
                    <a:gd name="connsiteY7" fmla="*/ 195920 h 19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275" h="197236">
                      <a:moveTo>
                        <a:pt x="232518" y="195767"/>
                      </a:moveTo>
                      <a:cubicBezTo>
                        <a:pt x="232518" y="195767"/>
                        <a:pt x="165080" y="152852"/>
                        <a:pt x="141630" y="124957"/>
                      </a:cubicBezTo>
                      <a:cubicBezTo>
                        <a:pt x="118180" y="97062"/>
                        <a:pt x="53500" y="38207"/>
                        <a:pt x="53500" y="38207"/>
                      </a:cubicBezTo>
                      <a:cubicBezTo>
                        <a:pt x="53500" y="38207"/>
                        <a:pt x="-6734" y="-1490"/>
                        <a:pt x="623" y="43"/>
                      </a:cubicBezTo>
                      <a:cubicBezTo>
                        <a:pt x="7980" y="1576"/>
                        <a:pt x="56413" y="23493"/>
                        <a:pt x="66681" y="35295"/>
                      </a:cubicBezTo>
                      <a:cubicBezTo>
                        <a:pt x="76950" y="47097"/>
                        <a:pt x="141630" y="107331"/>
                        <a:pt x="141630" y="107331"/>
                      </a:cubicBezTo>
                      <a:cubicBezTo>
                        <a:pt x="141630" y="107331"/>
                        <a:pt x="191595" y="154384"/>
                        <a:pt x="198952" y="158829"/>
                      </a:cubicBezTo>
                      <a:cubicBezTo>
                        <a:pt x="206309" y="163274"/>
                        <a:pt x="257347" y="205116"/>
                        <a:pt x="232518" y="1959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2" name="Vrije vorm: vorm 1651">
                  <a:extLst>
                    <a:ext uri="{FF2B5EF4-FFF2-40B4-BE49-F238E27FC236}">
                      <a16:creationId xmlns:a16="http://schemas.microsoft.com/office/drawing/2014/main" id="{AFC80CAB-27A4-8837-C92F-F17D3B513EF6}"/>
                    </a:ext>
                  </a:extLst>
                </p:cNvPr>
                <p:cNvSpPr/>
                <p:nvPr/>
              </p:nvSpPr>
              <p:spPr>
                <a:xfrm>
                  <a:off x="621263" y="4656235"/>
                  <a:ext cx="30041" cy="99934"/>
                </a:xfrm>
                <a:custGeom>
                  <a:avLst/>
                  <a:gdLst>
                    <a:gd name="connsiteX0" fmla="*/ 0 w 30041"/>
                    <a:gd name="connsiteY0" fmla="*/ 631 h 99934"/>
                    <a:gd name="connsiteX1" fmla="*/ 29428 w 30041"/>
                    <a:gd name="connsiteY1" fmla="*/ 99795 h 99934"/>
                    <a:gd name="connsiteX2" fmla="*/ 0 w 30041"/>
                    <a:gd name="connsiteY2" fmla="*/ 631 h 99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041" h="99934">
                      <a:moveTo>
                        <a:pt x="0" y="631"/>
                      </a:moveTo>
                      <a:cubicBezTo>
                        <a:pt x="0" y="631"/>
                        <a:pt x="24983" y="104240"/>
                        <a:pt x="29428" y="99795"/>
                      </a:cubicBezTo>
                      <a:cubicBezTo>
                        <a:pt x="33872" y="95350"/>
                        <a:pt x="13181" y="-9025"/>
                        <a:pt x="0" y="6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3" name="Vrije vorm: vorm 1652">
                  <a:extLst>
                    <a:ext uri="{FF2B5EF4-FFF2-40B4-BE49-F238E27FC236}">
                      <a16:creationId xmlns:a16="http://schemas.microsoft.com/office/drawing/2014/main" id="{C843693A-8250-D4BE-A956-FCC7A89B0B8F}"/>
                    </a:ext>
                  </a:extLst>
                </p:cNvPr>
                <p:cNvSpPr/>
                <p:nvPr/>
              </p:nvSpPr>
              <p:spPr>
                <a:xfrm>
                  <a:off x="471520" y="4614291"/>
                  <a:ext cx="169366" cy="149096"/>
                </a:xfrm>
                <a:custGeom>
                  <a:avLst/>
                  <a:gdLst>
                    <a:gd name="connsiteX0" fmla="*/ 168901 w 169366"/>
                    <a:gd name="connsiteY0" fmla="*/ 149096 h 149096"/>
                    <a:gd name="connsiteX1" fmla="*/ 82305 w 169366"/>
                    <a:gd name="connsiteY1" fmla="*/ 80126 h 149096"/>
                    <a:gd name="connsiteX2" fmla="*/ 0 w 169366"/>
                    <a:gd name="connsiteY2" fmla="*/ 2265 h 149096"/>
                    <a:gd name="connsiteX3" fmla="*/ 10269 w 169366"/>
                    <a:gd name="connsiteY3" fmla="*/ 6710 h 149096"/>
                    <a:gd name="connsiteX4" fmla="*/ 93953 w 169366"/>
                    <a:gd name="connsiteY4" fmla="*/ 77214 h 149096"/>
                    <a:gd name="connsiteX5" fmla="*/ 168901 w 169366"/>
                    <a:gd name="connsiteY5" fmla="*/ 149096 h 149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9366" h="149096">
                      <a:moveTo>
                        <a:pt x="168901" y="149096"/>
                      </a:moveTo>
                      <a:lnTo>
                        <a:pt x="82305" y="80126"/>
                      </a:lnTo>
                      <a:cubicBezTo>
                        <a:pt x="82305" y="80126"/>
                        <a:pt x="4445" y="16979"/>
                        <a:pt x="0" y="2265"/>
                      </a:cubicBezTo>
                      <a:cubicBezTo>
                        <a:pt x="0" y="2265"/>
                        <a:pt x="0" y="-5091"/>
                        <a:pt x="10269" y="6710"/>
                      </a:cubicBezTo>
                      <a:cubicBezTo>
                        <a:pt x="20538" y="18512"/>
                        <a:pt x="93953" y="77214"/>
                        <a:pt x="93953" y="77214"/>
                      </a:cubicBezTo>
                      <a:cubicBezTo>
                        <a:pt x="93953" y="77214"/>
                        <a:pt x="176258" y="135915"/>
                        <a:pt x="168901" y="149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4" name="Vrije vorm: vorm 1653">
                  <a:extLst>
                    <a:ext uri="{FF2B5EF4-FFF2-40B4-BE49-F238E27FC236}">
                      <a16:creationId xmlns:a16="http://schemas.microsoft.com/office/drawing/2014/main" id="{9C4EF559-E47A-CA26-2D1C-5D21C87F0C0F}"/>
                    </a:ext>
                  </a:extLst>
                </p:cNvPr>
                <p:cNvSpPr/>
                <p:nvPr/>
              </p:nvSpPr>
              <p:spPr>
                <a:xfrm>
                  <a:off x="313495" y="4567743"/>
                  <a:ext cx="118712" cy="22144"/>
                </a:xfrm>
                <a:custGeom>
                  <a:avLst/>
                  <a:gdLst>
                    <a:gd name="connsiteX0" fmla="*/ 116336 w 118712"/>
                    <a:gd name="connsiteY0" fmla="*/ 22145 h 22144"/>
                    <a:gd name="connsiteX1" fmla="*/ 772 w 118712"/>
                    <a:gd name="connsiteY1" fmla="*/ 381 h 22144"/>
                    <a:gd name="connsiteX2" fmla="*/ 110972 w 118712"/>
                    <a:gd name="connsiteY2" fmla="*/ 13562 h 22144"/>
                    <a:gd name="connsiteX3" fmla="*/ 116336 w 118712"/>
                    <a:gd name="connsiteY3" fmla="*/ 22145 h 22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712" h="22144">
                      <a:moveTo>
                        <a:pt x="116336" y="22145"/>
                      </a:moveTo>
                      <a:cubicBezTo>
                        <a:pt x="116336" y="22145"/>
                        <a:pt x="-11029" y="3293"/>
                        <a:pt x="772" y="381"/>
                      </a:cubicBezTo>
                      <a:cubicBezTo>
                        <a:pt x="12574" y="-2532"/>
                        <a:pt x="105148" y="12182"/>
                        <a:pt x="110972" y="13562"/>
                      </a:cubicBezTo>
                      <a:cubicBezTo>
                        <a:pt x="116796" y="15094"/>
                        <a:pt x="121854" y="21838"/>
                        <a:pt x="116336" y="221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5" name="Vrije vorm: vorm 1654">
                  <a:extLst>
                    <a:ext uri="{FF2B5EF4-FFF2-40B4-BE49-F238E27FC236}">
                      <a16:creationId xmlns:a16="http://schemas.microsoft.com/office/drawing/2014/main" id="{DD04EDF7-A78E-09C1-BF43-418D659DA8B4}"/>
                    </a:ext>
                  </a:extLst>
                </p:cNvPr>
                <p:cNvSpPr/>
                <p:nvPr/>
              </p:nvSpPr>
              <p:spPr>
                <a:xfrm>
                  <a:off x="300780" y="4485074"/>
                  <a:ext cx="72418" cy="30430"/>
                </a:xfrm>
                <a:custGeom>
                  <a:avLst/>
                  <a:gdLst>
                    <a:gd name="connsiteX0" fmla="*/ 0 w 72418"/>
                    <a:gd name="connsiteY0" fmla="*/ 132 h 30430"/>
                    <a:gd name="connsiteX1" fmla="*/ 71270 w 72418"/>
                    <a:gd name="connsiteY1" fmla="*/ 29559 h 30430"/>
                    <a:gd name="connsiteX2" fmla="*/ 0 w 72418"/>
                    <a:gd name="connsiteY2" fmla="*/ 132 h 30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418" h="30430">
                      <a:moveTo>
                        <a:pt x="0" y="132"/>
                      </a:moveTo>
                      <a:cubicBezTo>
                        <a:pt x="0" y="132"/>
                        <a:pt x="60081" y="36456"/>
                        <a:pt x="71270" y="29559"/>
                      </a:cubicBezTo>
                      <a:cubicBezTo>
                        <a:pt x="82458" y="22662"/>
                        <a:pt x="8430" y="-2014"/>
                        <a:pt x="0" y="1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6" name="Vrije vorm: vorm 1655">
                  <a:extLst>
                    <a:ext uri="{FF2B5EF4-FFF2-40B4-BE49-F238E27FC236}">
                      <a16:creationId xmlns:a16="http://schemas.microsoft.com/office/drawing/2014/main" id="{101B2A93-2A3B-0604-EE6C-7ED423256CB9}"/>
                    </a:ext>
                  </a:extLst>
                </p:cNvPr>
                <p:cNvSpPr/>
                <p:nvPr/>
              </p:nvSpPr>
              <p:spPr>
                <a:xfrm>
                  <a:off x="364693" y="4456465"/>
                  <a:ext cx="92004" cy="146616"/>
                </a:xfrm>
                <a:custGeom>
                  <a:avLst/>
                  <a:gdLst>
                    <a:gd name="connsiteX0" fmla="*/ 153 w 92004"/>
                    <a:gd name="connsiteY0" fmla="*/ 2378 h 146616"/>
                    <a:gd name="connsiteX1" fmla="*/ 40616 w 92004"/>
                    <a:gd name="connsiteY1" fmla="*/ 94033 h 146616"/>
                    <a:gd name="connsiteX2" fmla="*/ 91961 w 92004"/>
                    <a:gd name="connsiteY2" fmla="*/ 143998 h 146616"/>
                    <a:gd name="connsiteX3" fmla="*/ 43528 w 92004"/>
                    <a:gd name="connsiteY3" fmla="*/ 85296 h 146616"/>
                    <a:gd name="connsiteX4" fmla="*/ 0 w 92004"/>
                    <a:gd name="connsiteY4" fmla="*/ 2531 h 146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004" h="146616">
                      <a:moveTo>
                        <a:pt x="153" y="2378"/>
                      </a:moveTo>
                      <a:cubicBezTo>
                        <a:pt x="153" y="2378"/>
                        <a:pt x="27435" y="80851"/>
                        <a:pt x="40616" y="94033"/>
                      </a:cubicBezTo>
                      <a:cubicBezTo>
                        <a:pt x="53797" y="107214"/>
                        <a:pt x="93494" y="158712"/>
                        <a:pt x="91961" y="143998"/>
                      </a:cubicBezTo>
                      <a:cubicBezTo>
                        <a:pt x="90428" y="129284"/>
                        <a:pt x="43528" y="85296"/>
                        <a:pt x="43528" y="85296"/>
                      </a:cubicBezTo>
                      <a:cubicBezTo>
                        <a:pt x="43528" y="85296"/>
                        <a:pt x="3678" y="-17240"/>
                        <a:pt x="0" y="25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57" name="Vrije vorm: vorm 1656">
                  <a:extLst>
                    <a:ext uri="{FF2B5EF4-FFF2-40B4-BE49-F238E27FC236}">
                      <a16:creationId xmlns:a16="http://schemas.microsoft.com/office/drawing/2014/main" id="{32F879B1-949B-A5B1-2215-3F97E0DD936A}"/>
                    </a:ext>
                  </a:extLst>
                </p:cNvPr>
                <p:cNvSpPr/>
                <p:nvPr/>
              </p:nvSpPr>
              <p:spPr>
                <a:xfrm>
                  <a:off x="437982" y="4503315"/>
                  <a:ext cx="31723" cy="100944"/>
                </a:xfrm>
                <a:custGeom>
                  <a:avLst/>
                  <a:gdLst>
                    <a:gd name="connsiteX0" fmla="*/ 27561 w 31723"/>
                    <a:gd name="connsiteY0" fmla="*/ 100060 h 100944"/>
                    <a:gd name="connsiteX1" fmla="*/ 1046 w 31723"/>
                    <a:gd name="connsiteY1" fmla="*/ 129 h 100944"/>
                    <a:gd name="connsiteX2" fmla="*/ 27561 w 31723"/>
                    <a:gd name="connsiteY2" fmla="*/ 100060 h 100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23" h="100944">
                      <a:moveTo>
                        <a:pt x="27561" y="100060"/>
                      </a:moveTo>
                      <a:cubicBezTo>
                        <a:pt x="27561" y="100060"/>
                        <a:pt x="-6311" y="-4163"/>
                        <a:pt x="1046" y="129"/>
                      </a:cubicBezTo>
                      <a:cubicBezTo>
                        <a:pt x="8403" y="4574"/>
                        <a:pt x="43654" y="111708"/>
                        <a:pt x="27561" y="1000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658" name="Graphic 1454">
                <a:extLst>
                  <a:ext uri="{FF2B5EF4-FFF2-40B4-BE49-F238E27FC236}">
                    <a16:creationId xmlns:a16="http://schemas.microsoft.com/office/drawing/2014/main" id="{73272237-5F83-BD06-97CE-9E1D9D116D42}"/>
                  </a:ext>
                </a:extLst>
              </p:cNvPr>
              <p:cNvGrpSpPr/>
              <p:nvPr/>
            </p:nvGrpSpPr>
            <p:grpSpPr>
              <a:xfrm>
                <a:off x="568386" y="4517818"/>
                <a:ext cx="394850" cy="501817"/>
                <a:chOff x="568386" y="4517818"/>
                <a:chExt cx="394850" cy="501817"/>
              </a:xfrm>
              <a:solidFill>
                <a:srgbClr val="FFFFFF"/>
              </a:solidFill>
            </p:grpSpPr>
            <p:sp>
              <p:nvSpPr>
                <p:cNvPr id="1659" name="Vrije vorm: vorm 1658">
                  <a:extLst>
                    <a:ext uri="{FF2B5EF4-FFF2-40B4-BE49-F238E27FC236}">
                      <a16:creationId xmlns:a16="http://schemas.microsoft.com/office/drawing/2014/main" id="{0AE7C75A-606F-3795-C6BD-29E002C8A0C0}"/>
                    </a:ext>
                  </a:extLst>
                </p:cNvPr>
                <p:cNvSpPr/>
                <p:nvPr/>
              </p:nvSpPr>
              <p:spPr>
                <a:xfrm>
                  <a:off x="857321" y="4824174"/>
                  <a:ext cx="105915" cy="195461"/>
                </a:xfrm>
                <a:custGeom>
                  <a:avLst/>
                  <a:gdLst>
                    <a:gd name="connsiteX0" fmla="*/ 101745 w 105915"/>
                    <a:gd name="connsiteY0" fmla="*/ 175705 h 195461"/>
                    <a:gd name="connsiteX1" fmla="*/ 44423 w 105915"/>
                    <a:gd name="connsiteY1" fmla="*/ 105202 h 195461"/>
                    <a:gd name="connsiteX2" fmla="*/ 435 w 105915"/>
                    <a:gd name="connsiteY2" fmla="*/ 979 h 195461"/>
                    <a:gd name="connsiteX3" fmla="*/ 38599 w 105915"/>
                    <a:gd name="connsiteY3" fmla="*/ 122981 h 195461"/>
                    <a:gd name="connsiteX4" fmla="*/ 102665 w 105915"/>
                    <a:gd name="connsiteY4" fmla="*/ 195017 h 195461"/>
                    <a:gd name="connsiteX5" fmla="*/ 101745 w 105915"/>
                    <a:gd name="connsiteY5" fmla="*/ 175859 h 195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5915" h="195461">
                      <a:moveTo>
                        <a:pt x="101745" y="175705"/>
                      </a:moveTo>
                      <a:cubicBezTo>
                        <a:pt x="101745" y="175705"/>
                        <a:pt x="51780" y="122828"/>
                        <a:pt x="44423" y="105202"/>
                      </a:cubicBezTo>
                      <a:cubicBezTo>
                        <a:pt x="37066" y="87576"/>
                        <a:pt x="4727" y="-10822"/>
                        <a:pt x="435" y="979"/>
                      </a:cubicBezTo>
                      <a:cubicBezTo>
                        <a:pt x="-4010" y="12781"/>
                        <a:pt x="26797" y="100910"/>
                        <a:pt x="38599" y="122981"/>
                      </a:cubicBezTo>
                      <a:cubicBezTo>
                        <a:pt x="50400" y="145052"/>
                        <a:pt x="94848" y="200994"/>
                        <a:pt x="102665" y="195017"/>
                      </a:cubicBezTo>
                      <a:cubicBezTo>
                        <a:pt x="110482" y="189040"/>
                        <a:pt x="101745" y="175859"/>
                        <a:pt x="101745" y="1758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60" name="Vrije vorm: vorm 1659">
                  <a:extLst>
                    <a:ext uri="{FF2B5EF4-FFF2-40B4-BE49-F238E27FC236}">
                      <a16:creationId xmlns:a16="http://schemas.microsoft.com/office/drawing/2014/main" id="{39C8F4ED-C542-80CE-7108-9B98F52B9165}"/>
                    </a:ext>
                  </a:extLst>
                </p:cNvPr>
                <p:cNvSpPr/>
                <p:nvPr/>
              </p:nvSpPr>
              <p:spPr>
                <a:xfrm>
                  <a:off x="664450" y="4592953"/>
                  <a:ext cx="193932" cy="215867"/>
                </a:xfrm>
                <a:custGeom>
                  <a:avLst/>
                  <a:gdLst>
                    <a:gd name="connsiteX0" fmla="*/ 187482 w 193932"/>
                    <a:gd name="connsiteY0" fmla="*/ 215801 h 215867"/>
                    <a:gd name="connsiteX1" fmla="*/ 169703 w 193932"/>
                    <a:gd name="connsiteY1" fmla="*/ 149896 h 215867"/>
                    <a:gd name="connsiteX2" fmla="*/ 24251 w 193932"/>
                    <a:gd name="connsiteY2" fmla="*/ 32340 h 215867"/>
                    <a:gd name="connsiteX3" fmla="*/ 801 w 193932"/>
                    <a:gd name="connsiteY3" fmla="*/ 0 h 215867"/>
                    <a:gd name="connsiteX4" fmla="*/ 38965 w 193932"/>
                    <a:gd name="connsiteY4" fmla="*/ 30807 h 215867"/>
                    <a:gd name="connsiteX5" fmla="*/ 177060 w 193932"/>
                    <a:gd name="connsiteY5" fmla="*/ 143919 h 215867"/>
                    <a:gd name="connsiteX6" fmla="*/ 187482 w 193932"/>
                    <a:gd name="connsiteY6" fmla="*/ 215648 h 215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32" h="215867">
                      <a:moveTo>
                        <a:pt x="187482" y="215801"/>
                      </a:moveTo>
                      <a:lnTo>
                        <a:pt x="169703" y="149896"/>
                      </a:lnTo>
                      <a:lnTo>
                        <a:pt x="24251" y="32340"/>
                      </a:lnTo>
                      <a:cubicBezTo>
                        <a:pt x="24251" y="32340"/>
                        <a:pt x="-5176" y="0"/>
                        <a:pt x="801" y="0"/>
                      </a:cubicBezTo>
                      <a:cubicBezTo>
                        <a:pt x="6779" y="0"/>
                        <a:pt x="27317" y="22071"/>
                        <a:pt x="38965" y="30807"/>
                      </a:cubicBezTo>
                      <a:cubicBezTo>
                        <a:pt x="50767" y="39696"/>
                        <a:pt x="172615" y="127826"/>
                        <a:pt x="177060" y="143919"/>
                      </a:cubicBezTo>
                      <a:cubicBezTo>
                        <a:pt x="181504" y="160012"/>
                        <a:pt x="205108" y="219940"/>
                        <a:pt x="187482" y="215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61" name="Vrije vorm: vorm 1660">
                  <a:extLst>
                    <a:ext uri="{FF2B5EF4-FFF2-40B4-BE49-F238E27FC236}">
                      <a16:creationId xmlns:a16="http://schemas.microsoft.com/office/drawing/2014/main" id="{73EFB93F-BC8E-EC5B-8976-CF2C4A31E07E}"/>
                    </a:ext>
                  </a:extLst>
                </p:cNvPr>
                <p:cNvSpPr/>
                <p:nvPr/>
              </p:nvSpPr>
              <p:spPr>
                <a:xfrm>
                  <a:off x="568386" y="4544154"/>
                  <a:ext cx="83706" cy="42109"/>
                </a:xfrm>
                <a:custGeom>
                  <a:avLst/>
                  <a:gdLst>
                    <a:gd name="connsiteX0" fmla="*/ 0 w 83706"/>
                    <a:gd name="connsiteY0" fmla="*/ 1899 h 42109"/>
                    <a:gd name="connsiteX1" fmla="*/ 83684 w 83706"/>
                    <a:gd name="connsiteY1" fmla="*/ 41595 h 42109"/>
                    <a:gd name="connsiteX2" fmla="*/ 0 w 83706"/>
                    <a:gd name="connsiteY2" fmla="*/ 1899 h 42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706" h="42109">
                      <a:moveTo>
                        <a:pt x="0" y="1899"/>
                      </a:moveTo>
                      <a:cubicBezTo>
                        <a:pt x="0" y="1899"/>
                        <a:pt x="82305" y="47419"/>
                        <a:pt x="83684" y="41595"/>
                      </a:cubicBezTo>
                      <a:cubicBezTo>
                        <a:pt x="85217" y="35771"/>
                        <a:pt x="5824" y="-9750"/>
                        <a:pt x="0" y="18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62" name="Vrije vorm: vorm 1661">
                  <a:extLst>
                    <a:ext uri="{FF2B5EF4-FFF2-40B4-BE49-F238E27FC236}">
                      <a16:creationId xmlns:a16="http://schemas.microsoft.com/office/drawing/2014/main" id="{D8F71C71-BD46-E549-5665-8A2FDE95871A}"/>
                    </a:ext>
                  </a:extLst>
                </p:cNvPr>
                <p:cNvSpPr/>
                <p:nvPr/>
              </p:nvSpPr>
              <p:spPr>
                <a:xfrm>
                  <a:off x="638151" y="4517818"/>
                  <a:ext cx="24806" cy="69519"/>
                </a:xfrm>
                <a:custGeom>
                  <a:avLst/>
                  <a:gdLst>
                    <a:gd name="connsiteX0" fmla="*/ 19896 w 24806"/>
                    <a:gd name="connsiteY0" fmla="*/ 69310 h 69519"/>
                    <a:gd name="connsiteX1" fmla="*/ 2270 w 24806"/>
                    <a:gd name="connsiteY1" fmla="*/ 339 h 69519"/>
                    <a:gd name="connsiteX2" fmla="*/ 19896 w 24806"/>
                    <a:gd name="connsiteY2" fmla="*/ 69310 h 69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806" h="69519">
                      <a:moveTo>
                        <a:pt x="19896" y="69310"/>
                      </a:moveTo>
                      <a:cubicBezTo>
                        <a:pt x="19896" y="69310"/>
                        <a:pt x="-7999" y="-5638"/>
                        <a:pt x="2270" y="339"/>
                      </a:cubicBezTo>
                      <a:cubicBezTo>
                        <a:pt x="12539" y="6164"/>
                        <a:pt x="34610" y="73755"/>
                        <a:pt x="19896" y="693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663" name="Vrije vorm: vorm 1662">
                <a:extLst>
                  <a:ext uri="{FF2B5EF4-FFF2-40B4-BE49-F238E27FC236}">
                    <a16:creationId xmlns:a16="http://schemas.microsoft.com/office/drawing/2014/main" id="{C3D84193-8B8F-5569-7CD3-AF6591CC7D6E}"/>
                  </a:ext>
                </a:extLst>
              </p:cNvPr>
              <p:cNvSpPr/>
              <p:nvPr/>
            </p:nvSpPr>
            <p:spPr>
              <a:xfrm>
                <a:off x="855866" y="4754638"/>
                <a:ext cx="56101" cy="51204"/>
              </a:xfrm>
              <a:custGeom>
                <a:avLst/>
                <a:gdLst>
                  <a:gd name="connsiteX0" fmla="*/ 3423 w 56101"/>
                  <a:gd name="connsiteY0" fmla="*/ 36644 h 51204"/>
                  <a:gd name="connsiteX1" fmla="*/ 47411 w 56101"/>
                  <a:gd name="connsiteY1" fmla="*/ 4304 h 51204"/>
                  <a:gd name="connsiteX2" fmla="*/ 45878 w 56101"/>
                  <a:gd name="connsiteY2" fmla="*/ 14573 h 51204"/>
                  <a:gd name="connsiteX3" fmla="*/ 3270 w 56101"/>
                  <a:gd name="connsiteY3" fmla="*/ 51204 h 51204"/>
                  <a:gd name="connsiteX4" fmla="*/ 3270 w 56101"/>
                  <a:gd name="connsiteY4" fmla="*/ 36490 h 51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01" h="51204">
                    <a:moveTo>
                      <a:pt x="3423" y="36644"/>
                    </a:moveTo>
                    <a:lnTo>
                      <a:pt x="47411" y="4304"/>
                    </a:lnTo>
                    <a:cubicBezTo>
                      <a:pt x="47411" y="4304"/>
                      <a:pt x="67949" y="-10410"/>
                      <a:pt x="45878" y="14573"/>
                    </a:cubicBezTo>
                    <a:cubicBezTo>
                      <a:pt x="23808" y="39556"/>
                      <a:pt x="3270" y="51204"/>
                      <a:pt x="3270" y="51204"/>
                    </a:cubicBezTo>
                    <a:cubicBezTo>
                      <a:pt x="3270" y="51204"/>
                      <a:pt x="-4087" y="51204"/>
                      <a:pt x="3270" y="36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664" name="Graphic 1454">
                <a:extLst>
                  <a:ext uri="{FF2B5EF4-FFF2-40B4-BE49-F238E27FC236}">
                    <a16:creationId xmlns:a16="http://schemas.microsoft.com/office/drawing/2014/main" id="{3A93647F-9A1F-001E-FC90-FCDB7889AFE5}"/>
                  </a:ext>
                </a:extLst>
              </p:cNvPr>
              <p:cNvGrpSpPr/>
              <p:nvPr/>
            </p:nvGrpSpPr>
            <p:grpSpPr>
              <a:xfrm>
                <a:off x="770209" y="4540520"/>
                <a:ext cx="193080" cy="261184"/>
                <a:chOff x="770209" y="4540520"/>
                <a:chExt cx="193080" cy="261184"/>
              </a:xfrm>
              <a:solidFill>
                <a:srgbClr val="FFFFFF"/>
              </a:solidFill>
            </p:grpSpPr>
            <p:sp>
              <p:nvSpPr>
                <p:cNvPr id="1665" name="Vrije vorm: vorm 1664">
                  <a:extLst>
                    <a:ext uri="{FF2B5EF4-FFF2-40B4-BE49-F238E27FC236}">
                      <a16:creationId xmlns:a16="http://schemas.microsoft.com/office/drawing/2014/main" id="{CA4B57A3-425E-B148-F9C2-DBC55BB7A571}"/>
                    </a:ext>
                  </a:extLst>
                </p:cNvPr>
                <p:cNvSpPr/>
                <p:nvPr/>
              </p:nvSpPr>
              <p:spPr>
                <a:xfrm>
                  <a:off x="770209" y="4540520"/>
                  <a:ext cx="111521" cy="144091"/>
                </a:xfrm>
                <a:custGeom>
                  <a:avLst/>
                  <a:gdLst>
                    <a:gd name="connsiteX0" fmla="*/ 103640 w 111521"/>
                    <a:gd name="connsiteY0" fmla="*/ 142248 h 144091"/>
                    <a:gd name="connsiteX1" fmla="*/ 19956 w 111521"/>
                    <a:gd name="connsiteY1" fmla="*/ 54119 h 144091"/>
                    <a:gd name="connsiteX2" fmla="*/ 338 w 111521"/>
                    <a:gd name="connsiteY2" fmla="*/ 15 h 144091"/>
                    <a:gd name="connsiteX3" fmla="*/ 24247 w 111521"/>
                    <a:gd name="connsiteY3" fmla="*/ 46762 h 144091"/>
                    <a:gd name="connsiteX4" fmla="*/ 103487 w 111521"/>
                    <a:gd name="connsiteY4" fmla="*/ 130447 h 144091"/>
                    <a:gd name="connsiteX5" fmla="*/ 103487 w 111521"/>
                    <a:gd name="connsiteY5" fmla="*/ 142248 h 14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521" h="144091">
                      <a:moveTo>
                        <a:pt x="103640" y="142248"/>
                      </a:moveTo>
                      <a:lnTo>
                        <a:pt x="19956" y="54119"/>
                      </a:lnTo>
                      <a:cubicBezTo>
                        <a:pt x="19956" y="54119"/>
                        <a:pt x="-3034" y="-1057"/>
                        <a:pt x="338" y="15"/>
                      </a:cubicBezTo>
                      <a:cubicBezTo>
                        <a:pt x="3710" y="1088"/>
                        <a:pt x="19956" y="34961"/>
                        <a:pt x="24247" y="46762"/>
                      </a:cubicBezTo>
                      <a:cubicBezTo>
                        <a:pt x="28692" y="58564"/>
                        <a:pt x="97663" y="117266"/>
                        <a:pt x="103487" y="130447"/>
                      </a:cubicBezTo>
                      <a:cubicBezTo>
                        <a:pt x="109311" y="143628"/>
                        <a:pt x="118201" y="146540"/>
                        <a:pt x="103487" y="1422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66" name="Vrije vorm: vorm 1665">
                  <a:extLst>
                    <a:ext uri="{FF2B5EF4-FFF2-40B4-BE49-F238E27FC236}">
                      <a16:creationId xmlns:a16="http://schemas.microsoft.com/office/drawing/2014/main" id="{283F441F-0016-E4E4-E1ED-AB1308FA1D35}"/>
                    </a:ext>
                  </a:extLst>
                </p:cNvPr>
                <p:cNvSpPr/>
                <p:nvPr/>
              </p:nvSpPr>
              <p:spPr>
                <a:xfrm>
                  <a:off x="772864" y="4610596"/>
                  <a:ext cx="42002" cy="16229"/>
                </a:xfrm>
                <a:custGeom>
                  <a:avLst/>
                  <a:gdLst>
                    <a:gd name="connsiteX0" fmla="*/ 40751 w 42002"/>
                    <a:gd name="connsiteY0" fmla="*/ 16229 h 16229"/>
                    <a:gd name="connsiteX1" fmla="*/ 1054 w 42002"/>
                    <a:gd name="connsiteY1" fmla="*/ 136 h 16229"/>
                    <a:gd name="connsiteX2" fmla="*/ 40751 w 42002"/>
                    <a:gd name="connsiteY2" fmla="*/ 16229 h 1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002" h="16229">
                      <a:moveTo>
                        <a:pt x="40751" y="16229"/>
                      </a:moveTo>
                      <a:cubicBezTo>
                        <a:pt x="40751" y="16229"/>
                        <a:pt x="-7682" y="1516"/>
                        <a:pt x="1054" y="136"/>
                      </a:cubicBezTo>
                      <a:cubicBezTo>
                        <a:pt x="9944" y="-1397"/>
                        <a:pt x="49487" y="10405"/>
                        <a:pt x="40751" y="16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67" name="Vrije vorm: vorm 1666">
                  <a:extLst>
                    <a:ext uri="{FF2B5EF4-FFF2-40B4-BE49-F238E27FC236}">
                      <a16:creationId xmlns:a16="http://schemas.microsoft.com/office/drawing/2014/main" id="{ABE20E03-AA69-4F4D-1864-5846FB47A09E}"/>
                    </a:ext>
                  </a:extLst>
                </p:cNvPr>
                <p:cNvSpPr/>
                <p:nvPr/>
              </p:nvSpPr>
              <p:spPr>
                <a:xfrm>
                  <a:off x="925117" y="4731745"/>
                  <a:ext cx="38171" cy="69958"/>
                </a:xfrm>
                <a:custGeom>
                  <a:avLst/>
                  <a:gdLst>
                    <a:gd name="connsiteX0" fmla="*/ 33949 w 38171"/>
                    <a:gd name="connsiteY0" fmla="*/ 69959 h 69958"/>
                    <a:gd name="connsiteX1" fmla="*/ 690 w 38171"/>
                    <a:gd name="connsiteY1" fmla="*/ 15702 h 69958"/>
                    <a:gd name="connsiteX2" fmla="*/ 6054 w 38171"/>
                    <a:gd name="connsiteY2" fmla="*/ 3900 h 69958"/>
                    <a:gd name="connsiteX3" fmla="*/ 33949 w 38171"/>
                    <a:gd name="connsiteY3" fmla="*/ 69959 h 69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71" h="69958">
                      <a:moveTo>
                        <a:pt x="33949" y="69959"/>
                      </a:moveTo>
                      <a:lnTo>
                        <a:pt x="690" y="15702"/>
                      </a:lnTo>
                      <a:cubicBezTo>
                        <a:pt x="690" y="15702"/>
                        <a:pt x="-2836" y="-9434"/>
                        <a:pt x="6054" y="3900"/>
                      </a:cubicBezTo>
                      <a:cubicBezTo>
                        <a:pt x="14944" y="17081"/>
                        <a:pt x="50195" y="67047"/>
                        <a:pt x="33949" y="699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68" name="Vrije vorm: vorm 1667">
                  <a:extLst>
                    <a:ext uri="{FF2B5EF4-FFF2-40B4-BE49-F238E27FC236}">
                      <a16:creationId xmlns:a16="http://schemas.microsoft.com/office/drawing/2014/main" id="{9FA12D78-E5A3-48B1-5ECC-2ABD9B384300}"/>
                    </a:ext>
                  </a:extLst>
                </p:cNvPr>
                <p:cNvSpPr/>
                <p:nvPr/>
              </p:nvSpPr>
              <p:spPr>
                <a:xfrm>
                  <a:off x="870654" y="4622980"/>
                  <a:ext cx="51878" cy="112552"/>
                </a:xfrm>
                <a:custGeom>
                  <a:avLst/>
                  <a:gdLst>
                    <a:gd name="connsiteX0" fmla="*/ 51628 w 51878"/>
                    <a:gd name="connsiteY0" fmla="*/ 103776 h 112552"/>
                    <a:gd name="connsiteX1" fmla="*/ 26645 w 51878"/>
                    <a:gd name="connsiteY1" fmla="*/ 68525 h 112552"/>
                    <a:gd name="connsiteX2" fmla="*/ 283 w 51878"/>
                    <a:gd name="connsiteY2" fmla="*/ 933 h 112552"/>
                    <a:gd name="connsiteX3" fmla="*/ 17909 w 51878"/>
                    <a:gd name="connsiteY3" fmla="*/ 75881 h 112552"/>
                    <a:gd name="connsiteX4" fmla="*/ 47183 w 51878"/>
                    <a:gd name="connsiteY4" fmla="*/ 111286 h 112552"/>
                    <a:gd name="connsiteX5" fmla="*/ 51628 w 51878"/>
                    <a:gd name="connsiteY5" fmla="*/ 103776 h 11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878" h="112552">
                      <a:moveTo>
                        <a:pt x="51628" y="103776"/>
                      </a:moveTo>
                      <a:lnTo>
                        <a:pt x="26645" y="68525"/>
                      </a:lnTo>
                      <a:cubicBezTo>
                        <a:pt x="26645" y="68525"/>
                        <a:pt x="3195" y="-9336"/>
                        <a:pt x="283" y="933"/>
                      </a:cubicBezTo>
                      <a:cubicBezTo>
                        <a:pt x="-2629" y="11202"/>
                        <a:pt x="17909" y="75881"/>
                        <a:pt x="17909" y="75881"/>
                      </a:cubicBezTo>
                      <a:lnTo>
                        <a:pt x="47183" y="111286"/>
                      </a:lnTo>
                      <a:cubicBezTo>
                        <a:pt x="47183" y="111286"/>
                        <a:pt x="53160" y="117111"/>
                        <a:pt x="51628" y="1037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669" name="Graphic 1454">
                <a:extLst>
                  <a:ext uri="{FF2B5EF4-FFF2-40B4-BE49-F238E27FC236}">
                    <a16:creationId xmlns:a16="http://schemas.microsoft.com/office/drawing/2014/main" id="{58893E9A-BF72-2038-C751-4854A2729CDE}"/>
                  </a:ext>
                </a:extLst>
              </p:cNvPr>
              <p:cNvGrpSpPr/>
              <p:nvPr/>
            </p:nvGrpSpPr>
            <p:grpSpPr>
              <a:xfrm>
                <a:off x="529762" y="4098050"/>
                <a:ext cx="377163" cy="504221"/>
                <a:chOff x="529762" y="4098050"/>
                <a:chExt cx="377163" cy="504221"/>
              </a:xfrm>
              <a:solidFill>
                <a:srgbClr val="FFFFFF"/>
              </a:solidFill>
            </p:grpSpPr>
            <p:sp>
              <p:nvSpPr>
                <p:cNvPr id="1670" name="Vrije vorm: vorm 1669">
                  <a:extLst>
                    <a:ext uri="{FF2B5EF4-FFF2-40B4-BE49-F238E27FC236}">
                      <a16:creationId xmlns:a16="http://schemas.microsoft.com/office/drawing/2014/main" id="{1C9A31B5-AA23-1D1D-CF30-1156D9A800E4}"/>
                    </a:ext>
                  </a:extLst>
                </p:cNvPr>
                <p:cNvSpPr/>
                <p:nvPr/>
              </p:nvSpPr>
              <p:spPr>
                <a:xfrm>
                  <a:off x="759847" y="4406721"/>
                  <a:ext cx="147077" cy="195550"/>
                </a:xfrm>
                <a:custGeom>
                  <a:avLst/>
                  <a:gdLst>
                    <a:gd name="connsiteX0" fmla="*/ 143429 w 147077"/>
                    <a:gd name="connsiteY0" fmla="*/ 179028 h 195550"/>
                    <a:gd name="connsiteX1" fmla="*/ 102353 w 147077"/>
                    <a:gd name="connsiteY1" fmla="*/ 127683 h 195550"/>
                    <a:gd name="connsiteX2" fmla="*/ 24493 w 147077"/>
                    <a:gd name="connsiteY2" fmla="*/ 14571 h 195550"/>
                    <a:gd name="connsiteX3" fmla="*/ 124 w 147077"/>
                    <a:gd name="connsiteY3" fmla="*/ 3843 h 195550"/>
                    <a:gd name="connsiteX4" fmla="*/ 30471 w 147077"/>
                    <a:gd name="connsiteY4" fmla="*/ 40934 h 195550"/>
                    <a:gd name="connsiteX5" fmla="*/ 105419 w 147077"/>
                    <a:gd name="connsiteY5" fmla="*/ 154045 h 195550"/>
                    <a:gd name="connsiteX6" fmla="*/ 145882 w 147077"/>
                    <a:gd name="connsiteY6" fmla="*/ 193129 h 195550"/>
                    <a:gd name="connsiteX7" fmla="*/ 143582 w 147077"/>
                    <a:gd name="connsiteY7" fmla="*/ 178875 h 19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7077" h="195550">
                      <a:moveTo>
                        <a:pt x="143429" y="179028"/>
                      </a:moveTo>
                      <a:lnTo>
                        <a:pt x="102353" y="127683"/>
                      </a:lnTo>
                      <a:lnTo>
                        <a:pt x="24493" y="14571"/>
                      </a:lnTo>
                      <a:cubicBezTo>
                        <a:pt x="24493" y="14571"/>
                        <a:pt x="-2022" y="-9032"/>
                        <a:pt x="124" y="3843"/>
                      </a:cubicBezTo>
                      <a:cubicBezTo>
                        <a:pt x="1656" y="14112"/>
                        <a:pt x="21581" y="26373"/>
                        <a:pt x="30471" y="40934"/>
                      </a:cubicBezTo>
                      <a:cubicBezTo>
                        <a:pt x="39207" y="55647"/>
                        <a:pt x="105419" y="154045"/>
                        <a:pt x="105419" y="154045"/>
                      </a:cubicBezTo>
                      <a:cubicBezTo>
                        <a:pt x="105419" y="154045"/>
                        <a:pt x="142203" y="207383"/>
                        <a:pt x="145882" y="193129"/>
                      </a:cubicBezTo>
                      <a:cubicBezTo>
                        <a:pt x="149560" y="178875"/>
                        <a:pt x="143582" y="178875"/>
                        <a:pt x="143582" y="1788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1" name="Vrije vorm: vorm 1670">
                  <a:extLst>
                    <a:ext uri="{FF2B5EF4-FFF2-40B4-BE49-F238E27FC236}">
                      <a16:creationId xmlns:a16="http://schemas.microsoft.com/office/drawing/2014/main" id="{B3F6E373-06FF-D512-519C-1E9792F086DF}"/>
                    </a:ext>
                  </a:extLst>
                </p:cNvPr>
                <p:cNvSpPr/>
                <p:nvPr/>
              </p:nvSpPr>
              <p:spPr>
                <a:xfrm>
                  <a:off x="793673" y="4528428"/>
                  <a:ext cx="50148" cy="20690"/>
                </a:xfrm>
                <a:custGeom>
                  <a:avLst/>
                  <a:gdLst>
                    <a:gd name="connsiteX0" fmla="*/ 49369 w 50148"/>
                    <a:gd name="connsiteY0" fmla="*/ 20690 h 20690"/>
                    <a:gd name="connsiteX1" fmla="*/ 937 w 50148"/>
                    <a:gd name="connsiteY1" fmla="*/ 152 h 20690"/>
                    <a:gd name="connsiteX2" fmla="*/ 49369 w 50148"/>
                    <a:gd name="connsiteY2" fmla="*/ 20690 h 20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148" h="20690">
                      <a:moveTo>
                        <a:pt x="49369" y="20690"/>
                      </a:moveTo>
                      <a:cubicBezTo>
                        <a:pt x="49369" y="20690"/>
                        <a:pt x="-7953" y="1532"/>
                        <a:pt x="937" y="152"/>
                      </a:cubicBezTo>
                      <a:cubicBezTo>
                        <a:pt x="9826" y="-1380"/>
                        <a:pt x="56726" y="8889"/>
                        <a:pt x="49369" y="206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2" name="Vrije vorm: vorm 1671">
                  <a:extLst>
                    <a:ext uri="{FF2B5EF4-FFF2-40B4-BE49-F238E27FC236}">
                      <a16:creationId xmlns:a16="http://schemas.microsoft.com/office/drawing/2014/main" id="{146E25F5-5F19-20F5-3BD0-C069E3FFDBFA}"/>
                    </a:ext>
                  </a:extLst>
                </p:cNvPr>
                <p:cNvSpPr/>
                <p:nvPr/>
              </p:nvSpPr>
              <p:spPr>
                <a:xfrm>
                  <a:off x="607174" y="4350178"/>
                  <a:ext cx="155411" cy="81383"/>
                </a:xfrm>
                <a:custGeom>
                  <a:avLst/>
                  <a:gdLst>
                    <a:gd name="connsiteX0" fmla="*/ 146359 w 155411"/>
                    <a:gd name="connsiteY0" fmla="*/ 69581 h 81383"/>
                    <a:gd name="connsiteX1" fmla="*/ 52253 w 155411"/>
                    <a:gd name="connsiteY1" fmla="*/ 43219 h 81383"/>
                    <a:gd name="connsiteX2" fmla="*/ 3820 w 155411"/>
                    <a:gd name="connsiteY2" fmla="*/ 9500 h 81383"/>
                    <a:gd name="connsiteX3" fmla="*/ 50873 w 155411"/>
                    <a:gd name="connsiteY3" fmla="*/ 53488 h 81383"/>
                    <a:gd name="connsiteX4" fmla="*/ 152183 w 155411"/>
                    <a:gd name="connsiteY4" fmla="*/ 81383 h 81383"/>
                    <a:gd name="connsiteX5" fmla="*/ 146359 w 155411"/>
                    <a:gd name="connsiteY5" fmla="*/ 69581 h 81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411" h="81383">
                      <a:moveTo>
                        <a:pt x="146359" y="69581"/>
                      </a:moveTo>
                      <a:cubicBezTo>
                        <a:pt x="146359" y="69581"/>
                        <a:pt x="75856" y="50423"/>
                        <a:pt x="52253" y="43219"/>
                      </a:cubicBezTo>
                      <a:cubicBezTo>
                        <a:pt x="52253" y="43219"/>
                        <a:pt x="-16718" y="-24372"/>
                        <a:pt x="3820" y="9500"/>
                      </a:cubicBezTo>
                      <a:cubicBezTo>
                        <a:pt x="3820" y="9500"/>
                        <a:pt x="40604" y="50576"/>
                        <a:pt x="50873" y="53488"/>
                      </a:cubicBezTo>
                      <a:cubicBezTo>
                        <a:pt x="61142" y="56400"/>
                        <a:pt x="152183" y="81383"/>
                        <a:pt x="152183" y="81383"/>
                      </a:cubicBezTo>
                      <a:cubicBezTo>
                        <a:pt x="152183" y="81383"/>
                        <a:pt x="162452" y="78471"/>
                        <a:pt x="146359" y="695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3" name="Vrije vorm: vorm 1672">
                  <a:extLst>
                    <a:ext uri="{FF2B5EF4-FFF2-40B4-BE49-F238E27FC236}">
                      <a16:creationId xmlns:a16="http://schemas.microsoft.com/office/drawing/2014/main" id="{315D1F44-6DA9-E6A0-499D-B904262BAE2A}"/>
                    </a:ext>
                  </a:extLst>
                </p:cNvPr>
                <p:cNvSpPr/>
                <p:nvPr/>
              </p:nvSpPr>
              <p:spPr>
                <a:xfrm>
                  <a:off x="606468" y="4417547"/>
                  <a:ext cx="94680" cy="44381"/>
                </a:xfrm>
                <a:custGeom>
                  <a:avLst/>
                  <a:gdLst>
                    <a:gd name="connsiteX0" fmla="*/ 85299 w 94680"/>
                    <a:gd name="connsiteY0" fmla="*/ 833 h 44381"/>
                    <a:gd name="connsiteX1" fmla="*/ 6059 w 94680"/>
                    <a:gd name="connsiteY1" fmla="*/ 43442 h 44381"/>
                    <a:gd name="connsiteX2" fmla="*/ 94648 w 94680"/>
                    <a:gd name="connsiteY2" fmla="*/ 2979 h 44381"/>
                    <a:gd name="connsiteX3" fmla="*/ 85452 w 94680"/>
                    <a:gd name="connsiteY3" fmla="*/ 986 h 4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680" h="44381">
                      <a:moveTo>
                        <a:pt x="85299" y="833"/>
                      </a:moveTo>
                      <a:cubicBezTo>
                        <a:pt x="85299" y="833"/>
                        <a:pt x="-26893" y="51871"/>
                        <a:pt x="6059" y="43442"/>
                      </a:cubicBezTo>
                      <a:cubicBezTo>
                        <a:pt x="39778" y="34705"/>
                        <a:pt x="94648" y="2979"/>
                        <a:pt x="94648" y="2979"/>
                      </a:cubicBezTo>
                      <a:cubicBezTo>
                        <a:pt x="94648" y="2979"/>
                        <a:pt x="95721" y="-2079"/>
                        <a:pt x="85452" y="9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4" name="Vrije vorm: vorm 1673">
                  <a:extLst>
                    <a:ext uri="{FF2B5EF4-FFF2-40B4-BE49-F238E27FC236}">
                      <a16:creationId xmlns:a16="http://schemas.microsoft.com/office/drawing/2014/main" id="{F6CA97C0-2083-DD7A-FFDF-983840F6EF91}"/>
                    </a:ext>
                  </a:extLst>
                </p:cNvPr>
                <p:cNvSpPr/>
                <p:nvPr/>
              </p:nvSpPr>
              <p:spPr>
                <a:xfrm>
                  <a:off x="537546" y="4387391"/>
                  <a:ext cx="103194" cy="32368"/>
                </a:xfrm>
                <a:custGeom>
                  <a:avLst/>
                  <a:gdLst>
                    <a:gd name="connsiteX0" fmla="*/ 102570 w 103194"/>
                    <a:gd name="connsiteY0" fmla="*/ 9838 h 32368"/>
                    <a:gd name="connsiteX1" fmla="*/ 80806 w 103194"/>
                    <a:gd name="connsiteY1" fmla="*/ 10298 h 32368"/>
                    <a:gd name="connsiteX2" fmla="*/ 4478 w 103194"/>
                    <a:gd name="connsiteY2" fmla="*/ 32369 h 32368"/>
                    <a:gd name="connsiteX3" fmla="*/ 7390 w 103194"/>
                    <a:gd name="connsiteY3" fmla="*/ 22100 h 32368"/>
                    <a:gd name="connsiteX4" fmla="*/ 73449 w 103194"/>
                    <a:gd name="connsiteY4" fmla="*/ 29 h 32368"/>
                    <a:gd name="connsiteX5" fmla="*/ 102570 w 103194"/>
                    <a:gd name="connsiteY5" fmla="*/ 9838 h 32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3194" h="32368">
                      <a:moveTo>
                        <a:pt x="102570" y="9838"/>
                      </a:moveTo>
                      <a:lnTo>
                        <a:pt x="80806" y="10298"/>
                      </a:lnTo>
                      <a:lnTo>
                        <a:pt x="4478" y="32369"/>
                      </a:lnTo>
                      <a:cubicBezTo>
                        <a:pt x="4478" y="32369"/>
                        <a:pt x="-7323" y="26545"/>
                        <a:pt x="7390" y="22100"/>
                      </a:cubicBezTo>
                      <a:cubicBezTo>
                        <a:pt x="22104" y="17655"/>
                        <a:pt x="73449" y="29"/>
                        <a:pt x="73449" y="29"/>
                      </a:cubicBezTo>
                      <a:cubicBezTo>
                        <a:pt x="73449" y="29"/>
                        <a:pt x="108241" y="-1044"/>
                        <a:pt x="102570" y="98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5" name="Vrije vorm: vorm 1674">
                  <a:extLst>
                    <a:ext uri="{FF2B5EF4-FFF2-40B4-BE49-F238E27FC236}">
                      <a16:creationId xmlns:a16="http://schemas.microsoft.com/office/drawing/2014/main" id="{C998C805-68DB-5F6B-BD55-845FF15CC1A2}"/>
                    </a:ext>
                  </a:extLst>
                </p:cNvPr>
                <p:cNvSpPr/>
                <p:nvPr/>
              </p:nvSpPr>
              <p:spPr>
                <a:xfrm>
                  <a:off x="736214" y="4294527"/>
                  <a:ext cx="21016" cy="100615"/>
                </a:xfrm>
                <a:custGeom>
                  <a:avLst/>
                  <a:gdLst>
                    <a:gd name="connsiteX0" fmla="*/ 0 w 21016"/>
                    <a:gd name="connsiteY0" fmla="*/ 1698 h 100615"/>
                    <a:gd name="connsiteX1" fmla="*/ 20231 w 21016"/>
                    <a:gd name="connsiteY1" fmla="*/ 100250 h 100615"/>
                    <a:gd name="connsiteX2" fmla="*/ 0 w 21016"/>
                    <a:gd name="connsiteY2" fmla="*/ 1698 h 100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016" h="100615">
                      <a:moveTo>
                        <a:pt x="0" y="1698"/>
                      </a:moveTo>
                      <a:cubicBezTo>
                        <a:pt x="0" y="1698"/>
                        <a:pt x="15787" y="107607"/>
                        <a:pt x="20231" y="100250"/>
                      </a:cubicBezTo>
                      <a:cubicBezTo>
                        <a:pt x="24676" y="92893"/>
                        <a:pt x="9196" y="-14701"/>
                        <a:pt x="0" y="16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6" name="Vrije vorm: vorm 1675">
                  <a:extLst>
                    <a:ext uri="{FF2B5EF4-FFF2-40B4-BE49-F238E27FC236}">
                      <a16:creationId xmlns:a16="http://schemas.microsoft.com/office/drawing/2014/main" id="{9DFB63DE-655B-0831-8092-ACD626B175EB}"/>
                    </a:ext>
                  </a:extLst>
                </p:cNvPr>
                <p:cNvSpPr/>
                <p:nvPr/>
              </p:nvSpPr>
              <p:spPr>
                <a:xfrm>
                  <a:off x="618174" y="4146273"/>
                  <a:ext cx="130124" cy="252642"/>
                </a:xfrm>
                <a:custGeom>
                  <a:avLst/>
                  <a:gdLst>
                    <a:gd name="connsiteX0" fmla="*/ 129076 w 130124"/>
                    <a:gd name="connsiteY0" fmla="*/ 252642 h 252642"/>
                    <a:gd name="connsiteX1" fmla="*/ 20868 w 130124"/>
                    <a:gd name="connsiteY1" fmla="*/ 103053 h 252642"/>
                    <a:gd name="connsiteX2" fmla="*/ 1250 w 130124"/>
                    <a:gd name="connsiteY2" fmla="*/ 210 h 252642"/>
                    <a:gd name="connsiteX3" fmla="*/ 29758 w 130124"/>
                    <a:gd name="connsiteY3" fmla="*/ 97228 h 252642"/>
                    <a:gd name="connsiteX4" fmla="*/ 65010 w 130124"/>
                    <a:gd name="connsiteY4" fmla="*/ 160375 h 252642"/>
                    <a:gd name="connsiteX5" fmla="*/ 129229 w 130124"/>
                    <a:gd name="connsiteY5" fmla="*/ 252642 h 25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0124" h="252642">
                      <a:moveTo>
                        <a:pt x="129076" y="252642"/>
                      </a:moveTo>
                      <a:cubicBezTo>
                        <a:pt x="129076" y="252642"/>
                        <a:pt x="26693" y="138304"/>
                        <a:pt x="20868" y="103053"/>
                      </a:cubicBezTo>
                      <a:cubicBezTo>
                        <a:pt x="15044" y="67801"/>
                        <a:pt x="-5187" y="-4388"/>
                        <a:pt x="1250" y="210"/>
                      </a:cubicBezTo>
                      <a:cubicBezTo>
                        <a:pt x="7687" y="4654"/>
                        <a:pt x="25313" y="79603"/>
                        <a:pt x="29758" y="97228"/>
                      </a:cubicBezTo>
                      <a:cubicBezTo>
                        <a:pt x="34203" y="114854"/>
                        <a:pt x="65010" y="160375"/>
                        <a:pt x="65010" y="160375"/>
                      </a:cubicBezTo>
                      <a:cubicBezTo>
                        <a:pt x="65010" y="160375"/>
                        <a:pt x="139038" y="249424"/>
                        <a:pt x="129229" y="2526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7" name="Vrije vorm: vorm 1676">
                  <a:extLst>
                    <a:ext uri="{FF2B5EF4-FFF2-40B4-BE49-F238E27FC236}">
                      <a16:creationId xmlns:a16="http://schemas.microsoft.com/office/drawing/2014/main" id="{5D48D4D7-AE0A-B87C-2CC3-B4C3D4833019}"/>
                    </a:ext>
                  </a:extLst>
                </p:cNvPr>
                <p:cNvSpPr/>
                <p:nvPr/>
              </p:nvSpPr>
              <p:spPr>
                <a:xfrm>
                  <a:off x="622736" y="4300512"/>
                  <a:ext cx="64939" cy="39395"/>
                </a:xfrm>
                <a:custGeom>
                  <a:avLst/>
                  <a:gdLst>
                    <a:gd name="connsiteX0" fmla="*/ 63206 w 64939"/>
                    <a:gd name="connsiteY0" fmla="*/ 39395 h 39395"/>
                    <a:gd name="connsiteX1" fmla="*/ 673 w 64939"/>
                    <a:gd name="connsiteY1" fmla="*/ 159 h 39395"/>
                    <a:gd name="connsiteX2" fmla="*/ 63206 w 64939"/>
                    <a:gd name="connsiteY2" fmla="*/ 39395 h 3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39" h="39395">
                      <a:moveTo>
                        <a:pt x="63206" y="39395"/>
                      </a:moveTo>
                      <a:cubicBezTo>
                        <a:pt x="63206" y="39395"/>
                        <a:pt x="-7604" y="2918"/>
                        <a:pt x="673" y="159"/>
                      </a:cubicBezTo>
                      <a:cubicBezTo>
                        <a:pt x="8796" y="-2600"/>
                        <a:pt x="76541" y="31425"/>
                        <a:pt x="63206" y="393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8" name="Vrije vorm: vorm 1677">
                  <a:extLst>
                    <a:ext uri="{FF2B5EF4-FFF2-40B4-BE49-F238E27FC236}">
                      <a16:creationId xmlns:a16="http://schemas.microsoft.com/office/drawing/2014/main" id="{C6EB3B73-227A-50D0-688D-DA941FDAB810}"/>
                    </a:ext>
                  </a:extLst>
                </p:cNvPr>
                <p:cNvSpPr/>
                <p:nvPr/>
              </p:nvSpPr>
              <p:spPr>
                <a:xfrm>
                  <a:off x="571143" y="4098050"/>
                  <a:ext cx="58399" cy="140553"/>
                </a:xfrm>
                <a:custGeom>
                  <a:avLst/>
                  <a:gdLst>
                    <a:gd name="connsiteX0" fmla="*/ 54565 w 58399"/>
                    <a:gd name="connsiteY0" fmla="*/ 139627 h 140553"/>
                    <a:gd name="connsiteX1" fmla="*/ 1 w 58399"/>
                    <a:gd name="connsiteY1" fmla="*/ 0 h 140553"/>
                    <a:gd name="connsiteX2" fmla="*/ 16401 w 58399"/>
                    <a:gd name="connsiteY2" fmla="*/ 42609 h 140553"/>
                    <a:gd name="connsiteX3" fmla="*/ 54565 w 58399"/>
                    <a:gd name="connsiteY3" fmla="*/ 139627 h 14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99" h="140553">
                      <a:moveTo>
                        <a:pt x="54565" y="139627"/>
                      </a:moveTo>
                      <a:cubicBezTo>
                        <a:pt x="54565" y="139627"/>
                        <a:pt x="-305" y="55790"/>
                        <a:pt x="1" y="0"/>
                      </a:cubicBezTo>
                      <a:cubicBezTo>
                        <a:pt x="1" y="0"/>
                        <a:pt x="9044" y="13181"/>
                        <a:pt x="16401" y="42609"/>
                      </a:cubicBezTo>
                      <a:cubicBezTo>
                        <a:pt x="23758" y="72036"/>
                        <a:pt x="72191" y="149896"/>
                        <a:pt x="54565" y="1396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79" name="Vrije vorm: vorm 1678">
                  <a:extLst>
                    <a:ext uri="{FF2B5EF4-FFF2-40B4-BE49-F238E27FC236}">
                      <a16:creationId xmlns:a16="http://schemas.microsoft.com/office/drawing/2014/main" id="{25D5535A-1C71-2BE1-0F24-E3412391FC77}"/>
                    </a:ext>
                  </a:extLst>
                </p:cNvPr>
                <p:cNvSpPr/>
                <p:nvPr/>
              </p:nvSpPr>
              <p:spPr>
                <a:xfrm>
                  <a:off x="529762" y="4120239"/>
                  <a:ext cx="47405" cy="34615"/>
                </a:xfrm>
                <a:custGeom>
                  <a:avLst/>
                  <a:gdLst>
                    <a:gd name="connsiteX0" fmla="*/ 45980 w 47405"/>
                    <a:gd name="connsiteY0" fmla="*/ 33754 h 34615"/>
                    <a:gd name="connsiteX1" fmla="*/ 0 w 47405"/>
                    <a:gd name="connsiteY1" fmla="*/ 4326 h 34615"/>
                    <a:gd name="connsiteX2" fmla="*/ 10729 w 47405"/>
                    <a:gd name="connsiteY2" fmla="*/ 2947 h 34615"/>
                    <a:gd name="connsiteX3" fmla="*/ 45980 w 47405"/>
                    <a:gd name="connsiteY3" fmla="*/ 33907 h 34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405" h="34615">
                      <a:moveTo>
                        <a:pt x="45980" y="33754"/>
                      </a:moveTo>
                      <a:cubicBezTo>
                        <a:pt x="45980" y="33754"/>
                        <a:pt x="37091" y="42490"/>
                        <a:pt x="0" y="4326"/>
                      </a:cubicBezTo>
                      <a:cubicBezTo>
                        <a:pt x="0" y="4326"/>
                        <a:pt x="1839" y="-4410"/>
                        <a:pt x="10729" y="2947"/>
                      </a:cubicBezTo>
                      <a:cubicBezTo>
                        <a:pt x="19618" y="10304"/>
                        <a:pt x="54870" y="29462"/>
                        <a:pt x="45980" y="339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680" name="Vrije vorm: vorm 1679">
                <a:extLst>
                  <a:ext uri="{FF2B5EF4-FFF2-40B4-BE49-F238E27FC236}">
                    <a16:creationId xmlns:a16="http://schemas.microsoft.com/office/drawing/2014/main" id="{CBB2420B-04DD-4C83-BD66-9A0CC6218089}"/>
                  </a:ext>
                </a:extLst>
              </p:cNvPr>
              <p:cNvSpPr/>
              <p:nvPr/>
            </p:nvSpPr>
            <p:spPr>
              <a:xfrm>
                <a:off x="747556" y="4160456"/>
                <a:ext cx="114929" cy="192265"/>
              </a:xfrm>
              <a:custGeom>
                <a:avLst/>
                <a:gdLst>
                  <a:gd name="connsiteX0" fmla="*/ 111886 w 114929"/>
                  <a:gd name="connsiteY0" fmla="*/ 178991 h 192265"/>
                  <a:gd name="connsiteX1" fmla="*/ 20844 w 114929"/>
                  <a:gd name="connsiteY1" fmla="*/ 58062 h 192265"/>
                  <a:gd name="connsiteX2" fmla="*/ 0 w 114929"/>
                  <a:gd name="connsiteY2" fmla="*/ 11162 h 192265"/>
                  <a:gd name="connsiteX3" fmla="*/ 26056 w 114929"/>
                  <a:gd name="connsiteY3" fmla="*/ 91781 h 192265"/>
                  <a:gd name="connsiteX4" fmla="*/ 106675 w 114929"/>
                  <a:gd name="connsiteY4" fmla="*/ 190639 h 192265"/>
                  <a:gd name="connsiteX5" fmla="*/ 111886 w 114929"/>
                  <a:gd name="connsiteY5" fmla="*/ 178838 h 192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29" h="192265">
                    <a:moveTo>
                      <a:pt x="111886" y="178991"/>
                    </a:moveTo>
                    <a:cubicBezTo>
                      <a:pt x="111886" y="178991"/>
                      <a:pt x="28661" y="103583"/>
                      <a:pt x="20844" y="58062"/>
                    </a:cubicBezTo>
                    <a:cubicBezTo>
                      <a:pt x="13028" y="12542"/>
                      <a:pt x="0" y="-17346"/>
                      <a:pt x="0" y="11162"/>
                    </a:cubicBezTo>
                    <a:cubicBezTo>
                      <a:pt x="0" y="11162"/>
                      <a:pt x="10422" y="68331"/>
                      <a:pt x="26056" y="91781"/>
                    </a:cubicBezTo>
                    <a:cubicBezTo>
                      <a:pt x="41689" y="115231"/>
                      <a:pt x="91961" y="180983"/>
                      <a:pt x="106675" y="190639"/>
                    </a:cubicBezTo>
                    <a:cubicBezTo>
                      <a:pt x="113265" y="194931"/>
                      <a:pt x="118476" y="190639"/>
                      <a:pt x="111886" y="1788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1" name="Vrije vorm: vorm 1680">
                <a:extLst>
                  <a:ext uri="{FF2B5EF4-FFF2-40B4-BE49-F238E27FC236}">
                    <a16:creationId xmlns:a16="http://schemas.microsoft.com/office/drawing/2014/main" id="{62E49164-B809-A009-23BC-ADC287DB4AA5}"/>
                  </a:ext>
                </a:extLst>
              </p:cNvPr>
              <p:cNvSpPr/>
              <p:nvPr/>
            </p:nvSpPr>
            <p:spPr>
              <a:xfrm>
                <a:off x="700392" y="4177070"/>
                <a:ext cx="52375" cy="45693"/>
              </a:xfrm>
              <a:custGeom>
                <a:avLst/>
                <a:gdLst>
                  <a:gd name="connsiteX0" fmla="*/ 111 w 52375"/>
                  <a:gd name="connsiteY0" fmla="*/ 4664 h 45693"/>
                  <a:gd name="connsiteX1" fmla="*/ 52376 w 52375"/>
                  <a:gd name="connsiteY1" fmla="*/ 45280 h 45693"/>
                  <a:gd name="connsiteX2" fmla="*/ 111 w 52375"/>
                  <a:gd name="connsiteY2" fmla="*/ 4664 h 4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375" h="45693">
                    <a:moveTo>
                      <a:pt x="111" y="4664"/>
                    </a:moveTo>
                    <a:cubicBezTo>
                      <a:pt x="111" y="4664"/>
                      <a:pt x="52376" y="50491"/>
                      <a:pt x="52376" y="45280"/>
                    </a:cubicBezTo>
                    <a:cubicBezTo>
                      <a:pt x="52376" y="40069"/>
                      <a:pt x="-2801" y="-16333"/>
                      <a:pt x="111" y="4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2" name="Vrije vorm: vorm 1681">
                <a:extLst>
                  <a:ext uri="{FF2B5EF4-FFF2-40B4-BE49-F238E27FC236}">
                    <a16:creationId xmlns:a16="http://schemas.microsoft.com/office/drawing/2014/main" id="{681F1FCA-51AA-D5CF-A9D9-381DABAEEF69}"/>
                  </a:ext>
                </a:extLst>
              </p:cNvPr>
              <p:cNvSpPr/>
              <p:nvPr/>
            </p:nvSpPr>
            <p:spPr>
              <a:xfrm>
                <a:off x="889640" y="4456170"/>
                <a:ext cx="67932" cy="209738"/>
              </a:xfrm>
              <a:custGeom>
                <a:avLst/>
                <a:gdLst>
                  <a:gd name="connsiteX0" fmla="*/ 63449 w 67932"/>
                  <a:gd name="connsiteY0" fmla="*/ 209738 h 209738"/>
                  <a:gd name="connsiteX1" fmla="*/ 20534 w 67932"/>
                  <a:gd name="connsiteY1" fmla="*/ 117318 h 209738"/>
                  <a:gd name="connsiteX2" fmla="*/ 3674 w 67932"/>
                  <a:gd name="connsiteY2" fmla="*/ 221 h 209738"/>
                  <a:gd name="connsiteX3" fmla="*/ 28350 w 67932"/>
                  <a:gd name="connsiteY3" fmla="*/ 110880 h 209738"/>
                  <a:gd name="connsiteX4" fmla="*/ 63449 w 67932"/>
                  <a:gd name="connsiteY4" fmla="*/ 209738 h 20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32" h="209738">
                    <a:moveTo>
                      <a:pt x="63449" y="209738"/>
                    </a:moveTo>
                    <a:cubicBezTo>
                      <a:pt x="63449" y="209738"/>
                      <a:pt x="29576" y="151190"/>
                      <a:pt x="20534" y="117318"/>
                    </a:cubicBezTo>
                    <a:cubicBezTo>
                      <a:pt x="11491" y="83445"/>
                      <a:pt x="-8128" y="-4990"/>
                      <a:pt x="3674" y="221"/>
                    </a:cubicBezTo>
                    <a:cubicBezTo>
                      <a:pt x="15322" y="5432"/>
                      <a:pt x="24519" y="99079"/>
                      <a:pt x="28350" y="110880"/>
                    </a:cubicBezTo>
                    <a:cubicBezTo>
                      <a:pt x="32182" y="122529"/>
                      <a:pt x="83067" y="209738"/>
                      <a:pt x="63449" y="2097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3" name="Vrije vorm: vorm 1682">
                <a:extLst>
                  <a:ext uri="{FF2B5EF4-FFF2-40B4-BE49-F238E27FC236}">
                    <a16:creationId xmlns:a16="http://schemas.microsoft.com/office/drawing/2014/main" id="{5E6B777C-E86A-312D-8FBB-5B800AD1E2E7}"/>
                  </a:ext>
                </a:extLst>
              </p:cNvPr>
              <p:cNvSpPr/>
              <p:nvPr/>
            </p:nvSpPr>
            <p:spPr>
              <a:xfrm>
                <a:off x="881227" y="4344563"/>
                <a:ext cx="56228" cy="103430"/>
              </a:xfrm>
              <a:custGeom>
                <a:avLst/>
                <a:gdLst>
                  <a:gd name="connsiteX0" fmla="*/ 285 w 56228"/>
                  <a:gd name="connsiteY0" fmla="*/ 94968 h 103430"/>
                  <a:gd name="connsiteX1" fmla="*/ 32778 w 56228"/>
                  <a:gd name="connsiteY1" fmla="*/ 56038 h 103430"/>
                  <a:gd name="connsiteX2" fmla="*/ 56228 w 56228"/>
                  <a:gd name="connsiteY2" fmla="*/ 3927 h 103430"/>
                  <a:gd name="connsiteX3" fmla="*/ 35384 w 56228"/>
                  <a:gd name="connsiteY3" fmla="*/ 70292 h 103430"/>
                  <a:gd name="connsiteX4" fmla="*/ 285 w 56228"/>
                  <a:gd name="connsiteY4" fmla="*/ 94968 h 10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28" h="103430">
                    <a:moveTo>
                      <a:pt x="285" y="94968"/>
                    </a:moveTo>
                    <a:cubicBezTo>
                      <a:pt x="285" y="94968"/>
                      <a:pt x="28946" y="68913"/>
                      <a:pt x="32778" y="56038"/>
                    </a:cubicBezTo>
                    <a:cubicBezTo>
                      <a:pt x="36610" y="43011"/>
                      <a:pt x="56228" y="-15538"/>
                      <a:pt x="56228" y="3927"/>
                    </a:cubicBezTo>
                    <a:cubicBezTo>
                      <a:pt x="56228" y="23392"/>
                      <a:pt x="35384" y="70292"/>
                      <a:pt x="35384" y="70292"/>
                    </a:cubicBezTo>
                    <a:cubicBezTo>
                      <a:pt x="35384" y="70292"/>
                      <a:pt x="-3700" y="123630"/>
                      <a:pt x="285" y="949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4" name="Vrije vorm: vorm 1683">
                <a:extLst>
                  <a:ext uri="{FF2B5EF4-FFF2-40B4-BE49-F238E27FC236}">
                    <a16:creationId xmlns:a16="http://schemas.microsoft.com/office/drawing/2014/main" id="{A60E6734-17FA-9158-86B8-C070DE7D6A4A}"/>
                  </a:ext>
                </a:extLst>
              </p:cNvPr>
              <p:cNvSpPr/>
              <p:nvPr/>
            </p:nvSpPr>
            <p:spPr>
              <a:xfrm>
                <a:off x="870912" y="4205234"/>
                <a:ext cx="11920" cy="229647"/>
              </a:xfrm>
              <a:custGeom>
                <a:avLst/>
                <a:gdLst>
                  <a:gd name="connsiteX0" fmla="*/ 5389 w 11920"/>
                  <a:gd name="connsiteY0" fmla="*/ 226481 h 229647"/>
                  <a:gd name="connsiteX1" fmla="*/ 5389 w 11920"/>
                  <a:gd name="connsiteY1" fmla="*/ 9146 h 229647"/>
                  <a:gd name="connsiteX2" fmla="*/ 11827 w 11920"/>
                  <a:gd name="connsiteY2" fmla="*/ 214679 h 229647"/>
                  <a:gd name="connsiteX3" fmla="*/ 5389 w 11920"/>
                  <a:gd name="connsiteY3" fmla="*/ 226328 h 229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0" h="229647">
                    <a:moveTo>
                      <a:pt x="5389" y="226481"/>
                    </a:moveTo>
                    <a:cubicBezTo>
                      <a:pt x="-3653" y="-17369"/>
                      <a:pt x="332" y="-11698"/>
                      <a:pt x="5389" y="9146"/>
                    </a:cubicBezTo>
                    <a:cubicBezTo>
                      <a:pt x="11827" y="36428"/>
                      <a:pt x="11827" y="214679"/>
                      <a:pt x="11827" y="214679"/>
                    </a:cubicBezTo>
                    <a:cubicBezTo>
                      <a:pt x="11827" y="214679"/>
                      <a:pt x="13206" y="238129"/>
                      <a:pt x="5389" y="2263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5" name="Vrije vorm: vorm 1684">
                <a:extLst>
                  <a:ext uri="{FF2B5EF4-FFF2-40B4-BE49-F238E27FC236}">
                    <a16:creationId xmlns:a16="http://schemas.microsoft.com/office/drawing/2014/main" id="{38651416-84BF-C143-5430-26BE9DDFD548}"/>
                  </a:ext>
                </a:extLst>
              </p:cNvPr>
              <p:cNvSpPr/>
              <p:nvPr/>
            </p:nvSpPr>
            <p:spPr>
              <a:xfrm>
                <a:off x="871026" y="4029274"/>
                <a:ext cx="98375" cy="145673"/>
              </a:xfrm>
              <a:custGeom>
                <a:avLst/>
                <a:gdLst>
                  <a:gd name="connsiteX0" fmla="*/ 64 w 98375"/>
                  <a:gd name="connsiteY0" fmla="*/ 138359 h 145673"/>
                  <a:gd name="connsiteX1" fmla="*/ 63823 w 98375"/>
                  <a:gd name="connsiteY1" fmla="*/ 42107 h 145673"/>
                  <a:gd name="connsiteX2" fmla="*/ 97696 w 98375"/>
                  <a:gd name="connsiteY2" fmla="*/ 4403 h 145673"/>
                  <a:gd name="connsiteX3" fmla="*/ 15697 w 98375"/>
                  <a:gd name="connsiteY3" fmla="*/ 131922 h 145673"/>
                  <a:gd name="connsiteX4" fmla="*/ 64 w 98375"/>
                  <a:gd name="connsiteY4" fmla="*/ 138359 h 14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375" h="145673">
                    <a:moveTo>
                      <a:pt x="64" y="138359"/>
                    </a:moveTo>
                    <a:cubicBezTo>
                      <a:pt x="64" y="138359"/>
                      <a:pt x="50796" y="75826"/>
                      <a:pt x="63823" y="42107"/>
                    </a:cubicBezTo>
                    <a:cubicBezTo>
                      <a:pt x="76851" y="8234"/>
                      <a:pt x="102907" y="-8625"/>
                      <a:pt x="97696" y="4403"/>
                    </a:cubicBezTo>
                    <a:cubicBezTo>
                      <a:pt x="92484" y="17431"/>
                      <a:pt x="58612" y="86401"/>
                      <a:pt x="15697" y="131922"/>
                    </a:cubicBezTo>
                    <a:cubicBezTo>
                      <a:pt x="15697" y="131922"/>
                      <a:pt x="-1162" y="157977"/>
                      <a:pt x="64" y="1383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6" name="Vrije vorm: vorm 1685">
                <a:extLst>
                  <a:ext uri="{FF2B5EF4-FFF2-40B4-BE49-F238E27FC236}">
                    <a16:creationId xmlns:a16="http://schemas.microsoft.com/office/drawing/2014/main" id="{3F64DBA8-505E-AB0F-ED69-EAC17BFBBBC9}"/>
                  </a:ext>
                </a:extLst>
              </p:cNvPr>
              <p:cNvSpPr/>
              <p:nvPr/>
            </p:nvSpPr>
            <p:spPr>
              <a:xfrm>
                <a:off x="806578" y="4011541"/>
                <a:ext cx="54099" cy="157012"/>
              </a:xfrm>
              <a:custGeom>
                <a:avLst/>
                <a:gdLst>
                  <a:gd name="connsiteX0" fmla="*/ 52098 w 54099"/>
                  <a:gd name="connsiteY0" fmla="*/ 157012 h 157012"/>
                  <a:gd name="connsiteX1" fmla="*/ 3819 w 54099"/>
                  <a:gd name="connsiteY1" fmla="*/ 78079 h 157012"/>
                  <a:gd name="connsiteX2" fmla="*/ 3359 w 54099"/>
                  <a:gd name="connsiteY2" fmla="*/ 1292 h 157012"/>
                  <a:gd name="connsiteX3" fmla="*/ 13781 w 54099"/>
                  <a:gd name="connsiteY3" fmla="*/ 91107 h 157012"/>
                  <a:gd name="connsiteX4" fmla="*/ 52098 w 54099"/>
                  <a:gd name="connsiteY4" fmla="*/ 157012 h 1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099" h="157012">
                    <a:moveTo>
                      <a:pt x="52098" y="157012"/>
                    </a:moveTo>
                    <a:cubicBezTo>
                      <a:pt x="52098" y="157012"/>
                      <a:pt x="3819" y="115783"/>
                      <a:pt x="3819" y="78079"/>
                    </a:cubicBezTo>
                    <a:cubicBezTo>
                      <a:pt x="3819" y="78079"/>
                      <a:pt x="-4458" y="-11736"/>
                      <a:pt x="3359" y="1292"/>
                    </a:cubicBezTo>
                    <a:cubicBezTo>
                      <a:pt x="11175" y="14319"/>
                      <a:pt x="11175" y="76700"/>
                      <a:pt x="13781" y="91107"/>
                    </a:cubicBezTo>
                    <a:cubicBezTo>
                      <a:pt x="16387" y="105361"/>
                      <a:pt x="64359" y="151341"/>
                      <a:pt x="52098" y="1570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7" name="Vrije vorm: vorm 1686">
                <a:extLst>
                  <a:ext uri="{FF2B5EF4-FFF2-40B4-BE49-F238E27FC236}">
                    <a16:creationId xmlns:a16="http://schemas.microsoft.com/office/drawing/2014/main" id="{E1FDDF97-7C7A-8811-FF4A-5177ACFEA59E}"/>
                  </a:ext>
                </a:extLst>
              </p:cNvPr>
              <p:cNvSpPr/>
              <p:nvPr/>
            </p:nvSpPr>
            <p:spPr>
              <a:xfrm>
                <a:off x="736672" y="3901830"/>
                <a:ext cx="69401" cy="175878"/>
              </a:xfrm>
              <a:custGeom>
                <a:avLst/>
                <a:gdLst>
                  <a:gd name="connsiteX0" fmla="*/ 66827 w 69401"/>
                  <a:gd name="connsiteY0" fmla="*/ 174762 h 175878"/>
                  <a:gd name="connsiteX1" fmla="*/ 17322 w 69401"/>
                  <a:gd name="connsiteY1" fmla="*/ 72072 h 175878"/>
                  <a:gd name="connsiteX2" fmla="*/ 3068 w 69401"/>
                  <a:gd name="connsiteY2" fmla="*/ 1876 h 175878"/>
                  <a:gd name="connsiteX3" fmla="*/ 26518 w 69401"/>
                  <a:gd name="connsiteY3" fmla="*/ 77283 h 175878"/>
                  <a:gd name="connsiteX4" fmla="*/ 66827 w 69401"/>
                  <a:gd name="connsiteY4" fmla="*/ 174915 h 175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401" h="175878">
                    <a:moveTo>
                      <a:pt x="66827" y="174762"/>
                    </a:moveTo>
                    <a:cubicBezTo>
                      <a:pt x="66827" y="174762"/>
                      <a:pt x="17322" y="83721"/>
                      <a:pt x="17322" y="72072"/>
                    </a:cubicBezTo>
                    <a:cubicBezTo>
                      <a:pt x="17322" y="60424"/>
                      <a:pt x="-8734" y="-12532"/>
                      <a:pt x="3068" y="1876"/>
                    </a:cubicBezTo>
                    <a:cubicBezTo>
                      <a:pt x="14716" y="16129"/>
                      <a:pt x="21307" y="65635"/>
                      <a:pt x="26518" y="77283"/>
                    </a:cubicBezTo>
                    <a:cubicBezTo>
                      <a:pt x="31729" y="88932"/>
                      <a:pt x="81081" y="186564"/>
                      <a:pt x="66827" y="1749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8" name="Vrije vorm: vorm 1687">
                <a:extLst>
                  <a:ext uri="{FF2B5EF4-FFF2-40B4-BE49-F238E27FC236}">
                    <a16:creationId xmlns:a16="http://schemas.microsoft.com/office/drawing/2014/main" id="{1826FE2A-2FAF-62FA-458C-4EF4544F1F9C}"/>
                  </a:ext>
                </a:extLst>
              </p:cNvPr>
              <p:cNvSpPr/>
              <p:nvPr/>
            </p:nvSpPr>
            <p:spPr>
              <a:xfrm>
                <a:off x="863764" y="3887956"/>
                <a:ext cx="41811" cy="97520"/>
              </a:xfrm>
              <a:custGeom>
                <a:avLst/>
                <a:gdLst>
                  <a:gd name="connsiteX0" fmla="*/ 7326 w 41811"/>
                  <a:gd name="connsiteY0" fmla="*/ 1036 h 97520"/>
                  <a:gd name="connsiteX1" fmla="*/ 6100 w 41811"/>
                  <a:gd name="connsiteY1" fmla="*/ 96215 h 97520"/>
                  <a:gd name="connsiteX2" fmla="*/ 41812 w 41811"/>
                  <a:gd name="connsiteY2" fmla="*/ 38433 h 97520"/>
                  <a:gd name="connsiteX3" fmla="*/ 29550 w 41811"/>
                  <a:gd name="connsiteY3" fmla="*/ 49468 h 97520"/>
                  <a:gd name="connsiteX4" fmla="*/ 7479 w 41811"/>
                  <a:gd name="connsiteY4" fmla="*/ 84567 h 97520"/>
                  <a:gd name="connsiteX5" fmla="*/ 7479 w 41811"/>
                  <a:gd name="connsiteY5" fmla="*/ 1036 h 97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811" h="97520">
                    <a:moveTo>
                      <a:pt x="7326" y="1036"/>
                    </a:moveTo>
                    <a:cubicBezTo>
                      <a:pt x="7326" y="1036"/>
                      <a:pt x="-8307" y="110622"/>
                      <a:pt x="6100" y="96215"/>
                    </a:cubicBezTo>
                    <a:cubicBezTo>
                      <a:pt x="20354" y="81961"/>
                      <a:pt x="41812" y="38433"/>
                      <a:pt x="41812" y="38433"/>
                    </a:cubicBezTo>
                    <a:cubicBezTo>
                      <a:pt x="41812" y="38433"/>
                      <a:pt x="37367" y="37667"/>
                      <a:pt x="29550" y="49468"/>
                    </a:cubicBezTo>
                    <a:cubicBezTo>
                      <a:pt x="21733" y="61117"/>
                      <a:pt x="7479" y="84567"/>
                      <a:pt x="7479" y="84567"/>
                    </a:cubicBezTo>
                    <a:cubicBezTo>
                      <a:pt x="7479" y="84567"/>
                      <a:pt x="13917" y="-10919"/>
                      <a:pt x="7479" y="10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9" name="Vrije vorm: vorm 1688">
                <a:extLst>
                  <a:ext uri="{FF2B5EF4-FFF2-40B4-BE49-F238E27FC236}">
                    <a16:creationId xmlns:a16="http://schemas.microsoft.com/office/drawing/2014/main" id="{741746CA-2DC9-8078-BA1B-A00F834FE2E9}"/>
                  </a:ext>
                </a:extLst>
              </p:cNvPr>
              <p:cNvSpPr/>
              <p:nvPr/>
            </p:nvSpPr>
            <p:spPr>
              <a:xfrm>
                <a:off x="955694" y="4368062"/>
                <a:ext cx="51433" cy="250821"/>
              </a:xfrm>
              <a:custGeom>
                <a:avLst/>
                <a:gdLst>
                  <a:gd name="connsiteX0" fmla="*/ 3985 w 51433"/>
                  <a:gd name="connsiteY0" fmla="*/ 249720 h 250821"/>
                  <a:gd name="connsiteX1" fmla="*/ 0 w 51433"/>
                  <a:gd name="connsiteY1" fmla="*/ 237918 h 250821"/>
                  <a:gd name="connsiteX2" fmla="*/ 37704 w 51433"/>
                  <a:gd name="connsiteY2" fmla="*/ 61047 h 250821"/>
                  <a:gd name="connsiteX3" fmla="*/ 50732 w 51433"/>
                  <a:gd name="connsiteY3" fmla="*/ 1119 h 250821"/>
                  <a:gd name="connsiteX4" fmla="*/ 44295 w 51433"/>
                  <a:gd name="connsiteY4" fmla="*/ 77906 h 250821"/>
                  <a:gd name="connsiteX5" fmla="*/ 3985 w 51433"/>
                  <a:gd name="connsiteY5" fmla="*/ 249566 h 250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433" h="250821">
                    <a:moveTo>
                      <a:pt x="3985" y="249720"/>
                    </a:moveTo>
                    <a:cubicBezTo>
                      <a:pt x="3985" y="249720"/>
                      <a:pt x="0" y="256157"/>
                      <a:pt x="0" y="237918"/>
                    </a:cubicBezTo>
                    <a:cubicBezTo>
                      <a:pt x="0" y="219679"/>
                      <a:pt x="33872" y="81891"/>
                      <a:pt x="37704" y="61047"/>
                    </a:cubicBezTo>
                    <a:cubicBezTo>
                      <a:pt x="41689" y="40202"/>
                      <a:pt x="48126" y="-7924"/>
                      <a:pt x="50732" y="1119"/>
                    </a:cubicBezTo>
                    <a:cubicBezTo>
                      <a:pt x="53337" y="10162"/>
                      <a:pt x="48126" y="51851"/>
                      <a:pt x="44295" y="77906"/>
                    </a:cubicBezTo>
                    <a:cubicBezTo>
                      <a:pt x="40463" y="103962"/>
                      <a:pt x="13028" y="248340"/>
                      <a:pt x="3985" y="2495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0" name="Vrije vorm: vorm 1689">
                <a:extLst>
                  <a:ext uri="{FF2B5EF4-FFF2-40B4-BE49-F238E27FC236}">
                    <a16:creationId xmlns:a16="http://schemas.microsoft.com/office/drawing/2014/main" id="{8A1BD953-C4C6-B5DE-05BB-5FE378838B48}"/>
                  </a:ext>
                </a:extLst>
              </p:cNvPr>
              <p:cNvSpPr/>
              <p:nvPr/>
            </p:nvSpPr>
            <p:spPr>
              <a:xfrm>
                <a:off x="986392" y="4276022"/>
                <a:ext cx="38273" cy="85599"/>
              </a:xfrm>
              <a:custGeom>
                <a:avLst/>
                <a:gdLst>
                  <a:gd name="connsiteX0" fmla="*/ 38273 w 38273"/>
                  <a:gd name="connsiteY0" fmla="*/ 81664 h 85599"/>
                  <a:gd name="connsiteX1" fmla="*/ 4401 w 38273"/>
                  <a:gd name="connsiteY1" fmla="*/ 2271 h 85599"/>
                  <a:gd name="connsiteX2" fmla="*/ 263 w 38273"/>
                  <a:gd name="connsiteY2" fmla="*/ 13613 h 85599"/>
                  <a:gd name="connsiteX3" fmla="*/ 38273 w 38273"/>
                  <a:gd name="connsiteY3" fmla="*/ 81664 h 8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273" h="85599">
                    <a:moveTo>
                      <a:pt x="38273" y="81664"/>
                    </a:moveTo>
                    <a:cubicBezTo>
                      <a:pt x="38273" y="81664"/>
                      <a:pt x="5780" y="29706"/>
                      <a:pt x="4401" y="2271"/>
                    </a:cubicBezTo>
                    <a:cubicBezTo>
                      <a:pt x="4401" y="2271"/>
                      <a:pt x="-1270" y="-7538"/>
                      <a:pt x="263" y="13613"/>
                    </a:cubicBezTo>
                    <a:cubicBezTo>
                      <a:pt x="1795" y="34764"/>
                      <a:pt x="31683" y="102509"/>
                      <a:pt x="38273" y="81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1" name="Vrije vorm: vorm 1690">
                <a:extLst>
                  <a:ext uri="{FF2B5EF4-FFF2-40B4-BE49-F238E27FC236}">
                    <a16:creationId xmlns:a16="http://schemas.microsoft.com/office/drawing/2014/main" id="{FED88DB2-75C1-7A08-53BD-9AEDBD9029F0}"/>
                  </a:ext>
                </a:extLst>
              </p:cNvPr>
              <p:cNvSpPr/>
              <p:nvPr/>
            </p:nvSpPr>
            <p:spPr>
              <a:xfrm>
                <a:off x="960752" y="4201506"/>
                <a:ext cx="35558" cy="73147"/>
              </a:xfrm>
              <a:custGeom>
                <a:avLst/>
                <a:gdLst>
                  <a:gd name="connsiteX0" fmla="*/ 153 w 35558"/>
                  <a:gd name="connsiteY0" fmla="*/ 3832 h 73147"/>
                  <a:gd name="connsiteX1" fmla="*/ 22224 w 35558"/>
                  <a:gd name="connsiteY1" fmla="*/ 50732 h 73147"/>
                  <a:gd name="connsiteX2" fmla="*/ 35558 w 35558"/>
                  <a:gd name="connsiteY2" fmla="*/ 0 h 73147"/>
                  <a:gd name="connsiteX3" fmla="*/ 26056 w 35558"/>
                  <a:gd name="connsiteY3" fmla="*/ 9043 h 73147"/>
                  <a:gd name="connsiteX4" fmla="*/ 15633 w 35558"/>
                  <a:gd name="connsiteY4" fmla="*/ 46747 h 73147"/>
                  <a:gd name="connsiteX5" fmla="*/ 0 w 35558"/>
                  <a:gd name="connsiteY5" fmla="*/ 3832 h 73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558" h="73147">
                    <a:moveTo>
                      <a:pt x="153" y="3832"/>
                    </a:moveTo>
                    <a:cubicBezTo>
                      <a:pt x="153" y="3832"/>
                      <a:pt x="17013" y="120929"/>
                      <a:pt x="22224" y="50732"/>
                    </a:cubicBezTo>
                    <a:lnTo>
                      <a:pt x="35558" y="0"/>
                    </a:lnTo>
                    <a:cubicBezTo>
                      <a:pt x="35558" y="0"/>
                      <a:pt x="30041" y="1226"/>
                      <a:pt x="26056" y="9043"/>
                    </a:cubicBezTo>
                    <a:cubicBezTo>
                      <a:pt x="22224" y="16859"/>
                      <a:pt x="15633" y="46747"/>
                      <a:pt x="15633" y="46747"/>
                    </a:cubicBezTo>
                    <a:cubicBezTo>
                      <a:pt x="15633" y="46747"/>
                      <a:pt x="3985" y="-11802"/>
                      <a:pt x="0" y="3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2" name="Vrije vorm: vorm 1691">
                <a:extLst>
                  <a:ext uri="{FF2B5EF4-FFF2-40B4-BE49-F238E27FC236}">
                    <a16:creationId xmlns:a16="http://schemas.microsoft.com/office/drawing/2014/main" id="{3247DFF6-DCE3-63B9-AB9F-4397EB2C5F2A}"/>
                  </a:ext>
                </a:extLst>
              </p:cNvPr>
              <p:cNvSpPr/>
              <p:nvPr/>
            </p:nvSpPr>
            <p:spPr>
              <a:xfrm>
                <a:off x="1025891" y="4240258"/>
                <a:ext cx="14498" cy="99412"/>
              </a:xfrm>
              <a:custGeom>
                <a:avLst/>
                <a:gdLst>
                  <a:gd name="connsiteX0" fmla="*/ 0 w 14498"/>
                  <a:gd name="connsiteY0" fmla="*/ 97810 h 99412"/>
                  <a:gd name="connsiteX1" fmla="*/ 10269 w 14498"/>
                  <a:gd name="connsiteY1" fmla="*/ 791 h 99412"/>
                  <a:gd name="connsiteX2" fmla="*/ 0 w 14498"/>
                  <a:gd name="connsiteY2" fmla="*/ 97810 h 9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98" h="99412">
                    <a:moveTo>
                      <a:pt x="0" y="97810"/>
                    </a:moveTo>
                    <a:cubicBezTo>
                      <a:pt x="0" y="97810"/>
                      <a:pt x="6284" y="-10244"/>
                      <a:pt x="10269" y="791"/>
                    </a:cubicBezTo>
                    <a:cubicBezTo>
                      <a:pt x="14254" y="11826"/>
                      <a:pt x="20844" y="113290"/>
                      <a:pt x="0" y="978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3" name="Vrije vorm: vorm 1692">
                <a:extLst>
                  <a:ext uri="{FF2B5EF4-FFF2-40B4-BE49-F238E27FC236}">
                    <a16:creationId xmlns:a16="http://schemas.microsoft.com/office/drawing/2014/main" id="{0B468F40-0C48-FFE9-A7F3-A019BE4D79C4}"/>
                  </a:ext>
                </a:extLst>
              </p:cNvPr>
              <p:cNvSpPr/>
              <p:nvPr/>
            </p:nvSpPr>
            <p:spPr>
              <a:xfrm>
                <a:off x="1017053" y="4128558"/>
                <a:ext cx="30022" cy="117259"/>
              </a:xfrm>
              <a:custGeom>
                <a:avLst/>
                <a:gdLst>
                  <a:gd name="connsiteX0" fmla="*/ 1328 w 30022"/>
                  <a:gd name="connsiteY0" fmla="*/ 299 h 117259"/>
                  <a:gd name="connsiteX1" fmla="*/ 29682 w 30022"/>
                  <a:gd name="connsiteY1" fmla="*/ 108047 h 117259"/>
                  <a:gd name="connsiteX2" fmla="*/ 18034 w 30022"/>
                  <a:gd name="connsiteY2" fmla="*/ 75554 h 117259"/>
                  <a:gd name="connsiteX3" fmla="*/ 1328 w 30022"/>
                  <a:gd name="connsiteY3" fmla="*/ 299 h 117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22" h="117259">
                    <a:moveTo>
                      <a:pt x="1328" y="299"/>
                    </a:moveTo>
                    <a:cubicBezTo>
                      <a:pt x="1328" y="299"/>
                      <a:pt x="33667" y="81991"/>
                      <a:pt x="29682" y="108047"/>
                    </a:cubicBezTo>
                    <a:cubicBezTo>
                      <a:pt x="25851" y="134102"/>
                      <a:pt x="23245" y="99004"/>
                      <a:pt x="18034" y="75554"/>
                    </a:cubicBezTo>
                    <a:cubicBezTo>
                      <a:pt x="12823" y="52104"/>
                      <a:pt x="-4956" y="-4606"/>
                      <a:pt x="1328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4" name="Vrije vorm: vorm 1693">
                <a:extLst>
                  <a:ext uri="{FF2B5EF4-FFF2-40B4-BE49-F238E27FC236}">
                    <a16:creationId xmlns:a16="http://schemas.microsoft.com/office/drawing/2014/main" id="{FCFE501A-5943-2674-6431-48C495235296}"/>
                  </a:ext>
                </a:extLst>
              </p:cNvPr>
              <p:cNvSpPr/>
              <p:nvPr/>
            </p:nvSpPr>
            <p:spPr>
              <a:xfrm>
                <a:off x="1054352" y="4091471"/>
                <a:ext cx="119089" cy="155419"/>
              </a:xfrm>
              <a:custGeom>
                <a:avLst/>
                <a:gdLst>
                  <a:gd name="connsiteX0" fmla="*/ 1120 w 119089"/>
                  <a:gd name="connsiteY0" fmla="*/ 147433 h 155419"/>
                  <a:gd name="connsiteX1" fmla="*/ 48326 w 119089"/>
                  <a:gd name="connsiteY1" fmla="*/ 95628 h 155419"/>
                  <a:gd name="connsiteX2" fmla="*/ 118523 w 119089"/>
                  <a:gd name="connsiteY2" fmla="*/ 602 h 155419"/>
                  <a:gd name="connsiteX3" fmla="*/ 100284 w 119089"/>
                  <a:gd name="connsiteY3" fmla="*/ 38306 h 155419"/>
                  <a:gd name="connsiteX4" fmla="*/ 2652 w 119089"/>
                  <a:gd name="connsiteY4" fmla="*/ 155403 h 155419"/>
                  <a:gd name="connsiteX5" fmla="*/ 966 w 119089"/>
                  <a:gd name="connsiteY5" fmla="*/ 147279 h 155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089" h="155419">
                    <a:moveTo>
                      <a:pt x="1120" y="147433"/>
                    </a:moveTo>
                    <a:cubicBezTo>
                      <a:pt x="1120" y="147433"/>
                      <a:pt x="23650" y="128274"/>
                      <a:pt x="48326" y="95628"/>
                    </a:cubicBezTo>
                    <a:cubicBezTo>
                      <a:pt x="73002" y="63135"/>
                      <a:pt x="115917" y="-7215"/>
                      <a:pt x="118523" y="602"/>
                    </a:cubicBezTo>
                    <a:cubicBezTo>
                      <a:pt x="121128" y="8418"/>
                      <a:pt x="114691" y="21446"/>
                      <a:pt x="100284" y="38306"/>
                    </a:cubicBezTo>
                    <a:cubicBezTo>
                      <a:pt x="86030" y="55165"/>
                      <a:pt x="28708" y="148812"/>
                      <a:pt x="2652" y="155403"/>
                    </a:cubicBezTo>
                    <a:cubicBezTo>
                      <a:pt x="2652" y="155403"/>
                      <a:pt x="-1946" y="156169"/>
                      <a:pt x="966" y="1472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5" name="Vrije vorm: vorm 1694">
                <a:extLst>
                  <a:ext uri="{FF2B5EF4-FFF2-40B4-BE49-F238E27FC236}">
                    <a16:creationId xmlns:a16="http://schemas.microsoft.com/office/drawing/2014/main" id="{F5E2A7AE-B08C-E34C-0344-1EC183F70BBF}"/>
                  </a:ext>
                </a:extLst>
              </p:cNvPr>
              <p:cNvSpPr/>
              <p:nvPr/>
            </p:nvSpPr>
            <p:spPr>
              <a:xfrm>
                <a:off x="1001815" y="3987366"/>
                <a:ext cx="48870" cy="70983"/>
              </a:xfrm>
              <a:custGeom>
                <a:avLst/>
                <a:gdLst>
                  <a:gd name="connsiteX0" fmla="*/ 13 w 48870"/>
                  <a:gd name="connsiteY0" fmla="*/ 20562 h 70983"/>
                  <a:gd name="connsiteX1" fmla="*/ 34499 w 48870"/>
                  <a:gd name="connsiteY1" fmla="*/ 69761 h 70983"/>
                  <a:gd name="connsiteX2" fmla="*/ 46760 w 48870"/>
                  <a:gd name="connsiteY2" fmla="*/ 637 h 70983"/>
                  <a:gd name="connsiteX3" fmla="*/ 31893 w 48870"/>
                  <a:gd name="connsiteY3" fmla="*/ 54127 h 70983"/>
                  <a:gd name="connsiteX4" fmla="*/ 13 w 48870"/>
                  <a:gd name="connsiteY4" fmla="*/ 20562 h 7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70" h="70983">
                    <a:moveTo>
                      <a:pt x="13" y="20562"/>
                    </a:moveTo>
                    <a:cubicBezTo>
                      <a:pt x="13" y="20562"/>
                      <a:pt x="33119" y="80183"/>
                      <a:pt x="34499" y="69761"/>
                    </a:cubicBezTo>
                    <a:cubicBezTo>
                      <a:pt x="35725" y="59339"/>
                      <a:pt x="55190" y="-7180"/>
                      <a:pt x="46760" y="637"/>
                    </a:cubicBezTo>
                    <a:cubicBezTo>
                      <a:pt x="38330" y="8607"/>
                      <a:pt x="31893" y="54127"/>
                      <a:pt x="31893" y="54127"/>
                    </a:cubicBezTo>
                    <a:cubicBezTo>
                      <a:pt x="31893" y="54127"/>
                      <a:pt x="-753" y="3855"/>
                      <a:pt x="13" y="205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6" name="Vrije vorm: vorm 1695">
                <a:extLst>
                  <a:ext uri="{FF2B5EF4-FFF2-40B4-BE49-F238E27FC236}">
                    <a16:creationId xmlns:a16="http://schemas.microsoft.com/office/drawing/2014/main" id="{56786E6F-15C8-F0B8-FA3D-C8145E843B4C}"/>
                  </a:ext>
                </a:extLst>
              </p:cNvPr>
              <p:cNvSpPr/>
              <p:nvPr/>
            </p:nvSpPr>
            <p:spPr>
              <a:xfrm>
                <a:off x="1041524" y="4066174"/>
                <a:ext cx="25394" cy="83519"/>
              </a:xfrm>
              <a:custGeom>
                <a:avLst/>
                <a:gdLst>
                  <a:gd name="connsiteX0" fmla="*/ 0 w 25394"/>
                  <a:gd name="connsiteY0" fmla="*/ 3981 h 83519"/>
                  <a:gd name="connsiteX1" fmla="*/ 24676 w 25394"/>
                  <a:gd name="connsiteY1" fmla="*/ 81994 h 83519"/>
                  <a:gd name="connsiteX2" fmla="*/ 0 w 25394"/>
                  <a:gd name="connsiteY2" fmla="*/ 3981 h 8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94" h="83519">
                    <a:moveTo>
                      <a:pt x="0" y="3981"/>
                    </a:moveTo>
                    <a:cubicBezTo>
                      <a:pt x="0" y="3981"/>
                      <a:pt x="19465" y="96401"/>
                      <a:pt x="24676" y="81994"/>
                    </a:cubicBezTo>
                    <a:cubicBezTo>
                      <a:pt x="29887" y="67740"/>
                      <a:pt x="5211" y="-19469"/>
                      <a:pt x="0" y="39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7" name="Vrije vorm: vorm 1696">
                <a:extLst>
                  <a:ext uri="{FF2B5EF4-FFF2-40B4-BE49-F238E27FC236}">
                    <a16:creationId xmlns:a16="http://schemas.microsoft.com/office/drawing/2014/main" id="{D7F71411-4434-227E-BA43-30BF76DB9023}"/>
                  </a:ext>
                </a:extLst>
              </p:cNvPr>
              <p:cNvSpPr/>
              <p:nvPr/>
            </p:nvSpPr>
            <p:spPr>
              <a:xfrm>
                <a:off x="1074739" y="3941246"/>
                <a:ext cx="102147" cy="183334"/>
              </a:xfrm>
              <a:custGeom>
                <a:avLst/>
                <a:gdLst>
                  <a:gd name="connsiteX0" fmla="*/ 5868 w 102147"/>
                  <a:gd name="connsiteY0" fmla="*/ 167839 h 183334"/>
                  <a:gd name="connsiteX1" fmla="*/ 39741 w 102147"/>
                  <a:gd name="connsiteY1" fmla="*/ 130135 h 183334"/>
                  <a:gd name="connsiteX2" fmla="*/ 102121 w 102147"/>
                  <a:gd name="connsiteY2" fmla="*/ 1390 h 183334"/>
                  <a:gd name="connsiteX3" fmla="*/ 42193 w 102147"/>
                  <a:gd name="connsiteY3" fmla="*/ 143163 h 183334"/>
                  <a:gd name="connsiteX4" fmla="*/ 4029 w 102147"/>
                  <a:gd name="connsiteY4" fmla="*/ 183319 h 183334"/>
                  <a:gd name="connsiteX5" fmla="*/ 5715 w 102147"/>
                  <a:gd name="connsiteY5" fmla="*/ 167992 h 18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147" h="183334">
                    <a:moveTo>
                      <a:pt x="5868" y="167839"/>
                    </a:moveTo>
                    <a:cubicBezTo>
                      <a:pt x="5868" y="167839"/>
                      <a:pt x="29319" y="153585"/>
                      <a:pt x="39741" y="130135"/>
                    </a:cubicBezTo>
                    <a:cubicBezTo>
                      <a:pt x="50163" y="106685"/>
                      <a:pt x="103500" y="-14244"/>
                      <a:pt x="102121" y="1390"/>
                    </a:cubicBezTo>
                    <a:cubicBezTo>
                      <a:pt x="100741" y="17023"/>
                      <a:pt x="42193" y="143163"/>
                      <a:pt x="42193" y="143163"/>
                    </a:cubicBezTo>
                    <a:cubicBezTo>
                      <a:pt x="42193" y="143163"/>
                      <a:pt x="14145" y="184239"/>
                      <a:pt x="4029" y="183319"/>
                    </a:cubicBezTo>
                    <a:cubicBezTo>
                      <a:pt x="-5933" y="182246"/>
                      <a:pt x="5715" y="167992"/>
                      <a:pt x="5715" y="1679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8" name="Vrije vorm: vorm 1697">
                <a:extLst>
                  <a:ext uri="{FF2B5EF4-FFF2-40B4-BE49-F238E27FC236}">
                    <a16:creationId xmlns:a16="http://schemas.microsoft.com/office/drawing/2014/main" id="{15CC0DB5-D0CF-5B1C-5E1A-C47711DAB943}"/>
                  </a:ext>
                </a:extLst>
              </p:cNvPr>
              <p:cNvSpPr/>
              <p:nvPr/>
            </p:nvSpPr>
            <p:spPr>
              <a:xfrm>
                <a:off x="1067580" y="3968281"/>
                <a:ext cx="34209" cy="141551"/>
              </a:xfrm>
              <a:custGeom>
                <a:avLst/>
                <a:gdLst>
                  <a:gd name="connsiteX0" fmla="*/ 0 w 34209"/>
                  <a:gd name="connsiteY0" fmla="*/ 139578 h 141551"/>
                  <a:gd name="connsiteX1" fmla="*/ 33872 w 34209"/>
                  <a:gd name="connsiteY1" fmla="*/ 410 h 141551"/>
                  <a:gd name="connsiteX2" fmla="*/ 0 w 34209"/>
                  <a:gd name="connsiteY2" fmla="*/ 139578 h 141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09" h="141551">
                    <a:moveTo>
                      <a:pt x="0" y="139578"/>
                    </a:moveTo>
                    <a:cubicBezTo>
                      <a:pt x="0" y="139578"/>
                      <a:pt x="29887" y="-8786"/>
                      <a:pt x="33872" y="410"/>
                    </a:cubicBezTo>
                    <a:cubicBezTo>
                      <a:pt x="37704" y="9453"/>
                      <a:pt x="7817" y="160423"/>
                      <a:pt x="0" y="1395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9" name="Vrije vorm: vorm 1698">
                <a:extLst>
                  <a:ext uri="{FF2B5EF4-FFF2-40B4-BE49-F238E27FC236}">
                    <a16:creationId xmlns:a16="http://schemas.microsoft.com/office/drawing/2014/main" id="{91DBD06F-4C8D-5169-0A2D-523CF02CE790}"/>
                  </a:ext>
                </a:extLst>
              </p:cNvPr>
              <p:cNvSpPr/>
              <p:nvPr/>
            </p:nvSpPr>
            <p:spPr>
              <a:xfrm>
                <a:off x="978991" y="4407656"/>
                <a:ext cx="81124" cy="252286"/>
              </a:xfrm>
              <a:custGeom>
                <a:avLst/>
                <a:gdLst>
                  <a:gd name="connsiteX0" fmla="*/ 0 w 81124"/>
                  <a:gd name="connsiteY0" fmla="*/ 246604 h 252286"/>
                  <a:gd name="connsiteX1" fmla="*/ 54717 w 81124"/>
                  <a:gd name="connsiteY1" fmla="*/ 116785 h 252286"/>
                  <a:gd name="connsiteX2" fmla="*/ 75255 w 81124"/>
                  <a:gd name="connsiteY2" fmla="*/ 36473 h 252286"/>
                  <a:gd name="connsiteX3" fmla="*/ 78626 w 81124"/>
                  <a:gd name="connsiteY3" fmla="*/ 3980 h 252286"/>
                  <a:gd name="connsiteX4" fmla="*/ 76021 w 81124"/>
                  <a:gd name="connsiteY4" fmla="*/ 102378 h 252286"/>
                  <a:gd name="connsiteX5" fmla="*/ 27435 w 81124"/>
                  <a:gd name="connsiteY5" fmla="*/ 200317 h 252286"/>
                  <a:gd name="connsiteX6" fmla="*/ 153 w 81124"/>
                  <a:gd name="connsiteY6" fmla="*/ 246450 h 25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124" h="252286">
                    <a:moveTo>
                      <a:pt x="0" y="246604"/>
                    </a:moveTo>
                    <a:cubicBezTo>
                      <a:pt x="0" y="246604"/>
                      <a:pt x="44448" y="132112"/>
                      <a:pt x="54717" y="116785"/>
                    </a:cubicBezTo>
                    <a:cubicBezTo>
                      <a:pt x="64986" y="101459"/>
                      <a:pt x="66978" y="69579"/>
                      <a:pt x="75255" y="36473"/>
                    </a:cubicBezTo>
                    <a:cubicBezTo>
                      <a:pt x="76941" y="29576"/>
                      <a:pt x="73569" y="-13033"/>
                      <a:pt x="78626" y="3980"/>
                    </a:cubicBezTo>
                    <a:cubicBezTo>
                      <a:pt x="83684" y="20993"/>
                      <a:pt x="80159" y="95021"/>
                      <a:pt x="76021" y="102378"/>
                    </a:cubicBezTo>
                    <a:cubicBezTo>
                      <a:pt x="71883" y="109735"/>
                      <a:pt x="30807" y="186676"/>
                      <a:pt x="27435" y="200317"/>
                    </a:cubicBezTo>
                    <a:cubicBezTo>
                      <a:pt x="24063" y="213957"/>
                      <a:pt x="5211" y="270360"/>
                      <a:pt x="153" y="2464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0" name="Vrije vorm: vorm 1699">
                <a:extLst>
                  <a:ext uri="{FF2B5EF4-FFF2-40B4-BE49-F238E27FC236}">
                    <a16:creationId xmlns:a16="http://schemas.microsoft.com/office/drawing/2014/main" id="{F484D840-7521-A4FC-6342-EAC19B02953C}"/>
                  </a:ext>
                </a:extLst>
              </p:cNvPr>
              <p:cNvSpPr/>
              <p:nvPr/>
            </p:nvSpPr>
            <p:spPr>
              <a:xfrm>
                <a:off x="1060955" y="4289882"/>
                <a:ext cx="71399" cy="209577"/>
              </a:xfrm>
              <a:custGeom>
                <a:avLst/>
                <a:gdLst>
                  <a:gd name="connsiteX0" fmla="*/ 5092 w 71399"/>
                  <a:gd name="connsiteY0" fmla="*/ 191952 h 209577"/>
                  <a:gd name="connsiteX1" fmla="*/ 52912 w 71399"/>
                  <a:gd name="connsiteY1" fmla="*/ 75774 h 209577"/>
                  <a:gd name="connsiteX2" fmla="*/ 64867 w 71399"/>
                  <a:gd name="connsiteY2" fmla="*/ 7417 h 209577"/>
                  <a:gd name="connsiteX3" fmla="*/ 69925 w 71399"/>
                  <a:gd name="connsiteY3" fmla="*/ 17686 h 209577"/>
                  <a:gd name="connsiteX4" fmla="*/ 49387 w 71399"/>
                  <a:gd name="connsiteY4" fmla="*/ 120222 h 209577"/>
                  <a:gd name="connsiteX5" fmla="*/ 1567 w 71399"/>
                  <a:gd name="connsiteY5" fmla="*/ 209577 h 209577"/>
                  <a:gd name="connsiteX6" fmla="*/ 4939 w 71399"/>
                  <a:gd name="connsiteY6" fmla="*/ 191952 h 209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399" h="209577">
                    <a:moveTo>
                      <a:pt x="5092" y="191952"/>
                    </a:moveTo>
                    <a:cubicBezTo>
                      <a:pt x="5092" y="191952"/>
                      <a:pt x="49540" y="101370"/>
                      <a:pt x="52912" y="75774"/>
                    </a:cubicBezTo>
                    <a:cubicBezTo>
                      <a:pt x="56284" y="50179"/>
                      <a:pt x="64867" y="7417"/>
                      <a:pt x="64867" y="7417"/>
                    </a:cubicBezTo>
                    <a:cubicBezTo>
                      <a:pt x="64867" y="7417"/>
                      <a:pt x="75136" y="-14807"/>
                      <a:pt x="69925" y="17686"/>
                    </a:cubicBezTo>
                    <a:cubicBezTo>
                      <a:pt x="64867" y="50179"/>
                      <a:pt x="57970" y="103056"/>
                      <a:pt x="49387" y="120222"/>
                    </a:cubicBezTo>
                    <a:cubicBezTo>
                      <a:pt x="40804" y="137235"/>
                      <a:pt x="8464" y="203293"/>
                      <a:pt x="1567" y="209577"/>
                    </a:cubicBezTo>
                    <a:cubicBezTo>
                      <a:pt x="1567" y="209577"/>
                      <a:pt x="-3644" y="207278"/>
                      <a:pt x="4939" y="191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1" name="Vrije vorm: vorm 1700">
                <a:extLst>
                  <a:ext uri="{FF2B5EF4-FFF2-40B4-BE49-F238E27FC236}">
                    <a16:creationId xmlns:a16="http://schemas.microsoft.com/office/drawing/2014/main" id="{273EC623-3C50-57F2-D18B-04234B96395E}"/>
                  </a:ext>
                </a:extLst>
              </p:cNvPr>
              <p:cNvSpPr/>
              <p:nvPr/>
            </p:nvSpPr>
            <p:spPr>
              <a:xfrm>
                <a:off x="1131033" y="4129695"/>
                <a:ext cx="102638" cy="236691"/>
              </a:xfrm>
              <a:custGeom>
                <a:avLst/>
                <a:gdLst>
                  <a:gd name="connsiteX0" fmla="*/ 0 w 102638"/>
                  <a:gd name="connsiteY0" fmla="*/ 235961 h 236691"/>
                  <a:gd name="connsiteX1" fmla="*/ 34179 w 102638"/>
                  <a:gd name="connsiteY1" fmla="*/ 90663 h 236691"/>
                  <a:gd name="connsiteX2" fmla="*/ 97325 w 102638"/>
                  <a:gd name="connsiteY2" fmla="*/ 82 h 236691"/>
                  <a:gd name="connsiteX3" fmla="*/ 97325 w 102638"/>
                  <a:gd name="connsiteY3" fmla="*/ 10351 h 236691"/>
                  <a:gd name="connsiteX4" fmla="*/ 46134 w 102638"/>
                  <a:gd name="connsiteY4" fmla="*/ 77022 h 236691"/>
                  <a:gd name="connsiteX5" fmla="*/ 0 w 102638"/>
                  <a:gd name="connsiteY5" fmla="*/ 235961 h 236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638" h="236691">
                    <a:moveTo>
                      <a:pt x="0" y="235961"/>
                    </a:moveTo>
                    <a:lnTo>
                      <a:pt x="34179" y="90663"/>
                    </a:lnTo>
                    <a:cubicBezTo>
                      <a:pt x="34179" y="90663"/>
                      <a:pt x="39237" y="49740"/>
                      <a:pt x="97325" y="82"/>
                    </a:cubicBezTo>
                    <a:cubicBezTo>
                      <a:pt x="97325" y="82"/>
                      <a:pt x="109280" y="-1604"/>
                      <a:pt x="97325" y="10351"/>
                    </a:cubicBezTo>
                    <a:cubicBezTo>
                      <a:pt x="85370" y="22305"/>
                      <a:pt x="59775" y="44529"/>
                      <a:pt x="46134" y="77022"/>
                    </a:cubicBezTo>
                    <a:cubicBezTo>
                      <a:pt x="32493" y="109515"/>
                      <a:pt x="10269" y="247916"/>
                      <a:pt x="0" y="2359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2" name="Vrije vorm: vorm 1701">
                <a:extLst>
                  <a:ext uri="{FF2B5EF4-FFF2-40B4-BE49-F238E27FC236}">
                    <a16:creationId xmlns:a16="http://schemas.microsoft.com/office/drawing/2014/main" id="{57A21707-5B0E-27C8-88C5-F4B6E02EAF80}"/>
                  </a:ext>
                </a:extLst>
              </p:cNvPr>
              <p:cNvSpPr/>
              <p:nvPr/>
            </p:nvSpPr>
            <p:spPr>
              <a:xfrm>
                <a:off x="1104162" y="4383008"/>
                <a:ext cx="69689" cy="62807"/>
              </a:xfrm>
              <a:custGeom>
                <a:avLst/>
                <a:gdLst>
                  <a:gd name="connsiteX0" fmla="*/ 968 w 69689"/>
                  <a:gd name="connsiteY0" fmla="*/ 62807 h 62807"/>
                  <a:gd name="connsiteX1" fmla="*/ 64268 w 69689"/>
                  <a:gd name="connsiteY1" fmla="*/ 11922 h 62807"/>
                  <a:gd name="connsiteX2" fmla="*/ 64421 w 69689"/>
                  <a:gd name="connsiteY2" fmla="*/ 8090 h 62807"/>
                  <a:gd name="connsiteX3" fmla="*/ 45569 w 69689"/>
                  <a:gd name="connsiteY3" fmla="*/ 23417 h 62807"/>
                  <a:gd name="connsiteX4" fmla="*/ 968 w 69689"/>
                  <a:gd name="connsiteY4" fmla="*/ 62654 h 62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689" h="62807">
                    <a:moveTo>
                      <a:pt x="968" y="62807"/>
                    </a:moveTo>
                    <a:cubicBezTo>
                      <a:pt x="968" y="62807"/>
                      <a:pt x="52160" y="36292"/>
                      <a:pt x="64268" y="11922"/>
                    </a:cubicBezTo>
                    <a:cubicBezTo>
                      <a:pt x="76376" y="-12447"/>
                      <a:pt x="64421" y="8090"/>
                      <a:pt x="64421" y="8090"/>
                    </a:cubicBezTo>
                    <a:cubicBezTo>
                      <a:pt x="64421" y="8090"/>
                      <a:pt x="62735" y="9776"/>
                      <a:pt x="45569" y="23417"/>
                    </a:cubicBezTo>
                    <a:cubicBezTo>
                      <a:pt x="28557" y="37058"/>
                      <a:pt x="-6235" y="55757"/>
                      <a:pt x="968" y="626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3" name="Vrije vorm: vorm 1702">
                <a:extLst>
                  <a:ext uri="{FF2B5EF4-FFF2-40B4-BE49-F238E27FC236}">
                    <a16:creationId xmlns:a16="http://schemas.microsoft.com/office/drawing/2014/main" id="{13AE59BD-1594-07CB-57B8-36B22172A7D9}"/>
                  </a:ext>
                </a:extLst>
              </p:cNvPr>
              <p:cNvSpPr/>
              <p:nvPr/>
            </p:nvSpPr>
            <p:spPr>
              <a:xfrm>
                <a:off x="990787" y="4596885"/>
                <a:ext cx="107869" cy="126920"/>
              </a:xfrm>
              <a:custGeom>
                <a:avLst/>
                <a:gdLst>
                  <a:gd name="connsiteX0" fmla="*/ 159 w 107869"/>
                  <a:gd name="connsiteY0" fmla="*/ 117150 h 126920"/>
                  <a:gd name="connsiteX1" fmla="*/ 63305 w 107869"/>
                  <a:gd name="connsiteY1" fmla="*/ 26568 h 126920"/>
                  <a:gd name="connsiteX2" fmla="*/ 107753 w 107869"/>
                  <a:gd name="connsiteY2" fmla="*/ 6030 h 126920"/>
                  <a:gd name="connsiteX3" fmla="*/ 83843 w 107869"/>
                  <a:gd name="connsiteY3" fmla="*/ 16299 h 126920"/>
                  <a:gd name="connsiteX4" fmla="*/ 53036 w 107869"/>
                  <a:gd name="connsiteY4" fmla="*/ 65805 h 126920"/>
                  <a:gd name="connsiteX5" fmla="*/ 159 w 107869"/>
                  <a:gd name="connsiteY5" fmla="*/ 116997 h 126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869" h="126920">
                    <a:moveTo>
                      <a:pt x="159" y="117150"/>
                    </a:moveTo>
                    <a:cubicBezTo>
                      <a:pt x="159" y="117150"/>
                      <a:pt x="42154" y="58448"/>
                      <a:pt x="63305" y="26568"/>
                    </a:cubicBezTo>
                    <a:cubicBezTo>
                      <a:pt x="66677" y="21510"/>
                      <a:pt x="97790" y="-13894"/>
                      <a:pt x="107753" y="6030"/>
                    </a:cubicBezTo>
                    <a:cubicBezTo>
                      <a:pt x="109439" y="9402"/>
                      <a:pt x="92426" y="11088"/>
                      <a:pt x="83843" y="16299"/>
                    </a:cubicBezTo>
                    <a:cubicBezTo>
                      <a:pt x="75260" y="21357"/>
                      <a:pt x="53036" y="65805"/>
                      <a:pt x="53036" y="65805"/>
                    </a:cubicBezTo>
                    <a:cubicBezTo>
                      <a:pt x="53036" y="65805"/>
                      <a:pt x="-3366" y="156386"/>
                      <a:pt x="159" y="1169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4" name="Vrije vorm: vorm 1703">
                <a:extLst>
                  <a:ext uri="{FF2B5EF4-FFF2-40B4-BE49-F238E27FC236}">
                    <a16:creationId xmlns:a16="http://schemas.microsoft.com/office/drawing/2014/main" id="{0F04E126-C366-F5C0-F5CB-DB9736470296}"/>
                  </a:ext>
                </a:extLst>
              </p:cNvPr>
              <p:cNvSpPr/>
              <p:nvPr/>
            </p:nvSpPr>
            <p:spPr>
              <a:xfrm>
                <a:off x="1026301" y="4741668"/>
                <a:ext cx="146817" cy="133954"/>
              </a:xfrm>
              <a:custGeom>
                <a:avLst/>
                <a:gdLst>
                  <a:gd name="connsiteX0" fmla="*/ 4648 w 146817"/>
                  <a:gd name="connsiteY0" fmla="*/ 120117 h 133954"/>
                  <a:gd name="connsiteX1" fmla="*/ 142282 w 146817"/>
                  <a:gd name="connsiteY1" fmla="*/ 1488 h 133954"/>
                  <a:gd name="connsiteX2" fmla="*/ 137224 w 146817"/>
                  <a:gd name="connsiteY2" fmla="*/ 23712 h 133954"/>
                  <a:gd name="connsiteX3" fmla="*/ 4648 w 146817"/>
                  <a:gd name="connsiteY3" fmla="*/ 120117 h 13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817" h="133954">
                    <a:moveTo>
                      <a:pt x="4648" y="120117"/>
                    </a:moveTo>
                    <a:cubicBezTo>
                      <a:pt x="6487" y="117052"/>
                      <a:pt x="89252" y="44249"/>
                      <a:pt x="142282" y="1488"/>
                    </a:cubicBezTo>
                    <a:cubicBezTo>
                      <a:pt x="151172" y="-5716"/>
                      <a:pt x="145654" y="15128"/>
                      <a:pt x="137224" y="23712"/>
                    </a:cubicBezTo>
                    <a:cubicBezTo>
                      <a:pt x="128642" y="32294"/>
                      <a:pt x="-28765" y="178819"/>
                      <a:pt x="4648" y="1201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5" name="Vrije vorm: vorm 1704">
                <a:extLst>
                  <a:ext uri="{FF2B5EF4-FFF2-40B4-BE49-F238E27FC236}">
                    <a16:creationId xmlns:a16="http://schemas.microsoft.com/office/drawing/2014/main" id="{B4AACC0F-5422-D1BD-AD84-EBF4FC3F790E}"/>
                  </a:ext>
                </a:extLst>
              </p:cNvPr>
              <p:cNvSpPr/>
              <p:nvPr/>
            </p:nvSpPr>
            <p:spPr>
              <a:xfrm>
                <a:off x="989342" y="4767964"/>
                <a:ext cx="96755" cy="200668"/>
              </a:xfrm>
              <a:custGeom>
                <a:avLst/>
                <a:gdLst>
                  <a:gd name="connsiteX0" fmla="*/ 3290 w 96755"/>
                  <a:gd name="connsiteY0" fmla="*/ 176739 h 200668"/>
                  <a:gd name="connsiteX1" fmla="*/ 23828 w 96755"/>
                  <a:gd name="connsiteY1" fmla="*/ 75888 h 200668"/>
                  <a:gd name="connsiteX2" fmla="*/ 93871 w 96755"/>
                  <a:gd name="connsiteY2" fmla="*/ 4159 h 200668"/>
                  <a:gd name="connsiteX3" fmla="*/ 32411 w 96755"/>
                  <a:gd name="connsiteY3" fmla="*/ 75888 h 200668"/>
                  <a:gd name="connsiteX4" fmla="*/ 6815 w 96755"/>
                  <a:gd name="connsiteY4" fmla="*/ 200649 h 200668"/>
                  <a:gd name="connsiteX5" fmla="*/ 3443 w 96755"/>
                  <a:gd name="connsiteY5" fmla="*/ 176739 h 20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755" h="200668">
                    <a:moveTo>
                      <a:pt x="3290" y="176739"/>
                    </a:moveTo>
                    <a:cubicBezTo>
                      <a:pt x="3290" y="176739"/>
                      <a:pt x="16931" y="99951"/>
                      <a:pt x="23828" y="75888"/>
                    </a:cubicBezTo>
                    <a:cubicBezTo>
                      <a:pt x="30725" y="51979"/>
                      <a:pt x="113030" y="-17605"/>
                      <a:pt x="93871" y="4159"/>
                    </a:cubicBezTo>
                    <a:cubicBezTo>
                      <a:pt x="68276" y="33126"/>
                      <a:pt x="32411" y="75888"/>
                      <a:pt x="32411" y="75888"/>
                    </a:cubicBezTo>
                    <a:cubicBezTo>
                      <a:pt x="32411" y="75888"/>
                      <a:pt x="19843" y="202488"/>
                      <a:pt x="6815" y="200649"/>
                    </a:cubicBezTo>
                    <a:cubicBezTo>
                      <a:pt x="-6213" y="198809"/>
                      <a:pt x="3443" y="176739"/>
                      <a:pt x="3443" y="1767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6" name="Vrije vorm: vorm 1705">
                <a:extLst>
                  <a:ext uri="{FF2B5EF4-FFF2-40B4-BE49-F238E27FC236}">
                    <a16:creationId xmlns:a16="http://schemas.microsoft.com/office/drawing/2014/main" id="{C22B0F02-6C09-741D-2DBA-F1EDD5261D5A}"/>
                  </a:ext>
                </a:extLst>
              </p:cNvPr>
              <p:cNvSpPr/>
              <p:nvPr/>
            </p:nvSpPr>
            <p:spPr>
              <a:xfrm>
                <a:off x="991972" y="4685254"/>
                <a:ext cx="106568" cy="101406"/>
              </a:xfrm>
              <a:custGeom>
                <a:avLst/>
                <a:gdLst>
                  <a:gd name="connsiteX0" fmla="*/ 660 w 106568"/>
                  <a:gd name="connsiteY0" fmla="*/ 92080 h 101406"/>
                  <a:gd name="connsiteX1" fmla="*/ 67332 w 106568"/>
                  <a:gd name="connsiteY1" fmla="*/ 42574 h 101406"/>
                  <a:gd name="connsiteX2" fmla="*/ 106568 w 106568"/>
                  <a:gd name="connsiteY2" fmla="*/ 1499 h 101406"/>
                  <a:gd name="connsiteX3" fmla="*/ 67332 w 106568"/>
                  <a:gd name="connsiteY3" fmla="*/ 62959 h 101406"/>
                  <a:gd name="connsiteX4" fmla="*/ 660 w 106568"/>
                  <a:gd name="connsiteY4" fmla="*/ 91927 h 101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568" h="101406">
                    <a:moveTo>
                      <a:pt x="660" y="92080"/>
                    </a:moveTo>
                    <a:cubicBezTo>
                      <a:pt x="660" y="92080"/>
                      <a:pt x="57063" y="63112"/>
                      <a:pt x="67332" y="42574"/>
                    </a:cubicBezTo>
                    <a:cubicBezTo>
                      <a:pt x="77601" y="22037"/>
                      <a:pt x="106568" y="-6931"/>
                      <a:pt x="106568" y="1499"/>
                    </a:cubicBezTo>
                    <a:cubicBezTo>
                      <a:pt x="106568" y="9928"/>
                      <a:pt x="67332" y="62959"/>
                      <a:pt x="67332" y="62959"/>
                    </a:cubicBezTo>
                    <a:cubicBezTo>
                      <a:pt x="67332" y="62959"/>
                      <a:pt x="-7770" y="124420"/>
                      <a:pt x="660" y="919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7" name="Vrije vorm: vorm 1706">
                <a:extLst>
                  <a:ext uri="{FF2B5EF4-FFF2-40B4-BE49-F238E27FC236}">
                    <a16:creationId xmlns:a16="http://schemas.microsoft.com/office/drawing/2014/main" id="{9873EC44-6528-DA75-0CAB-88A1343EFBDD}"/>
                  </a:ext>
                </a:extLst>
              </p:cNvPr>
              <p:cNvSpPr/>
              <p:nvPr/>
            </p:nvSpPr>
            <p:spPr>
              <a:xfrm>
                <a:off x="1141137" y="4663783"/>
                <a:ext cx="51356" cy="66850"/>
              </a:xfrm>
              <a:custGeom>
                <a:avLst/>
                <a:gdLst>
                  <a:gd name="connsiteX0" fmla="*/ 51356 w 51356"/>
                  <a:gd name="connsiteY0" fmla="*/ 60520 h 66850"/>
                  <a:gd name="connsiteX1" fmla="*/ 165 w 51356"/>
                  <a:gd name="connsiteY1" fmla="*/ 746 h 66850"/>
                  <a:gd name="connsiteX2" fmla="*/ 51356 w 51356"/>
                  <a:gd name="connsiteY2" fmla="*/ 60520 h 6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56" h="66850">
                    <a:moveTo>
                      <a:pt x="51356" y="60520"/>
                    </a:moveTo>
                    <a:cubicBezTo>
                      <a:pt x="51356" y="60520"/>
                      <a:pt x="3536" y="-7837"/>
                      <a:pt x="165" y="746"/>
                    </a:cubicBezTo>
                    <a:cubicBezTo>
                      <a:pt x="-3207" y="9329"/>
                      <a:pt x="46298" y="89641"/>
                      <a:pt x="51356" y="605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8" name="Vrije vorm: vorm 1707">
                <a:extLst>
                  <a:ext uri="{FF2B5EF4-FFF2-40B4-BE49-F238E27FC236}">
                    <a16:creationId xmlns:a16="http://schemas.microsoft.com/office/drawing/2014/main" id="{26DB87E6-950C-B2B5-A264-FDA32D0C6889}"/>
                  </a:ext>
                </a:extLst>
              </p:cNvPr>
              <p:cNvSpPr/>
              <p:nvPr/>
            </p:nvSpPr>
            <p:spPr>
              <a:xfrm>
                <a:off x="1098387" y="4565001"/>
                <a:ext cx="58088" cy="79830"/>
              </a:xfrm>
              <a:custGeom>
                <a:avLst/>
                <a:gdLst>
                  <a:gd name="connsiteX0" fmla="*/ 153 w 58088"/>
                  <a:gd name="connsiteY0" fmla="*/ 517 h 79830"/>
                  <a:gd name="connsiteX1" fmla="*/ 30807 w 58088"/>
                  <a:gd name="connsiteY1" fmla="*/ 68875 h 79830"/>
                  <a:gd name="connsiteX2" fmla="*/ 58089 w 58088"/>
                  <a:gd name="connsiteY2" fmla="*/ 7414 h 79830"/>
                  <a:gd name="connsiteX3" fmla="*/ 42762 w 58088"/>
                  <a:gd name="connsiteY3" fmla="*/ 12472 h 79830"/>
                  <a:gd name="connsiteX4" fmla="*/ 22224 w 58088"/>
                  <a:gd name="connsiteY4" fmla="*/ 55234 h 79830"/>
                  <a:gd name="connsiteX5" fmla="*/ 0 w 58088"/>
                  <a:gd name="connsiteY5" fmla="*/ 517 h 7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088" h="79830">
                    <a:moveTo>
                      <a:pt x="153" y="517"/>
                    </a:moveTo>
                    <a:cubicBezTo>
                      <a:pt x="153" y="517"/>
                      <a:pt x="24063" y="115008"/>
                      <a:pt x="30807" y="68875"/>
                    </a:cubicBezTo>
                    <a:cubicBezTo>
                      <a:pt x="37704" y="22741"/>
                      <a:pt x="58089" y="7414"/>
                      <a:pt x="58089" y="7414"/>
                    </a:cubicBezTo>
                    <a:cubicBezTo>
                      <a:pt x="58089" y="7414"/>
                      <a:pt x="51191" y="3889"/>
                      <a:pt x="42762" y="12472"/>
                    </a:cubicBezTo>
                    <a:cubicBezTo>
                      <a:pt x="34179" y="21055"/>
                      <a:pt x="22224" y="55234"/>
                      <a:pt x="22224" y="55234"/>
                    </a:cubicBezTo>
                    <a:cubicBezTo>
                      <a:pt x="22224" y="55234"/>
                      <a:pt x="8583" y="-6227"/>
                      <a:pt x="0" y="5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9" name="Vrije vorm: vorm 1708">
                <a:extLst>
                  <a:ext uri="{FF2B5EF4-FFF2-40B4-BE49-F238E27FC236}">
                    <a16:creationId xmlns:a16="http://schemas.microsoft.com/office/drawing/2014/main" id="{CBADF06B-3382-4312-86D7-DDD2CAD9B0D4}"/>
                  </a:ext>
                </a:extLst>
              </p:cNvPr>
              <p:cNvSpPr/>
              <p:nvPr/>
            </p:nvSpPr>
            <p:spPr>
              <a:xfrm>
                <a:off x="1189590" y="4606074"/>
                <a:ext cx="32530" cy="116544"/>
              </a:xfrm>
              <a:custGeom>
                <a:avLst/>
                <a:gdLst>
                  <a:gd name="connsiteX0" fmla="*/ 2903 w 32530"/>
                  <a:gd name="connsiteY0" fmla="*/ 101217 h 116544"/>
                  <a:gd name="connsiteX1" fmla="*/ 18230 w 32530"/>
                  <a:gd name="connsiteY1" fmla="*/ 51712 h 116544"/>
                  <a:gd name="connsiteX2" fmla="*/ 30185 w 32530"/>
                  <a:gd name="connsiteY2" fmla="*/ 7264 h 116544"/>
                  <a:gd name="connsiteX3" fmla="*/ 7961 w 32530"/>
                  <a:gd name="connsiteY3" fmla="*/ 116544 h 116544"/>
                  <a:gd name="connsiteX4" fmla="*/ 2750 w 32530"/>
                  <a:gd name="connsiteY4" fmla="*/ 101217 h 1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30" h="116544">
                    <a:moveTo>
                      <a:pt x="2903" y="101217"/>
                    </a:moveTo>
                    <a:cubicBezTo>
                      <a:pt x="2903" y="101217"/>
                      <a:pt x="20069" y="90948"/>
                      <a:pt x="18230" y="51712"/>
                    </a:cubicBezTo>
                    <a:cubicBezTo>
                      <a:pt x="16544" y="12322"/>
                      <a:pt x="23288" y="-13274"/>
                      <a:pt x="30185" y="7264"/>
                    </a:cubicBezTo>
                    <a:cubicBezTo>
                      <a:pt x="37082" y="27802"/>
                      <a:pt x="28499" y="102903"/>
                      <a:pt x="7961" y="116544"/>
                    </a:cubicBezTo>
                    <a:cubicBezTo>
                      <a:pt x="7961" y="116544"/>
                      <a:pt x="-5680" y="116544"/>
                      <a:pt x="2750" y="1012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0" name="Vrije vorm: vorm 1709">
                <a:extLst>
                  <a:ext uri="{FF2B5EF4-FFF2-40B4-BE49-F238E27FC236}">
                    <a16:creationId xmlns:a16="http://schemas.microsoft.com/office/drawing/2014/main" id="{BA1291C9-D829-112A-CC1F-D1241A3CAC96}"/>
                  </a:ext>
                </a:extLst>
              </p:cNvPr>
              <p:cNvSpPr/>
              <p:nvPr/>
            </p:nvSpPr>
            <p:spPr>
              <a:xfrm>
                <a:off x="1187895" y="4490994"/>
                <a:ext cx="38985" cy="118248"/>
              </a:xfrm>
              <a:custGeom>
                <a:avLst/>
                <a:gdLst>
                  <a:gd name="connsiteX0" fmla="*/ 0 w 38985"/>
                  <a:gd name="connsiteY0" fmla="*/ 3714 h 118248"/>
                  <a:gd name="connsiteX1" fmla="*/ 38470 w 38985"/>
                  <a:gd name="connsiteY1" fmla="*/ 118205 h 118248"/>
                  <a:gd name="connsiteX2" fmla="*/ 0 w 38985"/>
                  <a:gd name="connsiteY2" fmla="*/ 3714 h 118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85" h="118248">
                    <a:moveTo>
                      <a:pt x="0" y="3714"/>
                    </a:moveTo>
                    <a:cubicBezTo>
                      <a:pt x="0" y="3714"/>
                      <a:pt x="33106" y="120811"/>
                      <a:pt x="38470" y="118205"/>
                    </a:cubicBezTo>
                    <a:cubicBezTo>
                      <a:pt x="43835" y="115600"/>
                      <a:pt x="5671" y="-24334"/>
                      <a:pt x="0" y="37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1" name="Vrije vorm: vorm 1710">
                <a:extLst>
                  <a:ext uri="{FF2B5EF4-FFF2-40B4-BE49-F238E27FC236}">
                    <a16:creationId xmlns:a16="http://schemas.microsoft.com/office/drawing/2014/main" id="{8D98A062-CBD5-0817-B575-E23C3FD9B1A3}"/>
                  </a:ext>
                </a:extLst>
              </p:cNvPr>
              <p:cNvSpPr/>
              <p:nvPr/>
            </p:nvSpPr>
            <p:spPr>
              <a:xfrm>
                <a:off x="1223147" y="4361573"/>
                <a:ext cx="40428" cy="157351"/>
              </a:xfrm>
              <a:custGeom>
                <a:avLst/>
                <a:gdLst>
                  <a:gd name="connsiteX0" fmla="*/ 37397 w 40428"/>
                  <a:gd name="connsiteY0" fmla="*/ 157351 h 157351"/>
                  <a:gd name="connsiteX1" fmla="*/ 0 w 40428"/>
                  <a:gd name="connsiteY1" fmla="*/ 74127 h 157351"/>
                  <a:gd name="connsiteX2" fmla="*/ 15327 w 40428"/>
                  <a:gd name="connsiteY2" fmla="*/ 711 h 157351"/>
                  <a:gd name="connsiteX3" fmla="*/ 8430 w 40428"/>
                  <a:gd name="connsiteY3" fmla="*/ 69069 h 157351"/>
                  <a:gd name="connsiteX4" fmla="*/ 37244 w 40428"/>
                  <a:gd name="connsiteY4" fmla="*/ 157351 h 157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8" h="157351">
                    <a:moveTo>
                      <a:pt x="37397" y="157351"/>
                    </a:moveTo>
                    <a:cubicBezTo>
                      <a:pt x="37397" y="157351"/>
                      <a:pt x="0" y="84396"/>
                      <a:pt x="0" y="74127"/>
                    </a:cubicBezTo>
                    <a:cubicBezTo>
                      <a:pt x="0" y="63858"/>
                      <a:pt x="11955" y="-7872"/>
                      <a:pt x="15327" y="711"/>
                    </a:cubicBezTo>
                    <a:cubicBezTo>
                      <a:pt x="18699" y="9294"/>
                      <a:pt x="8430" y="69069"/>
                      <a:pt x="8430" y="69069"/>
                    </a:cubicBezTo>
                    <a:cubicBezTo>
                      <a:pt x="8430" y="69069"/>
                      <a:pt x="52418" y="155206"/>
                      <a:pt x="37244" y="157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2" name="Vrije vorm: vorm 1711">
                <a:extLst>
                  <a:ext uri="{FF2B5EF4-FFF2-40B4-BE49-F238E27FC236}">
                    <a16:creationId xmlns:a16="http://schemas.microsoft.com/office/drawing/2014/main" id="{F3CE7D64-B762-74F1-5F39-31C7AB7617C7}"/>
                  </a:ext>
                </a:extLst>
              </p:cNvPr>
              <p:cNvSpPr/>
              <p:nvPr/>
            </p:nvSpPr>
            <p:spPr>
              <a:xfrm>
                <a:off x="1161687" y="4371119"/>
                <a:ext cx="53965" cy="56228"/>
              </a:xfrm>
              <a:custGeom>
                <a:avLst/>
                <a:gdLst>
                  <a:gd name="connsiteX0" fmla="*/ 0 w 53965"/>
                  <a:gd name="connsiteY0" fmla="*/ 1281 h 56228"/>
                  <a:gd name="connsiteX1" fmla="*/ 53950 w 53965"/>
                  <a:gd name="connsiteY1" fmla="*/ 55231 h 56228"/>
                  <a:gd name="connsiteX2" fmla="*/ 0 w 53965"/>
                  <a:gd name="connsiteY2" fmla="*/ 1281 h 56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965" h="56228">
                    <a:moveTo>
                      <a:pt x="0" y="1281"/>
                    </a:moveTo>
                    <a:cubicBezTo>
                      <a:pt x="0" y="1281"/>
                      <a:pt x="55023" y="64887"/>
                      <a:pt x="53950" y="55231"/>
                    </a:cubicBezTo>
                    <a:cubicBezTo>
                      <a:pt x="52878" y="45575"/>
                      <a:pt x="8430" y="-8988"/>
                      <a:pt x="0" y="12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3" name="Vrije vorm: vorm 1712">
                <a:extLst>
                  <a:ext uri="{FF2B5EF4-FFF2-40B4-BE49-F238E27FC236}">
                    <a16:creationId xmlns:a16="http://schemas.microsoft.com/office/drawing/2014/main" id="{A0A9E0DC-5676-25BB-F9D3-5A42831AD954}"/>
                  </a:ext>
                </a:extLst>
              </p:cNvPr>
              <p:cNvSpPr/>
              <p:nvPr/>
            </p:nvSpPr>
            <p:spPr>
              <a:xfrm>
                <a:off x="1264223" y="4326203"/>
                <a:ext cx="56402" cy="181686"/>
              </a:xfrm>
              <a:custGeom>
                <a:avLst/>
                <a:gdLst>
                  <a:gd name="connsiteX0" fmla="*/ 0 w 56402"/>
                  <a:gd name="connsiteY0" fmla="*/ 162374 h 181686"/>
                  <a:gd name="connsiteX1" fmla="*/ 23910 w 56402"/>
                  <a:gd name="connsiteY1" fmla="*/ 63363 h 181686"/>
                  <a:gd name="connsiteX2" fmla="*/ 56403 w 56402"/>
                  <a:gd name="connsiteY2" fmla="*/ 217 h 181686"/>
                  <a:gd name="connsiteX3" fmla="*/ 32493 w 56402"/>
                  <a:gd name="connsiteY3" fmla="*/ 65049 h 181686"/>
                  <a:gd name="connsiteX4" fmla="*/ 10269 w 56402"/>
                  <a:gd name="connsiteY4" fmla="*/ 177854 h 181686"/>
                  <a:gd name="connsiteX5" fmla="*/ 0 w 56402"/>
                  <a:gd name="connsiteY5" fmla="*/ 162528 h 18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02" h="181686">
                    <a:moveTo>
                      <a:pt x="0" y="162374"/>
                    </a:moveTo>
                    <a:cubicBezTo>
                      <a:pt x="0" y="162374"/>
                      <a:pt x="10116" y="108424"/>
                      <a:pt x="23910" y="63363"/>
                    </a:cubicBezTo>
                    <a:cubicBezTo>
                      <a:pt x="35098" y="27039"/>
                      <a:pt x="49506" y="-2849"/>
                      <a:pt x="56403" y="217"/>
                    </a:cubicBezTo>
                    <a:cubicBezTo>
                      <a:pt x="56403" y="217"/>
                      <a:pt x="42762" y="42978"/>
                      <a:pt x="32493" y="65049"/>
                    </a:cubicBezTo>
                    <a:cubicBezTo>
                      <a:pt x="22224" y="87273"/>
                      <a:pt x="10269" y="177854"/>
                      <a:pt x="10269" y="177854"/>
                    </a:cubicBezTo>
                    <a:cubicBezTo>
                      <a:pt x="10269" y="177854"/>
                      <a:pt x="0" y="193181"/>
                      <a:pt x="0" y="162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4" name="Vrije vorm: vorm 1713">
                <a:extLst>
                  <a:ext uri="{FF2B5EF4-FFF2-40B4-BE49-F238E27FC236}">
                    <a16:creationId xmlns:a16="http://schemas.microsoft.com/office/drawing/2014/main" id="{8495DDAF-6855-8BFC-EDA8-595A2BDEB417}"/>
                  </a:ext>
                </a:extLst>
              </p:cNvPr>
              <p:cNvSpPr/>
              <p:nvPr/>
            </p:nvSpPr>
            <p:spPr>
              <a:xfrm>
                <a:off x="1281389" y="4303746"/>
                <a:ext cx="151589" cy="190525"/>
              </a:xfrm>
              <a:custGeom>
                <a:avLst/>
                <a:gdLst>
                  <a:gd name="connsiteX0" fmla="*/ 3371 w 151589"/>
                  <a:gd name="connsiteY0" fmla="*/ 176401 h 190525"/>
                  <a:gd name="connsiteX1" fmla="*/ 63146 w 151589"/>
                  <a:gd name="connsiteY1" fmla="*/ 125210 h 190525"/>
                  <a:gd name="connsiteX2" fmla="*/ 146830 w 151589"/>
                  <a:gd name="connsiteY2" fmla="*/ 450 h 190525"/>
                  <a:gd name="connsiteX3" fmla="*/ 143458 w 151589"/>
                  <a:gd name="connsiteY3" fmla="*/ 26045 h 190525"/>
                  <a:gd name="connsiteX4" fmla="*/ 46133 w 151589"/>
                  <a:gd name="connsiteY4" fmla="*/ 160921 h 190525"/>
                  <a:gd name="connsiteX5" fmla="*/ 3371 w 151589"/>
                  <a:gd name="connsiteY5" fmla="*/ 176248 h 1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589" h="190525">
                    <a:moveTo>
                      <a:pt x="3371" y="176401"/>
                    </a:moveTo>
                    <a:cubicBezTo>
                      <a:pt x="3371" y="176401"/>
                      <a:pt x="52877" y="145595"/>
                      <a:pt x="63146" y="125210"/>
                    </a:cubicBezTo>
                    <a:cubicBezTo>
                      <a:pt x="73415" y="104672"/>
                      <a:pt x="143458" y="-7980"/>
                      <a:pt x="146830" y="450"/>
                    </a:cubicBezTo>
                    <a:cubicBezTo>
                      <a:pt x="150202" y="9033"/>
                      <a:pt x="157099" y="2136"/>
                      <a:pt x="143458" y="26045"/>
                    </a:cubicBezTo>
                    <a:cubicBezTo>
                      <a:pt x="129818" y="49955"/>
                      <a:pt x="63146" y="155864"/>
                      <a:pt x="46133" y="160921"/>
                    </a:cubicBezTo>
                    <a:cubicBezTo>
                      <a:pt x="28967" y="165979"/>
                      <a:pt x="-11955" y="213799"/>
                      <a:pt x="3371" y="1762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5" name="Vrije vorm: vorm 1714">
                <a:extLst>
                  <a:ext uri="{FF2B5EF4-FFF2-40B4-BE49-F238E27FC236}">
                    <a16:creationId xmlns:a16="http://schemas.microsoft.com/office/drawing/2014/main" id="{5331BFB4-0D5F-34D0-32E8-F29296B9F0BC}"/>
                  </a:ext>
                </a:extLst>
              </p:cNvPr>
              <p:cNvSpPr/>
              <p:nvPr/>
            </p:nvSpPr>
            <p:spPr>
              <a:xfrm>
                <a:off x="1245078" y="4454049"/>
                <a:ext cx="199949" cy="163130"/>
              </a:xfrm>
              <a:custGeom>
                <a:avLst/>
                <a:gdLst>
                  <a:gd name="connsiteX0" fmla="*/ 599 w 199949"/>
                  <a:gd name="connsiteY0" fmla="*/ 150705 h 163130"/>
                  <a:gd name="connsiteX1" fmla="*/ 77233 w 199949"/>
                  <a:gd name="connsiteY1" fmla="*/ 90931 h 163130"/>
                  <a:gd name="connsiteX2" fmla="*/ 183141 w 199949"/>
                  <a:gd name="connsiteY2" fmla="*/ 2035 h 163130"/>
                  <a:gd name="connsiteX3" fmla="*/ 188199 w 199949"/>
                  <a:gd name="connsiteY3" fmla="*/ 17362 h 163130"/>
                  <a:gd name="connsiteX4" fmla="*/ 22516 w 199949"/>
                  <a:gd name="connsiteY4" fmla="*/ 152238 h 163130"/>
                  <a:gd name="connsiteX5" fmla="*/ 599 w 199949"/>
                  <a:gd name="connsiteY5" fmla="*/ 150552 h 16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949" h="163130">
                    <a:moveTo>
                      <a:pt x="599" y="150705"/>
                    </a:moveTo>
                    <a:cubicBezTo>
                      <a:pt x="599" y="150705"/>
                      <a:pt x="49951" y="120052"/>
                      <a:pt x="77233" y="90931"/>
                    </a:cubicBezTo>
                    <a:cubicBezTo>
                      <a:pt x="104515" y="61963"/>
                      <a:pt x="193410" y="-11606"/>
                      <a:pt x="183141" y="2035"/>
                    </a:cubicBezTo>
                    <a:cubicBezTo>
                      <a:pt x="183141" y="2035"/>
                      <a:pt x="217320" y="-8234"/>
                      <a:pt x="188199" y="17362"/>
                    </a:cubicBezTo>
                    <a:cubicBezTo>
                      <a:pt x="159232" y="42958"/>
                      <a:pt x="22516" y="152238"/>
                      <a:pt x="22516" y="152238"/>
                    </a:cubicBezTo>
                    <a:cubicBezTo>
                      <a:pt x="22516" y="152238"/>
                      <a:pt x="-4306" y="177834"/>
                      <a:pt x="599" y="150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6" name="Vrije vorm: vorm 1715">
                <a:extLst>
                  <a:ext uri="{FF2B5EF4-FFF2-40B4-BE49-F238E27FC236}">
                    <a16:creationId xmlns:a16="http://schemas.microsoft.com/office/drawing/2014/main" id="{312E8C47-BAAE-731B-4943-0361720407FE}"/>
                  </a:ext>
                </a:extLst>
              </p:cNvPr>
              <p:cNvSpPr/>
              <p:nvPr/>
            </p:nvSpPr>
            <p:spPr>
              <a:xfrm>
                <a:off x="1003783" y="4851782"/>
                <a:ext cx="269023" cy="181953"/>
              </a:xfrm>
              <a:custGeom>
                <a:avLst/>
                <a:gdLst>
                  <a:gd name="connsiteX0" fmla="*/ 4176 w 269023"/>
                  <a:gd name="connsiteY0" fmla="*/ 154382 h 181953"/>
                  <a:gd name="connsiteX1" fmla="*/ 116981 w 269023"/>
                  <a:gd name="connsiteY1" fmla="*/ 15981 h 181953"/>
                  <a:gd name="connsiteX2" fmla="*/ 224576 w 269023"/>
                  <a:gd name="connsiteY2" fmla="*/ 4026 h 181953"/>
                  <a:gd name="connsiteX3" fmla="*/ 269023 w 269023"/>
                  <a:gd name="connsiteY3" fmla="*/ 2340 h 181953"/>
                  <a:gd name="connsiteX4" fmla="*/ 251857 w 269023"/>
                  <a:gd name="connsiteY4" fmla="*/ 9237 h 181953"/>
                  <a:gd name="connsiteX5" fmla="*/ 134607 w 269023"/>
                  <a:gd name="connsiteY5" fmla="*/ 27016 h 181953"/>
                  <a:gd name="connsiteX6" fmla="*/ 96750 w 269023"/>
                  <a:gd name="connsiteY6" fmla="*/ 50466 h 181953"/>
                  <a:gd name="connsiteX7" fmla="*/ 5862 w 269023"/>
                  <a:gd name="connsiteY7" fmla="*/ 181817 h 181953"/>
                  <a:gd name="connsiteX8" fmla="*/ 4176 w 269023"/>
                  <a:gd name="connsiteY8" fmla="*/ 154535 h 18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9023" h="181953">
                    <a:moveTo>
                      <a:pt x="4176" y="154382"/>
                    </a:moveTo>
                    <a:cubicBezTo>
                      <a:pt x="4176" y="154382"/>
                      <a:pt x="91232" y="26250"/>
                      <a:pt x="116981" y="15981"/>
                    </a:cubicBezTo>
                    <a:cubicBezTo>
                      <a:pt x="142577" y="5712"/>
                      <a:pt x="224576" y="4026"/>
                      <a:pt x="224576" y="4026"/>
                    </a:cubicBezTo>
                    <a:cubicBezTo>
                      <a:pt x="238063" y="2953"/>
                      <a:pt x="263352" y="-3331"/>
                      <a:pt x="269023" y="2340"/>
                    </a:cubicBezTo>
                    <a:lnTo>
                      <a:pt x="251857" y="9237"/>
                    </a:lnTo>
                    <a:cubicBezTo>
                      <a:pt x="234845" y="16134"/>
                      <a:pt x="134607" y="27016"/>
                      <a:pt x="134607" y="27016"/>
                    </a:cubicBezTo>
                    <a:cubicBezTo>
                      <a:pt x="121120" y="28549"/>
                      <a:pt x="104107" y="39124"/>
                      <a:pt x="96750" y="50466"/>
                    </a:cubicBezTo>
                    <a:cubicBezTo>
                      <a:pt x="96750" y="50466"/>
                      <a:pt x="9234" y="186875"/>
                      <a:pt x="5862" y="181817"/>
                    </a:cubicBezTo>
                    <a:cubicBezTo>
                      <a:pt x="2337" y="176759"/>
                      <a:pt x="-4407" y="173234"/>
                      <a:pt x="4176" y="154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7" name="Vrije vorm: vorm 1716">
                <a:extLst>
                  <a:ext uri="{FF2B5EF4-FFF2-40B4-BE49-F238E27FC236}">
                    <a16:creationId xmlns:a16="http://schemas.microsoft.com/office/drawing/2014/main" id="{6A7BA320-746B-B4C9-4C6D-ADAA5BAEE7B9}"/>
                  </a:ext>
                </a:extLst>
              </p:cNvPr>
              <p:cNvSpPr/>
              <p:nvPr/>
            </p:nvSpPr>
            <p:spPr>
              <a:xfrm>
                <a:off x="1264223" y="4698703"/>
                <a:ext cx="58187" cy="144294"/>
              </a:xfrm>
              <a:custGeom>
                <a:avLst/>
                <a:gdLst>
                  <a:gd name="connsiteX0" fmla="*/ 0 w 58187"/>
                  <a:gd name="connsiteY0" fmla="*/ 138406 h 144294"/>
                  <a:gd name="connsiteX1" fmla="*/ 34179 w 58187"/>
                  <a:gd name="connsiteY1" fmla="*/ 73573 h 144294"/>
                  <a:gd name="connsiteX2" fmla="*/ 58089 w 58187"/>
                  <a:gd name="connsiteY2" fmla="*/ 8587 h 144294"/>
                  <a:gd name="connsiteX3" fmla="*/ 39237 w 58187"/>
                  <a:gd name="connsiteY3" fmla="*/ 95797 h 144294"/>
                  <a:gd name="connsiteX4" fmla="*/ 0 w 58187"/>
                  <a:gd name="connsiteY4" fmla="*/ 138559 h 14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187" h="144294">
                    <a:moveTo>
                      <a:pt x="0" y="138406"/>
                    </a:moveTo>
                    <a:cubicBezTo>
                      <a:pt x="0" y="138406"/>
                      <a:pt x="30807" y="87214"/>
                      <a:pt x="34179" y="73573"/>
                    </a:cubicBezTo>
                    <a:cubicBezTo>
                      <a:pt x="37551" y="59932"/>
                      <a:pt x="56403" y="-27277"/>
                      <a:pt x="58089" y="8587"/>
                    </a:cubicBezTo>
                    <a:cubicBezTo>
                      <a:pt x="59775" y="44452"/>
                      <a:pt x="39237" y="95797"/>
                      <a:pt x="39237" y="95797"/>
                    </a:cubicBezTo>
                    <a:cubicBezTo>
                      <a:pt x="39237" y="95797"/>
                      <a:pt x="3372" y="164155"/>
                      <a:pt x="0" y="138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8" name="Vrije vorm: vorm 1717">
                <a:extLst>
                  <a:ext uri="{FF2B5EF4-FFF2-40B4-BE49-F238E27FC236}">
                    <a16:creationId xmlns:a16="http://schemas.microsoft.com/office/drawing/2014/main" id="{77878A62-0FBC-A231-96E4-1E4E21B8BABE}"/>
                  </a:ext>
                </a:extLst>
              </p:cNvPr>
              <p:cNvSpPr/>
              <p:nvPr/>
            </p:nvSpPr>
            <p:spPr>
              <a:xfrm>
                <a:off x="1306678" y="4555155"/>
                <a:ext cx="88715" cy="228923"/>
              </a:xfrm>
              <a:custGeom>
                <a:avLst/>
                <a:gdLst>
                  <a:gd name="connsiteX0" fmla="*/ 17319 w 88715"/>
                  <a:gd name="connsiteY0" fmla="*/ 205013 h 228923"/>
                  <a:gd name="connsiteX1" fmla="*/ 77094 w 88715"/>
                  <a:gd name="connsiteY1" fmla="*/ 51285 h 228923"/>
                  <a:gd name="connsiteX2" fmla="*/ 82152 w 88715"/>
                  <a:gd name="connsiteY2" fmla="*/ 5151 h 228923"/>
                  <a:gd name="connsiteX3" fmla="*/ 88436 w 88715"/>
                  <a:gd name="connsiteY3" fmla="*/ 43928 h 228923"/>
                  <a:gd name="connsiteX4" fmla="*/ 75255 w 88715"/>
                  <a:gd name="connsiteY4" fmla="*/ 90828 h 228923"/>
                  <a:gd name="connsiteX5" fmla="*/ 23910 w 88715"/>
                  <a:gd name="connsiteY5" fmla="*/ 203021 h 228923"/>
                  <a:gd name="connsiteX6" fmla="*/ 0 w 88715"/>
                  <a:gd name="connsiteY6" fmla="*/ 228923 h 228923"/>
                  <a:gd name="connsiteX7" fmla="*/ 17166 w 88715"/>
                  <a:gd name="connsiteY7" fmla="*/ 205013 h 22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715" h="228923">
                    <a:moveTo>
                      <a:pt x="17319" y="205013"/>
                    </a:moveTo>
                    <a:cubicBezTo>
                      <a:pt x="17319" y="205013"/>
                      <a:pt x="77094" y="71823"/>
                      <a:pt x="77094" y="51285"/>
                    </a:cubicBezTo>
                    <a:cubicBezTo>
                      <a:pt x="77094" y="30747"/>
                      <a:pt x="73722" y="-15386"/>
                      <a:pt x="82152" y="5151"/>
                    </a:cubicBezTo>
                    <a:cubicBezTo>
                      <a:pt x="90735" y="25689"/>
                      <a:pt x="88436" y="43928"/>
                      <a:pt x="88436" y="43928"/>
                    </a:cubicBezTo>
                    <a:cubicBezTo>
                      <a:pt x="86903" y="57416"/>
                      <a:pt x="80926" y="78567"/>
                      <a:pt x="75255" y="90828"/>
                    </a:cubicBezTo>
                    <a:lnTo>
                      <a:pt x="23910" y="203021"/>
                    </a:lnTo>
                    <a:cubicBezTo>
                      <a:pt x="18239" y="215435"/>
                      <a:pt x="7510" y="227084"/>
                      <a:pt x="0" y="228923"/>
                    </a:cubicBezTo>
                    <a:lnTo>
                      <a:pt x="17166" y="205013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9" name="Vrije vorm: vorm 1718">
                <a:extLst>
                  <a:ext uri="{FF2B5EF4-FFF2-40B4-BE49-F238E27FC236}">
                    <a16:creationId xmlns:a16="http://schemas.microsoft.com/office/drawing/2014/main" id="{C92D50AE-0CCB-A054-B456-E2B9F6C48C5F}"/>
                  </a:ext>
                </a:extLst>
              </p:cNvPr>
              <p:cNvSpPr/>
              <p:nvPr/>
            </p:nvSpPr>
            <p:spPr>
              <a:xfrm>
                <a:off x="1400813" y="4534556"/>
                <a:ext cx="78738" cy="54494"/>
              </a:xfrm>
              <a:custGeom>
                <a:avLst/>
                <a:gdLst>
                  <a:gd name="connsiteX0" fmla="*/ 125 w 78738"/>
                  <a:gd name="connsiteY0" fmla="*/ 49660 h 54494"/>
                  <a:gd name="connsiteX1" fmla="*/ 73541 w 78738"/>
                  <a:gd name="connsiteY1" fmla="*/ 155 h 54494"/>
                  <a:gd name="connsiteX2" fmla="*/ 73541 w 78738"/>
                  <a:gd name="connsiteY2" fmla="*/ 15481 h 54494"/>
                  <a:gd name="connsiteX3" fmla="*/ 125 w 78738"/>
                  <a:gd name="connsiteY3" fmla="*/ 49660 h 54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738" h="54494">
                    <a:moveTo>
                      <a:pt x="125" y="49660"/>
                    </a:moveTo>
                    <a:cubicBezTo>
                      <a:pt x="125" y="49660"/>
                      <a:pt x="64958" y="-3217"/>
                      <a:pt x="73541" y="155"/>
                    </a:cubicBezTo>
                    <a:cubicBezTo>
                      <a:pt x="82124" y="3527"/>
                      <a:pt x="78599" y="12110"/>
                      <a:pt x="73541" y="15481"/>
                    </a:cubicBezTo>
                    <a:cubicBezTo>
                      <a:pt x="68483" y="18853"/>
                      <a:pt x="-3400" y="70198"/>
                      <a:pt x="125" y="496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0" name="Vrije vorm: vorm 1719">
                <a:extLst>
                  <a:ext uri="{FF2B5EF4-FFF2-40B4-BE49-F238E27FC236}">
                    <a16:creationId xmlns:a16="http://schemas.microsoft.com/office/drawing/2014/main" id="{8F83DB65-6276-EA26-1FC2-ABB65A1D2910}"/>
                  </a:ext>
                </a:extLst>
              </p:cNvPr>
              <p:cNvSpPr/>
              <p:nvPr/>
            </p:nvSpPr>
            <p:spPr>
              <a:xfrm>
                <a:off x="1379909" y="4621632"/>
                <a:ext cx="81093" cy="44296"/>
              </a:xfrm>
              <a:custGeom>
                <a:avLst/>
                <a:gdLst>
                  <a:gd name="connsiteX0" fmla="*/ 3863 w 81093"/>
                  <a:gd name="connsiteY0" fmla="*/ 34467 h 44296"/>
                  <a:gd name="connsiteX1" fmla="*/ 78965 w 81093"/>
                  <a:gd name="connsiteY1" fmla="*/ 3660 h 44296"/>
                  <a:gd name="connsiteX2" fmla="*/ 3863 w 81093"/>
                  <a:gd name="connsiteY2" fmla="*/ 34467 h 4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93" h="44296">
                    <a:moveTo>
                      <a:pt x="3863" y="34467"/>
                    </a:moveTo>
                    <a:cubicBezTo>
                      <a:pt x="3863" y="34467"/>
                      <a:pt x="96131" y="-13353"/>
                      <a:pt x="78965" y="3660"/>
                    </a:cubicBezTo>
                    <a:cubicBezTo>
                      <a:pt x="61799" y="20826"/>
                      <a:pt x="-18360" y="63434"/>
                      <a:pt x="3863" y="344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1" name="Vrije vorm: vorm 1720">
                <a:extLst>
                  <a:ext uri="{FF2B5EF4-FFF2-40B4-BE49-F238E27FC236}">
                    <a16:creationId xmlns:a16="http://schemas.microsoft.com/office/drawing/2014/main" id="{FD1F1100-7B4F-2F94-8837-A7FD51A1E635}"/>
                  </a:ext>
                </a:extLst>
              </p:cNvPr>
              <p:cNvSpPr/>
              <p:nvPr/>
            </p:nvSpPr>
            <p:spPr>
              <a:xfrm>
                <a:off x="1293191" y="4790288"/>
                <a:ext cx="101199" cy="56068"/>
              </a:xfrm>
              <a:custGeom>
                <a:avLst/>
                <a:gdLst>
                  <a:gd name="connsiteX0" fmla="*/ 0 w 101199"/>
                  <a:gd name="connsiteY0" fmla="*/ 50193 h 56068"/>
                  <a:gd name="connsiteX1" fmla="*/ 80312 w 101199"/>
                  <a:gd name="connsiteY1" fmla="*/ 2373 h 56068"/>
                  <a:gd name="connsiteX2" fmla="*/ 92267 w 101199"/>
                  <a:gd name="connsiteY2" fmla="*/ 9270 h 56068"/>
                  <a:gd name="connsiteX3" fmla="*/ 0 w 101199"/>
                  <a:gd name="connsiteY3" fmla="*/ 50346 h 56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199" h="56068">
                    <a:moveTo>
                      <a:pt x="0" y="50193"/>
                    </a:moveTo>
                    <a:cubicBezTo>
                      <a:pt x="0" y="50193"/>
                      <a:pt x="51192" y="29655"/>
                      <a:pt x="80312" y="2373"/>
                    </a:cubicBezTo>
                    <a:cubicBezTo>
                      <a:pt x="80312" y="2373"/>
                      <a:pt x="117863" y="-6210"/>
                      <a:pt x="92267" y="9270"/>
                    </a:cubicBezTo>
                    <a:cubicBezTo>
                      <a:pt x="66672" y="24597"/>
                      <a:pt x="17166" y="72417"/>
                      <a:pt x="0" y="503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2" name="Vrije vorm: vorm 1721">
                <a:extLst>
                  <a:ext uri="{FF2B5EF4-FFF2-40B4-BE49-F238E27FC236}">
                    <a16:creationId xmlns:a16="http://schemas.microsoft.com/office/drawing/2014/main" id="{760DAC62-FDDE-1737-4A35-F2D45BBE5856}"/>
                  </a:ext>
                </a:extLst>
              </p:cNvPr>
              <p:cNvSpPr/>
              <p:nvPr/>
            </p:nvSpPr>
            <p:spPr>
              <a:xfrm>
                <a:off x="1015332" y="4938004"/>
                <a:ext cx="258312" cy="153116"/>
              </a:xfrm>
              <a:custGeom>
                <a:avLst/>
                <a:gdLst>
                  <a:gd name="connsiteX0" fmla="*/ 4582 w 258312"/>
                  <a:gd name="connsiteY0" fmla="*/ 134831 h 153116"/>
                  <a:gd name="connsiteX1" fmla="*/ 77997 w 258312"/>
                  <a:gd name="connsiteY1" fmla="*/ 75057 h 153116"/>
                  <a:gd name="connsiteX2" fmla="*/ 131028 w 258312"/>
                  <a:gd name="connsiteY2" fmla="*/ 25551 h 153116"/>
                  <a:gd name="connsiteX3" fmla="*/ 257474 w 258312"/>
                  <a:gd name="connsiteY3" fmla="*/ 3327 h 153116"/>
                  <a:gd name="connsiteX4" fmla="*/ 127656 w 258312"/>
                  <a:gd name="connsiteY4" fmla="*/ 40878 h 153116"/>
                  <a:gd name="connsiteX5" fmla="*/ 93477 w 258312"/>
                  <a:gd name="connsiteY5" fmla="*/ 81954 h 153116"/>
                  <a:gd name="connsiteX6" fmla="*/ 4582 w 258312"/>
                  <a:gd name="connsiteY6" fmla="*/ 134985 h 15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8312" h="153116">
                    <a:moveTo>
                      <a:pt x="4582" y="134831"/>
                    </a:moveTo>
                    <a:cubicBezTo>
                      <a:pt x="4582" y="134831"/>
                      <a:pt x="69414" y="88698"/>
                      <a:pt x="77997" y="75057"/>
                    </a:cubicBezTo>
                    <a:cubicBezTo>
                      <a:pt x="86580" y="61416"/>
                      <a:pt x="112176" y="28923"/>
                      <a:pt x="131028" y="25551"/>
                    </a:cubicBezTo>
                    <a:cubicBezTo>
                      <a:pt x="149880" y="22179"/>
                      <a:pt x="269429" y="-10314"/>
                      <a:pt x="257474" y="3327"/>
                    </a:cubicBezTo>
                    <a:cubicBezTo>
                      <a:pt x="245519" y="16968"/>
                      <a:pt x="127656" y="40878"/>
                      <a:pt x="127656" y="40878"/>
                    </a:cubicBezTo>
                    <a:lnTo>
                      <a:pt x="93477" y="81954"/>
                    </a:lnTo>
                    <a:cubicBezTo>
                      <a:pt x="93477" y="81954"/>
                      <a:pt x="-24386" y="196445"/>
                      <a:pt x="4582" y="1349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3" name="Vrije vorm: vorm 1722">
                <a:extLst>
                  <a:ext uri="{FF2B5EF4-FFF2-40B4-BE49-F238E27FC236}">
                    <a16:creationId xmlns:a16="http://schemas.microsoft.com/office/drawing/2014/main" id="{55AB5889-E094-B75A-B6FE-1BC78C432376}"/>
                  </a:ext>
                </a:extLst>
              </p:cNvPr>
              <p:cNvSpPr/>
              <p:nvPr/>
            </p:nvSpPr>
            <p:spPr>
              <a:xfrm>
                <a:off x="1016851" y="5048205"/>
                <a:ext cx="162831" cy="100620"/>
              </a:xfrm>
              <a:custGeom>
                <a:avLst/>
                <a:gdLst>
                  <a:gd name="connsiteX0" fmla="*/ 6435 w 162831"/>
                  <a:gd name="connsiteY0" fmla="*/ 84405 h 100620"/>
                  <a:gd name="connsiteX1" fmla="*/ 114029 w 162831"/>
                  <a:gd name="connsiteY1" fmla="*/ 36586 h 100620"/>
                  <a:gd name="connsiteX2" fmla="*/ 162002 w 162831"/>
                  <a:gd name="connsiteY2" fmla="*/ 7158 h 100620"/>
                  <a:gd name="connsiteX3" fmla="*/ 67895 w 162831"/>
                  <a:gd name="connsiteY3" fmla="*/ 75362 h 100620"/>
                  <a:gd name="connsiteX4" fmla="*/ 6435 w 162831"/>
                  <a:gd name="connsiteY4" fmla="*/ 84405 h 10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831" h="100620">
                    <a:moveTo>
                      <a:pt x="6435" y="84405"/>
                    </a:moveTo>
                    <a:cubicBezTo>
                      <a:pt x="6435" y="84405"/>
                      <a:pt x="97016" y="57124"/>
                      <a:pt x="114029" y="36586"/>
                    </a:cubicBezTo>
                    <a:cubicBezTo>
                      <a:pt x="131042" y="16048"/>
                      <a:pt x="168899" y="-13840"/>
                      <a:pt x="162002" y="7158"/>
                    </a:cubicBezTo>
                    <a:cubicBezTo>
                      <a:pt x="155105" y="28156"/>
                      <a:pt x="119240" y="54365"/>
                      <a:pt x="67895" y="75362"/>
                    </a:cubicBezTo>
                    <a:cubicBezTo>
                      <a:pt x="16704" y="96360"/>
                      <a:pt x="-14103" y="115212"/>
                      <a:pt x="6435" y="844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4" name="Vrije vorm: vorm 1723">
                <a:extLst>
                  <a:ext uri="{FF2B5EF4-FFF2-40B4-BE49-F238E27FC236}">
                    <a16:creationId xmlns:a16="http://schemas.microsoft.com/office/drawing/2014/main" id="{A15C447D-7F21-4CC2-859A-606D5CA828A8}"/>
                  </a:ext>
                </a:extLst>
              </p:cNvPr>
              <p:cNvSpPr/>
              <p:nvPr/>
            </p:nvSpPr>
            <p:spPr>
              <a:xfrm>
                <a:off x="1180539" y="5008969"/>
                <a:ext cx="65106" cy="68955"/>
              </a:xfrm>
              <a:custGeom>
                <a:avLst/>
                <a:gdLst>
                  <a:gd name="connsiteX0" fmla="*/ 0 w 65106"/>
                  <a:gd name="connsiteY0" fmla="*/ 65553 h 68955"/>
                  <a:gd name="connsiteX1" fmla="*/ 64986 w 65106"/>
                  <a:gd name="connsiteY1" fmla="*/ 2406 h 68955"/>
                  <a:gd name="connsiteX2" fmla="*/ 0 w 65106"/>
                  <a:gd name="connsiteY2" fmla="*/ 65553 h 6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106" h="68955">
                    <a:moveTo>
                      <a:pt x="0" y="65553"/>
                    </a:moveTo>
                    <a:cubicBezTo>
                      <a:pt x="0" y="65553"/>
                      <a:pt x="68358" y="-14760"/>
                      <a:pt x="64986" y="2406"/>
                    </a:cubicBezTo>
                    <a:cubicBezTo>
                      <a:pt x="61614" y="19572"/>
                      <a:pt x="11955" y="84405"/>
                      <a:pt x="0" y="655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5" name="Vrije vorm: vorm 1724">
                <a:extLst>
                  <a:ext uri="{FF2B5EF4-FFF2-40B4-BE49-F238E27FC236}">
                    <a16:creationId xmlns:a16="http://schemas.microsoft.com/office/drawing/2014/main" id="{3E593479-D462-1D26-83E1-8964A20D632F}"/>
                  </a:ext>
                </a:extLst>
              </p:cNvPr>
              <p:cNvSpPr/>
              <p:nvPr/>
            </p:nvSpPr>
            <p:spPr>
              <a:xfrm>
                <a:off x="1019249" y="5091323"/>
                <a:ext cx="194072" cy="248962"/>
              </a:xfrm>
              <a:custGeom>
                <a:avLst/>
                <a:gdLst>
                  <a:gd name="connsiteX0" fmla="*/ 8481 w 194072"/>
                  <a:gd name="connsiteY0" fmla="*/ 215859 h 248962"/>
                  <a:gd name="connsiteX1" fmla="*/ 101668 w 194072"/>
                  <a:gd name="connsiteY1" fmla="*/ 76999 h 248962"/>
                  <a:gd name="connsiteX2" fmla="*/ 187038 w 194072"/>
                  <a:gd name="connsiteY2" fmla="*/ 3583 h 248962"/>
                  <a:gd name="connsiteX3" fmla="*/ 183053 w 194072"/>
                  <a:gd name="connsiteY3" fmla="*/ 25347 h 248962"/>
                  <a:gd name="connsiteX4" fmla="*/ 105653 w 194072"/>
                  <a:gd name="connsiteY4" fmla="*/ 102748 h 248962"/>
                  <a:gd name="connsiteX5" fmla="*/ 8481 w 194072"/>
                  <a:gd name="connsiteY5" fmla="*/ 215706 h 248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072" h="248962">
                    <a:moveTo>
                      <a:pt x="8481" y="215859"/>
                    </a:moveTo>
                    <a:cubicBezTo>
                      <a:pt x="8481" y="215859"/>
                      <a:pt x="81896" y="104740"/>
                      <a:pt x="101668" y="76999"/>
                    </a:cubicBezTo>
                    <a:cubicBezTo>
                      <a:pt x="121593" y="49257"/>
                      <a:pt x="181061" y="13546"/>
                      <a:pt x="187038" y="3583"/>
                    </a:cubicBezTo>
                    <a:cubicBezTo>
                      <a:pt x="193016" y="-6379"/>
                      <a:pt x="200985" y="5576"/>
                      <a:pt x="183053" y="25347"/>
                    </a:cubicBezTo>
                    <a:cubicBezTo>
                      <a:pt x="165274" y="45119"/>
                      <a:pt x="127877" y="77152"/>
                      <a:pt x="105653" y="102748"/>
                    </a:cubicBezTo>
                    <a:cubicBezTo>
                      <a:pt x="79904" y="132482"/>
                      <a:pt x="-31216" y="324987"/>
                      <a:pt x="8481" y="2157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6" name="Vrije vorm: vorm 1725">
                <a:extLst>
                  <a:ext uri="{FF2B5EF4-FFF2-40B4-BE49-F238E27FC236}">
                    <a16:creationId xmlns:a16="http://schemas.microsoft.com/office/drawing/2014/main" id="{576EAF4B-133A-7C02-3A77-5AF5BEB4049E}"/>
                  </a:ext>
                </a:extLst>
              </p:cNvPr>
              <p:cNvSpPr/>
              <p:nvPr/>
            </p:nvSpPr>
            <p:spPr>
              <a:xfrm>
                <a:off x="1241999" y="4877547"/>
                <a:ext cx="97619" cy="182290"/>
              </a:xfrm>
              <a:custGeom>
                <a:avLst/>
                <a:gdLst>
                  <a:gd name="connsiteX0" fmla="*/ 0 w 97619"/>
                  <a:gd name="connsiteY0" fmla="*/ 181800 h 182290"/>
                  <a:gd name="connsiteX1" fmla="*/ 15940 w 97619"/>
                  <a:gd name="connsiteY1" fmla="*/ 152066 h 182290"/>
                  <a:gd name="connsiteX2" fmla="*/ 65445 w 97619"/>
                  <a:gd name="connsiteY2" fmla="*/ 118347 h 182290"/>
                  <a:gd name="connsiteX3" fmla="*/ 93187 w 97619"/>
                  <a:gd name="connsiteY3" fmla="*/ 1404 h 182290"/>
                  <a:gd name="connsiteX4" fmla="*/ 95946 w 97619"/>
                  <a:gd name="connsiteY4" fmla="*/ 35276 h 182290"/>
                  <a:gd name="connsiteX5" fmla="*/ 83378 w 97619"/>
                  <a:gd name="connsiteY5" fmla="*/ 82942 h 182290"/>
                  <a:gd name="connsiteX6" fmla="*/ 77094 w 97619"/>
                  <a:gd name="connsiteY6" fmla="*/ 108691 h 182290"/>
                  <a:gd name="connsiteX7" fmla="*/ 49352 w 97619"/>
                  <a:gd name="connsiteY7" fmla="*/ 143943 h 182290"/>
                  <a:gd name="connsiteX8" fmla="*/ 47820 w 97619"/>
                  <a:gd name="connsiteY8" fmla="*/ 144709 h 182290"/>
                  <a:gd name="connsiteX9" fmla="*/ 13641 w 97619"/>
                  <a:gd name="connsiteY9" fmla="*/ 177509 h 182290"/>
                  <a:gd name="connsiteX10" fmla="*/ 153 w 97619"/>
                  <a:gd name="connsiteY10" fmla="*/ 181954 h 182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619" h="182290">
                    <a:moveTo>
                      <a:pt x="0" y="181800"/>
                    </a:moveTo>
                    <a:cubicBezTo>
                      <a:pt x="0" y="181800"/>
                      <a:pt x="5977" y="164021"/>
                      <a:pt x="15940" y="152066"/>
                    </a:cubicBezTo>
                    <a:cubicBezTo>
                      <a:pt x="25902" y="140111"/>
                      <a:pt x="61614" y="126317"/>
                      <a:pt x="65445" y="118347"/>
                    </a:cubicBezTo>
                    <a:cubicBezTo>
                      <a:pt x="69430" y="110377"/>
                      <a:pt x="85217" y="-14536"/>
                      <a:pt x="93187" y="1404"/>
                    </a:cubicBezTo>
                    <a:cubicBezTo>
                      <a:pt x="101157" y="17344"/>
                      <a:pt x="95946" y="35276"/>
                      <a:pt x="95946" y="35276"/>
                    </a:cubicBezTo>
                    <a:cubicBezTo>
                      <a:pt x="92267" y="48304"/>
                      <a:pt x="86443" y="69761"/>
                      <a:pt x="83378" y="82942"/>
                    </a:cubicBezTo>
                    <a:lnTo>
                      <a:pt x="77094" y="108691"/>
                    </a:lnTo>
                    <a:cubicBezTo>
                      <a:pt x="73875" y="121872"/>
                      <a:pt x="61307" y="137659"/>
                      <a:pt x="49352" y="143943"/>
                    </a:cubicBezTo>
                    <a:lnTo>
                      <a:pt x="47820" y="144709"/>
                    </a:lnTo>
                    <a:cubicBezTo>
                      <a:pt x="35711" y="150993"/>
                      <a:pt x="20385" y="165707"/>
                      <a:pt x="13641" y="177509"/>
                    </a:cubicBezTo>
                    <a:cubicBezTo>
                      <a:pt x="13641" y="177509"/>
                      <a:pt x="9962" y="183793"/>
                      <a:pt x="153" y="1819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7" name="Vrije vorm: vorm 1726">
                <a:extLst>
                  <a:ext uri="{FF2B5EF4-FFF2-40B4-BE49-F238E27FC236}">
                    <a16:creationId xmlns:a16="http://schemas.microsoft.com/office/drawing/2014/main" id="{A8EA817B-48BE-855B-639E-FDEBF5DA5993}"/>
                  </a:ext>
                </a:extLst>
              </p:cNvPr>
              <p:cNvSpPr/>
              <p:nvPr/>
            </p:nvSpPr>
            <p:spPr>
              <a:xfrm>
                <a:off x="1327216" y="4904547"/>
                <a:ext cx="111886" cy="95113"/>
              </a:xfrm>
              <a:custGeom>
                <a:avLst/>
                <a:gdLst>
                  <a:gd name="connsiteX0" fmla="*/ 0 w 111886"/>
                  <a:gd name="connsiteY0" fmla="*/ 93187 h 95113"/>
                  <a:gd name="connsiteX1" fmla="*/ 25749 w 111886"/>
                  <a:gd name="connsiteY1" fmla="*/ 63453 h 95113"/>
                  <a:gd name="connsiteX2" fmla="*/ 109127 w 111886"/>
                  <a:gd name="connsiteY2" fmla="*/ 0 h 95113"/>
                  <a:gd name="connsiteX3" fmla="*/ 101157 w 111886"/>
                  <a:gd name="connsiteY3" fmla="*/ 27742 h 95113"/>
                  <a:gd name="connsiteX4" fmla="*/ 39696 w 111886"/>
                  <a:gd name="connsiteY4" fmla="*/ 67438 h 95113"/>
                  <a:gd name="connsiteX5" fmla="*/ 0 w 111886"/>
                  <a:gd name="connsiteY5" fmla="*/ 93187 h 9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886" h="95113">
                    <a:moveTo>
                      <a:pt x="0" y="93187"/>
                    </a:moveTo>
                    <a:cubicBezTo>
                      <a:pt x="0" y="93187"/>
                      <a:pt x="13947" y="67438"/>
                      <a:pt x="25749" y="63453"/>
                    </a:cubicBezTo>
                    <a:cubicBezTo>
                      <a:pt x="37704" y="59468"/>
                      <a:pt x="67438" y="47513"/>
                      <a:pt x="109127" y="0"/>
                    </a:cubicBezTo>
                    <a:cubicBezTo>
                      <a:pt x="109127" y="0"/>
                      <a:pt x="119089" y="5978"/>
                      <a:pt x="101157" y="27742"/>
                    </a:cubicBezTo>
                    <a:cubicBezTo>
                      <a:pt x="83225" y="49506"/>
                      <a:pt x="59468" y="63453"/>
                      <a:pt x="39696" y="67438"/>
                    </a:cubicBezTo>
                    <a:cubicBezTo>
                      <a:pt x="19925" y="71423"/>
                      <a:pt x="5977" y="103150"/>
                      <a:pt x="0" y="931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8" name="Vrije vorm: vorm 1727">
                <a:extLst>
                  <a:ext uri="{FF2B5EF4-FFF2-40B4-BE49-F238E27FC236}">
                    <a16:creationId xmlns:a16="http://schemas.microsoft.com/office/drawing/2014/main" id="{6E73F456-D4DE-6182-2279-BD3C94470103}"/>
                  </a:ext>
                </a:extLst>
              </p:cNvPr>
              <p:cNvSpPr/>
              <p:nvPr/>
            </p:nvSpPr>
            <p:spPr>
              <a:xfrm>
                <a:off x="1453160" y="4774436"/>
                <a:ext cx="90197" cy="123906"/>
              </a:xfrm>
              <a:custGeom>
                <a:avLst/>
                <a:gdLst>
                  <a:gd name="connsiteX0" fmla="*/ 2955 w 90197"/>
                  <a:gd name="connsiteY0" fmla="*/ 114324 h 123906"/>
                  <a:gd name="connsiteX1" fmla="*/ 90164 w 90197"/>
                  <a:gd name="connsiteY1" fmla="*/ 1365 h 123906"/>
                  <a:gd name="connsiteX2" fmla="*/ 2955 w 90197"/>
                  <a:gd name="connsiteY2" fmla="*/ 114324 h 123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97" h="123906">
                    <a:moveTo>
                      <a:pt x="2955" y="114324"/>
                    </a:moveTo>
                    <a:cubicBezTo>
                      <a:pt x="2955" y="114324"/>
                      <a:pt x="92157" y="-14575"/>
                      <a:pt x="90164" y="1365"/>
                    </a:cubicBezTo>
                    <a:cubicBezTo>
                      <a:pt x="88172" y="17152"/>
                      <a:pt x="-18963" y="161990"/>
                      <a:pt x="2955" y="1143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9" name="Vrije vorm: vorm 1728">
                <a:extLst>
                  <a:ext uri="{FF2B5EF4-FFF2-40B4-BE49-F238E27FC236}">
                    <a16:creationId xmlns:a16="http://schemas.microsoft.com/office/drawing/2014/main" id="{81903988-1F00-2583-3364-1F46FE3371B4}"/>
                  </a:ext>
                </a:extLst>
              </p:cNvPr>
              <p:cNvSpPr/>
              <p:nvPr/>
            </p:nvSpPr>
            <p:spPr>
              <a:xfrm>
                <a:off x="1445508" y="4761715"/>
                <a:ext cx="30531" cy="63064"/>
              </a:xfrm>
              <a:custGeom>
                <a:avLst/>
                <a:gdLst>
                  <a:gd name="connsiteX0" fmla="*/ 2790 w 30531"/>
                  <a:gd name="connsiteY0" fmla="*/ 3971 h 63064"/>
                  <a:gd name="connsiteX1" fmla="*/ 30532 w 30531"/>
                  <a:gd name="connsiteY1" fmla="*/ 12095 h 63064"/>
                  <a:gd name="connsiteX2" fmla="*/ 8614 w 30531"/>
                  <a:gd name="connsiteY2" fmla="*/ 47500 h 63064"/>
                  <a:gd name="connsiteX3" fmla="*/ 2637 w 30531"/>
                  <a:gd name="connsiteY3" fmla="*/ 3818 h 63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531" h="63064">
                    <a:moveTo>
                      <a:pt x="2790" y="3971"/>
                    </a:moveTo>
                    <a:cubicBezTo>
                      <a:pt x="2790" y="3971"/>
                      <a:pt x="-12996" y="131337"/>
                      <a:pt x="30532" y="12095"/>
                    </a:cubicBezTo>
                    <a:cubicBezTo>
                      <a:pt x="30532" y="12095"/>
                      <a:pt x="16584" y="29720"/>
                      <a:pt x="8614" y="47500"/>
                    </a:cubicBezTo>
                    <a:cubicBezTo>
                      <a:pt x="8614" y="47500"/>
                      <a:pt x="8614" y="-15953"/>
                      <a:pt x="2637" y="38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0" name="Vrije vorm: vorm 1729">
                <a:extLst>
                  <a:ext uri="{FF2B5EF4-FFF2-40B4-BE49-F238E27FC236}">
                    <a16:creationId xmlns:a16="http://schemas.microsoft.com/office/drawing/2014/main" id="{C1E7F5B0-0CB0-906A-5ECD-E9BB2BEE3F56}"/>
                  </a:ext>
                </a:extLst>
              </p:cNvPr>
              <p:cNvSpPr/>
              <p:nvPr/>
            </p:nvSpPr>
            <p:spPr>
              <a:xfrm>
                <a:off x="1104058" y="5171972"/>
                <a:ext cx="377294" cy="132911"/>
              </a:xfrm>
              <a:custGeom>
                <a:avLst/>
                <a:gdLst>
                  <a:gd name="connsiteX0" fmla="*/ 153 w 377294"/>
                  <a:gd name="connsiteY0" fmla="*/ 132759 h 132911"/>
                  <a:gd name="connsiteX1" fmla="*/ 213349 w 377294"/>
                  <a:gd name="connsiteY1" fmla="*/ 96281 h 132911"/>
                  <a:gd name="connsiteX2" fmla="*/ 361253 w 377294"/>
                  <a:gd name="connsiteY2" fmla="*/ 13209 h 132911"/>
                  <a:gd name="connsiteX3" fmla="*/ 376426 w 377294"/>
                  <a:gd name="connsiteY3" fmla="*/ 28 h 132911"/>
                  <a:gd name="connsiteX4" fmla="*/ 348685 w 377294"/>
                  <a:gd name="connsiteY4" fmla="*/ 11523 h 132911"/>
                  <a:gd name="connsiteX5" fmla="*/ 235880 w 377294"/>
                  <a:gd name="connsiteY5" fmla="*/ 75743 h 132911"/>
                  <a:gd name="connsiteX6" fmla="*/ 190052 w 377294"/>
                  <a:gd name="connsiteY6" fmla="*/ 92296 h 132911"/>
                  <a:gd name="connsiteX7" fmla="*/ 11189 w 377294"/>
                  <a:gd name="connsiteY7" fmla="*/ 123869 h 132911"/>
                  <a:gd name="connsiteX8" fmla="*/ 0 w 377294"/>
                  <a:gd name="connsiteY8" fmla="*/ 132912 h 132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7294" h="132911">
                    <a:moveTo>
                      <a:pt x="153" y="132759"/>
                    </a:moveTo>
                    <a:cubicBezTo>
                      <a:pt x="153" y="132759"/>
                      <a:pt x="206299" y="97813"/>
                      <a:pt x="213349" y="96281"/>
                    </a:cubicBezTo>
                    <a:cubicBezTo>
                      <a:pt x="220553" y="94595"/>
                      <a:pt x="361253" y="13209"/>
                      <a:pt x="361253" y="13209"/>
                    </a:cubicBezTo>
                    <a:cubicBezTo>
                      <a:pt x="373054" y="6465"/>
                      <a:pt x="379798" y="488"/>
                      <a:pt x="376426" y="28"/>
                    </a:cubicBezTo>
                    <a:cubicBezTo>
                      <a:pt x="372901" y="-432"/>
                      <a:pt x="360487" y="4780"/>
                      <a:pt x="348685" y="11523"/>
                    </a:cubicBezTo>
                    <a:lnTo>
                      <a:pt x="235880" y="75743"/>
                    </a:lnTo>
                    <a:cubicBezTo>
                      <a:pt x="224078" y="82487"/>
                      <a:pt x="203540" y="89843"/>
                      <a:pt x="190052" y="92296"/>
                    </a:cubicBezTo>
                    <a:lnTo>
                      <a:pt x="11189" y="123869"/>
                    </a:lnTo>
                    <a:lnTo>
                      <a:pt x="0" y="132912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1" name="Vrije vorm: vorm 1730">
                <a:extLst>
                  <a:ext uri="{FF2B5EF4-FFF2-40B4-BE49-F238E27FC236}">
                    <a16:creationId xmlns:a16="http://schemas.microsoft.com/office/drawing/2014/main" id="{5DDDA71C-392D-E2BC-7305-9E8A534122E9}"/>
                  </a:ext>
                </a:extLst>
              </p:cNvPr>
              <p:cNvSpPr/>
              <p:nvPr/>
            </p:nvSpPr>
            <p:spPr>
              <a:xfrm>
                <a:off x="1339324" y="5262623"/>
                <a:ext cx="140044" cy="15640"/>
              </a:xfrm>
              <a:custGeom>
                <a:avLst/>
                <a:gdLst>
                  <a:gd name="connsiteX0" fmla="*/ 0 w 140044"/>
                  <a:gd name="connsiteY0" fmla="*/ 2717 h 15640"/>
                  <a:gd name="connsiteX1" fmla="*/ 26669 w 140044"/>
                  <a:gd name="connsiteY1" fmla="*/ 418 h 15640"/>
                  <a:gd name="connsiteX2" fmla="*/ 118783 w 140044"/>
                  <a:gd name="connsiteY2" fmla="*/ 7468 h 15640"/>
                  <a:gd name="connsiteX3" fmla="*/ 139780 w 140044"/>
                  <a:gd name="connsiteY3" fmla="*/ 13139 h 15640"/>
                  <a:gd name="connsiteX4" fmla="*/ 111579 w 140044"/>
                  <a:gd name="connsiteY4" fmla="*/ 15285 h 15640"/>
                  <a:gd name="connsiteX5" fmla="*/ 22684 w 140044"/>
                  <a:gd name="connsiteY5" fmla="*/ 8848 h 15640"/>
                  <a:gd name="connsiteX6" fmla="*/ 153 w 140044"/>
                  <a:gd name="connsiteY6" fmla="*/ 2870 h 1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0044" h="15640">
                    <a:moveTo>
                      <a:pt x="0" y="2717"/>
                    </a:moveTo>
                    <a:cubicBezTo>
                      <a:pt x="1073" y="418"/>
                      <a:pt x="13028" y="-655"/>
                      <a:pt x="26669" y="418"/>
                    </a:cubicBezTo>
                    <a:lnTo>
                      <a:pt x="118783" y="7468"/>
                    </a:lnTo>
                    <a:cubicBezTo>
                      <a:pt x="132270" y="8541"/>
                      <a:pt x="141773" y="11147"/>
                      <a:pt x="139780" y="13139"/>
                    </a:cubicBezTo>
                    <a:cubicBezTo>
                      <a:pt x="137788" y="15285"/>
                      <a:pt x="125067" y="16205"/>
                      <a:pt x="111579" y="15285"/>
                    </a:cubicBezTo>
                    <a:lnTo>
                      <a:pt x="22684" y="8848"/>
                    </a:lnTo>
                    <a:cubicBezTo>
                      <a:pt x="9196" y="7928"/>
                      <a:pt x="-1073" y="5169"/>
                      <a:pt x="153" y="28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2" name="Vrije vorm: vorm 1731">
                <a:extLst>
                  <a:ext uri="{FF2B5EF4-FFF2-40B4-BE49-F238E27FC236}">
                    <a16:creationId xmlns:a16="http://schemas.microsoft.com/office/drawing/2014/main" id="{D2FFD223-66F8-BC4A-F4EC-696990539709}"/>
                  </a:ext>
                </a:extLst>
              </p:cNvPr>
              <p:cNvSpPr/>
              <p:nvPr/>
            </p:nvSpPr>
            <p:spPr>
              <a:xfrm>
                <a:off x="1121224" y="5078821"/>
                <a:ext cx="201228" cy="158164"/>
              </a:xfrm>
              <a:custGeom>
                <a:avLst/>
                <a:gdLst>
                  <a:gd name="connsiteX0" fmla="*/ 2299 w 201228"/>
                  <a:gd name="connsiteY0" fmla="*/ 150502 h 158164"/>
                  <a:gd name="connsiteX1" fmla="*/ 19312 w 201228"/>
                  <a:gd name="connsiteY1" fmla="*/ 134562 h 158164"/>
                  <a:gd name="connsiteX2" fmla="*/ 80006 w 201228"/>
                  <a:gd name="connsiteY2" fmla="*/ 112184 h 158164"/>
                  <a:gd name="connsiteX3" fmla="*/ 119089 w 201228"/>
                  <a:gd name="connsiteY3" fmla="*/ 85056 h 158164"/>
                  <a:gd name="connsiteX4" fmla="*/ 199555 w 201228"/>
                  <a:gd name="connsiteY4" fmla="*/ 758 h 158164"/>
                  <a:gd name="connsiteX5" fmla="*/ 191585 w 201228"/>
                  <a:gd name="connsiteY5" fmla="*/ 22216 h 158164"/>
                  <a:gd name="connsiteX6" fmla="*/ 125527 w 201228"/>
                  <a:gd name="connsiteY6" fmla="*/ 99310 h 158164"/>
                  <a:gd name="connsiteX7" fmla="*/ 85677 w 201228"/>
                  <a:gd name="connsiteY7" fmla="*/ 125825 h 158164"/>
                  <a:gd name="connsiteX8" fmla="*/ 35558 w 201228"/>
                  <a:gd name="connsiteY8" fmla="*/ 144064 h 158164"/>
                  <a:gd name="connsiteX9" fmla="*/ 0 w 201228"/>
                  <a:gd name="connsiteY9" fmla="*/ 158165 h 158164"/>
                  <a:gd name="connsiteX10" fmla="*/ 2299 w 201228"/>
                  <a:gd name="connsiteY10" fmla="*/ 150195 h 15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1228" h="158164">
                    <a:moveTo>
                      <a:pt x="2299" y="150502"/>
                    </a:moveTo>
                    <a:cubicBezTo>
                      <a:pt x="2299" y="150502"/>
                      <a:pt x="9043" y="139160"/>
                      <a:pt x="19312" y="134562"/>
                    </a:cubicBezTo>
                    <a:cubicBezTo>
                      <a:pt x="29581" y="129963"/>
                      <a:pt x="80006" y="112184"/>
                      <a:pt x="80006" y="112184"/>
                    </a:cubicBezTo>
                    <a:cubicBezTo>
                      <a:pt x="92727" y="107586"/>
                      <a:pt x="110353" y="95478"/>
                      <a:pt x="119089" y="85056"/>
                    </a:cubicBezTo>
                    <a:cubicBezTo>
                      <a:pt x="119089" y="85056"/>
                      <a:pt x="198482" y="-9357"/>
                      <a:pt x="199555" y="758"/>
                    </a:cubicBezTo>
                    <a:cubicBezTo>
                      <a:pt x="200781" y="11027"/>
                      <a:pt x="205226" y="1831"/>
                      <a:pt x="191585" y="22216"/>
                    </a:cubicBezTo>
                    <a:cubicBezTo>
                      <a:pt x="177944" y="42601"/>
                      <a:pt x="125527" y="99310"/>
                      <a:pt x="125527" y="99310"/>
                    </a:cubicBezTo>
                    <a:cubicBezTo>
                      <a:pt x="116331" y="109272"/>
                      <a:pt x="98398" y="121227"/>
                      <a:pt x="85677" y="125825"/>
                    </a:cubicBezTo>
                    <a:lnTo>
                      <a:pt x="35558" y="144064"/>
                    </a:lnTo>
                    <a:cubicBezTo>
                      <a:pt x="22837" y="148662"/>
                      <a:pt x="6744" y="155099"/>
                      <a:pt x="0" y="158165"/>
                    </a:cubicBezTo>
                    <a:lnTo>
                      <a:pt x="2299" y="150195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3" name="Vrije vorm: vorm 1732">
                <a:extLst>
                  <a:ext uri="{FF2B5EF4-FFF2-40B4-BE49-F238E27FC236}">
                    <a16:creationId xmlns:a16="http://schemas.microsoft.com/office/drawing/2014/main" id="{833F05B2-EFD4-690B-BB7D-9CD141B9D2E9}"/>
                  </a:ext>
                </a:extLst>
              </p:cNvPr>
              <p:cNvSpPr/>
              <p:nvPr/>
            </p:nvSpPr>
            <p:spPr>
              <a:xfrm>
                <a:off x="1245431" y="5046203"/>
                <a:ext cx="219351" cy="152618"/>
              </a:xfrm>
              <a:custGeom>
                <a:avLst/>
                <a:gdLst>
                  <a:gd name="connsiteX0" fmla="*/ 4997 w 219351"/>
                  <a:gd name="connsiteY0" fmla="*/ 152466 h 152618"/>
                  <a:gd name="connsiteX1" fmla="*/ 151215 w 219351"/>
                  <a:gd name="connsiteY1" fmla="*/ 76598 h 152618"/>
                  <a:gd name="connsiteX2" fmla="*/ 219266 w 219351"/>
                  <a:gd name="connsiteY2" fmla="*/ 5175 h 152618"/>
                  <a:gd name="connsiteX3" fmla="*/ 202254 w 219351"/>
                  <a:gd name="connsiteY3" fmla="*/ 8547 h 152618"/>
                  <a:gd name="connsiteX4" fmla="*/ 138801 w 219351"/>
                  <a:gd name="connsiteY4" fmla="*/ 73226 h 152618"/>
                  <a:gd name="connsiteX5" fmla="*/ 9596 w 219351"/>
                  <a:gd name="connsiteY5" fmla="*/ 138978 h 152618"/>
                  <a:gd name="connsiteX6" fmla="*/ 4997 w 219351"/>
                  <a:gd name="connsiteY6" fmla="*/ 152619 h 15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9351" h="152618">
                    <a:moveTo>
                      <a:pt x="4997" y="152466"/>
                    </a:moveTo>
                    <a:cubicBezTo>
                      <a:pt x="4997" y="152466"/>
                      <a:pt x="128532" y="94683"/>
                      <a:pt x="151215" y="76598"/>
                    </a:cubicBezTo>
                    <a:cubicBezTo>
                      <a:pt x="173899" y="58512"/>
                      <a:pt x="219266" y="5175"/>
                      <a:pt x="219266" y="5175"/>
                    </a:cubicBezTo>
                    <a:cubicBezTo>
                      <a:pt x="219266" y="5175"/>
                      <a:pt x="221565" y="-8466"/>
                      <a:pt x="202254" y="8547"/>
                    </a:cubicBezTo>
                    <a:cubicBezTo>
                      <a:pt x="182942" y="25559"/>
                      <a:pt x="147843" y="67555"/>
                      <a:pt x="138801" y="73226"/>
                    </a:cubicBezTo>
                    <a:cubicBezTo>
                      <a:pt x="129758" y="78897"/>
                      <a:pt x="9596" y="138978"/>
                      <a:pt x="9596" y="138978"/>
                    </a:cubicBezTo>
                    <a:cubicBezTo>
                      <a:pt x="9596" y="138978"/>
                      <a:pt x="-8490" y="152619"/>
                      <a:pt x="4997" y="1526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4" name="Vrije vorm: vorm 1733">
                <a:extLst>
                  <a:ext uri="{FF2B5EF4-FFF2-40B4-BE49-F238E27FC236}">
                    <a16:creationId xmlns:a16="http://schemas.microsoft.com/office/drawing/2014/main" id="{6D15F8D6-4104-AF10-956E-3A595D7C0768}"/>
                  </a:ext>
                </a:extLst>
              </p:cNvPr>
              <p:cNvSpPr/>
              <p:nvPr/>
            </p:nvSpPr>
            <p:spPr>
              <a:xfrm>
                <a:off x="1456530" y="5003716"/>
                <a:ext cx="93620" cy="81741"/>
              </a:xfrm>
              <a:custGeom>
                <a:avLst/>
                <a:gdLst>
                  <a:gd name="connsiteX0" fmla="*/ 12766 w 93620"/>
                  <a:gd name="connsiteY0" fmla="*/ 62375 h 81741"/>
                  <a:gd name="connsiteX1" fmla="*/ 46791 w 93620"/>
                  <a:gd name="connsiteY1" fmla="*/ 40764 h 81741"/>
                  <a:gd name="connsiteX2" fmla="*/ 93231 w 93620"/>
                  <a:gd name="connsiteY2" fmla="*/ 3367 h 81741"/>
                  <a:gd name="connsiteX3" fmla="*/ 50163 w 93620"/>
                  <a:gd name="connsiteY3" fmla="*/ 54405 h 81741"/>
                  <a:gd name="connsiteX4" fmla="*/ 44 w 93620"/>
                  <a:gd name="connsiteY4" fmla="*/ 78008 h 81741"/>
                  <a:gd name="connsiteX5" fmla="*/ 12766 w 93620"/>
                  <a:gd name="connsiteY5" fmla="*/ 62375 h 8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0" h="81741">
                    <a:moveTo>
                      <a:pt x="12766" y="62375"/>
                    </a:moveTo>
                    <a:cubicBezTo>
                      <a:pt x="12766" y="62375"/>
                      <a:pt x="33150" y="55631"/>
                      <a:pt x="46791" y="40764"/>
                    </a:cubicBezTo>
                    <a:cubicBezTo>
                      <a:pt x="60432" y="26051"/>
                      <a:pt x="97830" y="-11347"/>
                      <a:pt x="93231" y="3367"/>
                    </a:cubicBezTo>
                    <a:cubicBezTo>
                      <a:pt x="88633" y="18081"/>
                      <a:pt x="50163" y="54405"/>
                      <a:pt x="50163" y="54405"/>
                    </a:cubicBezTo>
                    <a:cubicBezTo>
                      <a:pt x="50163" y="54405"/>
                      <a:pt x="964" y="93795"/>
                      <a:pt x="44" y="78008"/>
                    </a:cubicBezTo>
                    <a:cubicBezTo>
                      <a:pt x="-875" y="62375"/>
                      <a:pt x="12766" y="62375"/>
                      <a:pt x="12766" y="623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5" name="Vrije vorm: vorm 1734">
                <a:extLst>
                  <a:ext uri="{FF2B5EF4-FFF2-40B4-BE49-F238E27FC236}">
                    <a16:creationId xmlns:a16="http://schemas.microsoft.com/office/drawing/2014/main" id="{191214C1-7C1B-BCD0-A381-85AA2BDADAE8}"/>
                  </a:ext>
                </a:extLst>
              </p:cNvPr>
              <p:cNvSpPr/>
              <p:nvPr/>
            </p:nvSpPr>
            <p:spPr>
              <a:xfrm>
                <a:off x="1456485" y="4918017"/>
                <a:ext cx="27652" cy="109879"/>
              </a:xfrm>
              <a:custGeom>
                <a:avLst/>
                <a:gdLst>
                  <a:gd name="connsiteX0" fmla="*/ 396 w 27652"/>
                  <a:gd name="connsiteY0" fmla="*/ 105006 h 109879"/>
                  <a:gd name="connsiteX1" fmla="*/ 20781 w 27652"/>
                  <a:gd name="connsiteY1" fmla="*/ 4156 h 109879"/>
                  <a:gd name="connsiteX2" fmla="*/ 27525 w 27652"/>
                  <a:gd name="connsiteY2" fmla="*/ 9827 h 109879"/>
                  <a:gd name="connsiteX3" fmla="*/ 12811 w 27652"/>
                  <a:gd name="connsiteY3" fmla="*/ 80024 h 109879"/>
                  <a:gd name="connsiteX4" fmla="*/ 396 w 27652"/>
                  <a:gd name="connsiteY4" fmla="*/ 105006 h 109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52" h="109879">
                    <a:moveTo>
                      <a:pt x="396" y="105006"/>
                    </a:moveTo>
                    <a:cubicBezTo>
                      <a:pt x="-2669" y="100102"/>
                      <a:pt x="12811" y="15498"/>
                      <a:pt x="20781" y="4156"/>
                    </a:cubicBezTo>
                    <a:cubicBezTo>
                      <a:pt x="20781" y="4156"/>
                      <a:pt x="28751" y="-8259"/>
                      <a:pt x="27525" y="9827"/>
                    </a:cubicBezTo>
                    <a:cubicBezTo>
                      <a:pt x="26452" y="27912"/>
                      <a:pt x="15110" y="61938"/>
                      <a:pt x="12811" y="80024"/>
                    </a:cubicBezTo>
                    <a:cubicBezTo>
                      <a:pt x="10512" y="98109"/>
                      <a:pt x="9439" y="119720"/>
                      <a:pt x="396" y="1050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6" name="Vrije vorm: vorm 1735">
                <a:extLst>
                  <a:ext uri="{FF2B5EF4-FFF2-40B4-BE49-F238E27FC236}">
                    <a16:creationId xmlns:a16="http://schemas.microsoft.com/office/drawing/2014/main" id="{C9DC248E-DC0A-EAA2-E530-F3F959703F45}"/>
                  </a:ext>
                </a:extLst>
              </p:cNvPr>
              <p:cNvSpPr/>
              <p:nvPr/>
            </p:nvSpPr>
            <p:spPr>
              <a:xfrm>
                <a:off x="1427701" y="4982941"/>
                <a:ext cx="220836" cy="140355"/>
              </a:xfrm>
              <a:custGeom>
                <a:avLst/>
                <a:gdLst>
                  <a:gd name="connsiteX0" fmla="*/ 13240 w 220836"/>
                  <a:gd name="connsiteY0" fmla="*/ 138634 h 140355"/>
                  <a:gd name="connsiteX1" fmla="*/ 170799 w 220836"/>
                  <a:gd name="connsiteY1" fmla="*/ 76254 h 140355"/>
                  <a:gd name="connsiteX2" fmla="*/ 220765 w 220836"/>
                  <a:gd name="connsiteY2" fmla="*/ 2532 h 140355"/>
                  <a:gd name="connsiteX3" fmla="*/ 210496 w 220836"/>
                  <a:gd name="connsiteY3" fmla="*/ 11575 h 140355"/>
                  <a:gd name="connsiteX4" fmla="*/ 164056 w 220836"/>
                  <a:gd name="connsiteY4" fmla="*/ 67058 h 140355"/>
                  <a:gd name="connsiteX5" fmla="*/ 18911 w 220836"/>
                  <a:gd name="connsiteY5" fmla="*/ 127139 h 140355"/>
                  <a:gd name="connsiteX6" fmla="*/ 13240 w 220836"/>
                  <a:gd name="connsiteY6" fmla="*/ 138481 h 140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0836" h="140355">
                    <a:moveTo>
                      <a:pt x="13240" y="138634"/>
                    </a:moveTo>
                    <a:cubicBezTo>
                      <a:pt x="19677" y="137101"/>
                      <a:pt x="157158" y="84224"/>
                      <a:pt x="170799" y="76254"/>
                    </a:cubicBezTo>
                    <a:cubicBezTo>
                      <a:pt x="184440" y="68284"/>
                      <a:pt x="219539" y="11575"/>
                      <a:pt x="220765" y="2532"/>
                    </a:cubicBezTo>
                    <a:cubicBezTo>
                      <a:pt x="221838" y="-6511"/>
                      <a:pt x="210496" y="11575"/>
                      <a:pt x="210496" y="11575"/>
                    </a:cubicBezTo>
                    <a:cubicBezTo>
                      <a:pt x="210496" y="11575"/>
                      <a:pt x="179842" y="59241"/>
                      <a:pt x="164056" y="67058"/>
                    </a:cubicBezTo>
                    <a:cubicBezTo>
                      <a:pt x="148116" y="75028"/>
                      <a:pt x="18911" y="127139"/>
                      <a:pt x="18911" y="127139"/>
                    </a:cubicBezTo>
                    <a:cubicBezTo>
                      <a:pt x="18911" y="127139"/>
                      <a:pt x="-19560" y="146297"/>
                      <a:pt x="13240" y="1384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7" name="Vrije vorm: vorm 1736">
                <a:extLst>
                  <a:ext uri="{FF2B5EF4-FFF2-40B4-BE49-F238E27FC236}">
                    <a16:creationId xmlns:a16="http://schemas.microsoft.com/office/drawing/2014/main" id="{B62F0926-8FD3-CD12-CB48-5C4AE438B963}"/>
                  </a:ext>
                </a:extLst>
              </p:cNvPr>
              <p:cNvSpPr/>
              <p:nvPr/>
            </p:nvSpPr>
            <p:spPr>
              <a:xfrm>
                <a:off x="1619958" y="5015925"/>
                <a:ext cx="116483" cy="40450"/>
              </a:xfrm>
              <a:custGeom>
                <a:avLst/>
                <a:gdLst>
                  <a:gd name="connsiteX0" fmla="*/ 153 w 116483"/>
                  <a:gd name="connsiteY0" fmla="*/ 35299 h 40450"/>
                  <a:gd name="connsiteX1" fmla="*/ 55636 w 116483"/>
                  <a:gd name="connsiteY1" fmla="*/ 35299 h 40450"/>
                  <a:gd name="connsiteX2" fmla="*/ 116484 w 116483"/>
                  <a:gd name="connsiteY2" fmla="*/ 1887 h 40450"/>
                  <a:gd name="connsiteX3" fmla="*/ 102077 w 116483"/>
                  <a:gd name="connsiteY3" fmla="*/ 3573 h 40450"/>
                  <a:gd name="connsiteX4" fmla="*/ 54410 w 116483"/>
                  <a:gd name="connsiteY4" fmla="*/ 29629 h 40450"/>
                  <a:gd name="connsiteX5" fmla="*/ 0 w 116483"/>
                  <a:gd name="connsiteY5" fmla="*/ 35299 h 4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483" h="40450">
                    <a:moveTo>
                      <a:pt x="153" y="35299"/>
                    </a:moveTo>
                    <a:cubicBezTo>
                      <a:pt x="153" y="43269"/>
                      <a:pt x="43222" y="40970"/>
                      <a:pt x="55636" y="35299"/>
                    </a:cubicBezTo>
                    <a:cubicBezTo>
                      <a:pt x="68051" y="29629"/>
                      <a:pt x="96865" y="28709"/>
                      <a:pt x="116484" y="1887"/>
                    </a:cubicBezTo>
                    <a:cubicBezTo>
                      <a:pt x="116484" y="1887"/>
                      <a:pt x="113418" y="-3324"/>
                      <a:pt x="102077" y="3573"/>
                    </a:cubicBezTo>
                    <a:cubicBezTo>
                      <a:pt x="90735" y="10317"/>
                      <a:pt x="61307" y="28556"/>
                      <a:pt x="54410" y="29629"/>
                    </a:cubicBezTo>
                    <a:cubicBezTo>
                      <a:pt x="47666" y="30855"/>
                      <a:pt x="0" y="26257"/>
                      <a:pt x="0" y="3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738" name="!!boom3">
            <a:extLst>
              <a:ext uri="{FF2B5EF4-FFF2-40B4-BE49-F238E27FC236}">
                <a16:creationId xmlns:a16="http://schemas.microsoft.com/office/drawing/2014/main" id="{DDF10B90-9FF7-6B8F-2870-07D46D86C41C}"/>
              </a:ext>
            </a:extLst>
          </p:cNvPr>
          <p:cNvGrpSpPr/>
          <p:nvPr/>
        </p:nvGrpSpPr>
        <p:grpSpPr>
          <a:xfrm>
            <a:off x="2685631" y="3948000"/>
            <a:ext cx="1513369" cy="1944666"/>
            <a:chOff x="2685631" y="3948000"/>
            <a:chExt cx="1513369" cy="1944666"/>
          </a:xfrm>
        </p:grpSpPr>
        <p:sp>
          <p:nvSpPr>
            <p:cNvPr id="1739" name="Vrije vorm: vorm 1738">
              <a:extLst>
                <a:ext uri="{FF2B5EF4-FFF2-40B4-BE49-F238E27FC236}">
                  <a16:creationId xmlns:a16="http://schemas.microsoft.com/office/drawing/2014/main" id="{A7B68C5C-EDDD-C671-6D36-93B1A3F6D17F}"/>
                </a:ext>
              </a:extLst>
            </p:cNvPr>
            <p:cNvSpPr/>
            <p:nvPr/>
          </p:nvSpPr>
          <p:spPr>
            <a:xfrm>
              <a:off x="2685631" y="3948000"/>
              <a:ext cx="1513062" cy="1944666"/>
            </a:xfrm>
            <a:custGeom>
              <a:avLst/>
              <a:gdLst>
                <a:gd name="connsiteX0" fmla="*/ 1484248 w 1513062"/>
                <a:gd name="connsiteY0" fmla="*/ 1129740 h 1944666"/>
                <a:gd name="connsiteX1" fmla="*/ 1436428 w 1513062"/>
                <a:gd name="connsiteY1" fmla="*/ 1142614 h 1944666"/>
                <a:gd name="connsiteX2" fmla="*/ 1396885 w 1513062"/>
                <a:gd name="connsiteY2" fmla="*/ 1138323 h 1944666"/>
                <a:gd name="connsiteX3" fmla="*/ 1426006 w 1513062"/>
                <a:gd name="connsiteY3" fmla="*/ 1097707 h 1944666"/>
                <a:gd name="connsiteX4" fmla="*/ 1432137 w 1513062"/>
                <a:gd name="connsiteY4" fmla="*/ 1072111 h 1944666"/>
                <a:gd name="connsiteX5" fmla="*/ 1373895 w 1513062"/>
                <a:gd name="connsiteY5" fmla="*/ 1151351 h 1944666"/>
                <a:gd name="connsiteX6" fmla="*/ 1319792 w 1513062"/>
                <a:gd name="connsiteY6" fmla="*/ 1168517 h 1944666"/>
                <a:gd name="connsiteX7" fmla="*/ 1193039 w 1513062"/>
                <a:gd name="connsiteY7" fmla="*/ 1215570 h 1944666"/>
                <a:gd name="connsiteX8" fmla="*/ 1228444 w 1513062"/>
                <a:gd name="connsiteY8" fmla="*/ 1196258 h 1944666"/>
                <a:gd name="connsiteX9" fmla="*/ 1324083 w 1513062"/>
                <a:gd name="connsiteY9" fmla="*/ 1125601 h 1944666"/>
                <a:gd name="connsiteX10" fmla="*/ 1336498 w 1513062"/>
                <a:gd name="connsiteY10" fmla="*/ 1091269 h 1944666"/>
                <a:gd name="connsiteX11" fmla="*/ 1282548 w 1513062"/>
                <a:gd name="connsiteY11" fmla="*/ 1149052 h 1944666"/>
                <a:gd name="connsiteX12" fmla="*/ 1241012 w 1513062"/>
                <a:gd name="connsiteY12" fmla="*/ 1170509 h 1944666"/>
                <a:gd name="connsiteX13" fmla="*/ 1263849 w 1513062"/>
                <a:gd name="connsiteY13" fmla="*/ 1132039 h 1944666"/>
                <a:gd name="connsiteX14" fmla="*/ 1278409 w 1513062"/>
                <a:gd name="connsiteY14" fmla="*/ 1089277 h 1944666"/>
                <a:gd name="connsiteX15" fmla="*/ 1311668 w 1513062"/>
                <a:gd name="connsiteY15" fmla="*/ 1048507 h 1944666"/>
                <a:gd name="connsiteX16" fmla="*/ 1259710 w 1513062"/>
                <a:gd name="connsiteY16" fmla="*/ 1087131 h 1944666"/>
                <a:gd name="connsiteX17" fmla="*/ 1272278 w 1513062"/>
                <a:gd name="connsiteY17" fmla="*/ 1040078 h 1944666"/>
                <a:gd name="connsiteX18" fmla="*/ 1268140 w 1513062"/>
                <a:gd name="connsiteY18" fmla="*/ 1012183 h 1944666"/>
                <a:gd name="connsiteX19" fmla="*/ 1251434 w 1513062"/>
                <a:gd name="connsiteY19" fmla="*/ 1078548 h 1944666"/>
                <a:gd name="connsiteX20" fmla="*/ 1245150 w 1513062"/>
                <a:gd name="connsiteY20" fmla="*/ 1140622 h 1944666"/>
                <a:gd name="connsiteX21" fmla="*/ 1218175 w 1513062"/>
                <a:gd name="connsiteY21" fmla="*/ 1174954 h 1944666"/>
                <a:gd name="connsiteX22" fmla="*/ 1151656 w 1513062"/>
                <a:gd name="connsiteY22" fmla="*/ 1224153 h 1944666"/>
                <a:gd name="connsiteX23" fmla="*/ 1037932 w 1513062"/>
                <a:gd name="connsiteY23" fmla="*/ 1281935 h 1944666"/>
                <a:gd name="connsiteX24" fmla="*/ 1116252 w 1513062"/>
                <a:gd name="connsiteY24" fmla="*/ 1185683 h 1944666"/>
                <a:gd name="connsiteX25" fmla="*/ 1118244 w 1513062"/>
                <a:gd name="connsiteY25" fmla="*/ 1168517 h 1944666"/>
                <a:gd name="connsiteX26" fmla="*/ 1064907 w 1513062"/>
                <a:gd name="connsiteY26" fmla="*/ 1224153 h 1944666"/>
                <a:gd name="connsiteX27" fmla="*/ 1015401 w 1513062"/>
                <a:gd name="connsiteY27" fmla="*/ 1280709 h 1944666"/>
                <a:gd name="connsiteX28" fmla="*/ 910412 w 1513062"/>
                <a:gd name="connsiteY28" fmla="*/ 1318566 h 1944666"/>
                <a:gd name="connsiteX29" fmla="*/ 949956 w 1513062"/>
                <a:gd name="connsiteY29" fmla="*/ 1262930 h 1944666"/>
                <a:gd name="connsiteX30" fmla="*/ 997775 w 1513062"/>
                <a:gd name="connsiteY30" fmla="*/ 1213731 h 1944666"/>
                <a:gd name="connsiteX31" fmla="*/ 1022758 w 1513062"/>
                <a:gd name="connsiteY31" fmla="*/ 1175107 h 1944666"/>
                <a:gd name="connsiteX32" fmla="*/ 1070578 w 1513062"/>
                <a:gd name="connsiteY32" fmla="*/ 1128054 h 1944666"/>
                <a:gd name="connsiteX33" fmla="*/ 1118397 w 1513062"/>
                <a:gd name="connsiteY33" fmla="*/ 1115179 h 1944666"/>
                <a:gd name="connsiteX34" fmla="*/ 1147518 w 1513062"/>
                <a:gd name="connsiteY34" fmla="*/ 1125908 h 1944666"/>
                <a:gd name="connsiteX35" fmla="*/ 1157940 w 1513062"/>
                <a:gd name="connsiteY35" fmla="*/ 1125908 h 1944666"/>
                <a:gd name="connsiteX36" fmla="*/ 1128819 w 1513062"/>
                <a:gd name="connsiteY36" fmla="*/ 1100159 h 1944666"/>
                <a:gd name="connsiteX37" fmla="*/ 1145372 w 1513062"/>
                <a:gd name="connsiteY37" fmla="*/ 1076556 h 1944666"/>
                <a:gd name="connsiteX38" fmla="*/ 1188441 w 1513062"/>
                <a:gd name="connsiteY38" fmla="*/ 1070731 h 1944666"/>
                <a:gd name="connsiteX39" fmla="*/ 1218175 w 1513062"/>
                <a:gd name="connsiteY39" fmla="*/ 1029502 h 1944666"/>
                <a:gd name="connsiteX40" fmla="*/ 1330367 w 1513062"/>
                <a:gd name="connsiteY40" fmla="*/ 886043 h 1944666"/>
                <a:gd name="connsiteX41" fmla="*/ 1334505 w 1513062"/>
                <a:gd name="connsiteY41" fmla="*/ 866732 h 1944666"/>
                <a:gd name="connsiteX42" fmla="*/ 1259710 w 1513062"/>
                <a:gd name="connsiteY42" fmla="*/ 971720 h 1944666"/>
                <a:gd name="connsiteX43" fmla="*/ 1230436 w 1513062"/>
                <a:gd name="connsiteY43" fmla="*/ 1004060 h 1944666"/>
                <a:gd name="connsiteX44" fmla="*/ 1232735 w 1513062"/>
                <a:gd name="connsiteY44" fmla="*/ 951795 h 1944666"/>
                <a:gd name="connsiteX45" fmla="*/ 1259864 w 1513062"/>
                <a:gd name="connsiteY45" fmla="*/ 871330 h 1944666"/>
                <a:gd name="connsiteX46" fmla="*/ 1233655 w 1513062"/>
                <a:gd name="connsiteY46" fmla="*/ 925127 h 1944666"/>
                <a:gd name="connsiteX47" fmla="*/ 1233348 w 1513062"/>
                <a:gd name="connsiteY47" fmla="*/ 873015 h 1944666"/>
                <a:gd name="connsiteX48" fmla="*/ 1228291 w 1513062"/>
                <a:gd name="connsiteY48" fmla="*/ 869644 h 1944666"/>
                <a:gd name="connsiteX49" fmla="*/ 1218788 w 1513062"/>
                <a:gd name="connsiteY49" fmla="*/ 1016628 h 1944666"/>
                <a:gd name="connsiteX50" fmla="*/ 1191046 w 1513062"/>
                <a:gd name="connsiteY50" fmla="*/ 1046668 h 1944666"/>
                <a:gd name="connsiteX51" fmla="*/ 1141234 w 1513062"/>
                <a:gd name="connsiteY51" fmla="*/ 1065980 h 1944666"/>
                <a:gd name="connsiteX52" fmla="*/ 1114259 w 1513062"/>
                <a:gd name="connsiteY52" fmla="*/ 1096021 h 1944666"/>
                <a:gd name="connsiteX53" fmla="*/ 1132038 w 1513062"/>
                <a:gd name="connsiteY53" fmla="*/ 969574 h 1944666"/>
                <a:gd name="connsiteX54" fmla="*/ 1125448 w 1513062"/>
                <a:gd name="connsiteY54" fmla="*/ 959612 h 1944666"/>
                <a:gd name="connsiteX55" fmla="*/ 1101538 w 1513062"/>
                <a:gd name="connsiteY55" fmla="*/ 1101232 h 1944666"/>
                <a:gd name="connsiteX56" fmla="*/ 1056170 w 1513062"/>
                <a:gd name="connsiteY56" fmla="*/ 1119624 h 1944666"/>
                <a:gd name="connsiteX57" fmla="*/ 995936 w 1513062"/>
                <a:gd name="connsiteY57" fmla="*/ 1196718 h 1944666"/>
                <a:gd name="connsiteX58" fmla="*/ 925279 w 1513062"/>
                <a:gd name="connsiteY58" fmla="*/ 1265229 h 1944666"/>
                <a:gd name="connsiteX59" fmla="*/ 850485 w 1513062"/>
                <a:gd name="connsiteY59" fmla="*/ 1374509 h 1944666"/>
                <a:gd name="connsiteX60" fmla="*/ 821364 w 1513062"/>
                <a:gd name="connsiteY60" fmla="*/ 1415278 h 1944666"/>
                <a:gd name="connsiteX61" fmla="*/ 815080 w 1513062"/>
                <a:gd name="connsiteY61" fmla="*/ 1357496 h 1944666"/>
                <a:gd name="connsiteX62" fmla="*/ 819218 w 1513062"/>
                <a:gd name="connsiteY62" fmla="*/ 1269673 h 1944666"/>
                <a:gd name="connsiteX63" fmla="*/ 864892 w 1513062"/>
                <a:gd name="connsiteY63" fmla="*/ 1228904 h 1944666"/>
                <a:gd name="connsiteX64" fmla="*/ 937694 w 1513062"/>
                <a:gd name="connsiteY64" fmla="*/ 1203155 h 1944666"/>
                <a:gd name="connsiteX65" fmla="*/ 1000074 w 1513062"/>
                <a:gd name="connsiteY65" fmla="*/ 1166677 h 1944666"/>
                <a:gd name="connsiteX66" fmla="*/ 1045748 w 1513062"/>
                <a:gd name="connsiteY66" fmla="*/ 1111041 h 1944666"/>
                <a:gd name="connsiteX67" fmla="*/ 1045748 w 1513062"/>
                <a:gd name="connsiteY67" fmla="*/ 1093875 h 1944666"/>
                <a:gd name="connsiteX68" fmla="*/ 1032414 w 1513062"/>
                <a:gd name="connsiteY68" fmla="*/ 1110888 h 1944666"/>
                <a:gd name="connsiteX69" fmla="*/ 1002067 w 1513062"/>
                <a:gd name="connsiteY69" fmla="*/ 1149511 h 1944666"/>
                <a:gd name="connsiteX70" fmla="*/ 952255 w 1513062"/>
                <a:gd name="connsiteY70" fmla="*/ 1183843 h 1944666"/>
                <a:gd name="connsiteX71" fmla="*/ 972946 w 1513062"/>
                <a:gd name="connsiteY71" fmla="*/ 1160240 h 1944666"/>
                <a:gd name="connsiteX72" fmla="*/ 970953 w 1513062"/>
                <a:gd name="connsiteY72" fmla="*/ 1145220 h 1944666"/>
                <a:gd name="connsiteX73" fmla="*/ 933556 w 1513062"/>
                <a:gd name="connsiteY73" fmla="*/ 1181698 h 1944666"/>
                <a:gd name="connsiteX74" fmla="*/ 879452 w 1513062"/>
                <a:gd name="connsiteY74" fmla="*/ 1211585 h 1944666"/>
                <a:gd name="connsiteX75" fmla="*/ 817072 w 1513062"/>
                <a:gd name="connsiteY75" fmla="*/ 1235188 h 1944666"/>
                <a:gd name="connsiteX76" fmla="*/ 823356 w 1513062"/>
                <a:gd name="connsiteY76" fmla="*/ 1200856 h 1944666"/>
                <a:gd name="connsiteX77" fmla="*/ 906428 w 1513062"/>
                <a:gd name="connsiteY77" fmla="*/ 1121616 h 1944666"/>
                <a:gd name="connsiteX78" fmla="*/ 975092 w 1513062"/>
                <a:gd name="connsiteY78" fmla="*/ 1093722 h 1944666"/>
                <a:gd name="connsiteX79" fmla="*/ 914857 w 1513062"/>
                <a:gd name="connsiteY79" fmla="*/ 1104450 h 1944666"/>
                <a:gd name="connsiteX80" fmla="*/ 954400 w 1513062"/>
                <a:gd name="connsiteY80" fmla="*/ 1070272 h 1944666"/>
                <a:gd name="connsiteX81" fmla="*/ 1056324 w 1513062"/>
                <a:gd name="connsiteY81" fmla="*/ 1048814 h 1944666"/>
                <a:gd name="connsiteX82" fmla="*/ 1072877 w 1513062"/>
                <a:gd name="connsiteY82" fmla="*/ 1033794 h 1944666"/>
                <a:gd name="connsiteX83" fmla="*/ 1031341 w 1513062"/>
                <a:gd name="connsiteY83" fmla="*/ 1044523 h 1944666"/>
                <a:gd name="connsiteX84" fmla="*/ 948116 w 1513062"/>
                <a:gd name="connsiteY84" fmla="*/ 1063834 h 1944666"/>
                <a:gd name="connsiteX85" fmla="*/ 898304 w 1513062"/>
                <a:gd name="connsiteY85" fmla="*/ 1110888 h 1944666"/>
                <a:gd name="connsiteX86" fmla="*/ 815233 w 1513062"/>
                <a:gd name="connsiteY86" fmla="*/ 1175107 h 1944666"/>
                <a:gd name="connsiteX87" fmla="*/ 823509 w 1513062"/>
                <a:gd name="connsiteY87" fmla="*/ 1145066 h 1944666"/>
                <a:gd name="connsiteX88" fmla="*/ 869183 w 1513062"/>
                <a:gd name="connsiteY88" fmla="*/ 1048661 h 1944666"/>
                <a:gd name="connsiteX89" fmla="*/ 912711 w 1513062"/>
                <a:gd name="connsiteY89" fmla="*/ 990879 h 1944666"/>
                <a:gd name="connsiteX90" fmla="*/ 1055251 w 1513062"/>
                <a:gd name="connsiteY90" fmla="*/ 973100 h 1944666"/>
                <a:gd name="connsiteX91" fmla="*/ 1128053 w 1513062"/>
                <a:gd name="connsiteY91" fmla="*/ 936775 h 1944666"/>
                <a:gd name="connsiteX92" fmla="*/ 1180011 w 1513062"/>
                <a:gd name="connsiteY92" fmla="*/ 902596 h 1944666"/>
                <a:gd name="connsiteX93" fmla="*/ 1184149 w 1513062"/>
                <a:gd name="connsiteY93" fmla="*/ 885430 h 1944666"/>
                <a:gd name="connsiteX94" fmla="*/ 1138475 w 1513062"/>
                <a:gd name="connsiteY94" fmla="*/ 921755 h 1944666"/>
                <a:gd name="connsiteX95" fmla="*/ 1069965 w 1513062"/>
                <a:gd name="connsiteY95" fmla="*/ 949650 h 1944666"/>
                <a:gd name="connsiteX96" fmla="*/ 1103224 w 1513062"/>
                <a:gd name="connsiteY96" fmla="*/ 906888 h 1944666"/>
                <a:gd name="connsiteX97" fmla="*/ 1130199 w 1513062"/>
                <a:gd name="connsiteY97" fmla="*/ 849106 h 1944666"/>
                <a:gd name="connsiteX98" fmla="*/ 1160393 w 1513062"/>
                <a:gd name="connsiteY98" fmla="*/ 779215 h 1944666"/>
                <a:gd name="connsiteX99" fmla="*/ 1177712 w 1513062"/>
                <a:gd name="connsiteY99" fmla="*/ 772931 h 1944666"/>
                <a:gd name="connsiteX100" fmla="*/ 1232122 w 1513062"/>
                <a:gd name="connsiteY100" fmla="*/ 744577 h 1944666"/>
                <a:gd name="connsiteX101" fmla="*/ 1255419 w 1513062"/>
                <a:gd name="connsiteY101" fmla="*/ 726951 h 1944666"/>
                <a:gd name="connsiteX102" fmla="*/ 1234268 w 1513062"/>
                <a:gd name="connsiteY102" fmla="*/ 732009 h 1944666"/>
                <a:gd name="connsiteX103" fmla="*/ 1180318 w 1513062"/>
                <a:gd name="connsiteY103" fmla="*/ 758831 h 1944666"/>
                <a:gd name="connsiteX104" fmla="*/ 1165297 w 1513062"/>
                <a:gd name="connsiteY104" fmla="*/ 768027 h 1944666"/>
                <a:gd name="connsiteX105" fmla="*/ 1180164 w 1513062"/>
                <a:gd name="connsiteY105" fmla="*/ 733541 h 1944666"/>
                <a:gd name="connsiteX106" fmla="*/ 1203001 w 1513062"/>
                <a:gd name="connsiteY106" fmla="*/ 699209 h 1944666"/>
                <a:gd name="connsiteX107" fmla="*/ 1263236 w 1513062"/>
                <a:gd name="connsiteY107" fmla="*/ 660739 h 1944666"/>
                <a:gd name="connsiteX108" fmla="*/ 1267374 w 1513062"/>
                <a:gd name="connsiteY108" fmla="*/ 643573 h 1944666"/>
                <a:gd name="connsiteX109" fmla="*/ 1202848 w 1513062"/>
                <a:gd name="connsiteY109" fmla="*/ 686488 h 1944666"/>
                <a:gd name="connsiteX110" fmla="*/ 1186295 w 1513062"/>
                <a:gd name="connsiteY110" fmla="*/ 706413 h 1944666"/>
                <a:gd name="connsiteX111" fmla="*/ 1174647 w 1513062"/>
                <a:gd name="connsiteY111" fmla="*/ 647405 h 1944666"/>
                <a:gd name="connsiteX112" fmla="*/ 1177099 w 1513062"/>
                <a:gd name="connsiteY112" fmla="*/ 720973 h 1944666"/>
                <a:gd name="connsiteX113" fmla="*/ 1178478 w 1513062"/>
                <a:gd name="connsiteY113" fmla="*/ 719901 h 1944666"/>
                <a:gd name="connsiteX114" fmla="*/ 1144606 w 1513062"/>
                <a:gd name="connsiteY114" fmla="*/ 793623 h 1944666"/>
                <a:gd name="connsiteX115" fmla="*/ 1105063 w 1513062"/>
                <a:gd name="connsiteY115" fmla="*/ 883591 h 1944666"/>
                <a:gd name="connsiteX116" fmla="*/ 1117478 w 1513062"/>
                <a:gd name="connsiteY116" fmla="*/ 827955 h 1944666"/>
                <a:gd name="connsiteX117" fmla="*/ 1113339 w 1513062"/>
                <a:gd name="connsiteY117" fmla="*/ 793776 h 1944666"/>
                <a:gd name="connsiteX118" fmla="*/ 1092495 w 1513062"/>
                <a:gd name="connsiteY118" fmla="*/ 881598 h 1944666"/>
                <a:gd name="connsiteX119" fmla="*/ 1048813 w 1513062"/>
                <a:gd name="connsiteY119" fmla="*/ 956547 h 1944666"/>
                <a:gd name="connsiteX120" fmla="*/ 899990 w 1513062"/>
                <a:gd name="connsiteY120" fmla="*/ 974172 h 1944666"/>
                <a:gd name="connsiteX121" fmla="*/ 798067 w 1513062"/>
                <a:gd name="connsiteY121" fmla="*/ 1111194 h 1944666"/>
                <a:gd name="connsiteX122" fmla="*/ 832246 w 1513062"/>
                <a:gd name="connsiteY122" fmla="*/ 1010497 h 1944666"/>
                <a:gd name="connsiteX123" fmla="*/ 989805 w 1513062"/>
                <a:gd name="connsiteY123" fmla="*/ 859221 h 1944666"/>
                <a:gd name="connsiteX124" fmla="*/ 1025210 w 1513062"/>
                <a:gd name="connsiteY124" fmla="*/ 792856 h 1944666"/>
                <a:gd name="connsiteX125" fmla="*/ 1041763 w 1513062"/>
                <a:gd name="connsiteY125" fmla="*/ 737220 h 1944666"/>
                <a:gd name="connsiteX126" fmla="*/ 1224765 w 1513062"/>
                <a:gd name="connsiteY126" fmla="*/ 583032 h 1944666"/>
                <a:gd name="connsiteX127" fmla="*/ 1222773 w 1513062"/>
                <a:gd name="connsiteY127" fmla="*/ 565866 h 1944666"/>
                <a:gd name="connsiteX128" fmla="*/ 1156254 w 1513062"/>
                <a:gd name="connsiteY128" fmla="*/ 623648 h 1944666"/>
                <a:gd name="connsiteX129" fmla="*/ 1075176 w 1513062"/>
                <a:gd name="connsiteY129" fmla="*/ 694305 h 1944666"/>
                <a:gd name="connsiteX130" fmla="*/ 1035632 w 1513062"/>
                <a:gd name="connsiteY130" fmla="*/ 707179 h 1944666"/>
                <a:gd name="connsiteX131" fmla="*/ 1064754 w 1513062"/>
                <a:gd name="connsiteY131" fmla="*/ 634377 h 1944666"/>
                <a:gd name="connsiteX132" fmla="*/ 1108435 w 1513062"/>
                <a:gd name="connsiteY132" fmla="*/ 593608 h 1944666"/>
                <a:gd name="connsiteX133" fmla="*/ 1214496 w 1513062"/>
                <a:gd name="connsiteY133" fmla="*/ 450149 h 1944666"/>
                <a:gd name="connsiteX134" fmla="*/ 1222773 w 1513062"/>
                <a:gd name="connsiteY134" fmla="*/ 411678 h 1944666"/>
                <a:gd name="connsiteX135" fmla="*/ 1179091 w 1513062"/>
                <a:gd name="connsiteY135" fmla="*/ 484481 h 1944666"/>
                <a:gd name="connsiteX136" fmla="*/ 1120849 w 1513062"/>
                <a:gd name="connsiteY136" fmla="*/ 559429 h 1944666"/>
                <a:gd name="connsiteX137" fmla="*/ 1071037 w 1513062"/>
                <a:gd name="connsiteY137" fmla="*/ 595907 h 1944666"/>
                <a:gd name="connsiteX138" fmla="*/ 1083452 w 1513062"/>
                <a:gd name="connsiteY138" fmla="*/ 535979 h 1944666"/>
                <a:gd name="connsiteX139" fmla="*/ 1102151 w 1513062"/>
                <a:gd name="connsiteY139" fmla="*/ 476051 h 1944666"/>
                <a:gd name="connsiteX140" fmla="*/ 1104296 w 1513062"/>
                <a:gd name="connsiteY140" fmla="*/ 448156 h 1944666"/>
                <a:gd name="connsiteX141" fmla="*/ 1081460 w 1513062"/>
                <a:gd name="connsiteY141" fmla="*/ 512375 h 1944666"/>
                <a:gd name="connsiteX142" fmla="*/ 1050193 w 1513062"/>
                <a:gd name="connsiteY142" fmla="*/ 623801 h 1944666"/>
                <a:gd name="connsiteX143" fmla="*/ 1021072 w 1513062"/>
                <a:gd name="connsiteY143" fmla="*/ 546708 h 1944666"/>
                <a:gd name="connsiteX144" fmla="*/ 1027356 w 1513062"/>
                <a:gd name="connsiteY144" fmla="*/ 488925 h 1944666"/>
                <a:gd name="connsiteX145" fmla="*/ 1025363 w 1513062"/>
                <a:gd name="connsiteY145" fmla="*/ 463176 h 1944666"/>
                <a:gd name="connsiteX146" fmla="*/ 1006665 w 1513062"/>
                <a:gd name="connsiteY146" fmla="*/ 533833 h 1944666"/>
                <a:gd name="connsiteX147" fmla="*/ 971413 w 1513062"/>
                <a:gd name="connsiteY147" fmla="*/ 496282 h 1944666"/>
                <a:gd name="connsiteX148" fmla="*/ 972639 w 1513062"/>
                <a:gd name="connsiteY148" fmla="*/ 488466 h 1944666"/>
                <a:gd name="connsiteX149" fmla="*/ 968501 w 1513062"/>
                <a:gd name="connsiteY149" fmla="*/ 493523 h 1944666"/>
                <a:gd name="connsiteX150" fmla="*/ 954707 w 1513062"/>
                <a:gd name="connsiteY150" fmla="*/ 482488 h 1944666"/>
                <a:gd name="connsiteX151" fmla="*/ 944285 w 1513062"/>
                <a:gd name="connsiteY151" fmla="*/ 484634 h 1944666"/>
                <a:gd name="connsiteX152" fmla="*/ 960531 w 1513062"/>
                <a:gd name="connsiteY152" fmla="*/ 503333 h 1944666"/>
                <a:gd name="connsiteX153" fmla="*/ 943059 w 1513062"/>
                <a:gd name="connsiteY153" fmla="*/ 524943 h 1944666"/>
                <a:gd name="connsiteX154" fmla="*/ 898917 w 1513062"/>
                <a:gd name="connsiteY154" fmla="*/ 552838 h 1944666"/>
                <a:gd name="connsiteX155" fmla="*/ 924053 w 1513062"/>
                <a:gd name="connsiteY155" fmla="*/ 516360 h 1944666"/>
                <a:gd name="connsiteX156" fmla="*/ 942292 w 1513062"/>
                <a:gd name="connsiteY156" fmla="*/ 454900 h 1944666"/>
                <a:gd name="connsiteX157" fmla="*/ 969727 w 1513062"/>
                <a:gd name="connsiteY157" fmla="*/ 336577 h 1944666"/>
                <a:gd name="connsiteX158" fmla="*/ 984441 w 1513062"/>
                <a:gd name="connsiteY158" fmla="*/ 302245 h 1944666"/>
                <a:gd name="connsiteX159" fmla="*/ 1023218 w 1513062"/>
                <a:gd name="connsiteY159" fmla="*/ 263775 h 1944666"/>
                <a:gd name="connsiteX160" fmla="*/ 1025976 w 1513062"/>
                <a:gd name="connsiteY160" fmla="*/ 246608 h 1944666"/>
                <a:gd name="connsiteX161" fmla="*/ 984441 w 1513062"/>
                <a:gd name="connsiteY161" fmla="*/ 289370 h 1944666"/>
                <a:gd name="connsiteX162" fmla="*/ 946890 w 1513062"/>
                <a:gd name="connsiteY162" fmla="*/ 396505 h 1944666"/>
                <a:gd name="connsiteX163" fmla="*/ 921448 w 1513062"/>
                <a:gd name="connsiteY163" fmla="*/ 486473 h 1944666"/>
                <a:gd name="connsiteX164" fmla="*/ 929571 w 1513062"/>
                <a:gd name="connsiteY164" fmla="*/ 430837 h 1944666"/>
                <a:gd name="connsiteX165" fmla="*/ 926812 w 1513062"/>
                <a:gd name="connsiteY165" fmla="*/ 396505 h 1944666"/>
                <a:gd name="connsiteX166" fmla="*/ 913478 w 1513062"/>
                <a:gd name="connsiteY166" fmla="*/ 484327 h 1944666"/>
                <a:gd name="connsiteX167" fmla="*/ 885430 w 1513062"/>
                <a:gd name="connsiteY167" fmla="*/ 559276 h 1944666"/>
                <a:gd name="connsiteX168" fmla="*/ 857535 w 1513062"/>
                <a:gd name="connsiteY168" fmla="*/ 604949 h 1944666"/>
                <a:gd name="connsiteX169" fmla="*/ 859834 w 1513062"/>
                <a:gd name="connsiteY169" fmla="*/ 508697 h 1944666"/>
                <a:gd name="connsiteX170" fmla="*/ 854776 w 1513062"/>
                <a:gd name="connsiteY170" fmla="*/ 501034 h 1944666"/>
                <a:gd name="connsiteX171" fmla="*/ 850025 w 1513062"/>
                <a:gd name="connsiteY171" fmla="*/ 615372 h 1944666"/>
                <a:gd name="connsiteX172" fmla="*/ 843894 w 1513062"/>
                <a:gd name="connsiteY172" fmla="*/ 623342 h 1944666"/>
                <a:gd name="connsiteX173" fmla="*/ 778295 w 1513062"/>
                <a:gd name="connsiteY173" fmla="*/ 760363 h 1944666"/>
                <a:gd name="connsiteX174" fmla="*/ 791630 w 1513062"/>
                <a:gd name="connsiteY174" fmla="*/ 625487 h 1944666"/>
                <a:gd name="connsiteX175" fmla="*/ 821057 w 1513062"/>
                <a:gd name="connsiteY175" fmla="*/ 503486 h 1944666"/>
                <a:gd name="connsiteX176" fmla="*/ 843894 w 1513062"/>
                <a:gd name="connsiteY176" fmla="*/ 437121 h 1944666"/>
                <a:gd name="connsiteX177" fmla="*/ 854623 w 1513062"/>
                <a:gd name="connsiteY177" fmla="*/ 381484 h 1944666"/>
                <a:gd name="connsiteX178" fmla="*/ 972486 w 1513062"/>
                <a:gd name="connsiteY178" fmla="*/ 227297 h 1944666"/>
                <a:gd name="connsiteX179" fmla="*/ 971107 w 1513062"/>
                <a:gd name="connsiteY179" fmla="*/ 210131 h 1944666"/>
                <a:gd name="connsiteX180" fmla="*/ 928192 w 1513062"/>
                <a:gd name="connsiteY180" fmla="*/ 267913 h 1944666"/>
                <a:gd name="connsiteX181" fmla="*/ 875927 w 1513062"/>
                <a:gd name="connsiteY181" fmla="*/ 338569 h 1944666"/>
                <a:gd name="connsiteX182" fmla="*/ 850485 w 1513062"/>
                <a:gd name="connsiteY182" fmla="*/ 351444 h 1944666"/>
                <a:gd name="connsiteX183" fmla="*/ 869183 w 1513062"/>
                <a:gd name="connsiteY183" fmla="*/ 278642 h 1944666"/>
                <a:gd name="connsiteX184" fmla="*/ 897231 w 1513062"/>
                <a:gd name="connsiteY184" fmla="*/ 237872 h 1944666"/>
                <a:gd name="connsiteX185" fmla="*/ 965589 w 1513062"/>
                <a:gd name="connsiteY185" fmla="*/ 94413 h 1944666"/>
                <a:gd name="connsiteX186" fmla="*/ 970953 w 1513062"/>
                <a:gd name="connsiteY186" fmla="*/ 55790 h 1944666"/>
                <a:gd name="connsiteX187" fmla="*/ 942752 w 1513062"/>
                <a:gd name="connsiteY187" fmla="*/ 128592 h 1944666"/>
                <a:gd name="connsiteX188" fmla="*/ 905355 w 1513062"/>
                <a:gd name="connsiteY188" fmla="*/ 203540 h 1944666"/>
                <a:gd name="connsiteX189" fmla="*/ 873168 w 1513062"/>
                <a:gd name="connsiteY189" fmla="*/ 240018 h 1944666"/>
                <a:gd name="connsiteX190" fmla="*/ 887422 w 1513062"/>
                <a:gd name="connsiteY190" fmla="*/ 175645 h 1944666"/>
                <a:gd name="connsiteX191" fmla="*/ 897538 w 1513062"/>
                <a:gd name="connsiteY191" fmla="*/ 127519 h 1944666"/>
                <a:gd name="connsiteX192" fmla="*/ 894473 w 1513062"/>
                <a:gd name="connsiteY192" fmla="*/ 92114 h 1944666"/>
                <a:gd name="connsiteX193" fmla="*/ 879759 w 1513062"/>
                <a:gd name="connsiteY193" fmla="*/ 156334 h 1944666"/>
                <a:gd name="connsiteX194" fmla="*/ 859681 w 1513062"/>
                <a:gd name="connsiteY194" fmla="*/ 267606 h 1944666"/>
                <a:gd name="connsiteX195" fmla="*/ 840982 w 1513062"/>
                <a:gd name="connsiteY195" fmla="*/ 190512 h 1944666"/>
                <a:gd name="connsiteX196" fmla="*/ 844967 w 1513062"/>
                <a:gd name="connsiteY196" fmla="*/ 132730 h 1944666"/>
                <a:gd name="connsiteX197" fmla="*/ 843587 w 1513062"/>
                <a:gd name="connsiteY197" fmla="*/ 106981 h 1944666"/>
                <a:gd name="connsiteX198" fmla="*/ 831479 w 1513062"/>
                <a:gd name="connsiteY198" fmla="*/ 177638 h 1944666"/>
                <a:gd name="connsiteX199" fmla="*/ 798067 w 1513062"/>
                <a:gd name="connsiteY199" fmla="*/ 126293 h 1944666"/>
                <a:gd name="connsiteX200" fmla="*/ 791323 w 1513062"/>
                <a:gd name="connsiteY200" fmla="*/ 128439 h 1944666"/>
                <a:gd name="connsiteX201" fmla="*/ 826115 w 1513062"/>
                <a:gd name="connsiteY201" fmla="*/ 190512 h 1944666"/>
                <a:gd name="connsiteX202" fmla="*/ 847572 w 1513062"/>
                <a:gd name="connsiteY202" fmla="*/ 278335 h 1944666"/>
                <a:gd name="connsiteX203" fmla="*/ 838223 w 1513062"/>
                <a:gd name="connsiteY203" fmla="*/ 355429 h 1944666"/>
                <a:gd name="connsiteX204" fmla="*/ 814160 w 1513062"/>
                <a:gd name="connsiteY204" fmla="*/ 244003 h 1944666"/>
                <a:gd name="connsiteX205" fmla="*/ 807416 w 1513062"/>
                <a:gd name="connsiteY205" fmla="*/ 239711 h 1944666"/>
                <a:gd name="connsiteX206" fmla="*/ 831479 w 1513062"/>
                <a:gd name="connsiteY206" fmla="*/ 353130 h 1944666"/>
                <a:gd name="connsiteX207" fmla="*/ 832859 w 1513062"/>
                <a:gd name="connsiteY207" fmla="*/ 423787 h 1944666"/>
                <a:gd name="connsiteX208" fmla="*/ 814160 w 1513062"/>
                <a:gd name="connsiteY208" fmla="*/ 470993 h 1944666"/>
                <a:gd name="connsiteX209" fmla="*/ 783353 w 1513062"/>
                <a:gd name="connsiteY209" fmla="*/ 400337 h 1944666"/>
                <a:gd name="connsiteX210" fmla="*/ 800826 w 1513062"/>
                <a:gd name="connsiteY210" fmla="*/ 318951 h 1944666"/>
                <a:gd name="connsiteX211" fmla="*/ 792856 w 1513062"/>
                <a:gd name="connsiteY211" fmla="*/ 314660 h 1944666"/>
                <a:gd name="connsiteX212" fmla="*/ 775383 w 1513062"/>
                <a:gd name="connsiteY212" fmla="*/ 391753 h 1944666"/>
                <a:gd name="connsiteX213" fmla="*/ 760669 w 1513062"/>
                <a:gd name="connsiteY213" fmla="*/ 323243 h 1944666"/>
                <a:gd name="connsiteX214" fmla="*/ 752700 w 1513062"/>
                <a:gd name="connsiteY214" fmla="*/ 316805 h 1944666"/>
                <a:gd name="connsiteX215" fmla="*/ 767413 w 1513062"/>
                <a:gd name="connsiteY215" fmla="*/ 400337 h 1944666"/>
                <a:gd name="connsiteX216" fmla="*/ 806190 w 1513062"/>
                <a:gd name="connsiteY216" fmla="*/ 494596 h 1944666"/>
                <a:gd name="connsiteX217" fmla="*/ 795461 w 1513062"/>
                <a:gd name="connsiteY217" fmla="*/ 537358 h 1944666"/>
                <a:gd name="connsiteX218" fmla="*/ 766034 w 1513062"/>
                <a:gd name="connsiteY218" fmla="*/ 661505 h 1944666"/>
                <a:gd name="connsiteX219" fmla="*/ 751320 w 1513062"/>
                <a:gd name="connsiteY219" fmla="*/ 759904 h 1944666"/>
                <a:gd name="connsiteX220" fmla="*/ 713769 w 1513062"/>
                <a:gd name="connsiteY220" fmla="*/ 689400 h 1944666"/>
                <a:gd name="connsiteX221" fmla="*/ 689706 w 1513062"/>
                <a:gd name="connsiteY221" fmla="*/ 573836 h 1944666"/>
                <a:gd name="connsiteX222" fmla="*/ 721739 w 1513062"/>
                <a:gd name="connsiteY222" fmla="*/ 526783 h 1944666"/>
                <a:gd name="connsiteX223" fmla="*/ 736453 w 1513062"/>
                <a:gd name="connsiteY223" fmla="*/ 469001 h 1944666"/>
                <a:gd name="connsiteX224" fmla="*/ 735074 w 1513062"/>
                <a:gd name="connsiteY224" fmla="*/ 453980 h 1944666"/>
                <a:gd name="connsiteX225" fmla="*/ 717601 w 1513062"/>
                <a:gd name="connsiteY225" fmla="*/ 516054 h 1944666"/>
                <a:gd name="connsiteX226" fmla="*/ 684035 w 1513062"/>
                <a:gd name="connsiteY226" fmla="*/ 554678 h 1944666"/>
                <a:gd name="connsiteX227" fmla="*/ 676066 w 1513062"/>
                <a:gd name="connsiteY227" fmla="*/ 499041 h 1944666"/>
                <a:gd name="connsiteX228" fmla="*/ 670701 w 1513062"/>
                <a:gd name="connsiteY228" fmla="*/ 366311 h 1944666"/>
                <a:gd name="connsiteX229" fmla="*/ 678671 w 1513062"/>
                <a:gd name="connsiteY229" fmla="*/ 308529 h 1944666"/>
                <a:gd name="connsiteX230" fmla="*/ 704113 w 1513062"/>
                <a:gd name="connsiteY230" fmla="*/ 267760 h 1944666"/>
                <a:gd name="connsiteX231" fmla="*/ 737526 w 1513062"/>
                <a:gd name="connsiteY231" fmla="*/ 218560 h 1944666"/>
                <a:gd name="connsiteX232" fmla="*/ 768333 w 1513062"/>
                <a:gd name="connsiteY232" fmla="*/ 156487 h 1944666"/>
                <a:gd name="connsiteX233" fmla="*/ 768333 w 1513062"/>
                <a:gd name="connsiteY233" fmla="*/ 145758 h 1944666"/>
                <a:gd name="connsiteX234" fmla="*/ 734920 w 1513062"/>
                <a:gd name="connsiteY234" fmla="*/ 205686 h 1944666"/>
                <a:gd name="connsiteX235" fmla="*/ 706872 w 1513062"/>
                <a:gd name="connsiteY235" fmla="*/ 248448 h 1944666"/>
                <a:gd name="connsiteX236" fmla="*/ 672080 w 1513062"/>
                <a:gd name="connsiteY236" fmla="*/ 289064 h 1944666"/>
                <a:gd name="connsiteX237" fmla="*/ 668096 w 1513062"/>
                <a:gd name="connsiteY237" fmla="*/ 128439 h 1944666"/>
                <a:gd name="connsiteX238" fmla="*/ 705646 w 1513062"/>
                <a:gd name="connsiteY238" fmla="*/ 55636 h 1944666"/>
                <a:gd name="connsiteX239" fmla="*/ 704267 w 1513062"/>
                <a:gd name="connsiteY239" fmla="*/ 47053 h 1944666"/>
                <a:gd name="connsiteX240" fmla="*/ 665490 w 1513062"/>
                <a:gd name="connsiteY240" fmla="*/ 106981 h 1944666"/>
                <a:gd name="connsiteX241" fmla="*/ 665490 w 1513062"/>
                <a:gd name="connsiteY241" fmla="*/ 74948 h 1944666"/>
                <a:gd name="connsiteX242" fmla="*/ 670854 w 1513062"/>
                <a:gd name="connsiteY242" fmla="*/ 10729 h 1944666"/>
                <a:gd name="connsiteX243" fmla="*/ 668249 w 1513062"/>
                <a:gd name="connsiteY243" fmla="*/ 0 h 1944666"/>
                <a:gd name="connsiteX244" fmla="*/ 658899 w 1513062"/>
                <a:gd name="connsiteY244" fmla="*/ 72802 h 1944666"/>
                <a:gd name="connsiteX245" fmla="*/ 656294 w 1513062"/>
                <a:gd name="connsiteY245" fmla="*/ 167062 h 1944666"/>
                <a:gd name="connsiteX246" fmla="*/ 658899 w 1513062"/>
                <a:gd name="connsiteY246" fmla="*/ 282780 h 1944666"/>
                <a:gd name="connsiteX247" fmla="*/ 629472 w 1513062"/>
                <a:gd name="connsiteY247" fmla="*/ 242010 h 1944666"/>
                <a:gd name="connsiteX248" fmla="*/ 620889 w 1513062"/>
                <a:gd name="connsiteY248" fmla="*/ 222086 h 1944666"/>
                <a:gd name="connsiteX249" fmla="*/ 610773 w 1513062"/>
                <a:gd name="connsiteY249" fmla="*/ 139167 h 1944666"/>
                <a:gd name="connsiteX250" fmla="*/ 604029 w 1513062"/>
                <a:gd name="connsiteY250" fmla="*/ 124147 h 1944666"/>
                <a:gd name="connsiteX251" fmla="*/ 608781 w 1513062"/>
                <a:gd name="connsiteY251" fmla="*/ 194804 h 1944666"/>
                <a:gd name="connsiteX252" fmla="*/ 593301 w 1513062"/>
                <a:gd name="connsiteY252" fmla="*/ 160472 h 1944666"/>
                <a:gd name="connsiteX253" fmla="*/ 559429 w 1513062"/>
                <a:gd name="connsiteY253" fmla="*/ 102996 h 1944666"/>
                <a:gd name="connsiteX254" fmla="*/ 561115 w 1513062"/>
                <a:gd name="connsiteY254" fmla="*/ 104835 h 1944666"/>
                <a:gd name="connsiteX255" fmla="*/ 535672 w 1513062"/>
                <a:gd name="connsiteY255" fmla="*/ 17013 h 1944666"/>
                <a:gd name="connsiteX256" fmla="*/ 550999 w 1513062"/>
                <a:gd name="connsiteY256" fmla="*/ 88589 h 1944666"/>
                <a:gd name="connsiteX257" fmla="*/ 550386 w 1513062"/>
                <a:gd name="connsiteY257" fmla="*/ 87669 h 1944666"/>
                <a:gd name="connsiteX258" fmla="*/ 542416 w 1513062"/>
                <a:gd name="connsiteY258" fmla="*/ 89815 h 1944666"/>
                <a:gd name="connsiteX259" fmla="*/ 587936 w 1513062"/>
                <a:gd name="connsiteY259" fmla="*/ 169055 h 1944666"/>
                <a:gd name="connsiteX260" fmla="*/ 613379 w 1513062"/>
                <a:gd name="connsiteY260" fmla="*/ 231128 h 1944666"/>
                <a:gd name="connsiteX261" fmla="*/ 653535 w 1513062"/>
                <a:gd name="connsiteY261" fmla="*/ 312514 h 1944666"/>
                <a:gd name="connsiteX262" fmla="*/ 657520 w 1513062"/>
                <a:gd name="connsiteY262" fmla="*/ 381025 h 1944666"/>
                <a:gd name="connsiteX263" fmla="*/ 657520 w 1513062"/>
                <a:gd name="connsiteY263" fmla="*/ 464556 h 1944666"/>
                <a:gd name="connsiteX264" fmla="*/ 595906 w 1513062"/>
                <a:gd name="connsiteY264" fmla="*/ 389608 h 1944666"/>
                <a:gd name="connsiteX265" fmla="*/ 568012 w 1513062"/>
                <a:gd name="connsiteY265" fmla="*/ 350371 h 1944666"/>
                <a:gd name="connsiteX266" fmla="*/ 551765 w 1513062"/>
                <a:gd name="connsiteY266" fmla="*/ 282627 h 1944666"/>
                <a:gd name="connsiteX267" fmla="*/ 543795 w 1513062"/>
                <a:gd name="connsiteY267" fmla="*/ 271898 h 1944666"/>
                <a:gd name="connsiteX268" fmla="*/ 553604 w 1513062"/>
                <a:gd name="connsiteY268" fmla="*/ 322630 h 1944666"/>
                <a:gd name="connsiteX269" fmla="*/ 549160 w 1513062"/>
                <a:gd name="connsiteY269" fmla="*/ 325388 h 1944666"/>
                <a:gd name="connsiteX270" fmla="*/ 552991 w 1513062"/>
                <a:gd name="connsiteY270" fmla="*/ 334738 h 1944666"/>
                <a:gd name="connsiteX271" fmla="*/ 505018 w 1513062"/>
                <a:gd name="connsiteY271" fmla="*/ 295348 h 1944666"/>
                <a:gd name="connsiteX272" fmla="*/ 509003 w 1513062"/>
                <a:gd name="connsiteY272" fmla="*/ 310368 h 1944666"/>
                <a:gd name="connsiteX273" fmla="*/ 562340 w 1513062"/>
                <a:gd name="connsiteY273" fmla="*/ 355122 h 1944666"/>
                <a:gd name="connsiteX274" fmla="*/ 590695 w 1513062"/>
                <a:gd name="connsiteY274" fmla="*/ 398191 h 1944666"/>
                <a:gd name="connsiteX275" fmla="*/ 663038 w 1513062"/>
                <a:gd name="connsiteY275" fmla="*/ 492451 h 1944666"/>
                <a:gd name="connsiteX276" fmla="*/ 673766 w 1513062"/>
                <a:gd name="connsiteY276" fmla="*/ 595294 h 1944666"/>
                <a:gd name="connsiteX277" fmla="*/ 704573 w 1513062"/>
                <a:gd name="connsiteY277" fmla="*/ 702428 h 1944666"/>
                <a:gd name="connsiteX278" fmla="*/ 669782 w 1513062"/>
                <a:gd name="connsiteY278" fmla="*/ 663958 h 1944666"/>
                <a:gd name="connsiteX279" fmla="*/ 593454 w 1513062"/>
                <a:gd name="connsiteY279" fmla="*/ 546094 h 1944666"/>
                <a:gd name="connsiteX280" fmla="*/ 562954 w 1513062"/>
                <a:gd name="connsiteY280" fmla="*/ 518200 h 1944666"/>
                <a:gd name="connsiteX281" fmla="*/ 539963 w 1513062"/>
                <a:gd name="connsiteY281" fmla="*/ 406927 h 1944666"/>
                <a:gd name="connsiteX282" fmla="*/ 550692 w 1513062"/>
                <a:gd name="connsiteY282" fmla="*/ 506858 h 1944666"/>
                <a:gd name="connsiteX283" fmla="*/ 546707 w 1513062"/>
                <a:gd name="connsiteY283" fmla="*/ 503179 h 1944666"/>
                <a:gd name="connsiteX284" fmla="*/ 465015 w 1513062"/>
                <a:gd name="connsiteY284" fmla="*/ 400337 h 1944666"/>
                <a:gd name="connsiteX285" fmla="*/ 447696 w 1513062"/>
                <a:gd name="connsiteY285" fmla="*/ 372135 h 1944666"/>
                <a:gd name="connsiteX286" fmla="*/ 426239 w 1513062"/>
                <a:gd name="connsiteY286" fmla="*/ 261169 h 1944666"/>
                <a:gd name="connsiteX287" fmla="*/ 420874 w 1513062"/>
                <a:gd name="connsiteY287" fmla="*/ 256877 h 1944666"/>
                <a:gd name="connsiteX288" fmla="*/ 437120 w 1513062"/>
                <a:gd name="connsiteY288" fmla="*/ 354969 h 1944666"/>
                <a:gd name="connsiteX289" fmla="*/ 400949 w 1513062"/>
                <a:gd name="connsiteY289" fmla="*/ 296267 h 1944666"/>
                <a:gd name="connsiteX290" fmla="*/ 379339 w 1513062"/>
                <a:gd name="connsiteY290" fmla="*/ 214116 h 1944666"/>
                <a:gd name="connsiteX291" fmla="*/ 383936 w 1513062"/>
                <a:gd name="connsiteY291" fmla="*/ 268526 h 1944666"/>
                <a:gd name="connsiteX292" fmla="*/ 383477 w 1513062"/>
                <a:gd name="connsiteY292" fmla="*/ 267606 h 1944666"/>
                <a:gd name="connsiteX293" fmla="*/ 375507 w 1513062"/>
                <a:gd name="connsiteY293" fmla="*/ 267606 h 1944666"/>
                <a:gd name="connsiteX294" fmla="*/ 375813 w 1513062"/>
                <a:gd name="connsiteY294" fmla="*/ 268219 h 1944666"/>
                <a:gd name="connsiteX295" fmla="*/ 339336 w 1513062"/>
                <a:gd name="connsiteY295" fmla="*/ 239711 h 1944666"/>
                <a:gd name="connsiteX296" fmla="*/ 339336 w 1513062"/>
                <a:gd name="connsiteY296" fmla="*/ 248294 h 1944666"/>
                <a:gd name="connsiteX297" fmla="*/ 383477 w 1513062"/>
                <a:gd name="connsiteY297" fmla="*/ 280634 h 1944666"/>
                <a:gd name="connsiteX298" fmla="*/ 457199 w 1513062"/>
                <a:gd name="connsiteY298" fmla="*/ 402482 h 1944666"/>
                <a:gd name="connsiteX299" fmla="*/ 491377 w 1513062"/>
                <a:gd name="connsiteY299" fmla="*/ 449229 h 1944666"/>
                <a:gd name="connsiteX300" fmla="*/ 430530 w 1513062"/>
                <a:gd name="connsiteY300" fmla="*/ 411065 h 1944666"/>
                <a:gd name="connsiteX301" fmla="*/ 437274 w 1513062"/>
                <a:gd name="connsiteY301" fmla="*/ 426086 h 1944666"/>
                <a:gd name="connsiteX302" fmla="*/ 501493 w 1513062"/>
                <a:gd name="connsiteY302" fmla="*/ 463023 h 1944666"/>
                <a:gd name="connsiteX303" fmla="*/ 532300 w 1513062"/>
                <a:gd name="connsiteY303" fmla="*/ 505325 h 1944666"/>
                <a:gd name="connsiteX304" fmla="*/ 561727 w 1513062"/>
                <a:gd name="connsiteY304" fmla="*/ 534446 h 1944666"/>
                <a:gd name="connsiteX305" fmla="*/ 462103 w 1513062"/>
                <a:gd name="connsiteY305" fmla="*/ 508084 h 1944666"/>
                <a:gd name="connsiteX306" fmla="*/ 463942 w 1513062"/>
                <a:gd name="connsiteY306" fmla="*/ 507777 h 1944666"/>
                <a:gd name="connsiteX307" fmla="*/ 409532 w 1513062"/>
                <a:gd name="connsiteY307" fmla="*/ 458119 h 1944666"/>
                <a:gd name="connsiteX308" fmla="*/ 446930 w 1513062"/>
                <a:gd name="connsiteY308" fmla="*/ 505172 h 1944666"/>
                <a:gd name="connsiteX309" fmla="*/ 421027 w 1513062"/>
                <a:gd name="connsiteY309" fmla="*/ 504865 h 1944666"/>
                <a:gd name="connsiteX310" fmla="*/ 346692 w 1513062"/>
                <a:gd name="connsiteY310" fmla="*/ 526016 h 1944666"/>
                <a:gd name="connsiteX311" fmla="*/ 364318 w 1513062"/>
                <a:gd name="connsiteY311" fmla="*/ 528469 h 1944666"/>
                <a:gd name="connsiteX312" fmla="*/ 430837 w 1513062"/>
                <a:gd name="connsiteY312" fmla="*/ 513142 h 1944666"/>
                <a:gd name="connsiteX313" fmla="*/ 471759 w 1513062"/>
                <a:gd name="connsiteY313" fmla="*/ 518046 h 1944666"/>
                <a:gd name="connsiteX314" fmla="*/ 507624 w 1513062"/>
                <a:gd name="connsiteY314" fmla="*/ 529082 h 1944666"/>
                <a:gd name="connsiteX315" fmla="*/ 490918 w 1513062"/>
                <a:gd name="connsiteY315" fmla="*/ 534599 h 1944666"/>
                <a:gd name="connsiteX316" fmla="*/ 435434 w 1513062"/>
                <a:gd name="connsiteY316" fmla="*/ 558203 h 1944666"/>
                <a:gd name="connsiteX317" fmla="*/ 417962 w 1513062"/>
                <a:gd name="connsiteY317" fmla="*/ 571077 h 1944666"/>
                <a:gd name="connsiteX318" fmla="*/ 440799 w 1513062"/>
                <a:gd name="connsiteY318" fmla="*/ 564793 h 1944666"/>
                <a:gd name="connsiteX319" fmla="*/ 497662 w 1513062"/>
                <a:gd name="connsiteY319" fmla="*/ 541803 h 1944666"/>
                <a:gd name="connsiteX320" fmla="*/ 519426 w 1513062"/>
                <a:gd name="connsiteY320" fmla="*/ 532760 h 1944666"/>
                <a:gd name="connsiteX321" fmla="*/ 578434 w 1513062"/>
                <a:gd name="connsiteY321" fmla="*/ 550846 h 1944666"/>
                <a:gd name="connsiteX322" fmla="*/ 640967 w 1513062"/>
                <a:gd name="connsiteY322" fmla="*/ 646638 h 1944666"/>
                <a:gd name="connsiteX323" fmla="*/ 600811 w 1513062"/>
                <a:gd name="connsiteY323" fmla="*/ 633764 h 1944666"/>
                <a:gd name="connsiteX324" fmla="*/ 592841 w 1513062"/>
                <a:gd name="connsiteY324" fmla="*/ 638055 h 1944666"/>
                <a:gd name="connsiteX325" fmla="*/ 646332 w 1513062"/>
                <a:gd name="connsiteY325" fmla="*/ 663804 h 1944666"/>
                <a:gd name="connsiteX326" fmla="*/ 697216 w 1513062"/>
                <a:gd name="connsiteY326" fmla="*/ 730170 h 1944666"/>
                <a:gd name="connsiteX327" fmla="*/ 754845 w 1513062"/>
                <a:gd name="connsiteY327" fmla="*/ 828721 h 1944666"/>
                <a:gd name="connsiteX328" fmla="*/ 756225 w 1513062"/>
                <a:gd name="connsiteY328" fmla="*/ 895086 h 1944666"/>
                <a:gd name="connsiteX329" fmla="*/ 749481 w 1513062"/>
                <a:gd name="connsiteY329" fmla="*/ 886503 h 1944666"/>
                <a:gd name="connsiteX330" fmla="*/ 725111 w 1513062"/>
                <a:gd name="connsiteY330" fmla="*/ 845887 h 1944666"/>
                <a:gd name="connsiteX331" fmla="*/ 734307 w 1513062"/>
                <a:gd name="connsiteY331" fmla="*/ 819985 h 1944666"/>
                <a:gd name="connsiteX332" fmla="*/ 732162 w 1513062"/>
                <a:gd name="connsiteY332" fmla="*/ 804964 h 1944666"/>
                <a:gd name="connsiteX333" fmla="*/ 718827 w 1513062"/>
                <a:gd name="connsiteY333" fmla="*/ 835618 h 1944666"/>
                <a:gd name="connsiteX334" fmla="*/ 717295 w 1513062"/>
                <a:gd name="connsiteY334" fmla="*/ 833012 h 1944666"/>
                <a:gd name="connsiteX335" fmla="*/ 688480 w 1513062"/>
                <a:gd name="connsiteY335" fmla="*/ 797148 h 1944666"/>
                <a:gd name="connsiteX336" fmla="*/ 673153 w 1513062"/>
                <a:gd name="connsiteY336" fmla="*/ 728024 h 1944666"/>
                <a:gd name="connsiteX337" fmla="*/ 662425 w 1513062"/>
                <a:gd name="connsiteY337" fmla="*/ 715149 h 1944666"/>
                <a:gd name="connsiteX338" fmla="*/ 675759 w 1513062"/>
                <a:gd name="connsiteY338" fmla="*/ 779369 h 1944666"/>
                <a:gd name="connsiteX339" fmla="*/ 681123 w 1513062"/>
                <a:gd name="connsiteY339" fmla="*/ 787952 h 1944666"/>
                <a:gd name="connsiteX340" fmla="*/ 669168 w 1513062"/>
                <a:gd name="connsiteY340" fmla="*/ 772931 h 1944666"/>
                <a:gd name="connsiteX341" fmla="*/ 596826 w 1513062"/>
                <a:gd name="connsiteY341" fmla="*/ 697983 h 1944666"/>
                <a:gd name="connsiteX342" fmla="*/ 573989 w 1513062"/>
                <a:gd name="connsiteY342" fmla="*/ 644493 h 1944666"/>
                <a:gd name="connsiteX343" fmla="*/ 566019 w 1513062"/>
                <a:gd name="connsiteY343" fmla="*/ 642347 h 1944666"/>
                <a:gd name="connsiteX344" fmla="*/ 590082 w 1513062"/>
                <a:gd name="connsiteY344" fmla="*/ 697983 h 1944666"/>
                <a:gd name="connsiteX345" fmla="*/ 612613 w 1513062"/>
                <a:gd name="connsiteY345" fmla="*/ 722813 h 1944666"/>
                <a:gd name="connsiteX346" fmla="*/ 579353 w 1513062"/>
                <a:gd name="connsiteY346" fmla="*/ 719441 h 1944666"/>
                <a:gd name="connsiteX347" fmla="*/ 622728 w 1513062"/>
                <a:gd name="connsiteY347" fmla="*/ 733848 h 1944666"/>
                <a:gd name="connsiteX348" fmla="*/ 658440 w 1513062"/>
                <a:gd name="connsiteY348" fmla="*/ 772931 h 1944666"/>
                <a:gd name="connsiteX349" fmla="*/ 699975 w 1513062"/>
                <a:gd name="connsiteY349" fmla="*/ 832859 h 1944666"/>
                <a:gd name="connsiteX350" fmla="*/ 711624 w 1513062"/>
                <a:gd name="connsiteY350" fmla="*/ 852171 h 1944666"/>
                <a:gd name="connsiteX351" fmla="*/ 705186 w 1513062"/>
                <a:gd name="connsiteY351" fmla="*/ 866885 h 1944666"/>
                <a:gd name="connsiteX352" fmla="*/ 653229 w 1513062"/>
                <a:gd name="connsiteY352" fmla="*/ 905355 h 1944666"/>
                <a:gd name="connsiteX353" fmla="*/ 640814 w 1513062"/>
                <a:gd name="connsiteY353" fmla="*/ 849719 h 1944666"/>
                <a:gd name="connsiteX354" fmla="*/ 611386 w 1513062"/>
                <a:gd name="connsiteY354" fmla="*/ 814007 h 1944666"/>
                <a:gd name="connsiteX355" fmla="*/ 611693 w 1513062"/>
                <a:gd name="connsiteY355" fmla="*/ 815387 h 1944666"/>
                <a:gd name="connsiteX356" fmla="*/ 516054 w 1513062"/>
                <a:gd name="connsiteY356" fmla="*/ 740438 h 1944666"/>
                <a:gd name="connsiteX357" fmla="*/ 472679 w 1513062"/>
                <a:gd name="connsiteY357" fmla="*/ 701202 h 1944666"/>
                <a:gd name="connsiteX358" fmla="*/ 447389 w 1513062"/>
                <a:gd name="connsiteY358" fmla="*/ 633457 h 1944666"/>
                <a:gd name="connsiteX359" fmla="*/ 434975 w 1513062"/>
                <a:gd name="connsiteY359" fmla="*/ 622729 h 1944666"/>
                <a:gd name="connsiteX360" fmla="*/ 450148 w 1513062"/>
                <a:gd name="connsiteY360" fmla="*/ 673460 h 1944666"/>
                <a:gd name="connsiteX361" fmla="*/ 443251 w 1513062"/>
                <a:gd name="connsiteY361" fmla="*/ 676219 h 1944666"/>
                <a:gd name="connsiteX362" fmla="*/ 449229 w 1513062"/>
                <a:gd name="connsiteY362" fmla="*/ 685568 h 1944666"/>
                <a:gd name="connsiteX363" fmla="*/ 374740 w 1513062"/>
                <a:gd name="connsiteY363" fmla="*/ 646179 h 1944666"/>
                <a:gd name="connsiteX364" fmla="*/ 381024 w 1513062"/>
                <a:gd name="connsiteY364" fmla="*/ 661199 h 1944666"/>
                <a:gd name="connsiteX365" fmla="*/ 463789 w 1513062"/>
                <a:gd name="connsiteY365" fmla="*/ 705953 h 1944666"/>
                <a:gd name="connsiteX366" fmla="*/ 507777 w 1513062"/>
                <a:gd name="connsiteY366" fmla="*/ 749022 h 1944666"/>
                <a:gd name="connsiteX367" fmla="*/ 620123 w 1513062"/>
                <a:gd name="connsiteY367" fmla="*/ 843281 h 1944666"/>
                <a:gd name="connsiteX368" fmla="*/ 636676 w 1513062"/>
                <a:gd name="connsiteY368" fmla="*/ 946124 h 1944666"/>
                <a:gd name="connsiteX369" fmla="*/ 684495 w 1513062"/>
                <a:gd name="connsiteY369" fmla="*/ 1053259 h 1944666"/>
                <a:gd name="connsiteX370" fmla="*/ 630392 w 1513062"/>
                <a:gd name="connsiteY370" fmla="*/ 1014789 h 1944666"/>
                <a:gd name="connsiteX371" fmla="*/ 511915 w 1513062"/>
                <a:gd name="connsiteY371" fmla="*/ 897079 h 1944666"/>
                <a:gd name="connsiteX372" fmla="*/ 464402 w 1513062"/>
                <a:gd name="connsiteY372" fmla="*/ 869184 h 1944666"/>
                <a:gd name="connsiteX373" fmla="*/ 428691 w 1513062"/>
                <a:gd name="connsiteY373" fmla="*/ 757911 h 1944666"/>
                <a:gd name="connsiteX374" fmla="*/ 445244 w 1513062"/>
                <a:gd name="connsiteY374" fmla="*/ 857995 h 1944666"/>
                <a:gd name="connsiteX375" fmla="*/ 439113 w 1513062"/>
                <a:gd name="connsiteY375" fmla="*/ 854317 h 1944666"/>
                <a:gd name="connsiteX376" fmla="*/ 312360 w 1513062"/>
                <a:gd name="connsiteY376" fmla="*/ 751474 h 1944666"/>
                <a:gd name="connsiteX377" fmla="*/ 285385 w 1513062"/>
                <a:gd name="connsiteY377" fmla="*/ 723273 h 1944666"/>
                <a:gd name="connsiteX378" fmla="*/ 251973 w 1513062"/>
                <a:gd name="connsiteY378" fmla="*/ 612306 h 1944666"/>
                <a:gd name="connsiteX379" fmla="*/ 243696 w 1513062"/>
                <a:gd name="connsiteY379" fmla="*/ 608015 h 1944666"/>
                <a:gd name="connsiteX380" fmla="*/ 268985 w 1513062"/>
                <a:gd name="connsiteY380" fmla="*/ 706106 h 1944666"/>
                <a:gd name="connsiteX381" fmla="*/ 212889 w 1513062"/>
                <a:gd name="connsiteY381" fmla="*/ 647251 h 1944666"/>
                <a:gd name="connsiteX382" fmla="*/ 179324 w 1513062"/>
                <a:gd name="connsiteY382" fmla="*/ 565100 h 1944666"/>
                <a:gd name="connsiteX383" fmla="*/ 186374 w 1513062"/>
                <a:gd name="connsiteY383" fmla="*/ 619510 h 1944666"/>
                <a:gd name="connsiteX384" fmla="*/ 185608 w 1513062"/>
                <a:gd name="connsiteY384" fmla="*/ 618590 h 1944666"/>
                <a:gd name="connsiteX385" fmla="*/ 173193 w 1513062"/>
                <a:gd name="connsiteY385" fmla="*/ 618590 h 1944666"/>
                <a:gd name="connsiteX386" fmla="*/ 173806 w 1513062"/>
                <a:gd name="connsiteY386" fmla="*/ 619203 h 1944666"/>
                <a:gd name="connsiteX387" fmla="*/ 117097 w 1513062"/>
                <a:gd name="connsiteY387" fmla="*/ 590849 h 1944666"/>
                <a:gd name="connsiteX388" fmla="*/ 117097 w 1513062"/>
                <a:gd name="connsiteY388" fmla="*/ 599432 h 1944666"/>
                <a:gd name="connsiteX389" fmla="*/ 185608 w 1513062"/>
                <a:gd name="connsiteY389" fmla="*/ 631771 h 1944666"/>
                <a:gd name="connsiteX390" fmla="*/ 242777 w 1513062"/>
                <a:gd name="connsiteY390" fmla="*/ 692619 h 1944666"/>
                <a:gd name="connsiteX391" fmla="*/ 130278 w 1513062"/>
                <a:gd name="connsiteY391" fmla="*/ 671468 h 1944666"/>
                <a:gd name="connsiteX392" fmla="*/ 251819 w 1513062"/>
                <a:gd name="connsiteY392" fmla="*/ 702275 h 1944666"/>
                <a:gd name="connsiteX393" fmla="*/ 299946 w 1513062"/>
                <a:gd name="connsiteY393" fmla="*/ 753466 h 1944666"/>
                <a:gd name="connsiteX394" fmla="*/ 352823 w 1513062"/>
                <a:gd name="connsiteY394" fmla="*/ 800213 h 1944666"/>
                <a:gd name="connsiteX395" fmla="*/ 258257 w 1513062"/>
                <a:gd name="connsiteY395" fmla="*/ 762049 h 1944666"/>
                <a:gd name="connsiteX396" fmla="*/ 268679 w 1513062"/>
                <a:gd name="connsiteY396" fmla="*/ 777070 h 1944666"/>
                <a:gd name="connsiteX397" fmla="*/ 368303 w 1513062"/>
                <a:gd name="connsiteY397" fmla="*/ 814007 h 1944666"/>
                <a:gd name="connsiteX398" fmla="*/ 416276 w 1513062"/>
                <a:gd name="connsiteY398" fmla="*/ 856309 h 1944666"/>
                <a:gd name="connsiteX399" fmla="*/ 478043 w 1513062"/>
                <a:gd name="connsiteY399" fmla="*/ 895546 h 1944666"/>
                <a:gd name="connsiteX400" fmla="*/ 374587 w 1513062"/>
                <a:gd name="connsiteY400" fmla="*/ 884357 h 1944666"/>
                <a:gd name="connsiteX401" fmla="*/ 294581 w 1513062"/>
                <a:gd name="connsiteY401" fmla="*/ 842975 h 1944666"/>
                <a:gd name="connsiteX402" fmla="*/ 288910 w 1513062"/>
                <a:gd name="connsiteY402" fmla="*/ 848646 h 1944666"/>
                <a:gd name="connsiteX403" fmla="*/ 364625 w 1513062"/>
                <a:gd name="connsiteY403" fmla="*/ 892940 h 1944666"/>
                <a:gd name="connsiteX404" fmla="*/ 495516 w 1513062"/>
                <a:gd name="connsiteY404" fmla="*/ 909647 h 1944666"/>
                <a:gd name="connsiteX405" fmla="*/ 584871 w 1513062"/>
                <a:gd name="connsiteY405" fmla="*/ 997776 h 1944666"/>
                <a:gd name="connsiteX406" fmla="*/ 522491 w 1513062"/>
                <a:gd name="connsiteY406" fmla="*/ 984901 h 1944666"/>
                <a:gd name="connsiteX407" fmla="*/ 510076 w 1513062"/>
                <a:gd name="connsiteY407" fmla="*/ 989193 h 1944666"/>
                <a:gd name="connsiteX408" fmla="*/ 593301 w 1513062"/>
                <a:gd name="connsiteY408" fmla="*/ 1014942 h 1944666"/>
                <a:gd name="connsiteX409" fmla="*/ 672234 w 1513062"/>
                <a:gd name="connsiteY409" fmla="*/ 1081307 h 1944666"/>
                <a:gd name="connsiteX410" fmla="*/ 761589 w 1513062"/>
                <a:gd name="connsiteY410" fmla="*/ 1179858 h 1944666"/>
                <a:gd name="connsiteX411" fmla="*/ 763582 w 1513062"/>
                <a:gd name="connsiteY411" fmla="*/ 1246223 h 1944666"/>
                <a:gd name="connsiteX412" fmla="*/ 753159 w 1513062"/>
                <a:gd name="connsiteY412" fmla="*/ 1237640 h 1944666"/>
                <a:gd name="connsiteX413" fmla="*/ 703347 w 1513062"/>
                <a:gd name="connsiteY413" fmla="*/ 1184150 h 1944666"/>
                <a:gd name="connsiteX414" fmla="*/ 658593 w 1513062"/>
                <a:gd name="connsiteY414" fmla="*/ 1148285 h 1944666"/>
                <a:gd name="connsiteX415" fmla="*/ 634683 w 1513062"/>
                <a:gd name="connsiteY415" fmla="*/ 1079161 h 1944666"/>
                <a:gd name="connsiteX416" fmla="*/ 617977 w 1513062"/>
                <a:gd name="connsiteY416" fmla="*/ 1066287 h 1944666"/>
                <a:gd name="connsiteX417" fmla="*/ 638668 w 1513062"/>
                <a:gd name="connsiteY417" fmla="*/ 1130506 h 1944666"/>
                <a:gd name="connsiteX418" fmla="*/ 646945 w 1513062"/>
                <a:gd name="connsiteY418" fmla="*/ 1139089 h 1944666"/>
                <a:gd name="connsiteX419" fmla="*/ 628246 w 1513062"/>
                <a:gd name="connsiteY419" fmla="*/ 1124069 h 1944666"/>
                <a:gd name="connsiteX420" fmla="*/ 516054 w 1513062"/>
                <a:gd name="connsiteY420" fmla="*/ 1049121 h 1944666"/>
                <a:gd name="connsiteX421" fmla="*/ 480649 w 1513062"/>
                <a:gd name="connsiteY421" fmla="*/ 995630 h 1944666"/>
                <a:gd name="connsiteX422" fmla="*/ 468234 w 1513062"/>
                <a:gd name="connsiteY422" fmla="*/ 993484 h 1944666"/>
                <a:gd name="connsiteX423" fmla="*/ 505631 w 1513062"/>
                <a:gd name="connsiteY423" fmla="*/ 1049121 h 1944666"/>
                <a:gd name="connsiteX424" fmla="*/ 540730 w 1513062"/>
                <a:gd name="connsiteY424" fmla="*/ 1073950 h 1944666"/>
                <a:gd name="connsiteX425" fmla="*/ 489078 w 1513062"/>
                <a:gd name="connsiteY425" fmla="*/ 1070578 h 1944666"/>
                <a:gd name="connsiteX426" fmla="*/ 556363 w 1513062"/>
                <a:gd name="connsiteY426" fmla="*/ 1084985 h 1944666"/>
                <a:gd name="connsiteX427" fmla="*/ 611693 w 1513062"/>
                <a:gd name="connsiteY427" fmla="*/ 1124069 h 1944666"/>
                <a:gd name="connsiteX428" fmla="*/ 676066 w 1513062"/>
                <a:gd name="connsiteY428" fmla="*/ 1183997 h 1944666"/>
                <a:gd name="connsiteX429" fmla="*/ 763275 w 1513062"/>
                <a:gd name="connsiteY429" fmla="*/ 1284694 h 1944666"/>
                <a:gd name="connsiteX430" fmla="*/ 765421 w 1513062"/>
                <a:gd name="connsiteY430" fmla="*/ 1400258 h 1944666"/>
                <a:gd name="connsiteX431" fmla="*/ 748715 w 1513062"/>
                <a:gd name="connsiteY431" fmla="*/ 1402404 h 1944666"/>
                <a:gd name="connsiteX432" fmla="*/ 696757 w 1513062"/>
                <a:gd name="connsiteY432" fmla="*/ 1323164 h 1944666"/>
                <a:gd name="connsiteX433" fmla="*/ 682503 w 1513062"/>
                <a:gd name="connsiteY433" fmla="*/ 1305385 h 1944666"/>
                <a:gd name="connsiteX434" fmla="*/ 632997 w 1513062"/>
                <a:gd name="connsiteY434" fmla="*/ 1185836 h 1944666"/>
                <a:gd name="connsiteX435" fmla="*/ 623035 w 1513062"/>
                <a:gd name="connsiteY435" fmla="*/ 1182924 h 1944666"/>
                <a:gd name="connsiteX436" fmla="*/ 659053 w 1513062"/>
                <a:gd name="connsiteY436" fmla="*/ 1275958 h 1944666"/>
                <a:gd name="connsiteX437" fmla="*/ 588703 w 1513062"/>
                <a:gd name="connsiteY437" fmla="*/ 1188135 h 1944666"/>
                <a:gd name="connsiteX438" fmla="*/ 526323 w 1513062"/>
                <a:gd name="connsiteY438" fmla="*/ 1130353 h 1944666"/>
                <a:gd name="connsiteX439" fmla="*/ 472219 w 1513062"/>
                <a:gd name="connsiteY439" fmla="*/ 1076862 h 1944666"/>
                <a:gd name="connsiteX440" fmla="*/ 432676 w 1513062"/>
                <a:gd name="connsiteY440" fmla="*/ 1042530 h 1944666"/>
                <a:gd name="connsiteX441" fmla="*/ 397271 w 1513062"/>
                <a:gd name="connsiteY441" fmla="*/ 1025364 h 1944666"/>
                <a:gd name="connsiteX442" fmla="*/ 353589 w 1513062"/>
                <a:gd name="connsiteY442" fmla="*/ 1010344 h 1944666"/>
                <a:gd name="connsiteX443" fmla="*/ 295347 w 1513062"/>
                <a:gd name="connsiteY443" fmla="*/ 924667 h 1944666"/>
                <a:gd name="connsiteX444" fmla="*/ 284925 w 1513062"/>
                <a:gd name="connsiteY444" fmla="*/ 920375 h 1944666"/>
                <a:gd name="connsiteX445" fmla="*/ 339029 w 1513062"/>
                <a:gd name="connsiteY445" fmla="*/ 1010344 h 1944666"/>
                <a:gd name="connsiteX446" fmla="*/ 274503 w 1513062"/>
                <a:gd name="connsiteY446" fmla="*/ 1010344 h 1944666"/>
                <a:gd name="connsiteX447" fmla="*/ 172733 w 1513062"/>
                <a:gd name="connsiteY447" fmla="*/ 995324 h 1944666"/>
                <a:gd name="connsiteX448" fmla="*/ 141620 w 1513062"/>
                <a:gd name="connsiteY448" fmla="*/ 967582 h 1944666"/>
                <a:gd name="connsiteX449" fmla="*/ 135336 w 1513062"/>
                <a:gd name="connsiteY449" fmla="*/ 967582 h 1944666"/>
                <a:gd name="connsiteX450" fmla="*/ 168595 w 1513062"/>
                <a:gd name="connsiteY450" fmla="*/ 999615 h 1944666"/>
                <a:gd name="connsiteX451" fmla="*/ 235266 w 1513062"/>
                <a:gd name="connsiteY451" fmla="*/ 1012796 h 1944666"/>
                <a:gd name="connsiteX452" fmla="*/ 170587 w 1513062"/>
                <a:gd name="connsiteY452" fmla="*/ 1027357 h 1944666"/>
                <a:gd name="connsiteX453" fmla="*/ 176871 w 1513062"/>
                <a:gd name="connsiteY453" fmla="*/ 1033794 h 1944666"/>
                <a:gd name="connsiteX454" fmla="*/ 252126 w 1513062"/>
                <a:gd name="connsiteY454" fmla="*/ 1016015 h 1944666"/>
                <a:gd name="connsiteX455" fmla="*/ 276649 w 1513062"/>
                <a:gd name="connsiteY455" fmla="*/ 1020919 h 1944666"/>
                <a:gd name="connsiteX456" fmla="*/ 355582 w 1513062"/>
                <a:gd name="connsiteY456" fmla="*/ 1025211 h 1944666"/>
                <a:gd name="connsiteX457" fmla="*/ 440799 w 1513062"/>
                <a:gd name="connsiteY457" fmla="*/ 1063681 h 1944666"/>
                <a:gd name="connsiteX458" fmla="*/ 488619 w 1513062"/>
                <a:gd name="connsiteY458" fmla="*/ 1121463 h 1944666"/>
                <a:gd name="connsiteX459" fmla="*/ 523870 w 1513062"/>
                <a:gd name="connsiteY459" fmla="*/ 1154416 h 1944666"/>
                <a:gd name="connsiteX460" fmla="*/ 411678 w 1513062"/>
                <a:gd name="connsiteY460" fmla="*/ 1115026 h 1944666"/>
                <a:gd name="connsiteX461" fmla="*/ 546860 w 1513062"/>
                <a:gd name="connsiteY461" fmla="*/ 1176027 h 1944666"/>
                <a:gd name="connsiteX462" fmla="*/ 580120 w 1513062"/>
                <a:gd name="connsiteY462" fmla="*/ 1207140 h 1944666"/>
                <a:gd name="connsiteX463" fmla="*/ 659053 w 1513062"/>
                <a:gd name="connsiteY463" fmla="*/ 1333433 h 1944666"/>
                <a:gd name="connsiteX464" fmla="*/ 563413 w 1513062"/>
                <a:gd name="connsiteY464" fmla="*/ 1282088 h 1944666"/>
                <a:gd name="connsiteX465" fmla="*/ 497662 w 1513062"/>
                <a:gd name="connsiteY465" fmla="*/ 1251588 h 1944666"/>
                <a:gd name="connsiteX466" fmla="*/ 491071 w 1513062"/>
                <a:gd name="connsiteY466" fmla="*/ 1211125 h 1944666"/>
                <a:gd name="connsiteX467" fmla="*/ 496742 w 1513062"/>
                <a:gd name="connsiteY467" fmla="*/ 1174034 h 1944666"/>
                <a:gd name="connsiteX468" fmla="*/ 481109 w 1513062"/>
                <a:gd name="connsiteY468" fmla="*/ 1211125 h 1944666"/>
                <a:gd name="connsiteX469" fmla="*/ 461030 w 1513062"/>
                <a:gd name="connsiteY469" fmla="*/ 1163919 h 1944666"/>
                <a:gd name="connsiteX470" fmla="*/ 483714 w 1513062"/>
                <a:gd name="connsiteY470" fmla="*/ 1244997 h 1944666"/>
                <a:gd name="connsiteX471" fmla="*/ 457352 w 1513062"/>
                <a:gd name="connsiteY471" fmla="*/ 1232736 h 1944666"/>
                <a:gd name="connsiteX472" fmla="*/ 406927 w 1513062"/>
                <a:gd name="connsiteY472" fmla="*/ 1206680 h 1944666"/>
                <a:gd name="connsiteX473" fmla="*/ 357574 w 1513062"/>
                <a:gd name="connsiteY473" fmla="*/ 1123456 h 1944666"/>
                <a:gd name="connsiteX474" fmla="*/ 338876 w 1513062"/>
                <a:gd name="connsiteY474" fmla="*/ 1114873 h 1944666"/>
                <a:gd name="connsiteX475" fmla="*/ 393899 w 1513062"/>
                <a:gd name="connsiteY475" fmla="*/ 1199936 h 1944666"/>
                <a:gd name="connsiteX476" fmla="*/ 365851 w 1513062"/>
                <a:gd name="connsiteY476" fmla="*/ 1185529 h 1944666"/>
                <a:gd name="connsiteX477" fmla="*/ 270212 w 1513062"/>
                <a:gd name="connsiteY477" fmla="*/ 1159780 h 1944666"/>
                <a:gd name="connsiteX478" fmla="*/ 195417 w 1513062"/>
                <a:gd name="connsiteY478" fmla="*/ 1131885 h 1944666"/>
                <a:gd name="connsiteX479" fmla="*/ 183002 w 1513062"/>
                <a:gd name="connsiteY479" fmla="*/ 1128207 h 1944666"/>
                <a:gd name="connsiteX480" fmla="*/ 122614 w 1513062"/>
                <a:gd name="connsiteY480" fmla="*/ 1037625 h 1944666"/>
                <a:gd name="connsiteX481" fmla="*/ 108054 w 1513062"/>
                <a:gd name="connsiteY481" fmla="*/ 1033334 h 1944666"/>
                <a:gd name="connsiteX482" fmla="*/ 162311 w 1513062"/>
                <a:gd name="connsiteY482" fmla="*/ 1121923 h 1944666"/>
                <a:gd name="connsiteX483" fmla="*/ 81079 w 1513062"/>
                <a:gd name="connsiteY483" fmla="*/ 1097553 h 1944666"/>
                <a:gd name="connsiteX484" fmla="*/ 24983 w 1513062"/>
                <a:gd name="connsiteY484" fmla="*/ 1065367 h 1944666"/>
                <a:gd name="connsiteX485" fmla="*/ 0 w 1513062"/>
                <a:gd name="connsiteY485" fmla="*/ 1061075 h 1944666"/>
                <a:gd name="connsiteX486" fmla="*/ 68664 w 1513062"/>
                <a:gd name="connsiteY486" fmla="*/ 1108129 h 1944666"/>
                <a:gd name="connsiteX487" fmla="*/ 174726 w 1513062"/>
                <a:gd name="connsiteY487" fmla="*/ 1138169 h 1944666"/>
                <a:gd name="connsiteX488" fmla="*/ 259943 w 1513062"/>
                <a:gd name="connsiteY488" fmla="*/ 1172502 h 1944666"/>
                <a:gd name="connsiteX489" fmla="*/ 268372 w 1513062"/>
                <a:gd name="connsiteY489" fmla="*/ 1174341 h 1944666"/>
                <a:gd name="connsiteX490" fmla="*/ 226683 w 1513062"/>
                <a:gd name="connsiteY490" fmla="*/ 1183230 h 1944666"/>
                <a:gd name="connsiteX491" fmla="*/ 168441 w 1513062"/>
                <a:gd name="connsiteY491" fmla="*/ 1183230 h 1944666"/>
                <a:gd name="connsiteX492" fmla="*/ 189286 w 1513062"/>
                <a:gd name="connsiteY492" fmla="*/ 1193959 h 1944666"/>
                <a:gd name="connsiteX493" fmla="*/ 239252 w 1513062"/>
                <a:gd name="connsiteY493" fmla="*/ 1193959 h 1944666"/>
                <a:gd name="connsiteX494" fmla="*/ 280787 w 1513062"/>
                <a:gd name="connsiteY494" fmla="*/ 1185376 h 1944666"/>
                <a:gd name="connsiteX495" fmla="*/ 264234 w 1513062"/>
                <a:gd name="connsiteY495" fmla="*/ 1224000 h 1944666"/>
                <a:gd name="connsiteX496" fmla="*/ 276649 w 1513062"/>
                <a:gd name="connsiteY496" fmla="*/ 1228291 h 1944666"/>
                <a:gd name="connsiteX497" fmla="*/ 305003 w 1513062"/>
                <a:gd name="connsiteY497" fmla="*/ 1182617 h 1944666"/>
                <a:gd name="connsiteX498" fmla="*/ 347305 w 1513062"/>
                <a:gd name="connsiteY498" fmla="*/ 1193959 h 1944666"/>
                <a:gd name="connsiteX499" fmla="*/ 482335 w 1513062"/>
                <a:gd name="connsiteY499" fmla="*/ 1271053 h 1944666"/>
                <a:gd name="connsiteX500" fmla="*/ 245382 w 1513062"/>
                <a:gd name="connsiteY500" fmla="*/ 1277490 h 1944666"/>
                <a:gd name="connsiteX501" fmla="*/ 74948 w 1513062"/>
                <a:gd name="connsiteY501" fmla="*/ 1234575 h 1944666"/>
                <a:gd name="connsiteX502" fmla="*/ 62533 w 1513062"/>
                <a:gd name="connsiteY502" fmla="*/ 1245304 h 1944666"/>
                <a:gd name="connsiteX503" fmla="*/ 109740 w 1513062"/>
                <a:gd name="connsiteY503" fmla="*/ 1256646 h 1944666"/>
                <a:gd name="connsiteX504" fmla="*/ 58395 w 1513062"/>
                <a:gd name="connsiteY504" fmla="*/ 1270900 h 1944666"/>
                <a:gd name="connsiteX505" fmla="*/ 134110 w 1513062"/>
                <a:gd name="connsiteY505" fmla="*/ 1262470 h 1944666"/>
                <a:gd name="connsiteX506" fmla="*/ 230822 w 1513062"/>
                <a:gd name="connsiteY506" fmla="*/ 1285920 h 1944666"/>
                <a:gd name="connsiteX507" fmla="*/ 97785 w 1513062"/>
                <a:gd name="connsiteY507" fmla="*/ 1328682 h 1944666"/>
                <a:gd name="connsiteX508" fmla="*/ 97785 w 1513062"/>
                <a:gd name="connsiteY508" fmla="*/ 1339411 h 1944666"/>
                <a:gd name="connsiteX509" fmla="*/ 247375 w 1513062"/>
                <a:gd name="connsiteY509" fmla="*/ 1292357 h 1944666"/>
                <a:gd name="connsiteX510" fmla="*/ 507164 w 1513062"/>
                <a:gd name="connsiteY510" fmla="*/ 1285920 h 1944666"/>
                <a:gd name="connsiteX511" fmla="*/ 569851 w 1513062"/>
                <a:gd name="connsiteY511" fmla="*/ 1316880 h 1944666"/>
                <a:gd name="connsiteX512" fmla="*/ 511302 w 1513062"/>
                <a:gd name="connsiteY512" fmla="*/ 1339564 h 1944666"/>
                <a:gd name="connsiteX513" fmla="*/ 415663 w 1513062"/>
                <a:gd name="connsiteY513" fmla="*/ 1335272 h 1944666"/>
                <a:gd name="connsiteX514" fmla="*/ 438500 w 1513062"/>
                <a:gd name="connsiteY514" fmla="*/ 1343855 h 1944666"/>
                <a:gd name="connsiteX515" fmla="*/ 500880 w 1513062"/>
                <a:gd name="connsiteY515" fmla="*/ 1354584 h 1944666"/>
                <a:gd name="connsiteX516" fmla="*/ 461337 w 1513062"/>
                <a:gd name="connsiteY516" fmla="*/ 1405929 h 1944666"/>
                <a:gd name="connsiteX517" fmla="*/ 488312 w 1513062"/>
                <a:gd name="connsiteY517" fmla="*/ 1388763 h 1944666"/>
                <a:gd name="connsiteX518" fmla="*/ 502873 w 1513062"/>
                <a:gd name="connsiteY518" fmla="*/ 1375888 h 1944666"/>
                <a:gd name="connsiteX519" fmla="*/ 527855 w 1513062"/>
                <a:gd name="connsiteY519" fmla="*/ 1358569 h 1944666"/>
                <a:gd name="connsiteX520" fmla="*/ 558969 w 1513062"/>
                <a:gd name="connsiteY520" fmla="*/ 1345848 h 1944666"/>
                <a:gd name="connsiteX521" fmla="*/ 612613 w 1513062"/>
                <a:gd name="connsiteY521" fmla="*/ 1341250 h 1944666"/>
                <a:gd name="connsiteX522" fmla="*/ 671314 w 1513062"/>
                <a:gd name="connsiteY522" fmla="*/ 1375888 h 1944666"/>
                <a:gd name="connsiteX523" fmla="*/ 743963 w 1513062"/>
                <a:gd name="connsiteY523" fmla="*/ 1500802 h 1944666"/>
                <a:gd name="connsiteX524" fmla="*/ 754079 w 1513062"/>
                <a:gd name="connsiteY524" fmla="*/ 1944667 h 1944666"/>
                <a:gd name="connsiteX525" fmla="*/ 835464 w 1513062"/>
                <a:gd name="connsiteY525" fmla="*/ 1940988 h 1944666"/>
                <a:gd name="connsiteX526" fmla="*/ 829180 w 1513062"/>
                <a:gd name="connsiteY526" fmla="*/ 1472294 h 1944666"/>
                <a:gd name="connsiteX527" fmla="*/ 871482 w 1513062"/>
                <a:gd name="connsiteY527" fmla="*/ 1406542 h 1944666"/>
                <a:gd name="connsiteX528" fmla="*/ 1107822 w 1513062"/>
                <a:gd name="connsiteY528" fmla="*/ 1358722 h 1944666"/>
                <a:gd name="connsiteX529" fmla="*/ 1264309 w 1513062"/>
                <a:gd name="connsiteY529" fmla="*/ 1370524 h 1944666"/>
                <a:gd name="connsiteX530" fmla="*/ 1261856 w 1513062"/>
                <a:gd name="connsiteY530" fmla="*/ 1360102 h 1944666"/>
                <a:gd name="connsiteX531" fmla="*/ 1122535 w 1513062"/>
                <a:gd name="connsiteY531" fmla="*/ 1348760 h 1944666"/>
                <a:gd name="connsiteX532" fmla="*/ 1211431 w 1513062"/>
                <a:gd name="connsiteY532" fmla="*/ 1304006 h 1944666"/>
                <a:gd name="connsiteX533" fmla="*/ 1287145 w 1513062"/>
                <a:gd name="connsiteY533" fmla="*/ 1294963 h 1944666"/>
                <a:gd name="connsiteX534" fmla="*/ 1233808 w 1513062"/>
                <a:gd name="connsiteY534" fmla="*/ 1292664 h 1944666"/>
                <a:gd name="connsiteX535" fmla="*/ 1277183 w 1513062"/>
                <a:gd name="connsiteY535" fmla="*/ 1270746 h 1944666"/>
                <a:gd name="connsiteX536" fmla="*/ 1262622 w 1513062"/>
                <a:gd name="connsiteY536" fmla="*/ 1263083 h 1944666"/>
                <a:gd name="connsiteX537" fmla="*/ 1106442 w 1513062"/>
                <a:gd name="connsiteY537" fmla="*/ 1343549 h 1944666"/>
                <a:gd name="connsiteX538" fmla="*/ 885123 w 1513062"/>
                <a:gd name="connsiteY538" fmla="*/ 1387230 h 1944666"/>
                <a:gd name="connsiteX539" fmla="*/ 910259 w 1513062"/>
                <a:gd name="connsiteY539" fmla="*/ 1352438 h 1944666"/>
                <a:gd name="connsiteX540" fmla="*/ 987506 w 1513062"/>
                <a:gd name="connsiteY540" fmla="*/ 1318413 h 1944666"/>
                <a:gd name="connsiteX541" fmla="*/ 1033946 w 1513062"/>
                <a:gd name="connsiteY541" fmla="*/ 1301860 h 1944666"/>
                <a:gd name="connsiteX542" fmla="*/ 1174340 w 1513062"/>
                <a:gd name="connsiteY542" fmla="*/ 1247603 h 1944666"/>
                <a:gd name="connsiteX543" fmla="*/ 1334352 w 1513062"/>
                <a:gd name="connsiteY543" fmla="*/ 1174800 h 1944666"/>
                <a:gd name="connsiteX544" fmla="*/ 1407154 w 1513062"/>
                <a:gd name="connsiteY544" fmla="*/ 1153343 h 1944666"/>
                <a:gd name="connsiteX545" fmla="*/ 1484095 w 1513062"/>
                <a:gd name="connsiteY545" fmla="*/ 1144760 h 1944666"/>
                <a:gd name="connsiteX546" fmla="*/ 1513062 w 1513062"/>
                <a:gd name="connsiteY546" fmla="*/ 1108282 h 1944666"/>
                <a:gd name="connsiteX547" fmla="*/ 1484095 w 1513062"/>
                <a:gd name="connsiteY547" fmla="*/ 1129740 h 1944666"/>
                <a:gd name="connsiteX548" fmla="*/ 757911 w 1513062"/>
                <a:gd name="connsiteY548" fmla="*/ 1109508 h 1944666"/>
                <a:gd name="connsiteX549" fmla="*/ 756685 w 1513062"/>
                <a:gd name="connsiteY549" fmla="*/ 1110275 h 1944666"/>
                <a:gd name="connsiteX550" fmla="*/ 698443 w 1513062"/>
                <a:gd name="connsiteY550" fmla="*/ 1039771 h 1944666"/>
                <a:gd name="connsiteX551" fmla="*/ 661045 w 1513062"/>
                <a:gd name="connsiteY551" fmla="*/ 924054 h 1944666"/>
                <a:gd name="connsiteX552" fmla="*/ 710857 w 1513062"/>
                <a:gd name="connsiteY552" fmla="*/ 876847 h 1944666"/>
                <a:gd name="connsiteX553" fmla="*/ 717755 w 1513062"/>
                <a:gd name="connsiteY553" fmla="*/ 862747 h 1944666"/>
                <a:gd name="connsiteX554" fmla="*/ 755612 w 1513062"/>
                <a:gd name="connsiteY554" fmla="*/ 932790 h 1944666"/>
                <a:gd name="connsiteX555" fmla="*/ 757757 w 1513062"/>
                <a:gd name="connsiteY555" fmla="*/ 1109355 h 1944666"/>
                <a:gd name="connsiteX556" fmla="*/ 794542 w 1513062"/>
                <a:gd name="connsiteY556" fmla="*/ 793776 h 1944666"/>
                <a:gd name="connsiteX557" fmla="*/ 823969 w 1513062"/>
                <a:gd name="connsiteY557" fmla="*/ 697370 h 1944666"/>
                <a:gd name="connsiteX558" fmla="*/ 856156 w 1513062"/>
                <a:gd name="connsiteY558" fmla="*/ 624568 h 1944666"/>
                <a:gd name="connsiteX559" fmla="*/ 889568 w 1513062"/>
                <a:gd name="connsiteY559" fmla="*/ 575369 h 1944666"/>
                <a:gd name="connsiteX560" fmla="*/ 936468 w 1513062"/>
                <a:gd name="connsiteY560" fmla="*/ 539044 h 1944666"/>
                <a:gd name="connsiteX561" fmla="*/ 966049 w 1513062"/>
                <a:gd name="connsiteY561" fmla="*/ 508697 h 1944666"/>
                <a:gd name="connsiteX562" fmla="*/ 998388 w 1513062"/>
                <a:gd name="connsiteY562" fmla="*/ 545788 h 1944666"/>
                <a:gd name="connsiteX563" fmla="*/ 1031648 w 1513062"/>
                <a:gd name="connsiteY563" fmla="*/ 633611 h 1944666"/>
                <a:gd name="connsiteX564" fmla="*/ 1017087 w 1513062"/>
                <a:gd name="connsiteY564" fmla="*/ 710705 h 1944666"/>
                <a:gd name="connsiteX565" fmla="*/ 979690 w 1513062"/>
                <a:gd name="connsiteY565" fmla="*/ 599432 h 1944666"/>
                <a:gd name="connsiteX566" fmla="*/ 969267 w 1513062"/>
                <a:gd name="connsiteY566" fmla="*/ 595140 h 1944666"/>
                <a:gd name="connsiteX567" fmla="*/ 1006665 w 1513062"/>
                <a:gd name="connsiteY567" fmla="*/ 708559 h 1944666"/>
                <a:gd name="connsiteX568" fmla="*/ 1008810 w 1513062"/>
                <a:gd name="connsiteY568" fmla="*/ 779215 h 1944666"/>
                <a:gd name="connsiteX569" fmla="*/ 979690 w 1513062"/>
                <a:gd name="connsiteY569" fmla="*/ 826422 h 1944666"/>
                <a:gd name="connsiteX570" fmla="*/ 934016 w 1513062"/>
                <a:gd name="connsiteY570" fmla="*/ 768946 h 1944666"/>
                <a:gd name="connsiteX571" fmla="*/ 937847 w 1513062"/>
                <a:gd name="connsiteY571" fmla="*/ 759597 h 1944666"/>
                <a:gd name="connsiteX572" fmla="*/ 937847 w 1513062"/>
                <a:gd name="connsiteY572" fmla="*/ 742431 h 1944666"/>
                <a:gd name="connsiteX573" fmla="*/ 931870 w 1513062"/>
                <a:gd name="connsiteY573" fmla="*/ 754233 h 1944666"/>
                <a:gd name="connsiteX574" fmla="*/ 958845 w 1513062"/>
                <a:gd name="connsiteY574" fmla="*/ 674380 h 1944666"/>
                <a:gd name="connsiteX575" fmla="*/ 946277 w 1513062"/>
                <a:gd name="connsiteY575" fmla="*/ 670088 h 1944666"/>
                <a:gd name="connsiteX576" fmla="*/ 936468 w 1513062"/>
                <a:gd name="connsiteY576" fmla="*/ 690013 h 1944666"/>
                <a:gd name="connsiteX577" fmla="*/ 928345 w 1513062"/>
                <a:gd name="connsiteY577" fmla="*/ 693232 h 1944666"/>
                <a:gd name="connsiteX578" fmla="*/ 904435 w 1513062"/>
                <a:gd name="connsiteY578" fmla="*/ 701202 h 1944666"/>
                <a:gd name="connsiteX579" fmla="*/ 896312 w 1513062"/>
                <a:gd name="connsiteY579" fmla="*/ 678671 h 1944666"/>
                <a:gd name="connsiteX580" fmla="*/ 883744 w 1513062"/>
                <a:gd name="connsiteY580" fmla="*/ 672234 h 1944666"/>
                <a:gd name="connsiteX581" fmla="*/ 892787 w 1513062"/>
                <a:gd name="connsiteY581" fmla="*/ 705493 h 1944666"/>
                <a:gd name="connsiteX582" fmla="*/ 874548 w 1513062"/>
                <a:gd name="connsiteY582" fmla="*/ 712544 h 1944666"/>
                <a:gd name="connsiteX583" fmla="*/ 842361 w 1513062"/>
                <a:gd name="connsiteY583" fmla="*/ 759597 h 1944666"/>
                <a:gd name="connsiteX584" fmla="*/ 788717 w 1513062"/>
                <a:gd name="connsiteY584" fmla="*/ 823816 h 1944666"/>
                <a:gd name="connsiteX585" fmla="*/ 794082 w 1513062"/>
                <a:gd name="connsiteY585" fmla="*/ 793776 h 1944666"/>
                <a:gd name="connsiteX586" fmla="*/ 919302 w 1513062"/>
                <a:gd name="connsiteY586" fmla="*/ 747029 h 1944666"/>
                <a:gd name="connsiteX587" fmla="*/ 906734 w 1513062"/>
                <a:gd name="connsiteY587" fmla="*/ 707486 h 1944666"/>
                <a:gd name="connsiteX588" fmla="*/ 932483 w 1513062"/>
                <a:gd name="connsiteY588" fmla="*/ 700435 h 1944666"/>
                <a:gd name="connsiteX589" fmla="*/ 919302 w 1513062"/>
                <a:gd name="connsiteY589" fmla="*/ 747029 h 1944666"/>
                <a:gd name="connsiteX590" fmla="*/ 794542 w 1513062"/>
                <a:gd name="connsiteY590" fmla="*/ 849412 h 1944666"/>
                <a:gd name="connsiteX591" fmla="*/ 848032 w 1513062"/>
                <a:gd name="connsiteY591" fmla="*/ 770173 h 1944666"/>
                <a:gd name="connsiteX592" fmla="*/ 892173 w 1513062"/>
                <a:gd name="connsiteY592" fmla="*/ 742278 h 1944666"/>
                <a:gd name="connsiteX593" fmla="*/ 853397 w 1513062"/>
                <a:gd name="connsiteY593" fmla="*/ 753006 h 1944666"/>
                <a:gd name="connsiteX594" fmla="*/ 878839 w 1513062"/>
                <a:gd name="connsiteY594" fmla="*/ 718828 h 1944666"/>
                <a:gd name="connsiteX595" fmla="*/ 894779 w 1513062"/>
                <a:gd name="connsiteY595" fmla="*/ 711471 h 1944666"/>
                <a:gd name="connsiteX596" fmla="*/ 906887 w 1513062"/>
                <a:gd name="connsiteY596" fmla="*/ 755612 h 1944666"/>
                <a:gd name="connsiteX597" fmla="*/ 920375 w 1513062"/>
                <a:gd name="connsiteY597" fmla="*/ 776763 h 1944666"/>
                <a:gd name="connsiteX598" fmla="*/ 909646 w 1513062"/>
                <a:gd name="connsiteY598" fmla="*/ 798067 h 1944666"/>
                <a:gd name="connsiteX599" fmla="*/ 877460 w 1513062"/>
                <a:gd name="connsiteY599" fmla="*/ 832399 h 1944666"/>
                <a:gd name="connsiteX600" fmla="*/ 890794 w 1513062"/>
                <a:gd name="connsiteY600" fmla="*/ 808796 h 1944666"/>
                <a:gd name="connsiteX601" fmla="*/ 889415 w 1513062"/>
                <a:gd name="connsiteY601" fmla="*/ 793776 h 1944666"/>
                <a:gd name="connsiteX602" fmla="*/ 865352 w 1513062"/>
                <a:gd name="connsiteY602" fmla="*/ 830100 h 1944666"/>
                <a:gd name="connsiteX603" fmla="*/ 830560 w 1513062"/>
                <a:gd name="connsiteY603" fmla="*/ 860141 h 1944666"/>
                <a:gd name="connsiteX604" fmla="*/ 790403 w 1513062"/>
                <a:gd name="connsiteY604" fmla="*/ 883744 h 1944666"/>
                <a:gd name="connsiteX605" fmla="*/ 794389 w 1513062"/>
                <a:gd name="connsiteY605" fmla="*/ 849412 h 1944666"/>
                <a:gd name="connsiteX606" fmla="*/ 791323 w 1513062"/>
                <a:gd name="connsiteY606" fmla="*/ 1057704 h 1944666"/>
                <a:gd name="connsiteX607" fmla="*/ 791936 w 1513062"/>
                <a:gd name="connsiteY607" fmla="*/ 917923 h 1944666"/>
                <a:gd name="connsiteX608" fmla="*/ 821364 w 1513062"/>
                <a:gd name="connsiteY608" fmla="*/ 877154 h 1944666"/>
                <a:gd name="connsiteX609" fmla="*/ 868264 w 1513062"/>
                <a:gd name="connsiteY609" fmla="*/ 851405 h 1944666"/>
                <a:gd name="connsiteX610" fmla="*/ 908420 w 1513062"/>
                <a:gd name="connsiteY610" fmla="*/ 815080 h 1944666"/>
                <a:gd name="connsiteX611" fmla="*/ 925739 w 1513062"/>
                <a:gd name="connsiteY611" fmla="*/ 784886 h 1944666"/>
                <a:gd name="connsiteX612" fmla="*/ 967275 w 1513062"/>
                <a:gd name="connsiteY612" fmla="*/ 849872 h 1944666"/>
                <a:gd name="connsiteX613" fmla="*/ 825195 w 1513062"/>
                <a:gd name="connsiteY613" fmla="*/ 968348 h 1944666"/>
                <a:gd name="connsiteX614" fmla="*/ 826115 w 1513062"/>
                <a:gd name="connsiteY614" fmla="*/ 962524 h 1944666"/>
                <a:gd name="connsiteX615" fmla="*/ 826881 w 1513062"/>
                <a:gd name="connsiteY615" fmla="*/ 956393 h 1944666"/>
                <a:gd name="connsiteX616" fmla="*/ 846959 w 1513062"/>
                <a:gd name="connsiteY616" fmla="*/ 912559 h 1944666"/>
                <a:gd name="connsiteX617" fmla="*/ 866271 w 1513062"/>
                <a:gd name="connsiteY617" fmla="*/ 891101 h 1944666"/>
                <a:gd name="connsiteX618" fmla="*/ 884357 w 1513062"/>
                <a:gd name="connsiteY618" fmla="*/ 863819 h 1944666"/>
                <a:gd name="connsiteX619" fmla="*/ 868264 w 1513062"/>
                <a:gd name="connsiteY619" fmla="*/ 873475 h 1944666"/>
                <a:gd name="connsiteX620" fmla="*/ 833012 w 1513062"/>
                <a:gd name="connsiteY620" fmla="*/ 910566 h 1944666"/>
                <a:gd name="connsiteX621" fmla="*/ 812474 w 1513062"/>
                <a:gd name="connsiteY621" fmla="*/ 953941 h 1944666"/>
                <a:gd name="connsiteX622" fmla="*/ 809255 w 1513062"/>
                <a:gd name="connsiteY622" fmla="*/ 979690 h 1944666"/>
                <a:gd name="connsiteX623" fmla="*/ 808796 w 1513062"/>
                <a:gd name="connsiteY623" fmla="*/ 989959 h 1944666"/>
                <a:gd name="connsiteX624" fmla="*/ 794082 w 1513062"/>
                <a:gd name="connsiteY624" fmla="*/ 1048967 h 1944666"/>
                <a:gd name="connsiteX625" fmla="*/ 791476 w 1513062"/>
                <a:gd name="connsiteY625" fmla="*/ 1057857 h 1944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1513062" h="1944666">
                  <a:moveTo>
                    <a:pt x="1484248" y="1129740"/>
                  </a:moveTo>
                  <a:lnTo>
                    <a:pt x="1436428" y="1142614"/>
                  </a:lnTo>
                  <a:lnTo>
                    <a:pt x="1396885" y="1138323"/>
                  </a:lnTo>
                  <a:cubicBezTo>
                    <a:pt x="1396885" y="1138323"/>
                    <a:pt x="1417730" y="1123302"/>
                    <a:pt x="1426006" y="1097707"/>
                  </a:cubicBezTo>
                  <a:cubicBezTo>
                    <a:pt x="1434283" y="1072111"/>
                    <a:pt x="1432137" y="1072111"/>
                    <a:pt x="1432137" y="1072111"/>
                  </a:cubicBezTo>
                  <a:lnTo>
                    <a:pt x="1373895" y="1151351"/>
                  </a:lnTo>
                  <a:lnTo>
                    <a:pt x="1319792" y="1168517"/>
                  </a:lnTo>
                  <a:lnTo>
                    <a:pt x="1193039" y="1215570"/>
                  </a:lnTo>
                  <a:lnTo>
                    <a:pt x="1228444" y="1196258"/>
                  </a:lnTo>
                  <a:cubicBezTo>
                    <a:pt x="1228444" y="1196258"/>
                    <a:pt x="1305384" y="1151197"/>
                    <a:pt x="1324083" y="1125601"/>
                  </a:cubicBezTo>
                  <a:cubicBezTo>
                    <a:pt x="1342782" y="1099852"/>
                    <a:pt x="1336498" y="1091269"/>
                    <a:pt x="1336498" y="1091269"/>
                  </a:cubicBezTo>
                  <a:lnTo>
                    <a:pt x="1282548" y="1149052"/>
                  </a:lnTo>
                  <a:lnTo>
                    <a:pt x="1241012" y="1170509"/>
                  </a:lnTo>
                  <a:cubicBezTo>
                    <a:pt x="1241012" y="1170509"/>
                    <a:pt x="1265841" y="1142614"/>
                    <a:pt x="1263849" y="1132039"/>
                  </a:cubicBezTo>
                  <a:cubicBezTo>
                    <a:pt x="1261703" y="1121310"/>
                    <a:pt x="1270132" y="1099852"/>
                    <a:pt x="1278409" y="1089277"/>
                  </a:cubicBezTo>
                  <a:cubicBezTo>
                    <a:pt x="1286686" y="1078548"/>
                    <a:pt x="1311668" y="1048507"/>
                    <a:pt x="1311668" y="1048507"/>
                  </a:cubicBezTo>
                  <a:lnTo>
                    <a:pt x="1259710" y="1087131"/>
                  </a:lnTo>
                  <a:cubicBezTo>
                    <a:pt x="1259710" y="1087131"/>
                    <a:pt x="1272278" y="1054945"/>
                    <a:pt x="1272278" y="1040078"/>
                  </a:cubicBezTo>
                  <a:cubicBezTo>
                    <a:pt x="1272278" y="1025211"/>
                    <a:pt x="1268140" y="1012183"/>
                    <a:pt x="1268140" y="1012183"/>
                  </a:cubicBezTo>
                  <a:lnTo>
                    <a:pt x="1251434" y="1078548"/>
                  </a:lnTo>
                  <a:lnTo>
                    <a:pt x="1245150" y="1140622"/>
                  </a:lnTo>
                  <a:lnTo>
                    <a:pt x="1218175" y="1174954"/>
                  </a:lnTo>
                  <a:cubicBezTo>
                    <a:pt x="1218175" y="1174954"/>
                    <a:pt x="1174493" y="1211278"/>
                    <a:pt x="1151656" y="1224153"/>
                  </a:cubicBezTo>
                  <a:cubicBezTo>
                    <a:pt x="1128819" y="1237028"/>
                    <a:pt x="1037932" y="1281935"/>
                    <a:pt x="1037932" y="1281935"/>
                  </a:cubicBezTo>
                  <a:cubicBezTo>
                    <a:pt x="1037932" y="1281935"/>
                    <a:pt x="1105829" y="1198404"/>
                    <a:pt x="1116252" y="1185683"/>
                  </a:cubicBezTo>
                  <a:cubicBezTo>
                    <a:pt x="1126674" y="1172808"/>
                    <a:pt x="1118244" y="1168517"/>
                    <a:pt x="1118244" y="1168517"/>
                  </a:cubicBezTo>
                  <a:cubicBezTo>
                    <a:pt x="1099545" y="1192120"/>
                    <a:pt x="1064907" y="1224153"/>
                    <a:pt x="1064907" y="1224153"/>
                  </a:cubicBezTo>
                  <a:lnTo>
                    <a:pt x="1015401" y="1280709"/>
                  </a:lnTo>
                  <a:lnTo>
                    <a:pt x="910412" y="1318566"/>
                  </a:lnTo>
                  <a:lnTo>
                    <a:pt x="949956" y="1262930"/>
                  </a:lnTo>
                  <a:lnTo>
                    <a:pt x="997775" y="1213731"/>
                  </a:lnTo>
                  <a:lnTo>
                    <a:pt x="1022758" y="1175107"/>
                  </a:lnTo>
                  <a:cubicBezTo>
                    <a:pt x="1022758" y="1175107"/>
                    <a:pt x="1060155" y="1136484"/>
                    <a:pt x="1070578" y="1128054"/>
                  </a:cubicBezTo>
                  <a:cubicBezTo>
                    <a:pt x="1081000" y="1119471"/>
                    <a:pt x="1118397" y="1115179"/>
                    <a:pt x="1118397" y="1115179"/>
                  </a:cubicBezTo>
                  <a:cubicBezTo>
                    <a:pt x="1118397" y="1115179"/>
                    <a:pt x="1135104" y="1125908"/>
                    <a:pt x="1147518" y="1125908"/>
                  </a:cubicBezTo>
                  <a:lnTo>
                    <a:pt x="1157940" y="1125908"/>
                  </a:lnTo>
                  <a:lnTo>
                    <a:pt x="1128819" y="1100159"/>
                  </a:lnTo>
                  <a:lnTo>
                    <a:pt x="1145372" y="1076556"/>
                  </a:lnTo>
                  <a:lnTo>
                    <a:pt x="1188441" y="1070731"/>
                  </a:lnTo>
                  <a:lnTo>
                    <a:pt x="1218175" y="1029502"/>
                  </a:lnTo>
                  <a:cubicBezTo>
                    <a:pt x="1218175" y="1029502"/>
                    <a:pt x="1324237" y="905355"/>
                    <a:pt x="1330367" y="886043"/>
                  </a:cubicBezTo>
                  <a:cubicBezTo>
                    <a:pt x="1336651" y="866732"/>
                    <a:pt x="1334505" y="866732"/>
                    <a:pt x="1334505" y="866732"/>
                  </a:cubicBezTo>
                  <a:lnTo>
                    <a:pt x="1259710" y="971720"/>
                  </a:lnTo>
                  <a:cubicBezTo>
                    <a:pt x="1259710" y="971720"/>
                    <a:pt x="1245763" y="987047"/>
                    <a:pt x="1230436" y="1004060"/>
                  </a:cubicBezTo>
                  <a:cubicBezTo>
                    <a:pt x="1231049" y="993791"/>
                    <a:pt x="1231969" y="973559"/>
                    <a:pt x="1232735" y="951795"/>
                  </a:cubicBezTo>
                  <a:cubicBezTo>
                    <a:pt x="1274271" y="860294"/>
                    <a:pt x="1259864" y="871330"/>
                    <a:pt x="1259864" y="871330"/>
                  </a:cubicBezTo>
                  <a:lnTo>
                    <a:pt x="1233655" y="925127"/>
                  </a:lnTo>
                  <a:cubicBezTo>
                    <a:pt x="1234421" y="900604"/>
                    <a:pt x="1234575" y="878840"/>
                    <a:pt x="1233348" y="873015"/>
                  </a:cubicBezTo>
                  <a:cubicBezTo>
                    <a:pt x="1229976" y="857995"/>
                    <a:pt x="1228291" y="869644"/>
                    <a:pt x="1228291" y="869644"/>
                  </a:cubicBezTo>
                  <a:lnTo>
                    <a:pt x="1218788" y="1016628"/>
                  </a:lnTo>
                  <a:cubicBezTo>
                    <a:pt x="1206526" y="1030115"/>
                    <a:pt x="1195185" y="1042530"/>
                    <a:pt x="1191046" y="1046668"/>
                  </a:cubicBezTo>
                  <a:cubicBezTo>
                    <a:pt x="1180624" y="1057397"/>
                    <a:pt x="1141234" y="1065980"/>
                    <a:pt x="1141234" y="1065980"/>
                  </a:cubicBezTo>
                  <a:lnTo>
                    <a:pt x="1114259" y="1096021"/>
                  </a:lnTo>
                  <a:cubicBezTo>
                    <a:pt x="1114259" y="1096021"/>
                    <a:pt x="1132038" y="991185"/>
                    <a:pt x="1132038" y="969574"/>
                  </a:cubicBezTo>
                  <a:cubicBezTo>
                    <a:pt x="1132038" y="947964"/>
                    <a:pt x="1125448" y="959612"/>
                    <a:pt x="1125448" y="959612"/>
                  </a:cubicBezTo>
                  <a:lnTo>
                    <a:pt x="1101538" y="1101232"/>
                  </a:lnTo>
                  <a:lnTo>
                    <a:pt x="1056170" y="1119624"/>
                  </a:lnTo>
                  <a:cubicBezTo>
                    <a:pt x="1031188" y="1136790"/>
                    <a:pt x="995936" y="1196718"/>
                    <a:pt x="995936" y="1196718"/>
                  </a:cubicBezTo>
                  <a:lnTo>
                    <a:pt x="925279" y="1265229"/>
                  </a:lnTo>
                  <a:cubicBezTo>
                    <a:pt x="925279" y="1265229"/>
                    <a:pt x="865045" y="1353051"/>
                    <a:pt x="850485" y="1374509"/>
                  </a:cubicBezTo>
                  <a:cubicBezTo>
                    <a:pt x="835924" y="1395967"/>
                    <a:pt x="827648" y="1410987"/>
                    <a:pt x="821364" y="1415278"/>
                  </a:cubicBezTo>
                  <a:cubicBezTo>
                    <a:pt x="815080" y="1419570"/>
                    <a:pt x="815080" y="1357496"/>
                    <a:pt x="815080" y="1357496"/>
                  </a:cubicBezTo>
                  <a:cubicBezTo>
                    <a:pt x="815080" y="1357496"/>
                    <a:pt x="817225" y="1276111"/>
                    <a:pt x="819218" y="1269673"/>
                  </a:cubicBezTo>
                  <a:cubicBezTo>
                    <a:pt x="821364" y="1263236"/>
                    <a:pt x="864892" y="1228904"/>
                    <a:pt x="864892" y="1228904"/>
                  </a:cubicBezTo>
                  <a:lnTo>
                    <a:pt x="937694" y="1203155"/>
                  </a:lnTo>
                  <a:lnTo>
                    <a:pt x="1000074" y="1166677"/>
                  </a:lnTo>
                  <a:cubicBezTo>
                    <a:pt x="1000074" y="1166677"/>
                    <a:pt x="1041610" y="1121770"/>
                    <a:pt x="1045748" y="1111041"/>
                  </a:cubicBezTo>
                  <a:cubicBezTo>
                    <a:pt x="1049886" y="1100312"/>
                    <a:pt x="1045748" y="1093875"/>
                    <a:pt x="1045748" y="1093875"/>
                  </a:cubicBezTo>
                  <a:lnTo>
                    <a:pt x="1032414" y="1110888"/>
                  </a:lnTo>
                  <a:lnTo>
                    <a:pt x="1002067" y="1149511"/>
                  </a:lnTo>
                  <a:lnTo>
                    <a:pt x="952255" y="1183843"/>
                  </a:lnTo>
                  <a:lnTo>
                    <a:pt x="972946" y="1160240"/>
                  </a:lnTo>
                  <a:cubicBezTo>
                    <a:pt x="995783" y="1123916"/>
                    <a:pt x="970953" y="1145220"/>
                    <a:pt x="970953" y="1145220"/>
                  </a:cubicBezTo>
                  <a:lnTo>
                    <a:pt x="933556" y="1181698"/>
                  </a:lnTo>
                  <a:lnTo>
                    <a:pt x="879452" y="1211585"/>
                  </a:lnTo>
                  <a:lnTo>
                    <a:pt x="817072" y="1235188"/>
                  </a:lnTo>
                  <a:lnTo>
                    <a:pt x="823356" y="1200856"/>
                  </a:lnTo>
                  <a:cubicBezTo>
                    <a:pt x="823356" y="1200856"/>
                    <a:pt x="869030" y="1138783"/>
                    <a:pt x="906428" y="1121616"/>
                  </a:cubicBezTo>
                  <a:cubicBezTo>
                    <a:pt x="943825" y="1104450"/>
                    <a:pt x="972946" y="1104450"/>
                    <a:pt x="975092" y="1093722"/>
                  </a:cubicBezTo>
                  <a:cubicBezTo>
                    <a:pt x="977237" y="1082993"/>
                    <a:pt x="914857" y="1104450"/>
                    <a:pt x="914857" y="1104450"/>
                  </a:cubicBezTo>
                  <a:cubicBezTo>
                    <a:pt x="914857" y="1104450"/>
                    <a:pt x="937694" y="1078701"/>
                    <a:pt x="954400" y="1070272"/>
                  </a:cubicBezTo>
                  <a:cubicBezTo>
                    <a:pt x="970953" y="1061689"/>
                    <a:pt x="1045901" y="1050960"/>
                    <a:pt x="1056324" y="1048814"/>
                  </a:cubicBezTo>
                  <a:cubicBezTo>
                    <a:pt x="1066746" y="1046668"/>
                    <a:pt x="1072877" y="1033794"/>
                    <a:pt x="1072877" y="1033794"/>
                  </a:cubicBezTo>
                  <a:lnTo>
                    <a:pt x="1031341" y="1044523"/>
                  </a:lnTo>
                  <a:cubicBezTo>
                    <a:pt x="1031341" y="1044523"/>
                    <a:pt x="979383" y="1055251"/>
                    <a:pt x="948116" y="1063834"/>
                  </a:cubicBezTo>
                  <a:cubicBezTo>
                    <a:pt x="917003" y="1072417"/>
                    <a:pt x="898304" y="1110888"/>
                    <a:pt x="898304" y="1110888"/>
                  </a:cubicBezTo>
                  <a:lnTo>
                    <a:pt x="815233" y="1175107"/>
                  </a:lnTo>
                  <a:lnTo>
                    <a:pt x="823509" y="1145066"/>
                  </a:lnTo>
                  <a:cubicBezTo>
                    <a:pt x="833932" y="1108589"/>
                    <a:pt x="869183" y="1048661"/>
                    <a:pt x="869183" y="1048661"/>
                  </a:cubicBezTo>
                  <a:lnTo>
                    <a:pt x="912711" y="990879"/>
                  </a:lnTo>
                  <a:lnTo>
                    <a:pt x="1055251" y="973100"/>
                  </a:lnTo>
                  <a:lnTo>
                    <a:pt x="1128053" y="936775"/>
                  </a:lnTo>
                  <a:lnTo>
                    <a:pt x="1180011" y="902596"/>
                  </a:lnTo>
                  <a:lnTo>
                    <a:pt x="1184149" y="885430"/>
                  </a:lnTo>
                  <a:lnTo>
                    <a:pt x="1138475" y="921755"/>
                  </a:lnTo>
                  <a:lnTo>
                    <a:pt x="1069965" y="949650"/>
                  </a:lnTo>
                  <a:lnTo>
                    <a:pt x="1103224" y="906888"/>
                  </a:lnTo>
                  <a:lnTo>
                    <a:pt x="1130199" y="849106"/>
                  </a:lnTo>
                  <a:lnTo>
                    <a:pt x="1160393" y="779215"/>
                  </a:lnTo>
                  <a:cubicBezTo>
                    <a:pt x="1164071" y="778909"/>
                    <a:pt x="1170355" y="776763"/>
                    <a:pt x="1177712" y="772931"/>
                  </a:cubicBezTo>
                  <a:lnTo>
                    <a:pt x="1232122" y="744577"/>
                  </a:lnTo>
                  <a:cubicBezTo>
                    <a:pt x="1244231" y="738139"/>
                    <a:pt x="1254806" y="730323"/>
                    <a:pt x="1255419" y="726951"/>
                  </a:cubicBezTo>
                  <a:cubicBezTo>
                    <a:pt x="1256032" y="723579"/>
                    <a:pt x="1246529" y="725878"/>
                    <a:pt x="1234268" y="732009"/>
                  </a:cubicBezTo>
                  <a:lnTo>
                    <a:pt x="1180318" y="758831"/>
                  </a:lnTo>
                  <a:cubicBezTo>
                    <a:pt x="1174647" y="761590"/>
                    <a:pt x="1169435" y="764961"/>
                    <a:pt x="1165297" y="768027"/>
                  </a:cubicBezTo>
                  <a:lnTo>
                    <a:pt x="1180164" y="733541"/>
                  </a:lnTo>
                  <a:lnTo>
                    <a:pt x="1203001" y="699209"/>
                  </a:lnTo>
                  <a:cubicBezTo>
                    <a:pt x="1203001" y="699209"/>
                    <a:pt x="1254959" y="667176"/>
                    <a:pt x="1263236" y="660739"/>
                  </a:cubicBezTo>
                  <a:cubicBezTo>
                    <a:pt x="1271512" y="654302"/>
                    <a:pt x="1267374" y="643573"/>
                    <a:pt x="1267374" y="643573"/>
                  </a:cubicBezTo>
                  <a:cubicBezTo>
                    <a:pt x="1267374" y="643573"/>
                    <a:pt x="1217562" y="680051"/>
                    <a:pt x="1202848" y="686488"/>
                  </a:cubicBezTo>
                  <a:cubicBezTo>
                    <a:pt x="1198556" y="688481"/>
                    <a:pt x="1192579" y="695991"/>
                    <a:pt x="1186295" y="706413"/>
                  </a:cubicBezTo>
                  <a:cubicBezTo>
                    <a:pt x="1183383" y="662885"/>
                    <a:pt x="1174647" y="647405"/>
                    <a:pt x="1174647" y="647405"/>
                  </a:cubicBezTo>
                  <a:lnTo>
                    <a:pt x="1177099" y="720973"/>
                  </a:lnTo>
                  <a:lnTo>
                    <a:pt x="1178478" y="719901"/>
                  </a:lnTo>
                  <a:cubicBezTo>
                    <a:pt x="1165451" y="743810"/>
                    <a:pt x="1151963" y="774924"/>
                    <a:pt x="1144606" y="793623"/>
                  </a:cubicBezTo>
                  <a:cubicBezTo>
                    <a:pt x="1132191" y="825809"/>
                    <a:pt x="1105063" y="883591"/>
                    <a:pt x="1105063" y="883591"/>
                  </a:cubicBezTo>
                  <a:lnTo>
                    <a:pt x="1117478" y="827955"/>
                  </a:lnTo>
                  <a:cubicBezTo>
                    <a:pt x="1121616" y="802359"/>
                    <a:pt x="1113339" y="793776"/>
                    <a:pt x="1113339" y="793776"/>
                  </a:cubicBezTo>
                  <a:lnTo>
                    <a:pt x="1092495" y="881598"/>
                  </a:lnTo>
                  <a:lnTo>
                    <a:pt x="1048813" y="956547"/>
                  </a:lnTo>
                  <a:cubicBezTo>
                    <a:pt x="1048813" y="956547"/>
                    <a:pt x="921448" y="954094"/>
                    <a:pt x="899990" y="974172"/>
                  </a:cubicBezTo>
                  <a:cubicBezTo>
                    <a:pt x="858455" y="1013103"/>
                    <a:pt x="798067" y="1111194"/>
                    <a:pt x="798067" y="1111194"/>
                  </a:cubicBezTo>
                  <a:cubicBezTo>
                    <a:pt x="798067" y="1111194"/>
                    <a:pt x="834391" y="1023218"/>
                    <a:pt x="832246" y="1010497"/>
                  </a:cubicBezTo>
                  <a:cubicBezTo>
                    <a:pt x="830100" y="997622"/>
                    <a:pt x="989805" y="859221"/>
                    <a:pt x="989805" y="859221"/>
                  </a:cubicBezTo>
                  <a:lnTo>
                    <a:pt x="1025210" y="792856"/>
                  </a:lnTo>
                  <a:cubicBezTo>
                    <a:pt x="1025210" y="792856"/>
                    <a:pt x="1027203" y="764961"/>
                    <a:pt x="1041763" y="737220"/>
                  </a:cubicBezTo>
                  <a:cubicBezTo>
                    <a:pt x="1056324" y="709325"/>
                    <a:pt x="1203921" y="606635"/>
                    <a:pt x="1224765" y="583032"/>
                  </a:cubicBezTo>
                  <a:cubicBezTo>
                    <a:pt x="1245610" y="559429"/>
                    <a:pt x="1222773" y="565866"/>
                    <a:pt x="1222773" y="565866"/>
                  </a:cubicBezTo>
                  <a:lnTo>
                    <a:pt x="1156254" y="623648"/>
                  </a:lnTo>
                  <a:lnTo>
                    <a:pt x="1075176" y="694305"/>
                  </a:lnTo>
                  <a:cubicBezTo>
                    <a:pt x="1075176" y="694305"/>
                    <a:pt x="1031494" y="728637"/>
                    <a:pt x="1035632" y="707179"/>
                  </a:cubicBezTo>
                  <a:cubicBezTo>
                    <a:pt x="1039771" y="685722"/>
                    <a:pt x="1064754" y="634377"/>
                    <a:pt x="1064754" y="634377"/>
                  </a:cubicBezTo>
                  <a:cubicBezTo>
                    <a:pt x="1064754" y="634377"/>
                    <a:pt x="1098013" y="602191"/>
                    <a:pt x="1108435" y="593608"/>
                  </a:cubicBezTo>
                  <a:cubicBezTo>
                    <a:pt x="1118857" y="585025"/>
                    <a:pt x="1208212" y="465169"/>
                    <a:pt x="1214496" y="450149"/>
                  </a:cubicBezTo>
                  <a:cubicBezTo>
                    <a:pt x="1220780" y="435128"/>
                    <a:pt x="1222773" y="411678"/>
                    <a:pt x="1222773" y="411678"/>
                  </a:cubicBezTo>
                  <a:cubicBezTo>
                    <a:pt x="1222773" y="411678"/>
                    <a:pt x="1195798" y="456586"/>
                    <a:pt x="1179091" y="484481"/>
                  </a:cubicBezTo>
                  <a:cubicBezTo>
                    <a:pt x="1162538" y="512222"/>
                    <a:pt x="1124988" y="552992"/>
                    <a:pt x="1120849" y="559429"/>
                  </a:cubicBezTo>
                  <a:cubicBezTo>
                    <a:pt x="1116711" y="565866"/>
                    <a:pt x="1071037" y="595907"/>
                    <a:pt x="1071037" y="595907"/>
                  </a:cubicBezTo>
                  <a:lnTo>
                    <a:pt x="1083452" y="535979"/>
                  </a:lnTo>
                  <a:cubicBezTo>
                    <a:pt x="1083452" y="535979"/>
                    <a:pt x="1087590" y="499501"/>
                    <a:pt x="1102151" y="476051"/>
                  </a:cubicBezTo>
                  <a:cubicBezTo>
                    <a:pt x="1116711" y="452448"/>
                    <a:pt x="1112573" y="418116"/>
                    <a:pt x="1104296" y="448156"/>
                  </a:cubicBezTo>
                  <a:cubicBezTo>
                    <a:pt x="1096020" y="478197"/>
                    <a:pt x="1081460" y="512375"/>
                    <a:pt x="1081460" y="512375"/>
                  </a:cubicBezTo>
                  <a:lnTo>
                    <a:pt x="1050193" y="623801"/>
                  </a:lnTo>
                  <a:lnTo>
                    <a:pt x="1021072" y="546708"/>
                  </a:lnTo>
                  <a:cubicBezTo>
                    <a:pt x="1021072" y="546708"/>
                    <a:pt x="1025210" y="512375"/>
                    <a:pt x="1027356" y="488925"/>
                  </a:cubicBezTo>
                  <a:cubicBezTo>
                    <a:pt x="1029502" y="465322"/>
                    <a:pt x="1025363" y="463176"/>
                    <a:pt x="1025363" y="463176"/>
                  </a:cubicBezTo>
                  <a:lnTo>
                    <a:pt x="1006665" y="533833"/>
                  </a:lnTo>
                  <a:cubicBezTo>
                    <a:pt x="1006665" y="533833"/>
                    <a:pt x="987046" y="511609"/>
                    <a:pt x="971413" y="496282"/>
                  </a:cubicBezTo>
                  <a:lnTo>
                    <a:pt x="972639" y="488466"/>
                  </a:lnTo>
                  <a:lnTo>
                    <a:pt x="968501" y="493523"/>
                  </a:lnTo>
                  <a:cubicBezTo>
                    <a:pt x="962523" y="487853"/>
                    <a:pt x="957466" y="483561"/>
                    <a:pt x="954707" y="482488"/>
                  </a:cubicBezTo>
                  <a:cubicBezTo>
                    <a:pt x="944285" y="478197"/>
                    <a:pt x="944285" y="484634"/>
                    <a:pt x="944285" y="484634"/>
                  </a:cubicBezTo>
                  <a:lnTo>
                    <a:pt x="960531" y="503333"/>
                  </a:lnTo>
                  <a:lnTo>
                    <a:pt x="943059" y="524943"/>
                  </a:lnTo>
                  <a:lnTo>
                    <a:pt x="898917" y="552838"/>
                  </a:lnTo>
                  <a:lnTo>
                    <a:pt x="924053" y="516360"/>
                  </a:lnTo>
                  <a:lnTo>
                    <a:pt x="942292" y="454900"/>
                  </a:lnTo>
                  <a:lnTo>
                    <a:pt x="969727" y="336577"/>
                  </a:lnTo>
                  <a:lnTo>
                    <a:pt x="984441" y="302245"/>
                  </a:lnTo>
                  <a:cubicBezTo>
                    <a:pt x="984441" y="302245"/>
                    <a:pt x="1017853" y="270059"/>
                    <a:pt x="1023218" y="263775"/>
                  </a:cubicBezTo>
                  <a:cubicBezTo>
                    <a:pt x="1028582" y="257337"/>
                    <a:pt x="1025976" y="246608"/>
                    <a:pt x="1025976" y="246608"/>
                  </a:cubicBezTo>
                  <a:cubicBezTo>
                    <a:pt x="1025976" y="246608"/>
                    <a:pt x="993790" y="283086"/>
                    <a:pt x="984441" y="289370"/>
                  </a:cubicBezTo>
                  <a:cubicBezTo>
                    <a:pt x="975092" y="295808"/>
                    <a:pt x="955013" y="364318"/>
                    <a:pt x="946890" y="396505"/>
                  </a:cubicBezTo>
                  <a:cubicBezTo>
                    <a:pt x="938920" y="428691"/>
                    <a:pt x="921448" y="486473"/>
                    <a:pt x="921448" y="486473"/>
                  </a:cubicBezTo>
                  <a:lnTo>
                    <a:pt x="929571" y="430837"/>
                  </a:lnTo>
                  <a:cubicBezTo>
                    <a:pt x="932176" y="405088"/>
                    <a:pt x="926812" y="396505"/>
                    <a:pt x="926812" y="396505"/>
                  </a:cubicBezTo>
                  <a:lnTo>
                    <a:pt x="913478" y="484327"/>
                  </a:lnTo>
                  <a:lnTo>
                    <a:pt x="885430" y="559276"/>
                  </a:lnTo>
                  <a:cubicBezTo>
                    <a:pt x="885430" y="559276"/>
                    <a:pt x="876387" y="578128"/>
                    <a:pt x="857535" y="604949"/>
                  </a:cubicBezTo>
                  <a:cubicBezTo>
                    <a:pt x="858455" y="585331"/>
                    <a:pt x="860907" y="525557"/>
                    <a:pt x="859834" y="508697"/>
                  </a:cubicBezTo>
                  <a:cubicBezTo>
                    <a:pt x="858608" y="488466"/>
                    <a:pt x="854776" y="501034"/>
                    <a:pt x="854776" y="501034"/>
                  </a:cubicBezTo>
                  <a:lnTo>
                    <a:pt x="850025" y="615372"/>
                  </a:lnTo>
                  <a:cubicBezTo>
                    <a:pt x="848032" y="617977"/>
                    <a:pt x="846040" y="620736"/>
                    <a:pt x="843894" y="623342"/>
                  </a:cubicBezTo>
                  <a:cubicBezTo>
                    <a:pt x="815846" y="659820"/>
                    <a:pt x="778295" y="760363"/>
                    <a:pt x="778295" y="760363"/>
                  </a:cubicBezTo>
                  <a:cubicBezTo>
                    <a:pt x="778295" y="760363"/>
                    <a:pt x="793009" y="638362"/>
                    <a:pt x="791630" y="625487"/>
                  </a:cubicBezTo>
                  <a:cubicBezTo>
                    <a:pt x="790250" y="612613"/>
                    <a:pt x="821057" y="503486"/>
                    <a:pt x="821057" y="503486"/>
                  </a:cubicBezTo>
                  <a:lnTo>
                    <a:pt x="843894" y="437121"/>
                  </a:lnTo>
                  <a:cubicBezTo>
                    <a:pt x="843894" y="437121"/>
                    <a:pt x="845273" y="409226"/>
                    <a:pt x="854623" y="381484"/>
                  </a:cubicBezTo>
                  <a:cubicBezTo>
                    <a:pt x="863972" y="353590"/>
                    <a:pt x="958998" y="250900"/>
                    <a:pt x="972486" y="227297"/>
                  </a:cubicBezTo>
                  <a:cubicBezTo>
                    <a:pt x="985820" y="203693"/>
                    <a:pt x="971107" y="210131"/>
                    <a:pt x="971107" y="210131"/>
                  </a:cubicBezTo>
                  <a:lnTo>
                    <a:pt x="928192" y="267913"/>
                  </a:lnTo>
                  <a:lnTo>
                    <a:pt x="875927" y="338569"/>
                  </a:lnTo>
                  <a:cubicBezTo>
                    <a:pt x="875927" y="338569"/>
                    <a:pt x="847879" y="372901"/>
                    <a:pt x="850485" y="351444"/>
                  </a:cubicBezTo>
                  <a:cubicBezTo>
                    <a:pt x="853090" y="329986"/>
                    <a:pt x="869183" y="278642"/>
                    <a:pt x="869183" y="278642"/>
                  </a:cubicBezTo>
                  <a:cubicBezTo>
                    <a:pt x="869183" y="278642"/>
                    <a:pt x="890641" y="246455"/>
                    <a:pt x="897231" y="237872"/>
                  </a:cubicBezTo>
                  <a:cubicBezTo>
                    <a:pt x="903975" y="229289"/>
                    <a:pt x="961451" y="109433"/>
                    <a:pt x="965589" y="94413"/>
                  </a:cubicBezTo>
                  <a:cubicBezTo>
                    <a:pt x="969574" y="79393"/>
                    <a:pt x="970953" y="55790"/>
                    <a:pt x="970953" y="55790"/>
                  </a:cubicBezTo>
                  <a:cubicBezTo>
                    <a:pt x="970953" y="55790"/>
                    <a:pt x="953481" y="100697"/>
                    <a:pt x="942752" y="128592"/>
                  </a:cubicBezTo>
                  <a:cubicBezTo>
                    <a:pt x="932023" y="156487"/>
                    <a:pt x="907960" y="197103"/>
                    <a:pt x="905355" y="203540"/>
                  </a:cubicBezTo>
                  <a:cubicBezTo>
                    <a:pt x="902749" y="209977"/>
                    <a:pt x="873168" y="240018"/>
                    <a:pt x="873168" y="240018"/>
                  </a:cubicBezTo>
                  <a:lnTo>
                    <a:pt x="887422" y="175645"/>
                  </a:lnTo>
                  <a:cubicBezTo>
                    <a:pt x="887422" y="175645"/>
                    <a:pt x="888189" y="151122"/>
                    <a:pt x="897538" y="127519"/>
                  </a:cubicBezTo>
                  <a:cubicBezTo>
                    <a:pt x="906887" y="103916"/>
                    <a:pt x="899837" y="62227"/>
                    <a:pt x="894473" y="92114"/>
                  </a:cubicBezTo>
                  <a:cubicBezTo>
                    <a:pt x="889108" y="122155"/>
                    <a:pt x="879759" y="156334"/>
                    <a:pt x="879759" y="156334"/>
                  </a:cubicBezTo>
                  <a:lnTo>
                    <a:pt x="859681" y="267606"/>
                  </a:lnTo>
                  <a:lnTo>
                    <a:pt x="840982" y="190512"/>
                  </a:lnTo>
                  <a:cubicBezTo>
                    <a:pt x="840982" y="190512"/>
                    <a:pt x="843741" y="156334"/>
                    <a:pt x="844967" y="132730"/>
                  </a:cubicBezTo>
                  <a:cubicBezTo>
                    <a:pt x="846346" y="109127"/>
                    <a:pt x="843587" y="106981"/>
                    <a:pt x="843587" y="106981"/>
                  </a:cubicBezTo>
                  <a:lnTo>
                    <a:pt x="831479" y="177638"/>
                  </a:lnTo>
                  <a:cubicBezTo>
                    <a:pt x="831479" y="177638"/>
                    <a:pt x="804658" y="130584"/>
                    <a:pt x="798067" y="126293"/>
                  </a:cubicBezTo>
                  <a:cubicBezTo>
                    <a:pt x="791323" y="122001"/>
                    <a:pt x="791323" y="128439"/>
                    <a:pt x="791323" y="128439"/>
                  </a:cubicBezTo>
                  <a:lnTo>
                    <a:pt x="826115" y="190512"/>
                  </a:lnTo>
                  <a:cubicBezTo>
                    <a:pt x="826115" y="190512"/>
                    <a:pt x="847572" y="252586"/>
                    <a:pt x="847572" y="278335"/>
                  </a:cubicBezTo>
                  <a:cubicBezTo>
                    <a:pt x="847572" y="304084"/>
                    <a:pt x="838223" y="355429"/>
                    <a:pt x="838223" y="355429"/>
                  </a:cubicBezTo>
                  <a:cubicBezTo>
                    <a:pt x="835617" y="336117"/>
                    <a:pt x="814160" y="244003"/>
                    <a:pt x="814160" y="244003"/>
                  </a:cubicBezTo>
                  <a:lnTo>
                    <a:pt x="807416" y="239711"/>
                  </a:lnTo>
                  <a:lnTo>
                    <a:pt x="831479" y="353130"/>
                  </a:lnTo>
                  <a:cubicBezTo>
                    <a:pt x="831479" y="353130"/>
                    <a:pt x="835464" y="400183"/>
                    <a:pt x="832859" y="423787"/>
                  </a:cubicBezTo>
                  <a:cubicBezTo>
                    <a:pt x="830100" y="447390"/>
                    <a:pt x="814160" y="470993"/>
                    <a:pt x="814160" y="470993"/>
                  </a:cubicBezTo>
                  <a:cubicBezTo>
                    <a:pt x="814160" y="470993"/>
                    <a:pt x="783353" y="434515"/>
                    <a:pt x="783353" y="400337"/>
                  </a:cubicBezTo>
                  <a:cubicBezTo>
                    <a:pt x="783353" y="366158"/>
                    <a:pt x="798067" y="333971"/>
                    <a:pt x="800826" y="318951"/>
                  </a:cubicBezTo>
                  <a:cubicBezTo>
                    <a:pt x="803431" y="303931"/>
                    <a:pt x="792856" y="314660"/>
                    <a:pt x="792856" y="314660"/>
                  </a:cubicBezTo>
                  <a:cubicBezTo>
                    <a:pt x="783506" y="336117"/>
                    <a:pt x="775383" y="391753"/>
                    <a:pt x="775383" y="391753"/>
                  </a:cubicBezTo>
                  <a:cubicBezTo>
                    <a:pt x="775383" y="391753"/>
                    <a:pt x="763275" y="331826"/>
                    <a:pt x="760669" y="323243"/>
                  </a:cubicBezTo>
                  <a:cubicBezTo>
                    <a:pt x="757911" y="314660"/>
                    <a:pt x="752700" y="316805"/>
                    <a:pt x="752700" y="316805"/>
                  </a:cubicBezTo>
                  <a:lnTo>
                    <a:pt x="767413" y="400337"/>
                  </a:lnTo>
                  <a:lnTo>
                    <a:pt x="806190" y="494596"/>
                  </a:lnTo>
                  <a:lnTo>
                    <a:pt x="795461" y="537358"/>
                  </a:lnTo>
                  <a:cubicBezTo>
                    <a:pt x="795461" y="537358"/>
                    <a:pt x="774004" y="614452"/>
                    <a:pt x="766034" y="661505"/>
                  </a:cubicBezTo>
                  <a:cubicBezTo>
                    <a:pt x="757911" y="708712"/>
                    <a:pt x="751320" y="759904"/>
                    <a:pt x="751320" y="759904"/>
                  </a:cubicBezTo>
                  <a:cubicBezTo>
                    <a:pt x="751320" y="759904"/>
                    <a:pt x="719134" y="700129"/>
                    <a:pt x="713769" y="689400"/>
                  </a:cubicBezTo>
                  <a:cubicBezTo>
                    <a:pt x="708405" y="678671"/>
                    <a:pt x="689706" y="580120"/>
                    <a:pt x="689706" y="573836"/>
                  </a:cubicBezTo>
                  <a:cubicBezTo>
                    <a:pt x="689706" y="567552"/>
                    <a:pt x="717755" y="535212"/>
                    <a:pt x="721739" y="526783"/>
                  </a:cubicBezTo>
                  <a:cubicBezTo>
                    <a:pt x="725724" y="518200"/>
                    <a:pt x="736453" y="469001"/>
                    <a:pt x="736453" y="469001"/>
                  </a:cubicBezTo>
                  <a:lnTo>
                    <a:pt x="735074" y="453980"/>
                  </a:lnTo>
                  <a:lnTo>
                    <a:pt x="717601" y="516054"/>
                  </a:lnTo>
                  <a:lnTo>
                    <a:pt x="684035" y="554678"/>
                  </a:lnTo>
                  <a:lnTo>
                    <a:pt x="676066" y="499041"/>
                  </a:lnTo>
                  <a:cubicBezTo>
                    <a:pt x="676066" y="499041"/>
                    <a:pt x="670701" y="400490"/>
                    <a:pt x="670701" y="366311"/>
                  </a:cubicBezTo>
                  <a:cubicBezTo>
                    <a:pt x="670701" y="332132"/>
                    <a:pt x="678671" y="308529"/>
                    <a:pt x="678671" y="308529"/>
                  </a:cubicBezTo>
                  <a:lnTo>
                    <a:pt x="704113" y="267760"/>
                  </a:lnTo>
                  <a:lnTo>
                    <a:pt x="737526" y="218560"/>
                  </a:lnTo>
                  <a:lnTo>
                    <a:pt x="768333" y="156487"/>
                  </a:lnTo>
                  <a:lnTo>
                    <a:pt x="768333" y="145758"/>
                  </a:lnTo>
                  <a:cubicBezTo>
                    <a:pt x="768333" y="145758"/>
                    <a:pt x="737526" y="197256"/>
                    <a:pt x="734920" y="205686"/>
                  </a:cubicBezTo>
                  <a:cubicBezTo>
                    <a:pt x="732315" y="214269"/>
                    <a:pt x="706872" y="248448"/>
                    <a:pt x="706872" y="248448"/>
                  </a:cubicBezTo>
                  <a:lnTo>
                    <a:pt x="672080" y="289064"/>
                  </a:lnTo>
                  <a:cubicBezTo>
                    <a:pt x="672080" y="289064"/>
                    <a:pt x="665337" y="149896"/>
                    <a:pt x="668096" y="128439"/>
                  </a:cubicBezTo>
                  <a:cubicBezTo>
                    <a:pt x="670701" y="106981"/>
                    <a:pt x="705646" y="55636"/>
                    <a:pt x="705646" y="55636"/>
                  </a:cubicBezTo>
                  <a:lnTo>
                    <a:pt x="704267" y="47053"/>
                  </a:lnTo>
                  <a:lnTo>
                    <a:pt x="665490" y="106981"/>
                  </a:lnTo>
                  <a:lnTo>
                    <a:pt x="665490" y="74948"/>
                  </a:lnTo>
                  <a:lnTo>
                    <a:pt x="670854" y="10729"/>
                  </a:lnTo>
                  <a:lnTo>
                    <a:pt x="668249" y="0"/>
                  </a:lnTo>
                  <a:lnTo>
                    <a:pt x="658899" y="72802"/>
                  </a:lnTo>
                  <a:lnTo>
                    <a:pt x="656294" y="167062"/>
                  </a:lnTo>
                  <a:lnTo>
                    <a:pt x="658899" y="282780"/>
                  </a:lnTo>
                  <a:cubicBezTo>
                    <a:pt x="658899" y="282780"/>
                    <a:pt x="637442" y="261322"/>
                    <a:pt x="629472" y="242010"/>
                  </a:cubicBezTo>
                  <a:cubicBezTo>
                    <a:pt x="627479" y="237412"/>
                    <a:pt x="624414" y="230209"/>
                    <a:pt x="620889" y="222086"/>
                  </a:cubicBezTo>
                  <a:lnTo>
                    <a:pt x="610773" y="139167"/>
                  </a:lnTo>
                  <a:cubicBezTo>
                    <a:pt x="610773" y="139167"/>
                    <a:pt x="605409" y="100544"/>
                    <a:pt x="604029" y="124147"/>
                  </a:cubicBezTo>
                  <a:cubicBezTo>
                    <a:pt x="603110" y="139934"/>
                    <a:pt x="606482" y="174113"/>
                    <a:pt x="608781" y="194804"/>
                  </a:cubicBezTo>
                  <a:cubicBezTo>
                    <a:pt x="600657" y="176565"/>
                    <a:pt x="593301" y="160472"/>
                    <a:pt x="593301" y="160472"/>
                  </a:cubicBezTo>
                  <a:lnTo>
                    <a:pt x="559429" y="102996"/>
                  </a:lnTo>
                  <a:lnTo>
                    <a:pt x="561115" y="104835"/>
                  </a:lnTo>
                  <a:cubicBezTo>
                    <a:pt x="561115" y="104835"/>
                    <a:pt x="543642" y="27742"/>
                    <a:pt x="535672" y="17013"/>
                  </a:cubicBezTo>
                  <a:cubicBezTo>
                    <a:pt x="529081" y="8276"/>
                    <a:pt x="545021" y="67131"/>
                    <a:pt x="550999" y="88589"/>
                  </a:cubicBezTo>
                  <a:lnTo>
                    <a:pt x="550386" y="87669"/>
                  </a:lnTo>
                  <a:lnTo>
                    <a:pt x="542416" y="89815"/>
                  </a:lnTo>
                  <a:lnTo>
                    <a:pt x="587936" y="169055"/>
                  </a:lnTo>
                  <a:lnTo>
                    <a:pt x="613379" y="231128"/>
                  </a:lnTo>
                  <a:lnTo>
                    <a:pt x="653535" y="312514"/>
                  </a:lnTo>
                  <a:lnTo>
                    <a:pt x="657520" y="381025"/>
                  </a:lnTo>
                  <a:lnTo>
                    <a:pt x="657520" y="464556"/>
                  </a:lnTo>
                  <a:cubicBezTo>
                    <a:pt x="657520" y="464556"/>
                    <a:pt x="624108" y="417502"/>
                    <a:pt x="595906" y="389608"/>
                  </a:cubicBezTo>
                  <a:cubicBezTo>
                    <a:pt x="583645" y="377499"/>
                    <a:pt x="574449" y="362939"/>
                    <a:pt x="568012" y="350371"/>
                  </a:cubicBezTo>
                  <a:cubicBezTo>
                    <a:pt x="564486" y="335198"/>
                    <a:pt x="553911" y="289677"/>
                    <a:pt x="551765" y="282627"/>
                  </a:cubicBezTo>
                  <a:cubicBezTo>
                    <a:pt x="549006" y="274043"/>
                    <a:pt x="543795" y="271898"/>
                    <a:pt x="543795" y="271898"/>
                  </a:cubicBezTo>
                  <a:lnTo>
                    <a:pt x="553604" y="322630"/>
                  </a:lnTo>
                  <a:lnTo>
                    <a:pt x="549160" y="325388"/>
                  </a:lnTo>
                  <a:cubicBezTo>
                    <a:pt x="549160" y="325388"/>
                    <a:pt x="550539" y="329067"/>
                    <a:pt x="552991" y="334738"/>
                  </a:cubicBezTo>
                  <a:lnTo>
                    <a:pt x="505018" y="295348"/>
                  </a:lnTo>
                  <a:cubicBezTo>
                    <a:pt x="505018" y="295348"/>
                    <a:pt x="503639" y="306077"/>
                    <a:pt x="509003" y="310368"/>
                  </a:cubicBezTo>
                  <a:cubicBezTo>
                    <a:pt x="514214" y="314506"/>
                    <a:pt x="559429" y="352670"/>
                    <a:pt x="562340" y="355122"/>
                  </a:cubicBezTo>
                  <a:cubicBezTo>
                    <a:pt x="570310" y="371216"/>
                    <a:pt x="580733" y="389608"/>
                    <a:pt x="590695" y="398191"/>
                  </a:cubicBezTo>
                  <a:cubicBezTo>
                    <a:pt x="610773" y="415357"/>
                    <a:pt x="663038" y="492451"/>
                    <a:pt x="663038" y="492451"/>
                  </a:cubicBezTo>
                  <a:lnTo>
                    <a:pt x="673766" y="595294"/>
                  </a:lnTo>
                  <a:lnTo>
                    <a:pt x="704573" y="702428"/>
                  </a:lnTo>
                  <a:lnTo>
                    <a:pt x="669782" y="663958"/>
                  </a:lnTo>
                  <a:lnTo>
                    <a:pt x="593454" y="546094"/>
                  </a:lnTo>
                  <a:lnTo>
                    <a:pt x="562954" y="518200"/>
                  </a:lnTo>
                  <a:cubicBezTo>
                    <a:pt x="559122" y="495209"/>
                    <a:pt x="545634" y="417809"/>
                    <a:pt x="539963" y="406927"/>
                  </a:cubicBezTo>
                  <a:cubicBezTo>
                    <a:pt x="534446" y="396198"/>
                    <a:pt x="546401" y="478810"/>
                    <a:pt x="550692" y="506858"/>
                  </a:cubicBezTo>
                  <a:lnTo>
                    <a:pt x="546707" y="503179"/>
                  </a:lnTo>
                  <a:lnTo>
                    <a:pt x="465015" y="400337"/>
                  </a:lnTo>
                  <a:lnTo>
                    <a:pt x="447696" y="372135"/>
                  </a:lnTo>
                  <a:cubicBezTo>
                    <a:pt x="442485" y="350371"/>
                    <a:pt x="429917" y="270978"/>
                    <a:pt x="426239" y="261169"/>
                  </a:cubicBezTo>
                  <a:cubicBezTo>
                    <a:pt x="422253" y="250440"/>
                    <a:pt x="420874" y="256877"/>
                    <a:pt x="420874" y="256877"/>
                  </a:cubicBezTo>
                  <a:lnTo>
                    <a:pt x="437120" y="354969"/>
                  </a:lnTo>
                  <a:lnTo>
                    <a:pt x="400949" y="296267"/>
                  </a:lnTo>
                  <a:cubicBezTo>
                    <a:pt x="378112" y="224231"/>
                    <a:pt x="379339" y="214116"/>
                    <a:pt x="379339" y="214116"/>
                  </a:cubicBezTo>
                  <a:cubicBezTo>
                    <a:pt x="370142" y="214116"/>
                    <a:pt x="378112" y="247681"/>
                    <a:pt x="383936" y="268526"/>
                  </a:cubicBezTo>
                  <a:lnTo>
                    <a:pt x="383477" y="267606"/>
                  </a:lnTo>
                  <a:lnTo>
                    <a:pt x="375507" y="267606"/>
                  </a:lnTo>
                  <a:lnTo>
                    <a:pt x="375813" y="268219"/>
                  </a:lnTo>
                  <a:cubicBezTo>
                    <a:pt x="366464" y="261322"/>
                    <a:pt x="346386" y="246302"/>
                    <a:pt x="339336" y="239711"/>
                  </a:cubicBezTo>
                  <a:lnTo>
                    <a:pt x="339336" y="248294"/>
                  </a:lnTo>
                  <a:lnTo>
                    <a:pt x="383477" y="280634"/>
                  </a:lnTo>
                  <a:lnTo>
                    <a:pt x="457199" y="402482"/>
                  </a:lnTo>
                  <a:lnTo>
                    <a:pt x="491377" y="449229"/>
                  </a:lnTo>
                  <a:lnTo>
                    <a:pt x="430530" y="411065"/>
                  </a:lnTo>
                  <a:cubicBezTo>
                    <a:pt x="430530" y="411065"/>
                    <a:pt x="431909" y="421794"/>
                    <a:pt x="437274" y="426086"/>
                  </a:cubicBezTo>
                  <a:cubicBezTo>
                    <a:pt x="441565" y="429457"/>
                    <a:pt x="484634" y="453520"/>
                    <a:pt x="501493" y="463023"/>
                  </a:cubicBezTo>
                  <a:lnTo>
                    <a:pt x="532300" y="505325"/>
                  </a:lnTo>
                  <a:lnTo>
                    <a:pt x="561727" y="534446"/>
                  </a:lnTo>
                  <a:cubicBezTo>
                    <a:pt x="537051" y="526783"/>
                    <a:pt x="485706" y="513142"/>
                    <a:pt x="462103" y="508084"/>
                  </a:cubicBezTo>
                  <a:lnTo>
                    <a:pt x="463942" y="507777"/>
                  </a:lnTo>
                  <a:lnTo>
                    <a:pt x="409532" y="458119"/>
                  </a:lnTo>
                  <a:cubicBezTo>
                    <a:pt x="409532" y="458119"/>
                    <a:pt x="415663" y="474825"/>
                    <a:pt x="446930" y="505172"/>
                  </a:cubicBezTo>
                  <a:cubicBezTo>
                    <a:pt x="434822" y="503333"/>
                    <a:pt x="425319" y="502873"/>
                    <a:pt x="421027" y="504865"/>
                  </a:cubicBezTo>
                  <a:cubicBezTo>
                    <a:pt x="406773" y="511762"/>
                    <a:pt x="346692" y="526016"/>
                    <a:pt x="346692" y="526016"/>
                  </a:cubicBezTo>
                  <a:cubicBezTo>
                    <a:pt x="346692" y="526016"/>
                    <a:pt x="354049" y="530614"/>
                    <a:pt x="364318" y="528469"/>
                  </a:cubicBezTo>
                  <a:cubicBezTo>
                    <a:pt x="374587" y="526323"/>
                    <a:pt x="430837" y="513142"/>
                    <a:pt x="430837" y="513142"/>
                  </a:cubicBezTo>
                  <a:lnTo>
                    <a:pt x="471759" y="518046"/>
                  </a:lnTo>
                  <a:lnTo>
                    <a:pt x="507624" y="529082"/>
                  </a:lnTo>
                  <a:cubicBezTo>
                    <a:pt x="502566" y="530308"/>
                    <a:pt x="496742" y="532147"/>
                    <a:pt x="490918" y="534599"/>
                  </a:cubicBezTo>
                  <a:lnTo>
                    <a:pt x="435434" y="558203"/>
                  </a:lnTo>
                  <a:cubicBezTo>
                    <a:pt x="422867" y="563567"/>
                    <a:pt x="414897" y="569391"/>
                    <a:pt x="417962" y="571077"/>
                  </a:cubicBezTo>
                  <a:cubicBezTo>
                    <a:pt x="420874" y="572763"/>
                    <a:pt x="433749" y="570004"/>
                    <a:pt x="440799" y="564793"/>
                  </a:cubicBezTo>
                  <a:lnTo>
                    <a:pt x="497662" y="541803"/>
                  </a:lnTo>
                  <a:cubicBezTo>
                    <a:pt x="510996" y="538738"/>
                    <a:pt x="516820" y="535366"/>
                    <a:pt x="519426" y="532760"/>
                  </a:cubicBezTo>
                  <a:lnTo>
                    <a:pt x="578434" y="550846"/>
                  </a:lnTo>
                  <a:lnTo>
                    <a:pt x="640967" y="646638"/>
                  </a:lnTo>
                  <a:lnTo>
                    <a:pt x="600811" y="633764"/>
                  </a:lnTo>
                  <a:lnTo>
                    <a:pt x="592841" y="638055"/>
                  </a:lnTo>
                  <a:lnTo>
                    <a:pt x="646332" y="663804"/>
                  </a:lnTo>
                  <a:lnTo>
                    <a:pt x="697216" y="730170"/>
                  </a:lnTo>
                  <a:lnTo>
                    <a:pt x="754845" y="828721"/>
                  </a:lnTo>
                  <a:lnTo>
                    <a:pt x="756225" y="895086"/>
                  </a:lnTo>
                  <a:lnTo>
                    <a:pt x="749481" y="886503"/>
                  </a:lnTo>
                  <a:lnTo>
                    <a:pt x="725111" y="845887"/>
                  </a:lnTo>
                  <a:cubicBezTo>
                    <a:pt x="730016" y="832399"/>
                    <a:pt x="734307" y="819985"/>
                    <a:pt x="734307" y="819985"/>
                  </a:cubicBezTo>
                  <a:lnTo>
                    <a:pt x="732162" y="804964"/>
                  </a:lnTo>
                  <a:lnTo>
                    <a:pt x="718827" y="835618"/>
                  </a:lnTo>
                  <a:lnTo>
                    <a:pt x="717295" y="833012"/>
                  </a:lnTo>
                  <a:lnTo>
                    <a:pt x="688480" y="797148"/>
                  </a:lnTo>
                  <a:cubicBezTo>
                    <a:pt x="686028" y="784273"/>
                    <a:pt x="677598" y="740745"/>
                    <a:pt x="673153" y="728024"/>
                  </a:cubicBezTo>
                  <a:cubicBezTo>
                    <a:pt x="667789" y="713003"/>
                    <a:pt x="662425" y="715149"/>
                    <a:pt x="662425" y="715149"/>
                  </a:cubicBezTo>
                  <a:lnTo>
                    <a:pt x="675759" y="779369"/>
                  </a:lnTo>
                  <a:lnTo>
                    <a:pt x="681123" y="787952"/>
                  </a:lnTo>
                  <a:lnTo>
                    <a:pt x="669168" y="772931"/>
                  </a:lnTo>
                  <a:lnTo>
                    <a:pt x="596826" y="697983"/>
                  </a:lnTo>
                  <a:cubicBezTo>
                    <a:pt x="586097" y="682963"/>
                    <a:pt x="573989" y="644493"/>
                    <a:pt x="573989" y="644493"/>
                  </a:cubicBezTo>
                  <a:lnTo>
                    <a:pt x="566019" y="642347"/>
                  </a:lnTo>
                  <a:lnTo>
                    <a:pt x="590082" y="697983"/>
                  </a:lnTo>
                  <a:lnTo>
                    <a:pt x="612613" y="722813"/>
                  </a:lnTo>
                  <a:cubicBezTo>
                    <a:pt x="603723" y="720054"/>
                    <a:pt x="575982" y="712237"/>
                    <a:pt x="579353" y="719441"/>
                  </a:cubicBezTo>
                  <a:cubicBezTo>
                    <a:pt x="582725" y="726491"/>
                    <a:pt x="612459" y="732162"/>
                    <a:pt x="622728" y="733848"/>
                  </a:cubicBezTo>
                  <a:lnTo>
                    <a:pt x="658440" y="772931"/>
                  </a:lnTo>
                  <a:lnTo>
                    <a:pt x="699975" y="832859"/>
                  </a:lnTo>
                  <a:cubicBezTo>
                    <a:pt x="699975" y="832859"/>
                    <a:pt x="704880" y="840829"/>
                    <a:pt x="711624" y="852171"/>
                  </a:cubicBezTo>
                  <a:lnTo>
                    <a:pt x="705186" y="866885"/>
                  </a:lnTo>
                  <a:lnTo>
                    <a:pt x="653229" y="905355"/>
                  </a:lnTo>
                  <a:lnTo>
                    <a:pt x="640814" y="849719"/>
                  </a:lnTo>
                  <a:cubicBezTo>
                    <a:pt x="640814" y="849719"/>
                    <a:pt x="640354" y="833626"/>
                    <a:pt x="611386" y="814007"/>
                  </a:cubicBezTo>
                  <a:lnTo>
                    <a:pt x="611693" y="815387"/>
                  </a:lnTo>
                  <a:cubicBezTo>
                    <a:pt x="611693" y="815387"/>
                    <a:pt x="559735" y="768333"/>
                    <a:pt x="516054" y="740438"/>
                  </a:cubicBezTo>
                  <a:cubicBezTo>
                    <a:pt x="497048" y="728330"/>
                    <a:pt x="482795" y="713770"/>
                    <a:pt x="472679" y="701202"/>
                  </a:cubicBezTo>
                  <a:cubicBezTo>
                    <a:pt x="467314" y="686028"/>
                    <a:pt x="450915" y="640508"/>
                    <a:pt x="447389" y="633457"/>
                  </a:cubicBezTo>
                  <a:cubicBezTo>
                    <a:pt x="443251" y="624874"/>
                    <a:pt x="434975" y="622729"/>
                    <a:pt x="434975" y="622729"/>
                  </a:cubicBezTo>
                  <a:lnTo>
                    <a:pt x="450148" y="673460"/>
                  </a:lnTo>
                  <a:lnTo>
                    <a:pt x="443251" y="676219"/>
                  </a:lnTo>
                  <a:cubicBezTo>
                    <a:pt x="443251" y="676219"/>
                    <a:pt x="445397" y="679898"/>
                    <a:pt x="449229" y="685568"/>
                  </a:cubicBezTo>
                  <a:lnTo>
                    <a:pt x="374740" y="646179"/>
                  </a:lnTo>
                  <a:cubicBezTo>
                    <a:pt x="374740" y="646179"/>
                    <a:pt x="372595" y="656907"/>
                    <a:pt x="381024" y="661199"/>
                  </a:cubicBezTo>
                  <a:cubicBezTo>
                    <a:pt x="389148" y="665337"/>
                    <a:pt x="459345" y="703501"/>
                    <a:pt x="463789" y="705953"/>
                  </a:cubicBezTo>
                  <a:cubicBezTo>
                    <a:pt x="476051" y="722046"/>
                    <a:pt x="492144" y="740438"/>
                    <a:pt x="507777" y="749022"/>
                  </a:cubicBezTo>
                  <a:cubicBezTo>
                    <a:pt x="539044" y="766188"/>
                    <a:pt x="620123" y="843281"/>
                    <a:pt x="620123" y="843281"/>
                  </a:cubicBezTo>
                  <a:lnTo>
                    <a:pt x="636676" y="946124"/>
                  </a:lnTo>
                  <a:lnTo>
                    <a:pt x="684495" y="1053259"/>
                  </a:lnTo>
                  <a:lnTo>
                    <a:pt x="630392" y="1014789"/>
                  </a:lnTo>
                  <a:lnTo>
                    <a:pt x="511915" y="897079"/>
                  </a:lnTo>
                  <a:lnTo>
                    <a:pt x="464402" y="869184"/>
                  </a:lnTo>
                  <a:cubicBezTo>
                    <a:pt x="458272" y="846194"/>
                    <a:pt x="437580" y="768793"/>
                    <a:pt x="428691" y="757911"/>
                  </a:cubicBezTo>
                  <a:cubicBezTo>
                    <a:pt x="420108" y="747182"/>
                    <a:pt x="438653" y="829794"/>
                    <a:pt x="445244" y="857995"/>
                  </a:cubicBezTo>
                  <a:lnTo>
                    <a:pt x="439113" y="854317"/>
                  </a:lnTo>
                  <a:lnTo>
                    <a:pt x="312360" y="751474"/>
                  </a:lnTo>
                  <a:lnTo>
                    <a:pt x="285385" y="723273"/>
                  </a:lnTo>
                  <a:cubicBezTo>
                    <a:pt x="277262" y="701508"/>
                    <a:pt x="257797" y="622115"/>
                    <a:pt x="251973" y="612306"/>
                  </a:cubicBezTo>
                  <a:cubicBezTo>
                    <a:pt x="245689" y="601578"/>
                    <a:pt x="243696" y="608015"/>
                    <a:pt x="243696" y="608015"/>
                  </a:cubicBezTo>
                  <a:lnTo>
                    <a:pt x="268985" y="706106"/>
                  </a:lnTo>
                  <a:lnTo>
                    <a:pt x="212889" y="647251"/>
                  </a:lnTo>
                  <a:cubicBezTo>
                    <a:pt x="177484" y="575215"/>
                    <a:pt x="179324" y="565100"/>
                    <a:pt x="179324" y="565100"/>
                  </a:cubicBezTo>
                  <a:cubicBezTo>
                    <a:pt x="165070" y="565100"/>
                    <a:pt x="177331" y="598665"/>
                    <a:pt x="186374" y="619510"/>
                  </a:cubicBezTo>
                  <a:lnTo>
                    <a:pt x="185608" y="618590"/>
                  </a:lnTo>
                  <a:lnTo>
                    <a:pt x="173193" y="618590"/>
                  </a:lnTo>
                  <a:lnTo>
                    <a:pt x="173806" y="619203"/>
                  </a:lnTo>
                  <a:cubicBezTo>
                    <a:pt x="159246" y="612306"/>
                    <a:pt x="128132" y="597286"/>
                    <a:pt x="117097" y="590849"/>
                  </a:cubicBezTo>
                  <a:lnTo>
                    <a:pt x="117097" y="599432"/>
                  </a:lnTo>
                  <a:lnTo>
                    <a:pt x="185608" y="631771"/>
                  </a:lnTo>
                  <a:lnTo>
                    <a:pt x="242777" y="692619"/>
                  </a:lnTo>
                  <a:lnTo>
                    <a:pt x="130278" y="671468"/>
                  </a:lnTo>
                  <a:cubicBezTo>
                    <a:pt x="130278" y="671468"/>
                    <a:pt x="106521" y="682656"/>
                    <a:pt x="251819" y="702275"/>
                  </a:cubicBezTo>
                  <a:lnTo>
                    <a:pt x="299946" y="753466"/>
                  </a:lnTo>
                  <a:lnTo>
                    <a:pt x="352823" y="800213"/>
                  </a:lnTo>
                  <a:lnTo>
                    <a:pt x="258257" y="762049"/>
                  </a:lnTo>
                  <a:cubicBezTo>
                    <a:pt x="258257" y="762049"/>
                    <a:pt x="260249" y="772778"/>
                    <a:pt x="268679" y="777070"/>
                  </a:cubicBezTo>
                  <a:cubicBezTo>
                    <a:pt x="275423" y="780441"/>
                    <a:pt x="342094" y="804658"/>
                    <a:pt x="368303" y="814007"/>
                  </a:cubicBezTo>
                  <a:lnTo>
                    <a:pt x="416276" y="856309"/>
                  </a:lnTo>
                  <a:lnTo>
                    <a:pt x="478043" y="895546"/>
                  </a:lnTo>
                  <a:lnTo>
                    <a:pt x="374587" y="884357"/>
                  </a:lnTo>
                  <a:lnTo>
                    <a:pt x="294581" y="842975"/>
                  </a:lnTo>
                  <a:cubicBezTo>
                    <a:pt x="294581" y="842975"/>
                    <a:pt x="278794" y="844354"/>
                    <a:pt x="288910" y="848646"/>
                  </a:cubicBezTo>
                  <a:cubicBezTo>
                    <a:pt x="298873" y="852937"/>
                    <a:pt x="364625" y="892940"/>
                    <a:pt x="364625" y="892940"/>
                  </a:cubicBezTo>
                  <a:lnTo>
                    <a:pt x="495516" y="909647"/>
                  </a:lnTo>
                  <a:lnTo>
                    <a:pt x="584871" y="997776"/>
                  </a:lnTo>
                  <a:lnTo>
                    <a:pt x="522491" y="984901"/>
                  </a:lnTo>
                  <a:lnTo>
                    <a:pt x="510076" y="989193"/>
                  </a:lnTo>
                  <a:lnTo>
                    <a:pt x="593301" y="1014942"/>
                  </a:lnTo>
                  <a:lnTo>
                    <a:pt x="672234" y="1081307"/>
                  </a:lnTo>
                  <a:lnTo>
                    <a:pt x="761589" y="1179858"/>
                  </a:lnTo>
                  <a:lnTo>
                    <a:pt x="763582" y="1246223"/>
                  </a:lnTo>
                  <a:lnTo>
                    <a:pt x="753159" y="1237640"/>
                  </a:lnTo>
                  <a:lnTo>
                    <a:pt x="703347" y="1184150"/>
                  </a:lnTo>
                  <a:lnTo>
                    <a:pt x="658593" y="1148285"/>
                  </a:lnTo>
                  <a:cubicBezTo>
                    <a:pt x="654761" y="1135411"/>
                    <a:pt x="641887" y="1091882"/>
                    <a:pt x="634683" y="1079161"/>
                  </a:cubicBezTo>
                  <a:cubicBezTo>
                    <a:pt x="626407" y="1064141"/>
                    <a:pt x="617977" y="1066287"/>
                    <a:pt x="617977" y="1066287"/>
                  </a:cubicBezTo>
                  <a:lnTo>
                    <a:pt x="638668" y="1130506"/>
                  </a:lnTo>
                  <a:lnTo>
                    <a:pt x="646945" y="1139089"/>
                  </a:lnTo>
                  <a:lnTo>
                    <a:pt x="628246" y="1124069"/>
                  </a:lnTo>
                  <a:lnTo>
                    <a:pt x="516054" y="1049121"/>
                  </a:lnTo>
                  <a:cubicBezTo>
                    <a:pt x="499347" y="1034100"/>
                    <a:pt x="480649" y="995630"/>
                    <a:pt x="480649" y="995630"/>
                  </a:cubicBezTo>
                  <a:lnTo>
                    <a:pt x="468234" y="993484"/>
                  </a:lnTo>
                  <a:lnTo>
                    <a:pt x="505631" y="1049121"/>
                  </a:lnTo>
                  <a:lnTo>
                    <a:pt x="540730" y="1073950"/>
                  </a:lnTo>
                  <a:cubicBezTo>
                    <a:pt x="526782" y="1071191"/>
                    <a:pt x="483714" y="1063375"/>
                    <a:pt x="489078" y="1070578"/>
                  </a:cubicBezTo>
                  <a:cubicBezTo>
                    <a:pt x="494136" y="1077628"/>
                    <a:pt x="540423" y="1083299"/>
                    <a:pt x="556363" y="1084985"/>
                  </a:cubicBezTo>
                  <a:lnTo>
                    <a:pt x="611693" y="1124069"/>
                  </a:lnTo>
                  <a:lnTo>
                    <a:pt x="676066" y="1183997"/>
                  </a:lnTo>
                  <a:cubicBezTo>
                    <a:pt x="676066" y="1183997"/>
                    <a:pt x="757144" y="1269673"/>
                    <a:pt x="763275" y="1284694"/>
                  </a:cubicBezTo>
                  <a:cubicBezTo>
                    <a:pt x="769559" y="1299714"/>
                    <a:pt x="765421" y="1400258"/>
                    <a:pt x="765421" y="1400258"/>
                  </a:cubicBezTo>
                  <a:cubicBezTo>
                    <a:pt x="765421" y="1413132"/>
                    <a:pt x="748715" y="1402404"/>
                    <a:pt x="748715" y="1402404"/>
                  </a:cubicBezTo>
                  <a:lnTo>
                    <a:pt x="696757" y="1323164"/>
                  </a:lnTo>
                  <a:lnTo>
                    <a:pt x="682503" y="1305385"/>
                  </a:lnTo>
                  <a:cubicBezTo>
                    <a:pt x="673613" y="1283468"/>
                    <a:pt x="636676" y="1192120"/>
                    <a:pt x="632997" y="1185836"/>
                  </a:cubicBezTo>
                  <a:cubicBezTo>
                    <a:pt x="628706" y="1178632"/>
                    <a:pt x="623035" y="1182924"/>
                    <a:pt x="623035" y="1182924"/>
                  </a:cubicBezTo>
                  <a:lnTo>
                    <a:pt x="659053" y="1275958"/>
                  </a:lnTo>
                  <a:lnTo>
                    <a:pt x="588703" y="1188135"/>
                  </a:lnTo>
                  <a:lnTo>
                    <a:pt x="526323" y="1130353"/>
                  </a:lnTo>
                  <a:lnTo>
                    <a:pt x="472219" y="1076862"/>
                  </a:lnTo>
                  <a:lnTo>
                    <a:pt x="432676" y="1042530"/>
                  </a:lnTo>
                  <a:lnTo>
                    <a:pt x="397271" y="1025364"/>
                  </a:lnTo>
                  <a:lnTo>
                    <a:pt x="353589" y="1010344"/>
                  </a:lnTo>
                  <a:lnTo>
                    <a:pt x="295347" y="924667"/>
                  </a:lnTo>
                  <a:lnTo>
                    <a:pt x="284925" y="920375"/>
                  </a:lnTo>
                  <a:lnTo>
                    <a:pt x="339029" y="1010344"/>
                  </a:lnTo>
                  <a:lnTo>
                    <a:pt x="274503" y="1010344"/>
                  </a:lnTo>
                  <a:lnTo>
                    <a:pt x="172733" y="995324"/>
                  </a:lnTo>
                  <a:lnTo>
                    <a:pt x="141620" y="967582"/>
                  </a:lnTo>
                  <a:lnTo>
                    <a:pt x="135336" y="967582"/>
                  </a:lnTo>
                  <a:lnTo>
                    <a:pt x="168595" y="999615"/>
                  </a:lnTo>
                  <a:lnTo>
                    <a:pt x="235266" y="1012796"/>
                  </a:lnTo>
                  <a:lnTo>
                    <a:pt x="170587" y="1027357"/>
                  </a:lnTo>
                  <a:cubicBezTo>
                    <a:pt x="170587" y="1027357"/>
                    <a:pt x="168441" y="1033794"/>
                    <a:pt x="176871" y="1033794"/>
                  </a:cubicBezTo>
                  <a:cubicBezTo>
                    <a:pt x="182389" y="1033794"/>
                    <a:pt x="224997" y="1023065"/>
                    <a:pt x="252126" y="1016015"/>
                  </a:cubicBezTo>
                  <a:lnTo>
                    <a:pt x="276649" y="1020919"/>
                  </a:lnTo>
                  <a:cubicBezTo>
                    <a:pt x="276649" y="1020919"/>
                    <a:pt x="339029" y="1020919"/>
                    <a:pt x="355582" y="1025211"/>
                  </a:cubicBezTo>
                  <a:cubicBezTo>
                    <a:pt x="372288" y="1029502"/>
                    <a:pt x="430377" y="1050807"/>
                    <a:pt x="440799" y="1063681"/>
                  </a:cubicBezTo>
                  <a:cubicBezTo>
                    <a:pt x="451221" y="1076556"/>
                    <a:pt x="488619" y="1121463"/>
                    <a:pt x="488619" y="1121463"/>
                  </a:cubicBezTo>
                  <a:lnTo>
                    <a:pt x="523870" y="1154416"/>
                  </a:lnTo>
                  <a:cubicBezTo>
                    <a:pt x="486933" y="1139549"/>
                    <a:pt x="408459" y="1108435"/>
                    <a:pt x="411678" y="1115026"/>
                  </a:cubicBezTo>
                  <a:cubicBezTo>
                    <a:pt x="414897" y="1121770"/>
                    <a:pt x="506551" y="1159627"/>
                    <a:pt x="546860" y="1176027"/>
                  </a:cubicBezTo>
                  <a:lnTo>
                    <a:pt x="580120" y="1207140"/>
                  </a:lnTo>
                  <a:lnTo>
                    <a:pt x="659053" y="1333433"/>
                  </a:lnTo>
                  <a:lnTo>
                    <a:pt x="563413" y="1282088"/>
                  </a:lnTo>
                  <a:lnTo>
                    <a:pt x="497662" y="1251588"/>
                  </a:lnTo>
                  <a:cubicBezTo>
                    <a:pt x="493217" y="1238560"/>
                    <a:pt x="488772" y="1222007"/>
                    <a:pt x="491071" y="1211125"/>
                  </a:cubicBezTo>
                  <a:cubicBezTo>
                    <a:pt x="495362" y="1191047"/>
                    <a:pt x="496742" y="1174034"/>
                    <a:pt x="496742" y="1174034"/>
                  </a:cubicBezTo>
                  <a:lnTo>
                    <a:pt x="481109" y="1211125"/>
                  </a:lnTo>
                  <a:cubicBezTo>
                    <a:pt x="481109" y="1211125"/>
                    <a:pt x="468234" y="1166831"/>
                    <a:pt x="461030" y="1163919"/>
                  </a:cubicBezTo>
                  <a:cubicBezTo>
                    <a:pt x="455206" y="1161619"/>
                    <a:pt x="475591" y="1221854"/>
                    <a:pt x="483714" y="1244997"/>
                  </a:cubicBezTo>
                  <a:lnTo>
                    <a:pt x="457352" y="1232736"/>
                  </a:lnTo>
                  <a:lnTo>
                    <a:pt x="406927" y="1206680"/>
                  </a:lnTo>
                  <a:cubicBezTo>
                    <a:pt x="396045" y="1186449"/>
                    <a:pt x="369070" y="1136943"/>
                    <a:pt x="357574" y="1123456"/>
                  </a:cubicBezTo>
                  <a:cubicBezTo>
                    <a:pt x="343014" y="1106290"/>
                    <a:pt x="338876" y="1114873"/>
                    <a:pt x="338876" y="1114873"/>
                  </a:cubicBezTo>
                  <a:lnTo>
                    <a:pt x="393899" y="1199936"/>
                  </a:lnTo>
                  <a:lnTo>
                    <a:pt x="365851" y="1185529"/>
                  </a:lnTo>
                  <a:lnTo>
                    <a:pt x="270212" y="1159780"/>
                  </a:lnTo>
                  <a:lnTo>
                    <a:pt x="195417" y="1131885"/>
                  </a:lnTo>
                  <a:lnTo>
                    <a:pt x="183002" y="1128207"/>
                  </a:lnTo>
                  <a:cubicBezTo>
                    <a:pt x="162924" y="1104604"/>
                    <a:pt x="127979" y="1043296"/>
                    <a:pt x="122614" y="1037625"/>
                  </a:cubicBezTo>
                  <a:cubicBezTo>
                    <a:pt x="116330" y="1031188"/>
                    <a:pt x="108054" y="1033334"/>
                    <a:pt x="108054" y="1033334"/>
                  </a:cubicBezTo>
                  <a:lnTo>
                    <a:pt x="162311" y="1121923"/>
                  </a:lnTo>
                  <a:lnTo>
                    <a:pt x="81079" y="1097553"/>
                  </a:lnTo>
                  <a:cubicBezTo>
                    <a:pt x="81079" y="1097553"/>
                    <a:pt x="41536" y="1071804"/>
                    <a:pt x="24983" y="1065367"/>
                  </a:cubicBezTo>
                  <a:cubicBezTo>
                    <a:pt x="8276" y="1058930"/>
                    <a:pt x="0" y="1061075"/>
                    <a:pt x="0" y="1061075"/>
                  </a:cubicBezTo>
                  <a:lnTo>
                    <a:pt x="68664" y="1108129"/>
                  </a:lnTo>
                  <a:lnTo>
                    <a:pt x="174726" y="1138169"/>
                  </a:lnTo>
                  <a:lnTo>
                    <a:pt x="259943" y="1172502"/>
                  </a:lnTo>
                  <a:cubicBezTo>
                    <a:pt x="259943" y="1172502"/>
                    <a:pt x="263314" y="1173268"/>
                    <a:pt x="268372" y="1174341"/>
                  </a:cubicBezTo>
                  <a:lnTo>
                    <a:pt x="226683" y="1183230"/>
                  </a:lnTo>
                  <a:lnTo>
                    <a:pt x="168441" y="1183230"/>
                  </a:lnTo>
                  <a:cubicBezTo>
                    <a:pt x="168441" y="1183230"/>
                    <a:pt x="183002" y="1191813"/>
                    <a:pt x="189286" y="1193959"/>
                  </a:cubicBezTo>
                  <a:cubicBezTo>
                    <a:pt x="195570" y="1196105"/>
                    <a:pt x="239252" y="1193959"/>
                    <a:pt x="239252" y="1193959"/>
                  </a:cubicBezTo>
                  <a:lnTo>
                    <a:pt x="280787" y="1185376"/>
                  </a:lnTo>
                  <a:lnTo>
                    <a:pt x="264234" y="1224000"/>
                  </a:lnTo>
                  <a:lnTo>
                    <a:pt x="276649" y="1228291"/>
                  </a:lnTo>
                  <a:cubicBezTo>
                    <a:pt x="276649" y="1228291"/>
                    <a:pt x="282933" y="1194419"/>
                    <a:pt x="305003" y="1182617"/>
                  </a:cubicBezTo>
                  <a:cubicBezTo>
                    <a:pt x="322476" y="1186755"/>
                    <a:pt x="340102" y="1191200"/>
                    <a:pt x="347305" y="1193959"/>
                  </a:cubicBezTo>
                  <a:cubicBezTo>
                    <a:pt x="363858" y="1200396"/>
                    <a:pt x="482335" y="1271053"/>
                    <a:pt x="482335" y="1271053"/>
                  </a:cubicBezTo>
                  <a:cubicBezTo>
                    <a:pt x="415816" y="1260324"/>
                    <a:pt x="264081" y="1279636"/>
                    <a:pt x="245382" y="1277490"/>
                  </a:cubicBezTo>
                  <a:cubicBezTo>
                    <a:pt x="226683" y="1275345"/>
                    <a:pt x="91501" y="1241166"/>
                    <a:pt x="74948" y="1234575"/>
                  </a:cubicBezTo>
                  <a:cubicBezTo>
                    <a:pt x="58242" y="1228138"/>
                    <a:pt x="62533" y="1245304"/>
                    <a:pt x="62533" y="1245304"/>
                  </a:cubicBezTo>
                  <a:lnTo>
                    <a:pt x="109740" y="1256646"/>
                  </a:lnTo>
                  <a:cubicBezTo>
                    <a:pt x="83531" y="1261090"/>
                    <a:pt x="38777" y="1269367"/>
                    <a:pt x="58395" y="1270900"/>
                  </a:cubicBezTo>
                  <a:cubicBezTo>
                    <a:pt x="78167" y="1272432"/>
                    <a:pt x="115411" y="1266148"/>
                    <a:pt x="134110" y="1262470"/>
                  </a:cubicBezTo>
                  <a:lnTo>
                    <a:pt x="230822" y="1285920"/>
                  </a:lnTo>
                  <a:cubicBezTo>
                    <a:pt x="230822" y="1285920"/>
                    <a:pt x="106061" y="1326689"/>
                    <a:pt x="97785" y="1328682"/>
                  </a:cubicBezTo>
                  <a:cubicBezTo>
                    <a:pt x="89509" y="1330828"/>
                    <a:pt x="97785" y="1339411"/>
                    <a:pt x="97785" y="1339411"/>
                  </a:cubicBezTo>
                  <a:lnTo>
                    <a:pt x="247375" y="1292357"/>
                  </a:lnTo>
                  <a:cubicBezTo>
                    <a:pt x="326308" y="1277337"/>
                    <a:pt x="507164" y="1285920"/>
                    <a:pt x="507164" y="1285920"/>
                  </a:cubicBezTo>
                  <a:cubicBezTo>
                    <a:pt x="512835" y="1285920"/>
                    <a:pt x="539657" y="1299867"/>
                    <a:pt x="569851" y="1316880"/>
                  </a:cubicBezTo>
                  <a:cubicBezTo>
                    <a:pt x="551765" y="1322704"/>
                    <a:pt x="523564" y="1332514"/>
                    <a:pt x="511302" y="1339564"/>
                  </a:cubicBezTo>
                  <a:cubicBezTo>
                    <a:pt x="492604" y="1350293"/>
                    <a:pt x="415663" y="1335272"/>
                    <a:pt x="415663" y="1335272"/>
                  </a:cubicBezTo>
                  <a:lnTo>
                    <a:pt x="438500" y="1343855"/>
                  </a:lnTo>
                  <a:lnTo>
                    <a:pt x="500880" y="1354584"/>
                  </a:lnTo>
                  <a:lnTo>
                    <a:pt x="461337" y="1405929"/>
                  </a:lnTo>
                  <a:cubicBezTo>
                    <a:pt x="461337" y="1405929"/>
                    <a:pt x="456892" y="1414665"/>
                    <a:pt x="488312" y="1388763"/>
                  </a:cubicBezTo>
                  <a:cubicBezTo>
                    <a:pt x="488925" y="1388303"/>
                    <a:pt x="502259" y="1376501"/>
                    <a:pt x="502873" y="1375888"/>
                  </a:cubicBezTo>
                  <a:cubicBezTo>
                    <a:pt x="534293" y="1349679"/>
                    <a:pt x="528622" y="1357649"/>
                    <a:pt x="527855" y="1358569"/>
                  </a:cubicBezTo>
                  <a:cubicBezTo>
                    <a:pt x="528468" y="1357803"/>
                    <a:pt x="533833" y="1351825"/>
                    <a:pt x="558969" y="1345848"/>
                  </a:cubicBezTo>
                  <a:cubicBezTo>
                    <a:pt x="573529" y="1342323"/>
                    <a:pt x="595600" y="1341403"/>
                    <a:pt x="612613" y="1341250"/>
                  </a:cubicBezTo>
                  <a:cubicBezTo>
                    <a:pt x="644492" y="1359795"/>
                    <a:pt x="671314" y="1375888"/>
                    <a:pt x="671314" y="1375888"/>
                  </a:cubicBezTo>
                  <a:cubicBezTo>
                    <a:pt x="706719" y="1395200"/>
                    <a:pt x="743963" y="1500802"/>
                    <a:pt x="743963" y="1500802"/>
                  </a:cubicBezTo>
                  <a:cubicBezTo>
                    <a:pt x="761742" y="1516588"/>
                    <a:pt x="754079" y="1944667"/>
                    <a:pt x="754079" y="1944667"/>
                  </a:cubicBezTo>
                  <a:lnTo>
                    <a:pt x="835464" y="1940988"/>
                  </a:lnTo>
                  <a:cubicBezTo>
                    <a:pt x="835464" y="1940988"/>
                    <a:pt x="825042" y="1487161"/>
                    <a:pt x="829180" y="1472294"/>
                  </a:cubicBezTo>
                  <a:cubicBezTo>
                    <a:pt x="831326" y="1464784"/>
                    <a:pt x="851711" y="1434743"/>
                    <a:pt x="871482" y="1406542"/>
                  </a:cubicBezTo>
                  <a:cubicBezTo>
                    <a:pt x="918076" y="1393821"/>
                    <a:pt x="1043296" y="1361328"/>
                    <a:pt x="1107822" y="1358722"/>
                  </a:cubicBezTo>
                  <a:lnTo>
                    <a:pt x="1264309" y="1370524"/>
                  </a:lnTo>
                  <a:cubicBezTo>
                    <a:pt x="1264309" y="1370524"/>
                    <a:pt x="1270439" y="1360255"/>
                    <a:pt x="1261856" y="1360102"/>
                  </a:cubicBezTo>
                  <a:cubicBezTo>
                    <a:pt x="1253273" y="1359948"/>
                    <a:pt x="1122535" y="1348760"/>
                    <a:pt x="1122535" y="1348760"/>
                  </a:cubicBezTo>
                  <a:lnTo>
                    <a:pt x="1211431" y="1304006"/>
                  </a:lnTo>
                  <a:cubicBezTo>
                    <a:pt x="1230589" y="1303239"/>
                    <a:pt x="1268293" y="1300940"/>
                    <a:pt x="1287145" y="1294963"/>
                  </a:cubicBezTo>
                  <a:cubicBezTo>
                    <a:pt x="1305844" y="1288985"/>
                    <a:pt x="1260324" y="1291131"/>
                    <a:pt x="1233808" y="1292664"/>
                  </a:cubicBezTo>
                  <a:lnTo>
                    <a:pt x="1277183" y="1270746"/>
                  </a:lnTo>
                  <a:cubicBezTo>
                    <a:pt x="1277183" y="1270746"/>
                    <a:pt x="1277183" y="1253120"/>
                    <a:pt x="1262622" y="1263083"/>
                  </a:cubicBezTo>
                  <a:cubicBezTo>
                    <a:pt x="1247909" y="1273199"/>
                    <a:pt x="1124068" y="1337265"/>
                    <a:pt x="1106442" y="1343549"/>
                  </a:cubicBezTo>
                  <a:cubicBezTo>
                    <a:pt x="1089736" y="1349526"/>
                    <a:pt x="952714" y="1363934"/>
                    <a:pt x="885123" y="1387230"/>
                  </a:cubicBezTo>
                  <a:cubicBezTo>
                    <a:pt x="899070" y="1367612"/>
                    <a:pt x="910259" y="1352438"/>
                    <a:pt x="910259" y="1352438"/>
                  </a:cubicBezTo>
                  <a:cubicBezTo>
                    <a:pt x="910259" y="1352438"/>
                    <a:pt x="942292" y="1337878"/>
                    <a:pt x="987506" y="1318413"/>
                  </a:cubicBezTo>
                  <a:cubicBezTo>
                    <a:pt x="1031801" y="1299408"/>
                    <a:pt x="1033946" y="1301860"/>
                    <a:pt x="1033946" y="1301860"/>
                  </a:cubicBezTo>
                  <a:cubicBezTo>
                    <a:pt x="1033946" y="1301860"/>
                    <a:pt x="1159780" y="1258332"/>
                    <a:pt x="1174340" y="1247603"/>
                  </a:cubicBezTo>
                  <a:cubicBezTo>
                    <a:pt x="1188901" y="1236874"/>
                    <a:pt x="1326076" y="1181238"/>
                    <a:pt x="1334352" y="1174800"/>
                  </a:cubicBezTo>
                  <a:cubicBezTo>
                    <a:pt x="1342628" y="1168363"/>
                    <a:pt x="1407154" y="1153343"/>
                    <a:pt x="1407154" y="1153343"/>
                  </a:cubicBezTo>
                  <a:cubicBezTo>
                    <a:pt x="1407154" y="1153343"/>
                    <a:pt x="1465396" y="1155489"/>
                    <a:pt x="1484095" y="1144760"/>
                  </a:cubicBezTo>
                  <a:cubicBezTo>
                    <a:pt x="1502794" y="1134031"/>
                    <a:pt x="1513062" y="1108282"/>
                    <a:pt x="1513062" y="1108282"/>
                  </a:cubicBezTo>
                  <a:lnTo>
                    <a:pt x="1484095" y="1129740"/>
                  </a:lnTo>
                  <a:close/>
                  <a:moveTo>
                    <a:pt x="757911" y="1109508"/>
                  </a:moveTo>
                  <a:cubicBezTo>
                    <a:pt x="757911" y="1109508"/>
                    <a:pt x="756685" y="1110275"/>
                    <a:pt x="756685" y="1110275"/>
                  </a:cubicBezTo>
                  <a:cubicBezTo>
                    <a:pt x="756685" y="1110275"/>
                    <a:pt x="706719" y="1050500"/>
                    <a:pt x="698443" y="1039771"/>
                  </a:cubicBezTo>
                  <a:cubicBezTo>
                    <a:pt x="690166" y="1029042"/>
                    <a:pt x="661045" y="930491"/>
                    <a:pt x="661045" y="924054"/>
                  </a:cubicBezTo>
                  <a:cubicBezTo>
                    <a:pt x="661045" y="917617"/>
                    <a:pt x="704727" y="885583"/>
                    <a:pt x="710857" y="876847"/>
                  </a:cubicBezTo>
                  <a:cubicBezTo>
                    <a:pt x="712543" y="874548"/>
                    <a:pt x="714996" y="869184"/>
                    <a:pt x="717755" y="862747"/>
                  </a:cubicBezTo>
                  <a:cubicBezTo>
                    <a:pt x="733235" y="888955"/>
                    <a:pt x="753313" y="923747"/>
                    <a:pt x="755612" y="932790"/>
                  </a:cubicBezTo>
                  <a:cubicBezTo>
                    <a:pt x="758983" y="945205"/>
                    <a:pt x="758217" y="1068739"/>
                    <a:pt x="757757" y="1109355"/>
                  </a:cubicBezTo>
                  <a:close/>
                  <a:moveTo>
                    <a:pt x="794542" y="793776"/>
                  </a:moveTo>
                  <a:cubicBezTo>
                    <a:pt x="801286" y="757451"/>
                    <a:pt x="823969" y="697370"/>
                    <a:pt x="823969" y="697370"/>
                  </a:cubicBezTo>
                  <a:lnTo>
                    <a:pt x="856156" y="624568"/>
                  </a:lnTo>
                  <a:lnTo>
                    <a:pt x="889568" y="575369"/>
                  </a:lnTo>
                  <a:lnTo>
                    <a:pt x="936468" y="539044"/>
                  </a:lnTo>
                  <a:lnTo>
                    <a:pt x="966049" y="508697"/>
                  </a:lnTo>
                  <a:lnTo>
                    <a:pt x="998388" y="545788"/>
                  </a:lnTo>
                  <a:cubicBezTo>
                    <a:pt x="998388" y="545788"/>
                    <a:pt x="1031648" y="607862"/>
                    <a:pt x="1031648" y="633611"/>
                  </a:cubicBezTo>
                  <a:cubicBezTo>
                    <a:pt x="1031648" y="659360"/>
                    <a:pt x="1017087" y="710705"/>
                    <a:pt x="1017087" y="710705"/>
                  </a:cubicBezTo>
                  <a:cubicBezTo>
                    <a:pt x="1012949" y="691393"/>
                    <a:pt x="979690" y="599432"/>
                    <a:pt x="979690" y="599432"/>
                  </a:cubicBezTo>
                  <a:lnTo>
                    <a:pt x="969267" y="595140"/>
                  </a:lnTo>
                  <a:lnTo>
                    <a:pt x="1006665" y="708559"/>
                  </a:lnTo>
                  <a:cubicBezTo>
                    <a:pt x="1006665" y="708559"/>
                    <a:pt x="1012949" y="755612"/>
                    <a:pt x="1008810" y="779215"/>
                  </a:cubicBezTo>
                  <a:cubicBezTo>
                    <a:pt x="1004672" y="802819"/>
                    <a:pt x="979690" y="826422"/>
                    <a:pt x="979690" y="826422"/>
                  </a:cubicBezTo>
                  <a:cubicBezTo>
                    <a:pt x="979690" y="826422"/>
                    <a:pt x="943365" y="798680"/>
                    <a:pt x="934016" y="768946"/>
                  </a:cubicBezTo>
                  <a:cubicBezTo>
                    <a:pt x="935855" y="764961"/>
                    <a:pt x="937387" y="761590"/>
                    <a:pt x="937847" y="759597"/>
                  </a:cubicBezTo>
                  <a:cubicBezTo>
                    <a:pt x="940453" y="748868"/>
                    <a:pt x="937847" y="742431"/>
                    <a:pt x="937847" y="742431"/>
                  </a:cubicBezTo>
                  <a:lnTo>
                    <a:pt x="931870" y="754233"/>
                  </a:lnTo>
                  <a:cubicBezTo>
                    <a:pt x="932483" y="720514"/>
                    <a:pt x="954707" y="689094"/>
                    <a:pt x="958845" y="674380"/>
                  </a:cubicBezTo>
                  <a:cubicBezTo>
                    <a:pt x="962983" y="659360"/>
                    <a:pt x="946277" y="670088"/>
                    <a:pt x="946277" y="670088"/>
                  </a:cubicBezTo>
                  <a:cubicBezTo>
                    <a:pt x="942905" y="675146"/>
                    <a:pt x="939533" y="682197"/>
                    <a:pt x="936468" y="690013"/>
                  </a:cubicBezTo>
                  <a:lnTo>
                    <a:pt x="928345" y="693232"/>
                  </a:lnTo>
                  <a:cubicBezTo>
                    <a:pt x="928345" y="693232"/>
                    <a:pt x="917616" y="696757"/>
                    <a:pt x="904435" y="701202"/>
                  </a:cubicBezTo>
                  <a:cubicBezTo>
                    <a:pt x="900910" y="690626"/>
                    <a:pt x="897845" y="681584"/>
                    <a:pt x="896312" y="678671"/>
                  </a:cubicBezTo>
                  <a:cubicBezTo>
                    <a:pt x="892173" y="670088"/>
                    <a:pt x="883744" y="672234"/>
                    <a:pt x="883744" y="672234"/>
                  </a:cubicBezTo>
                  <a:lnTo>
                    <a:pt x="892787" y="705493"/>
                  </a:lnTo>
                  <a:cubicBezTo>
                    <a:pt x="886349" y="707792"/>
                    <a:pt x="879912" y="710245"/>
                    <a:pt x="874548" y="712544"/>
                  </a:cubicBezTo>
                  <a:cubicBezTo>
                    <a:pt x="854470" y="721127"/>
                    <a:pt x="842361" y="759597"/>
                    <a:pt x="842361" y="759597"/>
                  </a:cubicBezTo>
                  <a:lnTo>
                    <a:pt x="788717" y="823816"/>
                  </a:lnTo>
                  <a:lnTo>
                    <a:pt x="794082" y="793776"/>
                  </a:lnTo>
                  <a:close/>
                  <a:moveTo>
                    <a:pt x="919302" y="747029"/>
                  </a:moveTo>
                  <a:cubicBezTo>
                    <a:pt x="919302" y="747029"/>
                    <a:pt x="912865" y="726338"/>
                    <a:pt x="906734" y="707486"/>
                  </a:cubicBezTo>
                  <a:cubicBezTo>
                    <a:pt x="915777" y="704727"/>
                    <a:pt x="925279" y="702275"/>
                    <a:pt x="932483" y="700435"/>
                  </a:cubicBezTo>
                  <a:cubicBezTo>
                    <a:pt x="924666" y="722966"/>
                    <a:pt x="919302" y="747029"/>
                    <a:pt x="919302" y="747029"/>
                  </a:cubicBezTo>
                  <a:close/>
                  <a:moveTo>
                    <a:pt x="794542" y="849412"/>
                  </a:moveTo>
                  <a:cubicBezTo>
                    <a:pt x="794542" y="849412"/>
                    <a:pt x="823969" y="787339"/>
                    <a:pt x="848032" y="770173"/>
                  </a:cubicBezTo>
                  <a:cubicBezTo>
                    <a:pt x="872095" y="753006"/>
                    <a:pt x="890794" y="753006"/>
                    <a:pt x="892173" y="742278"/>
                  </a:cubicBezTo>
                  <a:cubicBezTo>
                    <a:pt x="893553" y="731549"/>
                    <a:pt x="853397" y="753006"/>
                    <a:pt x="853397" y="753006"/>
                  </a:cubicBezTo>
                  <a:cubicBezTo>
                    <a:pt x="853397" y="753006"/>
                    <a:pt x="868110" y="727257"/>
                    <a:pt x="878839" y="718828"/>
                  </a:cubicBezTo>
                  <a:cubicBezTo>
                    <a:pt x="881751" y="716529"/>
                    <a:pt x="887729" y="713923"/>
                    <a:pt x="894779" y="711471"/>
                  </a:cubicBezTo>
                  <a:lnTo>
                    <a:pt x="906887" y="755612"/>
                  </a:lnTo>
                  <a:lnTo>
                    <a:pt x="920375" y="776763"/>
                  </a:lnTo>
                  <a:lnTo>
                    <a:pt x="909646" y="798067"/>
                  </a:lnTo>
                  <a:lnTo>
                    <a:pt x="877460" y="832399"/>
                  </a:lnTo>
                  <a:lnTo>
                    <a:pt x="890794" y="808796"/>
                  </a:lnTo>
                  <a:cubicBezTo>
                    <a:pt x="905508" y="772472"/>
                    <a:pt x="889415" y="793776"/>
                    <a:pt x="889415" y="793776"/>
                  </a:cubicBezTo>
                  <a:lnTo>
                    <a:pt x="865352" y="830100"/>
                  </a:lnTo>
                  <a:lnTo>
                    <a:pt x="830560" y="860141"/>
                  </a:lnTo>
                  <a:lnTo>
                    <a:pt x="790403" y="883744"/>
                  </a:lnTo>
                  <a:lnTo>
                    <a:pt x="794389" y="849412"/>
                  </a:lnTo>
                  <a:close/>
                  <a:moveTo>
                    <a:pt x="791323" y="1057704"/>
                  </a:moveTo>
                  <a:cubicBezTo>
                    <a:pt x="791170" y="1005133"/>
                    <a:pt x="791017" y="922215"/>
                    <a:pt x="791936" y="917923"/>
                  </a:cubicBezTo>
                  <a:cubicBezTo>
                    <a:pt x="793316" y="911486"/>
                    <a:pt x="821364" y="877154"/>
                    <a:pt x="821364" y="877154"/>
                  </a:cubicBezTo>
                  <a:lnTo>
                    <a:pt x="868264" y="851405"/>
                  </a:lnTo>
                  <a:lnTo>
                    <a:pt x="908420" y="815080"/>
                  </a:lnTo>
                  <a:cubicBezTo>
                    <a:pt x="908420" y="815080"/>
                    <a:pt x="917616" y="799753"/>
                    <a:pt x="925739" y="784886"/>
                  </a:cubicBezTo>
                  <a:lnTo>
                    <a:pt x="967275" y="849872"/>
                  </a:lnTo>
                  <a:lnTo>
                    <a:pt x="825195" y="968348"/>
                  </a:lnTo>
                  <a:cubicBezTo>
                    <a:pt x="825655" y="966356"/>
                    <a:pt x="825962" y="964517"/>
                    <a:pt x="826115" y="962524"/>
                  </a:cubicBezTo>
                  <a:lnTo>
                    <a:pt x="826881" y="956393"/>
                  </a:lnTo>
                  <a:cubicBezTo>
                    <a:pt x="828720" y="942599"/>
                    <a:pt x="837763" y="922828"/>
                    <a:pt x="846959" y="912559"/>
                  </a:cubicBezTo>
                  <a:lnTo>
                    <a:pt x="866271" y="891101"/>
                  </a:lnTo>
                  <a:cubicBezTo>
                    <a:pt x="875467" y="880832"/>
                    <a:pt x="883590" y="868571"/>
                    <a:pt x="884357" y="863819"/>
                  </a:cubicBezTo>
                  <a:cubicBezTo>
                    <a:pt x="884970" y="859068"/>
                    <a:pt x="877766" y="863360"/>
                    <a:pt x="868264" y="873475"/>
                  </a:cubicBezTo>
                  <a:lnTo>
                    <a:pt x="833012" y="910566"/>
                  </a:lnTo>
                  <a:cubicBezTo>
                    <a:pt x="823509" y="920529"/>
                    <a:pt x="814313" y="940147"/>
                    <a:pt x="812474" y="953941"/>
                  </a:cubicBezTo>
                  <a:lnTo>
                    <a:pt x="809255" y="979690"/>
                  </a:lnTo>
                  <a:cubicBezTo>
                    <a:pt x="808642" y="983675"/>
                    <a:pt x="808642" y="987200"/>
                    <a:pt x="808796" y="989959"/>
                  </a:cubicBezTo>
                  <a:cubicBezTo>
                    <a:pt x="806343" y="1000535"/>
                    <a:pt x="801745" y="1019846"/>
                    <a:pt x="794082" y="1048967"/>
                  </a:cubicBezTo>
                  <a:cubicBezTo>
                    <a:pt x="793316" y="1052033"/>
                    <a:pt x="792396" y="1054945"/>
                    <a:pt x="791476" y="1057857"/>
                  </a:cubicBez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740" name="Graphic 1454">
              <a:extLst>
                <a:ext uri="{FF2B5EF4-FFF2-40B4-BE49-F238E27FC236}">
                  <a16:creationId xmlns:a16="http://schemas.microsoft.com/office/drawing/2014/main" id="{D94BB2A1-EF5C-7C64-51B4-AB3B2C9F7FF2}"/>
                </a:ext>
              </a:extLst>
            </p:cNvPr>
            <p:cNvGrpSpPr/>
            <p:nvPr/>
          </p:nvGrpSpPr>
          <p:grpSpPr>
            <a:xfrm>
              <a:off x="2696194" y="3957105"/>
              <a:ext cx="1502806" cy="1413122"/>
              <a:chOff x="2696194" y="3957105"/>
              <a:chExt cx="1502806" cy="1413122"/>
            </a:xfrm>
          </p:grpSpPr>
          <p:sp>
            <p:nvSpPr>
              <p:cNvPr id="1741" name="Vrije vorm: vorm 1740">
                <a:extLst>
                  <a:ext uri="{FF2B5EF4-FFF2-40B4-BE49-F238E27FC236}">
                    <a16:creationId xmlns:a16="http://schemas.microsoft.com/office/drawing/2014/main" id="{931767AC-2BE5-7D90-1128-0259EAE63140}"/>
                  </a:ext>
                </a:extLst>
              </p:cNvPr>
              <p:cNvSpPr/>
              <p:nvPr/>
            </p:nvSpPr>
            <p:spPr>
              <a:xfrm>
                <a:off x="2932504" y="4981641"/>
                <a:ext cx="161280" cy="37244"/>
              </a:xfrm>
              <a:custGeom>
                <a:avLst/>
                <a:gdLst>
                  <a:gd name="connsiteX0" fmla="*/ 147027 w 161280"/>
                  <a:gd name="connsiteY0" fmla="*/ 153 h 37244"/>
                  <a:gd name="connsiteX1" fmla="*/ 1269 w 161280"/>
                  <a:gd name="connsiteY1" fmla="*/ 32953 h 37244"/>
                  <a:gd name="connsiteX2" fmla="*/ 4181 w 161280"/>
                  <a:gd name="connsiteY2" fmla="*/ 37244 h 37244"/>
                  <a:gd name="connsiteX3" fmla="*/ 161280 w 161280"/>
                  <a:gd name="connsiteY3" fmla="*/ 7204 h 37244"/>
                  <a:gd name="connsiteX4" fmla="*/ 147027 w 161280"/>
                  <a:gd name="connsiteY4" fmla="*/ 0 h 3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280" h="37244">
                    <a:moveTo>
                      <a:pt x="147027" y="153"/>
                    </a:moveTo>
                    <a:lnTo>
                      <a:pt x="1269" y="32953"/>
                    </a:lnTo>
                    <a:cubicBezTo>
                      <a:pt x="1269" y="32953"/>
                      <a:pt x="-3023" y="37244"/>
                      <a:pt x="4181" y="37244"/>
                    </a:cubicBezTo>
                    <a:cubicBezTo>
                      <a:pt x="11384" y="37244"/>
                      <a:pt x="161280" y="7204"/>
                      <a:pt x="161280" y="7204"/>
                    </a:cubicBezTo>
                    <a:lnTo>
                      <a:pt x="147027" y="0"/>
                    </a:ln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742" name="Graphic 1454">
                <a:extLst>
                  <a:ext uri="{FF2B5EF4-FFF2-40B4-BE49-F238E27FC236}">
                    <a16:creationId xmlns:a16="http://schemas.microsoft.com/office/drawing/2014/main" id="{75A10E6E-3A2C-A442-247A-37F19D24E1EC}"/>
                  </a:ext>
                </a:extLst>
              </p:cNvPr>
              <p:cNvGrpSpPr/>
              <p:nvPr/>
            </p:nvGrpSpPr>
            <p:grpSpPr>
              <a:xfrm>
                <a:off x="2696194" y="4510043"/>
                <a:ext cx="754305" cy="852065"/>
                <a:chOff x="2696194" y="4510043"/>
                <a:chExt cx="754305" cy="852065"/>
              </a:xfrm>
              <a:solidFill>
                <a:srgbClr val="FFFFFF"/>
              </a:solidFill>
            </p:grpSpPr>
            <p:grpSp>
              <p:nvGrpSpPr>
                <p:cNvPr id="1743" name="Graphic 1454">
                  <a:extLst>
                    <a:ext uri="{FF2B5EF4-FFF2-40B4-BE49-F238E27FC236}">
                      <a16:creationId xmlns:a16="http://schemas.microsoft.com/office/drawing/2014/main" id="{45941174-5D41-8B28-602B-88FCFFD77F37}"/>
                    </a:ext>
                  </a:extLst>
                </p:cNvPr>
                <p:cNvGrpSpPr/>
                <p:nvPr/>
              </p:nvGrpSpPr>
              <p:grpSpPr>
                <a:xfrm>
                  <a:off x="2696194" y="4870082"/>
                  <a:ext cx="754305" cy="492026"/>
                  <a:chOff x="2696194" y="4870082"/>
                  <a:chExt cx="754305" cy="492026"/>
                </a:xfrm>
                <a:solidFill>
                  <a:srgbClr val="FFFFFF"/>
                </a:solidFill>
              </p:grpSpPr>
              <p:grpSp>
                <p:nvGrpSpPr>
                  <p:cNvPr id="1744" name="Graphic 1454">
                    <a:extLst>
                      <a:ext uri="{FF2B5EF4-FFF2-40B4-BE49-F238E27FC236}">
                        <a16:creationId xmlns:a16="http://schemas.microsoft.com/office/drawing/2014/main" id="{0BF4CE46-B5CB-4546-3E06-C57B7B509486}"/>
                      </a:ext>
                    </a:extLst>
                  </p:cNvPr>
                  <p:cNvGrpSpPr/>
                  <p:nvPr/>
                </p:nvGrpSpPr>
                <p:grpSpPr>
                  <a:xfrm>
                    <a:off x="2757402" y="5177785"/>
                    <a:ext cx="515092" cy="164661"/>
                    <a:chOff x="2757402" y="5177785"/>
                    <a:chExt cx="515092" cy="164661"/>
                  </a:xfrm>
                  <a:solidFill>
                    <a:srgbClr val="FFFFFF"/>
                  </a:solidFill>
                </p:grpSpPr>
                <p:sp>
                  <p:nvSpPr>
                    <p:cNvPr id="1745" name="Vrije vorm: vorm 1744">
                      <a:extLst>
                        <a:ext uri="{FF2B5EF4-FFF2-40B4-BE49-F238E27FC236}">
                          <a16:creationId xmlns:a16="http://schemas.microsoft.com/office/drawing/2014/main" id="{D7D47506-A76A-1531-6C14-4A8E41574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594" y="5267239"/>
                      <a:ext cx="158901" cy="28907"/>
                    </a:xfrm>
                    <a:custGeom>
                      <a:avLst/>
                      <a:gdLst>
                        <a:gd name="connsiteX0" fmla="*/ 153230 w 158901"/>
                        <a:gd name="connsiteY0" fmla="*/ 6071 h 28907"/>
                        <a:gd name="connsiteX1" fmla="*/ 80428 w 158901"/>
                        <a:gd name="connsiteY1" fmla="*/ 28908 h 28907"/>
                        <a:gd name="connsiteX2" fmla="*/ 9618 w 158901"/>
                        <a:gd name="connsiteY2" fmla="*/ 17413 h 28907"/>
                        <a:gd name="connsiteX3" fmla="*/ 9924 w 158901"/>
                        <a:gd name="connsiteY3" fmla="*/ 14960 h 28907"/>
                        <a:gd name="connsiteX4" fmla="*/ 71691 w 158901"/>
                        <a:gd name="connsiteY4" fmla="*/ 18945 h 28907"/>
                        <a:gd name="connsiteX5" fmla="*/ 119205 w 158901"/>
                        <a:gd name="connsiteY5" fmla="*/ 5611 h 28907"/>
                        <a:gd name="connsiteX6" fmla="*/ 158901 w 158901"/>
                        <a:gd name="connsiteY6" fmla="*/ 400 h 28907"/>
                        <a:gd name="connsiteX7" fmla="*/ 153230 w 158901"/>
                        <a:gd name="connsiteY7" fmla="*/ 6071 h 28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8901" h="28907">
                          <a:moveTo>
                            <a:pt x="153230" y="6071"/>
                          </a:moveTo>
                          <a:cubicBezTo>
                            <a:pt x="153230" y="6071"/>
                            <a:pt x="88858" y="28908"/>
                            <a:pt x="80428" y="28908"/>
                          </a:cubicBezTo>
                          <a:cubicBezTo>
                            <a:pt x="71998" y="28908"/>
                            <a:pt x="9618" y="17413"/>
                            <a:pt x="9618" y="17413"/>
                          </a:cubicBezTo>
                          <a:cubicBezTo>
                            <a:pt x="-3257" y="15114"/>
                            <a:pt x="-3257" y="13887"/>
                            <a:pt x="9924" y="14960"/>
                          </a:cubicBezTo>
                          <a:cubicBezTo>
                            <a:pt x="9924" y="14960"/>
                            <a:pt x="63109" y="18945"/>
                            <a:pt x="71691" y="18945"/>
                          </a:cubicBezTo>
                          <a:cubicBezTo>
                            <a:pt x="80274" y="18945"/>
                            <a:pt x="119205" y="5611"/>
                            <a:pt x="119205" y="5611"/>
                          </a:cubicBezTo>
                          <a:cubicBezTo>
                            <a:pt x="131619" y="1320"/>
                            <a:pt x="149552" y="-980"/>
                            <a:pt x="158901" y="400"/>
                          </a:cubicBezTo>
                          <a:lnTo>
                            <a:pt x="153230" y="607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6" name="Vrije vorm: vorm 1745">
                      <a:extLst>
                        <a:ext uri="{FF2B5EF4-FFF2-40B4-BE49-F238E27FC236}">
                          <a16:creationId xmlns:a16="http://schemas.microsoft.com/office/drawing/2014/main" id="{3A7527F1-69DA-19E8-22CF-283D5CC9FD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3000" y="5299908"/>
                      <a:ext cx="34816" cy="42538"/>
                    </a:xfrm>
                    <a:custGeom>
                      <a:avLst/>
                      <a:gdLst>
                        <a:gd name="connsiteX0" fmla="*/ 27994 w 34816"/>
                        <a:gd name="connsiteY0" fmla="*/ 531 h 42538"/>
                        <a:gd name="connsiteX1" fmla="*/ 3624 w 34816"/>
                        <a:gd name="connsiteY1" fmla="*/ 42066 h 42538"/>
                        <a:gd name="connsiteX2" fmla="*/ 27994 w 34816"/>
                        <a:gd name="connsiteY2" fmla="*/ 531 h 42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4816" h="42538">
                          <a:moveTo>
                            <a:pt x="27994" y="531"/>
                          </a:moveTo>
                          <a:cubicBezTo>
                            <a:pt x="27994" y="531"/>
                            <a:pt x="-12009" y="47737"/>
                            <a:pt x="3624" y="42066"/>
                          </a:cubicBezTo>
                          <a:cubicBezTo>
                            <a:pt x="19411" y="36395"/>
                            <a:pt x="47919" y="-5141"/>
                            <a:pt x="27994" y="5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7" name="Vrije vorm: vorm 1746">
                      <a:extLst>
                        <a:ext uri="{FF2B5EF4-FFF2-40B4-BE49-F238E27FC236}">
                          <a16:creationId xmlns:a16="http://schemas.microsoft.com/office/drawing/2014/main" id="{A149032C-2A02-633D-4D71-A3F391EA4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7402" y="5177785"/>
                      <a:ext cx="404961" cy="55368"/>
                    </a:xfrm>
                    <a:custGeom>
                      <a:avLst/>
                      <a:gdLst>
                        <a:gd name="connsiteX0" fmla="*/ 404126 w 404961"/>
                        <a:gd name="connsiteY0" fmla="*/ 38356 h 55368"/>
                        <a:gd name="connsiteX1" fmla="*/ 386501 w 404961"/>
                        <a:gd name="connsiteY1" fmla="*/ 42801 h 55368"/>
                        <a:gd name="connsiteX2" fmla="*/ 176370 w 404961"/>
                        <a:gd name="connsiteY2" fmla="*/ 55369 h 55368"/>
                        <a:gd name="connsiteX3" fmla="*/ 17891 w 404961"/>
                        <a:gd name="connsiteY3" fmla="*/ 9541 h 55368"/>
                        <a:gd name="connsiteX4" fmla="*/ 725 w 404961"/>
                        <a:gd name="connsiteY4" fmla="*/ 345 h 55368"/>
                        <a:gd name="connsiteX5" fmla="*/ 29386 w 404961"/>
                        <a:gd name="connsiteY5" fmla="*/ 5097 h 55368"/>
                        <a:gd name="connsiteX6" fmla="*/ 150468 w 404961"/>
                        <a:gd name="connsiteY6" fmla="*/ 40962 h 55368"/>
                        <a:gd name="connsiteX7" fmla="*/ 197368 w 404961"/>
                        <a:gd name="connsiteY7" fmla="*/ 46479 h 55368"/>
                        <a:gd name="connsiteX8" fmla="*/ 373933 w 404961"/>
                        <a:gd name="connsiteY8" fmla="*/ 36823 h 55368"/>
                        <a:gd name="connsiteX9" fmla="*/ 404126 w 404961"/>
                        <a:gd name="connsiteY9" fmla="*/ 38509 h 55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4961" h="55368">
                          <a:moveTo>
                            <a:pt x="404126" y="38356"/>
                          </a:moveTo>
                          <a:cubicBezTo>
                            <a:pt x="407652" y="40042"/>
                            <a:pt x="399682" y="42034"/>
                            <a:pt x="386501" y="42801"/>
                          </a:cubicBezTo>
                          <a:cubicBezTo>
                            <a:pt x="386501" y="42801"/>
                            <a:pt x="183574" y="55369"/>
                            <a:pt x="176370" y="55369"/>
                          </a:cubicBezTo>
                          <a:cubicBezTo>
                            <a:pt x="169167" y="55369"/>
                            <a:pt x="17891" y="9541"/>
                            <a:pt x="17891" y="9541"/>
                          </a:cubicBezTo>
                          <a:cubicBezTo>
                            <a:pt x="5323" y="5710"/>
                            <a:pt x="-2494" y="1571"/>
                            <a:pt x="725" y="345"/>
                          </a:cubicBezTo>
                          <a:cubicBezTo>
                            <a:pt x="3943" y="-881"/>
                            <a:pt x="16818" y="1265"/>
                            <a:pt x="29386" y="5097"/>
                          </a:cubicBezTo>
                          <a:lnTo>
                            <a:pt x="150468" y="40962"/>
                          </a:lnTo>
                          <a:cubicBezTo>
                            <a:pt x="163036" y="44640"/>
                            <a:pt x="184187" y="47245"/>
                            <a:pt x="197368" y="46479"/>
                          </a:cubicBezTo>
                          <a:lnTo>
                            <a:pt x="373933" y="36823"/>
                          </a:lnTo>
                          <a:cubicBezTo>
                            <a:pt x="387114" y="36057"/>
                            <a:pt x="400755" y="36823"/>
                            <a:pt x="404126" y="385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748" name="Vrije vorm: vorm 1747">
                      <a:extLst>
                        <a:ext uri="{FF2B5EF4-FFF2-40B4-BE49-F238E27FC236}">
                          <a16:creationId xmlns:a16="http://schemas.microsoft.com/office/drawing/2014/main" id="{622B2E13-47F9-B6A0-A134-387317D72F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919" y="5234614"/>
                      <a:ext cx="130718" cy="42146"/>
                    </a:xfrm>
                    <a:custGeom>
                      <a:avLst/>
                      <a:gdLst>
                        <a:gd name="connsiteX0" fmla="*/ 130396 w 130718"/>
                        <a:gd name="connsiteY0" fmla="*/ 839 h 42146"/>
                        <a:gd name="connsiteX1" fmla="*/ 104647 w 130718"/>
                        <a:gd name="connsiteY1" fmla="*/ 4518 h 42146"/>
                        <a:gd name="connsiteX2" fmla="*/ 18970 w 130718"/>
                        <a:gd name="connsiteY2" fmla="*/ 31493 h 42146"/>
                        <a:gd name="connsiteX3" fmla="*/ 425 w 130718"/>
                        <a:gd name="connsiteY3" fmla="*/ 41609 h 42146"/>
                        <a:gd name="connsiteX4" fmla="*/ 27706 w 130718"/>
                        <a:gd name="connsiteY4" fmla="*/ 37317 h 42146"/>
                        <a:gd name="connsiteX5" fmla="*/ 110471 w 130718"/>
                        <a:gd name="connsiteY5" fmla="*/ 11568 h 42146"/>
                        <a:gd name="connsiteX6" fmla="*/ 130549 w 130718"/>
                        <a:gd name="connsiteY6" fmla="*/ 839 h 42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0718" h="42146">
                          <a:moveTo>
                            <a:pt x="130396" y="839"/>
                          </a:moveTo>
                          <a:cubicBezTo>
                            <a:pt x="128863" y="-1153"/>
                            <a:pt x="117215" y="533"/>
                            <a:pt x="104647" y="4518"/>
                          </a:cubicBezTo>
                          <a:lnTo>
                            <a:pt x="18970" y="31493"/>
                          </a:lnTo>
                          <a:cubicBezTo>
                            <a:pt x="6402" y="35478"/>
                            <a:pt x="-2028" y="39923"/>
                            <a:pt x="425" y="41609"/>
                          </a:cubicBezTo>
                          <a:cubicBezTo>
                            <a:pt x="2724" y="43141"/>
                            <a:pt x="14985" y="41302"/>
                            <a:pt x="27706" y="37317"/>
                          </a:cubicBezTo>
                          <a:lnTo>
                            <a:pt x="110471" y="11568"/>
                          </a:lnTo>
                          <a:cubicBezTo>
                            <a:pt x="123039" y="7583"/>
                            <a:pt x="132082" y="2832"/>
                            <a:pt x="130549" y="8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749" name="Vrije vorm: vorm 1748">
                    <a:extLst>
                      <a:ext uri="{FF2B5EF4-FFF2-40B4-BE49-F238E27FC236}">
                        <a16:creationId xmlns:a16="http://schemas.microsoft.com/office/drawing/2014/main" id="{20953235-AADF-850A-8F2B-664C7C959397}"/>
                      </a:ext>
                    </a:extLst>
                  </p:cNvPr>
                  <p:cNvSpPr/>
                  <p:nvPr/>
                </p:nvSpPr>
                <p:spPr>
                  <a:xfrm>
                    <a:off x="3175800" y="5147014"/>
                    <a:ext cx="176701" cy="139017"/>
                  </a:xfrm>
                  <a:custGeom>
                    <a:avLst/>
                    <a:gdLst>
                      <a:gd name="connsiteX0" fmla="*/ 165359 w 176701"/>
                      <a:gd name="connsiteY0" fmla="*/ 137639 h 139017"/>
                      <a:gd name="connsiteX1" fmla="*/ 3815 w 176701"/>
                      <a:gd name="connsiteY1" fmla="*/ 54720 h 139017"/>
                      <a:gd name="connsiteX2" fmla="*/ 3815 w 176701"/>
                      <a:gd name="connsiteY2" fmla="*/ 1843 h 139017"/>
                      <a:gd name="connsiteX3" fmla="*/ 15310 w 176701"/>
                      <a:gd name="connsiteY3" fmla="*/ 46137 h 139017"/>
                      <a:gd name="connsiteX4" fmla="*/ 147733 w 176701"/>
                      <a:gd name="connsiteY4" fmla="*/ 122771 h 139017"/>
                      <a:gd name="connsiteX5" fmla="*/ 176701 w 176701"/>
                      <a:gd name="connsiteY5" fmla="*/ 139018 h 139017"/>
                      <a:gd name="connsiteX6" fmla="*/ 165206 w 176701"/>
                      <a:gd name="connsiteY6" fmla="*/ 137485 h 139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6701" h="139017">
                        <a:moveTo>
                          <a:pt x="165359" y="137639"/>
                        </a:moveTo>
                        <a:cubicBezTo>
                          <a:pt x="165359" y="137639"/>
                          <a:pt x="3815" y="61924"/>
                          <a:pt x="3815" y="54720"/>
                        </a:cubicBezTo>
                        <a:cubicBezTo>
                          <a:pt x="3815" y="47517"/>
                          <a:pt x="-4768" y="-11032"/>
                          <a:pt x="3815" y="1843"/>
                        </a:cubicBezTo>
                        <a:cubicBezTo>
                          <a:pt x="12398" y="14717"/>
                          <a:pt x="11018" y="38934"/>
                          <a:pt x="15310" y="46137"/>
                        </a:cubicBezTo>
                        <a:cubicBezTo>
                          <a:pt x="19601" y="53341"/>
                          <a:pt x="147733" y="122771"/>
                          <a:pt x="147733" y="122771"/>
                        </a:cubicBezTo>
                        <a:cubicBezTo>
                          <a:pt x="159382" y="129055"/>
                          <a:pt x="172410" y="136412"/>
                          <a:pt x="176701" y="139018"/>
                        </a:cubicBezTo>
                        <a:lnTo>
                          <a:pt x="165206" y="1374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0" name="Vrije vorm: vorm 1749">
                    <a:extLst>
                      <a:ext uri="{FF2B5EF4-FFF2-40B4-BE49-F238E27FC236}">
                        <a16:creationId xmlns:a16="http://schemas.microsoft.com/office/drawing/2014/main" id="{7F0D627F-90A6-4618-D9B1-682CC6584FE4}"/>
                      </a:ext>
                    </a:extLst>
                  </p:cNvPr>
                  <p:cNvSpPr/>
                  <p:nvPr/>
                </p:nvSpPr>
                <p:spPr>
                  <a:xfrm>
                    <a:off x="3039744" y="5061753"/>
                    <a:ext cx="125964" cy="124506"/>
                  </a:xfrm>
                  <a:custGeom>
                    <a:avLst/>
                    <a:gdLst>
                      <a:gd name="connsiteX0" fmla="*/ 121324 w 125964"/>
                      <a:gd name="connsiteY0" fmla="*/ 117144 h 124506"/>
                      <a:gd name="connsiteX1" fmla="*/ 73811 w 125964"/>
                      <a:gd name="connsiteY1" fmla="*/ 91395 h 124506"/>
                      <a:gd name="connsiteX2" fmla="*/ 41012 w 125964"/>
                      <a:gd name="connsiteY2" fmla="*/ 59055 h 124506"/>
                      <a:gd name="connsiteX3" fmla="*/ 18788 w 125964"/>
                      <a:gd name="connsiteY3" fmla="*/ 19512 h 124506"/>
                      <a:gd name="connsiteX4" fmla="*/ 1316 w 125964"/>
                      <a:gd name="connsiteY4" fmla="*/ 47 h 124506"/>
                      <a:gd name="connsiteX5" fmla="*/ 7600 w 125964"/>
                      <a:gd name="connsiteY5" fmla="*/ 22271 h 124506"/>
                      <a:gd name="connsiteX6" fmla="*/ 37947 w 125964"/>
                      <a:gd name="connsiteY6" fmla="*/ 74995 h 124506"/>
                      <a:gd name="connsiteX7" fmla="*/ 71819 w 125964"/>
                      <a:gd name="connsiteY7" fmla="*/ 105495 h 124506"/>
                      <a:gd name="connsiteX8" fmla="*/ 107684 w 125964"/>
                      <a:gd name="connsiteY8" fmla="*/ 121435 h 124506"/>
                      <a:gd name="connsiteX9" fmla="*/ 125616 w 125964"/>
                      <a:gd name="connsiteY9" fmla="*/ 117297 h 124506"/>
                      <a:gd name="connsiteX10" fmla="*/ 121324 w 125964"/>
                      <a:gd name="connsiteY10" fmla="*/ 117297 h 12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5964" h="124506">
                        <a:moveTo>
                          <a:pt x="121324" y="117144"/>
                        </a:moveTo>
                        <a:lnTo>
                          <a:pt x="73811" y="91395"/>
                        </a:lnTo>
                        <a:cubicBezTo>
                          <a:pt x="62163" y="85111"/>
                          <a:pt x="47449" y="70550"/>
                          <a:pt x="41012" y="59055"/>
                        </a:cubicBezTo>
                        <a:lnTo>
                          <a:pt x="18788" y="19512"/>
                        </a:lnTo>
                        <a:cubicBezTo>
                          <a:pt x="12351" y="8017"/>
                          <a:pt x="4534" y="-719"/>
                          <a:pt x="1316" y="47"/>
                        </a:cubicBezTo>
                        <a:cubicBezTo>
                          <a:pt x="-1903" y="813"/>
                          <a:pt x="1009" y="10776"/>
                          <a:pt x="7600" y="22271"/>
                        </a:cubicBezTo>
                        <a:lnTo>
                          <a:pt x="37947" y="74995"/>
                        </a:lnTo>
                        <a:cubicBezTo>
                          <a:pt x="44537" y="86490"/>
                          <a:pt x="59711" y="100131"/>
                          <a:pt x="71819" y="105495"/>
                        </a:cubicBezTo>
                        <a:lnTo>
                          <a:pt x="107684" y="121435"/>
                        </a:lnTo>
                        <a:cubicBezTo>
                          <a:pt x="119792" y="126800"/>
                          <a:pt x="127762" y="124960"/>
                          <a:pt x="125616" y="117297"/>
                        </a:cubicBezTo>
                        <a:lnTo>
                          <a:pt x="121324" y="1172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1" name="Vrije vorm: vorm 1750">
                    <a:extLst>
                      <a:ext uri="{FF2B5EF4-FFF2-40B4-BE49-F238E27FC236}">
                        <a16:creationId xmlns:a16="http://schemas.microsoft.com/office/drawing/2014/main" id="{239A2046-E0E9-88DC-9AAD-320DD4A5D321}"/>
                      </a:ext>
                    </a:extLst>
                  </p:cNvPr>
                  <p:cNvSpPr/>
                  <p:nvPr/>
                </p:nvSpPr>
                <p:spPr>
                  <a:xfrm>
                    <a:off x="2807275" y="4979898"/>
                    <a:ext cx="268117" cy="169111"/>
                  </a:xfrm>
                  <a:custGeom>
                    <a:avLst/>
                    <a:gdLst>
                      <a:gd name="connsiteX0" fmla="*/ 250951 w 268117"/>
                      <a:gd name="connsiteY0" fmla="*/ 151946 h 169111"/>
                      <a:gd name="connsiteX1" fmla="*/ 66570 w 268117"/>
                      <a:gd name="connsiteY1" fmla="*/ 89106 h 169111"/>
                      <a:gd name="connsiteX2" fmla="*/ 5109 w 268117"/>
                      <a:gd name="connsiteY2" fmla="*/ 1896 h 169111"/>
                      <a:gd name="connsiteX3" fmla="*/ 5109 w 268117"/>
                      <a:gd name="connsiteY3" fmla="*/ 17682 h 169111"/>
                      <a:gd name="connsiteX4" fmla="*/ 62278 w 268117"/>
                      <a:gd name="connsiteY4" fmla="*/ 99068 h 169111"/>
                      <a:gd name="connsiteX5" fmla="*/ 268117 w 268117"/>
                      <a:gd name="connsiteY5" fmla="*/ 169112 h 169111"/>
                      <a:gd name="connsiteX6" fmla="*/ 250951 w 268117"/>
                      <a:gd name="connsiteY6" fmla="*/ 151946 h 169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8117" h="169111">
                        <a:moveTo>
                          <a:pt x="250951" y="151946"/>
                        </a:moveTo>
                        <a:lnTo>
                          <a:pt x="66570" y="89106"/>
                        </a:lnTo>
                        <a:lnTo>
                          <a:pt x="5109" y="1896"/>
                        </a:lnTo>
                        <a:cubicBezTo>
                          <a:pt x="5109" y="1896"/>
                          <a:pt x="-6386" y="-8066"/>
                          <a:pt x="5109" y="17682"/>
                        </a:cubicBezTo>
                        <a:cubicBezTo>
                          <a:pt x="16604" y="43432"/>
                          <a:pt x="62278" y="99068"/>
                          <a:pt x="62278" y="99068"/>
                        </a:cubicBezTo>
                        <a:lnTo>
                          <a:pt x="268117" y="169112"/>
                        </a:lnTo>
                        <a:cubicBezTo>
                          <a:pt x="268117" y="169112"/>
                          <a:pt x="266738" y="163441"/>
                          <a:pt x="250951" y="1519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2" name="Vrije vorm: vorm 1751">
                    <a:extLst>
                      <a:ext uri="{FF2B5EF4-FFF2-40B4-BE49-F238E27FC236}">
                        <a16:creationId xmlns:a16="http://schemas.microsoft.com/office/drawing/2014/main" id="{EFC38008-C665-69CC-01A1-EB1A65B99BB0}"/>
                      </a:ext>
                    </a:extLst>
                  </p:cNvPr>
                  <p:cNvSpPr/>
                  <p:nvPr/>
                </p:nvSpPr>
                <p:spPr>
                  <a:xfrm>
                    <a:off x="2696194" y="5002025"/>
                    <a:ext cx="151901" cy="67897"/>
                  </a:xfrm>
                  <a:custGeom>
                    <a:avLst/>
                    <a:gdLst>
                      <a:gd name="connsiteX0" fmla="*/ 473 w 151901"/>
                      <a:gd name="connsiteY0" fmla="*/ 5364 h 67897"/>
                      <a:gd name="connsiteX1" fmla="*/ 60554 w 151901"/>
                      <a:gd name="connsiteY1" fmla="*/ 45367 h 67897"/>
                      <a:gd name="connsiteX2" fmla="*/ 151901 w 151901"/>
                      <a:gd name="connsiteY2" fmla="*/ 67898 h 67897"/>
                      <a:gd name="connsiteX3" fmla="*/ 134889 w 151901"/>
                      <a:gd name="connsiteY3" fmla="*/ 52418 h 67897"/>
                      <a:gd name="connsiteX4" fmla="*/ 66225 w 151901"/>
                      <a:gd name="connsiteY4" fmla="*/ 38164 h 67897"/>
                      <a:gd name="connsiteX5" fmla="*/ 9056 w 151901"/>
                      <a:gd name="connsiteY5" fmla="*/ 1073 h 67897"/>
                      <a:gd name="connsiteX6" fmla="*/ 473 w 151901"/>
                      <a:gd name="connsiteY6" fmla="*/ 5364 h 67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1901" h="67897">
                        <a:moveTo>
                          <a:pt x="473" y="5364"/>
                        </a:moveTo>
                        <a:lnTo>
                          <a:pt x="60554" y="45367"/>
                        </a:lnTo>
                        <a:lnTo>
                          <a:pt x="151901" y="67898"/>
                        </a:lnTo>
                        <a:cubicBezTo>
                          <a:pt x="151901" y="67898"/>
                          <a:pt x="149143" y="58242"/>
                          <a:pt x="134889" y="52418"/>
                        </a:cubicBezTo>
                        <a:cubicBezTo>
                          <a:pt x="120635" y="46747"/>
                          <a:pt x="66225" y="38164"/>
                          <a:pt x="66225" y="38164"/>
                        </a:cubicBezTo>
                        <a:lnTo>
                          <a:pt x="9056" y="1073"/>
                        </a:lnTo>
                        <a:cubicBezTo>
                          <a:pt x="9056" y="1073"/>
                          <a:pt x="-2439" y="-3219"/>
                          <a:pt x="473" y="53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3" name="Vrije vorm: vorm 1752">
                    <a:extLst>
                      <a:ext uri="{FF2B5EF4-FFF2-40B4-BE49-F238E27FC236}">
                        <a16:creationId xmlns:a16="http://schemas.microsoft.com/office/drawing/2014/main" id="{7B286FE6-8616-BD95-3AEB-D436D1460444}"/>
                      </a:ext>
                    </a:extLst>
                  </p:cNvPr>
                  <p:cNvSpPr/>
                  <p:nvPr/>
                </p:nvSpPr>
                <p:spPr>
                  <a:xfrm>
                    <a:off x="2854073" y="5120655"/>
                    <a:ext cx="104115" cy="13947"/>
                  </a:xfrm>
                  <a:custGeom>
                    <a:avLst/>
                    <a:gdLst>
                      <a:gd name="connsiteX0" fmla="*/ 101157 w 104115"/>
                      <a:gd name="connsiteY0" fmla="*/ 5364 h 13947"/>
                      <a:gd name="connsiteX1" fmla="*/ 64066 w 104115"/>
                      <a:gd name="connsiteY1" fmla="*/ 13947 h 13947"/>
                      <a:gd name="connsiteX2" fmla="*/ 0 w 104115"/>
                      <a:gd name="connsiteY2" fmla="*/ 10729 h 13947"/>
                      <a:gd name="connsiteX3" fmla="*/ 32646 w 104115"/>
                      <a:gd name="connsiteY3" fmla="*/ 5364 h 13947"/>
                      <a:gd name="connsiteX4" fmla="*/ 91501 w 104115"/>
                      <a:gd name="connsiteY4" fmla="*/ 0 h 13947"/>
                      <a:gd name="connsiteX5" fmla="*/ 101310 w 104115"/>
                      <a:gd name="connsiteY5" fmla="*/ 5364 h 13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115" h="13947">
                        <a:moveTo>
                          <a:pt x="101157" y="5364"/>
                        </a:moveTo>
                        <a:lnTo>
                          <a:pt x="64066" y="13947"/>
                        </a:lnTo>
                        <a:lnTo>
                          <a:pt x="0" y="10729"/>
                        </a:lnTo>
                        <a:cubicBezTo>
                          <a:pt x="0" y="10729"/>
                          <a:pt x="9809" y="5364"/>
                          <a:pt x="32646" y="5364"/>
                        </a:cubicBezTo>
                        <a:cubicBezTo>
                          <a:pt x="55483" y="5364"/>
                          <a:pt x="91501" y="0"/>
                          <a:pt x="91501" y="0"/>
                        </a:cubicBezTo>
                        <a:cubicBezTo>
                          <a:pt x="91501" y="0"/>
                          <a:pt x="111273" y="1073"/>
                          <a:pt x="101310" y="53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4" name="Vrije vorm: vorm 1753">
                    <a:extLst>
                      <a:ext uri="{FF2B5EF4-FFF2-40B4-BE49-F238E27FC236}">
                        <a16:creationId xmlns:a16="http://schemas.microsoft.com/office/drawing/2014/main" id="{0380C7F3-4187-C02B-0481-EFFD47833DD5}"/>
                      </a:ext>
                    </a:extLst>
                  </p:cNvPr>
                  <p:cNvSpPr/>
                  <p:nvPr/>
                </p:nvSpPr>
                <p:spPr>
                  <a:xfrm>
                    <a:off x="2949236" y="5130422"/>
                    <a:ext cx="20400" cy="40472"/>
                  </a:xfrm>
                  <a:custGeom>
                    <a:avLst/>
                    <a:gdLst>
                      <a:gd name="connsiteX0" fmla="*/ 10285 w 20400"/>
                      <a:gd name="connsiteY0" fmla="*/ 4181 h 40472"/>
                      <a:gd name="connsiteX1" fmla="*/ 4614 w 20400"/>
                      <a:gd name="connsiteY1" fmla="*/ 36980 h 40472"/>
                      <a:gd name="connsiteX2" fmla="*/ 20401 w 20400"/>
                      <a:gd name="connsiteY2" fmla="*/ 1269 h 40472"/>
                      <a:gd name="connsiteX3" fmla="*/ 10438 w 20400"/>
                      <a:gd name="connsiteY3" fmla="*/ 4181 h 40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00" h="40472">
                        <a:moveTo>
                          <a:pt x="10285" y="4181"/>
                        </a:moveTo>
                        <a:cubicBezTo>
                          <a:pt x="10285" y="4181"/>
                          <a:pt x="-8414" y="53840"/>
                          <a:pt x="4614" y="36980"/>
                        </a:cubicBezTo>
                        <a:cubicBezTo>
                          <a:pt x="14576" y="24106"/>
                          <a:pt x="20401" y="1269"/>
                          <a:pt x="20401" y="1269"/>
                        </a:cubicBezTo>
                        <a:cubicBezTo>
                          <a:pt x="20401" y="1269"/>
                          <a:pt x="16109" y="-3023"/>
                          <a:pt x="10438" y="41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5" name="Vrije vorm: vorm 1754">
                    <a:extLst>
                      <a:ext uri="{FF2B5EF4-FFF2-40B4-BE49-F238E27FC236}">
                        <a16:creationId xmlns:a16="http://schemas.microsoft.com/office/drawing/2014/main" id="{A6BC8B12-B4F6-EE26-E7C8-617F130C38EA}"/>
                      </a:ext>
                    </a:extLst>
                  </p:cNvPr>
                  <p:cNvSpPr/>
                  <p:nvPr/>
                </p:nvSpPr>
                <p:spPr>
                  <a:xfrm>
                    <a:off x="3100855" y="5060659"/>
                    <a:ext cx="112735" cy="45435"/>
                  </a:xfrm>
                  <a:custGeom>
                    <a:avLst/>
                    <a:gdLst>
                      <a:gd name="connsiteX0" fmla="*/ 110179 w 112735"/>
                      <a:gd name="connsiteY0" fmla="*/ 45435 h 45435"/>
                      <a:gd name="connsiteX1" fmla="*/ 133 w 112735"/>
                      <a:gd name="connsiteY1" fmla="*/ 2520 h 45435"/>
                      <a:gd name="connsiteX2" fmla="*/ 18678 w 112735"/>
                      <a:gd name="connsiteY2" fmla="*/ 2520 h 45435"/>
                      <a:gd name="connsiteX3" fmla="*/ 102976 w 112735"/>
                      <a:gd name="connsiteY3" fmla="*/ 31028 h 45435"/>
                      <a:gd name="connsiteX4" fmla="*/ 110179 w 112735"/>
                      <a:gd name="connsiteY4" fmla="*/ 45282 h 45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35" h="45435">
                        <a:moveTo>
                          <a:pt x="110179" y="45435"/>
                        </a:moveTo>
                        <a:lnTo>
                          <a:pt x="133" y="2520"/>
                        </a:lnTo>
                        <a:cubicBezTo>
                          <a:pt x="133" y="2520"/>
                          <a:pt x="-2779" y="-3151"/>
                          <a:pt x="18678" y="2520"/>
                        </a:cubicBezTo>
                        <a:cubicBezTo>
                          <a:pt x="40136" y="8191"/>
                          <a:pt x="102976" y="31028"/>
                          <a:pt x="102976" y="31028"/>
                        </a:cubicBezTo>
                        <a:cubicBezTo>
                          <a:pt x="102976" y="31028"/>
                          <a:pt x="118762" y="40991"/>
                          <a:pt x="110179" y="452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6" name="Vrije vorm: vorm 1755">
                    <a:extLst>
                      <a:ext uri="{FF2B5EF4-FFF2-40B4-BE49-F238E27FC236}">
                        <a16:creationId xmlns:a16="http://schemas.microsoft.com/office/drawing/2014/main" id="{07F16C85-703C-4AB4-08E9-1EB186F54F2C}"/>
                      </a:ext>
                    </a:extLst>
                  </p:cNvPr>
                  <p:cNvSpPr/>
                  <p:nvPr/>
                </p:nvSpPr>
                <p:spPr>
                  <a:xfrm>
                    <a:off x="2933295" y="4981010"/>
                    <a:ext cx="141007" cy="33582"/>
                  </a:xfrm>
                  <a:custGeom>
                    <a:avLst/>
                    <a:gdLst>
                      <a:gd name="connsiteX0" fmla="*/ 140564 w 141007"/>
                      <a:gd name="connsiteY0" fmla="*/ 5075 h 33582"/>
                      <a:gd name="connsiteX1" fmla="*/ 477 w 141007"/>
                      <a:gd name="connsiteY1" fmla="*/ 33583 h 33582"/>
                      <a:gd name="connsiteX2" fmla="*/ 13352 w 141007"/>
                      <a:gd name="connsiteY2" fmla="*/ 25000 h 33582"/>
                      <a:gd name="connsiteX3" fmla="*/ 140564 w 141007"/>
                      <a:gd name="connsiteY3" fmla="*/ 5075 h 33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007" h="33582">
                        <a:moveTo>
                          <a:pt x="140564" y="5075"/>
                        </a:moveTo>
                        <a:lnTo>
                          <a:pt x="477" y="33583"/>
                        </a:lnTo>
                        <a:cubicBezTo>
                          <a:pt x="477" y="33583"/>
                          <a:pt x="-3815" y="30671"/>
                          <a:pt x="13352" y="25000"/>
                        </a:cubicBezTo>
                        <a:cubicBezTo>
                          <a:pt x="30517" y="19329"/>
                          <a:pt x="149147" y="-12091"/>
                          <a:pt x="140564" y="50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7" name="Vrije vorm: vorm 1756">
                    <a:extLst>
                      <a:ext uri="{FF2B5EF4-FFF2-40B4-BE49-F238E27FC236}">
                        <a16:creationId xmlns:a16="http://schemas.microsoft.com/office/drawing/2014/main" id="{C2AAA516-C734-0CBD-F7E2-0251405BE6FF}"/>
                      </a:ext>
                    </a:extLst>
                  </p:cNvPr>
                  <p:cNvSpPr/>
                  <p:nvPr/>
                </p:nvSpPr>
                <p:spPr>
                  <a:xfrm>
                    <a:off x="2855816" y="4957568"/>
                    <a:ext cx="65543" cy="18080"/>
                  </a:xfrm>
                  <a:custGeom>
                    <a:avLst/>
                    <a:gdLst>
                      <a:gd name="connsiteX0" fmla="*/ 64929 w 65543"/>
                      <a:gd name="connsiteY0" fmla="*/ 2768 h 18080"/>
                      <a:gd name="connsiteX1" fmla="*/ 250 w 65543"/>
                      <a:gd name="connsiteY1" fmla="*/ 17329 h 18080"/>
                      <a:gd name="connsiteX2" fmla="*/ 64929 w 65543"/>
                      <a:gd name="connsiteY2" fmla="*/ 2768 h 18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5543" h="18080">
                        <a:moveTo>
                          <a:pt x="64929" y="2768"/>
                        </a:moveTo>
                        <a:cubicBezTo>
                          <a:pt x="64929" y="2768"/>
                          <a:pt x="5461" y="22080"/>
                          <a:pt x="250" y="17329"/>
                        </a:cubicBezTo>
                        <a:cubicBezTo>
                          <a:pt x="-4961" y="12577"/>
                          <a:pt x="73205" y="-7194"/>
                          <a:pt x="64929" y="27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8" name="Vrije vorm: vorm 1757">
                    <a:extLst>
                      <a:ext uri="{FF2B5EF4-FFF2-40B4-BE49-F238E27FC236}">
                        <a16:creationId xmlns:a16="http://schemas.microsoft.com/office/drawing/2014/main" id="{053CA7F7-EBCE-CF6A-1DAA-CBA644CB4C5C}"/>
                      </a:ext>
                    </a:extLst>
                  </p:cNvPr>
                  <p:cNvSpPr/>
                  <p:nvPr/>
                </p:nvSpPr>
                <p:spPr>
                  <a:xfrm>
                    <a:off x="2830401" y="4914663"/>
                    <a:ext cx="194287" cy="43221"/>
                  </a:xfrm>
                  <a:custGeom>
                    <a:avLst/>
                    <a:gdLst>
                      <a:gd name="connsiteX0" fmla="*/ 191194 w 194287"/>
                      <a:gd name="connsiteY0" fmla="*/ 43222 h 43221"/>
                      <a:gd name="connsiteX1" fmla="*/ 150731 w 194287"/>
                      <a:gd name="connsiteY1" fmla="*/ 43222 h 43221"/>
                      <a:gd name="connsiteX2" fmla="*/ 103065 w 194287"/>
                      <a:gd name="connsiteY2" fmla="*/ 39696 h 43221"/>
                      <a:gd name="connsiteX3" fmla="*/ 48655 w 194287"/>
                      <a:gd name="connsiteY3" fmla="*/ 31727 h 43221"/>
                      <a:gd name="connsiteX4" fmla="*/ 9418 w 194287"/>
                      <a:gd name="connsiteY4" fmla="*/ 14407 h 43221"/>
                      <a:gd name="connsiteX5" fmla="*/ 2061 w 194287"/>
                      <a:gd name="connsiteY5" fmla="*/ 0 h 43221"/>
                      <a:gd name="connsiteX6" fmla="*/ 10644 w 194287"/>
                      <a:gd name="connsiteY6" fmla="*/ 4291 h 43221"/>
                      <a:gd name="connsiteX7" fmla="*/ 19227 w 194287"/>
                      <a:gd name="connsiteY7" fmla="*/ 8583 h 43221"/>
                      <a:gd name="connsiteX8" fmla="*/ 54479 w 194287"/>
                      <a:gd name="connsiteY8" fmla="*/ 24676 h 43221"/>
                      <a:gd name="connsiteX9" fmla="*/ 99846 w 194287"/>
                      <a:gd name="connsiteY9" fmla="*/ 30960 h 43221"/>
                      <a:gd name="connsiteX10" fmla="*/ 147666 w 194287"/>
                      <a:gd name="connsiteY10" fmla="*/ 34485 h 43221"/>
                      <a:gd name="connsiteX11" fmla="*/ 191500 w 194287"/>
                      <a:gd name="connsiteY11" fmla="*/ 43222 h 43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4287" h="43221">
                        <a:moveTo>
                          <a:pt x="191194" y="43222"/>
                        </a:moveTo>
                        <a:lnTo>
                          <a:pt x="150731" y="43222"/>
                        </a:lnTo>
                        <a:cubicBezTo>
                          <a:pt x="137550" y="43222"/>
                          <a:pt x="116093" y="41689"/>
                          <a:pt x="103065" y="39696"/>
                        </a:cubicBezTo>
                        <a:lnTo>
                          <a:pt x="48655" y="31727"/>
                        </a:lnTo>
                        <a:cubicBezTo>
                          <a:pt x="35627" y="29734"/>
                          <a:pt x="17848" y="21917"/>
                          <a:pt x="9418" y="14407"/>
                        </a:cubicBezTo>
                        <a:cubicBezTo>
                          <a:pt x="835" y="6744"/>
                          <a:pt x="-2537" y="306"/>
                          <a:pt x="2061" y="0"/>
                        </a:cubicBezTo>
                        <a:lnTo>
                          <a:pt x="10644" y="4291"/>
                        </a:lnTo>
                        <a:lnTo>
                          <a:pt x="19227" y="8583"/>
                        </a:lnTo>
                        <a:cubicBezTo>
                          <a:pt x="25511" y="15633"/>
                          <a:pt x="41298" y="22990"/>
                          <a:pt x="54479" y="24676"/>
                        </a:cubicBezTo>
                        <a:lnTo>
                          <a:pt x="99846" y="30960"/>
                        </a:lnTo>
                        <a:cubicBezTo>
                          <a:pt x="112874" y="32799"/>
                          <a:pt x="134485" y="34332"/>
                          <a:pt x="147666" y="34485"/>
                        </a:cubicBezTo>
                        <a:cubicBezTo>
                          <a:pt x="147666" y="34485"/>
                          <a:pt x="207747" y="35098"/>
                          <a:pt x="191500" y="432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59" name="Vrije vorm: vorm 1758">
                    <a:extLst>
                      <a:ext uri="{FF2B5EF4-FFF2-40B4-BE49-F238E27FC236}">
                        <a16:creationId xmlns:a16="http://schemas.microsoft.com/office/drawing/2014/main" id="{D5789C79-1F26-2009-C378-409E5BF40941}"/>
                      </a:ext>
                    </a:extLst>
                  </p:cNvPr>
                  <p:cNvSpPr/>
                  <p:nvPr/>
                </p:nvSpPr>
                <p:spPr>
                  <a:xfrm>
                    <a:off x="2980671" y="4870082"/>
                    <a:ext cx="157429" cy="136724"/>
                  </a:xfrm>
                  <a:custGeom>
                    <a:avLst/>
                    <a:gdLst>
                      <a:gd name="connsiteX0" fmla="*/ 154 w 157429"/>
                      <a:gd name="connsiteY0" fmla="*/ 2125 h 136724"/>
                      <a:gd name="connsiteX1" fmla="*/ 63147 w 157429"/>
                      <a:gd name="connsiteY1" fmla="*/ 94546 h 136724"/>
                      <a:gd name="connsiteX2" fmla="*/ 148824 w 157429"/>
                      <a:gd name="connsiteY2" fmla="*/ 131637 h 136724"/>
                      <a:gd name="connsiteX3" fmla="*/ 140241 w 157429"/>
                      <a:gd name="connsiteY3" fmla="*/ 113091 h 136724"/>
                      <a:gd name="connsiteX4" fmla="*/ 71577 w 157429"/>
                      <a:gd name="connsiteY4" fmla="*/ 87342 h 136724"/>
                      <a:gd name="connsiteX5" fmla="*/ 1 w 157429"/>
                      <a:gd name="connsiteY5" fmla="*/ 2125 h 136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29" h="136724">
                        <a:moveTo>
                          <a:pt x="154" y="2125"/>
                        </a:moveTo>
                        <a:cubicBezTo>
                          <a:pt x="154" y="2125"/>
                          <a:pt x="58856" y="91634"/>
                          <a:pt x="63147" y="94546"/>
                        </a:cubicBezTo>
                        <a:cubicBezTo>
                          <a:pt x="67439" y="97458"/>
                          <a:pt x="131811" y="114470"/>
                          <a:pt x="148824" y="131637"/>
                        </a:cubicBezTo>
                        <a:cubicBezTo>
                          <a:pt x="165990" y="148803"/>
                          <a:pt x="154495" y="117383"/>
                          <a:pt x="140241" y="113091"/>
                        </a:cubicBezTo>
                        <a:cubicBezTo>
                          <a:pt x="125987" y="108800"/>
                          <a:pt x="71577" y="87342"/>
                          <a:pt x="71577" y="87342"/>
                        </a:cubicBezTo>
                        <a:cubicBezTo>
                          <a:pt x="71577" y="87342"/>
                          <a:pt x="-306" y="-15961"/>
                          <a:pt x="1" y="21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0" name="Vrije vorm: vorm 1759">
                    <a:extLst>
                      <a:ext uri="{FF2B5EF4-FFF2-40B4-BE49-F238E27FC236}">
                        <a16:creationId xmlns:a16="http://schemas.microsoft.com/office/drawing/2014/main" id="{68E695E8-88F7-B0EA-60CD-D63CDBC999BC}"/>
                      </a:ext>
                    </a:extLst>
                  </p:cNvPr>
                  <p:cNvSpPr/>
                  <p:nvPr/>
                </p:nvSpPr>
                <p:spPr>
                  <a:xfrm>
                    <a:off x="3157124" y="5022968"/>
                    <a:ext cx="183918" cy="199198"/>
                  </a:xfrm>
                  <a:custGeom>
                    <a:avLst/>
                    <a:gdLst>
                      <a:gd name="connsiteX0" fmla="*/ 1033 w 183918"/>
                      <a:gd name="connsiteY0" fmla="*/ 5879 h 199198"/>
                      <a:gd name="connsiteX1" fmla="*/ 182503 w 183918"/>
                      <a:gd name="connsiteY1" fmla="*/ 198844 h 199198"/>
                      <a:gd name="connsiteX2" fmla="*/ 168249 w 183918"/>
                      <a:gd name="connsiteY2" fmla="*/ 171715 h 199198"/>
                      <a:gd name="connsiteX3" fmla="*/ 1033 w 183918"/>
                      <a:gd name="connsiteY3" fmla="*/ 5879 h 199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3918" h="199198">
                        <a:moveTo>
                          <a:pt x="1033" y="5879"/>
                        </a:moveTo>
                        <a:cubicBezTo>
                          <a:pt x="1033" y="5879"/>
                          <a:pt x="178211" y="208806"/>
                          <a:pt x="182503" y="198844"/>
                        </a:cubicBezTo>
                        <a:cubicBezTo>
                          <a:pt x="186794" y="188881"/>
                          <a:pt x="181123" y="188881"/>
                          <a:pt x="168249" y="171715"/>
                        </a:cubicBezTo>
                        <a:cubicBezTo>
                          <a:pt x="155374" y="154549"/>
                          <a:pt x="-14753" y="-35503"/>
                          <a:pt x="1033" y="58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1" name="Vrije vorm: vorm 1760">
                    <a:extLst>
                      <a:ext uri="{FF2B5EF4-FFF2-40B4-BE49-F238E27FC236}">
                        <a16:creationId xmlns:a16="http://schemas.microsoft.com/office/drawing/2014/main" id="{1F4303A1-1D01-6ECA-0553-23509B25C0C0}"/>
                      </a:ext>
                    </a:extLst>
                  </p:cNvPr>
                  <p:cNvSpPr/>
                  <p:nvPr/>
                </p:nvSpPr>
                <p:spPr>
                  <a:xfrm>
                    <a:off x="3318214" y="5130584"/>
                    <a:ext cx="132285" cy="231524"/>
                  </a:xfrm>
                  <a:custGeom>
                    <a:avLst/>
                    <a:gdLst>
                      <a:gd name="connsiteX0" fmla="*/ 128700 w 132285"/>
                      <a:gd name="connsiteY0" fmla="*/ 218441 h 231524"/>
                      <a:gd name="connsiteX1" fmla="*/ 54364 w 132285"/>
                      <a:gd name="connsiteY1" fmla="*/ 112686 h 231524"/>
                      <a:gd name="connsiteX2" fmla="*/ 108 w 132285"/>
                      <a:gd name="connsiteY2" fmla="*/ 2639 h 231524"/>
                      <a:gd name="connsiteX3" fmla="*/ 45781 w 132285"/>
                      <a:gd name="connsiteY3" fmla="*/ 125560 h 231524"/>
                      <a:gd name="connsiteX4" fmla="*/ 130079 w 132285"/>
                      <a:gd name="connsiteY4" fmla="*/ 231315 h 231524"/>
                      <a:gd name="connsiteX5" fmla="*/ 128700 w 132285"/>
                      <a:gd name="connsiteY5" fmla="*/ 218441 h 231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285" h="231524">
                        <a:moveTo>
                          <a:pt x="128700" y="218441"/>
                        </a:moveTo>
                        <a:lnTo>
                          <a:pt x="54364" y="112686"/>
                        </a:lnTo>
                        <a:cubicBezTo>
                          <a:pt x="54364" y="112686"/>
                          <a:pt x="-2805" y="-20198"/>
                          <a:pt x="108" y="2639"/>
                        </a:cubicBezTo>
                        <a:cubicBezTo>
                          <a:pt x="3020" y="25476"/>
                          <a:pt x="45781" y="125560"/>
                          <a:pt x="45781" y="125560"/>
                        </a:cubicBezTo>
                        <a:cubicBezTo>
                          <a:pt x="45781" y="125560"/>
                          <a:pt x="124408" y="236986"/>
                          <a:pt x="130079" y="231315"/>
                        </a:cubicBezTo>
                        <a:cubicBezTo>
                          <a:pt x="135750" y="225644"/>
                          <a:pt x="128700" y="218441"/>
                          <a:pt x="128700" y="2184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2" name="Vrije vorm: vorm 1761">
                    <a:extLst>
                      <a:ext uri="{FF2B5EF4-FFF2-40B4-BE49-F238E27FC236}">
                        <a16:creationId xmlns:a16="http://schemas.microsoft.com/office/drawing/2014/main" id="{1D4DEE3A-7DE3-C7DF-E62C-8CA8794B4942}"/>
                      </a:ext>
                    </a:extLst>
                  </p:cNvPr>
                  <p:cNvSpPr/>
                  <p:nvPr/>
                </p:nvSpPr>
                <p:spPr>
                  <a:xfrm>
                    <a:off x="3315438" y="5017144"/>
                    <a:ext cx="133772" cy="183210"/>
                  </a:xfrm>
                  <a:custGeom>
                    <a:avLst/>
                    <a:gdLst>
                      <a:gd name="connsiteX0" fmla="*/ 131476 w 133772"/>
                      <a:gd name="connsiteY0" fmla="*/ 183210 h 183210"/>
                      <a:gd name="connsiteX1" fmla="*/ 86569 w 133772"/>
                      <a:gd name="connsiteY1" fmla="*/ 136310 h 183210"/>
                      <a:gd name="connsiteX2" fmla="*/ 51470 w 133772"/>
                      <a:gd name="connsiteY2" fmla="*/ 103817 h 183210"/>
                      <a:gd name="connsiteX3" fmla="*/ 41508 w 133772"/>
                      <a:gd name="connsiteY3" fmla="*/ 95694 h 183210"/>
                      <a:gd name="connsiteX4" fmla="*/ 15299 w 133772"/>
                      <a:gd name="connsiteY4" fmla="*/ 57683 h 183210"/>
                      <a:gd name="connsiteX5" fmla="*/ 1505 w 133772"/>
                      <a:gd name="connsiteY5" fmla="*/ 361 h 183210"/>
                      <a:gd name="connsiteX6" fmla="*/ 25261 w 133772"/>
                      <a:gd name="connsiteY6" fmla="*/ 54771 h 183210"/>
                      <a:gd name="connsiteX7" fmla="*/ 51930 w 133772"/>
                      <a:gd name="connsiteY7" fmla="*/ 92169 h 183210"/>
                      <a:gd name="connsiteX8" fmla="*/ 58367 w 133772"/>
                      <a:gd name="connsiteY8" fmla="*/ 97073 h 183210"/>
                      <a:gd name="connsiteX9" fmla="*/ 95152 w 133772"/>
                      <a:gd name="connsiteY9" fmla="*/ 127727 h 183210"/>
                      <a:gd name="connsiteX10" fmla="*/ 131630 w 133772"/>
                      <a:gd name="connsiteY10" fmla="*/ 183210 h 183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3772" h="183210">
                        <a:moveTo>
                          <a:pt x="131476" y="183210"/>
                        </a:moveTo>
                        <a:lnTo>
                          <a:pt x="86569" y="136310"/>
                        </a:lnTo>
                        <a:cubicBezTo>
                          <a:pt x="77526" y="126807"/>
                          <a:pt x="61586" y="112094"/>
                          <a:pt x="51470" y="103817"/>
                        </a:cubicBezTo>
                        <a:lnTo>
                          <a:pt x="41508" y="95694"/>
                        </a:lnTo>
                        <a:cubicBezTo>
                          <a:pt x="31239" y="87264"/>
                          <a:pt x="19591" y="70251"/>
                          <a:pt x="15299" y="57683"/>
                        </a:cubicBezTo>
                        <a:cubicBezTo>
                          <a:pt x="15299" y="57683"/>
                          <a:pt x="-5699" y="-5310"/>
                          <a:pt x="1505" y="361"/>
                        </a:cubicBezTo>
                        <a:cubicBezTo>
                          <a:pt x="8708" y="6032"/>
                          <a:pt x="25261" y="54771"/>
                          <a:pt x="25261" y="54771"/>
                        </a:cubicBezTo>
                        <a:cubicBezTo>
                          <a:pt x="29553" y="67339"/>
                          <a:pt x="41508" y="84046"/>
                          <a:pt x="51930" y="92169"/>
                        </a:cubicBezTo>
                        <a:lnTo>
                          <a:pt x="58367" y="97073"/>
                        </a:lnTo>
                        <a:cubicBezTo>
                          <a:pt x="68790" y="105197"/>
                          <a:pt x="85342" y="118991"/>
                          <a:pt x="95152" y="127727"/>
                        </a:cubicBezTo>
                        <a:cubicBezTo>
                          <a:pt x="95152" y="127727"/>
                          <a:pt x="144504" y="171715"/>
                          <a:pt x="131630" y="1832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3" name="Vrije vorm: vorm 1762">
                    <a:extLst>
                      <a:ext uri="{FF2B5EF4-FFF2-40B4-BE49-F238E27FC236}">
                        <a16:creationId xmlns:a16="http://schemas.microsoft.com/office/drawing/2014/main" id="{2897E9E5-1398-3DC7-B52A-C494DCC5686A}"/>
                      </a:ext>
                    </a:extLst>
                  </p:cNvPr>
                  <p:cNvSpPr/>
                  <p:nvPr/>
                </p:nvSpPr>
                <p:spPr>
                  <a:xfrm>
                    <a:off x="3169150" y="4938879"/>
                    <a:ext cx="163715" cy="147137"/>
                  </a:xfrm>
                  <a:custGeom>
                    <a:avLst/>
                    <a:gdLst>
                      <a:gd name="connsiteX0" fmla="*/ 157602 w 163715"/>
                      <a:gd name="connsiteY0" fmla="*/ 147137 h 147137"/>
                      <a:gd name="connsiteX1" fmla="*/ 48475 w 163715"/>
                      <a:gd name="connsiteY1" fmla="*/ 69584 h 147137"/>
                      <a:gd name="connsiteX2" fmla="*/ 15829 w 163715"/>
                      <a:gd name="connsiteY2" fmla="*/ 35558 h 147137"/>
                      <a:gd name="connsiteX3" fmla="*/ 10464 w 163715"/>
                      <a:gd name="connsiteY3" fmla="*/ 27282 h 147137"/>
                      <a:gd name="connsiteX4" fmla="*/ 349 w 163715"/>
                      <a:gd name="connsiteY4" fmla="*/ 0 h 147137"/>
                      <a:gd name="connsiteX5" fmla="*/ 10311 w 163715"/>
                      <a:gd name="connsiteY5" fmla="*/ 11495 h 147137"/>
                      <a:gd name="connsiteX6" fmla="*/ 22879 w 163715"/>
                      <a:gd name="connsiteY6" fmla="*/ 29274 h 147137"/>
                      <a:gd name="connsiteX7" fmla="*/ 51694 w 163715"/>
                      <a:gd name="connsiteY7" fmla="*/ 64986 h 147137"/>
                      <a:gd name="connsiteX8" fmla="*/ 123423 w 163715"/>
                      <a:gd name="connsiteY8" fmla="*/ 113725 h 147137"/>
                      <a:gd name="connsiteX9" fmla="*/ 162353 w 163715"/>
                      <a:gd name="connsiteY9" fmla="*/ 141773 h 147137"/>
                      <a:gd name="connsiteX10" fmla="*/ 157602 w 163715"/>
                      <a:gd name="connsiteY10" fmla="*/ 147137 h 147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715" h="147137">
                        <a:moveTo>
                          <a:pt x="157602" y="147137"/>
                        </a:moveTo>
                        <a:lnTo>
                          <a:pt x="48475" y="69584"/>
                        </a:lnTo>
                        <a:cubicBezTo>
                          <a:pt x="37746" y="61920"/>
                          <a:pt x="23032" y="46594"/>
                          <a:pt x="15829" y="35558"/>
                        </a:cubicBezTo>
                        <a:lnTo>
                          <a:pt x="10464" y="27282"/>
                        </a:lnTo>
                        <a:cubicBezTo>
                          <a:pt x="3261" y="16246"/>
                          <a:pt x="-1337" y="3985"/>
                          <a:pt x="349" y="0"/>
                        </a:cubicBezTo>
                        <a:lnTo>
                          <a:pt x="10311" y="11495"/>
                        </a:lnTo>
                        <a:cubicBezTo>
                          <a:pt x="20274" y="22990"/>
                          <a:pt x="22879" y="29274"/>
                          <a:pt x="22879" y="29274"/>
                        </a:cubicBezTo>
                        <a:cubicBezTo>
                          <a:pt x="27784" y="41536"/>
                          <a:pt x="40658" y="57629"/>
                          <a:pt x="51694" y="64986"/>
                        </a:cubicBezTo>
                        <a:lnTo>
                          <a:pt x="123423" y="113725"/>
                        </a:lnTo>
                        <a:cubicBezTo>
                          <a:pt x="134305" y="121082"/>
                          <a:pt x="151778" y="133803"/>
                          <a:pt x="162353" y="141773"/>
                        </a:cubicBezTo>
                        <a:cubicBezTo>
                          <a:pt x="162353" y="141773"/>
                          <a:pt x="167564" y="145758"/>
                          <a:pt x="157602" y="1471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764" name="Vrije vorm: vorm 1763">
                    <a:extLst>
                      <a:ext uri="{FF2B5EF4-FFF2-40B4-BE49-F238E27FC236}">
                        <a16:creationId xmlns:a16="http://schemas.microsoft.com/office/drawing/2014/main" id="{F9B44899-E759-75C1-0B07-627A24C1059B}"/>
                      </a:ext>
                    </a:extLst>
                  </p:cNvPr>
                  <p:cNvSpPr/>
                  <p:nvPr/>
                </p:nvSpPr>
                <p:spPr>
                  <a:xfrm>
                    <a:off x="3177583" y="5013945"/>
                    <a:ext cx="48897" cy="7239"/>
                  </a:xfrm>
                  <a:custGeom>
                    <a:avLst/>
                    <a:gdLst>
                      <a:gd name="connsiteX0" fmla="*/ 48318 w 48897"/>
                      <a:gd name="connsiteY0" fmla="*/ 7239 h 7239"/>
                      <a:gd name="connsiteX1" fmla="*/ 652 w 48897"/>
                      <a:gd name="connsiteY1" fmla="*/ 2028 h 7239"/>
                      <a:gd name="connsiteX2" fmla="*/ 48318 w 48897"/>
                      <a:gd name="connsiteY2" fmla="*/ 7239 h 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897" h="7239">
                        <a:moveTo>
                          <a:pt x="48318" y="7239"/>
                        </a:moveTo>
                        <a:cubicBezTo>
                          <a:pt x="48318" y="7239"/>
                          <a:pt x="-6552" y="4940"/>
                          <a:pt x="652" y="2028"/>
                        </a:cubicBezTo>
                        <a:cubicBezTo>
                          <a:pt x="7856" y="-884"/>
                          <a:pt x="54602" y="-1803"/>
                          <a:pt x="48318" y="72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1765" name="Vrije vorm: vorm 1764">
                  <a:extLst>
                    <a:ext uri="{FF2B5EF4-FFF2-40B4-BE49-F238E27FC236}">
                      <a16:creationId xmlns:a16="http://schemas.microsoft.com/office/drawing/2014/main" id="{D41E04D3-BAB9-99C6-1635-E9601652EC72}"/>
                    </a:ext>
                  </a:extLst>
                </p:cNvPr>
                <p:cNvSpPr/>
                <p:nvPr/>
              </p:nvSpPr>
              <p:spPr>
                <a:xfrm>
                  <a:off x="3201072" y="4929692"/>
                  <a:ext cx="87024" cy="24756"/>
                </a:xfrm>
                <a:custGeom>
                  <a:avLst/>
                  <a:gdLst>
                    <a:gd name="connsiteX0" fmla="*/ 71423 w 87024"/>
                    <a:gd name="connsiteY0" fmla="*/ 23441 h 24756"/>
                    <a:gd name="connsiteX1" fmla="*/ 0 w 87024"/>
                    <a:gd name="connsiteY1" fmla="*/ 1983 h 24756"/>
                    <a:gd name="connsiteX2" fmla="*/ 65752 w 87024"/>
                    <a:gd name="connsiteY2" fmla="*/ 11946 h 24756"/>
                    <a:gd name="connsiteX3" fmla="*/ 71423 w 87024"/>
                    <a:gd name="connsiteY3" fmla="*/ 23441 h 2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024" h="24756">
                      <a:moveTo>
                        <a:pt x="71423" y="23441"/>
                      </a:moveTo>
                      <a:lnTo>
                        <a:pt x="0" y="1983"/>
                      </a:lnTo>
                      <a:cubicBezTo>
                        <a:pt x="0" y="1983"/>
                        <a:pt x="21458" y="-6600"/>
                        <a:pt x="65752" y="11946"/>
                      </a:cubicBezTo>
                      <a:cubicBezTo>
                        <a:pt x="110047" y="30491"/>
                        <a:pt x="71423" y="23441"/>
                        <a:pt x="71423" y="234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6" name="Vrije vorm: vorm 1765">
                  <a:extLst>
                    <a:ext uri="{FF2B5EF4-FFF2-40B4-BE49-F238E27FC236}">
                      <a16:creationId xmlns:a16="http://schemas.microsoft.com/office/drawing/2014/main" id="{BC3B6762-C501-B8AA-A5DB-ED44A781ABF7}"/>
                    </a:ext>
                  </a:extLst>
                </p:cNvPr>
                <p:cNvSpPr/>
                <p:nvPr/>
              </p:nvSpPr>
              <p:spPr>
                <a:xfrm>
                  <a:off x="2973116" y="4788651"/>
                  <a:ext cx="194215" cy="57347"/>
                </a:xfrm>
                <a:custGeom>
                  <a:avLst/>
                  <a:gdLst>
                    <a:gd name="connsiteX0" fmla="*/ 190712 w 194215"/>
                    <a:gd name="connsiteY0" fmla="*/ 57348 h 57347"/>
                    <a:gd name="connsiteX1" fmla="*/ 86336 w 194215"/>
                    <a:gd name="connsiteY1" fmla="*/ 43094 h 57347"/>
                    <a:gd name="connsiteX2" fmla="*/ 506 w 194215"/>
                    <a:gd name="connsiteY2" fmla="*/ 179 h 57347"/>
                    <a:gd name="connsiteX3" fmla="*/ 20584 w 194215"/>
                    <a:gd name="connsiteY3" fmla="*/ 5850 h 57347"/>
                    <a:gd name="connsiteX4" fmla="*/ 89249 w 194215"/>
                    <a:gd name="connsiteY4" fmla="*/ 35890 h 57347"/>
                    <a:gd name="connsiteX5" fmla="*/ 156380 w 194215"/>
                    <a:gd name="connsiteY5" fmla="*/ 44473 h 57347"/>
                    <a:gd name="connsiteX6" fmla="*/ 190712 w 194215"/>
                    <a:gd name="connsiteY6" fmla="*/ 57348 h 5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4215" h="57347">
                      <a:moveTo>
                        <a:pt x="190712" y="57348"/>
                      </a:moveTo>
                      <a:cubicBezTo>
                        <a:pt x="190712" y="57348"/>
                        <a:pt x="110706" y="48765"/>
                        <a:pt x="86336" y="43094"/>
                      </a:cubicBezTo>
                      <a:cubicBezTo>
                        <a:pt x="61967" y="37423"/>
                        <a:pt x="-6544" y="1712"/>
                        <a:pt x="506" y="179"/>
                      </a:cubicBezTo>
                      <a:cubicBezTo>
                        <a:pt x="7710" y="-1201"/>
                        <a:pt x="20584" y="5850"/>
                        <a:pt x="20584" y="5850"/>
                      </a:cubicBezTo>
                      <a:cubicBezTo>
                        <a:pt x="20584" y="5850"/>
                        <a:pt x="74841" y="34511"/>
                        <a:pt x="89249" y="35890"/>
                      </a:cubicBezTo>
                      <a:cubicBezTo>
                        <a:pt x="103502" y="37270"/>
                        <a:pt x="156380" y="44473"/>
                        <a:pt x="156380" y="44473"/>
                      </a:cubicBezTo>
                      <a:cubicBezTo>
                        <a:pt x="156380" y="44473"/>
                        <a:pt x="207878" y="50144"/>
                        <a:pt x="190712" y="573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7" name="Vrije vorm: vorm 1766">
                  <a:extLst>
                    <a:ext uri="{FF2B5EF4-FFF2-40B4-BE49-F238E27FC236}">
                      <a16:creationId xmlns:a16="http://schemas.microsoft.com/office/drawing/2014/main" id="{088B9669-DF55-F6C9-9317-8C649FC81C3D}"/>
                    </a:ext>
                  </a:extLst>
                </p:cNvPr>
                <p:cNvSpPr/>
                <p:nvPr/>
              </p:nvSpPr>
              <p:spPr>
                <a:xfrm>
                  <a:off x="2943039" y="4709373"/>
                  <a:ext cx="102930" cy="42365"/>
                </a:xfrm>
                <a:custGeom>
                  <a:avLst/>
                  <a:gdLst>
                    <a:gd name="connsiteX0" fmla="*/ 100780 w 102930"/>
                    <a:gd name="connsiteY0" fmla="*/ 42366 h 42365"/>
                    <a:gd name="connsiteX1" fmla="*/ 389 w 102930"/>
                    <a:gd name="connsiteY1" fmla="*/ 217 h 42365"/>
                    <a:gd name="connsiteX2" fmla="*/ 52194 w 102930"/>
                    <a:gd name="connsiteY2" fmla="*/ 15237 h 42365"/>
                    <a:gd name="connsiteX3" fmla="*/ 100780 w 102930"/>
                    <a:gd name="connsiteY3" fmla="*/ 42366 h 42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930" h="42365">
                      <a:moveTo>
                        <a:pt x="100780" y="42366"/>
                      </a:moveTo>
                      <a:cubicBezTo>
                        <a:pt x="100780" y="42366"/>
                        <a:pt x="-7274" y="2209"/>
                        <a:pt x="389" y="217"/>
                      </a:cubicBezTo>
                      <a:cubicBezTo>
                        <a:pt x="7899" y="-1929"/>
                        <a:pt x="39319" y="12478"/>
                        <a:pt x="52194" y="15237"/>
                      </a:cubicBezTo>
                      <a:cubicBezTo>
                        <a:pt x="65068" y="18149"/>
                        <a:pt x="113654" y="40986"/>
                        <a:pt x="100780" y="423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8" name="Vrije vorm: vorm 1767">
                  <a:extLst>
                    <a:ext uri="{FF2B5EF4-FFF2-40B4-BE49-F238E27FC236}">
                      <a16:creationId xmlns:a16="http://schemas.microsoft.com/office/drawing/2014/main" id="{94719788-A1E0-7B61-0F2A-665AF19B7EBA}"/>
                    </a:ext>
                  </a:extLst>
                </p:cNvPr>
                <p:cNvSpPr/>
                <p:nvPr/>
              </p:nvSpPr>
              <p:spPr>
                <a:xfrm>
                  <a:off x="3143314" y="4810243"/>
                  <a:ext cx="232955" cy="191708"/>
                </a:xfrm>
                <a:custGeom>
                  <a:avLst/>
                  <a:gdLst>
                    <a:gd name="connsiteX0" fmla="*/ 226200 w 232955"/>
                    <a:gd name="connsiteY0" fmla="*/ 190403 h 191708"/>
                    <a:gd name="connsiteX1" fmla="*/ 137764 w 232955"/>
                    <a:gd name="connsiteY1" fmla="*/ 121433 h 191708"/>
                    <a:gd name="connsiteX2" fmla="*/ 52087 w 232955"/>
                    <a:gd name="connsiteY2" fmla="*/ 37135 h 191708"/>
                    <a:gd name="connsiteX3" fmla="*/ 589 w 232955"/>
                    <a:gd name="connsiteY3" fmla="*/ 44 h 191708"/>
                    <a:gd name="connsiteX4" fmla="*/ 64962 w 232955"/>
                    <a:gd name="connsiteY4" fmla="*/ 34376 h 191708"/>
                    <a:gd name="connsiteX5" fmla="*/ 137918 w 232955"/>
                    <a:gd name="connsiteY5" fmla="*/ 104420 h 191708"/>
                    <a:gd name="connsiteX6" fmla="*/ 193707 w 232955"/>
                    <a:gd name="connsiteY6" fmla="*/ 154385 h 191708"/>
                    <a:gd name="connsiteX7" fmla="*/ 226353 w 232955"/>
                    <a:gd name="connsiteY7" fmla="*/ 190403 h 19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2955" h="191708">
                      <a:moveTo>
                        <a:pt x="226200" y="190403"/>
                      </a:moveTo>
                      <a:cubicBezTo>
                        <a:pt x="226200" y="190403"/>
                        <a:pt x="160601" y="148561"/>
                        <a:pt x="137764" y="121433"/>
                      </a:cubicBezTo>
                      <a:cubicBezTo>
                        <a:pt x="114927" y="94304"/>
                        <a:pt x="52087" y="37135"/>
                        <a:pt x="52087" y="37135"/>
                      </a:cubicBezTo>
                      <a:cubicBezTo>
                        <a:pt x="52087" y="37135"/>
                        <a:pt x="-6461" y="-1488"/>
                        <a:pt x="589" y="44"/>
                      </a:cubicBezTo>
                      <a:cubicBezTo>
                        <a:pt x="7793" y="1424"/>
                        <a:pt x="54846" y="22881"/>
                        <a:pt x="64962" y="34376"/>
                      </a:cubicBezTo>
                      <a:cubicBezTo>
                        <a:pt x="74924" y="45872"/>
                        <a:pt x="137918" y="104420"/>
                        <a:pt x="137918" y="104420"/>
                      </a:cubicBezTo>
                      <a:cubicBezTo>
                        <a:pt x="137918" y="104420"/>
                        <a:pt x="186504" y="150094"/>
                        <a:pt x="193707" y="154385"/>
                      </a:cubicBezTo>
                      <a:cubicBezTo>
                        <a:pt x="200911" y="158677"/>
                        <a:pt x="250569" y="199446"/>
                        <a:pt x="226353" y="19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69" name="Vrije vorm: vorm 1768">
                  <a:extLst>
                    <a:ext uri="{FF2B5EF4-FFF2-40B4-BE49-F238E27FC236}">
                      <a16:creationId xmlns:a16="http://schemas.microsoft.com/office/drawing/2014/main" id="{33678B3E-CEA6-786E-64D4-672792BDABC5}"/>
                    </a:ext>
                  </a:extLst>
                </p:cNvPr>
                <p:cNvSpPr/>
                <p:nvPr/>
              </p:nvSpPr>
              <p:spPr>
                <a:xfrm>
                  <a:off x="3113862" y="4704538"/>
                  <a:ext cx="29251" cy="97299"/>
                </a:xfrm>
                <a:custGeom>
                  <a:avLst/>
                  <a:gdLst>
                    <a:gd name="connsiteX0" fmla="*/ 0 w 29251"/>
                    <a:gd name="connsiteY0" fmla="*/ 607 h 97299"/>
                    <a:gd name="connsiteX1" fmla="*/ 28661 w 29251"/>
                    <a:gd name="connsiteY1" fmla="*/ 97166 h 97299"/>
                    <a:gd name="connsiteX2" fmla="*/ 0 w 29251"/>
                    <a:gd name="connsiteY2" fmla="*/ 607 h 97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251" h="97299">
                      <a:moveTo>
                        <a:pt x="0" y="607"/>
                      </a:moveTo>
                      <a:cubicBezTo>
                        <a:pt x="0" y="607"/>
                        <a:pt x="24370" y="101458"/>
                        <a:pt x="28661" y="97166"/>
                      </a:cubicBezTo>
                      <a:cubicBezTo>
                        <a:pt x="32953" y="92875"/>
                        <a:pt x="12875" y="-8742"/>
                        <a:pt x="0" y="6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0" name="Vrije vorm: vorm 1769">
                  <a:extLst>
                    <a:ext uri="{FF2B5EF4-FFF2-40B4-BE49-F238E27FC236}">
                      <a16:creationId xmlns:a16="http://schemas.microsoft.com/office/drawing/2014/main" id="{A3B0EE0C-FFDC-108E-28B0-2ED9DD907276}"/>
                    </a:ext>
                  </a:extLst>
                </p:cNvPr>
                <p:cNvSpPr/>
                <p:nvPr/>
              </p:nvSpPr>
              <p:spPr>
                <a:xfrm>
                  <a:off x="2968104" y="4663680"/>
                  <a:ext cx="164762" cy="145227"/>
                </a:xfrm>
                <a:custGeom>
                  <a:avLst/>
                  <a:gdLst>
                    <a:gd name="connsiteX0" fmla="*/ 164303 w 164762"/>
                    <a:gd name="connsiteY0" fmla="*/ 145074 h 145227"/>
                    <a:gd name="connsiteX1" fmla="*/ 80006 w 164762"/>
                    <a:gd name="connsiteY1" fmla="*/ 77943 h 145227"/>
                    <a:gd name="connsiteX2" fmla="*/ 0 w 164762"/>
                    <a:gd name="connsiteY2" fmla="*/ 2229 h 145227"/>
                    <a:gd name="connsiteX3" fmla="*/ 9963 w 164762"/>
                    <a:gd name="connsiteY3" fmla="*/ 6520 h 145227"/>
                    <a:gd name="connsiteX4" fmla="*/ 91501 w 164762"/>
                    <a:gd name="connsiteY4" fmla="*/ 75184 h 145227"/>
                    <a:gd name="connsiteX5" fmla="*/ 164303 w 164762"/>
                    <a:gd name="connsiteY5" fmla="*/ 145228 h 145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4762" h="145227">
                      <a:moveTo>
                        <a:pt x="164303" y="145074"/>
                      </a:moveTo>
                      <a:lnTo>
                        <a:pt x="80006" y="77943"/>
                      </a:lnTo>
                      <a:cubicBezTo>
                        <a:pt x="80006" y="77943"/>
                        <a:pt x="4291" y="16482"/>
                        <a:pt x="0" y="2229"/>
                      </a:cubicBezTo>
                      <a:cubicBezTo>
                        <a:pt x="0" y="2229"/>
                        <a:pt x="0" y="-4975"/>
                        <a:pt x="9963" y="6520"/>
                      </a:cubicBezTo>
                      <a:cubicBezTo>
                        <a:pt x="19925" y="18015"/>
                        <a:pt x="91501" y="75184"/>
                        <a:pt x="91501" y="75184"/>
                      </a:cubicBezTo>
                      <a:cubicBezTo>
                        <a:pt x="91501" y="75184"/>
                        <a:pt x="171507" y="132353"/>
                        <a:pt x="164303" y="1452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1" name="Vrije vorm: vorm 1770">
                  <a:extLst>
                    <a:ext uri="{FF2B5EF4-FFF2-40B4-BE49-F238E27FC236}">
                      <a16:creationId xmlns:a16="http://schemas.microsoft.com/office/drawing/2014/main" id="{6518EB43-59C8-E923-4389-4FAE94F3D8DC}"/>
                    </a:ext>
                  </a:extLst>
                </p:cNvPr>
                <p:cNvSpPr/>
                <p:nvPr/>
              </p:nvSpPr>
              <p:spPr>
                <a:xfrm>
                  <a:off x="2814409" y="4618314"/>
                  <a:ext cx="115391" cy="21538"/>
                </a:xfrm>
                <a:custGeom>
                  <a:avLst/>
                  <a:gdLst>
                    <a:gd name="connsiteX0" fmla="*/ 113233 w 115391"/>
                    <a:gd name="connsiteY0" fmla="*/ 21539 h 21538"/>
                    <a:gd name="connsiteX1" fmla="*/ 734 w 115391"/>
                    <a:gd name="connsiteY1" fmla="*/ 388 h 21538"/>
                    <a:gd name="connsiteX2" fmla="*/ 107868 w 115391"/>
                    <a:gd name="connsiteY2" fmla="*/ 13262 h 21538"/>
                    <a:gd name="connsiteX3" fmla="*/ 113080 w 115391"/>
                    <a:gd name="connsiteY3" fmla="*/ 21539 h 21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391" h="21538">
                      <a:moveTo>
                        <a:pt x="113233" y="21539"/>
                      </a:moveTo>
                      <a:cubicBezTo>
                        <a:pt x="113233" y="21539"/>
                        <a:pt x="-10608" y="3300"/>
                        <a:pt x="734" y="388"/>
                      </a:cubicBezTo>
                      <a:cubicBezTo>
                        <a:pt x="12229" y="-2525"/>
                        <a:pt x="102197" y="11883"/>
                        <a:pt x="107868" y="13262"/>
                      </a:cubicBezTo>
                      <a:cubicBezTo>
                        <a:pt x="113539" y="14642"/>
                        <a:pt x="118444" y="21385"/>
                        <a:pt x="113080" y="215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2" name="Vrije vorm: vorm 1771">
                  <a:extLst>
                    <a:ext uri="{FF2B5EF4-FFF2-40B4-BE49-F238E27FC236}">
                      <a16:creationId xmlns:a16="http://schemas.microsoft.com/office/drawing/2014/main" id="{748E696F-A113-711E-13FC-79A6EB535F41}"/>
                    </a:ext>
                  </a:extLst>
                </p:cNvPr>
                <p:cNvSpPr/>
                <p:nvPr/>
              </p:nvSpPr>
              <p:spPr>
                <a:xfrm>
                  <a:off x="2802115" y="4537966"/>
                  <a:ext cx="70547" cy="29599"/>
                </a:xfrm>
                <a:custGeom>
                  <a:avLst/>
                  <a:gdLst>
                    <a:gd name="connsiteX0" fmla="*/ 0 w 70547"/>
                    <a:gd name="connsiteY0" fmla="*/ 117 h 29599"/>
                    <a:gd name="connsiteX1" fmla="*/ 69430 w 70547"/>
                    <a:gd name="connsiteY1" fmla="*/ 28778 h 29599"/>
                    <a:gd name="connsiteX2" fmla="*/ 0 w 70547"/>
                    <a:gd name="connsiteY2" fmla="*/ 117 h 29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47" h="29599">
                      <a:moveTo>
                        <a:pt x="0" y="117"/>
                      </a:moveTo>
                      <a:cubicBezTo>
                        <a:pt x="0" y="117"/>
                        <a:pt x="58395" y="35369"/>
                        <a:pt x="69430" y="28778"/>
                      </a:cubicBezTo>
                      <a:cubicBezTo>
                        <a:pt x="80313" y="22187"/>
                        <a:pt x="8277" y="-1876"/>
                        <a:pt x="0" y="1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3" name="Vrije vorm: vorm 1772">
                  <a:extLst>
                    <a:ext uri="{FF2B5EF4-FFF2-40B4-BE49-F238E27FC236}">
                      <a16:creationId xmlns:a16="http://schemas.microsoft.com/office/drawing/2014/main" id="{B1BCD470-8E87-2554-0F14-F329DD64CA38}"/>
                    </a:ext>
                  </a:extLst>
                </p:cNvPr>
                <p:cNvSpPr/>
                <p:nvPr/>
              </p:nvSpPr>
              <p:spPr>
                <a:xfrm>
                  <a:off x="2864189" y="4510043"/>
                  <a:ext cx="89544" cy="142765"/>
                </a:xfrm>
                <a:custGeom>
                  <a:avLst/>
                  <a:gdLst>
                    <a:gd name="connsiteX0" fmla="*/ 153 w 89544"/>
                    <a:gd name="connsiteY0" fmla="*/ 2444 h 142765"/>
                    <a:gd name="connsiteX1" fmla="*/ 39543 w 89544"/>
                    <a:gd name="connsiteY1" fmla="*/ 91646 h 142765"/>
                    <a:gd name="connsiteX2" fmla="*/ 89509 w 89544"/>
                    <a:gd name="connsiteY2" fmla="*/ 140232 h 142765"/>
                    <a:gd name="connsiteX3" fmla="*/ 42302 w 89544"/>
                    <a:gd name="connsiteY3" fmla="*/ 83063 h 142765"/>
                    <a:gd name="connsiteX4" fmla="*/ 0 w 89544"/>
                    <a:gd name="connsiteY4" fmla="*/ 2444 h 14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544" h="142765">
                      <a:moveTo>
                        <a:pt x="153" y="2444"/>
                      </a:moveTo>
                      <a:cubicBezTo>
                        <a:pt x="153" y="2444"/>
                        <a:pt x="26669" y="78771"/>
                        <a:pt x="39543" y="91646"/>
                      </a:cubicBezTo>
                      <a:cubicBezTo>
                        <a:pt x="52418" y="104520"/>
                        <a:pt x="90888" y="154486"/>
                        <a:pt x="89509" y="140232"/>
                      </a:cubicBezTo>
                      <a:cubicBezTo>
                        <a:pt x="88129" y="125978"/>
                        <a:pt x="42302" y="83063"/>
                        <a:pt x="42302" y="83063"/>
                      </a:cubicBezTo>
                      <a:cubicBezTo>
                        <a:pt x="42302" y="83063"/>
                        <a:pt x="3525" y="-16715"/>
                        <a:pt x="0" y="24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4" name="Vrije vorm: vorm 1773">
                  <a:extLst>
                    <a:ext uri="{FF2B5EF4-FFF2-40B4-BE49-F238E27FC236}">
                      <a16:creationId xmlns:a16="http://schemas.microsoft.com/office/drawing/2014/main" id="{9077B9AD-7027-AC43-6B44-19CEB88A58F3}"/>
                    </a:ext>
                  </a:extLst>
                </p:cNvPr>
                <p:cNvSpPr/>
                <p:nvPr/>
              </p:nvSpPr>
              <p:spPr>
                <a:xfrm>
                  <a:off x="2935691" y="4555729"/>
                  <a:ext cx="30791" cy="98188"/>
                </a:xfrm>
                <a:custGeom>
                  <a:avLst/>
                  <a:gdLst>
                    <a:gd name="connsiteX0" fmla="*/ 26742 w 30791"/>
                    <a:gd name="connsiteY0" fmla="*/ 97304 h 98188"/>
                    <a:gd name="connsiteX1" fmla="*/ 993 w 30791"/>
                    <a:gd name="connsiteY1" fmla="*/ 132 h 98188"/>
                    <a:gd name="connsiteX2" fmla="*/ 26742 w 30791"/>
                    <a:gd name="connsiteY2" fmla="*/ 97304 h 98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791" h="98188">
                      <a:moveTo>
                        <a:pt x="26742" y="97304"/>
                      </a:moveTo>
                      <a:cubicBezTo>
                        <a:pt x="26742" y="97304"/>
                        <a:pt x="-6057" y="-4159"/>
                        <a:pt x="993" y="132"/>
                      </a:cubicBezTo>
                      <a:cubicBezTo>
                        <a:pt x="8197" y="4424"/>
                        <a:pt x="42376" y="108800"/>
                        <a:pt x="26742" y="973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775" name="Graphic 1454">
                <a:extLst>
                  <a:ext uri="{FF2B5EF4-FFF2-40B4-BE49-F238E27FC236}">
                    <a16:creationId xmlns:a16="http://schemas.microsoft.com/office/drawing/2014/main" id="{DFF2F5CD-541B-AD04-94B1-EDB0F75FEC2E}"/>
                  </a:ext>
                </a:extLst>
              </p:cNvPr>
              <p:cNvGrpSpPr/>
              <p:nvPr/>
            </p:nvGrpSpPr>
            <p:grpSpPr>
              <a:xfrm>
                <a:off x="3062364" y="4569954"/>
                <a:ext cx="384207" cy="488119"/>
                <a:chOff x="3062364" y="4569954"/>
                <a:chExt cx="384207" cy="488119"/>
              </a:xfrm>
              <a:solidFill>
                <a:srgbClr val="FFFFFF"/>
              </a:solidFill>
            </p:grpSpPr>
            <p:sp>
              <p:nvSpPr>
                <p:cNvPr id="1776" name="Vrije vorm: vorm 1775">
                  <a:extLst>
                    <a:ext uri="{FF2B5EF4-FFF2-40B4-BE49-F238E27FC236}">
                      <a16:creationId xmlns:a16="http://schemas.microsoft.com/office/drawing/2014/main" id="{2C8BA7C5-4415-3046-0BC0-EC6E91E619B8}"/>
                    </a:ext>
                  </a:extLst>
                </p:cNvPr>
                <p:cNvSpPr/>
                <p:nvPr/>
              </p:nvSpPr>
              <p:spPr>
                <a:xfrm>
                  <a:off x="3343501" y="4867881"/>
                  <a:ext cx="103070" cy="190192"/>
                </a:xfrm>
                <a:custGeom>
                  <a:avLst/>
                  <a:gdLst>
                    <a:gd name="connsiteX0" fmla="*/ 99121 w 103070"/>
                    <a:gd name="connsiteY0" fmla="*/ 171082 h 190192"/>
                    <a:gd name="connsiteX1" fmla="*/ 43331 w 103070"/>
                    <a:gd name="connsiteY1" fmla="*/ 102418 h 190192"/>
                    <a:gd name="connsiteX2" fmla="*/ 416 w 103070"/>
                    <a:gd name="connsiteY2" fmla="*/ 954 h 190192"/>
                    <a:gd name="connsiteX3" fmla="*/ 37507 w 103070"/>
                    <a:gd name="connsiteY3" fmla="*/ 119584 h 190192"/>
                    <a:gd name="connsiteX4" fmla="*/ 99887 w 103070"/>
                    <a:gd name="connsiteY4" fmla="*/ 189781 h 190192"/>
                    <a:gd name="connsiteX5" fmla="*/ 98968 w 103070"/>
                    <a:gd name="connsiteY5" fmla="*/ 171082 h 190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3070" h="190192">
                      <a:moveTo>
                        <a:pt x="99121" y="171082"/>
                      </a:moveTo>
                      <a:cubicBezTo>
                        <a:pt x="99121" y="171082"/>
                        <a:pt x="50535" y="119584"/>
                        <a:pt x="43331" y="102418"/>
                      </a:cubicBezTo>
                      <a:cubicBezTo>
                        <a:pt x="36128" y="85252"/>
                        <a:pt x="4708" y="-10541"/>
                        <a:pt x="416" y="954"/>
                      </a:cubicBezTo>
                      <a:cubicBezTo>
                        <a:pt x="-3875" y="12450"/>
                        <a:pt x="26165" y="98126"/>
                        <a:pt x="37507" y="119584"/>
                      </a:cubicBezTo>
                      <a:cubicBezTo>
                        <a:pt x="49002" y="141042"/>
                        <a:pt x="92224" y="195452"/>
                        <a:pt x="99887" y="189781"/>
                      </a:cubicBezTo>
                      <a:cubicBezTo>
                        <a:pt x="107551" y="183957"/>
                        <a:pt x="98968" y="171082"/>
                        <a:pt x="98968" y="1710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7" name="Vrije vorm: vorm 1776">
                  <a:extLst>
                    <a:ext uri="{FF2B5EF4-FFF2-40B4-BE49-F238E27FC236}">
                      <a16:creationId xmlns:a16="http://schemas.microsoft.com/office/drawing/2014/main" id="{718D0EA7-B585-744D-8D15-531A9588AEB1}"/>
                    </a:ext>
                  </a:extLst>
                </p:cNvPr>
                <p:cNvSpPr/>
                <p:nvPr/>
              </p:nvSpPr>
              <p:spPr>
                <a:xfrm>
                  <a:off x="3156150" y="4643071"/>
                  <a:ext cx="188686" cy="210172"/>
                </a:xfrm>
                <a:custGeom>
                  <a:avLst/>
                  <a:gdLst>
                    <a:gd name="connsiteX0" fmla="*/ 182250 w 188686"/>
                    <a:gd name="connsiteY0" fmla="*/ 209824 h 210172"/>
                    <a:gd name="connsiteX1" fmla="*/ 165084 w 188686"/>
                    <a:gd name="connsiteY1" fmla="*/ 145758 h 210172"/>
                    <a:gd name="connsiteX2" fmla="*/ 23618 w 188686"/>
                    <a:gd name="connsiteY2" fmla="*/ 31420 h 210172"/>
                    <a:gd name="connsiteX3" fmla="*/ 781 w 188686"/>
                    <a:gd name="connsiteY3" fmla="*/ 0 h 210172"/>
                    <a:gd name="connsiteX4" fmla="*/ 37872 w 188686"/>
                    <a:gd name="connsiteY4" fmla="*/ 30041 h 210172"/>
                    <a:gd name="connsiteX5" fmla="*/ 172288 w 188686"/>
                    <a:gd name="connsiteY5" fmla="*/ 140087 h 210172"/>
                    <a:gd name="connsiteX6" fmla="*/ 182404 w 188686"/>
                    <a:gd name="connsiteY6" fmla="*/ 209977 h 210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8686" h="210172">
                      <a:moveTo>
                        <a:pt x="182250" y="209824"/>
                      </a:moveTo>
                      <a:lnTo>
                        <a:pt x="165084" y="145758"/>
                      </a:lnTo>
                      <a:lnTo>
                        <a:pt x="23618" y="31420"/>
                      </a:lnTo>
                      <a:cubicBezTo>
                        <a:pt x="23618" y="31420"/>
                        <a:pt x="-5043" y="0"/>
                        <a:pt x="781" y="0"/>
                      </a:cubicBezTo>
                      <a:cubicBezTo>
                        <a:pt x="6605" y="0"/>
                        <a:pt x="26530" y="21458"/>
                        <a:pt x="37872" y="30041"/>
                      </a:cubicBezTo>
                      <a:cubicBezTo>
                        <a:pt x="49367" y="38624"/>
                        <a:pt x="167843" y="124300"/>
                        <a:pt x="172288" y="140087"/>
                      </a:cubicBezTo>
                      <a:cubicBezTo>
                        <a:pt x="176580" y="155721"/>
                        <a:pt x="199570" y="213962"/>
                        <a:pt x="182404" y="2099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8" name="Vrije vorm: vorm 1777">
                  <a:extLst>
                    <a:ext uri="{FF2B5EF4-FFF2-40B4-BE49-F238E27FC236}">
                      <a16:creationId xmlns:a16="http://schemas.microsoft.com/office/drawing/2014/main" id="{92441A52-2C1A-0752-8F72-E1EC82013F17}"/>
                    </a:ext>
                  </a:extLst>
                </p:cNvPr>
                <p:cNvSpPr/>
                <p:nvPr/>
              </p:nvSpPr>
              <p:spPr>
                <a:xfrm>
                  <a:off x="3062364" y="4595395"/>
                  <a:ext cx="81403" cy="40974"/>
                </a:xfrm>
                <a:custGeom>
                  <a:avLst/>
                  <a:gdLst>
                    <a:gd name="connsiteX0" fmla="*/ 0 w 81403"/>
                    <a:gd name="connsiteY0" fmla="*/ 1850 h 40974"/>
                    <a:gd name="connsiteX1" fmla="*/ 81385 w 81403"/>
                    <a:gd name="connsiteY1" fmla="*/ 40473 h 40974"/>
                    <a:gd name="connsiteX2" fmla="*/ 0 w 81403"/>
                    <a:gd name="connsiteY2" fmla="*/ 1850 h 4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03" h="40974">
                      <a:moveTo>
                        <a:pt x="0" y="1850"/>
                      </a:moveTo>
                      <a:cubicBezTo>
                        <a:pt x="0" y="1850"/>
                        <a:pt x="80006" y="46144"/>
                        <a:pt x="81385" y="40473"/>
                      </a:cubicBezTo>
                      <a:cubicBezTo>
                        <a:pt x="82765" y="34802"/>
                        <a:pt x="5671" y="-9492"/>
                        <a:pt x="0" y="1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79" name="Vrije vorm: vorm 1778">
                  <a:extLst>
                    <a:ext uri="{FF2B5EF4-FFF2-40B4-BE49-F238E27FC236}">
                      <a16:creationId xmlns:a16="http://schemas.microsoft.com/office/drawing/2014/main" id="{75FE5319-8673-F3FC-254B-D998CE728149}"/>
                    </a:ext>
                  </a:extLst>
                </p:cNvPr>
                <p:cNvSpPr/>
                <p:nvPr/>
              </p:nvSpPr>
              <p:spPr>
                <a:xfrm>
                  <a:off x="3130209" y="4569954"/>
                  <a:ext cx="24109" cy="67647"/>
                </a:xfrm>
                <a:custGeom>
                  <a:avLst/>
                  <a:gdLst>
                    <a:gd name="connsiteX0" fmla="*/ 19364 w 24109"/>
                    <a:gd name="connsiteY0" fmla="*/ 67446 h 67647"/>
                    <a:gd name="connsiteX1" fmla="*/ 2198 w 24109"/>
                    <a:gd name="connsiteY1" fmla="*/ 315 h 67647"/>
                    <a:gd name="connsiteX2" fmla="*/ 19364 w 24109"/>
                    <a:gd name="connsiteY2" fmla="*/ 67446 h 67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109" h="67647">
                      <a:moveTo>
                        <a:pt x="19364" y="67446"/>
                      </a:moveTo>
                      <a:cubicBezTo>
                        <a:pt x="19364" y="67446"/>
                        <a:pt x="-7764" y="-5356"/>
                        <a:pt x="2198" y="315"/>
                      </a:cubicBezTo>
                      <a:cubicBezTo>
                        <a:pt x="12161" y="5986"/>
                        <a:pt x="33618" y="71738"/>
                        <a:pt x="19364" y="67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780" name="Vrije vorm: vorm 1779">
                <a:extLst>
                  <a:ext uri="{FF2B5EF4-FFF2-40B4-BE49-F238E27FC236}">
                    <a16:creationId xmlns:a16="http://schemas.microsoft.com/office/drawing/2014/main" id="{785BE22C-7BF5-133D-C3AF-C4473B58C5FF}"/>
                  </a:ext>
                </a:extLst>
              </p:cNvPr>
              <p:cNvSpPr/>
              <p:nvPr/>
            </p:nvSpPr>
            <p:spPr>
              <a:xfrm>
                <a:off x="3342402" y="4800296"/>
                <a:ext cx="54491" cy="49841"/>
              </a:xfrm>
              <a:custGeom>
                <a:avLst/>
                <a:gdLst>
                  <a:gd name="connsiteX0" fmla="*/ 3048 w 54491"/>
                  <a:gd name="connsiteY0" fmla="*/ 35587 h 49841"/>
                  <a:gd name="connsiteX1" fmla="*/ 45963 w 54491"/>
                  <a:gd name="connsiteY1" fmla="*/ 4167 h 49841"/>
                  <a:gd name="connsiteX2" fmla="*/ 44584 w 54491"/>
                  <a:gd name="connsiteY2" fmla="*/ 14130 h 49841"/>
                  <a:gd name="connsiteX3" fmla="*/ 3202 w 54491"/>
                  <a:gd name="connsiteY3" fmla="*/ 49841 h 49841"/>
                  <a:gd name="connsiteX4" fmla="*/ 3202 w 54491"/>
                  <a:gd name="connsiteY4" fmla="*/ 35587 h 49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91" h="49841">
                    <a:moveTo>
                      <a:pt x="3048" y="35587"/>
                    </a:moveTo>
                    <a:lnTo>
                      <a:pt x="45963" y="4167"/>
                    </a:lnTo>
                    <a:cubicBezTo>
                      <a:pt x="45963" y="4167"/>
                      <a:pt x="66041" y="-10087"/>
                      <a:pt x="44584" y="14130"/>
                    </a:cubicBezTo>
                    <a:cubicBezTo>
                      <a:pt x="23127" y="38346"/>
                      <a:pt x="3202" y="49841"/>
                      <a:pt x="3202" y="49841"/>
                    </a:cubicBezTo>
                    <a:cubicBezTo>
                      <a:pt x="3202" y="49841"/>
                      <a:pt x="-4002" y="49841"/>
                      <a:pt x="3202" y="35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781" name="Graphic 1454">
                <a:extLst>
                  <a:ext uri="{FF2B5EF4-FFF2-40B4-BE49-F238E27FC236}">
                    <a16:creationId xmlns:a16="http://schemas.microsoft.com/office/drawing/2014/main" id="{9882CA12-EA6C-684A-D76D-320757384AE0}"/>
                  </a:ext>
                </a:extLst>
              </p:cNvPr>
              <p:cNvGrpSpPr/>
              <p:nvPr/>
            </p:nvGrpSpPr>
            <p:grpSpPr>
              <a:xfrm>
                <a:off x="3258968" y="4592012"/>
                <a:ext cx="187751" cy="254139"/>
                <a:chOff x="3258968" y="4592012"/>
                <a:chExt cx="187751" cy="254139"/>
              </a:xfrm>
              <a:solidFill>
                <a:srgbClr val="FFFFFF"/>
              </a:solidFill>
            </p:grpSpPr>
            <p:sp>
              <p:nvSpPr>
                <p:cNvPr id="1782" name="Vrije vorm: vorm 1781">
                  <a:extLst>
                    <a:ext uri="{FF2B5EF4-FFF2-40B4-BE49-F238E27FC236}">
                      <a16:creationId xmlns:a16="http://schemas.microsoft.com/office/drawing/2014/main" id="{B01BC1FE-612B-A40F-4BF9-7F17A52467FD}"/>
                    </a:ext>
                  </a:extLst>
                </p:cNvPr>
                <p:cNvSpPr/>
                <p:nvPr/>
              </p:nvSpPr>
              <p:spPr>
                <a:xfrm>
                  <a:off x="3258968" y="4592012"/>
                  <a:ext cx="108528" cy="140205"/>
                </a:xfrm>
                <a:custGeom>
                  <a:avLst/>
                  <a:gdLst>
                    <a:gd name="connsiteX0" fmla="*/ 100737 w 108528"/>
                    <a:gd name="connsiteY0" fmla="*/ 138269 h 140205"/>
                    <a:gd name="connsiteX1" fmla="*/ 19351 w 108528"/>
                    <a:gd name="connsiteY1" fmla="*/ 52592 h 140205"/>
                    <a:gd name="connsiteX2" fmla="*/ 346 w 108528"/>
                    <a:gd name="connsiteY2" fmla="*/ 21 h 140205"/>
                    <a:gd name="connsiteX3" fmla="*/ 23643 w 108528"/>
                    <a:gd name="connsiteY3" fmla="*/ 45388 h 140205"/>
                    <a:gd name="connsiteX4" fmla="*/ 100737 w 108528"/>
                    <a:gd name="connsiteY4" fmla="*/ 126927 h 140205"/>
                    <a:gd name="connsiteX5" fmla="*/ 100737 w 108528"/>
                    <a:gd name="connsiteY5" fmla="*/ 138422 h 140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528" h="140205">
                      <a:moveTo>
                        <a:pt x="100737" y="138269"/>
                      </a:moveTo>
                      <a:lnTo>
                        <a:pt x="19351" y="52592"/>
                      </a:lnTo>
                      <a:cubicBezTo>
                        <a:pt x="19351" y="52592"/>
                        <a:pt x="-3026" y="-1205"/>
                        <a:pt x="346" y="21"/>
                      </a:cubicBezTo>
                      <a:cubicBezTo>
                        <a:pt x="3718" y="1094"/>
                        <a:pt x="19351" y="34046"/>
                        <a:pt x="23643" y="45388"/>
                      </a:cubicBezTo>
                      <a:cubicBezTo>
                        <a:pt x="27934" y="56883"/>
                        <a:pt x="95066" y="114052"/>
                        <a:pt x="100737" y="126927"/>
                      </a:cubicBezTo>
                      <a:cubicBezTo>
                        <a:pt x="106408" y="139801"/>
                        <a:pt x="114991" y="142560"/>
                        <a:pt x="100737" y="1384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83" name="Vrije vorm: vorm 1782">
                  <a:extLst>
                    <a:ext uri="{FF2B5EF4-FFF2-40B4-BE49-F238E27FC236}">
                      <a16:creationId xmlns:a16="http://schemas.microsoft.com/office/drawing/2014/main" id="{9E26C77F-AE0D-2940-2C57-CFC9D77690BD}"/>
                    </a:ext>
                  </a:extLst>
                </p:cNvPr>
                <p:cNvSpPr/>
                <p:nvPr/>
              </p:nvSpPr>
              <p:spPr>
                <a:xfrm>
                  <a:off x="3261489" y="4659969"/>
                  <a:ext cx="40902" cy="15901"/>
                </a:xfrm>
                <a:custGeom>
                  <a:avLst/>
                  <a:gdLst>
                    <a:gd name="connsiteX0" fmla="*/ 39666 w 40902"/>
                    <a:gd name="connsiteY0" fmla="*/ 15902 h 15901"/>
                    <a:gd name="connsiteX1" fmla="*/ 1043 w 40902"/>
                    <a:gd name="connsiteY1" fmla="*/ 115 h 15901"/>
                    <a:gd name="connsiteX2" fmla="*/ 39666 w 40902"/>
                    <a:gd name="connsiteY2" fmla="*/ 15902 h 15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902" h="15901">
                      <a:moveTo>
                        <a:pt x="39666" y="15902"/>
                      </a:moveTo>
                      <a:cubicBezTo>
                        <a:pt x="39666" y="15902"/>
                        <a:pt x="-7540" y="1648"/>
                        <a:pt x="1043" y="115"/>
                      </a:cubicBezTo>
                      <a:cubicBezTo>
                        <a:pt x="9626" y="-1264"/>
                        <a:pt x="48250" y="10078"/>
                        <a:pt x="39666" y="159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84" name="Vrije vorm: vorm 1783">
                  <a:extLst>
                    <a:ext uri="{FF2B5EF4-FFF2-40B4-BE49-F238E27FC236}">
                      <a16:creationId xmlns:a16="http://schemas.microsoft.com/office/drawing/2014/main" id="{70671F28-5678-DB6C-802F-DE7DF4F34F84}"/>
                    </a:ext>
                  </a:extLst>
                </p:cNvPr>
                <p:cNvSpPr/>
                <p:nvPr/>
              </p:nvSpPr>
              <p:spPr>
                <a:xfrm>
                  <a:off x="3409630" y="4778025"/>
                  <a:ext cx="37088" cy="68126"/>
                </a:xfrm>
                <a:custGeom>
                  <a:avLst/>
                  <a:gdLst>
                    <a:gd name="connsiteX0" fmla="*/ 32992 w 37088"/>
                    <a:gd name="connsiteY0" fmla="*/ 67974 h 68126"/>
                    <a:gd name="connsiteX1" fmla="*/ 653 w 37088"/>
                    <a:gd name="connsiteY1" fmla="*/ 15249 h 68126"/>
                    <a:gd name="connsiteX2" fmla="*/ 5864 w 37088"/>
                    <a:gd name="connsiteY2" fmla="*/ 3754 h 68126"/>
                    <a:gd name="connsiteX3" fmla="*/ 32992 w 37088"/>
                    <a:gd name="connsiteY3" fmla="*/ 68127 h 68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88" h="68126">
                      <a:moveTo>
                        <a:pt x="32992" y="67974"/>
                      </a:moveTo>
                      <a:lnTo>
                        <a:pt x="653" y="15249"/>
                      </a:lnTo>
                      <a:cubicBezTo>
                        <a:pt x="653" y="15249"/>
                        <a:pt x="-2719" y="-9120"/>
                        <a:pt x="5864" y="3754"/>
                      </a:cubicBezTo>
                      <a:cubicBezTo>
                        <a:pt x="14447" y="16629"/>
                        <a:pt x="48779" y="65215"/>
                        <a:pt x="32992" y="681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85" name="Vrije vorm: vorm 1784">
                  <a:extLst>
                    <a:ext uri="{FF2B5EF4-FFF2-40B4-BE49-F238E27FC236}">
                      <a16:creationId xmlns:a16="http://schemas.microsoft.com/office/drawing/2014/main" id="{B3DEC764-1685-39FB-DB9E-A51BF6249085}"/>
                    </a:ext>
                  </a:extLst>
                </p:cNvPr>
                <p:cNvSpPr/>
                <p:nvPr/>
              </p:nvSpPr>
              <p:spPr>
                <a:xfrm>
                  <a:off x="3356503" y="4672055"/>
                  <a:ext cx="50511" cy="109435"/>
                </a:xfrm>
                <a:custGeom>
                  <a:avLst/>
                  <a:gdLst>
                    <a:gd name="connsiteX0" fmla="*/ 50254 w 50511"/>
                    <a:gd name="connsiteY0" fmla="*/ 100988 h 109435"/>
                    <a:gd name="connsiteX1" fmla="*/ 26038 w 50511"/>
                    <a:gd name="connsiteY1" fmla="*/ 66655 h 109435"/>
                    <a:gd name="connsiteX2" fmla="*/ 289 w 50511"/>
                    <a:gd name="connsiteY2" fmla="*/ 903 h 109435"/>
                    <a:gd name="connsiteX3" fmla="*/ 17455 w 50511"/>
                    <a:gd name="connsiteY3" fmla="*/ 73859 h 109435"/>
                    <a:gd name="connsiteX4" fmla="*/ 45963 w 50511"/>
                    <a:gd name="connsiteY4" fmla="*/ 108191 h 109435"/>
                    <a:gd name="connsiteX5" fmla="*/ 50254 w 50511"/>
                    <a:gd name="connsiteY5" fmla="*/ 100988 h 109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11" h="109435">
                      <a:moveTo>
                        <a:pt x="50254" y="100988"/>
                      </a:moveTo>
                      <a:lnTo>
                        <a:pt x="26038" y="66655"/>
                      </a:lnTo>
                      <a:cubicBezTo>
                        <a:pt x="26038" y="66655"/>
                        <a:pt x="3201" y="-9059"/>
                        <a:pt x="289" y="903"/>
                      </a:cubicBezTo>
                      <a:cubicBezTo>
                        <a:pt x="-2623" y="10866"/>
                        <a:pt x="17455" y="73859"/>
                        <a:pt x="17455" y="73859"/>
                      </a:cubicBezTo>
                      <a:lnTo>
                        <a:pt x="45963" y="108191"/>
                      </a:lnTo>
                      <a:cubicBezTo>
                        <a:pt x="45963" y="108191"/>
                        <a:pt x="51787" y="113862"/>
                        <a:pt x="50254" y="1009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786" name="Graphic 1454">
                <a:extLst>
                  <a:ext uri="{FF2B5EF4-FFF2-40B4-BE49-F238E27FC236}">
                    <a16:creationId xmlns:a16="http://schemas.microsoft.com/office/drawing/2014/main" id="{7543444B-8840-C8A0-5273-924F177856C7}"/>
                  </a:ext>
                </a:extLst>
              </p:cNvPr>
              <p:cNvGrpSpPr/>
              <p:nvPr/>
            </p:nvGrpSpPr>
            <p:grpSpPr>
              <a:xfrm>
                <a:off x="3024813" y="4161503"/>
                <a:ext cx="366699" cy="490494"/>
                <a:chOff x="3024813" y="4161503"/>
                <a:chExt cx="366699" cy="490494"/>
              </a:xfrm>
              <a:solidFill>
                <a:srgbClr val="FFFFFF"/>
              </a:solidFill>
            </p:grpSpPr>
            <p:sp>
              <p:nvSpPr>
                <p:cNvPr id="1787" name="Vrije vorm: vorm 1786">
                  <a:extLst>
                    <a:ext uri="{FF2B5EF4-FFF2-40B4-BE49-F238E27FC236}">
                      <a16:creationId xmlns:a16="http://schemas.microsoft.com/office/drawing/2014/main" id="{D3EE11BB-2C3D-AB91-B7EF-3379614BDD32}"/>
                    </a:ext>
                  </a:extLst>
                </p:cNvPr>
                <p:cNvSpPr/>
                <p:nvPr/>
              </p:nvSpPr>
              <p:spPr>
                <a:xfrm>
                  <a:off x="3248628" y="4461737"/>
                  <a:ext cx="142884" cy="190260"/>
                </a:xfrm>
                <a:custGeom>
                  <a:avLst/>
                  <a:gdLst>
                    <a:gd name="connsiteX0" fmla="*/ 139584 w 142884"/>
                    <a:gd name="connsiteY0" fmla="*/ 174131 h 190260"/>
                    <a:gd name="connsiteX1" fmla="*/ 99581 w 142884"/>
                    <a:gd name="connsiteY1" fmla="*/ 124165 h 190260"/>
                    <a:gd name="connsiteX2" fmla="*/ 23867 w 142884"/>
                    <a:gd name="connsiteY2" fmla="*/ 14119 h 190260"/>
                    <a:gd name="connsiteX3" fmla="*/ 110 w 142884"/>
                    <a:gd name="connsiteY3" fmla="*/ 3696 h 190260"/>
                    <a:gd name="connsiteX4" fmla="*/ 29537 w 142884"/>
                    <a:gd name="connsiteY4" fmla="*/ 39868 h 190260"/>
                    <a:gd name="connsiteX5" fmla="*/ 102340 w 142884"/>
                    <a:gd name="connsiteY5" fmla="*/ 149914 h 190260"/>
                    <a:gd name="connsiteX6" fmla="*/ 141730 w 142884"/>
                    <a:gd name="connsiteY6" fmla="*/ 187925 h 190260"/>
                    <a:gd name="connsiteX7" fmla="*/ 139584 w 142884"/>
                    <a:gd name="connsiteY7" fmla="*/ 174131 h 190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84" h="190260">
                      <a:moveTo>
                        <a:pt x="139584" y="174131"/>
                      </a:moveTo>
                      <a:lnTo>
                        <a:pt x="99581" y="124165"/>
                      </a:lnTo>
                      <a:lnTo>
                        <a:pt x="23867" y="14119"/>
                      </a:lnTo>
                      <a:cubicBezTo>
                        <a:pt x="23867" y="14119"/>
                        <a:pt x="-1882" y="-8718"/>
                        <a:pt x="110" y="3696"/>
                      </a:cubicBezTo>
                      <a:cubicBezTo>
                        <a:pt x="1643" y="13659"/>
                        <a:pt x="20954" y="25614"/>
                        <a:pt x="29537" y="39868"/>
                      </a:cubicBezTo>
                      <a:cubicBezTo>
                        <a:pt x="38121" y="54122"/>
                        <a:pt x="102340" y="149914"/>
                        <a:pt x="102340" y="149914"/>
                      </a:cubicBezTo>
                      <a:cubicBezTo>
                        <a:pt x="102340" y="149914"/>
                        <a:pt x="138051" y="201719"/>
                        <a:pt x="141730" y="187925"/>
                      </a:cubicBezTo>
                      <a:cubicBezTo>
                        <a:pt x="145255" y="174131"/>
                        <a:pt x="139584" y="174131"/>
                        <a:pt x="139584" y="1741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88" name="Vrije vorm: vorm 1787">
                  <a:extLst>
                    <a:ext uri="{FF2B5EF4-FFF2-40B4-BE49-F238E27FC236}">
                      <a16:creationId xmlns:a16="http://schemas.microsoft.com/office/drawing/2014/main" id="{CEAFA31E-284C-24E5-8C88-CD93A67E91FA}"/>
                    </a:ext>
                  </a:extLst>
                </p:cNvPr>
                <p:cNvSpPr/>
                <p:nvPr/>
              </p:nvSpPr>
              <p:spPr>
                <a:xfrm>
                  <a:off x="3281559" y="4580103"/>
                  <a:ext cx="48840" cy="20053"/>
                </a:xfrm>
                <a:custGeom>
                  <a:avLst/>
                  <a:gdLst>
                    <a:gd name="connsiteX0" fmla="*/ 48104 w 48840"/>
                    <a:gd name="connsiteY0" fmla="*/ 20053 h 20053"/>
                    <a:gd name="connsiteX1" fmla="*/ 898 w 48840"/>
                    <a:gd name="connsiteY1" fmla="*/ 128 h 20053"/>
                    <a:gd name="connsiteX2" fmla="*/ 48104 w 48840"/>
                    <a:gd name="connsiteY2" fmla="*/ 20053 h 2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840" h="20053">
                      <a:moveTo>
                        <a:pt x="48104" y="20053"/>
                      </a:moveTo>
                      <a:cubicBezTo>
                        <a:pt x="48104" y="20053"/>
                        <a:pt x="-7685" y="1508"/>
                        <a:pt x="898" y="128"/>
                      </a:cubicBezTo>
                      <a:cubicBezTo>
                        <a:pt x="9481" y="-1251"/>
                        <a:pt x="55155" y="8711"/>
                        <a:pt x="48104" y="200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89" name="Vrije vorm: vorm 1788">
                  <a:extLst>
                    <a:ext uri="{FF2B5EF4-FFF2-40B4-BE49-F238E27FC236}">
                      <a16:creationId xmlns:a16="http://schemas.microsoft.com/office/drawing/2014/main" id="{399FBA28-9029-C294-98B7-9FE6E57CBE85}"/>
                    </a:ext>
                  </a:extLst>
                </p:cNvPr>
                <p:cNvSpPr/>
                <p:nvPr/>
              </p:nvSpPr>
              <p:spPr>
                <a:xfrm>
                  <a:off x="3100051" y="4406685"/>
                  <a:ext cx="151049" cy="79286"/>
                </a:xfrm>
                <a:custGeom>
                  <a:avLst/>
                  <a:gdLst>
                    <a:gd name="connsiteX0" fmla="*/ 142403 w 151049"/>
                    <a:gd name="connsiteY0" fmla="*/ 67791 h 79286"/>
                    <a:gd name="connsiteX1" fmla="*/ 50902 w 151049"/>
                    <a:gd name="connsiteY1" fmla="*/ 42042 h 79286"/>
                    <a:gd name="connsiteX2" fmla="*/ 3696 w 151049"/>
                    <a:gd name="connsiteY2" fmla="*/ 9243 h 79286"/>
                    <a:gd name="connsiteX3" fmla="*/ 49370 w 151049"/>
                    <a:gd name="connsiteY3" fmla="*/ 52158 h 79286"/>
                    <a:gd name="connsiteX4" fmla="*/ 147921 w 151049"/>
                    <a:gd name="connsiteY4" fmla="*/ 79286 h 79286"/>
                    <a:gd name="connsiteX5" fmla="*/ 142250 w 151049"/>
                    <a:gd name="connsiteY5" fmla="*/ 67791 h 79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049" h="79286">
                      <a:moveTo>
                        <a:pt x="142403" y="67791"/>
                      </a:moveTo>
                      <a:cubicBezTo>
                        <a:pt x="142403" y="67791"/>
                        <a:pt x="73739" y="49246"/>
                        <a:pt x="50902" y="42042"/>
                      </a:cubicBezTo>
                      <a:cubicBezTo>
                        <a:pt x="50902" y="42042"/>
                        <a:pt x="-16229" y="-23710"/>
                        <a:pt x="3696" y="9243"/>
                      </a:cubicBezTo>
                      <a:cubicBezTo>
                        <a:pt x="3696" y="9243"/>
                        <a:pt x="39407" y="49246"/>
                        <a:pt x="49370" y="52158"/>
                      </a:cubicBezTo>
                      <a:cubicBezTo>
                        <a:pt x="59332" y="55070"/>
                        <a:pt x="147921" y="79286"/>
                        <a:pt x="147921" y="79286"/>
                      </a:cubicBezTo>
                      <a:cubicBezTo>
                        <a:pt x="147921" y="79286"/>
                        <a:pt x="157883" y="76374"/>
                        <a:pt x="142250" y="677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0" name="Vrije vorm: vorm 1789">
                  <a:extLst>
                    <a:ext uri="{FF2B5EF4-FFF2-40B4-BE49-F238E27FC236}">
                      <a16:creationId xmlns:a16="http://schemas.microsoft.com/office/drawing/2014/main" id="{706CE2A2-A5CB-EA5C-8945-D74FF475FCA5}"/>
                    </a:ext>
                  </a:extLst>
                </p:cNvPr>
                <p:cNvSpPr/>
                <p:nvPr/>
              </p:nvSpPr>
              <p:spPr>
                <a:xfrm>
                  <a:off x="3099545" y="4472173"/>
                  <a:ext cx="92046" cy="43266"/>
                </a:xfrm>
                <a:custGeom>
                  <a:avLst/>
                  <a:gdLst>
                    <a:gd name="connsiteX0" fmla="*/ 82981 w 92046"/>
                    <a:gd name="connsiteY0" fmla="*/ 924 h 43266"/>
                    <a:gd name="connsiteX1" fmla="*/ 5887 w 92046"/>
                    <a:gd name="connsiteY1" fmla="*/ 42306 h 43266"/>
                    <a:gd name="connsiteX2" fmla="*/ 92024 w 92046"/>
                    <a:gd name="connsiteY2" fmla="*/ 2916 h 43266"/>
                    <a:gd name="connsiteX3" fmla="*/ 82981 w 92046"/>
                    <a:gd name="connsiteY3" fmla="*/ 924 h 43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046" h="43266">
                      <a:moveTo>
                        <a:pt x="82981" y="924"/>
                      </a:moveTo>
                      <a:cubicBezTo>
                        <a:pt x="82981" y="924"/>
                        <a:pt x="-26146" y="50736"/>
                        <a:pt x="5887" y="42306"/>
                      </a:cubicBezTo>
                      <a:cubicBezTo>
                        <a:pt x="38687" y="33723"/>
                        <a:pt x="92024" y="2916"/>
                        <a:pt x="92024" y="2916"/>
                      </a:cubicBezTo>
                      <a:cubicBezTo>
                        <a:pt x="92024" y="2916"/>
                        <a:pt x="92944" y="-1988"/>
                        <a:pt x="82981" y="9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1" name="Vrije vorm: vorm 1790">
                  <a:extLst>
                    <a:ext uri="{FF2B5EF4-FFF2-40B4-BE49-F238E27FC236}">
                      <a16:creationId xmlns:a16="http://schemas.microsoft.com/office/drawing/2014/main" id="{B27E54BC-F7E3-1B43-7C26-774578D9BE4E}"/>
                    </a:ext>
                  </a:extLst>
                </p:cNvPr>
                <p:cNvSpPr/>
                <p:nvPr/>
              </p:nvSpPr>
              <p:spPr>
                <a:xfrm>
                  <a:off x="3032424" y="4443026"/>
                  <a:ext cx="100438" cy="31450"/>
                </a:xfrm>
                <a:custGeom>
                  <a:avLst/>
                  <a:gdLst>
                    <a:gd name="connsiteX0" fmla="*/ 99830 w 100438"/>
                    <a:gd name="connsiteY0" fmla="*/ 9533 h 31450"/>
                    <a:gd name="connsiteX1" fmla="*/ 78679 w 100438"/>
                    <a:gd name="connsiteY1" fmla="*/ 9993 h 31450"/>
                    <a:gd name="connsiteX2" fmla="*/ 4344 w 100438"/>
                    <a:gd name="connsiteY2" fmla="*/ 31450 h 31450"/>
                    <a:gd name="connsiteX3" fmla="*/ 7256 w 100438"/>
                    <a:gd name="connsiteY3" fmla="*/ 21488 h 31450"/>
                    <a:gd name="connsiteX4" fmla="*/ 71476 w 100438"/>
                    <a:gd name="connsiteY4" fmla="*/ 31 h 31450"/>
                    <a:gd name="connsiteX5" fmla="*/ 99830 w 100438"/>
                    <a:gd name="connsiteY5" fmla="*/ 9533 h 31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438" h="31450">
                      <a:moveTo>
                        <a:pt x="99830" y="9533"/>
                      </a:moveTo>
                      <a:lnTo>
                        <a:pt x="78679" y="9993"/>
                      </a:lnTo>
                      <a:lnTo>
                        <a:pt x="4344" y="31450"/>
                      </a:lnTo>
                      <a:cubicBezTo>
                        <a:pt x="4344" y="31450"/>
                        <a:pt x="-7151" y="25779"/>
                        <a:pt x="7256" y="21488"/>
                      </a:cubicBezTo>
                      <a:cubicBezTo>
                        <a:pt x="21510" y="17196"/>
                        <a:pt x="71476" y="31"/>
                        <a:pt x="71476" y="31"/>
                      </a:cubicBezTo>
                      <a:cubicBezTo>
                        <a:pt x="71476" y="31"/>
                        <a:pt x="105348" y="-1042"/>
                        <a:pt x="99830" y="95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2" name="Vrije vorm: vorm 1791">
                  <a:extLst>
                    <a:ext uri="{FF2B5EF4-FFF2-40B4-BE49-F238E27FC236}">
                      <a16:creationId xmlns:a16="http://schemas.microsoft.com/office/drawing/2014/main" id="{41951F08-DA3E-6EBC-5E93-CDA268C119DC}"/>
                    </a:ext>
                  </a:extLst>
                </p:cNvPr>
                <p:cNvSpPr/>
                <p:nvPr/>
              </p:nvSpPr>
              <p:spPr>
                <a:xfrm>
                  <a:off x="3225748" y="4352514"/>
                  <a:ext cx="20372" cy="97953"/>
                </a:xfrm>
                <a:custGeom>
                  <a:avLst/>
                  <a:gdLst>
                    <a:gd name="connsiteX0" fmla="*/ 0 w 20372"/>
                    <a:gd name="connsiteY0" fmla="*/ 1647 h 97953"/>
                    <a:gd name="connsiteX1" fmla="*/ 19618 w 20372"/>
                    <a:gd name="connsiteY1" fmla="*/ 97593 h 97953"/>
                    <a:gd name="connsiteX2" fmla="*/ 0 w 20372"/>
                    <a:gd name="connsiteY2" fmla="*/ 1647 h 9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72" h="97953">
                      <a:moveTo>
                        <a:pt x="0" y="1647"/>
                      </a:moveTo>
                      <a:cubicBezTo>
                        <a:pt x="0" y="1647"/>
                        <a:pt x="15327" y="104796"/>
                        <a:pt x="19618" y="97593"/>
                      </a:cubicBezTo>
                      <a:cubicBezTo>
                        <a:pt x="23910" y="90543"/>
                        <a:pt x="8890" y="-14293"/>
                        <a:pt x="0" y="16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3" name="Vrije vorm: vorm 1792">
                  <a:extLst>
                    <a:ext uri="{FF2B5EF4-FFF2-40B4-BE49-F238E27FC236}">
                      <a16:creationId xmlns:a16="http://schemas.microsoft.com/office/drawing/2014/main" id="{23C8454F-A736-91A8-34AA-8E5E3388DB4E}"/>
                    </a:ext>
                  </a:extLst>
                </p:cNvPr>
                <p:cNvSpPr/>
                <p:nvPr/>
              </p:nvSpPr>
              <p:spPr>
                <a:xfrm>
                  <a:off x="3110651" y="4208508"/>
                  <a:ext cx="126689" cy="245890"/>
                </a:xfrm>
                <a:custGeom>
                  <a:avLst/>
                  <a:gdLst>
                    <a:gd name="connsiteX0" fmla="*/ 125673 w 126689"/>
                    <a:gd name="connsiteY0" fmla="*/ 245737 h 245890"/>
                    <a:gd name="connsiteX1" fmla="*/ 20378 w 126689"/>
                    <a:gd name="connsiteY1" fmla="*/ 100286 h 245890"/>
                    <a:gd name="connsiteX2" fmla="*/ 1219 w 126689"/>
                    <a:gd name="connsiteY2" fmla="*/ 202 h 245890"/>
                    <a:gd name="connsiteX3" fmla="*/ 28961 w 126689"/>
                    <a:gd name="connsiteY3" fmla="*/ 94615 h 245890"/>
                    <a:gd name="connsiteX4" fmla="*/ 63293 w 126689"/>
                    <a:gd name="connsiteY4" fmla="*/ 156075 h 245890"/>
                    <a:gd name="connsiteX5" fmla="*/ 125826 w 126689"/>
                    <a:gd name="connsiteY5" fmla="*/ 245890 h 245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6689" h="245890">
                      <a:moveTo>
                        <a:pt x="125673" y="245737"/>
                      </a:moveTo>
                      <a:cubicBezTo>
                        <a:pt x="125673" y="245737"/>
                        <a:pt x="26049" y="134464"/>
                        <a:pt x="20378" y="100286"/>
                      </a:cubicBezTo>
                      <a:cubicBezTo>
                        <a:pt x="14707" y="65954"/>
                        <a:pt x="-5065" y="-4243"/>
                        <a:pt x="1219" y="202"/>
                      </a:cubicBezTo>
                      <a:cubicBezTo>
                        <a:pt x="7503" y="4493"/>
                        <a:pt x="24669" y="77449"/>
                        <a:pt x="28961" y="94615"/>
                      </a:cubicBezTo>
                      <a:cubicBezTo>
                        <a:pt x="33252" y="111781"/>
                        <a:pt x="63293" y="156075"/>
                        <a:pt x="63293" y="156075"/>
                      </a:cubicBezTo>
                      <a:cubicBezTo>
                        <a:pt x="63293" y="156075"/>
                        <a:pt x="135329" y="242672"/>
                        <a:pt x="125826" y="245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4" name="Vrije vorm: vorm 1793">
                  <a:extLst>
                    <a:ext uri="{FF2B5EF4-FFF2-40B4-BE49-F238E27FC236}">
                      <a16:creationId xmlns:a16="http://schemas.microsoft.com/office/drawing/2014/main" id="{E6002991-FB63-C4B6-583C-A14007C286E4}"/>
                    </a:ext>
                  </a:extLst>
                </p:cNvPr>
                <p:cNvSpPr/>
                <p:nvPr/>
              </p:nvSpPr>
              <p:spPr>
                <a:xfrm>
                  <a:off x="3115366" y="4358306"/>
                  <a:ext cx="63188" cy="38310"/>
                </a:xfrm>
                <a:custGeom>
                  <a:avLst/>
                  <a:gdLst>
                    <a:gd name="connsiteX0" fmla="*/ 61490 w 63188"/>
                    <a:gd name="connsiteY0" fmla="*/ 38310 h 38310"/>
                    <a:gd name="connsiteX1" fmla="*/ 642 w 63188"/>
                    <a:gd name="connsiteY1" fmla="*/ 146 h 38310"/>
                    <a:gd name="connsiteX2" fmla="*/ 61490 w 63188"/>
                    <a:gd name="connsiteY2" fmla="*/ 38310 h 38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188" h="38310">
                      <a:moveTo>
                        <a:pt x="61490" y="38310"/>
                      </a:moveTo>
                      <a:cubicBezTo>
                        <a:pt x="61490" y="38310"/>
                        <a:pt x="-7328" y="2752"/>
                        <a:pt x="642" y="146"/>
                      </a:cubicBezTo>
                      <a:cubicBezTo>
                        <a:pt x="8612" y="-2459"/>
                        <a:pt x="74518" y="30493"/>
                        <a:pt x="61490" y="383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5" name="Vrije vorm: vorm 1794">
                  <a:extLst>
                    <a:ext uri="{FF2B5EF4-FFF2-40B4-BE49-F238E27FC236}">
                      <a16:creationId xmlns:a16="http://schemas.microsoft.com/office/drawing/2014/main" id="{7753BB5E-56BA-A651-299F-754E5B23F3B7}"/>
                    </a:ext>
                  </a:extLst>
                </p:cNvPr>
                <p:cNvSpPr/>
                <p:nvPr/>
              </p:nvSpPr>
              <p:spPr>
                <a:xfrm>
                  <a:off x="3064969" y="4161503"/>
                  <a:ext cx="56764" cy="136718"/>
                </a:xfrm>
                <a:custGeom>
                  <a:avLst/>
                  <a:gdLst>
                    <a:gd name="connsiteX0" fmla="*/ 53184 w 56764"/>
                    <a:gd name="connsiteY0" fmla="*/ 135796 h 136718"/>
                    <a:gd name="connsiteX1" fmla="*/ 0 w 56764"/>
                    <a:gd name="connsiteY1" fmla="*/ 0 h 136718"/>
                    <a:gd name="connsiteX2" fmla="*/ 15940 w 56764"/>
                    <a:gd name="connsiteY2" fmla="*/ 41536 h 136718"/>
                    <a:gd name="connsiteX3" fmla="*/ 53031 w 56764"/>
                    <a:gd name="connsiteY3" fmla="*/ 135796 h 136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764" h="136718">
                      <a:moveTo>
                        <a:pt x="53184" y="135796"/>
                      </a:moveTo>
                      <a:cubicBezTo>
                        <a:pt x="53184" y="135796"/>
                        <a:pt x="-153" y="54257"/>
                        <a:pt x="0" y="0"/>
                      </a:cubicBezTo>
                      <a:cubicBezTo>
                        <a:pt x="0" y="0"/>
                        <a:pt x="8890" y="12874"/>
                        <a:pt x="15940" y="41536"/>
                      </a:cubicBezTo>
                      <a:cubicBezTo>
                        <a:pt x="22991" y="70197"/>
                        <a:pt x="70197" y="145911"/>
                        <a:pt x="53031" y="1357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96" name="Vrije vorm: vorm 1795">
                  <a:extLst>
                    <a:ext uri="{FF2B5EF4-FFF2-40B4-BE49-F238E27FC236}">
                      <a16:creationId xmlns:a16="http://schemas.microsoft.com/office/drawing/2014/main" id="{98BBEB3A-0862-8660-6C8C-2CE75DBE5AB7}"/>
                    </a:ext>
                  </a:extLst>
                </p:cNvPr>
                <p:cNvSpPr/>
                <p:nvPr/>
              </p:nvSpPr>
              <p:spPr>
                <a:xfrm>
                  <a:off x="3024813" y="4182993"/>
                  <a:ext cx="46120" cy="33774"/>
                </a:xfrm>
                <a:custGeom>
                  <a:avLst/>
                  <a:gdLst>
                    <a:gd name="connsiteX0" fmla="*/ 44754 w 46120"/>
                    <a:gd name="connsiteY0" fmla="*/ 32920 h 33774"/>
                    <a:gd name="connsiteX1" fmla="*/ 0 w 46120"/>
                    <a:gd name="connsiteY1" fmla="*/ 4259 h 33774"/>
                    <a:gd name="connsiteX2" fmla="*/ 10422 w 46120"/>
                    <a:gd name="connsiteY2" fmla="*/ 2879 h 33774"/>
                    <a:gd name="connsiteX3" fmla="*/ 44754 w 46120"/>
                    <a:gd name="connsiteY3" fmla="*/ 32920 h 3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120" h="33774">
                      <a:moveTo>
                        <a:pt x="44754" y="32920"/>
                      </a:moveTo>
                      <a:cubicBezTo>
                        <a:pt x="44754" y="32920"/>
                        <a:pt x="36171" y="41503"/>
                        <a:pt x="0" y="4259"/>
                      </a:cubicBezTo>
                      <a:cubicBezTo>
                        <a:pt x="0" y="4259"/>
                        <a:pt x="1839" y="-4324"/>
                        <a:pt x="10422" y="2879"/>
                      </a:cubicBezTo>
                      <a:cubicBezTo>
                        <a:pt x="19005" y="10083"/>
                        <a:pt x="53337" y="28628"/>
                        <a:pt x="44754" y="329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797" name="Vrije vorm: vorm 1796">
                <a:extLst>
                  <a:ext uri="{FF2B5EF4-FFF2-40B4-BE49-F238E27FC236}">
                    <a16:creationId xmlns:a16="http://schemas.microsoft.com/office/drawing/2014/main" id="{A8E026BD-774D-638C-5723-8309F72564F1}"/>
                  </a:ext>
                </a:extLst>
              </p:cNvPr>
              <p:cNvSpPr/>
              <p:nvPr/>
            </p:nvSpPr>
            <p:spPr>
              <a:xfrm>
                <a:off x="3236783" y="4222130"/>
                <a:ext cx="111733" cy="187244"/>
              </a:xfrm>
              <a:custGeom>
                <a:avLst/>
                <a:gdLst>
                  <a:gd name="connsiteX0" fmla="*/ 108820 w 111733"/>
                  <a:gd name="connsiteY0" fmla="*/ 174180 h 187244"/>
                  <a:gd name="connsiteX1" fmla="*/ 20232 w 111733"/>
                  <a:gd name="connsiteY1" fmla="*/ 56470 h 187244"/>
                  <a:gd name="connsiteX2" fmla="*/ 0 w 111733"/>
                  <a:gd name="connsiteY2" fmla="*/ 10949 h 187244"/>
                  <a:gd name="connsiteX3" fmla="*/ 25289 w 111733"/>
                  <a:gd name="connsiteY3" fmla="*/ 89423 h 187244"/>
                  <a:gd name="connsiteX4" fmla="*/ 103763 w 111733"/>
                  <a:gd name="connsiteY4" fmla="*/ 185675 h 187244"/>
                  <a:gd name="connsiteX5" fmla="*/ 108820 w 111733"/>
                  <a:gd name="connsiteY5" fmla="*/ 174333 h 1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733" h="187244">
                    <a:moveTo>
                      <a:pt x="108820" y="174180"/>
                    </a:moveTo>
                    <a:cubicBezTo>
                      <a:pt x="108820" y="174180"/>
                      <a:pt x="27895" y="100765"/>
                      <a:pt x="20232" y="56470"/>
                    </a:cubicBezTo>
                    <a:cubicBezTo>
                      <a:pt x="12721" y="12176"/>
                      <a:pt x="0" y="-16945"/>
                      <a:pt x="0" y="10949"/>
                    </a:cubicBezTo>
                    <a:cubicBezTo>
                      <a:pt x="0" y="10949"/>
                      <a:pt x="10116" y="66586"/>
                      <a:pt x="25289" y="89423"/>
                    </a:cubicBezTo>
                    <a:cubicBezTo>
                      <a:pt x="40463" y="112260"/>
                      <a:pt x="89355" y="176172"/>
                      <a:pt x="103763" y="185675"/>
                    </a:cubicBezTo>
                    <a:cubicBezTo>
                      <a:pt x="110200" y="189813"/>
                      <a:pt x="115104" y="185675"/>
                      <a:pt x="108820" y="1743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98" name="Vrije vorm: vorm 1797">
                <a:extLst>
                  <a:ext uri="{FF2B5EF4-FFF2-40B4-BE49-F238E27FC236}">
                    <a16:creationId xmlns:a16="http://schemas.microsoft.com/office/drawing/2014/main" id="{34617DAC-816E-F80C-8844-E199D4000B3B}"/>
                  </a:ext>
                </a:extLst>
              </p:cNvPr>
              <p:cNvSpPr/>
              <p:nvPr/>
            </p:nvSpPr>
            <p:spPr>
              <a:xfrm>
                <a:off x="3190853" y="4238368"/>
                <a:ext cx="50987" cy="44463"/>
              </a:xfrm>
              <a:custGeom>
                <a:avLst/>
                <a:gdLst>
                  <a:gd name="connsiteX0" fmla="*/ 103 w 50987"/>
                  <a:gd name="connsiteY0" fmla="*/ 4521 h 44463"/>
                  <a:gd name="connsiteX1" fmla="*/ 50988 w 50987"/>
                  <a:gd name="connsiteY1" fmla="*/ 44064 h 44463"/>
                  <a:gd name="connsiteX2" fmla="*/ 103 w 50987"/>
                  <a:gd name="connsiteY2" fmla="*/ 4521 h 4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987" h="44463">
                    <a:moveTo>
                      <a:pt x="103" y="4521"/>
                    </a:moveTo>
                    <a:cubicBezTo>
                      <a:pt x="103" y="4521"/>
                      <a:pt x="50988" y="49122"/>
                      <a:pt x="50988" y="44064"/>
                    </a:cubicBezTo>
                    <a:cubicBezTo>
                      <a:pt x="50988" y="39006"/>
                      <a:pt x="-2656" y="-15864"/>
                      <a:pt x="103" y="45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99" name="Vrije vorm: vorm 1798">
                <a:extLst>
                  <a:ext uri="{FF2B5EF4-FFF2-40B4-BE49-F238E27FC236}">
                    <a16:creationId xmlns:a16="http://schemas.microsoft.com/office/drawing/2014/main" id="{A9A4E653-E982-B34D-03D9-94B20255E057}"/>
                  </a:ext>
                </a:extLst>
              </p:cNvPr>
              <p:cNvSpPr/>
              <p:nvPr/>
            </p:nvSpPr>
            <p:spPr>
              <a:xfrm>
                <a:off x="3374966" y="4509974"/>
                <a:ext cx="66171" cy="204060"/>
              </a:xfrm>
              <a:custGeom>
                <a:avLst/>
                <a:gdLst>
                  <a:gd name="connsiteX0" fmla="*/ 61833 w 66171"/>
                  <a:gd name="connsiteY0" fmla="*/ 203907 h 204060"/>
                  <a:gd name="connsiteX1" fmla="*/ 19990 w 66171"/>
                  <a:gd name="connsiteY1" fmla="*/ 114092 h 204060"/>
                  <a:gd name="connsiteX2" fmla="*/ 3591 w 66171"/>
                  <a:gd name="connsiteY2" fmla="*/ 214 h 204060"/>
                  <a:gd name="connsiteX3" fmla="*/ 27654 w 66171"/>
                  <a:gd name="connsiteY3" fmla="*/ 107808 h 204060"/>
                  <a:gd name="connsiteX4" fmla="*/ 61833 w 66171"/>
                  <a:gd name="connsiteY4" fmla="*/ 204061 h 20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71" h="204060">
                    <a:moveTo>
                      <a:pt x="61833" y="203907"/>
                    </a:moveTo>
                    <a:cubicBezTo>
                      <a:pt x="61833" y="203907"/>
                      <a:pt x="28880" y="146892"/>
                      <a:pt x="19990" y="114092"/>
                    </a:cubicBezTo>
                    <a:cubicBezTo>
                      <a:pt x="11101" y="81140"/>
                      <a:pt x="-7904" y="-4844"/>
                      <a:pt x="3591" y="214"/>
                    </a:cubicBezTo>
                    <a:cubicBezTo>
                      <a:pt x="14933" y="5272"/>
                      <a:pt x="23822" y="96466"/>
                      <a:pt x="27654" y="107808"/>
                    </a:cubicBezTo>
                    <a:cubicBezTo>
                      <a:pt x="31486" y="119150"/>
                      <a:pt x="80838" y="204061"/>
                      <a:pt x="61833" y="2040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0" name="Vrije vorm: vorm 1799">
                <a:extLst>
                  <a:ext uri="{FF2B5EF4-FFF2-40B4-BE49-F238E27FC236}">
                    <a16:creationId xmlns:a16="http://schemas.microsoft.com/office/drawing/2014/main" id="{28A76303-472E-852C-F4D3-954F3E1DABD8}"/>
                  </a:ext>
                </a:extLst>
              </p:cNvPr>
              <p:cNvSpPr/>
              <p:nvPr/>
            </p:nvSpPr>
            <p:spPr>
              <a:xfrm>
                <a:off x="3366790" y="4401195"/>
                <a:ext cx="54681" cy="100669"/>
              </a:xfrm>
              <a:custGeom>
                <a:avLst/>
                <a:gdLst>
                  <a:gd name="connsiteX0" fmla="*/ 271 w 54681"/>
                  <a:gd name="connsiteY0" fmla="*/ 92440 h 100669"/>
                  <a:gd name="connsiteX1" fmla="*/ 31845 w 54681"/>
                  <a:gd name="connsiteY1" fmla="*/ 54429 h 100669"/>
                  <a:gd name="connsiteX2" fmla="*/ 54682 w 54681"/>
                  <a:gd name="connsiteY2" fmla="*/ 3851 h 100669"/>
                  <a:gd name="connsiteX3" fmla="*/ 34450 w 54681"/>
                  <a:gd name="connsiteY3" fmla="*/ 68377 h 100669"/>
                  <a:gd name="connsiteX4" fmla="*/ 271 w 54681"/>
                  <a:gd name="connsiteY4" fmla="*/ 92440 h 100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81" h="100669">
                    <a:moveTo>
                      <a:pt x="271" y="92440"/>
                    </a:moveTo>
                    <a:cubicBezTo>
                      <a:pt x="271" y="92440"/>
                      <a:pt x="28166" y="67150"/>
                      <a:pt x="31845" y="54429"/>
                    </a:cubicBezTo>
                    <a:cubicBezTo>
                      <a:pt x="35676" y="41708"/>
                      <a:pt x="54682" y="-15155"/>
                      <a:pt x="54682" y="3851"/>
                    </a:cubicBezTo>
                    <a:cubicBezTo>
                      <a:pt x="54682" y="22856"/>
                      <a:pt x="34450" y="68377"/>
                      <a:pt x="34450" y="68377"/>
                    </a:cubicBezTo>
                    <a:cubicBezTo>
                      <a:pt x="34450" y="68377"/>
                      <a:pt x="-3560" y="120334"/>
                      <a:pt x="271" y="924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1" name="Vrije vorm: vorm 1800">
                <a:extLst>
                  <a:ext uri="{FF2B5EF4-FFF2-40B4-BE49-F238E27FC236}">
                    <a16:creationId xmlns:a16="http://schemas.microsoft.com/office/drawing/2014/main" id="{F21A96A8-5710-A64C-B018-12EE11593EEA}"/>
                  </a:ext>
                </a:extLst>
              </p:cNvPr>
              <p:cNvSpPr/>
              <p:nvPr/>
            </p:nvSpPr>
            <p:spPr>
              <a:xfrm>
                <a:off x="3356727" y="4265831"/>
                <a:ext cx="11634" cy="223528"/>
              </a:xfrm>
              <a:custGeom>
                <a:avLst/>
                <a:gdLst>
                  <a:gd name="connsiteX0" fmla="*/ 5277 w 11634"/>
                  <a:gd name="connsiteY0" fmla="*/ 220294 h 223528"/>
                  <a:gd name="connsiteX1" fmla="*/ 5277 w 11634"/>
                  <a:gd name="connsiteY1" fmla="*/ 8937 h 223528"/>
                  <a:gd name="connsiteX2" fmla="*/ 11561 w 11634"/>
                  <a:gd name="connsiteY2" fmla="*/ 208952 h 223528"/>
                  <a:gd name="connsiteX3" fmla="*/ 5277 w 11634"/>
                  <a:gd name="connsiteY3" fmla="*/ 220294 h 223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34" h="223528">
                    <a:moveTo>
                      <a:pt x="5277" y="220294"/>
                    </a:moveTo>
                    <a:cubicBezTo>
                      <a:pt x="-3613" y="-16812"/>
                      <a:pt x="372" y="-11447"/>
                      <a:pt x="5277" y="8937"/>
                    </a:cubicBezTo>
                    <a:cubicBezTo>
                      <a:pt x="11561" y="35453"/>
                      <a:pt x="11561" y="208952"/>
                      <a:pt x="11561" y="208952"/>
                    </a:cubicBezTo>
                    <a:cubicBezTo>
                      <a:pt x="11561" y="208952"/>
                      <a:pt x="12787" y="231789"/>
                      <a:pt x="5277" y="2202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2" name="Vrije vorm: vorm 1801">
                <a:extLst>
                  <a:ext uri="{FF2B5EF4-FFF2-40B4-BE49-F238E27FC236}">
                    <a16:creationId xmlns:a16="http://schemas.microsoft.com/office/drawing/2014/main" id="{1EA5FD4F-3FB8-73F2-B7F8-9816B8FA95F6}"/>
                  </a:ext>
                </a:extLst>
              </p:cNvPr>
              <p:cNvSpPr/>
              <p:nvPr/>
            </p:nvSpPr>
            <p:spPr>
              <a:xfrm>
                <a:off x="3356945" y="4094437"/>
                <a:ext cx="95685" cy="141581"/>
              </a:xfrm>
              <a:custGeom>
                <a:avLst/>
                <a:gdLst>
                  <a:gd name="connsiteX0" fmla="*/ 0 w 95685"/>
                  <a:gd name="connsiteY0" fmla="*/ 134657 h 141581"/>
                  <a:gd name="connsiteX1" fmla="*/ 62074 w 95685"/>
                  <a:gd name="connsiteY1" fmla="*/ 41010 h 141581"/>
                  <a:gd name="connsiteX2" fmla="*/ 95026 w 95685"/>
                  <a:gd name="connsiteY2" fmla="*/ 4226 h 141581"/>
                  <a:gd name="connsiteX3" fmla="*/ 15327 w 95685"/>
                  <a:gd name="connsiteY3" fmla="*/ 128220 h 141581"/>
                  <a:gd name="connsiteX4" fmla="*/ 153 w 95685"/>
                  <a:gd name="connsiteY4" fmla="*/ 134504 h 141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85" h="141581">
                    <a:moveTo>
                      <a:pt x="0" y="134657"/>
                    </a:moveTo>
                    <a:cubicBezTo>
                      <a:pt x="0" y="134657"/>
                      <a:pt x="49352" y="73963"/>
                      <a:pt x="62074" y="41010"/>
                    </a:cubicBezTo>
                    <a:cubicBezTo>
                      <a:pt x="74795" y="8058"/>
                      <a:pt x="100084" y="-8342"/>
                      <a:pt x="95026" y="4226"/>
                    </a:cubicBezTo>
                    <a:cubicBezTo>
                      <a:pt x="89969" y="16947"/>
                      <a:pt x="57016" y="83926"/>
                      <a:pt x="15327" y="128220"/>
                    </a:cubicBezTo>
                    <a:cubicBezTo>
                      <a:pt x="15327" y="128220"/>
                      <a:pt x="-1073" y="153509"/>
                      <a:pt x="153" y="134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3" name="Vrije vorm: vorm 1802">
                <a:extLst>
                  <a:ext uri="{FF2B5EF4-FFF2-40B4-BE49-F238E27FC236}">
                    <a16:creationId xmlns:a16="http://schemas.microsoft.com/office/drawing/2014/main" id="{58F053C6-5561-9C5A-AF6E-CDAB91D8D8B5}"/>
                  </a:ext>
                </a:extLst>
              </p:cNvPr>
              <p:cNvSpPr/>
              <p:nvPr/>
            </p:nvSpPr>
            <p:spPr>
              <a:xfrm>
                <a:off x="3294149" y="4077319"/>
                <a:ext cx="52640" cy="152847"/>
              </a:xfrm>
              <a:custGeom>
                <a:avLst/>
                <a:gdLst>
                  <a:gd name="connsiteX0" fmla="*/ 50688 w 52640"/>
                  <a:gd name="connsiteY0" fmla="*/ 152695 h 152847"/>
                  <a:gd name="connsiteX1" fmla="*/ 3635 w 52640"/>
                  <a:gd name="connsiteY1" fmla="*/ 75907 h 152847"/>
                  <a:gd name="connsiteX2" fmla="*/ 3328 w 52640"/>
                  <a:gd name="connsiteY2" fmla="*/ 1266 h 152847"/>
                  <a:gd name="connsiteX3" fmla="*/ 13444 w 52640"/>
                  <a:gd name="connsiteY3" fmla="*/ 88629 h 152847"/>
                  <a:gd name="connsiteX4" fmla="*/ 50688 w 52640"/>
                  <a:gd name="connsiteY4" fmla="*/ 152848 h 152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40" h="152847">
                    <a:moveTo>
                      <a:pt x="50688" y="152695"/>
                    </a:moveTo>
                    <a:cubicBezTo>
                      <a:pt x="50688" y="152695"/>
                      <a:pt x="3635" y="112538"/>
                      <a:pt x="3635" y="75907"/>
                    </a:cubicBezTo>
                    <a:cubicBezTo>
                      <a:pt x="3635" y="75907"/>
                      <a:pt x="-4335" y="-11456"/>
                      <a:pt x="3328" y="1266"/>
                    </a:cubicBezTo>
                    <a:cubicBezTo>
                      <a:pt x="10992" y="13987"/>
                      <a:pt x="10992" y="74681"/>
                      <a:pt x="13444" y="88629"/>
                    </a:cubicBezTo>
                    <a:cubicBezTo>
                      <a:pt x="15896" y="102576"/>
                      <a:pt x="62643" y="147177"/>
                      <a:pt x="50688" y="1528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4" name="Vrije vorm: vorm 1803">
                <a:extLst>
                  <a:ext uri="{FF2B5EF4-FFF2-40B4-BE49-F238E27FC236}">
                    <a16:creationId xmlns:a16="http://schemas.microsoft.com/office/drawing/2014/main" id="{4FFD7E3C-1B26-23F7-6445-C161C5FFF1CE}"/>
                  </a:ext>
                </a:extLst>
              </p:cNvPr>
              <p:cNvSpPr/>
              <p:nvPr/>
            </p:nvSpPr>
            <p:spPr>
              <a:xfrm>
                <a:off x="3226194" y="3970409"/>
                <a:ext cx="67525" cy="171059"/>
              </a:xfrm>
              <a:custGeom>
                <a:avLst/>
                <a:gdLst>
                  <a:gd name="connsiteX0" fmla="*/ 65000 w 67525"/>
                  <a:gd name="connsiteY0" fmla="*/ 170097 h 171059"/>
                  <a:gd name="connsiteX1" fmla="*/ 16873 w 67525"/>
                  <a:gd name="connsiteY1" fmla="*/ 70166 h 171059"/>
                  <a:gd name="connsiteX2" fmla="*/ 2926 w 67525"/>
                  <a:gd name="connsiteY2" fmla="*/ 1808 h 171059"/>
                  <a:gd name="connsiteX3" fmla="*/ 25763 w 67525"/>
                  <a:gd name="connsiteY3" fmla="*/ 75224 h 171059"/>
                  <a:gd name="connsiteX4" fmla="*/ 65000 w 67525"/>
                  <a:gd name="connsiteY4" fmla="*/ 170097 h 17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5" h="171059">
                    <a:moveTo>
                      <a:pt x="65000" y="170097"/>
                    </a:moveTo>
                    <a:cubicBezTo>
                      <a:pt x="65000" y="170097"/>
                      <a:pt x="16873" y="81508"/>
                      <a:pt x="16873" y="70166"/>
                    </a:cubicBezTo>
                    <a:cubicBezTo>
                      <a:pt x="16873" y="58824"/>
                      <a:pt x="-8416" y="-12139"/>
                      <a:pt x="2926" y="1808"/>
                    </a:cubicBezTo>
                    <a:cubicBezTo>
                      <a:pt x="14268" y="15756"/>
                      <a:pt x="20705" y="63882"/>
                      <a:pt x="25763" y="75224"/>
                    </a:cubicBezTo>
                    <a:cubicBezTo>
                      <a:pt x="30821" y="86565"/>
                      <a:pt x="78947" y="181592"/>
                      <a:pt x="65000" y="1700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5" name="Vrije vorm: vorm 1804">
                <a:extLst>
                  <a:ext uri="{FF2B5EF4-FFF2-40B4-BE49-F238E27FC236}">
                    <a16:creationId xmlns:a16="http://schemas.microsoft.com/office/drawing/2014/main" id="{76039DDE-7516-8235-B1C5-5275B4769665}"/>
                  </a:ext>
                </a:extLst>
              </p:cNvPr>
              <p:cNvSpPr/>
              <p:nvPr/>
            </p:nvSpPr>
            <p:spPr>
              <a:xfrm>
                <a:off x="3349823" y="3957105"/>
                <a:ext cx="40687" cy="94842"/>
              </a:xfrm>
              <a:custGeom>
                <a:avLst/>
                <a:gdLst>
                  <a:gd name="connsiteX0" fmla="*/ 7122 w 40687"/>
                  <a:gd name="connsiteY0" fmla="*/ 857 h 94842"/>
                  <a:gd name="connsiteX1" fmla="*/ 5896 w 40687"/>
                  <a:gd name="connsiteY1" fmla="*/ 93585 h 94842"/>
                  <a:gd name="connsiteX2" fmla="*/ 40688 w 40687"/>
                  <a:gd name="connsiteY2" fmla="*/ 37335 h 94842"/>
                  <a:gd name="connsiteX3" fmla="*/ 28733 w 40687"/>
                  <a:gd name="connsiteY3" fmla="*/ 48064 h 94842"/>
                  <a:gd name="connsiteX4" fmla="*/ 7276 w 40687"/>
                  <a:gd name="connsiteY4" fmla="*/ 82243 h 94842"/>
                  <a:gd name="connsiteX5" fmla="*/ 7276 w 40687"/>
                  <a:gd name="connsiteY5" fmla="*/ 1011 h 9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687" h="94842">
                    <a:moveTo>
                      <a:pt x="7122" y="857"/>
                    </a:moveTo>
                    <a:cubicBezTo>
                      <a:pt x="7122" y="857"/>
                      <a:pt x="-8051" y="107532"/>
                      <a:pt x="5896" y="93585"/>
                    </a:cubicBezTo>
                    <a:cubicBezTo>
                      <a:pt x="19843" y="79637"/>
                      <a:pt x="40688" y="37335"/>
                      <a:pt x="40688" y="37335"/>
                    </a:cubicBezTo>
                    <a:cubicBezTo>
                      <a:pt x="40688" y="37335"/>
                      <a:pt x="36396" y="36722"/>
                      <a:pt x="28733" y="48064"/>
                    </a:cubicBezTo>
                    <a:cubicBezTo>
                      <a:pt x="21223" y="59406"/>
                      <a:pt x="7276" y="82243"/>
                      <a:pt x="7276" y="82243"/>
                    </a:cubicBezTo>
                    <a:cubicBezTo>
                      <a:pt x="7276" y="82243"/>
                      <a:pt x="13560" y="-10638"/>
                      <a:pt x="7276" y="10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6" name="Vrije vorm: vorm 1805">
                <a:extLst>
                  <a:ext uri="{FF2B5EF4-FFF2-40B4-BE49-F238E27FC236}">
                    <a16:creationId xmlns:a16="http://schemas.microsoft.com/office/drawing/2014/main" id="{21707500-A339-C5E1-B277-B9FC42A61256}"/>
                  </a:ext>
                </a:extLst>
              </p:cNvPr>
              <p:cNvSpPr/>
              <p:nvPr/>
            </p:nvSpPr>
            <p:spPr>
              <a:xfrm>
                <a:off x="3439250" y="4424322"/>
                <a:ext cx="50208" cy="243900"/>
              </a:xfrm>
              <a:custGeom>
                <a:avLst/>
                <a:gdLst>
                  <a:gd name="connsiteX0" fmla="*/ 3832 w 50208"/>
                  <a:gd name="connsiteY0" fmla="*/ 242812 h 243900"/>
                  <a:gd name="connsiteX1" fmla="*/ 0 w 50208"/>
                  <a:gd name="connsiteY1" fmla="*/ 231470 h 243900"/>
                  <a:gd name="connsiteX2" fmla="*/ 36784 w 50208"/>
                  <a:gd name="connsiteY2" fmla="*/ 59350 h 243900"/>
                  <a:gd name="connsiteX3" fmla="*/ 49506 w 50208"/>
                  <a:gd name="connsiteY3" fmla="*/ 1108 h 243900"/>
                  <a:gd name="connsiteX4" fmla="*/ 43221 w 50208"/>
                  <a:gd name="connsiteY4" fmla="*/ 75750 h 243900"/>
                  <a:gd name="connsiteX5" fmla="*/ 3985 w 50208"/>
                  <a:gd name="connsiteY5" fmla="*/ 242812 h 24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208" h="243900">
                    <a:moveTo>
                      <a:pt x="3832" y="242812"/>
                    </a:moveTo>
                    <a:cubicBezTo>
                      <a:pt x="3832" y="242812"/>
                      <a:pt x="0" y="249096"/>
                      <a:pt x="0" y="231470"/>
                    </a:cubicBezTo>
                    <a:cubicBezTo>
                      <a:pt x="0" y="213844"/>
                      <a:pt x="32953" y="79581"/>
                      <a:pt x="36784" y="59350"/>
                    </a:cubicBezTo>
                    <a:cubicBezTo>
                      <a:pt x="40616" y="39119"/>
                      <a:pt x="46900" y="-7781"/>
                      <a:pt x="49506" y="1108"/>
                    </a:cubicBezTo>
                    <a:cubicBezTo>
                      <a:pt x="52111" y="9998"/>
                      <a:pt x="46900" y="50461"/>
                      <a:pt x="43221" y="75750"/>
                    </a:cubicBezTo>
                    <a:cubicBezTo>
                      <a:pt x="39390" y="101039"/>
                      <a:pt x="12874" y="241586"/>
                      <a:pt x="3985" y="242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7" name="Vrije vorm: vorm 1806">
                <a:extLst>
                  <a:ext uri="{FF2B5EF4-FFF2-40B4-BE49-F238E27FC236}">
                    <a16:creationId xmlns:a16="http://schemas.microsoft.com/office/drawing/2014/main" id="{C4BB1301-B783-B3C5-C301-30A2C9938919}"/>
                  </a:ext>
                </a:extLst>
              </p:cNvPr>
              <p:cNvSpPr/>
              <p:nvPr/>
            </p:nvSpPr>
            <p:spPr>
              <a:xfrm>
                <a:off x="3469175" y="4334438"/>
                <a:ext cx="37206" cy="83316"/>
              </a:xfrm>
              <a:custGeom>
                <a:avLst/>
                <a:gdLst>
                  <a:gd name="connsiteX0" fmla="*/ 37206 w 37206"/>
                  <a:gd name="connsiteY0" fmla="*/ 79498 h 83316"/>
                  <a:gd name="connsiteX1" fmla="*/ 4254 w 37206"/>
                  <a:gd name="connsiteY1" fmla="*/ 2250 h 83316"/>
                  <a:gd name="connsiteX2" fmla="*/ 269 w 37206"/>
                  <a:gd name="connsiteY2" fmla="*/ 13286 h 83316"/>
                  <a:gd name="connsiteX3" fmla="*/ 37206 w 37206"/>
                  <a:gd name="connsiteY3" fmla="*/ 79498 h 8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06" h="83316">
                    <a:moveTo>
                      <a:pt x="37206" y="79498"/>
                    </a:moveTo>
                    <a:cubicBezTo>
                      <a:pt x="37206" y="79498"/>
                      <a:pt x="5633" y="28919"/>
                      <a:pt x="4254" y="2250"/>
                    </a:cubicBezTo>
                    <a:cubicBezTo>
                      <a:pt x="4254" y="2250"/>
                      <a:pt x="-1264" y="-7406"/>
                      <a:pt x="269" y="13286"/>
                    </a:cubicBezTo>
                    <a:cubicBezTo>
                      <a:pt x="1802" y="33977"/>
                      <a:pt x="30923" y="99729"/>
                      <a:pt x="37206" y="79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8" name="Vrije vorm: vorm 1807">
                <a:extLst>
                  <a:ext uri="{FF2B5EF4-FFF2-40B4-BE49-F238E27FC236}">
                    <a16:creationId xmlns:a16="http://schemas.microsoft.com/office/drawing/2014/main" id="{C07BE12B-E8ED-84DC-264B-C6200F7DD312}"/>
                  </a:ext>
                </a:extLst>
              </p:cNvPr>
              <p:cNvSpPr/>
              <p:nvPr/>
            </p:nvSpPr>
            <p:spPr>
              <a:xfrm>
                <a:off x="3444308" y="4262047"/>
                <a:ext cx="34485" cy="71201"/>
              </a:xfrm>
              <a:custGeom>
                <a:avLst/>
                <a:gdLst>
                  <a:gd name="connsiteX0" fmla="*/ 0 w 34485"/>
                  <a:gd name="connsiteY0" fmla="*/ 3832 h 71201"/>
                  <a:gd name="connsiteX1" fmla="*/ 21457 w 34485"/>
                  <a:gd name="connsiteY1" fmla="*/ 49352 h 71201"/>
                  <a:gd name="connsiteX2" fmla="*/ 34485 w 34485"/>
                  <a:gd name="connsiteY2" fmla="*/ 0 h 71201"/>
                  <a:gd name="connsiteX3" fmla="*/ 25289 w 34485"/>
                  <a:gd name="connsiteY3" fmla="*/ 8890 h 71201"/>
                  <a:gd name="connsiteX4" fmla="*/ 15173 w 34485"/>
                  <a:gd name="connsiteY4" fmla="*/ 45674 h 71201"/>
                  <a:gd name="connsiteX5" fmla="*/ 0 w 34485"/>
                  <a:gd name="connsiteY5" fmla="*/ 3832 h 71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85" h="71201">
                    <a:moveTo>
                      <a:pt x="0" y="3832"/>
                    </a:moveTo>
                    <a:cubicBezTo>
                      <a:pt x="0" y="3832"/>
                      <a:pt x="16400" y="117710"/>
                      <a:pt x="21457" y="49352"/>
                    </a:cubicBezTo>
                    <a:lnTo>
                      <a:pt x="34485" y="0"/>
                    </a:lnTo>
                    <a:cubicBezTo>
                      <a:pt x="34485" y="0"/>
                      <a:pt x="29121" y="1226"/>
                      <a:pt x="25289" y="8890"/>
                    </a:cubicBezTo>
                    <a:cubicBezTo>
                      <a:pt x="21457" y="16553"/>
                      <a:pt x="15173" y="45674"/>
                      <a:pt x="15173" y="45674"/>
                    </a:cubicBezTo>
                    <a:cubicBezTo>
                      <a:pt x="15173" y="45674"/>
                      <a:pt x="3832" y="-11342"/>
                      <a:pt x="0" y="3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9" name="Vrije vorm: vorm 1808">
                <a:extLst>
                  <a:ext uri="{FF2B5EF4-FFF2-40B4-BE49-F238E27FC236}">
                    <a16:creationId xmlns:a16="http://schemas.microsoft.com/office/drawing/2014/main" id="{8646947E-86D0-0231-A84D-6D7098EBDD01}"/>
                  </a:ext>
                </a:extLst>
              </p:cNvPr>
              <p:cNvSpPr/>
              <p:nvPr/>
            </p:nvSpPr>
            <p:spPr>
              <a:xfrm>
                <a:off x="3507608" y="4299880"/>
                <a:ext cx="14116" cy="96662"/>
              </a:xfrm>
              <a:custGeom>
                <a:avLst/>
                <a:gdLst>
                  <a:gd name="connsiteX0" fmla="*/ 0 w 14116"/>
                  <a:gd name="connsiteY0" fmla="*/ 95050 h 96662"/>
                  <a:gd name="connsiteX1" fmla="*/ 9963 w 14116"/>
                  <a:gd name="connsiteY1" fmla="*/ 790 h 96662"/>
                  <a:gd name="connsiteX2" fmla="*/ 0 w 14116"/>
                  <a:gd name="connsiteY2" fmla="*/ 95050 h 96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6" h="96662">
                    <a:moveTo>
                      <a:pt x="0" y="95050"/>
                    </a:moveTo>
                    <a:cubicBezTo>
                      <a:pt x="0" y="95050"/>
                      <a:pt x="6131" y="-10092"/>
                      <a:pt x="9963" y="790"/>
                    </a:cubicBezTo>
                    <a:cubicBezTo>
                      <a:pt x="13947" y="11672"/>
                      <a:pt x="20232" y="110377"/>
                      <a:pt x="0" y="95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0" name="Vrije vorm: vorm 1809">
                <a:extLst>
                  <a:ext uri="{FF2B5EF4-FFF2-40B4-BE49-F238E27FC236}">
                    <a16:creationId xmlns:a16="http://schemas.microsoft.com/office/drawing/2014/main" id="{1C87BA49-D3EA-07F4-8976-37323A75FAD1}"/>
                  </a:ext>
                </a:extLst>
              </p:cNvPr>
              <p:cNvSpPr/>
              <p:nvPr/>
            </p:nvSpPr>
            <p:spPr>
              <a:xfrm>
                <a:off x="3498954" y="4191083"/>
                <a:ext cx="29209" cy="114065"/>
              </a:xfrm>
              <a:custGeom>
                <a:avLst/>
                <a:gdLst>
                  <a:gd name="connsiteX0" fmla="*/ 1297 w 29209"/>
                  <a:gd name="connsiteY0" fmla="*/ 307 h 114065"/>
                  <a:gd name="connsiteX1" fmla="*/ 28885 w 29209"/>
                  <a:gd name="connsiteY1" fmla="*/ 105142 h 114065"/>
                  <a:gd name="connsiteX2" fmla="*/ 17543 w 29209"/>
                  <a:gd name="connsiteY2" fmla="*/ 73416 h 114065"/>
                  <a:gd name="connsiteX3" fmla="*/ 1297 w 29209"/>
                  <a:gd name="connsiteY3" fmla="*/ 307 h 11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09" h="114065">
                    <a:moveTo>
                      <a:pt x="1297" y="307"/>
                    </a:moveTo>
                    <a:cubicBezTo>
                      <a:pt x="1297" y="307"/>
                      <a:pt x="32717" y="79853"/>
                      <a:pt x="28885" y="105142"/>
                    </a:cubicBezTo>
                    <a:cubicBezTo>
                      <a:pt x="25053" y="130432"/>
                      <a:pt x="22601" y="96253"/>
                      <a:pt x="17543" y="73416"/>
                    </a:cubicBezTo>
                    <a:cubicBezTo>
                      <a:pt x="12485" y="50579"/>
                      <a:pt x="-4834" y="-4598"/>
                      <a:pt x="1297" y="3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1" name="Vrije vorm: vorm 1810">
                <a:extLst>
                  <a:ext uri="{FF2B5EF4-FFF2-40B4-BE49-F238E27FC236}">
                    <a16:creationId xmlns:a16="http://schemas.microsoft.com/office/drawing/2014/main" id="{CF47345B-AE6E-78C9-C6AF-90B4A3263369}"/>
                  </a:ext>
                </a:extLst>
              </p:cNvPr>
              <p:cNvSpPr/>
              <p:nvPr/>
            </p:nvSpPr>
            <p:spPr>
              <a:xfrm>
                <a:off x="3535586" y="4155085"/>
                <a:ext cx="115741" cy="151273"/>
              </a:xfrm>
              <a:custGeom>
                <a:avLst/>
                <a:gdLst>
                  <a:gd name="connsiteX0" fmla="*/ 836 w 115741"/>
                  <a:gd name="connsiteY0" fmla="*/ 143439 h 151273"/>
                  <a:gd name="connsiteX1" fmla="*/ 46816 w 115741"/>
                  <a:gd name="connsiteY1" fmla="*/ 93014 h 151273"/>
                  <a:gd name="connsiteX2" fmla="*/ 115174 w 115741"/>
                  <a:gd name="connsiteY2" fmla="*/ 593 h 151273"/>
                  <a:gd name="connsiteX3" fmla="*/ 97395 w 115741"/>
                  <a:gd name="connsiteY3" fmla="*/ 37378 h 151273"/>
                  <a:gd name="connsiteX4" fmla="*/ 2522 w 115741"/>
                  <a:gd name="connsiteY4" fmla="*/ 151256 h 151273"/>
                  <a:gd name="connsiteX5" fmla="*/ 989 w 115741"/>
                  <a:gd name="connsiteY5" fmla="*/ 143439 h 15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741" h="151273">
                    <a:moveTo>
                      <a:pt x="836" y="143439"/>
                    </a:moveTo>
                    <a:cubicBezTo>
                      <a:pt x="836" y="143439"/>
                      <a:pt x="22753" y="124741"/>
                      <a:pt x="46816" y="93014"/>
                    </a:cubicBezTo>
                    <a:cubicBezTo>
                      <a:pt x="70880" y="61441"/>
                      <a:pt x="112568" y="-7070"/>
                      <a:pt x="115174" y="593"/>
                    </a:cubicBezTo>
                    <a:cubicBezTo>
                      <a:pt x="117780" y="8257"/>
                      <a:pt x="111342" y="20825"/>
                      <a:pt x="97395" y="37378"/>
                    </a:cubicBezTo>
                    <a:cubicBezTo>
                      <a:pt x="83447" y="53777"/>
                      <a:pt x="27811" y="144972"/>
                      <a:pt x="2522" y="151256"/>
                    </a:cubicBezTo>
                    <a:cubicBezTo>
                      <a:pt x="2522" y="151256"/>
                      <a:pt x="-1923" y="152022"/>
                      <a:pt x="989" y="1434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2" name="Vrije vorm: vorm 1811">
                <a:extLst>
                  <a:ext uri="{FF2B5EF4-FFF2-40B4-BE49-F238E27FC236}">
                    <a16:creationId xmlns:a16="http://schemas.microsoft.com/office/drawing/2014/main" id="{9139AB47-845F-1229-F4FC-9F476ECDE4A8}"/>
                  </a:ext>
                </a:extLst>
              </p:cNvPr>
              <p:cNvSpPr/>
              <p:nvPr/>
            </p:nvSpPr>
            <p:spPr>
              <a:xfrm>
                <a:off x="3484158" y="4053739"/>
                <a:ext cx="47546" cy="68977"/>
              </a:xfrm>
              <a:custGeom>
                <a:avLst/>
                <a:gdLst>
                  <a:gd name="connsiteX0" fmla="*/ 0 w 47546"/>
                  <a:gd name="connsiteY0" fmla="*/ 19941 h 68977"/>
                  <a:gd name="connsiteX1" fmla="*/ 33566 w 47546"/>
                  <a:gd name="connsiteY1" fmla="*/ 67761 h 68977"/>
                  <a:gd name="connsiteX2" fmla="*/ 45521 w 47546"/>
                  <a:gd name="connsiteY2" fmla="*/ 629 h 68977"/>
                  <a:gd name="connsiteX3" fmla="*/ 31113 w 47546"/>
                  <a:gd name="connsiteY3" fmla="*/ 52587 h 68977"/>
                  <a:gd name="connsiteX4" fmla="*/ 153 w 47546"/>
                  <a:gd name="connsiteY4" fmla="*/ 19941 h 6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46" h="68977">
                    <a:moveTo>
                      <a:pt x="0" y="19941"/>
                    </a:moveTo>
                    <a:cubicBezTo>
                      <a:pt x="0" y="19941"/>
                      <a:pt x="32340" y="78030"/>
                      <a:pt x="33566" y="67761"/>
                    </a:cubicBezTo>
                    <a:cubicBezTo>
                      <a:pt x="34792" y="57645"/>
                      <a:pt x="53644" y="-7034"/>
                      <a:pt x="45521" y="629"/>
                    </a:cubicBezTo>
                    <a:cubicBezTo>
                      <a:pt x="37397" y="8293"/>
                      <a:pt x="31113" y="52587"/>
                      <a:pt x="31113" y="52587"/>
                    </a:cubicBezTo>
                    <a:cubicBezTo>
                      <a:pt x="31113" y="52587"/>
                      <a:pt x="-613" y="3541"/>
                      <a:pt x="153" y="19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3" name="Vrije vorm: vorm 1812">
                <a:extLst>
                  <a:ext uri="{FF2B5EF4-FFF2-40B4-BE49-F238E27FC236}">
                    <a16:creationId xmlns:a16="http://schemas.microsoft.com/office/drawing/2014/main" id="{08545001-9CDD-93C2-EA57-AF84599A9B76}"/>
                  </a:ext>
                </a:extLst>
              </p:cNvPr>
              <p:cNvSpPr/>
              <p:nvPr/>
            </p:nvSpPr>
            <p:spPr>
              <a:xfrm>
                <a:off x="3522782" y="4130386"/>
                <a:ext cx="24757" cy="81296"/>
              </a:xfrm>
              <a:custGeom>
                <a:avLst/>
                <a:gdLst>
                  <a:gd name="connsiteX0" fmla="*/ 0 w 24757"/>
                  <a:gd name="connsiteY0" fmla="*/ 3835 h 81296"/>
                  <a:gd name="connsiteX1" fmla="*/ 24063 w 24757"/>
                  <a:gd name="connsiteY1" fmla="*/ 79856 h 81296"/>
                  <a:gd name="connsiteX2" fmla="*/ 0 w 24757"/>
                  <a:gd name="connsiteY2" fmla="*/ 3835 h 81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57" h="81296">
                    <a:moveTo>
                      <a:pt x="0" y="3835"/>
                    </a:moveTo>
                    <a:cubicBezTo>
                      <a:pt x="0" y="3835"/>
                      <a:pt x="19005" y="93650"/>
                      <a:pt x="24063" y="79856"/>
                    </a:cubicBezTo>
                    <a:cubicBezTo>
                      <a:pt x="29121" y="65909"/>
                      <a:pt x="5058" y="-18849"/>
                      <a:pt x="0" y="3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4" name="Vrije vorm: vorm 1813">
                <a:extLst>
                  <a:ext uri="{FF2B5EF4-FFF2-40B4-BE49-F238E27FC236}">
                    <a16:creationId xmlns:a16="http://schemas.microsoft.com/office/drawing/2014/main" id="{832811C4-15E7-9F2E-625F-89F65BFF60AB}"/>
                  </a:ext>
                </a:extLst>
              </p:cNvPr>
              <p:cNvSpPr/>
              <p:nvPr/>
            </p:nvSpPr>
            <p:spPr>
              <a:xfrm>
                <a:off x="3555144" y="4008882"/>
                <a:ext cx="99315" cy="178385"/>
              </a:xfrm>
              <a:custGeom>
                <a:avLst/>
                <a:gdLst>
                  <a:gd name="connsiteX0" fmla="*/ 5648 w 99315"/>
                  <a:gd name="connsiteY0" fmla="*/ 163350 h 178385"/>
                  <a:gd name="connsiteX1" fmla="*/ 38600 w 99315"/>
                  <a:gd name="connsiteY1" fmla="*/ 126719 h 178385"/>
                  <a:gd name="connsiteX2" fmla="*/ 99294 w 99315"/>
                  <a:gd name="connsiteY2" fmla="*/ 1345 h 178385"/>
                  <a:gd name="connsiteX3" fmla="*/ 41053 w 99315"/>
                  <a:gd name="connsiteY3" fmla="*/ 139287 h 178385"/>
                  <a:gd name="connsiteX4" fmla="*/ 3962 w 99315"/>
                  <a:gd name="connsiteY4" fmla="*/ 178370 h 178385"/>
                  <a:gd name="connsiteX5" fmla="*/ 5648 w 99315"/>
                  <a:gd name="connsiteY5" fmla="*/ 163350 h 178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315" h="178385">
                    <a:moveTo>
                      <a:pt x="5648" y="163350"/>
                    </a:moveTo>
                    <a:cubicBezTo>
                      <a:pt x="5648" y="163350"/>
                      <a:pt x="28485" y="149402"/>
                      <a:pt x="38600" y="126719"/>
                    </a:cubicBezTo>
                    <a:cubicBezTo>
                      <a:pt x="48716" y="103882"/>
                      <a:pt x="100521" y="-13828"/>
                      <a:pt x="99294" y="1345"/>
                    </a:cubicBezTo>
                    <a:cubicBezTo>
                      <a:pt x="98068" y="16519"/>
                      <a:pt x="41053" y="139287"/>
                      <a:pt x="41053" y="139287"/>
                    </a:cubicBezTo>
                    <a:cubicBezTo>
                      <a:pt x="41053" y="139287"/>
                      <a:pt x="13771" y="179290"/>
                      <a:pt x="3962" y="178370"/>
                    </a:cubicBezTo>
                    <a:cubicBezTo>
                      <a:pt x="-5847" y="177297"/>
                      <a:pt x="5648" y="163350"/>
                      <a:pt x="5648" y="1633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5" name="Vrije vorm: vorm 1814">
                <a:extLst>
                  <a:ext uri="{FF2B5EF4-FFF2-40B4-BE49-F238E27FC236}">
                    <a16:creationId xmlns:a16="http://schemas.microsoft.com/office/drawing/2014/main" id="{B1C39154-181D-4FC2-B6DF-CE6BDCCC6C59}"/>
                  </a:ext>
                </a:extLst>
              </p:cNvPr>
              <p:cNvSpPr/>
              <p:nvPr/>
            </p:nvSpPr>
            <p:spPr>
              <a:xfrm>
                <a:off x="3548071" y="4034982"/>
                <a:ext cx="33298" cy="137782"/>
              </a:xfrm>
              <a:custGeom>
                <a:avLst/>
                <a:gdLst>
                  <a:gd name="connsiteX0" fmla="*/ 0 w 33298"/>
                  <a:gd name="connsiteY0" fmla="*/ 135871 h 137782"/>
                  <a:gd name="connsiteX1" fmla="*/ 32953 w 33298"/>
                  <a:gd name="connsiteY1" fmla="*/ 381 h 137782"/>
                  <a:gd name="connsiteX2" fmla="*/ 0 w 33298"/>
                  <a:gd name="connsiteY2" fmla="*/ 135871 h 13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298" h="137782">
                    <a:moveTo>
                      <a:pt x="0" y="135871"/>
                    </a:moveTo>
                    <a:cubicBezTo>
                      <a:pt x="0" y="135871"/>
                      <a:pt x="29121" y="-8355"/>
                      <a:pt x="32953" y="381"/>
                    </a:cubicBezTo>
                    <a:cubicBezTo>
                      <a:pt x="36784" y="9271"/>
                      <a:pt x="7663" y="156102"/>
                      <a:pt x="0" y="1358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6" name="Vrije vorm: vorm 1815">
                <a:extLst>
                  <a:ext uri="{FF2B5EF4-FFF2-40B4-BE49-F238E27FC236}">
                    <a16:creationId xmlns:a16="http://schemas.microsoft.com/office/drawing/2014/main" id="{F636FCC1-C1D0-09E4-E9AA-C3615FA2B017}"/>
                  </a:ext>
                </a:extLst>
              </p:cNvPr>
              <p:cNvSpPr/>
              <p:nvPr/>
            </p:nvSpPr>
            <p:spPr>
              <a:xfrm>
                <a:off x="3461627" y="4462792"/>
                <a:ext cx="79132" cy="245593"/>
              </a:xfrm>
              <a:custGeom>
                <a:avLst/>
                <a:gdLst>
                  <a:gd name="connsiteX0" fmla="*/ 153 w 79132"/>
                  <a:gd name="connsiteY0" fmla="*/ 239900 h 245593"/>
                  <a:gd name="connsiteX1" fmla="*/ 53337 w 79132"/>
                  <a:gd name="connsiteY1" fmla="*/ 113607 h 245593"/>
                  <a:gd name="connsiteX2" fmla="*/ 73262 w 79132"/>
                  <a:gd name="connsiteY2" fmla="*/ 35441 h 245593"/>
                  <a:gd name="connsiteX3" fmla="*/ 76634 w 79132"/>
                  <a:gd name="connsiteY3" fmla="*/ 3867 h 245593"/>
                  <a:gd name="connsiteX4" fmla="*/ 74029 w 79132"/>
                  <a:gd name="connsiteY4" fmla="*/ 99660 h 245593"/>
                  <a:gd name="connsiteX5" fmla="*/ 26669 w 79132"/>
                  <a:gd name="connsiteY5" fmla="*/ 194993 h 245593"/>
                  <a:gd name="connsiteX6" fmla="*/ 0 w 79132"/>
                  <a:gd name="connsiteY6" fmla="*/ 239900 h 245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132" h="245593">
                    <a:moveTo>
                      <a:pt x="153" y="239900"/>
                    </a:moveTo>
                    <a:cubicBezTo>
                      <a:pt x="153" y="239900"/>
                      <a:pt x="43375" y="128474"/>
                      <a:pt x="53337" y="113607"/>
                    </a:cubicBezTo>
                    <a:cubicBezTo>
                      <a:pt x="63300" y="98740"/>
                      <a:pt x="65139" y="67780"/>
                      <a:pt x="73262" y="35441"/>
                    </a:cubicBezTo>
                    <a:cubicBezTo>
                      <a:pt x="74948" y="28850"/>
                      <a:pt x="71576" y="-12686"/>
                      <a:pt x="76634" y="3867"/>
                    </a:cubicBezTo>
                    <a:cubicBezTo>
                      <a:pt x="81692" y="20420"/>
                      <a:pt x="78167" y="92456"/>
                      <a:pt x="74029" y="99660"/>
                    </a:cubicBezTo>
                    <a:cubicBezTo>
                      <a:pt x="69890" y="106864"/>
                      <a:pt x="30041" y="181659"/>
                      <a:pt x="26669" y="194993"/>
                    </a:cubicBezTo>
                    <a:cubicBezTo>
                      <a:pt x="23297" y="208327"/>
                      <a:pt x="5058" y="263197"/>
                      <a:pt x="0" y="2399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7" name="Vrije vorm: vorm 1816">
                <a:extLst>
                  <a:ext uri="{FF2B5EF4-FFF2-40B4-BE49-F238E27FC236}">
                    <a16:creationId xmlns:a16="http://schemas.microsoft.com/office/drawing/2014/main" id="{0056794E-51F9-2FB0-CEC1-48EEAB34A760}"/>
                  </a:ext>
                </a:extLst>
              </p:cNvPr>
              <p:cNvSpPr/>
              <p:nvPr/>
            </p:nvSpPr>
            <p:spPr>
              <a:xfrm>
                <a:off x="3541943" y="4348017"/>
                <a:ext cx="69327" cy="203859"/>
              </a:xfrm>
              <a:custGeom>
                <a:avLst/>
                <a:gdLst>
                  <a:gd name="connsiteX0" fmla="*/ 4749 w 69327"/>
                  <a:gd name="connsiteY0" fmla="*/ 186694 h 203859"/>
                  <a:gd name="connsiteX1" fmla="*/ 51342 w 69327"/>
                  <a:gd name="connsiteY1" fmla="*/ 73735 h 203859"/>
                  <a:gd name="connsiteX2" fmla="*/ 62990 w 69327"/>
                  <a:gd name="connsiteY2" fmla="*/ 7217 h 203859"/>
                  <a:gd name="connsiteX3" fmla="*/ 67895 w 69327"/>
                  <a:gd name="connsiteY3" fmla="*/ 17179 h 203859"/>
                  <a:gd name="connsiteX4" fmla="*/ 47970 w 69327"/>
                  <a:gd name="connsiteY4" fmla="*/ 116957 h 203859"/>
                  <a:gd name="connsiteX5" fmla="*/ 1530 w 69327"/>
                  <a:gd name="connsiteY5" fmla="*/ 203860 h 203859"/>
                  <a:gd name="connsiteX6" fmla="*/ 4749 w 69327"/>
                  <a:gd name="connsiteY6" fmla="*/ 186694 h 20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327" h="203859">
                    <a:moveTo>
                      <a:pt x="4749" y="186694"/>
                    </a:moveTo>
                    <a:cubicBezTo>
                      <a:pt x="4749" y="186694"/>
                      <a:pt x="47970" y="98564"/>
                      <a:pt x="51342" y="73735"/>
                    </a:cubicBezTo>
                    <a:cubicBezTo>
                      <a:pt x="54714" y="48752"/>
                      <a:pt x="62990" y="7217"/>
                      <a:pt x="62990" y="7217"/>
                    </a:cubicBezTo>
                    <a:cubicBezTo>
                      <a:pt x="62990" y="7217"/>
                      <a:pt x="72953" y="-14394"/>
                      <a:pt x="67895" y="17179"/>
                    </a:cubicBezTo>
                    <a:cubicBezTo>
                      <a:pt x="62990" y="48752"/>
                      <a:pt x="56247" y="100250"/>
                      <a:pt x="47970" y="116957"/>
                    </a:cubicBezTo>
                    <a:cubicBezTo>
                      <a:pt x="39694" y="133510"/>
                      <a:pt x="8120" y="197729"/>
                      <a:pt x="1530" y="203860"/>
                    </a:cubicBezTo>
                    <a:cubicBezTo>
                      <a:pt x="1530" y="203860"/>
                      <a:pt x="-3528" y="201714"/>
                      <a:pt x="4749" y="1866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8" name="Vrije vorm: vorm 1817">
                <a:extLst>
                  <a:ext uri="{FF2B5EF4-FFF2-40B4-BE49-F238E27FC236}">
                    <a16:creationId xmlns:a16="http://schemas.microsoft.com/office/drawing/2014/main" id="{2D2A0B3E-654D-CB9E-08C4-7C44CBD74CA9}"/>
                  </a:ext>
                </a:extLst>
              </p:cNvPr>
              <p:cNvSpPr/>
              <p:nvPr/>
            </p:nvSpPr>
            <p:spPr>
              <a:xfrm>
                <a:off x="3609838" y="4192225"/>
                <a:ext cx="99896" cy="230221"/>
              </a:xfrm>
              <a:custGeom>
                <a:avLst/>
                <a:gdLst>
                  <a:gd name="connsiteX0" fmla="*/ 0 w 99896"/>
                  <a:gd name="connsiteY0" fmla="*/ 229527 h 230221"/>
                  <a:gd name="connsiteX1" fmla="*/ 33259 w 99896"/>
                  <a:gd name="connsiteY1" fmla="*/ 88214 h 230221"/>
                  <a:gd name="connsiteX2" fmla="*/ 94720 w 99896"/>
                  <a:gd name="connsiteY2" fmla="*/ 85 h 230221"/>
                  <a:gd name="connsiteX3" fmla="*/ 94720 w 99896"/>
                  <a:gd name="connsiteY3" fmla="*/ 10047 h 230221"/>
                  <a:gd name="connsiteX4" fmla="*/ 44908 w 99896"/>
                  <a:gd name="connsiteY4" fmla="*/ 74880 h 230221"/>
                  <a:gd name="connsiteX5" fmla="*/ 0 w 99896"/>
                  <a:gd name="connsiteY5" fmla="*/ 229527 h 23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96" h="230221">
                    <a:moveTo>
                      <a:pt x="0" y="229527"/>
                    </a:moveTo>
                    <a:lnTo>
                      <a:pt x="33259" y="88214"/>
                    </a:lnTo>
                    <a:cubicBezTo>
                      <a:pt x="33259" y="88214"/>
                      <a:pt x="38164" y="48364"/>
                      <a:pt x="94720" y="85"/>
                    </a:cubicBezTo>
                    <a:cubicBezTo>
                      <a:pt x="94720" y="85"/>
                      <a:pt x="106368" y="-1601"/>
                      <a:pt x="94720" y="10047"/>
                    </a:cubicBezTo>
                    <a:cubicBezTo>
                      <a:pt x="83072" y="21696"/>
                      <a:pt x="58089" y="43307"/>
                      <a:pt x="44908" y="74880"/>
                    </a:cubicBezTo>
                    <a:cubicBezTo>
                      <a:pt x="31573" y="106453"/>
                      <a:pt x="9963" y="241022"/>
                      <a:pt x="0" y="229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9" name="Vrije vorm: vorm 1818">
                <a:extLst>
                  <a:ext uri="{FF2B5EF4-FFF2-40B4-BE49-F238E27FC236}">
                    <a16:creationId xmlns:a16="http://schemas.microsoft.com/office/drawing/2014/main" id="{AD4187EB-CFBC-3B38-96A3-70764272884F}"/>
                  </a:ext>
                </a:extLst>
              </p:cNvPr>
              <p:cNvSpPr/>
              <p:nvPr/>
            </p:nvSpPr>
            <p:spPr>
              <a:xfrm>
                <a:off x="3583635" y="4438876"/>
                <a:ext cx="67812" cy="61042"/>
              </a:xfrm>
              <a:custGeom>
                <a:avLst/>
                <a:gdLst>
                  <a:gd name="connsiteX0" fmla="*/ 914 w 67812"/>
                  <a:gd name="connsiteY0" fmla="*/ 60889 h 61042"/>
                  <a:gd name="connsiteX1" fmla="*/ 62528 w 67812"/>
                  <a:gd name="connsiteY1" fmla="*/ 11537 h 61042"/>
                  <a:gd name="connsiteX2" fmla="*/ 62681 w 67812"/>
                  <a:gd name="connsiteY2" fmla="*/ 7859 h 61042"/>
                  <a:gd name="connsiteX3" fmla="*/ 44442 w 67812"/>
                  <a:gd name="connsiteY3" fmla="*/ 22879 h 61042"/>
                  <a:gd name="connsiteX4" fmla="*/ 914 w 67812"/>
                  <a:gd name="connsiteY4" fmla="*/ 61043 h 61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1042">
                    <a:moveTo>
                      <a:pt x="914" y="60889"/>
                    </a:moveTo>
                    <a:cubicBezTo>
                      <a:pt x="914" y="60889"/>
                      <a:pt x="50726" y="35140"/>
                      <a:pt x="62528" y="11537"/>
                    </a:cubicBezTo>
                    <a:cubicBezTo>
                      <a:pt x="74329" y="-12066"/>
                      <a:pt x="62681" y="7859"/>
                      <a:pt x="62681" y="7859"/>
                    </a:cubicBezTo>
                    <a:cubicBezTo>
                      <a:pt x="62681" y="7859"/>
                      <a:pt x="60995" y="9545"/>
                      <a:pt x="44442" y="22879"/>
                    </a:cubicBezTo>
                    <a:cubicBezTo>
                      <a:pt x="27889" y="36213"/>
                      <a:pt x="-5983" y="54299"/>
                      <a:pt x="914" y="610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0" name="Vrije vorm: vorm 1819">
                <a:extLst>
                  <a:ext uri="{FF2B5EF4-FFF2-40B4-BE49-F238E27FC236}">
                    <a16:creationId xmlns:a16="http://schemas.microsoft.com/office/drawing/2014/main" id="{25EADADB-430E-D9BA-1752-89FE19E4855A}"/>
                  </a:ext>
                </a:extLst>
              </p:cNvPr>
              <p:cNvSpPr/>
              <p:nvPr/>
            </p:nvSpPr>
            <p:spPr>
              <a:xfrm>
                <a:off x="3473433" y="4646806"/>
                <a:ext cx="104950" cy="123474"/>
              </a:xfrm>
              <a:custGeom>
                <a:avLst/>
                <a:gdLst>
                  <a:gd name="connsiteX0" fmla="*/ 149 w 104950"/>
                  <a:gd name="connsiteY0" fmla="*/ 113975 h 123474"/>
                  <a:gd name="connsiteX1" fmla="*/ 61610 w 104950"/>
                  <a:gd name="connsiteY1" fmla="*/ 25846 h 123474"/>
                  <a:gd name="connsiteX2" fmla="*/ 104831 w 104950"/>
                  <a:gd name="connsiteY2" fmla="*/ 5921 h 123474"/>
                  <a:gd name="connsiteX3" fmla="*/ 81535 w 104950"/>
                  <a:gd name="connsiteY3" fmla="*/ 15883 h 123474"/>
                  <a:gd name="connsiteX4" fmla="*/ 51647 w 104950"/>
                  <a:gd name="connsiteY4" fmla="*/ 64009 h 123474"/>
                  <a:gd name="connsiteX5" fmla="*/ 149 w 104950"/>
                  <a:gd name="connsiteY5" fmla="*/ 113822 h 12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950" h="123474">
                    <a:moveTo>
                      <a:pt x="149" y="113975"/>
                    </a:moveTo>
                    <a:cubicBezTo>
                      <a:pt x="149" y="113975"/>
                      <a:pt x="41072" y="56806"/>
                      <a:pt x="61610" y="25846"/>
                    </a:cubicBezTo>
                    <a:cubicBezTo>
                      <a:pt x="64982" y="20788"/>
                      <a:pt x="95176" y="-13544"/>
                      <a:pt x="104831" y="5921"/>
                    </a:cubicBezTo>
                    <a:cubicBezTo>
                      <a:pt x="106517" y="9293"/>
                      <a:pt x="89811" y="10826"/>
                      <a:pt x="81535" y="15883"/>
                    </a:cubicBezTo>
                    <a:cubicBezTo>
                      <a:pt x="73258" y="20788"/>
                      <a:pt x="51647" y="64009"/>
                      <a:pt x="51647" y="64009"/>
                    </a:cubicBezTo>
                    <a:cubicBezTo>
                      <a:pt x="51647" y="64009"/>
                      <a:pt x="-3223" y="152139"/>
                      <a:pt x="149" y="1138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1" name="Vrije vorm: vorm 1820">
                <a:extLst>
                  <a:ext uri="{FF2B5EF4-FFF2-40B4-BE49-F238E27FC236}">
                    <a16:creationId xmlns:a16="http://schemas.microsoft.com/office/drawing/2014/main" id="{E1576FAE-07A7-4B44-09E4-708DAA2DCF6D}"/>
                  </a:ext>
                </a:extLst>
              </p:cNvPr>
              <p:cNvSpPr/>
              <p:nvPr/>
            </p:nvSpPr>
            <p:spPr>
              <a:xfrm>
                <a:off x="3507994" y="4787526"/>
                <a:ext cx="142942" cy="130345"/>
              </a:xfrm>
              <a:custGeom>
                <a:avLst/>
                <a:gdLst>
                  <a:gd name="connsiteX0" fmla="*/ 4519 w 142942"/>
                  <a:gd name="connsiteY0" fmla="*/ 116868 h 130345"/>
                  <a:gd name="connsiteX1" fmla="*/ 138475 w 142942"/>
                  <a:gd name="connsiteY1" fmla="*/ 1457 h 130345"/>
                  <a:gd name="connsiteX2" fmla="*/ 133417 w 142942"/>
                  <a:gd name="connsiteY2" fmla="*/ 23068 h 130345"/>
                  <a:gd name="connsiteX3" fmla="*/ 4519 w 142942"/>
                  <a:gd name="connsiteY3" fmla="*/ 116868 h 130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942" h="130345">
                    <a:moveTo>
                      <a:pt x="4519" y="116868"/>
                    </a:moveTo>
                    <a:cubicBezTo>
                      <a:pt x="6205" y="113803"/>
                      <a:pt x="86824" y="42993"/>
                      <a:pt x="138475" y="1457"/>
                    </a:cubicBezTo>
                    <a:cubicBezTo>
                      <a:pt x="147211" y="-5593"/>
                      <a:pt x="141847" y="14791"/>
                      <a:pt x="133417" y="23068"/>
                    </a:cubicBezTo>
                    <a:cubicBezTo>
                      <a:pt x="125141" y="31344"/>
                      <a:pt x="-27974" y="174037"/>
                      <a:pt x="4519" y="1168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2" name="Vrije vorm: vorm 1821">
                <a:extLst>
                  <a:ext uri="{FF2B5EF4-FFF2-40B4-BE49-F238E27FC236}">
                    <a16:creationId xmlns:a16="http://schemas.microsoft.com/office/drawing/2014/main" id="{7B6FD8EC-AE3F-39BE-676A-20E867213ADD}"/>
                  </a:ext>
                </a:extLst>
              </p:cNvPr>
              <p:cNvSpPr/>
              <p:nvPr/>
            </p:nvSpPr>
            <p:spPr>
              <a:xfrm>
                <a:off x="3471804" y="4813248"/>
                <a:ext cx="94256" cy="195234"/>
              </a:xfrm>
              <a:custGeom>
                <a:avLst/>
                <a:gdLst>
                  <a:gd name="connsiteX0" fmla="*/ 3311 w 94256"/>
                  <a:gd name="connsiteY0" fmla="*/ 171918 h 195234"/>
                  <a:gd name="connsiteX1" fmla="*/ 23236 w 94256"/>
                  <a:gd name="connsiteY1" fmla="*/ 73826 h 195234"/>
                  <a:gd name="connsiteX2" fmla="*/ 91440 w 94256"/>
                  <a:gd name="connsiteY2" fmla="*/ 4089 h 195234"/>
                  <a:gd name="connsiteX3" fmla="*/ 31666 w 94256"/>
                  <a:gd name="connsiteY3" fmla="*/ 73826 h 195234"/>
                  <a:gd name="connsiteX4" fmla="*/ 6683 w 94256"/>
                  <a:gd name="connsiteY4" fmla="*/ 195214 h 195234"/>
                  <a:gd name="connsiteX5" fmla="*/ 3311 w 94256"/>
                  <a:gd name="connsiteY5" fmla="*/ 171918 h 19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256" h="195234">
                    <a:moveTo>
                      <a:pt x="3311" y="171918"/>
                    </a:moveTo>
                    <a:cubicBezTo>
                      <a:pt x="3311" y="171918"/>
                      <a:pt x="16646" y="97123"/>
                      <a:pt x="23236" y="73826"/>
                    </a:cubicBezTo>
                    <a:cubicBezTo>
                      <a:pt x="29827" y="50529"/>
                      <a:pt x="110139" y="-17215"/>
                      <a:pt x="91440" y="4089"/>
                    </a:cubicBezTo>
                    <a:cubicBezTo>
                      <a:pt x="66458" y="32290"/>
                      <a:pt x="31666" y="73826"/>
                      <a:pt x="31666" y="73826"/>
                    </a:cubicBezTo>
                    <a:cubicBezTo>
                      <a:pt x="31666" y="73826"/>
                      <a:pt x="19404" y="197053"/>
                      <a:pt x="6683" y="195214"/>
                    </a:cubicBezTo>
                    <a:cubicBezTo>
                      <a:pt x="-6038" y="193375"/>
                      <a:pt x="3311" y="171918"/>
                      <a:pt x="3311" y="1719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3" name="Vrije vorm: vorm 1822">
                <a:extLst>
                  <a:ext uri="{FF2B5EF4-FFF2-40B4-BE49-F238E27FC236}">
                    <a16:creationId xmlns:a16="http://schemas.microsoft.com/office/drawing/2014/main" id="{A9618ED5-E7D9-579A-1AAF-3F3524865D8D}"/>
                  </a:ext>
                </a:extLst>
              </p:cNvPr>
              <p:cNvSpPr/>
              <p:nvPr/>
            </p:nvSpPr>
            <p:spPr>
              <a:xfrm>
                <a:off x="3474462" y="4732741"/>
                <a:ext cx="103802" cy="98706"/>
              </a:xfrm>
              <a:custGeom>
                <a:avLst/>
                <a:gdLst>
                  <a:gd name="connsiteX0" fmla="*/ 653 w 103802"/>
                  <a:gd name="connsiteY0" fmla="*/ 89501 h 98706"/>
                  <a:gd name="connsiteX1" fmla="*/ 65486 w 103802"/>
                  <a:gd name="connsiteY1" fmla="*/ 41375 h 98706"/>
                  <a:gd name="connsiteX2" fmla="*/ 103803 w 103802"/>
                  <a:gd name="connsiteY2" fmla="*/ 1525 h 98706"/>
                  <a:gd name="connsiteX3" fmla="*/ 65486 w 103802"/>
                  <a:gd name="connsiteY3" fmla="*/ 61300 h 98706"/>
                  <a:gd name="connsiteX4" fmla="*/ 653 w 103802"/>
                  <a:gd name="connsiteY4" fmla="*/ 89501 h 9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802" h="98706">
                    <a:moveTo>
                      <a:pt x="653" y="89501"/>
                    </a:moveTo>
                    <a:cubicBezTo>
                      <a:pt x="653" y="89501"/>
                      <a:pt x="55523" y="61300"/>
                      <a:pt x="65486" y="41375"/>
                    </a:cubicBezTo>
                    <a:cubicBezTo>
                      <a:pt x="75448" y="21450"/>
                      <a:pt x="103803" y="-6904"/>
                      <a:pt x="103803" y="1525"/>
                    </a:cubicBezTo>
                    <a:cubicBezTo>
                      <a:pt x="103803" y="9955"/>
                      <a:pt x="65486" y="61300"/>
                      <a:pt x="65486" y="61300"/>
                    </a:cubicBezTo>
                    <a:cubicBezTo>
                      <a:pt x="65486" y="61300"/>
                      <a:pt x="-7623" y="121074"/>
                      <a:pt x="653" y="895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4" name="Vrije vorm: vorm 1823">
                <a:extLst>
                  <a:ext uri="{FF2B5EF4-FFF2-40B4-BE49-F238E27FC236}">
                    <a16:creationId xmlns:a16="http://schemas.microsoft.com/office/drawing/2014/main" id="{F5B96390-C8C9-92FF-363A-A06152665223}"/>
                  </a:ext>
                </a:extLst>
              </p:cNvPr>
              <p:cNvSpPr/>
              <p:nvPr/>
            </p:nvSpPr>
            <p:spPr>
              <a:xfrm>
                <a:off x="3619632" y="4711789"/>
                <a:ext cx="49980" cy="65061"/>
              </a:xfrm>
              <a:custGeom>
                <a:avLst/>
                <a:gdLst>
                  <a:gd name="connsiteX0" fmla="*/ 49981 w 49980"/>
                  <a:gd name="connsiteY0" fmla="*/ 58955 h 65061"/>
                  <a:gd name="connsiteX1" fmla="*/ 169 w 49980"/>
                  <a:gd name="connsiteY1" fmla="*/ 713 h 65061"/>
                  <a:gd name="connsiteX2" fmla="*/ 49981 w 49980"/>
                  <a:gd name="connsiteY2" fmla="*/ 58955 h 6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980" h="65061">
                    <a:moveTo>
                      <a:pt x="49981" y="58955"/>
                    </a:moveTo>
                    <a:cubicBezTo>
                      <a:pt x="49981" y="58955"/>
                      <a:pt x="3387" y="-7564"/>
                      <a:pt x="169" y="713"/>
                    </a:cubicBezTo>
                    <a:cubicBezTo>
                      <a:pt x="-3203" y="8989"/>
                      <a:pt x="45076" y="87156"/>
                      <a:pt x="49981" y="58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5" name="Vrije vorm: vorm 1824">
                <a:extLst>
                  <a:ext uri="{FF2B5EF4-FFF2-40B4-BE49-F238E27FC236}">
                    <a16:creationId xmlns:a16="http://schemas.microsoft.com/office/drawing/2014/main" id="{48882839-C4F0-25F1-4E09-FDF6F26DCBF5}"/>
                  </a:ext>
                </a:extLst>
              </p:cNvPr>
              <p:cNvSpPr/>
              <p:nvPr/>
            </p:nvSpPr>
            <p:spPr>
              <a:xfrm>
                <a:off x="3578265" y="4615720"/>
                <a:ext cx="56555" cy="77713"/>
              </a:xfrm>
              <a:custGeom>
                <a:avLst/>
                <a:gdLst>
                  <a:gd name="connsiteX0" fmla="*/ 0 w 56555"/>
                  <a:gd name="connsiteY0" fmla="*/ 529 h 77713"/>
                  <a:gd name="connsiteX1" fmla="*/ 29887 w 56555"/>
                  <a:gd name="connsiteY1" fmla="*/ 67048 h 77713"/>
                  <a:gd name="connsiteX2" fmla="*/ 56556 w 56555"/>
                  <a:gd name="connsiteY2" fmla="*/ 7273 h 77713"/>
                  <a:gd name="connsiteX3" fmla="*/ 41536 w 56555"/>
                  <a:gd name="connsiteY3" fmla="*/ 12178 h 77713"/>
                  <a:gd name="connsiteX4" fmla="*/ 21611 w 56555"/>
                  <a:gd name="connsiteY4" fmla="*/ 53713 h 77713"/>
                  <a:gd name="connsiteX5" fmla="*/ 0 w 56555"/>
                  <a:gd name="connsiteY5" fmla="*/ 529 h 77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55" h="77713">
                    <a:moveTo>
                      <a:pt x="0" y="529"/>
                    </a:moveTo>
                    <a:cubicBezTo>
                      <a:pt x="0" y="529"/>
                      <a:pt x="23297" y="111955"/>
                      <a:pt x="29887" y="67048"/>
                    </a:cubicBezTo>
                    <a:cubicBezTo>
                      <a:pt x="36631" y="22140"/>
                      <a:pt x="56556" y="7273"/>
                      <a:pt x="56556" y="7273"/>
                    </a:cubicBezTo>
                    <a:cubicBezTo>
                      <a:pt x="56556" y="7273"/>
                      <a:pt x="49966" y="3901"/>
                      <a:pt x="41536" y="12178"/>
                    </a:cubicBezTo>
                    <a:cubicBezTo>
                      <a:pt x="33259" y="20454"/>
                      <a:pt x="21611" y="53713"/>
                      <a:pt x="21611" y="53713"/>
                    </a:cubicBezTo>
                    <a:cubicBezTo>
                      <a:pt x="21611" y="53713"/>
                      <a:pt x="8277" y="-6215"/>
                      <a:pt x="0" y="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6" name="Vrije vorm: vorm 1825">
                <a:extLst>
                  <a:ext uri="{FF2B5EF4-FFF2-40B4-BE49-F238E27FC236}">
                    <a16:creationId xmlns:a16="http://schemas.microsoft.com/office/drawing/2014/main" id="{6CBB939A-C108-9058-26DE-A1CB8641855D}"/>
                  </a:ext>
                </a:extLst>
              </p:cNvPr>
              <p:cNvSpPr/>
              <p:nvPr/>
            </p:nvSpPr>
            <p:spPr>
              <a:xfrm>
                <a:off x="3666904" y="4655797"/>
                <a:ext cx="31604" cy="113413"/>
              </a:xfrm>
              <a:custGeom>
                <a:avLst/>
                <a:gdLst>
                  <a:gd name="connsiteX0" fmla="*/ 2708 w 31604"/>
                  <a:gd name="connsiteY0" fmla="*/ 98394 h 113413"/>
                  <a:gd name="connsiteX1" fmla="*/ 17728 w 31604"/>
                  <a:gd name="connsiteY1" fmla="*/ 50267 h 113413"/>
                  <a:gd name="connsiteX2" fmla="*/ 29377 w 31604"/>
                  <a:gd name="connsiteY2" fmla="*/ 7046 h 113413"/>
                  <a:gd name="connsiteX3" fmla="*/ 7766 w 31604"/>
                  <a:gd name="connsiteY3" fmla="*/ 113414 h 113413"/>
                  <a:gd name="connsiteX4" fmla="*/ 2708 w 31604"/>
                  <a:gd name="connsiteY4" fmla="*/ 98394 h 11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04" h="113413">
                    <a:moveTo>
                      <a:pt x="2708" y="98394"/>
                    </a:moveTo>
                    <a:cubicBezTo>
                      <a:pt x="2708" y="98394"/>
                      <a:pt x="19261" y="88431"/>
                      <a:pt x="17728" y="50267"/>
                    </a:cubicBezTo>
                    <a:cubicBezTo>
                      <a:pt x="16042" y="11950"/>
                      <a:pt x="22786" y="-12879"/>
                      <a:pt x="29377" y="7046"/>
                    </a:cubicBezTo>
                    <a:cubicBezTo>
                      <a:pt x="35967" y="26971"/>
                      <a:pt x="27691" y="100080"/>
                      <a:pt x="7766" y="113414"/>
                    </a:cubicBezTo>
                    <a:cubicBezTo>
                      <a:pt x="7766" y="113414"/>
                      <a:pt x="-5568" y="113414"/>
                      <a:pt x="2708" y="98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7" name="Vrije vorm: vorm 1826">
                <a:extLst>
                  <a:ext uri="{FF2B5EF4-FFF2-40B4-BE49-F238E27FC236}">
                    <a16:creationId xmlns:a16="http://schemas.microsoft.com/office/drawing/2014/main" id="{EC171F4B-EE12-D450-13E8-88FB3504A8F0}"/>
                  </a:ext>
                </a:extLst>
              </p:cNvPr>
              <p:cNvSpPr/>
              <p:nvPr/>
            </p:nvSpPr>
            <p:spPr>
              <a:xfrm>
                <a:off x="3665321" y="4543628"/>
                <a:ext cx="37897" cy="114967"/>
              </a:xfrm>
              <a:custGeom>
                <a:avLst/>
                <a:gdLst>
                  <a:gd name="connsiteX0" fmla="*/ 0 w 37897"/>
                  <a:gd name="connsiteY0" fmla="*/ 3651 h 114967"/>
                  <a:gd name="connsiteX1" fmla="*/ 37397 w 37897"/>
                  <a:gd name="connsiteY1" fmla="*/ 114924 h 114967"/>
                  <a:gd name="connsiteX2" fmla="*/ 0 w 37897"/>
                  <a:gd name="connsiteY2" fmla="*/ 3651 h 11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897" h="114967">
                    <a:moveTo>
                      <a:pt x="0" y="3651"/>
                    </a:moveTo>
                    <a:cubicBezTo>
                      <a:pt x="0" y="3651"/>
                      <a:pt x="32186" y="117529"/>
                      <a:pt x="37397" y="114924"/>
                    </a:cubicBezTo>
                    <a:cubicBezTo>
                      <a:pt x="42609" y="112318"/>
                      <a:pt x="5518" y="-23784"/>
                      <a:pt x="0" y="3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8" name="Vrije vorm: vorm 1827">
                <a:extLst>
                  <a:ext uri="{FF2B5EF4-FFF2-40B4-BE49-F238E27FC236}">
                    <a16:creationId xmlns:a16="http://schemas.microsoft.com/office/drawing/2014/main" id="{76690073-78C0-BE1A-7DB3-565D78D9EF8C}"/>
                  </a:ext>
                </a:extLst>
              </p:cNvPr>
              <p:cNvSpPr/>
              <p:nvPr/>
            </p:nvSpPr>
            <p:spPr>
              <a:xfrm>
                <a:off x="3699653" y="4417830"/>
                <a:ext cx="39559" cy="153205"/>
              </a:xfrm>
              <a:custGeom>
                <a:avLst/>
                <a:gdLst>
                  <a:gd name="connsiteX0" fmla="*/ 36325 w 39559"/>
                  <a:gd name="connsiteY0" fmla="*/ 153052 h 153205"/>
                  <a:gd name="connsiteX1" fmla="*/ 0 w 39559"/>
                  <a:gd name="connsiteY1" fmla="*/ 72127 h 153205"/>
                  <a:gd name="connsiteX2" fmla="*/ 15020 w 39559"/>
                  <a:gd name="connsiteY2" fmla="*/ 704 h 153205"/>
                  <a:gd name="connsiteX3" fmla="*/ 8430 w 39559"/>
                  <a:gd name="connsiteY3" fmla="*/ 67222 h 153205"/>
                  <a:gd name="connsiteX4" fmla="*/ 36478 w 39559"/>
                  <a:gd name="connsiteY4" fmla="*/ 153206 h 15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59" h="153205">
                    <a:moveTo>
                      <a:pt x="36325" y="153052"/>
                    </a:moveTo>
                    <a:cubicBezTo>
                      <a:pt x="36325" y="153052"/>
                      <a:pt x="0" y="82089"/>
                      <a:pt x="0" y="72127"/>
                    </a:cubicBezTo>
                    <a:cubicBezTo>
                      <a:pt x="0" y="62164"/>
                      <a:pt x="11649" y="-7726"/>
                      <a:pt x="15020" y="704"/>
                    </a:cubicBezTo>
                    <a:cubicBezTo>
                      <a:pt x="18392" y="8980"/>
                      <a:pt x="8430" y="67222"/>
                      <a:pt x="8430" y="67222"/>
                    </a:cubicBezTo>
                    <a:cubicBezTo>
                      <a:pt x="8430" y="67222"/>
                      <a:pt x="51192" y="151060"/>
                      <a:pt x="36478" y="153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9" name="Vrije vorm: vorm 1828">
                <a:extLst>
                  <a:ext uri="{FF2B5EF4-FFF2-40B4-BE49-F238E27FC236}">
                    <a16:creationId xmlns:a16="http://schemas.microsoft.com/office/drawing/2014/main" id="{CE78041B-CC68-2C65-4ACE-99A835FBC849}"/>
                  </a:ext>
                </a:extLst>
              </p:cNvPr>
              <p:cNvSpPr/>
              <p:nvPr/>
            </p:nvSpPr>
            <p:spPr>
              <a:xfrm>
                <a:off x="3639725" y="4427105"/>
                <a:ext cx="52582" cy="54769"/>
              </a:xfrm>
              <a:custGeom>
                <a:avLst/>
                <a:gdLst>
                  <a:gd name="connsiteX0" fmla="*/ 0 w 52582"/>
                  <a:gd name="connsiteY0" fmla="*/ 1237 h 54769"/>
                  <a:gd name="connsiteX1" fmla="*/ 52571 w 52582"/>
                  <a:gd name="connsiteY1" fmla="*/ 53808 h 54769"/>
                  <a:gd name="connsiteX2" fmla="*/ 0 w 52582"/>
                  <a:gd name="connsiteY2" fmla="*/ 1237 h 5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582" h="54769">
                    <a:moveTo>
                      <a:pt x="0" y="1237"/>
                    </a:moveTo>
                    <a:cubicBezTo>
                      <a:pt x="0" y="1237"/>
                      <a:pt x="53490" y="63158"/>
                      <a:pt x="52571" y="53808"/>
                    </a:cubicBezTo>
                    <a:cubicBezTo>
                      <a:pt x="51498" y="44459"/>
                      <a:pt x="8276" y="-8725"/>
                      <a:pt x="0" y="1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0" name="Vrije vorm: vorm 1829">
                <a:extLst>
                  <a:ext uri="{FF2B5EF4-FFF2-40B4-BE49-F238E27FC236}">
                    <a16:creationId xmlns:a16="http://schemas.microsoft.com/office/drawing/2014/main" id="{3F8BDD18-ADBD-A7E9-8284-1D1C3E172B65}"/>
                  </a:ext>
                </a:extLst>
              </p:cNvPr>
              <p:cNvSpPr/>
              <p:nvPr/>
            </p:nvSpPr>
            <p:spPr>
              <a:xfrm>
                <a:off x="3739503" y="4383367"/>
                <a:ext cx="54870" cy="176863"/>
              </a:xfrm>
              <a:custGeom>
                <a:avLst/>
                <a:gdLst>
                  <a:gd name="connsiteX0" fmla="*/ 0 w 54870"/>
                  <a:gd name="connsiteY0" fmla="*/ 158088 h 176863"/>
                  <a:gd name="connsiteX1" fmla="*/ 23297 w 54870"/>
                  <a:gd name="connsiteY1" fmla="*/ 61682 h 176863"/>
                  <a:gd name="connsiteX2" fmla="*/ 54870 w 54870"/>
                  <a:gd name="connsiteY2" fmla="*/ 222 h 176863"/>
                  <a:gd name="connsiteX3" fmla="*/ 31573 w 54870"/>
                  <a:gd name="connsiteY3" fmla="*/ 63368 h 176863"/>
                  <a:gd name="connsiteX4" fmla="*/ 9962 w 54870"/>
                  <a:gd name="connsiteY4" fmla="*/ 173108 h 176863"/>
                  <a:gd name="connsiteX5" fmla="*/ 0 w 54870"/>
                  <a:gd name="connsiteY5" fmla="*/ 158088 h 176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870" h="176863">
                    <a:moveTo>
                      <a:pt x="0" y="158088"/>
                    </a:moveTo>
                    <a:cubicBezTo>
                      <a:pt x="0" y="158088"/>
                      <a:pt x="9809" y="105670"/>
                      <a:pt x="23297" y="61682"/>
                    </a:cubicBezTo>
                    <a:cubicBezTo>
                      <a:pt x="34179" y="26277"/>
                      <a:pt x="48126" y="-2843"/>
                      <a:pt x="54870" y="222"/>
                    </a:cubicBezTo>
                    <a:cubicBezTo>
                      <a:pt x="54870" y="222"/>
                      <a:pt x="41536" y="41757"/>
                      <a:pt x="31573" y="63368"/>
                    </a:cubicBezTo>
                    <a:cubicBezTo>
                      <a:pt x="21611" y="84979"/>
                      <a:pt x="9962" y="173108"/>
                      <a:pt x="9962" y="173108"/>
                    </a:cubicBezTo>
                    <a:cubicBezTo>
                      <a:pt x="9962" y="173108"/>
                      <a:pt x="0" y="188129"/>
                      <a:pt x="0" y="1580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1" name="Vrije vorm: vorm 1830">
                <a:extLst>
                  <a:ext uri="{FF2B5EF4-FFF2-40B4-BE49-F238E27FC236}">
                    <a16:creationId xmlns:a16="http://schemas.microsoft.com/office/drawing/2014/main" id="{F6BD84C2-3502-E14E-E1BC-314A11FB23D0}"/>
                  </a:ext>
                </a:extLst>
              </p:cNvPr>
              <p:cNvSpPr/>
              <p:nvPr/>
            </p:nvSpPr>
            <p:spPr>
              <a:xfrm>
                <a:off x="3756107" y="4361380"/>
                <a:ext cx="147582" cy="185609"/>
              </a:xfrm>
              <a:custGeom>
                <a:avLst/>
                <a:gdLst>
                  <a:gd name="connsiteX0" fmla="*/ 3320 w 147582"/>
                  <a:gd name="connsiteY0" fmla="*/ 171645 h 185609"/>
                  <a:gd name="connsiteX1" fmla="*/ 61562 w 147582"/>
                  <a:gd name="connsiteY1" fmla="*/ 121833 h 185609"/>
                  <a:gd name="connsiteX2" fmla="*/ 142948 w 147582"/>
                  <a:gd name="connsiteY2" fmla="*/ 445 h 185609"/>
                  <a:gd name="connsiteX3" fmla="*/ 139576 w 147582"/>
                  <a:gd name="connsiteY3" fmla="*/ 25427 h 185609"/>
                  <a:gd name="connsiteX4" fmla="*/ 44856 w 147582"/>
                  <a:gd name="connsiteY4" fmla="*/ 156778 h 185609"/>
                  <a:gd name="connsiteX5" fmla="*/ 3320 w 147582"/>
                  <a:gd name="connsiteY5" fmla="*/ 171645 h 18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582" h="185609">
                    <a:moveTo>
                      <a:pt x="3320" y="171645"/>
                    </a:moveTo>
                    <a:cubicBezTo>
                      <a:pt x="3320" y="171645"/>
                      <a:pt x="51447" y="141758"/>
                      <a:pt x="61562" y="121833"/>
                    </a:cubicBezTo>
                    <a:cubicBezTo>
                      <a:pt x="71525" y="101908"/>
                      <a:pt x="139729" y="-7832"/>
                      <a:pt x="142948" y="445"/>
                    </a:cubicBezTo>
                    <a:cubicBezTo>
                      <a:pt x="146320" y="8721"/>
                      <a:pt x="152910" y="2131"/>
                      <a:pt x="139576" y="25427"/>
                    </a:cubicBezTo>
                    <a:cubicBezTo>
                      <a:pt x="126241" y="48724"/>
                      <a:pt x="61409" y="151720"/>
                      <a:pt x="44856" y="156778"/>
                    </a:cubicBezTo>
                    <a:cubicBezTo>
                      <a:pt x="28150" y="161836"/>
                      <a:pt x="-11700" y="208276"/>
                      <a:pt x="3320" y="1716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2" name="Vrije vorm: vorm 1831">
                <a:extLst>
                  <a:ext uri="{FF2B5EF4-FFF2-40B4-BE49-F238E27FC236}">
                    <a16:creationId xmlns:a16="http://schemas.microsoft.com/office/drawing/2014/main" id="{E6B26F8F-125E-0866-A4DB-D326C3B2A8EE}"/>
                  </a:ext>
                </a:extLst>
              </p:cNvPr>
              <p:cNvSpPr/>
              <p:nvPr/>
            </p:nvSpPr>
            <p:spPr>
              <a:xfrm>
                <a:off x="3720688" y="4507920"/>
                <a:ext cx="194716" cy="158884"/>
              </a:xfrm>
              <a:custGeom>
                <a:avLst/>
                <a:gdLst>
                  <a:gd name="connsiteX0" fmla="*/ 729 w 194716"/>
                  <a:gd name="connsiteY0" fmla="*/ 146493 h 158884"/>
                  <a:gd name="connsiteX1" fmla="*/ 75371 w 194716"/>
                  <a:gd name="connsiteY1" fmla="*/ 88404 h 158884"/>
                  <a:gd name="connsiteX2" fmla="*/ 178367 w 194716"/>
                  <a:gd name="connsiteY2" fmla="*/ 1961 h 158884"/>
                  <a:gd name="connsiteX3" fmla="*/ 183271 w 194716"/>
                  <a:gd name="connsiteY3" fmla="*/ 16981 h 158884"/>
                  <a:gd name="connsiteX4" fmla="*/ 22034 w 194716"/>
                  <a:gd name="connsiteY4" fmla="*/ 148332 h 158884"/>
                  <a:gd name="connsiteX5" fmla="*/ 576 w 194716"/>
                  <a:gd name="connsiteY5" fmla="*/ 146646 h 15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716" h="158884">
                    <a:moveTo>
                      <a:pt x="729" y="146493"/>
                    </a:moveTo>
                    <a:cubicBezTo>
                      <a:pt x="729" y="146493"/>
                      <a:pt x="48702" y="116606"/>
                      <a:pt x="75371" y="88404"/>
                    </a:cubicBezTo>
                    <a:cubicBezTo>
                      <a:pt x="101886" y="60203"/>
                      <a:pt x="188329" y="-11373"/>
                      <a:pt x="178367" y="1961"/>
                    </a:cubicBezTo>
                    <a:cubicBezTo>
                      <a:pt x="178367" y="1961"/>
                      <a:pt x="211626" y="-8001"/>
                      <a:pt x="183271" y="16981"/>
                    </a:cubicBezTo>
                    <a:cubicBezTo>
                      <a:pt x="155070" y="41964"/>
                      <a:pt x="22034" y="148332"/>
                      <a:pt x="22034" y="148332"/>
                    </a:cubicBezTo>
                    <a:cubicBezTo>
                      <a:pt x="22034" y="148332"/>
                      <a:pt x="-4175" y="173162"/>
                      <a:pt x="576" y="1466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3" name="Vrije vorm: vorm 1832">
                <a:extLst>
                  <a:ext uri="{FF2B5EF4-FFF2-40B4-BE49-F238E27FC236}">
                    <a16:creationId xmlns:a16="http://schemas.microsoft.com/office/drawing/2014/main" id="{53EE56F3-98F7-7B2C-1311-C4B3201F3C36}"/>
                  </a:ext>
                </a:extLst>
              </p:cNvPr>
              <p:cNvSpPr/>
              <p:nvPr/>
            </p:nvSpPr>
            <p:spPr>
              <a:xfrm>
                <a:off x="3486133" y="4894918"/>
                <a:ext cx="261646" cy="176832"/>
              </a:xfrm>
              <a:custGeom>
                <a:avLst/>
                <a:gdLst>
                  <a:gd name="connsiteX0" fmla="*/ 4003 w 261646"/>
                  <a:gd name="connsiteY0" fmla="*/ 150176 h 176832"/>
                  <a:gd name="connsiteX1" fmla="*/ 113743 w 261646"/>
                  <a:gd name="connsiteY1" fmla="*/ 15606 h 176832"/>
                  <a:gd name="connsiteX2" fmla="*/ 218425 w 261646"/>
                  <a:gd name="connsiteY2" fmla="*/ 3958 h 176832"/>
                  <a:gd name="connsiteX3" fmla="*/ 261646 w 261646"/>
                  <a:gd name="connsiteY3" fmla="*/ 2272 h 176832"/>
                  <a:gd name="connsiteX4" fmla="*/ 244940 w 261646"/>
                  <a:gd name="connsiteY4" fmla="*/ 8863 h 176832"/>
                  <a:gd name="connsiteX5" fmla="*/ 130909 w 261646"/>
                  <a:gd name="connsiteY5" fmla="*/ 26182 h 176832"/>
                  <a:gd name="connsiteX6" fmla="*/ 94124 w 261646"/>
                  <a:gd name="connsiteY6" fmla="*/ 49019 h 176832"/>
                  <a:gd name="connsiteX7" fmla="*/ 5689 w 261646"/>
                  <a:gd name="connsiteY7" fmla="*/ 176691 h 176832"/>
                  <a:gd name="connsiteX8" fmla="*/ 4003 w 261646"/>
                  <a:gd name="connsiteY8" fmla="*/ 150176 h 17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646" h="176832">
                    <a:moveTo>
                      <a:pt x="4003" y="150176"/>
                    </a:moveTo>
                    <a:cubicBezTo>
                      <a:pt x="4003" y="150176"/>
                      <a:pt x="88760" y="25569"/>
                      <a:pt x="113743" y="15606"/>
                    </a:cubicBezTo>
                    <a:cubicBezTo>
                      <a:pt x="138725" y="5644"/>
                      <a:pt x="218425" y="3958"/>
                      <a:pt x="218425" y="3958"/>
                    </a:cubicBezTo>
                    <a:cubicBezTo>
                      <a:pt x="231606" y="2885"/>
                      <a:pt x="256129" y="-3246"/>
                      <a:pt x="261646" y="2272"/>
                    </a:cubicBezTo>
                    <a:lnTo>
                      <a:pt x="244940" y="8863"/>
                    </a:lnTo>
                    <a:cubicBezTo>
                      <a:pt x="228387" y="15453"/>
                      <a:pt x="130909" y="26182"/>
                      <a:pt x="130909" y="26182"/>
                    </a:cubicBezTo>
                    <a:cubicBezTo>
                      <a:pt x="117728" y="27561"/>
                      <a:pt x="101175" y="37830"/>
                      <a:pt x="94124" y="49019"/>
                    </a:cubicBezTo>
                    <a:cubicBezTo>
                      <a:pt x="94124" y="49019"/>
                      <a:pt x="9061" y="181749"/>
                      <a:pt x="5689" y="176691"/>
                    </a:cubicBezTo>
                    <a:cubicBezTo>
                      <a:pt x="2317" y="171787"/>
                      <a:pt x="-4274" y="168415"/>
                      <a:pt x="4003" y="1501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4" name="Vrije vorm: vorm 1833">
                <a:extLst>
                  <a:ext uri="{FF2B5EF4-FFF2-40B4-BE49-F238E27FC236}">
                    <a16:creationId xmlns:a16="http://schemas.microsoft.com/office/drawing/2014/main" id="{15977948-0AF3-8513-22BC-F57C6C7D92E1}"/>
                  </a:ext>
                </a:extLst>
              </p:cNvPr>
              <p:cNvSpPr/>
              <p:nvPr/>
            </p:nvSpPr>
            <p:spPr>
              <a:xfrm>
                <a:off x="3739503" y="4745808"/>
                <a:ext cx="56657" cy="140288"/>
              </a:xfrm>
              <a:custGeom>
                <a:avLst/>
                <a:gdLst>
                  <a:gd name="connsiteX0" fmla="*/ 0 w 56657"/>
                  <a:gd name="connsiteY0" fmla="*/ 134676 h 140288"/>
                  <a:gd name="connsiteX1" fmla="*/ 33259 w 56657"/>
                  <a:gd name="connsiteY1" fmla="*/ 71530 h 140288"/>
                  <a:gd name="connsiteX2" fmla="*/ 56556 w 56657"/>
                  <a:gd name="connsiteY2" fmla="*/ 8383 h 140288"/>
                  <a:gd name="connsiteX3" fmla="*/ 38317 w 56657"/>
                  <a:gd name="connsiteY3" fmla="*/ 93141 h 140288"/>
                  <a:gd name="connsiteX4" fmla="*/ 0 w 56657"/>
                  <a:gd name="connsiteY4" fmla="*/ 134676 h 14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57" h="140288">
                    <a:moveTo>
                      <a:pt x="0" y="134676"/>
                    </a:moveTo>
                    <a:cubicBezTo>
                      <a:pt x="0" y="134676"/>
                      <a:pt x="29887" y="84864"/>
                      <a:pt x="33259" y="71530"/>
                    </a:cubicBezTo>
                    <a:cubicBezTo>
                      <a:pt x="36631" y="58195"/>
                      <a:pt x="54870" y="-26562"/>
                      <a:pt x="56556" y="8383"/>
                    </a:cubicBezTo>
                    <a:cubicBezTo>
                      <a:pt x="58242" y="43328"/>
                      <a:pt x="38317" y="93141"/>
                      <a:pt x="38317" y="93141"/>
                    </a:cubicBezTo>
                    <a:cubicBezTo>
                      <a:pt x="38317" y="93141"/>
                      <a:pt x="3372" y="159659"/>
                      <a:pt x="0" y="134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5" name="Vrije vorm: vorm 1834">
                <a:extLst>
                  <a:ext uri="{FF2B5EF4-FFF2-40B4-BE49-F238E27FC236}">
                    <a16:creationId xmlns:a16="http://schemas.microsoft.com/office/drawing/2014/main" id="{F74AABFC-95A9-E82D-D929-BAFC85633AA8}"/>
                  </a:ext>
                </a:extLst>
              </p:cNvPr>
              <p:cNvSpPr/>
              <p:nvPr/>
            </p:nvSpPr>
            <p:spPr>
              <a:xfrm>
                <a:off x="3780885" y="4606206"/>
                <a:ext cx="86233" cy="222779"/>
              </a:xfrm>
              <a:custGeom>
                <a:avLst/>
                <a:gdLst>
                  <a:gd name="connsiteX0" fmla="*/ 16706 w 86233"/>
                  <a:gd name="connsiteY0" fmla="*/ 199483 h 222779"/>
                  <a:gd name="connsiteX1" fmla="*/ 74948 w 86233"/>
                  <a:gd name="connsiteY1" fmla="*/ 49893 h 222779"/>
                  <a:gd name="connsiteX2" fmla="*/ 79853 w 86233"/>
                  <a:gd name="connsiteY2" fmla="*/ 4985 h 222779"/>
                  <a:gd name="connsiteX3" fmla="*/ 85983 w 86233"/>
                  <a:gd name="connsiteY3" fmla="*/ 42689 h 222779"/>
                  <a:gd name="connsiteX4" fmla="*/ 73262 w 86233"/>
                  <a:gd name="connsiteY4" fmla="*/ 88363 h 222779"/>
                  <a:gd name="connsiteX5" fmla="*/ 23297 w 86233"/>
                  <a:gd name="connsiteY5" fmla="*/ 197643 h 222779"/>
                  <a:gd name="connsiteX6" fmla="*/ 0 w 86233"/>
                  <a:gd name="connsiteY6" fmla="*/ 222779 h 222779"/>
                  <a:gd name="connsiteX7" fmla="*/ 16553 w 86233"/>
                  <a:gd name="connsiteY7" fmla="*/ 199483 h 222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233" h="222779">
                    <a:moveTo>
                      <a:pt x="16706" y="199483"/>
                    </a:moveTo>
                    <a:cubicBezTo>
                      <a:pt x="16706" y="199483"/>
                      <a:pt x="74948" y="69818"/>
                      <a:pt x="74948" y="49893"/>
                    </a:cubicBezTo>
                    <a:cubicBezTo>
                      <a:pt x="74948" y="29968"/>
                      <a:pt x="71576" y="-14939"/>
                      <a:pt x="79853" y="4985"/>
                    </a:cubicBezTo>
                    <a:cubicBezTo>
                      <a:pt x="88129" y="24910"/>
                      <a:pt x="85983" y="42689"/>
                      <a:pt x="85983" y="42689"/>
                    </a:cubicBezTo>
                    <a:cubicBezTo>
                      <a:pt x="84451" y="55717"/>
                      <a:pt x="78627" y="76408"/>
                      <a:pt x="73262" y="88363"/>
                    </a:cubicBezTo>
                    <a:lnTo>
                      <a:pt x="23297" y="197643"/>
                    </a:lnTo>
                    <a:cubicBezTo>
                      <a:pt x="17779" y="209598"/>
                      <a:pt x="7357" y="220940"/>
                      <a:pt x="0" y="222779"/>
                    </a:cubicBezTo>
                    <a:lnTo>
                      <a:pt x="16553" y="199483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6" name="Vrije vorm: vorm 1835">
                <a:extLst>
                  <a:ext uri="{FF2B5EF4-FFF2-40B4-BE49-F238E27FC236}">
                    <a16:creationId xmlns:a16="http://schemas.microsoft.com/office/drawing/2014/main" id="{761D0268-3086-8DC0-7C3D-1F5820D5EF66}"/>
                  </a:ext>
                </a:extLst>
              </p:cNvPr>
              <p:cNvSpPr/>
              <p:nvPr/>
            </p:nvSpPr>
            <p:spPr>
              <a:xfrm>
                <a:off x="3872268" y="4586204"/>
                <a:ext cx="76612" cy="53127"/>
              </a:xfrm>
              <a:custGeom>
                <a:avLst/>
                <a:gdLst>
                  <a:gd name="connsiteX0" fmla="*/ 118 w 76612"/>
                  <a:gd name="connsiteY0" fmla="*/ 48285 h 53127"/>
                  <a:gd name="connsiteX1" fmla="*/ 71541 w 76612"/>
                  <a:gd name="connsiteY1" fmla="*/ 159 h 53127"/>
                  <a:gd name="connsiteX2" fmla="*/ 71541 w 76612"/>
                  <a:gd name="connsiteY2" fmla="*/ 15179 h 53127"/>
                  <a:gd name="connsiteX3" fmla="*/ 118 w 76612"/>
                  <a:gd name="connsiteY3" fmla="*/ 48438 h 53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612" h="53127">
                    <a:moveTo>
                      <a:pt x="118" y="48285"/>
                    </a:moveTo>
                    <a:cubicBezTo>
                      <a:pt x="118" y="48285"/>
                      <a:pt x="63265" y="-3213"/>
                      <a:pt x="71541" y="159"/>
                    </a:cubicBezTo>
                    <a:cubicBezTo>
                      <a:pt x="79818" y="3531"/>
                      <a:pt x="76599" y="11807"/>
                      <a:pt x="71541" y="15179"/>
                    </a:cubicBezTo>
                    <a:cubicBezTo>
                      <a:pt x="66484" y="18551"/>
                      <a:pt x="-3254" y="68363"/>
                      <a:pt x="118" y="484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7" name="Vrije vorm: vorm 1836">
                <a:extLst>
                  <a:ext uri="{FF2B5EF4-FFF2-40B4-BE49-F238E27FC236}">
                    <a16:creationId xmlns:a16="http://schemas.microsoft.com/office/drawing/2014/main" id="{D346F854-BC5D-5E61-0126-53327E8241CB}"/>
                  </a:ext>
                </a:extLst>
              </p:cNvPr>
              <p:cNvSpPr/>
              <p:nvPr/>
            </p:nvSpPr>
            <p:spPr>
              <a:xfrm>
                <a:off x="3852085" y="4670875"/>
                <a:ext cx="78929" cy="43152"/>
              </a:xfrm>
              <a:custGeom>
                <a:avLst/>
                <a:gdLst>
                  <a:gd name="connsiteX0" fmla="*/ 3748 w 78929"/>
                  <a:gd name="connsiteY0" fmla="*/ 33504 h 43152"/>
                  <a:gd name="connsiteX1" fmla="*/ 76857 w 78929"/>
                  <a:gd name="connsiteY1" fmla="*/ 3617 h 43152"/>
                  <a:gd name="connsiteX2" fmla="*/ 3748 w 78929"/>
                  <a:gd name="connsiteY2" fmla="*/ 33504 h 43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29" h="43152">
                    <a:moveTo>
                      <a:pt x="3748" y="33504"/>
                    </a:moveTo>
                    <a:cubicBezTo>
                      <a:pt x="3748" y="33504"/>
                      <a:pt x="93564" y="-13090"/>
                      <a:pt x="76857" y="3617"/>
                    </a:cubicBezTo>
                    <a:cubicBezTo>
                      <a:pt x="60304" y="20323"/>
                      <a:pt x="-17862" y="61858"/>
                      <a:pt x="3748" y="33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8" name="Vrije vorm: vorm 1837">
                <a:extLst>
                  <a:ext uri="{FF2B5EF4-FFF2-40B4-BE49-F238E27FC236}">
                    <a16:creationId xmlns:a16="http://schemas.microsoft.com/office/drawing/2014/main" id="{B5A4A652-6A1B-967B-8022-2721CF31EB75}"/>
                  </a:ext>
                </a:extLst>
              </p:cNvPr>
              <p:cNvSpPr/>
              <p:nvPr/>
            </p:nvSpPr>
            <p:spPr>
              <a:xfrm>
                <a:off x="3767704" y="4834965"/>
                <a:ext cx="98471" cy="54374"/>
              </a:xfrm>
              <a:custGeom>
                <a:avLst/>
                <a:gdLst>
                  <a:gd name="connsiteX0" fmla="*/ 0 w 98471"/>
                  <a:gd name="connsiteY0" fmla="*/ 48891 h 54374"/>
                  <a:gd name="connsiteX1" fmla="*/ 78167 w 98471"/>
                  <a:gd name="connsiteY1" fmla="*/ 2297 h 54374"/>
                  <a:gd name="connsiteX2" fmla="*/ 89815 w 98471"/>
                  <a:gd name="connsiteY2" fmla="*/ 8888 h 54374"/>
                  <a:gd name="connsiteX3" fmla="*/ 0 w 98471"/>
                  <a:gd name="connsiteY3" fmla="*/ 48737 h 5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471" h="54374">
                    <a:moveTo>
                      <a:pt x="0" y="48891"/>
                    </a:moveTo>
                    <a:cubicBezTo>
                      <a:pt x="0" y="48891"/>
                      <a:pt x="49812" y="28966"/>
                      <a:pt x="78167" y="2297"/>
                    </a:cubicBezTo>
                    <a:cubicBezTo>
                      <a:pt x="78167" y="2297"/>
                      <a:pt x="114645" y="-5979"/>
                      <a:pt x="89815" y="8888"/>
                    </a:cubicBezTo>
                    <a:cubicBezTo>
                      <a:pt x="64833" y="23908"/>
                      <a:pt x="16706" y="70348"/>
                      <a:pt x="0" y="487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9" name="Vrije vorm: vorm 1838">
                <a:extLst>
                  <a:ext uri="{FF2B5EF4-FFF2-40B4-BE49-F238E27FC236}">
                    <a16:creationId xmlns:a16="http://schemas.microsoft.com/office/drawing/2014/main" id="{FE768FFF-14F2-4E95-DE9F-E5B19028A958}"/>
                  </a:ext>
                </a:extLst>
              </p:cNvPr>
              <p:cNvSpPr/>
              <p:nvPr/>
            </p:nvSpPr>
            <p:spPr>
              <a:xfrm>
                <a:off x="3497320" y="4978527"/>
                <a:ext cx="251275" cy="148889"/>
              </a:xfrm>
              <a:custGeom>
                <a:avLst/>
                <a:gdLst>
                  <a:gd name="connsiteX0" fmla="*/ 4464 w 251275"/>
                  <a:gd name="connsiteY0" fmla="*/ 131246 h 148889"/>
                  <a:gd name="connsiteX1" fmla="*/ 75887 w 251275"/>
                  <a:gd name="connsiteY1" fmla="*/ 73157 h 148889"/>
                  <a:gd name="connsiteX2" fmla="*/ 127385 w 251275"/>
                  <a:gd name="connsiteY2" fmla="*/ 24878 h 148889"/>
                  <a:gd name="connsiteX3" fmla="*/ 250459 w 251275"/>
                  <a:gd name="connsiteY3" fmla="*/ 3267 h 148889"/>
                  <a:gd name="connsiteX4" fmla="*/ 124166 w 251275"/>
                  <a:gd name="connsiteY4" fmla="*/ 39898 h 148889"/>
                  <a:gd name="connsiteX5" fmla="*/ 90907 w 251275"/>
                  <a:gd name="connsiteY5" fmla="*/ 79748 h 148889"/>
                  <a:gd name="connsiteX6" fmla="*/ 4464 w 251275"/>
                  <a:gd name="connsiteY6" fmla="*/ 131246 h 14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275" h="148889">
                    <a:moveTo>
                      <a:pt x="4464" y="131246"/>
                    </a:moveTo>
                    <a:cubicBezTo>
                      <a:pt x="4464" y="131246"/>
                      <a:pt x="67610" y="86338"/>
                      <a:pt x="75887" y="73157"/>
                    </a:cubicBezTo>
                    <a:cubicBezTo>
                      <a:pt x="84163" y="59823"/>
                      <a:pt x="109146" y="28250"/>
                      <a:pt x="127385" y="24878"/>
                    </a:cubicBezTo>
                    <a:cubicBezTo>
                      <a:pt x="145624" y="21506"/>
                      <a:pt x="262108" y="-10067"/>
                      <a:pt x="250459" y="3267"/>
                    </a:cubicBezTo>
                    <a:cubicBezTo>
                      <a:pt x="238811" y="16601"/>
                      <a:pt x="124166" y="39898"/>
                      <a:pt x="124166" y="39898"/>
                    </a:cubicBezTo>
                    <a:lnTo>
                      <a:pt x="90907" y="79748"/>
                    </a:lnTo>
                    <a:cubicBezTo>
                      <a:pt x="90907" y="79748"/>
                      <a:pt x="-23738" y="191020"/>
                      <a:pt x="4464" y="1312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0" name="Vrije vorm: vorm 1839">
                <a:extLst>
                  <a:ext uri="{FF2B5EF4-FFF2-40B4-BE49-F238E27FC236}">
                    <a16:creationId xmlns:a16="http://schemas.microsoft.com/office/drawing/2014/main" id="{3A045CB5-906E-5BB0-D902-C4F6FD65BBB8}"/>
                  </a:ext>
                </a:extLst>
              </p:cNvPr>
              <p:cNvSpPr/>
              <p:nvPr/>
            </p:nvSpPr>
            <p:spPr>
              <a:xfrm>
                <a:off x="3498854" y="5085826"/>
                <a:ext cx="158393" cy="97926"/>
              </a:xfrm>
              <a:custGeom>
                <a:avLst/>
                <a:gdLst>
                  <a:gd name="connsiteX0" fmla="*/ 6302 w 158393"/>
                  <a:gd name="connsiteY0" fmla="*/ 82189 h 97926"/>
                  <a:gd name="connsiteX1" fmla="*/ 110984 w 158393"/>
                  <a:gd name="connsiteY1" fmla="*/ 35595 h 97926"/>
                  <a:gd name="connsiteX2" fmla="*/ 157577 w 158393"/>
                  <a:gd name="connsiteY2" fmla="*/ 6934 h 97926"/>
                  <a:gd name="connsiteX3" fmla="*/ 66076 w 158393"/>
                  <a:gd name="connsiteY3" fmla="*/ 73299 h 97926"/>
                  <a:gd name="connsiteX4" fmla="*/ 6302 w 158393"/>
                  <a:gd name="connsiteY4" fmla="*/ 82189 h 97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393" h="97926">
                    <a:moveTo>
                      <a:pt x="6302" y="82189"/>
                    </a:moveTo>
                    <a:cubicBezTo>
                      <a:pt x="6302" y="82189"/>
                      <a:pt x="94431" y="55673"/>
                      <a:pt x="110984" y="35595"/>
                    </a:cubicBezTo>
                    <a:cubicBezTo>
                      <a:pt x="127537" y="15670"/>
                      <a:pt x="164321" y="-13451"/>
                      <a:pt x="157577" y="6934"/>
                    </a:cubicBezTo>
                    <a:cubicBezTo>
                      <a:pt x="150834" y="27319"/>
                      <a:pt x="115889" y="52914"/>
                      <a:pt x="66076" y="73299"/>
                    </a:cubicBezTo>
                    <a:cubicBezTo>
                      <a:pt x="16264" y="93837"/>
                      <a:pt x="-13776" y="112076"/>
                      <a:pt x="6302" y="82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1" name="Vrije vorm: vorm 1840">
                <a:extLst>
                  <a:ext uri="{FF2B5EF4-FFF2-40B4-BE49-F238E27FC236}">
                    <a16:creationId xmlns:a16="http://schemas.microsoft.com/office/drawing/2014/main" id="{4FB4A491-A595-A9FE-C056-E3B506FB1885}"/>
                  </a:ext>
                </a:extLst>
              </p:cNvPr>
              <p:cNvSpPr/>
              <p:nvPr/>
            </p:nvSpPr>
            <p:spPr>
              <a:xfrm>
                <a:off x="3657964" y="5047657"/>
                <a:ext cx="63270" cy="67076"/>
              </a:xfrm>
              <a:custGeom>
                <a:avLst/>
                <a:gdLst>
                  <a:gd name="connsiteX0" fmla="*/ 0 w 63270"/>
                  <a:gd name="connsiteY0" fmla="*/ 63802 h 67076"/>
                  <a:gd name="connsiteX1" fmla="*/ 63147 w 63270"/>
                  <a:gd name="connsiteY1" fmla="*/ 2342 h 67076"/>
                  <a:gd name="connsiteX2" fmla="*/ 0 w 63270"/>
                  <a:gd name="connsiteY2" fmla="*/ 63802 h 6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70" h="67076">
                    <a:moveTo>
                      <a:pt x="0" y="63802"/>
                    </a:moveTo>
                    <a:cubicBezTo>
                      <a:pt x="0" y="63802"/>
                      <a:pt x="66519" y="-14365"/>
                      <a:pt x="63147" y="2342"/>
                    </a:cubicBezTo>
                    <a:cubicBezTo>
                      <a:pt x="59775" y="18894"/>
                      <a:pt x="11649" y="82041"/>
                      <a:pt x="0" y="638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2" name="Vrije vorm: vorm 1841">
                <a:extLst>
                  <a:ext uri="{FF2B5EF4-FFF2-40B4-BE49-F238E27FC236}">
                    <a16:creationId xmlns:a16="http://schemas.microsoft.com/office/drawing/2014/main" id="{50CE0942-C65F-2756-DBDD-8748813AC2DA}"/>
                  </a:ext>
                </a:extLst>
              </p:cNvPr>
              <p:cNvSpPr/>
              <p:nvPr/>
            </p:nvSpPr>
            <p:spPr>
              <a:xfrm>
                <a:off x="3501039" y="5127922"/>
                <a:ext cx="188728" cy="242305"/>
              </a:xfrm>
              <a:custGeom>
                <a:avLst/>
                <a:gdLst>
                  <a:gd name="connsiteX0" fmla="*/ 8255 w 188728"/>
                  <a:gd name="connsiteY0" fmla="*/ 209913 h 242305"/>
                  <a:gd name="connsiteX1" fmla="*/ 98990 w 188728"/>
                  <a:gd name="connsiteY1" fmla="*/ 74884 h 242305"/>
                  <a:gd name="connsiteX2" fmla="*/ 181908 w 188728"/>
                  <a:gd name="connsiteY2" fmla="*/ 3461 h 242305"/>
                  <a:gd name="connsiteX3" fmla="*/ 178076 w 188728"/>
                  <a:gd name="connsiteY3" fmla="*/ 24766 h 242305"/>
                  <a:gd name="connsiteX4" fmla="*/ 102821 w 188728"/>
                  <a:gd name="connsiteY4" fmla="*/ 100020 h 242305"/>
                  <a:gd name="connsiteX5" fmla="*/ 8255 w 188728"/>
                  <a:gd name="connsiteY5" fmla="*/ 210067 h 242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728" h="242305">
                    <a:moveTo>
                      <a:pt x="8255" y="209913"/>
                    </a:moveTo>
                    <a:cubicBezTo>
                      <a:pt x="8255" y="209913"/>
                      <a:pt x="79678" y="101860"/>
                      <a:pt x="98990" y="74884"/>
                    </a:cubicBezTo>
                    <a:cubicBezTo>
                      <a:pt x="118302" y="47909"/>
                      <a:pt x="176237" y="13117"/>
                      <a:pt x="181908" y="3461"/>
                    </a:cubicBezTo>
                    <a:cubicBezTo>
                      <a:pt x="187732" y="-6195"/>
                      <a:pt x="195395" y="5454"/>
                      <a:pt x="178076" y="24766"/>
                    </a:cubicBezTo>
                    <a:cubicBezTo>
                      <a:pt x="160757" y="44077"/>
                      <a:pt x="124432" y="75038"/>
                      <a:pt x="102821" y="100020"/>
                    </a:cubicBezTo>
                    <a:cubicBezTo>
                      <a:pt x="77685" y="128988"/>
                      <a:pt x="-30368" y="316128"/>
                      <a:pt x="8255" y="2100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3" name="Vrije vorm: vorm 1842">
                <a:extLst>
                  <a:ext uri="{FF2B5EF4-FFF2-40B4-BE49-F238E27FC236}">
                    <a16:creationId xmlns:a16="http://schemas.microsoft.com/office/drawing/2014/main" id="{12037936-0E45-5221-BE0D-CB900E6D3655}"/>
                  </a:ext>
                </a:extLst>
              </p:cNvPr>
              <p:cNvSpPr/>
              <p:nvPr/>
            </p:nvSpPr>
            <p:spPr>
              <a:xfrm>
                <a:off x="3717739" y="4919612"/>
                <a:ext cx="95039" cy="177324"/>
              </a:xfrm>
              <a:custGeom>
                <a:avLst/>
                <a:gdLst>
                  <a:gd name="connsiteX0" fmla="*/ 0 w 95039"/>
                  <a:gd name="connsiteY0" fmla="*/ 176980 h 177324"/>
                  <a:gd name="connsiteX1" fmla="*/ 15480 w 95039"/>
                  <a:gd name="connsiteY1" fmla="*/ 148013 h 177324"/>
                  <a:gd name="connsiteX2" fmla="*/ 63760 w 95039"/>
                  <a:gd name="connsiteY2" fmla="*/ 115213 h 177324"/>
                  <a:gd name="connsiteX3" fmla="*/ 90735 w 95039"/>
                  <a:gd name="connsiteY3" fmla="*/ 1335 h 177324"/>
                  <a:gd name="connsiteX4" fmla="*/ 93493 w 95039"/>
                  <a:gd name="connsiteY4" fmla="*/ 34135 h 177324"/>
                  <a:gd name="connsiteX5" fmla="*/ 81232 w 95039"/>
                  <a:gd name="connsiteY5" fmla="*/ 80575 h 177324"/>
                  <a:gd name="connsiteX6" fmla="*/ 75101 w 95039"/>
                  <a:gd name="connsiteY6" fmla="*/ 105711 h 177324"/>
                  <a:gd name="connsiteX7" fmla="*/ 48126 w 95039"/>
                  <a:gd name="connsiteY7" fmla="*/ 140043 h 177324"/>
                  <a:gd name="connsiteX8" fmla="*/ 46593 w 95039"/>
                  <a:gd name="connsiteY8" fmla="*/ 140809 h 177324"/>
                  <a:gd name="connsiteX9" fmla="*/ 13334 w 95039"/>
                  <a:gd name="connsiteY9" fmla="*/ 172689 h 177324"/>
                  <a:gd name="connsiteX10" fmla="*/ 153 w 95039"/>
                  <a:gd name="connsiteY10" fmla="*/ 176980 h 177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5039" h="177324">
                    <a:moveTo>
                      <a:pt x="0" y="176980"/>
                    </a:moveTo>
                    <a:cubicBezTo>
                      <a:pt x="0" y="176980"/>
                      <a:pt x="5824" y="159661"/>
                      <a:pt x="15480" y="148013"/>
                    </a:cubicBezTo>
                    <a:cubicBezTo>
                      <a:pt x="25136" y="136364"/>
                      <a:pt x="59928" y="122877"/>
                      <a:pt x="63760" y="115213"/>
                    </a:cubicBezTo>
                    <a:cubicBezTo>
                      <a:pt x="67591" y="107550"/>
                      <a:pt x="83071" y="-13992"/>
                      <a:pt x="90735" y="1335"/>
                    </a:cubicBezTo>
                    <a:cubicBezTo>
                      <a:pt x="98398" y="16815"/>
                      <a:pt x="93493" y="34135"/>
                      <a:pt x="93493" y="34135"/>
                    </a:cubicBezTo>
                    <a:cubicBezTo>
                      <a:pt x="89815" y="46856"/>
                      <a:pt x="84297" y="67700"/>
                      <a:pt x="81232" y="80575"/>
                    </a:cubicBezTo>
                    <a:lnTo>
                      <a:pt x="75101" y="105711"/>
                    </a:lnTo>
                    <a:cubicBezTo>
                      <a:pt x="72036" y="118432"/>
                      <a:pt x="59774" y="133912"/>
                      <a:pt x="48126" y="140043"/>
                    </a:cubicBezTo>
                    <a:lnTo>
                      <a:pt x="46593" y="140809"/>
                    </a:lnTo>
                    <a:cubicBezTo>
                      <a:pt x="34945" y="146940"/>
                      <a:pt x="19925" y="161194"/>
                      <a:pt x="13334" y="172689"/>
                    </a:cubicBezTo>
                    <a:cubicBezTo>
                      <a:pt x="13334" y="172689"/>
                      <a:pt x="9809" y="178820"/>
                      <a:pt x="153" y="1769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4" name="Vrije vorm: vorm 1843">
                <a:extLst>
                  <a:ext uri="{FF2B5EF4-FFF2-40B4-BE49-F238E27FC236}">
                    <a16:creationId xmlns:a16="http://schemas.microsoft.com/office/drawing/2014/main" id="{DA4C9818-AD67-FF01-1D72-48E6CAC0B91A}"/>
                  </a:ext>
                </a:extLst>
              </p:cNvPr>
              <p:cNvSpPr/>
              <p:nvPr/>
            </p:nvSpPr>
            <p:spPr>
              <a:xfrm>
                <a:off x="3800810" y="4946083"/>
                <a:ext cx="108898" cy="92591"/>
              </a:xfrm>
              <a:custGeom>
                <a:avLst/>
                <a:gdLst>
                  <a:gd name="connsiteX0" fmla="*/ 0 w 108898"/>
                  <a:gd name="connsiteY0" fmla="*/ 90735 h 92591"/>
                  <a:gd name="connsiteX1" fmla="*/ 25136 w 108898"/>
                  <a:gd name="connsiteY1" fmla="*/ 61767 h 92591"/>
                  <a:gd name="connsiteX2" fmla="*/ 106215 w 108898"/>
                  <a:gd name="connsiteY2" fmla="*/ 0 h 92591"/>
                  <a:gd name="connsiteX3" fmla="*/ 98551 w 108898"/>
                  <a:gd name="connsiteY3" fmla="*/ 26975 h 92591"/>
                  <a:gd name="connsiteX4" fmla="*/ 38777 w 108898"/>
                  <a:gd name="connsiteY4" fmla="*/ 65599 h 92591"/>
                  <a:gd name="connsiteX5" fmla="*/ 153 w 108898"/>
                  <a:gd name="connsiteY5" fmla="*/ 90735 h 9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898" h="92591">
                    <a:moveTo>
                      <a:pt x="0" y="90735"/>
                    </a:moveTo>
                    <a:cubicBezTo>
                      <a:pt x="0" y="90735"/>
                      <a:pt x="13488" y="65599"/>
                      <a:pt x="25136" y="61767"/>
                    </a:cubicBezTo>
                    <a:cubicBezTo>
                      <a:pt x="36784" y="57935"/>
                      <a:pt x="65599" y="46287"/>
                      <a:pt x="106215" y="0"/>
                    </a:cubicBezTo>
                    <a:cubicBezTo>
                      <a:pt x="106215" y="0"/>
                      <a:pt x="115871" y="5824"/>
                      <a:pt x="98551" y="26975"/>
                    </a:cubicBezTo>
                    <a:cubicBezTo>
                      <a:pt x="81232" y="48126"/>
                      <a:pt x="58089" y="61767"/>
                      <a:pt x="38777" y="65599"/>
                    </a:cubicBezTo>
                    <a:cubicBezTo>
                      <a:pt x="19465" y="69430"/>
                      <a:pt x="5977" y="100391"/>
                      <a:pt x="153" y="907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5" name="Vrije vorm: vorm 1844">
                <a:extLst>
                  <a:ext uri="{FF2B5EF4-FFF2-40B4-BE49-F238E27FC236}">
                    <a16:creationId xmlns:a16="http://schemas.microsoft.com/office/drawing/2014/main" id="{EC8E71EF-56B0-CB2D-7990-0ADCA38DA597}"/>
                  </a:ext>
                </a:extLst>
              </p:cNvPr>
              <p:cNvSpPr/>
              <p:nvPr/>
            </p:nvSpPr>
            <p:spPr>
              <a:xfrm>
                <a:off x="3923348" y="4819410"/>
                <a:ext cx="87779" cy="120639"/>
              </a:xfrm>
              <a:custGeom>
                <a:avLst/>
                <a:gdLst>
                  <a:gd name="connsiteX0" fmla="*/ 2835 w 87779"/>
                  <a:gd name="connsiteY0" fmla="*/ 111345 h 120639"/>
                  <a:gd name="connsiteX1" fmla="*/ 87746 w 87779"/>
                  <a:gd name="connsiteY1" fmla="*/ 1299 h 120639"/>
                  <a:gd name="connsiteX2" fmla="*/ 2835 w 87779"/>
                  <a:gd name="connsiteY2" fmla="*/ 111345 h 120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79" h="120639">
                    <a:moveTo>
                      <a:pt x="2835" y="111345"/>
                    </a:moveTo>
                    <a:cubicBezTo>
                      <a:pt x="2835" y="111345"/>
                      <a:pt x="89738" y="-14028"/>
                      <a:pt x="87746" y="1299"/>
                    </a:cubicBezTo>
                    <a:cubicBezTo>
                      <a:pt x="85753" y="16779"/>
                      <a:pt x="-18316" y="157632"/>
                      <a:pt x="2835" y="111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6" name="Vrije vorm: vorm 1845">
                <a:extLst>
                  <a:ext uri="{FF2B5EF4-FFF2-40B4-BE49-F238E27FC236}">
                    <a16:creationId xmlns:a16="http://schemas.microsoft.com/office/drawing/2014/main" id="{07E36147-E68D-494A-EF11-141780FF34A2}"/>
                  </a:ext>
                </a:extLst>
              </p:cNvPr>
              <p:cNvSpPr/>
              <p:nvPr/>
            </p:nvSpPr>
            <p:spPr>
              <a:xfrm>
                <a:off x="3915814" y="4807314"/>
                <a:ext cx="29681" cy="61287"/>
              </a:xfrm>
              <a:custGeom>
                <a:avLst/>
                <a:gdLst>
                  <a:gd name="connsiteX0" fmla="*/ 2706 w 29681"/>
                  <a:gd name="connsiteY0" fmla="*/ 3740 h 61287"/>
                  <a:gd name="connsiteX1" fmla="*/ 29681 w 29681"/>
                  <a:gd name="connsiteY1" fmla="*/ 11710 h 61287"/>
                  <a:gd name="connsiteX2" fmla="*/ 8377 w 29681"/>
                  <a:gd name="connsiteY2" fmla="*/ 46195 h 61287"/>
                  <a:gd name="connsiteX3" fmla="*/ 2553 w 29681"/>
                  <a:gd name="connsiteY3" fmla="*/ 3740 h 61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81" h="61287">
                    <a:moveTo>
                      <a:pt x="2706" y="3740"/>
                    </a:moveTo>
                    <a:cubicBezTo>
                      <a:pt x="2706" y="3740"/>
                      <a:pt x="-12621" y="127734"/>
                      <a:pt x="29681" y="11710"/>
                    </a:cubicBezTo>
                    <a:cubicBezTo>
                      <a:pt x="29681" y="11710"/>
                      <a:pt x="16193" y="28876"/>
                      <a:pt x="8377" y="46195"/>
                    </a:cubicBezTo>
                    <a:cubicBezTo>
                      <a:pt x="8377" y="46195"/>
                      <a:pt x="8377" y="-15572"/>
                      <a:pt x="2553" y="3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7" name="Vrije vorm: vorm 1846">
                <a:extLst>
                  <a:ext uri="{FF2B5EF4-FFF2-40B4-BE49-F238E27FC236}">
                    <a16:creationId xmlns:a16="http://schemas.microsoft.com/office/drawing/2014/main" id="{C63EF9B6-88AE-76EF-0EAF-3D835FF001E2}"/>
                  </a:ext>
                </a:extLst>
              </p:cNvPr>
              <p:cNvSpPr/>
              <p:nvPr/>
            </p:nvSpPr>
            <p:spPr>
              <a:xfrm>
                <a:off x="3583782" y="5206303"/>
                <a:ext cx="367028" cy="129234"/>
              </a:xfrm>
              <a:custGeom>
                <a:avLst/>
                <a:gdLst>
                  <a:gd name="connsiteX0" fmla="*/ 0 w 367028"/>
                  <a:gd name="connsiteY0" fmla="*/ 129081 h 129234"/>
                  <a:gd name="connsiteX1" fmla="*/ 207525 w 367028"/>
                  <a:gd name="connsiteY1" fmla="*/ 93523 h 129234"/>
                  <a:gd name="connsiteX2" fmla="*/ 351444 w 367028"/>
                  <a:gd name="connsiteY2" fmla="*/ 12750 h 129234"/>
                  <a:gd name="connsiteX3" fmla="*/ 366158 w 367028"/>
                  <a:gd name="connsiteY3" fmla="*/ 29 h 129234"/>
                  <a:gd name="connsiteX4" fmla="*/ 339182 w 367028"/>
                  <a:gd name="connsiteY4" fmla="*/ 11218 h 129234"/>
                  <a:gd name="connsiteX5" fmla="*/ 229442 w 367028"/>
                  <a:gd name="connsiteY5" fmla="*/ 73751 h 129234"/>
                  <a:gd name="connsiteX6" fmla="*/ 184995 w 367028"/>
                  <a:gd name="connsiteY6" fmla="*/ 89844 h 129234"/>
                  <a:gd name="connsiteX7" fmla="*/ 10882 w 367028"/>
                  <a:gd name="connsiteY7" fmla="*/ 120498 h 129234"/>
                  <a:gd name="connsiteX8" fmla="*/ 0 w 367028"/>
                  <a:gd name="connsiteY8" fmla="*/ 129234 h 129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7028" h="129234">
                    <a:moveTo>
                      <a:pt x="0" y="129081"/>
                    </a:moveTo>
                    <a:cubicBezTo>
                      <a:pt x="0" y="129081"/>
                      <a:pt x="200475" y="95208"/>
                      <a:pt x="207525" y="93523"/>
                    </a:cubicBezTo>
                    <a:cubicBezTo>
                      <a:pt x="214422" y="91837"/>
                      <a:pt x="351444" y="12750"/>
                      <a:pt x="351444" y="12750"/>
                    </a:cubicBezTo>
                    <a:cubicBezTo>
                      <a:pt x="362786" y="6160"/>
                      <a:pt x="369530" y="335"/>
                      <a:pt x="366158" y="29"/>
                    </a:cubicBezTo>
                    <a:cubicBezTo>
                      <a:pt x="362786" y="-431"/>
                      <a:pt x="350677" y="4627"/>
                      <a:pt x="339182" y="11218"/>
                    </a:cubicBezTo>
                    <a:lnTo>
                      <a:pt x="229442" y="73751"/>
                    </a:lnTo>
                    <a:cubicBezTo>
                      <a:pt x="217947" y="80341"/>
                      <a:pt x="197869" y="87545"/>
                      <a:pt x="184995" y="89844"/>
                    </a:cubicBezTo>
                    <a:lnTo>
                      <a:pt x="10882" y="120498"/>
                    </a:lnTo>
                    <a:lnTo>
                      <a:pt x="0" y="129234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8" name="Vrije vorm: vorm 1847">
                <a:extLst>
                  <a:ext uri="{FF2B5EF4-FFF2-40B4-BE49-F238E27FC236}">
                    <a16:creationId xmlns:a16="http://schemas.microsoft.com/office/drawing/2014/main" id="{171E973D-317F-BDD6-BC90-33C4E5588BD5}"/>
                  </a:ext>
                </a:extLst>
              </p:cNvPr>
              <p:cNvSpPr/>
              <p:nvPr/>
            </p:nvSpPr>
            <p:spPr>
              <a:xfrm>
                <a:off x="3812612" y="5294350"/>
                <a:ext cx="136220" cy="15207"/>
              </a:xfrm>
              <a:custGeom>
                <a:avLst/>
                <a:gdLst>
                  <a:gd name="connsiteX0" fmla="*/ 0 w 136220"/>
                  <a:gd name="connsiteY0" fmla="*/ 2717 h 15207"/>
                  <a:gd name="connsiteX1" fmla="*/ 25902 w 136220"/>
                  <a:gd name="connsiteY1" fmla="*/ 418 h 15207"/>
                  <a:gd name="connsiteX2" fmla="*/ 115564 w 136220"/>
                  <a:gd name="connsiteY2" fmla="*/ 7315 h 15207"/>
                  <a:gd name="connsiteX3" fmla="*/ 135949 w 136220"/>
                  <a:gd name="connsiteY3" fmla="*/ 12833 h 15207"/>
                  <a:gd name="connsiteX4" fmla="*/ 108514 w 136220"/>
                  <a:gd name="connsiteY4" fmla="*/ 14825 h 15207"/>
                  <a:gd name="connsiteX5" fmla="*/ 22071 w 136220"/>
                  <a:gd name="connsiteY5" fmla="*/ 8541 h 15207"/>
                  <a:gd name="connsiteX6" fmla="*/ 153 w 136220"/>
                  <a:gd name="connsiteY6" fmla="*/ 2717 h 1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220" h="15207">
                    <a:moveTo>
                      <a:pt x="0" y="2717"/>
                    </a:moveTo>
                    <a:cubicBezTo>
                      <a:pt x="1073" y="418"/>
                      <a:pt x="12721" y="-655"/>
                      <a:pt x="25902" y="418"/>
                    </a:cubicBezTo>
                    <a:lnTo>
                      <a:pt x="115564" y="7315"/>
                    </a:lnTo>
                    <a:cubicBezTo>
                      <a:pt x="128745" y="8235"/>
                      <a:pt x="137941" y="10840"/>
                      <a:pt x="135949" y="12833"/>
                    </a:cubicBezTo>
                    <a:cubicBezTo>
                      <a:pt x="133956" y="14978"/>
                      <a:pt x="121695" y="15745"/>
                      <a:pt x="108514" y="14825"/>
                    </a:cubicBezTo>
                    <a:lnTo>
                      <a:pt x="22071" y="8541"/>
                    </a:lnTo>
                    <a:cubicBezTo>
                      <a:pt x="8890" y="7622"/>
                      <a:pt x="-920" y="5016"/>
                      <a:pt x="153" y="2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9" name="Vrije vorm: vorm 1848">
                <a:extLst>
                  <a:ext uri="{FF2B5EF4-FFF2-40B4-BE49-F238E27FC236}">
                    <a16:creationId xmlns:a16="http://schemas.microsoft.com/office/drawing/2014/main" id="{40DE9708-3784-19A5-8D4C-194247C38A76}"/>
                  </a:ext>
                </a:extLst>
              </p:cNvPr>
              <p:cNvSpPr/>
              <p:nvPr/>
            </p:nvSpPr>
            <p:spPr>
              <a:xfrm>
                <a:off x="3600335" y="5115762"/>
                <a:ext cx="195623" cy="154329"/>
              </a:xfrm>
              <a:custGeom>
                <a:avLst/>
                <a:gdLst>
                  <a:gd name="connsiteX0" fmla="*/ 2146 w 195623"/>
                  <a:gd name="connsiteY0" fmla="*/ 146359 h 154329"/>
                  <a:gd name="connsiteX1" fmla="*/ 18699 w 195623"/>
                  <a:gd name="connsiteY1" fmla="*/ 130879 h 154329"/>
                  <a:gd name="connsiteX2" fmla="*/ 77707 w 195623"/>
                  <a:gd name="connsiteY2" fmla="*/ 109115 h 154329"/>
                  <a:gd name="connsiteX3" fmla="*/ 115717 w 195623"/>
                  <a:gd name="connsiteY3" fmla="*/ 82753 h 154329"/>
                  <a:gd name="connsiteX4" fmla="*/ 194037 w 195623"/>
                  <a:gd name="connsiteY4" fmla="*/ 755 h 154329"/>
                  <a:gd name="connsiteX5" fmla="*/ 186374 w 195623"/>
                  <a:gd name="connsiteY5" fmla="*/ 21752 h 154329"/>
                  <a:gd name="connsiteX6" fmla="*/ 122155 w 195623"/>
                  <a:gd name="connsiteY6" fmla="*/ 96854 h 154329"/>
                  <a:gd name="connsiteX7" fmla="*/ 83378 w 195623"/>
                  <a:gd name="connsiteY7" fmla="*/ 122756 h 154329"/>
                  <a:gd name="connsiteX8" fmla="*/ 34639 w 195623"/>
                  <a:gd name="connsiteY8" fmla="*/ 140535 h 154329"/>
                  <a:gd name="connsiteX9" fmla="*/ 0 w 195623"/>
                  <a:gd name="connsiteY9" fmla="*/ 154329 h 154329"/>
                  <a:gd name="connsiteX10" fmla="*/ 2146 w 195623"/>
                  <a:gd name="connsiteY10" fmla="*/ 146666 h 15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5623" h="154329">
                    <a:moveTo>
                      <a:pt x="2146" y="146359"/>
                    </a:moveTo>
                    <a:cubicBezTo>
                      <a:pt x="2146" y="146359"/>
                      <a:pt x="8736" y="135324"/>
                      <a:pt x="18699" y="130879"/>
                    </a:cubicBezTo>
                    <a:cubicBezTo>
                      <a:pt x="28661" y="126435"/>
                      <a:pt x="77707" y="109115"/>
                      <a:pt x="77707" y="109115"/>
                    </a:cubicBezTo>
                    <a:cubicBezTo>
                      <a:pt x="90122" y="104671"/>
                      <a:pt x="107288" y="92869"/>
                      <a:pt x="115717" y="82753"/>
                    </a:cubicBezTo>
                    <a:cubicBezTo>
                      <a:pt x="115717" y="82753"/>
                      <a:pt x="192964" y="-9208"/>
                      <a:pt x="194037" y="755"/>
                    </a:cubicBezTo>
                    <a:cubicBezTo>
                      <a:pt x="195110" y="10717"/>
                      <a:pt x="199555" y="1827"/>
                      <a:pt x="186374" y="21752"/>
                    </a:cubicBezTo>
                    <a:cubicBezTo>
                      <a:pt x="173193" y="41677"/>
                      <a:pt x="122155" y="96854"/>
                      <a:pt x="122155" y="96854"/>
                    </a:cubicBezTo>
                    <a:cubicBezTo>
                      <a:pt x="113265" y="106510"/>
                      <a:pt x="95793" y="118158"/>
                      <a:pt x="83378" y="122756"/>
                    </a:cubicBezTo>
                    <a:lnTo>
                      <a:pt x="34639" y="140535"/>
                    </a:lnTo>
                    <a:cubicBezTo>
                      <a:pt x="22224" y="144980"/>
                      <a:pt x="6591" y="151264"/>
                      <a:pt x="0" y="154329"/>
                    </a:cubicBezTo>
                    <a:lnTo>
                      <a:pt x="2146" y="146666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0" name="Vrije vorm: vorm 1849">
                <a:extLst>
                  <a:ext uri="{FF2B5EF4-FFF2-40B4-BE49-F238E27FC236}">
                    <a16:creationId xmlns:a16="http://schemas.microsoft.com/office/drawing/2014/main" id="{BFA7C683-FF95-A0B1-27A8-04F548E90FFF}"/>
                  </a:ext>
                </a:extLst>
              </p:cNvPr>
              <p:cNvSpPr/>
              <p:nvPr/>
            </p:nvSpPr>
            <p:spPr>
              <a:xfrm>
                <a:off x="3720969" y="5083801"/>
                <a:ext cx="213565" cy="148432"/>
              </a:xfrm>
              <a:custGeom>
                <a:avLst/>
                <a:gdLst>
                  <a:gd name="connsiteX0" fmla="*/ 5046 w 213565"/>
                  <a:gd name="connsiteY0" fmla="*/ 148433 h 148432"/>
                  <a:gd name="connsiteX1" fmla="*/ 147279 w 213565"/>
                  <a:gd name="connsiteY1" fmla="*/ 74558 h 148432"/>
                  <a:gd name="connsiteX2" fmla="*/ 213491 w 213565"/>
                  <a:gd name="connsiteY2" fmla="*/ 4974 h 148432"/>
                  <a:gd name="connsiteX3" fmla="*/ 196938 w 213565"/>
                  <a:gd name="connsiteY3" fmla="*/ 8346 h 148432"/>
                  <a:gd name="connsiteX4" fmla="*/ 135171 w 213565"/>
                  <a:gd name="connsiteY4" fmla="*/ 71186 h 148432"/>
                  <a:gd name="connsiteX5" fmla="*/ 9337 w 213565"/>
                  <a:gd name="connsiteY5" fmla="*/ 135098 h 148432"/>
                  <a:gd name="connsiteX6" fmla="*/ 4893 w 213565"/>
                  <a:gd name="connsiteY6" fmla="*/ 148280 h 148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565" h="148432">
                    <a:moveTo>
                      <a:pt x="5046" y="148433"/>
                    </a:moveTo>
                    <a:cubicBezTo>
                      <a:pt x="5046" y="148433"/>
                      <a:pt x="125208" y="92183"/>
                      <a:pt x="147279" y="74558"/>
                    </a:cubicBezTo>
                    <a:cubicBezTo>
                      <a:pt x="169349" y="56932"/>
                      <a:pt x="213491" y="4974"/>
                      <a:pt x="213491" y="4974"/>
                    </a:cubicBezTo>
                    <a:cubicBezTo>
                      <a:pt x="213491" y="4974"/>
                      <a:pt x="215636" y="-8207"/>
                      <a:pt x="196938" y="8346"/>
                    </a:cubicBezTo>
                    <a:cubicBezTo>
                      <a:pt x="178239" y="24899"/>
                      <a:pt x="144060" y="65668"/>
                      <a:pt x="135171" y="71186"/>
                    </a:cubicBezTo>
                    <a:cubicBezTo>
                      <a:pt x="126281" y="76703"/>
                      <a:pt x="9337" y="135098"/>
                      <a:pt x="9337" y="135098"/>
                    </a:cubicBezTo>
                    <a:cubicBezTo>
                      <a:pt x="9337" y="135098"/>
                      <a:pt x="-8288" y="148280"/>
                      <a:pt x="4893" y="1482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1" name="Vrije vorm: vorm 1850">
                <a:extLst>
                  <a:ext uri="{FF2B5EF4-FFF2-40B4-BE49-F238E27FC236}">
                    <a16:creationId xmlns:a16="http://schemas.microsoft.com/office/drawing/2014/main" id="{9229CE77-F870-388D-234B-0DA8D3D6F6A4}"/>
                  </a:ext>
                </a:extLst>
              </p:cNvPr>
              <p:cNvSpPr/>
              <p:nvPr/>
            </p:nvSpPr>
            <p:spPr>
              <a:xfrm>
                <a:off x="3926444" y="5042543"/>
                <a:ext cx="91153" cy="79584"/>
              </a:xfrm>
              <a:custGeom>
                <a:avLst/>
                <a:gdLst>
                  <a:gd name="connsiteX0" fmla="*/ 12461 w 91153"/>
                  <a:gd name="connsiteY0" fmla="*/ 60639 h 79584"/>
                  <a:gd name="connsiteX1" fmla="*/ 45567 w 91153"/>
                  <a:gd name="connsiteY1" fmla="*/ 39641 h 79584"/>
                  <a:gd name="connsiteX2" fmla="*/ 90780 w 91153"/>
                  <a:gd name="connsiteY2" fmla="*/ 3317 h 79584"/>
                  <a:gd name="connsiteX3" fmla="*/ 48785 w 91153"/>
                  <a:gd name="connsiteY3" fmla="*/ 52976 h 79584"/>
                  <a:gd name="connsiteX4" fmla="*/ 46 w 91153"/>
                  <a:gd name="connsiteY4" fmla="*/ 75966 h 79584"/>
                  <a:gd name="connsiteX5" fmla="*/ 12307 w 91153"/>
                  <a:gd name="connsiteY5" fmla="*/ 60639 h 79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153" h="79584">
                    <a:moveTo>
                      <a:pt x="12461" y="60639"/>
                    </a:moveTo>
                    <a:cubicBezTo>
                      <a:pt x="12461" y="60639"/>
                      <a:pt x="32385" y="54049"/>
                      <a:pt x="45567" y="39641"/>
                    </a:cubicBezTo>
                    <a:cubicBezTo>
                      <a:pt x="58747" y="25234"/>
                      <a:pt x="95225" y="-11090"/>
                      <a:pt x="90780" y="3317"/>
                    </a:cubicBezTo>
                    <a:cubicBezTo>
                      <a:pt x="86336" y="17571"/>
                      <a:pt x="48785" y="52976"/>
                      <a:pt x="48785" y="52976"/>
                    </a:cubicBezTo>
                    <a:cubicBezTo>
                      <a:pt x="48785" y="52976"/>
                      <a:pt x="966" y="91293"/>
                      <a:pt x="46" y="75966"/>
                    </a:cubicBezTo>
                    <a:cubicBezTo>
                      <a:pt x="-874" y="60639"/>
                      <a:pt x="12307" y="60639"/>
                      <a:pt x="12307" y="60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2" name="Vrije vorm: vorm 1851">
                <a:extLst>
                  <a:ext uri="{FF2B5EF4-FFF2-40B4-BE49-F238E27FC236}">
                    <a16:creationId xmlns:a16="http://schemas.microsoft.com/office/drawing/2014/main" id="{D279D83B-8321-EB3B-AF9A-FE04C71910E1}"/>
                  </a:ext>
                </a:extLst>
              </p:cNvPr>
              <p:cNvSpPr/>
              <p:nvPr/>
            </p:nvSpPr>
            <p:spPr>
              <a:xfrm>
                <a:off x="3926427" y="4959040"/>
                <a:ext cx="26834" cy="106942"/>
              </a:xfrm>
              <a:custGeom>
                <a:avLst/>
                <a:gdLst>
                  <a:gd name="connsiteX0" fmla="*/ 370 w 26834"/>
                  <a:gd name="connsiteY0" fmla="*/ 102301 h 106942"/>
                  <a:gd name="connsiteX1" fmla="*/ 20141 w 26834"/>
                  <a:gd name="connsiteY1" fmla="*/ 4056 h 106942"/>
                  <a:gd name="connsiteX2" fmla="*/ 26732 w 26834"/>
                  <a:gd name="connsiteY2" fmla="*/ 9573 h 106942"/>
                  <a:gd name="connsiteX3" fmla="*/ 12324 w 26834"/>
                  <a:gd name="connsiteY3" fmla="*/ 77931 h 106942"/>
                  <a:gd name="connsiteX4" fmla="*/ 216 w 26834"/>
                  <a:gd name="connsiteY4" fmla="*/ 102147 h 10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34" h="106942">
                    <a:moveTo>
                      <a:pt x="370" y="102301"/>
                    </a:moveTo>
                    <a:cubicBezTo>
                      <a:pt x="-2543" y="97549"/>
                      <a:pt x="12478" y="15244"/>
                      <a:pt x="20141" y="4056"/>
                    </a:cubicBezTo>
                    <a:cubicBezTo>
                      <a:pt x="20141" y="4056"/>
                      <a:pt x="27805" y="-8052"/>
                      <a:pt x="26732" y="9573"/>
                    </a:cubicBezTo>
                    <a:cubicBezTo>
                      <a:pt x="25659" y="27199"/>
                      <a:pt x="14623" y="60305"/>
                      <a:pt x="12324" y="77931"/>
                    </a:cubicBezTo>
                    <a:cubicBezTo>
                      <a:pt x="10178" y="95557"/>
                      <a:pt x="8953" y="116555"/>
                      <a:pt x="216" y="1021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3" name="Vrije vorm: vorm 1852">
                <a:extLst>
                  <a:ext uri="{FF2B5EF4-FFF2-40B4-BE49-F238E27FC236}">
                    <a16:creationId xmlns:a16="http://schemas.microsoft.com/office/drawing/2014/main" id="{73490C9F-9352-392C-F361-14DA32BB0DF7}"/>
                  </a:ext>
                </a:extLst>
              </p:cNvPr>
              <p:cNvSpPr/>
              <p:nvPr/>
            </p:nvSpPr>
            <p:spPr>
              <a:xfrm>
                <a:off x="3898381" y="5022432"/>
                <a:ext cx="214862" cy="136851"/>
              </a:xfrm>
              <a:custGeom>
                <a:avLst/>
                <a:gdLst>
                  <a:gd name="connsiteX0" fmla="*/ 12935 w 214862"/>
                  <a:gd name="connsiteY0" fmla="*/ 134854 h 136851"/>
                  <a:gd name="connsiteX1" fmla="*/ 166203 w 214862"/>
                  <a:gd name="connsiteY1" fmla="*/ 74160 h 136851"/>
                  <a:gd name="connsiteX2" fmla="*/ 214789 w 214862"/>
                  <a:gd name="connsiteY2" fmla="*/ 2430 h 136851"/>
                  <a:gd name="connsiteX3" fmla="*/ 204827 w 214862"/>
                  <a:gd name="connsiteY3" fmla="*/ 11320 h 136851"/>
                  <a:gd name="connsiteX4" fmla="*/ 159612 w 214862"/>
                  <a:gd name="connsiteY4" fmla="*/ 65424 h 136851"/>
                  <a:gd name="connsiteX5" fmla="*/ 18453 w 214862"/>
                  <a:gd name="connsiteY5" fmla="*/ 123972 h 136851"/>
                  <a:gd name="connsiteX6" fmla="*/ 12935 w 214862"/>
                  <a:gd name="connsiteY6" fmla="*/ 135007 h 13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4862" h="136851">
                    <a:moveTo>
                      <a:pt x="12935" y="134854"/>
                    </a:moveTo>
                    <a:cubicBezTo>
                      <a:pt x="19219" y="133321"/>
                      <a:pt x="153022" y="81976"/>
                      <a:pt x="166203" y="74160"/>
                    </a:cubicBezTo>
                    <a:cubicBezTo>
                      <a:pt x="179384" y="66496"/>
                      <a:pt x="213563" y="11320"/>
                      <a:pt x="214789" y="2430"/>
                    </a:cubicBezTo>
                    <a:cubicBezTo>
                      <a:pt x="215862" y="-6306"/>
                      <a:pt x="204827" y="11320"/>
                      <a:pt x="204827" y="11320"/>
                    </a:cubicBezTo>
                    <a:cubicBezTo>
                      <a:pt x="204827" y="11320"/>
                      <a:pt x="175093" y="57607"/>
                      <a:pt x="159612" y="65424"/>
                    </a:cubicBezTo>
                    <a:cubicBezTo>
                      <a:pt x="144132" y="73087"/>
                      <a:pt x="18453" y="123972"/>
                      <a:pt x="18453" y="123972"/>
                    </a:cubicBezTo>
                    <a:cubicBezTo>
                      <a:pt x="18453" y="123972"/>
                      <a:pt x="-19098" y="142671"/>
                      <a:pt x="12935" y="1350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4" name="Vrije vorm: vorm 1853">
                <a:extLst>
                  <a:ext uri="{FF2B5EF4-FFF2-40B4-BE49-F238E27FC236}">
                    <a16:creationId xmlns:a16="http://schemas.microsoft.com/office/drawing/2014/main" id="{A4409947-345E-200D-16D3-01CF0E3731E2}"/>
                  </a:ext>
                </a:extLst>
              </p:cNvPr>
              <p:cNvSpPr/>
              <p:nvPr/>
            </p:nvSpPr>
            <p:spPr>
              <a:xfrm>
                <a:off x="4085735" y="5054581"/>
                <a:ext cx="113265" cy="39384"/>
              </a:xfrm>
              <a:custGeom>
                <a:avLst/>
                <a:gdLst>
                  <a:gd name="connsiteX0" fmla="*/ 0 w 113265"/>
                  <a:gd name="connsiteY0" fmla="*/ 34347 h 39384"/>
                  <a:gd name="connsiteX1" fmla="*/ 54104 w 113265"/>
                  <a:gd name="connsiteY1" fmla="*/ 34347 h 39384"/>
                  <a:gd name="connsiteX2" fmla="*/ 113265 w 113265"/>
                  <a:gd name="connsiteY2" fmla="*/ 1854 h 39384"/>
                  <a:gd name="connsiteX3" fmla="*/ 99318 w 113265"/>
                  <a:gd name="connsiteY3" fmla="*/ 3387 h 39384"/>
                  <a:gd name="connsiteX4" fmla="*/ 53031 w 113265"/>
                  <a:gd name="connsiteY4" fmla="*/ 28676 h 39384"/>
                  <a:gd name="connsiteX5" fmla="*/ 153 w 113265"/>
                  <a:gd name="connsiteY5" fmla="*/ 34194 h 39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265" h="39384">
                    <a:moveTo>
                      <a:pt x="0" y="34347"/>
                    </a:moveTo>
                    <a:cubicBezTo>
                      <a:pt x="0" y="42164"/>
                      <a:pt x="41842" y="39865"/>
                      <a:pt x="54104" y="34347"/>
                    </a:cubicBezTo>
                    <a:cubicBezTo>
                      <a:pt x="66212" y="28830"/>
                      <a:pt x="94260" y="27910"/>
                      <a:pt x="113265" y="1854"/>
                    </a:cubicBezTo>
                    <a:cubicBezTo>
                      <a:pt x="113265" y="1854"/>
                      <a:pt x="110353" y="-3203"/>
                      <a:pt x="99318" y="3387"/>
                    </a:cubicBezTo>
                    <a:cubicBezTo>
                      <a:pt x="88283" y="9978"/>
                      <a:pt x="59622" y="27603"/>
                      <a:pt x="53031" y="28676"/>
                    </a:cubicBezTo>
                    <a:cubicBezTo>
                      <a:pt x="46440" y="29749"/>
                      <a:pt x="153" y="25304"/>
                      <a:pt x="153" y="34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855" name="!!boom2">
            <a:extLst>
              <a:ext uri="{FF2B5EF4-FFF2-40B4-BE49-F238E27FC236}">
                <a16:creationId xmlns:a16="http://schemas.microsoft.com/office/drawing/2014/main" id="{A3E66353-9408-C674-91DA-1BC67683B2BB}"/>
              </a:ext>
            </a:extLst>
          </p:cNvPr>
          <p:cNvGrpSpPr/>
          <p:nvPr/>
        </p:nvGrpSpPr>
        <p:grpSpPr>
          <a:xfrm>
            <a:off x="6767007" y="4427576"/>
            <a:ext cx="1678132" cy="2157249"/>
            <a:chOff x="6767007" y="4427576"/>
            <a:chExt cx="1678132" cy="2157249"/>
          </a:xfrm>
        </p:grpSpPr>
        <p:sp>
          <p:nvSpPr>
            <p:cNvPr id="1856" name="Vrije vorm: vorm 1855">
              <a:extLst>
                <a:ext uri="{FF2B5EF4-FFF2-40B4-BE49-F238E27FC236}">
                  <a16:creationId xmlns:a16="http://schemas.microsoft.com/office/drawing/2014/main" id="{41C7302B-E026-EED9-39EE-A83288BD94F9}"/>
                </a:ext>
              </a:extLst>
            </p:cNvPr>
            <p:cNvSpPr/>
            <p:nvPr/>
          </p:nvSpPr>
          <p:spPr>
            <a:xfrm>
              <a:off x="6767007" y="4427576"/>
              <a:ext cx="1677213" cy="2157249"/>
            </a:xfrm>
            <a:custGeom>
              <a:avLst/>
              <a:gdLst>
                <a:gd name="connsiteX0" fmla="*/ 1645946 w 1677213"/>
                <a:gd name="connsiteY0" fmla="*/ 1253427 h 2157249"/>
                <a:gd name="connsiteX1" fmla="*/ 1592916 w 1677213"/>
                <a:gd name="connsiteY1" fmla="*/ 1267681 h 2157249"/>
                <a:gd name="connsiteX2" fmla="*/ 1549080 w 1677213"/>
                <a:gd name="connsiteY2" fmla="*/ 1262930 h 2157249"/>
                <a:gd name="connsiteX3" fmla="*/ 1581421 w 1677213"/>
                <a:gd name="connsiteY3" fmla="*/ 1217869 h 2157249"/>
                <a:gd name="connsiteX4" fmla="*/ 1588317 w 1677213"/>
                <a:gd name="connsiteY4" fmla="*/ 1189361 h 2157249"/>
                <a:gd name="connsiteX5" fmla="*/ 1523792 w 1677213"/>
                <a:gd name="connsiteY5" fmla="*/ 1277184 h 2157249"/>
                <a:gd name="connsiteX6" fmla="*/ 1463863 w 1677213"/>
                <a:gd name="connsiteY6" fmla="*/ 1296189 h 2157249"/>
                <a:gd name="connsiteX7" fmla="*/ 1323317 w 1677213"/>
                <a:gd name="connsiteY7" fmla="*/ 1348453 h 2157249"/>
                <a:gd name="connsiteX8" fmla="*/ 1362553 w 1677213"/>
                <a:gd name="connsiteY8" fmla="*/ 1327149 h 2157249"/>
                <a:gd name="connsiteX9" fmla="*/ 1468615 w 1677213"/>
                <a:gd name="connsiteY9" fmla="*/ 1248829 h 2157249"/>
                <a:gd name="connsiteX10" fmla="*/ 1482409 w 1677213"/>
                <a:gd name="connsiteY10" fmla="*/ 1210818 h 2157249"/>
                <a:gd name="connsiteX11" fmla="*/ 1422482 w 1677213"/>
                <a:gd name="connsiteY11" fmla="*/ 1274885 h 2157249"/>
                <a:gd name="connsiteX12" fmla="*/ 1376348 w 1677213"/>
                <a:gd name="connsiteY12" fmla="*/ 1298641 h 2157249"/>
                <a:gd name="connsiteX13" fmla="*/ 1401636 w 1677213"/>
                <a:gd name="connsiteY13" fmla="*/ 1255879 h 2157249"/>
                <a:gd name="connsiteX14" fmla="*/ 1417730 w 1677213"/>
                <a:gd name="connsiteY14" fmla="*/ 1208366 h 2157249"/>
                <a:gd name="connsiteX15" fmla="*/ 1454514 w 1677213"/>
                <a:gd name="connsiteY15" fmla="*/ 1163305 h 2157249"/>
                <a:gd name="connsiteX16" fmla="*/ 1396885 w 1677213"/>
                <a:gd name="connsiteY16" fmla="*/ 1206067 h 2157249"/>
                <a:gd name="connsiteX17" fmla="*/ 1410680 w 1677213"/>
                <a:gd name="connsiteY17" fmla="*/ 1153803 h 2157249"/>
                <a:gd name="connsiteX18" fmla="*/ 1406082 w 1677213"/>
                <a:gd name="connsiteY18" fmla="*/ 1122996 h 2157249"/>
                <a:gd name="connsiteX19" fmla="*/ 1387536 w 1677213"/>
                <a:gd name="connsiteY19" fmla="*/ 1196565 h 2157249"/>
                <a:gd name="connsiteX20" fmla="*/ 1380639 w 1677213"/>
                <a:gd name="connsiteY20" fmla="*/ 1265382 h 2157249"/>
                <a:gd name="connsiteX21" fmla="*/ 1350751 w 1677213"/>
                <a:gd name="connsiteY21" fmla="*/ 1303393 h 2157249"/>
                <a:gd name="connsiteX22" fmla="*/ 1277029 w 1677213"/>
                <a:gd name="connsiteY22" fmla="*/ 1357956 h 2157249"/>
                <a:gd name="connsiteX23" fmla="*/ 1151044 w 1677213"/>
                <a:gd name="connsiteY23" fmla="*/ 1422022 h 2157249"/>
                <a:gd name="connsiteX24" fmla="*/ 1237946 w 1677213"/>
                <a:gd name="connsiteY24" fmla="*/ 1315194 h 2157249"/>
                <a:gd name="connsiteX25" fmla="*/ 1240246 w 1677213"/>
                <a:gd name="connsiteY25" fmla="*/ 1296189 h 2157249"/>
                <a:gd name="connsiteX26" fmla="*/ 1181084 w 1677213"/>
                <a:gd name="connsiteY26" fmla="*/ 1357803 h 2157249"/>
                <a:gd name="connsiteX27" fmla="*/ 1126214 w 1677213"/>
                <a:gd name="connsiteY27" fmla="*/ 1420489 h 2157249"/>
                <a:gd name="connsiteX28" fmla="*/ 1009730 w 1677213"/>
                <a:gd name="connsiteY28" fmla="*/ 1462485 h 2157249"/>
                <a:gd name="connsiteX29" fmla="*/ 1053565 w 1677213"/>
                <a:gd name="connsiteY29" fmla="*/ 1400718 h 2157249"/>
                <a:gd name="connsiteX30" fmla="*/ 1106595 w 1677213"/>
                <a:gd name="connsiteY30" fmla="*/ 1346154 h 2157249"/>
                <a:gd name="connsiteX31" fmla="*/ 1134184 w 1677213"/>
                <a:gd name="connsiteY31" fmla="*/ 1303393 h 2157249"/>
                <a:gd name="connsiteX32" fmla="*/ 1187215 w 1677213"/>
                <a:gd name="connsiteY32" fmla="*/ 1251128 h 2157249"/>
                <a:gd name="connsiteX33" fmla="*/ 1240246 w 1677213"/>
                <a:gd name="connsiteY33" fmla="*/ 1236874 h 2157249"/>
                <a:gd name="connsiteX34" fmla="*/ 1272585 w 1677213"/>
                <a:gd name="connsiteY34" fmla="*/ 1248829 h 2157249"/>
                <a:gd name="connsiteX35" fmla="*/ 1284080 w 1677213"/>
                <a:gd name="connsiteY35" fmla="*/ 1248829 h 2157249"/>
                <a:gd name="connsiteX36" fmla="*/ 1251741 w 1677213"/>
                <a:gd name="connsiteY36" fmla="*/ 1220321 h 2157249"/>
                <a:gd name="connsiteX37" fmla="*/ 1270133 w 1677213"/>
                <a:gd name="connsiteY37" fmla="*/ 1194266 h 2157249"/>
                <a:gd name="connsiteX38" fmla="*/ 1317799 w 1677213"/>
                <a:gd name="connsiteY38" fmla="*/ 1187828 h 2157249"/>
                <a:gd name="connsiteX39" fmla="*/ 1350751 w 1677213"/>
                <a:gd name="connsiteY39" fmla="*/ 1142001 h 2157249"/>
                <a:gd name="connsiteX40" fmla="*/ 1475206 w 1677213"/>
                <a:gd name="connsiteY40" fmla="*/ 982909 h 2157249"/>
                <a:gd name="connsiteX41" fmla="*/ 1479804 w 1677213"/>
                <a:gd name="connsiteY41" fmla="*/ 961604 h 2157249"/>
                <a:gd name="connsiteX42" fmla="*/ 1396885 w 1677213"/>
                <a:gd name="connsiteY42" fmla="*/ 1077935 h 2157249"/>
                <a:gd name="connsiteX43" fmla="*/ 1364392 w 1677213"/>
                <a:gd name="connsiteY43" fmla="*/ 1113800 h 2157249"/>
                <a:gd name="connsiteX44" fmla="*/ 1366998 w 1677213"/>
                <a:gd name="connsiteY44" fmla="*/ 1055864 h 2157249"/>
                <a:gd name="connsiteX45" fmla="*/ 1397192 w 1677213"/>
                <a:gd name="connsiteY45" fmla="*/ 966662 h 2157249"/>
                <a:gd name="connsiteX46" fmla="*/ 1368071 w 1677213"/>
                <a:gd name="connsiteY46" fmla="*/ 1026284 h 2157249"/>
                <a:gd name="connsiteX47" fmla="*/ 1367765 w 1677213"/>
                <a:gd name="connsiteY47" fmla="*/ 968501 h 2157249"/>
                <a:gd name="connsiteX48" fmla="*/ 1362246 w 1677213"/>
                <a:gd name="connsiteY48" fmla="*/ 964823 h 2157249"/>
                <a:gd name="connsiteX49" fmla="*/ 1351671 w 1677213"/>
                <a:gd name="connsiteY49" fmla="*/ 1127747 h 2157249"/>
                <a:gd name="connsiteX50" fmla="*/ 1320865 w 1677213"/>
                <a:gd name="connsiteY50" fmla="*/ 1161006 h 2157249"/>
                <a:gd name="connsiteX51" fmla="*/ 1265534 w 1677213"/>
                <a:gd name="connsiteY51" fmla="*/ 1182311 h 2157249"/>
                <a:gd name="connsiteX52" fmla="*/ 1235494 w 1677213"/>
                <a:gd name="connsiteY52" fmla="*/ 1215570 h 2157249"/>
                <a:gd name="connsiteX53" fmla="*/ 1255112 w 1677213"/>
                <a:gd name="connsiteY53" fmla="*/ 1075329 h 2157249"/>
                <a:gd name="connsiteX54" fmla="*/ 1247756 w 1677213"/>
                <a:gd name="connsiteY54" fmla="*/ 1064294 h 2157249"/>
                <a:gd name="connsiteX55" fmla="*/ 1221241 w 1677213"/>
                <a:gd name="connsiteY55" fmla="*/ 1221394 h 2157249"/>
                <a:gd name="connsiteX56" fmla="*/ 1170968 w 1677213"/>
                <a:gd name="connsiteY56" fmla="*/ 1241779 h 2157249"/>
                <a:gd name="connsiteX57" fmla="*/ 1104144 w 1677213"/>
                <a:gd name="connsiteY57" fmla="*/ 1327302 h 2157249"/>
                <a:gd name="connsiteX58" fmla="*/ 1025670 w 1677213"/>
                <a:gd name="connsiteY58" fmla="*/ 1403323 h 2157249"/>
                <a:gd name="connsiteX59" fmla="*/ 942752 w 1677213"/>
                <a:gd name="connsiteY59" fmla="*/ 1524405 h 2157249"/>
                <a:gd name="connsiteX60" fmla="*/ 910412 w 1677213"/>
                <a:gd name="connsiteY60" fmla="*/ 1569466 h 2157249"/>
                <a:gd name="connsiteX61" fmla="*/ 903516 w 1677213"/>
                <a:gd name="connsiteY61" fmla="*/ 1505400 h 2157249"/>
                <a:gd name="connsiteX62" fmla="*/ 908113 w 1677213"/>
                <a:gd name="connsiteY62" fmla="*/ 1408075 h 2157249"/>
                <a:gd name="connsiteX63" fmla="*/ 958845 w 1677213"/>
                <a:gd name="connsiteY63" fmla="*/ 1363014 h 2157249"/>
                <a:gd name="connsiteX64" fmla="*/ 1039464 w 1677213"/>
                <a:gd name="connsiteY64" fmla="*/ 1334506 h 2157249"/>
                <a:gd name="connsiteX65" fmla="*/ 1108588 w 1677213"/>
                <a:gd name="connsiteY65" fmla="*/ 1294196 h 2157249"/>
                <a:gd name="connsiteX66" fmla="*/ 1159320 w 1677213"/>
                <a:gd name="connsiteY66" fmla="*/ 1232429 h 2157249"/>
                <a:gd name="connsiteX67" fmla="*/ 1159320 w 1677213"/>
                <a:gd name="connsiteY67" fmla="*/ 1213424 h 2157249"/>
                <a:gd name="connsiteX68" fmla="*/ 1144607 w 1677213"/>
                <a:gd name="connsiteY68" fmla="*/ 1232276 h 2157249"/>
                <a:gd name="connsiteX69" fmla="*/ 1111041 w 1677213"/>
                <a:gd name="connsiteY69" fmla="*/ 1275191 h 2157249"/>
                <a:gd name="connsiteX70" fmla="*/ 1055711 w 1677213"/>
                <a:gd name="connsiteY70" fmla="*/ 1313202 h 2157249"/>
                <a:gd name="connsiteX71" fmla="*/ 1078700 w 1677213"/>
                <a:gd name="connsiteY71" fmla="*/ 1287146 h 2157249"/>
                <a:gd name="connsiteX72" fmla="*/ 1076402 w 1677213"/>
                <a:gd name="connsiteY72" fmla="*/ 1270440 h 2157249"/>
                <a:gd name="connsiteX73" fmla="*/ 1034866 w 1677213"/>
                <a:gd name="connsiteY73" fmla="*/ 1310749 h 2157249"/>
                <a:gd name="connsiteX74" fmla="*/ 974939 w 1677213"/>
                <a:gd name="connsiteY74" fmla="*/ 1344009 h 2157249"/>
                <a:gd name="connsiteX75" fmla="*/ 905815 w 1677213"/>
                <a:gd name="connsiteY75" fmla="*/ 1370064 h 2157249"/>
                <a:gd name="connsiteX76" fmla="*/ 912711 w 1677213"/>
                <a:gd name="connsiteY76" fmla="*/ 1332054 h 2157249"/>
                <a:gd name="connsiteX77" fmla="*/ 1004826 w 1677213"/>
                <a:gd name="connsiteY77" fmla="*/ 1244231 h 2157249"/>
                <a:gd name="connsiteX78" fmla="*/ 1080846 w 1677213"/>
                <a:gd name="connsiteY78" fmla="*/ 1213424 h 2157249"/>
                <a:gd name="connsiteX79" fmla="*/ 1014022 w 1677213"/>
                <a:gd name="connsiteY79" fmla="*/ 1225226 h 2157249"/>
                <a:gd name="connsiteX80" fmla="*/ 1057856 w 1677213"/>
                <a:gd name="connsiteY80" fmla="*/ 1187215 h 2157249"/>
                <a:gd name="connsiteX81" fmla="*/ 1170815 w 1677213"/>
                <a:gd name="connsiteY81" fmla="*/ 1163459 h 2157249"/>
                <a:gd name="connsiteX82" fmla="*/ 1189207 w 1677213"/>
                <a:gd name="connsiteY82" fmla="*/ 1146906 h 2157249"/>
                <a:gd name="connsiteX83" fmla="*/ 1143073 w 1677213"/>
                <a:gd name="connsiteY83" fmla="*/ 1158707 h 2157249"/>
                <a:gd name="connsiteX84" fmla="*/ 1050806 w 1677213"/>
                <a:gd name="connsiteY84" fmla="*/ 1180165 h 2157249"/>
                <a:gd name="connsiteX85" fmla="*/ 995476 w 1677213"/>
                <a:gd name="connsiteY85" fmla="*/ 1232429 h 2157249"/>
                <a:gd name="connsiteX86" fmla="*/ 903362 w 1677213"/>
                <a:gd name="connsiteY86" fmla="*/ 1303699 h 2157249"/>
                <a:gd name="connsiteX87" fmla="*/ 912558 w 1677213"/>
                <a:gd name="connsiteY87" fmla="*/ 1270440 h 2157249"/>
                <a:gd name="connsiteX88" fmla="*/ 963290 w 1677213"/>
                <a:gd name="connsiteY88" fmla="*/ 1163612 h 2157249"/>
                <a:gd name="connsiteX89" fmla="*/ 1011569 w 1677213"/>
                <a:gd name="connsiteY89" fmla="*/ 1099546 h 2157249"/>
                <a:gd name="connsiteX90" fmla="*/ 1169742 w 1677213"/>
                <a:gd name="connsiteY90" fmla="*/ 1079928 h 2157249"/>
                <a:gd name="connsiteX91" fmla="*/ 1250361 w 1677213"/>
                <a:gd name="connsiteY91" fmla="*/ 1039618 h 2157249"/>
                <a:gd name="connsiteX92" fmla="*/ 1307990 w 1677213"/>
                <a:gd name="connsiteY92" fmla="*/ 1001607 h 2157249"/>
                <a:gd name="connsiteX93" fmla="*/ 1312588 w 1677213"/>
                <a:gd name="connsiteY93" fmla="*/ 982602 h 2157249"/>
                <a:gd name="connsiteX94" fmla="*/ 1261856 w 1677213"/>
                <a:gd name="connsiteY94" fmla="*/ 1022912 h 2157249"/>
                <a:gd name="connsiteX95" fmla="*/ 1185836 w 1677213"/>
                <a:gd name="connsiteY95" fmla="*/ 1053719 h 2157249"/>
                <a:gd name="connsiteX96" fmla="*/ 1222773 w 1677213"/>
                <a:gd name="connsiteY96" fmla="*/ 1006206 h 2157249"/>
                <a:gd name="connsiteX97" fmla="*/ 1252814 w 1677213"/>
                <a:gd name="connsiteY97" fmla="*/ 942139 h 2157249"/>
                <a:gd name="connsiteX98" fmla="*/ 1286226 w 1677213"/>
                <a:gd name="connsiteY98" fmla="*/ 864739 h 2157249"/>
                <a:gd name="connsiteX99" fmla="*/ 1305385 w 1677213"/>
                <a:gd name="connsiteY99" fmla="*/ 857842 h 2157249"/>
                <a:gd name="connsiteX100" fmla="*/ 1365772 w 1677213"/>
                <a:gd name="connsiteY100" fmla="*/ 826422 h 2157249"/>
                <a:gd name="connsiteX101" fmla="*/ 1391675 w 1677213"/>
                <a:gd name="connsiteY101" fmla="*/ 806804 h 2157249"/>
                <a:gd name="connsiteX102" fmla="*/ 1368224 w 1677213"/>
                <a:gd name="connsiteY102" fmla="*/ 812321 h 2157249"/>
                <a:gd name="connsiteX103" fmla="*/ 1308297 w 1677213"/>
                <a:gd name="connsiteY103" fmla="*/ 842055 h 2157249"/>
                <a:gd name="connsiteX104" fmla="*/ 1291590 w 1677213"/>
                <a:gd name="connsiteY104" fmla="*/ 852324 h 2157249"/>
                <a:gd name="connsiteX105" fmla="*/ 1308143 w 1677213"/>
                <a:gd name="connsiteY105" fmla="*/ 814161 h 2157249"/>
                <a:gd name="connsiteX106" fmla="*/ 1333433 w 1677213"/>
                <a:gd name="connsiteY106" fmla="*/ 776150 h 2157249"/>
                <a:gd name="connsiteX107" fmla="*/ 1400258 w 1677213"/>
                <a:gd name="connsiteY107" fmla="*/ 733388 h 2157249"/>
                <a:gd name="connsiteX108" fmla="*/ 1404855 w 1677213"/>
                <a:gd name="connsiteY108" fmla="*/ 714383 h 2157249"/>
                <a:gd name="connsiteX109" fmla="*/ 1333433 w 1677213"/>
                <a:gd name="connsiteY109" fmla="*/ 761896 h 2157249"/>
                <a:gd name="connsiteX110" fmla="*/ 1315041 w 1677213"/>
                <a:gd name="connsiteY110" fmla="*/ 783967 h 2157249"/>
                <a:gd name="connsiteX111" fmla="*/ 1302166 w 1677213"/>
                <a:gd name="connsiteY111" fmla="*/ 718521 h 2157249"/>
                <a:gd name="connsiteX112" fmla="*/ 1304771 w 1677213"/>
                <a:gd name="connsiteY112" fmla="*/ 800060 h 2157249"/>
                <a:gd name="connsiteX113" fmla="*/ 1306458 w 1677213"/>
                <a:gd name="connsiteY113" fmla="*/ 798834 h 2157249"/>
                <a:gd name="connsiteX114" fmla="*/ 1268907 w 1677213"/>
                <a:gd name="connsiteY114" fmla="*/ 880526 h 2157249"/>
                <a:gd name="connsiteX115" fmla="*/ 1225072 w 1677213"/>
                <a:gd name="connsiteY115" fmla="*/ 980303 h 2157249"/>
                <a:gd name="connsiteX116" fmla="*/ 1238866 w 1677213"/>
                <a:gd name="connsiteY116" fmla="*/ 918536 h 2157249"/>
                <a:gd name="connsiteX117" fmla="*/ 1234268 w 1677213"/>
                <a:gd name="connsiteY117" fmla="*/ 880526 h 2157249"/>
                <a:gd name="connsiteX118" fmla="*/ 1211278 w 1677213"/>
                <a:gd name="connsiteY118" fmla="*/ 977851 h 2157249"/>
                <a:gd name="connsiteX119" fmla="*/ 1162845 w 1677213"/>
                <a:gd name="connsiteY119" fmla="*/ 1061076 h 2157249"/>
                <a:gd name="connsiteX120" fmla="*/ 997929 w 1677213"/>
                <a:gd name="connsiteY120" fmla="*/ 1080540 h 2157249"/>
                <a:gd name="connsiteX121" fmla="*/ 884970 w 1677213"/>
                <a:gd name="connsiteY121" fmla="*/ 1232583 h 2157249"/>
                <a:gd name="connsiteX122" fmla="*/ 922980 w 1677213"/>
                <a:gd name="connsiteY122" fmla="*/ 1120850 h 2157249"/>
                <a:gd name="connsiteX123" fmla="*/ 1097707 w 1677213"/>
                <a:gd name="connsiteY123" fmla="*/ 953021 h 2157249"/>
                <a:gd name="connsiteX124" fmla="*/ 1136943 w 1677213"/>
                <a:gd name="connsiteY124" fmla="*/ 879453 h 2157249"/>
                <a:gd name="connsiteX125" fmla="*/ 1155335 w 1677213"/>
                <a:gd name="connsiteY125" fmla="*/ 817686 h 2157249"/>
                <a:gd name="connsiteX126" fmla="*/ 1358109 w 1677213"/>
                <a:gd name="connsiteY126" fmla="*/ 646638 h 2157249"/>
                <a:gd name="connsiteX127" fmla="*/ 1355809 w 1677213"/>
                <a:gd name="connsiteY127" fmla="*/ 627633 h 2157249"/>
                <a:gd name="connsiteX128" fmla="*/ 1282088 w 1677213"/>
                <a:gd name="connsiteY128" fmla="*/ 691699 h 2157249"/>
                <a:gd name="connsiteX129" fmla="*/ 1192273 w 1677213"/>
                <a:gd name="connsiteY129" fmla="*/ 770019 h 2157249"/>
                <a:gd name="connsiteX130" fmla="*/ 1148438 w 1677213"/>
                <a:gd name="connsiteY130" fmla="*/ 784273 h 2157249"/>
                <a:gd name="connsiteX131" fmla="*/ 1180624 w 1677213"/>
                <a:gd name="connsiteY131" fmla="*/ 703501 h 2157249"/>
                <a:gd name="connsiteX132" fmla="*/ 1229056 w 1677213"/>
                <a:gd name="connsiteY132" fmla="*/ 658440 h 2157249"/>
                <a:gd name="connsiteX133" fmla="*/ 1346614 w 1677213"/>
                <a:gd name="connsiteY133" fmla="*/ 499348 h 2157249"/>
                <a:gd name="connsiteX134" fmla="*/ 1355809 w 1677213"/>
                <a:gd name="connsiteY134" fmla="*/ 456586 h 2157249"/>
                <a:gd name="connsiteX135" fmla="*/ 1307377 w 1677213"/>
                <a:gd name="connsiteY135" fmla="*/ 537358 h 2157249"/>
                <a:gd name="connsiteX136" fmla="*/ 1242851 w 1677213"/>
                <a:gd name="connsiteY136" fmla="*/ 620429 h 2157249"/>
                <a:gd name="connsiteX137" fmla="*/ 1187521 w 1677213"/>
                <a:gd name="connsiteY137" fmla="*/ 660892 h 2157249"/>
                <a:gd name="connsiteX138" fmla="*/ 1201315 w 1677213"/>
                <a:gd name="connsiteY138" fmla="*/ 594374 h 2157249"/>
                <a:gd name="connsiteX139" fmla="*/ 1222007 w 1677213"/>
                <a:gd name="connsiteY139" fmla="*/ 527856 h 2157249"/>
                <a:gd name="connsiteX140" fmla="*/ 1224305 w 1677213"/>
                <a:gd name="connsiteY140" fmla="*/ 497049 h 2157249"/>
                <a:gd name="connsiteX141" fmla="*/ 1199017 w 1677213"/>
                <a:gd name="connsiteY141" fmla="*/ 568318 h 2157249"/>
                <a:gd name="connsiteX142" fmla="*/ 1164378 w 1677213"/>
                <a:gd name="connsiteY142" fmla="*/ 691852 h 2157249"/>
                <a:gd name="connsiteX143" fmla="*/ 1132038 w 1677213"/>
                <a:gd name="connsiteY143" fmla="*/ 606329 h 2157249"/>
                <a:gd name="connsiteX144" fmla="*/ 1138936 w 1677213"/>
                <a:gd name="connsiteY144" fmla="*/ 542263 h 2157249"/>
                <a:gd name="connsiteX145" fmla="*/ 1136636 w 1677213"/>
                <a:gd name="connsiteY145" fmla="*/ 513755 h 2157249"/>
                <a:gd name="connsiteX146" fmla="*/ 1115792 w 1677213"/>
                <a:gd name="connsiteY146" fmla="*/ 592075 h 2157249"/>
                <a:gd name="connsiteX147" fmla="*/ 1076709 w 1677213"/>
                <a:gd name="connsiteY147" fmla="*/ 550539 h 2157249"/>
                <a:gd name="connsiteX148" fmla="*/ 1078088 w 1677213"/>
                <a:gd name="connsiteY148" fmla="*/ 541803 h 2157249"/>
                <a:gd name="connsiteX149" fmla="*/ 1073643 w 1677213"/>
                <a:gd name="connsiteY149" fmla="*/ 547474 h 2157249"/>
                <a:gd name="connsiteX150" fmla="*/ 1058316 w 1677213"/>
                <a:gd name="connsiteY150" fmla="*/ 535212 h 2157249"/>
                <a:gd name="connsiteX151" fmla="*/ 1046821 w 1677213"/>
                <a:gd name="connsiteY151" fmla="*/ 537511 h 2157249"/>
                <a:gd name="connsiteX152" fmla="*/ 1064907 w 1677213"/>
                <a:gd name="connsiteY152" fmla="*/ 558203 h 2157249"/>
                <a:gd name="connsiteX153" fmla="*/ 1045595 w 1677213"/>
                <a:gd name="connsiteY153" fmla="*/ 582112 h 2157249"/>
                <a:gd name="connsiteX154" fmla="*/ 996702 w 1677213"/>
                <a:gd name="connsiteY154" fmla="*/ 612919 h 2157249"/>
                <a:gd name="connsiteX155" fmla="*/ 1024597 w 1677213"/>
                <a:gd name="connsiteY155" fmla="*/ 572457 h 2157249"/>
                <a:gd name="connsiteX156" fmla="*/ 1044829 w 1677213"/>
                <a:gd name="connsiteY156" fmla="*/ 504252 h 2157249"/>
                <a:gd name="connsiteX157" fmla="*/ 1075329 w 1677213"/>
                <a:gd name="connsiteY157" fmla="*/ 373055 h 2157249"/>
                <a:gd name="connsiteX158" fmla="*/ 1091575 w 1677213"/>
                <a:gd name="connsiteY158" fmla="*/ 335044 h 2157249"/>
                <a:gd name="connsiteX159" fmla="*/ 1134644 w 1677213"/>
                <a:gd name="connsiteY159" fmla="*/ 292282 h 2157249"/>
                <a:gd name="connsiteX160" fmla="*/ 1137709 w 1677213"/>
                <a:gd name="connsiteY160" fmla="*/ 273277 h 2157249"/>
                <a:gd name="connsiteX161" fmla="*/ 1091729 w 1677213"/>
                <a:gd name="connsiteY161" fmla="*/ 320790 h 2157249"/>
                <a:gd name="connsiteX162" fmla="*/ 1050193 w 1677213"/>
                <a:gd name="connsiteY162" fmla="*/ 439573 h 2157249"/>
                <a:gd name="connsiteX163" fmla="*/ 1021992 w 1677213"/>
                <a:gd name="connsiteY163" fmla="*/ 539351 h 2157249"/>
                <a:gd name="connsiteX164" fmla="*/ 1030881 w 1677213"/>
                <a:gd name="connsiteY164" fmla="*/ 477584 h 2157249"/>
                <a:gd name="connsiteX165" fmla="*/ 1027816 w 1677213"/>
                <a:gd name="connsiteY165" fmla="*/ 439573 h 2157249"/>
                <a:gd name="connsiteX166" fmla="*/ 1012949 w 1677213"/>
                <a:gd name="connsiteY166" fmla="*/ 536898 h 2157249"/>
                <a:gd name="connsiteX167" fmla="*/ 981835 w 1677213"/>
                <a:gd name="connsiteY167" fmla="*/ 619970 h 2157249"/>
                <a:gd name="connsiteX168" fmla="*/ 950875 w 1677213"/>
                <a:gd name="connsiteY168" fmla="*/ 670548 h 2157249"/>
                <a:gd name="connsiteX169" fmla="*/ 953328 w 1677213"/>
                <a:gd name="connsiteY169" fmla="*/ 563874 h 2157249"/>
                <a:gd name="connsiteX170" fmla="*/ 947810 w 1677213"/>
                <a:gd name="connsiteY170" fmla="*/ 555444 h 2157249"/>
                <a:gd name="connsiteX171" fmla="*/ 942599 w 1677213"/>
                <a:gd name="connsiteY171" fmla="*/ 682197 h 2157249"/>
                <a:gd name="connsiteX172" fmla="*/ 935855 w 1677213"/>
                <a:gd name="connsiteY172" fmla="*/ 691086 h 2157249"/>
                <a:gd name="connsiteX173" fmla="*/ 863053 w 1677213"/>
                <a:gd name="connsiteY173" fmla="*/ 843128 h 2157249"/>
                <a:gd name="connsiteX174" fmla="*/ 877920 w 1677213"/>
                <a:gd name="connsiteY174" fmla="*/ 693538 h 2157249"/>
                <a:gd name="connsiteX175" fmla="*/ 910566 w 1677213"/>
                <a:gd name="connsiteY175" fmla="*/ 558203 h 2157249"/>
                <a:gd name="connsiteX176" fmla="*/ 935855 w 1677213"/>
                <a:gd name="connsiteY176" fmla="*/ 484634 h 2157249"/>
                <a:gd name="connsiteX177" fmla="*/ 947656 w 1677213"/>
                <a:gd name="connsiteY177" fmla="*/ 422867 h 2157249"/>
                <a:gd name="connsiteX178" fmla="*/ 1078241 w 1677213"/>
                <a:gd name="connsiteY178" fmla="*/ 251820 h 2157249"/>
                <a:gd name="connsiteX179" fmla="*/ 1076861 w 1677213"/>
                <a:gd name="connsiteY179" fmla="*/ 232814 h 2157249"/>
                <a:gd name="connsiteX180" fmla="*/ 1029349 w 1677213"/>
                <a:gd name="connsiteY180" fmla="*/ 296880 h 2157249"/>
                <a:gd name="connsiteX181" fmla="*/ 971413 w 1677213"/>
                <a:gd name="connsiteY181" fmla="*/ 375200 h 2157249"/>
                <a:gd name="connsiteX182" fmla="*/ 943212 w 1677213"/>
                <a:gd name="connsiteY182" fmla="*/ 389454 h 2157249"/>
                <a:gd name="connsiteX183" fmla="*/ 964056 w 1677213"/>
                <a:gd name="connsiteY183" fmla="*/ 308682 h 2157249"/>
                <a:gd name="connsiteX184" fmla="*/ 995170 w 1677213"/>
                <a:gd name="connsiteY184" fmla="*/ 263621 h 2157249"/>
                <a:gd name="connsiteX185" fmla="*/ 1070884 w 1677213"/>
                <a:gd name="connsiteY185" fmla="*/ 104529 h 2157249"/>
                <a:gd name="connsiteX186" fmla="*/ 1076861 w 1677213"/>
                <a:gd name="connsiteY186" fmla="*/ 61767 h 2157249"/>
                <a:gd name="connsiteX187" fmla="*/ 1045595 w 1677213"/>
                <a:gd name="connsiteY187" fmla="*/ 142539 h 2157249"/>
                <a:gd name="connsiteX188" fmla="*/ 1004059 w 1677213"/>
                <a:gd name="connsiteY188" fmla="*/ 225611 h 2157249"/>
                <a:gd name="connsiteX189" fmla="*/ 968348 w 1677213"/>
                <a:gd name="connsiteY189" fmla="*/ 265920 h 2157249"/>
                <a:gd name="connsiteX190" fmla="*/ 984134 w 1677213"/>
                <a:gd name="connsiteY190" fmla="*/ 194651 h 2157249"/>
                <a:gd name="connsiteX191" fmla="*/ 995323 w 1677213"/>
                <a:gd name="connsiteY191" fmla="*/ 141313 h 2157249"/>
                <a:gd name="connsiteX192" fmla="*/ 991951 w 1677213"/>
                <a:gd name="connsiteY192" fmla="*/ 102077 h 2157249"/>
                <a:gd name="connsiteX193" fmla="*/ 975705 w 1677213"/>
                <a:gd name="connsiteY193" fmla="*/ 173346 h 2157249"/>
                <a:gd name="connsiteX194" fmla="*/ 953481 w 1677213"/>
                <a:gd name="connsiteY194" fmla="*/ 296880 h 2157249"/>
                <a:gd name="connsiteX195" fmla="*/ 932636 w 1677213"/>
                <a:gd name="connsiteY195" fmla="*/ 211357 h 2157249"/>
                <a:gd name="connsiteX196" fmla="*/ 937081 w 1677213"/>
                <a:gd name="connsiteY196" fmla="*/ 147291 h 2157249"/>
                <a:gd name="connsiteX197" fmla="*/ 935549 w 1677213"/>
                <a:gd name="connsiteY197" fmla="*/ 118783 h 2157249"/>
                <a:gd name="connsiteX198" fmla="*/ 922214 w 1677213"/>
                <a:gd name="connsiteY198" fmla="*/ 197103 h 2157249"/>
                <a:gd name="connsiteX199" fmla="*/ 885123 w 1677213"/>
                <a:gd name="connsiteY199" fmla="*/ 140240 h 2157249"/>
                <a:gd name="connsiteX200" fmla="*/ 877613 w 1677213"/>
                <a:gd name="connsiteY200" fmla="*/ 142539 h 2157249"/>
                <a:gd name="connsiteX201" fmla="*/ 916237 w 1677213"/>
                <a:gd name="connsiteY201" fmla="*/ 211357 h 2157249"/>
                <a:gd name="connsiteX202" fmla="*/ 939993 w 1677213"/>
                <a:gd name="connsiteY202" fmla="*/ 308682 h 2157249"/>
                <a:gd name="connsiteX203" fmla="*/ 929571 w 1677213"/>
                <a:gd name="connsiteY203" fmla="*/ 394206 h 2157249"/>
                <a:gd name="connsiteX204" fmla="*/ 902749 w 1677213"/>
                <a:gd name="connsiteY204" fmla="*/ 270672 h 2157249"/>
                <a:gd name="connsiteX205" fmla="*/ 895239 w 1677213"/>
                <a:gd name="connsiteY205" fmla="*/ 265920 h 2157249"/>
                <a:gd name="connsiteX206" fmla="*/ 921908 w 1677213"/>
                <a:gd name="connsiteY206" fmla="*/ 391753 h 2157249"/>
                <a:gd name="connsiteX207" fmla="*/ 923440 w 1677213"/>
                <a:gd name="connsiteY207" fmla="*/ 470073 h 2157249"/>
                <a:gd name="connsiteX208" fmla="*/ 902596 w 1677213"/>
                <a:gd name="connsiteY208" fmla="*/ 522338 h 2157249"/>
                <a:gd name="connsiteX209" fmla="*/ 868417 w 1677213"/>
                <a:gd name="connsiteY209" fmla="*/ 444018 h 2157249"/>
                <a:gd name="connsiteX210" fmla="*/ 887729 w 1677213"/>
                <a:gd name="connsiteY210" fmla="*/ 353743 h 2157249"/>
                <a:gd name="connsiteX211" fmla="*/ 878839 w 1677213"/>
                <a:gd name="connsiteY211" fmla="*/ 348992 h 2157249"/>
                <a:gd name="connsiteX212" fmla="*/ 859527 w 1677213"/>
                <a:gd name="connsiteY212" fmla="*/ 434515 h 2157249"/>
                <a:gd name="connsiteX213" fmla="*/ 843128 w 1677213"/>
                <a:gd name="connsiteY213" fmla="*/ 358494 h 2157249"/>
                <a:gd name="connsiteX214" fmla="*/ 834238 w 1677213"/>
                <a:gd name="connsiteY214" fmla="*/ 351291 h 2157249"/>
                <a:gd name="connsiteX215" fmla="*/ 850638 w 1677213"/>
                <a:gd name="connsiteY215" fmla="*/ 443865 h 2157249"/>
                <a:gd name="connsiteX216" fmla="*/ 893706 w 1677213"/>
                <a:gd name="connsiteY216" fmla="*/ 548394 h 2157249"/>
                <a:gd name="connsiteX217" fmla="*/ 881905 w 1677213"/>
                <a:gd name="connsiteY217" fmla="*/ 595907 h 2157249"/>
                <a:gd name="connsiteX218" fmla="*/ 849259 w 1677213"/>
                <a:gd name="connsiteY218" fmla="*/ 733695 h 2157249"/>
                <a:gd name="connsiteX219" fmla="*/ 832859 w 1677213"/>
                <a:gd name="connsiteY219" fmla="*/ 842822 h 2157249"/>
                <a:gd name="connsiteX220" fmla="*/ 791323 w 1677213"/>
                <a:gd name="connsiteY220" fmla="*/ 764655 h 2157249"/>
                <a:gd name="connsiteX221" fmla="*/ 764655 w 1677213"/>
                <a:gd name="connsiteY221" fmla="*/ 636369 h 2157249"/>
                <a:gd name="connsiteX222" fmla="*/ 800213 w 1677213"/>
                <a:gd name="connsiteY222" fmla="*/ 584105 h 2157249"/>
                <a:gd name="connsiteX223" fmla="*/ 816612 w 1677213"/>
                <a:gd name="connsiteY223" fmla="*/ 520039 h 2157249"/>
                <a:gd name="connsiteX224" fmla="*/ 815080 w 1677213"/>
                <a:gd name="connsiteY224" fmla="*/ 503486 h 2157249"/>
                <a:gd name="connsiteX225" fmla="*/ 795768 w 1677213"/>
                <a:gd name="connsiteY225" fmla="*/ 572303 h 2157249"/>
                <a:gd name="connsiteX226" fmla="*/ 758677 w 1677213"/>
                <a:gd name="connsiteY226" fmla="*/ 615065 h 2157249"/>
                <a:gd name="connsiteX227" fmla="*/ 749788 w 1677213"/>
                <a:gd name="connsiteY227" fmla="*/ 553298 h 2157249"/>
                <a:gd name="connsiteX228" fmla="*/ 743810 w 1677213"/>
                <a:gd name="connsiteY228" fmla="*/ 406007 h 2157249"/>
                <a:gd name="connsiteX229" fmla="*/ 752700 w 1677213"/>
                <a:gd name="connsiteY229" fmla="*/ 341941 h 2157249"/>
                <a:gd name="connsiteX230" fmla="*/ 780901 w 1677213"/>
                <a:gd name="connsiteY230" fmla="*/ 296880 h 2157249"/>
                <a:gd name="connsiteX231" fmla="*/ 817992 w 1677213"/>
                <a:gd name="connsiteY231" fmla="*/ 242317 h 2157249"/>
                <a:gd name="connsiteX232" fmla="*/ 852171 w 1677213"/>
                <a:gd name="connsiteY232" fmla="*/ 173500 h 2157249"/>
                <a:gd name="connsiteX233" fmla="*/ 852171 w 1677213"/>
                <a:gd name="connsiteY233" fmla="*/ 161545 h 2157249"/>
                <a:gd name="connsiteX234" fmla="*/ 815080 w 1677213"/>
                <a:gd name="connsiteY234" fmla="*/ 228063 h 2157249"/>
                <a:gd name="connsiteX235" fmla="*/ 783966 w 1677213"/>
                <a:gd name="connsiteY235" fmla="*/ 275576 h 2157249"/>
                <a:gd name="connsiteX236" fmla="*/ 745343 w 1677213"/>
                <a:gd name="connsiteY236" fmla="*/ 320637 h 2157249"/>
                <a:gd name="connsiteX237" fmla="*/ 740898 w 1677213"/>
                <a:gd name="connsiteY237" fmla="*/ 142539 h 2157249"/>
                <a:gd name="connsiteX238" fmla="*/ 782433 w 1677213"/>
                <a:gd name="connsiteY238" fmla="*/ 61767 h 2157249"/>
                <a:gd name="connsiteX239" fmla="*/ 780901 w 1677213"/>
                <a:gd name="connsiteY239" fmla="*/ 52264 h 2157249"/>
                <a:gd name="connsiteX240" fmla="*/ 737833 w 1677213"/>
                <a:gd name="connsiteY240" fmla="*/ 118783 h 2157249"/>
                <a:gd name="connsiteX241" fmla="*/ 737833 w 1677213"/>
                <a:gd name="connsiteY241" fmla="*/ 83225 h 2157249"/>
                <a:gd name="connsiteX242" fmla="*/ 743810 w 1677213"/>
                <a:gd name="connsiteY242" fmla="*/ 11955 h 2157249"/>
                <a:gd name="connsiteX243" fmla="*/ 740898 w 1677213"/>
                <a:gd name="connsiteY243" fmla="*/ 0 h 2157249"/>
                <a:gd name="connsiteX244" fmla="*/ 730476 w 1677213"/>
                <a:gd name="connsiteY244" fmla="*/ 80772 h 2157249"/>
                <a:gd name="connsiteX245" fmla="*/ 727564 w 1677213"/>
                <a:gd name="connsiteY245" fmla="*/ 185301 h 2157249"/>
                <a:gd name="connsiteX246" fmla="*/ 730476 w 1677213"/>
                <a:gd name="connsiteY246" fmla="*/ 313587 h 2157249"/>
                <a:gd name="connsiteX247" fmla="*/ 697830 w 1677213"/>
                <a:gd name="connsiteY247" fmla="*/ 268373 h 2157249"/>
                <a:gd name="connsiteX248" fmla="*/ 688174 w 1677213"/>
                <a:gd name="connsiteY248" fmla="*/ 246302 h 2157249"/>
                <a:gd name="connsiteX249" fmla="*/ 676985 w 1677213"/>
                <a:gd name="connsiteY249" fmla="*/ 154341 h 2157249"/>
                <a:gd name="connsiteX250" fmla="*/ 669628 w 1677213"/>
                <a:gd name="connsiteY250" fmla="*/ 137788 h 2157249"/>
                <a:gd name="connsiteX251" fmla="*/ 674839 w 1677213"/>
                <a:gd name="connsiteY251" fmla="*/ 216108 h 2157249"/>
                <a:gd name="connsiteX252" fmla="*/ 657673 w 1677213"/>
                <a:gd name="connsiteY252" fmla="*/ 178098 h 2157249"/>
                <a:gd name="connsiteX253" fmla="*/ 620123 w 1677213"/>
                <a:gd name="connsiteY253" fmla="*/ 114338 h 2157249"/>
                <a:gd name="connsiteX254" fmla="*/ 621962 w 1677213"/>
                <a:gd name="connsiteY254" fmla="*/ 116330 h 2157249"/>
                <a:gd name="connsiteX255" fmla="*/ 593760 w 1677213"/>
                <a:gd name="connsiteY255" fmla="*/ 19005 h 2157249"/>
                <a:gd name="connsiteX256" fmla="*/ 610773 w 1677213"/>
                <a:gd name="connsiteY256" fmla="*/ 98398 h 2157249"/>
                <a:gd name="connsiteX257" fmla="*/ 610160 w 1677213"/>
                <a:gd name="connsiteY257" fmla="*/ 97325 h 2157249"/>
                <a:gd name="connsiteX258" fmla="*/ 601271 w 1677213"/>
                <a:gd name="connsiteY258" fmla="*/ 99624 h 2157249"/>
                <a:gd name="connsiteX259" fmla="*/ 651849 w 1677213"/>
                <a:gd name="connsiteY259" fmla="*/ 187447 h 2157249"/>
                <a:gd name="connsiteX260" fmla="*/ 680050 w 1677213"/>
                <a:gd name="connsiteY260" fmla="*/ 256264 h 2157249"/>
                <a:gd name="connsiteX261" fmla="*/ 724652 w 1677213"/>
                <a:gd name="connsiteY261" fmla="*/ 346539 h 2157249"/>
                <a:gd name="connsiteX262" fmla="*/ 729096 w 1677213"/>
                <a:gd name="connsiteY262" fmla="*/ 422560 h 2157249"/>
                <a:gd name="connsiteX263" fmla="*/ 729096 w 1677213"/>
                <a:gd name="connsiteY263" fmla="*/ 515134 h 2157249"/>
                <a:gd name="connsiteX264" fmla="*/ 660892 w 1677213"/>
                <a:gd name="connsiteY264" fmla="*/ 432063 h 2157249"/>
                <a:gd name="connsiteX265" fmla="*/ 629932 w 1677213"/>
                <a:gd name="connsiteY265" fmla="*/ 388535 h 2157249"/>
                <a:gd name="connsiteX266" fmla="*/ 611846 w 1677213"/>
                <a:gd name="connsiteY266" fmla="*/ 313433 h 2157249"/>
                <a:gd name="connsiteX267" fmla="*/ 602957 w 1677213"/>
                <a:gd name="connsiteY267" fmla="*/ 301478 h 2157249"/>
                <a:gd name="connsiteX268" fmla="*/ 613839 w 1677213"/>
                <a:gd name="connsiteY268" fmla="*/ 357728 h 2157249"/>
                <a:gd name="connsiteX269" fmla="*/ 608934 w 1677213"/>
                <a:gd name="connsiteY269" fmla="*/ 360946 h 2157249"/>
                <a:gd name="connsiteX270" fmla="*/ 613226 w 1677213"/>
                <a:gd name="connsiteY270" fmla="*/ 371369 h 2157249"/>
                <a:gd name="connsiteX271" fmla="*/ 560042 w 1677213"/>
                <a:gd name="connsiteY271" fmla="*/ 327687 h 2157249"/>
                <a:gd name="connsiteX272" fmla="*/ 564486 w 1677213"/>
                <a:gd name="connsiteY272" fmla="*/ 344240 h 2157249"/>
                <a:gd name="connsiteX273" fmla="*/ 623495 w 1677213"/>
                <a:gd name="connsiteY273" fmla="*/ 393899 h 2157249"/>
                <a:gd name="connsiteX274" fmla="*/ 655068 w 1677213"/>
                <a:gd name="connsiteY274" fmla="*/ 441566 h 2157249"/>
                <a:gd name="connsiteX275" fmla="*/ 735227 w 1677213"/>
                <a:gd name="connsiteY275" fmla="*/ 546094 h 2157249"/>
                <a:gd name="connsiteX276" fmla="*/ 747182 w 1677213"/>
                <a:gd name="connsiteY276" fmla="*/ 660126 h 2157249"/>
                <a:gd name="connsiteX277" fmla="*/ 781361 w 1677213"/>
                <a:gd name="connsiteY277" fmla="*/ 778909 h 2157249"/>
                <a:gd name="connsiteX278" fmla="*/ 742737 w 1677213"/>
                <a:gd name="connsiteY278" fmla="*/ 736147 h 2157249"/>
                <a:gd name="connsiteX279" fmla="*/ 658133 w 1677213"/>
                <a:gd name="connsiteY279" fmla="*/ 605563 h 2157249"/>
                <a:gd name="connsiteX280" fmla="*/ 624261 w 1677213"/>
                <a:gd name="connsiteY280" fmla="*/ 574602 h 2157249"/>
                <a:gd name="connsiteX281" fmla="*/ 598819 w 1677213"/>
                <a:gd name="connsiteY281" fmla="*/ 451221 h 2157249"/>
                <a:gd name="connsiteX282" fmla="*/ 610620 w 1677213"/>
                <a:gd name="connsiteY282" fmla="*/ 562034 h 2157249"/>
                <a:gd name="connsiteX283" fmla="*/ 606175 w 1677213"/>
                <a:gd name="connsiteY283" fmla="*/ 558049 h 2157249"/>
                <a:gd name="connsiteX284" fmla="*/ 515594 w 1677213"/>
                <a:gd name="connsiteY284" fmla="*/ 444018 h 2157249"/>
                <a:gd name="connsiteX285" fmla="*/ 496282 w 1677213"/>
                <a:gd name="connsiteY285" fmla="*/ 412751 h 2157249"/>
                <a:gd name="connsiteX286" fmla="*/ 472372 w 1677213"/>
                <a:gd name="connsiteY286" fmla="*/ 289677 h 2157249"/>
                <a:gd name="connsiteX287" fmla="*/ 466395 w 1677213"/>
                <a:gd name="connsiteY287" fmla="*/ 284925 h 2157249"/>
                <a:gd name="connsiteX288" fmla="*/ 484481 w 1677213"/>
                <a:gd name="connsiteY288" fmla="*/ 393746 h 2157249"/>
                <a:gd name="connsiteX289" fmla="*/ 444477 w 1677213"/>
                <a:gd name="connsiteY289" fmla="*/ 328607 h 2157249"/>
                <a:gd name="connsiteX290" fmla="*/ 420414 w 1677213"/>
                <a:gd name="connsiteY290" fmla="*/ 237566 h 2157249"/>
                <a:gd name="connsiteX291" fmla="*/ 425472 w 1677213"/>
                <a:gd name="connsiteY291" fmla="*/ 297953 h 2157249"/>
                <a:gd name="connsiteX292" fmla="*/ 424859 w 1677213"/>
                <a:gd name="connsiteY292" fmla="*/ 297034 h 2157249"/>
                <a:gd name="connsiteX293" fmla="*/ 415970 w 1677213"/>
                <a:gd name="connsiteY293" fmla="*/ 297034 h 2157249"/>
                <a:gd name="connsiteX294" fmla="*/ 416430 w 1677213"/>
                <a:gd name="connsiteY294" fmla="*/ 297647 h 2157249"/>
                <a:gd name="connsiteX295" fmla="*/ 375967 w 1677213"/>
                <a:gd name="connsiteY295" fmla="*/ 266074 h 2157249"/>
                <a:gd name="connsiteX296" fmla="*/ 375967 w 1677213"/>
                <a:gd name="connsiteY296" fmla="*/ 275576 h 2157249"/>
                <a:gd name="connsiteX297" fmla="*/ 424859 w 1677213"/>
                <a:gd name="connsiteY297" fmla="*/ 311441 h 2157249"/>
                <a:gd name="connsiteX298" fmla="*/ 506551 w 1677213"/>
                <a:gd name="connsiteY298" fmla="*/ 446470 h 2157249"/>
                <a:gd name="connsiteX299" fmla="*/ 544408 w 1677213"/>
                <a:gd name="connsiteY299" fmla="*/ 498275 h 2157249"/>
                <a:gd name="connsiteX300" fmla="*/ 476817 w 1677213"/>
                <a:gd name="connsiteY300" fmla="*/ 455973 h 2157249"/>
                <a:gd name="connsiteX301" fmla="*/ 484327 w 1677213"/>
                <a:gd name="connsiteY301" fmla="*/ 472526 h 2157249"/>
                <a:gd name="connsiteX302" fmla="*/ 555597 w 1677213"/>
                <a:gd name="connsiteY302" fmla="*/ 513448 h 2157249"/>
                <a:gd name="connsiteX303" fmla="*/ 589776 w 1677213"/>
                <a:gd name="connsiteY303" fmla="*/ 560348 h 2157249"/>
                <a:gd name="connsiteX304" fmla="*/ 622422 w 1677213"/>
                <a:gd name="connsiteY304" fmla="*/ 592688 h 2157249"/>
                <a:gd name="connsiteX305" fmla="*/ 511915 w 1677213"/>
                <a:gd name="connsiteY305" fmla="*/ 563414 h 2157249"/>
                <a:gd name="connsiteX306" fmla="*/ 513908 w 1677213"/>
                <a:gd name="connsiteY306" fmla="*/ 562954 h 2157249"/>
                <a:gd name="connsiteX307" fmla="*/ 453520 w 1677213"/>
                <a:gd name="connsiteY307" fmla="*/ 507931 h 2157249"/>
                <a:gd name="connsiteX308" fmla="*/ 494903 w 1677213"/>
                <a:gd name="connsiteY308" fmla="*/ 560195 h 2157249"/>
                <a:gd name="connsiteX309" fmla="*/ 466242 w 1677213"/>
                <a:gd name="connsiteY309" fmla="*/ 559889 h 2157249"/>
                <a:gd name="connsiteX310" fmla="*/ 383783 w 1677213"/>
                <a:gd name="connsiteY310" fmla="*/ 583492 h 2157249"/>
                <a:gd name="connsiteX311" fmla="*/ 403248 w 1677213"/>
                <a:gd name="connsiteY311" fmla="*/ 586097 h 2157249"/>
                <a:gd name="connsiteX312" fmla="*/ 477124 w 1677213"/>
                <a:gd name="connsiteY312" fmla="*/ 569085 h 2157249"/>
                <a:gd name="connsiteX313" fmla="*/ 522491 w 1677213"/>
                <a:gd name="connsiteY313" fmla="*/ 574449 h 2157249"/>
                <a:gd name="connsiteX314" fmla="*/ 562187 w 1677213"/>
                <a:gd name="connsiteY314" fmla="*/ 586711 h 2157249"/>
                <a:gd name="connsiteX315" fmla="*/ 543642 w 1677213"/>
                <a:gd name="connsiteY315" fmla="*/ 592841 h 2157249"/>
                <a:gd name="connsiteX316" fmla="*/ 482181 w 1677213"/>
                <a:gd name="connsiteY316" fmla="*/ 619050 h 2157249"/>
                <a:gd name="connsiteX317" fmla="*/ 462716 w 1677213"/>
                <a:gd name="connsiteY317" fmla="*/ 633304 h 2157249"/>
                <a:gd name="connsiteX318" fmla="*/ 488159 w 1677213"/>
                <a:gd name="connsiteY318" fmla="*/ 626407 h 2157249"/>
                <a:gd name="connsiteX319" fmla="*/ 551305 w 1677213"/>
                <a:gd name="connsiteY319" fmla="*/ 600964 h 2157249"/>
                <a:gd name="connsiteX320" fmla="*/ 575369 w 1677213"/>
                <a:gd name="connsiteY320" fmla="*/ 590849 h 2157249"/>
                <a:gd name="connsiteX321" fmla="*/ 640660 w 1677213"/>
                <a:gd name="connsiteY321" fmla="*/ 611080 h 2157249"/>
                <a:gd name="connsiteX322" fmla="*/ 709938 w 1677213"/>
                <a:gd name="connsiteY322" fmla="*/ 717295 h 2157249"/>
                <a:gd name="connsiteX323" fmla="*/ 665490 w 1677213"/>
                <a:gd name="connsiteY323" fmla="*/ 703041 h 2157249"/>
                <a:gd name="connsiteX324" fmla="*/ 656600 w 1677213"/>
                <a:gd name="connsiteY324" fmla="*/ 707792 h 2157249"/>
                <a:gd name="connsiteX325" fmla="*/ 715915 w 1677213"/>
                <a:gd name="connsiteY325" fmla="*/ 736300 h 2157249"/>
                <a:gd name="connsiteX326" fmla="*/ 772318 w 1677213"/>
                <a:gd name="connsiteY326" fmla="*/ 809869 h 2157249"/>
                <a:gd name="connsiteX327" fmla="*/ 836231 w 1677213"/>
                <a:gd name="connsiteY327" fmla="*/ 919149 h 2157249"/>
                <a:gd name="connsiteX328" fmla="*/ 837763 w 1677213"/>
                <a:gd name="connsiteY328" fmla="*/ 992718 h 2157249"/>
                <a:gd name="connsiteX329" fmla="*/ 830253 w 1677213"/>
                <a:gd name="connsiteY329" fmla="*/ 983215 h 2157249"/>
                <a:gd name="connsiteX330" fmla="*/ 803278 w 1677213"/>
                <a:gd name="connsiteY330" fmla="*/ 938154 h 2157249"/>
                <a:gd name="connsiteX331" fmla="*/ 813394 w 1677213"/>
                <a:gd name="connsiteY331" fmla="*/ 909340 h 2157249"/>
                <a:gd name="connsiteX332" fmla="*/ 811095 w 1677213"/>
                <a:gd name="connsiteY332" fmla="*/ 892787 h 2157249"/>
                <a:gd name="connsiteX333" fmla="*/ 796381 w 1677213"/>
                <a:gd name="connsiteY333" fmla="*/ 926659 h 2157249"/>
                <a:gd name="connsiteX334" fmla="*/ 794695 w 1677213"/>
                <a:gd name="connsiteY334" fmla="*/ 923900 h 2157249"/>
                <a:gd name="connsiteX335" fmla="*/ 762662 w 1677213"/>
                <a:gd name="connsiteY335" fmla="*/ 884204 h 2157249"/>
                <a:gd name="connsiteX336" fmla="*/ 745649 w 1677213"/>
                <a:gd name="connsiteY336" fmla="*/ 807570 h 2157249"/>
                <a:gd name="connsiteX337" fmla="*/ 733694 w 1677213"/>
                <a:gd name="connsiteY337" fmla="*/ 793316 h 2157249"/>
                <a:gd name="connsiteX338" fmla="*/ 748561 w 1677213"/>
                <a:gd name="connsiteY338" fmla="*/ 864586 h 2157249"/>
                <a:gd name="connsiteX339" fmla="*/ 754539 w 1677213"/>
                <a:gd name="connsiteY339" fmla="*/ 874088 h 2157249"/>
                <a:gd name="connsiteX340" fmla="*/ 741205 w 1677213"/>
                <a:gd name="connsiteY340" fmla="*/ 857535 h 2157249"/>
                <a:gd name="connsiteX341" fmla="*/ 661045 w 1677213"/>
                <a:gd name="connsiteY341" fmla="*/ 774311 h 2157249"/>
                <a:gd name="connsiteX342" fmla="*/ 635756 w 1677213"/>
                <a:gd name="connsiteY342" fmla="*/ 714996 h 2157249"/>
                <a:gd name="connsiteX343" fmla="*/ 626866 w 1677213"/>
                <a:gd name="connsiteY343" fmla="*/ 712544 h 2157249"/>
                <a:gd name="connsiteX344" fmla="*/ 653535 w 1677213"/>
                <a:gd name="connsiteY344" fmla="*/ 774311 h 2157249"/>
                <a:gd name="connsiteX345" fmla="*/ 678671 w 1677213"/>
                <a:gd name="connsiteY345" fmla="*/ 801899 h 2157249"/>
                <a:gd name="connsiteX346" fmla="*/ 641733 w 1677213"/>
                <a:gd name="connsiteY346" fmla="*/ 798067 h 2157249"/>
                <a:gd name="connsiteX347" fmla="*/ 689860 w 1677213"/>
                <a:gd name="connsiteY347" fmla="*/ 814007 h 2157249"/>
                <a:gd name="connsiteX348" fmla="*/ 729403 w 1677213"/>
                <a:gd name="connsiteY348" fmla="*/ 857382 h 2157249"/>
                <a:gd name="connsiteX349" fmla="*/ 775383 w 1677213"/>
                <a:gd name="connsiteY349" fmla="*/ 923900 h 2157249"/>
                <a:gd name="connsiteX350" fmla="*/ 788258 w 1677213"/>
                <a:gd name="connsiteY350" fmla="*/ 945358 h 2157249"/>
                <a:gd name="connsiteX351" fmla="*/ 781208 w 1677213"/>
                <a:gd name="connsiteY351" fmla="*/ 961604 h 2157249"/>
                <a:gd name="connsiteX352" fmla="*/ 723579 w 1677213"/>
                <a:gd name="connsiteY352" fmla="*/ 1004366 h 2157249"/>
                <a:gd name="connsiteX353" fmla="*/ 709785 w 1677213"/>
                <a:gd name="connsiteY353" fmla="*/ 942599 h 2157249"/>
                <a:gd name="connsiteX354" fmla="*/ 677138 w 1677213"/>
                <a:gd name="connsiteY354" fmla="*/ 903056 h 2157249"/>
                <a:gd name="connsiteX355" fmla="*/ 677598 w 1677213"/>
                <a:gd name="connsiteY355" fmla="*/ 904589 h 2157249"/>
                <a:gd name="connsiteX356" fmla="*/ 571537 w 1677213"/>
                <a:gd name="connsiteY356" fmla="*/ 821517 h 2157249"/>
                <a:gd name="connsiteX357" fmla="*/ 523410 w 1677213"/>
                <a:gd name="connsiteY357" fmla="*/ 777989 h 2157249"/>
                <a:gd name="connsiteX358" fmla="*/ 495363 w 1677213"/>
                <a:gd name="connsiteY358" fmla="*/ 702735 h 2157249"/>
                <a:gd name="connsiteX359" fmla="*/ 481569 w 1677213"/>
                <a:gd name="connsiteY359" fmla="*/ 690780 h 2157249"/>
                <a:gd name="connsiteX360" fmla="*/ 498428 w 1677213"/>
                <a:gd name="connsiteY360" fmla="*/ 747029 h 2157249"/>
                <a:gd name="connsiteX361" fmla="*/ 490918 w 1677213"/>
                <a:gd name="connsiteY361" fmla="*/ 750094 h 2157249"/>
                <a:gd name="connsiteX362" fmla="*/ 497508 w 1677213"/>
                <a:gd name="connsiteY362" fmla="*/ 760517 h 2157249"/>
                <a:gd name="connsiteX363" fmla="*/ 414897 w 1677213"/>
                <a:gd name="connsiteY363" fmla="*/ 716988 h 2157249"/>
                <a:gd name="connsiteX364" fmla="*/ 421794 w 1677213"/>
                <a:gd name="connsiteY364" fmla="*/ 733541 h 2157249"/>
                <a:gd name="connsiteX365" fmla="*/ 513602 w 1677213"/>
                <a:gd name="connsiteY365" fmla="*/ 783200 h 2157249"/>
                <a:gd name="connsiteX366" fmla="*/ 562494 w 1677213"/>
                <a:gd name="connsiteY366" fmla="*/ 831020 h 2157249"/>
                <a:gd name="connsiteX367" fmla="*/ 686948 w 1677213"/>
                <a:gd name="connsiteY367" fmla="*/ 935549 h 2157249"/>
                <a:gd name="connsiteX368" fmla="*/ 705340 w 1677213"/>
                <a:gd name="connsiteY368" fmla="*/ 1049580 h 2157249"/>
                <a:gd name="connsiteX369" fmla="*/ 758371 w 1677213"/>
                <a:gd name="connsiteY369" fmla="*/ 1168363 h 2157249"/>
                <a:gd name="connsiteX370" fmla="*/ 698443 w 1677213"/>
                <a:gd name="connsiteY370" fmla="*/ 1125601 h 2157249"/>
                <a:gd name="connsiteX371" fmla="*/ 567092 w 1677213"/>
                <a:gd name="connsiteY371" fmla="*/ 995017 h 2157249"/>
                <a:gd name="connsiteX372" fmla="*/ 514521 w 1677213"/>
                <a:gd name="connsiteY372" fmla="*/ 964057 h 2157249"/>
                <a:gd name="connsiteX373" fmla="*/ 474978 w 1677213"/>
                <a:gd name="connsiteY373" fmla="*/ 840676 h 2157249"/>
                <a:gd name="connsiteX374" fmla="*/ 493370 w 1677213"/>
                <a:gd name="connsiteY374" fmla="*/ 951642 h 2157249"/>
                <a:gd name="connsiteX375" fmla="*/ 486473 w 1677213"/>
                <a:gd name="connsiteY375" fmla="*/ 947657 h 2157249"/>
                <a:gd name="connsiteX376" fmla="*/ 345926 w 1677213"/>
                <a:gd name="connsiteY376" fmla="*/ 833625 h 2157249"/>
                <a:gd name="connsiteX377" fmla="*/ 316039 w 1677213"/>
                <a:gd name="connsiteY377" fmla="*/ 802359 h 2157249"/>
                <a:gd name="connsiteX378" fmla="*/ 279101 w 1677213"/>
                <a:gd name="connsiteY378" fmla="*/ 679285 h 2157249"/>
                <a:gd name="connsiteX379" fmla="*/ 269905 w 1677213"/>
                <a:gd name="connsiteY379" fmla="*/ 674533 h 2157249"/>
                <a:gd name="connsiteX380" fmla="*/ 297953 w 1677213"/>
                <a:gd name="connsiteY380" fmla="*/ 783354 h 2157249"/>
                <a:gd name="connsiteX381" fmla="*/ 235726 w 1677213"/>
                <a:gd name="connsiteY381" fmla="*/ 718215 h 2157249"/>
                <a:gd name="connsiteX382" fmla="*/ 198482 w 1677213"/>
                <a:gd name="connsiteY382" fmla="*/ 627173 h 2157249"/>
                <a:gd name="connsiteX383" fmla="*/ 206299 w 1677213"/>
                <a:gd name="connsiteY383" fmla="*/ 687408 h 2157249"/>
                <a:gd name="connsiteX384" fmla="*/ 205379 w 1677213"/>
                <a:gd name="connsiteY384" fmla="*/ 686488 h 2157249"/>
                <a:gd name="connsiteX385" fmla="*/ 191585 w 1677213"/>
                <a:gd name="connsiteY385" fmla="*/ 686488 h 2157249"/>
                <a:gd name="connsiteX386" fmla="*/ 192198 w 1677213"/>
                <a:gd name="connsiteY386" fmla="*/ 687101 h 2157249"/>
                <a:gd name="connsiteX387" fmla="*/ 129358 w 1677213"/>
                <a:gd name="connsiteY387" fmla="*/ 655528 h 2157249"/>
                <a:gd name="connsiteX388" fmla="*/ 129358 w 1677213"/>
                <a:gd name="connsiteY388" fmla="*/ 665031 h 2157249"/>
                <a:gd name="connsiteX389" fmla="*/ 205379 w 1677213"/>
                <a:gd name="connsiteY389" fmla="*/ 700895 h 2157249"/>
                <a:gd name="connsiteX390" fmla="*/ 268679 w 1677213"/>
                <a:gd name="connsiteY390" fmla="*/ 768333 h 2157249"/>
                <a:gd name="connsiteX391" fmla="*/ 143919 w 1677213"/>
                <a:gd name="connsiteY391" fmla="*/ 744883 h 2157249"/>
                <a:gd name="connsiteX392" fmla="*/ 278795 w 1677213"/>
                <a:gd name="connsiteY392" fmla="*/ 779062 h 2157249"/>
                <a:gd name="connsiteX393" fmla="*/ 332132 w 1677213"/>
                <a:gd name="connsiteY393" fmla="*/ 835925 h 2157249"/>
                <a:gd name="connsiteX394" fmla="*/ 390834 w 1677213"/>
                <a:gd name="connsiteY394" fmla="*/ 887729 h 2157249"/>
                <a:gd name="connsiteX395" fmla="*/ 285998 w 1677213"/>
                <a:gd name="connsiteY395" fmla="*/ 845427 h 2157249"/>
                <a:gd name="connsiteX396" fmla="*/ 297493 w 1677213"/>
                <a:gd name="connsiteY396" fmla="*/ 861980 h 2157249"/>
                <a:gd name="connsiteX397" fmla="*/ 408000 w 1677213"/>
                <a:gd name="connsiteY397" fmla="*/ 902903 h 2157249"/>
                <a:gd name="connsiteX398" fmla="*/ 461030 w 1677213"/>
                <a:gd name="connsiteY398" fmla="*/ 949803 h 2157249"/>
                <a:gd name="connsiteX399" fmla="*/ 529388 w 1677213"/>
                <a:gd name="connsiteY399" fmla="*/ 993331 h 2157249"/>
                <a:gd name="connsiteX400" fmla="*/ 414590 w 1677213"/>
                <a:gd name="connsiteY400" fmla="*/ 980916 h 2157249"/>
                <a:gd name="connsiteX401" fmla="*/ 325848 w 1677213"/>
                <a:gd name="connsiteY401" fmla="*/ 934936 h 2157249"/>
                <a:gd name="connsiteX402" fmla="*/ 319564 w 1677213"/>
                <a:gd name="connsiteY402" fmla="*/ 941220 h 2157249"/>
                <a:gd name="connsiteX403" fmla="*/ 403555 w 1677213"/>
                <a:gd name="connsiteY403" fmla="*/ 990266 h 2157249"/>
                <a:gd name="connsiteX404" fmla="*/ 548700 w 1677213"/>
                <a:gd name="connsiteY404" fmla="*/ 1008811 h 2157249"/>
                <a:gd name="connsiteX405" fmla="*/ 647711 w 1677213"/>
                <a:gd name="connsiteY405" fmla="*/ 1106443 h 2157249"/>
                <a:gd name="connsiteX406" fmla="*/ 578587 w 1677213"/>
                <a:gd name="connsiteY406" fmla="*/ 1092189 h 2157249"/>
                <a:gd name="connsiteX407" fmla="*/ 564793 w 1677213"/>
                <a:gd name="connsiteY407" fmla="*/ 1096940 h 2157249"/>
                <a:gd name="connsiteX408" fmla="*/ 657060 w 1677213"/>
                <a:gd name="connsiteY408" fmla="*/ 1125448 h 2157249"/>
                <a:gd name="connsiteX409" fmla="*/ 744576 w 1677213"/>
                <a:gd name="connsiteY409" fmla="*/ 1199017 h 2157249"/>
                <a:gd name="connsiteX410" fmla="*/ 843741 w 1677213"/>
                <a:gd name="connsiteY410" fmla="*/ 1308297 h 2157249"/>
                <a:gd name="connsiteX411" fmla="*/ 846040 w 1677213"/>
                <a:gd name="connsiteY411" fmla="*/ 1381866 h 2157249"/>
                <a:gd name="connsiteX412" fmla="*/ 834545 w 1677213"/>
                <a:gd name="connsiteY412" fmla="*/ 1372363 h 2157249"/>
                <a:gd name="connsiteX413" fmla="*/ 779215 w 1677213"/>
                <a:gd name="connsiteY413" fmla="*/ 1313049 h 2157249"/>
                <a:gd name="connsiteX414" fmla="*/ 729556 w 1677213"/>
                <a:gd name="connsiteY414" fmla="*/ 1273352 h 2157249"/>
                <a:gd name="connsiteX415" fmla="*/ 703041 w 1677213"/>
                <a:gd name="connsiteY415" fmla="*/ 1196718 h 2157249"/>
                <a:gd name="connsiteX416" fmla="*/ 684649 w 1677213"/>
                <a:gd name="connsiteY416" fmla="*/ 1182464 h 2157249"/>
                <a:gd name="connsiteX417" fmla="*/ 707639 w 1677213"/>
                <a:gd name="connsiteY417" fmla="*/ 1253734 h 2157249"/>
                <a:gd name="connsiteX418" fmla="*/ 716835 w 1677213"/>
                <a:gd name="connsiteY418" fmla="*/ 1263236 h 2157249"/>
                <a:gd name="connsiteX419" fmla="*/ 696144 w 1677213"/>
                <a:gd name="connsiteY419" fmla="*/ 1246683 h 2157249"/>
                <a:gd name="connsiteX420" fmla="*/ 571690 w 1677213"/>
                <a:gd name="connsiteY420" fmla="*/ 1163459 h 2157249"/>
                <a:gd name="connsiteX421" fmla="*/ 532453 w 1677213"/>
                <a:gd name="connsiteY421" fmla="*/ 1104144 h 2157249"/>
                <a:gd name="connsiteX422" fmla="*/ 518659 w 1677213"/>
                <a:gd name="connsiteY422" fmla="*/ 1101845 h 2157249"/>
                <a:gd name="connsiteX423" fmla="*/ 560195 w 1677213"/>
                <a:gd name="connsiteY423" fmla="*/ 1163612 h 2157249"/>
                <a:gd name="connsiteX424" fmla="*/ 599125 w 1677213"/>
                <a:gd name="connsiteY424" fmla="*/ 1191200 h 2157249"/>
                <a:gd name="connsiteX425" fmla="*/ 541803 w 1677213"/>
                <a:gd name="connsiteY425" fmla="*/ 1187368 h 2157249"/>
                <a:gd name="connsiteX426" fmla="*/ 616444 w 1677213"/>
                <a:gd name="connsiteY426" fmla="*/ 1203308 h 2157249"/>
                <a:gd name="connsiteX427" fmla="*/ 677752 w 1677213"/>
                <a:gd name="connsiteY427" fmla="*/ 1246683 h 2157249"/>
                <a:gd name="connsiteX428" fmla="*/ 749175 w 1677213"/>
                <a:gd name="connsiteY428" fmla="*/ 1313202 h 2157249"/>
                <a:gd name="connsiteX429" fmla="*/ 845887 w 1677213"/>
                <a:gd name="connsiteY429" fmla="*/ 1424781 h 2157249"/>
                <a:gd name="connsiteX430" fmla="*/ 848186 w 1677213"/>
                <a:gd name="connsiteY430" fmla="*/ 1552913 h 2157249"/>
                <a:gd name="connsiteX431" fmla="*/ 829794 w 1677213"/>
                <a:gd name="connsiteY431" fmla="*/ 1555365 h 2157249"/>
                <a:gd name="connsiteX432" fmla="*/ 772165 w 1677213"/>
                <a:gd name="connsiteY432" fmla="*/ 1467543 h 2157249"/>
                <a:gd name="connsiteX433" fmla="*/ 756532 w 1677213"/>
                <a:gd name="connsiteY433" fmla="*/ 1447924 h 2157249"/>
                <a:gd name="connsiteX434" fmla="*/ 701661 w 1677213"/>
                <a:gd name="connsiteY434" fmla="*/ 1315347 h 2157249"/>
                <a:gd name="connsiteX435" fmla="*/ 690626 w 1677213"/>
                <a:gd name="connsiteY435" fmla="*/ 1312129 h 2157249"/>
                <a:gd name="connsiteX436" fmla="*/ 730476 w 1677213"/>
                <a:gd name="connsiteY436" fmla="*/ 1415278 h 2157249"/>
                <a:gd name="connsiteX437" fmla="*/ 652462 w 1677213"/>
                <a:gd name="connsiteY437" fmla="*/ 1317953 h 2157249"/>
                <a:gd name="connsiteX438" fmla="*/ 583338 w 1677213"/>
                <a:gd name="connsiteY438" fmla="*/ 1253887 h 2157249"/>
                <a:gd name="connsiteX439" fmla="*/ 523410 w 1677213"/>
                <a:gd name="connsiteY439" fmla="*/ 1194572 h 2157249"/>
                <a:gd name="connsiteX440" fmla="*/ 479576 w 1677213"/>
                <a:gd name="connsiteY440" fmla="*/ 1156562 h 2157249"/>
                <a:gd name="connsiteX441" fmla="*/ 440339 w 1677213"/>
                <a:gd name="connsiteY441" fmla="*/ 1137556 h 2157249"/>
                <a:gd name="connsiteX442" fmla="*/ 391907 w 1677213"/>
                <a:gd name="connsiteY442" fmla="*/ 1120850 h 2157249"/>
                <a:gd name="connsiteX443" fmla="*/ 327381 w 1677213"/>
                <a:gd name="connsiteY443" fmla="*/ 1025824 h 2157249"/>
                <a:gd name="connsiteX444" fmla="*/ 315886 w 1677213"/>
                <a:gd name="connsiteY444" fmla="*/ 1021073 h 2157249"/>
                <a:gd name="connsiteX445" fmla="*/ 375813 w 1677213"/>
                <a:gd name="connsiteY445" fmla="*/ 1120850 h 2157249"/>
                <a:gd name="connsiteX446" fmla="*/ 304391 w 1677213"/>
                <a:gd name="connsiteY446" fmla="*/ 1120850 h 2157249"/>
                <a:gd name="connsiteX447" fmla="*/ 191432 w 1677213"/>
                <a:gd name="connsiteY447" fmla="*/ 1104144 h 2157249"/>
                <a:gd name="connsiteX448" fmla="*/ 156946 w 1677213"/>
                <a:gd name="connsiteY448" fmla="*/ 1073337 h 2157249"/>
                <a:gd name="connsiteX449" fmla="*/ 150050 w 1677213"/>
                <a:gd name="connsiteY449" fmla="*/ 1073337 h 2157249"/>
                <a:gd name="connsiteX450" fmla="*/ 186987 w 1677213"/>
                <a:gd name="connsiteY450" fmla="*/ 1108895 h 2157249"/>
                <a:gd name="connsiteX451" fmla="*/ 261016 w 1677213"/>
                <a:gd name="connsiteY451" fmla="*/ 1123609 h 2157249"/>
                <a:gd name="connsiteX452" fmla="*/ 189286 w 1677213"/>
                <a:gd name="connsiteY452" fmla="*/ 1139855 h 2157249"/>
                <a:gd name="connsiteX453" fmla="*/ 196183 w 1677213"/>
                <a:gd name="connsiteY453" fmla="*/ 1146906 h 2157249"/>
                <a:gd name="connsiteX454" fmla="*/ 279561 w 1677213"/>
                <a:gd name="connsiteY454" fmla="*/ 1127287 h 2157249"/>
                <a:gd name="connsiteX455" fmla="*/ 306690 w 1677213"/>
                <a:gd name="connsiteY455" fmla="*/ 1132805 h 2157249"/>
                <a:gd name="connsiteX456" fmla="*/ 394359 w 1677213"/>
                <a:gd name="connsiteY456" fmla="*/ 1137556 h 2157249"/>
                <a:gd name="connsiteX457" fmla="*/ 488925 w 1677213"/>
                <a:gd name="connsiteY457" fmla="*/ 1180318 h 2157249"/>
                <a:gd name="connsiteX458" fmla="*/ 541956 w 1677213"/>
                <a:gd name="connsiteY458" fmla="*/ 1244384 h 2157249"/>
                <a:gd name="connsiteX459" fmla="*/ 581039 w 1677213"/>
                <a:gd name="connsiteY459" fmla="*/ 1281015 h 2157249"/>
                <a:gd name="connsiteX460" fmla="*/ 456586 w 1677213"/>
                <a:gd name="connsiteY460" fmla="*/ 1237334 h 2157249"/>
                <a:gd name="connsiteX461" fmla="*/ 606482 w 1677213"/>
                <a:gd name="connsiteY461" fmla="*/ 1304925 h 2157249"/>
                <a:gd name="connsiteX462" fmla="*/ 643266 w 1677213"/>
                <a:gd name="connsiteY462" fmla="*/ 1339410 h 2157249"/>
                <a:gd name="connsiteX463" fmla="*/ 730782 w 1677213"/>
                <a:gd name="connsiteY463" fmla="*/ 1479498 h 2157249"/>
                <a:gd name="connsiteX464" fmla="*/ 624721 w 1677213"/>
                <a:gd name="connsiteY464" fmla="*/ 1422482 h 2157249"/>
                <a:gd name="connsiteX465" fmla="*/ 551919 w 1677213"/>
                <a:gd name="connsiteY465" fmla="*/ 1388610 h 2157249"/>
                <a:gd name="connsiteX466" fmla="*/ 544715 w 1677213"/>
                <a:gd name="connsiteY466" fmla="*/ 1343855 h 2157249"/>
                <a:gd name="connsiteX467" fmla="*/ 550999 w 1677213"/>
                <a:gd name="connsiteY467" fmla="*/ 1302626 h 2157249"/>
                <a:gd name="connsiteX468" fmla="*/ 533526 w 1677213"/>
                <a:gd name="connsiteY468" fmla="*/ 1343855 h 2157249"/>
                <a:gd name="connsiteX469" fmla="*/ 511303 w 1677213"/>
                <a:gd name="connsiteY469" fmla="*/ 1291591 h 2157249"/>
                <a:gd name="connsiteX470" fmla="*/ 536438 w 1677213"/>
                <a:gd name="connsiteY470" fmla="*/ 1381559 h 2157249"/>
                <a:gd name="connsiteX471" fmla="*/ 507164 w 1677213"/>
                <a:gd name="connsiteY471" fmla="*/ 1367918 h 2157249"/>
                <a:gd name="connsiteX472" fmla="*/ 451221 w 1677213"/>
                <a:gd name="connsiteY472" fmla="*/ 1339104 h 2157249"/>
                <a:gd name="connsiteX473" fmla="*/ 396504 w 1677213"/>
                <a:gd name="connsiteY473" fmla="*/ 1246837 h 2157249"/>
                <a:gd name="connsiteX474" fmla="*/ 375813 w 1677213"/>
                <a:gd name="connsiteY474" fmla="*/ 1237334 h 2157249"/>
                <a:gd name="connsiteX475" fmla="*/ 436814 w 1677213"/>
                <a:gd name="connsiteY475" fmla="*/ 1331747 h 2157249"/>
                <a:gd name="connsiteX476" fmla="*/ 405701 w 1677213"/>
                <a:gd name="connsiteY476" fmla="*/ 1315654 h 2157249"/>
                <a:gd name="connsiteX477" fmla="*/ 299639 w 1677213"/>
                <a:gd name="connsiteY477" fmla="*/ 1287146 h 2157249"/>
                <a:gd name="connsiteX478" fmla="*/ 216721 w 1677213"/>
                <a:gd name="connsiteY478" fmla="*/ 1256339 h 2157249"/>
                <a:gd name="connsiteX479" fmla="*/ 202927 w 1677213"/>
                <a:gd name="connsiteY479" fmla="*/ 1252201 h 2157249"/>
                <a:gd name="connsiteX480" fmla="*/ 135949 w 1677213"/>
                <a:gd name="connsiteY480" fmla="*/ 1151810 h 2157249"/>
                <a:gd name="connsiteX481" fmla="*/ 119856 w 1677213"/>
                <a:gd name="connsiteY481" fmla="*/ 1147059 h 2157249"/>
                <a:gd name="connsiteX482" fmla="*/ 179937 w 1677213"/>
                <a:gd name="connsiteY482" fmla="*/ 1245304 h 2157249"/>
                <a:gd name="connsiteX483" fmla="*/ 89815 w 1677213"/>
                <a:gd name="connsiteY483" fmla="*/ 1218329 h 2157249"/>
                <a:gd name="connsiteX484" fmla="*/ 27588 w 1677213"/>
                <a:gd name="connsiteY484" fmla="*/ 1182617 h 2157249"/>
                <a:gd name="connsiteX485" fmla="*/ 0 w 1677213"/>
                <a:gd name="connsiteY485" fmla="*/ 1177866 h 2157249"/>
                <a:gd name="connsiteX486" fmla="*/ 76021 w 1677213"/>
                <a:gd name="connsiteY486" fmla="*/ 1230130 h 2157249"/>
                <a:gd name="connsiteX487" fmla="*/ 193578 w 1677213"/>
                <a:gd name="connsiteY487" fmla="*/ 1263390 h 2157249"/>
                <a:gd name="connsiteX488" fmla="*/ 287991 w 1677213"/>
                <a:gd name="connsiteY488" fmla="*/ 1301400 h 2157249"/>
                <a:gd name="connsiteX489" fmla="*/ 297340 w 1677213"/>
                <a:gd name="connsiteY489" fmla="*/ 1303393 h 2157249"/>
                <a:gd name="connsiteX490" fmla="*/ 251053 w 1677213"/>
                <a:gd name="connsiteY490" fmla="*/ 1313202 h 2157249"/>
                <a:gd name="connsiteX491" fmla="*/ 186527 w 1677213"/>
                <a:gd name="connsiteY491" fmla="*/ 1313202 h 2157249"/>
                <a:gd name="connsiteX492" fmla="*/ 209518 w 1677213"/>
                <a:gd name="connsiteY492" fmla="*/ 1325003 h 2157249"/>
                <a:gd name="connsiteX493" fmla="*/ 264847 w 1677213"/>
                <a:gd name="connsiteY493" fmla="*/ 1325003 h 2157249"/>
                <a:gd name="connsiteX494" fmla="*/ 310981 w 1677213"/>
                <a:gd name="connsiteY494" fmla="*/ 1315501 h 2157249"/>
                <a:gd name="connsiteX495" fmla="*/ 292589 w 1677213"/>
                <a:gd name="connsiteY495" fmla="*/ 1358263 h 2157249"/>
                <a:gd name="connsiteX496" fmla="*/ 306383 w 1677213"/>
                <a:gd name="connsiteY496" fmla="*/ 1363014 h 2157249"/>
                <a:gd name="connsiteX497" fmla="*/ 337803 w 1677213"/>
                <a:gd name="connsiteY497" fmla="*/ 1312435 h 2157249"/>
                <a:gd name="connsiteX498" fmla="*/ 384703 w 1677213"/>
                <a:gd name="connsiteY498" fmla="*/ 1325003 h 2157249"/>
                <a:gd name="connsiteX499" fmla="*/ 534599 w 1677213"/>
                <a:gd name="connsiteY499" fmla="*/ 1410527 h 2157249"/>
                <a:gd name="connsiteX500" fmla="*/ 271745 w 1677213"/>
                <a:gd name="connsiteY500" fmla="*/ 1417577 h 2157249"/>
                <a:gd name="connsiteX501" fmla="*/ 82765 w 1677213"/>
                <a:gd name="connsiteY501" fmla="*/ 1370064 h 2157249"/>
                <a:gd name="connsiteX502" fmla="*/ 68971 w 1677213"/>
                <a:gd name="connsiteY502" fmla="*/ 1382019 h 2157249"/>
                <a:gd name="connsiteX503" fmla="*/ 121235 w 1677213"/>
                <a:gd name="connsiteY503" fmla="*/ 1394587 h 2157249"/>
                <a:gd name="connsiteX504" fmla="*/ 64219 w 1677213"/>
                <a:gd name="connsiteY504" fmla="*/ 1410374 h 2157249"/>
                <a:gd name="connsiteX505" fmla="*/ 148210 w 1677213"/>
                <a:gd name="connsiteY505" fmla="*/ 1401024 h 2157249"/>
                <a:gd name="connsiteX506" fmla="*/ 255498 w 1677213"/>
                <a:gd name="connsiteY506" fmla="*/ 1426927 h 2157249"/>
                <a:gd name="connsiteX507" fmla="*/ 108054 w 1677213"/>
                <a:gd name="connsiteY507" fmla="*/ 1474440 h 2157249"/>
                <a:gd name="connsiteX508" fmla="*/ 108054 w 1677213"/>
                <a:gd name="connsiteY508" fmla="*/ 1486395 h 2157249"/>
                <a:gd name="connsiteX509" fmla="*/ 274043 w 1677213"/>
                <a:gd name="connsiteY509" fmla="*/ 1434130 h 2157249"/>
                <a:gd name="connsiteX510" fmla="*/ 562187 w 1677213"/>
                <a:gd name="connsiteY510" fmla="*/ 1426927 h 2157249"/>
                <a:gd name="connsiteX511" fmla="*/ 631771 w 1677213"/>
                <a:gd name="connsiteY511" fmla="*/ 1461259 h 2157249"/>
                <a:gd name="connsiteX512" fmla="*/ 566939 w 1677213"/>
                <a:gd name="connsiteY512" fmla="*/ 1486395 h 2157249"/>
                <a:gd name="connsiteX513" fmla="*/ 460877 w 1677213"/>
                <a:gd name="connsiteY513" fmla="*/ 1481643 h 2157249"/>
                <a:gd name="connsiteX514" fmla="*/ 486166 w 1677213"/>
                <a:gd name="connsiteY514" fmla="*/ 1491146 h 2157249"/>
                <a:gd name="connsiteX515" fmla="*/ 555290 w 1677213"/>
                <a:gd name="connsiteY515" fmla="*/ 1502948 h 2157249"/>
                <a:gd name="connsiteX516" fmla="*/ 511456 w 1677213"/>
                <a:gd name="connsiteY516" fmla="*/ 1559963 h 2157249"/>
                <a:gd name="connsiteX517" fmla="*/ 541343 w 1677213"/>
                <a:gd name="connsiteY517" fmla="*/ 1540958 h 2157249"/>
                <a:gd name="connsiteX518" fmla="*/ 557436 w 1677213"/>
                <a:gd name="connsiteY518" fmla="*/ 1526704 h 2157249"/>
                <a:gd name="connsiteX519" fmla="*/ 585177 w 1677213"/>
                <a:gd name="connsiteY519" fmla="*/ 1507546 h 2157249"/>
                <a:gd name="connsiteX520" fmla="*/ 619663 w 1677213"/>
                <a:gd name="connsiteY520" fmla="*/ 1493445 h 2157249"/>
                <a:gd name="connsiteX521" fmla="*/ 679131 w 1677213"/>
                <a:gd name="connsiteY521" fmla="*/ 1488387 h 2157249"/>
                <a:gd name="connsiteX522" fmla="*/ 744116 w 1677213"/>
                <a:gd name="connsiteY522" fmla="*/ 1526704 h 2157249"/>
                <a:gd name="connsiteX523" fmla="*/ 824582 w 1677213"/>
                <a:gd name="connsiteY523" fmla="*/ 1665105 h 2157249"/>
                <a:gd name="connsiteX524" fmla="*/ 835771 w 1677213"/>
                <a:gd name="connsiteY524" fmla="*/ 2157249 h 2157249"/>
                <a:gd name="connsiteX525" fmla="*/ 926046 w 1677213"/>
                <a:gd name="connsiteY525" fmla="*/ 2153265 h 2157249"/>
                <a:gd name="connsiteX526" fmla="*/ 919149 w 1677213"/>
                <a:gd name="connsiteY526" fmla="*/ 1633532 h 2157249"/>
                <a:gd name="connsiteX527" fmla="*/ 966049 w 1677213"/>
                <a:gd name="connsiteY527" fmla="*/ 1560576 h 2157249"/>
                <a:gd name="connsiteX528" fmla="*/ 1228137 w 1677213"/>
                <a:gd name="connsiteY528" fmla="*/ 1507546 h 2157249"/>
                <a:gd name="connsiteX529" fmla="*/ 1401636 w 1677213"/>
                <a:gd name="connsiteY529" fmla="*/ 1520573 h 2157249"/>
                <a:gd name="connsiteX530" fmla="*/ 1398878 w 1677213"/>
                <a:gd name="connsiteY530" fmla="*/ 1508925 h 2157249"/>
                <a:gd name="connsiteX531" fmla="*/ 1244383 w 1677213"/>
                <a:gd name="connsiteY531" fmla="*/ 1496204 h 2157249"/>
                <a:gd name="connsiteX532" fmla="*/ 1342935 w 1677213"/>
                <a:gd name="connsiteY532" fmla="*/ 1446545 h 2157249"/>
                <a:gd name="connsiteX533" fmla="*/ 1426773 w 1677213"/>
                <a:gd name="connsiteY533" fmla="*/ 1436429 h 2157249"/>
                <a:gd name="connsiteX534" fmla="*/ 1367765 w 1677213"/>
                <a:gd name="connsiteY534" fmla="*/ 1433977 h 2157249"/>
                <a:gd name="connsiteX535" fmla="*/ 1415890 w 1677213"/>
                <a:gd name="connsiteY535" fmla="*/ 1409761 h 2157249"/>
                <a:gd name="connsiteX536" fmla="*/ 1399644 w 1677213"/>
                <a:gd name="connsiteY536" fmla="*/ 1401331 h 2157249"/>
                <a:gd name="connsiteX537" fmla="*/ 1226451 w 1677213"/>
                <a:gd name="connsiteY537" fmla="*/ 1490533 h 2157249"/>
                <a:gd name="connsiteX538" fmla="*/ 981069 w 1677213"/>
                <a:gd name="connsiteY538" fmla="*/ 1538966 h 2157249"/>
                <a:gd name="connsiteX539" fmla="*/ 1008964 w 1677213"/>
                <a:gd name="connsiteY539" fmla="*/ 1500342 h 2157249"/>
                <a:gd name="connsiteX540" fmla="*/ 1094641 w 1677213"/>
                <a:gd name="connsiteY540" fmla="*/ 1462638 h 2157249"/>
                <a:gd name="connsiteX541" fmla="*/ 1145985 w 1677213"/>
                <a:gd name="connsiteY541" fmla="*/ 1444246 h 2157249"/>
                <a:gd name="connsiteX542" fmla="*/ 1301553 w 1677213"/>
                <a:gd name="connsiteY542" fmla="*/ 1384012 h 2157249"/>
                <a:gd name="connsiteX543" fmla="*/ 1479038 w 1677213"/>
                <a:gd name="connsiteY543" fmla="*/ 1303239 h 2157249"/>
                <a:gd name="connsiteX544" fmla="*/ 1559656 w 1677213"/>
                <a:gd name="connsiteY544" fmla="*/ 1279483 h 2157249"/>
                <a:gd name="connsiteX545" fmla="*/ 1645026 w 1677213"/>
                <a:gd name="connsiteY545" fmla="*/ 1269980 h 2157249"/>
                <a:gd name="connsiteX546" fmla="*/ 1677213 w 1677213"/>
                <a:gd name="connsiteY546" fmla="*/ 1229671 h 2157249"/>
                <a:gd name="connsiteX547" fmla="*/ 1645026 w 1677213"/>
                <a:gd name="connsiteY547" fmla="*/ 1253427 h 2157249"/>
                <a:gd name="connsiteX548" fmla="*/ 840522 w 1677213"/>
                <a:gd name="connsiteY548" fmla="*/ 1231050 h 2157249"/>
                <a:gd name="connsiteX549" fmla="*/ 839143 w 1677213"/>
                <a:gd name="connsiteY549" fmla="*/ 1231970 h 2157249"/>
                <a:gd name="connsiteX550" fmla="*/ 774617 w 1677213"/>
                <a:gd name="connsiteY550" fmla="*/ 1153803 h 2157249"/>
                <a:gd name="connsiteX551" fmla="*/ 733081 w 1677213"/>
                <a:gd name="connsiteY551" fmla="*/ 1025517 h 2157249"/>
                <a:gd name="connsiteX552" fmla="*/ 788411 w 1677213"/>
                <a:gd name="connsiteY552" fmla="*/ 973253 h 2157249"/>
                <a:gd name="connsiteX553" fmla="*/ 795921 w 1677213"/>
                <a:gd name="connsiteY553" fmla="*/ 957466 h 2157249"/>
                <a:gd name="connsiteX554" fmla="*/ 838070 w 1677213"/>
                <a:gd name="connsiteY554" fmla="*/ 1035173 h 2157249"/>
                <a:gd name="connsiteX555" fmla="*/ 840522 w 1677213"/>
                <a:gd name="connsiteY555" fmla="*/ 1230897 h 2157249"/>
                <a:gd name="connsiteX556" fmla="*/ 881138 w 1677213"/>
                <a:gd name="connsiteY556" fmla="*/ 880832 h 2157249"/>
                <a:gd name="connsiteX557" fmla="*/ 913784 w 1677213"/>
                <a:gd name="connsiteY557" fmla="*/ 774004 h 2157249"/>
                <a:gd name="connsiteX558" fmla="*/ 949496 w 1677213"/>
                <a:gd name="connsiteY558" fmla="*/ 693232 h 2157249"/>
                <a:gd name="connsiteX559" fmla="*/ 986587 w 1677213"/>
                <a:gd name="connsiteY559" fmla="*/ 638668 h 2157249"/>
                <a:gd name="connsiteX560" fmla="*/ 1038545 w 1677213"/>
                <a:gd name="connsiteY560" fmla="*/ 598359 h 2157249"/>
                <a:gd name="connsiteX561" fmla="*/ 1071344 w 1677213"/>
                <a:gd name="connsiteY561" fmla="*/ 564793 h 2157249"/>
                <a:gd name="connsiteX562" fmla="*/ 1107209 w 1677213"/>
                <a:gd name="connsiteY562" fmla="*/ 605869 h 2157249"/>
                <a:gd name="connsiteX563" fmla="*/ 1144146 w 1677213"/>
                <a:gd name="connsiteY563" fmla="*/ 703194 h 2157249"/>
                <a:gd name="connsiteX564" fmla="*/ 1128053 w 1677213"/>
                <a:gd name="connsiteY564" fmla="*/ 788718 h 2157249"/>
                <a:gd name="connsiteX565" fmla="*/ 1086517 w 1677213"/>
                <a:gd name="connsiteY565" fmla="*/ 665337 h 2157249"/>
                <a:gd name="connsiteX566" fmla="*/ 1075023 w 1677213"/>
                <a:gd name="connsiteY566" fmla="*/ 660586 h 2157249"/>
                <a:gd name="connsiteX567" fmla="*/ 1116558 w 1677213"/>
                <a:gd name="connsiteY567" fmla="*/ 786419 h 2157249"/>
                <a:gd name="connsiteX568" fmla="*/ 1118858 w 1677213"/>
                <a:gd name="connsiteY568" fmla="*/ 864739 h 2157249"/>
                <a:gd name="connsiteX569" fmla="*/ 1086517 w 1677213"/>
                <a:gd name="connsiteY569" fmla="*/ 917003 h 2157249"/>
                <a:gd name="connsiteX570" fmla="*/ 1035939 w 1677213"/>
                <a:gd name="connsiteY570" fmla="*/ 853244 h 2157249"/>
                <a:gd name="connsiteX571" fmla="*/ 1040230 w 1677213"/>
                <a:gd name="connsiteY571" fmla="*/ 842822 h 2157249"/>
                <a:gd name="connsiteX572" fmla="*/ 1040230 w 1677213"/>
                <a:gd name="connsiteY572" fmla="*/ 823816 h 2157249"/>
                <a:gd name="connsiteX573" fmla="*/ 1033640 w 1677213"/>
                <a:gd name="connsiteY573" fmla="*/ 836844 h 2157249"/>
                <a:gd name="connsiteX574" fmla="*/ 1063528 w 1677213"/>
                <a:gd name="connsiteY574" fmla="*/ 748255 h 2157249"/>
                <a:gd name="connsiteX575" fmla="*/ 1049580 w 1677213"/>
                <a:gd name="connsiteY575" fmla="*/ 743504 h 2157249"/>
                <a:gd name="connsiteX576" fmla="*/ 1038698 w 1677213"/>
                <a:gd name="connsiteY576" fmla="*/ 765575 h 2157249"/>
                <a:gd name="connsiteX577" fmla="*/ 1029808 w 1677213"/>
                <a:gd name="connsiteY577" fmla="*/ 769100 h 2157249"/>
                <a:gd name="connsiteX578" fmla="*/ 1003446 w 1677213"/>
                <a:gd name="connsiteY578" fmla="*/ 777989 h 2157249"/>
                <a:gd name="connsiteX579" fmla="*/ 994557 w 1677213"/>
                <a:gd name="connsiteY579" fmla="*/ 753006 h 2157249"/>
                <a:gd name="connsiteX580" fmla="*/ 980762 w 1677213"/>
                <a:gd name="connsiteY580" fmla="*/ 745803 h 2157249"/>
                <a:gd name="connsiteX581" fmla="*/ 990878 w 1677213"/>
                <a:gd name="connsiteY581" fmla="*/ 782587 h 2157249"/>
                <a:gd name="connsiteX582" fmla="*/ 970647 w 1677213"/>
                <a:gd name="connsiteY582" fmla="*/ 790557 h 2157249"/>
                <a:gd name="connsiteX583" fmla="*/ 935089 w 1677213"/>
                <a:gd name="connsiteY583" fmla="*/ 842822 h 2157249"/>
                <a:gd name="connsiteX584" fmla="*/ 875621 w 1677213"/>
                <a:gd name="connsiteY584" fmla="*/ 914091 h 2157249"/>
                <a:gd name="connsiteX585" fmla="*/ 881598 w 1677213"/>
                <a:gd name="connsiteY585" fmla="*/ 880832 h 2157249"/>
                <a:gd name="connsiteX586" fmla="*/ 1019539 w 1677213"/>
                <a:gd name="connsiteY586" fmla="*/ 829028 h 2157249"/>
                <a:gd name="connsiteX587" fmla="*/ 1005592 w 1677213"/>
                <a:gd name="connsiteY587" fmla="*/ 785346 h 2157249"/>
                <a:gd name="connsiteX588" fmla="*/ 1034253 w 1677213"/>
                <a:gd name="connsiteY588" fmla="*/ 777529 h 2157249"/>
                <a:gd name="connsiteX589" fmla="*/ 1019693 w 1677213"/>
                <a:gd name="connsiteY589" fmla="*/ 829028 h 2157249"/>
                <a:gd name="connsiteX590" fmla="*/ 881138 w 1677213"/>
                <a:gd name="connsiteY590" fmla="*/ 942599 h 2157249"/>
                <a:gd name="connsiteX591" fmla="*/ 940606 w 1677213"/>
                <a:gd name="connsiteY591" fmla="*/ 854777 h 2157249"/>
                <a:gd name="connsiteX592" fmla="*/ 989499 w 1677213"/>
                <a:gd name="connsiteY592" fmla="*/ 823970 h 2157249"/>
                <a:gd name="connsiteX593" fmla="*/ 946430 w 1677213"/>
                <a:gd name="connsiteY593" fmla="*/ 835925 h 2157249"/>
                <a:gd name="connsiteX594" fmla="*/ 974632 w 1677213"/>
                <a:gd name="connsiteY594" fmla="*/ 797914 h 2157249"/>
                <a:gd name="connsiteX595" fmla="*/ 992257 w 1677213"/>
                <a:gd name="connsiteY595" fmla="*/ 789791 h 2157249"/>
                <a:gd name="connsiteX596" fmla="*/ 1005592 w 1677213"/>
                <a:gd name="connsiteY596" fmla="*/ 838837 h 2157249"/>
                <a:gd name="connsiteX597" fmla="*/ 1020612 w 1677213"/>
                <a:gd name="connsiteY597" fmla="*/ 862287 h 2157249"/>
                <a:gd name="connsiteX598" fmla="*/ 1008657 w 1677213"/>
                <a:gd name="connsiteY598" fmla="*/ 885890 h 2157249"/>
                <a:gd name="connsiteX599" fmla="*/ 972946 w 1677213"/>
                <a:gd name="connsiteY599" fmla="*/ 923900 h 2157249"/>
                <a:gd name="connsiteX600" fmla="*/ 987813 w 1677213"/>
                <a:gd name="connsiteY600" fmla="*/ 897692 h 2157249"/>
                <a:gd name="connsiteX601" fmla="*/ 986280 w 1677213"/>
                <a:gd name="connsiteY601" fmla="*/ 881139 h 2157249"/>
                <a:gd name="connsiteX602" fmla="*/ 959612 w 1677213"/>
                <a:gd name="connsiteY602" fmla="*/ 921448 h 2157249"/>
                <a:gd name="connsiteX603" fmla="*/ 920988 w 1677213"/>
                <a:gd name="connsiteY603" fmla="*/ 954707 h 2157249"/>
                <a:gd name="connsiteX604" fmla="*/ 876387 w 1677213"/>
                <a:gd name="connsiteY604" fmla="*/ 980916 h 2157249"/>
                <a:gd name="connsiteX605" fmla="*/ 880832 w 1677213"/>
                <a:gd name="connsiteY605" fmla="*/ 942906 h 2157249"/>
                <a:gd name="connsiteX606" fmla="*/ 877613 w 1677213"/>
                <a:gd name="connsiteY606" fmla="*/ 1173574 h 2157249"/>
                <a:gd name="connsiteX607" fmla="*/ 878226 w 1677213"/>
                <a:gd name="connsiteY607" fmla="*/ 1018620 h 2157249"/>
                <a:gd name="connsiteX608" fmla="*/ 910872 w 1677213"/>
                <a:gd name="connsiteY608" fmla="*/ 973406 h 2157249"/>
                <a:gd name="connsiteX609" fmla="*/ 962830 w 1677213"/>
                <a:gd name="connsiteY609" fmla="*/ 944898 h 2157249"/>
                <a:gd name="connsiteX610" fmla="*/ 1007431 w 1677213"/>
                <a:gd name="connsiteY610" fmla="*/ 904589 h 2157249"/>
                <a:gd name="connsiteX611" fmla="*/ 1026590 w 1677213"/>
                <a:gd name="connsiteY611" fmla="*/ 871023 h 2157249"/>
                <a:gd name="connsiteX612" fmla="*/ 1072723 w 1677213"/>
                <a:gd name="connsiteY612" fmla="*/ 943059 h 2157249"/>
                <a:gd name="connsiteX613" fmla="*/ 915164 w 1677213"/>
                <a:gd name="connsiteY613" fmla="*/ 1074410 h 2157249"/>
                <a:gd name="connsiteX614" fmla="*/ 916237 w 1677213"/>
                <a:gd name="connsiteY614" fmla="*/ 1067973 h 2157249"/>
                <a:gd name="connsiteX615" fmla="*/ 917156 w 1677213"/>
                <a:gd name="connsiteY615" fmla="*/ 1061076 h 2157249"/>
                <a:gd name="connsiteX616" fmla="*/ 939380 w 1677213"/>
                <a:gd name="connsiteY616" fmla="*/ 1012490 h 2157249"/>
                <a:gd name="connsiteX617" fmla="*/ 960838 w 1677213"/>
                <a:gd name="connsiteY617" fmla="*/ 988580 h 2157249"/>
                <a:gd name="connsiteX618" fmla="*/ 980762 w 1677213"/>
                <a:gd name="connsiteY618" fmla="*/ 958386 h 2157249"/>
                <a:gd name="connsiteX619" fmla="*/ 962830 w 1677213"/>
                <a:gd name="connsiteY619" fmla="*/ 969115 h 2157249"/>
                <a:gd name="connsiteX620" fmla="*/ 923747 w 1677213"/>
                <a:gd name="connsiteY620" fmla="*/ 1010190 h 2157249"/>
                <a:gd name="connsiteX621" fmla="*/ 901063 w 1677213"/>
                <a:gd name="connsiteY621" fmla="*/ 1058317 h 2157249"/>
                <a:gd name="connsiteX622" fmla="*/ 897538 w 1677213"/>
                <a:gd name="connsiteY622" fmla="*/ 1086825 h 2157249"/>
                <a:gd name="connsiteX623" fmla="*/ 896925 w 1677213"/>
                <a:gd name="connsiteY623" fmla="*/ 1098166 h 2157249"/>
                <a:gd name="connsiteX624" fmla="*/ 880678 w 1677213"/>
                <a:gd name="connsiteY624" fmla="*/ 1163612 h 2157249"/>
                <a:gd name="connsiteX625" fmla="*/ 877766 w 1677213"/>
                <a:gd name="connsiteY625" fmla="*/ 1173421 h 215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1677213" h="2157249">
                  <a:moveTo>
                    <a:pt x="1645946" y="1253427"/>
                  </a:moveTo>
                  <a:lnTo>
                    <a:pt x="1592916" y="1267681"/>
                  </a:lnTo>
                  <a:lnTo>
                    <a:pt x="1549080" y="1262930"/>
                  </a:lnTo>
                  <a:cubicBezTo>
                    <a:pt x="1549080" y="1262930"/>
                    <a:pt x="1572071" y="1246377"/>
                    <a:pt x="1581421" y="1217869"/>
                  </a:cubicBezTo>
                  <a:cubicBezTo>
                    <a:pt x="1590616" y="1189361"/>
                    <a:pt x="1588317" y="1189361"/>
                    <a:pt x="1588317" y="1189361"/>
                  </a:cubicBezTo>
                  <a:lnTo>
                    <a:pt x="1523792" y="1277184"/>
                  </a:lnTo>
                  <a:lnTo>
                    <a:pt x="1463863" y="1296189"/>
                  </a:lnTo>
                  <a:lnTo>
                    <a:pt x="1323317" y="1348453"/>
                  </a:lnTo>
                  <a:lnTo>
                    <a:pt x="1362553" y="1327149"/>
                  </a:lnTo>
                  <a:cubicBezTo>
                    <a:pt x="1362553" y="1327149"/>
                    <a:pt x="1447770" y="1277337"/>
                    <a:pt x="1468615" y="1248829"/>
                  </a:cubicBezTo>
                  <a:cubicBezTo>
                    <a:pt x="1489306" y="1220321"/>
                    <a:pt x="1482409" y="1210818"/>
                    <a:pt x="1482409" y="1210818"/>
                  </a:cubicBezTo>
                  <a:lnTo>
                    <a:pt x="1422482" y="1274885"/>
                  </a:lnTo>
                  <a:lnTo>
                    <a:pt x="1376348" y="1298641"/>
                  </a:lnTo>
                  <a:cubicBezTo>
                    <a:pt x="1376348" y="1298641"/>
                    <a:pt x="1403936" y="1267834"/>
                    <a:pt x="1401636" y="1255879"/>
                  </a:cubicBezTo>
                  <a:cubicBezTo>
                    <a:pt x="1399338" y="1244078"/>
                    <a:pt x="1408534" y="1220168"/>
                    <a:pt x="1417730" y="1208366"/>
                  </a:cubicBezTo>
                  <a:cubicBezTo>
                    <a:pt x="1426926" y="1196565"/>
                    <a:pt x="1454514" y="1163305"/>
                    <a:pt x="1454514" y="1163305"/>
                  </a:cubicBezTo>
                  <a:lnTo>
                    <a:pt x="1396885" y="1206067"/>
                  </a:lnTo>
                  <a:cubicBezTo>
                    <a:pt x="1396885" y="1206067"/>
                    <a:pt x="1410680" y="1170509"/>
                    <a:pt x="1410680" y="1153803"/>
                  </a:cubicBezTo>
                  <a:cubicBezTo>
                    <a:pt x="1410680" y="1137096"/>
                    <a:pt x="1406082" y="1122996"/>
                    <a:pt x="1406082" y="1122996"/>
                  </a:cubicBezTo>
                  <a:lnTo>
                    <a:pt x="1387536" y="1196565"/>
                  </a:lnTo>
                  <a:lnTo>
                    <a:pt x="1380639" y="1265382"/>
                  </a:lnTo>
                  <a:lnTo>
                    <a:pt x="1350751" y="1303393"/>
                  </a:lnTo>
                  <a:cubicBezTo>
                    <a:pt x="1350751" y="1303393"/>
                    <a:pt x="1302319" y="1343702"/>
                    <a:pt x="1277029" y="1357956"/>
                  </a:cubicBezTo>
                  <a:cubicBezTo>
                    <a:pt x="1251587" y="1372210"/>
                    <a:pt x="1151044" y="1422022"/>
                    <a:pt x="1151044" y="1422022"/>
                  </a:cubicBezTo>
                  <a:cubicBezTo>
                    <a:pt x="1151044" y="1422022"/>
                    <a:pt x="1226451" y="1329448"/>
                    <a:pt x="1237946" y="1315194"/>
                  </a:cubicBezTo>
                  <a:cubicBezTo>
                    <a:pt x="1249441" y="1300940"/>
                    <a:pt x="1240246" y="1296189"/>
                    <a:pt x="1240246" y="1296189"/>
                  </a:cubicBezTo>
                  <a:cubicBezTo>
                    <a:pt x="1219554" y="1322244"/>
                    <a:pt x="1181084" y="1357803"/>
                    <a:pt x="1181084" y="1357803"/>
                  </a:cubicBezTo>
                  <a:lnTo>
                    <a:pt x="1126214" y="1420489"/>
                  </a:lnTo>
                  <a:lnTo>
                    <a:pt x="1009730" y="1462485"/>
                  </a:lnTo>
                  <a:lnTo>
                    <a:pt x="1053565" y="1400718"/>
                  </a:lnTo>
                  <a:lnTo>
                    <a:pt x="1106595" y="1346154"/>
                  </a:lnTo>
                  <a:lnTo>
                    <a:pt x="1134184" y="1303393"/>
                  </a:lnTo>
                  <a:cubicBezTo>
                    <a:pt x="1134184" y="1303393"/>
                    <a:pt x="1175719" y="1260631"/>
                    <a:pt x="1187215" y="1251128"/>
                  </a:cubicBezTo>
                  <a:cubicBezTo>
                    <a:pt x="1198710" y="1241625"/>
                    <a:pt x="1240246" y="1236874"/>
                    <a:pt x="1240246" y="1236874"/>
                  </a:cubicBezTo>
                  <a:cubicBezTo>
                    <a:pt x="1240246" y="1236874"/>
                    <a:pt x="1258638" y="1248829"/>
                    <a:pt x="1272585" y="1248829"/>
                  </a:cubicBezTo>
                  <a:lnTo>
                    <a:pt x="1284080" y="1248829"/>
                  </a:lnTo>
                  <a:lnTo>
                    <a:pt x="1251741" y="1220321"/>
                  </a:lnTo>
                  <a:lnTo>
                    <a:pt x="1270133" y="1194266"/>
                  </a:lnTo>
                  <a:lnTo>
                    <a:pt x="1317799" y="1187828"/>
                  </a:lnTo>
                  <a:lnTo>
                    <a:pt x="1350751" y="1142001"/>
                  </a:lnTo>
                  <a:cubicBezTo>
                    <a:pt x="1350751" y="1142001"/>
                    <a:pt x="1468309" y="1004213"/>
                    <a:pt x="1475206" y="982909"/>
                  </a:cubicBezTo>
                  <a:cubicBezTo>
                    <a:pt x="1482102" y="961604"/>
                    <a:pt x="1479804" y="961604"/>
                    <a:pt x="1479804" y="961604"/>
                  </a:cubicBezTo>
                  <a:lnTo>
                    <a:pt x="1396885" y="1077935"/>
                  </a:lnTo>
                  <a:cubicBezTo>
                    <a:pt x="1396885" y="1077935"/>
                    <a:pt x="1381405" y="1094948"/>
                    <a:pt x="1364392" y="1113800"/>
                  </a:cubicBezTo>
                  <a:cubicBezTo>
                    <a:pt x="1365006" y="1102458"/>
                    <a:pt x="1366078" y="1079928"/>
                    <a:pt x="1366998" y="1055864"/>
                  </a:cubicBezTo>
                  <a:cubicBezTo>
                    <a:pt x="1412978" y="954401"/>
                    <a:pt x="1397192" y="966662"/>
                    <a:pt x="1397192" y="966662"/>
                  </a:cubicBezTo>
                  <a:lnTo>
                    <a:pt x="1368071" y="1026284"/>
                  </a:lnTo>
                  <a:cubicBezTo>
                    <a:pt x="1368838" y="999002"/>
                    <a:pt x="1369144" y="974939"/>
                    <a:pt x="1367765" y="968501"/>
                  </a:cubicBezTo>
                  <a:cubicBezTo>
                    <a:pt x="1364087" y="951948"/>
                    <a:pt x="1362246" y="964823"/>
                    <a:pt x="1362246" y="964823"/>
                  </a:cubicBezTo>
                  <a:lnTo>
                    <a:pt x="1351671" y="1127747"/>
                  </a:lnTo>
                  <a:cubicBezTo>
                    <a:pt x="1338031" y="1142768"/>
                    <a:pt x="1325463" y="1156408"/>
                    <a:pt x="1320865" y="1161006"/>
                  </a:cubicBezTo>
                  <a:cubicBezTo>
                    <a:pt x="1309370" y="1172808"/>
                    <a:pt x="1265534" y="1182311"/>
                    <a:pt x="1265534" y="1182311"/>
                  </a:cubicBezTo>
                  <a:lnTo>
                    <a:pt x="1235494" y="1215570"/>
                  </a:lnTo>
                  <a:cubicBezTo>
                    <a:pt x="1235494" y="1215570"/>
                    <a:pt x="1255112" y="1099239"/>
                    <a:pt x="1255112" y="1075329"/>
                  </a:cubicBezTo>
                  <a:cubicBezTo>
                    <a:pt x="1255112" y="1051420"/>
                    <a:pt x="1247756" y="1064294"/>
                    <a:pt x="1247756" y="1064294"/>
                  </a:cubicBezTo>
                  <a:lnTo>
                    <a:pt x="1221241" y="1221394"/>
                  </a:lnTo>
                  <a:lnTo>
                    <a:pt x="1170968" y="1241779"/>
                  </a:lnTo>
                  <a:cubicBezTo>
                    <a:pt x="1143227" y="1260784"/>
                    <a:pt x="1104144" y="1327302"/>
                    <a:pt x="1104144" y="1327302"/>
                  </a:cubicBezTo>
                  <a:lnTo>
                    <a:pt x="1025670" y="1403323"/>
                  </a:lnTo>
                  <a:cubicBezTo>
                    <a:pt x="1025670" y="1403323"/>
                    <a:pt x="958845" y="1500649"/>
                    <a:pt x="942752" y="1524405"/>
                  </a:cubicBezTo>
                  <a:cubicBezTo>
                    <a:pt x="926659" y="1548162"/>
                    <a:pt x="917310" y="1564715"/>
                    <a:pt x="910412" y="1569466"/>
                  </a:cubicBezTo>
                  <a:cubicBezTo>
                    <a:pt x="903516" y="1574217"/>
                    <a:pt x="903516" y="1505400"/>
                    <a:pt x="903516" y="1505400"/>
                  </a:cubicBezTo>
                  <a:cubicBezTo>
                    <a:pt x="903516" y="1505400"/>
                    <a:pt x="905815" y="1415125"/>
                    <a:pt x="908113" y="1408075"/>
                  </a:cubicBezTo>
                  <a:cubicBezTo>
                    <a:pt x="910412" y="1400871"/>
                    <a:pt x="958845" y="1363014"/>
                    <a:pt x="958845" y="1363014"/>
                  </a:cubicBezTo>
                  <a:lnTo>
                    <a:pt x="1039464" y="1334506"/>
                  </a:lnTo>
                  <a:lnTo>
                    <a:pt x="1108588" y="1294196"/>
                  </a:lnTo>
                  <a:cubicBezTo>
                    <a:pt x="1108588" y="1294196"/>
                    <a:pt x="1154722" y="1244384"/>
                    <a:pt x="1159320" y="1232429"/>
                  </a:cubicBezTo>
                  <a:cubicBezTo>
                    <a:pt x="1163918" y="1220474"/>
                    <a:pt x="1159320" y="1213424"/>
                    <a:pt x="1159320" y="1213424"/>
                  </a:cubicBezTo>
                  <a:lnTo>
                    <a:pt x="1144607" y="1232276"/>
                  </a:lnTo>
                  <a:lnTo>
                    <a:pt x="1111041" y="1275191"/>
                  </a:lnTo>
                  <a:lnTo>
                    <a:pt x="1055711" y="1313202"/>
                  </a:lnTo>
                  <a:lnTo>
                    <a:pt x="1078700" y="1287146"/>
                  </a:lnTo>
                  <a:cubicBezTo>
                    <a:pt x="1103990" y="1246837"/>
                    <a:pt x="1076402" y="1270440"/>
                    <a:pt x="1076402" y="1270440"/>
                  </a:cubicBezTo>
                  <a:lnTo>
                    <a:pt x="1034866" y="1310749"/>
                  </a:lnTo>
                  <a:lnTo>
                    <a:pt x="974939" y="1344009"/>
                  </a:lnTo>
                  <a:lnTo>
                    <a:pt x="905815" y="1370064"/>
                  </a:lnTo>
                  <a:lnTo>
                    <a:pt x="912711" y="1332054"/>
                  </a:lnTo>
                  <a:cubicBezTo>
                    <a:pt x="912711" y="1332054"/>
                    <a:pt x="963443" y="1263236"/>
                    <a:pt x="1004826" y="1244231"/>
                  </a:cubicBezTo>
                  <a:cubicBezTo>
                    <a:pt x="1046361" y="1225226"/>
                    <a:pt x="1078548" y="1225226"/>
                    <a:pt x="1080846" y="1213424"/>
                  </a:cubicBezTo>
                  <a:cubicBezTo>
                    <a:pt x="1083146" y="1201469"/>
                    <a:pt x="1014022" y="1225226"/>
                    <a:pt x="1014022" y="1225226"/>
                  </a:cubicBezTo>
                  <a:cubicBezTo>
                    <a:pt x="1014022" y="1225226"/>
                    <a:pt x="1039464" y="1196718"/>
                    <a:pt x="1057856" y="1187215"/>
                  </a:cubicBezTo>
                  <a:cubicBezTo>
                    <a:pt x="1076249" y="1177713"/>
                    <a:pt x="1159320" y="1165758"/>
                    <a:pt x="1170815" y="1163459"/>
                  </a:cubicBezTo>
                  <a:cubicBezTo>
                    <a:pt x="1182310" y="1161160"/>
                    <a:pt x="1189207" y="1146906"/>
                    <a:pt x="1189207" y="1146906"/>
                  </a:cubicBezTo>
                  <a:lnTo>
                    <a:pt x="1143073" y="1158707"/>
                  </a:lnTo>
                  <a:cubicBezTo>
                    <a:pt x="1143073" y="1158707"/>
                    <a:pt x="1085444" y="1170662"/>
                    <a:pt x="1050806" y="1180165"/>
                  </a:cubicBezTo>
                  <a:cubicBezTo>
                    <a:pt x="1016321" y="1189668"/>
                    <a:pt x="995476" y="1232429"/>
                    <a:pt x="995476" y="1232429"/>
                  </a:cubicBezTo>
                  <a:lnTo>
                    <a:pt x="903362" y="1303699"/>
                  </a:lnTo>
                  <a:lnTo>
                    <a:pt x="912558" y="1270440"/>
                  </a:lnTo>
                  <a:cubicBezTo>
                    <a:pt x="924053" y="1230130"/>
                    <a:pt x="963290" y="1163612"/>
                    <a:pt x="963290" y="1163612"/>
                  </a:cubicBezTo>
                  <a:lnTo>
                    <a:pt x="1011569" y="1099546"/>
                  </a:lnTo>
                  <a:lnTo>
                    <a:pt x="1169742" y="1079928"/>
                  </a:lnTo>
                  <a:lnTo>
                    <a:pt x="1250361" y="1039618"/>
                  </a:lnTo>
                  <a:lnTo>
                    <a:pt x="1307990" y="1001607"/>
                  </a:lnTo>
                  <a:lnTo>
                    <a:pt x="1312588" y="982602"/>
                  </a:lnTo>
                  <a:lnTo>
                    <a:pt x="1261856" y="1022912"/>
                  </a:lnTo>
                  <a:lnTo>
                    <a:pt x="1185836" y="1053719"/>
                  </a:lnTo>
                  <a:lnTo>
                    <a:pt x="1222773" y="1006206"/>
                  </a:lnTo>
                  <a:lnTo>
                    <a:pt x="1252814" y="942139"/>
                  </a:lnTo>
                  <a:lnTo>
                    <a:pt x="1286226" y="864739"/>
                  </a:lnTo>
                  <a:cubicBezTo>
                    <a:pt x="1290364" y="864432"/>
                    <a:pt x="1297414" y="861980"/>
                    <a:pt x="1305385" y="857842"/>
                  </a:cubicBezTo>
                  <a:lnTo>
                    <a:pt x="1365772" y="826422"/>
                  </a:lnTo>
                  <a:cubicBezTo>
                    <a:pt x="1379260" y="819372"/>
                    <a:pt x="1390908" y="810482"/>
                    <a:pt x="1391675" y="806804"/>
                  </a:cubicBezTo>
                  <a:cubicBezTo>
                    <a:pt x="1392441" y="803125"/>
                    <a:pt x="1381865" y="805578"/>
                    <a:pt x="1368224" y="812321"/>
                  </a:cubicBezTo>
                  <a:lnTo>
                    <a:pt x="1308297" y="842055"/>
                  </a:lnTo>
                  <a:cubicBezTo>
                    <a:pt x="1302012" y="845121"/>
                    <a:pt x="1296188" y="848799"/>
                    <a:pt x="1291590" y="852324"/>
                  </a:cubicBezTo>
                  <a:lnTo>
                    <a:pt x="1308143" y="814161"/>
                  </a:lnTo>
                  <a:lnTo>
                    <a:pt x="1333433" y="776150"/>
                  </a:lnTo>
                  <a:cubicBezTo>
                    <a:pt x="1333433" y="776150"/>
                    <a:pt x="1391061" y="740592"/>
                    <a:pt x="1400258" y="733388"/>
                  </a:cubicBezTo>
                  <a:cubicBezTo>
                    <a:pt x="1409453" y="726338"/>
                    <a:pt x="1404855" y="714383"/>
                    <a:pt x="1404855" y="714383"/>
                  </a:cubicBezTo>
                  <a:cubicBezTo>
                    <a:pt x="1404855" y="714383"/>
                    <a:pt x="1349526" y="754846"/>
                    <a:pt x="1333433" y="761896"/>
                  </a:cubicBezTo>
                  <a:cubicBezTo>
                    <a:pt x="1328681" y="764042"/>
                    <a:pt x="1322090" y="772472"/>
                    <a:pt x="1315041" y="783967"/>
                  </a:cubicBezTo>
                  <a:cubicBezTo>
                    <a:pt x="1311822" y="735687"/>
                    <a:pt x="1302166" y="718521"/>
                    <a:pt x="1302166" y="718521"/>
                  </a:cubicBezTo>
                  <a:lnTo>
                    <a:pt x="1304771" y="800060"/>
                  </a:lnTo>
                  <a:lnTo>
                    <a:pt x="1306458" y="798834"/>
                  </a:lnTo>
                  <a:cubicBezTo>
                    <a:pt x="1292050" y="825349"/>
                    <a:pt x="1277029" y="859834"/>
                    <a:pt x="1268907" y="880526"/>
                  </a:cubicBezTo>
                  <a:cubicBezTo>
                    <a:pt x="1255112" y="916084"/>
                    <a:pt x="1225072" y="980303"/>
                    <a:pt x="1225072" y="980303"/>
                  </a:cubicBezTo>
                  <a:lnTo>
                    <a:pt x="1238866" y="918536"/>
                  </a:lnTo>
                  <a:cubicBezTo>
                    <a:pt x="1243464" y="890028"/>
                    <a:pt x="1234268" y="880526"/>
                    <a:pt x="1234268" y="880526"/>
                  </a:cubicBezTo>
                  <a:lnTo>
                    <a:pt x="1211278" y="977851"/>
                  </a:lnTo>
                  <a:lnTo>
                    <a:pt x="1162845" y="1061076"/>
                  </a:lnTo>
                  <a:cubicBezTo>
                    <a:pt x="1162845" y="1061076"/>
                    <a:pt x="1021685" y="1058317"/>
                    <a:pt x="997929" y="1080540"/>
                  </a:cubicBezTo>
                  <a:cubicBezTo>
                    <a:pt x="951948" y="1123609"/>
                    <a:pt x="884970" y="1232583"/>
                    <a:pt x="884970" y="1232583"/>
                  </a:cubicBezTo>
                  <a:cubicBezTo>
                    <a:pt x="884970" y="1232583"/>
                    <a:pt x="925279" y="1135104"/>
                    <a:pt x="922980" y="1120850"/>
                  </a:cubicBezTo>
                  <a:cubicBezTo>
                    <a:pt x="920682" y="1106596"/>
                    <a:pt x="1097707" y="953021"/>
                    <a:pt x="1097707" y="953021"/>
                  </a:cubicBezTo>
                  <a:lnTo>
                    <a:pt x="1136943" y="879453"/>
                  </a:lnTo>
                  <a:cubicBezTo>
                    <a:pt x="1136943" y="879453"/>
                    <a:pt x="1139242" y="848492"/>
                    <a:pt x="1155335" y="817686"/>
                  </a:cubicBezTo>
                  <a:cubicBezTo>
                    <a:pt x="1171428" y="786725"/>
                    <a:pt x="1335119" y="672847"/>
                    <a:pt x="1358109" y="646638"/>
                  </a:cubicBezTo>
                  <a:cubicBezTo>
                    <a:pt x="1381099" y="620583"/>
                    <a:pt x="1355809" y="627633"/>
                    <a:pt x="1355809" y="627633"/>
                  </a:cubicBezTo>
                  <a:lnTo>
                    <a:pt x="1282088" y="691699"/>
                  </a:lnTo>
                  <a:lnTo>
                    <a:pt x="1192273" y="770019"/>
                  </a:lnTo>
                  <a:cubicBezTo>
                    <a:pt x="1192273" y="770019"/>
                    <a:pt x="1143839" y="808030"/>
                    <a:pt x="1148438" y="784273"/>
                  </a:cubicBezTo>
                  <a:cubicBezTo>
                    <a:pt x="1153036" y="760517"/>
                    <a:pt x="1180624" y="703501"/>
                    <a:pt x="1180624" y="703501"/>
                  </a:cubicBezTo>
                  <a:cubicBezTo>
                    <a:pt x="1180624" y="703501"/>
                    <a:pt x="1217561" y="667789"/>
                    <a:pt x="1229056" y="658440"/>
                  </a:cubicBezTo>
                  <a:cubicBezTo>
                    <a:pt x="1240552" y="648937"/>
                    <a:pt x="1339716" y="515901"/>
                    <a:pt x="1346614" y="499348"/>
                  </a:cubicBezTo>
                  <a:cubicBezTo>
                    <a:pt x="1353511" y="482795"/>
                    <a:pt x="1355809" y="456586"/>
                    <a:pt x="1355809" y="456586"/>
                  </a:cubicBezTo>
                  <a:cubicBezTo>
                    <a:pt x="1355809" y="456586"/>
                    <a:pt x="1325770" y="506398"/>
                    <a:pt x="1307377" y="537358"/>
                  </a:cubicBezTo>
                  <a:cubicBezTo>
                    <a:pt x="1288985" y="568165"/>
                    <a:pt x="1247449" y="613379"/>
                    <a:pt x="1242851" y="620429"/>
                  </a:cubicBezTo>
                  <a:cubicBezTo>
                    <a:pt x="1238253" y="627633"/>
                    <a:pt x="1187521" y="660892"/>
                    <a:pt x="1187521" y="660892"/>
                  </a:cubicBezTo>
                  <a:lnTo>
                    <a:pt x="1201315" y="594374"/>
                  </a:lnTo>
                  <a:cubicBezTo>
                    <a:pt x="1201315" y="594374"/>
                    <a:pt x="1205914" y="554064"/>
                    <a:pt x="1222007" y="527856"/>
                  </a:cubicBezTo>
                  <a:cubicBezTo>
                    <a:pt x="1238253" y="501800"/>
                    <a:pt x="1233502" y="463790"/>
                    <a:pt x="1224305" y="497049"/>
                  </a:cubicBezTo>
                  <a:cubicBezTo>
                    <a:pt x="1215109" y="530308"/>
                    <a:pt x="1199017" y="568318"/>
                    <a:pt x="1199017" y="568318"/>
                  </a:cubicBezTo>
                  <a:lnTo>
                    <a:pt x="1164378" y="691852"/>
                  </a:lnTo>
                  <a:lnTo>
                    <a:pt x="1132038" y="606329"/>
                  </a:lnTo>
                  <a:cubicBezTo>
                    <a:pt x="1132038" y="606329"/>
                    <a:pt x="1136636" y="568318"/>
                    <a:pt x="1138936" y="542263"/>
                  </a:cubicBezTo>
                  <a:cubicBezTo>
                    <a:pt x="1141234" y="516054"/>
                    <a:pt x="1136636" y="513755"/>
                    <a:pt x="1136636" y="513755"/>
                  </a:cubicBezTo>
                  <a:lnTo>
                    <a:pt x="1115792" y="592075"/>
                  </a:lnTo>
                  <a:cubicBezTo>
                    <a:pt x="1115792" y="592075"/>
                    <a:pt x="1094027" y="567399"/>
                    <a:pt x="1076709" y="550539"/>
                  </a:cubicBezTo>
                  <a:lnTo>
                    <a:pt x="1078088" y="541803"/>
                  </a:lnTo>
                  <a:lnTo>
                    <a:pt x="1073643" y="547474"/>
                  </a:lnTo>
                  <a:cubicBezTo>
                    <a:pt x="1067052" y="541190"/>
                    <a:pt x="1061382" y="536439"/>
                    <a:pt x="1058316" y="535212"/>
                  </a:cubicBezTo>
                  <a:cubicBezTo>
                    <a:pt x="1046821" y="530461"/>
                    <a:pt x="1046821" y="537511"/>
                    <a:pt x="1046821" y="537511"/>
                  </a:cubicBezTo>
                  <a:lnTo>
                    <a:pt x="1064907" y="558203"/>
                  </a:lnTo>
                  <a:lnTo>
                    <a:pt x="1045595" y="582112"/>
                  </a:lnTo>
                  <a:lnTo>
                    <a:pt x="996702" y="612919"/>
                  </a:lnTo>
                  <a:lnTo>
                    <a:pt x="1024597" y="572457"/>
                  </a:lnTo>
                  <a:lnTo>
                    <a:pt x="1044829" y="504252"/>
                  </a:lnTo>
                  <a:lnTo>
                    <a:pt x="1075329" y="373055"/>
                  </a:lnTo>
                  <a:lnTo>
                    <a:pt x="1091575" y="335044"/>
                  </a:lnTo>
                  <a:cubicBezTo>
                    <a:pt x="1091575" y="335044"/>
                    <a:pt x="1128666" y="299486"/>
                    <a:pt x="1134644" y="292282"/>
                  </a:cubicBezTo>
                  <a:cubicBezTo>
                    <a:pt x="1140621" y="285232"/>
                    <a:pt x="1137709" y="273277"/>
                    <a:pt x="1137709" y="273277"/>
                  </a:cubicBezTo>
                  <a:cubicBezTo>
                    <a:pt x="1137709" y="273277"/>
                    <a:pt x="1101998" y="313740"/>
                    <a:pt x="1091729" y="320790"/>
                  </a:cubicBezTo>
                  <a:cubicBezTo>
                    <a:pt x="1081307" y="327994"/>
                    <a:pt x="1059083" y="403862"/>
                    <a:pt x="1050193" y="439573"/>
                  </a:cubicBezTo>
                  <a:cubicBezTo>
                    <a:pt x="1041303" y="475285"/>
                    <a:pt x="1021992" y="539351"/>
                    <a:pt x="1021992" y="539351"/>
                  </a:cubicBezTo>
                  <a:lnTo>
                    <a:pt x="1030881" y="477584"/>
                  </a:lnTo>
                  <a:cubicBezTo>
                    <a:pt x="1033793" y="449076"/>
                    <a:pt x="1027816" y="439573"/>
                    <a:pt x="1027816" y="439573"/>
                  </a:cubicBezTo>
                  <a:lnTo>
                    <a:pt x="1012949" y="536898"/>
                  </a:lnTo>
                  <a:lnTo>
                    <a:pt x="981835" y="619970"/>
                  </a:lnTo>
                  <a:cubicBezTo>
                    <a:pt x="981835" y="619970"/>
                    <a:pt x="971720" y="640814"/>
                    <a:pt x="950875" y="670548"/>
                  </a:cubicBezTo>
                  <a:cubicBezTo>
                    <a:pt x="951795" y="648784"/>
                    <a:pt x="954554" y="582572"/>
                    <a:pt x="953328" y="563874"/>
                  </a:cubicBezTo>
                  <a:cubicBezTo>
                    <a:pt x="951948" y="541343"/>
                    <a:pt x="947810" y="555444"/>
                    <a:pt x="947810" y="555444"/>
                  </a:cubicBezTo>
                  <a:lnTo>
                    <a:pt x="942599" y="682197"/>
                  </a:lnTo>
                  <a:cubicBezTo>
                    <a:pt x="940453" y="685109"/>
                    <a:pt x="938154" y="688021"/>
                    <a:pt x="935855" y="691086"/>
                  </a:cubicBezTo>
                  <a:cubicBezTo>
                    <a:pt x="904742" y="731396"/>
                    <a:pt x="863053" y="843128"/>
                    <a:pt x="863053" y="843128"/>
                  </a:cubicBezTo>
                  <a:cubicBezTo>
                    <a:pt x="863053" y="843128"/>
                    <a:pt x="879452" y="707792"/>
                    <a:pt x="877920" y="693538"/>
                  </a:cubicBezTo>
                  <a:cubicBezTo>
                    <a:pt x="876387" y="679285"/>
                    <a:pt x="910566" y="558203"/>
                    <a:pt x="910566" y="558203"/>
                  </a:cubicBezTo>
                  <a:lnTo>
                    <a:pt x="935855" y="484634"/>
                  </a:lnTo>
                  <a:cubicBezTo>
                    <a:pt x="935855" y="484634"/>
                    <a:pt x="937388" y="453827"/>
                    <a:pt x="947656" y="422867"/>
                  </a:cubicBezTo>
                  <a:cubicBezTo>
                    <a:pt x="958079" y="391907"/>
                    <a:pt x="1063528" y="278028"/>
                    <a:pt x="1078241" y="251820"/>
                  </a:cubicBezTo>
                  <a:cubicBezTo>
                    <a:pt x="1093108" y="225611"/>
                    <a:pt x="1076861" y="232814"/>
                    <a:pt x="1076861" y="232814"/>
                  </a:cubicBezTo>
                  <a:lnTo>
                    <a:pt x="1029349" y="296880"/>
                  </a:lnTo>
                  <a:lnTo>
                    <a:pt x="971413" y="375200"/>
                  </a:lnTo>
                  <a:cubicBezTo>
                    <a:pt x="971413" y="375200"/>
                    <a:pt x="940300" y="413211"/>
                    <a:pt x="943212" y="389454"/>
                  </a:cubicBezTo>
                  <a:cubicBezTo>
                    <a:pt x="946124" y="365698"/>
                    <a:pt x="964056" y="308682"/>
                    <a:pt x="964056" y="308682"/>
                  </a:cubicBezTo>
                  <a:cubicBezTo>
                    <a:pt x="964056" y="308682"/>
                    <a:pt x="987813" y="272971"/>
                    <a:pt x="995170" y="263621"/>
                  </a:cubicBezTo>
                  <a:cubicBezTo>
                    <a:pt x="1002680" y="254119"/>
                    <a:pt x="1066439" y="121082"/>
                    <a:pt x="1070884" y="104529"/>
                  </a:cubicBezTo>
                  <a:cubicBezTo>
                    <a:pt x="1075329" y="87823"/>
                    <a:pt x="1076861" y="61767"/>
                    <a:pt x="1076861" y="61767"/>
                  </a:cubicBezTo>
                  <a:cubicBezTo>
                    <a:pt x="1076861" y="61767"/>
                    <a:pt x="1057550" y="111579"/>
                    <a:pt x="1045595" y="142539"/>
                  </a:cubicBezTo>
                  <a:cubicBezTo>
                    <a:pt x="1033793" y="173346"/>
                    <a:pt x="1006972" y="218560"/>
                    <a:pt x="1004059" y="225611"/>
                  </a:cubicBezTo>
                  <a:cubicBezTo>
                    <a:pt x="1001147" y="232814"/>
                    <a:pt x="968348" y="265920"/>
                    <a:pt x="968348" y="265920"/>
                  </a:cubicBezTo>
                  <a:lnTo>
                    <a:pt x="984134" y="194651"/>
                  </a:lnTo>
                  <a:cubicBezTo>
                    <a:pt x="984134" y="194651"/>
                    <a:pt x="984901" y="167369"/>
                    <a:pt x="995323" y="141313"/>
                  </a:cubicBezTo>
                  <a:cubicBezTo>
                    <a:pt x="1005745" y="115104"/>
                    <a:pt x="997929" y="68817"/>
                    <a:pt x="991951" y="102077"/>
                  </a:cubicBezTo>
                  <a:cubicBezTo>
                    <a:pt x="985973" y="135336"/>
                    <a:pt x="975705" y="173346"/>
                    <a:pt x="975705" y="173346"/>
                  </a:cubicBezTo>
                  <a:lnTo>
                    <a:pt x="953481" y="296880"/>
                  </a:lnTo>
                  <a:lnTo>
                    <a:pt x="932636" y="211357"/>
                  </a:lnTo>
                  <a:cubicBezTo>
                    <a:pt x="932636" y="211357"/>
                    <a:pt x="935549" y="173346"/>
                    <a:pt x="937081" y="147291"/>
                  </a:cubicBezTo>
                  <a:cubicBezTo>
                    <a:pt x="938614" y="121235"/>
                    <a:pt x="935549" y="118783"/>
                    <a:pt x="935549" y="118783"/>
                  </a:cubicBezTo>
                  <a:lnTo>
                    <a:pt x="922214" y="197103"/>
                  </a:lnTo>
                  <a:cubicBezTo>
                    <a:pt x="922214" y="197103"/>
                    <a:pt x="892480" y="144838"/>
                    <a:pt x="885123" y="140240"/>
                  </a:cubicBezTo>
                  <a:cubicBezTo>
                    <a:pt x="877613" y="135489"/>
                    <a:pt x="877613" y="142539"/>
                    <a:pt x="877613" y="142539"/>
                  </a:cubicBezTo>
                  <a:lnTo>
                    <a:pt x="916237" y="211357"/>
                  </a:lnTo>
                  <a:cubicBezTo>
                    <a:pt x="916237" y="211357"/>
                    <a:pt x="939993" y="280174"/>
                    <a:pt x="939993" y="308682"/>
                  </a:cubicBezTo>
                  <a:cubicBezTo>
                    <a:pt x="939993" y="337190"/>
                    <a:pt x="929571" y="394206"/>
                    <a:pt x="929571" y="394206"/>
                  </a:cubicBezTo>
                  <a:cubicBezTo>
                    <a:pt x="926659" y="372901"/>
                    <a:pt x="902749" y="270672"/>
                    <a:pt x="902749" y="270672"/>
                  </a:cubicBezTo>
                  <a:lnTo>
                    <a:pt x="895239" y="265920"/>
                  </a:lnTo>
                  <a:lnTo>
                    <a:pt x="921908" y="391753"/>
                  </a:lnTo>
                  <a:cubicBezTo>
                    <a:pt x="921908" y="391753"/>
                    <a:pt x="926352" y="444018"/>
                    <a:pt x="923440" y="470073"/>
                  </a:cubicBezTo>
                  <a:cubicBezTo>
                    <a:pt x="920528" y="496282"/>
                    <a:pt x="902596" y="522338"/>
                    <a:pt x="902596" y="522338"/>
                  </a:cubicBezTo>
                  <a:cubicBezTo>
                    <a:pt x="902596" y="522338"/>
                    <a:pt x="868417" y="482028"/>
                    <a:pt x="868417" y="444018"/>
                  </a:cubicBezTo>
                  <a:cubicBezTo>
                    <a:pt x="868417" y="406007"/>
                    <a:pt x="884817" y="370449"/>
                    <a:pt x="887729" y="353743"/>
                  </a:cubicBezTo>
                  <a:cubicBezTo>
                    <a:pt x="890641" y="337190"/>
                    <a:pt x="878839" y="348992"/>
                    <a:pt x="878839" y="348992"/>
                  </a:cubicBezTo>
                  <a:cubicBezTo>
                    <a:pt x="868417" y="372748"/>
                    <a:pt x="859527" y="434515"/>
                    <a:pt x="859527" y="434515"/>
                  </a:cubicBezTo>
                  <a:cubicBezTo>
                    <a:pt x="859527" y="434515"/>
                    <a:pt x="846193" y="367997"/>
                    <a:pt x="843128" y="358494"/>
                  </a:cubicBezTo>
                  <a:cubicBezTo>
                    <a:pt x="840062" y="348992"/>
                    <a:pt x="834238" y="351291"/>
                    <a:pt x="834238" y="351291"/>
                  </a:cubicBezTo>
                  <a:lnTo>
                    <a:pt x="850638" y="443865"/>
                  </a:lnTo>
                  <a:lnTo>
                    <a:pt x="893706" y="548394"/>
                  </a:lnTo>
                  <a:lnTo>
                    <a:pt x="881905" y="595907"/>
                  </a:lnTo>
                  <a:cubicBezTo>
                    <a:pt x="881905" y="595907"/>
                    <a:pt x="858148" y="681430"/>
                    <a:pt x="849259" y="733695"/>
                  </a:cubicBezTo>
                  <a:cubicBezTo>
                    <a:pt x="840369" y="785959"/>
                    <a:pt x="832859" y="842822"/>
                    <a:pt x="832859" y="842822"/>
                  </a:cubicBezTo>
                  <a:cubicBezTo>
                    <a:pt x="832859" y="842822"/>
                    <a:pt x="797300" y="776456"/>
                    <a:pt x="791323" y="764655"/>
                  </a:cubicBezTo>
                  <a:cubicBezTo>
                    <a:pt x="785346" y="752853"/>
                    <a:pt x="764655" y="643573"/>
                    <a:pt x="764655" y="636369"/>
                  </a:cubicBezTo>
                  <a:cubicBezTo>
                    <a:pt x="764655" y="629166"/>
                    <a:pt x="795768" y="593608"/>
                    <a:pt x="800213" y="584105"/>
                  </a:cubicBezTo>
                  <a:cubicBezTo>
                    <a:pt x="804658" y="574602"/>
                    <a:pt x="816612" y="520039"/>
                    <a:pt x="816612" y="520039"/>
                  </a:cubicBezTo>
                  <a:lnTo>
                    <a:pt x="815080" y="503486"/>
                  </a:lnTo>
                  <a:lnTo>
                    <a:pt x="795768" y="572303"/>
                  </a:lnTo>
                  <a:lnTo>
                    <a:pt x="758677" y="615065"/>
                  </a:lnTo>
                  <a:lnTo>
                    <a:pt x="749788" y="553298"/>
                  </a:lnTo>
                  <a:cubicBezTo>
                    <a:pt x="749788" y="553298"/>
                    <a:pt x="743810" y="444018"/>
                    <a:pt x="743810" y="406007"/>
                  </a:cubicBezTo>
                  <a:cubicBezTo>
                    <a:pt x="743810" y="367997"/>
                    <a:pt x="752700" y="341941"/>
                    <a:pt x="752700" y="341941"/>
                  </a:cubicBezTo>
                  <a:lnTo>
                    <a:pt x="780901" y="296880"/>
                  </a:lnTo>
                  <a:lnTo>
                    <a:pt x="817992" y="242317"/>
                  </a:lnTo>
                  <a:lnTo>
                    <a:pt x="852171" y="173500"/>
                  </a:lnTo>
                  <a:lnTo>
                    <a:pt x="852171" y="161545"/>
                  </a:lnTo>
                  <a:cubicBezTo>
                    <a:pt x="852171" y="161545"/>
                    <a:pt x="817992" y="218560"/>
                    <a:pt x="815080" y="228063"/>
                  </a:cubicBezTo>
                  <a:cubicBezTo>
                    <a:pt x="812167" y="237566"/>
                    <a:pt x="783966" y="275576"/>
                    <a:pt x="783966" y="275576"/>
                  </a:cubicBezTo>
                  <a:lnTo>
                    <a:pt x="745343" y="320637"/>
                  </a:lnTo>
                  <a:cubicBezTo>
                    <a:pt x="745343" y="320637"/>
                    <a:pt x="737986" y="166296"/>
                    <a:pt x="740898" y="142539"/>
                  </a:cubicBezTo>
                  <a:cubicBezTo>
                    <a:pt x="743810" y="118783"/>
                    <a:pt x="782433" y="61767"/>
                    <a:pt x="782433" y="61767"/>
                  </a:cubicBezTo>
                  <a:lnTo>
                    <a:pt x="780901" y="52264"/>
                  </a:lnTo>
                  <a:lnTo>
                    <a:pt x="737833" y="118783"/>
                  </a:lnTo>
                  <a:lnTo>
                    <a:pt x="737833" y="83225"/>
                  </a:lnTo>
                  <a:lnTo>
                    <a:pt x="743810" y="11955"/>
                  </a:lnTo>
                  <a:lnTo>
                    <a:pt x="740898" y="0"/>
                  </a:lnTo>
                  <a:lnTo>
                    <a:pt x="730476" y="80772"/>
                  </a:lnTo>
                  <a:lnTo>
                    <a:pt x="727564" y="185301"/>
                  </a:lnTo>
                  <a:lnTo>
                    <a:pt x="730476" y="313587"/>
                  </a:lnTo>
                  <a:cubicBezTo>
                    <a:pt x="730476" y="313587"/>
                    <a:pt x="706719" y="289830"/>
                    <a:pt x="697830" y="268373"/>
                  </a:cubicBezTo>
                  <a:cubicBezTo>
                    <a:pt x="695684" y="263161"/>
                    <a:pt x="692312" y="255345"/>
                    <a:pt x="688174" y="246302"/>
                  </a:cubicBezTo>
                  <a:lnTo>
                    <a:pt x="676985" y="154341"/>
                  </a:lnTo>
                  <a:cubicBezTo>
                    <a:pt x="676985" y="154341"/>
                    <a:pt x="671008" y="111579"/>
                    <a:pt x="669628" y="137788"/>
                  </a:cubicBezTo>
                  <a:cubicBezTo>
                    <a:pt x="668709" y="155414"/>
                    <a:pt x="672387" y="193118"/>
                    <a:pt x="674839" y="216108"/>
                  </a:cubicBezTo>
                  <a:cubicBezTo>
                    <a:pt x="665797" y="195877"/>
                    <a:pt x="657673" y="178098"/>
                    <a:pt x="657673" y="178098"/>
                  </a:cubicBezTo>
                  <a:lnTo>
                    <a:pt x="620123" y="114338"/>
                  </a:lnTo>
                  <a:lnTo>
                    <a:pt x="621962" y="116330"/>
                  </a:lnTo>
                  <a:cubicBezTo>
                    <a:pt x="621962" y="116330"/>
                    <a:pt x="602650" y="30807"/>
                    <a:pt x="593760" y="19005"/>
                  </a:cubicBezTo>
                  <a:cubicBezTo>
                    <a:pt x="586404" y="9196"/>
                    <a:pt x="604183" y="74642"/>
                    <a:pt x="610773" y="98398"/>
                  </a:cubicBezTo>
                  <a:lnTo>
                    <a:pt x="610160" y="97325"/>
                  </a:lnTo>
                  <a:lnTo>
                    <a:pt x="601271" y="99624"/>
                  </a:lnTo>
                  <a:lnTo>
                    <a:pt x="651849" y="187447"/>
                  </a:lnTo>
                  <a:lnTo>
                    <a:pt x="680050" y="256264"/>
                  </a:lnTo>
                  <a:lnTo>
                    <a:pt x="724652" y="346539"/>
                  </a:lnTo>
                  <a:lnTo>
                    <a:pt x="729096" y="422560"/>
                  </a:lnTo>
                  <a:lnTo>
                    <a:pt x="729096" y="515134"/>
                  </a:lnTo>
                  <a:cubicBezTo>
                    <a:pt x="729096" y="515134"/>
                    <a:pt x="692005" y="462870"/>
                    <a:pt x="660892" y="432063"/>
                  </a:cubicBezTo>
                  <a:cubicBezTo>
                    <a:pt x="647251" y="418575"/>
                    <a:pt x="637136" y="402482"/>
                    <a:pt x="629932" y="388535"/>
                  </a:cubicBezTo>
                  <a:cubicBezTo>
                    <a:pt x="626100" y="371675"/>
                    <a:pt x="614298" y="321250"/>
                    <a:pt x="611846" y="313433"/>
                  </a:cubicBezTo>
                  <a:cubicBezTo>
                    <a:pt x="608934" y="303931"/>
                    <a:pt x="602957" y="301478"/>
                    <a:pt x="602957" y="301478"/>
                  </a:cubicBezTo>
                  <a:lnTo>
                    <a:pt x="613839" y="357728"/>
                  </a:lnTo>
                  <a:lnTo>
                    <a:pt x="608934" y="360946"/>
                  </a:lnTo>
                  <a:cubicBezTo>
                    <a:pt x="608934" y="360946"/>
                    <a:pt x="610467" y="365085"/>
                    <a:pt x="613226" y="371369"/>
                  </a:cubicBezTo>
                  <a:lnTo>
                    <a:pt x="560042" y="327687"/>
                  </a:lnTo>
                  <a:cubicBezTo>
                    <a:pt x="560042" y="327687"/>
                    <a:pt x="558509" y="339489"/>
                    <a:pt x="564486" y="344240"/>
                  </a:cubicBezTo>
                  <a:cubicBezTo>
                    <a:pt x="570158" y="348838"/>
                    <a:pt x="620429" y="391140"/>
                    <a:pt x="623495" y="393899"/>
                  </a:cubicBezTo>
                  <a:cubicBezTo>
                    <a:pt x="632231" y="411831"/>
                    <a:pt x="643879" y="432063"/>
                    <a:pt x="655068" y="441566"/>
                  </a:cubicBezTo>
                  <a:cubicBezTo>
                    <a:pt x="677292" y="460571"/>
                    <a:pt x="735227" y="546094"/>
                    <a:pt x="735227" y="546094"/>
                  </a:cubicBezTo>
                  <a:lnTo>
                    <a:pt x="747182" y="660126"/>
                  </a:lnTo>
                  <a:lnTo>
                    <a:pt x="781361" y="778909"/>
                  </a:lnTo>
                  <a:lnTo>
                    <a:pt x="742737" y="736147"/>
                  </a:lnTo>
                  <a:lnTo>
                    <a:pt x="658133" y="605563"/>
                  </a:lnTo>
                  <a:lnTo>
                    <a:pt x="624261" y="574602"/>
                  </a:lnTo>
                  <a:cubicBezTo>
                    <a:pt x="619970" y="549007"/>
                    <a:pt x="605103" y="463330"/>
                    <a:pt x="598819" y="451221"/>
                  </a:cubicBezTo>
                  <a:cubicBezTo>
                    <a:pt x="592688" y="439420"/>
                    <a:pt x="606022" y="530921"/>
                    <a:pt x="610620" y="562034"/>
                  </a:cubicBezTo>
                  <a:lnTo>
                    <a:pt x="606175" y="558049"/>
                  </a:lnTo>
                  <a:lnTo>
                    <a:pt x="515594" y="444018"/>
                  </a:lnTo>
                  <a:lnTo>
                    <a:pt x="496282" y="412751"/>
                  </a:lnTo>
                  <a:cubicBezTo>
                    <a:pt x="490458" y="388688"/>
                    <a:pt x="476510" y="300559"/>
                    <a:pt x="472372" y="289677"/>
                  </a:cubicBezTo>
                  <a:cubicBezTo>
                    <a:pt x="467927" y="277722"/>
                    <a:pt x="466395" y="284925"/>
                    <a:pt x="466395" y="284925"/>
                  </a:cubicBezTo>
                  <a:lnTo>
                    <a:pt x="484481" y="393746"/>
                  </a:lnTo>
                  <a:lnTo>
                    <a:pt x="444477" y="328607"/>
                  </a:lnTo>
                  <a:cubicBezTo>
                    <a:pt x="419188" y="248754"/>
                    <a:pt x="420414" y="237566"/>
                    <a:pt x="420414" y="237566"/>
                  </a:cubicBezTo>
                  <a:cubicBezTo>
                    <a:pt x="410146" y="237566"/>
                    <a:pt x="419035" y="274810"/>
                    <a:pt x="425472" y="297953"/>
                  </a:cubicBezTo>
                  <a:lnTo>
                    <a:pt x="424859" y="297034"/>
                  </a:lnTo>
                  <a:lnTo>
                    <a:pt x="415970" y="297034"/>
                  </a:lnTo>
                  <a:lnTo>
                    <a:pt x="416430" y="297647"/>
                  </a:lnTo>
                  <a:cubicBezTo>
                    <a:pt x="406007" y="289983"/>
                    <a:pt x="383783" y="273277"/>
                    <a:pt x="375967" y="266074"/>
                  </a:cubicBezTo>
                  <a:lnTo>
                    <a:pt x="375967" y="275576"/>
                  </a:lnTo>
                  <a:lnTo>
                    <a:pt x="424859" y="311441"/>
                  </a:lnTo>
                  <a:lnTo>
                    <a:pt x="506551" y="446470"/>
                  </a:lnTo>
                  <a:lnTo>
                    <a:pt x="544408" y="498275"/>
                  </a:lnTo>
                  <a:lnTo>
                    <a:pt x="476817" y="455973"/>
                  </a:lnTo>
                  <a:cubicBezTo>
                    <a:pt x="476817" y="455973"/>
                    <a:pt x="478350" y="467928"/>
                    <a:pt x="484327" y="472526"/>
                  </a:cubicBezTo>
                  <a:cubicBezTo>
                    <a:pt x="489079" y="476357"/>
                    <a:pt x="536745" y="503026"/>
                    <a:pt x="555597" y="513448"/>
                  </a:cubicBezTo>
                  <a:lnTo>
                    <a:pt x="589776" y="560348"/>
                  </a:lnTo>
                  <a:lnTo>
                    <a:pt x="622422" y="592688"/>
                  </a:lnTo>
                  <a:cubicBezTo>
                    <a:pt x="594987" y="584258"/>
                    <a:pt x="538125" y="568931"/>
                    <a:pt x="511915" y="563414"/>
                  </a:cubicBezTo>
                  <a:lnTo>
                    <a:pt x="513908" y="562954"/>
                  </a:lnTo>
                  <a:lnTo>
                    <a:pt x="453520" y="507931"/>
                  </a:lnTo>
                  <a:cubicBezTo>
                    <a:pt x="453520" y="507931"/>
                    <a:pt x="460264" y="526476"/>
                    <a:pt x="494903" y="560195"/>
                  </a:cubicBezTo>
                  <a:cubicBezTo>
                    <a:pt x="481569" y="558049"/>
                    <a:pt x="470993" y="557590"/>
                    <a:pt x="466242" y="559889"/>
                  </a:cubicBezTo>
                  <a:cubicBezTo>
                    <a:pt x="450302" y="567552"/>
                    <a:pt x="383783" y="583492"/>
                    <a:pt x="383783" y="583492"/>
                  </a:cubicBezTo>
                  <a:cubicBezTo>
                    <a:pt x="383783" y="583492"/>
                    <a:pt x="391907" y="588550"/>
                    <a:pt x="403248" y="586097"/>
                  </a:cubicBezTo>
                  <a:cubicBezTo>
                    <a:pt x="414743" y="583645"/>
                    <a:pt x="477124" y="569085"/>
                    <a:pt x="477124" y="569085"/>
                  </a:cubicBezTo>
                  <a:lnTo>
                    <a:pt x="522491" y="574449"/>
                  </a:lnTo>
                  <a:lnTo>
                    <a:pt x="562187" y="586711"/>
                  </a:lnTo>
                  <a:cubicBezTo>
                    <a:pt x="556516" y="587937"/>
                    <a:pt x="550079" y="590082"/>
                    <a:pt x="543642" y="592841"/>
                  </a:cubicBezTo>
                  <a:lnTo>
                    <a:pt x="482181" y="619050"/>
                  </a:lnTo>
                  <a:cubicBezTo>
                    <a:pt x="468234" y="625028"/>
                    <a:pt x="459498" y="631465"/>
                    <a:pt x="462716" y="633304"/>
                  </a:cubicBezTo>
                  <a:cubicBezTo>
                    <a:pt x="466088" y="635143"/>
                    <a:pt x="480342" y="632078"/>
                    <a:pt x="488159" y="626407"/>
                  </a:cubicBezTo>
                  <a:lnTo>
                    <a:pt x="551305" y="600964"/>
                  </a:lnTo>
                  <a:cubicBezTo>
                    <a:pt x="566172" y="597593"/>
                    <a:pt x="572456" y="593761"/>
                    <a:pt x="575369" y="590849"/>
                  </a:cubicBezTo>
                  <a:lnTo>
                    <a:pt x="640660" y="611080"/>
                  </a:lnTo>
                  <a:lnTo>
                    <a:pt x="709938" y="717295"/>
                  </a:lnTo>
                  <a:lnTo>
                    <a:pt x="665490" y="703041"/>
                  </a:lnTo>
                  <a:lnTo>
                    <a:pt x="656600" y="707792"/>
                  </a:lnTo>
                  <a:lnTo>
                    <a:pt x="715915" y="736300"/>
                  </a:lnTo>
                  <a:lnTo>
                    <a:pt x="772318" y="809869"/>
                  </a:lnTo>
                  <a:lnTo>
                    <a:pt x="836231" y="919149"/>
                  </a:lnTo>
                  <a:lnTo>
                    <a:pt x="837763" y="992718"/>
                  </a:lnTo>
                  <a:lnTo>
                    <a:pt x="830253" y="983215"/>
                  </a:lnTo>
                  <a:lnTo>
                    <a:pt x="803278" y="938154"/>
                  </a:lnTo>
                  <a:cubicBezTo>
                    <a:pt x="808796" y="923134"/>
                    <a:pt x="813394" y="909340"/>
                    <a:pt x="813394" y="909340"/>
                  </a:cubicBezTo>
                  <a:lnTo>
                    <a:pt x="811095" y="892787"/>
                  </a:lnTo>
                  <a:lnTo>
                    <a:pt x="796381" y="926659"/>
                  </a:lnTo>
                  <a:lnTo>
                    <a:pt x="794695" y="923900"/>
                  </a:lnTo>
                  <a:lnTo>
                    <a:pt x="762662" y="884204"/>
                  </a:lnTo>
                  <a:cubicBezTo>
                    <a:pt x="760056" y="869950"/>
                    <a:pt x="750707" y="821671"/>
                    <a:pt x="745649" y="807570"/>
                  </a:cubicBezTo>
                  <a:cubicBezTo>
                    <a:pt x="739672" y="791017"/>
                    <a:pt x="733694" y="793316"/>
                    <a:pt x="733694" y="793316"/>
                  </a:cubicBezTo>
                  <a:lnTo>
                    <a:pt x="748561" y="864586"/>
                  </a:lnTo>
                  <a:lnTo>
                    <a:pt x="754539" y="874088"/>
                  </a:lnTo>
                  <a:lnTo>
                    <a:pt x="741205" y="857535"/>
                  </a:lnTo>
                  <a:lnTo>
                    <a:pt x="661045" y="774311"/>
                  </a:lnTo>
                  <a:cubicBezTo>
                    <a:pt x="649090" y="757758"/>
                    <a:pt x="635756" y="714996"/>
                    <a:pt x="635756" y="714996"/>
                  </a:cubicBezTo>
                  <a:lnTo>
                    <a:pt x="626866" y="712544"/>
                  </a:lnTo>
                  <a:lnTo>
                    <a:pt x="653535" y="774311"/>
                  </a:lnTo>
                  <a:lnTo>
                    <a:pt x="678671" y="801899"/>
                  </a:lnTo>
                  <a:cubicBezTo>
                    <a:pt x="668709" y="798834"/>
                    <a:pt x="637902" y="790097"/>
                    <a:pt x="641733" y="798067"/>
                  </a:cubicBezTo>
                  <a:cubicBezTo>
                    <a:pt x="645412" y="805884"/>
                    <a:pt x="678518" y="812168"/>
                    <a:pt x="689860" y="814007"/>
                  </a:cubicBezTo>
                  <a:lnTo>
                    <a:pt x="729403" y="857382"/>
                  </a:lnTo>
                  <a:lnTo>
                    <a:pt x="775383" y="923900"/>
                  </a:lnTo>
                  <a:cubicBezTo>
                    <a:pt x="775383" y="923900"/>
                    <a:pt x="780748" y="932637"/>
                    <a:pt x="788258" y="945358"/>
                  </a:cubicBezTo>
                  <a:lnTo>
                    <a:pt x="781208" y="961604"/>
                  </a:lnTo>
                  <a:lnTo>
                    <a:pt x="723579" y="1004366"/>
                  </a:lnTo>
                  <a:lnTo>
                    <a:pt x="709785" y="942599"/>
                  </a:lnTo>
                  <a:cubicBezTo>
                    <a:pt x="709785" y="942599"/>
                    <a:pt x="709171" y="924820"/>
                    <a:pt x="677138" y="903056"/>
                  </a:cubicBezTo>
                  <a:lnTo>
                    <a:pt x="677598" y="904589"/>
                  </a:lnTo>
                  <a:cubicBezTo>
                    <a:pt x="677598" y="904589"/>
                    <a:pt x="619970" y="852324"/>
                    <a:pt x="571537" y="821517"/>
                  </a:cubicBezTo>
                  <a:cubicBezTo>
                    <a:pt x="550386" y="808030"/>
                    <a:pt x="534599" y="791937"/>
                    <a:pt x="523410" y="777989"/>
                  </a:cubicBezTo>
                  <a:cubicBezTo>
                    <a:pt x="517433" y="761130"/>
                    <a:pt x="499194" y="710705"/>
                    <a:pt x="495363" y="702735"/>
                  </a:cubicBezTo>
                  <a:cubicBezTo>
                    <a:pt x="490764" y="693232"/>
                    <a:pt x="481569" y="690780"/>
                    <a:pt x="481569" y="690780"/>
                  </a:cubicBezTo>
                  <a:lnTo>
                    <a:pt x="498428" y="747029"/>
                  </a:lnTo>
                  <a:lnTo>
                    <a:pt x="490918" y="750094"/>
                  </a:lnTo>
                  <a:cubicBezTo>
                    <a:pt x="490918" y="750094"/>
                    <a:pt x="493370" y="754233"/>
                    <a:pt x="497508" y="760517"/>
                  </a:cubicBezTo>
                  <a:lnTo>
                    <a:pt x="414897" y="716988"/>
                  </a:lnTo>
                  <a:cubicBezTo>
                    <a:pt x="414897" y="716988"/>
                    <a:pt x="412598" y="728943"/>
                    <a:pt x="421794" y="733541"/>
                  </a:cubicBezTo>
                  <a:cubicBezTo>
                    <a:pt x="430683" y="738139"/>
                    <a:pt x="508543" y="780442"/>
                    <a:pt x="513602" y="783200"/>
                  </a:cubicBezTo>
                  <a:cubicBezTo>
                    <a:pt x="527242" y="801133"/>
                    <a:pt x="545175" y="821364"/>
                    <a:pt x="562494" y="831020"/>
                  </a:cubicBezTo>
                  <a:cubicBezTo>
                    <a:pt x="597132" y="850025"/>
                    <a:pt x="686948" y="935549"/>
                    <a:pt x="686948" y="935549"/>
                  </a:cubicBezTo>
                  <a:lnTo>
                    <a:pt x="705340" y="1049580"/>
                  </a:lnTo>
                  <a:lnTo>
                    <a:pt x="758371" y="1168363"/>
                  </a:lnTo>
                  <a:lnTo>
                    <a:pt x="698443" y="1125601"/>
                  </a:lnTo>
                  <a:lnTo>
                    <a:pt x="567092" y="995017"/>
                  </a:lnTo>
                  <a:lnTo>
                    <a:pt x="514521" y="964057"/>
                  </a:lnTo>
                  <a:cubicBezTo>
                    <a:pt x="507777" y="938461"/>
                    <a:pt x="484634" y="852784"/>
                    <a:pt x="474978" y="840676"/>
                  </a:cubicBezTo>
                  <a:cubicBezTo>
                    <a:pt x="465475" y="828874"/>
                    <a:pt x="486013" y="920375"/>
                    <a:pt x="493370" y="951642"/>
                  </a:cubicBezTo>
                  <a:lnTo>
                    <a:pt x="486473" y="947657"/>
                  </a:lnTo>
                  <a:lnTo>
                    <a:pt x="345926" y="833625"/>
                  </a:lnTo>
                  <a:lnTo>
                    <a:pt x="316039" y="802359"/>
                  </a:lnTo>
                  <a:cubicBezTo>
                    <a:pt x="307149" y="778296"/>
                    <a:pt x="285385" y="690166"/>
                    <a:pt x="279101" y="679285"/>
                  </a:cubicBezTo>
                  <a:cubicBezTo>
                    <a:pt x="272204" y="667483"/>
                    <a:pt x="269905" y="674533"/>
                    <a:pt x="269905" y="674533"/>
                  </a:cubicBezTo>
                  <a:lnTo>
                    <a:pt x="297953" y="783354"/>
                  </a:lnTo>
                  <a:lnTo>
                    <a:pt x="235726" y="718215"/>
                  </a:lnTo>
                  <a:cubicBezTo>
                    <a:pt x="196490" y="638362"/>
                    <a:pt x="198482" y="627173"/>
                    <a:pt x="198482" y="627173"/>
                  </a:cubicBezTo>
                  <a:cubicBezTo>
                    <a:pt x="182542" y="627173"/>
                    <a:pt x="196183" y="664417"/>
                    <a:pt x="206299" y="687408"/>
                  </a:cubicBezTo>
                  <a:lnTo>
                    <a:pt x="205379" y="686488"/>
                  </a:lnTo>
                  <a:lnTo>
                    <a:pt x="191585" y="686488"/>
                  </a:lnTo>
                  <a:lnTo>
                    <a:pt x="192198" y="687101"/>
                  </a:lnTo>
                  <a:cubicBezTo>
                    <a:pt x="175952" y="679438"/>
                    <a:pt x="141467" y="662732"/>
                    <a:pt x="129358" y="655528"/>
                  </a:cubicBezTo>
                  <a:lnTo>
                    <a:pt x="129358" y="665031"/>
                  </a:lnTo>
                  <a:lnTo>
                    <a:pt x="205379" y="700895"/>
                  </a:lnTo>
                  <a:lnTo>
                    <a:pt x="268679" y="768333"/>
                  </a:lnTo>
                  <a:lnTo>
                    <a:pt x="143919" y="744883"/>
                  </a:lnTo>
                  <a:cubicBezTo>
                    <a:pt x="143919" y="744883"/>
                    <a:pt x="117710" y="757298"/>
                    <a:pt x="278795" y="779062"/>
                  </a:cubicBezTo>
                  <a:lnTo>
                    <a:pt x="332132" y="835925"/>
                  </a:lnTo>
                  <a:lnTo>
                    <a:pt x="390834" y="887729"/>
                  </a:lnTo>
                  <a:lnTo>
                    <a:pt x="285998" y="845427"/>
                  </a:lnTo>
                  <a:cubicBezTo>
                    <a:pt x="285998" y="845427"/>
                    <a:pt x="288297" y="857382"/>
                    <a:pt x="297493" y="861980"/>
                  </a:cubicBezTo>
                  <a:cubicBezTo>
                    <a:pt x="304850" y="865812"/>
                    <a:pt x="378879" y="892481"/>
                    <a:pt x="408000" y="902903"/>
                  </a:cubicBezTo>
                  <a:lnTo>
                    <a:pt x="461030" y="949803"/>
                  </a:lnTo>
                  <a:lnTo>
                    <a:pt x="529388" y="993331"/>
                  </a:lnTo>
                  <a:lnTo>
                    <a:pt x="414590" y="980916"/>
                  </a:lnTo>
                  <a:lnTo>
                    <a:pt x="325848" y="934936"/>
                  </a:lnTo>
                  <a:cubicBezTo>
                    <a:pt x="325848" y="934936"/>
                    <a:pt x="308375" y="936468"/>
                    <a:pt x="319564" y="941220"/>
                  </a:cubicBezTo>
                  <a:cubicBezTo>
                    <a:pt x="330599" y="945971"/>
                    <a:pt x="403555" y="990266"/>
                    <a:pt x="403555" y="990266"/>
                  </a:cubicBezTo>
                  <a:lnTo>
                    <a:pt x="548700" y="1008811"/>
                  </a:lnTo>
                  <a:lnTo>
                    <a:pt x="647711" y="1106443"/>
                  </a:lnTo>
                  <a:lnTo>
                    <a:pt x="578587" y="1092189"/>
                  </a:lnTo>
                  <a:lnTo>
                    <a:pt x="564793" y="1096940"/>
                  </a:lnTo>
                  <a:lnTo>
                    <a:pt x="657060" y="1125448"/>
                  </a:lnTo>
                  <a:lnTo>
                    <a:pt x="744576" y="1199017"/>
                  </a:lnTo>
                  <a:lnTo>
                    <a:pt x="843741" y="1308297"/>
                  </a:lnTo>
                  <a:lnTo>
                    <a:pt x="846040" y="1381866"/>
                  </a:lnTo>
                  <a:lnTo>
                    <a:pt x="834545" y="1372363"/>
                  </a:lnTo>
                  <a:lnTo>
                    <a:pt x="779215" y="1313049"/>
                  </a:lnTo>
                  <a:lnTo>
                    <a:pt x="729556" y="1273352"/>
                  </a:lnTo>
                  <a:cubicBezTo>
                    <a:pt x="725265" y="1259098"/>
                    <a:pt x="711011" y="1210818"/>
                    <a:pt x="703041" y="1196718"/>
                  </a:cubicBezTo>
                  <a:cubicBezTo>
                    <a:pt x="693845" y="1180165"/>
                    <a:pt x="684649" y="1182464"/>
                    <a:pt x="684649" y="1182464"/>
                  </a:cubicBezTo>
                  <a:lnTo>
                    <a:pt x="707639" y="1253734"/>
                  </a:lnTo>
                  <a:lnTo>
                    <a:pt x="716835" y="1263236"/>
                  </a:lnTo>
                  <a:lnTo>
                    <a:pt x="696144" y="1246683"/>
                  </a:lnTo>
                  <a:lnTo>
                    <a:pt x="571690" y="1163459"/>
                  </a:lnTo>
                  <a:cubicBezTo>
                    <a:pt x="553298" y="1146906"/>
                    <a:pt x="532453" y="1104144"/>
                    <a:pt x="532453" y="1104144"/>
                  </a:cubicBezTo>
                  <a:lnTo>
                    <a:pt x="518659" y="1101845"/>
                  </a:lnTo>
                  <a:lnTo>
                    <a:pt x="560195" y="1163612"/>
                  </a:lnTo>
                  <a:lnTo>
                    <a:pt x="599125" y="1191200"/>
                  </a:lnTo>
                  <a:cubicBezTo>
                    <a:pt x="583645" y="1188135"/>
                    <a:pt x="535979" y="1179399"/>
                    <a:pt x="541803" y="1187368"/>
                  </a:cubicBezTo>
                  <a:cubicBezTo>
                    <a:pt x="547474" y="1195185"/>
                    <a:pt x="598819" y="1201469"/>
                    <a:pt x="616444" y="1203308"/>
                  </a:cubicBezTo>
                  <a:lnTo>
                    <a:pt x="677752" y="1246683"/>
                  </a:lnTo>
                  <a:lnTo>
                    <a:pt x="749175" y="1313202"/>
                  </a:lnTo>
                  <a:cubicBezTo>
                    <a:pt x="749175" y="1313202"/>
                    <a:pt x="839143" y="1408228"/>
                    <a:pt x="845887" y="1424781"/>
                  </a:cubicBezTo>
                  <a:cubicBezTo>
                    <a:pt x="852784" y="1441334"/>
                    <a:pt x="848186" y="1552913"/>
                    <a:pt x="848186" y="1552913"/>
                  </a:cubicBezTo>
                  <a:cubicBezTo>
                    <a:pt x="848186" y="1567167"/>
                    <a:pt x="829794" y="1555365"/>
                    <a:pt x="829794" y="1555365"/>
                  </a:cubicBezTo>
                  <a:lnTo>
                    <a:pt x="772165" y="1467543"/>
                  </a:lnTo>
                  <a:lnTo>
                    <a:pt x="756532" y="1447924"/>
                  </a:lnTo>
                  <a:cubicBezTo>
                    <a:pt x="746722" y="1423708"/>
                    <a:pt x="705799" y="1322244"/>
                    <a:pt x="701661" y="1315347"/>
                  </a:cubicBezTo>
                  <a:cubicBezTo>
                    <a:pt x="696910" y="1307377"/>
                    <a:pt x="690626" y="1312129"/>
                    <a:pt x="690626" y="1312129"/>
                  </a:cubicBezTo>
                  <a:lnTo>
                    <a:pt x="730476" y="1415278"/>
                  </a:lnTo>
                  <a:lnTo>
                    <a:pt x="652462" y="1317953"/>
                  </a:lnTo>
                  <a:lnTo>
                    <a:pt x="583338" y="1253887"/>
                  </a:lnTo>
                  <a:lnTo>
                    <a:pt x="523410" y="1194572"/>
                  </a:lnTo>
                  <a:lnTo>
                    <a:pt x="479576" y="1156562"/>
                  </a:lnTo>
                  <a:lnTo>
                    <a:pt x="440339" y="1137556"/>
                  </a:lnTo>
                  <a:lnTo>
                    <a:pt x="391907" y="1120850"/>
                  </a:lnTo>
                  <a:lnTo>
                    <a:pt x="327381" y="1025824"/>
                  </a:lnTo>
                  <a:lnTo>
                    <a:pt x="315886" y="1021073"/>
                  </a:lnTo>
                  <a:lnTo>
                    <a:pt x="375813" y="1120850"/>
                  </a:lnTo>
                  <a:lnTo>
                    <a:pt x="304391" y="1120850"/>
                  </a:lnTo>
                  <a:lnTo>
                    <a:pt x="191432" y="1104144"/>
                  </a:lnTo>
                  <a:lnTo>
                    <a:pt x="156946" y="1073337"/>
                  </a:lnTo>
                  <a:lnTo>
                    <a:pt x="150050" y="1073337"/>
                  </a:lnTo>
                  <a:lnTo>
                    <a:pt x="186987" y="1108895"/>
                  </a:lnTo>
                  <a:lnTo>
                    <a:pt x="261016" y="1123609"/>
                  </a:lnTo>
                  <a:lnTo>
                    <a:pt x="189286" y="1139855"/>
                  </a:lnTo>
                  <a:cubicBezTo>
                    <a:pt x="189286" y="1139855"/>
                    <a:pt x="186987" y="1146906"/>
                    <a:pt x="196183" y="1146906"/>
                  </a:cubicBezTo>
                  <a:cubicBezTo>
                    <a:pt x="202314" y="1146906"/>
                    <a:pt x="249520" y="1134951"/>
                    <a:pt x="279561" y="1127287"/>
                  </a:cubicBezTo>
                  <a:lnTo>
                    <a:pt x="306690" y="1132805"/>
                  </a:lnTo>
                  <a:cubicBezTo>
                    <a:pt x="306690" y="1132805"/>
                    <a:pt x="375813" y="1132805"/>
                    <a:pt x="394359" y="1137556"/>
                  </a:cubicBezTo>
                  <a:cubicBezTo>
                    <a:pt x="412751" y="1142308"/>
                    <a:pt x="477277" y="1166064"/>
                    <a:pt x="488925" y="1180318"/>
                  </a:cubicBezTo>
                  <a:cubicBezTo>
                    <a:pt x="500420" y="1194572"/>
                    <a:pt x="541956" y="1244384"/>
                    <a:pt x="541956" y="1244384"/>
                  </a:cubicBezTo>
                  <a:lnTo>
                    <a:pt x="581039" y="1281015"/>
                  </a:lnTo>
                  <a:cubicBezTo>
                    <a:pt x="540117" y="1264462"/>
                    <a:pt x="453060" y="1229977"/>
                    <a:pt x="456586" y="1237334"/>
                  </a:cubicBezTo>
                  <a:cubicBezTo>
                    <a:pt x="460264" y="1244691"/>
                    <a:pt x="561881" y="1286840"/>
                    <a:pt x="606482" y="1304925"/>
                  </a:cubicBezTo>
                  <a:lnTo>
                    <a:pt x="643266" y="1339410"/>
                  </a:lnTo>
                  <a:lnTo>
                    <a:pt x="730782" y="1479498"/>
                  </a:lnTo>
                  <a:lnTo>
                    <a:pt x="624721" y="1422482"/>
                  </a:lnTo>
                  <a:lnTo>
                    <a:pt x="551919" y="1388610"/>
                  </a:lnTo>
                  <a:cubicBezTo>
                    <a:pt x="546860" y="1374202"/>
                    <a:pt x="542109" y="1355810"/>
                    <a:pt x="544715" y="1343855"/>
                  </a:cubicBezTo>
                  <a:cubicBezTo>
                    <a:pt x="549466" y="1321631"/>
                    <a:pt x="550999" y="1302626"/>
                    <a:pt x="550999" y="1302626"/>
                  </a:cubicBezTo>
                  <a:lnTo>
                    <a:pt x="533526" y="1343855"/>
                  </a:lnTo>
                  <a:cubicBezTo>
                    <a:pt x="533526" y="1343855"/>
                    <a:pt x="519272" y="1294656"/>
                    <a:pt x="511303" y="1291591"/>
                  </a:cubicBezTo>
                  <a:cubicBezTo>
                    <a:pt x="504865" y="1288985"/>
                    <a:pt x="527549" y="1355810"/>
                    <a:pt x="536438" y="1381559"/>
                  </a:cubicBezTo>
                  <a:lnTo>
                    <a:pt x="507164" y="1367918"/>
                  </a:lnTo>
                  <a:lnTo>
                    <a:pt x="451221" y="1339104"/>
                  </a:lnTo>
                  <a:cubicBezTo>
                    <a:pt x="439113" y="1316574"/>
                    <a:pt x="409226" y="1261857"/>
                    <a:pt x="396504" y="1246837"/>
                  </a:cubicBezTo>
                  <a:cubicBezTo>
                    <a:pt x="380412" y="1227831"/>
                    <a:pt x="375813" y="1237334"/>
                    <a:pt x="375813" y="1237334"/>
                  </a:cubicBezTo>
                  <a:lnTo>
                    <a:pt x="436814" y="1331747"/>
                  </a:lnTo>
                  <a:lnTo>
                    <a:pt x="405701" y="1315654"/>
                  </a:lnTo>
                  <a:lnTo>
                    <a:pt x="299639" y="1287146"/>
                  </a:lnTo>
                  <a:lnTo>
                    <a:pt x="216721" y="1256339"/>
                  </a:lnTo>
                  <a:lnTo>
                    <a:pt x="202927" y="1252201"/>
                  </a:lnTo>
                  <a:cubicBezTo>
                    <a:pt x="180703" y="1226145"/>
                    <a:pt x="141926" y="1157941"/>
                    <a:pt x="135949" y="1151810"/>
                  </a:cubicBezTo>
                  <a:cubicBezTo>
                    <a:pt x="129052" y="1144760"/>
                    <a:pt x="119856" y="1147059"/>
                    <a:pt x="119856" y="1147059"/>
                  </a:cubicBezTo>
                  <a:lnTo>
                    <a:pt x="179937" y="1245304"/>
                  </a:lnTo>
                  <a:lnTo>
                    <a:pt x="89815" y="1218329"/>
                  </a:lnTo>
                  <a:cubicBezTo>
                    <a:pt x="89815" y="1218329"/>
                    <a:pt x="45980" y="1189821"/>
                    <a:pt x="27588" y="1182617"/>
                  </a:cubicBezTo>
                  <a:cubicBezTo>
                    <a:pt x="9196" y="1175567"/>
                    <a:pt x="0" y="1177866"/>
                    <a:pt x="0" y="1177866"/>
                  </a:cubicBezTo>
                  <a:lnTo>
                    <a:pt x="76021" y="1230130"/>
                  </a:lnTo>
                  <a:lnTo>
                    <a:pt x="193578" y="1263390"/>
                  </a:lnTo>
                  <a:lnTo>
                    <a:pt x="287991" y="1301400"/>
                  </a:lnTo>
                  <a:cubicBezTo>
                    <a:pt x="287991" y="1301400"/>
                    <a:pt x="291669" y="1302166"/>
                    <a:pt x="297340" y="1303393"/>
                  </a:cubicBezTo>
                  <a:lnTo>
                    <a:pt x="251053" y="1313202"/>
                  </a:lnTo>
                  <a:lnTo>
                    <a:pt x="186527" y="1313202"/>
                  </a:lnTo>
                  <a:cubicBezTo>
                    <a:pt x="186527" y="1313202"/>
                    <a:pt x="202620" y="1322704"/>
                    <a:pt x="209518" y="1325003"/>
                  </a:cubicBezTo>
                  <a:cubicBezTo>
                    <a:pt x="216414" y="1327456"/>
                    <a:pt x="264847" y="1325003"/>
                    <a:pt x="264847" y="1325003"/>
                  </a:cubicBezTo>
                  <a:lnTo>
                    <a:pt x="310981" y="1315501"/>
                  </a:lnTo>
                  <a:lnTo>
                    <a:pt x="292589" y="1358263"/>
                  </a:lnTo>
                  <a:lnTo>
                    <a:pt x="306383" y="1363014"/>
                  </a:lnTo>
                  <a:cubicBezTo>
                    <a:pt x="306383" y="1363014"/>
                    <a:pt x="313433" y="1325463"/>
                    <a:pt x="337803" y="1312435"/>
                  </a:cubicBezTo>
                  <a:cubicBezTo>
                    <a:pt x="357268" y="1317033"/>
                    <a:pt x="376733" y="1321938"/>
                    <a:pt x="384703" y="1325003"/>
                  </a:cubicBezTo>
                  <a:cubicBezTo>
                    <a:pt x="403095" y="1332054"/>
                    <a:pt x="534599" y="1410527"/>
                    <a:pt x="534599" y="1410527"/>
                  </a:cubicBezTo>
                  <a:cubicBezTo>
                    <a:pt x="460877" y="1398725"/>
                    <a:pt x="292589" y="1420030"/>
                    <a:pt x="271745" y="1417577"/>
                  </a:cubicBezTo>
                  <a:cubicBezTo>
                    <a:pt x="251053" y="1415278"/>
                    <a:pt x="101157" y="1377268"/>
                    <a:pt x="82765" y="1370064"/>
                  </a:cubicBezTo>
                  <a:cubicBezTo>
                    <a:pt x="64219" y="1363014"/>
                    <a:pt x="68971" y="1382019"/>
                    <a:pt x="68971" y="1382019"/>
                  </a:cubicBezTo>
                  <a:lnTo>
                    <a:pt x="121235" y="1394587"/>
                  </a:lnTo>
                  <a:cubicBezTo>
                    <a:pt x="92267" y="1399492"/>
                    <a:pt x="42609" y="1408688"/>
                    <a:pt x="64219" y="1410374"/>
                  </a:cubicBezTo>
                  <a:cubicBezTo>
                    <a:pt x="85984" y="1412060"/>
                    <a:pt x="127366" y="1405009"/>
                    <a:pt x="148210" y="1401024"/>
                  </a:cubicBezTo>
                  <a:lnTo>
                    <a:pt x="255498" y="1426927"/>
                  </a:lnTo>
                  <a:cubicBezTo>
                    <a:pt x="255498" y="1426927"/>
                    <a:pt x="117250" y="1472141"/>
                    <a:pt x="108054" y="1474440"/>
                  </a:cubicBezTo>
                  <a:cubicBezTo>
                    <a:pt x="98858" y="1476892"/>
                    <a:pt x="108054" y="1486395"/>
                    <a:pt x="108054" y="1486395"/>
                  </a:cubicBezTo>
                  <a:lnTo>
                    <a:pt x="274043" y="1434130"/>
                  </a:lnTo>
                  <a:cubicBezTo>
                    <a:pt x="361559" y="1417577"/>
                    <a:pt x="562187" y="1426927"/>
                    <a:pt x="562187" y="1426927"/>
                  </a:cubicBezTo>
                  <a:cubicBezTo>
                    <a:pt x="568625" y="1426927"/>
                    <a:pt x="598205" y="1442407"/>
                    <a:pt x="631771" y="1461259"/>
                  </a:cubicBezTo>
                  <a:cubicBezTo>
                    <a:pt x="611693" y="1467696"/>
                    <a:pt x="580426" y="1478578"/>
                    <a:pt x="566939" y="1486395"/>
                  </a:cubicBezTo>
                  <a:cubicBezTo>
                    <a:pt x="546094" y="1498196"/>
                    <a:pt x="460877" y="1481643"/>
                    <a:pt x="460877" y="1481643"/>
                  </a:cubicBezTo>
                  <a:lnTo>
                    <a:pt x="486166" y="1491146"/>
                  </a:lnTo>
                  <a:lnTo>
                    <a:pt x="555290" y="1502948"/>
                  </a:lnTo>
                  <a:lnTo>
                    <a:pt x="511456" y="1559963"/>
                  </a:lnTo>
                  <a:cubicBezTo>
                    <a:pt x="511456" y="1559963"/>
                    <a:pt x="506398" y="1569619"/>
                    <a:pt x="541343" y="1540958"/>
                  </a:cubicBezTo>
                  <a:cubicBezTo>
                    <a:pt x="542109" y="1540345"/>
                    <a:pt x="556670" y="1527317"/>
                    <a:pt x="557436" y="1526704"/>
                  </a:cubicBezTo>
                  <a:cubicBezTo>
                    <a:pt x="592228" y="1497583"/>
                    <a:pt x="585944" y="1506473"/>
                    <a:pt x="585177" y="1507546"/>
                  </a:cubicBezTo>
                  <a:cubicBezTo>
                    <a:pt x="585944" y="1506626"/>
                    <a:pt x="591768" y="1500036"/>
                    <a:pt x="619663" y="1493445"/>
                  </a:cubicBezTo>
                  <a:cubicBezTo>
                    <a:pt x="635909" y="1489613"/>
                    <a:pt x="660279" y="1488541"/>
                    <a:pt x="679131" y="1488387"/>
                  </a:cubicBezTo>
                  <a:cubicBezTo>
                    <a:pt x="714536" y="1508925"/>
                    <a:pt x="744116" y="1526704"/>
                    <a:pt x="744116" y="1526704"/>
                  </a:cubicBezTo>
                  <a:cubicBezTo>
                    <a:pt x="783353" y="1548008"/>
                    <a:pt x="824582" y="1665105"/>
                    <a:pt x="824582" y="1665105"/>
                  </a:cubicBezTo>
                  <a:cubicBezTo>
                    <a:pt x="844354" y="1682578"/>
                    <a:pt x="835771" y="2157249"/>
                    <a:pt x="835771" y="2157249"/>
                  </a:cubicBezTo>
                  <a:lnTo>
                    <a:pt x="926046" y="2153265"/>
                  </a:lnTo>
                  <a:cubicBezTo>
                    <a:pt x="926046" y="2153265"/>
                    <a:pt x="914551" y="1650085"/>
                    <a:pt x="919149" y="1633532"/>
                  </a:cubicBezTo>
                  <a:cubicBezTo>
                    <a:pt x="921448" y="1625256"/>
                    <a:pt x="943978" y="1591843"/>
                    <a:pt x="966049" y="1560576"/>
                  </a:cubicBezTo>
                  <a:cubicBezTo>
                    <a:pt x="1017700" y="1546629"/>
                    <a:pt x="1156561" y="1510458"/>
                    <a:pt x="1228137" y="1507546"/>
                  </a:cubicBezTo>
                  <a:lnTo>
                    <a:pt x="1401636" y="1520573"/>
                  </a:lnTo>
                  <a:cubicBezTo>
                    <a:pt x="1401636" y="1520573"/>
                    <a:pt x="1408534" y="1509232"/>
                    <a:pt x="1398878" y="1508925"/>
                  </a:cubicBezTo>
                  <a:cubicBezTo>
                    <a:pt x="1389375" y="1508772"/>
                    <a:pt x="1244383" y="1496204"/>
                    <a:pt x="1244383" y="1496204"/>
                  </a:cubicBezTo>
                  <a:lnTo>
                    <a:pt x="1342935" y="1446545"/>
                  </a:lnTo>
                  <a:cubicBezTo>
                    <a:pt x="1364087" y="1445625"/>
                    <a:pt x="1405928" y="1443173"/>
                    <a:pt x="1426773" y="1436429"/>
                  </a:cubicBezTo>
                  <a:cubicBezTo>
                    <a:pt x="1447463" y="1429839"/>
                    <a:pt x="1397039" y="1432138"/>
                    <a:pt x="1367765" y="1433977"/>
                  </a:cubicBezTo>
                  <a:lnTo>
                    <a:pt x="1415890" y="1409761"/>
                  </a:lnTo>
                  <a:cubicBezTo>
                    <a:pt x="1415890" y="1409761"/>
                    <a:pt x="1416044" y="1390296"/>
                    <a:pt x="1399644" y="1401331"/>
                  </a:cubicBezTo>
                  <a:cubicBezTo>
                    <a:pt x="1383398" y="1412519"/>
                    <a:pt x="1246070" y="1483636"/>
                    <a:pt x="1226451" y="1490533"/>
                  </a:cubicBezTo>
                  <a:cubicBezTo>
                    <a:pt x="1207906" y="1497123"/>
                    <a:pt x="1056017" y="1513217"/>
                    <a:pt x="981069" y="1538966"/>
                  </a:cubicBezTo>
                  <a:cubicBezTo>
                    <a:pt x="996702" y="1517202"/>
                    <a:pt x="1008964" y="1500342"/>
                    <a:pt x="1008964" y="1500342"/>
                  </a:cubicBezTo>
                  <a:cubicBezTo>
                    <a:pt x="1008964" y="1500342"/>
                    <a:pt x="1044369" y="1484096"/>
                    <a:pt x="1094641" y="1462638"/>
                  </a:cubicBezTo>
                  <a:cubicBezTo>
                    <a:pt x="1143839" y="1441487"/>
                    <a:pt x="1145985" y="1444246"/>
                    <a:pt x="1145985" y="1444246"/>
                  </a:cubicBezTo>
                  <a:cubicBezTo>
                    <a:pt x="1145985" y="1444246"/>
                    <a:pt x="1285460" y="1395966"/>
                    <a:pt x="1301553" y="1384012"/>
                  </a:cubicBezTo>
                  <a:cubicBezTo>
                    <a:pt x="1317646" y="1372057"/>
                    <a:pt x="1469841" y="1310443"/>
                    <a:pt x="1479038" y="1303239"/>
                  </a:cubicBezTo>
                  <a:cubicBezTo>
                    <a:pt x="1488233" y="1296189"/>
                    <a:pt x="1559656" y="1279483"/>
                    <a:pt x="1559656" y="1279483"/>
                  </a:cubicBezTo>
                  <a:cubicBezTo>
                    <a:pt x="1559656" y="1279483"/>
                    <a:pt x="1624182" y="1281935"/>
                    <a:pt x="1645026" y="1269980"/>
                  </a:cubicBezTo>
                  <a:cubicBezTo>
                    <a:pt x="1665718" y="1258178"/>
                    <a:pt x="1677213" y="1229671"/>
                    <a:pt x="1677213" y="1229671"/>
                  </a:cubicBezTo>
                  <a:lnTo>
                    <a:pt x="1645026" y="1253427"/>
                  </a:lnTo>
                  <a:close/>
                  <a:moveTo>
                    <a:pt x="840522" y="1231050"/>
                  </a:moveTo>
                  <a:cubicBezTo>
                    <a:pt x="839756" y="1231663"/>
                    <a:pt x="839143" y="1231970"/>
                    <a:pt x="839143" y="1231970"/>
                  </a:cubicBezTo>
                  <a:cubicBezTo>
                    <a:pt x="839143" y="1231970"/>
                    <a:pt x="783813" y="1165604"/>
                    <a:pt x="774617" y="1153803"/>
                  </a:cubicBezTo>
                  <a:cubicBezTo>
                    <a:pt x="765421" y="1142001"/>
                    <a:pt x="733081" y="1032721"/>
                    <a:pt x="733081" y="1025517"/>
                  </a:cubicBezTo>
                  <a:cubicBezTo>
                    <a:pt x="733081" y="1018314"/>
                    <a:pt x="781514" y="982756"/>
                    <a:pt x="788411" y="973253"/>
                  </a:cubicBezTo>
                  <a:cubicBezTo>
                    <a:pt x="790250" y="970647"/>
                    <a:pt x="793009" y="964670"/>
                    <a:pt x="795921" y="957466"/>
                  </a:cubicBezTo>
                  <a:cubicBezTo>
                    <a:pt x="813087" y="986434"/>
                    <a:pt x="835311" y="1025211"/>
                    <a:pt x="838070" y="1035173"/>
                  </a:cubicBezTo>
                  <a:cubicBezTo>
                    <a:pt x="841749" y="1048967"/>
                    <a:pt x="840829" y="1185836"/>
                    <a:pt x="840522" y="1230897"/>
                  </a:cubicBezTo>
                  <a:close/>
                  <a:moveTo>
                    <a:pt x="881138" y="880832"/>
                  </a:moveTo>
                  <a:cubicBezTo>
                    <a:pt x="888495" y="840523"/>
                    <a:pt x="913784" y="774004"/>
                    <a:pt x="913784" y="774004"/>
                  </a:cubicBezTo>
                  <a:lnTo>
                    <a:pt x="949496" y="693232"/>
                  </a:lnTo>
                  <a:lnTo>
                    <a:pt x="986587" y="638668"/>
                  </a:lnTo>
                  <a:lnTo>
                    <a:pt x="1038545" y="598359"/>
                  </a:lnTo>
                  <a:lnTo>
                    <a:pt x="1071344" y="564793"/>
                  </a:lnTo>
                  <a:lnTo>
                    <a:pt x="1107209" y="605869"/>
                  </a:lnTo>
                  <a:cubicBezTo>
                    <a:pt x="1107209" y="605869"/>
                    <a:pt x="1144146" y="674686"/>
                    <a:pt x="1144146" y="703194"/>
                  </a:cubicBezTo>
                  <a:cubicBezTo>
                    <a:pt x="1144146" y="731702"/>
                    <a:pt x="1128053" y="788718"/>
                    <a:pt x="1128053" y="788718"/>
                  </a:cubicBezTo>
                  <a:cubicBezTo>
                    <a:pt x="1123455" y="767414"/>
                    <a:pt x="1086517" y="665337"/>
                    <a:pt x="1086517" y="665337"/>
                  </a:cubicBezTo>
                  <a:lnTo>
                    <a:pt x="1075023" y="660586"/>
                  </a:lnTo>
                  <a:lnTo>
                    <a:pt x="1116558" y="786419"/>
                  </a:lnTo>
                  <a:cubicBezTo>
                    <a:pt x="1116558" y="786419"/>
                    <a:pt x="1123455" y="838683"/>
                    <a:pt x="1118858" y="864739"/>
                  </a:cubicBezTo>
                  <a:cubicBezTo>
                    <a:pt x="1114259" y="890795"/>
                    <a:pt x="1086517" y="917003"/>
                    <a:pt x="1086517" y="917003"/>
                  </a:cubicBezTo>
                  <a:cubicBezTo>
                    <a:pt x="1086517" y="917003"/>
                    <a:pt x="1046208" y="886350"/>
                    <a:pt x="1035939" y="853244"/>
                  </a:cubicBezTo>
                  <a:cubicBezTo>
                    <a:pt x="1038085" y="848799"/>
                    <a:pt x="1039617" y="845121"/>
                    <a:pt x="1040230" y="842822"/>
                  </a:cubicBezTo>
                  <a:cubicBezTo>
                    <a:pt x="1043143" y="831020"/>
                    <a:pt x="1040230" y="823816"/>
                    <a:pt x="1040230" y="823816"/>
                  </a:cubicBezTo>
                  <a:lnTo>
                    <a:pt x="1033640" y="836844"/>
                  </a:lnTo>
                  <a:cubicBezTo>
                    <a:pt x="1034406" y="799447"/>
                    <a:pt x="1059083" y="764655"/>
                    <a:pt x="1063528" y="748255"/>
                  </a:cubicBezTo>
                  <a:cubicBezTo>
                    <a:pt x="1068125" y="731702"/>
                    <a:pt x="1049580" y="743504"/>
                    <a:pt x="1049580" y="743504"/>
                  </a:cubicBezTo>
                  <a:cubicBezTo>
                    <a:pt x="1045748" y="749175"/>
                    <a:pt x="1042070" y="756991"/>
                    <a:pt x="1038698" y="765575"/>
                  </a:cubicBezTo>
                  <a:lnTo>
                    <a:pt x="1029808" y="769100"/>
                  </a:lnTo>
                  <a:cubicBezTo>
                    <a:pt x="1029808" y="769100"/>
                    <a:pt x="1017853" y="772931"/>
                    <a:pt x="1003446" y="777989"/>
                  </a:cubicBezTo>
                  <a:cubicBezTo>
                    <a:pt x="999615" y="766341"/>
                    <a:pt x="996089" y="756225"/>
                    <a:pt x="994557" y="753006"/>
                  </a:cubicBezTo>
                  <a:cubicBezTo>
                    <a:pt x="989959" y="743504"/>
                    <a:pt x="980762" y="745803"/>
                    <a:pt x="980762" y="745803"/>
                  </a:cubicBezTo>
                  <a:lnTo>
                    <a:pt x="990878" y="782587"/>
                  </a:lnTo>
                  <a:cubicBezTo>
                    <a:pt x="983828" y="785193"/>
                    <a:pt x="976624" y="787952"/>
                    <a:pt x="970647" y="790557"/>
                  </a:cubicBezTo>
                  <a:cubicBezTo>
                    <a:pt x="948423" y="800060"/>
                    <a:pt x="935089" y="842822"/>
                    <a:pt x="935089" y="842822"/>
                  </a:cubicBezTo>
                  <a:lnTo>
                    <a:pt x="875621" y="914091"/>
                  </a:lnTo>
                  <a:lnTo>
                    <a:pt x="881598" y="880832"/>
                  </a:lnTo>
                  <a:close/>
                  <a:moveTo>
                    <a:pt x="1019539" y="829028"/>
                  </a:moveTo>
                  <a:cubicBezTo>
                    <a:pt x="1019539" y="829028"/>
                    <a:pt x="1012336" y="806037"/>
                    <a:pt x="1005592" y="785346"/>
                  </a:cubicBezTo>
                  <a:cubicBezTo>
                    <a:pt x="1015707" y="782281"/>
                    <a:pt x="1026130" y="779675"/>
                    <a:pt x="1034253" y="777529"/>
                  </a:cubicBezTo>
                  <a:cubicBezTo>
                    <a:pt x="1025670" y="802512"/>
                    <a:pt x="1019693" y="829028"/>
                    <a:pt x="1019693" y="829028"/>
                  </a:cubicBezTo>
                  <a:close/>
                  <a:moveTo>
                    <a:pt x="881138" y="942599"/>
                  </a:moveTo>
                  <a:cubicBezTo>
                    <a:pt x="881138" y="942599"/>
                    <a:pt x="913784" y="873782"/>
                    <a:pt x="940606" y="854777"/>
                  </a:cubicBezTo>
                  <a:cubicBezTo>
                    <a:pt x="967275" y="835771"/>
                    <a:pt x="988119" y="835771"/>
                    <a:pt x="989499" y="823970"/>
                  </a:cubicBezTo>
                  <a:cubicBezTo>
                    <a:pt x="991032" y="812168"/>
                    <a:pt x="946430" y="835925"/>
                    <a:pt x="946430" y="835925"/>
                  </a:cubicBezTo>
                  <a:cubicBezTo>
                    <a:pt x="946430" y="835925"/>
                    <a:pt x="962677" y="807417"/>
                    <a:pt x="974632" y="797914"/>
                  </a:cubicBezTo>
                  <a:cubicBezTo>
                    <a:pt x="977850" y="795308"/>
                    <a:pt x="984441" y="792550"/>
                    <a:pt x="992257" y="789791"/>
                  </a:cubicBezTo>
                  <a:lnTo>
                    <a:pt x="1005592" y="838837"/>
                  </a:lnTo>
                  <a:lnTo>
                    <a:pt x="1020612" y="862287"/>
                  </a:lnTo>
                  <a:lnTo>
                    <a:pt x="1008657" y="885890"/>
                  </a:lnTo>
                  <a:lnTo>
                    <a:pt x="972946" y="923900"/>
                  </a:lnTo>
                  <a:lnTo>
                    <a:pt x="987813" y="897692"/>
                  </a:lnTo>
                  <a:cubicBezTo>
                    <a:pt x="1004059" y="857382"/>
                    <a:pt x="986280" y="881139"/>
                    <a:pt x="986280" y="881139"/>
                  </a:cubicBezTo>
                  <a:lnTo>
                    <a:pt x="959612" y="921448"/>
                  </a:lnTo>
                  <a:lnTo>
                    <a:pt x="920988" y="954707"/>
                  </a:lnTo>
                  <a:lnTo>
                    <a:pt x="876387" y="980916"/>
                  </a:lnTo>
                  <a:lnTo>
                    <a:pt x="880832" y="942906"/>
                  </a:lnTo>
                  <a:close/>
                  <a:moveTo>
                    <a:pt x="877613" y="1173574"/>
                  </a:moveTo>
                  <a:cubicBezTo>
                    <a:pt x="877460" y="1115332"/>
                    <a:pt x="877153" y="1023372"/>
                    <a:pt x="878226" y="1018620"/>
                  </a:cubicBezTo>
                  <a:cubicBezTo>
                    <a:pt x="879759" y="1011417"/>
                    <a:pt x="910872" y="973406"/>
                    <a:pt x="910872" y="973406"/>
                  </a:cubicBezTo>
                  <a:lnTo>
                    <a:pt x="962830" y="944898"/>
                  </a:lnTo>
                  <a:lnTo>
                    <a:pt x="1007431" y="904589"/>
                  </a:lnTo>
                  <a:cubicBezTo>
                    <a:pt x="1007431" y="904589"/>
                    <a:pt x="1017547" y="887576"/>
                    <a:pt x="1026590" y="871023"/>
                  </a:cubicBezTo>
                  <a:lnTo>
                    <a:pt x="1072723" y="943059"/>
                  </a:lnTo>
                  <a:lnTo>
                    <a:pt x="915164" y="1074410"/>
                  </a:lnTo>
                  <a:cubicBezTo>
                    <a:pt x="915623" y="1072264"/>
                    <a:pt x="915930" y="1070118"/>
                    <a:pt x="916237" y="1067973"/>
                  </a:cubicBezTo>
                  <a:lnTo>
                    <a:pt x="917156" y="1061076"/>
                  </a:lnTo>
                  <a:cubicBezTo>
                    <a:pt x="919149" y="1045749"/>
                    <a:pt x="929111" y="1023831"/>
                    <a:pt x="939380" y="1012490"/>
                  </a:cubicBezTo>
                  <a:lnTo>
                    <a:pt x="960838" y="988580"/>
                  </a:lnTo>
                  <a:cubicBezTo>
                    <a:pt x="971107" y="977238"/>
                    <a:pt x="980150" y="963597"/>
                    <a:pt x="980762" y="958386"/>
                  </a:cubicBezTo>
                  <a:cubicBezTo>
                    <a:pt x="981529" y="953175"/>
                    <a:pt x="973406" y="957926"/>
                    <a:pt x="962830" y="969115"/>
                  </a:cubicBezTo>
                  <a:lnTo>
                    <a:pt x="923747" y="1010190"/>
                  </a:lnTo>
                  <a:cubicBezTo>
                    <a:pt x="913171" y="1021379"/>
                    <a:pt x="902902" y="1042990"/>
                    <a:pt x="901063" y="1058317"/>
                  </a:cubicBezTo>
                  <a:lnTo>
                    <a:pt x="897538" y="1086825"/>
                  </a:lnTo>
                  <a:cubicBezTo>
                    <a:pt x="896925" y="1091269"/>
                    <a:pt x="896772" y="1095101"/>
                    <a:pt x="896925" y="1098166"/>
                  </a:cubicBezTo>
                  <a:cubicBezTo>
                    <a:pt x="894319" y="1109815"/>
                    <a:pt x="889108" y="1131272"/>
                    <a:pt x="880678" y="1163612"/>
                  </a:cubicBezTo>
                  <a:cubicBezTo>
                    <a:pt x="879759" y="1166984"/>
                    <a:pt x="878839" y="1170356"/>
                    <a:pt x="877766" y="1173421"/>
                  </a:cubicBez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857" name="Graphic 1454">
              <a:extLst>
                <a:ext uri="{FF2B5EF4-FFF2-40B4-BE49-F238E27FC236}">
                  <a16:creationId xmlns:a16="http://schemas.microsoft.com/office/drawing/2014/main" id="{293F1BF3-4B97-2F5B-03AA-ACAEF0967D9C}"/>
                </a:ext>
              </a:extLst>
            </p:cNvPr>
            <p:cNvGrpSpPr/>
            <p:nvPr/>
          </p:nvGrpSpPr>
          <p:grpSpPr>
            <a:xfrm>
              <a:off x="6779053" y="4438111"/>
              <a:ext cx="1666086" cy="1566972"/>
              <a:chOff x="6779053" y="4438111"/>
              <a:chExt cx="1666086" cy="1566972"/>
            </a:xfrm>
          </p:grpSpPr>
          <p:sp>
            <p:nvSpPr>
              <p:cNvPr id="1858" name="Vrije vorm: vorm 1857">
                <a:extLst>
                  <a:ext uri="{FF2B5EF4-FFF2-40B4-BE49-F238E27FC236}">
                    <a16:creationId xmlns:a16="http://schemas.microsoft.com/office/drawing/2014/main" id="{FF389E1F-3C20-AE7E-5BD3-FCCAF246172F}"/>
                  </a:ext>
                </a:extLst>
              </p:cNvPr>
              <p:cNvSpPr/>
              <p:nvPr/>
            </p:nvSpPr>
            <p:spPr>
              <a:xfrm>
                <a:off x="7041178" y="5574482"/>
                <a:ext cx="178889" cy="41229"/>
              </a:xfrm>
              <a:custGeom>
                <a:avLst/>
                <a:gdLst>
                  <a:gd name="connsiteX0" fmla="*/ 162950 w 178889"/>
                  <a:gd name="connsiteY0" fmla="*/ 0 h 41229"/>
                  <a:gd name="connsiteX1" fmla="*/ 1405 w 178889"/>
                  <a:gd name="connsiteY1" fmla="*/ 36478 h 41229"/>
                  <a:gd name="connsiteX2" fmla="*/ 4624 w 178889"/>
                  <a:gd name="connsiteY2" fmla="*/ 41229 h 41229"/>
                  <a:gd name="connsiteX3" fmla="*/ 178890 w 178889"/>
                  <a:gd name="connsiteY3" fmla="*/ 7970 h 41229"/>
                  <a:gd name="connsiteX4" fmla="*/ 163103 w 178889"/>
                  <a:gd name="connsiteY4" fmla="*/ 0 h 4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889" h="41229">
                    <a:moveTo>
                      <a:pt x="162950" y="0"/>
                    </a:moveTo>
                    <a:lnTo>
                      <a:pt x="1405" y="36478"/>
                    </a:lnTo>
                    <a:cubicBezTo>
                      <a:pt x="1405" y="36478"/>
                      <a:pt x="-3346" y="41229"/>
                      <a:pt x="4624" y="41229"/>
                    </a:cubicBezTo>
                    <a:cubicBezTo>
                      <a:pt x="12594" y="41229"/>
                      <a:pt x="178890" y="7970"/>
                      <a:pt x="178890" y="7970"/>
                    </a:cubicBezTo>
                    <a:lnTo>
                      <a:pt x="163103" y="0"/>
                    </a:ln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859" name="Graphic 1454">
                <a:extLst>
                  <a:ext uri="{FF2B5EF4-FFF2-40B4-BE49-F238E27FC236}">
                    <a16:creationId xmlns:a16="http://schemas.microsoft.com/office/drawing/2014/main" id="{CBFF7217-0DCA-FF7C-F528-ECFF67FEE946}"/>
                  </a:ext>
                </a:extLst>
              </p:cNvPr>
              <p:cNvGrpSpPr/>
              <p:nvPr/>
            </p:nvGrpSpPr>
            <p:grpSpPr>
              <a:xfrm>
                <a:off x="6779053" y="5051413"/>
                <a:ext cx="836284" cy="944788"/>
                <a:chOff x="6779053" y="5051413"/>
                <a:chExt cx="836284" cy="944788"/>
              </a:xfrm>
              <a:solidFill>
                <a:srgbClr val="FFFFFF"/>
              </a:solidFill>
            </p:grpSpPr>
            <p:grpSp>
              <p:nvGrpSpPr>
                <p:cNvPr id="1860" name="Graphic 1454">
                  <a:extLst>
                    <a:ext uri="{FF2B5EF4-FFF2-40B4-BE49-F238E27FC236}">
                      <a16:creationId xmlns:a16="http://schemas.microsoft.com/office/drawing/2014/main" id="{253124E2-55D7-2896-9EC4-26AA7A9F7D37}"/>
                    </a:ext>
                  </a:extLst>
                </p:cNvPr>
                <p:cNvGrpSpPr/>
                <p:nvPr/>
              </p:nvGrpSpPr>
              <p:grpSpPr>
                <a:xfrm>
                  <a:off x="6779053" y="5450765"/>
                  <a:ext cx="836284" cy="545436"/>
                  <a:chOff x="6779053" y="5450765"/>
                  <a:chExt cx="836284" cy="545436"/>
                </a:xfrm>
                <a:solidFill>
                  <a:srgbClr val="FFFFFF"/>
                </a:solidFill>
              </p:grpSpPr>
              <p:grpSp>
                <p:nvGrpSpPr>
                  <p:cNvPr id="1861" name="Graphic 1454">
                    <a:extLst>
                      <a:ext uri="{FF2B5EF4-FFF2-40B4-BE49-F238E27FC236}">
                        <a16:creationId xmlns:a16="http://schemas.microsoft.com/office/drawing/2014/main" id="{DDB7A8FD-1378-A63B-E978-2A5FA7313F48}"/>
                      </a:ext>
                    </a:extLst>
                  </p:cNvPr>
                  <p:cNvGrpSpPr/>
                  <p:nvPr/>
                </p:nvGrpSpPr>
                <p:grpSpPr>
                  <a:xfrm>
                    <a:off x="6846740" y="5791947"/>
                    <a:ext cx="571043" cy="182323"/>
                    <a:chOff x="6846740" y="5791947"/>
                    <a:chExt cx="571043" cy="182323"/>
                  </a:xfrm>
                  <a:solidFill>
                    <a:srgbClr val="FFFFFF"/>
                  </a:solidFill>
                </p:grpSpPr>
                <p:sp>
                  <p:nvSpPr>
                    <p:cNvPr id="1862" name="Vrije vorm: vorm 1861">
                      <a:extLst>
                        <a:ext uri="{FF2B5EF4-FFF2-40B4-BE49-F238E27FC236}">
                          <a16:creationId xmlns:a16="http://schemas.microsoft.com/office/drawing/2014/main" id="{7E140449-2B49-5109-8B70-2145BA52F4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1697" y="5891001"/>
                      <a:ext cx="176086" cy="32012"/>
                    </a:xfrm>
                    <a:custGeom>
                      <a:avLst/>
                      <a:gdLst>
                        <a:gd name="connsiteX0" fmla="*/ 169956 w 176086"/>
                        <a:gd name="connsiteY0" fmla="*/ 6723 h 32012"/>
                        <a:gd name="connsiteX1" fmla="*/ 89184 w 176086"/>
                        <a:gd name="connsiteY1" fmla="*/ 32013 h 32012"/>
                        <a:gd name="connsiteX2" fmla="*/ 10710 w 176086"/>
                        <a:gd name="connsiteY2" fmla="*/ 19291 h 32012"/>
                        <a:gd name="connsiteX3" fmla="*/ 11017 w 176086"/>
                        <a:gd name="connsiteY3" fmla="*/ 16533 h 32012"/>
                        <a:gd name="connsiteX4" fmla="*/ 79528 w 176086"/>
                        <a:gd name="connsiteY4" fmla="*/ 20977 h 32012"/>
                        <a:gd name="connsiteX5" fmla="*/ 132099 w 176086"/>
                        <a:gd name="connsiteY5" fmla="*/ 6263 h 32012"/>
                        <a:gd name="connsiteX6" fmla="*/ 176086 w 176086"/>
                        <a:gd name="connsiteY6" fmla="*/ 439 h 32012"/>
                        <a:gd name="connsiteX7" fmla="*/ 169802 w 176086"/>
                        <a:gd name="connsiteY7" fmla="*/ 6723 h 32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6086" h="32012">
                          <a:moveTo>
                            <a:pt x="169956" y="6723"/>
                          </a:moveTo>
                          <a:cubicBezTo>
                            <a:pt x="169956" y="6723"/>
                            <a:pt x="98686" y="32013"/>
                            <a:pt x="89184" y="32013"/>
                          </a:cubicBezTo>
                          <a:cubicBezTo>
                            <a:pt x="79681" y="32013"/>
                            <a:pt x="10710" y="19291"/>
                            <a:pt x="10710" y="19291"/>
                          </a:cubicBezTo>
                          <a:cubicBezTo>
                            <a:pt x="-3697" y="16686"/>
                            <a:pt x="-3544" y="15460"/>
                            <a:pt x="11017" y="16533"/>
                          </a:cubicBezTo>
                          <a:cubicBezTo>
                            <a:pt x="11017" y="16533"/>
                            <a:pt x="70025" y="20977"/>
                            <a:pt x="79528" y="20977"/>
                          </a:cubicBezTo>
                          <a:cubicBezTo>
                            <a:pt x="89030" y="20977"/>
                            <a:pt x="132099" y="6263"/>
                            <a:pt x="132099" y="6263"/>
                          </a:cubicBezTo>
                          <a:cubicBezTo>
                            <a:pt x="145893" y="1512"/>
                            <a:pt x="165818" y="-1093"/>
                            <a:pt x="176086" y="439"/>
                          </a:cubicBezTo>
                          <a:lnTo>
                            <a:pt x="169802" y="67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863" name="Vrije vorm: vorm 1862">
                      <a:extLst>
                        <a:ext uri="{FF2B5EF4-FFF2-40B4-BE49-F238E27FC236}">
                          <a16:creationId xmlns:a16="http://schemas.microsoft.com/office/drawing/2014/main" id="{3BE3E7A7-DB54-F0DF-33FC-E2AFC43B9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582" y="5927175"/>
                      <a:ext cx="38667" cy="47095"/>
                    </a:xfrm>
                    <a:custGeom>
                      <a:avLst/>
                      <a:gdLst>
                        <a:gd name="connsiteX0" fmla="*/ 31045 w 38667"/>
                        <a:gd name="connsiteY0" fmla="*/ 590 h 47095"/>
                        <a:gd name="connsiteX1" fmla="*/ 4070 w 38667"/>
                        <a:gd name="connsiteY1" fmla="*/ 46571 h 47095"/>
                        <a:gd name="connsiteX2" fmla="*/ 31045 w 38667"/>
                        <a:gd name="connsiteY2" fmla="*/ 590 h 4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8667" h="47095">
                          <a:moveTo>
                            <a:pt x="31045" y="590"/>
                          </a:moveTo>
                          <a:cubicBezTo>
                            <a:pt x="31045" y="590"/>
                            <a:pt x="-13403" y="52855"/>
                            <a:pt x="4070" y="46571"/>
                          </a:cubicBezTo>
                          <a:cubicBezTo>
                            <a:pt x="21542" y="40133"/>
                            <a:pt x="53268" y="-5694"/>
                            <a:pt x="31045" y="5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864" name="Vrije vorm: vorm 1863">
                      <a:extLst>
                        <a:ext uri="{FF2B5EF4-FFF2-40B4-BE49-F238E27FC236}">
                          <a16:creationId xmlns:a16="http://schemas.microsoft.com/office/drawing/2014/main" id="{B6F04DEE-912A-3A5E-39AD-85B0078C3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6740" y="5791947"/>
                      <a:ext cx="449176" cy="61330"/>
                    </a:xfrm>
                    <a:custGeom>
                      <a:avLst/>
                      <a:gdLst>
                        <a:gd name="connsiteX0" fmla="*/ 448276 w 449176"/>
                        <a:gd name="connsiteY0" fmla="*/ 42478 h 61330"/>
                        <a:gd name="connsiteX1" fmla="*/ 428658 w 449176"/>
                        <a:gd name="connsiteY1" fmla="*/ 47383 h 61330"/>
                        <a:gd name="connsiteX2" fmla="*/ 195690 w 449176"/>
                        <a:gd name="connsiteY2" fmla="*/ 61330 h 61330"/>
                        <a:gd name="connsiteX3" fmla="*/ 19891 w 449176"/>
                        <a:gd name="connsiteY3" fmla="*/ 10445 h 61330"/>
                        <a:gd name="connsiteX4" fmla="*/ 733 w 449176"/>
                        <a:gd name="connsiteY4" fmla="*/ 329 h 61330"/>
                        <a:gd name="connsiteX5" fmla="*/ 32613 w 449176"/>
                        <a:gd name="connsiteY5" fmla="*/ 5540 h 61330"/>
                        <a:gd name="connsiteX6" fmla="*/ 166876 w 449176"/>
                        <a:gd name="connsiteY6" fmla="*/ 45390 h 61330"/>
                        <a:gd name="connsiteX7" fmla="*/ 218987 w 449176"/>
                        <a:gd name="connsiteY7" fmla="*/ 51521 h 61330"/>
                        <a:gd name="connsiteX8" fmla="*/ 414710 w 449176"/>
                        <a:gd name="connsiteY8" fmla="*/ 40792 h 61330"/>
                        <a:gd name="connsiteX9" fmla="*/ 448276 w 449176"/>
                        <a:gd name="connsiteY9" fmla="*/ 42631 h 61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9176" h="61330">
                          <a:moveTo>
                            <a:pt x="448276" y="42478"/>
                          </a:moveTo>
                          <a:cubicBezTo>
                            <a:pt x="452108" y="44317"/>
                            <a:pt x="443371" y="46463"/>
                            <a:pt x="428658" y="47383"/>
                          </a:cubicBezTo>
                          <a:cubicBezTo>
                            <a:pt x="428658" y="47383"/>
                            <a:pt x="203660" y="61330"/>
                            <a:pt x="195690" y="61330"/>
                          </a:cubicBezTo>
                          <a:cubicBezTo>
                            <a:pt x="187720" y="61330"/>
                            <a:pt x="19891" y="10445"/>
                            <a:pt x="19891" y="10445"/>
                          </a:cubicBezTo>
                          <a:cubicBezTo>
                            <a:pt x="5944" y="6154"/>
                            <a:pt x="-2639" y="1709"/>
                            <a:pt x="733" y="329"/>
                          </a:cubicBezTo>
                          <a:cubicBezTo>
                            <a:pt x="4258" y="-897"/>
                            <a:pt x="18512" y="1402"/>
                            <a:pt x="32613" y="5540"/>
                          </a:cubicBezTo>
                          <a:lnTo>
                            <a:pt x="166876" y="45390"/>
                          </a:lnTo>
                          <a:cubicBezTo>
                            <a:pt x="180823" y="49528"/>
                            <a:pt x="204273" y="52287"/>
                            <a:pt x="218987" y="51521"/>
                          </a:cubicBezTo>
                          <a:lnTo>
                            <a:pt x="414710" y="40792"/>
                          </a:lnTo>
                          <a:cubicBezTo>
                            <a:pt x="429270" y="40026"/>
                            <a:pt x="444444" y="40792"/>
                            <a:pt x="448276" y="426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865" name="Vrije vorm: vorm 1864">
                      <a:extLst>
                        <a:ext uri="{FF2B5EF4-FFF2-40B4-BE49-F238E27FC236}">
                          <a16:creationId xmlns:a16="http://schemas.microsoft.com/office/drawing/2014/main" id="{E653C864-C64F-F6E5-29CF-D22D40A769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012" y="5854830"/>
                      <a:ext cx="144847" cy="46555"/>
                    </a:xfrm>
                    <a:custGeom>
                      <a:avLst/>
                      <a:gdLst>
                        <a:gd name="connsiteX0" fmla="*/ 144661 w 144847"/>
                        <a:gd name="connsiteY0" fmla="*/ 899 h 46555"/>
                        <a:gd name="connsiteX1" fmla="*/ 116153 w 144847"/>
                        <a:gd name="connsiteY1" fmla="*/ 4884 h 46555"/>
                        <a:gd name="connsiteX2" fmla="*/ 21127 w 144847"/>
                        <a:gd name="connsiteY2" fmla="*/ 34771 h 46555"/>
                        <a:gd name="connsiteX3" fmla="*/ 436 w 144847"/>
                        <a:gd name="connsiteY3" fmla="*/ 45960 h 46555"/>
                        <a:gd name="connsiteX4" fmla="*/ 30630 w 144847"/>
                        <a:gd name="connsiteY4" fmla="*/ 41209 h 46555"/>
                        <a:gd name="connsiteX5" fmla="*/ 122437 w 144847"/>
                        <a:gd name="connsiteY5" fmla="*/ 12701 h 46555"/>
                        <a:gd name="connsiteX6" fmla="*/ 144661 w 144847"/>
                        <a:gd name="connsiteY6" fmla="*/ 899 h 46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847" h="46555">
                          <a:moveTo>
                            <a:pt x="144661" y="899"/>
                          </a:moveTo>
                          <a:cubicBezTo>
                            <a:pt x="142975" y="-1247"/>
                            <a:pt x="130101" y="592"/>
                            <a:pt x="116153" y="4884"/>
                          </a:cubicBezTo>
                          <a:lnTo>
                            <a:pt x="21127" y="34771"/>
                          </a:lnTo>
                          <a:cubicBezTo>
                            <a:pt x="7180" y="39216"/>
                            <a:pt x="-2170" y="44274"/>
                            <a:pt x="436" y="45960"/>
                          </a:cubicBezTo>
                          <a:cubicBezTo>
                            <a:pt x="3041" y="47646"/>
                            <a:pt x="16682" y="45653"/>
                            <a:pt x="30630" y="41209"/>
                          </a:cubicBezTo>
                          <a:lnTo>
                            <a:pt x="122437" y="12701"/>
                          </a:lnTo>
                          <a:cubicBezTo>
                            <a:pt x="136385" y="8409"/>
                            <a:pt x="146347" y="3045"/>
                            <a:pt x="144661" y="8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866" name="Vrije vorm: vorm 1865">
                    <a:extLst>
                      <a:ext uri="{FF2B5EF4-FFF2-40B4-BE49-F238E27FC236}">
                        <a16:creationId xmlns:a16="http://schemas.microsoft.com/office/drawing/2014/main" id="{89577FE5-B54F-8966-232A-A4C06DC24391}"/>
                      </a:ext>
                    </a:extLst>
                  </p:cNvPr>
                  <p:cNvSpPr/>
                  <p:nvPr/>
                </p:nvSpPr>
                <p:spPr>
                  <a:xfrm>
                    <a:off x="7310871" y="5757897"/>
                    <a:ext cx="195961" cy="154235"/>
                  </a:xfrm>
                  <a:custGeom>
                    <a:avLst/>
                    <a:gdLst>
                      <a:gd name="connsiteX0" fmla="*/ 183240 w 195961"/>
                      <a:gd name="connsiteY0" fmla="*/ 152549 h 154235"/>
                      <a:gd name="connsiteX1" fmla="*/ 4223 w 195961"/>
                      <a:gd name="connsiteY1" fmla="*/ 60588 h 154235"/>
                      <a:gd name="connsiteX2" fmla="*/ 4223 w 195961"/>
                      <a:gd name="connsiteY2" fmla="*/ 2040 h 154235"/>
                      <a:gd name="connsiteX3" fmla="*/ 16944 w 195961"/>
                      <a:gd name="connsiteY3" fmla="*/ 51239 h 154235"/>
                      <a:gd name="connsiteX4" fmla="*/ 163776 w 195961"/>
                      <a:gd name="connsiteY4" fmla="*/ 136150 h 154235"/>
                      <a:gd name="connsiteX5" fmla="*/ 195961 w 195961"/>
                      <a:gd name="connsiteY5" fmla="*/ 154235 h 154235"/>
                      <a:gd name="connsiteX6" fmla="*/ 183240 w 195961"/>
                      <a:gd name="connsiteY6" fmla="*/ 152549 h 154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961" h="154235">
                        <a:moveTo>
                          <a:pt x="183240" y="152549"/>
                        </a:moveTo>
                        <a:cubicBezTo>
                          <a:pt x="183240" y="152549"/>
                          <a:pt x="4223" y="68558"/>
                          <a:pt x="4223" y="60588"/>
                        </a:cubicBezTo>
                        <a:cubicBezTo>
                          <a:pt x="4223" y="52619"/>
                          <a:pt x="-5279" y="-12214"/>
                          <a:pt x="4223" y="2040"/>
                        </a:cubicBezTo>
                        <a:cubicBezTo>
                          <a:pt x="13726" y="16294"/>
                          <a:pt x="12193" y="43269"/>
                          <a:pt x="16944" y="51239"/>
                        </a:cubicBezTo>
                        <a:cubicBezTo>
                          <a:pt x="21696" y="59209"/>
                          <a:pt x="163776" y="136150"/>
                          <a:pt x="163776" y="136150"/>
                        </a:cubicBezTo>
                        <a:cubicBezTo>
                          <a:pt x="176650" y="143047"/>
                          <a:pt x="191057" y="151170"/>
                          <a:pt x="195961" y="154235"/>
                        </a:cubicBezTo>
                        <a:lnTo>
                          <a:pt x="183240" y="1525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67" name="Vrije vorm: vorm 1866">
                    <a:extLst>
                      <a:ext uri="{FF2B5EF4-FFF2-40B4-BE49-F238E27FC236}">
                        <a16:creationId xmlns:a16="http://schemas.microsoft.com/office/drawing/2014/main" id="{381E12E8-3BD4-D8A3-3085-E2D8AC6EE183}"/>
                      </a:ext>
                    </a:extLst>
                  </p:cNvPr>
                  <p:cNvSpPr/>
                  <p:nvPr/>
                </p:nvSpPr>
                <p:spPr>
                  <a:xfrm>
                    <a:off x="7159777" y="5663165"/>
                    <a:ext cx="139778" cy="138025"/>
                  </a:xfrm>
                  <a:custGeom>
                    <a:avLst/>
                    <a:gdLst>
                      <a:gd name="connsiteX0" fmla="*/ 134626 w 139778"/>
                      <a:gd name="connsiteY0" fmla="*/ 130031 h 138025"/>
                      <a:gd name="connsiteX1" fmla="*/ 81902 w 139778"/>
                      <a:gd name="connsiteY1" fmla="*/ 101523 h 138025"/>
                      <a:gd name="connsiteX2" fmla="*/ 45424 w 139778"/>
                      <a:gd name="connsiteY2" fmla="*/ 65659 h 138025"/>
                      <a:gd name="connsiteX3" fmla="*/ 20748 w 139778"/>
                      <a:gd name="connsiteY3" fmla="*/ 21670 h 138025"/>
                      <a:gd name="connsiteX4" fmla="*/ 1436 w 139778"/>
                      <a:gd name="connsiteY4" fmla="*/ 60 h 138025"/>
                      <a:gd name="connsiteX5" fmla="*/ 8333 w 139778"/>
                      <a:gd name="connsiteY5" fmla="*/ 24736 h 138025"/>
                      <a:gd name="connsiteX6" fmla="*/ 42052 w 139778"/>
                      <a:gd name="connsiteY6" fmla="*/ 83131 h 138025"/>
                      <a:gd name="connsiteX7" fmla="*/ 79603 w 139778"/>
                      <a:gd name="connsiteY7" fmla="*/ 117003 h 138025"/>
                      <a:gd name="connsiteX8" fmla="*/ 119452 w 139778"/>
                      <a:gd name="connsiteY8" fmla="*/ 134629 h 138025"/>
                      <a:gd name="connsiteX9" fmla="*/ 139377 w 139778"/>
                      <a:gd name="connsiteY9" fmla="*/ 130031 h 138025"/>
                      <a:gd name="connsiteX10" fmla="*/ 134626 w 139778"/>
                      <a:gd name="connsiteY10" fmla="*/ 130031 h 138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9778" h="138025">
                        <a:moveTo>
                          <a:pt x="134626" y="130031"/>
                        </a:moveTo>
                        <a:lnTo>
                          <a:pt x="81902" y="101523"/>
                        </a:lnTo>
                        <a:cubicBezTo>
                          <a:pt x="69027" y="94626"/>
                          <a:pt x="52627" y="78380"/>
                          <a:pt x="45424" y="65659"/>
                        </a:cubicBezTo>
                        <a:lnTo>
                          <a:pt x="20748" y="21670"/>
                        </a:lnTo>
                        <a:cubicBezTo>
                          <a:pt x="13544" y="8949"/>
                          <a:pt x="4808" y="-860"/>
                          <a:pt x="1436" y="60"/>
                        </a:cubicBezTo>
                        <a:cubicBezTo>
                          <a:pt x="-2090" y="979"/>
                          <a:pt x="1129" y="12015"/>
                          <a:pt x="8333" y="24736"/>
                        </a:cubicBezTo>
                        <a:lnTo>
                          <a:pt x="42052" y="83131"/>
                        </a:lnTo>
                        <a:cubicBezTo>
                          <a:pt x="49409" y="95852"/>
                          <a:pt x="66268" y="111026"/>
                          <a:pt x="79603" y="117003"/>
                        </a:cubicBezTo>
                        <a:lnTo>
                          <a:pt x="119452" y="134629"/>
                        </a:lnTo>
                        <a:cubicBezTo>
                          <a:pt x="132787" y="140607"/>
                          <a:pt x="141829" y="138461"/>
                          <a:pt x="139377" y="130031"/>
                        </a:cubicBezTo>
                        <a:lnTo>
                          <a:pt x="134626" y="1300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68" name="Vrije vorm: vorm 1867">
                    <a:extLst>
                      <a:ext uri="{FF2B5EF4-FFF2-40B4-BE49-F238E27FC236}">
                        <a16:creationId xmlns:a16="http://schemas.microsoft.com/office/drawing/2014/main" id="{AD75CAB8-BAAD-98B6-F871-F33A419D93B7}"/>
                      </a:ext>
                    </a:extLst>
                  </p:cNvPr>
                  <p:cNvSpPr/>
                  <p:nvPr/>
                </p:nvSpPr>
                <p:spPr>
                  <a:xfrm>
                    <a:off x="6902053" y="5572381"/>
                    <a:ext cx="297170" cy="187555"/>
                  </a:xfrm>
                  <a:custGeom>
                    <a:avLst/>
                    <a:gdLst>
                      <a:gd name="connsiteX0" fmla="*/ 278318 w 297170"/>
                      <a:gd name="connsiteY0" fmla="*/ 168551 h 187555"/>
                      <a:gd name="connsiteX1" fmla="*/ 73858 w 297170"/>
                      <a:gd name="connsiteY1" fmla="*/ 98813 h 187555"/>
                      <a:gd name="connsiteX2" fmla="*/ 5654 w 297170"/>
                      <a:gd name="connsiteY2" fmla="*/ 2101 h 187555"/>
                      <a:gd name="connsiteX3" fmla="*/ 5654 w 297170"/>
                      <a:gd name="connsiteY3" fmla="*/ 19574 h 187555"/>
                      <a:gd name="connsiteX4" fmla="*/ 68954 w 297170"/>
                      <a:gd name="connsiteY4" fmla="*/ 109849 h 187555"/>
                      <a:gd name="connsiteX5" fmla="*/ 297170 w 297170"/>
                      <a:gd name="connsiteY5" fmla="*/ 187556 h 187555"/>
                      <a:gd name="connsiteX6" fmla="*/ 278164 w 297170"/>
                      <a:gd name="connsiteY6" fmla="*/ 168551 h 187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7170" h="187555">
                        <a:moveTo>
                          <a:pt x="278318" y="168551"/>
                        </a:moveTo>
                        <a:lnTo>
                          <a:pt x="73858" y="98813"/>
                        </a:lnTo>
                        <a:lnTo>
                          <a:pt x="5654" y="2101"/>
                        </a:lnTo>
                        <a:cubicBezTo>
                          <a:pt x="5654" y="2101"/>
                          <a:pt x="-7067" y="-8934"/>
                          <a:pt x="5654" y="19574"/>
                        </a:cubicBezTo>
                        <a:cubicBezTo>
                          <a:pt x="18375" y="48082"/>
                          <a:pt x="68954" y="109849"/>
                          <a:pt x="68954" y="109849"/>
                        </a:cubicBezTo>
                        <a:lnTo>
                          <a:pt x="297170" y="187556"/>
                        </a:lnTo>
                        <a:cubicBezTo>
                          <a:pt x="297170" y="187556"/>
                          <a:pt x="295637" y="181272"/>
                          <a:pt x="278164" y="1685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69" name="Vrije vorm: vorm 1868">
                    <a:extLst>
                      <a:ext uri="{FF2B5EF4-FFF2-40B4-BE49-F238E27FC236}">
                        <a16:creationId xmlns:a16="http://schemas.microsoft.com/office/drawing/2014/main" id="{8B763450-DF4F-CF67-BB83-45EE59B30255}"/>
                      </a:ext>
                    </a:extLst>
                  </p:cNvPr>
                  <p:cNvSpPr/>
                  <p:nvPr/>
                </p:nvSpPr>
                <p:spPr>
                  <a:xfrm>
                    <a:off x="6779053" y="5597051"/>
                    <a:ext cx="168197" cy="75369"/>
                  </a:xfrm>
                  <a:custGeom>
                    <a:avLst/>
                    <a:gdLst>
                      <a:gd name="connsiteX0" fmla="*/ 368 w 168197"/>
                      <a:gd name="connsiteY0" fmla="*/ 5939 h 75369"/>
                      <a:gd name="connsiteX1" fmla="*/ 66887 w 168197"/>
                      <a:gd name="connsiteY1" fmla="*/ 50387 h 75369"/>
                      <a:gd name="connsiteX2" fmla="*/ 168197 w 168197"/>
                      <a:gd name="connsiteY2" fmla="*/ 75370 h 75369"/>
                      <a:gd name="connsiteX3" fmla="*/ 149345 w 168197"/>
                      <a:gd name="connsiteY3" fmla="*/ 58204 h 75369"/>
                      <a:gd name="connsiteX4" fmla="*/ 73324 w 168197"/>
                      <a:gd name="connsiteY4" fmla="*/ 42417 h 75369"/>
                      <a:gd name="connsiteX5" fmla="*/ 10024 w 168197"/>
                      <a:gd name="connsiteY5" fmla="*/ 1188 h 75369"/>
                      <a:gd name="connsiteX6" fmla="*/ 522 w 168197"/>
                      <a:gd name="connsiteY6" fmla="*/ 5939 h 7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8197" h="75369">
                        <a:moveTo>
                          <a:pt x="368" y="5939"/>
                        </a:moveTo>
                        <a:lnTo>
                          <a:pt x="66887" y="50387"/>
                        </a:lnTo>
                        <a:lnTo>
                          <a:pt x="168197" y="75370"/>
                        </a:lnTo>
                        <a:cubicBezTo>
                          <a:pt x="168197" y="75370"/>
                          <a:pt x="165132" y="64641"/>
                          <a:pt x="149345" y="58204"/>
                        </a:cubicBezTo>
                        <a:cubicBezTo>
                          <a:pt x="133558" y="51766"/>
                          <a:pt x="73324" y="42417"/>
                          <a:pt x="73324" y="42417"/>
                        </a:cubicBezTo>
                        <a:lnTo>
                          <a:pt x="10024" y="1188"/>
                        </a:lnTo>
                        <a:cubicBezTo>
                          <a:pt x="10024" y="1188"/>
                          <a:pt x="-2697" y="-3563"/>
                          <a:pt x="522" y="59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0" name="Vrije vorm: vorm 1869">
                    <a:extLst>
                      <a:ext uri="{FF2B5EF4-FFF2-40B4-BE49-F238E27FC236}">
                        <a16:creationId xmlns:a16="http://schemas.microsoft.com/office/drawing/2014/main" id="{4F7A5E6F-323E-34A7-D740-8939745A4B2C}"/>
                      </a:ext>
                    </a:extLst>
                  </p:cNvPr>
                  <p:cNvSpPr/>
                  <p:nvPr/>
                </p:nvSpPr>
                <p:spPr>
                  <a:xfrm>
                    <a:off x="6953841" y="5728517"/>
                    <a:ext cx="115298" cy="15480"/>
                  </a:xfrm>
                  <a:custGeom>
                    <a:avLst/>
                    <a:gdLst>
                      <a:gd name="connsiteX0" fmla="*/ 112345 w 115298"/>
                      <a:gd name="connsiteY0" fmla="*/ 5977 h 15480"/>
                      <a:gd name="connsiteX1" fmla="*/ 71116 w 115298"/>
                      <a:gd name="connsiteY1" fmla="*/ 15480 h 15480"/>
                      <a:gd name="connsiteX2" fmla="*/ 0 w 115298"/>
                      <a:gd name="connsiteY2" fmla="*/ 11802 h 15480"/>
                      <a:gd name="connsiteX3" fmla="*/ 36171 w 115298"/>
                      <a:gd name="connsiteY3" fmla="*/ 5977 h 15480"/>
                      <a:gd name="connsiteX4" fmla="*/ 101310 w 115298"/>
                      <a:gd name="connsiteY4" fmla="*/ 0 h 15480"/>
                      <a:gd name="connsiteX5" fmla="*/ 112192 w 115298"/>
                      <a:gd name="connsiteY5" fmla="*/ 5977 h 15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298" h="15480">
                        <a:moveTo>
                          <a:pt x="112345" y="5977"/>
                        </a:moveTo>
                        <a:lnTo>
                          <a:pt x="71116" y="15480"/>
                        </a:lnTo>
                        <a:lnTo>
                          <a:pt x="0" y="11802"/>
                        </a:lnTo>
                        <a:cubicBezTo>
                          <a:pt x="0" y="11802"/>
                          <a:pt x="10882" y="5977"/>
                          <a:pt x="36171" y="5977"/>
                        </a:cubicBezTo>
                        <a:cubicBezTo>
                          <a:pt x="61461" y="5977"/>
                          <a:pt x="101310" y="0"/>
                          <a:pt x="101310" y="0"/>
                        </a:cubicBezTo>
                        <a:cubicBezTo>
                          <a:pt x="101310" y="0"/>
                          <a:pt x="123228" y="1226"/>
                          <a:pt x="112192" y="59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1" name="Vrije vorm: vorm 1870">
                    <a:extLst>
                      <a:ext uri="{FF2B5EF4-FFF2-40B4-BE49-F238E27FC236}">
                        <a16:creationId xmlns:a16="http://schemas.microsoft.com/office/drawing/2014/main" id="{47C2713F-EA6F-1EBE-045B-0E2ED8DC0176}"/>
                      </a:ext>
                    </a:extLst>
                  </p:cNvPr>
                  <p:cNvSpPr/>
                  <p:nvPr/>
                </p:nvSpPr>
                <p:spPr>
                  <a:xfrm>
                    <a:off x="7059641" y="5739526"/>
                    <a:ext cx="22638" cy="44767"/>
                  </a:xfrm>
                  <a:custGeom>
                    <a:avLst/>
                    <a:gdLst>
                      <a:gd name="connsiteX0" fmla="*/ 11450 w 22638"/>
                      <a:gd name="connsiteY0" fmla="*/ 4471 h 44767"/>
                      <a:gd name="connsiteX1" fmla="*/ 5166 w 22638"/>
                      <a:gd name="connsiteY1" fmla="*/ 40949 h 44767"/>
                      <a:gd name="connsiteX2" fmla="*/ 22638 w 22638"/>
                      <a:gd name="connsiteY2" fmla="*/ 1405 h 44767"/>
                      <a:gd name="connsiteX3" fmla="*/ 11603 w 22638"/>
                      <a:gd name="connsiteY3" fmla="*/ 4624 h 44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638" h="44767">
                        <a:moveTo>
                          <a:pt x="11450" y="4471"/>
                        </a:moveTo>
                        <a:cubicBezTo>
                          <a:pt x="11450" y="4471"/>
                          <a:pt x="-9395" y="59494"/>
                          <a:pt x="5166" y="40949"/>
                        </a:cubicBezTo>
                        <a:cubicBezTo>
                          <a:pt x="16201" y="26695"/>
                          <a:pt x="22638" y="1405"/>
                          <a:pt x="22638" y="1405"/>
                        </a:cubicBezTo>
                        <a:cubicBezTo>
                          <a:pt x="22638" y="1405"/>
                          <a:pt x="17887" y="-3346"/>
                          <a:pt x="11603" y="46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2" name="Vrije vorm: vorm 1871">
                    <a:extLst>
                      <a:ext uri="{FF2B5EF4-FFF2-40B4-BE49-F238E27FC236}">
                        <a16:creationId xmlns:a16="http://schemas.microsoft.com/office/drawing/2014/main" id="{C0F27EBA-4F1F-4C9D-75A8-862A3AA64B34}"/>
                      </a:ext>
                    </a:extLst>
                  </p:cNvPr>
                  <p:cNvSpPr/>
                  <p:nvPr/>
                </p:nvSpPr>
                <p:spPr>
                  <a:xfrm>
                    <a:off x="7227738" y="5661964"/>
                    <a:ext cx="124977" cy="50306"/>
                  </a:xfrm>
                  <a:custGeom>
                    <a:avLst/>
                    <a:gdLst>
                      <a:gd name="connsiteX0" fmla="*/ 122148 w 124977"/>
                      <a:gd name="connsiteY0" fmla="*/ 50306 h 50306"/>
                      <a:gd name="connsiteX1" fmla="*/ 146 w 124977"/>
                      <a:gd name="connsiteY1" fmla="*/ 2793 h 50306"/>
                      <a:gd name="connsiteX2" fmla="*/ 20684 w 124977"/>
                      <a:gd name="connsiteY2" fmla="*/ 2793 h 50306"/>
                      <a:gd name="connsiteX3" fmla="*/ 114178 w 124977"/>
                      <a:gd name="connsiteY3" fmla="*/ 34519 h 50306"/>
                      <a:gd name="connsiteX4" fmla="*/ 122148 w 124977"/>
                      <a:gd name="connsiteY4" fmla="*/ 50306 h 50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977" h="50306">
                        <a:moveTo>
                          <a:pt x="122148" y="50306"/>
                        </a:moveTo>
                        <a:lnTo>
                          <a:pt x="146" y="2793"/>
                        </a:lnTo>
                        <a:cubicBezTo>
                          <a:pt x="146" y="2793"/>
                          <a:pt x="-3072" y="-3491"/>
                          <a:pt x="20684" y="2793"/>
                        </a:cubicBezTo>
                        <a:cubicBezTo>
                          <a:pt x="44441" y="9077"/>
                          <a:pt x="114178" y="34519"/>
                          <a:pt x="114178" y="34519"/>
                        </a:cubicBezTo>
                        <a:cubicBezTo>
                          <a:pt x="114178" y="34519"/>
                          <a:pt x="131650" y="45708"/>
                          <a:pt x="122148" y="503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3" name="Vrije vorm: vorm 1872">
                    <a:extLst>
                      <a:ext uri="{FF2B5EF4-FFF2-40B4-BE49-F238E27FC236}">
                        <a16:creationId xmlns:a16="http://schemas.microsoft.com/office/drawing/2014/main" id="{61A5A63B-B2F3-C2D9-3260-2C3D22DA92CA}"/>
                      </a:ext>
                    </a:extLst>
                  </p:cNvPr>
                  <p:cNvSpPr/>
                  <p:nvPr/>
                </p:nvSpPr>
                <p:spPr>
                  <a:xfrm>
                    <a:off x="7041902" y="5573633"/>
                    <a:ext cx="156279" cy="37327"/>
                  </a:xfrm>
                  <a:custGeom>
                    <a:avLst/>
                    <a:gdLst>
                      <a:gd name="connsiteX0" fmla="*/ 155789 w 156279"/>
                      <a:gd name="connsiteY0" fmla="*/ 5601 h 37327"/>
                      <a:gd name="connsiteX1" fmla="*/ 528 w 156279"/>
                      <a:gd name="connsiteY1" fmla="*/ 37327 h 37327"/>
                      <a:gd name="connsiteX2" fmla="*/ 14782 w 156279"/>
                      <a:gd name="connsiteY2" fmla="*/ 27825 h 37327"/>
                      <a:gd name="connsiteX3" fmla="*/ 155789 w 156279"/>
                      <a:gd name="connsiteY3" fmla="*/ 5601 h 37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6279" h="37327">
                        <a:moveTo>
                          <a:pt x="155789" y="5601"/>
                        </a:moveTo>
                        <a:lnTo>
                          <a:pt x="528" y="37327"/>
                        </a:lnTo>
                        <a:cubicBezTo>
                          <a:pt x="528" y="37327"/>
                          <a:pt x="-4223" y="34109"/>
                          <a:pt x="14782" y="27825"/>
                        </a:cubicBezTo>
                        <a:cubicBezTo>
                          <a:pt x="33787" y="21541"/>
                          <a:pt x="165291" y="-13404"/>
                          <a:pt x="155789" y="56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4" name="Vrije vorm: vorm 1873">
                    <a:extLst>
                      <a:ext uri="{FF2B5EF4-FFF2-40B4-BE49-F238E27FC236}">
                        <a16:creationId xmlns:a16="http://schemas.microsoft.com/office/drawing/2014/main" id="{AAC0DF1C-E531-FD25-AC04-A4D9B845E95D}"/>
                      </a:ext>
                    </a:extLst>
                  </p:cNvPr>
                  <p:cNvSpPr/>
                  <p:nvPr/>
                </p:nvSpPr>
                <p:spPr>
                  <a:xfrm>
                    <a:off x="6956026" y="5547829"/>
                    <a:ext cx="72681" cy="20111"/>
                  </a:xfrm>
                  <a:custGeom>
                    <a:avLst/>
                    <a:gdLst>
                      <a:gd name="connsiteX0" fmla="*/ 71996 w 72681"/>
                      <a:gd name="connsiteY0" fmla="*/ 3050 h 20111"/>
                      <a:gd name="connsiteX1" fmla="*/ 267 w 72681"/>
                      <a:gd name="connsiteY1" fmla="*/ 19296 h 20111"/>
                      <a:gd name="connsiteX2" fmla="*/ 71996 w 72681"/>
                      <a:gd name="connsiteY2" fmla="*/ 3050 h 20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2681" h="20111">
                        <a:moveTo>
                          <a:pt x="71996" y="3050"/>
                        </a:moveTo>
                        <a:cubicBezTo>
                          <a:pt x="71996" y="3050"/>
                          <a:pt x="5938" y="24507"/>
                          <a:pt x="267" y="19296"/>
                        </a:cubicBezTo>
                        <a:cubicBezTo>
                          <a:pt x="-5404" y="14085"/>
                          <a:pt x="81193" y="-7986"/>
                          <a:pt x="71996" y="30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5" name="Vrije vorm: vorm 1874">
                    <a:extLst>
                      <a:ext uri="{FF2B5EF4-FFF2-40B4-BE49-F238E27FC236}">
                        <a16:creationId xmlns:a16="http://schemas.microsoft.com/office/drawing/2014/main" id="{DF57A44D-AFB4-299E-60FF-18349DB6D34F}"/>
                      </a:ext>
                    </a:extLst>
                  </p:cNvPr>
                  <p:cNvSpPr/>
                  <p:nvPr/>
                </p:nvSpPr>
                <p:spPr>
                  <a:xfrm>
                    <a:off x="6927812" y="5499994"/>
                    <a:ext cx="215360" cy="47973"/>
                  </a:xfrm>
                  <a:custGeom>
                    <a:avLst/>
                    <a:gdLst>
                      <a:gd name="connsiteX0" fmla="*/ 211943 w 215360"/>
                      <a:gd name="connsiteY0" fmla="*/ 47973 h 47973"/>
                      <a:gd name="connsiteX1" fmla="*/ 167036 w 215360"/>
                      <a:gd name="connsiteY1" fmla="*/ 47973 h 47973"/>
                      <a:gd name="connsiteX2" fmla="*/ 114158 w 215360"/>
                      <a:gd name="connsiteY2" fmla="*/ 44141 h 47973"/>
                      <a:gd name="connsiteX3" fmla="*/ 53924 w 215360"/>
                      <a:gd name="connsiteY3" fmla="*/ 35252 h 47973"/>
                      <a:gd name="connsiteX4" fmla="*/ 10396 w 215360"/>
                      <a:gd name="connsiteY4" fmla="*/ 15940 h 47973"/>
                      <a:gd name="connsiteX5" fmla="*/ 2273 w 215360"/>
                      <a:gd name="connsiteY5" fmla="*/ 0 h 47973"/>
                      <a:gd name="connsiteX6" fmla="*/ 11775 w 215360"/>
                      <a:gd name="connsiteY6" fmla="*/ 4751 h 47973"/>
                      <a:gd name="connsiteX7" fmla="*/ 21278 w 215360"/>
                      <a:gd name="connsiteY7" fmla="*/ 9503 h 47973"/>
                      <a:gd name="connsiteX8" fmla="*/ 60361 w 215360"/>
                      <a:gd name="connsiteY8" fmla="*/ 27435 h 47973"/>
                      <a:gd name="connsiteX9" fmla="*/ 110633 w 215360"/>
                      <a:gd name="connsiteY9" fmla="*/ 34332 h 47973"/>
                      <a:gd name="connsiteX10" fmla="*/ 163664 w 215360"/>
                      <a:gd name="connsiteY10" fmla="*/ 38317 h 47973"/>
                      <a:gd name="connsiteX11" fmla="*/ 212250 w 215360"/>
                      <a:gd name="connsiteY11" fmla="*/ 47973 h 47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5360" h="47973">
                        <a:moveTo>
                          <a:pt x="211943" y="47973"/>
                        </a:moveTo>
                        <a:lnTo>
                          <a:pt x="167036" y="47973"/>
                        </a:lnTo>
                        <a:cubicBezTo>
                          <a:pt x="152475" y="47973"/>
                          <a:pt x="128565" y="46287"/>
                          <a:pt x="114158" y="44141"/>
                        </a:cubicBezTo>
                        <a:lnTo>
                          <a:pt x="53924" y="35252"/>
                        </a:lnTo>
                        <a:cubicBezTo>
                          <a:pt x="39517" y="33106"/>
                          <a:pt x="19898" y="24523"/>
                          <a:pt x="10396" y="15940"/>
                        </a:cubicBezTo>
                        <a:cubicBezTo>
                          <a:pt x="893" y="7510"/>
                          <a:pt x="-2785" y="307"/>
                          <a:pt x="2273" y="0"/>
                        </a:cubicBezTo>
                        <a:lnTo>
                          <a:pt x="11775" y="4751"/>
                        </a:lnTo>
                        <a:lnTo>
                          <a:pt x="21278" y="9503"/>
                        </a:lnTo>
                        <a:cubicBezTo>
                          <a:pt x="28328" y="17319"/>
                          <a:pt x="45801" y="25443"/>
                          <a:pt x="60361" y="27435"/>
                        </a:cubicBezTo>
                        <a:lnTo>
                          <a:pt x="110633" y="34332"/>
                        </a:lnTo>
                        <a:cubicBezTo>
                          <a:pt x="125194" y="36325"/>
                          <a:pt x="148950" y="38164"/>
                          <a:pt x="163664" y="38317"/>
                        </a:cubicBezTo>
                        <a:cubicBezTo>
                          <a:pt x="163664" y="38317"/>
                          <a:pt x="230335" y="39083"/>
                          <a:pt x="212250" y="479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6" name="Vrije vorm: vorm 1875">
                    <a:extLst>
                      <a:ext uri="{FF2B5EF4-FFF2-40B4-BE49-F238E27FC236}">
                        <a16:creationId xmlns:a16="http://schemas.microsoft.com/office/drawing/2014/main" id="{20B8EF39-3471-02AD-A849-3C4BAD138C82}"/>
                      </a:ext>
                    </a:extLst>
                  </p:cNvPr>
                  <p:cNvSpPr/>
                  <p:nvPr/>
                </p:nvSpPr>
                <p:spPr>
                  <a:xfrm>
                    <a:off x="7094541" y="5450765"/>
                    <a:ext cx="174444" cy="151573"/>
                  </a:xfrm>
                  <a:custGeom>
                    <a:avLst/>
                    <a:gdLst>
                      <a:gd name="connsiteX0" fmla="*/ 0 w 174444"/>
                      <a:gd name="connsiteY0" fmla="*/ 2329 h 151573"/>
                      <a:gd name="connsiteX1" fmla="*/ 69890 w 174444"/>
                      <a:gd name="connsiteY1" fmla="*/ 104712 h 151573"/>
                      <a:gd name="connsiteX2" fmla="*/ 164917 w 174444"/>
                      <a:gd name="connsiteY2" fmla="*/ 145941 h 151573"/>
                      <a:gd name="connsiteX3" fmla="*/ 155414 w 174444"/>
                      <a:gd name="connsiteY3" fmla="*/ 125403 h 151573"/>
                      <a:gd name="connsiteX4" fmla="*/ 79393 w 174444"/>
                      <a:gd name="connsiteY4" fmla="*/ 96895 h 151573"/>
                      <a:gd name="connsiteX5" fmla="*/ 0 w 174444"/>
                      <a:gd name="connsiteY5" fmla="*/ 2329 h 15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4444" h="151573">
                        <a:moveTo>
                          <a:pt x="0" y="2329"/>
                        </a:moveTo>
                        <a:cubicBezTo>
                          <a:pt x="0" y="2329"/>
                          <a:pt x="65139" y="101646"/>
                          <a:pt x="69890" y="104712"/>
                        </a:cubicBezTo>
                        <a:cubicBezTo>
                          <a:pt x="74642" y="107930"/>
                          <a:pt x="145912" y="126936"/>
                          <a:pt x="164917" y="145941"/>
                        </a:cubicBezTo>
                        <a:cubicBezTo>
                          <a:pt x="183922" y="164946"/>
                          <a:pt x="171201" y="130154"/>
                          <a:pt x="155414" y="125403"/>
                        </a:cubicBezTo>
                        <a:cubicBezTo>
                          <a:pt x="139474" y="120652"/>
                          <a:pt x="79393" y="96895"/>
                          <a:pt x="79393" y="96895"/>
                        </a:cubicBezTo>
                        <a:cubicBezTo>
                          <a:pt x="79393" y="96895"/>
                          <a:pt x="-153" y="-17596"/>
                          <a:pt x="0" y="23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7" name="Vrije vorm: vorm 1876">
                    <a:extLst>
                      <a:ext uri="{FF2B5EF4-FFF2-40B4-BE49-F238E27FC236}">
                        <a16:creationId xmlns:a16="http://schemas.microsoft.com/office/drawing/2014/main" id="{92EAC9C2-5B59-C4F1-FEF1-DBE0AB10BA66}"/>
                      </a:ext>
                    </a:extLst>
                  </p:cNvPr>
                  <p:cNvSpPr/>
                  <p:nvPr/>
                </p:nvSpPr>
                <p:spPr>
                  <a:xfrm>
                    <a:off x="7290061" y="5620203"/>
                    <a:ext cx="203930" cy="220899"/>
                  </a:xfrm>
                  <a:custGeom>
                    <a:avLst/>
                    <a:gdLst>
                      <a:gd name="connsiteX0" fmla="*/ 1123 w 203930"/>
                      <a:gd name="connsiteY0" fmla="*/ 6544 h 220899"/>
                      <a:gd name="connsiteX1" fmla="*/ 202364 w 203930"/>
                      <a:gd name="connsiteY1" fmla="*/ 220506 h 220899"/>
                      <a:gd name="connsiteX2" fmla="*/ 186577 w 203930"/>
                      <a:gd name="connsiteY2" fmla="*/ 190312 h 220899"/>
                      <a:gd name="connsiteX3" fmla="*/ 1123 w 203930"/>
                      <a:gd name="connsiteY3" fmla="*/ 6544 h 220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930" h="220899">
                        <a:moveTo>
                          <a:pt x="1123" y="6544"/>
                        </a:moveTo>
                        <a:cubicBezTo>
                          <a:pt x="1123" y="6544"/>
                          <a:pt x="197612" y="231541"/>
                          <a:pt x="202364" y="220506"/>
                        </a:cubicBezTo>
                        <a:cubicBezTo>
                          <a:pt x="207115" y="209471"/>
                          <a:pt x="200831" y="209471"/>
                          <a:pt x="186577" y="190312"/>
                        </a:cubicBezTo>
                        <a:cubicBezTo>
                          <a:pt x="172323" y="171307"/>
                          <a:pt x="-16196" y="-39437"/>
                          <a:pt x="1123" y="65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8" name="Vrije vorm: vorm 1877">
                    <a:extLst>
                      <a:ext uri="{FF2B5EF4-FFF2-40B4-BE49-F238E27FC236}">
                        <a16:creationId xmlns:a16="http://schemas.microsoft.com/office/drawing/2014/main" id="{6868E7EC-7E2F-6511-D29B-69B71370B8DB}"/>
                      </a:ext>
                    </a:extLst>
                  </p:cNvPr>
                  <p:cNvSpPr/>
                  <p:nvPr/>
                </p:nvSpPr>
                <p:spPr>
                  <a:xfrm>
                    <a:off x="7468561" y="5739544"/>
                    <a:ext cx="146777" cy="256657"/>
                  </a:xfrm>
                  <a:custGeom>
                    <a:avLst/>
                    <a:gdLst>
                      <a:gd name="connsiteX0" fmla="*/ 142800 w 146777"/>
                      <a:gd name="connsiteY0" fmla="*/ 242172 h 256657"/>
                      <a:gd name="connsiteX1" fmla="*/ 60342 w 146777"/>
                      <a:gd name="connsiteY1" fmla="*/ 124921 h 256657"/>
                      <a:gd name="connsiteX2" fmla="*/ 108 w 146777"/>
                      <a:gd name="connsiteY2" fmla="*/ 2920 h 256657"/>
                      <a:gd name="connsiteX3" fmla="*/ 50840 w 146777"/>
                      <a:gd name="connsiteY3" fmla="*/ 139175 h 256657"/>
                      <a:gd name="connsiteX4" fmla="*/ 144333 w 146777"/>
                      <a:gd name="connsiteY4" fmla="*/ 256426 h 256657"/>
                      <a:gd name="connsiteX5" fmla="*/ 142800 w 146777"/>
                      <a:gd name="connsiteY5" fmla="*/ 242172 h 256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777" h="256657">
                        <a:moveTo>
                          <a:pt x="142800" y="242172"/>
                        </a:moveTo>
                        <a:lnTo>
                          <a:pt x="60342" y="124921"/>
                        </a:lnTo>
                        <a:cubicBezTo>
                          <a:pt x="60342" y="124921"/>
                          <a:pt x="-2958" y="-22369"/>
                          <a:pt x="108" y="2920"/>
                        </a:cubicBezTo>
                        <a:cubicBezTo>
                          <a:pt x="3326" y="28209"/>
                          <a:pt x="50840" y="139175"/>
                          <a:pt x="50840" y="139175"/>
                        </a:cubicBezTo>
                        <a:cubicBezTo>
                          <a:pt x="50840" y="139175"/>
                          <a:pt x="138049" y="262710"/>
                          <a:pt x="144333" y="256426"/>
                        </a:cubicBezTo>
                        <a:cubicBezTo>
                          <a:pt x="150617" y="250142"/>
                          <a:pt x="142800" y="242172"/>
                          <a:pt x="142800" y="2421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79" name="Vrije vorm: vorm 1878">
                    <a:extLst>
                      <a:ext uri="{FF2B5EF4-FFF2-40B4-BE49-F238E27FC236}">
                        <a16:creationId xmlns:a16="http://schemas.microsoft.com/office/drawing/2014/main" id="{6CAEC506-D859-81D7-7F4B-BA025F1814F0}"/>
                      </a:ext>
                    </a:extLst>
                  </p:cNvPr>
                  <p:cNvSpPr/>
                  <p:nvPr/>
                </p:nvSpPr>
                <p:spPr>
                  <a:xfrm>
                    <a:off x="7465628" y="5613760"/>
                    <a:ext cx="147996" cy="203345"/>
                  </a:xfrm>
                  <a:custGeom>
                    <a:avLst/>
                    <a:gdLst>
                      <a:gd name="connsiteX0" fmla="*/ 145733 w 147996"/>
                      <a:gd name="connsiteY0" fmla="*/ 203193 h 203345"/>
                      <a:gd name="connsiteX1" fmla="*/ 95921 w 147996"/>
                      <a:gd name="connsiteY1" fmla="*/ 151081 h 203345"/>
                      <a:gd name="connsiteX2" fmla="*/ 56991 w 147996"/>
                      <a:gd name="connsiteY2" fmla="*/ 115063 h 203345"/>
                      <a:gd name="connsiteX3" fmla="*/ 45955 w 147996"/>
                      <a:gd name="connsiteY3" fmla="*/ 106021 h 203345"/>
                      <a:gd name="connsiteX4" fmla="*/ 16988 w 147996"/>
                      <a:gd name="connsiteY4" fmla="*/ 63872 h 203345"/>
                      <a:gd name="connsiteX5" fmla="*/ 1661 w 147996"/>
                      <a:gd name="connsiteY5" fmla="*/ 419 h 203345"/>
                      <a:gd name="connsiteX6" fmla="*/ 27870 w 147996"/>
                      <a:gd name="connsiteY6" fmla="*/ 60806 h 203345"/>
                      <a:gd name="connsiteX7" fmla="*/ 57450 w 147996"/>
                      <a:gd name="connsiteY7" fmla="*/ 102342 h 203345"/>
                      <a:gd name="connsiteX8" fmla="*/ 64501 w 147996"/>
                      <a:gd name="connsiteY8" fmla="*/ 107860 h 203345"/>
                      <a:gd name="connsiteX9" fmla="*/ 105271 w 147996"/>
                      <a:gd name="connsiteY9" fmla="*/ 141885 h 203345"/>
                      <a:gd name="connsiteX10" fmla="*/ 145580 w 147996"/>
                      <a:gd name="connsiteY10" fmla="*/ 203346 h 20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7996" h="203345">
                        <a:moveTo>
                          <a:pt x="145733" y="203193"/>
                        </a:moveTo>
                        <a:lnTo>
                          <a:pt x="95921" y="151081"/>
                        </a:lnTo>
                        <a:cubicBezTo>
                          <a:pt x="85805" y="140506"/>
                          <a:pt x="68333" y="124259"/>
                          <a:pt x="56991" y="115063"/>
                        </a:cubicBezTo>
                        <a:lnTo>
                          <a:pt x="45955" y="106021"/>
                        </a:lnTo>
                        <a:cubicBezTo>
                          <a:pt x="34614" y="96671"/>
                          <a:pt x="21586" y="77819"/>
                          <a:pt x="16988" y="63872"/>
                        </a:cubicBezTo>
                        <a:cubicBezTo>
                          <a:pt x="16988" y="63872"/>
                          <a:pt x="-6309" y="-6019"/>
                          <a:pt x="1661" y="419"/>
                        </a:cubicBezTo>
                        <a:cubicBezTo>
                          <a:pt x="9631" y="6703"/>
                          <a:pt x="27870" y="60806"/>
                          <a:pt x="27870" y="60806"/>
                        </a:cubicBezTo>
                        <a:cubicBezTo>
                          <a:pt x="32621" y="74754"/>
                          <a:pt x="45955" y="93299"/>
                          <a:pt x="57450" y="102342"/>
                        </a:cubicBezTo>
                        <a:lnTo>
                          <a:pt x="64501" y="107860"/>
                        </a:lnTo>
                        <a:cubicBezTo>
                          <a:pt x="75996" y="116749"/>
                          <a:pt x="94388" y="132076"/>
                          <a:pt x="105271" y="141885"/>
                        </a:cubicBezTo>
                        <a:cubicBezTo>
                          <a:pt x="105271" y="141885"/>
                          <a:pt x="159987" y="190625"/>
                          <a:pt x="145580" y="2033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80" name="Vrije vorm: vorm 1879">
                    <a:extLst>
                      <a:ext uri="{FF2B5EF4-FFF2-40B4-BE49-F238E27FC236}">
                        <a16:creationId xmlns:a16="http://schemas.microsoft.com/office/drawing/2014/main" id="{54EAF5AA-9BE2-BA2D-6358-E603290C1946}"/>
                      </a:ext>
                    </a:extLst>
                  </p:cNvPr>
                  <p:cNvSpPr/>
                  <p:nvPr/>
                </p:nvSpPr>
                <p:spPr>
                  <a:xfrm>
                    <a:off x="7303428" y="5527122"/>
                    <a:ext cx="181337" cy="163230"/>
                  </a:xfrm>
                  <a:custGeom>
                    <a:avLst/>
                    <a:gdLst>
                      <a:gd name="connsiteX0" fmla="*/ 174743 w 181337"/>
                      <a:gd name="connsiteY0" fmla="*/ 163077 h 163230"/>
                      <a:gd name="connsiteX1" fmla="*/ 53815 w 181337"/>
                      <a:gd name="connsiteY1" fmla="*/ 77094 h 163230"/>
                      <a:gd name="connsiteX2" fmla="*/ 17643 w 181337"/>
                      <a:gd name="connsiteY2" fmla="*/ 39390 h 163230"/>
                      <a:gd name="connsiteX3" fmla="*/ 11666 w 181337"/>
                      <a:gd name="connsiteY3" fmla="*/ 30194 h 163230"/>
                      <a:gd name="connsiteX4" fmla="*/ 324 w 181337"/>
                      <a:gd name="connsiteY4" fmla="*/ 0 h 163230"/>
                      <a:gd name="connsiteX5" fmla="*/ 11359 w 181337"/>
                      <a:gd name="connsiteY5" fmla="*/ 12721 h 163230"/>
                      <a:gd name="connsiteX6" fmla="*/ 25307 w 181337"/>
                      <a:gd name="connsiteY6" fmla="*/ 32340 h 163230"/>
                      <a:gd name="connsiteX7" fmla="*/ 57187 w 181337"/>
                      <a:gd name="connsiteY7" fmla="*/ 72036 h 163230"/>
                      <a:gd name="connsiteX8" fmla="*/ 136733 w 181337"/>
                      <a:gd name="connsiteY8" fmla="*/ 126140 h 163230"/>
                      <a:gd name="connsiteX9" fmla="*/ 179801 w 181337"/>
                      <a:gd name="connsiteY9" fmla="*/ 157253 h 163230"/>
                      <a:gd name="connsiteX10" fmla="*/ 174590 w 181337"/>
                      <a:gd name="connsiteY10" fmla="*/ 163231 h 163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1337" h="163230">
                        <a:moveTo>
                          <a:pt x="174743" y="163077"/>
                        </a:moveTo>
                        <a:lnTo>
                          <a:pt x="53815" y="77094"/>
                        </a:lnTo>
                        <a:cubicBezTo>
                          <a:pt x="41860" y="68664"/>
                          <a:pt x="25614" y="51651"/>
                          <a:pt x="17643" y="39390"/>
                        </a:cubicBezTo>
                        <a:lnTo>
                          <a:pt x="11666" y="30194"/>
                        </a:lnTo>
                        <a:cubicBezTo>
                          <a:pt x="3696" y="17932"/>
                          <a:pt x="-1362" y="4291"/>
                          <a:pt x="324" y="0"/>
                        </a:cubicBezTo>
                        <a:lnTo>
                          <a:pt x="11359" y="12721"/>
                        </a:lnTo>
                        <a:cubicBezTo>
                          <a:pt x="22395" y="25443"/>
                          <a:pt x="25307" y="32340"/>
                          <a:pt x="25307" y="32340"/>
                        </a:cubicBezTo>
                        <a:cubicBezTo>
                          <a:pt x="30671" y="45827"/>
                          <a:pt x="45078" y="63760"/>
                          <a:pt x="57187" y="72036"/>
                        </a:cubicBezTo>
                        <a:lnTo>
                          <a:pt x="136733" y="126140"/>
                        </a:lnTo>
                        <a:cubicBezTo>
                          <a:pt x="148841" y="134416"/>
                          <a:pt x="168306" y="148364"/>
                          <a:pt x="179801" y="157253"/>
                        </a:cubicBezTo>
                        <a:cubicBezTo>
                          <a:pt x="179801" y="157253"/>
                          <a:pt x="185626" y="161698"/>
                          <a:pt x="174590" y="1632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881" name="Vrije vorm: vorm 1880">
                    <a:extLst>
                      <a:ext uri="{FF2B5EF4-FFF2-40B4-BE49-F238E27FC236}">
                        <a16:creationId xmlns:a16="http://schemas.microsoft.com/office/drawing/2014/main" id="{BBB7072E-17C9-F9D3-794E-14B664D2FD76}"/>
                      </a:ext>
                    </a:extLst>
                  </p:cNvPr>
                  <p:cNvSpPr/>
                  <p:nvPr/>
                </p:nvSpPr>
                <p:spPr>
                  <a:xfrm>
                    <a:off x="7312688" y="5610238"/>
                    <a:ext cx="54227" cy="8078"/>
                  </a:xfrm>
                  <a:custGeom>
                    <a:avLst/>
                    <a:gdLst>
                      <a:gd name="connsiteX0" fmla="*/ 53597 w 54227"/>
                      <a:gd name="connsiteY0" fmla="*/ 8078 h 8078"/>
                      <a:gd name="connsiteX1" fmla="*/ 720 w 54227"/>
                      <a:gd name="connsiteY1" fmla="*/ 2254 h 8078"/>
                      <a:gd name="connsiteX2" fmla="*/ 53597 w 54227"/>
                      <a:gd name="connsiteY2" fmla="*/ 8078 h 8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227" h="8078">
                        <a:moveTo>
                          <a:pt x="53597" y="8078"/>
                        </a:moveTo>
                        <a:cubicBezTo>
                          <a:pt x="53597" y="8078"/>
                          <a:pt x="-7250" y="5473"/>
                          <a:pt x="720" y="2254"/>
                        </a:cubicBezTo>
                        <a:cubicBezTo>
                          <a:pt x="8690" y="-965"/>
                          <a:pt x="60494" y="-2038"/>
                          <a:pt x="53597" y="80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1882" name="Vrije vorm: vorm 1881">
                  <a:extLst>
                    <a:ext uri="{FF2B5EF4-FFF2-40B4-BE49-F238E27FC236}">
                      <a16:creationId xmlns:a16="http://schemas.microsoft.com/office/drawing/2014/main" id="{DDFA9AB4-0A23-26FF-0B94-F7C6216E2BEC}"/>
                    </a:ext>
                  </a:extLst>
                </p:cNvPr>
                <p:cNvSpPr/>
                <p:nvPr/>
              </p:nvSpPr>
              <p:spPr>
                <a:xfrm>
                  <a:off x="7338697" y="5516804"/>
                  <a:ext cx="96358" cy="27411"/>
                </a:xfrm>
                <a:custGeom>
                  <a:avLst/>
                  <a:gdLst>
                    <a:gd name="connsiteX0" fmla="*/ 79240 w 96358"/>
                    <a:gd name="connsiteY0" fmla="*/ 25952 h 27411"/>
                    <a:gd name="connsiteX1" fmla="*/ 0 w 96358"/>
                    <a:gd name="connsiteY1" fmla="*/ 2195 h 27411"/>
                    <a:gd name="connsiteX2" fmla="*/ 72802 w 96358"/>
                    <a:gd name="connsiteY2" fmla="*/ 13230 h 27411"/>
                    <a:gd name="connsiteX3" fmla="*/ 79086 w 96358"/>
                    <a:gd name="connsiteY3" fmla="*/ 25952 h 2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358" h="27411">
                      <a:moveTo>
                        <a:pt x="79240" y="25952"/>
                      </a:moveTo>
                      <a:lnTo>
                        <a:pt x="0" y="2195"/>
                      </a:lnTo>
                      <a:cubicBezTo>
                        <a:pt x="0" y="2195"/>
                        <a:pt x="23757" y="-7308"/>
                        <a:pt x="72802" y="13230"/>
                      </a:cubicBezTo>
                      <a:cubicBezTo>
                        <a:pt x="121848" y="33768"/>
                        <a:pt x="79086" y="25952"/>
                        <a:pt x="79086" y="25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3" name="Vrije vorm: vorm 1882">
                  <a:extLst>
                    <a:ext uri="{FF2B5EF4-FFF2-40B4-BE49-F238E27FC236}">
                      <a16:creationId xmlns:a16="http://schemas.microsoft.com/office/drawing/2014/main" id="{D7A14C58-628E-C2C7-27F6-067EAE25CA53}"/>
                    </a:ext>
                  </a:extLst>
                </p:cNvPr>
                <p:cNvSpPr/>
                <p:nvPr/>
              </p:nvSpPr>
              <p:spPr>
                <a:xfrm>
                  <a:off x="7086295" y="5360474"/>
                  <a:ext cx="215204" cy="63499"/>
                </a:xfrm>
                <a:custGeom>
                  <a:avLst/>
                  <a:gdLst>
                    <a:gd name="connsiteX0" fmla="*/ 211326 w 215204"/>
                    <a:gd name="connsiteY0" fmla="*/ 63499 h 63499"/>
                    <a:gd name="connsiteX1" fmla="*/ 95609 w 215204"/>
                    <a:gd name="connsiteY1" fmla="*/ 47712 h 63499"/>
                    <a:gd name="connsiteX2" fmla="*/ 582 w 215204"/>
                    <a:gd name="connsiteY2" fmla="*/ 199 h 63499"/>
                    <a:gd name="connsiteX3" fmla="*/ 22806 w 215204"/>
                    <a:gd name="connsiteY3" fmla="*/ 6483 h 63499"/>
                    <a:gd name="connsiteX4" fmla="*/ 98827 w 215204"/>
                    <a:gd name="connsiteY4" fmla="*/ 39742 h 63499"/>
                    <a:gd name="connsiteX5" fmla="*/ 173316 w 215204"/>
                    <a:gd name="connsiteY5" fmla="*/ 49245 h 63499"/>
                    <a:gd name="connsiteX6" fmla="*/ 211326 w 215204"/>
                    <a:gd name="connsiteY6" fmla="*/ 63499 h 6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5204" h="63499">
                      <a:moveTo>
                        <a:pt x="211326" y="63499"/>
                      </a:moveTo>
                      <a:cubicBezTo>
                        <a:pt x="211326" y="63499"/>
                        <a:pt x="122584" y="53996"/>
                        <a:pt x="95609" y="47712"/>
                      </a:cubicBezTo>
                      <a:cubicBezTo>
                        <a:pt x="68633" y="41428"/>
                        <a:pt x="-7388" y="1732"/>
                        <a:pt x="582" y="199"/>
                      </a:cubicBezTo>
                      <a:cubicBezTo>
                        <a:pt x="8552" y="-1334"/>
                        <a:pt x="22806" y="6483"/>
                        <a:pt x="22806" y="6483"/>
                      </a:cubicBezTo>
                      <a:cubicBezTo>
                        <a:pt x="22806" y="6483"/>
                        <a:pt x="83041" y="38210"/>
                        <a:pt x="98827" y="39742"/>
                      </a:cubicBezTo>
                      <a:cubicBezTo>
                        <a:pt x="114614" y="41275"/>
                        <a:pt x="173316" y="49245"/>
                        <a:pt x="173316" y="49245"/>
                      </a:cubicBezTo>
                      <a:cubicBezTo>
                        <a:pt x="173316" y="49245"/>
                        <a:pt x="230331" y="55529"/>
                        <a:pt x="211326" y="634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4" name="Vrije vorm: vorm 1883">
                  <a:extLst>
                    <a:ext uri="{FF2B5EF4-FFF2-40B4-BE49-F238E27FC236}">
                      <a16:creationId xmlns:a16="http://schemas.microsoft.com/office/drawing/2014/main" id="{4F288112-7ABA-06A5-DF4A-F6868413C1FB}"/>
                    </a:ext>
                  </a:extLst>
                </p:cNvPr>
                <p:cNvSpPr/>
                <p:nvPr/>
              </p:nvSpPr>
              <p:spPr>
                <a:xfrm>
                  <a:off x="7052581" y="5272469"/>
                  <a:ext cx="114226" cy="46974"/>
                </a:xfrm>
                <a:custGeom>
                  <a:avLst/>
                  <a:gdLst>
                    <a:gd name="connsiteX0" fmla="*/ 111850 w 114226"/>
                    <a:gd name="connsiteY0" fmla="*/ 46975 h 46974"/>
                    <a:gd name="connsiteX1" fmla="*/ 425 w 114226"/>
                    <a:gd name="connsiteY1" fmla="*/ 228 h 46974"/>
                    <a:gd name="connsiteX2" fmla="*/ 57900 w 114226"/>
                    <a:gd name="connsiteY2" fmla="*/ 16934 h 46974"/>
                    <a:gd name="connsiteX3" fmla="*/ 111850 w 114226"/>
                    <a:gd name="connsiteY3" fmla="*/ 46975 h 46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226" h="46974">
                      <a:moveTo>
                        <a:pt x="111850" y="46975"/>
                      </a:moveTo>
                      <a:cubicBezTo>
                        <a:pt x="111850" y="46975"/>
                        <a:pt x="-8005" y="2527"/>
                        <a:pt x="425" y="228"/>
                      </a:cubicBezTo>
                      <a:cubicBezTo>
                        <a:pt x="8854" y="-2071"/>
                        <a:pt x="43646" y="13715"/>
                        <a:pt x="57900" y="16934"/>
                      </a:cubicBezTo>
                      <a:cubicBezTo>
                        <a:pt x="72154" y="20153"/>
                        <a:pt x="126105" y="45442"/>
                        <a:pt x="111850" y="469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5" name="Vrije vorm: vorm 1884">
                  <a:extLst>
                    <a:ext uri="{FF2B5EF4-FFF2-40B4-BE49-F238E27FC236}">
                      <a16:creationId xmlns:a16="http://schemas.microsoft.com/office/drawing/2014/main" id="{A2515E74-67C1-9254-D17D-74584DC5DFED}"/>
                    </a:ext>
                  </a:extLst>
                </p:cNvPr>
                <p:cNvSpPr/>
                <p:nvPr/>
              </p:nvSpPr>
              <p:spPr>
                <a:xfrm>
                  <a:off x="7274720" y="5384236"/>
                  <a:ext cx="258048" cy="212673"/>
                </a:xfrm>
                <a:custGeom>
                  <a:avLst/>
                  <a:gdLst>
                    <a:gd name="connsiteX0" fmla="*/ 250811 w 258048"/>
                    <a:gd name="connsiteY0" fmla="*/ 211244 h 212673"/>
                    <a:gd name="connsiteX1" fmla="*/ 152719 w 258048"/>
                    <a:gd name="connsiteY1" fmla="*/ 134763 h 212673"/>
                    <a:gd name="connsiteX2" fmla="*/ 57693 w 258048"/>
                    <a:gd name="connsiteY2" fmla="*/ 41269 h 212673"/>
                    <a:gd name="connsiteX3" fmla="*/ 677 w 258048"/>
                    <a:gd name="connsiteY3" fmla="*/ 40 h 212673"/>
                    <a:gd name="connsiteX4" fmla="*/ 71947 w 258048"/>
                    <a:gd name="connsiteY4" fmla="*/ 38051 h 212673"/>
                    <a:gd name="connsiteX5" fmla="*/ 152719 w 258048"/>
                    <a:gd name="connsiteY5" fmla="*/ 115758 h 212673"/>
                    <a:gd name="connsiteX6" fmla="*/ 214486 w 258048"/>
                    <a:gd name="connsiteY6" fmla="*/ 171241 h 212673"/>
                    <a:gd name="connsiteX7" fmla="*/ 250811 w 258048"/>
                    <a:gd name="connsiteY7" fmla="*/ 211244 h 212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8048" h="212673">
                      <a:moveTo>
                        <a:pt x="250811" y="211244"/>
                      </a:moveTo>
                      <a:cubicBezTo>
                        <a:pt x="250811" y="211244"/>
                        <a:pt x="178008" y="164957"/>
                        <a:pt x="152719" y="134763"/>
                      </a:cubicBezTo>
                      <a:cubicBezTo>
                        <a:pt x="127277" y="104722"/>
                        <a:pt x="57693" y="41269"/>
                        <a:pt x="57693" y="41269"/>
                      </a:cubicBezTo>
                      <a:cubicBezTo>
                        <a:pt x="57693" y="41269"/>
                        <a:pt x="-7293" y="-1493"/>
                        <a:pt x="677" y="40"/>
                      </a:cubicBezTo>
                      <a:cubicBezTo>
                        <a:pt x="8647" y="1573"/>
                        <a:pt x="60912" y="25329"/>
                        <a:pt x="71947" y="38051"/>
                      </a:cubicBezTo>
                      <a:cubicBezTo>
                        <a:pt x="82982" y="50772"/>
                        <a:pt x="152719" y="115758"/>
                        <a:pt x="152719" y="115758"/>
                      </a:cubicBezTo>
                      <a:cubicBezTo>
                        <a:pt x="152719" y="115758"/>
                        <a:pt x="206670" y="166489"/>
                        <a:pt x="214486" y="171241"/>
                      </a:cubicBezTo>
                      <a:cubicBezTo>
                        <a:pt x="222456" y="175992"/>
                        <a:pt x="277480" y="221206"/>
                        <a:pt x="250811" y="211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6" name="Vrije vorm: vorm 1885">
                  <a:extLst>
                    <a:ext uri="{FF2B5EF4-FFF2-40B4-BE49-F238E27FC236}">
                      <a16:creationId xmlns:a16="http://schemas.microsoft.com/office/drawing/2014/main" id="{CEA3D215-621B-A407-1947-F56CA1D3C134}"/>
                    </a:ext>
                  </a:extLst>
                </p:cNvPr>
                <p:cNvSpPr/>
                <p:nvPr/>
              </p:nvSpPr>
              <p:spPr>
                <a:xfrm>
                  <a:off x="7242138" y="5267112"/>
                  <a:ext cx="32380" cy="107809"/>
                </a:xfrm>
                <a:custGeom>
                  <a:avLst/>
                  <a:gdLst>
                    <a:gd name="connsiteX0" fmla="*/ 0 w 32380"/>
                    <a:gd name="connsiteY0" fmla="*/ 681 h 107809"/>
                    <a:gd name="connsiteX1" fmla="*/ 31727 w 32380"/>
                    <a:gd name="connsiteY1" fmla="*/ 107662 h 107809"/>
                    <a:gd name="connsiteX2" fmla="*/ 0 w 32380"/>
                    <a:gd name="connsiteY2" fmla="*/ 681 h 107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380" h="107809">
                      <a:moveTo>
                        <a:pt x="0" y="681"/>
                      </a:moveTo>
                      <a:cubicBezTo>
                        <a:pt x="0" y="681"/>
                        <a:pt x="26975" y="112413"/>
                        <a:pt x="31727" y="107662"/>
                      </a:cubicBezTo>
                      <a:cubicBezTo>
                        <a:pt x="36478" y="102910"/>
                        <a:pt x="14254" y="-9742"/>
                        <a:pt x="0" y="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7" name="Vrije vorm: vorm 1886">
                  <a:extLst>
                    <a:ext uri="{FF2B5EF4-FFF2-40B4-BE49-F238E27FC236}">
                      <a16:creationId xmlns:a16="http://schemas.microsoft.com/office/drawing/2014/main" id="{18E04392-D1B6-4558-D66D-755C44394F0C}"/>
                    </a:ext>
                  </a:extLst>
                </p:cNvPr>
                <p:cNvSpPr/>
                <p:nvPr/>
              </p:nvSpPr>
              <p:spPr>
                <a:xfrm>
                  <a:off x="7080441" y="5221799"/>
                  <a:ext cx="182588" cy="160944"/>
                </a:xfrm>
                <a:custGeom>
                  <a:avLst/>
                  <a:gdLst>
                    <a:gd name="connsiteX0" fmla="*/ 182236 w 182588"/>
                    <a:gd name="connsiteY0" fmla="*/ 160944 h 160944"/>
                    <a:gd name="connsiteX1" fmla="*/ 88742 w 182588"/>
                    <a:gd name="connsiteY1" fmla="*/ 86456 h 160944"/>
                    <a:gd name="connsiteX2" fmla="*/ 0 w 182588"/>
                    <a:gd name="connsiteY2" fmla="*/ 2465 h 160944"/>
                    <a:gd name="connsiteX3" fmla="*/ 11035 w 182588"/>
                    <a:gd name="connsiteY3" fmla="*/ 7216 h 160944"/>
                    <a:gd name="connsiteX4" fmla="*/ 101310 w 182588"/>
                    <a:gd name="connsiteY4" fmla="*/ 83237 h 160944"/>
                    <a:gd name="connsiteX5" fmla="*/ 182082 w 182588"/>
                    <a:gd name="connsiteY5" fmla="*/ 160791 h 160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2588" h="160944">
                      <a:moveTo>
                        <a:pt x="182236" y="160944"/>
                      </a:moveTo>
                      <a:lnTo>
                        <a:pt x="88742" y="86456"/>
                      </a:lnTo>
                      <a:cubicBezTo>
                        <a:pt x="88742" y="86456"/>
                        <a:pt x="4751" y="18405"/>
                        <a:pt x="0" y="2465"/>
                      </a:cubicBezTo>
                      <a:cubicBezTo>
                        <a:pt x="0" y="2465"/>
                        <a:pt x="0" y="-5505"/>
                        <a:pt x="11035" y="7216"/>
                      </a:cubicBezTo>
                      <a:cubicBezTo>
                        <a:pt x="22224" y="19938"/>
                        <a:pt x="101310" y="83237"/>
                        <a:pt x="101310" y="83237"/>
                      </a:cubicBezTo>
                      <a:cubicBezTo>
                        <a:pt x="101310" y="83237"/>
                        <a:pt x="190052" y="146537"/>
                        <a:pt x="182082" y="1607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8" name="Vrije vorm: vorm 1887">
                  <a:extLst>
                    <a:ext uri="{FF2B5EF4-FFF2-40B4-BE49-F238E27FC236}">
                      <a16:creationId xmlns:a16="http://schemas.microsoft.com/office/drawing/2014/main" id="{0899F992-5574-A327-6189-0BAAF72B8BA7}"/>
                    </a:ext>
                  </a:extLst>
                </p:cNvPr>
                <p:cNvSpPr/>
                <p:nvPr/>
              </p:nvSpPr>
              <p:spPr>
                <a:xfrm>
                  <a:off x="6910113" y="5171606"/>
                  <a:ext cx="128071" cy="23843"/>
                </a:xfrm>
                <a:custGeom>
                  <a:avLst/>
                  <a:gdLst>
                    <a:gd name="connsiteX0" fmla="*/ 125573 w 128071"/>
                    <a:gd name="connsiteY0" fmla="*/ 23844 h 23843"/>
                    <a:gd name="connsiteX1" fmla="*/ 813 w 128071"/>
                    <a:gd name="connsiteY1" fmla="*/ 394 h 23843"/>
                    <a:gd name="connsiteX2" fmla="*/ 119749 w 128071"/>
                    <a:gd name="connsiteY2" fmla="*/ 14648 h 23843"/>
                    <a:gd name="connsiteX3" fmla="*/ 125573 w 128071"/>
                    <a:gd name="connsiteY3" fmla="*/ 23844 h 2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8071" h="23843">
                      <a:moveTo>
                        <a:pt x="125573" y="23844"/>
                      </a:moveTo>
                      <a:cubicBezTo>
                        <a:pt x="125573" y="23844"/>
                        <a:pt x="-11755" y="3612"/>
                        <a:pt x="813" y="394"/>
                      </a:cubicBezTo>
                      <a:cubicBezTo>
                        <a:pt x="13534" y="-2671"/>
                        <a:pt x="113312" y="13115"/>
                        <a:pt x="119749" y="14648"/>
                      </a:cubicBezTo>
                      <a:cubicBezTo>
                        <a:pt x="126033" y="16180"/>
                        <a:pt x="131397" y="23537"/>
                        <a:pt x="125573" y="238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89" name="Vrije vorm: vorm 1888">
                  <a:extLst>
                    <a:ext uri="{FF2B5EF4-FFF2-40B4-BE49-F238E27FC236}">
                      <a16:creationId xmlns:a16="http://schemas.microsoft.com/office/drawing/2014/main" id="{C3415C2C-04B0-389E-ADB6-A125CA2607AB}"/>
                    </a:ext>
                  </a:extLst>
                </p:cNvPr>
                <p:cNvSpPr/>
                <p:nvPr/>
              </p:nvSpPr>
              <p:spPr>
                <a:xfrm>
                  <a:off x="6896365" y="5082522"/>
                  <a:ext cx="78187" cy="32921"/>
                </a:xfrm>
                <a:custGeom>
                  <a:avLst/>
                  <a:gdLst>
                    <a:gd name="connsiteX0" fmla="*/ 0 w 78187"/>
                    <a:gd name="connsiteY0" fmla="*/ 122 h 32921"/>
                    <a:gd name="connsiteX1" fmla="*/ 76940 w 78187"/>
                    <a:gd name="connsiteY1" fmla="*/ 32002 h 32921"/>
                    <a:gd name="connsiteX2" fmla="*/ 0 w 78187"/>
                    <a:gd name="connsiteY2" fmla="*/ 122 h 3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8187" h="32921">
                      <a:moveTo>
                        <a:pt x="0" y="122"/>
                      </a:moveTo>
                      <a:cubicBezTo>
                        <a:pt x="0" y="122"/>
                        <a:pt x="64833" y="39359"/>
                        <a:pt x="76940" y="32002"/>
                      </a:cubicBezTo>
                      <a:cubicBezTo>
                        <a:pt x="89049" y="24645"/>
                        <a:pt x="9196" y="-2023"/>
                        <a:pt x="0" y="1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90" name="Vrije vorm: vorm 1889">
                  <a:extLst>
                    <a:ext uri="{FF2B5EF4-FFF2-40B4-BE49-F238E27FC236}">
                      <a16:creationId xmlns:a16="http://schemas.microsoft.com/office/drawing/2014/main" id="{51BD918B-8AD8-BAAE-BBC0-35F2FBA8F81D}"/>
                    </a:ext>
                  </a:extLst>
                </p:cNvPr>
                <p:cNvSpPr/>
                <p:nvPr/>
              </p:nvSpPr>
              <p:spPr>
                <a:xfrm>
                  <a:off x="6965490" y="5051413"/>
                  <a:ext cx="99204" cy="158332"/>
                </a:xfrm>
                <a:custGeom>
                  <a:avLst/>
                  <a:gdLst>
                    <a:gd name="connsiteX0" fmla="*/ 0 w 99204"/>
                    <a:gd name="connsiteY0" fmla="*/ 2724 h 158332"/>
                    <a:gd name="connsiteX1" fmla="*/ 43681 w 99204"/>
                    <a:gd name="connsiteY1" fmla="*/ 101582 h 158332"/>
                    <a:gd name="connsiteX2" fmla="*/ 99164 w 99204"/>
                    <a:gd name="connsiteY2" fmla="*/ 155532 h 158332"/>
                    <a:gd name="connsiteX3" fmla="*/ 46900 w 99204"/>
                    <a:gd name="connsiteY3" fmla="*/ 92079 h 158332"/>
                    <a:gd name="connsiteX4" fmla="*/ 0 w 99204"/>
                    <a:gd name="connsiteY4" fmla="*/ 2724 h 158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204" h="158332">
                      <a:moveTo>
                        <a:pt x="0" y="2724"/>
                      </a:moveTo>
                      <a:cubicBezTo>
                        <a:pt x="0" y="2724"/>
                        <a:pt x="29427" y="87328"/>
                        <a:pt x="43681" y="101582"/>
                      </a:cubicBezTo>
                      <a:cubicBezTo>
                        <a:pt x="57935" y="115836"/>
                        <a:pt x="100697" y="171319"/>
                        <a:pt x="99164" y="155532"/>
                      </a:cubicBezTo>
                      <a:cubicBezTo>
                        <a:pt x="97632" y="139746"/>
                        <a:pt x="46900" y="92079"/>
                        <a:pt x="46900" y="92079"/>
                      </a:cubicBezTo>
                      <a:cubicBezTo>
                        <a:pt x="46900" y="92079"/>
                        <a:pt x="3832" y="-18580"/>
                        <a:pt x="0" y="27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91" name="Vrije vorm: vorm 1890">
                  <a:extLst>
                    <a:ext uri="{FF2B5EF4-FFF2-40B4-BE49-F238E27FC236}">
                      <a16:creationId xmlns:a16="http://schemas.microsoft.com/office/drawing/2014/main" id="{C32DAB12-D358-F6D4-3A7A-87139E1C885D}"/>
                    </a:ext>
                  </a:extLst>
                </p:cNvPr>
                <p:cNvSpPr/>
                <p:nvPr/>
              </p:nvSpPr>
              <p:spPr>
                <a:xfrm>
                  <a:off x="7044510" y="5102116"/>
                  <a:ext cx="34189" cy="108870"/>
                </a:xfrm>
                <a:custGeom>
                  <a:avLst/>
                  <a:gdLst>
                    <a:gd name="connsiteX0" fmla="*/ 29647 w 34189"/>
                    <a:gd name="connsiteY0" fmla="*/ 107894 h 108870"/>
                    <a:gd name="connsiteX1" fmla="*/ 1139 w 34189"/>
                    <a:gd name="connsiteY1" fmla="*/ 146 h 108870"/>
                    <a:gd name="connsiteX2" fmla="*/ 29647 w 34189"/>
                    <a:gd name="connsiteY2" fmla="*/ 107894 h 108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189" h="108870">
                      <a:moveTo>
                        <a:pt x="29647" y="107894"/>
                      </a:moveTo>
                      <a:cubicBezTo>
                        <a:pt x="29647" y="107894"/>
                        <a:pt x="-6831" y="-4605"/>
                        <a:pt x="1139" y="146"/>
                      </a:cubicBezTo>
                      <a:cubicBezTo>
                        <a:pt x="9109" y="4898"/>
                        <a:pt x="47119" y="120615"/>
                        <a:pt x="29647" y="1078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892" name="Graphic 1454">
                <a:extLst>
                  <a:ext uri="{FF2B5EF4-FFF2-40B4-BE49-F238E27FC236}">
                    <a16:creationId xmlns:a16="http://schemas.microsoft.com/office/drawing/2014/main" id="{AC783429-B95C-DAF7-6015-CD00B0F9DC41}"/>
                  </a:ext>
                </a:extLst>
              </p:cNvPr>
              <p:cNvGrpSpPr/>
              <p:nvPr/>
            </p:nvGrpSpPr>
            <p:grpSpPr>
              <a:xfrm>
                <a:off x="7185123" y="5117701"/>
                <a:ext cx="426047" cy="541402"/>
                <a:chOff x="7185123" y="5117701"/>
                <a:chExt cx="426047" cy="541402"/>
              </a:xfrm>
              <a:solidFill>
                <a:srgbClr val="FFFFFF"/>
              </a:solidFill>
            </p:grpSpPr>
            <p:sp>
              <p:nvSpPr>
                <p:cNvPr id="1893" name="Vrije vorm: vorm 1892">
                  <a:extLst>
                    <a:ext uri="{FF2B5EF4-FFF2-40B4-BE49-F238E27FC236}">
                      <a16:creationId xmlns:a16="http://schemas.microsoft.com/office/drawing/2014/main" id="{4B8719D3-7E35-13C4-0E11-F785D511FBA2}"/>
                    </a:ext>
                  </a:extLst>
                </p:cNvPr>
                <p:cNvSpPr/>
                <p:nvPr/>
              </p:nvSpPr>
              <p:spPr>
                <a:xfrm>
                  <a:off x="7496869" y="5448361"/>
                  <a:ext cx="114301" cy="210742"/>
                </a:xfrm>
                <a:custGeom>
                  <a:avLst/>
                  <a:gdLst>
                    <a:gd name="connsiteX0" fmla="*/ 109741 w 114301"/>
                    <a:gd name="connsiteY0" fmla="*/ 189574 h 210742"/>
                    <a:gd name="connsiteX1" fmla="*/ 47974 w 114301"/>
                    <a:gd name="connsiteY1" fmla="*/ 113553 h 210742"/>
                    <a:gd name="connsiteX2" fmla="*/ 461 w 114301"/>
                    <a:gd name="connsiteY2" fmla="*/ 1054 h 210742"/>
                    <a:gd name="connsiteX3" fmla="*/ 41690 w 114301"/>
                    <a:gd name="connsiteY3" fmla="*/ 132558 h 210742"/>
                    <a:gd name="connsiteX4" fmla="*/ 110814 w 114301"/>
                    <a:gd name="connsiteY4" fmla="*/ 210265 h 210742"/>
                    <a:gd name="connsiteX5" fmla="*/ 109741 w 114301"/>
                    <a:gd name="connsiteY5" fmla="*/ 189574 h 210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4301" h="210742">
                      <a:moveTo>
                        <a:pt x="109741" y="189574"/>
                      </a:moveTo>
                      <a:cubicBezTo>
                        <a:pt x="109741" y="189574"/>
                        <a:pt x="55791" y="132558"/>
                        <a:pt x="47974" y="113553"/>
                      </a:cubicBezTo>
                      <a:cubicBezTo>
                        <a:pt x="40004" y="94548"/>
                        <a:pt x="5212" y="-11667"/>
                        <a:pt x="461" y="1054"/>
                      </a:cubicBezTo>
                      <a:cubicBezTo>
                        <a:pt x="-4290" y="13775"/>
                        <a:pt x="28969" y="108802"/>
                        <a:pt x="41690" y="132558"/>
                      </a:cubicBezTo>
                      <a:cubicBezTo>
                        <a:pt x="54412" y="156315"/>
                        <a:pt x="102384" y="216703"/>
                        <a:pt x="110814" y="210265"/>
                      </a:cubicBezTo>
                      <a:cubicBezTo>
                        <a:pt x="119244" y="203828"/>
                        <a:pt x="109741" y="189574"/>
                        <a:pt x="109741" y="1895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94" name="Vrije vorm: vorm 1893">
                  <a:extLst>
                    <a:ext uri="{FF2B5EF4-FFF2-40B4-BE49-F238E27FC236}">
                      <a16:creationId xmlns:a16="http://schemas.microsoft.com/office/drawing/2014/main" id="{BF2C1B4D-F718-6C48-5720-456E9BAAEB1B}"/>
                    </a:ext>
                  </a:extLst>
                </p:cNvPr>
                <p:cNvSpPr/>
                <p:nvPr/>
              </p:nvSpPr>
              <p:spPr>
                <a:xfrm>
                  <a:off x="7288828" y="5198975"/>
                  <a:ext cx="209241" cy="232895"/>
                </a:xfrm>
                <a:custGeom>
                  <a:avLst/>
                  <a:gdLst>
                    <a:gd name="connsiteX0" fmla="*/ 202218 w 209241"/>
                    <a:gd name="connsiteY0" fmla="*/ 232661 h 232895"/>
                    <a:gd name="connsiteX1" fmla="*/ 183059 w 209241"/>
                    <a:gd name="connsiteY1" fmla="*/ 161545 h 232895"/>
                    <a:gd name="connsiteX2" fmla="*/ 26266 w 209241"/>
                    <a:gd name="connsiteY2" fmla="*/ 34792 h 232895"/>
                    <a:gd name="connsiteX3" fmla="*/ 824 w 209241"/>
                    <a:gd name="connsiteY3" fmla="*/ 0 h 232895"/>
                    <a:gd name="connsiteX4" fmla="*/ 42053 w 209241"/>
                    <a:gd name="connsiteY4" fmla="*/ 33259 h 232895"/>
                    <a:gd name="connsiteX5" fmla="*/ 191030 w 209241"/>
                    <a:gd name="connsiteY5" fmla="*/ 155261 h 232895"/>
                    <a:gd name="connsiteX6" fmla="*/ 202218 w 209241"/>
                    <a:gd name="connsiteY6" fmla="*/ 232661 h 23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9241" h="232895">
                      <a:moveTo>
                        <a:pt x="202218" y="232661"/>
                      </a:moveTo>
                      <a:lnTo>
                        <a:pt x="183059" y="161545"/>
                      </a:lnTo>
                      <a:lnTo>
                        <a:pt x="26266" y="34792"/>
                      </a:lnTo>
                      <a:cubicBezTo>
                        <a:pt x="26266" y="34792"/>
                        <a:pt x="-5460" y="0"/>
                        <a:pt x="824" y="0"/>
                      </a:cubicBezTo>
                      <a:cubicBezTo>
                        <a:pt x="7108" y="0"/>
                        <a:pt x="29332" y="23757"/>
                        <a:pt x="42053" y="33259"/>
                      </a:cubicBezTo>
                      <a:cubicBezTo>
                        <a:pt x="54774" y="42762"/>
                        <a:pt x="186278" y="137788"/>
                        <a:pt x="191030" y="155261"/>
                      </a:cubicBezTo>
                      <a:cubicBezTo>
                        <a:pt x="195781" y="172733"/>
                        <a:pt x="221376" y="237259"/>
                        <a:pt x="202218" y="2326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95" name="Vrije vorm: vorm 1894">
                  <a:extLst>
                    <a:ext uri="{FF2B5EF4-FFF2-40B4-BE49-F238E27FC236}">
                      <a16:creationId xmlns:a16="http://schemas.microsoft.com/office/drawing/2014/main" id="{38588698-8501-0656-1D1B-E26CB83462A4}"/>
                    </a:ext>
                  </a:extLst>
                </p:cNvPr>
                <p:cNvSpPr/>
                <p:nvPr/>
              </p:nvSpPr>
              <p:spPr>
                <a:xfrm>
                  <a:off x="7185123" y="5146146"/>
                  <a:ext cx="90295" cy="45439"/>
                </a:xfrm>
                <a:custGeom>
                  <a:avLst/>
                  <a:gdLst>
                    <a:gd name="connsiteX0" fmla="*/ 0 w 90295"/>
                    <a:gd name="connsiteY0" fmla="*/ 2097 h 45439"/>
                    <a:gd name="connsiteX1" fmla="*/ 90275 w 90295"/>
                    <a:gd name="connsiteY1" fmla="*/ 44859 h 45439"/>
                    <a:gd name="connsiteX2" fmla="*/ 0 w 90295"/>
                    <a:gd name="connsiteY2" fmla="*/ 2097 h 45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0295" h="45439">
                      <a:moveTo>
                        <a:pt x="0" y="2097"/>
                      </a:moveTo>
                      <a:cubicBezTo>
                        <a:pt x="0" y="2097"/>
                        <a:pt x="88742" y="51296"/>
                        <a:pt x="90275" y="44859"/>
                      </a:cubicBezTo>
                      <a:cubicBezTo>
                        <a:pt x="91807" y="38422"/>
                        <a:pt x="6284" y="-10624"/>
                        <a:pt x="0" y="2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96" name="Vrije vorm: vorm 1895">
                  <a:extLst>
                    <a:ext uri="{FF2B5EF4-FFF2-40B4-BE49-F238E27FC236}">
                      <a16:creationId xmlns:a16="http://schemas.microsoft.com/office/drawing/2014/main" id="{6C54DC48-5258-6626-043F-5D172CE9443F}"/>
                    </a:ext>
                  </a:extLst>
                </p:cNvPr>
                <p:cNvSpPr/>
                <p:nvPr/>
              </p:nvSpPr>
              <p:spPr>
                <a:xfrm>
                  <a:off x="7260240" y="5117701"/>
                  <a:ext cx="26697" cy="75059"/>
                </a:xfrm>
                <a:custGeom>
                  <a:avLst/>
                  <a:gdLst>
                    <a:gd name="connsiteX0" fmla="*/ 21441 w 26697"/>
                    <a:gd name="connsiteY0" fmla="*/ 74837 h 75059"/>
                    <a:gd name="connsiteX1" fmla="*/ 2436 w 26697"/>
                    <a:gd name="connsiteY1" fmla="*/ 349 h 75059"/>
                    <a:gd name="connsiteX2" fmla="*/ 21441 w 26697"/>
                    <a:gd name="connsiteY2" fmla="*/ 74837 h 75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697" h="75059">
                      <a:moveTo>
                        <a:pt x="21441" y="74837"/>
                      </a:moveTo>
                      <a:cubicBezTo>
                        <a:pt x="21441" y="74837"/>
                        <a:pt x="-8600" y="-5936"/>
                        <a:pt x="2436" y="349"/>
                      </a:cubicBezTo>
                      <a:cubicBezTo>
                        <a:pt x="13471" y="6633"/>
                        <a:pt x="37228" y="79588"/>
                        <a:pt x="21441" y="74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897" name="Vrije vorm: vorm 1896">
                <a:extLst>
                  <a:ext uri="{FF2B5EF4-FFF2-40B4-BE49-F238E27FC236}">
                    <a16:creationId xmlns:a16="http://schemas.microsoft.com/office/drawing/2014/main" id="{5252CAA1-5270-C93B-A2C0-0525FC983F89}"/>
                  </a:ext>
                </a:extLst>
              </p:cNvPr>
              <p:cNvSpPr/>
              <p:nvPr/>
            </p:nvSpPr>
            <p:spPr>
              <a:xfrm>
                <a:off x="7495320" y="5373377"/>
                <a:ext cx="60493" cy="55193"/>
              </a:xfrm>
              <a:custGeom>
                <a:avLst/>
                <a:gdLst>
                  <a:gd name="connsiteX0" fmla="*/ 3542 w 60493"/>
                  <a:gd name="connsiteY0" fmla="*/ 39407 h 55193"/>
                  <a:gd name="connsiteX1" fmla="*/ 51055 w 60493"/>
                  <a:gd name="connsiteY1" fmla="*/ 4615 h 55193"/>
                  <a:gd name="connsiteX2" fmla="*/ 49523 w 60493"/>
                  <a:gd name="connsiteY2" fmla="*/ 15650 h 55193"/>
                  <a:gd name="connsiteX3" fmla="*/ 3542 w 60493"/>
                  <a:gd name="connsiteY3" fmla="*/ 55194 h 55193"/>
                  <a:gd name="connsiteX4" fmla="*/ 3542 w 60493"/>
                  <a:gd name="connsiteY4" fmla="*/ 39407 h 5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93" h="55193">
                    <a:moveTo>
                      <a:pt x="3542" y="39407"/>
                    </a:moveTo>
                    <a:lnTo>
                      <a:pt x="51055" y="4615"/>
                    </a:lnTo>
                    <a:cubicBezTo>
                      <a:pt x="51055" y="4615"/>
                      <a:pt x="73279" y="-11172"/>
                      <a:pt x="49523" y="15650"/>
                    </a:cubicBezTo>
                    <a:cubicBezTo>
                      <a:pt x="25766" y="42625"/>
                      <a:pt x="3542" y="55194"/>
                      <a:pt x="3542" y="55194"/>
                    </a:cubicBezTo>
                    <a:cubicBezTo>
                      <a:pt x="3542" y="55194"/>
                      <a:pt x="-4428" y="55194"/>
                      <a:pt x="3542" y="39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898" name="Graphic 1454">
                <a:extLst>
                  <a:ext uri="{FF2B5EF4-FFF2-40B4-BE49-F238E27FC236}">
                    <a16:creationId xmlns:a16="http://schemas.microsoft.com/office/drawing/2014/main" id="{164B242F-DDA1-644A-8C17-8262D3AD9EFB}"/>
                  </a:ext>
                </a:extLst>
              </p:cNvPr>
              <p:cNvGrpSpPr/>
              <p:nvPr/>
            </p:nvGrpSpPr>
            <p:grpSpPr>
              <a:xfrm>
                <a:off x="7402851" y="5142395"/>
                <a:ext cx="208222" cy="281577"/>
                <a:chOff x="7402851" y="5142395"/>
                <a:chExt cx="208222" cy="281577"/>
              </a:xfrm>
              <a:solidFill>
                <a:srgbClr val="FFFFFF"/>
              </a:solidFill>
            </p:grpSpPr>
            <p:sp>
              <p:nvSpPr>
                <p:cNvPr id="1899" name="Vrije vorm: vorm 1898">
                  <a:extLst>
                    <a:ext uri="{FF2B5EF4-FFF2-40B4-BE49-F238E27FC236}">
                      <a16:creationId xmlns:a16="http://schemas.microsoft.com/office/drawing/2014/main" id="{BECECC84-822A-FFF4-8348-41780938CF59}"/>
                    </a:ext>
                  </a:extLst>
                </p:cNvPr>
                <p:cNvSpPr/>
                <p:nvPr/>
              </p:nvSpPr>
              <p:spPr>
                <a:xfrm>
                  <a:off x="7402851" y="5142395"/>
                  <a:ext cx="120427" cy="155494"/>
                </a:xfrm>
                <a:custGeom>
                  <a:avLst/>
                  <a:gdLst>
                    <a:gd name="connsiteX0" fmla="*/ 111798 w 120427"/>
                    <a:gd name="connsiteY0" fmla="*/ 153292 h 155494"/>
                    <a:gd name="connsiteX1" fmla="*/ 21523 w 120427"/>
                    <a:gd name="connsiteY1" fmla="*/ 58266 h 155494"/>
                    <a:gd name="connsiteX2" fmla="*/ 372 w 120427"/>
                    <a:gd name="connsiteY2" fmla="*/ 24 h 155494"/>
                    <a:gd name="connsiteX3" fmla="*/ 26274 w 120427"/>
                    <a:gd name="connsiteY3" fmla="*/ 50449 h 155494"/>
                    <a:gd name="connsiteX4" fmla="*/ 111798 w 120427"/>
                    <a:gd name="connsiteY4" fmla="*/ 140724 h 155494"/>
                    <a:gd name="connsiteX5" fmla="*/ 111798 w 120427"/>
                    <a:gd name="connsiteY5" fmla="*/ 153445 h 155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0427" h="155494">
                      <a:moveTo>
                        <a:pt x="111798" y="153292"/>
                      </a:moveTo>
                      <a:lnTo>
                        <a:pt x="21523" y="58266"/>
                      </a:lnTo>
                      <a:cubicBezTo>
                        <a:pt x="21523" y="58266"/>
                        <a:pt x="-3307" y="-1356"/>
                        <a:pt x="372" y="24"/>
                      </a:cubicBezTo>
                      <a:cubicBezTo>
                        <a:pt x="4050" y="1250"/>
                        <a:pt x="21523" y="37728"/>
                        <a:pt x="26274" y="50449"/>
                      </a:cubicBezTo>
                      <a:cubicBezTo>
                        <a:pt x="31025" y="63170"/>
                        <a:pt x="105514" y="126470"/>
                        <a:pt x="111798" y="140724"/>
                      </a:cubicBezTo>
                      <a:cubicBezTo>
                        <a:pt x="118082" y="154978"/>
                        <a:pt x="127584" y="158196"/>
                        <a:pt x="111798" y="153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0" name="Vrije vorm: vorm 1899">
                  <a:extLst>
                    <a:ext uri="{FF2B5EF4-FFF2-40B4-BE49-F238E27FC236}">
                      <a16:creationId xmlns:a16="http://schemas.microsoft.com/office/drawing/2014/main" id="{11D6EEEE-2386-321C-EEFD-68588357E4D5}"/>
                    </a:ext>
                  </a:extLst>
                </p:cNvPr>
                <p:cNvSpPr/>
                <p:nvPr/>
              </p:nvSpPr>
              <p:spPr>
                <a:xfrm>
                  <a:off x="7405747" y="5217852"/>
                  <a:ext cx="45285" cy="17600"/>
                </a:xfrm>
                <a:custGeom>
                  <a:avLst/>
                  <a:gdLst>
                    <a:gd name="connsiteX0" fmla="*/ 43917 w 45285"/>
                    <a:gd name="connsiteY0" fmla="*/ 17601 h 17600"/>
                    <a:gd name="connsiteX1" fmla="*/ 1155 w 45285"/>
                    <a:gd name="connsiteY1" fmla="*/ 128 h 17600"/>
                    <a:gd name="connsiteX2" fmla="*/ 43917 w 45285"/>
                    <a:gd name="connsiteY2" fmla="*/ 17601 h 17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285" h="17600">
                      <a:moveTo>
                        <a:pt x="43917" y="17601"/>
                      </a:moveTo>
                      <a:cubicBezTo>
                        <a:pt x="43917" y="17601"/>
                        <a:pt x="-8348" y="1814"/>
                        <a:pt x="1155" y="128"/>
                      </a:cubicBezTo>
                      <a:cubicBezTo>
                        <a:pt x="10657" y="-1404"/>
                        <a:pt x="53419" y="11164"/>
                        <a:pt x="43917" y="176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1" name="Vrije vorm: vorm 1900">
                  <a:extLst>
                    <a:ext uri="{FF2B5EF4-FFF2-40B4-BE49-F238E27FC236}">
                      <a16:creationId xmlns:a16="http://schemas.microsoft.com/office/drawing/2014/main" id="{30CA40F8-B0B0-EA6B-EE5D-E5661077E332}"/>
                    </a:ext>
                  </a:extLst>
                </p:cNvPr>
                <p:cNvSpPr/>
                <p:nvPr/>
              </p:nvSpPr>
              <p:spPr>
                <a:xfrm>
                  <a:off x="7569981" y="5348486"/>
                  <a:ext cx="41091" cy="75487"/>
                </a:xfrm>
                <a:custGeom>
                  <a:avLst/>
                  <a:gdLst>
                    <a:gd name="connsiteX0" fmla="*/ 36628 w 41091"/>
                    <a:gd name="connsiteY0" fmla="*/ 75487 h 75487"/>
                    <a:gd name="connsiteX1" fmla="*/ 764 w 41091"/>
                    <a:gd name="connsiteY1" fmla="*/ 16938 h 75487"/>
                    <a:gd name="connsiteX2" fmla="*/ 6435 w 41091"/>
                    <a:gd name="connsiteY2" fmla="*/ 4217 h 75487"/>
                    <a:gd name="connsiteX3" fmla="*/ 36628 w 41091"/>
                    <a:gd name="connsiteY3" fmla="*/ 75487 h 75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091" h="75487">
                      <a:moveTo>
                        <a:pt x="36628" y="75487"/>
                      </a:moveTo>
                      <a:lnTo>
                        <a:pt x="764" y="16938"/>
                      </a:lnTo>
                      <a:cubicBezTo>
                        <a:pt x="764" y="16938"/>
                        <a:pt x="-3068" y="-10190"/>
                        <a:pt x="6435" y="4217"/>
                      </a:cubicBezTo>
                      <a:cubicBezTo>
                        <a:pt x="15937" y="18471"/>
                        <a:pt x="53948" y="72422"/>
                        <a:pt x="36628" y="754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2" name="Vrije vorm: vorm 1901">
                  <a:extLst>
                    <a:ext uri="{FF2B5EF4-FFF2-40B4-BE49-F238E27FC236}">
                      <a16:creationId xmlns:a16="http://schemas.microsoft.com/office/drawing/2014/main" id="{7E71071C-DE9B-885E-FCA6-3294611E9DFF}"/>
                    </a:ext>
                  </a:extLst>
                </p:cNvPr>
                <p:cNvSpPr/>
                <p:nvPr/>
              </p:nvSpPr>
              <p:spPr>
                <a:xfrm>
                  <a:off x="7511112" y="5231235"/>
                  <a:ext cx="56083" cy="121315"/>
                </a:xfrm>
                <a:custGeom>
                  <a:avLst/>
                  <a:gdLst>
                    <a:gd name="connsiteX0" fmla="*/ 55802 w 56083"/>
                    <a:gd name="connsiteY0" fmla="*/ 111966 h 121315"/>
                    <a:gd name="connsiteX1" fmla="*/ 28826 w 56083"/>
                    <a:gd name="connsiteY1" fmla="*/ 73955 h 121315"/>
                    <a:gd name="connsiteX2" fmla="*/ 319 w 56083"/>
                    <a:gd name="connsiteY2" fmla="*/ 999 h 121315"/>
                    <a:gd name="connsiteX3" fmla="*/ 19324 w 56083"/>
                    <a:gd name="connsiteY3" fmla="*/ 81772 h 121315"/>
                    <a:gd name="connsiteX4" fmla="*/ 51050 w 56083"/>
                    <a:gd name="connsiteY4" fmla="*/ 119936 h 121315"/>
                    <a:gd name="connsiteX5" fmla="*/ 55802 w 56083"/>
                    <a:gd name="connsiteY5" fmla="*/ 111966 h 12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083" h="121315">
                      <a:moveTo>
                        <a:pt x="55802" y="111966"/>
                      </a:moveTo>
                      <a:lnTo>
                        <a:pt x="28826" y="73955"/>
                      </a:lnTo>
                      <a:cubicBezTo>
                        <a:pt x="28826" y="73955"/>
                        <a:pt x="3537" y="-10036"/>
                        <a:pt x="319" y="999"/>
                      </a:cubicBezTo>
                      <a:cubicBezTo>
                        <a:pt x="-2900" y="12035"/>
                        <a:pt x="19324" y="81772"/>
                        <a:pt x="19324" y="81772"/>
                      </a:cubicBezTo>
                      <a:lnTo>
                        <a:pt x="51050" y="119936"/>
                      </a:lnTo>
                      <a:cubicBezTo>
                        <a:pt x="51050" y="119936"/>
                        <a:pt x="57487" y="126220"/>
                        <a:pt x="55802" y="1119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903" name="Graphic 1454">
                <a:extLst>
                  <a:ext uri="{FF2B5EF4-FFF2-40B4-BE49-F238E27FC236}">
                    <a16:creationId xmlns:a16="http://schemas.microsoft.com/office/drawing/2014/main" id="{F28B3A00-F98D-C4D8-3E8A-023633D66B64}"/>
                  </a:ext>
                </a:extLst>
              </p:cNvPr>
              <p:cNvGrpSpPr/>
              <p:nvPr/>
            </p:nvGrpSpPr>
            <p:grpSpPr>
              <a:xfrm>
                <a:off x="7143434" y="4664989"/>
                <a:ext cx="406542" cy="543788"/>
                <a:chOff x="7143434" y="4664989"/>
                <a:chExt cx="406542" cy="543788"/>
              </a:xfrm>
              <a:solidFill>
                <a:srgbClr val="FFFFFF"/>
              </a:solidFill>
            </p:grpSpPr>
            <p:sp>
              <p:nvSpPr>
                <p:cNvPr id="1904" name="Vrije vorm: vorm 1903">
                  <a:extLst>
                    <a:ext uri="{FF2B5EF4-FFF2-40B4-BE49-F238E27FC236}">
                      <a16:creationId xmlns:a16="http://schemas.microsoft.com/office/drawing/2014/main" id="{1EDABA1B-3821-0747-41B4-80EDFB195762}"/>
                    </a:ext>
                  </a:extLst>
                </p:cNvPr>
                <p:cNvSpPr/>
                <p:nvPr/>
              </p:nvSpPr>
              <p:spPr>
                <a:xfrm>
                  <a:off x="7391459" y="4997847"/>
                  <a:ext cx="158516" cy="210929"/>
                </a:xfrm>
                <a:custGeom>
                  <a:avLst/>
                  <a:gdLst>
                    <a:gd name="connsiteX0" fmla="*/ 154916 w 158516"/>
                    <a:gd name="connsiteY0" fmla="*/ 193158 h 210929"/>
                    <a:gd name="connsiteX1" fmla="*/ 110469 w 158516"/>
                    <a:gd name="connsiteY1" fmla="*/ 137675 h 210929"/>
                    <a:gd name="connsiteX2" fmla="*/ 26477 w 158516"/>
                    <a:gd name="connsiteY2" fmla="*/ 15673 h 210929"/>
                    <a:gd name="connsiteX3" fmla="*/ 115 w 158516"/>
                    <a:gd name="connsiteY3" fmla="*/ 4178 h 210929"/>
                    <a:gd name="connsiteX4" fmla="*/ 32761 w 158516"/>
                    <a:gd name="connsiteY4" fmla="*/ 44181 h 210929"/>
                    <a:gd name="connsiteX5" fmla="*/ 113534 w 158516"/>
                    <a:gd name="connsiteY5" fmla="*/ 166182 h 210929"/>
                    <a:gd name="connsiteX6" fmla="*/ 157215 w 158516"/>
                    <a:gd name="connsiteY6" fmla="*/ 208331 h 210929"/>
                    <a:gd name="connsiteX7" fmla="*/ 154763 w 158516"/>
                    <a:gd name="connsiteY7" fmla="*/ 193004 h 210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516" h="210929">
                      <a:moveTo>
                        <a:pt x="154916" y="193158"/>
                      </a:moveTo>
                      <a:lnTo>
                        <a:pt x="110469" y="137675"/>
                      </a:lnTo>
                      <a:lnTo>
                        <a:pt x="26477" y="15673"/>
                      </a:lnTo>
                      <a:cubicBezTo>
                        <a:pt x="26477" y="15673"/>
                        <a:pt x="-2030" y="-9769"/>
                        <a:pt x="115" y="4178"/>
                      </a:cubicBezTo>
                      <a:cubicBezTo>
                        <a:pt x="1801" y="15213"/>
                        <a:pt x="23259" y="28394"/>
                        <a:pt x="32761" y="44181"/>
                      </a:cubicBezTo>
                      <a:cubicBezTo>
                        <a:pt x="42264" y="59968"/>
                        <a:pt x="113534" y="166182"/>
                        <a:pt x="113534" y="166182"/>
                      </a:cubicBezTo>
                      <a:cubicBezTo>
                        <a:pt x="113534" y="166182"/>
                        <a:pt x="153230" y="223658"/>
                        <a:pt x="157215" y="208331"/>
                      </a:cubicBezTo>
                      <a:cubicBezTo>
                        <a:pt x="161200" y="193004"/>
                        <a:pt x="154763" y="193004"/>
                        <a:pt x="154763" y="1930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5" name="Vrije vorm: vorm 1904">
                  <a:extLst>
                    <a:ext uri="{FF2B5EF4-FFF2-40B4-BE49-F238E27FC236}">
                      <a16:creationId xmlns:a16="http://schemas.microsoft.com/office/drawing/2014/main" id="{A0284EDE-1584-67DD-BAB8-67382BF7DEAD}"/>
                    </a:ext>
                  </a:extLst>
                </p:cNvPr>
                <p:cNvSpPr/>
                <p:nvPr/>
              </p:nvSpPr>
              <p:spPr>
                <a:xfrm>
                  <a:off x="7428132" y="5129095"/>
                  <a:ext cx="54104" cy="22366"/>
                </a:xfrm>
                <a:custGeom>
                  <a:avLst/>
                  <a:gdLst>
                    <a:gd name="connsiteX0" fmla="*/ 53258 w 54104"/>
                    <a:gd name="connsiteY0" fmla="*/ 22367 h 22366"/>
                    <a:gd name="connsiteX1" fmla="*/ 994 w 54104"/>
                    <a:gd name="connsiteY1" fmla="*/ 143 h 22366"/>
                    <a:gd name="connsiteX2" fmla="*/ 53258 w 54104"/>
                    <a:gd name="connsiteY2" fmla="*/ 22367 h 2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104" h="22366">
                      <a:moveTo>
                        <a:pt x="53258" y="22367"/>
                      </a:moveTo>
                      <a:cubicBezTo>
                        <a:pt x="53258" y="22367"/>
                        <a:pt x="-8509" y="1829"/>
                        <a:pt x="994" y="143"/>
                      </a:cubicBezTo>
                      <a:cubicBezTo>
                        <a:pt x="10497" y="-1390"/>
                        <a:pt x="61228" y="9646"/>
                        <a:pt x="53258" y="223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6" name="Vrije vorm: vorm 1905">
                  <a:extLst>
                    <a:ext uri="{FF2B5EF4-FFF2-40B4-BE49-F238E27FC236}">
                      <a16:creationId xmlns:a16="http://schemas.microsoft.com/office/drawing/2014/main" id="{BC413EFC-5245-93A6-682C-556BC550AC4B}"/>
                    </a:ext>
                  </a:extLst>
                </p:cNvPr>
                <p:cNvSpPr/>
                <p:nvPr/>
              </p:nvSpPr>
              <p:spPr>
                <a:xfrm>
                  <a:off x="7226809" y="4936847"/>
                  <a:ext cx="167616" cy="87708"/>
                </a:xfrm>
                <a:custGeom>
                  <a:avLst/>
                  <a:gdLst>
                    <a:gd name="connsiteX0" fmla="*/ 157868 w 167616"/>
                    <a:gd name="connsiteY0" fmla="*/ 75141 h 87708"/>
                    <a:gd name="connsiteX1" fmla="*/ 56405 w 167616"/>
                    <a:gd name="connsiteY1" fmla="*/ 46633 h 87708"/>
                    <a:gd name="connsiteX2" fmla="*/ 4140 w 167616"/>
                    <a:gd name="connsiteY2" fmla="*/ 10155 h 87708"/>
                    <a:gd name="connsiteX3" fmla="*/ 54872 w 167616"/>
                    <a:gd name="connsiteY3" fmla="*/ 57668 h 87708"/>
                    <a:gd name="connsiteX4" fmla="*/ 164152 w 167616"/>
                    <a:gd name="connsiteY4" fmla="*/ 87709 h 87708"/>
                    <a:gd name="connsiteX5" fmla="*/ 157868 w 167616"/>
                    <a:gd name="connsiteY5" fmla="*/ 74987 h 87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7616" h="87708">
                      <a:moveTo>
                        <a:pt x="157868" y="75141"/>
                      </a:moveTo>
                      <a:cubicBezTo>
                        <a:pt x="157868" y="75141"/>
                        <a:pt x="81847" y="54603"/>
                        <a:pt x="56405" y="46633"/>
                      </a:cubicBezTo>
                      <a:cubicBezTo>
                        <a:pt x="56405" y="46633"/>
                        <a:pt x="-18084" y="-26170"/>
                        <a:pt x="4140" y="10155"/>
                      </a:cubicBezTo>
                      <a:cubicBezTo>
                        <a:pt x="4140" y="10155"/>
                        <a:pt x="43837" y="54449"/>
                        <a:pt x="54872" y="57668"/>
                      </a:cubicBezTo>
                      <a:cubicBezTo>
                        <a:pt x="65907" y="60887"/>
                        <a:pt x="164152" y="87709"/>
                        <a:pt x="164152" y="87709"/>
                      </a:cubicBezTo>
                      <a:cubicBezTo>
                        <a:pt x="164152" y="87709"/>
                        <a:pt x="175187" y="84490"/>
                        <a:pt x="157868" y="749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7" name="Vrije vorm: vorm 1906">
                  <a:extLst>
                    <a:ext uri="{FF2B5EF4-FFF2-40B4-BE49-F238E27FC236}">
                      <a16:creationId xmlns:a16="http://schemas.microsoft.com/office/drawing/2014/main" id="{6F6D16F0-540A-A012-3827-63E427691DD1}"/>
                    </a:ext>
                  </a:extLst>
                </p:cNvPr>
                <p:cNvSpPr/>
                <p:nvPr/>
              </p:nvSpPr>
              <p:spPr>
                <a:xfrm>
                  <a:off x="7226143" y="5009509"/>
                  <a:ext cx="102007" cy="47960"/>
                </a:xfrm>
                <a:custGeom>
                  <a:avLst/>
                  <a:gdLst>
                    <a:gd name="connsiteX0" fmla="*/ 92016 w 102007"/>
                    <a:gd name="connsiteY0" fmla="*/ 946 h 47960"/>
                    <a:gd name="connsiteX1" fmla="*/ 6493 w 102007"/>
                    <a:gd name="connsiteY1" fmla="*/ 46927 h 47960"/>
                    <a:gd name="connsiteX2" fmla="*/ 101979 w 102007"/>
                    <a:gd name="connsiteY2" fmla="*/ 3245 h 47960"/>
                    <a:gd name="connsiteX3" fmla="*/ 92016 w 102007"/>
                    <a:gd name="connsiteY3" fmla="*/ 946 h 4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007" h="47960">
                      <a:moveTo>
                        <a:pt x="92016" y="946"/>
                      </a:moveTo>
                      <a:cubicBezTo>
                        <a:pt x="92016" y="946"/>
                        <a:pt x="-28912" y="56123"/>
                        <a:pt x="6493" y="46927"/>
                      </a:cubicBezTo>
                      <a:cubicBezTo>
                        <a:pt x="42971" y="37424"/>
                        <a:pt x="101979" y="3245"/>
                        <a:pt x="101979" y="3245"/>
                      </a:cubicBezTo>
                      <a:cubicBezTo>
                        <a:pt x="101979" y="3245"/>
                        <a:pt x="103052" y="-2119"/>
                        <a:pt x="92016" y="9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8" name="Vrije vorm: vorm 1907">
                  <a:extLst>
                    <a:ext uri="{FF2B5EF4-FFF2-40B4-BE49-F238E27FC236}">
                      <a16:creationId xmlns:a16="http://schemas.microsoft.com/office/drawing/2014/main" id="{78D93F3D-81DF-9BEA-C578-76B5614962CA}"/>
                    </a:ext>
                  </a:extLst>
                </p:cNvPr>
                <p:cNvSpPr/>
                <p:nvPr/>
              </p:nvSpPr>
              <p:spPr>
                <a:xfrm>
                  <a:off x="7151959" y="4977170"/>
                  <a:ext cx="111393" cy="34817"/>
                </a:xfrm>
                <a:custGeom>
                  <a:avLst/>
                  <a:gdLst>
                    <a:gd name="connsiteX0" fmla="*/ 110563 w 111393"/>
                    <a:gd name="connsiteY0" fmla="*/ 10448 h 34817"/>
                    <a:gd name="connsiteX1" fmla="*/ 87113 w 111393"/>
                    <a:gd name="connsiteY1" fmla="*/ 11061 h 34817"/>
                    <a:gd name="connsiteX2" fmla="*/ 4808 w 111393"/>
                    <a:gd name="connsiteY2" fmla="*/ 34818 h 34817"/>
                    <a:gd name="connsiteX3" fmla="*/ 8027 w 111393"/>
                    <a:gd name="connsiteY3" fmla="*/ 23782 h 34817"/>
                    <a:gd name="connsiteX4" fmla="*/ 79297 w 111393"/>
                    <a:gd name="connsiteY4" fmla="*/ 26 h 34817"/>
                    <a:gd name="connsiteX5" fmla="*/ 110717 w 111393"/>
                    <a:gd name="connsiteY5" fmla="*/ 10601 h 34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393" h="34817">
                      <a:moveTo>
                        <a:pt x="110563" y="10448"/>
                      </a:moveTo>
                      <a:lnTo>
                        <a:pt x="87113" y="11061"/>
                      </a:lnTo>
                      <a:lnTo>
                        <a:pt x="4808" y="34818"/>
                      </a:lnTo>
                      <a:cubicBezTo>
                        <a:pt x="4808" y="34818"/>
                        <a:pt x="-7913" y="28534"/>
                        <a:pt x="8027" y="23782"/>
                      </a:cubicBezTo>
                      <a:cubicBezTo>
                        <a:pt x="23814" y="19031"/>
                        <a:pt x="79297" y="26"/>
                        <a:pt x="79297" y="26"/>
                      </a:cubicBezTo>
                      <a:cubicBezTo>
                        <a:pt x="79297" y="26"/>
                        <a:pt x="116847" y="-1047"/>
                        <a:pt x="110717" y="106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09" name="Vrije vorm: vorm 1908">
                  <a:extLst>
                    <a:ext uri="{FF2B5EF4-FFF2-40B4-BE49-F238E27FC236}">
                      <a16:creationId xmlns:a16="http://schemas.microsoft.com/office/drawing/2014/main" id="{9AC97659-ED82-1192-C2BF-E744C695AF0B}"/>
                    </a:ext>
                  </a:extLst>
                </p:cNvPr>
                <p:cNvSpPr/>
                <p:nvPr/>
              </p:nvSpPr>
              <p:spPr>
                <a:xfrm>
                  <a:off x="7366132" y="4876797"/>
                  <a:ext cx="22602" cy="108613"/>
                </a:xfrm>
                <a:custGeom>
                  <a:avLst/>
                  <a:gdLst>
                    <a:gd name="connsiteX0" fmla="*/ 0 w 22602"/>
                    <a:gd name="connsiteY0" fmla="*/ 1848 h 108613"/>
                    <a:gd name="connsiteX1" fmla="*/ 21764 w 22602"/>
                    <a:gd name="connsiteY1" fmla="*/ 108216 h 108613"/>
                    <a:gd name="connsiteX2" fmla="*/ 0 w 22602"/>
                    <a:gd name="connsiteY2" fmla="*/ 1848 h 108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602" h="108613">
                      <a:moveTo>
                        <a:pt x="0" y="1848"/>
                      </a:moveTo>
                      <a:cubicBezTo>
                        <a:pt x="0" y="1848"/>
                        <a:pt x="17013" y="116186"/>
                        <a:pt x="21764" y="108216"/>
                      </a:cubicBezTo>
                      <a:cubicBezTo>
                        <a:pt x="26516" y="100246"/>
                        <a:pt x="9962" y="-15931"/>
                        <a:pt x="0" y="18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10" name="Vrije vorm: vorm 1909">
                  <a:extLst>
                    <a:ext uri="{FF2B5EF4-FFF2-40B4-BE49-F238E27FC236}">
                      <a16:creationId xmlns:a16="http://schemas.microsoft.com/office/drawing/2014/main" id="{F2B2FB5A-041D-2EA1-20CE-BD8CD832BEF5}"/>
                    </a:ext>
                  </a:extLst>
                </p:cNvPr>
                <p:cNvSpPr/>
                <p:nvPr/>
              </p:nvSpPr>
              <p:spPr>
                <a:xfrm>
                  <a:off x="7238658" y="4716879"/>
                  <a:ext cx="140241" cy="272578"/>
                </a:xfrm>
                <a:custGeom>
                  <a:avLst/>
                  <a:gdLst>
                    <a:gd name="connsiteX0" fmla="*/ 139276 w 140241"/>
                    <a:gd name="connsiteY0" fmla="*/ 272579 h 272578"/>
                    <a:gd name="connsiteX1" fmla="*/ 22486 w 140241"/>
                    <a:gd name="connsiteY1" fmla="*/ 111187 h 272578"/>
                    <a:gd name="connsiteX2" fmla="*/ 1335 w 140241"/>
                    <a:gd name="connsiteY2" fmla="*/ 221 h 272578"/>
                    <a:gd name="connsiteX3" fmla="*/ 31989 w 140241"/>
                    <a:gd name="connsiteY3" fmla="*/ 104903 h 272578"/>
                    <a:gd name="connsiteX4" fmla="*/ 69999 w 140241"/>
                    <a:gd name="connsiteY4" fmla="*/ 173108 h 272578"/>
                    <a:gd name="connsiteX5" fmla="*/ 139276 w 140241"/>
                    <a:gd name="connsiteY5" fmla="*/ 272579 h 27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241" h="272578">
                      <a:moveTo>
                        <a:pt x="139276" y="272579"/>
                      </a:moveTo>
                      <a:cubicBezTo>
                        <a:pt x="139276" y="272579"/>
                        <a:pt x="28770" y="149198"/>
                        <a:pt x="22486" y="111187"/>
                      </a:cubicBezTo>
                      <a:cubicBezTo>
                        <a:pt x="16202" y="73177"/>
                        <a:pt x="-5562" y="-4683"/>
                        <a:pt x="1335" y="221"/>
                      </a:cubicBezTo>
                      <a:cubicBezTo>
                        <a:pt x="8232" y="5126"/>
                        <a:pt x="27237" y="85898"/>
                        <a:pt x="31989" y="104903"/>
                      </a:cubicBezTo>
                      <a:cubicBezTo>
                        <a:pt x="36740" y="123909"/>
                        <a:pt x="69999" y="173108"/>
                        <a:pt x="69999" y="173108"/>
                      </a:cubicBezTo>
                      <a:cubicBezTo>
                        <a:pt x="69999" y="173108"/>
                        <a:pt x="149851" y="269207"/>
                        <a:pt x="139276" y="2725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11" name="Vrije vorm: vorm 1910">
                  <a:extLst>
                    <a:ext uri="{FF2B5EF4-FFF2-40B4-BE49-F238E27FC236}">
                      <a16:creationId xmlns:a16="http://schemas.microsoft.com/office/drawing/2014/main" id="{EC0EB45B-69E6-AAAE-C0DB-469DDAFA6F57}"/>
                    </a:ext>
                  </a:extLst>
                </p:cNvPr>
                <p:cNvSpPr/>
                <p:nvPr/>
              </p:nvSpPr>
              <p:spPr>
                <a:xfrm>
                  <a:off x="7243588" y="4883232"/>
                  <a:ext cx="70127" cy="42466"/>
                </a:xfrm>
                <a:custGeom>
                  <a:avLst/>
                  <a:gdLst>
                    <a:gd name="connsiteX0" fmla="*/ 68287 w 70127"/>
                    <a:gd name="connsiteY0" fmla="*/ 42466 h 42466"/>
                    <a:gd name="connsiteX1" fmla="*/ 697 w 70127"/>
                    <a:gd name="connsiteY1" fmla="*/ 164 h 42466"/>
                    <a:gd name="connsiteX2" fmla="*/ 68287 w 70127"/>
                    <a:gd name="connsiteY2" fmla="*/ 42466 h 42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127" h="42466">
                      <a:moveTo>
                        <a:pt x="68287" y="42466"/>
                      </a:moveTo>
                      <a:cubicBezTo>
                        <a:pt x="68287" y="42466"/>
                        <a:pt x="-8040" y="3077"/>
                        <a:pt x="697" y="164"/>
                      </a:cubicBezTo>
                      <a:cubicBezTo>
                        <a:pt x="9586" y="-2748"/>
                        <a:pt x="82542" y="33883"/>
                        <a:pt x="68287" y="424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12" name="Vrije vorm: vorm 1911">
                  <a:extLst>
                    <a:ext uri="{FF2B5EF4-FFF2-40B4-BE49-F238E27FC236}">
                      <a16:creationId xmlns:a16="http://schemas.microsoft.com/office/drawing/2014/main" id="{27C5D331-1771-1A0C-64EC-0991E6DCE968}"/>
                    </a:ext>
                  </a:extLst>
                </p:cNvPr>
                <p:cNvSpPr/>
                <p:nvPr/>
              </p:nvSpPr>
              <p:spPr>
                <a:xfrm>
                  <a:off x="7188033" y="4664989"/>
                  <a:ext cx="63141" cy="151527"/>
                </a:xfrm>
                <a:custGeom>
                  <a:avLst/>
                  <a:gdLst>
                    <a:gd name="connsiteX0" fmla="*/ 58856 w 63141"/>
                    <a:gd name="connsiteY0" fmla="*/ 150509 h 151527"/>
                    <a:gd name="connsiteX1" fmla="*/ 1 w 63141"/>
                    <a:gd name="connsiteY1" fmla="*/ 0 h 151527"/>
                    <a:gd name="connsiteX2" fmla="*/ 17780 w 63141"/>
                    <a:gd name="connsiteY2" fmla="*/ 45980 h 151527"/>
                    <a:gd name="connsiteX3" fmla="*/ 59009 w 63141"/>
                    <a:gd name="connsiteY3" fmla="*/ 150509 h 151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141" h="151527">
                      <a:moveTo>
                        <a:pt x="58856" y="150509"/>
                      </a:moveTo>
                      <a:cubicBezTo>
                        <a:pt x="58856" y="150509"/>
                        <a:pt x="-305" y="60081"/>
                        <a:pt x="1" y="0"/>
                      </a:cubicBezTo>
                      <a:cubicBezTo>
                        <a:pt x="1" y="0"/>
                        <a:pt x="9811" y="14254"/>
                        <a:pt x="17780" y="45980"/>
                      </a:cubicBezTo>
                      <a:cubicBezTo>
                        <a:pt x="25750" y="77707"/>
                        <a:pt x="78015" y="161698"/>
                        <a:pt x="59009" y="1505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13" name="Vrije vorm: vorm 1912">
                  <a:extLst>
                    <a:ext uri="{FF2B5EF4-FFF2-40B4-BE49-F238E27FC236}">
                      <a16:creationId xmlns:a16="http://schemas.microsoft.com/office/drawing/2014/main" id="{31FECCA1-FB0C-B819-0DFA-EBE4F2D37A94}"/>
                    </a:ext>
                  </a:extLst>
                </p:cNvPr>
                <p:cNvSpPr/>
                <p:nvPr/>
              </p:nvSpPr>
              <p:spPr>
                <a:xfrm>
                  <a:off x="7143434" y="4688626"/>
                  <a:ext cx="51018" cy="37537"/>
                </a:xfrm>
                <a:custGeom>
                  <a:avLst/>
                  <a:gdLst>
                    <a:gd name="connsiteX0" fmla="*/ 49506 w 51018"/>
                    <a:gd name="connsiteY0" fmla="*/ 36597 h 37537"/>
                    <a:gd name="connsiteX1" fmla="*/ 0 w 51018"/>
                    <a:gd name="connsiteY1" fmla="*/ 4717 h 37537"/>
                    <a:gd name="connsiteX2" fmla="*/ 11495 w 51018"/>
                    <a:gd name="connsiteY2" fmla="*/ 3184 h 37537"/>
                    <a:gd name="connsiteX3" fmla="*/ 49506 w 51018"/>
                    <a:gd name="connsiteY3" fmla="*/ 36597 h 37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018" h="37537">
                      <a:moveTo>
                        <a:pt x="49506" y="36597"/>
                      </a:moveTo>
                      <a:cubicBezTo>
                        <a:pt x="49506" y="36597"/>
                        <a:pt x="40003" y="46099"/>
                        <a:pt x="0" y="4717"/>
                      </a:cubicBezTo>
                      <a:cubicBezTo>
                        <a:pt x="0" y="4717"/>
                        <a:pt x="1993" y="-4786"/>
                        <a:pt x="11495" y="3184"/>
                      </a:cubicBezTo>
                      <a:cubicBezTo>
                        <a:pt x="20998" y="11154"/>
                        <a:pt x="59008" y="31845"/>
                        <a:pt x="49506" y="365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914" name="Vrije vorm: vorm 1913">
                <a:extLst>
                  <a:ext uri="{FF2B5EF4-FFF2-40B4-BE49-F238E27FC236}">
                    <a16:creationId xmlns:a16="http://schemas.microsoft.com/office/drawing/2014/main" id="{E37E9734-7A1E-3C4C-7B1B-906ECB784632}"/>
                  </a:ext>
                </a:extLst>
              </p:cNvPr>
              <p:cNvSpPr/>
              <p:nvPr/>
            </p:nvSpPr>
            <p:spPr>
              <a:xfrm>
                <a:off x="7378394" y="4731993"/>
                <a:ext cx="124007" cy="207554"/>
              </a:xfrm>
              <a:custGeom>
                <a:avLst/>
                <a:gdLst>
                  <a:gd name="connsiteX0" fmla="*/ 120622 w 124007"/>
                  <a:gd name="connsiteY0" fmla="*/ 193245 h 207554"/>
                  <a:gd name="connsiteX1" fmla="*/ 22377 w 124007"/>
                  <a:gd name="connsiteY1" fmla="*/ 62661 h 207554"/>
                  <a:gd name="connsiteX2" fmla="*/ 0 w 124007"/>
                  <a:gd name="connsiteY2" fmla="*/ 12082 h 207554"/>
                  <a:gd name="connsiteX3" fmla="*/ 28048 w 124007"/>
                  <a:gd name="connsiteY3" fmla="*/ 99139 h 207554"/>
                  <a:gd name="connsiteX4" fmla="*/ 115104 w 124007"/>
                  <a:gd name="connsiteY4" fmla="*/ 205813 h 207554"/>
                  <a:gd name="connsiteX5" fmla="*/ 120775 w 124007"/>
                  <a:gd name="connsiteY5" fmla="*/ 193092 h 20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007" h="207554">
                    <a:moveTo>
                      <a:pt x="120622" y="193245"/>
                    </a:moveTo>
                    <a:cubicBezTo>
                      <a:pt x="120622" y="193245"/>
                      <a:pt x="30807" y="111860"/>
                      <a:pt x="22377" y="62661"/>
                    </a:cubicBezTo>
                    <a:cubicBezTo>
                      <a:pt x="13947" y="13462"/>
                      <a:pt x="0" y="-18725"/>
                      <a:pt x="0" y="12082"/>
                    </a:cubicBezTo>
                    <a:cubicBezTo>
                      <a:pt x="0" y="12082"/>
                      <a:pt x="11188" y="73849"/>
                      <a:pt x="28048" y="99139"/>
                    </a:cubicBezTo>
                    <a:cubicBezTo>
                      <a:pt x="44907" y="124428"/>
                      <a:pt x="99164" y="195391"/>
                      <a:pt x="115104" y="205813"/>
                    </a:cubicBezTo>
                    <a:cubicBezTo>
                      <a:pt x="122155" y="210411"/>
                      <a:pt x="127826" y="205813"/>
                      <a:pt x="120775" y="1930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15" name="Vrije vorm: vorm 1914">
                <a:extLst>
                  <a:ext uri="{FF2B5EF4-FFF2-40B4-BE49-F238E27FC236}">
                    <a16:creationId xmlns:a16="http://schemas.microsoft.com/office/drawing/2014/main" id="{500AE9EC-C288-D076-BD0D-9886CFEF6BEE}"/>
                  </a:ext>
                </a:extLst>
              </p:cNvPr>
              <p:cNvSpPr/>
              <p:nvPr/>
            </p:nvSpPr>
            <p:spPr>
              <a:xfrm>
                <a:off x="7327383" y="4750076"/>
                <a:ext cx="56528" cy="49299"/>
              </a:xfrm>
              <a:custGeom>
                <a:avLst/>
                <a:gdLst>
                  <a:gd name="connsiteX0" fmla="*/ 126 w 56528"/>
                  <a:gd name="connsiteY0" fmla="*/ 5035 h 49299"/>
                  <a:gd name="connsiteX1" fmla="*/ 56528 w 56528"/>
                  <a:gd name="connsiteY1" fmla="*/ 48869 h 49299"/>
                  <a:gd name="connsiteX2" fmla="*/ 126 w 56528"/>
                  <a:gd name="connsiteY2" fmla="*/ 5035 h 4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28" h="49299">
                    <a:moveTo>
                      <a:pt x="126" y="5035"/>
                    </a:moveTo>
                    <a:cubicBezTo>
                      <a:pt x="126" y="5035"/>
                      <a:pt x="56528" y="54387"/>
                      <a:pt x="56528" y="48869"/>
                    </a:cubicBezTo>
                    <a:cubicBezTo>
                      <a:pt x="56528" y="43352"/>
                      <a:pt x="-3093" y="-17649"/>
                      <a:pt x="126" y="50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16" name="Vrije vorm: vorm 1915">
                <a:extLst>
                  <a:ext uri="{FF2B5EF4-FFF2-40B4-BE49-F238E27FC236}">
                    <a16:creationId xmlns:a16="http://schemas.microsoft.com/office/drawing/2014/main" id="{50CFDFA4-E0B6-8F19-6BE7-C4A268FC78F3}"/>
                  </a:ext>
                </a:extLst>
              </p:cNvPr>
              <p:cNvSpPr/>
              <p:nvPr/>
            </p:nvSpPr>
            <p:spPr>
              <a:xfrm>
                <a:off x="7531534" y="5051442"/>
                <a:ext cx="73318" cy="226312"/>
              </a:xfrm>
              <a:custGeom>
                <a:avLst/>
                <a:gdLst>
                  <a:gd name="connsiteX0" fmla="*/ 68485 w 73318"/>
                  <a:gd name="connsiteY0" fmla="*/ 226159 h 226312"/>
                  <a:gd name="connsiteX1" fmla="*/ 22198 w 73318"/>
                  <a:gd name="connsiteY1" fmla="*/ 126535 h 226312"/>
                  <a:gd name="connsiteX2" fmla="*/ 3959 w 73318"/>
                  <a:gd name="connsiteY2" fmla="*/ 242 h 226312"/>
                  <a:gd name="connsiteX3" fmla="*/ 30628 w 73318"/>
                  <a:gd name="connsiteY3" fmla="*/ 119638 h 226312"/>
                  <a:gd name="connsiteX4" fmla="*/ 68485 w 73318"/>
                  <a:gd name="connsiteY4" fmla="*/ 226313 h 226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18" h="226312">
                    <a:moveTo>
                      <a:pt x="68485" y="226159"/>
                    </a:moveTo>
                    <a:cubicBezTo>
                      <a:pt x="68485" y="226159"/>
                      <a:pt x="32007" y="163013"/>
                      <a:pt x="22198" y="126535"/>
                    </a:cubicBezTo>
                    <a:cubicBezTo>
                      <a:pt x="12389" y="90057"/>
                      <a:pt x="-8762" y="-5429"/>
                      <a:pt x="3959" y="242"/>
                    </a:cubicBezTo>
                    <a:cubicBezTo>
                      <a:pt x="16680" y="5913"/>
                      <a:pt x="26336" y="106917"/>
                      <a:pt x="30628" y="119638"/>
                    </a:cubicBezTo>
                    <a:cubicBezTo>
                      <a:pt x="34766" y="132206"/>
                      <a:pt x="89636" y="226313"/>
                      <a:pt x="68485" y="2263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17" name="Vrije vorm: vorm 1916">
                <a:extLst>
                  <a:ext uri="{FF2B5EF4-FFF2-40B4-BE49-F238E27FC236}">
                    <a16:creationId xmlns:a16="http://schemas.microsoft.com/office/drawing/2014/main" id="{B6C0D58D-3931-D5A0-3356-31F786A0C0E0}"/>
                  </a:ext>
                </a:extLst>
              </p:cNvPr>
              <p:cNvSpPr/>
              <p:nvPr/>
            </p:nvSpPr>
            <p:spPr>
              <a:xfrm>
                <a:off x="7522619" y="4930754"/>
                <a:ext cx="60694" cy="111677"/>
              </a:xfrm>
              <a:custGeom>
                <a:avLst/>
                <a:gdLst>
                  <a:gd name="connsiteX0" fmla="*/ 307 w 60694"/>
                  <a:gd name="connsiteY0" fmla="*/ 102538 h 111677"/>
                  <a:gd name="connsiteX1" fmla="*/ 35405 w 60694"/>
                  <a:gd name="connsiteY1" fmla="*/ 60389 h 111677"/>
                  <a:gd name="connsiteX2" fmla="*/ 60694 w 60694"/>
                  <a:gd name="connsiteY2" fmla="*/ 4293 h 111677"/>
                  <a:gd name="connsiteX3" fmla="*/ 38164 w 60694"/>
                  <a:gd name="connsiteY3" fmla="*/ 75869 h 111677"/>
                  <a:gd name="connsiteX4" fmla="*/ 307 w 60694"/>
                  <a:gd name="connsiteY4" fmla="*/ 102538 h 111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94" h="111677">
                    <a:moveTo>
                      <a:pt x="307" y="102538"/>
                    </a:moveTo>
                    <a:cubicBezTo>
                      <a:pt x="307" y="102538"/>
                      <a:pt x="31113" y="74490"/>
                      <a:pt x="35405" y="60389"/>
                    </a:cubicBezTo>
                    <a:cubicBezTo>
                      <a:pt x="39697" y="46288"/>
                      <a:pt x="60694" y="-16858"/>
                      <a:pt x="60694" y="4293"/>
                    </a:cubicBezTo>
                    <a:cubicBezTo>
                      <a:pt x="60694" y="25444"/>
                      <a:pt x="38164" y="75869"/>
                      <a:pt x="38164" y="75869"/>
                    </a:cubicBezTo>
                    <a:cubicBezTo>
                      <a:pt x="38164" y="75869"/>
                      <a:pt x="-3985" y="133498"/>
                      <a:pt x="307" y="1025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18" name="Vrije vorm: vorm 1917">
                <a:extLst>
                  <a:ext uri="{FF2B5EF4-FFF2-40B4-BE49-F238E27FC236}">
                    <a16:creationId xmlns:a16="http://schemas.microsoft.com/office/drawing/2014/main" id="{0FCD97DC-E20A-3818-6E3E-BD0E444D5E39}"/>
                  </a:ext>
                </a:extLst>
              </p:cNvPr>
              <p:cNvSpPr/>
              <p:nvPr/>
            </p:nvSpPr>
            <p:spPr>
              <a:xfrm>
                <a:off x="7511447" y="4780621"/>
                <a:ext cx="12941" cy="247819"/>
              </a:xfrm>
              <a:custGeom>
                <a:avLst/>
                <a:gdLst>
                  <a:gd name="connsiteX0" fmla="*/ 5807 w 12941"/>
                  <a:gd name="connsiteY0" fmla="*/ 244241 h 247819"/>
                  <a:gd name="connsiteX1" fmla="*/ 5807 w 12941"/>
                  <a:gd name="connsiteY1" fmla="*/ 9894 h 247819"/>
                  <a:gd name="connsiteX2" fmla="*/ 12858 w 12941"/>
                  <a:gd name="connsiteY2" fmla="*/ 231673 h 247819"/>
                  <a:gd name="connsiteX3" fmla="*/ 5807 w 12941"/>
                  <a:gd name="connsiteY3" fmla="*/ 244241 h 247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41" h="247819">
                    <a:moveTo>
                      <a:pt x="5807" y="244241"/>
                    </a:moveTo>
                    <a:cubicBezTo>
                      <a:pt x="-4002" y="-18767"/>
                      <a:pt x="443" y="-12636"/>
                      <a:pt x="5807" y="9894"/>
                    </a:cubicBezTo>
                    <a:cubicBezTo>
                      <a:pt x="12858" y="39322"/>
                      <a:pt x="12858" y="231673"/>
                      <a:pt x="12858" y="231673"/>
                    </a:cubicBezTo>
                    <a:cubicBezTo>
                      <a:pt x="12858" y="231673"/>
                      <a:pt x="14237" y="256962"/>
                      <a:pt x="5807" y="2442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19" name="Vrije vorm: vorm 1918">
                <a:extLst>
                  <a:ext uri="{FF2B5EF4-FFF2-40B4-BE49-F238E27FC236}">
                    <a16:creationId xmlns:a16="http://schemas.microsoft.com/office/drawing/2014/main" id="{2F1FEBA4-1865-87F7-2D34-60D4AA342004}"/>
                  </a:ext>
                </a:extLst>
              </p:cNvPr>
              <p:cNvSpPr/>
              <p:nvPr/>
            </p:nvSpPr>
            <p:spPr>
              <a:xfrm>
                <a:off x="7511662" y="4590719"/>
                <a:ext cx="106116" cy="157017"/>
              </a:xfrm>
              <a:custGeom>
                <a:avLst/>
                <a:gdLst>
                  <a:gd name="connsiteX0" fmla="*/ 74 w 106116"/>
                  <a:gd name="connsiteY0" fmla="*/ 149371 h 157017"/>
                  <a:gd name="connsiteX1" fmla="*/ 68892 w 106116"/>
                  <a:gd name="connsiteY1" fmla="*/ 45455 h 157017"/>
                  <a:gd name="connsiteX2" fmla="*/ 105370 w 106116"/>
                  <a:gd name="connsiteY2" fmla="*/ 4686 h 157017"/>
                  <a:gd name="connsiteX3" fmla="*/ 16934 w 106116"/>
                  <a:gd name="connsiteY3" fmla="*/ 142167 h 157017"/>
                  <a:gd name="connsiteX4" fmla="*/ 74 w 106116"/>
                  <a:gd name="connsiteY4" fmla="*/ 149218 h 157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116" h="157017">
                    <a:moveTo>
                      <a:pt x="74" y="149371"/>
                    </a:moveTo>
                    <a:cubicBezTo>
                      <a:pt x="74" y="149371"/>
                      <a:pt x="54791" y="81933"/>
                      <a:pt x="68892" y="45455"/>
                    </a:cubicBezTo>
                    <a:cubicBezTo>
                      <a:pt x="82993" y="8977"/>
                      <a:pt x="111040" y="-9262"/>
                      <a:pt x="105370" y="4686"/>
                    </a:cubicBezTo>
                    <a:cubicBezTo>
                      <a:pt x="99699" y="18633"/>
                      <a:pt x="63221" y="93122"/>
                      <a:pt x="16934" y="142167"/>
                    </a:cubicBezTo>
                    <a:cubicBezTo>
                      <a:pt x="16934" y="142167"/>
                      <a:pt x="-1305" y="170215"/>
                      <a:pt x="74" y="1492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0" name="Vrije vorm: vorm 1919">
                <a:extLst>
                  <a:ext uri="{FF2B5EF4-FFF2-40B4-BE49-F238E27FC236}">
                    <a16:creationId xmlns:a16="http://schemas.microsoft.com/office/drawing/2014/main" id="{68D6E25D-F51A-6D81-7FDD-A9361C406D2D}"/>
                  </a:ext>
                </a:extLst>
              </p:cNvPr>
              <p:cNvSpPr/>
              <p:nvPr/>
            </p:nvSpPr>
            <p:spPr>
              <a:xfrm>
                <a:off x="7442047" y="4571625"/>
                <a:ext cx="58345" cy="169384"/>
              </a:xfrm>
              <a:custGeom>
                <a:avLst/>
                <a:gdLst>
                  <a:gd name="connsiteX0" fmla="*/ 56202 w 58345"/>
                  <a:gd name="connsiteY0" fmla="*/ 169384 h 169384"/>
                  <a:gd name="connsiteX1" fmla="*/ 4091 w 58345"/>
                  <a:gd name="connsiteY1" fmla="*/ 84167 h 169384"/>
                  <a:gd name="connsiteX2" fmla="*/ 3631 w 58345"/>
                  <a:gd name="connsiteY2" fmla="*/ 1403 h 169384"/>
                  <a:gd name="connsiteX3" fmla="*/ 14820 w 58345"/>
                  <a:gd name="connsiteY3" fmla="*/ 98268 h 169384"/>
                  <a:gd name="connsiteX4" fmla="*/ 56202 w 58345"/>
                  <a:gd name="connsiteY4" fmla="*/ 169384 h 169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345" h="169384">
                    <a:moveTo>
                      <a:pt x="56202" y="169384"/>
                    </a:moveTo>
                    <a:cubicBezTo>
                      <a:pt x="56202" y="169384"/>
                      <a:pt x="4091" y="124937"/>
                      <a:pt x="4091" y="84167"/>
                    </a:cubicBezTo>
                    <a:cubicBezTo>
                      <a:pt x="4091" y="84167"/>
                      <a:pt x="-4799" y="-12698"/>
                      <a:pt x="3631" y="1403"/>
                    </a:cubicBezTo>
                    <a:cubicBezTo>
                      <a:pt x="12060" y="15503"/>
                      <a:pt x="12060" y="82788"/>
                      <a:pt x="14820" y="98268"/>
                    </a:cubicBezTo>
                    <a:cubicBezTo>
                      <a:pt x="17578" y="113748"/>
                      <a:pt x="69383" y="163254"/>
                      <a:pt x="56202" y="1693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1" name="Vrije vorm: vorm 1920">
                <a:extLst>
                  <a:ext uri="{FF2B5EF4-FFF2-40B4-BE49-F238E27FC236}">
                    <a16:creationId xmlns:a16="http://schemas.microsoft.com/office/drawing/2014/main" id="{1DD881AB-EB5D-E9C0-3303-AEA8BDEB0E3E}"/>
                  </a:ext>
                </a:extLst>
              </p:cNvPr>
              <p:cNvSpPr/>
              <p:nvPr/>
            </p:nvSpPr>
            <p:spPr>
              <a:xfrm>
                <a:off x="7366570" y="4453039"/>
                <a:ext cx="74814" cy="189692"/>
              </a:xfrm>
              <a:custGeom>
                <a:avLst/>
                <a:gdLst>
                  <a:gd name="connsiteX0" fmla="*/ 72058 w 74814"/>
                  <a:gd name="connsiteY0" fmla="*/ 188653 h 189692"/>
                  <a:gd name="connsiteX1" fmla="*/ 18720 w 74814"/>
                  <a:gd name="connsiteY1" fmla="*/ 77840 h 189692"/>
                  <a:gd name="connsiteX2" fmla="*/ 3240 w 74814"/>
                  <a:gd name="connsiteY2" fmla="*/ 1973 h 189692"/>
                  <a:gd name="connsiteX3" fmla="*/ 28530 w 74814"/>
                  <a:gd name="connsiteY3" fmla="*/ 83358 h 189692"/>
                  <a:gd name="connsiteX4" fmla="*/ 72058 w 74814"/>
                  <a:gd name="connsiteY4" fmla="*/ 188653 h 189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814" h="189692">
                    <a:moveTo>
                      <a:pt x="72058" y="188653"/>
                    </a:moveTo>
                    <a:cubicBezTo>
                      <a:pt x="72058" y="188653"/>
                      <a:pt x="18720" y="90408"/>
                      <a:pt x="18720" y="77840"/>
                    </a:cubicBezTo>
                    <a:cubicBezTo>
                      <a:pt x="18720" y="65272"/>
                      <a:pt x="-9328" y="-13354"/>
                      <a:pt x="3240" y="1973"/>
                    </a:cubicBezTo>
                    <a:cubicBezTo>
                      <a:pt x="15808" y="17453"/>
                      <a:pt x="22859" y="70790"/>
                      <a:pt x="28530" y="83358"/>
                    </a:cubicBezTo>
                    <a:cubicBezTo>
                      <a:pt x="34047" y="95926"/>
                      <a:pt x="87384" y="201221"/>
                      <a:pt x="72058" y="1886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2" name="Vrije vorm: vorm 1921">
                <a:extLst>
                  <a:ext uri="{FF2B5EF4-FFF2-40B4-BE49-F238E27FC236}">
                    <a16:creationId xmlns:a16="http://schemas.microsoft.com/office/drawing/2014/main" id="{6BA2E4EB-91D4-6F52-E9BE-FB1992291185}"/>
                  </a:ext>
                </a:extLst>
              </p:cNvPr>
              <p:cNvSpPr/>
              <p:nvPr/>
            </p:nvSpPr>
            <p:spPr>
              <a:xfrm>
                <a:off x="7503664" y="4438111"/>
                <a:ext cx="45010" cy="105354"/>
              </a:xfrm>
              <a:custGeom>
                <a:avLst/>
                <a:gdLst>
                  <a:gd name="connsiteX0" fmla="*/ 7919 w 45010"/>
                  <a:gd name="connsiteY0" fmla="*/ 1267 h 105354"/>
                  <a:gd name="connsiteX1" fmla="*/ 6540 w 45010"/>
                  <a:gd name="connsiteY1" fmla="*/ 103957 h 105354"/>
                  <a:gd name="connsiteX2" fmla="*/ 45010 w 45010"/>
                  <a:gd name="connsiteY2" fmla="*/ 41577 h 105354"/>
                  <a:gd name="connsiteX3" fmla="*/ 31829 w 45010"/>
                  <a:gd name="connsiteY3" fmla="*/ 53378 h 105354"/>
                  <a:gd name="connsiteX4" fmla="*/ 7919 w 45010"/>
                  <a:gd name="connsiteY4" fmla="*/ 91235 h 105354"/>
                  <a:gd name="connsiteX5" fmla="*/ 7919 w 45010"/>
                  <a:gd name="connsiteY5" fmla="*/ 1114 h 105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010" h="105354">
                    <a:moveTo>
                      <a:pt x="7919" y="1267"/>
                    </a:moveTo>
                    <a:cubicBezTo>
                      <a:pt x="7919" y="1267"/>
                      <a:pt x="-8940" y="119437"/>
                      <a:pt x="6540" y="103957"/>
                    </a:cubicBezTo>
                    <a:cubicBezTo>
                      <a:pt x="22020" y="88477"/>
                      <a:pt x="45010" y="41577"/>
                      <a:pt x="45010" y="41577"/>
                    </a:cubicBezTo>
                    <a:cubicBezTo>
                      <a:pt x="45010" y="41577"/>
                      <a:pt x="40259" y="40810"/>
                      <a:pt x="31829" y="53378"/>
                    </a:cubicBezTo>
                    <a:cubicBezTo>
                      <a:pt x="23399" y="65946"/>
                      <a:pt x="7919" y="91235"/>
                      <a:pt x="7919" y="91235"/>
                    </a:cubicBezTo>
                    <a:cubicBezTo>
                      <a:pt x="7919" y="91235"/>
                      <a:pt x="14816" y="-11761"/>
                      <a:pt x="7919" y="11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3" name="Vrije vorm: vorm 1922">
                <a:extLst>
                  <a:ext uri="{FF2B5EF4-FFF2-40B4-BE49-F238E27FC236}">
                    <a16:creationId xmlns:a16="http://schemas.microsoft.com/office/drawing/2014/main" id="{083EA2FB-A7D6-2C1C-3318-02F7B41CBDCF}"/>
                  </a:ext>
                </a:extLst>
              </p:cNvPr>
              <p:cNvSpPr/>
              <p:nvPr/>
            </p:nvSpPr>
            <p:spPr>
              <a:xfrm>
                <a:off x="7602778" y="4956356"/>
                <a:ext cx="55611" cy="270509"/>
              </a:xfrm>
              <a:custGeom>
                <a:avLst/>
                <a:gdLst>
                  <a:gd name="connsiteX0" fmla="*/ 4291 w 55611"/>
                  <a:gd name="connsiteY0" fmla="*/ 269288 h 270509"/>
                  <a:gd name="connsiteX1" fmla="*/ 0 w 55611"/>
                  <a:gd name="connsiteY1" fmla="*/ 256566 h 270509"/>
                  <a:gd name="connsiteX2" fmla="*/ 40769 w 55611"/>
                  <a:gd name="connsiteY2" fmla="*/ 65748 h 270509"/>
                  <a:gd name="connsiteX3" fmla="*/ 54870 w 55611"/>
                  <a:gd name="connsiteY3" fmla="*/ 1222 h 270509"/>
                  <a:gd name="connsiteX4" fmla="*/ 47820 w 55611"/>
                  <a:gd name="connsiteY4" fmla="*/ 83986 h 270509"/>
                  <a:gd name="connsiteX5" fmla="*/ 4291 w 55611"/>
                  <a:gd name="connsiteY5" fmla="*/ 269288 h 270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11" h="270509">
                    <a:moveTo>
                      <a:pt x="4291" y="269288"/>
                    </a:moveTo>
                    <a:cubicBezTo>
                      <a:pt x="4291" y="269288"/>
                      <a:pt x="0" y="276338"/>
                      <a:pt x="0" y="256566"/>
                    </a:cubicBezTo>
                    <a:cubicBezTo>
                      <a:pt x="0" y="236795"/>
                      <a:pt x="36478" y="88125"/>
                      <a:pt x="40769" y="65748"/>
                    </a:cubicBezTo>
                    <a:cubicBezTo>
                      <a:pt x="45061" y="43217"/>
                      <a:pt x="51958" y="-8588"/>
                      <a:pt x="54870" y="1222"/>
                    </a:cubicBezTo>
                    <a:cubicBezTo>
                      <a:pt x="57629" y="11031"/>
                      <a:pt x="52111" y="55938"/>
                      <a:pt x="47820" y="83986"/>
                    </a:cubicBezTo>
                    <a:cubicBezTo>
                      <a:pt x="43528" y="112035"/>
                      <a:pt x="14101" y="267908"/>
                      <a:pt x="4291" y="2692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4" name="Vrije vorm: vorm 1923">
                <a:extLst>
                  <a:ext uri="{FF2B5EF4-FFF2-40B4-BE49-F238E27FC236}">
                    <a16:creationId xmlns:a16="http://schemas.microsoft.com/office/drawing/2014/main" id="{F750EDCD-C6E7-CCDC-C58C-D7DC1BA65BDA}"/>
                  </a:ext>
                </a:extLst>
              </p:cNvPr>
              <p:cNvSpPr/>
              <p:nvPr/>
            </p:nvSpPr>
            <p:spPr>
              <a:xfrm>
                <a:off x="7636051" y="4856815"/>
                <a:ext cx="41216" cy="92254"/>
              </a:xfrm>
              <a:custGeom>
                <a:avLst/>
                <a:gdLst>
                  <a:gd name="connsiteX0" fmla="*/ 41216 w 41216"/>
                  <a:gd name="connsiteY0" fmla="*/ 88041 h 92254"/>
                  <a:gd name="connsiteX1" fmla="*/ 4738 w 41216"/>
                  <a:gd name="connsiteY1" fmla="*/ 2518 h 92254"/>
                  <a:gd name="connsiteX2" fmla="*/ 293 w 41216"/>
                  <a:gd name="connsiteY2" fmla="*/ 14626 h 92254"/>
                  <a:gd name="connsiteX3" fmla="*/ 41216 w 41216"/>
                  <a:gd name="connsiteY3" fmla="*/ 88041 h 92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16" h="92254">
                    <a:moveTo>
                      <a:pt x="41216" y="88041"/>
                    </a:moveTo>
                    <a:cubicBezTo>
                      <a:pt x="41216" y="88041"/>
                      <a:pt x="6118" y="31945"/>
                      <a:pt x="4738" y="2518"/>
                    </a:cubicBezTo>
                    <a:cubicBezTo>
                      <a:pt x="4738" y="2518"/>
                      <a:pt x="-1392" y="-8211"/>
                      <a:pt x="293" y="14626"/>
                    </a:cubicBezTo>
                    <a:cubicBezTo>
                      <a:pt x="1979" y="37463"/>
                      <a:pt x="34319" y="110419"/>
                      <a:pt x="41216" y="880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5" name="Vrije vorm: vorm 1924">
                <a:extLst>
                  <a:ext uri="{FF2B5EF4-FFF2-40B4-BE49-F238E27FC236}">
                    <a16:creationId xmlns:a16="http://schemas.microsoft.com/office/drawing/2014/main" id="{3E8BBF29-D2C2-D5C5-7143-6A50E8E5D36A}"/>
                  </a:ext>
                </a:extLst>
              </p:cNvPr>
              <p:cNvSpPr/>
              <p:nvPr/>
            </p:nvSpPr>
            <p:spPr>
              <a:xfrm>
                <a:off x="7608449" y="4776568"/>
                <a:ext cx="38317" cy="78895"/>
              </a:xfrm>
              <a:custGeom>
                <a:avLst/>
                <a:gdLst>
                  <a:gd name="connsiteX0" fmla="*/ 0 w 38317"/>
                  <a:gd name="connsiteY0" fmla="*/ 4138 h 78895"/>
                  <a:gd name="connsiteX1" fmla="*/ 23910 w 38317"/>
                  <a:gd name="connsiteY1" fmla="*/ 54717 h 78895"/>
                  <a:gd name="connsiteX2" fmla="*/ 38317 w 38317"/>
                  <a:gd name="connsiteY2" fmla="*/ 0 h 78895"/>
                  <a:gd name="connsiteX3" fmla="*/ 28201 w 38317"/>
                  <a:gd name="connsiteY3" fmla="*/ 9809 h 78895"/>
                  <a:gd name="connsiteX4" fmla="*/ 17013 w 38317"/>
                  <a:gd name="connsiteY4" fmla="*/ 50579 h 78895"/>
                  <a:gd name="connsiteX5" fmla="*/ 153 w 38317"/>
                  <a:gd name="connsiteY5" fmla="*/ 4291 h 78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7" h="78895">
                    <a:moveTo>
                      <a:pt x="0" y="4138"/>
                    </a:moveTo>
                    <a:cubicBezTo>
                      <a:pt x="0" y="4138"/>
                      <a:pt x="18239" y="130431"/>
                      <a:pt x="23910" y="54717"/>
                    </a:cubicBezTo>
                    <a:lnTo>
                      <a:pt x="38317" y="0"/>
                    </a:lnTo>
                    <a:cubicBezTo>
                      <a:pt x="38317" y="0"/>
                      <a:pt x="32340" y="1379"/>
                      <a:pt x="28201" y="9809"/>
                    </a:cubicBezTo>
                    <a:cubicBezTo>
                      <a:pt x="24063" y="18239"/>
                      <a:pt x="17013" y="50579"/>
                      <a:pt x="17013" y="50579"/>
                    </a:cubicBezTo>
                    <a:cubicBezTo>
                      <a:pt x="17013" y="50579"/>
                      <a:pt x="4445" y="-12568"/>
                      <a:pt x="153" y="42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6" name="Vrije vorm: vorm 1925">
                <a:extLst>
                  <a:ext uri="{FF2B5EF4-FFF2-40B4-BE49-F238E27FC236}">
                    <a16:creationId xmlns:a16="http://schemas.microsoft.com/office/drawing/2014/main" id="{D8A3B507-D05A-C40D-E635-083D74DA6589}"/>
                  </a:ext>
                </a:extLst>
              </p:cNvPr>
              <p:cNvSpPr/>
              <p:nvPr/>
            </p:nvSpPr>
            <p:spPr>
              <a:xfrm>
                <a:off x="7678646" y="4818469"/>
                <a:ext cx="15575" cy="107151"/>
              </a:xfrm>
              <a:custGeom>
                <a:avLst/>
                <a:gdLst>
                  <a:gd name="connsiteX0" fmla="*/ 0 w 15575"/>
                  <a:gd name="connsiteY0" fmla="*/ 105390 h 107151"/>
                  <a:gd name="connsiteX1" fmla="*/ 11035 w 15575"/>
                  <a:gd name="connsiteY1" fmla="*/ 861 h 107151"/>
                  <a:gd name="connsiteX2" fmla="*/ 0 w 15575"/>
                  <a:gd name="connsiteY2" fmla="*/ 105390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575" h="107151">
                    <a:moveTo>
                      <a:pt x="0" y="105390"/>
                    </a:moveTo>
                    <a:cubicBezTo>
                      <a:pt x="0" y="105390"/>
                      <a:pt x="6744" y="-11094"/>
                      <a:pt x="11035" y="861"/>
                    </a:cubicBezTo>
                    <a:cubicBezTo>
                      <a:pt x="15327" y="12816"/>
                      <a:pt x="22377" y="122249"/>
                      <a:pt x="0" y="1053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7" name="Vrije vorm: vorm 1926">
                <a:extLst>
                  <a:ext uri="{FF2B5EF4-FFF2-40B4-BE49-F238E27FC236}">
                    <a16:creationId xmlns:a16="http://schemas.microsoft.com/office/drawing/2014/main" id="{0D7CD23B-36A4-1952-8E32-46150019658C}"/>
                  </a:ext>
                </a:extLst>
              </p:cNvPr>
              <p:cNvSpPr/>
              <p:nvPr/>
            </p:nvSpPr>
            <p:spPr>
              <a:xfrm>
                <a:off x="7669103" y="4697763"/>
                <a:ext cx="32438" cy="126413"/>
              </a:xfrm>
              <a:custGeom>
                <a:avLst/>
                <a:gdLst>
                  <a:gd name="connsiteX0" fmla="*/ 1420 w 32438"/>
                  <a:gd name="connsiteY0" fmla="*/ 332 h 126413"/>
                  <a:gd name="connsiteX1" fmla="*/ 32074 w 32438"/>
                  <a:gd name="connsiteY1" fmla="*/ 116509 h 126413"/>
                  <a:gd name="connsiteX2" fmla="*/ 19506 w 32438"/>
                  <a:gd name="connsiteY2" fmla="*/ 81410 h 126413"/>
                  <a:gd name="connsiteX3" fmla="*/ 1420 w 32438"/>
                  <a:gd name="connsiteY3" fmla="*/ 332 h 126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438" h="126413">
                    <a:moveTo>
                      <a:pt x="1420" y="332"/>
                    </a:moveTo>
                    <a:cubicBezTo>
                      <a:pt x="1420" y="332"/>
                      <a:pt x="36365" y="88461"/>
                      <a:pt x="32074" y="116509"/>
                    </a:cubicBezTo>
                    <a:cubicBezTo>
                      <a:pt x="27935" y="144557"/>
                      <a:pt x="25023" y="106700"/>
                      <a:pt x="19506" y="81410"/>
                    </a:cubicBezTo>
                    <a:cubicBezTo>
                      <a:pt x="13835" y="56121"/>
                      <a:pt x="-5324" y="-5033"/>
                      <a:pt x="1420" y="3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8" name="Vrije vorm: vorm 1927">
                <a:extLst>
                  <a:ext uri="{FF2B5EF4-FFF2-40B4-BE49-F238E27FC236}">
                    <a16:creationId xmlns:a16="http://schemas.microsoft.com/office/drawing/2014/main" id="{2E5D4522-D0B0-5E7C-DCD0-AF4B4769BF74}"/>
                  </a:ext>
                </a:extLst>
              </p:cNvPr>
              <p:cNvSpPr/>
              <p:nvPr/>
            </p:nvSpPr>
            <p:spPr>
              <a:xfrm>
                <a:off x="7709454" y="4657924"/>
                <a:ext cx="128418" cy="167704"/>
              </a:xfrm>
              <a:custGeom>
                <a:avLst/>
                <a:gdLst>
                  <a:gd name="connsiteX0" fmla="*/ 1072 w 128418"/>
                  <a:gd name="connsiteY0" fmla="*/ 158954 h 167704"/>
                  <a:gd name="connsiteX1" fmla="*/ 51957 w 128418"/>
                  <a:gd name="connsiteY1" fmla="*/ 103164 h 167704"/>
                  <a:gd name="connsiteX2" fmla="*/ 127824 w 128418"/>
                  <a:gd name="connsiteY2" fmla="*/ 627 h 167704"/>
                  <a:gd name="connsiteX3" fmla="*/ 108206 w 128418"/>
                  <a:gd name="connsiteY3" fmla="*/ 41397 h 167704"/>
                  <a:gd name="connsiteX4" fmla="*/ 2911 w 128418"/>
                  <a:gd name="connsiteY4" fmla="*/ 167690 h 167704"/>
                  <a:gd name="connsiteX5" fmla="*/ 1072 w 128418"/>
                  <a:gd name="connsiteY5" fmla="*/ 158954 h 167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418" h="167704">
                    <a:moveTo>
                      <a:pt x="1072" y="158954"/>
                    </a:moveTo>
                    <a:cubicBezTo>
                      <a:pt x="1072" y="158954"/>
                      <a:pt x="25288" y="138262"/>
                      <a:pt x="51957" y="103164"/>
                    </a:cubicBezTo>
                    <a:cubicBezTo>
                      <a:pt x="78625" y="68065"/>
                      <a:pt x="124912" y="-7649"/>
                      <a:pt x="127824" y="627"/>
                    </a:cubicBezTo>
                    <a:cubicBezTo>
                      <a:pt x="130583" y="9057"/>
                      <a:pt x="123686" y="23158"/>
                      <a:pt x="108206" y="41397"/>
                    </a:cubicBezTo>
                    <a:cubicBezTo>
                      <a:pt x="92726" y="59636"/>
                      <a:pt x="30959" y="160639"/>
                      <a:pt x="2911" y="167690"/>
                    </a:cubicBezTo>
                    <a:cubicBezTo>
                      <a:pt x="2911" y="167690"/>
                      <a:pt x="-2147" y="168456"/>
                      <a:pt x="1072" y="1589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9" name="Vrije vorm: vorm 1928">
                <a:extLst>
                  <a:ext uri="{FF2B5EF4-FFF2-40B4-BE49-F238E27FC236}">
                    <a16:creationId xmlns:a16="http://schemas.microsoft.com/office/drawing/2014/main" id="{FE78B06E-0C75-CFA7-C748-60B0104698E6}"/>
                  </a:ext>
                </a:extLst>
              </p:cNvPr>
              <p:cNvSpPr/>
              <p:nvPr/>
            </p:nvSpPr>
            <p:spPr>
              <a:xfrm>
                <a:off x="7652582" y="4545496"/>
                <a:ext cx="52852" cy="76538"/>
              </a:xfrm>
              <a:custGeom>
                <a:avLst/>
                <a:gdLst>
                  <a:gd name="connsiteX0" fmla="*/ 161 w 52852"/>
                  <a:gd name="connsiteY0" fmla="*/ 22167 h 76538"/>
                  <a:gd name="connsiteX1" fmla="*/ 37405 w 52852"/>
                  <a:gd name="connsiteY1" fmla="*/ 75198 h 76538"/>
                  <a:gd name="connsiteX2" fmla="*/ 50586 w 52852"/>
                  <a:gd name="connsiteY2" fmla="*/ 710 h 76538"/>
                  <a:gd name="connsiteX3" fmla="*/ 34493 w 52852"/>
                  <a:gd name="connsiteY3" fmla="*/ 58339 h 76538"/>
                  <a:gd name="connsiteX4" fmla="*/ 8 w 52852"/>
                  <a:gd name="connsiteY4" fmla="*/ 22167 h 7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52" h="76538">
                    <a:moveTo>
                      <a:pt x="161" y="22167"/>
                    </a:moveTo>
                    <a:cubicBezTo>
                      <a:pt x="161" y="22167"/>
                      <a:pt x="36026" y="86540"/>
                      <a:pt x="37405" y="75198"/>
                    </a:cubicBezTo>
                    <a:cubicBezTo>
                      <a:pt x="38785" y="64009"/>
                      <a:pt x="59629" y="-7873"/>
                      <a:pt x="50586" y="710"/>
                    </a:cubicBezTo>
                    <a:cubicBezTo>
                      <a:pt x="41543" y="9293"/>
                      <a:pt x="34493" y="58339"/>
                      <a:pt x="34493" y="58339"/>
                    </a:cubicBezTo>
                    <a:cubicBezTo>
                      <a:pt x="34493" y="58339"/>
                      <a:pt x="-605" y="4082"/>
                      <a:pt x="8" y="221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0" name="Vrije vorm: vorm 1929">
                <a:extLst>
                  <a:ext uri="{FF2B5EF4-FFF2-40B4-BE49-F238E27FC236}">
                    <a16:creationId xmlns:a16="http://schemas.microsoft.com/office/drawing/2014/main" id="{0920982A-D193-A358-8232-A7ED6FAD3645}"/>
                  </a:ext>
                </a:extLst>
              </p:cNvPr>
              <p:cNvSpPr/>
              <p:nvPr/>
            </p:nvSpPr>
            <p:spPr>
              <a:xfrm>
                <a:off x="7695505" y="4630546"/>
                <a:ext cx="27419" cy="90149"/>
              </a:xfrm>
              <a:custGeom>
                <a:avLst/>
                <a:gdLst>
                  <a:gd name="connsiteX0" fmla="*/ 0 w 27419"/>
                  <a:gd name="connsiteY0" fmla="*/ 4249 h 90149"/>
                  <a:gd name="connsiteX1" fmla="*/ 26669 w 27419"/>
                  <a:gd name="connsiteY1" fmla="*/ 88546 h 90149"/>
                  <a:gd name="connsiteX2" fmla="*/ 0 w 27419"/>
                  <a:gd name="connsiteY2" fmla="*/ 4249 h 90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419" h="90149">
                    <a:moveTo>
                      <a:pt x="0" y="4249"/>
                    </a:moveTo>
                    <a:cubicBezTo>
                      <a:pt x="0" y="4249"/>
                      <a:pt x="20998" y="103873"/>
                      <a:pt x="26669" y="88546"/>
                    </a:cubicBezTo>
                    <a:cubicBezTo>
                      <a:pt x="32186" y="73066"/>
                      <a:pt x="5671" y="-20887"/>
                      <a:pt x="0" y="42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1" name="Vrije vorm: vorm 1930">
                <a:extLst>
                  <a:ext uri="{FF2B5EF4-FFF2-40B4-BE49-F238E27FC236}">
                    <a16:creationId xmlns:a16="http://schemas.microsoft.com/office/drawing/2014/main" id="{3B81F9CC-D769-8879-CA38-075C2A95C9A5}"/>
                  </a:ext>
                </a:extLst>
              </p:cNvPr>
              <p:cNvSpPr/>
              <p:nvPr/>
            </p:nvSpPr>
            <p:spPr>
              <a:xfrm>
                <a:off x="7731413" y="4495534"/>
                <a:ext cx="110028" cy="197680"/>
              </a:xfrm>
              <a:custGeom>
                <a:avLst/>
                <a:gdLst>
                  <a:gd name="connsiteX0" fmla="*/ 6241 w 110028"/>
                  <a:gd name="connsiteY0" fmla="*/ 181256 h 197680"/>
                  <a:gd name="connsiteX1" fmla="*/ 42719 w 110028"/>
                  <a:gd name="connsiteY1" fmla="*/ 140487 h 197680"/>
                  <a:gd name="connsiteX2" fmla="*/ 110004 w 110028"/>
                  <a:gd name="connsiteY2" fmla="*/ 1473 h 197680"/>
                  <a:gd name="connsiteX3" fmla="*/ 45478 w 110028"/>
                  <a:gd name="connsiteY3" fmla="*/ 154434 h 197680"/>
                  <a:gd name="connsiteX4" fmla="*/ 4402 w 110028"/>
                  <a:gd name="connsiteY4" fmla="*/ 197656 h 197680"/>
                  <a:gd name="connsiteX5" fmla="*/ 6241 w 110028"/>
                  <a:gd name="connsiteY5" fmla="*/ 181103 h 197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028" h="197680">
                    <a:moveTo>
                      <a:pt x="6241" y="181256"/>
                    </a:moveTo>
                    <a:cubicBezTo>
                      <a:pt x="6241" y="181256"/>
                      <a:pt x="31530" y="165776"/>
                      <a:pt x="42719" y="140487"/>
                    </a:cubicBezTo>
                    <a:cubicBezTo>
                      <a:pt x="53907" y="115198"/>
                      <a:pt x="111383" y="-15234"/>
                      <a:pt x="110004" y="1473"/>
                    </a:cubicBezTo>
                    <a:cubicBezTo>
                      <a:pt x="108624" y="18332"/>
                      <a:pt x="45478" y="154434"/>
                      <a:pt x="45478" y="154434"/>
                    </a:cubicBezTo>
                    <a:cubicBezTo>
                      <a:pt x="45478" y="154434"/>
                      <a:pt x="15131" y="198882"/>
                      <a:pt x="4402" y="197656"/>
                    </a:cubicBezTo>
                    <a:cubicBezTo>
                      <a:pt x="-6480" y="196430"/>
                      <a:pt x="6241" y="181103"/>
                      <a:pt x="6241" y="1811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2" name="Vrije vorm: vorm 1931">
                <a:extLst>
                  <a:ext uri="{FF2B5EF4-FFF2-40B4-BE49-F238E27FC236}">
                    <a16:creationId xmlns:a16="http://schemas.microsoft.com/office/drawing/2014/main" id="{977B025F-EFA1-3BD4-DED4-A76307DE2D8E}"/>
                  </a:ext>
                </a:extLst>
              </p:cNvPr>
              <p:cNvSpPr/>
              <p:nvPr/>
            </p:nvSpPr>
            <p:spPr>
              <a:xfrm>
                <a:off x="7723553" y="4524775"/>
                <a:ext cx="36843" cy="152746"/>
              </a:xfrm>
              <a:custGeom>
                <a:avLst/>
                <a:gdLst>
                  <a:gd name="connsiteX0" fmla="*/ 0 w 36843"/>
                  <a:gd name="connsiteY0" fmla="*/ 150636 h 152746"/>
                  <a:gd name="connsiteX1" fmla="*/ 36478 w 36843"/>
                  <a:gd name="connsiteY1" fmla="*/ 433 h 152746"/>
                  <a:gd name="connsiteX2" fmla="*/ 0 w 36843"/>
                  <a:gd name="connsiteY2" fmla="*/ 150636 h 152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843" h="152746">
                    <a:moveTo>
                      <a:pt x="0" y="150636"/>
                    </a:moveTo>
                    <a:cubicBezTo>
                      <a:pt x="0" y="150636"/>
                      <a:pt x="32339" y="-9376"/>
                      <a:pt x="36478" y="433"/>
                    </a:cubicBezTo>
                    <a:cubicBezTo>
                      <a:pt x="40616" y="10243"/>
                      <a:pt x="8430" y="173013"/>
                      <a:pt x="0" y="1506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3" name="Vrije vorm: vorm 1932">
                <a:extLst>
                  <a:ext uri="{FF2B5EF4-FFF2-40B4-BE49-F238E27FC236}">
                    <a16:creationId xmlns:a16="http://schemas.microsoft.com/office/drawing/2014/main" id="{A6CD0DD6-F0EE-590F-1319-0B6BA284D379}"/>
                  </a:ext>
                </a:extLst>
              </p:cNvPr>
              <p:cNvSpPr/>
              <p:nvPr/>
            </p:nvSpPr>
            <p:spPr>
              <a:xfrm>
                <a:off x="7627914" y="4999043"/>
                <a:ext cx="87489" cy="272420"/>
              </a:xfrm>
              <a:custGeom>
                <a:avLst/>
                <a:gdLst>
                  <a:gd name="connsiteX0" fmla="*/ 0 w 87489"/>
                  <a:gd name="connsiteY0" fmla="*/ 265991 h 272420"/>
                  <a:gd name="connsiteX1" fmla="*/ 59008 w 87489"/>
                  <a:gd name="connsiteY1" fmla="*/ 125904 h 272420"/>
                  <a:gd name="connsiteX2" fmla="*/ 81078 w 87489"/>
                  <a:gd name="connsiteY2" fmla="*/ 39307 h 272420"/>
                  <a:gd name="connsiteX3" fmla="*/ 84757 w 87489"/>
                  <a:gd name="connsiteY3" fmla="*/ 4362 h 272420"/>
                  <a:gd name="connsiteX4" fmla="*/ 81998 w 87489"/>
                  <a:gd name="connsiteY4" fmla="*/ 110577 h 272420"/>
                  <a:gd name="connsiteX5" fmla="*/ 29581 w 87489"/>
                  <a:gd name="connsiteY5" fmla="*/ 216332 h 272420"/>
                  <a:gd name="connsiteX6" fmla="*/ 0 w 87489"/>
                  <a:gd name="connsiteY6" fmla="*/ 266144 h 272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9" h="272420">
                    <a:moveTo>
                      <a:pt x="0" y="265991"/>
                    </a:moveTo>
                    <a:cubicBezTo>
                      <a:pt x="0" y="265991"/>
                      <a:pt x="47973" y="142457"/>
                      <a:pt x="59008" y="125904"/>
                    </a:cubicBezTo>
                    <a:cubicBezTo>
                      <a:pt x="70043" y="109351"/>
                      <a:pt x="72189" y="75019"/>
                      <a:pt x="81078" y="39307"/>
                    </a:cubicBezTo>
                    <a:cubicBezTo>
                      <a:pt x="82918" y="31950"/>
                      <a:pt x="79239" y="-14183"/>
                      <a:pt x="84757" y="4362"/>
                    </a:cubicBezTo>
                    <a:cubicBezTo>
                      <a:pt x="90275" y="22754"/>
                      <a:pt x="86443" y="102607"/>
                      <a:pt x="81998" y="110577"/>
                    </a:cubicBezTo>
                    <a:cubicBezTo>
                      <a:pt x="77400" y="118547"/>
                      <a:pt x="33259" y="201465"/>
                      <a:pt x="29581" y="216332"/>
                    </a:cubicBezTo>
                    <a:cubicBezTo>
                      <a:pt x="25902" y="231046"/>
                      <a:pt x="5671" y="291893"/>
                      <a:pt x="0" y="2661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4" name="Vrije vorm: vorm 1933">
                <a:extLst>
                  <a:ext uri="{FF2B5EF4-FFF2-40B4-BE49-F238E27FC236}">
                    <a16:creationId xmlns:a16="http://schemas.microsoft.com/office/drawing/2014/main" id="{DC8E2FED-DE98-BA8D-0AFF-82F00F3D4998}"/>
                  </a:ext>
                </a:extLst>
              </p:cNvPr>
              <p:cNvSpPr/>
              <p:nvPr/>
            </p:nvSpPr>
            <p:spPr>
              <a:xfrm>
                <a:off x="7716854" y="4871736"/>
                <a:ext cx="76755" cy="225929"/>
              </a:xfrm>
              <a:custGeom>
                <a:avLst/>
                <a:gdLst>
                  <a:gd name="connsiteX0" fmla="*/ 5167 w 76755"/>
                  <a:gd name="connsiteY0" fmla="*/ 207077 h 225929"/>
                  <a:gd name="connsiteX1" fmla="*/ 56818 w 76755"/>
                  <a:gd name="connsiteY1" fmla="*/ 81704 h 225929"/>
                  <a:gd name="connsiteX2" fmla="*/ 69693 w 76755"/>
                  <a:gd name="connsiteY2" fmla="*/ 7982 h 225929"/>
                  <a:gd name="connsiteX3" fmla="*/ 75210 w 76755"/>
                  <a:gd name="connsiteY3" fmla="*/ 19017 h 225929"/>
                  <a:gd name="connsiteX4" fmla="*/ 53140 w 76755"/>
                  <a:gd name="connsiteY4" fmla="*/ 129523 h 225929"/>
                  <a:gd name="connsiteX5" fmla="*/ 1641 w 76755"/>
                  <a:gd name="connsiteY5" fmla="*/ 225929 h 225929"/>
                  <a:gd name="connsiteX6" fmla="*/ 5320 w 76755"/>
                  <a:gd name="connsiteY6" fmla="*/ 206924 h 225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755" h="225929">
                    <a:moveTo>
                      <a:pt x="5167" y="207077"/>
                    </a:moveTo>
                    <a:cubicBezTo>
                      <a:pt x="5167" y="207077"/>
                      <a:pt x="53140" y="109445"/>
                      <a:pt x="56818" y="81704"/>
                    </a:cubicBezTo>
                    <a:cubicBezTo>
                      <a:pt x="60497" y="54116"/>
                      <a:pt x="69693" y="7982"/>
                      <a:pt x="69693" y="7982"/>
                    </a:cubicBezTo>
                    <a:cubicBezTo>
                      <a:pt x="69693" y="7982"/>
                      <a:pt x="80728" y="-15928"/>
                      <a:pt x="75210" y="19017"/>
                    </a:cubicBezTo>
                    <a:cubicBezTo>
                      <a:pt x="69693" y="53962"/>
                      <a:pt x="62336" y="111131"/>
                      <a:pt x="53140" y="129523"/>
                    </a:cubicBezTo>
                    <a:cubicBezTo>
                      <a:pt x="43944" y="147916"/>
                      <a:pt x="8999" y="219185"/>
                      <a:pt x="1641" y="225929"/>
                    </a:cubicBezTo>
                    <a:cubicBezTo>
                      <a:pt x="1641" y="225929"/>
                      <a:pt x="-3876" y="223477"/>
                      <a:pt x="5320" y="2069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5" name="Vrije vorm: vorm 1934">
                <a:extLst>
                  <a:ext uri="{FF2B5EF4-FFF2-40B4-BE49-F238E27FC236}">
                    <a16:creationId xmlns:a16="http://schemas.microsoft.com/office/drawing/2014/main" id="{8443467A-D520-458B-779F-50CD468C501B}"/>
                  </a:ext>
                </a:extLst>
              </p:cNvPr>
              <p:cNvSpPr/>
              <p:nvPr/>
            </p:nvSpPr>
            <p:spPr>
              <a:xfrm>
                <a:off x="7791758" y="4699230"/>
                <a:ext cx="110863" cy="255147"/>
              </a:xfrm>
              <a:custGeom>
                <a:avLst/>
                <a:gdLst>
                  <a:gd name="connsiteX0" fmla="*/ 153 w 110863"/>
                  <a:gd name="connsiteY0" fmla="*/ 254363 h 255147"/>
                  <a:gd name="connsiteX1" fmla="*/ 36937 w 110863"/>
                  <a:gd name="connsiteY1" fmla="*/ 97723 h 255147"/>
                  <a:gd name="connsiteX2" fmla="*/ 105142 w 110863"/>
                  <a:gd name="connsiteY2" fmla="*/ 91 h 255147"/>
                  <a:gd name="connsiteX3" fmla="*/ 105142 w 110863"/>
                  <a:gd name="connsiteY3" fmla="*/ 11126 h 255147"/>
                  <a:gd name="connsiteX4" fmla="*/ 49812 w 110863"/>
                  <a:gd name="connsiteY4" fmla="*/ 83009 h 255147"/>
                  <a:gd name="connsiteX5" fmla="*/ 0 w 110863"/>
                  <a:gd name="connsiteY5" fmla="*/ 254363 h 255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863" h="255147">
                    <a:moveTo>
                      <a:pt x="153" y="254363"/>
                    </a:moveTo>
                    <a:lnTo>
                      <a:pt x="36937" y="97723"/>
                    </a:lnTo>
                    <a:cubicBezTo>
                      <a:pt x="36937" y="97723"/>
                      <a:pt x="42455" y="53428"/>
                      <a:pt x="105142" y="91"/>
                    </a:cubicBezTo>
                    <a:cubicBezTo>
                      <a:pt x="105142" y="91"/>
                      <a:pt x="118017" y="-1748"/>
                      <a:pt x="105142" y="11126"/>
                    </a:cubicBezTo>
                    <a:cubicBezTo>
                      <a:pt x="92267" y="24001"/>
                      <a:pt x="64679" y="48064"/>
                      <a:pt x="49812" y="83009"/>
                    </a:cubicBezTo>
                    <a:cubicBezTo>
                      <a:pt x="35098" y="117954"/>
                      <a:pt x="11188" y="267237"/>
                      <a:pt x="0" y="2543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6" name="Vrije vorm: vorm 1935">
                <a:extLst>
                  <a:ext uri="{FF2B5EF4-FFF2-40B4-BE49-F238E27FC236}">
                    <a16:creationId xmlns:a16="http://schemas.microsoft.com/office/drawing/2014/main" id="{47673793-CD05-24CB-A149-B2C186D56D46}"/>
                  </a:ext>
                </a:extLst>
              </p:cNvPr>
              <p:cNvSpPr/>
              <p:nvPr/>
            </p:nvSpPr>
            <p:spPr>
              <a:xfrm>
                <a:off x="7762995" y="4972492"/>
                <a:ext cx="75123" cy="67697"/>
              </a:xfrm>
              <a:custGeom>
                <a:avLst/>
                <a:gdLst>
                  <a:gd name="connsiteX0" fmla="*/ 1021 w 75123"/>
                  <a:gd name="connsiteY0" fmla="*/ 67697 h 67697"/>
                  <a:gd name="connsiteX1" fmla="*/ 69225 w 75123"/>
                  <a:gd name="connsiteY1" fmla="*/ 12827 h 67697"/>
                  <a:gd name="connsiteX2" fmla="*/ 69379 w 75123"/>
                  <a:gd name="connsiteY2" fmla="*/ 8689 h 67697"/>
                  <a:gd name="connsiteX3" fmla="*/ 49147 w 75123"/>
                  <a:gd name="connsiteY3" fmla="*/ 25242 h 67697"/>
                  <a:gd name="connsiteX4" fmla="*/ 1021 w 75123"/>
                  <a:gd name="connsiteY4" fmla="*/ 67544 h 67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3" h="67697">
                    <a:moveTo>
                      <a:pt x="1021" y="67697"/>
                    </a:moveTo>
                    <a:cubicBezTo>
                      <a:pt x="1021" y="67697"/>
                      <a:pt x="56198" y="39189"/>
                      <a:pt x="69225" y="12827"/>
                    </a:cubicBezTo>
                    <a:cubicBezTo>
                      <a:pt x="82407" y="-13382"/>
                      <a:pt x="69379" y="8689"/>
                      <a:pt x="69379" y="8689"/>
                    </a:cubicBezTo>
                    <a:cubicBezTo>
                      <a:pt x="69379" y="8689"/>
                      <a:pt x="67540" y="10528"/>
                      <a:pt x="49147" y="25242"/>
                    </a:cubicBezTo>
                    <a:cubicBezTo>
                      <a:pt x="30755" y="39956"/>
                      <a:pt x="-6642" y="60187"/>
                      <a:pt x="1021" y="675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7" name="Vrije vorm: vorm 1936">
                <a:extLst>
                  <a:ext uri="{FF2B5EF4-FFF2-40B4-BE49-F238E27FC236}">
                    <a16:creationId xmlns:a16="http://schemas.microsoft.com/office/drawing/2014/main" id="{537CAA8F-0F89-5C4B-5B9B-2D7EBF0DF013}"/>
                  </a:ext>
                </a:extLst>
              </p:cNvPr>
              <p:cNvSpPr/>
              <p:nvPr/>
            </p:nvSpPr>
            <p:spPr>
              <a:xfrm>
                <a:off x="7640935" y="5203288"/>
                <a:ext cx="116312" cy="137052"/>
              </a:xfrm>
              <a:custGeom>
                <a:avLst/>
                <a:gdLst>
                  <a:gd name="connsiteX0" fmla="*/ 7 w 116312"/>
                  <a:gd name="connsiteY0" fmla="*/ 126271 h 137052"/>
                  <a:gd name="connsiteX1" fmla="*/ 68211 w 116312"/>
                  <a:gd name="connsiteY1" fmla="*/ 28640 h 137052"/>
                  <a:gd name="connsiteX2" fmla="*/ 116184 w 116312"/>
                  <a:gd name="connsiteY2" fmla="*/ 6569 h 137052"/>
                  <a:gd name="connsiteX3" fmla="*/ 90435 w 116312"/>
                  <a:gd name="connsiteY3" fmla="*/ 17604 h 137052"/>
                  <a:gd name="connsiteX4" fmla="*/ 57329 w 116312"/>
                  <a:gd name="connsiteY4" fmla="*/ 71095 h 137052"/>
                  <a:gd name="connsiteX5" fmla="*/ 160 w 116312"/>
                  <a:gd name="connsiteY5" fmla="*/ 126424 h 13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312" h="137052">
                    <a:moveTo>
                      <a:pt x="7" y="126271"/>
                    </a:moveTo>
                    <a:cubicBezTo>
                      <a:pt x="7" y="126271"/>
                      <a:pt x="45375" y="62971"/>
                      <a:pt x="68211" y="28640"/>
                    </a:cubicBezTo>
                    <a:cubicBezTo>
                      <a:pt x="71890" y="23122"/>
                      <a:pt x="105455" y="-15042"/>
                      <a:pt x="116184" y="6569"/>
                    </a:cubicBezTo>
                    <a:cubicBezTo>
                      <a:pt x="118023" y="10247"/>
                      <a:pt x="99631" y="12087"/>
                      <a:pt x="90435" y="17604"/>
                    </a:cubicBezTo>
                    <a:cubicBezTo>
                      <a:pt x="81239" y="23122"/>
                      <a:pt x="57329" y="71095"/>
                      <a:pt x="57329" y="71095"/>
                    </a:cubicBezTo>
                    <a:cubicBezTo>
                      <a:pt x="57329" y="71095"/>
                      <a:pt x="-3518" y="168727"/>
                      <a:pt x="160" y="1264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8" name="Vrije vorm: vorm 1937">
                <a:extLst>
                  <a:ext uri="{FF2B5EF4-FFF2-40B4-BE49-F238E27FC236}">
                    <a16:creationId xmlns:a16="http://schemas.microsoft.com/office/drawing/2014/main" id="{738769B0-41C4-EFB8-8DDF-93206B1E07AE}"/>
                  </a:ext>
                </a:extLst>
              </p:cNvPr>
              <p:cNvSpPr/>
              <p:nvPr/>
            </p:nvSpPr>
            <p:spPr>
              <a:xfrm>
                <a:off x="7679004" y="5359360"/>
                <a:ext cx="158452" cy="144418"/>
              </a:xfrm>
              <a:custGeom>
                <a:avLst/>
                <a:gdLst>
                  <a:gd name="connsiteX0" fmla="*/ 5006 w 158452"/>
                  <a:gd name="connsiteY0" fmla="*/ 129445 h 144418"/>
                  <a:gd name="connsiteX1" fmla="*/ 153523 w 158452"/>
                  <a:gd name="connsiteY1" fmla="*/ 1619 h 144418"/>
                  <a:gd name="connsiteX2" fmla="*/ 148006 w 158452"/>
                  <a:gd name="connsiteY2" fmla="*/ 25529 h 144418"/>
                  <a:gd name="connsiteX3" fmla="*/ 5006 w 158452"/>
                  <a:gd name="connsiteY3" fmla="*/ 129445 h 144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452" h="144418">
                    <a:moveTo>
                      <a:pt x="5006" y="129445"/>
                    </a:moveTo>
                    <a:cubicBezTo>
                      <a:pt x="6846" y="126073"/>
                      <a:pt x="96354" y="47600"/>
                      <a:pt x="153523" y="1619"/>
                    </a:cubicBezTo>
                    <a:cubicBezTo>
                      <a:pt x="163179" y="-6197"/>
                      <a:pt x="157202" y="16333"/>
                      <a:pt x="148006" y="25529"/>
                    </a:cubicBezTo>
                    <a:cubicBezTo>
                      <a:pt x="138810" y="34725"/>
                      <a:pt x="-31011" y="192898"/>
                      <a:pt x="5006" y="129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9" name="Vrije vorm: vorm 1938">
                <a:extLst>
                  <a:ext uri="{FF2B5EF4-FFF2-40B4-BE49-F238E27FC236}">
                    <a16:creationId xmlns:a16="http://schemas.microsoft.com/office/drawing/2014/main" id="{AD7AD108-804B-4514-78FB-3209D1025426}"/>
                  </a:ext>
                </a:extLst>
              </p:cNvPr>
              <p:cNvSpPr/>
              <p:nvPr/>
            </p:nvSpPr>
            <p:spPr>
              <a:xfrm>
                <a:off x="7639073" y="5387771"/>
                <a:ext cx="104454" cy="216466"/>
              </a:xfrm>
              <a:custGeom>
                <a:avLst/>
                <a:gdLst>
                  <a:gd name="connsiteX0" fmla="*/ 3708 w 104454"/>
                  <a:gd name="connsiteY0" fmla="*/ 190542 h 216466"/>
                  <a:gd name="connsiteX1" fmla="*/ 25779 w 104454"/>
                  <a:gd name="connsiteY1" fmla="*/ 81875 h 216466"/>
                  <a:gd name="connsiteX2" fmla="*/ 101340 w 104454"/>
                  <a:gd name="connsiteY2" fmla="*/ 4475 h 216466"/>
                  <a:gd name="connsiteX3" fmla="*/ 34975 w 104454"/>
                  <a:gd name="connsiteY3" fmla="*/ 81875 h 216466"/>
                  <a:gd name="connsiteX4" fmla="*/ 7387 w 104454"/>
                  <a:gd name="connsiteY4" fmla="*/ 216445 h 216466"/>
                  <a:gd name="connsiteX5" fmla="*/ 3708 w 104454"/>
                  <a:gd name="connsiteY5" fmla="*/ 190696 h 216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454" h="216466">
                    <a:moveTo>
                      <a:pt x="3708" y="190542"/>
                    </a:moveTo>
                    <a:cubicBezTo>
                      <a:pt x="3708" y="190542"/>
                      <a:pt x="18422" y="107625"/>
                      <a:pt x="25779" y="81875"/>
                    </a:cubicBezTo>
                    <a:cubicBezTo>
                      <a:pt x="33136" y="56126"/>
                      <a:pt x="122031" y="-18975"/>
                      <a:pt x="101340" y="4475"/>
                    </a:cubicBezTo>
                    <a:cubicBezTo>
                      <a:pt x="73752" y="35742"/>
                      <a:pt x="34975" y="81875"/>
                      <a:pt x="34975" y="81875"/>
                    </a:cubicBezTo>
                    <a:cubicBezTo>
                      <a:pt x="34975" y="81875"/>
                      <a:pt x="21334" y="218437"/>
                      <a:pt x="7387" y="216445"/>
                    </a:cubicBezTo>
                    <a:cubicBezTo>
                      <a:pt x="-6714" y="214452"/>
                      <a:pt x="3708" y="190696"/>
                      <a:pt x="3708" y="1906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0" name="Vrije vorm: vorm 1939">
                <a:extLst>
                  <a:ext uri="{FF2B5EF4-FFF2-40B4-BE49-F238E27FC236}">
                    <a16:creationId xmlns:a16="http://schemas.microsoft.com/office/drawing/2014/main" id="{DDFCB852-17C7-52E7-D308-8FA83C9CA938}"/>
                  </a:ext>
                </a:extLst>
              </p:cNvPr>
              <p:cNvSpPr/>
              <p:nvPr/>
            </p:nvSpPr>
            <p:spPr>
              <a:xfrm>
                <a:off x="7642054" y="5298336"/>
                <a:ext cx="115064" cy="109517"/>
              </a:xfrm>
              <a:custGeom>
                <a:avLst/>
                <a:gdLst>
                  <a:gd name="connsiteX0" fmla="*/ 727 w 115064"/>
                  <a:gd name="connsiteY0" fmla="*/ 99428 h 109517"/>
                  <a:gd name="connsiteX1" fmla="*/ 72609 w 115064"/>
                  <a:gd name="connsiteY1" fmla="*/ 45937 h 109517"/>
                  <a:gd name="connsiteX2" fmla="*/ 115065 w 115064"/>
                  <a:gd name="connsiteY2" fmla="*/ 1643 h 109517"/>
                  <a:gd name="connsiteX3" fmla="*/ 72609 w 115064"/>
                  <a:gd name="connsiteY3" fmla="*/ 68008 h 109517"/>
                  <a:gd name="connsiteX4" fmla="*/ 727 w 115064"/>
                  <a:gd name="connsiteY4" fmla="*/ 99275 h 109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064" h="109517">
                    <a:moveTo>
                      <a:pt x="727" y="99428"/>
                    </a:moveTo>
                    <a:cubicBezTo>
                      <a:pt x="727" y="99428"/>
                      <a:pt x="61575" y="68161"/>
                      <a:pt x="72609" y="45937"/>
                    </a:cubicBezTo>
                    <a:cubicBezTo>
                      <a:pt x="83645" y="23867"/>
                      <a:pt x="115065" y="-7553"/>
                      <a:pt x="115065" y="1643"/>
                    </a:cubicBezTo>
                    <a:cubicBezTo>
                      <a:pt x="115065" y="10839"/>
                      <a:pt x="72609" y="68008"/>
                      <a:pt x="72609" y="68008"/>
                    </a:cubicBezTo>
                    <a:cubicBezTo>
                      <a:pt x="72609" y="68008"/>
                      <a:pt x="-8469" y="134373"/>
                      <a:pt x="727" y="99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1" name="Vrije vorm: vorm 1940">
                <a:extLst>
                  <a:ext uri="{FF2B5EF4-FFF2-40B4-BE49-F238E27FC236}">
                    <a16:creationId xmlns:a16="http://schemas.microsoft.com/office/drawing/2014/main" id="{39636A8D-5720-B1C2-AFA9-A6F1D1FCD031}"/>
                  </a:ext>
                </a:extLst>
              </p:cNvPr>
              <p:cNvSpPr/>
              <p:nvPr/>
            </p:nvSpPr>
            <p:spPr>
              <a:xfrm>
                <a:off x="7802765" y="5275275"/>
                <a:ext cx="55510" cy="72093"/>
              </a:xfrm>
              <a:custGeom>
                <a:avLst/>
                <a:gdLst>
                  <a:gd name="connsiteX0" fmla="*/ 55511 w 55510"/>
                  <a:gd name="connsiteY0" fmla="*/ 65320 h 72093"/>
                  <a:gd name="connsiteX1" fmla="*/ 181 w 55510"/>
                  <a:gd name="connsiteY1" fmla="*/ 794 h 72093"/>
                  <a:gd name="connsiteX2" fmla="*/ 55511 w 55510"/>
                  <a:gd name="connsiteY2" fmla="*/ 65320 h 72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510" h="72093">
                    <a:moveTo>
                      <a:pt x="55511" y="65320"/>
                    </a:moveTo>
                    <a:cubicBezTo>
                      <a:pt x="55511" y="65320"/>
                      <a:pt x="3859" y="-8402"/>
                      <a:pt x="181" y="794"/>
                    </a:cubicBezTo>
                    <a:cubicBezTo>
                      <a:pt x="-3497" y="9990"/>
                      <a:pt x="49993" y="96587"/>
                      <a:pt x="55511" y="65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2" name="Vrije vorm: vorm 1941">
                <a:extLst>
                  <a:ext uri="{FF2B5EF4-FFF2-40B4-BE49-F238E27FC236}">
                    <a16:creationId xmlns:a16="http://schemas.microsoft.com/office/drawing/2014/main" id="{016C52DC-335E-93A0-4C2F-9DF2EFDECB81}"/>
                  </a:ext>
                </a:extLst>
              </p:cNvPr>
              <p:cNvSpPr/>
              <p:nvPr/>
            </p:nvSpPr>
            <p:spPr>
              <a:xfrm>
                <a:off x="7756966" y="5168672"/>
                <a:ext cx="62686" cy="86127"/>
              </a:xfrm>
              <a:custGeom>
                <a:avLst/>
                <a:gdLst>
                  <a:gd name="connsiteX0" fmla="*/ 0 w 62686"/>
                  <a:gd name="connsiteY0" fmla="*/ 569 h 86127"/>
                  <a:gd name="connsiteX1" fmla="*/ 33106 w 62686"/>
                  <a:gd name="connsiteY1" fmla="*/ 74292 h 86127"/>
                  <a:gd name="connsiteX2" fmla="*/ 62687 w 62686"/>
                  <a:gd name="connsiteY2" fmla="*/ 7926 h 86127"/>
                  <a:gd name="connsiteX3" fmla="*/ 46134 w 62686"/>
                  <a:gd name="connsiteY3" fmla="*/ 13444 h 86127"/>
                  <a:gd name="connsiteX4" fmla="*/ 24063 w 62686"/>
                  <a:gd name="connsiteY4" fmla="*/ 59578 h 86127"/>
                  <a:gd name="connsiteX5" fmla="*/ 153 w 62686"/>
                  <a:gd name="connsiteY5" fmla="*/ 569 h 86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686" h="86127">
                    <a:moveTo>
                      <a:pt x="0" y="569"/>
                    </a:moveTo>
                    <a:cubicBezTo>
                      <a:pt x="0" y="569"/>
                      <a:pt x="25749" y="124104"/>
                      <a:pt x="33106" y="74292"/>
                    </a:cubicBezTo>
                    <a:cubicBezTo>
                      <a:pt x="40463" y="24479"/>
                      <a:pt x="62687" y="7926"/>
                      <a:pt x="62687" y="7926"/>
                    </a:cubicBezTo>
                    <a:cubicBezTo>
                      <a:pt x="62687" y="7926"/>
                      <a:pt x="55330" y="4248"/>
                      <a:pt x="46134" y="13444"/>
                    </a:cubicBezTo>
                    <a:cubicBezTo>
                      <a:pt x="36938" y="22640"/>
                      <a:pt x="24063" y="59578"/>
                      <a:pt x="24063" y="59578"/>
                    </a:cubicBezTo>
                    <a:cubicBezTo>
                      <a:pt x="24063" y="59578"/>
                      <a:pt x="9350" y="-6787"/>
                      <a:pt x="153" y="5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3" name="Vrije vorm: vorm 1942">
                <a:extLst>
                  <a:ext uri="{FF2B5EF4-FFF2-40B4-BE49-F238E27FC236}">
                    <a16:creationId xmlns:a16="http://schemas.microsoft.com/office/drawing/2014/main" id="{7F61BFCE-7ABA-865C-3892-CB5AD79D0E3D}"/>
                  </a:ext>
                </a:extLst>
              </p:cNvPr>
              <p:cNvSpPr/>
              <p:nvPr/>
            </p:nvSpPr>
            <p:spPr>
              <a:xfrm>
                <a:off x="7855252" y="5213101"/>
                <a:ext cx="34945" cy="125808"/>
              </a:xfrm>
              <a:custGeom>
                <a:avLst/>
                <a:gdLst>
                  <a:gd name="connsiteX0" fmla="*/ 3023 w 34945"/>
                  <a:gd name="connsiteY0" fmla="*/ 109102 h 125808"/>
                  <a:gd name="connsiteX1" fmla="*/ 19577 w 34945"/>
                  <a:gd name="connsiteY1" fmla="*/ 55765 h 125808"/>
                  <a:gd name="connsiteX2" fmla="*/ 32452 w 34945"/>
                  <a:gd name="connsiteY2" fmla="*/ 7792 h 125808"/>
                  <a:gd name="connsiteX3" fmla="*/ 8542 w 34945"/>
                  <a:gd name="connsiteY3" fmla="*/ 125808 h 125808"/>
                  <a:gd name="connsiteX4" fmla="*/ 3023 w 34945"/>
                  <a:gd name="connsiteY4" fmla="*/ 109255 h 12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45" h="125808">
                    <a:moveTo>
                      <a:pt x="3023" y="109102"/>
                    </a:moveTo>
                    <a:cubicBezTo>
                      <a:pt x="3023" y="109102"/>
                      <a:pt x="21416" y="98067"/>
                      <a:pt x="19577" y="55765"/>
                    </a:cubicBezTo>
                    <a:cubicBezTo>
                      <a:pt x="17737" y="13309"/>
                      <a:pt x="25094" y="-14279"/>
                      <a:pt x="32452" y="7792"/>
                    </a:cubicBezTo>
                    <a:cubicBezTo>
                      <a:pt x="39808" y="29862"/>
                      <a:pt x="30612" y="110941"/>
                      <a:pt x="8542" y="125808"/>
                    </a:cubicBezTo>
                    <a:cubicBezTo>
                      <a:pt x="8542" y="125808"/>
                      <a:pt x="-6172" y="125808"/>
                      <a:pt x="3023" y="1092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4" name="Vrije vorm: vorm 1943">
                <a:extLst>
                  <a:ext uri="{FF2B5EF4-FFF2-40B4-BE49-F238E27FC236}">
                    <a16:creationId xmlns:a16="http://schemas.microsoft.com/office/drawing/2014/main" id="{93566528-F4CF-DAC4-42C2-D7297BEBC9D0}"/>
                  </a:ext>
                </a:extLst>
              </p:cNvPr>
              <p:cNvSpPr/>
              <p:nvPr/>
            </p:nvSpPr>
            <p:spPr>
              <a:xfrm>
                <a:off x="7853524" y="5088728"/>
                <a:ext cx="42073" cy="127462"/>
              </a:xfrm>
              <a:custGeom>
                <a:avLst/>
                <a:gdLst>
                  <a:gd name="connsiteX0" fmla="*/ 0 w 42073"/>
                  <a:gd name="connsiteY0" fmla="*/ 4032 h 127462"/>
                  <a:gd name="connsiteX1" fmla="*/ 41536 w 42073"/>
                  <a:gd name="connsiteY1" fmla="*/ 127413 h 127462"/>
                  <a:gd name="connsiteX2" fmla="*/ 0 w 42073"/>
                  <a:gd name="connsiteY2" fmla="*/ 4032 h 127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073" h="127462">
                    <a:moveTo>
                      <a:pt x="0" y="4032"/>
                    </a:moveTo>
                    <a:cubicBezTo>
                      <a:pt x="0" y="4032"/>
                      <a:pt x="35712" y="130325"/>
                      <a:pt x="41536" y="127413"/>
                    </a:cubicBezTo>
                    <a:cubicBezTo>
                      <a:pt x="47207" y="124501"/>
                      <a:pt x="6285" y="-26315"/>
                      <a:pt x="0" y="40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5" name="Vrije vorm: vorm 1944">
                <a:extLst>
                  <a:ext uri="{FF2B5EF4-FFF2-40B4-BE49-F238E27FC236}">
                    <a16:creationId xmlns:a16="http://schemas.microsoft.com/office/drawing/2014/main" id="{693D914E-CC8A-D65B-DB5A-774F5D58E213}"/>
                  </a:ext>
                </a:extLst>
              </p:cNvPr>
              <p:cNvSpPr/>
              <p:nvPr/>
            </p:nvSpPr>
            <p:spPr>
              <a:xfrm>
                <a:off x="7891536" y="4949157"/>
                <a:ext cx="43752" cy="169811"/>
              </a:xfrm>
              <a:custGeom>
                <a:avLst/>
                <a:gdLst>
                  <a:gd name="connsiteX0" fmla="*/ 40310 w 43752"/>
                  <a:gd name="connsiteY0" fmla="*/ 169812 h 169811"/>
                  <a:gd name="connsiteX1" fmla="*/ 0 w 43752"/>
                  <a:gd name="connsiteY1" fmla="*/ 79997 h 169811"/>
                  <a:gd name="connsiteX2" fmla="*/ 16552 w 43752"/>
                  <a:gd name="connsiteY2" fmla="*/ 757 h 169811"/>
                  <a:gd name="connsiteX3" fmla="*/ 9196 w 43752"/>
                  <a:gd name="connsiteY3" fmla="*/ 74479 h 169811"/>
                  <a:gd name="connsiteX4" fmla="*/ 40310 w 43752"/>
                  <a:gd name="connsiteY4" fmla="*/ 169812 h 169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752" h="169811">
                    <a:moveTo>
                      <a:pt x="40310" y="169812"/>
                    </a:moveTo>
                    <a:cubicBezTo>
                      <a:pt x="40310" y="169812"/>
                      <a:pt x="0" y="91032"/>
                      <a:pt x="0" y="79997"/>
                    </a:cubicBezTo>
                    <a:cubicBezTo>
                      <a:pt x="0" y="68961"/>
                      <a:pt x="12874" y="-8439"/>
                      <a:pt x="16552" y="757"/>
                    </a:cubicBezTo>
                    <a:cubicBezTo>
                      <a:pt x="20231" y="9953"/>
                      <a:pt x="9196" y="74479"/>
                      <a:pt x="9196" y="74479"/>
                    </a:cubicBezTo>
                    <a:cubicBezTo>
                      <a:pt x="9196" y="74479"/>
                      <a:pt x="56708" y="167513"/>
                      <a:pt x="40310" y="169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6" name="Vrije vorm: vorm 1945">
                <a:extLst>
                  <a:ext uri="{FF2B5EF4-FFF2-40B4-BE49-F238E27FC236}">
                    <a16:creationId xmlns:a16="http://schemas.microsoft.com/office/drawing/2014/main" id="{5828C354-3516-7B0F-DB52-BB453469A5ED}"/>
                  </a:ext>
                </a:extLst>
              </p:cNvPr>
              <p:cNvSpPr/>
              <p:nvPr/>
            </p:nvSpPr>
            <p:spPr>
              <a:xfrm>
                <a:off x="7825170" y="4959581"/>
                <a:ext cx="58256" cy="60687"/>
              </a:xfrm>
              <a:custGeom>
                <a:avLst/>
                <a:gdLst>
                  <a:gd name="connsiteX0" fmla="*/ 0 w 58256"/>
                  <a:gd name="connsiteY0" fmla="*/ 1369 h 60687"/>
                  <a:gd name="connsiteX1" fmla="*/ 58242 w 58256"/>
                  <a:gd name="connsiteY1" fmla="*/ 59611 h 60687"/>
                  <a:gd name="connsiteX2" fmla="*/ 0 w 58256"/>
                  <a:gd name="connsiteY2" fmla="*/ 1369 h 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256" h="60687">
                    <a:moveTo>
                      <a:pt x="0" y="1369"/>
                    </a:moveTo>
                    <a:cubicBezTo>
                      <a:pt x="0" y="1369"/>
                      <a:pt x="59315" y="70033"/>
                      <a:pt x="58242" y="59611"/>
                    </a:cubicBezTo>
                    <a:cubicBezTo>
                      <a:pt x="57169" y="49342"/>
                      <a:pt x="9196" y="-9666"/>
                      <a:pt x="0" y="13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7" name="Vrije vorm: vorm 1946">
                <a:extLst>
                  <a:ext uri="{FF2B5EF4-FFF2-40B4-BE49-F238E27FC236}">
                    <a16:creationId xmlns:a16="http://schemas.microsoft.com/office/drawing/2014/main" id="{A7D01146-DEF7-BACE-E187-B7466F5D05D5}"/>
                  </a:ext>
                </a:extLst>
              </p:cNvPr>
              <p:cNvSpPr/>
              <p:nvPr/>
            </p:nvSpPr>
            <p:spPr>
              <a:xfrm>
                <a:off x="7935677" y="4910915"/>
                <a:ext cx="60693" cy="196098"/>
              </a:xfrm>
              <a:custGeom>
                <a:avLst/>
                <a:gdLst>
                  <a:gd name="connsiteX0" fmla="*/ 0 w 60693"/>
                  <a:gd name="connsiteY0" fmla="*/ 175255 h 196098"/>
                  <a:gd name="connsiteX1" fmla="*/ 25749 w 60693"/>
                  <a:gd name="connsiteY1" fmla="*/ 68427 h 196098"/>
                  <a:gd name="connsiteX2" fmla="*/ 60694 w 60693"/>
                  <a:gd name="connsiteY2" fmla="*/ 222 h 196098"/>
                  <a:gd name="connsiteX3" fmla="*/ 34945 w 60693"/>
                  <a:gd name="connsiteY3" fmla="*/ 70266 h 196098"/>
                  <a:gd name="connsiteX4" fmla="*/ 11035 w 60693"/>
                  <a:gd name="connsiteY4" fmla="*/ 191961 h 196098"/>
                  <a:gd name="connsiteX5" fmla="*/ 0 w 60693"/>
                  <a:gd name="connsiteY5" fmla="*/ 175408 h 19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93" h="196098">
                    <a:moveTo>
                      <a:pt x="0" y="175255"/>
                    </a:moveTo>
                    <a:cubicBezTo>
                      <a:pt x="0" y="175255"/>
                      <a:pt x="10881" y="117166"/>
                      <a:pt x="25749" y="68427"/>
                    </a:cubicBezTo>
                    <a:cubicBezTo>
                      <a:pt x="37703" y="29190"/>
                      <a:pt x="53337" y="-2996"/>
                      <a:pt x="60694" y="222"/>
                    </a:cubicBezTo>
                    <a:cubicBezTo>
                      <a:pt x="60694" y="222"/>
                      <a:pt x="45980" y="46356"/>
                      <a:pt x="34945" y="70266"/>
                    </a:cubicBezTo>
                    <a:cubicBezTo>
                      <a:pt x="23910" y="94176"/>
                      <a:pt x="11035" y="191961"/>
                      <a:pt x="11035" y="191961"/>
                    </a:cubicBezTo>
                    <a:cubicBezTo>
                      <a:pt x="11035" y="191961"/>
                      <a:pt x="0" y="208514"/>
                      <a:pt x="0" y="1754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8" name="Vrije vorm: vorm 1947">
                <a:extLst>
                  <a:ext uri="{FF2B5EF4-FFF2-40B4-BE49-F238E27FC236}">
                    <a16:creationId xmlns:a16="http://schemas.microsoft.com/office/drawing/2014/main" id="{F31EFDDC-EF41-9C6D-C83F-168BE1F5CE8F}"/>
                  </a:ext>
                </a:extLst>
              </p:cNvPr>
              <p:cNvSpPr/>
              <p:nvPr/>
            </p:nvSpPr>
            <p:spPr>
              <a:xfrm>
                <a:off x="7954265" y="4886579"/>
                <a:ext cx="163560" cy="205696"/>
              </a:xfrm>
              <a:custGeom>
                <a:avLst/>
                <a:gdLst>
                  <a:gd name="connsiteX0" fmla="*/ 3635 w 163560"/>
                  <a:gd name="connsiteY0" fmla="*/ 190394 h 205696"/>
                  <a:gd name="connsiteX1" fmla="*/ 68161 w 163560"/>
                  <a:gd name="connsiteY1" fmla="*/ 135065 h 205696"/>
                  <a:gd name="connsiteX2" fmla="*/ 158437 w 163560"/>
                  <a:gd name="connsiteY2" fmla="*/ 495 h 205696"/>
                  <a:gd name="connsiteX3" fmla="*/ 154758 w 163560"/>
                  <a:gd name="connsiteY3" fmla="*/ 28083 h 205696"/>
                  <a:gd name="connsiteX4" fmla="*/ 49769 w 163560"/>
                  <a:gd name="connsiteY4" fmla="*/ 173688 h 205696"/>
                  <a:gd name="connsiteX5" fmla="*/ 3635 w 163560"/>
                  <a:gd name="connsiteY5" fmla="*/ 190241 h 205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560" h="205696">
                    <a:moveTo>
                      <a:pt x="3635" y="190394"/>
                    </a:moveTo>
                    <a:cubicBezTo>
                      <a:pt x="3635" y="190394"/>
                      <a:pt x="57126" y="157288"/>
                      <a:pt x="68161" y="135065"/>
                    </a:cubicBezTo>
                    <a:cubicBezTo>
                      <a:pt x="79196" y="112994"/>
                      <a:pt x="154758" y="-8701"/>
                      <a:pt x="158437" y="495"/>
                    </a:cubicBezTo>
                    <a:cubicBezTo>
                      <a:pt x="162115" y="9691"/>
                      <a:pt x="169471" y="2334"/>
                      <a:pt x="154758" y="28083"/>
                    </a:cubicBezTo>
                    <a:cubicBezTo>
                      <a:pt x="140044" y="53832"/>
                      <a:pt x="68161" y="168170"/>
                      <a:pt x="49769" y="173688"/>
                    </a:cubicBezTo>
                    <a:cubicBezTo>
                      <a:pt x="31377" y="179206"/>
                      <a:pt x="-12917" y="230857"/>
                      <a:pt x="3635" y="1902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9" name="Vrije vorm: vorm 1948">
                <a:extLst>
                  <a:ext uri="{FF2B5EF4-FFF2-40B4-BE49-F238E27FC236}">
                    <a16:creationId xmlns:a16="http://schemas.microsoft.com/office/drawing/2014/main" id="{690506A1-8400-528D-6AE6-E07D2F144832}"/>
                  </a:ext>
                </a:extLst>
              </p:cNvPr>
              <p:cNvSpPr/>
              <p:nvPr/>
            </p:nvSpPr>
            <p:spPr>
              <a:xfrm>
                <a:off x="7915277" y="5049045"/>
                <a:ext cx="215691" cy="176071"/>
              </a:xfrm>
              <a:custGeom>
                <a:avLst/>
                <a:gdLst>
                  <a:gd name="connsiteX0" fmla="*/ 474 w 215691"/>
                  <a:gd name="connsiteY0" fmla="*/ 162498 h 176071"/>
                  <a:gd name="connsiteX1" fmla="*/ 83239 w 215691"/>
                  <a:gd name="connsiteY1" fmla="*/ 97972 h 176071"/>
                  <a:gd name="connsiteX2" fmla="*/ 197577 w 215691"/>
                  <a:gd name="connsiteY2" fmla="*/ 2180 h 176071"/>
                  <a:gd name="connsiteX3" fmla="*/ 203095 w 215691"/>
                  <a:gd name="connsiteY3" fmla="*/ 18733 h 176071"/>
                  <a:gd name="connsiteX4" fmla="*/ 24384 w 215691"/>
                  <a:gd name="connsiteY4" fmla="*/ 164338 h 176071"/>
                  <a:gd name="connsiteX5" fmla="*/ 627 w 215691"/>
                  <a:gd name="connsiteY5" fmla="*/ 162498 h 17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691" h="176071">
                    <a:moveTo>
                      <a:pt x="474" y="162498"/>
                    </a:moveTo>
                    <a:cubicBezTo>
                      <a:pt x="474" y="162498"/>
                      <a:pt x="53658" y="129392"/>
                      <a:pt x="83239" y="97972"/>
                    </a:cubicBezTo>
                    <a:cubicBezTo>
                      <a:pt x="112666" y="66706"/>
                      <a:pt x="208459" y="-12534"/>
                      <a:pt x="197577" y="2180"/>
                    </a:cubicBezTo>
                    <a:cubicBezTo>
                      <a:pt x="197577" y="2180"/>
                      <a:pt x="234361" y="-8855"/>
                      <a:pt x="203095" y="18733"/>
                    </a:cubicBezTo>
                    <a:cubicBezTo>
                      <a:pt x="171827" y="46321"/>
                      <a:pt x="24384" y="164338"/>
                      <a:pt x="24384" y="164338"/>
                    </a:cubicBezTo>
                    <a:cubicBezTo>
                      <a:pt x="24384" y="164338"/>
                      <a:pt x="-4583" y="191926"/>
                      <a:pt x="627" y="162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0" name="Vrije vorm: vorm 1949">
                <a:extLst>
                  <a:ext uri="{FF2B5EF4-FFF2-40B4-BE49-F238E27FC236}">
                    <a16:creationId xmlns:a16="http://schemas.microsoft.com/office/drawing/2014/main" id="{C4BD11A0-E39A-BEF9-746B-28FC726456CA}"/>
                  </a:ext>
                </a:extLst>
              </p:cNvPr>
              <p:cNvSpPr/>
              <p:nvPr/>
            </p:nvSpPr>
            <p:spPr>
              <a:xfrm>
                <a:off x="7654893" y="5478143"/>
                <a:ext cx="290132" cy="196114"/>
              </a:xfrm>
              <a:custGeom>
                <a:avLst/>
                <a:gdLst>
                  <a:gd name="connsiteX0" fmla="*/ 4441 w 290132"/>
                  <a:gd name="connsiteY0" fmla="*/ 166535 h 196114"/>
                  <a:gd name="connsiteX1" fmla="*/ 126136 w 290132"/>
                  <a:gd name="connsiteY1" fmla="*/ 17252 h 196114"/>
                  <a:gd name="connsiteX2" fmla="*/ 242160 w 290132"/>
                  <a:gd name="connsiteY2" fmla="*/ 4378 h 196114"/>
                  <a:gd name="connsiteX3" fmla="*/ 290133 w 290132"/>
                  <a:gd name="connsiteY3" fmla="*/ 2538 h 196114"/>
                  <a:gd name="connsiteX4" fmla="*/ 271587 w 290132"/>
                  <a:gd name="connsiteY4" fmla="*/ 9895 h 196114"/>
                  <a:gd name="connsiteX5" fmla="*/ 145141 w 290132"/>
                  <a:gd name="connsiteY5" fmla="*/ 29054 h 196114"/>
                  <a:gd name="connsiteX6" fmla="*/ 104371 w 290132"/>
                  <a:gd name="connsiteY6" fmla="*/ 54343 h 196114"/>
                  <a:gd name="connsiteX7" fmla="*/ 6280 w 290132"/>
                  <a:gd name="connsiteY7" fmla="*/ 195963 h 196114"/>
                  <a:gd name="connsiteX8" fmla="*/ 4441 w 290132"/>
                  <a:gd name="connsiteY8" fmla="*/ 166535 h 196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132" h="196114">
                    <a:moveTo>
                      <a:pt x="4441" y="166535"/>
                    </a:moveTo>
                    <a:cubicBezTo>
                      <a:pt x="4441" y="166535"/>
                      <a:pt x="98394" y="28287"/>
                      <a:pt x="126136" y="17252"/>
                    </a:cubicBezTo>
                    <a:cubicBezTo>
                      <a:pt x="153724" y="6217"/>
                      <a:pt x="242160" y="4378"/>
                      <a:pt x="242160" y="4378"/>
                    </a:cubicBezTo>
                    <a:cubicBezTo>
                      <a:pt x="256720" y="3151"/>
                      <a:pt x="284002" y="-3592"/>
                      <a:pt x="290133" y="2538"/>
                    </a:cubicBezTo>
                    <a:lnTo>
                      <a:pt x="271587" y="9895"/>
                    </a:lnTo>
                    <a:cubicBezTo>
                      <a:pt x="253195" y="17252"/>
                      <a:pt x="145141" y="29054"/>
                      <a:pt x="145141" y="29054"/>
                    </a:cubicBezTo>
                    <a:cubicBezTo>
                      <a:pt x="130581" y="30587"/>
                      <a:pt x="112188" y="42082"/>
                      <a:pt x="104371" y="54343"/>
                    </a:cubicBezTo>
                    <a:cubicBezTo>
                      <a:pt x="104371" y="54343"/>
                      <a:pt x="9958" y="201481"/>
                      <a:pt x="6280" y="195963"/>
                    </a:cubicBezTo>
                    <a:cubicBezTo>
                      <a:pt x="2602" y="190445"/>
                      <a:pt x="-4755" y="186767"/>
                      <a:pt x="4441" y="166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1" name="Vrije vorm: vorm 1950">
                <a:extLst>
                  <a:ext uri="{FF2B5EF4-FFF2-40B4-BE49-F238E27FC236}">
                    <a16:creationId xmlns:a16="http://schemas.microsoft.com/office/drawing/2014/main" id="{C4E85BAA-9F85-6C13-6E7C-21E4F4A5E05B}"/>
                  </a:ext>
                </a:extLst>
              </p:cNvPr>
              <p:cNvSpPr/>
              <p:nvPr/>
            </p:nvSpPr>
            <p:spPr>
              <a:xfrm>
                <a:off x="7935523" y="5312804"/>
                <a:ext cx="62794" cy="155512"/>
              </a:xfrm>
              <a:custGeom>
                <a:avLst/>
                <a:gdLst>
                  <a:gd name="connsiteX0" fmla="*/ 153 w 62794"/>
                  <a:gd name="connsiteY0" fmla="*/ 149332 h 155512"/>
                  <a:gd name="connsiteX1" fmla="*/ 36937 w 62794"/>
                  <a:gd name="connsiteY1" fmla="*/ 79289 h 155512"/>
                  <a:gd name="connsiteX2" fmla="*/ 62686 w 62794"/>
                  <a:gd name="connsiteY2" fmla="*/ 9245 h 155512"/>
                  <a:gd name="connsiteX3" fmla="*/ 42455 w 62794"/>
                  <a:gd name="connsiteY3" fmla="*/ 103199 h 155512"/>
                  <a:gd name="connsiteX4" fmla="*/ 0 w 62794"/>
                  <a:gd name="connsiteY4" fmla="*/ 149332 h 155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94" h="155512">
                    <a:moveTo>
                      <a:pt x="153" y="149332"/>
                    </a:moveTo>
                    <a:cubicBezTo>
                      <a:pt x="153" y="149332"/>
                      <a:pt x="33259" y="94002"/>
                      <a:pt x="36937" y="79289"/>
                    </a:cubicBezTo>
                    <a:cubicBezTo>
                      <a:pt x="40615" y="64575"/>
                      <a:pt x="60847" y="-29378"/>
                      <a:pt x="62686" y="9245"/>
                    </a:cubicBezTo>
                    <a:cubicBezTo>
                      <a:pt x="64525" y="48022"/>
                      <a:pt x="42455" y="103199"/>
                      <a:pt x="42455" y="103199"/>
                    </a:cubicBezTo>
                    <a:cubicBezTo>
                      <a:pt x="42455" y="103199"/>
                      <a:pt x="3678" y="176920"/>
                      <a:pt x="0" y="1493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2" name="Vrije vorm: vorm 1951">
                <a:extLst>
                  <a:ext uri="{FF2B5EF4-FFF2-40B4-BE49-F238E27FC236}">
                    <a16:creationId xmlns:a16="http://schemas.microsoft.com/office/drawing/2014/main" id="{DAE956DE-44F6-3FC5-D6EB-A9BBFECE8490}"/>
                  </a:ext>
                </a:extLst>
              </p:cNvPr>
              <p:cNvSpPr/>
              <p:nvPr/>
            </p:nvSpPr>
            <p:spPr>
              <a:xfrm>
                <a:off x="7981810" y="5158053"/>
                <a:ext cx="95588" cy="246914"/>
              </a:xfrm>
              <a:custGeom>
                <a:avLst/>
                <a:gdLst>
                  <a:gd name="connsiteX0" fmla="*/ 18392 w 95588"/>
                  <a:gd name="connsiteY0" fmla="*/ 221165 h 246914"/>
                  <a:gd name="connsiteX1" fmla="*/ 82919 w 95588"/>
                  <a:gd name="connsiteY1" fmla="*/ 55329 h 246914"/>
                  <a:gd name="connsiteX2" fmla="*/ 88436 w 95588"/>
                  <a:gd name="connsiteY2" fmla="*/ 5517 h 246914"/>
                  <a:gd name="connsiteX3" fmla="*/ 95333 w 95588"/>
                  <a:gd name="connsiteY3" fmla="*/ 47359 h 246914"/>
                  <a:gd name="connsiteX4" fmla="*/ 81079 w 95588"/>
                  <a:gd name="connsiteY4" fmla="*/ 97937 h 246914"/>
                  <a:gd name="connsiteX5" fmla="*/ 25749 w 95588"/>
                  <a:gd name="connsiteY5" fmla="*/ 219019 h 246914"/>
                  <a:gd name="connsiteX6" fmla="*/ 0 w 95588"/>
                  <a:gd name="connsiteY6" fmla="*/ 246914 h 246914"/>
                  <a:gd name="connsiteX7" fmla="*/ 18392 w 95588"/>
                  <a:gd name="connsiteY7" fmla="*/ 221165 h 24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588" h="246914">
                    <a:moveTo>
                      <a:pt x="18392" y="221165"/>
                    </a:moveTo>
                    <a:cubicBezTo>
                      <a:pt x="18392" y="221165"/>
                      <a:pt x="82919" y="77400"/>
                      <a:pt x="82919" y="55329"/>
                    </a:cubicBezTo>
                    <a:cubicBezTo>
                      <a:pt x="82919" y="33258"/>
                      <a:pt x="79240" y="-16554"/>
                      <a:pt x="88436" y="5517"/>
                    </a:cubicBezTo>
                    <a:cubicBezTo>
                      <a:pt x="97632" y="27587"/>
                      <a:pt x="95333" y="47359"/>
                      <a:pt x="95333" y="47359"/>
                    </a:cubicBezTo>
                    <a:cubicBezTo>
                      <a:pt x="93648" y="61920"/>
                      <a:pt x="87210" y="84603"/>
                      <a:pt x="81079" y="97937"/>
                    </a:cubicBezTo>
                    <a:lnTo>
                      <a:pt x="25749" y="219019"/>
                    </a:lnTo>
                    <a:cubicBezTo>
                      <a:pt x="19619" y="232354"/>
                      <a:pt x="8124" y="244922"/>
                      <a:pt x="0" y="246914"/>
                    </a:cubicBezTo>
                    <a:lnTo>
                      <a:pt x="18392" y="221165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3" name="Vrije vorm: vorm 1952">
                <a:extLst>
                  <a:ext uri="{FF2B5EF4-FFF2-40B4-BE49-F238E27FC236}">
                    <a16:creationId xmlns:a16="http://schemas.microsoft.com/office/drawing/2014/main" id="{355E559C-D165-3F9D-E8ED-4A756BDE1390}"/>
                  </a:ext>
                </a:extLst>
              </p:cNvPr>
              <p:cNvSpPr/>
              <p:nvPr/>
            </p:nvSpPr>
            <p:spPr>
              <a:xfrm>
                <a:off x="8082994" y="5135812"/>
                <a:ext cx="84967" cy="58843"/>
              </a:xfrm>
              <a:custGeom>
                <a:avLst/>
                <a:gdLst>
                  <a:gd name="connsiteX0" fmla="*/ 127 w 84967"/>
                  <a:gd name="connsiteY0" fmla="*/ 53661 h 58843"/>
                  <a:gd name="connsiteX1" fmla="*/ 79366 w 84967"/>
                  <a:gd name="connsiteY1" fmla="*/ 170 h 58843"/>
                  <a:gd name="connsiteX2" fmla="*/ 79366 w 84967"/>
                  <a:gd name="connsiteY2" fmla="*/ 16723 h 58843"/>
                  <a:gd name="connsiteX3" fmla="*/ 127 w 84967"/>
                  <a:gd name="connsiteY3" fmla="*/ 53661 h 5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7" h="58843">
                    <a:moveTo>
                      <a:pt x="127" y="53661"/>
                    </a:moveTo>
                    <a:cubicBezTo>
                      <a:pt x="127" y="53661"/>
                      <a:pt x="70170" y="-3508"/>
                      <a:pt x="79366" y="170"/>
                    </a:cubicBezTo>
                    <a:cubicBezTo>
                      <a:pt x="88562" y="3849"/>
                      <a:pt x="84884" y="13045"/>
                      <a:pt x="79366" y="16723"/>
                    </a:cubicBezTo>
                    <a:cubicBezTo>
                      <a:pt x="73849" y="20402"/>
                      <a:pt x="-3552" y="75732"/>
                      <a:pt x="127" y="536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4" name="Vrije vorm: vorm 1953">
                <a:extLst>
                  <a:ext uri="{FF2B5EF4-FFF2-40B4-BE49-F238E27FC236}">
                    <a16:creationId xmlns:a16="http://schemas.microsoft.com/office/drawing/2014/main" id="{EC07E086-D08B-8234-9E1A-C116DC816B44}"/>
                  </a:ext>
                </a:extLst>
              </p:cNvPr>
              <p:cNvSpPr/>
              <p:nvPr/>
            </p:nvSpPr>
            <p:spPr>
              <a:xfrm>
                <a:off x="8060586" y="5229654"/>
                <a:ext cx="87489" cy="47830"/>
              </a:xfrm>
              <a:custGeom>
                <a:avLst/>
                <a:gdLst>
                  <a:gd name="connsiteX0" fmla="*/ 4142 w 87489"/>
                  <a:gd name="connsiteY0" fmla="*/ 37219 h 47830"/>
                  <a:gd name="connsiteX1" fmla="*/ 85221 w 87489"/>
                  <a:gd name="connsiteY1" fmla="*/ 3960 h 47830"/>
                  <a:gd name="connsiteX2" fmla="*/ 4142 w 87489"/>
                  <a:gd name="connsiteY2" fmla="*/ 37219 h 4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9" h="47830">
                    <a:moveTo>
                      <a:pt x="4142" y="37219"/>
                    </a:moveTo>
                    <a:cubicBezTo>
                      <a:pt x="4142" y="37219"/>
                      <a:pt x="103613" y="-14433"/>
                      <a:pt x="85221" y="3960"/>
                    </a:cubicBezTo>
                    <a:cubicBezTo>
                      <a:pt x="66829" y="22505"/>
                      <a:pt x="-19767" y="68485"/>
                      <a:pt x="4142" y="372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5" name="Vrije vorm: vorm 1954">
                <a:extLst>
                  <a:ext uri="{FF2B5EF4-FFF2-40B4-BE49-F238E27FC236}">
                    <a16:creationId xmlns:a16="http://schemas.microsoft.com/office/drawing/2014/main" id="{C949FF2B-5E9C-02EF-1C7A-6763FB473DF5}"/>
                  </a:ext>
                </a:extLst>
              </p:cNvPr>
              <p:cNvSpPr/>
              <p:nvPr/>
            </p:nvSpPr>
            <p:spPr>
              <a:xfrm>
                <a:off x="7966943" y="5411616"/>
                <a:ext cx="109253" cy="60412"/>
              </a:xfrm>
              <a:custGeom>
                <a:avLst/>
                <a:gdLst>
                  <a:gd name="connsiteX0" fmla="*/ 153 w 109253"/>
                  <a:gd name="connsiteY0" fmla="*/ 54199 h 60412"/>
                  <a:gd name="connsiteX1" fmla="*/ 86749 w 109253"/>
                  <a:gd name="connsiteY1" fmla="*/ 2547 h 60412"/>
                  <a:gd name="connsiteX2" fmla="*/ 99624 w 109253"/>
                  <a:gd name="connsiteY2" fmla="*/ 9904 h 60412"/>
                  <a:gd name="connsiteX3" fmla="*/ 0 w 109253"/>
                  <a:gd name="connsiteY3" fmla="*/ 54199 h 6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253" h="60412">
                    <a:moveTo>
                      <a:pt x="153" y="54199"/>
                    </a:moveTo>
                    <a:cubicBezTo>
                      <a:pt x="153" y="54199"/>
                      <a:pt x="55483" y="32128"/>
                      <a:pt x="86749" y="2547"/>
                    </a:cubicBezTo>
                    <a:cubicBezTo>
                      <a:pt x="86749" y="2547"/>
                      <a:pt x="127212" y="-6649"/>
                      <a:pt x="99624" y="9904"/>
                    </a:cubicBezTo>
                    <a:cubicBezTo>
                      <a:pt x="72036" y="26457"/>
                      <a:pt x="18546" y="78109"/>
                      <a:pt x="0" y="541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6" name="Vrije vorm: vorm 1955">
                <a:extLst>
                  <a:ext uri="{FF2B5EF4-FFF2-40B4-BE49-F238E27FC236}">
                    <a16:creationId xmlns:a16="http://schemas.microsoft.com/office/drawing/2014/main" id="{B263A3F0-7ABF-93C2-981F-00A8A0A9454E}"/>
                  </a:ext>
                </a:extLst>
              </p:cNvPr>
              <p:cNvSpPr/>
              <p:nvPr/>
            </p:nvSpPr>
            <p:spPr>
              <a:xfrm>
                <a:off x="7667371" y="5571039"/>
                <a:ext cx="278555" cy="165266"/>
              </a:xfrm>
              <a:custGeom>
                <a:avLst/>
                <a:gdLst>
                  <a:gd name="connsiteX0" fmla="*/ 4837 w 278555"/>
                  <a:gd name="connsiteY0" fmla="*/ 145523 h 165266"/>
                  <a:gd name="connsiteX1" fmla="*/ 84077 w 278555"/>
                  <a:gd name="connsiteY1" fmla="*/ 80997 h 165266"/>
                  <a:gd name="connsiteX2" fmla="*/ 141246 w 278555"/>
                  <a:gd name="connsiteY2" fmla="*/ 27507 h 165266"/>
                  <a:gd name="connsiteX3" fmla="*/ 277655 w 278555"/>
                  <a:gd name="connsiteY3" fmla="*/ 3597 h 165266"/>
                  <a:gd name="connsiteX4" fmla="*/ 137568 w 278555"/>
                  <a:gd name="connsiteY4" fmla="*/ 44213 h 165266"/>
                  <a:gd name="connsiteX5" fmla="*/ 100783 w 278555"/>
                  <a:gd name="connsiteY5" fmla="*/ 88507 h 165266"/>
                  <a:gd name="connsiteX6" fmla="*/ 4991 w 278555"/>
                  <a:gd name="connsiteY6" fmla="*/ 145676 h 16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555" h="165266">
                    <a:moveTo>
                      <a:pt x="4837" y="145523"/>
                    </a:moveTo>
                    <a:cubicBezTo>
                      <a:pt x="4837" y="145523"/>
                      <a:pt x="74881" y="95711"/>
                      <a:pt x="84077" y="80997"/>
                    </a:cubicBezTo>
                    <a:cubicBezTo>
                      <a:pt x="93273" y="66283"/>
                      <a:pt x="120861" y="31185"/>
                      <a:pt x="141246" y="27507"/>
                    </a:cubicBezTo>
                    <a:cubicBezTo>
                      <a:pt x="161477" y="23828"/>
                      <a:pt x="290529" y="-11117"/>
                      <a:pt x="277655" y="3597"/>
                    </a:cubicBezTo>
                    <a:cubicBezTo>
                      <a:pt x="264780" y="18310"/>
                      <a:pt x="137568" y="44213"/>
                      <a:pt x="137568" y="44213"/>
                    </a:cubicBezTo>
                    <a:lnTo>
                      <a:pt x="100783" y="88507"/>
                    </a:lnTo>
                    <a:cubicBezTo>
                      <a:pt x="100783" y="88507"/>
                      <a:pt x="-26429" y="212041"/>
                      <a:pt x="4991" y="145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7" name="Vrije vorm: vorm 1956">
                <a:extLst>
                  <a:ext uri="{FF2B5EF4-FFF2-40B4-BE49-F238E27FC236}">
                    <a16:creationId xmlns:a16="http://schemas.microsoft.com/office/drawing/2014/main" id="{8C2DB1A7-8EEA-6E6C-D486-A45D90BC8168}"/>
                  </a:ext>
                </a:extLst>
              </p:cNvPr>
              <p:cNvSpPr/>
              <p:nvPr/>
            </p:nvSpPr>
            <p:spPr>
              <a:xfrm>
                <a:off x="7668822" y="5689915"/>
                <a:ext cx="175653" cy="108446"/>
              </a:xfrm>
              <a:custGeom>
                <a:avLst/>
                <a:gdLst>
                  <a:gd name="connsiteX0" fmla="*/ 7065 w 175653"/>
                  <a:gd name="connsiteY0" fmla="*/ 91172 h 108446"/>
                  <a:gd name="connsiteX1" fmla="*/ 123089 w 175653"/>
                  <a:gd name="connsiteY1" fmla="*/ 39521 h 108446"/>
                  <a:gd name="connsiteX2" fmla="*/ 174740 w 175653"/>
                  <a:gd name="connsiteY2" fmla="*/ 7641 h 108446"/>
                  <a:gd name="connsiteX3" fmla="*/ 73277 w 175653"/>
                  <a:gd name="connsiteY3" fmla="*/ 81210 h 108446"/>
                  <a:gd name="connsiteX4" fmla="*/ 6912 w 175653"/>
                  <a:gd name="connsiteY4" fmla="*/ 91019 h 108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653" h="108446">
                    <a:moveTo>
                      <a:pt x="7065" y="91172"/>
                    </a:moveTo>
                    <a:cubicBezTo>
                      <a:pt x="7065" y="91172"/>
                      <a:pt x="104697" y="61745"/>
                      <a:pt x="123089" y="39521"/>
                    </a:cubicBezTo>
                    <a:cubicBezTo>
                      <a:pt x="141481" y="17450"/>
                      <a:pt x="182250" y="-14890"/>
                      <a:pt x="174740" y="7641"/>
                    </a:cubicBezTo>
                    <a:cubicBezTo>
                      <a:pt x="167230" y="30171"/>
                      <a:pt x="128607" y="58526"/>
                      <a:pt x="73277" y="81210"/>
                    </a:cubicBezTo>
                    <a:cubicBezTo>
                      <a:pt x="17947" y="103893"/>
                      <a:pt x="-15159" y="124125"/>
                      <a:pt x="6912" y="910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8" name="Vrije vorm: vorm 1957">
                <a:extLst>
                  <a:ext uri="{FF2B5EF4-FFF2-40B4-BE49-F238E27FC236}">
                    <a16:creationId xmlns:a16="http://schemas.microsoft.com/office/drawing/2014/main" id="{019A1FF8-D451-9812-7788-0BCAA2FB3FFF}"/>
                  </a:ext>
                </a:extLst>
              </p:cNvPr>
              <p:cNvSpPr/>
              <p:nvPr/>
            </p:nvSpPr>
            <p:spPr>
              <a:xfrm>
                <a:off x="7845402" y="5647633"/>
                <a:ext cx="70176" cy="74400"/>
              </a:xfrm>
              <a:custGeom>
                <a:avLst/>
                <a:gdLst>
                  <a:gd name="connsiteX0" fmla="*/ 0 w 70176"/>
                  <a:gd name="connsiteY0" fmla="*/ 70768 h 74400"/>
                  <a:gd name="connsiteX1" fmla="*/ 70044 w 70176"/>
                  <a:gd name="connsiteY1" fmla="*/ 2564 h 74400"/>
                  <a:gd name="connsiteX2" fmla="*/ 0 w 70176"/>
                  <a:gd name="connsiteY2" fmla="*/ 70768 h 7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76" h="74400">
                    <a:moveTo>
                      <a:pt x="0" y="70768"/>
                    </a:moveTo>
                    <a:cubicBezTo>
                      <a:pt x="0" y="70768"/>
                      <a:pt x="73722" y="-15828"/>
                      <a:pt x="70044" y="2564"/>
                    </a:cubicBezTo>
                    <a:cubicBezTo>
                      <a:pt x="66364" y="20956"/>
                      <a:pt x="12874" y="91000"/>
                      <a:pt x="0" y="707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9" name="Vrije vorm: vorm 1958">
                <a:extLst>
                  <a:ext uri="{FF2B5EF4-FFF2-40B4-BE49-F238E27FC236}">
                    <a16:creationId xmlns:a16="http://schemas.microsoft.com/office/drawing/2014/main" id="{07870FEE-5BEB-3B5E-9769-50F77E0CC0D8}"/>
                  </a:ext>
                </a:extLst>
              </p:cNvPr>
              <p:cNvSpPr/>
              <p:nvPr/>
            </p:nvSpPr>
            <p:spPr>
              <a:xfrm>
                <a:off x="7671512" y="5736462"/>
                <a:ext cx="209205" cy="268621"/>
              </a:xfrm>
              <a:custGeom>
                <a:avLst/>
                <a:gdLst>
                  <a:gd name="connsiteX0" fmla="*/ 9126 w 209205"/>
                  <a:gd name="connsiteY0" fmla="*/ 232839 h 268621"/>
                  <a:gd name="connsiteX1" fmla="*/ 109670 w 209205"/>
                  <a:gd name="connsiteY1" fmla="*/ 83096 h 268621"/>
                  <a:gd name="connsiteX2" fmla="*/ 201631 w 209205"/>
                  <a:gd name="connsiteY2" fmla="*/ 3856 h 268621"/>
                  <a:gd name="connsiteX3" fmla="*/ 197339 w 209205"/>
                  <a:gd name="connsiteY3" fmla="*/ 27460 h 268621"/>
                  <a:gd name="connsiteX4" fmla="*/ 113962 w 209205"/>
                  <a:gd name="connsiteY4" fmla="*/ 110837 h 268621"/>
                  <a:gd name="connsiteX5" fmla="*/ 9126 w 209205"/>
                  <a:gd name="connsiteY5" fmla="*/ 232839 h 26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205" h="268621">
                    <a:moveTo>
                      <a:pt x="9126" y="232839"/>
                    </a:moveTo>
                    <a:cubicBezTo>
                      <a:pt x="9126" y="232839"/>
                      <a:pt x="88366" y="112983"/>
                      <a:pt x="109670" y="83096"/>
                    </a:cubicBezTo>
                    <a:cubicBezTo>
                      <a:pt x="131128" y="53055"/>
                      <a:pt x="195347" y="14585"/>
                      <a:pt x="201631" y="3856"/>
                    </a:cubicBezTo>
                    <a:cubicBezTo>
                      <a:pt x="208068" y="-6872"/>
                      <a:pt x="216651" y="6002"/>
                      <a:pt x="197339" y="27460"/>
                    </a:cubicBezTo>
                    <a:cubicBezTo>
                      <a:pt x="178181" y="48917"/>
                      <a:pt x="137872" y="83249"/>
                      <a:pt x="113962" y="110837"/>
                    </a:cubicBezTo>
                    <a:cubicBezTo>
                      <a:pt x="86220" y="142870"/>
                      <a:pt x="-33636" y="350549"/>
                      <a:pt x="9126" y="2328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0" name="Vrije vorm: vorm 1959">
                <a:extLst>
                  <a:ext uri="{FF2B5EF4-FFF2-40B4-BE49-F238E27FC236}">
                    <a16:creationId xmlns:a16="http://schemas.microsoft.com/office/drawing/2014/main" id="{00C33F54-38BC-9BEE-C290-11F18B69F21D}"/>
                  </a:ext>
                </a:extLst>
              </p:cNvPr>
              <p:cNvSpPr/>
              <p:nvPr/>
            </p:nvSpPr>
            <p:spPr>
              <a:xfrm>
                <a:off x="7911766" y="5505713"/>
                <a:ext cx="105508" cy="196701"/>
              </a:xfrm>
              <a:custGeom>
                <a:avLst/>
                <a:gdLst>
                  <a:gd name="connsiteX0" fmla="*/ 0 w 105508"/>
                  <a:gd name="connsiteY0" fmla="*/ 196134 h 196701"/>
                  <a:gd name="connsiteX1" fmla="*/ 17167 w 105508"/>
                  <a:gd name="connsiteY1" fmla="*/ 164101 h 196701"/>
                  <a:gd name="connsiteX2" fmla="*/ 70657 w 105508"/>
                  <a:gd name="connsiteY2" fmla="*/ 127777 h 196701"/>
                  <a:gd name="connsiteX3" fmla="*/ 100697 w 105508"/>
                  <a:gd name="connsiteY3" fmla="*/ 1484 h 196701"/>
                  <a:gd name="connsiteX4" fmla="*/ 103763 w 105508"/>
                  <a:gd name="connsiteY4" fmla="*/ 37962 h 196701"/>
                  <a:gd name="connsiteX5" fmla="*/ 90122 w 105508"/>
                  <a:gd name="connsiteY5" fmla="*/ 89460 h 196701"/>
                  <a:gd name="connsiteX6" fmla="*/ 83225 w 105508"/>
                  <a:gd name="connsiteY6" fmla="*/ 117354 h 196701"/>
                  <a:gd name="connsiteX7" fmla="*/ 53185 w 105508"/>
                  <a:gd name="connsiteY7" fmla="*/ 155365 h 196701"/>
                  <a:gd name="connsiteX8" fmla="*/ 51499 w 105508"/>
                  <a:gd name="connsiteY8" fmla="*/ 156285 h 196701"/>
                  <a:gd name="connsiteX9" fmla="*/ 14714 w 105508"/>
                  <a:gd name="connsiteY9" fmla="*/ 191536 h 196701"/>
                  <a:gd name="connsiteX10" fmla="*/ 153 w 105508"/>
                  <a:gd name="connsiteY10" fmla="*/ 196288 h 19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5508" h="196701">
                    <a:moveTo>
                      <a:pt x="0" y="196134"/>
                    </a:moveTo>
                    <a:cubicBezTo>
                      <a:pt x="0" y="196134"/>
                      <a:pt x="6438" y="176823"/>
                      <a:pt x="17167" y="164101"/>
                    </a:cubicBezTo>
                    <a:cubicBezTo>
                      <a:pt x="27895" y="151227"/>
                      <a:pt x="66365" y="136207"/>
                      <a:pt x="70657" y="127777"/>
                    </a:cubicBezTo>
                    <a:cubicBezTo>
                      <a:pt x="74948" y="119194"/>
                      <a:pt x="92114" y="-15529"/>
                      <a:pt x="100697" y="1484"/>
                    </a:cubicBezTo>
                    <a:cubicBezTo>
                      <a:pt x="109280" y="18650"/>
                      <a:pt x="103763" y="37962"/>
                      <a:pt x="103763" y="37962"/>
                    </a:cubicBezTo>
                    <a:cubicBezTo>
                      <a:pt x="99778" y="52062"/>
                      <a:pt x="93648" y="75206"/>
                      <a:pt x="90122" y="89460"/>
                    </a:cubicBezTo>
                    <a:lnTo>
                      <a:pt x="83225" y="117354"/>
                    </a:lnTo>
                    <a:cubicBezTo>
                      <a:pt x="79700" y="131609"/>
                      <a:pt x="66212" y="148621"/>
                      <a:pt x="53185" y="155365"/>
                    </a:cubicBezTo>
                    <a:lnTo>
                      <a:pt x="51499" y="156285"/>
                    </a:lnTo>
                    <a:cubicBezTo>
                      <a:pt x="38470" y="163029"/>
                      <a:pt x="21918" y="178968"/>
                      <a:pt x="14714" y="191536"/>
                    </a:cubicBezTo>
                    <a:cubicBezTo>
                      <a:pt x="14714" y="191536"/>
                      <a:pt x="10882" y="198433"/>
                      <a:pt x="153" y="1962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1" name="Vrije vorm: vorm 1960">
                <a:extLst>
                  <a:ext uri="{FF2B5EF4-FFF2-40B4-BE49-F238E27FC236}">
                    <a16:creationId xmlns:a16="http://schemas.microsoft.com/office/drawing/2014/main" id="{F378A9DD-AA50-A856-86F4-BDE876F28D56}"/>
                  </a:ext>
                </a:extLst>
              </p:cNvPr>
              <p:cNvSpPr/>
              <p:nvPr/>
            </p:nvSpPr>
            <p:spPr>
              <a:xfrm>
                <a:off x="8003727" y="5535092"/>
                <a:ext cx="120682" cy="102717"/>
              </a:xfrm>
              <a:custGeom>
                <a:avLst/>
                <a:gdLst>
                  <a:gd name="connsiteX0" fmla="*/ 0 w 120682"/>
                  <a:gd name="connsiteY0" fmla="*/ 100544 h 102717"/>
                  <a:gd name="connsiteX1" fmla="*/ 27895 w 120682"/>
                  <a:gd name="connsiteY1" fmla="*/ 68511 h 102717"/>
                  <a:gd name="connsiteX2" fmla="*/ 117711 w 120682"/>
                  <a:gd name="connsiteY2" fmla="*/ 0 h 102717"/>
                  <a:gd name="connsiteX3" fmla="*/ 109128 w 120682"/>
                  <a:gd name="connsiteY3" fmla="*/ 30040 h 102717"/>
                  <a:gd name="connsiteX4" fmla="*/ 42762 w 120682"/>
                  <a:gd name="connsiteY4" fmla="*/ 72802 h 102717"/>
                  <a:gd name="connsiteX5" fmla="*/ 0 w 120682"/>
                  <a:gd name="connsiteY5" fmla="*/ 100697 h 10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682" h="102717">
                    <a:moveTo>
                      <a:pt x="0" y="100544"/>
                    </a:moveTo>
                    <a:cubicBezTo>
                      <a:pt x="0" y="100544"/>
                      <a:pt x="15021" y="72649"/>
                      <a:pt x="27895" y="68511"/>
                    </a:cubicBezTo>
                    <a:cubicBezTo>
                      <a:pt x="40770" y="64219"/>
                      <a:pt x="72802" y="51345"/>
                      <a:pt x="117711" y="0"/>
                    </a:cubicBezTo>
                    <a:cubicBezTo>
                      <a:pt x="117711" y="0"/>
                      <a:pt x="128439" y="6437"/>
                      <a:pt x="109128" y="30040"/>
                    </a:cubicBezTo>
                    <a:cubicBezTo>
                      <a:pt x="89816" y="53644"/>
                      <a:pt x="64219" y="68511"/>
                      <a:pt x="42762" y="72802"/>
                    </a:cubicBezTo>
                    <a:cubicBezTo>
                      <a:pt x="21304" y="77094"/>
                      <a:pt x="6438" y="111273"/>
                      <a:pt x="0" y="1006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2" name="Vrije vorm: vorm 1961">
                <a:extLst>
                  <a:ext uri="{FF2B5EF4-FFF2-40B4-BE49-F238E27FC236}">
                    <a16:creationId xmlns:a16="http://schemas.microsoft.com/office/drawing/2014/main" id="{C3974AE3-E3B8-4EFF-C19E-0855A6D4CBF8}"/>
                  </a:ext>
                </a:extLst>
              </p:cNvPr>
              <p:cNvSpPr/>
              <p:nvPr/>
            </p:nvSpPr>
            <p:spPr>
              <a:xfrm>
                <a:off x="8139564" y="5394481"/>
                <a:ext cx="97319" cy="133757"/>
              </a:xfrm>
              <a:custGeom>
                <a:avLst/>
                <a:gdLst>
                  <a:gd name="connsiteX0" fmla="*/ 3177 w 97319"/>
                  <a:gd name="connsiteY0" fmla="*/ 123445 h 133757"/>
                  <a:gd name="connsiteX1" fmla="*/ 97284 w 97319"/>
                  <a:gd name="connsiteY1" fmla="*/ 1443 h 133757"/>
                  <a:gd name="connsiteX2" fmla="*/ 3177 w 97319"/>
                  <a:gd name="connsiteY2" fmla="*/ 123445 h 13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19" h="133757">
                    <a:moveTo>
                      <a:pt x="3177" y="123445"/>
                    </a:moveTo>
                    <a:cubicBezTo>
                      <a:pt x="3177" y="123445"/>
                      <a:pt x="99430" y="-15570"/>
                      <a:pt x="97284" y="1443"/>
                    </a:cubicBezTo>
                    <a:cubicBezTo>
                      <a:pt x="95138" y="18609"/>
                      <a:pt x="-20425" y="174789"/>
                      <a:pt x="3177" y="123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3" name="Vrije vorm: vorm 1962">
                <a:extLst>
                  <a:ext uri="{FF2B5EF4-FFF2-40B4-BE49-F238E27FC236}">
                    <a16:creationId xmlns:a16="http://schemas.microsoft.com/office/drawing/2014/main" id="{FD67F5E9-6DA5-FF44-2843-B27C79129160}"/>
                  </a:ext>
                </a:extLst>
              </p:cNvPr>
              <p:cNvSpPr/>
              <p:nvPr/>
            </p:nvSpPr>
            <p:spPr>
              <a:xfrm>
                <a:off x="8131316" y="5381188"/>
                <a:ext cx="33036" cy="67832"/>
              </a:xfrm>
              <a:custGeom>
                <a:avLst/>
                <a:gdLst>
                  <a:gd name="connsiteX0" fmla="*/ 2996 w 33036"/>
                  <a:gd name="connsiteY0" fmla="*/ 4008 h 67832"/>
                  <a:gd name="connsiteX1" fmla="*/ 33037 w 33036"/>
                  <a:gd name="connsiteY1" fmla="*/ 12898 h 67832"/>
                  <a:gd name="connsiteX2" fmla="*/ 9433 w 33036"/>
                  <a:gd name="connsiteY2" fmla="*/ 51215 h 67832"/>
                  <a:gd name="connsiteX3" fmla="*/ 2996 w 33036"/>
                  <a:gd name="connsiteY3" fmla="*/ 4161 h 6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36" h="67832">
                    <a:moveTo>
                      <a:pt x="2996" y="4008"/>
                    </a:moveTo>
                    <a:cubicBezTo>
                      <a:pt x="2996" y="4008"/>
                      <a:pt x="-14016" y="141490"/>
                      <a:pt x="33037" y="12898"/>
                    </a:cubicBezTo>
                    <a:cubicBezTo>
                      <a:pt x="33037" y="12898"/>
                      <a:pt x="18016" y="31903"/>
                      <a:pt x="9433" y="51215"/>
                    </a:cubicBezTo>
                    <a:cubicBezTo>
                      <a:pt x="9433" y="51215"/>
                      <a:pt x="9433" y="-17296"/>
                      <a:pt x="2996" y="41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4" name="Vrije vorm: vorm 1963">
                <a:extLst>
                  <a:ext uri="{FF2B5EF4-FFF2-40B4-BE49-F238E27FC236}">
                    <a16:creationId xmlns:a16="http://schemas.microsoft.com/office/drawing/2014/main" id="{654B92F9-104D-10F0-1241-36DACCEB4887}"/>
                  </a:ext>
                </a:extLst>
              </p:cNvPr>
              <p:cNvSpPr/>
              <p:nvPr/>
            </p:nvSpPr>
            <p:spPr>
              <a:xfrm>
                <a:off x="7763096" y="5823516"/>
                <a:ext cx="406900" cy="143179"/>
              </a:xfrm>
              <a:custGeom>
                <a:avLst/>
                <a:gdLst>
                  <a:gd name="connsiteX0" fmla="*/ 0 w 406900"/>
                  <a:gd name="connsiteY0" fmla="*/ 143179 h 143179"/>
                  <a:gd name="connsiteX1" fmla="*/ 230056 w 406900"/>
                  <a:gd name="connsiteY1" fmla="*/ 103789 h 143179"/>
                  <a:gd name="connsiteX2" fmla="*/ 389608 w 406900"/>
                  <a:gd name="connsiteY2" fmla="*/ 14281 h 143179"/>
                  <a:gd name="connsiteX3" fmla="*/ 406008 w 406900"/>
                  <a:gd name="connsiteY3" fmla="*/ 27 h 143179"/>
                  <a:gd name="connsiteX4" fmla="*/ 376120 w 406900"/>
                  <a:gd name="connsiteY4" fmla="*/ 12288 h 143179"/>
                  <a:gd name="connsiteX5" fmla="*/ 254425 w 406900"/>
                  <a:gd name="connsiteY5" fmla="*/ 81566 h 143179"/>
                  <a:gd name="connsiteX6" fmla="*/ 205073 w 406900"/>
                  <a:gd name="connsiteY6" fmla="*/ 99345 h 143179"/>
                  <a:gd name="connsiteX7" fmla="*/ 12108 w 406900"/>
                  <a:gd name="connsiteY7" fmla="*/ 133370 h 143179"/>
                  <a:gd name="connsiteX8" fmla="*/ 0 w 406900"/>
                  <a:gd name="connsiteY8" fmla="*/ 143179 h 1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6900" h="143179">
                    <a:moveTo>
                      <a:pt x="0" y="143179"/>
                    </a:moveTo>
                    <a:cubicBezTo>
                      <a:pt x="0" y="143179"/>
                      <a:pt x="222393" y="105475"/>
                      <a:pt x="230056" y="103789"/>
                    </a:cubicBezTo>
                    <a:cubicBezTo>
                      <a:pt x="237719" y="101950"/>
                      <a:pt x="389608" y="14281"/>
                      <a:pt x="389608" y="14281"/>
                    </a:cubicBezTo>
                    <a:cubicBezTo>
                      <a:pt x="402329" y="6924"/>
                      <a:pt x="409532" y="487"/>
                      <a:pt x="406008" y="27"/>
                    </a:cubicBezTo>
                    <a:cubicBezTo>
                      <a:pt x="402329" y="-433"/>
                      <a:pt x="388842" y="5085"/>
                      <a:pt x="376120" y="12288"/>
                    </a:cubicBezTo>
                    <a:lnTo>
                      <a:pt x="254425" y="81566"/>
                    </a:lnTo>
                    <a:cubicBezTo>
                      <a:pt x="241704" y="88769"/>
                      <a:pt x="219480" y="96892"/>
                      <a:pt x="205073" y="99345"/>
                    </a:cubicBezTo>
                    <a:lnTo>
                      <a:pt x="12108" y="133370"/>
                    </a:lnTo>
                    <a:lnTo>
                      <a:pt x="0" y="143179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5" name="Vrije vorm: vorm 1964">
                <a:extLst>
                  <a:ext uri="{FF2B5EF4-FFF2-40B4-BE49-F238E27FC236}">
                    <a16:creationId xmlns:a16="http://schemas.microsoft.com/office/drawing/2014/main" id="{47237DCD-5CBF-CAC1-C21A-163CD426760F}"/>
                  </a:ext>
                </a:extLst>
              </p:cNvPr>
              <p:cNvSpPr/>
              <p:nvPr/>
            </p:nvSpPr>
            <p:spPr>
              <a:xfrm>
                <a:off x="8016509" y="5921091"/>
                <a:ext cx="151192" cy="16682"/>
              </a:xfrm>
              <a:custGeom>
                <a:avLst/>
                <a:gdLst>
                  <a:gd name="connsiteX0" fmla="*/ 247 w 151192"/>
                  <a:gd name="connsiteY0" fmla="*/ 2996 h 16682"/>
                  <a:gd name="connsiteX1" fmla="*/ 28908 w 151192"/>
                  <a:gd name="connsiteY1" fmla="*/ 390 h 16682"/>
                  <a:gd name="connsiteX2" fmla="*/ 128225 w 151192"/>
                  <a:gd name="connsiteY2" fmla="*/ 7901 h 16682"/>
                  <a:gd name="connsiteX3" fmla="*/ 150909 w 151192"/>
                  <a:gd name="connsiteY3" fmla="*/ 14031 h 16682"/>
                  <a:gd name="connsiteX4" fmla="*/ 120408 w 151192"/>
                  <a:gd name="connsiteY4" fmla="*/ 16330 h 16682"/>
                  <a:gd name="connsiteX5" fmla="*/ 24463 w 151192"/>
                  <a:gd name="connsiteY5" fmla="*/ 9433 h 16682"/>
                  <a:gd name="connsiteX6" fmla="*/ 93 w 151192"/>
                  <a:gd name="connsiteY6" fmla="*/ 2996 h 1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192" h="16682">
                    <a:moveTo>
                      <a:pt x="247" y="2996"/>
                    </a:moveTo>
                    <a:cubicBezTo>
                      <a:pt x="1473" y="544"/>
                      <a:pt x="14347" y="-682"/>
                      <a:pt x="28908" y="390"/>
                    </a:cubicBezTo>
                    <a:lnTo>
                      <a:pt x="128225" y="7901"/>
                    </a:lnTo>
                    <a:cubicBezTo>
                      <a:pt x="142786" y="8973"/>
                      <a:pt x="153054" y="11732"/>
                      <a:pt x="150909" y="14031"/>
                    </a:cubicBezTo>
                    <a:cubicBezTo>
                      <a:pt x="148763" y="16330"/>
                      <a:pt x="135122" y="17250"/>
                      <a:pt x="120408" y="16330"/>
                    </a:cubicBezTo>
                    <a:lnTo>
                      <a:pt x="24463" y="9433"/>
                    </a:lnTo>
                    <a:cubicBezTo>
                      <a:pt x="9903" y="8360"/>
                      <a:pt x="-1133" y="5448"/>
                      <a:pt x="93" y="2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6" name="Vrije vorm: vorm 1965">
                <a:extLst>
                  <a:ext uri="{FF2B5EF4-FFF2-40B4-BE49-F238E27FC236}">
                    <a16:creationId xmlns:a16="http://schemas.microsoft.com/office/drawing/2014/main" id="{5ED04C24-4F11-99AB-F87B-0D0FF95AD8D0}"/>
                  </a:ext>
                </a:extLst>
              </p:cNvPr>
              <p:cNvSpPr/>
              <p:nvPr/>
            </p:nvSpPr>
            <p:spPr>
              <a:xfrm>
                <a:off x="7781335" y="5722930"/>
                <a:ext cx="217112" cy="170809"/>
              </a:xfrm>
              <a:custGeom>
                <a:avLst/>
                <a:gdLst>
                  <a:gd name="connsiteX0" fmla="*/ 2606 w 217112"/>
                  <a:gd name="connsiteY0" fmla="*/ 162380 h 170809"/>
                  <a:gd name="connsiteX1" fmla="*/ 20998 w 217112"/>
                  <a:gd name="connsiteY1" fmla="*/ 145214 h 170809"/>
                  <a:gd name="connsiteX2" fmla="*/ 86443 w 217112"/>
                  <a:gd name="connsiteY2" fmla="*/ 120998 h 170809"/>
                  <a:gd name="connsiteX3" fmla="*/ 128592 w 217112"/>
                  <a:gd name="connsiteY3" fmla="*/ 91723 h 170809"/>
                  <a:gd name="connsiteX4" fmla="*/ 215342 w 217112"/>
                  <a:gd name="connsiteY4" fmla="*/ 836 h 170809"/>
                  <a:gd name="connsiteX5" fmla="*/ 206759 w 217112"/>
                  <a:gd name="connsiteY5" fmla="*/ 23979 h 170809"/>
                  <a:gd name="connsiteX6" fmla="*/ 135489 w 217112"/>
                  <a:gd name="connsiteY6" fmla="*/ 107204 h 170809"/>
                  <a:gd name="connsiteX7" fmla="*/ 92421 w 217112"/>
                  <a:gd name="connsiteY7" fmla="*/ 135865 h 170809"/>
                  <a:gd name="connsiteX8" fmla="*/ 38470 w 217112"/>
                  <a:gd name="connsiteY8" fmla="*/ 155636 h 170809"/>
                  <a:gd name="connsiteX9" fmla="*/ 0 w 217112"/>
                  <a:gd name="connsiteY9" fmla="*/ 170810 h 170809"/>
                  <a:gd name="connsiteX10" fmla="*/ 2452 w 217112"/>
                  <a:gd name="connsiteY10" fmla="*/ 162227 h 17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7112" h="170809">
                    <a:moveTo>
                      <a:pt x="2606" y="162380"/>
                    </a:moveTo>
                    <a:cubicBezTo>
                      <a:pt x="2606" y="162380"/>
                      <a:pt x="9962" y="150119"/>
                      <a:pt x="20998" y="145214"/>
                    </a:cubicBezTo>
                    <a:cubicBezTo>
                      <a:pt x="32033" y="140310"/>
                      <a:pt x="86443" y="120998"/>
                      <a:pt x="86443" y="120998"/>
                    </a:cubicBezTo>
                    <a:cubicBezTo>
                      <a:pt x="100237" y="116093"/>
                      <a:pt x="119243" y="102912"/>
                      <a:pt x="128592" y="91723"/>
                    </a:cubicBezTo>
                    <a:cubicBezTo>
                      <a:pt x="128592" y="91723"/>
                      <a:pt x="214269" y="-10200"/>
                      <a:pt x="215342" y="836"/>
                    </a:cubicBezTo>
                    <a:cubicBezTo>
                      <a:pt x="216568" y="11871"/>
                      <a:pt x="221472" y="2062"/>
                      <a:pt x="206759" y="23979"/>
                    </a:cubicBezTo>
                    <a:cubicBezTo>
                      <a:pt x="192045" y="46050"/>
                      <a:pt x="135489" y="107204"/>
                      <a:pt x="135489" y="107204"/>
                    </a:cubicBezTo>
                    <a:cubicBezTo>
                      <a:pt x="125527" y="117932"/>
                      <a:pt x="106215" y="130807"/>
                      <a:pt x="92421" y="135865"/>
                    </a:cubicBezTo>
                    <a:lnTo>
                      <a:pt x="38470" y="155636"/>
                    </a:lnTo>
                    <a:cubicBezTo>
                      <a:pt x="24676" y="160694"/>
                      <a:pt x="7510" y="167438"/>
                      <a:pt x="0" y="170810"/>
                    </a:cubicBezTo>
                    <a:lnTo>
                      <a:pt x="2452" y="162227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7" name="Vrije vorm: vorm 1966">
                <a:extLst>
                  <a:ext uri="{FF2B5EF4-FFF2-40B4-BE49-F238E27FC236}">
                    <a16:creationId xmlns:a16="http://schemas.microsoft.com/office/drawing/2014/main" id="{C85DD7A7-41FA-6104-7F48-F778D2F854FA}"/>
                  </a:ext>
                </a:extLst>
              </p:cNvPr>
              <p:cNvSpPr/>
              <p:nvPr/>
            </p:nvSpPr>
            <p:spPr>
              <a:xfrm>
                <a:off x="7915337" y="5687693"/>
                <a:ext cx="236843" cy="164664"/>
              </a:xfrm>
              <a:custGeom>
                <a:avLst/>
                <a:gdLst>
                  <a:gd name="connsiteX0" fmla="*/ 5626 w 236843"/>
                  <a:gd name="connsiteY0" fmla="*/ 164511 h 164664"/>
                  <a:gd name="connsiteX1" fmla="*/ 163338 w 236843"/>
                  <a:gd name="connsiteY1" fmla="*/ 82666 h 164664"/>
                  <a:gd name="connsiteX2" fmla="*/ 236754 w 236843"/>
                  <a:gd name="connsiteY2" fmla="*/ 5572 h 164664"/>
                  <a:gd name="connsiteX3" fmla="*/ 218362 w 236843"/>
                  <a:gd name="connsiteY3" fmla="*/ 9251 h 164664"/>
                  <a:gd name="connsiteX4" fmla="*/ 149850 w 236843"/>
                  <a:gd name="connsiteY4" fmla="*/ 78988 h 164664"/>
                  <a:gd name="connsiteX5" fmla="*/ 10377 w 236843"/>
                  <a:gd name="connsiteY5" fmla="*/ 149951 h 164664"/>
                  <a:gd name="connsiteX6" fmla="*/ 5472 w 236843"/>
                  <a:gd name="connsiteY6" fmla="*/ 164664 h 16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843" h="164664">
                    <a:moveTo>
                      <a:pt x="5626" y="164511"/>
                    </a:moveTo>
                    <a:cubicBezTo>
                      <a:pt x="5626" y="164511"/>
                      <a:pt x="138969" y="102131"/>
                      <a:pt x="163338" y="82666"/>
                    </a:cubicBezTo>
                    <a:cubicBezTo>
                      <a:pt x="187862" y="63048"/>
                      <a:pt x="236754" y="5572"/>
                      <a:pt x="236754" y="5572"/>
                    </a:cubicBezTo>
                    <a:cubicBezTo>
                      <a:pt x="236754" y="5572"/>
                      <a:pt x="239206" y="-9142"/>
                      <a:pt x="218362" y="9251"/>
                    </a:cubicBezTo>
                    <a:cubicBezTo>
                      <a:pt x="197518" y="27643"/>
                      <a:pt x="159660" y="72857"/>
                      <a:pt x="149850" y="78988"/>
                    </a:cubicBezTo>
                    <a:cubicBezTo>
                      <a:pt x="140042" y="85118"/>
                      <a:pt x="10377" y="149951"/>
                      <a:pt x="10377" y="149951"/>
                    </a:cubicBezTo>
                    <a:cubicBezTo>
                      <a:pt x="10377" y="149951"/>
                      <a:pt x="-9242" y="164664"/>
                      <a:pt x="5472" y="164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8" name="Vrije vorm: vorm 1967">
                <a:extLst>
                  <a:ext uri="{FF2B5EF4-FFF2-40B4-BE49-F238E27FC236}">
                    <a16:creationId xmlns:a16="http://schemas.microsoft.com/office/drawing/2014/main" id="{841E363E-273D-8781-01AE-D0888FDBD29F}"/>
                  </a:ext>
                </a:extLst>
              </p:cNvPr>
              <p:cNvSpPr/>
              <p:nvPr/>
            </p:nvSpPr>
            <p:spPr>
              <a:xfrm>
                <a:off x="8143299" y="5641937"/>
                <a:ext cx="101010" cy="88149"/>
              </a:xfrm>
              <a:custGeom>
                <a:avLst/>
                <a:gdLst>
                  <a:gd name="connsiteX0" fmla="*/ 13696 w 101010"/>
                  <a:gd name="connsiteY0" fmla="*/ 67268 h 88149"/>
                  <a:gd name="connsiteX1" fmla="*/ 50481 w 101010"/>
                  <a:gd name="connsiteY1" fmla="*/ 43971 h 88149"/>
                  <a:gd name="connsiteX2" fmla="*/ 100600 w 101010"/>
                  <a:gd name="connsiteY2" fmla="*/ 3661 h 88149"/>
                  <a:gd name="connsiteX3" fmla="*/ 54006 w 101010"/>
                  <a:gd name="connsiteY3" fmla="*/ 58685 h 88149"/>
                  <a:gd name="connsiteX4" fmla="*/ 56 w 101010"/>
                  <a:gd name="connsiteY4" fmla="*/ 84127 h 88149"/>
                  <a:gd name="connsiteX5" fmla="*/ 13696 w 101010"/>
                  <a:gd name="connsiteY5" fmla="*/ 67114 h 8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010" h="88149">
                    <a:moveTo>
                      <a:pt x="13696" y="67268"/>
                    </a:moveTo>
                    <a:cubicBezTo>
                      <a:pt x="13696" y="67268"/>
                      <a:pt x="35767" y="59911"/>
                      <a:pt x="50481" y="43971"/>
                    </a:cubicBezTo>
                    <a:cubicBezTo>
                      <a:pt x="65195" y="28031"/>
                      <a:pt x="105504" y="-12278"/>
                      <a:pt x="100600" y="3661"/>
                    </a:cubicBezTo>
                    <a:cubicBezTo>
                      <a:pt x="95695" y="19601"/>
                      <a:pt x="54006" y="58685"/>
                      <a:pt x="54006" y="58685"/>
                    </a:cubicBezTo>
                    <a:cubicBezTo>
                      <a:pt x="54006" y="58685"/>
                      <a:pt x="976" y="101140"/>
                      <a:pt x="56" y="84127"/>
                    </a:cubicBezTo>
                    <a:cubicBezTo>
                      <a:pt x="-1017" y="67114"/>
                      <a:pt x="13696" y="67114"/>
                      <a:pt x="13696" y="671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9" name="Vrije vorm: vorm 1968">
                <a:extLst>
                  <a:ext uri="{FF2B5EF4-FFF2-40B4-BE49-F238E27FC236}">
                    <a16:creationId xmlns:a16="http://schemas.microsoft.com/office/drawing/2014/main" id="{E3A3B4A3-A41D-6DF4-F48E-D47A598AC494}"/>
                  </a:ext>
                </a:extLst>
              </p:cNvPr>
              <p:cNvSpPr/>
              <p:nvPr/>
            </p:nvSpPr>
            <p:spPr>
              <a:xfrm>
                <a:off x="8143102" y="5549423"/>
                <a:ext cx="29953" cy="118726"/>
              </a:xfrm>
              <a:custGeom>
                <a:avLst/>
                <a:gdLst>
                  <a:gd name="connsiteX0" fmla="*/ 406 w 29953"/>
                  <a:gd name="connsiteY0" fmla="*/ 113341 h 118726"/>
                  <a:gd name="connsiteX1" fmla="*/ 22477 w 29953"/>
                  <a:gd name="connsiteY1" fmla="*/ 4521 h 118726"/>
                  <a:gd name="connsiteX2" fmla="*/ 29833 w 29953"/>
                  <a:gd name="connsiteY2" fmla="*/ 10651 h 118726"/>
                  <a:gd name="connsiteX3" fmla="*/ 13893 w 29953"/>
                  <a:gd name="connsiteY3" fmla="*/ 86519 h 118726"/>
                  <a:gd name="connsiteX4" fmla="*/ 406 w 29953"/>
                  <a:gd name="connsiteY4" fmla="*/ 113495 h 11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118726">
                    <a:moveTo>
                      <a:pt x="406" y="113341"/>
                    </a:moveTo>
                    <a:cubicBezTo>
                      <a:pt x="-2813" y="107977"/>
                      <a:pt x="13893" y="16782"/>
                      <a:pt x="22477" y="4521"/>
                    </a:cubicBezTo>
                    <a:cubicBezTo>
                      <a:pt x="22477" y="4521"/>
                      <a:pt x="31060" y="-8967"/>
                      <a:pt x="29833" y="10651"/>
                    </a:cubicBezTo>
                    <a:cubicBezTo>
                      <a:pt x="28607" y="30270"/>
                      <a:pt x="16346" y="66901"/>
                      <a:pt x="13893" y="86519"/>
                    </a:cubicBezTo>
                    <a:cubicBezTo>
                      <a:pt x="11441" y="106138"/>
                      <a:pt x="10215" y="129281"/>
                      <a:pt x="406" y="1134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70" name="Vrije vorm: vorm 1969">
                <a:extLst>
                  <a:ext uri="{FF2B5EF4-FFF2-40B4-BE49-F238E27FC236}">
                    <a16:creationId xmlns:a16="http://schemas.microsoft.com/office/drawing/2014/main" id="{A69384A7-7316-EC98-0B9A-764AE1160298}"/>
                  </a:ext>
                </a:extLst>
              </p:cNvPr>
              <p:cNvSpPr/>
              <p:nvPr/>
            </p:nvSpPr>
            <p:spPr>
              <a:xfrm>
                <a:off x="8111899" y="5619555"/>
                <a:ext cx="238300" cy="151596"/>
              </a:xfrm>
              <a:custGeom>
                <a:avLst/>
                <a:gdLst>
                  <a:gd name="connsiteX0" fmla="*/ 14442 w 238300"/>
                  <a:gd name="connsiteY0" fmla="*/ 149577 h 151596"/>
                  <a:gd name="connsiteX1" fmla="*/ 184417 w 238300"/>
                  <a:gd name="connsiteY1" fmla="*/ 82293 h 151596"/>
                  <a:gd name="connsiteX2" fmla="*/ 238214 w 238300"/>
                  <a:gd name="connsiteY2" fmla="*/ 2747 h 151596"/>
                  <a:gd name="connsiteX3" fmla="*/ 227178 w 238300"/>
                  <a:gd name="connsiteY3" fmla="*/ 12556 h 151596"/>
                  <a:gd name="connsiteX4" fmla="*/ 177060 w 238300"/>
                  <a:gd name="connsiteY4" fmla="*/ 72483 h 151596"/>
                  <a:gd name="connsiteX5" fmla="*/ 20420 w 238300"/>
                  <a:gd name="connsiteY5" fmla="*/ 137316 h 151596"/>
                  <a:gd name="connsiteX6" fmla="*/ 14290 w 238300"/>
                  <a:gd name="connsiteY6" fmla="*/ 149577 h 151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300" h="151596">
                    <a:moveTo>
                      <a:pt x="14442" y="149577"/>
                    </a:moveTo>
                    <a:cubicBezTo>
                      <a:pt x="21339" y="147892"/>
                      <a:pt x="169703" y="90876"/>
                      <a:pt x="184417" y="82293"/>
                    </a:cubicBezTo>
                    <a:cubicBezTo>
                      <a:pt x="199131" y="73710"/>
                      <a:pt x="236988" y="12556"/>
                      <a:pt x="238214" y="2747"/>
                    </a:cubicBezTo>
                    <a:cubicBezTo>
                      <a:pt x="239440" y="-7063"/>
                      <a:pt x="227178" y="12556"/>
                      <a:pt x="227178" y="12556"/>
                    </a:cubicBezTo>
                    <a:cubicBezTo>
                      <a:pt x="227178" y="12556"/>
                      <a:pt x="194226" y="63900"/>
                      <a:pt x="177060" y="72483"/>
                    </a:cubicBezTo>
                    <a:cubicBezTo>
                      <a:pt x="159894" y="81067"/>
                      <a:pt x="20420" y="137316"/>
                      <a:pt x="20420" y="137316"/>
                    </a:cubicBezTo>
                    <a:cubicBezTo>
                      <a:pt x="20420" y="137316"/>
                      <a:pt x="-21115" y="158007"/>
                      <a:pt x="14290" y="1495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71" name="Vrije vorm: vorm 1970">
                <a:extLst>
                  <a:ext uri="{FF2B5EF4-FFF2-40B4-BE49-F238E27FC236}">
                    <a16:creationId xmlns:a16="http://schemas.microsoft.com/office/drawing/2014/main" id="{54D1C30E-8D47-B866-C899-FEF2D018FCD9}"/>
                  </a:ext>
                </a:extLst>
              </p:cNvPr>
              <p:cNvSpPr/>
              <p:nvPr/>
            </p:nvSpPr>
            <p:spPr>
              <a:xfrm>
                <a:off x="8319613" y="5655261"/>
                <a:ext cx="125526" cy="43621"/>
              </a:xfrm>
              <a:custGeom>
                <a:avLst/>
                <a:gdLst>
                  <a:gd name="connsiteX0" fmla="*/ 0 w 125526"/>
                  <a:gd name="connsiteY0" fmla="*/ 38004 h 43621"/>
                  <a:gd name="connsiteX1" fmla="*/ 59927 w 125526"/>
                  <a:gd name="connsiteY1" fmla="*/ 38004 h 43621"/>
                  <a:gd name="connsiteX2" fmla="*/ 125527 w 125526"/>
                  <a:gd name="connsiteY2" fmla="*/ 1986 h 43621"/>
                  <a:gd name="connsiteX3" fmla="*/ 110046 w 125526"/>
                  <a:gd name="connsiteY3" fmla="*/ 3826 h 43621"/>
                  <a:gd name="connsiteX4" fmla="*/ 58701 w 125526"/>
                  <a:gd name="connsiteY4" fmla="*/ 31874 h 43621"/>
                  <a:gd name="connsiteX5" fmla="*/ 0 w 125526"/>
                  <a:gd name="connsiteY5" fmla="*/ 38004 h 43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526" h="43621">
                    <a:moveTo>
                      <a:pt x="0" y="38004"/>
                    </a:moveTo>
                    <a:cubicBezTo>
                      <a:pt x="0" y="46741"/>
                      <a:pt x="46440" y="44135"/>
                      <a:pt x="59927" y="38004"/>
                    </a:cubicBezTo>
                    <a:cubicBezTo>
                      <a:pt x="73415" y="31874"/>
                      <a:pt x="104376" y="30801"/>
                      <a:pt x="125527" y="1986"/>
                    </a:cubicBezTo>
                    <a:cubicBezTo>
                      <a:pt x="125527" y="1986"/>
                      <a:pt x="122308" y="-3531"/>
                      <a:pt x="110046" y="3826"/>
                    </a:cubicBezTo>
                    <a:cubicBezTo>
                      <a:pt x="97785" y="11182"/>
                      <a:pt x="66059" y="30801"/>
                      <a:pt x="58701" y="31874"/>
                    </a:cubicBezTo>
                    <a:cubicBezTo>
                      <a:pt x="51344" y="33100"/>
                      <a:pt x="0" y="28195"/>
                      <a:pt x="0" y="380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972" name="!!boom">
            <a:extLst>
              <a:ext uri="{FF2B5EF4-FFF2-40B4-BE49-F238E27FC236}">
                <a16:creationId xmlns:a16="http://schemas.microsoft.com/office/drawing/2014/main" id="{A7CE1B39-D7F1-D9FB-9CB9-8CE7DE0AA4DB}"/>
              </a:ext>
            </a:extLst>
          </p:cNvPr>
          <p:cNvGrpSpPr/>
          <p:nvPr/>
        </p:nvGrpSpPr>
        <p:grpSpPr>
          <a:xfrm>
            <a:off x="10362793" y="5273674"/>
            <a:ext cx="654805" cy="746340"/>
            <a:chOff x="10362793" y="5273674"/>
            <a:chExt cx="654805" cy="746340"/>
          </a:xfrm>
        </p:grpSpPr>
        <p:grpSp>
          <p:nvGrpSpPr>
            <p:cNvPr id="1973" name="Graphic 1454">
              <a:extLst>
                <a:ext uri="{FF2B5EF4-FFF2-40B4-BE49-F238E27FC236}">
                  <a16:creationId xmlns:a16="http://schemas.microsoft.com/office/drawing/2014/main" id="{FD05BF0F-3AF8-9730-6BEF-0A76FA7A33CB}"/>
                </a:ext>
              </a:extLst>
            </p:cNvPr>
            <p:cNvGrpSpPr/>
            <p:nvPr/>
          </p:nvGrpSpPr>
          <p:grpSpPr>
            <a:xfrm>
              <a:off x="10383529" y="5273674"/>
              <a:ext cx="574358" cy="746340"/>
              <a:chOff x="10383529" y="5273674"/>
              <a:chExt cx="574358" cy="746340"/>
            </a:xfrm>
            <a:solidFill>
              <a:srgbClr val="392315"/>
            </a:solidFill>
          </p:grpSpPr>
          <p:sp>
            <p:nvSpPr>
              <p:cNvPr id="1974" name="Vrije vorm: vorm 1973">
                <a:extLst>
                  <a:ext uri="{FF2B5EF4-FFF2-40B4-BE49-F238E27FC236}">
                    <a16:creationId xmlns:a16="http://schemas.microsoft.com/office/drawing/2014/main" id="{E559EB0D-7737-4463-A64C-2126EBA20596}"/>
                  </a:ext>
                </a:extLst>
              </p:cNvPr>
              <p:cNvSpPr/>
              <p:nvPr/>
            </p:nvSpPr>
            <p:spPr>
              <a:xfrm>
                <a:off x="10588220" y="5368700"/>
                <a:ext cx="164946" cy="648813"/>
              </a:xfrm>
              <a:custGeom>
                <a:avLst/>
                <a:gdLst>
                  <a:gd name="connsiteX0" fmla="*/ 156861 w 164946"/>
                  <a:gd name="connsiteY0" fmla="*/ 646888 h 648813"/>
                  <a:gd name="connsiteX1" fmla="*/ 163451 w 164946"/>
                  <a:gd name="connsiteY1" fmla="*/ 598609 h 648813"/>
                  <a:gd name="connsiteX2" fmla="*/ 118850 w 164946"/>
                  <a:gd name="connsiteY2" fmla="*/ 345103 h 648813"/>
                  <a:gd name="connsiteX3" fmla="*/ 115632 w 164946"/>
                  <a:gd name="connsiteY3" fmla="*/ 273220 h 648813"/>
                  <a:gd name="connsiteX4" fmla="*/ 138162 w 164946"/>
                  <a:gd name="connsiteY4" fmla="*/ 14810 h 648813"/>
                  <a:gd name="connsiteX5" fmla="*/ 136936 w 164946"/>
                  <a:gd name="connsiteY5" fmla="*/ 14503 h 648813"/>
                  <a:gd name="connsiteX6" fmla="*/ 100918 w 164946"/>
                  <a:gd name="connsiteY6" fmla="*/ 304640 h 648813"/>
                  <a:gd name="connsiteX7" fmla="*/ 78388 w 164946"/>
                  <a:gd name="connsiteY7" fmla="*/ 307706 h 648813"/>
                  <a:gd name="connsiteX8" fmla="*/ 8498 w 164946"/>
                  <a:gd name="connsiteY8" fmla="*/ 183558 h 648813"/>
                  <a:gd name="connsiteX9" fmla="*/ 5585 w 164946"/>
                  <a:gd name="connsiteY9" fmla="*/ 185091 h 648813"/>
                  <a:gd name="connsiteX10" fmla="*/ 99232 w 164946"/>
                  <a:gd name="connsiteY10" fmla="*/ 392309 h 648813"/>
                  <a:gd name="connsiteX11" fmla="*/ 115938 w 164946"/>
                  <a:gd name="connsiteY11" fmla="*/ 462506 h 648813"/>
                  <a:gd name="connsiteX12" fmla="*/ 115938 w 164946"/>
                  <a:gd name="connsiteY12" fmla="*/ 468331 h 648813"/>
                  <a:gd name="connsiteX13" fmla="*/ 95093 w 164946"/>
                  <a:gd name="connsiteY13" fmla="*/ 475687 h 648813"/>
                  <a:gd name="connsiteX14" fmla="*/ 32407 w 164946"/>
                  <a:gd name="connsiteY14" fmla="*/ 394915 h 648813"/>
                  <a:gd name="connsiteX15" fmla="*/ 28728 w 164946"/>
                  <a:gd name="connsiteY15" fmla="*/ 397674 h 648813"/>
                  <a:gd name="connsiteX16" fmla="*/ 107202 w 164946"/>
                  <a:gd name="connsiteY16" fmla="*/ 529791 h 648813"/>
                  <a:gd name="connsiteX17" fmla="*/ 132644 w 164946"/>
                  <a:gd name="connsiteY17" fmla="*/ 597842 h 648813"/>
                  <a:gd name="connsiteX18" fmla="*/ 137242 w 164946"/>
                  <a:gd name="connsiteY18" fmla="*/ 622671 h 648813"/>
                  <a:gd name="connsiteX19" fmla="*/ 156708 w 164946"/>
                  <a:gd name="connsiteY19" fmla="*/ 646888 h 648813"/>
                  <a:gd name="connsiteX20" fmla="*/ 156708 w 164946"/>
                  <a:gd name="connsiteY20" fmla="*/ 646888 h 648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4946" h="648813">
                    <a:moveTo>
                      <a:pt x="156861" y="646888"/>
                    </a:moveTo>
                    <a:cubicBezTo>
                      <a:pt x="164064" y="640297"/>
                      <a:pt x="166976" y="618687"/>
                      <a:pt x="163451" y="598609"/>
                    </a:cubicBezTo>
                    <a:lnTo>
                      <a:pt x="118850" y="345103"/>
                    </a:lnTo>
                    <a:cubicBezTo>
                      <a:pt x="115325" y="325178"/>
                      <a:pt x="113946" y="292839"/>
                      <a:pt x="115632" y="273220"/>
                    </a:cubicBezTo>
                    <a:lnTo>
                      <a:pt x="138162" y="14810"/>
                    </a:lnTo>
                    <a:cubicBezTo>
                      <a:pt x="139847" y="-4808"/>
                      <a:pt x="139235" y="-4962"/>
                      <a:pt x="136936" y="14503"/>
                    </a:cubicBezTo>
                    <a:lnTo>
                      <a:pt x="100918" y="304640"/>
                    </a:lnTo>
                    <a:cubicBezTo>
                      <a:pt x="98466" y="324105"/>
                      <a:pt x="88350" y="325331"/>
                      <a:pt x="78388" y="307706"/>
                    </a:cubicBezTo>
                    <a:lnTo>
                      <a:pt x="8498" y="183558"/>
                    </a:lnTo>
                    <a:cubicBezTo>
                      <a:pt x="-1619" y="165779"/>
                      <a:pt x="-2845" y="166545"/>
                      <a:pt x="5585" y="185091"/>
                    </a:cubicBezTo>
                    <a:lnTo>
                      <a:pt x="99232" y="392309"/>
                    </a:lnTo>
                    <a:cubicBezTo>
                      <a:pt x="107662" y="410855"/>
                      <a:pt x="115172" y="442581"/>
                      <a:pt x="115938" y="462506"/>
                    </a:cubicBezTo>
                    <a:lnTo>
                      <a:pt x="115938" y="468331"/>
                    </a:lnTo>
                    <a:cubicBezTo>
                      <a:pt x="116857" y="488255"/>
                      <a:pt x="107355" y="491627"/>
                      <a:pt x="95093" y="475687"/>
                    </a:cubicBezTo>
                    <a:lnTo>
                      <a:pt x="32407" y="394915"/>
                    </a:lnTo>
                    <a:cubicBezTo>
                      <a:pt x="19993" y="378975"/>
                      <a:pt x="18459" y="380355"/>
                      <a:pt x="28728" y="397674"/>
                    </a:cubicBezTo>
                    <a:lnTo>
                      <a:pt x="107202" y="529791"/>
                    </a:lnTo>
                    <a:cubicBezTo>
                      <a:pt x="117624" y="547417"/>
                      <a:pt x="129119" y="577917"/>
                      <a:pt x="132644" y="597842"/>
                    </a:cubicBezTo>
                    <a:lnTo>
                      <a:pt x="137242" y="622671"/>
                    </a:lnTo>
                    <a:cubicBezTo>
                      <a:pt x="140768" y="642596"/>
                      <a:pt x="149657" y="653479"/>
                      <a:pt x="156708" y="646888"/>
                    </a:cubicBezTo>
                    <a:cubicBezTo>
                      <a:pt x="163911" y="640297"/>
                      <a:pt x="149657" y="653479"/>
                      <a:pt x="156708" y="646888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75" name="Vrije vorm: vorm 1974">
                <a:extLst>
                  <a:ext uri="{FF2B5EF4-FFF2-40B4-BE49-F238E27FC236}">
                    <a16:creationId xmlns:a16="http://schemas.microsoft.com/office/drawing/2014/main" id="{99F280A9-C7D1-0993-3CE8-615D9E2DE116}"/>
                  </a:ext>
                </a:extLst>
              </p:cNvPr>
              <p:cNvSpPr/>
              <p:nvPr/>
            </p:nvSpPr>
            <p:spPr>
              <a:xfrm>
                <a:off x="10740353" y="5273674"/>
                <a:ext cx="217534" cy="745868"/>
              </a:xfrm>
              <a:custGeom>
                <a:avLst/>
                <a:gdLst>
                  <a:gd name="connsiteX0" fmla="*/ 7640 w 217534"/>
                  <a:gd name="connsiteY0" fmla="*/ 742373 h 745868"/>
                  <a:gd name="connsiteX1" fmla="*/ 2888 w 217534"/>
                  <a:gd name="connsiteY1" fmla="*/ 684285 h 745868"/>
                  <a:gd name="connsiteX2" fmla="*/ 69560 w 217534"/>
                  <a:gd name="connsiteY2" fmla="*/ 406563 h 745868"/>
                  <a:gd name="connsiteX3" fmla="*/ 77683 w 217534"/>
                  <a:gd name="connsiteY3" fmla="*/ 324411 h 745868"/>
                  <a:gd name="connsiteX4" fmla="*/ 67108 w 217534"/>
                  <a:gd name="connsiteY4" fmla="*/ 17415 h 745868"/>
                  <a:gd name="connsiteX5" fmla="*/ 68640 w 217534"/>
                  <a:gd name="connsiteY5" fmla="*/ 17415 h 745868"/>
                  <a:gd name="connsiteX6" fmla="*/ 92857 w 217534"/>
                  <a:gd name="connsiteY6" fmla="*/ 365641 h 745868"/>
                  <a:gd name="connsiteX7" fmla="*/ 118759 w 217534"/>
                  <a:gd name="connsiteY7" fmla="*/ 377136 h 745868"/>
                  <a:gd name="connsiteX8" fmla="*/ 207042 w 217534"/>
                  <a:gd name="connsiteY8" fmla="*/ 258046 h 745868"/>
                  <a:gd name="connsiteX9" fmla="*/ 210260 w 217534"/>
                  <a:gd name="connsiteY9" fmla="*/ 260805 h 745868"/>
                  <a:gd name="connsiteX10" fmla="*/ 89331 w 217534"/>
                  <a:gd name="connsiteY10" fmla="*/ 467717 h 745868"/>
                  <a:gd name="connsiteX11" fmla="*/ 65881 w 217534"/>
                  <a:gd name="connsiteY11" fmla="*/ 542972 h 745868"/>
                  <a:gd name="connsiteX12" fmla="*/ 65269 w 217534"/>
                  <a:gd name="connsiteY12" fmla="*/ 549562 h 745868"/>
                  <a:gd name="connsiteX13" fmla="*/ 89178 w 217534"/>
                  <a:gd name="connsiteY13" fmla="*/ 565349 h 745868"/>
                  <a:gd name="connsiteX14" fmla="*/ 166425 w 217534"/>
                  <a:gd name="connsiteY14" fmla="*/ 493773 h 745868"/>
                  <a:gd name="connsiteX15" fmla="*/ 170410 w 217534"/>
                  <a:gd name="connsiteY15" fmla="*/ 498217 h 745868"/>
                  <a:gd name="connsiteX16" fmla="*/ 71706 w 217534"/>
                  <a:gd name="connsiteY16" fmla="*/ 623591 h 745868"/>
                  <a:gd name="connsiteX17" fmla="*/ 38140 w 217534"/>
                  <a:gd name="connsiteY17" fmla="*/ 693328 h 745868"/>
                  <a:gd name="connsiteX18" fmla="*/ 31550 w 217534"/>
                  <a:gd name="connsiteY18" fmla="*/ 720609 h 745868"/>
                  <a:gd name="connsiteX19" fmla="*/ 7486 w 217534"/>
                  <a:gd name="connsiteY19" fmla="*/ 741914 h 745868"/>
                  <a:gd name="connsiteX20" fmla="*/ 7486 w 217534"/>
                  <a:gd name="connsiteY20" fmla="*/ 741914 h 745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7534" h="745868">
                    <a:moveTo>
                      <a:pt x="7640" y="742373"/>
                    </a:moveTo>
                    <a:cubicBezTo>
                      <a:pt x="-331" y="732258"/>
                      <a:pt x="-2323" y="706202"/>
                      <a:pt x="2888" y="684285"/>
                    </a:cubicBezTo>
                    <a:lnTo>
                      <a:pt x="69560" y="406563"/>
                    </a:lnTo>
                    <a:cubicBezTo>
                      <a:pt x="74771" y="384646"/>
                      <a:pt x="78450" y="347708"/>
                      <a:pt x="77683" y="324411"/>
                    </a:cubicBezTo>
                    <a:lnTo>
                      <a:pt x="67108" y="17415"/>
                    </a:lnTo>
                    <a:cubicBezTo>
                      <a:pt x="66341" y="-5882"/>
                      <a:pt x="67108" y="-5728"/>
                      <a:pt x="68640" y="17415"/>
                    </a:cubicBezTo>
                    <a:lnTo>
                      <a:pt x="92857" y="365641"/>
                    </a:lnTo>
                    <a:cubicBezTo>
                      <a:pt x="94542" y="388937"/>
                      <a:pt x="106191" y="394148"/>
                      <a:pt x="118759" y="377136"/>
                    </a:cubicBezTo>
                    <a:lnTo>
                      <a:pt x="207042" y="258046"/>
                    </a:lnTo>
                    <a:cubicBezTo>
                      <a:pt x="219609" y="241033"/>
                      <a:pt x="221142" y="242260"/>
                      <a:pt x="210260" y="260805"/>
                    </a:cubicBezTo>
                    <a:lnTo>
                      <a:pt x="89331" y="467717"/>
                    </a:lnTo>
                    <a:cubicBezTo>
                      <a:pt x="78450" y="486262"/>
                      <a:pt x="67874" y="520135"/>
                      <a:pt x="65881" y="542972"/>
                    </a:cubicBezTo>
                    <a:lnTo>
                      <a:pt x="65269" y="549562"/>
                    </a:lnTo>
                    <a:cubicBezTo>
                      <a:pt x="63123" y="572399"/>
                      <a:pt x="73852" y="579450"/>
                      <a:pt x="89178" y="565349"/>
                    </a:cubicBezTo>
                    <a:lnTo>
                      <a:pt x="166425" y="493773"/>
                    </a:lnTo>
                    <a:cubicBezTo>
                      <a:pt x="181752" y="479672"/>
                      <a:pt x="183438" y="481664"/>
                      <a:pt x="170410" y="498217"/>
                    </a:cubicBezTo>
                    <a:lnTo>
                      <a:pt x="71706" y="623591"/>
                    </a:lnTo>
                    <a:cubicBezTo>
                      <a:pt x="58677" y="640144"/>
                      <a:pt x="43504" y="671564"/>
                      <a:pt x="38140" y="693328"/>
                    </a:cubicBezTo>
                    <a:lnTo>
                      <a:pt x="31550" y="720609"/>
                    </a:lnTo>
                    <a:cubicBezTo>
                      <a:pt x="26185" y="742373"/>
                      <a:pt x="15303" y="751876"/>
                      <a:pt x="7486" y="741914"/>
                    </a:cubicBezTo>
                    <a:cubicBezTo>
                      <a:pt x="-484" y="731798"/>
                      <a:pt x="15303" y="752029"/>
                      <a:pt x="7486" y="741914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76" name="Vrije vorm: vorm 1975">
                <a:extLst>
                  <a:ext uri="{FF2B5EF4-FFF2-40B4-BE49-F238E27FC236}">
                    <a16:creationId xmlns:a16="http://schemas.microsoft.com/office/drawing/2014/main" id="{0A3FB054-B8F4-875D-A071-68779DF464F4}"/>
                  </a:ext>
                </a:extLst>
              </p:cNvPr>
              <p:cNvSpPr/>
              <p:nvPr/>
            </p:nvSpPr>
            <p:spPr>
              <a:xfrm>
                <a:off x="10436335" y="5656738"/>
                <a:ext cx="217600" cy="357280"/>
              </a:xfrm>
              <a:custGeom>
                <a:avLst/>
                <a:gdLst>
                  <a:gd name="connsiteX0" fmla="*/ 216172 w 217600"/>
                  <a:gd name="connsiteY0" fmla="*/ 357163 h 357280"/>
                  <a:gd name="connsiteX1" fmla="*/ 192875 w 217600"/>
                  <a:gd name="connsiteY1" fmla="*/ 326816 h 357280"/>
                  <a:gd name="connsiteX2" fmla="*/ 159616 w 217600"/>
                  <a:gd name="connsiteY2" fmla="*/ 259991 h 357280"/>
                  <a:gd name="connsiteX3" fmla="*/ 123291 w 217600"/>
                  <a:gd name="connsiteY3" fmla="*/ 195619 h 357280"/>
                  <a:gd name="connsiteX4" fmla="*/ 7420 w 217600"/>
                  <a:gd name="connsiteY4" fmla="*/ 13536 h 357280"/>
                  <a:gd name="connsiteX5" fmla="*/ 10179 w 217600"/>
                  <a:gd name="connsiteY5" fmla="*/ 11237 h 357280"/>
                  <a:gd name="connsiteX6" fmla="*/ 125437 w 217600"/>
                  <a:gd name="connsiteY6" fmla="*/ 158681 h 357280"/>
                  <a:gd name="connsiteX7" fmla="*/ 152872 w 217600"/>
                  <a:gd name="connsiteY7" fmla="*/ 152397 h 357280"/>
                  <a:gd name="connsiteX8" fmla="*/ 157623 w 217600"/>
                  <a:gd name="connsiteY8" fmla="*/ 117759 h 357280"/>
                  <a:gd name="connsiteX9" fmla="*/ 165286 w 217600"/>
                  <a:gd name="connsiteY9" fmla="*/ 118985 h 357280"/>
                  <a:gd name="connsiteX10" fmla="*/ 171571 w 217600"/>
                  <a:gd name="connsiteY10" fmla="*/ 202056 h 357280"/>
                  <a:gd name="connsiteX11" fmla="*/ 188737 w 217600"/>
                  <a:gd name="connsiteY11" fmla="*/ 272713 h 357280"/>
                  <a:gd name="connsiteX12" fmla="*/ 208508 w 217600"/>
                  <a:gd name="connsiteY12" fmla="*/ 320072 h 357280"/>
                  <a:gd name="connsiteX13" fmla="*/ 216019 w 217600"/>
                  <a:gd name="connsiteY13" fmla="*/ 357163 h 35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7600" h="357280">
                    <a:moveTo>
                      <a:pt x="216172" y="357163"/>
                    </a:moveTo>
                    <a:cubicBezTo>
                      <a:pt x="212493" y="358696"/>
                      <a:pt x="201918" y="345055"/>
                      <a:pt x="192875" y="326816"/>
                    </a:cubicBezTo>
                    <a:lnTo>
                      <a:pt x="159616" y="259991"/>
                    </a:lnTo>
                    <a:cubicBezTo>
                      <a:pt x="150573" y="241752"/>
                      <a:pt x="134174" y="212785"/>
                      <a:pt x="123291" y="195619"/>
                    </a:cubicBezTo>
                    <a:lnTo>
                      <a:pt x="7420" y="13536"/>
                    </a:lnTo>
                    <a:cubicBezTo>
                      <a:pt x="-3461" y="-3630"/>
                      <a:pt x="-2235" y="-4549"/>
                      <a:pt x="10179" y="11237"/>
                    </a:cubicBezTo>
                    <a:lnTo>
                      <a:pt x="125437" y="158681"/>
                    </a:lnTo>
                    <a:cubicBezTo>
                      <a:pt x="137852" y="174468"/>
                      <a:pt x="150266" y="171709"/>
                      <a:pt x="152872" y="152397"/>
                    </a:cubicBezTo>
                    <a:lnTo>
                      <a:pt x="157623" y="117759"/>
                    </a:lnTo>
                    <a:cubicBezTo>
                      <a:pt x="160383" y="98293"/>
                      <a:pt x="163754" y="98907"/>
                      <a:pt x="165286" y="118985"/>
                    </a:cubicBezTo>
                    <a:lnTo>
                      <a:pt x="171571" y="202056"/>
                    </a:lnTo>
                    <a:cubicBezTo>
                      <a:pt x="173103" y="221981"/>
                      <a:pt x="180767" y="253861"/>
                      <a:pt x="188737" y="272713"/>
                    </a:cubicBezTo>
                    <a:lnTo>
                      <a:pt x="208508" y="320072"/>
                    </a:lnTo>
                    <a:cubicBezTo>
                      <a:pt x="216478" y="338925"/>
                      <a:pt x="219851" y="355631"/>
                      <a:pt x="216019" y="357163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77" name="Vrije vorm: vorm 1976">
                <a:extLst>
                  <a:ext uri="{FF2B5EF4-FFF2-40B4-BE49-F238E27FC236}">
                    <a16:creationId xmlns:a16="http://schemas.microsoft.com/office/drawing/2014/main" id="{300236DD-22E9-A805-CD66-F795382021E3}"/>
                  </a:ext>
                </a:extLst>
              </p:cNvPr>
              <p:cNvSpPr/>
              <p:nvPr/>
            </p:nvSpPr>
            <p:spPr>
              <a:xfrm>
                <a:off x="10383529" y="5694950"/>
                <a:ext cx="120434" cy="325064"/>
              </a:xfrm>
              <a:custGeom>
                <a:avLst/>
                <a:gdLst>
                  <a:gd name="connsiteX0" fmla="*/ 113870 w 120434"/>
                  <a:gd name="connsiteY0" fmla="*/ 322477 h 325064"/>
                  <a:gd name="connsiteX1" fmla="*/ 120308 w 120434"/>
                  <a:gd name="connsiteY1" fmla="*/ 273431 h 325064"/>
                  <a:gd name="connsiteX2" fmla="*/ 114023 w 120434"/>
                  <a:gd name="connsiteY2" fmla="*/ 110814 h 325064"/>
                  <a:gd name="connsiteX3" fmla="*/ 109732 w 120434"/>
                  <a:gd name="connsiteY3" fmla="*/ 38165 h 325064"/>
                  <a:gd name="connsiteX4" fmla="*/ 107893 w 120434"/>
                  <a:gd name="connsiteY4" fmla="*/ 15174 h 325064"/>
                  <a:gd name="connsiteX5" fmla="*/ 102835 w 120434"/>
                  <a:gd name="connsiteY5" fmla="*/ 14715 h 325064"/>
                  <a:gd name="connsiteX6" fmla="*/ 97930 w 120434"/>
                  <a:gd name="connsiteY6" fmla="*/ 97479 h 325064"/>
                  <a:gd name="connsiteX7" fmla="*/ 98237 w 120434"/>
                  <a:gd name="connsiteY7" fmla="*/ 169669 h 325064"/>
                  <a:gd name="connsiteX8" fmla="*/ 100842 w 120434"/>
                  <a:gd name="connsiteY8" fmla="*/ 209365 h 325064"/>
                  <a:gd name="connsiteX9" fmla="*/ 87355 w 120434"/>
                  <a:gd name="connsiteY9" fmla="*/ 212124 h 325064"/>
                  <a:gd name="connsiteX10" fmla="*/ 28040 w 120434"/>
                  <a:gd name="connsiteY10" fmla="*/ 87210 h 325064"/>
                  <a:gd name="connsiteX11" fmla="*/ 24821 w 120434"/>
                  <a:gd name="connsiteY11" fmla="*/ 88590 h 325064"/>
                  <a:gd name="connsiteX12" fmla="*/ 65591 w 120434"/>
                  <a:gd name="connsiteY12" fmla="*/ 201395 h 325064"/>
                  <a:gd name="connsiteX13" fmla="*/ 48425 w 120434"/>
                  <a:gd name="connsiteY13" fmla="*/ 217795 h 325064"/>
                  <a:gd name="connsiteX14" fmla="*/ 13479 w 120434"/>
                  <a:gd name="connsiteY14" fmla="*/ 196031 h 325064"/>
                  <a:gd name="connsiteX15" fmla="*/ 9801 w 120434"/>
                  <a:gd name="connsiteY15" fmla="*/ 202468 h 325064"/>
                  <a:gd name="connsiteX16" fmla="*/ 61299 w 120434"/>
                  <a:gd name="connsiteY16" fmla="*/ 251667 h 325064"/>
                  <a:gd name="connsiteX17" fmla="*/ 96704 w 120434"/>
                  <a:gd name="connsiteY17" fmla="*/ 305924 h 325064"/>
                  <a:gd name="connsiteX18" fmla="*/ 114023 w 120434"/>
                  <a:gd name="connsiteY18" fmla="*/ 322477 h 3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0434" h="325064">
                    <a:moveTo>
                      <a:pt x="113870" y="322477"/>
                    </a:moveTo>
                    <a:cubicBezTo>
                      <a:pt x="118315" y="315427"/>
                      <a:pt x="121074" y="293356"/>
                      <a:pt x="120308" y="273431"/>
                    </a:cubicBezTo>
                    <a:lnTo>
                      <a:pt x="114023" y="110814"/>
                    </a:lnTo>
                    <a:cubicBezTo>
                      <a:pt x="113257" y="90889"/>
                      <a:pt x="111264" y="58090"/>
                      <a:pt x="109732" y="38165"/>
                    </a:cubicBezTo>
                    <a:lnTo>
                      <a:pt x="107893" y="15174"/>
                    </a:lnTo>
                    <a:cubicBezTo>
                      <a:pt x="106360" y="-4904"/>
                      <a:pt x="104061" y="-5057"/>
                      <a:pt x="102835" y="14715"/>
                    </a:cubicBezTo>
                    <a:lnTo>
                      <a:pt x="97930" y="97479"/>
                    </a:lnTo>
                    <a:cubicBezTo>
                      <a:pt x="96704" y="117251"/>
                      <a:pt x="96857" y="149744"/>
                      <a:pt x="98237" y="169669"/>
                    </a:cubicBezTo>
                    <a:lnTo>
                      <a:pt x="100842" y="209365"/>
                    </a:lnTo>
                    <a:cubicBezTo>
                      <a:pt x="102069" y="229443"/>
                      <a:pt x="95938" y="230669"/>
                      <a:pt x="87355" y="212124"/>
                    </a:cubicBezTo>
                    <a:lnTo>
                      <a:pt x="28040" y="87210"/>
                    </a:lnTo>
                    <a:cubicBezTo>
                      <a:pt x="19303" y="68818"/>
                      <a:pt x="17771" y="69431"/>
                      <a:pt x="24821" y="88590"/>
                    </a:cubicBezTo>
                    <a:lnTo>
                      <a:pt x="65591" y="201395"/>
                    </a:lnTo>
                    <a:cubicBezTo>
                      <a:pt x="72487" y="220554"/>
                      <a:pt x="64824" y="227911"/>
                      <a:pt x="48425" y="217795"/>
                    </a:cubicBezTo>
                    <a:lnTo>
                      <a:pt x="13479" y="196031"/>
                    </a:lnTo>
                    <a:cubicBezTo>
                      <a:pt x="-2921" y="185762"/>
                      <a:pt x="-4606" y="188674"/>
                      <a:pt x="9801" y="202468"/>
                    </a:cubicBezTo>
                    <a:lnTo>
                      <a:pt x="61299" y="251667"/>
                    </a:lnTo>
                    <a:cubicBezTo>
                      <a:pt x="75706" y="265461"/>
                      <a:pt x="91493" y="289831"/>
                      <a:pt x="96704" y="305924"/>
                    </a:cubicBezTo>
                    <a:cubicBezTo>
                      <a:pt x="101915" y="322017"/>
                      <a:pt x="109732" y="329374"/>
                      <a:pt x="114023" y="322477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1978" name="Vrije vorm: vorm 1977">
              <a:extLst>
                <a:ext uri="{FF2B5EF4-FFF2-40B4-BE49-F238E27FC236}">
                  <a16:creationId xmlns:a16="http://schemas.microsoft.com/office/drawing/2014/main" id="{0A9DE923-078F-34DC-64A0-625EC9F22143}"/>
                </a:ext>
              </a:extLst>
            </p:cNvPr>
            <p:cNvSpPr/>
            <p:nvPr/>
          </p:nvSpPr>
          <p:spPr>
            <a:xfrm>
              <a:off x="10707837" y="5379218"/>
              <a:ext cx="107746" cy="102689"/>
            </a:xfrm>
            <a:custGeom>
              <a:avLst/>
              <a:gdLst>
                <a:gd name="connsiteX0" fmla="*/ 107747 w 107746"/>
                <a:gd name="connsiteY0" fmla="*/ 89662 h 102689"/>
                <a:gd name="connsiteX1" fmla="*/ 0 w 107746"/>
                <a:gd name="connsiteY1" fmla="*/ 0 h 102689"/>
                <a:gd name="connsiteX2" fmla="*/ 106521 w 107746"/>
                <a:gd name="connsiteY2" fmla="*/ 102690 h 102689"/>
                <a:gd name="connsiteX3" fmla="*/ 107747 w 107746"/>
                <a:gd name="connsiteY3" fmla="*/ 89662 h 10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746" h="102689">
                  <a:moveTo>
                    <a:pt x="107747" y="89662"/>
                  </a:moveTo>
                  <a:cubicBezTo>
                    <a:pt x="107747" y="89662"/>
                    <a:pt x="26668" y="66825"/>
                    <a:pt x="0" y="0"/>
                  </a:cubicBezTo>
                  <a:cubicBezTo>
                    <a:pt x="0" y="0"/>
                    <a:pt x="7203" y="66672"/>
                    <a:pt x="106521" y="102690"/>
                  </a:cubicBezTo>
                  <a:lnTo>
                    <a:pt x="107747" y="89662"/>
                  </a:ln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79" name="Vrije vorm: vorm 1978">
              <a:extLst>
                <a:ext uri="{FF2B5EF4-FFF2-40B4-BE49-F238E27FC236}">
                  <a16:creationId xmlns:a16="http://schemas.microsoft.com/office/drawing/2014/main" id="{2BA93BE0-8E88-CEA8-D06F-6DE809060555}"/>
                </a:ext>
              </a:extLst>
            </p:cNvPr>
            <p:cNvSpPr/>
            <p:nvPr/>
          </p:nvSpPr>
          <p:spPr>
            <a:xfrm>
              <a:off x="10701093" y="5526049"/>
              <a:ext cx="58854" cy="76940"/>
            </a:xfrm>
            <a:custGeom>
              <a:avLst/>
              <a:gdLst>
                <a:gd name="connsiteX0" fmla="*/ 0 w 58854"/>
                <a:gd name="connsiteY0" fmla="*/ 76940 h 76940"/>
                <a:gd name="connsiteX1" fmla="*/ 58854 w 58854"/>
                <a:gd name="connsiteY1" fmla="*/ 0 h 76940"/>
                <a:gd name="connsiteX2" fmla="*/ 152 w 58854"/>
                <a:gd name="connsiteY2" fmla="*/ 57629 h 76940"/>
                <a:gd name="connsiteX3" fmla="*/ 152 w 58854"/>
                <a:gd name="connsiteY3" fmla="*/ 76940 h 7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4" h="76940">
                  <a:moveTo>
                    <a:pt x="0" y="76940"/>
                  </a:moveTo>
                  <a:cubicBezTo>
                    <a:pt x="0" y="76940"/>
                    <a:pt x="40156" y="44907"/>
                    <a:pt x="58854" y="0"/>
                  </a:cubicBezTo>
                  <a:cubicBezTo>
                    <a:pt x="58854" y="0"/>
                    <a:pt x="19005" y="54717"/>
                    <a:pt x="152" y="57629"/>
                  </a:cubicBezTo>
                  <a:lnTo>
                    <a:pt x="152" y="76940"/>
                  </a:ln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0" name="Vrije vorm: vorm 1979">
              <a:extLst>
                <a:ext uri="{FF2B5EF4-FFF2-40B4-BE49-F238E27FC236}">
                  <a16:creationId xmlns:a16="http://schemas.microsoft.com/office/drawing/2014/main" id="{3263260D-DE5C-4003-2F2A-B2C6E4317E67}"/>
                </a:ext>
              </a:extLst>
            </p:cNvPr>
            <p:cNvSpPr/>
            <p:nvPr/>
          </p:nvSpPr>
          <p:spPr>
            <a:xfrm>
              <a:off x="10851449" y="5816186"/>
              <a:ext cx="157405" cy="26091"/>
            </a:xfrm>
            <a:custGeom>
              <a:avLst/>
              <a:gdLst>
                <a:gd name="connsiteX0" fmla="*/ 7817 w 157405"/>
                <a:gd name="connsiteY0" fmla="*/ 13794 h 26091"/>
                <a:gd name="connsiteX1" fmla="*/ 157406 w 157405"/>
                <a:gd name="connsiteY1" fmla="*/ 0 h 26091"/>
                <a:gd name="connsiteX2" fmla="*/ 0 w 157405"/>
                <a:gd name="connsiteY2" fmla="*/ 24676 h 26091"/>
                <a:gd name="connsiteX3" fmla="*/ 7969 w 157405"/>
                <a:gd name="connsiteY3" fmla="*/ 13794 h 2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05" h="26091">
                  <a:moveTo>
                    <a:pt x="7817" y="13794"/>
                  </a:moveTo>
                  <a:cubicBezTo>
                    <a:pt x="7817" y="13794"/>
                    <a:pt x="103609" y="27895"/>
                    <a:pt x="157406" y="0"/>
                  </a:cubicBezTo>
                  <a:cubicBezTo>
                    <a:pt x="157406" y="0"/>
                    <a:pt x="130278" y="33259"/>
                    <a:pt x="0" y="24676"/>
                  </a:cubicBezTo>
                  <a:lnTo>
                    <a:pt x="7969" y="13794"/>
                  </a:ln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1" name="Vrije vorm: vorm 1980">
              <a:extLst>
                <a:ext uri="{FF2B5EF4-FFF2-40B4-BE49-F238E27FC236}">
                  <a16:creationId xmlns:a16="http://schemas.microsoft.com/office/drawing/2014/main" id="{E019AAB0-564B-63D5-D3F8-DA981E63336B}"/>
                </a:ext>
              </a:extLst>
            </p:cNvPr>
            <p:cNvSpPr/>
            <p:nvPr/>
          </p:nvSpPr>
          <p:spPr>
            <a:xfrm>
              <a:off x="10859725" y="5792690"/>
              <a:ext cx="157873" cy="40288"/>
            </a:xfrm>
            <a:custGeom>
              <a:avLst/>
              <a:gdLst>
                <a:gd name="connsiteX0" fmla="*/ 153 w 157873"/>
                <a:gd name="connsiteY0" fmla="*/ 24108 h 40288"/>
                <a:gd name="connsiteX1" fmla="*/ 9043 w 157873"/>
                <a:gd name="connsiteY1" fmla="*/ 36370 h 40288"/>
                <a:gd name="connsiteX2" fmla="*/ 152961 w 157873"/>
                <a:gd name="connsiteY2" fmla="*/ 19817 h 40288"/>
                <a:gd name="connsiteX3" fmla="*/ 156180 w 157873"/>
                <a:gd name="connsiteY3" fmla="*/ 4950 h 40288"/>
                <a:gd name="connsiteX4" fmla="*/ 141314 w 157873"/>
                <a:gd name="connsiteY4" fmla="*/ 1731 h 40288"/>
                <a:gd name="connsiteX5" fmla="*/ 12415 w 157873"/>
                <a:gd name="connsiteY5" fmla="*/ 15066 h 40288"/>
                <a:gd name="connsiteX6" fmla="*/ 0 w 157873"/>
                <a:gd name="connsiteY6" fmla="*/ 23955 h 40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873" h="40288">
                  <a:moveTo>
                    <a:pt x="153" y="24108"/>
                  </a:moveTo>
                  <a:cubicBezTo>
                    <a:pt x="-766" y="29933"/>
                    <a:pt x="3066" y="35450"/>
                    <a:pt x="9043" y="36370"/>
                  </a:cubicBezTo>
                  <a:cubicBezTo>
                    <a:pt x="12875" y="36983"/>
                    <a:pt x="103149" y="51697"/>
                    <a:pt x="152961" y="19817"/>
                  </a:cubicBezTo>
                  <a:cubicBezTo>
                    <a:pt x="157866" y="16599"/>
                    <a:pt x="159399" y="10008"/>
                    <a:pt x="156180" y="4950"/>
                  </a:cubicBezTo>
                  <a:cubicBezTo>
                    <a:pt x="152961" y="-108"/>
                    <a:pt x="146371" y="-1487"/>
                    <a:pt x="141314" y="1731"/>
                  </a:cubicBezTo>
                  <a:cubicBezTo>
                    <a:pt x="98398" y="29013"/>
                    <a:pt x="13334" y="15219"/>
                    <a:pt x="12415" y="15066"/>
                  </a:cubicBezTo>
                  <a:cubicBezTo>
                    <a:pt x="6590" y="14146"/>
                    <a:pt x="1073" y="17978"/>
                    <a:pt x="0" y="23955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2" name="Vrije vorm: vorm 1981">
              <a:extLst>
                <a:ext uri="{FF2B5EF4-FFF2-40B4-BE49-F238E27FC236}">
                  <a16:creationId xmlns:a16="http://schemas.microsoft.com/office/drawing/2014/main" id="{04DB7717-CB4F-A6A6-C10B-49C62BAE24CA}"/>
                </a:ext>
              </a:extLst>
            </p:cNvPr>
            <p:cNvSpPr/>
            <p:nvPr/>
          </p:nvSpPr>
          <p:spPr>
            <a:xfrm>
              <a:off x="10798796" y="5742498"/>
              <a:ext cx="120358" cy="109414"/>
            </a:xfrm>
            <a:custGeom>
              <a:avLst/>
              <a:gdLst>
                <a:gd name="connsiteX0" fmla="*/ 103690 w 120358"/>
                <a:gd name="connsiteY0" fmla="*/ 2878 h 109414"/>
                <a:gd name="connsiteX1" fmla="*/ 6058 w 120358"/>
                <a:gd name="connsiteY1" fmla="*/ 88708 h 109414"/>
                <a:gd name="connsiteX2" fmla="*/ 694 w 120358"/>
                <a:gd name="connsiteY2" fmla="*/ 102349 h 109414"/>
                <a:gd name="connsiteX3" fmla="*/ 13262 w 120358"/>
                <a:gd name="connsiteY3" fmla="*/ 108786 h 109414"/>
                <a:gd name="connsiteX4" fmla="*/ 117485 w 120358"/>
                <a:gd name="connsiteY4" fmla="*/ 18511 h 109414"/>
                <a:gd name="connsiteX5" fmla="*/ 117485 w 120358"/>
                <a:gd name="connsiteY5" fmla="*/ 3338 h 109414"/>
                <a:gd name="connsiteX6" fmla="*/ 103690 w 120358"/>
                <a:gd name="connsiteY6" fmla="*/ 2878 h 10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358" h="109414">
                  <a:moveTo>
                    <a:pt x="103690" y="2878"/>
                  </a:moveTo>
                  <a:cubicBezTo>
                    <a:pt x="34107" y="76293"/>
                    <a:pt x="6365" y="88555"/>
                    <a:pt x="6058" y="88708"/>
                  </a:cubicBezTo>
                  <a:cubicBezTo>
                    <a:pt x="1154" y="90854"/>
                    <a:pt x="-1298" y="96985"/>
                    <a:pt x="694" y="102349"/>
                  </a:cubicBezTo>
                  <a:cubicBezTo>
                    <a:pt x="2687" y="107867"/>
                    <a:pt x="8204" y="110779"/>
                    <a:pt x="13262" y="108786"/>
                  </a:cubicBezTo>
                  <a:cubicBezTo>
                    <a:pt x="16328" y="107560"/>
                    <a:pt x="44989" y="94992"/>
                    <a:pt x="117485" y="18511"/>
                  </a:cubicBezTo>
                  <a:cubicBezTo>
                    <a:pt x="121316" y="14526"/>
                    <a:pt x="121316" y="7629"/>
                    <a:pt x="117485" y="3338"/>
                  </a:cubicBezTo>
                  <a:cubicBezTo>
                    <a:pt x="113653" y="-954"/>
                    <a:pt x="107369" y="-1107"/>
                    <a:pt x="103690" y="2878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3" name="Vrije vorm: vorm 1982">
              <a:extLst>
                <a:ext uri="{FF2B5EF4-FFF2-40B4-BE49-F238E27FC236}">
                  <a16:creationId xmlns:a16="http://schemas.microsoft.com/office/drawing/2014/main" id="{CB1F649D-720A-01DF-84C8-D4325B592777}"/>
                </a:ext>
              </a:extLst>
            </p:cNvPr>
            <p:cNvSpPr/>
            <p:nvPr/>
          </p:nvSpPr>
          <p:spPr>
            <a:xfrm>
              <a:off x="10826582" y="5510533"/>
              <a:ext cx="129877" cy="169360"/>
            </a:xfrm>
            <a:custGeom>
              <a:avLst/>
              <a:gdLst>
                <a:gd name="connsiteX0" fmla="*/ 110084 w 129877"/>
                <a:gd name="connsiteY0" fmla="*/ 10305 h 169360"/>
                <a:gd name="connsiteX1" fmla="*/ 9080 w 129877"/>
                <a:gd name="connsiteY1" fmla="*/ 148706 h 169360"/>
                <a:gd name="connsiteX2" fmla="*/ 1263 w 129877"/>
                <a:gd name="connsiteY2" fmla="*/ 167558 h 169360"/>
                <a:gd name="connsiteX3" fmla="*/ 15517 w 129877"/>
                <a:gd name="connsiteY3" fmla="*/ 164953 h 169360"/>
                <a:gd name="connsiteX4" fmla="*/ 125716 w 129877"/>
                <a:gd name="connsiteY4" fmla="*/ 13217 h 169360"/>
                <a:gd name="connsiteX5" fmla="*/ 127709 w 129877"/>
                <a:gd name="connsiteY5" fmla="*/ 1109 h 169360"/>
                <a:gd name="connsiteX6" fmla="*/ 109777 w 129877"/>
                <a:gd name="connsiteY6" fmla="*/ 10305 h 16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877" h="169360">
                  <a:moveTo>
                    <a:pt x="110084" y="10305"/>
                  </a:moveTo>
                  <a:cubicBezTo>
                    <a:pt x="95982" y="22107"/>
                    <a:pt x="25786" y="124796"/>
                    <a:pt x="9080" y="148706"/>
                  </a:cubicBezTo>
                  <a:cubicBezTo>
                    <a:pt x="5862" y="153458"/>
                    <a:pt x="-3335" y="164340"/>
                    <a:pt x="1263" y="167558"/>
                  </a:cubicBezTo>
                  <a:cubicBezTo>
                    <a:pt x="5862" y="170777"/>
                    <a:pt x="12299" y="169551"/>
                    <a:pt x="15517" y="164953"/>
                  </a:cubicBezTo>
                  <a:cubicBezTo>
                    <a:pt x="62877" y="96595"/>
                    <a:pt x="117594" y="20114"/>
                    <a:pt x="125716" y="13217"/>
                  </a:cubicBezTo>
                  <a:cubicBezTo>
                    <a:pt x="130162" y="9539"/>
                    <a:pt x="131387" y="5554"/>
                    <a:pt x="127709" y="1109"/>
                  </a:cubicBezTo>
                  <a:cubicBezTo>
                    <a:pt x="124031" y="-3336"/>
                    <a:pt x="114221" y="6780"/>
                    <a:pt x="109777" y="10305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4" name="Vrije vorm: vorm 1983">
              <a:extLst>
                <a:ext uri="{FF2B5EF4-FFF2-40B4-BE49-F238E27FC236}">
                  <a16:creationId xmlns:a16="http://schemas.microsoft.com/office/drawing/2014/main" id="{1868243A-FDFC-CEF6-9A9C-D68362F3EF2A}"/>
                </a:ext>
              </a:extLst>
            </p:cNvPr>
            <p:cNvSpPr/>
            <p:nvPr/>
          </p:nvSpPr>
          <p:spPr>
            <a:xfrm>
              <a:off x="10706420" y="5391599"/>
              <a:ext cx="109639" cy="79610"/>
            </a:xfrm>
            <a:custGeom>
              <a:avLst/>
              <a:gdLst>
                <a:gd name="connsiteX0" fmla="*/ 344 w 109639"/>
                <a:gd name="connsiteY0" fmla="*/ 800 h 79610"/>
                <a:gd name="connsiteX1" fmla="*/ 25632 w 109639"/>
                <a:gd name="connsiteY1" fmla="*/ 32986 h 79610"/>
                <a:gd name="connsiteX2" fmla="*/ 100274 w 109639"/>
                <a:gd name="connsiteY2" fmla="*/ 79580 h 79610"/>
                <a:gd name="connsiteX3" fmla="*/ 109624 w 109639"/>
                <a:gd name="connsiteY3" fmla="*/ 68238 h 79610"/>
                <a:gd name="connsiteX4" fmla="*/ 99048 w 109639"/>
                <a:gd name="connsiteY4" fmla="*/ 58122 h 79610"/>
                <a:gd name="connsiteX5" fmla="*/ 38354 w 109639"/>
                <a:gd name="connsiteY5" fmla="*/ 16587 h 79610"/>
                <a:gd name="connsiteX6" fmla="*/ 344 w 109639"/>
                <a:gd name="connsiteY6" fmla="*/ 800 h 7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639" h="79610">
                  <a:moveTo>
                    <a:pt x="344" y="800"/>
                  </a:moveTo>
                  <a:cubicBezTo>
                    <a:pt x="-3182" y="5398"/>
                    <a:pt x="21495" y="29155"/>
                    <a:pt x="25632" y="32986"/>
                  </a:cubicBezTo>
                  <a:cubicBezTo>
                    <a:pt x="38047" y="44175"/>
                    <a:pt x="80196" y="80806"/>
                    <a:pt x="100274" y="79580"/>
                  </a:cubicBezTo>
                  <a:cubicBezTo>
                    <a:pt x="105792" y="79273"/>
                    <a:pt x="109930" y="74215"/>
                    <a:pt x="109624" y="68238"/>
                  </a:cubicBezTo>
                  <a:cubicBezTo>
                    <a:pt x="109317" y="62261"/>
                    <a:pt x="104566" y="57816"/>
                    <a:pt x="99048" y="58122"/>
                  </a:cubicBezTo>
                  <a:cubicBezTo>
                    <a:pt x="90771" y="58582"/>
                    <a:pt x="61037" y="36971"/>
                    <a:pt x="38354" y="16587"/>
                  </a:cubicBezTo>
                  <a:cubicBezTo>
                    <a:pt x="34063" y="12755"/>
                    <a:pt x="3715" y="-3798"/>
                    <a:pt x="344" y="800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5" name="Vrije vorm: vorm 1984">
              <a:extLst>
                <a:ext uri="{FF2B5EF4-FFF2-40B4-BE49-F238E27FC236}">
                  <a16:creationId xmlns:a16="http://schemas.microsoft.com/office/drawing/2014/main" id="{62D40EA8-CFE2-209D-1391-5939C01F359C}"/>
                </a:ext>
              </a:extLst>
            </p:cNvPr>
            <p:cNvSpPr/>
            <p:nvPr/>
          </p:nvSpPr>
          <p:spPr>
            <a:xfrm>
              <a:off x="10595613" y="5429459"/>
              <a:ext cx="126858" cy="275913"/>
            </a:xfrm>
            <a:custGeom>
              <a:avLst/>
              <a:gdLst>
                <a:gd name="connsiteX0" fmla="*/ 105786 w 126858"/>
                <a:gd name="connsiteY0" fmla="*/ 31604 h 275913"/>
                <a:gd name="connsiteX1" fmla="*/ 80343 w 126858"/>
                <a:gd name="connsiteY1" fmla="*/ 237750 h 275913"/>
                <a:gd name="connsiteX2" fmla="*/ 80190 w 126858"/>
                <a:gd name="connsiteY2" fmla="*/ 237750 h 275913"/>
                <a:gd name="connsiteX3" fmla="*/ 13978 w 126858"/>
                <a:gd name="connsiteY3" fmla="*/ 117281 h 275913"/>
                <a:gd name="connsiteX4" fmla="*/ 1257 w 126858"/>
                <a:gd name="connsiteY4" fmla="*/ 112530 h 275913"/>
                <a:gd name="connsiteX5" fmla="*/ 7848 w 126858"/>
                <a:gd name="connsiteY5" fmla="*/ 127703 h 275913"/>
                <a:gd name="connsiteX6" fmla="*/ 91839 w 126858"/>
                <a:gd name="connsiteY6" fmla="*/ 272695 h 275913"/>
                <a:gd name="connsiteX7" fmla="*/ 92298 w 126858"/>
                <a:gd name="connsiteY7" fmla="*/ 275914 h 275913"/>
                <a:gd name="connsiteX8" fmla="*/ 98889 w 126858"/>
                <a:gd name="connsiteY8" fmla="*/ 247712 h 275913"/>
                <a:gd name="connsiteX9" fmla="*/ 121419 w 126858"/>
                <a:gd name="connsiteY9" fmla="*/ 29305 h 275913"/>
                <a:gd name="connsiteX10" fmla="*/ 123258 w 126858"/>
                <a:gd name="connsiteY10" fmla="*/ 31 h 275913"/>
                <a:gd name="connsiteX11" fmla="*/ 105632 w 126858"/>
                <a:gd name="connsiteY11" fmla="*/ 31757 h 27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858" h="275913">
                  <a:moveTo>
                    <a:pt x="105786" y="31604"/>
                  </a:moveTo>
                  <a:cubicBezTo>
                    <a:pt x="96283" y="107012"/>
                    <a:pt x="80497" y="207096"/>
                    <a:pt x="80343" y="237750"/>
                  </a:cubicBezTo>
                  <a:cubicBezTo>
                    <a:pt x="80343" y="237750"/>
                    <a:pt x="80343" y="237750"/>
                    <a:pt x="80190" y="237750"/>
                  </a:cubicBezTo>
                  <a:cubicBezTo>
                    <a:pt x="70534" y="228094"/>
                    <a:pt x="38961" y="169086"/>
                    <a:pt x="13978" y="117281"/>
                  </a:cubicBezTo>
                  <a:cubicBezTo>
                    <a:pt x="11526" y="112070"/>
                    <a:pt x="5702" y="109924"/>
                    <a:pt x="1257" y="112530"/>
                  </a:cubicBezTo>
                  <a:cubicBezTo>
                    <a:pt x="-3188" y="115135"/>
                    <a:pt x="5395" y="122339"/>
                    <a:pt x="7848" y="127703"/>
                  </a:cubicBezTo>
                  <a:cubicBezTo>
                    <a:pt x="72987" y="262886"/>
                    <a:pt x="85402" y="273615"/>
                    <a:pt x="91839" y="272695"/>
                  </a:cubicBezTo>
                  <a:lnTo>
                    <a:pt x="92298" y="275914"/>
                  </a:lnTo>
                  <a:cubicBezTo>
                    <a:pt x="96743" y="275147"/>
                    <a:pt x="98889" y="252923"/>
                    <a:pt x="98889" y="247712"/>
                  </a:cubicBezTo>
                  <a:cubicBezTo>
                    <a:pt x="98889" y="246486"/>
                    <a:pt x="97509" y="123412"/>
                    <a:pt x="121419" y="29305"/>
                  </a:cubicBezTo>
                  <a:cubicBezTo>
                    <a:pt x="128163" y="2943"/>
                    <a:pt x="128470" y="1104"/>
                    <a:pt x="123258" y="31"/>
                  </a:cubicBezTo>
                  <a:cubicBezTo>
                    <a:pt x="118200" y="-1042"/>
                    <a:pt x="106399" y="26087"/>
                    <a:pt x="105632" y="3175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6" name="Vrije vorm: vorm 1985">
              <a:extLst>
                <a:ext uri="{FF2B5EF4-FFF2-40B4-BE49-F238E27FC236}">
                  <a16:creationId xmlns:a16="http://schemas.microsoft.com/office/drawing/2014/main" id="{D11E40B8-4841-5936-F708-563EDDD89A64}"/>
                </a:ext>
              </a:extLst>
            </p:cNvPr>
            <p:cNvSpPr/>
            <p:nvPr/>
          </p:nvSpPr>
          <p:spPr>
            <a:xfrm>
              <a:off x="10440356" y="5644462"/>
              <a:ext cx="157737" cy="196633"/>
            </a:xfrm>
            <a:custGeom>
              <a:avLst/>
              <a:gdLst>
                <a:gd name="connsiteX0" fmla="*/ 4626 w 157737"/>
                <a:gd name="connsiteY0" fmla="*/ 1903 h 196633"/>
                <a:gd name="connsiteX1" fmla="*/ 2021 w 157737"/>
                <a:gd name="connsiteY1" fmla="*/ 16770 h 196633"/>
                <a:gd name="connsiteX2" fmla="*/ 143180 w 157737"/>
                <a:gd name="connsiteY2" fmla="*/ 196400 h 196633"/>
                <a:gd name="connsiteX3" fmla="*/ 157587 w 157737"/>
                <a:gd name="connsiteY3" fmla="*/ 123291 h 196633"/>
                <a:gd name="connsiteX4" fmla="*/ 141494 w 157737"/>
                <a:gd name="connsiteY4" fmla="*/ 138005 h 196633"/>
                <a:gd name="connsiteX5" fmla="*/ 132758 w 157737"/>
                <a:gd name="connsiteY5" fmla="*/ 145362 h 196633"/>
                <a:gd name="connsiteX6" fmla="*/ 19646 w 157737"/>
                <a:gd name="connsiteY6" fmla="*/ 4662 h 196633"/>
                <a:gd name="connsiteX7" fmla="*/ 4779 w 157737"/>
                <a:gd name="connsiteY7" fmla="*/ 1903 h 196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737" h="196633">
                  <a:moveTo>
                    <a:pt x="4626" y="1903"/>
                  </a:moveTo>
                  <a:cubicBezTo>
                    <a:pt x="-279" y="5274"/>
                    <a:pt x="-1505" y="12018"/>
                    <a:pt x="2021" y="16770"/>
                  </a:cubicBezTo>
                  <a:cubicBezTo>
                    <a:pt x="115285" y="179694"/>
                    <a:pt x="135670" y="199159"/>
                    <a:pt x="143180" y="196400"/>
                  </a:cubicBezTo>
                  <a:cubicBezTo>
                    <a:pt x="148545" y="194407"/>
                    <a:pt x="159120" y="138005"/>
                    <a:pt x="157587" y="123291"/>
                  </a:cubicBezTo>
                  <a:cubicBezTo>
                    <a:pt x="156974" y="117467"/>
                    <a:pt x="147318" y="137698"/>
                    <a:pt x="141494" y="138005"/>
                  </a:cubicBezTo>
                  <a:cubicBezTo>
                    <a:pt x="137203" y="138158"/>
                    <a:pt x="134291" y="141530"/>
                    <a:pt x="132758" y="145362"/>
                  </a:cubicBezTo>
                  <a:cubicBezTo>
                    <a:pt x="112526" y="130035"/>
                    <a:pt x="61182" y="64283"/>
                    <a:pt x="19646" y="4662"/>
                  </a:cubicBezTo>
                  <a:cubicBezTo>
                    <a:pt x="16274" y="-243"/>
                    <a:pt x="9531" y="-1469"/>
                    <a:pt x="4779" y="1903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7" name="Vrije vorm: vorm 1986">
              <a:extLst>
                <a:ext uri="{FF2B5EF4-FFF2-40B4-BE49-F238E27FC236}">
                  <a16:creationId xmlns:a16="http://schemas.microsoft.com/office/drawing/2014/main" id="{0782E769-ADC1-12A1-3000-4C525A0941FB}"/>
                </a:ext>
              </a:extLst>
            </p:cNvPr>
            <p:cNvSpPr/>
            <p:nvPr/>
          </p:nvSpPr>
          <p:spPr>
            <a:xfrm>
              <a:off x="10404043" y="5697805"/>
              <a:ext cx="88816" cy="236138"/>
            </a:xfrm>
            <a:custGeom>
              <a:avLst/>
              <a:gdLst>
                <a:gd name="connsiteX0" fmla="*/ 67300 w 88816"/>
                <a:gd name="connsiteY0" fmla="*/ 9408 h 236138"/>
                <a:gd name="connsiteX1" fmla="*/ 58871 w 88816"/>
                <a:gd name="connsiteY1" fmla="*/ 142751 h 236138"/>
                <a:gd name="connsiteX2" fmla="*/ 21167 w 88816"/>
                <a:gd name="connsiteY2" fmla="*/ 80831 h 236138"/>
                <a:gd name="connsiteX3" fmla="*/ 5687 w 88816"/>
                <a:gd name="connsiteY3" fmla="*/ 66577 h 236138"/>
                <a:gd name="connsiteX4" fmla="*/ 1242 w 88816"/>
                <a:gd name="connsiteY4" fmla="*/ 80984 h 236138"/>
                <a:gd name="connsiteX5" fmla="*/ 59944 w 88816"/>
                <a:gd name="connsiteY5" fmla="*/ 203905 h 236138"/>
                <a:gd name="connsiteX6" fmla="*/ 81095 w 88816"/>
                <a:gd name="connsiteY6" fmla="*/ 236091 h 236138"/>
                <a:gd name="connsiteX7" fmla="*/ 80788 w 88816"/>
                <a:gd name="connsiteY7" fmla="*/ 185666 h 236138"/>
                <a:gd name="connsiteX8" fmla="*/ 88758 w 88816"/>
                <a:gd name="connsiteY8" fmla="*/ 11860 h 236138"/>
                <a:gd name="connsiteX9" fmla="*/ 79256 w 88816"/>
                <a:gd name="connsiteY9" fmla="*/ 58 h 236138"/>
                <a:gd name="connsiteX10" fmla="*/ 67454 w 88816"/>
                <a:gd name="connsiteY10" fmla="*/ 9561 h 23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16" h="236138">
                  <a:moveTo>
                    <a:pt x="67300" y="9408"/>
                  </a:moveTo>
                  <a:cubicBezTo>
                    <a:pt x="66994" y="13086"/>
                    <a:pt x="59944" y="81597"/>
                    <a:pt x="58871" y="142751"/>
                  </a:cubicBezTo>
                  <a:cubicBezTo>
                    <a:pt x="41399" y="110258"/>
                    <a:pt x="21167" y="80831"/>
                    <a:pt x="21167" y="80831"/>
                  </a:cubicBezTo>
                  <a:cubicBezTo>
                    <a:pt x="18409" y="75620"/>
                    <a:pt x="10898" y="63665"/>
                    <a:pt x="5687" y="66577"/>
                  </a:cubicBezTo>
                  <a:cubicBezTo>
                    <a:pt x="476" y="69336"/>
                    <a:pt x="-1517" y="75773"/>
                    <a:pt x="1242" y="80984"/>
                  </a:cubicBezTo>
                  <a:lnTo>
                    <a:pt x="59944" y="203905"/>
                  </a:lnTo>
                  <a:cubicBezTo>
                    <a:pt x="62243" y="208350"/>
                    <a:pt x="76343" y="237471"/>
                    <a:pt x="81095" y="236091"/>
                  </a:cubicBezTo>
                  <a:cubicBezTo>
                    <a:pt x="85999" y="234712"/>
                    <a:pt x="81095" y="190571"/>
                    <a:pt x="80788" y="185666"/>
                  </a:cubicBezTo>
                  <a:cubicBezTo>
                    <a:pt x="77416" y="121293"/>
                    <a:pt x="88605" y="12933"/>
                    <a:pt x="88758" y="11860"/>
                  </a:cubicBezTo>
                  <a:cubicBezTo>
                    <a:pt x="89371" y="6036"/>
                    <a:pt x="85080" y="672"/>
                    <a:pt x="79256" y="58"/>
                  </a:cubicBezTo>
                  <a:cubicBezTo>
                    <a:pt x="73431" y="-555"/>
                    <a:pt x="68067" y="3737"/>
                    <a:pt x="67454" y="9561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88" name="Vrije vorm: vorm 1987">
              <a:extLst>
                <a:ext uri="{FF2B5EF4-FFF2-40B4-BE49-F238E27FC236}">
                  <a16:creationId xmlns:a16="http://schemas.microsoft.com/office/drawing/2014/main" id="{C8046EFD-39D9-E596-89C7-A8669116B370}"/>
                </a:ext>
              </a:extLst>
            </p:cNvPr>
            <p:cNvSpPr/>
            <p:nvPr/>
          </p:nvSpPr>
          <p:spPr>
            <a:xfrm>
              <a:off x="10362793" y="5869640"/>
              <a:ext cx="102843" cy="66825"/>
            </a:xfrm>
            <a:custGeom>
              <a:avLst/>
              <a:gdLst>
                <a:gd name="connsiteX0" fmla="*/ 956 w 102843"/>
                <a:gd name="connsiteY0" fmla="*/ 6167 h 66825"/>
                <a:gd name="connsiteX1" fmla="*/ 6167 w 102843"/>
                <a:gd name="connsiteY1" fmla="*/ 20421 h 66825"/>
                <a:gd name="connsiteX2" fmla="*/ 84947 w 102843"/>
                <a:gd name="connsiteY2" fmla="*/ 64103 h 66825"/>
                <a:gd name="connsiteX3" fmla="*/ 100120 w 102843"/>
                <a:gd name="connsiteY3" fmla="*/ 63183 h 66825"/>
                <a:gd name="connsiteX4" fmla="*/ 99201 w 102843"/>
                <a:gd name="connsiteY4" fmla="*/ 48009 h 66825"/>
                <a:gd name="connsiteX5" fmla="*/ 15364 w 102843"/>
                <a:gd name="connsiteY5" fmla="*/ 956 h 66825"/>
                <a:gd name="connsiteX6" fmla="*/ 1110 w 102843"/>
                <a:gd name="connsiteY6" fmla="*/ 6167 h 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843" h="66825">
                  <a:moveTo>
                    <a:pt x="956" y="6167"/>
                  </a:moveTo>
                  <a:cubicBezTo>
                    <a:pt x="-1496" y="11532"/>
                    <a:pt x="956" y="17969"/>
                    <a:pt x="6167" y="20421"/>
                  </a:cubicBezTo>
                  <a:cubicBezTo>
                    <a:pt x="23181" y="28238"/>
                    <a:pt x="70540" y="51381"/>
                    <a:pt x="84947" y="64103"/>
                  </a:cubicBezTo>
                  <a:cubicBezTo>
                    <a:pt x="89392" y="68088"/>
                    <a:pt x="96135" y="67628"/>
                    <a:pt x="100120" y="63183"/>
                  </a:cubicBezTo>
                  <a:cubicBezTo>
                    <a:pt x="104106" y="58738"/>
                    <a:pt x="103646" y="51995"/>
                    <a:pt x="99201" y="48009"/>
                  </a:cubicBezTo>
                  <a:cubicBezTo>
                    <a:pt x="79583" y="30844"/>
                    <a:pt x="17816" y="2182"/>
                    <a:pt x="15364" y="956"/>
                  </a:cubicBezTo>
                  <a:cubicBezTo>
                    <a:pt x="9999" y="-1496"/>
                    <a:pt x="3562" y="956"/>
                    <a:pt x="1110" y="616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2408" name="!!huisje1">
            <a:extLst>
              <a:ext uri="{FF2B5EF4-FFF2-40B4-BE49-F238E27FC236}">
                <a16:creationId xmlns:a16="http://schemas.microsoft.com/office/drawing/2014/main" id="{0E0562FD-80F7-4F4C-234A-41608BDB75A0}"/>
              </a:ext>
            </a:extLst>
          </p:cNvPr>
          <p:cNvGrpSpPr/>
          <p:nvPr/>
        </p:nvGrpSpPr>
        <p:grpSpPr>
          <a:xfrm>
            <a:off x="10117755" y="3873465"/>
            <a:ext cx="1076717" cy="950768"/>
            <a:chOff x="10117755" y="3873465"/>
            <a:chExt cx="1076717" cy="950768"/>
          </a:xfrm>
        </p:grpSpPr>
        <p:sp>
          <p:nvSpPr>
            <p:cNvPr id="2409" name="Vrije vorm: vorm 2408">
              <a:extLst>
                <a:ext uri="{FF2B5EF4-FFF2-40B4-BE49-F238E27FC236}">
                  <a16:creationId xmlns:a16="http://schemas.microsoft.com/office/drawing/2014/main" id="{DBAA3321-57C7-050F-371F-88B557EEC632}"/>
                </a:ext>
              </a:extLst>
            </p:cNvPr>
            <p:cNvSpPr/>
            <p:nvPr/>
          </p:nvSpPr>
          <p:spPr>
            <a:xfrm>
              <a:off x="10117755" y="4434320"/>
              <a:ext cx="163690" cy="190548"/>
            </a:xfrm>
            <a:custGeom>
              <a:avLst/>
              <a:gdLst>
                <a:gd name="connsiteX0" fmla="*/ 159245 w 163690"/>
                <a:gd name="connsiteY0" fmla="*/ 153 h 190548"/>
                <a:gd name="connsiteX1" fmla="*/ 108667 w 163690"/>
                <a:gd name="connsiteY1" fmla="*/ 92881 h 190548"/>
                <a:gd name="connsiteX2" fmla="*/ 0 w 163690"/>
                <a:gd name="connsiteY2" fmla="*/ 159399 h 190548"/>
                <a:gd name="connsiteX3" fmla="*/ 163690 w 163690"/>
                <a:gd name="connsiteY3" fmla="*/ 190206 h 190548"/>
                <a:gd name="connsiteX4" fmla="*/ 159245 w 163690"/>
                <a:gd name="connsiteY4" fmla="*/ 0 h 19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90" h="190548">
                  <a:moveTo>
                    <a:pt x="159245" y="153"/>
                  </a:moveTo>
                  <a:cubicBezTo>
                    <a:pt x="126446" y="4905"/>
                    <a:pt x="70043" y="60694"/>
                    <a:pt x="108667" y="92881"/>
                  </a:cubicBezTo>
                  <a:cubicBezTo>
                    <a:pt x="65598" y="97172"/>
                    <a:pt x="7357" y="106215"/>
                    <a:pt x="0" y="159399"/>
                  </a:cubicBezTo>
                  <a:cubicBezTo>
                    <a:pt x="50425" y="188213"/>
                    <a:pt x="107134" y="191892"/>
                    <a:pt x="163690" y="190206"/>
                  </a:cubicBezTo>
                  <a:lnTo>
                    <a:pt x="159245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410" name="Graphic 1454">
              <a:extLst>
                <a:ext uri="{FF2B5EF4-FFF2-40B4-BE49-F238E27FC236}">
                  <a16:creationId xmlns:a16="http://schemas.microsoft.com/office/drawing/2014/main" id="{47311C73-10CF-F1B1-77C9-73E2339AE7A3}"/>
                </a:ext>
              </a:extLst>
            </p:cNvPr>
            <p:cNvGrpSpPr/>
            <p:nvPr/>
          </p:nvGrpSpPr>
          <p:grpSpPr>
            <a:xfrm>
              <a:off x="10152536" y="4503597"/>
              <a:ext cx="1041936" cy="320636"/>
              <a:chOff x="10152536" y="4503597"/>
              <a:chExt cx="1041936" cy="320636"/>
            </a:xfrm>
          </p:grpSpPr>
          <p:sp>
            <p:nvSpPr>
              <p:cNvPr id="2411" name="Vrije vorm: vorm 2410">
                <a:extLst>
                  <a:ext uri="{FF2B5EF4-FFF2-40B4-BE49-F238E27FC236}">
                    <a16:creationId xmlns:a16="http://schemas.microsoft.com/office/drawing/2014/main" id="{7B044F7B-FC83-3845-697D-C3BAA162678F}"/>
                  </a:ext>
                </a:extLst>
              </p:cNvPr>
              <p:cNvSpPr/>
              <p:nvPr/>
            </p:nvSpPr>
            <p:spPr>
              <a:xfrm>
                <a:off x="10152536" y="4577779"/>
                <a:ext cx="45922" cy="142539"/>
              </a:xfrm>
              <a:custGeom>
                <a:avLst/>
                <a:gdLst>
                  <a:gd name="connsiteX0" fmla="*/ 9053 w 45922"/>
                  <a:gd name="connsiteY0" fmla="*/ 118170 h 142539"/>
                  <a:gd name="connsiteX1" fmla="*/ 41392 w 45922"/>
                  <a:gd name="connsiteY1" fmla="*/ 142539 h 142539"/>
                  <a:gd name="connsiteX2" fmla="*/ 20548 w 45922"/>
                  <a:gd name="connsiteY2" fmla="*/ 0 h 142539"/>
                  <a:gd name="connsiteX3" fmla="*/ 9053 w 45922"/>
                  <a:gd name="connsiteY3" fmla="*/ 118170 h 142539"/>
                  <a:gd name="connsiteX4" fmla="*/ 9053 w 45922"/>
                  <a:gd name="connsiteY4" fmla="*/ 118170 h 142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22" h="142539">
                    <a:moveTo>
                      <a:pt x="9053" y="118170"/>
                    </a:moveTo>
                    <a:cubicBezTo>
                      <a:pt x="19934" y="126293"/>
                      <a:pt x="30663" y="134416"/>
                      <a:pt x="41392" y="142539"/>
                    </a:cubicBezTo>
                    <a:cubicBezTo>
                      <a:pt x="43845" y="92114"/>
                      <a:pt x="57638" y="40923"/>
                      <a:pt x="20548" y="0"/>
                    </a:cubicBezTo>
                    <a:cubicBezTo>
                      <a:pt x="-12405" y="36478"/>
                      <a:pt x="2616" y="74029"/>
                      <a:pt x="9053" y="118170"/>
                    </a:cubicBezTo>
                    <a:lnTo>
                      <a:pt x="9053" y="11817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7163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2" name="Vrije vorm: vorm 2411">
                <a:extLst>
                  <a:ext uri="{FF2B5EF4-FFF2-40B4-BE49-F238E27FC236}">
                    <a16:creationId xmlns:a16="http://schemas.microsoft.com/office/drawing/2014/main" id="{A2D17547-ED1F-2778-0A77-4E4F8A36409C}"/>
                  </a:ext>
                </a:extLst>
              </p:cNvPr>
              <p:cNvSpPr/>
              <p:nvPr/>
            </p:nvSpPr>
            <p:spPr>
              <a:xfrm>
                <a:off x="10243495" y="4628204"/>
                <a:ext cx="40057" cy="129664"/>
              </a:xfrm>
              <a:custGeom>
                <a:avLst/>
                <a:gdLst>
                  <a:gd name="connsiteX0" fmla="*/ 858 w 40057"/>
                  <a:gd name="connsiteY0" fmla="*/ 115258 h 129664"/>
                  <a:gd name="connsiteX1" fmla="*/ 28907 w 40057"/>
                  <a:gd name="connsiteY1" fmla="*/ 129665 h 129664"/>
                  <a:gd name="connsiteX2" fmla="*/ 26148 w 40057"/>
                  <a:gd name="connsiteY2" fmla="*/ 0 h 129664"/>
                  <a:gd name="connsiteX3" fmla="*/ 1012 w 40057"/>
                  <a:gd name="connsiteY3" fmla="*/ 115258 h 129664"/>
                  <a:gd name="connsiteX4" fmla="*/ 1012 w 40057"/>
                  <a:gd name="connsiteY4" fmla="*/ 115258 h 129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057" h="129664">
                    <a:moveTo>
                      <a:pt x="858" y="115258"/>
                    </a:moveTo>
                    <a:cubicBezTo>
                      <a:pt x="10208" y="120009"/>
                      <a:pt x="19557" y="124914"/>
                      <a:pt x="28907" y="129665"/>
                    </a:cubicBezTo>
                    <a:cubicBezTo>
                      <a:pt x="36723" y="83225"/>
                      <a:pt x="50824" y="43528"/>
                      <a:pt x="26148" y="0"/>
                    </a:cubicBezTo>
                    <a:cubicBezTo>
                      <a:pt x="-7725" y="32646"/>
                      <a:pt x="1012" y="71730"/>
                      <a:pt x="1012" y="115258"/>
                    </a:cubicBezTo>
                    <a:lnTo>
                      <a:pt x="1012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356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3" name="Vrije vorm: vorm 2412">
                <a:extLst>
                  <a:ext uri="{FF2B5EF4-FFF2-40B4-BE49-F238E27FC236}">
                    <a16:creationId xmlns:a16="http://schemas.microsoft.com/office/drawing/2014/main" id="{7B4EBA25-6EA8-F6FE-9B33-F7CB26A8ED92}"/>
                  </a:ext>
                </a:extLst>
              </p:cNvPr>
              <p:cNvSpPr/>
              <p:nvPr/>
            </p:nvSpPr>
            <p:spPr>
              <a:xfrm>
                <a:off x="10318750" y="4660697"/>
                <a:ext cx="42092" cy="115349"/>
              </a:xfrm>
              <a:custGeom>
                <a:avLst/>
                <a:gdLst>
                  <a:gd name="connsiteX0" fmla="*/ 1012 w 42092"/>
                  <a:gd name="connsiteY0" fmla="*/ 115258 h 115349"/>
                  <a:gd name="connsiteX1" fmla="*/ 26147 w 42092"/>
                  <a:gd name="connsiteY1" fmla="*/ 0 h 115349"/>
                  <a:gd name="connsiteX2" fmla="*/ 1012 w 42092"/>
                  <a:gd name="connsiteY2" fmla="*/ 115258 h 115349"/>
                  <a:gd name="connsiteX3" fmla="*/ 1012 w 42092"/>
                  <a:gd name="connsiteY3" fmla="*/ 115258 h 11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2" h="115349">
                    <a:moveTo>
                      <a:pt x="1012" y="115258"/>
                    </a:moveTo>
                    <a:cubicBezTo>
                      <a:pt x="54042" y="118476"/>
                      <a:pt x="47912" y="36018"/>
                      <a:pt x="26147" y="0"/>
                    </a:cubicBezTo>
                    <a:cubicBezTo>
                      <a:pt x="-7725" y="32646"/>
                      <a:pt x="1012" y="71883"/>
                      <a:pt x="1012" y="115258"/>
                    </a:cubicBezTo>
                    <a:lnTo>
                      <a:pt x="1012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226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4" name="Vrije vorm: vorm 2413">
                <a:extLst>
                  <a:ext uri="{FF2B5EF4-FFF2-40B4-BE49-F238E27FC236}">
                    <a16:creationId xmlns:a16="http://schemas.microsoft.com/office/drawing/2014/main" id="{7F46D641-5CBD-FB98-12D4-078CFD87946D}"/>
                  </a:ext>
                </a:extLst>
              </p:cNvPr>
              <p:cNvSpPr/>
              <p:nvPr/>
            </p:nvSpPr>
            <p:spPr>
              <a:xfrm>
                <a:off x="10397894" y="4682308"/>
                <a:ext cx="44012" cy="117863"/>
              </a:xfrm>
              <a:custGeom>
                <a:avLst/>
                <a:gdLst>
                  <a:gd name="connsiteX0" fmla="*/ 32833 w 44012"/>
                  <a:gd name="connsiteY0" fmla="*/ 117863 h 117863"/>
                  <a:gd name="connsiteX1" fmla="*/ 28082 w 44012"/>
                  <a:gd name="connsiteY1" fmla="*/ 0 h 117863"/>
                  <a:gd name="connsiteX2" fmla="*/ 32833 w 44012"/>
                  <a:gd name="connsiteY2" fmla="*/ 117863 h 117863"/>
                  <a:gd name="connsiteX3" fmla="*/ 32833 w 44012"/>
                  <a:gd name="connsiteY3" fmla="*/ 117863 h 11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012" h="117863">
                    <a:moveTo>
                      <a:pt x="32833" y="117863"/>
                    </a:moveTo>
                    <a:cubicBezTo>
                      <a:pt x="-20044" y="111886"/>
                      <a:pt x="494" y="31727"/>
                      <a:pt x="28082" y="0"/>
                    </a:cubicBezTo>
                    <a:cubicBezTo>
                      <a:pt x="55823" y="38164"/>
                      <a:pt x="40497" y="75101"/>
                      <a:pt x="32833" y="117863"/>
                    </a:cubicBezTo>
                    <a:lnTo>
                      <a:pt x="32833" y="117863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1313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5" name="Vrije vorm: vorm 2414">
                <a:extLst>
                  <a:ext uri="{FF2B5EF4-FFF2-40B4-BE49-F238E27FC236}">
                    <a16:creationId xmlns:a16="http://schemas.microsoft.com/office/drawing/2014/main" id="{80D80E97-DB1B-5B71-C388-A9AE37D63254}"/>
                  </a:ext>
                </a:extLst>
              </p:cNvPr>
              <p:cNvSpPr/>
              <p:nvPr/>
            </p:nvSpPr>
            <p:spPr>
              <a:xfrm>
                <a:off x="10483682" y="4686753"/>
                <a:ext cx="49664" cy="118169"/>
              </a:xfrm>
              <a:custGeom>
                <a:avLst/>
                <a:gdLst>
                  <a:gd name="connsiteX0" fmla="*/ 40999 w 49664"/>
                  <a:gd name="connsiteY0" fmla="*/ 118170 h 118169"/>
                  <a:gd name="connsiteX1" fmla="*/ 27512 w 49664"/>
                  <a:gd name="connsiteY1" fmla="*/ 0 h 118169"/>
                  <a:gd name="connsiteX2" fmla="*/ 40999 w 49664"/>
                  <a:gd name="connsiteY2" fmla="*/ 118170 h 118169"/>
                  <a:gd name="connsiteX3" fmla="*/ 40999 w 49664"/>
                  <a:gd name="connsiteY3" fmla="*/ 118170 h 118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4" h="118169">
                    <a:moveTo>
                      <a:pt x="40999" y="118170"/>
                    </a:moveTo>
                    <a:cubicBezTo>
                      <a:pt x="-18162" y="116790"/>
                      <a:pt x="-4675" y="33566"/>
                      <a:pt x="27512" y="0"/>
                    </a:cubicBezTo>
                    <a:cubicBezTo>
                      <a:pt x="62304" y="36018"/>
                      <a:pt x="47283" y="73722"/>
                      <a:pt x="40999" y="118170"/>
                    </a:cubicBezTo>
                    <a:lnTo>
                      <a:pt x="40999" y="118170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226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6" name="Vrije vorm: vorm 2415">
                <a:extLst>
                  <a:ext uri="{FF2B5EF4-FFF2-40B4-BE49-F238E27FC236}">
                    <a16:creationId xmlns:a16="http://schemas.microsoft.com/office/drawing/2014/main" id="{756443FC-4C4D-C373-292A-F640B19BD302}"/>
                  </a:ext>
                </a:extLst>
              </p:cNvPr>
              <p:cNvSpPr/>
              <p:nvPr/>
            </p:nvSpPr>
            <p:spPr>
              <a:xfrm>
                <a:off x="10199542" y="4503597"/>
                <a:ext cx="49433" cy="117709"/>
              </a:xfrm>
              <a:custGeom>
                <a:avLst/>
                <a:gdLst>
                  <a:gd name="connsiteX0" fmla="*/ 40827 w 49433"/>
                  <a:gd name="connsiteY0" fmla="*/ 117710 h 117709"/>
                  <a:gd name="connsiteX1" fmla="*/ 27339 w 49433"/>
                  <a:gd name="connsiteY1" fmla="*/ 0 h 117709"/>
                  <a:gd name="connsiteX2" fmla="*/ 40827 w 49433"/>
                  <a:gd name="connsiteY2" fmla="*/ 117710 h 117709"/>
                  <a:gd name="connsiteX3" fmla="*/ 40827 w 49433"/>
                  <a:gd name="connsiteY3" fmla="*/ 117710 h 11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33" h="117709">
                    <a:moveTo>
                      <a:pt x="40827" y="117710"/>
                    </a:moveTo>
                    <a:cubicBezTo>
                      <a:pt x="-18028" y="116330"/>
                      <a:pt x="-4694" y="33412"/>
                      <a:pt x="27339" y="0"/>
                    </a:cubicBezTo>
                    <a:cubicBezTo>
                      <a:pt x="61978" y="35712"/>
                      <a:pt x="47111" y="73415"/>
                      <a:pt x="40827" y="117710"/>
                    </a:cubicBezTo>
                    <a:lnTo>
                      <a:pt x="40827" y="11771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7322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7" name="Vrije vorm: vorm 2416">
                <a:extLst>
                  <a:ext uri="{FF2B5EF4-FFF2-40B4-BE49-F238E27FC236}">
                    <a16:creationId xmlns:a16="http://schemas.microsoft.com/office/drawing/2014/main" id="{ACE3173D-341F-7FAE-263C-8CF41E23C7BE}"/>
                  </a:ext>
                </a:extLst>
              </p:cNvPr>
              <p:cNvSpPr/>
              <p:nvPr/>
            </p:nvSpPr>
            <p:spPr>
              <a:xfrm>
                <a:off x="11148498" y="4584983"/>
                <a:ext cx="45974" cy="142539"/>
              </a:xfrm>
              <a:custGeom>
                <a:avLst/>
                <a:gdLst>
                  <a:gd name="connsiteX0" fmla="*/ 36922 w 45974"/>
                  <a:gd name="connsiteY0" fmla="*/ 118170 h 142539"/>
                  <a:gd name="connsiteX1" fmla="*/ 4582 w 45974"/>
                  <a:gd name="connsiteY1" fmla="*/ 142539 h 142539"/>
                  <a:gd name="connsiteX2" fmla="*/ 25427 w 45974"/>
                  <a:gd name="connsiteY2" fmla="*/ 0 h 142539"/>
                  <a:gd name="connsiteX3" fmla="*/ 36922 w 45974"/>
                  <a:gd name="connsiteY3" fmla="*/ 118170 h 142539"/>
                  <a:gd name="connsiteX4" fmla="*/ 36922 w 45974"/>
                  <a:gd name="connsiteY4" fmla="*/ 118170 h 142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74" h="142539">
                    <a:moveTo>
                      <a:pt x="36922" y="118170"/>
                    </a:moveTo>
                    <a:cubicBezTo>
                      <a:pt x="26193" y="126293"/>
                      <a:pt x="15311" y="134416"/>
                      <a:pt x="4582" y="142539"/>
                    </a:cubicBezTo>
                    <a:cubicBezTo>
                      <a:pt x="2129" y="92114"/>
                      <a:pt x="-11817" y="40923"/>
                      <a:pt x="25427" y="0"/>
                    </a:cubicBezTo>
                    <a:cubicBezTo>
                      <a:pt x="58380" y="36478"/>
                      <a:pt x="43359" y="74029"/>
                      <a:pt x="36922" y="118170"/>
                    </a:cubicBezTo>
                    <a:lnTo>
                      <a:pt x="36922" y="11817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7032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8" name="Vrije vorm: vorm 2417">
                <a:extLst>
                  <a:ext uri="{FF2B5EF4-FFF2-40B4-BE49-F238E27FC236}">
                    <a16:creationId xmlns:a16="http://schemas.microsoft.com/office/drawing/2014/main" id="{AF44FFD3-5855-FE0B-61B0-4D462B1C4AFB}"/>
                  </a:ext>
                </a:extLst>
              </p:cNvPr>
              <p:cNvSpPr/>
              <p:nvPr/>
            </p:nvSpPr>
            <p:spPr>
              <a:xfrm>
                <a:off x="11063609" y="4635408"/>
                <a:ext cx="40169" cy="129664"/>
              </a:xfrm>
              <a:custGeom>
                <a:avLst/>
                <a:gdLst>
                  <a:gd name="connsiteX0" fmla="*/ 39199 w 40169"/>
                  <a:gd name="connsiteY0" fmla="*/ 115258 h 129664"/>
                  <a:gd name="connsiteX1" fmla="*/ 11151 w 40169"/>
                  <a:gd name="connsiteY1" fmla="*/ 129665 h 129664"/>
                  <a:gd name="connsiteX2" fmla="*/ 13910 w 40169"/>
                  <a:gd name="connsiteY2" fmla="*/ 0 h 129664"/>
                  <a:gd name="connsiteX3" fmla="*/ 39199 w 40169"/>
                  <a:gd name="connsiteY3" fmla="*/ 115258 h 129664"/>
                  <a:gd name="connsiteX4" fmla="*/ 39199 w 40169"/>
                  <a:gd name="connsiteY4" fmla="*/ 115258 h 129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9" h="129664">
                    <a:moveTo>
                      <a:pt x="39199" y="115258"/>
                    </a:moveTo>
                    <a:cubicBezTo>
                      <a:pt x="29850" y="120009"/>
                      <a:pt x="20501" y="124914"/>
                      <a:pt x="11151" y="129665"/>
                    </a:cubicBezTo>
                    <a:cubicBezTo>
                      <a:pt x="3335" y="83225"/>
                      <a:pt x="-10767" y="43528"/>
                      <a:pt x="13910" y="0"/>
                    </a:cubicBezTo>
                    <a:cubicBezTo>
                      <a:pt x="47782" y="32646"/>
                      <a:pt x="39199" y="71730"/>
                      <a:pt x="39199" y="115258"/>
                    </a:cubicBezTo>
                    <a:lnTo>
                      <a:pt x="39199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313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9" name="Vrije vorm: vorm 2418">
                <a:extLst>
                  <a:ext uri="{FF2B5EF4-FFF2-40B4-BE49-F238E27FC236}">
                    <a16:creationId xmlns:a16="http://schemas.microsoft.com/office/drawing/2014/main" id="{0381B514-6ED0-45D6-6F49-A772E1BD651F}"/>
                  </a:ext>
                </a:extLst>
              </p:cNvPr>
              <p:cNvSpPr/>
              <p:nvPr/>
            </p:nvSpPr>
            <p:spPr>
              <a:xfrm>
                <a:off x="10986166" y="4667901"/>
                <a:ext cx="42092" cy="115349"/>
              </a:xfrm>
              <a:custGeom>
                <a:avLst/>
                <a:gdLst>
                  <a:gd name="connsiteX0" fmla="*/ 41080 w 42092"/>
                  <a:gd name="connsiteY0" fmla="*/ 115258 h 115349"/>
                  <a:gd name="connsiteX1" fmla="*/ 15944 w 42092"/>
                  <a:gd name="connsiteY1" fmla="*/ 0 h 115349"/>
                  <a:gd name="connsiteX2" fmla="*/ 41080 w 42092"/>
                  <a:gd name="connsiteY2" fmla="*/ 115258 h 115349"/>
                  <a:gd name="connsiteX3" fmla="*/ 41080 w 42092"/>
                  <a:gd name="connsiteY3" fmla="*/ 115258 h 11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2" h="115349">
                    <a:moveTo>
                      <a:pt x="41080" y="115258"/>
                    </a:moveTo>
                    <a:cubicBezTo>
                      <a:pt x="-11950" y="118476"/>
                      <a:pt x="-5820" y="36018"/>
                      <a:pt x="15944" y="0"/>
                    </a:cubicBezTo>
                    <a:cubicBezTo>
                      <a:pt x="49817" y="32646"/>
                      <a:pt x="41080" y="71883"/>
                      <a:pt x="41080" y="115258"/>
                    </a:cubicBezTo>
                    <a:lnTo>
                      <a:pt x="41080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822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0" name="Vrije vorm: vorm 2419">
                <a:extLst>
                  <a:ext uri="{FF2B5EF4-FFF2-40B4-BE49-F238E27FC236}">
                    <a16:creationId xmlns:a16="http://schemas.microsoft.com/office/drawing/2014/main" id="{F1DBBC2C-AF46-5838-1790-DBD6DBA3F5C2}"/>
                  </a:ext>
                </a:extLst>
              </p:cNvPr>
              <p:cNvSpPr/>
              <p:nvPr/>
            </p:nvSpPr>
            <p:spPr>
              <a:xfrm>
                <a:off x="10905243" y="4689665"/>
                <a:ext cx="43937" cy="117863"/>
              </a:xfrm>
              <a:custGeom>
                <a:avLst/>
                <a:gdLst>
                  <a:gd name="connsiteX0" fmla="*/ 11038 w 43937"/>
                  <a:gd name="connsiteY0" fmla="*/ 117863 h 117863"/>
                  <a:gd name="connsiteX1" fmla="*/ 15943 w 43937"/>
                  <a:gd name="connsiteY1" fmla="*/ 0 h 117863"/>
                  <a:gd name="connsiteX2" fmla="*/ 11038 w 43937"/>
                  <a:gd name="connsiteY2" fmla="*/ 117863 h 117863"/>
                  <a:gd name="connsiteX3" fmla="*/ 11038 w 43937"/>
                  <a:gd name="connsiteY3" fmla="*/ 117863 h 11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937" h="117863">
                    <a:moveTo>
                      <a:pt x="11038" y="117863"/>
                    </a:moveTo>
                    <a:cubicBezTo>
                      <a:pt x="63916" y="111886"/>
                      <a:pt x="43531" y="31727"/>
                      <a:pt x="15943" y="0"/>
                    </a:cubicBezTo>
                    <a:cubicBezTo>
                      <a:pt x="-11799" y="38164"/>
                      <a:pt x="3528" y="75101"/>
                      <a:pt x="11038" y="117863"/>
                    </a:cubicBezTo>
                    <a:lnTo>
                      <a:pt x="11038" y="117863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989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1" name="Vrije vorm: vorm 2420">
                <a:extLst>
                  <a:ext uri="{FF2B5EF4-FFF2-40B4-BE49-F238E27FC236}">
                    <a16:creationId xmlns:a16="http://schemas.microsoft.com/office/drawing/2014/main" id="{2D68414C-2D18-09E9-508C-F67B40C5A42F}"/>
                  </a:ext>
                </a:extLst>
              </p:cNvPr>
              <p:cNvSpPr/>
              <p:nvPr/>
            </p:nvSpPr>
            <p:spPr>
              <a:xfrm>
                <a:off x="10826613" y="4703766"/>
                <a:ext cx="42212" cy="116790"/>
              </a:xfrm>
              <a:custGeom>
                <a:avLst/>
                <a:gdLst>
                  <a:gd name="connsiteX0" fmla="*/ 4910 w 42212"/>
                  <a:gd name="connsiteY0" fmla="*/ 116790 h 116790"/>
                  <a:gd name="connsiteX1" fmla="*/ 21310 w 42212"/>
                  <a:gd name="connsiteY1" fmla="*/ 0 h 116790"/>
                  <a:gd name="connsiteX2" fmla="*/ 4910 w 42212"/>
                  <a:gd name="connsiteY2" fmla="*/ 116790 h 116790"/>
                  <a:gd name="connsiteX3" fmla="*/ 4910 w 42212"/>
                  <a:gd name="connsiteY3" fmla="*/ 116790 h 11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12" h="116790">
                    <a:moveTo>
                      <a:pt x="4910" y="116790"/>
                    </a:moveTo>
                    <a:cubicBezTo>
                      <a:pt x="58094" y="116024"/>
                      <a:pt x="45680" y="34179"/>
                      <a:pt x="21310" y="0"/>
                    </a:cubicBezTo>
                    <a:cubicBezTo>
                      <a:pt x="-10110" y="35252"/>
                      <a:pt x="1538" y="73569"/>
                      <a:pt x="4910" y="116790"/>
                    </a:cubicBezTo>
                    <a:lnTo>
                      <a:pt x="4910" y="116790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989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2" name="Vrije vorm: vorm 2421">
                <a:extLst>
                  <a:ext uri="{FF2B5EF4-FFF2-40B4-BE49-F238E27FC236}">
                    <a16:creationId xmlns:a16="http://schemas.microsoft.com/office/drawing/2014/main" id="{FFA5F539-3246-F2DE-4E33-40453D09F5C3}"/>
                  </a:ext>
                </a:extLst>
              </p:cNvPr>
              <p:cNvSpPr/>
              <p:nvPr/>
            </p:nvSpPr>
            <p:spPr>
              <a:xfrm>
                <a:off x="10747374" y="4707444"/>
                <a:ext cx="42212" cy="116790"/>
              </a:xfrm>
              <a:custGeom>
                <a:avLst/>
                <a:gdLst>
                  <a:gd name="connsiteX0" fmla="*/ 4910 w 42212"/>
                  <a:gd name="connsiteY0" fmla="*/ 116790 h 116790"/>
                  <a:gd name="connsiteX1" fmla="*/ 21310 w 42212"/>
                  <a:gd name="connsiteY1" fmla="*/ 0 h 116790"/>
                  <a:gd name="connsiteX2" fmla="*/ 4910 w 42212"/>
                  <a:gd name="connsiteY2" fmla="*/ 116790 h 116790"/>
                  <a:gd name="connsiteX3" fmla="*/ 4910 w 42212"/>
                  <a:gd name="connsiteY3" fmla="*/ 116790 h 11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12" h="116790">
                    <a:moveTo>
                      <a:pt x="4910" y="116790"/>
                    </a:moveTo>
                    <a:cubicBezTo>
                      <a:pt x="58094" y="116024"/>
                      <a:pt x="45680" y="34179"/>
                      <a:pt x="21310" y="0"/>
                    </a:cubicBezTo>
                    <a:cubicBezTo>
                      <a:pt x="-10110" y="35252"/>
                      <a:pt x="1538" y="73569"/>
                      <a:pt x="4910" y="116790"/>
                    </a:cubicBezTo>
                    <a:lnTo>
                      <a:pt x="4910" y="116790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989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3" name="Vrije vorm: vorm 2422">
                <a:extLst>
                  <a:ext uri="{FF2B5EF4-FFF2-40B4-BE49-F238E27FC236}">
                    <a16:creationId xmlns:a16="http://schemas.microsoft.com/office/drawing/2014/main" id="{B90270F1-744C-CF0D-9999-A20EA453C7C9}"/>
                  </a:ext>
                </a:extLst>
              </p:cNvPr>
              <p:cNvSpPr/>
              <p:nvPr/>
            </p:nvSpPr>
            <p:spPr>
              <a:xfrm>
                <a:off x="11098108" y="4510801"/>
                <a:ext cx="49435" cy="117709"/>
              </a:xfrm>
              <a:custGeom>
                <a:avLst/>
                <a:gdLst>
                  <a:gd name="connsiteX0" fmla="*/ 8685 w 49435"/>
                  <a:gd name="connsiteY0" fmla="*/ 117710 h 117709"/>
                  <a:gd name="connsiteX1" fmla="*/ 22019 w 49435"/>
                  <a:gd name="connsiteY1" fmla="*/ 0 h 117709"/>
                  <a:gd name="connsiteX2" fmla="*/ 8685 w 49435"/>
                  <a:gd name="connsiteY2" fmla="*/ 117710 h 117709"/>
                  <a:gd name="connsiteX3" fmla="*/ 8685 w 49435"/>
                  <a:gd name="connsiteY3" fmla="*/ 117710 h 11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35" h="117709">
                    <a:moveTo>
                      <a:pt x="8685" y="117710"/>
                    </a:moveTo>
                    <a:cubicBezTo>
                      <a:pt x="67541" y="116330"/>
                      <a:pt x="54053" y="33412"/>
                      <a:pt x="22019" y="0"/>
                    </a:cubicBezTo>
                    <a:cubicBezTo>
                      <a:pt x="-12619" y="35712"/>
                      <a:pt x="2402" y="73415"/>
                      <a:pt x="8685" y="117710"/>
                    </a:cubicBezTo>
                    <a:lnTo>
                      <a:pt x="8685" y="11771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6849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4" name="Vrije vorm: vorm 2423">
                <a:extLst>
                  <a:ext uri="{FF2B5EF4-FFF2-40B4-BE49-F238E27FC236}">
                    <a16:creationId xmlns:a16="http://schemas.microsoft.com/office/drawing/2014/main" id="{A94F91B7-34E9-8BFF-6E5D-C8BA1943E69A}"/>
                  </a:ext>
                </a:extLst>
              </p:cNvPr>
              <p:cNvSpPr/>
              <p:nvPr/>
            </p:nvSpPr>
            <p:spPr>
              <a:xfrm>
                <a:off x="10755043" y="4522909"/>
                <a:ext cx="419342" cy="256421"/>
              </a:xfrm>
              <a:custGeom>
                <a:avLst/>
                <a:gdLst>
                  <a:gd name="connsiteX0" fmla="*/ 0 w 419342"/>
                  <a:gd name="connsiteY0" fmla="*/ 249214 h 256421"/>
                  <a:gd name="connsiteX1" fmla="*/ 317419 w 419342"/>
                  <a:gd name="connsiteY1" fmla="*/ 195264 h 256421"/>
                  <a:gd name="connsiteX2" fmla="*/ 312207 w 419342"/>
                  <a:gd name="connsiteY2" fmla="*/ 0 h 256421"/>
                  <a:gd name="connsiteX3" fmla="*/ 419342 w 419342"/>
                  <a:gd name="connsiteY3" fmla="*/ 126906 h 256421"/>
                  <a:gd name="connsiteX4" fmla="*/ 3526 w 419342"/>
                  <a:gd name="connsiteY4" fmla="*/ 236953 h 256421"/>
                  <a:gd name="connsiteX5" fmla="*/ 0 w 419342"/>
                  <a:gd name="connsiteY5" fmla="*/ 249214 h 25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342" h="256421">
                    <a:moveTo>
                      <a:pt x="0" y="249214"/>
                    </a:moveTo>
                    <a:cubicBezTo>
                      <a:pt x="90122" y="276649"/>
                      <a:pt x="228063" y="218560"/>
                      <a:pt x="317419" y="195264"/>
                    </a:cubicBezTo>
                    <a:cubicBezTo>
                      <a:pt x="455513" y="159399"/>
                      <a:pt x="444018" y="42762"/>
                      <a:pt x="312207" y="0"/>
                    </a:cubicBezTo>
                    <a:cubicBezTo>
                      <a:pt x="310062" y="18239"/>
                      <a:pt x="398344" y="96099"/>
                      <a:pt x="419342" y="126906"/>
                    </a:cubicBezTo>
                    <a:cubicBezTo>
                      <a:pt x="312360" y="187600"/>
                      <a:pt x="129358" y="264847"/>
                      <a:pt x="3526" y="236953"/>
                    </a:cubicBezTo>
                    <a:lnTo>
                      <a:pt x="0" y="249214"/>
                    </a:lnTo>
                    <a:close/>
                  </a:path>
                </a:pathLst>
              </a:custGeom>
              <a:solidFill>
                <a:srgbClr val="573417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5" name="Vrije vorm: vorm 2424">
                <a:extLst>
                  <a:ext uri="{FF2B5EF4-FFF2-40B4-BE49-F238E27FC236}">
                    <a16:creationId xmlns:a16="http://schemas.microsoft.com/office/drawing/2014/main" id="{2C32B6B2-2D6A-1B47-D520-3BD58FC73FCF}"/>
                  </a:ext>
                </a:extLst>
              </p:cNvPr>
              <p:cNvSpPr/>
              <p:nvPr/>
            </p:nvSpPr>
            <p:spPr>
              <a:xfrm>
                <a:off x="10158984" y="4531032"/>
                <a:ext cx="362325" cy="229595"/>
              </a:xfrm>
              <a:custGeom>
                <a:avLst/>
                <a:gdLst>
                  <a:gd name="connsiteX0" fmla="*/ 362325 w 362325"/>
                  <a:gd name="connsiteY0" fmla="*/ 217487 h 229595"/>
                  <a:gd name="connsiteX1" fmla="*/ 14254 w 362325"/>
                  <a:gd name="connsiteY1" fmla="*/ 115258 h 229595"/>
                  <a:gd name="connsiteX2" fmla="*/ 124300 w 362325"/>
                  <a:gd name="connsiteY2" fmla="*/ 0 h 229595"/>
                  <a:gd name="connsiteX3" fmla="*/ 0 w 362325"/>
                  <a:gd name="connsiteY3" fmla="*/ 118783 h 229595"/>
                  <a:gd name="connsiteX4" fmla="*/ 358647 w 362325"/>
                  <a:gd name="connsiteY4" fmla="*/ 229596 h 229595"/>
                  <a:gd name="connsiteX5" fmla="*/ 362172 w 362325"/>
                  <a:gd name="connsiteY5" fmla="*/ 217334 h 229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2325" h="229595">
                    <a:moveTo>
                      <a:pt x="362325" y="217487"/>
                    </a:moveTo>
                    <a:cubicBezTo>
                      <a:pt x="233886" y="207678"/>
                      <a:pt x="129818" y="171660"/>
                      <a:pt x="14254" y="115258"/>
                    </a:cubicBezTo>
                    <a:cubicBezTo>
                      <a:pt x="36171" y="84144"/>
                      <a:pt x="121388" y="19005"/>
                      <a:pt x="124300" y="0"/>
                    </a:cubicBezTo>
                    <a:cubicBezTo>
                      <a:pt x="51038" y="17932"/>
                      <a:pt x="37397" y="57322"/>
                      <a:pt x="0" y="118783"/>
                    </a:cubicBezTo>
                    <a:cubicBezTo>
                      <a:pt x="116483" y="186374"/>
                      <a:pt x="224691" y="217487"/>
                      <a:pt x="358647" y="229596"/>
                    </a:cubicBezTo>
                    <a:lnTo>
                      <a:pt x="362172" y="217334"/>
                    </a:lnTo>
                    <a:close/>
                  </a:path>
                </a:pathLst>
              </a:custGeom>
              <a:solidFill>
                <a:srgbClr val="573417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426" name="Graphic 1454">
              <a:extLst>
                <a:ext uri="{FF2B5EF4-FFF2-40B4-BE49-F238E27FC236}">
                  <a16:creationId xmlns:a16="http://schemas.microsoft.com/office/drawing/2014/main" id="{70EA2AAE-CB15-DB34-0753-05A19D17C15D}"/>
                </a:ext>
              </a:extLst>
            </p:cNvPr>
            <p:cNvGrpSpPr/>
            <p:nvPr/>
          </p:nvGrpSpPr>
          <p:grpSpPr>
            <a:xfrm>
              <a:off x="10202416" y="3873465"/>
              <a:ext cx="931045" cy="806782"/>
              <a:chOff x="10202416" y="3873465"/>
              <a:chExt cx="931045" cy="806782"/>
            </a:xfrm>
          </p:grpSpPr>
          <p:sp>
            <p:nvSpPr>
              <p:cNvPr id="2427" name="Vrije vorm: vorm 2426">
                <a:extLst>
                  <a:ext uri="{FF2B5EF4-FFF2-40B4-BE49-F238E27FC236}">
                    <a16:creationId xmlns:a16="http://schemas.microsoft.com/office/drawing/2014/main" id="{0E59D2DE-069F-CE94-8C53-FB82533E0CAD}"/>
                  </a:ext>
                </a:extLst>
              </p:cNvPr>
              <p:cNvSpPr/>
              <p:nvPr/>
            </p:nvSpPr>
            <p:spPr>
              <a:xfrm>
                <a:off x="10202416" y="4041136"/>
                <a:ext cx="163398" cy="303083"/>
              </a:xfrm>
              <a:custGeom>
                <a:avLst/>
                <a:gdLst>
                  <a:gd name="connsiteX0" fmla="*/ 153363 w 163398"/>
                  <a:gd name="connsiteY0" fmla="*/ 2964 h 303083"/>
                  <a:gd name="connsiteX1" fmla="*/ 118265 w 163398"/>
                  <a:gd name="connsiteY1" fmla="*/ 26107 h 303083"/>
                  <a:gd name="connsiteX2" fmla="*/ 92822 w 163398"/>
                  <a:gd name="connsiteY2" fmla="*/ 93239 h 303083"/>
                  <a:gd name="connsiteX3" fmla="*/ 57877 w 163398"/>
                  <a:gd name="connsiteY3" fmla="*/ 192403 h 303083"/>
                  <a:gd name="connsiteX4" fmla="*/ 29216 w 163398"/>
                  <a:gd name="connsiteY4" fmla="*/ 240376 h 303083"/>
                  <a:gd name="connsiteX5" fmla="*/ 3773 w 163398"/>
                  <a:gd name="connsiteY5" fmla="*/ 291568 h 303083"/>
                  <a:gd name="connsiteX6" fmla="*/ 54812 w 163398"/>
                  <a:gd name="connsiteY6" fmla="*/ 288349 h 303083"/>
                  <a:gd name="connsiteX7" fmla="*/ 153363 w 163398"/>
                  <a:gd name="connsiteY7" fmla="*/ 2811 h 303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398" h="303083">
                    <a:moveTo>
                      <a:pt x="153363" y="2964"/>
                    </a:moveTo>
                    <a:cubicBezTo>
                      <a:pt x="153363" y="2964"/>
                      <a:pt x="127768" y="-12210"/>
                      <a:pt x="118265" y="26107"/>
                    </a:cubicBezTo>
                    <a:cubicBezTo>
                      <a:pt x="108762" y="64578"/>
                      <a:pt x="127921" y="64424"/>
                      <a:pt x="92822" y="93239"/>
                    </a:cubicBezTo>
                    <a:cubicBezTo>
                      <a:pt x="57724" y="122053"/>
                      <a:pt x="80254" y="185966"/>
                      <a:pt x="57877" y="192403"/>
                    </a:cubicBezTo>
                    <a:cubicBezTo>
                      <a:pt x="35500" y="198841"/>
                      <a:pt x="50827" y="201140"/>
                      <a:pt x="29216" y="240376"/>
                    </a:cubicBezTo>
                    <a:cubicBezTo>
                      <a:pt x="13276" y="269191"/>
                      <a:pt x="-8947" y="278693"/>
                      <a:pt x="3773" y="291568"/>
                    </a:cubicBezTo>
                    <a:cubicBezTo>
                      <a:pt x="16648" y="304442"/>
                      <a:pt x="45156" y="310420"/>
                      <a:pt x="54812" y="288349"/>
                    </a:cubicBezTo>
                    <a:cubicBezTo>
                      <a:pt x="79334" y="232866"/>
                      <a:pt x="198271" y="21203"/>
                      <a:pt x="153363" y="28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8" name="Vrije vorm: vorm 2427">
                <a:extLst>
                  <a:ext uri="{FF2B5EF4-FFF2-40B4-BE49-F238E27FC236}">
                    <a16:creationId xmlns:a16="http://schemas.microsoft.com/office/drawing/2014/main" id="{4363D40D-BDEF-ABBF-A64B-F9B9DAD4B167}"/>
                  </a:ext>
                </a:extLst>
              </p:cNvPr>
              <p:cNvSpPr/>
              <p:nvPr/>
            </p:nvSpPr>
            <p:spPr>
              <a:xfrm rot="-8400">
                <a:off x="10737684" y="3912671"/>
                <a:ext cx="155873" cy="207065"/>
              </a:xfrm>
              <a:custGeom>
                <a:avLst/>
                <a:gdLst>
                  <a:gd name="connsiteX0" fmla="*/ 0 w 155873"/>
                  <a:gd name="connsiteY0" fmla="*/ 0 h 207065"/>
                  <a:gd name="connsiteX1" fmla="*/ 155874 w 155873"/>
                  <a:gd name="connsiteY1" fmla="*/ 0 h 207065"/>
                  <a:gd name="connsiteX2" fmla="*/ 155874 w 155873"/>
                  <a:gd name="connsiteY2" fmla="*/ 207065 h 207065"/>
                  <a:gd name="connsiteX3" fmla="*/ 0 w 155873"/>
                  <a:gd name="connsiteY3" fmla="*/ 207065 h 20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873" h="207065">
                    <a:moveTo>
                      <a:pt x="0" y="0"/>
                    </a:moveTo>
                    <a:lnTo>
                      <a:pt x="155874" y="0"/>
                    </a:lnTo>
                    <a:lnTo>
                      <a:pt x="155874" y="207065"/>
                    </a:lnTo>
                    <a:lnTo>
                      <a:pt x="0" y="207065"/>
                    </a:lnTo>
                    <a:close/>
                  </a:path>
                </a:pathLst>
              </a:custGeom>
              <a:gradFill>
                <a:gsLst>
                  <a:gs pos="0">
                    <a:srgbClr val="E86E2E"/>
                  </a:gs>
                  <a:gs pos="30000">
                    <a:srgbClr val="E46B2E"/>
                  </a:gs>
                  <a:gs pos="54000">
                    <a:srgbClr val="DA632E"/>
                  </a:gs>
                  <a:gs pos="78000">
                    <a:srgbClr val="C85630"/>
                  </a:gs>
                  <a:gs pos="99000">
                    <a:srgbClr val="B04431"/>
                  </a:gs>
                  <a:gs pos="100000">
                    <a:srgbClr val="B04432"/>
                  </a:gs>
                </a:gsLst>
                <a:lin ang="1620840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9" name="Vrije vorm: vorm 2428">
                <a:extLst>
                  <a:ext uri="{FF2B5EF4-FFF2-40B4-BE49-F238E27FC236}">
                    <a16:creationId xmlns:a16="http://schemas.microsoft.com/office/drawing/2014/main" id="{DDEBD3FB-F7F5-1C2E-3F50-0D2723F8A353}"/>
                  </a:ext>
                </a:extLst>
              </p:cNvPr>
              <p:cNvSpPr/>
              <p:nvPr/>
            </p:nvSpPr>
            <p:spPr>
              <a:xfrm rot="-7800">
                <a:off x="10717393" y="3881152"/>
                <a:ext cx="191891" cy="82151"/>
              </a:xfrm>
              <a:custGeom>
                <a:avLst/>
                <a:gdLst>
                  <a:gd name="connsiteX0" fmla="*/ 0 w 191891"/>
                  <a:gd name="connsiteY0" fmla="*/ 0 h 82151"/>
                  <a:gd name="connsiteX1" fmla="*/ 191892 w 191891"/>
                  <a:gd name="connsiteY1" fmla="*/ 0 h 82151"/>
                  <a:gd name="connsiteX2" fmla="*/ 191892 w 191891"/>
                  <a:gd name="connsiteY2" fmla="*/ 82152 h 82151"/>
                  <a:gd name="connsiteX3" fmla="*/ 0 w 191891"/>
                  <a:gd name="connsiteY3" fmla="*/ 82152 h 8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891" h="82151">
                    <a:moveTo>
                      <a:pt x="0" y="0"/>
                    </a:moveTo>
                    <a:lnTo>
                      <a:pt x="191892" y="0"/>
                    </a:lnTo>
                    <a:lnTo>
                      <a:pt x="191892" y="82152"/>
                    </a:lnTo>
                    <a:lnTo>
                      <a:pt x="0" y="82152"/>
                    </a:lnTo>
                    <a:close/>
                  </a:path>
                </a:pathLst>
              </a:custGeom>
              <a:gradFill>
                <a:gsLst>
                  <a:gs pos="0">
                    <a:srgbClr val="DE0B15"/>
                  </a:gs>
                  <a:gs pos="41000">
                    <a:srgbClr val="DB0B15"/>
                  </a:gs>
                  <a:gs pos="67000">
                    <a:srgbClr val="D20F15"/>
                  </a:gs>
                  <a:gs pos="90000">
                    <a:srgbClr val="C31416"/>
                  </a:gs>
                  <a:gs pos="100000">
                    <a:srgbClr val="BA1817"/>
                  </a:gs>
                </a:gsLst>
                <a:lin ang="270353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30" name="Vrije vorm: vorm 2429">
                <a:extLst>
                  <a:ext uri="{FF2B5EF4-FFF2-40B4-BE49-F238E27FC236}">
                    <a16:creationId xmlns:a16="http://schemas.microsoft.com/office/drawing/2014/main" id="{BD0C1062-646F-7074-C7B4-13F8CBEB7503}"/>
                  </a:ext>
                </a:extLst>
              </p:cNvPr>
              <p:cNvSpPr/>
              <p:nvPr/>
            </p:nvSpPr>
            <p:spPr>
              <a:xfrm>
                <a:off x="10274701" y="4113377"/>
                <a:ext cx="221931" cy="542416"/>
              </a:xfrm>
              <a:custGeom>
                <a:avLst/>
                <a:gdLst>
                  <a:gd name="connsiteX0" fmla="*/ 613 w 221931"/>
                  <a:gd name="connsiteY0" fmla="*/ 494903 h 542416"/>
                  <a:gd name="connsiteX1" fmla="*/ 0 w 221931"/>
                  <a:gd name="connsiteY1" fmla="*/ 214269 h 542416"/>
                  <a:gd name="connsiteX2" fmla="*/ 90275 w 221931"/>
                  <a:gd name="connsiteY2" fmla="*/ 0 h 542416"/>
                  <a:gd name="connsiteX3" fmla="*/ 221932 w 221931"/>
                  <a:gd name="connsiteY3" fmla="*/ 264234 h 542416"/>
                  <a:gd name="connsiteX4" fmla="*/ 220093 w 221931"/>
                  <a:gd name="connsiteY4" fmla="*/ 542416 h 542416"/>
                  <a:gd name="connsiteX5" fmla="*/ 459 w 221931"/>
                  <a:gd name="connsiteY5" fmla="*/ 494903 h 542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1931" h="542416">
                    <a:moveTo>
                      <a:pt x="613" y="494903"/>
                    </a:moveTo>
                    <a:cubicBezTo>
                      <a:pt x="3066" y="486013"/>
                      <a:pt x="0" y="214269"/>
                      <a:pt x="0" y="214269"/>
                    </a:cubicBezTo>
                    <a:lnTo>
                      <a:pt x="90275" y="0"/>
                    </a:lnTo>
                    <a:lnTo>
                      <a:pt x="221932" y="264234"/>
                    </a:lnTo>
                    <a:lnTo>
                      <a:pt x="220093" y="542416"/>
                    </a:lnTo>
                    <a:lnTo>
                      <a:pt x="459" y="494903"/>
                    </a:lnTo>
                    <a:close/>
                  </a:path>
                </a:pathLst>
              </a:custGeom>
              <a:gradFill>
                <a:gsLst>
                  <a:gs pos="0">
                    <a:srgbClr val="C05831"/>
                  </a:gs>
                  <a:gs pos="50000">
                    <a:srgbClr val="AE4F25"/>
                  </a:gs>
                  <a:gs pos="100000">
                    <a:srgbClr val="9D471A"/>
                  </a:gs>
                </a:gsLst>
                <a:lin ang="162696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31" name="Vrije vorm: vorm 2430">
                <a:extLst>
                  <a:ext uri="{FF2B5EF4-FFF2-40B4-BE49-F238E27FC236}">
                    <a16:creationId xmlns:a16="http://schemas.microsoft.com/office/drawing/2014/main" id="{259BB152-92F2-35A6-39CD-F7F9EAABCE85}"/>
                  </a:ext>
                </a:extLst>
              </p:cNvPr>
              <p:cNvSpPr/>
              <p:nvPr/>
            </p:nvSpPr>
            <p:spPr>
              <a:xfrm>
                <a:off x="10274854" y="4113377"/>
                <a:ext cx="118169" cy="308375"/>
              </a:xfrm>
              <a:custGeom>
                <a:avLst/>
                <a:gdLst>
                  <a:gd name="connsiteX0" fmla="*/ 118169 w 118169"/>
                  <a:gd name="connsiteY0" fmla="*/ 55943 h 308375"/>
                  <a:gd name="connsiteX1" fmla="*/ 766 w 118169"/>
                  <a:gd name="connsiteY1" fmla="*/ 308375 h 308375"/>
                  <a:gd name="connsiteX2" fmla="*/ 0 w 118169"/>
                  <a:gd name="connsiteY2" fmla="*/ 214269 h 308375"/>
                  <a:gd name="connsiteX3" fmla="*/ 90274 w 118169"/>
                  <a:gd name="connsiteY3" fmla="*/ 0 h 308375"/>
                  <a:gd name="connsiteX4" fmla="*/ 118169 w 118169"/>
                  <a:gd name="connsiteY4" fmla="*/ 55943 h 30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69" h="308375">
                    <a:moveTo>
                      <a:pt x="118169" y="55943"/>
                    </a:moveTo>
                    <a:lnTo>
                      <a:pt x="766" y="308375"/>
                    </a:lnTo>
                    <a:cubicBezTo>
                      <a:pt x="306" y="253965"/>
                      <a:pt x="0" y="214269"/>
                      <a:pt x="0" y="214269"/>
                    </a:cubicBezTo>
                    <a:lnTo>
                      <a:pt x="90274" y="0"/>
                    </a:lnTo>
                    <a:lnTo>
                      <a:pt x="118169" y="55943"/>
                    </a:lnTo>
                    <a:close/>
                  </a:path>
                </a:pathLst>
              </a:custGeom>
              <a:solidFill>
                <a:srgbClr val="7D4E24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32" name="Vrije vorm: vorm 2431">
                <a:extLst>
                  <a:ext uri="{FF2B5EF4-FFF2-40B4-BE49-F238E27FC236}">
                    <a16:creationId xmlns:a16="http://schemas.microsoft.com/office/drawing/2014/main" id="{B641CECC-17B2-BFC6-77D8-EF090AAC61C7}"/>
                  </a:ext>
                </a:extLst>
              </p:cNvPr>
              <p:cNvSpPr/>
              <p:nvPr/>
            </p:nvSpPr>
            <p:spPr>
              <a:xfrm>
                <a:off x="10494794" y="4365349"/>
                <a:ext cx="587016" cy="291669"/>
              </a:xfrm>
              <a:custGeom>
                <a:avLst/>
                <a:gdLst>
                  <a:gd name="connsiteX0" fmla="*/ 613 w 587016"/>
                  <a:gd name="connsiteY0" fmla="*/ 291669 h 291669"/>
                  <a:gd name="connsiteX1" fmla="*/ 0 w 587016"/>
                  <a:gd name="connsiteY1" fmla="*/ 1226 h 291669"/>
                  <a:gd name="connsiteX2" fmla="*/ 586404 w 587016"/>
                  <a:gd name="connsiteY2" fmla="*/ 0 h 291669"/>
                  <a:gd name="connsiteX3" fmla="*/ 587017 w 587016"/>
                  <a:gd name="connsiteY3" fmla="*/ 291669 h 291669"/>
                  <a:gd name="connsiteX4" fmla="*/ 613 w 587016"/>
                  <a:gd name="connsiteY4" fmla="*/ 291669 h 291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016" h="291669">
                    <a:moveTo>
                      <a:pt x="613" y="291669"/>
                    </a:moveTo>
                    <a:lnTo>
                      <a:pt x="0" y="1226"/>
                    </a:lnTo>
                    <a:lnTo>
                      <a:pt x="586404" y="0"/>
                    </a:lnTo>
                    <a:lnTo>
                      <a:pt x="587017" y="291669"/>
                    </a:lnTo>
                    <a:lnTo>
                      <a:pt x="613" y="291669"/>
                    </a:lnTo>
                    <a:close/>
                  </a:path>
                </a:pathLst>
              </a:custGeom>
              <a:gradFill>
                <a:gsLst>
                  <a:gs pos="0">
                    <a:srgbClr val="E86E2E"/>
                  </a:gs>
                  <a:gs pos="30000">
                    <a:srgbClr val="E46B2E"/>
                  </a:gs>
                  <a:gs pos="54000">
                    <a:srgbClr val="DA632E"/>
                  </a:gs>
                  <a:gs pos="78000">
                    <a:srgbClr val="C85630"/>
                  </a:gs>
                  <a:gs pos="99000">
                    <a:srgbClr val="B04431"/>
                  </a:gs>
                  <a:gs pos="100000">
                    <a:srgbClr val="B04432"/>
                  </a:gs>
                </a:gsLst>
                <a:lin ang="162696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433" name="Graphic 1454">
                <a:extLst>
                  <a:ext uri="{FF2B5EF4-FFF2-40B4-BE49-F238E27FC236}">
                    <a16:creationId xmlns:a16="http://schemas.microsoft.com/office/drawing/2014/main" id="{B7AB26B2-C077-9C82-63FC-8C713B3F92FB}"/>
                  </a:ext>
                </a:extLst>
              </p:cNvPr>
              <p:cNvGrpSpPr/>
              <p:nvPr/>
            </p:nvGrpSpPr>
            <p:grpSpPr>
              <a:xfrm>
                <a:off x="10766385" y="4365350"/>
                <a:ext cx="302397" cy="291822"/>
                <a:chOff x="10766385" y="4365350"/>
                <a:chExt cx="302397" cy="291822"/>
              </a:xfrm>
            </p:grpSpPr>
            <p:sp>
              <p:nvSpPr>
                <p:cNvPr id="2434" name="Vrije vorm: vorm 2433">
                  <a:extLst>
                    <a:ext uri="{FF2B5EF4-FFF2-40B4-BE49-F238E27FC236}">
                      <a16:creationId xmlns:a16="http://schemas.microsoft.com/office/drawing/2014/main" id="{C9927AC9-26A5-3501-92C6-B3F34EC11D5E}"/>
                    </a:ext>
                  </a:extLst>
                </p:cNvPr>
                <p:cNvSpPr/>
                <p:nvPr/>
              </p:nvSpPr>
              <p:spPr>
                <a:xfrm>
                  <a:off x="10863557" y="4366116"/>
                  <a:ext cx="10882" cy="290902"/>
                </a:xfrm>
                <a:custGeom>
                  <a:avLst/>
                  <a:gdLst>
                    <a:gd name="connsiteX0" fmla="*/ 0 w 10882"/>
                    <a:gd name="connsiteY0" fmla="*/ 0 h 290902"/>
                    <a:gd name="connsiteX1" fmla="*/ 10882 w 10882"/>
                    <a:gd name="connsiteY1" fmla="*/ 0 h 290902"/>
                    <a:gd name="connsiteX2" fmla="*/ 10882 w 10882"/>
                    <a:gd name="connsiteY2" fmla="*/ 290903 h 290902"/>
                    <a:gd name="connsiteX3" fmla="*/ 0 w 10882"/>
                    <a:gd name="connsiteY3" fmla="*/ 290903 h 29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0902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0903"/>
                      </a:lnTo>
                      <a:lnTo>
                        <a:pt x="0" y="29090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35" name="Vrije vorm: vorm 2434">
                  <a:extLst>
                    <a:ext uri="{FF2B5EF4-FFF2-40B4-BE49-F238E27FC236}">
                      <a16:creationId xmlns:a16="http://schemas.microsoft.com/office/drawing/2014/main" id="{DEB96298-0D6B-5022-3716-685B3725F9BC}"/>
                    </a:ext>
                  </a:extLst>
                </p:cNvPr>
                <p:cNvSpPr/>
                <p:nvPr/>
              </p:nvSpPr>
              <p:spPr>
                <a:xfrm>
                  <a:off x="10831217" y="4366269"/>
                  <a:ext cx="10728" cy="290749"/>
                </a:xfrm>
                <a:custGeom>
                  <a:avLst/>
                  <a:gdLst>
                    <a:gd name="connsiteX0" fmla="*/ 0 w 10728"/>
                    <a:gd name="connsiteY0" fmla="*/ 0 h 290749"/>
                    <a:gd name="connsiteX1" fmla="*/ 10729 w 10728"/>
                    <a:gd name="connsiteY1" fmla="*/ 0 h 290749"/>
                    <a:gd name="connsiteX2" fmla="*/ 10729 w 10728"/>
                    <a:gd name="connsiteY2" fmla="*/ 290750 h 290749"/>
                    <a:gd name="connsiteX3" fmla="*/ 0 w 10728"/>
                    <a:gd name="connsiteY3" fmla="*/ 290750 h 290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74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750"/>
                      </a:lnTo>
                      <a:lnTo>
                        <a:pt x="0" y="29075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36" name="Vrije vorm: vorm 2435">
                  <a:extLst>
                    <a:ext uri="{FF2B5EF4-FFF2-40B4-BE49-F238E27FC236}">
                      <a16:creationId xmlns:a16="http://schemas.microsoft.com/office/drawing/2014/main" id="{F0E60F7D-ACF3-B7C8-1A03-16625CCEEE54}"/>
                    </a:ext>
                  </a:extLst>
                </p:cNvPr>
                <p:cNvSpPr/>
                <p:nvPr/>
              </p:nvSpPr>
              <p:spPr>
                <a:xfrm>
                  <a:off x="10896050" y="4365963"/>
                  <a:ext cx="10728" cy="291056"/>
                </a:xfrm>
                <a:custGeom>
                  <a:avLst/>
                  <a:gdLst>
                    <a:gd name="connsiteX0" fmla="*/ 0 w 10728"/>
                    <a:gd name="connsiteY0" fmla="*/ 0 h 291056"/>
                    <a:gd name="connsiteX1" fmla="*/ 10729 w 10728"/>
                    <a:gd name="connsiteY1" fmla="*/ 0 h 291056"/>
                    <a:gd name="connsiteX2" fmla="*/ 10729 w 10728"/>
                    <a:gd name="connsiteY2" fmla="*/ 291056 h 291056"/>
                    <a:gd name="connsiteX3" fmla="*/ 0 w 10728"/>
                    <a:gd name="connsiteY3" fmla="*/ 291056 h 29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056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056"/>
                      </a:lnTo>
                      <a:lnTo>
                        <a:pt x="0" y="29105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37" name="Vrije vorm: vorm 2436">
                  <a:extLst>
                    <a:ext uri="{FF2B5EF4-FFF2-40B4-BE49-F238E27FC236}">
                      <a16:creationId xmlns:a16="http://schemas.microsoft.com/office/drawing/2014/main" id="{53C8C6CA-F7FA-2412-490C-D7505D25F15A}"/>
                    </a:ext>
                  </a:extLst>
                </p:cNvPr>
                <p:cNvSpPr/>
                <p:nvPr/>
              </p:nvSpPr>
              <p:spPr>
                <a:xfrm>
                  <a:off x="10798878" y="4366269"/>
                  <a:ext cx="10728" cy="290749"/>
                </a:xfrm>
                <a:custGeom>
                  <a:avLst/>
                  <a:gdLst>
                    <a:gd name="connsiteX0" fmla="*/ 0 w 10728"/>
                    <a:gd name="connsiteY0" fmla="*/ 0 h 290749"/>
                    <a:gd name="connsiteX1" fmla="*/ 10729 w 10728"/>
                    <a:gd name="connsiteY1" fmla="*/ 0 h 290749"/>
                    <a:gd name="connsiteX2" fmla="*/ 10729 w 10728"/>
                    <a:gd name="connsiteY2" fmla="*/ 290750 h 290749"/>
                    <a:gd name="connsiteX3" fmla="*/ 0 w 10728"/>
                    <a:gd name="connsiteY3" fmla="*/ 290750 h 290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74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750"/>
                      </a:lnTo>
                      <a:lnTo>
                        <a:pt x="0" y="29075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38" name="Vrije vorm: vorm 2437">
                  <a:extLst>
                    <a:ext uri="{FF2B5EF4-FFF2-40B4-BE49-F238E27FC236}">
                      <a16:creationId xmlns:a16="http://schemas.microsoft.com/office/drawing/2014/main" id="{C3219ECC-7A5C-E8CB-5D3D-11B84112F71B}"/>
                    </a:ext>
                  </a:extLst>
                </p:cNvPr>
                <p:cNvSpPr/>
                <p:nvPr/>
              </p:nvSpPr>
              <p:spPr>
                <a:xfrm>
                  <a:off x="10766385" y="4366422"/>
                  <a:ext cx="10882" cy="290596"/>
                </a:xfrm>
                <a:custGeom>
                  <a:avLst/>
                  <a:gdLst>
                    <a:gd name="connsiteX0" fmla="*/ 0 w 10882"/>
                    <a:gd name="connsiteY0" fmla="*/ 0 h 290596"/>
                    <a:gd name="connsiteX1" fmla="*/ 10882 w 10882"/>
                    <a:gd name="connsiteY1" fmla="*/ 0 h 290596"/>
                    <a:gd name="connsiteX2" fmla="*/ 10882 w 10882"/>
                    <a:gd name="connsiteY2" fmla="*/ 290596 h 290596"/>
                    <a:gd name="connsiteX3" fmla="*/ 0 w 10882"/>
                    <a:gd name="connsiteY3" fmla="*/ 290596 h 290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0596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0596"/>
                      </a:lnTo>
                      <a:lnTo>
                        <a:pt x="0" y="29059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39" name="Vrije vorm: vorm 2438">
                  <a:extLst>
                    <a:ext uri="{FF2B5EF4-FFF2-40B4-BE49-F238E27FC236}">
                      <a16:creationId xmlns:a16="http://schemas.microsoft.com/office/drawing/2014/main" id="{305052F9-D8C7-FFE9-1041-63F7DD5EF684}"/>
                    </a:ext>
                  </a:extLst>
                </p:cNvPr>
                <p:cNvSpPr/>
                <p:nvPr/>
              </p:nvSpPr>
              <p:spPr>
                <a:xfrm>
                  <a:off x="11025561" y="4365503"/>
                  <a:ext cx="10882" cy="291516"/>
                </a:xfrm>
                <a:custGeom>
                  <a:avLst/>
                  <a:gdLst>
                    <a:gd name="connsiteX0" fmla="*/ 0 w 10882"/>
                    <a:gd name="connsiteY0" fmla="*/ 0 h 291516"/>
                    <a:gd name="connsiteX1" fmla="*/ 10882 w 10882"/>
                    <a:gd name="connsiteY1" fmla="*/ 0 h 291516"/>
                    <a:gd name="connsiteX2" fmla="*/ 10882 w 10882"/>
                    <a:gd name="connsiteY2" fmla="*/ 291516 h 291516"/>
                    <a:gd name="connsiteX3" fmla="*/ 0 w 10882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516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0" name="Vrije vorm: vorm 2439">
                  <a:extLst>
                    <a:ext uri="{FF2B5EF4-FFF2-40B4-BE49-F238E27FC236}">
                      <a16:creationId xmlns:a16="http://schemas.microsoft.com/office/drawing/2014/main" id="{3EA0C6B2-3126-00CF-434D-69A4812BA18F}"/>
                    </a:ext>
                  </a:extLst>
                </p:cNvPr>
                <p:cNvSpPr/>
                <p:nvPr/>
              </p:nvSpPr>
              <p:spPr>
                <a:xfrm>
                  <a:off x="11058054" y="4365350"/>
                  <a:ext cx="10728" cy="291669"/>
                </a:xfrm>
                <a:custGeom>
                  <a:avLst/>
                  <a:gdLst>
                    <a:gd name="connsiteX0" fmla="*/ 0 w 10728"/>
                    <a:gd name="connsiteY0" fmla="*/ 0 h 291669"/>
                    <a:gd name="connsiteX1" fmla="*/ 10729 w 10728"/>
                    <a:gd name="connsiteY1" fmla="*/ 0 h 291669"/>
                    <a:gd name="connsiteX2" fmla="*/ 10729 w 10728"/>
                    <a:gd name="connsiteY2" fmla="*/ 291669 h 291669"/>
                    <a:gd name="connsiteX3" fmla="*/ 0 w 10728"/>
                    <a:gd name="connsiteY3" fmla="*/ 291669 h 29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66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669"/>
                      </a:lnTo>
                      <a:lnTo>
                        <a:pt x="0" y="2916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1" name="Vrije vorm: vorm 2440">
                  <a:extLst>
                    <a:ext uri="{FF2B5EF4-FFF2-40B4-BE49-F238E27FC236}">
                      <a16:creationId xmlns:a16="http://schemas.microsoft.com/office/drawing/2014/main" id="{F1A064E9-3B52-A217-E2AF-C832DF41FD75}"/>
                    </a:ext>
                  </a:extLst>
                </p:cNvPr>
                <p:cNvSpPr/>
                <p:nvPr/>
              </p:nvSpPr>
              <p:spPr>
                <a:xfrm>
                  <a:off x="10993222" y="4365656"/>
                  <a:ext cx="10882" cy="291516"/>
                </a:xfrm>
                <a:custGeom>
                  <a:avLst/>
                  <a:gdLst>
                    <a:gd name="connsiteX0" fmla="*/ 0 w 10882"/>
                    <a:gd name="connsiteY0" fmla="*/ 0 h 291516"/>
                    <a:gd name="connsiteX1" fmla="*/ 10883 w 10882"/>
                    <a:gd name="connsiteY1" fmla="*/ 0 h 291516"/>
                    <a:gd name="connsiteX2" fmla="*/ 10883 w 10882"/>
                    <a:gd name="connsiteY2" fmla="*/ 291516 h 291516"/>
                    <a:gd name="connsiteX3" fmla="*/ 0 w 10882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516">
                      <a:moveTo>
                        <a:pt x="0" y="0"/>
                      </a:moveTo>
                      <a:lnTo>
                        <a:pt x="10883" y="0"/>
                      </a:lnTo>
                      <a:lnTo>
                        <a:pt x="10883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2" name="Vrije vorm: vorm 2441">
                  <a:extLst>
                    <a:ext uri="{FF2B5EF4-FFF2-40B4-BE49-F238E27FC236}">
                      <a16:creationId xmlns:a16="http://schemas.microsoft.com/office/drawing/2014/main" id="{F600C92A-929C-2E2A-3018-DC6FE487C5A3}"/>
                    </a:ext>
                  </a:extLst>
                </p:cNvPr>
                <p:cNvSpPr/>
                <p:nvPr/>
              </p:nvSpPr>
              <p:spPr>
                <a:xfrm>
                  <a:off x="10928389" y="4365809"/>
                  <a:ext cx="10882" cy="291209"/>
                </a:xfrm>
                <a:custGeom>
                  <a:avLst/>
                  <a:gdLst>
                    <a:gd name="connsiteX0" fmla="*/ 0 w 10882"/>
                    <a:gd name="connsiteY0" fmla="*/ 0 h 291209"/>
                    <a:gd name="connsiteX1" fmla="*/ 10882 w 10882"/>
                    <a:gd name="connsiteY1" fmla="*/ 0 h 291209"/>
                    <a:gd name="connsiteX2" fmla="*/ 10882 w 10882"/>
                    <a:gd name="connsiteY2" fmla="*/ 291210 h 291209"/>
                    <a:gd name="connsiteX3" fmla="*/ 0 w 10882"/>
                    <a:gd name="connsiteY3" fmla="*/ 291210 h 29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209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210"/>
                      </a:lnTo>
                      <a:lnTo>
                        <a:pt x="0" y="29121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3" name="Vrije vorm: vorm 2442">
                  <a:extLst>
                    <a:ext uri="{FF2B5EF4-FFF2-40B4-BE49-F238E27FC236}">
                      <a16:creationId xmlns:a16="http://schemas.microsoft.com/office/drawing/2014/main" id="{DA063A59-18B1-2552-5FEF-519AC74B88C2}"/>
                    </a:ext>
                  </a:extLst>
                </p:cNvPr>
                <p:cNvSpPr/>
                <p:nvPr/>
              </p:nvSpPr>
              <p:spPr>
                <a:xfrm>
                  <a:off x="10960882" y="4365809"/>
                  <a:ext cx="10728" cy="291362"/>
                </a:xfrm>
                <a:custGeom>
                  <a:avLst/>
                  <a:gdLst>
                    <a:gd name="connsiteX0" fmla="*/ 0 w 10728"/>
                    <a:gd name="connsiteY0" fmla="*/ 0 h 291362"/>
                    <a:gd name="connsiteX1" fmla="*/ 10729 w 10728"/>
                    <a:gd name="connsiteY1" fmla="*/ 0 h 291362"/>
                    <a:gd name="connsiteX2" fmla="*/ 10729 w 10728"/>
                    <a:gd name="connsiteY2" fmla="*/ 291363 h 291362"/>
                    <a:gd name="connsiteX3" fmla="*/ 0 w 10728"/>
                    <a:gd name="connsiteY3" fmla="*/ 291363 h 29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362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363"/>
                      </a:lnTo>
                      <a:lnTo>
                        <a:pt x="0" y="29136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444" name="Graphic 1454">
                <a:extLst>
                  <a:ext uri="{FF2B5EF4-FFF2-40B4-BE49-F238E27FC236}">
                    <a16:creationId xmlns:a16="http://schemas.microsoft.com/office/drawing/2014/main" id="{B07ED906-7E77-1863-75B3-51B13739AA0C}"/>
                  </a:ext>
                </a:extLst>
              </p:cNvPr>
              <p:cNvGrpSpPr/>
              <p:nvPr/>
            </p:nvGrpSpPr>
            <p:grpSpPr>
              <a:xfrm>
                <a:off x="10505522" y="4365350"/>
                <a:ext cx="237718" cy="291822"/>
                <a:chOff x="10505522" y="4365350"/>
                <a:chExt cx="237718" cy="291822"/>
              </a:xfrm>
            </p:grpSpPr>
            <p:sp>
              <p:nvSpPr>
                <p:cNvPr id="2445" name="Vrije vorm: vorm 2444">
                  <a:extLst>
                    <a:ext uri="{FF2B5EF4-FFF2-40B4-BE49-F238E27FC236}">
                      <a16:creationId xmlns:a16="http://schemas.microsoft.com/office/drawing/2014/main" id="{B6D7ABB8-5309-2B33-86C3-E0EECF5084FD}"/>
                    </a:ext>
                  </a:extLst>
                </p:cNvPr>
                <p:cNvSpPr/>
                <p:nvPr/>
              </p:nvSpPr>
              <p:spPr>
                <a:xfrm>
                  <a:off x="10538015" y="4366116"/>
                  <a:ext cx="10728" cy="290902"/>
                </a:xfrm>
                <a:custGeom>
                  <a:avLst/>
                  <a:gdLst>
                    <a:gd name="connsiteX0" fmla="*/ 0 w 10728"/>
                    <a:gd name="connsiteY0" fmla="*/ 0 h 290902"/>
                    <a:gd name="connsiteX1" fmla="*/ 10729 w 10728"/>
                    <a:gd name="connsiteY1" fmla="*/ 0 h 290902"/>
                    <a:gd name="connsiteX2" fmla="*/ 10729 w 10728"/>
                    <a:gd name="connsiteY2" fmla="*/ 290903 h 290902"/>
                    <a:gd name="connsiteX3" fmla="*/ 0 w 10728"/>
                    <a:gd name="connsiteY3" fmla="*/ 290903 h 29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902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903"/>
                      </a:lnTo>
                      <a:lnTo>
                        <a:pt x="0" y="29090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6" name="Vrije vorm: vorm 2445">
                  <a:extLst>
                    <a:ext uri="{FF2B5EF4-FFF2-40B4-BE49-F238E27FC236}">
                      <a16:creationId xmlns:a16="http://schemas.microsoft.com/office/drawing/2014/main" id="{7AC7ED6D-A08D-6AB3-2112-BF605F3196AD}"/>
                    </a:ext>
                  </a:extLst>
                </p:cNvPr>
                <p:cNvSpPr/>
                <p:nvPr/>
              </p:nvSpPr>
              <p:spPr>
                <a:xfrm>
                  <a:off x="10505522" y="4366269"/>
                  <a:ext cx="10728" cy="290749"/>
                </a:xfrm>
                <a:custGeom>
                  <a:avLst/>
                  <a:gdLst>
                    <a:gd name="connsiteX0" fmla="*/ 0 w 10728"/>
                    <a:gd name="connsiteY0" fmla="*/ 0 h 290749"/>
                    <a:gd name="connsiteX1" fmla="*/ 10729 w 10728"/>
                    <a:gd name="connsiteY1" fmla="*/ 0 h 290749"/>
                    <a:gd name="connsiteX2" fmla="*/ 10729 w 10728"/>
                    <a:gd name="connsiteY2" fmla="*/ 290750 h 290749"/>
                    <a:gd name="connsiteX3" fmla="*/ 0 w 10728"/>
                    <a:gd name="connsiteY3" fmla="*/ 290750 h 290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74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750"/>
                      </a:lnTo>
                      <a:lnTo>
                        <a:pt x="0" y="29075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7" name="Vrije vorm: vorm 2446">
                  <a:extLst>
                    <a:ext uri="{FF2B5EF4-FFF2-40B4-BE49-F238E27FC236}">
                      <a16:creationId xmlns:a16="http://schemas.microsoft.com/office/drawing/2014/main" id="{8FE66E6E-8755-8D4B-6ACC-1D7FA9B166C1}"/>
                    </a:ext>
                  </a:extLst>
                </p:cNvPr>
                <p:cNvSpPr/>
                <p:nvPr/>
              </p:nvSpPr>
              <p:spPr>
                <a:xfrm>
                  <a:off x="10570355" y="4365963"/>
                  <a:ext cx="10882" cy="291056"/>
                </a:xfrm>
                <a:custGeom>
                  <a:avLst/>
                  <a:gdLst>
                    <a:gd name="connsiteX0" fmla="*/ 0 w 10882"/>
                    <a:gd name="connsiteY0" fmla="*/ 0 h 291056"/>
                    <a:gd name="connsiteX1" fmla="*/ 10882 w 10882"/>
                    <a:gd name="connsiteY1" fmla="*/ 0 h 291056"/>
                    <a:gd name="connsiteX2" fmla="*/ 10882 w 10882"/>
                    <a:gd name="connsiteY2" fmla="*/ 291056 h 291056"/>
                    <a:gd name="connsiteX3" fmla="*/ 0 w 10882"/>
                    <a:gd name="connsiteY3" fmla="*/ 291056 h 29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056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056"/>
                      </a:lnTo>
                      <a:lnTo>
                        <a:pt x="0" y="29105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8" name="Vrije vorm: vorm 2447">
                  <a:extLst>
                    <a:ext uri="{FF2B5EF4-FFF2-40B4-BE49-F238E27FC236}">
                      <a16:creationId xmlns:a16="http://schemas.microsoft.com/office/drawing/2014/main" id="{944BD8E0-E52F-5FC3-733B-01268CCF4AB5}"/>
                    </a:ext>
                  </a:extLst>
                </p:cNvPr>
                <p:cNvSpPr/>
                <p:nvPr/>
              </p:nvSpPr>
              <p:spPr>
                <a:xfrm>
                  <a:off x="10700020" y="4365503"/>
                  <a:ext cx="10728" cy="291516"/>
                </a:xfrm>
                <a:custGeom>
                  <a:avLst/>
                  <a:gdLst>
                    <a:gd name="connsiteX0" fmla="*/ 0 w 10728"/>
                    <a:gd name="connsiteY0" fmla="*/ 0 h 291516"/>
                    <a:gd name="connsiteX1" fmla="*/ 10729 w 10728"/>
                    <a:gd name="connsiteY1" fmla="*/ 0 h 291516"/>
                    <a:gd name="connsiteX2" fmla="*/ 10729 w 10728"/>
                    <a:gd name="connsiteY2" fmla="*/ 291516 h 291516"/>
                    <a:gd name="connsiteX3" fmla="*/ 0 w 10728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516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49" name="Vrije vorm: vorm 2448">
                  <a:extLst>
                    <a:ext uri="{FF2B5EF4-FFF2-40B4-BE49-F238E27FC236}">
                      <a16:creationId xmlns:a16="http://schemas.microsoft.com/office/drawing/2014/main" id="{CE45FE06-45D9-7EE9-23F3-9CBE041D0C35}"/>
                    </a:ext>
                  </a:extLst>
                </p:cNvPr>
                <p:cNvSpPr/>
                <p:nvPr/>
              </p:nvSpPr>
              <p:spPr>
                <a:xfrm>
                  <a:off x="10732359" y="4365350"/>
                  <a:ext cx="10882" cy="291669"/>
                </a:xfrm>
                <a:custGeom>
                  <a:avLst/>
                  <a:gdLst>
                    <a:gd name="connsiteX0" fmla="*/ 0 w 10882"/>
                    <a:gd name="connsiteY0" fmla="*/ 0 h 291669"/>
                    <a:gd name="connsiteX1" fmla="*/ 10882 w 10882"/>
                    <a:gd name="connsiteY1" fmla="*/ 0 h 291669"/>
                    <a:gd name="connsiteX2" fmla="*/ 10882 w 10882"/>
                    <a:gd name="connsiteY2" fmla="*/ 291669 h 291669"/>
                    <a:gd name="connsiteX3" fmla="*/ 0 w 10882"/>
                    <a:gd name="connsiteY3" fmla="*/ 291669 h 29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669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669"/>
                      </a:lnTo>
                      <a:lnTo>
                        <a:pt x="0" y="2916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50" name="Vrije vorm: vorm 2449">
                  <a:extLst>
                    <a:ext uri="{FF2B5EF4-FFF2-40B4-BE49-F238E27FC236}">
                      <a16:creationId xmlns:a16="http://schemas.microsoft.com/office/drawing/2014/main" id="{6780B286-1314-56F5-CF8B-D4E927882C3A}"/>
                    </a:ext>
                  </a:extLst>
                </p:cNvPr>
                <p:cNvSpPr/>
                <p:nvPr/>
              </p:nvSpPr>
              <p:spPr>
                <a:xfrm>
                  <a:off x="10667527" y="4365656"/>
                  <a:ext cx="10728" cy="291516"/>
                </a:xfrm>
                <a:custGeom>
                  <a:avLst/>
                  <a:gdLst>
                    <a:gd name="connsiteX0" fmla="*/ 0 w 10728"/>
                    <a:gd name="connsiteY0" fmla="*/ 0 h 291516"/>
                    <a:gd name="connsiteX1" fmla="*/ 10729 w 10728"/>
                    <a:gd name="connsiteY1" fmla="*/ 0 h 291516"/>
                    <a:gd name="connsiteX2" fmla="*/ 10729 w 10728"/>
                    <a:gd name="connsiteY2" fmla="*/ 291516 h 291516"/>
                    <a:gd name="connsiteX3" fmla="*/ 0 w 10728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516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51" name="Vrije vorm: vorm 2450">
                  <a:extLst>
                    <a:ext uri="{FF2B5EF4-FFF2-40B4-BE49-F238E27FC236}">
                      <a16:creationId xmlns:a16="http://schemas.microsoft.com/office/drawing/2014/main" id="{96A4D723-60F0-5064-2DE7-A78ECBD55FDD}"/>
                    </a:ext>
                  </a:extLst>
                </p:cNvPr>
                <p:cNvSpPr/>
                <p:nvPr/>
              </p:nvSpPr>
              <p:spPr>
                <a:xfrm>
                  <a:off x="10602694" y="4365809"/>
                  <a:ext cx="10882" cy="291209"/>
                </a:xfrm>
                <a:custGeom>
                  <a:avLst/>
                  <a:gdLst>
                    <a:gd name="connsiteX0" fmla="*/ 0 w 10882"/>
                    <a:gd name="connsiteY0" fmla="*/ 0 h 291209"/>
                    <a:gd name="connsiteX1" fmla="*/ 10882 w 10882"/>
                    <a:gd name="connsiteY1" fmla="*/ 0 h 291209"/>
                    <a:gd name="connsiteX2" fmla="*/ 10882 w 10882"/>
                    <a:gd name="connsiteY2" fmla="*/ 291210 h 291209"/>
                    <a:gd name="connsiteX3" fmla="*/ 0 w 10882"/>
                    <a:gd name="connsiteY3" fmla="*/ 291210 h 29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209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210"/>
                      </a:lnTo>
                      <a:lnTo>
                        <a:pt x="0" y="29121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52" name="Vrije vorm: vorm 2451">
                  <a:extLst>
                    <a:ext uri="{FF2B5EF4-FFF2-40B4-BE49-F238E27FC236}">
                      <a16:creationId xmlns:a16="http://schemas.microsoft.com/office/drawing/2014/main" id="{9C14BDDE-93EA-0548-AE34-A03D3F376DC8}"/>
                    </a:ext>
                  </a:extLst>
                </p:cNvPr>
                <p:cNvSpPr/>
                <p:nvPr/>
              </p:nvSpPr>
              <p:spPr>
                <a:xfrm>
                  <a:off x="10635187" y="4365809"/>
                  <a:ext cx="10728" cy="291362"/>
                </a:xfrm>
                <a:custGeom>
                  <a:avLst/>
                  <a:gdLst>
                    <a:gd name="connsiteX0" fmla="*/ 0 w 10728"/>
                    <a:gd name="connsiteY0" fmla="*/ 0 h 291362"/>
                    <a:gd name="connsiteX1" fmla="*/ 10729 w 10728"/>
                    <a:gd name="connsiteY1" fmla="*/ 0 h 291362"/>
                    <a:gd name="connsiteX2" fmla="*/ 10729 w 10728"/>
                    <a:gd name="connsiteY2" fmla="*/ 291363 h 291362"/>
                    <a:gd name="connsiteX3" fmla="*/ 0 w 10728"/>
                    <a:gd name="connsiteY3" fmla="*/ 291363 h 29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362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363"/>
                      </a:lnTo>
                      <a:lnTo>
                        <a:pt x="0" y="29136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453" name="Graphic 1454">
                <a:extLst>
                  <a:ext uri="{FF2B5EF4-FFF2-40B4-BE49-F238E27FC236}">
                    <a16:creationId xmlns:a16="http://schemas.microsoft.com/office/drawing/2014/main" id="{87BB8E51-C22E-79F3-109F-FE83730254F7}"/>
                  </a:ext>
                </a:extLst>
              </p:cNvPr>
              <p:cNvGrpSpPr/>
              <p:nvPr/>
            </p:nvGrpSpPr>
            <p:grpSpPr>
              <a:xfrm>
                <a:off x="10231019" y="4055288"/>
                <a:ext cx="902442" cy="329833"/>
                <a:chOff x="10231019" y="4055288"/>
                <a:chExt cx="902442" cy="329833"/>
              </a:xfrm>
            </p:grpSpPr>
            <p:sp>
              <p:nvSpPr>
                <p:cNvPr id="2454" name="Vrije vorm: vorm 2453">
                  <a:extLst>
                    <a:ext uri="{FF2B5EF4-FFF2-40B4-BE49-F238E27FC236}">
                      <a16:creationId xmlns:a16="http://schemas.microsoft.com/office/drawing/2014/main" id="{A0BC7327-D1DD-0769-210D-295F7CD380A3}"/>
                    </a:ext>
                  </a:extLst>
                </p:cNvPr>
                <p:cNvSpPr/>
                <p:nvPr/>
              </p:nvSpPr>
              <p:spPr>
                <a:xfrm>
                  <a:off x="10247879" y="4085482"/>
                  <a:ext cx="125526" cy="261015"/>
                </a:xfrm>
                <a:custGeom>
                  <a:avLst/>
                  <a:gdLst>
                    <a:gd name="connsiteX0" fmla="*/ 125527 w 125526"/>
                    <a:gd name="connsiteY0" fmla="*/ 33719 h 261015"/>
                    <a:gd name="connsiteX1" fmla="*/ 30500 w 125526"/>
                    <a:gd name="connsiteY1" fmla="*/ 261016 h 261015"/>
                    <a:gd name="connsiteX2" fmla="*/ 0 w 125526"/>
                    <a:gd name="connsiteY2" fmla="*/ 261016 h 261015"/>
                    <a:gd name="connsiteX3" fmla="*/ 104681 w 125526"/>
                    <a:gd name="connsiteY3" fmla="*/ 0 h 261015"/>
                    <a:gd name="connsiteX4" fmla="*/ 125527 w 125526"/>
                    <a:gd name="connsiteY4" fmla="*/ 33719 h 26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526" h="261015">
                      <a:moveTo>
                        <a:pt x="125527" y="33719"/>
                      </a:moveTo>
                      <a:lnTo>
                        <a:pt x="30500" y="261016"/>
                      </a:lnTo>
                      <a:lnTo>
                        <a:pt x="0" y="261016"/>
                      </a:lnTo>
                      <a:lnTo>
                        <a:pt x="104681" y="0"/>
                      </a:lnTo>
                      <a:lnTo>
                        <a:pt x="125527" y="33719"/>
                      </a:lnTo>
                      <a:close/>
                    </a:path>
                  </a:pathLst>
                </a:custGeom>
                <a:solidFill>
                  <a:srgbClr val="361B16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55" name="Vrije vorm: vorm 2454">
                  <a:extLst>
                    <a:ext uri="{FF2B5EF4-FFF2-40B4-BE49-F238E27FC236}">
                      <a16:creationId xmlns:a16="http://schemas.microsoft.com/office/drawing/2014/main" id="{6CEFA0A6-6907-425C-B13B-35E73CD775E0}"/>
                    </a:ext>
                  </a:extLst>
                </p:cNvPr>
                <p:cNvSpPr/>
                <p:nvPr/>
              </p:nvSpPr>
              <p:spPr>
                <a:xfrm>
                  <a:off x="10231019" y="4056667"/>
                  <a:ext cx="276802" cy="328453"/>
                </a:xfrm>
                <a:custGeom>
                  <a:avLst/>
                  <a:gdLst>
                    <a:gd name="connsiteX0" fmla="*/ 121541 w 276802"/>
                    <a:gd name="connsiteY0" fmla="*/ 43375 h 328453"/>
                    <a:gd name="connsiteX1" fmla="*/ 253506 w 276802"/>
                    <a:gd name="connsiteY1" fmla="*/ 326308 h 328453"/>
                    <a:gd name="connsiteX2" fmla="*/ 276802 w 276802"/>
                    <a:gd name="connsiteY2" fmla="*/ 328454 h 328453"/>
                    <a:gd name="connsiteX3" fmla="*/ 121848 w 276802"/>
                    <a:gd name="connsiteY3" fmla="*/ 0 h 328453"/>
                    <a:gd name="connsiteX4" fmla="*/ 0 w 276802"/>
                    <a:gd name="connsiteY4" fmla="*/ 288144 h 328453"/>
                    <a:gd name="connsiteX5" fmla="*/ 16860 w 276802"/>
                    <a:gd name="connsiteY5" fmla="*/ 289217 h 328453"/>
                    <a:gd name="connsiteX6" fmla="*/ 121541 w 276802"/>
                    <a:gd name="connsiteY6" fmla="*/ 43375 h 328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6802" h="328453">
                      <a:moveTo>
                        <a:pt x="121541" y="43375"/>
                      </a:moveTo>
                      <a:lnTo>
                        <a:pt x="253506" y="326308"/>
                      </a:lnTo>
                      <a:lnTo>
                        <a:pt x="276802" y="328454"/>
                      </a:lnTo>
                      <a:lnTo>
                        <a:pt x="121848" y="0"/>
                      </a:lnTo>
                      <a:lnTo>
                        <a:pt x="0" y="288144"/>
                      </a:lnTo>
                      <a:lnTo>
                        <a:pt x="16860" y="289217"/>
                      </a:lnTo>
                      <a:lnTo>
                        <a:pt x="121541" y="43375"/>
                      </a:lnTo>
                      <a:close/>
                    </a:path>
                  </a:pathLst>
                </a:custGeom>
                <a:solidFill>
                  <a:srgbClr val="741F0E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56" name="Vrije vorm: vorm 2455">
                  <a:extLst>
                    <a:ext uri="{FF2B5EF4-FFF2-40B4-BE49-F238E27FC236}">
                      <a16:creationId xmlns:a16="http://schemas.microsoft.com/office/drawing/2014/main" id="{AD903D4F-334B-5317-553A-1FD167C21F75}"/>
                    </a:ext>
                  </a:extLst>
                </p:cNvPr>
                <p:cNvSpPr/>
                <p:nvPr/>
              </p:nvSpPr>
              <p:spPr>
                <a:xfrm>
                  <a:off x="10352867" y="4055288"/>
                  <a:ext cx="780594" cy="329833"/>
                </a:xfrm>
                <a:custGeom>
                  <a:avLst/>
                  <a:gdLst>
                    <a:gd name="connsiteX0" fmla="*/ 601118 w 780594"/>
                    <a:gd name="connsiteY0" fmla="*/ 0 h 329833"/>
                    <a:gd name="connsiteX1" fmla="*/ 780594 w 780594"/>
                    <a:gd name="connsiteY1" fmla="*/ 328607 h 329833"/>
                    <a:gd name="connsiteX2" fmla="*/ 154954 w 780594"/>
                    <a:gd name="connsiteY2" fmla="*/ 329833 h 329833"/>
                    <a:gd name="connsiteX3" fmla="*/ 0 w 780594"/>
                    <a:gd name="connsiteY3" fmla="*/ 1379 h 329833"/>
                    <a:gd name="connsiteX4" fmla="*/ 601118 w 780594"/>
                    <a:gd name="connsiteY4" fmla="*/ 0 h 329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0594" h="329833">
                      <a:moveTo>
                        <a:pt x="601118" y="0"/>
                      </a:moveTo>
                      <a:lnTo>
                        <a:pt x="780594" y="328607"/>
                      </a:lnTo>
                      <a:lnTo>
                        <a:pt x="154954" y="329833"/>
                      </a:lnTo>
                      <a:lnTo>
                        <a:pt x="0" y="1379"/>
                      </a:lnTo>
                      <a:lnTo>
                        <a:pt x="60111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E0B15"/>
                    </a:gs>
                    <a:gs pos="41000">
                      <a:srgbClr val="DB0B15"/>
                    </a:gs>
                    <a:gs pos="67000">
                      <a:srgbClr val="D20F15"/>
                    </a:gs>
                    <a:gs pos="90000">
                      <a:srgbClr val="C31416"/>
                    </a:gs>
                    <a:gs pos="100000">
                      <a:srgbClr val="BA1817"/>
                    </a:gs>
                  </a:gsLst>
                  <a:lin ang="2692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457" name="Vrije vorm: vorm 2456">
                <a:extLst>
                  <a:ext uri="{FF2B5EF4-FFF2-40B4-BE49-F238E27FC236}">
                    <a16:creationId xmlns:a16="http://schemas.microsoft.com/office/drawing/2014/main" id="{78EE6E29-3D97-A02B-19BA-5F8DE5D0AB06}"/>
                  </a:ext>
                </a:extLst>
              </p:cNvPr>
              <p:cNvSpPr/>
              <p:nvPr/>
            </p:nvSpPr>
            <p:spPr>
              <a:xfrm>
                <a:off x="10705793" y="3873465"/>
                <a:ext cx="217774" cy="73426"/>
              </a:xfrm>
              <a:custGeom>
                <a:avLst/>
                <a:gdLst>
                  <a:gd name="connsiteX0" fmla="*/ 212634 w 217774"/>
                  <a:gd name="connsiteY0" fmla="*/ 58135 h 73426"/>
                  <a:gd name="connsiteX1" fmla="*/ 186885 w 217774"/>
                  <a:gd name="connsiteY1" fmla="*/ 3878 h 73426"/>
                  <a:gd name="connsiteX2" fmla="*/ 110251 w 217774"/>
                  <a:gd name="connsiteY2" fmla="*/ 3878 h 73426"/>
                  <a:gd name="connsiteX3" fmla="*/ 33464 w 217774"/>
                  <a:gd name="connsiteY3" fmla="*/ 813 h 73426"/>
                  <a:gd name="connsiteX4" fmla="*/ 1430 w 217774"/>
                  <a:gd name="connsiteY4" fmla="*/ 16906 h 73426"/>
                  <a:gd name="connsiteX5" fmla="*/ 1430 w 217774"/>
                  <a:gd name="connsiteY5" fmla="*/ 52004 h 73426"/>
                  <a:gd name="connsiteX6" fmla="*/ 14305 w 217774"/>
                  <a:gd name="connsiteY6" fmla="*/ 67944 h 73426"/>
                  <a:gd name="connsiteX7" fmla="*/ 49403 w 217774"/>
                  <a:gd name="connsiteY7" fmla="*/ 45567 h 73426"/>
                  <a:gd name="connsiteX8" fmla="*/ 113469 w 217774"/>
                  <a:gd name="connsiteY8" fmla="*/ 61354 h 73426"/>
                  <a:gd name="connsiteX9" fmla="*/ 139066 w 217774"/>
                  <a:gd name="connsiteY9" fmla="*/ 58135 h 73426"/>
                  <a:gd name="connsiteX10" fmla="*/ 167727 w 217774"/>
                  <a:gd name="connsiteY10" fmla="*/ 54917 h 73426"/>
                  <a:gd name="connsiteX11" fmla="*/ 212481 w 217774"/>
                  <a:gd name="connsiteY11" fmla="*/ 57982 h 73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7774" h="73426">
                    <a:moveTo>
                      <a:pt x="212634" y="58135"/>
                    </a:moveTo>
                    <a:cubicBezTo>
                      <a:pt x="212634" y="58135"/>
                      <a:pt x="234858" y="3725"/>
                      <a:pt x="186885" y="3878"/>
                    </a:cubicBezTo>
                    <a:cubicBezTo>
                      <a:pt x="138912" y="3878"/>
                      <a:pt x="132628" y="3878"/>
                      <a:pt x="110251" y="3878"/>
                    </a:cubicBezTo>
                    <a:cubicBezTo>
                      <a:pt x="87874" y="3878"/>
                      <a:pt x="59059" y="813"/>
                      <a:pt x="33464" y="813"/>
                    </a:cubicBezTo>
                    <a:cubicBezTo>
                      <a:pt x="7868" y="813"/>
                      <a:pt x="1430" y="-5471"/>
                      <a:pt x="1430" y="16906"/>
                    </a:cubicBezTo>
                    <a:cubicBezTo>
                      <a:pt x="1430" y="39283"/>
                      <a:pt x="-1788" y="39283"/>
                      <a:pt x="1430" y="52004"/>
                    </a:cubicBezTo>
                    <a:cubicBezTo>
                      <a:pt x="4649" y="64879"/>
                      <a:pt x="5262" y="82505"/>
                      <a:pt x="14305" y="67944"/>
                    </a:cubicBezTo>
                    <a:cubicBezTo>
                      <a:pt x="36222" y="32539"/>
                      <a:pt x="14305" y="42502"/>
                      <a:pt x="49403" y="45567"/>
                    </a:cubicBezTo>
                    <a:cubicBezTo>
                      <a:pt x="84655" y="48632"/>
                      <a:pt x="97376" y="38977"/>
                      <a:pt x="113469" y="61354"/>
                    </a:cubicBezTo>
                    <a:cubicBezTo>
                      <a:pt x="129410" y="83731"/>
                      <a:pt x="133854" y="65645"/>
                      <a:pt x="139066" y="58135"/>
                    </a:cubicBezTo>
                    <a:cubicBezTo>
                      <a:pt x="144430" y="50165"/>
                      <a:pt x="148108" y="39436"/>
                      <a:pt x="167727" y="54917"/>
                    </a:cubicBezTo>
                    <a:cubicBezTo>
                      <a:pt x="200066" y="80359"/>
                      <a:pt x="186885" y="10162"/>
                      <a:pt x="212481" y="5798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9458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58" name="Vrije vorm: vorm 2457">
                <a:extLst>
                  <a:ext uri="{FF2B5EF4-FFF2-40B4-BE49-F238E27FC236}">
                    <a16:creationId xmlns:a16="http://schemas.microsoft.com/office/drawing/2014/main" id="{572DF7F9-DFFB-91A6-853C-45271386154F}"/>
                  </a:ext>
                </a:extLst>
              </p:cNvPr>
              <p:cNvSpPr/>
              <p:nvPr/>
            </p:nvSpPr>
            <p:spPr>
              <a:xfrm>
                <a:off x="10345999" y="4019155"/>
                <a:ext cx="779205" cy="342595"/>
              </a:xfrm>
              <a:custGeom>
                <a:avLst/>
                <a:gdLst>
                  <a:gd name="connsiteX0" fmla="*/ 559247 w 779205"/>
                  <a:gd name="connsiteY0" fmla="*/ 1035 h 342595"/>
                  <a:gd name="connsiteX1" fmla="*/ 621779 w 779205"/>
                  <a:gd name="connsiteY1" fmla="*/ 30769 h 342595"/>
                  <a:gd name="connsiteX2" fmla="*/ 660557 w 779205"/>
                  <a:gd name="connsiteY2" fmla="*/ 119971 h 342595"/>
                  <a:gd name="connsiteX3" fmla="*/ 714354 w 779205"/>
                  <a:gd name="connsiteY3" fmla="*/ 203195 h 342595"/>
                  <a:gd name="connsiteX4" fmla="*/ 762020 w 779205"/>
                  <a:gd name="connsiteY4" fmla="*/ 280443 h 342595"/>
                  <a:gd name="connsiteX5" fmla="*/ 705618 w 779205"/>
                  <a:gd name="connsiteY5" fmla="*/ 322438 h 342595"/>
                  <a:gd name="connsiteX6" fmla="*/ 584996 w 779205"/>
                  <a:gd name="connsiteY6" fmla="*/ 340217 h 342595"/>
                  <a:gd name="connsiteX7" fmla="*/ 491348 w 779205"/>
                  <a:gd name="connsiteY7" fmla="*/ 319986 h 342595"/>
                  <a:gd name="connsiteX8" fmla="*/ 365669 w 779205"/>
                  <a:gd name="connsiteY8" fmla="*/ 341750 h 342595"/>
                  <a:gd name="connsiteX9" fmla="*/ 259453 w 779205"/>
                  <a:gd name="connsiteY9" fmla="*/ 323358 h 342595"/>
                  <a:gd name="connsiteX10" fmla="*/ 146495 w 779205"/>
                  <a:gd name="connsiteY10" fmla="*/ 316001 h 342595"/>
                  <a:gd name="connsiteX11" fmla="*/ 41967 w 779205"/>
                  <a:gd name="connsiteY11" fmla="*/ 97747 h 342595"/>
                  <a:gd name="connsiteX12" fmla="*/ 14992 w 779205"/>
                  <a:gd name="connsiteY12" fmla="*/ 22492 h 342595"/>
                  <a:gd name="connsiteX13" fmla="*/ 166726 w 779205"/>
                  <a:gd name="connsiteY13" fmla="*/ 16361 h 342595"/>
                  <a:gd name="connsiteX14" fmla="*/ 351108 w 779205"/>
                  <a:gd name="connsiteY14" fmla="*/ 7319 h 342595"/>
                  <a:gd name="connsiteX15" fmla="*/ 559247 w 779205"/>
                  <a:gd name="connsiteY15" fmla="*/ 1035 h 342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79205" h="342595">
                    <a:moveTo>
                      <a:pt x="559247" y="1035"/>
                    </a:moveTo>
                    <a:cubicBezTo>
                      <a:pt x="567676" y="-1724"/>
                      <a:pt x="600782" y="-1111"/>
                      <a:pt x="621779" y="30769"/>
                    </a:cubicBezTo>
                    <a:cubicBezTo>
                      <a:pt x="642777" y="62648"/>
                      <a:pt x="618867" y="82420"/>
                      <a:pt x="660557" y="119971"/>
                    </a:cubicBezTo>
                    <a:cubicBezTo>
                      <a:pt x="702245" y="157521"/>
                      <a:pt x="690444" y="158594"/>
                      <a:pt x="714354" y="203195"/>
                    </a:cubicBezTo>
                    <a:cubicBezTo>
                      <a:pt x="736271" y="243965"/>
                      <a:pt x="744394" y="245957"/>
                      <a:pt x="762020" y="280443"/>
                    </a:cubicBezTo>
                    <a:cubicBezTo>
                      <a:pt x="804322" y="362901"/>
                      <a:pt x="762020" y="336845"/>
                      <a:pt x="705618" y="322438"/>
                    </a:cubicBezTo>
                    <a:cubicBezTo>
                      <a:pt x="649062" y="308031"/>
                      <a:pt x="620706" y="340217"/>
                      <a:pt x="584996" y="340217"/>
                    </a:cubicBezTo>
                    <a:cubicBezTo>
                      <a:pt x="549284" y="340217"/>
                      <a:pt x="548058" y="328569"/>
                      <a:pt x="491348" y="319986"/>
                    </a:cubicBezTo>
                    <a:cubicBezTo>
                      <a:pt x="434946" y="311403"/>
                      <a:pt x="425137" y="335926"/>
                      <a:pt x="365669" y="341750"/>
                    </a:cubicBezTo>
                    <a:cubicBezTo>
                      <a:pt x="320455" y="346195"/>
                      <a:pt x="323213" y="332094"/>
                      <a:pt x="259453" y="323358"/>
                    </a:cubicBezTo>
                    <a:cubicBezTo>
                      <a:pt x="217765" y="317687"/>
                      <a:pt x="168413" y="367039"/>
                      <a:pt x="146495" y="316001"/>
                    </a:cubicBezTo>
                    <a:cubicBezTo>
                      <a:pt x="106185" y="222507"/>
                      <a:pt x="68789" y="126714"/>
                      <a:pt x="41967" y="97747"/>
                    </a:cubicBezTo>
                    <a:cubicBezTo>
                      <a:pt x="15145" y="68779"/>
                      <a:pt x="-20720" y="37053"/>
                      <a:pt x="14992" y="22492"/>
                    </a:cubicBezTo>
                    <a:cubicBezTo>
                      <a:pt x="50702" y="8085"/>
                      <a:pt x="101282" y="13756"/>
                      <a:pt x="166726" y="16361"/>
                    </a:cubicBezTo>
                    <a:cubicBezTo>
                      <a:pt x="232172" y="19120"/>
                      <a:pt x="276773" y="13296"/>
                      <a:pt x="351108" y="7319"/>
                    </a:cubicBezTo>
                    <a:cubicBezTo>
                      <a:pt x="425443" y="1341"/>
                      <a:pt x="505755" y="18507"/>
                      <a:pt x="559247" y="1035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4307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59" name="Vrije vorm: vorm 2458">
                <a:extLst>
                  <a:ext uri="{FF2B5EF4-FFF2-40B4-BE49-F238E27FC236}">
                    <a16:creationId xmlns:a16="http://schemas.microsoft.com/office/drawing/2014/main" id="{FEB2CF7E-90D7-E1BA-4E5E-0BAB7EA8245B}"/>
                  </a:ext>
                </a:extLst>
              </p:cNvPr>
              <p:cNvSpPr/>
              <p:nvPr/>
            </p:nvSpPr>
            <p:spPr>
              <a:xfrm>
                <a:off x="10330797" y="4306648"/>
                <a:ext cx="97938" cy="334737"/>
              </a:xfrm>
              <a:custGeom>
                <a:avLst/>
                <a:gdLst>
                  <a:gd name="connsiteX0" fmla="*/ 97939 w 97938"/>
                  <a:gd name="connsiteY0" fmla="*/ 334738 h 334737"/>
                  <a:gd name="connsiteX1" fmla="*/ 0 w 97938"/>
                  <a:gd name="connsiteY1" fmla="*/ 313587 h 334737"/>
                  <a:gd name="connsiteX2" fmla="*/ 0 w 97938"/>
                  <a:gd name="connsiteY2" fmla="*/ 0 h 334737"/>
                  <a:gd name="connsiteX3" fmla="*/ 97939 w 97938"/>
                  <a:gd name="connsiteY3" fmla="*/ 35098 h 334737"/>
                  <a:gd name="connsiteX4" fmla="*/ 97939 w 97938"/>
                  <a:gd name="connsiteY4" fmla="*/ 334738 h 33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938" h="334737">
                    <a:moveTo>
                      <a:pt x="97939" y="334738"/>
                    </a:moveTo>
                    <a:lnTo>
                      <a:pt x="0" y="313587"/>
                    </a:lnTo>
                    <a:lnTo>
                      <a:pt x="0" y="0"/>
                    </a:lnTo>
                    <a:lnTo>
                      <a:pt x="97939" y="35098"/>
                    </a:lnTo>
                    <a:lnTo>
                      <a:pt x="97939" y="334738"/>
                    </a:lnTo>
                    <a:close/>
                  </a:path>
                </a:pathLst>
              </a:custGeom>
              <a:solidFill>
                <a:srgbClr val="882E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0" name="Vrije vorm: vorm 2459">
                <a:extLst>
                  <a:ext uri="{FF2B5EF4-FFF2-40B4-BE49-F238E27FC236}">
                    <a16:creationId xmlns:a16="http://schemas.microsoft.com/office/drawing/2014/main" id="{CAF34FD4-125D-16CB-AADD-21581E9A4032}"/>
                  </a:ext>
                </a:extLst>
              </p:cNvPr>
              <p:cNvSpPr/>
              <p:nvPr/>
            </p:nvSpPr>
            <p:spPr>
              <a:xfrm>
                <a:off x="10330797" y="4306648"/>
                <a:ext cx="23756" cy="318797"/>
              </a:xfrm>
              <a:custGeom>
                <a:avLst/>
                <a:gdLst>
                  <a:gd name="connsiteX0" fmla="*/ 23756 w 23756"/>
                  <a:gd name="connsiteY0" fmla="*/ 8583 h 318797"/>
                  <a:gd name="connsiteX1" fmla="*/ 23756 w 23756"/>
                  <a:gd name="connsiteY1" fmla="*/ 318798 h 318797"/>
                  <a:gd name="connsiteX2" fmla="*/ 0 w 23756"/>
                  <a:gd name="connsiteY2" fmla="*/ 313587 h 318797"/>
                  <a:gd name="connsiteX3" fmla="*/ 0 w 23756"/>
                  <a:gd name="connsiteY3" fmla="*/ 0 h 318797"/>
                  <a:gd name="connsiteX4" fmla="*/ 23756 w 23756"/>
                  <a:gd name="connsiteY4" fmla="*/ 8583 h 31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6" h="318797">
                    <a:moveTo>
                      <a:pt x="23756" y="8583"/>
                    </a:moveTo>
                    <a:lnTo>
                      <a:pt x="23756" y="318798"/>
                    </a:lnTo>
                    <a:lnTo>
                      <a:pt x="0" y="313587"/>
                    </a:lnTo>
                    <a:lnTo>
                      <a:pt x="0" y="0"/>
                    </a:lnTo>
                    <a:lnTo>
                      <a:pt x="23756" y="8583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1" name="Vrije vorm: vorm 2460">
                <a:extLst>
                  <a:ext uri="{FF2B5EF4-FFF2-40B4-BE49-F238E27FC236}">
                    <a16:creationId xmlns:a16="http://schemas.microsoft.com/office/drawing/2014/main" id="{9A235508-9377-D00F-4E28-120F58025144}"/>
                  </a:ext>
                </a:extLst>
              </p:cNvPr>
              <p:cNvSpPr/>
              <p:nvPr/>
            </p:nvSpPr>
            <p:spPr>
              <a:xfrm>
                <a:off x="10650054" y="4422059"/>
                <a:ext cx="296267" cy="144378"/>
              </a:xfrm>
              <a:custGeom>
                <a:avLst/>
                <a:gdLst>
                  <a:gd name="connsiteX0" fmla="*/ 17473 w 296267"/>
                  <a:gd name="connsiteY0" fmla="*/ 0 h 144378"/>
                  <a:gd name="connsiteX1" fmla="*/ 278795 w 296267"/>
                  <a:gd name="connsiteY1" fmla="*/ 0 h 144378"/>
                  <a:gd name="connsiteX2" fmla="*/ 296267 w 296267"/>
                  <a:gd name="connsiteY2" fmla="*/ 17473 h 144378"/>
                  <a:gd name="connsiteX3" fmla="*/ 296267 w 296267"/>
                  <a:gd name="connsiteY3" fmla="*/ 126906 h 144378"/>
                  <a:gd name="connsiteX4" fmla="*/ 278795 w 296267"/>
                  <a:gd name="connsiteY4" fmla="*/ 144379 h 144378"/>
                  <a:gd name="connsiteX5" fmla="*/ 17473 w 296267"/>
                  <a:gd name="connsiteY5" fmla="*/ 144379 h 144378"/>
                  <a:gd name="connsiteX6" fmla="*/ 0 w 296267"/>
                  <a:gd name="connsiteY6" fmla="*/ 126906 h 144378"/>
                  <a:gd name="connsiteX7" fmla="*/ 0 w 296267"/>
                  <a:gd name="connsiteY7" fmla="*/ 17473 h 144378"/>
                  <a:gd name="connsiteX8" fmla="*/ 17473 w 296267"/>
                  <a:gd name="connsiteY8" fmla="*/ 0 h 14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267" h="144378">
                    <a:moveTo>
                      <a:pt x="17473" y="0"/>
                    </a:moveTo>
                    <a:lnTo>
                      <a:pt x="278795" y="0"/>
                    </a:lnTo>
                    <a:cubicBezTo>
                      <a:pt x="288451" y="0"/>
                      <a:pt x="296267" y="7817"/>
                      <a:pt x="296267" y="17473"/>
                    </a:cubicBezTo>
                    <a:lnTo>
                      <a:pt x="296267" y="126906"/>
                    </a:lnTo>
                    <a:cubicBezTo>
                      <a:pt x="296267" y="136562"/>
                      <a:pt x="288451" y="144379"/>
                      <a:pt x="278795" y="144379"/>
                    </a:cubicBezTo>
                    <a:lnTo>
                      <a:pt x="17473" y="144379"/>
                    </a:lnTo>
                    <a:cubicBezTo>
                      <a:pt x="7817" y="144379"/>
                      <a:pt x="0" y="136562"/>
                      <a:pt x="0" y="126906"/>
                    </a:cubicBezTo>
                    <a:lnTo>
                      <a:pt x="0" y="17473"/>
                    </a:lnTo>
                    <a:cubicBezTo>
                      <a:pt x="0" y="7817"/>
                      <a:pt x="7817" y="0"/>
                      <a:pt x="1747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495189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2" name="Vrije vorm: vorm 2461">
                <a:extLst>
                  <a:ext uri="{FF2B5EF4-FFF2-40B4-BE49-F238E27FC236}">
                    <a16:creationId xmlns:a16="http://schemas.microsoft.com/office/drawing/2014/main" id="{81242022-FC14-8623-D39A-EF735A0E717A}"/>
                  </a:ext>
                </a:extLst>
              </p:cNvPr>
              <p:cNvSpPr/>
              <p:nvPr/>
            </p:nvSpPr>
            <p:spPr>
              <a:xfrm>
                <a:off x="10652813" y="4422672"/>
                <a:ext cx="293508" cy="143612"/>
              </a:xfrm>
              <a:custGeom>
                <a:avLst/>
                <a:gdLst>
                  <a:gd name="connsiteX0" fmla="*/ 3372 w 293508"/>
                  <a:gd name="connsiteY0" fmla="*/ 135642 h 143612"/>
                  <a:gd name="connsiteX1" fmla="*/ 264694 w 293508"/>
                  <a:gd name="connsiteY1" fmla="*/ 135642 h 143612"/>
                  <a:gd name="connsiteX2" fmla="*/ 282166 w 293508"/>
                  <a:gd name="connsiteY2" fmla="*/ 118170 h 143612"/>
                  <a:gd name="connsiteX3" fmla="*/ 282166 w 293508"/>
                  <a:gd name="connsiteY3" fmla="*/ 8736 h 143612"/>
                  <a:gd name="connsiteX4" fmla="*/ 279561 w 293508"/>
                  <a:gd name="connsiteY4" fmla="*/ 0 h 143612"/>
                  <a:gd name="connsiteX5" fmla="*/ 293509 w 293508"/>
                  <a:gd name="connsiteY5" fmla="*/ 16706 h 143612"/>
                  <a:gd name="connsiteX6" fmla="*/ 293509 w 293508"/>
                  <a:gd name="connsiteY6" fmla="*/ 126140 h 143612"/>
                  <a:gd name="connsiteX7" fmla="*/ 276036 w 293508"/>
                  <a:gd name="connsiteY7" fmla="*/ 143612 h 143612"/>
                  <a:gd name="connsiteX8" fmla="*/ 14714 w 293508"/>
                  <a:gd name="connsiteY8" fmla="*/ 143612 h 143612"/>
                  <a:gd name="connsiteX9" fmla="*/ 0 w 293508"/>
                  <a:gd name="connsiteY9" fmla="*/ 134876 h 143612"/>
                  <a:gd name="connsiteX10" fmla="*/ 3525 w 293508"/>
                  <a:gd name="connsiteY10" fmla="*/ 135642 h 14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3508" h="143612">
                    <a:moveTo>
                      <a:pt x="3372" y="135642"/>
                    </a:moveTo>
                    <a:lnTo>
                      <a:pt x="264694" y="135642"/>
                    </a:lnTo>
                    <a:cubicBezTo>
                      <a:pt x="274350" y="135642"/>
                      <a:pt x="282166" y="127826"/>
                      <a:pt x="282166" y="118170"/>
                    </a:cubicBezTo>
                    <a:lnTo>
                      <a:pt x="282166" y="8736"/>
                    </a:lnTo>
                    <a:cubicBezTo>
                      <a:pt x="282166" y="5518"/>
                      <a:pt x="280941" y="2606"/>
                      <a:pt x="279561" y="0"/>
                    </a:cubicBezTo>
                    <a:cubicBezTo>
                      <a:pt x="287378" y="1686"/>
                      <a:pt x="293509" y="8430"/>
                      <a:pt x="293509" y="16706"/>
                    </a:cubicBezTo>
                    <a:lnTo>
                      <a:pt x="293509" y="126140"/>
                    </a:lnTo>
                    <a:cubicBezTo>
                      <a:pt x="293509" y="135642"/>
                      <a:pt x="285692" y="143612"/>
                      <a:pt x="276036" y="143612"/>
                    </a:cubicBezTo>
                    <a:lnTo>
                      <a:pt x="14714" y="143612"/>
                    </a:lnTo>
                    <a:cubicBezTo>
                      <a:pt x="8276" y="143612"/>
                      <a:pt x="3066" y="139934"/>
                      <a:pt x="0" y="134876"/>
                    </a:cubicBezTo>
                    <a:cubicBezTo>
                      <a:pt x="1226" y="135183"/>
                      <a:pt x="2299" y="135642"/>
                      <a:pt x="3525" y="135642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3" name="Vrije vorm: vorm 2462">
                <a:extLst>
                  <a:ext uri="{FF2B5EF4-FFF2-40B4-BE49-F238E27FC236}">
                    <a16:creationId xmlns:a16="http://schemas.microsoft.com/office/drawing/2014/main" id="{3A0BB455-18F7-4776-866F-397D08DA76B2}"/>
                  </a:ext>
                </a:extLst>
              </p:cNvPr>
              <p:cNvSpPr/>
              <p:nvPr/>
            </p:nvSpPr>
            <p:spPr>
              <a:xfrm>
                <a:off x="10863293" y="4465916"/>
                <a:ext cx="249263" cy="214331"/>
              </a:xfrm>
              <a:custGeom>
                <a:avLst/>
                <a:gdLst>
                  <a:gd name="connsiteX0" fmla="*/ 220971 w 249263"/>
                  <a:gd name="connsiteY0" fmla="*/ 22354 h 214331"/>
                  <a:gd name="connsiteX1" fmla="*/ 225875 w 249263"/>
                  <a:gd name="connsiteY1" fmla="*/ 48103 h 214331"/>
                  <a:gd name="connsiteX2" fmla="*/ 227408 w 249263"/>
                  <a:gd name="connsiteY2" fmla="*/ 80290 h 214331"/>
                  <a:gd name="connsiteX3" fmla="*/ 233845 w 249263"/>
                  <a:gd name="connsiteY3" fmla="*/ 125504 h 214331"/>
                  <a:gd name="connsiteX4" fmla="*/ 227408 w 249263"/>
                  <a:gd name="connsiteY4" fmla="*/ 169032 h 214331"/>
                  <a:gd name="connsiteX5" fmla="*/ 248405 w 249263"/>
                  <a:gd name="connsiteY5" fmla="*/ 186658 h 214331"/>
                  <a:gd name="connsiteX6" fmla="*/ 216219 w 249263"/>
                  <a:gd name="connsiteY6" fmla="*/ 212407 h 214331"/>
                  <a:gd name="connsiteX7" fmla="*/ 155065 w 249263"/>
                  <a:gd name="connsiteY7" fmla="*/ 204284 h 214331"/>
                  <a:gd name="connsiteX8" fmla="*/ 100195 w 249263"/>
                  <a:gd name="connsiteY8" fmla="*/ 210721 h 214331"/>
                  <a:gd name="connsiteX9" fmla="*/ 48544 w 249263"/>
                  <a:gd name="connsiteY9" fmla="*/ 202751 h 214331"/>
                  <a:gd name="connsiteX10" fmla="*/ 111 w 249263"/>
                  <a:gd name="connsiteY10" fmla="*/ 191409 h 214331"/>
                  <a:gd name="connsiteX11" fmla="*/ 38735 w 249263"/>
                  <a:gd name="connsiteY11" fmla="*/ 188190 h 214331"/>
                  <a:gd name="connsiteX12" fmla="*/ 88700 w 249263"/>
                  <a:gd name="connsiteY12" fmla="*/ 183286 h 214331"/>
                  <a:gd name="connsiteX13" fmla="*/ 138666 w 249263"/>
                  <a:gd name="connsiteY13" fmla="*/ 178381 h 214331"/>
                  <a:gd name="connsiteX14" fmla="*/ 187098 w 249263"/>
                  <a:gd name="connsiteY14" fmla="*/ 168725 h 214331"/>
                  <a:gd name="connsiteX15" fmla="*/ 188784 w 249263"/>
                  <a:gd name="connsiteY15" fmla="*/ 107418 h 214331"/>
                  <a:gd name="connsiteX16" fmla="*/ 200125 w 249263"/>
                  <a:gd name="connsiteY16" fmla="*/ 117074 h 214331"/>
                  <a:gd name="connsiteX17" fmla="*/ 213000 w 249263"/>
                  <a:gd name="connsiteY17" fmla="*/ 96076 h 214331"/>
                  <a:gd name="connsiteX18" fmla="*/ 214533 w 249263"/>
                  <a:gd name="connsiteY18" fmla="*/ 28332 h 214331"/>
                  <a:gd name="connsiteX19" fmla="*/ 220971 w 249263"/>
                  <a:gd name="connsiteY19" fmla="*/ 21895 h 21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9263" h="214331">
                    <a:moveTo>
                      <a:pt x="220971" y="22354"/>
                    </a:moveTo>
                    <a:cubicBezTo>
                      <a:pt x="220971" y="22354"/>
                      <a:pt x="229093" y="32010"/>
                      <a:pt x="225875" y="48103"/>
                    </a:cubicBezTo>
                    <a:cubicBezTo>
                      <a:pt x="222656" y="64196"/>
                      <a:pt x="220971" y="67415"/>
                      <a:pt x="227408" y="80290"/>
                    </a:cubicBezTo>
                    <a:cubicBezTo>
                      <a:pt x="233845" y="93317"/>
                      <a:pt x="238596" y="106192"/>
                      <a:pt x="233845" y="125504"/>
                    </a:cubicBezTo>
                    <a:cubicBezTo>
                      <a:pt x="228940" y="144816"/>
                      <a:pt x="217752" y="157843"/>
                      <a:pt x="227408" y="169032"/>
                    </a:cubicBezTo>
                    <a:cubicBezTo>
                      <a:pt x="237064" y="180374"/>
                      <a:pt x="253156" y="172251"/>
                      <a:pt x="248405" y="186658"/>
                    </a:cubicBezTo>
                    <a:cubicBezTo>
                      <a:pt x="243654" y="201218"/>
                      <a:pt x="238749" y="220530"/>
                      <a:pt x="216219" y="212407"/>
                    </a:cubicBezTo>
                    <a:cubicBezTo>
                      <a:pt x="193688" y="204284"/>
                      <a:pt x="175910" y="199532"/>
                      <a:pt x="155065" y="204284"/>
                    </a:cubicBezTo>
                    <a:cubicBezTo>
                      <a:pt x="134067" y="209035"/>
                      <a:pt x="111537" y="215472"/>
                      <a:pt x="100195" y="210721"/>
                    </a:cubicBezTo>
                    <a:cubicBezTo>
                      <a:pt x="88854" y="205969"/>
                      <a:pt x="59886" y="199379"/>
                      <a:pt x="48544" y="202751"/>
                    </a:cubicBezTo>
                    <a:cubicBezTo>
                      <a:pt x="37201" y="205969"/>
                      <a:pt x="1796" y="199532"/>
                      <a:pt x="111" y="191409"/>
                    </a:cubicBezTo>
                    <a:cubicBezTo>
                      <a:pt x="-1575" y="183286"/>
                      <a:pt x="16204" y="186504"/>
                      <a:pt x="38735" y="188190"/>
                    </a:cubicBezTo>
                    <a:cubicBezTo>
                      <a:pt x="61265" y="189876"/>
                      <a:pt x="69388" y="189723"/>
                      <a:pt x="88700" y="183286"/>
                    </a:cubicBezTo>
                    <a:cubicBezTo>
                      <a:pt x="108012" y="176849"/>
                      <a:pt x="120886" y="176849"/>
                      <a:pt x="138666" y="178381"/>
                    </a:cubicBezTo>
                    <a:cubicBezTo>
                      <a:pt x="156444" y="180067"/>
                      <a:pt x="175756" y="184819"/>
                      <a:pt x="187098" y="168725"/>
                    </a:cubicBezTo>
                    <a:cubicBezTo>
                      <a:pt x="198440" y="152632"/>
                      <a:pt x="180661" y="123511"/>
                      <a:pt x="188784" y="107418"/>
                    </a:cubicBezTo>
                    <a:cubicBezTo>
                      <a:pt x="196907" y="91325"/>
                      <a:pt x="196907" y="94544"/>
                      <a:pt x="200125" y="117074"/>
                    </a:cubicBezTo>
                    <a:cubicBezTo>
                      <a:pt x="203344" y="139604"/>
                      <a:pt x="217905" y="131634"/>
                      <a:pt x="213000" y="96076"/>
                    </a:cubicBezTo>
                    <a:cubicBezTo>
                      <a:pt x="208096" y="60518"/>
                      <a:pt x="217291" y="68028"/>
                      <a:pt x="214533" y="28332"/>
                    </a:cubicBezTo>
                    <a:cubicBezTo>
                      <a:pt x="211315" y="-18415"/>
                      <a:pt x="220971" y="2429"/>
                      <a:pt x="220971" y="21895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980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4" name="Vrije vorm: vorm 2463">
                <a:extLst>
                  <a:ext uri="{FF2B5EF4-FFF2-40B4-BE49-F238E27FC236}">
                    <a16:creationId xmlns:a16="http://schemas.microsoft.com/office/drawing/2014/main" id="{FD399ED5-8E9E-B162-ABBE-AD59F9948683}"/>
                  </a:ext>
                </a:extLst>
              </p:cNvPr>
              <p:cNvSpPr/>
              <p:nvPr/>
            </p:nvSpPr>
            <p:spPr>
              <a:xfrm>
                <a:off x="10445303" y="4477960"/>
                <a:ext cx="193825" cy="194079"/>
              </a:xfrm>
              <a:custGeom>
                <a:avLst/>
                <a:gdLst>
                  <a:gd name="connsiteX0" fmla="*/ 48878 w 193825"/>
                  <a:gd name="connsiteY0" fmla="*/ 2188 h 194079"/>
                  <a:gd name="connsiteX1" fmla="*/ 58534 w 193825"/>
                  <a:gd name="connsiteY1" fmla="*/ 24718 h 194079"/>
                  <a:gd name="connsiteX2" fmla="*/ 66503 w 193825"/>
                  <a:gd name="connsiteY2" fmla="*/ 74684 h 194079"/>
                  <a:gd name="connsiteX3" fmla="*/ 64971 w 193825"/>
                  <a:gd name="connsiteY3" fmla="*/ 113460 h 194079"/>
                  <a:gd name="connsiteX4" fmla="*/ 79531 w 193825"/>
                  <a:gd name="connsiteY4" fmla="*/ 126335 h 194079"/>
                  <a:gd name="connsiteX5" fmla="*/ 90720 w 193825"/>
                  <a:gd name="connsiteY5" fmla="*/ 145647 h 194079"/>
                  <a:gd name="connsiteX6" fmla="*/ 110031 w 193825"/>
                  <a:gd name="connsiteY6" fmla="*/ 171396 h 194079"/>
                  <a:gd name="connsiteX7" fmla="*/ 135780 w 193825"/>
                  <a:gd name="connsiteY7" fmla="*/ 174614 h 194079"/>
                  <a:gd name="connsiteX8" fmla="*/ 171185 w 193825"/>
                  <a:gd name="connsiteY8" fmla="*/ 174614 h 194079"/>
                  <a:gd name="connsiteX9" fmla="*/ 167966 w 193825"/>
                  <a:gd name="connsiteY9" fmla="*/ 185956 h 194079"/>
                  <a:gd name="connsiteX10" fmla="*/ 77692 w 193825"/>
                  <a:gd name="connsiteY10" fmla="*/ 194079 h 194079"/>
                  <a:gd name="connsiteX11" fmla="*/ 39068 w 193825"/>
                  <a:gd name="connsiteY11" fmla="*/ 182738 h 194079"/>
                  <a:gd name="connsiteX12" fmla="*/ 6881 w 193825"/>
                  <a:gd name="connsiteY12" fmla="*/ 171396 h 194079"/>
                  <a:gd name="connsiteX13" fmla="*/ 10100 w 193825"/>
                  <a:gd name="connsiteY13" fmla="*/ 161740 h 194079"/>
                  <a:gd name="connsiteX14" fmla="*/ 24661 w 193825"/>
                  <a:gd name="connsiteY14" fmla="*/ 164958 h 194079"/>
                  <a:gd name="connsiteX15" fmla="*/ 37535 w 193825"/>
                  <a:gd name="connsiteY15" fmla="*/ 134305 h 194079"/>
                  <a:gd name="connsiteX16" fmla="*/ 48878 w 193825"/>
                  <a:gd name="connsiteY16" fmla="*/ 2034 h 194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93825" h="194079">
                    <a:moveTo>
                      <a:pt x="48878" y="2188"/>
                    </a:moveTo>
                    <a:cubicBezTo>
                      <a:pt x="48878" y="2188"/>
                      <a:pt x="60066" y="2188"/>
                      <a:pt x="58534" y="24718"/>
                    </a:cubicBezTo>
                    <a:cubicBezTo>
                      <a:pt x="56847" y="47248"/>
                      <a:pt x="60066" y="58590"/>
                      <a:pt x="66503" y="74684"/>
                    </a:cubicBezTo>
                    <a:cubicBezTo>
                      <a:pt x="72941" y="90777"/>
                      <a:pt x="66503" y="90777"/>
                      <a:pt x="64971" y="113460"/>
                    </a:cubicBezTo>
                    <a:cubicBezTo>
                      <a:pt x="63437" y="135991"/>
                      <a:pt x="81064" y="147333"/>
                      <a:pt x="79531" y="126335"/>
                    </a:cubicBezTo>
                    <a:cubicBezTo>
                      <a:pt x="77845" y="105337"/>
                      <a:pt x="90720" y="110242"/>
                      <a:pt x="90720" y="145647"/>
                    </a:cubicBezTo>
                    <a:cubicBezTo>
                      <a:pt x="90720" y="181052"/>
                      <a:pt x="100375" y="176300"/>
                      <a:pt x="110031" y="171396"/>
                    </a:cubicBezTo>
                    <a:cubicBezTo>
                      <a:pt x="119687" y="166491"/>
                      <a:pt x="126124" y="166491"/>
                      <a:pt x="135780" y="174614"/>
                    </a:cubicBezTo>
                    <a:cubicBezTo>
                      <a:pt x="145436" y="182738"/>
                      <a:pt x="163215" y="173082"/>
                      <a:pt x="171185" y="174614"/>
                    </a:cubicBezTo>
                    <a:cubicBezTo>
                      <a:pt x="179308" y="176147"/>
                      <a:pt x="219618" y="192393"/>
                      <a:pt x="167966" y="185956"/>
                    </a:cubicBezTo>
                    <a:cubicBezTo>
                      <a:pt x="116468" y="179519"/>
                      <a:pt x="97003" y="194079"/>
                      <a:pt x="77692" y="194079"/>
                    </a:cubicBezTo>
                    <a:cubicBezTo>
                      <a:pt x="58380" y="194079"/>
                      <a:pt x="50257" y="187642"/>
                      <a:pt x="39068" y="182738"/>
                    </a:cubicBezTo>
                    <a:cubicBezTo>
                      <a:pt x="27727" y="177986"/>
                      <a:pt x="13319" y="176300"/>
                      <a:pt x="6881" y="171396"/>
                    </a:cubicBezTo>
                    <a:cubicBezTo>
                      <a:pt x="444" y="166491"/>
                      <a:pt x="-5993" y="161740"/>
                      <a:pt x="10100" y="161740"/>
                    </a:cubicBezTo>
                    <a:cubicBezTo>
                      <a:pt x="26193" y="161740"/>
                      <a:pt x="24661" y="177833"/>
                      <a:pt x="24661" y="164958"/>
                    </a:cubicBezTo>
                    <a:cubicBezTo>
                      <a:pt x="24661" y="152084"/>
                      <a:pt x="32631" y="92463"/>
                      <a:pt x="37535" y="134305"/>
                    </a:cubicBezTo>
                    <a:cubicBezTo>
                      <a:pt x="42440" y="176147"/>
                      <a:pt x="42287" y="-22029"/>
                      <a:pt x="48878" y="2034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910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5" name="Vrije vorm: vorm 2464">
                <a:extLst>
                  <a:ext uri="{FF2B5EF4-FFF2-40B4-BE49-F238E27FC236}">
                    <a16:creationId xmlns:a16="http://schemas.microsoft.com/office/drawing/2014/main" id="{A9F65C6E-33D6-2BDD-8B99-5DA984F325DB}"/>
                  </a:ext>
                </a:extLst>
              </p:cNvPr>
              <p:cNvSpPr/>
              <p:nvPr/>
            </p:nvSpPr>
            <p:spPr>
              <a:xfrm>
                <a:off x="10249668" y="4468441"/>
                <a:ext cx="61462" cy="153632"/>
              </a:xfrm>
              <a:custGeom>
                <a:avLst/>
                <a:gdLst>
                  <a:gd name="connsiteX0" fmla="*/ 28558 w 61462"/>
                  <a:gd name="connsiteY0" fmla="*/ 10173 h 153632"/>
                  <a:gd name="connsiteX1" fmla="*/ 33462 w 61462"/>
                  <a:gd name="connsiteY1" fmla="*/ 37608 h 153632"/>
                  <a:gd name="connsiteX2" fmla="*/ 30243 w 61462"/>
                  <a:gd name="connsiteY2" fmla="*/ 66576 h 153632"/>
                  <a:gd name="connsiteX3" fmla="*/ 36681 w 61462"/>
                  <a:gd name="connsiteY3" fmla="*/ 100448 h 153632"/>
                  <a:gd name="connsiteX4" fmla="*/ 36681 w 61462"/>
                  <a:gd name="connsiteY4" fmla="*/ 131102 h 153632"/>
                  <a:gd name="connsiteX5" fmla="*/ 52774 w 61462"/>
                  <a:gd name="connsiteY5" fmla="*/ 142444 h 153632"/>
                  <a:gd name="connsiteX6" fmla="*/ 49555 w 61462"/>
                  <a:gd name="connsiteY6" fmla="*/ 153632 h 153632"/>
                  <a:gd name="connsiteX7" fmla="*/ 7713 w 61462"/>
                  <a:gd name="connsiteY7" fmla="*/ 148881 h 153632"/>
                  <a:gd name="connsiteX8" fmla="*/ 1276 w 61462"/>
                  <a:gd name="connsiteY8" fmla="*/ 137539 h 153632"/>
                  <a:gd name="connsiteX9" fmla="*/ 6180 w 61462"/>
                  <a:gd name="connsiteY9" fmla="*/ 108572 h 153632"/>
                  <a:gd name="connsiteX10" fmla="*/ 28711 w 61462"/>
                  <a:gd name="connsiteY10" fmla="*/ 10173 h 15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462" h="153632">
                    <a:moveTo>
                      <a:pt x="28558" y="10173"/>
                    </a:moveTo>
                    <a:cubicBezTo>
                      <a:pt x="28558" y="10173"/>
                      <a:pt x="38214" y="23048"/>
                      <a:pt x="33462" y="37608"/>
                    </a:cubicBezTo>
                    <a:cubicBezTo>
                      <a:pt x="28558" y="52169"/>
                      <a:pt x="27025" y="52169"/>
                      <a:pt x="30243" y="66576"/>
                    </a:cubicBezTo>
                    <a:cubicBezTo>
                      <a:pt x="33462" y="81136"/>
                      <a:pt x="39899" y="89106"/>
                      <a:pt x="36681" y="100448"/>
                    </a:cubicBezTo>
                    <a:cubicBezTo>
                      <a:pt x="33462" y="111790"/>
                      <a:pt x="31777" y="126197"/>
                      <a:pt x="36681" y="131102"/>
                    </a:cubicBezTo>
                    <a:cubicBezTo>
                      <a:pt x="39945" y="134371"/>
                      <a:pt x="45310" y="138152"/>
                      <a:pt x="52774" y="142444"/>
                    </a:cubicBezTo>
                    <a:cubicBezTo>
                      <a:pt x="64116" y="148881"/>
                      <a:pt x="65648" y="153632"/>
                      <a:pt x="49555" y="153632"/>
                    </a:cubicBezTo>
                    <a:cubicBezTo>
                      <a:pt x="33462" y="153632"/>
                      <a:pt x="15684" y="150414"/>
                      <a:pt x="7713" y="148881"/>
                    </a:cubicBezTo>
                    <a:cubicBezTo>
                      <a:pt x="-257" y="147348"/>
                      <a:pt x="2962" y="147348"/>
                      <a:pt x="1276" y="137539"/>
                    </a:cubicBezTo>
                    <a:cubicBezTo>
                      <a:pt x="-257" y="127883"/>
                      <a:pt x="-1943" y="134321"/>
                      <a:pt x="6180" y="108572"/>
                    </a:cubicBezTo>
                    <a:cubicBezTo>
                      <a:pt x="14304" y="82822"/>
                      <a:pt x="20587" y="-34888"/>
                      <a:pt x="28711" y="10173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02968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6" name="Vrije vorm: vorm 2465">
                <a:extLst>
                  <a:ext uri="{FF2B5EF4-FFF2-40B4-BE49-F238E27FC236}">
                    <a16:creationId xmlns:a16="http://schemas.microsoft.com/office/drawing/2014/main" id="{1EF4C396-8851-7E9A-F3BC-6647FF203B8B}"/>
                  </a:ext>
                </a:extLst>
              </p:cNvPr>
              <p:cNvSpPr/>
              <p:nvPr/>
            </p:nvSpPr>
            <p:spPr>
              <a:xfrm>
                <a:off x="10650054" y="4422059"/>
                <a:ext cx="292435" cy="144378"/>
              </a:xfrm>
              <a:custGeom>
                <a:avLst/>
                <a:gdLst>
                  <a:gd name="connsiteX0" fmla="*/ 0 w 292435"/>
                  <a:gd name="connsiteY0" fmla="*/ 55790 h 144378"/>
                  <a:gd name="connsiteX1" fmla="*/ 130737 w 292435"/>
                  <a:gd name="connsiteY1" fmla="*/ 55790 h 144378"/>
                  <a:gd name="connsiteX2" fmla="*/ 130737 w 292435"/>
                  <a:gd name="connsiteY2" fmla="*/ 0 h 144378"/>
                  <a:gd name="connsiteX3" fmla="*/ 147597 w 292435"/>
                  <a:gd name="connsiteY3" fmla="*/ 0 h 144378"/>
                  <a:gd name="connsiteX4" fmla="*/ 147597 w 292435"/>
                  <a:gd name="connsiteY4" fmla="*/ 55790 h 144378"/>
                  <a:gd name="connsiteX5" fmla="*/ 292436 w 292435"/>
                  <a:gd name="connsiteY5" fmla="*/ 55790 h 144378"/>
                  <a:gd name="connsiteX6" fmla="*/ 292436 w 292435"/>
                  <a:gd name="connsiteY6" fmla="*/ 72649 h 144378"/>
                  <a:gd name="connsiteX7" fmla="*/ 147597 w 292435"/>
                  <a:gd name="connsiteY7" fmla="*/ 72649 h 144378"/>
                  <a:gd name="connsiteX8" fmla="*/ 147597 w 292435"/>
                  <a:gd name="connsiteY8" fmla="*/ 144379 h 144378"/>
                  <a:gd name="connsiteX9" fmla="*/ 130737 w 292435"/>
                  <a:gd name="connsiteY9" fmla="*/ 144379 h 144378"/>
                  <a:gd name="connsiteX10" fmla="*/ 130737 w 292435"/>
                  <a:gd name="connsiteY10" fmla="*/ 72649 h 144378"/>
                  <a:gd name="connsiteX11" fmla="*/ 0 w 292435"/>
                  <a:gd name="connsiteY11" fmla="*/ 72649 h 144378"/>
                  <a:gd name="connsiteX12" fmla="*/ 0 w 292435"/>
                  <a:gd name="connsiteY12" fmla="*/ 55790 h 14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2435" h="144378">
                    <a:moveTo>
                      <a:pt x="0" y="55790"/>
                    </a:moveTo>
                    <a:lnTo>
                      <a:pt x="130737" y="55790"/>
                    </a:lnTo>
                    <a:lnTo>
                      <a:pt x="130737" y="0"/>
                    </a:lnTo>
                    <a:lnTo>
                      <a:pt x="147597" y="0"/>
                    </a:lnTo>
                    <a:lnTo>
                      <a:pt x="147597" y="55790"/>
                    </a:lnTo>
                    <a:lnTo>
                      <a:pt x="292436" y="55790"/>
                    </a:lnTo>
                    <a:lnTo>
                      <a:pt x="292436" y="72649"/>
                    </a:lnTo>
                    <a:lnTo>
                      <a:pt x="147597" y="72649"/>
                    </a:lnTo>
                    <a:lnTo>
                      <a:pt x="147597" y="144379"/>
                    </a:lnTo>
                    <a:lnTo>
                      <a:pt x="130737" y="144379"/>
                    </a:lnTo>
                    <a:lnTo>
                      <a:pt x="130737" y="72649"/>
                    </a:lnTo>
                    <a:lnTo>
                      <a:pt x="0" y="72649"/>
                    </a:lnTo>
                    <a:lnTo>
                      <a:pt x="0" y="55790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467" name="Graphic 1454">
              <a:extLst>
                <a:ext uri="{FF2B5EF4-FFF2-40B4-BE49-F238E27FC236}">
                  <a16:creationId xmlns:a16="http://schemas.microsoft.com/office/drawing/2014/main" id="{791302DD-E2E9-6986-EA9E-99A19E2EC9F9}"/>
                </a:ext>
              </a:extLst>
            </p:cNvPr>
            <p:cNvGrpSpPr/>
            <p:nvPr/>
          </p:nvGrpSpPr>
          <p:grpSpPr>
            <a:xfrm>
              <a:off x="10668733" y="4145363"/>
              <a:ext cx="237901" cy="142931"/>
              <a:chOff x="10668733" y="4145363"/>
              <a:chExt cx="237901" cy="142931"/>
            </a:xfrm>
          </p:grpSpPr>
          <p:sp>
            <p:nvSpPr>
              <p:cNvPr id="2468" name="Vrije vorm: vorm 2467">
                <a:extLst>
                  <a:ext uri="{FF2B5EF4-FFF2-40B4-BE49-F238E27FC236}">
                    <a16:creationId xmlns:a16="http://schemas.microsoft.com/office/drawing/2014/main" id="{3C1D4CF4-BAFC-E855-7ABB-1DBAAFAE2D2F}"/>
                  </a:ext>
                </a:extLst>
              </p:cNvPr>
              <p:cNvSpPr/>
              <p:nvPr/>
            </p:nvSpPr>
            <p:spPr>
              <a:xfrm>
                <a:off x="10723623" y="4163220"/>
                <a:ext cx="170429" cy="125073"/>
              </a:xfrm>
              <a:custGeom>
                <a:avLst/>
                <a:gdLst>
                  <a:gd name="connsiteX0" fmla="*/ 153 w 170429"/>
                  <a:gd name="connsiteY0" fmla="*/ 103884 h 125073"/>
                  <a:gd name="connsiteX1" fmla="*/ 72802 w 170429"/>
                  <a:gd name="connsiteY1" fmla="*/ 105724 h 125073"/>
                  <a:gd name="connsiteX2" fmla="*/ 138861 w 170429"/>
                  <a:gd name="connsiteY2" fmla="*/ 116759 h 125073"/>
                  <a:gd name="connsiteX3" fmla="*/ 137482 w 170429"/>
                  <a:gd name="connsiteY3" fmla="*/ 21119 h 125073"/>
                  <a:gd name="connsiteX4" fmla="*/ 8430 w 170429"/>
                  <a:gd name="connsiteY4" fmla="*/ 87025 h 125073"/>
                  <a:gd name="connsiteX5" fmla="*/ 0 w 170429"/>
                  <a:gd name="connsiteY5" fmla="*/ 103884 h 125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429" h="125073">
                    <a:moveTo>
                      <a:pt x="153" y="103884"/>
                    </a:moveTo>
                    <a:cubicBezTo>
                      <a:pt x="153" y="103884"/>
                      <a:pt x="62073" y="119978"/>
                      <a:pt x="72802" y="105724"/>
                    </a:cubicBezTo>
                    <a:cubicBezTo>
                      <a:pt x="112192" y="53766"/>
                      <a:pt x="98245" y="92236"/>
                      <a:pt x="138861" y="116759"/>
                    </a:cubicBezTo>
                    <a:cubicBezTo>
                      <a:pt x="208138" y="158295"/>
                      <a:pt x="142539" y="31235"/>
                      <a:pt x="137482" y="21119"/>
                    </a:cubicBezTo>
                    <a:cubicBezTo>
                      <a:pt x="105449" y="-43253"/>
                      <a:pt x="29121" y="57291"/>
                      <a:pt x="8430" y="87025"/>
                    </a:cubicBezTo>
                    <a:lnTo>
                      <a:pt x="0" y="103884"/>
                    </a:lnTo>
                    <a:close/>
                  </a:path>
                </a:pathLst>
              </a:custGeom>
              <a:solidFill>
                <a:srgbClr val="F7E4B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469" name="Graphic 1454">
                <a:extLst>
                  <a:ext uri="{FF2B5EF4-FFF2-40B4-BE49-F238E27FC236}">
                    <a16:creationId xmlns:a16="http://schemas.microsoft.com/office/drawing/2014/main" id="{2E349952-36D8-6DF6-2788-E46A17FFF137}"/>
                  </a:ext>
                </a:extLst>
              </p:cNvPr>
              <p:cNvGrpSpPr/>
              <p:nvPr/>
            </p:nvGrpSpPr>
            <p:grpSpPr>
              <a:xfrm>
                <a:off x="10668733" y="4145363"/>
                <a:ext cx="237901" cy="141276"/>
                <a:chOff x="10668733" y="4145363"/>
                <a:chExt cx="237901" cy="141276"/>
              </a:xfrm>
              <a:solidFill>
                <a:srgbClr val="A62B17"/>
              </a:solidFill>
            </p:grpSpPr>
            <p:sp>
              <p:nvSpPr>
                <p:cNvPr id="2470" name="Vrije vorm: vorm 2469">
                  <a:extLst>
                    <a:ext uri="{FF2B5EF4-FFF2-40B4-BE49-F238E27FC236}">
                      <a16:creationId xmlns:a16="http://schemas.microsoft.com/office/drawing/2014/main" id="{8FDF878B-EEAF-A5FD-0CCB-F96DE1DA0888}"/>
                    </a:ext>
                  </a:extLst>
                </p:cNvPr>
                <p:cNvSpPr/>
                <p:nvPr/>
              </p:nvSpPr>
              <p:spPr>
                <a:xfrm>
                  <a:off x="10668733" y="4168454"/>
                  <a:ext cx="64238" cy="107080"/>
                </a:xfrm>
                <a:custGeom>
                  <a:avLst/>
                  <a:gdLst>
                    <a:gd name="connsiteX0" fmla="*/ 480 w 64238"/>
                    <a:gd name="connsiteY0" fmla="*/ 2705 h 107080"/>
                    <a:gd name="connsiteX1" fmla="*/ 47073 w 64238"/>
                    <a:gd name="connsiteY1" fmla="*/ 107081 h 107080"/>
                    <a:gd name="connsiteX2" fmla="*/ 64239 w 64238"/>
                    <a:gd name="connsiteY2" fmla="*/ 100797 h 107080"/>
                    <a:gd name="connsiteX3" fmla="*/ 480 w 64238"/>
                    <a:gd name="connsiteY3" fmla="*/ 2705 h 107080"/>
                    <a:gd name="connsiteX4" fmla="*/ 480 w 64238"/>
                    <a:gd name="connsiteY4" fmla="*/ 2705 h 107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8" h="107080">
                      <a:moveTo>
                        <a:pt x="480" y="2705"/>
                      </a:moveTo>
                      <a:cubicBezTo>
                        <a:pt x="13354" y="38723"/>
                        <a:pt x="28834" y="73515"/>
                        <a:pt x="47073" y="107081"/>
                      </a:cubicBezTo>
                      <a:cubicBezTo>
                        <a:pt x="53357" y="106621"/>
                        <a:pt x="59182" y="104629"/>
                        <a:pt x="64239" y="100797"/>
                      </a:cubicBezTo>
                      <a:cubicBezTo>
                        <a:pt x="60255" y="92674"/>
                        <a:pt x="-6264" y="-18599"/>
                        <a:pt x="480" y="2705"/>
                      </a:cubicBezTo>
                      <a:lnTo>
                        <a:pt x="480" y="2705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71" name="Vrije vorm: vorm 2470">
                  <a:extLst>
                    <a:ext uri="{FF2B5EF4-FFF2-40B4-BE49-F238E27FC236}">
                      <a16:creationId xmlns:a16="http://schemas.microsoft.com/office/drawing/2014/main" id="{F6098529-7C07-EF98-91F3-24300A9387D5}"/>
                    </a:ext>
                  </a:extLst>
                </p:cNvPr>
                <p:cNvSpPr/>
                <p:nvPr/>
              </p:nvSpPr>
              <p:spPr>
                <a:xfrm>
                  <a:off x="10724205" y="4155144"/>
                  <a:ext cx="182429" cy="131496"/>
                </a:xfrm>
                <a:custGeom>
                  <a:avLst/>
                  <a:gdLst>
                    <a:gd name="connsiteX0" fmla="*/ 7388 w 182429"/>
                    <a:gd name="connsiteY0" fmla="*/ 114567 h 131496"/>
                    <a:gd name="connsiteX1" fmla="*/ 120040 w 182429"/>
                    <a:gd name="connsiteY1" fmla="*/ 16628 h 131496"/>
                    <a:gd name="connsiteX2" fmla="*/ 144103 w 182429"/>
                    <a:gd name="connsiteY2" fmla="*/ 129434 h 131496"/>
                    <a:gd name="connsiteX3" fmla="*/ 108391 w 182429"/>
                    <a:gd name="connsiteY3" fmla="*/ 382 h 131496"/>
                    <a:gd name="connsiteX4" fmla="*/ 27619 w 182429"/>
                    <a:gd name="connsiteY4" fmla="*/ 68586 h 131496"/>
                    <a:gd name="connsiteX5" fmla="*/ 7234 w 182429"/>
                    <a:gd name="connsiteY5" fmla="*/ 114567 h 131496"/>
                    <a:gd name="connsiteX6" fmla="*/ 7234 w 182429"/>
                    <a:gd name="connsiteY6" fmla="*/ 114567 h 131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2429" h="131496">
                      <a:moveTo>
                        <a:pt x="7388" y="114567"/>
                      </a:moveTo>
                      <a:cubicBezTo>
                        <a:pt x="21642" y="94335"/>
                        <a:pt x="85401" y="-14332"/>
                        <a:pt x="120040" y="16628"/>
                      </a:cubicBezTo>
                      <a:cubicBezTo>
                        <a:pt x="129389" y="25058"/>
                        <a:pt x="193302" y="142155"/>
                        <a:pt x="144103" y="129434"/>
                      </a:cubicBezTo>
                      <a:cubicBezTo>
                        <a:pt x="228400" y="151351"/>
                        <a:pt x="153912" y="-8814"/>
                        <a:pt x="108391" y="382"/>
                      </a:cubicBezTo>
                      <a:cubicBezTo>
                        <a:pt x="74825" y="7126"/>
                        <a:pt x="47391" y="43603"/>
                        <a:pt x="27619" y="68586"/>
                      </a:cubicBezTo>
                      <a:cubicBezTo>
                        <a:pt x="20415" y="77782"/>
                        <a:pt x="-14990" y="145833"/>
                        <a:pt x="7234" y="114567"/>
                      </a:cubicBezTo>
                      <a:lnTo>
                        <a:pt x="7234" y="114567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72" name="Vrije vorm: vorm 2471">
                  <a:extLst>
                    <a:ext uri="{FF2B5EF4-FFF2-40B4-BE49-F238E27FC236}">
                      <a16:creationId xmlns:a16="http://schemas.microsoft.com/office/drawing/2014/main" id="{6B0BF894-7CD2-07AD-F6EE-3FB6A1356734}"/>
                    </a:ext>
                  </a:extLst>
                </p:cNvPr>
                <p:cNvSpPr/>
                <p:nvPr/>
              </p:nvSpPr>
              <p:spPr>
                <a:xfrm>
                  <a:off x="10738490" y="4228048"/>
                  <a:ext cx="127825" cy="53617"/>
                </a:xfrm>
                <a:custGeom>
                  <a:avLst/>
                  <a:gdLst>
                    <a:gd name="connsiteX0" fmla="*/ 0 w 127825"/>
                    <a:gd name="connsiteY0" fmla="*/ 50092 h 53617"/>
                    <a:gd name="connsiteX1" fmla="*/ 70196 w 127825"/>
                    <a:gd name="connsiteY1" fmla="*/ 4725 h 53617"/>
                    <a:gd name="connsiteX2" fmla="*/ 97018 w 127825"/>
                    <a:gd name="connsiteY2" fmla="*/ 14841 h 53617"/>
                    <a:gd name="connsiteX3" fmla="*/ 110506 w 127825"/>
                    <a:gd name="connsiteY3" fmla="*/ 53618 h 53617"/>
                    <a:gd name="connsiteX4" fmla="*/ 127825 w 127825"/>
                    <a:gd name="connsiteY4" fmla="*/ 47334 h 53617"/>
                    <a:gd name="connsiteX5" fmla="*/ 51191 w 127825"/>
                    <a:gd name="connsiteY5" fmla="*/ 48560 h 53617"/>
                    <a:gd name="connsiteX6" fmla="*/ 0 w 127825"/>
                    <a:gd name="connsiteY6" fmla="*/ 50092 h 53617"/>
                    <a:gd name="connsiteX7" fmla="*/ 0 w 127825"/>
                    <a:gd name="connsiteY7" fmla="*/ 50092 h 5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825" h="53617">
                      <a:moveTo>
                        <a:pt x="0" y="50092"/>
                      </a:moveTo>
                      <a:cubicBezTo>
                        <a:pt x="76940" y="44881"/>
                        <a:pt x="53490" y="64040"/>
                        <a:pt x="70196" y="4725"/>
                      </a:cubicBezTo>
                      <a:cubicBezTo>
                        <a:pt x="39389" y="13768"/>
                        <a:pt x="48279" y="17140"/>
                        <a:pt x="97018" y="14841"/>
                      </a:cubicBezTo>
                      <a:cubicBezTo>
                        <a:pt x="112959" y="13155"/>
                        <a:pt x="108360" y="45801"/>
                        <a:pt x="110506" y="53618"/>
                      </a:cubicBezTo>
                      <a:cubicBezTo>
                        <a:pt x="116944" y="53158"/>
                        <a:pt x="122614" y="51165"/>
                        <a:pt x="127825" y="47334"/>
                      </a:cubicBezTo>
                      <a:cubicBezTo>
                        <a:pt x="112498" y="-8609"/>
                        <a:pt x="51805" y="-23017"/>
                        <a:pt x="51191" y="48560"/>
                      </a:cubicBezTo>
                      <a:cubicBezTo>
                        <a:pt x="103762" y="28482"/>
                        <a:pt x="17625" y="48866"/>
                        <a:pt x="0" y="50092"/>
                      </a:cubicBezTo>
                      <a:lnTo>
                        <a:pt x="0" y="50092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73" name="Vrije vorm: vorm 2472">
                  <a:extLst>
                    <a:ext uri="{FF2B5EF4-FFF2-40B4-BE49-F238E27FC236}">
                      <a16:creationId xmlns:a16="http://schemas.microsoft.com/office/drawing/2014/main" id="{A04193F4-49DF-4D49-03A8-028283BA676D}"/>
                    </a:ext>
                  </a:extLst>
                </p:cNvPr>
                <p:cNvSpPr/>
                <p:nvPr/>
              </p:nvSpPr>
              <p:spPr>
                <a:xfrm>
                  <a:off x="10800410" y="4241815"/>
                  <a:ext cx="66376" cy="35094"/>
                </a:xfrm>
                <a:custGeom>
                  <a:avLst/>
                  <a:gdLst>
                    <a:gd name="connsiteX0" fmla="*/ 0 w 66376"/>
                    <a:gd name="connsiteY0" fmla="*/ 0 h 35094"/>
                    <a:gd name="connsiteX1" fmla="*/ 65905 w 66376"/>
                    <a:gd name="connsiteY1" fmla="*/ 32493 h 35094"/>
                    <a:gd name="connsiteX2" fmla="*/ 0 w 66376"/>
                    <a:gd name="connsiteY2" fmla="*/ 0 h 35094"/>
                    <a:gd name="connsiteX3" fmla="*/ 0 w 66376"/>
                    <a:gd name="connsiteY3" fmla="*/ 0 h 35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376" h="35094">
                      <a:moveTo>
                        <a:pt x="0" y="0"/>
                      </a:moveTo>
                      <a:cubicBezTo>
                        <a:pt x="1839" y="766"/>
                        <a:pt x="72802" y="46287"/>
                        <a:pt x="65905" y="32493"/>
                      </a:cubicBezTo>
                      <a:cubicBezTo>
                        <a:pt x="43068" y="1993"/>
                        <a:pt x="20385" y="8276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74" name="Vrije vorm: vorm 2473">
                  <a:extLst>
                    <a:ext uri="{FF2B5EF4-FFF2-40B4-BE49-F238E27FC236}">
                      <a16:creationId xmlns:a16="http://schemas.microsoft.com/office/drawing/2014/main" id="{8E49D5B8-B88B-6191-6F01-BB238C7591E0}"/>
                    </a:ext>
                  </a:extLst>
                </p:cNvPr>
                <p:cNvSpPr/>
                <p:nvPr/>
              </p:nvSpPr>
              <p:spPr>
                <a:xfrm>
                  <a:off x="10721324" y="4145363"/>
                  <a:ext cx="134875" cy="13840"/>
                </a:xfrm>
                <a:custGeom>
                  <a:avLst/>
                  <a:gdLst>
                    <a:gd name="connsiteX0" fmla="*/ 134876 w 134875"/>
                    <a:gd name="connsiteY0" fmla="*/ 13841 h 13840"/>
                    <a:gd name="connsiteX1" fmla="*/ 0 w 134875"/>
                    <a:gd name="connsiteY1" fmla="*/ 3418 h 13840"/>
                    <a:gd name="connsiteX2" fmla="*/ 134876 w 134875"/>
                    <a:gd name="connsiteY2" fmla="*/ 13841 h 13840"/>
                    <a:gd name="connsiteX3" fmla="*/ 134876 w 134875"/>
                    <a:gd name="connsiteY3" fmla="*/ 13841 h 1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875" h="13840">
                      <a:moveTo>
                        <a:pt x="134876" y="13841"/>
                      </a:moveTo>
                      <a:cubicBezTo>
                        <a:pt x="85983" y="1732"/>
                        <a:pt x="48125" y="-4245"/>
                        <a:pt x="0" y="3418"/>
                      </a:cubicBezTo>
                      <a:cubicBezTo>
                        <a:pt x="34791" y="-2099"/>
                        <a:pt x="104835" y="6484"/>
                        <a:pt x="134876" y="13841"/>
                      </a:cubicBezTo>
                      <a:lnTo>
                        <a:pt x="134876" y="13841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2475" name="Vrije vorm: vorm 2474">
              <a:extLst>
                <a:ext uri="{FF2B5EF4-FFF2-40B4-BE49-F238E27FC236}">
                  <a16:creationId xmlns:a16="http://schemas.microsoft.com/office/drawing/2014/main" id="{FD235D15-F50E-9D6F-33ED-8BF45DFD936E}"/>
                </a:ext>
              </a:extLst>
            </p:cNvPr>
            <p:cNvSpPr/>
            <p:nvPr/>
          </p:nvSpPr>
          <p:spPr>
            <a:xfrm>
              <a:off x="10439367" y="4565038"/>
              <a:ext cx="461009" cy="142405"/>
            </a:xfrm>
            <a:custGeom>
              <a:avLst/>
              <a:gdLst>
                <a:gd name="connsiteX0" fmla="*/ 557 w 461009"/>
                <a:gd name="connsiteY0" fmla="*/ 124473 h 142405"/>
                <a:gd name="connsiteX1" fmla="*/ 107998 w 461009"/>
                <a:gd name="connsiteY1" fmla="*/ 82018 h 142405"/>
                <a:gd name="connsiteX2" fmla="*/ 269849 w 461009"/>
                <a:gd name="connsiteY2" fmla="*/ 20 h 142405"/>
                <a:gd name="connsiteX3" fmla="*/ 351848 w 461009"/>
                <a:gd name="connsiteY3" fmla="*/ 38030 h 142405"/>
                <a:gd name="connsiteX4" fmla="*/ 423424 w 461009"/>
                <a:gd name="connsiteY4" fmla="*/ 69297 h 142405"/>
                <a:gd name="connsiteX5" fmla="*/ 403651 w 461009"/>
                <a:gd name="connsiteY5" fmla="*/ 142406 h 142405"/>
                <a:gd name="connsiteX6" fmla="*/ 403 w 461009"/>
                <a:gd name="connsiteY6" fmla="*/ 124473 h 1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009" h="142405">
                  <a:moveTo>
                    <a:pt x="557" y="124473"/>
                  </a:moveTo>
                  <a:cubicBezTo>
                    <a:pt x="-8026" y="79106"/>
                    <a:pt x="85161" y="80179"/>
                    <a:pt x="107998" y="82018"/>
                  </a:cubicBezTo>
                  <a:cubicBezTo>
                    <a:pt x="163327" y="86310"/>
                    <a:pt x="202717" y="1399"/>
                    <a:pt x="269849" y="20"/>
                  </a:cubicBezTo>
                  <a:cubicBezTo>
                    <a:pt x="302036" y="-593"/>
                    <a:pt x="331616" y="13048"/>
                    <a:pt x="351848" y="38030"/>
                  </a:cubicBezTo>
                  <a:cubicBezTo>
                    <a:pt x="390931" y="86003"/>
                    <a:pt x="372078" y="52744"/>
                    <a:pt x="423424" y="69297"/>
                  </a:cubicBezTo>
                  <a:cubicBezTo>
                    <a:pt x="488716" y="90295"/>
                    <a:pt x="460361" y="139341"/>
                    <a:pt x="403651" y="142406"/>
                  </a:cubicBezTo>
                  <a:lnTo>
                    <a:pt x="403" y="124473"/>
                  </a:ln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7228409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76" name="Vrije vorm: vorm 2475">
              <a:extLst>
                <a:ext uri="{FF2B5EF4-FFF2-40B4-BE49-F238E27FC236}">
                  <a16:creationId xmlns:a16="http://schemas.microsoft.com/office/drawing/2014/main" id="{DE6B355E-29DE-6B8F-E23C-264311E563D5}"/>
                </a:ext>
              </a:extLst>
            </p:cNvPr>
            <p:cNvSpPr/>
            <p:nvPr/>
          </p:nvSpPr>
          <p:spPr>
            <a:xfrm>
              <a:off x="10725036" y="4610579"/>
              <a:ext cx="42881" cy="23496"/>
            </a:xfrm>
            <a:custGeom>
              <a:avLst/>
              <a:gdLst>
                <a:gd name="connsiteX0" fmla="*/ 9622 w 42881"/>
                <a:gd name="connsiteY0" fmla="*/ 0 h 23496"/>
                <a:gd name="connsiteX1" fmla="*/ 42881 w 42881"/>
                <a:gd name="connsiteY1" fmla="*/ 13181 h 23496"/>
                <a:gd name="connsiteX2" fmla="*/ 3338 w 42881"/>
                <a:gd name="connsiteY2" fmla="*/ 2912 h 23496"/>
                <a:gd name="connsiteX3" fmla="*/ 9622 w 42881"/>
                <a:gd name="connsiteY3" fmla="*/ 0 h 23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81" h="23496">
                  <a:moveTo>
                    <a:pt x="9622" y="0"/>
                  </a:moveTo>
                  <a:cubicBezTo>
                    <a:pt x="-21185" y="6437"/>
                    <a:pt x="30773" y="40156"/>
                    <a:pt x="42881" y="13181"/>
                  </a:cubicBezTo>
                  <a:cubicBezTo>
                    <a:pt x="31539" y="3065"/>
                    <a:pt x="18358" y="-460"/>
                    <a:pt x="3338" y="2912"/>
                  </a:cubicBezTo>
                  <a:lnTo>
                    <a:pt x="9622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77" name="Vrije vorm: vorm 2476">
              <a:extLst>
                <a:ext uri="{FF2B5EF4-FFF2-40B4-BE49-F238E27FC236}">
                  <a16:creationId xmlns:a16="http://schemas.microsoft.com/office/drawing/2014/main" id="{FA180449-4D15-6871-6210-E873ECACC3A0}"/>
                </a:ext>
              </a:extLst>
            </p:cNvPr>
            <p:cNvSpPr/>
            <p:nvPr/>
          </p:nvSpPr>
          <p:spPr>
            <a:xfrm>
              <a:off x="10674585" y="4574867"/>
              <a:ext cx="32944" cy="22197"/>
            </a:xfrm>
            <a:custGeom>
              <a:avLst/>
              <a:gdLst>
                <a:gd name="connsiteX0" fmla="*/ 8116 w 32944"/>
                <a:gd name="connsiteY0" fmla="*/ 153 h 22197"/>
                <a:gd name="connsiteX1" fmla="*/ 32945 w 32944"/>
                <a:gd name="connsiteY1" fmla="*/ 11189 h 22197"/>
                <a:gd name="connsiteX2" fmla="*/ 3057 w 32944"/>
                <a:gd name="connsiteY2" fmla="*/ 3219 h 22197"/>
                <a:gd name="connsiteX3" fmla="*/ 8116 w 32944"/>
                <a:gd name="connsiteY3" fmla="*/ 0 h 2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944" h="22197">
                  <a:moveTo>
                    <a:pt x="8116" y="153"/>
                  </a:moveTo>
                  <a:cubicBezTo>
                    <a:pt x="-16714" y="8430"/>
                    <a:pt x="22369" y="38010"/>
                    <a:pt x="32945" y="11189"/>
                  </a:cubicBezTo>
                  <a:cubicBezTo>
                    <a:pt x="24821" y="1839"/>
                    <a:pt x="14859" y="-920"/>
                    <a:pt x="3057" y="3219"/>
                  </a:cubicBezTo>
                  <a:lnTo>
                    <a:pt x="8116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78" name="Vrije vorm: vorm 2477">
              <a:extLst>
                <a:ext uri="{FF2B5EF4-FFF2-40B4-BE49-F238E27FC236}">
                  <a16:creationId xmlns:a16="http://schemas.microsoft.com/office/drawing/2014/main" id="{6931B8FD-3924-59DC-77D0-CB6EDF372700}"/>
                </a:ext>
              </a:extLst>
            </p:cNvPr>
            <p:cNvSpPr/>
            <p:nvPr/>
          </p:nvSpPr>
          <p:spPr>
            <a:xfrm>
              <a:off x="10672610" y="4643991"/>
              <a:ext cx="25110" cy="20890"/>
            </a:xfrm>
            <a:custGeom>
              <a:avLst/>
              <a:gdLst>
                <a:gd name="connsiteX0" fmla="*/ 6871 w 25110"/>
                <a:gd name="connsiteY0" fmla="*/ 153 h 20890"/>
                <a:gd name="connsiteX1" fmla="*/ 25110 w 25110"/>
                <a:gd name="connsiteY1" fmla="*/ 9503 h 20890"/>
                <a:gd name="connsiteX2" fmla="*/ 2886 w 25110"/>
                <a:gd name="connsiteY2" fmla="*/ 3525 h 20890"/>
                <a:gd name="connsiteX3" fmla="*/ 6871 w 25110"/>
                <a:gd name="connsiteY3" fmla="*/ 0 h 2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110" h="20890">
                  <a:moveTo>
                    <a:pt x="6871" y="153"/>
                  </a:moveTo>
                  <a:cubicBezTo>
                    <a:pt x="-13053" y="10116"/>
                    <a:pt x="15761" y="35558"/>
                    <a:pt x="25110" y="9503"/>
                  </a:cubicBezTo>
                  <a:cubicBezTo>
                    <a:pt x="17754" y="7510"/>
                    <a:pt x="10244" y="5518"/>
                    <a:pt x="2886" y="3525"/>
                  </a:cubicBezTo>
                  <a:lnTo>
                    <a:pt x="6871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479" name="Vrije vorm: vorm 2478">
              <a:extLst>
                <a:ext uri="{FF2B5EF4-FFF2-40B4-BE49-F238E27FC236}">
                  <a16:creationId xmlns:a16="http://schemas.microsoft.com/office/drawing/2014/main" id="{76F38B24-5E0B-C322-E4B0-421D1BF4C284}"/>
                </a:ext>
              </a:extLst>
            </p:cNvPr>
            <p:cNvSpPr/>
            <p:nvPr/>
          </p:nvSpPr>
          <p:spPr>
            <a:xfrm>
              <a:off x="10793909" y="4656252"/>
              <a:ext cx="19580" cy="15939"/>
            </a:xfrm>
            <a:custGeom>
              <a:avLst/>
              <a:gdLst>
                <a:gd name="connsiteX0" fmla="*/ 5582 w 19580"/>
                <a:gd name="connsiteY0" fmla="*/ 0 h 15939"/>
                <a:gd name="connsiteX1" fmla="*/ 9107 w 19580"/>
                <a:gd name="connsiteY1" fmla="*/ 15940 h 15939"/>
                <a:gd name="connsiteX2" fmla="*/ 2516 w 19580"/>
                <a:gd name="connsiteY2" fmla="*/ 2759 h 15939"/>
                <a:gd name="connsiteX3" fmla="*/ 5582 w 19580"/>
                <a:gd name="connsiteY3" fmla="*/ 153 h 1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80" h="15939">
                  <a:moveTo>
                    <a:pt x="5582" y="0"/>
                  </a:moveTo>
                  <a:cubicBezTo>
                    <a:pt x="-2848" y="7663"/>
                    <a:pt x="-1775" y="13028"/>
                    <a:pt x="9107" y="15940"/>
                  </a:cubicBezTo>
                  <a:cubicBezTo>
                    <a:pt x="25047" y="7663"/>
                    <a:pt x="22748" y="3219"/>
                    <a:pt x="2516" y="2759"/>
                  </a:cubicBezTo>
                  <a:lnTo>
                    <a:pt x="5582" y="153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990" name="!!huis9">
            <a:extLst>
              <a:ext uri="{FF2B5EF4-FFF2-40B4-BE49-F238E27FC236}">
                <a16:creationId xmlns:a16="http://schemas.microsoft.com/office/drawing/2014/main" id="{75DDF3D7-289C-5248-46B4-8B4DC979F8E3}"/>
              </a:ext>
            </a:extLst>
          </p:cNvPr>
          <p:cNvGrpSpPr/>
          <p:nvPr/>
        </p:nvGrpSpPr>
        <p:grpSpPr>
          <a:xfrm>
            <a:off x="8701616" y="4862002"/>
            <a:ext cx="770314" cy="787887"/>
            <a:chOff x="8701616" y="4862002"/>
            <a:chExt cx="770314" cy="787887"/>
          </a:xfrm>
        </p:grpSpPr>
        <p:sp>
          <p:nvSpPr>
            <p:cNvPr id="1991" name="Vrije vorm: vorm 1990">
              <a:extLst>
                <a:ext uri="{FF2B5EF4-FFF2-40B4-BE49-F238E27FC236}">
                  <a16:creationId xmlns:a16="http://schemas.microsoft.com/office/drawing/2014/main" id="{F988579F-205B-6C3B-A019-B9B4FDDC3DE8}"/>
                </a:ext>
              </a:extLst>
            </p:cNvPr>
            <p:cNvSpPr/>
            <p:nvPr/>
          </p:nvSpPr>
          <p:spPr>
            <a:xfrm>
              <a:off x="8809611" y="4930603"/>
              <a:ext cx="538277" cy="719287"/>
            </a:xfrm>
            <a:custGeom>
              <a:avLst/>
              <a:gdLst>
                <a:gd name="connsiteX0" fmla="*/ 265767 w 538277"/>
                <a:gd name="connsiteY0" fmla="*/ 0 h 719287"/>
                <a:gd name="connsiteX1" fmla="*/ 0 w 538277"/>
                <a:gd name="connsiteY1" fmla="*/ 221626 h 719287"/>
                <a:gd name="connsiteX2" fmla="*/ 0 w 538277"/>
                <a:gd name="connsiteY2" fmla="*/ 719287 h 719287"/>
                <a:gd name="connsiteX3" fmla="*/ 536899 w 538277"/>
                <a:gd name="connsiteY3" fmla="*/ 719287 h 719287"/>
                <a:gd name="connsiteX4" fmla="*/ 538277 w 538277"/>
                <a:gd name="connsiteY4" fmla="*/ 185608 h 719287"/>
                <a:gd name="connsiteX5" fmla="*/ 265767 w 538277"/>
                <a:gd name="connsiteY5" fmla="*/ 0 h 719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8277" h="719287">
                  <a:moveTo>
                    <a:pt x="265767" y="0"/>
                  </a:moveTo>
                  <a:lnTo>
                    <a:pt x="0" y="221626"/>
                  </a:lnTo>
                  <a:lnTo>
                    <a:pt x="0" y="719287"/>
                  </a:lnTo>
                  <a:lnTo>
                    <a:pt x="536899" y="719287"/>
                  </a:lnTo>
                  <a:lnTo>
                    <a:pt x="538277" y="185608"/>
                  </a:lnTo>
                  <a:lnTo>
                    <a:pt x="265767" y="0"/>
                  </a:lnTo>
                  <a:close/>
                </a:path>
              </a:pathLst>
            </a:custGeom>
            <a:solidFill>
              <a:srgbClr val="CEC9C2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92" name="Vrije vorm: vorm 1991">
              <a:extLst>
                <a:ext uri="{FF2B5EF4-FFF2-40B4-BE49-F238E27FC236}">
                  <a16:creationId xmlns:a16="http://schemas.microsoft.com/office/drawing/2014/main" id="{E2426D79-D125-7409-D5E7-7A093F5E0346}"/>
                </a:ext>
              </a:extLst>
            </p:cNvPr>
            <p:cNvSpPr/>
            <p:nvPr/>
          </p:nvSpPr>
          <p:spPr>
            <a:xfrm>
              <a:off x="8820340" y="4984859"/>
              <a:ext cx="93033" cy="104069"/>
            </a:xfrm>
            <a:custGeom>
              <a:avLst/>
              <a:gdLst>
                <a:gd name="connsiteX0" fmla="*/ 0 w 93033"/>
                <a:gd name="connsiteY0" fmla="*/ 0 h 104069"/>
                <a:gd name="connsiteX1" fmla="*/ 93034 w 93033"/>
                <a:gd name="connsiteY1" fmla="*/ 0 h 104069"/>
                <a:gd name="connsiteX2" fmla="*/ 93034 w 93033"/>
                <a:gd name="connsiteY2" fmla="*/ 104069 h 104069"/>
                <a:gd name="connsiteX3" fmla="*/ 0 w 93033"/>
                <a:gd name="connsiteY3" fmla="*/ 104069 h 10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033" h="104069">
                  <a:moveTo>
                    <a:pt x="0" y="0"/>
                  </a:moveTo>
                  <a:lnTo>
                    <a:pt x="93034" y="0"/>
                  </a:lnTo>
                  <a:lnTo>
                    <a:pt x="93034" y="104069"/>
                  </a:lnTo>
                  <a:lnTo>
                    <a:pt x="0" y="104069"/>
                  </a:lnTo>
                  <a:close/>
                </a:path>
              </a:pathLst>
            </a:custGeom>
            <a:solidFill>
              <a:srgbClr val="BA3F28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93" name="Vrije vorm: vorm 1992">
              <a:extLst>
                <a:ext uri="{FF2B5EF4-FFF2-40B4-BE49-F238E27FC236}">
                  <a16:creationId xmlns:a16="http://schemas.microsoft.com/office/drawing/2014/main" id="{38077B5D-1841-4793-4EE4-00589D8103B3}"/>
                </a:ext>
              </a:extLst>
            </p:cNvPr>
            <p:cNvSpPr/>
            <p:nvPr/>
          </p:nvSpPr>
          <p:spPr>
            <a:xfrm>
              <a:off x="8701616" y="4870738"/>
              <a:ext cx="770314" cy="378122"/>
            </a:xfrm>
            <a:custGeom>
              <a:avLst/>
              <a:gdLst>
                <a:gd name="connsiteX0" fmla="*/ 35039 w 770314"/>
                <a:gd name="connsiteY0" fmla="*/ 365481 h 378122"/>
                <a:gd name="connsiteX1" fmla="*/ 93282 w 770314"/>
                <a:gd name="connsiteY1" fmla="*/ 349388 h 378122"/>
                <a:gd name="connsiteX2" fmla="*/ 376674 w 770314"/>
                <a:gd name="connsiteY2" fmla="*/ 104772 h 378122"/>
                <a:gd name="connsiteX3" fmla="*/ 691793 w 770314"/>
                <a:gd name="connsiteY3" fmla="*/ 373757 h 378122"/>
                <a:gd name="connsiteX4" fmla="*/ 735628 w 770314"/>
                <a:gd name="connsiteY4" fmla="*/ 359810 h 378122"/>
                <a:gd name="connsiteX5" fmla="*/ 748962 w 770314"/>
                <a:gd name="connsiteY5" fmla="*/ 306932 h 378122"/>
                <a:gd name="connsiteX6" fmla="*/ 429092 w 770314"/>
                <a:gd name="connsiteY6" fmla="*/ 26758 h 378122"/>
                <a:gd name="connsiteX7" fmla="*/ 333453 w 770314"/>
                <a:gd name="connsiteY7" fmla="*/ 23233 h 378122"/>
                <a:gd name="connsiteX8" fmla="*/ 16341 w 770314"/>
                <a:gd name="connsiteY8" fmla="*/ 306932 h 378122"/>
                <a:gd name="connsiteX9" fmla="*/ 35193 w 770314"/>
                <a:gd name="connsiteY9" fmla="*/ 365634 h 37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0314" h="378122">
                  <a:moveTo>
                    <a:pt x="35039" y="365481"/>
                  </a:moveTo>
                  <a:cubicBezTo>
                    <a:pt x="35039" y="365481"/>
                    <a:pt x="58796" y="394449"/>
                    <a:pt x="93282" y="349388"/>
                  </a:cubicBezTo>
                  <a:cubicBezTo>
                    <a:pt x="93282" y="349388"/>
                    <a:pt x="359355" y="102013"/>
                    <a:pt x="376674" y="104772"/>
                  </a:cubicBezTo>
                  <a:lnTo>
                    <a:pt x="691793" y="373757"/>
                  </a:lnTo>
                  <a:cubicBezTo>
                    <a:pt x="691793" y="373757"/>
                    <a:pt x="701909" y="390004"/>
                    <a:pt x="735628" y="359810"/>
                  </a:cubicBezTo>
                  <a:cubicBezTo>
                    <a:pt x="735628" y="359810"/>
                    <a:pt x="803832" y="336820"/>
                    <a:pt x="748962" y="306932"/>
                  </a:cubicBezTo>
                  <a:lnTo>
                    <a:pt x="429092" y="26758"/>
                  </a:lnTo>
                  <a:cubicBezTo>
                    <a:pt x="429092" y="26758"/>
                    <a:pt x="394146" y="-31024"/>
                    <a:pt x="333453" y="23233"/>
                  </a:cubicBezTo>
                  <a:lnTo>
                    <a:pt x="16341" y="306932"/>
                  </a:lnTo>
                  <a:cubicBezTo>
                    <a:pt x="16341" y="306932"/>
                    <a:pt x="-30866" y="329156"/>
                    <a:pt x="35193" y="365634"/>
                  </a:cubicBezTo>
                  <a:close/>
                </a:path>
              </a:pathLst>
            </a:custGeom>
            <a:solidFill>
              <a:srgbClr val="542E2A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94" name="Vrije vorm: vorm 1993">
              <a:extLst>
                <a:ext uri="{FF2B5EF4-FFF2-40B4-BE49-F238E27FC236}">
                  <a16:creationId xmlns:a16="http://schemas.microsoft.com/office/drawing/2014/main" id="{4619440F-19E4-AB51-1B14-DDA5FF6DBF85}"/>
                </a:ext>
              </a:extLst>
            </p:cNvPr>
            <p:cNvSpPr/>
            <p:nvPr/>
          </p:nvSpPr>
          <p:spPr>
            <a:xfrm>
              <a:off x="8701616" y="4862002"/>
              <a:ext cx="770314" cy="378122"/>
            </a:xfrm>
            <a:custGeom>
              <a:avLst/>
              <a:gdLst>
                <a:gd name="connsiteX0" fmla="*/ 35039 w 770314"/>
                <a:gd name="connsiteY0" fmla="*/ 365481 h 378122"/>
                <a:gd name="connsiteX1" fmla="*/ 93282 w 770314"/>
                <a:gd name="connsiteY1" fmla="*/ 349388 h 378122"/>
                <a:gd name="connsiteX2" fmla="*/ 376674 w 770314"/>
                <a:gd name="connsiteY2" fmla="*/ 104772 h 378122"/>
                <a:gd name="connsiteX3" fmla="*/ 691793 w 770314"/>
                <a:gd name="connsiteY3" fmla="*/ 373757 h 378122"/>
                <a:gd name="connsiteX4" fmla="*/ 735628 w 770314"/>
                <a:gd name="connsiteY4" fmla="*/ 359810 h 378122"/>
                <a:gd name="connsiteX5" fmla="*/ 748962 w 770314"/>
                <a:gd name="connsiteY5" fmla="*/ 306932 h 378122"/>
                <a:gd name="connsiteX6" fmla="*/ 429092 w 770314"/>
                <a:gd name="connsiteY6" fmla="*/ 26758 h 378122"/>
                <a:gd name="connsiteX7" fmla="*/ 333453 w 770314"/>
                <a:gd name="connsiteY7" fmla="*/ 23233 h 378122"/>
                <a:gd name="connsiteX8" fmla="*/ 16341 w 770314"/>
                <a:gd name="connsiteY8" fmla="*/ 306932 h 378122"/>
                <a:gd name="connsiteX9" fmla="*/ 35193 w 770314"/>
                <a:gd name="connsiteY9" fmla="*/ 365634 h 37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0314" h="378122">
                  <a:moveTo>
                    <a:pt x="35039" y="365481"/>
                  </a:moveTo>
                  <a:cubicBezTo>
                    <a:pt x="35039" y="365481"/>
                    <a:pt x="58796" y="394448"/>
                    <a:pt x="93282" y="349388"/>
                  </a:cubicBezTo>
                  <a:cubicBezTo>
                    <a:pt x="93282" y="349388"/>
                    <a:pt x="359355" y="102013"/>
                    <a:pt x="376674" y="104772"/>
                  </a:cubicBezTo>
                  <a:lnTo>
                    <a:pt x="691793" y="373757"/>
                  </a:lnTo>
                  <a:cubicBezTo>
                    <a:pt x="691793" y="373757"/>
                    <a:pt x="701909" y="390004"/>
                    <a:pt x="735628" y="359810"/>
                  </a:cubicBezTo>
                  <a:cubicBezTo>
                    <a:pt x="735628" y="359810"/>
                    <a:pt x="803832" y="336820"/>
                    <a:pt x="748962" y="306932"/>
                  </a:cubicBezTo>
                  <a:lnTo>
                    <a:pt x="429092" y="26758"/>
                  </a:lnTo>
                  <a:cubicBezTo>
                    <a:pt x="429092" y="26758"/>
                    <a:pt x="394146" y="-31024"/>
                    <a:pt x="333453" y="23233"/>
                  </a:cubicBezTo>
                  <a:lnTo>
                    <a:pt x="16341" y="306932"/>
                  </a:lnTo>
                  <a:cubicBezTo>
                    <a:pt x="16341" y="306932"/>
                    <a:pt x="-30866" y="329156"/>
                    <a:pt x="35193" y="365634"/>
                  </a:cubicBezTo>
                  <a:close/>
                </a:path>
              </a:pathLst>
            </a:custGeom>
            <a:solidFill>
              <a:srgbClr val="F9FD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995" name="Vrije vorm: vorm 1994">
              <a:extLst>
                <a:ext uri="{FF2B5EF4-FFF2-40B4-BE49-F238E27FC236}">
                  <a16:creationId xmlns:a16="http://schemas.microsoft.com/office/drawing/2014/main" id="{D5EA56F4-8791-74C2-5C93-56B81734E6C0}"/>
                </a:ext>
              </a:extLst>
            </p:cNvPr>
            <p:cNvSpPr/>
            <p:nvPr/>
          </p:nvSpPr>
          <p:spPr>
            <a:xfrm>
              <a:off x="8889725" y="5401016"/>
              <a:ext cx="150110" cy="248873"/>
            </a:xfrm>
            <a:custGeom>
              <a:avLst/>
              <a:gdLst>
                <a:gd name="connsiteX0" fmla="*/ 3571 w 150110"/>
                <a:gd name="connsiteY0" fmla="*/ 248874 h 248873"/>
                <a:gd name="connsiteX1" fmla="*/ 69323 w 150110"/>
                <a:gd name="connsiteY1" fmla="*/ 1346 h 248873"/>
                <a:gd name="connsiteX2" fmla="*/ 147183 w 150110"/>
                <a:gd name="connsiteY2" fmla="*/ 248874 h 248873"/>
                <a:gd name="connsiteX3" fmla="*/ 3418 w 150110"/>
                <a:gd name="connsiteY3" fmla="*/ 248874 h 2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110" h="248873">
                  <a:moveTo>
                    <a:pt x="3571" y="248874"/>
                  </a:moveTo>
                  <a:cubicBezTo>
                    <a:pt x="3571" y="248874"/>
                    <a:pt x="-23097" y="2112"/>
                    <a:pt x="69323" y="1346"/>
                  </a:cubicBezTo>
                  <a:cubicBezTo>
                    <a:pt x="69323" y="1346"/>
                    <a:pt x="168181" y="-33293"/>
                    <a:pt x="147183" y="248874"/>
                  </a:cubicBezTo>
                  <a:lnTo>
                    <a:pt x="3418" y="248874"/>
                  </a:lnTo>
                  <a:close/>
                </a:path>
              </a:pathLst>
            </a:custGeom>
            <a:solidFill>
              <a:srgbClr val="882E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996" name="Graphic 1454">
              <a:extLst>
                <a:ext uri="{FF2B5EF4-FFF2-40B4-BE49-F238E27FC236}">
                  <a16:creationId xmlns:a16="http://schemas.microsoft.com/office/drawing/2014/main" id="{C6BFDB05-CF3A-3175-F7A9-32546F867D69}"/>
                </a:ext>
              </a:extLst>
            </p:cNvPr>
            <p:cNvGrpSpPr/>
            <p:nvPr/>
          </p:nvGrpSpPr>
          <p:grpSpPr>
            <a:xfrm>
              <a:off x="9021562" y="5147182"/>
              <a:ext cx="102870" cy="135784"/>
              <a:chOff x="9021562" y="5147182"/>
              <a:chExt cx="102870" cy="135784"/>
            </a:xfrm>
          </p:grpSpPr>
          <p:sp>
            <p:nvSpPr>
              <p:cNvPr id="1997" name="Vrije vorm: vorm 1996">
                <a:extLst>
                  <a:ext uri="{FF2B5EF4-FFF2-40B4-BE49-F238E27FC236}">
                    <a16:creationId xmlns:a16="http://schemas.microsoft.com/office/drawing/2014/main" id="{5BAABE88-4316-5BA0-1584-34DF22DD9ED7}"/>
                  </a:ext>
                </a:extLst>
              </p:cNvPr>
              <p:cNvSpPr/>
              <p:nvPr/>
            </p:nvSpPr>
            <p:spPr>
              <a:xfrm>
                <a:off x="9021562" y="5150094"/>
                <a:ext cx="92907" cy="132872"/>
              </a:xfrm>
              <a:custGeom>
                <a:avLst/>
                <a:gdLst>
                  <a:gd name="connsiteX0" fmla="*/ 478 w 92907"/>
                  <a:gd name="connsiteY0" fmla="*/ 132872 h 132872"/>
                  <a:gd name="connsiteX1" fmla="*/ 43087 w 92907"/>
                  <a:gd name="connsiteY1" fmla="*/ 1061 h 132872"/>
                  <a:gd name="connsiteX2" fmla="*/ 92899 w 92907"/>
                  <a:gd name="connsiteY2" fmla="*/ 132872 h 132872"/>
                  <a:gd name="connsiteX3" fmla="*/ 478 w 92907"/>
                  <a:gd name="connsiteY3" fmla="*/ 132872 h 132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07" h="132872">
                    <a:moveTo>
                      <a:pt x="478" y="132872"/>
                    </a:moveTo>
                    <a:cubicBezTo>
                      <a:pt x="478" y="132872"/>
                      <a:pt x="-7645" y="5046"/>
                      <a:pt x="43087" y="1061"/>
                    </a:cubicBezTo>
                    <a:cubicBezTo>
                      <a:pt x="43087" y="1061"/>
                      <a:pt x="93665" y="-20703"/>
                      <a:pt x="92899" y="132872"/>
                    </a:cubicBezTo>
                    <a:lnTo>
                      <a:pt x="478" y="132872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98" name="Vrije vorm: vorm 1997">
                <a:extLst>
                  <a:ext uri="{FF2B5EF4-FFF2-40B4-BE49-F238E27FC236}">
                    <a16:creationId xmlns:a16="http://schemas.microsoft.com/office/drawing/2014/main" id="{6A4DFE37-6081-D4E3-D53E-8DDD63453CB7}"/>
                  </a:ext>
                </a:extLst>
              </p:cNvPr>
              <p:cNvSpPr/>
              <p:nvPr/>
            </p:nvSpPr>
            <p:spPr>
              <a:xfrm>
                <a:off x="9031525" y="5147182"/>
                <a:ext cx="92907" cy="132872"/>
              </a:xfrm>
              <a:custGeom>
                <a:avLst/>
                <a:gdLst>
                  <a:gd name="connsiteX0" fmla="*/ 478 w 92907"/>
                  <a:gd name="connsiteY0" fmla="*/ 132872 h 132872"/>
                  <a:gd name="connsiteX1" fmla="*/ 43087 w 92907"/>
                  <a:gd name="connsiteY1" fmla="*/ 1061 h 132872"/>
                  <a:gd name="connsiteX2" fmla="*/ 92899 w 92907"/>
                  <a:gd name="connsiteY2" fmla="*/ 132872 h 132872"/>
                  <a:gd name="connsiteX3" fmla="*/ 478 w 92907"/>
                  <a:gd name="connsiteY3" fmla="*/ 132872 h 132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07" h="132872">
                    <a:moveTo>
                      <a:pt x="478" y="132872"/>
                    </a:moveTo>
                    <a:cubicBezTo>
                      <a:pt x="478" y="132872"/>
                      <a:pt x="-7645" y="5200"/>
                      <a:pt x="43087" y="1061"/>
                    </a:cubicBezTo>
                    <a:cubicBezTo>
                      <a:pt x="43087" y="1061"/>
                      <a:pt x="93665" y="-20703"/>
                      <a:pt x="92899" y="132872"/>
                    </a:cubicBezTo>
                    <a:lnTo>
                      <a:pt x="478" y="132872"/>
                    </a:ln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883969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99" name="Vrije vorm: vorm 1998">
                <a:extLst>
                  <a:ext uri="{FF2B5EF4-FFF2-40B4-BE49-F238E27FC236}">
                    <a16:creationId xmlns:a16="http://schemas.microsoft.com/office/drawing/2014/main" id="{37F29501-A3DE-3E9B-CE36-5C4408F20014}"/>
                  </a:ext>
                </a:extLst>
              </p:cNvPr>
              <p:cNvSpPr/>
              <p:nvPr/>
            </p:nvSpPr>
            <p:spPr>
              <a:xfrm>
                <a:off x="9074612" y="5147630"/>
                <a:ext cx="8429" cy="132730"/>
              </a:xfrm>
              <a:custGeom>
                <a:avLst/>
                <a:gdLst>
                  <a:gd name="connsiteX0" fmla="*/ 0 w 8429"/>
                  <a:gd name="connsiteY0" fmla="*/ 613 h 132730"/>
                  <a:gd name="connsiteX1" fmla="*/ 0 w 8429"/>
                  <a:gd name="connsiteY1" fmla="*/ 132730 h 132730"/>
                  <a:gd name="connsiteX2" fmla="*/ 8430 w 8429"/>
                  <a:gd name="connsiteY2" fmla="*/ 132730 h 132730"/>
                  <a:gd name="connsiteX3" fmla="*/ 7663 w 8429"/>
                  <a:gd name="connsiteY3" fmla="*/ 613 h 132730"/>
                  <a:gd name="connsiteX4" fmla="*/ 0 w 8429"/>
                  <a:gd name="connsiteY4" fmla="*/ 613 h 13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29" h="132730">
                    <a:moveTo>
                      <a:pt x="0" y="613"/>
                    </a:moveTo>
                    <a:lnTo>
                      <a:pt x="0" y="132730"/>
                    </a:lnTo>
                    <a:lnTo>
                      <a:pt x="8430" y="132730"/>
                    </a:lnTo>
                    <a:lnTo>
                      <a:pt x="7663" y="613"/>
                    </a:lnTo>
                    <a:cubicBezTo>
                      <a:pt x="7663" y="613"/>
                      <a:pt x="3984" y="-766"/>
                      <a:pt x="0" y="613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00" name="Vrije vorm: vorm 1999">
                <a:extLst>
                  <a:ext uri="{FF2B5EF4-FFF2-40B4-BE49-F238E27FC236}">
                    <a16:creationId xmlns:a16="http://schemas.microsoft.com/office/drawing/2014/main" id="{30BCDD09-A622-D922-9DD2-273087B18969}"/>
                  </a:ext>
                </a:extLst>
              </p:cNvPr>
              <p:cNvSpPr/>
              <p:nvPr/>
            </p:nvSpPr>
            <p:spPr>
              <a:xfrm>
                <a:off x="9034915" y="5212463"/>
                <a:ext cx="87822" cy="8123"/>
              </a:xfrm>
              <a:custGeom>
                <a:avLst/>
                <a:gdLst>
                  <a:gd name="connsiteX0" fmla="*/ 1532 w 87822"/>
                  <a:gd name="connsiteY0" fmla="*/ 0 h 8123"/>
                  <a:gd name="connsiteX1" fmla="*/ 84604 w 87822"/>
                  <a:gd name="connsiteY1" fmla="*/ 0 h 8123"/>
                  <a:gd name="connsiteX2" fmla="*/ 87822 w 87822"/>
                  <a:gd name="connsiteY2" fmla="*/ 8123 h 8123"/>
                  <a:gd name="connsiteX3" fmla="*/ 0 w 87822"/>
                  <a:gd name="connsiteY3" fmla="*/ 7817 h 8123"/>
                  <a:gd name="connsiteX4" fmla="*/ 1686 w 87822"/>
                  <a:gd name="connsiteY4" fmla="*/ 0 h 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822" h="8123">
                    <a:moveTo>
                      <a:pt x="1532" y="0"/>
                    </a:moveTo>
                    <a:lnTo>
                      <a:pt x="84604" y="0"/>
                    </a:lnTo>
                    <a:cubicBezTo>
                      <a:pt x="84604" y="0"/>
                      <a:pt x="87363" y="3525"/>
                      <a:pt x="87822" y="8123"/>
                    </a:cubicBezTo>
                    <a:lnTo>
                      <a:pt x="0" y="7817"/>
                    </a:lnTo>
                    <a:cubicBezTo>
                      <a:pt x="0" y="7817"/>
                      <a:pt x="1686" y="1073"/>
                      <a:pt x="1686" y="0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001" name="Vrije vorm: vorm 2000">
              <a:extLst>
                <a:ext uri="{FF2B5EF4-FFF2-40B4-BE49-F238E27FC236}">
                  <a16:creationId xmlns:a16="http://schemas.microsoft.com/office/drawing/2014/main" id="{A8D6F1F9-D21B-056D-08CE-F5F54E8C0DF3}"/>
                </a:ext>
              </a:extLst>
            </p:cNvPr>
            <p:cNvSpPr/>
            <p:nvPr/>
          </p:nvSpPr>
          <p:spPr>
            <a:xfrm>
              <a:off x="8905557" y="5526356"/>
              <a:ext cx="13794" cy="24369"/>
            </a:xfrm>
            <a:custGeom>
              <a:avLst/>
              <a:gdLst>
                <a:gd name="connsiteX0" fmla="*/ 13795 w 13794"/>
                <a:gd name="connsiteY0" fmla="*/ 18239 h 24369"/>
                <a:gd name="connsiteX1" fmla="*/ 6897 w 13794"/>
                <a:gd name="connsiteY1" fmla="*/ 24370 h 24369"/>
                <a:gd name="connsiteX2" fmla="*/ 6897 w 13794"/>
                <a:gd name="connsiteY2" fmla="*/ 24370 h 24369"/>
                <a:gd name="connsiteX3" fmla="*/ 0 w 13794"/>
                <a:gd name="connsiteY3" fmla="*/ 18239 h 24369"/>
                <a:gd name="connsiteX4" fmla="*/ 0 w 13794"/>
                <a:gd name="connsiteY4" fmla="*/ 6131 h 24369"/>
                <a:gd name="connsiteX5" fmla="*/ 6897 w 13794"/>
                <a:gd name="connsiteY5" fmla="*/ 0 h 24369"/>
                <a:gd name="connsiteX6" fmla="*/ 6897 w 13794"/>
                <a:gd name="connsiteY6" fmla="*/ 0 h 24369"/>
                <a:gd name="connsiteX7" fmla="*/ 13795 w 13794"/>
                <a:gd name="connsiteY7" fmla="*/ 6131 h 24369"/>
                <a:gd name="connsiteX8" fmla="*/ 13795 w 13794"/>
                <a:gd name="connsiteY8" fmla="*/ 18239 h 2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94" h="24369">
                  <a:moveTo>
                    <a:pt x="13795" y="18239"/>
                  </a:moveTo>
                  <a:cubicBezTo>
                    <a:pt x="13795" y="21611"/>
                    <a:pt x="10729" y="24370"/>
                    <a:pt x="6897" y="24370"/>
                  </a:cubicBezTo>
                  <a:lnTo>
                    <a:pt x="6897" y="24370"/>
                  </a:lnTo>
                  <a:cubicBezTo>
                    <a:pt x="3066" y="24370"/>
                    <a:pt x="0" y="21611"/>
                    <a:pt x="0" y="18239"/>
                  </a:cubicBezTo>
                  <a:lnTo>
                    <a:pt x="0" y="6131"/>
                  </a:lnTo>
                  <a:cubicBezTo>
                    <a:pt x="0" y="2759"/>
                    <a:pt x="3066" y="0"/>
                    <a:pt x="6897" y="0"/>
                  </a:cubicBezTo>
                  <a:lnTo>
                    <a:pt x="6897" y="0"/>
                  </a:lnTo>
                  <a:cubicBezTo>
                    <a:pt x="10729" y="0"/>
                    <a:pt x="13795" y="2759"/>
                    <a:pt x="13795" y="6131"/>
                  </a:cubicBezTo>
                  <a:lnTo>
                    <a:pt x="13795" y="18239"/>
                  </a:lnTo>
                  <a:close/>
                </a:path>
              </a:pathLst>
            </a:custGeom>
            <a:solidFill>
              <a:srgbClr val="FFD200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002" name="Graphic 1454">
              <a:extLst>
                <a:ext uri="{FF2B5EF4-FFF2-40B4-BE49-F238E27FC236}">
                  <a16:creationId xmlns:a16="http://schemas.microsoft.com/office/drawing/2014/main" id="{85BC0A92-F70D-77F9-D783-58847844287E}"/>
                </a:ext>
              </a:extLst>
            </p:cNvPr>
            <p:cNvGrpSpPr/>
            <p:nvPr/>
          </p:nvGrpSpPr>
          <p:grpSpPr>
            <a:xfrm>
              <a:off x="9171865" y="5404558"/>
              <a:ext cx="110884" cy="149846"/>
              <a:chOff x="9171865" y="5404558"/>
              <a:chExt cx="110884" cy="149846"/>
            </a:xfrm>
          </p:grpSpPr>
          <p:sp>
            <p:nvSpPr>
              <p:cNvPr id="2003" name="Vrije vorm: vorm 2002">
                <a:extLst>
                  <a:ext uri="{FF2B5EF4-FFF2-40B4-BE49-F238E27FC236}">
                    <a16:creationId xmlns:a16="http://schemas.microsoft.com/office/drawing/2014/main" id="{0C6F2B01-362D-B936-AB9F-29B2395FCB64}"/>
                  </a:ext>
                </a:extLst>
              </p:cNvPr>
              <p:cNvSpPr/>
              <p:nvPr/>
            </p:nvSpPr>
            <p:spPr>
              <a:xfrm>
                <a:off x="9171865" y="5406091"/>
                <a:ext cx="103688" cy="148313"/>
              </a:xfrm>
              <a:custGeom>
                <a:avLst/>
                <a:gdLst>
                  <a:gd name="connsiteX0" fmla="*/ 531 w 103688"/>
                  <a:gd name="connsiteY0" fmla="*/ 148313 h 148313"/>
                  <a:gd name="connsiteX1" fmla="*/ 48044 w 103688"/>
                  <a:gd name="connsiteY1" fmla="*/ 1176 h 148313"/>
                  <a:gd name="connsiteX2" fmla="*/ 103681 w 103688"/>
                  <a:gd name="connsiteY2" fmla="*/ 148313 h 148313"/>
                  <a:gd name="connsiteX3" fmla="*/ 531 w 103688"/>
                  <a:gd name="connsiteY3" fmla="*/ 148313 h 148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88" h="148313">
                    <a:moveTo>
                      <a:pt x="531" y="148313"/>
                    </a:moveTo>
                    <a:cubicBezTo>
                      <a:pt x="531" y="148313"/>
                      <a:pt x="-8511" y="5621"/>
                      <a:pt x="48044" y="1176"/>
                    </a:cubicBezTo>
                    <a:cubicBezTo>
                      <a:pt x="48044" y="1176"/>
                      <a:pt x="104447" y="-23040"/>
                      <a:pt x="103681" y="148313"/>
                    </a:cubicBezTo>
                    <a:lnTo>
                      <a:pt x="531" y="148313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04" name="Vrije vorm: vorm 2003">
                <a:extLst>
                  <a:ext uri="{FF2B5EF4-FFF2-40B4-BE49-F238E27FC236}">
                    <a16:creationId xmlns:a16="http://schemas.microsoft.com/office/drawing/2014/main" id="{AC4ED22B-1708-D5CB-7648-51E4BC1AB6D2}"/>
                  </a:ext>
                </a:extLst>
              </p:cNvPr>
              <p:cNvSpPr/>
              <p:nvPr/>
            </p:nvSpPr>
            <p:spPr>
              <a:xfrm>
                <a:off x="9178916" y="5404558"/>
                <a:ext cx="103687" cy="148313"/>
              </a:xfrm>
              <a:custGeom>
                <a:avLst/>
                <a:gdLst>
                  <a:gd name="connsiteX0" fmla="*/ 531 w 103687"/>
                  <a:gd name="connsiteY0" fmla="*/ 148313 h 148313"/>
                  <a:gd name="connsiteX1" fmla="*/ 48044 w 103687"/>
                  <a:gd name="connsiteY1" fmla="*/ 1176 h 148313"/>
                  <a:gd name="connsiteX2" fmla="*/ 103680 w 103687"/>
                  <a:gd name="connsiteY2" fmla="*/ 148313 h 148313"/>
                  <a:gd name="connsiteX3" fmla="*/ 531 w 103687"/>
                  <a:gd name="connsiteY3" fmla="*/ 148313 h 148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87" h="148313">
                    <a:moveTo>
                      <a:pt x="531" y="148313"/>
                    </a:moveTo>
                    <a:cubicBezTo>
                      <a:pt x="531" y="148313"/>
                      <a:pt x="-8511" y="5621"/>
                      <a:pt x="48044" y="1176"/>
                    </a:cubicBezTo>
                    <a:cubicBezTo>
                      <a:pt x="48044" y="1176"/>
                      <a:pt x="104447" y="-23040"/>
                      <a:pt x="103680" y="148313"/>
                    </a:cubicBezTo>
                    <a:lnTo>
                      <a:pt x="531" y="148313"/>
                    </a:ln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883866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05" name="Vrije vorm: vorm 2004">
                <a:extLst>
                  <a:ext uri="{FF2B5EF4-FFF2-40B4-BE49-F238E27FC236}">
                    <a16:creationId xmlns:a16="http://schemas.microsoft.com/office/drawing/2014/main" id="{364FF54D-2750-4C0B-F234-48B63987D265}"/>
                  </a:ext>
                </a:extLst>
              </p:cNvPr>
              <p:cNvSpPr/>
              <p:nvPr/>
            </p:nvSpPr>
            <p:spPr>
              <a:xfrm>
                <a:off x="9229566" y="5411375"/>
                <a:ext cx="5977" cy="141649"/>
              </a:xfrm>
              <a:custGeom>
                <a:avLst/>
                <a:gdLst>
                  <a:gd name="connsiteX0" fmla="*/ 0 w 5977"/>
                  <a:gd name="connsiteY0" fmla="*/ 183 h 141649"/>
                  <a:gd name="connsiteX1" fmla="*/ 0 w 5977"/>
                  <a:gd name="connsiteY1" fmla="*/ 141649 h 141649"/>
                  <a:gd name="connsiteX2" fmla="*/ 5978 w 5977"/>
                  <a:gd name="connsiteY2" fmla="*/ 141649 h 141649"/>
                  <a:gd name="connsiteX3" fmla="*/ 5978 w 5977"/>
                  <a:gd name="connsiteY3" fmla="*/ 1102 h 141649"/>
                  <a:gd name="connsiteX4" fmla="*/ 0 w 5977"/>
                  <a:gd name="connsiteY4" fmla="*/ 336 h 14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7" h="141649">
                    <a:moveTo>
                      <a:pt x="0" y="183"/>
                    </a:moveTo>
                    <a:lnTo>
                      <a:pt x="0" y="141649"/>
                    </a:lnTo>
                    <a:lnTo>
                      <a:pt x="5978" y="141649"/>
                    </a:lnTo>
                    <a:lnTo>
                      <a:pt x="5978" y="1102"/>
                    </a:lnTo>
                    <a:cubicBezTo>
                      <a:pt x="5978" y="1102"/>
                      <a:pt x="5364" y="-737"/>
                      <a:pt x="0" y="336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06" name="Vrije vorm: vorm 2005">
                <a:extLst>
                  <a:ext uri="{FF2B5EF4-FFF2-40B4-BE49-F238E27FC236}">
                    <a16:creationId xmlns:a16="http://schemas.microsoft.com/office/drawing/2014/main" id="{3D4ADF5D-47D2-48DB-3921-9079F79629DB}"/>
                  </a:ext>
                </a:extLst>
              </p:cNvPr>
              <p:cNvSpPr/>
              <p:nvPr/>
            </p:nvSpPr>
            <p:spPr>
              <a:xfrm>
                <a:off x="9180980" y="5480181"/>
                <a:ext cx="101769" cy="5865"/>
              </a:xfrm>
              <a:custGeom>
                <a:avLst/>
                <a:gdLst>
                  <a:gd name="connsiteX0" fmla="*/ 1225 w 101769"/>
                  <a:gd name="connsiteY0" fmla="*/ 41 h 5865"/>
                  <a:gd name="connsiteX1" fmla="*/ 100544 w 101769"/>
                  <a:gd name="connsiteY1" fmla="*/ 41 h 5865"/>
                  <a:gd name="connsiteX2" fmla="*/ 101769 w 101769"/>
                  <a:gd name="connsiteY2" fmla="*/ 5865 h 5865"/>
                  <a:gd name="connsiteX3" fmla="*/ 0 w 101769"/>
                  <a:gd name="connsiteY3" fmla="*/ 5865 h 5865"/>
                  <a:gd name="connsiteX4" fmla="*/ 1225 w 101769"/>
                  <a:gd name="connsiteY4" fmla="*/ 41 h 5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769" h="5865">
                    <a:moveTo>
                      <a:pt x="1225" y="41"/>
                    </a:moveTo>
                    <a:lnTo>
                      <a:pt x="100544" y="41"/>
                    </a:lnTo>
                    <a:cubicBezTo>
                      <a:pt x="100544" y="41"/>
                      <a:pt x="101463" y="2494"/>
                      <a:pt x="101769" y="5865"/>
                    </a:cubicBezTo>
                    <a:lnTo>
                      <a:pt x="0" y="5865"/>
                    </a:lnTo>
                    <a:cubicBezTo>
                      <a:pt x="0" y="5865"/>
                      <a:pt x="613" y="-572"/>
                      <a:pt x="1225" y="41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007" name="Vrije vorm: vorm 2006">
              <a:extLst>
                <a:ext uri="{FF2B5EF4-FFF2-40B4-BE49-F238E27FC236}">
                  <a16:creationId xmlns:a16="http://schemas.microsoft.com/office/drawing/2014/main" id="{031F604B-591E-5DA6-F0B4-0773E162B341}"/>
                </a:ext>
              </a:extLst>
            </p:cNvPr>
            <p:cNvSpPr/>
            <p:nvPr/>
          </p:nvSpPr>
          <p:spPr>
            <a:xfrm>
              <a:off x="8814684" y="4966522"/>
              <a:ext cx="108507" cy="37799"/>
            </a:xfrm>
            <a:custGeom>
              <a:avLst/>
              <a:gdLst>
                <a:gd name="connsiteX0" fmla="*/ 751 w 108507"/>
                <a:gd name="connsiteY0" fmla="*/ 18338 h 37799"/>
                <a:gd name="connsiteX1" fmla="*/ 52249 w 108507"/>
                <a:gd name="connsiteY1" fmla="*/ 865 h 37799"/>
                <a:gd name="connsiteX2" fmla="*/ 105740 w 108507"/>
                <a:gd name="connsiteY2" fmla="*/ 15885 h 37799"/>
                <a:gd name="connsiteX3" fmla="*/ 92558 w 108507"/>
                <a:gd name="connsiteY3" fmla="*/ 20790 h 37799"/>
                <a:gd name="connsiteX4" fmla="*/ 72174 w 108507"/>
                <a:gd name="connsiteY4" fmla="*/ 28453 h 37799"/>
                <a:gd name="connsiteX5" fmla="*/ 50563 w 108507"/>
                <a:gd name="connsiteY5" fmla="*/ 26461 h 37799"/>
                <a:gd name="connsiteX6" fmla="*/ 18683 w 108507"/>
                <a:gd name="connsiteY6" fmla="*/ 36730 h 37799"/>
                <a:gd name="connsiteX7" fmla="*/ 904 w 108507"/>
                <a:gd name="connsiteY7" fmla="*/ 18644 h 3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507" h="37799">
                  <a:moveTo>
                    <a:pt x="751" y="18338"/>
                  </a:moveTo>
                  <a:cubicBezTo>
                    <a:pt x="751" y="18338"/>
                    <a:pt x="-10284" y="-1434"/>
                    <a:pt x="52249" y="865"/>
                  </a:cubicBezTo>
                  <a:cubicBezTo>
                    <a:pt x="52249" y="865"/>
                    <a:pt x="123212" y="-5419"/>
                    <a:pt x="105740" y="15885"/>
                  </a:cubicBezTo>
                  <a:cubicBezTo>
                    <a:pt x="105740" y="15885"/>
                    <a:pt x="99916" y="20483"/>
                    <a:pt x="92558" y="20790"/>
                  </a:cubicBezTo>
                  <a:cubicBezTo>
                    <a:pt x="85202" y="21097"/>
                    <a:pt x="80910" y="29220"/>
                    <a:pt x="72174" y="28453"/>
                  </a:cubicBezTo>
                  <a:cubicBezTo>
                    <a:pt x="72174" y="28453"/>
                    <a:pt x="60066" y="22323"/>
                    <a:pt x="50563" y="26461"/>
                  </a:cubicBezTo>
                  <a:cubicBezTo>
                    <a:pt x="41061" y="30599"/>
                    <a:pt x="26807" y="41175"/>
                    <a:pt x="18683" y="36730"/>
                  </a:cubicBezTo>
                  <a:cubicBezTo>
                    <a:pt x="18683" y="36730"/>
                    <a:pt x="5962" y="31672"/>
                    <a:pt x="904" y="18644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2008" name="!!huis8">
            <a:extLst>
              <a:ext uri="{FF2B5EF4-FFF2-40B4-BE49-F238E27FC236}">
                <a16:creationId xmlns:a16="http://schemas.microsoft.com/office/drawing/2014/main" id="{2B9875A2-A2B9-A927-84C1-9BD0A0824D24}"/>
              </a:ext>
            </a:extLst>
          </p:cNvPr>
          <p:cNvGrpSpPr/>
          <p:nvPr/>
        </p:nvGrpSpPr>
        <p:grpSpPr>
          <a:xfrm>
            <a:off x="8965061" y="4944115"/>
            <a:ext cx="1491042" cy="1050935"/>
            <a:chOff x="8965061" y="4944115"/>
            <a:chExt cx="1491042" cy="1050935"/>
          </a:xfrm>
        </p:grpSpPr>
        <p:sp>
          <p:nvSpPr>
            <p:cNvPr id="2009" name="Vrije vorm: vorm 2008">
              <a:extLst>
                <a:ext uri="{FF2B5EF4-FFF2-40B4-BE49-F238E27FC236}">
                  <a16:creationId xmlns:a16="http://schemas.microsoft.com/office/drawing/2014/main" id="{8247AE56-7FF3-0365-0342-EEADBF09CAD7}"/>
                </a:ext>
              </a:extLst>
            </p:cNvPr>
            <p:cNvSpPr/>
            <p:nvPr/>
          </p:nvSpPr>
          <p:spPr>
            <a:xfrm>
              <a:off x="9034915" y="5049431"/>
              <a:ext cx="717601" cy="892741"/>
            </a:xfrm>
            <a:custGeom>
              <a:avLst/>
              <a:gdLst>
                <a:gd name="connsiteX0" fmla="*/ 717601 w 717601"/>
                <a:gd name="connsiteY0" fmla="*/ 513096 h 892741"/>
                <a:gd name="connsiteX1" fmla="*/ 602957 w 717601"/>
                <a:gd name="connsiteY1" fmla="*/ 892742 h 892741"/>
                <a:gd name="connsiteX2" fmla="*/ 43222 w 717601"/>
                <a:gd name="connsiteY2" fmla="*/ 849520 h 892741"/>
                <a:gd name="connsiteX3" fmla="*/ 0 w 717601"/>
                <a:gd name="connsiteY3" fmla="*/ 411940 h 892741"/>
                <a:gd name="connsiteX4" fmla="*/ 325082 w 717601"/>
                <a:gd name="connsiteY4" fmla="*/ 22638 h 892741"/>
                <a:gd name="connsiteX5" fmla="*/ 434668 w 717601"/>
                <a:gd name="connsiteY5" fmla="*/ 36433 h 892741"/>
                <a:gd name="connsiteX6" fmla="*/ 717601 w 717601"/>
                <a:gd name="connsiteY6" fmla="*/ 513250 h 89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01" h="892741">
                  <a:moveTo>
                    <a:pt x="717601" y="513096"/>
                  </a:moveTo>
                  <a:lnTo>
                    <a:pt x="602957" y="892742"/>
                  </a:lnTo>
                  <a:lnTo>
                    <a:pt x="43222" y="849520"/>
                  </a:lnTo>
                  <a:lnTo>
                    <a:pt x="0" y="411940"/>
                  </a:lnTo>
                  <a:lnTo>
                    <a:pt x="325082" y="22638"/>
                  </a:lnTo>
                  <a:cubicBezTo>
                    <a:pt x="325082" y="22638"/>
                    <a:pt x="378878" y="-36523"/>
                    <a:pt x="434668" y="36433"/>
                  </a:cubicBezTo>
                  <a:lnTo>
                    <a:pt x="717601" y="513250"/>
                  </a:lnTo>
                  <a:close/>
                </a:path>
              </a:pathLst>
            </a:custGeom>
            <a:solidFill>
              <a:srgbClr val="C89F8A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10" name="Vrije vorm: vorm 2009">
              <a:extLst>
                <a:ext uri="{FF2B5EF4-FFF2-40B4-BE49-F238E27FC236}">
                  <a16:creationId xmlns:a16="http://schemas.microsoft.com/office/drawing/2014/main" id="{86B0204F-FFAC-2347-03F5-37ABF738CB78}"/>
                </a:ext>
              </a:extLst>
            </p:cNvPr>
            <p:cNvSpPr/>
            <p:nvPr/>
          </p:nvSpPr>
          <p:spPr>
            <a:xfrm>
              <a:off x="9637259" y="5543828"/>
              <a:ext cx="755918" cy="451221"/>
            </a:xfrm>
            <a:custGeom>
              <a:avLst/>
              <a:gdLst>
                <a:gd name="connsiteX0" fmla="*/ 755918 w 755918"/>
                <a:gd name="connsiteY0" fmla="*/ 114032 h 451221"/>
                <a:gd name="connsiteX1" fmla="*/ 698443 w 755918"/>
                <a:gd name="connsiteY1" fmla="*/ 451222 h 451221"/>
                <a:gd name="connsiteX2" fmla="*/ 0 w 755918"/>
                <a:gd name="connsiteY2" fmla="*/ 398344 h 451221"/>
                <a:gd name="connsiteX3" fmla="*/ 60081 w 755918"/>
                <a:gd name="connsiteY3" fmla="*/ 0 h 451221"/>
                <a:gd name="connsiteX4" fmla="*/ 755918 w 755918"/>
                <a:gd name="connsiteY4" fmla="*/ 114032 h 4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918" h="451221">
                  <a:moveTo>
                    <a:pt x="755918" y="114032"/>
                  </a:moveTo>
                  <a:lnTo>
                    <a:pt x="698443" y="451222"/>
                  </a:lnTo>
                  <a:lnTo>
                    <a:pt x="0" y="398344"/>
                  </a:lnTo>
                  <a:lnTo>
                    <a:pt x="60081" y="0"/>
                  </a:lnTo>
                  <a:lnTo>
                    <a:pt x="755918" y="114032"/>
                  </a:lnTo>
                  <a:close/>
                </a:path>
              </a:pathLst>
            </a:custGeom>
            <a:solidFill>
              <a:srgbClr val="927144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11" name="Vrije vorm: vorm 2010">
              <a:extLst>
                <a:ext uri="{FF2B5EF4-FFF2-40B4-BE49-F238E27FC236}">
                  <a16:creationId xmlns:a16="http://schemas.microsoft.com/office/drawing/2014/main" id="{D8ED54AC-1CAB-B6F7-CEAD-4D8B5298EFA9}"/>
                </a:ext>
              </a:extLst>
            </p:cNvPr>
            <p:cNvSpPr/>
            <p:nvPr/>
          </p:nvSpPr>
          <p:spPr>
            <a:xfrm>
              <a:off x="9422224" y="5102416"/>
              <a:ext cx="966201" cy="601424"/>
            </a:xfrm>
            <a:custGeom>
              <a:avLst/>
              <a:gdLst>
                <a:gd name="connsiteX0" fmla="*/ 141313 w 966201"/>
                <a:gd name="connsiteY0" fmla="*/ 61767 h 601424"/>
                <a:gd name="connsiteX1" fmla="*/ 11649 w 966201"/>
                <a:gd name="connsiteY1" fmla="*/ 3832 h 601424"/>
                <a:gd name="connsiteX2" fmla="*/ 38164 w 966201"/>
                <a:gd name="connsiteY2" fmla="*/ 34945 h 601424"/>
                <a:gd name="connsiteX3" fmla="*/ 255191 w 966201"/>
                <a:gd name="connsiteY3" fmla="*/ 507011 h 601424"/>
                <a:gd name="connsiteX4" fmla="*/ 270212 w 966201"/>
                <a:gd name="connsiteY4" fmla="*/ 526783 h 601424"/>
                <a:gd name="connsiteX5" fmla="*/ 315119 w 966201"/>
                <a:gd name="connsiteY5" fmla="*/ 550233 h 601424"/>
                <a:gd name="connsiteX6" fmla="*/ 343014 w 966201"/>
                <a:gd name="connsiteY6" fmla="*/ 552532 h 601424"/>
                <a:gd name="connsiteX7" fmla="*/ 348838 w 966201"/>
                <a:gd name="connsiteY7" fmla="*/ 552532 h 601424"/>
                <a:gd name="connsiteX8" fmla="*/ 350371 w 966201"/>
                <a:gd name="connsiteY8" fmla="*/ 551612 h 601424"/>
                <a:gd name="connsiteX9" fmla="*/ 374127 w 966201"/>
                <a:gd name="connsiteY9" fmla="*/ 546401 h 601424"/>
                <a:gd name="connsiteX10" fmla="*/ 474212 w 966201"/>
                <a:gd name="connsiteY10" fmla="*/ 557896 h 601424"/>
                <a:gd name="connsiteX11" fmla="*/ 474212 w 966201"/>
                <a:gd name="connsiteY11" fmla="*/ 557590 h 601424"/>
                <a:gd name="connsiteX12" fmla="*/ 585790 w 966201"/>
                <a:gd name="connsiteY12" fmla="*/ 560808 h 601424"/>
                <a:gd name="connsiteX13" fmla="*/ 710090 w 966201"/>
                <a:gd name="connsiteY13" fmla="*/ 563414 h 601424"/>
                <a:gd name="connsiteX14" fmla="*/ 862286 w 966201"/>
                <a:gd name="connsiteY14" fmla="*/ 583645 h 601424"/>
                <a:gd name="connsiteX15" fmla="*/ 953327 w 966201"/>
                <a:gd name="connsiteY15" fmla="*/ 601424 h 601424"/>
                <a:gd name="connsiteX16" fmla="*/ 966202 w 966201"/>
                <a:gd name="connsiteY16" fmla="*/ 566479 h 601424"/>
                <a:gd name="connsiteX17" fmla="*/ 343473 w 966201"/>
                <a:gd name="connsiteY17" fmla="*/ 425932 h 601424"/>
                <a:gd name="connsiteX18" fmla="*/ 141313 w 966201"/>
                <a:gd name="connsiteY18" fmla="*/ 61767 h 601424"/>
                <a:gd name="connsiteX19" fmla="*/ 0 w 966201"/>
                <a:gd name="connsiteY19" fmla="*/ 0 h 601424"/>
                <a:gd name="connsiteX20" fmla="*/ 11649 w 966201"/>
                <a:gd name="connsiteY20" fmla="*/ 3832 h 601424"/>
                <a:gd name="connsiteX21" fmla="*/ 0 w 966201"/>
                <a:gd name="connsiteY21" fmla="*/ 0 h 60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66201" h="601424">
                  <a:moveTo>
                    <a:pt x="141313" y="61767"/>
                  </a:moveTo>
                  <a:lnTo>
                    <a:pt x="11649" y="3832"/>
                  </a:lnTo>
                  <a:cubicBezTo>
                    <a:pt x="19925" y="7970"/>
                    <a:pt x="30960" y="16859"/>
                    <a:pt x="38164" y="34945"/>
                  </a:cubicBezTo>
                  <a:lnTo>
                    <a:pt x="255191" y="507011"/>
                  </a:lnTo>
                  <a:cubicBezTo>
                    <a:pt x="255191" y="507011"/>
                    <a:pt x="259329" y="516514"/>
                    <a:pt x="270212" y="526783"/>
                  </a:cubicBezTo>
                  <a:cubicBezTo>
                    <a:pt x="280634" y="553298"/>
                    <a:pt x="315119" y="550233"/>
                    <a:pt x="315119" y="550233"/>
                  </a:cubicBezTo>
                  <a:cubicBezTo>
                    <a:pt x="315119" y="550233"/>
                    <a:pt x="321249" y="554984"/>
                    <a:pt x="343014" y="552532"/>
                  </a:cubicBezTo>
                  <a:cubicBezTo>
                    <a:pt x="345007" y="552532"/>
                    <a:pt x="346846" y="552532"/>
                    <a:pt x="348838" y="552532"/>
                  </a:cubicBezTo>
                  <a:cubicBezTo>
                    <a:pt x="348838" y="552532"/>
                    <a:pt x="349451" y="552225"/>
                    <a:pt x="350371" y="551612"/>
                  </a:cubicBezTo>
                  <a:cubicBezTo>
                    <a:pt x="357114" y="550539"/>
                    <a:pt x="364931" y="548853"/>
                    <a:pt x="374127" y="546401"/>
                  </a:cubicBezTo>
                  <a:cubicBezTo>
                    <a:pt x="421793" y="533680"/>
                    <a:pt x="474212" y="557896"/>
                    <a:pt x="474212" y="557896"/>
                  </a:cubicBezTo>
                  <a:lnTo>
                    <a:pt x="474212" y="557590"/>
                  </a:lnTo>
                  <a:cubicBezTo>
                    <a:pt x="492603" y="564793"/>
                    <a:pt x="530461" y="573989"/>
                    <a:pt x="585790" y="560808"/>
                  </a:cubicBezTo>
                  <a:cubicBezTo>
                    <a:pt x="585790" y="560808"/>
                    <a:pt x="655987" y="534906"/>
                    <a:pt x="710090" y="563414"/>
                  </a:cubicBezTo>
                  <a:cubicBezTo>
                    <a:pt x="710090" y="563414"/>
                    <a:pt x="777682" y="611387"/>
                    <a:pt x="862286" y="583645"/>
                  </a:cubicBezTo>
                  <a:cubicBezTo>
                    <a:pt x="862286" y="583645"/>
                    <a:pt x="922521" y="572303"/>
                    <a:pt x="953327" y="601424"/>
                  </a:cubicBezTo>
                  <a:lnTo>
                    <a:pt x="966202" y="566479"/>
                  </a:lnTo>
                  <a:lnTo>
                    <a:pt x="343473" y="425932"/>
                  </a:lnTo>
                  <a:lnTo>
                    <a:pt x="141313" y="61767"/>
                  </a:lnTo>
                  <a:close/>
                  <a:moveTo>
                    <a:pt x="0" y="0"/>
                  </a:moveTo>
                  <a:lnTo>
                    <a:pt x="11649" y="3832"/>
                  </a:lnTo>
                  <a:cubicBezTo>
                    <a:pt x="4905" y="4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41F0E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12" name="Vrije vorm: vorm 2011">
              <a:extLst>
                <a:ext uri="{FF2B5EF4-FFF2-40B4-BE49-F238E27FC236}">
                  <a16:creationId xmlns:a16="http://schemas.microsoft.com/office/drawing/2014/main" id="{5CBB80FB-C298-660D-41D0-3CEE60821F13}"/>
                </a:ext>
              </a:extLst>
            </p:cNvPr>
            <p:cNvSpPr/>
            <p:nvPr/>
          </p:nvSpPr>
          <p:spPr>
            <a:xfrm>
              <a:off x="9008400" y="5067009"/>
              <a:ext cx="482022" cy="482643"/>
            </a:xfrm>
            <a:custGeom>
              <a:avLst/>
              <a:gdLst>
                <a:gd name="connsiteX0" fmla="*/ 481415 w 482022"/>
                <a:gd name="connsiteY0" fmla="*/ 64528 h 482643"/>
                <a:gd name="connsiteX1" fmla="*/ 456585 w 482022"/>
                <a:gd name="connsiteY1" fmla="*/ 57784 h 482643"/>
                <a:gd name="connsiteX2" fmla="*/ 368149 w 482022"/>
                <a:gd name="connsiteY2" fmla="*/ 50427 h 482643"/>
                <a:gd name="connsiteX3" fmla="*/ 22071 w 482022"/>
                <a:gd name="connsiteY3" fmla="*/ 482644 h 482643"/>
                <a:gd name="connsiteX4" fmla="*/ 0 w 482022"/>
                <a:gd name="connsiteY4" fmla="*/ 471455 h 482643"/>
                <a:gd name="connsiteX5" fmla="*/ 348378 w 482022"/>
                <a:gd name="connsiteY5" fmla="*/ 11497 h 482643"/>
                <a:gd name="connsiteX6" fmla="*/ 481415 w 482022"/>
                <a:gd name="connsiteY6" fmla="*/ 64528 h 482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022" h="482643">
                  <a:moveTo>
                    <a:pt x="481415" y="64528"/>
                  </a:moveTo>
                  <a:cubicBezTo>
                    <a:pt x="486626" y="77862"/>
                    <a:pt x="456585" y="57784"/>
                    <a:pt x="456585" y="57784"/>
                  </a:cubicBezTo>
                  <a:cubicBezTo>
                    <a:pt x="456585" y="57784"/>
                    <a:pt x="407080" y="9351"/>
                    <a:pt x="368149" y="50427"/>
                  </a:cubicBezTo>
                  <a:lnTo>
                    <a:pt x="22071" y="482644"/>
                  </a:lnTo>
                  <a:lnTo>
                    <a:pt x="0" y="471455"/>
                  </a:lnTo>
                  <a:lnTo>
                    <a:pt x="348378" y="11497"/>
                  </a:lnTo>
                  <a:cubicBezTo>
                    <a:pt x="348378" y="11497"/>
                    <a:pt x="441412" y="-36782"/>
                    <a:pt x="481415" y="64528"/>
                  </a:cubicBezTo>
                  <a:close/>
                </a:path>
              </a:pathLst>
            </a:custGeom>
            <a:solidFill>
              <a:srgbClr val="361B16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13" name="Vrije vorm: vorm 2012">
              <a:extLst>
                <a:ext uri="{FF2B5EF4-FFF2-40B4-BE49-F238E27FC236}">
                  <a16:creationId xmlns:a16="http://schemas.microsoft.com/office/drawing/2014/main" id="{84532933-1800-42E0-FCC8-D311AEB5CE1D}"/>
                </a:ext>
              </a:extLst>
            </p:cNvPr>
            <p:cNvSpPr/>
            <p:nvPr/>
          </p:nvSpPr>
          <p:spPr>
            <a:xfrm>
              <a:off x="8969240" y="5033088"/>
              <a:ext cx="1486864" cy="651871"/>
            </a:xfrm>
            <a:custGeom>
              <a:avLst/>
              <a:gdLst>
                <a:gd name="connsiteX0" fmla="*/ 1056247 w 1486864"/>
                <a:gd name="connsiteY0" fmla="*/ 50782 h 651871"/>
                <a:gd name="connsiteX1" fmla="*/ 815616 w 1486864"/>
                <a:gd name="connsiteY1" fmla="*/ 31011 h 651871"/>
                <a:gd name="connsiteX2" fmla="*/ 451911 w 1486864"/>
                <a:gd name="connsiteY2" fmla="*/ 970 h 651871"/>
                <a:gd name="connsiteX3" fmla="*/ 334814 w 1486864"/>
                <a:gd name="connsiteY3" fmla="*/ 56913 h 651871"/>
                <a:gd name="connsiteX4" fmla="*/ 10959 w 1486864"/>
                <a:gd name="connsiteY4" fmla="*/ 457863 h 651871"/>
                <a:gd name="connsiteX5" fmla="*/ 54334 w 1486864"/>
                <a:gd name="connsiteY5" fmla="*/ 539861 h 651871"/>
                <a:gd name="connsiteX6" fmla="*/ 60924 w 1486864"/>
                <a:gd name="connsiteY6" fmla="*/ 481006 h 651871"/>
                <a:gd name="connsiteX7" fmla="*/ 384014 w 1486864"/>
                <a:gd name="connsiteY7" fmla="*/ 81589 h 651871"/>
                <a:gd name="connsiteX8" fmla="*/ 439650 w 1486864"/>
                <a:gd name="connsiteY8" fmla="*/ 52468 h 651871"/>
                <a:gd name="connsiteX9" fmla="*/ 497278 w 1486864"/>
                <a:gd name="connsiteY9" fmla="*/ 98449 h 651871"/>
                <a:gd name="connsiteX10" fmla="*/ 719670 w 1486864"/>
                <a:gd name="connsiteY10" fmla="*/ 561165 h 651871"/>
                <a:gd name="connsiteX11" fmla="*/ 820981 w 1486864"/>
                <a:gd name="connsiteY11" fmla="*/ 597643 h 651871"/>
                <a:gd name="connsiteX12" fmla="*/ 936698 w 1486864"/>
                <a:gd name="connsiteY12" fmla="*/ 607146 h 651871"/>
                <a:gd name="connsiteX13" fmla="*/ 1053028 w 1486864"/>
                <a:gd name="connsiteY13" fmla="*/ 611131 h 651871"/>
                <a:gd name="connsiteX14" fmla="*/ 1183306 w 1486864"/>
                <a:gd name="connsiteY14" fmla="*/ 618181 h 651871"/>
                <a:gd name="connsiteX15" fmla="*/ 1304695 w 1486864"/>
                <a:gd name="connsiteY15" fmla="*/ 635654 h 651871"/>
                <a:gd name="connsiteX16" fmla="*/ 1372133 w 1486864"/>
                <a:gd name="connsiteY16" fmla="*/ 635654 h 651871"/>
                <a:gd name="connsiteX17" fmla="*/ 1426083 w 1486864"/>
                <a:gd name="connsiteY17" fmla="*/ 651440 h 651871"/>
                <a:gd name="connsiteX18" fmla="*/ 1479880 w 1486864"/>
                <a:gd name="connsiteY18" fmla="*/ 569595 h 651871"/>
                <a:gd name="connsiteX19" fmla="*/ 1262699 w 1486864"/>
                <a:gd name="connsiteY19" fmla="*/ 136613 h 651871"/>
                <a:gd name="connsiteX20" fmla="*/ 1141157 w 1486864"/>
                <a:gd name="connsiteY20" fmla="*/ 58599 h 651871"/>
                <a:gd name="connsiteX21" fmla="*/ 1056247 w 1486864"/>
                <a:gd name="connsiteY21" fmla="*/ 50936 h 65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86864" h="651871">
                  <a:moveTo>
                    <a:pt x="1056247" y="50782"/>
                  </a:moveTo>
                  <a:lnTo>
                    <a:pt x="815616" y="31011"/>
                  </a:lnTo>
                  <a:lnTo>
                    <a:pt x="451911" y="970"/>
                  </a:lnTo>
                  <a:cubicBezTo>
                    <a:pt x="365621" y="-8686"/>
                    <a:pt x="334814" y="56913"/>
                    <a:pt x="334814" y="56913"/>
                  </a:cubicBezTo>
                  <a:lnTo>
                    <a:pt x="10959" y="457863"/>
                  </a:lnTo>
                  <a:cubicBezTo>
                    <a:pt x="10959" y="457863"/>
                    <a:pt x="-32722" y="532658"/>
                    <a:pt x="54334" y="539861"/>
                  </a:cubicBezTo>
                  <a:lnTo>
                    <a:pt x="60924" y="481006"/>
                  </a:lnTo>
                  <a:lnTo>
                    <a:pt x="384014" y="81589"/>
                  </a:lnTo>
                  <a:cubicBezTo>
                    <a:pt x="409762" y="42506"/>
                    <a:pt x="439650" y="52468"/>
                    <a:pt x="439650" y="52468"/>
                  </a:cubicBezTo>
                  <a:cubicBezTo>
                    <a:pt x="478426" y="53695"/>
                    <a:pt x="497278" y="98449"/>
                    <a:pt x="497278" y="98449"/>
                  </a:cubicBezTo>
                  <a:lnTo>
                    <a:pt x="719670" y="561165"/>
                  </a:lnTo>
                  <a:cubicBezTo>
                    <a:pt x="746492" y="608372"/>
                    <a:pt x="820981" y="597643"/>
                    <a:pt x="820981" y="597643"/>
                  </a:cubicBezTo>
                  <a:cubicBezTo>
                    <a:pt x="820981" y="597643"/>
                    <a:pt x="879223" y="585535"/>
                    <a:pt x="936698" y="607146"/>
                  </a:cubicBezTo>
                  <a:cubicBezTo>
                    <a:pt x="994327" y="628757"/>
                    <a:pt x="1015784" y="615576"/>
                    <a:pt x="1053028" y="611131"/>
                  </a:cubicBezTo>
                  <a:cubicBezTo>
                    <a:pt x="1090272" y="606686"/>
                    <a:pt x="1125984" y="594731"/>
                    <a:pt x="1183306" y="618181"/>
                  </a:cubicBezTo>
                  <a:cubicBezTo>
                    <a:pt x="1240782" y="641631"/>
                    <a:pt x="1270823" y="647915"/>
                    <a:pt x="1304695" y="635654"/>
                  </a:cubicBezTo>
                  <a:cubicBezTo>
                    <a:pt x="1338413" y="623545"/>
                    <a:pt x="1372133" y="635654"/>
                    <a:pt x="1372133" y="635654"/>
                  </a:cubicBezTo>
                  <a:cubicBezTo>
                    <a:pt x="1399874" y="647302"/>
                    <a:pt x="1426083" y="651440"/>
                    <a:pt x="1426083" y="651440"/>
                  </a:cubicBezTo>
                  <a:cubicBezTo>
                    <a:pt x="1515439" y="658797"/>
                    <a:pt x="1479880" y="569595"/>
                    <a:pt x="1479880" y="569595"/>
                  </a:cubicBezTo>
                  <a:lnTo>
                    <a:pt x="1262699" y="136613"/>
                  </a:lnTo>
                  <a:cubicBezTo>
                    <a:pt x="1223616" y="64117"/>
                    <a:pt x="1141157" y="58599"/>
                    <a:pt x="1141157" y="58599"/>
                  </a:cubicBezTo>
                  <a:lnTo>
                    <a:pt x="1056247" y="50936"/>
                  </a:ln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503413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014" name="Vrije vorm: vorm 2013">
              <a:extLst>
                <a:ext uri="{FF2B5EF4-FFF2-40B4-BE49-F238E27FC236}">
                  <a16:creationId xmlns:a16="http://schemas.microsoft.com/office/drawing/2014/main" id="{C43B038D-8598-BF62-1ADC-343E0A9C4A59}"/>
                </a:ext>
              </a:extLst>
            </p:cNvPr>
            <p:cNvSpPr/>
            <p:nvPr/>
          </p:nvSpPr>
          <p:spPr>
            <a:xfrm>
              <a:off x="9363829" y="5067868"/>
              <a:ext cx="1089428" cy="616784"/>
            </a:xfrm>
            <a:custGeom>
              <a:avLst/>
              <a:gdLst>
                <a:gd name="connsiteX0" fmla="*/ 56862 w 1089428"/>
                <a:gd name="connsiteY0" fmla="*/ 1442 h 616784"/>
                <a:gd name="connsiteX1" fmla="*/ 114491 w 1089428"/>
                <a:gd name="connsiteY1" fmla="*/ 47423 h 616784"/>
                <a:gd name="connsiteX2" fmla="*/ 337036 w 1089428"/>
                <a:gd name="connsiteY2" fmla="*/ 510293 h 616784"/>
                <a:gd name="connsiteX3" fmla="*/ 438346 w 1089428"/>
                <a:gd name="connsiteY3" fmla="*/ 546771 h 616784"/>
                <a:gd name="connsiteX4" fmla="*/ 554217 w 1089428"/>
                <a:gd name="connsiteY4" fmla="*/ 556273 h 616784"/>
                <a:gd name="connsiteX5" fmla="*/ 670548 w 1089428"/>
                <a:gd name="connsiteY5" fmla="*/ 560258 h 616784"/>
                <a:gd name="connsiteX6" fmla="*/ 800978 w 1089428"/>
                <a:gd name="connsiteY6" fmla="*/ 567309 h 616784"/>
                <a:gd name="connsiteX7" fmla="*/ 922367 w 1089428"/>
                <a:gd name="connsiteY7" fmla="*/ 584781 h 616784"/>
                <a:gd name="connsiteX8" fmla="*/ 989958 w 1089428"/>
                <a:gd name="connsiteY8" fmla="*/ 584781 h 616784"/>
                <a:gd name="connsiteX9" fmla="*/ 1043909 w 1089428"/>
                <a:gd name="connsiteY9" fmla="*/ 600415 h 616784"/>
                <a:gd name="connsiteX10" fmla="*/ 1089429 w 1089428"/>
                <a:gd name="connsiteY10" fmla="*/ 591218 h 616784"/>
                <a:gd name="connsiteX11" fmla="*/ 1032107 w 1089428"/>
                <a:gd name="connsiteY11" fmla="*/ 616354 h 616784"/>
                <a:gd name="connsiteX12" fmla="*/ 978157 w 1089428"/>
                <a:gd name="connsiteY12" fmla="*/ 600568 h 616784"/>
                <a:gd name="connsiteX13" fmla="*/ 910719 w 1089428"/>
                <a:gd name="connsiteY13" fmla="*/ 600568 h 616784"/>
                <a:gd name="connsiteX14" fmla="*/ 789331 w 1089428"/>
                <a:gd name="connsiteY14" fmla="*/ 583095 h 616784"/>
                <a:gd name="connsiteX15" fmla="*/ 658899 w 1089428"/>
                <a:gd name="connsiteY15" fmla="*/ 576045 h 616784"/>
                <a:gd name="connsiteX16" fmla="*/ 542569 w 1089428"/>
                <a:gd name="connsiteY16" fmla="*/ 572060 h 616784"/>
                <a:gd name="connsiteX17" fmla="*/ 426698 w 1089428"/>
                <a:gd name="connsiteY17" fmla="*/ 562557 h 616784"/>
                <a:gd name="connsiteX18" fmla="*/ 325388 w 1089428"/>
                <a:gd name="connsiteY18" fmla="*/ 526079 h 616784"/>
                <a:gd name="connsiteX19" fmla="*/ 102996 w 1089428"/>
                <a:gd name="connsiteY19" fmla="*/ 63210 h 616784"/>
                <a:gd name="connsiteX20" fmla="*/ 45367 w 1089428"/>
                <a:gd name="connsiteY20" fmla="*/ 17229 h 616784"/>
                <a:gd name="connsiteX21" fmla="*/ 0 w 1089428"/>
                <a:gd name="connsiteY21" fmla="*/ 33322 h 616784"/>
                <a:gd name="connsiteX22" fmla="*/ 1686 w 1089428"/>
                <a:gd name="connsiteY22" fmla="*/ 30257 h 616784"/>
                <a:gd name="connsiteX23" fmla="*/ 57322 w 1089428"/>
                <a:gd name="connsiteY23" fmla="*/ 1136 h 6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9428" h="616784">
                  <a:moveTo>
                    <a:pt x="56862" y="1442"/>
                  </a:moveTo>
                  <a:cubicBezTo>
                    <a:pt x="95639" y="2822"/>
                    <a:pt x="114491" y="47423"/>
                    <a:pt x="114491" y="47423"/>
                  </a:cubicBezTo>
                  <a:lnTo>
                    <a:pt x="337036" y="510293"/>
                  </a:lnTo>
                  <a:cubicBezTo>
                    <a:pt x="363858" y="557499"/>
                    <a:pt x="438346" y="546771"/>
                    <a:pt x="438346" y="546771"/>
                  </a:cubicBezTo>
                  <a:cubicBezTo>
                    <a:pt x="438346" y="546771"/>
                    <a:pt x="496588" y="534662"/>
                    <a:pt x="554217" y="556273"/>
                  </a:cubicBezTo>
                  <a:cubicBezTo>
                    <a:pt x="611846" y="577884"/>
                    <a:pt x="633304" y="564703"/>
                    <a:pt x="670548" y="560258"/>
                  </a:cubicBezTo>
                  <a:cubicBezTo>
                    <a:pt x="707792" y="555813"/>
                    <a:pt x="743503" y="543859"/>
                    <a:pt x="800978" y="567309"/>
                  </a:cubicBezTo>
                  <a:cubicBezTo>
                    <a:pt x="858454" y="590759"/>
                    <a:pt x="888495" y="597043"/>
                    <a:pt x="922367" y="584781"/>
                  </a:cubicBezTo>
                  <a:cubicBezTo>
                    <a:pt x="956086" y="572520"/>
                    <a:pt x="989958" y="584781"/>
                    <a:pt x="989958" y="584781"/>
                  </a:cubicBezTo>
                  <a:cubicBezTo>
                    <a:pt x="1017700" y="596429"/>
                    <a:pt x="1043909" y="600415"/>
                    <a:pt x="1043909" y="600415"/>
                  </a:cubicBezTo>
                  <a:cubicBezTo>
                    <a:pt x="1065826" y="602254"/>
                    <a:pt x="1080080" y="598269"/>
                    <a:pt x="1089429" y="591218"/>
                  </a:cubicBezTo>
                  <a:cubicBezTo>
                    <a:pt x="1083299" y="607005"/>
                    <a:pt x="1067512" y="619266"/>
                    <a:pt x="1032107" y="616354"/>
                  </a:cubicBezTo>
                  <a:cubicBezTo>
                    <a:pt x="1032107" y="616354"/>
                    <a:pt x="1005899" y="612369"/>
                    <a:pt x="978157" y="600568"/>
                  </a:cubicBezTo>
                  <a:cubicBezTo>
                    <a:pt x="978157" y="600568"/>
                    <a:pt x="944438" y="588460"/>
                    <a:pt x="910719" y="600568"/>
                  </a:cubicBezTo>
                  <a:cubicBezTo>
                    <a:pt x="877000" y="612829"/>
                    <a:pt x="846806" y="606545"/>
                    <a:pt x="789331" y="583095"/>
                  </a:cubicBezTo>
                  <a:cubicBezTo>
                    <a:pt x="732008" y="559645"/>
                    <a:pt x="696143" y="571753"/>
                    <a:pt x="658899" y="576045"/>
                  </a:cubicBezTo>
                  <a:cubicBezTo>
                    <a:pt x="621655" y="580490"/>
                    <a:pt x="600197" y="593671"/>
                    <a:pt x="542569" y="572060"/>
                  </a:cubicBezTo>
                  <a:cubicBezTo>
                    <a:pt x="485093" y="550449"/>
                    <a:pt x="426698" y="562557"/>
                    <a:pt x="426698" y="562557"/>
                  </a:cubicBezTo>
                  <a:cubicBezTo>
                    <a:pt x="426698" y="562557"/>
                    <a:pt x="352056" y="573286"/>
                    <a:pt x="325388" y="526079"/>
                  </a:cubicBezTo>
                  <a:lnTo>
                    <a:pt x="102996" y="63210"/>
                  </a:lnTo>
                  <a:cubicBezTo>
                    <a:pt x="102996" y="63210"/>
                    <a:pt x="84144" y="18608"/>
                    <a:pt x="45367" y="17229"/>
                  </a:cubicBezTo>
                  <a:cubicBezTo>
                    <a:pt x="45367" y="17229"/>
                    <a:pt x="22837" y="9719"/>
                    <a:pt x="0" y="33322"/>
                  </a:cubicBezTo>
                  <a:lnTo>
                    <a:pt x="1686" y="30257"/>
                  </a:lnTo>
                  <a:cubicBezTo>
                    <a:pt x="27435" y="-8827"/>
                    <a:pt x="57322" y="1136"/>
                    <a:pt x="57322" y="1136"/>
                  </a:cubicBezTo>
                  <a:close/>
                </a:path>
              </a:pathLst>
            </a:custGeom>
            <a:solidFill>
              <a:srgbClr val="F8F8F9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015" name="Graphic 1454">
              <a:extLst>
                <a:ext uri="{FF2B5EF4-FFF2-40B4-BE49-F238E27FC236}">
                  <a16:creationId xmlns:a16="http://schemas.microsoft.com/office/drawing/2014/main" id="{5BDCD674-DFBE-7406-8047-B22B114EA20C}"/>
                </a:ext>
              </a:extLst>
            </p:cNvPr>
            <p:cNvGrpSpPr/>
            <p:nvPr/>
          </p:nvGrpSpPr>
          <p:grpSpPr>
            <a:xfrm>
              <a:off x="9286965" y="5266260"/>
              <a:ext cx="181812" cy="176275"/>
              <a:chOff x="9286965" y="5266260"/>
              <a:chExt cx="181812" cy="176275"/>
            </a:xfrm>
          </p:grpSpPr>
          <p:sp>
            <p:nvSpPr>
              <p:cNvPr id="2016" name="Vrije vorm: vorm 2015">
                <a:extLst>
                  <a:ext uri="{FF2B5EF4-FFF2-40B4-BE49-F238E27FC236}">
                    <a16:creationId xmlns:a16="http://schemas.microsoft.com/office/drawing/2014/main" id="{88A11DC0-0795-F8A4-1D59-5D9A63C7B5EA}"/>
                  </a:ext>
                </a:extLst>
              </p:cNvPr>
              <p:cNvSpPr/>
              <p:nvPr/>
            </p:nvSpPr>
            <p:spPr>
              <a:xfrm>
                <a:off x="9286965" y="5266260"/>
                <a:ext cx="181438" cy="170160"/>
              </a:xfrm>
              <a:custGeom>
                <a:avLst/>
                <a:gdLst>
                  <a:gd name="connsiteX0" fmla="*/ 92957 w 181438"/>
                  <a:gd name="connsiteY0" fmla="*/ 153 h 170160"/>
                  <a:gd name="connsiteX1" fmla="*/ 181239 w 181438"/>
                  <a:gd name="connsiteY1" fmla="*/ 83685 h 170160"/>
                  <a:gd name="connsiteX2" fmla="*/ 74718 w 181438"/>
                  <a:gd name="connsiteY2" fmla="*/ 169975 h 170160"/>
                  <a:gd name="connsiteX3" fmla="*/ 76 w 181438"/>
                  <a:gd name="connsiteY3" fmla="*/ 83685 h 170160"/>
                  <a:gd name="connsiteX4" fmla="*/ 92803 w 181438"/>
                  <a:gd name="connsiteY4" fmla="*/ 0 h 17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438" h="170160">
                    <a:moveTo>
                      <a:pt x="92957" y="153"/>
                    </a:moveTo>
                    <a:cubicBezTo>
                      <a:pt x="140930" y="153"/>
                      <a:pt x="184764" y="57476"/>
                      <a:pt x="181239" y="83685"/>
                    </a:cubicBezTo>
                    <a:cubicBezTo>
                      <a:pt x="175108" y="130278"/>
                      <a:pt x="133879" y="173346"/>
                      <a:pt x="74718" y="169975"/>
                    </a:cubicBezTo>
                    <a:cubicBezTo>
                      <a:pt x="48049" y="168442"/>
                      <a:pt x="-2223" y="131351"/>
                      <a:pt x="76" y="83685"/>
                    </a:cubicBezTo>
                    <a:cubicBezTo>
                      <a:pt x="2835" y="28048"/>
                      <a:pt x="50042" y="920"/>
                      <a:pt x="92803" y="0"/>
                    </a:cubicBezTo>
                    <a:close/>
                  </a:path>
                </a:pathLst>
              </a:custGeom>
              <a:solidFill>
                <a:srgbClr val="7F564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17" name="Vrije vorm: vorm 2016">
                <a:extLst>
                  <a:ext uri="{FF2B5EF4-FFF2-40B4-BE49-F238E27FC236}">
                    <a16:creationId xmlns:a16="http://schemas.microsoft.com/office/drawing/2014/main" id="{F183B95E-EBD3-76FD-0DDD-CD516ABB0C16}"/>
                  </a:ext>
                </a:extLst>
              </p:cNvPr>
              <p:cNvSpPr/>
              <p:nvPr/>
            </p:nvSpPr>
            <p:spPr>
              <a:xfrm>
                <a:off x="9304207" y="5266413"/>
                <a:ext cx="164154" cy="167368"/>
              </a:xfrm>
              <a:custGeom>
                <a:avLst/>
                <a:gdLst>
                  <a:gd name="connsiteX0" fmla="*/ 81845 w 164154"/>
                  <a:gd name="connsiteY0" fmla="*/ 167369 h 167368"/>
                  <a:gd name="connsiteX1" fmla="*/ 0 w 164154"/>
                  <a:gd name="connsiteY1" fmla="*/ 83838 h 167368"/>
                  <a:gd name="connsiteX2" fmla="*/ 82305 w 164154"/>
                  <a:gd name="connsiteY2" fmla="*/ 0 h 167368"/>
                  <a:gd name="connsiteX3" fmla="*/ 164150 w 164154"/>
                  <a:gd name="connsiteY3" fmla="*/ 83531 h 167368"/>
                  <a:gd name="connsiteX4" fmla="*/ 81845 w 164154"/>
                  <a:gd name="connsiteY4" fmla="*/ 167369 h 16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4" h="167368">
                    <a:moveTo>
                      <a:pt x="81845" y="167369"/>
                    </a:moveTo>
                    <a:cubicBezTo>
                      <a:pt x="34945" y="158479"/>
                      <a:pt x="153" y="124607"/>
                      <a:pt x="0" y="83838"/>
                    </a:cubicBezTo>
                    <a:cubicBezTo>
                      <a:pt x="459" y="43068"/>
                      <a:pt x="35558" y="9043"/>
                      <a:pt x="82305" y="0"/>
                    </a:cubicBezTo>
                    <a:cubicBezTo>
                      <a:pt x="129205" y="8276"/>
                      <a:pt x="164610" y="42762"/>
                      <a:pt x="164150" y="83531"/>
                    </a:cubicBezTo>
                    <a:cubicBezTo>
                      <a:pt x="164456" y="124300"/>
                      <a:pt x="129205" y="158326"/>
                      <a:pt x="81845" y="16736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3827673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18" name="Vrije vorm: vorm 2017">
                <a:extLst>
                  <a:ext uri="{FF2B5EF4-FFF2-40B4-BE49-F238E27FC236}">
                    <a16:creationId xmlns:a16="http://schemas.microsoft.com/office/drawing/2014/main" id="{A7B3EB2D-AD1D-89F1-7584-DD89E38D3199}"/>
                  </a:ext>
                </a:extLst>
              </p:cNvPr>
              <p:cNvSpPr/>
              <p:nvPr/>
            </p:nvSpPr>
            <p:spPr>
              <a:xfrm>
                <a:off x="9304207" y="5266413"/>
                <a:ext cx="164570" cy="167368"/>
              </a:xfrm>
              <a:custGeom>
                <a:avLst/>
                <a:gdLst>
                  <a:gd name="connsiteX0" fmla="*/ 82458 w 164570"/>
                  <a:gd name="connsiteY0" fmla="*/ 167369 h 167368"/>
                  <a:gd name="connsiteX1" fmla="*/ 0 w 164570"/>
                  <a:gd name="connsiteY1" fmla="*/ 83838 h 167368"/>
                  <a:gd name="connsiteX2" fmla="*/ 82305 w 164570"/>
                  <a:gd name="connsiteY2" fmla="*/ 0 h 167368"/>
                  <a:gd name="connsiteX3" fmla="*/ 128898 w 164570"/>
                  <a:gd name="connsiteY3" fmla="*/ 19618 h 167368"/>
                  <a:gd name="connsiteX4" fmla="*/ 110200 w 164570"/>
                  <a:gd name="connsiteY4" fmla="*/ 17473 h 167368"/>
                  <a:gd name="connsiteX5" fmla="*/ 110507 w 164570"/>
                  <a:gd name="connsiteY5" fmla="*/ 78320 h 167368"/>
                  <a:gd name="connsiteX6" fmla="*/ 162924 w 164570"/>
                  <a:gd name="connsiteY6" fmla="*/ 77400 h 167368"/>
                  <a:gd name="connsiteX7" fmla="*/ 164303 w 164570"/>
                  <a:gd name="connsiteY7" fmla="*/ 83684 h 167368"/>
                  <a:gd name="connsiteX8" fmla="*/ 164150 w 164570"/>
                  <a:gd name="connsiteY8" fmla="*/ 91348 h 167368"/>
                  <a:gd name="connsiteX9" fmla="*/ 110966 w 164570"/>
                  <a:gd name="connsiteY9" fmla="*/ 92574 h 167368"/>
                  <a:gd name="connsiteX10" fmla="*/ 110659 w 164570"/>
                  <a:gd name="connsiteY10" fmla="*/ 150356 h 167368"/>
                  <a:gd name="connsiteX11" fmla="*/ 129051 w 164570"/>
                  <a:gd name="connsiteY11" fmla="*/ 147597 h 167368"/>
                  <a:gd name="connsiteX12" fmla="*/ 82764 w 164570"/>
                  <a:gd name="connsiteY12" fmla="*/ 167369 h 167368"/>
                  <a:gd name="connsiteX13" fmla="*/ 82764 w 164570"/>
                  <a:gd name="connsiteY13" fmla="*/ 167369 h 167368"/>
                  <a:gd name="connsiteX14" fmla="*/ 94413 w 164570"/>
                  <a:gd name="connsiteY14" fmla="*/ 149896 h 167368"/>
                  <a:gd name="connsiteX15" fmla="*/ 94413 w 164570"/>
                  <a:gd name="connsiteY15" fmla="*/ 91348 h 167368"/>
                  <a:gd name="connsiteX16" fmla="*/ 24676 w 164570"/>
                  <a:gd name="connsiteY16" fmla="*/ 91348 h 167368"/>
                  <a:gd name="connsiteX17" fmla="*/ 94413 w 164570"/>
                  <a:gd name="connsiteY17" fmla="*/ 149743 h 167368"/>
                  <a:gd name="connsiteX18" fmla="*/ 94413 w 164570"/>
                  <a:gd name="connsiteY18" fmla="*/ 149743 h 167368"/>
                  <a:gd name="connsiteX19" fmla="*/ 25442 w 164570"/>
                  <a:gd name="connsiteY19" fmla="*/ 78320 h 167368"/>
                  <a:gd name="connsiteX20" fmla="*/ 94107 w 164570"/>
                  <a:gd name="connsiteY20" fmla="*/ 78320 h 167368"/>
                  <a:gd name="connsiteX21" fmla="*/ 94566 w 164570"/>
                  <a:gd name="connsiteY21" fmla="*/ 17626 h 167368"/>
                  <a:gd name="connsiteX22" fmla="*/ 25289 w 164570"/>
                  <a:gd name="connsiteY22" fmla="*/ 78320 h 16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4570" h="167368">
                    <a:moveTo>
                      <a:pt x="82458" y="167369"/>
                    </a:moveTo>
                    <a:cubicBezTo>
                      <a:pt x="34945" y="158479"/>
                      <a:pt x="153" y="124607"/>
                      <a:pt x="0" y="83838"/>
                    </a:cubicBezTo>
                    <a:cubicBezTo>
                      <a:pt x="459" y="43068"/>
                      <a:pt x="35558" y="9043"/>
                      <a:pt x="82305" y="0"/>
                    </a:cubicBezTo>
                    <a:cubicBezTo>
                      <a:pt x="100084" y="3065"/>
                      <a:pt x="115717" y="9809"/>
                      <a:pt x="128898" y="19618"/>
                    </a:cubicBezTo>
                    <a:cubicBezTo>
                      <a:pt x="125680" y="18239"/>
                      <a:pt x="113878" y="18086"/>
                      <a:pt x="110200" y="17473"/>
                    </a:cubicBezTo>
                    <a:lnTo>
                      <a:pt x="110507" y="78320"/>
                    </a:lnTo>
                    <a:lnTo>
                      <a:pt x="162924" y="77400"/>
                    </a:lnTo>
                    <a:cubicBezTo>
                      <a:pt x="164150" y="81232"/>
                      <a:pt x="164303" y="79853"/>
                      <a:pt x="164303" y="83684"/>
                    </a:cubicBezTo>
                    <a:cubicBezTo>
                      <a:pt x="164917" y="86290"/>
                      <a:pt x="164303" y="88742"/>
                      <a:pt x="164150" y="91348"/>
                    </a:cubicBezTo>
                    <a:lnTo>
                      <a:pt x="110966" y="92574"/>
                    </a:lnTo>
                    <a:lnTo>
                      <a:pt x="110659" y="150356"/>
                    </a:lnTo>
                    <a:cubicBezTo>
                      <a:pt x="113878" y="150356"/>
                      <a:pt x="125833" y="148210"/>
                      <a:pt x="129051" y="147597"/>
                    </a:cubicBezTo>
                    <a:cubicBezTo>
                      <a:pt x="116024" y="157406"/>
                      <a:pt x="99931" y="163997"/>
                      <a:pt x="82764" y="167369"/>
                    </a:cubicBezTo>
                    <a:lnTo>
                      <a:pt x="82764" y="167369"/>
                    </a:lnTo>
                    <a:close/>
                    <a:moveTo>
                      <a:pt x="94413" y="149896"/>
                    </a:moveTo>
                    <a:lnTo>
                      <a:pt x="94413" y="91348"/>
                    </a:lnTo>
                    <a:cubicBezTo>
                      <a:pt x="94413" y="91348"/>
                      <a:pt x="24676" y="91348"/>
                      <a:pt x="24676" y="91348"/>
                    </a:cubicBezTo>
                    <a:cubicBezTo>
                      <a:pt x="28968" y="121388"/>
                      <a:pt x="57629" y="144992"/>
                      <a:pt x="94413" y="149743"/>
                    </a:cubicBezTo>
                    <a:lnTo>
                      <a:pt x="94413" y="149743"/>
                    </a:lnTo>
                    <a:close/>
                    <a:moveTo>
                      <a:pt x="25442" y="78320"/>
                    </a:moveTo>
                    <a:lnTo>
                      <a:pt x="94107" y="78320"/>
                    </a:lnTo>
                    <a:cubicBezTo>
                      <a:pt x="94107" y="78320"/>
                      <a:pt x="94566" y="17626"/>
                      <a:pt x="94566" y="17626"/>
                    </a:cubicBezTo>
                    <a:cubicBezTo>
                      <a:pt x="51958" y="20385"/>
                      <a:pt x="28354" y="47973"/>
                      <a:pt x="25289" y="78320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19" name="Vrije vorm: vorm 2018">
                <a:extLst>
                  <a:ext uri="{FF2B5EF4-FFF2-40B4-BE49-F238E27FC236}">
                    <a16:creationId xmlns:a16="http://schemas.microsoft.com/office/drawing/2014/main" id="{52322101-CF0F-1B92-865B-3F1E2FEAD6A2}"/>
                  </a:ext>
                </a:extLst>
              </p:cNvPr>
              <p:cNvSpPr/>
              <p:nvPr/>
            </p:nvSpPr>
            <p:spPr>
              <a:xfrm>
                <a:off x="9293938" y="5395311"/>
                <a:ext cx="155260" cy="47224"/>
              </a:xfrm>
              <a:custGeom>
                <a:avLst/>
                <a:gdLst>
                  <a:gd name="connsiteX0" fmla="*/ 155261 w 155260"/>
                  <a:gd name="connsiteY0" fmla="*/ 14714 h 47224"/>
                  <a:gd name="connsiteX1" fmla="*/ 99318 w 155260"/>
                  <a:gd name="connsiteY1" fmla="*/ 10422 h 47224"/>
                  <a:gd name="connsiteX2" fmla="*/ 30040 w 155260"/>
                  <a:gd name="connsiteY2" fmla="*/ 0 h 47224"/>
                  <a:gd name="connsiteX3" fmla="*/ 0 w 155260"/>
                  <a:gd name="connsiteY3" fmla="*/ 24370 h 47224"/>
                  <a:gd name="connsiteX4" fmla="*/ 89662 w 155260"/>
                  <a:gd name="connsiteY4" fmla="*/ 46440 h 47224"/>
                  <a:gd name="connsiteX5" fmla="*/ 118783 w 155260"/>
                  <a:gd name="connsiteY5" fmla="*/ 33106 h 47224"/>
                  <a:gd name="connsiteX6" fmla="*/ 155108 w 155260"/>
                  <a:gd name="connsiteY6" fmla="*/ 14714 h 47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260" h="47224">
                    <a:moveTo>
                      <a:pt x="155261" y="14714"/>
                    </a:moveTo>
                    <a:cubicBezTo>
                      <a:pt x="152195" y="6897"/>
                      <a:pt x="113725" y="5364"/>
                      <a:pt x="99318" y="10422"/>
                    </a:cubicBezTo>
                    <a:cubicBezTo>
                      <a:pt x="75101" y="19005"/>
                      <a:pt x="53337" y="0"/>
                      <a:pt x="30040" y="0"/>
                    </a:cubicBezTo>
                    <a:cubicBezTo>
                      <a:pt x="9962" y="0"/>
                      <a:pt x="0" y="8430"/>
                      <a:pt x="0" y="24370"/>
                    </a:cubicBezTo>
                    <a:cubicBezTo>
                      <a:pt x="-153" y="53950"/>
                      <a:pt x="62533" y="46287"/>
                      <a:pt x="89662" y="46440"/>
                    </a:cubicBezTo>
                    <a:cubicBezTo>
                      <a:pt x="103303" y="46440"/>
                      <a:pt x="118630" y="43375"/>
                      <a:pt x="118783" y="33106"/>
                    </a:cubicBezTo>
                    <a:cubicBezTo>
                      <a:pt x="125833" y="31267"/>
                      <a:pt x="146218" y="23144"/>
                      <a:pt x="155108" y="147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DEE2F3"/>
                  </a:gs>
                  <a:gs pos="50000">
                    <a:srgbClr val="EEF0F9"/>
                  </a:gs>
                  <a:gs pos="100000">
                    <a:srgbClr val="FFFFFF"/>
                  </a:gs>
                </a:gsLst>
                <a:lin ang="1622274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20" name="Vrije vorm: vorm 2019">
                <a:extLst>
                  <a:ext uri="{FF2B5EF4-FFF2-40B4-BE49-F238E27FC236}">
                    <a16:creationId xmlns:a16="http://schemas.microsoft.com/office/drawing/2014/main" id="{BE12C47A-0CBF-12CF-4AF0-FF8FDFE05C27}"/>
                  </a:ext>
                </a:extLst>
              </p:cNvPr>
              <p:cNvSpPr/>
              <p:nvPr/>
            </p:nvSpPr>
            <p:spPr>
              <a:xfrm>
                <a:off x="9293939" y="5419068"/>
                <a:ext cx="135535" cy="23467"/>
              </a:xfrm>
              <a:custGeom>
                <a:avLst/>
                <a:gdLst>
                  <a:gd name="connsiteX0" fmla="*/ 152 w 135535"/>
                  <a:gd name="connsiteY0" fmla="*/ 153 h 23467"/>
                  <a:gd name="connsiteX1" fmla="*/ 152 w 135535"/>
                  <a:gd name="connsiteY1" fmla="*/ 613 h 23467"/>
                  <a:gd name="connsiteX2" fmla="*/ 89815 w 135535"/>
                  <a:gd name="connsiteY2" fmla="*/ 22684 h 23467"/>
                  <a:gd name="connsiteX3" fmla="*/ 118323 w 135535"/>
                  <a:gd name="connsiteY3" fmla="*/ 12721 h 23467"/>
                  <a:gd name="connsiteX4" fmla="*/ 122154 w 135535"/>
                  <a:gd name="connsiteY4" fmla="*/ 9349 h 23467"/>
                  <a:gd name="connsiteX5" fmla="*/ 135335 w 135535"/>
                  <a:gd name="connsiteY5" fmla="*/ 2912 h 23467"/>
                  <a:gd name="connsiteX6" fmla="*/ 116177 w 135535"/>
                  <a:gd name="connsiteY6" fmla="*/ 6744 h 23467"/>
                  <a:gd name="connsiteX7" fmla="*/ 97478 w 135535"/>
                  <a:gd name="connsiteY7" fmla="*/ 15480 h 23467"/>
                  <a:gd name="connsiteX8" fmla="*/ 0 w 135535"/>
                  <a:gd name="connsiteY8" fmla="*/ 0 h 2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535" h="23467">
                    <a:moveTo>
                      <a:pt x="152" y="153"/>
                    </a:moveTo>
                    <a:lnTo>
                      <a:pt x="152" y="613"/>
                    </a:lnTo>
                    <a:cubicBezTo>
                      <a:pt x="0" y="30194"/>
                      <a:pt x="62686" y="22530"/>
                      <a:pt x="89815" y="22684"/>
                    </a:cubicBezTo>
                    <a:cubicBezTo>
                      <a:pt x="101769" y="22530"/>
                      <a:pt x="114951" y="19925"/>
                      <a:pt x="118323" y="12721"/>
                    </a:cubicBezTo>
                    <a:cubicBezTo>
                      <a:pt x="117250" y="13181"/>
                      <a:pt x="118323" y="11342"/>
                      <a:pt x="122154" y="9349"/>
                    </a:cubicBezTo>
                    <a:cubicBezTo>
                      <a:pt x="127672" y="6131"/>
                      <a:pt x="137022" y="2452"/>
                      <a:pt x="135335" y="2912"/>
                    </a:cubicBezTo>
                    <a:cubicBezTo>
                      <a:pt x="127212" y="3219"/>
                      <a:pt x="125066" y="4138"/>
                      <a:pt x="116177" y="6744"/>
                    </a:cubicBezTo>
                    <a:cubicBezTo>
                      <a:pt x="108513" y="9963"/>
                      <a:pt x="108973" y="14867"/>
                      <a:pt x="97478" y="15480"/>
                    </a:cubicBezTo>
                    <a:cubicBezTo>
                      <a:pt x="70350" y="15327"/>
                      <a:pt x="9808" y="21458"/>
                      <a:pt x="0" y="0"/>
                    </a:cubicBezTo>
                    <a:close/>
                  </a:path>
                </a:pathLst>
              </a:custGeom>
              <a:solidFill>
                <a:srgbClr val="D6E4F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021" name="Graphic 1454">
              <a:extLst>
                <a:ext uri="{FF2B5EF4-FFF2-40B4-BE49-F238E27FC236}">
                  <a16:creationId xmlns:a16="http://schemas.microsoft.com/office/drawing/2014/main" id="{58067E74-7E86-425D-1E0B-A7173C96B05C}"/>
                </a:ext>
              </a:extLst>
            </p:cNvPr>
            <p:cNvGrpSpPr/>
            <p:nvPr/>
          </p:nvGrpSpPr>
          <p:grpSpPr>
            <a:xfrm>
              <a:off x="9772134" y="5682536"/>
              <a:ext cx="198328" cy="131197"/>
              <a:chOff x="9772134" y="5682536"/>
              <a:chExt cx="198328" cy="131197"/>
            </a:xfrm>
          </p:grpSpPr>
          <p:grpSp>
            <p:nvGrpSpPr>
              <p:cNvPr id="2022" name="Graphic 1454">
                <a:extLst>
                  <a:ext uri="{FF2B5EF4-FFF2-40B4-BE49-F238E27FC236}">
                    <a16:creationId xmlns:a16="http://schemas.microsoft.com/office/drawing/2014/main" id="{0F9AA91A-7625-5C31-46C5-A8B63377AAAE}"/>
                  </a:ext>
                </a:extLst>
              </p:cNvPr>
              <p:cNvGrpSpPr/>
              <p:nvPr/>
            </p:nvGrpSpPr>
            <p:grpSpPr>
              <a:xfrm>
                <a:off x="9772134" y="5682536"/>
                <a:ext cx="198328" cy="131044"/>
                <a:chOff x="9772134" y="5682536"/>
                <a:chExt cx="198328" cy="131044"/>
              </a:xfrm>
            </p:grpSpPr>
            <p:sp>
              <p:nvSpPr>
                <p:cNvPr id="2023" name="Vrije vorm: vorm 2022">
                  <a:extLst>
                    <a:ext uri="{FF2B5EF4-FFF2-40B4-BE49-F238E27FC236}">
                      <a16:creationId xmlns:a16="http://schemas.microsoft.com/office/drawing/2014/main" id="{03F82B2F-3A58-8D4E-6DD7-C38AAABBA8A5}"/>
                    </a:ext>
                  </a:extLst>
                </p:cNvPr>
                <p:cNvSpPr/>
                <p:nvPr/>
              </p:nvSpPr>
              <p:spPr>
                <a:xfrm>
                  <a:off x="9772134" y="5745836"/>
                  <a:ext cx="92421" cy="60081"/>
                </a:xfrm>
                <a:custGeom>
                  <a:avLst/>
                  <a:gdLst>
                    <a:gd name="connsiteX0" fmla="*/ 85831 w 92421"/>
                    <a:gd name="connsiteY0" fmla="*/ 60081 h 60081"/>
                    <a:gd name="connsiteX1" fmla="*/ 0 w 92421"/>
                    <a:gd name="connsiteY1" fmla="*/ 53337 h 60081"/>
                    <a:gd name="connsiteX2" fmla="*/ 6438 w 92421"/>
                    <a:gd name="connsiteY2" fmla="*/ 0 h 60081"/>
                    <a:gd name="connsiteX3" fmla="*/ 92421 w 92421"/>
                    <a:gd name="connsiteY3" fmla="*/ 7357 h 60081"/>
                    <a:gd name="connsiteX4" fmla="*/ 85831 w 92421"/>
                    <a:gd name="connsiteY4" fmla="*/ 60081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21" h="60081">
                      <a:moveTo>
                        <a:pt x="85831" y="60081"/>
                      </a:moveTo>
                      <a:lnTo>
                        <a:pt x="0" y="53337"/>
                      </a:lnTo>
                      <a:lnTo>
                        <a:pt x="6438" y="0"/>
                      </a:lnTo>
                      <a:lnTo>
                        <a:pt x="92421" y="7357"/>
                      </a:lnTo>
                      <a:lnTo>
                        <a:pt x="85831" y="6008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3956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24" name="Vrije vorm: vorm 2023">
                  <a:extLst>
                    <a:ext uri="{FF2B5EF4-FFF2-40B4-BE49-F238E27FC236}">
                      <a16:creationId xmlns:a16="http://schemas.microsoft.com/office/drawing/2014/main" id="{32E1F63A-3A7E-C99B-E51C-FAF93A01C5A1}"/>
                    </a:ext>
                  </a:extLst>
                </p:cNvPr>
                <p:cNvSpPr/>
                <p:nvPr/>
              </p:nvSpPr>
              <p:spPr>
                <a:xfrm>
                  <a:off x="9877890" y="5690966"/>
                  <a:ext cx="92573" cy="59927"/>
                </a:xfrm>
                <a:custGeom>
                  <a:avLst/>
                  <a:gdLst>
                    <a:gd name="connsiteX0" fmla="*/ 6744 w 92573"/>
                    <a:gd name="connsiteY0" fmla="*/ 0 h 59927"/>
                    <a:gd name="connsiteX1" fmla="*/ 92574 w 92573"/>
                    <a:gd name="connsiteY1" fmla="*/ 7357 h 59927"/>
                    <a:gd name="connsiteX2" fmla="*/ 85983 w 92573"/>
                    <a:gd name="connsiteY2" fmla="*/ 59928 h 59927"/>
                    <a:gd name="connsiteX3" fmla="*/ 0 w 92573"/>
                    <a:gd name="connsiteY3" fmla="*/ 52724 h 59927"/>
                    <a:gd name="connsiteX4" fmla="*/ 6744 w 92573"/>
                    <a:gd name="connsiteY4" fmla="*/ 0 h 59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573" h="59927">
                      <a:moveTo>
                        <a:pt x="6744" y="0"/>
                      </a:moveTo>
                      <a:lnTo>
                        <a:pt x="92574" y="7357"/>
                      </a:lnTo>
                      <a:lnTo>
                        <a:pt x="85983" y="59928"/>
                      </a:lnTo>
                      <a:lnTo>
                        <a:pt x="0" y="52724"/>
                      </a:lnTo>
                      <a:lnTo>
                        <a:pt x="6744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5537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25" name="Vrije vorm: vorm 2024">
                  <a:extLst>
                    <a:ext uri="{FF2B5EF4-FFF2-40B4-BE49-F238E27FC236}">
                      <a16:creationId xmlns:a16="http://schemas.microsoft.com/office/drawing/2014/main" id="{31CD7CD5-9854-4BE2-92B3-EC621E31FA7C}"/>
                    </a:ext>
                  </a:extLst>
                </p:cNvPr>
                <p:cNvSpPr/>
                <p:nvPr/>
              </p:nvSpPr>
              <p:spPr>
                <a:xfrm>
                  <a:off x="9869919" y="5754112"/>
                  <a:ext cx="92727" cy="59468"/>
                </a:xfrm>
                <a:custGeom>
                  <a:avLst/>
                  <a:gdLst>
                    <a:gd name="connsiteX0" fmla="*/ 92728 w 92727"/>
                    <a:gd name="connsiteY0" fmla="*/ 7204 h 59468"/>
                    <a:gd name="connsiteX1" fmla="*/ 86137 w 92727"/>
                    <a:gd name="connsiteY1" fmla="*/ 59468 h 59468"/>
                    <a:gd name="connsiteX2" fmla="*/ 0 w 92727"/>
                    <a:gd name="connsiteY2" fmla="*/ 52724 h 59468"/>
                    <a:gd name="connsiteX3" fmla="*/ 6590 w 92727"/>
                    <a:gd name="connsiteY3" fmla="*/ 0 h 59468"/>
                    <a:gd name="connsiteX4" fmla="*/ 92728 w 92727"/>
                    <a:gd name="connsiteY4" fmla="*/ 7204 h 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59468">
                      <a:moveTo>
                        <a:pt x="92728" y="7204"/>
                      </a:moveTo>
                      <a:lnTo>
                        <a:pt x="86137" y="59468"/>
                      </a:lnTo>
                      <a:lnTo>
                        <a:pt x="0" y="52724"/>
                      </a:lnTo>
                      <a:lnTo>
                        <a:pt x="6590" y="0"/>
                      </a:lnTo>
                      <a:lnTo>
                        <a:pt x="92728" y="72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7856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26" name="Vrije vorm: vorm 2025">
                  <a:extLst>
                    <a:ext uri="{FF2B5EF4-FFF2-40B4-BE49-F238E27FC236}">
                      <a16:creationId xmlns:a16="http://schemas.microsoft.com/office/drawing/2014/main" id="{1AA5E9D7-8970-75F3-AF2A-B3F09381C6CC}"/>
                    </a:ext>
                  </a:extLst>
                </p:cNvPr>
                <p:cNvSpPr/>
                <p:nvPr/>
              </p:nvSpPr>
              <p:spPr>
                <a:xfrm>
                  <a:off x="9779951" y="5682536"/>
                  <a:ext cx="92727" cy="60081"/>
                </a:xfrm>
                <a:custGeom>
                  <a:avLst/>
                  <a:gdLst>
                    <a:gd name="connsiteX0" fmla="*/ 0 w 92727"/>
                    <a:gd name="connsiteY0" fmla="*/ 52877 h 60081"/>
                    <a:gd name="connsiteX1" fmla="*/ 6438 w 92727"/>
                    <a:gd name="connsiteY1" fmla="*/ 0 h 60081"/>
                    <a:gd name="connsiteX2" fmla="*/ 92727 w 92727"/>
                    <a:gd name="connsiteY2" fmla="*/ 7510 h 60081"/>
                    <a:gd name="connsiteX3" fmla="*/ 85983 w 92727"/>
                    <a:gd name="connsiteY3" fmla="*/ 60081 h 60081"/>
                    <a:gd name="connsiteX4" fmla="*/ 0 w 92727"/>
                    <a:gd name="connsiteY4" fmla="*/ 52877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60081">
                      <a:moveTo>
                        <a:pt x="0" y="52877"/>
                      </a:moveTo>
                      <a:lnTo>
                        <a:pt x="6438" y="0"/>
                      </a:lnTo>
                      <a:lnTo>
                        <a:pt x="92727" y="7510"/>
                      </a:lnTo>
                      <a:lnTo>
                        <a:pt x="85983" y="60081"/>
                      </a:lnTo>
                      <a:lnTo>
                        <a:pt x="0" y="5287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5537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027" name="Vrije vorm: vorm 2026">
                <a:extLst>
                  <a:ext uri="{FF2B5EF4-FFF2-40B4-BE49-F238E27FC236}">
                    <a16:creationId xmlns:a16="http://schemas.microsoft.com/office/drawing/2014/main" id="{0A672FED-A8C7-BACD-ED81-3099910E3E67}"/>
                  </a:ext>
                </a:extLst>
              </p:cNvPr>
              <p:cNvSpPr/>
              <p:nvPr/>
            </p:nvSpPr>
            <p:spPr>
              <a:xfrm>
                <a:off x="9777653" y="5745836"/>
                <a:ext cx="86902" cy="60081"/>
              </a:xfrm>
              <a:custGeom>
                <a:avLst/>
                <a:gdLst>
                  <a:gd name="connsiteX0" fmla="*/ 0 w 86902"/>
                  <a:gd name="connsiteY0" fmla="*/ 7510 h 60081"/>
                  <a:gd name="connsiteX1" fmla="*/ 920 w 86902"/>
                  <a:gd name="connsiteY1" fmla="*/ 0 h 60081"/>
                  <a:gd name="connsiteX2" fmla="*/ 86903 w 86902"/>
                  <a:gd name="connsiteY2" fmla="*/ 7357 h 60081"/>
                  <a:gd name="connsiteX3" fmla="*/ 80312 w 86902"/>
                  <a:gd name="connsiteY3" fmla="*/ 60081 h 60081"/>
                  <a:gd name="connsiteX4" fmla="*/ 71729 w 86902"/>
                  <a:gd name="connsiteY4" fmla="*/ 59468 h 60081"/>
                  <a:gd name="connsiteX5" fmla="*/ 77400 w 86902"/>
                  <a:gd name="connsiteY5" fmla="*/ 14101 h 60081"/>
                  <a:gd name="connsiteX6" fmla="*/ 0 w 86902"/>
                  <a:gd name="connsiteY6" fmla="*/ 7510 h 6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60081">
                    <a:moveTo>
                      <a:pt x="0" y="7510"/>
                    </a:moveTo>
                    <a:lnTo>
                      <a:pt x="920" y="0"/>
                    </a:lnTo>
                    <a:lnTo>
                      <a:pt x="86903" y="7357"/>
                    </a:lnTo>
                    <a:lnTo>
                      <a:pt x="80312" y="60081"/>
                    </a:lnTo>
                    <a:lnTo>
                      <a:pt x="71729" y="59468"/>
                    </a:lnTo>
                    <a:lnTo>
                      <a:pt x="77400" y="14101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28" name="Vrije vorm: vorm 2027">
                <a:extLst>
                  <a:ext uri="{FF2B5EF4-FFF2-40B4-BE49-F238E27FC236}">
                    <a16:creationId xmlns:a16="http://schemas.microsoft.com/office/drawing/2014/main" id="{991E95B1-5DA9-6C00-675C-C14C888729DF}"/>
                  </a:ext>
                </a:extLst>
              </p:cNvPr>
              <p:cNvSpPr/>
              <p:nvPr/>
            </p:nvSpPr>
            <p:spPr>
              <a:xfrm>
                <a:off x="9883560" y="5690966"/>
                <a:ext cx="86902" cy="60081"/>
              </a:xfrm>
              <a:custGeom>
                <a:avLst/>
                <a:gdLst>
                  <a:gd name="connsiteX0" fmla="*/ 77400 w 86902"/>
                  <a:gd name="connsiteY0" fmla="*/ 13947 h 60081"/>
                  <a:gd name="connsiteX1" fmla="*/ 0 w 86902"/>
                  <a:gd name="connsiteY1" fmla="*/ 7510 h 60081"/>
                  <a:gd name="connsiteX2" fmla="*/ 1073 w 86902"/>
                  <a:gd name="connsiteY2" fmla="*/ 0 h 60081"/>
                  <a:gd name="connsiteX3" fmla="*/ 86903 w 86902"/>
                  <a:gd name="connsiteY3" fmla="*/ 7357 h 60081"/>
                  <a:gd name="connsiteX4" fmla="*/ 80312 w 86902"/>
                  <a:gd name="connsiteY4" fmla="*/ 60081 h 60081"/>
                  <a:gd name="connsiteX5" fmla="*/ 71576 w 86902"/>
                  <a:gd name="connsiteY5" fmla="*/ 59315 h 60081"/>
                  <a:gd name="connsiteX6" fmla="*/ 77400 w 86902"/>
                  <a:gd name="connsiteY6" fmla="*/ 13947 h 6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60081">
                    <a:moveTo>
                      <a:pt x="77400" y="13947"/>
                    </a:moveTo>
                    <a:lnTo>
                      <a:pt x="0" y="7510"/>
                    </a:lnTo>
                    <a:lnTo>
                      <a:pt x="1073" y="0"/>
                    </a:lnTo>
                    <a:lnTo>
                      <a:pt x="86903" y="7357"/>
                    </a:lnTo>
                    <a:lnTo>
                      <a:pt x="80312" y="60081"/>
                    </a:lnTo>
                    <a:lnTo>
                      <a:pt x="71576" y="59315"/>
                    </a:lnTo>
                    <a:lnTo>
                      <a:pt x="77400" y="13947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29" name="Vrije vorm: vorm 2028">
                <a:extLst>
                  <a:ext uri="{FF2B5EF4-FFF2-40B4-BE49-F238E27FC236}">
                    <a16:creationId xmlns:a16="http://schemas.microsoft.com/office/drawing/2014/main" id="{F1C0FDDD-28D0-BA0B-871F-908AB05F7CEB}"/>
                  </a:ext>
                </a:extLst>
              </p:cNvPr>
              <p:cNvSpPr/>
              <p:nvPr/>
            </p:nvSpPr>
            <p:spPr>
              <a:xfrm>
                <a:off x="9875590" y="5754266"/>
                <a:ext cx="86903" cy="59467"/>
              </a:xfrm>
              <a:custGeom>
                <a:avLst/>
                <a:gdLst>
                  <a:gd name="connsiteX0" fmla="*/ 0 w 86903"/>
                  <a:gd name="connsiteY0" fmla="*/ 7357 h 59467"/>
                  <a:gd name="connsiteX1" fmla="*/ 920 w 86903"/>
                  <a:gd name="connsiteY1" fmla="*/ 0 h 59467"/>
                  <a:gd name="connsiteX2" fmla="*/ 86904 w 86903"/>
                  <a:gd name="connsiteY2" fmla="*/ 7050 h 59467"/>
                  <a:gd name="connsiteX3" fmla="*/ 80466 w 86903"/>
                  <a:gd name="connsiteY3" fmla="*/ 59468 h 59467"/>
                  <a:gd name="connsiteX4" fmla="*/ 71883 w 86903"/>
                  <a:gd name="connsiteY4" fmla="*/ 58702 h 59467"/>
                  <a:gd name="connsiteX5" fmla="*/ 77401 w 86903"/>
                  <a:gd name="connsiteY5" fmla="*/ 13794 h 59467"/>
                  <a:gd name="connsiteX6" fmla="*/ 0 w 86903"/>
                  <a:gd name="connsiteY6" fmla="*/ 7357 h 59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3" h="59467">
                    <a:moveTo>
                      <a:pt x="0" y="7357"/>
                    </a:moveTo>
                    <a:lnTo>
                      <a:pt x="920" y="0"/>
                    </a:lnTo>
                    <a:lnTo>
                      <a:pt x="86904" y="7050"/>
                    </a:lnTo>
                    <a:lnTo>
                      <a:pt x="80466" y="59468"/>
                    </a:lnTo>
                    <a:lnTo>
                      <a:pt x="71883" y="58702"/>
                    </a:lnTo>
                    <a:lnTo>
                      <a:pt x="77401" y="13794"/>
                    </a:lnTo>
                    <a:lnTo>
                      <a:pt x="0" y="7357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30" name="Vrije vorm: vorm 2029">
                <a:extLst>
                  <a:ext uri="{FF2B5EF4-FFF2-40B4-BE49-F238E27FC236}">
                    <a16:creationId xmlns:a16="http://schemas.microsoft.com/office/drawing/2014/main" id="{022C7E9B-FD93-4F40-AB88-104A8D2AFDE1}"/>
                  </a:ext>
                </a:extLst>
              </p:cNvPr>
              <p:cNvSpPr/>
              <p:nvPr/>
            </p:nvSpPr>
            <p:spPr>
              <a:xfrm>
                <a:off x="9785469" y="5682536"/>
                <a:ext cx="87209" cy="60234"/>
              </a:xfrm>
              <a:custGeom>
                <a:avLst/>
                <a:gdLst>
                  <a:gd name="connsiteX0" fmla="*/ 71883 w 87209"/>
                  <a:gd name="connsiteY0" fmla="*/ 59468 h 60234"/>
                  <a:gd name="connsiteX1" fmla="*/ 77555 w 87209"/>
                  <a:gd name="connsiteY1" fmla="*/ 14101 h 60234"/>
                  <a:gd name="connsiteX2" fmla="*/ 0 w 87209"/>
                  <a:gd name="connsiteY2" fmla="*/ 7510 h 60234"/>
                  <a:gd name="connsiteX3" fmla="*/ 921 w 87209"/>
                  <a:gd name="connsiteY3" fmla="*/ 0 h 60234"/>
                  <a:gd name="connsiteX4" fmla="*/ 87210 w 87209"/>
                  <a:gd name="connsiteY4" fmla="*/ 7510 h 60234"/>
                  <a:gd name="connsiteX5" fmla="*/ 80466 w 87209"/>
                  <a:gd name="connsiteY5" fmla="*/ 60235 h 60234"/>
                  <a:gd name="connsiteX6" fmla="*/ 71883 w 87209"/>
                  <a:gd name="connsiteY6" fmla="*/ 59468 h 6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209" h="60234">
                    <a:moveTo>
                      <a:pt x="71883" y="59468"/>
                    </a:moveTo>
                    <a:lnTo>
                      <a:pt x="77555" y="14101"/>
                    </a:lnTo>
                    <a:lnTo>
                      <a:pt x="0" y="7510"/>
                    </a:lnTo>
                    <a:lnTo>
                      <a:pt x="921" y="0"/>
                    </a:lnTo>
                    <a:lnTo>
                      <a:pt x="87210" y="7510"/>
                    </a:lnTo>
                    <a:lnTo>
                      <a:pt x="80466" y="60235"/>
                    </a:lnTo>
                    <a:lnTo>
                      <a:pt x="71883" y="59468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031" name="Graphic 1454">
              <a:extLst>
                <a:ext uri="{FF2B5EF4-FFF2-40B4-BE49-F238E27FC236}">
                  <a16:creationId xmlns:a16="http://schemas.microsoft.com/office/drawing/2014/main" id="{33DE53C5-4469-C387-F0EA-2E84374607FC}"/>
                </a:ext>
              </a:extLst>
            </p:cNvPr>
            <p:cNvGrpSpPr/>
            <p:nvPr/>
          </p:nvGrpSpPr>
          <p:grpSpPr>
            <a:xfrm>
              <a:off x="10087714" y="5708592"/>
              <a:ext cx="198328" cy="131197"/>
              <a:chOff x="10087714" y="5708592"/>
              <a:chExt cx="198328" cy="131197"/>
            </a:xfrm>
          </p:grpSpPr>
          <p:grpSp>
            <p:nvGrpSpPr>
              <p:cNvPr id="2032" name="Graphic 1454">
                <a:extLst>
                  <a:ext uri="{FF2B5EF4-FFF2-40B4-BE49-F238E27FC236}">
                    <a16:creationId xmlns:a16="http://schemas.microsoft.com/office/drawing/2014/main" id="{5C880A91-3289-BEB1-3391-2DB1E36EF477}"/>
                  </a:ext>
                </a:extLst>
              </p:cNvPr>
              <p:cNvGrpSpPr/>
              <p:nvPr/>
            </p:nvGrpSpPr>
            <p:grpSpPr>
              <a:xfrm>
                <a:off x="10087714" y="5708592"/>
                <a:ext cx="198328" cy="131044"/>
                <a:chOff x="10087714" y="5708592"/>
                <a:chExt cx="198328" cy="131044"/>
              </a:xfrm>
            </p:grpSpPr>
            <p:sp>
              <p:nvSpPr>
                <p:cNvPr id="2033" name="Vrije vorm: vorm 2032">
                  <a:extLst>
                    <a:ext uri="{FF2B5EF4-FFF2-40B4-BE49-F238E27FC236}">
                      <a16:creationId xmlns:a16="http://schemas.microsoft.com/office/drawing/2014/main" id="{A20DF6F1-6009-FB48-1EDC-4E7E42226B0A}"/>
                    </a:ext>
                  </a:extLst>
                </p:cNvPr>
                <p:cNvSpPr/>
                <p:nvPr/>
              </p:nvSpPr>
              <p:spPr>
                <a:xfrm>
                  <a:off x="10087714" y="5771891"/>
                  <a:ext cx="92420" cy="60081"/>
                </a:xfrm>
                <a:custGeom>
                  <a:avLst/>
                  <a:gdLst>
                    <a:gd name="connsiteX0" fmla="*/ 85677 w 92420"/>
                    <a:gd name="connsiteY0" fmla="*/ 60081 h 60081"/>
                    <a:gd name="connsiteX1" fmla="*/ 0 w 92420"/>
                    <a:gd name="connsiteY1" fmla="*/ 53337 h 60081"/>
                    <a:gd name="connsiteX2" fmla="*/ 6437 w 92420"/>
                    <a:gd name="connsiteY2" fmla="*/ 0 h 60081"/>
                    <a:gd name="connsiteX3" fmla="*/ 92420 w 92420"/>
                    <a:gd name="connsiteY3" fmla="*/ 7357 h 60081"/>
                    <a:gd name="connsiteX4" fmla="*/ 85677 w 92420"/>
                    <a:gd name="connsiteY4" fmla="*/ 60081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20" h="60081">
                      <a:moveTo>
                        <a:pt x="85677" y="60081"/>
                      </a:moveTo>
                      <a:lnTo>
                        <a:pt x="0" y="53337"/>
                      </a:lnTo>
                      <a:lnTo>
                        <a:pt x="6437" y="0"/>
                      </a:lnTo>
                      <a:lnTo>
                        <a:pt x="92420" y="7357"/>
                      </a:lnTo>
                      <a:lnTo>
                        <a:pt x="85677" y="6008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6361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34" name="Vrije vorm: vorm 2033">
                  <a:extLst>
                    <a:ext uri="{FF2B5EF4-FFF2-40B4-BE49-F238E27FC236}">
                      <a16:creationId xmlns:a16="http://schemas.microsoft.com/office/drawing/2014/main" id="{7698EEDE-A5D0-69E6-999A-15467CCB4C02}"/>
                    </a:ext>
                  </a:extLst>
                </p:cNvPr>
                <p:cNvSpPr/>
                <p:nvPr/>
              </p:nvSpPr>
              <p:spPr>
                <a:xfrm>
                  <a:off x="10193316" y="5717021"/>
                  <a:ext cx="92727" cy="59927"/>
                </a:xfrm>
                <a:custGeom>
                  <a:avLst/>
                  <a:gdLst>
                    <a:gd name="connsiteX0" fmla="*/ 6897 w 92727"/>
                    <a:gd name="connsiteY0" fmla="*/ 0 h 59927"/>
                    <a:gd name="connsiteX1" fmla="*/ 92727 w 92727"/>
                    <a:gd name="connsiteY1" fmla="*/ 7357 h 59927"/>
                    <a:gd name="connsiteX2" fmla="*/ 86137 w 92727"/>
                    <a:gd name="connsiteY2" fmla="*/ 59928 h 59927"/>
                    <a:gd name="connsiteX3" fmla="*/ 0 w 92727"/>
                    <a:gd name="connsiteY3" fmla="*/ 52724 h 59927"/>
                    <a:gd name="connsiteX4" fmla="*/ 6897 w 92727"/>
                    <a:gd name="connsiteY4" fmla="*/ 0 h 59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59927">
                      <a:moveTo>
                        <a:pt x="6897" y="0"/>
                      </a:moveTo>
                      <a:lnTo>
                        <a:pt x="92727" y="7357"/>
                      </a:lnTo>
                      <a:lnTo>
                        <a:pt x="86137" y="59928"/>
                      </a:lnTo>
                      <a:lnTo>
                        <a:pt x="0" y="52724"/>
                      </a:lnTo>
                      <a:lnTo>
                        <a:pt x="689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8043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35" name="Vrije vorm: vorm 2034">
                  <a:extLst>
                    <a:ext uri="{FF2B5EF4-FFF2-40B4-BE49-F238E27FC236}">
                      <a16:creationId xmlns:a16="http://schemas.microsoft.com/office/drawing/2014/main" id="{106B6D4C-0F15-D9CE-CD72-B05223A09DBA}"/>
                    </a:ext>
                  </a:extLst>
                </p:cNvPr>
                <p:cNvSpPr/>
                <p:nvPr/>
              </p:nvSpPr>
              <p:spPr>
                <a:xfrm>
                  <a:off x="10185345" y="5780168"/>
                  <a:ext cx="92727" cy="59468"/>
                </a:xfrm>
                <a:custGeom>
                  <a:avLst/>
                  <a:gdLst>
                    <a:gd name="connsiteX0" fmla="*/ 92727 w 92727"/>
                    <a:gd name="connsiteY0" fmla="*/ 7204 h 59468"/>
                    <a:gd name="connsiteX1" fmla="*/ 86290 w 92727"/>
                    <a:gd name="connsiteY1" fmla="*/ 59468 h 59468"/>
                    <a:gd name="connsiteX2" fmla="*/ 0 w 92727"/>
                    <a:gd name="connsiteY2" fmla="*/ 52724 h 59468"/>
                    <a:gd name="connsiteX3" fmla="*/ 6744 w 92727"/>
                    <a:gd name="connsiteY3" fmla="*/ 0 h 59468"/>
                    <a:gd name="connsiteX4" fmla="*/ 92727 w 92727"/>
                    <a:gd name="connsiteY4" fmla="*/ 7204 h 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59468">
                      <a:moveTo>
                        <a:pt x="92727" y="7204"/>
                      </a:moveTo>
                      <a:lnTo>
                        <a:pt x="86290" y="59468"/>
                      </a:lnTo>
                      <a:lnTo>
                        <a:pt x="0" y="52724"/>
                      </a:lnTo>
                      <a:lnTo>
                        <a:pt x="6744" y="0"/>
                      </a:lnTo>
                      <a:lnTo>
                        <a:pt x="92727" y="72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6219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36" name="Vrije vorm: vorm 2035">
                  <a:extLst>
                    <a:ext uri="{FF2B5EF4-FFF2-40B4-BE49-F238E27FC236}">
                      <a16:creationId xmlns:a16="http://schemas.microsoft.com/office/drawing/2014/main" id="{FA3EFAF1-5266-3F3E-6921-835718A13EFE}"/>
                    </a:ext>
                  </a:extLst>
                </p:cNvPr>
                <p:cNvSpPr/>
                <p:nvPr/>
              </p:nvSpPr>
              <p:spPr>
                <a:xfrm>
                  <a:off x="10095531" y="5708592"/>
                  <a:ext cx="92727" cy="60081"/>
                </a:xfrm>
                <a:custGeom>
                  <a:avLst/>
                  <a:gdLst>
                    <a:gd name="connsiteX0" fmla="*/ 0 w 92727"/>
                    <a:gd name="connsiteY0" fmla="*/ 52877 h 60081"/>
                    <a:gd name="connsiteX1" fmla="*/ 6437 w 92727"/>
                    <a:gd name="connsiteY1" fmla="*/ 0 h 60081"/>
                    <a:gd name="connsiteX2" fmla="*/ 92727 w 92727"/>
                    <a:gd name="connsiteY2" fmla="*/ 7357 h 60081"/>
                    <a:gd name="connsiteX3" fmla="*/ 85830 w 92727"/>
                    <a:gd name="connsiteY3" fmla="*/ 60081 h 60081"/>
                    <a:gd name="connsiteX4" fmla="*/ 0 w 92727"/>
                    <a:gd name="connsiteY4" fmla="*/ 52877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60081">
                      <a:moveTo>
                        <a:pt x="0" y="52877"/>
                      </a:moveTo>
                      <a:lnTo>
                        <a:pt x="6437" y="0"/>
                      </a:lnTo>
                      <a:lnTo>
                        <a:pt x="92727" y="7357"/>
                      </a:lnTo>
                      <a:lnTo>
                        <a:pt x="85830" y="60081"/>
                      </a:lnTo>
                      <a:lnTo>
                        <a:pt x="0" y="5287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6219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037" name="Vrije vorm: vorm 2036">
                <a:extLst>
                  <a:ext uri="{FF2B5EF4-FFF2-40B4-BE49-F238E27FC236}">
                    <a16:creationId xmlns:a16="http://schemas.microsoft.com/office/drawing/2014/main" id="{6240372D-9AAA-3389-5C2E-A92065E7FD50}"/>
                  </a:ext>
                </a:extLst>
              </p:cNvPr>
              <p:cNvSpPr/>
              <p:nvPr/>
            </p:nvSpPr>
            <p:spPr>
              <a:xfrm>
                <a:off x="10093231" y="5771891"/>
                <a:ext cx="86902" cy="60081"/>
              </a:xfrm>
              <a:custGeom>
                <a:avLst/>
                <a:gdLst>
                  <a:gd name="connsiteX0" fmla="*/ 0 w 86902"/>
                  <a:gd name="connsiteY0" fmla="*/ 7510 h 60081"/>
                  <a:gd name="connsiteX1" fmla="*/ 920 w 86902"/>
                  <a:gd name="connsiteY1" fmla="*/ 0 h 60081"/>
                  <a:gd name="connsiteX2" fmla="*/ 86903 w 86902"/>
                  <a:gd name="connsiteY2" fmla="*/ 7357 h 60081"/>
                  <a:gd name="connsiteX3" fmla="*/ 80160 w 86902"/>
                  <a:gd name="connsiteY3" fmla="*/ 60081 h 60081"/>
                  <a:gd name="connsiteX4" fmla="*/ 71576 w 86902"/>
                  <a:gd name="connsiteY4" fmla="*/ 59468 h 60081"/>
                  <a:gd name="connsiteX5" fmla="*/ 77400 w 86902"/>
                  <a:gd name="connsiteY5" fmla="*/ 14101 h 60081"/>
                  <a:gd name="connsiteX6" fmla="*/ 0 w 86902"/>
                  <a:gd name="connsiteY6" fmla="*/ 7510 h 6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60081">
                    <a:moveTo>
                      <a:pt x="0" y="7510"/>
                    </a:moveTo>
                    <a:lnTo>
                      <a:pt x="920" y="0"/>
                    </a:lnTo>
                    <a:lnTo>
                      <a:pt x="86903" y="7357"/>
                    </a:lnTo>
                    <a:lnTo>
                      <a:pt x="80160" y="60081"/>
                    </a:lnTo>
                    <a:lnTo>
                      <a:pt x="71576" y="59468"/>
                    </a:lnTo>
                    <a:lnTo>
                      <a:pt x="77400" y="14101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38" name="Vrije vorm: vorm 2037">
                <a:extLst>
                  <a:ext uri="{FF2B5EF4-FFF2-40B4-BE49-F238E27FC236}">
                    <a16:creationId xmlns:a16="http://schemas.microsoft.com/office/drawing/2014/main" id="{676AFF00-4F96-730C-4AD3-8ED8CE185B4E}"/>
                  </a:ext>
                </a:extLst>
              </p:cNvPr>
              <p:cNvSpPr/>
              <p:nvPr/>
            </p:nvSpPr>
            <p:spPr>
              <a:xfrm>
                <a:off x="10199140" y="5717021"/>
                <a:ext cx="86902" cy="59927"/>
              </a:xfrm>
              <a:custGeom>
                <a:avLst/>
                <a:gdLst>
                  <a:gd name="connsiteX0" fmla="*/ 77247 w 86902"/>
                  <a:gd name="connsiteY0" fmla="*/ 13947 h 59927"/>
                  <a:gd name="connsiteX1" fmla="*/ 0 w 86902"/>
                  <a:gd name="connsiteY1" fmla="*/ 7510 h 59927"/>
                  <a:gd name="connsiteX2" fmla="*/ 1073 w 86902"/>
                  <a:gd name="connsiteY2" fmla="*/ 0 h 59927"/>
                  <a:gd name="connsiteX3" fmla="*/ 86903 w 86902"/>
                  <a:gd name="connsiteY3" fmla="*/ 7357 h 59927"/>
                  <a:gd name="connsiteX4" fmla="*/ 80312 w 86902"/>
                  <a:gd name="connsiteY4" fmla="*/ 59928 h 59927"/>
                  <a:gd name="connsiteX5" fmla="*/ 71576 w 86902"/>
                  <a:gd name="connsiteY5" fmla="*/ 59315 h 59927"/>
                  <a:gd name="connsiteX6" fmla="*/ 77247 w 86902"/>
                  <a:gd name="connsiteY6" fmla="*/ 13947 h 59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59927">
                    <a:moveTo>
                      <a:pt x="77247" y="13947"/>
                    </a:moveTo>
                    <a:lnTo>
                      <a:pt x="0" y="7510"/>
                    </a:lnTo>
                    <a:lnTo>
                      <a:pt x="1073" y="0"/>
                    </a:lnTo>
                    <a:lnTo>
                      <a:pt x="86903" y="7357"/>
                    </a:lnTo>
                    <a:lnTo>
                      <a:pt x="80312" y="59928"/>
                    </a:lnTo>
                    <a:lnTo>
                      <a:pt x="71576" y="59315"/>
                    </a:lnTo>
                    <a:lnTo>
                      <a:pt x="77247" y="13947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39" name="Vrije vorm: vorm 2038">
                <a:extLst>
                  <a:ext uri="{FF2B5EF4-FFF2-40B4-BE49-F238E27FC236}">
                    <a16:creationId xmlns:a16="http://schemas.microsoft.com/office/drawing/2014/main" id="{BA25F4BF-1C51-BDB1-ECF4-DFB23DE994BF}"/>
                  </a:ext>
                </a:extLst>
              </p:cNvPr>
              <p:cNvSpPr/>
              <p:nvPr/>
            </p:nvSpPr>
            <p:spPr>
              <a:xfrm>
                <a:off x="10191016" y="5780168"/>
                <a:ext cx="87056" cy="59621"/>
              </a:xfrm>
              <a:custGeom>
                <a:avLst/>
                <a:gdLst>
                  <a:gd name="connsiteX0" fmla="*/ 0 w 87056"/>
                  <a:gd name="connsiteY0" fmla="*/ 7510 h 59621"/>
                  <a:gd name="connsiteX1" fmla="*/ 920 w 87056"/>
                  <a:gd name="connsiteY1" fmla="*/ 0 h 59621"/>
                  <a:gd name="connsiteX2" fmla="*/ 87056 w 87056"/>
                  <a:gd name="connsiteY2" fmla="*/ 7204 h 59621"/>
                  <a:gd name="connsiteX3" fmla="*/ 80619 w 87056"/>
                  <a:gd name="connsiteY3" fmla="*/ 59621 h 59621"/>
                  <a:gd name="connsiteX4" fmla="*/ 72036 w 87056"/>
                  <a:gd name="connsiteY4" fmla="*/ 58855 h 59621"/>
                  <a:gd name="connsiteX5" fmla="*/ 77554 w 87056"/>
                  <a:gd name="connsiteY5" fmla="*/ 13947 h 59621"/>
                  <a:gd name="connsiteX6" fmla="*/ 0 w 87056"/>
                  <a:gd name="connsiteY6" fmla="*/ 7510 h 59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056" h="59621">
                    <a:moveTo>
                      <a:pt x="0" y="7510"/>
                    </a:moveTo>
                    <a:lnTo>
                      <a:pt x="920" y="0"/>
                    </a:lnTo>
                    <a:lnTo>
                      <a:pt x="87056" y="7204"/>
                    </a:lnTo>
                    <a:lnTo>
                      <a:pt x="80619" y="59621"/>
                    </a:lnTo>
                    <a:lnTo>
                      <a:pt x="72036" y="58855"/>
                    </a:lnTo>
                    <a:lnTo>
                      <a:pt x="77554" y="13947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0" name="Vrije vorm: vorm 2039">
                <a:extLst>
                  <a:ext uri="{FF2B5EF4-FFF2-40B4-BE49-F238E27FC236}">
                    <a16:creationId xmlns:a16="http://schemas.microsoft.com/office/drawing/2014/main" id="{F54C5769-238B-E0EF-7F1E-BC74E253AB19}"/>
                  </a:ext>
                </a:extLst>
              </p:cNvPr>
              <p:cNvSpPr/>
              <p:nvPr/>
            </p:nvSpPr>
            <p:spPr>
              <a:xfrm>
                <a:off x="10100895" y="5708592"/>
                <a:ext cx="87209" cy="60234"/>
              </a:xfrm>
              <a:custGeom>
                <a:avLst/>
                <a:gdLst>
                  <a:gd name="connsiteX0" fmla="*/ 71883 w 87209"/>
                  <a:gd name="connsiteY0" fmla="*/ 59468 h 60234"/>
                  <a:gd name="connsiteX1" fmla="*/ 77707 w 87209"/>
                  <a:gd name="connsiteY1" fmla="*/ 14101 h 60234"/>
                  <a:gd name="connsiteX2" fmla="*/ 0 w 87209"/>
                  <a:gd name="connsiteY2" fmla="*/ 7510 h 60234"/>
                  <a:gd name="connsiteX3" fmla="*/ 1073 w 87209"/>
                  <a:gd name="connsiteY3" fmla="*/ 0 h 60234"/>
                  <a:gd name="connsiteX4" fmla="*/ 87210 w 87209"/>
                  <a:gd name="connsiteY4" fmla="*/ 7357 h 60234"/>
                  <a:gd name="connsiteX5" fmla="*/ 80466 w 87209"/>
                  <a:gd name="connsiteY5" fmla="*/ 60235 h 60234"/>
                  <a:gd name="connsiteX6" fmla="*/ 71883 w 87209"/>
                  <a:gd name="connsiteY6" fmla="*/ 59468 h 6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209" h="60234">
                    <a:moveTo>
                      <a:pt x="71883" y="59468"/>
                    </a:moveTo>
                    <a:lnTo>
                      <a:pt x="77707" y="14101"/>
                    </a:lnTo>
                    <a:lnTo>
                      <a:pt x="0" y="7510"/>
                    </a:lnTo>
                    <a:lnTo>
                      <a:pt x="1073" y="0"/>
                    </a:lnTo>
                    <a:lnTo>
                      <a:pt x="87210" y="7357"/>
                    </a:lnTo>
                    <a:lnTo>
                      <a:pt x="80466" y="60235"/>
                    </a:lnTo>
                    <a:lnTo>
                      <a:pt x="71883" y="59468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041" name="Graphic 1454">
              <a:extLst>
                <a:ext uri="{FF2B5EF4-FFF2-40B4-BE49-F238E27FC236}">
                  <a16:creationId xmlns:a16="http://schemas.microsoft.com/office/drawing/2014/main" id="{6435F3D2-4E7E-7806-DF45-FE2EFBB073D1}"/>
                </a:ext>
              </a:extLst>
            </p:cNvPr>
            <p:cNvGrpSpPr/>
            <p:nvPr/>
          </p:nvGrpSpPr>
          <p:grpSpPr>
            <a:xfrm>
              <a:off x="9179447" y="5491023"/>
              <a:ext cx="364931" cy="440880"/>
              <a:chOff x="9179447" y="5491023"/>
              <a:chExt cx="364931" cy="440880"/>
            </a:xfrm>
          </p:grpSpPr>
          <p:sp>
            <p:nvSpPr>
              <p:cNvPr id="2042" name="Vrije vorm: vorm 2041">
                <a:extLst>
                  <a:ext uri="{FF2B5EF4-FFF2-40B4-BE49-F238E27FC236}">
                    <a16:creationId xmlns:a16="http://schemas.microsoft.com/office/drawing/2014/main" id="{090AF027-975C-67A5-19EF-584626A40B73}"/>
                  </a:ext>
                </a:extLst>
              </p:cNvPr>
              <p:cNvSpPr/>
              <p:nvPr/>
            </p:nvSpPr>
            <p:spPr>
              <a:xfrm>
                <a:off x="9179600" y="5491023"/>
                <a:ext cx="364777" cy="440880"/>
              </a:xfrm>
              <a:custGeom>
                <a:avLst/>
                <a:gdLst>
                  <a:gd name="connsiteX0" fmla="*/ 0 w 364777"/>
                  <a:gd name="connsiteY0" fmla="*/ 111967 h 440880"/>
                  <a:gd name="connsiteX1" fmla="*/ 192044 w 364777"/>
                  <a:gd name="connsiteY1" fmla="*/ 1001 h 440880"/>
                  <a:gd name="connsiteX2" fmla="*/ 192044 w 364777"/>
                  <a:gd name="connsiteY2" fmla="*/ 1001 h 440880"/>
                  <a:gd name="connsiteX3" fmla="*/ 192812 w 364777"/>
                  <a:gd name="connsiteY3" fmla="*/ 1001 h 440880"/>
                  <a:gd name="connsiteX4" fmla="*/ 193578 w 364777"/>
                  <a:gd name="connsiteY4" fmla="*/ 1001 h 440880"/>
                  <a:gd name="connsiteX5" fmla="*/ 193578 w 364777"/>
                  <a:gd name="connsiteY5" fmla="*/ 1001 h 440880"/>
                  <a:gd name="connsiteX6" fmla="*/ 364778 w 364777"/>
                  <a:gd name="connsiteY6" fmla="*/ 142008 h 440880"/>
                  <a:gd name="connsiteX7" fmla="*/ 319717 w 364777"/>
                  <a:gd name="connsiteY7" fmla="*/ 440881 h 440880"/>
                  <a:gd name="connsiteX8" fmla="*/ 158480 w 364777"/>
                  <a:gd name="connsiteY8" fmla="*/ 425247 h 440880"/>
                  <a:gd name="connsiteX9" fmla="*/ 158480 w 364777"/>
                  <a:gd name="connsiteY9" fmla="*/ 425247 h 440880"/>
                  <a:gd name="connsiteX10" fmla="*/ 157713 w 364777"/>
                  <a:gd name="connsiteY10" fmla="*/ 425247 h 440880"/>
                  <a:gd name="connsiteX11" fmla="*/ 156946 w 364777"/>
                  <a:gd name="connsiteY11" fmla="*/ 425247 h 440880"/>
                  <a:gd name="connsiteX12" fmla="*/ 17319 w 364777"/>
                  <a:gd name="connsiteY12" fmla="*/ 412679 h 440880"/>
                  <a:gd name="connsiteX13" fmla="*/ 0 w 364777"/>
                  <a:gd name="connsiteY13" fmla="*/ 111814 h 44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777" h="440880">
                    <a:moveTo>
                      <a:pt x="0" y="111967"/>
                    </a:moveTo>
                    <a:cubicBezTo>
                      <a:pt x="0" y="111967"/>
                      <a:pt x="20691" y="-12334"/>
                      <a:pt x="192044" y="1001"/>
                    </a:cubicBezTo>
                    <a:lnTo>
                      <a:pt x="192044" y="1001"/>
                    </a:lnTo>
                    <a:cubicBezTo>
                      <a:pt x="192044" y="1001"/>
                      <a:pt x="192658" y="1001"/>
                      <a:pt x="192812" y="1001"/>
                    </a:cubicBezTo>
                    <a:cubicBezTo>
                      <a:pt x="193117" y="1001"/>
                      <a:pt x="193424" y="1001"/>
                      <a:pt x="193578" y="1001"/>
                    </a:cubicBezTo>
                    <a:lnTo>
                      <a:pt x="193578" y="1001"/>
                    </a:lnTo>
                    <a:cubicBezTo>
                      <a:pt x="364778" y="16021"/>
                      <a:pt x="364778" y="142008"/>
                      <a:pt x="364778" y="142008"/>
                    </a:cubicBezTo>
                    <a:lnTo>
                      <a:pt x="319717" y="440881"/>
                    </a:lnTo>
                    <a:lnTo>
                      <a:pt x="158480" y="425247"/>
                    </a:lnTo>
                    <a:lnTo>
                      <a:pt x="158480" y="425247"/>
                    </a:lnTo>
                    <a:cubicBezTo>
                      <a:pt x="158480" y="425247"/>
                      <a:pt x="157713" y="425247"/>
                      <a:pt x="157713" y="425247"/>
                    </a:cubicBezTo>
                    <a:lnTo>
                      <a:pt x="156946" y="425247"/>
                    </a:lnTo>
                    <a:cubicBezTo>
                      <a:pt x="156946" y="425247"/>
                      <a:pt x="17319" y="412679"/>
                      <a:pt x="17319" y="412679"/>
                    </a:cubicBezTo>
                    <a:lnTo>
                      <a:pt x="0" y="111814"/>
                    </a:lnTo>
                    <a:close/>
                  </a:path>
                </a:pathLst>
              </a:custGeom>
              <a:gradFill>
                <a:gsLst>
                  <a:gs pos="0">
                    <a:srgbClr val="9E6D1A"/>
                  </a:gs>
                  <a:gs pos="50000">
                    <a:srgbClr val="BD7B23"/>
                  </a:gs>
                  <a:gs pos="100000">
                    <a:srgbClr val="DD8A2C"/>
                  </a:gs>
                </a:gsLst>
                <a:lin ang="17320529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3" name="Vrije vorm: vorm 2042">
                <a:extLst>
                  <a:ext uri="{FF2B5EF4-FFF2-40B4-BE49-F238E27FC236}">
                    <a16:creationId xmlns:a16="http://schemas.microsoft.com/office/drawing/2014/main" id="{BFE185D6-F2C1-0F7A-74F7-764645909D8D}"/>
                  </a:ext>
                </a:extLst>
              </p:cNvPr>
              <p:cNvSpPr/>
              <p:nvPr/>
            </p:nvSpPr>
            <p:spPr>
              <a:xfrm>
                <a:off x="9179447" y="5491025"/>
                <a:ext cx="243696" cy="416968"/>
              </a:xfrm>
              <a:custGeom>
                <a:avLst/>
                <a:gdLst>
                  <a:gd name="connsiteX0" fmla="*/ 153 w 243696"/>
                  <a:gd name="connsiteY0" fmla="*/ 112271 h 416968"/>
                  <a:gd name="connsiteX1" fmla="*/ 192198 w 243696"/>
                  <a:gd name="connsiteY1" fmla="*/ 999 h 416968"/>
                  <a:gd name="connsiteX2" fmla="*/ 192198 w 243696"/>
                  <a:gd name="connsiteY2" fmla="*/ 999 h 416968"/>
                  <a:gd name="connsiteX3" fmla="*/ 192965 w 243696"/>
                  <a:gd name="connsiteY3" fmla="*/ 999 h 416968"/>
                  <a:gd name="connsiteX4" fmla="*/ 193731 w 243696"/>
                  <a:gd name="connsiteY4" fmla="*/ 999 h 416968"/>
                  <a:gd name="connsiteX5" fmla="*/ 193731 w 243696"/>
                  <a:gd name="connsiteY5" fmla="*/ 999 h 416968"/>
                  <a:gd name="connsiteX6" fmla="*/ 243697 w 243696"/>
                  <a:gd name="connsiteY6" fmla="*/ 9582 h 416968"/>
                  <a:gd name="connsiteX7" fmla="*/ 229595 w 243696"/>
                  <a:gd name="connsiteY7" fmla="*/ 8049 h 416968"/>
                  <a:gd name="connsiteX8" fmla="*/ 229595 w 243696"/>
                  <a:gd name="connsiteY8" fmla="*/ 8049 h 416968"/>
                  <a:gd name="connsiteX9" fmla="*/ 228676 w 243696"/>
                  <a:gd name="connsiteY9" fmla="*/ 8049 h 416968"/>
                  <a:gd name="connsiteX10" fmla="*/ 227910 w 243696"/>
                  <a:gd name="connsiteY10" fmla="*/ 8049 h 416968"/>
                  <a:gd name="connsiteX11" fmla="*/ 227910 w 243696"/>
                  <a:gd name="connsiteY11" fmla="*/ 8049 h 416968"/>
                  <a:gd name="connsiteX12" fmla="*/ 35865 w 243696"/>
                  <a:gd name="connsiteY12" fmla="*/ 119475 h 416968"/>
                  <a:gd name="connsiteX13" fmla="*/ 52878 w 243696"/>
                  <a:gd name="connsiteY13" fmla="*/ 416968 h 416968"/>
                  <a:gd name="connsiteX14" fmla="*/ 17319 w 243696"/>
                  <a:gd name="connsiteY14" fmla="*/ 413750 h 416968"/>
                  <a:gd name="connsiteX15" fmla="*/ 0 w 243696"/>
                  <a:gd name="connsiteY15" fmla="*/ 112424 h 416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3696" h="416968">
                    <a:moveTo>
                      <a:pt x="153" y="112271"/>
                    </a:moveTo>
                    <a:cubicBezTo>
                      <a:pt x="153" y="112271"/>
                      <a:pt x="20998" y="-12336"/>
                      <a:pt x="192198" y="999"/>
                    </a:cubicBezTo>
                    <a:lnTo>
                      <a:pt x="192198" y="999"/>
                    </a:lnTo>
                    <a:cubicBezTo>
                      <a:pt x="192198" y="999"/>
                      <a:pt x="192812" y="999"/>
                      <a:pt x="192965" y="999"/>
                    </a:cubicBezTo>
                    <a:cubicBezTo>
                      <a:pt x="193271" y="999"/>
                      <a:pt x="193578" y="999"/>
                      <a:pt x="193731" y="999"/>
                    </a:cubicBezTo>
                    <a:lnTo>
                      <a:pt x="193731" y="999"/>
                    </a:lnTo>
                    <a:cubicBezTo>
                      <a:pt x="212429" y="2685"/>
                      <a:pt x="228829" y="5750"/>
                      <a:pt x="243697" y="9582"/>
                    </a:cubicBezTo>
                    <a:cubicBezTo>
                      <a:pt x="239099" y="8968"/>
                      <a:pt x="234500" y="8509"/>
                      <a:pt x="229595" y="8049"/>
                    </a:cubicBezTo>
                    <a:lnTo>
                      <a:pt x="229595" y="8049"/>
                    </a:lnTo>
                    <a:cubicBezTo>
                      <a:pt x="229595" y="8049"/>
                      <a:pt x="228983" y="8049"/>
                      <a:pt x="228676" y="8049"/>
                    </a:cubicBezTo>
                    <a:cubicBezTo>
                      <a:pt x="228370" y="8049"/>
                      <a:pt x="228216" y="8049"/>
                      <a:pt x="227910" y="8049"/>
                    </a:cubicBezTo>
                    <a:lnTo>
                      <a:pt x="227910" y="8049"/>
                    </a:lnTo>
                    <a:cubicBezTo>
                      <a:pt x="56556" y="-5285"/>
                      <a:pt x="35865" y="119475"/>
                      <a:pt x="35865" y="119475"/>
                    </a:cubicBezTo>
                    <a:lnTo>
                      <a:pt x="52878" y="416968"/>
                    </a:lnTo>
                    <a:lnTo>
                      <a:pt x="17319" y="413750"/>
                    </a:lnTo>
                    <a:lnTo>
                      <a:pt x="0" y="112424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4" name="Vrije vorm: vorm 2043">
                <a:extLst>
                  <a:ext uri="{FF2B5EF4-FFF2-40B4-BE49-F238E27FC236}">
                    <a16:creationId xmlns:a16="http://schemas.microsoft.com/office/drawing/2014/main" id="{8B00B871-EDEB-3524-296D-DE23C458111C}"/>
                  </a:ext>
                </a:extLst>
              </p:cNvPr>
              <p:cNvSpPr/>
              <p:nvPr/>
            </p:nvSpPr>
            <p:spPr>
              <a:xfrm>
                <a:off x="9303768" y="5566242"/>
                <a:ext cx="123742" cy="83494"/>
              </a:xfrm>
              <a:custGeom>
                <a:avLst/>
                <a:gdLst>
                  <a:gd name="connsiteX0" fmla="*/ 132 w 123742"/>
                  <a:gd name="connsiteY0" fmla="*/ 24793 h 83494"/>
                  <a:gd name="connsiteX1" fmla="*/ 34924 w 123742"/>
                  <a:gd name="connsiteY1" fmla="*/ 116 h 83494"/>
                  <a:gd name="connsiteX2" fmla="*/ 35997 w 123742"/>
                  <a:gd name="connsiteY2" fmla="*/ 116 h 83494"/>
                  <a:gd name="connsiteX3" fmla="*/ 36610 w 123742"/>
                  <a:gd name="connsiteY3" fmla="*/ 116 h 83494"/>
                  <a:gd name="connsiteX4" fmla="*/ 62972 w 123742"/>
                  <a:gd name="connsiteY4" fmla="*/ 15290 h 83494"/>
                  <a:gd name="connsiteX5" fmla="*/ 91480 w 123742"/>
                  <a:gd name="connsiteY5" fmla="*/ 4561 h 83494"/>
                  <a:gd name="connsiteX6" fmla="*/ 92246 w 123742"/>
                  <a:gd name="connsiteY6" fmla="*/ 4561 h 83494"/>
                  <a:gd name="connsiteX7" fmla="*/ 93319 w 123742"/>
                  <a:gd name="connsiteY7" fmla="*/ 4561 h 83494"/>
                  <a:gd name="connsiteX8" fmla="*/ 123666 w 123742"/>
                  <a:gd name="connsiteY8" fmla="*/ 34602 h 83494"/>
                  <a:gd name="connsiteX9" fmla="*/ 57454 w 123742"/>
                  <a:gd name="connsiteY9" fmla="*/ 83494 h 83494"/>
                  <a:gd name="connsiteX10" fmla="*/ 132 w 123742"/>
                  <a:gd name="connsiteY10" fmla="*/ 24333 h 8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3742" h="83494">
                    <a:moveTo>
                      <a:pt x="132" y="24793"/>
                    </a:moveTo>
                    <a:cubicBezTo>
                      <a:pt x="1358" y="9772"/>
                      <a:pt x="16992" y="-1263"/>
                      <a:pt x="34924" y="116"/>
                    </a:cubicBezTo>
                    <a:cubicBezTo>
                      <a:pt x="35231" y="116"/>
                      <a:pt x="35690" y="116"/>
                      <a:pt x="35997" y="116"/>
                    </a:cubicBezTo>
                    <a:cubicBezTo>
                      <a:pt x="36303" y="116"/>
                      <a:pt x="36456" y="116"/>
                      <a:pt x="36610" y="116"/>
                    </a:cubicBezTo>
                    <a:cubicBezTo>
                      <a:pt x="48258" y="1036"/>
                      <a:pt x="57914" y="7167"/>
                      <a:pt x="62972" y="15290"/>
                    </a:cubicBezTo>
                    <a:cubicBezTo>
                      <a:pt x="69409" y="8086"/>
                      <a:pt x="79832" y="3642"/>
                      <a:pt x="91480" y="4561"/>
                    </a:cubicBezTo>
                    <a:cubicBezTo>
                      <a:pt x="91787" y="4561"/>
                      <a:pt x="91939" y="4561"/>
                      <a:pt x="92246" y="4561"/>
                    </a:cubicBezTo>
                    <a:cubicBezTo>
                      <a:pt x="92553" y="4561"/>
                      <a:pt x="92859" y="4561"/>
                      <a:pt x="93319" y="4561"/>
                    </a:cubicBezTo>
                    <a:cubicBezTo>
                      <a:pt x="111251" y="6094"/>
                      <a:pt x="124892" y="19428"/>
                      <a:pt x="123666" y="34602"/>
                    </a:cubicBezTo>
                    <a:cubicBezTo>
                      <a:pt x="123666" y="34602"/>
                      <a:pt x="123053" y="72919"/>
                      <a:pt x="57454" y="83494"/>
                    </a:cubicBezTo>
                    <a:cubicBezTo>
                      <a:pt x="-5539" y="62343"/>
                      <a:pt x="132" y="24333"/>
                      <a:pt x="132" y="243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6E708"/>
                  </a:gs>
                  <a:gs pos="43000">
                    <a:srgbClr val="F7D403"/>
                  </a:gs>
                  <a:gs pos="90000">
                    <a:srgbClr val="F9C400"/>
                  </a:gs>
                </a:gsLst>
                <a:lin ang="11083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5" name="Vrije vorm: vorm 2044">
                <a:extLst>
                  <a:ext uri="{FF2B5EF4-FFF2-40B4-BE49-F238E27FC236}">
                    <a16:creationId xmlns:a16="http://schemas.microsoft.com/office/drawing/2014/main" id="{732A2745-F294-CA22-EF75-B53A9ACB8D98}"/>
                  </a:ext>
                </a:extLst>
              </p:cNvPr>
              <p:cNvSpPr/>
              <p:nvPr/>
            </p:nvSpPr>
            <p:spPr>
              <a:xfrm>
                <a:off x="9303462" y="5566217"/>
                <a:ext cx="97610" cy="83979"/>
              </a:xfrm>
              <a:custGeom>
                <a:avLst/>
                <a:gdLst>
                  <a:gd name="connsiteX0" fmla="*/ 57608 w 97610"/>
                  <a:gd name="connsiteY0" fmla="*/ 83980 h 83979"/>
                  <a:gd name="connsiteX1" fmla="*/ 62665 w 97610"/>
                  <a:gd name="connsiteY1" fmla="*/ 83060 h 83979"/>
                  <a:gd name="connsiteX2" fmla="*/ 10247 w 97610"/>
                  <a:gd name="connsiteY2" fmla="*/ 25738 h 83979"/>
                  <a:gd name="connsiteX3" fmla="*/ 41054 w 97610"/>
                  <a:gd name="connsiteY3" fmla="*/ 909 h 83979"/>
                  <a:gd name="connsiteX4" fmla="*/ 36762 w 97610"/>
                  <a:gd name="connsiteY4" fmla="*/ 296 h 83979"/>
                  <a:gd name="connsiteX5" fmla="*/ 35996 w 97610"/>
                  <a:gd name="connsiteY5" fmla="*/ 296 h 83979"/>
                  <a:gd name="connsiteX6" fmla="*/ 34923 w 97610"/>
                  <a:gd name="connsiteY6" fmla="*/ 142 h 83979"/>
                  <a:gd name="connsiteX7" fmla="*/ 132 w 97610"/>
                  <a:gd name="connsiteY7" fmla="*/ 24818 h 83979"/>
                  <a:gd name="connsiteX8" fmla="*/ 57454 w 97610"/>
                  <a:gd name="connsiteY8" fmla="*/ 83827 h 83979"/>
                  <a:gd name="connsiteX9" fmla="*/ 63431 w 97610"/>
                  <a:gd name="connsiteY9" fmla="*/ 15469 h 83979"/>
                  <a:gd name="connsiteX10" fmla="*/ 73394 w 97610"/>
                  <a:gd name="connsiteY10" fmla="*/ 16235 h 83979"/>
                  <a:gd name="connsiteX11" fmla="*/ 97610 w 97610"/>
                  <a:gd name="connsiteY11" fmla="*/ 5507 h 83979"/>
                  <a:gd name="connsiteX12" fmla="*/ 93625 w 97610"/>
                  <a:gd name="connsiteY12" fmla="*/ 4893 h 83979"/>
                  <a:gd name="connsiteX13" fmla="*/ 92552 w 97610"/>
                  <a:gd name="connsiteY13" fmla="*/ 4893 h 83979"/>
                  <a:gd name="connsiteX14" fmla="*/ 91786 w 97610"/>
                  <a:gd name="connsiteY14" fmla="*/ 4893 h 83979"/>
                  <a:gd name="connsiteX15" fmla="*/ 68642 w 97610"/>
                  <a:gd name="connsiteY15" fmla="*/ 10718 h 83979"/>
                  <a:gd name="connsiteX16" fmla="*/ 68642 w 97610"/>
                  <a:gd name="connsiteY16" fmla="*/ 10718 h 83979"/>
                  <a:gd name="connsiteX17" fmla="*/ 63278 w 97610"/>
                  <a:gd name="connsiteY17" fmla="*/ 15469 h 8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7610" h="83979">
                    <a:moveTo>
                      <a:pt x="57608" y="83980"/>
                    </a:moveTo>
                    <a:cubicBezTo>
                      <a:pt x="59447" y="83673"/>
                      <a:pt x="61132" y="83367"/>
                      <a:pt x="62665" y="83060"/>
                    </a:cubicBezTo>
                    <a:cubicBezTo>
                      <a:pt x="4883" y="61603"/>
                      <a:pt x="10247" y="25738"/>
                      <a:pt x="10247" y="25738"/>
                    </a:cubicBezTo>
                    <a:cubicBezTo>
                      <a:pt x="11474" y="11791"/>
                      <a:pt x="24808" y="1368"/>
                      <a:pt x="41054" y="909"/>
                    </a:cubicBezTo>
                    <a:cubicBezTo>
                      <a:pt x="39675" y="602"/>
                      <a:pt x="38296" y="449"/>
                      <a:pt x="36762" y="296"/>
                    </a:cubicBezTo>
                    <a:cubicBezTo>
                      <a:pt x="36609" y="296"/>
                      <a:pt x="36303" y="296"/>
                      <a:pt x="35996" y="296"/>
                    </a:cubicBezTo>
                    <a:cubicBezTo>
                      <a:pt x="35689" y="296"/>
                      <a:pt x="35384" y="296"/>
                      <a:pt x="34923" y="142"/>
                    </a:cubicBezTo>
                    <a:cubicBezTo>
                      <a:pt x="16991" y="-1390"/>
                      <a:pt x="1358" y="9645"/>
                      <a:pt x="132" y="24818"/>
                    </a:cubicBezTo>
                    <a:cubicBezTo>
                      <a:pt x="132" y="24818"/>
                      <a:pt x="-5540" y="62676"/>
                      <a:pt x="57454" y="83827"/>
                    </a:cubicBezTo>
                    <a:close/>
                    <a:moveTo>
                      <a:pt x="63431" y="15469"/>
                    </a:moveTo>
                    <a:lnTo>
                      <a:pt x="73394" y="16235"/>
                    </a:lnTo>
                    <a:cubicBezTo>
                      <a:pt x="78911" y="9951"/>
                      <a:pt x="87801" y="5813"/>
                      <a:pt x="97610" y="5507"/>
                    </a:cubicBezTo>
                    <a:cubicBezTo>
                      <a:pt x="96231" y="5200"/>
                      <a:pt x="95004" y="5047"/>
                      <a:pt x="93625" y="4893"/>
                    </a:cubicBezTo>
                    <a:cubicBezTo>
                      <a:pt x="93318" y="4893"/>
                      <a:pt x="93012" y="4893"/>
                      <a:pt x="92552" y="4893"/>
                    </a:cubicBezTo>
                    <a:cubicBezTo>
                      <a:pt x="92399" y="4893"/>
                      <a:pt x="92093" y="4893"/>
                      <a:pt x="91786" y="4893"/>
                    </a:cubicBezTo>
                    <a:cubicBezTo>
                      <a:pt x="83050" y="4127"/>
                      <a:pt x="74926" y="6426"/>
                      <a:pt x="68642" y="10718"/>
                    </a:cubicBezTo>
                    <a:cubicBezTo>
                      <a:pt x="68642" y="10718"/>
                      <a:pt x="68642" y="10718"/>
                      <a:pt x="68642" y="10718"/>
                    </a:cubicBezTo>
                    <a:cubicBezTo>
                      <a:pt x="64964" y="13323"/>
                      <a:pt x="63278" y="15469"/>
                      <a:pt x="63278" y="15469"/>
                    </a:cubicBezTo>
                    <a:close/>
                  </a:path>
                </a:pathLst>
              </a:custGeom>
              <a:solidFill>
                <a:srgbClr val="7E521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6" name="Vrije vorm: vorm 2045">
                <a:extLst>
                  <a:ext uri="{FF2B5EF4-FFF2-40B4-BE49-F238E27FC236}">
                    <a16:creationId xmlns:a16="http://schemas.microsoft.com/office/drawing/2014/main" id="{738C8A1B-C3E2-203E-C5DD-ED02C3C84181}"/>
                  </a:ext>
                </a:extLst>
              </p:cNvPr>
              <p:cNvSpPr/>
              <p:nvPr/>
            </p:nvSpPr>
            <p:spPr>
              <a:xfrm>
                <a:off x="9241214" y="5542602"/>
                <a:ext cx="23296" cy="367077"/>
              </a:xfrm>
              <a:custGeom>
                <a:avLst/>
                <a:gdLst>
                  <a:gd name="connsiteX0" fmla="*/ 0 w 23296"/>
                  <a:gd name="connsiteY0" fmla="*/ 7510 h 367077"/>
                  <a:gd name="connsiteX1" fmla="*/ 17932 w 23296"/>
                  <a:gd name="connsiteY1" fmla="*/ 366618 h 367077"/>
                  <a:gd name="connsiteX2" fmla="*/ 23296 w 23296"/>
                  <a:gd name="connsiteY2" fmla="*/ 367077 h 367077"/>
                  <a:gd name="connsiteX3" fmla="*/ 4751 w 23296"/>
                  <a:gd name="connsiteY3" fmla="*/ 0 h 367077"/>
                  <a:gd name="connsiteX4" fmla="*/ 306 w 23296"/>
                  <a:gd name="connsiteY4" fmla="*/ 4138 h 367077"/>
                  <a:gd name="connsiteX5" fmla="*/ 0 w 23296"/>
                  <a:gd name="connsiteY5" fmla="*/ 7510 h 36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296" h="367077">
                    <a:moveTo>
                      <a:pt x="0" y="7510"/>
                    </a:moveTo>
                    <a:lnTo>
                      <a:pt x="17932" y="366618"/>
                    </a:lnTo>
                    <a:lnTo>
                      <a:pt x="23296" y="367077"/>
                    </a:lnTo>
                    <a:lnTo>
                      <a:pt x="4751" y="0"/>
                    </a:lnTo>
                    <a:lnTo>
                      <a:pt x="306" y="4138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7" name="Vrije vorm: vorm 2046">
                <a:extLst>
                  <a:ext uri="{FF2B5EF4-FFF2-40B4-BE49-F238E27FC236}">
                    <a16:creationId xmlns:a16="http://schemas.microsoft.com/office/drawing/2014/main" id="{3B9823B7-93C5-010D-EDD3-671E1DF9987B}"/>
                  </a:ext>
                </a:extLst>
              </p:cNvPr>
              <p:cNvSpPr/>
              <p:nvPr/>
            </p:nvSpPr>
            <p:spPr>
              <a:xfrm>
                <a:off x="9295931" y="5508423"/>
                <a:ext cx="8888" cy="405700"/>
              </a:xfrm>
              <a:custGeom>
                <a:avLst/>
                <a:gdLst>
                  <a:gd name="connsiteX0" fmla="*/ 0 w 8888"/>
                  <a:gd name="connsiteY0" fmla="*/ 4138 h 405700"/>
                  <a:gd name="connsiteX1" fmla="*/ 2145 w 8888"/>
                  <a:gd name="connsiteY1" fmla="*/ 405241 h 405700"/>
                  <a:gd name="connsiteX2" fmla="*/ 8889 w 8888"/>
                  <a:gd name="connsiteY2" fmla="*/ 405701 h 405700"/>
                  <a:gd name="connsiteX3" fmla="*/ 5671 w 8888"/>
                  <a:gd name="connsiteY3" fmla="*/ 0 h 405700"/>
                  <a:gd name="connsiteX4" fmla="*/ 0 w 8888"/>
                  <a:gd name="connsiteY4" fmla="*/ 4138 h 40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88" h="405700">
                    <a:moveTo>
                      <a:pt x="0" y="4138"/>
                    </a:moveTo>
                    <a:lnTo>
                      <a:pt x="2145" y="405241"/>
                    </a:lnTo>
                    <a:lnTo>
                      <a:pt x="8889" y="405701"/>
                    </a:lnTo>
                    <a:lnTo>
                      <a:pt x="5671" y="0"/>
                    </a:lnTo>
                    <a:lnTo>
                      <a:pt x="0" y="4138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8" name="Vrije vorm: vorm 2047">
                <a:extLst>
                  <a:ext uri="{FF2B5EF4-FFF2-40B4-BE49-F238E27FC236}">
                    <a16:creationId xmlns:a16="http://schemas.microsoft.com/office/drawing/2014/main" id="{B14755D0-DDA4-7741-FED6-E018E7BD5FDA}"/>
                  </a:ext>
                </a:extLst>
              </p:cNvPr>
              <p:cNvSpPr/>
              <p:nvPr/>
            </p:nvSpPr>
            <p:spPr>
              <a:xfrm>
                <a:off x="9445061" y="5555017"/>
                <a:ext cx="72955" cy="368916"/>
              </a:xfrm>
              <a:custGeom>
                <a:avLst/>
                <a:gdLst>
                  <a:gd name="connsiteX0" fmla="*/ 72649 w 72955"/>
                  <a:gd name="connsiteY0" fmla="*/ 8430 h 368916"/>
                  <a:gd name="connsiteX1" fmla="*/ 5978 w 72955"/>
                  <a:gd name="connsiteY1" fmla="*/ 368916 h 368916"/>
                  <a:gd name="connsiteX2" fmla="*/ 0 w 72955"/>
                  <a:gd name="connsiteY2" fmla="*/ 368303 h 368916"/>
                  <a:gd name="connsiteX3" fmla="*/ 68817 w 72955"/>
                  <a:gd name="connsiteY3" fmla="*/ 0 h 368916"/>
                  <a:gd name="connsiteX4" fmla="*/ 72956 w 72955"/>
                  <a:gd name="connsiteY4" fmla="*/ 4904 h 368916"/>
                  <a:gd name="connsiteX5" fmla="*/ 72649 w 72955"/>
                  <a:gd name="connsiteY5" fmla="*/ 8430 h 368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955" h="368916">
                    <a:moveTo>
                      <a:pt x="72649" y="8430"/>
                    </a:moveTo>
                    <a:lnTo>
                      <a:pt x="5978" y="368916"/>
                    </a:lnTo>
                    <a:lnTo>
                      <a:pt x="0" y="368303"/>
                    </a:lnTo>
                    <a:lnTo>
                      <a:pt x="68817" y="0"/>
                    </a:lnTo>
                    <a:lnTo>
                      <a:pt x="72956" y="4904"/>
                    </a:lnTo>
                    <a:lnTo>
                      <a:pt x="72649" y="8430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9" name="Vrije vorm: vorm 2048">
                <a:extLst>
                  <a:ext uri="{FF2B5EF4-FFF2-40B4-BE49-F238E27FC236}">
                    <a16:creationId xmlns:a16="http://schemas.microsoft.com/office/drawing/2014/main" id="{0B4B2E3E-B38D-1427-330C-347803C8AA9F}"/>
                  </a:ext>
                </a:extLst>
              </p:cNvPr>
              <p:cNvSpPr/>
              <p:nvPr/>
            </p:nvSpPr>
            <p:spPr>
              <a:xfrm>
                <a:off x="9389271" y="5513635"/>
                <a:ext cx="77400" cy="408000"/>
              </a:xfrm>
              <a:custGeom>
                <a:avLst/>
                <a:gdLst>
                  <a:gd name="connsiteX0" fmla="*/ 77400 w 77400"/>
                  <a:gd name="connsiteY0" fmla="*/ 5058 h 408000"/>
                  <a:gd name="connsiteX1" fmla="*/ 7051 w 77400"/>
                  <a:gd name="connsiteY1" fmla="*/ 408000 h 408000"/>
                  <a:gd name="connsiteX2" fmla="*/ 0 w 77400"/>
                  <a:gd name="connsiteY2" fmla="*/ 407540 h 408000"/>
                  <a:gd name="connsiteX3" fmla="*/ 72190 w 77400"/>
                  <a:gd name="connsiteY3" fmla="*/ 0 h 408000"/>
                  <a:gd name="connsiteX4" fmla="*/ 77400 w 77400"/>
                  <a:gd name="connsiteY4" fmla="*/ 5058 h 40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00" h="408000">
                    <a:moveTo>
                      <a:pt x="77400" y="5058"/>
                    </a:moveTo>
                    <a:lnTo>
                      <a:pt x="7051" y="408000"/>
                    </a:lnTo>
                    <a:lnTo>
                      <a:pt x="0" y="407540"/>
                    </a:lnTo>
                    <a:lnTo>
                      <a:pt x="72190" y="0"/>
                    </a:lnTo>
                    <a:lnTo>
                      <a:pt x="77400" y="5058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50" name="Vrije vorm: vorm 2049">
                <a:extLst>
                  <a:ext uri="{FF2B5EF4-FFF2-40B4-BE49-F238E27FC236}">
                    <a16:creationId xmlns:a16="http://schemas.microsoft.com/office/drawing/2014/main" id="{E6B483FD-AC2E-68A8-96CC-F7DE126D2A38}"/>
                  </a:ext>
                </a:extLst>
              </p:cNvPr>
              <p:cNvSpPr/>
              <p:nvPr/>
            </p:nvSpPr>
            <p:spPr>
              <a:xfrm>
                <a:off x="9338539" y="5647591"/>
                <a:ext cx="28661" cy="269905"/>
              </a:xfrm>
              <a:custGeom>
                <a:avLst/>
                <a:gdLst>
                  <a:gd name="connsiteX0" fmla="*/ 6744 w 28661"/>
                  <a:gd name="connsiteY0" fmla="*/ 269905 h 269905"/>
                  <a:gd name="connsiteX1" fmla="*/ 28661 w 28661"/>
                  <a:gd name="connsiteY1" fmla="*/ 3219 h 269905"/>
                  <a:gd name="connsiteX2" fmla="*/ 22224 w 28661"/>
                  <a:gd name="connsiteY2" fmla="*/ 0 h 269905"/>
                  <a:gd name="connsiteX3" fmla="*/ 0 w 28661"/>
                  <a:gd name="connsiteY3" fmla="*/ 268832 h 269905"/>
                  <a:gd name="connsiteX4" fmla="*/ 6744 w 28661"/>
                  <a:gd name="connsiteY4" fmla="*/ 269905 h 269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61" h="269905">
                    <a:moveTo>
                      <a:pt x="6744" y="269905"/>
                    </a:moveTo>
                    <a:lnTo>
                      <a:pt x="28661" y="3219"/>
                    </a:lnTo>
                    <a:lnTo>
                      <a:pt x="22224" y="0"/>
                    </a:lnTo>
                    <a:lnTo>
                      <a:pt x="0" y="268832"/>
                    </a:lnTo>
                    <a:lnTo>
                      <a:pt x="6744" y="269905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51" name="Vrije vorm: vorm 2050">
                <a:extLst>
                  <a:ext uri="{FF2B5EF4-FFF2-40B4-BE49-F238E27FC236}">
                    <a16:creationId xmlns:a16="http://schemas.microsoft.com/office/drawing/2014/main" id="{F287E313-2CFE-05AA-86F2-0D8E6D559536}"/>
                  </a:ext>
                </a:extLst>
              </p:cNvPr>
              <p:cNvSpPr/>
              <p:nvPr/>
            </p:nvSpPr>
            <p:spPr>
              <a:xfrm>
                <a:off x="9369039" y="5492943"/>
                <a:ext cx="13947" cy="87056"/>
              </a:xfrm>
              <a:custGeom>
                <a:avLst/>
                <a:gdLst>
                  <a:gd name="connsiteX0" fmla="*/ 6897 w 13947"/>
                  <a:gd name="connsiteY0" fmla="*/ 85370 h 87056"/>
                  <a:gd name="connsiteX1" fmla="*/ 13948 w 13947"/>
                  <a:gd name="connsiteY1" fmla="*/ 613 h 87056"/>
                  <a:gd name="connsiteX2" fmla="*/ 7204 w 13947"/>
                  <a:gd name="connsiteY2" fmla="*/ 0 h 87056"/>
                  <a:gd name="connsiteX3" fmla="*/ 0 w 13947"/>
                  <a:gd name="connsiteY3" fmla="*/ 87056 h 87056"/>
                  <a:gd name="connsiteX4" fmla="*/ 6897 w 13947"/>
                  <a:gd name="connsiteY4" fmla="*/ 85370 h 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7" h="87056">
                    <a:moveTo>
                      <a:pt x="6897" y="85370"/>
                    </a:moveTo>
                    <a:lnTo>
                      <a:pt x="13948" y="613"/>
                    </a:lnTo>
                    <a:lnTo>
                      <a:pt x="7204" y="0"/>
                    </a:lnTo>
                    <a:lnTo>
                      <a:pt x="0" y="87056"/>
                    </a:lnTo>
                    <a:lnTo>
                      <a:pt x="6897" y="85370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52" name="Vrije vorm: vorm 2051">
                <a:extLst>
                  <a:ext uri="{FF2B5EF4-FFF2-40B4-BE49-F238E27FC236}">
                    <a16:creationId xmlns:a16="http://schemas.microsoft.com/office/drawing/2014/main" id="{294B648D-9C56-49BE-E1D9-36334CF49894}"/>
                  </a:ext>
                </a:extLst>
              </p:cNvPr>
              <p:cNvSpPr/>
              <p:nvPr/>
            </p:nvSpPr>
            <p:spPr>
              <a:xfrm>
                <a:off x="9450508" y="5723196"/>
                <a:ext cx="54856" cy="46046"/>
              </a:xfrm>
              <a:custGeom>
                <a:avLst/>
                <a:gdLst>
                  <a:gd name="connsiteX0" fmla="*/ 70 w 54856"/>
                  <a:gd name="connsiteY0" fmla="*/ 20801 h 46046"/>
                  <a:gd name="connsiteX1" fmla="*/ 25513 w 54856"/>
                  <a:gd name="connsiteY1" fmla="*/ 45937 h 46046"/>
                  <a:gd name="connsiteX2" fmla="*/ 54787 w 54856"/>
                  <a:gd name="connsiteY2" fmla="*/ 25246 h 46046"/>
                  <a:gd name="connsiteX3" fmla="*/ 29345 w 54856"/>
                  <a:gd name="connsiteY3" fmla="*/ 110 h 46046"/>
                  <a:gd name="connsiteX4" fmla="*/ 70 w 54856"/>
                  <a:gd name="connsiteY4" fmla="*/ 20801 h 46046"/>
                  <a:gd name="connsiteX5" fmla="*/ 7274 w 54856"/>
                  <a:gd name="connsiteY5" fmla="*/ 21414 h 46046"/>
                  <a:gd name="connsiteX6" fmla="*/ 28885 w 54856"/>
                  <a:gd name="connsiteY6" fmla="*/ 6240 h 46046"/>
                  <a:gd name="connsiteX7" fmla="*/ 47583 w 54856"/>
                  <a:gd name="connsiteY7" fmla="*/ 24786 h 46046"/>
                  <a:gd name="connsiteX8" fmla="*/ 25973 w 54856"/>
                  <a:gd name="connsiteY8" fmla="*/ 39959 h 46046"/>
                  <a:gd name="connsiteX9" fmla="*/ 7121 w 54856"/>
                  <a:gd name="connsiteY9" fmla="*/ 21414 h 4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56" h="46046">
                    <a:moveTo>
                      <a:pt x="70" y="20801"/>
                    </a:moveTo>
                    <a:cubicBezTo>
                      <a:pt x="-1003" y="33369"/>
                      <a:pt x="10339" y="44711"/>
                      <a:pt x="25513" y="45937"/>
                    </a:cubicBezTo>
                    <a:cubicBezTo>
                      <a:pt x="40687" y="47163"/>
                      <a:pt x="53714" y="37967"/>
                      <a:pt x="54787" y="25246"/>
                    </a:cubicBezTo>
                    <a:cubicBezTo>
                      <a:pt x="55860" y="12524"/>
                      <a:pt x="44365" y="1336"/>
                      <a:pt x="29345" y="110"/>
                    </a:cubicBezTo>
                    <a:cubicBezTo>
                      <a:pt x="14171" y="-1117"/>
                      <a:pt x="1143" y="8080"/>
                      <a:pt x="70" y="20801"/>
                    </a:cubicBezTo>
                    <a:close/>
                    <a:moveTo>
                      <a:pt x="7274" y="21414"/>
                    </a:moveTo>
                    <a:cubicBezTo>
                      <a:pt x="8041" y="12065"/>
                      <a:pt x="17696" y="5321"/>
                      <a:pt x="28885" y="6240"/>
                    </a:cubicBezTo>
                    <a:cubicBezTo>
                      <a:pt x="39920" y="7160"/>
                      <a:pt x="48350" y="15436"/>
                      <a:pt x="47583" y="24786"/>
                    </a:cubicBezTo>
                    <a:cubicBezTo>
                      <a:pt x="46817" y="34135"/>
                      <a:pt x="37161" y="40879"/>
                      <a:pt x="25973" y="39959"/>
                    </a:cubicBezTo>
                    <a:cubicBezTo>
                      <a:pt x="14784" y="39040"/>
                      <a:pt x="6507" y="30763"/>
                      <a:pt x="7121" y="21414"/>
                    </a:cubicBezTo>
                    <a:close/>
                  </a:path>
                </a:pathLst>
              </a:custGeom>
              <a:solidFill>
                <a:srgbClr val="7E521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53" name="Vrije vorm: vorm 2052">
                <a:extLst>
                  <a:ext uri="{FF2B5EF4-FFF2-40B4-BE49-F238E27FC236}">
                    <a16:creationId xmlns:a16="http://schemas.microsoft.com/office/drawing/2014/main" id="{D9D2B225-6AAA-A914-EFC4-4997CEBA3D88}"/>
                  </a:ext>
                </a:extLst>
              </p:cNvPr>
              <p:cNvSpPr/>
              <p:nvPr/>
            </p:nvSpPr>
            <p:spPr>
              <a:xfrm>
                <a:off x="9469549" y="5717286"/>
                <a:ext cx="20127" cy="17096"/>
              </a:xfrm>
              <a:custGeom>
                <a:avLst/>
                <a:gdLst>
                  <a:gd name="connsiteX0" fmla="*/ 34 w 20127"/>
                  <a:gd name="connsiteY0" fmla="*/ 7705 h 17096"/>
                  <a:gd name="connsiteX1" fmla="*/ 9383 w 20127"/>
                  <a:gd name="connsiteY1" fmla="*/ 17055 h 17096"/>
                  <a:gd name="connsiteX2" fmla="*/ 20112 w 20127"/>
                  <a:gd name="connsiteY2" fmla="*/ 9391 h 17096"/>
                  <a:gd name="connsiteX3" fmla="*/ 10763 w 20127"/>
                  <a:gd name="connsiteY3" fmla="*/ 42 h 17096"/>
                  <a:gd name="connsiteX4" fmla="*/ 34 w 20127"/>
                  <a:gd name="connsiteY4" fmla="*/ 7705 h 17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27" h="17096">
                    <a:moveTo>
                      <a:pt x="34" y="7705"/>
                    </a:moveTo>
                    <a:cubicBezTo>
                      <a:pt x="-426" y="12303"/>
                      <a:pt x="3865" y="16595"/>
                      <a:pt x="9383" y="17055"/>
                    </a:cubicBezTo>
                    <a:cubicBezTo>
                      <a:pt x="14901" y="17514"/>
                      <a:pt x="19806" y="14143"/>
                      <a:pt x="20112" y="9391"/>
                    </a:cubicBezTo>
                    <a:cubicBezTo>
                      <a:pt x="20419" y="4793"/>
                      <a:pt x="16280" y="655"/>
                      <a:pt x="10763" y="42"/>
                    </a:cubicBezTo>
                    <a:cubicBezTo>
                      <a:pt x="5245" y="-418"/>
                      <a:pt x="341" y="2954"/>
                      <a:pt x="34" y="7705"/>
                    </a:cubicBezTo>
                    <a:close/>
                  </a:path>
                </a:pathLst>
              </a:custGeom>
              <a:solidFill>
                <a:srgbClr val="7E521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054" name="Graphic 1454">
              <a:extLst>
                <a:ext uri="{FF2B5EF4-FFF2-40B4-BE49-F238E27FC236}">
                  <a16:creationId xmlns:a16="http://schemas.microsoft.com/office/drawing/2014/main" id="{88DB57AA-C74A-46E5-13B1-BAC83283C35E}"/>
                </a:ext>
              </a:extLst>
            </p:cNvPr>
            <p:cNvGrpSpPr/>
            <p:nvPr/>
          </p:nvGrpSpPr>
          <p:grpSpPr>
            <a:xfrm>
              <a:off x="9951764" y="4944115"/>
              <a:ext cx="215885" cy="268654"/>
              <a:chOff x="9951764" y="4944115"/>
              <a:chExt cx="215885" cy="268654"/>
            </a:xfrm>
          </p:grpSpPr>
          <p:sp>
            <p:nvSpPr>
              <p:cNvPr id="2055" name="Vrije vorm: vorm 2054">
                <a:extLst>
                  <a:ext uri="{FF2B5EF4-FFF2-40B4-BE49-F238E27FC236}">
                    <a16:creationId xmlns:a16="http://schemas.microsoft.com/office/drawing/2014/main" id="{FD8CEF38-C1C3-E0A5-912F-62BA500F5696}"/>
                  </a:ext>
                </a:extLst>
              </p:cNvPr>
              <p:cNvSpPr/>
              <p:nvPr/>
            </p:nvSpPr>
            <p:spPr>
              <a:xfrm>
                <a:off x="9993914" y="4978422"/>
                <a:ext cx="158019" cy="234347"/>
              </a:xfrm>
              <a:custGeom>
                <a:avLst/>
                <a:gdLst>
                  <a:gd name="connsiteX0" fmla="*/ 23450 w 158019"/>
                  <a:gd name="connsiteY0" fmla="*/ 0 h 234347"/>
                  <a:gd name="connsiteX1" fmla="*/ 15173 w 158019"/>
                  <a:gd name="connsiteY1" fmla="*/ 13794 h 234347"/>
                  <a:gd name="connsiteX2" fmla="*/ 0 w 158019"/>
                  <a:gd name="connsiteY2" fmla="*/ 198482 h 234347"/>
                  <a:gd name="connsiteX3" fmla="*/ 7357 w 158019"/>
                  <a:gd name="connsiteY3" fmla="*/ 223465 h 234347"/>
                  <a:gd name="connsiteX4" fmla="*/ 140087 w 158019"/>
                  <a:gd name="connsiteY4" fmla="*/ 234347 h 234347"/>
                  <a:gd name="connsiteX5" fmla="*/ 158019 w 158019"/>
                  <a:gd name="connsiteY5" fmla="*/ 15787 h 234347"/>
                  <a:gd name="connsiteX6" fmla="*/ 23450 w 158019"/>
                  <a:gd name="connsiteY6" fmla="*/ 0 h 234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8019" h="234347">
                    <a:moveTo>
                      <a:pt x="23450" y="0"/>
                    </a:moveTo>
                    <a:lnTo>
                      <a:pt x="15173" y="13794"/>
                    </a:lnTo>
                    <a:lnTo>
                      <a:pt x="0" y="198482"/>
                    </a:lnTo>
                    <a:lnTo>
                      <a:pt x="7357" y="223465"/>
                    </a:lnTo>
                    <a:lnTo>
                      <a:pt x="140087" y="234347"/>
                    </a:lnTo>
                    <a:lnTo>
                      <a:pt x="158019" y="15787"/>
                    </a:lnTo>
                    <a:lnTo>
                      <a:pt x="23450" y="0"/>
                    </a:lnTo>
                    <a:close/>
                  </a:path>
                </a:pathLst>
              </a:custGeom>
              <a:solidFill>
                <a:srgbClr val="F4CE8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56" name="Vrije vorm: vorm 2055">
                <a:extLst>
                  <a:ext uri="{FF2B5EF4-FFF2-40B4-BE49-F238E27FC236}">
                    <a16:creationId xmlns:a16="http://schemas.microsoft.com/office/drawing/2014/main" id="{4C04CCEB-9C32-D081-D9CC-C4B4950B90F9}"/>
                  </a:ext>
                </a:extLst>
              </p:cNvPr>
              <p:cNvSpPr/>
              <p:nvPr/>
            </p:nvSpPr>
            <p:spPr>
              <a:xfrm>
                <a:off x="9954063" y="4982560"/>
                <a:ext cx="65292" cy="219326"/>
              </a:xfrm>
              <a:custGeom>
                <a:avLst/>
                <a:gdLst>
                  <a:gd name="connsiteX0" fmla="*/ 9809 w 65292"/>
                  <a:gd name="connsiteY0" fmla="*/ 25749 h 219326"/>
                  <a:gd name="connsiteX1" fmla="*/ 0 w 65292"/>
                  <a:gd name="connsiteY1" fmla="*/ 142999 h 219326"/>
                  <a:gd name="connsiteX2" fmla="*/ 47207 w 65292"/>
                  <a:gd name="connsiteY2" fmla="*/ 219327 h 219326"/>
                  <a:gd name="connsiteX3" fmla="*/ 65292 w 65292"/>
                  <a:gd name="connsiteY3" fmla="*/ 0 h 219326"/>
                  <a:gd name="connsiteX4" fmla="*/ 9809 w 65292"/>
                  <a:gd name="connsiteY4" fmla="*/ 25749 h 219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292" h="219326">
                    <a:moveTo>
                      <a:pt x="9809" y="25749"/>
                    </a:moveTo>
                    <a:lnTo>
                      <a:pt x="0" y="142999"/>
                    </a:lnTo>
                    <a:lnTo>
                      <a:pt x="47207" y="219327"/>
                    </a:lnTo>
                    <a:lnTo>
                      <a:pt x="65292" y="0"/>
                    </a:lnTo>
                    <a:lnTo>
                      <a:pt x="9809" y="25749"/>
                    </a:lnTo>
                    <a:close/>
                  </a:path>
                </a:pathLst>
              </a:custGeom>
              <a:gradFill>
                <a:gsLst>
                  <a:gs pos="24000">
                    <a:srgbClr val="FAEA7E"/>
                  </a:gs>
                  <a:gs pos="83000">
                    <a:srgbClr val="FAD567"/>
                  </a:gs>
                  <a:gs pos="100000">
                    <a:srgbClr val="FACF60"/>
                  </a:gs>
                </a:gsLst>
                <a:lin ang="740153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057" name="Graphic 1454">
                <a:extLst>
                  <a:ext uri="{FF2B5EF4-FFF2-40B4-BE49-F238E27FC236}">
                    <a16:creationId xmlns:a16="http://schemas.microsoft.com/office/drawing/2014/main" id="{16BA41FA-0989-5809-7E22-03520CC8FD6C}"/>
                  </a:ext>
                </a:extLst>
              </p:cNvPr>
              <p:cNvGrpSpPr/>
              <p:nvPr/>
            </p:nvGrpSpPr>
            <p:grpSpPr>
              <a:xfrm>
                <a:off x="9951764" y="4944115"/>
                <a:ext cx="215885" cy="113700"/>
                <a:chOff x="9951764" y="4944115"/>
                <a:chExt cx="215885" cy="113700"/>
              </a:xfrm>
            </p:grpSpPr>
            <p:sp>
              <p:nvSpPr>
                <p:cNvPr id="2058" name="Vrije vorm: vorm 2057">
                  <a:extLst>
                    <a:ext uri="{FF2B5EF4-FFF2-40B4-BE49-F238E27FC236}">
                      <a16:creationId xmlns:a16="http://schemas.microsoft.com/office/drawing/2014/main" id="{BB4E4846-40A7-D23C-C282-3062CF2C77C0}"/>
                    </a:ext>
                  </a:extLst>
                </p:cNvPr>
                <p:cNvSpPr/>
                <p:nvPr/>
              </p:nvSpPr>
              <p:spPr>
                <a:xfrm>
                  <a:off x="9963567" y="4954077"/>
                  <a:ext cx="185300" cy="103738"/>
                </a:xfrm>
                <a:custGeom>
                  <a:avLst/>
                  <a:gdLst>
                    <a:gd name="connsiteX0" fmla="*/ 1532 w 185300"/>
                    <a:gd name="connsiteY0" fmla="*/ 26184 h 103738"/>
                    <a:gd name="connsiteX1" fmla="*/ 0 w 185300"/>
                    <a:gd name="connsiteY1" fmla="*/ 55459 h 103738"/>
                    <a:gd name="connsiteX2" fmla="*/ 69430 w 185300"/>
                    <a:gd name="connsiteY2" fmla="*/ 91630 h 103738"/>
                    <a:gd name="connsiteX3" fmla="*/ 120315 w 185300"/>
                    <a:gd name="connsiteY3" fmla="*/ 96688 h 103738"/>
                    <a:gd name="connsiteX4" fmla="*/ 185301 w 185300"/>
                    <a:gd name="connsiteY4" fmla="*/ 92549 h 103738"/>
                    <a:gd name="connsiteX5" fmla="*/ 156946 w 185300"/>
                    <a:gd name="connsiteY5" fmla="*/ 12237 h 103738"/>
                    <a:gd name="connsiteX6" fmla="*/ 70503 w 185300"/>
                    <a:gd name="connsiteY6" fmla="*/ 2274 h 103738"/>
                    <a:gd name="connsiteX7" fmla="*/ 1379 w 185300"/>
                    <a:gd name="connsiteY7" fmla="*/ 26338 h 10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300" h="103738">
                      <a:moveTo>
                        <a:pt x="1532" y="26184"/>
                      </a:moveTo>
                      <a:lnTo>
                        <a:pt x="0" y="55459"/>
                      </a:lnTo>
                      <a:cubicBezTo>
                        <a:pt x="22990" y="56838"/>
                        <a:pt x="50578" y="79062"/>
                        <a:pt x="69430" y="91630"/>
                      </a:cubicBezTo>
                      <a:cubicBezTo>
                        <a:pt x="83837" y="101439"/>
                        <a:pt x="108667" y="110482"/>
                        <a:pt x="120315" y="96688"/>
                      </a:cubicBezTo>
                      <a:cubicBezTo>
                        <a:pt x="141925" y="71398"/>
                        <a:pt x="164150" y="106190"/>
                        <a:pt x="185301" y="92549"/>
                      </a:cubicBezTo>
                      <a:cubicBezTo>
                        <a:pt x="185301" y="92549"/>
                        <a:pt x="176871" y="8099"/>
                        <a:pt x="156946" y="12237"/>
                      </a:cubicBezTo>
                      <a:cubicBezTo>
                        <a:pt x="129971" y="17908"/>
                        <a:pt x="107134" y="-7535"/>
                        <a:pt x="70503" y="2274"/>
                      </a:cubicBezTo>
                      <a:cubicBezTo>
                        <a:pt x="52417" y="7026"/>
                        <a:pt x="1379" y="26338"/>
                        <a:pt x="1379" y="26338"/>
                      </a:cubicBezTo>
                      <a:close/>
                    </a:path>
                  </a:pathLst>
                </a:custGeom>
                <a:solidFill>
                  <a:srgbClr val="CF895E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59" name="Vrije vorm: vorm 2058">
                  <a:extLst>
                    <a:ext uri="{FF2B5EF4-FFF2-40B4-BE49-F238E27FC236}">
                      <a16:creationId xmlns:a16="http://schemas.microsoft.com/office/drawing/2014/main" id="{52C14938-0218-F43B-B690-DDDFD7BD090C}"/>
                    </a:ext>
                  </a:extLst>
                </p:cNvPr>
                <p:cNvSpPr/>
                <p:nvPr/>
              </p:nvSpPr>
              <p:spPr>
                <a:xfrm>
                  <a:off x="9951764" y="4944115"/>
                  <a:ext cx="215885" cy="104504"/>
                </a:xfrm>
                <a:custGeom>
                  <a:avLst/>
                  <a:gdLst>
                    <a:gd name="connsiteX0" fmla="*/ 1841 w 215885"/>
                    <a:gd name="connsiteY0" fmla="*/ 25265 h 104504"/>
                    <a:gd name="connsiteX1" fmla="*/ 10884 w 215885"/>
                    <a:gd name="connsiteY1" fmla="*/ 66954 h 104504"/>
                    <a:gd name="connsiteX2" fmla="*/ 11650 w 215885"/>
                    <a:gd name="connsiteY2" fmla="*/ 55459 h 104504"/>
                    <a:gd name="connsiteX3" fmla="*/ 81080 w 215885"/>
                    <a:gd name="connsiteY3" fmla="*/ 91630 h 104504"/>
                    <a:gd name="connsiteX4" fmla="*/ 131965 w 215885"/>
                    <a:gd name="connsiteY4" fmla="*/ 96688 h 104504"/>
                    <a:gd name="connsiteX5" fmla="*/ 196951 w 215885"/>
                    <a:gd name="connsiteY5" fmla="*/ 92549 h 104504"/>
                    <a:gd name="connsiteX6" fmla="*/ 195725 w 215885"/>
                    <a:gd name="connsiteY6" fmla="*/ 104504 h 104504"/>
                    <a:gd name="connsiteX7" fmla="*/ 215803 w 215885"/>
                    <a:gd name="connsiteY7" fmla="*/ 54079 h 104504"/>
                    <a:gd name="connsiteX8" fmla="*/ 168596 w 215885"/>
                    <a:gd name="connsiteY8" fmla="*/ 12237 h 104504"/>
                    <a:gd name="connsiteX9" fmla="*/ 82153 w 215885"/>
                    <a:gd name="connsiteY9" fmla="*/ 2274 h 104504"/>
                    <a:gd name="connsiteX10" fmla="*/ 1687 w 215885"/>
                    <a:gd name="connsiteY10" fmla="*/ 25418 h 104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5885" h="104504">
                      <a:moveTo>
                        <a:pt x="1841" y="25265"/>
                      </a:moveTo>
                      <a:cubicBezTo>
                        <a:pt x="-2604" y="40592"/>
                        <a:pt x="1228" y="60976"/>
                        <a:pt x="10884" y="66954"/>
                      </a:cubicBezTo>
                      <a:lnTo>
                        <a:pt x="11650" y="55459"/>
                      </a:lnTo>
                      <a:cubicBezTo>
                        <a:pt x="34640" y="56838"/>
                        <a:pt x="62228" y="79062"/>
                        <a:pt x="81080" y="91630"/>
                      </a:cubicBezTo>
                      <a:cubicBezTo>
                        <a:pt x="95487" y="101439"/>
                        <a:pt x="120317" y="110482"/>
                        <a:pt x="131965" y="96688"/>
                      </a:cubicBezTo>
                      <a:cubicBezTo>
                        <a:pt x="153576" y="71398"/>
                        <a:pt x="175800" y="106190"/>
                        <a:pt x="196951" y="92549"/>
                      </a:cubicBezTo>
                      <a:lnTo>
                        <a:pt x="195725" y="104504"/>
                      </a:lnTo>
                      <a:cubicBezTo>
                        <a:pt x="217029" y="100519"/>
                        <a:pt x="213504" y="80288"/>
                        <a:pt x="215803" y="54079"/>
                      </a:cubicBezTo>
                      <a:cubicBezTo>
                        <a:pt x="217642" y="27870"/>
                        <a:pt x="188368" y="8099"/>
                        <a:pt x="168596" y="12237"/>
                      </a:cubicBezTo>
                      <a:cubicBezTo>
                        <a:pt x="141621" y="17908"/>
                        <a:pt x="118784" y="-7535"/>
                        <a:pt x="82153" y="2274"/>
                      </a:cubicBezTo>
                      <a:cubicBezTo>
                        <a:pt x="64067" y="7026"/>
                        <a:pt x="11956" y="-8914"/>
                        <a:pt x="1687" y="2541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6FBFD"/>
                    </a:gs>
                    <a:gs pos="97000">
                      <a:srgbClr val="FFFFFF"/>
                    </a:gs>
                  </a:gsLst>
                  <a:lin ang="16491588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60" name="Vrije vorm: vorm 2059">
                  <a:extLst>
                    <a:ext uri="{FF2B5EF4-FFF2-40B4-BE49-F238E27FC236}">
                      <a16:creationId xmlns:a16="http://schemas.microsoft.com/office/drawing/2014/main" id="{103981A7-EA8F-BCDE-38DF-D58F6695311E}"/>
                    </a:ext>
                  </a:extLst>
                </p:cNvPr>
                <p:cNvSpPr/>
                <p:nvPr/>
              </p:nvSpPr>
              <p:spPr>
                <a:xfrm>
                  <a:off x="9952224" y="4987920"/>
                  <a:ext cx="213196" cy="60851"/>
                </a:xfrm>
                <a:custGeom>
                  <a:avLst/>
                  <a:gdLst>
                    <a:gd name="connsiteX0" fmla="*/ 153 w 213196"/>
                    <a:gd name="connsiteY0" fmla="*/ 4602 h 60851"/>
                    <a:gd name="connsiteX1" fmla="*/ 10423 w 213196"/>
                    <a:gd name="connsiteY1" fmla="*/ 23301 h 60851"/>
                    <a:gd name="connsiteX2" fmla="*/ 11189 w 213196"/>
                    <a:gd name="connsiteY2" fmla="*/ 11806 h 60851"/>
                    <a:gd name="connsiteX3" fmla="*/ 80619 w 213196"/>
                    <a:gd name="connsiteY3" fmla="*/ 47977 h 60851"/>
                    <a:gd name="connsiteX4" fmla="*/ 131504 w 213196"/>
                    <a:gd name="connsiteY4" fmla="*/ 53035 h 60851"/>
                    <a:gd name="connsiteX5" fmla="*/ 196490 w 213196"/>
                    <a:gd name="connsiteY5" fmla="*/ 48897 h 60851"/>
                    <a:gd name="connsiteX6" fmla="*/ 195264 w 213196"/>
                    <a:gd name="connsiteY6" fmla="*/ 60852 h 60851"/>
                    <a:gd name="connsiteX7" fmla="*/ 213196 w 213196"/>
                    <a:gd name="connsiteY7" fmla="*/ 39394 h 60851"/>
                    <a:gd name="connsiteX8" fmla="*/ 133343 w 213196"/>
                    <a:gd name="connsiteY8" fmla="*/ 41693 h 60851"/>
                    <a:gd name="connsiteX9" fmla="*/ 74029 w 213196"/>
                    <a:gd name="connsiteY9" fmla="*/ 36176 h 60851"/>
                    <a:gd name="connsiteX10" fmla="*/ 0 w 213196"/>
                    <a:gd name="connsiteY10" fmla="*/ 4602 h 60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3196" h="60851">
                      <a:moveTo>
                        <a:pt x="153" y="4602"/>
                      </a:moveTo>
                      <a:cubicBezTo>
                        <a:pt x="1993" y="12726"/>
                        <a:pt x="5212" y="19929"/>
                        <a:pt x="10423" y="23301"/>
                      </a:cubicBezTo>
                      <a:lnTo>
                        <a:pt x="11189" y="11806"/>
                      </a:lnTo>
                      <a:cubicBezTo>
                        <a:pt x="34179" y="13185"/>
                        <a:pt x="61767" y="35409"/>
                        <a:pt x="80619" y="47977"/>
                      </a:cubicBezTo>
                      <a:cubicBezTo>
                        <a:pt x="95026" y="57786"/>
                        <a:pt x="119856" y="66829"/>
                        <a:pt x="131504" y="53035"/>
                      </a:cubicBezTo>
                      <a:cubicBezTo>
                        <a:pt x="153116" y="27746"/>
                        <a:pt x="175339" y="62538"/>
                        <a:pt x="196490" y="48897"/>
                      </a:cubicBezTo>
                      <a:lnTo>
                        <a:pt x="195264" y="60852"/>
                      </a:lnTo>
                      <a:cubicBezTo>
                        <a:pt x="207679" y="58399"/>
                        <a:pt x="211663" y="50889"/>
                        <a:pt x="213196" y="39394"/>
                      </a:cubicBezTo>
                      <a:cubicBezTo>
                        <a:pt x="189287" y="50889"/>
                        <a:pt x="157713" y="17170"/>
                        <a:pt x="133343" y="41693"/>
                      </a:cubicBezTo>
                      <a:cubicBezTo>
                        <a:pt x="119856" y="55181"/>
                        <a:pt x="91502" y="45831"/>
                        <a:pt x="74029" y="36176"/>
                      </a:cubicBezTo>
                      <a:cubicBezTo>
                        <a:pt x="60541" y="28359"/>
                        <a:pt x="10729" y="-13790"/>
                        <a:pt x="0" y="4602"/>
                      </a:cubicBezTo>
                      <a:close/>
                    </a:path>
                  </a:pathLst>
                </a:custGeom>
                <a:solidFill>
                  <a:srgbClr val="F6F6F6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61" name="Vrije vorm: vorm 2060">
                  <a:extLst>
                    <a:ext uri="{FF2B5EF4-FFF2-40B4-BE49-F238E27FC236}">
                      <a16:creationId xmlns:a16="http://schemas.microsoft.com/office/drawing/2014/main" id="{7AAAD1E0-4B0C-78F4-2E98-9F5032881266}"/>
                    </a:ext>
                  </a:extLst>
                </p:cNvPr>
                <p:cNvSpPr/>
                <p:nvPr/>
              </p:nvSpPr>
              <p:spPr>
                <a:xfrm>
                  <a:off x="9953144" y="4944115"/>
                  <a:ext cx="214269" cy="47028"/>
                </a:xfrm>
                <a:custGeom>
                  <a:avLst/>
                  <a:gdLst>
                    <a:gd name="connsiteX0" fmla="*/ 460 w 214269"/>
                    <a:gd name="connsiteY0" fmla="*/ 25265 h 47028"/>
                    <a:gd name="connsiteX1" fmla="*/ 0 w 214269"/>
                    <a:gd name="connsiteY1" fmla="*/ 26184 h 47028"/>
                    <a:gd name="connsiteX2" fmla="*/ 78627 w 214269"/>
                    <a:gd name="connsiteY2" fmla="*/ 14536 h 47028"/>
                    <a:gd name="connsiteX3" fmla="*/ 169362 w 214269"/>
                    <a:gd name="connsiteY3" fmla="*/ 25418 h 47028"/>
                    <a:gd name="connsiteX4" fmla="*/ 214269 w 214269"/>
                    <a:gd name="connsiteY4" fmla="*/ 47029 h 47028"/>
                    <a:gd name="connsiteX5" fmla="*/ 167369 w 214269"/>
                    <a:gd name="connsiteY5" fmla="*/ 12237 h 47028"/>
                    <a:gd name="connsiteX6" fmla="*/ 80926 w 214269"/>
                    <a:gd name="connsiteY6" fmla="*/ 2274 h 47028"/>
                    <a:gd name="connsiteX7" fmla="*/ 460 w 214269"/>
                    <a:gd name="connsiteY7" fmla="*/ 25418 h 4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269" h="47028">
                      <a:moveTo>
                        <a:pt x="460" y="25265"/>
                      </a:moveTo>
                      <a:cubicBezTo>
                        <a:pt x="460" y="25265"/>
                        <a:pt x="460" y="26184"/>
                        <a:pt x="0" y="26184"/>
                      </a:cubicBezTo>
                      <a:cubicBezTo>
                        <a:pt x="18392" y="7179"/>
                        <a:pt x="62074" y="18827"/>
                        <a:pt x="78627" y="14536"/>
                      </a:cubicBezTo>
                      <a:cubicBezTo>
                        <a:pt x="116638" y="4880"/>
                        <a:pt x="141314" y="30476"/>
                        <a:pt x="169362" y="25418"/>
                      </a:cubicBezTo>
                      <a:cubicBezTo>
                        <a:pt x="184689" y="22353"/>
                        <a:pt x="205073" y="31702"/>
                        <a:pt x="214269" y="47029"/>
                      </a:cubicBezTo>
                      <a:cubicBezTo>
                        <a:pt x="211357" y="24498"/>
                        <a:pt x="185762" y="8405"/>
                        <a:pt x="167369" y="12237"/>
                      </a:cubicBezTo>
                      <a:cubicBezTo>
                        <a:pt x="140394" y="17908"/>
                        <a:pt x="117557" y="-7535"/>
                        <a:pt x="80926" y="2274"/>
                      </a:cubicBezTo>
                      <a:cubicBezTo>
                        <a:pt x="62840" y="7026"/>
                        <a:pt x="10729" y="-8914"/>
                        <a:pt x="460" y="25418"/>
                      </a:cubicBezTo>
                      <a:close/>
                    </a:path>
                  </a:pathLst>
                </a:custGeom>
                <a:solidFill>
                  <a:srgbClr val="F3FA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2062" name="Vrije vorm: vorm 2061">
              <a:extLst>
                <a:ext uri="{FF2B5EF4-FFF2-40B4-BE49-F238E27FC236}">
                  <a16:creationId xmlns:a16="http://schemas.microsoft.com/office/drawing/2014/main" id="{C562EE8F-2305-4501-0957-86B9ED9856DA}"/>
                </a:ext>
              </a:extLst>
            </p:cNvPr>
            <p:cNvSpPr/>
            <p:nvPr/>
          </p:nvSpPr>
          <p:spPr>
            <a:xfrm>
              <a:off x="8965061" y="5482215"/>
              <a:ext cx="88093" cy="93033"/>
            </a:xfrm>
            <a:custGeom>
              <a:avLst/>
              <a:gdLst>
                <a:gd name="connsiteX0" fmla="*/ 22494 w 88093"/>
                <a:gd name="connsiteY0" fmla="*/ 0 h 93033"/>
                <a:gd name="connsiteX1" fmla="*/ 58512 w 88093"/>
                <a:gd name="connsiteY1" fmla="*/ 90581 h 93033"/>
                <a:gd name="connsiteX2" fmla="*/ 88093 w 88093"/>
                <a:gd name="connsiteY2" fmla="*/ 93034 h 93033"/>
                <a:gd name="connsiteX3" fmla="*/ 76905 w 88093"/>
                <a:gd name="connsiteY3" fmla="*/ 14407 h 93033"/>
                <a:gd name="connsiteX4" fmla="*/ 22494 w 88093"/>
                <a:gd name="connsiteY4" fmla="*/ 0 h 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093" h="93033">
                  <a:moveTo>
                    <a:pt x="22494" y="0"/>
                  </a:moveTo>
                  <a:cubicBezTo>
                    <a:pt x="22494" y="0"/>
                    <a:pt x="-47089" y="78320"/>
                    <a:pt x="58512" y="90581"/>
                  </a:cubicBezTo>
                  <a:lnTo>
                    <a:pt x="88093" y="93034"/>
                  </a:lnTo>
                  <a:lnTo>
                    <a:pt x="76905" y="14407"/>
                  </a:lnTo>
                  <a:lnTo>
                    <a:pt x="22494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2063" name="!!huis7">
            <a:extLst>
              <a:ext uri="{FF2B5EF4-FFF2-40B4-BE49-F238E27FC236}">
                <a16:creationId xmlns:a16="http://schemas.microsoft.com/office/drawing/2014/main" id="{BD556AE7-ACAA-223F-4DAC-1205BF3FBEE8}"/>
              </a:ext>
            </a:extLst>
          </p:cNvPr>
          <p:cNvGrpSpPr/>
          <p:nvPr/>
        </p:nvGrpSpPr>
        <p:grpSpPr>
          <a:xfrm>
            <a:off x="279617" y="4918658"/>
            <a:ext cx="1726950" cy="1195940"/>
            <a:chOff x="279617" y="4918658"/>
            <a:chExt cx="1726950" cy="1195940"/>
          </a:xfrm>
        </p:grpSpPr>
        <p:grpSp>
          <p:nvGrpSpPr>
            <p:cNvPr id="2064" name="Graphic 1454">
              <a:extLst>
                <a:ext uri="{FF2B5EF4-FFF2-40B4-BE49-F238E27FC236}">
                  <a16:creationId xmlns:a16="http://schemas.microsoft.com/office/drawing/2014/main" id="{7F458465-2DF6-033B-BA7D-E65169310642}"/>
                </a:ext>
              </a:extLst>
            </p:cNvPr>
            <p:cNvGrpSpPr/>
            <p:nvPr/>
          </p:nvGrpSpPr>
          <p:grpSpPr>
            <a:xfrm>
              <a:off x="294386" y="4918658"/>
              <a:ext cx="1712180" cy="1185824"/>
              <a:chOff x="294386" y="4918658"/>
              <a:chExt cx="1712180" cy="1185824"/>
            </a:xfrm>
          </p:grpSpPr>
          <p:sp>
            <p:nvSpPr>
              <p:cNvPr id="2065" name="Vrije vorm: vorm 2064">
                <a:extLst>
                  <a:ext uri="{FF2B5EF4-FFF2-40B4-BE49-F238E27FC236}">
                    <a16:creationId xmlns:a16="http://schemas.microsoft.com/office/drawing/2014/main" id="{67450E75-1B01-CC5A-0C64-910DD6C4D934}"/>
                  </a:ext>
                </a:extLst>
              </p:cNvPr>
              <p:cNvSpPr/>
              <p:nvPr/>
            </p:nvSpPr>
            <p:spPr>
              <a:xfrm>
                <a:off x="1105131" y="5102425"/>
                <a:ext cx="828720" cy="1002057"/>
              </a:xfrm>
              <a:custGeom>
                <a:avLst/>
                <a:gdLst>
                  <a:gd name="connsiteX0" fmla="*/ 0 w 828720"/>
                  <a:gd name="connsiteY0" fmla="*/ 551603 h 1002057"/>
                  <a:gd name="connsiteX1" fmla="*/ 93340 w 828720"/>
                  <a:gd name="connsiteY1" fmla="*/ 996081 h 1002057"/>
                  <a:gd name="connsiteX2" fmla="*/ 722046 w 828720"/>
                  <a:gd name="connsiteY2" fmla="*/ 1002058 h 1002057"/>
                  <a:gd name="connsiteX3" fmla="*/ 828721 w 828720"/>
                  <a:gd name="connsiteY3" fmla="*/ 507155 h 1002057"/>
                  <a:gd name="connsiteX4" fmla="*/ 496282 w 828720"/>
                  <a:gd name="connsiteY4" fmla="*/ 30951 h 1002057"/>
                  <a:gd name="connsiteX5" fmla="*/ 369989 w 828720"/>
                  <a:gd name="connsiteY5" fmla="*/ 35856 h 1002057"/>
                  <a:gd name="connsiteX6" fmla="*/ 153 w 828720"/>
                  <a:gd name="connsiteY6" fmla="*/ 551756 h 100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8720" h="1002057">
                    <a:moveTo>
                      <a:pt x="0" y="551603"/>
                    </a:moveTo>
                    <a:lnTo>
                      <a:pt x="93340" y="996081"/>
                    </a:lnTo>
                    <a:lnTo>
                      <a:pt x="722046" y="1002058"/>
                    </a:lnTo>
                    <a:lnTo>
                      <a:pt x="828721" y="507155"/>
                    </a:lnTo>
                    <a:lnTo>
                      <a:pt x="496282" y="30951"/>
                    </a:lnTo>
                    <a:cubicBezTo>
                      <a:pt x="496282" y="30951"/>
                      <a:pt x="440799" y="-41851"/>
                      <a:pt x="369989" y="35856"/>
                    </a:cubicBezTo>
                    <a:lnTo>
                      <a:pt x="153" y="551756"/>
                    </a:lnTo>
                    <a:close/>
                  </a:path>
                </a:pathLst>
              </a:custGeom>
              <a:gradFill>
                <a:gsLst>
                  <a:gs pos="0">
                    <a:srgbClr val="CB5C34"/>
                  </a:gs>
                  <a:gs pos="50000">
                    <a:srgbClr val="BA542B"/>
                  </a:gs>
                  <a:gs pos="100000">
                    <a:srgbClr val="AA4D22"/>
                  </a:gs>
                </a:gsLst>
                <a:lin ang="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66" name="Vrije vorm: vorm 2065">
                <a:extLst>
                  <a:ext uri="{FF2B5EF4-FFF2-40B4-BE49-F238E27FC236}">
                    <a16:creationId xmlns:a16="http://schemas.microsoft.com/office/drawing/2014/main" id="{D231A76F-18C4-CE20-D8A3-1CAD0BA07F19}"/>
                  </a:ext>
                </a:extLst>
              </p:cNvPr>
              <p:cNvSpPr/>
              <p:nvPr/>
            </p:nvSpPr>
            <p:spPr>
              <a:xfrm>
                <a:off x="364693" y="5638242"/>
                <a:ext cx="834238" cy="460264"/>
              </a:xfrm>
              <a:custGeom>
                <a:avLst/>
                <a:gdLst>
                  <a:gd name="connsiteX0" fmla="*/ 0 w 834238"/>
                  <a:gd name="connsiteY0" fmla="*/ 61307 h 460264"/>
                  <a:gd name="connsiteX1" fmla="*/ 32340 w 834238"/>
                  <a:gd name="connsiteY1" fmla="*/ 451681 h 460264"/>
                  <a:gd name="connsiteX2" fmla="*/ 834238 w 834238"/>
                  <a:gd name="connsiteY2" fmla="*/ 460264 h 460264"/>
                  <a:gd name="connsiteX3" fmla="*/ 805117 w 834238"/>
                  <a:gd name="connsiteY3" fmla="*/ 0 h 460264"/>
                  <a:gd name="connsiteX4" fmla="*/ 0 w 834238"/>
                  <a:gd name="connsiteY4" fmla="*/ 61307 h 460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4238" h="460264">
                    <a:moveTo>
                      <a:pt x="0" y="61307"/>
                    </a:moveTo>
                    <a:lnTo>
                      <a:pt x="32340" y="451681"/>
                    </a:lnTo>
                    <a:lnTo>
                      <a:pt x="834238" y="460264"/>
                    </a:lnTo>
                    <a:lnTo>
                      <a:pt x="805117" y="0"/>
                    </a:lnTo>
                    <a:lnTo>
                      <a:pt x="0" y="61307"/>
                    </a:lnTo>
                    <a:close/>
                  </a:path>
                </a:pathLst>
              </a:custGeom>
              <a:gradFill>
                <a:gsLst>
                  <a:gs pos="0">
                    <a:srgbClr val="E86E2E"/>
                  </a:gs>
                  <a:gs pos="30000">
                    <a:srgbClr val="E46B2E"/>
                  </a:gs>
                  <a:gs pos="54000">
                    <a:srgbClr val="DA632E"/>
                  </a:gs>
                  <a:gs pos="78000">
                    <a:srgbClr val="C85630"/>
                  </a:gs>
                  <a:gs pos="99000">
                    <a:srgbClr val="B04431"/>
                  </a:gs>
                  <a:gs pos="100000">
                    <a:srgbClr val="B04432"/>
                  </a:gs>
                </a:gsLst>
                <a:lin ang="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67" name="Vrije vorm: vorm 2066">
                <a:extLst>
                  <a:ext uri="{FF2B5EF4-FFF2-40B4-BE49-F238E27FC236}">
                    <a16:creationId xmlns:a16="http://schemas.microsoft.com/office/drawing/2014/main" id="{61A7A094-11EF-277F-7085-EAA6D4BE8974}"/>
                  </a:ext>
                </a:extLst>
              </p:cNvPr>
              <p:cNvSpPr/>
              <p:nvPr/>
            </p:nvSpPr>
            <p:spPr>
              <a:xfrm>
                <a:off x="369137" y="5161731"/>
                <a:ext cx="1158246" cy="598699"/>
              </a:xfrm>
              <a:custGeom>
                <a:avLst/>
                <a:gdLst>
                  <a:gd name="connsiteX0" fmla="*/ 724192 w 1158246"/>
                  <a:gd name="connsiteY0" fmla="*/ 451988 h 598699"/>
                  <a:gd name="connsiteX1" fmla="*/ 0 w 1158246"/>
                  <a:gd name="connsiteY1" fmla="*/ 550846 h 598699"/>
                  <a:gd name="connsiteX2" fmla="*/ 11342 w 1158246"/>
                  <a:gd name="connsiteY2" fmla="*/ 591922 h 598699"/>
                  <a:gd name="connsiteX3" fmla="*/ 116944 w 1158246"/>
                  <a:gd name="connsiteY3" fmla="*/ 580733 h 598699"/>
                  <a:gd name="connsiteX4" fmla="*/ 292436 w 1158246"/>
                  <a:gd name="connsiteY4" fmla="*/ 572763 h 598699"/>
                  <a:gd name="connsiteX5" fmla="*/ 434362 w 1158246"/>
                  <a:gd name="connsiteY5" fmla="*/ 581959 h 598699"/>
                  <a:gd name="connsiteX6" fmla="*/ 561881 w 1158246"/>
                  <a:gd name="connsiteY6" fmla="*/ 589316 h 598699"/>
                  <a:gd name="connsiteX7" fmla="*/ 561881 w 1158246"/>
                  <a:gd name="connsiteY7" fmla="*/ 589623 h 598699"/>
                  <a:gd name="connsiteX8" fmla="*/ 677292 w 1158246"/>
                  <a:gd name="connsiteY8" fmla="*/ 586404 h 598699"/>
                  <a:gd name="connsiteX9" fmla="*/ 703960 w 1158246"/>
                  <a:gd name="connsiteY9" fmla="*/ 594681 h 598699"/>
                  <a:gd name="connsiteX10" fmla="*/ 705493 w 1158246"/>
                  <a:gd name="connsiteY10" fmla="*/ 595753 h 598699"/>
                  <a:gd name="connsiteX11" fmla="*/ 712084 w 1158246"/>
                  <a:gd name="connsiteY11" fmla="*/ 596520 h 598699"/>
                  <a:gd name="connsiteX12" fmla="*/ 744270 w 1158246"/>
                  <a:gd name="connsiteY12" fmla="*/ 596520 h 598699"/>
                  <a:gd name="connsiteX13" fmla="*/ 797914 w 1158246"/>
                  <a:gd name="connsiteY13" fmla="*/ 574142 h 598699"/>
                  <a:gd name="connsiteX14" fmla="*/ 817072 w 1158246"/>
                  <a:gd name="connsiteY14" fmla="*/ 552992 h 598699"/>
                  <a:gd name="connsiteX15" fmla="*/ 1111194 w 1158246"/>
                  <a:gd name="connsiteY15" fmla="*/ 35865 h 598699"/>
                  <a:gd name="connsiteX16" fmla="*/ 1144453 w 1158246"/>
                  <a:gd name="connsiteY16" fmla="*/ 2912 h 598699"/>
                  <a:gd name="connsiteX17" fmla="*/ 990878 w 1158246"/>
                  <a:gd name="connsiteY17" fmla="*/ 56249 h 598699"/>
                  <a:gd name="connsiteX18" fmla="*/ 724192 w 1158246"/>
                  <a:gd name="connsiteY18" fmla="*/ 451681 h 598699"/>
                  <a:gd name="connsiteX19" fmla="*/ 1144453 w 1158246"/>
                  <a:gd name="connsiteY19" fmla="*/ 3219 h 598699"/>
                  <a:gd name="connsiteX20" fmla="*/ 1158247 w 1158246"/>
                  <a:gd name="connsiteY20" fmla="*/ 0 h 598699"/>
                  <a:gd name="connsiteX21" fmla="*/ 1144453 w 1158246"/>
                  <a:gd name="connsiteY21" fmla="*/ 3219 h 59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58246" h="598699">
                    <a:moveTo>
                      <a:pt x="724192" y="451988"/>
                    </a:moveTo>
                    <a:lnTo>
                      <a:pt x="0" y="550846"/>
                    </a:lnTo>
                    <a:lnTo>
                      <a:pt x="11342" y="591922"/>
                    </a:lnTo>
                    <a:cubicBezTo>
                      <a:pt x="49352" y="561881"/>
                      <a:pt x="116944" y="580733"/>
                      <a:pt x="116944" y="580733"/>
                    </a:cubicBezTo>
                    <a:cubicBezTo>
                      <a:pt x="210590" y="620736"/>
                      <a:pt x="292436" y="572763"/>
                      <a:pt x="292436" y="572763"/>
                    </a:cubicBezTo>
                    <a:cubicBezTo>
                      <a:pt x="356808" y="545635"/>
                      <a:pt x="434362" y="581959"/>
                      <a:pt x="434362" y="581959"/>
                    </a:cubicBezTo>
                    <a:cubicBezTo>
                      <a:pt x="496129" y="602650"/>
                      <a:pt x="540117" y="595753"/>
                      <a:pt x="561881" y="589316"/>
                    </a:cubicBezTo>
                    <a:lnTo>
                      <a:pt x="561881" y="589623"/>
                    </a:lnTo>
                    <a:cubicBezTo>
                      <a:pt x="561881" y="589623"/>
                      <a:pt x="624108" y="567245"/>
                      <a:pt x="677292" y="586404"/>
                    </a:cubicBezTo>
                    <a:cubicBezTo>
                      <a:pt x="687561" y="590082"/>
                      <a:pt x="696450" y="592688"/>
                      <a:pt x="703960" y="594681"/>
                    </a:cubicBezTo>
                    <a:cubicBezTo>
                      <a:pt x="705033" y="595447"/>
                      <a:pt x="705493" y="595753"/>
                      <a:pt x="705493" y="595753"/>
                    </a:cubicBezTo>
                    <a:cubicBezTo>
                      <a:pt x="707792" y="596060"/>
                      <a:pt x="709938" y="596213"/>
                      <a:pt x="712084" y="596520"/>
                    </a:cubicBezTo>
                    <a:cubicBezTo>
                      <a:pt x="736760" y="601424"/>
                      <a:pt x="744270" y="596520"/>
                      <a:pt x="744270" y="596520"/>
                    </a:cubicBezTo>
                    <a:cubicBezTo>
                      <a:pt x="744270" y="596520"/>
                      <a:pt x="783353" y="603417"/>
                      <a:pt x="797914" y="574142"/>
                    </a:cubicBezTo>
                    <a:cubicBezTo>
                      <a:pt x="811401" y="563414"/>
                      <a:pt x="817072" y="552992"/>
                      <a:pt x="817072" y="552992"/>
                    </a:cubicBezTo>
                    <a:lnTo>
                      <a:pt x="1111194" y="35865"/>
                    </a:lnTo>
                    <a:cubicBezTo>
                      <a:pt x="1121309" y="15787"/>
                      <a:pt x="1134644" y="6897"/>
                      <a:pt x="1144453" y="2912"/>
                    </a:cubicBezTo>
                    <a:lnTo>
                      <a:pt x="990878" y="56249"/>
                    </a:lnTo>
                    <a:lnTo>
                      <a:pt x="724192" y="451681"/>
                    </a:lnTo>
                    <a:close/>
                    <a:moveTo>
                      <a:pt x="1144453" y="3219"/>
                    </a:moveTo>
                    <a:lnTo>
                      <a:pt x="1158247" y="0"/>
                    </a:lnTo>
                    <a:cubicBezTo>
                      <a:pt x="1158247" y="0"/>
                      <a:pt x="1152423" y="0"/>
                      <a:pt x="1144453" y="3219"/>
                    </a:cubicBezTo>
                    <a:close/>
                  </a:path>
                </a:pathLst>
              </a:custGeom>
              <a:solidFill>
                <a:srgbClr val="741F0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68" name="Vrije vorm: vorm 2067">
                <a:extLst>
                  <a:ext uri="{FF2B5EF4-FFF2-40B4-BE49-F238E27FC236}">
                    <a16:creationId xmlns:a16="http://schemas.microsoft.com/office/drawing/2014/main" id="{A977485C-0495-50DF-03D1-82AD7F103AFD}"/>
                  </a:ext>
                </a:extLst>
              </p:cNvPr>
              <p:cNvSpPr/>
              <p:nvPr/>
            </p:nvSpPr>
            <p:spPr>
              <a:xfrm>
                <a:off x="1446245" y="5122650"/>
                <a:ext cx="510136" cy="588087"/>
              </a:xfrm>
              <a:custGeom>
                <a:avLst/>
                <a:gdLst>
                  <a:gd name="connsiteX0" fmla="*/ 980 w 510136"/>
                  <a:gd name="connsiteY0" fmla="*/ 65596 h 588087"/>
                  <a:gd name="connsiteX1" fmla="*/ 30101 w 510136"/>
                  <a:gd name="connsiteY1" fmla="*/ 60385 h 588087"/>
                  <a:gd name="connsiteX2" fmla="*/ 131718 w 510136"/>
                  <a:gd name="connsiteY2" fmla="*/ 60845 h 588087"/>
                  <a:gd name="connsiteX3" fmla="*/ 483928 w 510136"/>
                  <a:gd name="connsiteY3" fmla="*/ 588087 h 588087"/>
                  <a:gd name="connsiteX4" fmla="*/ 510137 w 510136"/>
                  <a:gd name="connsiteY4" fmla="*/ 577512 h 588087"/>
                  <a:gd name="connsiteX5" fmla="*/ 158080 w 510136"/>
                  <a:gd name="connsiteY5" fmla="*/ 18390 h 588087"/>
                  <a:gd name="connsiteX6" fmla="*/ 980 w 510136"/>
                  <a:gd name="connsiteY6" fmla="*/ 65749 h 588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0136" h="588087">
                    <a:moveTo>
                      <a:pt x="980" y="65596"/>
                    </a:moveTo>
                    <a:cubicBezTo>
                      <a:pt x="-6377" y="80310"/>
                      <a:pt x="30101" y="60385"/>
                      <a:pt x="30101" y="60385"/>
                    </a:cubicBezTo>
                    <a:cubicBezTo>
                      <a:pt x="30101" y="60385"/>
                      <a:pt x="91255" y="10113"/>
                      <a:pt x="131718" y="60845"/>
                    </a:cubicBezTo>
                    <a:lnTo>
                      <a:pt x="483928" y="588087"/>
                    </a:lnTo>
                    <a:lnTo>
                      <a:pt x="510137" y="577512"/>
                    </a:lnTo>
                    <a:lnTo>
                      <a:pt x="158080" y="18390"/>
                    </a:lnTo>
                    <a:cubicBezTo>
                      <a:pt x="158080" y="18390"/>
                      <a:pt x="56616" y="-45830"/>
                      <a:pt x="980" y="65749"/>
                    </a:cubicBezTo>
                    <a:close/>
                  </a:path>
                </a:pathLst>
              </a:custGeom>
              <a:solidFill>
                <a:srgbClr val="361B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69" name="Vrije vorm: vorm 2068">
                <a:extLst>
                  <a:ext uri="{FF2B5EF4-FFF2-40B4-BE49-F238E27FC236}">
                    <a16:creationId xmlns:a16="http://schemas.microsoft.com/office/drawing/2014/main" id="{746B8135-8D83-E9BA-E2E4-67FED420A7F6}"/>
                  </a:ext>
                </a:extLst>
              </p:cNvPr>
              <p:cNvSpPr/>
              <p:nvPr/>
            </p:nvSpPr>
            <p:spPr>
              <a:xfrm>
                <a:off x="294386" y="5080805"/>
                <a:ext cx="1707723" cy="656909"/>
              </a:xfrm>
              <a:custGeom>
                <a:avLst/>
                <a:gdLst>
                  <a:gd name="connsiteX0" fmla="*/ 546510 w 1707723"/>
                  <a:gd name="connsiteY0" fmla="*/ 307 h 656909"/>
                  <a:gd name="connsiteX1" fmla="*/ 822853 w 1707723"/>
                  <a:gd name="connsiteY1" fmla="*/ 1379 h 656909"/>
                  <a:gd name="connsiteX2" fmla="*/ 1240815 w 1707723"/>
                  <a:gd name="connsiteY2" fmla="*/ 3065 h 656909"/>
                  <a:gd name="connsiteX3" fmla="*/ 1368947 w 1707723"/>
                  <a:gd name="connsiteY3" fmla="*/ 78320 h 656909"/>
                  <a:gd name="connsiteX4" fmla="*/ 1698780 w 1707723"/>
                  <a:gd name="connsiteY4" fmla="*/ 567705 h 656909"/>
                  <a:gd name="connsiteX5" fmla="*/ 1641151 w 1707723"/>
                  <a:gd name="connsiteY5" fmla="*/ 656908 h 656909"/>
                  <a:gd name="connsiteX6" fmla="*/ 1639465 w 1707723"/>
                  <a:gd name="connsiteY6" fmla="*/ 589163 h 656909"/>
                  <a:gd name="connsiteX7" fmla="*/ 1310398 w 1707723"/>
                  <a:gd name="connsiteY7" fmla="*/ 101617 h 656909"/>
                  <a:gd name="connsiteX8" fmla="*/ 1249857 w 1707723"/>
                  <a:gd name="connsiteY8" fmla="*/ 62840 h 656909"/>
                  <a:gd name="connsiteX9" fmla="*/ 1179661 w 1707723"/>
                  <a:gd name="connsiteY9" fmla="*/ 109587 h 656909"/>
                  <a:gd name="connsiteX10" fmla="*/ 880175 w 1707723"/>
                  <a:gd name="connsiteY10" fmla="*/ 615525 h 656909"/>
                  <a:gd name="connsiteX11" fmla="*/ 760932 w 1707723"/>
                  <a:gd name="connsiteY11" fmla="*/ 647098 h 656909"/>
                  <a:gd name="connsiteX12" fmla="*/ 627895 w 1707723"/>
                  <a:gd name="connsiteY12" fmla="*/ 646485 h 656909"/>
                  <a:gd name="connsiteX13" fmla="*/ 494859 w 1707723"/>
                  <a:gd name="connsiteY13" fmla="*/ 639588 h 656909"/>
                  <a:gd name="connsiteX14" fmla="*/ 345422 w 1707723"/>
                  <a:gd name="connsiteY14" fmla="*/ 634683 h 656909"/>
                  <a:gd name="connsiteX15" fmla="*/ 205335 w 1707723"/>
                  <a:gd name="connsiteY15" fmla="*/ 642653 h 656909"/>
                  <a:gd name="connsiteX16" fmla="*/ 128395 w 1707723"/>
                  <a:gd name="connsiteY16" fmla="*/ 635910 h 656909"/>
                  <a:gd name="connsiteX17" fmla="*/ 65248 w 1707723"/>
                  <a:gd name="connsiteY17" fmla="*/ 648478 h 656909"/>
                  <a:gd name="connsiteX18" fmla="*/ 11911 w 1707723"/>
                  <a:gd name="connsiteY18" fmla="*/ 549926 h 656909"/>
                  <a:gd name="connsiteX19" fmla="*/ 302354 w 1707723"/>
                  <a:gd name="connsiteY19" fmla="*/ 77401 h 656909"/>
                  <a:gd name="connsiteX20" fmla="*/ 448725 w 1707723"/>
                  <a:gd name="connsiteY20" fmla="*/ 460 h 656909"/>
                  <a:gd name="connsiteX21" fmla="*/ 546357 w 1707723"/>
                  <a:gd name="connsiteY21" fmla="*/ 0 h 656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07723" h="656909">
                    <a:moveTo>
                      <a:pt x="546510" y="307"/>
                    </a:moveTo>
                    <a:lnTo>
                      <a:pt x="822853" y="1379"/>
                    </a:lnTo>
                    <a:lnTo>
                      <a:pt x="1240815" y="3065"/>
                    </a:lnTo>
                    <a:cubicBezTo>
                      <a:pt x="1340132" y="613"/>
                      <a:pt x="1368947" y="78320"/>
                      <a:pt x="1368947" y="78320"/>
                    </a:cubicBezTo>
                    <a:lnTo>
                      <a:pt x="1698780" y="567705"/>
                    </a:lnTo>
                    <a:cubicBezTo>
                      <a:pt x="1698780" y="567705"/>
                      <a:pt x="1741235" y="657367"/>
                      <a:pt x="1641151" y="656908"/>
                    </a:cubicBezTo>
                    <a:lnTo>
                      <a:pt x="1639465" y="589163"/>
                    </a:lnTo>
                    <a:lnTo>
                      <a:pt x="1310398" y="101617"/>
                    </a:lnTo>
                    <a:cubicBezTo>
                      <a:pt x="1284956" y="54410"/>
                      <a:pt x="1249857" y="62840"/>
                      <a:pt x="1249857" y="62840"/>
                    </a:cubicBezTo>
                    <a:cubicBezTo>
                      <a:pt x="1205563" y="60541"/>
                      <a:pt x="1179661" y="109587"/>
                      <a:pt x="1179661" y="109587"/>
                    </a:cubicBezTo>
                    <a:lnTo>
                      <a:pt x="880175" y="615525"/>
                    </a:lnTo>
                    <a:cubicBezTo>
                      <a:pt x="844923" y="666717"/>
                      <a:pt x="760932" y="647098"/>
                      <a:pt x="760932" y="647098"/>
                    </a:cubicBezTo>
                    <a:cubicBezTo>
                      <a:pt x="760932" y="647098"/>
                      <a:pt x="695640" y="627633"/>
                      <a:pt x="627895" y="646485"/>
                    </a:cubicBezTo>
                    <a:cubicBezTo>
                      <a:pt x="560151" y="665490"/>
                      <a:pt x="536854" y="648325"/>
                      <a:pt x="494859" y="639588"/>
                    </a:cubicBezTo>
                    <a:cubicBezTo>
                      <a:pt x="452863" y="630852"/>
                      <a:pt x="413167" y="613686"/>
                      <a:pt x="345422" y="634683"/>
                    </a:cubicBezTo>
                    <a:cubicBezTo>
                      <a:pt x="277678" y="655835"/>
                      <a:pt x="242579" y="659973"/>
                      <a:pt x="205335" y="642653"/>
                    </a:cubicBezTo>
                    <a:cubicBezTo>
                      <a:pt x="168091" y="625487"/>
                      <a:pt x="128395" y="635910"/>
                      <a:pt x="128395" y="635910"/>
                    </a:cubicBezTo>
                    <a:cubicBezTo>
                      <a:pt x="95595" y="646485"/>
                      <a:pt x="65248" y="648478"/>
                      <a:pt x="65248" y="648478"/>
                    </a:cubicBezTo>
                    <a:cubicBezTo>
                      <a:pt x="-37595" y="648018"/>
                      <a:pt x="11911" y="549926"/>
                      <a:pt x="11911" y="549926"/>
                    </a:cubicBezTo>
                    <a:lnTo>
                      <a:pt x="302354" y="77401"/>
                    </a:lnTo>
                    <a:cubicBezTo>
                      <a:pt x="354005" y="-1533"/>
                      <a:pt x="448725" y="460"/>
                      <a:pt x="448725" y="460"/>
                    </a:cubicBezTo>
                    <a:lnTo>
                      <a:pt x="546357" y="0"/>
                    </a:ln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593789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70" name="Vrije vorm: vorm 2069">
                <a:extLst>
                  <a:ext uri="{FF2B5EF4-FFF2-40B4-BE49-F238E27FC236}">
                    <a16:creationId xmlns:a16="http://schemas.microsoft.com/office/drawing/2014/main" id="{034524A9-5DBF-A59D-1419-CD8B59C78CC0}"/>
                  </a:ext>
                </a:extLst>
              </p:cNvPr>
              <p:cNvSpPr/>
              <p:nvPr/>
            </p:nvSpPr>
            <p:spPr>
              <a:xfrm>
                <a:off x="296488" y="5123594"/>
                <a:ext cx="1297720" cy="612144"/>
              </a:xfrm>
              <a:custGeom>
                <a:avLst/>
                <a:gdLst>
                  <a:gd name="connsiteX0" fmla="*/ 1235801 w 1297720"/>
                  <a:gd name="connsiteY0" fmla="*/ 587 h 612144"/>
                  <a:gd name="connsiteX1" fmla="*/ 1165604 w 1297720"/>
                  <a:gd name="connsiteY1" fmla="*/ 47333 h 612144"/>
                  <a:gd name="connsiteX2" fmla="*/ 866118 w 1297720"/>
                  <a:gd name="connsiteY2" fmla="*/ 553272 h 612144"/>
                  <a:gd name="connsiteX3" fmla="*/ 746875 w 1297720"/>
                  <a:gd name="connsiteY3" fmla="*/ 584845 h 612144"/>
                  <a:gd name="connsiteX4" fmla="*/ 613839 w 1297720"/>
                  <a:gd name="connsiteY4" fmla="*/ 584385 h 612144"/>
                  <a:gd name="connsiteX5" fmla="*/ 480802 w 1297720"/>
                  <a:gd name="connsiteY5" fmla="*/ 577335 h 612144"/>
                  <a:gd name="connsiteX6" fmla="*/ 331366 w 1297720"/>
                  <a:gd name="connsiteY6" fmla="*/ 572430 h 612144"/>
                  <a:gd name="connsiteX7" fmla="*/ 191279 w 1297720"/>
                  <a:gd name="connsiteY7" fmla="*/ 580400 h 612144"/>
                  <a:gd name="connsiteX8" fmla="*/ 114185 w 1297720"/>
                  <a:gd name="connsiteY8" fmla="*/ 573656 h 612144"/>
                  <a:gd name="connsiteX9" fmla="*/ 51038 w 1297720"/>
                  <a:gd name="connsiteY9" fmla="*/ 586224 h 612144"/>
                  <a:gd name="connsiteX10" fmla="*/ 0 w 1297720"/>
                  <a:gd name="connsiteY10" fmla="*/ 571204 h 612144"/>
                  <a:gd name="connsiteX11" fmla="*/ 62993 w 1297720"/>
                  <a:gd name="connsiteY11" fmla="*/ 605536 h 612144"/>
                  <a:gd name="connsiteX12" fmla="*/ 126140 w 1297720"/>
                  <a:gd name="connsiteY12" fmla="*/ 592968 h 612144"/>
                  <a:gd name="connsiteX13" fmla="*/ 203080 w 1297720"/>
                  <a:gd name="connsiteY13" fmla="*/ 599712 h 612144"/>
                  <a:gd name="connsiteX14" fmla="*/ 343167 w 1297720"/>
                  <a:gd name="connsiteY14" fmla="*/ 591742 h 612144"/>
                  <a:gd name="connsiteX15" fmla="*/ 492604 w 1297720"/>
                  <a:gd name="connsiteY15" fmla="*/ 596646 h 612144"/>
                  <a:gd name="connsiteX16" fmla="*/ 625640 w 1297720"/>
                  <a:gd name="connsiteY16" fmla="*/ 603544 h 612144"/>
                  <a:gd name="connsiteX17" fmla="*/ 758677 w 1297720"/>
                  <a:gd name="connsiteY17" fmla="*/ 604156 h 612144"/>
                  <a:gd name="connsiteX18" fmla="*/ 877920 w 1297720"/>
                  <a:gd name="connsiteY18" fmla="*/ 572583 h 612144"/>
                  <a:gd name="connsiteX19" fmla="*/ 1177406 w 1297720"/>
                  <a:gd name="connsiteY19" fmla="*/ 66492 h 612144"/>
                  <a:gd name="connsiteX20" fmla="*/ 1247602 w 1297720"/>
                  <a:gd name="connsiteY20" fmla="*/ 19745 h 612144"/>
                  <a:gd name="connsiteX21" fmla="*/ 1297721 w 1297720"/>
                  <a:gd name="connsiteY21" fmla="*/ 42735 h 612144"/>
                  <a:gd name="connsiteX22" fmla="*/ 1296188 w 1297720"/>
                  <a:gd name="connsiteY22" fmla="*/ 39210 h 612144"/>
                  <a:gd name="connsiteX23" fmla="*/ 1235647 w 1297720"/>
                  <a:gd name="connsiteY23" fmla="*/ 587 h 612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97720" h="612144">
                    <a:moveTo>
                      <a:pt x="1235801" y="587"/>
                    </a:moveTo>
                    <a:cubicBezTo>
                      <a:pt x="1191506" y="-1713"/>
                      <a:pt x="1165604" y="47333"/>
                      <a:pt x="1165604" y="47333"/>
                    </a:cubicBezTo>
                    <a:lnTo>
                      <a:pt x="866118" y="553272"/>
                    </a:lnTo>
                    <a:cubicBezTo>
                      <a:pt x="830866" y="604463"/>
                      <a:pt x="746875" y="584845"/>
                      <a:pt x="746875" y="584845"/>
                    </a:cubicBezTo>
                    <a:cubicBezTo>
                      <a:pt x="746875" y="584845"/>
                      <a:pt x="681583" y="565380"/>
                      <a:pt x="613839" y="584385"/>
                    </a:cubicBezTo>
                    <a:cubicBezTo>
                      <a:pt x="546094" y="603390"/>
                      <a:pt x="522797" y="586224"/>
                      <a:pt x="480802" y="577335"/>
                    </a:cubicBezTo>
                    <a:cubicBezTo>
                      <a:pt x="438807" y="568598"/>
                      <a:pt x="399263" y="551432"/>
                      <a:pt x="331366" y="572430"/>
                    </a:cubicBezTo>
                    <a:cubicBezTo>
                      <a:pt x="263621" y="593581"/>
                      <a:pt x="228523" y="597719"/>
                      <a:pt x="191279" y="580400"/>
                    </a:cubicBezTo>
                    <a:cubicBezTo>
                      <a:pt x="154034" y="563081"/>
                      <a:pt x="114185" y="573656"/>
                      <a:pt x="114185" y="573656"/>
                    </a:cubicBezTo>
                    <a:cubicBezTo>
                      <a:pt x="81385" y="584232"/>
                      <a:pt x="51038" y="586224"/>
                      <a:pt x="51038" y="586224"/>
                    </a:cubicBezTo>
                    <a:cubicBezTo>
                      <a:pt x="25902" y="586224"/>
                      <a:pt x="9962" y="580094"/>
                      <a:pt x="0" y="571204"/>
                    </a:cubicBezTo>
                    <a:cubicBezTo>
                      <a:pt x="5518" y="589903"/>
                      <a:pt x="22224" y="605383"/>
                      <a:pt x="62993" y="605536"/>
                    </a:cubicBezTo>
                    <a:cubicBezTo>
                      <a:pt x="62993" y="605536"/>
                      <a:pt x="93340" y="603544"/>
                      <a:pt x="126140" y="592968"/>
                    </a:cubicBezTo>
                    <a:cubicBezTo>
                      <a:pt x="126140" y="592968"/>
                      <a:pt x="165836" y="582392"/>
                      <a:pt x="203080" y="599712"/>
                    </a:cubicBezTo>
                    <a:cubicBezTo>
                      <a:pt x="240324" y="616878"/>
                      <a:pt x="275423" y="612739"/>
                      <a:pt x="343167" y="591742"/>
                    </a:cubicBezTo>
                    <a:cubicBezTo>
                      <a:pt x="410912" y="570591"/>
                      <a:pt x="450608" y="587910"/>
                      <a:pt x="492604" y="596646"/>
                    </a:cubicBezTo>
                    <a:cubicBezTo>
                      <a:pt x="534599" y="605383"/>
                      <a:pt x="557896" y="622549"/>
                      <a:pt x="625640" y="603544"/>
                    </a:cubicBezTo>
                    <a:cubicBezTo>
                      <a:pt x="693385" y="584538"/>
                      <a:pt x="758677" y="604156"/>
                      <a:pt x="758677" y="604156"/>
                    </a:cubicBezTo>
                    <a:cubicBezTo>
                      <a:pt x="758677" y="604156"/>
                      <a:pt x="842668" y="623775"/>
                      <a:pt x="877920" y="572583"/>
                    </a:cubicBezTo>
                    <a:lnTo>
                      <a:pt x="1177406" y="66492"/>
                    </a:lnTo>
                    <a:cubicBezTo>
                      <a:pt x="1177406" y="66492"/>
                      <a:pt x="1203308" y="17446"/>
                      <a:pt x="1247602" y="19745"/>
                    </a:cubicBezTo>
                    <a:cubicBezTo>
                      <a:pt x="1247602" y="19745"/>
                      <a:pt x="1273964" y="13461"/>
                      <a:pt x="1297721" y="42735"/>
                    </a:cubicBezTo>
                    <a:lnTo>
                      <a:pt x="1296188" y="39210"/>
                    </a:lnTo>
                    <a:cubicBezTo>
                      <a:pt x="1270746" y="-7843"/>
                      <a:pt x="1235647" y="587"/>
                      <a:pt x="1235647" y="587"/>
                    </a:cubicBezTo>
                    <a:close/>
                  </a:path>
                </a:pathLst>
              </a:custGeom>
              <a:solidFill>
                <a:srgbClr val="F8F8F9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071" name="Graphic 1454">
                <a:extLst>
                  <a:ext uri="{FF2B5EF4-FFF2-40B4-BE49-F238E27FC236}">
                    <a16:creationId xmlns:a16="http://schemas.microsoft.com/office/drawing/2014/main" id="{0BBF3BAB-1650-9D5F-C371-0E0C363DB7CA}"/>
                  </a:ext>
                </a:extLst>
              </p:cNvPr>
              <p:cNvGrpSpPr/>
              <p:nvPr/>
            </p:nvGrpSpPr>
            <p:grpSpPr>
              <a:xfrm>
                <a:off x="1472054" y="5370176"/>
                <a:ext cx="149283" cy="139627"/>
                <a:chOff x="1472054" y="5370176"/>
                <a:chExt cx="149283" cy="139627"/>
              </a:xfrm>
            </p:grpSpPr>
            <p:sp>
              <p:nvSpPr>
                <p:cNvPr id="2072" name="Vrije vorm: vorm 2071">
                  <a:extLst>
                    <a:ext uri="{FF2B5EF4-FFF2-40B4-BE49-F238E27FC236}">
                      <a16:creationId xmlns:a16="http://schemas.microsoft.com/office/drawing/2014/main" id="{D9FC7A0D-B3CA-9061-4713-3146B7275006}"/>
                    </a:ext>
                  </a:extLst>
                </p:cNvPr>
                <p:cNvSpPr/>
                <p:nvPr/>
              </p:nvSpPr>
              <p:spPr>
                <a:xfrm>
                  <a:off x="1472054" y="5370176"/>
                  <a:ext cx="149283" cy="139627"/>
                </a:xfrm>
                <a:custGeom>
                  <a:avLst/>
                  <a:gdLst>
                    <a:gd name="connsiteX0" fmla="*/ 149130 w 149283"/>
                    <a:gd name="connsiteY0" fmla="*/ 61461 h 139627"/>
                    <a:gd name="connsiteX1" fmla="*/ 75101 w 149283"/>
                    <a:gd name="connsiteY1" fmla="*/ 0 h 139627"/>
                    <a:gd name="connsiteX2" fmla="*/ 75101 w 149283"/>
                    <a:gd name="connsiteY2" fmla="*/ 0 h 139627"/>
                    <a:gd name="connsiteX3" fmla="*/ 74795 w 149283"/>
                    <a:gd name="connsiteY3" fmla="*/ 0 h 139627"/>
                    <a:gd name="connsiteX4" fmla="*/ 74488 w 149283"/>
                    <a:gd name="connsiteY4" fmla="*/ 0 h 139627"/>
                    <a:gd name="connsiteX5" fmla="*/ 74488 w 149283"/>
                    <a:gd name="connsiteY5" fmla="*/ 0 h 139627"/>
                    <a:gd name="connsiteX6" fmla="*/ 0 w 149283"/>
                    <a:gd name="connsiteY6" fmla="*/ 60847 h 139627"/>
                    <a:gd name="connsiteX7" fmla="*/ 16860 w 149283"/>
                    <a:gd name="connsiteY7" fmla="*/ 138861 h 139627"/>
                    <a:gd name="connsiteX8" fmla="*/ 74029 w 149283"/>
                    <a:gd name="connsiteY8" fmla="*/ 139627 h 139627"/>
                    <a:gd name="connsiteX9" fmla="*/ 74335 w 149283"/>
                    <a:gd name="connsiteY9" fmla="*/ 139627 h 139627"/>
                    <a:gd name="connsiteX10" fmla="*/ 74642 w 149283"/>
                    <a:gd name="connsiteY10" fmla="*/ 139627 h 139627"/>
                    <a:gd name="connsiteX11" fmla="*/ 74642 w 149283"/>
                    <a:gd name="connsiteY11" fmla="*/ 139627 h 139627"/>
                    <a:gd name="connsiteX12" fmla="*/ 131811 w 149283"/>
                    <a:gd name="connsiteY12" fmla="*/ 139321 h 139627"/>
                    <a:gd name="connsiteX13" fmla="*/ 149283 w 149283"/>
                    <a:gd name="connsiteY13" fmla="*/ 61461 h 13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9283" h="139627">
                      <a:moveTo>
                        <a:pt x="149130" y="61461"/>
                      </a:moveTo>
                      <a:cubicBezTo>
                        <a:pt x="149130" y="61461"/>
                        <a:pt x="145145" y="613"/>
                        <a:pt x="75101" y="0"/>
                      </a:cubicBezTo>
                      <a:lnTo>
                        <a:pt x="75101" y="0"/>
                      </a:lnTo>
                      <a:cubicBezTo>
                        <a:pt x="75101" y="0"/>
                        <a:pt x="74948" y="0"/>
                        <a:pt x="74795" y="0"/>
                      </a:cubicBezTo>
                      <a:cubicBezTo>
                        <a:pt x="74795" y="0"/>
                        <a:pt x="74642" y="0"/>
                        <a:pt x="74488" y="0"/>
                      </a:cubicBezTo>
                      <a:lnTo>
                        <a:pt x="74488" y="0"/>
                      </a:lnTo>
                      <a:cubicBezTo>
                        <a:pt x="4445" y="0"/>
                        <a:pt x="0" y="60847"/>
                        <a:pt x="0" y="60847"/>
                      </a:cubicBezTo>
                      <a:lnTo>
                        <a:pt x="16860" y="138861"/>
                      </a:lnTo>
                      <a:lnTo>
                        <a:pt x="74029" y="139627"/>
                      </a:lnTo>
                      <a:lnTo>
                        <a:pt x="74335" y="139627"/>
                      </a:lnTo>
                      <a:cubicBezTo>
                        <a:pt x="74335" y="139627"/>
                        <a:pt x="74642" y="139627"/>
                        <a:pt x="74642" y="139627"/>
                      </a:cubicBezTo>
                      <a:lnTo>
                        <a:pt x="74642" y="139627"/>
                      </a:lnTo>
                      <a:lnTo>
                        <a:pt x="131811" y="139321"/>
                      </a:lnTo>
                      <a:lnTo>
                        <a:pt x="149283" y="6146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5413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73" name="Vrije vorm: vorm 2072">
                  <a:extLst>
                    <a:ext uri="{FF2B5EF4-FFF2-40B4-BE49-F238E27FC236}">
                      <a16:creationId xmlns:a16="http://schemas.microsoft.com/office/drawing/2014/main" id="{CD5CA093-F5DF-A161-1506-46FD46EE1247}"/>
                    </a:ext>
                  </a:extLst>
                </p:cNvPr>
                <p:cNvSpPr/>
                <p:nvPr/>
              </p:nvSpPr>
              <p:spPr>
                <a:xfrm>
                  <a:off x="1536887" y="5370176"/>
                  <a:ext cx="84297" cy="139320"/>
                </a:xfrm>
                <a:custGeom>
                  <a:avLst/>
                  <a:gdLst>
                    <a:gd name="connsiteX0" fmla="*/ 66825 w 84297"/>
                    <a:gd name="connsiteY0" fmla="*/ 139321 h 139320"/>
                    <a:gd name="connsiteX1" fmla="*/ 84297 w 84297"/>
                    <a:gd name="connsiteY1" fmla="*/ 61461 h 139320"/>
                    <a:gd name="connsiteX2" fmla="*/ 10269 w 84297"/>
                    <a:gd name="connsiteY2" fmla="*/ 0 h 139320"/>
                    <a:gd name="connsiteX3" fmla="*/ 10269 w 84297"/>
                    <a:gd name="connsiteY3" fmla="*/ 0 h 139320"/>
                    <a:gd name="connsiteX4" fmla="*/ 9962 w 84297"/>
                    <a:gd name="connsiteY4" fmla="*/ 0 h 139320"/>
                    <a:gd name="connsiteX5" fmla="*/ 9656 w 84297"/>
                    <a:gd name="connsiteY5" fmla="*/ 0 h 139320"/>
                    <a:gd name="connsiteX6" fmla="*/ 9656 w 84297"/>
                    <a:gd name="connsiteY6" fmla="*/ 0 h 139320"/>
                    <a:gd name="connsiteX7" fmla="*/ 0 w 84297"/>
                    <a:gd name="connsiteY7" fmla="*/ 460 h 139320"/>
                    <a:gd name="connsiteX8" fmla="*/ 64373 w 84297"/>
                    <a:gd name="connsiteY8" fmla="*/ 61461 h 139320"/>
                    <a:gd name="connsiteX9" fmla="*/ 46900 w 84297"/>
                    <a:gd name="connsiteY9" fmla="*/ 139321 h 139320"/>
                    <a:gd name="connsiteX10" fmla="*/ 66978 w 84297"/>
                    <a:gd name="connsiteY10" fmla="*/ 139321 h 139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4297" h="139320">
                      <a:moveTo>
                        <a:pt x="66825" y="139321"/>
                      </a:moveTo>
                      <a:lnTo>
                        <a:pt x="84297" y="61461"/>
                      </a:lnTo>
                      <a:cubicBezTo>
                        <a:pt x="84297" y="61461"/>
                        <a:pt x="80312" y="613"/>
                        <a:pt x="10269" y="0"/>
                      </a:cubicBezTo>
                      <a:lnTo>
                        <a:pt x="10269" y="0"/>
                      </a:lnTo>
                      <a:cubicBezTo>
                        <a:pt x="10269" y="0"/>
                        <a:pt x="10116" y="0"/>
                        <a:pt x="9962" y="0"/>
                      </a:cubicBezTo>
                      <a:cubicBezTo>
                        <a:pt x="9962" y="0"/>
                        <a:pt x="9656" y="0"/>
                        <a:pt x="9656" y="0"/>
                      </a:cubicBezTo>
                      <a:lnTo>
                        <a:pt x="9656" y="0"/>
                      </a:lnTo>
                      <a:cubicBezTo>
                        <a:pt x="6284" y="0"/>
                        <a:pt x="3065" y="153"/>
                        <a:pt x="0" y="460"/>
                      </a:cubicBezTo>
                      <a:cubicBezTo>
                        <a:pt x="60694" y="6437"/>
                        <a:pt x="64373" y="61461"/>
                        <a:pt x="64373" y="61461"/>
                      </a:cubicBezTo>
                      <a:lnTo>
                        <a:pt x="46900" y="139321"/>
                      </a:lnTo>
                      <a:lnTo>
                        <a:pt x="66978" y="139321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074" name="Graphic 1454">
                <a:extLst>
                  <a:ext uri="{FF2B5EF4-FFF2-40B4-BE49-F238E27FC236}">
                    <a16:creationId xmlns:a16="http://schemas.microsoft.com/office/drawing/2014/main" id="{10EC29AB-39AF-9267-31B1-16DF26599175}"/>
                  </a:ext>
                </a:extLst>
              </p:cNvPr>
              <p:cNvGrpSpPr/>
              <p:nvPr/>
            </p:nvGrpSpPr>
            <p:grpSpPr>
              <a:xfrm>
                <a:off x="842889" y="5787525"/>
                <a:ext cx="216414" cy="134569"/>
                <a:chOff x="842889" y="5787525"/>
                <a:chExt cx="216414" cy="134569"/>
              </a:xfrm>
            </p:grpSpPr>
            <p:grpSp>
              <p:nvGrpSpPr>
                <p:cNvPr id="2075" name="Graphic 1454">
                  <a:extLst>
                    <a:ext uri="{FF2B5EF4-FFF2-40B4-BE49-F238E27FC236}">
                      <a16:creationId xmlns:a16="http://schemas.microsoft.com/office/drawing/2014/main" id="{B62B0BBD-3B6E-2E04-DF7E-EA836ECC0388}"/>
                    </a:ext>
                  </a:extLst>
                </p:cNvPr>
                <p:cNvGrpSpPr/>
                <p:nvPr/>
              </p:nvGrpSpPr>
              <p:grpSpPr>
                <a:xfrm>
                  <a:off x="842889" y="5787525"/>
                  <a:ext cx="216414" cy="134569"/>
                  <a:chOff x="842889" y="5787525"/>
                  <a:chExt cx="216414" cy="134569"/>
                </a:xfrm>
              </p:grpSpPr>
              <p:sp>
                <p:nvSpPr>
                  <p:cNvPr id="2076" name="Vrije vorm: vorm 2075">
                    <a:extLst>
                      <a:ext uri="{FF2B5EF4-FFF2-40B4-BE49-F238E27FC236}">
                        <a16:creationId xmlns:a16="http://schemas.microsoft.com/office/drawing/2014/main" id="{B39429B2-9943-C26A-51E6-C4DFA8256F3C}"/>
                      </a:ext>
                    </a:extLst>
                  </p:cNvPr>
                  <p:cNvSpPr/>
                  <p:nvPr/>
                </p:nvSpPr>
                <p:spPr>
                  <a:xfrm>
                    <a:off x="958453" y="5860480"/>
                    <a:ext cx="100850" cy="61613"/>
                  </a:xfrm>
                  <a:custGeom>
                    <a:avLst/>
                    <a:gdLst>
                      <a:gd name="connsiteX0" fmla="*/ 2299 w 100850"/>
                      <a:gd name="connsiteY0" fmla="*/ 61001 h 61613"/>
                      <a:gd name="connsiteX1" fmla="*/ 100850 w 100850"/>
                      <a:gd name="connsiteY1" fmla="*/ 61614 h 61613"/>
                      <a:gd name="connsiteX2" fmla="*/ 98705 w 100850"/>
                      <a:gd name="connsiteY2" fmla="*/ 153 h 61613"/>
                      <a:gd name="connsiteX3" fmla="*/ 0 w 100850"/>
                      <a:gd name="connsiteY3" fmla="*/ 0 h 61613"/>
                      <a:gd name="connsiteX4" fmla="*/ 2299 w 100850"/>
                      <a:gd name="connsiteY4" fmla="*/ 61001 h 61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50" h="61613">
                        <a:moveTo>
                          <a:pt x="2299" y="61001"/>
                        </a:moveTo>
                        <a:lnTo>
                          <a:pt x="100850" y="61614"/>
                        </a:lnTo>
                        <a:lnTo>
                          <a:pt x="98705" y="153"/>
                        </a:lnTo>
                        <a:lnTo>
                          <a:pt x="0" y="0"/>
                        </a:lnTo>
                        <a:lnTo>
                          <a:pt x="2299" y="6100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0554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077" name="Vrije vorm: vorm 2076">
                    <a:extLst>
                      <a:ext uri="{FF2B5EF4-FFF2-40B4-BE49-F238E27FC236}">
                        <a16:creationId xmlns:a16="http://schemas.microsoft.com/office/drawing/2014/main" id="{CCBD6330-8B1B-DDC8-3351-CD8128795848}"/>
                      </a:ext>
                    </a:extLst>
                  </p:cNvPr>
                  <p:cNvSpPr/>
                  <p:nvPr/>
                </p:nvSpPr>
                <p:spPr>
                  <a:xfrm>
                    <a:off x="842889" y="5787525"/>
                    <a:ext cx="101310" cy="60847"/>
                  </a:xfrm>
                  <a:custGeom>
                    <a:avLst/>
                    <a:gdLst>
                      <a:gd name="connsiteX0" fmla="*/ 98705 w 101310"/>
                      <a:gd name="connsiteY0" fmla="*/ 153 h 60847"/>
                      <a:gd name="connsiteX1" fmla="*/ 0 w 101310"/>
                      <a:gd name="connsiteY1" fmla="*/ 0 h 60847"/>
                      <a:gd name="connsiteX2" fmla="*/ 2452 w 101310"/>
                      <a:gd name="connsiteY2" fmla="*/ 60541 h 60847"/>
                      <a:gd name="connsiteX3" fmla="*/ 101310 w 101310"/>
                      <a:gd name="connsiteY3" fmla="*/ 60847 h 60847"/>
                      <a:gd name="connsiteX4" fmla="*/ 98705 w 101310"/>
                      <a:gd name="connsiteY4" fmla="*/ 153 h 60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0847">
                        <a:moveTo>
                          <a:pt x="98705" y="153"/>
                        </a:moveTo>
                        <a:lnTo>
                          <a:pt x="0" y="0"/>
                        </a:lnTo>
                        <a:lnTo>
                          <a:pt x="2452" y="60541"/>
                        </a:lnTo>
                        <a:lnTo>
                          <a:pt x="101310" y="60847"/>
                        </a:lnTo>
                        <a:lnTo>
                          <a:pt x="98705" y="15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1202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078" name="Vrije vorm: vorm 2077">
                    <a:extLst>
                      <a:ext uri="{FF2B5EF4-FFF2-40B4-BE49-F238E27FC236}">
                        <a16:creationId xmlns:a16="http://schemas.microsoft.com/office/drawing/2014/main" id="{C96686F6-0831-F11E-7A30-46A9B8CC7AE8}"/>
                      </a:ext>
                    </a:extLst>
                  </p:cNvPr>
                  <p:cNvSpPr/>
                  <p:nvPr/>
                </p:nvSpPr>
                <p:spPr>
                  <a:xfrm>
                    <a:off x="845801" y="5860174"/>
                    <a:ext cx="101310" cy="61000"/>
                  </a:xfrm>
                  <a:custGeom>
                    <a:avLst/>
                    <a:gdLst>
                      <a:gd name="connsiteX0" fmla="*/ 0 w 101310"/>
                      <a:gd name="connsiteY0" fmla="*/ 0 h 61000"/>
                      <a:gd name="connsiteX1" fmla="*/ 2146 w 101310"/>
                      <a:gd name="connsiteY1" fmla="*/ 60235 h 61000"/>
                      <a:gd name="connsiteX2" fmla="*/ 101310 w 101310"/>
                      <a:gd name="connsiteY2" fmla="*/ 61001 h 61000"/>
                      <a:gd name="connsiteX3" fmla="*/ 98858 w 101310"/>
                      <a:gd name="connsiteY3" fmla="*/ 307 h 61000"/>
                      <a:gd name="connsiteX4" fmla="*/ 0 w 101310"/>
                      <a:gd name="connsiteY4" fmla="*/ 0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0" y="0"/>
                        </a:moveTo>
                        <a:lnTo>
                          <a:pt x="2146" y="60235"/>
                        </a:lnTo>
                        <a:lnTo>
                          <a:pt x="101310" y="61001"/>
                        </a:lnTo>
                        <a:lnTo>
                          <a:pt x="98858" y="30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2904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079" name="Vrije vorm: vorm 2078">
                    <a:extLst>
                      <a:ext uri="{FF2B5EF4-FFF2-40B4-BE49-F238E27FC236}">
                        <a16:creationId xmlns:a16="http://schemas.microsoft.com/office/drawing/2014/main" id="{12390D4F-01EA-CDF7-6435-374E1D817603}"/>
                      </a:ext>
                    </a:extLst>
                  </p:cNvPr>
                  <p:cNvSpPr/>
                  <p:nvPr/>
                </p:nvSpPr>
                <p:spPr>
                  <a:xfrm>
                    <a:off x="955388" y="5787525"/>
                    <a:ext cx="101310" cy="61000"/>
                  </a:xfrm>
                  <a:custGeom>
                    <a:avLst/>
                    <a:gdLst>
                      <a:gd name="connsiteX0" fmla="*/ 101310 w 101310"/>
                      <a:gd name="connsiteY0" fmla="*/ 61001 h 61000"/>
                      <a:gd name="connsiteX1" fmla="*/ 99164 w 101310"/>
                      <a:gd name="connsiteY1" fmla="*/ 153 h 61000"/>
                      <a:gd name="connsiteX2" fmla="*/ 0 w 101310"/>
                      <a:gd name="connsiteY2" fmla="*/ 0 h 61000"/>
                      <a:gd name="connsiteX3" fmla="*/ 2606 w 101310"/>
                      <a:gd name="connsiteY3" fmla="*/ 60847 h 61000"/>
                      <a:gd name="connsiteX4" fmla="*/ 101310 w 101310"/>
                      <a:gd name="connsiteY4" fmla="*/ 61001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101310" y="61001"/>
                        </a:moveTo>
                        <a:lnTo>
                          <a:pt x="99164" y="153"/>
                        </a:lnTo>
                        <a:lnTo>
                          <a:pt x="0" y="0"/>
                        </a:lnTo>
                        <a:lnTo>
                          <a:pt x="2606" y="60847"/>
                        </a:lnTo>
                        <a:lnTo>
                          <a:pt x="101310" y="6100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1202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2080" name="Vrije vorm: vorm 2079">
                  <a:extLst>
                    <a:ext uri="{FF2B5EF4-FFF2-40B4-BE49-F238E27FC236}">
                      <a16:creationId xmlns:a16="http://schemas.microsoft.com/office/drawing/2014/main" id="{69C7454C-FEEE-D2EE-D52B-64E68F43FA5C}"/>
                    </a:ext>
                  </a:extLst>
                </p:cNvPr>
                <p:cNvSpPr/>
                <p:nvPr/>
              </p:nvSpPr>
              <p:spPr>
                <a:xfrm>
                  <a:off x="958453" y="5860480"/>
                  <a:ext cx="99164" cy="61000"/>
                </a:xfrm>
                <a:custGeom>
                  <a:avLst/>
                  <a:gdLst>
                    <a:gd name="connsiteX0" fmla="*/ 99164 w 99164"/>
                    <a:gd name="connsiteY0" fmla="*/ 8736 h 61000"/>
                    <a:gd name="connsiteX1" fmla="*/ 98705 w 99164"/>
                    <a:gd name="connsiteY1" fmla="*/ 307 h 61000"/>
                    <a:gd name="connsiteX2" fmla="*/ 0 w 99164"/>
                    <a:gd name="connsiteY2" fmla="*/ 0 h 61000"/>
                    <a:gd name="connsiteX3" fmla="*/ 2299 w 99164"/>
                    <a:gd name="connsiteY3" fmla="*/ 61001 h 61000"/>
                    <a:gd name="connsiteX4" fmla="*/ 12261 w 99164"/>
                    <a:gd name="connsiteY4" fmla="*/ 61001 h 61000"/>
                    <a:gd name="connsiteX5" fmla="*/ 10116 w 99164"/>
                    <a:gd name="connsiteY5" fmla="*/ 8583 h 61000"/>
                    <a:gd name="connsiteX6" fmla="*/ 99164 w 99164"/>
                    <a:gd name="connsiteY6" fmla="*/ 8736 h 6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164" h="61000">
                      <a:moveTo>
                        <a:pt x="99164" y="8736"/>
                      </a:moveTo>
                      <a:lnTo>
                        <a:pt x="98705" y="307"/>
                      </a:lnTo>
                      <a:lnTo>
                        <a:pt x="0" y="0"/>
                      </a:lnTo>
                      <a:lnTo>
                        <a:pt x="2299" y="61001"/>
                      </a:lnTo>
                      <a:lnTo>
                        <a:pt x="12261" y="61001"/>
                      </a:lnTo>
                      <a:lnTo>
                        <a:pt x="10116" y="8583"/>
                      </a:lnTo>
                      <a:lnTo>
                        <a:pt x="99164" y="8736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81" name="Vrije vorm: vorm 2080">
                  <a:extLst>
                    <a:ext uri="{FF2B5EF4-FFF2-40B4-BE49-F238E27FC236}">
                      <a16:creationId xmlns:a16="http://schemas.microsoft.com/office/drawing/2014/main" id="{767AFE52-0E4A-A472-B2C5-F6544154670D}"/>
                    </a:ext>
                  </a:extLst>
                </p:cNvPr>
                <p:cNvSpPr/>
                <p:nvPr/>
              </p:nvSpPr>
              <p:spPr>
                <a:xfrm>
                  <a:off x="843042" y="5787525"/>
                  <a:ext cx="99011" cy="60694"/>
                </a:xfrm>
                <a:custGeom>
                  <a:avLst/>
                  <a:gdLst>
                    <a:gd name="connsiteX0" fmla="*/ 10269 w 99011"/>
                    <a:gd name="connsiteY0" fmla="*/ 8430 h 60694"/>
                    <a:gd name="connsiteX1" fmla="*/ 99011 w 99011"/>
                    <a:gd name="connsiteY1" fmla="*/ 8583 h 60694"/>
                    <a:gd name="connsiteX2" fmla="*/ 98705 w 99011"/>
                    <a:gd name="connsiteY2" fmla="*/ 153 h 60694"/>
                    <a:gd name="connsiteX3" fmla="*/ 0 w 99011"/>
                    <a:gd name="connsiteY3" fmla="*/ 0 h 60694"/>
                    <a:gd name="connsiteX4" fmla="*/ 2299 w 99011"/>
                    <a:gd name="connsiteY4" fmla="*/ 60694 h 60694"/>
                    <a:gd name="connsiteX5" fmla="*/ 12261 w 99011"/>
                    <a:gd name="connsiteY5" fmla="*/ 60694 h 60694"/>
                    <a:gd name="connsiteX6" fmla="*/ 10269 w 99011"/>
                    <a:gd name="connsiteY6" fmla="*/ 8430 h 6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011" h="60694">
                      <a:moveTo>
                        <a:pt x="10269" y="8430"/>
                      </a:moveTo>
                      <a:lnTo>
                        <a:pt x="99011" y="8583"/>
                      </a:lnTo>
                      <a:lnTo>
                        <a:pt x="98705" y="153"/>
                      </a:lnTo>
                      <a:lnTo>
                        <a:pt x="0" y="0"/>
                      </a:lnTo>
                      <a:lnTo>
                        <a:pt x="2299" y="60694"/>
                      </a:lnTo>
                      <a:lnTo>
                        <a:pt x="12261" y="60694"/>
                      </a:lnTo>
                      <a:lnTo>
                        <a:pt x="10269" y="8430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82" name="Vrije vorm: vorm 2081">
                  <a:extLst>
                    <a:ext uri="{FF2B5EF4-FFF2-40B4-BE49-F238E27FC236}">
                      <a16:creationId xmlns:a16="http://schemas.microsoft.com/office/drawing/2014/main" id="{ECCE5D36-17E3-5BD0-5E32-310906E564DC}"/>
                    </a:ext>
                  </a:extLst>
                </p:cNvPr>
                <p:cNvSpPr/>
                <p:nvPr/>
              </p:nvSpPr>
              <p:spPr>
                <a:xfrm>
                  <a:off x="845801" y="5860174"/>
                  <a:ext cx="99317" cy="60387"/>
                </a:xfrm>
                <a:custGeom>
                  <a:avLst/>
                  <a:gdLst>
                    <a:gd name="connsiteX0" fmla="*/ 99318 w 99317"/>
                    <a:gd name="connsiteY0" fmla="*/ 8890 h 60387"/>
                    <a:gd name="connsiteX1" fmla="*/ 98858 w 99317"/>
                    <a:gd name="connsiteY1" fmla="*/ 307 h 60387"/>
                    <a:gd name="connsiteX2" fmla="*/ 0 w 99317"/>
                    <a:gd name="connsiteY2" fmla="*/ 0 h 60387"/>
                    <a:gd name="connsiteX3" fmla="*/ 2299 w 99317"/>
                    <a:gd name="connsiteY3" fmla="*/ 60235 h 60387"/>
                    <a:gd name="connsiteX4" fmla="*/ 12108 w 99317"/>
                    <a:gd name="connsiteY4" fmla="*/ 60388 h 60387"/>
                    <a:gd name="connsiteX5" fmla="*/ 10269 w 99317"/>
                    <a:gd name="connsiteY5" fmla="*/ 8583 h 60387"/>
                    <a:gd name="connsiteX6" fmla="*/ 99318 w 99317"/>
                    <a:gd name="connsiteY6" fmla="*/ 8890 h 60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317" h="60387">
                      <a:moveTo>
                        <a:pt x="99318" y="8890"/>
                      </a:moveTo>
                      <a:lnTo>
                        <a:pt x="98858" y="307"/>
                      </a:lnTo>
                      <a:lnTo>
                        <a:pt x="0" y="0"/>
                      </a:lnTo>
                      <a:lnTo>
                        <a:pt x="2299" y="60235"/>
                      </a:lnTo>
                      <a:lnTo>
                        <a:pt x="12108" y="60388"/>
                      </a:lnTo>
                      <a:lnTo>
                        <a:pt x="10269" y="8583"/>
                      </a:lnTo>
                      <a:lnTo>
                        <a:pt x="99318" y="8890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83" name="Vrije vorm: vorm 2082">
                  <a:extLst>
                    <a:ext uri="{FF2B5EF4-FFF2-40B4-BE49-F238E27FC236}">
                      <a16:creationId xmlns:a16="http://schemas.microsoft.com/office/drawing/2014/main" id="{D85D26F7-0CDF-A851-44FA-8D6182664995}"/>
                    </a:ext>
                  </a:extLst>
                </p:cNvPr>
                <p:cNvSpPr/>
                <p:nvPr/>
              </p:nvSpPr>
              <p:spPr>
                <a:xfrm>
                  <a:off x="955388" y="5787678"/>
                  <a:ext cx="99470" cy="60847"/>
                </a:xfrm>
                <a:custGeom>
                  <a:avLst/>
                  <a:gdLst>
                    <a:gd name="connsiteX0" fmla="*/ 12415 w 99470"/>
                    <a:gd name="connsiteY0" fmla="*/ 60847 h 60847"/>
                    <a:gd name="connsiteX1" fmla="*/ 10269 w 99470"/>
                    <a:gd name="connsiteY1" fmla="*/ 8583 h 60847"/>
                    <a:gd name="connsiteX2" fmla="*/ 99471 w 99470"/>
                    <a:gd name="connsiteY2" fmla="*/ 8583 h 60847"/>
                    <a:gd name="connsiteX3" fmla="*/ 99164 w 99470"/>
                    <a:gd name="connsiteY3" fmla="*/ 0 h 60847"/>
                    <a:gd name="connsiteX4" fmla="*/ 0 w 99470"/>
                    <a:gd name="connsiteY4" fmla="*/ 0 h 60847"/>
                    <a:gd name="connsiteX5" fmla="*/ 2606 w 99470"/>
                    <a:gd name="connsiteY5" fmla="*/ 60847 h 60847"/>
                    <a:gd name="connsiteX6" fmla="*/ 12415 w 99470"/>
                    <a:gd name="connsiteY6" fmla="*/ 60847 h 6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470" h="60847">
                      <a:moveTo>
                        <a:pt x="12415" y="60847"/>
                      </a:moveTo>
                      <a:lnTo>
                        <a:pt x="10269" y="8583"/>
                      </a:lnTo>
                      <a:lnTo>
                        <a:pt x="99471" y="8583"/>
                      </a:lnTo>
                      <a:lnTo>
                        <a:pt x="99164" y="0"/>
                      </a:lnTo>
                      <a:lnTo>
                        <a:pt x="0" y="0"/>
                      </a:lnTo>
                      <a:lnTo>
                        <a:pt x="2606" y="60847"/>
                      </a:lnTo>
                      <a:lnTo>
                        <a:pt x="12415" y="60847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084" name="Graphic 1454">
                <a:extLst>
                  <a:ext uri="{FF2B5EF4-FFF2-40B4-BE49-F238E27FC236}">
                    <a16:creationId xmlns:a16="http://schemas.microsoft.com/office/drawing/2014/main" id="{9036BED0-57BF-0D97-25C2-60608A816A1F}"/>
                  </a:ext>
                </a:extLst>
              </p:cNvPr>
              <p:cNvGrpSpPr/>
              <p:nvPr/>
            </p:nvGrpSpPr>
            <p:grpSpPr>
              <a:xfrm>
                <a:off x="480410" y="5785992"/>
                <a:ext cx="216414" cy="134722"/>
                <a:chOff x="480410" y="5785992"/>
                <a:chExt cx="216414" cy="134722"/>
              </a:xfrm>
            </p:grpSpPr>
            <p:grpSp>
              <p:nvGrpSpPr>
                <p:cNvPr id="2085" name="Graphic 1454">
                  <a:extLst>
                    <a:ext uri="{FF2B5EF4-FFF2-40B4-BE49-F238E27FC236}">
                      <a16:creationId xmlns:a16="http://schemas.microsoft.com/office/drawing/2014/main" id="{68E442D1-9503-82E4-374D-2C31E7E08535}"/>
                    </a:ext>
                  </a:extLst>
                </p:cNvPr>
                <p:cNvGrpSpPr/>
                <p:nvPr/>
              </p:nvGrpSpPr>
              <p:grpSpPr>
                <a:xfrm>
                  <a:off x="480410" y="5785992"/>
                  <a:ext cx="216414" cy="134722"/>
                  <a:chOff x="480410" y="5785992"/>
                  <a:chExt cx="216414" cy="134722"/>
                </a:xfrm>
              </p:grpSpPr>
              <p:sp>
                <p:nvSpPr>
                  <p:cNvPr id="2086" name="Vrije vorm: vorm 2085">
                    <a:extLst>
                      <a:ext uri="{FF2B5EF4-FFF2-40B4-BE49-F238E27FC236}">
                        <a16:creationId xmlns:a16="http://schemas.microsoft.com/office/drawing/2014/main" id="{8BEB4EED-5A84-68B2-0749-165F9BBF8850}"/>
                      </a:ext>
                    </a:extLst>
                  </p:cNvPr>
                  <p:cNvSpPr/>
                  <p:nvPr/>
                </p:nvSpPr>
                <p:spPr>
                  <a:xfrm>
                    <a:off x="595974" y="5859101"/>
                    <a:ext cx="100850" cy="61613"/>
                  </a:xfrm>
                  <a:custGeom>
                    <a:avLst/>
                    <a:gdLst>
                      <a:gd name="connsiteX0" fmla="*/ 2299 w 100850"/>
                      <a:gd name="connsiteY0" fmla="*/ 60847 h 61613"/>
                      <a:gd name="connsiteX1" fmla="*/ 100850 w 100850"/>
                      <a:gd name="connsiteY1" fmla="*/ 61614 h 61613"/>
                      <a:gd name="connsiteX2" fmla="*/ 98705 w 100850"/>
                      <a:gd name="connsiteY2" fmla="*/ 153 h 61613"/>
                      <a:gd name="connsiteX3" fmla="*/ 0 w 100850"/>
                      <a:gd name="connsiteY3" fmla="*/ 0 h 61613"/>
                      <a:gd name="connsiteX4" fmla="*/ 2299 w 100850"/>
                      <a:gd name="connsiteY4" fmla="*/ 60847 h 61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50" h="61613">
                        <a:moveTo>
                          <a:pt x="2299" y="60847"/>
                        </a:moveTo>
                        <a:lnTo>
                          <a:pt x="100850" y="61614"/>
                        </a:lnTo>
                        <a:lnTo>
                          <a:pt x="98705" y="153"/>
                        </a:lnTo>
                        <a:lnTo>
                          <a:pt x="0" y="0"/>
                        </a:lnTo>
                        <a:lnTo>
                          <a:pt x="2299" y="60847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0211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087" name="Vrije vorm: vorm 2086">
                    <a:extLst>
                      <a:ext uri="{FF2B5EF4-FFF2-40B4-BE49-F238E27FC236}">
                        <a16:creationId xmlns:a16="http://schemas.microsoft.com/office/drawing/2014/main" id="{30342709-DC21-29D1-E715-79FB8BF2F5BC}"/>
                      </a:ext>
                    </a:extLst>
                  </p:cNvPr>
                  <p:cNvSpPr/>
                  <p:nvPr/>
                </p:nvSpPr>
                <p:spPr>
                  <a:xfrm>
                    <a:off x="480410" y="5785992"/>
                    <a:ext cx="101310" cy="61000"/>
                  </a:xfrm>
                  <a:custGeom>
                    <a:avLst/>
                    <a:gdLst>
                      <a:gd name="connsiteX0" fmla="*/ 98705 w 101310"/>
                      <a:gd name="connsiteY0" fmla="*/ 153 h 61000"/>
                      <a:gd name="connsiteX1" fmla="*/ 0 w 101310"/>
                      <a:gd name="connsiteY1" fmla="*/ 0 h 61000"/>
                      <a:gd name="connsiteX2" fmla="*/ 2452 w 101310"/>
                      <a:gd name="connsiteY2" fmla="*/ 60694 h 61000"/>
                      <a:gd name="connsiteX3" fmla="*/ 101310 w 101310"/>
                      <a:gd name="connsiteY3" fmla="*/ 61001 h 61000"/>
                      <a:gd name="connsiteX4" fmla="*/ 98705 w 101310"/>
                      <a:gd name="connsiteY4" fmla="*/ 153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98705" y="153"/>
                        </a:moveTo>
                        <a:lnTo>
                          <a:pt x="0" y="0"/>
                        </a:lnTo>
                        <a:lnTo>
                          <a:pt x="2452" y="60694"/>
                        </a:lnTo>
                        <a:lnTo>
                          <a:pt x="101310" y="61001"/>
                        </a:lnTo>
                        <a:lnTo>
                          <a:pt x="98705" y="15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2053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088" name="Vrije vorm: vorm 2087">
                    <a:extLst>
                      <a:ext uri="{FF2B5EF4-FFF2-40B4-BE49-F238E27FC236}">
                        <a16:creationId xmlns:a16="http://schemas.microsoft.com/office/drawing/2014/main" id="{338B58FD-8A67-EE95-2074-2D0C13E380BC}"/>
                      </a:ext>
                    </a:extLst>
                  </p:cNvPr>
                  <p:cNvSpPr/>
                  <p:nvPr/>
                </p:nvSpPr>
                <p:spPr>
                  <a:xfrm>
                    <a:off x="483322" y="5858794"/>
                    <a:ext cx="101310" cy="61000"/>
                  </a:xfrm>
                  <a:custGeom>
                    <a:avLst/>
                    <a:gdLst>
                      <a:gd name="connsiteX0" fmla="*/ 0 w 101310"/>
                      <a:gd name="connsiteY0" fmla="*/ 0 h 61000"/>
                      <a:gd name="connsiteX1" fmla="*/ 2146 w 101310"/>
                      <a:gd name="connsiteY1" fmla="*/ 60235 h 61000"/>
                      <a:gd name="connsiteX2" fmla="*/ 101310 w 101310"/>
                      <a:gd name="connsiteY2" fmla="*/ 61001 h 61000"/>
                      <a:gd name="connsiteX3" fmla="*/ 98858 w 101310"/>
                      <a:gd name="connsiteY3" fmla="*/ 153 h 61000"/>
                      <a:gd name="connsiteX4" fmla="*/ 0 w 101310"/>
                      <a:gd name="connsiteY4" fmla="*/ 0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0" y="0"/>
                        </a:moveTo>
                        <a:lnTo>
                          <a:pt x="2146" y="60235"/>
                        </a:lnTo>
                        <a:lnTo>
                          <a:pt x="101310" y="61001"/>
                        </a:lnTo>
                        <a:lnTo>
                          <a:pt x="98858" y="1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0336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089" name="Vrije vorm: vorm 2088">
                    <a:extLst>
                      <a:ext uri="{FF2B5EF4-FFF2-40B4-BE49-F238E27FC236}">
                        <a16:creationId xmlns:a16="http://schemas.microsoft.com/office/drawing/2014/main" id="{8223AD4E-07F0-1F64-AD56-C810001FF1ED}"/>
                      </a:ext>
                    </a:extLst>
                  </p:cNvPr>
                  <p:cNvSpPr/>
                  <p:nvPr/>
                </p:nvSpPr>
                <p:spPr>
                  <a:xfrm>
                    <a:off x="592909" y="5786145"/>
                    <a:ext cx="101310" cy="61000"/>
                  </a:xfrm>
                  <a:custGeom>
                    <a:avLst/>
                    <a:gdLst>
                      <a:gd name="connsiteX0" fmla="*/ 101310 w 101310"/>
                      <a:gd name="connsiteY0" fmla="*/ 61001 h 61000"/>
                      <a:gd name="connsiteX1" fmla="*/ 99164 w 101310"/>
                      <a:gd name="connsiteY1" fmla="*/ 153 h 61000"/>
                      <a:gd name="connsiteX2" fmla="*/ 0 w 101310"/>
                      <a:gd name="connsiteY2" fmla="*/ 0 h 61000"/>
                      <a:gd name="connsiteX3" fmla="*/ 2606 w 101310"/>
                      <a:gd name="connsiteY3" fmla="*/ 60847 h 61000"/>
                      <a:gd name="connsiteX4" fmla="*/ 101310 w 101310"/>
                      <a:gd name="connsiteY4" fmla="*/ 61001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101310" y="61001"/>
                        </a:moveTo>
                        <a:lnTo>
                          <a:pt x="99164" y="153"/>
                        </a:lnTo>
                        <a:lnTo>
                          <a:pt x="0" y="0"/>
                        </a:lnTo>
                        <a:lnTo>
                          <a:pt x="2606" y="60847"/>
                        </a:lnTo>
                        <a:lnTo>
                          <a:pt x="101310" y="6100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0336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2090" name="Vrije vorm: vorm 2089">
                  <a:extLst>
                    <a:ext uri="{FF2B5EF4-FFF2-40B4-BE49-F238E27FC236}">
                      <a16:creationId xmlns:a16="http://schemas.microsoft.com/office/drawing/2014/main" id="{D04A360B-65AC-D034-DDF3-DC428CA312DF}"/>
                    </a:ext>
                  </a:extLst>
                </p:cNvPr>
                <p:cNvSpPr/>
                <p:nvPr/>
              </p:nvSpPr>
              <p:spPr>
                <a:xfrm>
                  <a:off x="595974" y="5859101"/>
                  <a:ext cx="99011" cy="61000"/>
                </a:xfrm>
                <a:custGeom>
                  <a:avLst/>
                  <a:gdLst>
                    <a:gd name="connsiteX0" fmla="*/ 99011 w 99011"/>
                    <a:gd name="connsiteY0" fmla="*/ 8736 h 61000"/>
                    <a:gd name="connsiteX1" fmla="*/ 98705 w 99011"/>
                    <a:gd name="connsiteY1" fmla="*/ 153 h 61000"/>
                    <a:gd name="connsiteX2" fmla="*/ 0 w 99011"/>
                    <a:gd name="connsiteY2" fmla="*/ 0 h 61000"/>
                    <a:gd name="connsiteX3" fmla="*/ 2299 w 99011"/>
                    <a:gd name="connsiteY3" fmla="*/ 60847 h 61000"/>
                    <a:gd name="connsiteX4" fmla="*/ 12108 w 99011"/>
                    <a:gd name="connsiteY4" fmla="*/ 61001 h 61000"/>
                    <a:gd name="connsiteX5" fmla="*/ 10116 w 99011"/>
                    <a:gd name="connsiteY5" fmla="*/ 8583 h 61000"/>
                    <a:gd name="connsiteX6" fmla="*/ 99011 w 99011"/>
                    <a:gd name="connsiteY6" fmla="*/ 8736 h 6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011" h="61000">
                      <a:moveTo>
                        <a:pt x="99011" y="8736"/>
                      </a:moveTo>
                      <a:lnTo>
                        <a:pt x="98705" y="153"/>
                      </a:lnTo>
                      <a:lnTo>
                        <a:pt x="0" y="0"/>
                      </a:lnTo>
                      <a:lnTo>
                        <a:pt x="2299" y="60847"/>
                      </a:lnTo>
                      <a:lnTo>
                        <a:pt x="12108" y="61001"/>
                      </a:lnTo>
                      <a:lnTo>
                        <a:pt x="10116" y="8583"/>
                      </a:lnTo>
                      <a:lnTo>
                        <a:pt x="99011" y="8736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1" name="Vrije vorm: vorm 2090">
                  <a:extLst>
                    <a:ext uri="{FF2B5EF4-FFF2-40B4-BE49-F238E27FC236}">
                      <a16:creationId xmlns:a16="http://schemas.microsoft.com/office/drawing/2014/main" id="{8B837E30-3941-24C0-C276-83FAD57FE2E6}"/>
                    </a:ext>
                  </a:extLst>
                </p:cNvPr>
                <p:cNvSpPr/>
                <p:nvPr/>
              </p:nvSpPr>
              <p:spPr>
                <a:xfrm>
                  <a:off x="480410" y="5785992"/>
                  <a:ext cx="99164" cy="60694"/>
                </a:xfrm>
                <a:custGeom>
                  <a:avLst/>
                  <a:gdLst>
                    <a:gd name="connsiteX0" fmla="*/ 10422 w 99164"/>
                    <a:gd name="connsiteY0" fmla="*/ 8583 h 60694"/>
                    <a:gd name="connsiteX1" fmla="*/ 99164 w 99164"/>
                    <a:gd name="connsiteY1" fmla="*/ 8736 h 60694"/>
                    <a:gd name="connsiteX2" fmla="*/ 98705 w 99164"/>
                    <a:gd name="connsiteY2" fmla="*/ 153 h 60694"/>
                    <a:gd name="connsiteX3" fmla="*/ 0 w 99164"/>
                    <a:gd name="connsiteY3" fmla="*/ 0 h 60694"/>
                    <a:gd name="connsiteX4" fmla="*/ 2452 w 99164"/>
                    <a:gd name="connsiteY4" fmla="*/ 60694 h 60694"/>
                    <a:gd name="connsiteX5" fmla="*/ 12415 w 99164"/>
                    <a:gd name="connsiteY5" fmla="*/ 60694 h 60694"/>
                    <a:gd name="connsiteX6" fmla="*/ 10422 w 99164"/>
                    <a:gd name="connsiteY6" fmla="*/ 8583 h 6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164" h="60694">
                      <a:moveTo>
                        <a:pt x="10422" y="8583"/>
                      </a:moveTo>
                      <a:lnTo>
                        <a:pt x="99164" y="8736"/>
                      </a:lnTo>
                      <a:lnTo>
                        <a:pt x="98705" y="153"/>
                      </a:lnTo>
                      <a:lnTo>
                        <a:pt x="0" y="0"/>
                      </a:lnTo>
                      <a:lnTo>
                        <a:pt x="2452" y="60694"/>
                      </a:lnTo>
                      <a:lnTo>
                        <a:pt x="12415" y="60694"/>
                      </a:lnTo>
                      <a:lnTo>
                        <a:pt x="10422" y="8583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2" name="Vrije vorm: vorm 2091">
                  <a:extLst>
                    <a:ext uri="{FF2B5EF4-FFF2-40B4-BE49-F238E27FC236}">
                      <a16:creationId xmlns:a16="http://schemas.microsoft.com/office/drawing/2014/main" id="{AD82DE33-06F0-C615-5D39-6A32A339657F}"/>
                    </a:ext>
                  </a:extLst>
                </p:cNvPr>
                <p:cNvSpPr/>
                <p:nvPr/>
              </p:nvSpPr>
              <p:spPr>
                <a:xfrm>
                  <a:off x="483322" y="5858794"/>
                  <a:ext cx="99317" cy="60387"/>
                </a:xfrm>
                <a:custGeom>
                  <a:avLst/>
                  <a:gdLst>
                    <a:gd name="connsiteX0" fmla="*/ 99318 w 99317"/>
                    <a:gd name="connsiteY0" fmla="*/ 8736 h 60387"/>
                    <a:gd name="connsiteX1" fmla="*/ 98858 w 99317"/>
                    <a:gd name="connsiteY1" fmla="*/ 153 h 60387"/>
                    <a:gd name="connsiteX2" fmla="*/ 0 w 99317"/>
                    <a:gd name="connsiteY2" fmla="*/ 0 h 60387"/>
                    <a:gd name="connsiteX3" fmla="*/ 2299 w 99317"/>
                    <a:gd name="connsiteY3" fmla="*/ 60235 h 60387"/>
                    <a:gd name="connsiteX4" fmla="*/ 12108 w 99317"/>
                    <a:gd name="connsiteY4" fmla="*/ 60388 h 60387"/>
                    <a:gd name="connsiteX5" fmla="*/ 10269 w 99317"/>
                    <a:gd name="connsiteY5" fmla="*/ 8430 h 60387"/>
                    <a:gd name="connsiteX6" fmla="*/ 99318 w 99317"/>
                    <a:gd name="connsiteY6" fmla="*/ 8736 h 60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317" h="60387">
                      <a:moveTo>
                        <a:pt x="99318" y="8736"/>
                      </a:moveTo>
                      <a:lnTo>
                        <a:pt x="98858" y="153"/>
                      </a:lnTo>
                      <a:lnTo>
                        <a:pt x="0" y="0"/>
                      </a:lnTo>
                      <a:lnTo>
                        <a:pt x="2299" y="60235"/>
                      </a:lnTo>
                      <a:lnTo>
                        <a:pt x="12108" y="60388"/>
                      </a:lnTo>
                      <a:lnTo>
                        <a:pt x="10269" y="8430"/>
                      </a:lnTo>
                      <a:lnTo>
                        <a:pt x="99318" y="8736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3" name="Vrije vorm: vorm 2092">
                  <a:extLst>
                    <a:ext uri="{FF2B5EF4-FFF2-40B4-BE49-F238E27FC236}">
                      <a16:creationId xmlns:a16="http://schemas.microsoft.com/office/drawing/2014/main" id="{D5EE3967-A2A2-FFF2-3C80-477D07AA5C02}"/>
                    </a:ext>
                  </a:extLst>
                </p:cNvPr>
                <p:cNvSpPr/>
                <p:nvPr/>
              </p:nvSpPr>
              <p:spPr>
                <a:xfrm>
                  <a:off x="592909" y="5786145"/>
                  <a:ext cx="99470" cy="60847"/>
                </a:xfrm>
                <a:custGeom>
                  <a:avLst/>
                  <a:gdLst>
                    <a:gd name="connsiteX0" fmla="*/ 12415 w 99470"/>
                    <a:gd name="connsiteY0" fmla="*/ 60847 h 60847"/>
                    <a:gd name="connsiteX1" fmla="*/ 10269 w 99470"/>
                    <a:gd name="connsiteY1" fmla="*/ 8583 h 60847"/>
                    <a:gd name="connsiteX2" fmla="*/ 99471 w 99470"/>
                    <a:gd name="connsiteY2" fmla="*/ 8736 h 60847"/>
                    <a:gd name="connsiteX3" fmla="*/ 99164 w 99470"/>
                    <a:gd name="connsiteY3" fmla="*/ 153 h 60847"/>
                    <a:gd name="connsiteX4" fmla="*/ 0 w 99470"/>
                    <a:gd name="connsiteY4" fmla="*/ 0 h 60847"/>
                    <a:gd name="connsiteX5" fmla="*/ 2606 w 99470"/>
                    <a:gd name="connsiteY5" fmla="*/ 60847 h 60847"/>
                    <a:gd name="connsiteX6" fmla="*/ 12415 w 99470"/>
                    <a:gd name="connsiteY6" fmla="*/ 60847 h 6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470" h="60847">
                      <a:moveTo>
                        <a:pt x="12415" y="60847"/>
                      </a:moveTo>
                      <a:lnTo>
                        <a:pt x="10269" y="8583"/>
                      </a:lnTo>
                      <a:lnTo>
                        <a:pt x="99471" y="8736"/>
                      </a:lnTo>
                      <a:lnTo>
                        <a:pt x="99164" y="153"/>
                      </a:lnTo>
                      <a:lnTo>
                        <a:pt x="0" y="0"/>
                      </a:lnTo>
                      <a:lnTo>
                        <a:pt x="2606" y="60847"/>
                      </a:lnTo>
                      <a:lnTo>
                        <a:pt x="12415" y="60847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094" name="Graphic 1454">
                <a:extLst>
                  <a:ext uri="{FF2B5EF4-FFF2-40B4-BE49-F238E27FC236}">
                    <a16:creationId xmlns:a16="http://schemas.microsoft.com/office/drawing/2014/main" id="{CCFEBAE1-2269-760C-BA5A-64F3FB36D016}"/>
                  </a:ext>
                </a:extLst>
              </p:cNvPr>
              <p:cNvGrpSpPr/>
              <p:nvPr/>
            </p:nvGrpSpPr>
            <p:grpSpPr>
              <a:xfrm>
                <a:off x="1335493" y="5611113"/>
                <a:ext cx="419341" cy="489538"/>
                <a:chOff x="1335493" y="5611113"/>
                <a:chExt cx="419341" cy="489538"/>
              </a:xfrm>
            </p:grpSpPr>
            <p:sp>
              <p:nvSpPr>
                <p:cNvPr id="2095" name="Vrije vorm: vorm 2094">
                  <a:extLst>
                    <a:ext uri="{FF2B5EF4-FFF2-40B4-BE49-F238E27FC236}">
                      <a16:creationId xmlns:a16="http://schemas.microsoft.com/office/drawing/2014/main" id="{4115CFAD-4BCA-C276-E004-82E35152617B}"/>
                    </a:ext>
                  </a:extLst>
                </p:cNvPr>
                <p:cNvSpPr/>
                <p:nvPr/>
              </p:nvSpPr>
              <p:spPr>
                <a:xfrm>
                  <a:off x="1335493" y="5611113"/>
                  <a:ext cx="419341" cy="489538"/>
                </a:xfrm>
                <a:custGeom>
                  <a:avLst/>
                  <a:gdLst>
                    <a:gd name="connsiteX0" fmla="*/ 419188 w 419341"/>
                    <a:gd name="connsiteY0" fmla="*/ 145605 h 489538"/>
                    <a:gd name="connsiteX1" fmla="*/ 211050 w 419341"/>
                    <a:gd name="connsiteY1" fmla="*/ 0 h 489538"/>
                    <a:gd name="connsiteX2" fmla="*/ 211050 w 419341"/>
                    <a:gd name="connsiteY2" fmla="*/ 0 h 489538"/>
                    <a:gd name="connsiteX3" fmla="*/ 210131 w 419341"/>
                    <a:gd name="connsiteY3" fmla="*/ 0 h 489538"/>
                    <a:gd name="connsiteX4" fmla="*/ 209211 w 419341"/>
                    <a:gd name="connsiteY4" fmla="*/ 0 h 489538"/>
                    <a:gd name="connsiteX5" fmla="*/ 0 w 419341"/>
                    <a:gd name="connsiteY5" fmla="*/ 144072 h 489538"/>
                    <a:gd name="connsiteX6" fmla="*/ 21917 w 419341"/>
                    <a:gd name="connsiteY6" fmla="*/ 489539 h 489538"/>
                    <a:gd name="connsiteX7" fmla="*/ 207372 w 419341"/>
                    <a:gd name="connsiteY7" fmla="*/ 487699 h 489538"/>
                    <a:gd name="connsiteX8" fmla="*/ 207372 w 419341"/>
                    <a:gd name="connsiteY8" fmla="*/ 487699 h 489538"/>
                    <a:gd name="connsiteX9" fmla="*/ 208291 w 419341"/>
                    <a:gd name="connsiteY9" fmla="*/ 487699 h 489538"/>
                    <a:gd name="connsiteX10" fmla="*/ 209211 w 419341"/>
                    <a:gd name="connsiteY10" fmla="*/ 487699 h 489538"/>
                    <a:gd name="connsiteX11" fmla="*/ 209211 w 419341"/>
                    <a:gd name="connsiteY11" fmla="*/ 487699 h 489538"/>
                    <a:gd name="connsiteX12" fmla="*/ 369836 w 419341"/>
                    <a:gd name="connsiteY12" fmla="*/ 487240 h 489538"/>
                    <a:gd name="connsiteX13" fmla="*/ 419342 w 419341"/>
                    <a:gd name="connsiteY13" fmla="*/ 145758 h 489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9341" h="489538">
                      <a:moveTo>
                        <a:pt x="419188" y="145605"/>
                      </a:moveTo>
                      <a:cubicBezTo>
                        <a:pt x="419188" y="145605"/>
                        <a:pt x="407846" y="1686"/>
                        <a:pt x="211050" y="0"/>
                      </a:cubicBezTo>
                      <a:lnTo>
                        <a:pt x="211050" y="0"/>
                      </a:lnTo>
                      <a:cubicBezTo>
                        <a:pt x="211050" y="0"/>
                        <a:pt x="210437" y="0"/>
                        <a:pt x="210131" y="0"/>
                      </a:cubicBezTo>
                      <a:lnTo>
                        <a:pt x="209211" y="0"/>
                      </a:lnTo>
                      <a:cubicBezTo>
                        <a:pt x="12415" y="0"/>
                        <a:pt x="0" y="144072"/>
                        <a:pt x="0" y="144072"/>
                      </a:cubicBezTo>
                      <a:lnTo>
                        <a:pt x="21917" y="489539"/>
                      </a:lnTo>
                      <a:lnTo>
                        <a:pt x="207372" y="487699"/>
                      </a:lnTo>
                      <a:lnTo>
                        <a:pt x="207372" y="487699"/>
                      </a:lnTo>
                      <a:cubicBezTo>
                        <a:pt x="207372" y="487699"/>
                        <a:pt x="208291" y="487699"/>
                        <a:pt x="208291" y="487699"/>
                      </a:cubicBezTo>
                      <a:lnTo>
                        <a:pt x="209211" y="487699"/>
                      </a:lnTo>
                      <a:cubicBezTo>
                        <a:pt x="209211" y="487699"/>
                        <a:pt x="209211" y="487699"/>
                        <a:pt x="209211" y="487699"/>
                      </a:cubicBezTo>
                      <a:lnTo>
                        <a:pt x="369836" y="487240"/>
                      </a:lnTo>
                      <a:lnTo>
                        <a:pt x="419342" y="145758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9E6D1A"/>
                    </a:gs>
                    <a:gs pos="50000">
                      <a:srgbClr val="BD7B23"/>
                    </a:gs>
                    <a:gs pos="100000">
                      <a:srgbClr val="DD8A2C"/>
                    </a:gs>
                  </a:gsLst>
                  <a:lin ang="15376915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6" name="Vrije vorm: vorm 2095">
                  <a:extLst>
                    <a:ext uri="{FF2B5EF4-FFF2-40B4-BE49-F238E27FC236}">
                      <a16:creationId xmlns:a16="http://schemas.microsoft.com/office/drawing/2014/main" id="{B0E06783-2B75-9225-A964-2F0B196C2382}"/>
                    </a:ext>
                  </a:extLst>
                </p:cNvPr>
                <p:cNvSpPr/>
                <p:nvPr/>
              </p:nvSpPr>
              <p:spPr>
                <a:xfrm>
                  <a:off x="1486921" y="5611113"/>
                  <a:ext cx="267759" cy="488465"/>
                </a:xfrm>
                <a:custGeom>
                  <a:avLst/>
                  <a:gdLst>
                    <a:gd name="connsiteX0" fmla="*/ 267759 w 267759"/>
                    <a:gd name="connsiteY0" fmla="*/ 145911 h 488465"/>
                    <a:gd name="connsiteX1" fmla="*/ 59621 w 267759"/>
                    <a:gd name="connsiteY1" fmla="*/ 0 h 488465"/>
                    <a:gd name="connsiteX2" fmla="*/ 59621 w 267759"/>
                    <a:gd name="connsiteY2" fmla="*/ 0 h 488465"/>
                    <a:gd name="connsiteX3" fmla="*/ 58702 w 267759"/>
                    <a:gd name="connsiteY3" fmla="*/ 0 h 488465"/>
                    <a:gd name="connsiteX4" fmla="*/ 57782 w 267759"/>
                    <a:gd name="connsiteY4" fmla="*/ 0 h 488465"/>
                    <a:gd name="connsiteX5" fmla="*/ 0 w 267759"/>
                    <a:gd name="connsiteY5" fmla="*/ 4905 h 488465"/>
                    <a:gd name="connsiteX6" fmla="*/ 16246 w 267759"/>
                    <a:gd name="connsiteY6" fmla="*/ 4598 h 488465"/>
                    <a:gd name="connsiteX7" fmla="*/ 16246 w 267759"/>
                    <a:gd name="connsiteY7" fmla="*/ 4598 h 488465"/>
                    <a:gd name="connsiteX8" fmla="*/ 17166 w 267759"/>
                    <a:gd name="connsiteY8" fmla="*/ 4598 h 488465"/>
                    <a:gd name="connsiteX9" fmla="*/ 18086 w 267759"/>
                    <a:gd name="connsiteY9" fmla="*/ 4598 h 488465"/>
                    <a:gd name="connsiteX10" fmla="*/ 18086 w 267759"/>
                    <a:gd name="connsiteY10" fmla="*/ 4598 h 488465"/>
                    <a:gd name="connsiteX11" fmla="*/ 226224 w 267759"/>
                    <a:gd name="connsiteY11" fmla="*/ 150663 h 488465"/>
                    <a:gd name="connsiteX12" fmla="*/ 177484 w 267759"/>
                    <a:gd name="connsiteY12" fmla="*/ 488466 h 488465"/>
                    <a:gd name="connsiteX13" fmla="*/ 218254 w 267759"/>
                    <a:gd name="connsiteY13" fmla="*/ 488466 h 488465"/>
                    <a:gd name="connsiteX14" fmla="*/ 267759 w 267759"/>
                    <a:gd name="connsiteY14" fmla="*/ 146218 h 488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7759" h="488465">
                      <a:moveTo>
                        <a:pt x="267759" y="145911"/>
                      </a:moveTo>
                      <a:cubicBezTo>
                        <a:pt x="267759" y="145911"/>
                        <a:pt x="256264" y="1686"/>
                        <a:pt x="59621" y="0"/>
                      </a:cubicBezTo>
                      <a:lnTo>
                        <a:pt x="59621" y="0"/>
                      </a:lnTo>
                      <a:cubicBezTo>
                        <a:pt x="59621" y="0"/>
                        <a:pt x="59008" y="0"/>
                        <a:pt x="58702" y="0"/>
                      </a:cubicBezTo>
                      <a:lnTo>
                        <a:pt x="57782" y="0"/>
                      </a:lnTo>
                      <a:cubicBezTo>
                        <a:pt x="36325" y="0"/>
                        <a:pt x="17319" y="1839"/>
                        <a:pt x="0" y="4905"/>
                      </a:cubicBezTo>
                      <a:cubicBezTo>
                        <a:pt x="5211" y="4751"/>
                        <a:pt x="10729" y="4598"/>
                        <a:pt x="16246" y="4598"/>
                      </a:cubicBezTo>
                      <a:lnTo>
                        <a:pt x="16246" y="4598"/>
                      </a:lnTo>
                      <a:cubicBezTo>
                        <a:pt x="16246" y="4598"/>
                        <a:pt x="16859" y="4598"/>
                        <a:pt x="17166" y="4598"/>
                      </a:cubicBezTo>
                      <a:cubicBezTo>
                        <a:pt x="17473" y="4598"/>
                        <a:pt x="17779" y="4598"/>
                        <a:pt x="18086" y="4598"/>
                      </a:cubicBezTo>
                      <a:lnTo>
                        <a:pt x="18086" y="4598"/>
                      </a:lnTo>
                      <a:cubicBezTo>
                        <a:pt x="214882" y="6284"/>
                        <a:pt x="226224" y="150663"/>
                        <a:pt x="226224" y="150663"/>
                      </a:cubicBezTo>
                      <a:lnTo>
                        <a:pt x="177484" y="488466"/>
                      </a:lnTo>
                      <a:lnTo>
                        <a:pt x="218254" y="488466"/>
                      </a:lnTo>
                      <a:cubicBezTo>
                        <a:pt x="218254" y="488466"/>
                        <a:pt x="267759" y="146218"/>
                        <a:pt x="267759" y="146218"/>
                      </a:cubicBez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7" name="Vrije vorm: vorm 2096">
                  <a:extLst>
                    <a:ext uri="{FF2B5EF4-FFF2-40B4-BE49-F238E27FC236}">
                      <a16:creationId xmlns:a16="http://schemas.microsoft.com/office/drawing/2014/main" id="{9ADC5AD6-FB4B-44D2-17CA-08AF7E65B2FC}"/>
                    </a:ext>
                  </a:extLst>
                </p:cNvPr>
                <p:cNvSpPr/>
                <p:nvPr/>
              </p:nvSpPr>
              <p:spPr>
                <a:xfrm>
                  <a:off x="1472034" y="5699089"/>
                  <a:ext cx="141960" cy="93646"/>
                </a:xfrm>
                <a:custGeom>
                  <a:avLst/>
                  <a:gdLst>
                    <a:gd name="connsiteX0" fmla="*/ 141947 w 141960"/>
                    <a:gd name="connsiteY0" fmla="*/ 31880 h 93646"/>
                    <a:gd name="connsiteX1" fmla="*/ 104550 w 141960"/>
                    <a:gd name="connsiteY1" fmla="*/ 307 h 93646"/>
                    <a:gd name="connsiteX2" fmla="*/ 103323 w 141960"/>
                    <a:gd name="connsiteY2" fmla="*/ 307 h 93646"/>
                    <a:gd name="connsiteX3" fmla="*/ 102557 w 141960"/>
                    <a:gd name="connsiteY3" fmla="*/ 307 h 93646"/>
                    <a:gd name="connsiteX4" fmla="*/ 70984 w 141960"/>
                    <a:gd name="connsiteY4" fmla="*/ 15020 h 93646"/>
                    <a:gd name="connsiteX5" fmla="*/ 39564 w 141960"/>
                    <a:gd name="connsiteY5" fmla="*/ 0 h 93646"/>
                    <a:gd name="connsiteX6" fmla="*/ 38797 w 141960"/>
                    <a:gd name="connsiteY6" fmla="*/ 0 h 93646"/>
                    <a:gd name="connsiteX7" fmla="*/ 37571 w 141960"/>
                    <a:gd name="connsiteY7" fmla="*/ 0 h 93646"/>
                    <a:gd name="connsiteX8" fmla="*/ 21 w 141960"/>
                    <a:gd name="connsiteY8" fmla="*/ 31267 h 93646"/>
                    <a:gd name="connsiteX9" fmla="*/ 70677 w 141960"/>
                    <a:gd name="connsiteY9" fmla="*/ 93647 h 93646"/>
                    <a:gd name="connsiteX10" fmla="*/ 141947 w 141960"/>
                    <a:gd name="connsiteY10" fmla="*/ 31880 h 93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1960" h="93646">
                      <a:moveTo>
                        <a:pt x="141947" y="31880"/>
                      </a:moveTo>
                      <a:cubicBezTo>
                        <a:pt x="141947" y="14560"/>
                        <a:pt x="125241" y="460"/>
                        <a:pt x="104550" y="307"/>
                      </a:cubicBezTo>
                      <a:cubicBezTo>
                        <a:pt x="104090" y="307"/>
                        <a:pt x="103783" y="307"/>
                        <a:pt x="103323" y="307"/>
                      </a:cubicBezTo>
                      <a:cubicBezTo>
                        <a:pt x="103017" y="307"/>
                        <a:pt x="102864" y="307"/>
                        <a:pt x="102557" y="307"/>
                      </a:cubicBezTo>
                      <a:cubicBezTo>
                        <a:pt x="89223" y="307"/>
                        <a:pt x="77574" y="6131"/>
                        <a:pt x="70984" y="15020"/>
                      </a:cubicBezTo>
                      <a:cubicBezTo>
                        <a:pt x="64393" y="6131"/>
                        <a:pt x="52898" y="153"/>
                        <a:pt x="39564" y="0"/>
                      </a:cubicBezTo>
                      <a:cubicBezTo>
                        <a:pt x="39257" y="0"/>
                        <a:pt x="38951" y="0"/>
                        <a:pt x="38797" y="0"/>
                      </a:cubicBezTo>
                      <a:cubicBezTo>
                        <a:pt x="38491" y="0"/>
                        <a:pt x="38031" y="0"/>
                        <a:pt x="37571" y="0"/>
                      </a:cubicBezTo>
                      <a:cubicBezTo>
                        <a:pt x="16880" y="0"/>
                        <a:pt x="174" y="13947"/>
                        <a:pt x="21" y="31267"/>
                      </a:cubicBezTo>
                      <a:cubicBezTo>
                        <a:pt x="21" y="31267"/>
                        <a:pt x="-3198" y="75101"/>
                        <a:pt x="70677" y="93647"/>
                      </a:cubicBezTo>
                      <a:cubicBezTo>
                        <a:pt x="144706" y="75715"/>
                        <a:pt x="141947" y="31880"/>
                        <a:pt x="141947" y="3188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13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8" name="Vrije vorm: vorm 2097">
                  <a:extLst>
                    <a:ext uri="{FF2B5EF4-FFF2-40B4-BE49-F238E27FC236}">
                      <a16:creationId xmlns:a16="http://schemas.microsoft.com/office/drawing/2014/main" id="{139C6DCB-5152-1482-C6D1-9D2B687732F3}"/>
                    </a:ext>
                  </a:extLst>
                </p:cNvPr>
                <p:cNvSpPr/>
                <p:nvPr/>
              </p:nvSpPr>
              <p:spPr>
                <a:xfrm>
                  <a:off x="1505007" y="5699089"/>
                  <a:ext cx="109142" cy="93800"/>
                </a:xfrm>
                <a:custGeom>
                  <a:avLst/>
                  <a:gdLst>
                    <a:gd name="connsiteX0" fmla="*/ 109127 w 109142"/>
                    <a:gd name="connsiteY0" fmla="*/ 32033 h 93800"/>
                    <a:gd name="connsiteX1" fmla="*/ 71883 w 109142"/>
                    <a:gd name="connsiteY1" fmla="*/ 460 h 93800"/>
                    <a:gd name="connsiteX2" fmla="*/ 70657 w 109142"/>
                    <a:gd name="connsiteY2" fmla="*/ 460 h 93800"/>
                    <a:gd name="connsiteX3" fmla="*/ 69890 w 109142"/>
                    <a:gd name="connsiteY3" fmla="*/ 460 h 93800"/>
                    <a:gd name="connsiteX4" fmla="*/ 64986 w 109142"/>
                    <a:gd name="connsiteY4" fmla="*/ 766 h 93800"/>
                    <a:gd name="connsiteX5" fmla="*/ 97632 w 109142"/>
                    <a:gd name="connsiteY5" fmla="*/ 32033 h 93800"/>
                    <a:gd name="connsiteX6" fmla="*/ 32186 w 109142"/>
                    <a:gd name="connsiteY6" fmla="*/ 92268 h 93800"/>
                    <a:gd name="connsiteX7" fmla="*/ 38011 w 109142"/>
                    <a:gd name="connsiteY7" fmla="*/ 93800 h 93800"/>
                    <a:gd name="connsiteX8" fmla="*/ 109127 w 109142"/>
                    <a:gd name="connsiteY8" fmla="*/ 32033 h 93800"/>
                    <a:gd name="connsiteX9" fmla="*/ 32493 w 109142"/>
                    <a:gd name="connsiteY9" fmla="*/ 9043 h 93800"/>
                    <a:gd name="connsiteX10" fmla="*/ 32493 w 109142"/>
                    <a:gd name="connsiteY10" fmla="*/ 9043 h 93800"/>
                    <a:gd name="connsiteX11" fmla="*/ 6744 w 109142"/>
                    <a:gd name="connsiteY11" fmla="*/ 0 h 93800"/>
                    <a:gd name="connsiteX12" fmla="*/ 5977 w 109142"/>
                    <a:gd name="connsiteY12" fmla="*/ 0 h 93800"/>
                    <a:gd name="connsiteX13" fmla="*/ 4751 w 109142"/>
                    <a:gd name="connsiteY13" fmla="*/ 0 h 93800"/>
                    <a:gd name="connsiteX14" fmla="*/ 0 w 109142"/>
                    <a:gd name="connsiteY14" fmla="*/ 307 h 93800"/>
                    <a:gd name="connsiteX15" fmla="*/ 26669 w 109142"/>
                    <a:gd name="connsiteY15" fmla="*/ 15020 h 93800"/>
                    <a:gd name="connsiteX16" fmla="*/ 38011 w 109142"/>
                    <a:gd name="connsiteY16" fmla="*/ 15020 h 93800"/>
                    <a:gd name="connsiteX17" fmla="*/ 32340 w 109142"/>
                    <a:gd name="connsiteY17" fmla="*/ 9196 h 9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9142" h="93800">
                      <a:moveTo>
                        <a:pt x="109127" y="32033"/>
                      </a:moveTo>
                      <a:cubicBezTo>
                        <a:pt x="109127" y="14560"/>
                        <a:pt x="92574" y="460"/>
                        <a:pt x="71883" y="460"/>
                      </a:cubicBezTo>
                      <a:cubicBezTo>
                        <a:pt x="71423" y="460"/>
                        <a:pt x="71116" y="460"/>
                        <a:pt x="70657" y="460"/>
                      </a:cubicBezTo>
                      <a:cubicBezTo>
                        <a:pt x="70350" y="460"/>
                        <a:pt x="70044" y="460"/>
                        <a:pt x="69890" y="460"/>
                      </a:cubicBezTo>
                      <a:cubicBezTo>
                        <a:pt x="68204" y="460"/>
                        <a:pt x="66672" y="460"/>
                        <a:pt x="64986" y="766"/>
                      </a:cubicBezTo>
                      <a:cubicBezTo>
                        <a:pt x="83531" y="2759"/>
                        <a:pt x="97785" y="15940"/>
                        <a:pt x="97632" y="32033"/>
                      </a:cubicBezTo>
                      <a:cubicBezTo>
                        <a:pt x="97632" y="32033"/>
                        <a:pt x="100237" y="73569"/>
                        <a:pt x="32186" y="92268"/>
                      </a:cubicBezTo>
                      <a:cubicBezTo>
                        <a:pt x="34026" y="92727"/>
                        <a:pt x="35865" y="93340"/>
                        <a:pt x="38011" y="93800"/>
                      </a:cubicBezTo>
                      <a:cubicBezTo>
                        <a:pt x="112039" y="75868"/>
                        <a:pt x="109127" y="32033"/>
                        <a:pt x="109127" y="32033"/>
                      </a:cubicBezTo>
                      <a:close/>
                      <a:moveTo>
                        <a:pt x="32493" y="9043"/>
                      </a:moveTo>
                      <a:cubicBezTo>
                        <a:pt x="32493" y="9043"/>
                        <a:pt x="32493" y="9043"/>
                        <a:pt x="32493" y="9043"/>
                      </a:cubicBezTo>
                      <a:cubicBezTo>
                        <a:pt x="25749" y="3525"/>
                        <a:pt x="16859" y="153"/>
                        <a:pt x="6744" y="0"/>
                      </a:cubicBezTo>
                      <a:cubicBezTo>
                        <a:pt x="6437" y="0"/>
                        <a:pt x="6131" y="0"/>
                        <a:pt x="5977" y="0"/>
                      </a:cubicBezTo>
                      <a:cubicBezTo>
                        <a:pt x="5671" y="0"/>
                        <a:pt x="5211" y="0"/>
                        <a:pt x="4751" y="0"/>
                      </a:cubicBezTo>
                      <a:cubicBezTo>
                        <a:pt x="3219" y="0"/>
                        <a:pt x="1686" y="0"/>
                        <a:pt x="0" y="307"/>
                      </a:cubicBezTo>
                      <a:cubicBezTo>
                        <a:pt x="11342" y="1533"/>
                        <a:pt x="20844" y="7204"/>
                        <a:pt x="26669" y="15020"/>
                      </a:cubicBezTo>
                      <a:lnTo>
                        <a:pt x="38011" y="15020"/>
                      </a:lnTo>
                      <a:cubicBezTo>
                        <a:pt x="38011" y="15020"/>
                        <a:pt x="36325" y="12415"/>
                        <a:pt x="32340" y="9196"/>
                      </a:cubicBezTo>
                      <a:close/>
                    </a:path>
                  </a:pathLst>
                </a:custGeom>
                <a:solidFill>
                  <a:srgbClr val="7E5218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99" name="Vrije vorm: vorm 2098">
                  <a:extLst>
                    <a:ext uri="{FF2B5EF4-FFF2-40B4-BE49-F238E27FC236}">
                      <a16:creationId xmlns:a16="http://schemas.microsoft.com/office/drawing/2014/main" id="{017DAB34-0EF4-235D-FD2D-322B707E62CC}"/>
                    </a:ext>
                  </a:extLst>
                </p:cNvPr>
                <p:cNvSpPr/>
                <p:nvPr/>
              </p:nvSpPr>
              <p:spPr>
                <a:xfrm>
                  <a:off x="1627622" y="5681310"/>
                  <a:ext cx="61920" cy="417042"/>
                </a:xfrm>
                <a:custGeom>
                  <a:avLst/>
                  <a:gdLst>
                    <a:gd name="connsiteX0" fmla="*/ 61920 w 61920"/>
                    <a:gd name="connsiteY0" fmla="*/ 9043 h 417042"/>
                    <a:gd name="connsiteX1" fmla="*/ 6131 w 61920"/>
                    <a:gd name="connsiteY1" fmla="*/ 417043 h 417042"/>
                    <a:gd name="connsiteX2" fmla="*/ 0 w 61920"/>
                    <a:gd name="connsiteY2" fmla="*/ 417043 h 417042"/>
                    <a:gd name="connsiteX3" fmla="*/ 57322 w 61920"/>
                    <a:gd name="connsiteY3" fmla="*/ 0 h 417042"/>
                    <a:gd name="connsiteX4" fmla="*/ 61920 w 61920"/>
                    <a:gd name="connsiteY4" fmla="*/ 5211 h 417042"/>
                    <a:gd name="connsiteX5" fmla="*/ 61920 w 61920"/>
                    <a:gd name="connsiteY5" fmla="*/ 9043 h 417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920" h="417042">
                      <a:moveTo>
                        <a:pt x="61920" y="9043"/>
                      </a:moveTo>
                      <a:lnTo>
                        <a:pt x="6131" y="417043"/>
                      </a:lnTo>
                      <a:lnTo>
                        <a:pt x="0" y="417043"/>
                      </a:lnTo>
                      <a:lnTo>
                        <a:pt x="57322" y="0"/>
                      </a:lnTo>
                      <a:lnTo>
                        <a:pt x="61920" y="5211"/>
                      </a:lnTo>
                      <a:lnTo>
                        <a:pt x="61920" y="9043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0" name="Vrije vorm: vorm 2099">
                  <a:extLst>
                    <a:ext uri="{FF2B5EF4-FFF2-40B4-BE49-F238E27FC236}">
                      <a16:creationId xmlns:a16="http://schemas.microsoft.com/office/drawing/2014/main" id="{8F77F9B1-EBD8-7802-4119-59C9CDFD5611}"/>
                    </a:ext>
                  </a:extLst>
                </p:cNvPr>
                <p:cNvSpPr/>
                <p:nvPr/>
              </p:nvSpPr>
              <p:spPr>
                <a:xfrm>
                  <a:off x="1581028" y="5636862"/>
                  <a:ext cx="49812" cy="462563"/>
                </a:xfrm>
                <a:custGeom>
                  <a:avLst/>
                  <a:gdLst>
                    <a:gd name="connsiteX0" fmla="*/ 49812 w 49812"/>
                    <a:gd name="connsiteY0" fmla="*/ 5211 h 462563"/>
                    <a:gd name="connsiteX1" fmla="*/ 7817 w 49812"/>
                    <a:gd name="connsiteY1" fmla="*/ 462563 h 462563"/>
                    <a:gd name="connsiteX2" fmla="*/ 0 w 49812"/>
                    <a:gd name="connsiteY2" fmla="*/ 462563 h 462563"/>
                    <a:gd name="connsiteX3" fmla="*/ 43681 w 49812"/>
                    <a:gd name="connsiteY3" fmla="*/ 0 h 462563"/>
                    <a:gd name="connsiteX4" fmla="*/ 49812 w 49812"/>
                    <a:gd name="connsiteY4" fmla="*/ 5211 h 462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12" h="462563">
                      <a:moveTo>
                        <a:pt x="49812" y="5211"/>
                      </a:moveTo>
                      <a:lnTo>
                        <a:pt x="7817" y="462563"/>
                      </a:lnTo>
                      <a:lnTo>
                        <a:pt x="0" y="462563"/>
                      </a:lnTo>
                      <a:lnTo>
                        <a:pt x="43681" y="0"/>
                      </a:lnTo>
                      <a:lnTo>
                        <a:pt x="49812" y="5211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1" name="Vrije vorm: vorm 2100">
                  <a:extLst>
                    <a:ext uri="{FF2B5EF4-FFF2-40B4-BE49-F238E27FC236}">
                      <a16:creationId xmlns:a16="http://schemas.microsoft.com/office/drawing/2014/main" id="{FA6DFDE2-593C-7BF4-A540-E988116FDA00}"/>
                    </a:ext>
                  </a:extLst>
                </p:cNvPr>
                <p:cNvSpPr/>
                <p:nvPr/>
              </p:nvSpPr>
              <p:spPr>
                <a:xfrm>
                  <a:off x="1372890" y="5668895"/>
                  <a:ext cx="47206" cy="427158"/>
                </a:xfrm>
                <a:custGeom>
                  <a:avLst/>
                  <a:gdLst>
                    <a:gd name="connsiteX0" fmla="*/ 0 w 47206"/>
                    <a:gd name="connsiteY0" fmla="*/ 9349 h 427158"/>
                    <a:gd name="connsiteX1" fmla="*/ 40463 w 47206"/>
                    <a:gd name="connsiteY1" fmla="*/ 427158 h 427158"/>
                    <a:gd name="connsiteX2" fmla="*/ 47207 w 47206"/>
                    <a:gd name="connsiteY2" fmla="*/ 427158 h 427158"/>
                    <a:gd name="connsiteX3" fmla="*/ 5058 w 47206"/>
                    <a:gd name="connsiteY3" fmla="*/ 0 h 427158"/>
                    <a:gd name="connsiteX4" fmla="*/ 0 w 47206"/>
                    <a:gd name="connsiteY4" fmla="*/ 5364 h 427158"/>
                    <a:gd name="connsiteX5" fmla="*/ 0 w 47206"/>
                    <a:gd name="connsiteY5" fmla="*/ 9349 h 427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206" h="427158">
                      <a:moveTo>
                        <a:pt x="0" y="9349"/>
                      </a:moveTo>
                      <a:lnTo>
                        <a:pt x="40463" y="427158"/>
                      </a:lnTo>
                      <a:lnTo>
                        <a:pt x="47207" y="427158"/>
                      </a:lnTo>
                      <a:lnTo>
                        <a:pt x="5058" y="0"/>
                      </a:lnTo>
                      <a:lnTo>
                        <a:pt x="0" y="5364"/>
                      </a:lnTo>
                      <a:lnTo>
                        <a:pt x="0" y="9349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2" name="Vrije vorm: vorm 2101">
                  <a:extLst>
                    <a:ext uri="{FF2B5EF4-FFF2-40B4-BE49-F238E27FC236}">
                      <a16:creationId xmlns:a16="http://schemas.microsoft.com/office/drawing/2014/main" id="{8EBD546B-FC5E-AB5A-43B5-C185D1B0E31D}"/>
                    </a:ext>
                  </a:extLst>
                </p:cNvPr>
                <p:cNvSpPr/>
                <p:nvPr/>
              </p:nvSpPr>
              <p:spPr>
                <a:xfrm>
                  <a:off x="1435577" y="5627053"/>
                  <a:ext cx="48432" cy="471912"/>
                </a:xfrm>
                <a:custGeom>
                  <a:avLst/>
                  <a:gdLst>
                    <a:gd name="connsiteX0" fmla="*/ 0 w 48432"/>
                    <a:gd name="connsiteY0" fmla="*/ 5364 h 471912"/>
                    <a:gd name="connsiteX1" fmla="*/ 40309 w 48432"/>
                    <a:gd name="connsiteY1" fmla="*/ 471913 h 471912"/>
                    <a:gd name="connsiteX2" fmla="*/ 48433 w 48432"/>
                    <a:gd name="connsiteY2" fmla="*/ 471913 h 471912"/>
                    <a:gd name="connsiteX3" fmla="*/ 6437 w 48432"/>
                    <a:gd name="connsiteY3" fmla="*/ 0 h 471912"/>
                    <a:gd name="connsiteX4" fmla="*/ 0 w 48432"/>
                    <a:gd name="connsiteY4" fmla="*/ 5364 h 47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432" h="471912">
                      <a:moveTo>
                        <a:pt x="0" y="5364"/>
                      </a:moveTo>
                      <a:lnTo>
                        <a:pt x="40309" y="471913"/>
                      </a:lnTo>
                      <a:lnTo>
                        <a:pt x="48433" y="471913"/>
                      </a:lnTo>
                      <a:lnTo>
                        <a:pt x="6437" y="0"/>
                      </a:lnTo>
                      <a:lnTo>
                        <a:pt x="0" y="5364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3" name="Vrije vorm: vorm 2102">
                  <a:extLst>
                    <a:ext uri="{FF2B5EF4-FFF2-40B4-BE49-F238E27FC236}">
                      <a16:creationId xmlns:a16="http://schemas.microsoft.com/office/drawing/2014/main" id="{868F8E03-17BD-F0AF-DBC5-A38B1E55660B}"/>
                    </a:ext>
                  </a:extLst>
                </p:cNvPr>
                <p:cNvSpPr/>
                <p:nvPr/>
              </p:nvSpPr>
              <p:spPr>
                <a:xfrm>
                  <a:off x="1534588" y="5789824"/>
                  <a:ext cx="9042" cy="309448"/>
                </a:xfrm>
                <a:custGeom>
                  <a:avLst/>
                  <a:gdLst>
                    <a:gd name="connsiteX0" fmla="*/ 0 w 9042"/>
                    <a:gd name="connsiteY0" fmla="*/ 309448 h 309448"/>
                    <a:gd name="connsiteX1" fmla="*/ 1226 w 9042"/>
                    <a:gd name="connsiteY1" fmla="*/ 2912 h 309448"/>
                    <a:gd name="connsiteX2" fmla="*/ 9043 w 9042"/>
                    <a:gd name="connsiteY2" fmla="*/ 0 h 309448"/>
                    <a:gd name="connsiteX3" fmla="*/ 7817 w 9042"/>
                    <a:gd name="connsiteY3" fmla="*/ 308835 h 309448"/>
                    <a:gd name="connsiteX4" fmla="*/ 0 w 9042"/>
                    <a:gd name="connsiteY4" fmla="*/ 309448 h 309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2" h="309448">
                      <a:moveTo>
                        <a:pt x="0" y="309448"/>
                      </a:moveTo>
                      <a:lnTo>
                        <a:pt x="1226" y="2912"/>
                      </a:lnTo>
                      <a:lnTo>
                        <a:pt x="9043" y="0"/>
                      </a:lnTo>
                      <a:lnTo>
                        <a:pt x="7817" y="308835"/>
                      </a:lnTo>
                      <a:lnTo>
                        <a:pt x="0" y="309448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4" name="Vrije vorm: vorm 2103">
                  <a:extLst>
                    <a:ext uri="{FF2B5EF4-FFF2-40B4-BE49-F238E27FC236}">
                      <a16:creationId xmlns:a16="http://schemas.microsoft.com/office/drawing/2014/main" id="{F3404A13-BC3B-7752-2A3A-039FE65F3035}"/>
                    </a:ext>
                  </a:extLst>
                </p:cNvPr>
                <p:cNvSpPr/>
                <p:nvPr/>
              </p:nvSpPr>
              <p:spPr>
                <a:xfrm>
                  <a:off x="1533055" y="5611879"/>
                  <a:ext cx="8123" cy="100084"/>
                </a:xfrm>
                <a:custGeom>
                  <a:avLst/>
                  <a:gdLst>
                    <a:gd name="connsiteX0" fmla="*/ 0 w 8123"/>
                    <a:gd name="connsiteY0" fmla="*/ 97325 h 100084"/>
                    <a:gd name="connsiteX1" fmla="*/ 460 w 8123"/>
                    <a:gd name="connsiteY1" fmla="*/ 0 h 100084"/>
                    <a:gd name="connsiteX2" fmla="*/ 8123 w 8123"/>
                    <a:gd name="connsiteY2" fmla="*/ 0 h 100084"/>
                    <a:gd name="connsiteX3" fmla="*/ 7817 w 8123"/>
                    <a:gd name="connsiteY3" fmla="*/ 100084 h 100084"/>
                    <a:gd name="connsiteX4" fmla="*/ 0 w 8123"/>
                    <a:gd name="connsiteY4" fmla="*/ 97325 h 100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23" h="100084">
                      <a:moveTo>
                        <a:pt x="0" y="97325"/>
                      </a:moveTo>
                      <a:lnTo>
                        <a:pt x="460" y="0"/>
                      </a:lnTo>
                      <a:lnTo>
                        <a:pt x="8123" y="0"/>
                      </a:lnTo>
                      <a:lnTo>
                        <a:pt x="7817" y="100084"/>
                      </a:lnTo>
                      <a:lnTo>
                        <a:pt x="0" y="97325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5" name="Vrije vorm: vorm 2104">
                  <a:extLst>
                    <a:ext uri="{FF2B5EF4-FFF2-40B4-BE49-F238E27FC236}">
                      <a16:creationId xmlns:a16="http://schemas.microsoft.com/office/drawing/2014/main" id="{13A2C7EC-A05A-601A-27B7-E77EED410944}"/>
                    </a:ext>
                  </a:extLst>
                </p:cNvPr>
                <p:cNvSpPr/>
                <p:nvPr/>
              </p:nvSpPr>
              <p:spPr>
                <a:xfrm>
                  <a:off x="1368598" y="5864465"/>
                  <a:ext cx="62840" cy="52724"/>
                </a:xfrm>
                <a:custGeom>
                  <a:avLst/>
                  <a:gdLst>
                    <a:gd name="connsiteX0" fmla="*/ 31573 w 62840"/>
                    <a:gd name="connsiteY0" fmla="*/ 0 h 52724"/>
                    <a:gd name="connsiteX1" fmla="*/ 0 w 62840"/>
                    <a:gd name="connsiteY1" fmla="*/ 26209 h 52724"/>
                    <a:gd name="connsiteX2" fmla="*/ 31267 w 62840"/>
                    <a:gd name="connsiteY2" fmla="*/ 52724 h 52724"/>
                    <a:gd name="connsiteX3" fmla="*/ 62840 w 62840"/>
                    <a:gd name="connsiteY3" fmla="*/ 26516 h 52724"/>
                    <a:gd name="connsiteX4" fmla="*/ 31420 w 62840"/>
                    <a:gd name="connsiteY4" fmla="*/ 0 h 52724"/>
                    <a:gd name="connsiteX5" fmla="*/ 31420 w 62840"/>
                    <a:gd name="connsiteY5" fmla="*/ 45827 h 52724"/>
                    <a:gd name="connsiteX6" fmla="*/ 8276 w 62840"/>
                    <a:gd name="connsiteY6" fmla="*/ 26362 h 52724"/>
                    <a:gd name="connsiteX7" fmla="*/ 31573 w 62840"/>
                    <a:gd name="connsiteY7" fmla="*/ 7050 h 52724"/>
                    <a:gd name="connsiteX8" fmla="*/ 54717 w 62840"/>
                    <a:gd name="connsiteY8" fmla="*/ 26516 h 52724"/>
                    <a:gd name="connsiteX9" fmla="*/ 31420 w 62840"/>
                    <a:gd name="connsiteY9" fmla="*/ 45827 h 5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2840" h="52724">
                      <a:moveTo>
                        <a:pt x="31573" y="0"/>
                      </a:moveTo>
                      <a:cubicBezTo>
                        <a:pt x="14254" y="0"/>
                        <a:pt x="153" y="11649"/>
                        <a:pt x="0" y="26209"/>
                      </a:cubicBezTo>
                      <a:cubicBezTo>
                        <a:pt x="0" y="40769"/>
                        <a:pt x="13947" y="52571"/>
                        <a:pt x="31267" y="52724"/>
                      </a:cubicBezTo>
                      <a:cubicBezTo>
                        <a:pt x="48586" y="52724"/>
                        <a:pt x="62687" y="41076"/>
                        <a:pt x="62840" y="26516"/>
                      </a:cubicBezTo>
                      <a:cubicBezTo>
                        <a:pt x="62840" y="11955"/>
                        <a:pt x="48893" y="153"/>
                        <a:pt x="31420" y="0"/>
                      </a:cubicBezTo>
                      <a:close/>
                      <a:moveTo>
                        <a:pt x="31420" y="45827"/>
                      </a:moveTo>
                      <a:cubicBezTo>
                        <a:pt x="18699" y="45827"/>
                        <a:pt x="8276" y="37091"/>
                        <a:pt x="8276" y="26362"/>
                      </a:cubicBezTo>
                      <a:cubicBezTo>
                        <a:pt x="8276" y="15633"/>
                        <a:pt x="18699" y="6897"/>
                        <a:pt x="31573" y="7050"/>
                      </a:cubicBezTo>
                      <a:cubicBezTo>
                        <a:pt x="44294" y="7050"/>
                        <a:pt x="54717" y="15787"/>
                        <a:pt x="54717" y="26516"/>
                      </a:cubicBezTo>
                      <a:cubicBezTo>
                        <a:pt x="54717" y="37244"/>
                        <a:pt x="44141" y="45827"/>
                        <a:pt x="31420" y="45827"/>
                      </a:cubicBezTo>
                      <a:close/>
                    </a:path>
                  </a:pathLst>
                </a:custGeom>
                <a:solidFill>
                  <a:srgbClr val="7E5218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6" name="Vrije vorm: vorm 2105">
                  <a:extLst>
                    <a:ext uri="{FF2B5EF4-FFF2-40B4-BE49-F238E27FC236}">
                      <a16:creationId xmlns:a16="http://schemas.microsoft.com/office/drawing/2014/main" id="{76F350AE-66E0-BFA9-2E8B-B115DCD23BC4}"/>
                    </a:ext>
                  </a:extLst>
                </p:cNvPr>
                <p:cNvSpPr/>
                <p:nvPr/>
              </p:nvSpPr>
              <p:spPr>
                <a:xfrm>
                  <a:off x="1388677" y="5857568"/>
                  <a:ext cx="23143" cy="19465"/>
                </a:xfrm>
                <a:custGeom>
                  <a:avLst/>
                  <a:gdLst>
                    <a:gd name="connsiteX0" fmla="*/ 23143 w 23143"/>
                    <a:gd name="connsiteY0" fmla="*/ 9809 h 19465"/>
                    <a:gd name="connsiteX1" fmla="*/ 11495 w 23143"/>
                    <a:gd name="connsiteY1" fmla="*/ 19465 h 19465"/>
                    <a:gd name="connsiteX2" fmla="*/ 0 w 23143"/>
                    <a:gd name="connsiteY2" fmla="*/ 9656 h 19465"/>
                    <a:gd name="connsiteX3" fmla="*/ 11648 w 23143"/>
                    <a:gd name="connsiteY3" fmla="*/ 0 h 19465"/>
                    <a:gd name="connsiteX4" fmla="*/ 23143 w 23143"/>
                    <a:gd name="connsiteY4" fmla="*/ 9809 h 19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43" h="19465">
                      <a:moveTo>
                        <a:pt x="23143" y="9809"/>
                      </a:moveTo>
                      <a:cubicBezTo>
                        <a:pt x="23143" y="15174"/>
                        <a:pt x="17932" y="19465"/>
                        <a:pt x="11495" y="19465"/>
                      </a:cubicBezTo>
                      <a:cubicBezTo>
                        <a:pt x="5058" y="19465"/>
                        <a:pt x="0" y="15020"/>
                        <a:pt x="0" y="9656"/>
                      </a:cubicBezTo>
                      <a:cubicBezTo>
                        <a:pt x="0" y="4291"/>
                        <a:pt x="5211" y="0"/>
                        <a:pt x="11648" y="0"/>
                      </a:cubicBezTo>
                      <a:cubicBezTo>
                        <a:pt x="18086" y="0"/>
                        <a:pt x="23143" y="4445"/>
                        <a:pt x="23143" y="9809"/>
                      </a:cubicBezTo>
                      <a:close/>
                    </a:path>
                  </a:pathLst>
                </a:custGeom>
                <a:solidFill>
                  <a:srgbClr val="7E5218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107" name="Graphic 1454">
                <a:extLst>
                  <a:ext uri="{FF2B5EF4-FFF2-40B4-BE49-F238E27FC236}">
                    <a16:creationId xmlns:a16="http://schemas.microsoft.com/office/drawing/2014/main" id="{5A86779D-1B08-5567-4479-DC0355540562}"/>
                  </a:ext>
                </a:extLst>
              </p:cNvPr>
              <p:cNvGrpSpPr/>
              <p:nvPr/>
            </p:nvGrpSpPr>
            <p:grpSpPr>
              <a:xfrm>
                <a:off x="686652" y="4918658"/>
                <a:ext cx="248562" cy="299475"/>
                <a:chOff x="686652" y="4918658"/>
                <a:chExt cx="248562" cy="299475"/>
              </a:xfrm>
            </p:grpSpPr>
            <p:sp>
              <p:nvSpPr>
                <p:cNvPr id="2108" name="Vrije vorm: vorm 2107">
                  <a:extLst>
                    <a:ext uri="{FF2B5EF4-FFF2-40B4-BE49-F238E27FC236}">
                      <a16:creationId xmlns:a16="http://schemas.microsoft.com/office/drawing/2014/main" id="{5B9038C3-DF65-8BE8-6C86-B473F46D192D}"/>
                    </a:ext>
                  </a:extLst>
                </p:cNvPr>
                <p:cNvSpPr/>
                <p:nvPr/>
              </p:nvSpPr>
              <p:spPr>
                <a:xfrm>
                  <a:off x="704488" y="4961563"/>
                  <a:ext cx="164150" cy="256570"/>
                </a:xfrm>
                <a:custGeom>
                  <a:avLst/>
                  <a:gdLst>
                    <a:gd name="connsiteX0" fmla="*/ 156027 w 164150"/>
                    <a:gd name="connsiteY0" fmla="*/ 0 h 256570"/>
                    <a:gd name="connsiteX1" fmla="*/ 164150 w 164150"/>
                    <a:gd name="connsiteY1" fmla="*/ 16706 h 256570"/>
                    <a:gd name="connsiteX2" fmla="*/ 163231 w 164150"/>
                    <a:gd name="connsiteY2" fmla="*/ 228829 h 256570"/>
                    <a:gd name="connsiteX3" fmla="*/ 152348 w 164150"/>
                    <a:gd name="connsiteY3" fmla="*/ 256571 h 256570"/>
                    <a:gd name="connsiteX4" fmla="*/ 0 w 164150"/>
                    <a:gd name="connsiteY4" fmla="*/ 255958 h 256570"/>
                    <a:gd name="connsiteX5" fmla="*/ 920 w 164150"/>
                    <a:gd name="connsiteY5" fmla="*/ 4751 h 256570"/>
                    <a:gd name="connsiteX6" fmla="*/ 156027 w 164150"/>
                    <a:gd name="connsiteY6" fmla="*/ 0 h 256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150" h="256570">
                      <a:moveTo>
                        <a:pt x="156027" y="0"/>
                      </a:moveTo>
                      <a:lnTo>
                        <a:pt x="164150" y="16706"/>
                      </a:lnTo>
                      <a:lnTo>
                        <a:pt x="163231" y="228829"/>
                      </a:lnTo>
                      <a:lnTo>
                        <a:pt x="152348" y="256571"/>
                      </a:lnTo>
                      <a:lnTo>
                        <a:pt x="0" y="255958"/>
                      </a:lnTo>
                      <a:lnTo>
                        <a:pt x="920" y="4751"/>
                      </a:lnTo>
                      <a:lnTo>
                        <a:pt x="156027" y="0"/>
                      </a:lnTo>
                      <a:close/>
                    </a:path>
                  </a:pathLst>
                </a:custGeom>
                <a:solidFill>
                  <a:srgbClr val="F4CE8A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09" name="Vrije vorm: vorm 2108">
                  <a:extLst>
                    <a:ext uri="{FF2B5EF4-FFF2-40B4-BE49-F238E27FC236}">
                      <a16:creationId xmlns:a16="http://schemas.microsoft.com/office/drawing/2014/main" id="{7BC4736B-E56A-0E22-468B-38B3B8D030A6}"/>
                    </a:ext>
                  </a:extLst>
                </p:cNvPr>
                <p:cNvSpPr/>
                <p:nvPr/>
              </p:nvSpPr>
              <p:spPr>
                <a:xfrm>
                  <a:off x="856836" y="4966161"/>
                  <a:ext cx="61920" cy="251972"/>
                </a:xfrm>
                <a:custGeom>
                  <a:avLst/>
                  <a:gdLst>
                    <a:gd name="connsiteX0" fmla="*/ 61920 w 61920"/>
                    <a:gd name="connsiteY0" fmla="*/ 34792 h 251972"/>
                    <a:gd name="connsiteX1" fmla="*/ 61307 w 61920"/>
                    <a:gd name="connsiteY1" fmla="*/ 169515 h 251972"/>
                    <a:gd name="connsiteX2" fmla="*/ 0 w 61920"/>
                    <a:gd name="connsiteY2" fmla="*/ 251973 h 251972"/>
                    <a:gd name="connsiteX3" fmla="*/ 1073 w 61920"/>
                    <a:gd name="connsiteY3" fmla="*/ 0 h 251972"/>
                    <a:gd name="connsiteX4" fmla="*/ 61920 w 61920"/>
                    <a:gd name="connsiteY4" fmla="*/ 34792 h 251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920" h="251972">
                      <a:moveTo>
                        <a:pt x="61920" y="34792"/>
                      </a:moveTo>
                      <a:lnTo>
                        <a:pt x="61307" y="169515"/>
                      </a:lnTo>
                      <a:lnTo>
                        <a:pt x="0" y="251973"/>
                      </a:lnTo>
                      <a:lnTo>
                        <a:pt x="1073" y="0"/>
                      </a:lnTo>
                      <a:lnTo>
                        <a:pt x="61920" y="34792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rgbClr val="FAEA7E"/>
                    </a:gs>
                    <a:gs pos="83000">
                      <a:srgbClr val="FAD567"/>
                    </a:gs>
                    <a:gs pos="100000">
                      <a:srgbClr val="FACF60"/>
                    </a:gs>
                  </a:gsLst>
                  <a:lin ang="3696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110" name="Graphic 1454">
                  <a:extLst>
                    <a:ext uri="{FF2B5EF4-FFF2-40B4-BE49-F238E27FC236}">
                      <a16:creationId xmlns:a16="http://schemas.microsoft.com/office/drawing/2014/main" id="{8A0BF821-00F7-9F89-C185-7C2CBAD7412A}"/>
                    </a:ext>
                  </a:extLst>
                </p:cNvPr>
                <p:cNvGrpSpPr/>
                <p:nvPr/>
              </p:nvGrpSpPr>
              <p:grpSpPr>
                <a:xfrm>
                  <a:off x="686652" y="4918658"/>
                  <a:ext cx="248562" cy="128791"/>
                  <a:chOff x="686652" y="4918658"/>
                  <a:chExt cx="248562" cy="128791"/>
                </a:xfrm>
              </p:grpSpPr>
              <p:sp>
                <p:nvSpPr>
                  <p:cNvPr id="2111" name="Vrije vorm: vorm 2110">
                    <a:extLst>
                      <a:ext uri="{FF2B5EF4-FFF2-40B4-BE49-F238E27FC236}">
                        <a16:creationId xmlns:a16="http://schemas.microsoft.com/office/drawing/2014/main" id="{F510690A-CC8B-47F2-FEEB-B5AA5E57F2FC}"/>
                      </a:ext>
                    </a:extLst>
                  </p:cNvPr>
                  <p:cNvSpPr/>
                  <p:nvPr/>
                </p:nvSpPr>
                <p:spPr>
                  <a:xfrm>
                    <a:off x="703722" y="4930018"/>
                    <a:ext cx="216261" cy="117431"/>
                  </a:xfrm>
                  <a:custGeom>
                    <a:avLst/>
                    <a:gdLst>
                      <a:gd name="connsiteX0" fmla="*/ 216261 w 216261"/>
                      <a:gd name="connsiteY0" fmla="*/ 38901 h 117431"/>
                      <a:gd name="connsiteX1" fmla="*/ 215188 w 216261"/>
                      <a:gd name="connsiteY1" fmla="*/ 72467 h 117431"/>
                      <a:gd name="connsiteX2" fmla="*/ 132424 w 216261"/>
                      <a:gd name="connsiteY2" fmla="*/ 106799 h 117431"/>
                      <a:gd name="connsiteX3" fmla="*/ 73875 w 216261"/>
                      <a:gd name="connsiteY3" fmla="*/ 107565 h 117431"/>
                      <a:gd name="connsiteX4" fmla="*/ 0 w 216261"/>
                      <a:gd name="connsiteY4" fmla="*/ 96377 h 117431"/>
                      <a:gd name="connsiteX5" fmla="*/ 40310 w 216261"/>
                      <a:gd name="connsiteY5" fmla="*/ 7481 h 117431"/>
                      <a:gd name="connsiteX6" fmla="*/ 139780 w 216261"/>
                      <a:gd name="connsiteY6" fmla="*/ 4569 h 117431"/>
                      <a:gd name="connsiteX7" fmla="*/ 216261 w 216261"/>
                      <a:gd name="connsiteY7" fmla="*/ 38901 h 117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6261" h="117431">
                        <a:moveTo>
                          <a:pt x="216261" y="38901"/>
                        </a:moveTo>
                        <a:lnTo>
                          <a:pt x="215188" y="72467"/>
                        </a:lnTo>
                        <a:cubicBezTo>
                          <a:pt x="188826" y="71701"/>
                          <a:pt x="155261" y="94384"/>
                          <a:pt x="132424" y="106799"/>
                        </a:cubicBezTo>
                        <a:cubicBezTo>
                          <a:pt x="114951" y="116608"/>
                          <a:pt x="85677" y="124425"/>
                          <a:pt x="73875" y="107565"/>
                        </a:cubicBezTo>
                        <a:cubicBezTo>
                          <a:pt x="51651" y="76605"/>
                          <a:pt x="22837" y="114003"/>
                          <a:pt x="0" y="96377"/>
                        </a:cubicBezTo>
                        <a:cubicBezTo>
                          <a:pt x="0" y="96377"/>
                          <a:pt x="18086" y="891"/>
                          <a:pt x="40310" y="7481"/>
                        </a:cubicBezTo>
                        <a:cubicBezTo>
                          <a:pt x="70657" y="16677"/>
                          <a:pt x="99164" y="-10298"/>
                          <a:pt x="139780" y="4569"/>
                        </a:cubicBezTo>
                        <a:cubicBezTo>
                          <a:pt x="160012" y="11773"/>
                          <a:pt x="216261" y="38901"/>
                          <a:pt x="216261" y="38901"/>
                        </a:cubicBezTo>
                        <a:close/>
                      </a:path>
                    </a:pathLst>
                  </a:custGeom>
                  <a:solidFill>
                    <a:srgbClr val="CF895E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12" name="Vrije vorm: vorm 2111">
                    <a:extLst>
                      <a:ext uri="{FF2B5EF4-FFF2-40B4-BE49-F238E27FC236}">
                        <a16:creationId xmlns:a16="http://schemas.microsoft.com/office/drawing/2014/main" id="{BB6D44CA-D1FE-1E3C-E8FB-8EC483071766}"/>
                      </a:ext>
                    </a:extLst>
                  </p:cNvPr>
                  <p:cNvSpPr/>
                  <p:nvPr/>
                </p:nvSpPr>
                <p:spPr>
                  <a:xfrm>
                    <a:off x="686652" y="4918965"/>
                    <a:ext cx="248562" cy="117231"/>
                  </a:xfrm>
                  <a:custGeom>
                    <a:avLst/>
                    <a:gdLst>
                      <a:gd name="connsiteX0" fmla="*/ 247585 w 248562"/>
                      <a:gd name="connsiteY0" fmla="*/ 38613 h 117231"/>
                      <a:gd name="connsiteX1" fmla="*/ 233178 w 248562"/>
                      <a:gd name="connsiteY1" fmla="*/ 85359 h 117231"/>
                      <a:gd name="connsiteX2" fmla="*/ 233484 w 248562"/>
                      <a:gd name="connsiteY2" fmla="*/ 72178 h 117231"/>
                      <a:gd name="connsiteX3" fmla="*/ 150719 w 248562"/>
                      <a:gd name="connsiteY3" fmla="*/ 106664 h 117231"/>
                      <a:gd name="connsiteX4" fmla="*/ 92171 w 248562"/>
                      <a:gd name="connsiteY4" fmla="*/ 107430 h 117231"/>
                      <a:gd name="connsiteX5" fmla="*/ 18449 w 248562"/>
                      <a:gd name="connsiteY5" fmla="*/ 96241 h 117231"/>
                      <a:gd name="connsiteX6" fmla="*/ 18449 w 248562"/>
                      <a:gd name="connsiteY6" fmla="*/ 110036 h 117231"/>
                      <a:gd name="connsiteX7" fmla="*/ 670 w 248562"/>
                      <a:gd name="connsiteY7" fmla="*/ 50568 h 117231"/>
                      <a:gd name="connsiteX8" fmla="*/ 58758 w 248562"/>
                      <a:gd name="connsiteY8" fmla="*/ 7499 h 117231"/>
                      <a:gd name="connsiteX9" fmla="*/ 158229 w 248562"/>
                      <a:gd name="connsiteY9" fmla="*/ 4587 h 117231"/>
                      <a:gd name="connsiteX10" fmla="*/ 247738 w 248562"/>
                      <a:gd name="connsiteY10" fmla="*/ 38766 h 117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562" h="117231">
                        <a:moveTo>
                          <a:pt x="247585" y="38613"/>
                        </a:moveTo>
                        <a:cubicBezTo>
                          <a:pt x="251110" y="56545"/>
                          <a:pt x="244826" y="79382"/>
                          <a:pt x="233178" y="85359"/>
                        </a:cubicBezTo>
                        <a:lnTo>
                          <a:pt x="233484" y="72178"/>
                        </a:lnTo>
                        <a:cubicBezTo>
                          <a:pt x="207122" y="71412"/>
                          <a:pt x="173556" y="94096"/>
                          <a:pt x="150719" y="106664"/>
                        </a:cubicBezTo>
                        <a:cubicBezTo>
                          <a:pt x="133247" y="116473"/>
                          <a:pt x="104126" y="124136"/>
                          <a:pt x="92171" y="107430"/>
                        </a:cubicBezTo>
                        <a:cubicBezTo>
                          <a:pt x="69947" y="76470"/>
                          <a:pt x="41133" y="113867"/>
                          <a:pt x="18449" y="96241"/>
                        </a:cubicBezTo>
                        <a:lnTo>
                          <a:pt x="18449" y="110036"/>
                        </a:lnTo>
                        <a:cubicBezTo>
                          <a:pt x="-5308" y="103445"/>
                          <a:pt x="670" y="80608"/>
                          <a:pt x="670" y="50568"/>
                        </a:cubicBezTo>
                        <a:cubicBezTo>
                          <a:pt x="1130" y="20374"/>
                          <a:pt x="36381" y="909"/>
                          <a:pt x="58758" y="7499"/>
                        </a:cubicBezTo>
                        <a:cubicBezTo>
                          <a:pt x="88952" y="16542"/>
                          <a:pt x="117460" y="-10280"/>
                          <a:pt x="158229" y="4587"/>
                        </a:cubicBezTo>
                        <a:cubicBezTo>
                          <a:pt x="178461" y="11791"/>
                          <a:pt x="239308" y="-1237"/>
                          <a:pt x="247738" y="3876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6FBFD"/>
                      </a:gs>
                      <a:gs pos="97000">
                        <a:srgbClr val="FFFFFF"/>
                      </a:gs>
                    </a:gsLst>
                    <a:lin ang="16202556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13" name="Vrije vorm: vorm 2112">
                    <a:extLst>
                      <a:ext uri="{FF2B5EF4-FFF2-40B4-BE49-F238E27FC236}">
                        <a16:creationId xmlns:a16="http://schemas.microsoft.com/office/drawing/2014/main" id="{DF306DFE-4606-06E5-3635-EAF06893A8FE}"/>
                      </a:ext>
                    </a:extLst>
                  </p:cNvPr>
                  <p:cNvSpPr/>
                  <p:nvPr/>
                </p:nvSpPr>
                <p:spPr>
                  <a:xfrm>
                    <a:off x="687015" y="4978016"/>
                    <a:ext cx="246608" cy="58179"/>
                  </a:xfrm>
                  <a:custGeom>
                    <a:avLst/>
                    <a:gdLst>
                      <a:gd name="connsiteX0" fmla="*/ 246302 w 246608"/>
                      <a:gd name="connsiteY0" fmla="*/ 6077 h 58179"/>
                      <a:gd name="connsiteX1" fmla="*/ 232814 w 246608"/>
                      <a:gd name="connsiteY1" fmla="*/ 26308 h 58179"/>
                      <a:gd name="connsiteX2" fmla="*/ 233121 w 246608"/>
                      <a:gd name="connsiteY2" fmla="*/ 13127 h 58179"/>
                      <a:gd name="connsiteX3" fmla="*/ 150356 w 246608"/>
                      <a:gd name="connsiteY3" fmla="*/ 47612 h 58179"/>
                      <a:gd name="connsiteX4" fmla="*/ 91808 w 246608"/>
                      <a:gd name="connsiteY4" fmla="*/ 48379 h 58179"/>
                      <a:gd name="connsiteX5" fmla="*/ 18086 w 246608"/>
                      <a:gd name="connsiteY5" fmla="*/ 37190 h 58179"/>
                      <a:gd name="connsiteX6" fmla="*/ 18086 w 246608"/>
                      <a:gd name="connsiteY6" fmla="*/ 50984 h 58179"/>
                      <a:gd name="connsiteX7" fmla="*/ 0 w 246608"/>
                      <a:gd name="connsiteY7" fmla="*/ 24776 h 58179"/>
                      <a:gd name="connsiteX8" fmla="*/ 90888 w 246608"/>
                      <a:gd name="connsiteY8" fmla="*/ 35198 h 58179"/>
                      <a:gd name="connsiteX9" fmla="*/ 159092 w 246608"/>
                      <a:gd name="connsiteY9" fmla="*/ 34891 h 58179"/>
                      <a:gd name="connsiteX10" fmla="*/ 246608 w 246608"/>
                      <a:gd name="connsiteY10" fmla="*/ 6230 h 58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6608" h="58179">
                        <a:moveTo>
                          <a:pt x="246302" y="6077"/>
                        </a:moveTo>
                        <a:cubicBezTo>
                          <a:pt x="243543" y="15120"/>
                          <a:pt x="238945" y="23090"/>
                          <a:pt x="232814" y="26308"/>
                        </a:cubicBezTo>
                        <a:lnTo>
                          <a:pt x="233121" y="13127"/>
                        </a:lnTo>
                        <a:cubicBezTo>
                          <a:pt x="206759" y="12361"/>
                          <a:pt x="173193" y="35044"/>
                          <a:pt x="150356" y="47612"/>
                        </a:cubicBezTo>
                        <a:cubicBezTo>
                          <a:pt x="132883" y="57422"/>
                          <a:pt x="103763" y="65085"/>
                          <a:pt x="91808" y="48379"/>
                        </a:cubicBezTo>
                        <a:cubicBezTo>
                          <a:pt x="69584" y="17419"/>
                          <a:pt x="40769" y="54816"/>
                          <a:pt x="18086" y="37190"/>
                        </a:cubicBezTo>
                        <a:lnTo>
                          <a:pt x="18086" y="50984"/>
                        </a:lnTo>
                        <a:cubicBezTo>
                          <a:pt x="4445" y="46999"/>
                          <a:pt x="613" y="37957"/>
                          <a:pt x="0" y="24776"/>
                        </a:cubicBezTo>
                        <a:cubicBezTo>
                          <a:pt x="26056" y="40256"/>
                          <a:pt x="65445" y="4851"/>
                          <a:pt x="90888" y="35198"/>
                        </a:cubicBezTo>
                        <a:cubicBezTo>
                          <a:pt x="104989" y="51904"/>
                          <a:pt x="138248" y="44087"/>
                          <a:pt x="159092" y="34891"/>
                        </a:cubicBezTo>
                        <a:cubicBezTo>
                          <a:pt x="175339" y="27228"/>
                          <a:pt x="236186" y="-15841"/>
                          <a:pt x="246608" y="6230"/>
                        </a:cubicBezTo>
                        <a:close/>
                      </a:path>
                    </a:pathLst>
                  </a:custGeom>
                  <a:solidFill>
                    <a:srgbClr val="F6F6F6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14" name="Vrije vorm: vorm 2113">
                    <a:extLst>
                      <a:ext uri="{FF2B5EF4-FFF2-40B4-BE49-F238E27FC236}">
                        <a16:creationId xmlns:a16="http://schemas.microsoft.com/office/drawing/2014/main" id="{222853CA-1097-853F-F5E4-A02953BF9C3B}"/>
                      </a:ext>
                    </a:extLst>
                  </p:cNvPr>
                  <p:cNvSpPr/>
                  <p:nvPr/>
                </p:nvSpPr>
                <p:spPr>
                  <a:xfrm>
                    <a:off x="688241" y="4918658"/>
                    <a:ext cx="246455" cy="42597"/>
                  </a:xfrm>
                  <a:custGeom>
                    <a:avLst/>
                    <a:gdLst>
                      <a:gd name="connsiteX0" fmla="*/ 245995 w 246455"/>
                      <a:gd name="connsiteY0" fmla="*/ 38919 h 42597"/>
                      <a:gd name="connsiteX1" fmla="*/ 246455 w 246455"/>
                      <a:gd name="connsiteY1" fmla="*/ 39992 h 42597"/>
                      <a:gd name="connsiteX2" fmla="*/ 157866 w 246455"/>
                      <a:gd name="connsiteY2" fmla="*/ 18841 h 42597"/>
                      <a:gd name="connsiteX3" fmla="*/ 53337 w 246455"/>
                      <a:gd name="connsiteY3" fmla="*/ 22366 h 42597"/>
                      <a:gd name="connsiteX4" fmla="*/ 0 w 246455"/>
                      <a:gd name="connsiteY4" fmla="*/ 42598 h 42597"/>
                      <a:gd name="connsiteX5" fmla="*/ 56863 w 246455"/>
                      <a:gd name="connsiteY5" fmla="*/ 7499 h 42597"/>
                      <a:gd name="connsiteX6" fmla="*/ 156333 w 246455"/>
                      <a:gd name="connsiteY6" fmla="*/ 4587 h 42597"/>
                      <a:gd name="connsiteX7" fmla="*/ 245842 w 246455"/>
                      <a:gd name="connsiteY7" fmla="*/ 38766 h 42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6455" h="42597">
                        <a:moveTo>
                          <a:pt x="245995" y="38919"/>
                        </a:moveTo>
                        <a:cubicBezTo>
                          <a:pt x="245995" y="38919"/>
                          <a:pt x="245995" y="39992"/>
                          <a:pt x="246455" y="39992"/>
                        </a:cubicBezTo>
                        <a:cubicBezTo>
                          <a:pt x="227297" y="16389"/>
                          <a:pt x="176412" y="25585"/>
                          <a:pt x="157866" y="18841"/>
                        </a:cubicBezTo>
                        <a:cubicBezTo>
                          <a:pt x="115411" y="4127"/>
                          <a:pt x="84757" y="30949"/>
                          <a:pt x="53337" y="22366"/>
                        </a:cubicBezTo>
                        <a:cubicBezTo>
                          <a:pt x="36171" y="17308"/>
                          <a:pt x="11955" y="26045"/>
                          <a:pt x="0" y="42598"/>
                        </a:cubicBezTo>
                        <a:cubicBezTo>
                          <a:pt x="5518" y="17155"/>
                          <a:pt x="36325" y="1369"/>
                          <a:pt x="56863" y="7499"/>
                        </a:cubicBezTo>
                        <a:cubicBezTo>
                          <a:pt x="87056" y="16542"/>
                          <a:pt x="115564" y="-10280"/>
                          <a:pt x="156333" y="4587"/>
                        </a:cubicBezTo>
                        <a:cubicBezTo>
                          <a:pt x="176565" y="11791"/>
                          <a:pt x="237412" y="-1237"/>
                          <a:pt x="245842" y="38766"/>
                        </a:cubicBezTo>
                        <a:close/>
                      </a:path>
                    </a:pathLst>
                  </a:custGeom>
                  <a:solidFill>
                    <a:srgbClr val="F3FA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sp>
            <p:nvSpPr>
              <p:cNvPr id="2115" name="Vrije vorm: vorm 2114">
                <a:extLst>
                  <a:ext uri="{FF2B5EF4-FFF2-40B4-BE49-F238E27FC236}">
                    <a16:creationId xmlns:a16="http://schemas.microsoft.com/office/drawing/2014/main" id="{3AE52CBE-4FED-501A-58AE-ABA264254717}"/>
                  </a:ext>
                </a:extLst>
              </p:cNvPr>
              <p:cNvSpPr/>
              <p:nvPr/>
            </p:nvSpPr>
            <p:spPr>
              <a:xfrm>
                <a:off x="1906110" y="5638088"/>
                <a:ext cx="100457" cy="99777"/>
              </a:xfrm>
              <a:custGeom>
                <a:avLst/>
                <a:gdLst>
                  <a:gd name="connsiteX0" fmla="*/ 79546 w 100457"/>
                  <a:gd name="connsiteY0" fmla="*/ 0 h 99777"/>
                  <a:gd name="connsiteX1" fmla="*/ 29428 w 100457"/>
                  <a:gd name="connsiteY1" fmla="*/ 99777 h 99777"/>
                  <a:gd name="connsiteX2" fmla="*/ 0 w 100457"/>
                  <a:gd name="connsiteY2" fmla="*/ 99777 h 99777"/>
                  <a:gd name="connsiteX3" fmla="*/ 15940 w 100457"/>
                  <a:gd name="connsiteY3" fmla="*/ 11035 h 99777"/>
                  <a:gd name="connsiteX4" fmla="*/ 79393 w 100457"/>
                  <a:gd name="connsiteY4" fmla="*/ 0 h 9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457" h="99777">
                    <a:moveTo>
                      <a:pt x="79546" y="0"/>
                    </a:moveTo>
                    <a:cubicBezTo>
                      <a:pt x="79546" y="0"/>
                      <a:pt x="151122" y="96252"/>
                      <a:pt x="29428" y="99777"/>
                    </a:cubicBezTo>
                    <a:lnTo>
                      <a:pt x="0" y="99777"/>
                    </a:lnTo>
                    <a:lnTo>
                      <a:pt x="15940" y="11035"/>
                    </a:lnTo>
                    <a:lnTo>
                      <a:pt x="7939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16" name="Graphic 1454">
              <a:extLst>
                <a:ext uri="{FF2B5EF4-FFF2-40B4-BE49-F238E27FC236}">
                  <a16:creationId xmlns:a16="http://schemas.microsoft.com/office/drawing/2014/main" id="{45F63D80-653A-2B1D-1001-171446F88851}"/>
                </a:ext>
              </a:extLst>
            </p:cNvPr>
            <p:cNvGrpSpPr/>
            <p:nvPr/>
          </p:nvGrpSpPr>
          <p:grpSpPr>
            <a:xfrm>
              <a:off x="279617" y="5218349"/>
              <a:ext cx="498566" cy="896097"/>
              <a:chOff x="279617" y="5218349"/>
              <a:chExt cx="498566" cy="896097"/>
            </a:xfrm>
          </p:grpSpPr>
          <p:grpSp>
            <p:nvGrpSpPr>
              <p:cNvPr id="2117" name="Graphic 1454">
                <a:extLst>
                  <a:ext uri="{FF2B5EF4-FFF2-40B4-BE49-F238E27FC236}">
                    <a16:creationId xmlns:a16="http://schemas.microsoft.com/office/drawing/2014/main" id="{0EB27E49-7CC1-CA1A-7A92-A1E0A14D6AB7}"/>
                  </a:ext>
                </a:extLst>
              </p:cNvPr>
              <p:cNvGrpSpPr/>
              <p:nvPr/>
            </p:nvGrpSpPr>
            <p:grpSpPr>
              <a:xfrm>
                <a:off x="279617" y="5218349"/>
                <a:ext cx="498566" cy="879850"/>
                <a:chOff x="279617" y="5218349"/>
                <a:chExt cx="498566" cy="879850"/>
              </a:xfrm>
            </p:grpSpPr>
            <p:grpSp>
              <p:nvGrpSpPr>
                <p:cNvPr id="2118" name="Graphic 1454">
                  <a:extLst>
                    <a:ext uri="{FF2B5EF4-FFF2-40B4-BE49-F238E27FC236}">
                      <a16:creationId xmlns:a16="http://schemas.microsoft.com/office/drawing/2014/main" id="{F14CF5E4-8562-BF8E-F96C-E9E536D61A94}"/>
                    </a:ext>
                  </a:extLst>
                </p:cNvPr>
                <p:cNvGrpSpPr/>
                <p:nvPr/>
              </p:nvGrpSpPr>
              <p:grpSpPr>
                <a:xfrm>
                  <a:off x="279617" y="5218349"/>
                  <a:ext cx="498566" cy="879850"/>
                  <a:chOff x="279617" y="5218349"/>
                  <a:chExt cx="498566" cy="879850"/>
                </a:xfrm>
              </p:grpSpPr>
              <p:sp>
                <p:nvSpPr>
                  <p:cNvPr id="2119" name="Vrije vorm: vorm 2118">
                    <a:extLst>
                      <a:ext uri="{FF2B5EF4-FFF2-40B4-BE49-F238E27FC236}">
                        <a16:creationId xmlns:a16="http://schemas.microsoft.com/office/drawing/2014/main" id="{AEAEE54F-E96A-7C5D-F568-5A75CDC42171}"/>
                      </a:ext>
                    </a:extLst>
                  </p:cNvPr>
                  <p:cNvSpPr/>
                  <p:nvPr/>
                </p:nvSpPr>
                <p:spPr>
                  <a:xfrm>
                    <a:off x="279617" y="5227189"/>
                    <a:ext cx="491362" cy="848632"/>
                  </a:xfrm>
                  <a:custGeom>
                    <a:avLst/>
                    <a:gdLst>
                      <a:gd name="connsiteX0" fmla="*/ 34957 w 491362"/>
                      <a:gd name="connsiteY0" fmla="*/ 544549 h 848632"/>
                      <a:gd name="connsiteX1" fmla="*/ 85229 w 491362"/>
                      <a:gd name="connsiteY1" fmla="*/ 482169 h 848632"/>
                      <a:gd name="connsiteX2" fmla="*/ 85076 w 491362"/>
                      <a:gd name="connsiteY2" fmla="*/ 482169 h 848632"/>
                      <a:gd name="connsiteX3" fmla="*/ 101169 w 491362"/>
                      <a:gd name="connsiteY3" fmla="*/ 459792 h 848632"/>
                      <a:gd name="connsiteX4" fmla="*/ 98564 w 491362"/>
                      <a:gd name="connsiteY4" fmla="*/ 409826 h 848632"/>
                      <a:gd name="connsiteX5" fmla="*/ 94119 w 491362"/>
                      <a:gd name="connsiteY5" fmla="*/ 345760 h 848632"/>
                      <a:gd name="connsiteX6" fmla="*/ 116036 w 491362"/>
                      <a:gd name="connsiteY6" fmla="*/ 319858 h 848632"/>
                      <a:gd name="connsiteX7" fmla="*/ 116036 w 491362"/>
                      <a:gd name="connsiteY7" fmla="*/ 319858 h 848632"/>
                      <a:gd name="connsiteX8" fmla="*/ 150368 w 491362"/>
                      <a:gd name="connsiteY8" fmla="*/ 272958 h 848632"/>
                      <a:gd name="connsiteX9" fmla="*/ 133662 w 491362"/>
                      <a:gd name="connsiteY9" fmla="*/ 241691 h 848632"/>
                      <a:gd name="connsiteX10" fmla="*/ 130290 w 491362"/>
                      <a:gd name="connsiteY10" fmla="*/ 192492 h 848632"/>
                      <a:gd name="connsiteX11" fmla="*/ 232213 w 491362"/>
                      <a:gd name="connsiteY11" fmla="*/ 36465 h 848632"/>
                      <a:gd name="connsiteX12" fmla="*/ 279726 w 491362"/>
                      <a:gd name="connsiteY12" fmla="*/ 30641 h 848632"/>
                      <a:gd name="connsiteX13" fmla="*/ 374906 w 491362"/>
                      <a:gd name="connsiteY13" fmla="*/ 195251 h 848632"/>
                      <a:gd name="connsiteX14" fmla="*/ 370921 w 491362"/>
                      <a:gd name="connsiteY14" fmla="*/ 238319 h 848632"/>
                      <a:gd name="connsiteX15" fmla="*/ 368009 w 491362"/>
                      <a:gd name="connsiteY15" fmla="*/ 289664 h 848632"/>
                      <a:gd name="connsiteX16" fmla="*/ 384255 w 491362"/>
                      <a:gd name="connsiteY16" fmla="*/ 314493 h 848632"/>
                      <a:gd name="connsiteX17" fmla="*/ 384255 w 491362"/>
                      <a:gd name="connsiteY17" fmla="*/ 314493 h 848632"/>
                      <a:gd name="connsiteX18" fmla="*/ 413223 w 491362"/>
                      <a:gd name="connsiteY18" fmla="*/ 349438 h 848632"/>
                      <a:gd name="connsiteX19" fmla="*/ 408012 w 491362"/>
                      <a:gd name="connsiteY19" fmla="*/ 405535 h 848632"/>
                      <a:gd name="connsiteX20" fmla="*/ 389160 w 491362"/>
                      <a:gd name="connsiteY20" fmla="*/ 463470 h 848632"/>
                      <a:gd name="connsiteX21" fmla="*/ 453073 w 491362"/>
                      <a:gd name="connsiteY21" fmla="*/ 549300 h 848632"/>
                      <a:gd name="connsiteX22" fmla="*/ 446176 w 491362"/>
                      <a:gd name="connsiteY22" fmla="*/ 622716 h 848632"/>
                      <a:gd name="connsiteX23" fmla="*/ 397283 w 491362"/>
                      <a:gd name="connsiteY23" fmla="*/ 682184 h 848632"/>
                      <a:gd name="connsiteX24" fmla="*/ 341340 w 491362"/>
                      <a:gd name="connsiteY24" fmla="*/ 694139 h 848632"/>
                      <a:gd name="connsiteX25" fmla="*/ 299498 w 491362"/>
                      <a:gd name="connsiteY25" fmla="*/ 726785 h 848632"/>
                      <a:gd name="connsiteX26" fmla="*/ 289995 w 491362"/>
                      <a:gd name="connsiteY26" fmla="*/ 745943 h 848632"/>
                      <a:gd name="connsiteX27" fmla="*/ 304862 w 491362"/>
                      <a:gd name="connsiteY27" fmla="*/ 848633 h 848632"/>
                      <a:gd name="connsiteX28" fmla="*/ 253211 w 491362"/>
                      <a:gd name="connsiteY28" fmla="*/ 840356 h 848632"/>
                      <a:gd name="connsiteX29" fmla="*/ 221025 w 491362"/>
                      <a:gd name="connsiteY29" fmla="*/ 817060 h 848632"/>
                      <a:gd name="connsiteX30" fmla="*/ 216887 w 491362"/>
                      <a:gd name="connsiteY30" fmla="*/ 748242 h 848632"/>
                      <a:gd name="connsiteX31" fmla="*/ 148989 w 491362"/>
                      <a:gd name="connsiteY31" fmla="*/ 722033 h 848632"/>
                      <a:gd name="connsiteX32" fmla="*/ 85229 w 491362"/>
                      <a:gd name="connsiteY32" fmla="*/ 672681 h 848632"/>
                      <a:gd name="connsiteX33" fmla="*/ 41701 w 491362"/>
                      <a:gd name="connsiteY33" fmla="*/ 628387 h 848632"/>
                      <a:gd name="connsiteX34" fmla="*/ 35877 w 491362"/>
                      <a:gd name="connsiteY34" fmla="*/ 544549 h 848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491362" h="848632">
                        <a:moveTo>
                          <a:pt x="34957" y="544549"/>
                        </a:moveTo>
                        <a:cubicBezTo>
                          <a:pt x="34957" y="544549"/>
                          <a:pt x="54729" y="523705"/>
                          <a:pt x="85229" y="482169"/>
                        </a:cubicBezTo>
                        <a:cubicBezTo>
                          <a:pt x="85229" y="482169"/>
                          <a:pt x="85076" y="482169"/>
                          <a:pt x="85076" y="482169"/>
                        </a:cubicBezTo>
                        <a:cubicBezTo>
                          <a:pt x="90134" y="475272"/>
                          <a:pt x="95498" y="467762"/>
                          <a:pt x="101169" y="459792"/>
                        </a:cubicBezTo>
                        <a:cubicBezTo>
                          <a:pt x="81551" y="466995"/>
                          <a:pt x="65304" y="464236"/>
                          <a:pt x="98564" y="409826"/>
                        </a:cubicBezTo>
                        <a:cubicBezTo>
                          <a:pt x="98564" y="409826"/>
                          <a:pt x="29899" y="413658"/>
                          <a:pt x="94119" y="345760"/>
                        </a:cubicBezTo>
                        <a:cubicBezTo>
                          <a:pt x="94119" y="345760"/>
                          <a:pt x="102242" y="337024"/>
                          <a:pt x="116036" y="319858"/>
                        </a:cubicBezTo>
                        <a:lnTo>
                          <a:pt x="116036" y="319858"/>
                        </a:lnTo>
                        <a:cubicBezTo>
                          <a:pt x="125232" y="308209"/>
                          <a:pt x="136881" y="292576"/>
                          <a:pt x="150368" y="272958"/>
                        </a:cubicBezTo>
                        <a:cubicBezTo>
                          <a:pt x="133202" y="282614"/>
                          <a:pt x="99483" y="297481"/>
                          <a:pt x="133662" y="241691"/>
                        </a:cubicBezTo>
                        <a:cubicBezTo>
                          <a:pt x="133662" y="241691"/>
                          <a:pt x="81091" y="244603"/>
                          <a:pt x="130290" y="192492"/>
                        </a:cubicBezTo>
                        <a:cubicBezTo>
                          <a:pt x="130290" y="192492"/>
                          <a:pt x="179642" y="140534"/>
                          <a:pt x="232213" y="36465"/>
                        </a:cubicBezTo>
                        <a:cubicBezTo>
                          <a:pt x="232213" y="36465"/>
                          <a:pt x="257656" y="-41549"/>
                          <a:pt x="279726" y="30641"/>
                        </a:cubicBezTo>
                        <a:cubicBezTo>
                          <a:pt x="279726" y="30641"/>
                          <a:pt x="332451" y="154788"/>
                          <a:pt x="374906" y="195251"/>
                        </a:cubicBezTo>
                        <a:cubicBezTo>
                          <a:pt x="374906" y="195251"/>
                          <a:pt x="427937" y="246749"/>
                          <a:pt x="370921" y="238319"/>
                        </a:cubicBezTo>
                        <a:cubicBezTo>
                          <a:pt x="370921" y="238319"/>
                          <a:pt x="414909" y="313267"/>
                          <a:pt x="368009" y="289664"/>
                        </a:cubicBezTo>
                        <a:cubicBezTo>
                          <a:pt x="373373" y="298247"/>
                          <a:pt x="378891" y="306677"/>
                          <a:pt x="384255" y="314493"/>
                        </a:cubicBezTo>
                        <a:lnTo>
                          <a:pt x="384255" y="314493"/>
                        </a:lnTo>
                        <a:cubicBezTo>
                          <a:pt x="394064" y="328441"/>
                          <a:pt x="403874" y="340549"/>
                          <a:pt x="413223" y="349438"/>
                        </a:cubicBezTo>
                        <a:cubicBezTo>
                          <a:pt x="413223" y="349438"/>
                          <a:pt x="482347" y="416570"/>
                          <a:pt x="408012" y="405535"/>
                        </a:cubicBezTo>
                        <a:cubicBezTo>
                          <a:pt x="408012" y="405535"/>
                          <a:pt x="473917" y="517574"/>
                          <a:pt x="389160" y="463470"/>
                        </a:cubicBezTo>
                        <a:cubicBezTo>
                          <a:pt x="410158" y="498262"/>
                          <a:pt x="432228" y="529529"/>
                          <a:pt x="453073" y="549300"/>
                        </a:cubicBezTo>
                        <a:cubicBezTo>
                          <a:pt x="453073" y="549300"/>
                          <a:pt x="543654" y="637123"/>
                          <a:pt x="446176" y="622716"/>
                        </a:cubicBezTo>
                        <a:cubicBezTo>
                          <a:pt x="446176" y="622716"/>
                          <a:pt x="543961" y="789165"/>
                          <a:pt x="397283" y="682184"/>
                        </a:cubicBezTo>
                        <a:cubicBezTo>
                          <a:pt x="397283" y="682184"/>
                          <a:pt x="439279" y="872543"/>
                          <a:pt x="341340" y="694139"/>
                        </a:cubicBezTo>
                        <a:cubicBezTo>
                          <a:pt x="341340" y="694139"/>
                          <a:pt x="345785" y="869784"/>
                          <a:pt x="299498" y="726785"/>
                        </a:cubicBezTo>
                        <a:cubicBezTo>
                          <a:pt x="299498" y="726785"/>
                          <a:pt x="295666" y="735061"/>
                          <a:pt x="289995" y="745943"/>
                        </a:cubicBezTo>
                        <a:cubicBezTo>
                          <a:pt x="293367" y="779203"/>
                          <a:pt x="298425" y="822118"/>
                          <a:pt x="304862" y="848633"/>
                        </a:cubicBezTo>
                        <a:cubicBezTo>
                          <a:pt x="304862" y="848633"/>
                          <a:pt x="297046" y="840356"/>
                          <a:pt x="253211" y="840356"/>
                        </a:cubicBezTo>
                        <a:cubicBezTo>
                          <a:pt x="209376" y="840356"/>
                          <a:pt x="221025" y="817060"/>
                          <a:pt x="221025" y="817060"/>
                        </a:cubicBezTo>
                        <a:cubicBezTo>
                          <a:pt x="221025" y="817060"/>
                          <a:pt x="210756" y="789318"/>
                          <a:pt x="216887" y="748242"/>
                        </a:cubicBezTo>
                        <a:cubicBezTo>
                          <a:pt x="196655" y="773685"/>
                          <a:pt x="152361" y="826716"/>
                          <a:pt x="148989" y="722033"/>
                        </a:cubicBezTo>
                        <a:cubicBezTo>
                          <a:pt x="148989" y="722033"/>
                          <a:pt x="21470" y="800813"/>
                          <a:pt x="85229" y="672681"/>
                        </a:cubicBezTo>
                        <a:cubicBezTo>
                          <a:pt x="85229" y="672681"/>
                          <a:pt x="-33554" y="751614"/>
                          <a:pt x="41701" y="628387"/>
                        </a:cubicBezTo>
                        <a:cubicBezTo>
                          <a:pt x="41701" y="628387"/>
                          <a:pt x="-48114" y="633291"/>
                          <a:pt x="35877" y="544549"/>
                        </a:cubicBezTo>
                        <a:close/>
                      </a:path>
                    </a:pathLst>
                  </a:custGeom>
                  <a:solidFill>
                    <a:srgbClr val="A3C2D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20" name="Vrije vorm: vorm 2119">
                    <a:extLst>
                      <a:ext uri="{FF2B5EF4-FFF2-40B4-BE49-F238E27FC236}">
                        <a16:creationId xmlns:a16="http://schemas.microsoft.com/office/drawing/2014/main" id="{8B73C031-49D1-4310-D39A-2FDAAB5D6144}"/>
                      </a:ext>
                    </a:extLst>
                  </p:cNvPr>
                  <p:cNvSpPr/>
                  <p:nvPr/>
                </p:nvSpPr>
                <p:spPr>
                  <a:xfrm>
                    <a:off x="476425" y="5902782"/>
                    <a:ext cx="115410" cy="195416"/>
                  </a:xfrm>
                  <a:custGeom>
                    <a:avLst/>
                    <a:gdLst>
                      <a:gd name="connsiteX0" fmla="*/ 96406 w 115410"/>
                      <a:gd name="connsiteY0" fmla="*/ 13488 h 195416"/>
                      <a:gd name="connsiteX1" fmla="*/ 115411 w 115410"/>
                      <a:gd name="connsiteY1" fmla="*/ 164457 h 195416"/>
                      <a:gd name="connsiteX2" fmla="*/ 57016 w 115410"/>
                      <a:gd name="connsiteY2" fmla="*/ 195417 h 195416"/>
                      <a:gd name="connsiteX3" fmla="*/ 0 w 115410"/>
                      <a:gd name="connsiteY3" fmla="*/ 158633 h 195416"/>
                      <a:gd name="connsiteX4" fmla="*/ 21917 w 115410"/>
                      <a:gd name="connsiteY4" fmla="*/ 0 h 195416"/>
                      <a:gd name="connsiteX5" fmla="*/ 96406 w 115410"/>
                      <a:gd name="connsiteY5" fmla="*/ 13488 h 195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410" h="195416">
                        <a:moveTo>
                          <a:pt x="96406" y="13488"/>
                        </a:moveTo>
                        <a:cubicBezTo>
                          <a:pt x="96406" y="13488"/>
                          <a:pt x="103762" y="116024"/>
                          <a:pt x="115411" y="164457"/>
                        </a:cubicBezTo>
                        <a:cubicBezTo>
                          <a:pt x="115411" y="164457"/>
                          <a:pt x="100850" y="195417"/>
                          <a:pt x="57016" y="195417"/>
                        </a:cubicBezTo>
                        <a:cubicBezTo>
                          <a:pt x="13181" y="195417"/>
                          <a:pt x="0" y="158633"/>
                          <a:pt x="0" y="158633"/>
                        </a:cubicBezTo>
                        <a:cubicBezTo>
                          <a:pt x="0" y="158633"/>
                          <a:pt x="20538" y="54104"/>
                          <a:pt x="21917" y="0"/>
                        </a:cubicBezTo>
                        <a:lnTo>
                          <a:pt x="96406" y="13488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6D4715"/>
                      </a:gs>
                      <a:gs pos="50000">
                        <a:srgbClr val="864F16"/>
                      </a:gs>
                      <a:gs pos="100000">
                        <a:srgbClr val="9F5818"/>
                      </a:gs>
                    </a:gsLst>
                    <a:lin ang="0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121" name="Graphic 1454">
                    <a:extLst>
                      <a:ext uri="{FF2B5EF4-FFF2-40B4-BE49-F238E27FC236}">
                        <a16:creationId xmlns:a16="http://schemas.microsoft.com/office/drawing/2014/main" id="{0A38C3D0-6060-C97B-2CE5-5F5B0ED7FEE6}"/>
                      </a:ext>
                    </a:extLst>
                  </p:cNvPr>
                  <p:cNvGrpSpPr/>
                  <p:nvPr/>
                </p:nvGrpSpPr>
                <p:grpSpPr>
                  <a:xfrm>
                    <a:off x="286820" y="5218349"/>
                    <a:ext cx="491362" cy="792161"/>
                    <a:chOff x="286820" y="5218349"/>
                    <a:chExt cx="491362" cy="792161"/>
                  </a:xfrm>
                </p:grpSpPr>
                <p:sp>
                  <p:nvSpPr>
                    <p:cNvPr id="2122" name="Vrije vorm: vorm 2121">
                      <a:extLst>
                        <a:ext uri="{FF2B5EF4-FFF2-40B4-BE49-F238E27FC236}">
                          <a16:creationId xmlns:a16="http://schemas.microsoft.com/office/drawing/2014/main" id="{48902440-52F2-9E4C-12D5-0C6CF4F3EF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820" y="5434563"/>
                      <a:ext cx="491362" cy="575947"/>
                    </a:xfrm>
                    <a:custGeom>
                      <a:avLst/>
                      <a:gdLst>
                        <a:gd name="connsiteX0" fmla="*/ 446482 w 491362"/>
                        <a:gd name="connsiteY0" fmla="*/ 406913 h 575947"/>
                        <a:gd name="connsiteX1" fmla="*/ 397590 w 491362"/>
                        <a:gd name="connsiteY1" fmla="*/ 466381 h 575947"/>
                        <a:gd name="connsiteX2" fmla="*/ 341647 w 491362"/>
                        <a:gd name="connsiteY2" fmla="*/ 478336 h 575947"/>
                        <a:gd name="connsiteX3" fmla="*/ 299805 w 491362"/>
                        <a:gd name="connsiteY3" fmla="*/ 510982 h 575947"/>
                        <a:gd name="connsiteX4" fmla="*/ 224397 w 491362"/>
                        <a:gd name="connsiteY4" fmla="*/ 515886 h 575947"/>
                        <a:gd name="connsiteX5" fmla="*/ 148989 w 491362"/>
                        <a:gd name="connsiteY5" fmla="*/ 506077 h 575947"/>
                        <a:gd name="connsiteX6" fmla="*/ 85229 w 491362"/>
                        <a:gd name="connsiteY6" fmla="*/ 456725 h 575947"/>
                        <a:gd name="connsiteX7" fmla="*/ 41701 w 491362"/>
                        <a:gd name="connsiteY7" fmla="*/ 412277 h 575947"/>
                        <a:gd name="connsiteX8" fmla="*/ 35877 w 491362"/>
                        <a:gd name="connsiteY8" fmla="*/ 328439 h 575947"/>
                        <a:gd name="connsiteX9" fmla="*/ 209683 w 491362"/>
                        <a:gd name="connsiteY9" fmla="*/ 62213 h 575947"/>
                        <a:gd name="connsiteX10" fmla="*/ 290762 w 491362"/>
                        <a:gd name="connsiteY10" fmla="*/ 52403 h 575947"/>
                        <a:gd name="connsiteX11" fmla="*/ 453073 w 491362"/>
                        <a:gd name="connsiteY11" fmla="*/ 333497 h 575947"/>
                        <a:gd name="connsiteX12" fmla="*/ 446176 w 491362"/>
                        <a:gd name="connsiteY12" fmla="*/ 407066 h 575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91362" h="575947">
                          <a:moveTo>
                            <a:pt x="446482" y="406913"/>
                          </a:moveTo>
                          <a:cubicBezTo>
                            <a:pt x="446482" y="406913"/>
                            <a:pt x="544267" y="573362"/>
                            <a:pt x="397590" y="466381"/>
                          </a:cubicBezTo>
                          <a:cubicBezTo>
                            <a:pt x="397590" y="466381"/>
                            <a:pt x="439585" y="656740"/>
                            <a:pt x="341647" y="478336"/>
                          </a:cubicBezTo>
                          <a:cubicBezTo>
                            <a:pt x="341647" y="478336"/>
                            <a:pt x="346092" y="653981"/>
                            <a:pt x="299805" y="510982"/>
                          </a:cubicBezTo>
                          <a:cubicBezTo>
                            <a:pt x="299805" y="510982"/>
                            <a:pt x="236045" y="653828"/>
                            <a:pt x="224397" y="515886"/>
                          </a:cubicBezTo>
                          <a:cubicBezTo>
                            <a:pt x="224397" y="515886"/>
                            <a:pt x="157725" y="644172"/>
                            <a:pt x="148989" y="506077"/>
                          </a:cubicBezTo>
                          <a:cubicBezTo>
                            <a:pt x="148989" y="506077"/>
                            <a:pt x="21470" y="584857"/>
                            <a:pt x="85229" y="456725"/>
                          </a:cubicBezTo>
                          <a:cubicBezTo>
                            <a:pt x="85229" y="456725"/>
                            <a:pt x="-33554" y="535505"/>
                            <a:pt x="41701" y="412277"/>
                          </a:cubicBezTo>
                          <a:cubicBezTo>
                            <a:pt x="41701" y="412277"/>
                            <a:pt x="-48114" y="417182"/>
                            <a:pt x="35877" y="328439"/>
                          </a:cubicBezTo>
                          <a:cubicBezTo>
                            <a:pt x="35877" y="328439"/>
                            <a:pt x="119868" y="239697"/>
                            <a:pt x="209683" y="62213"/>
                          </a:cubicBezTo>
                          <a:cubicBezTo>
                            <a:pt x="209683" y="62213"/>
                            <a:pt x="253058" y="-70977"/>
                            <a:pt x="290762" y="52403"/>
                          </a:cubicBezTo>
                          <a:cubicBezTo>
                            <a:pt x="290762" y="52403"/>
                            <a:pt x="380577" y="264373"/>
                            <a:pt x="453073" y="333497"/>
                          </a:cubicBezTo>
                          <a:cubicBezTo>
                            <a:pt x="453073" y="333497"/>
                            <a:pt x="543654" y="421320"/>
                            <a:pt x="446176" y="4070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23" name="Vrije vorm: vorm 2122">
                      <a:extLst>
                        <a:ext uri="{FF2B5EF4-FFF2-40B4-BE49-F238E27FC236}">
                          <a16:creationId xmlns:a16="http://schemas.microsoft.com/office/drawing/2014/main" id="{6539C431-D06F-7F73-E412-DB9DC7DAB6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969" y="5434563"/>
                      <a:ext cx="318950" cy="364809"/>
                    </a:xfrm>
                    <a:custGeom>
                      <a:avLst/>
                      <a:gdLst>
                        <a:gd name="connsiteX0" fmla="*/ 260402 w 318950"/>
                        <a:gd name="connsiteY0" fmla="*/ 296713 h 364809"/>
                        <a:gd name="connsiteX1" fmla="*/ 213349 w 318950"/>
                        <a:gd name="connsiteY1" fmla="*/ 309128 h 364809"/>
                        <a:gd name="connsiteX2" fmla="*/ 146984 w 318950"/>
                        <a:gd name="connsiteY2" fmla="*/ 319550 h 364809"/>
                        <a:gd name="connsiteX3" fmla="*/ 86596 w 318950"/>
                        <a:gd name="connsiteY3" fmla="*/ 311273 h 364809"/>
                        <a:gd name="connsiteX4" fmla="*/ 15940 w 318950"/>
                        <a:gd name="connsiteY4" fmla="*/ 267745 h 364809"/>
                        <a:gd name="connsiteX5" fmla="*/ 0 w 318950"/>
                        <a:gd name="connsiteY5" fmla="*/ 266059 h 364809"/>
                        <a:gd name="connsiteX6" fmla="*/ 123687 w 318950"/>
                        <a:gd name="connsiteY6" fmla="*/ 62213 h 364809"/>
                        <a:gd name="connsiteX7" fmla="*/ 204766 w 318950"/>
                        <a:gd name="connsiteY7" fmla="*/ 52403 h 364809"/>
                        <a:gd name="connsiteX8" fmla="*/ 318951 w 318950"/>
                        <a:gd name="connsiteY8" fmla="*/ 272497 h 364809"/>
                        <a:gd name="connsiteX9" fmla="*/ 304544 w 318950"/>
                        <a:gd name="connsiteY9" fmla="*/ 269891 h 364809"/>
                        <a:gd name="connsiteX10" fmla="*/ 260402 w 318950"/>
                        <a:gd name="connsiteY10" fmla="*/ 296866 h 364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18950" h="364809">
                          <a:moveTo>
                            <a:pt x="260402" y="296713"/>
                          </a:moveTo>
                          <a:cubicBezTo>
                            <a:pt x="260402" y="296713"/>
                            <a:pt x="245689" y="412737"/>
                            <a:pt x="213349" y="309128"/>
                          </a:cubicBezTo>
                          <a:cubicBezTo>
                            <a:pt x="213349" y="309128"/>
                            <a:pt x="155874" y="427144"/>
                            <a:pt x="146984" y="319550"/>
                          </a:cubicBezTo>
                          <a:cubicBezTo>
                            <a:pt x="146984" y="319550"/>
                            <a:pt x="91041" y="410591"/>
                            <a:pt x="86596" y="311273"/>
                          </a:cubicBezTo>
                          <a:cubicBezTo>
                            <a:pt x="86596" y="311273"/>
                            <a:pt x="-16400" y="371355"/>
                            <a:pt x="15940" y="267745"/>
                          </a:cubicBezTo>
                          <a:cubicBezTo>
                            <a:pt x="15940" y="267745"/>
                            <a:pt x="7663" y="267745"/>
                            <a:pt x="0" y="266059"/>
                          </a:cubicBezTo>
                          <a:cubicBezTo>
                            <a:pt x="32493" y="221765"/>
                            <a:pt x="77247" y="153867"/>
                            <a:pt x="123687" y="62213"/>
                          </a:cubicBezTo>
                          <a:cubicBezTo>
                            <a:pt x="123687" y="62213"/>
                            <a:pt x="167215" y="-70977"/>
                            <a:pt x="204766" y="52403"/>
                          </a:cubicBezTo>
                          <a:cubicBezTo>
                            <a:pt x="204766" y="52403"/>
                            <a:pt x="260096" y="182988"/>
                            <a:pt x="318951" y="272497"/>
                          </a:cubicBezTo>
                          <a:lnTo>
                            <a:pt x="304544" y="269891"/>
                          </a:lnTo>
                          <a:cubicBezTo>
                            <a:pt x="304544" y="269891"/>
                            <a:pt x="325082" y="394192"/>
                            <a:pt x="260402" y="296866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24" name="Vrije vorm: vorm 2123">
                      <a:extLst>
                        <a:ext uri="{FF2B5EF4-FFF2-40B4-BE49-F238E27FC236}">
                          <a16:creationId xmlns:a16="http://schemas.microsoft.com/office/drawing/2014/main" id="{54C3770D-3EA5-43EA-190D-A13C330499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340" y="5313353"/>
                      <a:ext cx="375243" cy="439790"/>
                    </a:xfrm>
                    <a:custGeom>
                      <a:avLst/>
                      <a:gdLst>
                        <a:gd name="connsiteX0" fmla="*/ 340799 w 375243"/>
                        <a:gd name="connsiteY0" fmla="*/ 310635 h 439790"/>
                        <a:gd name="connsiteX1" fmla="*/ 303401 w 375243"/>
                        <a:gd name="connsiteY1" fmla="*/ 356002 h 439790"/>
                        <a:gd name="connsiteX2" fmla="*/ 260639 w 375243"/>
                        <a:gd name="connsiteY2" fmla="*/ 365198 h 439790"/>
                        <a:gd name="connsiteX3" fmla="*/ 228606 w 375243"/>
                        <a:gd name="connsiteY3" fmla="*/ 390181 h 439790"/>
                        <a:gd name="connsiteX4" fmla="*/ 171131 w 375243"/>
                        <a:gd name="connsiteY4" fmla="*/ 393859 h 439790"/>
                        <a:gd name="connsiteX5" fmla="*/ 113655 w 375243"/>
                        <a:gd name="connsiteY5" fmla="*/ 386349 h 439790"/>
                        <a:gd name="connsiteX6" fmla="*/ 65069 w 375243"/>
                        <a:gd name="connsiteY6" fmla="*/ 348645 h 439790"/>
                        <a:gd name="connsiteX7" fmla="*/ 31810 w 375243"/>
                        <a:gd name="connsiteY7" fmla="*/ 314773 h 439790"/>
                        <a:gd name="connsiteX8" fmla="*/ 27365 w 375243"/>
                        <a:gd name="connsiteY8" fmla="*/ 250707 h 439790"/>
                        <a:gd name="connsiteX9" fmla="*/ 160096 w 375243"/>
                        <a:gd name="connsiteY9" fmla="*/ 47473 h 439790"/>
                        <a:gd name="connsiteX10" fmla="*/ 222016 w 375243"/>
                        <a:gd name="connsiteY10" fmla="*/ 39963 h 439790"/>
                        <a:gd name="connsiteX11" fmla="*/ 346010 w 375243"/>
                        <a:gd name="connsiteY11" fmla="*/ 254539 h 439790"/>
                        <a:gd name="connsiteX12" fmla="*/ 340799 w 375243"/>
                        <a:gd name="connsiteY12" fmla="*/ 310635 h 4397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5243" h="439790">
                          <a:moveTo>
                            <a:pt x="340799" y="310635"/>
                          </a:moveTo>
                          <a:cubicBezTo>
                            <a:pt x="340799" y="310635"/>
                            <a:pt x="415440" y="437694"/>
                            <a:pt x="303401" y="356002"/>
                          </a:cubicBezTo>
                          <a:cubicBezTo>
                            <a:pt x="303401" y="356002"/>
                            <a:pt x="335434" y="501300"/>
                            <a:pt x="260639" y="365198"/>
                          </a:cubicBezTo>
                          <a:cubicBezTo>
                            <a:pt x="260639" y="365198"/>
                            <a:pt x="264011" y="499308"/>
                            <a:pt x="228606" y="390181"/>
                          </a:cubicBezTo>
                          <a:cubicBezTo>
                            <a:pt x="228606" y="390181"/>
                            <a:pt x="179867" y="499308"/>
                            <a:pt x="171131" y="393859"/>
                          </a:cubicBezTo>
                          <a:cubicBezTo>
                            <a:pt x="171131" y="393859"/>
                            <a:pt x="120246" y="491798"/>
                            <a:pt x="113655" y="386349"/>
                          </a:cubicBezTo>
                          <a:cubicBezTo>
                            <a:pt x="113655" y="386349"/>
                            <a:pt x="16330" y="446584"/>
                            <a:pt x="65069" y="348645"/>
                          </a:cubicBezTo>
                          <a:cubicBezTo>
                            <a:pt x="65069" y="348645"/>
                            <a:pt x="-25665" y="408880"/>
                            <a:pt x="31810" y="314773"/>
                          </a:cubicBezTo>
                          <a:cubicBezTo>
                            <a:pt x="31810" y="314773"/>
                            <a:pt x="-36701" y="318605"/>
                            <a:pt x="27365" y="250707"/>
                          </a:cubicBezTo>
                          <a:cubicBezTo>
                            <a:pt x="27365" y="250707"/>
                            <a:pt x="91585" y="182962"/>
                            <a:pt x="160096" y="47473"/>
                          </a:cubicBezTo>
                          <a:cubicBezTo>
                            <a:pt x="160096" y="47473"/>
                            <a:pt x="193355" y="-54143"/>
                            <a:pt x="222016" y="39963"/>
                          </a:cubicBezTo>
                          <a:cubicBezTo>
                            <a:pt x="222016" y="39963"/>
                            <a:pt x="290527" y="201814"/>
                            <a:pt x="346010" y="254539"/>
                          </a:cubicBezTo>
                          <a:cubicBezTo>
                            <a:pt x="346010" y="254539"/>
                            <a:pt x="415134" y="321670"/>
                            <a:pt x="340799" y="3106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25" name="Vrije vorm: vorm 2124">
                      <a:extLst>
                        <a:ext uri="{FF2B5EF4-FFF2-40B4-BE49-F238E27FC236}">
                          <a16:creationId xmlns:a16="http://schemas.microsoft.com/office/drawing/2014/main" id="{67B07C97-E822-AAB5-6476-32047B8CE2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23" y="5313200"/>
                      <a:ext cx="267912" cy="278296"/>
                    </a:xfrm>
                    <a:custGeom>
                      <a:avLst/>
                      <a:gdLst>
                        <a:gd name="connsiteX0" fmla="*/ 243236 w 267912"/>
                        <a:gd name="connsiteY0" fmla="*/ 211010 h 278296"/>
                        <a:gd name="connsiteX1" fmla="*/ 200475 w 267912"/>
                        <a:gd name="connsiteY1" fmla="*/ 221279 h 278296"/>
                        <a:gd name="connsiteX2" fmla="*/ 163690 w 267912"/>
                        <a:gd name="connsiteY2" fmla="*/ 229556 h 278296"/>
                        <a:gd name="connsiteX3" fmla="*/ 116484 w 267912"/>
                        <a:gd name="connsiteY3" fmla="*/ 243963 h 278296"/>
                        <a:gd name="connsiteX4" fmla="*/ 73722 w 267912"/>
                        <a:gd name="connsiteY4" fmla="*/ 231548 h 278296"/>
                        <a:gd name="connsiteX5" fmla="*/ 22224 w 267912"/>
                        <a:gd name="connsiteY5" fmla="*/ 212850 h 278296"/>
                        <a:gd name="connsiteX6" fmla="*/ 0 w 267912"/>
                        <a:gd name="connsiteY6" fmla="*/ 224805 h 278296"/>
                        <a:gd name="connsiteX7" fmla="*/ 110966 w 267912"/>
                        <a:gd name="connsiteY7" fmla="*/ 47473 h 278296"/>
                        <a:gd name="connsiteX8" fmla="*/ 172886 w 267912"/>
                        <a:gd name="connsiteY8" fmla="*/ 39963 h 278296"/>
                        <a:gd name="connsiteX9" fmla="*/ 267913 w 267912"/>
                        <a:gd name="connsiteY9" fmla="*/ 219593 h 278296"/>
                        <a:gd name="connsiteX10" fmla="*/ 243083 w 267912"/>
                        <a:gd name="connsiteY10" fmla="*/ 210857 h 278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67912" h="278296">
                          <a:moveTo>
                            <a:pt x="243236" y="211010"/>
                          </a:moveTo>
                          <a:cubicBezTo>
                            <a:pt x="243236" y="211010"/>
                            <a:pt x="249061" y="300059"/>
                            <a:pt x="200475" y="221279"/>
                          </a:cubicBezTo>
                          <a:cubicBezTo>
                            <a:pt x="200475" y="221279"/>
                            <a:pt x="193118" y="312474"/>
                            <a:pt x="163690" y="229556"/>
                          </a:cubicBezTo>
                          <a:cubicBezTo>
                            <a:pt x="163690" y="229556"/>
                            <a:pt x="128285" y="328874"/>
                            <a:pt x="116484" y="243963"/>
                          </a:cubicBezTo>
                          <a:cubicBezTo>
                            <a:pt x="116484" y="243963"/>
                            <a:pt x="82611" y="306037"/>
                            <a:pt x="73722" y="231548"/>
                          </a:cubicBezTo>
                          <a:cubicBezTo>
                            <a:pt x="73722" y="231548"/>
                            <a:pt x="5977" y="295768"/>
                            <a:pt x="22224" y="212850"/>
                          </a:cubicBezTo>
                          <a:cubicBezTo>
                            <a:pt x="22224" y="212850"/>
                            <a:pt x="10269" y="221279"/>
                            <a:pt x="0" y="224805"/>
                          </a:cubicBezTo>
                          <a:cubicBezTo>
                            <a:pt x="24523" y="193691"/>
                            <a:pt x="66825" y="134683"/>
                            <a:pt x="110966" y="47473"/>
                          </a:cubicBezTo>
                          <a:cubicBezTo>
                            <a:pt x="110966" y="47473"/>
                            <a:pt x="144072" y="-54144"/>
                            <a:pt x="172886" y="39963"/>
                          </a:cubicBezTo>
                          <a:cubicBezTo>
                            <a:pt x="172886" y="39963"/>
                            <a:pt x="220246" y="151543"/>
                            <a:pt x="267913" y="219593"/>
                          </a:cubicBezTo>
                          <a:cubicBezTo>
                            <a:pt x="261629" y="221279"/>
                            <a:pt x="252586" y="220820"/>
                            <a:pt x="243083" y="210857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26" name="Vrije vorm: vorm 2125">
                      <a:extLst>
                        <a:ext uri="{FF2B5EF4-FFF2-40B4-BE49-F238E27FC236}">
                          <a16:creationId xmlns:a16="http://schemas.microsoft.com/office/drawing/2014/main" id="{D7460B33-F1EA-376E-8A3C-66D65CACC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84" y="5218349"/>
                      <a:ext cx="288140" cy="337716"/>
                    </a:xfrm>
                    <a:custGeom>
                      <a:avLst/>
                      <a:gdLst>
                        <a:gd name="connsiteX0" fmla="*/ 261571 w 288140"/>
                        <a:gd name="connsiteY0" fmla="*/ 238577 h 337716"/>
                        <a:gd name="connsiteX1" fmla="*/ 232910 w 288140"/>
                        <a:gd name="connsiteY1" fmla="*/ 273522 h 337716"/>
                        <a:gd name="connsiteX2" fmla="*/ 200110 w 288140"/>
                        <a:gd name="connsiteY2" fmla="*/ 280419 h 337716"/>
                        <a:gd name="connsiteX3" fmla="*/ 175587 w 288140"/>
                        <a:gd name="connsiteY3" fmla="*/ 299577 h 337716"/>
                        <a:gd name="connsiteX4" fmla="*/ 131446 w 288140"/>
                        <a:gd name="connsiteY4" fmla="*/ 302490 h 337716"/>
                        <a:gd name="connsiteX5" fmla="*/ 87305 w 288140"/>
                        <a:gd name="connsiteY5" fmla="*/ 296666 h 337716"/>
                        <a:gd name="connsiteX6" fmla="*/ 49907 w 288140"/>
                        <a:gd name="connsiteY6" fmla="*/ 267698 h 337716"/>
                        <a:gd name="connsiteX7" fmla="*/ 24465 w 288140"/>
                        <a:gd name="connsiteY7" fmla="*/ 241795 h 337716"/>
                        <a:gd name="connsiteX8" fmla="*/ 21093 w 288140"/>
                        <a:gd name="connsiteY8" fmla="*/ 192596 h 337716"/>
                        <a:gd name="connsiteX9" fmla="*/ 123016 w 288140"/>
                        <a:gd name="connsiteY9" fmla="*/ 36416 h 337716"/>
                        <a:gd name="connsiteX10" fmla="*/ 170529 w 288140"/>
                        <a:gd name="connsiteY10" fmla="*/ 30745 h 337716"/>
                        <a:gd name="connsiteX11" fmla="*/ 265709 w 288140"/>
                        <a:gd name="connsiteY11" fmla="*/ 195508 h 337716"/>
                        <a:gd name="connsiteX12" fmla="*/ 261724 w 288140"/>
                        <a:gd name="connsiteY12" fmla="*/ 238577 h 337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88140" h="337716">
                          <a:moveTo>
                            <a:pt x="261571" y="238577"/>
                          </a:moveTo>
                          <a:cubicBezTo>
                            <a:pt x="261571" y="238577"/>
                            <a:pt x="318893" y="336208"/>
                            <a:pt x="232910" y="273522"/>
                          </a:cubicBezTo>
                          <a:cubicBezTo>
                            <a:pt x="232910" y="273522"/>
                            <a:pt x="257432" y="385101"/>
                            <a:pt x="200110" y="280419"/>
                          </a:cubicBezTo>
                          <a:cubicBezTo>
                            <a:pt x="200110" y="280419"/>
                            <a:pt x="202716" y="383415"/>
                            <a:pt x="175587" y="299577"/>
                          </a:cubicBezTo>
                          <a:cubicBezTo>
                            <a:pt x="175587" y="299577"/>
                            <a:pt x="138190" y="383415"/>
                            <a:pt x="131446" y="302490"/>
                          </a:cubicBezTo>
                          <a:cubicBezTo>
                            <a:pt x="131446" y="302490"/>
                            <a:pt x="92363" y="377591"/>
                            <a:pt x="87305" y="296666"/>
                          </a:cubicBezTo>
                          <a:cubicBezTo>
                            <a:pt x="87305" y="296666"/>
                            <a:pt x="12510" y="342952"/>
                            <a:pt x="49907" y="267698"/>
                          </a:cubicBezTo>
                          <a:cubicBezTo>
                            <a:pt x="49907" y="267698"/>
                            <a:pt x="-19676" y="313985"/>
                            <a:pt x="24465" y="241795"/>
                          </a:cubicBezTo>
                          <a:cubicBezTo>
                            <a:pt x="24465" y="241795"/>
                            <a:pt x="-28259" y="244554"/>
                            <a:pt x="21093" y="192596"/>
                          </a:cubicBezTo>
                          <a:cubicBezTo>
                            <a:pt x="21093" y="192596"/>
                            <a:pt x="70445" y="140638"/>
                            <a:pt x="123016" y="36416"/>
                          </a:cubicBezTo>
                          <a:cubicBezTo>
                            <a:pt x="123016" y="36416"/>
                            <a:pt x="148459" y="-41597"/>
                            <a:pt x="170529" y="30745"/>
                          </a:cubicBezTo>
                          <a:cubicBezTo>
                            <a:pt x="170529" y="30745"/>
                            <a:pt x="223100" y="155046"/>
                            <a:pt x="265709" y="195508"/>
                          </a:cubicBezTo>
                          <a:cubicBezTo>
                            <a:pt x="265709" y="195508"/>
                            <a:pt x="318740" y="247007"/>
                            <a:pt x="261724" y="2385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127" name="Vrije vorm: vorm 2126">
                    <a:extLst>
                      <a:ext uri="{FF2B5EF4-FFF2-40B4-BE49-F238E27FC236}">
                        <a16:creationId xmlns:a16="http://schemas.microsoft.com/office/drawing/2014/main" id="{0FA2AF79-4C09-E0DC-DA78-E41BA59198F4}"/>
                      </a:ext>
                    </a:extLst>
                  </p:cNvPr>
                  <p:cNvSpPr/>
                  <p:nvPr/>
                </p:nvSpPr>
                <p:spPr>
                  <a:xfrm>
                    <a:off x="396170" y="5385502"/>
                    <a:ext cx="87304" cy="144154"/>
                  </a:xfrm>
                  <a:custGeom>
                    <a:avLst/>
                    <a:gdLst>
                      <a:gd name="connsiteX0" fmla="*/ 49907 w 87304"/>
                      <a:gd name="connsiteY0" fmla="*/ 101004 h 144154"/>
                      <a:gd name="connsiteX1" fmla="*/ 24465 w 87304"/>
                      <a:gd name="connsiteY1" fmla="*/ 74795 h 144154"/>
                      <a:gd name="connsiteX2" fmla="*/ 21093 w 87304"/>
                      <a:gd name="connsiteY2" fmla="*/ 25136 h 144154"/>
                      <a:gd name="connsiteX3" fmla="*/ 39792 w 87304"/>
                      <a:gd name="connsiteY3" fmla="*/ 2452 h 144154"/>
                      <a:gd name="connsiteX4" fmla="*/ 42551 w 87304"/>
                      <a:gd name="connsiteY4" fmla="*/ 0 h 144154"/>
                      <a:gd name="connsiteX5" fmla="*/ 32435 w 87304"/>
                      <a:gd name="connsiteY5" fmla="*/ 47820 h 144154"/>
                      <a:gd name="connsiteX6" fmla="*/ 38719 w 87304"/>
                      <a:gd name="connsiteY6" fmla="*/ 75715 h 144154"/>
                      <a:gd name="connsiteX7" fmla="*/ 63548 w 87304"/>
                      <a:gd name="connsiteY7" fmla="*/ 87056 h 144154"/>
                      <a:gd name="connsiteX8" fmla="*/ 65081 w 87304"/>
                      <a:gd name="connsiteY8" fmla="*/ 106675 h 144154"/>
                      <a:gd name="connsiteX9" fmla="*/ 87305 w 87304"/>
                      <a:gd name="connsiteY9" fmla="*/ 129972 h 144154"/>
                      <a:gd name="connsiteX10" fmla="*/ 49907 w 87304"/>
                      <a:gd name="connsiteY10" fmla="*/ 100850 h 144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7304" h="144154">
                        <a:moveTo>
                          <a:pt x="49907" y="101004"/>
                        </a:moveTo>
                        <a:cubicBezTo>
                          <a:pt x="49907" y="101004"/>
                          <a:pt x="-19676" y="147597"/>
                          <a:pt x="24465" y="74795"/>
                        </a:cubicBezTo>
                        <a:cubicBezTo>
                          <a:pt x="24465" y="74795"/>
                          <a:pt x="-28259" y="77707"/>
                          <a:pt x="21093" y="25136"/>
                        </a:cubicBezTo>
                        <a:cubicBezTo>
                          <a:pt x="21093" y="25136"/>
                          <a:pt x="28143" y="17626"/>
                          <a:pt x="39792" y="2452"/>
                        </a:cubicBezTo>
                        <a:lnTo>
                          <a:pt x="42551" y="0"/>
                        </a:lnTo>
                        <a:cubicBezTo>
                          <a:pt x="42551" y="0"/>
                          <a:pt x="3007" y="59162"/>
                          <a:pt x="32435" y="47820"/>
                        </a:cubicBezTo>
                        <a:cubicBezTo>
                          <a:pt x="32435" y="47820"/>
                          <a:pt x="54199" y="42609"/>
                          <a:pt x="38719" y="75715"/>
                        </a:cubicBezTo>
                        <a:cubicBezTo>
                          <a:pt x="23239" y="108820"/>
                          <a:pt x="50367" y="92268"/>
                          <a:pt x="63548" y="87056"/>
                        </a:cubicBezTo>
                        <a:cubicBezTo>
                          <a:pt x="63548" y="87056"/>
                          <a:pt x="75197" y="83991"/>
                          <a:pt x="65081" y="106675"/>
                        </a:cubicBezTo>
                        <a:cubicBezTo>
                          <a:pt x="54965" y="129512"/>
                          <a:pt x="64621" y="142999"/>
                          <a:pt x="87305" y="129972"/>
                        </a:cubicBezTo>
                        <a:cubicBezTo>
                          <a:pt x="87305" y="129972"/>
                          <a:pt x="12510" y="176565"/>
                          <a:pt x="49907" y="100850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28" name="Vrije vorm: vorm 2127">
                    <a:extLst>
                      <a:ext uri="{FF2B5EF4-FFF2-40B4-BE49-F238E27FC236}">
                        <a16:creationId xmlns:a16="http://schemas.microsoft.com/office/drawing/2014/main" id="{9B5756DC-E0C9-679D-3FA5-5CEDB47239EA}"/>
                      </a:ext>
                    </a:extLst>
                  </p:cNvPr>
                  <p:cNvSpPr/>
                  <p:nvPr/>
                </p:nvSpPr>
                <p:spPr>
                  <a:xfrm>
                    <a:off x="353574" y="5531567"/>
                    <a:ext cx="113502" cy="187607"/>
                  </a:xfrm>
                  <a:custGeom>
                    <a:avLst/>
                    <a:gdLst>
                      <a:gd name="connsiteX0" fmla="*/ 64916 w 113502"/>
                      <a:gd name="connsiteY0" fmla="*/ 131198 h 187607"/>
                      <a:gd name="connsiteX1" fmla="*/ 31810 w 113502"/>
                      <a:gd name="connsiteY1" fmla="*/ 97172 h 187607"/>
                      <a:gd name="connsiteX2" fmla="*/ 27365 w 113502"/>
                      <a:gd name="connsiteY2" fmla="*/ 32646 h 187607"/>
                      <a:gd name="connsiteX3" fmla="*/ 51735 w 113502"/>
                      <a:gd name="connsiteY3" fmla="*/ 3219 h 187607"/>
                      <a:gd name="connsiteX4" fmla="*/ 55414 w 113502"/>
                      <a:gd name="connsiteY4" fmla="*/ 0 h 187607"/>
                      <a:gd name="connsiteX5" fmla="*/ 42232 w 113502"/>
                      <a:gd name="connsiteY5" fmla="*/ 62074 h 187607"/>
                      <a:gd name="connsiteX6" fmla="*/ 50356 w 113502"/>
                      <a:gd name="connsiteY6" fmla="*/ 98398 h 187607"/>
                      <a:gd name="connsiteX7" fmla="*/ 82542 w 113502"/>
                      <a:gd name="connsiteY7" fmla="*/ 113265 h 187607"/>
                      <a:gd name="connsiteX8" fmla="*/ 84534 w 113502"/>
                      <a:gd name="connsiteY8" fmla="*/ 138861 h 187607"/>
                      <a:gd name="connsiteX9" fmla="*/ 113502 w 113502"/>
                      <a:gd name="connsiteY9" fmla="*/ 169208 h 187607"/>
                      <a:gd name="connsiteX10" fmla="*/ 64916 w 113502"/>
                      <a:gd name="connsiteY10" fmla="*/ 131198 h 187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502" h="187607">
                        <a:moveTo>
                          <a:pt x="64916" y="131198"/>
                        </a:moveTo>
                        <a:cubicBezTo>
                          <a:pt x="64916" y="131198"/>
                          <a:pt x="-25665" y="191892"/>
                          <a:pt x="31810" y="97172"/>
                        </a:cubicBezTo>
                        <a:cubicBezTo>
                          <a:pt x="31810" y="97172"/>
                          <a:pt x="-36701" y="101004"/>
                          <a:pt x="27365" y="32646"/>
                        </a:cubicBezTo>
                        <a:cubicBezTo>
                          <a:pt x="27365" y="32646"/>
                          <a:pt x="36562" y="22837"/>
                          <a:pt x="51735" y="3219"/>
                        </a:cubicBezTo>
                        <a:lnTo>
                          <a:pt x="55414" y="0"/>
                        </a:lnTo>
                        <a:cubicBezTo>
                          <a:pt x="55414" y="0"/>
                          <a:pt x="3915" y="76941"/>
                          <a:pt x="42232" y="62074"/>
                        </a:cubicBezTo>
                        <a:cubicBezTo>
                          <a:pt x="42232" y="62074"/>
                          <a:pt x="70434" y="55330"/>
                          <a:pt x="50356" y="98398"/>
                        </a:cubicBezTo>
                        <a:cubicBezTo>
                          <a:pt x="30124" y="141467"/>
                          <a:pt x="65529" y="120009"/>
                          <a:pt x="82542" y="113265"/>
                        </a:cubicBezTo>
                        <a:cubicBezTo>
                          <a:pt x="82542" y="113265"/>
                          <a:pt x="97715" y="109280"/>
                          <a:pt x="84534" y="138861"/>
                        </a:cubicBezTo>
                        <a:cubicBezTo>
                          <a:pt x="71353" y="168442"/>
                          <a:pt x="83921" y="186221"/>
                          <a:pt x="113502" y="169208"/>
                        </a:cubicBezTo>
                        <a:cubicBezTo>
                          <a:pt x="113502" y="169208"/>
                          <a:pt x="16330" y="229749"/>
                          <a:pt x="64916" y="131198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29" name="Vrije vorm: vorm 2128">
                    <a:extLst>
                      <a:ext uri="{FF2B5EF4-FFF2-40B4-BE49-F238E27FC236}">
                        <a16:creationId xmlns:a16="http://schemas.microsoft.com/office/drawing/2014/main" id="{DC130F7B-860F-0FCA-F646-038FCE77AA65}"/>
                      </a:ext>
                    </a:extLst>
                  </p:cNvPr>
                  <p:cNvSpPr/>
                  <p:nvPr/>
                </p:nvSpPr>
                <p:spPr>
                  <a:xfrm>
                    <a:off x="285525" y="5722999"/>
                    <a:ext cx="146758" cy="243034"/>
                  </a:xfrm>
                  <a:custGeom>
                    <a:avLst/>
                    <a:gdLst>
                      <a:gd name="connsiteX0" fmla="*/ 84072 w 146758"/>
                      <a:gd name="connsiteY0" fmla="*/ 169974 h 243034"/>
                      <a:gd name="connsiteX1" fmla="*/ 41157 w 146758"/>
                      <a:gd name="connsiteY1" fmla="*/ 125833 h 243034"/>
                      <a:gd name="connsiteX2" fmla="*/ 35333 w 146758"/>
                      <a:gd name="connsiteY2" fmla="*/ 42302 h 243034"/>
                      <a:gd name="connsiteX3" fmla="*/ 66906 w 146758"/>
                      <a:gd name="connsiteY3" fmla="*/ 4138 h 243034"/>
                      <a:gd name="connsiteX4" fmla="*/ 71504 w 146758"/>
                      <a:gd name="connsiteY4" fmla="*/ 0 h 243034"/>
                      <a:gd name="connsiteX5" fmla="*/ 54491 w 146758"/>
                      <a:gd name="connsiteY5" fmla="*/ 80466 h 243034"/>
                      <a:gd name="connsiteX6" fmla="*/ 64914 w 146758"/>
                      <a:gd name="connsiteY6" fmla="*/ 127519 h 243034"/>
                      <a:gd name="connsiteX7" fmla="*/ 106756 w 146758"/>
                      <a:gd name="connsiteY7" fmla="*/ 146678 h 243034"/>
                      <a:gd name="connsiteX8" fmla="*/ 109361 w 146758"/>
                      <a:gd name="connsiteY8" fmla="*/ 179783 h 243034"/>
                      <a:gd name="connsiteX9" fmla="*/ 146759 w 146758"/>
                      <a:gd name="connsiteY9" fmla="*/ 219174 h 243034"/>
                      <a:gd name="connsiteX10" fmla="*/ 83919 w 146758"/>
                      <a:gd name="connsiteY10" fmla="*/ 169974 h 243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6758" h="243034">
                        <a:moveTo>
                          <a:pt x="84072" y="169974"/>
                        </a:moveTo>
                        <a:cubicBezTo>
                          <a:pt x="84072" y="169974"/>
                          <a:pt x="-33178" y="248601"/>
                          <a:pt x="41157" y="125833"/>
                        </a:cubicBezTo>
                        <a:cubicBezTo>
                          <a:pt x="41157" y="125833"/>
                          <a:pt x="-47432" y="130738"/>
                          <a:pt x="35333" y="42302"/>
                        </a:cubicBezTo>
                        <a:cubicBezTo>
                          <a:pt x="35333" y="42302"/>
                          <a:pt x="47288" y="29581"/>
                          <a:pt x="66906" y="4138"/>
                        </a:cubicBezTo>
                        <a:lnTo>
                          <a:pt x="71504" y="0"/>
                        </a:lnTo>
                        <a:cubicBezTo>
                          <a:pt x="71504" y="0"/>
                          <a:pt x="4832" y="99624"/>
                          <a:pt x="54491" y="80466"/>
                        </a:cubicBezTo>
                        <a:cubicBezTo>
                          <a:pt x="54491" y="80466"/>
                          <a:pt x="90969" y="71730"/>
                          <a:pt x="64914" y="127519"/>
                        </a:cubicBezTo>
                        <a:cubicBezTo>
                          <a:pt x="38858" y="183309"/>
                          <a:pt x="84532" y="155414"/>
                          <a:pt x="106756" y="146678"/>
                        </a:cubicBezTo>
                        <a:cubicBezTo>
                          <a:pt x="106756" y="146678"/>
                          <a:pt x="126374" y="141466"/>
                          <a:pt x="109361" y="179783"/>
                        </a:cubicBezTo>
                        <a:cubicBezTo>
                          <a:pt x="92349" y="218101"/>
                          <a:pt x="108595" y="241091"/>
                          <a:pt x="146759" y="219174"/>
                        </a:cubicBezTo>
                        <a:cubicBezTo>
                          <a:pt x="146759" y="219174"/>
                          <a:pt x="20926" y="297647"/>
                          <a:pt x="83919" y="169974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2130" name="Vrije vorm: vorm 2129">
                  <a:extLst>
                    <a:ext uri="{FF2B5EF4-FFF2-40B4-BE49-F238E27FC236}">
                      <a16:creationId xmlns:a16="http://schemas.microsoft.com/office/drawing/2014/main" id="{8AD76CDD-A42C-B8BE-5DCB-FBDC8ED01E29}"/>
                    </a:ext>
                  </a:extLst>
                </p:cNvPr>
                <p:cNvSpPr/>
                <p:nvPr/>
              </p:nvSpPr>
              <p:spPr>
                <a:xfrm>
                  <a:off x="435809" y="5879851"/>
                  <a:ext cx="192754" cy="132412"/>
                </a:xfrm>
                <a:custGeom>
                  <a:avLst/>
                  <a:gdLst>
                    <a:gd name="connsiteX0" fmla="*/ 192658 w 192754"/>
                    <a:gd name="connsiteY0" fmla="*/ 32894 h 132412"/>
                    <a:gd name="connsiteX1" fmla="*/ 150816 w 192754"/>
                    <a:gd name="connsiteY1" fmla="*/ 65540 h 132412"/>
                    <a:gd name="connsiteX2" fmla="*/ 75408 w 192754"/>
                    <a:gd name="connsiteY2" fmla="*/ 70445 h 132412"/>
                    <a:gd name="connsiteX3" fmla="*/ 0 w 192754"/>
                    <a:gd name="connsiteY3" fmla="*/ 60636 h 132412"/>
                    <a:gd name="connsiteX4" fmla="*/ 64373 w 192754"/>
                    <a:gd name="connsiteY4" fmla="*/ 50520 h 132412"/>
                    <a:gd name="connsiteX5" fmla="*/ 92727 w 192754"/>
                    <a:gd name="connsiteY5" fmla="*/ 56651 h 132412"/>
                    <a:gd name="connsiteX6" fmla="*/ 138401 w 192754"/>
                    <a:gd name="connsiteY6" fmla="*/ 25077 h 132412"/>
                    <a:gd name="connsiteX7" fmla="*/ 164916 w 192754"/>
                    <a:gd name="connsiteY7" fmla="*/ 46842 h 132412"/>
                    <a:gd name="connsiteX8" fmla="*/ 192505 w 192754"/>
                    <a:gd name="connsiteY8" fmla="*/ 32894 h 132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754" h="132412">
                      <a:moveTo>
                        <a:pt x="192658" y="32894"/>
                      </a:moveTo>
                      <a:cubicBezTo>
                        <a:pt x="192658" y="32894"/>
                        <a:pt x="196796" y="211298"/>
                        <a:pt x="150816" y="65540"/>
                      </a:cubicBezTo>
                      <a:cubicBezTo>
                        <a:pt x="150816" y="65540"/>
                        <a:pt x="91041" y="212678"/>
                        <a:pt x="75408" y="70445"/>
                      </a:cubicBezTo>
                      <a:cubicBezTo>
                        <a:pt x="75408" y="70445"/>
                        <a:pt x="10575" y="200263"/>
                        <a:pt x="0" y="60636"/>
                      </a:cubicBezTo>
                      <a:cubicBezTo>
                        <a:pt x="0" y="60636"/>
                        <a:pt x="20538" y="135277"/>
                        <a:pt x="64373" y="50520"/>
                      </a:cubicBezTo>
                      <a:cubicBezTo>
                        <a:pt x="64373" y="50520"/>
                        <a:pt x="81692" y="-4044"/>
                        <a:pt x="92727" y="56651"/>
                      </a:cubicBezTo>
                      <a:cubicBezTo>
                        <a:pt x="103763" y="117192"/>
                        <a:pt x="121082" y="83319"/>
                        <a:pt x="138401" y="25077"/>
                      </a:cubicBezTo>
                      <a:cubicBezTo>
                        <a:pt x="155720" y="-33011"/>
                        <a:pt x="157560" y="25077"/>
                        <a:pt x="164916" y="46842"/>
                      </a:cubicBezTo>
                      <a:cubicBezTo>
                        <a:pt x="172273" y="68606"/>
                        <a:pt x="183615" y="105850"/>
                        <a:pt x="192505" y="32894"/>
                      </a:cubicBezTo>
                      <a:close/>
                    </a:path>
                  </a:pathLst>
                </a:custGeom>
                <a:solidFill>
                  <a:srgbClr val="A4C2E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131" name="Vrije vorm: vorm 2130">
                <a:extLst>
                  <a:ext uri="{FF2B5EF4-FFF2-40B4-BE49-F238E27FC236}">
                    <a16:creationId xmlns:a16="http://schemas.microsoft.com/office/drawing/2014/main" id="{72F4DE54-61B3-F8C6-9311-DB31C717F970}"/>
                  </a:ext>
                </a:extLst>
              </p:cNvPr>
              <p:cNvSpPr/>
              <p:nvPr/>
            </p:nvSpPr>
            <p:spPr>
              <a:xfrm>
                <a:off x="396879" y="6001389"/>
                <a:ext cx="273430" cy="113056"/>
              </a:xfrm>
              <a:custGeom>
                <a:avLst/>
                <a:gdLst>
                  <a:gd name="connsiteX0" fmla="*/ 273430 w 273430"/>
                  <a:gd name="connsiteY0" fmla="*/ 113057 h 113056"/>
                  <a:gd name="connsiteX1" fmla="*/ 189133 w 273430"/>
                  <a:gd name="connsiteY1" fmla="*/ 24928 h 113056"/>
                  <a:gd name="connsiteX2" fmla="*/ 182849 w 273430"/>
                  <a:gd name="connsiteY2" fmla="*/ 27686 h 113056"/>
                  <a:gd name="connsiteX3" fmla="*/ 173499 w 273430"/>
                  <a:gd name="connsiteY3" fmla="*/ 38569 h 113056"/>
                  <a:gd name="connsiteX4" fmla="*/ 165223 w 273430"/>
                  <a:gd name="connsiteY4" fmla="*/ 46845 h 113056"/>
                  <a:gd name="connsiteX5" fmla="*/ 143459 w 273430"/>
                  <a:gd name="connsiteY5" fmla="*/ 52363 h 113056"/>
                  <a:gd name="connsiteX6" fmla="*/ 135182 w 273430"/>
                  <a:gd name="connsiteY6" fmla="*/ 49604 h 113056"/>
                  <a:gd name="connsiteX7" fmla="*/ 119549 w 273430"/>
                  <a:gd name="connsiteY7" fmla="*/ 52363 h 113056"/>
                  <a:gd name="connsiteX8" fmla="*/ 106062 w 273430"/>
                  <a:gd name="connsiteY8" fmla="*/ 33051 h 113056"/>
                  <a:gd name="connsiteX9" fmla="*/ 97785 w 273430"/>
                  <a:gd name="connsiteY9" fmla="*/ 17877 h 113056"/>
                  <a:gd name="connsiteX10" fmla="*/ 87363 w 273430"/>
                  <a:gd name="connsiteY10" fmla="*/ 17877 h 113056"/>
                  <a:gd name="connsiteX11" fmla="*/ 0 w 273430"/>
                  <a:gd name="connsiteY11" fmla="*/ 110145 h 113056"/>
                  <a:gd name="connsiteX12" fmla="*/ 273430 w 273430"/>
                  <a:gd name="connsiteY12" fmla="*/ 112903 h 113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3430" h="113056">
                    <a:moveTo>
                      <a:pt x="273430" y="113057"/>
                    </a:moveTo>
                    <a:cubicBezTo>
                      <a:pt x="273430" y="113057"/>
                      <a:pt x="204766" y="74433"/>
                      <a:pt x="189133" y="24928"/>
                    </a:cubicBezTo>
                    <a:cubicBezTo>
                      <a:pt x="189133" y="24928"/>
                      <a:pt x="186067" y="6995"/>
                      <a:pt x="182849" y="27686"/>
                    </a:cubicBezTo>
                    <a:cubicBezTo>
                      <a:pt x="179783" y="48224"/>
                      <a:pt x="176565" y="56501"/>
                      <a:pt x="173499" y="38569"/>
                    </a:cubicBezTo>
                    <a:cubicBezTo>
                      <a:pt x="170434" y="20636"/>
                      <a:pt x="168288" y="35810"/>
                      <a:pt x="165223" y="46845"/>
                    </a:cubicBezTo>
                    <a:cubicBezTo>
                      <a:pt x="162158" y="57880"/>
                      <a:pt x="146524" y="85469"/>
                      <a:pt x="143459" y="52363"/>
                    </a:cubicBezTo>
                    <a:cubicBezTo>
                      <a:pt x="143459" y="52363"/>
                      <a:pt x="140394" y="28913"/>
                      <a:pt x="135182" y="49604"/>
                    </a:cubicBezTo>
                    <a:cubicBezTo>
                      <a:pt x="129971" y="70142"/>
                      <a:pt x="121695" y="67383"/>
                      <a:pt x="119549" y="52363"/>
                    </a:cubicBezTo>
                    <a:cubicBezTo>
                      <a:pt x="117557" y="37189"/>
                      <a:pt x="113265" y="6842"/>
                      <a:pt x="106062" y="33051"/>
                    </a:cubicBezTo>
                    <a:cubicBezTo>
                      <a:pt x="98858" y="59260"/>
                      <a:pt x="98858" y="30292"/>
                      <a:pt x="97785" y="17877"/>
                    </a:cubicBezTo>
                    <a:cubicBezTo>
                      <a:pt x="96712" y="5463"/>
                      <a:pt x="94720" y="-15229"/>
                      <a:pt x="87363" y="17877"/>
                    </a:cubicBezTo>
                    <a:cubicBezTo>
                      <a:pt x="87363" y="17877"/>
                      <a:pt x="63453" y="111524"/>
                      <a:pt x="0" y="110145"/>
                    </a:cubicBezTo>
                    <a:lnTo>
                      <a:pt x="273430" y="112903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F9F9F9"/>
                  </a:gs>
                  <a:gs pos="100000">
                    <a:srgbClr val="F3F3F3"/>
                  </a:gs>
                </a:gsLst>
                <a:lin ang="15980089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32" name="Graphic 1454">
              <a:extLst>
                <a:ext uri="{FF2B5EF4-FFF2-40B4-BE49-F238E27FC236}">
                  <a16:creationId xmlns:a16="http://schemas.microsoft.com/office/drawing/2014/main" id="{6CDE7F61-53C5-ACDF-33A3-13A9ACB3C89B}"/>
                </a:ext>
              </a:extLst>
            </p:cNvPr>
            <p:cNvGrpSpPr/>
            <p:nvPr/>
          </p:nvGrpSpPr>
          <p:grpSpPr>
            <a:xfrm>
              <a:off x="581709" y="5396605"/>
              <a:ext cx="400560" cy="717993"/>
              <a:chOff x="581709" y="5396605"/>
              <a:chExt cx="400560" cy="717993"/>
            </a:xfrm>
          </p:grpSpPr>
          <p:grpSp>
            <p:nvGrpSpPr>
              <p:cNvPr id="2133" name="Graphic 1454">
                <a:extLst>
                  <a:ext uri="{FF2B5EF4-FFF2-40B4-BE49-F238E27FC236}">
                    <a16:creationId xmlns:a16="http://schemas.microsoft.com/office/drawing/2014/main" id="{E3DC0AE7-5462-DC91-915D-4184352586F6}"/>
                  </a:ext>
                </a:extLst>
              </p:cNvPr>
              <p:cNvGrpSpPr/>
              <p:nvPr/>
            </p:nvGrpSpPr>
            <p:grpSpPr>
              <a:xfrm>
                <a:off x="581709" y="5396605"/>
                <a:ext cx="400560" cy="704812"/>
                <a:chOff x="581709" y="5396605"/>
                <a:chExt cx="400560" cy="704812"/>
              </a:xfrm>
            </p:grpSpPr>
            <p:grpSp>
              <p:nvGrpSpPr>
                <p:cNvPr id="2134" name="Graphic 1454">
                  <a:extLst>
                    <a:ext uri="{FF2B5EF4-FFF2-40B4-BE49-F238E27FC236}">
                      <a16:creationId xmlns:a16="http://schemas.microsoft.com/office/drawing/2014/main" id="{30B69824-F1C6-3B52-6F8D-04D241607FCF}"/>
                    </a:ext>
                  </a:extLst>
                </p:cNvPr>
                <p:cNvGrpSpPr/>
                <p:nvPr/>
              </p:nvGrpSpPr>
              <p:grpSpPr>
                <a:xfrm>
                  <a:off x="581709" y="5396605"/>
                  <a:ext cx="400560" cy="704812"/>
                  <a:chOff x="581709" y="5396605"/>
                  <a:chExt cx="400560" cy="704812"/>
                </a:xfrm>
              </p:grpSpPr>
              <p:sp>
                <p:nvSpPr>
                  <p:cNvPr id="2135" name="Vrije vorm: vorm 2134">
                    <a:extLst>
                      <a:ext uri="{FF2B5EF4-FFF2-40B4-BE49-F238E27FC236}">
                        <a16:creationId xmlns:a16="http://schemas.microsoft.com/office/drawing/2014/main" id="{BD7D9D04-B3EC-95E4-E967-EF92CC253E3D}"/>
                      </a:ext>
                    </a:extLst>
                  </p:cNvPr>
                  <p:cNvSpPr/>
                  <p:nvPr/>
                </p:nvSpPr>
                <p:spPr>
                  <a:xfrm>
                    <a:off x="581709" y="5403349"/>
                    <a:ext cx="393816" cy="679983"/>
                  </a:xfrm>
                  <a:custGeom>
                    <a:avLst/>
                    <a:gdLst>
                      <a:gd name="connsiteX0" fmla="*/ 28978 w 393816"/>
                      <a:gd name="connsiteY0" fmla="*/ 436440 h 679983"/>
                      <a:gd name="connsiteX1" fmla="*/ 69135 w 393816"/>
                      <a:gd name="connsiteY1" fmla="*/ 386475 h 679983"/>
                      <a:gd name="connsiteX2" fmla="*/ 68981 w 393816"/>
                      <a:gd name="connsiteY2" fmla="*/ 386475 h 679983"/>
                      <a:gd name="connsiteX3" fmla="*/ 81856 w 393816"/>
                      <a:gd name="connsiteY3" fmla="*/ 368543 h 679983"/>
                      <a:gd name="connsiteX4" fmla="*/ 79710 w 393816"/>
                      <a:gd name="connsiteY4" fmla="*/ 328540 h 679983"/>
                      <a:gd name="connsiteX5" fmla="*/ 76185 w 393816"/>
                      <a:gd name="connsiteY5" fmla="*/ 277195 h 679983"/>
                      <a:gd name="connsiteX6" fmla="*/ 93658 w 393816"/>
                      <a:gd name="connsiteY6" fmla="*/ 256350 h 679983"/>
                      <a:gd name="connsiteX7" fmla="*/ 93658 w 393816"/>
                      <a:gd name="connsiteY7" fmla="*/ 256350 h 679983"/>
                      <a:gd name="connsiteX8" fmla="*/ 121092 w 393816"/>
                      <a:gd name="connsiteY8" fmla="*/ 218799 h 679983"/>
                      <a:gd name="connsiteX9" fmla="*/ 107605 w 393816"/>
                      <a:gd name="connsiteY9" fmla="*/ 193663 h 679983"/>
                      <a:gd name="connsiteX10" fmla="*/ 104846 w 393816"/>
                      <a:gd name="connsiteY10" fmla="*/ 154274 h 679983"/>
                      <a:gd name="connsiteX11" fmla="*/ 186538 w 393816"/>
                      <a:gd name="connsiteY11" fmla="*/ 29207 h 679983"/>
                      <a:gd name="connsiteX12" fmla="*/ 224548 w 393816"/>
                      <a:gd name="connsiteY12" fmla="*/ 24609 h 679983"/>
                      <a:gd name="connsiteX13" fmla="*/ 300723 w 393816"/>
                      <a:gd name="connsiteY13" fmla="*/ 156573 h 679983"/>
                      <a:gd name="connsiteX14" fmla="*/ 297504 w 393816"/>
                      <a:gd name="connsiteY14" fmla="*/ 191058 h 679983"/>
                      <a:gd name="connsiteX15" fmla="*/ 295052 w 393816"/>
                      <a:gd name="connsiteY15" fmla="*/ 232134 h 679983"/>
                      <a:gd name="connsiteX16" fmla="*/ 308080 w 393816"/>
                      <a:gd name="connsiteY16" fmla="*/ 251905 h 679983"/>
                      <a:gd name="connsiteX17" fmla="*/ 308080 w 393816"/>
                      <a:gd name="connsiteY17" fmla="*/ 251905 h 679983"/>
                      <a:gd name="connsiteX18" fmla="*/ 331223 w 393816"/>
                      <a:gd name="connsiteY18" fmla="*/ 279954 h 679983"/>
                      <a:gd name="connsiteX19" fmla="*/ 327085 w 393816"/>
                      <a:gd name="connsiteY19" fmla="*/ 324861 h 679983"/>
                      <a:gd name="connsiteX20" fmla="*/ 311911 w 393816"/>
                      <a:gd name="connsiteY20" fmla="*/ 371301 h 679983"/>
                      <a:gd name="connsiteX21" fmla="*/ 363103 w 393816"/>
                      <a:gd name="connsiteY21" fmla="*/ 440119 h 679983"/>
                      <a:gd name="connsiteX22" fmla="*/ 357585 w 393816"/>
                      <a:gd name="connsiteY22" fmla="*/ 498974 h 679983"/>
                      <a:gd name="connsiteX23" fmla="*/ 318349 w 393816"/>
                      <a:gd name="connsiteY23" fmla="*/ 546640 h 679983"/>
                      <a:gd name="connsiteX24" fmla="*/ 273594 w 393816"/>
                      <a:gd name="connsiteY24" fmla="*/ 556143 h 679983"/>
                      <a:gd name="connsiteX25" fmla="*/ 240029 w 393816"/>
                      <a:gd name="connsiteY25" fmla="*/ 582352 h 679983"/>
                      <a:gd name="connsiteX26" fmla="*/ 232365 w 393816"/>
                      <a:gd name="connsiteY26" fmla="*/ 597678 h 679983"/>
                      <a:gd name="connsiteX27" fmla="*/ 244167 w 393816"/>
                      <a:gd name="connsiteY27" fmla="*/ 679983 h 679983"/>
                      <a:gd name="connsiteX28" fmla="*/ 202784 w 393816"/>
                      <a:gd name="connsiteY28" fmla="*/ 673393 h 679983"/>
                      <a:gd name="connsiteX29" fmla="*/ 177035 w 393816"/>
                      <a:gd name="connsiteY29" fmla="*/ 654694 h 679983"/>
                      <a:gd name="connsiteX30" fmla="*/ 173663 w 393816"/>
                      <a:gd name="connsiteY30" fmla="*/ 599518 h 679983"/>
                      <a:gd name="connsiteX31" fmla="*/ 119253 w 393816"/>
                      <a:gd name="connsiteY31" fmla="*/ 578520 h 679983"/>
                      <a:gd name="connsiteX32" fmla="*/ 68215 w 393816"/>
                      <a:gd name="connsiteY32" fmla="*/ 538977 h 679983"/>
                      <a:gd name="connsiteX33" fmla="*/ 33423 w 393816"/>
                      <a:gd name="connsiteY33" fmla="*/ 503419 h 679983"/>
                      <a:gd name="connsiteX34" fmla="*/ 28825 w 393816"/>
                      <a:gd name="connsiteY34" fmla="*/ 436287 h 67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93816" h="679983">
                        <a:moveTo>
                          <a:pt x="28978" y="436440"/>
                        </a:moveTo>
                        <a:cubicBezTo>
                          <a:pt x="28978" y="436440"/>
                          <a:pt x="44765" y="419734"/>
                          <a:pt x="69135" y="386475"/>
                        </a:cubicBezTo>
                        <a:cubicBezTo>
                          <a:pt x="69135" y="386475"/>
                          <a:pt x="69135" y="386475"/>
                          <a:pt x="68981" y="386475"/>
                        </a:cubicBezTo>
                        <a:cubicBezTo>
                          <a:pt x="72966" y="380957"/>
                          <a:pt x="77411" y="374827"/>
                          <a:pt x="81856" y="368543"/>
                        </a:cubicBezTo>
                        <a:cubicBezTo>
                          <a:pt x="66069" y="374367"/>
                          <a:pt x="53041" y="372068"/>
                          <a:pt x="79710" y="328540"/>
                        </a:cubicBezTo>
                        <a:cubicBezTo>
                          <a:pt x="79710" y="328540"/>
                          <a:pt x="24687" y="331605"/>
                          <a:pt x="76185" y="277195"/>
                        </a:cubicBezTo>
                        <a:cubicBezTo>
                          <a:pt x="76185" y="277195"/>
                          <a:pt x="82775" y="270298"/>
                          <a:pt x="93658" y="256350"/>
                        </a:cubicBezTo>
                        <a:lnTo>
                          <a:pt x="93658" y="256350"/>
                        </a:lnTo>
                        <a:cubicBezTo>
                          <a:pt x="101014" y="247001"/>
                          <a:pt x="110364" y="234586"/>
                          <a:pt x="121092" y="218799"/>
                        </a:cubicBezTo>
                        <a:cubicBezTo>
                          <a:pt x="107298" y="226463"/>
                          <a:pt x="80323" y="238418"/>
                          <a:pt x="107605" y="193663"/>
                        </a:cubicBezTo>
                        <a:cubicBezTo>
                          <a:pt x="107605" y="193663"/>
                          <a:pt x="65456" y="195963"/>
                          <a:pt x="104846" y="154274"/>
                        </a:cubicBezTo>
                        <a:cubicBezTo>
                          <a:pt x="104846" y="154274"/>
                          <a:pt x="144389" y="112585"/>
                          <a:pt x="186538" y="29207"/>
                        </a:cubicBezTo>
                        <a:cubicBezTo>
                          <a:pt x="186538" y="29207"/>
                          <a:pt x="206923" y="-33327"/>
                          <a:pt x="224548" y="24609"/>
                        </a:cubicBezTo>
                        <a:cubicBezTo>
                          <a:pt x="224548" y="24609"/>
                          <a:pt x="266697" y="124233"/>
                          <a:pt x="300723" y="156573"/>
                        </a:cubicBezTo>
                        <a:cubicBezTo>
                          <a:pt x="300723" y="156573"/>
                          <a:pt x="343178" y="197802"/>
                          <a:pt x="297504" y="191058"/>
                        </a:cubicBezTo>
                        <a:cubicBezTo>
                          <a:pt x="297504" y="191058"/>
                          <a:pt x="332756" y="251139"/>
                          <a:pt x="295052" y="232134"/>
                        </a:cubicBezTo>
                        <a:cubicBezTo>
                          <a:pt x="299343" y="239031"/>
                          <a:pt x="303635" y="245775"/>
                          <a:pt x="308080" y="251905"/>
                        </a:cubicBezTo>
                        <a:lnTo>
                          <a:pt x="308080" y="251905"/>
                        </a:lnTo>
                        <a:cubicBezTo>
                          <a:pt x="315896" y="263094"/>
                          <a:pt x="323713" y="272750"/>
                          <a:pt x="331223" y="279954"/>
                        </a:cubicBezTo>
                        <a:cubicBezTo>
                          <a:pt x="331223" y="279954"/>
                          <a:pt x="386706" y="333597"/>
                          <a:pt x="327085" y="324861"/>
                        </a:cubicBezTo>
                        <a:cubicBezTo>
                          <a:pt x="327085" y="324861"/>
                          <a:pt x="379809" y="414676"/>
                          <a:pt x="311911" y="371301"/>
                        </a:cubicBezTo>
                        <a:cubicBezTo>
                          <a:pt x="328771" y="399196"/>
                          <a:pt x="346550" y="424332"/>
                          <a:pt x="363103" y="440119"/>
                        </a:cubicBezTo>
                        <a:cubicBezTo>
                          <a:pt x="363103" y="440119"/>
                          <a:pt x="435752" y="510469"/>
                          <a:pt x="357585" y="498974"/>
                        </a:cubicBezTo>
                        <a:cubicBezTo>
                          <a:pt x="357585" y="498974"/>
                          <a:pt x="435905" y="632317"/>
                          <a:pt x="318349" y="546640"/>
                        </a:cubicBezTo>
                        <a:cubicBezTo>
                          <a:pt x="318349" y="546640"/>
                          <a:pt x="351914" y="699142"/>
                          <a:pt x="273594" y="556143"/>
                        </a:cubicBezTo>
                        <a:cubicBezTo>
                          <a:pt x="273594" y="556143"/>
                          <a:pt x="277119" y="696843"/>
                          <a:pt x="240029" y="582352"/>
                        </a:cubicBezTo>
                        <a:cubicBezTo>
                          <a:pt x="240029" y="582352"/>
                          <a:pt x="236963" y="589095"/>
                          <a:pt x="232365" y="597678"/>
                        </a:cubicBezTo>
                        <a:cubicBezTo>
                          <a:pt x="234971" y="624347"/>
                          <a:pt x="239109" y="658679"/>
                          <a:pt x="244167" y="679983"/>
                        </a:cubicBezTo>
                        <a:cubicBezTo>
                          <a:pt x="244167" y="679983"/>
                          <a:pt x="238036" y="673393"/>
                          <a:pt x="202784" y="673393"/>
                        </a:cubicBezTo>
                        <a:cubicBezTo>
                          <a:pt x="167533" y="673393"/>
                          <a:pt x="177035" y="654694"/>
                          <a:pt x="177035" y="654694"/>
                        </a:cubicBezTo>
                        <a:cubicBezTo>
                          <a:pt x="177035" y="654694"/>
                          <a:pt x="168759" y="632470"/>
                          <a:pt x="173663" y="599518"/>
                        </a:cubicBezTo>
                        <a:cubicBezTo>
                          <a:pt x="157417" y="619902"/>
                          <a:pt x="122012" y="662358"/>
                          <a:pt x="119253" y="578520"/>
                        </a:cubicBezTo>
                        <a:cubicBezTo>
                          <a:pt x="119253" y="578520"/>
                          <a:pt x="17177" y="641666"/>
                          <a:pt x="68215" y="538977"/>
                        </a:cubicBezTo>
                        <a:cubicBezTo>
                          <a:pt x="68215" y="538977"/>
                          <a:pt x="-26965" y="602276"/>
                          <a:pt x="33423" y="503419"/>
                        </a:cubicBezTo>
                        <a:cubicBezTo>
                          <a:pt x="33423" y="503419"/>
                          <a:pt x="-38613" y="507403"/>
                          <a:pt x="28825" y="436287"/>
                        </a:cubicBezTo>
                        <a:close/>
                      </a:path>
                    </a:pathLst>
                  </a:custGeom>
                  <a:solidFill>
                    <a:srgbClr val="A3C2D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36" name="Vrije vorm: vorm 2135">
                    <a:extLst>
                      <a:ext uri="{FF2B5EF4-FFF2-40B4-BE49-F238E27FC236}">
                        <a16:creationId xmlns:a16="http://schemas.microsoft.com/office/drawing/2014/main" id="{95718076-63D8-EB74-41B0-C2FDA606DD0D}"/>
                      </a:ext>
                    </a:extLst>
                  </p:cNvPr>
                  <p:cNvSpPr/>
                  <p:nvPr/>
                </p:nvSpPr>
                <p:spPr>
                  <a:xfrm>
                    <a:off x="740199" y="5944931"/>
                    <a:ext cx="92573" cy="156486"/>
                  </a:xfrm>
                  <a:custGeom>
                    <a:avLst/>
                    <a:gdLst>
                      <a:gd name="connsiteX0" fmla="*/ 77247 w 92573"/>
                      <a:gd name="connsiteY0" fmla="*/ 10729 h 156486"/>
                      <a:gd name="connsiteX1" fmla="*/ 92574 w 92573"/>
                      <a:gd name="connsiteY1" fmla="*/ 131658 h 156486"/>
                      <a:gd name="connsiteX2" fmla="*/ 45674 w 92573"/>
                      <a:gd name="connsiteY2" fmla="*/ 156487 h 156486"/>
                      <a:gd name="connsiteX3" fmla="*/ 0 w 92573"/>
                      <a:gd name="connsiteY3" fmla="*/ 127059 h 156486"/>
                      <a:gd name="connsiteX4" fmla="*/ 17626 w 92573"/>
                      <a:gd name="connsiteY4" fmla="*/ 0 h 156486"/>
                      <a:gd name="connsiteX5" fmla="*/ 77400 w 92573"/>
                      <a:gd name="connsiteY5" fmla="*/ 10882 h 15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573" h="156486">
                        <a:moveTo>
                          <a:pt x="77247" y="10729"/>
                        </a:moveTo>
                        <a:cubicBezTo>
                          <a:pt x="77247" y="10729"/>
                          <a:pt x="83071" y="92881"/>
                          <a:pt x="92574" y="131658"/>
                        </a:cubicBezTo>
                        <a:cubicBezTo>
                          <a:pt x="92574" y="131658"/>
                          <a:pt x="80772" y="156487"/>
                          <a:pt x="45674" y="156487"/>
                        </a:cubicBezTo>
                        <a:cubicBezTo>
                          <a:pt x="10575" y="156487"/>
                          <a:pt x="0" y="127059"/>
                          <a:pt x="0" y="127059"/>
                        </a:cubicBezTo>
                        <a:cubicBezTo>
                          <a:pt x="0" y="127059"/>
                          <a:pt x="16400" y="43375"/>
                          <a:pt x="17626" y="0"/>
                        </a:cubicBezTo>
                        <a:lnTo>
                          <a:pt x="77400" y="108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6D4715"/>
                      </a:gs>
                      <a:gs pos="50000">
                        <a:srgbClr val="864F16"/>
                      </a:gs>
                      <a:gs pos="100000">
                        <a:srgbClr val="9F5818"/>
                      </a:gs>
                    </a:gsLst>
                    <a:lin ang="0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137" name="Graphic 1454">
                    <a:extLst>
                      <a:ext uri="{FF2B5EF4-FFF2-40B4-BE49-F238E27FC236}">
                        <a16:creationId xmlns:a16="http://schemas.microsoft.com/office/drawing/2014/main" id="{C9D02059-92C1-45E0-1600-4077153CDFF8}"/>
                      </a:ext>
                    </a:extLst>
                  </p:cNvPr>
                  <p:cNvGrpSpPr/>
                  <p:nvPr/>
                </p:nvGrpSpPr>
                <p:grpSpPr>
                  <a:xfrm>
                    <a:off x="588521" y="5396605"/>
                    <a:ext cx="393748" cy="634591"/>
                    <a:chOff x="588521" y="5396605"/>
                    <a:chExt cx="393748" cy="634591"/>
                  </a:xfrm>
                </p:grpSpPr>
                <p:sp>
                  <p:nvSpPr>
                    <p:cNvPr id="2138" name="Vrije vorm: vorm 2137">
                      <a:extLst>
                        <a:ext uri="{FF2B5EF4-FFF2-40B4-BE49-F238E27FC236}">
                          <a16:creationId xmlns:a16="http://schemas.microsoft.com/office/drawing/2014/main" id="{3FE8ABFF-059C-1638-1696-DA6FE45B5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521" y="5569728"/>
                      <a:ext cx="393748" cy="461468"/>
                    </a:xfrm>
                    <a:custGeom>
                      <a:avLst/>
                      <a:gdLst>
                        <a:gd name="connsiteX0" fmla="*/ 357517 w 393748"/>
                        <a:gd name="connsiteY0" fmla="*/ 325851 h 461468"/>
                        <a:gd name="connsiteX1" fmla="*/ 318280 w 393748"/>
                        <a:gd name="connsiteY1" fmla="*/ 373517 h 461468"/>
                        <a:gd name="connsiteX2" fmla="*/ 273526 w 393748"/>
                        <a:gd name="connsiteY2" fmla="*/ 383173 h 461468"/>
                        <a:gd name="connsiteX3" fmla="*/ 239960 w 393748"/>
                        <a:gd name="connsiteY3" fmla="*/ 409382 h 461468"/>
                        <a:gd name="connsiteX4" fmla="*/ 179573 w 393748"/>
                        <a:gd name="connsiteY4" fmla="*/ 413367 h 461468"/>
                        <a:gd name="connsiteX5" fmla="*/ 119185 w 393748"/>
                        <a:gd name="connsiteY5" fmla="*/ 405397 h 461468"/>
                        <a:gd name="connsiteX6" fmla="*/ 68147 w 393748"/>
                        <a:gd name="connsiteY6" fmla="*/ 365854 h 461468"/>
                        <a:gd name="connsiteX7" fmla="*/ 33355 w 393748"/>
                        <a:gd name="connsiteY7" fmla="*/ 330295 h 461468"/>
                        <a:gd name="connsiteX8" fmla="*/ 28757 w 393748"/>
                        <a:gd name="connsiteY8" fmla="*/ 263164 h 461468"/>
                        <a:gd name="connsiteX9" fmla="*/ 168078 w 393748"/>
                        <a:gd name="connsiteY9" fmla="*/ 49815 h 461468"/>
                        <a:gd name="connsiteX10" fmla="*/ 233063 w 393748"/>
                        <a:gd name="connsiteY10" fmla="*/ 41998 h 461468"/>
                        <a:gd name="connsiteX11" fmla="*/ 363035 w 393748"/>
                        <a:gd name="connsiteY11" fmla="*/ 267149 h 461468"/>
                        <a:gd name="connsiteX12" fmla="*/ 357517 w 393748"/>
                        <a:gd name="connsiteY12" fmla="*/ 326004 h 461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3748" h="461468">
                          <a:moveTo>
                            <a:pt x="357517" y="325851"/>
                          </a:moveTo>
                          <a:cubicBezTo>
                            <a:pt x="357517" y="325851"/>
                            <a:pt x="435990" y="459194"/>
                            <a:pt x="318280" y="373517"/>
                          </a:cubicBezTo>
                          <a:cubicBezTo>
                            <a:pt x="318280" y="373517"/>
                            <a:pt x="351846" y="526019"/>
                            <a:pt x="273526" y="383173"/>
                          </a:cubicBezTo>
                          <a:cubicBezTo>
                            <a:pt x="273526" y="383173"/>
                            <a:pt x="277051" y="523873"/>
                            <a:pt x="239960" y="409382"/>
                          </a:cubicBezTo>
                          <a:cubicBezTo>
                            <a:pt x="239960" y="409382"/>
                            <a:pt x="188922" y="523873"/>
                            <a:pt x="179573" y="413367"/>
                          </a:cubicBezTo>
                          <a:cubicBezTo>
                            <a:pt x="179573" y="413367"/>
                            <a:pt x="126236" y="516056"/>
                            <a:pt x="119185" y="405397"/>
                          </a:cubicBezTo>
                          <a:cubicBezTo>
                            <a:pt x="119185" y="405397"/>
                            <a:pt x="17109" y="468543"/>
                            <a:pt x="68147" y="365854"/>
                          </a:cubicBezTo>
                          <a:cubicBezTo>
                            <a:pt x="68147" y="365854"/>
                            <a:pt x="-27033" y="429000"/>
                            <a:pt x="33355" y="330295"/>
                          </a:cubicBezTo>
                          <a:cubicBezTo>
                            <a:pt x="33355" y="330295"/>
                            <a:pt x="-38528" y="334280"/>
                            <a:pt x="28757" y="263164"/>
                          </a:cubicBezTo>
                          <a:cubicBezTo>
                            <a:pt x="28757" y="263164"/>
                            <a:pt x="96042" y="192047"/>
                            <a:pt x="168078" y="49815"/>
                          </a:cubicBezTo>
                          <a:cubicBezTo>
                            <a:pt x="168078" y="49815"/>
                            <a:pt x="202870" y="-56860"/>
                            <a:pt x="233063" y="41998"/>
                          </a:cubicBezTo>
                          <a:cubicBezTo>
                            <a:pt x="233063" y="41998"/>
                            <a:pt x="304946" y="211819"/>
                            <a:pt x="363035" y="267149"/>
                          </a:cubicBezTo>
                          <a:cubicBezTo>
                            <a:pt x="363035" y="267149"/>
                            <a:pt x="435684" y="337499"/>
                            <a:pt x="357517" y="3260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39" name="Vrije vorm: vorm 2138">
                      <a:extLst>
                        <a:ext uri="{FF2B5EF4-FFF2-40B4-BE49-F238E27FC236}">
                          <a16:creationId xmlns:a16="http://schemas.microsoft.com/office/drawing/2014/main" id="{420A95DC-2BA9-8877-807C-C1C0FEC772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6975" y="5569728"/>
                      <a:ext cx="255651" cy="292277"/>
                    </a:xfrm>
                    <a:custGeom>
                      <a:avLst/>
                      <a:gdLst>
                        <a:gd name="connsiteX0" fmla="*/ 208904 w 255651"/>
                        <a:gd name="connsiteY0" fmla="*/ 237721 h 292277"/>
                        <a:gd name="connsiteX1" fmla="*/ 171200 w 255651"/>
                        <a:gd name="connsiteY1" fmla="*/ 247684 h 292277"/>
                        <a:gd name="connsiteX2" fmla="*/ 118016 w 255651"/>
                        <a:gd name="connsiteY2" fmla="*/ 255960 h 292277"/>
                        <a:gd name="connsiteX3" fmla="*/ 69584 w 255651"/>
                        <a:gd name="connsiteY3" fmla="*/ 249216 h 292277"/>
                        <a:gd name="connsiteX4" fmla="*/ 12875 w 255651"/>
                        <a:gd name="connsiteY4" fmla="*/ 214425 h 292277"/>
                        <a:gd name="connsiteX5" fmla="*/ 0 w 255651"/>
                        <a:gd name="connsiteY5" fmla="*/ 213045 h 292277"/>
                        <a:gd name="connsiteX6" fmla="*/ 99164 w 255651"/>
                        <a:gd name="connsiteY6" fmla="*/ 49815 h 292277"/>
                        <a:gd name="connsiteX7" fmla="*/ 164150 w 255651"/>
                        <a:gd name="connsiteY7" fmla="*/ 41998 h 292277"/>
                        <a:gd name="connsiteX8" fmla="*/ 255651 w 255651"/>
                        <a:gd name="connsiteY8" fmla="*/ 218410 h 292277"/>
                        <a:gd name="connsiteX9" fmla="*/ 244156 w 255651"/>
                        <a:gd name="connsiteY9" fmla="*/ 216264 h 292277"/>
                        <a:gd name="connsiteX10" fmla="*/ 208751 w 255651"/>
                        <a:gd name="connsiteY10" fmla="*/ 237875 h 292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5651" h="292277">
                          <a:moveTo>
                            <a:pt x="208904" y="237721"/>
                          </a:moveTo>
                          <a:cubicBezTo>
                            <a:pt x="208904" y="237721"/>
                            <a:pt x="197103" y="330602"/>
                            <a:pt x="171200" y="247684"/>
                          </a:cubicBezTo>
                          <a:cubicBezTo>
                            <a:pt x="171200" y="247684"/>
                            <a:pt x="125220" y="342250"/>
                            <a:pt x="118016" y="255960"/>
                          </a:cubicBezTo>
                          <a:cubicBezTo>
                            <a:pt x="118016" y="255960"/>
                            <a:pt x="73109" y="328916"/>
                            <a:pt x="69584" y="249216"/>
                          </a:cubicBezTo>
                          <a:cubicBezTo>
                            <a:pt x="69584" y="249216"/>
                            <a:pt x="-13028" y="297343"/>
                            <a:pt x="12875" y="214425"/>
                          </a:cubicBezTo>
                          <a:cubicBezTo>
                            <a:pt x="12875" y="214425"/>
                            <a:pt x="6284" y="214425"/>
                            <a:pt x="0" y="213045"/>
                          </a:cubicBezTo>
                          <a:cubicBezTo>
                            <a:pt x="26056" y="177487"/>
                            <a:pt x="61920" y="123230"/>
                            <a:pt x="99164" y="49815"/>
                          </a:cubicBezTo>
                          <a:cubicBezTo>
                            <a:pt x="99164" y="49815"/>
                            <a:pt x="133956" y="-56860"/>
                            <a:pt x="164150" y="41998"/>
                          </a:cubicBezTo>
                          <a:cubicBezTo>
                            <a:pt x="164150" y="41998"/>
                            <a:pt x="208445" y="146680"/>
                            <a:pt x="255651" y="218410"/>
                          </a:cubicBezTo>
                          <a:lnTo>
                            <a:pt x="244156" y="216264"/>
                          </a:lnTo>
                          <a:cubicBezTo>
                            <a:pt x="244156" y="216264"/>
                            <a:pt x="260709" y="315888"/>
                            <a:pt x="208751" y="237875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40" name="Vrije vorm: vorm 2139">
                      <a:extLst>
                        <a:ext uri="{FF2B5EF4-FFF2-40B4-BE49-F238E27FC236}">
                          <a16:creationId xmlns:a16="http://schemas.microsoft.com/office/drawing/2014/main" id="{CDA2115E-B185-F715-E20B-8915C1209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630" y="5472713"/>
                      <a:ext cx="300830" cy="352180"/>
                    </a:xfrm>
                    <a:custGeom>
                      <a:avLst/>
                      <a:gdLst>
                        <a:gd name="connsiteX0" fmla="*/ 272908 w 300830"/>
                        <a:gd name="connsiteY0" fmla="*/ 248754 h 352180"/>
                        <a:gd name="connsiteX1" fmla="*/ 243021 w 300830"/>
                        <a:gd name="connsiteY1" fmla="*/ 285078 h 352180"/>
                        <a:gd name="connsiteX2" fmla="*/ 208842 w 300830"/>
                        <a:gd name="connsiteY2" fmla="*/ 292435 h 352180"/>
                        <a:gd name="connsiteX3" fmla="*/ 183247 w 300830"/>
                        <a:gd name="connsiteY3" fmla="*/ 312360 h 352180"/>
                        <a:gd name="connsiteX4" fmla="*/ 137113 w 300830"/>
                        <a:gd name="connsiteY4" fmla="*/ 315425 h 352180"/>
                        <a:gd name="connsiteX5" fmla="*/ 90979 w 300830"/>
                        <a:gd name="connsiteY5" fmla="*/ 309448 h 352180"/>
                        <a:gd name="connsiteX6" fmla="*/ 52049 w 300830"/>
                        <a:gd name="connsiteY6" fmla="*/ 279254 h 352180"/>
                        <a:gd name="connsiteX7" fmla="*/ 25534 w 300830"/>
                        <a:gd name="connsiteY7" fmla="*/ 252125 h 352180"/>
                        <a:gd name="connsiteX8" fmla="*/ 22009 w 300830"/>
                        <a:gd name="connsiteY8" fmla="*/ 200780 h 352180"/>
                        <a:gd name="connsiteX9" fmla="*/ 128377 w 300830"/>
                        <a:gd name="connsiteY9" fmla="*/ 38010 h 352180"/>
                        <a:gd name="connsiteX10" fmla="*/ 178035 w 300830"/>
                        <a:gd name="connsiteY10" fmla="*/ 32032 h 352180"/>
                        <a:gd name="connsiteX11" fmla="*/ 277353 w 300830"/>
                        <a:gd name="connsiteY11" fmla="*/ 203846 h 352180"/>
                        <a:gd name="connsiteX12" fmla="*/ 273215 w 300830"/>
                        <a:gd name="connsiteY12" fmla="*/ 248754 h 352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00830" h="352180">
                          <a:moveTo>
                            <a:pt x="272908" y="248754"/>
                          </a:moveTo>
                          <a:cubicBezTo>
                            <a:pt x="272908" y="248754"/>
                            <a:pt x="332836" y="350524"/>
                            <a:pt x="243021" y="285078"/>
                          </a:cubicBezTo>
                          <a:cubicBezTo>
                            <a:pt x="243021" y="285078"/>
                            <a:pt x="268617" y="401408"/>
                            <a:pt x="208842" y="292435"/>
                          </a:cubicBezTo>
                          <a:cubicBezTo>
                            <a:pt x="208842" y="292435"/>
                            <a:pt x="211601" y="399876"/>
                            <a:pt x="183247" y="312360"/>
                          </a:cubicBezTo>
                          <a:cubicBezTo>
                            <a:pt x="183247" y="312360"/>
                            <a:pt x="144163" y="399876"/>
                            <a:pt x="137113" y="315425"/>
                          </a:cubicBezTo>
                          <a:cubicBezTo>
                            <a:pt x="137113" y="315425"/>
                            <a:pt x="96344" y="393898"/>
                            <a:pt x="90979" y="309448"/>
                          </a:cubicBezTo>
                          <a:cubicBezTo>
                            <a:pt x="90979" y="309448"/>
                            <a:pt x="12966" y="357727"/>
                            <a:pt x="52049" y="279254"/>
                          </a:cubicBezTo>
                          <a:cubicBezTo>
                            <a:pt x="52049" y="279254"/>
                            <a:pt x="-20600" y="327533"/>
                            <a:pt x="25534" y="252125"/>
                          </a:cubicBezTo>
                          <a:cubicBezTo>
                            <a:pt x="25534" y="252125"/>
                            <a:pt x="-29490" y="255191"/>
                            <a:pt x="22009" y="200780"/>
                          </a:cubicBezTo>
                          <a:cubicBezTo>
                            <a:pt x="22009" y="200780"/>
                            <a:pt x="73507" y="146523"/>
                            <a:pt x="128377" y="38010"/>
                          </a:cubicBezTo>
                          <a:cubicBezTo>
                            <a:pt x="128377" y="38010"/>
                            <a:pt x="155045" y="-43376"/>
                            <a:pt x="178035" y="32032"/>
                          </a:cubicBezTo>
                          <a:cubicBezTo>
                            <a:pt x="178035" y="32032"/>
                            <a:pt x="232905" y="161697"/>
                            <a:pt x="277353" y="203846"/>
                          </a:cubicBezTo>
                          <a:cubicBezTo>
                            <a:pt x="277353" y="203846"/>
                            <a:pt x="332836" y="257490"/>
                            <a:pt x="273215" y="2487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41" name="Vrije vorm: vorm 2140">
                      <a:extLst>
                        <a:ext uri="{FF2B5EF4-FFF2-40B4-BE49-F238E27FC236}">
                          <a16:creationId xmlns:a16="http://schemas.microsoft.com/office/drawing/2014/main" id="{3BE4DD2F-8D66-03FE-D1F7-4FBB37A65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111" y="5472713"/>
                      <a:ext cx="214575" cy="222943"/>
                    </a:xfrm>
                    <a:custGeom>
                      <a:avLst/>
                      <a:gdLst>
                        <a:gd name="connsiteX0" fmla="*/ 194650 w 214575"/>
                        <a:gd name="connsiteY0" fmla="*/ 168901 h 222943"/>
                        <a:gd name="connsiteX1" fmla="*/ 160472 w 214575"/>
                        <a:gd name="connsiteY1" fmla="*/ 177177 h 222943"/>
                        <a:gd name="connsiteX2" fmla="*/ 131044 w 214575"/>
                        <a:gd name="connsiteY2" fmla="*/ 183921 h 222943"/>
                        <a:gd name="connsiteX3" fmla="*/ 93187 w 214575"/>
                        <a:gd name="connsiteY3" fmla="*/ 195416 h 222943"/>
                        <a:gd name="connsiteX4" fmla="*/ 59008 w 214575"/>
                        <a:gd name="connsiteY4" fmla="*/ 185454 h 222943"/>
                        <a:gd name="connsiteX5" fmla="*/ 17779 w 214575"/>
                        <a:gd name="connsiteY5" fmla="*/ 170587 h 222943"/>
                        <a:gd name="connsiteX6" fmla="*/ 0 w 214575"/>
                        <a:gd name="connsiteY6" fmla="*/ 180089 h 222943"/>
                        <a:gd name="connsiteX7" fmla="*/ 88895 w 214575"/>
                        <a:gd name="connsiteY7" fmla="*/ 38010 h 222943"/>
                        <a:gd name="connsiteX8" fmla="*/ 138401 w 214575"/>
                        <a:gd name="connsiteY8" fmla="*/ 32032 h 222943"/>
                        <a:gd name="connsiteX9" fmla="*/ 214575 w 214575"/>
                        <a:gd name="connsiteY9" fmla="*/ 175951 h 222943"/>
                        <a:gd name="connsiteX10" fmla="*/ 194650 w 214575"/>
                        <a:gd name="connsiteY10" fmla="*/ 169054 h 222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4575" h="222943">
                          <a:moveTo>
                            <a:pt x="194650" y="168901"/>
                          </a:moveTo>
                          <a:cubicBezTo>
                            <a:pt x="194650" y="168901"/>
                            <a:pt x="199402" y="240170"/>
                            <a:pt x="160472" y="177177"/>
                          </a:cubicBezTo>
                          <a:cubicBezTo>
                            <a:pt x="160472" y="177177"/>
                            <a:pt x="154648" y="250133"/>
                            <a:pt x="131044" y="183921"/>
                          </a:cubicBezTo>
                          <a:cubicBezTo>
                            <a:pt x="131044" y="183921"/>
                            <a:pt x="102690" y="263467"/>
                            <a:pt x="93187" y="195416"/>
                          </a:cubicBezTo>
                          <a:cubicBezTo>
                            <a:pt x="93187" y="195416"/>
                            <a:pt x="66059" y="245228"/>
                            <a:pt x="59008" y="185454"/>
                          </a:cubicBezTo>
                          <a:cubicBezTo>
                            <a:pt x="59008" y="185454"/>
                            <a:pt x="4751" y="236798"/>
                            <a:pt x="17779" y="170587"/>
                          </a:cubicBezTo>
                          <a:cubicBezTo>
                            <a:pt x="17779" y="170587"/>
                            <a:pt x="8123" y="177330"/>
                            <a:pt x="0" y="180089"/>
                          </a:cubicBezTo>
                          <a:cubicBezTo>
                            <a:pt x="19618" y="155107"/>
                            <a:pt x="53491" y="107900"/>
                            <a:pt x="88895" y="38010"/>
                          </a:cubicBezTo>
                          <a:cubicBezTo>
                            <a:pt x="88895" y="38010"/>
                            <a:pt x="115411" y="-43376"/>
                            <a:pt x="138401" y="32032"/>
                          </a:cubicBezTo>
                          <a:cubicBezTo>
                            <a:pt x="138401" y="32032"/>
                            <a:pt x="176412" y="121387"/>
                            <a:pt x="214575" y="175951"/>
                          </a:cubicBezTo>
                          <a:cubicBezTo>
                            <a:pt x="209517" y="177330"/>
                            <a:pt x="202314" y="177024"/>
                            <a:pt x="194650" y="169054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42" name="Vrije vorm: vorm 2141">
                      <a:extLst>
                        <a:ext uri="{FF2B5EF4-FFF2-40B4-BE49-F238E27FC236}">
                          <a16:creationId xmlns:a16="http://schemas.microsoft.com/office/drawing/2014/main" id="{ED992A6B-BE0B-30E3-F7B9-E0FB01BFB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480" y="5396605"/>
                      <a:ext cx="230867" cy="270479"/>
                    </a:xfrm>
                    <a:custGeom>
                      <a:avLst/>
                      <a:gdLst>
                        <a:gd name="connsiteX0" fmla="*/ 209477 w 230867"/>
                        <a:gd name="connsiteY0" fmla="*/ 191058 h 270479"/>
                        <a:gd name="connsiteX1" fmla="*/ 186487 w 230867"/>
                        <a:gd name="connsiteY1" fmla="*/ 218953 h 270479"/>
                        <a:gd name="connsiteX2" fmla="*/ 160278 w 230867"/>
                        <a:gd name="connsiteY2" fmla="*/ 224624 h 270479"/>
                        <a:gd name="connsiteX3" fmla="*/ 140660 w 230867"/>
                        <a:gd name="connsiteY3" fmla="*/ 239951 h 270479"/>
                        <a:gd name="connsiteX4" fmla="*/ 105255 w 230867"/>
                        <a:gd name="connsiteY4" fmla="*/ 242249 h 270479"/>
                        <a:gd name="connsiteX5" fmla="*/ 69850 w 230867"/>
                        <a:gd name="connsiteY5" fmla="*/ 237652 h 270479"/>
                        <a:gd name="connsiteX6" fmla="*/ 39962 w 230867"/>
                        <a:gd name="connsiteY6" fmla="*/ 214508 h 270479"/>
                        <a:gd name="connsiteX7" fmla="*/ 19578 w 230867"/>
                        <a:gd name="connsiteY7" fmla="*/ 193663 h 270479"/>
                        <a:gd name="connsiteX8" fmla="*/ 16819 w 230867"/>
                        <a:gd name="connsiteY8" fmla="*/ 154274 h 270479"/>
                        <a:gd name="connsiteX9" fmla="*/ 98511 w 230867"/>
                        <a:gd name="connsiteY9" fmla="*/ 29207 h 270479"/>
                        <a:gd name="connsiteX10" fmla="*/ 136675 w 230867"/>
                        <a:gd name="connsiteY10" fmla="*/ 24609 h 270479"/>
                        <a:gd name="connsiteX11" fmla="*/ 212849 w 230867"/>
                        <a:gd name="connsiteY11" fmla="*/ 156573 h 270479"/>
                        <a:gd name="connsiteX12" fmla="*/ 209630 w 230867"/>
                        <a:gd name="connsiteY12" fmla="*/ 191058 h 270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30867" h="270479">
                          <a:moveTo>
                            <a:pt x="209477" y="191058"/>
                          </a:moveTo>
                          <a:cubicBezTo>
                            <a:pt x="209477" y="191058"/>
                            <a:pt x="255457" y="269225"/>
                            <a:pt x="186487" y="218953"/>
                          </a:cubicBezTo>
                          <a:cubicBezTo>
                            <a:pt x="186487" y="218953"/>
                            <a:pt x="206258" y="308308"/>
                            <a:pt x="160278" y="224624"/>
                          </a:cubicBezTo>
                          <a:cubicBezTo>
                            <a:pt x="160278" y="224624"/>
                            <a:pt x="162424" y="307082"/>
                            <a:pt x="140660" y="239951"/>
                          </a:cubicBezTo>
                          <a:cubicBezTo>
                            <a:pt x="140660" y="239951"/>
                            <a:pt x="110772" y="307082"/>
                            <a:pt x="105255" y="242249"/>
                          </a:cubicBezTo>
                          <a:cubicBezTo>
                            <a:pt x="105255" y="242249"/>
                            <a:pt x="73988" y="302484"/>
                            <a:pt x="69850" y="237652"/>
                          </a:cubicBezTo>
                          <a:cubicBezTo>
                            <a:pt x="69850" y="237652"/>
                            <a:pt x="9922" y="274742"/>
                            <a:pt x="39962" y="214508"/>
                          </a:cubicBezTo>
                          <a:cubicBezTo>
                            <a:pt x="39962" y="214508"/>
                            <a:pt x="-15827" y="251599"/>
                            <a:pt x="19578" y="193663"/>
                          </a:cubicBezTo>
                          <a:cubicBezTo>
                            <a:pt x="19578" y="193663"/>
                            <a:pt x="-22571" y="195963"/>
                            <a:pt x="16819" y="154274"/>
                          </a:cubicBezTo>
                          <a:cubicBezTo>
                            <a:pt x="16819" y="154274"/>
                            <a:pt x="56362" y="112585"/>
                            <a:pt x="98511" y="29207"/>
                          </a:cubicBezTo>
                          <a:cubicBezTo>
                            <a:pt x="98511" y="29207"/>
                            <a:pt x="118895" y="-33327"/>
                            <a:pt x="136675" y="24609"/>
                          </a:cubicBezTo>
                          <a:cubicBezTo>
                            <a:pt x="136675" y="24609"/>
                            <a:pt x="178823" y="124080"/>
                            <a:pt x="212849" y="156573"/>
                          </a:cubicBezTo>
                          <a:cubicBezTo>
                            <a:pt x="212849" y="156573"/>
                            <a:pt x="255457" y="197802"/>
                            <a:pt x="209630" y="1910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143" name="Vrije vorm: vorm 2142">
                    <a:extLst>
                      <a:ext uri="{FF2B5EF4-FFF2-40B4-BE49-F238E27FC236}">
                        <a16:creationId xmlns:a16="http://schemas.microsoft.com/office/drawing/2014/main" id="{98D8A057-0CE2-0EB4-044F-0C5CC9D67A1F}"/>
                      </a:ext>
                    </a:extLst>
                  </p:cNvPr>
                  <p:cNvSpPr/>
                  <p:nvPr/>
                </p:nvSpPr>
                <p:spPr>
                  <a:xfrm>
                    <a:off x="676021" y="5530647"/>
                    <a:ext cx="69849" cy="115683"/>
                  </a:xfrm>
                  <a:custGeom>
                    <a:avLst/>
                    <a:gdLst>
                      <a:gd name="connsiteX0" fmla="*/ 39962 w 69849"/>
                      <a:gd name="connsiteY0" fmla="*/ 80772 h 115683"/>
                      <a:gd name="connsiteX1" fmla="*/ 19578 w 69849"/>
                      <a:gd name="connsiteY1" fmla="*/ 59775 h 115683"/>
                      <a:gd name="connsiteX2" fmla="*/ 16819 w 69849"/>
                      <a:gd name="connsiteY2" fmla="*/ 20078 h 115683"/>
                      <a:gd name="connsiteX3" fmla="*/ 31839 w 69849"/>
                      <a:gd name="connsiteY3" fmla="*/ 1993 h 115683"/>
                      <a:gd name="connsiteX4" fmla="*/ 34138 w 69849"/>
                      <a:gd name="connsiteY4" fmla="*/ 0 h 115683"/>
                      <a:gd name="connsiteX5" fmla="*/ 26015 w 69849"/>
                      <a:gd name="connsiteY5" fmla="*/ 38317 h 115683"/>
                      <a:gd name="connsiteX6" fmla="*/ 30920 w 69849"/>
                      <a:gd name="connsiteY6" fmla="*/ 60694 h 115683"/>
                      <a:gd name="connsiteX7" fmla="*/ 50844 w 69849"/>
                      <a:gd name="connsiteY7" fmla="*/ 69890 h 115683"/>
                      <a:gd name="connsiteX8" fmla="*/ 52071 w 69849"/>
                      <a:gd name="connsiteY8" fmla="*/ 85677 h 115683"/>
                      <a:gd name="connsiteX9" fmla="*/ 69850 w 69849"/>
                      <a:gd name="connsiteY9" fmla="*/ 104376 h 115683"/>
                      <a:gd name="connsiteX10" fmla="*/ 39962 w 69849"/>
                      <a:gd name="connsiteY10" fmla="*/ 80926 h 11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9849" h="115683">
                        <a:moveTo>
                          <a:pt x="39962" y="80772"/>
                        </a:moveTo>
                        <a:cubicBezTo>
                          <a:pt x="39962" y="80772"/>
                          <a:pt x="-15827" y="118170"/>
                          <a:pt x="19578" y="59775"/>
                        </a:cubicBezTo>
                        <a:cubicBezTo>
                          <a:pt x="19578" y="59775"/>
                          <a:pt x="-22571" y="62074"/>
                          <a:pt x="16819" y="20078"/>
                        </a:cubicBezTo>
                        <a:cubicBezTo>
                          <a:pt x="16819" y="20078"/>
                          <a:pt x="22490" y="13947"/>
                          <a:pt x="31839" y="1993"/>
                        </a:cubicBezTo>
                        <a:lnTo>
                          <a:pt x="34138" y="0"/>
                        </a:lnTo>
                        <a:cubicBezTo>
                          <a:pt x="34138" y="0"/>
                          <a:pt x="2412" y="47360"/>
                          <a:pt x="26015" y="38317"/>
                        </a:cubicBezTo>
                        <a:cubicBezTo>
                          <a:pt x="26015" y="38317"/>
                          <a:pt x="43488" y="34179"/>
                          <a:pt x="30920" y="60694"/>
                        </a:cubicBezTo>
                        <a:cubicBezTo>
                          <a:pt x="18505" y="87210"/>
                          <a:pt x="40269" y="74029"/>
                          <a:pt x="50844" y="69890"/>
                        </a:cubicBezTo>
                        <a:cubicBezTo>
                          <a:pt x="50844" y="69890"/>
                          <a:pt x="60194" y="67438"/>
                          <a:pt x="52071" y="85677"/>
                        </a:cubicBezTo>
                        <a:cubicBezTo>
                          <a:pt x="43947" y="103916"/>
                          <a:pt x="51764" y="114798"/>
                          <a:pt x="69850" y="104376"/>
                        </a:cubicBezTo>
                        <a:cubicBezTo>
                          <a:pt x="69850" y="104376"/>
                          <a:pt x="9922" y="141620"/>
                          <a:pt x="39962" y="80926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44" name="Vrije vorm: vorm 2143">
                    <a:extLst>
                      <a:ext uri="{FF2B5EF4-FFF2-40B4-BE49-F238E27FC236}">
                        <a16:creationId xmlns:a16="http://schemas.microsoft.com/office/drawing/2014/main" id="{286E2927-20F3-B9FA-20D3-AC6A9C9409A3}"/>
                      </a:ext>
                    </a:extLst>
                  </p:cNvPr>
                  <p:cNvSpPr/>
                  <p:nvPr/>
                </p:nvSpPr>
                <p:spPr>
                  <a:xfrm>
                    <a:off x="641931" y="5647438"/>
                    <a:ext cx="90911" cy="150434"/>
                  </a:xfrm>
                  <a:custGeom>
                    <a:avLst/>
                    <a:gdLst>
                      <a:gd name="connsiteX0" fmla="*/ 51981 w 90911"/>
                      <a:gd name="connsiteY0" fmla="*/ 105142 h 150434"/>
                      <a:gd name="connsiteX1" fmla="*/ 25466 w 90911"/>
                      <a:gd name="connsiteY1" fmla="*/ 77860 h 150434"/>
                      <a:gd name="connsiteX2" fmla="*/ 21941 w 90911"/>
                      <a:gd name="connsiteY2" fmla="*/ 26209 h 150434"/>
                      <a:gd name="connsiteX3" fmla="*/ 41406 w 90911"/>
                      <a:gd name="connsiteY3" fmla="*/ 2606 h 150434"/>
                      <a:gd name="connsiteX4" fmla="*/ 44318 w 90911"/>
                      <a:gd name="connsiteY4" fmla="*/ 0 h 150434"/>
                      <a:gd name="connsiteX5" fmla="*/ 33742 w 90911"/>
                      <a:gd name="connsiteY5" fmla="*/ 49812 h 150434"/>
                      <a:gd name="connsiteX6" fmla="*/ 40179 w 90911"/>
                      <a:gd name="connsiteY6" fmla="*/ 78933 h 150434"/>
                      <a:gd name="connsiteX7" fmla="*/ 66082 w 90911"/>
                      <a:gd name="connsiteY7" fmla="*/ 90735 h 150434"/>
                      <a:gd name="connsiteX8" fmla="*/ 67768 w 90911"/>
                      <a:gd name="connsiteY8" fmla="*/ 111273 h 150434"/>
                      <a:gd name="connsiteX9" fmla="*/ 90911 w 90911"/>
                      <a:gd name="connsiteY9" fmla="*/ 135642 h 150434"/>
                      <a:gd name="connsiteX10" fmla="*/ 51981 w 90911"/>
                      <a:gd name="connsiteY10" fmla="*/ 105295 h 150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0911" h="150434">
                        <a:moveTo>
                          <a:pt x="51981" y="105142"/>
                        </a:moveTo>
                        <a:cubicBezTo>
                          <a:pt x="51981" y="105142"/>
                          <a:pt x="-20515" y="153728"/>
                          <a:pt x="25466" y="77860"/>
                        </a:cubicBezTo>
                        <a:cubicBezTo>
                          <a:pt x="25466" y="77860"/>
                          <a:pt x="-29404" y="80772"/>
                          <a:pt x="21941" y="26209"/>
                        </a:cubicBezTo>
                        <a:cubicBezTo>
                          <a:pt x="21941" y="26209"/>
                          <a:pt x="29297" y="18392"/>
                          <a:pt x="41406" y="2606"/>
                        </a:cubicBezTo>
                        <a:lnTo>
                          <a:pt x="44318" y="0"/>
                        </a:lnTo>
                        <a:cubicBezTo>
                          <a:pt x="44318" y="0"/>
                          <a:pt x="3089" y="61614"/>
                          <a:pt x="33742" y="49812"/>
                        </a:cubicBezTo>
                        <a:cubicBezTo>
                          <a:pt x="33742" y="49812"/>
                          <a:pt x="56426" y="44448"/>
                          <a:pt x="40179" y="78933"/>
                        </a:cubicBezTo>
                        <a:cubicBezTo>
                          <a:pt x="23933" y="113418"/>
                          <a:pt x="52288" y="96099"/>
                          <a:pt x="66082" y="90735"/>
                        </a:cubicBezTo>
                        <a:cubicBezTo>
                          <a:pt x="66082" y="90735"/>
                          <a:pt x="78190" y="87516"/>
                          <a:pt x="67768" y="111273"/>
                        </a:cubicBezTo>
                        <a:cubicBezTo>
                          <a:pt x="57192" y="135029"/>
                          <a:pt x="67308" y="149130"/>
                          <a:pt x="90911" y="135642"/>
                        </a:cubicBezTo>
                        <a:cubicBezTo>
                          <a:pt x="90911" y="135642"/>
                          <a:pt x="13051" y="184228"/>
                          <a:pt x="51981" y="105295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45" name="Vrije vorm: vorm 2144">
                    <a:extLst>
                      <a:ext uri="{FF2B5EF4-FFF2-40B4-BE49-F238E27FC236}">
                        <a16:creationId xmlns:a16="http://schemas.microsoft.com/office/drawing/2014/main" id="{13AB3777-5D7F-8F98-6EF4-B681826F889C}"/>
                      </a:ext>
                    </a:extLst>
                  </p:cNvPr>
                  <p:cNvSpPr/>
                  <p:nvPr/>
                </p:nvSpPr>
                <p:spPr>
                  <a:xfrm>
                    <a:off x="587397" y="5800859"/>
                    <a:ext cx="117704" cy="194754"/>
                  </a:xfrm>
                  <a:custGeom>
                    <a:avLst/>
                    <a:gdLst>
                      <a:gd name="connsiteX0" fmla="*/ 67279 w 117704"/>
                      <a:gd name="connsiteY0" fmla="*/ 136255 h 194754"/>
                      <a:gd name="connsiteX1" fmla="*/ 32947 w 117704"/>
                      <a:gd name="connsiteY1" fmla="*/ 100850 h 194754"/>
                      <a:gd name="connsiteX2" fmla="*/ 28349 w 117704"/>
                      <a:gd name="connsiteY2" fmla="*/ 34026 h 194754"/>
                      <a:gd name="connsiteX3" fmla="*/ 53638 w 117704"/>
                      <a:gd name="connsiteY3" fmla="*/ 3372 h 194754"/>
                      <a:gd name="connsiteX4" fmla="*/ 57317 w 117704"/>
                      <a:gd name="connsiteY4" fmla="*/ 0 h 194754"/>
                      <a:gd name="connsiteX5" fmla="*/ 43676 w 117704"/>
                      <a:gd name="connsiteY5" fmla="*/ 64526 h 194754"/>
                      <a:gd name="connsiteX6" fmla="*/ 51952 w 117704"/>
                      <a:gd name="connsiteY6" fmla="*/ 102230 h 194754"/>
                      <a:gd name="connsiteX7" fmla="*/ 85518 w 117704"/>
                      <a:gd name="connsiteY7" fmla="*/ 117557 h 194754"/>
                      <a:gd name="connsiteX8" fmla="*/ 87664 w 117704"/>
                      <a:gd name="connsiteY8" fmla="*/ 144072 h 194754"/>
                      <a:gd name="connsiteX9" fmla="*/ 117704 w 117704"/>
                      <a:gd name="connsiteY9" fmla="*/ 175645 h 194754"/>
                      <a:gd name="connsiteX10" fmla="*/ 67279 w 117704"/>
                      <a:gd name="connsiteY10" fmla="*/ 136255 h 194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7704" h="194754">
                        <a:moveTo>
                          <a:pt x="67279" y="136255"/>
                        </a:moveTo>
                        <a:cubicBezTo>
                          <a:pt x="67279" y="136255"/>
                          <a:pt x="-26674" y="199249"/>
                          <a:pt x="32947" y="100850"/>
                        </a:cubicBezTo>
                        <a:cubicBezTo>
                          <a:pt x="32947" y="100850"/>
                          <a:pt x="-38016" y="104835"/>
                          <a:pt x="28349" y="34026"/>
                        </a:cubicBezTo>
                        <a:cubicBezTo>
                          <a:pt x="28349" y="34026"/>
                          <a:pt x="37852" y="23757"/>
                          <a:pt x="53638" y="3372"/>
                        </a:cubicBezTo>
                        <a:lnTo>
                          <a:pt x="57317" y="0"/>
                        </a:lnTo>
                        <a:cubicBezTo>
                          <a:pt x="57317" y="0"/>
                          <a:pt x="3979" y="79853"/>
                          <a:pt x="43676" y="64526"/>
                        </a:cubicBezTo>
                        <a:cubicBezTo>
                          <a:pt x="43676" y="64526"/>
                          <a:pt x="72950" y="57476"/>
                          <a:pt x="51952" y="102230"/>
                        </a:cubicBezTo>
                        <a:cubicBezTo>
                          <a:pt x="31108" y="146984"/>
                          <a:pt x="67586" y="124607"/>
                          <a:pt x="85518" y="117557"/>
                        </a:cubicBezTo>
                        <a:cubicBezTo>
                          <a:pt x="85518" y="117557"/>
                          <a:pt x="101151" y="113418"/>
                          <a:pt x="87664" y="144072"/>
                        </a:cubicBezTo>
                        <a:cubicBezTo>
                          <a:pt x="74023" y="174726"/>
                          <a:pt x="87051" y="193118"/>
                          <a:pt x="117704" y="175645"/>
                        </a:cubicBezTo>
                        <a:cubicBezTo>
                          <a:pt x="117704" y="175645"/>
                          <a:pt x="16854" y="238485"/>
                          <a:pt x="67279" y="136255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2146" name="Vrije vorm: vorm 2145">
                  <a:extLst>
                    <a:ext uri="{FF2B5EF4-FFF2-40B4-BE49-F238E27FC236}">
                      <a16:creationId xmlns:a16="http://schemas.microsoft.com/office/drawing/2014/main" id="{87456176-834E-1990-8E62-09FB7D031677}"/>
                    </a:ext>
                  </a:extLst>
                </p:cNvPr>
                <p:cNvSpPr/>
                <p:nvPr/>
              </p:nvSpPr>
              <p:spPr>
                <a:xfrm>
                  <a:off x="707706" y="5926656"/>
                  <a:ext cx="154494" cy="106038"/>
                </a:xfrm>
                <a:custGeom>
                  <a:avLst/>
                  <a:gdLst>
                    <a:gd name="connsiteX0" fmla="*/ 154341 w 154494"/>
                    <a:gd name="connsiteY0" fmla="*/ 26245 h 106038"/>
                    <a:gd name="connsiteX1" fmla="*/ 120775 w 154494"/>
                    <a:gd name="connsiteY1" fmla="*/ 52454 h 106038"/>
                    <a:gd name="connsiteX2" fmla="*/ 60388 w 154494"/>
                    <a:gd name="connsiteY2" fmla="*/ 56439 h 106038"/>
                    <a:gd name="connsiteX3" fmla="*/ 0 w 154494"/>
                    <a:gd name="connsiteY3" fmla="*/ 48469 h 106038"/>
                    <a:gd name="connsiteX4" fmla="*/ 51651 w 154494"/>
                    <a:gd name="connsiteY4" fmla="*/ 40346 h 106038"/>
                    <a:gd name="connsiteX5" fmla="*/ 74335 w 154494"/>
                    <a:gd name="connsiteY5" fmla="*/ 45250 h 106038"/>
                    <a:gd name="connsiteX6" fmla="*/ 110966 w 154494"/>
                    <a:gd name="connsiteY6" fmla="*/ 20114 h 106038"/>
                    <a:gd name="connsiteX7" fmla="*/ 132270 w 154494"/>
                    <a:gd name="connsiteY7" fmla="*/ 37587 h 106038"/>
                    <a:gd name="connsiteX8" fmla="*/ 154494 w 154494"/>
                    <a:gd name="connsiteY8" fmla="*/ 26398 h 106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494" h="106038">
                      <a:moveTo>
                        <a:pt x="154341" y="26245"/>
                      </a:moveTo>
                      <a:cubicBezTo>
                        <a:pt x="154341" y="26245"/>
                        <a:pt x="157713" y="169091"/>
                        <a:pt x="120775" y="52454"/>
                      </a:cubicBezTo>
                      <a:cubicBezTo>
                        <a:pt x="120775" y="52454"/>
                        <a:pt x="72802" y="170317"/>
                        <a:pt x="60388" y="56439"/>
                      </a:cubicBezTo>
                      <a:cubicBezTo>
                        <a:pt x="60388" y="56439"/>
                        <a:pt x="8430" y="160355"/>
                        <a:pt x="0" y="48469"/>
                      </a:cubicBezTo>
                      <a:cubicBezTo>
                        <a:pt x="0" y="48469"/>
                        <a:pt x="16400" y="108244"/>
                        <a:pt x="51651" y="40346"/>
                      </a:cubicBezTo>
                      <a:cubicBezTo>
                        <a:pt x="51651" y="40346"/>
                        <a:pt x="65599" y="-3182"/>
                        <a:pt x="74335" y="45250"/>
                      </a:cubicBezTo>
                      <a:cubicBezTo>
                        <a:pt x="83071" y="93683"/>
                        <a:pt x="97019" y="66555"/>
                        <a:pt x="110966" y="20114"/>
                      </a:cubicBezTo>
                      <a:cubicBezTo>
                        <a:pt x="124914" y="-26479"/>
                        <a:pt x="126293" y="20114"/>
                        <a:pt x="132270" y="37587"/>
                      </a:cubicBezTo>
                      <a:cubicBezTo>
                        <a:pt x="138095" y="55059"/>
                        <a:pt x="147291" y="84947"/>
                        <a:pt x="154494" y="26398"/>
                      </a:cubicBezTo>
                      <a:close/>
                    </a:path>
                  </a:pathLst>
                </a:custGeom>
                <a:solidFill>
                  <a:srgbClr val="A4C2E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147" name="Vrije vorm: vorm 2146">
                <a:extLst>
                  <a:ext uri="{FF2B5EF4-FFF2-40B4-BE49-F238E27FC236}">
                    <a16:creationId xmlns:a16="http://schemas.microsoft.com/office/drawing/2014/main" id="{795846FD-D4E5-B500-C9B0-E29598BB3A81}"/>
                  </a:ext>
                </a:extLst>
              </p:cNvPr>
              <p:cNvSpPr/>
              <p:nvPr/>
            </p:nvSpPr>
            <p:spPr>
              <a:xfrm>
                <a:off x="676593" y="6024145"/>
                <a:ext cx="219173" cy="90454"/>
              </a:xfrm>
              <a:custGeom>
                <a:avLst/>
                <a:gdLst>
                  <a:gd name="connsiteX0" fmla="*/ 219020 w 219173"/>
                  <a:gd name="connsiteY0" fmla="*/ 90301 h 90454"/>
                  <a:gd name="connsiteX1" fmla="*/ 151582 w 219173"/>
                  <a:gd name="connsiteY1" fmla="*/ 19797 h 90454"/>
                  <a:gd name="connsiteX2" fmla="*/ 146678 w 219173"/>
                  <a:gd name="connsiteY2" fmla="*/ 21943 h 90454"/>
                  <a:gd name="connsiteX3" fmla="*/ 139167 w 219173"/>
                  <a:gd name="connsiteY3" fmla="*/ 30833 h 90454"/>
                  <a:gd name="connsiteX4" fmla="*/ 132424 w 219173"/>
                  <a:gd name="connsiteY4" fmla="*/ 37423 h 90454"/>
                  <a:gd name="connsiteX5" fmla="*/ 114951 w 219173"/>
                  <a:gd name="connsiteY5" fmla="*/ 41868 h 90454"/>
                  <a:gd name="connsiteX6" fmla="*/ 108207 w 219173"/>
                  <a:gd name="connsiteY6" fmla="*/ 39722 h 90454"/>
                  <a:gd name="connsiteX7" fmla="*/ 95793 w 219173"/>
                  <a:gd name="connsiteY7" fmla="*/ 41868 h 90454"/>
                  <a:gd name="connsiteX8" fmla="*/ 84911 w 219173"/>
                  <a:gd name="connsiteY8" fmla="*/ 26388 h 90454"/>
                  <a:gd name="connsiteX9" fmla="*/ 78167 w 219173"/>
                  <a:gd name="connsiteY9" fmla="*/ 14280 h 90454"/>
                  <a:gd name="connsiteX10" fmla="*/ 69890 w 219173"/>
                  <a:gd name="connsiteY10" fmla="*/ 14280 h 90454"/>
                  <a:gd name="connsiteX11" fmla="*/ 0 w 219173"/>
                  <a:gd name="connsiteY11" fmla="*/ 88155 h 90454"/>
                  <a:gd name="connsiteX12" fmla="*/ 219173 w 219173"/>
                  <a:gd name="connsiteY12" fmla="*/ 90454 h 9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173" h="90454">
                    <a:moveTo>
                      <a:pt x="219020" y="90301"/>
                    </a:moveTo>
                    <a:cubicBezTo>
                      <a:pt x="219020" y="90301"/>
                      <a:pt x="163997" y="59341"/>
                      <a:pt x="151582" y="19797"/>
                    </a:cubicBezTo>
                    <a:cubicBezTo>
                      <a:pt x="151582" y="19797"/>
                      <a:pt x="149130" y="5390"/>
                      <a:pt x="146678" y="21943"/>
                    </a:cubicBezTo>
                    <a:cubicBezTo>
                      <a:pt x="144225" y="38496"/>
                      <a:pt x="141620" y="45087"/>
                      <a:pt x="139167" y="30833"/>
                    </a:cubicBezTo>
                    <a:cubicBezTo>
                      <a:pt x="136715" y="16425"/>
                      <a:pt x="135029" y="28687"/>
                      <a:pt x="132424" y="37423"/>
                    </a:cubicBezTo>
                    <a:cubicBezTo>
                      <a:pt x="129971" y="46313"/>
                      <a:pt x="117403" y="68230"/>
                      <a:pt x="114951" y="41868"/>
                    </a:cubicBezTo>
                    <a:cubicBezTo>
                      <a:pt x="114951" y="41868"/>
                      <a:pt x="112499" y="23169"/>
                      <a:pt x="108207" y="39722"/>
                    </a:cubicBezTo>
                    <a:cubicBezTo>
                      <a:pt x="104069" y="56275"/>
                      <a:pt x="97325" y="53976"/>
                      <a:pt x="95793" y="41868"/>
                    </a:cubicBezTo>
                    <a:cubicBezTo>
                      <a:pt x="94107" y="29760"/>
                      <a:pt x="90735" y="5390"/>
                      <a:pt x="84911" y="26388"/>
                    </a:cubicBezTo>
                    <a:cubicBezTo>
                      <a:pt x="79086" y="47386"/>
                      <a:pt x="79086" y="24242"/>
                      <a:pt x="78167" y="14280"/>
                    </a:cubicBezTo>
                    <a:cubicBezTo>
                      <a:pt x="77247" y="4471"/>
                      <a:pt x="75714" y="-12236"/>
                      <a:pt x="69890" y="14280"/>
                    </a:cubicBezTo>
                    <a:cubicBezTo>
                      <a:pt x="69890" y="14280"/>
                      <a:pt x="50732" y="89381"/>
                      <a:pt x="0" y="88155"/>
                    </a:cubicBezTo>
                    <a:lnTo>
                      <a:pt x="219173" y="90454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F9F9F9"/>
                  </a:gs>
                  <a:gs pos="100000">
                    <a:srgbClr val="F3F3F3"/>
                  </a:gs>
                </a:gsLst>
                <a:lin ang="1598637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148" name="!!huis6">
            <a:extLst>
              <a:ext uri="{FF2B5EF4-FFF2-40B4-BE49-F238E27FC236}">
                <a16:creationId xmlns:a16="http://schemas.microsoft.com/office/drawing/2014/main" id="{CE93E3A5-854F-59E2-020E-87DAE0BF2CB2}"/>
              </a:ext>
            </a:extLst>
          </p:cNvPr>
          <p:cNvGrpSpPr/>
          <p:nvPr/>
        </p:nvGrpSpPr>
        <p:grpSpPr>
          <a:xfrm>
            <a:off x="1948718" y="4559966"/>
            <a:ext cx="1601007" cy="1387126"/>
            <a:chOff x="1948718" y="4559966"/>
            <a:chExt cx="1601007" cy="1387126"/>
          </a:xfrm>
        </p:grpSpPr>
        <p:sp>
          <p:nvSpPr>
            <p:cNvPr id="2149" name="Vrije vorm: vorm 2148">
              <a:extLst>
                <a:ext uri="{FF2B5EF4-FFF2-40B4-BE49-F238E27FC236}">
                  <a16:creationId xmlns:a16="http://schemas.microsoft.com/office/drawing/2014/main" id="{3B2DC3D3-4EBC-4A5E-D577-084D374979E4}"/>
                </a:ext>
              </a:extLst>
            </p:cNvPr>
            <p:cNvSpPr/>
            <p:nvPr/>
          </p:nvSpPr>
          <p:spPr>
            <a:xfrm>
              <a:off x="3268763" y="4847969"/>
              <a:ext cx="280963" cy="521264"/>
            </a:xfrm>
            <a:custGeom>
              <a:avLst/>
              <a:gdLst>
                <a:gd name="connsiteX0" fmla="*/ 17219 w 280963"/>
                <a:gd name="connsiteY0" fmla="*/ 5080 h 521264"/>
                <a:gd name="connsiteX1" fmla="*/ 77454 w 280963"/>
                <a:gd name="connsiteY1" fmla="*/ 44930 h 521264"/>
                <a:gd name="connsiteX2" fmla="*/ 121288 w 280963"/>
                <a:gd name="connsiteY2" fmla="*/ 160341 h 521264"/>
                <a:gd name="connsiteX3" fmla="*/ 181369 w 280963"/>
                <a:gd name="connsiteY3" fmla="*/ 330928 h 521264"/>
                <a:gd name="connsiteX4" fmla="*/ 230722 w 280963"/>
                <a:gd name="connsiteY4" fmla="*/ 413540 h 521264"/>
                <a:gd name="connsiteX5" fmla="*/ 274403 w 280963"/>
                <a:gd name="connsiteY5" fmla="*/ 501516 h 521264"/>
                <a:gd name="connsiteX6" fmla="*/ 186581 w 280963"/>
                <a:gd name="connsiteY6" fmla="*/ 495998 h 521264"/>
                <a:gd name="connsiteX7" fmla="*/ 17219 w 280963"/>
                <a:gd name="connsiteY7" fmla="*/ 4927 h 52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963" h="521264">
                  <a:moveTo>
                    <a:pt x="17219" y="5080"/>
                  </a:moveTo>
                  <a:cubicBezTo>
                    <a:pt x="17219" y="5080"/>
                    <a:pt x="61207" y="-20975"/>
                    <a:pt x="77454" y="44930"/>
                  </a:cubicBezTo>
                  <a:cubicBezTo>
                    <a:pt x="93853" y="110988"/>
                    <a:pt x="61054" y="110835"/>
                    <a:pt x="121288" y="160341"/>
                  </a:cubicBezTo>
                  <a:cubicBezTo>
                    <a:pt x="181676" y="209846"/>
                    <a:pt x="143052" y="319893"/>
                    <a:pt x="181369" y="330928"/>
                  </a:cubicBezTo>
                  <a:cubicBezTo>
                    <a:pt x="219993" y="341964"/>
                    <a:pt x="193324" y="345948"/>
                    <a:pt x="230722" y="413540"/>
                  </a:cubicBezTo>
                  <a:cubicBezTo>
                    <a:pt x="258003" y="463199"/>
                    <a:pt x="296474" y="479598"/>
                    <a:pt x="274403" y="501516"/>
                  </a:cubicBezTo>
                  <a:cubicBezTo>
                    <a:pt x="252333" y="523586"/>
                    <a:pt x="203133" y="533855"/>
                    <a:pt x="186581" y="495998"/>
                  </a:cubicBezTo>
                  <a:cubicBezTo>
                    <a:pt x="144432" y="400665"/>
                    <a:pt x="-59874" y="36653"/>
                    <a:pt x="17219" y="492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50" name="Vrije vorm: vorm 2149">
              <a:extLst>
                <a:ext uri="{FF2B5EF4-FFF2-40B4-BE49-F238E27FC236}">
                  <a16:creationId xmlns:a16="http://schemas.microsoft.com/office/drawing/2014/main" id="{B4A36936-4345-6743-75D9-5414DD2E0B2E}"/>
                </a:ext>
              </a:extLst>
            </p:cNvPr>
            <p:cNvSpPr/>
            <p:nvPr/>
          </p:nvSpPr>
          <p:spPr>
            <a:xfrm rot="-5392200">
              <a:off x="2317400" y="4671761"/>
              <a:ext cx="356194" cy="268065"/>
            </a:xfrm>
            <a:custGeom>
              <a:avLst/>
              <a:gdLst>
                <a:gd name="connsiteX0" fmla="*/ 0 w 356194"/>
                <a:gd name="connsiteY0" fmla="*/ 0 h 268065"/>
                <a:gd name="connsiteX1" fmla="*/ 356195 w 356194"/>
                <a:gd name="connsiteY1" fmla="*/ 0 h 268065"/>
                <a:gd name="connsiteX2" fmla="*/ 356195 w 356194"/>
                <a:gd name="connsiteY2" fmla="*/ 268066 h 268065"/>
                <a:gd name="connsiteX3" fmla="*/ 0 w 356194"/>
                <a:gd name="connsiteY3" fmla="*/ 268066 h 26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194" h="268065">
                  <a:moveTo>
                    <a:pt x="0" y="0"/>
                  </a:moveTo>
                  <a:lnTo>
                    <a:pt x="356195" y="0"/>
                  </a:lnTo>
                  <a:lnTo>
                    <a:pt x="356195" y="268066"/>
                  </a:lnTo>
                  <a:lnTo>
                    <a:pt x="0" y="268066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215922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51" name="Vrije vorm: vorm 2150">
              <a:extLst>
                <a:ext uri="{FF2B5EF4-FFF2-40B4-BE49-F238E27FC236}">
                  <a16:creationId xmlns:a16="http://schemas.microsoft.com/office/drawing/2014/main" id="{9978879F-D431-726C-997D-8E469301FEA7}"/>
                </a:ext>
              </a:extLst>
            </p:cNvPr>
            <p:cNvSpPr/>
            <p:nvPr/>
          </p:nvSpPr>
          <p:spPr>
            <a:xfrm rot="-5392200">
              <a:off x="2428682" y="4479657"/>
              <a:ext cx="141159" cy="329832"/>
            </a:xfrm>
            <a:custGeom>
              <a:avLst/>
              <a:gdLst>
                <a:gd name="connsiteX0" fmla="*/ 0 w 141159"/>
                <a:gd name="connsiteY0" fmla="*/ 0 h 329832"/>
                <a:gd name="connsiteX1" fmla="*/ 141160 w 141159"/>
                <a:gd name="connsiteY1" fmla="*/ 0 h 329832"/>
                <a:gd name="connsiteX2" fmla="*/ 141160 w 141159"/>
                <a:gd name="connsiteY2" fmla="*/ 329833 h 329832"/>
                <a:gd name="connsiteX3" fmla="*/ 0 w 141159"/>
                <a:gd name="connsiteY3" fmla="*/ 329833 h 329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59" h="329832">
                  <a:moveTo>
                    <a:pt x="0" y="0"/>
                  </a:moveTo>
                  <a:lnTo>
                    <a:pt x="141160" y="0"/>
                  </a:lnTo>
                  <a:lnTo>
                    <a:pt x="141160" y="329833"/>
                  </a:lnTo>
                  <a:lnTo>
                    <a:pt x="0" y="329833"/>
                  </a:lnTo>
                  <a:close/>
                </a:path>
              </a:pathLst>
            </a:custGeom>
            <a:gradFill>
              <a:gsLst>
                <a:gs pos="0">
                  <a:srgbClr val="DE0B15"/>
                </a:gs>
                <a:gs pos="41000">
                  <a:srgbClr val="DB0B15"/>
                </a:gs>
                <a:gs pos="67000">
                  <a:srgbClr val="D20F15"/>
                </a:gs>
                <a:gs pos="90000">
                  <a:srgbClr val="C31416"/>
                </a:gs>
                <a:gs pos="100000">
                  <a:srgbClr val="BA1817"/>
                </a:gs>
              </a:gsLst>
              <a:lin ang="134994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52" name="Vrije vorm: vorm 2151">
              <a:extLst>
                <a:ext uri="{FF2B5EF4-FFF2-40B4-BE49-F238E27FC236}">
                  <a16:creationId xmlns:a16="http://schemas.microsoft.com/office/drawing/2014/main" id="{251A2953-6EFC-47B6-ACD4-CB11902FBB74}"/>
                </a:ext>
              </a:extLst>
            </p:cNvPr>
            <p:cNvSpPr/>
            <p:nvPr/>
          </p:nvSpPr>
          <p:spPr>
            <a:xfrm>
              <a:off x="3043666" y="4972138"/>
              <a:ext cx="381637" cy="932636"/>
            </a:xfrm>
            <a:custGeom>
              <a:avLst/>
              <a:gdLst>
                <a:gd name="connsiteX0" fmla="*/ 380564 w 381637"/>
                <a:gd name="connsiteY0" fmla="*/ 850792 h 932636"/>
                <a:gd name="connsiteX1" fmla="*/ 381637 w 381637"/>
                <a:gd name="connsiteY1" fmla="*/ 368304 h 932636"/>
                <a:gd name="connsiteX2" fmla="*/ 226377 w 381637"/>
                <a:gd name="connsiteY2" fmla="*/ 0 h 932636"/>
                <a:gd name="connsiteX3" fmla="*/ 0 w 381637"/>
                <a:gd name="connsiteY3" fmla="*/ 454440 h 932636"/>
                <a:gd name="connsiteX4" fmla="*/ 3065 w 381637"/>
                <a:gd name="connsiteY4" fmla="*/ 932637 h 932636"/>
                <a:gd name="connsiteX5" fmla="*/ 380718 w 381637"/>
                <a:gd name="connsiteY5" fmla="*/ 850792 h 93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637" h="932636">
                  <a:moveTo>
                    <a:pt x="380564" y="850792"/>
                  </a:moveTo>
                  <a:cubicBezTo>
                    <a:pt x="376273" y="835465"/>
                    <a:pt x="381637" y="368304"/>
                    <a:pt x="381637" y="368304"/>
                  </a:cubicBezTo>
                  <a:lnTo>
                    <a:pt x="226377" y="0"/>
                  </a:lnTo>
                  <a:lnTo>
                    <a:pt x="0" y="454440"/>
                  </a:lnTo>
                  <a:lnTo>
                    <a:pt x="3065" y="932637"/>
                  </a:lnTo>
                  <a:lnTo>
                    <a:pt x="380718" y="850792"/>
                  </a:lnTo>
                  <a:close/>
                </a:path>
              </a:pathLst>
            </a:custGeom>
            <a:gradFill>
              <a:gsLst>
                <a:gs pos="0">
                  <a:srgbClr val="C05831"/>
                </a:gs>
                <a:gs pos="50000">
                  <a:srgbClr val="AE4F25"/>
                </a:gs>
                <a:gs pos="100000">
                  <a:srgbClr val="9D471A"/>
                </a:gs>
              </a:gsLst>
              <a:lin ang="161304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53" name="Vrije vorm: vorm 2152">
              <a:extLst>
                <a:ext uri="{FF2B5EF4-FFF2-40B4-BE49-F238E27FC236}">
                  <a16:creationId xmlns:a16="http://schemas.microsoft.com/office/drawing/2014/main" id="{A9342AC2-7408-E2E0-9120-C7E18B110612}"/>
                </a:ext>
              </a:extLst>
            </p:cNvPr>
            <p:cNvSpPr/>
            <p:nvPr/>
          </p:nvSpPr>
          <p:spPr>
            <a:xfrm>
              <a:off x="3221916" y="4972138"/>
              <a:ext cx="203233" cy="530154"/>
            </a:xfrm>
            <a:custGeom>
              <a:avLst/>
              <a:gdLst>
                <a:gd name="connsiteX0" fmla="*/ 0 w 203233"/>
                <a:gd name="connsiteY0" fmla="*/ 96099 h 530154"/>
                <a:gd name="connsiteX1" fmla="*/ 202007 w 203233"/>
                <a:gd name="connsiteY1" fmla="*/ 530155 h 530154"/>
                <a:gd name="connsiteX2" fmla="*/ 203234 w 203233"/>
                <a:gd name="connsiteY2" fmla="*/ 368304 h 530154"/>
                <a:gd name="connsiteX3" fmla="*/ 47973 w 203233"/>
                <a:gd name="connsiteY3" fmla="*/ 0 h 530154"/>
                <a:gd name="connsiteX4" fmla="*/ 0 w 203233"/>
                <a:gd name="connsiteY4" fmla="*/ 96099 h 53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233" h="530154">
                  <a:moveTo>
                    <a:pt x="0" y="96099"/>
                  </a:moveTo>
                  <a:lnTo>
                    <a:pt x="202007" y="530155"/>
                  </a:lnTo>
                  <a:cubicBezTo>
                    <a:pt x="202774" y="436508"/>
                    <a:pt x="203234" y="368304"/>
                    <a:pt x="203234" y="368304"/>
                  </a:cubicBezTo>
                  <a:lnTo>
                    <a:pt x="47973" y="0"/>
                  </a:lnTo>
                  <a:lnTo>
                    <a:pt x="0" y="96099"/>
                  </a:lnTo>
                  <a:close/>
                </a:path>
              </a:pathLst>
            </a:custGeom>
            <a:solidFill>
              <a:srgbClr val="7D4E24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54" name="Vrije vorm: vorm 2153">
              <a:extLst>
                <a:ext uri="{FF2B5EF4-FFF2-40B4-BE49-F238E27FC236}">
                  <a16:creationId xmlns:a16="http://schemas.microsoft.com/office/drawing/2014/main" id="{A2B3BA28-B90D-CD35-F732-F5E30709BF22}"/>
                </a:ext>
              </a:extLst>
            </p:cNvPr>
            <p:cNvSpPr/>
            <p:nvPr/>
          </p:nvSpPr>
          <p:spPr>
            <a:xfrm>
              <a:off x="2037614" y="5405274"/>
              <a:ext cx="1009270" cy="501646"/>
            </a:xfrm>
            <a:custGeom>
              <a:avLst/>
              <a:gdLst>
                <a:gd name="connsiteX0" fmla="*/ 1008198 w 1009270"/>
                <a:gd name="connsiteY0" fmla="*/ 501647 h 501646"/>
                <a:gd name="connsiteX1" fmla="*/ 1009270 w 1009270"/>
                <a:gd name="connsiteY1" fmla="*/ 2146 h 501646"/>
                <a:gd name="connsiteX2" fmla="*/ 1073 w 1009270"/>
                <a:gd name="connsiteY2" fmla="*/ 0 h 501646"/>
                <a:gd name="connsiteX3" fmla="*/ 0 w 1009270"/>
                <a:gd name="connsiteY3" fmla="*/ 501647 h 501646"/>
                <a:gd name="connsiteX4" fmla="*/ 1008198 w 1009270"/>
                <a:gd name="connsiteY4" fmla="*/ 501647 h 50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270" h="501646">
                  <a:moveTo>
                    <a:pt x="1008198" y="501647"/>
                  </a:moveTo>
                  <a:lnTo>
                    <a:pt x="1009270" y="2146"/>
                  </a:lnTo>
                  <a:lnTo>
                    <a:pt x="1073" y="0"/>
                  </a:lnTo>
                  <a:lnTo>
                    <a:pt x="0" y="501647"/>
                  </a:lnTo>
                  <a:lnTo>
                    <a:pt x="1008198" y="501647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161304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155" name="Graphic 1454">
              <a:extLst>
                <a:ext uri="{FF2B5EF4-FFF2-40B4-BE49-F238E27FC236}">
                  <a16:creationId xmlns:a16="http://schemas.microsoft.com/office/drawing/2014/main" id="{F329F0A4-10BF-F824-3833-F26ED9D23739}"/>
                </a:ext>
              </a:extLst>
            </p:cNvPr>
            <p:cNvGrpSpPr/>
            <p:nvPr/>
          </p:nvGrpSpPr>
          <p:grpSpPr>
            <a:xfrm>
              <a:off x="2040373" y="5396231"/>
              <a:ext cx="1004825" cy="519885"/>
              <a:chOff x="2040373" y="5396231"/>
              <a:chExt cx="1004825" cy="519885"/>
            </a:xfrm>
          </p:grpSpPr>
          <p:sp>
            <p:nvSpPr>
              <p:cNvPr id="2156" name="Vrije vorm: vorm 2155">
                <a:extLst>
                  <a:ext uri="{FF2B5EF4-FFF2-40B4-BE49-F238E27FC236}">
                    <a16:creationId xmlns:a16="http://schemas.microsoft.com/office/drawing/2014/main" id="{6AF27774-90CD-879B-93B7-4CE293121BF2}"/>
                  </a:ext>
                </a:extLst>
              </p:cNvPr>
              <p:cNvSpPr/>
              <p:nvPr/>
            </p:nvSpPr>
            <p:spPr>
              <a:xfrm>
                <a:off x="2040526" y="5730509"/>
                <a:ext cx="1002373" cy="18545"/>
              </a:xfrm>
              <a:custGeom>
                <a:avLst/>
                <a:gdLst>
                  <a:gd name="connsiteX0" fmla="*/ 0 w 1002373"/>
                  <a:gd name="connsiteY0" fmla="*/ 0 h 18545"/>
                  <a:gd name="connsiteX1" fmla="*/ 0 w 1002373"/>
                  <a:gd name="connsiteY1" fmla="*/ 18545 h 18545"/>
                  <a:gd name="connsiteX2" fmla="*/ 1002220 w 1002373"/>
                  <a:gd name="connsiteY2" fmla="*/ 18545 h 18545"/>
                  <a:gd name="connsiteX3" fmla="*/ 1002373 w 1002373"/>
                  <a:gd name="connsiteY3" fmla="*/ 0 h 18545"/>
                  <a:gd name="connsiteX4" fmla="*/ 0 w 1002373"/>
                  <a:gd name="connsiteY4" fmla="*/ 0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373" h="18545">
                    <a:moveTo>
                      <a:pt x="0" y="0"/>
                    </a:moveTo>
                    <a:lnTo>
                      <a:pt x="0" y="18545"/>
                    </a:lnTo>
                    <a:lnTo>
                      <a:pt x="1002220" y="18545"/>
                    </a:lnTo>
                    <a:lnTo>
                      <a:pt x="1002373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9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57" name="Vrije vorm: vorm 2156">
                <a:extLst>
                  <a:ext uri="{FF2B5EF4-FFF2-40B4-BE49-F238E27FC236}">
                    <a16:creationId xmlns:a16="http://schemas.microsoft.com/office/drawing/2014/main" id="{C0A1C50A-C808-F7E6-113A-B3CB63EA0356}"/>
                  </a:ext>
                </a:extLst>
              </p:cNvPr>
              <p:cNvSpPr/>
              <p:nvPr/>
            </p:nvSpPr>
            <p:spPr>
              <a:xfrm>
                <a:off x="2040526" y="5786299"/>
                <a:ext cx="1001913" cy="18545"/>
              </a:xfrm>
              <a:custGeom>
                <a:avLst/>
                <a:gdLst>
                  <a:gd name="connsiteX0" fmla="*/ 0 w 1001913"/>
                  <a:gd name="connsiteY0" fmla="*/ 0 h 18545"/>
                  <a:gd name="connsiteX1" fmla="*/ 1001913 w 1001913"/>
                  <a:gd name="connsiteY1" fmla="*/ 0 h 18545"/>
                  <a:gd name="connsiteX2" fmla="*/ 1001913 w 1001913"/>
                  <a:gd name="connsiteY2" fmla="*/ 18546 h 18545"/>
                  <a:gd name="connsiteX3" fmla="*/ 0 w 1001913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1913" h="18545">
                    <a:moveTo>
                      <a:pt x="0" y="0"/>
                    </a:moveTo>
                    <a:lnTo>
                      <a:pt x="1001913" y="0"/>
                    </a:lnTo>
                    <a:lnTo>
                      <a:pt x="1001913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58" name="Vrije vorm: vorm 2157">
                <a:extLst>
                  <a:ext uri="{FF2B5EF4-FFF2-40B4-BE49-F238E27FC236}">
                    <a16:creationId xmlns:a16="http://schemas.microsoft.com/office/drawing/2014/main" id="{20DC5100-9082-EE23-E2DF-77C49BB9A393}"/>
                  </a:ext>
                </a:extLst>
              </p:cNvPr>
              <p:cNvSpPr/>
              <p:nvPr/>
            </p:nvSpPr>
            <p:spPr>
              <a:xfrm>
                <a:off x="2040526" y="5674873"/>
                <a:ext cx="1002986" cy="18545"/>
              </a:xfrm>
              <a:custGeom>
                <a:avLst/>
                <a:gdLst>
                  <a:gd name="connsiteX0" fmla="*/ 0 w 1002986"/>
                  <a:gd name="connsiteY0" fmla="*/ 0 h 18545"/>
                  <a:gd name="connsiteX1" fmla="*/ 0 w 1002986"/>
                  <a:gd name="connsiteY1" fmla="*/ 18546 h 18545"/>
                  <a:gd name="connsiteX2" fmla="*/ 1002680 w 1002986"/>
                  <a:gd name="connsiteY2" fmla="*/ 18546 h 18545"/>
                  <a:gd name="connsiteX3" fmla="*/ 1002986 w 1002986"/>
                  <a:gd name="connsiteY3" fmla="*/ 0 h 18545"/>
                  <a:gd name="connsiteX4" fmla="*/ 0 w 1002986"/>
                  <a:gd name="connsiteY4" fmla="*/ 0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986" h="18545">
                    <a:moveTo>
                      <a:pt x="0" y="0"/>
                    </a:moveTo>
                    <a:lnTo>
                      <a:pt x="0" y="18546"/>
                    </a:lnTo>
                    <a:lnTo>
                      <a:pt x="1002680" y="18546"/>
                    </a:lnTo>
                    <a:lnTo>
                      <a:pt x="1002986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59" name="Vrije vorm: vorm 2158">
                <a:extLst>
                  <a:ext uri="{FF2B5EF4-FFF2-40B4-BE49-F238E27FC236}">
                    <a16:creationId xmlns:a16="http://schemas.microsoft.com/office/drawing/2014/main" id="{51D9F223-8F92-C82B-8328-AB72B1F1C7E5}"/>
                  </a:ext>
                </a:extLst>
              </p:cNvPr>
              <p:cNvSpPr/>
              <p:nvPr/>
            </p:nvSpPr>
            <p:spPr>
              <a:xfrm>
                <a:off x="2040526" y="5841935"/>
                <a:ext cx="1001606" cy="18545"/>
              </a:xfrm>
              <a:custGeom>
                <a:avLst/>
                <a:gdLst>
                  <a:gd name="connsiteX0" fmla="*/ 0 w 1001606"/>
                  <a:gd name="connsiteY0" fmla="*/ 0 h 18545"/>
                  <a:gd name="connsiteX1" fmla="*/ 1001607 w 1001606"/>
                  <a:gd name="connsiteY1" fmla="*/ 0 h 18545"/>
                  <a:gd name="connsiteX2" fmla="*/ 1001607 w 1001606"/>
                  <a:gd name="connsiteY2" fmla="*/ 18545 h 18545"/>
                  <a:gd name="connsiteX3" fmla="*/ 0 w 1001606"/>
                  <a:gd name="connsiteY3" fmla="*/ 18545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1606" h="18545">
                    <a:moveTo>
                      <a:pt x="0" y="0"/>
                    </a:moveTo>
                    <a:lnTo>
                      <a:pt x="1001607" y="0"/>
                    </a:lnTo>
                    <a:lnTo>
                      <a:pt x="1001607" y="18545"/>
                    </a:lnTo>
                    <a:lnTo>
                      <a:pt x="0" y="18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0" name="Vrije vorm: vorm 2159">
                <a:extLst>
                  <a:ext uri="{FF2B5EF4-FFF2-40B4-BE49-F238E27FC236}">
                    <a16:creationId xmlns:a16="http://schemas.microsoft.com/office/drawing/2014/main" id="{58DA2EA6-7EA9-9A9C-6ABD-9CEFD02A8DE9}"/>
                  </a:ext>
                </a:extLst>
              </p:cNvPr>
              <p:cNvSpPr/>
              <p:nvPr/>
            </p:nvSpPr>
            <p:spPr>
              <a:xfrm>
                <a:off x="2040526" y="5897571"/>
                <a:ext cx="1001147" cy="18545"/>
              </a:xfrm>
              <a:custGeom>
                <a:avLst/>
                <a:gdLst>
                  <a:gd name="connsiteX0" fmla="*/ 0 w 1001147"/>
                  <a:gd name="connsiteY0" fmla="*/ 0 h 18545"/>
                  <a:gd name="connsiteX1" fmla="*/ 1001147 w 1001147"/>
                  <a:gd name="connsiteY1" fmla="*/ 0 h 18545"/>
                  <a:gd name="connsiteX2" fmla="*/ 1001147 w 1001147"/>
                  <a:gd name="connsiteY2" fmla="*/ 18546 h 18545"/>
                  <a:gd name="connsiteX3" fmla="*/ 0 w 1001147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1147" h="18545">
                    <a:moveTo>
                      <a:pt x="0" y="0"/>
                    </a:moveTo>
                    <a:lnTo>
                      <a:pt x="1001147" y="0"/>
                    </a:lnTo>
                    <a:lnTo>
                      <a:pt x="1001147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1" name="Vrije vorm: vorm 2160">
                <a:extLst>
                  <a:ext uri="{FF2B5EF4-FFF2-40B4-BE49-F238E27FC236}">
                    <a16:creationId xmlns:a16="http://schemas.microsoft.com/office/drawing/2014/main" id="{C28C1CCB-89E8-99BF-A2C9-79679E422083}"/>
                  </a:ext>
                </a:extLst>
              </p:cNvPr>
              <p:cNvSpPr/>
              <p:nvPr/>
            </p:nvSpPr>
            <p:spPr>
              <a:xfrm>
                <a:off x="2040373" y="5452021"/>
                <a:ext cx="1004519" cy="18545"/>
              </a:xfrm>
              <a:custGeom>
                <a:avLst/>
                <a:gdLst>
                  <a:gd name="connsiteX0" fmla="*/ 0 w 1004519"/>
                  <a:gd name="connsiteY0" fmla="*/ 0 h 18545"/>
                  <a:gd name="connsiteX1" fmla="*/ 1004519 w 1004519"/>
                  <a:gd name="connsiteY1" fmla="*/ 0 h 18545"/>
                  <a:gd name="connsiteX2" fmla="*/ 1004519 w 1004519"/>
                  <a:gd name="connsiteY2" fmla="*/ 18546 h 18545"/>
                  <a:gd name="connsiteX3" fmla="*/ 0 w 1004519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4519" h="18545">
                    <a:moveTo>
                      <a:pt x="0" y="0"/>
                    </a:moveTo>
                    <a:lnTo>
                      <a:pt x="1004519" y="0"/>
                    </a:lnTo>
                    <a:lnTo>
                      <a:pt x="1004519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2" name="Vrije vorm: vorm 2161">
                <a:extLst>
                  <a:ext uri="{FF2B5EF4-FFF2-40B4-BE49-F238E27FC236}">
                    <a16:creationId xmlns:a16="http://schemas.microsoft.com/office/drawing/2014/main" id="{66FFBB02-4F65-C922-774B-1387737C3B40}"/>
                  </a:ext>
                </a:extLst>
              </p:cNvPr>
              <p:cNvSpPr/>
              <p:nvPr/>
            </p:nvSpPr>
            <p:spPr>
              <a:xfrm>
                <a:off x="2040373" y="5396231"/>
                <a:ext cx="1004825" cy="18545"/>
              </a:xfrm>
              <a:custGeom>
                <a:avLst/>
                <a:gdLst>
                  <a:gd name="connsiteX0" fmla="*/ 0 w 1004825"/>
                  <a:gd name="connsiteY0" fmla="*/ 0 h 18545"/>
                  <a:gd name="connsiteX1" fmla="*/ 1004826 w 1004825"/>
                  <a:gd name="connsiteY1" fmla="*/ 0 h 18545"/>
                  <a:gd name="connsiteX2" fmla="*/ 1004826 w 1004825"/>
                  <a:gd name="connsiteY2" fmla="*/ 18546 h 18545"/>
                  <a:gd name="connsiteX3" fmla="*/ 0 w 1004825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4825" h="18545">
                    <a:moveTo>
                      <a:pt x="0" y="0"/>
                    </a:moveTo>
                    <a:lnTo>
                      <a:pt x="1004826" y="0"/>
                    </a:lnTo>
                    <a:lnTo>
                      <a:pt x="1004826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7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3" name="Vrije vorm: vorm 2162">
                <a:extLst>
                  <a:ext uri="{FF2B5EF4-FFF2-40B4-BE49-F238E27FC236}">
                    <a16:creationId xmlns:a16="http://schemas.microsoft.com/office/drawing/2014/main" id="{2E8CB338-03C6-06E7-592F-8FBECEFCF6AD}"/>
                  </a:ext>
                </a:extLst>
              </p:cNvPr>
              <p:cNvSpPr/>
              <p:nvPr/>
            </p:nvSpPr>
            <p:spPr>
              <a:xfrm>
                <a:off x="2040373" y="5507657"/>
                <a:ext cx="1004059" cy="18545"/>
              </a:xfrm>
              <a:custGeom>
                <a:avLst/>
                <a:gdLst>
                  <a:gd name="connsiteX0" fmla="*/ 0 w 1004059"/>
                  <a:gd name="connsiteY0" fmla="*/ 0 h 18545"/>
                  <a:gd name="connsiteX1" fmla="*/ 0 w 1004059"/>
                  <a:gd name="connsiteY1" fmla="*/ 18546 h 18545"/>
                  <a:gd name="connsiteX2" fmla="*/ 1003906 w 1004059"/>
                  <a:gd name="connsiteY2" fmla="*/ 18546 h 18545"/>
                  <a:gd name="connsiteX3" fmla="*/ 1004059 w 1004059"/>
                  <a:gd name="connsiteY3" fmla="*/ 0 h 18545"/>
                  <a:gd name="connsiteX4" fmla="*/ 0 w 1004059"/>
                  <a:gd name="connsiteY4" fmla="*/ 0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4059" h="18545">
                    <a:moveTo>
                      <a:pt x="0" y="0"/>
                    </a:moveTo>
                    <a:lnTo>
                      <a:pt x="0" y="18546"/>
                    </a:lnTo>
                    <a:lnTo>
                      <a:pt x="1003906" y="18546"/>
                    </a:lnTo>
                    <a:lnTo>
                      <a:pt x="1004059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78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4" name="Vrije vorm: vorm 2163">
                <a:extLst>
                  <a:ext uri="{FF2B5EF4-FFF2-40B4-BE49-F238E27FC236}">
                    <a16:creationId xmlns:a16="http://schemas.microsoft.com/office/drawing/2014/main" id="{1EC1B778-69BC-9FA4-DFB1-0155FDF0A92D}"/>
                  </a:ext>
                </a:extLst>
              </p:cNvPr>
              <p:cNvSpPr/>
              <p:nvPr/>
            </p:nvSpPr>
            <p:spPr>
              <a:xfrm>
                <a:off x="2040373" y="5619083"/>
                <a:ext cx="1003292" cy="18545"/>
              </a:xfrm>
              <a:custGeom>
                <a:avLst/>
                <a:gdLst>
                  <a:gd name="connsiteX0" fmla="*/ 0 w 1003292"/>
                  <a:gd name="connsiteY0" fmla="*/ 0 h 18545"/>
                  <a:gd name="connsiteX1" fmla="*/ 1003293 w 1003292"/>
                  <a:gd name="connsiteY1" fmla="*/ 0 h 18545"/>
                  <a:gd name="connsiteX2" fmla="*/ 1003293 w 1003292"/>
                  <a:gd name="connsiteY2" fmla="*/ 18546 h 18545"/>
                  <a:gd name="connsiteX3" fmla="*/ 0 w 1003292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3292" h="18545">
                    <a:moveTo>
                      <a:pt x="0" y="0"/>
                    </a:moveTo>
                    <a:lnTo>
                      <a:pt x="1003293" y="0"/>
                    </a:lnTo>
                    <a:lnTo>
                      <a:pt x="1003293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5" name="Vrije vorm: vorm 2164">
                <a:extLst>
                  <a:ext uri="{FF2B5EF4-FFF2-40B4-BE49-F238E27FC236}">
                    <a16:creationId xmlns:a16="http://schemas.microsoft.com/office/drawing/2014/main" id="{D89E0C02-771A-DB99-FD1E-A79802CB5F33}"/>
                  </a:ext>
                </a:extLst>
              </p:cNvPr>
              <p:cNvSpPr/>
              <p:nvPr/>
            </p:nvSpPr>
            <p:spPr>
              <a:xfrm>
                <a:off x="2040373" y="5563447"/>
                <a:ext cx="1003599" cy="18545"/>
              </a:xfrm>
              <a:custGeom>
                <a:avLst/>
                <a:gdLst>
                  <a:gd name="connsiteX0" fmla="*/ 0 w 1003599"/>
                  <a:gd name="connsiteY0" fmla="*/ 0 h 18545"/>
                  <a:gd name="connsiteX1" fmla="*/ 1003599 w 1003599"/>
                  <a:gd name="connsiteY1" fmla="*/ 0 h 18545"/>
                  <a:gd name="connsiteX2" fmla="*/ 1003599 w 1003599"/>
                  <a:gd name="connsiteY2" fmla="*/ 18545 h 18545"/>
                  <a:gd name="connsiteX3" fmla="*/ 0 w 1003599"/>
                  <a:gd name="connsiteY3" fmla="*/ 18545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3599" h="18545">
                    <a:moveTo>
                      <a:pt x="0" y="0"/>
                    </a:moveTo>
                    <a:lnTo>
                      <a:pt x="1003599" y="0"/>
                    </a:lnTo>
                    <a:lnTo>
                      <a:pt x="1003599" y="18545"/>
                    </a:lnTo>
                    <a:lnTo>
                      <a:pt x="0" y="18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166" name="Graphic 1454">
              <a:extLst>
                <a:ext uri="{FF2B5EF4-FFF2-40B4-BE49-F238E27FC236}">
                  <a16:creationId xmlns:a16="http://schemas.microsoft.com/office/drawing/2014/main" id="{9379A54A-EA92-782D-0B4A-E3BC65768FEC}"/>
                </a:ext>
              </a:extLst>
            </p:cNvPr>
            <p:cNvGrpSpPr/>
            <p:nvPr/>
          </p:nvGrpSpPr>
          <p:grpSpPr>
            <a:xfrm>
              <a:off x="1948718" y="4872361"/>
              <a:ext cx="1551685" cy="567092"/>
              <a:chOff x="1948718" y="4872361"/>
              <a:chExt cx="1551685" cy="567092"/>
            </a:xfrm>
          </p:grpSpPr>
          <p:sp>
            <p:nvSpPr>
              <p:cNvPr id="2167" name="Vrije vorm: vorm 2166">
                <a:extLst>
                  <a:ext uri="{FF2B5EF4-FFF2-40B4-BE49-F238E27FC236}">
                    <a16:creationId xmlns:a16="http://schemas.microsoft.com/office/drawing/2014/main" id="{44249AAA-6ACD-5575-5B4A-7B2C10974B54}"/>
                  </a:ext>
                </a:extLst>
              </p:cNvPr>
              <p:cNvSpPr/>
              <p:nvPr/>
            </p:nvSpPr>
            <p:spPr>
              <a:xfrm>
                <a:off x="3255789" y="4924165"/>
                <a:ext cx="215648" cy="448922"/>
              </a:xfrm>
              <a:custGeom>
                <a:avLst/>
                <a:gdLst>
                  <a:gd name="connsiteX0" fmla="*/ 0 w 215648"/>
                  <a:gd name="connsiteY0" fmla="*/ 57935 h 448922"/>
                  <a:gd name="connsiteX1" fmla="*/ 163230 w 215648"/>
                  <a:gd name="connsiteY1" fmla="*/ 448769 h 448922"/>
                  <a:gd name="connsiteX2" fmla="*/ 215648 w 215648"/>
                  <a:gd name="connsiteY2" fmla="*/ 448922 h 448922"/>
                  <a:gd name="connsiteX3" fmla="*/ 35711 w 215648"/>
                  <a:gd name="connsiteY3" fmla="*/ 0 h 448922"/>
                  <a:gd name="connsiteX4" fmla="*/ 0 w 215648"/>
                  <a:gd name="connsiteY4" fmla="*/ 57935 h 448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648" h="448922">
                    <a:moveTo>
                      <a:pt x="0" y="57935"/>
                    </a:moveTo>
                    <a:lnTo>
                      <a:pt x="163230" y="448769"/>
                    </a:lnTo>
                    <a:lnTo>
                      <a:pt x="215648" y="448922"/>
                    </a:lnTo>
                    <a:lnTo>
                      <a:pt x="35711" y="0"/>
                    </a:lnTo>
                    <a:lnTo>
                      <a:pt x="0" y="57935"/>
                    </a:lnTo>
                    <a:close/>
                  </a:path>
                </a:pathLst>
              </a:custGeom>
              <a:solidFill>
                <a:srgbClr val="361B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8" name="Vrije vorm: vorm 2167">
                <a:extLst>
                  <a:ext uri="{FF2B5EF4-FFF2-40B4-BE49-F238E27FC236}">
                    <a16:creationId xmlns:a16="http://schemas.microsoft.com/office/drawing/2014/main" id="{F96EF3DC-A3A7-FC33-7E9C-F96607864151}"/>
                  </a:ext>
                </a:extLst>
              </p:cNvPr>
              <p:cNvSpPr/>
              <p:nvPr/>
            </p:nvSpPr>
            <p:spPr>
              <a:xfrm>
                <a:off x="3024507" y="4874506"/>
                <a:ext cx="475897" cy="564946"/>
              </a:xfrm>
              <a:custGeom>
                <a:avLst/>
                <a:gdLst>
                  <a:gd name="connsiteX0" fmla="*/ 266993 w 475897"/>
                  <a:gd name="connsiteY0" fmla="*/ 74488 h 564946"/>
                  <a:gd name="connsiteX1" fmla="*/ 40003 w 475897"/>
                  <a:gd name="connsiteY1" fmla="*/ 561115 h 564946"/>
                  <a:gd name="connsiteX2" fmla="*/ 0 w 475897"/>
                  <a:gd name="connsiteY2" fmla="*/ 564946 h 564946"/>
                  <a:gd name="connsiteX3" fmla="*/ 266533 w 475897"/>
                  <a:gd name="connsiteY3" fmla="*/ 0 h 564946"/>
                  <a:gd name="connsiteX4" fmla="*/ 475897 w 475897"/>
                  <a:gd name="connsiteY4" fmla="*/ 495669 h 564946"/>
                  <a:gd name="connsiteX5" fmla="*/ 446930 w 475897"/>
                  <a:gd name="connsiteY5" fmla="*/ 497509 h 564946"/>
                  <a:gd name="connsiteX6" fmla="*/ 266993 w 475897"/>
                  <a:gd name="connsiteY6" fmla="*/ 74488 h 564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5897" h="564946">
                    <a:moveTo>
                      <a:pt x="266993" y="74488"/>
                    </a:moveTo>
                    <a:lnTo>
                      <a:pt x="40003" y="561115"/>
                    </a:lnTo>
                    <a:lnTo>
                      <a:pt x="0" y="564946"/>
                    </a:lnTo>
                    <a:lnTo>
                      <a:pt x="266533" y="0"/>
                    </a:lnTo>
                    <a:lnTo>
                      <a:pt x="475897" y="495669"/>
                    </a:lnTo>
                    <a:lnTo>
                      <a:pt x="446930" y="497509"/>
                    </a:lnTo>
                    <a:lnTo>
                      <a:pt x="266993" y="74488"/>
                    </a:lnTo>
                    <a:close/>
                  </a:path>
                </a:pathLst>
              </a:custGeom>
              <a:solidFill>
                <a:srgbClr val="741F0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9" name="Vrije vorm: vorm 2168">
                <a:extLst>
                  <a:ext uri="{FF2B5EF4-FFF2-40B4-BE49-F238E27FC236}">
                    <a16:creationId xmlns:a16="http://schemas.microsoft.com/office/drawing/2014/main" id="{A2ED83B6-CFEE-FDD6-9557-3284BC1909AA}"/>
                  </a:ext>
                </a:extLst>
              </p:cNvPr>
              <p:cNvSpPr/>
              <p:nvPr/>
            </p:nvSpPr>
            <p:spPr>
              <a:xfrm>
                <a:off x="1948718" y="4872361"/>
                <a:ext cx="1342321" cy="567092"/>
              </a:xfrm>
              <a:custGeom>
                <a:avLst/>
                <a:gdLst>
                  <a:gd name="connsiteX0" fmla="*/ 308682 w 1342321"/>
                  <a:gd name="connsiteY0" fmla="*/ 0 h 567092"/>
                  <a:gd name="connsiteX1" fmla="*/ 0 w 1342321"/>
                  <a:gd name="connsiteY1" fmla="*/ 564946 h 567092"/>
                  <a:gd name="connsiteX2" fmla="*/ 1075789 w 1342321"/>
                  <a:gd name="connsiteY2" fmla="*/ 567092 h 567092"/>
                  <a:gd name="connsiteX3" fmla="*/ 1342322 w 1342321"/>
                  <a:gd name="connsiteY3" fmla="*/ 2146 h 567092"/>
                  <a:gd name="connsiteX4" fmla="*/ 308682 w 1342321"/>
                  <a:gd name="connsiteY4" fmla="*/ 0 h 567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2321" h="567092">
                    <a:moveTo>
                      <a:pt x="308682" y="0"/>
                    </a:moveTo>
                    <a:lnTo>
                      <a:pt x="0" y="564946"/>
                    </a:lnTo>
                    <a:lnTo>
                      <a:pt x="1075789" y="567092"/>
                    </a:lnTo>
                    <a:lnTo>
                      <a:pt x="1342322" y="2146"/>
                    </a:lnTo>
                    <a:lnTo>
                      <a:pt x="308682" y="0"/>
                    </a:lnTo>
                    <a:close/>
                  </a:path>
                </a:pathLst>
              </a:custGeom>
              <a:gradFill>
                <a:gsLst>
                  <a:gs pos="0">
                    <a:srgbClr val="DE0B15"/>
                  </a:gs>
                  <a:gs pos="41000">
                    <a:srgbClr val="DB0B15"/>
                  </a:gs>
                  <a:gs pos="67000">
                    <a:srgbClr val="D20F15"/>
                  </a:gs>
                  <a:gs pos="90000">
                    <a:srgbClr val="C31416"/>
                  </a:gs>
                  <a:gs pos="100000">
                    <a:srgbClr val="BA1817"/>
                  </a:gs>
                </a:gsLst>
                <a:lin ang="8107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170" name="Vrije vorm: vorm 2169">
              <a:extLst>
                <a:ext uri="{FF2B5EF4-FFF2-40B4-BE49-F238E27FC236}">
                  <a16:creationId xmlns:a16="http://schemas.microsoft.com/office/drawing/2014/main" id="{E9C62EAF-D3D5-41E0-2707-2498E4646071}"/>
                </a:ext>
              </a:extLst>
            </p:cNvPr>
            <p:cNvSpPr/>
            <p:nvPr/>
          </p:nvSpPr>
          <p:spPr>
            <a:xfrm>
              <a:off x="2309663" y="4559966"/>
              <a:ext cx="374322" cy="139813"/>
            </a:xfrm>
            <a:custGeom>
              <a:avLst/>
              <a:gdLst>
                <a:gd name="connsiteX0" fmla="*/ 8891 w 374322"/>
                <a:gd name="connsiteY0" fmla="*/ 99658 h 139813"/>
                <a:gd name="connsiteX1" fmla="*/ 53032 w 374322"/>
                <a:gd name="connsiteY1" fmla="*/ 6318 h 139813"/>
                <a:gd name="connsiteX2" fmla="*/ 184996 w 374322"/>
                <a:gd name="connsiteY2" fmla="*/ 6625 h 139813"/>
                <a:gd name="connsiteX3" fmla="*/ 316960 w 374322"/>
                <a:gd name="connsiteY3" fmla="*/ 1413 h 139813"/>
                <a:gd name="connsiteX4" fmla="*/ 371983 w 374322"/>
                <a:gd name="connsiteY4" fmla="*/ 29155 h 139813"/>
                <a:gd name="connsiteX5" fmla="*/ 371830 w 374322"/>
                <a:gd name="connsiteY5" fmla="*/ 89543 h 139813"/>
                <a:gd name="connsiteX6" fmla="*/ 349759 w 374322"/>
                <a:gd name="connsiteY6" fmla="*/ 116825 h 139813"/>
                <a:gd name="connsiteX7" fmla="*/ 289525 w 374322"/>
                <a:gd name="connsiteY7" fmla="*/ 78201 h 139813"/>
                <a:gd name="connsiteX8" fmla="*/ 179478 w 374322"/>
                <a:gd name="connsiteY8" fmla="*/ 105329 h 139813"/>
                <a:gd name="connsiteX9" fmla="*/ 135490 w 374322"/>
                <a:gd name="connsiteY9" fmla="*/ 99812 h 139813"/>
                <a:gd name="connsiteX10" fmla="*/ 86138 w 374322"/>
                <a:gd name="connsiteY10" fmla="*/ 94141 h 139813"/>
                <a:gd name="connsiteX11" fmla="*/ 9197 w 374322"/>
                <a:gd name="connsiteY11" fmla="*/ 99352 h 13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322" h="139813">
                  <a:moveTo>
                    <a:pt x="8891" y="99658"/>
                  </a:moveTo>
                  <a:cubicBezTo>
                    <a:pt x="8891" y="99658"/>
                    <a:pt x="-29426" y="6165"/>
                    <a:pt x="53032" y="6318"/>
                  </a:cubicBezTo>
                  <a:cubicBezTo>
                    <a:pt x="135490" y="6318"/>
                    <a:pt x="146526" y="6625"/>
                    <a:pt x="184996" y="6625"/>
                  </a:cubicBezTo>
                  <a:cubicBezTo>
                    <a:pt x="223466" y="6625"/>
                    <a:pt x="273125" y="1413"/>
                    <a:pt x="316960" y="1413"/>
                  </a:cubicBezTo>
                  <a:cubicBezTo>
                    <a:pt x="360948" y="1413"/>
                    <a:pt x="371983" y="-9469"/>
                    <a:pt x="371983" y="29155"/>
                  </a:cubicBezTo>
                  <a:cubicBezTo>
                    <a:pt x="371983" y="67625"/>
                    <a:pt x="377347" y="67625"/>
                    <a:pt x="371830" y="89543"/>
                  </a:cubicBezTo>
                  <a:cubicBezTo>
                    <a:pt x="366312" y="111613"/>
                    <a:pt x="377194" y="171848"/>
                    <a:pt x="349759" y="116825"/>
                  </a:cubicBezTo>
                  <a:cubicBezTo>
                    <a:pt x="317879" y="52758"/>
                    <a:pt x="349912" y="72990"/>
                    <a:pt x="289525" y="78201"/>
                  </a:cubicBezTo>
                  <a:cubicBezTo>
                    <a:pt x="228984" y="83565"/>
                    <a:pt x="207066" y="67012"/>
                    <a:pt x="179478" y="105329"/>
                  </a:cubicBezTo>
                  <a:cubicBezTo>
                    <a:pt x="152043" y="143800"/>
                    <a:pt x="151890" y="160353"/>
                    <a:pt x="135490" y="99812"/>
                  </a:cubicBezTo>
                  <a:cubicBezTo>
                    <a:pt x="119091" y="39271"/>
                    <a:pt x="141161" y="50459"/>
                    <a:pt x="86138" y="94141"/>
                  </a:cubicBezTo>
                  <a:cubicBezTo>
                    <a:pt x="30961" y="138129"/>
                    <a:pt x="53185" y="17047"/>
                    <a:pt x="9197" y="9935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608065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1" name="Vrije vorm: vorm 2170">
              <a:extLst>
                <a:ext uri="{FF2B5EF4-FFF2-40B4-BE49-F238E27FC236}">
                  <a16:creationId xmlns:a16="http://schemas.microsoft.com/office/drawing/2014/main" id="{3BFA26EE-157B-6562-3624-D235A0E557E4}"/>
                </a:ext>
              </a:extLst>
            </p:cNvPr>
            <p:cNvSpPr/>
            <p:nvPr/>
          </p:nvSpPr>
          <p:spPr>
            <a:xfrm>
              <a:off x="1962863" y="4810208"/>
              <a:ext cx="1339800" cy="588910"/>
            </a:xfrm>
            <a:custGeom>
              <a:avLst/>
              <a:gdLst>
                <a:gd name="connsiteX0" fmla="*/ 378221 w 1339800"/>
                <a:gd name="connsiteY0" fmla="*/ 1765 h 588910"/>
                <a:gd name="connsiteX1" fmla="*/ 270780 w 1339800"/>
                <a:gd name="connsiteY1" fmla="*/ 52803 h 588910"/>
                <a:gd name="connsiteX2" fmla="*/ 203955 w 1339800"/>
                <a:gd name="connsiteY2" fmla="*/ 206071 h 588910"/>
                <a:gd name="connsiteX3" fmla="*/ 111535 w 1339800"/>
                <a:gd name="connsiteY3" fmla="*/ 349071 h 588910"/>
                <a:gd name="connsiteX4" fmla="*/ 29536 w 1339800"/>
                <a:gd name="connsiteY4" fmla="*/ 481801 h 588910"/>
                <a:gd name="connsiteX5" fmla="*/ 126555 w 1339800"/>
                <a:gd name="connsiteY5" fmla="*/ 553990 h 588910"/>
                <a:gd name="connsiteX6" fmla="*/ 333927 w 1339800"/>
                <a:gd name="connsiteY6" fmla="*/ 584644 h 588910"/>
                <a:gd name="connsiteX7" fmla="*/ 494858 w 1339800"/>
                <a:gd name="connsiteY7" fmla="*/ 549852 h 588910"/>
                <a:gd name="connsiteX8" fmla="*/ 710966 w 1339800"/>
                <a:gd name="connsiteY8" fmla="*/ 587403 h 588910"/>
                <a:gd name="connsiteX9" fmla="*/ 893662 w 1339800"/>
                <a:gd name="connsiteY9" fmla="*/ 555676 h 588910"/>
                <a:gd name="connsiteX10" fmla="*/ 1088006 w 1339800"/>
                <a:gd name="connsiteY10" fmla="*/ 543108 h 588910"/>
                <a:gd name="connsiteX11" fmla="*/ 1267636 w 1339800"/>
                <a:gd name="connsiteY11" fmla="*/ 167908 h 588910"/>
                <a:gd name="connsiteX12" fmla="*/ 1314076 w 1339800"/>
                <a:gd name="connsiteY12" fmla="*/ 38396 h 588910"/>
                <a:gd name="connsiteX13" fmla="*/ 1053214 w 1339800"/>
                <a:gd name="connsiteY13" fmla="*/ 27974 h 588910"/>
                <a:gd name="connsiteX14" fmla="*/ 736255 w 1339800"/>
                <a:gd name="connsiteY14" fmla="*/ 12494 h 588910"/>
                <a:gd name="connsiteX15" fmla="*/ 378374 w 1339800"/>
                <a:gd name="connsiteY15" fmla="*/ 1612 h 5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39800" h="588910">
                  <a:moveTo>
                    <a:pt x="378221" y="1765"/>
                  </a:moveTo>
                  <a:cubicBezTo>
                    <a:pt x="363814" y="-2986"/>
                    <a:pt x="306645" y="-1760"/>
                    <a:pt x="270780" y="52803"/>
                  </a:cubicBezTo>
                  <a:cubicBezTo>
                    <a:pt x="234762" y="107520"/>
                    <a:pt x="275685" y="141546"/>
                    <a:pt x="203955" y="206071"/>
                  </a:cubicBezTo>
                  <a:cubicBezTo>
                    <a:pt x="132226" y="270597"/>
                    <a:pt x="152764" y="272437"/>
                    <a:pt x="111535" y="349071"/>
                  </a:cubicBezTo>
                  <a:cubicBezTo>
                    <a:pt x="73831" y="419267"/>
                    <a:pt x="59883" y="422639"/>
                    <a:pt x="29536" y="481801"/>
                  </a:cubicBezTo>
                  <a:cubicBezTo>
                    <a:pt x="-43113" y="623574"/>
                    <a:pt x="29383" y="578820"/>
                    <a:pt x="126555" y="553990"/>
                  </a:cubicBezTo>
                  <a:cubicBezTo>
                    <a:pt x="223880" y="529314"/>
                    <a:pt x="272466" y="584491"/>
                    <a:pt x="333927" y="584644"/>
                  </a:cubicBezTo>
                  <a:cubicBezTo>
                    <a:pt x="395234" y="584797"/>
                    <a:pt x="397533" y="564719"/>
                    <a:pt x="494858" y="549852"/>
                  </a:cubicBezTo>
                  <a:cubicBezTo>
                    <a:pt x="591877" y="535138"/>
                    <a:pt x="608736" y="577287"/>
                    <a:pt x="710966" y="587403"/>
                  </a:cubicBezTo>
                  <a:cubicBezTo>
                    <a:pt x="788673" y="595219"/>
                    <a:pt x="783922" y="570850"/>
                    <a:pt x="893662" y="555676"/>
                  </a:cubicBezTo>
                  <a:cubicBezTo>
                    <a:pt x="965238" y="546020"/>
                    <a:pt x="1050149" y="630931"/>
                    <a:pt x="1088006" y="543108"/>
                  </a:cubicBezTo>
                  <a:cubicBezTo>
                    <a:pt x="1157283" y="382330"/>
                    <a:pt x="1221502" y="217567"/>
                    <a:pt x="1267636" y="167908"/>
                  </a:cubicBezTo>
                  <a:cubicBezTo>
                    <a:pt x="1313770" y="118249"/>
                    <a:pt x="1375383" y="63532"/>
                    <a:pt x="1314076" y="38396"/>
                  </a:cubicBezTo>
                  <a:cubicBezTo>
                    <a:pt x="1252616" y="13567"/>
                    <a:pt x="1165866" y="23222"/>
                    <a:pt x="1053214" y="27974"/>
                  </a:cubicBezTo>
                  <a:cubicBezTo>
                    <a:pt x="940868" y="32878"/>
                    <a:pt x="864081" y="22609"/>
                    <a:pt x="736255" y="12494"/>
                  </a:cubicBezTo>
                  <a:cubicBezTo>
                    <a:pt x="608583" y="2072"/>
                    <a:pt x="470335" y="31806"/>
                    <a:pt x="378374" y="161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60688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2" name="Vrije vorm: vorm 2171">
              <a:extLst>
                <a:ext uri="{FF2B5EF4-FFF2-40B4-BE49-F238E27FC236}">
                  <a16:creationId xmlns:a16="http://schemas.microsoft.com/office/drawing/2014/main" id="{C03EF93E-7FCD-1C84-608F-F41FF5B4E44A}"/>
                </a:ext>
              </a:extLst>
            </p:cNvPr>
            <p:cNvSpPr/>
            <p:nvPr/>
          </p:nvSpPr>
          <p:spPr>
            <a:xfrm>
              <a:off x="3160609" y="5304424"/>
              <a:ext cx="168441" cy="575675"/>
            </a:xfrm>
            <a:custGeom>
              <a:avLst/>
              <a:gdLst>
                <a:gd name="connsiteX0" fmla="*/ 0 w 168441"/>
                <a:gd name="connsiteY0" fmla="*/ 575675 h 575675"/>
                <a:gd name="connsiteX1" fmla="*/ 168442 w 168441"/>
                <a:gd name="connsiteY1" fmla="*/ 539197 h 575675"/>
                <a:gd name="connsiteX2" fmla="*/ 168442 w 168441"/>
                <a:gd name="connsiteY2" fmla="*/ 0 h 575675"/>
                <a:gd name="connsiteX3" fmla="*/ 0 w 168441"/>
                <a:gd name="connsiteY3" fmla="*/ 60388 h 575675"/>
                <a:gd name="connsiteX4" fmla="*/ 0 w 168441"/>
                <a:gd name="connsiteY4" fmla="*/ 575675 h 57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441" h="575675">
                  <a:moveTo>
                    <a:pt x="0" y="575675"/>
                  </a:moveTo>
                  <a:lnTo>
                    <a:pt x="168442" y="539197"/>
                  </a:lnTo>
                  <a:lnTo>
                    <a:pt x="168442" y="0"/>
                  </a:lnTo>
                  <a:lnTo>
                    <a:pt x="0" y="60388"/>
                  </a:lnTo>
                  <a:lnTo>
                    <a:pt x="0" y="575675"/>
                  </a:lnTo>
                  <a:close/>
                </a:path>
              </a:pathLst>
            </a:custGeom>
            <a:solidFill>
              <a:srgbClr val="882E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3" name="Vrije vorm: vorm 2172">
              <a:extLst>
                <a:ext uri="{FF2B5EF4-FFF2-40B4-BE49-F238E27FC236}">
                  <a16:creationId xmlns:a16="http://schemas.microsoft.com/office/drawing/2014/main" id="{6799C7C2-E3CA-4DB5-66FD-CCF0488E0C56}"/>
                </a:ext>
              </a:extLst>
            </p:cNvPr>
            <p:cNvSpPr/>
            <p:nvPr/>
          </p:nvSpPr>
          <p:spPr>
            <a:xfrm>
              <a:off x="3287975" y="5304424"/>
              <a:ext cx="41075" cy="548086"/>
            </a:xfrm>
            <a:custGeom>
              <a:avLst/>
              <a:gdLst>
                <a:gd name="connsiteX0" fmla="*/ 0 w 41075"/>
                <a:gd name="connsiteY0" fmla="*/ 14714 h 548086"/>
                <a:gd name="connsiteX1" fmla="*/ 0 w 41075"/>
                <a:gd name="connsiteY1" fmla="*/ 548087 h 548086"/>
                <a:gd name="connsiteX2" fmla="*/ 41076 w 41075"/>
                <a:gd name="connsiteY2" fmla="*/ 539197 h 548086"/>
                <a:gd name="connsiteX3" fmla="*/ 41076 w 41075"/>
                <a:gd name="connsiteY3" fmla="*/ 0 h 548086"/>
                <a:gd name="connsiteX4" fmla="*/ 0 w 41075"/>
                <a:gd name="connsiteY4" fmla="*/ 14714 h 54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75" h="548086">
                  <a:moveTo>
                    <a:pt x="0" y="14714"/>
                  </a:moveTo>
                  <a:lnTo>
                    <a:pt x="0" y="548087"/>
                  </a:lnTo>
                  <a:lnTo>
                    <a:pt x="41076" y="539197"/>
                  </a:lnTo>
                  <a:lnTo>
                    <a:pt x="41076" y="0"/>
                  </a:lnTo>
                  <a:lnTo>
                    <a:pt x="0" y="14714"/>
                  </a:lnTo>
                  <a:close/>
                </a:path>
              </a:pathLst>
            </a:custGeom>
            <a:solidFill>
              <a:srgbClr val="552010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4" name="Vrije vorm: vorm 2173">
              <a:extLst>
                <a:ext uri="{FF2B5EF4-FFF2-40B4-BE49-F238E27FC236}">
                  <a16:creationId xmlns:a16="http://schemas.microsoft.com/office/drawing/2014/main" id="{A5C390F2-DCD1-2699-21EB-BE1E83432831}"/>
                </a:ext>
              </a:extLst>
            </p:cNvPr>
            <p:cNvSpPr/>
            <p:nvPr/>
          </p:nvSpPr>
          <p:spPr>
            <a:xfrm>
              <a:off x="2225520" y="5502906"/>
              <a:ext cx="224384" cy="248294"/>
            </a:xfrm>
            <a:custGeom>
              <a:avLst/>
              <a:gdLst>
                <a:gd name="connsiteX0" fmla="*/ 224384 w 224384"/>
                <a:gd name="connsiteY0" fmla="*/ 218254 h 248294"/>
                <a:gd name="connsiteX1" fmla="*/ 211203 w 224384"/>
                <a:gd name="connsiteY1" fmla="*/ 248294 h 248294"/>
                <a:gd name="connsiteX2" fmla="*/ 13181 w 224384"/>
                <a:gd name="connsiteY2" fmla="*/ 248294 h 248294"/>
                <a:gd name="connsiteX3" fmla="*/ 0 w 224384"/>
                <a:gd name="connsiteY3" fmla="*/ 218254 h 248294"/>
                <a:gd name="connsiteX4" fmla="*/ 0 w 224384"/>
                <a:gd name="connsiteY4" fmla="*/ 30041 h 248294"/>
                <a:gd name="connsiteX5" fmla="*/ 13181 w 224384"/>
                <a:gd name="connsiteY5" fmla="*/ 0 h 248294"/>
                <a:gd name="connsiteX6" fmla="*/ 211203 w 224384"/>
                <a:gd name="connsiteY6" fmla="*/ 0 h 248294"/>
                <a:gd name="connsiteX7" fmla="*/ 224384 w 224384"/>
                <a:gd name="connsiteY7" fmla="*/ 30041 h 248294"/>
                <a:gd name="connsiteX8" fmla="*/ 224384 w 224384"/>
                <a:gd name="connsiteY8" fmla="*/ 218254 h 24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384" h="248294">
                  <a:moveTo>
                    <a:pt x="224384" y="218254"/>
                  </a:moveTo>
                  <a:cubicBezTo>
                    <a:pt x="224384" y="234654"/>
                    <a:pt x="218407" y="248294"/>
                    <a:pt x="211203" y="248294"/>
                  </a:cubicBezTo>
                  <a:lnTo>
                    <a:pt x="13181" y="248294"/>
                  </a:lnTo>
                  <a:cubicBezTo>
                    <a:pt x="5824" y="248294"/>
                    <a:pt x="0" y="234807"/>
                    <a:pt x="0" y="218254"/>
                  </a:cubicBezTo>
                  <a:lnTo>
                    <a:pt x="0" y="30041"/>
                  </a:lnTo>
                  <a:cubicBezTo>
                    <a:pt x="0" y="13641"/>
                    <a:pt x="5977" y="0"/>
                    <a:pt x="13181" y="0"/>
                  </a:cubicBezTo>
                  <a:lnTo>
                    <a:pt x="211203" y="0"/>
                  </a:lnTo>
                  <a:cubicBezTo>
                    <a:pt x="218407" y="0"/>
                    <a:pt x="224384" y="13488"/>
                    <a:pt x="224384" y="30041"/>
                  </a:cubicBezTo>
                  <a:lnTo>
                    <a:pt x="224384" y="218254"/>
                  </a:lnTo>
                  <a:close/>
                </a:path>
              </a:pathLst>
            </a:custGeom>
            <a:gradFill>
              <a:gsLst>
                <a:gs pos="0">
                  <a:srgbClr val="FFEF67"/>
                </a:gs>
                <a:gs pos="19000">
                  <a:srgbClr val="FEEC61"/>
                </a:gs>
                <a:gs pos="44000">
                  <a:srgbClr val="FEE551"/>
                </a:gs>
                <a:gs pos="71000">
                  <a:srgbClr val="FEDA37"/>
                </a:gs>
                <a:gs pos="100000">
                  <a:srgbClr val="FECA14"/>
                </a:gs>
                <a:gs pos="100000">
                  <a:srgbClr val="FECA14"/>
                </a:gs>
              </a:gsLst>
              <a:lin ang="17444835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5" name="Vrije vorm: vorm 2174">
              <a:extLst>
                <a:ext uri="{FF2B5EF4-FFF2-40B4-BE49-F238E27FC236}">
                  <a16:creationId xmlns:a16="http://schemas.microsoft.com/office/drawing/2014/main" id="{3C16C70B-F589-DE66-2D8F-E6A2CAFD1819}"/>
                </a:ext>
              </a:extLst>
            </p:cNvPr>
            <p:cNvSpPr/>
            <p:nvPr/>
          </p:nvSpPr>
          <p:spPr>
            <a:xfrm>
              <a:off x="2210960" y="5504439"/>
              <a:ext cx="236799" cy="247068"/>
            </a:xfrm>
            <a:custGeom>
              <a:avLst/>
              <a:gdLst>
                <a:gd name="connsiteX0" fmla="*/ 234194 w 236799"/>
                <a:gd name="connsiteY0" fmla="*/ 232814 h 247068"/>
                <a:gd name="connsiteX1" fmla="*/ 36171 w 236799"/>
                <a:gd name="connsiteY1" fmla="*/ 232814 h 247068"/>
                <a:gd name="connsiteX2" fmla="*/ 22990 w 236799"/>
                <a:gd name="connsiteY2" fmla="*/ 202927 h 247068"/>
                <a:gd name="connsiteX3" fmla="*/ 22990 w 236799"/>
                <a:gd name="connsiteY3" fmla="*/ 14867 h 247068"/>
                <a:gd name="connsiteX4" fmla="*/ 24983 w 236799"/>
                <a:gd name="connsiteY4" fmla="*/ 0 h 247068"/>
                <a:gd name="connsiteX5" fmla="*/ 0 w 236799"/>
                <a:gd name="connsiteY5" fmla="*/ 28814 h 247068"/>
                <a:gd name="connsiteX6" fmla="*/ 0 w 236799"/>
                <a:gd name="connsiteY6" fmla="*/ 217028 h 247068"/>
                <a:gd name="connsiteX7" fmla="*/ 27588 w 236799"/>
                <a:gd name="connsiteY7" fmla="*/ 247068 h 247068"/>
                <a:gd name="connsiteX8" fmla="*/ 225611 w 236799"/>
                <a:gd name="connsiteY8" fmla="*/ 247068 h 247068"/>
                <a:gd name="connsiteX9" fmla="*/ 236799 w 236799"/>
                <a:gd name="connsiteY9" fmla="*/ 231895 h 247068"/>
                <a:gd name="connsiteX10" fmla="*/ 234194 w 236799"/>
                <a:gd name="connsiteY10" fmla="*/ 233121 h 24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799" h="247068">
                  <a:moveTo>
                    <a:pt x="234194" y="232814"/>
                  </a:moveTo>
                  <a:lnTo>
                    <a:pt x="36171" y="232814"/>
                  </a:lnTo>
                  <a:cubicBezTo>
                    <a:pt x="28968" y="232814"/>
                    <a:pt x="22990" y="219327"/>
                    <a:pt x="22990" y="202927"/>
                  </a:cubicBezTo>
                  <a:lnTo>
                    <a:pt x="22990" y="14867"/>
                  </a:lnTo>
                  <a:cubicBezTo>
                    <a:pt x="22990" y="9349"/>
                    <a:pt x="23910" y="4445"/>
                    <a:pt x="24983" y="0"/>
                  </a:cubicBezTo>
                  <a:cubicBezTo>
                    <a:pt x="7817" y="0"/>
                    <a:pt x="0" y="14407"/>
                    <a:pt x="0" y="28814"/>
                  </a:cubicBezTo>
                  <a:lnTo>
                    <a:pt x="0" y="217028"/>
                  </a:lnTo>
                  <a:cubicBezTo>
                    <a:pt x="0" y="233427"/>
                    <a:pt x="20385" y="247068"/>
                    <a:pt x="27588" y="247068"/>
                  </a:cubicBezTo>
                  <a:lnTo>
                    <a:pt x="225611" y="247068"/>
                  </a:lnTo>
                  <a:cubicBezTo>
                    <a:pt x="230362" y="247068"/>
                    <a:pt x="234500" y="240784"/>
                    <a:pt x="236799" y="231895"/>
                  </a:cubicBezTo>
                  <a:cubicBezTo>
                    <a:pt x="235880" y="232355"/>
                    <a:pt x="235113" y="233121"/>
                    <a:pt x="234194" y="233121"/>
                  </a:cubicBez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6" name="Vrije vorm: vorm 2175">
              <a:extLst>
                <a:ext uri="{FF2B5EF4-FFF2-40B4-BE49-F238E27FC236}">
                  <a16:creationId xmlns:a16="http://schemas.microsoft.com/office/drawing/2014/main" id="{2A596C09-4BFD-AC21-BF9E-B727EAC83F8F}"/>
                </a:ext>
              </a:extLst>
            </p:cNvPr>
            <p:cNvSpPr/>
            <p:nvPr/>
          </p:nvSpPr>
          <p:spPr>
            <a:xfrm>
              <a:off x="1984761" y="5579408"/>
              <a:ext cx="428685" cy="367684"/>
            </a:xfrm>
            <a:custGeom>
              <a:avLst/>
              <a:gdLst>
                <a:gd name="connsiteX0" fmla="*/ 48561 w 428685"/>
                <a:gd name="connsiteY0" fmla="*/ 37376 h 367684"/>
                <a:gd name="connsiteX1" fmla="*/ 40284 w 428685"/>
                <a:gd name="connsiteY1" fmla="*/ 81670 h 367684"/>
                <a:gd name="connsiteX2" fmla="*/ 37526 w 428685"/>
                <a:gd name="connsiteY2" fmla="*/ 137153 h 367684"/>
                <a:gd name="connsiteX3" fmla="*/ 26490 w 428685"/>
                <a:gd name="connsiteY3" fmla="*/ 214861 h 367684"/>
                <a:gd name="connsiteX4" fmla="*/ 37526 w 428685"/>
                <a:gd name="connsiteY4" fmla="*/ 289655 h 367684"/>
                <a:gd name="connsiteX5" fmla="*/ 1508 w 428685"/>
                <a:gd name="connsiteY5" fmla="*/ 320002 h 367684"/>
                <a:gd name="connsiteX6" fmla="*/ 56990 w 428685"/>
                <a:gd name="connsiteY6" fmla="*/ 364450 h 367684"/>
                <a:gd name="connsiteX7" fmla="*/ 162286 w 428685"/>
                <a:gd name="connsiteY7" fmla="*/ 350503 h 367684"/>
                <a:gd name="connsiteX8" fmla="*/ 256546 w 428685"/>
                <a:gd name="connsiteY8" fmla="*/ 361538 h 367684"/>
                <a:gd name="connsiteX9" fmla="*/ 345288 w 428685"/>
                <a:gd name="connsiteY9" fmla="*/ 347744 h 367684"/>
                <a:gd name="connsiteX10" fmla="*/ 428512 w 428685"/>
                <a:gd name="connsiteY10" fmla="*/ 328432 h 367684"/>
                <a:gd name="connsiteX11" fmla="*/ 361994 w 428685"/>
                <a:gd name="connsiteY11" fmla="*/ 322914 h 367684"/>
                <a:gd name="connsiteX12" fmla="*/ 276011 w 428685"/>
                <a:gd name="connsiteY12" fmla="*/ 314638 h 367684"/>
                <a:gd name="connsiteX13" fmla="*/ 190180 w 428685"/>
                <a:gd name="connsiteY13" fmla="*/ 306361 h 367684"/>
                <a:gd name="connsiteX14" fmla="*/ 106956 w 428685"/>
                <a:gd name="connsiteY14" fmla="*/ 289809 h 367684"/>
                <a:gd name="connsiteX15" fmla="*/ 104197 w 428685"/>
                <a:gd name="connsiteY15" fmla="*/ 184360 h 367684"/>
                <a:gd name="connsiteX16" fmla="*/ 84885 w 428685"/>
                <a:gd name="connsiteY16" fmla="*/ 201066 h 367684"/>
                <a:gd name="connsiteX17" fmla="*/ 62662 w 428685"/>
                <a:gd name="connsiteY17" fmla="*/ 165048 h 367684"/>
                <a:gd name="connsiteX18" fmla="*/ 59903 w 428685"/>
                <a:gd name="connsiteY18" fmla="*/ 48718 h 367684"/>
                <a:gd name="connsiteX19" fmla="*/ 48867 w 428685"/>
                <a:gd name="connsiteY19" fmla="*/ 37682 h 36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8685" h="367684">
                  <a:moveTo>
                    <a:pt x="48561" y="37376"/>
                  </a:moveTo>
                  <a:cubicBezTo>
                    <a:pt x="48561" y="37376"/>
                    <a:pt x="34767" y="53929"/>
                    <a:pt x="40284" y="81670"/>
                  </a:cubicBezTo>
                  <a:cubicBezTo>
                    <a:pt x="45802" y="109412"/>
                    <a:pt x="48561" y="114930"/>
                    <a:pt x="37526" y="137153"/>
                  </a:cubicBezTo>
                  <a:cubicBezTo>
                    <a:pt x="26490" y="159377"/>
                    <a:pt x="18214" y="181601"/>
                    <a:pt x="26490" y="214861"/>
                  </a:cubicBezTo>
                  <a:cubicBezTo>
                    <a:pt x="34767" y="248120"/>
                    <a:pt x="54232" y="270344"/>
                    <a:pt x="37526" y="289655"/>
                  </a:cubicBezTo>
                  <a:cubicBezTo>
                    <a:pt x="20973" y="309120"/>
                    <a:pt x="-6769" y="295173"/>
                    <a:pt x="1508" y="320002"/>
                  </a:cubicBezTo>
                  <a:cubicBezTo>
                    <a:pt x="9784" y="344985"/>
                    <a:pt x="18060" y="378244"/>
                    <a:pt x="56990" y="364450"/>
                  </a:cubicBezTo>
                  <a:cubicBezTo>
                    <a:pt x="95767" y="350503"/>
                    <a:pt x="126268" y="342226"/>
                    <a:pt x="162286" y="350503"/>
                  </a:cubicBezTo>
                  <a:cubicBezTo>
                    <a:pt x="198304" y="358779"/>
                    <a:pt x="237234" y="369968"/>
                    <a:pt x="256546" y="361538"/>
                  </a:cubicBezTo>
                  <a:cubicBezTo>
                    <a:pt x="276011" y="353262"/>
                    <a:pt x="325823" y="342226"/>
                    <a:pt x="345288" y="347744"/>
                  </a:cubicBezTo>
                  <a:cubicBezTo>
                    <a:pt x="364600" y="353415"/>
                    <a:pt x="425753" y="342226"/>
                    <a:pt x="428512" y="328432"/>
                  </a:cubicBezTo>
                  <a:cubicBezTo>
                    <a:pt x="431271" y="314485"/>
                    <a:pt x="400771" y="320002"/>
                    <a:pt x="361994" y="322914"/>
                  </a:cubicBezTo>
                  <a:cubicBezTo>
                    <a:pt x="323217" y="325673"/>
                    <a:pt x="309270" y="325673"/>
                    <a:pt x="276011" y="314638"/>
                  </a:cubicBezTo>
                  <a:cubicBezTo>
                    <a:pt x="242752" y="303450"/>
                    <a:pt x="220528" y="303450"/>
                    <a:pt x="190180" y="306361"/>
                  </a:cubicBezTo>
                  <a:cubicBezTo>
                    <a:pt x="159680" y="309120"/>
                    <a:pt x="126421" y="317550"/>
                    <a:pt x="106956" y="289809"/>
                  </a:cubicBezTo>
                  <a:cubicBezTo>
                    <a:pt x="87491" y="262067"/>
                    <a:pt x="117991" y="212102"/>
                    <a:pt x="104197" y="184360"/>
                  </a:cubicBezTo>
                  <a:cubicBezTo>
                    <a:pt x="90403" y="156619"/>
                    <a:pt x="90403" y="162289"/>
                    <a:pt x="84885" y="201066"/>
                  </a:cubicBezTo>
                  <a:cubicBezTo>
                    <a:pt x="79214" y="239843"/>
                    <a:pt x="54385" y="226049"/>
                    <a:pt x="62662" y="165048"/>
                  </a:cubicBezTo>
                  <a:cubicBezTo>
                    <a:pt x="70938" y="104047"/>
                    <a:pt x="55151" y="116922"/>
                    <a:pt x="59903" y="48718"/>
                  </a:cubicBezTo>
                  <a:cubicBezTo>
                    <a:pt x="65420" y="-31748"/>
                    <a:pt x="48867" y="4270"/>
                    <a:pt x="48867" y="3768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483876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7" name="Vrije vorm: vorm 2176">
              <a:extLst>
                <a:ext uri="{FF2B5EF4-FFF2-40B4-BE49-F238E27FC236}">
                  <a16:creationId xmlns:a16="http://schemas.microsoft.com/office/drawing/2014/main" id="{DA961838-BAC1-FF6F-4D00-E2EB70CF4C67}"/>
                </a:ext>
              </a:extLst>
            </p:cNvPr>
            <p:cNvSpPr/>
            <p:nvPr/>
          </p:nvSpPr>
          <p:spPr>
            <a:xfrm>
              <a:off x="2798309" y="5599313"/>
              <a:ext cx="333542" cy="333356"/>
            </a:xfrm>
            <a:custGeom>
              <a:avLst/>
              <a:gdLst>
                <a:gd name="connsiteX0" fmla="*/ 249648 w 333542"/>
                <a:gd name="connsiteY0" fmla="*/ 3523 h 333356"/>
                <a:gd name="connsiteX1" fmla="*/ 232942 w 333542"/>
                <a:gd name="connsiteY1" fmla="*/ 42300 h 333356"/>
                <a:gd name="connsiteX2" fmla="*/ 219148 w 333542"/>
                <a:gd name="connsiteY2" fmla="*/ 128284 h 333356"/>
                <a:gd name="connsiteX3" fmla="*/ 221906 w 333542"/>
                <a:gd name="connsiteY3" fmla="*/ 194802 h 333356"/>
                <a:gd name="connsiteX4" fmla="*/ 196924 w 333542"/>
                <a:gd name="connsiteY4" fmla="*/ 217026 h 333356"/>
                <a:gd name="connsiteX5" fmla="*/ 177459 w 333542"/>
                <a:gd name="connsiteY5" fmla="*/ 250285 h 333356"/>
                <a:gd name="connsiteX6" fmla="*/ 144199 w 333542"/>
                <a:gd name="connsiteY6" fmla="*/ 294580 h 333356"/>
                <a:gd name="connsiteX7" fmla="*/ 99905 w 333542"/>
                <a:gd name="connsiteY7" fmla="*/ 300097 h 333356"/>
                <a:gd name="connsiteX8" fmla="*/ 38904 w 333542"/>
                <a:gd name="connsiteY8" fmla="*/ 300097 h 333356"/>
                <a:gd name="connsiteX9" fmla="*/ 44422 w 333542"/>
                <a:gd name="connsiteY9" fmla="*/ 319562 h 333356"/>
                <a:gd name="connsiteX10" fmla="*/ 199682 w 333542"/>
                <a:gd name="connsiteY10" fmla="*/ 333356 h 333356"/>
                <a:gd name="connsiteX11" fmla="*/ 266201 w 333542"/>
                <a:gd name="connsiteY11" fmla="*/ 313891 h 333356"/>
                <a:gd name="connsiteX12" fmla="*/ 321684 w 333542"/>
                <a:gd name="connsiteY12" fmla="*/ 294580 h 333356"/>
                <a:gd name="connsiteX13" fmla="*/ 316166 w 333542"/>
                <a:gd name="connsiteY13" fmla="*/ 277873 h 333356"/>
                <a:gd name="connsiteX14" fmla="*/ 291183 w 333542"/>
                <a:gd name="connsiteY14" fmla="*/ 283391 h 333356"/>
                <a:gd name="connsiteX15" fmla="*/ 268960 w 333542"/>
                <a:gd name="connsiteY15" fmla="*/ 230820 h 333356"/>
                <a:gd name="connsiteX16" fmla="*/ 249648 w 333542"/>
                <a:gd name="connsiteY16" fmla="*/ 3523 h 333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3542" h="333356">
                  <a:moveTo>
                    <a:pt x="249648" y="3523"/>
                  </a:moveTo>
                  <a:cubicBezTo>
                    <a:pt x="249648" y="3523"/>
                    <a:pt x="230183" y="3523"/>
                    <a:pt x="232942" y="42300"/>
                  </a:cubicBezTo>
                  <a:cubicBezTo>
                    <a:pt x="235701" y="81077"/>
                    <a:pt x="230183" y="100542"/>
                    <a:pt x="219148" y="128284"/>
                  </a:cubicBezTo>
                  <a:cubicBezTo>
                    <a:pt x="208112" y="156025"/>
                    <a:pt x="219148" y="156025"/>
                    <a:pt x="221906" y="194802"/>
                  </a:cubicBezTo>
                  <a:cubicBezTo>
                    <a:pt x="224665" y="233579"/>
                    <a:pt x="194165" y="253044"/>
                    <a:pt x="196924" y="217026"/>
                  </a:cubicBezTo>
                  <a:cubicBezTo>
                    <a:pt x="199682" y="180854"/>
                    <a:pt x="177459" y="189131"/>
                    <a:pt x="177459" y="250285"/>
                  </a:cubicBezTo>
                  <a:cubicBezTo>
                    <a:pt x="177459" y="311439"/>
                    <a:pt x="160906" y="302856"/>
                    <a:pt x="144199" y="294580"/>
                  </a:cubicBezTo>
                  <a:cubicBezTo>
                    <a:pt x="127646" y="286303"/>
                    <a:pt x="116458" y="286303"/>
                    <a:pt x="99905" y="300097"/>
                  </a:cubicBezTo>
                  <a:cubicBezTo>
                    <a:pt x="83352" y="314044"/>
                    <a:pt x="52852" y="297338"/>
                    <a:pt x="38904" y="300097"/>
                  </a:cubicBezTo>
                  <a:cubicBezTo>
                    <a:pt x="24957" y="302856"/>
                    <a:pt x="-44320" y="330597"/>
                    <a:pt x="44422" y="319562"/>
                  </a:cubicBezTo>
                  <a:cubicBezTo>
                    <a:pt x="133164" y="308527"/>
                    <a:pt x="166423" y="333356"/>
                    <a:pt x="199682" y="333356"/>
                  </a:cubicBezTo>
                  <a:cubicBezTo>
                    <a:pt x="232942" y="333356"/>
                    <a:pt x="246889" y="322321"/>
                    <a:pt x="266201" y="313891"/>
                  </a:cubicBezTo>
                  <a:cubicBezTo>
                    <a:pt x="285666" y="305615"/>
                    <a:pt x="310495" y="302856"/>
                    <a:pt x="321684" y="294580"/>
                  </a:cubicBezTo>
                  <a:cubicBezTo>
                    <a:pt x="332719" y="286303"/>
                    <a:pt x="343908" y="277873"/>
                    <a:pt x="316166" y="277873"/>
                  </a:cubicBezTo>
                  <a:cubicBezTo>
                    <a:pt x="288425" y="277873"/>
                    <a:pt x="291183" y="305615"/>
                    <a:pt x="291183" y="283391"/>
                  </a:cubicBezTo>
                  <a:cubicBezTo>
                    <a:pt x="291183" y="261167"/>
                    <a:pt x="277389" y="158784"/>
                    <a:pt x="268960" y="230820"/>
                  </a:cubicBezTo>
                  <a:cubicBezTo>
                    <a:pt x="260683" y="302856"/>
                    <a:pt x="260683" y="-38013"/>
                    <a:pt x="249648" y="3523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48197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8" name="Vrije vorm: vorm 2177">
              <a:extLst>
                <a:ext uri="{FF2B5EF4-FFF2-40B4-BE49-F238E27FC236}">
                  <a16:creationId xmlns:a16="http://schemas.microsoft.com/office/drawing/2014/main" id="{DBD2F47D-0A3B-17A8-E9D7-884386F900DE}"/>
                </a:ext>
              </a:extLst>
            </p:cNvPr>
            <p:cNvSpPr/>
            <p:nvPr/>
          </p:nvSpPr>
          <p:spPr>
            <a:xfrm>
              <a:off x="3362831" y="5582345"/>
              <a:ext cx="105800" cy="264341"/>
            </a:xfrm>
            <a:custGeom>
              <a:avLst/>
              <a:gdLst>
                <a:gd name="connsiteX0" fmla="*/ 56494 w 105800"/>
                <a:gd name="connsiteY0" fmla="*/ 17732 h 264341"/>
                <a:gd name="connsiteX1" fmla="*/ 48218 w 105800"/>
                <a:gd name="connsiteY1" fmla="*/ 64939 h 264341"/>
                <a:gd name="connsiteX2" fmla="*/ 53736 w 105800"/>
                <a:gd name="connsiteY2" fmla="*/ 114751 h 264341"/>
                <a:gd name="connsiteX3" fmla="*/ 42700 w 105800"/>
                <a:gd name="connsiteY3" fmla="*/ 172993 h 264341"/>
                <a:gd name="connsiteX4" fmla="*/ 42700 w 105800"/>
                <a:gd name="connsiteY4" fmla="*/ 225564 h 264341"/>
                <a:gd name="connsiteX5" fmla="*/ 14959 w 105800"/>
                <a:gd name="connsiteY5" fmla="*/ 245029 h 264341"/>
                <a:gd name="connsiteX6" fmla="*/ 20476 w 105800"/>
                <a:gd name="connsiteY6" fmla="*/ 264341 h 264341"/>
                <a:gd name="connsiteX7" fmla="*/ 92513 w 105800"/>
                <a:gd name="connsiteY7" fmla="*/ 256065 h 264341"/>
                <a:gd name="connsiteX8" fmla="*/ 103548 w 105800"/>
                <a:gd name="connsiteY8" fmla="*/ 236599 h 264341"/>
                <a:gd name="connsiteX9" fmla="*/ 95271 w 105800"/>
                <a:gd name="connsiteY9" fmla="*/ 186634 h 264341"/>
                <a:gd name="connsiteX10" fmla="*/ 56494 w 105800"/>
                <a:gd name="connsiteY10" fmla="*/ 17579 h 264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800" h="264341">
                  <a:moveTo>
                    <a:pt x="56494" y="17732"/>
                  </a:moveTo>
                  <a:cubicBezTo>
                    <a:pt x="56494" y="17732"/>
                    <a:pt x="39941" y="39957"/>
                    <a:pt x="48218" y="64939"/>
                  </a:cubicBezTo>
                  <a:cubicBezTo>
                    <a:pt x="56494" y="89769"/>
                    <a:pt x="59253" y="89769"/>
                    <a:pt x="53736" y="114751"/>
                  </a:cubicBezTo>
                  <a:cubicBezTo>
                    <a:pt x="48218" y="139734"/>
                    <a:pt x="37183" y="153528"/>
                    <a:pt x="42700" y="172993"/>
                  </a:cubicBezTo>
                  <a:cubicBezTo>
                    <a:pt x="48218" y="192458"/>
                    <a:pt x="50977" y="217288"/>
                    <a:pt x="42700" y="225564"/>
                  </a:cubicBezTo>
                  <a:cubicBezTo>
                    <a:pt x="37183" y="231189"/>
                    <a:pt x="27941" y="237672"/>
                    <a:pt x="14959" y="245029"/>
                  </a:cubicBezTo>
                  <a:cubicBezTo>
                    <a:pt x="-4506" y="256218"/>
                    <a:pt x="-7265" y="264341"/>
                    <a:pt x="20476" y="264341"/>
                  </a:cubicBezTo>
                  <a:cubicBezTo>
                    <a:pt x="48218" y="264341"/>
                    <a:pt x="78718" y="258823"/>
                    <a:pt x="92513" y="256065"/>
                  </a:cubicBezTo>
                  <a:cubicBezTo>
                    <a:pt x="106307" y="253306"/>
                    <a:pt x="100789" y="253306"/>
                    <a:pt x="103548" y="236599"/>
                  </a:cubicBezTo>
                  <a:cubicBezTo>
                    <a:pt x="106307" y="219893"/>
                    <a:pt x="109065" y="231082"/>
                    <a:pt x="95271" y="186634"/>
                  </a:cubicBezTo>
                  <a:cubicBezTo>
                    <a:pt x="81324" y="142340"/>
                    <a:pt x="70289" y="-60128"/>
                    <a:pt x="56494" y="17579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483936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79" name="Vrije vorm: vorm 2178">
              <a:extLst>
                <a:ext uri="{FF2B5EF4-FFF2-40B4-BE49-F238E27FC236}">
                  <a16:creationId xmlns:a16="http://schemas.microsoft.com/office/drawing/2014/main" id="{008CC107-72FA-D519-6516-24F00642A05C}"/>
                </a:ext>
              </a:extLst>
            </p:cNvPr>
            <p:cNvSpPr/>
            <p:nvPr/>
          </p:nvSpPr>
          <p:spPr>
            <a:xfrm>
              <a:off x="2228433" y="5503059"/>
              <a:ext cx="221472" cy="247987"/>
            </a:xfrm>
            <a:custGeom>
              <a:avLst/>
              <a:gdLst>
                <a:gd name="connsiteX0" fmla="*/ 221472 w 221472"/>
                <a:gd name="connsiteY0" fmla="*/ 95639 h 247987"/>
                <a:gd name="connsiteX1" fmla="*/ 122461 w 221472"/>
                <a:gd name="connsiteY1" fmla="*/ 95639 h 247987"/>
                <a:gd name="connsiteX2" fmla="*/ 122461 w 221472"/>
                <a:gd name="connsiteY2" fmla="*/ 0 h 247987"/>
                <a:gd name="connsiteX3" fmla="*/ 95179 w 221472"/>
                <a:gd name="connsiteY3" fmla="*/ 0 h 247987"/>
                <a:gd name="connsiteX4" fmla="*/ 95179 w 221472"/>
                <a:gd name="connsiteY4" fmla="*/ 95639 h 247987"/>
                <a:gd name="connsiteX5" fmla="*/ 0 w 221472"/>
                <a:gd name="connsiteY5" fmla="*/ 95639 h 247987"/>
                <a:gd name="connsiteX6" fmla="*/ 0 w 221472"/>
                <a:gd name="connsiteY6" fmla="*/ 124760 h 247987"/>
                <a:gd name="connsiteX7" fmla="*/ 95179 w 221472"/>
                <a:gd name="connsiteY7" fmla="*/ 124760 h 247987"/>
                <a:gd name="connsiteX8" fmla="*/ 95179 w 221472"/>
                <a:gd name="connsiteY8" fmla="*/ 247988 h 247987"/>
                <a:gd name="connsiteX9" fmla="*/ 122461 w 221472"/>
                <a:gd name="connsiteY9" fmla="*/ 247988 h 247987"/>
                <a:gd name="connsiteX10" fmla="*/ 122461 w 221472"/>
                <a:gd name="connsiteY10" fmla="*/ 124760 h 247987"/>
                <a:gd name="connsiteX11" fmla="*/ 221472 w 221472"/>
                <a:gd name="connsiteY11" fmla="*/ 124760 h 247987"/>
                <a:gd name="connsiteX12" fmla="*/ 221472 w 221472"/>
                <a:gd name="connsiteY12" fmla="*/ 95639 h 24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72" h="247987">
                  <a:moveTo>
                    <a:pt x="221472" y="95639"/>
                  </a:moveTo>
                  <a:lnTo>
                    <a:pt x="122461" y="95639"/>
                  </a:lnTo>
                  <a:lnTo>
                    <a:pt x="122461" y="0"/>
                  </a:lnTo>
                  <a:lnTo>
                    <a:pt x="95179" y="0"/>
                  </a:lnTo>
                  <a:lnTo>
                    <a:pt x="95179" y="95639"/>
                  </a:lnTo>
                  <a:lnTo>
                    <a:pt x="0" y="95639"/>
                  </a:lnTo>
                  <a:lnTo>
                    <a:pt x="0" y="124760"/>
                  </a:lnTo>
                  <a:lnTo>
                    <a:pt x="95179" y="124760"/>
                  </a:lnTo>
                  <a:lnTo>
                    <a:pt x="95179" y="247988"/>
                  </a:lnTo>
                  <a:lnTo>
                    <a:pt x="122461" y="247988"/>
                  </a:lnTo>
                  <a:lnTo>
                    <a:pt x="122461" y="124760"/>
                  </a:lnTo>
                  <a:lnTo>
                    <a:pt x="221472" y="124760"/>
                  </a:lnTo>
                  <a:lnTo>
                    <a:pt x="221472" y="95639"/>
                  </a:ln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0" name="Vrije vorm: vorm 2179">
              <a:extLst>
                <a:ext uri="{FF2B5EF4-FFF2-40B4-BE49-F238E27FC236}">
                  <a16:creationId xmlns:a16="http://schemas.microsoft.com/office/drawing/2014/main" id="{4BE64E80-C149-14E3-F81E-6B0703038924}"/>
                </a:ext>
              </a:extLst>
            </p:cNvPr>
            <p:cNvSpPr/>
            <p:nvPr/>
          </p:nvSpPr>
          <p:spPr>
            <a:xfrm>
              <a:off x="2629688" y="5502906"/>
              <a:ext cx="224384" cy="248294"/>
            </a:xfrm>
            <a:custGeom>
              <a:avLst/>
              <a:gdLst>
                <a:gd name="connsiteX0" fmla="*/ 224384 w 224384"/>
                <a:gd name="connsiteY0" fmla="*/ 218254 h 248294"/>
                <a:gd name="connsiteX1" fmla="*/ 211203 w 224384"/>
                <a:gd name="connsiteY1" fmla="*/ 248294 h 248294"/>
                <a:gd name="connsiteX2" fmla="*/ 13181 w 224384"/>
                <a:gd name="connsiteY2" fmla="*/ 248294 h 248294"/>
                <a:gd name="connsiteX3" fmla="*/ 0 w 224384"/>
                <a:gd name="connsiteY3" fmla="*/ 218254 h 248294"/>
                <a:gd name="connsiteX4" fmla="*/ 0 w 224384"/>
                <a:gd name="connsiteY4" fmla="*/ 30041 h 248294"/>
                <a:gd name="connsiteX5" fmla="*/ 13181 w 224384"/>
                <a:gd name="connsiteY5" fmla="*/ 0 h 248294"/>
                <a:gd name="connsiteX6" fmla="*/ 211203 w 224384"/>
                <a:gd name="connsiteY6" fmla="*/ 0 h 248294"/>
                <a:gd name="connsiteX7" fmla="*/ 224384 w 224384"/>
                <a:gd name="connsiteY7" fmla="*/ 30041 h 248294"/>
                <a:gd name="connsiteX8" fmla="*/ 224384 w 224384"/>
                <a:gd name="connsiteY8" fmla="*/ 218254 h 24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384" h="248294">
                  <a:moveTo>
                    <a:pt x="224384" y="218254"/>
                  </a:moveTo>
                  <a:cubicBezTo>
                    <a:pt x="224384" y="234654"/>
                    <a:pt x="218407" y="248294"/>
                    <a:pt x="211203" y="248294"/>
                  </a:cubicBezTo>
                  <a:lnTo>
                    <a:pt x="13181" y="248294"/>
                  </a:lnTo>
                  <a:cubicBezTo>
                    <a:pt x="5824" y="248294"/>
                    <a:pt x="0" y="234807"/>
                    <a:pt x="0" y="218254"/>
                  </a:cubicBezTo>
                  <a:lnTo>
                    <a:pt x="0" y="30041"/>
                  </a:lnTo>
                  <a:cubicBezTo>
                    <a:pt x="0" y="13641"/>
                    <a:pt x="5977" y="0"/>
                    <a:pt x="13181" y="0"/>
                  </a:cubicBezTo>
                  <a:lnTo>
                    <a:pt x="211203" y="0"/>
                  </a:lnTo>
                  <a:cubicBezTo>
                    <a:pt x="218407" y="0"/>
                    <a:pt x="224384" y="13488"/>
                    <a:pt x="224384" y="30041"/>
                  </a:cubicBezTo>
                  <a:lnTo>
                    <a:pt x="224384" y="218254"/>
                  </a:lnTo>
                  <a:close/>
                </a:path>
              </a:pathLst>
            </a:custGeom>
            <a:gradFill>
              <a:gsLst>
                <a:gs pos="0">
                  <a:srgbClr val="FFEF67"/>
                </a:gs>
                <a:gs pos="19000">
                  <a:srgbClr val="FEEC61"/>
                </a:gs>
                <a:gs pos="44000">
                  <a:srgbClr val="FEE551"/>
                </a:gs>
                <a:gs pos="71000">
                  <a:srgbClr val="FEDA37"/>
                </a:gs>
                <a:gs pos="100000">
                  <a:srgbClr val="FECA14"/>
                </a:gs>
                <a:gs pos="100000">
                  <a:srgbClr val="FECA14"/>
                </a:gs>
              </a:gsLst>
              <a:lin ang="1744712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1" name="Vrije vorm: vorm 2180">
              <a:extLst>
                <a:ext uri="{FF2B5EF4-FFF2-40B4-BE49-F238E27FC236}">
                  <a16:creationId xmlns:a16="http://schemas.microsoft.com/office/drawing/2014/main" id="{39FE62C1-19A1-8983-CAFD-4CEFCF3EB033}"/>
                </a:ext>
              </a:extLst>
            </p:cNvPr>
            <p:cNvSpPr/>
            <p:nvPr/>
          </p:nvSpPr>
          <p:spPr>
            <a:xfrm>
              <a:off x="2615128" y="5504439"/>
              <a:ext cx="236799" cy="247068"/>
            </a:xfrm>
            <a:custGeom>
              <a:avLst/>
              <a:gdLst>
                <a:gd name="connsiteX0" fmla="*/ 234194 w 236799"/>
                <a:gd name="connsiteY0" fmla="*/ 232814 h 247068"/>
                <a:gd name="connsiteX1" fmla="*/ 36171 w 236799"/>
                <a:gd name="connsiteY1" fmla="*/ 232814 h 247068"/>
                <a:gd name="connsiteX2" fmla="*/ 22990 w 236799"/>
                <a:gd name="connsiteY2" fmla="*/ 202927 h 247068"/>
                <a:gd name="connsiteX3" fmla="*/ 22990 w 236799"/>
                <a:gd name="connsiteY3" fmla="*/ 14867 h 247068"/>
                <a:gd name="connsiteX4" fmla="*/ 24983 w 236799"/>
                <a:gd name="connsiteY4" fmla="*/ 0 h 247068"/>
                <a:gd name="connsiteX5" fmla="*/ 0 w 236799"/>
                <a:gd name="connsiteY5" fmla="*/ 28814 h 247068"/>
                <a:gd name="connsiteX6" fmla="*/ 0 w 236799"/>
                <a:gd name="connsiteY6" fmla="*/ 217028 h 247068"/>
                <a:gd name="connsiteX7" fmla="*/ 27588 w 236799"/>
                <a:gd name="connsiteY7" fmla="*/ 247068 h 247068"/>
                <a:gd name="connsiteX8" fmla="*/ 225611 w 236799"/>
                <a:gd name="connsiteY8" fmla="*/ 247068 h 247068"/>
                <a:gd name="connsiteX9" fmla="*/ 236799 w 236799"/>
                <a:gd name="connsiteY9" fmla="*/ 231895 h 247068"/>
                <a:gd name="connsiteX10" fmla="*/ 234194 w 236799"/>
                <a:gd name="connsiteY10" fmla="*/ 233121 h 24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799" h="247068">
                  <a:moveTo>
                    <a:pt x="234194" y="232814"/>
                  </a:moveTo>
                  <a:lnTo>
                    <a:pt x="36171" y="232814"/>
                  </a:lnTo>
                  <a:cubicBezTo>
                    <a:pt x="28968" y="232814"/>
                    <a:pt x="22990" y="219327"/>
                    <a:pt x="22990" y="202927"/>
                  </a:cubicBezTo>
                  <a:lnTo>
                    <a:pt x="22990" y="14867"/>
                  </a:lnTo>
                  <a:cubicBezTo>
                    <a:pt x="22990" y="9349"/>
                    <a:pt x="23910" y="4445"/>
                    <a:pt x="24983" y="0"/>
                  </a:cubicBezTo>
                  <a:cubicBezTo>
                    <a:pt x="7817" y="0"/>
                    <a:pt x="0" y="14407"/>
                    <a:pt x="0" y="28814"/>
                  </a:cubicBezTo>
                  <a:lnTo>
                    <a:pt x="0" y="217028"/>
                  </a:lnTo>
                  <a:cubicBezTo>
                    <a:pt x="0" y="233427"/>
                    <a:pt x="20385" y="247068"/>
                    <a:pt x="27588" y="247068"/>
                  </a:cubicBezTo>
                  <a:lnTo>
                    <a:pt x="225611" y="247068"/>
                  </a:lnTo>
                  <a:cubicBezTo>
                    <a:pt x="230362" y="247068"/>
                    <a:pt x="234500" y="240784"/>
                    <a:pt x="236799" y="231895"/>
                  </a:cubicBezTo>
                  <a:cubicBezTo>
                    <a:pt x="235880" y="232355"/>
                    <a:pt x="235113" y="233121"/>
                    <a:pt x="234194" y="233121"/>
                  </a:cubicBez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2" name="Vrije vorm: vorm 2181">
              <a:extLst>
                <a:ext uri="{FF2B5EF4-FFF2-40B4-BE49-F238E27FC236}">
                  <a16:creationId xmlns:a16="http://schemas.microsoft.com/office/drawing/2014/main" id="{ADB2E556-1E63-EE15-6B79-79336AB9223F}"/>
                </a:ext>
              </a:extLst>
            </p:cNvPr>
            <p:cNvSpPr/>
            <p:nvPr/>
          </p:nvSpPr>
          <p:spPr>
            <a:xfrm>
              <a:off x="2632447" y="5503059"/>
              <a:ext cx="221625" cy="247987"/>
            </a:xfrm>
            <a:custGeom>
              <a:avLst/>
              <a:gdLst>
                <a:gd name="connsiteX0" fmla="*/ 221626 w 221625"/>
                <a:gd name="connsiteY0" fmla="*/ 95639 h 247987"/>
                <a:gd name="connsiteX1" fmla="*/ 122461 w 221625"/>
                <a:gd name="connsiteY1" fmla="*/ 95639 h 247987"/>
                <a:gd name="connsiteX2" fmla="*/ 122461 w 221625"/>
                <a:gd name="connsiteY2" fmla="*/ 0 h 247987"/>
                <a:gd name="connsiteX3" fmla="*/ 95333 w 221625"/>
                <a:gd name="connsiteY3" fmla="*/ 0 h 247987"/>
                <a:gd name="connsiteX4" fmla="*/ 95333 w 221625"/>
                <a:gd name="connsiteY4" fmla="*/ 95639 h 247987"/>
                <a:gd name="connsiteX5" fmla="*/ 0 w 221625"/>
                <a:gd name="connsiteY5" fmla="*/ 95639 h 247987"/>
                <a:gd name="connsiteX6" fmla="*/ 0 w 221625"/>
                <a:gd name="connsiteY6" fmla="*/ 124760 h 247987"/>
                <a:gd name="connsiteX7" fmla="*/ 95333 w 221625"/>
                <a:gd name="connsiteY7" fmla="*/ 124760 h 247987"/>
                <a:gd name="connsiteX8" fmla="*/ 95333 w 221625"/>
                <a:gd name="connsiteY8" fmla="*/ 247988 h 247987"/>
                <a:gd name="connsiteX9" fmla="*/ 122461 w 221625"/>
                <a:gd name="connsiteY9" fmla="*/ 247988 h 247987"/>
                <a:gd name="connsiteX10" fmla="*/ 122461 w 221625"/>
                <a:gd name="connsiteY10" fmla="*/ 124760 h 247987"/>
                <a:gd name="connsiteX11" fmla="*/ 221626 w 221625"/>
                <a:gd name="connsiteY11" fmla="*/ 124760 h 247987"/>
                <a:gd name="connsiteX12" fmla="*/ 221626 w 221625"/>
                <a:gd name="connsiteY12" fmla="*/ 95639 h 24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625" h="247987">
                  <a:moveTo>
                    <a:pt x="221626" y="95639"/>
                  </a:moveTo>
                  <a:lnTo>
                    <a:pt x="122461" y="95639"/>
                  </a:lnTo>
                  <a:lnTo>
                    <a:pt x="122461" y="0"/>
                  </a:lnTo>
                  <a:lnTo>
                    <a:pt x="95333" y="0"/>
                  </a:lnTo>
                  <a:lnTo>
                    <a:pt x="95333" y="95639"/>
                  </a:lnTo>
                  <a:lnTo>
                    <a:pt x="0" y="95639"/>
                  </a:lnTo>
                  <a:lnTo>
                    <a:pt x="0" y="124760"/>
                  </a:lnTo>
                  <a:lnTo>
                    <a:pt x="95333" y="124760"/>
                  </a:lnTo>
                  <a:lnTo>
                    <a:pt x="95333" y="247988"/>
                  </a:lnTo>
                  <a:lnTo>
                    <a:pt x="122461" y="247988"/>
                  </a:lnTo>
                  <a:lnTo>
                    <a:pt x="122461" y="124760"/>
                  </a:lnTo>
                  <a:lnTo>
                    <a:pt x="221626" y="124760"/>
                  </a:lnTo>
                  <a:lnTo>
                    <a:pt x="221626" y="95639"/>
                  </a:ln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2183" name="!!huis5">
            <a:extLst>
              <a:ext uri="{FF2B5EF4-FFF2-40B4-BE49-F238E27FC236}">
                <a16:creationId xmlns:a16="http://schemas.microsoft.com/office/drawing/2014/main" id="{4A645757-C934-2977-9DE5-64D12AB39DA7}"/>
              </a:ext>
            </a:extLst>
          </p:cNvPr>
          <p:cNvGrpSpPr/>
          <p:nvPr/>
        </p:nvGrpSpPr>
        <p:grpSpPr>
          <a:xfrm>
            <a:off x="10743302" y="5074369"/>
            <a:ext cx="1365250" cy="1183092"/>
            <a:chOff x="10743302" y="5074369"/>
            <a:chExt cx="1365250" cy="1183092"/>
          </a:xfrm>
        </p:grpSpPr>
        <p:sp>
          <p:nvSpPr>
            <p:cNvPr id="2184" name="Vrije vorm: vorm 2183">
              <a:extLst>
                <a:ext uri="{FF2B5EF4-FFF2-40B4-BE49-F238E27FC236}">
                  <a16:creationId xmlns:a16="http://schemas.microsoft.com/office/drawing/2014/main" id="{F54783E6-9D1E-7B94-15D1-800A9C6ECB2C}"/>
                </a:ext>
              </a:extLst>
            </p:cNvPr>
            <p:cNvSpPr/>
            <p:nvPr/>
          </p:nvSpPr>
          <p:spPr>
            <a:xfrm>
              <a:off x="10743302" y="5320019"/>
              <a:ext cx="239673" cy="444659"/>
            </a:xfrm>
            <a:custGeom>
              <a:avLst/>
              <a:gdLst>
                <a:gd name="connsiteX0" fmla="*/ 224784 w 239673"/>
                <a:gd name="connsiteY0" fmla="*/ 4330 h 444659"/>
                <a:gd name="connsiteX1" fmla="*/ 173439 w 239673"/>
                <a:gd name="connsiteY1" fmla="*/ 38356 h 444659"/>
                <a:gd name="connsiteX2" fmla="*/ 136194 w 239673"/>
                <a:gd name="connsiteY2" fmla="*/ 136907 h 444659"/>
                <a:gd name="connsiteX3" fmla="*/ 85003 w 239673"/>
                <a:gd name="connsiteY3" fmla="*/ 282512 h 444659"/>
                <a:gd name="connsiteX4" fmla="*/ 42854 w 239673"/>
                <a:gd name="connsiteY4" fmla="*/ 352862 h 444659"/>
                <a:gd name="connsiteX5" fmla="*/ 5610 w 239673"/>
                <a:gd name="connsiteY5" fmla="*/ 427810 h 444659"/>
                <a:gd name="connsiteX6" fmla="*/ 80558 w 239673"/>
                <a:gd name="connsiteY6" fmla="*/ 423058 h 444659"/>
                <a:gd name="connsiteX7" fmla="*/ 224937 w 239673"/>
                <a:gd name="connsiteY7" fmla="*/ 4177 h 44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9673" h="444659">
                  <a:moveTo>
                    <a:pt x="224784" y="4330"/>
                  </a:moveTo>
                  <a:cubicBezTo>
                    <a:pt x="224784" y="4330"/>
                    <a:pt x="187233" y="-17894"/>
                    <a:pt x="173439" y="38356"/>
                  </a:cubicBezTo>
                  <a:cubicBezTo>
                    <a:pt x="159491" y="94758"/>
                    <a:pt x="187539" y="94605"/>
                    <a:pt x="136194" y="136907"/>
                  </a:cubicBezTo>
                  <a:cubicBezTo>
                    <a:pt x="84696" y="179209"/>
                    <a:pt x="117649" y="273009"/>
                    <a:pt x="85003" y="282512"/>
                  </a:cubicBezTo>
                  <a:cubicBezTo>
                    <a:pt x="52203" y="291861"/>
                    <a:pt x="74734" y="295386"/>
                    <a:pt x="42854" y="352862"/>
                  </a:cubicBezTo>
                  <a:cubicBezTo>
                    <a:pt x="19557" y="395164"/>
                    <a:pt x="-13242" y="409111"/>
                    <a:pt x="5610" y="427810"/>
                  </a:cubicBezTo>
                  <a:cubicBezTo>
                    <a:pt x="24462" y="446662"/>
                    <a:pt x="66457" y="455398"/>
                    <a:pt x="80558" y="423058"/>
                  </a:cubicBezTo>
                  <a:cubicBezTo>
                    <a:pt x="116423" y="341826"/>
                    <a:pt x="290842" y="31305"/>
                    <a:pt x="224937" y="417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5" name="Vrije vorm: vorm 2184">
              <a:extLst>
                <a:ext uri="{FF2B5EF4-FFF2-40B4-BE49-F238E27FC236}">
                  <a16:creationId xmlns:a16="http://schemas.microsoft.com/office/drawing/2014/main" id="{BB4A0283-907E-072C-88D7-F0E591519E98}"/>
                </a:ext>
              </a:extLst>
            </p:cNvPr>
            <p:cNvSpPr/>
            <p:nvPr/>
          </p:nvSpPr>
          <p:spPr>
            <a:xfrm rot="-7800">
              <a:off x="11528049" y="5131928"/>
              <a:ext cx="228675" cy="303777"/>
            </a:xfrm>
            <a:custGeom>
              <a:avLst/>
              <a:gdLst>
                <a:gd name="connsiteX0" fmla="*/ 0 w 228675"/>
                <a:gd name="connsiteY0" fmla="*/ 0 h 303777"/>
                <a:gd name="connsiteX1" fmla="*/ 228675 w 228675"/>
                <a:gd name="connsiteY1" fmla="*/ 0 h 303777"/>
                <a:gd name="connsiteX2" fmla="*/ 228675 w 228675"/>
                <a:gd name="connsiteY2" fmla="*/ 303777 h 303777"/>
                <a:gd name="connsiteX3" fmla="*/ 0 w 228675"/>
                <a:gd name="connsiteY3" fmla="*/ 303777 h 30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675" h="303777">
                  <a:moveTo>
                    <a:pt x="0" y="0"/>
                  </a:moveTo>
                  <a:lnTo>
                    <a:pt x="228675" y="0"/>
                  </a:lnTo>
                  <a:lnTo>
                    <a:pt x="228675" y="303777"/>
                  </a:lnTo>
                  <a:lnTo>
                    <a:pt x="0" y="303777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162078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6" name="Vrije vorm: vorm 2185">
              <a:extLst>
                <a:ext uri="{FF2B5EF4-FFF2-40B4-BE49-F238E27FC236}">
                  <a16:creationId xmlns:a16="http://schemas.microsoft.com/office/drawing/2014/main" id="{7CD24F1C-B837-F220-ECA0-49DC5F78D82B}"/>
                </a:ext>
              </a:extLst>
            </p:cNvPr>
            <p:cNvSpPr/>
            <p:nvPr/>
          </p:nvSpPr>
          <p:spPr>
            <a:xfrm rot="-8400">
              <a:off x="11498353" y="5086988"/>
              <a:ext cx="281246" cy="120468"/>
            </a:xfrm>
            <a:custGeom>
              <a:avLst/>
              <a:gdLst>
                <a:gd name="connsiteX0" fmla="*/ 0 w 281246"/>
                <a:gd name="connsiteY0" fmla="*/ 0 h 120468"/>
                <a:gd name="connsiteX1" fmla="*/ 281246 w 281246"/>
                <a:gd name="connsiteY1" fmla="*/ 0 h 120468"/>
                <a:gd name="connsiteX2" fmla="*/ 281246 w 281246"/>
                <a:gd name="connsiteY2" fmla="*/ 120469 h 120468"/>
                <a:gd name="connsiteX3" fmla="*/ 0 w 281246"/>
                <a:gd name="connsiteY3" fmla="*/ 120469 h 120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246" h="120468">
                  <a:moveTo>
                    <a:pt x="0" y="0"/>
                  </a:moveTo>
                  <a:lnTo>
                    <a:pt x="281246" y="0"/>
                  </a:lnTo>
                  <a:lnTo>
                    <a:pt x="281246" y="120469"/>
                  </a:lnTo>
                  <a:lnTo>
                    <a:pt x="0" y="120469"/>
                  </a:lnTo>
                  <a:close/>
                </a:path>
              </a:pathLst>
            </a:custGeom>
            <a:gradFill>
              <a:gsLst>
                <a:gs pos="0">
                  <a:srgbClr val="DE0B15"/>
                </a:gs>
                <a:gs pos="41000">
                  <a:srgbClr val="DB0B15"/>
                </a:gs>
                <a:gs pos="67000">
                  <a:srgbClr val="D20F15"/>
                </a:gs>
                <a:gs pos="90000">
                  <a:srgbClr val="C31416"/>
                </a:gs>
                <a:gs pos="100000">
                  <a:srgbClr val="BA1817"/>
                </a:gs>
              </a:gsLst>
              <a:lin ang="27012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7" name="Vrije vorm: vorm 2186">
              <a:extLst>
                <a:ext uri="{FF2B5EF4-FFF2-40B4-BE49-F238E27FC236}">
                  <a16:creationId xmlns:a16="http://schemas.microsoft.com/office/drawing/2014/main" id="{D4B5C911-E3C3-BFA6-1906-3E47EFEBA044}"/>
                </a:ext>
              </a:extLst>
            </p:cNvPr>
            <p:cNvSpPr/>
            <p:nvPr/>
          </p:nvSpPr>
          <p:spPr>
            <a:xfrm>
              <a:off x="10849303" y="5426119"/>
              <a:ext cx="325541" cy="795461"/>
            </a:xfrm>
            <a:custGeom>
              <a:avLst/>
              <a:gdLst>
                <a:gd name="connsiteX0" fmla="*/ 920 w 325541"/>
                <a:gd name="connsiteY0" fmla="*/ 725725 h 795461"/>
                <a:gd name="connsiteX1" fmla="*/ 0 w 325541"/>
                <a:gd name="connsiteY1" fmla="*/ 314200 h 795461"/>
                <a:gd name="connsiteX2" fmla="*/ 132424 w 325541"/>
                <a:gd name="connsiteY2" fmla="*/ 0 h 795461"/>
                <a:gd name="connsiteX3" fmla="*/ 325541 w 325541"/>
                <a:gd name="connsiteY3" fmla="*/ 387615 h 795461"/>
                <a:gd name="connsiteX4" fmla="*/ 322936 w 325541"/>
                <a:gd name="connsiteY4" fmla="*/ 795462 h 795461"/>
                <a:gd name="connsiteX5" fmla="*/ 766 w 325541"/>
                <a:gd name="connsiteY5" fmla="*/ 725725 h 79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41" h="795461">
                  <a:moveTo>
                    <a:pt x="920" y="725725"/>
                  </a:moveTo>
                  <a:cubicBezTo>
                    <a:pt x="4598" y="712697"/>
                    <a:pt x="0" y="314200"/>
                    <a:pt x="0" y="314200"/>
                  </a:cubicBezTo>
                  <a:lnTo>
                    <a:pt x="132424" y="0"/>
                  </a:lnTo>
                  <a:lnTo>
                    <a:pt x="325541" y="387615"/>
                  </a:lnTo>
                  <a:lnTo>
                    <a:pt x="322936" y="795462"/>
                  </a:lnTo>
                  <a:lnTo>
                    <a:pt x="766" y="725725"/>
                  </a:lnTo>
                  <a:close/>
                </a:path>
              </a:pathLst>
            </a:custGeom>
            <a:gradFill>
              <a:gsLst>
                <a:gs pos="0">
                  <a:srgbClr val="C05831"/>
                </a:gs>
                <a:gs pos="50000">
                  <a:srgbClr val="AE4F25"/>
                </a:gs>
                <a:gs pos="100000">
                  <a:srgbClr val="9D471A"/>
                </a:gs>
              </a:gsLst>
              <a:lin ang="162696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8" name="Vrije vorm: vorm 2187">
              <a:extLst>
                <a:ext uri="{FF2B5EF4-FFF2-40B4-BE49-F238E27FC236}">
                  <a16:creationId xmlns:a16="http://schemas.microsoft.com/office/drawing/2014/main" id="{76F32747-069C-E7D5-2925-A402E0055C40}"/>
                </a:ext>
              </a:extLst>
            </p:cNvPr>
            <p:cNvSpPr/>
            <p:nvPr/>
          </p:nvSpPr>
          <p:spPr>
            <a:xfrm>
              <a:off x="10849303" y="5425965"/>
              <a:ext cx="173346" cy="452294"/>
            </a:xfrm>
            <a:custGeom>
              <a:avLst/>
              <a:gdLst>
                <a:gd name="connsiteX0" fmla="*/ 173346 w 173346"/>
                <a:gd name="connsiteY0" fmla="*/ 81999 h 452294"/>
                <a:gd name="connsiteX1" fmla="*/ 1073 w 173346"/>
                <a:gd name="connsiteY1" fmla="*/ 452295 h 452294"/>
                <a:gd name="connsiteX2" fmla="*/ 0 w 173346"/>
                <a:gd name="connsiteY2" fmla="*/ 314200 h 452294"/>
                <a:gd name="connsiteX3" fmla="*/ 132424 w 173346"/>
                <a:gd name="connsiteY3" fmla="*/ 0 h 452294"/>
                <a:gd name="connsiteX4" fmla="*/ 173346 w 173346"/>
                <a:gd name="connsiteY4" fmla="*/ 81999 h 45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346" h="452294">
                  <a:moveTo>
                    <a:pt x="173346" y="81999"/>
                  </a:moveTo>
                  <a:lnTo>
                    <a:pt x="1073" y="452295"/>
                  </a:lnTo>
                  <a:cubicBezTo>
                    <a:pt x="459" y="372442"/>
                    <a:pt x="0" y="314200"/>
                    <a:pt x="0" y="314200"/>
                  </a:cubicBezTo>
                  <a:lnTo>
                    <a:pt x="132424" y="0"/>
                  </a:lnTo>
                  <a:lnTo>
                    <a:pt x="173346" y="81999"/>
                  </a:lnTo>
                  <a:close/>
                </a:path>
              </a:pathLst>
            </a:custGeom>
            <a:solidFill>
              <a:srgbClr val="7D4E24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189" name="Vrije vorm: vorm 2188">
              <a:extLst>
                <a:ext uri="{FF2B5EF4-FFF2-40B4-BE49-F238E27FC236}">
                  <a16:creationId xmlns:a16="http://schemas.microsoft.com/office/drawing/2014/main" id="{F6C5945A-1A1D-8FAE-0627-BC0A956F6652}"/>
                </a:ext>
              </a:extLst>
            </p:cNvPr>
            <p:cNvSpPr/>
            <p:nvPr/>
          </p:nvSpPr>
          <p:spPr>
            <a:xfrm>
              <a:off x="11171932" y="5795495"/>
              <a:ext cx="860906" cy="427924"/>
            </a:xfrm>
            <a:custGeom>
              <a:avLst/>
              <a:gdLst>
                <a:gd name="connsiteX0" fmla="*/ 920 w 860906"/>
                <a:gd name="connsiteY0" fmla="*/ 427925 h 427924"/>
                <a:gd name="connsiteX1" fmla="*/ 0 w 860906"/>
                <a:gd name="connsiteY1" fmla="*/ 1839 h 427924"/>
                <a:gd name="connsiteX2" fmla="*/ 859987 w 860906"/>
                <a:gd name="connsiteY2" fmla="*/ 0 h 427924"/>
                <a:gd name="connsiteX3" fmla="*/ 860907 w 860906"/>
                <a:gd name="connsiteY3" fmla="*/ 427925 h 427924"/>
                <a:gd name="connsiteX4" fmla="*/ 920 w 860906"/>
                <a:gd name="connsiteY4" fmla="*/ 427925 h 42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906" h="427924">
                  <a:moveTo>
                    <a:pt x="920" y="427925"/>
                  </a:moveTo>
                  <a:lnTo>
                    <a:pt x="0" y="1839"/>
                  </a:lnTo>
                  <a:lnTo>
                    <a:pt x="859987" y="0"/>
                  </a:lnTo>
                  <a:lnTo>
                    <a:pt x="860907" y="427925"/>
                  </a:lnTo>
                  <a:lnTo>
                    <a:pt x="920" y="427925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162696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190" name="Graphic 1454">
              <a:extLst>
                <a:ext uri="{FF2B5EF4-FFF2-40B4-BE49-F238E27FC236}">
                  <a16:creationId xmlns:a16="http://schemas.microsoft.com/office/drawing/2014/main" id="{78CACFB4-8A45-DC49-6607-2CE882E75B3A}"/>
                </a:ext>
              </a:extLst>
            </p:cNvPr>
            <p:cNvGrpSpPr/>
            <p:nvPr/>
          </p:nvGrpSpPr>
          <p:grpSpPr>
            <a:xfrm>
              <a:off x="11570276" y="5795648"/>
              <a:ext cx="443404" cy="427771"/>
              <a:chOff x="11570276" y="5795648"/>
              <a:chExt cx="443404" cy="427771"/>
            </a:xfrm>
          </p:grpSpPr>
          <p:sp>
            <p:nvSpPr>
              <p:cNvPr id="2191" name="Vrije vorm: vorm 2190">
                <a:extLst>
                  <a:ext uri="{FF2B5EF4-FFF2-40B4-BE49-F238E27FC236}">
                    <a16:creationId xmlns:a16="http://schemas.microsoft.com/office/drawing/2014/main" id="{4D951E80-01E2-E25A-3A20-41ACA30E905C}"/>
                  </a:ext>
                </a:extLst>
              </p:cNvPr>
              <p:cNvSpPr/>
              <p:nvPr/>
            </p:nvSpPr>
            <p:spPr>
              <a:xfrm>
                <a:off x="11712815" y="5796721"/>
                <a:ext cx="15786" cy="426698"/>
              </a:xfrm>
              <a:custGeom>
                <a:avLst/>
                <a:gdLst>
                  <a:gd name="connsiteX0" fmla="*/ 0 w 15786"/>
                  <a:gd name="connsiteY0" fmla="*/ 0 h 426698"/>
                  <a:gd name="connsiteX1" fmla="*/ 15787 w 15786"/>
                  <a:gd name="connsiteY1" fmla="*/ 0 h 426698"/>
                  <a:gd name="connsiteX2" fmla="*/ 15787 w 15786"/>
                  <a:gd name="connsiteY2" fmla="*/ 426698 h 426698"/>
                  <a:gd name="connsiteX3" fmla="*/ 0 w 15786"/>
                  <a:gd name="connsiteY3" fmla="*/ 426698 h 42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69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698"/>
                    </a:lnTo>
                    <a:lnTo>
                      <a:pt x="0" y="42669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2" name="Vrije vorm: vorm 2191">
                <a:extLst>
                  <a:ext uri="{FF2B5EF4-FFF2-40B4-BE49-F238E27FC236}">
                    <a16:creationId xmlns:a16="http://schemas.microsoft.com/office/drawing/2014/main" id="{8C83B929-F11D-C868-58FB-E94B458B1B26}"/>
                  </a:ext>
                </a:extLst>
              </p:cNvPr>
              <p:cNvSpPr/>
              <p:nvPr/>
            </p:nvSpPr>
            <p:spPr>
              <a:xfrm>
                <a:off x="11665302" y="5796874"/>
                <a:ext cx="15786" cy="426545"/>
              </a:xfrm>
              <a:custGeom>
                <a:avLst/>
                <a:gdLst>
                  <a:gd name="connsiteX0" fmla="*/ 0 w 15786"/>
                  <a:gd name="connsiteY0" fmla="*/ 0 h 426545"/>
                  <a:gd name="connsiteX1" fmla="*/ 15787 w 15786"/>
                  <a:gd name="connsiteY1" fmla="*/ 0 h 426545"/>
                  <a:gd name="connsiteX2" fmla="*/ 15787 w 15786"/>
                  <a:gd name="connsiteY2" fmla="*/ 426545 h 426545"/>
                  <a:gd name="connsiteX3" fmla="*/ 0 w 15786"/>
                  <a:gd name="connsiteY3" fmla="*/ 426545 h 426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545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545"/>
                    </a:lnTo>
                    <a:lnTo>
                      <a:pt x="0" y="426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3" name="Vrije vorm: vorm 2192">
                <a:extLst>
                  <a:ext uri="{FF2B5EF4-FFF2-40B4-BE49-F238E27FC236}">
                    <a16:creationId xmlns:a16="http://schemas.microsoft.com/office/drawing/2014/main" id="{93D19ABD-36F0-3775-533C-6573488A9B5D}"/>
                  </a:ext>
                </a:extLst>
              </p:cNvPr>
              <p:cNvSpPr/>
              <p:nvPr/>
            </p:nvSpPr>
            <p:spPr>
              <a:xfrm>
                <a:off x="11760328" y="5796414"/>
                <a:ext cx="15786" cy="426851"/>
              </a:xfrm>
              <a:custGeom>
                <a:avLst/>
                <a:gdLst>
                  <a:gd name="connsiteX0" fmla="*/ 0 w 15786"/>
                  <a:gd name="connsiteY0" fmla="*/ 0 h 426851"/>
                  <a:gd name="connsiteX1" fmla="*/ 15787 w 15786"/>
                  <a:gd name="connsiteY1" fmla="*/ 0 h 426851"/>
                  <a:gd name="connsiteX2" fmla="*/ 15787 w 15786"/>
                  <a:gd name="connsiteY2" fmla="*/ 426852 h 426851"/>
                  <a:gd name="connsiteX3" fmla="*/ 0 w 15786"/>
                  <a:gd name="connsiteY3" fmla="*/ 426852 h 42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85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852"/>
                    </a:lnTo>
                    <a:lnTo>
                      <a:pt x="0" y="42685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4" name="Vrije vorm: vorm 2193">
                <a:extLst>
                  <a:ext uri="{FF2B5EF4-FFF2-40B4-BE49-F238E27FC236}">
                    <a16:creationId xmlns:a16="http://schemas.microsoft.com/office/drawing/2014/main" id="{D69F7505-4171-E489-FD1D-7C5B9E3CCA88}"/>
                  </a:ext>
                </a:extLst>
              </p:cNvPr>
              <p:cNvSpPr/>
              <p:nvPr/>
            </p:nvSpPr>
            <p:spPr>
              <a:xfrm>
                <a:off x="11617789" y="5797027"/>
                <a:ext cx="15786" cy="426392"/>
              </a:xfrm>
              <a:custGeom>
                <a:avLst/>
                <a:gdLst>
                  <a:gd name="connsiteX0" fmla="*/ 0 w 15786"/>
                  <a:gd name="connsiteY0" fmla="*/ 0 h 426392"/>
                  <a:gd name="connsiteX1" fmla="*/ 15787 w 15786"/>
                  <a:gd name="connsiteY1" fmla="*/ 0 h 426392"/>
                  <a:gd name="connsiteX2" fmla="*/ 15787 w 15786"/>
                  <a:gd name="connsiteY2" fmla="*/ 426392 h 426392"/>
                  <a:gd name="connsiteX3" fmla="*/ 0 w 15786"/>
                  <a:gd name="connsiteY3" fmla="*/ 426392 h 42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392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392"/>
                    </a:lnTo>
                    <a:lnTo>
                      <a:pt x="0" y="42639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5" name="Vrije vorm: vorm 2194">
                <a:extLst>
                  <a:ext uri="{FF2B5EF4-FFF2-40B4-BE49-F238E27FC236}">
                    <a16:creationId xmlns:a16="http://schemas.microsoft.com/office/drawing/2014/main" id="{44275E51-3910-D8AC-4A43-C689C65F77BD}"/>
                  </a:ext>
                </a:extLst>
              </p:cNvPr>
              <p:cNvSpPr/>
              <p:nvPr/>
            </p:nvSpPr>
            <p:spPr>
              <a:xfrm>
                <a:off x="11570276" y="5797181"/>
                <a:ext cx="15786" cy="426238"/>
              </a:xfrm>
              <a:custGeom>
                <a:avLst/>
                <a:gdLst>
                  <a:gd name="connsiteX0" fmla="*/ 0 w 15786"/>
                  <a:gd name="connsiteY0" fmla="*/ 0 h 426238"/>
                  <a:gd name="connsiteX1" fmla="*/ 15787 w 15786"/>
                  <a:gd name="connsiteY1" fmla="*/ 0 h 426238"/>
                  <a:gd name="connsiteX2" fmla="*/ 15787 w 15786"/>
                  <a:gd name="connsiteY2" fmla="*/ 426239 h 426238"/>
                  <a:gd name="connsiteX3" fmla="*/ 0 w 15786"/>
                  <a:gd name="connsiteY3" fmla="*/ 426239 h 42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23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239"/>
                    </a:lnTo>
                    <a:lnTo>
                      <a:pt x="0" y="426239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6" name="Vrije vorm: vorm 2195">
                <a:extLst>
                  <a:ext uri="{FF2B5EF4-FFF2-40B4-BE49-F238E27FC236}">
                    <a16:creationId xmlns:a16="http://schemas.microsoft.com/office/drawing/2014/main" id="{2C6EF65C-1A11-4D93-3A1D-7FE2C4E49CD4}"/>
                  </a:ext>
                </a:extLst>
              </p:cNvPr>
              <p:cNvSpPr/>
              <p:nvPr/>
            </p:nvSpPr>
            <p:spPr>
              <a:xfrm>
                <a:off x="11950381" y="5795801"/>
                <a:ext cx="15786" cy="427618"/>
              </a:xfrm>
              <a:custGeom>
                <a:avLst/>
                <a:gdLst>
                  <a:gd name="connsiteX0" fmla="*/ 0 w 15786"/>
                  <a:gd name="connsiteY0" fmla="*/ 0 h 427618"/>
                  <a:gd name="connsiteX1" fmla="*/ 15787 w 15786"/>
                  <a:gd name="connsiteY1" fmla="*/ 0 h 427618"/>
                  <a:gd name="connsiteX2" fmla="*/ 15787 w 15786"/>
                  <a:gd name="connsiteY2" fmla="*/ 427618 h 427618"/>
                  <a:gd name="connsiteX3" fmla="*/ 0 w 15786"/>
                  <a:gd name="connsiteY3" fmla="*/ 427618 h 42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61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618"/>
                    </a:lnTo>
                    <a:lnTo>
                      <a:pt x="0" y="42761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7" name="Vrije vorm: vorm 2196">
                <a:extLst>
                  <a:ext uri="{FF2B5EF4-FFF2-40B4-BE49-F238E27FC236}">
                    <a16:creationId xmlns:a16="http://schemas.microsoft.com/office/drawing/2014/main" id="{61029019-8DEF-757A-C538-B9769662DBB0}"/>
                  </a:ext>
                </a:extLst>
              </p:cNvPr>
              <p:cNvSpPr/>
              <p:nvPr/>
            </p:nvSpPr>
            <p:spPr>
              <a:xfrm>
                <a:off x="11997894" y="5795648"/>
                <a:ext cx="15786" cy="427771"/>
              </a:xfrm>
              <a:custGeom>
                <a:avLst/>
                <a:gdLst>
                  <a:gd name="connsiteX0" fmla="*/ 0 w 15786"/>
                  <a:gd name="connsiteY0" fmla="*/ 0 h 427771"/>
                  <a:gd name="connsiteX1" fmla="*/ 15787 w 15786"/>
                  <a:gd name="connsiteY1" fmla="*/ 0 h 427771"/>
                  <a:gd name="connsiteX2" fmla="*/ 15787 w 15786"/>
                  <a:gd name="connsiteY2" fmla="*/ 427772 h 427771"/>
                  <a:gd name="connsiteX3" fmla="*/ 0 w 15786"/>
                  <a:gd name="connsiteY3" fmla="*/ 427772 h 42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77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772"/>
                    </a:lnTo>
                    <a:lnTo>
                      <a:pt x="0" y="42777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8" name="Vrije vorm: vorm 2197">
                <a:extLst>
                  <a:ext uri="{FF2B5EF4-FFF2-40B4-BE49-F238E27FC236}">
                    <a16:creationId xmlns:a16="http://schemas.microsoft.com/office/drawing/2014/main" id="{F0B33FF0-514E-2DE1-0AF1-984E22053CC2}"/>
                  </a:ext>
                </a:extLst>
              </p:cNvPr>
              <p:cNvSpPr/>
              <p:nvPr/>
            </p:nvSpPr>
            <p:spPr>
              <a:xfrm>
                <a:off x="11902868" y="5795955"/>
                <a:ext cx="15939" cy="427464"/>
              </a:xfrm>
              <a:custGeom>
                <a:avLst/>
                <a:gdLst>
                  <a:gd name="connsiteX0" fmla="*/ 0 w 15939"/>
                  <a:gd name="connsiteY0" fmla="*/ 0 h 427464"/>
                  <a:gd name="connsiteX1" fmla="*/ 15939 w 15939"/>
                  <a:gd name="connsiteY1" fmla="*/ 0 h 427464"/>
                  <a:gd name="connsiteX2" fmla="*/ 15939 w 15939"/>
                  <a:gd name="connsiteY2" fmla="*/ 427465 h 427464"/>
                  <a:gd name="connsiteX3" fmla="*/ 0 w 15939"/>
                  <a:gd name="connsiteY3" fmla="*/ 427465 h 42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9" h="427464">
                    <a:moveTo>
                      <a:pt x="0" y="0"/>
                    </a:moveTo>
                    <a:lnTo>
                      <a:pt x="15939" y="0"/>
                    </a:lnTo>
                    <a:lnTo>
                      <a:pt x="15939" y="427465"/>
                    </a:lnTo>
                    <a:lnTo>
                      <a:pt x="0" y="42746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99" name="Vrije vorm: vorm 2198">
                <a:extLst>
                  <a:ext uri="{FF2B5EF4-FFF2-40B4-BE49-F238E27FC236}">
                    <a16:creationId xmlns:a16="http://schemas.microsoft.com/office/drawing/2014/main" id="{2A1F9988-83A5-BFF9-3626-D0EACCCB8E5E}"/>
                  </a:ext>
                </a:extLst>
              </p:cNvPr>
              <p:cNvSpPr/>
              <p:nvPr/>
            </p:nvSpPr>
            <p:spPr>
              <a:xfrm>
                <a:off x="11807841" y="5796414"/>
                <a:ext cx="15786" cy="427005"/>
              </a:xfrm>
              <a:custGeom>
                <a:avLst/>
                <a:gdLst>
                  <a:gd name="connsiteX0" fmla="*/ 0 w 15786"/>
                  <a:gd name="connsiteY0" fmla="*/ 0 h 427005"/>
                  <a:gd name="connsiteX1" fmla="*/ 15787 w 15786"/>
                  <a:gd name="connsiteY1" fmla="*/ 0 h 427005"/>
                  <a:gd name="connsiteX2" fmla="*/ 15787 w 15786"/>
                  <a:gd name="connsiteY2" fmla="*/ 427005 h 427005"/>
                  <a:gd name="connsiteX3" fmla="*/ 0 w 15786"/>
                  <a:gd name="connsiteY3" fmla="*/ 427005 h 4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005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005"/>
                    </a:lnTo>
                    <a:lnTo>
                      <a:pt x="0" y="42700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0" name="Vrije vorm: vorm 2199">
                <a:extLst>
                  <a:ext uri="{FF2B5EF4-FFF2-40B4-BE49-F238E27FC236}">
                    <a16:creationId xmlns:a16="http://schemas.microsoft.com/office/drawing/2014/main" id="{50215D04-27BF-FA98-DDE5-5C9BE7523890}"/>
                  </a:ext>
                </a:extLst>
              </p:cNvPr>
              <p:cNvSpPr/>
              <p:nvPr/>
            </p:nvSpPr>
            <p:spPr>
              <a:xfrm>
                <a:off x="11855355" y="5796108"/>
                <a:ext cx="15786" cy="427311"/>
              </a:xfrm>
              <a:custGeom>
                <a:avLst/>
                <a:gdLst>
                  <a:gd name="connsiteX0" fmla="*/ 0 w 15786"/>
                  <a:gd name="connsiteY0" fmla="*/ 0 h 427311"/>
                  <a:gd name="connsiteX1" fmla="*/ 15787 w 15786"/>
                  <a:gd name="connsiteY1" fmla="*/ 0 h 427311"/>
                  <a:gd name="connsiteX2" fmla="*/ 15787 w 15786"/>
                  <a:gd name="connsiteY2" fmla="*/ 427312 h 427311"/>
                  <a:gd name="connsiteX3" fmla="*/ 0 w 15786"/>
                  <a:gd name="connsiteY3" fmla="*/ 427312 h 427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31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312"/>
                    </a:lnTo>
                    <a:lnTo>
                      <a:pt x="0" y="42731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201" name="Graphic 1454">
              <a:extLst>
                <a:ext uri="{FF2B5EF4-FFF2-40B4-BE49-F238E27FC236}">
                  <a16:creationId xmlns:a16="http://schemas.microsoft.com/office/drawing/2014/main" id="{BEB16B58-BC42-1CA2-68BE-FC66979649A5}"/>
                </a:ext>
              </a:extLst>
            </p:cNvPr>
            <p:cNvGrpSpPr/>
            <p:nvPr/>
          </p:nvGrpSpPr>
          <p:grpSpPr>
            <a:xfrm>
              <a:off x="11187719" y="5795648"/>
              <a:ext cx="348531" cy="427771"/>
              <a:chOff x="11187719" y="5795648"/>
              <a:chExt cx="348531" cy="427771"/>
            </a:xfrm>
          </p:grpSpPr>
          <p:sp>
            <p:nvSpPr>
              <p:cNvPr id="2202" name="Vrije vorm: vorm 2201">
                <a:extLst>
                  <a:ext uri="{FF2B5EF4-FFF2-40B4-BE49-F238E27FC236}">
                    <a16:creationId xmlns:a16="http://schemas.microsoft.com/office/drawing/2014/main" id="{920A2D65-FA25-2B02-A2C7-700B4C9D9A5F}"/>
                  </a:ext>
                </a:extLst>
              </p:cNvPr>
              <p:cNvSpPr/>
              <p:nvPr/>
            </p:nvSpPr>
            <p:spPr>
              <a:xfrm>
                <a:off x="11235232" y="5796721"/>
                <a:ext cx="15786" cy="426698"/>
              </a:xfrm>
              <a:custGeom>
                <a:avLst/>
                <a:gdLst>
                  <a:gd name="connsiteX0" fmla="*/ 0 w 15786"/>
                  <a:gd name="connsiteY0" fmla="*/ 0 h 426698"/>
                  <a:gd name="connsiteX1" fmla="*/ 15787 w 15786"/>
                  <a:gd name="connsiteY1" fmla="*/ 0 h 426698"/>
                  <a:gd name="connsiteX2" fmla="*/ 15787 w 15786"/>
                  <a:gd name="connsiteY2" fmla="*/ 426698 h 426698"/>
                  <a:gd name="connsiteX3" fmla="*/ 0 w 15786"/>
                  <a:gd name="connsiteY3" fmla="*/ 426698 h 42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69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698"/>
                    </a:lnTo>
                    <a:lnTo>
                      <a:pt x="0" y="42669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3" name="Vrije vorm: vorm 2202">
                <a:extLst>
                  <a:ext uri="{FF2B5EF4-FFF2-40B4-BE49-F238E27FC236}">
                    <a16:creationId xmlns:a16="http://schemas.microsoft.com/office/drawing/2014/main" id="{4FB13ADC-F60E-0DFA-FE2B-FBAA62D2C155}"/>
                  </a:ext>
                </a:extLst>
              </p:cNvPr>
              <p:cNvSpPr/>
              <p:nvPr/>
            </p:nvSpPr>
            <p:spPr>
              <a:xfrm>
                <a:off x="11187719" y="5796874"/>
                <a:ext cx="15786" cy="426545"/>
              </a:xfrm>
              <a:custGeom>
                <a:avLst/>
                <a:gdLst>
                  <a:gd name="connsiteX0" fmla="*/ 0 w 15786"/>
                  <a:gd name="connsiteY0" fmla="*/ 0 h 426545"/>
                  <a:gd name="connsiteX1" fmla="*/ 15787 w 15786"/>
                  <a:gd name="connsiteY1" fmla="*/ 0 h 426545"/>
                  <a:gd name="connsiteX2" fmla="*/ 15787 w 15786"/>
                  <a:gd name="connsiteY2" fmla="*/ 426545 h 426545"/>
                  <a:gd name="connsiteX3" fmla="*/ 0 w 15786"/>
                  <a:gd name="connsiteY3" fmla="*/ 426545 h 426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545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545"/>
                    </a:lnTo>
                    <a:lnTo>
                      <a:pt x="0" y="426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4" name="Vrije vorm: vorm 2203">
                <a:extLst>
                  <a:ext uri="{FF2B5EF4-FFF2-40B4-BE49-F238E27FC236}">
                    <a16:creationId xmlns:a16="http://schemas.microsoft.com/office/drawing/2014/main" id="{707349A1-FB27-F52D-C12C-0FEAFF0A53DA}"/>
                  </a:ext>
                </a:extLst>
              </p:cNvPr>
              <p:cNvSpPr/>
              <p:nvPr/>
            </p:nvSpPr>
            <p:spPr>
              <a:xfrm>
                <a:off x="11282745" y="5796414"/>
                <a:ext cx="15786" cy="426851"/>
              </a:xfrm>
              <a:custGeom>
                <a:avLst/>
                <a:gdLst>
                  <a:gd name="connsiteX0" fmla="*/ 0 w 15786"/>
                  <a:gd name="connsiteY0" fmla="*/ 0 h 426851"/>
                  <a:gd name="connsiteX1" fmla="*/ 15787 w 15786"/>
                  <a:gd name="connsiteY1" fmla="*/ 0 h 426851"/>
                  <a:gd name="connsiteX2" fmla="*/ 15787 w 15786"/>
                  <a:gd name="connsiteY2" fmla="*/ 426852 h 426851"/>
                  <a:gd name="connsiteX3" fmla="*/ 0 w 15786"/>
                  <a:gd name="connsiteY3" fmla="*/ 426852 h 42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85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852"/>
                    </a:lnTo>
                    <a:lnTo>
                      <a:pt x="0" y="42685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5" name="Vrije vorm: vorm 2204">
                <a:extLst>
                  <a:ext uri="{FF2B5EF4-FFF2-40B4-BE49-F238E27FC236}">
                    <a16:creationId xmlns:a16="http://schemas.microsoft.com/office/drawing/2014/main" id="{830B1F7C-1C5F-E58B-0167-F5D0A228DB5E}"/>
                  </a:ext>
                </a:extLst>
              </p:cNvPr>
              <p:cNvSpPr/>
              <p:nvPr/>
            </p:nvSpPr>
            <p:spPr>
              <a:xfrm>
                <a:off x="11472797" y="5795801"/>
                <a:ext cx="15786" cy="427618"/>
              </a:xfrm>
              <a:custGeom>
                <a:avLst/>
                <a:gdLst>
                  <a:gd name="connsiteX0" fmla="*/ 0 w 15786"/>
                  <a:gd name="connsiteY0" fmla="*/ 0 h 427618"/>
                  <a:gd name="connsiteX1" fmla="*/ 15787 w 15786"/>
                  <a:gd name="connsiteY1" fmla="*/ 0 h 427618"/>
                  <a:gd name="connsiteX2" fmla="*/ 15787 w 15786"/>
                  <a:gd name="connsiteY2" fmla="*/ 427618 h 427618"/>
                  <a:gd name="connsiteX3" fmla="*/ 0 w 15786"/>
                  <a:gd name="connsiteY3" fmla="*/ 427618 h 42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61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618"/>
                    </a:lnTo>
                    <a:lnTo>
                      <a:pt x="0" y="42761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6" name="Vrije vorm: vorm 2205">
                <a:extLst>
                  <a:ext uri="{FF2B5EF4-FFF2-40B4-BE49-F238E27FC236}">
                    <a16:creationId xmlns:a16="http://schemas.microsoft.com/office/drawing/2014/main" id="{2886A224-3DBE-1DC2-6A3A-20E88B3BB60B}"/>
                  </a:ext>
                </a:extLst>
              </p:cNvPr>
              <p:cNvSpPr/>
              <p:nvPr/>
            </p:nvSpPr>
            <p:spPr>
              <a:xfrm>
                <a:off x="11520310" y="5795648"/>
                <a:ext cx="15939" cy="427771"/>
              </a:xfrm>
              <a:custGeom>
                <a:avLst/>
                <a:gdLst>
                  <a:gd name="connsiteX0" fmla="*/ 0 w 15939"/>
                  <a:gd name="connsiteY0" fmla="*/ 0 h 427771"/>
                  <a:gd name="connsiteX1" fmla="*/ 15939 w 15939"/>
                  <a:gd name="connsiteY1" fmla="*/ 0 h 427771"/>
                  <a:gd name="connsiteX2" fmla="*/ 15939 w 15939"/>
                  <a:gd name="connsiteY2" fmla="*/ 427772 h 427771"/>
                  <a:gd name="connsiteX3" fmla="*/ 0 w 15939"/>
                  <a:gd name="connsiteY3" fmla="*/ 427772 h 42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9" h="427771">
                    <a:moveTo>
                      <a:pt x="0" y="0"/>
                    </a:moveTo>
                    <a:lnTo>
                      <a:pt x="15939" y="0"/>
                    </a:lnTo>
                    <a:lnTo>
                      <a:pt x="15939" y="427772"/>
                    </a:lnTo>
                    <a:lnTo>
                      <a:pt x="0" y="42777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7" name="Vrije vorm: vorm 2206">
                <a:extLst>
                  <a:ext uri="{FF2B5EF4-FFF2-40B4-BE49-F238E27FC236}">
                    <a16:creationId xmlns:a16="http://schemas.microsoft.com/office/drawing/2014/main" id="{C5A3FD32-7419-5AED-2B5A-D1706C29281B}"/>
                  </a:ext>
                </a:extLst>
              </p:cNvPr>
              <p:cNvSpPr/>
              <p:nvPr/>
            </p:nvSpPr>
            <p:spPr>
              <a:xfrm>
                <a:off x="11425284" y="5795955"/>
                <a:ext cx="15786" cy="427464"/>
              </a:xfrm>
              <a:custGeom>
                <a:avLst/>
                <a:gdLst>
                  <a:gd name="connsiteX0" fmla="*/ 0 w 15786"/>
                  <a:gd name="connsiteY0" fmla="*/ 0 h 427464"/>
                  <a:gd name="connsiteX1" fmla="*/ 15787 w 15786"/>
                  <a:gd name="connsiteY1" fmla="*/ 0 h 427464"/>
                  <a:gd name="connsiteX2" fmla="*/ 15787 w 15786"/>
                  <a:gd name="connsiteY2" fmla="*/ 427465 h 427464"/>
                  <a:gd name="connsiteX3" fmla="*/ 0 w 15786"/>
                  <a:gd name="connsiteY3" fmla="*/ 427465 h 42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464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465"/>
                    </a:lnTo>
                    <a:lnTo>
                      <a:pt x="0" y="42746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8" name="Vrije vorm: vorm 2207">
                <a:extLst>
                  <a:ext uri="{FF2B5EF4-FFF2-40B4-BE49-F238E27FC236}">
                    <a16:creationId xmlns:a16="http://schemas.microsoft.com/office/drawing/2014/main" id="{9E7B1CB3-811F-42AA-5731-19601AA60341}"/>
                  </a:ext>
                </a:extLst>
              </p:cNvPr>
              <p:cNvSpPr/>
              <p:nvPr/>
            </p:nvSpPr>
            <p:spPr>
              <a:xfrm>
                <a:off x="11330258" y="5796414"/>
                <a:ext cx="15939" cy="427005"/>
              </a:xfrm>
              <a:custGeom>
                <a:avLst/>
                <a:gdLst>
                  <a:gd name="connsiteX0" fmla="*/ 0 w 15939"/>
                  <a:gd name="connsiteY0" fmla="*/ 0 h 427005"/>
                  <a:gd name="connsiteX1" fmla="*/ 15940 w 15939"/>
                  <a:gd name="connsiteY1" fmla="*/ 0 h 427005"/>
                  <a:gd name="connsiteX2" fmla="*/ 15940 w 15939"/>
                  <a:gd name="connsiteY2" fmla="*/ 427005 h 427005"/>
                  <a:gd name="connsiteX3" fmla="*/ 0 w 15939"/>
                  <a:gd name="connsiteY3" fmla="*/ 427005 h 4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9" h="427005">
                    <a:moveTo>
                      <a:pt x="0" y="0"/>
                    </a:moveTo>
                    <a:lnTo>
                      <a:pt x="15940" y="0"/>
                    </a:lnTo>
                    <a:lnTo>
                      <a:pt x="15940" y="427005"/>
                    </a:lnTo>
                    <a:lnTo>
                      <a:pt x="0" y="42700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9" name="Vrije vorm: vorm 2208">
                <a:extLst>
                  <a:ext uri="{FF2B5EF4-FFF2-40B4-BE49-F238E27FC236}">
                    <a16:creationId xmlns:a16="http://schemas.microsoft.com/office/drawing/2014/main" id="{97967701-5214-5C2C-6207-4DDCDCB246AF}"/>
                  </a:ext>
                </a:extLst>
              </p:cNvPr>
              <p:cNvSpPr/>
              <p:nvPr/>
            </p:nvSpPr>
            <p:spPr>
              <a:xfrm>
                <a:off x="11377771" y="5796108"/>
                <a:ext cx="15786" cy="427311"/>
              </a:xfrm>
              <a:custGeom>
                <a:avLst/>
                <a:gdLst>
                  <a:gd name="connsiteX0" fmla="*/ 0 w 15786"/>
                  <a:gd name="connsiteY0" fmla="*/ 0 h 427311"/>
                  <a:gd name="connsiteX1" fmla="*/ 15787 w 15786"/>
                  <a:gd name="connsiteY1" fmla="*/ 0 h 427311"/>
                  <a:gd name="connsiteX2" fmla="*/ 15787 w 15786"/>
                  <a:gd name="connsiteY2" fmla="*/ 427312 h 427311"/>
                  <a:gd name="connsiteX3" fmla="*/ 0 w 15786"/>
                  <a:gd name="connsiteY3" fmla="*/ 427312 h 427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31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312"/>
                    </a:lnTo>
                    <a:lnTo>
                      <a:pt x="0" y="42731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210" name="Graphic 1454">
              <a:extLst>
                <a:ext uri="{FF2B5EF4-FFF2-40B4-BE49-F238E27FC236}">
                  <a16:creationId xmlns:a16="http://schemas.microsoft.com/office/drawing/2014/main" id="{4DCDDB5B-A1C7-1527-7935-64D42FEF8A87}"/>
                </a:ext>
              </a:extLst>
            </p:cNvPr>
            <p:cNvGrpSpPr/>
            <p:nvPr/>
          </p:nvGrpSpPr>
          <p:grpSpPr>
            <a:xfrm>
              <a:off x="10785237" y="5340901"/>
              <a:ext cx="1323316" cy="483714"/>
              <a:chOff x="10785237" y="5340901"/>
              <a:chExt cx="1323316" cy="483714"/>
            </a:xfrm>
          </p:grpSpPr>
          <p:sp>
            <p:nvSpPr>
              <p:cNvPr id="2211" name="Vrije vorm: vorm 2210">
                <a:extLst>
                  <a:ext uri="{FF2B5EF4-FFF2-40B4-BE49-F238E27FC236}">
                    <a16:creationId xmlns:a16="http://schemas.microsoft.com/office/drawing/2014/main" id="{D288E8FF-6648-BEE8-40BC-9EC3928025ED}"/>
                  </a:ext>
                </a:extLst>
              </p:cNvPr>
              <p:cNvSpPr/>
              <p:nvPr/>
            </p:nvSpPr>
            <p:spPr>
              <a:xfrm>
                <a:off x="10809913" y="5385043"/>
                <a:ext cx="183921" cy="383017"/>
              </a:xfrm>
              <a:custGeom>
                <a:avLst/>
                <a:gdLst>
                  <a:gd name="connsiteX0" fmla="*/ 183922 w 183921"/>
                  <a:gd name="connsiteY0" fmla="*/ 49506 h 383017"/>
                  <a:gd name="connsiteX1" fmla="*/ 44601 w 183921"/>
                  <a:gd name="connsiteY1" fmla="*/ 382864 h 383017"/>
                  <a:gd name="connsiteX2" fmla="*/ 0 w 183921"/>
                  <a:gd name="connsiteY2" fmla="*/ 383017 h 383017"/>
                  <a:gd name="connsiteX3" fmla="*/ 153422 w 183921"/>
                  <a:gd name="connsiteY3" fmla="*/ 0 h 383017"/>
                  <a:gd name="connsiteX4" fmla="*/ 183922 w 183921"/>
                  <a:gd name="connsiteY4" fmla="*/ 49506 h 38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921" h="383017">
                    <a:moveTo>
                      <a:pt x="183922" y="49506"/>
                    </a:moveTo>
                    <a:lnTo>
                      <a:pt x="44601" y="382864"/>
                    </a:lnTo>
                    <a:lnTo>
                      <a:pt x="0" y="383017"/>
                    </a:lnTo>
                    <a:lnTo>
                      <a:pt x="153422" y="0"/>
                    </a:lnTo>
                    <a:lnTo>
                      <a:pt x="183922" y="49506"/>
                    </a:lnTo>
                    <a:close/>
                  </a:path>
                </a:pathLst>
              </a:custGeom>
              <a:solidFill>
                <a:srgbClr val="361B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12" name="Vrije vorm: vorm 2211">
                <a:extLst>
                  <a:ext uri="{FF2B5EF4-FFF2-40B4-BE49-F238E27FC236}">
                    <a16:creationId xmlns:a16="http://schemas.microsoft.com/office/drawing/2014/main" id="{6C3B7CEB-EC29-88C1-5EB2-AB43AC35B62C}"/>
                  </a:ext>
                </a:extLst>
              </p:cNvPr>
              <p:cNvSpPr/>
              <p:nvPr/>
            </p:nvSpPr>
            <p:spPr>
              <a:xfrm>
                <a:off x="10785237" y="5342894"/>
                <a:ext cx="405853" cy="481721"/>
              </a:xfrm>
              <a:custGeom>
                <a:avLst/>
                <a:gdLst>
                  <a:gd name="connsiteX0" fmla="*/ 178097 w 405853"/>
                  <a:gd name="connsiteY0" fmla="*/ 63453 h 481721"/>
                  <a:gd name="connsiteX1" fmla="*/ 371829 w 405853"/>
                  <a:gd name="connsiteY1" fmla="*/ 478503 h 481721"/>
                  <a:gd name="connsiteX2" fmla="*/ 405854 w 405853"/>
                  <a:gd name="connsiteY2" fmla="*/ 481722 h 481721"/>
                  <a:gd name="connsiteX3" fmla="*/ 178557 w 405853"/>
                  <a:gd name="connsiteY3" fmla="*/ 0 h 481721"/>
                  <a:gd name="connsiteX4" fmla="*/ 0 w 405853"/>
                  <a:gd name="connsiteY4" fmla="*/ 422560 h 481721"/>
                  <a:gd name="connsiteX5" fmla="*/ 24676 w 405853"/>
                  <a:gd name="connsiteY5" fmla="*/ 424246 h 481721"/>
                  <a:gd name="connsiteX6" fmla="*/ 178097 w 405853"/>
                  <a:gd name="connsiteY6" fmla="*/ 63453 h 481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5853" h="481721">
                    <a:moveTo>
                      <a:pt x="178097" y="63453"/>
                    </a:moveTo>
                    <a:lnTo>
                      <a:pt x="371829" y="478503"/>
                    </a:lnTo>
                    <a:lnTo>
                      <a:pt x="405854" y="481722"/>
                    </a:lnTo>
                    <a:lnTo>
                      <a:pt x="178557" y="0"/>
                    </a:lnTo>
                    <a:lnTo>
                      <a:pt x="0" y="422560"/>
                    </a:lnTo>
                    <a:lnTo>
                      <a:pt x="24676" y="424246"/>
                    </a:lnTo>
                    <a:lnTo>
                      <a:pt x="178097" y="63453"/>
                    </a:lnTo>
                    <a:close/>
                  </a:path>
                </a:pathLst>
              </a:custGeom>
              <a:solidFill>
                <a:srgbClr val="741F0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13" name="Vrije vorm: vorm 2212">
                <a:extLst>
                  <a:ext uri="{FF2B5EF4-FFF2-40B4-BE49-F238E27FC236}">
                    <a16:creationId xmlns:a16="http://schemas.microsoft.com/office/drawing/2014/main" id="{9E62D061-3C7A-E8D2-2CC0-D2FC80F2D616}"/>
                  </a:ext>
                </a:extLst>
              </p:cNvPr>
              <p:cNvSpPr/>
              <p:nvPr/>
            </p:nvSpPr>
            <p:spPr>
              <a:xfrm>
                <a:off x="10963794" y="5340901"/>
                <a:ext cx="1144759" cy="483714"/>
              </a:xfrm>
              <a:custGeom>
                <a:avLst/>
                <a:gdLst>
                  <a:gd name="connsiteX0" fmla="*/ 881598 w 1144759"/>
                  <a:gd name="connsiteY0" fmla="*/ 0 h 483714"/>
                  <a:gd name="connsiteX1" fmla="*/ 1144759 w 1144759"/>
                  <a:gd name="connsiteY1" fmla="*/ 481875 h 483714"/>
                  <a:gd name="connsiteX2" fmla="*/ 227297 w 1144759"/>
                  <a:gd name="connsiteY2" fmla="*/ 483714 h 483714"/>
                  <a:gd name="connsiteX3" fmla="*/ 0 w 1144759"/>
                  <a:gd name="connsiteY3" fmla="*/ 1992 h 483714"/>
                  <a:gd name="connsiteX4" fmla="*/ 881598 w 1144759"/>
                  <a:gd name="connsiteY4" fmla="*/ 0 h 483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4759" h="483714">
                    <a:moveTo>
                      <a:pt x="881598" y="0"/>
                    </a:moveTo>
                    <a:lnTo>
                      <a:pt x="1144759" y="481875"/>
                    </a:lnTo>
                    <a:lnTo>
                      <a:pt x="227297" y="483714"/>
                    </a:lnTo>
                    <a:lnTo>
                      <a:pt x="0" y="1992"/>
                    </a:lnTo>
                    <a:lnTo>
                      <a:pt x="881598" y="0"/>
                    </a:lnTo>
                    <a:close/>
                  </a:path>
                </a:pathLst>
              </a:custGeom>
              <a:gradFill>
                <a:gsLst>
                  <a:gs pos="0">
                    <a:srgbClr val="DE0B15"/>
                  </a:gs>
                  <a:gs pos="41000">
                    <a:srgbClr val="DB0B15"/>
                  </a:gs>
                  <a:gs pos="67000">
                    <a:srgbClr val="D20F15"/>
                  </a:gs>
                  <a:gs pos="90000">
                    <a:srgbClr val="C31416"/>
                  </a:gs>
                  <a:gs pos="100000">
                    <a:srgbClr val="BA1817"/>
                  </a:gs>
                </a:gsLst>
                <a:lin ang="269329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214" name="Vrije vorm: vorm 2213">
              <a:extLst>
                <a:ext uri="{FF2B5EF4-FFF2-40B4-BE49-F238E27FC236}">
                  <a16:creationId xmlns:a16="http://schemas.microsoft.com/office/drawing/2014/main" id="{DAB24123-D485-2A77-FD5B-A709ECDC1894}"/>
                </a:ext>
              </a:extLst>
            </p:cNvPr>
            <p:cNvSpPr/>
            <p:nvPr/>
          </p:nvSpPr>
          <p:spPr>
            <a:xfrm>
              <a:off x="11481483" y="5074369"/>
              <a:ext cx="319209" cy="108455"/>
            </a:xfrm>
            <a:custGeom>
              <a:avLst/>
              <a:gdLst>
                <a:gd name="connsiteX0" fmla="*/ 311645 w 319209"/>
                <a:gd name="connsiteY0" fmla="*/ 85063 h 108455"/>
                <a:gd name="connsiteX1" fmla="*/ 273941 w 319209"/>
                <a:gd name="connsiteY1" fmla="*/ 5517 h 108455"/>
                <a:gd name="connsiteX2" fmla="*/ 161442 w 319209"/>
                <a:gd name="connsiteY2" fmla="*/ 5670 h 108455"/>
                <a:gd name="connsiteX3" fmla="*/ 48943 w 319209"/>
                <a:gd name="connsiteY3" fmla="*/ 1225 h 108455"/>
                <a:gd name="connsiteX4" fmla="*/ 2043 w 319209"/>
                <a:gd name="connsiteY4" fmla="*/ 24829 h 108455"/>
                <a:gd name="connsiteX5" fmla="*/ 2043 w 319209"/>
                <a:gd name="connsiteY5" fmla="*/ 76327 h 108455"/>
                <a:gd name="connsiteX6" fmla="*/ 20895 w 319209"/>
                <a:gd name="connsiteY6" fmla="*/ 99624 h 108455"/>
                <a:gd name="connsiteX7" fmla="*/ 72393 w 319209"/>
                <a:gd name="connsiteY7" fmla="*/ 66671 h 108455"/>
                <a:gd name="connsiteX8" fmla="*/ 166346 w 319209"/>
                <a:gd name="connsiteY8" fmla="*/ 89814 h 108455"/>
                <a:gd name="connsiteX9" fmla="*/ 203897 w 319209"/>
                <a:gd name="connsiteY9" fmla="*/ 85063 h 108455"/>
                <a:gd name="connsiteX10" fmla="*/ 246046 w 319209"/>
                <a:gd name="connsiteY10" fmla="*/ 80312 h 108455"/>
                <a:gd name="connsiteX11" fmla="*/ 311798 w 319209"/>
                <a:gd name="connsiteY11" fmla="*/ 84757 h 10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209" h="108455">
                  <a:moveTo>
                    <a:pt x="311645" y="85063"/>
                  </a:moveTo>
                  <a:cubicBezTo>
                    <a:pt x="311645" y="85063"/>
                    <a:pt x="344291" y="5363"/>
                    <a:pt x="273941" y="5517"/>
                  </a:cubicBezTo>
                  <a:cubicBezTo>
                    <a:pt x="203590" y="5517"/>
                    <a:pt x="194241" y="5670"/>
                    <a:pt x="161442" y="5670"/>
                  </a:cubicBezTo>
                  <a:cubicBezTo>
                    <a:pt x="128643" y="5670"/>
                    <a:pt x="86341" y="1225"/>
                    <a:pt x="48943" y="1225"/>
                  </a:cubicBezTo>
                  <a:cubicBezTo>
                    <a:pt x="11393" y="1225"/>
                    <a:pt x="1890" y="-8124"/>
                    <a:pt x="2043" y="24829"/>
                  </a:cubicBezTo>
                  <a:cubicBezTo>
                    <a:pt x="2043" y="57628"/>
                    <a:pt x="-2554" y="57628"/>
                    <a:pt x="2043" y="76327"/>
                  </a:cubicBezTo>
                  <a:cubicBezTo>
                    <a:pt x="6795" y="95179"/>
                    <a:pt x="14458" y="119548"/>
                    <a:pt x="20895" y="99624"/>
                  </a:cubicBezTo>
                  <a:cubicBezTo>
                    <a:pt x="39441" y="41535"/>
                    <a:pt x="49097" y="64678"/>
                    <a:pt x="72393" y="66671"/>
                  </a:cubicBezTo>
                  <a:cubicBezTo>
                    <a:pt x="124044" y="71269"/>
                    <a:pt x="142743" y="57168"/>
                    <a:pt x="166346" y="89814"/>
                  </a:cubicBezTo>
                  <a:cubicBezTo>
                    <a:pt x="189797" y="122614"/>
                    <a:pt x="191789" y="106367"/>
                    <a:pt x="203897" y="85063"/>
                  </a:cubicBezTo>
                  <a:cubicBezTo>
                    <a:pt x="217692" y="60693"/>
                    <a:pt x="199146" y="42914"/>
                    <a:pt x="246046" y="80312"/>
                  </a:cubicBezTo>
                  <a:cubicBezTo>
                    <a:pt x="293099" y="117862"/>
                    <a:pt x="274094" y="14560"/>
                    <a:pt x="311798" y="84757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0813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15" name="Vrije vorm: vorm 2214">
              <a:extLst>
                <a:ext uri="{FF2B5EF4-FFF2-40B4-BE49-F238E27FC236}">
                  <a16:creationId xmlns:a16="http://schemas.microsoft.com/office/drawing/2014/main" id="{4E7C82DE-A819-6654-37F9-FDEE94066833}"/>
                </a:ext>
              </a:extLst>
            </p:cNvPr>
            <p:cNvSpPr/>
            <p:nvPr/>
          </p:nvSpPr>
          <p:spPr>
            <a:xfrm>
              <a:off x="10953950" y="5287918"/>
              <a:ext cx="1142509" cy="502403"/>
            </a:xfrm>
            <a:custGeom>
              <a:avLst/>
              <a:gdLst>
                <a:gd name="connsiteX0" fmla="*/ 820019 w 1142509"/>
                <a:gd name="connsiteY0" fmla="*/ 1485 h 502403"/>
                <a:gd name="connsiteX1" fmla="*/ 911673 w 1142509"/>
                <a:gd name="connsiteY1" fmla="*/ 45013 h 502403"/>
                <a:gd name="connsiteX2" fmla="*/ 968689 w 1142509"/>
                <a:gd name="connsiteY2" fmla="*/ 175751 h 502403"/>
                <a:gd name="connsiteX3" fmla="*/ 1047469 w 1142509"/>
                <a:gd name="connsiteY3" fmla="*/ 297752 h 502403"/>
                <a:gd name="connsiteX4" fmla="*/ 1117359 w 1142509"/>
                <a:gd name="connsiteY4" fmla="*/ 411018 h 502403"/>
                <a:gd name="connsiteX5" fmla="*/ 1034595 w 1142509"/>
                <a:gd name="connsiteY5" fmla="*/ 472631 h 502403"/>
                <a:gd name="connsiteX6" fmla="*/ 857723 w 1142509"/>
                <a:gd name="connsiteY6" fmla="*/ 498840 h 502403"/>
                <a:gd name="connsiteX7" fmla="*/ 720548 w 1142509"/>
                <a:gd name="connsiteY7" fmla="*/ 469106 h 502403"/>
                <a:gd name="connsiteX8" fmla="*/ 536167 w 1142509"/>
                <a:gd name="connsiteY8" fmla="*/ 501139 h 502403"/>
                <a:gd name="connsiteX9" fmla="*/ 380447 w 1142509"/>
                <a:gd name="connsiteY9" fmla="*/ 474011 h 502403"/>
                <a:gd name="connsiteX10" fmla="*/ 214763 w 1142509"/>
                <a:gd name="connsiteY10" fmla="*/ 463282 h 502403"/>
                <a:gd name="connsiteX11" fmla="*/ 61495 w 1142509"/>
                <a:gd name="connsiteY11" fmla="*/ 143258 h 502403"/>
                <a:gd name="connsiteX12" fmla="*/ 21952 w 1142509"/>
                <a:gd name="connsiteY12" fmla="*/ 32905 h 502403"/>
                <a:gd name="connsiteX13" fmla="*/ 244344 w 1142509"/>
                <a:gd name="connsiteY13" fmla="*/ 24016 h 502403"/>
                <a:gd name="connsiteX14" fmla="*/ 514709 w 1142509"/>
                <a:gd name="connsiteY14" fmla="*/ 10834 h 502403"/>
                <a:gd name="connsiteX15" fmla="*/ 820019 w 1142509"/>
                <a:gd name="connsiteY15" fmla="*/ 1638 h 50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2509" h="502403">
                  <a:moveTo>
                    <a:pt x="820019" y="1485"/>
                  </a:moveTo>
                  <a:cubicBezTo>
                    <a:pt x="832434" y="-2500"/>
                    <a:pt x="881020" y="-1580"/>
                    <a:pt x="911673" y="45013"/>
                  </a:cubicBezTo>
                  <a:cubicBezTo>
                    <a:pt x="942327" y="91607"/>
                    <a:pt x="907535" y="120574"/>
                    <a:pt x="968689" y="175751"/>
                  </a:cubicBezTo>
                  <a:cubicBezTo>
                    <a:pt x="1029843" y="230928"/>
                    <a:pt x="1012371" y="232307"/>
                    <a:pt x="1047469" y="297752"/>
                  </a:cubicBezTo>
                  <a:cubicBezTo>
                    <a:pt x="1079502" y="357680"/>
                    <a:pt x="1091457" y="360439"/>
                    <a:pt x="1117359" y="411018"/>
                  </a:cubicBezTo>
                  <a:cubicBezTo>
                    <a:pt x="1179280" y="531793"/>
                    <a:pt x="1117359" y="493782"/>
                    <a:pt x="1034595" y="472631"/>
                  </a:cubicBezTo>
                  <a:cubicBezTo>
                    <a:pt x="951676" y="451634"/>
                    <a:pt x="910141" y="498687"/>
                    <a:pt x="857723" y="498840"/>
                  </a:cubicBezTo>
                  <a:cubicBezTo>
                    <a:pt x="805459" y="498993"/>
                    <a:pt x="803466" y="481827"/>
                    <a:pt x="720548" y="469106"/>
                  </a:cubicBezTo>
                  <a:cubicBezTo>
                    <a:pt x="637783" y="456538"/>
                    <a:pt x="623376" y="492556"/>
                    <a:pt x="536167" y="501139"/>
                  </a:cubicBezTo>
                  <a:cubicBezTo>
                    <a:pt x="469955" y="507730"/>
                    <a:pt x="473940" y="487039"/>
                    <a:pt x="380447" y="474011"/>
                  </a:cubicBezTo>
                  <a:cubicBezTo>
                    <a:pt x="319292" y="465734"/>
                    <a:pt x="246950" y="538077"/>
                    <a:pt x="214763" y="463282"/>
                  </a:cubicBezTo>
                  <a:cubicBezTo>
                    <a:pt x="155602" y="326107"/>
                    <a:pt x="100885" y="185713"/>
                    <a:pt x="61495" y="143258"/>
                  </a:cubicBezTo>
                  <a:cubicBezTo>
                    <a:pt x="22106" y="100803"/>
                    <a:pt x="-30313" y="54363"/>
                    <a:pt x="21952" y="32905"/>
                  </a:cubicBezTo>
                  <a:cubicBezTo>
                    <a:pt x="74370" y="11754"/>
                    <a:pt x="148398" y="20030"/>
                    <a:pt x="244344" y="24016"/>
                  </a:cubicBezTo>
                  <a:cubicBezTo>
                    <a:pt x="340137" y="28154"/>
                    <a:pt x="405735" y="19417"/>
                    <a:pt x="514709" y="10834"/>
                  </a:cubicBezTo>
                  <a:cubicBezTo>
                    <a:pt x="623683" y="1945"/>
                    <a:pt x="741546" y="27234"/>
                    <a:pt x="820019" y="1638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3831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16" name="Vrije vorm: vorm 2215">
              <a:extLst>
                <a:ext uri="{FF2B5EF4-FFF2-40B4-BE49-F238E27FC236}">
                  <a16:creationId xmlns:a16="http://schemas.microsoft.com/office/drawing/2014/main" id="{04555BE4-8811-A092-81F2-7C7E9C7F3C79}"/>
                </a:ext>
              </a:extLst>
            </p:cNvPr>
            <p:cNvSpPr/>
            <p:nvPr/>
          </p:nvSpPr>
          <p:spPr>
            <a:xfrm>
              <a:off x="10931454" y="5709511"/>
              <a:ext cx="143458" cy="490918"/>
            </a:xfrm>
            <a:custGeom>
              <a:avLst/>
              <a:gdLst>
                <a:gd name="connsiteX0" fmla="*/ 143459 w 143458"/>
                <a:gd name="connsiteY0" fmla="*/ 490918 h 490918"/>
                <a:gd name="connsiteX1" fmla="*/ 0 w 143458"/>
                <a:gd name="connsiteY1" fmla="*/ 459805 h 490918"/>
                <a:gd name="connsiteX2" fmla="*/ 0 w 143458"/>
                <a:gd name="connsiteY2" fmla="*/ 0 h 490918"/>
                <a:gd name="connsiteX3" fmla="*/ 143459 w 143458"/>
                <a:gd name="connsiteY3" fmla="*/ 51498 h 490918"/>
                <a:gd name="connsiteX4" fmla="*/ 143459 w 143458"/>
                <a:gd name="connsiteY4" fmla="*/ 490918 h 49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458" h="490918">
                  <a:moveTo>
                    <a:pt x="143459" y="490918"/>
                  </a:moveTo>
                  <a:lnTo>
                    <a:pt x="0" y="459805"/>
                  </a:lnTo>
                  <a:lnTo>
                    <a:pt x="0" y="0"/>
                  </a:lnTo>
                  <a:lnTo>
                    <a:pt x="143459" y="51498"/>
                  </a:lnTo>
                  <a:lnTo>
                    <a:pt x="143459" y="490918"/>
                  </a:lnTo>
                  <a:close/>
                </a:path>
              </a:pathLst>
            </a:custGeom>
            <a:solidFill>
              <a:srgbClr val="882E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17" name="Vrije vorm: vorm 2216">
              <a:extLst>
                <a:ext uri="{FF2B5EF4-FFF2-40B4-BE49-F238E27FC236}">
                  <a16:creationId xmlns:a16="http://schemas.microsoft.com/office/drawing/2014/main" id="{6C5625FB-DFF1-6F1D-CC1E-77B17153FDFB}"/>
                </a:ext>
              </a:extLst>
            </p:cNvPr>
            <p:cNvSpPr/>
            <p:nvPr/>
          </p:nvSpPr>
          <p:spPr>
            <a:xfrm>
              <a:off x="10931454" y="5709511"/>
              <a:ext cx="34945" cy="467467"/>
            </a:xfrm>
            <a:custGeom>
              <a:avLst/>
              <a:gdLst>
                <a:gd name="connsiteX0" fmla="*/ 34946 w 34945"/>
                <a:gd name="connsiteY0" fmla="*/ 12568 h 467467"/>
                <a:gd name="connsiteX1" fmla="*/ 34946 w 34945"/>
                <a:gd name="connsiteY1" fmla="*/ 467468 h 467467"/>
                <a:gd name="connsiteX2" fmla="*/ 0 w 34945"/>
                <a:gd name="connsiteY2" fmla="*/ 459805 h 467467"/>
                <a:gd name="connsiteX3" fmla="*/ 0 w 34945"/>
                <a:gd name="connsiteY3" fmla="*/ 0 h 467467"/>
                <a:gd name="connsiteX4" fmla="*/ 34946 w 34945"/>
                <a:gd name="connsiteY4" fmla="*/ 12568 h 4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45" h="467467">
                  <a:moveTo>
                    <a:pt x="34946" y="12568"/>
                  </a:moveTo>
                  <a:lnTo>
                    <a:pt x="34946" y="467468"/>
                  </a:lnTo>
                  <a:lnTo>
                    <a:pt x="0" y="459805"/>
                  </a:lnTo>
                  <a:lnTo>
                    <a:pt x="0" y="0"/>
                  </a:lnTo>
                  <a:lnTo>
                    <a:pt x="34946" y="12568"/>
                  </a:lnTo>
                  <a:close/>
                </a:path>
              </a:pathLst>
            </a:custGeom>
            <a:solidFill>
              <a:srgbClr val="552010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18" name="Vrije vorm: vorm 2217">
              <a:extLst>
                <a:ext uri="{FF2B5EF4-FFF2-40B4-BE49-F238E27FC236}">
                  <a16:creationId xmlns:a16="http://schemas.microsoft.com/office/drawing/2014/main" id="{F43A7B62-73B3-23CD-30D0-0F87207A8107}"/>
                </a:ext>
              </a:extLst>
            </p:cNvPr>
            <p:cNvSpPr/>
            <p:nvPr/>
          </p:nvSpPr>
          <p:spPr>
            <a:xfrm>
              <a:off x="11399688" y="5878873"/>
              <a:ext cx="434362" cy="211663"/>
            </a:xfrm>
            <a:custGeom>
              <a:avLst/>
              <a:gdLst>
                <a:gd name="connsiteX0" fmla="*/ 25596 w 434362"/>
                <a:gd name="connsiteY0" fmla="*/ 0 h 211663"/>
                <a:gd name="connsiteX1" fmla="*/ 408767 w 434362"/>
                <a:gd name="connsiteY1" fmla="*/ 0 h 211663"/>
                <a:gd name="connsiteX2" fmla="*/ 434362 w 434362"/>
                <a:gd name="connsiteY2" fmla="*/ 25596 h 211663"/>
                <a:gd name="connsiteX3" fmla="*/ 434362 w 434362"/>
                <a:gd name="connsiteY3" fmla="*/ 186068 h 211663"/>
                <a:gd name="connsiteX4" fmla="*/ 408767 w 434362"/>
                <a:gd name="connsiteY4" fmla="*/ 211663 h 211663"/>
                <a:gd name="connsiteX5" fmla="*/ 25596 w 434362"/>
                <a:gd name="connsiteY5" fmla="*/ 211663 h 211663"/>
                <a:gd name="connsiteX6" fmla="*/ 0 w 434362"/>
                <a:gd name="connsiteY6" fmla="*/ 186068 h 211663"/>
                <a:gd name="connsiteX7" fmla="*/ 0 w 434362"/>
                <a:gd name="connsiteY7" fmla="*/ 25596 h 211663"/>
                <a:gd name="connsiteX8" fmla="*/ 25596 w 434362"/>
                <a:gd name="connsiteY8" fmla="*/ 0 h 211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362" h="211663">
                  <a:moveTo>
                    <a:pt x="25596" y="0"/>
                  </a:moveTo>
                  <a:lnTo>
                    <a:pt x="408767" y="0"/>
                  </a:lnTo>
                  <a:cubicBezTo>
                    <a:pt x="422867" y="0"/>
                    <a:pt x="434362" y="11495"/>
                    <a:pt x="434362" y="25596"/>
                  </a:cubicBezTo>
                  <a:lnTo>
                    <a:pt x="434362" y="186068"/>
                  </a:lnTo>
                  <a:cubicBezTo>
                    <a:pt x="434362" y="200168"/>
                    <a:pt x="422867" y="211663"/>
                    <a:pt x="408767" y="211663"/>
                  </a:cubicBezTo>
                  <a:lnTo>
                    <a:pt x="25596" y="211663"/>
                  </a:lnTo>
                  <a:cubicBezTo>
                    <a:pt x="11495" y="211663"/>
                    <a:pt x="0" y="200168"/>
                    <a:pt x="0" y="186068"/>
                  </a:cubicBezTo>
                  <a:lnTo>
                    <a:pt x="0" y="25596"/>
                  </a:lnTo>
                  <a:cubicBezTo>
                    <a:pt x="0" y="11495"/>
                    <a:pt x="11495" y="0"/>
                    <a:pt x="25596" y="0"/>
                  </a:cubicBezTo>
                  <a:close/>
                </a:path>
              </a:pathLst>
            </a:custGeom>
            <a:gradFill>
              <a:gsLst>
                <a:gs pos="0">
                  <a:srgbClr val="FFEF67"/>
                </a:gs>
                <a:gs pos="19000">
                  <a:srgbClr val="FEEC61"/>
                </a:gs>
                <a:gs pos="44000">
                  <a:srgbClr val="FEE551"/>
                </a:gs>
                <a:gs pos="71000">
                  <a:srgbClr val="FEDA37"/>
                </a:gs>
                <a:gs pos="100000">
                  <a:srgbClr val="FECA14"/>
                </a:gs>
                <a:gs pos="100000">
                  <a:srgbClr val="FECA14"/>
                </a:gs>
              </a:gsLst>
              <a:lin ang="14955298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19" name="Vrije vorm: vorm 2218">
              <a:extLst>
                <a:ext uri="{FF2B5EF4-FFF2-40B4-BE49-F238E27FC236}">
                  <a16:creationId xmlns:a16="http://schemas.microsoft.com/office/drawing/2014/main" id="{70FB9128-0C9F-39C7-4CBB-401899869E4F}"/>
                </a:ext>
              </a:extLst>
            </p:cNvPr>
            <p:cNvSpPr/>
            <p:nvPr/>
          </p:nvSpPr>
          <p:spPr>
            <a:xfrm>
              <a:off x="11403673" y="5879792"/>
              <a:ext cx="430377" cy="210590"/>
            </a:xfrm>
            <a:custGeom>
              <a:avLst/>
              <a:gdLst>
                <a:gd name="connsiteX0" fmla="*/ 5058 w 430377"/>
                <a:gd name="connsiteY0" fmla="*/ 198789 h 210590"/>
                <a:gd name="connsiteX1" fmla="*/ 388228 w 430377"/>
                <a:gd name="connsiteY1" fmla="*/ 198789 h 210590"/>
                <a:gd name="connsiteX2" fmla="*/ 413824 w 430377"/>
                <a:gd name="connsiteY2" fmla="*/ 173193 h 210590"/>
                <a:gd name="connsiteX3" fmla="*/ 413824 w 430377"/>
                <a:gd name="connsiteY3" fmla="*/ 12721 h 210590"/>
                <a:gd name="connsiteX4" fmla="*/ 409992 w 430377"/>
                <a:gd name="connsiteY4" fmla="*/ 0 h 210590"/>
                <a:gd name="connsiteX5" fmla="*/ 430377 w 430377"/>
                <a:gd name="connsiteY5" fmla="*/ 24523 h 210590"/>
                <a:gd name="connsiteX6" fmla="*/ 430377 w 430377"/>
                <a:gd name="connsiteY6" fmla="*/ 184995 h 210590"/>
                <a:gd name="connsiteX7" fmla="*/ 404782 w 430377"/>
                <a:gd name="connsiteY7" fmla="*/ 210591 h 210590"/>
                <a:gd name="connsiteX8" fmla="*/ 21611 w 430377"/>
                <a:gd name="connsiteY8" fmla="*/ 210591 h 210590"/>
                <a:gd name="connsiteX9" fmla="*/ 0 w 430377"/>
                <a:gd name="connsiteY9" fmla="*/ 197716 h 210590"/>
                <a:gd name="connsiteX10" fmla="*/ 5212 w 430377"/>
                <a:gd name="connsiteY10" fmla="*/ 198789 h 21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377" h="210590">
                  <a:moveTo>
                    <a:pt x="5058" y="198789"/>
                  </a:moveTo>
                  <a:lnTo>
                    <a:pt x="388228" y="198789"/>
                  </a:lnTo>
                  <a:cubicBezTo>
                    <a:pt x="402329" y="198789"/>
                    <a:pt x="413824" y="187294"/>
                    <a:pt x="413824" y="173193"/>
                  </a:cubicBezTo>
                  <a:lnTo>
                    <a:pt x="413824" y="12721"/>
                  </a:lnTo>
                  <a:cubicBezTo>
                    <a:pt x="413824" y="7970"/>
                    <a:pt x="412138" y="3832"/>
                    <a:pt x="409992" y="0"/>
                  </a:cubicBezTo>
                  <a:cubicBezTo>
                    <a:pt x="421487" y="2452"/>
                    <a:pt x="430377" y="12262"/>
                    <a:pt x="430377" y="24523"/>
                  </a:cubicBezTo>
                  <a:lnTo>
                    <a:pt x="430377" y="184995"/>
                  </a:lnTo>
                  <a:cubicBezTo>
                    <a:pt x="430377" y="199095"/>
                    <a:pt x="418882" y="210591"/>
                    <a:pt x="404782" y="210591"/>
                  </a:cubicBezTo>
                  <a:lnTo>
                    <a:pt x="21611" y="210591"/>
                  </a:lnTo>
                  <a:cubicBezTo>
                    <a:pt x="12261" y="210591"/>
                    <a:pt x="4445" y="205226"/>
                    <a:pt x="0" y="197716"/>
                  </a:cubicBezTo>
                  <a:cubicBezTo>
                    <a:pt x="1839" y="198023"/>
                    <a:pt x="3372" y="198789"/>
                    <a:pt x="5212" y="198789"/>
                  </a:cubicBez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20" name="Vrije vorm: vorm 2219">
              <a:extLst>
                <a:ext uri="{FF2B5EF4-FFF2-40B4-BE49-F238E27FC236}">
                  <a16:creationId xmlns:a16="http://schemas.microsoft.com/office/drawing/2014/main" id="{73CD0283-262E-BA1C-C47D-DE662A23C522}"/>
                </a:ext>
              </a:extLst>
            </p:cNvPr>
            <p:cNvSpPr/>
            <p:nvPr/>
          </p:nvSpPr>
          <p:spPr>
            <a:xfrm>
              <a:off x="11712213" y="5943747"/>
              <a:ext cx="365643" cy="313713"/>
            </a:xfrm>
            <a:custGeom>
              <a:avLst/>
              <a:gdLst>
                <a:gd name="connsiteX0" fmla="*/ 324151 w 365643"/>
                <a:gd name="connsiteY0" fmla="*/ 32144 h 313713"/>
                <a:gd name="connsiteX1" fmla="*/ 331201 w 365643"/>
                <a:gd name="connsiteY1" fmla="*/ 69848 h 313713"/>
                <a:gd name="connsiteX2" fmla="*/ 333654 w 365643"/>
                <a:gd name="connsiteY2" fmla="*/ 117055 h 313713"/>
                <a:gd name="connsiteX3" fmla="*/ 343156 w 365643"/>
                <a:gd name="connsiteY3" fmla="*/ 183267 h 313713"/>
                <a:gd name="connsiteX4" fmla="*/ 333654 w 365643"/>
                <a:gd name="connsiteY4" fmla="*/ 247179 h 313713"/>
                <a:gd name="connsiteX5" fmla="*/ 364307 w 365643"/>
                <a:gd name="connsiteY5" fmla="*/ 273082 h 313713"/>
                <a:gd name="connsiteX6" fmla="*/ 317100 w 365643"/>
                <a:gd name="connsiteY6" fmla="*/ 310939 h 313713"/>
                <a:gd name="connsiteX7" fmla="*/ 227285 w 365643"/>
                <a:gd name="connsiteY7" fmla="*/ 299137 h 313713"/>
                <a:gd name="connsiteX8" fmla="*/ 146820 w 365643"/>
                <a:gd name="connsiteY8" fmla="*/ 308487 h 313713"/>
                <a:gd name="connsiteX9" fmla="*/ 71105 w 365643"/>
                <a:gd name="connsiteY9" fmla="*/ 296685 h 313713"/>
                <a:gd name="connsiteX10" fmla="*/ 142 w 365643"/>
                <a:gd name="connsiteY10" fmla="*/ 280132 h 313713"/>
                <a:gd name="connsiteX11" fmla="*/ 56851 w 365643"/>
                <a:gd name="connsiteY11" fmla="*/ 275381 h 313713"/>
                <a:gd name="connsiteX12" fmla="*/ 130113 w 365643"/>
                <a:gd name="connsiteY12" fmla="*/ 268331 h 313713"/>
                <a:gd name="connsiteX13" fmla="*/ 203376 w 365643"/>
                <a:gd name="connsiteY13" fmla="*/ 261280 h 313713"/>
                <a:gd name="connsiteX14" fmla="*/ 274339 w 365643"/>
                <a:gd name="connsiteY14" fmla="*/ 247179 h 313713"/>
                <a:gd name="connsiteX15" fmla="*/ 276637 w 365643"/>
                <a:gd name="connsiteY15" fmla="*/ 157211 h 313713"/>
                <a:gd name="connsiteX16" fmla="*/ 293191 w 365643"/>
                <a:gd name="connsiteY16" fmla="*/ 171465 h 313713"/>
                <a:gd name="connsiteX17" fmla="*/ 312196 w 365643"/>
                <a:gd name="connsiteY17" fmla="*/ 140811 h 313713"/>
                <a:gd name="connsiteX18" fmla="*/ 314495 w 365643"/>
                <a:gd name="connsiteY18" fmla="*/ 41494 h 313713"/>
                <a:gd name="connsiteX19" fmla="*/ 323998 w 365643"/>
                <a:gd name="connsiteY19" fmla="*/ 31991 h 3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5643" h="313713">
                  <a:moveTo>
                    <a:pt x="324151" y="32144"/>
                  </a:moveTo>
                  <a:cubicBezTo>
                    <a:pt x="324151" y="32144"/>
                    <a:pt x="335952" y="46245"/>
                    <a:pt x="331201" y="69848"/>
                  </a:cubicBezTo>
                  <a:cubicBezTo>
                    <a:pt x="326450" y="93605"/>
                    <a:pt x="324151" y="98203"/>
                    <a:pt x="333654" y="117055"/>
                  </a:cubicBezTo>
                  <a:cubicBezTo>
                    <a:pt x="343156" y="136060"/>
                    <a:pt x="350207" y="154912"/>
                    <a:pt x="343156" y="183267"/>
                  </a:cubicBezTo>
                  <a:cubicBezTo>
                    <a:pt x="336105" y="211621"/>
                    <a:pt x="319553" y="230626"/>
                    <a:pt x="333654" y="247179"/>
                  </a:cubicBezTo>
                  <a:cubicBezTo>
                    <a:pt x="347907" y="263732"/>
                    <a:pt x="371510" y="251778"/>
                    <a:pt x="364307" y="273082"/>
                  </a:cubicBezTo>
                  <a:cubicBezTo>
                    <a:pt x="357257" y="294386"/>
                    <a:pt x="350207" y="322741"/>
                    <a:pt x="317100" y="310939"/>
                  </a:cubicBezTo>
                  <a:cubicBezTo>
                    <a:pt x="283995" y="299137"/>
                    <a:pt x="258093" y="291934"/>
                    <a:pt x="227285" y="299137"/>
                  </a:cubicBezTo>
                  <a:cubicBezTo>
                    <a:pt x="196478" y="306188"/>
                    <a:pt x="163373" y="315690"/>
                    <a:pt x="146820" y="308487"/>
                  </a:cubicBezTo>
                  <a:cubicBezTo>
                    <a:pt x="130267" y="301437"/>
                    <a:pt x="87658" y="291934"/>
                    <a:pt x="71105" y="296685"/>
                  </a:cubicBezTo>
                  <a:cubicBezTo>
                    <a:pt x="54552" y="301437"/>
                    <a:pt x="2594" y="291934"/>
                    <a:pt x="142" y="280132"/>
                  </a:cubicBezTo>
                  <a:cubicBezTo>
                    <a:pt x="-2157" y="268331"/>
                    <a:pt x="23745" y="273082"/>
                    <a:pt x="56851" y="275381"/>
                  </a:cubicBezTo>
                  <a:cubicBezTo>
                    <a:pt x="89957" y="277680"/>
                    <a:pt x="101759" y="277680"/>
                    <a:pt x="130113" y="268331"/>
                  </a:cubicBezTo>
                  <a:cubicBezTo>
                    <a:pt x="158468" y="258828"/>
                    <a:pt x="177320" y="258828"/>
                    <a:pt x="203376" y="261280"/>
                  </a:cubicBezTo>
                  <a:cubicBezTo>
                    <a:pt x="229431" y="263732"/>
                    <a:pt x="257786" y="270783"/>
                    <a:pt x="274339" y="247179"/>
                  </a:cubicBezTo>
                  <a:cubicBezTo>
                    <a:pt x="290891" y="223423"/>
                    <a:pt x="264836" y="180814"/>
                    <a:pt x="276637" y="157211"/>
                  </a:cubicBezTo>
                  <a:cubicBezTo>
                    <a:pt x="288439" y="133455"/>
                    <a:pt x="288439" y="138359"/>
                    <a:pt x="293191" y="171465"/>
                  </a:cubicBezTo>
                  <a:cubicBezTo>
                    <a:pt x="297942" y="204571"/>
                    <a:pt x="319246" y="192769"/>
                    <a:pt x="312196" y="140811"/>
                  </a:cubicBezTo>
                  <a:cubicBezTo>
                    <a:pt x="305146" y="88853"/>
                    <a:pt x="318633" y="99736"/>
                    <a:pt x="314495" y="41494"/>
                  </a:cubicBezTo>
                  <a:cubicBezTo>
                    <a:pt x="309744" y="-27017"/>
                    <a:pt x="323998" y="3636"/>
                    <a:pt x="323998" y="31991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2010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21" name="Vrije vorm: vorm 2220">
              <a:extLst>
                <a:ext uri="{FF2B5EF4-FFF2-40B4-BE49-F238E27FC236}">
                  <a16:creationId xmlns:a16="http://schemas.microsoft.com/office/drawing/2014/main" id="{8254D288-B393-A970-9050-C9EE36E0DE3D}"/>
                </a:ext>
              </a:extLst>
            </p:cNvPr>
            <p:cNvSpPr/>
            <p:nvPr/>
          </p:nvSpPr>
          <p:spPr>
            <a:xfrm>
              <a:off x="11099547" y="5961088"/>
              <a:ext cx="284386" cy="284401"/>
            </a:xfrm>
            <a:custGeom>
              <a:avLst/>
              <a:gdLst>
                <a:gd name="connsiteX0" fmla="*/ 71619 w 284386"/>
                <a:gd name="connsiteY0" fmla="*/ 3001 h 284401"/>
                <a:gd name="connsiteX1" fmla="*/ 85873 w 284386"/>
                <a:gd name="connsiteY1" fmla="*/ 36107 h 284401"/>
                <a:gd name="connsiteX2" fmla="*/ 97675 w 284386"/>
                <a:gd name="connsiteY2" fmla="*/ 109369 h 284401"/>
                <a:gd name="connsiteX3" fmla="*/ 95222 w 284386"/>
                <a:gd name="connsiteY3" fmla="*/ 166079 h 284401"/>
                <a:gd name="connsiteX4" fmla="*/ 116527 w 284386"/>
                <a:gd name="connsiteY4" fmla="*/ 185084 h 284401"/>
                <a:gd name="connsiteX5" fmla="*/ 133080 w 284386"/>
                <a:gd name="connsiteY5" fmla="*/ 213439 h 284401"/>
                <a:gd name="connsiteX6" fmla="*/ 161434 w 284386"/>
                <a:gd name="connsiteY6" fmla="*/ 251296 h 284401"/>
                <a:gd name="connsiteX7" fmla="*/ 199292 w 284386"/>
                <a:gd name="connsiteY7" fmla="*/ 256047 h 284401"/>
                <a:gd name="connsiteX8" fmla="*/ 251249 w 284386"/>
                <a:gd name="connsiteY8" fmla="*/ 256047 h 284401"/>
                <a:gd name="connsiteX9" fmla="*/ 246498 w 284386"/>
                <a:gd name="connsiteY9" fmla="*/ 272600 h 284401"/>
                <a:gd name="connsiteX10" fmla="*/ 114075 w 284386"/>
                <a:gd name="connsiteY10" fmla="*/ 284402 h 284401"/>
                <a:gd name="connsiteX11" fmla="*/ 57365 w 284386"/>
                <a:gd name="connsiteY11" fmla="*/ 267849 h 284401"/>
                <a:gd name="connsiteX12" fmla="*/ 10159 w 284386"/>
                <a:gd name="connsiteY12" fmla="*/ 251296 h 284401"/>
                <a:gd name="connsiteX13" fmla="*/ 14910 w 284386"/>
                <a:gd name="connsiteY13" fmla="*/ 237042 h 284401"/>
                <a:gd name="connsiteX14" fmla="*/ 36214 w 284386"/>
                <a:gd name="connsiteY14" fmla="*/ 241793 h 284401"/>
                <a:gd name="connsiteX15" fmla="*/ 55066 w 284386"/>
                <a:gd name="connsiteY15" fmla="*/ 196886 h 284401"/>
                <a:gd name="connsiteX16" fmla="*/ 71619 w 284386"/>
                <a:gd name="connsiteY16" fmla="*/ 3001 h 28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4386" h="284401">
                  <a:moveTo>
                    <a:pt x="71619" y="3001"/>
                  </a:moveTo>
                  <a:cubicBezTo>
                    <a:pt x="71619" y="3001"/>
                    <a:pt x="88173" y="3001"/>
                    <a:pt x="85873" y="36107"/>
                  </a:cubicBezTo>
                  <a:cubicBezTo>
                    <a:pt x="83574" y="69213"/>
                    <a:pt x="88173" y="85766"/>
                    <a:pt x="97675" y="109369"/>
                  </a:cubicBezTo>
                  <a:cubicBezTo>
                    <a:pt x="107178" y="132973"/>
                    <a:pt x="97675" y="132973"/>
                    <a:pt x="95222" y="166079"/>
                  </a:cubicBezTo>
                  <a:cubicBezTo>
                    <a:pt x="92924" y="199185"/>
                    <a:pt x="118826" y="215738"/>
                    <a:pt x="116527" y="185084"/>
                  </a:cubicBezTo>
                  <a:cubicBezTo>
                    <a:pt x="114075" y="154277"/>
                    <a:pt x="133080" y="161327"/>
                    <a:pt x="133080" y="213439"/>
                  </a:cubicBezTo>
                  <a:cubicBezTo>
                    <a:pt x="133080" y="265550"/>
                    <a:pt x="147180" y="258346"/>
                    <a:pt x="161434" y="251296"/>
                  </a:cubicBezTo>
                  <a:cubicBezTo>
                    <a:pt x="175535" y="244245"/>
                    <a:pt x="185038" y="244245"/>
                    <a:pt x="199292" y="256047"/>
                  </a:cubicBezTo>
                  <a:cubicBezTo>
                    <a:pt x="213546" y="267849"/>
                    <a:pt x="239448" y="253595"/>
                    <a:pt x="251249" y="256047"/>
                  </a:cubicBezTo>
                  <a:cubicBezTo>
                    <a:pt x="263051" y="258346"/>
                    <a:pt x="322212" y="282103"/>
                    <a:pt x="246498" y="272600"/>
                  </a:cubicBezTo>
                  <a:cubicBezTo>
                    <a:pt x="170783" y="263097"/>
                    <a:pt x="142429" y="284402"/>
                    <a:pt x="114075" y="284402"/>
                  </a:cubicBezTo>
                  <a:cubicBezTo>
                    <a:pt x="85720" y="284402"/>
                    <a:pt x="73919" y="274899"/>
                    <a:pt x="57365" y="267849"/>
                  </a:cubicBezTo>
                  <a:cubicBezTo>
                    <a:pt x="40812" y="260798"/>
                    <a:pt x="19508" y="258346"/>
                    <a:pt x="10159" y="251296"/>
                  </a:cubicBezTo>
                  <a:cubicBezTo>
                    <a:pt x="656" y="244245"/>
                    <a:pt x="-8846" y="237042"/>
                    <a:pt x="14910" y="237042"/>
                  </a:cubicBezTo>
                  <a:cubicBezTo>
                    <a:pt x="38666" y="237042"/>
                    <a:pt x="36214" y="260645"/>
                    <a:pt x="36214" y="241793"/>
                  </a:cubicBezTo>
                  <a:cubicBezTo>
                    <a:pt x="36214" y="222941"/>
                    <a:pt x="48016" y="135578"/>
                    <a:pt x="55066" y="196886"/>
                  </a:cubicBezTo>
                  <a:cubicBezTo>
                    <a:pt x="62117" y="258346"/>
                    <a:pt x="62117" y="-32404"/>
                    <a:pt x="71619" y="3001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965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22" name="Vrije vorm: vorm 2221">
              <a:extLst>
                <a:ext uri="{FF2B5EF4-FFF2-40B4-BE49-F238E27FC236}">
                  <a16:creationId xmlns:a16="http://schemas.microsoft.com/office/drawing/2014/main" id="{E934994B-78F9-C609-3F0B-95ADF0272C72}"/>
                </a:ext>
              </a:extLst>
            </p:cNvPr>
            <p:cNvSpPr/>
            <p:nvPr/>
          </p:nvSpPr>
          <p:spPr>
            <a:xfrm>
              <a:off x="10812292" y="5946673"/>
              <a:ext cx="90379" cy="225401"/>
            </a:xfrm>
            <a:custGeom>
              <a:avLst/>
              <a:gdLst>
                <a:gd name="connsiteX0" fmla="*/ 42068 w 90379"/>
                <a:gd name="connsiteY0" fmla="*/ 14964 h 225401"/>
                <a:gd name="connsiteX1" fmla="*/ 49272 w 90379"/>
                <a:gd name="connsiteY1" fmla="*/ 55274 h 225401"/>
                <a:gd name="connsiteX2" fmla="*/ 44520 w 90379"/>
                <a:gd name="connsiteY2" fmla="*/ 97729 h 225401"/>
                <a:gd name="connsiteX3" fmla="*/ 54023 w 90379"/>
                <a:gd name="connsiteY3" fmla="*/ 147388 h 225401"/>
                <a:gd name="connsiteX4" fmla="*/ 54023 w 90379"/>
                <a:gd name="connsiteY4" fmla="*/ 192296 h 225401"/>
                <a:gd name="connsiteX5" fmla="*/ 77627 w 90379"/>
                <a:gd name="connsiteY5" fmla="*/ 208849 h 225401"/>
                <a:gd name="connsiteX6" fmla="*/ 72875 w 90379"/>
                <a:gd name="connsiteY6" fmla="*/ 225402 h 225401"/>
                <a:gd name="connsiteX7" fmla="*/ 11415 w 90379"/>
                <a:gd name="connsiteY7" fmla="*/ 218351 h 225401"/>
                <a:gd name="connsiteX8" fmla="*/ 1912 w 90379"/>
                <a:gd name="connsiteY8" fmla="*/ 201798 h 225401"/>
                <a:gd name="connsiteX9" fmla="*/ 8962 w 90379"/>
                <a:gd name="connsiteY9" fmla="*/ 159190 h 225401"/>
                <a:gd name="connsiteX10" fmla="*/ 42068 w 90379"/>
                <a:gd name="connsiteY10" fmla="*/ 14964 h 22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379" h="225401">
                  <a:moveTo>
                    <a:pt x="42068" y="14964"/>
                  </a:moveTo>
                  <a:cubicBezTo>
                    <a:pt x="42068" y="14964"/>
                    <a:pt x="56322" y="33970"/>
                    <a:pt x="49272" y="55274"/>
                  </a:cubicBezTo>
                  <a:cubicBezTo>
                    <a:pt x="42068" y="76578"/>
                    <a:pt x="39769" y="76578"/>
                    <a:pt x="44520" y="97729"/>
                  </a:cubicBezTo>
                  <a:cubicBezTo>
                    <a:pt x="49272" y="119033"/>
                    <a:pt x="58621" y="130835"/>
                    <a:pt x="54023" y="147388"/>
                  </a:cubicBezTo>
                  <a:cubicBezTo>
                    <a:pt x="49272" y="163941"/>
                    <a:pt x="46973" y="185245"/>
                    <a:pt x="54023" y="192296"/>
                  </a:cubicBezTo>
                  <a:cubicBezTo>
                    <a:pt x="58728" y="197093"/>
                    <a:pt x="66591" y="202611"/>
                    <a:pt x="77627" y="208849"/>
                  </a:cubicBezTo>
                  <a:cubicBezTo>
                    <a:pt x="94179" y="218351"/>
                    <a:pt x="96632" y="225402"/>
                    <a:pt x="72875" y="225402"/>
                  </a:cubicBezTo>
                  <a:cubicBezTo>
                    <a:pt x="49118" y="225402"/>
                    <a:pt x="23216" y="220650"/>
                    <a:pt x="11415" y="218351"/>
                  </a:cubicBezTo>
                  <a:cubicBezTo>
                    <a:pt x="-387" y="216052"/>
                    <a:pt x="4364" y="216052"/>
                    <a:pt x="1912" y="201798"/>
                  </a:cubicBezTo>
                  <a:cubicBezTo>
                    <a:pt x="-387" y="187544"/>
                    <a:pt x="-2839" y="197047"/>
                    <a:pt x="8962" y="159190"/>
                  </a:cubicBezTo>
                  <a:cubicBezTo>
                    <a:pt x="20764" y="121486"/>
                    <a:pt x="30267" y="-51247"/>
                    <a:pt x="42068" y="14964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8388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223" name="Vrije vorm: vorm 2222">
              <a:extLst>
                <a:ext uri="{FF2B5EF4-FFF2-40B4-BE49-F238E27FC236}">
                  <a16:creationId xmlns:a16="http://schemas.microsoft.com/office/drawing/2014/main" id="{3D475F1A-6756-789E-21F6-7FD692B76378}"/>
                </a:ext>
              </a:extLst>
            </p:cNvPr>
            <p:cNvSpPr/>
            <p:nvPr/>
          </p:nvSpPr>
          <p:spPr>
            <a:xfrm>
              <a:off x="11399688" y="5878873"/>
              <a:ext cx="428691" cy="211510"/>
            </a:xfrm>
            <a:custGeom>
              <a:avLst/>
              <a:gdLst>
                <a:gd name="connsiteX0" fmla="*/ 0 w 428691"/>
                <a:gd name="connsiteY0" fmla="*/ 81692 h 211510"/>
                <a:gd name="connsiteX1" fmla="*/ 191739 w 428691"/>
                <a:gd name="connsiteY1" fmla="*/ 81692 h 211510"/>
                <a:gd name="connsiteX2" fmla="*/ 191739 w 428691"/>
                <a:gd name="connsiteY2" fmla="*/ 0 h 211510"/>
                <a:gd name="connsiteX3" fmla="*/ 216568 w 428691"/>
                <a:gd name="connsiteY3" fmla="*/ 0 h 211510"/>
                <a:gd name="connsiteX4" fmla="*/ 216568 w 428691"/>
                <a:gd name="connsiteY4" fmla="*/ 81692 h 211510"/>
                <a:gd name="connsiteX5" fmla="*/ 428691 w 428691"/>
                <a:gd name="connsiteY5" fmla="*/ 81692 h 211510"/>
                <a:gd name="connsiteX6" fmla="*/ 428691 w 428691"/>
                <a:gd name="connsiteY6" fmla="*/ 106521 h 211510"/>
                <a:gd name="connsiteX7" fmla="*/ 216568 w 428691"/>
                <a:gd name="connsiteY7" fmla="*/ 106521 h 211510"/>
                <a:gd name="connsiteX8" fmla="*/ 216568 w 428691"/>
                <a:gd name="connsiteY8" fmla="*/ 211510 h 211510"/>
                <a:gd name="connsiteX9" fmla="*/ 191739 w 428691"/>
                <a:gd name="connsiteY9" fmla="*/ 211510 h 211510"/>
                <a:gd name="connsiteX10" fmla="*/ 191739 w 428691"/>
                <a:gd name="connsiteY10" fmla="*/ 106521 h 211510"/>
                <a:gd name="connsiteX11" fmla="*/ 0 w 428691"/>
                <a:gd name="connsiteY11" fmla="*/ 106521 h 211510"/>
                <a:gd name="connsiteX12" fmla="*/ 0 w 428691"/>
                <a:gd name="connsiteY12" fmla="*/ 81692 h 21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691" h="211510">
                  <a:moveTo>
                    <a:pt x="0" y="81692"/>
                  </a:moveTo>
                  <a:lnTo>
                    <a:pt x="191739" y="81692"/>
                  </a:lnTo>
                  <a:lnTo>
                    <a:pt x="191739" y="0"/>
                  </a:lnTo>
                  <a:lnTo>
                    <a:pt x="216568" y="0"/>
                  </a:lnTo>
                  <a:lnTo>
                    <a:pt x="216568" y="81692"/>
                  </a:lnTo>
                  <a:lnTo>
                    <a:pt x="428691" y="81692"/>
                  </a:lnTo>
                  <a:lnTo>
                    <a:pt x="428691" y="106521"/>
                  </a:lnTo>
                  <a:lnTo>
                    <a:pt x="216568" y="106521"/>
                  </a:lnTo>
                  <a:lnTo>
                    <a:pt x="216568" y="211510"/>
                  </a:lnTo>
                  <a:lnTo>
                    <a:pt x="191739" y="211510"/>
                  </a:lnTo>
                  <a:lnTo>
                    <a:pt x="191739" y="106521"/>
                  </a:lnTo>
                  <a:lnTo>
                    <a:pt x="0" y="106521"/>
                  </a:lnTo>
                  <a:lnTo>
                    <a:pt x="0" y="81692"/>
                  </a:ln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2224" name="!!huis4">
            <a:extLst>
              <a:ext uri="{FF2B5EF4-FFF2-40B4-BE49-F238E27FC236}">
                <a16:creationId xmlns:a16="http://schemas.microsoft.com/office/drawing/2014/main" id="{F6BA4513-FE7F-BBC8-74C9-1799DF32EA5F}"/>
              </a:ext>
            </a:extLst>
          </p:cNvPr>
          <p:cNvGrpSpPr/>
          <p:nvPr/>
        </p:nvGrpSpPr>
        <p:grpSpPr>
          <a:xfrm>
            <a:off x="7644302" y="4763545"/>
            <a:ext cx="1305242" cy="1112948"/>
            <a:chOff x="7644302" y="4763545"/>
            <a:chExt cx="1305242" cy="1112948"/>
          </a:xfrm>
        </p:grpSpPr>
        <p:grpSp>
          <p:nvGrpSpPr>
            <p:cNvPr id="2225" name="Graphic 1454">
              <a:extLst>
                <a:ext uri="{FF2B5EF4-FFF2-40B4-BE49-F238E27FC236}">
                  <a16:creationId xmlns:a16="http://schemas.microsoft.com/office/drawing/2014/main" id="{CD2D8AA2-D08C-ECA9-776F-ABF55521C9CD}"/>
                </a:ext>
              </a:extLst>
            </p:cNvPr>
            <p:cNvGrpSpPr/>
            <p:nvPr/>
          </p:nvGrpSpPr>
          <p:grpSpPr>
            <a:xfrm>
              <a:off x="7644302" y="4763545"/>
              <a:ext cx="1305242" cy="1112948"/>
              <a:chOff x="7644302" y="4763545"/>
              <a:chExt cx="1305242" cy="1112948"/>
            </a:xfrm>
          </p:grpSpPr>
          <p:sp>
            <p:nvSpPr>
              <p:cNvPr id="2226" name="Vrije vorm: vorm 2225">
                <a:extLst>
                  <a:ext uri="{FF2B5EF4-FFF2-40B4-BE49-F238E27FC236}">
                    <a16:creationId xmlns:a16="http://schemas.microsoft.com/office/drawing/2014/main" id="{A481A7D3-F76D-AA78-355F-382C39C8FA16}"/>
                  </a:ext>
                </a:extLst>
              </p:cNvPr>
              <p:cNvSpPr/>
              <p:nvPr/>
            </p:nvSpPr>
            <p:spPr>
              <a:xfrm>
                <a:off x="7662346" y="4987334"/>
                <a:ext cx="231705" cy="417232"/>
              </a:xfrm>
              <a:custGeom>
                <a:avLst/>
                <a:gdLst>
                  <a:gd name="connsiteX0" fmla="*/ 218307 w 231705"/>
                  <a:gd name="connsiteY0" fmla="*/ 4423 h 417232"/>
                  <a:gd name="connsiteX1" fmla="*/ 169261 w 231705"/>
                  <a:gd name="connsiteY1" fmla="*/ 35689 h 417232"/>
                  <a:gd name="connsiteX2" fmla="*/ 132630 w 231705"/>
                  <a:gd name="connsiteY2" fmla="*/ 128110 h 417232"/>
                  <a:gd name="connsiteX3" fmla="*/ 82205 w 231705"/>
                  <a:gd name="connsiteY3" fmla="*/ 264672 h 417232"/>
                  <a:gd name="connsiteX4" fmla="*/ 41436 w 231705"/>
                  <a:gd name="connsiteY4" fmla="*/ 330578 h 417232"/>
                  <a:gd name="connsiteX5" fmla="*/ 5111 w 231705"/>
                  <a:gd name="connsiteY5" fmla="*/ 400774 h 417232"/>
                  <a:gd name="connsiteX6" fmla="*/ 75921 w 231705"/>
                  <a:gd name="connsiteY6" fmla="*/ 397249 h 417232"/>
                  <a:gd name="connsiteX7" fmla="*/ 218307 w 231705"/>
                  <a:gd name="connsiteY7" fmla="*/ 4423 h 417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1705" h="417232">
                    <a:moveTo>
                      <a:pt x="218307" y="4423"/>
                    </a:moveTo>
                    <a:cubicBezTo>
                      <a:pt x="218307" y="4423"/>
                      <a:pt x="183209" y="-17341"/>
                      <a:pt x="169261" y="35689"/>
                    </a:cubicBezTo>
                    <a:cubicBezTo>
                      <a:pt x="155314" y="88567"/>
                      <a:pt x="181829" y="89027"/>
                      <a:pt x="132630" y="128110"/>
                    </a:cubicBezTo>
                    <a:cubicBezTo>
                      <a:pt x="83584" y="167347"/>
                      <a:pt x="113319" y="256242"/>
                      <a:pt x="82205" y="264672"/>
                    </a:cubicBezTo>
                    <a:cubicBezTo>
                      <a:pt x="51092" y="273102"/>
                      <a:pt x="72396" y="276627"/>
                      <a:pt x="41436" y="330578"/>
                    </a:cubicBezTo>
                    <a:cubicBezTo>
                      <a:pt x="18752" y="369967"/>
                      <a:pt x="-12361" y="382842"/>
                      <a:pt x="5111" y="400774"/>
                    </a:cubicBezTo>
                    <a:cubicBezTo>
                      <a:pt x="22584" y="418707"/>
                      <a:pt x="62127" y="427749"/>
                      <a:pt x="75921" y="397249"/>
                    </a:cubicBezTo>
                    <a:cubicBezTo>
                      <a:pt x="111020" y="321228"/>
                      <a:pt x="279921" y="30785"/>
                      <a:pt x="218307" y="44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227" name="Graphic 1454">
                <a:extLst>
                  <a:ext uri="{FF2B5EF4-FFF2-40B4-BE49-F238E27FC236}">
                    <a16:creationId xmlns:a16="http://schemas.microsoft.com/office/drawing/2014/main" id="{72147CCB-56B1-90FC-462B-00F75D4B8DB8}"/>
                  </a:ext>
                </a:extLst>
              </p:cNvPr>
              <p:cNvGrpSpPr/>
              <p:nvPr/>
            </p:nvGrpSpPr>
            <p:grpSpPr>
              <a:xfrm>
                <a:off x="7701789" y="4775193"/>
                <a:ext cx="1247755" cy="1079922"/>
                <a:chOff x="7701789" y="4775193"/>
                <a:chExt cx="1247755" cy="1079922"/>
              </a:xfrm>
            </p:grpSpPr>
            <p:sp>
              <p:nvSpPr>
                <p:cNvPr id="2228" name="Vrije vorm: vorm 2227">
                  <a:extLst>
                    <a:ext uri="{FF2B5EF4-FFF2-40B4-BE49-F238E27FC236}">
                      <a16:creationId xmlns:a16="http://schemas.microsoft.com/office/drawing/2014/main" id="{E409E001-93C2-381C-2B7A-244B06F3A2DB}"/>
                    </a:ext>
                  </a:extLst>
                </p:cNvPr>
                <p:cNvSpPr/>
                <p:nvPr/>
              </p:nvSpPr>
              <p:spPr>
                <a:xfrm rot="-5353800">
                  <a:off x="8374497" y="4855769"/>
                  <a:ext cx="286611" cy="215801"/>
                </a:xfrm>
                <a:custGeom>
                  <a:avLst/>
                  <a:gdLst>
                    <a:gd name="connsiteX0" fmla="*/ 0 w 286611"/>
                    <a:gd name="connsiteY0" fmla="*/ 0 h 215801"/>
                    <a:gd name="connsiteX1" fmla="*/ 286612 w 286611"/>
                    <a:gd name="connsiteY1" fmla="*/ 0 h 215801"/>
                    <a:gd name="connsiteX2" fmla="*/ 286612 w 286611"/>
                    <a:gd name="connsiteY2" fmla="*/ 215802 h 215801"/>
                    <a:gd name="connsiteX3" fmla="*/ 0 w 286611"/>
                    <a:gd name="connsiteY3" fmla="*/ 215802 h 2158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6611" h="215801">
                      <a:moveTo>
                        <a:pt x="0" y="0"/>
                      </a:moveTo>
                      <a:lnTo>
                        <a:pt x="286612" y="0"/>
                      </a:lnTo>
                      <a:lnTo>
                        <a:pt x="286612" y="215802"/>
                      </a:lnTo>
                      <a:lnTo>
                        <a:pt x="0" y="215802"/>
                      </a:lnTo>
                      <a:close/>
                    </a:path>
                  </a:pathLst>
                </a:custGeom>
                <a:solidFill>
                  <a:srgbClr val="FFF0A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29" name="Vrije vorm: vorm 2228">
                  <a:extLst>
                    <a:ext uri="{FF2B5EF4-FFF2-40B4-BE49-F238E27FC236}">
                      <a16:creationId xmlns:a16="http://schemas.microsoft.com/office/drawing/2014/main" id="{24F58483-5FBF-E484-B2FC-D91C24DC1662}"/>
                    </a:ext>
                  </a:extLst>
                </p:cNvPr>
                <p:cNvSpPr/>
                <p:nvPr/>
              </p:nvSpPr>
              <p:spPr>
                <a:xfrm rot="-5355600">
                  <a:off x="8459323" y="4700958"/>
                  <a:ext cx="113571" cy="265460"/>
                </a:xfrm>
                <a:custGeom>
                  <a:avLst/>
                  <a:gdLst>
                    <a:gd name="connsiteX0" fmla="*/ 0 w 113571"/>
                    <a:gd name="connsiteY0" fmla="*/ 0 h 265460"/>
                    <a:gd name="connsiteX1" fmla="*/ 113571 w 113571"/>
                    <a:gd name="connsiteY1" fmla="*/ 0 h 265460"/>
                    <a:gd name="connsiteX2" fmla="*/ 113571 w 113571"/>
                    <a:gd name="connsiteY2" fmla="*/ 265461 h 265460"/>
                    <a:gd name="connsiteX3" fmla="*/ 0 w 113571"/>
                    <a:gd name="connsiteY3" fmla="*/ 265461 h 265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571" h="265460">
                      <a:moveTo>
                        <a:pt x="0" y="0"/>
                      </a:moveTo>
                      <a:lnTo>
                        <a:pt x="113571" y="0"/>
                      </a:lnTo>
                      <a:lnTo>
                        <a:pt x="113571" y="265461"/>
                      </a:lnTo>
                      <a:lnTo>
                        <a:pt x="0" y="26546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E0B15"/>
                    </a:gs>
                    <a:gs pos="41000">
                      <a:srgbClr val="DB0B15"/>
                    </a:gs>
                    <a:gs pos="67000">
                      <a:srgbClr val="D20F15"/>
                    </a:gs>
                    <a:gs pos="90000">
                      <a:srgbClr val="C31416"/>
                    </a:gs>
                    <a:gs pos="100000">
                      <a:srgbClr val="BA1817"/>
                    </a:gs>
                  </a:gsLst>
                  <a:lin ang="81006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230" name="Graphic 1454">
                  <a:extLst>
                    <a:ext uri="{FF2B5EF4-FFF2-40B4-BE49-F238E27FC236}">
                      <a16:creationId xmlns:a16="http://schemas.microsoft.com/office/drawing/2014/main" id="{17BB1548-E794-276C-4234-BD7EB0DBCBBF}"/>
                    </a:ext>
                  </a:extLst>
                </p:cNvPr>
                <p:cNvGrpSpPr/>
                <p:nvPr/>
              </p:nvGrpSpPr>
              <p:grpSpPr>
                <a:xfrm>
                  <a:off x="7701789" y="5008923"/>
                  <a:ext cx="1247755" cy="846193"/>
                  <a:chOff x="7701789" y="5008923"/>
                  <a:chExt cx="1247755" cy="846193"/>
                </a:xfrm>
              </p:grpSpPr>
              <p:sp>
                <p:nvSpPr>
                  <p:cNvPr id="2231" name="Vrije vorm: vorm 2230">
                    <a:extLst>
                      <a:ext uri="{FF2B5EF4-FFF2-40B4-BE49-F238E27FC236}">
                        <a16:creationId xmlns:a16="http://schemas.microsoft.com/office/drawing/2014/main" id="{D87AC51F-605B-AA0D-54AB-21D6D6583551}"/>
                      </a:ext>
                    </a:extLst>
                  </p:cNvPr>
                  <p:cNvSpPr/>
                  <p:nvPr/>
                </p:nvSpPr>
                <p:spPr>
                  <a:xfrm>
                    <a:off x="7757426" y="5087702"/>
                    <a:ext cx="311287" cy="753466"/>
                  </a:xfrm>
                  <a:custGeom>
                    <a:avLst/>
                    <a:gdLst>
                      <a:gd name="connsiteX0" fmla="*/ 0 w 311287"/>
                      <a:gd name="connsiteY0" fmla="*/ 682963 h 753466"/>
                      <a:gd name="connsiteX1" fmla="*/ 5058 w 311287"/>
                      <a:gd name="connsiteY1" fmla="*/ 294581 h 753466"/>
                      <a:gd name="connsiteX2" fmla="*/ 134569 w 311287"/>
                      <a:gd name="connsiteY2" fmla="*/ 0 h 753466"/>
                      <a:gd name="connsiteX3" fmla="*/ 311288 w 311287"/>
                      <a:gd name="connsiteY3" fmla="*/ 368610 h 753466"/>
                      <a:gd name="connsiteX4" fmla="*/ 302857 w 311287"/>
                      <a:gd name="connsiteY4" fmla="*/ 753466 h 753466"/>
                      <a:gd name="connsiteX5" fmla="*/ 0 w 311287"/>
                      <a:gd name="connsiteY5" fmla="*/ 682963 h 75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287" h="753466">
                        <a:moveTo>
                          <a:pt x="0" y="682963"/>
                        </a:moveTo>
                        <a:cubicBezTo>
                          <a:pt x="3525" y="670701"/>
                          <a:pt x="5058" y="294581"/>
                          <a:pt x="5058" y="294581"/>
                        </a:cubicBezTo>
                        <a:lnTo>
                          <a:pt x="134569" y="0"/>
                        </a:lnTo>
                        <a:lnTo>
                          <a:pt x="311288" y="368610"/>
                        </a:lnTo>
                        <a:lnTo>
                          <a:pt x="302857" y="753466"/>
                        </a:lnTo>
                        <a:lnTo>
                          <a:pt x="0" y="682963"/>
                        </a:lnTo>
                        <a:close/>
                      </a:path>
                    </a:pathLst>
                  </a:custGeom>
                  <a:solidFill>
                    <a:srgbClr val="B17F4A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32" name="Vrije vorm: vorm 2231">
                    <a:extLst>
                      <a:ext uri="{FF2B5EF4-FFF2-40B4-BE49-F238E27FC236}">
                        <a16:creationId xmlns:a16="http://schemas.microsoft.com/office/drawing/2014/main" id="{9521E142-039B-FDA5-DC1E-4325895D94D6}"/>
                      </a:ext>
                    </a:extLst>
                  </p:cNvPr>
                  <p:cNvSpPr/>
                  <p:nvPr/>
                </p:nvSpPr>
                <p:spPr>
                  <a:xfrm>
                    <a:off x="7761411" y="5087702"/>
                    <a:ext cx="167981" cy="424859"/>
                  </a:xfrm>
                  <a:custGeom>
                    <a:avLst/>
                    <a:gdLst>
                      <a:gd name="connsiteX0" fmla="*/ 167982 w 167981"/>
                      <a:gd name="connsiteY0" fmla="*/ 77860 h 424859"/>
                      <a:gd name="connsiteX1" fmla="*/ 0 w 167981"/>
                      <a:gd name="connsiteY1" fmla="*/ 424859 h 424859"/>
                      <a:gd name="connsiteX2" fmla="*/ 1073 w 167981"/>
                      <a:gd name="connsiteY2" fmla="*/ 294581 h 424859"/>
                      <a:gd name="connsiteX3" fmla="*/ 130584 w 167981"/>
                      <a:gd name="connsiteY3" fmla="*/ 0 h 424859"/>
                      <a:gd name="connsiteX4" fmla="*/ 167982 w 167981"/>
                      <a:gd name="connsiteY4" fmla="*/ 78013 h 424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981" h="424859">
                        <a:moveTo>
                          <a:pt x="167982" y="77860"/>
                        </a:moveTo>
                        <a:lnTo>
                          <a:pt x="0" y="424859"/>
                        </a:lnTo>
                        <a:cubicBezTo>
                          <a:pt x="613" y="349298"/>
                          <a:pt x="1073" y="294581"/>
                          <a:pt x="1073" y="294581"/>
                        </a:cubicBezTo>
                        <a:lnTo>
                          <a:pt x="130584" y="0"/>
                        </a:lnTo>
                        <a:lnTo>
                          <a:pt x="167982" y="78013"/>
                        </a:lnTo>
                        <a:close/>
                      </a:path>
                    </a:pathLst>
                  </a:custGeom>
                  <a:solidFill>
                    <a:srgbClr val="7D4E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33" name="Vrije vorm: vorm 2232">
                    <a:extLst>
                      <a:ext uri="{FF2B5EF4-FFF2-40B4-BE49-F238E27FC236}">
                        <a16:creationId xmlns:a16="http://schemas.microsoft.com/office/drawing/2014/main" id="{A0EE4AC3-AD7B-EE04-429C-DBA45AAC5AA3}"/>
                      </a:ext>
                    </a:extLst>
                  </p:cNvPr>
                  <p:cNvSpPr/>
                  <p:nvPr/>
                </p:nvSpPr>
                <p:spPr>
                  <a:xfrm>
                    <a:off x="8063195" y="5440832"/>
                    <a:ext cx="814466" cy="414283"/>
                  </a:xfrm>
                  <a:custGeom>
                    <a:avLst/>
                    <a:gdLst>
                      <a:gd name="connsiteX0" fmla="*/ 0 w 814466"/>
                      <a:gd name="connsiteY0" fmla="*/ 401869 h 414283"/>
                      <a:gd name="connsiteX1" fmla="*/ 5212 w 814466"/>
                      <a:gd name="connsiteY1" fmla="*/ 0 h 414283"/>
                      <a:gd name="connsiteX2" fmla="*/ 814467 w 814466"/>
                      <a:gd name="connsiteY2" fmla="*/ 10576 h 414283"/>
                      <a:gd name="connsiteX3" fmla="*/ 809103 w 814466"/>
                      <a:gd name="connsiteY3" fmla="*/ 414284 h 414283"/>
                      <a:gd name="connsiteX4" fmla="*/ 0 w 814466"/>
                      <a:gd name="connsiteY4" fmla="*/ 401869 h 414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466" h="414283">
                        <a:moveTo>
                          <a:pt x="0" y="401869"/>
                        </a:moveTo>
                        <a:lnTo>
                          <a:pt x="5212" y="0"/>
                        </a:lnTo>
                        <a:lnTo>
                          <a:pt x="814467" y="10576"/>
                        </a:lnTo>
                        <a:lnTo>
                          <a:pt x="809103" y="414284"/>
                        </a:lnTo>
                        <a:lnTo>
                          <a:pt x="0" y="401869"/>
                        </a:lnTo>
                        <a:close/>
                      </a:path>
                    </a:pathLst>
                  </a:custGeom>
                  <a:solidFill>
                    <a:srgbClr val="CA9E6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234" name="Graphic 1454">
                    <a:extLst>
                      <a:ext uri="{FF2B5EF4-FFF2-40B4-BE49-F238E27FC236}">
                        <a16:creationId xmlns:a16="http://schemas.microsoft.com/office/drawing/2014/main" id="{E7A2840B-1F77-446F-C3E7-4DA2636E7077}"/>
                      </a:ext>
                    </a:extLst>
                  </p:cNvPr>
                  <p:cNvGrpSpPr/>
                  <p:nvPr/>
                </p:nvGrpSpPr>
                <p:grpSpPr>
                  <a:xfrm>
                    <a:off x="7701789" y="5008923"/>
                    <a:ext cx="1247755" cy="469307"/>
                    <a:chOff x="7701789" y="5008923"/>
                    <a:chExt cx="1247755" cy="469307"/>
                  </a:xfrm>
                </p:grpSpPr>
                <p:sp>
                  <p:nvSpPr>
                    <p:cNvPr id="2235" name="Vrije vorm: vorm 2234">
                      <a:extLst>
                        <a:ext uri="{FF2B5EF4-FFF2-40B4-BE49-F238E27FC236}">
                          <a16:creationId xmlns:a16="http://schemas.microsoft.com/office/drawing/2014/main" id="{8D3D432C-1BF1-B838-CAE3-F0D69ADA58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5086" y="5048772"/>
                      <a:ext cx="178250" cy="359720"/>
                    </a:xfrm>
                    <a:custGeom>
                      <a:avLst/>
                      <a:gdLst>
                        <a:gd name="connsiteX0" fmla="*/ 178250 w 178250"/>
                        <a:gd name="connsiteY0" fmla="*/ 47053 h 359720"/>
                        <a:gd name="connsiteX1" fmla="*/ 41995 w 178250"/>
                        <a:gd name="connsiteY1" fmla="*/ 359720 h 359720"/>
                        <a:gd name="connsiteX2" fmla="*/ 0 w 178250"/>
                        <a:gd name="connsiteY2" fmla="*/ 358954 h 359720"/>
                        <a:gd name="connsiteX3" fmla="*/ 150203 w 178250"/>
                        <a:gd name="connsiteY3" fmla="*/ 0 h 359720"/>
                        <a:gd name="connsiteX4" fmla="*/ 178250 w 178250"/>
                        <a:gd name="connsiteY4" fmla="*/ 47053 h 359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250" h="359720">
                          <a:moveTo>
                            <a:pt x="178250" y="47053"/>
                          </a:moveTo>
                          <a:lnTo>
                            <a:pt x="41995" y="359720"/>
                          </a:lnTo>
                          <a:lnTo>
                            <a:pt x="0" y="358954"/>
                          </a:lnTo>
                          <a:lnTo>
                            <a:pt x="150203" y="0"/>
                          </a:lnTo>
                          <a:lnTo>
                            <a:pt x="178250" y="47053"/>
                          </a:lnTo>
                          <a:close/>
                        </a:path>
                      </a:pathLst>
                    </a:custGeom>
                    <a:solidFill>
                      <a:srgbClr val="361B16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6" name="Vrije vorm: vorm 2235">
                      <a:extLst>
                        <a:ext uri="{FF2B5EF4-FFF2-40B4-BE49-F238E27FC236}">
                          <a16:creationId xmlns:a16="http://schemas.microsoft.com/office/drawing/2014/main" id="{DB18A23A-8625-52EB-68D1-954DD81720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01789" y="5008923"/>
                      <a:ext cx="382097" cy="457965"/>
                    </a:xfrm>
                    <a:custGeom>
                      <a:avLst/>
                      <a:gdLst>
                        <a:gd name="connsiteX0" fmla="*/ 173193 w 382097"/>
                        <a:gd name="connsiteY0" fmla="*/ 59928 h 457965"/>
                        <a:gd name="connsiteX1" fmla="*/ 349911 w 382097"/>
                        <a:gd name="connsiteY1" fmla="*/ 454287 h 457965"/>
                        <a:gd name="connsiteX2" fmla="*/ 382098 w 382097"/>
                        <a:gd name="connsiteY2" fmla="*/ 457965 h 457965"/>
                        <a:gd name="connsiteX3" fmla="*/ 174572 w 382097"/>
                        <a:gd name="connsiteY3" fmla="*/ 0 h 457965"/>
                        <a:gd name="connsiteX4" fmla="*/ 0 w 382097"/>
                        <a:gd name="connsiteY4" fmla="*/ 396198 h 457965"/>
                        <a:gd name="connsiteX5" fmla="*/ 23297 w 382097"/>
                        <a:gd name="connsiteY5" fmla="*/ 398037 h 457965"/>
                        <a:gd name="connsiteX6" fmla="*/ 173193 w 382097"/>
                        <a:gd name="connsiteY6" fmla="*/ 59928 h 457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097" h="457965">
                          <a:moveTo>
                            <a:pt x="173193" y="59928"/>
                          </a:moveTo>
                          <a:lnTo>
                            <a:pt x="349911" y="454287"/>
                          </a:lnTo>
                          <a:lnTo>
                            <a:pt x="382098" y="457965"/>
                          </a:lnTo>
                          <a:lnTo>
                            <a:pt x="174572" y="0"/>
                          </a:lnTo>
                          <a:lnTo>
                            <a:pt x="0" y="396198"/>
                          </a:lnTo>
                          <a:lnTo>
                            <a:pt x="23297" y="398037"/>
                          </a:lnTo>
                          <a:lnTo>
                            <a:pt x="173193" y="59928"/>
                          </a:lnTo>
                          <a:close/>
                        </a:path>
                      </a:pathLst>
                    </a:custGeom>
                    <a:solidFill>
                      <a:srgbClr val="741F0E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37" name="Vrije vorm: vorm 2236">
                      <a:extLst>
                        <a:ext uri="{FF2B5EF4-FFF2-40B4-BE49-F238E27FC236}">
                          <a16:creationId xmlns:a16="http://schemas.microsoft.com/office/drawing/2014/main" id="{4924ED30-4CD8-3085-E466-AA7B9FDCE3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76361" y="5008923"/>
                      <a:ext cx="1073183" cy="469307"/>
                    </a:xfrm>
                    <a:custGeom>
                      <a:avLst/>
                      <a:gdLst>
                        <a:gd name="connsiteX0" fmla="*/ 831786 w 1073183"/>
                        <a:gd name="connsiteY0" fmla="*/ 10882 h 469307"/>
                        <a:gd name="connsiteX1" fmla="*/ 1073184 w 1073183"/>
                        <a:gd name="connsiteY1" fmla="*/ 469307 h 469307"/>
                        <a:gd name="connsiteX2" fmla="*/ 207526 w 1073183"/>
                        <a:gd name="connsiteY2" fmla="*/ 457965 h 469307"/>
                        <a:gd name="connsiteX3" fmla="*/ 0 w 1073183"/>
                        <a:gd name="connsiteY3" fmla="*/ 0 h 469307"/>
                        <a:gd name="connsiteX4" fmla="*/ 831786 w 1073183"/>
                        <a:gd name="connsiteY4" fmla="*/ 10882 h 469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3183" h="469307">
                          <a:moveTo>
                            <a:pt x="831786" y="10882"/>
                          </a:moveTo>
                          <a:lnTo>
                            <a:pt x="1073184" y="469307"/>
                          </a:lnTo>
                          <a:lnTo>
                            <a:pt x="207526" y="457965"/>
                          </a:lnTo>
                          <a:lnTo>
                            <a:pt x="0" y="0"/>
                          </a:lnTo>
                          <a:lnTo>
                            <a:pt x="831786" y="10882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E0B15"/>
                        </a:gs>
                        <a:gs pos="41000">
                          <a:srgbClr val="DB0B15"/>
                        </a:gs>
                        <a:gs pos="67000">
                          <a:srgbClr val="D20F15"/>
                        </a:gs>
                        <a:gs pos="90000">
                          <a:srgbClr val="C31416"/>
                        </a:gs>
                        <a:gs pos="100000">
                          <a:srgbClr val="BA1817"/>
                        </a:gs>
                      </a:gsLst>
                      <a:lin ang="2745000" scaled="1"/>
                    </a:gra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238" name="Vrije vorm: vorm 2237">
                    <a:extLst>
                      <a:ext uri="{FF2B5EF4-FFF2-40B4-BE49-F238E27FC236}">
                        <a16:creationId xmlns:a16="http://schemas.microsoft.com/office/drawing/2014/main" id="{69FCE945-0397-D523-337F-C10143196913}"/>
                      </a:ext>
                    </a:extLst>
                  </p:cNvPr>
                  <p:cNvSpPr/>
                  <p:nvPr/>
                </p:nvSpPr>
                <p:spPr>
                  <a:xfrm>
                    <a:off x="8666765" y="5533713"/>
                    <a:ext cx="89048" cy="89355"/>
                  </a:xfrm>
                  <a:custGeom>
                    <a:avLst/>
                    <a:gdLst>
                      <a:gd name="connsiteX0" fmla="*/ 0 w 89048"/>
                      <a:gd name="connsiteY0" fmla="*/ 88129 h 89355"/>
                      <a:gd name="connsiteX1" fmla="*/ 87976 w 89048"/>
                      <a:gd name="connsiteY1" fmla="*/ 89355 h 89355"/>
                      <a:gd name="connsiteX2" fmla="*/ 89049 w 89048"/>
                      <a:gd name="connsiteY2" fmla="*/ 1073 h 89355"/>
                      <a:gd name="connsiteX3" fmla="*/ 1226 w 89048"/>
                      <a:gd name="connsiteY3" fmla="*/ 0 h 89355"/>
                      <a:gd name="connsiteX4" fmla="*/ 0 w 89048"/>
                      <a:gd name="connsiteY4" fmla="*/ 88129 h 89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48" h="89355">
                        <a:moveTo>
                          <a:pt x="0" y="88129"/>
                        </a:moveTo>
                        <a:lnTo>
                          <a:pt x="87976" y="89355"/>
                        </a:lnTo>
                        <a:lnTo>
                          <a:pt x="89049" y="1073"/>
                        </a:lnTo>
                        <a:lnTo>
                          <a:pt x="1226" y="0"/>
                        </a:lnTo>
                        <a:lnTo>
                          <a:pt x="0" y="88129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39" name="Vrije vorm: vorm 2238">
                    <a:extLst>
                      <a:ext uri="{FF2B5EF4-FFF2-40B4-BE49-F238E27FC236}">
                        <a16:creationId xmlns:a16="http://schemas.microsoft.com/office/drawing/2014/main" id="{6B0ADBB6-C8A3-77C8-C3EA-744A27E5A626}"/>
                      </a:ext>
                    </a:extLst>
                  </p:cNvPr>
                  <p:cNvSpPr/>
                  <p:nvPr/>
                </p:nvSpPr>
                <p:spPr>
                  <a:xfrm>
                    <a:off x="8667684" y="5533713"/>
                    <a:ext cx="88129" cy="89355"/>
                  </a:xfrm>
                  <a:custGeom>
                    <a:avLst/>
                    <a:gdLst>
                      <a:gd name="connsiteX0" fmla="*/ 70350 w 88129"/>
                      <a:gd name="connsiteY0" fmla="*/ 18699 h 89355"/>
                      <a:gd name="connsiteX1" fmla="*/ 0 w 88129"/>
                      <a:gd name="connsiteY1" fmla="*/ 17626 h 89355"/>
                      <a:gd name="connsiteX2" fmla="*/ 307 w 88129"/>
                      <a:gd name="connsiteY2" fmla="*/ 0 h 89355"/>
                      <a:gd name="connsiteX3" fmla="*/ 88129 w 88129"/>
                      <a:gd name="connsiteY3" fmla="*/ 1073 h 89355"/>
                      <a:gd name="connsiteX4" fmla="*/ 87056 w 88129"/>
                      <a:gd name="connsiteY4" fmla="*/ 89355 h 89355"/>
                      <a:gd name="connsiteX5" fmla="*/ 69431 w 88129"/>
                      <a:gd name="connsiteY5" fmla="*/ 89049 h 89355"/>
                      <a:gd name="connsiteX6" fmla="*/ 70350 w 88129"/>
                      <a:gd name="connsiteY6" fmla="*/ 18699 h 89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129" h="89355">
                        <a:moveTo>
                          <a:pt x="70350" y="18699"/>
                        </a:moveTo>
                        <a:lnTo>
                          <a:pt x="0" y="17626"/>
                        </a:lnTo>
                        <a:lnTo>
                          <a:pt x="307" y="0"/>
                        </a:lnTo>
                        <a:lnTo>
                          <a:pt x="88129" y="1073"/>
                        </a:lnTo>
                        <a:lnTo>
                          <a:pt x="87056" y="89355"/>
                        </a:lnTo>
                        <a:lnTo>
                          <a:pt x="69431" y="89049"/>
                        </a:lnTo>
                        <a:lnTo>
                          <a:pt x="70350" y="18699"/>
                        </a:lnTo>
                        <a:close/>
                      </a:path>
                    </a:pathLst>
                  </a:custGeom>
                  <a:solidFill>
                    <a:srgbClr val="55201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240" name="Graphic 1454">
                    <a:extLst>
                      <a:ext uri="{FF2B5EF4-FFF2-40B4-BE49-F238E27FC236}">
                        <a16:creationId xmlns:a16="http://schemas.microsoft.com/office/drawing/2014/main" id="{1ED01D85-13BB-ED5E-24BF-CD2C091DE52E}"/>
                      </a:ext>
                    </a:extLst>
                  </p:cNvPr>
                  <p:cNvGrpSpPr/>
                  <p:nvPr/>
                </p:nvGrpSpPr>
                <p:grpSpPr>
                  <a:xfrm>
                    <a:off x="8437911" y="5530575"/>
                    <a:ext cx="89154" cy="89456"/>
                    <a:chOff x="8437911" y="5530575"/>
                    <a:chExt cx="89154" cy="89456"/>
                  </a:xfrm>
                </p:grpSpPr>
                <p:sp>
                  <p:nvSpPr>
                    <p:cNvPr id="2241" name="Vrije vorm: vorm 2240">
                      <a:extLst>
                        <a:ext uri="{FF2B5EF4-FFF2-40B4-BE49-F238E27FC236}">
                          <a16:creationId xmlns:a16="http://schemas.microsoft.com/office/drawing/2014/main" id="{E69E874C-B173-22AA-13B8-6896ADAA542A}"/>
                        </a:ext>
                      </a:extLst>
                    </p:cNvPr>
                    <p:cNvSpPr/>
                    <p:nvPr/>
                  </p:nvSpPr>
                  <p:spPr>
                    <a:xfrm rot="-5353800">
                      <a:off x="8438347" y="5531316"/>
                      <a:ext cx="88282" cy="87975"/>
                    </a:xfrm>
                    <a:custGeom>
                      <a:avLst/>
                      <a:gdLst>
                        <a:gd name="connsiteX0" fmla="*/ 0 w 88282"/>
                        <a:gd name="connsiteY0" fmla="*/ 0 h 87975"/>
                        <a:gd name="connsiteX1" fmla="*/ 88283 w 88282"/>
                        <a:gd name="connsiteY1" fmla="*/ 0 h 87975"/>
                        <a:gd name="connsiteX2" fmla="*/ 88283 w 88282"/>
                        <a:gd name="connsiteY2" fmla="*/ 87976 h 87975"/>
                        <a:gd name="connsiteX3" fmla="*/ 0 w 88282"/>
                        <a:gd name="connsiteY3" fmla="*/ 87976 h 87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8282" h="87975">
                          <a:moveTo>
                            <a:pt x="0" y="0"/>
                          </a:moveTo>
                          <a:lnTo>
                            <a:pt x="88283" y="0"/>
                          </a:lnTo>
                          <a:lnTo>
                            <a:pt x="88283" y="87976"/>
                          </a:lnTo>
                          <a:lnTo>
                            <a:pt x="0" y="87976"/>
                          </a:lnTo>
                          <a:close/>
                        </a:path>
                      </a:pathLst>
                    </a:custGeom>
                    <a:solidFill>
                      <a:srgbClr val="FFE10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2" name="Vrije vorm: vorm 2241">
                      <a:extLst>
                        <a:ext uri="{FF2B5EF4-FFF2-40B4-BE49-F238E27FC236}">
                          <a16:creationId xmlns:a16="http://schemas.microsoft.com/office/drawing/2014/main" id="{B6C83994-3037-7246-5B53-E2F128EB4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8855" y="5530647"/>
                      <a:ext cx="88129" cy="89355"/>
                    </a:xfrm>
                    <a:custGeom>
                      <a:avLst/>
                      <a:gdLst>
                        <a:gd name="connsiteX0" fmla="*/ 70504 w 88129"/>
                        <a:gd name="connsiteY0" fmla="*/ 18699 h 89355"/>
                        <a:gd name="connsiteX1" fmla="*/ 0 w 88129"/>
                        <a:gd name="connsiteY1" fmla="*/ 17626 h 89355"/>
                        <a:gd name="connsiteX2" fmla="*/ 153 w 88129"/>
                        <a:gd name="connsiteY2" fmla="*/ 0 h 89355"/>
                        <a:gd name="connsiteX3" fmla="*/ 88129 w 88129"/>
                        <a:gd name="connsiteY3" fmla="*/ 1073 h 89355"/>
                        <a:gd name="connsiteX4" fmla="*/ 87056 w 88129"/>
                        <a:gd name="connsiteY4" fmla="*/ 89355 h 89355"/>
                        <a:gd name="connsiteX5" fmla="*/ 69431 w 88129"/>
                        <a:gd name="connsiteY5" fmla="*/ 89202 h 89355"/>
                        <a:gd name="connsiteX6" fmla="*/ 70504 w 88129"/>
                        <a:gd name="connsiteY6" fmla="*/ 18699 h 89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8129" h="89355">
                          <a:moveTo>
                            <a:pt x="70504" y="18699"/>
                          </a:moveTo>
                          <a:lnTo>
                            <a:pt x="0" y="17626"/>
                          </a:lnTo>
                          <a:lnTo>
                            <a:pt x="153" y="0"/>
                          </a:lnTo>
                          <a:lnTo>
                            <a:pt x="88129" y="1073"/>
                          </a:lnTo>
                          <a:lnTo>
                            <a:pt x="87056" y="89355"/>
                          </a:lnTo>
                          <a:lnTo>
                            <a:pt x="69431" y="89202"/>
                          </a:lnTo>
                          <a:lnTo>
                            <a:pt x="70504" y="18699"/>
                          </a:lnTo>
                          <a:close/>
                        </a:path>
                      </a:pathLst>
                    </a:custGeom>
                    <a:solidFill>
                      <a:srgbClr val="55201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243" name="Graphic 1454">
                    <a:extLst>
                      <a:ext uri="{FF2B5EF4-FFF2-40B4-BE49-F238E27FC236}">
                        <a16:creationId xmlns:a16="http://schemas.microsoft.com/office/drawing/2014/main" id="{4D3562EF-FB98-92B1-4186-6DCB2E7C7B9F}"/>
                      </a:ext>
                    </a:extLst>
                  </p:cNvPr>
                  <p:cNvGrpSpPr/>
                  <p:nvPr/>
                </p:nvGrpSpPr>
                <p:grpSpPr>
                  <a:xfrm>
                    <a:off x="8209107" y="5527735"/>
                    <a:ext cx="89202" cy="89355"/>
                    <a:chOff x="8209107" y="5527735"/>
                    <a:chExt cx="89202" cy="89355"/>
                  </a:xfrm>
                </p:grpSpPr>
                <p:sp>
                  <p:nvSpPr>
                    <p:cNvPr id="2244" name="Vrije vorm: vorm 2243">
                      <a:extLst>
                        <a:ext uri="{FF2B5EF4-FFF2-40B4-BE49-F238E27FC236}">
                          <a16:creationId xmlns:a16="http://schemas.microsoft.com/office/drawing/2014/main" id="{E812B81E-C962-D8F1-AEE6-D62072A504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107" y="5527735"/>
                      <a:ext cx="89202" cy="89355"/>
                    </a:xfrm>
                    <a:custGeom>
                      <a:avLst/>
                      <a:gdLst>
                        <a:gd name="connsiteX0" fmla="*/ 0 w 89202"/>
                        <a:gd name="connsiteY0" fmla="*/ 87976 h 89355"/>
                        <a:gd name="connsiteX1" fmla="*/ 87976 w 89202"/>
                        <a:gd name="connsiteY1" fmla="*/ 89355 h 89355"/>
                        <a:gd name="connsiteX2" fmla="*/ 89202 w 89202"/>
                        <a:gd name="connsiteY2" fmla="*/ 1073 h 89355"/>
                        <a:gd name="connsiteX3" fmla="*/ 1073 w 89202"/>
                        <a:gd name="connsiteY3" fmla="*/ 0 h 89355"/>
                        <a:gd name="connsiteX4" fmla="*/ 0 w 89202"/>
                        <a:gd name="connsiteY4" fmla="*/ 87976 h 89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202" h="89355">
                          <a:moveTo>
                            <a:pt x="0" y="87976"/>
                          </a:moveTo>
                          <a:lnTo>
                            <a:pt x="87976" y="89355"/>
                          </a:lnTo>
                          <a:lnTo>
                            <a:pt x="89202" y="1073"/>
                          </a:lnTo>
                          <a:lnTo>
                            <a:pt x="1073" y="0"/>
                          </a:lnTo>
                          <a:lnTo>
                            <a:pt x="0" y="87976"/>
                          </a:lnTo>
                          <a:close/>
                        </a:path>
                      </a:pathLst>
                    </a:custGeom>
                    <a:solidFill>
                      <a:srgbClr val="FFE10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245" name="Vrije vorm: vorm 2244">
                      <a:extLst>
                        <a:ext uri="{FF2B5EF4-FFF2-40B4-BE49-F238E27FC236}">
                          <a16:creationId xmlns:a16="http://schemas.microsoft.com/office/drawing/2014/main" id="{46A3D7D2-3A67-D598-F28B-664F22ECC4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10026" y="5527735"/>
                      <a:ext cx="88282" cy="89355"/>
                    </a:xfrm>
                    <a:custGeom>
                      <a:avLst/>
                      <a:gdLst>
                        <a:gd name="connsiteX0" fmla="*/ 70350 w 88282"/>
                        <a:gd name="connsiteY0" fmla="*/ 18546 h 89355"/>
                        <a:gd name="connsiteX1" fmla="*/ 0 w 88282"/>
                        <a:gd name="connsiteY1" fmla="*/ 17626 h 89355"/>
                        <a:gd name="connsiteX2" fmla="*/ 153 w 88282"/>
                        <a:gd name="connsiteY2" fmla="*/ 0 h 89355"/>
                        <a:gd name="connsiteX3" fmla="*/ 88283 w 88282"/>
                        <a:gd name="connsiteY3" fmla="*/ 1073 h 89355"/>
                        <a:gd name="connsiteX4" fmla="*/ 87056 w 88282"/>
                        <a:gd name="connsiteY4" fmla="*/ 89355 h 89355"/>
                        <a:gd name="connsiteX5" fmla="*/ 69431 w 88282"/>
                        <a:gd name="connsiteY5" fmla="*/ 89049 h 89355"/>
                        <a:gd name="connsiteX6" fmla="*/ 70350 w 88282"/>
                        <a:gd name="connsiteY6" fmla="*/ 18546 h 89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8282" h="89355">
                          <a:moveTo>
                            <a:pt x="70350" y="18546"/>
                          </a:moveTo>
                          <a:lnTo>
                            <a:pt x="0" y="17626"/>
                          </a:lnTo>
                          <a:lnTo>
                            <a:pt x="153" y="0"/>
                          </a:lnTo>
                          <a:lnTo>
                            <a:pt x="88283" y="1073"/>
                          </a:lnTo>
                          <a:lnTo>
                            <a:pt x="87056" y="89355"/>
                          </a:lnTo>
                          <a:lnTo>
                            <a:pt x="69431" y="89049"/>
                          </a:lnTo>
                          <a:lnTo>
                            <a:pt x="70350" y="18546"/>
                          </a:lnTo>
                          <a:close/>
                        </a:path>
                      </a:pathLst>
                    </a:custGeom>
                    <a:solidFill>
                      <a:srgbClr val="55201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246" name="Vrije vorm: vorm 2245">
                    <a:extLst>
                      <a:ext uri="{FF2B5EF4-FFF2-40B4-BE49-F238E27FC236}">
                        <a16:creationId xmlns:a16="http://schemas.microsoft.com/office/drawing/2014/main" id="{056684D2-7E7E-C791-AA58-DF9FACD94D45}"/>
                      </a:ext>
                    </a:extLst>
                  </p:cNvPr>
                  <p:cNvSpPr/>
                  <p:nvPr/>
                </p:nvSpPr>
                <p:spPr>
                  <a:xfrm>
                    <a:off x="7875902" y="5333391"/>
                    <a:ext cx="78473" cy="198329"/>
                  </a:xfrm>
                  <a:custGeom>
                    <a:avLst/>
                    <a:gdLst>
                      <a:gd name="connsiteX0" fmla="*/ 0 w 78473"/>
                      <a:gd name="connsiteY0" fmla="*/ 182389 h 198329"/>
                      <a:gd name="connsiteX1" fmla="*/ 76021 w 78473"/>
                      <a:gd name="connsiteY1" fmla="*/ 198329 h 198329"/>
                      <a:gd name="connsiteX2" fmla="*/ 78473 w 78473"/>
                      <a:gd name="connsiteY2" fmla="*/ 16093 h 198329"/>
                      <a:gd name="connsiteX3" fmla="*/ 2452 w 78473"/>
                      <a:gd name="connsiteY3" fmla="*/ 0 h 198329"/>
                      <a:gd name="connsiteX4" fmla="*/ 0 w 78473"/>
                      <a:gd name="connsiteY4" fmla="*/ 182389 h 198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73" h="198329">
                        <a:moveTo>
                          <a:pt x="0" y="182389"/>
                        </a:moveTo>
                        <a:lnTo>
                          <a:pt x="76021" y="198329"/>
                        </a:lnTo>
                        <a:lnTo>
                          <a:pt x="78473" y="16093"/>
                        </a:lnTo>
                        <a:lnTo>
                          <a:pt x="2452" y="0"/>
                        </a:lnTo>
                        <a:lnTo>
                          <a:pt x="0" y="182389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247" name="Vrije vorm: vorm 2246">
                    <a:extLst>
                      <a:ext uri="{FF2B5EF4-FFF2-40B4-BE49-F238E27FC236}">
                        <a16:creationId xmlns:a16="http://schemas.microsoft.com/office/drawing/2014/main" id="{30B064DC-6C73-A8FD-CA4E-9FA26FACF251}"/>
                      </a:ext>
                    </a:extLst>
                  </p:cNvPr>
                  <p:cNvSpPr/>
                  <p:nvPr/>
                </p:nvSpPr>
                <p:spPr>
                  <a:xfrm>
                    <a:off x="7875902" y="5333391"/>
                    <a:ext cx="78473" cy="186067"/>
                  </a:xfrm>
                  <a:custGeom>
                    <a:avLst/>
                    <a:gdLst>
                      <a:gd name="connsiteX0" fmla="*/ 78473 w 78473"/>
                      <a:gd name="connsiteY0" fmla="*/ 16093 h 186067"/>
                      <a:gd name="connsiteX1" fmla="*/ 78166 w 78473"/>
                      <a:gd name="connsiteY1" fmla="*/ 36171 h 186067"/>
                      <a:gd name="connsiteX2" fmla="*/ 19771 w 78473"/>
                      <a:gd name="connsiteY2" fmla="*/ 23757 h 186067"/>
                      <a:gd name="connsiteX3" fmla="*/ 17626 w 78473"/>
                      <a:gd name="connsiteY3" fmla="*/ 186068 h 186067"/>
                      <a:gd name="connsiteX4" fmla="*/ 0 w 78473"/>
                      <a:gd name="connsiteY4" fmla="*/ 182389 h 186067"/>
                      <a:gd name="connsiteX5" fmla="*/ 2452 w 78473"/>
                      <a:gd name="connsiteY5" fmla="*/ 0 h 186067"/>
                      <a:gd name="connsiteX6" fmla="*/ 78473 w 78473"/>
                      <a:gd name="connsiteY6" fmla="*/ 16093 h 186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473" h="186067">
                        <a:moveTo>
                          <a:pt x="78473" y="16093"/>
                        </a:moveTo>
                        <a:lnTo>
                          <a:pt x="78166" y="36171"/>
                        </a:lnTo>
                        <a:lnTo>
                          <a:pt x="19771" y="23757"/>
                        </a:lnTo>
                        <a:lnTo>
                          <a:pt x="17626" y="186068"/>
                        </a:lnTo>
                        <a:lnTo>
                          <a:pt x="0" y="182389"/>
                        </a:lnTo>
                        <a:lnTo>
                          <a:pt x="2452" y="0"/>
                        </a:lnTo>
                        <a:lnTo>
                          <a:pt x="78473" y="16093"/>
                        </a:lnTo>
                        <a:close/>
                      </a:path>
                    </a:pathLst>
                  </a:custGeom>
                  <a:solidFill>
                    <a:srgbClr val="55201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sp>
            <p:nvSpPr>
              <p:cNvPr id="2248" name="Vrije vorm: vorm 2247">
                <a:extLst>
                  <a:ext uri="{FF2B5EF4-FFF2-40B4-BE49-F238E27FC236}">
                    <a16:creationId xmlns:a16="http://schemas.microsoft.com/office/drawing/2014/main" id="{097DB7E2-E289-113E-0DA9-6F2FCA31AF5A}"/>
                  </a:ext>
                </a:extLst>
              </p:cNvPr>
              <p:cNvSpPr/>
              <p:nvPr/>
            </p:nvSpPr>
            <p:spPr>
              <a:xfrm>
                <a:off x="8367794" y="4763545"/>
                <a:ext cx="301414" cy="101931"/>
              </a:xfrm>
              <a:custGeom>
                <a:avLst/>
                <a:gdLst>
                  <a:gd name="connsiteX0" fmla="*/ 293761 w 301414"/>
                  <a:gd name="connsiteY0" fmla="*/ 84446 h 101931"/>
                  <a:gd name="connsiteX1" fmla="*/ 259275 w 301414"/>
                  <a:gd name="connsiteY1" fmla="*/ 8731 h 101931"/>
                  <a:gd name="connsiteX2" fmla="*/ 153061 w 301414"/>
                  <a:gd name="connsiteY2" fmla="*/ 7352 h 101931"/>
                  <a:gd name="connsiteX3" fmla="*/ 46999 w 301414"/>
                  <a:gd name="connsiteY3" fmla="*/ 1528 h 101931"/>
                  <a:gd name="connsiteX4" fmla="*/ 2398 w 301414"/>
                  <a:gd name="connsiteY4" fmla="*/ 23138 h 101931"/>
                  <a:gd name="connsiteX5" fmla="*/ 1785 w 301414"/>
                  <a:gd name="connsiteY5" fmla="*/ 71724 h 101931"/>
                  <a:gd name="connsiteX6" fmla="*/ 19257 w 301414"/>
                  <a:gd name="connsiteY6" fmla="*/ 93948 h 101931"/>
                  <a:gd name="connsiteX7" fmla="*/ 68303 w 301414"/>
                  <a:gd name="connsiteY7" fmla="*/ 63601 h 101931"/>
                  <a:gd name="connsiteX8" fmla="*/ 130683 w 301414"/>
                  <a:gd name="connsiteY8" fmla="*/ 79235 h 101931"/>
                  <a:gd name="connsiteX9" fmla="*/ 191990 w 301414"/>
                  <a:gd name="connsiteY9" fmla="*/ 82913 h 101931"/>
                  <a:gd name="connsiteX10" fmla="*/ 231840 w 301414"/>
                  <a:gd name="connsiteY10" fmla="*/ 79081 h 101931"/>
                  <a:gd name="connsiteX11" fmla="*/ 293761 w 301414"/>
                  <a:gd name="connsiteY11" fmla="*/ 84292 h 10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1414" h="101931">
                    <a:moveTo>
                      <a:pt x="293761" y="84446"/>
                    </a:moveTo>
                    <a:cubicBezTo>
                      <a:pt x="293761" y="84446"/>
                      <a:pt x="325640" y="9651"/>
                      <a:pt x="259275" y="8731"/>
                    </a:cubicBezTo>
                    <a:cubicBezTo>
                      <a:pt x="192910" y="7812"/>
                      <a:pt x="184020" y="7812"/>
                      <a:pt x="153061" y="7352"/>
                    </a:cubicBezTo>
                    <a:cubicBezTo>
                      <a:pt x="121947" y="6892"/>
                      <a:pt x="82251" y="1987"/>
                      <a:pt x="46999" y="1528"/>
                    </a:cubicBezTo>
                    <a:cubicBezTo>
                      <a:pt x="11594" y="1068"/>
                      <a:pt x="2857" y="-7822"/>
                      <a:pt x="2398" y="23138"/>
                    </a:cubicBezTo>
                    <a:cubicBezTo>
                      <a:pt x="1938" y="53945"/>
                      <a:pt x="-2353" y="53945"/>
                      <a:pt x="1785" y="71724"/>
                    </a:cubicBezTo>
                    <a:cubicBezTo>
                      <a:pt x="6076" y="89504"/>
                      <a:pt x="8222" y="115099"/>
                      <a:pt x="19257" y="93948"/>
                    </a:cubicBezTo>
                    <a:cubicBezTo>
                      <a:pt x="46232" y="42910"/>
                      <a:pt x="19717" y="58543"/>
                      <a:pt x="68303" y="63601"/>
                    </a:cubicBezTo>
                    <a:cubicBezTo>
                      <a:pt x="116889" y="68659"/>
                      <a:pt x="101409" y="55018"/>
                      <a:pt x="130683" y="79235"/>
                    </a:cubicBezTo>
                    <a:cubicBezTo>
                      <a:pt x="159957" y="103451"/>
                      <a:pt x="180956" y="89350"/>
                      <a:pt x="191990" y="82913"/>
                    </a:cubicBezTo>
                    <a:cubicBezTo>
                      <a:pt x="207317" y="74023"/>
                      <a:pt x="188005" y="43063"/>
                      <a:pt x="231840" y="79081"/>
                    </a:cubicBezTo>
                    <a:cubicBezTo>
                      <a:pt x="275828" y="115099"/>
                      <a:pt x="259275" y="17467"/>
                      <a:pt x="293761" y="8429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107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49" name="Vrije vorm: vorm 2248">
                <a:extLst>
                  <a:ext uri="{FF2B5EF4-FFF2-40B4-BE49-F238E27FC236}">
                    <a16:creationId xmlns:a16="http://schemas.microsoft.com/office/drawing/2014/main" id="{41A24003-2408-65BE-0F2F-AD1E13BAB1EE}"/>
                  </a:ext>
                </a:extLst>
              </p:cNvPr>
              <p:cNvSpPr/>
              <p:nvPr/>
            </p:nvSpPr>
            <p:spPr>
              <a:xfrm>
                <a:off x="7967691" y="5552565"/>
                <a:ext cx="234315" cy="323928"/>
              </a:xfrm>
              <a:custGeom>
                <a:avLst/>
                <a:gdLst>
                  <a:gd name="connsiteX0" fmla="*/ 100409 w 234315"/>
                  <a:gd name="connsiteY0" fmla="*/ 153 h 323928"/>
                  <a:gd name="connsiteX1" fmla="*/ 122020 w 234315"/>
                  <a:gd name="connsiteY1" fmla="*/ 44601 h 323928"/>
                  <a:gd name="connsiteX2" fmla="*/ 125086 w 234315"/>
                  <a:gd name="connsiteY2" fmla="*/ 146371 h 323928"/>
                  <a:gd name="connsiteX3" fmla="*/ 128304 w 234315"/>
                  <a:gd name="connsiteY3" fmla="*/ 234960 h 323928"/>
                  <a:gd name="connsiteX4" fmla="*/ 189457 w 234315"/>
                  <a:gd name="connsiteY4" fmla="*/ 293202 h 323928"/>
                  <a:gd name="connsiteX5" fmla="*/ 162636 w 234315"/>
                  <a:gd name="connsiteY5" fmla="*/ 323855 h 323928"/>
                  <a:gd name="connsiteX6" fmla="*/ 25767 w 234315"/>
                  <a:gd name="connsiteY6" fmla="*/ 295501 h 323928"/>
                  <a:gd name="connsiteX7" fmla="*/ 26074 w 234315"/>
                  <a:gd name="connsiteY7" fmla="*/ 268986 h 323928"/>
                  <a:gd name="connsiteX8" fmla="*/ 71901 w 234315"/>
                  <a:gd name="connsiteY8" fmla="*/ 145758 h 323928"/>
                  <a:gd name="connsiteX9" fmla="*/ 100409 w 234315"/>
                  <a:gd name="connsiteY9" fmla="*/ 0 h 32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4315" h="323928">
                    <a:moveTo>
                      <a:pt x="100409" y="153"/>
                    </a:moveTo>
                    <a:cubicBezTo>
                      <a:pt x="100409" y="153"/>
                      <a:pt x="135814" y="613"/>
                      <a:pt x="122020" y="44601"/>
                    </a:cubicBezTo>
                    <a:cubicBezTo>
                      <a:pt x="108072" y="88742"/>
                      <a:pt x="125545" y="111119"/>
                      <a:pt x="125086" y="146371"/>
                    </a:cubicBezTo>
                    <a:cubicBezTo>
                      <a:pt x="124625" y="181776"/>
                      <a:pt x="115582" y="190512"/>
                      <a:pt x="128304" y="234960"/>
                    </a:cubicBezTo>
                    <a:cubicBezTo>
                      <a:pt x="140872" y="279255"/>
                      <a:pt x="149762" y="284006"/>
                      <a:pt x="189457" y="293202"/>
                    </a:cubicBezTo>
                    <a:cubicBezTo>
                      <a:pt x="229154" y="302551"/>
                      <a:pt x="277587" y="325388"/>
                      <a:pt x="162636" y="323855"/>
                    </a:cubicBezTo>
                    <a:cubicBezTo>
                      <a:pt x="85895" y="322829"/>
                      <a:pt x="40282" y="313387"/>
                      <a:pt x="25767" y="295501"/>
                    </a:cubicBezTo>
                    <a:cubicBezTo>
                      <a:pt x="3850" y="268679"/>
                      <a:pt x="-19294" y="352517"/>
                      <a:pt x="26074" y="268986"/>
                    </a:cubicBezTo>
                    <a:cubicBezTo>
                      <a:pt x="71442" y="185454"/>
                      <a:pt x="53203" y="220553"/>
                      <a:pt x="71901" y="145758"/>
                    </a:cubicBezTo>
                    <a:cubicBezTo>
                      <a:pt x="90600" y="70657"/>
                      <a:pt x="72667" y="83684"/>
                      <a:pt x="100409" y="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227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0" name="Vrije vorm: vorm 2249">
                <a:extLst>
                  <a:ext uri="{FF2B5EF4-FFF2-40B4-BE49-F238E27FC236}">
                    <a16:creationId xmlns:a16="http://schemas.microsoft.com/office/drawing/2014/main" id="{A7E53031-5810-2ED5-1521-1F52A8771F48}"/>
                  </a:ext>
                </a:extLst>
              </p:cNvPr>
              <p:cNvSpPr/>
              <p:nvPr/>
            </p:nvSpPr>
            <p:spPr>
              <a:xfrm>
                <a:off x="8721305" y="5578780"/>
                <a:ext cx="169567" cy="293945"/>
              </a:xfrm>
              <a:custGeom>
                <a:avLst/>
                <a:gdLst>
                  <a:gd name="connsiteX0" fmla="*/ 147008 w 169567"/>
                  <a:gd name="connsiteY0" fmla="*/ 28654 h 293945"/>
                  <a:gd name="connsiteX1" fmla="*/ 150840 w 169567"/>
                  <a:gd name="connsiteY1" fmla="*/ 86130 h 293945"/>
                  <a:gd name="connsiteX2" fmla="*/ 158656 w 169567"/>
                  <a:gd name="connsiteY2" fmla="*/ 170427 h 293945"/>
                  <a:gd name="connsiteX3" fmla="*/ 162028 w 169567"/>
                  <a:gd name="connsiteY3" fmla="*/ 241237 h 293945"/>
                  <a:gd name="connsiteX4" fmla="*/ 81869 w 169567"/>
                  <a:gd name="connsiteY4" fmla="*/ 288751 h 293945"/>
                  <a:gd name="connsiteX5" fmla="*/ 20101 w 169567"/>
                  <a:gd name="connsiteY5" fmla="*/ 270358 h 293945"/>
                  <a:gd name="connsiteX6" fmla="*/ 95969 w 169567"/>
                  <a:gd name="connsiteY6" fmla="*/ 222692 h 293945"/>
                  <a:gd name="connsiteX7" fmla="*/ 110530 w 169567"/>
                  <a:gd name="connsiteY7" fmla="*/ 129965 h 293945"/>
                  <a:gd name="connsiteX8" fmla="*/ 147161 w 169567"/>
                  <a:gd name="connsiteY8" fmla="*/ 28654 h 29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567" h="293945">
                    <a:moveTo>
                      <a:pt x="147008" y="28654"/>
                    </a:moveTo>
                    <a:cubicBezTo>
                      <a:pt x="147008" y="28654"/>
                      <a:pt x="173830" y="24669"/>
                      <a:pt x="150840" y="86130"/>
                    </a:cubicBezTo>
                    <a:cubicBezTo>
                      <a:pt x="127849" y="147897"/>
                      <a:pt x="154364" y="143759"/>
                      <a:pt x="158656" y="170427"/>
                    </a:cubicBezTo>
                    <a:cubicBezTo>
                      <a:pt x="162641" y="196943"/>
                      <a:pt x="136125" y="192192"/>
                      <a:pt x="162028" y="241237"/>
                    </a:cubicBezTo>
                    <a:cubicBezTo>
                      <a:pt x="187930" y="290130"/>
                      <a:pt x="143635" y="289517"/>
                      <a:pt x="81869" y="288751"/>
                    </a:cubicBezTo>
                    <a:cubicBezTo>
                      <a:pt x="19949" y="287984"/>
                      <a:pt x="-29097" y="309442"/>
                      <a:pt x="20101" y="270358"/>
                    </a:cubicBezTo>
                    <a:cubicBezTo>
                      <a:pt x="69301" y="231275"/>
                      <a:pt x="81562" y="315419"/>
                      <a:pt x="95969" y="222692"/>
                    </a:cubicBezTo>
                    <a:cubicBezTo>
                      <a:pt x="110530" y="129965"/>
                      <a:pt x="78803" y="178244"/>
                      <a:pt x="110530" y="129965"/>
                    </a:cubicBezTo>
                    <a:cubicBezTo>
                      <a:pt x="142103" y="81685"/>
                      <a:pt x="121718" y="-60241"/>
                      <a:pt x="147161" y="28654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53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1" name="Vrije vorm: vorm 2250">
                <a:extLst>
                  <a:ext uri="{FF2B5EF4-FFF2-40B4-BE49-F238E27FC236}">
                    <a16:creationId xmlns:a16="http://schemas.microsoft.com/office/drawing/2014/main" id="{9C1640A5-6024-D604-97B8-F6BBBF4E7152}"/>
                  </a:ext>
                </a:extLst>
              </p:cNvPr>
              <p:cNvSpPr/>
              <p:nvPr/>
            </p:nvSpPr>
            <p:spPr>
              <a:xfrm>
                <a:off x="7644302" y="5544288"/>
                <a:ext cx="172199" cy="257186"/>
              </a:xfrm>
              <a:custGeom>
                <a:avLst/>
                <a:gdLst>
                  <a:gd name="connsiteX0" fmla="*/ 118488 w 172199"/>
                  <a:gd name="connsiteY0" fmla="*/ 0 h 257186"/>
                  <a:gd name="connsiteX1" fmla="*/ 108985 w 172199"/>
                  <a:gd name="connsiteY1" fmla="*/ 48433 h 257186"/>
                  <a:gd name="connsiteX2" fmla="*/ 103774 w 172199"/>
                  <a:gd name="connsiteY2" fmla="*/ 110506 h 257186"/>
                  <a:gd name="connsiteX3" fmla="*/ 107299 w 172199"/>
                  <a:gd name="connsiteY3" fmla="*/ 181316 h 257186"/>
                  <a:gd name="connsiteX4" fmla="*/ 31584 w 172199"/>
                  <a:gd name="connsiteY4" fmla="*/ 220093 h 257186"/>
                  <a:gd name="connsiteX5" fmla="*/ 84309 w 172199"/>
                  <a:gd name="connsiteY5" fmla="*/ 238485 h 257186"/>
                  <a:gd name="connsiteX6" fmla="*/ 137340 w 172199"/>
                  <a:gd name="connsiteY6" fmla="*/ 243697 h 257186"/>
                  <a:gd name="connsiteX7" fmla="*/ 146382 w 172199"/>
                  <a:gd name="connsiteY7" fmla="*/ 221473 h 257186"/>
                  <a:gd name="connsiteX8" fmla="*/ 129983 w 172199"/>
                  <a:gd name="connsiteY8" fmla="*/ 132883 h 257186"/>
                  <a:gd name="connsiteX9" fmla="*/ 118488 w 172199"/>
                  <a:gd name="connsiteY9" fmla="*/ 0 h 257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199" h="257186">
                    <a:moveTo>
                      <a:pt x="118488" y="0"/>
                    </a:moveTo>
                    <a:cubicBezTo>
                      <a:pt x="118488" y="0"/>
                      <a:pt x="105153" y="4138"/>
                      <a:pt x="108985" y="48433"/>
                    </a:cubicBezTo>
                    <a:cubicBezTo>
                      <a:pt x="112817" y="92881"/>
                      <a:pt x="99789" y="70503"/>
                      <a:pt x="103774" y="110506"/>
                    </a:cubicBezTo>
                    <a:cubicBezTo>
                      <a:pt x="107759" y="150509"/>
                      <a:pt x="129829" y="155108"/>
                      <a:pt x="107299" y="181316"/>
                    </a:cubicBezTo>
                    <a:cubicBezTo>
                      <a:pt x="84768" y="207525"/>
                      <a:pt x="58253" y="211664"/>
                      <a:pt x="31584" y="220093"/>
                    </a:cubicBezTo>
                    <a:cubicBezTo>
                      <a:pt x="4916" y="228676"/>
                      <a:pt x="-43517" y="205839"/>
                      <a:pt x="84309" y="238485"/>
                    </a:cubicBezTo>
                    <a:cubicBezTo>
                      <a:pt x="212288" y="271131"/>
                      <a:pt x="172745" y="253046"/>
                      <a:pt x="137340" y="243697"/>
                    </a:cubicBezTo>
                    <a:cubicBezTo>
                      <a:pt x="102088" y="234194"/>
                      <a:pt x="163395" y="279408"/>
                      <a:pt x="146382" y="221473"/>
                    </a:cubicBezTo>
                    <a:cubicBezTo>
                      <a:pt x="129523" y="163844"/>
                      <a:pt x="129063" y="194804"/>
                      <a:pt x="129983" y="132883"/>
                    </a:cubicBezTo>
                    <a:cubicBezTo>
                      <a:pt x="130749" y="70810"/>
                      <a:pt x="122626" y="22071"/>
                      <a:pt x="118488" y="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81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2252" name="Vrije vorm: vorm 2251">
              <a:extLst>
                <a:ext uri="{FF2B5EF4-FFF2-40B4-BE49-F238E27FC236}">
                  <a16:creationId xmlns:a16="http://schemas.microsoft.com/office/drawing/2014/main" id="{AE0C3C4A-B3A8-9C9B-A0BF-C7B53FF2C5C4}"/>
                </a:ext>
              </a:extLst>
            </p:cNvPr>
            <p:cNvSpPr/>
            <p:nvPr/>
          </p:nvSpPr>
          <p:spPr>
            <a:xfrm>
              <a:off x="7866773" y="4968940"/>
              <a:ext cx="1052945" cy="456133"/>
            </a:xfrm>
            <a:custGeom>
              <a:avLst/>
              <a:gdLst>
                <a:gd name="connsiteX0" fmla="*/ 774703 w 1052945"/>
                <a:gd name="connsiteY0" fmla="*/ 1205 h 456133"/>
                <a:gd name="connsiteX1" fmla="*/ 860533 w 1052945"/>
                <a:gd name="connsiteY1" fmla="*/ 43661 h 456133"/>
                <a:gd name="connsiteX2" fmla="*/ 912184 w 1052945"/>
                <a:gd name="connsiteY2" fmla="*/ 167808 h 456133"/>
                <a:gd name="connsiteX3" fmla="*/ 984833 w 1052945"/>
                <a:gd name="connsiteY3" fmla="*/ 283985 h 456133"/>
                <a:gd name="connsiteX4" fmla="*/ 1049206 w 1052945"/>
                <a:gd name="connsiteY4" fmla="*/ 391733 h 456133"/>
                <a:gd name="connsiteX5" fmla="*/ 970273 w 1052945"/>
                <a:gd name="connsiteY5" fmla="*/ 448748 h 456133"/>
                <a:gd name="connsiteX6" fmla="*/ 801371 w 1052945"/>
                <a:gd name="connsiteY6" fmla="*/ 454573 h 456133"/>
                <a:gd name="connsiteX7" fmla="*/ 674006 w 1052945"/>
                <a:gd name="connsiteY7" fmla="*/ 440778 h 456133"/>
                <a:gd name="connsiteX8" fmla="*/ 501119 w 1052945"/>
                <a:gd name="connsiteY8" fmla="*/ 442618 h 456133"/>
                <a:gd name="connsiteX9" fmla="*/ 353062 w 1052945"/>
                <a:gd name="connsiteY9" fmla="*/ 440625 h 456133"/>
                <a:gd name="connsiteX10" fmla="*/ 213282 w 1052945"/>
                <a:gd name="connsiteY10" fmla="*/ 430816 h 456133"/>
                <a:gd name="connsiteX11" fmla="*/ 56795 w 1052945"/>
                <a:gd name="connsiteY11" fmla="*/ 124126 h 456133"/>
                <a:gd name="connsiteX12" fmla="*/ 21083 w 1052945"/>
                <a:gd name="connsiteY12" fmla="*/ 19291 h 456133"/>
                <a:gd name="connsiteX13" fmla="*/ 231060 w 1052945"/>
                <a:gd name="connsiteY13" fmla="*/ 14080 h 456133"/>
                <a:gd name="connsiteX14" fmla="*/ 486406 w 1052945"/>
                <a:gd name="connsiteY14" fmla="*/ 5497 h 456133"/>
                <a:gd name="connsiteX15" fmla="*/ 774549 w 1052945"/>
                <a:gd name="connsiteY15" fmla="*/ 1052 h 45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2945" h="456133">
                  <a:moveTo>
                    <a:pt x="774703" y="1205"/>
                  </a:moveTo>
                  <a:cubicBezTo>
                    <a:pt x="786504" y="-2320"/>
                    <a:pt x="832332" y="-787"/>
                    <a:pt x="860533" y="43661"/>
                  </a:cubicBezTo>
                  <a:cubicBezTo>
                    <a:pt x="888734" y="88108"/>
                    <a:pt x="855474" y="115084"/>
                    <a:pt x="912184" y="167808"/>
                  </a:cubicBezTo>
                  <a:cubicBezTo>
                    <a:pt x="969200" y="220532"/>
                    <a:pt x="952647" y="221758"/>
                    <a:pt x="984833" y="283985"/>
                  </a:cubicBezTo>
                  <a:cubicBezTo>
                    <a:pt x="1014261" y="341001"/>
                    <a:pt x="1037557" y="339468"/>
                    <a:pt x="1049206" y="391733"/>
                  </a:cubicBezTo>
                  <a:cubicBezTo>
                    <a:pt x="1060854" y="443997"/>
                    <a:pt x="1048133" y="469899"/>
                    <a:pt x="970273" y="448748"/>
                  </a:cubicBezTo>
                  <a:cubicBezTo>
                    <a:pt x="892259" y="427904"/>
                    <a:pt x="850877" y="455186"/>
                    <a:pt x="801371" y="454573"/>
                  </a:cubicBezTo>
                  <a:cubicBezTo>
                    <a:pt x="768572" y="454159"/>
                    <a:pt x="726116" y="449561"/>
                    <a:pt x="674006" y="440778"/>
                  </a:cubicBezTo>
                  <a:cubicBezTo>
                    <a:pt x="596145" y="427751"/>
                    <a:pt x="583577" y="435720"/>
                    <a:pt x="501119" y="442618"/>
                  </a:cubicBezTo>
                  <a:cubicBezTo>
                    <a:pt x="418814" y="449515"/>
                    <a:pt x="410691" y="449361"/>
                    <a:pt x="353062" y="440625"/>
                  </a:cubicBezTo>
                  <a:cubicBezTo>
                    <a:pt x="295433" y="431889"/>
                    <a:pt x="282712" y="463615"/>
                    <a:pt x="213282" y="430816"/>
                  </a:cubicBezTo>
                  <a:cubicBezTo>
                    <a:pt x="143851" y="397710"/>
                    <a:pt x="93273" y="164589"/>
                    <a:pt x="56795" y="124126"/>
                  </a:cubicBezTo>
                  <a:cubicBezTo>
                    <a:pt x="20317" y="83510"/>
                    <a:pt x="-28575" y="38756"/>
                    <a:pt x="21083" y="19291"/>
                  </a:cubicBezTo>
                  <a:cubicBezTo>
                    <a:pt x="70895" y="-21"/>
                    <a:pt x="140633" y="8869"/>
                    <a:pt x="231060" y="14080"/>
                  </a:cubicBezTo>
                  <a:cubicBezTo>
                    <a:pt x="321489" y="19444"/>
                    <a:pt x="383409" y="12241"/>
                    <a:pt x="486406" y="5497"/>
                  </a:cubicBezTo>
                  <a:cubicBezTo>
                    <a:pt x="589248" y="-1400"/>
                    <a:pt x="700214" y="24349"/>
                    <a:pt x="774549" y="105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244581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2253" name="!!huis3">
            <a:extLst>
              <a:ext uri="{FF2B5EF4-FFF2-40B4-BE49-F238E27FC236}">
                <a16:creationId xmlns:a16="http://schemas.microsoft.com/office/drawing/2014/main" id="{58B110A1-C8EB-8925-BC82-D633A0606D96}"/>
              </a:ext>
            </a:extLst>
          </p:cNvPr>
          <p:cNvGrpSpPr/>
          <p:nvPr/>
        </p:nvGrpSpPr>
        <p:grpSpPr>
          <a:xfrm>
            <a:off x="5096758" y="4100052"/>
            <a:ext cx="2520779" cy="1711349"/>
            <a:chOff x="5096758" y="4100052"/>
            <a:chExt cx="2520779" cy="1711349"/>
          </a:xfrm>
        </p:grpSpPr>
        <p:grpSp>
          <p:nvGrpSpPr>
            <p:cNvPr id="2254" name="Graphic 1454">
              <a:extLst>
                <a:ext uri="{FF2B5EF4-FFF2-40B4-BE49-F238E27FC236}">
                  <a16:creationId xmlns:a16="http://schemas.microsoft.com/office/drawing/2014/main" id="{852215F9-8CCF-4804-03D8-C4B82BC795AB}"/>
                </a:ext>
              </a:extLst>
            </p:cNvPr>
            <p:cNvGrpSpPr/>
            <p:nvPr/>
          </p:nvGrpSpPr>
          <p:grpSpPr>
            <a:xfrm>
              <a:off x="5186660" y="4898416"/>
              <a:ext cx="1352743" cy="404781"/>
              <a:chOff x="5186660" y="4898416"/>
              <a:chExt cx="1352743" cy="404781"/>
            </a:xfrm>
          </p:grpSpPr>
          <p:sp>
            <p:nvSpPr>
              <p:cNvPr id="2255" name="Vrije vorm: vorm 2254">
                <a:extLst>
                  <a:ext uri="{FF2B5EF4-FFF2-40B4-BE49-F238E27FC236}">
                    <a16:creationId xmlns:a16="http://schemas.microsoft.com/office/drawing/2014/main" id="{281D19E8-64E3-75DA-6395-069CB5B4B10C}"/>
                  </a:ext>
                </a:extLst>
              </p:cNvPr>
              <p:cNvSpPr/>
              <p:nvPr/>
            </p:nvSpPr>
            <p:spPr>
              <a:xfrm>
                <a:off x="5937061" y="4898416"/>
                <a:ext cx="602343" cy="148976"/>
              </a:xfrm>
              <a:custGeom>
                <a:avLst/>
                <a:gdLst>
                  <a:gd name="connsiteX0" fmla="*/ 460 w 602343"/>
                  <a:gd name="connsiteY0" fmla="*/ 0 h 148976"/>
                  <a:gd name="connsiteX1" fmla="*/ 0 w 602343"/>
                  <a:gd name="connsiteY1" fmla="*/ 17626 h 148976"/>
                  <a:gd name="connsiteX2" fmla="*/ 564333 w 602343"/>
                  <a:gd name="connsiteY2" fmla="*/ 148977 h 148976"/>
                  <a:gd name="connsiteX3" fmla="*/ 602343 w 602343"/>
                  <a:gd name="connsiteY3" fmla="*/ 73875 h 148976"/>
                  <a:gd name="connsiteX4" fmla="*/ 460 w 602343"/>
                  <a:gd name="connsiteY4" fmla="*/ 0 h 148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2343" h="148976">
                    <a:moveTo>
                      <a:pt x="460" y="0"/>
                    </a:moveTo>
                    <a:lnTo>
                      <a:pt x="0" y="17626"/>
                    </a:lnTo>
                    <a:lnTo>
                      <a:pt x="564333" y="148977"/>
                    </a:lnTo>
                    <a:lnTo>
                      <a:pt x="602343" y="73875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2FAF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6" name="Vrije vorm: vorm 2255">
                <a:extLst>
                  <a:ext uri="{FF2B5EF4-FFF2-40B4-BE49-F238E27FC236}">
                    <a16:creationId xmlns:a16="http://schemas.microsoft.com/office/drawing/2014/main" id="{67AC4FEC-A11C-6A65-F059-779E5FFC3814}"/>
                  </a:ext>
                </a:extLst>
              </p:cNvPr>
              <p:cNvSpPr/>
              <p:nvPr/>
            </p:nvSpPr>
            <p:spPr>
              <a:xfrm>
                <a:off x="5201834" y="4916042"/>
                <a:ext cx="735227" cy="319257"/>
              </a:xfrm>
              <a:custGeom>
                <a:avLst/>
                <a:gdLst>
                  <a:gd name="connsiteX0" fmla="*/ 5824 w 735227"/>
                  <a:gd name="connsiteY0" fmla="*/ 65139 h 319257"/>
                  <a:gd name="connsiteX1" fmla="*/ 0 w 735227"/>
                  <a:gd name="connsiteY1" fmla="*/ 319258 h 319257"/>
                  <a:gd name="connsiteX2" fmla="*/ 729249 w 735227"/>
                  <a:gd name="connsiteY2" fmla="*/ 260249 h 319257"/>
                  <a:gd name="connsiteX3" fmla="*/ 735227 w 735227"/>
                  <a:gd name="connsiteY3" fmla="*/ 0 h 319257"/>
                  <a:gd name="connsiteX4" fmla="*/ 5824 w 735227"/>
                  <a:gd name="connsiteY4" fmla="*/ 65139 h 31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27" h="319257">
                    <a:moveTo>
                      <a:pt x="5824" y="65139"/>
                    </a:moveTo>
                    <a:lnTo>
                      <a:pt x="0" y="319258"/>
                    </a:lnTo>
                    <a:lnTo>
                      <a:pt x="729249" y="260249"/>
                    </a:lnTo>
                    <a:lnTo>
                      <a:pt x="735227" y="0"/>
                    </a:lnTo>
                    <a:lnTo>
                      <a:pt x="5824" y="65139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7" name="Vrije vorm: vorm 2256">
                <a:extLst>
                  <a:ext uri="{FF2B5EF4-FFF2-40B4-BE49-F238E27FC236}">
                    <a16:creationId xmlns:a16="http://schemas.microsoft.com/office/drawing/2014/main" id="{6E932DF1-3255-0628-2EF0-719910CA27BC}"/>
                  </a:ext>
                </a:extLst>
              </p:cNvPr>
              <p:cNvSpPr/>
              <p:nvPr/>
            </p:nvSpPr>
            <p:spPr>
              <a:xfrm>
                <a:off x="5931083" y="4916042"/>
                <a:ext cx="559735" cy="308068"/>
              </a:xfrm>
              <a:custGeom>
                <a:avLst/>
                <a:gdLst>
                  <a:gd name="connsiteX0" fmla="*/ 0 w 559735"/>
                  <a:gd name="connsiteY0" fmla="*/ 260249 h 308068"/>
                  <a:gd name="connsiteX1" fmla="*/ 554524 w 559735"/>
                  <a:gd name="connsiteY1" fmla="*/ 308069 h 308068"/>
                  <a:gd name="connsiteX2" fmla="*/ 559735 w 559735"/>
                  <a:gd name="connsiteY2" fmla="*/ 79546 h 308068"/>
                  <a:gd name="connsiteX3" fmla="*/ 5978 w 559735"/>
                  <a:gd name="connsiteY3" fmla="*/ 0 h 308068"/>
                  <a:gd name="connsiteX4" fmla="*/ 0 w 559735"/>
                  <a:gd name="connsiteY4" fmla="*/ 260249 h 308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9735" h="308068">
                    <a:moveTo>
                      <a:pt x="0" y="260249"/>
                    </a:moveTo>
                    <a:lnTo>
                      <a:pt x="554524" y="308069"/>
                    </a:lnTo>
                    <a:lnTo>
                      <a:pt x="559735" y="79546"/>
                    </a:lnTo>
                    <a:lnTo>
                      <a:pt x="5978" y="0"/>
                    </a:lnTo>
                    <a:lnTo>
                      <a:pt x="0" y="260249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8" name="Vrije vorm: vorm 2257">
                <a:extLst>
                  <a:ext uri="{FF2B5EF4-FFF2-40B4-BE49-F238E27FC236}">
                    <a16:creationId xmlns:a16="http://schemas.microsoft.com/office/drawing/2014/main" id="{4694CC05-5679-38CB-533A-DD7FB5AEAC29}"/>
                  </a:ext>
                </a:extLst>
              </p:cNvPr>
              <p:cNvSpPr/>
              <p:nvPr/>
            </p:nvSpPr>
            <p:spPr>
              <a:xfrm>
                <a:off x="5186660" y="5169088"/>
                <a:ext cx="744576" cy="134109"/>
              </a:xfrm>
              <a:custGeom>
                <a:avLst/>
                <a:gdLst>
                  <a:gd name="connsiteX0" fmla="*/ 744576 w 744576"/>
                  <a:gd name="connsiteY0" fmla="*/ 0 h 134109"/>
                  <a:gd name="connsiteX1" fmla="*/ 1226 w 744576"/>
                  <a:gd name="connsiteY1" fmla="*/ 65905 h 134109"/>
                  <a:gd name="connsiteX2" fmla="*/ 0 w 744576"/>
                  <a:gd name="connsiteY2" fmla="*/ 112805 h 134109"/>
                  <a:gd name="connsiteX3" fmla="*/ 59315 w 744576"/>
                  <a:gd name="connsiteY3" fmla="*/ 134110 h 134109"/>
                  <a:gd name="connsiteX4" fmla="*/ 743043 w 744576"/>
                  <a:gd name="connsiteY4" fmla="*/ 66825 h 134109"/>
                  <a:gd name="connsiteX5" fmla="*/ 744576 w 744576"/>
                  <a:gd name="connsiteY5" fmla="*/ 0 h 13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4576" h="134109">
                    <a:moveTo>
                      <a:pt x="744576" y="0"/>
                    </a:moveTo>
                    <a:lnTo>
                      <a:pt x="1226" y="65905"/>
                    </a:lnTo>
                    <a:lnTo>
                      <a:pt x="0" y="112805"/>
                    </a:lnTo>
                    <a:lnTo>
                      <a:pt x="59315" y="134110"/>
                    </a:lnTo>
                    <a:lnTo>
                      <a:pt x="743043" y="66825"/>
                    </a:lnTo>
                    <a:lnTo>
                      <a:pt x="744576" y="0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9" name="Vrije vorm: vorm 2258">
                <a:extLst>
                  <a:ext uri="{FF2B5EF4-FFF2-40B4-BE49-F238E27FC236}">
                    <a16:creationId xmlns:a16="http://schemas.microsoft.com/office/drawing/2014/main" id="{DC811928-B00B-D3BB-F639-689F8084B54F}"/>
                  </a:ext>
                </a:extLst>
              </p:cNvPr>
              <p:cNvSpPr/>
              <p:nvPr/>
            </p:nvSpPr>
            <p:spPr>
              <a:xfrm>
                <a:off x="5186660" y="5224724"/>
                <a:ext cx="743350" cy="78473"/>
              </a:xfrm>
              <a:custGeom>
                <a:avLst/>
                <a:gdLst>
                  <a:gd name="connsiteX0" fmla="*/ 743350 w 743350"/>
                  <a:gd name="connsiteY0" fmla="*/ 0 h 78473"/>
                  <a:gd name="connsiteX1" fmla="*/ 0 w 743350"/>
                  <a:gd name="connsiteY1" fmla="*/ 57169 h 78473"/>
                  <a:gd name="connsiteX2" fmla="*/ 59315 w 743350"/>
                  <a:gd name="connsiteY2" fmla="*/ 78473 h 78473"/>
                  <a:gd name="connsiteX3" fmla="*/ 743043 w 743350"/>
                  <a:gd name="connsiteY3" fmla="*/ 11189 h 78473"/>
                  <a:gd name="connsiteX4" fmla="*/ 743350 w 743350"/>
                  <a:gd name="connsiteY4" fmla="*/ 0 h 7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350" h="78473">
                    <a:moveTo>
                      <a:pt x="743350" y="0"/>
                    </a:moveTo>
                    <a:lnTo>
                      <a:pt x="0" y="57169"/>
                    </a:lnTo>
                    <a:lnTo>
                      <a:pt x="59315" y="78473"/>
                    </a:lnTo>
                    <a:lnTo>
                      <a:pt x="743043" y="11189"/>
                    </a:lnTo>
                    <a:lnTo>
                      <a:pt x="743350" y="0"/>
                    </a:lnTo>
                    <a:close/>
                  </a:path>
                </a:pathLst>
              </a:custGeom>
              <a:solidFill>
                <a:srgbClr val="422A1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0" name="Vrije vorm: vorm 2259">
                <a:extLst>
                  <a:ext uri="{FF2B5EF4-FFF2-40B4-BE49-F238E27FC236}">
                    <a16:creationId xmlns:a16="http://schemas.microsoft.com/office/drawing/2014/main" id="{1ED9D44F-DFE9-8925-E8AE-44C439938AEE}"/>
                  </a:ext>
                </a:extLst>
              </p:cNvPr>
              <p:cNvSpPr/>
              <p:nvPr/>
            </p:nvSpPr>
            <p:spPr>
              <a:xfrm>
                <a:off x="5929704" y="5169088"/>
                <a:ext cx="555903" cy="123993"/>
              </a:xfrm>
              <a:custGeom>
                <a:avLst/>
                <a:gdLst>
                  <a:gd name="connsiteX0" fmla="*/ 1533 w 555903"/>
                  <a:gd name="connsiteY0" fmla="*/ 0 h 123993"/>
                  <a:gd name="connsiteX1" fmla="*/ 0 w 555903"/>
                  <a:gd name="connsiteY1" fmla="*/ 66825 h 123993"/>
                  <a:gd name="connsiteX2" fmla="*/ 554218 w 555903"/>
                  <a:gd name="connsiteY2" fmla="*/ 123994 h 123993"/>
                  <a:gd name="connsiteX3" fmla="*/ 555904 w 555903"/>
                  <a:gd name="connsiteY3" fmla="*/ 55023 h 123993"/>
                  <a:gd name="connsiteX4" fmla="*/ 1533 w 555903"/>
                  <a:gd name="connsiteY4" fmla="*/ 0 h 12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903" h="123993">
                    <a:moveTo>
                      <a:pt x="1533" y="0"/>
                    </a:moveTo>
                    <a:lnTo>
                      <a:pt x="0" y="66825"/>
                    </a:lnTo>
                    <a:lnTo>
                      <a:pt x="554218" y="123994"/>
                    </a:lnTo>
                    <a:lnTo>
                      <a:pt x="555904" y="55023"/>
                    </a:lnTo>
                    <a:lnTo>
                      <a:pt x="1533" y="0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1" name="Vrije vorm: vorm 2260">
                <a:extLst>
                  <a:ext uri="{FF2B5EF4-FFF2-40B4-BE49-F238E27FC236}">
                    <a16:creationId xmlns:a16="http://schemas.microsoft.com/office/drawing/2014/main" id="{87805450-D5CB-CFA0-5F7B-1F36BF77A502}"/>
                  </a:ext>
                </a:extLst>
              </p:cNvPr>
              <p:cNvSpPr/>
              <p:nvPr/>
            </p:nvSpPr>
            <p:spPr>
              <a:xfrm>
                <a:off x="5929704" y="5224724"/>
                <a:ext cx="554677" cy="68357"/>
              </a:xfrm>
              <a:custGeom>
                <a:avLst/>
                <a:gdLst>
                  <a:gd name="connsiteX0" fmla="*/ 307 w 554677"/>
                  <a:gd name="connsiteY0" fmla="*/ 0 h 68357"/>
                  <a:gd name="connsiteX1" fmla="*/ 0 w 554677"/>
                  <a:gd name="connsiteY1" fmla="*/ 11189 h 68357"/>
                  <a:gd name="connsiteX2" fmla="*/ 554218 w 554677"/>
                  <a:gd name="connsiteY2" fmla="*/ 68357 h 68357"/>
                  <a:gd name="connsiteX3" fmla="*/ 554677 w 554677"/>
                  <a:gd name="connsiteY3" fmla="*/ 48586 h 68357"/>
                  <a:gd name="connsiteX4" fmla="*/ 307 w 554677"/>
                  <a:gd name="connsiteY4" fmla="*/ 0 h 68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677" h="68357">
                    <a:moveTo>
                      <a:pt x="307" y="0"/>
                    </a:moveTo>
                    <a:lnTo>
                      <a:pt x="0" y="11189"/>
                    </a:lnTo>
                    <a:lnTo>
                      <a:pt x="554218" y="68357"/>
                    </a:lnTo>
                    <a:lnTo>
                      <a:pt x="554677" y="48586"/>
                    </a:lnTo>
                    <a:lnTo>
                      <a:pt x="307" y="0"/>
                    </a:lnTo>
                    <a:close/>
                  </a:path>
                </a:pathLst>
              </a:custGeom>
              <a:solidFill>
                <a:srgbClr val="422A1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2" name="Vrije vorm: vorm 2261">
                <a:extLst>
                  <a:ext uri="{FF2B5EF4-FFF2-40B4-BE49-F238E27FC236}">
                    <a16:creationId xmlns:a16="http://schemas.microsoft.com/office/drawing/2014/main" id="{34AC26BD-C410-2D67-ADE1-1DB33B46717B}"/>
                  </a:ext>
                </a:extLst>
              </p:cNvPr>
              <p:cNvSpPr/>
              <p:nvPr/>
            </p:nvSpPr>
            <p:spPr>
              <a:xfrm>
                <a:off x="5929704" y="5224724"/>
                <a:ext cx="413210" cy="53797"/>
              </a:xfrm>
              <a:custGeom>
                <a:avLst/>
                <a:gdLst>
                  <a:gd name="connsiteX0" fmla="*/ 204919 w 413210"/>
                  <a:gd name="connsiteY0" fmla="*/ 17779 h 53797"/>
                  <a:gd name="connsiteX1" fmla="*/ 307 w 413210"/>
                  <a:gd name="connsiteY1" fmla="*/ 0 h 53797"/>
                  <a:gd name="connsiteX2" fmla="*/ 0 w 413210"/>
                  <a:gd name="connsiteY2" fmla="*/ 11189 h 53797"/>
                  <a:gd name="connsiteX3" fmla="*/ 413211 w 413210"/>
                  <a:gd name="connsiteY3" fmla="*/ 53797 h 53797"/>
                  <a:gd name="connsiteX4" fmla="*/ 204919 w 413210"/>
                  <a:gd name="connsiteY4" fmla="*/ 17779 h 53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210" h="53797">
                    <a:moveTo>
                      <a:pt x="204919" y="17779"/>
                    </a:moveTo>
                    <a:lnTo>
                      <a:pt x="307" y="0"/>
                    </a:lnTo>
                    <a:lnTo>
                      <a:pt x="0" y="11189"/>
                    </a:lnTo>
                    <a:lnTo>
                      <a:pt x="413211" y="53797"/>
                    </a:lnTo>
                    <a:lnTo>
                      <a:pt x="204919" y="17779"/>
                    </a:lnTo>
                    <a:close/>
                  </a:path>
                </a:pathLst>
              </a:custGeom>
              <a:solidFill>
                <a:srgbClr val="2B252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263" name="Graphic 1454">
                <a:extLst>
                  <a:ext uri="{FF2B5EF4-FFF2-40B4-BE49-F238E27FC236}">
                    <a16:creationId xmlns:a16="http://schemas.microsoft.com/office/drawing/2014/main" id="{0884D692-03C2-0851-5CBE-9CE854D7F5D4}"/>
                  </a:ext>
                </a:extLst>
              </p:cNvPr>
              <p:cNvGrpSpPr/>
              <p:nvPr/>
            </p:nvGrpSpPr>
            <p:grpSpPr>
              <a:xfrm>
                <a:off x="5247814" y="4946849"/>
                <a:ext cx="1240551" cy="281400"/>
                <a:chOff x="5247814" y="4946849"/>
                <a:chExt cx="1240551" cy="281400"/>
              </a:xfrm>
            </p:grpSpPr>
            <p:sp>
              <p:nvSpPr>
                <p:cNvPr id="2264" name="Vrije vorm: vorm 2263">
                  <a:extLst>
                    <a:ext uri="{FF2B5EF4-FFF2-40B4-BE49-F238E27FC236}">
                      <a16:creationId xmlns:a16="http://schemas.microsoft.com/office/drawing/2014/main" id="{0A18D163-A1D2-917A-ED5A-6FB442D4C582}"/>
                    </a:ext>
                  </a:extLst>
                </p:cNvPr>
                <p:cNvSpPr/>
                <p:nvPr/>
              </p:nvSpPr>
              <p:spPr>
                <a:xfrm>
                  <a:off x="5247814" y="5107627"/>
                  <a:ext cx="68051" cy="120621"/>
                </a:xfrm>
                <a:custGeom>
                  <a:avLst/>
                  <a:gdLst>
                    <a:gd name="connsiteX0" fmla="*/ 2759 w 68051"/>
                    <a:gd name="connsiteY0" fmla="*/ 0 h 120621"/>
                    <a:gd name="connsiteX1" fmla="*/ 0 w 68051"/>
                    <a:gd name="connsiteY1" fmla="*/ 120622 h 120621"/>
                    <a:gd name="connsiteX2" fmla="*/ 68051 w 68051"/>
                    <a:gd name="connsiteY2" fmla="*/ 114032 h 120621"/>
                    <a:gd name="connsiteX3" fmla="*/ 2759 w 68051"/>
                    <a:gd name="connsiteY3" fmla="*/ 0 h 12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051" h="120621">
                      <a:moveTo>
                        <a:pt x="2759" y="0"/>
                      </a:moveTo>
                      <a:lnTo>
                        <a:pt x="0" y="120622"/>
                      </a:lnTo>
                      <a:lnTo>
                        <a:pt x="68051" y="114032"/>
                      </a:lnTo>
                      <a:lnTo>
                        <a:pt x="2759" y="0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5" name="Vrije vorm: vorm 2264">
                  <a:extLst>
                    <a:ext uri="{FF2B5EF4-FFF2-40B4-BE49-F238E27FC236}">
                      <a16:creationId xmlns:a16="http://schemas.microsoft.com/office/drawing/2014/main" id="{2DF140A1-11EB-B0B1-8420-58AC96A6D881}"/>
                    </a:ext>
                  </a:extLst>
                </p:cNvPr>
                <p:cNvSpPr/>
                <p:nvPr/>
              </p:nvSpPr>
              <p:spPr>
                <a:xfrm>
                  <a:off x="5247814" y="5107627"/>
                  <a:ext cx="12721" cy="120621"/>
                </a:xfrm>
                <a:custGeom>
                  <a:avLst/>
                  <a:gdLst>
                    <a:gd name="connsiteX0" fmla="*/ 2759 w 12721"/>
                    <a:gd name="connsiteY0" fmla="*/ 0 h 120621"/>
                    <a:gd name="connsiteX1" fmla="*/ 0 w 12721"/>
                    <a:gd name="connsiteY1" fmla="*/ 120622 h 120621"/>
                    <a:gd name="connsiteX2" fmla="*/ 12721 w 12721"/>
                    <a:gd name="connsiteY2" fmla="*/ 119396 h 120621"/>
                    <a:gd name="connsiteX3" fmla="*/ 2759 w 12721"/>
                    <a:gd name="connsiteY3" fmla="*/ 0 h 12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21" h="120621">
                      <a:moveTo>
                        <a:pt x="2759" y="0"/>
                      </a:moveTo>
                      <a:lnTo>
                        <a:pt x="0" y="120622"/>
                      </a:lnTo>
                      <a:lnTo>
                        <a:pt x="12721" y="119396"/>
                      </a:lnTo>
                      <a:lnTo>
                        <a:pt x="2759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6" name="Vrije vorm: vorm 2265">
                  <a:extLst>
                    <a:ext uri="{FF2B5EF4-FFF2-40B4-BE49-F238E27FC236}">
                      <a16:creationId xmlns:a16="http://schemas.microsoft.com/office/drawing/2014/main" id="{3ECE31F3-9D8B-B41D-9640-1B4981A1FFA4}"/>
                    </a:ext>
                  </a:extLst>
                </p:cNvPr>
                <p:cNvSpPr/>
                <p:nvPr/>
              </p:nvSpPr>
              <p:spPr>
                <a:xfrm>
                  <a:off x="5261761" y="5028081"/>
                  <a:ext cx="72648" cy="127059"/>
                </a:xfrm>
                <a:custGeom>
                  <a:avLst/>
                  <a:gdLst>
                    <a:gd name="connsiteX0" fmla="*/ 0 w 72648"/>
                    <a:gd name="connsiteY0" fmla="*/ 0 h 127059"/>
                    <a:gd name="connsiteX1" fmla="*/ 69737 w 72648"/>
                    <a:gd name="connsiteY1" fmla="*/ 127059 h 127059"/>
                    <a:gd name="connsiteX2" fmla="*/ 72649 w 72648"/>
                    <a:gd name="connsiteY2" fmla="*/ 1686 h 127059"/>
                    <a:gd name="connsiteX3" fmla="*/ 0 w 72648"/>
                    <a:gd name="connsiteY3" fmla="*/ 0 h 127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648" h="127059">
                      <a:moveTo>
                        <a:pt x="0" y="0"/>
                      </a:moveTo>
                      <a:lnTo>
                        <a:pt x="69737" y="127059"/>
                      </a:lnTo>
                      <a:lnTo>
                        <a:pt x="72649" y="168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7" name="Vrije vorm: vorm 2266">
                  <a:extLst>
                    <a:ext uri="{FF2B5EF4-FFF2-40B4-BE49-F238E27FC236}">
                      <a16:creationId xmlns:a16="http://schemas.microsoft.com/office/drawing/2014/main" id="{0C726768-254A-2180-1887-B1E0848A4327}"/>
                    </a:ext>
                  </a:extLst>
                </p:cNvPr>
                <p:cNvSpPr/>
                <p:nvPr/>
              </p:nvSpPr>
              <p:spPr>
                <a:xfrm>
                  <a:off x="5261761" y="5027774"/>
                  <a:ext cx="69736" cy="126599"/>
                </a:xfrm>
                <a:custGeom>
                  <a:avLst/>
                  <a:gdLst>
                    <a:gd name="connsiteX0" fmla="*/ 0 w 69736"/>
                    <a:gd name="connsiteY0" fmla="*/ 307 h 126599"/>
                    <a:gd name="connsiteX1" fmla="*/ 69737 w 69736"/>
                    <a:gd name="connsiteY1" fmla="*/ 126600 h 126599"/>
                    <a:gd name="connsiteX2" fmla="*/ 17013 w 69736"/>
                    <a:gd name="connsiteY2" fmla="*/ 0 h 126599"/>
                    <a:gd name="connsiteX3" fmla="*/ 0 w 69736"/>
                    <a:gd name="connsiteY3" fmla="*/ 307 h 126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736" h="126599">
                      <a:moveTo>
                        <a:pt x="0" y="307"/>
                      </a:moveTo>
                      <a:lnTo>
                        <a:pt x="69737" y="126600"/>
                      </a:lnTo>
                      <a:lnTo>
                        <a:pt x="17013" y="0"/>
                      </a:lnTo>
                      <a:lnTo>
                        <a:pt x="0" y="307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8" name="Vrije vorm: vorm 2267">
                  <a:extLst>
                    <a:ext uri="{FF2B5EF4-FFF2-40B4-BE49-F238E27FC236}">
                      <a16:creationId xmlns:a16="http://schemas.microsoft.com/office/drawing/2014/main" id="{2B1B2630-7768-2776-15A9-CC0E23E49465}"/>
                    </a:ext>
                  </a:extLst>
                </p:cNvPr>
                <p:cNvSpPr/>
                <p:nvPr/>
              </p:nvSpPr>
              <p:spPr>
                <a:xfrm>
                  <a:off x="5400469" y="5012448"/>
                  <a:ext cx="107747" cy="200014"/>
                </a:xfrm>
                <a:custGeom>
                  <a:avLst/>
                  <a:gdLst>
                    <a:gd name="connsiteX0" fmla="*/ 4139 w 107747"/>
                    <a:gd name="connsiteY0" fmla="*/ 19005 h 200014"/>
                    <a:gd name="connsiteX1" fmla="*/ 0 w 107747"/>
                    <a:gd name="connsiteY1" fmla="*/ 200015 h 200014"/>
                    <a:gd name="connsiteX2" fmla="*/ 103456 w 107747"/>
                    <a:gd name="connsiteY2" fmla="*/ 188826 h 200014"/>
                    <a:gd name="connsiteX3" fmla="*/ 107747 w 107747"/>
                    <a:gd name="connsiteY3" fmla="*/ 0 h 200014"/>
                    <a:gd name="connsiteX4" fmla="*/ 4139 w 107747"/>
                    <a:gd name="connsiteY4" fmla="*/ 19005 h 200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747" h="200014">
                      <a:moveTo>
                        <a:pt x="4139" y="19005"/>
                      </a:moveTo>
                      <a:lnTo>
                        <a:pt x="0" y="200015"/>
                      </a:lnTo>
                      <a:lnTo>
                        <a:pt x="103456" y="188826"/>
                      </a:lnTo>
                      <a:lnTo>
                        <a:pt x="107747" y="0"/>
                      </a:lnTo>
                      <a:lnTo>
                        <a:pt x="4139" y="19005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69" name="Vrije vorm: vorm 2268">
                  <a:extLst>
                    <a:ext uri="{FF2B5EF4-FFF2-40B4-BE49-F238E27FC236}">
                      <a16:creationId xmlns:a16="http://schemas.microsoft.com/office/drawing/2014/main" id="{52F4E58F-629C-C5B5-A7FE-2606F33B383E}"/>
                    </a:ext>
                  </a:extLst>
                </p:cNvPr>
                <p:cNvSpPr/>
                <p:nvPr/>
              </p:nvSpPr>
              <p:spPr>
                <a:xfrm>
                  <a:off x="5400469" y="5029001"/>
                  <a:ext cx="17625" cy="183462"/>
                </a:xfrm>
                <a:custGeom>
                  <a:avLst/>
                  <a:gdLst>
                    <a:gd name="connsiteX0" fmla="*/ 4139 w 17625"/>
                    <a:gd name="connsiteY0" fmla="*/ 2452 h 183462"/>
                    <a:gd name="connsiteX1" fmla="*/ 0 w 17625"/>
                    <a:gd name="connsiteY1" fmla="*/ 183462 h 183462"/>
                    <a:gd name="connsiteX2" fmla="*/ 15020 w 17625"/>
                    <a:gd name="connsiteY2" fmla="*/ 181776 h 183462"/>
                    <a:gd name="connsiteX3" fmla="*/ 17626 w 17625"/>
                    <a:gd name="connsiteY3" fmla="*/ 0 h 183462"/>
                    <a:gd name="connsiteX4" fmla="*/ 4139 w 17625"/>
                    <a:gd name="connsiteY4" fmla="*/ 2452 h 183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5" h="183462">
                      <a:moveTo>
                        <a:pt x="4139" y="2452"/>
                      </a:moveTo>
                      <a:lnTo>
                        <a:pt x="0" y="183462"/>
                      </a:lnTo>
                      <a:lnTo>
                        <a:pt x="15020" y="181776"/>
                      </a:lnTo>
                      <a:lnTo>
                        <a:pt x="17626" y="0"/>
                      </a:lnTo>
                      <a:lnTo>
                        <a:pt x="4139" y="2452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0" name="Vrije vorm: vorm 2269">
                  <a:extLst>
                    <a:ext uri="{FF2B5EF4-FFF2-40B4-BE49-F238E27FC236}">
                      <a16:creationId xmlns:a16="http://schemas.microsoft.com/office/drawing/2014/main" id="{2035E220-8050-3E6C-D27D-15C3040DD6C3}"/>
                    </a:ext>
                  </a:extLst>
                </p:cNvPr>
                <p:cNvSpPr/>
                <p:nvPr/>
              </p:nvSpPr>
              <p:spPr>
                <a:xfrm>
                  <a:off x="5578873" y="4997887"/>
                  <a:ext cx="138860" cy="202467"/>
                </a:xfrm>
                <a:custGeom>
                  <a:avLst/>
                  <a:gdLst>
                    <a:gd name="connsiteX0" fmla="*/ 4751 w 138860"/>
                    <a:gd name="connsiteY0" fmla="*/ 153 h 202467"/>
                    <a:gd name="connsiteX1" fmla="*/ 0 w 138860"/>
                    <a:gd name="connsiteY1" fmla="*/ 202467 h 202467"/>
                    <a:gd name="connsiteX2" fmla="*/ 134416 w 138860"/>
                    <a:gd name="connsiteY2" fmla="*/ 190512 h 202467"/>
                    <a:gd name="connsiteX3" fmla="*/ 138861 w 138860"/>
                    <a:gd name="connsiteY3" fmla="*/ 0 h 202467"/>
                    <a:gd name="connsiteX4" fmla="*/ 4751 w 138860"/>
                    <a:gd name="connsiteY4" fmla="*/ 153 h 202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60" h="202467">
                      <a:moveTo>
                        <a:pt x="4751" y="153"/>
                      </a:moveTo>
                      <a:lnTo>
                        <a:pt x="0" y="202467"/>
                      </a:lnTo>
                      <a:lnTo>
                        <a:pt x="134416" y="190512"/>
                      </a:lnTo>
                      <a:lnTo>
                        <a:pt x="138861" y="0"/>
                      </a:lnTo>
                      <a:lnTo>
                        <a:pt x="4751" y="153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1" name="Vrije vorm: vorm 2270">
                  <a:extLst>
                    <a:ext uri="{FF2B5EF4-FFF2-40B4-BE49-F238E27FC236}">
                      <a16:creationId xmlns:a16="http://schemas.microsoft.com/office/drawing/2014/main" id="{32D1C55C-4BDA-5DEE-9D0E-3E8D69E57A8B}"/>
                    </a:ext>
                  </a:extLst>
                </p:cNvPr>
                <p:cNvSpPr/>
                <p:nvPr/>
              </p:nvSpPr>
              <p:spPr>
                <a:xfrm>
                  <a:off x="5578873" y="4998041"/>
                  <a:ext cx="24062" cy="202314"/>
                </a:xfrm>
                <a:custGeom>
                  <a:avLst/>
                  <a:gdLst>
                    <a:gd name="connsiteX0" fmla="*/ 4751 w 24062"/>
                    <a:gd name="connsiteY0" fmla="*/ 0 h 202314"/>
                    <a:gd name="connsiteX1" fmla="*/ 0 w 24062"/>
                    <a:gd name="connsiteY1" fmla="*/ 202314 h 202314"/>
                    <a:gd name="connsiteX2" fmla="*/ 13488 w 24062"/>
                    <a:gd name="connsiteY2" fmla="*/ 201088 h 202314"/>
                    <a:gd name="connsiteX3" fmla="*/ 24063 w 24062"/>
                    <a:gd name="connsiteY3" fmla="*/ 0 h 202314"/>
                    <a:gd name="connsiteX4" fmla="*/ 4751 w 24062"/>
                    <a:gd name="connsiteY4" fmla="*/ 0 h 202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62" h="202314">
                      <a:moveTo>
                        <a:pt x="4751" y="0"/>
                      </a:moveTo>
                      <a:lnTo>
                        <a:pt x="0" y="202314"/>
                      </a:lnTo>
                      <a:lnTo>
                        <a:pt x="13488" y="201088"/>
                      </a:lnTo>
                      <a:lnTo>
                        <a:pt x="24063" y="0"/>
                      </a:lnTo>
                      <a:lnTo>
                        <a:pt x="4751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2" name="Vrije vorm: vorm 2271">
                  <a:extLst>
                    <a:ext uri="{FF2B5EF4-FFF2-40B4-BE49-F238E27FC236}">
                      <a16:creationId xmlns:a16="http://schemas.microsoft.com/office/drawing/2014/main" id="{0996A8D0-EAA8-DDC5-0DFD-C898E6DD027C}"/>
                    </a:ext>
                  </a:extLst>
                </p:cNvPr>
                <p:cNvSpPr/>
                <p:nvPr/>
              </p:nvSpPr>
              <p:spPr>
                <a:xfrm>
                  <a:off x="5766013" y="4968460"/>
                  <a:ext cx="97171" cy="151122"/>
                </a:xfrm>
                <a:custGeom>
                  <a:avLst/>
                  <a:gdLst>
                    <a:gd name="connsiteX0" fmla="*/ 3525 w 97171"/>
                    <a:gd name="connsiteY0" fmla="*/ 0 h 151122"/>
                    <a:gd name="connsiteX1" fmla="*/ 0 w 97171"/>
                    <a:gd name="connsiteY1" fmla="*/ 151122 h 151122"/>
                    <a:gd name="connsiteX2" fmla="*/ 97172 w 97171"/>
                    <a:gd name="connsiteY2" fmla="*/ 2146 h 151122"/>
                    <a:gd name="connsiteX3" fmla="*/ 3525 w 97171"/>
                    <a:gd name="connsiteY3" fmla="*/ 0 h 15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7171" h="151122">
                      <a:moveTo>
                        <a:pt x="3525" y="0"/>
                      </a:moveTo>
                      <a:lnTo>
                        <a:pt x="0" y="151122"/>
                      </a:lnTo>
                      <a:lnTo>
                        <a:pt x="97172" y="2146"/>
                      </a:lnTo>
                      <a:lnTo>
                        <a:pt x="3525" y="0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3" name="Vrije vorm: vorm 2272">
                  <a:extLst>
                    <a:ext uri="{FF2B5EF4-FFF2-40B4-BE49-F238E27FC236}">
                      <a16:creationId xmlns:a16="http://schemas.microsoft.com/office/drawing/2014/main" id="{E6298CF9-0E0F-0594-6E61-683CCC240112}"/>
                    </a:ext>
                  </a:extLst>
                </p:cNvPr>
                <p:cNvSpPr/>
                <p:nvPr/>
              </p:nvSpPr>
              <p:spPr>
                <a:xfrm>
                  <a:off x="5766013" y="4968460"/>
                  <a:ext cx="16859" cy="151122"/>
                </a:xfrm>
                <a:custGeom>
                  <a:avLst/>
                  <a:gdLst>
                    <a:gd name="connsiteX0" fmla="*/ 3525 w 16859"/>
                    <a:gd name="connsiteY0" fmla="*/ 0 h 151122"/>
                    <a:gd name="connsiteX1" fmla="*/ 0 w 16859"/>
                    <a:gd name="connsiteY1" fmla="*/ 151122 h 151122"/>
                    <a:gd name="connsiteX2" fmla="*/ 16860 w 16859"/>
                    <a:gd name="connsiteY2" fmla="*/ 306 h 151122"/>
                    <a:gd name="connsiteX3" fmla="*/ 3525 w 16859"/>
                    <a:gd name="connsiteY3" fmla="*/ 0 h 15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59" h="151122">
                      <a:moveTo>
                        <a:pt x="3525" y="0"/>
                      </a:moveTo>
                      <a:lnTo>
                        <a:pt x="0" y="151122"/>
                      </a:lnTo>
                      <a:lnTo>
                        <a:pt x="16860" y="306"/>
                      </a:lnTo>
                      <a:lnTo>
                        <a:pt x="3525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4" name="Vrije vorm: vorm 2273">
                  <a:extLst>
                    <a:ext uri="{FF2B5EF4-FFF2-40B4-BE49-F238E27FC236}">
                      <a16:creationId xmlns:a16="http://schemas.microsoft.com/office/drawing/2014/main" id="{40FE5C49-EBC3-7B1F-3493-F7B7896B433F}"/>
                    </a:ext>
                  </a:extLst>
                </p:cNvPr>
                <p:cNvSpPr/>
                <p:nvPr/>
              </p:nvSpPr>
              <p:spPr>
                <a:xfrm>
                  <a:off x="5802951" y="5046780"/>
                  <a:ext cx="81845" cy="133956"/>
                </a:xfrm>
                <a:custGeom>
                  <a:avLst/>
                  <a:gdLst>
                    <a:gd name="connsiteX0" fmla="*/ 0 w 81845"/>
                    <a:gd name="connsiteY0" fmla="*/ 133956 h 133956"/>
                    <a:gd name="connsiteX1" fmla="*/ 81845 w 81845"/>
                    <a:gd name="connsiteY1" fmla="*/ 0 h 133956"/>
                    <a:gd name="connsiteX2" fmla="*/ 79086 w 81845"/>
                    <a:gd name="connsiteY2" fmla="*/ 121235 h 133956"/>
                    <a:gd name="connsiteX3" fmla="*/ 0 w 81845"/>
                    <a:gd name="connsiteY3" fmla="*/ 133956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845" h="133956">
                      <a:moveTo>
                        <a:pt x="0" y="133956"/>
                      </a:moveTo>
                      <a:lnTo>
                        <a:pt x="81845" y="0"/>
                      </a:lnTo>
                      <a:lnTo>
                        <a:pt x="79086" y="121235"/>
                      </a:lnTo>
                      <a:lnTo>
                        <a:pt x="0" y="133956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5" name="Vrije vorm: vorm 2274">
                  <a:extLst>
                    <a:ext uri="{FF2B5EF4-FFF2-40B4-BE49-F238E27FC236}">
                      <a16:creationId xmlns:a16="http://schemas.microsoft.com/office/drawing/2014/main" id="{ABC7B541-4988-F7BE-6272-B04FB1D55FC0}"/>
                    </a:ext>
                  </a:extLst>
                </p:cNvPr>
                <p:cNvSpPr/>
                <p:nvPr/>
              </p:nvSpPr>
              <p:spPr>
                <a:xfrm>
                  <a:off x="5802951" y="5046780"/>
                  <a:ext cx="81845" cy="133956"/>
                </a:xfrm>
                <a:custGeom>
                  <a:avLst/>
                  <a:gdLst>
                    <a:gd name="connsiteX0" fmla="*/ 0 w 81845"/>
                    <a:gd name="connsiteY0" fmla="*/ 133956 h 133956"/>
                    <a:gd name="connsiteX1" fmla="*/ 81845 w 81845"/>
                    <a:gd name="connsiteY1" fmla="*/ 0 h 133956"/>
                    <a:gd name="connsiteX2" fmla="*/ 15787 w 81845"/>
                    <a:gd name="connsiteY2" fmla="*/ 131351 h 133956"/>
                    <a:gd name="connsiteX3" fmla="*/ 0 w 81845"/>
                    <a:gd name="connsiteY3" fmla="*/ 133956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845" h="133956">
                      <a:moveTo>
                        <a:pt x="0" y="133956"/>
                      </a:moveTo>
                      <a:lnTo>
                        <a:pt x="81845" y="0"/>
                      </a:lnTo>
                      <a:lnTo>
                        <a:pt x="15787" y="131351"/>
                      </a:lnTo>
                      <a:lnTo>
                        <a:pt x="0" y="133956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6" name="Vrije vorm: vorm 2275">
                  <a:extLst>
                    <a:ext uri="{FF2B5EF4-FFF2-40B4-BE49-F238E27FC236}">
                      <a16:creationId xmlns:a16="http://schemas.microsoft.com/office/drawing/2014/main" id="{2B96664F-240E-EECD-1CF8-CE380D4B446D}"/>
                    </a:ext>
                  </a:extLst>
                </p:cNvPr>
                <p:cNvSpPr/>
                <p:nvPr/>
              </p:nvSpPr>
              <p:spPr>
                <a:xfrm>
                  <a:off x="5968634" y="5044634"/>
                  <a:ext cx="58395" cy="133956"/>
                </a:xfrm>
                <a:custGeom>
                  <a:avLst/>
                  <a:gdLst>
                    <a:gd name="connsiteX0" fmla="*/ 2912 w 58395"/>
                    <a:gd name="connsiteY0" fmla="*/ 0 h 133956"/>
                    <a:gd name="connsiteX1" fmla="*/ 0 w 58395"/>
                    <a:gd name="connsiteY1" fmla="*/ 127366 h 133956"/>
                    <a:gd name="connsiteX2" fmla="*/ 58395 w 58395"/>
                    <a:gd name="connsiteY2" fmla="*/ 133956 h 133956"/>
                    <a:gd name="connsiteX3" fmla="*/ 2912 w 58395"/>
                    <a:gd name="connsiteY3" fmla="*/ 0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95" h="133956">
                      <a:moveTo>
                        <a:pt x="2912" y="0"/>
                      </a:moveTo>
                      <a:lnTo>
                        <a:pt x="0" y="127366"/>
                      </a:lnTo>
                      <a:lnTo>
                        <a:pt x="58395" y="133956"/>
                      </a:lnTo>
                      <a:lnTo>
                        <a:pt x="2912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7" name="Vrije vorm: vorm 2276">
                  <a:extLst>
                    <a:ext uri="{FF2B5EF4-FFF2-40B4-BE49-F238E27FC236}">
                      <a16:creationId xmlns:a16="http://schemas.microsoft.com/office/drawing/2014/main" id="{8148891E-F72B-C2A9-874E-2DA959CE9B2A}"/>
                    </a:ext>
                  </a:extLst>
                </p:cNvPr>
                <p:cNvSpPr/>
                <p:nvPr/>
              </p:nvSpPr>
              <p:spPr>
                <a:xfrm>
                  <a:off x="5971546" y="5044634"/>
                  <a:ext cx="55482" cy="133956"/>
                </a:xfrm>
                <a:custGeom>
                  <a:avLst/>
                  <a:gdLst>
                    <a:gd name="connsiteX0" fmla="*/ 0 w 55482"/>
                    <a:gd name="connsiteY0" fmla="*/ 0 h 133956"/>
                    <a:gd name="connsiteX1" fmla="*/ 38623 w 55482"/>
                    <a:gd name="connsiteY1" fmla="*/ 132117 h 133956"/>
                    <a:gd name="connsiteX2" fmla="*/ 55483 w 55482"/>
                    <a:gd name="connsiteY2" fmla="*/ 133956 h 133956"/>
                    <a:gd name="connsiteX3" fmla="*/ 0 w 55482"/>
                    <a:gd name="connsiteY3" fmla="*/ 0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482" h="133956">
                      <a:moveTo>
                        <a:pt x="0" y="0"/>
                      </a:moveTo>
                      <a:lnTo>
                        <a:pt x="38623" y="132117"/>
                      </a:lnTo>
                      <a:lnTo>
                        <a:pt x="55483" y="1339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8" name="Vrije vorm: vorm 2277">
                  <a:extLst>
                    <a:ext uri="{FF2B5EF4-FFF2-40B4-BE49-F238E27FC236}">
                      <a16:creationId xmlns:a16="http://schemas.microsoft.com/office/drawing/2014/main" id="{6D010CEC-61AD-396D-6CF6-0F385F301BFA}"/>
                    </a:ext>
                  </a:extLst>
                </p:cNvPr>
                <p:cNvSpPr/>
                <p:nvPr/>
              </p:nvSpPr>
              <p:spPr>
                <a:xfrm>
                  <a:off x="6003119" y="4946849"/>
                  <a:ext cx="50425" cy="154647"/>
                </a:xfrm>
                <a:custGeom>
                  <a:avLst/>
                  <a:gdLst>
                    <a:gd name="connsiteX0" fmla="*/ 0 w 50425"/>
                    <a:gd name="connsiteY0" fmla="*/ 0 h 154647"/>
                    <a:gd name="connsiteX1" fmla="*/ 46900 w 50425"/>
                    <a:gd name="connsiteY1" fmla="*/ 154648 h 154647"/>
                    <a:gd name="connsiteX2" fmla="*/ 50425 w 50425"/>
                    <a:gd name="connsiteY2" fmla="*/ 1226 h 154647"/>
                    <a:gd name="connsiteX3" fmla="*/ 0 w 50425"/>
                    <a:gd name="connsiteY3" fmla="*/ 0 h 154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425" h="154647">
                      <a:moveTo>
                        <a:pt x="0" y="0"/>
                      </a:moveTo>
                      <a:lnTo>
                        <a:pt x="46900" y="154648"/>
                      </a:lnTo>
                      <a:lnTo>
                        <a:pt x="50425" y="12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79" name="Vrije vorm: vorm 2278">
                  <a:extLst>
                    <a:ext uri="{FF2B5EF4-FFF2-40B4-BE49-F238E27FC236}">
                      <a16:creationId xmlns:a16="http://schemas.microsoft.com/office/drawing/2014/main" id="{B59647A4-712F-042C-92B4-FFC285E61AE6}"/>
                    </a:ext>
                  </a:extLst>
                </p:cNvPr>
                <p:cNvSpPr/>
                <p:nvPr/>
              </p:nvSpPr>
              <p:spPr>
                <a:xfrm>
                  <a:off x="6040057" y="4948075"/>
                  <a:ext cx="13487" cy="153727"/>
                </a:xfrm>
                <a:custGeom>
                  <a:avLst/>
                  <a:gdLst>
                    <a:gd name="connsiteX0" fmla="*/ 0 w 13487"/>
                    <a:gd name="connsiteY0" fmla="*/ 0 h 153727"/>
                    <a:gd name="connsiteX1" fmla="*/ 9962 w 13487"/>
                    <a:gd name="connsiteY1" fmla="*/ 153728 h 153727"/>
                    <a:gd name="connsiteX2" fmla="*/ 13488 w 13487"/>
                    <a:gd name="connsiteY2" fmla="*/ 306 h 153727"/>
                    <a:gd name="connsiteX3" fmla="*/ 0 w 13487"/>
                    <a:gd name="connsiteY3" fmla="*/ 0 h 153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87" h="153727">
                      <a:moveTo>
                        <a:pt x="0" y="0"/>
                      </a:moveTo>
                      <a:lnTo>
                        <a:pt x="9962" y="153728"/>
                      </a:lnTo>
                      <a:lnTo>
                        <a:pt x="13488" y="3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0" name="Vrije vorm: vorm 2279">
                  <a:extLst>
                    <a:ext uri="{FF2B5EF4-FFF2-40B4-BE49-F238E27FC236}">
                      <a16:creationId xmlns:a16="http://schemas.microsoft.com/office/drawing/2014/main" id="{83578C9F-9EAB-DF01-1DAA-E37D7546BA17}"/>
                    </a:ext>
                  </a:extLst>
                </p:cNvPr>
                <p:cNvSpPr/>
                <p:nvPr/>
              </p:nvSpPr>
              <p:spPr>
                <a:xfrm>
                  <a:off x="6102130" y="4964475"/>
                  <a:ext cx="76481" cy="228676"/>
                </a:xfrm>
                <a:custGeom>
                  <a:avLst/>
                  <a:gdLst>
                    <a:gd name="connsiteX0" fmla="*/ 5058 w 76481"/>
                    <a:gd name="connsiteY0" fmla="*/ 0 h 228676"/>
                    <a:gd name="connsiteX1" fmla="*/ 0 w 76481"/>
                    <a:gd name="connsiteY1" fmla="*/ 215801 h 228676"/>
                    <a:gd name="connsiteX2" fmla="*/ 71270 w 76481"/>
                    <a:gd name="connsiteY2" fmla="*/ 228676 h 228676"/>
                    <a:gd name="connsiteX3" fmla="*/ 76481 w 76481"/>
                    <a:gd name="connsiteY3" fmla="*/ 3678 h 228676"/>
                    <a:gd name="connsiteX4" fmla="*/ 5058 w 76481"/>
                    <a:gd name="connsiteY4" fmla="*/ 0 h 228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81" h="228676">
                      <a:moveTo>
                        <a:pt x="5058" y="0"/>
                      </a:moveTo>
                      <a:lnTo>
                        <a:pt x="0" y="215801"/>
                      </a:lnTo>
                      <a:lnTo>
                        <a:pt x="71270" y="228676"/>
                      </a:lnTo>
                      <a:lnTo>
                        <a:pt x="76481" y="3678"/>
                      </a:lnTo>
                      <a:lnTo>
                        <a:pt x="5058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1" name="Vrije vorm: vorm 2280">
                  <a:extLst>
                    <a:ext uri="{FF2B5EF4-FFF2-40B4-BE49-F238E27FC236}">
                      <a16:creationId xmlns:a16="http://schemas.microsoft.com/office/drawing/2014/main" id="{085D3829-4676-6963-ABB5-EA22EE9F0764}"/>
                    </a:ext>
                  </a:extLst>
                </p:cNvPr>
                <p:cNvSpPr/>
                <p:nvPr/>
              </p:nvSpPr>
              <p:spPr>
                <a:xfrm>
                  <a:off x="6159299" y="4967387"/>
                  <a:ext cx="20384" cy="225764"/>
                </a:xfrm>
                <a:custGeom>
                  <a:avLst/>
                  <a:gdLst>
                    <a:gd name="connsiteX0" fmla="*/ 5211 w 20384"/>
                    <a:gd name="connsiteY0" fmla="*/ 0 h 225764"/>
                    <a:gd name="connsiteX1" fmla="*/ 0 w 20384"/>
                    <a:gd name="connsiteY1" fmla="*/ 221626 h 225764"/>
                    <a:gd name="connsiteX2" fmla="*/ 15173 w 20384"/>
                    <a:gd name="connsiteY2" fmla="*/ 225764 h 225764"/>
                    <a:gd name="connsiteX3" fmla="*/ 20384 w 20384"/>
                    <a:gd name="connsiteY3" fmla="*/ 766 h 225764"/>
                    <a:gd name="connsiteX4" fmla="*/ 5211 w 20384"/>
                    <a:gd name="connsiteY4" fmla="*/ 0 h 225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4" h="225764">
                      <a:moveTo>
                        <a:pt x="5211" y="0"/>
                      </a:moveTo>
                      <a:lnTo>
                        <a:pt x="0" y="221626"/>
                      </a:lnTo>
                      <a:lnTo>
                        <a:pt x="15173" y="225764"/>
                      </a:lnTo>
                      <a:lnTo>
                        <a:pt x="20384" y="766"/>
                      </a:lnTo>
                      <a:lnTo>
                        <a:pt x="5211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2" name="Vrije vorm: vorm 2281">
                  <a:extLst>
                    <a:ext uri="{FF2B5EF4-FFF2-40B4-BE49-F238E27FC236}">
                      <a16:creationId xmlns:a16="http://schemas.microsoft.com/office/drawing/2014/main" id="{2A7EDCFB-93FA-A836-5B81-1C9F0D3BDB56}"/>
                    </a:ext>
                  </a:extLst>
                </p:cNvPr>
                <p:cNvSpPr/>
                <p:nvPr/>
              </p:nvSpPr>
              <p:spPr>
                <a:xfrm>
                  <a:off x="6232868" y="4992063"/>
                  <a:ext cx="96099" cy="215954"/>
                </a:xfrm>
                <a:custGeom>
                  <a:avLst/>
                  <a:gdLst>
                    <a:gd name="connsiteX0" fmla="*/ 3066 w 96099"/>
                    <a:gd name="connsiteY0" fmla="*/ 0 h 215954"/>
                    <a:gd name="connsiteX1" fmla="*/ 0 w 96099"/>
                    <a:gd name="connsiteY1" fmla="*/ 206912 h 215954"/>
                    <a:gd name="connsiteX2" fmla="*/ 91195 w 96099"/>
                    <a:gd name="connsiteY2" fmla="*/ 215955 h 215954"/>
                    <a:gd name="connsiteX3" fmla="*/ 96099 w 96099"/>
                    <a:gd name="connsiteY3" fmla="*/ 8430 h 215954"/>
                    <a:gd name="connsiteX4" fmla="*/ 3066 w 96099"/>
                    <a:gd name="connsiteY4" fmla="*/ 0 h 215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099" h="215954">
                      <a:moveTo>
                        <a:pt x="3066" y="0"/>
                      </a:moveTo>
                      <a:lnTo>
                        <a:pt x="0" y="206912"/>
                      </a:lnTo>
                      <a:lnTo>
                        <a:pt x="91195" y="215955"/>
                      </a:lnTo>
                      <a:lnTo>
                        <a:pt x="96099" y="8430"/>
                      </a:lnTo>
                      <a:lnTo>
                        <a:pt x="3066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3" name="Vrije vorm: vorm 2282">
                  <a:extLst>
                    <a:ext uri="{FF2B5EF4-FFF2-40B4-BE49-F238E27FC236}">
                      <a16:creationId xmlns:a16="http://schemas.microsoft.com/office/drawing/2014/main" id="{5BB75AAB-E5A6-DF3D-10F2-A18299E7666F}"/>
                    </a:ext>
                  </a:extLst>
                </p:cNvPr>
                <p:cNvSpPr/>
                <p:nvPr/>
              </p:nvSpPr>
              <p:spPr>
                <a:xfrm>
                  <a:off x="6305824" y="4998500"/>
                  <a:ext cx="23143" cy="209517"/>
                </a:xfrm>
                <a:custGeom>
                  <a:avLst/>
                  <a:gdLst>
                    <a:gd name="connsiteX0" fmla="*/ 0 w 23143"/>
                    <a:gd name="connsiteY0" fmla="*/ 0 h 209517"/>
                    <a:gd name="connsiteX1" fmla="*/ 920 w 23143"/>
                    <a:gd name="connsiteY1" fmla="*/ 205379 h 209517"/>
                    <a:gd name="connsiteX2" fmla="*/ 18239 w 23143"/>
                    <a:gd name="connsiteY2" fmla="*/ 209518 h 209517"/>
                    <a:gd name="connsiteX3" fmla="*/ 23144 w 23143"/>
                    <a:gd name="connsiteY3" fmla="*/ 1992 h 209517"/>
                    <a:gd name="connsiteX4" fmla="*/ 0 w 23143"/>
                    <a:gd name="connsiteY4" fmla="*/ 0 h 209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43" h="209517">
                      <a:moveTo>
                        <a:pt x="0" y="0"/>
                      </a:moveTo>
                      <a:lnTo>
                        <a:pt x="920" y="205379"/>
                      </a:lnTo>
                      <a:lnTo>
                        <a:pt x="18239" y="209518"/>
                      </a:lnTo>
                      <a:lnTo>
                        <a:pt x="23144" y="199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4" name="Vrije vorm: vorm 2283">
                  <a:extLst>
                    <a:ext uri="{FF2B5EF4-FFF2-40B4-BE49-F238E27FC236}">
                      <a16:creationId xmlns:a16="http://schemas.microsoft.com/office/drawing/2014/main" id="{9AB67E27-DD9C-84D8-B70E-C40E9A442921}"/>
                    </a:ext>
                  </a:extLst>
                </p:cNvPr>
                <p:cNvSpPr/>
                <p:nvPr/>
              </p:nvSpPr>
              <p:spPr>
                <a:xfrm>
                  <a:off x="6384450" y="5013367"/>
                  <a:ext cx="103608" cy="166142"/>
                </a:xfrm>
                <a:custGeom>
                  <a:avLst/>
                  <a:gdLst>
                    <a:gd name="connsiteX0" fmla="*/ 3985 w 103608"/>
                    <a:gd name="connsiteY0" fmla="*/ 0 h 166142"/>
                    <a:gd name="connsiteX1" fmla="*/ 0 w 103608"/>
                    <a:gd name="connsiteY1" fmla="*/ 166143 h 166142"/>
                    <a:gd name="connsiteX2" fmla="*/ 103609 w 103608"/>
                    <a:gd name="connsiteY2" fmla="*/ 21457 h 166142"/>
                    <a:gd name="connsiteX3" fmla="*/ 3985 w 103608"/>
                    <a:gd name="connsiteY3" fmla="*/ 0 h 166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08" h="166142">
                      <a:moveTo>
                        <a:pt x="3985" y="0"/>
                      </a:moveTo>
                      <a:lnTo>
                        <a:pt x="0" y="166143"/>
                      </a:lnTo>
                      <a:lnTo>
                        <a:pt x="103609" y="21457"/>
                      </a:lnTo>
                      <a:lnTo>
                        <a:pt x="3985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5" name="Vrije vorm: vorm 2284">
                  <a:extLst>
                    <a:ext uri="{FF2B5EF4-FFF2-40B4-BE49-F238E27FC236}">
                      <a16:creationId xmlns:a16="http://schemas.microsoft.com/office/drawing/2014/main" id="{3D1CC08C-DDE7-6395-E381-3CC1A0A8880C}"/>
                    </a:ext>
                  </a:extLst>
                </p:cNvPr>
                <p:cNvSpPr/>
                <p:nvPr/>
              </p:nvSpPr>
              <p:spPr>
                <a:xfrm>
                  <a:off x="6384450" y="5030993"/>
                  <a:ext cx="103608" cy="148517"/>
                </a:xfrm>
                <a:custGeom>
                  <a:avLst/>
                  <a:gdLst>
                    <a:gd name="connsiteX0" fmla="*/ 85677 w 103608"/>
                    <a:gd name="connsiteY0" fmla="*/ 0 h 148517"/>
                    <a:gd name="connsiteX1" fmla="*/ 0 w 103608"/>
                    <a:gd name="connsiteY1" fmla="*/ 148517 h 148517"/>
                    <a:gd name="connsiteX2" fmla="*/ 103609 w 103608"/>
                    <a:gd name="connsiteY2" fmla="*/ 3832 h 148517"/>
                    <a:gd name="connsiteX3" fmla="*/ 85677 w 103608"/>
                    <a:gd name="connsiteY3" fmla="*/ 0 h 148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08" h="148517">
                      <a:moveTo>
                        <a:pt x="85677" y="0"/>
                      </a:moveTo>
                      <a:lnTo>
                        <a:pt x="0" y="148517"/>
                      </a:lnTo>
                      <a:lnTo>
                        <a:pt x="103609" y="3832"/>
                      </a:lnTo>
                      <a:lnTo>
                        <a:pt x="85677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6" name="Vrije vorm: vorm 2285">
                  <a:extLst>
                    <a:ext uri="{FF2B5EF4-FFF2-40B4-BE49-F238E27FC236}">
                      <a16:creationId xmlns:a16="http://schemas.microsoft.com/office/drawing/2014/main" id="{016C3724-0E16-4A58-BF8F-CBB1C416637B}"/>
                    </a:ext>
                  </a:extLst>
                </p:cNvPr>
                <p:cNvSpPr/>
                <p:nvPr/>
              </p:nvSpPr>
              <p:spPr>
                <a:xfrm>
                  <a:off x="6412958" y="5104868"/>
                  <a:ext cx="75408" cy="119242"/>
                </a:xfrm>
                <a:custGeom>
                  <a:avLst/>
                  <a:gdLst>
                    <a:gd name="connsiteX0" fmla="*/ 0 w 75408"/>
                    <a:gd name="connsiteY0" fmla="*/ 112039 h 119242"/>
                    <a:gd name="connsiteX1" fmla="*/ 72649 w 75408"/>
                    <a:gd name="connsiteY1" fmla="*/ 119243 h 119242"/>
                    <a:gd name="connsiteX2" fmla="*/ 75408 w 75408"/>
                    <a:gd name="connsiteY2" fmla="*/ 0 h 119242"/>
                    <a:gd name="connsiteX3" fmla="*/ 0 w 75408"/>
                    <a:gd name="connsiteY3" fmla="*/ 112039 h 11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08" h="119242">
                      <a:moveTo>
                        <a:pt x="0" y="112039"/>
                      </a:moveTo>
                      <a:lnTo>
                        <a:pt x="72649" y="119243"/>
                      </a:lnTo>
                      <a:lnTo>
                        <a:pt x="75408" y="0"/>
                      </a:lnTo>
                      <a:lnTo>
                        <a:pt x="0" y="112039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87" name="Vrije vorm: vorm 2286">
                  <a:extLst>
                    <a:ext uri="{FF2B5EF4-FFF2-40B4-BE49-F238E27FC236}">
                      <a16:creationId xmlns:a16="http://schemas.microsoft.com/office/drawing/2014/main" id="{FB227E88-3EE8-ED78-7363-7AF41BF0AFE8}"/>
                    </a:ext>
                  </a:extLst>
                </p:cNvPr>
                <p:cNvSpPr/>
                <p:nvPr/>
              </p:nvSpPr>
              <p:spPr>
                <a:xfrm>
                  <a:off x="6474878" y="5104868"/>
                  <a:ext cx="13487" cy="119242"/>
                </a:xfrm>
                <a:custGeom>
                  <a:avLst/>
                  <a:gdLst>
                    <a:gd name="connsiteX0" fmla="*/ 0 w 13487"/>
                    <a:gd name="connsiteY0" fmla="*/ 118170 h 119242"/>
                    <a:gd name="connsiteX1" fmla="*/ 10729 w 13487"/>
                    <a:gd name="connsiteY1" fmla="*/ 119243 h 119242"/>
                    <a:gd name="connsiteX2" fmla="*/ 13488 w 13487"/>
                    <a:gd name="connsiteY2" fmla="*/ 0 h 119242"/>
                    <a:gd name="connsiteX3" fmla="*/ 0 w 13487"/>
                    <a:gd name="connsiteY3" fmla="*/ 118170 h 11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87" h="119242">
                      <a:moveTo>
                        <a:pt x="0" y="118170"/>
                      </a:moveTo>
                      <a:lnTo>
                        <a:pt x="10729" y="119243"/>
                      </a:lnTo>
                      <a:lnTo>
                        <a:pt x="13488" y="0"/>
                      </a:lnTo>
                      <a:lnTo>
                        <a:pt x="0" y="11817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2288" name="Graphic 1454">
              <a:extLst>
                <a:ext uri="{FF2B5EF4-FFF2-40B4-BE49-F238E27FC236}">
                  <a16:creationId xmlns:a16="http://schemas.microsoft.com/office/drawing/2014/main" id="{BCB1E05A-2F4C-2EE3-7456-576FB05ECB20}"/>
                </a:ext>
              </a:extLst>
            </p:cNvPr>
            <p:cNvGrpSpPr/>
            <p:nvPr/>
          </p:nvGrpSpPr>
          <p:grpSpPr>
            <a:xfrm>
              <a:off x="5235246" y="4584216"/>
              <a:ext cx="2302699" cy="1227185"/>
              <a:chOff x="5235246" y="4584216"/>
              <a:chExt cx="2302699" cy="1227185"/>
            </a:xfrm>
          </p:grpSpPr>
          <p:sp>
            <p:nvSpPr>
              <p:cNvPr id="2289" name="Vrije vorm: vorm 2288">
                <a:extLst>
                  <a:ext uri="{FF2B5EF4-FFF2-40B4-BE49-F238E27FC236}">
                    <a16:creationId xmlns:a16="http://schemas.microsoft.com/office/drawing/2014/main" id="{D003A109-0C25-6699-1F39-F815C68F733A}"/>
                  </a:ext>
                </a:extLst>
              </p:cNvPr>
              <p:cNvSpPr/>
              <p:nvPr/>
            </p:nvSpPr>
            <p:spPr>
              <a:xfrm>
                <a:off x="5235246" y="5224724"/>
                <a:ext cx="694611" cy="586677"/>
              </a:xfrm>
              <a:custGeom>
                <a:avLst/>
                <a:gdLst>
                  <a:gd name="connsiteX0" fmla="*/ 11035 w 694611"/>
                  <a:gd name="connsiteY0" fmla="*/ 67285 h 586677"/>
                  <a:gd name="connsiteX1" fmla="*/ 0 w 694611"/>
                  <a:gd name="connsiteY1" fmla="*/ 549006 h 586677"/>
                  <a:gd name="connsiteX2" fmla="*/ 33719 w 694611"/>
                  <a:gd name="connsiteY2" fmla="*/ 550233 h 586677"/>
                  <a:gd name="connsiteX3" fmla="*/ 43375 w 694611"/>
                  <a:gd name="connsiteY3" fmla="*/ 550692 h 586677"/>
                  <a:gd name="connsiteX4" fmla="*/ 91348 w 694611"/>
                  <a:gd name="connsiteY4" fmla="*/ 576135 h 586677"/>
                  <a:gd name="connsiteX5" fmla="*/ 238332 w 694611"/>
                  <a:gd name="connsiteY5" fmla="*/ 579507 h 586677"/>
                  <a:gd name="connsiteX6" fmla="*/ 627326 w 694611"/>
                  <a:gd name="connsiteY6" fmla="*/ 571537 h 586677"/>
                  <a:gd name="connsiteX7" fmla="*/ 638209 w 694611"/>
                  <a:gd name="connsiteY7" fmla="*/ 572150 h 586677"/>
                  <a:gd name="connsiteX8" fmla="*/ 681583 w 694611"/>
                  <a:gd name="connsiteY8" fmla="*/ 573683 h 586677"/>
                  <a:gd name="connsiteX9" fmla="*/ 694611 w 694611"/>
                  <a:gd name="connsiteY9" fmla="*/ 0 h 586677"/>
                  <a:gd name="connsiteX10" fmla="*/ 10882 w 694611"/>
                  <a:gd name="connsiteY10" fmla="*/ 67285 h 58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4611" h="586677">
                    <a:moveTo>
                      <a:pt x="11035" y="67285"/>
                    </a:moveTo>
                    <a:lnTo>
                      <a:pt x="0" y="549006"/>
                    </a:lnTo>
                    <a:cubicBezTo>
                      <a:pt x="0" y="549006"/>
                      <a:pt x="12415" y="549466"/>
                      <a:pt x="33719" y="550233"/>
                    </a:cubicBezTo>
                    <a:cubicBezTo>
                      <a:pt x="36784" y="550233"/>
                      <a:pt x="40003" y="550539"/>
                      <a:pt x="43375" y="550692"/>
                    </a:cubicBezTo>
                    <a:cubicBezTo>
                      <a:pt x="69737" y="553451"/>
                      <a:pt x="80312" y="575828"/>
                      <a:pt x="91348" y="576135"/>
                    </a:cubicBezTo>
                    <a:cubicBezTo>
                      <a:pt x="135949" y="566019"/>
                      <a:pt x="166143" y="601118"/>
                      <a:pt x="238332" y="579507"/>
                    </a:cubicBezTo>
                    <a:cubicBezTo>
                      <a:pt x="329220" y="600351"/>
                      <a:pt x="441259" y="545635"/>
                      <a:pt x="627326" y="571537"/>
                    </a:cubicBezTo>
                    <a:cubicBezTo>
                      <a:pt x="631158" y="571844"/>
                      <a:pt x="634683" y="571997"/>
                      <a:pt x="638209" y="572150"/>
                    </a:cubicBezTo>
                    <a:cubicBezTo>
                      <a:pt x="665490" y="573070"/>
                      <a:pt x="681583" y="573683"/>
                      <a:pt x="681583" y="573683"/>
                    </a:cubicBezTo>
                    <a:lnTo>
                      <a:pt x="694611" y="0"/>
                    </a:lnTo>
                    <a:lnTo>
                      <a:pt x="10882" y="67285"/>
                    </a:lnTo>
                    <a:close/>
                  </a:path>
                </a:pathLst>
              </a:custGeom>
              <a:solidFill>
                <a:srgbClr val="F5BF8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0" name="Vrije vorm: vorm 2289">
                <a:extLst>
                  <a:ext uri="{FF2B5EF4-FFF2-40B4-BE49-F238E27FC236}">
                    <a16:creationId xmlns:a16="http://schemas.microsoft.com/office/drawing/2014/main" id="{BF2B708E-D099-D8DD-8D2D-E4F2B0320FFB}"/>
                  </a:ext>
                </a:extLst>
              </p:cNvPr>
              <p:cNvSpPr/>
              <p:nvPr/>
            </p:nvSpPr>
            <p:spPr>
              <a:xfrm>
                <a:off x="5916829" y="5224571"/>
                <a:ext cx="567551" cy="573682"/>
              </a:xfrm>
              <a:custGeom>
                <a:avLst/>
                <a:gdLst>
                  <a:gd name="connsiteX0" fmla="*/ 13181 w 567551"/>
                  <a:gd name="connsiteY0" fmla="*/ 153 h 573682"/>
                  <a:gd name="connsiteX1" fmla="*/ 567552 w 567551"/>
                  <a:gd name="connsiteY1" fmla="*/ 48893 h 573682"/>
                  <a:gd name="connsiteX2" fmla="*/ 557130 w 567551"/>
                  <a:gd name="connsiteY2" fmla="*/ 505785 h 573682"/>
                  <a:gd name="connsiteX3" fmla="*/ 515900 w 567551"/>
                  <a:gd name="connsiteY3" fmla="*/ 510843 h 573682"/>
                  <a:gd name="connsiteX4" fmla="*/ 504099 w 567551"/>
                  <a:gd name="connsiteY4" fmla="*/ 512222 h 573682"/>
                  <a:gd name="connsiteX5" fmla="*/ 318951 w 567551"/>
                  <a:gd name="connsiteY5" fmla="*/ 541037 h 573682"/>
                  <a:gd name="connsiteX6" fmla="*/ 148057 w 567551"/>
                  <a:gd name="connsiteY6" fmla="*/ 557283 h 573682"/>
                  <a:gd name="connsiteX7" fmla="*/ 65752 w 567551"/>
                  <a:gd name="connsiteY7" fmla="*/ 565713 h 573682"/>
                  <a:gd name="connsiteX8" fmla="*/ 52878 w 567551"/>
                  <a:gd name="connsiteY8" fmla="*/ 567246 h 573682"/>
                  <a:gd name="connsiteX9" fmla="*/ 0 w 567551"/>
                  <a:gd name="connsiteY9" fmla="*/ 573683 h 573682"/>
                  <a:gd name="connsiteX10" fmla="*/ 13028 w 567551"/>
                  <a:gd name="connsiteY10" fmla="*/ 0 h 57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7551" h="573682">
                    <a:moveTo>
                      <a:pt x="13181" y="153"/>
                    </a:moveTo>
                    <a:lnTo>
                      <a:pt x="567552" y="48893"/>
                    </a:lnTo>
                    <a:lnTo>
                      <a:pt x="557130" y="505785"/>
                    </a:lnTo>
                    <a:cubicBezTo>
                      <a:pt x="557130" y="505785"/>
                      <a:pt x="541649" y="507624"/>
                      <a:pt x="515900" y="510843"/>
                    </a:cubicBezTo>
                    <a:cubicBezTo>
                      <a:pt x="512222" y="511303"/>
                      <a:pt x="508237" y="511762"/>
                      <a:pt x="504099" y="512222"/>
                    </a:cubicBezTo>
                    <a:cubicBezTo>
                      <a:pt x="440646" y="566786"/>
                      <a:pt x="374587" y="531074"/>
                      <a:pt x="318951" y="541037"/>
                    </a:cubicBezTo>
                    <a:cubicBezTo>
                      <a:pt x="252433" y="539504"/>
                      <a:pt x="222699" y="536132"/>
                      <a:pt x="148057" y="557283"/>
                    </a:cubicBezTo>
                    <a:cubicBezTo>
                      <a:pt x="136715" y="568165"/>
                      <a:pt x="75101" y="558356"/>
                      <a:pt x="65752" y="565713"/>
                    </a:cubicBezTo>
                    <a:cubicBezTo>
                      <a:pt x="61307" y="566326"/>
                      <a:pt x="57016" y="566786"/>
                      <a:pt x="52878" y="567246"/>
                    </a:cubicBezTo>
                    <a:cubicBezTo>
                      <a:pt x="20078" y="571231"/>
                      <a:pt x="0" y="573683"/>
                      <a:pt x="0" y="573683"/>
                    </a:cubicBezTo>
                    <a:lnTo>
                      <a:pt x="13028" y="0"/>
                    </a:lnTo>
                    <a:close/>
                  </a:path>
                </a:pathLst>
              </a:custGeom>
              <a:solidFill>
                <a:srgbClr val="E3A34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1" name="Vrije vorm: vorm 2290">
                <a:extLst>
                  <a:ext uri="{FF2B5EF4-FFF2-40B4-BE49-F238E27FC236}">
                    <a16:creationId xmlns:a16="http://schemas.microsoft.com/office/drawing/2014/main" id="{3751896C-663F-E4DF-C7DB-200CA0A00F0D}"/>
                  </a:ext>
                </a:extLst>
              </p:cNvPr>
              <p:cNvSpPr/>
              <p:nvPr/>
            </p:nvSpPr>
            <p:spPr>
              <a:xfrm>
                <a:off x="6473959" y="5097512"/>
                <a:ext cx="399110" cy="667636"/>
              </a:xfrm>
              <a:custGeom>
                <a:avLst/>
                <a:gdLst>
                  <a:gd name="connsiteX0" fmla="*/ 14100 w 399110"/>
                  <a:gd name="connsiteY0" fmla="*/ 22684 h 667636"/>
                  <a:gd name="connsiteX1" fmla="*/ 0 w 399110"/>
                  <a:gd name="connsiteY1" fmla="*/ 632844 h 667636"/>
                  <a:gd name="connsiteX2" fmla="*/ 39850 w 399110"/>
                  <a:gd name="connsiteY2" fmla="*/ 636523 h 667636"/>
                  <a:gd name="connsiteX3" fmla="*/ 53184 w 399110"/>
                  <a:gd name="connsiteY3" fmla="*/ 637289 h 667636"/>
                  <a:gd name="connsiteX4" fmla="*/ 383630 w 399110"/>
                  <a:gd name="connsiteY4" fmla="*/ 667636 h 667636"/>
                  <a:gd name="connsiteX5" fmla="*/ 399110 w 399110"/>
                  <a:gd name="connsiteY5" fmla="*/ 0 h 667636"/>
                  <a:gd name="connsiteX6" fmla="*/ 14100 w 399110"/>
                  <a:gd name="connsiteY6" fmla="*/ 22684 h 66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110" h="667636">
                    <a:moveTo>
                      <a:pt x="14100" y="22684"/>
                    </a:moveTo>
                    <a:lnTo>
                      <a:pt x="0" y="632844"/>
                    </a:lnTo>
                    <a:cubicBezTo>
                      <a:pt x="0" y="632844"/>
                      <a:pt x="15327" y="634224"/>
                      <a:pt x="39850" y="636523"/>
                    </a:cubicBezTo>
                    <a:cubicBezTo>
                      <a:pt x="43988" y="636829"/>
                      <a:pt x="48279" y="637289"/>
                      <a:pt x="53184" y="637289"/>
                    </a:cubicBezTo>
                    <a:cubicBezTo>
                      <a:pt x="218254" y="623495"/>
                      <a:pt x="383630" y="667636"/>
                      <a:pt x="383630" y="667636"/>
                    </a:cubicBezTo>
                    <a:lnTo>
                      <a:pt x="399110" y="0"/>
                    </a:lnTo>
                    <a:lnTo>
                      <a:pt x="14100" y="22684"/>
                    </a:lnTo>
                    <a:close/>
                  </a:path>
                </a:pathLst>
              </a:custGeom>
              <a:solidFill>
                <a:srgbClr val="FBCD8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2" name="Vrije vorm: vorm 2291">
                <a:extLst>
                  <a:ext uri="{FF2B5EF4-FFF2-40B4-BE49-F238E27FC236}">
                    <a16:creationId xmlns:a16="http://schemas.microsoft.com/office/drawing/2014/main" id="{08FCB56E-21FB-8A43-A6D7-5B2FBBED53E5}"/>
                  </a:ext>
                </a:extLst>
              </p:cNvPr>
              <p:cNvSpPr/>
              <p:nvPr/>
            </p:nvSpPr>
            <p:spPr>
              <a:xfrm>
                <a:off x="6849312" y="4584216"/>
                <a:ext cx="688633" cy="1214825"/>
              </a:xfrm>
              <a:custGeom>
                <a:avLst/>
                <a:gdLst>
                  <a:gd name="connsiteX0" fmla="*/ 15480 w 688633"/>
                  <a:gd name="connsiteY0" fmla="*/ 512988 h 1214825"/>
                  <a:gd name="connsiteX1" fmla="*/ 393899 w 688633"/>
                  <a:gd name="connsiteY1" fmla="*/ 0 h 1214825"/>
                  <a:gd name="connsiteX2" fmla="*/ 688633 w 688633"/>
                  <a:gd name="connsiteY2" fmla="*/ 598819 h 1214825"/>
                  <a:gd name="connsiteX3" fmla="*/ 678365 w 688633"/>
                  <a:gd name="connsiteY3" fmla="*/ 1044216 h 1214825"/>
                  <a:gd name="connsiteX4" fmla="*/ 666410 w 688633"/>
                  <a:gd name="connsiteY4" fmla="*/ 1198557 h 1214825"/>
                  <a:gd name="connsiteX5" fmla="*/ 510689 w 688633"/>
                  <a:gd name="connsiteY5" fmla="*/ 1209132 h 1214825"/>
                  <a:gd name="connsiteX6" fmla="*/ 0 w 688633"/>
                  <a:gd name="connsiteY6" fmla="*/ 1180625 h 1214825"/>
                  <a:gd name="connsiteX7" fmla="*/ 15480 w 688633"/>
                  <a:gd name="connsiteY7" fmla="*/ 512988 h 121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633" h="1214825">
                    <a:moveTo>
                      <a:pt x="15480" y="512988"/>
                    </a:moveTo>
                    <a:lnTo>
                      <a:pt x="393899" y="0"/>
                    </a:lnTo>
                    <a:lnTo>
                      <a:pt x="688633" y="598819"/>
                    </a:lnTo>
                    <a:lnTo>
                      <a:pt x="678365" y="1044216"/>
                    </a:lnTo>
                    <a:cubicBezTo>
                      <a:pt x="678365" y="1044216"/>
                      <a:pt x="681277" y="1180318"/>
                      <a:pt x="666410" y="1198557"/>
                    </a:cubicBezTo>
                    <a:cubicBezTo>
                      <a:pt x="642806" y="1227371"/>
                      <a:pt x="510689" y="1209132"/>
                      <a:pt x="510689" y="1209132"/>
                    </a:cubicBezTo>
                    <a:lnTo>
                      <a:pt x="0" y="1180625"/>
                    </a:lnTo>
                    <a:lnTo>
                      <a:pt x="15480" y="512988"/>
                    </a:lnTo>
                    <a:close/>
                  </a:path>
                </a:pathLst>
              </a:custGeom>
              <a:solidFill>
                <a:srgbClr val="E3A34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293" name="Graphic 1454">
              <a:extLst>
                <a:ext uri="{FF2B5EF4-FFF2-40B4-BE49-F238E27FC236}">
                  <a16:creationId xmlns:a16="http://schemas.microsoft.com/office/drawing/2014/main" id="{011086BA-85FC-67B0-B95D-2379560280DF}"/>
                </a:ext>
              </a:extLst>
            </p:cNvPr>
            <p:cNvGrpSpPr/>
            <p:nvPr/>
          </p:nvGrpSpPr>
          <p:grpSpPr>
            <a:xfrm>
              <a:off x="5310245" y="4122879"/>
              <a:ext cx="371164" cy="717448"/>
              <a:chOff x="5310245" y="4122879"/>
              <a:chExt cx="371164" cy="717448"/>
            </a:xfrm>
          </p:grpSpPr>
          <p:sp>
            <p:nvSpPr>
              <p:cNvPr id="2294" name="Vrije vorm: vorm 2293">
                <a:extLst>
                  <a:ext uri="{FF2B5EF4-FFF2-40B4-BE49-F238E27FC236}">
                    <a16:creationId xmlns:a16="http://schemas.microsoft.com/office/drawing/2014/main" id="{6C020459-0514-BA5A-AF3C-61BEF7AF9129}"/>
                  </a:ext>
                </a:extLst>
              </p:cNvPr>
              <p:cNvSpPr/>
              <p:nvPr/>
            </p:nvSpPr>
            <p:spPr>
              <a:xfrm>
                <a:off x="5329965" y="4450260"/>
                <a:ext cx="146524" cy="390067"/>
              </a:xfrm>
              <a:custGeom>
                <a:avLst/>
                <a:gdLst>
                  <a:gd name="connsiteX0" fmla="*/ 0 w 146524"/>
                  <a:gd name="connsiteY0" fmla="*/ 390068 h 390067"/>
                  <a:gd name="connsiteX1" fmla="*/ 5824 w 146524"/>
                  <a:gd name="connsiteY1" fmla="*/ 0 h 390067"/>
                  <a:gd name="connsiteX2" fmla="*/ 141620 w 146524"/>
                  <a:gd name="connsiteY2" fmla="*/ 6897 h 390067"/>
                  <a:gd name="connsiteX3" fmla="*/ 146524 w 146524"/>
                  <a:gd name="connsiteY3" fmla="*/ 278795 h 390067"/>
                  <a:gd name="connsiteX4" fmla="*/ 0 w 146524"/>
                  <a:gd name="connsiteY4" fmla="*/ 390068 h 39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524" h="390067">
                    <a:moveTo>
                      <a:pt x="0" y="390068"/>
                    </a:moveTo>
                    <a:lnTo>
                      <a:pt x="5824" y="0"/>
                    </a:lnTo>
                    <a:lnTo>
                      <a:pt x="141620" y="6897"/>
                    </a:lnTo>
                    <a:lnTo>
                      <a:pt x="146524" y="278795"/>
                    </a:lnTo>
                    <a:lnTo>
                      <a:pt x="0" y="390068"/>
                    </a:ln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5" name="Vrije vorm: vorm 2294">
                <a:extLst>
                  <a:ext uri="{FF2B5EF4-FFF2-40B4-BE49-F238E27FC236}">
                    <a16:creationId xmlns:a16="http://schemas.microsoft.com/office/drawing/2014/main" id="{FD91F205-8F7A-A837-33A2-DB8E62CB1D2E}"/>
                  </a:ext>
                </a:extLst>
              </p:cNvPr>
              <p:cNvSpPr/>
              <p:nvPr/>
            </p:nvSpPr>
            <p:spPr>
              <a:xfrm>
                <a:off x="5457791" y="4457157"/>
                <a:ext cx="207065" cy="270978"/>
              </a:xfrm>
              <a:custGeom>
                <a:avLst/>
                <a:gdLst>
                  <a:gd name="connsiteX0" fmla="*/ 205686 w 207065"/>
                  <a:gd name="connsiteY0" fmla="*/ 37397 h 270978"/>
                  <a:gd name="connsiteX1" fmla="*/ 207065 w 207065"/>
                  <a:gd name="connsiteY1" fmla="*/ 9809 h 270978"/>
                  <a:gd name="connsiteX2" fmla="*/ 13795 w 207065"/>
                  <a:gd name="connsiteY2" fmla="*/ 0 h 270978"/>
                  <a:gd name="connsiteX3" fmla="*/ 0 w 207065"/>
                  <a:gd name="connsiteY3" fmla="*/ 270978 h 270978"/>
                  <a:gd name="connsiteX4" fmla="*/ 205686 w 207065"/>
                  <a:gd name="connsiteY4" fmla="*/ 37397 h 270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065" h="270978">
                    <a:moveTo>
                      <a:pt x="205686" y="37397"/>
                    </a:moveTo>
                    <a:lnTo>
                      <a:pt x="207065" y="9809"/>
                    </a:lnTo>
                    <a:lnTo>
                      <a:pt x="13795" y="0"/>
                    </a:lnTo>
                    <a:lnTo>
                      <a:pt x="0" y="270978"/>
                    </a:lnTo>
                    <a:lnTo>
                      <a:pt x="205686" y="37397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6" name="Vrije vorm: vorm 2295">
                <a:extLst>
                  <a:ext uri="{FF2B5EF4-FFF2-40B4-BE49-F238E27FC236}">
                    <a16:creationId xmlns:a16="http://schemas.microsoft.com/office/drawing/2014/main" id="{EC5D5F77-9FCB-D5A0-78FA-C61927C76F6D}"/>
                  </a:ext>
                </a:extLst>
              </p:cNvPr>
              <p:cNvSpPr/>
              <p:nvPr/>
            </p:nvSpPr>
            <p:spPr>
              <a:xfrm rot="-5229600">
                <a:off x="5560674" y="4386569"/>
                <a:ext cx="12108" cy="193577"/>
              </a:xfrm>
              <a:custGeom>
                <a:avLst/>
                <a:gdLst>
                  <a:gd name="connsiteX0" fmla="*/ 0 w 12108"/>
                  <a:gd name="connsiteY0" fmla="*/ 0 h 193577"/>
                  <a:gd name="connsiteX1" fmla="*/ 12108 w 12108"/>
                  <a:gd name="connsiteY1" fmla="*/ 0 h 193577"/>
                  <a:gd name="connsiteX2" fmla="*/ 12108 w 12108"/>
                  <a:gd name="connsiteY2" fmla="*/ 193578 h 193577"/>
                  <a:gd name="connsiteX3" fmla="*/ 0 w 12108"/>
                  <a:gd name="connsiteY3" fmla="*/ 193578 h 1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08" h="193577">
                    <a:moveTo>
                      <a:pt x="0" y="0"/>
                    </a:moveTo>
                    <a:lnTo>
                      <a:pt x="12108" y="0"/>
                    </a:lnTo>
                    <a:lnTo>
                      <a:pt x="12108" y="193578"/>
                    </a:lnTo>
                    <a:lnTo>
                      <a:pt x="0" y="193578"/>
                    </a:lnTo>
                    <a:close/>
                  </a:path>
                </a:pathLst>
              </a:custGeom>
              <a:solidFill>
                <a:srgbClr val="806B44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7" name="Vrije vorm: vorm 2296">
                <a:extLst>
                  <a:ext uri="{FF2B5EF4-FFF2-40B4-BE49-F238E27FC236}">
                    <a16:creationId xmlns:a16="http://schemas.microsoft.com/office/drawing/2014/main" id="{974D42DA-0BDA-6C5F-5C9D-E4C1BFECABFE}"/>
                  </a:ext>
                </a:extLst>
              </p:cNvPr>
              <p:cNvSpPr/>
              <p:nvPr/>
            </p:nvSpPr>
            <p:spPr>
              <a:xfrm>
                <a:off x="5310245" y="4368262"/>
                <a:ext cx="191534" cy="116483"/>
              </a:xfrm>
              <a:custGeom>
                <a:avLst/>
                <a:gdLst>
                  <a:gd name="connsiteX0" fmla="*/ 191534 w 191534"/>
                  <a:gd name="connsiteY0" fmla="*/ 1686 h 116483"/>
                  <a:gd name="connsiteX1" fmla="*/ 51447 w 191534"/>
                  <a:gd name="connsiteY1" fmla="*/ 0 h 116483"/>
                  <a:gd name="connsiteX2" fmla="*/ 1021 w 191534"/>
                  <a:gd name="connsiteY2" fmla="*/ 102996 h 116483"/>
                  <a:gd name="connsiteX3" fmla="*/ 159807 w 191534"/>
                  <a:gd name="connsiteY3" fmla="*/ 116484 h 116483"/>
                  <a:gd name="connsiteX4" fmla="*/ 191534 w 191534"/>
                  <a:gd name="connsiteY4" fmla="*/ 1686 h 11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534" h="116483">
                    <a:moveTo>
                      <a:pt x="191534" y="1686"/>
                    </a:moveTo>
                    <a:lnTo>
                      <a:pt x="51447" y="0"/>
                    </a:lnTo>
                    <a:cubicBezTo>
                      <a:pt x="51447" y="0"/>
                      <a:pt x="-8481" y="60234"/>
                      <a:pt x="1021" y="102996"/>
                    </a:cubicBezTo>
                    <a:lnTo>
                      <a:pt x="159807" y="116484"/>
                    </a:lnTo>
                    <a:cubicBezTo>
                      <a:pt x="159807" y="116484"/>
                      <a:pt x="161340" y="41076"/>
                      <a:pt x="191534" y="1686"/>
                    </a:cubicBezTo>
                    <a:close/>
                  </a:path>
                </a:pathLst>
              </a:custGeom>
              <a:solidFill>
                <a:srgbClr val="755E3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8" name="Vrije vorm: vorm 2297">
                <a:extLst>
                  <a:ext uri="{FF2B5EF4-FFF2-40B4-BE49-F238E27FC236}">
                    <a16:creationId xmlns:a16="http://schemas.microsoft.com/office/drawing/2014/main" id="{681DA3D9-8185-6327-2C96-8FB2555F5D9A}"/>
                  </a:ext>
                </a:extLst>
              </p:cNvPr>
              <p:cNvSpPr/>
              <p:nvPr/>
            </p:nvSpPr>
            <p:spPr>
              <a:xfrm>
                <a:off x="5311613" y="4356153"/>
                <a:ext cx="190778" cy="116943"/>
              </a:xfrm>
              <a:custGeom>
                <a:avLst/>
                <a:gdLst>
                  <a:gd name="connsiteX0" fmla="*/ 190779 w 190778"/>
                  <a:gd name="connsiteY0" fmla="*/ 1686 h 116943"/>
                  <a:gd name="connsiteX1" fmla="*/ 50692 w 190778"/>
                  <a:gd name="connsiteY1" fmla="*/ 0 h 116943"/>
                  <a:gd name="connsiteX2" fmla="*/ 1033 w 190778"/>
                  <a:gd name="connsiteY2" fmla="*/ 108514 h 116943"/>
                  <a:gd name="connsiteX3" fmla="*/ 168402 w 190778"/>
                  <a:gd name="connsiteY3" fmla="*/ 116944 h 116943"/>
                  <a:gd name="connsiteX4" fmla="*/ 190779 w 190778"/>
                  <a:gd name="connsiteY4" fmla="*/ 1686 h 11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778" h="116943">
                    <a:moveTo>
                      <a:pt x="190779" y="1686"/>
                    </a:moveTo>
                    <a:lnTo>
                      <a:pt x="50692" y="0"/>
                    </a:lnTo>
                    <a:cubicBezTo>
                      <a:pt x="50692" y="0"/>
                      <a:pt x="-8470" y="65752"/>
                      <a:pt x="1033" y="108514"/>
                    </a:cubicBezTo>
                    <a:lnTo>
                      <a:pt x="168402" y="116944"/>
                    </a:lnTo>
                    <a:cubicBezTo>
                      <a:pt x="168402" y="116944"/>
                      <a:pt x="160585" y="41076"/>
                      <a:pt x="190779" y="1686"/>
                    </a:cubicBez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9" name="Vrije vorm: vorm 2298">
                <a:extLst>
                  <a:ext uri="{FF2B5EF4-FFF2-40B4-BE49-F238E27FC236}">
                    <a16:creationId xmlns:a16="http://schemas.microsoft.com/office/drawing/2014/main" id="{FD2B7CB7-2F34-46E6-91CB-1DC307A344EB}"/>
                  </a:ext>
                </a:extLst>
              </p:cNvPr>
              <p:cNvSpPr/>
              <p:nvPr/>
            </p:nvSpPr>
            <p:spPr>
              <a:xfrm>
                <a:off x="5466385" y="4357380"/>
                <a:ext cx="215024" cy="126139"/>
              </a:xfrm>
              <a:custGeom>
                <a:avLst/>
                <a:gdLst>
                  <a:gd name="connsiteX0" fmla="*/ 215024 w 215024"/>
                  <a:gd name="connsiteY0" fmla="*/ 126140 h 126139"/>
                  <a:gd name="connsiteX1" fmla="*/ 175481 w 215024"/>
                  <a:gd name="connsiteY1" fmla="*/ 4138 h 126139"/>
                  <a:gd name="connsiteX2" fmla="*/ 29110 w 215024"/>
                  <a:gd name="connsiteY2" fmla="*/ 0 h 126139"/>
                  <a:gd name="connsiteX3" fmla="*/ 13783 w 215024"/>
                  <a:gd name="connsiteY3" fmla="*/ 115718 h 126139"/>
                  <a:gd name="connsiteX4" fmla="*/ 215024 w 215024"/>
                  <a:gd name="connsiteY4" fmla="*/ 126140 h 12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024" h="126139">
                    <a:moveTo>
                      <a:pt x="215024" y="126140"/>
                    </a:moveTo>
                    <a:lnTo>
                      <a:pt x="175481" y="4138"/>
                    </a:lnTo>
                    <a:lnTo>
                      <a:pt x="29110" y="0"/>
                    </a:lnTo>
                    <a:cubicBezTo>
                      <a:pt x="-25760" y="123228"/>
                      <a:pt x="13783" y="115718"/>
                      <a:pt x="13783" y="115718"/>
                    </a:cubicBezTo>
                    <a:lnTo>
                      <a:pt x="215024" y="126140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0" name="Vrije vorm: vorm 2299">
                <a:extLst>
                  <a:ext uri="{FF2B5EF4-FFF2-40B4-BE49-F238E27FC236}">
                    <a16:creationId xmlns:a16="http://schemas.microsoft.com/office/drawing/2014/main" id="{FE3808D7-3A00-936D-BEE3-C7C3A209C056}"/>
                  </a:ext>
                </a:extLst>
              </p:cNvPr>
              <p:cNvSpPr/>
              <p:nvPr/>
            </p:nvSpPr>
            <p:spPr>
              <a:xfrm>
                <a:off x="5355561" y="4178362"/>
                <a:ext cx="166118" cy="198482"/>
              </a:xfrm>
              <a:custGeom>
                <a:avLst/>
                <a:gdLst>
                  <a:gd name="connsiteX0" fmla="*/ 33872 w 166118"/>
                  <a:gd name="connsiteY0" fmla="*/ 0 h 198482"/>
                  <a:gd name="connsiteX1" fmla="*/ 0 w 166118"/>
                  <a:gd name="connsiteY1" fmla="*/ 198482 h 198482"/>
                  <a:gd name="connsiteX2" fmla="*/ 153115 w 166118"/>
                  <a:gd name="connsiteY2" fmla="*/ 194957 h 198482"/>
                  <a:gd name="connsiteX3" fmla="*/ 162617 w 166118"/>
                  <a:gd name="connsiteY3" fmla="*/ 6591 h 198482"/>
                  <a:gd name="connsiteX4" fmla="*/ 33872 w 166118"/>
                  <a:gd name="connsiteY4" fmla="*/ 0 h 19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118" h="198482">
                    <a:moveTo>
                      <a:pt x="33872" y="0"/>
                    </a:moveTo>
                    <a:cubicBezTo>
                      <a:pt x="49199" y="55790"/>
                      <a:pt x="0" y="198482"/>
                      <a:pt x="0" y="198482"/>
                    </a:cubicBezTo>
                    <a:lnTo>
                      <a:pt x="153115" y="194957"/>
                    </a:lnTo>
                    <a:cubicBezTo>
                      <a:pt x="153115" y="194957"/>
                      <a:pt x="174266" y="85064"/>
                      <a:pt x="162617" y="6591"/>
                    </a:cubicBezTo>
                    <a:lnTo>
                      <a:pt x="33872" y="0"/>
                    </a:ln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1" name="Vrije vorm: vorm 2300">
                <a:extLst>
                  <a:ext uri="{FF2B5EF4-FFF2-40B4-BE49-F238E27FC236}">
                    <a16:creationId xmlns:a16="http://schemas.microsoft.com/office/drawing/2014/main" id="{9C5D08CD-2710-FC11-92B4-6A0EAEA8B826}"/>
                  </a:ext>
                </a:extLst>
              </p:cNvPr>
              <p:cNvSpPr/>
              <p:nvPr/>
            </p:nvSpPr>
            <p:spPr>
              <a:xfrm>
                <a:off x="5484306" y="4199360"/>
                <a:ext cx="159705" cy="183921"/>
              </a:xfrm>
              <a:custGeom>
                <a:avLst/>
                <a:gdLst>
                  <a:gd name="connsiteX0" fmla="*/ 137328 w 159705"/>
                  <a:gd name="connsiteY0" fmla="*/ 4445 h 183921"/>
                  <a:gd name="connsiteX1" fmla="*/ 159706 w 159705"/>
                  <a:gd name="connsiteY1" fmla="*/ 180856 h 183921"/>
                  <a:gd name="connsiteX2" fmla="*/ 0 w 159705"/>
                  <a:gd name="connsiteY2" fmla="*/ 183922 h 183921"/>
                  <a:gd name="connsiteX3" fmla="*/ 7204 w 159705"/>
                  <a:gd name="connsiteY3" fmla="*/ 0 h 183921"/>
                  <a:gd name="connsiteX4" fmla="*/ 137175 w 159705"/>
                  <a:gd name="connsiteY4" fmla="*/ 4291 h 183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705" h="183921">
                    <a:moveTo>
                      <a:pt x="137328" y="4445"/>
                    </a:moveTo>
                    <a:lnTo>
                      <a:pt x="159706" y="180856"/>
                    </a:lnTo>
                    <a:lnTo>
                      <a:pt x="0" y="183922"/>
                    </a:lnTo>
                    <a:cubicBezTo>
                      <a:pt x="0" y="183922"/>
                      <a:pt x="21304" y="78627"/>
                      <a:pt x="7204" y="0"/>
                    </a:cubicBezTo>
                    <a:lnTo>
                      <a:pt x="137175" y="4291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2" name="Vrije vorm: vorm 2301">
                <a:extLst>
                  <a:ext uri="{FF2B5EF4-FFF2-40B4-BE49-F238E27FC236}">
                    <a16:creationId xmlns:a16="http://schemas.microsoft.com/office/drawing/2014/main" id="{FCF78068-1844-4934-B412-EA5629E7F136}"/>
                  </a:ext>
                </a:extLst>
              </p:cNvPr>
              <p:cNvSpPr/>
              <p:nvPr/>
            </p:nvSpPr>
            <p:spPr>
              <a:xfrm>
                <a:off x="5369620" y="4133608"/>
                <a:ext cx="154382" cy="76634"/>
              </a:xfrm>
              <a:custGeom>
                <a:avLst/>
                <a:gdLst>
                  <a:gd name="connsiteX0" fmla="*/ 10464 w 154382"/>
                  <a:gd name="connsiteY0" fmla="*/ 0 h 76634"/>
                  <a:gd name="connsiteX1" fmla="*/ 21193 w 154382"/>
                  <a:gd name="connsiteY1" fmla="*/ 67438 h 76634"/>
                  <a:gd name="connsiteX2" fmla="*/ 124955 w 154382"/>
                  <a:gd name="connsiteY2" fmla="*/ 76634 h 76634"/>
                  <a:gd name="connsiteX3" fmla="*/ 154383 w 154382"/>
                  <a:gd name="connsiteY3" fmla="*/ 7357 h 76634"/>
                  <a:gd name="connsiteX4" fmla="*/ 10617 w 154382"/>
                  <a:gd name="connsiteY4" fmla="*/ 153 h 76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382" h="76634">
                    <a:moveTo>
                      <a:pt x="10464" y="0"/>
                    </a:moveTo>
                    <a:cubicBezTo>
                      <a:pt x="10464" y="0"/>
                      <a:pt x="-19117" y="51192"/>
                      <a:pt x="21193" y="67438"/>
                    </a:cubicBezTo>
                    <a:lnTo>
                      <a:pt x="124955" y="76634"/>
                    </a:lnTo>
                    <a:cubicBezTo>
                      <a:pt x="124955" y="76634"/>
                      <a:pt x="118671" y="37244"/>
                      <a:pt x="154383" y="7357"/>
                    </a:cubicBezTo>
                    <a:lnTo>
                      <a:pt x="10617" y="153"/>
                    </a:lnTo>
                    <a:close/>
                  </a:path>
                </a:pathLst>
              </a:custGeom>
              <a:solidFill>
                <a:srgbClr val="755E3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3" name="Vrije vorm: vorm 2302">
                <a:extLst>
                  <a:ext uri="{FF2B5EF4-FFF2-40B4-BE49-F238E27FC236}">
                    <a16:creationId xmlns:a16="http://schemas.microsoft.com/office/drawing/2014/main" id="{EC8265EF-7CC3-CDCE-FB30-6A8847DD5AC1}"/>
                  </a:ext>
                </a:extLst>
              </p:cNvPr>
              <p:cNvSpPr/>
              <p:nvPr/>
            </p:nvSpPr>
            <p:spPr>
              <a:xfrm>
                <a:off x="5366829" y="4122879"/>
                <a:ext cx="154108" cy="76634"/>
              </a:xfrm>
              <a:custGeom>
                <a:avLst/>
                <a:gdLst>
                  <a:gd name="connsiteX0" fmla="*/ 10496 w 154108"/>
                  <a:gd name="connsiteY0" fmla="*/ 153 h 76634"/>
                  <a:gd name="connsiteX1" fmla="*/ 21072 w 154108"/>
                  <a:gd name="connsiteY1" fmla="*/ 67591 h 76634"/>
                  <a:gd name="connsiteX2" fmla="*/ 124835 w 154108"/>
                  <a:gd name="connsiteY2" fmla="*/ 76634 h 76634"/>
                  <a:gd name="connsiteX3" fmla="*/ 154109 w 154108"/>
                  <a:gd name="connsiteY3" fmla="*/ 7357 h 76634"/>
                  <a:gd name="connsiteX4" fmla="*/ 10343 w 154108"/>
                  <a:gd name="connsiteY4" fmla="*/ 0 h 76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108" h="76634">
                    <a:moveTo>
                      <a:pt x="10496" y="153"/>
                    </a:moveTo>
                    <a:cubicBezTo>
                      <a:pt x="10496" y="153"/>
                      <a:pt x="-19084" y="51498"/>
                      <a:pt x="21072" y="67591"/>
                    </a:cubicBezTo>
                    <a:lnTo>
                      <a:pt x="124835" y="76634"/>
                    </a:lnTo>
                    <a:cubicBezTo>
                      <a:pt x="124835" y="76634"/>
                      <a:pt x="118550" y="37244"/>
                      <a:pt x="154109" y="7357"/>
                    </a:cubicBezTo>
                    <a:lnTo>
                      <a:pt x="10343" y="0"/>
                    </a:ln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4" name="Vrije vorm: vorm 2303">
                <a:extLst>
                  <a:ext uri="{FF2B5EF4-FFF2-40B4-BE49-F238E27FC236}">
                    <a16:creationId xmlns:a16="http://schemas.microsoft.com/office/drawing/2014/main" id="{C29995E6-6DEA-2FFD-E72B-245A889F7262}"/>
                  </a:ext>
                </a:extLst>
              </p:cNvPr>
              <p:cNvSpPr/>
              <p:nvPr/>
            </p:nvSpPr>
            <p:spPr>
              <a:xfrm>
                <a:off x="5478759" y="4138296"/>
                <a:ext cx="155727" cy="76084"/>
              </a:xfrm>
              <a:custGeom>
                <a:avLst/>
                <a:gdLst>
                  <a:gd name="connsiteX0" fmla="*/ 142263 w 155727"/>
                  <a:gd name="connsiteY0" fmla="*/ 76085 h 76084"/>
                  <a:gd name="connsiteX1" fmla="*/ 154524 w 155727"/>
                  <a:gd name="connsiteY1" fmla="*/ 8340 h 76084"/>
                  <a:gd name="connsiteX2" fmla="*/ 15817 w 155727"/>
                  <a:gd name="connsiteY2" fmla="*/ 1290 h 76084"/>
                  <a:gd name="connsiteX3" fmla="*/ 12291 w 155727"/>
                  <a:gd name="connsiteY3" fmla="*/ 71793 h 76084"/>
                  <a:gd name="connsiteX4" fmla="*/ 142263 w 155727"/>
                  <a:gd name="connsiteY4" fmla="*/ 76085 h 7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727" h="76084">
                    <a:moveTo>
                      <a:pt x="142263" y="76085"/>
                    </a:moveTo>
                    <a:cubicBezTo>
                      <a:pt x="142263" y="76085"/>
                      <a:pt x="160502" y="61371"/>
                      <a:pt x="154524" y="8340"/>
                    </a:cubicBezTo>
                    <a:cubicBezTo>
                      <a:pt x="154524" y="8340"/>
                      <a:pt x="157896" y="-3921"/>
                      <a:pt x="15817" y="1290"/>
                    </a:cubicBezTo>
                    <a:cubicBezTo>
                      <a:pt x="15817" y="1290"/>
                      <a:pt x="-17289" y="16770"/>
                      <a:pt x="12291" y="71793"/>
                    </a:cubicBezTo>
                    <a:lnTo>
                      <a:pt x="142263" y="76085"/>
                    </a:lnTo>
                    <a:close/>
                  </a:path>
                </a:pathLst>
              </a:custGeom>
              <a:solidFill>
                <a:srgbClr val="957F51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5" name="Vrije vorm: vorm 2304">
                <a:extLst>
                  <a:ext uri="{FF2B5EF4-FFF2-40B4-BE49-F238E27FC236}">
                    <a16:creationId xmlns:a16="http://schemas.microsoft.com/office/drawing/2014/main" id="{DAF49016-AF45-AAF3-11E1-E4803895EA09}"/>
                  </a:ext>
                </a:extLst>
              </p:cNvPr>
              <p:cNvSpPr/>
              <p:nvPr/>
            </p:nvSpPr>
            <p:spPr>
              <a:xfrm>
                <a:off x="5478828" y="4127720"/>
                <a:ext cx="156726" cy="76238"/>
              </a:xfrm>
              <a:custGeom>
                <a:avLst/>
                <a:gdLst>
                  <a:gd name="connsiteX0" fmla="*/ 148938 w 156726"/>
                  <a:gd name="connsiteY0" fmla="*/ 76238 h 76238"/>
                  <a:gd name="connsiteX1" fmla="*/ 155068 w 156726"/>
                  <a:gd name="connsiteY1" fmla="*/ 8340 h 76238"/>
                  <a:gd name="connsiteX2" fmla="*/ 16360 w 156726"/>
                  <a:gd name="connsiteY2" fmla="*/ 1290 h 76238"/>
                  <a:gd name="connsiteX3" fmla="*/ 7011 w 156726"/>
                  <a:gd name="connsiteY3" fmla="*/ 71640 h 76238"/>
                  <a:gd name="connsiteX4" fmla="*/ 148938 w 156726"/>
                  <a:gd name="connsiteY4" fmla="*/ 76238 h 7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726" h="76238">
                    <a:moveTo>
                      <a:pt x="148938" y="76238"/>
                    </a:moveTo>
                    <a:cubicBezTo>
                      <a:pt x="148938" y="76238"/>
                      <a:pt x="161046" y="61524"/>
                      <a:pt x="155068" y="8340"/>
                    </a:cubicBezTo>
                    <a:cubicBezTo>
                      <a:pt x="155068" y="8340"/>
                      <a:pt x="158440" y="-3921"/>
                      <a:pt x="16360" y="1290"/>
                    </a:cubicBezTo>
                    <a:cubicBezTo>
                      <a:pt x="16360" y="1290"/>
                      <a:pt x="-13067" y="22288"/>
                      <a:pt x="7011" y="71640"/>
                    </a:cubicBezTo>
                    <a:lnTo>
                      <a:pt x="148938" y="76238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306" name="Graphic 1454">
              <a:extLst>
                <a:ext uri="{FF2B5EF4-FFF2-40B4-BE49-F238E27FC236}">
                  <a16:creationId xmlns:a16="http://schemas.microsoft.com/office/drawing/2014/main" id="{4CD8E9E0-928E-C0A1-5E1B-3346CB068D00}"/>
                </a:ext>
              </a:extLst>
            </p:cNvPr>
            <p:cNvGrpSpPr/>
            <p:nvPr/>
          </p:nvGrpSpPr>
          <p:grpSpPr>
            <a:xfrm>
              <a:off x="5096758" y="4384508"/>
              <a:ext cx="2520779" cy="830111"/>
              <a:chOff x="5096758" y="4384508"/>
              <a:chExt cx="2520779" cy="830111"/>
            </a:xfrm>
          </p:grpSpPr>
          <p:sp>
            <p:nvSpPr>
              <p:cNvPr id="2307" name="Vrije vorm: vorm 2306">
                <a:extLst>
                  <a:ext uri="{FF2B5EF4-FFF2-40B4-BE49-F238E27FC236}">
                    <a16:creationId xmlns:a16="http://schemas.microsoft.com/office/drawing/2014/main" id="{51F1CC80-0BB3-E6B5-8EC8-408342CD496D}"/>
                  </a:ext>
                </a:extLst>
              </p:cNvPr>
              <p:cNvSpPr/>
              <p:nvPr/>
            </p:nvSpPr>
            <p:spPr>
              <a:xfrm>
                <a:off x="6484227" y="4584370"/>
                <a:ext cx="1091575" cy="630249"/>
              </a:xfrm>
              <a:custGeom>
                <a:avLst/>
                <a:gdLst>
                  <a:gd name="connsiteX0" fmla="*/ 1047128 w 1091575"/>
                  <a:gd name="connsiteY0" fmla="*/ 617671 h 630249"/>
                  <a:gd name="connsiteX1" fmla="*/ 1091575 w 1091575"/>
                  <a:gd name="connsiteY1" fmla="*/ 573376 h 630249"/>
                  <a:gd name="connsiteX2" fmla="*/ 758984 w 1091575"/>
                  <a:gd name="connsiteY2" fmla="*/ 0 h 630249"/>
                  <a:gd name="connsiteX3" fmla="*/ 6437 w 1091575"/>
                  <a:gd name="connsiteY3" fmla="*/ 497815 h 630249"/>
                  <a:gd name="connsiteX4" fmla="*/ 0 w 1091575"/>
                  <a:gd name="connsiteY4" fmla="*/ 567092 h 630249"/>
                  <a:gd name="connsiteX5" fmla="*/ 427312 w 1091575"/>
                  <a:gd name="connsiteY5" fmla="*/ 572457 h 630249"/>
                  <a:gd name="connsiteX6" fmla="*/ 762202 w 1091575"/>
                  <a:gd name="connsiteY6" fmla="*/ 120929 h 630249"/>
                  <a:gd name="connsiteX7" fmla="*/ 1046975 w 1091575"/>
                  <a:gd name="connsiteY7" fmla="*/ 617671 h 630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91575" h="630249">
                    <a:moveTo>
                      <a:pt x="1047128" y="617671"/>
                    </a:moveTo>
                    <a:cubicBezTo>
                      <a:pt x="1077781" y="662425"/>
                      <a:pt x="1091575" y="573376"/>
                      <a:pt x="1091575" y="573376"/>
                    </a:cubicBezTo>
                    <a:lnTo>
                      <a:pt x="758984" y="0"/>
                    </a:lnTo>
                    <a:lnTo>
                      <a:pt x="6437" y="497815"/>
                    </a:lnTo>
                    <a:lnTo>
                      <a:pt x="0" y="567092"/>
                    </a:lnTo>
                    <a:cubicBezTo>
                      <a:pt x="0" y="567092"/>
                      <a:pt x="185761" y="611233"/>
                      <a:pt x="427312" y="572457"/>
                    </a:cubicBezTo>
                    <a:cubicBezTo>
                      <a:pt x="427925" y="572457"/>
                      <a:pt x="762202" y="120929"/>
                      <a:pt x="762202" y="120929"/>
                    </a:cubicBezTo>
                    <a:lnTo>
                      <a:pt x="1046975" y="617671"/>
                    </a:lnTo>
                    <a:close/>
                  </a:path>
                </a:pathLst>
              </a:custGeom>
              <a:solidFill>
                <a:srgbClr val="703524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8" name="Vrije vorm: vorm 2307">
                <a:extLst>
                  <a:ext uri="{FF2B5EF4-FFF2-40B4-BE49-F238E27FC236}">
                    <a16:creationId xmlns:a16="http://schemas.microsoft.com/office/drawing/2014/main" id="{AB7C7F75-6E27-6914-F43C-320793279B17}"/>
                  </a:ext>
                </a:extLst>
              </p:cNvPr>
              <p:cNvSpPr/>
              <p:nvPr/>
            </p:nvSpPr>
            <p:spPr>
              <a:xfrm>
                <a:off x="6107495" y="4533802"/>
                <a:ext cx="1135716" cy="626834"/>
              </a:xfrm>
              <a:custGeom>
                <a:avLst/>
                <a:gdLst>
                  <a:gd name="connsiteX0" fmla="*/ 198176 w 1135716"/>
                  <a:gd name="connsiteY0" fmla="*/ 476653 h 626834"/>
                  <a:gd name="connsiteX1" fmla="*/ 392213 w 1135716"/>
                  <a:gd name="connsiteY1" fmla="*/ 614748 h 626834"/>
                  <a:gd name="connsiteX2" fmla="*/ 734767 w 1135716"/>
                  <a:gd name="connsiteY2" fmla="*/ 602333 h 626834"/>
                  <a:gd name="connsiteX3" fmla="*/ 1135717 w 1135716"/>
                  <a:gd name="connsiteY3" fmla="*/ 1062 h 626834"/>
                  <a:gd name="connsiteX4" fmla="*/ 394052 w 1135716"/>
                  <a:gd name="connsiteY4" fmla="*/ 52100 h 626834"/>
                  <a:gd name="connsiteX5" fmla="*/ 0 w 1135716"/>
                  <a:gd name="connsiteY5" fmla="*/ 418718 h 626834"/>
                  <a:gd name="connsiteX6" fmla="*/ 198176 w 1135716"/>
                  <a:gd name="connsiteY6" fmla="*/ 476653 h 626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716" h="626834">
                    <a:moveTo>
                      <a:pt x="198176" y="476653"/>
                    </a:moveTo>
                    <a:cubicBezTo>
                      <a:pt x="318797" y="508226"/>
                      <a:pt x="344240" y="589305"/>
                      <a:pt x="392213" y="614748"/>
                    </a:cubicBezTo>
                    <a:cubicBezTo>
                      <a:pt x="392213" y="614748"/>
                      <a:pt x="700588" y="648926"/>
                      <a:pt x="734767" y="602333"/>
                    </a:cubicBezTo>
                    <a:cubicBezTo>
                      <a:pt x="818605" y="548382"/>
                      <a:pt x="1135717" y="1062"/>
                      <a:pt x="1135717" y="1062"/>
                    </a:cubicBezTo>
                    <a:cubicBezTo>
                      <a:pt x="1135717" y="1062"/>
                      <a:pt x="623648" y="-11813"/>
                      <a:pt x="394052" y="52100"/>
                    </a:cubicBezTo>
                    <a:lnTo>
                      <a:pt x="0" y="418718"/>
                    </a:lnTo>
                    <a:cubicBezTo>
                      <a:pt x="0" y="418718"/>
                      <a:pt x="112959" y="454276"/>
                      <a:pt x="198176" y="476653"/>
                    </a:cubicBez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9" name="Vrije vorm: vorm 2308">
                <a:extLst>
                  <a:ext uri="{FF2B5EF4-FFF2-40B4-BE49-F238E27FC236}">
                    <a16:creationId xmlns:a16="http://schemas.microsoft.com/office/drawing/2014/main" id="{E4EFD3C2-1752-8F27-99B6-98568237FC49}"/>
                  </a:ext>
                </a:extLst>
              </p:cNvPr>
              <p:cNvSpPr/>
              <p:nvPr/>
            </p:nvSpPr>
            <p:spPr>
              <a:xfrm>
                <a:off x="6789538" y="4534810"/>
                <a:ext cx="828000" cy="675430"/>
              </a:xfrm>
              <a:custGeom>
                <a:avLst/>
                <a:gdLst>
                  <a:gd name="connsiteX0" fmla="*/ 779062 w 828000"/>
                  <a:gd name="connsiteY0" fmla="*/ 660793 h 675430"/>
                  <a:gd name="connsiteX1" fmla="*/ 826268 w 828000"/>
                  <a:gd name="connsiteY1" fmla="*/ 647919 h 675430"/>
                  <a:gd name="connsiteX2" fmla="*/ 453674 w 828000"/>
                  <a:gd name="connsiteY2" fmla="*/ 54 h 675430"/>
                  <a:gd name="connsiteX3" fmla="*/ 0 w 828000"/>
                  <a:gd name="connsiteY3" fmla="*/ 620484 h 675430"/>
                  <a:gd name="connsiteX4" fmla="*/ 83531 w 828000"/>
                  <a:gd name="connsiteY4" fmla="*/ 619104 h 675430"/>
                  <a:gd name="connsiteX5" fmla="*/ 454747 w 828000"/>
                  <a:gd name="connsiteY5" fmla="*/ 104889 h 675430"/>
                  <a:gd name="connsiteX6" fmla="*/ 779062 w 828000"/>
                  <a:gd name="connsiteY6" fmla="*/ 660640 h 67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8000" h="675430">
                    <a:moveTo>
                      <a:pt x="779062" y="660793"/>
                    </a:moveTo>
                    <a:cubicBezTo>
                      <a:pt x="796228" y="680565"/>
                      <a:pt x="836844" y="683937"/>
                      <a:pt x="826268" y="647919"/>
                    </a:cubicBezTo>
                    <a:cubicBezTo>
                      <a:pt x="826268" y="647919"/>
                      <a:pt x="505019" y="-6843"/>
                      <a:pt x="453674" y="54"/>
                    </a:cubicBezTo>
                    <a:cubicBezTo>
                      <a:pt x="379185" y="10170"/>
                      <a:pt x="0" y="620484"/>
                      <a:pt x="0" y="620484"/>
                    </a:cubicBezTo>
                    <a:cubicBezTo>
                      <a:pt x="0" y="620484"/>
                      <a:pt x="49659" y="634125"/>
                      <a:pt x="83531" y="619104"/>
                    </a:cubicBezTo>
                    <a:cubicBezTo>
                      <a:pt x="84144" y="618798"/>
                      <a:pt x="427925" y="106882"/>
                      <a:pt x="454747" y="104889"/>
                    </a:cubicBezTo>
                    <a:cubicBezTo>
                      <a:pt x="481569" y="102897"/>
                      <a:pt x="779062" y="660640"/>
                      <a:pt x="779062" y="660640"/>
                    </a:cubicBez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10" name="Vrije vorm: vorm 2309">
                <a:extLst>
                  <a:ext uri="{FF2B5EF4-FFF2-40B4-BE49-F238E27FC236}">
                    <a16:creationId xmlns:a16="http://schemas.microsoft.com/office/drawing/2014/main" id="{A4E1AC30-2A08-FEED-3686-C36E19F357B1}"/>
                  </a:ext>
                </a:extLst>
              </p:cNvPr>
              <p:cNvSpPr/>
              <p:nvPr/>
            </p:nvSpPr>
            <p:spPr>
              <a:xfrm>
                <a:off x="5096758" y="4420526"/>
                <a:ext cx="867430" cy="694583"/>
              </a:xfrm>
              <a:custGeom>
                <a:avLst/>
                <a:gdLst>
                  <a:gd name="connsiteX0" fmla="*/ 840149 w 867430"/>
                  <a:gd name="connsiteY0" fmla="*/ 507471 h 694583"/>
                  <a:gd name="connsiteX1" fmla="*/ 840149 w 867430"/>
                  <a:gd name="connsiteY1" fmla="*/ 506398 h 694583"/>
                  <a:gd name="connsiteX2" fmla="*/ 839230 w 867430"/>
                  <a:gd name="connsiteY2" fmla="*/ 506398 h 694583"/>
                  <a:gd name="connsiteX3" fmla="*/ 620976 w 867430"/>
                  <a:gd name="connsiteY3" fmla="*/ 0 h 694583"/>
                  <a:gd name="connsiteX4" fmla="*/ 2233 w 867430"/>
                  <a:gd name="connsiteY4" fmla="*/ 639282 h 694583"/>
                  <a:gd name="connsiteX5" fmla="*/ 107988 w 867430"/>
                  <a:gd name="connsiteY5" fmla="*/ 693385 h 694583"/>
                  <a:gd name="connsiteX6" fmla="*/ 867431 w 867430"/>
                  <a:gd name="connsiteY6" fmla="*/ 622729 h 694583"/>
                  <a:gd name="connsiteX7" fmla="*/ 840149 w 867430"/>
                  <a:gd name="connsiteY7" fmla="*/ 507471 h 694583"/>
                  <a:gd name="connsiteX8" fmla="*/ 840149 w 867430"/>
                  <a:gd name="connsiteY8" fmla="*/ 507471 h 694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7430" h="694583">
                    <a:moveTo>
                      <a:pt x="840149" y="507471"/>
                    </a:moveTo>
                    <a:lnTo>
                      <a:pt x="840149" y="506398"/>
                    </a:lnTo>
                    <a:cubicBezTo>
                      <a:pt x="840149" y="506398"/>
                      <a:pt x="839230" y="506398"/>
                      <a:pt x="839230" y="506398"/>
                    </a:cubicBezTo>
                    <a:cubicBezTo>
                      <a:pt x="745123" y="413211"/>
                      <a:pt x="620976" y="0"/>
                      <a:pt x="620976" y="0"/>
                    </a:cubicBezTo>
                    <a:cubicBezTo>
                      <a:pt x="490851" y="17473"/>
                      <a:pt x="-38536" y="610927"/>
                      <a:pt x="2233" y="639282"/>
                    </a:cubicBezTo>
                    <a:cubicBezTo>
                      <a:pt x="2233" y="639282"/>
                      <a:pt x="700" y="704114"/>
                      <a:pt x="107988" y="693385"/>
                    </a:cubicBezTo>
                    <a:cubicBezTo>
                      <a:pt x="619290" y="653689"/>
                      <a:pt x="867431" y="622729"/>
                      <a:pt x="867431" y="622729"/>
                    </a:cubicBezTo>
                    <a:lnTo>
                      <a:pt x="840149" y="507471"/>
                    </a:lnTo>
                    <a:lnTo>
                      <a:pt x="840149" y="507471"/>
                    </a:ln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573890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11" name="Vrije vorm: vorm 2310">
                <a:extLst>
                  <a:ext uri="{FF2B5EF4-FFF2-40B4-BE49-F238E27FC236}">
                    <a16:creationId xmlns:a16="http://schemas.microsoft.com/office/drawing/2014/main" id="{E865B376-ECDD-F724-3080-FD4DAACE1CE3}"/>
                  </a:ext>
                </a:extLst>
              </p:cNvPr>
              <p:cNvSpPr/>
              <p:nvPr/>
            </p:nvSpPr>
            <p:spPr>
              <a:xfrm>
                <a:off x="5694841" y="4418266"/>
                <a:ext cx="994918" cy="728751"/>
              </a:xfrm>
              <a:custGeom>
                <a:avLst/>
                <a:gdLst>
                  <a:gd name="connsiteX0" fmla="*/ 55 w 994918"/>
                  <a:gd name="connsiteY0" fmla="*/ 14215 h 728751"/>
                  <a:gd name="connsiteX1" fmla="*/ 844716 w 994918"/>
                  <a:gd name="connsiteY1" fmla="*/ 158134 h 728751"/>
                  <a:gd name="connsiteX2" fmla="*/ 994919 w 994918"/>
                  <a:gd name="connsiteY2" fmla="*/ 728752 h 728751"/>
                  <a:gd name="connsiteX3" fmla="*/ 190261 w 994918"/>
                  <a:gd name="connsiteY3" fmla="*/ 629587 h 728751"/>
                  <a:gd name="connsiteX4" fmla="*/ 209 w 994918"/>
                  <a:gd name="connsiteY4" fmla="*/ 14369 h 72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4918" h="728751">
                    <a:moveTo>
                      <a:pt x="55" y="14215"/>
                    </a:moveTo>
                    <a:cubicBezTo>
                      <a:pt x="-6228" y="-52610"/>
                      <a:pt x="524386" y="136677"/>
                      <a:pt x="844716" y="158134"/>
                    </a:cubicBezTo>
                    <a:cubicBezTo>
                      <a:pt x="844716" y="158134"/>
                      <a:pt x="950011" y="717410"/>
                      <a:pt x="994919" y="728752"/>
                    </a:cubicBezTo>
                    <a:lnTo>
                      <a:pt x="190261" y="629587"/>
                    </a:lnTo>
                    <a:cubicBezTo>
                      <a:pt x="190261" y="629587"/>
                      <a:pt x="51860" y="556785"/>
                      <a:pt x="209" y="14369"/>
                    </a:cubicBez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12" name="Vrije vorm: vorm 2311">
                <a:extLst>
                  <a:ext uri="{FF2B5EF4-FFF2-40B4-BE49-F238E27FC236}">
                    <a16:creationId xmlns:a16="http://schemas.microsoft.com/office/drawing/2014/main" id="{0EF1E013-0EFC-512F-B095-5A751B47C13C}"/>
                  </a:ext>
                </a:extLst>
              </p:cNvPr>
              <p:cNvSpPr/>
              <p:nvPr/>
            </p:nvSpPr>
            <p:spPr>
              <a:xfrm>
                <a:off x="5986051" y="4384508"/>
                <a:ext cx="353578" cy="320943"/>
              </a:xfrm>
              <a:custGeom>
                <a:avLst/>
                <a:gdLst>
                  <a:gd name="connsiteX0" fmla="*/ 351652 w 353578"/>
                  <a:gd name="connsiteY0" fmla="*/ 320791 h 320943"/>
                  <a:gd name="connsiteX1" fmla="*/ 165891 w 353578"/>
                  <a:gd name="connsiteY1" fmla="*/ 1226 h 320943"/>
                  <a:gd name="connsiteX2" fmla="*/ 87418 w 353578"/>
                  <a:gd name="connsiteY2" fmla="*/ 132731 h 320943"/>
                  <a:gd name="connsiteX3" fmla="*/ 6186 w 353578"/>
                  <a:gd name="connsiteY3" fmla="*/ 301939 h 320943"/>
                  <a:gd name="connsiteX4" fmla="*/ 223673 w 353578"/>
                  <a:gd name="connsiteY4" fmla="*/ 308529 h 320943"/>
                  <a:gd name="connsiteX5" fmla="*/ 351652 w 353578"/>
                  <a:gd name="connsiteY5" fmla="*/ 320944 h 32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3578" h="320943">
                    <a:moveTo>
                      <a:pt x="351652" y="320791"/>
                    </a:moveTo>
                    <a:cubicBezTo>
                      <a:pt x="374796" y="306537"/>
                      <a:pt x="182137" y="-22530"/>
                      <a:pt x="165891" y="1226"/>
                    </a:cubicBezTo>
                    <a:cubicBezTo>
                      <a:pt x="138916" y="36172"/>
                      <a:pt x="121443" y="88743"/>
                      <a:pt x="87418" y="132731"/>
                    </a:cubicBezTo>
                    <a:cubicBezTo>
                      <a:pt x="59523" y="197256"/>
                      <a:pt x="-23088" y="302858"/>
                      <a:pt x="6186" y="301939"/>
                    </a:cubicBezTo>
                    <a:lnTo>
                      <a:pt x="223673" y="308529"/>
                    </a:lnTo>
                    <a:lnTo>
                      <a:pt x="351652" y="320944"/>
                    </a:ln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313" name="Graphic 1454">
              <a:extLst>
                <a:ext uri="{FF2B5EF4-FFF2-40B4-BE49-F238E27FC236}">
                  <a16:creationId xmlns:a16="http://schemas.microsoft.com/office/drawing/2014/main" id="{28D7CFED-4348-F9BF-2490-74515FB603B6}"/>
                </a:ext>
              </a:extLst>
            </p:cNvPr>
            <p:cNvGrpSpPr/>
            <p:nvPr/>
          </p:nvGrpSpPr>
          <p:grpSpPr>
            <a:xfrm>
              <a:off x="6010323" y="4686753"/>
              <a:ext cx="302091" cy="179323"/>
              <a:chOff x="6010323" y="4686753"/>
              <a:chExt cx="302091" cy="179323"/>
            </a:xfrm>
          </p:grpSpPr>
          <p:grpSp>
            <p:nvGrpSpPr>
              <p:cNvPr id="2314" name="Graphic 1454">
                <a:extLst>
                  <a:ext uri="{FF2B5EF4-FFF2-40B4-BE49-F238E27FC236}">
                    <a16:creationId xmlns:a16="http://schemas.microsoft.com/office/drawing/2014/main" id="{E525A377-8580-4F72-14A2-9E12528B0DA0}"/>
                  </a:ext>
                </a:extLst>
              </p:cNvPr>
              <p:cNvGrpSpPr/>
              <p:nvPr/>
            </p:nvGrpSpPr>
            <p:grpSpPr>
              <a:xfrm>
                <a:off x="6010323" y="4686753"/>
                <a:ext cx="302091" cy="179323"/>
                <a:chOff x="6010323" y="4686753"/>
                <a:chExt cx="302091" cy="179323"/>
              </a:xfrm>
            </p:grpSpPr>
            <p:sp>
              <p:nvSpPr>
                <p:cNvPr id="2315" name="Vrije vorm: vorm 2314">
                  <a:extLst>
                    <a:ext uri="{FF2B5EF4-FFF2-40B4-BE49-F238E27FC236}">
                      <a16:creationId xmlns:a16="http://schemas.microsoft.com/office/drawing/2014/main" id="{93DB8A21-7449-000F-9E87-6508B4A9F515}"/>
                    </a:ext>
                  </a:extLst>
                </p:cNvPr>
                <p:cNvSpPr/>
                <p:nvPr/>
              </p:nvSpPr>
              <p:spPr>
                <a:xfrm>
                  <a:off x="6168495" y="4692117"/>
                  <a:ext cx="143918" cy="173959"/>
                </a:xfrm>
                <a:custGeom>
                  <a:avLst/>
                  <a:gdLst>
                    <a:gd name="connsiteX0" fmla="*/ 3525 w 143918"/>
                    <a:gd name="connsiteY0" fmla="*/ 0 h 173959"/>
                    <a:gd name="connsiteX1" fmla="*/ 0 w 143918"/>
                    <a:gd name="connsiteY1" fmla="*/ 154034 h 173959"/>
                    <a:gd name="connsiteX2" fmla="*/ 133190 w 143918"/>
                    <a:gd name="connsiteY2" fmla="*/ 173959 h 173959"/>
                    <a:gd name="connsiteX3" fmla="*/ 143919 w 143918"/>
                    <a:gd name="connsiteY3" fmla="*/ 8276 h 173959"/>
                    <a:gd name="connsiteX4" fmla="*/ 3525 w 143918"/>
                    <a:gd name="connsiteY4" fmla="*/ 0 h 17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918" h="173959">
                      <a:moveTo>
                        <a:pt x="3525" y="0"/>
                      </a:moveTo>
                      <a:lnTo>
                        <a:pt x="0" y="154034"/>
                      </a:lnTo>
                      <a:lnTo>
                        <a:pt x="133190" y="173959"/>
                      </a:lnTo>
                      <a:lnTo>
                        <a:pt x="143919" y="8276"/>
                      </a:lnTo>
                      <a:lnTo>
                        <a:pt x="3525" y="0"/>
                      </a:lnTo>
                      <a:close/>
                    </a:path>
                  </a:pathLst>
                </a:custGeom>
                <a:solidFill>
                  <a:srgbClr val="EECFA2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16" name="Vrije vorm: vorm 2315">
                  <a:extLst>
                    <a:ext uri="{FF2B5EF4-FFF2-40B4-BE49-F238E27FC236}">
                      <a16:creationId xmlns:a16="http://schemas.microsoft.com/office/drawing/2014/main" id="{016177BD-E468-D727-BF41-7311540DB3A3}"/>
                    </a:ext>
                  </a:extLst>
                </p:cNvPr>
                <p:cNvSpPr/>
                <p:nvPr/>
              </p:nvSpPr>
              <p:spPr>
                <a:xfrm>
                  <a:off x="6010323" y="4686753"/>
                  <a:ext cx="161697" cy="159398"/>
                </a:xfrm>
                <a:custGeom>
                  <a:avLst/>
                  <a:gdLst>
                    <a:gd name="connsiteX0" fmla="*/ 0 w 161697"/>
                    <a:gd name="connsiteY0" fmla="*/ 0 h 159398"/>
                    <a:gd name="connsiteX1" fmla="*/ 158173 w 161697"/>
                    <a:gd name="connsiteY1" fmla="*/ 159399 h 159398"/>
                    <a:gd name="connsiteX2" fmla="*/ 161698 w 161697"/>
                    <a:gd name="connsiteY2" fmla="*/ 5364 h 159398"/>
                    <a:gd name="connsiteX3" fmla="*/ 0 w 161697"/>
                    <a:gd name="connsiteY3" fmla="*/ 0 h 159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697" h="159398">
                      <a:moveTo>
                        <a:pt x="0" y="0"/>
                      </a:moveTo>
                      <a:lnTo>
                        <a:pt x="158173" y="159399"/>
                      </a:lnTo>
                      <a:lnTo>
                        <a:pt x="161698" y="536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317" name="Graphic 1454">
                <a:extLst>
                  <a:ext uri="{FF2B5EF4-FFF2-40B4-BE49-F238E27FC236}">
                    <a16:creationId xmlns:a16="http://schemas.microsoft.com/office/drawing/2014/main" id="{2FA4200B-4DBE-63BE-891C-FA2D10B7D16D}"/>
                  </a:ext>
                </a:extLst>
              </p:cNvPr>
              <p:cNvGrpSpPr/>
              <p:nvPr/>
            </p:nvGrpSpPr>
            <p:grpSpPr>
              <a:xfrm>
                <a:off x="6184203" y="4713881"/>
                <a:ext cx="106065" cy="126752"/>
                <a:chOff x="6184203" y="4713881"/>
                <a:chExt cx="106065" cy="126752"/>
              </a:xfrm>
            </p:grpSpPr>
            <p:sp>
              <p:nvSpPr>
                <p:cNvPr id="2318" name="Vrije vorm: vorm 2317">
                  <a:extLst>
                    <a:ext uri="{FF2B5EF4-FFF2-40B4-BE49-F238E27FC236}">
                      <a16:creationId xmlns:a16="http://schemas.microsoft.com/office/drawing/2014/main" id="{271EC76E-3054-2D7C-E32C-93C40676F1EA}"/>
                    </a:ext>
                  </a:extLst>
                </p:cNvPr>
                <p:cNvSpPr/>
                <p:nvPr/>
              </p:nvSpPr>
              <p:spPr>
                <a:xfrm>
                  <a:off x="6197309" y="4719552"/>
                  <a:ext cx="86443" cy="120928"/>
                </a:xfrm>
                <a:custGeom>
                  <a:avLst/>
                  <a:gdLst>
                    <a:gd name="connsiteX0" fmla="*/ 2146 w 86443"/>
                    <a:gd name="connsiteY0" fmla="*/ 0 h 120928"/>
                    <a:gd name="connsiteX1" fmla="*/ 86443 w 86443"/>
                    <a:gd name="connsiteY1" fmla="*/ 7817 h 120928"/>
                    <a:gd name="connsiteX2" fmla="*/ 80926 w 86443"/>
                    <a:gd name="connsiteY2" fmla="*/ 120929 h 120928"/>
                    <a:gd name="connsiteX3" fmla="*/ 0 w 86443"/>
                    <a:gd name="connsiteY3" fmla="*/ 108207 h 120928"/>
                    <a:gd name="connsiteX4" fmla="*/ 2146 w 86443"/>
                    <a:gd name="connsiteY4" fmla="*/ 0 h 120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443" h="120928">
                      <a:moveTo>
                        <a:pt x="2146" y="0"/>
                      </a:moveTo>
                      <a:lnTo>
                        <a:pt x="86443" y="7817"/>
                      </a:lnTo>
                      <a:lnTo>
                        <a:pt x="80926" y="120929"/>
                      </a:lnTo>
                      <a:lnTo>
                        <a:pt x="0" y="108207"/>
                      </a:lnTo>
                      <a:lnTo>
                        <a:pt x="2146" y="0"/>
                      </a:lnTo>
                      <a:close/>
                    </a:path>
                  </a:pathLst>
                </a:custGeom>
                <a:solidFill>
                  <a:srgbClr val="311F19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19" name="Vrije vorm: vorm 2318">
                  <a:extLst>
                    <a:ext uri="{FF2B5EF4-FFF2-40B4-BE49-F238E27FC236}">
                      <a16:creationId xmlns:a16="http://schemas.microsoft.com/office/drawing/2014/main" id="{601567D5-9850-AE4A-B070-966063E7E13C}"/>
                    </a:ext>
                  </a:extLst>
                </p:cNvPr>
                <p:cNvSpPr/>
                <p:nvPr/>
              </p:nvSpPr>
              <p:spPr>
                <a:xfrm>
                  <a:off x="6230569" y="4713881"/>
                  <a:ext cx="17472" cy="126752"/>
                </a:xfrm>
                <a:custGeom>
                  <a:avLst/>
                  <a:gdLst>
                    <a:gd name="connsiteX0" fmla="*/ 15173 w 17472"/>
                    <a:gd name="connsiteY0" fmla="*/ 126753 h 126752"/>
                    <a:gd name="connsiteX1" fmla="*/ 0 w 17472"/>
                    <a:gd name="connsiteY1" fmla="*/ 126446 h 126752"/>
                    <a:gd name="connsiteX2" fmla="*/ 2299 w 17472"/>
                    <a:gd name="connsiteY2" fmla="*/ 0 h 126752"/>
                    <a:gd name="connsiteX3" fmla="*/ 17473 w 17472"/>
                    <a:gd name="connsiteY3" fmla="*/ 153 h 126752"/>
                    <a:gd name="connsiteX4" fmla="*/ 15173 w 17472"/>
                    <a:gd name="connsiteY4" fmla="*/ 126753 h 126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72" h="126752">
                      <a:moveTo>
                        <a:pt x="15173" y="126753"/>
                      </a:moveTo>
                      <a:lnTo>
                        <a:pt x="0" y="126446"/>
                      </a:lnTo>
                      <a:lnTo>
                        <a:pt x="2299" y="0"/>
                      </a:lnTo>
                      <a:lnTo>
                        <a:pt x="17473" y="153"/>
                      </a:lnTo>
                      <a:lnTo>
                        <a:pt x="15173" y="126753"/>
                      </a:lnTo>
                      <a:close/>
                    </a:path>
                  </a:pathLst>
                </a:custGeom>
                <a:solidFill>
                  <a:srgbClr val="EECFA2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20" name="Vrije vorm: vorm 2319">
                  <a:extLst>
                    <a:ext uri="{FF2B5EF4-FFF2-40B4-BE49-F238E27FC236}">
                      <a16:creationId xmlns:a16="http://schemas.microsoft.com/office/drawing/2014/main" id="{58B38E1A-7963-2828-6A26-3A1A294B4F5E}"/>
                    </a:ext>
                  </a:extLst>
                </p:cNvPr>
                <p:cNvSpPr/>
                <p:nvPr/>
              </p:nvSpPr>
              <p:spPr>
                <a:xfrm rot="-4962602">
                  <a:off x="6229649" y="4726034"/>
                  <a:ext cx="15173" cy="104988"/>
                </a:xfrm>
                <a:custGeom>
                  <a:avLst/>
                  <a:gdLst>
                    <a:gd name="connsiteX0" fmla="*/ 0 w 15173"/>
                    <a:gd name="connsiteY0" fmla="*/ 0 h 104988"/>
                    <a:gd name="connsiteX1" fmla="*/ 15174 w 15173"/>
                    <a:gd name="connsiteY1" fmla="*/ 0 h 104988"/>
                    <a:gd name="connsiteX2" fmla="*/ 15174 w 15173"/>
                    <a:gd name="connsiteY2" fmla="*/ 104989 h 104988"/>
                    <a:gd name="connsiteX3" fmla="*/ 0 w 15173"/>
                    <a:gd name="connsiteY3" fmla="*/ 104989 h 104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173" h="104988">
                      <a:moveTo>
                        <a:pt x="0" y="0"/>
                      </a:moveTo>
                      <a:lnTo>
                        <a:pt x="15174" y="0"/>
                      </a:lnTo>
                      <a:lnTo>
                        <a:pt x="15174" y="104989"/>
                      </a:lnTo>
                      <a:lnTo>
                        <a:pt x="0" y="104989"/>
                      </a:lnTo>
                      <a:close/>
                    </a:path>
                  </a:pathLst>
                </a:custGeom>
                <a:solidFill>
                  <a:srgbClr val="EECFA2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2321" name="Vrije vorm: vorm 2320">
              <a:extLst>
                <a:ext uri="{FF2B5EF4-FFF2-40B4-BE49-F238E27FC236}">
                  <a16:creationId xmlns:a16="http://schemas.microsoft.com/office/drawing/2014/main" id="{374FF4FE-ECBF-8406-19D8-F06A2A4E3D1D}"/>
                </a:ext>
              </a:extLst>
            </p:cNvPr>
            <p:cNvSpPr/>
            <p:nvPr/>
          </p:nvSpPr>
          <p:spPr>
            <a:xfrm>
              <a:off x="5367871" y="4100052"/>
              <a:ext cx="272849" cy="53790"/>
            </a:xfrm>
            <a:custGeom>
              <a:avLst/>
              <a:gdLst>
                <a:gd name="connsiteX0" fmla="*/ 118274 w 272849"/>
                <a:gd name="connsiteY0" fmla="*/ 11332 h 53790"/>
                <a:gd name="connsiteX1" fmla="*/ 22941 w 272849"/>
                <a:gd name="connsiteY1" fmla="*/ 33556 h 53790"/>
                <a:gd name="connsiteX2" fmla="*/ 101108 w 272849"/>
                <a:gd name="connsiteY2" fmla="*/ 51641 h 53790"/>
                <a:gd name="connsiteX3" fmla="*/ 166401 w 272849"/>
                <a:gd name="connsiteY3" fmla="*/ 36928 h 53790"/>
                <a:gd name="connsiteX4" fmla="*/ 267711 w 272849"/>
                <a:gd name="connsiteY4" fmla="*/ 16849 h 53790"/>
                <a:gd name="connsiteX5" fmla="*/ 118121 w 272849"/>
                <a:gd name="connsiteY5" fmla="*/ 11332 h 53790"/>
                <a:gd name="connsiteX6" fmla="*/ 118121 w 272849"/>
                <a:gd name="connsiteY6" fmla="*/ 11332 h 5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849" h="53790">
                  <a:moveTo>
                    <a:pt x="118274" y="11332"/>
                  </a:moveTo>
                  <a:cubicBezTo>
                    <a:pt x="78272" y="-13958"/>
                    <a:pt x="-52313" y="7347"/>
                    <a:pt x="22941" y="33556"/>
                  </a:cubicBezTo>
                  <a:cubicBezTo>
                    <a:pt x="44552" y="39533"/>
                    <a:pt x="79497" y="45664"/>
                    <a:pt x="101108" y="51641"/>
                  </a:cubicBezTo>
                  <a:cubicBezTo>
                    <a:pt x="136207" y="57925"/>
                    <a:pt x="133601" y="49649"/>
                    <a:pt x="166401" y="36928"/>
                  </a:cubicBezTo>
                  <a:cubicBezTo>
                    <a:pt x="188318" y="26659"/>
                    <a:pt x="297598" y="66662"/>
                    <a:pt x="267711" y="16849"/>
                  </a:cubicBezTo>
                  <a:cubicBezTo>
                    <a:pt x="249472" y="-13651"/>
                    <a:pt x="163948" y="20528"/>
                    <a:pt x="118121" y="11332"/>
                  </a:cubicBezTo>
                  <a:lnTo>
                    <a:pt x="118121" y="11332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2322" name="Graphic 1454">
              <a:extLst>
                <a:ext uri="{FF2B5EF4-FFF2-40B4-BE49-F238E27FC236}">
                  <a16:creationId xmlns:a16="http://schemas.microsoft.com/office/drawing/2014/main" id="{CC77F77A-EFE1-3A03-114B-9B5A7D37BEB1}"/>
                </a:ext>
              </a:extLst>
            </p:cNvPr>
            <p:cNvGrpSpPr/>
            <p:nvPr/>
          </p:nvGrpSpPr>
          <p:grpSpPr>
            <a:xfrm>
              <a:off x="5324754" y="4938964"/>
              <a:ext cx="2154643" cy="799974"/>
              <a:chOff x="5324754" y="4938964"/>
              <a:chExt cx="2154643" cy="799974"/>
            </a:xfrm>
          </p:grpSpPr>
          <p:grpSp>
            <p:nvGrpSpPr>
              <p:cNvPr id="2323" name="Graphic 1454">
                <a:extLst>
                  <a:ext uri="{FF2B5EF4-FFF2-40B4-BE49-F238E27FC236}">
                    <a16:creationId xmlns:a16="http://schemas.microsoft.com/office/drawing/2014/main" id="{F9983506-8EB0-00D1-245D-420E97A4BF8B}"/>
                  </a:ext>
                </a:extLst>
              </p:cNvPr>
              <p:cNvGrpSpPr/>
              <p:nvPr/>
            </p:nvGrpSpPr>
            <p:grpSpPr>
              <a:xfrm>
                <a:off x="7082433" y="4938964"/>
                <a:ext cx="305050" cy="176632"/>
                <a:chOff x="7082433" y="4938964"/>
                <a:chExt cx="305050" cy="176632"/>
              </a:xfrm>
            </p:grpSpPr>
            <p:grpSp>
              <p:nvGrpSpPr>
                <p:cNvPr id="2324" name="Graphic 1454">
                  <a:extLst>
                    <a:ext uri="{FF2B5EF4-FFF2-40B4-BE49-F238E27FC236}">
                      <a16:creationId xmlns:a16="http://schemas.microsoft.com/office/drawing/2014/main" id="{B5B8B8C5-1535-B7FA-8D4E-BDBA12267137}"/>
                    </a:ext>
                  </a:extLst>
                </p:cNvPr>
                <p:cNvGrpSpPr/>
                <p:nvPr/>
              </p:nvGrpSpPr>
              <p:grpSpPr>
                <a:xfrm>
                  <a:off x="7082433" y="4938964"/>
                  <a:ext cx="305050" cy="176632"/>
                  <a:chOff x="7082433" y="4938964"/>
                  <a:chExt cx="305050" cy="176632"/>
                </a:xfrm>
              </p:grpSpPr>
              <p:sp>
                <p:nvSpPr>
                  <p:cNvPr id="2325" name="Vrije vorm: vorm 2324">
                    <a:extLst>
                      <a:ext uri="{FF2B5EF4-FFF2-40B4-BE49-F238E27FC236}">
                        <a16:creationId xmlns:a16="http://schemas.microsoft.com/office/drawing/2014/main" id="{D0EDB02F-66D4-611A-4485-5481BC51A25E}"/>
                      </a:ext>
                    </a:extLst>
                  </p:cNvPr>
                  <p:cNvSpPr/>
                  <p:nvPr/>
                </p:nvSpPr>
                <p:spPr>
                  <a:xfrm>
                    <a:off x="7206120" y="4938964"/>
                    <a:ext cx="181362" cy="176632"/>
                  </a:xfrm>
                  <a:custGeom>
                    <a:avLst/>
                    <a:gdLst>
                      <a:gd name="connsiteX0" fmla="*/ 5211 w 181362"/>
                      <a:gd name="connsiteY0" fmla="*/ 3440 h 176632"/>
                      <a:gd name="connsiteX1" fmla="*/ 0 w 181362"/>
                      <a:gd name="connsiteY1" fmla="*/ 3134 h 176632"/>
                      <a:gd name="connsiteX2" fmla="*/ 49199 w 181362"/>
                      <a:gd name="connsiteY2" fmla="*/ 834 h 176632"/>
                      <a:gd name="connsiteX3" fmla="*/ 181316 w 181362"/>
                      <a:gd name="connsiteY3" fmla="*/ 176633 h 176632"/>
                      <a:gd name="connsiteX4" fmla="*/ 137482 w 181362"/>
                      <a:gd name="connsiteY4" fmla="*/ 172648 h 176632"/>
                      <a:gd name="connsiteX5" fmla="*/ 5211 w 181362"/>
                      <a:gd name="connsiteY5" fmla="*/ 3440 h 1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362" h="176632">
                        <a:moveTo>
                          <a:pt x="5211" y="3440"/>
                        </a:moveTo>
                        <a:cubicBezTo>
                          <a:pt x="3372" y="3287"/>
                          <a:pt x="1686" y="3440"/>
                          <a:pt x="0" y="3134"/>
                        </a:cubicBezTo>
                        <a:cubicBezTo>
                          <a:pt x="14561" y="68"/>
                          <a:pt x="30960" y="-851"/>
                          <a:pt x="49199" y="834"/>
                        </a:cubicBezTo>
                        <a:cubicBezTo>
                          <a:pt x="187753" y="13556"/>
                          <a:pt x="181316" y="176633"/>
                          <a:pt x="181316" y="176633"/>
                        </a:cubicBezTo>
                        <a:lnTo>
                          <a:pt x="137482" y="172648"/>
                        </a:lnTo>
                        <a:cubicBezTo>
                          <a:pt x="136868" y="142148"/>
                          <a:pt x="127059" y="14629"/>
                          <a:pt x="5211" y="3440"/>
                        </a:cubicBez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26" name="Vrije vorm: vorm 2325">
                    <a:extLst>
                      <a:ext uri="{FF2B5EF4-FFF2-40B4-BE49-F238E27FC236}">
                        <a16:creationId xmlns:a16="http://schemas.microsoft.com/office/drawing/2014/main" id="{495D7418-CF49-9236-AA50-CABCD1B19A15}"/>
                      </a:ext>
                    </a:extLst>
                  </p:cNvPr>
                  <p:cNvSpPr/>
                  <p:nvPr/>
                </p:nvSpPr>
                <p:spPr>
                  <a:xfrm>
                    <a:off x="7082433" y="4942251"/>
                    <a:ext cx="261168" cy="169514"/>
                  </a:xfrm>
                  <a:custGeom>
                    <a:avLst/>
                    <a:gdLst>
                      <a:gd name="connsiteX0" fmla="*/ 123687 w 261168"/>
                      <a:gd name="connsiteY0" fmla="*/ 0 h 169514"/>
                      <a:gd name="connsiteX1" fmla="*/ 128899 w 261168"/>
                      <a:gd name="connsiteY1" fmla="*/ 306 h 169514"/>
                      <a:gd name="connsiteX2" fmla="*/ 261169 w 261168"/>
                      <a:gd name="connsiteY2" fmla="*/ 169514 h 169514"/>
                      <a:gd name="connsiteX3" fmla="*/ 0 w 261168"/>
                      <a:gd name="connsiteY3" fmla="*/ 145605 h 169514"/>
                      <a:gd name="connsiteX4" fmla="*/ 123687 w 261168"/>
                      <a:gd name="connsiteY4" fmla="*/ 153 h 169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168" h="169514">
                        <a:moveTo>
                          <a:pt x="123687" y="0"/>
                        </a:moveTo>
                        <a:cubicBezTo>
                          <a:pt x="125527" y="0"/>
                          <a:pt x="127213" y="0"/>
                          <a:pt x="128899" y="306"/>
                        </a:cubicBezTo>
                        <a:cubicBezTo>
                          <a:pt x="250747" y="11495"/>
                          <a:pt x="260556" y="139014"/>
                          <a:pt x="261169" y="169514"/>
                        </a:cubicBezTo>
                        <a:lnTo>
                          <a:pt x="0" y="145605"/>
                        </a:lnTo>
                        <a:cubicBezTo>
                          <a:pt x="0" y="145605"/>
                          <a:pt x="18239" y="21151"/>
                          <a:pt x="123687" y="153"/>
                        </a:cubicBez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27" name="Graphic 1454">
                  <a:extLst>
                    <a:ext uri="{FF2B5EF4-FFF2-40B4-BE49-F238E27FC236}">
                      <a16:creationId xmlns:a16="http://schemas.microsoft.com/office/drawing/2014/main" id="{D1B3A487-8E9A-BAFE-DD9A-4F7B70083CA4}"/>
                    </a:ext>
                  </a:extLst>
                </p:cNvPr>
                <p:cNvGrpSpPr/>
                <p:nvPr/>
              </p:nvGrpSpPr>
              <p:grpSpPr>
                <a:xfrm>
                  <a:off x="7130406" y="4943630"/>
                  <a:ext cx="184780" cy="156793"/>
                  <a:chOff x="7130406" y="4943630"/>
                  <a:chExt cx="184780" cy="156793"/>
                </a:xfrm>
                <a:solidFill>
                  <a:srgbClr val="703524"/>
                </a:solidFill>
              </p:grpSpPr>
              <p:sp>
                <p:nvSpPr>
                  <p:cNvPr id="2328" name="Vrije vorm: vorm 2327">
                    <a:extLst>
                      <a:ext uri="{FF2B5EF4-FFF2-40B4-BE49-F238E27FC236}">
                        <a16:creationId xmlns:a16="http://schemas.microsoft.com/office/drawing/2014/main" id="{E1542A42-2B32-97E6-9758-7FF02CEE51A5}"/>
                      </a:ext>
                    </a:extLst>
                  </p:cNvPr>
                  <p:cNvSpPr/>
                  <p:nvPr/>
                </p:nvSpPr>
                <p:spPr>
                  <a:xfrm>
                    <a:off x="7209339" y="4943630"/>
                    <a:ext cx="22683" cy="156486"/>
                  </a:xfrm>
                  <a:custGeom>
                    <a:avLst/>
                    <a:gdLst>
                      <a:gd name="connsiteX0" fmla="*/ 8430 w 22683"/>
                      <a:gd name="connsiteY0" fmla="*/ 156487 h 156486"/>
                      <a:gd name="connsiteX1" fmla="*/ 0 w 22683"/>
                      <a:gd name="connsiteY1" fmla="*/ 155721 h 156486"/>
                      <a:gd name="connsiteX2" fmla="*/ 14254 w 22683"/>
                      <a:gd name="connsiteY2" fmla="*/ 0 h 156486"/>
                      <a:gd name="connsiteX3" fmla="*/ 22683 w 22683"/>
                      <a:gd name="connsiteY3" fmla="*/ 766 h 156486"/>
                      <a:gd name="connsiteX4" fmla="*/ 8430 w 22683"/>
                      <a:gd name="connsiteY4" fmla="*/ 156487 h 15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83" h="156486">
                        <a:moveTo>
                          <a:pt x="8430" y="156487"/>
                        </a:moveTo>
                        <a:lnTo>
                          <a:pt x="0" y="155721"/>
                        </a:lnTo>
                        <a:lnTo>
                          <a:pt x="14254" y="0"/>
                        </a:lnTo>
                        <a:lnTo>
                          <a:pt x="22683" y="766"/>
                        </a:lnTo>
                        <a:lnTo>
                          <a:pt x="8430" y="156487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29" name="Vrije vorm: vorm 2328">
                    <a:extLst>
                      <a:ext uri="{FF2B5EF4-FFF2-40B4-BE49-F238E27FC236}">
                        <a16:creationId xmlns:a16="http://schemas.microsoft.com/office/drawing/2014/main" id="{BF9B09EB-E36D-7439-C46D-12C90C6BCE22}"/>
                      </a:ext>
                    </a:extLst>
                  </p:cNvPr>
                  <p:cNvSpPr/>
                  <p:nvPr/>
                </p:nvSpPr>
                <p:spPr>
                  <a:xfrm rot="-3054600">
                    <a:off x="7184276" y="5032500"/>
                    <a:ext cx="156486" cy="8583"/>
                  </a:xfrm>
                  <a:custGeom>
                    <a:avLst/>
                    <a:gdLst>
                      <a:gd name="connsiteX0" fmla="*/ 0 w 156486"/>
                      <a:gd name="connsiteY0" fmla="*/ 0 h 8583"/>
                      <a:gd name="connsiteX1" fmla="*/ 156486 w 156486"/>
                      <a:gd name="connsiteY1" fmla="*/ 0 h 8583"/>
                      <a:gd name="connsiteX2" fmla="*/ 156486 w 156486"/>
                      <a:gd name="connsiteY2" fmla="*/ 8583 h 8583"/>
                      <a:gd name="connsiteX3" fmla="*/ 0 w 156486"/>
                      <a:gd name="connsiteY3" fmla="*/ 8583 h 8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6486" h="8583">
                        <a:moveTo>
                          <a:pt x="0" y="0"/>
                        </a:moveTo>
                        <a:lnTo>
                          <a:pt x="156486" y="0"/>
                        </a:lnTo>
                        <a:lnTo>
                          <a:pt x="156486" y="8583"/>
                        </a:lnTo>
                        <a:lnTo>
                          <a:pt x="0" y="8583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0" name="Vrije vorm: vorm 2329">
                    <a:extLst>
                      <a:ext uri="{FF2B5EF4-FFF2-40B4-BE49-F238E27FC236}">
                        <a16:creationId xmlns:a16="http://schemas.microsoft.com/office/drawing/2014/main" id="{E1CB9E33-EBFF-78FB-BFBE-60523F5C1D0C}"/>
                      </a:ext>
                    </a:extLst>
                  </p:cNvPr>
                  <p:cNvSpPr/>
                  <p:nvPr/>
                </p:nvSpPr>
                <p:spPr>
                  <a:xfrm>
                    <a:off x="7130406" y="4979648"/>
                    <a:ext cx="89661" cy="120775"/>
                  </a:xfrm>
                  <a:custGeom>
                    <a:avLst/>
                    <a:gdLst>
                      <a:gd name="connsiteX0" fmla="*/ 89662 w 89661"/>
                      <a:gd name="connsiteY0" fmla="*/ 120775 h 120775"/>
                      <a:gd name="connsiteX1" fmla="*/ 78933 w 89661"/>
                      <a:gd name="connsiteY1" fmla="*/ 119703 h 120775"/>
                      <a:gd name="connsiteX2" fmla="*/ 0 w 89661"/>
                      <a:gd name="connsiteY2" fmla="*/ 5824 h 120775"/>
                      <a:gd name="connsiteX3" fmla="*/ 6437 w 89661"/>
                      <a:gd name="connsiteY3" fmla="*/ 0 h 120775"/>
                      <a:gd name="connsiteX4" fmla="*/ 89662 w 89661"/>
                      <a:gd name="connsiteY4" fmla="*/ 120775 h 120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61" h="120775">
                        <a:moveTo>
                          <a:pt x="89662" y="120775"/>
                        </a:moveTo>
                        <a:lnTo>
                          <a:pt x="78933" y="119703"/>
                        </a:lnTo>
                        <a:lnTo>
                          <a:pt x="0" y="5824"/>
                        </a:lnTo>
                        <a:lnTo>
                          <a:pt x="6437" y="0"/>
                        </a:lnTo>
                        <a:lnTo>
                          <a:pt x="89662" y="120775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2331" name="Graphic 1454">
                <a:extLst>
                  <a:ext uri="{FF2B5EF4-FFF2-40B4-BE49-F238E27FC236}">
                    <a16:creationId xmlns:a16="http://schemas.microsoft.com/office/drawing/2014/main" id="{10CC621F-92F6-FDE8-BE6A-2C269FB1A806}"/>
                  </a:ext>
                </a:extLst>
              </p:cNvPr>
              <p:cNvGrpSpPr/>
              <p:nvPr/>
            </p:nvGrpSpPr>
            <p:grpSpPr>
              <a:xfrm>
                <a:off x="6997266" y="5150452"/>
                <a:ext cx="482131" cy="588486"/>
                <a:chOff x="6997266" y="5150452"/>
                <a:chExt cx="482131" cy="588486"/>
              </a:xfrm>
            </p:grpSpPr>
            <p:grpSp>
              <p:nvGrpSpPr>
                <p:cNvPr id="2332" name="Graphic 1454">
                  <a:extLst>
                    <a:ext uri="{FF2B5EF4-FFF2-40B4-BE49-F238E27FC236}">
                      <a16:creationId xmlns:a16="http://schemas.microsoft.com/office/drawing/2014/main" id="{D5226147-04AE-5862-EA15-2A24988C0C1F}"/>
                    </a:ext>
                  </a:extLst>
                </p:cNvPr>
                <p:cNvGrpSpPr/>
                <p:nvPr/>
              </p:nvGrpSpPr>
              <p:grpSpPr>
                <a:xfrm>
                  <a:off x="7003653" y="5166022"/>
                  <a:ext cx="473598" cy="572916"/>
                  <a:chOff x="7003653" y="5166022"/>
                  <a:chExt cx="473598" cy="572916"/>
                </a:xfrm>
              </p:grpSpPr>
              <p:sp>
                <p:nvSpPr>
                  <p:cNvPr id="2333" name="Vrije vorm: vorm 2332">
                    <a:extLst>
                      <a:ext uri="{FF2B5EF4-FFF2-40B4-BE49-F238E27FC236}">
                        <a16:creationId xmlns:a16="http://schemas.microsoft.com/office/drawing/2014/main" id="{3D5F1798-7CA7-6956-1D7A-7D510EE6A517}"/>
                      </a:ext>
                    </a:extLst>
                  </p:cNvPr>
                  <p:cNvSpPr/>
                  <p:nvPr/>
                </p:nvSpPr>
                <p:spPr>
                  <a:xfrm>
                    <a:off x="7031548" y="5372015"/>
                    <a:ext cx="354509" cy="366464"/>
                  </a:xfrm>
                  <a:custGeom>
                    <a:avLst/>
                    <a:gdLst>
                      <a:gd name="connsiteX0" fmla="*/ 12721 w 354509"/>
                      <a:gd name="connsiteY0" fmla="*/ 0 h 366464"/>
                      <a:gd name="connsiteX1" fmla="*/ 0 w 354509"/>
                      <a:gd name="connsiteY1" fmla="*/ 361406 h 366464"/>
                      <a:gd name="connsiteX2" fmla="*/ 339489 w 354509"/>
                      <a:gd name="connsiteY2" fmla="*/ 366464 h 366464"/>
                      <a:gd name="connsiteX3" fmla="*/ 354509 w 354509"/>
                      <a:gd name="connsiteY3" fmla="*/ 5058 h 366464"/>
                      <a:gd name="connsiteX4" fmla="*/ 12721 w 354509"/>
                      <a:gd name="connsiteY4" fmla="*/ 0 h 366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509" h="366464">
                        <a:moveTo>
                          <a:pt x="12721" y="0"/>
                        </a:moveTo>
                        <a:lnTo>
                          <a:pt x="0" y="361406"/>
                        </a:lnTo>
                        <a:lnTo>
                          <a:pt x="339489" y="366464"/>
                        </a:lnTo>
                        <a:lnTo>
                          <a:pt x="354509" y="5058"/>
                        </a:lnTo>
                        <a:lnTo>
                          <a:pt x="12721" y="0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4" name="Vrije vorm: vorm 2333">
                    <a:extLst>
                      <a:ext uri="{FF2B5EF4-FFF2-40B4-BE49-F238E27FC236}">
                        <a16:creationId xmlns:a16="http://schemas.microsoft.com/office/drawing/2014/main" id="{B6E70DF7-133D-225E-E1DA-9C1029E30C44}"/>
                      </a:ext>
                    </a:extLst>
                  </p:cNvPr>
                  <p:cNvSpPr/>
                  <p:nvPr/>
                </p:nvSpPr>
                <p:spPr>
                  <a:xfrm>
                    <a:off x="7043656" y="5376153"/>
                    <a:ext cx="172886" cy="359873"/>
                  </a:xfrm>
                  <a:custGeom>
                    <a:avLst/>
                    <a:gdLst>
                      <a:gd name="connsiteX0" fmla="*/ 0 w 172886"/>
                      <a:gd name="connsiteY0" fmla="*/ 358648 h 359873"/>
                      <a:gd name="connsiteX1" fmla="*/ 13641 w 172886"/>
                      <a:gd name="connsiteY1" fmla="*/ 0 h 359873"/>
                      <a:gd name="connsiteX2" fmla="*/ 172886 w 172886"/>
                      <a:gd name="connsiteY2" fmla="*/ 5518 h 359873"/>
                      <a:gd name="connsiteX3" fmla="*/ 159246 w 172886"/>
                      <a:gd name="connsiteY3" fmla="*/ 359874 h 359873"/>
                      <a:gd name="connsiteX4" fmla="*/ 0 w 172886"/>
                      <a:gd name="connsiteY4" fmla="*/ 358648 h 359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86" h="359873">
                        <a:moveTo>
                          <a:pt x="0" y="358648"/>
                        </a:moveTo>
                        <a:lnTo>
                          <a:pt x="13641" y="0"/>
                        </a:lnTo>
                        <a:lnTo>
                          <a:pt x="172886" y="5518"/>
                        </a:lnTo>
                        <a:lnTo>
                          <a:pt x="159246" y="359874"/>
                        </a:lnTo>
                        <a:lnTo>
                          <a:pt x="0" y="358648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5" name="Vrije vorm: vorm 2334">
                    <a:extLst>
                      <a:ext uri="{FF2B5EF4-FFF2-40B4-BE49-F238E27FC236}">
                        <a16:creationId xmlns:a16="http://schemas.microsoft.com/office/drawing/2014/main" id="{E0B06CBC-0981-0382-C827-10BD94349881}"/>
                      </a:ext>
                    </a:extLst>
                  </p:cNvPr>
                  <p:cNvSpPr/>
                  <p:nvPr/>
                </p:nvSpPr>
                <p:spPr>
                  <a:xfrm>
                    <a:off x="7080134" y="5412324"/>
                    <a:ext cx="101003" cy="288450"/>
                  </a:xfrm>
                  <a:custGeom>
                    <a:avLst/>
                    <a:gdLst>
                      <a:gd name="connsiteX0" fmla="*/ 9962 w 101003"/>
                      <a:gd name="connsiteY0" fmla="*/ 0 h 288450"/>
                      <a:gd name="connsiteX1" fmla="*/ 101004 w 101003"/>
                      <a:gd name="connsiteY1" fmla="*/ 3219 h 288450"/>
                      <a:gd name="connsiteX2" fmla="*/ 89049 w 101003"/>
                      <a:gd name="connsiteY2" fmla="*/ 288451 h 288450"/>
                      <a:gd name="connsiteX3" fmla="*/ 0 w 101003"/>
                      <a:gd name="connsiteY3" fmla="*/ 287684 h 288450"/>
                      <a:gd name="connsiteX4" fmla="*/ 9962 w 101003"/>
                      <a:gd name="connsiteY4" fmla="*/ 0 h 288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003" h="288450">
                        <a:moveTo>
                          <a:pt x="9962" y="0"/>
                        </a:moveTo>
                        <a:lnTo>
                          <a:pt x="101004" y="3219"/>
                        </a:lnTo>
                        <a:lnTo>
                          <a:pt x="89049" y="288451"/>
                        </a:lnTo>
                        <a:lnTo>
                          <a:pt x="0" y="287684"/>
                        </a:lnTo>
                        <a:lnTo>
                          <a:pt x="9962" y="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6" name="Vrije vorm: vorm 2335">
                    <a:extLst>
                      <a:ext uri="{FF2B5EF4-FFF2-40B4-BE49-F238E27FC236}">
                        <a16:creationId xmlns:a16="http://schemas.microsoft.com/office/drawing/2014/main" id="{6FF2F0B7-8A3E-BFF3-C3D8-49FE5144DA0B}"/>
                      </a:ext>
                    </a:extLst>
                  </p:cNvPr>
                  <p:cNvSpPr/>
                  <p:nvPr/>
                </p:nvSpPr>
                <p:spPr>
                  <a:xfrm>
                    <a:off x="7219148" y="5382284"/>
                    <a:ext cx="153574" cy="356655"/>
                  </a:xfrm>
                  <a:custGeom>
                    <a:avLst/>
                    <a:gdLst>
                      <a:gd name="connsiteX0" fmla="*/ 153574 w 153574"/>
                      <a:gd name="connsiteY0" fmla="*/ 4904 h 356655"/>
                      <a:gd name="connsiteX1" fmla="*/ 139627 w 153574"/>
                      <a:gd name="connsiteY1" fmla="*/ 356655 h 356655"/>
                      <a:gd name="connsiteX2" fmla="*/ 0 w 153574"/>
                      <a:gd name="connsiteY2" fmla="*/ 354356 h 356655"/>
                      <a:gd name="connsiteX3" fmla="*/ 13641 w 153574"/>
                      <a:gd name="connsiteY3" fmla="*/ 0 h 356655"/>
                      <a:gd name="connsiteX4" fmla="*/ 153574 w 153574"/>
                      <a:gd name="connsiteY4" fmla="*/ 4904 h 35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74" h="356655">
                        <a:moveTo>
                          <a:pt x="153574" y="4904"/>
                        </a:moveTo>
                        <a:lnTo>
                          <a:pt x="139627" y="356655"/>
                        </a:lnTo>
                        <a:lnTo>
                          <a:pt x="0" y="354356"/>
                        </a:lnTo>
                        <a:lnTo>
                          <a:pt x="13641" y="0"/>
                        </a:lnTo>
                        <a:lnTo>
                          <a:pt x="153574" y="4904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7" name="Vrije vorm: vorm 2336">
                    <a:extLst>
                      <a:ext uri="{FF2B5EF4-FFF2-40B4-BE49-F238E27FC236}">
                        <a16:creationId xmlns:a16="http://schemas.microsoft.com/office/drawing/2014/main" id="{50ECFAD9-33E5-807E-D4D8-AEB0FE69E92A}"/>
                      </a:ext>
                    </a:extLst>
                  </p:cNvPr>
                  <p:cNvSpPr/>
                  <p:nvPr/>
                </p:nvSpPr>
                <p:spPr>
                  <a:xfrm>
                    <a:off x="7255626" y="5418455"/>
                    <a:ext cx="81691" cy="284925"/>
                  </a:xfrm>
                  <a:custGeom>
                    <a:avLst/>
                    <a:gdLst>
                      <a:gd name="connsiteX0" fmla="*/ 9962 w 81691"/>
                      <a:gd name="connsiteY0" fmla="*/ 0 h 284925"/>
                      <a:gd name="connsiteX1" fmla="*/ 81692 w 81691"/>
                      <a:gd name="connsiteY1" fmla="*/ 2452 h 284925"/>
                      <a:gd name="connsiteX2" fmla="*/ 69584 w 81691"/>
                      <a:gd name="connsiteY2" fmla="*/ 284925 h 284925"/>
                      <a:gd name="connsiteX3" fmla="*/ 0 w 81691"/>
                      <a:gd name="connsiteY3" fmla="*/ 283853 h 284925"/>
                      <a:gd name="connsiteX4" fmla="*/ 9962 w 81691"/>
                      <a:gd name="connsiteY4" fmla="*/ 0 h 284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691" h="284925">
                        <a:moveTo>
                          <a:pt x="9962" y="0"/>
                        </a:moveTo>
                        <a:lnTo>
                          <a:pt x="81692" y="2452"/>
                        </a:lnTo>
                        <a:lnTo>
                          <a:pt x="69584" y="284925"/>
                        </a:lnTo>
                        <a:lnTo>
                          <a:pt x="0" y="283853"/>
                        </a:lnTo>
                        <a:lnTo>
                          <a:pt x="9962" y="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8" name="Vrije vorm: vorm 2337">
                    <a:extLst>
                      <a:ext uri="{FF2B5EF4-FFF2-40B4-BE49-F238E27FC236}">
                        <a16:creationId xmlns:a16="http://schemas.microsoft.com/office/drawing/2014/main" id="{5E2DAEFB-0F94-9F24-4F16-B29182492169}"/>
                      </a:ext>
                    </a:extLst>
                  </p:cNvPr>
                  <p:cNvSpPr/>
                  <p:nvPr/>
                </p:nvSpPr>
                <p:spPr>
                  <a:xfrm>
                    <a:off x="7287659" y="5414010"/>
                    <a:ext cx="19618" cy="294734"/>
                  </a:xfrm>
                  <a:custGeom>
                    <a:avLst/>
                    <a:gdLst>
                      <a:gd name="connsiteX0" fmla="*/ 7510 w 19618"/>
                      <a:gd name="connsiteY0" fmla="*/ 0 h 294734"/>
                      <a:gd name="connsiteX1" fmla="*/ 19618 w 19618"/>
                      <a:gd name="connsiteY1" fmla="*/ 307 h 294734"/>
                      <a:gd name="connsiteX2" fmla="*/ 9962 w 19618"/>
                      <a:gd name="connsiteY2" fmla="*/ 294428 h 294734"/>
                      <a:gd name="connsiteX3" fmla="*/ 0 w 19618"/>
                      <a:gd name="connsiteY3" fmla="*/ 294735 h 294734"/>
                      <a:gd name="connsiteX4" fmla="*/ 7510 w 19618"/>
                      <a:gd name="connsiteY4" fmla="*/ 0 h 29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18" h="294734">
                        <a:moveTo>
                          <a:pt x="7510" y="0"/>
                        </a:moveTo>
                        <a:lnTo>
                          <a:pt x="19618" y="307"/>
                        </a:lnTo>
                        <a:lnTo>
                          <a:pt x="9962" y="294428"/>
                        </a:lnTo>
                        <a:lnTo>
                          <a:pt x="0" y="294735"/>
                        </a:lnTo>
                        <a:lnTo>
                          <a:pt x="7510" y="0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39" name="Vrije vorm: vorm 2338">
                    <a:extLst>
                      <a:ext uri="{FF2B5EF4-FFF2-40B4-BE49-F238E27FC236}">
                        <a16:creationId xmlns:a16="http://schemas.microsoft.com/office/drawing/2014/main" id="{F414214F-9BF5-9092-6148-BD734A5AA4DB}"/>
                      </a:ext>
                    </a:extLst>
                  </p:cNvPr>
                  <p:cNvSpPr/>
                  <p:nvPr/>
                </p:nvSpPr>
                <p:spPr>
                  <a:xfrm>
                    <a:off x="7119677" y="5408952"/>
                    <a:ext cx="21763" cy="297800"/>
                  </a:xfrm>
                  <a:custGeom>
                    <a:avLst/>
                    <a:gdLst>
                      <a:gd name="connsiteX0" fmla="*/ 9656 w 21763"/>
                      <a:gd name="connsiteY0" fmla="*/ 0 h 297800"/>
                      <a:gd name="connsiteX1" fmla="*/ 21764 w 21763"/>
                      <a:gd name="connsiteY1" fmla="*/ 153 h 297800"/>
                      <a:gd name="connsiteX2" fmla="*/ 10116 w 21763"/>
                      <a:gd name="connsiteY2" fmla="*/ 297340 h 297800"/>
                      <a:gd name="connsiteX3" fmla="*/ 0 w 21763"/>
                      <a:gd name="connsiteY3" fmla="*/ 297800 h 297800"/>
                      <a:gd name="connsiteX4" fmla="*/ 9656 w 21763"/>
                      <a:gd name="connsiteY4" fmla="*/ 0 h 29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63" h="297800">
                        <a:moveTo>
                          <a:pt x="9656" y="0"/>
                        </a:moveTo>
                        <a:lnTo>
                          <a:pt x="21764" y="153"/>
                        </a:lnTo>
                        <a:lnTo>
                          <a:pt x="10116" y="297340"/>
                        </a:lnTo>
                        <a:lnTo>
                          <a:pt x="0" y="297800"/>
                        </a:lnTo>
                        <a:lnTo>
                          <a:pt x="9656" y="0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0" name="Vrije vorm: vorm 2339">
                    <a:extLst>
                      <a:ext uri="{FF2B5EF4-FFF2-40B4-BE49-F238E27FC236}">
                        <a16:creationId xmlns:a16="http://schemas.microsoft.com/office/drawing/2014/main" id="{A0936351-EBE3-0E79-B680-2777CE9F3378}"/>
                      </a:ext>
                    </a:extLst>
                  </p:cNvPr>
                  <p:cNvSpPr/>
                  <p:nvPr/>
                </p:nvSpPr>
                <p:spPr>
                  <a:xfrm>
                    <a:off x="7072011" y="5487119"/>
                    <a:ext cx="126446" cy="20844"/>
                  </a:xfrm>
                  <a:custGeom>
                    <a:avLst/>
                    <a:gdLst>
                      <a:gd name="connsiteX0" fmla="*/ 126446 w 126446"/>
                      <a:gd name="connsiteY0" fmla="*/ 8277 h 20844"/>
                      <a:gd name="connsiteX1" fmla="*/ 126446 w 126446"/>
                      <a:gd name="connsiteY1" fmla="*/ 20844 h 20844"/>
                      <a:gd name="connsiteX2" fmla="*/ 153 w 126446"/>
                      <a:gd name="connsiteY2" fmla="*/ 10116 h 20844"/>
                      <a:gd name="connsiteX3" fmla="*/ 0 w 126446"/>
                      <a:gd name="connsiteY3" fmla="*/ 0 h 20844"/>
                      <a:gd name="connsiteX4" fmla="*/ 126446 w 126446"/>
                      <a:gd name="connsiteY4" fmla="*/ 8277 h 20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46" h="20844">
                        <a:moveTo>
                          <a:pt x="126446" y="8277"/>
                        </a:moveTo>
                        <a:lnTo>
                          <a:pt x="126446" y="20844"/>
                        </a:lnTo>
                        <a:lnTo>
                          <a:pt x="153" y="10116"/>
                        </a:lnTo>
                        <a:lnTo>
                          <a:pt x="0" y="0"/>
                        </a:lnTo>
                        <a:lnTo>
                          <a:pt x="126446" y="8277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1" name="Vrije vorm: vorm 2340">
                    <a:extLst>
                      <a:ext uri="{FF2B5EF4-FFF2-40B4-BE49-F238E27FC236}">
                        <a16:creationId xmlns:a16="http://schemas.microsoft.com/office/drawing/2014/main" id="{8C942B61-67EC-4323-565D-A8FDC37AE49C}"/>
                      </a:ext>
                    </a:extLst>
                  </p:cNvPr>
                  <p:cNvSpPr/>
                  <p:nvPr/>
                </p:nvSpPr>
                <p:spPr>
                  <a:xfrm>
                    <a:off x="7067873" y="5594254"/>
                    <a:ext cx="127825" cy="20691"/>
                  </a:xfrm>
                  <a:custGeom>
                    <a:avLst/>
                    <a:gdLst>
                      <a:gd name="connsiteX0" fmla="*/ 127826 w 127825"/>
                      <a:gd name="connsiteY0" fmla="*/ 8123 h 20691"/>
                      <a:gd name="connsiteX1" fmla="*/ 127826 w 127825"/>
                      <a:gd name="connsiteY1" fmla="*/ 20691 h 20691"/>
                      <a:gd name="connsiteX2" fmla="*/ 153 w 127825"/>
                      <a:gd name="connsiteY2" fmla="*/ 9962 h 20691"/>
                      <a:gd name="connsiteX3" fmla="*/ 0 w 127825"/>
                      <a:gd name="connsiteY3" fmla="*/ 0 h 20691"/>
                      <a:gd name="connsiteX4" fmla="*/ 127826 w 127825"/>
                      <a:gd name="connsiteY4" fmla="*/ 8123 h 2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825" h="20691">
                        <a:moveTo>
                          <a:pt x="127826" y="8123"/>
                        </a:moveTo>
                        <a:lnTo>
                          <a:pt x="127826" y="20691"/>
                        </a:lnTo>
                        <a:lnTo>
                          <a:pt x="153" y="9962"/>
                        </a:lnTo>
                        <a:lnTo>
                          <a:pt x="0" y="0"/>
                        </a:lnTo>
                        <a:lnTo>
                          <a:pt x="127826" y="8123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2" name="Vrije vorm: vorm 2341">
                    <a:extLst>
                      <a:ext uri="{FF2B5EF4-FFF2-40B4-BE49-F238E27FC236}">
                        <a16:creationId xmlns:a16="http://schemas.microsoft.com/office/drawing/2014/main" id="{48B5AA75-123E-C40B-E521-6B02D258D196}"/>
                      </a:ext>
                    </a:extLst>
                  </p:cNvPr>
                  <p:cNvSpPr/>
                  <p:nvPr/>
                </p:nvSpPr>
                <p:spPr>
                  <a:xfrm>
                    <a:off x="7233402" y="5497235"/>
                    <a:ext cx="126905" cy="20844"/>
                  </a:xfrm>
                  <a:custGeom>
                    <a:avLst/>
                    <a:gdLst>
                      <a:gd name="connsiteX0" fmla="*/ 126753 w 126905"/>
                      <a:gd name="connsiteY0" fmla="*/ 8276 h 20844"/>
                      <a:gd name="connsiteX1" fmla="*/ 126906 w 126905"/>
                      <a:gd name="connsiteY1" fmla="*/ 20844 h 20844"/>
                      <a:gd name="connsiteX2" fmla="*/ 307 w 126905"/>
                      <a:gd name="connsiteY2" fmla="*/ 10116 h 20844"/>
                      <a:gd name="connsiteX3" fmla="*/ 0 w 126905"/>
                      <a:gd name="connsiteY3" fmla="*/ 0 h 20844"/>
                      <a:gd name="connsiteX4" fmla="*/ 126753 w 126905"/>
                      <a:gd name="connsiteY4" fmla="*/ 8276 h 20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905" h="20844">
                        <a:moveTo>
                          <a:pt x="126753" y="8276"/>
                        </a:moveTo>
                        <a:lnTo>
                          <a:pt x="126906" y="20844"/>
                        </a:lnTo>
                        <a:lnTo>
                          <a:pt x="307" y="10116"/>
                        </a:lnTo>
                        <a:lnTo>
                          <a:pt x="0" y="0"/>
                        </a:lnTo>
                        <a:lnTo>
                          <a:pt x="126753" y="8276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43" name="Vrije vorm: vorm 2342">
                    <a:extLst>
                      <a:ext uri="{FF2B5EF4-FFF2-40B4-BE49-F238E27FC236}">
                        <a16:creationId xmlns:a16="http://schemas.microsoft.com/office/drawing/2014/main" id="{0CC3B245-12DA-20E8-BBF3-871BC369959D}"/>
                      </a:ext>
                    </a:extLst>
                  </p:cNvPr>
                  <p:cNvSpPr/>
                  <p:nvPr/>
                </p:nvSpPr>
                <p:spPr>
                  <a:xfrm>
                    <a:off x="7230950" y="5604369"/>
                    <a:ext cx="128132" cy="20691"/>
                  </a:xfrm>
                  <a:custGeom>
                    <a:avLst/>
                    <a:gdLst>
                      <a:gd name="connsiteX0" fmla="*/ 127979 w 128132"/>
                      <a:gd name="connsiteY0" fmla="*/ 8123 h 20691"/>
                      <a:gd name="connsiteX1" fmla="*/ 128132 w 128132"/>
                      <a:gd name="connsiteY1" fmla="*/ 20691 h 20691"/>
                      <a:gd name="connsiteX2" fmla="*/ 307 w 128132"/>
                      <a:gd name="connsiteY2" fmla="*/ 9963 h 20691"/>
                      <a:gd name="connsiteX3" fmla="*/ 0 w 128132"/>
                      <a:gd name="connsiteY3" fmla="*/ 0 h 20691"/>
                      <a:gd name="connsiteX4" fmla="*/ 127979 w 128132"/>
                      <a:gd name="connsiteY4" fmla="*/ 8123 h 2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132" h="20691">
                        <a:moveTo>
                          <a:pt x="127979" y="8123"/>
                        </a:moveTo>
                        <a:lnTo>
                          <a:pt x="128132" y="20691"/>
                        </a:lnTo>
                        <a:lnTo>
                          <a:pt x="307" y="9963"/>
                        </a:lnTo>
                        <a:lnTo>
                          <a:pt x="0" y="0"/>
                        </a:lnTo>
                        <a:lnTo>
                          <a:pt x="127979" y="8123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2344" name="Graphic 1454">
                    <a:extLst>
                      <a:ext uri="{FF2B5EF4-FFF2-40B4-BE49-F238E27FC236}">
                        <a16:creationId xmlns:a16="http://schemas.microsoft.com/office/drawing/2014/main" id="{63599E4E-51EC-FDA3-DBA6-B883BEFF7C01}"/>
                      </a:ext>
                    </a:extLst>
                  </p:cNvPr>
                  <p:cNvGrpSpPr/>
                  <p:nvPr/>
                </p:nvGrpSpPr>
                <p:grpSpPr>
                  <a:xfrm>
                    <a:off x="7003653" y="5166022"/>
                    <a:ext cx="473598" cy="230208"/>
                    <a:chOff x="7003653" y="5166022"/>
                    <a:chExt cx="473598" cy="230208"/>
                  </a:xfrm>
                </p:grpSpPr>
                <p:sp>
                  <p:nvSpPr>
                    <p:cNvPr id="2345" name="Vrije vorm: vorm 2344">
                      <a:extLst>
                        <a:ext uri="{FF2B5EF4-FFF2-40B4-BE49-F238E27FC236}">
                          <a16:creationId xmlns:a16="http://schemas.microsoft.com/office/drawing/2014/main" id="{92F6241A-4728-25BE-EAC4-7BD857B59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653" y="5166022"/>
                      <a:ext cx="288910" cy="162157"/>
                    </a:xfrm>
                    <a:custGeom>
                      <a:avLst/>
                      <a:gdLst>
                        <a:gd name="connsiteX0" fmla="*/ 288910 w 288910"/>
                        <a:gd name="connsiteY0" fmla="*/ 19159 h 162157"/>
                        <a:gd name="connsiteX1" fmla="*/ 287684 w 288910"/>
                        <a:gd name="connsiteY1" fmla="*/ 4751 h 162157"/>
                        <a:gd name="connsiteX2" fmla="*/ 175492 w 288910"/>
                        <a:gd name="connsiteY2" fmla="*/ 0 h 162157"/>
                        <a:gd name="connsiteX3" fmla="*/ 0 w 288910"/>
                        <a:gd name="connsiteY3" fmla="*/ 146524 h 162157"/>
                        <a:gd name="connsiteX4" fmla="*/ 106215 w 288910"/>
                        <a:gd name="connsiteY4" fmla="*/ 162158 h 162157"/>
                        <a:gd name="connsiteX5" fmla="*/ 131504 w 288910"/>
                        <a:gd name="connsiteY5" fmla="*/ 155261 h 162157"/>
                        <a:gd name="connsiteX6" fmla="*/ 288910 w 288910"/>
                        <a:gd name="connsiteY6" fmla="*/ 19159 h 162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8910" h="162157">
                          <a:moveTo>
                            <a:pt x="288910" y="19159"/>
                          </a:moveTo>
                          <a:lnTo>
                            <a:pt x="287684" y="4751"/>
                          </a:lnTo>
                          <a:lnTo>
                            <a:pt x="175492" y="0"/>
                          </a:lnTo>
                          <a:lnTo>
                            <a:pt x="0" y="146524"/>
                          </a:lnTo>
                          <a:lnTo>
                            <a:pt x="106215" y="162158"/>
                          </a:lnTo>
                          <a:lnTo>
                            <a:pt x="131504" y="155261"/>
                          </a:lnTo>
                          <a:lnTo>
                            <a:pt x="288910" y="19159"/>
                          </a:lnTo>
                          <a:close/>
                        </a:path>
                      </a:pathLst>
                    </a:custGeom>
                    <a:solidFill>
                      <a:srgbClr val="564B1B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6" name="Vrije vorm: vorm 2345">
                      <a:extLst>
                        <a:ext uri="{FF2B5EF4-FFF2-40B4-BE49-F238E27FC236}">
                          <a16:creationId xmlns:a16="http://schemas.microsoft.com/office/drawing/2014/main" id="{3E23DC15-42BA-339F-CEE7-6CD7D7C50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653" y="5312547"/>
                      <a:ext cx="112498" cy="70809"/>
                    </a:xfrm>
                    <a:custGeom>
                      <a:avLst/>
                      <a:gdLst>
                        <a:gd name="connsiteX0" fmla="*/ 112499 w 112498"/>
                        <a:gd name="connsiteY0" fmla="*/ 19618 h 70809"/>
                        <a:gd name="connsiteX1" fmla="*/ 97478 w 112498"/>
                        <a:gd name="connsiteY1" fmla="*/ 4751 h 70809"/>
                        <a:gd name="connsiteX2" fmla="*/ 0 w 112498"/>
                        <a:gd name="connsiteY2" fmla="*/ 0 h 70809"/>
                        <a:gd name="connsiteX3" fmla="*/ 2606 w 112498"/>
                        <a:gd name="connsiteY3" fmla="*/ 59774 h 70809"/>
                        <a:gd name="connsiteX4" fmla="*/ 100697 w 112498"/>
                        <a:gd name="connsiteY4" fmla="*/ 70810 h 70809"/>
                        <a:gd name="connsiteX5" fmla="*/ 109740 w 112498"/>
                        <a:gd name="connsiteY5" fmla="*/ 58702 h 70809"/>
                        <a:gd name="connsiteX6" fmla="*/ 112499 w 112498"/>
                        <a:gd name="connsiteY6" fmla="*/ 19618 h 70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2498" h="70809">
                          <a:moveTo>
                            <a:pt x="112499" y="19618"/>
                          </a:moveTo>
                          <a:lnTo>
                            <a:pt x="97478" y="4751"/>
                          </a:lnTo>
                          <a:lnTo>
                            <a:pt x="0" y="0"/>
                          </a:lnTo>
                          <a:lnTo>
                            <a:pt x="2606" y="59774"/>
                          </a:lnTo>
                          <a:lnTo>
                            <a:pt x="100697" y="70810"/>
                          </a:lnTo>
                          <a:lnTo>
                            <a:pt x="109740" y="58702"/>
                          </a:lnTo>
                          <a:lnTo>
                            <a:pt x="112499" y="19618"/>
                          </a:lnTo>
                          <a:close/>
                        </a:path>
                      </a:pathLst>
                    </a:custGeom>
                    <a:solidFill>
                      <a:srgbClr val="EFB746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7" name="Vrije vorm: vorm 2346">
                      <a:extLst>
                        <a:ext uri="{FF2B5EF4-FFF2-40B4-BE49-F238E27FC236}">
                          <a16:creationId xmlns:a16="http://schemas.microsoft.com/office/drawing/2014/main" id="{89F4033D-72F6-2C57-A722-954AC1BB9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1748" y="5206332"/>
                      <a:ext cx="292435" cy="141313"/>
                    </a:xfrm>
                    <a:custGeom>
                      <a:avLst/>
                      <a:gdLst>
                        <a:gd name="connsiteX0" fmla="*/ 145911 w 292435"/>
                        <a:gd name="connsiteY0" fmla="*/ 0 h 141313"/>
                        <a:gd name="connsiteX1" fmla="*/ 292435 w 292435"/>
                        <a:gd name="connsiteY1" fmla="*/ 141313 h 141313"/>
                        <a:gd name="connsiteX2" fmla="*/ 0 w 292435"/>
                        <a:gd name="connsiteY2" fmla="*/ 132270 h 141313"/>
                        <a:gd name="connsiteX3" fmla="*/ 145911 w 292435"/>
                        <a:gd name="connsiteY3" fmla="*/ 0 h 141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2435" h="141313">
                          <a:moveTo>
                            <a:pt x="145911" y="0"/>
                          </a:moveTo>
                          <a:lnTo>
                            <a:pt x="292435" y="141313"/>
                          </a:lnTo>
                          <a:lnTo>
                            <a:pt x="0" y="132270"/>
                          </a:lnTo>
                          <a:lnTo>
                            <a:pt x="145911" y="0"/>
                          </a:lnTo>
                          <a:close/>
                        </a:path>
                      </a:pathLst>
                    </a:custGeom>
                    <a:solidFill>
                      <a:srgbClr val="FFE10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8" name="Vrije vorm: vorm 2347">
                      <a:extLst>
                        <a:ext uri="{FF2B5EF4-FFF2-40B4-BE49-F238E27FC236}">
                          <a16:creationId xmlns:a16="http://schemas.microsoft.com/office/drawing/2014/main" id="{08ACD5D1-6853-139A-0CA6-F2A539DD71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9868" y="5170774"/>
                      <a:ext cx="356041" cy="170434"/>
                    </a:xfrm>
                    <a:custGeom>
                      <a:avLst/>
                      <a:gdLst>
                        <a:gd name="connsiteX0" fmla="*/ 181469 w 356041"/>
                        <a:gd name="connsiteY0" fmla="*/ 0 h 170434"/>
                        <a:gd name="connsiteX1" fmla="*/ 0 w 356041"/>
                        <a:gd name="connsiteY1" fmla="*/ 157406 h 170434"/>
                        <a:gd name="connsiteX2" fmla="*/ 44754 w 356041"/>
                        <a:gd name="connsiteY2" fmla="*/ 160625 h 170434"/>
                        <a:gd name="connsiteX3" fmla="*/ 179017 w 356041"/>
                        <a:gd name="connsiteY3" fmla="*/ 43068 h 170434"/>
                        <a:gd name="connsiteX4" fmla="*/ 307609 w 356041"/>
                        <a:gd name="connsiteY4" fmla="*/ 168442 h 170434"/>
                        <a:gd name="connsiteX5" fmla="*/ 356042 w 356041"/>
                        <a:gd name="connsiteY5" fmla="*/ 170434 h 170434"/>
                        <a:gd name="connsiteX6" fmla="*/ 181469 w 356041"/>
                        <a:gd name="connsiteY6" fmla="*/ 0 h 170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041" h="170434">
                          <a:moveTo>
                            <a:pt x="181469" y="0"/>
                          </a:moveTo>
                          <a:lnTo>
                            <a:pt x="0" y="157406"/>
                          </a:lnTo>
                          <a:lnTo>
                            <a:pt x="44754" y="160625"/>
                          </a:lnTo>
                          <a:lnTo>
                            <a:pt x="179017" y="43068"/>
                          </a:lnTo>
                          <a:lnTo>
                            <a:pt x="307609" y="168442"/>
                          </a:lnTo>
                          <a:lnTo>
                            <a:pt x="356042" y="170434"/>
                          </a:lnTo>
                          <a:lnTo>
                            <a:pt x="181469" y="0"/>
                          </a:lnTo>
                          <a:close/>
                        </a:path>
                      </a:pathLst>
                    </a:custGeom>
                    <a:solidFill>
                      <a:srgbClr val="703524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349" name="Vrije vorm: vorm 2348">
                      <a:extLst>
                        <a:ext uri="{FF2B5EF4-FFF2-40B4-BE49-F238E27FC236}">
                          <a16:creationId xmlns:a16="http://schemas.microsoft.com/office/drawing/2014/main" id="{9BE77DEA-89BF-CC9B-12CF-3FCFFB55F2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1131" y="5317298"/>
                      <a:ext cx="376120" cy="78933"/>
                    </a:xfrm>
                    <a:custGeom>
                      <a:avLst/>
                      <a:gdLst>
                        <a:gd name="connsiteX0" fmla="*/ 376120 w 376120"/>
                        <a:gd name="connsiteY0" fmla="*/ 13488 h 78933"/>
                        <a:gd name="connsiteX1" fmla="*/ 0 w 376120"/>
                        <a:gd name="connsiteY1" fmla="*/ 0 h 78933"/>
                        <a:gd name="connsiteX2" fmla="*/ 3219 w 376120"/>
                        <a:gd name="connsiteY2" fmla="*/ 66059 h 78933"/>
                        <a:gd name="connsiteX3" fmla="*/ 366311 w 376120"/>
                        <a:gd name="connsiteY3" fmla="*/ 78933 h 78933"/>
                        <a:gd name="connsiteX4" fmla="*/ 376120 w 376120"/>
                        <a:gd name="connsiteY4" fmla="*/ 13488 h 7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120" h="78933">
                          <a:moveTo>
                            <a:pt x="376120" y="13488"/>
                          </a:moveTo>
                          <a:lnTo>
                            <a:pt x="0" y="0"/>
                          </a:lnTo>
                          <a:lnTo>
                            <a:pt x="3219" y="66059"/>
                          </a:lnTo>
                          <a:lnTo>
                            <a:pt x="366311" y="78933"/>
                          </a:lnTo>
                          <a:lnTo>
                            <a:pt x="376120" y="13488"/>
                          </a:lnTo>
                          <a:close/>
                        </a:path>
                      </a:pathLst>
                    </a:custGeom>
                    <a:solidFill>
                      <a:srgbClr val="FACF6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2350" name="Vrije vorm: vorm 2349">
                  <a:extLst>
                    <a:ext uri="{FF2B5EF4-FFF2-40B4-BE49-F238E27FC236}">
                      <a16:creationId xmlns:a16="http://schemas.microsoft.com/office/drawing/2014/main" id="{13C36DD7-8764-CE88-8FCB-A2211485D7C5}"/>
                    </a:ext>
                  </a:extLst>
                </p:cNvPr>
                <p:cNvSpPr/>
                <p:nvPr/>
              </p:nvSpPr>
              <p:spPr>
                <a:xfrm>
                  <a:off x="6997266" y="5150452"/>
                  <a:ext cx="482131" cy="186004"/>
                </a:xfrm>
                <a:custGeom>
                  <a:avLst/>
                  <a:gdLst>
                    <a:gd name="connsiteX0" fmla="*/ 482131 w 482131"/>
                    <a:gd name="connsiteY0" fmla="*/ 186004 h 186004"/>
                    <a:gd name="connsiteX1" fmla="*/ 459754 w 482131"/>
                    <a:gd name="connsiteY1" fmla="*/ 184012 h 186004"/>
                    <a:gd name="connsiteX2" fmla="*/ 311084 w 482131"/>
                    <a:gd name="connsiteY2" fmla="*/ 37334 h 186004"/>
                    <a:gd name="connsiteX3" fmla="*/ 285795 w 482131"/>
                    <a:gd name="connsiteY3" fmla="*/ 35188 h 186004"/>
                    <a:gd name="connsiteX4" fmla="*/ 131607 w 482131"/>
                    <a:gd name="connsiteY4" fmla="*/ 170677 h 186004"/>
                    <a:gd name="connsiteX5" fmla="*/ 103559 w 482131"/>
                    <a:gd name="connsiteY5" fmla="*/ 171444 h 186004"/>
                    <a:gd name="connsiteX6" fmla="*/ 2402 w 482131"/>
                    <a:gd name="connsiteY6" fmla="*/ 165006 h 186004"/>
                    <a:gd name="connsiteX7" fmla="*/ 7153 w 482131"/>
                    <a:gd name="connsiteY7" fmla="*/ 147534 h 186004"/>
                    <a:gd name="connsiteX8" fmla="*/ 168085 w 482131"/>
                    <a:gd name="connsiteY8" fmla="*/ 5607 h 186004"/>
                    <a:gd name="connsiteX9" fmla="*/ 202877 w 482131"/>
                    <a:gd name="connsiteY9" fmla="*/ 90 h 186004"/>
                    <a:gd name="connsiteX10" fmla="*/ 295298 w 482131"/>
                    <a:gd name="connsiteY10" fmla="*/ 8060 h 186004"/>
                    <a:gd name="connsiteX11" fmla="*/ 324725 w 482131"/>
                    <a:gd name="connsiteY11" fmla="*/ 23233 h 186004"/>
                    <a:gd name="connsiteX12" fmla="*/ 482131 w 482131"/>
                    <a:gd name="connsiteY12" fmla="*/ 186004 h 18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2131" h="186004">
                      <a:moveTo>
                        <a:pt x="482131" y="186004"/>
                      </a:moveTo>
                      <a:lnTo>
                        <a:pt x="459754" y="184012"/>
                      </a:lnTo>
                      <a:lnTo>
                        <a:pt x="311084" y="37334"/>
                      </a:lnTo>
                      <a:cubicBezTo>
                        <a:pt x="311084" y="37334"/>
                        <a:pt x="302348" y="21088"/>
                        <a:pt x="285795" y="35188"/>
                      </a:cubicBezTo>
                      <a:lnTo>
                        <a:pt x="131607" y="170677"/>
                      </a:lnTo>
                      <a:lnTo>
                        <a:pt x="103559" y="171444"/>
                      </a:lnTo>
                      <a:lnTo>
                        <a:pt x="2402" y="165006"/>
                      </a:lnTo>
                      <a:cubicBezTo>
                        <a:pt x="2402" y="165006"/>
                        <a:pt x="-5414" y="157956"/>
                        <a:pt x="7153" y="147534"/>
                      </a:cubicBezTo>
                      <a:lnTo>
                        <a:pt x="168085" y="5607"/>
                      </a:lnTo>
                      <a:cubicBezTo>
                        <a:pt x="168085" y="5607"/>
                        <a:pt x="181419" y="-830"/>
                        <a:pt x="202877" y="90"/>
                      </a:cubicBezTo>
                      <a:lnTo>
                        <a:pt x="295298" y="8060"/>
                      </a:lnTo>
                      <a:cubicBezTo>
                        <a:pt x="295298" y="8060"/>
                        <a:pt x="306639" y="6680"/>
                        <a:pt x="324725" y="23233"/>
                      </a:cubicBezTo>
                      <a:lnTo>
                        <a:pt x="482131" y="1860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2351" name="Graphic 1454">
                <a:extLst>
                  <a:ext uri="{FF2B5EF4-FFF2-40B4-BE49-F238E27FC236}">
                    <a16:creationId xmlns:a16="http://schemas.microsoft.com/office/drawing/2014/main" id="{BCEEF47D-69B2-88C0-9084-CF84AF56A86D}"/>
                  </a:ext>
                </a:extLst>
              </p:cNvPr>
              <p:cNvGrpSpPr/>
              <p:nvPr/>
            </p:nvGrpSpPr>
            <p:grpSpPr>
              <a:xfrm>
                <a:off x="5324754" y="5351170"/>
                <a:ext cx="1413438" cy="279407"/>
                <a:chOff x="5324754" y="5351170"/>
                <a:chExt cx="1413438" cy="279407"/>
              </a:xfrm>
            </p:grpSpPr>
            <p:grpSp>
              <p:nvGrpSpPr>
                <p:cNvPr id="2352" name="Graphic 1454">
                  <a:extLst>
                    <a:ext uri="{FF2B5EF4-FFF2-40B4-BE49-F238E27FC236}">
                      <a16:creationId xmlns:a16="http://schemas.microsoft.com/office/drawing/2014/main" id="{6CB1D271-3625-F6A4-F7CF-0EE9C9A1793C}"/>
                    </a:ext>
                  </a:extLst>
                </p:cNvPr>
                <p:cNvGrpSpPr/>
                <p:nvPr/>
              </p:nvGrpSpPr>
              <p:grpSpPr>
                <a:xfrm>
                  <a:off x="6005418" y="5367110"/>
                  <a:ext cx="164303" cy="240017"/>
                  <a:chOff x="6005418" y="5367110"/>
                  <a:chExt cx="164303" cy="240017"/>
                </a:xfrm>
              </p:grpSpPr>
              <p:sp>
                <p:nvSpPr>
                  <p:cNvPr id="2353" name="Vrije vorm: vorm 2352">
                    <a:extLst>
                      <a:ext uri="{FF2B5EF4-FFF2-40B4-BE49-F238E27FC236}">
                        <a16:creationId xmlns:a16="http://schemas.microsoft.com/office/drawing/2014/main" id="{F0554C13-738E-BD52-15B7-95E4BC88A8AB}"/>
                      </a:ext>
                    </a:extLst>
                  </p:cNvPr>
                  <p:cNvSpPr/>
                  <p:nvPr/>
                </p:nvSpPr>
                <p:spPr>
                  <a:xfrm rot="-5234400">
                    <a:off x="5977095" y="5416565"/>
                    <a:ext cx="218407" cy="142232"/>
                  </a:xfrm>
                  <a:custGeom>
                    <a:avLst/>
                    <a:gdLst>
                      <a:gd name="connsiteX0" fmla="*/ 0 w 218407"/>
                      <a:gd name="connsiteY0" fmla="*/ 0 h 142232"/>
                      <a:gd name="connsiteX1" fmla="*/ 218407 w 218407"/>
                      <a:gd name="connsiteY1" fmla="*/ 0 h 142232"/>
                      <a:gd name="connsiteX2" fmla="*/ 218407 w 218407"/>
                      <a:gd name="connsiteY2" fmla="*/ 142233 h 142232"/>
                      <a:gd name="connsiteX3" fmla="*/ 0 w 218407"/>
                      <a:gd name="connsiteY3" fmla="*/ 142233 h 142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407" h="142232">
                        <a:moveTo>
                          <a:pt x="0" y="0"/>
                        </a:moveTo>
                        <a:lnTo>
                          <a:pt x="218407" y="0"/>
                        </a:lnTo>
                        <a:lnTo>
                          <a:pt x="218407" y="142233"/>
                        </a:lnTo>
                        <a:lnTo>
                          <a:pt x="0" y="142233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54" name="Vrije vorm: vorm 2353">
                    <a:extLst>
                      <a:ext uri="{FF2B5EF4-FFF2-40B4-BE49-F238E27FC236}">
                        <a16:creationId xmlns:a16="http://schemas.microsoft.com/office/drawing/2014/main" id="{DBA67B2E-1C02-2AB5-9184-D76B928D1B54}"/>
                      </a:ext>
                    </a:extLst>
                  </p:cNvPr>
                  <p:cNvSpPr/>
                  <p:nvPr/>
                </p:nvSpPr>
                <p:spPr>
                  <a:xfrm>
                    <a:off x="6005418" y="5367110"/>
                    <a:ext cx="164303" cy="240017"/>
                  </a:xfrm>
                  <a:custGeom>
                    <a:avLst/>
                    <a:gdLst>
                      <a:gd name="connsiteX0" fmla="*/ 164150 w 164303"/>
                      <a:gd name="connsiteY0" fmla="*/ 4751 h 240017"/>
                      <a:gd name="connsiteX1" fmla="*/ 7663 w 164303"/>
                      <a:gd name="connsiteY1" fmla="*/ 0 h 240017"/>
                      <a:gd name="connsiteX2" fmla="*/ 0 w 164303"/>
                      <a:gd name="connsiteY2" fmla="*/ 237412 h 240017"/>
                      <a:gd name="connsiteX3" fmla="*/ 155414 w 164303"/>
                      <a:gd name="connsiteY3" fmla="*/ 240018 h 240017"/>
                      <a:gd name="connsiteX4" fmla="*/ 164303 w 164303"/>
                      <a:gd name="connsiteY4" fmla="*/ 4751 h 240017"/>
                      <a:gd name="connsiteX5" fmla="*/ 143612 w 164303"/>
                      <a:gd name="connsiteY5" fmla="*/ 147597 h 240017"/>
                      <a:gd name="connsiteX6" fmla="*/ 88129 w 164303"/>
                      <a:gd name="connsiteY6" fmla="*/ 146524 h 240017"/>
                      <a:gd name="connsiteX7" fmla="*/ 89968 w 164303"/>
                      <a:gd name="connsiteY7" fmla="*/ 84144 h 240017"/>
                      <a:gd name="connsiteX8" fmla="*/ 145298 w 164303"/>
                      <a:gd name="connsiteY8" fmla="*/ 85217 h 240017"/>
                      <a:gd name="connsiteX9" fmla="*/ 143766 w 164303"/>
                      <a:gd name="connsiteY9" fmla="*/ 147444 h 240017"/>
                      <a:gd name="connsiteX10" fmla="*/ 146984 w 164303"/>
                      <a:gd name="connsiteY10" fmla="*/ 20691 h 240017"/>
                      <a:gd name="connsiteX11" fmla="*/ 145605 w 164303"/>
                      <a:gd name="connsiteY11" fmla="*/ 70657 h 240017"/>
                      <a:gd name="connsiteX12" fmla="*/ 90428 w 164303"/>
                      <a:gd name="connsiteY12" fmla="*/ 69584 h 240017"/>
                      <a:gd name="connsiteX13" fmla="*/ 91961 w 164303"/>
                      <a:gd name="connsiteY13" fmla="*/ 19005 h 240017"/>
                      <a:gd name="connsiteX14" fmla="*/ 146984 w 164303"/>
                      <a:gd name="connsiteY14" fmla="*/ 20844 h 240017"/>
                      <a:gd name="connsiteX15" fmla="*/ 73569 w 164303"/>
                      <a:gd name="connsiteY15" fmla="*/ 146218 h 240017"/>
                      <a:gd name="connsiteX16" fmla="*/ 17166 w 164303"/>
                      <a:gd name="connsiteY16" fmla="*/ 145145 h 240017"/>
                      <a:gd name="connsiteX17" fmla="*/ 19465 w 164303"/>
                      <a:gd name="connsiteY17" fmla="*/ 82765 h 240017"/>
                      <a:gd name="connsiteX18" fmla="*/ 75561 w 164303"/>
                      <a:gd name="connsiteY18" fmla="*/ 83838 h 240017"/>
                      <a:gd name="connsiteX19" fmla="*/ 73722 w 164303"/>
                      <a:gd name="connsiteY19" fmla="*/ 146218 h 240017"/>
                      <a:gd name="connsiteX20" fmla="*/ 77247 w 164303"/>
                      <a:gd name="connsiteY20" fmla="*/ 18546 h 240017"/>
                      <a:gd name="connsiteX21" fmla="*/ 75714 w 164303"/>
                      <a:gd name="connsiteY21" fmla="*/ 69430 h 240017"/>
                      <a:gd name="connsiteX22" fmla="*/ 19772 w 164303"/>
                      <a:gd name="connsiteY22" fmla="*/ 68358 h 240017"/>
                      <a:gd name="connsiteX23" fmla="*/ 21611 w 164303"/>
                      <a:gd name="connsiteY23" fmla="*/ 16706 h 240017"/>
                      <a:gd name="connsiteX24" fmla="*/ 77247 w 164303"/>
                      <a:gd name="connsiteY24" fmla="*/ 18546 h 240017"/>
                      <a:gd name="connsiteX25" fmla="*/ 14254 w 164303"/>
                      <a:gd name="connsiteY25" fmla="*/ 222392 h 240017"/>
                      <a:gd name="connsiteX26" fmla="*/ 16553 w 164303"/>
                      <a:gd name="connsiteY26" fmla="*/ 159705 h 240017"/>
                      <a:gd name="connsiteX27" fmla="*/ 73109 w 164303"/>
                      <a:gd name="connsiteY27" fmla="*/ 160778 h 240017"/>
                      <a:gd name="connsiteX28" fmla="*/ 71270 w 164303"/>
                      <a:gd name="connsiteY28" fmla="*/ 223772 h 240017"/>
                      <a:gd name="connsiteX29" fmla="*/ 14254 w 164303"/>
                      <a:gd name="connsiteY29" fmla="*/ 222392 h 240017"/>
                      <a:gd name="connsiteX30" fmla="*/ 85677 w 164303"/>
                      <a:gd name="connsiteY30" fmla="*/ 224078 h 240017"/>
                      <a:gd name="connsiteX31" fmla="*/ 87516 w 164303"/>
                      <a:gd name="connsiteY31" fmla="*/ 161085 h 240017"/>
                      <a:gd name="connsiteX32" fmla="*/ 142999 w 164303"/>
                      <a:gd name="connsiteY32" fmla="*/ 162311 h 240017"/>
                      <a:gd name="connsiteX33" fmla="*/ 141313 w 164303"/>
                      <a:gd name="connsiteY33" fmla="*/ 225611 h 240017"/>
                      <a:gd name="connsiteX34" fmla="*/ 85524 w 164303"/>
                      <a:gd name="connsiteY34" fmla="*/ 224231 h 240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64303" h="240017">
                        <a:moveTo>
                          <a:pt x="164150" y="4751"/>
                        </a:moveTo>
                        <a:lnTo>
                          <a:pt x="7663" y="0"/>
                        </a:lnTo>
                        <a:lnTo>
                          <a:pt x="0" y="237412"/>
                        </a:lnTo>
                        <a:lnTo>
                          <a:pt x="155414" y="240018"/>
                        </a:lnTo>
                        <a:lnTo>
                          <a:pt x="164303" y="4751"/>
                        </a:lnTo>
                        <a:close/>
                        <a:moveTo>
                          <a:pt x="143612" y="147597"/>
                        </a:moveTo>
                        <a:lnTo>
                          <a:pt x="88129" y="146524"/>
                        </a:lnTo>
                        <a:lnTo>
                          <a:pt x="89968" y="84144"/>
                        </a:lnTo>
                        <a:lnTo>
                          <a:pt x="145298" y="85217"/>
                        </a:lnTo>
                        <a:lnTo>
                          <a:pt x="143766" y="147444"/>
                        </a:lnTo>
                        <a:close/>
                        <a:moveTo>
                          <a:pt x="146984" y="20691"/>
                        </a:moveTo>
                        <a:lnTo>
                          <a:pt x="145605" y="70657"/>
                        </a:lnTo>
                        <a:lnTo>
                          <a:pt x="90428" y="69584"/>
                        </a:lnTo>
                        <a:lnTo>
                          <a:pt x="91961" y="19005"/>
                        </a:lnTo>
                        <a:lnTo>
                          <a:pt x="146984" y="20844"/>
                        </a:lnTo>
                        <a:close/>
                        <a:moveTo>
                          <a:pt x="73569" y="146218"/>
                        </a:moveTo>
                        <a:lnTo>
                          <a:pt x="17166" y="145145"/>
                        </a:lnTo>
                        <a:lnTo>
                          <a:pt x="19465" y="82765"/>
                        </a:lnTo>
                        <a:lnTo>
                          <a:pt x="75561" y="83838"/>
                        </a:lnTo>
                        <a:lnTo>
                          <a:pt x="73722" y="146218"/>
                        </a:lnTo>
                        <a:close/>
                        <a:moveTo>
                          <a:pt x="77247" y="18546"/>
                        </a:moveTo>
                        <a:lnTo>
                          <a:pt x="75714" y="69430"/>
                        </a:lnTo>
                        <a:lnTo>
                          <a:pt x="19772" y="68358"/>
                        </a:lnTo>
                        <a:lnTo>
                          <a:pt x="21611" y="16706"/>
                        </a:lnTo>
                        <a:lnTo>
                          <a:pt x="77247" y="18546"/>
                        </a:lnTo>
                        <a:close/>
                        <a:moveTo>
                          <a:pt x="14254" y="222392"/>
                        </a:moveTo>
                        <a:lnTo>
                          <a:pt x="16553" y="159705"/>
                        </a:lnTo>
                        <a:lnTo>
                          <a:pt x="73109" y="160778"/>
                        </a:lnTo>
                        <a:lnTo>
                          <a:pt x="71270" y="223772"/>
                        </a:lnTo>
                        <a:lnTo>
                          <a:pt x="14254" y="222392"/>
                        </a:lnTo>
                        <a:close/>
                        <a:moveTo>
                          <a:pt x="85677" y="224078"/>
                        </a:moveTo>
                        <a:lnTo>
                          <a:pt x="87516" y="161085"/>
                        </a:lnTo>
                        <a:lnTo>
                          <a:pt x="142999" y="162311"/>
                        </a:lnTo>
                        <a:lnTo>
                          <a:pt x="141313" y="225611"/>
                        </a:lnTo>
                        <a:lnTo>
                          <a:pt x="85524" y="224231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55" name="Graphic 1454">
                  <a:extLst>
                    <a:ext uri="{FF2B5EF4-FFF2-40B4-BE49-F238E27FC236}">
                      <a16:creationId xmlns:a16="http://schemas.microsoft.com/office/drawing/2014/main" id="{CF95B144-49E1-0DD4-6176-636213C5797E}"/>
                    </a:ext>
                  </a:extLst>
                </p:cNvPr>
                <p:cNvGrpSpPr/>
                <p:nvPr/>
              </p:nvGrpSpPr>
              <p:grpSpPr>
                <a:xfrm>
                  <a:off x="6255858" y="5369716"/>
                  <a:ext cx="167982" cy="242316"/>
                  <a:chOff x="6255858" y="5369716"/>
                  <a:chExt cx="167982" cy="242316"/>
                </a:xfrm>
              </p:grpSpPr>
              <p:sp>
                <p:nvSpPr>
                  <p:cNvPr id="2356" name="Vrije vorm: vorm 2355">
                    <a:extLst>
                      <a:ext uri="{FF2B5EF4-FFF2-40B4-BE49-F238E27FC236}">
                        <a16:creationId xmlns:a16="http://schemas.microsoft.com/office/drawing/2014/main" id="{19FA0F7E-8246-0C9B-3029-A35C81540D3E}"/>
                      </a:ext>
                    </a:extLst>
                  </p:cNvPr>
                  <p:cNvSpPr/>
                  <p:nvPr/>
                </p:nvSpPr>
                <p:spPr>
                  <a:xfrm rot="-5178600">
                    <a:off x="6230132" y="5420595"/>
                    <a:ext cx="218407" cy="142232"/>
                  </a:xfrm>
                  <a:custGeom>
                    <a:avLst/>
                    <a:gdLst>
                      <a:gd name="connsiteX0" fmla="*/ 0 w 218407"/>
                      <a:gd name="connsiteY0" fmla="*/ 0 h 142232"/>
                      <a:gd name="connsiteX1" fmla="*/ 218407 w 218407"/>
                      <a:gd name="connsiteY1" fmla="*/ 0 h 142232"/>
                      <a:gd name="connsiteX2" fmla="*/ 218407 w 218407"/>
                      <a:gd name="connsiteY2" fmla="*/ 142233 h 142232"/>
                      <a:gd name="connsiteX3" fmla="*/ 0 w 218407"/>
                      <a:gd name="connsiteY3" fmla="*/ 142233 h 142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407" h="142232">
                        <a:moveTo>
                          <a:pt x="0" y="0"/>
                        </a:moveTo>
                        <a:lnTo>
                          <a:pt x="218407" y="0"/>
                        </a:lnTo>
                        <a:lnTo>
                          <a:pt x="218407" y="142233"/>
                        </a:lnTo>
                        <a:lnTo>
                          <a:pt x="0" y="142233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57" name="Vrije vorm: vorm 2356">
                    <a:extLst>
                      <a:ext uri="{FF2B5EF4-FFF2-40B4-BE49-F238E27FC236}">
                        <a16:creationId xmlns:a16="http://schemas.microsoft.com/office/drawing/2014/main" id="{A0C196D0-026A-BD8A-4570-CD8A3DD1DB33}"/>
                      </a:ext>
                    </a:extLst>
                  </p:cNvPr>
                  <p:cNvSpPr/>
                  <p:nvPr/>
                </p:nvSpPr>
                <p:spPr>
                  <a:xfrm>
                    <a:off x="6255858" y="5369716"/>
                    <a:ext cx="167982" cy="242316"/>
                  </a:xfrm>
                  <a:custGeom>
                    <a:avLst/>
                    <a:gdLst>
                      <a:gd name="connsiteX0" fmla="*/ 167982 w 167982"/>
                      <a:gd name="connsiteY0" fmla="*/ 7204 h 242316"/>
                      <a:gd name="connsiteX1" fmla="*/ 11495 w 167982"/>
                      <a:gd name="connsiteY1" fmla="*/ 0 h 242316"/>
                      <a:gd name="connsiteX2" fmla="*/ 0 w 167982"/>
                      <a:gd name="connsiteY2" fmla="*/ 237259 h 242316"/>
                      <a:gd name="connsiteX3" fmla="*/ 155261 w 167982"/>
                      <a:gd name="connsiteY3" fmla="*/ 242317 h 242316"/>
                      <a:gd name="connsiteX4" fmla="*/ 167829 w 167982"/>
                      <a:gd name="connsiteY4" fmla="*/ 7204 h 242316"/>
                      <a:gd name="connsiteX5" fmla="*/ 145145 w 167982"/>
                      <a:gd name="connsiteY5" fmla="*/ 149590 h 242316"/>
                      <a:gd name="connsiteX6" fmla="*/ 89662 w 167982"/>
                      <a:gd name="connsiteY6" fmla="*/ 147597 h 242316"/>
                      <a:gd name="connsiteX7" fmla="*/ 92421 w 167982"/>
                      <a:gd name="connsiteY7" fmla="*/ 85370 h 242316"/>
                      <a:gd name="connsiteX8" fmla="*/ 147597 w 167982"/>
                      <a:gd name="connsiteY8" fmla="*/ 87363 h 242316"/>
                      <a:gd name="connsiteX9" fmla="*/ 144992 w 167982"/>
                      <a:gd name="connsiteY9" fmla="*/ 149590 h 242316"/>
                      <a:gd name="connsiteX10" fmla="*/ 150509 w 167982"/>
                      <a:gd name="connsiteY10" fmla="*/ 22684 h 242316"/>
                      <a:gd name="connsiteX11" fmla="*/ 148363 w 167982"/>
                      <a:gd name="connsiteY11" fmla="*/ 72649 h 242316"/>
                      <a:gd name="connsiteX12" fmla="*/ 93187 w 167982"/>
                      <a:gd name="connsiteY12" fmla="*/ 70657 h 242316"/>
                      <a:gd name="connsiteX13" fmla="*/ 95486 w 167982"/>
                      <a:gd name="connsiteY13" fmla="*/ 19925 h 242316"/>
                      <a:gd name="connsiteX14" fmla="*/ 150509 w 167982"/>
                      <a:gd name="connsiteY14" fmla="*/ 22530 h 242316"/>
                      <a:gd name="connsiteX15" fmla="*/ 75101 w 167982"/>
                      <a:gd name="connsiteY15" fmla="*/ 146984 h 242316"/>
                      <a:gd name="connsiteX16" fmla="*/ 18699 w 167982"/>
                      <a:gd name="connsiteY16" fmla="*/ 144839 h 242316"/>
                      <a:gd name="connsiteX17" fmla="*/ 21917 w 167982"/>
                      <a:gd name="connsiteY17" fmla="*/ 82612 h 242316"/>
                      <a:gd name="connsiteX18" fmla="*/ 78013 w 167982"/>
                      <a:gd name="connsiteY18" fmla="*/ 84604 h 242316"/>
                      <a:gd name="connsiteX19" fmla="*/ 75101 w 167982"/>
                      <a:gd name="connsiteY19" fmla="*/ 146984 h 242316"/>
                      <a:gd name="connsiteX20" fmla="*/ 80926 w 167982"/>
                      <a:gd name="connsiteY20" fmla="*/ 19312 h 242316"/>
                      <a:gd name="connsiteX21" fmla="*/ 78627 w 167982"/>
                      <a:gd name="connsiteY21" fmla="*/ 70197 h 242316"/>
                      <a:gd name="connsiteX22" fmla="*/ 22837 w 167982"/>
                      <a:gd name="connsiteY22" fmla="*/ 68205 h 242316"/>
                      <a:gd name="connsiteX23" fmla="*/ 25443 w 167982"/>
                      <a:gd name="connsiteY23" fmla="*/ 16706 h 242316"/>
                      <a:gd name="connsiteX24" fmla="*/ 80926 w 167982"/>
                      <a:gd name="connsiteY24" fmla="*/ 19465 h 242316"/>
                      <a:gd name="connsiteX25" fmla="*/ 14561 w 167982"/>
                      <a:gd name="connsiteY25" fmla="*/ 222086 h 242316"/>
                      <a:gd name="connsiteX26" fmla="*/ 17779 w 167982"/>
                      <a:gd name="connsiteY26" fmla="*/ 159552 h 242316"/>
                      <a:gd name="connsiteX27" fmla="*/ 74182 w 167982"/>
                      <a:gd name="connsiteY27" fmla="*/ 161545 h 242316"/>
                      <a:gd name="connsiteX28" fmla="*/ 71423 w 167982"/>
                      <a:gd name="connsiteY28" fmla="*/ 224538 h 242316"/>
                      <a:gd name="connsiteX29" fmla="*/ 14561 w 167982"/>
                      <a:gd name="connsiteY29" fmla="*/ 222239 h 242316"/>
                      <a:gd name="connsiteX30" fmla="*/ 85984 w 167982"/>
                      <a:gd name="connsiteY30" fmla="*/ 224998 h 242316"/>
                      <a:gd name="connsiteX31" fmla="*/ 88896 w 167982"/>
                      <a:gd name="connsiteY31" fmla="*/ 162005 h 242316"/>
                      <a:gd name="connsiteX32" fmla="*/ 144379 w 167982"/>
                      <a:gd name="connsiteY32" fmla="*/ 164150 h 242316"/>
                      <a:gd name="connsiteX33" fmla="*/ 141620 w 167982"/>
                      <a:gd name="connsiteY33" fmla="*/ 227450 h 242316"/>
                      <a:gd name="connsiteX34" fmla="*/ 85984 w 167982"/>
                      <a:gd name="connsiteY34" fmla="*/ 225151 h 24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67982" h="242316">
                        <a:moveTo>
                          <a:pt x="167982" y="7204"/>
                        </a:moveTo>
                        <a:lnTo>
                          <a:pt x="11495" y="0"/>
                        </a:lnTo>
                        <a:lnTo>
                          <a:pt x="0" y="237259"/>
                        </a:lnTo>
                        <a:lnTo>
                          <a:pt x="155261" y="242317"/>
                        </a:lnTo>
                        <a:lnTo>
                          <a:pt x="167829" y="7204"/>
                        </a:lnTo>
                        <a:close/>
                        <a:moveTo>
                          <a:pt x="145145" y="149590"/>
                        </a:moveTo>
                        <a:lnTo>
                          <a:pt x="89662" y="147597"/>
                        </a:lnTo>
                        <a:lnTo>
                          <a:pt x="92421" y="85370"/>
                        </a:lnTo>
                        <a:lnTo>
                          <a:pt x="147597" y="87363"/>
                        </a:lnTo>
                        <a:lnTo>
                          <a:pt x="144992" y="149590"/>
                        </a:lnTo>
                        <a:close/>
                        <a:moveTo>
                          <a:pt x="150509" y="22684"/>
                        </a:moveTo>
                        <a:lnTo>
                          <a:pt x="148363" y="72649"/>
                        </a:lnTo>
                        <a:lnTo>
                          <a:pt x="93187" y="70657"/>
                        </a:lnTo>
                        <a:lnTo>
                          <a:pt x="95486" y="19925"/>
                        </a:lnTo>
                        <a:lnTo>
                          <a:pt x="150509" y="22530"/>
                        </a:lnTo>
                        <a:close/>
                        <a:moveTo>
                          <a:pt x="75101" y="146984"/>
                        </a:moveTo>
                        <a:lnTo>
                          <a:pt x="18699" y="144839"/>
                        </a:lnTo>
                        <a:lnTo>
                          <a:pt x="21917" y="82612"/>
                        </a:lnTo>
                        <a:lnTo>
                          <a:pt x="78013" y="84604"/>
                        </a:lnTo>
                        <a:lnTo>
                          <a:pt x="75101" y="146984"/>
                        </a:lnTo>
                        <a:close/>
                        <a:moveTo>
                          <a:pt x="80926" y="19312"/>
                        </a:moveTo>
                        <a:lnTo>
                          <a:pt x="78627" y="70197"/>
                        </a:lnTo>
                        <a:lnTo>
                          <a:pt x="22837" y="68205"/>
                        </a:lnTo>
                        <a:lnTo>
                          <a:pt x="25443" y="16706"/>
                        </a:lnTo>
                        <a:lnTo>
                          <a:pt x="80926" y="19465"/>
                        </a:lnTo>
                        <a:close/>
                        <a:moveTo>
                          <a:pt x="14561" y="222086"/>
                        </a:moveTo>
                        <a:lnTo>
                          <a:pt x="17779" y="159552"/>
                        </a:lnTo>
                        <a:lnTo>
                          <a:pt x="74182" y="161545"/>
                        </a:lnTo>
                        <a:lnTo>
                          <a:pt x="71423" y="224538"/>
                        </a:lnTo>
                        <a:lnTo>
                          <a:pt x="14561" y="222239"/>
                        </a:lnTo>
                        <a:close/>
                        <a:moveTo>
                          <a:pt x="85984" y="224998"/>
                        </a:moveTo>
                        <a:lnTo>
                          <a:pt x="88896" y="162005"/>
                        </a:lnTo>
                        <a:lnTo>
                          <a:pt x="144379" y="164150"/>
                        </a:lnTo>
                        <a:lnTo>
                          <a:pt x="141620" y="227450"/>
                        </a:lnTo>
                        <a:lnTo>
                          <a:pt x="85984" y="225151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58" name="Graphic 1454">
                  <a:extLst>
                    <a:ext uri="{FF2B5EF4-FFF2-40B4-BE49-F238E27FC236}">
                      <a16:creationId xmlns:a16="http://schemas.microsoft.com/office/drawing/2014/main" id="{F117161E-6658-461B-E999-74A953403DF3}"/>
                    </a:ext>
                  </a:extLst>
                </p:cNvPr>
                <p:cNvGrpSpPr/>
                <p:nvPr/>
              </p:nvGrpSpPr>
              <p:grpSpPr>
                <a:xfrm>
                  <a:off x="6568985" y="5351170"/>
                  <a:ext cx="169208" cy="279407"/>
                  <a:chOff x="6568985" y="5351170"/>
                  <a:chExt cx="169208" cy="279407"/>
                </a:xfrm>
              </p:grpSpPr>
              <p:sp>
                <p:nvSpPr>
                  <p:cNvPr id="2359" name="Vrije vorm: vorm 2358">
                    <a:extLst>
                      <a:ext uri="{FF2B5EF4-FFF2-40B4-BE49-F238E27FC236}">
                        <a16:creationId xmlns:a16="http://schemas.microsoft.com/office/drawing/2014/main" id="{66F70F0F-3BAA-DBFF-AA91-A7A25D26D731}"/>
                      </a:ext>
                    </a:extLst>
                  </p:cNvPr>
                  <p:cNvSpPr/>
                  <p:nvPr/>
                </p:nvSpPr>
                <p:spPr>
                  <a:xfrm>
                    <a:off x="6574043" y="5360673"/>
                    <a:ext cx="157099" cy="261935"/>
                  </a:xfrm>
                  <a:custGeom>
                    <a:avLst/>
                    <a:gdLst>
                      <a:gd name="connsiteX0" fmla="*/ 149590 w 157099"/>
                      <a:gd name="connsiteY0" fmla="*/ 261935 h 261935"/>
                      <a:gd name="connsiteX1" fmla="*/ 0 w 157099"/>
                      <a:gd name="connsiteY1" fmla="*/ 246762 h 261935"/>
                      <a:gd name="connsiteX2" fmla="*/ 7357 w 157099"/>
                      <a:gd name="connsiteY2" fmla="*/ 0 h 261935"/>
                      <a:gd name="connsiteX3" fmla="*/ 157100 w 157099"/>
                      <a:gd name="connsiteY3" fmla="*/ 9503 h 261935"/>
                      <a:gd name="connsiteX4" fmla="*/ 149590 w 157099"/>
                      <a:gd name="connsiteY4" fmla="*/ 261935 h 261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099" h="261935">
                        <a:moveTo>
                          <a:pt x="149590" y="261935"/>
                        </a:moveTo>
                        <a:lnTo>
                          <a:pt x="0" y="246762"/>
                        </a:lnTo>
                        <a:lnTo>
                          <a:pt x="7357" y="0"/>
                        </a:lnTo>
                        <a:lnTo>
                          <a:pt x="157100" y="9503"/>
                        </a:lnTo>
                        <a:lnTo>
                          <a:pt x="149590" y="261935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60" name="Vrije vorm: vorm 2359">
                    <a:extLst>
                      <a:ext uri="{FF2B5EF4-FFF2-40B4-BE49-F238E27FC236}">
                        <a16:creationId xmlns:a16="http://schemas.microsoft.com/office/drawing/2014/main" id="{429AF550-5877-565D-EA5A-2E44DC2158BB}"/>
                      </a:ext>
                    </a:extLst>
                  </p:cNvPr>
                  <p:cNvSpPr/>
                  <p:nvPr/>
                </p:nvSpPr>
                <p:spPr>
                  <a:xfrm>
                    <a:off x="6568985" y="5351170"/>
                    <a:ext cx="169208" cy="279407"/>
                  </a:xfrm>
                  <a:custGeom>
                    <a:avLst/>
                    <a:gdLst>
                      <a:gd name="connsiteX0" fmla="*/ 169208 w 169208"/>
                      <a:gd name="connsiteY0" fmla="*/ 7357 h 279407"/>
                      <a:gd name="connsiteX1" fmla="*/ 4445 w 169208"/>
                      <a:gd name="connsiteY1" fmla="*/ 0 h 279407"/>
                      <a:gd name="connsiteX2" fmla="*/ 0 w 169208"/>
                      <a:gd name="connsiteY2" fmla="*/ 268832 h 279407"/>
                      <a:gd name="connsiteX3" fmla="*/ 163537 w 169208"/>
                      <a:gd name="connsiteY3" fmla="*/ 279408 h 279407"/>
                      <a:gd name="connsiteX4" fmla="*/ 169208 w 169208"/>
                      <a:gd name="connsiteY4" fmla="*/ 7357 h 279407"/>
                      <a:gd name="connsiteX5" fmla="*/ 149743 w 169208"/>
                      <a:gd name="connsiteY5" fmla="*/ 171967 h 279407"/>
                      <a:gd name="connsiteX6" fmla="*/ 91348 w 169208"/>
                      <a:gd name="connsiteY6" fmla="*/ 168748 h 279407"/>
                      <a:gd name="connsiteX7" fmla="*/ 92268 w 169208"/>
                      <a:gd name="connsiteY7" fmla="*/ 97325 h 279407"/>
                      <a:gd name="connsiteX8" fmla="*/ 150356 w 169208"/>
                      <a:gd name="connsiteY8" fmla="*/ 100084 h 279407"/>
                      <a:gd name="connsiteX9" fmla="*/ 149590 w 169208"/>
                      <a:gd name="connsiteY9" fmla="*/ 171967 h 279407"/>
                      <a:gd name="connsiteX10" fmla="*/ 151276 w 169208"/>
                      <a:gd name="connsiteY10" fmla="*/ 25596 h 279407"/>
                      <a:gd name="connsiteX11" fmla="*/ 150663 w 169208"/>
                      <a:gd name="connsiteY11" fmla="*/ 83225 h 279407"/>
                      <a:gd name="connsiteX12" fmla="*/ 92574 w 169208"/>
                      <a:gd name="connsiteY12" fmla="*/ 80619 h 279407"/>
                      <a:gd name="connsiteX13" fmla="*/ 93494 w 169208"/>
                      <a:gd name="connsiteY13" fmla="*/ 22684 h 279407"/>
                      <a:gd name="connsiteX14" fmla="*/ 151276 w 169208"/>
                      <a:gd name="connsiteY14" fmla="*/ 25596 h 279407"/>
                      <a:gd name="connsiteX15" fmla="*/ 76021 w 169208"/>
                      <a:gd name="connsiteY15" fmla="*/ 167982 h 279407"/>
                      <a:gd name="connsiteX16" fmla="*/ 16553 w 169208"/>
                      <a:gd name="connsiteY16" fmla="*/ 164763 h 279407"/>
                      <a:gd name="connsiteX17" fmla="*/ 17933 w 169208"/>
                      <a:gd name="connsiteY17" fmla="*/ 94107 h 279407"/>
                      <a:gd name="connsiteX18" fmla="*/ 76941 w 169208"/>
                      <a:gd name="connsiteY18" fmla="*/ 96712 h 279407"/>
                      <a:gd name="connsiteX19" fmla="*/ 76021 w 169208"/>
                      <a:gd name="connsiteY19" fmla="*/ 167982 h 279407"/>
                      <a:gd name="connsiteX20" fmla="*/ 78014 w 169208"/>
                      <a:gd name="connsiteY20" fmla="*/ 21917 h 279407"/>
                      <a:gd name="connsiteX21" fmla="*/ 77247 w 169208"/>
                      <a:gd name="connsiteY21" fmla="*/ 80006 h 279407"/>
                      <a:gd name="connsiteX22" fmla="*/ 18392 w 169208"/>
                      <a:gd name="connsiteY22" fmla="*/ 77400 h 279407"/>
                      <a:gd name="connsiteX23" fmla="*/ 19465 w 169208"/>
                      <a:gd name="connsiteY23" fmla="*/ 19005 h 279407"/>
                      <a:gd name="connsiteX24" fmla="*/ 78014 w 169208"/>
                      <a:gd name="connsiteY24" fmla="*/ 21917 h 279407"/>
                      <a:gd name="connsiteX25" fmla="*/ 14714 w 169208"/>
                      <a:gd name="connsiteY25" fmla="*/ 252279 h 279407"/>
                      <a:gd name="connsiteX26" fmla="*/ 16247 w 169208"/>
                      <a:gd name="connsiteY26" fmla="*/ 181163 h 279407"/>
                      <a:gd name="connsiteX27" fmla="*/ 75714 w 169208"/>
                      <a:gd name="connsiteY27" fmla="*/ 184535 h 279407"/>
                      <a:gd name="connsiteX28" fmla="*/ 74642 w 169208"/>
                      <a:gd name="connsiteY28" fmla="*/ 256571 h 279407"/>
                      <a:gd name="connsiteX29" fmla="*/ 14714 w 169208"/>
                      <a:gd name="connsiteY29" fmla="*/ 252279 h 279407"/>
                      <a:gd name="connsiteX30" fmla="*/ 90122 w 169208"/>
                      <a:gd name="connsiteY30" fmla="*/ 257644 h 279407"/>
                      <a:gd name="connsiteX31" fmla="*/ 91195 w 169208"/>
                      <a:gd name="connsiteY31" fmla="*/ 185454 h 279407"/>
                      <a:gd name="connsiteX32" fmla="*/ 149590 w 169208"/>
                      <a:gd name="connsiteY32" fmla="*/ 188826 h 279407"/>
                      <a:gd name="connsiteX33" fmla="*/ 148824 w 169208"/>
                      <a:gd name="connsiteY33" fmla="*/ 261935 h 279407"/>
                      <a:gd name="connsiteX34" fmla="*/ 90122 w 169208"/>
                      <a:gd name="connsiteY34" fmla="*/ 257644 h 279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69208" h="279407">
                        <a:moveTo>
                          <a:pt x="169208" y="7357"/>
                        </a:moveTo>
                        <a:lnTo>
                          <a:pt x="4445" y="0"/>
                        </a:lnTo>
                        <a:lnTo>
                          <a:pt x="0" y="268832"/>
                        </a:lnTo>
                        <a:lnTo>
                          <a:pt x="163537" y="279408"/>
                        </a:lnTo>
                        <a:lnTo>
                          <a:pt x="169208" y="7357"/>
                        </a:lnTo>
                        <a:close/>
                        <a:moveTo>
                          <a:pt x="149743" y="171967"/>
                        </a:moveTo>
                        <a:lnTo>
                          <a:pt x="91348" y="168748"/>
                        </a:lnTo>
                        <a:lnTo>
                          <a:pt x="92268" y="97325"/>
                        </a:lnTo>
                        <a:lnTo>
                          <a:pt x="150356" y="100084"/>
                        </a:lnTo>
                        <a:lnTo>
                          <a:pt x="149590" y="171967"/>
                        </a:lnTo>
                        <a:close/>
                        <a:moveTo>
                          <a:pt x="151276" y="25596"/>
                        </a:moveTo>
                        <a:lnTo>
                          <a:pt x="150663" y="83225"/>
                        </a:lnTo>
                        <a:lnTo>
                          <a:pt x="92574" y="80619"/>
                        </a:lnTo>
                        <a:lnTo>
                          <a:pt x="93494" y="22684"/>
                        </a:lnTo>
                        <a:lnTo>
                          <a:pt x="151276" y="25596"/>
                        </a:lnTo>
                        <a:close/>
                        <a:moveTo>
                          <a:pt x="76021" y="167982"/>
                        </a:moveTo>
                        <a:lnTo>
                          <a:pt x="16553" y="164763"/>
                        </a:lnTo>
                        <a:lnTo>
                          <a:pt x="17933" y="94107"/>
                        </a:lnTo>
                        <a:lnTo>
                          <a:pt x="76941" y="96712"/>
                        </a:lnTo>
                        <a:lnTo>
                          <a:pt x="76021" y="167982"/>
                        </a:lnTo>
                        <a:close/>
                        <a:moveTo>
                          <a:pt x="78014" y="21917"/>
                        </a:moveTo>
                        <a:lnTo>
                          <a:pt x="77247" y="80006"/>
                        </a:lnTo>
                        <a:lnTo>
                          <a:pt x="18392" y="77400"/>
                        </a:lnTo>
                        <a:lnTo>
                          <a:pt x="19465" y="19005"/>
                        </a:lnTo>
                        <a:lnTo>
                          <a:pt x="78014" y="21917"/>
                        </a:lnTo>
                        <a:close/>
                        <a:moveTo>
                          <a:pt x="14714" y="252279"/>
                        </a:moveTo>
                        <a:lnTo>
                          <a:pt x="16247" y="181163"/>
                        </a:lnTo>
                        <a:lnTo>
                          <a:pt x="75714" y="184535"/>
                        </a:lnTo>
                        <a:lnTo>
                          <a:pt x="74642" y="256571"/>
                        </a:lnTo>
                        <a:lnTo>
                          <a:pt x="14714" y="252279"/>
                        </a:lnTo>
                        <a:close/>
                        <a:moveTo>
                          <a:pt x="90122" y="257644"/>
                        </a:moveTo>
                        <a:lnTo>
                          <a:pt x="91195" y="185454"/>
                        </a:lnTo>
                        <a:lnTo>
                          <a:pt x="149590" y="188826"/>
                        </a:lnTo>
                        <a:lnTo>
                          <a:pt x="148824" y="261935"/>
                        </a:lnTo>
                        <a:lnTo>
                          <a:pt x="90122" y="257644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61" name="Graphic 1454">
                  <a:extLst>
                    <a:ext uri="{FF2B5EF4-FFF2-40B4-BE49-F238E27FC236}">
                      <a16:creationId xmlns:a16="http://schemas.microsoft.com/office/drawing/2014/main" id="{08626785-3079-0495-1B6C-3A33EC90C036}"/>
                    </a:ext>
                  </a:extLst>
                </p:cNvPr>
                <p:cNvGrpSpPr/>
                <p:nvPr/>
              </p:nvGrpSpPr>
              <p:grpSpPr>
                <a:xfrm>
                  <a:off x="5599104" y="5358987"/>
                  <a:ext cx="150049" cy="241397"/>
                  <a:chOff x="5599104" y="5358987"/>
                  <a:chExt cx="150049" cy="241397"/>
                </a:xfrm>
              </p:grpSpPr>
              <p:sp>
                <p:nvSpPr>
                  <p:cNvPr id="2362" name="Vrije vorm: vorm 2361">
                    <a:extLst>
                      <a:ext uri="{FF2B5EF4-FFF2-40B4-BE49-F238E27FC236}">
                        <a16:creationId xmlns:a16="http://schemas.microsoft.com/office/drawing/2014/main" id="{ECEBC6D9-37EF-0EE9-1B54-5C2CAE5AE1CA}"/>
                      </a:ext>
                    </a:extLst>
                  </p:cNvPr>
                  <p:cNvSpPr/>
                  <p:nvPr/>
                </p:nvSpPr>
                <p:spPr>
                  <a:xfrm>
                    <a:off x="5604622" y="5369563"/>
                    <a:ext cx="138707" cy="219939"/>
                  </a:xfrm>
                  <a:custGeom>
                    <a:avLst/>
                    <a:gdLst>
                      <a:gd name="connsiteX0" fmla="*/ 137175 w 138707"/>
                      <a:gd name="connsiteY0" fmla="*/ 218560 h 219939"/>
                      <a:gd name="connsiteX1" fmla="*/ 0 w 138707"/>
                      <a:gd name="connsiteY1" fmla="*/ 219940 h 219939"/>
                      <a:gd name="connsiteX2" fmla="*/ 7510 w 138707"/>
                      <a:gd name="connsiteY2" fmla="*/ 1379 h 219939"/>
                      <a:gd name="connsiteX3" fmla="*/ 138707 w 138707"/>
                      <a:gd name="connsiteY3" fmla="*/ 0 h 219939"/>
                      <a:gd name="connsiteX4" fmla="*/ 137175 w 138707"/>
                      <a:gd name="connsiteY4" fmla="*/ 218560 h 21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07" h="219939">
                        <a:moveTo>
                          <a:pt x="137175" y="218560"/>
                        </a:moveTo>
                        <a:lnTo>
                          <a:pt x="0" y="219940"/>
                        </a:lnTo>
                        <a:lnTo>
                          <a:pt x="7510" y="1379"/>
                        </a:lnTo>
                        <a:lnTo>
                          <a:pt x="138707" y="0"/>
                        </a:lnTo>
                        <a:lnTo>
                          <a:pt x="137175" y="21856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63" name="Vrije vorm: vorm 2362">
                    <a:extLst>
                      <a:ext uri="{FF2B5EF4-FFF2-40B4-BE49-F238E27FC236}">
                        <a16:creationId xmlns:a16="http://schemas.microsoft.com/office/drawing/2014/main" id="{2D8D9E77-CB37-3D68-E968-D80FAEB9EAB3}"/>
                      </a:ext>
                    </a:extLst>
                  </p:cNvPr>
                  <p:cNvSpPr/>
                  <p:nvPr/>
                </p:nvSpPr>
                <p:spPr>
                  <a:xfrm>
                    <a:off x="5599104" y="5358987"/>
                    <a:ext cx="150049" cy="241397"/>
                  </a:xfrm>
                  <a:custGeom>
                    <a:avLst/>
                    <a:gdLst>
                      <a:gd name="connsiteX0" fmla="*/ 149436 w 150049"/>
                      <a:gd name="connsiteY0" fmla="*/ 0 h 241397"/>
                      <a:gd name="connsiteX1" fmla="*/ 4905 w 150049"/>
                      <a:gd name="connsiteY1" fmla="*/ 3832 h 241397"/>
                      <a:gd name="connsiteX2" fmla="*/ 0 w 150049"/>
                      <a:gd name="connsiteY2" fmla="*/ 241397 h 241397"/>
                      <a:gd name="connsiteX3" fmla="*/ 150050 w 150049"/>
                      <a:gd name="connsiteY3" fmla="*/ 235420 h 241397"/>
                      <a:gd name="connsiteX4" fmla="*/ 149436 w 150049"/>
                      <a:gd name="connsiteY4" fmla="*/ 0 h 241397"/>
                      <a:gd name="connsiteX5" fmla="*/ 135489 w 150049"/>
                      <a:gd name="connsiteY5" fmla="*/ 143766 h 241397"/>
                      <a:gd name="connsiteX6" fmla="*/ 82765 w 150049"/>
                      <a:gd name="connsiteY6" fmla="*/ 145758 h 241397"/>
                      <a:gd name="connsiteX7" fmla="*/ 82765 w 150049"/>
                      <a:gd name="connsiteY7" fmla="*/ 83378 h 241397"/>
                      <a:gd name="connsiteX8" fmla="*/ 134723 w 150049"/>
                      <a:gd name="connsiteY8" fmla="*/ 81539 h 241397"/>
                      <a:gd name="connsiteX9" fmla="*/ 135336 w 150049"/>
                      <a:gd name="connsiteY9" fmla="*/ 143766 h 241397"/>
                      <a:gd name="connsiteX10" fmla="*/ 134110 w 150049"/>
                      <a:gd name="connsiteY10" fmla="*/ 16860 h 241397"/>
                      <a:gd name="connsiteX11" fmla="*/ 134569 w 150049"/>
                      <a:gd name="connsiteY11" fmla="*/ 66825 h 241397"/>
                      <a:gd name="connsiteX12" fmla="*/ 82918 w 150049"/>
                      <a:gd name="connsiteY12" fmla="*/ 68664 h 241397"/>
                      <a:gd name="connsiteX13" fmla="*/ 82918 w 150049"/>
                      <a:gd name="connsiteY13" fmla="*/ 17932 h 241397"/>
                      <a:gd name="connsiteX14" fmla="*/ 134110 w 150049"/>
                      <a:gd name="connsiteY14" fmla="*/ 16706 h 241397"/>
                      <a:gd name="connsiteX15" fmla="*/ 68971 w 150049"/>
                      <a:gd name="connsiteY15" fmla="*/ 146218 h 241397"/>
                      <a:gd name="connsiteX16" fmla="*/ 15327 w 150049"/>
                      <a:gd name="connsiteY16" fmla="*/ 148210 h 241397"/>
                      <a:gd name="connsiteX17" fmla="*/ 16707 w 150049"/>
                      <a:gd name="connsiteY17" fmla="*/ 85830 h 241397"/>
                      <a:gd name="connsiteX18" fmla="*/ 69277 w 150049"/>
                      <a:gd name="connsiteY18" fmla="*/ 83838 h 241397"/>
                      <a:gd name="connsiteX19" fmla="*/ 68971 w 150049"/>
                      <a:gd name="connsiteY19" fmla="*/ 146218 h 241397"/>
                      <a:gd name="connsiteX20" fmla="*/ 69584 w 150049"/>
                      <a:gd name="connsiteY20" fmla="*/ 18392 h 241397"/>
                      <a:gd name="connsiteX21" fmla="*/ 69277 w 150049"/>
                      <a:gd name="connsiteY21" fmla="*/ 69277 h 241397"/>
                      <a:gd name="connsiteX22" fmla="*/ 17013 w 150049"/>
                      <a:gd name="connsiteY22" fmla="*/ 71270 h 241397"/>
                      <a:gd name="connsiteX23" fmla="*/ 18086 w 150049"/>
                      <a:gd name="connsiteY23" fmla="*/ 19772 h 241397"/>
                      <a:gd name="connsiteX24" fmla="*/ 69584 w 150049"/>
                      <a:gd name="connsiteY24" fmla="*/ 18546 h 241397"/>
                      <a:gd name="connsiteX25" fmla="*/ 13641 w 150049"/>
                      <a:gd name="connsiteY25" fmla="*/ 225304 h 241397"/>
                      <a:gd name="connsiteX26" fmla="*/ 15020 w 150049"/>
                      <a:gd name="connsiteY26" fmla="*/ 162618 h 241397"/>
                      <a:gd name="connsiteX27" fmla="*/ 68818 w 150049"/>
                      <a:gd name="connsiteY27" fmla="*/ 160625 h 241397"/>
                      <a:gd name="connsiteX28" fmla="*/ 68511 w 150049"/>
                      <a:gd name="connsiteY28" fmla="*/ 223618 h 241397"/>
                      <a:gd name="connsiteX29" fmla="*/ 13641 w 150049"/>
                      <a:gd name="connsiteY29" fmla="*/ 225304 h 241397"/>
                      <a:gd name="connsiteX30" fmla="*/ 82458 w 150049"/>
                      <a:gd name="connsiteY30" fmla="*/ 223158 h 241397"/>
                      <a:gd name="connsiteX31" fmla="*/ 82458 w 150049"/>
                      <a:gd name="connsiteY31" fmla="*/ 160165 h 241397"/>
                      <a:gd name="connsiteX32" fmla="*/ 135489 w 150049"/>
                      <a:gd name="connsiteY32" fmla="*/ 158326 h 241397"/>
                      <a:gd name="connsiteX33" fmla="*/ 136256 w 150049"/>
                      <a:gd name="connsiteY33" fmla="*/ 221626 h 241397"/>
                      <a:gd name="connsiteX34" fmla="*/ 82612 w 150049"/>
                      <a:gd name="connsiteY34" fmla="*/ 223312 h 241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50049" h="241397">
                        <a:moveTo>
                          <a:pt x="149436" y="0"/>
                        </a:moveTo>
                        <a:lnTo>
                          <a:pt x="4905" y="3832"/>
                        </a:lnTo>
                        <a:lnTo>
                          <a:pt x="0" y="241397"/>
                        </a:lnTo>
                        <a:lnTo>
                          <a:pt x="150050" y="235420"/>
                        </a:lnTo>
                        <a:lnTo>
                          <a:pt x="149436" y="0"/>
                        </a:lnTo>
                        <a:close/>
                        <a:moveTo>
                          <a:pt x="135489" y="143766"/>
                        </a:moveTo>
                        <a:lnTo>
                          <a:pt x="82765" y="145758"/>
                        </a:lnTo>
                        <a:lnTo>
                          <a:pt x="82765" y="83378"/>
                        </a:lnTo>
                        <a:cubicBezTo>
                          <a:pt x="82765" y="83378"/>
                          <a:pt x="134723" y="81539"/>
                          <a:pt x="134723" y="81539"/>
                        </a:cubicBezTo>
                        <a:lnTo>
                          <a:pt x="135336" y="143766"/>
                        </a:lnTo>
                        <a:close/>
                        <a:moveTo>
                          <a:pt x="134110" y="16860"/>
                        </a:moveTo>
                        <a:lnTo>
                          <a:pt x="134569" y="66825"/>
                        </a:lnTo>
                        <a:lnTo>
                          <a:pt x="82918" y="68664"/>
                        </a:lnTo>
                        <a:lnTo>
                          <a:pt x="82918" y="17932"/>
                        </a:lnTo>
                        <a:cubicBezTo>
                          <a:pt x="82918" y="17932"/>
                          <a:pt x="134110" y="16706"/>
                          <a:pt x="134110" y="16706"/>
                        </a:cubicBezTo>
                        <a:close/>
                        <a:moveTo>
                          <a:pt x="68971" y="146218"/>
                        </a:moveTo>
                        <a:lnTo>
                          <a:pt x="15327" y="148210"/>
                        </a:lnTo>
                        <a:lnTo>
                          <a:pt x="16707" y="85830"/>
                        </a:lnTo>
                        <a:lnTo>
                          <a:pt x="69277" y="83838"/>
                        </a:lnTo>
                        <a:lnTo>
                          <a:pt x="68971" y="146218"/>
                        </a:lnTo>
                        <a:close/>
                        <a:moveTo>
                          <a:pt x="69584" y="18392"/>
                        </a:moveTo>
                        <a:lnTo>
                          <a:pt x="69277" y="69277"/>
                        </a:lnTo>
                        <a:lnTo>
                          <a:pt x="17013" y="71270"/>
                        </a:lnTo>
                        <a:lnTo>
                          <a:pt x="18086" y="19772"/>
                        </a:lnTo>
                        <a:lnTo>
                          <a:pt x="69584" y="18546"/>
                        </a:lnTo>
                        <a:close/>
                        <a:moveTo>
                          <a:pt x="13641" y="225304"/>
                        </a:moveTo>
                        <a:lnTo>
                          <a:pt x="15020" y="162618"/>
                        </a:lnTo>
                        <a:lnTo>
                          <a:pt x="68818" y="160625"/>
                        </a:lnTo>
                        <a:lnTo>
                          <a:pt x="68511" y="223618"/>
                        </a:lnTo>
                        <a:lnTo>
                          <a:pt x="13641" y="225304"/>
                        </a:lnTo>
                        <a:close/>
                        <a:moveTo>
                          <a:pt x="82458" y="223158"/>
                        </a:moveTo>
                        <a:lnTo>
                          <a:pt x="82458" y="160165"/>
                        </a:lnTo>
                        <a:cubicBezTo>
                          <a:pt x="82458" y="160165"/>
                          <a:pt x="135489" y="158326"/>
                          <a:pt x="135489" y="158326"/>
                        </a:cubicBezTo>
                        <a:lnTo>
                          <a:pt x="136256" y="221626"/>
                        </a:lnTo>
                        <a:lnTo>
                          <a:pt x="82612" y="223312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2364" name="Graphic 1454">
                  <a:extLst>
                    <a:ext uri="{FF2B5EF4-FFF2-40B4-BE49-F238E27FC236}">
                      <a16:creationId xmlns:a16="http://schemas.microsoft.com/office/drawing/2014/main" id="{9F13E38E-901D-30A8-255B-8E01D49F7988}"/>
                    </a:ext>
                  </a:extLst>
                </p:cNvPr>
                <p:cNvGrpSpPr/>
                <p:nvPr/>
              </p:nvGrpSpPr>
              <p:grpSpPr>
                <a:xfrm>
                  <a:off x="5324754" y="5367110"/>
                  <a:ext cx="150049" cy="241397"/>
                  <a:chOff x="5324754" y="5367110"/>
                  <a:chExt cx="150049" cy="241397"/>
                </a:xfrm>
              </p:grpSpPr>
              <p:sp>
                <p:nvSpPr>
                  <p:cNvPr id="2365" name="Vrije vorm: vorm 2364">
                    <a:extLst>
                      <a:ext uri="{FF2B5EF4-FFF2-40B4-BE49-F238E27FC236}">
                        <a16:creationId xmlns:a16="http://schemas.microsoft.com/office/drawing/2014/main" id="{332A3049-0448-79AB-AD1C-E6FD3DBBE184}"/>
                      </a:ext>
                    </a:extLst>
                  </p:cNvPr>
                  <p:cNvSpPr/>
                  <p:nvPr/>
                </p:nvSpPr>
                <p:spPr>
                  <a:xfrm>
                    <a:off x="5330272" y="5377686"/>
                    <a:ext cx="138707" cy="219939"/>
                  </a:xfrm>
                  <a:custGeom>
                    <a:avLst/>
                    <a:gdLst>
                      <a:gd name="connsiteX0" fmla="*/ 137175 w 138707"/>
                      <a:gd name="connsiteY0" fmla="*/ 218560 h 219939"/>
                      <a:gd name="connsiteX1" fmla="*/ 0 w 138707"/>
                      <a:gd name="connsiteY1" fmla="*/ 219940 h 219939"/>
                      <a:gd name="connsiteX2" fmla="*/ 7357 w 138707"/>
                      <a:gd name="connsiteY2" fmla="*/ 1379 h 219939"/>
                      <a:gd name="connsiteX3" fmla="*/ 138707 w 138707"/>
                      <a:gd name="connsiteY3" fmla="*/ 0 h 219939"/>
                      <a:gd name="connsiteX4" fmla="*/ 137175 w 138707"/>
                      <a:gd name="connsiteY4" fmla="*/ 218560 h 21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07" h="219939">
                        <a:moveTo>
                          <a:pt x="137175" y="218560"/>
                        </a:moveTo>
                        <a:lnTo>
                          <a:pt x="0" y="219940"/>
                        </a:lnTo>
                        <a:lnTo>
                          <a:pt x="7357" y="1379"/>
                        </a:lnTo>
                        <a:lnTo>
                          <a:pt x="138707" y="0"/>
                        </a:lnTo>
                        <a:lnTo>
                          <a:pt x="137175" y="21856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366" name="Vrije vorm: vorm 2365">
                    <a:extLst>
                      <a:ext uri="{FF2B5EF4-FFF2-40B4-BE49-F238E27FC236}">
                        <a16:creationId xmlns:a16="http://schemas.microsoft.com/office/drawing/2014/main" id="{141971C4-3137-FE16-B370-BDE9F65FC065}"/>
                      </a:ext>
                    </a:extLst>
                  </p:cNvPr>
                  <p:cNvSpPr/>
                  <p:nvPr/>
                </p:nvSpPr>
                <p:spPr>
                  <a:xfrm>
                    <a:off x="5324754" y="5367110"/>
                    <a:ext cx="150049" cy="241397"/>
                  </a:xfrm>
                  <a:custGeom>
                    <a:avLst/>
                    <a:gdLst>
                      <a:gd name="connsiteX0" fmla="*/ 149436 w 150049"/>
                      <a:gd name="connsiteY0" fmla="*/ 0 h 241397"/>
                      <a:gd name="connsiteX1" fmla="*/ 4905 w 150049"/>
                      <a:gd name="connsiteY1" fmla="*/ 3832 h 241397"/>
                      <a:gd name="connsiteX2" fmla="*/ 0 w 150049"/>
                      <a:gd name="connsiteY2" fmla="*/ 241397 h 241397"/>
                      <a:gd name="connsiteX3" fmla="*/ 150050 w 150049"/>
                      <a:gd name="connsiteY3" fmla="*/ 235420 h 241397"/>
                      <a:gd name="connsiteX4" fmla="*/ 149436 w 150049"/>
                      <a:gd name="connsiteY4" fmla="*/ 0 h 241397"/>
                      <a:gd name="connsiteX5" fmla="*/ 135489 w 150049"/>
                      <a:gd name="connsiteY5" fmla="*/ 143612 h 241397"/>
                      <a:gd name="connsiteX6" fmla="*/ 82765 w 150049"/>
                      <a:gd name="connsiteY6" fmla="*/ 145605 h 241397"/>
                      <a:gd name="connsiteX7" fmla="*/ 82765 w 150049"/>
                      <a:gd name="connsiteY7" fmla="*/ 83225 h 241397"/>
                      <a:gd name="connsiteX8" fmla="*/ 134723 w 150049"/>
                      <a:gd name="connsiteY8" fmla="*/ 81385 h 241397"/>
                      <a:gd name="connsiteX9" fmla="*/ 135336 w 150049"/>
                      <a:gd name="connsiteY9" fmla="*/ 143612 h 241397"/>
                      <a:gd name="connsiteX10" fmla="*/ 134110 w 150049"/>
                      <a:gd name="connsiteY10" fmla="*/ 16706 h 241397"/>
                      <a:gd name="connsiteX11" fmla="*/ 134569 w 150049"/>
                      <a:gd name="connsiteY11" fmla="*/ 66672 h 241397"/>
                      <a:gd name="connsiteX12" fmla="*/ 82918 w 150049"/>
                      <a:gd name="connsiteY12" fmla="*/ 68664 h 241397"/>
                      <a:gd name="connsiteX13" fmla="*/ 82918 w 150049"/>
                      <a:gd name="connsiteY13" fmla="*/ 17932 h 241397"/>
                      <a:gd name="connsiteX14" fmla="*/ 134110 w 150049"/>
                      <a:gd name="connsiteY14" fmla="*/ 16706 h 241397"/>
                      <a:gd name="connsiteX15" fmla="*/ 68971 w 150049"/>
                      <a:gd name="connsiteY15" fmla="*/ 146065 h 241397"/>
                      <a:gd name="connsiteX16" fmla="*/ 15327 w 150049"/>
                      <a:gd name="connsiteY16" fmla="*/ 148057 h 241397"/>
                      <a:gd name="connsiteX17" fmla="*/ 16706 w 150049"/>
                      <a:gd name="connsiteY17" fmla="*/ 85677 h 241397"/>
                      <a:gd name="connsiteX18" fmla="*/ 69277 w 150049"/>
                      <a:gd name="connsiteY18" fmla="*/ 83685 h 241397"/>
                      <a:gd name="connsiteX19" fmla="*/ 68971 w 150049"/>
                      <a:gd name="connsiteY19" fmla="*/ 146065 h 241397"/>
                      <a:gd name="connsiteX20" fmla="*/ 69584 w 150049"/>
                      <a:gd name="connsiteY20" fmla="*/ 18239 h 241397"/>
                      <a:gd name="connsiteX21" fmla="*/ 69277 w 150049"/>
                      <a:gd name="connsiteY21" fmla="*/ 69124 h 241397"/>
                      <a:gd name="connsiteX22" fmla="*/ 17013 w 150049"/>
                      <a:gd name="connsiteY22" fmla="*/ 71116 h 241397"/>
                      <a:gd name="connsiteX23" fmla="*/ 18086 w 150049"/>
                      <a:gd name="connsiteY23" fmla="*/ 19618 h 241397"/>
                      <a:gd name="connsiteX24" fmla="*/ 69584 w 150049"/>
                      <a:gd name="connsiteY24" fmla="*/ 18392 h 241397"/>
                      <a:gd name="connsiteX25" fmla="*/ 13641 w 150049"/>
                      <a:gd name="connsiteY25" fmla="*/ 225151 h 241397"/>
                      <a:gd name="connsiteX26" fmla="*/ 15020 w 150049"/>
                      <a:gd name="connsiteY26" fmla="*/ 162464 h 241397"/>
                      <a:gd name="connsiteX27" fmla="*/ 68818 w 150049"/>
                      <a:gd name="connsiteY27" fmla="*/ 160472 h 241397"/>
                      <a:gd name="connsiteX28" fmla="*/ 68511 w 150049"/>
                      <a:gd name="connsiteY28" fmla="*/ 223465 h 241397"/>
                      <a:gd name="connsiteX29" fmla="*/ 13641 w 150049"/>
                      <a:gd name="connsiteY29" fmla="*/ 225151 h 241397"/>
                      <a:gd name="connsiteX30" fmla="*/ 82612 w 150049"/>
                      <a:gd name="connsiteY30" fmla="*/ 223005 h 241397"/>
                      <a:gd name="connsiteX31" fmla="*/ 82612 w 150049"/>
                      <a:gd name="connsiteY31" fmla="*/ 160012 h 241397"/>
                      <a:gd name="connsiteX32" fmla="*/ 135642 w 150049"/>
                      <a:gd name="connsiteY32" fmla="*/ 158173 h 241397"/>
                      <a:gd name="connsiteX33" fmla="*/ 136409 w 150049"/>
                      <a:gd name="connsiteY33" fmla="*/ 221472 h 241397"/>
                      <a:gd name="connsiteX34" fmla="*/ 82765 w 150049"/>
                      <a:gd name="connsiteY34" fmla="*/ 223158 h 241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50049" h="241397">
                        <a:moveTo>
                          <a:pt x="149436" y="0"/>
                        </a:moveTo>
                        <a:lnTo>
                          <a:pt x="4905" y="3832"/>
                        </a:lnTo>
                        <a:lnTo>
                          <a:pt x="0" y="241397"/>
                        </a:lnTo>
                        <a:lnTo>
                          <a:pt x="150050" y="235420"/>
                        </a:lnTo>
                        <a:lnTo>
                          <a:pt x="149436" y="0"/>
                        </a:lnTo>
                        <a:close/>
                        <a:moveTo>
                          <a:pt x="135489" y="143612"/>
                        </a:moveTo>
                        <a:lnTo>
                          <a:pt x="82765" y="145605"/>
                        </a:lnTo>
                        <a:lnTo>
                          <a:pt x="82765" y="83225"/>
                        </a:lnTo>
                        <a:cubicBezTo>
                          <a:pt x="82765" y="83225"/>
                          <a:pt x="134723" y="81385"/>
                          <a:pt x="134723" y="81385"/>
                        </a:cubicBezTo>
                        <a:lnTo>
                          <a:pt x="135336" y="143612"/>
                        </a:lnTo>
                        <a:close/>
                        <a:moveTo>
                          <a:pt x="134110" y="16706"/>
                        </a:moveTo>
                        <a:lnTo>
                          <a:pt x="134569" y="66672"/>
                        </a:lnTo>
                        <a:lnTo>
                          <a:pt x="82918" y="68664"/>
                        </a:lnTo>
                        <a:lnTo>
                          <a:pt x="82918" y="17932"/>
                        </a:lnTo>
                        <a:cubicBezTo>
                          <a:pt x="82918" y="17932"/>
                          <a:pt x="134110" y="16706"/>
                          <a:pt x="134110" y="16706"/>
                        </a:cubicBezTo>
                        <a:close/>
                        <a:moveTo>
                          <a:pt x="68971" y="146065"/>
                        </a:moveTo>
                        <a:lnTo>
                          <a:pt x="15327" y="148057"/>
                        </a:lnTo>
                        <a:lnTo>
                          <a:pt x="16706" y="85677"/>
                        </a:lnTo>
                        <a:lnTo>
                          <a:pt x="69277" y="83685"/>
                        </a:lnTo>
                        <a:lnTo>
                          <a:pt x="68971" y="146065"/>
                        </a:lnTo>
                        <a:close/>
                        <a:moveTo>
                          <a:pt x="69584" y="18239"/>
                        </a:moveTo>
                        <a:lnTo>
                          <a:pt x="69277" y="69124"/>
                        </a:lnTo>
                        <a:lnTo>
                          <a:pt x="17013" y="71116"/>
                        </a:lnTo>
                        <a:lnTo>
                          <a:pt x="18086" y="19618"/>
                        </a:lnTo>
                        <a:lnTo>
                          <a:pt x="69584" y="18392"/>
                        </a:lnTo>
                        <a:close/>
                        <a:moveTo>
                          <a:pt x="13641" y="225151"/>
                        </a:moveTo>
                        <a:lnTo>
                          <a:pt x="15020" y="162464"/>
                        </a:lnTo>
                        <a:lnTo>
                          <a:pt x="68818" y="160472"/>
                        </a:lnTo>
                        <a:lnTo>
                          <a:pt x="68511" y="223465"/>
                        </a:lnTo>
                        <a:lnTo>
                          <a:pt x="13641" y="225151"/>
                        </a:lnTo>
                        <a:close/>
                        <a:moveTo>
                          <a:pt x="82612" y="223005"/>
                        </a:moveTo>
                        <a:lnTo>
                          <a:pt x="82612" y="160012"/>
                        </a:lnTo>
                        <a:cubicBezTo>
                          <a:pt x="82612" y="160012"/>
                          <a:pt x="135642" y="158173"/>
                          <a:pt x="135642" y="158173"/>
                        </a:cubicBezTo>
                        <a:lnTo>
                          <a:pt x="136409" y="221472"/>
                        </a:lnTo>
                        <a:lnTo>
                          <a:pt x="82765" y="223158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2367" name="!!huis2">
            <a:extLst>
              <a:ext uri="{FF2B5EF4-FFF2-40B4-BE49-F238E27FC236}">
                <a16:creationId xmlns:a16="http://schemas.microsoft.com/office/drawing/2014/main" id="{9C7CAFDC-E3B9-5C9D-984E-C8B54860DAE1}"/>
              </a:ext>
            </a:extLst>
          </p:cNvPr>
          <p:cNvGrpSpPr/>
          <p:nvPr/>
        </p:nvGrpSpPr>
        <p:grpSpPr>
          <a:xfrm>
            <a:off x="3683512" y="4638219"/>
            <a:ext cx="1474195" cy="1112981"/>
            <a:chOff x="3683512" y="4638219"/>
            <a:chExt cx="1474195" cy="1112981"/>
          </a:xfrm>
        </p:grpSpPr>
        <p:grpSp>
          <p:nvGrpSpPr>
            <p:cNvPr id="2368" name="Graphic 1454">
              <a:extLst>
                <a:ext uri="{FF2B5EF4-FFF2-40B4-BE49-F238E27FC236}">
                  <a16:creationId xmlns:a16="http://schemas.microsoft.com/office/drawing/2014/main" id="{2B17C9C4-EBDB-96B0-23CD-58635645E334}"/>
                </a:ext>
              </a:extLst>
            </p:cNvPr>
            <p:cNvGrpSpPr/>
            <p:nvPr/>
          </p:nvGrpSpPr>
          <p:grpSpPr>
            <a:xfrm>
              <a:off x="3683512" y="5091190"/>
              <a:ext cx="646674" cy="660010"/>
              <a:chOff x="3683512" y="5091190"/>
              <a:chExt cx="646674" cy="660010"/>
            </a:xfrm>
          </p:grpSpPr>
          <p:sp>
            <p:nvSpPr>
              <p:cNvPr id="2369" name="Vrije vorm: vorm 2368">
                <a:extLst>
                  <a:ext uri="{FF2B5EF4-FFF2-40B4-BE49-F238E27FC236}">
                    <a16:creationId xmlns:a16="http://schemas.microsoft.com/office/drawing/2014/main" id="{1627754B-8CB1-CCB3-02DB-1401D8A44D83}"/>
                  </a:ext>
                </a:extLst>
              </p:cNvPr>
              <p:cNvSpPr/>
              <p:nvPr/>
            </p:nvSpPr>
            <p:spPr>
              <a:xfrm>
                <a:off x="3775674" y="5148703"/>
                <a:ext cx="450914" cy="602497"/>
              </a:xfrm>
              <a:custGeom>
                <a:avLst/>
                <a:gdLst>
                  <a:gd name="connsiteX0" fmla="*/ 222699 w 450914"/>
                  <a:gd name="connsiteY0" fmla="*/ 0 h 602497"/>
                  <a:gd name="connsiteX1" fmla="*/ 0 w 450914"/>
                  <a:gd name="connsiteY1" fmla="*/ 185761 h 602497"/>
                  <a:gd name="connsiteX2" fmla="*/ 0 w 450914"/>
                  <a:gd name="connsiteY2" fmla="*/ 602497 h 602497"/>
                  <a:gd name="connsiteX3" fmla="*/ 449689 w 450914"/>
                  <a:gd name="connsiteY3" fmla="*/ 602497 h 602497"/>
                  <a:gd name="connsiteX4" fmla="*/ 450915 w 450914"/>
                  <a:gd name="connsiteY4" fmla="*/ 155414 h 602497"/>
                  <a:gd name="connsiteX5" fmla="*/ 222699 w 450914"/>
                  <a:gd name="connsiteY5" fmla="*/ 0 h 60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0914" h="602497">
                    <a:moveTo>
                      <a:pt x="222699" y="0"/>
                    </a:moveTo>
                    <a:lnTo>
                      <a:pt x="0" y="185761"/>
                    </a:lnTo>
                    <a:lnTo>
                      <a:pt x="0" y="602497"/>
                    </a:lnTo>
                    <a:lnTo>
                      <a:pt x="449689" y="602497"/>
                    </a:lnTo>
                    <a:lnTo>
                      <a:pt x="450915" y="155414"/>
                    </a:lnTo>
                    <a:lnTo>
                      <a:pt x="222699" y="0"/>
                    </a:lnTo>
                    <a:close/>
                  </a:path>
                </a:pathLst>
              </a:custGeom>
              <a:solidFill>
                <a:srgbClr val="DDC79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70" name="Vrije vorm: vorm 2369">
                <a:extLst>
                  <a:ext uri="{FF2B5EF4-FFF2-40B4-BE49-F238E27FC236}">
                    <a16:creationId xmlns:a16="http://schemas.microsoft.com/office/drawing/2014/main" id="{2A0B798F-BB2A-45E9-5D66-FC26F3DD8673}"/>
                  </a:ext>
                </a:extLst>
              </p:cNvPr>
              <p:cNvSpPr/>
              <p:nvPr/>
            </p:nvSpPr>
            <p:spPr>
              <a:xfrm>
                <a:off x="3784717" y="5194224"/>
                <a:ext cx="77860" cy="87209"/>
              </a:xfrm>
              <a:custGeom>
                <a:avLst/>
                <a:gdLst>
                  <a:gd name="connsiteX0" fmla="*/ 0 w 77860"/>
                  <a:gd name="connsiteY0" fmla="*/ 0 h 87209"/>
                  <a:gd name="connsiteX1" fmla="*/ 77860 w 77860"/>
                  <a:gd name="connsiteY1" fmla="*/ 0 h 87209"/>
                  <a:gd name="connsiteX2" fmla="*/ 77860 w 77860"/>
                  <a:gd name="connsiteY2" fmla="*/ 87210 h 87209"/>
                  <a:gd name="connsiteX3" fmla="*/ 0 w 77860"/>
                  <a:gd name="connsiteY3" fmla="*/ 87210 h 87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860" h="87209">
                    <a:moveTo>
                      <a:pt x="0" y="0"/>
                    </a:moveTo>
                    <a:lnTo>
                      <a:pt x="77860" y="0"/>
                    </a:lnTo>
                    <a:lnTo>
                      <a:pt x="77860" y="87210"/>
                    </a:lnTo>
                    <a:lnTo>
                      <a:pt x="0" y="87210"/>
                    </a:lnTo>
                    <a:close/>
                  </a:path>
                </a:pathLst>
              </a:custGeom>
              <a:solidFill>
                <a:srgbClr val="BA3F2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71" name="Vrije vorm: vorm 2370">
                <a:extLst>
                  <a:ext uri="{FF2B5EF4-FFF2-40B4-BE49-F238E27FC236}">
                    <a16:creationId xmlns:a16="http://schemas.microsoft.com/office/drawing/2014/main" id="{6DEF9988-E6FC-9DB4-466E-DA63D4BA2915}"/>
                  </a:ext>
                </a:extLst>
              </p:cNvPr>
              <p:cNvSpPr/>
              <p:nvPr/>
            </p:nvSpPr>
            <p:spPr>
              <a:xfrm>
                <a:off x="3683512" y="5096094"/>
                <a:ext cx="644835" cy="316685"/>
              </a:xfrm>
              <a:custGeom>
                <a:avLst/>
                <a:gdLst>
                  <a:gd name="connsiteX0" fmla="*/ 29322 w 644835"/>
                  <a:gd name="connsiteY0" fmla="*/ 306115 h 316685"/>
                  <a:gd name="connsiteX1" fmla="*/ 78062 w 644835"/>
                  <a:gd name="connsiteY1" fmla="*/ 292627 h 316685"/>
                  <a:gd name="connsiteX2" fmla="*/ 315321 w 644835"/>
                  <a:gd name="connsiteY2" fmla="*/ 87861 h 316685"/>
                  <a:gd name="connsiteX3" fmla="*/ 579095 w 644835"/>
                  <a:gd name="connsiteY3" fmla="*/ 313012 h 316685"/>
                  <a:gd name="connsiteX4" fmla="*/ 615879 w 644835"/>
                  <a:gd name="connsiteY4" fmla="*/ 301363 h 316685"/>
                  <a:gd name="connsiteX5" fmla="*/ 626915 w 644835"/>
                  <a:gd name="connsiteY5" fmla="*/ 257069 h 316685"/>
                  <a:gd name="connsiteX6" fmla="*/ 359155 w 644835"/>
                  <a:gd name="connsiteY6" fmla="*/ 22415 h 316685"/>
                  <a:gd name="connsiteX7" fmla="*/ 279149 w 644835"/>
                  <a:gd name="connsiteY7" fmla="*/ 19503 h 316685"/>
                  <a:gd name="connsiteX8" fmla="*/ 13689 w 644835"/>
                  <a:gd name="connsiteY8" fmla="*/ 257069 h 316685"/>
                  <a:gd name="connsiteX9" fmla="*/ 29476 w 644835"/>
                  <a:gd name="connsiteY9" fmla="*/ 306115 h 31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4835" h="316685">
                    <a:moveTo>
                      <a:pt x="29322" y="306115"/>
                    </a:moveTo>
                    <a:cubicBezTo>
                      <a:pt x="29322" y="306115"/>
                      <a:pt x="49247" y="330331"/>
                      <a:pt x="78062" y="292627"/>
                    </a:cubicBezTo>
                    <a:cubicBezTo>
                      <a:pt x="78062" y="292627"/>
                      <a:pt x="300914" y="85408"/>
                      <a:pt x="315321" y="87861"/>
                    </a:cubicBezTo>
                    <a:lnTo>
                      <a:pt x="579095" y="313012"/>
                    </a:lnTo>
                    <a:cubicBezTo>
                      <a:pt x="579095" y="313012"/>
                      <a:pt x="587678" y="326653"/>
                      <a:pt x="615879" y="301363"/>
                    </a:cubicBezTo>
                    <a:cubicBezTo>
                      <a:pt x="615879" y="301363"/>
                      <a:pt x="672895" y="282205"/>
                      <a:pt x="626915" y="257069"/>
                    </a:cubicBezTo>
                    <a:lnTo>
                      <a:pt x="359155" y="22415"/>
                    </a:lnTo>
                    <a:cubicBezTo>
                      <a:pt x="359155" y="22415"/>
                      <a:pt x="329881" y="-26018"/>
                      <a:pt x="279149" y="19503"/>
                    </a:cubicBezTo>
                    <a:lnTo>
                      <a:pt x="13689" y="257069"/>
                    </a:lnTo>
                    <a:cubicBezTo>
                      <a:pt x="13689" y="257069"/>
                      <a:pt x="-25854" y="275614"/>
                      <a:pt x="29476" y="306115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72" name="Vrije vorm: vorm 2371">
                <a:extLst>
                  <a:ext uri="{FF2B5EF4-FFF2-40B4-BE49-F238E27FC236}">
                    <a16:creationId xmlns:a16="http://schemas.microsoft.com/office/drawing/2014/main" id="{142387EC-B408-9C4A-6FB4-8F60EA22EA8F}"/>
                  </a:ext>
                </a:extLst>
              </p:cNvPr>
              <p:cNvSpPr/>
              <p:nvPr/>
            </p:nvSpPr>
            <p:spPr>
              <a:xfrm>
                <a:off x="3685198" y="5091190"/>
                <a:ext cx="644988" cy="316685"/>
              </a:xfrm>
              <a:custGeom>
                <a:avLst/>
                <a:gdLst>
                  <a:gd name="connsiteX0" fmla="*/ 29476 w 644988"/>
                  <a:gd name="connsiteY0" fmla="*/ 306268 h 316685"/>
                  <a:gd name="connsiteX1" fmla="*/ 78215 w 644988"/>
                  <a:gd name="connsiteY1" fmla="*/ 292780 h 316685"/>
                  <a:gd name="connsiteX2" fmla="*/ 315474 w 644988"/>
                  <a:gd name="connsiteY2" fmla="*/ 87861 h 316685"/>
                  <a:gd name="connsiteX3" fmla="*/ 579248 w 644988"/>
                  <a:gd name="connsiteY3" fmla="*/ 313012 h 316685"/>
                  <a:gd name="connsiteX4" fmla="*/ 616032 w 644988"/>
                  <a:gd name="connsiteY4" fmla="*/ 301363 h 316685"/>
                  <a:gd name="connsiteX5" fmla="*/ 627068 w 644988"/>
                  <a:gd name="connsiteY5" fmla="*/ 257069 h 316685"/>
                  <a:gd name="connsiteX6" fmla="*/ 359308 w 644988"/>
                  <a:gd name="connsiteY6" fmla="*/ 22415 h 316685"/>
                  <a:gd name="connsiteX7" fmla="*/ 279149 w 644988"/>
                  <a:gd name="connsiteY7" fmla="*/ 19503 h 316685"/>
                  <a:gd name="connsiteX8" fmla="*/ 13689 w 644988"/>
                  <a:gd name="connsiteY8" fmla="*/ 257069 h 316685"/>
                  <a:gd name="connsiteX9" fmla="*/ 29476 w 644988"/>
                  <a:gd name="connsiteY9" fmla="*/ 306114 h 31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4988" h="316685">
                    <a:moveTo>
                      <a:pt x="29476" y="306268"/>
                    </a:moveTo>
                    <a:cubicBezTo>
                      <a:pt x="29476" y="306268"/>
                      <a:pt x="49400" y="330484"/>
                      <a:pt x="78215" y="292780"/>
                    </a:cubicBezTo>
                    <a:cubicBezTo>
                      <a:pt x="78215" y="292780"/>
                      <a:pt x="301067" y="85562"/>
                      <a:pt x="315474" y="87861"/>
                    </a:cubicBezTo>
                    <a:lnTo>
                      <a:pt x="579248" y="313012"/>
                    </a:lnTo>
                    <a:cubicBezTo>
                      <a:pt x="579248" y="313012"/>
                      <a:pt x="587831" y="326652"/>
                      <a:pt x="616032" y="301363"/>
                    </a:cubicBezTo>
                    <a:cubicBezTo>
                      <a:pt x="616032" y="301363"/>
                      <a:pt x="673048" y="282205"/>
                      <a:pt x="627068" y="257069"/>
                    </a:cubicBezTo>
                    <a:lnTo>
                      <a:pt x="359308" y="22415"/>
                    </a:lnTo>
                    <a:cubicBezTo>
                      <a:pt x="359308" y="22415"/>
                      <a:pt x="330034" y="-26018"/>
                      <a:pt x="279149" y="19503"/>
                    </a:cubicBezTo>
                    <a:lnTo>
                      <a:pt x="13689" y="257069"/>
                    </a:lnTo>
                    <a:cubicBezTo>
                      <a:pt x="13689" y="257069"/>
                      <a:pt x="-25854" y="275614"/>
                      <a:pt x="29476" y="306114"/>
                    </a:cubicBezTo>
                    <a:close/>
                  </a:path>
                </a:pathLst>
              </a:custGeom>
              <a:solidFill>
                <a:srgbClr val="F9FD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73" name="Vrije vorm: vorm 2372">
                <a:extLst>
                  <a:ext uri="{FF2B5EF4-FFF2-40B4-BE49-F238E27FC236}">
                    <a16:creationId xmlns:a16="http://schemas.microsoft.com/office/drawing/2014/main" id="{FC744F2D-2D51-94F4-61F7-255418A66538}"/>
                  </a:ext>
                </a:extLst>
              </p:cNvPr>
              <p:cNvSpPr/>
              <p:nvPr/>
            </p:nvSpPr>
            <p:spPr>
              <a:xfrm>
                <a:off x="3842867" y="5542706"/>
                <a:ext cx="125741" cy="208494"/>
              </a:xfrm>
              <a:custGeom>
                <a:avLst/>
                <a:gdLst>
                  <a:gd name="connsiteX0" fmla="*/ 3004 w 125741"/>
                  <a:gd name="connsiteY0" fmla="*/ 208495 h 208494"/>
                  <a:gd name="connsiteX1" fmla="*/ 58027 w 125741"/>
                  <a:gd name="connsiteY1" fmla="*/ 1123 h 208494"/>
                  <a:gd name="connsiteX2" fmla="*/ 123319 w 125741"/>
                  <a:gd name="connsiteY2" fmla="*/ 208495 h 208494"/>
                  <a:gd name="connsiteX3" fmla="*/ 3004 w 125741"/>
                  <a:gd name="connsiteY3" fmla="*/ 208495 h 20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741" h="208494">
                    <a:moveTo>
                      <a:pt x="3004" y="208495"/>
                    </a:moveTo>
                    <a:cubicBezTo>
                      <a:pt x="3004" y="208495"/>
                      <a:pt x="-19374" y="1889"/>
                      <a:pt x="58027" y="1123"/>
                    </a:cubicBezTo>
                    <a:cubicBezTo>
                      <a:pt x="58027" y="1123"/>
                      <a:pt x="140792" y="-27845"/>
                      <a:pt x="123319" y="208495"/>
                    </a:cubicBezTo>
                    <a:lnTo>
                      <a:pt x="3004" y="208495"/>
                    </a:lnTo>
                    <a:close/>
                  </a:path>
                </a:pathLst>
              </a:custGeom>
              <a:solidFill>
                <a:srgbClr val="882E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374" name="Graphic 1454">
                <a:extLst>
                  <a:ext uri="{FF2B5EF4-FFF2-40B4-BE49-F238E27FC236}">
                    <a16:creationId xmlns:a16="http://schemas.microsoft.com/office/drawing/2014/main" id="{F28F6ADA-67FF-852A-3612-A35A8877B756}"/>
                  </a:ext>
                </a:extLst>
              </p:cNvPr>
              <p:cNvGrpSpPr/>
              <p:nvPr/>
            </p:nvGrpSpPr>
            <p:grpSpPr>
              <a:xfrm>
                <a:off x="3953224" y="5330202"/>
                <a:ext cx="86077" cy="113696"/>
                <a:chOff x="3953224" y="5330202"/>
                <a:chExt cx="86077" cy="113696"/>
              </a:xfrm>
            </p:grpSpPr>
            <p:sp>
              <p:nvSpPr>
                <p:cNvPr id="2375" name="Vrije vorm: vorm 2374">
                  <a:extLst>
                    <a:ext uri="{FF2B5EF4-FFF2-40B4-BE49-F238E27FC236}">
                      <a16:creationId xmlns:a16="http://schemas.microsoft.com/office/drawing/2014/main" id="{F73982A9-FD07-347A-9C9C-25B3B34EA6A5}"/>
                    </a:ext>
                  </a:extLst>
                </p:cNvPr>
                <p:cNvSpPr/>
                <p:nvPr/>
              </p:nvSpPr>
              <p:spPr>
                <a:xfrm>
                  <a:off x="3953224" y="5332654"/>
                  <a:ext cx="77647" cy="111243"/>
                </a:xfrm>
                <a:custGeom>
                  <a:avLst/>
                  <a:gdLst>
                    <a:gd name="connsiteX0" fmla="*/ 394 w 77647"/>
                    <a:gd name="connsiteY0" fmla="*/ 111244 h 111243"/>
                    <a:gd name="connsiteX1" fmla="*/ 35952 w 77647"/>
                    <a:gd name="connsiteY1" fmla="*/ 891 h 111243"/>
                    <a:gd name="connsiteX2" fmla="*/ 77641 w 77647"/>
                    <a:gd name="connsiteY2" fmla="*/ 111244 h 111243"/>
                    <a:gd name="connsiteX3" fmla="*/ 241 w 77647"/>
                    <a:gd name="connsiteY3" fmla="*/ 111244 h 111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647" h="111243">
                      <a:moveTo>
                        <a:pt x="394" y="111244"/>
                      </a:moveTo>
                      <a:cubicBezTo>
                        <a:pt x="394" y="111244"/>
                        <a:pt x="-6350" y="4263"/>
                        <a:pt x="35952" y="891"/>
                      </a:cubicBezTo>
                      <a:cubicBezTo>
                        <a:pt x="35952" y="891"/>
                        <a:pt x="78254" y="-17348"/>
                        <a:pt x="77641" y="111244"/>
                      </a:cubicBezTo>
                      <a:lnTo>
                        <a:pt x="241" y="111244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76" name="Vrije vorm: vorm 2375">
                  <a:extLst>
                    <a:ext uri="{FF2B5EF4-FFF2-40B4-BE49-F238E27FC236}">
                      <a16:creationId xmlns:a16="http://schemas.microsoft.com/office/drawing/2014/main" id="{1BEA09F8-6058-868E-65FD-55FA0E4CB5C9}"/>
                    </a:ext>
                  </a:extLst>
                </p:cNvPr>
                <p:cNvSpPr/>
                <p:nvPr/>
              </p:nvSpPr>
              <p:spPr>
                <a:xfrm>
                  <a:off x="3961654" y="5330202"/>
                  <a:ext cx="77648" cy="111243"/>
                </a:xfrm>
                <a:custGeom>
                  <a:avLst/>
                  <a:gdLst>
                    <a:gd name="connsiteX0" fmla="*/ 394 w 77648"/>
                    <a:gd name="connsiteY0" fmla="*/ 111244 h 111243"/>
                    <a:gd name="connsiteX1" fmla="*/ 35952 w 77648"/>
                    <a:gd name="connsiteY1" fmla="*/ 891 h 111243"/>
                    <a:gd name="connsiteX2" fmla="*/ 77641 w 77648"/>
                    <a:gd name="connsiteY2" fmla="*/ 111244 h 111243"/>
                    <a:gd name="connsiteX3" fmla="*/ 241 w 77648"/>
                    <a:gd name="connsiteY3" fmla="*/ 111244 h 111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648" h="111243">
                      <a:moveTo>
                        <a:pt x="394" y="111244"/>
                      </a:moveTo>
                      <a:cubicBezTo>
                        <a:pt x="394" y="111244"/>
                        <a:pt x="-6350" y="4263"/>
                        <a:pt x="35952" y="891"/>
                      </a:cubicBezTo>
                      <a:cubicBezTo>
                        <a:pt x="35952" y="891"/>
                        <a:pt x="78255" y="-17348"/>
                        <a:pt x="77641" y="111244"/>
                      </a:cubicBezTo>
                      <a:lnTo>
                        <a:pt x="241" y="1112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F67"/>
                    </a:gs>
                    <a:gs pos="19000">
                      <a:srgbClr val="FEEC61"/>
                    </a:gs>
                    <a:gs pos="44000">
                      <a:srgbClr val="FEE551"/>
                    </a:gs>
                    <a:gs pos="71000">
                      <a:srgbClr val="FEDA37"/>
                    </a:gs>
                    <a:gs pos="100000">
                      <a:srgbClr val="FECA14"/>
                    </a:gs>
                    <a:gs pos="100000">
                      <a:srgbClr val="FECA14"/>
                    </a:gs>
                  </a:gsLst>
                  <a:lin ang="18837859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77" name="Vrije vorm: vorm 2376">
                  <a:extLst>
                    <a:ext uri="{FF2B5EF4-FFF2-40B4-BE49-F238E27FC236}">
                      <a16:creationId xmlns:a16="http://schemas.microsoft.com/office/drawing/2014/main" id="{E6CEF04D-BAF6-3242-9C22-E87490388B93}"/>
                    </a:ext>
                  </a:extLst>
                </p:cNvPr>
                <p:cNvSpPr/>
                <p:nvPr/>
              </p:nvSpPr>
              <p:spPr>
                <a:xfrm>
                  <a:off x="3997606" y="5330547"/>
                  <a:ext cx="7050" cy="111204"/>
                </a:xfrm>
                <a:custGeom>
                  <a:avLst/>
                  <a:gdLst>
                    <a:gd name="connsiteX0" fmla="*/ 0 w 7050"/>
                    <a:gd name="connsiteY0" fmla="*/ 545 h 111204"/>
                    <a:gd name="connsiteX1" fmla="*/ 0 w 7050"/>
                    <a:gd name="connsiteY1" fmla="*/ 111205 h 111204"/>
                    <a:gd name="connsiteX2" fmla="*/ 7050 w 7050"/>
                    <a:gd name="connsiteY2" fmla="*/ 111205 h 111204"/>
                    <a:gd name="connsiteX3" fmla="*/ 6437 w 7050"/>
                    <a:gd name="connsiteY3" fmla="*/ 545 h 111204"/>
                    <a:gd name="connsiteX4" fmla="*/ 0 w 7050"/>
                    <a:gd name="connsiteY4" fmla="*/ 545 h 111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50" h="111204">
                      <a:moveTo>
                        <a:pt x="0" y="545"/>
                      </a:moveTo>
                      <a:lnTo>
                        <a:pt x="0" y="111205"/>
                      </a:lnTo>
                      <a:lnTo>
                        <a:pt x="7050" y="111205"/>
                      </a:lnTo>
                      <a:lnTo>
                        <a:pt x="6437" y="545"/>
                      </a:lnTo>
                      <a:cubicBezTo>
                        <a:pt x="6437" y="545"/>
                        <a:pt x="3372" y="-681"/>
                        <a:pt x="0" y="545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78" name="Vrije vorm: vorm 2377">
                  <a:extLst>
                    <a:ext uri="{FF2B5EF4-FFF2-40B4-BE49-F238E27FC236}">
                      <a16:creationId xmlns:a16="http://schemas.microsoft.com/office/drawing/2014/main" id="{586C3EB7-C11A-3927-4E07-2D034F494ADA}"/>
                    </a:ext>
                  </a:extLst>
                </p:cNvPr>
                <p:cNvSpPr/>
                <p:nvPr/>
              </p:nvSpPr>
              <p:spPr>
                <a:xfrm>
                  <a:off x="3964347" y="5384889"/>
                  <a:ext cx="73568" cy="6897"/>
                </a:xfrm>
                <a:custGeom>
                  <a:avLst/>
                  <a:gdLst>
                    <a:gd name="connsiteX0" fmla="*/ 1379 w 73568"/>
                    <a:gd name="connsiteY0" fmla="*/ 0 h 6897"/>
                    <a:gd name="connsiteX1" fmla="*/ 70963 w 73568"/>
                    <a:gd name="connsiteY1" fmla="*/ 0 h 6897"/>
                    <a:gd name="connsiteX2" fmla="*/ 73569 w 73568"/>
                    <a:gd name="connsiteY2" fmla="*/ 6897 h 6897"/>
                    <a:gd name="connsiteX3" fmla="*/ 0 w 73568"/>
                    <a:gd name="connsiteY3" fmla="*/ 6590 h 6897"/>
                    <a:gd name="connsiteX4" fmla="*/ 1379 w 73568"/>
                    <a:gd name="connsiteY4" fmla="*/ 0 h 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68" h="6897">
                      <a:moveTo>
                        <a:pt x="1379" y="0"/>
                      </a:moveTo>
                      <a:lnTo>
                        <a:pt x="70963" y="0"/>
                      </a:lnTo>
                      <a:cubicBezTo>
                        <a:pt x="70963" y="0"/>
                        <a:pt x="73262" y="2912"/>
                        <a:pt x="73569" y="6897"/>
                      </a:cubicBezTo>
                      <a:lnTo>
                        <a:pt x="0" y="6590"/>
                      </a:lnTo>
                      <a:cubicBezTo>
                        <a:pt x="0" y="6590"/>
                        <a:pt x="1379" y="920"/>
                        <a:pt x="1379" y="0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379" name="Vrije vorm: vorm 2378">
                <a:extLst>
                  <a:ext uri="{FF2B5EF4-FFF2-40B4-BE49-F238E27FC236}">
                    <a16:creationId xmlns:a16="http://schemas.microsoft.com/office/drawing/2014/main" id="{6D8BB2AB-BD44-AC78-FFFF-84CBAC5742EB}"/>
                  </a:ext>
                </a:extLst>
              </p:cNvPr>
              <p:cNvSpPr/>
              <p:nvPr/>
            </p:nvSpPr>
            <p:spPr>
              <a:xfrm>
                <a:off x="3856293" y="5647744"/>
                <a:ext cx="11341" cy="20231"/>
              </a:xfrm>
              <a:custGeom>
                <a:avLst/>
                <a:gdLst>
                  <a:gd name="connsiteX0" fmla="*/ 11342 w 11341"/>
                  <a:gd name="connsiteY0" fmla="*/ 15174 h 20231"/>
                  <a:gd name="connsiteX1" fmla="*/ 5671 w 11341"/>
                  <a:gd name="connsiteY1" fmla="*/ 20232 h 20231"/>
                  <a:gd name="connsiteX2" fmla="*/ 5671 w 11341"/>
                  <a:gd name="connsiteY2" fmla="*/ 20232 h 20231"/>
                  <a:gd name="connsiteX3" fmla="*/ 0 w 11341"/>
                  <a:gd name="connsiteY3" fmla="*/ 15174 h 20231"/>
                  <a:gd name="connsiteX4" fmla="*/ 0 w 11341"/>
                  <a:gd name="connsiteY4" fmla="*/ 5058 h 20231"/>
                  <a:gd name="connsiteX5" fmla="*/ 5671 w 11341"/>
                  <a:gd name="connsiteY5" fmla="*/ 0 h 20231"/>
                  <a:gd name="connsiteX6" fmla="*/ 5671 w 11341"/>
                  <a:gd name="connsiteY6" fmla="*/ 0 h 20231"/>
                  <a:gd name="connsiteX7" fmla="*/ 11342 w 11341"/>
                  <a:gd name="connsiteY7" fmla="*/ 5058 h 20231"/>
                  <a:gd name="connsiteX8" fmla="*/ 11342 w 11341"/>
                  <a:gd name="connsiteY8" fmla="*/ 15174 h 20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41" h="20231">
                    <a:moveTo>
                      <a:pt x="11342" y="15174"/>
                    </a:moveTo>
                    <a:cubicBezTo>
                      <a:pt x="11342" y="17932"/>
                      <a:pt x="8736" y="20232"/>
                      <a:pt x="5671" y="20232"/>
                    </a:cubicBezTo>
                    <a:lnTo>
                      <a:pt x="5671" y="20232"/>
                    </a:lnTo>
                    <a:cubicBezTo>
                      <a:pt x="2452" y="20232"/>
                      <a:pt x="0" y="17932"/>
                      <a:pt x="0" y="15174"/>
                    </a:cubicBezTo>
                    <a:lnTo>
                      <a:pt x="0" y="5058"/>
                    </a:lnTo>
                    <a:cubicBezTo>
                      <a:pt x="0" y="2299"/>
                      <a:pt x="2452" y="0"/>
                      <a:pt x="5671" y="0"/>
                    </a:cubicBezTo>
                    <a:lnTo>
                      <a:pt x="5671" y="0"/>
                    </a:lnTo>
                    <a:cubicBezTo>
                      <a:pt x="8890" y="0"/>
                      <a:pt x="11342" y="2299"/>
                      <a:pt x="11342" y="5058"/>
                    </a:cubicBezTo>
                    <a:lnTo>
                      <a:pt x="11342" y="15174"/>
                    </a:lnTo>
                    <a:close/>
                  </a:path>
                </a:pathLst>
              </a:custGeom>
              <a:solidFill>
                <a:srgbClr val="FFD20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380" name="Graphic 1454">
                <a:extLst>
                  <a:ext uri="{FF2B5EF4-FFF2-40B4-BE49-F238E27FC236}">
                    <a16:creationId xmlns:a16="http://schemas.microsoft.com/office/drawing/2014/main" id="{9EC3CAA4-E868-9606-DFE4-BC5A64AF74DC}"/>
                  </a:ext>
                </a:extLst>
              </p:cNvPr>
              <p:cNvGrpSpPr/>
              <p:nvPr/>
            </p:nvGrpSpPr>
            <p:grpSpPr>
              <a:xfrm>
                <a:off x="4079167" y="5545744"/>
                <a:ext cx="92858" cy="125450"/>
                <a:chOff x="4079167" y="5545744"/>
                <a:chExt cx="92858" cy="125450"/>
              </a:xfrm>
            </p:grpSpPr>
            <p:sp>
              <p:nvSpPr>
                <p:cNvPr id="2381" name="Vrije vorm: vorm 2380">
                  <a:extLst>
                    <a:ext uri="{FF2B5EF4-FFF2-40B4-BE49-F238E27FC236}">
                      <a16:creationId xmlns:a16="http://schemas.microsoft.com/office/drawing/2014/main" id="{036AEF4C-47F4-3BBE-ADF3-5B306BAAC395}"/>
                    </a:ext>
                  </a:extLst>
                </p:cNvPr>
                <p:cNvSpPr/>
                <p:nvPr/>
              </p:nvSpPr>
              <p:spPr>
                <a:xfrm>
                  <a:off x="4079167" y="5546987"/>
                  <a:ext cx="86733" cy="124206"/>
                </a:xfrm>
                <a:custGeom>
                  <a:avLst/>
                  <a:gdLst>
                    <a:gd name="connsiteX0" fmla="*/ 438 w 86733"/>
                    <a:gd name="connsiteY0" fmla="*/ 124207 h 124206"/>
                    <a:gd name="connsiteX1" fmla="*/ 40134 w 86733"/>
                    <a:gd name="connsiteY1" fmla="*/ 979 h 124206"/>
                    <a:gd name="connsiteX2" fmla="*/ 86728 w 86733"/>
                    <a:gd name="connsiteY2" fmla="*/ 124207 h 124206"/>
                    <a:gd name="connsiteX3" fmla="*/ 438 w 86733"/>
                    <a:gd name="connsiteY3" fmla="*/ 124207 h 124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733" h="124206">
                      <a:moveTo>
                        <a:pt x="438" y="124207"/>
                      </a:moveTo>
                      <a:cubicBezTo>
                        <a:pt x="438" y="124207"/>
                        <a:pt x="-7072" y="4811"/>
                        <a:pt x="40134" y="979"/>
                      </a:cubicBezTo>
                      <a:cubicBezTo>
                        <a:pt x="40134" y="979"/>
                        <a:pt x="87340" y="-19252"/>
                        <a:pt x="86728" y="124207"/>
                      </a:cubicBezTo>
                      <a:lnTo>
                        <a:pt x="438" y="124207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82" name="Vrije vorm: vorm 2381">
                  <a:extLst>
                    <a:ext uri="{FF2B5EF4-FFF2-40B4-BE49-F238E27FC236}">
                      <a16:creationId xmlns:a16="http://schemas.microsoft.com/office/drawing/2014/main" id="{894CD7A0-0150-F2EF-554D-F944EC469166}"/>
                    </a:ext>
                  </a:extLst>
                </p:cNvPr>
                <p:cNvSpPr/>
                <p:nvPr/>
              </p:nvSpPr>
              <p:spPr>
                <a:xfrm>
                  <a:off x="4085144" y="5545744"/>
                  <a:ext cx="86736" cy="124224"/>
                </a:xfrm>
                <a:custGeom>
                  <a:avLst/>
                  <a:gdLst>
                    <a:gd name="connsiteX0" fmla="*/ 438 w 86736"/>
                    <a:gd name="connsiteY0" fmla="*/ 124224 h 124224"/>
                    <a:gd name="connsiteX1" fmla="*/ 40134 w 86736"/>
                    <a:gd name="connsiteY1" fmla="*/ 997 h 124224"/>
                    <a:gd name="connsiteX2" fmla="*/ 86728 w 86736"/>
                    <a:gd name="connsiteY2" fmla="*/ 124224 h 124224"/>
                    <a:gd name="connsiteX3" fmla="*/ 438 w 86736"/>
                    <a:gd name="connsiteY3" fmla="*/ 124224 h 124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736" h="124224">
                      <a:moveTo>
                        <a:pt x="438" y="124224"/>
                      </a:moveTo>
                      <a:cubicBezTo>
                        <a:pt x="438" y="124224"/>
                        <a:pt x="-7072" y="4828"/>
                        <a:pt x="40134" y="997"/>
                      </a:cubicBezTo>
                      <a:cubicBezTo>
                        <a:pt x="40134" y="997"/>
                        <a:pt x="87494" y="-19388"/>
                        <a:pt x="86728" y="124224"/>
                      </a:cubicBezTo>
                      <a:lnTo>
                        <a:pt x="438" y="12422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F67"/>
                    </a:gs>
                    <a:gs pos="19000">
                      <a:srgbClr val="FEEC61"/>
                    </a:gs>
                    <a:gs pos="44000">
                      <a:srgbClr val="FEE551"/>
                    </a:gs>
                    <a:gs pos="71000">
                      <a:srgbClr val="FEDA37"/>
                    </a:gs>
                    <a:gs pos="100000">
                      <a:srgbClr val="FECA14"/>
                    </a:gs>
                    <a:gs pos="100000">
                      <a:srgbClr val="FECA14"/>
                    </a:gs>
                  </a:gsLst>
                  <a:lin ang="1884134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83" name="Vrije vorm: vorm 2382">
                  <a:extLst>
                    <a:ext uri="{FF2B5EF4-FFF2-40B4-BE49-F238E27FC236}">
                      <a16:creationId xmlns:a16="http://schemas.microsoft.com/office/drawing/2014/main" id="{71B9C4EA-F9D8-557A-852E-132AFD0F0609}"/>
                    </a:ext>
                  </a:extLst>
                </p:cNvPr>
                <p:cNvSpPr/>
                <p:nvPr/>
              </p:nvSpPr>
              <p:spPr>
                <a:xfrm>
                  <a:off x="4127424" y="5551505"/>
                  <a:ext cx="5058" cy="118616"/>
                </a:xfrm>
                <a:custGeom>
                  <a:avLst/>
                  <a:gdLst>
                    <a:gd name="connsiteX0" fmla="*/ 0 w 5058"/>
                    <a:gd name="connsiteY0" fmla="*/ 141 h 118616"/>
                    <a:gd name="connsiteX1" fmla="*/ 0 w 5058"/>
                    <a:gd name="connsiteY1" fmla="*/ 118617 h 118616"/>
                    <a:gd name="connsiteX2" fmla="*/ 5058 w 5058"/>
                    <a:gd name="connsiteY2" fmla="*/ 118617 h 118616"/>
                    <a:gd name="connsiteX3" fmla="*/ 5058 w 5058"/>
                    <a:gd name="connsiteY3" fmla="*/ 907 h 118616"/>
                    <a:gd name="connsiteX4" fmla="*/ 0 w 5058"/>
                    <a:gd name="connsiteY4" fmla="*/ 294 h 118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58" h="118616">
                      <a:moveTo>
                        <a:pt x="0" y="141"/>
                      </a:moveTo>
                      <a:lnTo>
                        <a:pt x="0" y="118617"/>
                      </a:lnTo>
                      <a:lnTo>
                        <a:pt x="5058" y="118617"/>
                      </a:lnTo>
                      <a:lnTo>
                        <a:pt x="5058" y="907"/>
                      </a:lnTo>
                      <a:cubicBezTo>
                        <a:pt x="5058" y="907"/>
                        <a:pt x="4598" y="-626"/>
                        <a:pt x="0" y="294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84" name="Vrije vorm: vorm 2383">
                  <a:extLst>
                    <a:ext uri="{FF2B5EF4-FFF2-40B4-BE49-F238E27FC236}">
                      <a16:creationId xmlns:a16="http://schemas.microsoft.com/office/drawing/2014/main" id="{5F0000A2-8DB2-CF1B-27BF-6C950E1EDD7D}"/>
                    </a:ext>
                  </a:extLst>
                </p:cNvPr>
                <p:cNvSpPr/>
                <p:nvPr/>
              </p:nvSpPr>
              <p:spPr>
                <a:xfrm>
                  <a:off x="4086808" y="5609093"/>
                  <a:ext cx="85217" cy="4932"/>
                </a:xfrm>
                <a:custGeom>
                  <a:avLst/>
                  <a:gdLst>
                    <a:gd name="connsiteX0" fmla="*/ 1073 w 85217"/>
                    <a:gd name="connsiteY0" fmla="*/ 28 h 4932"/>
                    <a:gd name="connsiteX1" fmla="*/ 84144 w 85217"/>
                    <a:gd name="connsiteY1" fmla="*/ 28 h 4932"/>
                    <a:gd name="connsiteX2" fmla="*/ 85217 w 85217"/>
                    <a:gd name="connsiteY2" fmla="*/ 4932 h 4932"/>
                    <a:gd name="connsiteX3" fmla="*/ 0 w 85217"/>
                    <a:gd name="connsiteY3" fmla="*/ 4932 h 4932"/>
                    <a:gd name="connsiteX4" fmla="*/ 920 w 85217"/>
                    <a:gd name="connsiteY4" fmla="*/ 28 h 4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217" h="4932">
                      <a:moveTo>
                        <a:pt x="1073" y="28"/>
                      </a:moveTo>
                      <a:lnTo>
                        <a:pt x="84144" y="28"/>
                      </a:lnTo>
                      <a:cubicBezTo>
                        <a:pt x="84144" y="28"/>
                        <a:pt x="84911" y="2020"/>
                        <a:pt x="85217" y="4932"/>
                      </a:cubicBezTo>
                      <a:lnTo>
                        <a:pt x="0" y="4932"/>
                      </a:lnTo>
                      <a:cubicBezTo>
                        <a:pt x="0" y="4932"/>
                        <a:pt x="460" y="-432"/>
                        <a:pt x="920" y="28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385" name="Vrije vorm: vorm 2384">
                <a:extLst>
                  <a:ext uri="{FF2B5EF4-FFF2-40B4-BE49-F238E27FC236}">
                    <a16:creationId xmlns:a16="http://schemas.microsoft.com/office/drawing/2014/main" id="{3D9CB61F-A1CC-6D7C-AEE4-D36C1DEE20BA}"/>
                  </a:ext>
                </a:extLst>
              </p:cNvPr>
              <p:cNvSpPr/>
              <p:nvPr/>
            </p:nvSpPr>
            <p:spPr>
              <a:xfrm>
                <a:off x="3779955" y="5178798"/>
                <a:ext cx="90746" cy="31692"/>
              </a:xfrm>
              <a:custGeom>
                <a:avLst/>
                <a:gdLst>
                  <a:gd name="connsiteX0" fmla="*/ 623 w 90746"/>
                  <a:gd name="connsiteY0" fmla="*/ 15425 h 31692"/>
                  <a:gd name="connsiteX1" fmla="*/ 43692 w 90746"/>
                  <a:gd name="connsiteY1" fmla="*/ 712 h 31692"/>
                  <a:gd name="connsiteX2" fmla="*/ 88446 w 90746"/>
                  <a:gd name="connsiteY2" fmla="*/ 13280 h 31692"/>
                  <a:gd name="connsiteX3" fmla="*/ 77411 w 90746"/>
                  <a:gd name="connsiteY3" fmla="*/ 17418 h 31692"/>
                  <a:gd name="connsiteX4" fmla="*/ 60245 w 90746"/>
                  <a:gd name="connsiteY4" fmla="*/ 23855 h 31692"/>
                  <a:gd name="connsiteX5" fmla="*/ 42159 w 90746"/>
                  <a:gd name="connsiteY5" fmla="*/ 22169 h 31692"/>
                  <a:gd name="connsiteX6" fmla="*/ 15490 w 90746"/>
                  <a:gd name="connsiteY6" fmla="*/ 30752 h 31692"/>
                  <a:gd name="connsiteX7" fmla="*/ 623 w 90746"/>
                  <a:gd name="connsiteY7" fmla="*/ 15579 h 31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746" h="31692">
                    <a:moveTo>
                      <a:pt x="623" y="15425"/>
                    </a:moveTo>
                    <a:cubicBezTo>
                      <a:pt x="623" y="15425"/>
                      <a:pt x="-8573" y="-1128"/>
                      <a:pt x="43692" y="712"/>
                    </a:cubicBezTo>
                    <a:cubicBezTo>
                      <a:pt x="43692" y="712"/>
                      <a:pt x="103006" y="-4500"/>
                      <a:pt x="88446" y="13280"/>
                    </a:cubicBezTo>
                    <a:cubicBezTo>
                      <a:pt x="88446" y="13280"/>
                      <a:pt x="83541" y="17111"/>
                      <a:pt x="77411" y="17418"/>
                    </a:cubicBezTo>
                    <a:cubicBezTo>
                      <a:pt x="71280" y="17571"/>
                      <a:pt x="67601" y="24468"/>
                      <a:pt x="60245" y="23855"/>
                    </a:cubicBezTo>
                    <a:cubicBezTo>
                      <a:pt x="60245" y="23855"/>
                      <a:pt x="50129" y="18644"/>
                      <a:pt x="42159" y="22169"/>
                    </a:cubicBezTo>
                    <a:cubicBezTo>
                      <a:pt x="34189" y="25694"/>
                      <a:pt x="22234" y="34584"/>
                      <a:pt x="15490" y="30752"/>
                    </a:cubicBezTo>
                    <a:cubicBezTo>
                      <a:pt x="15490" y="30752"/>
                      <a:pt x="4761" y="26461"/>
                      <a:pt x="623" y="155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386" name="Graphic 1454">
              <a:extLst>
                <a:ext uri="{FF2B5EF4-FFF2-40B4-BE49-F238E27FC236}">
                  <a16:creationId xmlns:a16="http://schemas.microsoft.com/office/drawing/2014/main" id="{59E98EAB-C7C5-FAC1-250D-1879BACD4250}"/>
                </a:ext>
              </a:extLst>
            </p:cNvPr>
            <p:cNvGrpSpPr/>
            <p:nvPr/>
          </p:nvGrpSpPr>
          <p:grpSpPr>
            <a:xfrm>
              <a:off x="4069685" y="4638219"/>
              <a:ext cx="1088022" cy="1112981"/>
              <a:chOff x="4069685" y="4638219"/>
              <a:chExt cx="1088022" cy="1112981"/>
            </a:xfrm>
          </p:grpSpPr>
          <p:sp>
            <p:nvSpPr>
              <p:cNvPr id="2387" name="Vrije vorm: vorm 2386">
                <a:extLst>
                  <a:ext uri="{FF2B5EF4-FFF2-40B4-BE49-F238E27FC236}">
                    <a16:creationId xmlns:a16="http://schemas.microsoft.com/office/drawing/2014/main" id="{36270EBE-C9CB-B333-7465-65C5E107BBBD}"/>
                  </a:ext>
                </a:extLst>
              </p:cNvPr>
              <p:cNvSpPr/>
              <p:nvPr/>
            </p:nvSpPr>
            <p:spPr>
              <a:xfrm>
                <a:off x="4222451" y="4735032"/>
                <a:ext cx="760362" cy="1016167"/>
              </a:xfrm>
              <a:custGeom>
                <a:avLst/>
                <a:gdLst>
                  <a:gd name="connsiteX0" fmla="*/ 375507 w 760362"/>
                  <a:gd name="connsiteY0" fmla="*/ 0 h 1016167"/>
                  <a:gd name="connsiteX1" fmla="*/ 0 w 760362"/>
                  <a:gd name="connsiteY1" fmla="*/ 313280 h 1016167"/>
                  <a:gd name="connsiteX2" fmla="*/ 0 w 760362"/>
                  <a:gd name="connsiteY2" fmla="*/ 1016168 h 1016167"/>
                  <a:gd name="connsiteX3" fmla="*/ 758370 w 760362"/>
                  <a:gd name="connsiteY3" fmla="*/ 1016168 h 1016167"/>
                  <a:gd name="connsiteX4" fmla="*/ 760363 w 760362"/>
                  <a:gd name="connsiteY4" fmla="*/ 262242 h 1016167"/>
                  <a:gd name="connsiteX5" fmla="*/ 375507 w 760362"/>
                  <a:gd name="connsiteY5" fmla="*/ 0 h 101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0362" h="1016167">
                    <a:moveTo>
                      <a:pt x="375507" y="0"/>
                    </a:moveTo>
                    <a:lnTo>
                      <a:pt x="0" y="313280"/>
                    </a:lnTo>
                    <a:lnTo>
                      <a:pt x="0" y="1016168"/>
                    </a:lnTo>
                    <a:lnTo>
                      <a:pt x="758370" y="1016168"/>
                    </a:lnTo>
                    <a:lnTo>
                      <a:pt x="760363" y="262242"/>
                    </a:lnTo>
                    <a:lnTo>
                      <a:pt x="375507" y="0"/>
                    </a:lnTo>
                    <a:close/>
                  </a:path>
                </a:pathLst>
              </a:custGeom>
              <a:solidFill>
                <a:srgbClr val="B17F4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88" name="Vrije vorm: vorm 2387">
                <a:extLst>
                  <a:ext uri="{FF2B5EF4-FFF2-40B4-BE49-F238E27FC236}">
                    <a16:creationId xmlns:a16="http://schemas.microsoft.com/office/drawing/2014/main" id="{407556E2-2D3A-AAC8-2DC5-389536A0041B}"/>
                  </a:ext>
                </a:extLst>
              </p:cNvPr>
              <p:cNvSpPr/>
              <p:nvPr/>
            </p:nvSpPr>
            <p:spPr>
              <a:xfrm>
                <a:off x="4237624" y="4811666"/>
                <a:ext cx="131350" cy="146984"/>
              </a:xfrm>
              <a:custGeom>
                <a:avLst/>
                <a:gdLst>
                  <a:gd name="connsiteX0" fmla="*/ 0 w 131350"/>
                  <a:gd name="connsiteY0" fmla="*/ 0 h 146984"/>
                  <a:gd name="connsiteX1" fmla="*/ 131351 w 131350"/>
                  <a:gd name="connsiteY1" fmla="*/ 0 h 146984"/>
                  <a:gd name="connsiteX2" fmla="*/ 131351 w 131350"/>
                  <a:gd name="connsiteY2" fmla="*/ 146984 h 146984"/>
                  <a:gd name="connsiteX3" fmla="*/ 0 w 131350"/>
                  <a:gd name="connsiteY3" fmla="*/ 146984 h 14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350" h="146984">
                    <a:moveTo>
                      <a:pt x="0" y="0"/>
                    </a:moveTo>
                    <a:lnTo>
                      <a:pt x="131351" y="0"/>
                    </a:lnTo>
                    <a:lnTo>
                      <a:pt x="131351" y="146984"/>
                    </a:lnTo>
                    <a:lnTo>
                      <a:pt x="0" y="146984"/>
                    </a:lnTo>
                    <a:close/>
                  </a:path>
                </a:pathLst>
              </a:custGeom>
              <a:solidFill>
                <a:srgbClr val="BA3F2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89" name="Vrije vorm: vorm 2388">
                <a:extLst>
                  <a:ext uri="{FF2B5EF4-FFF2-40B4-BE49-F238E27FC236}">
                    <a16:creationId xmlns:a16="http://schemas.microsoft.com/office/drawing/2014/main" id="{95B55F7E-8F61-5C92-BEA8-B7CA01FFC472}"/>
                  </a:ext>
                </a:extLst>
              </p:cNvPr>
              <p:cNvSpPr/>
              <p:nvPr/>
            </p:nvSpPr>
            <p:spPr>
              <a:xfrm>
                <a:off x="4069685" y="4649101"/>
                <a:ext cx="1088022" cy="534129"/>
              </a:xfrm>
              <a:custGeom>
                <a:avLst/>
                <a:gdLst>
                  <a:gd name="connsiteX0" fmla="*/ 49616 w 1088022"/>
                  <a:gd name="connsiteY0" fmla="*/ 516309 h 534129"/>
                  <a:gd name="connsiteX1" fmla="*/ 131768 w 1088022"/>
                  <a:gd name="connsiteY1" fmla="*/ 493472 h 534129"/>
                  <a:gd name="connsiteX2" fmla="*/ 532104 w 1088022"/>
                  <a:gd name="connsiteY2" fmla="*/ 148005 h 534129"/>
                  <a:gd name="connsiteX3" fmla="*/ 977195 w 1088022"/>
                  <a:gd name="connsiteY3" fmla="*/ 527957 h 534129"/>
                  <a:gd name="connsiteX4" fmla="*/ 1039115 w 1088022"/>
                  <a:gd name="connsiteY4" fmla="*/ 508185 h 534129"/>
                  <a:gd name="connsiteX5" fmla="*/ 1057814 w 1088022"/>
                  <a:gd name="connsiteY5" fmla="*/ 433544 h 534129"/>
                  <a:gd name="connsiteX6" fmla="*/ 605979 w 1088022"/>
                  <a:gd name="connsiteY6" fmla="*/ 37806 h 534129"/>
                  <a:gd name="connsiteX7" fmla="*/ 470950 w 1088022"/>
                  <a:gd name="connsiteY7" fmla="*/ 32901 h 534129"/>
                  <a:gd name="connsiteX8" fmla="*/ 23101 w 1088022"/>
                  <a:gd name="connsiteY8" fmla="*/ 433697 h 534129"/>
                  <a:gd name="connsiteX9" fmla="*/ 49616 w 1088022"/>
                  <a:gd name="connsiteY9" fmla="*/ 516462 h 53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8022" h="534129">
                    <a:moveTo>
                      <a:pt x="49616" y="516309"/>
                    </a:moveTo>
                    <a:cubicBezTo>
                      <a:pt x="49616" y="516309"/>
                      <a:pt x="83182" y="557232"/>
                      <a:pt x="131768" y="493472"/>
                    </a:cubicBezTo>
                    <a:cubicBezTo>
                      <a:pt x="131768" y="493472"/>
                      <a:pt x="507581" y="144020"/>
                      <a:pt x="532104" y="148005"/>
                    </a:cubicBezTo>
                    <a:lnTo>
                      <a:pt x="977195" y="527957"/>
                    </a:lnTo>
                    <a:cubicBezTo>
                      <a:pt x="977195" y="527957"/>
                      <a:pt x="991602" y="550947"/>
                      <a:pt x="1039115" y="508185"/>
                    </a:cubicBezTo>
                    <a:cubicBezTo>
                      <a:pt x="1039115" y="508185"/>
                      <a:pt x="1135368" y="475846"/>
                      <a:pt x="1057814" y="433544"/>
                    </a:cubicBezTo>
                    <a:lnTo>
                      <a:pt x="605979" y="37806"/>
                    </a:lnTo>
                    <a:cubicBezTo>
                      <a:pt x="605979" y="37806"/>
                      <a:pt x="556627" y="-43886"/>
                      <a:pt x="470950" y="32901"/>
                    </a:cubicBezTo>
                    <a:lnTo>
                      <a:pt x="23101" y="433697"/>
                    </a:lnTo>
                    <a:cubicBezTo>
                      <a:pt x="23101" y="433697"/>
                      <a:pt x="-43570" y="465117"/>
                      <a:pt x="49616" y="516462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90" name="Vrije vorm: vorm 2389">
                <a:extLst>
                  <a:ext uri="{FF2B5EF4-FFF2-40B4-BE49-F238E27FC236}">
                    <a16:creationId xmlns:a16="http://schemas.microsoft.com/office/drawing/2014/main" id="{1A8EC445-F8FA-0C60-A246-F88B726CE2CE}"/>
                  </a:ext>
                </a:extLst>
              </p:cNvPr>
              <p:cNvSpPr/>
              <p:nvPr/>
            </p:nvSpPr>
            <p:spPr>
              <a:xfrm>
                <a:off x="4069685" y="4638219"/>
                <a:ext cx="1088022" cy="534129"/>
              </a:xfrm>
              <a:custGeom>
                <a:avLst/>
                <a:gdLst>
                  <a:gd name="connsiteX0" fmla="*/ 49616 w 1088022"/>
                  <a:gd name="connsiteY0" fmla="*/ 516309 h 534129"/>
                  <a:gd name="connsiteX1" fmla="*/ 131768 w 1088022"/>
                  <a:gd name="connsiteY1" fmla="*/ 493472 h 534129"/>
                  <a:gd name="connsiteX2" fmla="*/ 532104 w 1088022"/>
                  <a:gd name="connsiteY2" fmla="*/ 148005 h 534129"/>
                  <a:gd name="connsiteX3" fmla="*/ 977195 w 1088022"/>
                  <a:gd name="connsiteY3" fmla="*/ 527957 h 534129"/>
                  <a:gd name="connsiteX4" fmla="*/ 1039115 w 1088022"/>
                  <a:gd name="connsiteY4" fmla="*/ 508186 h 534129"/>
                  <a:gd name="connsiteX5" fmla="*/ 1057814 w 1088022"/>
                  <a:gd name="connsiteY5" fmla="*/ 433544 h 534129"/>
                  <a:gd name="connsiteX6" fmla="*/ 605979 w 1088022"/>
                  <a:gd name="connsiteY6" fmla="*/ 37806 h 534129"/>
                  <a:gd name="connsiteX7" fmla="*/ 470950 w 1088022"/>
                  <a:gd name="connsiteY7" fmla="*/ 32901 h 534129"/>
                  <a:gd name="connsiteX8" fmla="*/ 23101 w 1088022"/>
                  <a:gd name="connsiteY8" fmla="*/ 433697 h 534129"/>
                  <a:gd name="connsiteX9" fmla="*/ 49616 w 1088022"/>
                  <a:gd name="connsiteY9" fmla="*/ 516462 h 53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8022" h="534129">
                    <a:moveTo>
                      <a:pt x="49616" y="516309"/>
                    </a:moveTo>
                    <a:cubicBezTo>
                      <a:pt x="49616" y="516309"/>
                      <a:pt x="83182" y="557231"/>
                      <a:pt x="131768" y="493472"/>
                    </a:cubicBezTo>
                    <a:cubicBezTo>
                      <a:pt x="131768" y="493472"/>
                      <a:pt x="507581" y="144020"/>
                      <a:pt x="532104" y="148005"/>
                    </a:cubicBezTo>
                    <a:lnTo>
                      <a:pt x="977195" y="527957"/>
                    </a:lnTo>
                    <a:cubicBezTo>
                      <a:pt x="977195" y="527957"/>
                      <a:pt x="991602" y="550947"/>
                      <a:pt x="1039115" y="508186"/>
                    </a:cubicBezTo>
                    <a:cubicBezTo>
                      <a:pt x="1039115" y="508186"/>
                      <a:pt x="1135368" y="475846"/>
                      <a:pt x="1057814" y="433544"/>
                    </a:cubicBezTo>
                    <a:lnTo>
                      <a:pt x="605979" y="37806"/>
                    </a:lnTo>
                    <a:cubicBezTo>
                      <a:pt x="605979" y="37806"/>
                      <a:pt x="556627" y="-43886"/>
                      <a:pt x="470950" y="32901"/>
                    </a:cubicBezTo>
                    <a:lnTo>
                      <a:pt x="23101" y="433697"/>
                    </a:lnTo>
                    <a:cubicBezTo>
                      <a:pt x="23101" y="433697"/>
                      <a:pt x="-43570" y="465117"/>
                      <a:pt x="49616" y="516462"/>
                    </a:cubicBezTo>
                    <a:close/>
                  </a:path>
                </a:pathLst>
              </a:custGeom>
              <a:solidFill>
                <a:srgbClr val="F9FD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91" name="Vrije vorm: vorm 2390">
                <a:extLst>
                  <a:ext uri="{FF2B5EF4-FFF2-40B4-BE49-F238E27FC236}">
                    <a16:creationId xmlns:a16="http://schemas.microsoft.com/office/drawing/2014/main" id="{E4A73EE9-33F8-A497-A998-359F669C4ACE}"/>
                  </a:ext>
                </a:extLst>
              </p:cNvPr>
              <p:cNvSpPr/>
              <p:nvPr/>
            </p:nvSpPr>
            <p:spPr>
              <a:xfrm>
                <a:off x="4335567" y="5400369"/>
                <a:ext cx="212607" cy="350831"/>
              </a:xfrm>
              <a:custGeom>
                <a:avLst/>
                <a:gdLst>
                  <a:gd name="connsiteX0" fmla="*/ 5053 w 212607"/>
                  <a:gd name="connsiteY0" fmla="*/ 350831 h 350831"/>
                  <a:gd name="connsiteX1" fmla="*/ 97933 w 212607"/>
                  <a:gd name="connsiteY1" fmla="*/ 1074 h 350831"/>
                  <a:gd name="connsiteX2" fmla="*/ 207979 w 212607"/>
                  <a:gd name="connsiteY2" fmla="*/ 350831 h 350831"/>
                  <a:gd name="connsiteX3" fmla="*/ 5053 w 212607"/>
                  <a:gd name="connsiteY3" fmla="*/ 350831 h 350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607" h="350831">
                    <a:moveTo>
                      <a:pt x="5053" y="350831"/>
                    </a:moveTo>
                    <a:cubicBezTo>
                      <a:pt x="5053" y="350831"/>
                      <a:pt x="-32651" y="2300"/>
                      <a:pt x="97933" y="1074"/>
                    </a:cubicBezTo>
                    <a:cubicBezTo>
                      <a:pt x="97933" y="1074"/>
                      <a:pt x="239706" y="-37703"/>
                      <a:pt x="207979" y="350831"/>
                    </a:cubicBezTo>
                    <a:lnTo>
                      <a:pt x="5053" y="350831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92" name="Vrije vorm: vorm 2391">
                <a:extLst>
                  <a:ext uri="{FF2B5EF4-FFF2-40B4-BE49-F238E27FC236}">
                    <a16:creationId xmlns:a16="http://schemas.microsoft.com/office/drawing/2014/main" id="{E137888F-6DE9-FBF1-082E-E2034D4E8E2C}"/>
                  </a:ext>
                </a:extLst>
              </p:cNvPr>
              <p:cNvSpPr/>
              <p:nvPr/>
            </p:nvSpPr>
            <p:spPr>
              <a:xfrm>
                <a:off x="4335567" y="5415719"/>
                <a:ext cx="196066" cy="335481"/>
              </a:xfrm>
              <a:custGeom>
                <a:avLst/>
                <a:gdLst>
                  <a:gd name="connsiteX0" fmla="*/ 5053 w 196066"/>
                  <a:gd name="connsiteY0" fmla="*/ 335481 h 335481"/>
                  <a:gd name="connsiteX1" fmla="*/ 97933 w 196066"/>
                  <a:gd name="connsiteY1" fmla="*/ 2430 h 335481"/>
                  <a:gd name="connsiteX2" fmla="*/ 191273 w 196066"/>
                  <a:gd name="connsiteY2" fmla="*/ 335481 h 335481"/>
                  <a:gd name="connsiteX3" fmla="*/ 5053 w 196066"/>
                  <a:gd name="connsiteY3" fmla="*/ 335481 h 335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066" h="335481">
                    <a:moveTo>
                      <a:pt x="5053" y="335481"/>
                    </a:moveTo>
                    <a:cubicBezTo>
                      <a:pt x="5053" y="335481"/>
                      <a:pt x="-32651" y="3656"/>
                      <a:pt x="97933" y="2430"/>
                    </a:cubicBezTo>
                    <a:cubicBezTo>
                      <a:pt x="97933" y="2430"/>
                      <a:pt x="221621" y="-50295"/>
                      <a:pt x="191273" y="335481"/>
                    </a:cubicBezTo>
                    <a:lnTo>
                      <a:pt x="5053" y="335481"/>
                    </a:lnTo>
                    <a:close/>
                  </a:path>
                </a:pathLst>
              </a:custGeom>
              <a:solidFill>
                <a:srgbClr val="E8710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393" name="Graphic 1454">
                <a:extLst>
                  <a:ext uri="{FF2B5EF4-FFF2-40B4-BE49-F238E27FC236}">
                    <a16:creationId xmlns:a16="http://schemas.microsoft.com/office/drawing/2014/main" id="{5D7548C6-5133-8A32-940B-863C53FC18F8}"/>
                  </a:ext>
                </a:extLst>
              </p:cNvPr>
              <p:cNvGrpSpPr/>
              <p:nvPr/>
            </p:nvGrpSpPr>
            <p:grpSpPr>
              <a:xfrm>
                <a:off x="4524935" y="5040999"/>
                <a:ext cx="142157" cy="188169"/>
                <a:chOff x="4524935" y="5040999"/>
                <a:chExt cx="142157" cy="188169"/>
              </a:xfrm>
            </p:grpSpPr>
            <p:sp>
              <p:nvSpPr>
                <p:cNvPr id="2394" name="Vrije vorm: vorm 2393">
                  <a:extLst>
                    <a:ext uri="{FF2B5EF4-FFF2-40B4-BE49-F238E27FC236}">
                      <a16:creationId xmlns:a16="http://schemas.microsoft.com/office/drawing/2014/main" id="{737C6395-EFF9-DB9D-9203-7AC776387E4A}"/>
                    </a:ext>
                  </a:extLst>
                </p:cNvPr>
                <p:cNvSpPr/>
                <p:nvPr/>
              </p:nvSpPr>
              <p:spPr>
                <a:xfrm>
                  <a:off x="4524935" y="5041459"/>
                  <a:ext cx="131122" cy="187709"/>
                </a:xfrm>
                <a:custGeom>
                  <a:avLst/>
                  <a:gdLst>
                    <a:gd name="connsiteX0" fmla="*/ 679 w 131122"/>
                    <a:gd name="connsiteY0" fmla="*/ 187710 h 187709"/>
                    <a:gd name="connsiteX1" fmla="*/ 60760 w 131122"/>
                    <a:gd name="connsiteY1" fmla="*/ 1489 h 187709"/>
                    <a:gd name="connsiteX2" fmla="*/ 131110 w 131122"/>
                    <a:gd name="connsiteY2" fmla="*/ 187710 h 187709"/>
                    <a:gd name="connsiteX3" fmla="*/ 679 w 131122"/>
                    <a:gd name="connsiteY3" fmla="*/ 187710 h 18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122" h="187709">
                      <a:moveTo>
                        <a:pt x="679" y="187710"/>
                      </a:moveTo>
                      <a:cubicBezTo>
                        <a:pt x="679" y="187710"/>
                        <a:pt x="-10816" y="7313"/>
                        <a:pt x="60760" y="1489"/>
                      </a:cubicBezTo>
                      <a:cubicBezTo>
                        <a:pt x="60760" y="1489"/>
                        <a:pt x="132183" y="-29165"/>
                        <a:pt x="131110" y="187710"/>
                      </a:cubicBezTo>
                      <a:lnTo>
                        <a:pt x="679" y="187710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95" name="Vrije vorm: vorm 2394">
                  <a:extLst>
                    <a:ext uri="{FF2B5EF4-FFF2-40B4-BE49-F238E27FC236}">
                      <a16:creationId xmlns:a16="http://schemas.microsoft.com/office/drawing/2014/main" id="{251E7B01-4B7D-7B18-75C0-0B1C887C7BD4}"/>
                    </a:ext>
                  </a:extLst>
                </p:cNvPr>
                <p:cNvSpPr/>
                <p:nvPr/>
              </p:nvSpPr>
              <p:spPr>
                <a:xfrm>
                  <a:off x="4535971" y="5040999"/>
                  <a:ext cx="131122" cy="187709"/>
                </a:xfrm>
                <a:custGeom>
                  <a:avLst/>
                  <a:gdLst>
                    <a:gd name="connsiteX0" fmla="*/ 679 w 131122"/>
                    <a:gd name="connsiteY0" fmla="*/ 187710 h 187709"/>
                    <a:gd name="connsiteX1" fmla="*/ 60760 w 131122"/>
                    <a:gd name="connsiteY1" fmla="*/ 1489 h 187709"/>
                    <a:gd name="connsiteX2" fmla="*/ 131110 w 131122"/>
                    <a:gd name="connsiteY2" fmla="*/ 187710 h 187709"/>
                    <a:gd name="connsiteX3" fmla="*/ 679 w 131122"/>
                    <a:gd name="connsiteY3" fmla="*/ 187710 h 18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122" h="187709">
                      <a:moveTo>
                        <a:pt x="679" y="187710"/>
                      </a:moveTo>
                      <a:cubicBezTo>
                        <a:pt x="679" y="187710"/>
                        <a:pt x="-10816" y="7313"/>
                        <a:pt x="60760" y="1489"/>
                      </a:cubicBezTo>
                      <a:cubicBezTo>
                        <a:pt x="60760" y="1489"/>
                        <a:pt x="132183" y="-29165"/>
                        <a:pt x="131110" y="187710"/>
                      </a:cubicBezTo>
                      <a:lnTo>
                        <a:pt x="679" y="187710"/>
                      </a:lnTo>
                      <a:close/>
                    </a:path>
                  </a:pathLst>
                </a:custGeom>
                <a:solidFill>
                  <a:srgbClr val="FFE10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96" name="Vrije vorm: vorm 2395">
                  <a:extLst>
                    <a:ext uri="{FF2B5EF4-FFF2-40B4-BE49-F238E27FC236}">
                      <a16:creationId xmlns:a16="http://schemas.microsoft.com/office/drawing/2014/main" id="{F303CC94-0B02-8FFB-7888-83626643B2CB}"/>
                    </a:ext>
                  </a:extLst>
                </p:cNvPr>
                <p:cNvSpPr/>
                <p:nvPr/>
              </p:nvSpPr>
              <p:spPr>
                <a:xfrm>
                  <a:off x="4596731" y="5041603"/>
                  <a:ext cx="11954" cy="187412"/>
                </a:xfrm>
                <a:custGeom>
                  <a:avLst/>
                  <a:gdLst>
                    <a:gd name="connsiteX0" fmla="*/ 0 w 11954"/>
                    <a:gd name="connsiteY0" fmla="*/ 886 h 187412"/>
                    <a:gd name="connsiteX1" fmla="*/ 0 w 11954"/>
                    <a:gd name="connsiteY1" fmla="*/ 187413 h 187412"/>
                    <a:gd name="connsiteX2" fmla="*/ 11955 w 11954"/>
                    <a:gd name="connsiteY2" fmla="*/ 187413 h 187412"/>
                    <a:gd name="connsiteX3" fmla="*/ 10882 w 11954"/>
                    <a:gd name="connsiteY3" fmla="*/ 886 h 187412"/>
                    <a:gd name="connsiteX4" fmla="*/ 153 w 11954"/>
                    <a:gd name="connsiteY4" fmla="*/ 886 h 187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54" h="187412">
                      <a:moveTo>
                        <a:pt x="0" y="886"/>
                      </a:moveTo>
                      <a:lnTo>
                        <a:pt x="0" y="187413"/>
                      </a:lnTo>
                      <a:lnTo>
                        <a:pt x="11955" y="187413"/>
                      </a:lnTo>
                      <a:lnTo>
                        <a:pt x="10882" y="886"/>
                      </a:lnTo>
                      <a:cubicBezTo>
                        <a:pt x="10882" y="886"/>
                        <a:pt x="5824" y="-1107"/>
                        <a:pt x="153" y="886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97" name="Vrije vorm: vorm 2396">
                  <a:extLst>
                    <a:ext uri="{FF2B5EF4-FFF2-40B4-BE49-F238E27FC236}">
                      <a16:creationId xmlns:a16="http://schemas.microsoft.com/office/drawing/2014/main" id="{5DC6E136-4AA6-5EAF-18EC-E1BC1A122D73}"/>
                    </a:ext>
                  </a:extLst>
                </p:cNvPr>
                <p:cNvSpPr/>
                <p:nvPr/>
              </p:nvSpPr>
              <p:spPr>
                <a:xfrm>
                  <a:off x="4540635" y="5133223"/>
                  <a:ext cx="123993" cy="11495"/>
                </a:xfrm>
                <a:custGeom>
                  <a:avLst/>
                  <a:gdLst>
                    <a:gd name="connsiteX0" fmla="*/ 2299 w 123993"/>
                    <a:gd name="connsiteY0" fmla="*/ 0 h 11495"/>
                    <a:gd name="connsiteX1" fmla="*/ 119549 w 123993"/>
                    <a:gd name="connsiteY1" fmla="*/ 0 h 11495"/>
                    <a:gd name="connsiteX2" fmla="*/ 123994 w 123993"/>
                    <a:gd name="connsiteY2" fmla="*/ 11495 h 11495"/>
                    <a:gd name="connsiteX3" fmla="*/ 0 w 123993"/>
                    <a:gd name="connsiteY3" fmla="*/ 11035 h 11495"/>
                    <a:gd name="connsiteX4" fmla="*/ 2299 w 123993"/>
                    <a:gd name="connsiteY4" fmla="*/ 0 h 1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993" h="11495">
                      <a:moveTo>
                        <a:pt x="2299" y="0"/>
                      </a:moveTo>
                      <a:lnTo>
                        <a:pt x="119549" y="0"/>
                      </a:lnTo>
                      <a:cubicBezTo>
                        <a:pt x="119549" y="0"/>
                        <a:pt x="123534" y="4904"/>
                        <a:pt x="123994" y="11495"/>
                      </a:cubicBezTo>
                      <a:lnTo>
                        <a:pt x="0" y="11035"/>
                      </a:lnTo>
                      <a:cubicBezTo>
                        <a:pt x="0" y="11035"/>
                        <a:pt x="2299" y="1533"/>
                        <a:pt x="2299" y="0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398" name="Vrije vorm: vorm 2397">
                <a:extLst>
                  <a:ext uri="{FF2B5EF4-FFF2-40B4-BE49-F238E27FC236}">
                    <a16:creationId xmlns:a16="http://schemas.microsoft.com/office/drawing/2014/main" id="{3DFDB4AD-6F4E-CC37-D2FC-24D5C988087F}"/>
                  </a:ext>
                </a:extLst>
              </p:cNvPr>
              <p:cNvSpPr/>
              <p:nvPr/>
            </p:nvSpPr>
            <p:spPr>
              <a:xfrm>
                <a:off x="4358246" y="5576475"/>
                <a:ext cx="19311" cy="34332"/>
              </a:xfrm>
              <a:custGeom>
                <a:avLst/>
                <a:gdLst>
                  <a:gd name="connsiteX0" fmla="*/ 19312 w 19311"/>
                  <a:gd name="connsiteY0" fmla="*/ 25749 h 34332"/>
                  <a:gd name="connsiteX1" fmla="*/ 9656 w 19311"/>
                  <a:gd name="connsiteY1" fmla="*/ 34332 h 34332"/>
                  <a:gd name="connsiteX2" fmla="*/ 9656 w 19311"/>
                  <a:gd name="connsiteY2" fmla="*/ 34332 h 34332"/>
                  <a:gd name="connsiteX3" fmla="*/ 0 w 19311"/>
                  <a:gd name="connsiteY3" fmla="*/ 25749 h 34332"/>
                  <a:gd name="connsiteX4" fmla="*/ 0 w 19311"/>
                  <a:gd name="connsiteY4" fmla="*/ 8583 h 34332"/>
                  <a:gd name="connsiteX5" fmla="*/ 9656 w 19311"/>
                  <a:gd name="connsiteY5" fmla="*/ 0 h 34332"/>
                  <a:gd name="connsiteX6" fmla="*/ 9656 w 19311"/>
                  <a:gd name="connsiteY6" fmla="*/ 0 h 34332"/>
                  <a:gd name="connsiteX7" fmla="*/ 19312 w 19311"/>
                  <a:gd name="connsiteY7" fmla="*/ 8583 h 34332"/>
                  <a:gd name="connsiteX8" fmla="*/ 19312 w 19311"/>
                  <a:gd name="connsiteY8" fmla="*/ 25749 h 3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11" h="34332">
                    <a:moveTo>
                      <a:pt x="19312" y="25749"/>
                    </a:moveTo>
                    <a:cubicBezTo>
                      <a:pt x="19312" y="30500"/>
                      <a:pt x="15020" y="34332"/>
                      <a:pt x="9656" y="34332"/>
                    </a:cubicBezTo>
                    <a:lnTo>
                      <a:pt x="9656" y="34332"/>
                    </a:lnTo>
                    <a:cubicBezTo>
                      <a:pt x="4291" y="34332"/>
                      <a:pt x="0" y="30500"/>
                      <a:pt x="0" y="25749"/>
                    </a:cubicBezTo>
                    <a:lnTo>
                      <a:pt x="0" y="8583"/>
                    </a:lnTo>
                    <a:cubicBezTo>
                      <a:pt x="0" y="3832"/>
                      <a:pt x="4291" y="0"/>
                      <a:pt x="9656" y="0"/>
                    </a:cubicBezTo>
                    <a:lnTo>
                      <a:pt x="9656" y="0"/>
                    </a:lnTo>
                    <a:cubicBezTo>
                      <a:pt x="15020" y="0"/>
                      <a:pt x="19312" y="3832"/>
                      <a:pt x="19312" y="8583"/>
                    </a:cubicBezTo>
                    <a:lnTo>
                      <a:pt x="19312" y="25749"/>
                    </a:lnTo>
                    <a:close/>
                  </a:path>
                </a:pathLst>
              </a:custGeom>
              <a:solidFill>
                <a:srgbClr val="FFD20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2399" name="Graphic 1454">
                <a:extLst>
                  <a:ext uri="{FF2B5EF4-FFF2-40B4-BE49-F238E27FC236}">
                    <a16:creationId xmlns:a16="http://schemas.microsoft.com/office/drawing/2014/main" id="{6DE5E3DD-9403-8292-BC69-D6C181F5865F}"/>
                  </a:ext>
                </a:extLst>
              </p:cNvPr>
              <p:cNvGrpSpPr/>
              <p:nvPr/>
            </p:nvGrpSpPr>
            <p:grpSpPr>
              <a:xfrm>
                <a:off x="4734541" y="5404411"/>
                <a:ext cx="156158" cy="211912"/>
                <a:chOff x="4734541" y="5404411"/>
                <a:chExt cx="156158" cy="211912"/>
              </a:xfrm>
            </p:grpSpPr>
            <p:sp>
              <p:nvSpPr>
                <p:cNvPr id="2400" name="Vrije vorm: vorm 2399">
                  <a:extLst>
                    <a:ext uri="{FF2B5EF4-FFF2-40B4-BE49-F238E27FC236}">
                      <a16:creationId xmlns:a16="http://schemas.microsoft.com/office/drawing/2014/main" id="{EB7BF808-9113-BE1B-46EC-1947C8A655B0}"/>
                    </a:ext>
                  </a:extLst>
                </p:cNvPr>
                <p:cNvSpPr/>
                <p:nvPr/>
              </p:nvSpPr>
              <p:spPr>
                <a:xfrm>
                  <a:off x="4734541" y="5406666"/>
                  <a:ext cx="146363" cy="209658"/>
                </a:xfrm>
                <a:custGeom>
                  <a:avLst/>
                  <a:gdLst>
                    <a:gd name="connsiteX0" fmla="*/ 745 w 146363"/>
                    <a:gd name="connsiteY0" fmla="*/ 209659 h 209658"/>
                    <a:gd name="connsiteX1" fmla="*/ 67723 w 146363"/>
                    <a:gd name="connsiteY1" fmla="*/ 1674 h 209658"/>
                    <a:gd name="connsiteX2" fmla="*/ 146350 w 146363"/>
                    <a:gd name="connsiteY2" fmla="*/ 209659 h 209658"/>
                    <a:gd name="connsiteX3" fmla="*/ 745 w 146363"/>
                    <a:gd name="connsiteY3" fmla="*/ 209659 h 209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6363" h="209658">
                      <a:moveTo>
                        <a:pt x="745" y="209659"/>
                      </a:moveTo>
                      <a:cubicBezTo>
                        <a:pt x="745" y="209659"/>
                        <a:pt x="-11976" y="8264"/>
                        <a:pt x="67723" y="1674"/>
                      </a:cubicBezTo>
                      <a:cubicBezTo>
                        <a:pt x="67723" y="1674"/>
                        <a:pt x="147576" y="-32658"/>
                        <a:pt x="146350" y="209659"/>
                      </a:cubicBezTo>
                      <a:lnTo>
                        <a:pt x="745" y="209659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01" name="Vrije vorm: vorm 2400">
                  <a:extLst>
                    <a:ext uri="{FF2B5EF4-FFF2-40B4-BE49-F238E27FC236}">
                      <a16:creationId xmlns:a16="http://schemas.microsoft.com/office/drawing/2014/main" id="{B9CBC665-E33C-5CA6-1324-86526282237B}"/>
                    </a:ext>
                  </a:extLst>
                </p:cNvPr>
                <p:cNvSpPr/>
                <p:nvPr/>
              </p:nvSpPr>
              <p:spPr>
                <a:xfrm>
                  <a:off x="4744196" y="5404520"/>
                  <a:ext cx="146363" cy="209658"/>
                </a:xfrm>
                <a:custGeom>
                  <a:avLst/>
                  <a:gdLst>
                    <a:gd name="connsiteX0" fmla="*/ 745 w 146363"/>
                    <a:gd name="connsiteY0" fmla="*/ 209659 h 209658"/>
                    <a:gd name="connsiteX1" fmla="*/ 67723 w 146363"/>
                    <a:gd name="connsiteY1" fmla="*/ 1674 h 209658"/>
                    <a:gd name="connsiteX2" fmla="*/ 146350 w 146363"/>
                    <a:gd name="connsiteY2" fmla="*/ 209659 h 209658"/>
                    <a:gd name="connsiteX3" fmla="*/ 745 w 146363"/>
                    <a:gd name="connsiteY3" fmla="*/ 209659 h 209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6363" h="209658">
                      <a:moveTo>
                        <a:pt x="745" y="209659"/>
                      </a:moveTo>
                      <a:cubicBezTo>
                        <a:pt x="745" y="209659"/>
                        <a:pt x="-11977" y="8111"/>
                        <a:pt x="67723" y="1674"/>
                      </a:cubicBezTo>
                      <a:cubicBezTo>
                        <a:pt x="67723" y="1674"/>
                        <a:pt x="147576" y="-32658"/>
                        <a:pt x="146350" y="209659"/>
                      </a:cubicBezTo>
                      <a:lnTo>
                        <a:pt x="745" y="209659"/>
                      </a:lnTo>
                      <a:close/>
                    </a:path>
                  </a:pathLst>
                </a:custGeom>
                <a:solidFill>
                  <a:srgbClr val="FFE10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02" name="Vrije vorm: vorm 2401">
                  <a:extLst>
                    <a:ext uri="{FF2B5EF4-FFF2-40B4-BE49-F238E27FC236}">
                      <a16:creationId xmlns:a16="http://schemas.microsoft.com/office/drawing/2014/main" id="{D0DC0E9D-5164-9839-A823-C3936C69E56C}"/>
                    </a:ext>
                  </a:extLst>
                </p:cNvPr>
                <p:cNvSpPr/>
                <p:nvPr/>
              </p:nvSpPr>
              <p:spPr>
                <a:xfrm>
                  <a:off x="4815598" y="5404411"/>
                  <a:ext cx="8430" cy="209767"/>
                </a:xfrm>
                <a:custGeom>
                  <a:avLst/>
                  <a:gdLst>
                    <a:gd name="connsiteX0" fmla="*/ 0 w 8430"/>
                    <a:gd name="connsiteY0" fmla="*/ 556 h 209767"/>
                    <a:gd name="connsiteX1" fmla="*/ 0 w 8430"/>
                    <a:gd name="connsiteY1" fmla="*/ 209767 h 209767"/>
                    <a:gd name="connsiteX2" fmla="*/ 8430 w 8430"/>
                    <a:gd name="connsiteY2" fmla="*/ 209767 h 209767"/>
                    <a:gd name="connsiteX3" fmla="*/ 8430 w 8430"/>
                    <a:gd name="connsiteY3" fmla="*/ 1629 h 209767"/>
                    <a:gd name="connsiteX4" fmla="*/ 0 w 8430"/>
                    <a:gd name="connsiteY4" fmla="*/ 403 h 209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30" h="209767">
                      <a:moveTo>
                        <a:pt x="0" y="556"/>
                      </a:moveTo>
                      <a:lnTo>
                        <a:pt x="0" y="209767"/>
                      </a:lnTo>
                      <a:lnTo>
                        <a:pt x="8430" y="209767"/>
                      </a:lnTo>
                      <a:lnTo>
                        <a:pt x="8430" y="1629"/>
                      </a:lnTo>
                      <a:cubicBezTo>
                        <a:pt x="8430" y="1629"/>
                        <a:pt x="7663" y="-977"/>
                        <a:pt x="0" y="403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03" name="Vrije vorm: vorm 2402">
                  <a:extLst>
                    <a:ext uri="{FF2B5EF4-FFF2-40B4-BE49-F238E27FC236}">
                      <a16:creationId xmlns:a16="http://schemas.microsoft.com/office/drawing/2014/main" id="{69E96497-DDF8-2AD1-9BB5-06A2F38720D1}"/>
                    </a:ext>
                  </a:extLst>
                </p:cNvPr>
                <p:cNvSpPr/>
                <p:nvPr/>
              </p:nvSpPr>
              <p:spPr>
                <a:xfrm>
                  <a:off x="4747087" y="5511443"/>
                  <a:ext cx="143612" cy="8322"/>
                </a:xfrm>
                <a:custGeom>
                  <a:avLst/>
                  <a:gdLst>
                    <a:gd name="connsiteX0" fmla="*/ 1686 w 143612"/>
                    <a:gd name="connsiteY0" fmla="*/ 46 h 8322"/>
                    <a:gd name="connsiteX1" fmla="*/ 141926 w 143612"/>
                    <a:gd name="connsiteY1" fmla="*/ 46 h 8322"/>
                    <a:gd name="connsiteX2" fmla="*/ 143612 w 143612"/>
                    <a:gd name="connsiteY2" fmla="*/ 8323 h 8322"/>
                    <a:gd name="connsiteX3" fmla="*/ 0 w 143612"/>
                    <a:gd name="connsiteY3" fmla="*/ 8323 h 8322"/>
                    <a:gd name="connsiteX4" fmla="*/ 1686 w 143612"/>
                    <a:gd name="connsiteY4" fmla="*/ 46 h 8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612" h="8322">
                      <a:moveTo>
                        <a:pt x="1686" y="46"/>
                      </a:moveTo>
                      <a:lnTo>
                        <a:pt x="141926" y="46"/>
                      </a:lnTo>
                      <a:cubicBezTo>
                        <a:pt x="141926" y="46"/>
                        <a:pt x="143152" y="3418"/>
                        <a:pt x="143612" y="8323"/>
                      </a:cubicBezTo>
                      <a:lnTo>
                        <a:pt x="0" y="8323"/>
                      </a:lnTo>
                      <a:cubicBezTo>
                        <a:pt x="0" y="8323"/>
                        <a:pt x="767" y="-720"/>
                        <a:pt x="1686" y="46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2404" name="Vrije vorm: vorm 2403">
                <a:extLst>
                  <a:ext uri="{FF2B5EF4-FFF2-40B4-BE49-F238E27FC236}">
                    <a16:creationId xmlns:a16="http://schemas.microsoft.com/office/drawing/2014/main" id="{07BA2CA3-19CA-7DA0-183B-969F9750E100}"/>
                  </a:ext>
                </a:extLst>
              </p:cNvPr>
              <p:cNvSpPr/>
              <p:nvPr/>
            </p:nvSpPr>
            <p:spPr>
              <a:xfrm>
                <a:off x="4229527" y="4785608"/>
                <a:ext cx="153056" cy="53391"/>
              </a:xfrm>
              <a:custGeom>
                <a:avLst/>
                <a:gdLst>
                  <a:gd name="connsiteX0" fmla="*/ 1046 w 153056"/>
                  <a:gd name="connsiteY0" fmla="*/ 26058 h 53391"/>
                  <a:gd name="connsiteX1" fmla="*/ 73695 w 153056"/>
                  <a:gd name="connsiteY1" fmla="*/ 1229 h 53391"/>
                  <a:gd name="connsiteX2" fmla="*/ 149103 w 153056"/>
                  <a:gd name="connsiteY2" fmla="*/ 22380 h 53391"/>
                  <a:gd name="connsiteX3" fmla="*/ 130558 w 153056"/>
                  <a:gd name="connsiteY3" fmla="*/ 29277 h 53391"/>
                  <a:gd name="connsiteX4" fmla="*/ 101743 w 153056"/>
                  <a:gd name="connsiteY4" fmla="*/ 40159 h 53391"/>
                  <a:gd name="connsiteX5" fmla="*/ 71243 w 153056"/>
                  <a:gd name="connsiteY5" fmla="*/ 37400 h 53391"/>
                  <a:gd name="connsiteX6" fmla="*/ 26182 w 153056"/>
                  <a:gd name="connsiteY6" fmla="*/ 51807 h 53391"/>
                  <a:gd name="connsiteX7" fmla="*/ 1046 w 153056"/>
                  <a:gd name="connsiteY7" fmla="*/ 26212 h 5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056" h="53391">
                    <a:moveTo>
                      <a:pt x="1046" y="26058"/>
                    </a:moveTo>
                    <a:cubicBezTo>
                      <a:pt x="1046" y="26058"/>
                      <a:pt x="-14434" y="-1990"/>
                      <a:pt x="73695" y="1229"/>
                    </a:cubicBezTo>
                    <a:cubicBezTo>
                      <a:pt x="73695" y="1229"/>
                      <a:pt x="173933" y="-7661"/>
                      <a:pt x="149103" y="22380"/>
                    </a:cubicBezTo>
                    <a:cubicBezTo>
                      <a:pt x="149103" y="22380"/>
                      <a:pt x="140827" y="28817"/>
                      <a:pt x="130558" y="29277"/>
                    </a:cubicBezTo>
                    <a:cubicBezTo>
                      <a:pt x="120135" y="29583"/>
                      <a:pt x="114005" y="41232"/>
                      <a:pt x="101743" y="40159"/>
                    </a:cubicBezTo>
                    <a:cubicBezTo>
                      <a:pt x="101743" y="40159"/>
                      <a:pt x="84731" y="31423"/>
                      <a:pt x="71243" y="37400"/>
                    </a:cubicBezTo>
                    <a:cubicBezTo>
                      <a:pt x="57755" y="43378"/>
                      <a:pt x="37677" y="58245"/>
                      <a:pt x="26182" y="51807"/>
                    </a:cubicBezTo>
                    <a:cubicBezTo>
                      <a:pt x="26182" y="51807"/>
                      <a:pt x="8096" y="44604"/>
                      <a:pt x="1046" y="262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2406" name="!!sneeuw 2">
            <a:extLst>
              <a:ext uri="{FF2B5EF4-FFF2-40B4-BE49-F238E27FC236}">
                <a16:creationId xmlns:a16="http://schemas.microsoft.com/office/drawing/2014/main" id="{7E350AA6-33AA-E627-6C2D-DF1769D72AD0}"/>
              </a:ext>
            </a:extLst>
          </p:cNvPr>
          <p:cNvSpPr/>
          <p:nvPr/>
        </p:nvSpPr>
        <p:spPr>
          <a:xfrm>
            <a:off x="-4070" y="5590698"/>
            <a:ext cx="12201366" cy="1299131"/>
          </a:xfrm>
          <a:custGeom>
            <a:avLst/>
            <a:gdLst>
              <a:gd name="connsiteX0" fmla="*/ 0 w 12201366"/>
              <a:gd name="connsiteY0" fmla="*/ 1298212 h 1299131"/>
              <a:gd name="connsiteX1" fmla="*/ 12201366 w 12201366"/>
              <a:gd name="connsiteY1" fmla="*/ 1299132 h 1299131"/>
              <a:gd name="connsiteX2" fmla="*/ 12201366 w 12201366"/>
              <a:gd name="connsiteY2" fmla="*/ 614483 h 1299131"/>
              <a:gd name="connsiteX3" fmla="*/ 4497039 w 12201366"/>
              <a:gd name="connsiteY3" fmla="*/ 16737 h 1299131"/>
              <a:gd name="connsiteX4" fmla="*/ 0 w 12201366"/>
              <a:gd name="connsiteY4" fmla="*/ 614636 h 1299131"/>
              <a:gd name="connsiteX5" fmla="*/ 0 w 12201366"/>
              <a:gd name="connsiteY5" fmla="*/ 1298212 h 1299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01366" h="1299131">
                <a:moveTo>
                  <a:pt x="0" y="1298212"/>
                </a:moveTo>
                <a:lnTo>
                  <a:pt x="12201366" y="1299132"/>
                </a:lnTo>
                <a:lnTo>
                  <a:pt x="12201366" y="614483"/>
                </a:lnTo>
                <a:cubicBezTo>
                  <a:pt x="12201366" y="614483"/>
                  <a:pt x="7051099" y="-118905"/>
                  <a:pt x="4497039" y="16737"/>
                </a:cubicBezTo>
                <a:cubicBezTo>
                  <a:pt x="1794003" y="160043"/>
                  <a:pt x="0" y="614636"/>
                  <a:pt x="0" y="614636"/>
                </a:cubicBezTo>
                <a:lnTo>
                  <a:pt x="0" y="1298212"/>
                </a:lnTo>
                <a:close/>
              </a:path>
            </a:pathLst>
          </a:custGeom>
          <a:gradFill flip="none" rotWithShape="1">
            <a:gsLst>
              <a:gs pos="0">
                <a:srgbClr val="A4D9FA"/>
              </a:gs>
              <a:gs pos="33000">
                <a:schemeClr val="bg1"/>
              </a:gs>
            </a:gsLst>
            <a:lin ang="72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407" name="!!sneeuw1">
            <a:extLst>
              <a:ext uri="{FF2B5EF4-FFF2-40B4-BE49-F238E27FC236}">
                <a16:creationId xmlns:a16="http://schemas.microsoft.com/office/drawing/2014/main" id="{14378B52-BEFD-8ABD-C3B8-A303C62EC263}"/>
              </a:ext>
            </a:extLst>
          </p:cNvPr>
          <p:cNvSpPr/>
          <p:nvPr/>
        </p:nvSpPr>
        <p:spPr>
          <a:xfrm>
            <a:off x="-4070" y="5768762"/>
            <a:ext cx="12201366" cy="1120148"/>
          </a:xfrm>
          <a:custGeom>
            <a:avLst/>
            <a:gdLst>
              <a:gd name="connsiteX0" fmla="*/ 12201366 w 12201366"/>
              <a:gd name="connsiteY0" fmla="*/ 1007956 h 1120148"/>
              <a:gd name="connsiteX1" fmla="*/ 0 w 12201366"/>
              <a:gd name="connsiteY1" fmla="*/ 9414 h 1120148"/>
              <a:gd name="connsiteX2" fmla="*/ 0 w 12201366"/>
              <a:gd name="connsiteY2" fmla="*/ 1120148 h 1120148"/>
              <a:gd name="connsiteX3" fmla="*/ 12201366 w 12201366"/>
              <a:gd name="connsiteY3" fmla="*/ 1120148 h 1120148"/>
              <a:gd name="connsiteX4" fmla="*/ 12201366 w 12201366"/>
              <a:gd name="connsiteY4" fmla="*/ 1007956 h 1120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01366" h="1120148">
                <a:moveTo>
                  <a:pt x="12201366" y="1007956"/>
                </a:moveTo>
                <a:cubicBezTo>
                  <a:pt x="12201366" y="1007956"/>
                  <a:pt x="2044903" y="-113507"/>
                  <a:pt x="0" y="9414"/>
                </a:cubicBezTo>
                <a:lnTo>
                  <a:pt x="0" y="1120148"/>
                </a:lnTo>
                <a:lnTo>
                  <a:pt x="12201366" y="1120148"/>
                </a:lnTo>
                <a:lnTo>
                  <a:pt x="12201366" y="1007956"/>
                </a:lnTo>
                <a:close/>
              </a:path>
            </a:pathLst>
          </a:custGeom>
          <a:gradFill flip="none" rotWithShape="1">
            <a:gsLst>
              <a:gs pos="0">
                <a:srgbClr val="DBF0FD"/>
              </a:gs>
              <a:gs pos="100000">
                <a:schemeClr val="bg1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514" name="!!boomwit">
            <a:extLst>
              <a:ext uri="{FF2B5EF4-FFF2-40B4-BE49-F238E27FC236}">
                <a16:creationId xmlns:a16="http://schemas.microsoft.com/office/drawing/2014/main" id="{9BF2C177-9FE7-7A0B-0BDC-380CA90DC968}"/>
              </a:ext>
            </a:extLst>
          </p:cNvPr>
          <p:cNvSpPr/>
          <p:nvPr/>
        </p:nvSpPr>
        <p:spPr>
          <a:xfrm>
            <a:off x="11166721" y="3141810"/>
            <a:ext cx="998847" cy="1494517"/>
          </a:xfrm>
          <a:custGeom>
            <a:avLst/>
            <a:gdLst>
              <a:gd name="connsiteX0" fmla="*/ 998848 w 998847"/>
              <a:gd name="connsiteY0" fmla="*/ 897538 h 1494517"/>
              <a:gd name="connsiteX1" fmla="*/ 944590 w 998847"/>
              <a:gd name="connsiteY1" fmla="*/ 919609 h 1494517"/>
              <a:gd name="connsiteX2" fmla="*/ 932943 w 998847"/>
              <a:gd name="connsiteY2" fmla="*/ 926353 h 1494517"/>
              <a:gd name="connsiteX3" fmla="*/ 915317 w 998847"/>
              <a:gd name="connsiteY3" fmla="*/ 932943 h 1494517"/>
              <a:gd name="connsiteX4" fmla="*/ 942445 w 998847"/>
              <a:gd name="connsiteY4" fmla="*/ 918230 h 1494517"/>
              <a:gd name="connsiteX5" fmla="*/ 998694 w 998847"/>
              <a:gd name="connsiteY5" fmla="*/ 880372 h 1494517"/>
              <a:gd name="connsiteX6" fmla="*/ 998694 w 998847"/>
              <a:gd name="connsiteY6" fmla="*/ 858455 h 1494517"/>
              <a:gd name="connsiteX7" fmla="*/ 986739 w 998847"/>
              <a:gd name="connsiteY7" fmla="*/ 870716 h 1494517"/>
              <a:gd name="connsiteX8" fmla="*/ 961297 w 998847"/>
              <a:gd name="connsiteY8" fmla="*/ 886810 h 1494517"/>
              <a:gd name="connsiteX9" fmla="*/ 961297 w 998847"/>
              <a:gd name="connsiteY9" fmla="*/ 886810 h 1494517"/>
              <a:gd name="connsiteX10" fmla="*/ 969421 w 998847"/>
              <a:gd name="connsiteY10" fmla="*/ 868877 h 1494517"/>
              <a:gd name="connsiteX11" fmla="*/ 980609 w 998847"/>
              <a:gd name="connsiteY11" fmla="*/ 836078 h 1494517"/>
              <a:gd name="connsiteX12" fmla="*/ 991797 w 998847"/>
              <a:gd name="connsiteY12" fmla="*/ 804811 h 1494517"/>
              <a:gd name="connsiteX13" fmla="*/ 966202 w 998847"/>
              <a:gd name="connsiteY13" fmla="*/ 834392 h 1494517"/>
              <a:gd name="connsiteX14" fmla="*/ 975858 w 998847"/>
              <a:gd name="connsiteY14" fmla="*/ 798221 h 1494517"/>
              <a:gd name="connsiteX15" fmla="*/ 972639 w 998847"/>
              <a:gd name="connsiteY15" fmla="*/ 776916 h 1494517"/>
              <a:gd name="connsiteX16" fmla="*/ 972179 w 998847"/>
              <a:gd name="connsiteY16" fmla="*/ 778602 h 1494517"/>
              <a:gd name="connsiteX17" fmla="*/ 967275 w 998847"/>
              <a:gd name="connsiteY17" fmla="*/ 779215 h 1494517"/>
              <a:gd name="connsiteX18" fmla="*/ 952101 w 998847"/>
              <a:gd name="connsiteY18" fmla="*/ 854470 h 1494517"/>
              <a:gd name="connsiteX19" fmla="*/ 956853 w 998847"/>
              <a:gd name="connsiteY19" fmla="*/ 857535 h 1494517"/>
              <a:gd name="connsiteX20" fmla="*/ 955473 w 998847"/>
              <a:gd name="connsiteY20" fmla="*/ 871789 h 1494517"/>
              <a:gd name="connsiteX21" fmla="*/ 945358 w 998847"/>
              <a:gd name="connsiteY21" fmla="*/ 878073 h 1494517"/>
              <a:gd name="connsiteX22" fmla="*/ 897997 w 998847"/>
              <a:gd name="connsiteY22" fmla="*/ 926353 h 1494517"/>
              <a:gd name="connsiteX23" fmla="*/ 803890 w 998847"/>
              <a:gd name="connsiteY23" fmla="*/ 974172 h 1494517"/>
              <a:gd name="connsiteX24" fmla="*/ 856309 w 998847"/>
              <a:gd name="connsiteY24" fmla="*/ 909800 h 1494517"/>
              <a:gd name="connsiteX25" fmla="*/ 857841 w 998847"/>
              <a:gd name="connsiteY25" fmla="*/ 896619 h 1494517"/>
              <a:gd name="connsiteX26" fmla="*/ 847266 w 998847"/>
              <a:gd name="connsiteY26" fmla="*/ 908880 h 1494517"/>
              <a:gd name="connsiteX27" fmla="*/ 850485 w 998847"/>
              <a:gd name="connsiteY27" fmla="*/ 896772 h 1494517"/>
              <a:gd name="connsiteX28" fmla="*/ 790403 w 998847"/>
              <a:gd name="connsiteY28" fmla="*/ 959612 h 1494517"/>
              <a:gd name="connsiteX29" fmla="*/ 761282 w 998847"/>
              <a:gd name="connsiteY29" fmla="*/ 979843 h 1494517"/>
              <a:gd name="connsiteX30" fmla="*/ 716068 w 998847"/>
              <a:gd name="connsiteY30" fmla="*/ 996550 h 1494517"/>
              <a:gd name="connsiteX31" fmla="*/ 703347 w 998847"/>
              <a:gd name="connsiteY31" fmla="*/ 1008351 h 1494517"/>
              <a:gd name="connsiteX32" fmla="*/ 702887 w 998847"/>
              <a:gd name="connsiteY32" fmla="*/ 1010037 h 1494517"/>
              <a:gd name="connsiteX33" fmla="*/ 698442 w 998847"/>
              <a:gd name="connsiteY33" fmla="*/ 1011570 h 1494517"/>
              <a:gd name="connsiteX34" fmla="*/ 728790 w 998847"/>
              <a:gd name="connsiteY34" fmla="*/ 968808 h 1494517"/>
              <a:gd name="connsiteX35" fmla="*/ 765421 w 998847"/>
              <a:gd name="connsiteY35" fmla="*/ 931104 h 1494517"/>
              <a:gd name="connsiteX36" fmla="*/ 784579 w 998847"/>
              <a:gd name="connsiteY36" fmla="*/ 901523 h 1494517"/>
              <a:gd name="connsiteX37" fmla="*/ 821210 w 998847"/>
              <a:gd name="connsiteY37" fmla="*/ 865352 h 1494517"/>
              <a:gd name="connsiteX38" fmla="*/ 857841 w 998847"/>
              <a:gd name="connsiteY38" fmla="*/ 855543 h 1494517"/>
              <a:gd name="connsiteX39" fmla="*/ 880219 w 998847"/>
              <a:gd name="connsiteY39" fmla="*/ 863819 h 1494517"/>
              <a:gd name="connsiteX40" fmla="*/ 888188 w 998847"/>
              <a:gd name="connsiteY40" fmla="*/ 863819 h 1494517"/>
              <a:gd name="connsiteX41" fmla="*/ 865811 w 998847"/>
              <a:gd name="connsiteY41" fmla="*/ 844048 h 1494517"/>
              <a:gd name="connsiteX42" fmla="*/ 878532 w 998847"/>
              <a:gd name="connsiteY42" fmla="*/ 825962 h 1494517"/>
              <a:gd name="connsiteX43" fmla="*/ 911485 w 998847"/>
              <a:gd name="connsiteY43" fmla="*/ 821517 h 1494517"/>
              <a:gd name="connsiteX44" fmla="*/ 934322 w 998847"/>
              <a:gd name="connsiteY44" fmla="*/ 789791 h 1494517"/>
              <a:gd name="connsiteX45" fmla="*/ 995936 w 998847"/>
              <a:gd name="connsiteY45" fmla="*/ 711777 h 1494517"/>
              <a:gd name="connsiteX46" fmla="*/ 995936 w 998847"/>
              <a:gd name="connsiteY46" fmla="*/ 694305 h 1494517"/>
              <a:gd name="connsiteX47" fmla="*/ 951641 w 998847"/>
              <a:gd name="connsiteY47" fmla="*/ 754079 h 1494517"/>
              <a:gd name="connsiteX48" fmla="*/ 976777 w 998847"/>
              <a:gd name="connsiteY48" fmla="*/ 730783 h 1494517"/>
              <a:gd name="connsiteX49" fmla="*/ 966355 w 998847"/>
              <a:gd name="connsiteY49" fmla="*/ 745496 h 1494517"/>
              <a:gd name="connsiteX50" fmla="*/ 943824 w 998847"/>
              <a:gd name="connsiteY50" fmla="*/ 770326 h 1494517"/>
              <a:gd name="connsiteX51" fmla="*/ 945663 w 998847"/>
              <a:gd name="connsiteY51" fmla="*/ 730170 h 1494517"/>
              <a:gd name="connsiteX52" fmla="*/ 966509 w 998847"/>
              <a:gd name="connsiteY52" fmla="*/ 668556 h 1494517"/>
              <a:gd name="connsiteX53" fmla="*/ 950262 w 998847"/>
              <a:gd name="connsiteY53" fmla="*/ 695071 h 1494517"/>
              <a:gd name="connsiteX54" fmla="*/ 945817 w 998847"/>
              <a:gd name="connsiteY54" fmla="*/ 662578 h 1494517"/>
              <a:gd name="connsiteX55" fmla="*/ 945358 w 998847"/>
              <a:gd name="connsiteY55" fmla="*/ 666870 h 1494517"/>
              <a:gd name="connsiteX56" fmla="*/ 942292 w 998847"/>
              <a:gd name="connsiteY56" fmla="*/ 667483 h 1494517"/>
              <a:gd name="connsiteX57" fmla="*/ 935855 w 998847"/>
              <a:gd name="connsiteY57" fmla="*/ 767414 h 1494517"/>
              <a:gd name="connsiteX58" fmla="*/ 874700 w 998847"/>
              <a:gd name="connsiteY58" fmla="*/ 813701 h 1494517"/>
              <a:gd name="connsiteX59" fmla="*/ 855695 w 998847"/>
              <a:gd name="connsiteY59" fmla="*/ 835618 h 1494517"/>
              <a:gd name="connsiteX60" fmla="*/ 868417 w 998847"/>
              <a:gd name="connsiteY60" fmla="*/ 744117 h 1494517"/>
              <a:gd name="connsiteX61" fmla="*/ 863359 w 998847"/>
              <a:gd name="connsiteY61" fmla="*/ 736454 h 1494517"/>
              <a:gd name="connsiteX62" fmla="*/ 861519 w 998847"/>
              <a:gd name="connsiteY62" fmla="*/ 747182 h 1494517"/>
              <a:gd name="connsiteX63" fmla="*/ 861519 w 998847"/>
              <a:gd name="connsiteY63" fmla="*/ 747182 h 1494517"/>
              <a:gd name="connsiteX64" fmla="*/ 840829 w 998847"/>
              <a:gd name="connsiteY64" fmla="*/ 834545 h 1494517"/>
              <a:gd name="connsiteX65" fmla="*/ 803890 w 998847"/>
              <a:gd name="connsiteY65" fmla="*/ 859681 h 1494517"/>
              <a:gd name="connsiteX66" fmla="*/ 795461 w 998847"/>
              <a:gd name="connsiteY66" fmla="*/ 873475 h 1494517"/>
              <a:gd name="connsiteX67" fmla="*/ 770478 w 998847"/>
              <a:gd name="connsiteY67" fmla="*/ 908114 h 1494517"/>
              <a:gd name="connsiteX68" fmla="*/ 765421 w 998847"/>
              <a:gd name="connsiteY68" fmla="*/ 908574 h 1494517"/>
              <a:gd name="connsiteX69" fmla="*/ 701814 w 998847"/>
              <a:gd name="connsiteY69" fmla="*/ 963290 h 1494517"/>
              <a:gd name="connsiteX70" fmla="*/ 632231 w 998847"/>
              <a:gd name="connsiteY70" fmla="*/ 1066900 h 1494517"/>
              <a:gd name="connsiteX71" fmla="*/ 627632 w 998847"/>
              <a:gd name="connsiteY71" fmla="*/ 1081000 h 1494517"/>
              <a:gd name="connsiteX72" fmla="*/ 625487 w 998847"/>
              <a:gd name="connsiteY72" fmla="*/ 1041610 h 1494517"/>
              <a:gd name="connsiteX73" fmla="*/ 628705 w 998847"/>
              <a:gd name="connsiteY73" fmla="*/ 974326 h 1494517"/>
              <a:gd name="connsiteX74" fmla="*/ 663804 w 998847"/>
              <a:gd name="connsiteY74" fmla="*/ 943059 h 1494517"/>
              <a:gd name="connsiteX75" fmla="*/ 719593 w 998847"/>
              <a:gd name="connsiteY75" fmla="*/ 923287 h 1494517"/>
              <a:gd name="connsiteX76" fmla="*/ 767413 w 998847"/>
              <a:gd name="connsiteY76" fmla="*/ 895393 h 1494517"/>
              <a:gd name="connsiteX77" fmla="*/ 802512 w 998847"/>
              <a:gd name="connsiteY77" fmla="*/ 852631 h 1494517"/>
              <a:gd name="connsiteX78" fmla="*/ 802512 w 998847"/>
              <a:gd name="connsiteY78" fmla="*/ 839450 h 1494517"/>
              <a:gd name="connsiteX79" fmla="*/ 792395 w 998847"/>
              <a:gd name="connsiteY79" fmla="*/ 852478 h 1494517"/>
              <a:gd name="connsiteX80" fmla="*/ 792243 w 998847"/>
              <a:gd name="connsiteY80" fmla="*/ 852478 h 1494517"/>
              <a:gd name="connsiteX81" fmla="*/ 794848 w 998847"/>
              <a:gd name="connsiteY81" fmla="*/ 846040 h 1494517"/>
              <a:gd name="connsiteX82" fmla="*/ 746415 w 998847"/>
              <a:gd name="connsiteY82" fmla="*/ 893247 h 1494517"/>
              <a:gd name="connsiteX83" fmla="*/ 749787 w 998847"/>
              <a:gd name="connsiteY83" fmla="*/ 895546 h 1494517"/>
              <a:gd name="connsiteX84" fmla="*/ 730936 w 998847"/>
              <a:gd name="connsiteY84" fmla="*/ 908574 h 1494517"/>
              <a:gd name="connsiteX85" fmla="*/ 746875 w 998847"/>
              <a:gd name="connsiteY85" fmla="*/ 890488 h 1494517"/>
              <a:gd name="connsiteX86" fmla="*/ 745342 w 998847"/>
              <a:gd name="connsiteY86" fmla="*/ 878993 h 1494517"/>
              <a:gd name="connsiteX87" fmla="*/ 709631 w 998847"/>
              <a:gd name="connsiteY87" fmla="*/ 901064 h 1494517"/>
              <a:gd name="connsiteX88" fmla="*/ 629471 w 998847"/>
              <a:gd name="connsiteY88" fmla="*/ 936775 h 1494517"/>
              <a:gd name="connsiteX89" fmla="*/ 632231 w 998847"/>
              <a:gd name="connsiteY89" fmla="*/ 921755 h 1494517"/>
              <a:gd name="connsiteX90" fmla="*/ 695990 w 998847"/>
              <a:gd name="connsiteY90" fmla="*/ 860907 h 1494517"/>
              <a:gd name="connsiteX91" fmla="*/ 748561 w 998847"/>
              <a:gd name="connsiteY91" fmla="*/ 839603 h 1494517"/>
              <a:gd name="connsiteX92" fmla="*/ 702274 w 998847"/>
              <a:gd name="connsiteY92" fmla="*/ 847880 h 1494517"/>
              <a:gd name="connsiteX93" fmla="*/ 732621 w 998847"/>
              <a:gd name="connsiteY93" fmla="*/ 821671 h 1494517"/>
              <a:gd name="connsiteX94" fmla="*/ 810788 w 998847"/>
              <a:gd name="connsiteY94" fmla="*/ 805271 h 1494517"/>
              <a:gd name="connsiteX95" fmla="*/ 823509 w 998847"/>
              <a:gd name="connsiteY95" fmla="*/ 793776 h 1494517"/>
              <a:gd name="connsiteX96" fmla="*/ 811401 w 998847"/>
              <a:gd name="connsiteY96" fmla="*/ 796841 h 1494517"/>
              <a:gd name="connsiteX97" fmla="*/ 815539 w 998847"/>
              <a:gd name="connsiteY97" fmla="*/ 794082 h 1494517"/>
              <a:gd name="connsiteX98" fmla="*/ 721126 w 998847"/>
              <a:gd name="connsiteY98" fmla="*/ 810635 h 1494517"/>
              <a:gd name="connsiteX99" fmla="*/ 681583 w 998847"/>
              <a:gd name="connsiteY99" fmla="*/ 847573 h 1494517"/>
              <a:gd name="connsiteX100" fmla="*/ 629012 w 998847"/>
              <a:gd name="connsiteY100" fmla="*/ 890641 h 1494517"/>
              <a:gd name="connsiteX101" fmla="*/ 632231 w 998847"/>
              <a:gd name="connsiteY101" fmla="*/ 879146 h 1494517"/>
              <a:gd name="connsiteX102" fmla="*/ 667329 w 998847"/>
              <a:gd name="connsiteY102" fmla="*/ 805271 h 1494517"/>
              <a:gd name="connsiteX103" fmla="*/ 700741 w 998847"/>
              <a:gd name="connsiteY103" fmla="*/ 760976 h 1494517"/>
              <a:gd name="connsiteX104" fmla="*/ 810022 w 998847"/>
              <a:gd name="connsiteY104" fmla="*/ 747336 h 1494517"/>
              <a:gd name="connsiteX105" fmla="*/ 865811 w 998847"/>
              <a:gd name="connsiteY105" fmla="*/ 719441 h 1494517"/>
              <a:gd name="connsiteX106" fmla="*/ 905661 w 998847"/>
              <a:gd name="connsiteY106" fmla="*/ 693232 h 1494517"/>
              <a:gd name="connsiteX107" fmla="*/ 908880 w 998847"/>
              <a:gd name="connsiteY107" fmla="*/ 680051 h 1494517"/>
              <a:gd name="connsiteX108" fmla="*/ 906121 w 998847"/>
              <a:gd name="connsiteY108" fmla="*/ 682350 h 1494517"/>
              <a:gd name="connsiteX109" fmla="*/ 890641 w 998847"/>
              <a:gd name="connsiteY109" fmla="*/ 683270 h 1494517"/>
              <a:gd name="connsiteX110" fmla="*/ 830712 w 998847"/>
              <a:gd name="connsiteY110" fmla="*/ 718981 h 1494517"/>
              <a:gd name="connsiteX111" fmla="*/ 836997 w 998847"/>
              <a:gd name="connsiteY111" fmla="*/ 722966 h 1494517"/>
              <a:gd name="connsiteX112" fmla="*/ 821056 w 998847"/>
              <a:gd name="connsiteY112" fmla="*/ 729403 h 1494517"/>
              <a:gd name="connsiteX113" fmla="*/ 846499 w 998847"/>
              <a:gd name="connsiteY113" fmla="*/ 696604 h 1494517"/>
              <a:gd name="connsiteX114" fmla="*/ 867190 w 998847"/>
              <a:gd name="connsiteY114" fmla="*/ 652156 h 1494517"/>
              <a:gd name="connsiteX115" fmla="*/ 890334 w 998847"/>
              <a:gd name="connsiteY115" fmla="*/ 598512 h 1494517"/>
              <a:gd name="connsiteX116" fmla="*/ 903668 w 998847"/>
              <a:gd name="connsiteY116" fmla="*/ 593761 h 1494517"/>
              <a:gd name="connsiteX117" fmla="*/ 945358 w 998847"/>
              <a:gd name="connsiteY117" fmla="*/ 571997 h 1494517"/>
              <a:gd name="connsiteX118" fmla="*/ 963290 w 998847"/>
              <a:gd name="connsiteY118" fmla="*/ 558356 h 1494517"/>
              <a:gd name="connsiteX119" fmla="*/ 952407 w 998847"/>
              <a:gd name="connsiteY119" fmla="*/ 559735 h 1494517"/>
              <a:gd name="connsiteX120" fmla="*/ 954246 w 998847"/>
              <a:gd name="connsiteY120" fmla="*/ 558203 h 1494517"/>
              <a:gd name="connsiteX121" fmla="*/ 898151 w 998847"/>
              <a:gd name="connsiteY121" fmla="*/ 581193 h 1494517"/>
              <a:gd name="connsiteX122" fmla="*/ 897385 w 998847"/>
              <a:gd name="connsiteY122" fmla="*/ 582419 h 1494517"/>
              <a:gd name="connsiteX123" fmla="*/ 905661 w 998847"/>
              <a:gd name="connsiteY123" fmla="*/ 563261 h 1494517"/>
              <a:gd name="connsiteX124" fmla="*/ 923133 w 998847"/>
              <a:gd name="connsiteY124" fmla="*/ 536898 h 1494517"/>
              <a:gd name="connsiteX125" fmla="*/ 969421 w 998847"/>
              <a:gd name="connsiteY125" fmla="*/ 507318 h 1494517"/>
              <a:gd name="connsiteX126" fmla="*/ 972639 w 998847"/>
              <a:gd name="connsiteY126" fmla="*/ 494137 h 1494517"/>
              <a:gd name="connsiteX127" fmla="*/ 969573 w 998847"/>
              <a:gd name="connsiteY127" fmla="*/ 496282 h 1494517"/>
              <a:gd name="connsiteX128" fmla="*/ 965741 w 998847"/>
              <a:gd name="connsiteY128" fmla="*/ 490458 h 1494517"/>
              <a:gd name="connsiteX129" fmla="*/ 910872 w 998847"/>
              <a:gd name="connsiteY129" fmla="*/ 527396 h 1494517"/>
              <a:gd name="connsiteX130" fmla="*/ 919761 w 998847"/>
              <a:gd name="connsiteY130" fmla="*/ 529542 h 1494517"/>
              <a:gd name="connsiteX131" fmla="*/ 910259 w 998847"/>
              <a:gd name="connsiteY131" fmla="*/ 542263 h 1494517"/>
              <a:gd name="connsiteX132" fmla="*/ 901370 w 998847"/>
              <a:gd name="connsiteY132" fmla="*/ 497049 h 1494517"/>
              <a:gd name="connsiteX133" fmla="*/ 901829 w 998847"/>
              <a:gd name="connsiteY133" fmla="*/ 509310 h 1494517"/>
              <a:gd name="connsiteX134" fmla="*/ 898151 w 998847"/>
              <a:gd name="connsiteY134" fmla="*/ 543949 h 1494517"/>
              <a:gd name="connsiteX135" fmla="*/ 853550 w 998847"/>
              <a:gd name="connsiteY135" fmla="*/ 658747 h 1494517"/>
              <a:gd name="connsiteX136" fmla="*/ 852017 w 998847"/>
              <a:gd name="connsiteY136" fmla="*/ 660892 h 1494517"/>
              <a:gd name="connsiteX137" fmla="*/ 857688 w 998847"/>
              <a:gd name="connsiteY137" fmla="*/ 635450 h 1494517"/>
              <a:gd name="connsiteX138" fmla="*/ 854470 w 998847"/>
              <a:gd name="connsiteY138" fmla="*/ 609241 h 1494517"/>
              <a:gd name="connsiteX139" fmla="*/ 852170 w 998847"/>
              <a:gd name="connsiteY139" fmla="*/ 619050 h 1494517"/>
              <a:gd name="connsiteX140" fmla="*/ 834392 w 998847"/>
              <a:gd name="connsiteY140" fmla="*/ 667789 h 1494517"/>
              <a:gd name="connsiteX141" fmla="*/ 808949 w 998847"/>
              <a:gd name="connsiteY141" fmla="*/ 716222 h 1494517"/>
              <a:gd name="connsiteX142" fmla="*/ 813393 w 998847"/>
              <a:gd name="connsiteY142" fmla="*/ 719901 h 1494517"/>
              <a:gd name="connsiteX143" fmla="*/ 809102 w 998847"/>
              <a:gd name="connsiteY143" fmla="*/ 727257 h 1494517"/>
              <a:gd name="connsiteX144" fmla="*/ 782127 w 998847"/>
              <a:gd name="connsiteY144" fmla="*/ 730170 h 1494517"/>
              <a:gd name="connsiteX145" fmla="*/ 701814 w 998847"/>
              <a:gd name="connsiteY145" fmla="*/ 739059 h 1494517"/>
              <a:gd name="connsiteX146" fmla="*/ 685721 w 998847"/>
              <a:gd name="connsiteY146" fmla="*/ 752853 h 1494517"/>
              <a:gd name="connsiteX147" fmla="*/ 651542 w 998847"/>
              <a:gd name="connsiteY147" fmla="*/ 795002 h 1494517"/>
              <a:gd name="connsiteX148" fmla="*/ 617670 w 998847"/>
              <a:gd name="connsiteY148" fmla="*/ 842362 h 1494517"/>
              <a:gd name="connsiteX149" fmla="*/ 615371 w 998847"/>
              <a:gd name="connsiteY149" fmla="*/ 848646 h 1494517"/>
              <a:gd name="connsiteX150" fmla="*/ 612919 w 998847"/>
              <a:gd name="connsiteY150" fmla="*/ 852784 h 1494517"/>
              <a:gd name="connsiteX151" fmla="*/ 639127 w 998847"/>
              <a:gd name="connsiteY151" fmla="*/ 775537 h 1494517"/>
              <a:gd name="connsiteX152" fmla="*/ 759903 w 998847"/>
              <a:gd name="connsiteY152" fmla="*/ 659513 h 1494517"/>
              <a:gd name="connsiteX153" fmla="*/ 787031 w 998847"/>
              <a:gd name="connsiteY153" fmla="*/ 608628 h 1494517"/>
              <a:gd name="connsiteX154" fmla="*/ 799753 w 998847"/>
              <a:gd name="connsiteY154" fmla="*/ 565866 h 1494517"/>
              <a:gd name="connsiteX155" fmla="*/ 940146 w 998847"/>
              <a:gd name="connsiteY155" fmla="*/ 447543 h 1494517"/>
              <a:gd name="connsiteX156" fmla="*/ 943518 w 998847"/>
              <a:gd name="connsiteY156" fmla="*/ 433902 h 1494517"/>
              <a:gd name="connsiteX157" fmla="*/ 931256 w 998847"/>
              <a:gd name="connsiteY157" fmla="*/ 432063 h 1494517"/>
              <a:gd name="connsiteX158" fmla="*/ 852170 w 998847"/>
              <a:gd name="connsiteY158" fmla="*/ 498428 h 1494517"/>
              <a:gd name="connsiteX159" fmla="*/ 795002 w 998847"/>
              <a:gd name="connsiteY159" fmla="*/ 543029 h 1494517"/>
              <a:gd name="connsiteX160" fmla="*/ 817378 w 998847"/>
              <a:gd name="connsiteY160" fmla="*/ 487239 h 1494517"/>
              <a:gd name="connsiteX161" fmla="*/ 850944 w 998847"/>
              <a:gd name="connsiteY161" fmla="*/ 455973 h 1494517"/>
              <a:gd name="connsiteX162" fmla="*/ 932329 w 998847"/>
              <a:gd name="connsiteY162" fmla="*/ 345926 h 1494517"/>
              <a:gd name="connsiteX163" fmla="*/ 938767 w 998847"/>
              <a:gd name="connsiteY163" fmla="*/ 316345 h 1494517"/>
              <a:gd name="connsiteX164" fmla="*/ 934629 w 998847"/>
              <a:gd name="connsiteY164" fmla="*/ 323243 h 1494517"/>
              <a:gd name="connsiteX165" fmla="*/ 931410 w 998847"/>
              <a:gd name="connsiteY165" fmla="*/ 318798 h 1494517"/>
              <a:gd name="connsiteX166" fmla="*/ 868877 w 998847"/>
              <a:gd name="connsiteY166" fmla="*/ 411832 h 1494517"/>
              <a:gd name="connsiteX167" fmla="*/ 824275 w 998847"/>
              <a:gd name="connsiteY167" fmla="*/ 449995 h 1494517"/>
              <a:gd name="connsiteX168" fmla="*/ 823202 w 998847"/>
              <a:gd name="connsiteY168" fmla="*/ 452754 h 1494517"/>
              <a:gd name="connsiteX169" fmla="*/ 831785 w 998847"/>
              <a:gd name="connsiteY169" fmla="*/ 411678 h 1494517"/>
              <a:gd name="connsiteX170" fmla="*/ 846193 w 998847"/>
              <a:gd name="connsiteY170" fmla="*/ 365698 h 1494517"/>
              <a:gd name="connsiteX171" fmla="*/ 850638 w 998847"/>
              <a:gd name="connsiteY171" fmla="*/ 336883 h 1494517"/>
              <a:gd name="connsiteX172" fmla="*/ 851097 w 998847"/>
              <a:gd name="connsiteY172" fmla="*/ 335351 h 1494517"/>
              <a:gd name="connsiteX173" fmla="*/ 826881 w 998847"/>
              <a:gd name="connsiteY173" fmla="*/ 382557 h 1494517"/>
              <a:gd name="connsiteX174" fmla="*/ 808949 w 998847"/>
              <a:gd name="connsiteY174" fmla="*/ 456433 h 1494517"/>
              <a:gd name="connsiteX175" fmla="*/ 809868 w 998847"/>
              <a:gd name="connsiteY175" fmla="*/ 466242 h 1494517"/>
              <a:gd name="connsiteX176" fmla="*/ 808336 w 998847"/>
              <a:gd name="connsiteY176" fmla="*/ 471606 h 1494517"/>
              <a:gd name="connsiteX177" fmla="*/ 784732 w 998847"/>
              <a:gd name="connsiteY177" fmla="*/ 413058 h 1494517"/>
              <a:gd name="connsiteX178" fmla="*/ 784732 w 998847"/>
              <a:gd name="connsiteY178" fmla="*/ 412751 h 1494517"/>
              <a:gd name="connsiteX179" fmla="*/ 789790 w 998847"/>
              <a:gd name="connsiteY179" fmla="*/ 362019 h 1494517"/>
              <a:gd name="connsiteX180" fmla="*/ 788870 w 998847"/>
              <a:gd name="connsiteY180" fmla="*/ 361866 h 1494517"/>
              <a:gd name="connsiteX181" fmla="*/ 787031 w 998847"/>
              <a:gd name="connsiteY181" fmla="*/ 355735 h 1494517"/>
              <a:gd name="connsiteX182" fmla="*/ 772624 w 998847"/>
              <a:gd name="connsiteY182" fmla="*/ 409992 h 1494517"/>
              <a:gd name="connsiteX183" fmla="*/ 746415 w 998847"/>
              <a:gd name="connsiteY183" fmla="*/ 375967 h 1494517"/>
              <a:gd name="connsiteX184" fmla="*/ 746415 w 998847"/>
              <a:gd name="connsiteY184" fmla="*/ 375047 h 1494517"/>
              <a:gd name="connsiteX185" fmla="*/ 746109 w 998847"/>
              <a:gd name="connsiteY185" fmla="*/ 375660 h 1494517"/>
              <a:gd name="connsiteX186" fmla="*/ 732314 w 998847"/>
              <a:gd name="connsiteY186" fmla="*/ 369530 h 1494517"/>
              <a:gd name="connsiteX187" fmla="*/ 733387 w 998847"/>
              <a:gd name="connsiteY187" fmla="*/ 370756 h 1494517"/>
              <a:gd name="connsiteX188" fmla="*/ 732775 w 998847"/>
              <a:gd name="connsiteY188" fmla="*/ 370296 h 1494517"/>
              <a:gd name="connsiteX189" fmla="*/ 724804 w 998847"/>
              <a:gd name="connsiteY189" fmla="*/ 371982 h 1494517"/>
              <a:gd name="connsiteX190" fmla="*/ 735993 w 998847"/>
              <a:gd name="connsiteY190" fmla="*/ 384703 h 1494517"/>
              <a:gd name="connsiteX191" fmla="*/ 723425 w 998847"/>
              <a:gd name="connsiteY191" fmla="*/ 394819 h 1494517"/>
              <a:gd name="connsiteX192" fmla="*/ 697522 w 998847"/>
              <a:gd name="connsiteY192" fmla="*/ 413211 h 1494517"/>
              <a:gd name="connsiteX193" fmla="*/ 709324 w 998847"/>
              <a:gd name="connsiteY193" fmla="*/ 396045 h 1494517"/>
              <a:gd name="connsiteX194" fmla="*/ 723272 w 998847"/>
              <a:gd name="connsiteY194" fmla="*/ 348838 h 1494517"/>
              <a:gd name="connsiteX195" fmla="*/ 744422 w 998847"/>
              <a:gd name="connsiteY195" fmla="*/ 258104 h 1494517"/>
              <a:gd name="connsiteX196" fmla="*/ 755765 w 998847"/>
              <a:gd name="connsiteY196" fmla="*/ 231741 h 1494517"/>
              <a:gd name="connsiteX197" fmla="*/ 785499 w 998847"/>
              <a:gd name="connsiteY197" fmla="*/ 202161 h 1494517"/>
              <a:gd name="connsiteX198" fmla="*/ 787644 w 998847"/>
              <a:gd name="connsiteY198" fmla="*/ 188980 h 1494517"/>
              <a:gd name="connsiteX199" fmla="*/ 785346 w 998847"/>
              <a:gd name="connsiteY199" fmla="*/ 191432 h 1494517"/>
              <a:gd name="connsiteX200" fmla="*/ 781973 w 998847"/>
              <a:gd name="connsiteY200" fmla="*/ 188060 h 1494517"/>
              <a:gd name="connsiteX201" fmla="*/ 734767 w 998847"/>
              <a:gd name="connsiteY201" fmla="*/ 255651 h 1494517"/>
              <a:gd name="connsiteX202" fmla="*/ 709324 w 998847"/>
              <a:gd name="connsiteY202" fmla="*/ 364012 h 1494517"/>
              <a:gd name="connsiteX203" fmla="*/ 710090 w 998847"/>
              <a:gd name="connsiteY203" fmla="*/ 364165 h 1494517"/>
              <a:gd name="connsiteX204" fmla="*/ 707485 w 998847"/>
              <a:gd name="connsiteY204" fmla="*/ 372901 h 1494517"/>
              <a:gd name="connsiteX205" fmla="*/ 713616 w 998847"/>
              <a:gd name="connsiteY205" fmla="*/ 330140 h 1494517"/>
              <a:gd name="connsiteX206" fmla="*/ 711624 w 998847"/>
              <a:gd name="connsiteY206" fmla="*/ 303931 h 1494517"/>
              <a:gd name="connsiteX207" fmla="*/ 710397 w 998847"/>
              <a:gd name="connsiteY207" fmla="*/ 311901 h 1494517"/>
              <a:gd name="connsiteX208" fmla="*/ 705493 w 998847"/>
              <a:gd name="connsiteY208" fmla="*/ 312974 h 1494517"/>
              <a:gd name="connsiteX209" fmla="*/ 696603 w 998847"/>
              <a:gd name="connsiteY209" fmla="*/ 364012 h 1494517"/>
              <a:gd name="connsiteX210" fmla="*/ 660892 w 998847"/>
              <a:gd name="connsiteY210" fmla="*/ 450762 h 1494517"/>
              <a:gd name="connsiteX211" fmla="*/ 658746 w 998847"/>
              <a:gd name="connsiteY211" fmla="*/ 455206 h 1494517"/>
              <a:gd name="connsiteX212" fmla="*/ 660125 w 998847"/>
              <a:gd name="connsiteY212" fmla="*/ 390067 h 1494517"/>
              <a:gd name="connsiteX213" fmla="*/ 656293 w 998847"/>
              <a:gd name="connsiteY213" fmla="*/ 384243 h 1494517"/>
              <a:gd name="connsiteX214" fmla="*/ 655527 w 998847"/>
              <a:gd name="connsiteY214" fmla="*/ 403249 h 1494517"/>
              <a:gd name="connsiteX215" fmla="*/ 654607 w 998847"/>
              <a:gd name="connsiteY215" fmla="*/ 398497 h 1494517"/>
              <a:gd name="connsiteX216" fmla="*/ 652002 w 998847"/>
              <a:gd name="connsiteY216" fmla="*/ 422714 h 1494517"/>
              <a:gd name="connsiteX217" fmla="*/ 636675 w 998847"/>
              <a:gd name="connsiteY217" fmla="*/ 482641 h 1494517"/>
              <a:gd name="connsiteX218" fmla="*/ 598971 w 998847"/>
              <a:gd name="connsiteY218" fmla="*/ 571844 h 1494517"/>
              <a:gd name="connsiteX219" fmla="*/ 607861 w 998847"/>
              <a:gd name="connsiteY219" fmla="*/ 479883 h 1494517"/>
              <a:gd name="connsiteX220" fmla="*/ 630391 w 998847"/>
              <a:gd name="connsiteY220" fmla="*/ 386236 h 1494517"/>
              <a:gd name="connsiteX221" fmla="*/ 647864 w 998847"/>
              <a:gd name="connsiteY221" fmla="*/ 335351 h 1494517"/>
              <a:gd name="connsiteX222" fmla="*/ 656141 w 998847"/>
              <a:gd name="connsiteY222" fmla="*/ 292589 h 1494517"/>
              <a:gd name="connsiteX223" fmla="*/ 746568 w 998847"/>
              <a:gd name="connsiteY223" fmla="*/ 174266 h 1494517"/>
              <a:gd name="connsiteX224" fmla="*/ 745495 w 998847"/>
              <a:gd name="connsiteY224" fmla="*/ 161085 h 1494517"/>
              <a:gd name="connsiteX225" fmla="*/ 739365 w 998847"/>
              <a:gd name="connsiteY225" fmla="*/ 169361 h 1494517"/>
              <a:gd name="connsiteX226" fmla="*/ 740591 w 998847"/>
              <a:gd name="connsiteY226" fmla="*/ 160012 h 1494517"/>
              <a:gd name="connsiteX227" fmla="*/ 688173 w 998847"/>
              <a:gd name="connsiteY227" fmla="*/ 230822 h 1494517"/>
              <a:gd name="connsiteX228" fmla="*/ 652922 w 998847"/>
              <a:gd name="connsiteY228" fmla="*/ 269445 h 1494517"/>
              <a:gd name="connsiteX229" fmla="*/ 667329 w 998847"/>
              <a:gd name="connsiteY229" fmla="*/ 213656 h 1494517"/>
              <a:gd name="connsiteX230" fmla="*/ 688939 w 998847"/>
              <a:gd name="connsiteY230" fmla="*/ 182389 h 1494517"/>
              <a:gd name="connsiteX231" fmla="*/ 741358 w 998847"/>
              <a:gd name="connsiteY231" fmla="*/ 72343 h 1494517"/>
              <a:gd name="connsiteX232" fmla="*/ 745495 w 998847"/>
              <a:gd name="connsiteY232" fmla="*/ 42762 h 1494517"/>
              <a:gd name="connsiteX233" fmla="*/ 743503 w 998847"/>
              <a:gd name="connsiteY233" fmla="*/ 47820 h 1494517"/>
              <a:gd name="connsiteX234" fmla="*/ 697063 w 998847"/>
              <a:gd name="connsiteY234" fmla="*/ 144379 h 1494517"/>
              <a:gd name="connsiteX235" fmla="*/ 673307 w 998847"/>
              <a:gd name="connsiteY235" fmla="*/ 171507 h 1494517"/>
              <a:gd name="connsiteX236" fmla="*/ 681583 w 998847"/>
              <a:gd name="connsiteY236" fmla="*/ 134723 h 1494517"/>
              <a:gd name="connsiteX237" fmla="*/ 689400 w 998847"/>
              <a:gd name="connsiteY237" fmla="*/ 97785 h 1494517"/>
              <a:gd name="connsiteX238" fmla="*/ 687560 w 998847"/>
              <a:gd name="connsiteY238" fmla="*/ 68511 h 1494517"/>
              <a:gd name="connsiteX239" fmla="*/ 687560 w 998847"/>
              <a:gd name="connsiteY239" fmla="*/ 67745 h 1494517"/>
              <a:gd name="connsiteX240" fmla="*/ 662271 w 998847"/>
              <a:gd name="connsiteY240" fmla="*/ 171660 h 1494517"/>
              <a:gd name="connsiteX241" fmla="*/ 667329 w 998847"/>
              <a:gd name="connsiteY241" fmla="*/ 167829 h 1494517"/>
              <a:gd name="connsiteX242" fmla="*/ 661812 w 998847"/>
              <a:gd name="connsiteY242" fmla="*/ 198022 h 1494517"/>
              <a:gd name="connsiteX243" fmla="*/ 646485 w 998847"/>
              <a:gd name="connsiteY243" fmla="*/ 141467 h 1494517"/>
              <a:gd name="connsiteX244" fmla="*/ 649243 w 998847"/>
              <a:gd name="connsiteY244" fmla="*/ 101923 h 1494517"/>
              <a:gd name="connsiteX245" fmla="*/ 649243 w 998847"/>
              <a:gd name="connsiteY245" fmla="*/ 87823 h 1494517"/>
              <a:gd name="connsiteX246" fmla="*/ 648017 w 998847"/>
              <a:gd name="connsiteY246" fmla="*/ 82152 h 1494517"/>
              <a:gd name="connsiteX247" fmla="*/ 636982 w 998847"/>
              <a:gd name="connsiteY247" fmla="*/ 122001 h 1494517"/>
              <a:gd name="connsiteX248" fmla="*/ 613225 w 998847"/>
              <a:gd name="connsiteY248" fmla="*/ 96865 h 1494517"/>
              <a:gd name="connsiteX249" fmla="*/ 608014 w 998847"/>
              <a:gd name="connsiteY249" fmla="*/ 98551 h 1494517"/>
              <a:gd name="connsiteX250" fmla="*/ 634683 w 998847"/>
              <a:gd name="connsiteY250" fmla="*/ 146218 h 1494517"/>
              <a:gd name="connsiteX251" fmla="*/ 651083 w 998847"/>
              <a:gd name="connsiteY251" fmla="*/ 213503 h 1494517"/>
              <a:gd name="connsiteX252" fmla="*/ 646331 w 998847"/>
              <a:gd name="connsiteY252" fmla="*/ 257797 h 1494517"/>
              <a:gd name="connsiteX253" fmla="*/ 625334 w 998847"/>
              <a:gd name="connsiteY253" fmla="*/ 187294 h 1494517"/>
              <a:gd name="connsiteX254" fmla="*/ 620122 w 998847"/>
              <a:gd name="connsiteY254" fmla="*/ 184075 h 1494517"/>
              <a:gd name="connsiteX255" fmla="*/ 638668 w 998847"/>
              <a:gd name="connsiteY255" fmla="*/ 271131 h 1494517"/>
              <a:gd name="connsiteX256" fmla="*/ 631004 w 998847"/>
              <a:gd name="connsiteY256" fmla="*/ 343474 h 1494517"/>
              <a:gd name="connsiteX257" fmla="*/ 634376 w 998847"/>
              <a:gd name="connsiteY257" fmla="*/ 344547 h 1494517"/>
              <a:gd name="connsiteX258" fmla="*/ 628705 w 998847"/>
              <a:gd name="connsiteY258" fmla="*/ 355889 h 1494517"/>
              <a:gd name="connsiteX259" fmla="*/ 604795 w 998847"/>
              <a:gd name="connsiteY259" fmla="*/ 298873 h 1494517"/>
              <a:gd name="connsiteX260" fmla="*/ 602190 w 998847"/>
              <a:gd name="connsiteY260" fmla="*/ 297647 h 1494517"/>
              <a:gd name="connsiteX261" fmla="*/ 615064 w 998847"/>
              <a:gd name="connsiteY261" fmla="*/ 244923 h 1494517"/>
              <a:gd name="connsiteX262" fmla="*/ 608934 w 998847"/>
              <a:gd name="connsiteY262" fmla="*/ 241704 h 1494517"/>
              <a:gd name="connsiteX263" fmla="*/ 601883 w 998847"/>
              <a:gd name="connsiteY263" fmla="*/ 248448 h 1494517"/>
              <a:gd name="connsiteX264" fmla="*/ 594066 w 998847"/>
              <a:gd name="connsiteY264" fmla="*/ 276649 h 1494517"/>
              <a:gd name="connsiteX265" fmla="*/ 582419 w 998847"/>
              <a:gd name="connsiteY265" fmla="*/ 244616 h 1494517"/>
              <a:gd name="connsiteX266" fmla="*/ 582419 w 998847"/>
              <a:gd name="connsiteY266" fmla="*/ 244923 h 1494517"/>
              <a:gd name="connsiteX267" fmla="*/ 577973 w 998847"/>
              <a:gd name="connsiteY267" fmla="*/ 243390 h 1494517"/>
              <a:gd name="connsiteX268" fmla="*/ 589315 w 998847"/>
              <a:gd name="connsiteY268" fmla="*/ 307456 h 1494517"/>
              <a:gd name="connsiteX269" fmla="*/ 614451 w 998847"/>
              <a:gd name="connsiteY269" fmla="*/ 368610 h 1494517"/>
              <a:gd name="connsiteX270" fmla="*/ 606634 w 998847"/>
              <a:gd name="connsiteY270" fmla="*/ 411678 h 1494517"/>
              <a:gd name="connsiteX271" fmla="*/ 578434 w 998847"/>
              <a:gd name="connsiteY271" fmla="*/ 543642 h 1494517"/>
              <a:gd name="connsiteX272" fmla="*/ 581192 w 998847"/>
              <a:gd name="connsiteY272" fmla="*/ 552685 h 1494517"/>
              <a:gd name="connsiteX273" fmla="*/ 577973 w 998847"/>
              <a:gd name="connsiteY273" fmla="*/ 575062 h 1494517"/>
              <a:gd name="connsiteX274" fmla="*/ 550232 w 998847"/>
              <a:gd name="connsiteY274" fmla="*/ 514675 h 1494517"/>
              <a:gd name="connsiteX275" fmla="*/ 533219 w 998847"/>
              <a:gd name="connsiteY275" fmla="*/ 433442 h 1494517"/>
              <a:gd name="connsiteX276" fmla="*/ 554217 w 998847"/>
              <a:gd name="connsiteY276" fmla="*/ 404475 h 1494517"/>
              <a:gd name="connsiteX277" fmla="*/ 565559 w 998847"/>
              <a:gd name="connsiteY277" fmla="*/ 360180 h 1494517"/>
              <a:gd name="connsiteX278" fmla="*/ 564486 w 998847"/>
              <a:gd name="connsiteY278" fmla="*/ 348685 h 1494517"/>
              <a:gd name="connsiteX279" fmla="*/ 564486 w 998847"/>
              <a:gd name="connsiteY279" fmla="*/ 349145 h 1494517"/>
              <a:gd name="connsiteX280" fmla="*/ 547320 w 998847"/>
              <a:gd name="connsiteY280" fmla="*/ 390374 h 1494517"/>
              <a:gd name="connsiteX281" fmla="*/ 524330 w 998847"/>
              <a:gd name="connsiteY281" fmla="*/ 418269 h 1494517"/>
              <a:gd name="connsiteX282" fmla="*/ 523563 w 998847"/>
              <a:gd name="connsiteY282" fmla="*/ 413058 h 1494517"/>
              <a:gd name="connsiteX283" fmla="*/ 523870 w 998847"/>
              <a:gd name="connsiteY283" fmla="*/ 404935 h 1494517"/>
              <a:gd name="connsiteX284" fmla="*/ 518966 w 998847"/>
              <a:gd name="connsiteY284" fmla="*/ 251513 h 1494517"/>
              <a:gd name="connsiteX285" fmla="*/ 518199 w 998847"/>
              <a:gd name="connsiteY285" fmla="*/ 248601 h 1494517"/>
              <a:gd name="connsiteX286" fmla="*/ 521112 w 998847"/>
              <a:gd name="connsiteY286" fmla="*/ 236799 h 1494517"/>
              <a:gd name="connsiteX287" fmla="*/ 540576 w 998847"/>
              <a:gd name="connsiteY287" fmla="*/ 205533 h 1494517"/>
              <a:gd name="connsiteX288" fmla="*/ 566325 w 998847"/>
              <a:gd name="connsiteY288" fmla="*/ 167829 h 1494517"/>
              <a:gd name="connsiteX289" fmla="*/ 589929 w 998847"/>
              <a:gd name="connsiteY289" fmla="*/ 120162 h 1494517"/>
              <a:gd name="connsiteX290" fmla="*/ 589929 w 998847"/>
              <a:gd name="connsiteY290" fmla="*/ 111886 h 1494517"/>
              <a:gd name="connsiteX291" fmla="*/ 587936 w 998847"/>
              <a:gd name="connsiteY291" fmla="*/ 115104 h 1494517"/>
              <a:gd name="connsiteX292" fmla="*/ 562493 w 998847"/>
              <a:gd name="connsiteY292" fmla="*/ 144532 h 1494517"/>
              <a:gd name="connsiteX293" fmla="*/ 515593 w 998847"/>
              <a:gd name="connsiteY293" fmla="*/ 215495 h 1494517"/>
              <a:gd name="connsiteX294" fmla="*/ 512834 w 998847"/>
              <a:gd name="connsiteY294" fmla="*/ 98705 h 1494517"/>
              <a:gd name="connsiteX295" fmla="*/ 541649 w 998847"/>
              <a:gd name="connsiteY295" fmla="*/ 42762 h 1494517"/>
              <a:gd name="connsiteX296" fmla="*/ 540576 w 998847"/>
              <a:gd name="connsiteY296" fmla="*/ 36171 h 1494517"/>
              <a:gd name="connsiteX297" fmla="*/ 531380 w 998847"/>
              <a:gd name="connsiteY297" fmla="*/ 44448 h 1494517"/>
              <a:gd name="connsiteX298" fmla="*/ 514827 w 998847"/>
              <a:gd name="connsiteY298" fmla="*/ 70657 h 1494517"/>
              <a:gd name="connsiteX299" fmla="*/ 514827 w 998847"/>
              <a:gd name="connsiteY299" fmla="*/ 8276 h 1494517"/>
              <a:gd name="connsiteX300" fmla="*/ 512834 w 998847"/>
              <a:gd name="connsiteY300" fmla="*/ 0 h 1494517"/>
              <a:gd name="connsiteX301" fmla="*/ 505631 w 998847"/>
              <a:gd name="connsiteY301" fmla="*/ 55790 h 1494517"/>
              <a:gd name="connsiteX302" fmla="*/ 503639 w 998847"/>
              <a:gd name="connsiteY302" fmla="*/ 128132 h 1494517"/>
              <a:gd name="connsiteX303" fmla="*/ 505478 w 998847"/>
              <a:gd name="connsiteY303" fmla="*/ 209211 h 1494517"/>
              <a:gd name="connsiteX304" fmla="*/ 477123 w 998847"/>
              <a:gd name="connsiteY304" fmla="*/ 167675 h 1494517"/>
              <a:gd name="connsiteX305" fmla="*/ 469307 w 998847"/>
              <a:gd name="connsiteY305" fmla="*/ 100697 h 1494517"/>
              <a:gd name="connsiteX306" fmla="*/ 467620 w 998847"/>
              <a:gd name="connsiteY306" fmla="*/ 100391 h 1494517"/>
              <a:gd name="connsiteX307" fmla="*/ 463483 w 998847"/>
              <a:gd name="connsiteY307" fmla="*/ 95333 h 1494517"/>
              <a:gd name="connsiteX308" fmla="*/ 467161 w 998847"/>
              <a:gd name="connsiteY308" fmla="*/ 149590 h 1494517"/>
              <a:gd name="connsiteX309" fmla="*/ 466241 w 998847"/>
              <a:gd name="connsiteY309" fmla="*/ 147751 h 1494517"/>
              <a:gd name="connsiteX310" fmla="*/ 434361 w 998847"/>
              <a:gd name="connsiteY310" fmla="*/ 75561 h 1494517"/>
              <a:gd name="connsiteX311" fmla="*/ 416888 w 998847"/>
              <a:gd name="connsiteY311" fmla="*/ 19312 h 1494517"/>
              <a:gd name="connsiteX312" fmla="*/ 414896 w 998847"/>
              <a:gd name="connsiteY312" fmla="*/ 21458 h 1494517"/>
              <a:gd name="connsiteX313" fmla="*/ 411218 w 998847"/>
              <a:gd name="connsiteY313" fmla="*/ 13334 h 1494517"/>
              <a:gd name="connsiteX314" fmla="*/ 422866 w 998847"/>
              <a:gd name="connsiteY314" fmla="*/ 68204 h 1494517"/>
              <a:gd name="connsiteX315" fmla="*/ 422407 w 998847"/>
              <a:gd name="connsiteY315" fmla="*/ 67438 h 1494517"/>
              <a:gd name="connsiteX316" fmla="*/ 416276 w 998847"/>
              <a:gd name="connsiteY316" fmla="*/ 69124 h 1494517"/>
              <a:gd name="connsiteX317" fmla="*/ 451221 w 998847"/>
              <a:gd name="connsiteY317" fmla="*/ 129971 h 1494517"/>
              <a:gd name="connsiteX318" fmla="*/ 470686 w 998847"/>
              <a:gd name="connsiteY318" fmla="*/ 177638 h 1494517"/>
              <a:gd name="connsiteX319" fmla="*/ 501493 w 998847"/>
              <a:gd name="connsiteY319" fmla="*/ 240018 h 1494517"/>
              <a:gd name="connsiteX320" fmla="*/ 504558 w 998847"/>
              <a:gd name="connsiteY320" fmla="*/ 292589 h 1494517"/>
              <a:gd name="connsiteX321" fmla="*/ 504558 w 998847"/>
              <a:gd name="connsiteY321" fmla="*/ 343167 h 1494517"/>
              <a:gd name="connsiteX322" fmla="*/ 438193 w 998847"/>
              <a:gd name="connsiteY322" fmla="*/ 254272 h 1494517"/>
              <a:gd name="connsiteX323" fmla="*/ 422866 w 998847"/>
              <a:gd name="connsiteY323" fmla="*/ 215495 h 1494517"/>
              <a:gd name="connsiteX324" fmla="*/ 417349 w 998847"/>
              <a:gd name="connsiteY324" fmla="*/ 208751 h 1494517"/>
              <a:gd name="connsiteX325" fmla="*/ 424859 w 998847"/>
              <a:gd name="connsiteY325" fmla="*/ 247681 h 1494517"/>
              <a:gd name="connsiteX326" fmla="*/ 421487 w 998847"/>
              <a:gd name="connsiteY326" fmla="*/ 249827 h 1494517"/>
              <a:gd name="connsiteX327" fmla="*/ 421487 w 998847"/>
              <a:gd name="connsiteY327" fmla="*/ 250134 h 1494517"/>
              <a:gd name="connsiteX328" fmla="*/ 387461 w 998847"/>
              <a:gd name="connsiteY328" fmla="*/ 226837 h 1494517"/>
              <a:gd name="connsiteX329" fmla="*/ 390527 w 998847"/>
              <a:gd name="connsiteY329" fmla="*/ 238332 h 1494517"/>
              <a:gd name="connsiteX330" fmla="*/ 431449 w 998847"/>
              <a:gd name="connsiteY330" fmla="*/ 272664 h 1494517"/>
              <a:gd name="connsiteX331" fmla="*/ 453213 w 998847"/>
              <a:gd name="connsiteY331" fmla="*/ 305770 h 1494517"/>
              <a:gd name="connsiteX332" fmla="*/ 508697 w 998847"/>
              <a:gd name="connsiteY332" fmla="*/ 378113 h 1494517"/>
              <a:gd name="connsiteX333" fmla="*/ 516973 w 998847"/>
              <a:gd name="connsiteY333" fmla="*/ 456892 h 1494517"/>
              <a:gd name="connsiteX334" fmla="*/ 536744 w 998847"/>
              <a:gd name="connsiteY334" fmla="*/ 525710 h 1494517"/>
              <a:gd name="connsiteX335" fmla="*/ 508237 w 998847"/>
              <a:gd name="connsiteY335" fmla="*/ 489998 h 1494517"/>
              <a:gd name="connsiteX336" fmla="*/ 450148 w 998847"/>
              <a:gd name="connsiteY336" fmla="*/ 405548 h 1494517"/>
              <a:gd name="connsiteX337" fmla="*/ 431909 w 998847"/>
              <a:gd name="connsiteY337" fmla="*/ 397578 h 1494517"/>
              <a:gd name="connsiteX338" fmla="*/ 429610 w 998847"/>
              <a:gd name="connsiteY338" fmla="*/ 384397 h 1494517"/>
              <a:gd name="connsiteX339" fmla="*/ 414283 w 998847"/>
              <a:gd name="connsiteY339" fmla="*/ 312207 h 1494517"/>
              <a:gd name="connsiteX340" fmla="*/ 421640 w 998847"/>
              <a:gd name="connsiteY340" fmla="*/ 383477 h 1494517"/>
              <a:gd name="connsiteX341" fmla="*/ 374434 w 998847"/>
              <a:gd name="connsiteY341" fmla="*/ 320024 h 1494517"/>
              <a:gd name="connsiteX342" fmla="*/ 348071 w 998847"/>
              <a:gd name="connsiteY342" fmla="*/ 272817 h 1494517"/>
              <a:gd name="connsiteX343" fmla="*/ 326767 w 998847"/>
              <a:gd name="connsiteY343" fmla="*/ 200475 h 1494517"/>
              <a:gd name="connsiteX344" fmla="*/ 322629 w 998847"/>
              <a:gd name="connsiteY344" fmla="*/ 197256 h 1494517"/>
              <a:gd name="connsiteX345" fmla="*/ 333971 w 998847"/>
              <a:gd name="connsiteY345" fmla="*/ 265460 h 1494517"/>
              <a:gd name="connsiteX346" fmla="*/ 303164 w 998847"/>
              <a:gd name="connsiteY346" fmla="*/ 196337 h 1494517"/>
              <a:gd name="connsiteX347" fmla="*/ 290903 w 998847"/>
              <a:gd name="connsiteY347" fmla="*/ 164457 h 1494517"/>
              <a:gd name="connsiteX348" fmla="*/ 290903 w 998847"/>
              <a:gd name="connsiteY348" fmla="*/ 166143 h 1494517"/>
              <a:gd name="connsiteX349" fmla="*/ 290903 w 998847"/>
              <a:gd name="connsiteY349" fmla="*/ 164457 h 1494517"/>
              <a:gd name="connsiteX350" fmla="*/ 293049 w 998847"/>
              <a:gd name="connsiteY350" fmla="*/ 201088 h 1494517"/>
              <a:gd name="connsiteX351" fmla="*/ 268066 w 998847"/>
              <a:gd name="connsiteY351" fmla="*/ 183155 h 1494517"/>
              <a:gd name="connsiteX352" fmla="*/ 260096 w 998847"/>
              <a:gd name="connsiteY352" fmla="*/ 184228 h 1494517"/>
              <a:gd name="connsiteX353" fmla="*/ 260096 w 998847"/>
              <a:gd name="connsiteY353" fmla="*/ 190819 h 1494517"/>
              <a:gd name="connsiteX354" fmla="*/ 293968 w 998847"/>
              <a:gd name="connsiteY354" fmla="*/ 215648 h 1494517"/>
              <a:gd name="connsiteX355" fmla="*/ 350524 w 998847"/>
              <a:gd name="connsiteY355" fmla="*/ 309142 h 1494517"/>
              <a:gd name="connsiteX356" fmla="*/ 367383 w 998847"/>
              <a:gd name="connsiteY356" fmla="*/ 332285 h 1494517"/>
              <a:gd name="connsiteX357" fmla="*/ 329986 w 998847"/>
              <a:gd name="connsiteY357" fmla="*/ 315732 h 1494517"/>
              <a:gd name="connsiteX358" fmla="*/ 330446 w 998847"/>
              <a:gd name="connsiteY358" fmla="*/ 317725 h 1494517"/>
              <a:gd name="connsiteX359" fmla="*/ 335197 w 998847"/>
              <a:gd name="connsiteY359" fmla="*/ 327228 h 1494517"/>
              <a:gd name="connsiteX360" fmla="*/ 384396 w 998847"/>
              <a:gd name="connsiteY360" fmla="*/ 355582 h 1494517"/>
              <a:gd name="connsiteX361" fmla="*/ 408000 w 998847"/>
              <a:gd name="connsiteY361" fmla="*/ 388075 h 1494517"/>
              <a:gd name="connsiteX362" fmla="*/ 424093 w 998847"/>
              <a:gd name="connsiteY362" fmla="*/ 404015 h 1494517"/>
              <a:gd name="connsiteX363" fmla="*/ 356808 w 998847"/>
              <a:gd name="connsiteY363" fmla="*/ 385010 h 1494517"/>
              <a:gd name="connsiteX364" fmla="*/ 318797 w 998847"/>
              <a:gd name="connsiteY364" fmla="*/ 356348 h 1494517"/>
              <a:gd name="connsiteX365" fmla="*/ 313739 w 998847"/>
              <a:gd name="connsiteY365" fmla="*/ 351750 h 1494517"/>
              <a:gd name="connsiteX366" fmla="*/ 336423 w 998847"/>
              <a:gd name="connsiteY366" fmla="*/ 381944 h 1494517"/>
              <a:gd name="connsiteX367" fmla="*/ 320637 w 998847"/>
              <a:gd name="connsiteY367" fmla="*/ 380718 h 1494517"/>
              <a:gd name="connsiteX368" fmla="*/ 271284 w 998847"/>
              <a:gd name="connsiteY368" fmla="*/ 397118 h 1494517"/>
              <a:gd name="connsiteX369" fmla="*/ 267300 w 998847"/>
              <a:gd name="connsiteY369" fmla="*/ 403555 h 1494517"/>
              <a:gd name="connsiteX370" fmla="*/ 265460 w 998847"/>
              <a:gd name="connsiteY370" fmla="*/ 404015 h 1494517"/>
              <a:gd name="connsiteX371" fmla="*/ 278947 w 998847"/>
              <a:gd name="connsiteY371" fmla="*/ 405854 h 1494517"/>
              <a:gd name="connsiteX372" fmla="*/ 329986 w 998847"/>
              <a:gd name="connsiteY372" fmla="*/ 394052 h 1494517"/>
              <a:gd name="connsiteX373" fmla="*/ 361405 w 998847"/>
              <a:gd name="connsiteY373" fmla="*/ 397731 h 1494517"/>
              <a:gd name="connsiteX374" fmla="*/ 380717 w 998847"/>
              <a:gd name="connsiteY374" fmla="*/ 403708 h 1494517"/>
              <a:gd name="connsiteX375" fmla="*/ 321403 w 998847"/>
              <a:gd name="connsiteY375" fmla="*/ 435435 h 1494517"/>
              <a:gd name="connsiteX376" fmla="*/ 320023 w 998847"/>
              <a:gd name="connsiteY376" fmla="*/ 438500 h 1494517"/>
              <a:gd name="connsiteX377" fmla="*/ 337649 w 998847"/>
              <a:gd name="connsiteY377" fmla="*/ 433749 h 1494517"/>
              <a:gd name="connsiteX378" fmla="*/ 381330 w 998847"/>
              <a:gd name="connsiteY378" fmla="*/ 416123 h 1494517"/>
              <a:gd name="connsiteX379" fmla="*/ 397883 w 998847"/>
              <a:gd name="connsiteY379" fmla="*/ 409073 h 1494517"/>
              <a:gd name="connsiteX380" fmla="*/ 443098 w 998847"/>
              <a:gd name="connsiteY380" fmla="*/ 423020 h 1494517"/>
              <a:gd name="connsiteX381" fmla="*/ 489231 w 998847"/>
              <a:gd name="connsiteY381" fmla="*/ 493523 h 1494517"/>
              <a:gd name="connsiteX382" fmla="*/ 457658 w 998847"/>
              <a:gd name="connsiteY382" fmla="*/ 485860 h 1494517"/>
              <a:gd name="connsiteX383" fmla="*/ 458424 w 998847"/>
              <a:gd name="connsiteY383" fmla="*/ 487546 h 1494517"/>
              <a:gd name="connsiteX384" fmla="*/ 454133 w 998847"/>
              <a:gd name="connsiteY384" fmla="*/ 489845 h 1494517"/>
              <a:gd name="connsiteX385" fmla="*/ 495209 w 998847"/>
              <a:gd name="connsiteY385" fmla="*/ 509617 h 1494517"/>
              <a:gd name="connsiteX386" fmla="*/ 534292 w 998847"/>
              <a:gd name="connsiteY386" fmla="*/ 560502 h 1494517"/>
              <a:gd name="connsiteX387" fmla="*/ 578434 w 998847"/>
              <a:gd name="connsiteY387" fmla="*/ 636063 h 1494517"/>
              <a:gd name="connsiteX388" fmla="*/ 579200 w 998847"/>
              <a:gd name="connsiteY388" fmla="*/ 672081 h 1494517"/>
              <a:gd name="connsiteX389" fmla="*/ 559581 w 998847"/>
              <a:gd name="connsiteY389" fmla="*/ 640508 h 1494517"/>
              <a:gd name="connsiteX390" fmla="*/ 558968 w 998847"/>
              <a:gd name="connsiteY390" fmla="*/ 639895 h 1494517"/>
              <a:gd name="connsiteX391" fmla="*/ 562647 w 998847"/>
              <a:gd name="connsiteY391" fmla="*/ 629472 h 1494517"/>
              <a:gd name="connsiteX392" fmla="*/ 561114 w 998847"/>
              <a:gd name="connsiteY392" fmla="*/ 617977 h 1494517"/>
              <a:gd name="connsiteX393" fmla="*/ 553144 w 998847"/>
              <a:gd name="connsiteY393" fmla="*/ 636216 h 1494517"/>
              <a:gd name="connsiteX394" fmla="*/ 553144 w 998847"/>
              <a:gd name="connsiteY394" fmla="*/ 633917 h 1494517"/>
              <a:gd name="connsiteX395" fmla="*/ 534446 w 998847"/>
              <a:gd name="connsiteY395" fmla="*/ 607555 h 1494517"/>
              <a:gd name="connsiteX396" fmla="*/ 514980 w 998847"/>
              <a:gd name="connsiteY396" fmla="*/ 556823 h 1494517"/>
              <a:gd name="connsiteX397" fmla="*/ 507624 w 998847"/>
              <a:gd name="connsiteY397" fmla="*/ 549160 h 1494517"/>
              <a:gd name="connsiteX398" fmla="*/ 516513 w 998847"/>
              <a:gd name="connsiteY398" fmla="*/ 591615 h 1494517"/>
              <a:gd name="connsiteX399" fmla="*/ 457812 w 998847"/>
              <a:gd name="connsiteY399" fmla="*/ 529848 h 1494517"/>
              <a:gd name="connsiteX400" fmla="*/ 440032 w 998847"/>
              <a:gd name="connsiteY400" fmla="*/ 495056 h 1494517"/>
              <a:gd name="connsiteX401" fmla="*/ 433902 w 998847"/>
              <a:gd name="connsiteY401" fmla="*/ 493370 h 1494517"/>
              <a:gd name="connsiteX402" fmla="*/ 452447 w 998847"/>
              <a:gd name="connsiteY402" fmla="*/ 536132 h 1494517"/>
              <a:gd name="connsiteX403" fmla="*/ 468847 w 998847"/>
              <a:gd name="connsiteY403" fmla="*/ 554218 h 1494517"/>
              <a:gd name="connsiteX404" fmla="*/ 442637 w 998847"/>
              <a:gd name="connsiteY404" fmla="*/ 547474 h 1494517"/>
              <a:gd name="connsiteX405" fmla="*/ 445856 w 998847"/>
              <a:gd name="connsiteY405" fmla="*/ 550386 h 1494517"/>
              <a:gd name="connsiteX406" fmla="*/ 444171 w 998847"/>
              <a:gd name="connsiteY406" fmla="*/ 552532 h 1494517"/>
              <a:gd name="connsiteX407" fmla="*/ 477430 w 998847"/>
              <a:gd name="connsiteY407" fmla="*/ 563567 h 1494517"/>
              <a:gd name="connsiteX408" fmla="*/ 504712 w 998847"/>
              <a:gd name="connsiteY408" fmla="*/ 593608 h 1494517"/>
              <a:gd name="connsiteX409" fmla="*/ 536591 w 998847"/>
              <a:gd name="connsiteY409" fmla="*/ 639588 h 1494517"/>
              <a:gd name="connsiteX410" fmla="*/ 545481 w 998847"/>
              <a:gd name="connsiteY410" fmla="*/ 654455 h 1494517"/>
              <a:gd name="connsiteX411" fmla="*/ 545174 w 998847"/>
              <a:gd name="connsiteY411" fmla="*/ 655221 h 1494517"/>
              <a:gd name="connsiteX412" fmla="*/ 539044 w 998847"/>
              <a:gd name="connsiteY412" fmla="*/ 658287 h 1494517"/>
              <a:gd name="connsiteX413" fmla="*/ 506091 w 998847"/>
              <a:gd name="connsiteY413" fmla="*/ 682350 h 1494517"/>
              <a:gd name="connsiteX414" fmla="*/ 505171 w 998847"/>
              <a:gd name="connsiteY414" fmla="*/ 684649 h 1494517"/>
              <a:gd name="connsiteX415" fmla="*/ 493063 w 998847"/>
              <a:gd name="connsiteY415" fmla="*/ 641887 h 1494517"/>
              <a:gd name="connsiteX416" fmla="*/ 390067 w 998847"/>
              <a:gd name="connsiteY416" fmla="*/ 557436 h 1494517"/>
              <a:gd name="connsiteX417" fmla="*/ 361559 w 998847"/>
              <a:gd name="connsiteY417" fmla="*/ 534446 h 1494517"/>
              <a:gd name="connsiteX418" fmla="*/ 361100 w 998847"/>
              <a:gd name="connsiteY418" fmla="*/ 535366 h 1494517"/>
              <a:gd name="connsiteX419" fmla="*/ 358800 w 998847"/>
              <a:gd name="connsiteY419" fmla="*/ 529082 h 1494517"/>
              <a:gd name="connsiteX420" fmla="*/ 342861 w 998847"/>
              <a:gd name="connsiteY420" fmla="*/ 478503 h 1494517"/>
              <a:gd name="connsiteX421" fmla="*/ 341788 w 998847"/>
              <a:gd name="connsiteY421" fmla="*/ 485247 h 1494517"/>
              <a:gd name="connsiteX422" fmla="*/ 333358 w 998847"/>
              <a:gd name="connsiteY422" fmla="*/ 478656 h 1494517"/>
              <a:gd name="connsiteX423" fmla="*/ 345006 w 998847"/>
              <a:gd name="connsiteY423" fmla="*/ 517587 h 1494517"/>
              <a:gd name="connsiteX424" fmla="*/ 340254 w 998847"/>
              <a:gd name="connsiteY424" fmla="*/ 519579 h 1494517"/>
              <a:gd name="connsiteX425" fmla="*/ 290442 w 998847"/>
              <a:gd name="connsiteY425" fmla="*/ 498428 h 1494517"/>
              <a:gd name="connsiteX426" fmla="*/ 287224 w 998847"/>
              <a:gd name="connsiteY426" fmla="*/ 496742 h 1494517"/>
              <a:gd name="connsiteX427" fmla="*/ 291976 w 998847"/>
              <a:gd name="connsiteY427" fmla="*/ 508237 h 1494517"/>
              <a:gd name="connsiteX428" fmla="*/ 355429 w 998847"/>
              <a:gd name="connsiteY428" fmla="*/ 542569 h 1494517"/>
              <a:gd name="connsiteX429" fmla="*/ 389300 w 998847"/>
              <a:gd name="connsiteY429" fmla="*/ 575675 h 1494517"/>
              <a:gd name="connsiteX430" fmla="*/ 475437 w 998847"/>
              <a:gd name="connsiteY430" fmla="*/ 647865 h 1494517"/>
              <a:gd name="connsiteX431" fmla="*/ 488159 w 998847"/>
              <a:gd name="connsiteY431" fmla="*/ 726798 h 1494517"/>
              <a:gd name="connsiteX432" fmla="*/ 519732 w 998847"/>
              <a:gd name="connsiteY432" fmla="*/ 797454 h 1494517"/>
              <a:gd name="connsiteX433" fmla="*/ 499807 w 998847"/>
              <a:gd name="connsiteY433" fmla="*/ 781208 h 1494517"/>
              <a:gd name="connsiteX434" fmla="*/ 457045 w 998847"/>
              <a:gd name="connsiteY434" fmla="*/ 742891 h 1494517"/>
              <a:gd name="connsiteX435" fmla="*/ 401102 w 998847"/>
              <a:gd name="connsiteY435" fmla="*/ 689247 h 1494517"/>
              <a:gd name="connsiteX436" fmla="*/ 355122 w 998847"/>
              <a:gd name="connsiteY436" fmla="*/ 663958 h 1494517"/>
              <a:gd name="connsiteX437" fmla="*/ 350677 w 998847"/>
              <a:gd name="connsiteY437" fmla="*/ 647711 h 1494517"/>
              <a:gd name="connsiteX438" fmla="*/ 328759 w 998847"/>
              <a:gd name="connsiteY438" fmla="*/ 582266 h 1494517"/>
              <a:gd name="connsiteX439" fmla="*/ 340254 w 998847"/>
              <a:gd name="connsiteY439" fmla="*/ 653536 h 1494517"/>
              <a:gd name="connsiteX440" fmla="*/ 287224 w 998847"/>
              <a:gd name="connsiteY440" fmla="*/ 608015 h 1494517"/>
              <a:gd name="connsiteX441" fmla="*/ 224691 w 998847"/>
              <a:gd name="connsiteY441" fmla="*/ 555444 h 1494517"/>
              <a:gd name="connsiteX442" fmla="*/ 217334 w 998847"/>
              <a:gd name="connsiteY442" fmla="*/ 551152 h 1494517"/>
              <a:gd name="connsiteX443" fmla="*/ 214728 w 998847"/>
              <a:gd name="connsiteY443" fmla="*/ 542723 h 1494517"/>
              <a:gd name="connsiteX444" fmla="*/ 192964 w 998847"/>
              <a:gd name="connsiteY444" fmla="*/ 467774 h 1494517"/>
              <a:gd name="connsiteX445" fmla="*/ 192351 w 998847"/>
              <a:gd name="connsiteY445" fmla="*/ 469001 h 1494517"/>
              <a:gd name="connsiteX446" fmla="*/ 186986 w 998847"/>
              <a:gd name="connsiteY446" fmla="*/ 467315 h 1494517"/>
              <a:gd name="connsiteX447" fmla="*/ 204613 w 998847"/>
              <a:gd name="connsiteY447" fmla="*/ 535979 h 1494517"/>
              <a:gd name="connsiteX448" fmla="*/ 169974 w 998847"/>
              <a:gd name="connsiteY448" fmla="*/ 496282 h 1494517"/>
              <a:gd name="connsiteX449" fmla="*/ 137481 w 998847"/>
              <a:gd name="connsiteY449" fmla="*/ 434515 h 1494517"/>
              <a:gd name="connsiteX450" fmla="*/ 165069 w 998847"/>
              <a:gd name="connsiteY450" fmla="*/ 499348 h 1494517"/>
              <a:gd name="connsiteX451" fmla="*/ 163230 w 998847"/>
              <a:gd name="connsiteY451" fmla="*/ 497508 h 1494517"/>
              <a:gd name="connsiteX452" fmla="*/ 137481 w 998847"/>
              <a:gd name="connsiteY452" fmla="*/ 434515 h 1494517"/>
              <a:gd name="connsiteX453" fmla="*/ 141006 w 998847"/>
              <a:gd name="connsiteY453" fmla="*/ 471759 h 1494517"/>
              <a:gd name="connsiteX454" fmla="*/ 89661 w 998847"/>
              <a:gd name="connsiteY454" fmla="*/ 454287 h 1494517"/>
              <a:gd name="connsiteX455" fmla="*/ 89661 w 998847"/>
              <a:gd name="connsiteY455" fmla="*/ 460877 h 1494517"/>
              <a:gd name="connsiteX456" fmla="*/ 142232 w 998847"/>
              <a:gd name="connsiteY456" fmla="*/ 485707 h 1494517"/>
              <a:gd name="connsiteX457" fmla="*/ 179630 w 998847"/>
              <a:gd name="connsiteY457" fmla="*/ 525557 h 1494517"/>
              <a:gd name="connsiteX458" fmla="*/ 99777 w 998847"/>
              <a:gd name="connsiteY458" fmla="*/ 516207 h 1494517"/>
              <a:gd name="connsiteX459" fmla="*/ 192964 w 998847"/>
              <a:gd name="connsiteY459" fmla="*/ 539964 h 1494517"/>
              <a:gd name="connsiteX460" fmla="*/ 229902 w 998847"/>
              <a:gd name="connsiteY460" fmla="*/ 579354 h 1494517"/>
              <a:gd name="connsiteX461" fmla="*/ 261168 w 998847"/>
              <a:gd name="connsiteY461" fmla="*/ 606942 h 1494517"/>
              <a:gd name="connsiteX462" fmla="*/ 237718 w 998847"/>
              <a:gd name="connsiteY462" fmla="*/ 597439 h 1494517"/>
              <a:gd name="connsiteX463" fmla="*/ 197869 w 998847"/>
              <a:gd name="connsiteY463" fmla="*/ 585944 h 1494517"/>
              <a:gd name="connsiteX464" fmla="*/ 198022 w 998847"/>
              <a:gd name="connsiteY464" fmla="*/ 586711 h 1494517"/>
              <a:gd name="connsiteX465" fmla="*/ 205839 w 998847"/>
              <a:gd name="connsiteY465" fmla="*/ 597439 h 1494517"/>
              <a:gd name="connsiteX466" fmla="*/ 282320 w 998847"/>
              <a:gd name="connsiteY466" fmla="*/ 625794 h 1494517"/>
              <a:gd name="connsiteX467" fmla="*/ 319103 w 998847"/>
              <a:gd name="connsiteY467" fmla="*/ 658287 h 1494517"/>
              <a:gd name="connsiteX468" fmla="*/ 359260 w 998847"/>
              <a:gd name="connsiteY468" fmla="*/ 683883 h 1494517"/>
              <a:gd name="connsiteX469" fmla="*/ 340715 w 998847"/>
              <a:gd name="connsiteY469" fmla="*/ 680970 h 1494517"/>
              <a:gd name="connsiteX470" fmla="*/ 289217 w 998847"/>
              <a:gd name="connsiteY470" fmla="*/ 674380 h 1494517"/>
              <a:gd name="connsiteX471" fmla="*/ 236646 w 998847"/>
              <a:gd name="connsiteY471" fmla="*/ 651390 h 1494517"/>
              <a:gd name="connsiteX472" fmla="*/ 221319 w 998847"/>
              <a:gd name="connsiteY472" fmla="*/ 646945 h 1494517"/>
              <a:gd name="connsiteX473" fmla="*/ 221932 w 998847"/>
              <a:gd name="connsiteY473" fmla="*/ 648631 h 1494517"/>
              <a:gd name="connsiteX474" fmla="*/ 221319 w 998847"/>
              <a:gd name="connsiteY474" fmla="*/ 652463 h 1494517"/>
              <a:gd name="connsiteX475" fmla="*/ 279407 w 998847"/>
              <a:gd name="connsiteY475" fmla="*/ 686488 h 1494517"/>
              <a:gd name="connsiteX476" fmla="*/ 379798 w 998847"/>
              <a:gd name="connsiteY476" fmla="*/ 699209 h 1494517"/>
              <a:gd name="connsiteX477" fmla="*/ 445550 w 998847"/>
              <a:gd name="connsiteY477" fmla="*/ 764042 h 1494517"/>
              <a:gd name="connsiteX478" fmla="*/ 395585 w 998847"/>
              <a:gd name="connsiteY478" fmla="*/ 756532 h 1494517"/>
              <a:gd name="connsiteX479" fmla="*/ 398650 w 998847"/>
              <a:gd name="connsiteY479" fmla="*/ 757451 h 1494517"/>
              <a:gd name="connsiteX480" fmla="*/ 390834 w 998847"/>
              <a:gd name="connsiteY480" fmla="*/ 760057 h 1494517"/>
              <a:gd name="connsiteX481" fmla="*/ 454593 w 998847"/>
              <a:gd name="connsiteY481" fmla="*/ 779828 h 1494517"/>
              <a:gd name="connsiteX482" fmla="*/ 515134 w 998847"/>
              <a:gd name="connsiteY482" fmla="*/ 830713 h 1494517"/>
              <a:gd name="connsiteX483" fmla="*/ 583644 w 998847"/>
              <a:gd name="connsiteY483" fmla="*/ 906275 h 1494517"/>
              <a:gd name="connsiteX484" fmla="*/ 585177 w 998847"/>
              <a:gd name="connsiteY484" fmla="*/ 956087 h 1494517"/>
              <a:gd name="connsiteX485" fmla="*/ 556056 w 998847"/>
              <a:gd name="connsiteY485" fmla="*/ 919916 h 1494517"/>
              <a:gd name="connsiteX486" fmla="*/ 527855 w 998847"/>
              <a:gd name="connsiteY486" fmla="*/ 896312 h 1494517"/>
              <a:gd name="connsiteX487" fmla="*/ 522951 w 998847"/>
              <a:gd name="connsiteY487" fmla="*/ 892481 h 1494517"/>
              <a:gd name="connsiteX488" fmla="*/ 502412 w 998847"/>
              <a:gd name="connsiteY488" fmla="*/ 863819 h 1494517"/>
              <a:gd name="connsiteX489" fmla="*/ 484173 w 998847"/>
              <a:gd name="connsiteY489" fmla="*/ 822130 h 1494517"/>
              <a:gd name="connsiteX490" fmla="*/ 483100 w 998847"/>
              <a:gd name="connsiteY490" fmla="*/ 824276 h 1494517"/>
              <a:gd name="connsiteX491" fmla="*/ 473598 w 998847"/>
              <a:gd name="connsiteY491" fmla="*/ 819218 h 1494517"/>
              <a:gd name="connsiteX492" fmla="*/ 488465 w 998847"/>
              <a:gd name="connsiteY492" fmla="*/ 865505 h 1494517"/>
              <a:gd name="connsiteX493" fmla="*/ 465628 w 998847"/>
              <a:gd name="connsiteY493" fmla="*/ 849259 h 1494517"/>
              <a:gd name="connsiteX494" fmla="*/ 410605 w 998847"/>
              <a:gd name="connsiteY494" fmla="*/ 811861 h 1494517"/>
              <a:gd name="connsiteX495" fmla="*/ 388534 w 998847"/>
              <a:gd name="connsiteY495" fmla="*/ 784426 h 1494517"/>
              <a:gd name="connsiteX496" fmla="*/ 379032 w 998847"/>
              <a:gd name="connsiteY496" fmla="*/ 770786 h 1494517"/>
              <a:gd name="connsiteX497" fmla="*/ 371368 w 998847"/>
              <a:gd name="connsiteY497" fmla="*/ 762049 h 1494517"/>
              <a:gd name="connsiteX498" fmla="*/ 379185 w 998847"/>
              <a:gd name="connsiteY498" fmla="*/ 783047 h 1494517"/>
              <a:gd name="connsiteX499" fmla="*/ 383323 w 998847"/>
              <a:gd name="connsiteY499" fmla="*/ 789484 h 1494517"/>
              <a:gd name="connsiteX500" fmla="*/ 402635 w 998847"/>
              <a:gd name="connsiteY500" fmla="*/ 810942 h 1494517"/>
              <a:gd name="connsiteX501" fmla="*/ 395585 w 998847"/>
              <a:gd name="connsiteY501" fmla="*/ 806191 h 1494517"/>
              <a:gd name="connsiteX502" fmla="*/ 368456 w 998847"/>
              <a:gd name="connsiteY502" fmla="*/ 765115 h 1494517"/>
              <a:gd name="connsiteX503" fmla="*/ 358954 w 998847"/>
              <a:gd name="connsiteY503" fmla="*/ 763429 h 1494517"/>
              <a:gd name="connsiteX504" fmla="*/ 387615 w 998847"/>
              <a:gd name="connsiteY504" fmla="*/ 806191 h 1494517"/>
              <a:gd name="connsiteX505" fmla="*/ 408000 w 998847"/>
              <a:gd name="connsiteY505" fmla="*/ 820598 h 1494517"/>
              <a:gd name="connsiteX506" fmla="*/ 381790 w 998847"/>
              <a:gd name="connsiteY506" fmla="*/ 820598 h 1494517"/>
              <a:gd name="connsiteX507" fmla="*/ 374893 w 998847"/>
              <a:gd name="connsiteY507" fmla="*/ 822744 h 1494517"/>
              <a:gd name="connsiteX508" fmla="*/ 426544 w 998847"/>
              <a:gd name="connsiteY508" fmla="*/ 833779 h 1494517"/>
              <a:gd name="connsiteX509" fmla="*/ 469000 w 998847"/>
              <a:gd name="connsiteY509" fmla="*/ 863819 h 1494517"/>
              <a:gd name="connsiteX510" fmla="*/ 518505 w 998847"/>
              <a:gd name="connsiteY510" fmla="*/ 909800 h 1494517"/>
              <a:gd name="connsiteX511" fmla="*/ 585483 w 998847"/>
              <a:gd name="connsiteY511" fmla="*/ 987047 h 1494517"/>
              <a:gd name="connsiteX512" fmla="*/ 587170 w 998847"/>
              <a:gd name="connsiteY512" fmla="*/ 1075789 h 1494517"/>
              <a:gd name="connsiteX513" fmla="*/ 586097 w 998847"/>
              <a:gd name="connsiteY513" fmla="*/ 1079314 h 1494517"/>
              <a:gd name="connsiteX514" fmla="*/ 584410 w 998847"/>
              <a:gd name="connsiteY514" fmla="*/ 1076862 h 1494517"/>
              <a:gd name="connsiteX515" fmla="*/ 527395 w 998847"/>
              <a:gd name="connsiteY515" fmla="*/ 995783 h 1494517"/>
              <a:gd name="connsiteX516" fmla="*/ 485707 w 998847"/>
              <a:gd name="connsiteY516" fmla="*/ 911486 h 1494517"/>
              <a:gd name="connsiteX517" fmla="*/ 478043 w 998847"/>
              <a:gd name="connsiteY517" fmla="*/ 909340 h 1494517"/>
              <a:gd name="connsiteX518" fmla="*/ 502566 w 998847"/>
              <a:gd name="connsiteY518" fmla="*/ 972640 h 1494517"/>
              <a:gd name="connsiteX519" fmla="*/ 491224 w 998847"/>
              <a:gd name="connsiteY519" fmla="*/ 958692 h 1494517"/>
              <a:gd name="connsiteX520" fmla="*/ 453980 w 998847"/>
              <a:gd name="connsiteY520" fmla="*/ 916237 h 1494517"/>
              <a:gd name="connsiteX521" fmla="*/ 451834 w 998847"/>
              <a:gd name="connsiteY521" fmla="*/ 913478 h 1494517"/>
              <a:gd name="connsiteX522" fmla="*/ 449995 w 998847"/>
              <a:gd name="connsiteY522" fmla="*/ 911792 h 1494517"/>
              <a:gd name="connsiteX523" fmla="*/ 362478 w 998847"/>
              <a:gd name="connsiteY523" fmla="*/ 827955 h 1494517"/>
              <a:gd name="connsiteX524" fmla="*/ 347152 w 998847"/>
              <a:gd name="connsiteY524" fmla="*/ 814620 h 1494517"/>
              <a:gd name="connsiteX525" fmla="*/ 334737 w 998847"/>
              <a:gd name="connsiteY525" fmla="*/ 796535 h 1494517"/>
              <a:gd name="connsiteX526" fmla="*/ 282166 w 998847"/>
              <a:gd name="connsiteY526" fmla="*/ 776763 h 1494517"/>
              <a:gd name="connsiteX527" fmla="*/ 227142 w 998847"/>
              <a:gd name="connsiteY527" fmla="*/ 711318 h 1494517"/>
              <a:gd name="connsiteX528" fmla="*/ 219173 w 998847"/>
              <a:gd name="connsiteY528" fmla="*/ 708099 h 1494517"/>
              <a:gd name="connsiteX529" fmla="*/ 258410 w 998847"/>
              <a:gd name="connsiteY529" fmla="*/ 773391 h 1494517"/>
              <a:gd name="connsiteX530" fmla="*/ 224844 w 998847"/>
              <a:gd name="connsiteY530" fmla="*/ 770326 h 1494517"/>
              <a:gd name="connsiteX531" fmla="*/ 188213 w 998847"/>
              <a:gd name="connsiteY531" fmla="*/ 767567 h 1494517"/>
              <a:gd name="connsiteX532" fmla="*/ 153421 w 998847"/>
              <a:gd name="connsiteY532" fmla="*/ 762662 h 1494517"/>
              <a:gd name="connsiteX533" fmla="*/ 126446 w 998847"/>
              <a:gd name="connsiteY533" fmla="*/ 750248 h 1494517"/>
              <a:gd name="connsiteX534" fmla="*/ 119855 w 998847"/>
              <a:gd name="connsiteY534" fmla="*/ 747029 h 1494517"/>
              <a:gd name="connsiteX535" fmla="*/ 113264 w 998847"/>
              <a:gd name="connsiteY535" fmla="*/ 743810 h 1494517"/>
              <a:gd name="connsiteX536" fmla="*/ 112191 w 998847"/>
              <a:gd name="connsiteY536" fmla="*/ 746876 h 1494517"/>
              <a:gd name="connsiteX537" fmla="*/ 109127 w 998847"/>
              <a:gd name="connsiteY537" fmla="*/ 744117 h 1494517"/>
              <a:gd name="connsiteX538" fmla="*/ 104222 w 998847"/>
              <a:gd name="connsiteY538" fmla="*/ 744117 h 1494517"/>
              <a:gd name="connsiteX539" fmla="*/ 129664 w 998847"/>
              <a:gd name="connsiteY539" fmla="*/ 768793 h 1494517"/>
              <a:gd name="connsiteX540" fmla="*/ 172579 w 998847"/>
              <a:gd name="connsiteY540" fmla="*/ 777376 h 1494517"/>
              <a:gd name="connsiteX541" fmla="*/ 131197 w 998847"/>
              <a:gd name="connsiteY541" fmla="*/ 790251 h 1494517"/>
              <a:gd name="connsiteX542" fmla="*/ 135949 w 998847"/>
              <a:gd name="connsiteY542" fmla="*/ 795155 h 1494517"/>
              <a:gd name="connsiteX543" fmla="*/ 193577 w 998847"/>
              <a:gd name="connsiteY543" fmla="*/ 781514 h 1494517"/>
              <a:gd name="connsiteX544" fmla="*/ 212429 w 998847"/>
              <a:gd name="connsiteY544" fmla="*/ 785346 h 1494517"/>
              <a:gd name="connsiteX545" fmla="*/ 272970 w 998847"/>
              <a:gd name="connsiteY545" fmla="*/ 788565 h 1494517"/>
              <a:gd name="connsiteX546" fmla="*/ 291976 w 998847"/>
              <a:gd name="connsiteY546" fmla="*/ 794849 h 1494517"/>
              <a:gd name="connsiteX547" fmla="*/ 200474 w 998847"/>
              <a:gd name="connsiteY547" fmla="*/ 814007 h 1494517"/>
              <a:gd name="connsiteX548" fmla="*/ 190666 w 998847"/>
              <a:gd name="connsiteY548" fmla="*/ 820598 h 1494517"/>
              <a:gd name="connsiteX549" fmla="*/ 192811 w 998847"/>
              <a:gd name="connsiteY549" fmla="*/ 823970 h 1494517"/>
              <a:gd name="connsiteX550" fmla="*/ 309295 w 998847"/>
              <a:gd name="connsiteY550" fmla="*/ 801746 h 1494517"/>
              <a:gd name="connsiteX551" fmla="*/ 338262 w 998847"/>
              <a:gd name="connsiteY551" fmla="*/ 818145 h 1494517"/>
              <a:gd name="connsiteX552" fmla="*/ 374893 w 998847"/>
              <a:gd name="connsiteY552" fmla="*/ 862440 h 1494517"/>
              <a:gd name="connsiteX553" fmla="*/ 390527 w 998847"/>
              <a:gd name="connsiteY553" fmla="*/ 877154 h 1494517"/>
              <a:gd name="connsiteX554" fmla="*/ 333051 w 998847"/>
              <a:gd name="connsiteY554" fmla="*/ 857842 h 1494517"/>
              <a:gd name="connsiteX555" fmla="*/ 318797 w 998847"/>
              <a:gd name="connsiteY555" fmla="*/ 857076 h 1494517"/>
              <a:gd name="connsiteX556" fmla="*/ 315885 w 998847"/>
              <a:gd name="connsiteY556" fmla="*/ 857535 h 1494517"/>
              <a:gd name="connsiteX557" fmla="*/ 419647 w 998847"/>
              <a:gd name="connsiteY557" fmla="*/ 904282 h 1494517"/>
              <a:gd name="connsiteX558" fmla="*/ 445090 w 998847"/>
              <a:gd name="connsiteY558" fmla="*/ 928192 h 1494517"/>
              <a:gd name="connsiteX559" fmla="*/ 505631 w 998847"/>
              <a:gd name="connsiteY559" fmla="*/ 1025057 h 1494517"/>
              <a:gd name="connsiteX560" fmla="*/ 497661 w 998847"/>
              <a:gd name="connsiteY560" fmla="*/ 1020766 h 1494517"/>
              <a:gd name="connsiteX561" fmla="*/ 489538 w 998847"/>
              <a:gd name="connsiteY561" fmla="*/ 1016321 h 1494517"/>
              <a:gd name="connsiteX562" fmla="*/ 387922 w 998847"/>
              <a:gd name="connsiteY562" fmla="*/ 957620 h 1494517"/>
              <a:gd name="connsiteX563" fmla="*/ 379185 w 998847"/>
              <a:gd name="connsiteY563" fmla="*/ 923594 h 1494517"/>
              <a:gd name="connsiteX564" fmla="*/ 378571 w 998847"/>
              <a:gd name="connsiteY564" fmla="*/ 922981 h 1494517"/>
              <a:gd name="connsiteX565" fmla="*/ 381330 w 998847"/>
              <a:gd name="connsiteY565" fmla="*/ 902903 h 1494517"/>
              <a:gd name="connsiteX566" fmla="*/ 369222 w 998847"/>
              <a:gd name="connsiteY566" fmla="*/ 931411 h 1494517"/>
              <a:gd name="connsiteX567" fmla="*/ 353896 w 998847"/>
              <a:gd name="connsiteY567" fmla="*/ 895239 h 1494517"/>
              <a:gd name="connsiteX568" fmla="*/ 367537 w 998847"/>
              <a:gd name="connsiteY568" fmla="*/ 946737 h 1494517"/>
              <a:gd name="connsiteX569" fmla="*/ 364778 w 998847"/>
              <a:gd name="connsiteY569" fmla="*/ 946737 h 1494517"/>
              <a:gd name="connsiteX570" fmla="*/ 328300 w 998847"/>
              <a:gd name="connsiteY570" fmla="*/ 926966 h 1494517"/>
              <a:gd name="connsiteX571" fmla="*/ 303164 w 998847"/>
              <a:gd name="connsiteY571" fmla="*/ 902136 h 1494517"/>
              <a:gd name="connsiteX572" fmla="*/ 286151 w 998847"/>
              <a:gd name="connsiteY572" fmla="*/ 871789 h 1494517"/>
              <a:gd name="connsiteX573" fmla="*/ 272817 w 998847"/>
              <a:gd name="connsiteY573" fmla="*/ 856769 h 1494517"/>
              <a:gd name="connsiteX574" fmla="*/ 272357 w 998847"/>
              <a:gd name="connsiteY574" fmla="*/ 861980 h 1494517"/>
              <a:gd name="connsiteX575" fmla="*/ 260096 w 998847"/>
              <a:gd name="connsiteY575" fmla="*/ 857689 h 1494517"/>
              <a:gd name="connsiteX576" fmla="*/ 302244 w 998847"/>
              <a:gd name="connsiteY576" fmla="*/ 922981 h 1494517"/>
              <a:gd name="connsiteX577" fmla="*/ 296573 w 998847"/>
              <a:gd name="connsiteY577" fmla="*/ 920069 h 1494517"/>
              <a:gd name="connsiteX578" fmla="*/ 285844 w 998847"/>
              <a:gd name="connsiteY578" fmla="*/ 910566 h 1494517"/>
              <a:gd name="connsiteX579" fmla="*/ 144378 w 998847"/>
              <a:gd name="connsiteY579" fmla="*/ 862287 h 1494517"/>
              <a:gd name="connsiteX580" fmla="*/ 97171 w 998847"/>
              <a:gd name="connsiteY580" fmla="*/ 795462 h 1494517"/>
              <a:gd name="connsiteX581" fmla="*/ 93800 w 998847"/>
              <a:gd name="connsiteY581" fmla="*/ 798374 h 1494517"/>
              <a:gd name="connsiteX582" fmla="*/ 82918 w 998847"/>
              <a:gd name="connsiteY582" fmla="*/ 795309 h 1494517"/>
              <a:gd name="connsiteX583" fmla="*/ 121388 w 998847"/>
              <a:gd name="connsiteY583" fmla="*/ 858302 h 1494517"/>
              <a:gd name="connsiteX584" fmla="*/ 111425 w 998847"/>
              <a:gd name="connsiteY584" fmla="*/ 851558 h 1494517"/>
              <a:gd name="connsiteX585" fmla="*/ 58854 w 998847"/>
              <a:gd name="connsiteY585" fmla="*/ 840523 h 1494517"/>
              <a:gd name="connsiteX586" fmla="*/ 15020 w 998847"/>
              <a:gd name="connsiteY586" fmla="*/ 812015 h 1494517"/>
              <a:gd name="connsiteX587" fmla="*/ 8430 w 998847"/>
              <a:gd name="connsiteY587" fmla="*/ 815233 h 1494517"/>
              <a:gd name="connsiteX588" fmla="*/ 12261 w 998847"/>
              <a:gd name="connsiteY588" fmla="*/ 817839 h 1494517"/>
              <a:gd name="connsiteX589" fmla="*/ 0 w 998847"/>
              <a:gd name="connsiteY589" fmla="*/ 816613 h 1494517"/>
              <a:gd name="connsiteX590" fmla="*/ 52571 w 998847"/>
              <a:gd name="connsiteY590" fmla="*/ 852784 h 1494517"/>
              <a:gd name="connsiteX591" fmla="*/ 133956 w 998847"/>
              <a:gd name="connsiteY591" fmla="*/ 875774 h 1494517"/>
              <a:gd name="connsiteX592" fmla="*/ 199249 w 998847"/>
              <a:gd name="connsiteY592" fmla="*/ 902136 h 1494517"/>
              <a:gd name="connsiteX593" fmla="*/ 154188 w 998847"/>
              <a:gd name="connsiteY593" fmla="*/ 906275 h 1494517"/>
              <a:gd name="connsiteX594" fmla="*/ 129205 w 998847"/>
              <a:gd name="connsiteY594" fmla="*/ 910413 h 1494517"/>
              <a:gd name="connsiteX595" fmla="*/ 145144 w 998847"/>
              <a:gd name="connsiteY595" fmla="*/ 918689 h 1494517"/>
              <a:gd name="connsiteX596" fmla="*/ 183461 w 998847"/>
              <a:gd name="connsiteY596" fmla="*/ 918689 h 1494517"/>
              <a:gd name="connsiteX597" fmla="*/ 210130 w 998847"/>
              <a:gd name="connsiteY597" fmla="*/ 913172 h 1494517"/>
              <a:gd name="connsiteX598" fmla="*/ 202927 w 998847"/>
              <a:gd name="connsiteY598" fmla="*/ 940760 h 1494517"/>
              <a:gd name="connsiteX599" fmla="*/ 202467 w 998847"/>
              <a:gd name="connsiteY599" fmla="*/ 941680 h 1494517"/>
              <a:gd name="connsiteX600" fmla="*/ 211969 w 998847"/>
              <a:gd name="connsiteY600" fmla="*/ 944898 h 1494517"/>
              <a:gd name="connsiteX601" fmla="*/ 233734 w 998847"/>
              <a:gd name="connsiteY601" fmla="*/ 909953 h 1494517"/>
              <a:gd name="connsiteX602" fmla="*/ 266227 w 998847"/>
              <a:gd name="connsiteY602" fmla="*/ 918689 h 1494517"/>
              <a:gd name="connsiteX603" fmla="*/ 369835 w 998847"/>
              <a:gd name="connsiteY603" fmla="*/ 977851 h 1494517"/>
              <a:gd name="connsiteX604" fmla="*/ 364164 w 998847"/>
              <a:gd name="connsiteY604" fmla="*/ 977085 h 1494517"/>
              <a:gd name="connsiteX605" fmla="*/ 364931 w 998847"/>
              <a:gd name="connsiteY605" fmla="*/ 975552 h 1494517"/>
              <a:gd name="connsiteX606" fmla="*/ 341788 w 998847"/>
              <a:gd name="connsiteY606" fmla="*/ 974326 h 1494517"/>
              <a:gd name="connsiteX607" fmla="*/ 322629 w 998847"/>
              <a:gd name="connsiteY607" fmla="*/ 975399 h 1494517"/>
              <a:gd name="connsiteX608" fmla="*/ 227296 w 998847"/>
              <a:gd name="connsiteY608" fmla="*/ 980610 h 1494517"/>
              <a:gd name="connsiteX609" fmla="*/ 206298 w 998847"/>
              <a:gd name="connsiteY609" fmla="*/ 981836 h 1494517"/>
              <a:gd name="connsiteX610" fmla="*/ 170281 w 998847"/>
              <a:gd name="connsiteY610" fmla="*/ 977544 h 1494517"/>
              <a:gd name="connsiteX611" fmla="*/ 77400 w 998847"/>
              <a:gd name="connsiteY611" fmla="*/ 949956 h 1494517"/>
              <a:gd name="connsiteX612" fmla="*/ 55330 w 998847"/>
              <a:gd name="connsiteY612" fmla="*/ 946431 h 1494517"/>
              <a:gd name="connsiteX613" fmla="*/ 68664 w 998847"/>
              <a:gd name="connsiteY613" fmla="*/ 953481 h 1494517"/>
              <a:gd name="connsiteX614" fmla="*/ 68664 w 998847"/>
              <a:gd name="connsiteY614" fmla="*/ 953481 h 1494517"/>
              <a:gd name="connsiteX615" fmla="*/ 57169 w 998847"/>
              <a:gd name="connsiteY615" fmla="*/ 949956 h 1494517"/>
              <a:gd name="connsiteX616" fmla="*/ 47666 w 998847"/>
              <a:gd name="connsiteY616" fmla="*/ 958233 h 1494517"/>
              <a:gd name="connsiteX617" fmla="*/ 83837 w 998847"/>
              <a:gd name="connsiteY617" fmla="*/ 966969 h 1494517"/>
              <a:gd name="connsiteX618" fmla="*/ 44447 w 998847"/>
              <a:gd name="connsiteY618" fmla="*/ 977851 h 1494517"/>
              <a:gd name="connsiteX619" fmla="*/ 102536 w 998847"/>
              <a:gd name="connsiteY619" fmla="*/ 971414 h 1494517"/>
              <a:gd name="connsiteX620" fmla="*/ 176718 w 998847"/>
              <a:gd name="connsiteY620" fmla="*/ 989346 h 1494517"/>
              <a:gd name="connsiteX621" fmla="*/ 173652 w 998847"/>
              <a:gd name="connsiteY621" fmla="*/ 990266 h 1494517"/>
              <a:gd name="connsiteX622" fmla="*/ 173652 w 998847"/>
              <a:gd name="connsiteY622" fmla="*/ 990266 h 1494517"/>
              <a:gd name="connsiteX623" fmla="*/ 153881 w 998847"/>
              <a:gd name="connsiteY623" fmla="*/ 993025 h 1494517"/>
              <a:gd name="connsiteX624" fmla="*/ 88129 w 998847"/>
              <a:gd name="connsiteY624" fmla="*/ 1013716 h 1494517"/>
              <a:gd name="connsiteX625" fmla="*/ 73874 w 998847"/>
              <a:gd name="connsiteY625" fmla="*/ 1021379 h 1494517"/>
              <a:gd name="connsiteX626" fmla="*/ 75867 w 998847"/>
              <a:gd name="connsiteY626" fmla="*/ 1021686 h 1494517"/>
              <a:gd name="connsiteX627" fmla="*/ 74641 w 998847"/>
              <a:gd name="connsiteY627" fmla="*/ 1021992 h 1494517"/>
              <a:gd name="connsiteX628" fmla="*/ 74641 w 998847"/>
              <a:gd name="connsiteY628" fmla="*/ 1030269 h 1494517"/>
              <a:gd name="connsiteX629" fmla="*/ 189439 w 998847"/>
              <a:gd name="connsiteY629" fmla="*/ 994097 h 1494517"/>
              <a:gd name="connsiteX630" fmla="*/ 388688 w 998847"/>
              <a:gd name="connsiteY630" fmla="*/ 989193 h 1494517"/>
              <a:gd name="connsiteX631" fmla="*/ 436814 w 998847"/>
              <a:gd name="connsiteY631" fmla="*/ 1012949 h 1494517"/>
              <a:gd name="connsiteX632" fmla="*/ 417349 w 998847"/>
              <a:gd name="connsiteY632" fmla="*/ 1019540 h 1494517"/>
              <a:gd name="connsiteX633" fmla="*/ 383017 w 998847"/>
              <a:gd name="connsiteY633" fmla="*/ 1029043 h 1494517"/>
              <a:gd name="connsiteX634" fmla="*/ 335503 w 998847"/>
              <a:gd name="connsiteY634" fmla="*/ 1025977 h 1494517"/>
              <a:gd name="connsiteX635" fmla="*/ 335197 w 998847"/>
              <a:gd name="connsiteY635" fmla="*/ 1027970 h 1494517"/>
              <a:gd name="connsiteX636" fmla="*/ 362632 w 998847"/>
              <a:gd name="connsiteY636" fmla="*/ 1032874 h 1494517"/>
              <a:gd name="connsiteX637" fmla="*/ 318491 w 998847"/>
              <a:gd name="connsiteY637" fmla="*/ 1027050 h 1494517"/>
              <a:gd name="connsiteX638" fmla="*/ 335963 w 998847"/>
              <a:gd name="connsiteY638" fmla="*/ 1033640 h 1494517"/>
              <a:gd name="connsiteX639" fmla="*/ 378725 w 998847"/>
              <a:gd name="connsiteY639" fmla="*/ 1040997 h 1494517"/>
              <a:gd name="connsiteX640" fmla="*/ 360639 w 998847"/>
              <a:gd name="connsiteY640" fmla="*/ 1071958 h 1494517"/>
              <a:gd name="connsiteX641" fmla="*/ 353436 w 998847"/>
              <a:gd name="connsiteY641" fmla="*/ 1081307 h 1494517"/>
              <a:gd name="connsiteX642" fmla="*/ 374127 w 998847"/>
              <a:gd name="connsiteY642" fmla="*/ 1068126 h 1494517"/>
              <a:gd name="connsiteX643" fmla="*/ 385315 w 998847"/>
              <a:gd name="connsiteY643" fmla="*/ 1058317 h 1494517"/>
              <a:gd name="connsiteX644" fmla="*/ 404474 w 998847"/>
              <a:gd name="connsiteY644" fmla="*/ 1045136 h 1494517"/>
              <a:gd name="connsiteX645" fmla="*/ 428384 w 998847"/>
              <a:gd name="connsiteY645" fmla="*/ 1035326 h 1494517"/>
              <a:gd name="connsiteX646" fmla="*/ 469459 w 998847"/>
              <a:gd name="connsiteY646" fmla="*/ 1031801 h 1494517"/>
              <a:gd name="connsiteX647" fmla="*/ 514520 w 998847"/>
              <a:gd name="connsiteY647" fmla="*/ 1058317 h 1494517"/>
              <a:gd name="connsiteX648" fmla="*/ 570157 w 998847"/>
              <a:gd name="connsiteY648" fmla="*/ 1154109 h 1494517"/>
              <a:gd name="connsiteX649" fmla="*/ 577973 w 998847"/>
              <a:gd name="connsiteY649" fmla="*/ 1494518 h 1494517"/>
              <a:gd name="connsiteX650" fmla="*/ 640507 w 998847"/>
              <a:gd name="connsiteY650" fmla="*/ 1491759 h 1494517"/>
              <a:gd name="connsiteX651" fmla="*/ 635756 w 998847"/>
              <a:gd name="connsiteY651" fmla="*/ 1132192 h 1494517"/>
              <a:gd name="connsiteX652" fmla="*/ 668095 w 998847"/>
              <a:gd name="connsiteY652" fmla="*/ 1081767 h 1494517"/>
              <a:gd name="connsiteX653" fmla="*/ 849412 w 998847"/>
              <a:gd name="connsiteY653" fmla="*/ 1044982 h 1494517"/>
              <a:gd name="connsiteX654" fmla="*/ 969421 w 998847"/>
              <a:gd name="connsiteY654" fmla="*/ 1054025 h 1494517"/>
              <a:gd name="connsiteX655" fmla="*/ 967581 w 998847"/>
              <a:gd name="connsiteY655" fmla="*/ 1046055 h 1494517"/>
              <a:gd name="connsiteX656" fmla="*/ 966355 w 998847"/>
              <a:gd name="connsiteY656" fmla="*/ 1046055 h 1494517"/>
              <a:gd name="connsiteX657" fmla="*/ 968194 w 998847"/>
              <a:gd name="connsiteY657" fmla="*/ 1045289 h 1494517"/>
              <a:gd name="connsiteX658" fmla="*/ 952561 w 998847"/>
              <a:gd name="connsiteY658" fmla="*/ 1040997 h 1494517"/>
              <a:gd name="connsiteX659" fmla="*/ 883897 w 998847"/>
              <a:gd name="connsiteY659" fmla="*/ 1035786 h 1494517"/>
              <a:gd name="connsiteX660" fmla="*/ 863972 w 998847"/>
              <a:gd name="connsiteY660" fmla="*/ 1037625 h 1494517"/>
              <a:gd name="connsiteX661" fmla="*/ 863972 w 998847"/>
              <a:gd name="connsiteY661" fmla="*/ 1037625 h 1494517"/>
              <a:gd name="connsiteX662" fmla="*/ 860753 w 998847"/>
              <a:gd name="connsiteY662" fmla="*/ 1037319 h 1494517"/>
              <a:gd name="connsiteX663" fmla="*/ 928958 w 998847"/>
              <a:gd name="connsiteY663" fmla="*/ 1002987 h 1494517"/>
              <a:gd name="connsiteX664" fmla="*/ 987046 w 998847"/>
              <a:gd name="connsiteY664" fmla="*/ 996090 h 1494517"/>
              <a:gd name="connsiteX665" fmla="*/ 946124 w 998847"/>
              <a:gd name="connsiteY665" fmla="*/ 994404 h 1494517"/>
              <a:gd name="connsiteX666" fmla="*/ 979383 w 998847"/>
              <a:gd name="connsiteY666" fmla="*/ 977698 h 1494517"/>
              <a:gd name="connsiteX667" fmla="*/ 968194 w 998847"/>
              <a:gd name="connsiteY667" fmla="*/ 971873 h 1494517"/>
              <a:gd name="connsiteX668" fmla="*/ 957772 w 998847"/>
              <a:gd name="connsiteY668" fmla="*/ 978004 h 1494517"/>
              <a:gd name="connsiteX669" fmla="*/ 957772 w 998847"/>
              <a:gd name="connsiteY669" fmla="*/ 978004 h 1494517"/>
              <a:gd name="connsiteX670" fmla="*/ 969114 w 998847"/>
              <a:gd name="connsiteY670" fmla="*/ 968195 h 1494517"/>
              <a:gd name="connsiteX671" fmla="*/ 948422 w 998847"/>
              <a:gd name="connsiteY671" fmla="*/ 976625 h 1494517"/>
              <a:gd name="connsiteX672" fmla="*/ 864125 w 998847"/>
              <a:gd name="connsiteY672" fmla="*/ 1024598 h 1494517"/>
              <a:gd name="connsiteX673" fmla="*/ 829946 w 998847"/>
              <a:gd name="connsiteY673" fmla="*/ 1036859 h 1494517"/>
              <a:gd name="connsiteX674" fmla="*/ 808642 w 998847"/>
              <a:gd name="connsiteY674" fmla="*/ 1040538 h 1494517"/>
              <a:gd name="connsiteX675" fmla="*/ 716068 w 998847"/>
              <a:gd name="connsiteY675" fmla="*/ 1056937 h 1494517"/>
              <a:gd name="connsiteX676" fmla="*/ 696297 w 998847"/>
              <a:gd name="connsiteY676" fmla="*/ 1060462 h 1494517"/>
              <a:gd name="connsiteX677" fmla="*/ 693844 w 998847"/>
              <a:gd name="connsiteY677" fmla="*/ 1062455 h 1494517"/>
              <a:gd name="connsiteX678" fmla="*/ 678211 w 998847"/>
              <a:gd name="connsiteY678" fmla="*/ 1067206 h 1494517"/>
              <a:gd name="connsiteX679" fmla="*/ 697522 w 998847"/>
              <a:gd name="connsiteY679" fmla="*/ 1040538 h 1494517"/>
              <a:gd name="connsiteX680" fmla="*/ 756837 w 998847"/>
              <a:gd name="connsiteY680" fmla="*/ 1014482 h 1494517"/>
              <a:gd name="connsiteX681" fmla="*/ 792395 w 998847"/>
              <a:gd name="connsiteY681" fmla="*/ 1001761 h 1494517"/>
              <a:gd name="connsiteX682" fmla="*/ 899990 w 998847"/>
              <a:gd name="connsiteY682" fmla="*/ 960072 h 1494517"/>
              <a:gd name="connsiteX683" fmla="*/ 997775 w 998847"/>
              <a:gd name="connsiteY683" fmla="*/ 915931 h 1494517"/>
              <a:gd name="connsiteX684" fmla="*/ 997775 w 998847"/>
              <a:gd name="connsiteY684" fmla="*/ 900144 h 1494517"/>
              <a:gd name="connsiteX685" fmla="*/ 948116 w 998847"/>
              <a:gd name="connsiteY685" fmla="*/ 706260 h 1494517"/>
              <a:gd name="connsiteX686" fmla="*/ 946430 w 998847"/>
              <a:gd name="connsiteY686" fmla="*/ 709785 h 1494517"/>
              <a:gd name="connsiteX687" fmla="*/ 946430 w 998847"/>
              <a:gd name="connsiteY687" fmla="*/ 706413 h 1494517"/>
              <a:gd name="connsiteX688" fmla="*/ 948116 w 998847"/>
              <a:gd name="connsiteY688" fmla="*/ 706260 h 1494517"/>
              <a:gd name="connsiteX689" fmla="*/ 904282 w 998847"/>
              <a:gd name="connsiteY689" fmla="*/ 808796 h 1494517"/>
              <a:gd name="connsiteX690" fmla="*/ 914704 w 998847"/>
              <a:gd name="connsiteY690" fmla="*/ 802052 h 1494517"/>
              <a:gd name="connsiteX691" fmla="*/ 913784 w 998847"/>
              <a:gd name="connsiteY691" fmla="*/ 802972 h 1494517"/>
              <a:gd name="connsiteX692" fmla="*/ 904282 w 998847"/>
              <a:gd name="connsiteY692" fmla="*/ 808796 h 1494517"/>
              <a:gd name="connsiteX693" fmla="*/ 858454 w 998847"/>
              <a:gd name="connsiteY693" fmla="*/ 836691 h 1494517"/>
              <a:gd name="connsiteX694" fmla="*/ 854776 w 998847"/>
              <a:gd name="connsiteY694" fmla="*/ 840829 h 1494517"/>
              <a:gd name="connsiteX695" fmla="*/ 855542 w 998847"/>
              <a:gd name="connsiteY695" fmla="*/ 835771 h 1494517"/>
              <a:gd name="connsiteX696" fmla="*/ 858454 w 998847"/>
              <a:gd name="connsiteY696" fmla="*/ 836691 h 1494517"/>
              <a:gd name="connsiteX697" fmla="*/ 846959 w 998847"/>
              <a:gd name="connsiteY697" fmla="*/ 833013 h 1494517"/>
              <a:gd name="connsiteX698" fmla="*/ 844966 w 998847"/>
              <a:gd name="connsiteY698" fmla="*/ 844661 h 1494517"/>
              <a:gd name="connsiteX699" fmla="*/ 834851 w 998847"/>
              <a:gd name="connsiteY699" fmla="*/ 848799 h 1494517"/>
              <a:gd name="connsiteX700" fmla="*/ 846959 w 998847"/>
              <a:gd name="connsiteY700" fmla="*/ 833013 h 1494517"/>
              <a:gd name="connsiteX701" fmla="*/ 892787 w 998847"/>
              <a:gd name="connsiteY701" fmla="*/ 691699 h 1494517"/>
              <a:gd name="connsiteX702" fmla="*/ 873168 w 998847"/>
              <a:gd name="connsiteY702" fmla="*/ 707333 h 1494517"/>
              <a:gd name="connsiteX703" fmla="*/ 868723 w 998847"/>
              <a:gd name="connsiteY703" fmla="*/ 709172 h 1494517"/>
              <a:gd name="connsiteX704" fmla="*/ 892787 w 998847"/>
              <a:gd name="connsiteY704" fmla="*/ 691699 h 1494517"/>
              <a:gd name="connsiteX705" fmla="*/ 777375 w 998847"/>
              <a:gd name="connsiteY705" fmla="*/ 199708 h 1494517"/>
              <a:gd name="connsiteX706" fmla="*/ 762509 w 998847"/>
              <a:gd name="connsiteY706" fmla="*/ 215342 h 1494517"/>
              <a:gd name="connsiteX707" fmla="*/ 777375 w 998847"/>
              <a:gd name="connsiteY707" fmla="*/ 199708 h 1494517"/>
              <a:gd name="connsiteX708" fmla="*/ 746262 w 998847"/>
              <a:gd name="connsiteY708" fmla="*/ 239252 h 1494517"/>
              <a:gd name="connsiteX709" fmla="*/ 736453 w 998847"/>
              <a:gd name="connsiteY709" fmla="*/ 268373 h 1494517"/>
              <a:gd name="connsiteX710" fmla="*/ 743350 w 998847"/>
              <a:gd name="connsiteY710" fmla="*/ 245076 h 1494517"/>
              <a:gd name="connsiteX711" fmla="*/ 746262 w 998847"/>
              <a:gd name="connsiteY711" fmla="*/ 239252 h 1494517"/>
              <a:gd name="connsiteX712" fmla="*/ 717448 w 998847"/>
              <a:gd name="connsiteY712" fmla="*/ 112346 h 1494517"/>
              <a:gd name="connsiteX713" fmla="*/ 722505 w 998847"/>
              <a:gd name="connsiteY713" fmla="*/ 101004 h 1494517"/>
              <a:gd name="connsiteX714" fmla="*/ 717448 w 998847"/>
              <a:gd name="connsiteY714" fmla="*/ 112346 h 1494517"/>
              <a:gd name="connsiteX715" fmla="*/ 660432 w 998847"/>
              <a:gd name="connsiteY715" fmla="*/ 201701 h 1494517"/>
              <a:gd name="connsiteX716" fmla="*/ 659819 w 998847"/>
              <a:gd name="connsiteY716" fmla="*/ 205073 h 1494517"/>
              <a:gd name="connsiteX717" fmla="*/ 659053 w 998847"/>
              <a:gd name="connsiteY717" fmla="*/ 202161 h 1494517"/>
              <a:gd name="connsiteX718" fmla="*/ 660432 w 998847"/>
              <a:gd name="connsiteY718" fmla="*/ 201701 h 1494517"/>
              <a:gd name="connsiteX719" fmla="*/ 637135 w 998847"/>
              <a:gd name="connsiteY719" fmla="*/ 134110 h 1494517"/>
              <a:gd name="connsiteX720" fmla="*/ 638361 w 998847"/>
              <a:gd name="connsiteY720" fmla="*/ 133497 h 1494517"/>
              <a:gd name="connsiteX721" fmla="*/ 640200 w 998847"/>
              <a:gd name="connsiteY721" fmla="*/ 125067 h 1494517"/>
              <a:gd name="connsiteX722" fmla="*/ 638361 w 998847"/>
              <a:gd name="connsiteY722" fmla="*/ 136102 h 1494517"/>
              <a:gd name="connsiteX723" fmla="*/ 637135 w 998847"/>
              <a:gd name="connsiteY723" fmla="*/ 134110 h 1494517"/>
              <a:gd name="connsiteX724" fmla="*/ 430376 w 998847"/>
              <a:gd name="connsiteY724" fmla="*/ 79699 h 1494517"/>
              <a:gd name="connsiteX725" fmla="*/ 430990 w 998847"/>
              <a:gd name="connsiteY725" fmla="*/ 81385 h 1494517"/>
              <a:gd name="connsiteX726" fmla="*/ 429610 w 998847"/>
              <a:gd name="connsiteY726" fmla="*/ 78933 h 1494517"/>
              <a:gd name="connsiteX727" fmla="*/ 430376 w 998847"/>
              <a:gd name="connsiteY727" fmla="*/ 79699 h 1494517"/>
              <a:gd name="connsiteX728" fmla="*/ 422407 w 998847"/>
              <a:gd name="connsiteY728" fmla="*/ 254885 h 1494517"/>
              <a:gd name="connsiteX729" fmla="*/ 424399 w 998847"/>
              <a:gd name="connsiteY729" fmla="*/ 256111 h 1494517"/>
              <a:gd name="connsiteX730" fmla="*/ 424552 w 998847"/>
              <a:gd name="connsiteY730" fmla="*/ 256571 h 1494517"/>
              <a:gd name="connsiteX731" fmla="*/ 422407 w 998847"/>
              <a:gd name="connsiteY731" fmla="*/ 254732 h 1494517"/>
              <a:gd name="connsiteX732" fmla="*/ 435281 w 998847"/>
              <a:gd name="connsiteY732" fmla="*/ 264541 h 1494517"/>
              <a:gd name="connsiteX733" fmla="*/ 442332 w 998847"/>
              <a:gd name="connsiteY733" fmla="*/ 279101 h 1494517"/>
              <a:gd name="connsiteX734" fmla="*/ 451221 w 998847"/>
              <a:gd name="connsiteY734" fmla="*/ 291669 h 1494517"/>
              <a:gd name="connsiteX735" fmla="*/ 436200 w 998847"/>
              <a:gd name="connsiteY735" fmla="*/ 268526 h 1494517"/>
              <a:gd name="connsiteX736" fmla="*/ 435281 w 998847"/>
              <a:gd name="connsiteY736" fmla="*/ 264541 h 1494517"/>
              <a:gd name="connsiteX737" fmla="*/ 502412 w 998847"/>
              <a:gd name="connsiteY737" fmla="*/ 352670 h 1494517"/>
              <a:gd name="connsiteX738" fmla="*/ 502566 w 998847"/>
              <a:gd name="connsiteY738" fmla="*/ 352823 h 1494517"/>
              <a:gd name="connsiteX739" fmla="*/ 504865 w 998847"/>
              <a:gd name="connsiteY739" fmla="*/ 353743 h 1494517"/>
              <a:gd name="connsiteX740" fmla="*/ 504865 w 998847"/>
              <a:gd name="connsiteY740" fmla="*/ 356195 h 1494517"/>
              <a:gd name="connsiteX741" fmla="*/ 502259 w 998847"/>
              <a:gd name="connsiteY741" fmla="*/ 352670 h 1494517"/>
              <a:gd name="connsiteX742" fmla="*/ 511149 w 998847"/>
              <a:gd name="connsiteY742" fmla="*/ 78627 h 1494517"/>
              <a:gd name="connsiteX743" fmla="*/ 512375 w 998847"/>
              <a:gd name="connsiteY743" fmla="*/ 79853 h 1494517"/>
              <a:gd name="connsiteX744" fmla="*/ 511149 w 998847"/>
              <a:gd name="connsiteY744" fmla="*/ 81845 h 1494517"/>
              <a:gd name="connsiteX745" fmla="*/ 511149 w 998847"/>
              <a:gd name="connsiteY745" fmla="*/ 78627 h 1494517"/>
              <a:gd name="connsiteX746" fmla="*/ 130278 w 998847"/>
              <a:gd name="connsiteY746" fmla="*/ 473445 h 1494517"/>
              <a:gd name="connsiteX747" fmla="*/ 133037 w 998847"/>
              <a:gd name="connsiteY747" fmla="*/ 474365 h 1494517"/>
              <a:gd name="connsiteX748" fmla="*/ 132576 w 998847"/>
              <a:gd name="connsiteY748" fmla="*/ 474365 h 1494517"/>
              <a:gd name="connsiteX749" fmla="*/ 133037 w 998847"/>
              <a:gd name="connsiteY749" fmla="*/ 474825 h 1494517"/>
              <a:gd name="connsiteX750" fmla="*/ 130278 w 998847"/>
              <a:gd name="connsiteY750" fmla="*/ 473445 h 1494517"/>
              <a:gd name="connsiteX751" fmla="*/ 126905 w 998847"/>
              <a:gd name="connsiteY751" fmla="*/ 758371 h 1494517"/>
              <a:gd name="connsiteX752" fmla="*/ 144991 w 998847"/>
              <a:gd name="connsiteY752" fmla="*/ 765268 h 1494517"/>
              <a:gd name="connsiteX753" fmla="*/ 132576 w 998847"/>
              <a:gd name="connsiteY753" fmla="*/ 763429 h 1494517"/>
              <a:gd name="connsiteX754" fmla="*/ 126905 w 998847"/>
              <a:gd name="connsiteY754" fmla="*/ 758371 h 1494517"/>
              <a:gd name="connsiteX755" fmla="*/ 210744 w 998847"/>
              <a:gd name="connsiteY755" fmla="*/ 774924 h 1494517"/>
              <a:gd name="connsiteX756" fmla="*/ 200627 w 998847"/>
              <a:gd name="connsiteY756" fmla="*/ 773391 h 1494517"/>
              <a:gd name="connsiteX757" fmla="*/ 226990 w 998847"/>
              <a:gd name="connsiteY757" fmla="*/ 774924 h 1494517"/>
              <a:gd name="connsiteX758" fmla="*/ 210744 w 998847"/>
              <a:gd name="connsiteY758" fmla="*/ 774924 h 1494517"/>
              <a:gd name="connsiteX759" fmla="*/ 257950 w 998847"/>
              <a:gd name="connsiteY759" fmla="*/ 774924 h 1494517"/>
              <a:gd name="connsiteX760" fmla="*/ 259483 w 998847"/>
              <a:gd name="connsiteY760" fmla="*/ 773851 h 1494517"/>
              <a:gd name="connsiteX761" fmla="*/ 260096 w 998847"/>
              <a:gd name="connsiteY761" fmla="*/ 774924 h 1494517"/>
              <a:gd name="connsiteX762" fmla="*/ 257950 w 998847"/>
              <a:gd name="connsiteY762" fmla="*/ 774924 h 1494517"/>
              <a:gd name="connsiteX763" fmla="*/ 502719 w 998847"/>
              <a:gd name="connsiteY763" fmla="*/ 975245 h 1494517"/>
              <a:gd name="connsiteX764" fmla="*/ 502719 w 998847"/>
              <a:gd name="connsiteY764" fmla="*/ 971567 h 1494517"/>
              <a:gd name="connsiteX765" fmla="*/ 505478 w 998847"/>
              <a:gd name="connsiteY765" fmla="*/ 978617 h 1494517"/>
              <a:gd name="connsiteX766" fmla="*/ 502719 w 998847"/>
              <a:gd name="connsiteY766" fmla="*/ 975245 h 1494517"/>
              <a:gd name="connsiteX767" fmla="*/ 311900 w 998847"/>
              <a:gd name="connsiteY767" fmla="*/ 925127 h 1494517"/>
              <a:gd name="connsiteX768" fmla="*/ 313280 w 998847"/>
              <a:gd name="connsiteY768" fmla="*/ 926353 h 1494517"/>
              <a:gd name="connsiteX769" fmla="*/ 312207 w 998847"/>
              <a:gd name="connsiteY769" fmla="*/ 925740 h 1494517"/>
              <a:gd name="connsiteX770" fmla="*/ 311900 w 998847"/>
              <a:gd name="connsiteY770" fmla="*/ 925127 h 1494517"/>
              <a:gd name="connsiteX771" fmla="*/ 356808 w 998847"/>
              <a:gd name="connsiteY771" fmla="*/ 948423 h 1494517"/>
              <a:gd name="connsiteX772" fmla="*/ 367996 w 998847"/>
              <a:gd name="connsiteY772" fmla="*/ 945971 h 1494517"/>
              <a:gd name="connsiteX773" fmla="*/ 371215 w 998847"/>
              <a:gd name="connsiteY773" fmla="*/ 955167 h 1494517"/>
              <a:gd name="connsiteX774" fmla="*/ 356808 w 998847"/>
              <a:gd name="connsiteY774" fmla="*/ 948423 h 1494517"/>
              <a:gd name="connsiteX775" fmla="*/ 376579 w 998847"/>
              <a:gd name="connsiteY775" fmla="*/ 934629 h 1494517"/>
              <a:gd name="connsiteX776" fmla="*/ 377039 w 998847"/>
              <a:gd name="connsiteY776" fmla="*/ 940913 h 1494517"/>
              <a:gd name="connsiteX777" fmla="*/ 376579 w 998847"/>
              <a:gd name="connsiteY777" fmla="*/ 934629 h 1494517"/>
              <a:gd name="connsiteX778" fmla="*/ 573069 w 998847"/>
              <a:gd name="connsiteY778" fmla="*/ 1073644 h 1494517"/>
              <a:gd name="connsiteX779" fmla="*/ 575061 w 998847"/>
              <a:gd name="connsiteY779" fmla="*/ 1075943 h 1494517"/>
              <a:gd name="connsiteX780" fmla="*/ 574295 w 998847"/>
              <a:gd name="connsiteY780" fmla="*/ 1075483 h 1494517"/>
              <a:gd name="connsiteX781" fmla="*/ 573069 w 998847"/>
              <a:gd name="connsiteY781" fmla="*/ 1073644 h 1494517"/>
              <a:gd name="connsiteX782" fmla="*/ 715609 w 998847"/>
              <a:gd name="connsiteY782" fmla="*/ 537665 h 1494517"/>
              <a:gd name="connsiteX783" fmla="*/ 708098 w 998847"/>
              <a:gd name="connsiteY783" fmla="*/ 562494 h 1494517"/>
              <a:gd name="connsiteX784" fmla="*/ 714995 w 998847"/>
              <a:gd name="connsiteY784" fmla="*/ 537818 h 1494517"/>
              <a:gd name="connsiteX785" fmla="*/ 715455 w 998847"/>
              <a:gd name="connsiteY785" fmla="*/ 537818 h 1494517"/>
              <a:gd name="connsiteX786" fmla="*/ 716988 w 998847"/>
              <a:gd name="connsiteY786" fmla="*/ 589316 h 1494517"/>
              <a:gd name="connsiteX787" fmla="*/ 723578 w 998847"/>
              <a:gd name="connsiteY787" fmla="*/ 603877 h 1494517"/>
              <a:gd name="connsiteX788" fmla="*/ 716681 w 998847"/>
              <a:gd name="connsiteY788" fmla="*/ 590082 h 1494517"/>
              <a:gd name="connsiteX789" fmla="*/ 716988 w 998847"/>
              <a:gd name="connsiteY789" fmla="*/ 589469 h 1494517"/>
              <a:gd name="connsiteX790" fmla="*/ 737678 w 998847"/>
              <a:gd name="connsiteY790" fmla="*/ 645106 h 1494517"/>
              <a:gd name="connsiteX791" fmla="*/ 737219 w 998847"/>
              <a:gd name="connsiteY791" fmla="*/ 645412 h 1494517"/>
              <a:gd name="connsiteX792" fmla="*/ 634529 w 998847"/>
              <a:gd name="connsiteY792" fmla="*/ 733848 h 1494517"/>
              <a:gd name="connsiteX793" fmla="*/ 649856 w 998847"/>
              <a:gd name="connsiteY793" fmla="*/ 700282 h 1494517"/>
              <a:gd name="connsiteX794" fmla="*/ 664724 w 998847"/>
              <a:gd name="connsiteY794" fmla="*/ 683729 h 1494517"/>
              <a:gd name="connsiteX795" fmla="*/ 678517 w 998847"/>
              <a:gd name="connsiteY795" fmla="*/ 662732 h 1494517"/>
              <a:gd name="connsiteX796" fmla="*/ 666103 w 998847"/>
              <a:gd name="connsiteY796" fmla="*/ 670088 h 1494517"/>
              <a:gd name="connsiteX797" fmla="*/ 663344 w 998847"/>
              <a:gd name="connsiteY797" fmla="*/ 672847 h 1494517"/>
              <a:gd name="connsiteX798" fmla="*/ 621042 w 998847"/>
              <a:gd name="connsiteY798" fmla="*/ 720360 h 1494517"/>
              <a:gd name="connsiteX799" fmla="*/ 607095 w 998847"/>
              <a:gd name="connsiteY799" fmla="*/ 788565 h 1494517"/>
              <a:gd name="connsiteX800" fmla="*/ 607554 w 998847"/>
              <a:gd name="connsiteY800" fmla="*/ 704267 h 1494517"/>
              <a:gd name="connsiteX801" fmla="*/ 630085 w 998847"/>
              <a:gd name="connsiteY801" fmla="*/ 673001 h 1494517"/>
              <a:gd name="connsiteX802" fmla="*/ 665949 w 998847"/>
              <a:gd name="connsiteY802" fmla="*/ 653229 h 1494517"/>
              <a:gd name="connsiteX803" fmla="*/ 696756 w 998847"/>
              <a:gd name="connsiteY803" fmla="*/ 625334 h 1494517"/>
              <a:gd name="connsiteX804" fmla="*/ 709937 w 998847"/>
              <a:gd name="connsiteY804" fmla="*/ 602191 h 1494517"/>
              <a:gd name="connsiteX805" fmla="*/ 737373 w 998847"/>
              <a:gd name="connsiteY805" fmla="*/ 644952 h 1494517"/>
              <a:gd name="connsiteX806" fmla="*/ 606788 w 998847"/>
              <a:gd name="connsiteY806" fmla="*/ 677139 h 1494517"/>
              <a:gd name="connsiteX807" fmla="*/ 607554 w 998847"/>
              <a:gd name="connsiteY807" fmla="*/ 677599 h 1494517"/>
              <a:gd name="connsiteX808" fmla="*/ 606634 w 998847"/>
              <a:gd name="connsiteY808" fmla="*/ 678212 h 1494517"/>
              <a:gd name="connsiteX809" fmla="*/ 606634 w 998847"/>
              <a:gd name="connsiteY809" fmla="*/ 677292 h 1494517"/>
              <a:gd name="connsiteX810" fmla="*/ 701661 w 998847"/>
              <a:gd name="connsiteY810" fmla="*/ 553605 h 1494517"/>
              <a:gd name="connsiteX811" fmla="*/ 698902 w 998847"/>
              <a:gd name="connsiteY811" fmla="*/ 542263 h 1494517"/>
              <a:gd name="connsiteX812" fmla="*/ 707025 w 998847"/>
              <a:gd name="connsiteY812" fmla="*/ 539964 h 1494517"/>
              <a:gd name="connsiteX813" fmla="*/ 701661 w 998847"/>
              <a:gd name="connsiteY813" fmla="*/ 553605 h 1494517"/>
              <a:gd name="connsiteX814" fmla="*/ 706412 w 998847"/>
              <a:gd name="connsiteY814" fmla="*/ 569851 h 1494517"/>
              <a:gd name="connsiteX815" fmla="*/ 705646 w 998847"/>
              <a:gd name="connsiteY815" fmla="*/ 573223 h 1494517"/>
              <a:gd name="connsiteX816" fmla="*/ 705033 w 998847"/>
              <a:gd name="connsiteY816" fmla="*/ 571537 h 1494517"/>
              <a:gd name="connsiteX817" fmla="*/ 706412 w 998847"/>
              <a:gd name="connsiteY817" fmla="*/ 569851 h 1494517"/>
              <a:gd name="connsiteX818" fmla="*/ 695990 w 998847"/>
              <a:gd name="connsiteY818" fmla="*/ 579813 h 1494517"/>
              <a:gd name="connsiteX819" fmla="*/ 706412 w 998847"/>
              <a:gd name="connsiteY819" fmla="*/ 596060 h 1494517"/>
              <a:gd name="connsiteX820" fmla="*/ 698136 w 998847"/>
              <a:gd name="connsiteY820" fmla="*/ 612306 h 1494517"/>
              <a:gd name="connsiteX821" fmla="*/ 673460 w 998847"/>
              <a:gd name="connsiteY821" fmla="*/ 638668 h 1494517"/>
              <a:gd name="connsiteX822" fmla="*/ 683729 w 998847"/>
              <a:gd name="connsiteY822" fmla="*/ 620583 h 1494517"/>
              <a:gd name="connsiteX823" fmla="*/ 682656 w 998847"/>
              <a:gd name="connsiteY823" fmla="*/ 608934 h 1494517"/>
              <a:gd name="connsiteX824" fmla="*/ 684955 w 998847"/>
              <a:gd name="connsiteY824" fmla="*/ 603264 h 1494517"/>
              <a:gd name="connsiteX825" fmla="*/ 655680 w 998847"/>
              <a:gd name="connsiteY825" fmla="*/ 633917 h 1494517"/>
              <a:gd name="connsiteX826" fmla="*/ 607707 w 998847"/>
              <a:gd name="connsiteY826" fmla="*/ 669935 h 1494517"/>
              <a:gd name="connsiteX827" fmla="*/ 609853 w 998847"/>
              <a:gd name="connsiteY827" fmla="*/ 651850 h 1494517"/>
              <a:gd name="connsiteX828" fmla="*/ 650929 w 998847"/>
              <a:gd name="connsiteY828" fmla="*/ 591155 h 1494517"/>
              <a:gd name="connsiteX829" fmla="*/ 684802 w 998847"/>
              <a:gd name="connsiteY829" fmla="*/ 569698 h 1494517"/>
              <a:gd name="connsiteX830" fmla="*/ 655068 w 998847"/>
              <a:gd name="connsiteY830" fmla="*/ 577974 h 1494517"/>
              <a:gd name="connsiteX831" fmla="*/ 674532 w 998847"/>
              <a:gd name="connsiteY831" fmla="*/ 551765 h 1494517"/>
              <a:gd name="connsiteX832" fmla="*/ 686794 w 998847"/>
              <a:gd name="connsiteY832" fmla="*/ 546094 h 1494517"/>
              <a:gd name="connsiteX833" fmla="*/ 695990 w 998847"/>
              <a:gd name="connsiteY833" fmla="*/ 579967 h 1494517"/>
              <a:gd name="connsiteX834" fmla="*/ 671467 w 998847"/>
              <a:gd name="connsiteY834" fmla="*/ 546708 h 1494517"/>
              <a:gd name="connsiteX835" fmla="*/ 662731 w 998847"/>
              <a:gd name="connsiteY835" fmla="*/ 553451 h 1494517"/>
              <a:gd name="connsiteX836" fmla="*/ 667329 w 998847"/>
              <a:gd name="connsiteY836" fmla="*/ 548394 h 1494517"/>
              <a:gd name="connsiteX837" fmla="*/ 673919 w 998847"/>
              <a:gd name="connsiteY837" fmla="*/ 545635 h 1494517"/>
              <a:gd name="connsiteX838" fmla="*/ 671620 w 998847"/>
              <a:gd name="connsiteY838" fmla="*/ 546554 h 1494517"/>
              <a:gd name="connsiteX839" fmla="*/ 646791 w 998847"/>
              <a:gd name="connsiteY839" fmla="*/ 582879 h 1494517"/>
              <a:gd name="connsiteX840" fmla="*/ 643112 w 998847"/>
              <a:gd name="connsiteY840" fmla="*/ 587324 h 1494517"/>
              <a:gd name="connsiteX841" fmla="*/ 644185 w 998847"/>
              <a:gd name="connsiteY841" fmla="*/ 585484 h 1494517"/>
              <a:gd name="connsiteX842" fmla="*/ 649856 w 998847"/>
              <a:gd name="connsiteY842" fmla="*/ 574602 h 1494517"/>
              <a:gd name="connsiteX843" fmla="*/ 646638 w 998847"/>
              <a:gd name="connsiteY843" fmla="*/ 582879 h 1494517"/>
              <a:gd name="connsiteX844" fmla="*/ 605715 w 998847"/>
              <a:gd name="connsiteY844" fmla="*/ 632078 h 1494517"/>
              <a:gd name="connsiteX845" fmla="*/ 606022 w 998847"/>
              <a:gd name="connsiteY845" fmla="*/ 630545 h 1494517"/>
              <a:gd name="connsiteX846" fmla="*/ 606788 w 998847"/>
              <a:gd name="connsiteY846" fmla="*/ 630852 h 1494517"/>
              <a:gd name="connsiteX847" fmla="*/ 605715 w 998847"/>
              <a:gd name="connsiteY847" fmla="*/ 632078 h 1494517"/>
              <a:gd name="connsiteX848" fmla="*/ 737832 w 998847"/>
              <a:gd name="connsiteY848" fmla="*/ 655834 h 1494517"/>
              <a:gd name="connsiteX849" fmla="*/ 740438 w 998847"/>
              <a:gd name="connsiteY849" fmla="*/ 649091 h 1494517"/>
              <a:gd name="connsiteX850" fmla="*/ 742431 w 998847"/>
              <a:gd name="connsiteY850" fmla="*/ 652156 h 1494517"/>
              <a:gd name="connsiteX851" fmla="*/ 737985 w 998847"/>
              <a:gd name="connsiteY851" fmla="*/ 655988 h 1494517"/>
              <a:gd name="connsiteX852" fmla="*/ 771858 w 998847"/>
              <a:gd name="connsiteY852" fmla="*/ 605716 h 1494517"/>
              <a:gd name="connsiteX853" fmla="*/ 775076 w 998847"/>
              <a:gd name="connsiteY853" fmla="*/ 591155 h 1494517"/>
              <a:gd name="connsiteX854" fmla="*/ 774310 w 998847"/>
              <a:gd name="connsiteY854" fmla="*/ 597746 h 1494517"/>
              <a:gd name="connsiteX855" fmla="*/ 771858 w 998847"/>
              <a:gd name="connsiteY855" fmla="*/ 605563 h 1494517"/>
              <a:gd name="connsiteX856" fmla="*/ 833012 w 998847"/>
              <a:gd name="connsiteY856" fmla="*/ 382557 h 1494517"/>
              <a:gd name="connsiteX857" fmla="*/ 845273 w 998847"/>
              <a:gd name="connsiteY857" fmla="*/ 350524 h 1494517"/>
              <a:gd name="connsiteX858" fmla="*/ 829946 w 998847"/>
              <a:gd name="connsiteY858" fmla="*/ 392367 h 1494517"/>
              <a:gd name="connsiteX859" fmla="*/ 827341 w 998847"/>
              <a:gd name="connsiteY859" fmla="*/ 401409 h 1494517"/>
              <a:gd name="connsiteX860" fmla="*/ 832858 w 998847"/>
              <a:gd name="connsiteY860" fmla="*/ 382404 h 1494517"/>
              <a:gd name="connsiteX861" fmla="*/ 726950 w 998847"/>
              <a:gd name="connsiteY861" fmla="*/ 398191 h 1494517"/>
              <a:gd name="connsiteX862" fmla="*/ 723885 w 998847"/>
              <a:gd name="connsiteY862" fmla="*/ 402022 h 1494517"/>
              <a:gd name="connsiteX863" fmla="*/ 717754 w 998847"/>
              <a:gd name="connsiteY863" fmla="*/ 405854 h 1494517"/>
              <a:gd name="connsiteX864" fmla="*/ 726950 w 998847"/>
              <a:gd name="connsiteY864" fmla="*/ 398191 h 1494517"/>
              <a:gd name="connsiteX865" fmla="*/ 701202 w 998847"/>
              <a:gd name="connsiteY865" fmla="*/ 370756 h 1494517"/>
              <a:gd name="connsiteX866" fmla="*/ 700895 w 998847"/>
              <a:gd name="connsiteY866" fmla="*/ 371675 h 1494517"/>
              <a:gd name="connsiteX867" fmla="*/ 701968 w 998847"/>
              <a:gd name="connsiteY867" fmla="*/ 366004 h 1494517"/>
              <a:gd name="connsiteX868" fmla="*/ 701202 w 998847"/>
              <a:gd name="connsiteY868" fmla="*/ 370756 h 1494517"/>
              <a:gd name="connsiteX869" fmla="*/ 684188 w 998847"/>
              <a:gd name="connsiteY869" fmla="*/ 416123 h 1494517"/>
              <a:gd name="connsiteX870" fmla="*/ 679590 w 998847"/>
              <a:gd name="connsiteY870" fmla="*/ 428231 h 1494517"/>
              <a:gd name="connsiteX871" fmla="*/ 662885 w 998847"/>
              <a:gd name="connsiteY871" fmla="*/ 456433 h 1494517"/>
              <a:gd name="connsiteX872" fmla="*/ 684035 w 998847"/>
              <a:gd name="connsiteY872" fmla="*/ 416276 h 1494517"/>
              <a:gd name="connsiteX873" fmla="*/ 682656 w 998847"/>
              <a:gd name="connsiteY873" fmla="*/ 441259 h 1494517"/>
              <a:gd name="connsiteX874" fmla="*/ 718673 w 998847"/>
              <a:gd name="connsiteY874" fmla="*/ 413364 h 1494517"/>
              <a:gd name="connsiteX875" fmla="*/ 741358 w 998847"/>
              <a:gd name="connsiteY875" fmla="*/ 390221 h 1494517"/>
              <a:gd name="connsiteX876" fmla="*/ 766187 w 998847"/>
              <a:gd name="connsiteY876" fmla="*/ 418729 h 1494517"/>
              <a:gd name="connsiteX877" fmla="*/ 791629 w 998847"/>
              <a:gd name="connsiteY877" fmla="*/ 486013 h 1494517"/>
              <a:gd name="connsiteX878" fmla="*/ 780441 w 998847"/>
              <a:gd name="connsiteY878" fmla="*/ 545175 h 1494517"/>
              <a:gd name="connsiteX879" fmla="*/ 751780 w 998847"/>
              <a:gd name="connsiteY879" fmla="*/ 459805 h 1494517"/>
              <a:gd name="connsiteX880" fmla="*/ 743810 w 998847"/>
              <a:gd name="connsiteY880" fmla="*/ 456586 h 1494517"/>
              <a:gd name="connsiteX881" fmla="*/ 772471 w 998847"/>
              <a:gd name="connsiteY881" fmla="*/ 543489 h 1494517"/>
              <a:gd name="connsiteX882" fmla="*/ 766646 w 998847"/>
              <a:gd name="connsiteY882" fmla="*/ 581653 h 1494517"/>
              <a:gd name="connsiteX883" fmla="*/ 755151 w 998847"/>
              <a:gd name="connsiteY883" fmla="*/ 618590 h 1494517"/>
              <a:gd name="connsiteX884" fmla="*/ 756224 w 998847"/>
              <a:gd name="connsiteY884" fmla="*/ 629472 h 1494517"/>
              <a:gd name="connsiteX885" fmla="*/ 754998 w 998847"/>
              <a:gd name="connsiteY885" fmla="*/ 630852 h 1494517"/>
              <a:gd name="connsiteX886" fmla="*/ 718520 w 998847"/>
              <a:gd name="connsiteY886" fmla="*/ 586404 h 1494517"/>
              <a:gd name="connsiteX887" fmla="*/ 719900 w 998847"/>
              <a:gd name="connsiteY887" fmla="*/ 582726 h 1494517"/>
              <a:gd name="connsiteX888" fmla="*/ 719900 w 998847"/>
              <a:gd name="connsiteY888" fmla="*/ 569544 h 1494517"/>
              <a:gd name="connsiteX889" fmla="*/ 715302 w 998847"/>
              <a:gd name="connsiteY889" fmla="*/ 578587 h 1494517"/>
              <a:gd name="connsiteX890" fmla="*/ 735993 w 998847"/>
              <a:gd name="connsiteY890" fmla="*/ 517280 h 1494517"/>
              <a:gd name="connsiteX891" fmla="*/ 726337 w 998847"/>
              <a:gd name="connsiteY891" fmla="*/ 514061 h 1494517"/>
              <a:gd name="connsiteX892" fmla="*/ 724498 w 998847"/>
              <a:gd name="connsiteY892" fmla="*/ 517433 h 1494517"/>
              <a:gd name="connsiteX893" fmla="*/ 716988 w 998847"/>
              <a:gd name="connsiteY893" fmla="*/ 521572 h 1494517"/>
              <a:gd name="connsiteX894" fmla="*/ 710244 w 998847"/>
              <a:gd name="connsiteY894" fmla="*/ 532454 h 1494517"/>
              <a:gd name="connsiteX895" fmla="*/ 697370 w 998847"/>
              <a:gd name="connsiteY895" fmla="*/ 536745 h 1494517"/>
              <a:gd name="connsiteX896" fmla="*/ 684955 w 998847"/>
              <a:gd name="connsiteY896" fmla="*/ 512529 h 1494517"/>
              <a:gd name="connsiteX897" fmla="*/ 686181 w 998847"/>
              <a:gd name="connsiteY897" fmla="*/ 518353 h 1494517"/>
              <a:gd name="connsiteX898" fmla="*/ 678364 w 998847"/>
              <a:gd name="connsiteY898" fmla="*/ 515594 h 1494517"/>
              <a:gd name="connsiteX899" fmla="*/ 685261 w 998847"/>
              <a:gd name="connsiteY899" fmla="*/ 541037 h 1494517"/>
              <a:gd name="connsiteX900" fmla="*/ 684802 w 998847"/>
              <a:gd name="connsiteY900" fmla="*/ 541190 h 1494517"/>
              <a:gd name="connsiteX901" fmla="*/ 684802 w 998847"/>
              <a:gd name="connsiteY901" fmla="*/ 540577 h 1494517"/>
              <a:gd name="connsiteX902" fmla="*/ 651695 w 998847"/>
              <a:gd name="connsiteY902" fmla="*/ 555904 h 1494517"/>
              <a:gd name="connsiteX903" fmla="*/ 607861 w 998847"/>
              <a:gd name="connsiteY903" fmla="*/ 618897 h 1494517"/>
              <a:gd name="connsiteX904" fmla="*/ 609700 w 998847"/>
              <a:gd name="connsiteY904" fmla="*/ 608934 h 1494517"/>
              <a:gd name="connsiteX905" fmla="*/ 632231 w 998847"/>
              <a:gd name="connsiteY905" fmla="*/ 535059 h 1494517"/>
              <a:gd name="connsiteX906" fmla="*/ 656907 w 998847"/>
              <a:gd name="connsiteY906" fmla="*/ 479270 h 1494517"/>
              <a:gd name="connsiteX907" fmla="*/ 682502 w 998847"/>
              <a:gd name="connsiteY907" fmla="*/ 441412 h 1494517"/>
              <a:gd name="connsiteX908" fmla="*/ 599431 w 998847"/>
              <a:gd name="connsiteY908" fmla="*/ 276343 h 1494517"/>
              <a:gd name="connsiteX909" fmla="*/ 598665 w 998847"/>
              <a:gd name="connsiteY909" fmla="*/ 280481 h 1494517"/>
              <a:gd name="connsiteX910" fmla="*/ 598665 w 998847"/>
              <a:gd name="connsiteY910" fmla="*/ 278642 h 1494517"/>
              <a:gd name="connsiteX911" fmla="*/ 599278 w 998847"/>
              <a:gd name="connsiteY911" fmla="*/ 276343 h 1494517"/>
              <a:gd name="connsiteX912" fmla="*/ 594373 w 998847"/>
              <a:gd name="connsiteY912" fmla="*/ 295195 h 1494517"/>
              <a:gd name="connsiteX913" fmla="*/ 596212 w 998847"/>
              <a:gd name="connsiteY913" fmla="*/ 293968 h 1494517"/>
              <a:gd name="connsiteX914" fmla="*/ 595293 w 998847"/>
              <a:gd name="connsiteY914" fmla="*/ 299793 h 1494517"/>
              <a:gd name="connsiteX915" fmla="*/ 594373 w 998847"/>
              <a:gd name="connsiteY915" fmla="*/ 295041 h 1494517"/>
              <a:gd name="connsiteX916" fmla="*/ 625640 w 998847"/>
              <a:gd name="connsiteY916" fmla="*/ 359720 h 1494517"/>
              <a:gd name="connsiteX917" fmla="*/ 625027 w 998847"/>
              <a:gd name="connsiteY917" fmla="*/ 360640 h 1494517"/>
              <a:gd name="connsiteX918" fmla="*/ 601424 w 998847"/>
              <a:gd name="connsiteY918" fmla="*/ 306383 h 1494517"/>
              <a:gd name="connsiteX919" fmla="*/ 625640 w 998847"/>
              <a:gd name="connsiteY919" fmla="*/ 359720 h 1494517"/>
              <a:gd name="connsiteX920" fmla="*/ 618896 w 998847"/>
              <a:gd name="connsiteY920" fmla="*/ 378726 h 1494517"/>
              <a:gd name="connsiteX921" fmla="*/ 615064 w 998847"/>
              <a:gd name="connsiteY921" fmla="*/ 393746 h 1494517"/>
              <a:gd name="connsiteX922" fmla="*/ 616597 w 998847"/>
              <a:gd name="connsiteY922" fmla="*/ 373208 h 1494517"/>
              <a:gd name="connsiteX923" fmla="*/ 618896 w 998847"/>
              <a:gd name="connsiteY923" fmla="*/ 378726 h 1494517"/>
              <a:gd name="connsiteX924" fmla="*/ 515287 w 998847"/>
              <a:gd name="connsiteY924" fmla="*/ 292436 h 1494517"/>
              <a:gd name="connsiteX925" fmla="*/ 515134 w 998847"/>
              <a:gd name="connsiteY925" fmla="*/ 282013 h 1494517"/>
              <a:gd name="connsiteX926" fmla="*/ 515287 w 998847"/>
              <a:gd name="connsiteY926" fmla="*/ 292436 h 1494517"/>
              <a:gd name="connsiteX927" fmla="*/ 516360 w 998847"/>
              <a:gd name="connsiteY927" fmla="*/ 220706 h 1494517"/>
              <a:gd name="connsiteX928" fmla="*/ 516053 w 998847"/>
              <a:gd name="connsiteY928" fmla="*/ 221013 h 1494517"/>
              <a:gd name="connsiteX929" fmla="*/ 516053 w 998847"/>
              <a:gd name="connsiteY929" fmla="*/ 220400 h 1494517"/>
              <a:gd name="connsiteX930" fmla="*/ 516360 w 998847"/>
              <a:gd name="connsiteY930" fmla="*/ 220706 h 1494517"/>
              <a:gd name="connsiteX931" fmla="*/ 525249 w 998847"/>
              <a:gd name="connsiteY931" fmla="*/ 424553 h 1494517"/>
              <a:gd name="connsiteX932" fmla="*/ 525403 w 998847"/>
              <a:gd name="connsiteY932" fmla="*/ 424553 h 1494517"/>
              <a:gd name="connsiteX933" fmla="*/ 525249 w 998847"/>
              <a:gd name="connsiteY933" fmla="*/ 424553 h 1494517"/>
              <a:gd name="connsiteX934" fmla="*/ 525249 w 998847"/>
              <a:gd name="connsiteY934" fmla="*/ 424553 h 1494517"/>
              <a:gd name="connsiteX935" fmla="*/ 304390 w 998847"/>
              <a:gd name="connsiteY935" fmla="*/ 215802 h 1494517"/>
              <a:gd name="connsiteX936" fmla="*/ 315272 w 998847"/>
              <a:gd name="connsiteY936" fmla="*/ 238639 h 1494517"/>
              <a:gd name="connsiteX937" fmla="*/ 307762 w 998847"/>
              <a:gd name="connsiteY937" fmla="*/ 226530 h 1494517"/>
              <a:gd name="connsiteX938" fmla="*/ 304390 w 998847"/>
              <a:gd name="connsiteY938" fmla="*/ 215802 h 1494517"/>
              <a:gd name="connsiteX939" fmla="*/ 333358 w 998847"/>
              <a:gd name="connsiteY939" fmla="*/ 268219 h 1494517"/>
              <a:gd name="connsiteX940" fmla="*/ 334584 w 998847"/>
              <a:gd name="connsiteY940" fmla="*/ 266687 h 1494517"/>
              <a:gd name="connsiteX941" fmla="*/ 335350 w 998847"/>
              <a:gd name="connsiteY941" fmla="*/ 271591 h 1494517"/>
              <a:gd name="connsiteX942" fmla="*/ 333205 w 998847"/>
              <a:gd name="connsiteY942" fmla="*/ 268219 h 1494517"/>
              <a:gd name="connsiteX943" fmla="*/ 340102 w 998847"/>
              <a:gd name="connsiteY943" fmla="*/ 267606 h 1494517"/>
              <a:gd name="connsiteX944" fmla="*/ 341327 w 998847"/>
              <a:gd name="connsiteY944" fmla="*/ 273737 h 1494517"/>
              <a:gd name="connsiteX945" fmla="*/ 340102 w 998847"/>
              <a:gd name="connsiteY945" fmla="*/ 267606 h 1494517"/>
              <a:gd name="connsiteX946" fmla="*/ 343627 w 998847"/>
              <a:gd name="connsiteY946" fmla="*/ 284772 h 1494517"/>
              <a:gd name="connsiteX947" fmla="*/ 341941 w 998847"/>
              <a:gd name="connsiteY947" fmla="*/ 276956 h 1494517"/>
              <a:gd name="connsiteX948" fmla="*/ 359260 w 998847"/>
              <a:gd name="connsiteY948" fmla="*/ 309448 h 1494517"/>
              <a:gd name="connsiteX949" fmla="*/ 356808 w 998847"/>
              <a:gd name="connsiteY949" fmla="*/ 306383 h 1494517"/>
              <a:gd name="connsiteX950" fmla="*/ 343473 w 998847"/>
              <a:gd name="connsiteY950" fmla="*/ 284772 h 1494517"/>
              <a:gd name="connsiteX951" fmla="*/ 419647 w 998847"/>
              <a:gd name="connsiteY951" fmla="*/ 385316 h 1494517"/>
              <a:gd name="connsiteX952" fmla="*/ 413976 w 998847"/>
              <a:gd name="connsiteY952" fmla="*/ 378266 h 1494517"/>
              <a:gd name="connsiteX953" fmla="*/ 422559 w 998847"/>
              <a:gd name="connsiteY953" fmla="*/ 388075 h 1494517"/>
              <a:gd name="connsiteX954" fmla="*/ 419495 w 998847"/>
              <a:gd name="connsiteY954" fmla="*/ 385316 h 1494517"/>
              <a:gd name="connsiteX955" fmla="*/ 383323 w 998847"/>
              <a:gd name="connsiteY955" fmla="*/ 406927 h 1494517"/>
              <a:gd name="connsiteX956" fmla="*/ 387308 w 998847"/>
              <a:gd name="connsiteY956" fmla="*/ 404628 h 1494517"/>
              <a:gd name="connsiteX957" fmla="*/ 389300 w 998847"/>
              <a:gd name="connsiteY957" fmla="*/ 405241 h 1494517"/>
              <a:gd name="connsiteX958" fmla="*/ 383323 w 998847"/>
              <a:gd name="connsiteY958" fmla="*/ 406927 h 1494517"/>
              <a:gd name="connsiteX959" fmla="*/ 576595 w 998847"/>
              <a:gd name="connsiteY959" fmla="*/ 681890 h 1494517"/>
              <a:gd name="connsiteX960" fmla="*/ 574602 w 998847"/>
              <a:gd name="connsiteY960" fmla="*/ 679438 h 1494517"/>
              <a:gd name="connsiteX961" fmla="*/ 555903 w 998847"/>
              <a:gd name="connsiteY961" fmla="*/ 648171 h 1494517"/>
              <a:gd name="connsiteX962" fmla="*/ 576595 w 998847"/>
              <a:gd name="connsiteY962" fmla="*/ 681890 h 1494517"/>
              <a:gd name="connsiteX963" fmla="*/ 551612 w 998847"/>
              <a:gd name="connsiteY963" fmla="*/ 639282 h 1494517"/>
              <a:gd name="connsiteX964" fmla="*/ 551151 w 998847"/>
              <a:gd name="connsiteY964" fmla="*/ 640354 h 1494517"/>
              <a:gd name="connsiteX965" fmla="*/ 549925 w 998847"/>
              <a:gd name="connsiteY965" fmla="*/ 638362 h 1494517"/>
              <a:gd name="connsiteX966" fmla="*/ 551612 w 998847"/>
              <a:gd name="connsiteY966" fmla="*/ 639282 h 1494517"/>
              <a:gd name="connsiteX967" fmla="*/ 519578 w 998847"/>
              <a:gd name="connsiteY967" fmla="*/ 600658 h 1494517"/>
              <a:gd name="connsiteX968" fmla="*/ 520344 w 998847"/>
              <a:gd name="connsiteY968" fmla="*/ 600811 h 1494517"/>
              <a:gd name="connsiteX969" fmla="*/ 522184 w 998847"/>
              <a:gd name="connsiteY969" fmla="*/ 603877 h 1494517"/>
              <a:gd name="connsiteX970" fmla="*/ 519578 w 998847"/>
              <a:gd name="connsiteY970" fmla="*/ 600658 h 1494517"/>
              <a:gd name="connsiteX971" fmla="*/ 550539 w 998847"/>
              <a:gd name="connsiteY971" fmla="*/ 661812 h 1494517"/>
              <a:gd name="connsiteX972" fmla="*/ 579659 w 998847"/>
              <a:gd name="connsiteY972" fmla="*/ 715609 h 1494517"/>
              <a:gd name="connsiteX973" fmla="*/ 581499 w 998847"/>
              <a:gd name="connsiteY973" fmla="*/ 838070 h 1494517"/>
              <a:gd name="connsiteX974" fmla="*/ 580732 w 998847"/>
              <a:gd name="connsiteY974" fmla="*/ 836691 h 1494517"/>
              <a:gd name="connsiteX975" fmla="*/ 537971 w 998847"/>
              <a:gd name="connsiteY975" fmla="*/ 784120 h 1494517"/>
              <a:gd name="connsiteX976" fmla="*/ 507930 w 998847"/>
              <a:gd name="connsiteY976" fmla="*/ 707639 h 1494517"/>
              <a:gd name="connsiteX977" fmla="*/ 545481 w 998847"/>
              <a:gd name="connsiteY977" fmla="*/ 672847 h 1494517"/>
              <a:gd name="connsiteX978" fmla="*/ 550692 w 998847"/>
              <a:gd name="connsiteY978" fmla="*/ 661965 h 1494517"/>
              <a:gd name="connsiteX979" fmla="*/ 543488 w 998847"/>
              <a:gd name="connsiteY979" fmla="*/ 657674 h 1494517"/>
              <a:gd name="connsiteX980" fmla="*/ 540576 w 998847"/>
              <a:gd name="connsiteY980" fmla="*/ 664571 h 1494517"/>
              <a:gd name="connsiteX981" fmla="*/ 532300 w 998847"/>
              <a:gd name="connsiteY981" fmla="*/ 670702 h 1494517"/>
              <a:gd name="connsiteX982" fmla="*/ 537971 w 998847"/>
              <a:gd name="connsiteY982" fmla="*/ 664571 h 1494517"/>
              <a:gd name="connsiteX983" fmla="*/ 543641 w 998847"/>
              <a:gd name="connsiteY983" fmla="*/ 657674 h 1494517"/>
              <a:gd name="connsiteX984" fmla="*/ 361252 w 998847"/>
              <a:gd name="connsiteY984" fmla="*/ 534753 h 1494517"/>
              <a:gd name="connsiteX985" fmla="*/ 365544 w 998847"/>
              <a:gd name="connsiteY985" fmla="*/ 541190 h 1494517"/>
              <a:gd name="connsiteX986" fmla="*/ 362172 w 998847"/>
              <a:gd name="connsiteY986" fmla="*/ 537358 h 1494517"/>
              <a:gd name="connsiteX987" fmla="*/ 361252 w 998847"/>
              <a:gd name="connsiteY987" fmla="*/ 534753 h 1494517"/>
              <a:gd name="connsiteX988" fmla="*/ 205225 w 998847"/>
              <a:gd name="connsiteY988" fmla="*/ 540117 h 1494517"/>
              <a:gd name="connsiteX989" fmla="*/ 205532 w 998847"/>
              <a:gd name="connsiteY989" fmla="*/ 539504 h 1494517"/>
              <a:gd name="connsiteX990" fmla="*/ 205839 w 998847"/>
              <a:gd name="connsiteY990" fmla="*/ 540730 h 1494517"/>
              <a:gd name="connsiteX991" fmla="*/ 205225 w 998847"/>
              <a:gd name="connsiteY991" fmla="*/ 539964 h 1494517"/>
              <a:gd name="connsiteX992" fmla="*/ 218254 w 998847"/>
              <a:gd name="connsiteY992" fmla="*/ 553451 h 1494517"/>
              <a:gd name="connsiteX993" fmla="*/ 219479 w 998847"/>
              <a:gd name="connsiteY993" fmla="*/ 554984 h 1494517"/>
              <a:gd name="connsiteX994" fmla="*/ 218560 w 998847"/>
              <a:gd name="connsiteY994" fmla="*/ 553911 h 1494517"/>
              <a:gd name="connsiteX995" fmla="*/ 218407 w 998847"/>
              <a:gd name="connsiteY995" fmla="*/ 553298 h 1494517"/>
              <a:gd name="connsiteX996" fmla="*/ 234806 w 998847"/>
              <a:gd name="connsiteY996" fmla="*/ 571077 h 1494517"/>
              <a:gd name="connsiteX997" fmla="*/ 244309 w 998847"/>
              <a:gd name="connsiteY997" fmla="*/ 579813 h 1494517"/>
              <a:gd name="connsiteX998" fmla="*/ 239098 w 998847"/>
              <a:gd name="connsiteY998" fmla="*/ 575522 h 1494517"/>
              <a:gd name="connsiteX999" fmla="*/ 234806 w 998847"/>
              <a:gd name="connsiteY999" fmla="*/ 571077 h 1494517"/>
              <a:gd name="connsiteX1000" fmla="*/ 355581 w 998847"/>
              <a:gd name="connsiteY1000" fmla="*/ 665337 h 1494517"/>
              <a:gd name="connsiteX1001" fmla="*/ 358340 w 998847"/>
              <a:gd name="connsiteY1001" fmla="*/ 667330 h 1494517"/>
              <a:gd name="connsiteX1002" fmla="*/ 355735 w 998847"/>
              <a:gd name="connsiteY1002" fmla="*/ 665797 h 1494517"/>
              <a:gd name="connsiteX1003" fmla="*/ 355735 w 998847"/>
              <a:gd name="connsiteY1003" fmla="*/ 665337 h 1494517"/>
              <a:gd name="connsiteX1004" fmla="*/ 580273 w 998847"/>
              <a:gd name="connsiteY1004" fmla="*/ 851405 h 1494517"/>
              <a:gd name="connsiteX1005" fmla="*/ 579966 w 998847"/>
              <a:gd name="connsiteY1005" fmla="*/ 851098 h 1494517"/>
              <a:gd name="connsiteX1006" fmla="*/ 581192 w 998847"/>
              <a:gd name="connsiteY1006" fmla="*/ 850792 h 1494517"/>
              <a:gd name="connsiteX1007" fmla="*/ 580273 w 998847"/>
              <a:gd name="connsiteY1007" fmla="*/ 851405 h 1494517"/>
              <a:gd name="connsiteX1008" fmla="*/ 494596 w 998847"/>
              <a:gd name="connsiteY1008" fmla="*/ 871943 h 1494517"/>
              <a:gd name="connsiteX1009" fmla="*/ 494749 w 998847"/>
              <a:gd name="connsiteY1009" fmla="*/ 871943 h 1494517"/>
              <a:gd name="connsiteX1010" fmla="*/ 495668 w 998847"/>
              <a:gd name="connsiteY1010" fmla="*/ 873016 h 1494517"/>
              <a:gd name="connsiteX1011" fmla="*/ 494442 w 998847"/>
              <a:gd name="connsiteY1011" fmla="*/ 872096 h 1494517"/>
              <a:gd name="connsiteX1012" fmla="*/ 895699 w 998847"/>
              <a:gd name="connsiteY1012" fmla="*/ 586864 h 1494517"/>
              <a:gd name="connsiteX1013" fmla="*/ 893399 w 998847"/>
              <a:gd name="connsiteY1013" fmla="*/ 588397 h 1494517"/>
              <a:gd name="connsiteX1014" fmla="*/ 894626 w 998847"/>
              <a:gd name="connsiteY1014" fmla="*/ 585638 h 1494517"/>
              <a:gd name="connsiteX1015" fmla="*/ 895699 w 998847"/>
              <a:gd name="connsiteY1015" fmla="*/ 586864 h 1494517"/>
              <a:gd name="connsiteX1016" fmla="*/ 902595 w 998847"/>
              <a:gd name="connsiteY1016" fmla="*/ 553451 h 1494517"/>
              <a:gd name="connsiteX1017" fmla="*/ 903055 w 998847"/>
              <a:gd name="connsiteY1017" fmla="*/ 551919 h 1494517"/>
              <a:gd name="connsiteX1018" fmla="*/ 903822 w 998847"/>
              <a:gd name="connsiteY1018" fmla="*/ 551306 h 1494517"/>
              <a:gd name="connsiteX1019" fmla="*/ 902749 w 998847"/>
              <a:gd name="connsiteY1019" fmla="*/ 553451 h 1494517"/>
              <a:gd name="connsiteX1020" fmla="*/ 853703 w 998847"/>
              <a:gd name="connsiteY1020" fmla="*/ 663345 h 1494517"/>
              <a:gd name="connsiteX1021" fmla="*/ 847419 w 998847"/>
              <a:gd name="connsiteY1021" fmla="*/ 676986 h 1494517"/>
              <a:gd name="connsiteX1022" fmla="*/ 849258 w 998847"/>
              <a:gd name="connsiteY1022" fmla="*/ 669016 h 1494517"/>
              <a:gd name="connsiteX1023" fmla="*/ 853703 w 998847"/>
              <a:gd name="connsiteY1023" fmla="*/ 663498 h 1494517"/>
              <a:gd name="connsiteX1024" fmla="*/ 805270 w 998847"/>
              <a:gd name="connsiteY1024" fmla="*/ 731396 h 1494517"/>
              <a:gd name="connsiteX1025" fmla="*/ 804504 w 998847"/>
              <a:gd name="connsiteY1025" fmla="*/ 732775 h 1494517"/>
              <a:gd name="connsiteX1026" fmla="*/ 801745 w 998847"/>
              <a:gd name="connsiteY1026" fmla="*/ 732775 h 1494517"/>
              <a:gd name="connsiteX1027" fmla="*/ 801745 w 998847"/>
              <a:gd name="connsiteY1027" fmla="*/ 732775 h 1494517"/>
              <a:gd name="connsiteX1028" fmla="*/ 805117 w 998847"/>
              <a:gd name="connsiteY1028" fmla="*/ 731396 h 1494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</a:cxnLst>
            <a:rect l="l" t="t" r="r" b="b"/>
            <a:pathLst>
              <a:path w="998847" h="1494517">
                <a:moveTo>
                  <a:pt x="998848" y="897538"/>
                </a:moveTo>
                <a:cubicBezTo>
                  <a:pt x="971719" y="908727"/>
                  <a:pt x="944590" y="919609"/>
                  <a:pt x="944590" y="919609"/>
                </a:cubicBezTo>
                <a:cubicBezTo>
                  <a:pt x="944590" y="919609"/>
                  <a:pt x="937080" y="923441"/>
                  <a:pt x="932943" y="926353"/>
                </a:cubicBezTo>
                <a:lnTo>
                  <a:pt x="915317" y="932943"/>
                </a:lnTo>
                <a:lnTo>
                  <a:pt x="942445" y="918230"/>
                </a:lnTo>
                <a:cubicBezTo>
                  <a:pt x="942445" y="918230"/>
                  <a:pt x="976165" y="898458"/>
                  <a:pt x="998694" y="880372"/>
                </a:cubicBezTo>
                <a:lnTo>
                  <a:pt x="998694" y="858455"/>
                </a:lnTo>
                <a:cubicBezTo>
                  <a:pt x="994097" y="863053"/>
                  <a:pt x="989651" y="867498"/>
                  <a:pt x="986739" y="870716"/>
                </a:cubicBezTo>
                <a:cubicBezTo>
                  <a:pt x="976624" y="881752"/>
                  <a:pt x="961297" y="886810"/>
                  <a:pt x="961297" y="886810"/>
                </a:cubicBezTo>
                <a:lnTo>
                  <a:pt x="961297" y="886810"/>
                </a:lnTo>
                <a:cubicBezTo>
                  <a:pt x="965895" y="880526"/>
                  <a:pt x="970340" y="873016"/>
                  <a:pt x="969421" y="868877"/>
                </a:cubicBezTo>
                <a:cubicBezTo>
                  <a:pt x="967734" y="860754"/>
                  <a:pt x="974172" y="844201"/>
                  <a:pt x="980609" y="836078"/>
                </a:cubicBezTo>
                <a:cubicBezTo>
                  <a:pt x="987046" y="827955"/>
                  <a:pt x="991797" y="804811"/>
                  <a:pt x="991797" y="804811"/>
                </a:cubicBezTo>
                <a:lnTo>
                  <a:pt x="966202" y="834392"/>
                </a:lnTo>
                <a:cubicBezTo>
                  <a:pt x="966202" y="834392"/>
                  <a:pt x="975858" y="809716"/>
                  <a:pt x="975858" y="798221"/>
                </a:cubicBezTo>
                <a:cubicBezTo>
                  <a:pt x="975858" y="786726"/>
                  <a:pt x="972639" y="776916"/>
                  <a:pt x="972639" y="776916"/>
                </a:cubicBezTo>
                <a:lnTo>
                  <a:pt x="972179" y="778602"/>
                </a:lnTo>
                <a:cubicBezTo>
                  <a:pt x="971260" y="773085"/>
                  <a:pt x="967275" y="779215"/>
                  <a:pt x="967275" y="779215"/>
                </a:cubicBezTo>
                <a:cubicBezTo>
                  <a:pt x="961297" y="787645"/>
                  <a:pt x="949802" y="850792"/>
                  <a:pt x="952101" y="854470"/>
                </a:cubicBezTo>
                <a:cubicBezTo>
                  <a:pt x="954246" y="857995"/>
                  <a:pt x="955780" y="858455"/>
                  <a:pt x="956853" y="857535"/>
                </a:cubicBezTo>
                <a:lnTo>
                  <a:pt x="955473" y="871789"/>
                </a:lnTo>
                <a:cubicBezTo>
                  <a:pt x="953634" y="871943"/>
                  <a:pt x="950568" y="873475"/>
                  <a:pt x="945358" y="878073"/>
                </a:cubicBezTo>
                <a:cubicBezTo>
                  <a:pt x="930950" y="890795"/>
                  <a:pt x="904741" y="922061"/>
                  <a:pt x="897997" y="926353"/>
                </a:cubicBezTo>
                <a:cubicBezTo>
                  <a:pt x="891867" y="930185"/>
                  <a:pt x="817838" y="967275"/>
                  <a:pt x="803890" y="974172"/>
                </a:cubicBezTo>
                <a:cubicBezTo>
                  <a:pt x="818758" y="955934"/>
                  <a:pt x="850178" y="917310"/>
                  <a:pt x="856309" y="909800"/>
                </a:cubicBezTo>
                <a:cubicBezTo>
                  <a:pt x="864278" y="899991"/>
                  <a:pt x="857841" y="896619"/>
                  <a:pt x="857841" y="896619"/>
                </a:cubicBezTo>
                <a:cubicBezTo>
                  <a:pt x="854776" y="900450"/>
                  <a:pt x="851097" y="904589"/>
                  <a:pt x="847266" y="908880"/>
                </a:cubicBezTo>
                <a:cubicBezTo>
                  <a:pt x="854009" y="898918"/>
                  <a:pt x="851251" y="903516"/>
                  <a:pt x="850485" y="896772"/>
                </a:cubicBezTo>
                <a:cubicBezTo>
                  <a:pt x="849718" y="889109"/>
                  <a:pt x="790403" y="959612"/>
                  <a:pt x="790403" y="959612"/>
                </a:cubicBezTo>
                <a:cubicBezTo>
                  <a:pt x="783966" y="967275"/>
                  <a:pt x="770785" y="976472"/>
                  <a:pt x="761282" y="979843"/>
                </a:cubicBezTo>
                <a:cubicBezTo>
                  <a:pt x="761282" y="979843"/>
                  <a:pt x="723578" y="993178"/>
                  <a:pt x="716068" y="996550"/>
                </a:cubicBezTo>
                <a:cubicBezTo>
                  <a:pt x="708405" y="999922"/>
                  <a:pt x="703347" y="1008351"/>
                  <a:pt x="703347" y="1008351"/>
                </a:cubicBezTo>
                <a:cubicBezTo>
                  <a:pt x="703193" y="1009118"/>
                  <a:pt x="703041" y="1009424"/>
                  <a:pt x="702887" y="1010037"/>
                </a:cubicBezTo>
                <a:lnTo>
                  <a:pt x="698442" y="1011570"/>
                </a:lnTo>
                <a:lnTo>
                  <a:pt x="728790" y="968808"/>
                </a:lnTo>
                <a:lnTo>
                  <a:pt x="765421" y="931104"/>
                </a:lnTo>
                <a:lnTo>
                  <a:pt x="784579" y="901523"/>
                </a:lnTo>
                <a:cubicBezTo>
                  <a:pt x="784579" y="901523"/>
                  <a:pt x="813240" y="871943"/>
                  <a:pt x="821210" y="865352"/>
                </a:cubicBezTo>
                <a:cubicBezTo>
                  <a:pt x="829180" y="858762"/>
                  <a:pt x="857841" y="855543"/>
                  <a:pt x="857841" y="855543"/>
                </a:cubicBezTo>
                <a:cubicBezTo>
                  <a:pt x="857841" y="855543"/>
                  <a:pt x="870563" y="863819"/>
                  <a:pt x="880219" y="863819"/>
                </a:cubicBezTo>
                <a:lnTo>
                  <a:pt x="888188" y="863819"/>
                </a:lnTo>
                <a:lnTo>
                  <a:pt x="865811" y="844048"/>
                </a:lnTo>
                <a:lnTo>
                  <a:pt x="878532" y="825962"/>
                </a:lnTo>
                <a:lnTo>
                  <a:pt x="911485" y="821517"/>
                </a:lnTo>
                <a:lnTo>
                  <a:pt x="934322" y="789791"/>
                </a:lnTo>
                <a:cubicBezTo>
                  <a:pt x="934322" y="789791"/>
                  <a:pt x="970340" y="744883"/>
                  <a:pt x="995936" y="711777"/>
                </a:cubicBezTo>
                <a:lnTo>
                  <a:pt x="995936" y="694305"/>
                </a:lnTo>
                <a:lnTo>
                  <a:pt x="951641" y="754079"/>
                </a:lnTo>
                <a:cubicBezTo>
                  <a:pt x="943671" y="771552"/>
                  <a:pt x="958998" y="754079"/>
                  <a:pt x="976777" y="730783"/>
                </a:cubicBezTo>
                <a:lnTo>
                  <a:pt x="966355" y="745496"/>
                </a:lnTo>
                <a:cubicBezTo>
                  <a:pt x="966355" y="745496"/>
                  <a:pt x="955626" y="757298"/>
                  <a:pt x="943824" y="770326"/>
                </a:cubicBezTo>
                <a:cubicBezTo>
                  <a:pt x="944285" y="762509"/>
                  <a:pt x="945051" y="746876"/>
                  <a:pt x="945663" y="730170"/>
                </a:cubicBezTo>
                <a:cubicBezTo>
                  <a:pt x="977543" y="659973"/>
                  <a:pt x="966509" y="668556"/>
                  <a:pt x="966509" y="668556"/>
                </a:cubicBezTo>
                <a:cubicBezTo>
                  <a:pt x="966509" y="668556"/>
                  <a:pt x="956086" y="681737"/>
                  <a:pt x="950262" y="695071"/>
                </a:cubicBezTo>
                <a:cubicBezTo>
                  <a:pt x="950262" y="695071"/>
                  <a:pt x="950262" y="647711"/>
                  <a:pt x="945817" y="662578"/>
                </a:cubicBezTo>
                <a:cubicBezTo>
                  <a:pt x="945817" y="662578"/>
                  <a:pt x="945663" y="664264"/>
                  <a:pt x="945358" y="666870"/>
                </a:cubicBezTo>
                <a:cubicBezTo>
                  <a:pt x="943365" y="660586"/>
                  <a:pt x="942292" y="667483"/>
                  <a:pt x="942292" y="667483"/>
                </a:cubicBezTo>
                <a:lnTo>
                  <a:pt x="935855" y="767414"/>
                </a:lnTo>
                <a:cubicBezTo>
                  <a:pt x="905354" y="801899"/>
                  <a:pt x="883590" y="810789"/>
                  <a:pt x="874700" y="813701"/>
                </a:cubicBezTo>
                <a:cubicBezTo>
                  <a:pt x="866271" y="816460"/>
                  <a:pt x="856768" y="833626"/>
                  <a:pt x="855695" y="835618"/>
                </a:cubicBezTo>
                <a:cubicBezTo>
                  <a:pt x="858761" y="817379"/>
                  <a:pt x="868417" y="758064"/>
                  <a:pt x="868417" y="744117"/>
                </a:cubicBezTo>
                <a:cubicBezTo>
                  <a:pt x="868417" y="727564"/>
                  <a:pt x="863359" y="736454"/>
                  <a:pt x="863359" y="736454"/>
                </a:cubicBezTo>
                <a:lnTo>
                  <a:pt x="861519" y="747182"/>
                </a:lnTo>
                <a:cubicBezTo>
                  <a:pt x="861519" y="747182"/>
                  <a:pt x="861519" y="747182"/>
                  <a:pt x="861519" y="747182"/>
                </a:cubicBezTo>
                <a:cubicBezTo>
                  <a:pt x="855542" y="735381"/>
                  <a:pt x="843741" y="828568"/>
                  <a:pt x="840829" y="834545"/>
                </a:cubicBezTo>
                <a:cubicBezTo>
                  <a:pt x="837916" y="840523"/>
                  <a:pt x="811248" y="850792"/>
                  <a:pt x="803890" y="859681"/>
                </a:cubicBezTo>
                <a:cubicBezTo>
                  <a:pt x="800366" y="863973"/>
                  <a:pt x="797453" y="869184"/>
                  <a:pt x="795461" y="873475"/>
                </a:cubicBezTo>
                <a:cubicBezTo>
                  <a:pt x="785958" y="884664"/>
                  <a:pt x="776456" y="898611"/>
                  <a:pt x="770478" y="908114"/>
                </a:cubicBezTo>
                <a:cubicBezTo>
                  <a:pt x="770019" y="905355"/>
                  <a:pt x="767566" y="905049"/>
                  <a:pt x="765421" y="908574"/>
                </a:cubicBezTo>
                <a:cubicBezTo>
                  <a:pt x="760976" y="915931"/>
                  <a:pt x="716528" y="942599"/>
                  <a:pt x="701814" y="963290"/>
                </a:cubicBezTo>
                <a:cubicBezTo>
                  <a:pt x="687100" y="983982"/>
                  <a:pt x="632231" y="1066900"/>
                  <a:pt x="632231" y="1066900"/>
                </a:cubicBezTo>
                <a:cubicBezTo>
                  <a:pt x="630085" y="1072724"/>
                  <a:pt x="628552" y="1077322"/>
                  <a:pt x="627632" y="1081000"/>
                </a:cubicBezTo>
                <a:cubicBezTo>
                  <a:pt x="625487" y="1069352"/>
                  <a:pt x="625487" y="1041610"/>
                  <a:pt x="625487" y="1041610"/>
                </a:cubicBezTo>
                <a:cubicBezTo>
                  <a:pt x="625487" y="1041610"/>
                  <a:pt x="627019" y="979230"/>
                  <a:pt x="628705" y="974326"/>
                </a:cubicBezTo>
                <a:cubicBezTo>
                  <a:pt x="630238" y="969421"/>
                  <a:pt x="663804" y="943059"/>
                  <a:pt x="663804" y="943059"/>
                </a:cubicBezTo>
                <a:lnTo>
                  <a:pt x="719593" y="923287"/>
                </a:lnTo>
                <a:lnTo>
                  <a:pt x="767413" y="895393"/>
                </a:lnTo>
                <a:cubicBezTo>
                  <a:pt x="767413" y="895393"/>
                  <a:pt x="799293" y="860907"/>
                  <a:pt x="802512" y="852631"/>
                </a:cubicBezTo>
                <a:cubicBezTo>
                  <a:pt x="805730" y="844354"/>
                  <a:pt x="802512" y="839450"/>
                  <a:pt x="802512" y="839450"/>
                </a:cubicBezTo>
                <a:lnTo>
                  <a:pt x="792395" y="852478"/>
                </a:lnTo>
                <a:lnTo>
                  <a:pt x="792243" y="852478"/>
                </a:lnTo>
                <a:cubicBezTo>
                  <a:pt x="793622" y="850025"/>
                  <a:pt x="794541" y="847726"/>
                  <a:pt x="794848" y="846040"/>
                </a:cubicBezTo>
                <a:cubicBezTo>
                  <a:pt x="797453" y="833319"/>
                  <a:pt x="746415" y="893247"/>
                  <a:pt x="746415" y="893247"/>
                </a:cubicBezTo>
                <a:cubicBezTo>
                  <a:pt x="747334" y="894626"/>
                  <a:pt x="748407" y="895239"/>
                  <a:pt x="749787" y="895546"/>
                </a:cubicBezTo>
                <a:lnTo>
                  <a:pt x="730936" y="908574"/>
                </a:lnTo>
                <a:lnTo>
                  <a:pt x="746875" y="890488"/>
                </a:lnTo>
                <a:cubicBezTo>
                  <a:pt x="764348" y="862593"/>
                  <a:pt x="745342" y="878993"/>
                  <a:pt x="745342" y="878993"/>
                </a:cubicBezTo>
                <a:cubicBezTo>
                  <a:pt x="750553" y="863360"/>
                  <a:pt x="722352" y="885737"/>
                  <a:pt x="709631" y="901064"/>
                </a:cubicBezTo>
                <a:cubicBezTo>
                  <a:pt x="696910" y="916237"/>
                  <a:pt x="630698" y="936315"/>
                  <a:pt x="629471" y="936775"/>
                </a:cubicBezTo>
                <a:lnTo>
                  <a:pt x="632231" y="921755"/>
                </a:lnTo>
                <a:cubicBezTo>
                  <a:pt x="632231" y="921755"/>
                  <a:pt x="667329" y="874088"/>
                  <a:pt x="695990" y="860907"/>
                </a:cubicBezTo>
                <a:cubicBezTo>
                  <a:pt x="724651" y="847726"/>
                  <a:pt x="747029" y="847726"/>
                  <a:pt x="748561" y="839603"/>
                </a:cubicBezTo>
                <a:cubicBezTo>
                  <a:pt x="750094" y="831327"/>
                  <a:pt x="702274" y="847880"/>
                  <a:pt x="702274" y="847880"/>
                </a:cubicBezTo>
                <a:cubicBezTo>
                  <a:pt x="702274" y="847880"/>
                  <a:pt x="719746" y="828108"/>
                  <a:pt x="732621" y="821671"/>
                </a:cubicBezTo>
                <a:cubicBezTo>
                  <a:pt x="745342" y="815080"/>
                  <a:pt x="802817" y="806804"/>
                  <a:pt x="810788" y="805271"/>
                </a:cubicBezTo>
                <a:cubicBezTo>
                  <a:pt x="818758" y="803585"/>
                  <a:pt x="823509" y="793776"/>
                  <a:pt x="823509" y="793776"/>
                </a:cubicBezTo>
                <a:lnTo>
                  <a:pt x="811401" y="796841"/>
                </a:lnTo>
                <a:cubicBezTo>
                  <a:pt x="813240" y="795922"/>
                  <a:pt x="814773" y="794849"/>
                  <a:pt x="815539" y="794082"/>
                </a:cubicBezTo>
                <a:cubicBezTo>
                  <a:pt x="824429" y="783813"/>
                  <a:pt x="735227" y="808030"/>
                  <a:pt x="721126" y="810635"/>
                </a:cubicBezTo>
                <a:cubicBezTo>
                  <a:pt x="707178" y="813241"/>
                  <a:pt x="688020" y="837457"/>
                  <a:pt x="681583" y="847573"/>
                </a:cubicBezTo>
                <a:cubicBezTo>
                  <a:pt x="676065" y="856463"/>
                  <a:pt x="638514" y="883744"/>
                  <a:pt x="629012" y="890641"/>
                </a:cubicBezTo>
                <a:lnTo>
                  <a:pt x="632231" y="879146"/>
                </a:lnTo>
                <a:cubicBezTo>
                  <a:pt x="640200" y="851251"/>
                  <a:pt x="667329" y="805271"/>
                  <a:pt x="667329" y="805271"/>
                </a:cubicBezTo>
                <a:lnTo>
                  <a:pt x="700741" y="760976"/>
                </a:lnTo>
                <a:lnTo>
                  <a:pt x="810022" y="747336"/>
                </a:lnTo>
                <a:lnTo>
                  <a:pt x="865811" y="719441"/>
                </a:lnTo>
                <a:lnTo>
                  <a:pt x="905661" y="693232"/>
                </a:lnTo>
                <a:lnTo>
                  <a:pt x="908880" y="680051"/>
                </a:lnTo>
                <a:lnTo>
                  <a:pt x="906121" y="682350"/>
                </a:lnTo>
                <a:cubicBezTo>
                  <a:pt x="904895" y="680051"/>
                  <a:pt x="890641" y="683270"/>
                  <a:pt x="890641" y="683270"/>
                </a:cubicBezTo>
                <a:cubicBezTo>
                  <a:pt x="869029" y="703654"/>
                  <a:pt x="830712" y="718981"/>
                  <a:pt x="830712" y="718981"/>
                </a:cubicBezTo>
                <a:cubicBezTo>
                  <a:pt x="832399" y="721127"/>
                  <a:pt x="834544" y="722353"/>
                  <a:pt x="836997" y="722966"/>
                </a:cubicBezTo>
                <a:lnTo>
                  <a:pt x="821056" y="729403"/>
                </a:lnTo>
                <a:lnTo>
                  <a:pt x="846499" y="696604"/>
                </a:lnTo>
                <a:lnTo>
                  <a:pt x="867190" y="652156"/>
                </a:lnTo>
                <a:lnTo>
                  <a:pt x="890334" y="598512"/>
                </a:lnTo>
                <a:cubicBezTo>
                  <a:pt x="893246" y="598359"/>
                  <a:pt x="897997" y="596673"/>
                  <a:pt x="903668" y="593761"/>
                </a:cubicBezTo>
                <a:lnTo>
                  <a:pt x="945358" y="571997"/>
                </a:lnTo>
                <a:cubicBezTo>
                  <a:pt x="954707" y="567092"/>
                  <a:pt x="962829" y="560962"/>
                  <a:pt x="963290" y="558356"/>
                </a:cubicBezTo>
                <a:cubicBezTo>
                  <a:pt x="963749" y="556363"/>
                  <a:pt x="958998" y="557130"/>
                  <a:pt x="952407" y="559735"/>
                </a:cubicBezTo>
                <a:cubicBezTo>
                  <a:pt x="953021" y="559122"/>
                  <a:pt x="953634" y="558662"/>
                  <a:pt x="954246" y="558203"/>
                </a:cubicBezTo>
                <a:cubicBezTo>
                  <a:pt x="966968" y="545481"/>
                  <a:pt x="898151" y="581193"/>
                  <a:pt x="898151" y="581193"/>
                </a:cubicBezTo>
                <a:cubicBezTo>
                  <a:pt x="897844" y="581653"/>
                  <a:pt x="897690" y="581959"/>
                  <a:pt x="897385" y="582419"/>
                </a:cubicBezTo>
                <a:lnTo>
                  <a:pt x="905661" y="563261"/>
                </a:lnTo>
                <a:lnTo>
                  <a:pt x="923133" y="536898"/>
                </a:lnTo>
                <a:cubicBezTo>
                  <a:pt x="923133" y="536898"/>
                  <a:pt x="962983" y="512222"/>
                  <a:pt x="969421" y="507318"/>
                </a:cubicBezTo>
                <a:cubicBezTo>
                  <a:pt x="975858" y="502413"/>
                  <a:pt x="972639" y="494137"/>
                  <a:pt x="972639" y="494137"/>
                </a:cubicBezTo>
                <a:cubicBezTo>
                  <a:pt x="972639" y="494137"/>
                  <a:pt x="971412" y="494903"/>
                  <a:pt x="969573" y="496282"/>
                </a:cubicBezTo>
                <a:cubicBezTo>
                  <a:pt x="970033" y="493983"/>
                  <a:pt x="969114" y="491684"/>
                  <a:pt x="965741" y="490458"/>
                </a:cubicBezTo>
                <a:cubicBezTo>
                  <a:pt x="959304" y="487853"/>
                  <a:pt x="910872" y="527396"/>
                  <a:pt x="910872" y="527396"/>
                </a:cubicBezTo>
                <a:cubicBezTo>
                  <a:pt x="910105" y="531687"/>
                  <a:pt x="913937" y="531687"/>
                  <a:pt x="919761" y="529542"/>
                </a:cubicBezTo>
                <a:cubicBezTo>
                  <a:pt x="917002" y="532300"/>
                  <a:pt x="913784" y="536745"/>
                  <a:pt x="910259" y="542263"/>
                </a:cubicBezTo>
                <a:cubicBezTo>
                  <a:pt x="907960" y="508850"/>
                  <a:pt x="901370" y="497049"/>
                  <a:pt x="901370" y="497049"/>
                </a:cubicBezTo>
                <a:lnTo>
                  <a:pt x="901829" y="509310"/>
                </a:lnTo>
                <a:cubicBezTo>
                  <a:pt x="895545" y="494750"/>
                  <a:pt x="898151" y="528775"/>
                  <a:pt x="898151" y="543949"/>
                </a:cubicBezTo>
                <a:cubicBezTo>
                  <a:pt x="898151" y="559122"/>
                  <a:pt x="853550" y="658747"/>
                  <a:pt x="853550" y="658747"/>
                </a:cubicBezTo>
                <a:cubicBezTo>
                  <a:pt x="852936" y="659513"/>
                  <a:pt x="852630" y="660126"/>
                  <a:pt x="852017" y="660892"/>
                </a:cubicBezTo>
                <a:lnTo>
                  <a:pt x="857688" y="635450"/>
                </a:lnTo>
                <a:cubicBezTo>
                  <a:pt x="860907" y="615831"/>
                  <a:pt x="854470" y="609241"/>
                  <a:pt x="854470" y="609241"/>
                </a:cubicBezTo>
                <a:lnTo>
                  <a:pt x="852170" y="619050"/>
                </a:lnTo>
                <a:cubicBezTo>
                  <a:pt x="850790" y="593301"/>
                  <a:pt x="836843" y="657674"/>
                  <a:pt x="834392" y="667789"/>
                </a:cubicBezTo>
                <a:cubicBezTo>
                  <a:pt x="831785" y="678058"/>
                  <a:pt x="808949" y="716222"/>
                  <a:pt x="808949" y="716222"/>
                </a:cubicBezTo>
                <a:cubicBezTo>
                  <a:pt x="809561" y="720360"/>
                  <a:pt x="811095" y="721127"/>
                  <a:pt x="813393" y="719901"/>
                </a:cubicBezTo>
                <a:lnTo>
                  <a:pt x="809102" y="727257"/>
                </a:lnTo>
                <a:cubicBezTo>
                  <a:pt x="801439" y="726951"/>
                  <a:pt x="789483" y="729556"/>
                  <a:pt x="782127" y="730170"/>
                </a:cubicBezTo>
                <a:cubicBezTo>
                  <a:pt x="782127" y="730170"/>
                  <a:pt x="720973" y="731396"/>
                  <a:pt x="701814" y="739059"/>
                </a:cubicBezTo>
                <a:cubicBezTo>
                  <a:pt x="697983" y="740592"/>
                  <a:pt x="692312" y="745650"/>
                  <a:pt x="685721" y="752853"/>
                </a:cubicBezTo>
                <a:cubicBezTo>
                  <a:pt x="674839" y="764195"/>
                  <a:pt x="662731" y="779522"/>
                  <a:pt x="651542" y="795002"/>
                </a:cubicBezTo>
                <a:cubicBezTo>
                  <a:pt x="633303" y="819372"/>
                  <a:pt x="617670" y="842362"/>
                  <a:pt x="617670" y="842362"/>
                </a:cubicBezTo>
                <a:cubicBezTo>
                  <a:pt x="616597" y="844814"/>
                  <a:pt x="615831" y="846807"/>
                  <a:pt x="615371" y="848646"/>
                </a:cubicBezTo>
                <a:cubicBezTo>
                  <a:pt x="613839" y="851251"/>
                  <a:pt x="612919" y="852784"/>
                  <a:pt x="612919" y="852784"/>
                </a:cubicBezTo>
                <a:cubicBezTo>
                  <a:pt x="612919" y="852784"/>
                  <a:pt x="640814" y="785346"/>
                  <a:pt x="639127" y="775537"/>
                </a:cubicBezTo>
                <a:cubicBezTo>
                  <a:pt x="637441" y="765728"/>
                  <a:pt x="759903" y="659513"/>
                  <a:pt x="759903" y="659513"/>
                </a:cubicBezTo>
                <a:lnTo>
                  <a:pt x="787031" y="608628"/>
                </a:lnTo>
                <a:cubicBezTo>
                  <a:pt x="787031" y="608628"/>
                  <a:pt x="788564" y="587324"/>
                  <a:pt x="799753" y="565866"/>
                </a:cubicBezTo>
                <a:cubicBezTo>
                  <a:pt x="810941" y="544409"/>
                  <a:pt x="924053" y="465629"/>
                  <a:pt x="940146" y="447543"/>
                </a:cubicBezTo>
                <a:cubicBezTo>
                  <a:pt x="949955" y="436508"/>
                  <a:pt x="947197" y="434055"/>
                  <a:pt x="943518" y="433902"/>
                </a:cubicBezTo>
                <a:cubicBezTo>
                  <a:pt x="945970" y="427618"/>
                  <a:pt x="931256" y="432063"/>
                  <a:pt x="931256" y="432063"/>
                </a:cubicBezTo>
                <a:cubicBezTo>
                  <a:pt x="938920" y="421794"/>
                  <a:pt x="872555" y="476664"/>
                  <a:pt x="852170" y="498428"/>
                </a:cubicBezTo>
                <a:cubicBezTo>
                  <a:pt x="831785" y="520039"/>
                  <a:pt x="795002" y="543029"/>
                  <a:pt x="795002" y="543029"/>
                </a:cubicBezTo>
                <a:cubicBezTo>
                  <a:pt x="798220" y="526629"/>
                  <a:pt x="817378" y="487239"/>
                  <a:pt x="817378" y="487239"/>
                </a:cubicBezTo>
                <a:cubicBezTo>
                  <a:pt x="817378" y="487239"/>
                  <a:pt x="842975" y="462563"/>
                  <a:pt x="850944" y="455973"/>
                </a:cubicBezTo>
                <a:cubicBezTo>
                  <a:pt x="858914" y="449382"/>
                  <a:pt x="927424" y="357421"/>
                  <a:pt x="932329" y="345926"/>
                </a:cubicBezTo>
                <a:cubicBezTo>
                  <a:pt x="937080" y="334431"/>
                  <a:pt x="938767" y="316345"/>
                  <a:pt x="938767" y="316345"/>
                </a:cubicBezTo>
                <a:cubicBezTo>
                  <a:pt x="938767" y="316345"/>
                  <a:pt x="937080" y="319104"/>
                  <a:pt x="934629" y="323243"/>
                </a:cubicBezTo>
                <a:cubicBezTo>
                  <a:pt x="934016" y="322016"/>
                  <a:pt x="932483" y="321403"/>
                  <a:pt x="931410" y="318798"/>
                </a:cubicBezTo>
                <a:cubicBezTo>
                  <a:pt x="928958" y="312361"/>
                  <a:pt x="876540" y="396505"/>
                  <a:pt x="868877" y="411832"/>
                </a:cubicBezTo>
                <a:cubicBezTo>
                  <a:pt x="861213" y="427158"/>
                  <a:pt x="824275" y="449995"/>
                  <a:pt x="824275" y="449995"/>
                </a:cubicBezTo>
                <a:cubicBezTo>
                  <a:pt x="823816" y="451068"/>
                  <a:pt x="823509" y="451835"/>
                  <a:pt x="823202" y="452754"/>
                </a:cubicBezTo>
                <a:lnTo>
                  <a:pt x="831785" y="411678"/>
                </a:lnTo>
                <a:cubicBezTo>
                  <a:pt x="831785" y="411678"/>
                  <a:pt x="835004" y="383783"/>
                  <a:pt x="846193" y="365698"/>
                </a:cubicBezTo>
                <a:cubicBezTo>
                  <a:pt x="855542" y="350524"/>
                  <a:pt x="854776" y="329833"/>
                  <a:pt x="850638" y="336883"/>
                </a:cubicBezTo>
                <a:cubicBezTo>
                  <a:pt x="850944" y="335964"/>
                  <a:pt x="851097" y="335351"/>
                  <a:pt x="851097" y="335351"/>
                </a:cubicBezTo>
                <a:cubicBezTo>
                  <a:pt x="846039" y="333052"/>
                  <a:pt x="835158" y="355429"/>
                  <a:pt x="826881" y="382557"/>
                </a:cubicBezTo>
                <a:cubicBezTo>
                  <a:pt x="816612" y="416276"/>
                  <a:pt x="808949" y="456433"/>
                  <a:pt x="808949" y="456433"/>
                </a:cubicBezTo>
                <a:cubicBezTo>
                  <a:pt x="808949" y="461031"/>
                  <a:pt x="809255" y="464096"/>
                  <a:pt x="809868" y="466242"/>
                </a:cubicBezTo>
                <a:lnTo>
                  <a:pt x="808336" y="471606"/>
                </a:lnTo>
                <a:cubicBezTo>
                  <a:pt x="805883" y="454440"/>
                  <a:pt x="784885" y="413364"/>
                  <a:pt x="784732" y="413058"/>
                </a:cubicBezTo>
                <a:cubicBezTo>
                  <a:pt x="784732" y="413058"/>
                  <a:pt x="784732" y="412751"/>
                  <a:pt x="784732" y="412751"/>
                </a:cubicBezTo>
                <a:cubicBezTo>
                  <a:pt x="785346" y="409379"/>
                  <a:pt x="792243" y="368150"/>
                  <a:pt x="789790" y="362019"/>
                </a:cubicBezTo>
                <a:cubicBezTo>
                  <a:pt x="789483" y="361406"/>
                  <a:pt x="789177" y="361560"/>
                  <a:pt x="788870" y="361866"/>
                </a:cubicBezTo>
                <a:cubicBezTo>
                  <a:pt x="788411" y="356502"/>
                  <a:pt x="787031" y="355735"/>
                  <a:pt x="787031" y="355735"/>
                </a:cubicBezTo>
                <a:lnTo>
                  <a:pt x="772624" y="409992"/>
                </a:lnTo>
                <a:cubicBezTo>
                  <a:pt x="772164" y="405394"/>
                  <a:pt x="757910" y="386542"/>
                  <a:pt x="746415" y="375967"/>
                </a:cubicBezTo>
                <a:lnTo>
                  <a:pt x="746415" y="375047"/>
                </a:lnTo>
                <a:cubicBezTo>
                  <a:pt x="746415" y="375047"/>
                  <a:pt x="746109" y="375660"/>
                  <a:pt x="746109" y="375660"/>
                </a:cubicBezTo>
                <a:cubicBezTo>
                  <a:pt x="739978" y="370143"/>
                  <a:pt x="734614" y="366924"/>
                  <a:pt x="732314" y="369530"/>
                </a:cubicBezTo>
                <a:cubicBezTo>
                  <a:pt x="732314" y="369530"/>
                  <a:pt x="732775" y="369989"/>
                  <a:pt x="733387" y="370756"/>
                </a:cubicBezTo>
                <a:cubicBezTo>
                  <a:pt x="733234" y="370756"/>
                  <a:pt x="732927" y="370449"/>
                  <a:pt x="732775" y="370296"/>
                </a:cubicBezTo>
                <a:cubicBezTo>
                  <a:pt x="724804" y="367077"/>
                  <a:pt x="724804" y="371982"/>
                  <a:pt x="724804" y="371982"/>
                </a:cubicBezTo>
                <a:lnTo>
                  <a:pt x="735993" y="384703"/>
                </a:lnTo>
                <a:cubicBezTo>
                  <a:pt x="734307" y="386083"/>
                  <a:pt x="730782" y="388995"/>
                  <a:pt x="723425" y="394819"/>
                </a:cubicBezTo>
                <a:cubicBezTo>
                  <a:pt x="716375" y="400490"/>
                  <a:pt x="705186" y="407387"/>
                  <a:pt x="697522" y="413211"/>
                </a:cubicBezTo>
                <a:lnTo>
                  <a:pt x="709324" y="396045"/>
                </a:lnTo>
                <a:lnTo>
                  <a:pt x="723272" y="348838"/>
                </a:lnTo>
                <a:lnTo>
                  <a:pt x="744422" y="258104"/>
                </a:lnTo>
                <a:lnTo>
                  <a:pt x="755765" y="231741"/>
                </a:lnTo>
                <a:cubicBezTo>
                  <a:pt x="755765" y="231741"/>
                  <a:pt x="781360" y="207065"/>
                  <a:pt x="785499" y="202161"/>
                </a:cubicBezTo>
                <a:cubicBezTo>
                  <a:pt x="789637" y="197256"/>
                  <a:pt x="787644" y="188980"/>
                  <a:pt x="787644" y="188980"/>
                </a:cubicBezTo>
                <a:cubicBezTo>
                  <a:pt x="787644" y="188980"/>
                  <a:pt x="786724" y="190053"/>
                  <a:pt x="785346" y="191432"/>
                </a:cubicBezTo>
                <a:cubicBezTo>
                  <a:pt x="787491" y="187294"/>
                  <a:pt x="781973" y="188060"/>
                  <a:pt x="781973" y="188060"/>
                </a:cubicBezTo>
                <a:cubicBezTo>
                  <a:pt x="738599" y="224998"/>
                  <a:pt x="734767" y="255651"/>
                  <a:pt x="734767" y="255651"/>
                </a:cubicBezTo>
                <a:lnTo>
                  <a:pt x="709324" y="364012"/>
                </a:lnTo>
                <a:cubicBezTo>
                  <a:pt x="709324" y="364012"/>
                  <a:pt x="709785" y="364012"/>
                  <a:pt x="710090" y="364165"/>
                </a:cubicBezTo>
                <a:cubicBezTo>
                  <a:pt x="708558" y="369530"/>
                  <a:pt x="707485" y="372901"/>
                  <a:pt x="707485" y="372901"/>
                </a:cubicBezTo>
                <a:lnTo>
                  <a:pt x="713616" y="330140"/>
                </a:lnTo>
                <a:cubicBezTo>
                  <a:pt x="715609" y="310368"/>
                  <a:pt x="711624" y="303931"/>
                  <a:pt x="711624" y="303931"/>
                </a:cubicBezTo>
                <a:lnTo>
                  <a:pt x="710397" y="311901"/>
                </a:lnTo>
                <a:cubicBezTo>
                  <a:pt x="710857" y="301325"/>
                  <a:pt x="705493" y="312974"/>
                  <a:pt x="705493" y="312974"/>
                </a:cubicBezTo>
                <a:cubicBezTo>
                  <a:pt x="705493" y="312974"/>
                  <a:pt x="699056" y="344853"/>
                  <a:pt x="696603" y="364012"/>
                </a:cubicBezTo>
                <a:cubicBezTo>
                  <a:pt x="693997" y="383170"/>
                  <a:pt x="660892" y="450762"/>
                  <a:pt x="660892" y="450762"/>
                </a:cubicBezTo>
                <a:cubicBezTo>
                  <a:pt x="659972" y="452448"/>
                  <a:pt x="659205" y="453980"/>
                  <a:pt x="658746" y="455206"/>
                </a:cubicBezTo>
                <a:cubicBezTo>
                  <a:pt x="659512" y="435741"/>
                  <a:pt x="660739" y="401103"/>
                  <a:pt x="660125" y="390067"/>
                </a:cubicBezTo>
                <a:cubicBezTo>
                  <a:pt x="659205" y="374587"/>
                  <a:pt x="656293" y="384243"/>
                  <a:pt x="656293" y="384243"/>
                </a:cubicBezTo>
                <a:lnTo>
                  <a:pt x="655527" y="403249"/>
                </a:lnTo>
                <a:cubicBezTo>
                  <a:pt x="655221" y="401409"/>
                  <a:pt x="654914" y="399723"/>
                  <a:pt x="654607" y="398497"/>
                </a:cubicBezTo>
                <a:cubicBezTo>
                  <a:pt x="650776" y="385776"/>
                  <a:pt x="653381" y="417656"/>
                  <a:pt x="652002" y="422714"/>
                </a:cubicBezTo>
                <a:cubicBezTo>
                  <a:pt x="645871" y="447390"/>
                  <a:pt x="644339" y="471146"/>
                  <a:pt x="636675" y="482641"/>
                </a:cubicBezTo>
                <a:cubicBezTo>
                  <a:pt x="630391" y="491991"/>
                  <a:pt x="607248" y="550539"/>
                  <a:pt x="598971" y="571844"/>
                </a:cubicBezTo>
                <a:cubicBezTo>
                  <a:pt x="601883" y="546554"/>
                  <a:pt x="608780" y="487546"/>
                  <a:pt x="607861" y="479883"/>
                </a:cubicBezTo>
                <a:cubicBezTo>
                  <a:pt x="606788" y="470073"/>
                  <a:pt x="630391" y="386236"/>
                  <a:pt x="630391" y="386236"/>
                </a:cubicBezTo>
                <a:lnTo>
                  <a:pt x="647864" y="335351"/>
                </a:lnTo>
                <a:cubicBezTo>
                  <a:pt x="647864" y="335351"/>
                  <a:pt x="648937" y="314046"/>
                  <a:pt x="656141" y="292589"/>
                </a:cubicBezTo>
                <a:cubicBezTo>
                  <a:pt x="663344" y="271285"/>
                  <a:pt x="736300" y="192352"/>
                  <a:pt x="746568" y="174266"/>
                </a:cubicBezTo>
                <a:cubicBezTo>
                  <a:pt x="756837" y="156180"/>
                  <a:pt x="745495" y="161085"/>
                  <a:pt x="745495" y="161085"/>
                </a:cubicBezTo>
                <a:lnTo>
                  <a:pt x="739365" y="169361"/>
                </a:lnTo>
                <a:cubicBezTo>
                  <a:pt x="740744" y="165683"/>
                  <a:pt x="741510" y="162464"/>
                  <a:pt x="740591" y="160012"/>
                </a:cubicBezTo>
                <a:cubicBezTo>
                  <a:pt x="738599" y="154188"/>
                  <a:pt x="706566" y="206605"/>
                  <a:pt x="688173" y="230822"/>
                </a:cubicBezTo>
                <a:cubicBezTo>
                  <a:pt x="669781" y="255038"/>
                  <a:pt x="652922" y="269445"/>
                  <a:pt x="652922" y="269445"/>
                </a:cubicBezTo>
                <a:cubicBezTo>
                  <a:pt x="654914" y="253046"/>
                  <a:pt x="667329" y="213656"/>
                  <a:pt x="667329" y="213656"/>
                </a:cubicBezTo>
                <a:cubicBezTo>
                  <a:pt x="667329" y="213656"/>
                  <a:pt x="683729" y="188980"/>
                  <a:pt x="688939" y="182389"/>
                </a:cubicBezTo>
                <a:cubicBezTo>
                  <a:pt x="693997" y="175799"/>
                  <a:pt x="738139" y="83838"/>
                  <a:pt x="741358" y="72343"/>
                </a:cubicBezTo>
                <a:cubicBezTo>
                  <a:pt x="744422" y="60847"/>
                  <a:pt x="745495" y="42762"/>
                  <a:pt x="745495" y="42762"/>
                </a:cubicBezTo>
                <a:cubicBezTo>
                  <a:pt x="745495" y="42762"/>
                  <a:pt x="744729" y="44754"/>
                  <a:pt x="743503" y="47820"/>
                </a:cubicBezTo>
                <a:cubicBezTo>
                  <a:pt x="742431" y="41536"/>
                  <a:pt x="704573" y="127366"/>
                  <a:pt x="697063" y="144379"/>
                </a:cubicBezTo>
                <a:cubicBezTo>
                  <a:pt x="690626" y="158939"/>
                  <a:pt x="677598" y="168595"/>
                  <a:pt x="673307" y="171507"/>
                </a:cubicBezTo>
                <a:lnTo>
                  <a:pt x="681583" y="134723"/>
                </a:lnTo>
                <a:cubicBezTo>
                  <a:pt x="681583" y="134723"/>
                  <a:pt x="682196" y="115871"/>
                  <a:pt x="689400" y="97785"/>
                </a:cubicBezTo>
                <a:cubicBezTo>
                  <a:pt x="696297" y="80313"/>
                  <a:pt x="691546" y="50119"/>
                  <a:pt x="687560" y="68511"/>
                </a:cubicBezTo>
                <a:cubicBezTo>
                  <a:pt x="687560" y="68358"/>
                  <a:pt x="687560" y="67898"/>
                  <a:pt x="687560" y="67745"/>
                </a:cubicBezTo>
                <a:cubicBezTo>
                  <a:pt x="684648" y="61001"/>
                  <a:pt x="662271" y="171660"/>
                  <a:pt x="662271" y="171660"/>
                </a:cubicBezTo>
                <a:cubicBezTo>
                  <a:pt x="663344" y="174726"/>
                  <a:pt x="665183" y="172733"/>
                  <a:pt x="667329" y="167829"/>
                </a:cubicBezTo>
                <a:lnTo>
                  <a:pt x="661812" y="198022"/>
                </a:lnTo>
                <a:cubicBezTo>
                  <a:pt x="662271" y="184535"/>
                  <a:pt x="652309" y="148210"/>
                  <a:pt x="646485" y="141467"/>
                </a:cubicBezTo>
                <a:cubicBezTo>
                  <a:pt x="647097" y="133190"/>
                  <a:pt x="648477" y="115258"/>
                  <a:pt x="649243" y="101923"/>
                </a:cubicBezTo>
                <a:cubicBezTo>
                  <a:pt x="649703" y="95180"/>
                  <a:pt x="649549" y="90735"/>
                  <a:pt x="649243" y="87823"/>
                </a:cubicBezTo>
                <a:cubicBezTo>
                  <a:pt x="649856" y="83225"/>
                  <a:pt x="649856" y="80619"/>
                  <a:pt x="648017" y="82152"/>
                </a:cubicBezTo>
                <a:cubicBezTo>
                  <a:pt x="641733" y="88129"/>
                  <a:pt x="636982" y="122001"/>
                  <a:pt x="636982" y="122001"/>
                </a:cubicBezTo>
                <a:cubicBezTo>
                  <a:pt x="636982" y="122001"/>
                  <a:pt x="612612" y="84451"/>
                  <a:pt x="613225" y="96865"/>
                </a:cubicBezTo>
                <a:cubicBezTo>
                  <a:pt x="608014" y="93647"/>
                  <a:pt x="608014" y="98551"/>
                  <a:pt x="608014" y="98551"/>
                </a:cubicBezTo>
                <a:lnTo>
                  <a:pt x="634683" y="146218"/>
                </a:lnTo>
                <a:cubicBezTo>
                  <a:pt x="634683" y="146218"/>
                  <a:pt x="651083" y="193884"/>
                  <a:pt x="651083" y="213503"/>
                </a:cubicBezTo>
                <a:cubicBezTo>
                  <a:pt x="651083" y="225457"/>
                  <a:pt x="648477" y="244463"/>
                  <a:pt x="646331" y="257797"/>
                </a:cubicBezTo>
                <a:cubicBezTo>
                  <a:pt x="643419" y="232968"/>
                  <a:pt x="625334" y="187294"/>
                  <a:pt x="625334" y="187294"/>
                </a:cubicBezTo>
                <a:lnTo>
                  <a:pt x="620122" y="184075"/>
                </a:lnTo>
                <a:lnTo>
                  <a:pt x="638668" y="271131"/>
                </a:lnTo>
                <a:cubicBezTo>
                  <a:pt x="635602" y="262855"/>
                  <a:pt x="631004" y="343474"/>
                  <a:pt x="631004" y="343474"/>
                </a:cubicBezTo>
                <a:cubicBezTo>
                  <a:pt x="632231" y="344394"/>
                  <a:pt x="633303" y="344547"/>
                  <a:pt x="634376" y="344547"/>
                </a:cubicBezTo>
                <a:cubicBezTo>
                  <a:pt x="632537" y="349145"/>
                  <a:pt x="630391" y="352977"/>
                  <a:pt x="628705" y="355889"/>
                </a:cubicBezTo>
                <a:cubicBezTo>
                  <a:pt x="623648" y="347612"/>
                  <a:pt x="605561" y="316345"/>
                  <a:pt x="604795" y="298873"/>
                </a:cubicBezTo>
                <a:cubicBezTo>
                  <a:pt x="604795" y="298873"/>
                  <a:pt x="603110" y="295961"/>
                  <a:pt x="602190" y="297647"/>
                </a:cubicBezTo>
                <a:cubicBezTo>
                  <a:pt x="604336" y="275116"/>
                  <a:pt x="613225" y="254885"/>
                  <a:pt x="615064" y="244923"/>
                </a:cubicBezTo>
                <a:cubicBezTo>
                  <a:pt x="617057" y="233427"/>
                  <a:pt x="608934" y="241704"/>
                  <a:pt x="608934" y="241704"/>
                </a:cubicBezTo>
                <a:cubicBezTo>
                  <a:pt x="608934" y="241704"/>
                  <a:pt x="604795" y="242624"/>
                  <a:pt x="601883" y="248448"/>
                </a:cubicBezTo>
                <a:cubicBezTo>
                  <a:pt x="598971" y="254272"/>
                  <a:pt x="594066" y="276649"/>
                  <a:pt x="594066" y="276649"/>
                </a:cubicBezTo>
                <a:cubicBezTo>
                  <a:pt x="594066" y="276649"/>
                  <a:pt x="585331" y="232968"/>
                  <a:pt x="582419" y="244616"/>
                </a:cubicBezTo>
                <a:cubicBezTo>
                  <a:pt x="582419" y="244616"/>
                  <a:pt x="582419" y="244616"/>
                  <a:pt x="582419" y="244923"/>
                </a:cubicBezTo>
                <a:cubicBezTo>
                  <a:pt x="580426" y="242470"/>
                  <a:pt x="577973" y="243390"/>
                  <a:pt x="577973" y="243390"/>
                </a:cubicBezTo>
                <a:lnTo>
                  <a:pt x="589315" y="307456"/>
                </a:lnTo>
                <a:lnTo>
                  <a:pt x="614451" y="368610"/>
                </a:lnTo>
                <a:cubicBezTo>
                  <a:pt x="612153" y="376273"/>
                  <a:pt x="608780" y="399723"/>
                  <a:pt x="606634" y="411678"/>
                </a:cubicBezTo>
                <a:cubicBezTo>
                  <a:pt x="603722" y="427158"/>
                  <a:pt x="578434" y="530155"/>
                  <a:pt x="578434" y="543642"/>
                </a:cubicBezTo>
                <a:cubicBezTo>
                  <a:pt x="578434" y="555444"/>
                  <a:pt x="580579" y="553298"/>
                  <a:pt x="581192" y="552685"/>
                </a:cubicBezTo>
                <a:cubicBezTo>
                  <a:pt x="579813" y="561728"/>
                  <a:pt x="578740" y="569544"/>
                  <a:pt x="577973" y="575062"/>
                </a:cubicBezTo>
                <a:cubicBezTo>
                  <a:pt x="571996" y="555597"/>
                  <a:pt x="552224" y="520805"/>
                  <a:pt x="550232" y="514675"/>
                </a:cubicBezTo>
                <a:cubicBezTo>
                  <a:pt x="547473" y="506398"/>
                  <a:pt x="541342" y="443865"/>
                  <a:pt x="533219" y="433442"/>
                </a:cubicBezTo>
                <a:cubicBezTo>
                  <a:pt x="539503" y="424093"/>
                  <a:pt x="551918" y="409379"/>
                  <a:pt x="554217" y="404475"/>
                </a:cubicBezTo>
                <a:cubicBezTo>
                  <a:pt x="557283" y="397884"/>
                  <a:pt x="565559" y="360180"/>
                  <a:pt x="565559" y="360180"/>
                </a:cubicBezTo>
                <a:lnTo>
                  <a:pt x="564486" y="348685"/>
                </a:lnTo>
                <a:lnTo>
                  <a:pt x="564486" y="349145"/>
                </a:lnTo>
                <a:cubicBezTo>
                  <a:pt x="562187" y="344700"/>
                  <a:pt x="549925" y="381638"/>
                  <a:pt x="547320" y="390374"/>
                </a:cubicBezTo>
                <a:cubicBezTo>
                  <a:pt x="544868" y="398651"/>
                  <a:pt x="529081" y="413977"/>
                  <a:pt x="524330" y="418269"/>
                </a:cubicBezTo>
                <a:lnTo>
                  <a:pt x="523563" y="413058"/>
                </a:lnTo>
                <a:cubicBezTo>
                  <a:pt x="524176" y="409686"/>
                  <a:pt x="523870" y="404935"/>
                  <a:pt x="523870" y="404935"/>
                </a:cubicBezTo>
                <a:cubicBezTo>
                  <a:pt x="523870" y="404935"/>
                  <a:pt x="523870" y="271898"/>
                  <a:pt x="518966" y="251513"/>
                </a:cubicBezTo>
                <a:cubicBezTo>
                  <a:pt x="518659" y="250440"/>
                  <a:pt x="518505" y="249521"/>
                  <a:pt x="518199" y="248601"/>
                </a:cubicBezTo>
                <a:cubicBezTo>
                  <a:pt x="519732" y="241091"/>
                  <a:pt x="521112" y="236799"/>
                  <a:pt x="521112" y="236799"/>
                </a:cubicBezTo>
                <a:lnTo>
                  <a:pt x="540576" y="205533"/>
                </a:lnTo>
                <a:lnTo>
                  <a:pt x="566325" y="167829"/>
                </a:lnTo>
                <a:lnTo>
                  <a:pt x="589929" y="120162"/>
                </a:lnTo>
                <a:lnTo>
                  <a:pt x="589929" y="111886"/>
                </a:lnTo>
                <a:cubicBezTo>
                  <a:pt x="589929" y="111886"/>
                  <a:pt x="589163" y="113112"/>
                  <a:pt x="587936" y="115104"/>
                </a:cubicBezTo>
                <a:cubicBezTo>
                  <a:pt x="589163" y="108361"/>
                  <a:pt x="571690" y="120775"/>
                  <a:pt x="562493" y="144532"/>
                </a:cubicBezTo>
                <a:cubicBezTo>
                  <a:pt x="553604" y="167829"/>
                  <a:pt x="520651" y="209211"/>
                  <a:pt x="515593" y="215495"/>
                </a:cubicBezTo>
                <a:cubicBezTo>
                  <a:pt x="514520" y="192352"/>
                  <a:pt x="510995" y="112805"/>
                  <a:pt x="512834" y="98705"/>
                </a:cubicBezTo>
                <a:cubicBezTo>
                  <a:pt x="514827" y="82152"/>
                  <a:pt x="541649" y="42762"/>
                  <a:pt x="541649" y="42762"/>
                </a:cubicBezTo>
                <a:lnTo>
                  <a:pt x="540576" y="36171"/>
                </a:lnTo>
                <a:cubicBezTo>
                  <a:pt x="540576" y="36171"/>
                  <a:pt x="537205" y="35711"/>
                  <a:pt x="531380" y="44448"/>
                </a:cubicBezTo>
                <a:cubicBezTo>
                  <a:pt x="525556" y="53184"/>
                  <a:pt x="514827" y="70657"/>
                  <a:pt x="514827" y="70657"/>
                </a:cubicBezTo>
                <a:cubicBezTo>
                  <a:pt x="514827" y="70657"/>
                  <a:pt x="519578" y="-613"/>
                  <a:pt x="514827" y="8276"/>
                </a:cubicBezTo>
                <a:lnTo>
                  <a:pt x="512834" y="0"/>
                </a:lnTo>
                <a:lnTo>
                  <a:pt x="505631" y="55790"/>
                </a:lnTo>
                <a:lnTo>
                  <a:pt x="503639" y="128132"/>
                </a:lnTo>
                <a:lnTo>
                  <a:pt x="505478" y="209211"/>
                </a:lnTo>
                <a:cubicBezTo>
                  <a:pt x="499347" y="197409"/>
                  <a:pt x="478503" y="175799"/>
                  <a:pt x="477123" y="167675"/>
                </a:cubicBezTo>
                <a:cubicBezTo>
                  <a:pt x="475284" y="156947"/>
                  <a:pt x="475284" y="110353"/>
                  <a:pt x="469307" y="100697"/>
                </a:cubicBezTo>
                <a:cubicBezTo>
                  <a:pt x="468540" y="99471"/>
                  <a:pt x="468080" y="99471"/>
                  <a:pt x="467620" y="100391"/>
                </a:cubicBezTo>
                <a:cubicBezTo>
                  <a:pt x="466395" y="92881"/>
                  <a:pt x="464249" y="83071"/>
                  <a:pt x="463483" y="95333"/>
                </a:cubicBezTo>
                <a:cubicBezTo>
                  <a:pt x="462869" y="107441"/>
                  <a:pt x="465322" y="133650"/>
                  <a:pt x="467161" y="149590"/>
                </a:cubicBezTo>
                <a:cubicBezTo>
                  <a:pt x="466854" y="148977"/>
                  <a:pt x="466548" y="148364"/>
                  <a:pt x="466241" y="147751"/>
                </a:cubicBezTo>
                <a:cubicBezTo>
                  <a:pt x="465628" y="138554"/>
                  <a:pt x="437580" y="83225"/>
                  <a:pt x="434361" y="75561"/>
                </a:cubicBezTo>
                <a:cubicBezTo>
                  <a:pt x="430530" y="66825"/>
                  <a:pt x="425625" y="29887"/>
                  <a:pt x="416888" y="19312"/>
                </a:cubicBezTo>
                <a:cubicBezTo>
                  <a:pt x="414743" y="16706"/>
                  <a:pt x="414283" y="17932"/>
                  <a:pt x="414896" y="21458"/>
                </a:cubicBezTo>
                <a:cubicBezTo>
                  <a:pt x="413517" y="17626"/>
                  <a:pt x="412291" y="14714"/>
                  <a:pt x="411218" y="13334"/>
                </a:cubicBezTo>
                <a:cubicBezTo>
                  <a:pt x="406160" y="6591"/>
                  <a:pt x="418422" y="51805"/>
                  <a:pt x="422866" y="68204"/>
                </a:cubicBezTo>
                <a:lnTo>
                  <a:pt x="422407" y="67438"/>
                </a:lnTo>
                <a:lnTo>
                  <a:pt x="416276" y="69124"/>
                </a:lnTo>
                <a:lnTo>
                  <a:pt x="451221" y="129971"/>
                </a:lnTo>
                <a:lnTo>
                  <a:pt x="470686" y="177638"/>
                </a:lnTo>
                <a:lnTo>
                  <a:pt x="501493" y="240018"/>
                </a:lnTo>
                <a:lnTo>
                  <a:pt x="504558" y="292589"/>
                </a:lnTo>
                <a:lnTo>
                  <a:pt x="504558" y="343167"/>
                </a:lnTo>
                <a:cubicBezTo>
                  <a:pt x="495362" y="334584"/>
                  <a:pt x="443404" y="285232"/>
                  <a:pt x="438193" y="254272"/>
                </a:cubicBezTo>
                <a:cubicBezTo>
                  <a:pt x="432829" y="222699"/>
                  <a:pt x="423939" y="201088"/>
                  <a:pt x="422866" y="215495"/>
                </a:cubicBezTo>
                <a:cubicBezTo>
                  <a:pt x="420720" y="210284"/>
                  <a:pt x="417349" y="208751"/>
                  <a:pt x="417349" y="208751"/>
                </a:cubicBezTo>
                <a:lnTo>
                  <a:pt x="424859" y="247681"/>
                </a:lnTo>
                <a:lnTo>
                  <a:pt x="421487" y="249827"/>
                </a:lnTo>
                <a:cubicBezTo>
                  <a:pt x="421487" y="249827"/>
                  <a:pt x="421487" y="249980"/>
                  <a:pt x="421487" y="250134"/>
                </a:cubicBezTo>
                <a:cubicBezTo>
                  <a:pt x="410605" y="237566"/>
                  <a:pt x="385776" y="214575"/>
                  <a:pt x="387461" y="226837"/>
                </a:cubicBezTo>
                <a:cubicBezTo>
                  <a:pt x="387461" y="226837"/>
                  <a:pt x="386388" y="235113"/>
                  <a:pt x="390527" y="238332"/>
                </a:cubicBezTo>
                <a:cubicBezTo>
                  <a:pt x="394512" y="241551"/>
                  <a:pt x="429151" y="270825"/>
                  <a:pt x="431449" y="272664"/>
                </a:cubicBezTo>
                <a:cubicBezTo>
                  <a:pt x="437580" y="285079"/>
                  <a:pt x="445550" y="299026"/>
                  <a:pt x="453213" y="305770"/>
                </a:cubicBezTo>
                <a:cubicBezTo>
                  <a:pt x="468693" y="318951"/>
                  <a:pt x="508697" y="378113"/>
                  <a:pt x="508697" y="378113"/>
                </a:cubicBezTo>
                <a:lnTo>
                  <a:pt x="516973" y="456892"/>
                </a:lnTo>
                <a:lnTo>
                  <a:pt x="536744" y="525710"/>
                </a:lnTo>
                <a:lnTo>
                  <a:pt x="508237" y="489998"/>
                </a:lnTo>
                <a:lnTo>
                  <a:pt x="450148" y="405548"/>
                </a:lnTo>
                <a:cubicBezTo>
                  <a:pt x="450148" y="405548"/>
                  <a:pt x="430376" y="387922"/>
                  <a:pt x="431909" y="397578"/>
                </a:cubicBezTo>
                <a:cubicBezTo>
                  <a:pt x="431296" y="394359"/>
                  <a:pt x="430530" y="389761"/>
                  <a:pt x="429610" y="384397"/>
                </a:cubicBezTo>
                <a:cubicBezTo>
                  <a:pt x="431449" y="372748"/>
                  <a:pt x="420720" y="300559"/>
                  <a:pt x="414283" y="312207"/>
                </a:cubicBezTo>
                <a:cubicBezTo>
                  <a:pt x="410298" y="304544"/>
                  <a:pt x="417961" y="358341"/>
                  <a:pt x="421640" y="383477"/>
                </a:cubicBezTo>
                <a:cubicBezTo>
                  <a:pt x="413824" y="367231"/>
                  <a:pt x="374434" y="320024"/>
                  <a:pt x="374434" y="320024"/>
                </a:cubicBezTo>
                <a:cubicBezTo>
                  <a:pt x="374434" y="320024"/>
                  <a:pt x="351444" y="285998"/>
                  <a:pt x="348071" y="272817"/>
                </a:cubicBezTo>
                <a:cubicBezTo>
                  <a:pt x="344853" y="259636"/>
                  <a:pt x="331671" y="203693"/>
                  <a:pt x="326767" y="200475"/>
                </a:cubicBezTo>
                <a:cubicBezTo>
                  <a:pt x="323702" y="192198"/>
                  <a:pt x="322629" y="197256"/>
                  <a:pt x="322629" y="197256"/>
                </a:cubicBezTo>
                <a:lnTo>
                  <a:pt x="333971" y="265460"/>
                </a:lnTo>
                <a:cubicBezTo>
                  <a:pt x="330752" y="253046"/>
                  <a:pt x="307456" y="213503"/>
                  <a:pt x="303164" y="196337"/>
                </a:cubicBezTo>
                <a:cubicBezTo>
                  <a:pt x="297646" y="174419"/>
                  <a:pt x="290903" y="164457"/>
                  <a:pt x="290903" y="164457"/>
                </a:cubicBezTo>
                <a:cubicBezTo>
                  <a:pt x="290903" y="164917"/>
                  <a:pt x="290903" y="165530"/>
                  <a:pt x="290903" y="166143"/>
                </a:cubicBezTo>
                <a:cubicBezTo>
                  <a:pt x="290903" y="164917"/>
                  <a:pt x="290903" y="164457"/>
                  <a:pt x="290903" y="164457"/>
                </a:cubicBezTo>
                <a:cubicBezTo>
                  <a:pt x="284618" y="164457"/>
                  <a:pt x="288910" y="185148"/>
                  <a:pt x="293049" y="201088"/>
                </a:cubicBezTo>
                <a:cubicBezTo>
                  <a:pt x="287378" y="195417"/>
                  <a:pt x="272817" y="186987"/>
                  <a:pt x="268066" y="183155"/>
                </a:cubicBezTo>
                <a:cubicBezTo>
                  <a:pt x="261475" y="177638"/>
                  <a:pt x="260096" y="184228"/>
                  <a:pt x="260096" y="184228"/>
                </a:cubicBezTo>
                <a:lnTo>
                  <a:pt x="260096" y="190819"/>
                </a:lnTo>
                <a:lnTo>
                  <a:pt x="293968" y="215648"/>
                </a:lnTo>
                <a:lnTo>
                  <a:pt x="350524" y="309142"/>
                </a:lnTo>
                <a:lnTo>
                  <a:pt x="367383" y="332285"/>
                </a:lnTo>
                <a:cubicBezTo>
                  <a:pt x="354508" y="323702"/>
                  <a:pt x="333664" y="314506"/>
                  <a:pt x="329986" y="315732"/>
                </a:cubicBezTo>
                <a:cubicBezTo>
                  <a:pt x="329220" y="316039"/>
                  <a:pt x="329373" y="316652"/>
                  <a:pt x="330446" y="317725"/>
                </a:cubicBezTo>
                <a:cubicBezTo>
                  <a:pt x="331059" y="320330"/>
                  <a:pt x="332285" y="324929"/>
                  <a:pt x="335197" y="327228"/>
                </a:cubicBezTo>
                <a:cubicBezTo>
                  <a:pt x="338415" y="329833"/>
                  <a:pt x="371522" y="348379"/>
                  <a:pt x="384396" y="355582"/>
                </a:cubicBezTo>
                <a:lnTo>
                  <a:pt x="408000" y="388075"/>
                </a:lnTo>
                <a:lnTo>
                  <a:pt x="424093" y="404015"/>
                </a:lnTo>
                <a:cubicBezTo>
                  <a:pt x="412904" y="400950"/>
                  <a:pt x="371981" y="389761"/>
                  <a:pt x="356808" y="385010"/>
                </a:cubicBezTo>
                <a:cubicBezTo>
                  <a:pt x="356808" y="385010"/>
                  <a:pt x="310981" y="340102"/>
                  <a:pt x="318797" y="356348"/>
                </a:cubicBezTo>
                <a:lnTo>
                  <a:pt x="313739" y="351750"/>
                </a:lnTo>
                <a:cubicBezTo>
                  <a:pt x="313739" y="351750"/>
                  <a:pt x="317878" y="362479"/>
                  <a:pt x="336423" y="381944"/>
                </a:cubicBezTo>
                <a:cubicBezTo>
                  <a:pt x="329832" y="380412"/>
                  <a:pt x="320637" y="380718"/>
                  <a:pt x="320637" y="380718"/>
                </a:cubicBezTo>
                <a:cubicBezTo>
                  <a:pt x="320637" y="380718"/>
                  <a:pt x="282320" y="393899"/>
                  <a:pt x="271284" y="397118"/>
                </a:cubicBezTo>
                <a:cubicBezTo>
                  <a:pt x="263774" y="399417"/>
                  <a:pt x="265460" y="402022"/>
                  <a:pt x="267300" y="403555"/>
                </a:cubicBezTo>
                <a:cubicBezTo>
                  <a:pt x="266073" y="403862"/>
                  <a:pt x="265460" y="404015"/>
                  <a:pt x="265460" y="404015"/>
                </a:cubicBezTo>
                <a:cubicBezTo>
                  <a:pt x="265460" y="404015"/>
                  <a:pt x="271131" y="407540"/>
                  <a:pt x="278947" y="405854"/>
                </a:cubicBezTo>
                <a:cubicBezTo>
                  <a:pt x="286764" y="404168"/>
                  <a:pt x="329986" y="394052"/>
                  <a:pt x="329986" y="394052"/>
                </a:cubicBezTo>
                <a:lnTo>
                  <a:pt x="361405" y="397731"/>
                </a:lnTo>
                <a:lnTo>
                  <a:pt x="380717" y="403708"/>
                </a:lnTo>
                <a:cubicBezTo>
                  <a:pt x="378419" y="404781"/>
                  <a:pt x="298566" y="441259"/>
                  <a:pt x="321403" y="435435"/>
                </a:cubicBezTo>
                <a:cubicBezTo>
                  <a:pt x="319870" y="436814"/>
                  <a:pt x="319103" y="437887"/>
                  <a:pt x="320023" y="438500"/>
                </a:cubicBezTo>
                <a:cubicBezTo>
                  <a:pt x="322322" y="439880"/>
                  <a:pt x="332132" y="437581"/>
                  <a:pt x="337649" y="433749"/>
                </a:cubicBezTo>
                <a:lnTo>
                  <a:pt x="381330" y="416123"/>
                </a:lnTo>
                <a:cubicBezTo>
                  <a:pt x="391600" y="413824"/>
                  <a:pt x="396044" y="411219"/>
                  <a:pt x="397883" y="409073"/>
                </a:cubicBezTo>
                <a:lnTo>
                  <a:pt x="443098" y="423020"/>
                </a:lnTo>
                <a:lnTo>
                  <a:pt x="489231" y="493523"/>
                </a:lnTo>
                <a:cubicBezTo>
                  <a:pt x="480188" y="488466"/>
                  <a:pt x="462103" y="485094"/>
                  <a:pt x="457658" y="485860"/>
                </a:cubicBezTo>
                <a:cubicBezTo>
                  <a:pt x="456432" y="486013"/>
                  <a:pt x="456892" y="486626"/>
                  <a:pt x="458424" y="487546"/>
                </a:cubicBezTo>
                <a:lnTo>
                  <a:pt x="454133" y="489845"/>
                </a:lnTo>
                <a:lnTo>
                  <a:pt x="495209" y="509617"/>
                </a:lnTo>
                <a:lnTo>
                  <a:pt x="534292" y="560502"/>
                </a:lnTo>
                <a:lnTo>
                  <a:pt x="578434" y="636063"/>
                </a:lnTo>
                <a:lnTo>
                  <a:pt x="579200" y="672081"/>
                </a:lnTo>
                <a:cubicBezTo>
                  <a:pt x="573376" y="660279"/>
                  <a:pt x="563413" y="646025"/>
                  <a:pt x="559581" y="640508"/>
                </a:cubicBezTo>
                <a:cubicBezTo>
                  <a:pt x="559429" y="640201"/>
                  <a:pt x="559275" y="640201"/>
                  <a:pt x="558968" y="639895"/>
                </a:cubicBezTo>
                <a:cubicBezTo>
                  <a:pt x="561114" y="633917"/>
                  <a:pt x="562647" y="629472"/>
                  <a:pt x="562647" y="629472"/>
                </a:cubicBezTo>
                <a:lnTo>
                  <a:pt x="561114" y="617977"/>
                </a:lnTo>
                <a:lnTo>
                  <a:pt x="553144" y="636216"/>
                </a:lnTo>
                <a:cubicBezTo>
                  <a:pt x="553144" y="636216"/>
                  <a:pt x="553144" y="634837"/>
                  <a:pt x="553144" y="633917"/>
                </a:cubicBezTo>
                <a:lnTo>
                  <a:pt x="534446" y="607555"/>
                </a:lnTo>
                <a:cubicBezTo>
                  <a:pt x="534446" y="607555"/>
                  <a:pt x="518046" y="552992"/>
                  <a:pt x="514980" y="556823"/>
                </a:cubicBezTo>
                <a:cubicBezTo>
                  <a:pt x="511149" y="547780"/>
                  <a:pt x="507624" y="549160"/>
                  <a:pt x="507624" y="549160"/>
                </a:cubicBezTo>
                <a:lnTo>
                  <a:pt x="516513" y="591615"/>
                </a:lnTo>
                <a:cubicBezTo>
                  <a:pt x="510383" y="580580"/>
                  <a:pt x="461030" y="538431"/>
                  <a:pt x="457812" y="529848"/>
                </a:cubicBezTo>
                <a:cubicBezTo>
                  <a:pt x="454593" y="521112"/>
                  <a:pt x="442485" y="495823"/>
                  <a:pt x="440032" y="495056"/>
                </a:cubicBezTo>
                <a:lnTo>
                  <a:pt x="433902" y="493370"/>
                </a:lnTo>
                <a:lnTo>
                  <a:pt x="452447" y="536132"/>
                </a:lnTo>
                <a:lnTo>
                  <a:pt x="468847" y="554218"/>
                </a:lnTo>
                <a:cubicBezTo>
                  <a:pt x="461490" y="550386"/>
                  <a:pt x="446929" y="546708"/>
                  <a:pt x="442637" y="547474"/>
                </a:cubicBezTo>
                <a:cubicBezTo>
                  <a:pt x="440798" y="547780"/>
                  <a:pt x="442485" y="549007"/>
                  <a:pt x="445856" y="550386"/>
                </a:cubicBezTo>
                <a:cubicBezTo>
                  <a:pt x="444324" y="550539"/>
                  <a:pt x="443558" y="551152"/>
                  <a:pt x="444171" y="552532"/>
                </a:cubicBezTo>
                <a:cubicBezTo>
                  <a:pt x="446776" y="558049"/>
                  <a:pt x="469613" y="562341"/>
                  <a:pt x="477430" y="563567"/>
                </a:cubicBezTo>
                <a:lnTo>
                  <a:pt x="504712" y="593608"/>
                </a:lnTo>
                <a:lnTo>
                  <a:pt x="536591" y="639588"/>
                </a:lnTo>
                <a:cubicBezTo>
                  <a:pt x="536591" y="639588"/>
                  <a:pt x="540270" y="645719"/>
                  <a:pt x="545481" y="654455"/>
                </a:cubicBezTo>
                <a:lnTo>
                  <a:pt x="545174" y="655221"/>
                </a:lnTo>
                <a:cubicBezTo>
                  <a:pt x="544102" y="654608"/>
                  <a:pt x="539044" y="658287"/>
                  <a:pt x="539044" y="658287"/>
                </a:cubicBezTo>
                <a:lnTo>
                  <a:pt x="506091" y="682350"/>
                </a:lnTo>
                <a:cubicBezTo>
                  <a:pt x="505631" y="683270"/>
                  <a:pt x="505478" y="683883"/>
                  <a:pt x="505171" y="684649"/>
                </a:cubicBezTo>
                <a:cubicBezTo>
                  <a:pt x="503332" y="671315"/>
                  <a:pt x="495209" y="649704"/>
                  <a:pt x="493063" y="641887"/>
                </a:cubicBezTo>
                <a:cubicBezTo>
                  <a:pt x="489844" y="629779"/>
                  <a:pt x="398803" y="564027"/>
                  <a:pt x="390067" y="557436"/>
                </a:cubicBezTo>
                <a:cubicBezTo>
                  <a:pt x="381330" y="550846"/>
                  <a:pt x="366003" y="534446"/>
                  <a:pt x="361559" y="534446"/>
                </a:cubicBezTo>
                <a:cubicBezTo>
                  <a:pt x="361100" y="534446"/>
                  <a:pt x="361100" y="534906"/>
                  <a:pt x="361100" y="535366"/>
                </a:cubicBezTo>
                <a:cubicBezTo>
                  <a:pt x="360486" y="533527"/>
                  <a:pt x="359720" y="531381"/>
                  <a:pt x="358800" y="529082"/>
                </a:cubicBezTo>
                <a:cubicBezTo>
                  <a:pt x="363245" y="522031"/>
                  <a:pt x="349604" y="482488"/>
                  <a:pt x="342861" y="478503"/>
                </a:cubicBezTo>
                <a:cubicBezTo>
                  <a:pt x="340868" y="477430"/>
                  <a:pt x="340868" y="480342"/>
                  <a:pt x="341788" y="485247"/>
                </a:cubicBezTo>
                <a:cubicBezTo>
                  <a:pt x="338415" y="480189"/>
                  <a:pt x="333358" y="478656"/>
                  <a:pt x="333358" y="478656"/>
                </a:cubicBezTo>
                <a:lnTo>
                  <a:pt x="345006" y="517587"/>
                </a:lnTo>
                <a:lnTo>
                  <a:pt x="340254" y="519579"/>
                </a:lnTo>
                <a:cubicBezTo>
                  <a:pt x="324315" y="509310"/>
                  <a:pt x="296880" y="495516"/>
                  <a:pt x="290442" y="498428"/>
                </a:cubicBezTo>
                <a:lnTo>
                  <a:pt x="287224" y="496742"/>
                </a:lnTo>
                <a:cubicBezTo>
                  <a:pt x="287224" y="496742"/>
                  <a:pt x="285691" y="505019"/>
                  <a:pt x="291976" y="508237"/>
                </a:cubicBezTo>
                <a:cubicBezTo>
                  <a:pt x="298106" y="511456"/>
                  <a:pt x="352056" y="540730"/>
                  <a:pt x="355429" y="542569"/>
                </a:cubicBezTo>
                <a:cubicBezTo>
                  <a:pt x="364778" y="554984"/>
                  <a:pt x="377193" y="568931"/>
                  <a:pt x="389300" y="575675"/>
                </a:cubicBezTo>
                <a:cubicBezTo>
                  <a:pt x="413210" y="588856"/>
                  <a:pt x="475437" y="647865"/>
                  <a:pt x="475437" y="647865"/>
                </a:cubicBezTo>
                <a:lnTo>
                  <a:pt x="488159" y="726798"/>
                </a:lnTo>
                <a:lnTo>
                  <a:pt x="519732" y="797454"/>
                </a:lnTo>
                <a:cubicBezTo>
                  <a:pt x="512068" y="790404"/>
                  <a:pt x="502259" y="782741"/>
                  <a:pt x="499807" y="781208"/>
                </a:cubicBezTo>
                <a:cubicBezTo>
                  <a:pt x="494290" y="777836"/>
                  <a:pt x="457045" y="742891"/>
                  <a:pt x="457045" y="742891"/>
                </a:cubicBezTo>
                <a:cubicBezTo>
                  <a:pt x="457045" y="742891"/>
                  <a:pt x="408766" y="697983"/>
                  <a:pt x="401102" y="689247"/>
                </a:cubicBezTo>
                <a:cubicBezTo>
                  <a:pt x="394359" y="681584"/>
                  <a:pt x="365851" y="668096"/>
                  <a:pt x="355122" y="663958"/>
                </a:cubicBezTo>
                <a:cubicBezTo>
                  <a:pt x="354049" y="659666"/>
                  <a:pt x="352517" y="653995"/>
                  <a:pt x="350677" y="647711"/>
                </a:cubicBezTo>
                <a:cubicBezTo>
                  <a:pt x="348378" y="626867"/>
                  <a:pt x="336730" y="576442"/>
                  <a:pt x="328759" y="582266"/>
                </a:cubicBezTo>
                <a:cubicBezTo>
                  <a:pt x="322629" y="574602"/>
                  <a:pt x="334430" y="628553"/>
                  <a:pt x="340254" y="653536"/>
                </a:cubicBezTo>
                <a:cubicBezTo>
                  <a:pt x="328453" y="637442"/>
                  <a:pt x="287224" y="608015"/>
                  <a:pt x="287224" y="608015"/>
                </a:cubicBezTo>
                <a:cubicBezTo>
                  <a:pt x="287224" y="608015"/>
                  <a:pt x="232354" y="564180"/>
                  <a:pt x="224691" y="555444"/>
                </a:cubicBezTo>
                <a:cubicBezTo>
                  <a:pt x="219479" y="549466"/>
                  <a:pt x="217793" y="550079"/>
                  <a:pt x="217334" y="551152"/>
                </a:cubicBezTo>
                <a:cubicBezTo>
                  <a:pt x="216567" y="548700"/>
                  <a:pt x="215647" y="545941"/>
                  <a:pt x="214728" y="542723"/>
                </a:cubicBezTo>
                <a:cubicBezTo>
                  <a:pt x="220859" y="539351"/>
                  <a:pt x="198022" y="470840"/>
                  <a:pt x="192964" y="467774"/>
                </a:cubicBezTo>
                <a:cubicBezTo>
                  <a:pt x="192505" y="467468"/>
                  <a:pt x="192351" y="468081"/>
                  <a:pt x="192351" y="469001"/>
                </a:cubicBezTo>
                <a:cubicBezTo>
                  <a:pt x="188366" y="463330"/>
                  <a:pt x="186986" y="467315"/>
                  <a:pt x="186986" y="467315"/>
                </a:cubicBezTo>
                <a:lnTo>
                  <a:pt x="204613" y="535979"/>
                </a:lnTo>
                <a:cubicBezTo>
                  <a:pt x="197869" y="522644"/>
                  <a:pt x="169974" y="496282"/>
                  <a:pt x="169974" y="496282"/>
                </a:cubicBezTo>
                <a:cubicBezTo>
                  <a:pt x="169974" y="496282"/>
                  <a:pt x="140240" y="419802"/>
                  <a:pt x="137481" y="434515"/>
                </a:cubicBezTo>
                <a:cubicBezTo>
                  <a:pt x="137481" y="434515"/>
                  <a:pt x="154647" y="483561"/>
                  <a:pt x="165069" y="499348"/>
                </a:cubicBezTo>
                <a:lnTo>
                  <a:pt x="163230" y="497508"/>
                </a:lnTo>
                <a:cubicBezTo>
                  <a:pt x="136101" y="442332"/>
                  <a:pt x="137481" y="434515"/>
                  <a:pt x="137481" y="434515"/>
                </a:cubicBezTo>
                <a:cubicBezTo>
                  <a:pt x="127518" y="434515"/>
                  <a:pt x="134415" y="455820"/>
                  <a:pt x="141006" y="471759"/>
                </a:cubicBezTo>
                <a:cubicBezTo>
                  <a:pt x="130891" y="464403"/>
                  <a:pt x="94720" y="453061"/>
                  <a:pt x="89661" y="454287"/>
                </a:cubicBezTo>
                <a:lnTo>
                  <a:pt x="89661" y="460877"/>
                </a:lnTo>
                <a:lnTo>
                  <a:pt x="142232" y="485707"/>
                </a:lnTo>
                <a:lnTo>
                  <a:pt x="179630" y="525557"/>
                </a:lnTo>
                <a:cubicBezTo>
                  <a:pt x="166755" y="523258"/>
                  <a:pt x="107900" y="514215"/>
                  <a:pt x="99777" y="516207"/>
                </a:cubicBezTo>
                <a:cubicBezTo>
                  <a:pt x="99777" y="516207"/>
                  <a:pt x="81538" y="524790"/>
                  <a:pt x="192964" y="539964"/>
                </a:cubicBezTo>
                <a:lnTo>
                  <a:pt x="229902" y="579354"/>
                </a:lnTo>
                <a:lnTo>
                  <a:pt x="261168" y="606942"/>
                </a:lnTo>
                <a:cubicBezTo>
                  <a:pt x="252432" y="602650"/>
                  <a:pt x="242317" y="598512"/>
                  <a:pt x="237718" y="597439"/>
                </a:cubicBezTo>
                <a:cubicBezTo>
                  <a:pt x="227910" y="595294"/>
                  <a:pt x="203693" y="584258"/>
                  <a:pt x="197869" y="585944"/>
                </a:cubicBezTo>
                <a:cubicBezTo>
                  <a:pt x="197408" y="585944"/>
                  <a:pt x="197562" y="586404"/>
                  <a:pt x="198022" y="586711"/>
                </a:cubicBezTo>
                <a:cubicBezTo>
                  <a:pt x="198481" y="588550"/>
                  <a:pt x="200474" y="594681"/>
                  <a:pt x="205839" y="597439"/>
                </a:cubicBezTo>
                <a:cubicBezTo>
                  <a:pt x="210896" y="600045"/>
                  <a:pt x="262241" y="618590"/>
                  <a:pt x="282320" y="625794"/>
                </a:cubicBezTo>
                <a:lnTo>
                  <a:pt x="319103" y="658287"/>
                </a:lnTo>
                <a:lnTo>
                  <a:pt x="359260" y="683883"/>
                </a:lnTo>
                <a:cubicBezTo>
                  <a:pt x="350983" y="682043"/>
                  <a:pt x="340715" y="680970"/>
                  <a:pt x="340715" y="680970"/>
                </a:cubicBezTo>
                <a:cubicBezTo>
                  <a:pt x="340715" y="680970"/>
                  <a:pt x="300098" y="675453"/>
                  <a:pt x="289217" y="674380"/>
                </a:cubicBezTo>
                <a:cubicBezTo>
                  <a:pt x="278181" y="673307"/>
                  <a:pt x="236646" y="651390"/>
                  <a:pt x="236646" y="651390"/>
                </a:cubicBezTo>
                <a:cubicBezTo>
                  <a:pt x="236646" y="651390"/>
                  <a:pt x="226837" y="645872"/>
                  <a:pt x="221319" y="646945"/>
                </a:cubicBezTo>
                <a:cubicBezTo>
                  <a:pt x="220552" y="646945"/>
                  <a:pt x="220859" y="647711"/>
                  <a:pt x="221932" y="648631"/>
                </a:cubicBezTo>
                <a:cubicBezTo>
                  <a:pt x="219173" y="649244"/>
                  <a:pt x="216567" y="650470"/>
                  <a:pt x="221319" y="652463"/>
                </a:cubicBezTo>
                <a:cubicBezTo>
                  <a:pt x="228983" y="655834"/>
                  <a:pt x="279407" y="686488"/>
                  <a:pt x="279407" y="686488"/>
                </a:cubicBezTo>
                <a:lnTo>
                  <a:pt x="379798" y="699209"/>
                </a:lnTo>
                <a:lnTo>
                  <a:pt x="445550" y="764042"/>
                </a:lnTo>
                <a:cubicBezTo>
                  <a:pt x="411984" y="750094"/>
                  <a:pt x="395585" y="756532"/>
                  <a:pt x="395585" y="756532"/>
                </a:cubicBezTo>
                <a:lnTo>
                  <a:pt x="398650" y="757451"/>
                </a:lnTo>
                <a:lnTo>
                  <a:pt x="390834" y="760057"/>
                </a:lnTo>
                <a:lnTo>
                  <a:pt x="454593" y="779828"/>
                </a:lnTo>
                <a:lnTo>
                  <a:pt x="515134" y="830713"/>
                </a:lnTo>
                <a:lnTo>
                  <a:pt x="583644" y="906275"/>
                </a:lnTo>
                <a:lnTo>
                  <a:pt x="585177" y="956087"/>
                </a:lnTo>
                <a:cubicBezTo>
                  <a:pt x="581959" y="943212"/>
                  <a:pt x="556056" y="919916"/>
                  <a:pt x="556056" y="919916"/>
                </a:cubicBezTo>
                <a:cubicBezTo>
                  <a:pt x="548546" y="913172"/>
                  <a:pt x="535825" y="902596"/>
                  <a:pt x="527855" y="896312"/>
                </a:cubicBezTo>
                <a:lnTo>
                  <a:pt x="522951" y="892481"/>
                </a:lnTo>
                <a:cubicBezTo>
                  <a:pt x="514980" y="886350"/>
                  <a:pt x="505785" y="873322"/>
                  <a:pt x="502412" y="863819"/>
                </a:cubicBezTo>
                <a:cubicBezTo>
                  <a:pt x="502412" y="863819"/>
                  <a:pt x="489691" y="826422"/>
                  <a:pt x="484173" y="822130"/>
                </a:cubicBezTo>
                <a:cubicBezTo>
                  <a:pt x="483254" y="821364"/>
                  <a:pt x="482947" y="822130"/>
                  <a:pt x="483100" y="824276"/>
                </a:cubicBezTo>
                <a:cubicBezTo>
                  <a:pt x="478043" y="818145"/>
                  <a:pt x="473598" y="819218"/>
                  <a:pt x="473598" y="819218"/>
                </a:cubicBezTo>
                <a:lnTo>
                  <a:pt x="488465" y="865505"/>
                </a:lnTo>
                <a:cubicBezTo>
                  <a:pt x="480954" y="859988"/>
                  <a:pt x="471912" y="853550"/>
                  <a:pt x="465628" y="849259"/>
                </a:cubicBezTo>
                <a:lnTo>
                  <a:pt x="410605" y="811861"/>
                </a:lnTo>
                <a:cubicBezTo>
                  <a:pt x="402175" y="806191"/>
                  <a:pt x="392366" y="793776"/>
                  <a:pt x="388534" y="784426"/>
                </a:cubicBezTo>
                <a:cubicBezTo>
                  <a:pt x="388534" y="784426"/>
                  <a:pt x="386695" y="779522"/>
                  <a:pt x="379032" y="770786"/>
                </a:cubicBezTo>
                <a:lnTo>
                  <a:pt x="371368" y="762049"/>
                </a:lnTo>
                <a:cubicBezTo>
                  <a:pt x="370142" y="765115"/>
                  <a:pt x="373667" y="774464"/>
                  <a:pt x="379185" y="783047"/>
                </a:cubicBezTo>
                <a:lnTo>
                  <a:pt x="383323" y="789484"/>
                </a:lnTo>
                <a:cubicBezTo>
                  <a:pt x="387615" y="796075"/>
                  <a:pt x="395432" y="804658"/>
                  <a:pt x="402635" y="810942"/>
                </a:cubicBezTo>
                <a:lnTo>
                  <a:pt x="395585" y="806191"/>
                </a:lnTo>
                <a:cubicBezTo>
                  <a:pt x="382863" y="794695"/>
                  <a:pt x="368456" y="765115"/>
                  <a:pt x="368456" y="765115"/>
                </a:cubicBezTo>
                <a:lnTo>
                  <a:pt x="358954" y="763429"/>
                </a:lnTo>
                <a:lnTo>
                  <a:pt x="387615" y="806191"/>
                </a:lnTo>
                <a:lnTo>
                  <a:pt x="408000" y="820598"/>
                </a:lnTo>
                <a:cubicBezTo>
                  <a:pt x="400336" y="819372"/>
                  <a:pt x="388381" y="819525"/>
                  <a:pt x="381790" y="820598"/>
                </a:cubicBezTo>
                <a:cubicBezTo>
                  <a:pt x="376579" y="820291"/>
                  <a:pt x="373361" y="820904"/>
                  <a:pt x="374893" y="822744"/>
                </a:cubicBezTo>
                <a:cubicBezTo>
                  <a:pt x="378878" y="828108"/>
                  <a:pt x="414283" y="832399"/>
                  <a:pt x="426544" y="833779"/>
                </a:cubicBezTo>
                <a:lnTo>
                  <a:pt x="469000" y="863819"/>
                </a:lnTo>
                <a:lnTo>
                  <a:pt x="518505" y="909800"/>
                </a:lnTo>
                <a:cubicBezTo>
                  <a:pt x="518505" y="909800"/>
                  <a:pt x="580732" y="975552"/>
                  <a:pt x="585483" y="987047"/>
                </a:cubicBezTo>
                <a:cubicBezTo>
                  <a:pt x="590235" y="998542"/>
                  <a:pt x="587170" y="1075789"/>
                  <a:pt x="587170" y="1075789"/>
                </a:cubicBezTo>
                <a:cubicBezTo>
                  <a:pt x="587170" y="1077475"/>
                  <a:pt x="586710" y="1078548"/>
                  <a:pt x="586097" y="1079314"/>
                </a:cubicBezTo>
                <a:cubicBezTo>
                  <a:pt x="585331" y="1077935"/>
                  <a:pt x="584410" y="1076862"/>
                  <a:pt x="584410" y="1076862"/>
                </a:cubicBezTo>
                <a:lnTo>
                  <a:pt x="527395" y="995783"/>
                </a:lnTo>
                <a:cubicBezTo>
                  <a:pt x="527395" y="995783"/>
                  <a:pt x="483561" y="893860"/>
                  <a:pt x="485707" y="911486"/>
                </a:cubicBezTo>
                <a:cubicBezTo>
                  <a:pt x="482488" y="905968"/>
                  <a:pt x="478043" y="909340"/>
                  <a:pt x="478043" y="909340"/>
                </a:cubicBezTo>
                <a:lnTo>
                  <a:pt x="502566" y="972640"/>
                </a:lnTo>
                <a:cubicBezTo>
                  <a:pt x="501033" y="969728"/>
                  <a:pt x="497202" y="966509"/>
                  <a:pt x="491224" y="958692"/>
                </a:cubicBezTo>
                <a:cubicBezTo>
                  <a:pt x="488159" y="954554"/>
                  <a:pt x="472832" y="937082"/>
                  <a:pt x="453980" y="916237"/>
                </a:cubicBezTo>
                <a:lnTo>
                  <a:pt x="451834" y="913478"/>
                </a:lnTo>
                <a:lnTo>
                  <a:pt x="449995" y="911792"/>
                </a:lnTo>
                <a:cubicBezTo>
                  <a:pt x="412904" y="871023"/>
                  <a:pt x="364471" y="820291"/>
                  <a:pt x="362478" y="827955"/>
                </a:cubicBezTo>
                <a:lnTo>
                  <a:pt x="347152" y="814620"/>
                </a:lnTo>
                <a:cubicBezTo>
                  <a:pt x="350217" y="813701"/>
                  <a:pt x="343167" y="799140"/>
                  <a:pt x="334737" y="796535"/>
                </a:cubicBezTo>
                <a:cubicBezTo>
                  <a:pt x="323855" y="793163"/>
                  <a:pt x="282166" y="776763"/>
                  <a:pt x="282166" y="776763"/>
                </a:cubicBezTo>
                <a:cubicBezTo>
                  <a:pt x="282166" y="776763"/>
                  <a:pt x="227142" y="697523"/>
                  <a:pt x="227142" y="711318"/>
                </a:cubicBezTo>
                <a:lnTo>
                  <a:pt x="219173" y="708099"/>
                </a:lnTo>
                <a:lnTo>
                  <a:pt x="258410" y="773391"/>
                </a:lnTo>
                <a:cubicBezTo>
                  <a:pt x="250593" y="770632"/>
                  <a:pt x="224844" y="770326"/>
                  <a:pt x="224844" y="770326"/>
                </a:cubicBezTo>
                <a:cubicBezTo>
                  <a:pt x="214728" y="770326"/>
                  <a:pt x="198176" y="768946"/>
                  <a:pt x="188213" y="767567"/>
                </a:cubicBezTo>
                <a:lnTo>
                  <a:pt x="153421" y="762662"/>
                </a:lnTo>
                <a:cubicBezTo>
                  <a:pt x="143459" y="761283"/>
                  <a:pt x="131197" y="755765"/>
                  <a:pt x="126446" y="750248"/>
                </a:cubicBezTo>
                <a:lnTo>
                  <a:pt x="119855" y="747029"/>
                </a:lnTo>
                <a:lnTo>
                  <a:pt x="113264" y="743810"/>
                </a:lnTo>
                <a:cubicBezTo>
                  <a:pt x="111579" y="743810"/>
                  <a:pt x="111425" y="745190"/>
                  <a:pt x="112191" y="746876"/>
                </a:cubicBezTo>
                <a:lnTo>
                  <a:pt x="109127" y="744117"/>
                </a:lnTo>
                <a:lnTo>
                  <a:pt x="104222" y="744117"/>
                </a:lnTo>
                <a:lnTo>
                  <a:pt x="129664" y="768793"/>
                </a:lnTo>
                <a:lnTo>
                  <a:pt x="172579" y="777376"/>
                </a:lnTo>
                <a:cubicBezTo>
                  <a:pt x="157559" y="779369"/>
                  <a:pt x="128438" y="787645"/>
                  <a:pt x="131197" y="790251"/>
                </a:cubicBezTo>
                <a:cubicBezTo>
                  <a:pt x="131197" y="790251"/>
                  <a:pt x="129664" y="795155"/>
                  <a:pt x="135949" y="795155"/>
                </a:cubicBezTo>
                <a:cubicBezTo>
                  <a:pt x="140240" y="795155"/>
                  <a:pt x="172886" y="786879"/>
                  <a:pt x="193577" y="781514"/>
                </a:cubicBezTo>
                <a:lnTo>
                  <a:pt x="212429" y="785346"/>
                </a:lnTo>
                <a:cubicBezTo>
                  <a:pt x="212429" y="785346"/>
                  <a:pt x="260249" y="785346"/>
                  <a:pt x="272970" y="788565"/>
                </a:cubicBezTo>
                <a:cubicBezTo>
                  <a:pt x="276955" y="789638"/>
                  <a:pt x="284005" y="791937"/>
                  <a:pt x="291976" y="794849"/>
                </a:cubicBezTo>
                <a:cubicBezTo>
                  <a:pt x="271897" y="794236"/>
                  <a:pt x="211050" y="810482"/>
                  <a:pt x="200474" y="814007"/>
                </a:cubicBezTo>
                <a:cubicBezTo>
                  <a:pt x="187293" y="818452"/>
                  <a:pt x="190666" y="820598"/>
                  <a:pt x="190666" y="820598"/>
                </a:cubicBezTo>
                <a:cubicBezTo>
                  <a:pt x="190666" y="820598"/>
                  <a:pt x="187293" y="823970"/>
                  <a:pt x="192811" y="823970"/>
                </a:cubicBezTo>
                <a:cubicBezTo>
                  <a:pt x="197715" y="823970"/>
                  <a:pt x="289063" y="805731"/>
                  <a:pt x="309295" y="801746"/>
                </a:cubicBezTo>
                <a:cubicBezTo>
                  <a:pt x="322322" y="807263"/>
                  <a:pt x="334584" y="813394"/>
                  <a:pt x="338262" y="818145"/>
                </a:cubicBezTo>
                <a:cubicBezTo>
                  <a:pt x="346232" y="827955"/>
                  <a:pt x="374893" y="862440"/>
                  <a:pt x="374893" y="862440"/>
                </a:cubicBezTo>
                <a:lnTo>
                  <a:pt x="390527" y="877154"/>
                </a:lnTo>
                <a:cubicBezTo>
                  <a:pt x="376579" y="872096"/>
                  <a:pt x="345466" y="861214"/>
                  <a:pt x="333051" y="857842"/>
                </a:cubicBezTo>
                <a:cubicBezTo>
                  <a:pt x="321096" y="854623"/>
                  <a:pt x="318951" y="856156"/>
                  <a:pt x="318797" y="857076"/>
                </a:cubicBezTo>
                <a:cubicBezTo>
                  <a:pt x="316651" y="856616"/>
                  <a:pt x="315578" y="856769"/>
                  <a:pt x="315885" y="857535"/>
                </a:cubicBezTo>
                <a:cubicBezTo>
                  <a:pt x="318337" y="862747"/>
                  <a:pt x="388688" y="891714"/>
                  <a:pt x="419647" y="904282"/>
                </a:cubicBezTo>
                <a:lnTo>
                  <a:pt x="445090" y="928192"/>
                </a:lnTo>
                <a:lnTo>
                  <a:pt x="505631" y="1025057"/>
                </a:lnTo>
                <a:lnTo>
                  <a:pt x="497661" y="1020766"/>
                </a:lnTo>
                <a:cubicBezTo>
                  <a:pt x="494902" y="1019233"/>
                  <a:pt x="492144" y="1017701"/>
                  <a:pt x="489538" y="1016321"/>
                </a:cubicBezTo>
                <a:cubicBezTo>
                  <a:pt x="489538" y="1016321"/>
                  <a:pt x="391293" y="962984"/>
                  <a:pt x="387922" y="957620"/>
                </a:cubicBezTo>
                <a:cubicBezTo>
                  <a:pt x="384703" y="952102"/>
                  <a:pt x="385776" y="933556"/>
                  <a:pt x="379185" y="923594"/>
                </a:cubicBezTo>
                <a:cubicBezTo>
                  <a:pt x="379032" y="923287"/>
                  <a:pt x="378725" y="923134"/>
                  <a:pt x="378571" y="922981"/>
                </a:cubicBezTo>
                <a:cubicBezTo>
                  <a:pt x="380564" y="911486"/>
                  <a:pt x="381330" y="902903"/>
                  <a:pt x="381330" y="902903"/>
                </a:cubicBezTo>
                <a:lnTo>
                  <a:pt x="369222" y="931411"/>
                </a:lnTo>
                <a:cubicBezTo>
                  <a:pt x="369222" y="931411"/>
                  <a:pt x="359413" y="897385"/>
                  <a:pt x="353896" y="895239"/>
                </a:cubicBezTo>
                <a:cubicBezTo>
                  <a:pt x="350217" y="893707"/>
                  <a:pt x="360486" y="925893"/>
                  <a:pt x="367537" y="946737"/>
                </a:cubicBezTo>
                <a:lnTo>
                  <a:pt x="364778" y="946737"/>
                </a:lnTo>
                <a:lnTo>
                  <a:pt x="328300" y="926966"/>
                </a:lnTo>
                <a:cubicBezTo>
                  <a:pt x="319410" y="922215"/>
                  <a:pt x="308069" y="911026"/>
                  <a:pt x="303164" y="902136"/>
                </a:cubicBezTo>
                <a:lnTo>
                  <a:pt x="286151" y="871789"/>
                </a:lnTo>
                <a:cubicBezTo>
                  <a:pt x="281247" y="863053"/>
                  <a:pt x="275115" y="856309"/>
                  <a:pt x="272817" y="856769"/>
                </a:cubicBezTo>
                <a:cubicBezTo>
                  <a:pt x="271591" y="857076"/>
                  <a:pt x="271591" y="859068"/>
                  <a:pt x="272357" y="861980"/>
                </a:cubicBezTo>
                <a:cubicBezTo>
                  <a:pt x="263008" y="852171"/>
                  <a:pt x="260096" y="857689"/>
                  <a:pt x="260096" y="857689"/>
                </a:cubicBezTo>
                <a:lnTo>
                  <a:pt x="302244" y="922981"/>
                </a:lnTo>
                <a:lnTo>
                  <a:pt x="296573" y="920069"/>
                </a:lnTo>
                <a:cubicBezTo>
                  <a:pt x="294734" y="917923"/>
                  <a:pt x="291515" y="914704"/>
                  <a:pt x="285844" y="910566"/>
                </a:cubicBezTo>
                <a:lnTo>
                  <a:pt x="144378" y="862287"/>
                </a:lnTo>
                <a:lnTo>
                  <a:pt x="97171" y="795462"/>
                </a:lnTo>
                <a:cubicBezTo>
                  <a:pt x="97171" y="795462"/>
                  <a:pt x="91961" y="791017"/>
                  <a:pt x="93800" y="798374"/>
                </a:cubicBezTo>
                <a:cubicBezTo>
                  <a:pt x="89049" y="793776"/>
                  <a:pt x="82918" y="795309"/>
                  <a:pt x="82918" y="795309"/>
                </a:cubicBezTo>
                <a:lnTo>
                  <a:pt x="121388" y="858302"/>
                </a:lnTo>
                <a:cubicBezTo>
                  <a:pt x="119396" y="856003"/>
                  <a:pt x="116330" y="853397"/>
                  <a:pt x="111425" y="851558"/>
                </a:cubicBezTo>
                <a:cubicBezTo>
                  <a:pt x="100544" y="847113"/>
                  <a:pt x="58854" y="840523"/>
                  <a:pt x="58854" y="840523"/>
                </a:cubicBezTo>
                <a:lnTo>
                  <a:pt x="15020" y="812015"/>
                </a:lnTo>
                <a:cubicBezTo>
                  <a:pt x="15020" y="812015"/>
                  <a:pt x="6284" y="808643"/>
                  <a:pt x="8430" y="815233"/>
                </a:cubicBezTo>
                <a:lnTo>
                  <a:pt x="12261" y="817839"/>
                </a:lnTo>
                <a:cubicBezTo>
                  <a:pt x="4138" y="815846"/>
                  <a:pt x="0" y="816613"/>
                  <a:pt x="0" y="816613"/>
                </a:cubicBezTo>
                <a:lnTo>
                  <a:pt x="52571" y="852784"/>
                </a:lnTo>
                <a:lnTo>
                  <a:pt x="133956" y="875774"/>
                </a:lnTo>
                <a:lnTo>
                  <a:pt x="199249" y="902136"/>
                </a:lnTo>
                <a:cubicBezTo>
                  <a:pt x="199249" y="902136"/>
                  <a:pt x="171660" y="906275"/>
                  <a:pt x="154188" y="906275"/>
                </a:cubicBezTo>
                <a:cubicBezTo>
                  <a:pt x="136715" y="906275"/>
                  <a:pt x="129205" y="910413"/>
                  <a:pt x="129205" y="910413"/>
                </a:cubicBezTo>
                <a:cubicBezTo>
                  <a:pt x="129205" y="910413"/>
                  <a:pt x="140393" y="917003"/>
                  <a:pt x="145144" y="918689"/>
                </a:cubicBezTo>
                <a:cubicBezTo>
                  <a:pt x="149896" y="920375"/>
                  <a:pt x="183461" y="918689"/>
                  <a:pt x="183461" y="918689"/>
                </a:cubicBezTo>
                <a:lnTo>
                  <a:pt x="210130" y="913172"/>
                </a:lnTo>
                <a:cubicBezTo>
                  <a:pt x="209517" y="914858"/>
                  <a:pt x="199708" y="940913"/>
                  <a:pt x="202927" y="940760"/>
                </a:cubicBezTo>
                <a:lnTo>
                  <a:pt x="202467" y="941680"/>
                </a:lnTo>
                <a:lnTo>
                  <a:pt x="211969" y="944898"/>
                </a:lnTo>
                <a:cubicBezTo>
                  <a:pt x="211969" y="944898"/>
                  <a:pt x="216874" y="918843"/>
                  <a:pt x="233734" y="909953"/>
                </a:cubicBezTo>
                <a:cubicBezTo>
                  <a:pt x="247221" y="913172"/>
                  <a:pt x="260708" y="916544"/>
                  <a:pt x="266227" y="918689"/>
                </a:cubicBezTo>
                <a:cubicBezTo>
                  <a:pt x="278947" y="923594"/>
                  <a:pt x="369835" y="977851"/>
                  <a:pt x="369835" y="977851"/>
                </a:cubicBezTo>
                <a:cubicBezTo>
                  <a:pt x="368149" y="977544"/>
                  <a:pt x="366157" y="977391"/>
                  <a:pt x="364164" y="977085"/>
                </a:cubicBezTo>
                <a:cubicBezTo>
                  <a:pt x="365544" y="976625"/>
                  <a:pt x="366003" y="976012"/>
                  <a:pt x="364931" y="975552"/>
                </a:cubicBezTo>
                <a:cubicBezTo>
                  <a:pt x="362325" y="974326"/>
                  <a:pt x="351903" y="973713"/>
                  <a:pt x="341788" y="974326"/>
                </a:cubicBezTo>
                <a:lnTo>
                  <a:pt x="322629" y="975399"/>
                </a:lnTo>
                <a:cubicBezTo>
                  <a:pt x="290749" y="975705"/>
                  <a:pt x="254425" y="978464"/>
                  <a:pt x="227296" y="980610"/>
                </a:cubicBezTo>
                <a:lnTo>
                  <a:pt x="206298" y="981836"/>
                </a:lnTo>
                <a:cubicBezTo>
                  <a:pt x="196183" y="982449"/>
                  <a:pt x="179937" y="980456"/>
                  <a:pt x="170281" y="977544"/>
                </a:cubicBezTo>
                <a:lnTo>
                  <a:pt x="77400" y="949956"/>
                </a:lnTo>
                <a:cubicBezTo>
                  <a:pt x="67744" y="947044"/>
                  <a:pt x="57781" y="945511"/>
                  <a:pt x="55330" y="946431"/>
                </a:cubicBezTo>
                <a:cubicBezTo>
                  <a:pt x="52877" y="947351"/>
                  <a:pt x="58854" y="950416"/>
                  <a:pt x="68664" y="953481"/>
                </a:cubicBezTo>
                <a:cubicBezTo>
                  <a:pt x="68664" y="953481"/>
                  <a:pt x="68664" y="953481"/>
                  <a:pt x="68664" y="953481"/>
                </a:cubicBezTo>
                <a:cubicBezTo>
                  <a:pt x="63146" y="951949"/>
                  <a:pt x="59008" y="950722"/>
                  <a:pt x="57169" y="949956"/>
                </a:cubicBezTo>
                <a:cubicBezTo>
                  <a:pt x="44447" y="945051"/>
                  <a:pt x="47666" y="958233"/>
                  <a:pt x="47666" y="958233"/>
                </a:cubicBezTo>
                <a:lnTo>
                  <a:pt x="83837" y="966969"/>
                </a:lnTo>
                <a:cubicBezTo>
                  <a:pt x="63759" y="970341"/>
                  <a:pt x="29427" y="976778"/>
                  <a:pt x="44447" y="977851"/>
                </a:cubicBezTo>
                <a:cubicBezTo>
                  <a:pt x="59621" y="979077"/>
                  <a:pt x="88129" y="974172"/>
                  <a:pt x="102536" y="971414"/>
                </a:cubicBezTo>
                <a:lnTo>
                  <a:pt x="176718" y="989346"/>
                </a:lnTo>
                <a:cubicBezTo>
                  <a:pt x="176718" y="989346"/>
                  <a:pt x="175491" y="989806"/>
                  <a:pt x="173652" y="990266"/>
                </a:cubicBezTo>
                <a:cubicBezTo>
                  <a:pt x="173652" y="990266"/>
                  <a:pt x="173652" y="990266"/>
                  <a:pt x="173652" y="990266"/>
                </a:cubicBezTo>
                <a:cubicBezTo>
                  <a:pt x="172427" y="988733"/>
                  <a:pt x="163537" y="989959"/>
                  <a:pt x="153881" y="993025"/>
                </a:cubicBezTo>
                <a:lnTo>
                  <a:pt x="88129" y="1013716"/>
                </a:lnTo>
                <a:cubicBezTo>
                  <a:pt x="78473" y="1016781"/>
                  <a:pt x="72035" y="1020306"/>
                  <a:pt x="73874" y="1021379"/>
                </a:cubicBezTo>
                <a:cubicBezTo>
                  <a:pt x="74181" y="1021532"/>
                  <a:pt x="75101" y="1021686"/>
                  <a:pt x="75867" y="1021686"/>
                </a:cubicBezTo>
                <a:cubicBezTo>
                  <a:pt x="75408" y="1021686"/>
                  <a:pt x="74794" y="1021992"/>
                  <a:pt x="74641" y="1021992"/>
                </a:cubicBezTo>
                <a:cubicBezTo>
                  <a:pt x="68204" y="1023678"/>
                  <a:pt x="74641" y="1030269"/>
                  <a:pt x="74641" y="1030269"/>
                </a:cubicBezTo>
                <a:lnTo>
                  <a:pt x="189439" y="994097"/>
                </a:lnTo>
                <a:cubicBezTo>
                  <a:pt x="249980" y="982602"/>
                  <a:pt x="388688" y="989193"/>
                  <a:pt x="388688" y="989193"/>
                </a:cubicBezTo>
                <a:cubicBezTo>
                  <a:pt x="393132" y="989193"/>
                  <a:pt x="413517" y="999922"/>
                  <a:pt x="436814" y="1012949"/>
                </a:cubicBezTo>
                <a:cubicBezTo>
                  <a:pt x="431142" y="1014789"/>
                  <a:pt x="424246" y="1017088"/>
                  <a:pt x="417349" y="1019540"/>
                </a:cubicBezTo>
                <a:cubicBezTo>
                  <a:pt x="410758" y="1021839"/>
                  <a:pt x="388534" y="1029043"/>
                  <a:pt x="383017" y="1029043"/>
                </a:cubicBezTo>
                <a:cubicBezTo>
                  <a:pt x="376426" y="1029043"/>
                  <a:pt x="335503" y="1025977"/>
                  <a:pt x="335503" y="1025977"/>
                </a:cubicBezTo>
                <a:cubicBezTo>
                  <a:pt x="325388" y="1025211"/>
                  <a:pt x="325388" y="1025977"/>
                  <a:pt x="335197" y="1027970"/>
                </a:cubicBezTo>
                <a:cubicBezTo>
                  <a:pt x="335197" y="1027970"/>
                  <a:pt x="348991" y="1030422"/>
                  <a:pt x="362632" y="1032874"/>
                </a:cubicBezTo>
                <a:cubicBezTo>
                  <a:pt x="341788" y="1031495"/>
                  <a:pt x="318491" y="1027050"/>
                  <a:pt x="318491" y="1027050"/>
                </a:cubicBezTo>
                <a:lnTo>
                  <a:pt x="335963" y="1033640"/>
                </a:lnTo>
                <a:lnTo>
                  <a:pt x="378725" y="1040997"/>
                </a:lnTo>
                <a:cubicBezTo>
                  <a:pt x="374434" y="1046208"/>
                  <a:pt x="350371" y="1075329"/>
                  <a:pt x="360639" y="1071958"/>
                </a:cubicBezTo>
                <a:lnTo>
                  <a:pt x="353436" y="1081307"/>
                </a:lnTo>
                <a:cubicBezTo>
                  <a:pt x="353436" y="1081307"/>
                  <a:pt x="349910" y="1088051"/>
                  <a:pt x="374127" y="1068126"/>
                </a:cubicBezTo>
                <a:cubicBezTo>
                  <a:pt x="374587" y="1067666"/>
                  <a:pt x="384856" y="1058623"/>
                  <a:pt x="385315" y="1058317"/>
                </a:cubicBezTo>
                <a:cubicBezTo>
                  <a:pt x="409378" y="1038085"/>
                  <a:pt x="405087" y="1044369"/>
                  <a:pt x="404474" y="1045136"/>
                </a:cubicBezTo>
                <a:cubicBezTo>
                  <a:pt x="404934" y="1044523"/>
                  <a:pt x="409073" y="1039925"/>
                  <a:pt x="428384" y="1035326"/>
                </a:cubicBezTo>
                <a:cubicBezTo>
                  <a:pt x="439573" y="1032721"/>
                  <a:pt x="456432" y="1031955"/>
                  <a:pt x="469459" y="1031801"/>
                </a:cubicBezTo>
                <a:cubicBezTo>
                  <a:pt x="493983" y="1046055"/>
                  <a:pt x="514520" y="1058317"/>
                  <a:pt x="514520" y="1058317"/>
                </a:cubicBezTo>
                <a:cubicBezTo>
                  <a:pt x="541649" y="1073030"/>
                  <a:pt x="570157" y="1154109"/>
                  <a:pt x="570157" y="1154109"/>
                </a:cubicBezTo>
                <a:cubicBezTo>
                  <a:pt x="583798" y="1166217"/>
                  <a:pt x="577973" y="1494518"/>
                  <a:pt x="577973" y="1494518"/>
                </a:cubicBezTo>
                <a:lnTo>
                  <a:pt x="640507" y="1491759"/>
                </a:lnTo>
                <a:cubicBezTo>
                  <a:pt x="640507" y="1491759"/>
                  <a:pt x="632537" y="1143687"/>
                  <a:pt x="635756" y="1132192"/>
                </a:cubicBezTo>
                <a:cubicBezTo>
                  <a:pt x="637288" y="1126368"/>
                  <a:pt x="652922" y="1103378"/>
                  <a:pt x="668095" y="1081767"/>
                </a:cubicBezTo>
                <a:cubicBezTo>
                  <a:pt x="703807" y="1072111"/>
                  <a:pt x="799906" y="1047128"/>
                  <a:pt x="849412" y="1044982"/>
                </a:cubicBezTo>
                <a:lnTo>
                  <a:pt x="969421" y="1054025"/>
                </a:lnTo>
                <a:cubicBezTo>
                  <a:pt x="969421" y="1054025"/>
                  <a:pt x="974172" y="1046208"/>
                  <a:pt x="967581" y="1046055"/>
                </a:cubicBezTo>
                <a:cubicBezTo>
                  <a:pt x="967428" y="1046055"/>
                  <a:pt x="966814" y="1046055"/>
                  <a:pt x="966355" y="1046055"/>
                </a:cubicBezTo>
                <a:cubicBezTo>
                  <a:pt x="967121" y="1045902"/>
                  <a:pt x="967887" y="1045595"/>
                  <a:pt x="968194" y="1045289"/>
                </a:cubicBezTo>
                <a:cubicBezTo>
                  <a:pt x="969727" y="1043756"/>
                  <a:pt x="962677" y="1041764"/>
                  <a:pt x="952561" y="1040997"/>
                </a:cubicBezTo>
                <a:lnTo>
                  <a:pt x="883897" y="1035786"/>
                </a:lnTo>
                <a:cubicBezTo>
                  <a:pt x="873781" y="1035020"/>
                  <a:pt x="864892" y="1035786"/>
                  <a:pt x="863972" y="1037625"/>
                </a:cubicBezTo>
                <a:cubicBezTo>
                  <a:pt x="863972" y="1037625"/>
                  <a:pt x="863972" y="1037625"/>
                  <a:pt x="863972" y="1037625"/>
                </a:cubicBezTo>
                <a:cubicBezTo>
                  <a:pt x="862133" y="1037472"/>
                  <a:pt x="860753" y="1037319"/>
                  <a:pt x="860753" y="1037319"/>
                </a:cubicBezTo>
                <a:lnTo>
                  <a:pt x="928958" y="1002987"/>
                </a:lnTo>
                <a:cubicBezTo>
                  <a:pt x="943671" y="1002374"/>
                  <a:pt x="972639" y="1000688"/>
                  <a:pt x="987046" y="996090"/>
                </a:cubicBezTo>
                <a:cubicBezTo>
                  <a:pt x="1001300" y="991492"/>
                  <a:pt x="966509" y="993178"/>
                  <a:pt x="946124" y="994404"/>
                </a:cubicBezTo>
                <a:lnTo>
                  <a:pt x="979383" y="977698"/>
                </a:lnTo>
                <a:cubicBezTo>
                  <a:pt x="979383" y="977698"/>
                  <a:pt x="979383" y="964210"/>
                  <a:pt x="968194" y="971873"/>
                </a:cubicBezTo>
                <a:cubicBezTo>
                  <a:pt x="966509" y="973100"/>
                  <a:pt x="962677" y="975245"/>
                  <a:pt x="957772" y="978004"/>
                </a:cubicBezTo>
                <a:cubicBezTo>
                  <a:pt x="957772" y="978004"/>
                  <a:pt x="957772" y="978004"/>
                  <a:pt x="957772" y="978004"/>
                </a:cubicBezTo>
                <a:cubicBezTo>
                  <a:pt x="966509" y="972946"/>
                  <a:pt x="971566" y="968502"/>
                  <a:pt x="969114" y="968195"/>
                </a:cubicBezTo>
                <a:cubicBezTo>
                  <a:pt x="966509" y="967888"/>
                  <a:pt x="957312" y="971720"/>
                  <a:pt x="948422" y="976625"/>
                </a:cubicBezTo>
                <a:lnTo>
                  <a:pt x="864125" y="1024598"/>
                </a:lnTo>
                <a:cubicBezTo>
                  <a:pt x="855236" y="1029656"/>
                  <a:pt x="839909" y="1035173"/>
                  <a:pt x="829946" y="1036859"/>
                </a:cubicBezTo>
                <a:lnTo>
                  <a:pt x="808642" y="1040538"/>
                </a:lnTo>
                <a:cubicBezTo>
                  <a:pt x="781973" y="1044676"/>
                  <a:pt x="746722" y="1050040"/>
                  <a:pt x="716068" y="1056937"/>
                </a:cubicBezTo>
                <a:lnTo>
                  <a:pt x="696297" y="1060462"/>
                </a:lnTo>
                <a:lnTo>
                  <a:pt x="693844" y="1062455"/>
                </a:lnTo>
                <a:cubicBezTo>
                  <a:pt x="688327" y="1063988"/>
                  <a:pt x="682963" y="1065520"/>
                  <a:pt x="678211" y="1067206"/>
                </a:cubicBezTo>
                <a:cubicBezTo>
                  <a:pt x="688939" y="1052186"/>
                  <a:pt x="697522" y="1040538"/>
                  <a:pt x="697522" y="1040538"/>
                </a:cubicBezTo>
                <a:cubicBezTo>
                  <a:pt x="697522" y="1040538"/>
                  <a:pt x="722046" y="1029349"/>
                  <a:pt x="756837" y="1014482"/>
                </a:cubicBezTo>
                <a:cubicBezTo>
                  <a:pt x="790863" y="999922"/>
                  <a:pt x="792395" y="1001761"/>
                  <a:pt x="792395" y="1001761"/>
                </a:cubicBezTo>
                <a:cubicBezTo>
                  <a:pt x="792395" y="1001761"/>
                  <a:pt x="888802" y="968348"/>
                  <a:pt x="899990" y="960072"/>
                </a:cubicBezTo>
                <a:cubicBezTo>
                  <a:pt x="907960" y="954248"/>
                  <a:pt x="964056" y="930644"/>
                  <a:pt x="997775" y="915931"/>
                </a:cubicBezTo>
                <a:lnTo>
                  <a:pt x="997775" y="900144"/>
                </a:lnTo>
                <a:close/>
                <a:moveTo>
                  <a:pt x="948116" y="706260"/>
                </a:moveTo>
                <a:lnTo>
                  <a:pt x="946430" y="709785"/>
                </a:lnTo>
                <a:cubicBezTo>
                  <a:pt x="946430" y="708559"/>
                  <a:pt x="946430" y="707486"/>
                  <a:pt x="946430" y="706413"/>
                </a:cubicBezTo>
                <a:cubicBezTo>
                  <a:pt x="946890" y="706566"/>
                  <a:pt x="947503" y="706413"/>
                  <a:pt x="948116" y="706260"/>
                </a:cubicBezTo>
                <a:close/>
                <a:moveTo>
                  <a:pt x="904282" y="808796"/>
                </a:moveTo>
                <a:cubicBezTo>
                  <a:pt x="907807" y="806804"/>
                  <a:pt x="911178" y="804658"/>
                  <a:pt x="914704" y="802052"/>
                </a:cubicBezTo>
                <a:cubicBezTo>
                  <a:pt x="914397" y="802359"/>
                  <a:pt x="914090" y="802665"/>
                  <a:pt x="913784" y="802972"/>
                </a:cubicBezTo>
                <a:cubicBezTo>
                  <a:pt x="911792" y="805118"/>
                  <a:pt x="908266" y="806957"/>
                  <a:pt x="904282" y="808796"/>
                </a:cubicBezTo>
                <a:close/>
                <a:moveTo>
                  <a:pt x="858454" y="836691"/>
                </a:moveTo>
                <a:lnTo>
                  <a:pt x="854776" y="840829"/>
                </a:lnTo>
                <a:cubicBezTo>
                  <a:pt x="854776" y="840829"/>
                  <a:pt x="855082" y="838837"/>
                  <a:pt x="855542" y="835771"/>
                </a:cubicBezTo>
                <a:cubicBezTo>
                  <a:pt x="856309" y="836997"/>
                  <a:pt x="857228" y="836997"/>
                  <a:pt x="858454" y="836691"/>
                </a:cubicBezTo>
                <a:close/>
                <a:moveTo>
                  <a:pt x="846959" y="833013"/>
                </a:moveTo>
                <a:lnTo>
                  <a:pt x="844966" y="844661"/>
                </a:lnTo>
                <a:lnTo>
                  <a:pt x="834851" y="848799"/>
                </a:lnTo>
                <a:cubicBezTo>
                  <a:pt x="839756" y="844508"/>
                  <a:pt x="844200" y="838837"/>
                  <a:pt x="846959" y="833013"/>
                </a:cubicBezTo>
                <a:close/>
                <a:moveTo>
                  <a:pt x="892787" y="691699"/>
                </a:moveTo>
                <a:lnTo>
                  <a:pt x="873168" y="707333"/>
                </a:lnTo>
                <a:lnTo>
                  <a:pt x="868723" y="709172"/>
                </a:lnTo>
                <a:cubicBezTo>
                  <a:pt x="877306" y="703348"/>
                  <a:pt x="885736" y="696757"/>
                  <a:pt x="892787" y="691699"/>
                </a:cubicBezTo>
                <a:close/>
                <a:moveTo>
                  <a:pt x="777375" y="199708"/>
                </a:moveTo>
                <a:cubicBezTo>
                  <a:pt x="772624" y="204920"/>
                  <a:pt x="767107" y="210744"/>
                  <a:pt x="762509" y="215342"/>
                </a:cubicBezTo>
                <a:cubicBezTo>
                  <a:pt x="767873" y="209058"/>
                  <a:pt x="773237" y="203847"/>
                  <a:pt x="777375" y="199708"/>
                </a:cubicBezTo>
                <a:close/>
                <a:moveTo>
                  <a:pt x="746262" y="239252"/>
                </a:moveTo>
                <a:cubicBezTo>
                  <a:pt x="743043" y="247681"/>
                  <a:pt x="739671" y="257950"/>
                  <a:pt x="736453" y="268373"/>
                </a:cubicBezTo>
                <a:cubicBezTo>
                  <a:pt x="738905" y="258410"/>
                  <a:pt x="741358" y="249980"/>
                  <a:pt x="743350" y="245076"/>
                </a:cubicBezTo>
                <a:cubicBezTo>
                  <a:pt x="744270" y="243083"/>
                  <a:pt x="745189" y="241091"/>
                  <a:pt x="746262" y="239252"/>
                </a:cubicBezTo>
                <a:close/>
                <a:moveTo>
                  <a:pt x="717448" y="112346"/>
                </a:moveTo>
                <a:cubicBezTo>
                  <a:pt x="719134" y="108667"/>
                  <a:pt x="720819" y="104835"/>
                  <a:pt x="722505" y="101004"/>
                </a:cubicBezTo>
                <a:cubicBezTo>
                  <a:pt x="720973" y="104682"/>
                  <a:pt x="719440" y="108361"/>
                  <a:pt x="717448" y="112346"/>
                </a:cubicBezTo>
                <a:close/>
                <a:moveTo>
                  <a:pt x="660432" y="201701"/>
                </a:moveTo>
                <a:lnTo>
                  <a:pt x="659819" y="205073"/>
                </a:lnTo>
                <a:lnTo>
                  <a:pt x="659053" y="202161"/>
                </a:lnTo>
                <a:cubicBezTo>
                  <a:pt x="659053" y="202161"/>
                  <a:pt x="659972" y="202467"/>
                  <a:pt x="660432" y="201701"/>
                </a:cubicBezTo>
                <a:close/>
                <a:moveTo>
                  <a:pt x="637135" y="134110"/>
                </a:moveTo>
                <a:cubicBezTo>
                  <a:pt x="637135" y="134110"/>
                  <a:pt x="638208" y="134263"/>
                  <a:pt x="638361" y="133497"/>
                </a:cubicBezTo>
                <a:cubicBezTo>
                  <a:pt x="638514" y="131964"/>
                  <a:pt x="639281" y="128899"/>
                  <a:pt x="640200" y="125067"/>
                </a:cubicBezTo>
                <a:lnTo>
                  <a:pt x="638361" y="136102"/>
                </a:lnTo>
                <a:cubicBezTo>
                  <a:pt x="638361" y="136102"/>
                  <a:pt x="637902" y="135336"/>
                  <a:pt x="637135" y="134110"/>
                </a:cubicBezTo>
                <a:close/>
                <a:moveTo>
                  <a:pt x="430376" y="79699"/>
                </a:moveTo>
                <a:cubicBezTo>
                  <a:pt x="430376" y="79699"/>
                  <a:pt x="430836" y="80772"/>
                  <a:pt x="430990" y="81385"/>
                </a:cubicBezTo>
                <a:lnTo>
                  <a:pt x="429610" y="78933"/>
                </a:lnTo>
                <a:lnTo>
                  <a:pt x="430376" y="79699"/>
                </a:lnTo>
                <a:close/>
                <a:moveTo>
                  <a:pt x="422407" y="254885"/>
                </a:moveTo>
                <a:cubicBezTo>
                  <a:pt x="422407" y="254885"/>
                  <a:pt x="423786" y="255805"/>
                  <a:pt x="424399" y="256111"/>
                </a:cubicBezTo>
                <a:cubicBezTo>
                  <a:pt x="424399" y="256264"/>
                  <a:pt x="424399" y="256418"/>
                  <a:pt x="424552" y="256571"/>
                </a:cubicBezTo>
                <a:lnTo>
                  <a:pt x="422407" y="254732"/>
                </a:lnTo>
                <a:close/>
                <a:moveTo>
                  <a:pt x="435281" y="264541"/>
                </a:moveTo>
                <a:cubicBezTo>
                  <a:pt x="437427" y="270059"/>
                  <a:pt x="439726" y="275270"/>
                  <a:pt x="442332" y="279101"/>
                </a:cubicBezTo>
                <a:cubicBezTo>
                  <a:pt x="444477" y="282320"/>
                  <a:pt x="447542" y="286765"/>
                  <a:pt x="451221" y="291669"/>
                </a:cubicBezTo>
                <a:cubicBezTo>
                  <a:pt x="444937" y="284006"/>
                  <a:pt x="439879" y="275883"/>
                  <a:pt x="436200" y="268526"/>
                </a:cubicBezTo>
                <a:cubicBezTo>
                  <a:pt x="435895" y="267453"/>
                  <a:pt x="435588" y="265920"/>
                  <a:pt x="435281" y="264541"/>
                </a:cubicBezTo>
                <a:close/>
                <a:moveTo>
                  <a:pt x="502412" y="352670"/>
                </a:moveTo>
                <a:cubicBezTo>
                  <a:pt x="502412" y="352670"/>
                  <a:pt x="502412" y="352670"/>
                  <a:pt x="502566" y="352823"/>
                </a:cubicBezTo>
                <a:cubicBezTo>
                  <a:pt x="503485" y="353436"/>
                  <a:pt x="504098" y="353436"/>
                  <a:pt x="504865" y="353743"/>
                </a:cubicBezTo>
                <a:lnTo>
                  <a:pt x="504865" y="356195"/>
                </a:lnTo>
                <a:cubicBezTo>
                  <a:pt x="504865" y="356195"/>
                  <a:pt x="503945" y="354969"/>
                  <a:pt x="502259" y="352670"/>
                </a:cubicBezTo>
                <a:close/>
                <a:moveTo>
                  <a:pt x="511149" y="78627"/>
                </a:moveTo>
                <a:cubicBezTo>
                  <a:pt x="511149" y="78627"/>
                  <a:pt x="511915" y="79853"/>
                  <a:pt x="512375" y="79853"/>
                </a:cubicBezTo>
                <a:lnTo>
                  <a:pt x="511149" y="81845"/>
                </a:lnTo>
                <a:lnTo>
                  <a:pt x="511149" y="78627"/>
                </a:lnTo>
                <a:close/>
                <a:moveTo>
                  <a:pt x="130278" y="473445"/>
                </a:moveTo>
                <a:cubicBezTo>
                  <a:pt x="131197" y="473752"/>
                  <a:pt x="132117" y="474058"/>
                  <a:pt x="133037" y="474365"/>
                </a:cubicBezTo>
                <a:lnTo>
                  <a:pt x="132576" y="474365"/>
                </a:lnTo>
                <a:lnTo>
                  <a:pt x="133037" y="474825"/>
                </a:lnTo>
                <a:cubicBezTo>
                  <a:pt x="132270" y="474365"/>
                  <a:pt x="131197" y="473905"/>
                  <a:pt x="130278" y="473445"/>
                </a:cubicBezTo>
                <a:close/>
                <a:moveTo>
                  <a:pt x="126905" y="758371"/>
                </a:moveTo>
                <a:cubicBezTo>
                  <a:pt x="132576" y="761436"/>
                  <a:pt x="139013" y="763889"/>
                  <a:pt x="144991" y="765268"/>
                </a:cubicBezTo>
                <a:lnTo>
                  <a:pt x="132576" y="763429"/>
                </a:lnTo>
                <a:lnTo>
                  <a:pt x="126905" y="758371"/>
                </a:lnTo>
                <a:close/>
                <a:moveTo>
                  <a:pt x="210744" y="774924"/>
                </a:moveTo>
                <a:lnTo>
                  <a:pt x="200627" y="773391"/>
                </a:lnTo>
                <a:cubicBezTo>
                  <a:pt x="209517" y="774311"/>
                  <a:pt x="219786" y="774924"/>
                  <a:pt x="226990" y="774924"/>
                </a:cubicBezTo>
                <a:lnTo>
                  <a:pt x="210744" y="774924"/>
                </a:lnTo>
                <a:close/>
                <a:moveTo>
                  <a:pt x="257950" y="774924"/>
                </a:moveTo>
                <a:cubicBezTo>
                  <a:pt x="257950" y="774924"/>
                  <a:pt x="259176" y="774158"/>
                  <a:pt x="259483" y="773851"/>
                </a:cubicBezTo>
                <a:lnTo>
                  <a:pt x="260096" y="774924"/>
                </a:lnTo>
                <a:lnTo>
                  <a:pt x="257950" y="774924"/>
                </a:lnTo>
                <a:close/>
                <a:moveTo>
                  <a:pt x="502719" y="975245"/>
                </a:moveTo>
                <a:cubicBezTo>
                  <a:pt x="503025" y="973866"/>
                  <a:pt x="503025" y="972640"/>
                  <a:pt x="502719" y="971567"/>
                </a:cubicBezTo>
                <a:lnTo>
                  <a:pt x="505478" y="978617"/>
                </a:lnTo>
                <a:lnTo>
                  <a:pt x="502719" y="975245"/>
                </a:lnTo>
                <a:close/>
                <a:moveTo>
                  <a:pt x="311900" y="925127"/>
                </a:moveTo>
                <a:cubicBezTo>
                  <a:pt x="311900" y="925127"/>
                  <a:pt x="312820" y="925893"/>
                  <a:pt x="313280" y="926353"/>
                </a:cubicBezTo>
                <a:lnTo>
                  <a:pt x="312207" y="925740"/>
                </a:lnTo>
                <a:cubicBezTo>
                  <a:pt x="312207" y="925740"/>
                  <a:pt x="311900" y="925280"/>
                  <a:pt x="311900" y="925127"/>
                </a:cubicBezTo>
                <a:close/>
                <a:moveTo>
                  <a:pt x="356808" y="948423"/>
                </a:moveTo>
                <a:cubicBezTo>
                  <a:pt x="363705" y="950876"/>
                  <a:pt x="368149" y="949803"/>
                  <a:pt x="367996" y="945971"/>
                </a:cubicBezTo>
                <a:cubicBezTo>
                  <a:pt x="369222" y="949496"/>
                  <a:pt x="370295" y="952562"/>
                  <a:pt x="371215" y="955167"/>
                </a:cubicBezTo>
                <a:lnTo>
                  <a:pt x="356808" y="948423"/>
                </a:lnTo>
                <a:close/>
                <a:moveTo>
                  <a:pt x="376579" y="934629"/>
                </a:moveTo>
                <a:cubicBezTo>
                  <a:pt x="376579" y="936622"/>
                  <a:pt x="376886" y="938768"/>
                  <a:pt x="377039" y="940913"/>
                </a:cubicBezTo>
                <a:cubicBezTo>
                  <a:pt x="376732" y="938768"/>
                  <a:pt x="376579" y="936622"/>
                  <a:pt x="376579" y="934629"/>
                </a:cubicBezTo>
                <a:close/>
                <a:moveTo>
                  <a:pt x="573069" y="1073644"/>
                </a:moveTo>
                <a:cubicBezTo>
                  <a:pt x="573836" y="1074563"/>
                  <a:pt x="574449" y="1075176"/>
                  <a:pt x="575061" y="1075943"/>
                </a:cubicBezTo>
                <a:cubicBezTo>
                  <a:pt x="574602" y="1075636"/>
                  <a:pt x="574295" y="1075483"/>
                  <a:pt x="574295" y="1075483"/>
                </a:cubicBezTo>
                <a:lnTo>
                  <a:pt x="573069" y="1073644"/>
                </a:lnTo>
                <a:close/>
                <a:moveTo>
                  <a:pt x="715609" y="537665"/>
                </a:moveTo>
                <a:cubicBezTo>
                  <a:pt x="712543" y="546554"/>
                  <a:pt x="709937" y="555597"/>
                  <a:pt x="708098" y="562494"/>
                </a:cubicBezTo>
                <a:cubicBezTo>
                  <a:pt x="709785" y="552225"/>
                  <a:pt x="712236" y="544255"/>
                  <a:pt x="714995" y="537818"/>
                </a:cubicBezTo>
                <a:cubicBezTo>
                  <a:pt x="715149" y="537818"/>
                  <a:pt x="715302" y="537818"/>
                  <a:pt x="715455" y="537818"/>
                </a:cubicBezTo>
                <a:close/>
                <a:moveTo>
                  <a:pt x="716988" y="589316"/>
                </a:moveTo>
                <a:cubicBezTo>
                  <a:pt x="717754" y="592535"/>
                  <a:pt x="720207" y="597899"/>
                  <a:pt x="723578" y="603877"/>
                </a:cubicBezTo>
                <a:cubicBezTo>
                  <a:pt x="720666" y="599432"/>
                  <a:pt x="718214" y="594834"/>
                  <a:pt x="716681" y="590082"/>
                </a:cubicBezTo>
                <a:cubicBezTo>
                  <a:pt x="716681" y="589776"/>
                  <a:pt x="716834" y="589623"/>
                  <a:pt x="716988" y="589469"/>
                </a:cubicBezTo>
                <a:close/>
                <a:moveTo>
                  <a:pt x="737678" y="645106"/>
                </a:moveTo>
                <a:cubicBezTo>
                  <a:pt x="737678" y="645106"/>
                  <a:pt x="737373" y="645106"/>
                  <a:pt x="737219" y="645412"/>
                </a:cubicBezTo>
                <a:cubicBezTo>
                  <a:pt x="697676" y="677292"/>
                  <a:pt x="635756" y="731549"/>
                  <a:pt x="634529" y="733848"/>
                </a:cubicBezTo>
                <a:cubicBezTo>
                  <a:pt x="635909" y="723273"/>
                  <a:pt x="642806" y="708099"/>
                  <a:pt x="649856" y="700282"/>
                </a:cubicBezTo>
                <a:lnTo>
                  <a:pt x="664724" y="683729"/>
                </a:lnTo>
                <a:cubicBezTo>
                  <a:pt x="671773" y="675913"/>
                  <a:pt x="678058" y="666410"/>
                  <a:pt x="678517" y="662732"/>
                </a:cubicBezTo>
                <a:cubicBezTo>
                  <a:pt x="678977" y="659053"/>
                  <a:pt x="673460" y="662425"/>
                  <a:pt x="666103" y="670088"/>
                </a:cubicBezTo>
                <a:lnTo>
                  <a:pt x="663344" y="672847"/>
                </a:lnTo>
                <a:cubicBezTo>
                  <a:pt x="648324" y="685875"/>
                  <a:pt x="624107" y="709478"/>
                  <a:pt x="621042" y="720360"/>
                </a:cubicBezTo>
                <a:cubicBezTo>
                  <a:pt x="617057" y="734308"/>
                  <a:pt x="609853" y="772625"/>
                  <a:pt x="607095" y="788565"/>
                </a:cubicBezTo>
                <a:cubicBezTo>
                  <a:pt x="607095" y="750708"/>
                  <a:pt x="607095" y="707026"/>
                  <a:pt x="607554" y="704267"/>
                </a:cubicBezTo>
                <a:cubicBezTo>
                  <a:pt x="608627" y="699363"/>
                  <a:pt x="630085" y="673001"/>
                  <a:pt x="630085" y="673001"/>
                </a:cubicBezTo>
                <a:lnTo>
                  <a:pt x="665949" y="653229"/>
                </a:lnTo>
                <a:lnTo>
                  <a:pt x="696756" y="625334"/>
                </a:lnTo>
                <a:cubicBezTo>
                  <a:pt x="696756" y="625334"/>
                  <a:pt x="703807" y="613533"/>
                  <a:pt x="709937" y="602191"/>
                </a:cubicBezTo>
                <a:lnTo>
                  <a:pt x="737373" y="644952"/>
                </a:lnTo>
                <a:close/>
                <a:moveTo>
                  <a:pt x="606788" y="677139"/>
                </a:moveTo>
                <a:cubicBezTo>
                  <a:pt x="606788" y="677139"/>
                  <a:pt x="607248" y="677445"/>
                  <a:pt x="607554" y="677599"/>
                </a:cubicBezTo>
                <a:lnTo>
                  <a:pt x="606634" y="678212"/>
                </a:lnTo>
                <a:lnTo>
                  <a:pt x="606634" y="677292"/>
                </a:lnTo>
                <a:close/>
                <a:moveTo>
                  <a:pt x="701661" y="553605"/>
                </a:moveTo>
                <a:cubicBezTo>
                  <a:pt x="701661" y="553605"/>
                  <a:pt x="700588" y="548700"/>
                  <a:pt x="698902" y="542263"/>
                </a:cubicBezTo>
                <a:cubicBezTo>
                  <a:pt x="701661" y="541496"/>
                  <a:pt x="704420" y="540730"/>
                  <a:pt x="707025" y="539964"/>
                </a:cubicBezTo>
                <a:cubicBezTo>
                  <a:pt x="703960" y="547167"/>
                  <a:pt x="701661" y="553605"/>
                  <a:pt x="701661" y="553605"/>
                </a:cubicBezTo>
                <a:close/>
                <a:moveTo>
                  <a:pt x="706412" y="569851"/>
                </a:moveTo>
                <a:cubicBezTo>
                  <a:pt x="705953" y="571997"/>
                  <a:pt x="705646" y="573223"/>
                  <a:pt x="705646" y="573223"/>
                </a:cubicBezTo>
                <a:cubicBezTo>
                  <a:pt x="705646" y="573223"/>
                  <a:pt x="705493" y="572610"/>
                  <a:pt x="705033" y="571537"/>
                </a:cubicBezTo>
                <a:cubicBezTo>
                  <a:pt x="705493" y="571230"/>
                  <a:pt x="705953" y="570771"/>
                  <a:pt x="706412" y="569851"/>
                </a:cubicBezTo>
                <a:close/>
                <a:moveTo>
                  <a:pt x="695990" y="579813"/>
                </a:moveTo>
                <a:lnTo>
                  <a:pt x="706412" y="596060"/>
                </a:lnTo>
                <a:lnTo>
                  <a:pt x="698136" y="612306"/>
                </a:lnTo>
                <a:lnTo>
                  <a:pt x="673460" y="638668"/>
                </a:lnTo>
                <a:lnTo>
                  <a:pt x="683729" y="620583"/>
                </a:lnTo>
                <a:cubicBezTo>
                  <a:pt x="694610" y="593454"/>
                  <a:pt x="683422" y="608168"/>
                  <a:pt x="682656" y="608934"/>
                </a:cubicBezTo>
                <a:cubicBezTo>
                  <a:pt x="684035" y="606329"/>
                  <a:pt x="684955" y="604336"/>
                  <a:pt x="684955" y="603264"/>
                </a:cubicBezTo>
                <a:cubicBezTo>
                  <a:pt x="684955" y="596826"/>
                  <a:pt x="663344" y="618590"/>
                  <a:pt x="655680" y="633917"/>
                </a:cubicBezTo>
                <a:cubicBezTo>
                  <a:pt x="648937" y="647405"/>
                  <a:pt x="615524" y="665797"/>
                  <a:pt x="607707" y="669935"/>
                </a:cubicBezTo>
                <a:lnTo>
                  <a:pt x="609853" y="651850"/>
                </a:lnTo>
                <a:cubicBezTo>
                  <a:pt x="609853" y="651850"/>
                  <a:pt x="632383" y="604183"/>
                  <a:pt x="650929" y="591155"/>
                </a:cubicBezTo>
                <a:cubicBezTo>
                  <a:pt x="669475" y="577974"/>
                  <a:pt x="683729" y="577974"/>
                  <a:pt x="684802" y="569698"/>
                </a:cubicBezTo>
                <a:cubicBezTo>
                  <a:pt x="685875" y="561421"/>
                  <a:pt x="655068" y="577974"/>
                  <a:pt x="655068" y="577974"/>
                </a:cubicBezTo>
                <a:cubicBezTo>
                  <a:pt x="655068" y="577974"/>
                  <a:pt x="666409" y="558203"/>
                  <a:pt x="674532" y="551765"/>
                </a:cubicBezTo>
                <a:cubicBezTo>
                  <a:pt x="676832" y="549926"/>
                  <a:pt x="681276" y="547934"/>
                  <a:pt x="686794" y="546094"/>
                </a:cubicBezTo>
                <a:lnTo>
                  <a:pt x="695990" y="579967"/>
                </a:lnTo>
                <a:close/>
                <a:moveTo>
                  <a:pt x="671467" y="546708"/>
                </a:moveTo>
                <a:cubicBezTo>
                  <a:pt x="668249" y="548087"/>
                  <a:pt x="665336" y="550539"/>
                  <a:pt x="662731" y="553451"/>
                </a:cubicBezTo>
                <a:cubicBezTo>
                  <a:pt x="664417" y="551152"/>
                  <a:pt x="666103" y="549160"/>
                  <a:pt x="667329" y="548394"/>
                </a:cubicBezTo>
                <a:cubicBezTo>
                  <a:pt x="669168" y="547321"/>
                  <a:pt x="671467" y="546401"/>
                  <a:pt x="673919" y="545635"/>
                </a:cubicBezTo>
                <a:cubicBezTo>
                  <a:pt x="673153" y="545941"/>
                  <a:pt x="672387" y="546248"/>
                  <a:pt x="671620" y="546554"/>
                </a:cubicBezTo>
                <a:close/>
                <a:moveTo>
                  <a:pt x="646791" y="582879"/>
                </a:moveTo>
                <a:lnTo>
                  <a:pt x="643112" y="587324"/>
                </a:lnTo>
                <a:cubicBezTo>
                  <a:pt x="643726" y="586251"/>
                  <a:pt x="644185" y="585484"/>
                  <a:pt x="644185" y="585484"/>
                </a:cubicBezTo>
                <a:cubicBezTo>
                  <a:pt x="644185" y="585484"/>
                  <a:pt x="646638" y="580733"/>
                  <a:pt x="649856" y="574602"/>
                </a:cubicBezTo>
                <a:cubicBezTo>
                  <a:pt x="647864" y="579354"/>
                  <a:pt x="646638" y="582879"/>
                  <a:pt x="646638" y="582879"/>
                </a:cubicBezTo>
                <a:close/>
                <a:moveTo>
                  <a:pt x="605715" y="632078"/>
                </a:moveTo>
                <a:lnTo>
                  <a:pt x="606022" y="630545"/>
                </a:lnTo>
                <a:cubicBezTo>
                  <a:pt x="606022" y="630545"/>
                  <a:pt x="606481" y="630699"/>
                  <a:pt x="606788" y="630852"/>
                </a:cubicBezTo>
                <a:lnTo>
                  <a:pt x="605715" y="632078"/>
                </a:lnTo>
                <a:close/>
                <a:moveTo>
                  <a:pt x="737832" y="655834"/>
                </a:moveTo>
                <a:cubicBezTo>
                  <a:pt x="739058" y="653536"/>
                  <a:pt x="739978" y="651083"/>
                  <a:pt x="740438" y="649091"/>
                </a:cubicBezTo>
                <a:lnTo>
                  <a:pt x="742431" y="652156"/>
                </a:lnTo>
                <a:lnTo>
                  <a:pt x="737985" y="655988"/>
                </a:lnTo>
                <a:close/>
                <a:moveTo>
                  <a:pt x="771858" y="605716"/>
                </a:moveTo>
                <a:cubicBezTo>
                  <a:pt x="773084" y="601118"/>
                  <a:pt x="774156" y="596213"/>
                  <a:pt x="775076" y="591155"/>
                </a:cubicBezTo>
                <a:cubicBezTo>
                  <a:pt x="774923" y="593608"/>
                  <a:pt x="774617" y="595753"/>
                  <a:pt x="774310" y="597746"/>
                </a:cubicBezTo>
                <a:cubicBezTo>
                  <a:pt x="773850" y="600351"/>
                  <a:pt x="772931" y="602957"/>
                  <a:pt x="771858" y="605563"/>
                </a:cubicBezTo>
                <a:close/>
                <a:moveTo>
                  <a:pt x="833012" y="382557"/>
                </a:moveTo>
                <a:cubicBezTo>
                  <a:pt x="836997" y="373821"/>
                  <a:pt x="841748" y="360947"/>
                  <a:pt x="845273" y="350524"/>
                </a:cubicBezTo>
                <a:cubicBezTo>
                  <a:pt x="838836" y="371369"/>
                  <a:pt x="829946" y="392367"/>
                  <a:pt x="829946" y="392367"/>
                </a:cubicBezTo>
                <a:lnTo>
                  <a:pt x="827341" y="401409"/>
                </a:lnTo>
                <a:cubicBezTo>
                  <a:pt x="829180" y="393286"/>
                  <a:pt x="831019" y="386389"/>
                  <a:pt x="832858" y="382404"/>
                </a:cubicBezTo>
                <a:close/>
                <a:moveTo>
                  <a:pt x="726950" y="398191"/>
                </a:moveTo>
                <a:lnTo>
                  <a:pt x="723885" y="402022"/>
                </a:lnTo>
                <a:lnTo>
                  <a:pt x="717754" y="405854"/>
                </a:lnTo>
                <a:cubicBezTo>
                  <a:pt x="720973" y="403402"/>
                  <a:pt x="724038" y="400796"/>
                  <a:pt x="726950" y="398191"/>
                </a:cubicBezTo>
                <a:close/>
                <a:moveTo>
                  <a:pt x="701202" y="370756"/>
                </a:moveTo>
                <a:lnTo>
                  <a:pt x="700895" y="371675"/>
                </a:lnTo>
                <a:cubicBezTo>
                  <a:pt x="701202" y="369836"/>
                  <a:pt x="701661" y="367997"/>
                  <a:pt x="701968" y="366004"/>
                </a:cubicBezTo>
                <a:lnTo>
                  <a:pt x="701202" y="370756"/>
                </a:lnTo>
                <a:close/>
                <a:moveTo>
                  <a:pt x="684188" y="416123"/>
                </a:moveTo>
                <a:lnTo>
                  <a:pt x="679590" y="428231"/>
                </a:lnTo>
                <a:cubicBezTo>
                  <a:pt x="679590" y="428231"/>
                  <a:pt x="674226" y="439573"/>
                  <a:pt x="662885" y="456433"/>
                </a:cubicBezTo>
                <a:cubicBezTo>
                  <a:pt x="668402" y="446930"/>
                  <a:pt x="677138" y="430070"/>
                  <a:pt x="684035" y="416276"/>
                </a:cubicBezTo>
                <a:close/>
                <a:moveTo>
                  <a:pt x="682656" y="441259"/>
                </a:moveTo>
                <a:lnTo>
                  <a:pt x="718673" y="413364"/>
                </a:lnTo>
                <a:lnTo>
                  <a:pt x="741358" y="390221"/>
                </a:lnTo>
                <a:lnTo>
                  <a:pt x="766187" y="418729"/>
                </a:lnTo>
                <a:cubicBezTo>
                  <a:pt x="766187" y="418729"/>
                  <a:pt x="791629" y="466395"/>
                  <a:pt x="791629" y="486013"/>
                </a:cubicBezTo>
                <a:cubicBezTo>
                  <a:pt x="791629" y="505632"/>
                  <a:pt x="780441" y="545175"/>
                  <a:pt x="780441" y="545175"/>
                </a:cubicBezTo>
                <a:cubicBezTo>
                  <a:pt x="784426" y="543182"/>
                  <a:pt x="756071" y="438807"/>
                  <a:pt x="751780" y="459805"/>
                </a:cubicBezTo>
                <a:lnTo>
                  <a:pt x="743810" y="456586"/>
                </a:lnTo>
                <a:lnTo>
                  <a:pt x="772471" y="543489"/>
                </a:lnTo>
                <a:cubicBezTo>
                  <a:pt x="768639" y="541803"/>
                  <a:pt x="765727" y="558356"/>
                  <a:pt x="766646" y="581653"/>
                </a:cubicBezTo>
                <a:cubicBezTo>
                  <a:pt x="767873" y="610927"/>
                  <a:pt x="755151" y="618590"/>
                  <a:pt x="755151" y="618590"/>
                </a:cubicBezTo>
                <a:cubicBezTo>
                  <a:pt x="751166" y="625794"/>
                  <a:pt x="753772" y="628553"/>
                  <a:pt x="756224" y="629472"/>
                </a:cubicBezTo>
                <a:cubicBezTo>
                  <a:pt x="755765" y="629932"/>
                  <a:pt x="755305" y="630545"/>
                  <a:pt x="754998" y="630852"/>
                </a:cubicBezTo>
                <a:cubicBezTo>
                  <a:pt x="752393" y="627173"/>
                  <a:pt x="725417" y="588856"/>
                  <a:pt x="718520" y="586404"/>
                </a:cubicBezTo>
                <a:cubicBezTo>
                  <a:pt x="719134" y="585025"/>
                  <a:pt x="719593" y="583645"/>
                  <a:pt x="719900" y="582726"/>
                </a:cubicBezTo>
                <a:cubicBezTo>
                  <a:pt x="721892" y="574602"/>
                  <a:pt x="719900" y="569544"/>
                  <a:pt x="719900" y="569544"/>
                </a:cubicBezTo>
                <a:lnTo>
                  <a:pt x="715302" y="578587"/>
                </a:lnTo>
                <a:cubicBezTo>
                  <a:pt x="715761" y="552685"/>
                  <a:pt x="732927" y="528622"/>
                  <a:pt x="735993" y="517280"/>
                </a:cubicBezTo>
                <a:cubicBezTo>
                  <a:pt x="739212" y="505785"/>
                  <a:pt x="726337" y="514061"/>
                  <a:pt x="726337" y="514061"/>
                </a:cubicBezTo>
                <a:cubicBezTo>
                  <a:pt x="725724" y="514981"/>
                  <a:pt x="725111" y="516360"/>
                  <a:pt x="724498" y="517433"/>
                </a:cubicBezTo>
                <a:cubicBezTo>
                  <a:pt x="722505" y="517740"/>
                  <a:pt x="719900" y="518659"/>
                  <a:pt x="716988" y="521572"/>
                </a:cubicBezTo>
                <a:cubicBezTo>
                  <a:pt x="714842" y="523717"/>
                  <a:pt x="712543" y="527856"/>
                  <a:pt x="710244" y="532454"/>
                </a:cubicBezTo>
                <a:cubicBezTo>
                  <a:pt x="707639" y="533220"/>
                  <a:pt x="703041" y="534906"/>
                  <a:pt x="697370" y="536745"/>
                </a:cubicBezTo>
                <a:cubicBezTo>
                  <a:pt x="693844" y="524177"/>
                  <a:pt x="688787" y="509617"/>
                  <a:pt x="684955" y="512529"/>
                </a:cubicBezTo>
                <a:cubicBezTo>
                  <a:pt x="684955" y="512529"/>
                  <a:pt x="685414" y="514828"/>
                  <a:pt x="686181" y="518353"/>
                </a:cubicBezTo>
                <a:cubicBezTo>
                  <a:pt x="682809" y="514675"/>
                  <a:pt x="678364" y="515594"/>
                  <a:pt x="678364" y="515594"/>
                </a:cubicBezTo>
                <a:lnTo>
                  <a:pt x="685261" y="541037"/>
                </a:lnTo>
                <a:cubicBezTo>
                  <a:pt x="685261" y="541037"/>
                  <a:pt x="684955" y="541037"/>
                  <a:pt x="684802" y="541190"/>
                </a:cubicBezTo>
                <a:cubicBezTo>
                  <a:pt x="684802" y="541037"/>
                  <a:pt x="684955" y="540883"/>
                  <a:pt x="684802" y="540577"/>
                </a:cubicBezTo>
                <a:cubicBezTo>
                  <a:pt x="677444" y="525710"/>
                  <a:pt x="654148" y="552072"/>
                  <a:pt x="651695" y="555904"/>
                </a:cubicBezTo>
                <a:cubicBezTo>
                  <a:pt x="638975" y="574909"/>
                  <a:pt x="616290" y="606942"/>
                  <a:pt x="607861" y="618897"/>
                </a:cubicBezTo>
                <a:lnTo>
                  <a:pt x="609700" y="608934"/>
                </a:lnTo>
                <a:cubicBezTo>
                  <a:pt x="614758" y="581040"/>
                  <a:pt x="632231" y="535059"/>
                  <a:pt x="632231" y="535059"/>
                </a:cubicBezTo>
                <a:lnTo>
                  <a:pt x="656907" y="479270"/>
                </a:lnTo>
                <a:lnTo>
                  <a:pt x="682502" y="441412"/>
                </a:lnTo>
                <a:close/>
                <a:moveTo>
                  <a:pt x="599431" y="276343"/>
                </a:moveTo>
                <a:cubicBezTo>
                  <a:pt x="599124" y="277722"/>
                  <a:pt x="598971" y="279101"/>
                  <a:pt x="598665" y="280481"/>
                </a:cubicBezTo>
                <a:cubicBezTo>
                  <a:pt x="598665" y="279868"/>
                  <a:pt x="598665" y="279408"/>
                  <a:pt x="598665" y="278642"/>
                </a:cubicBezTo>
                <a:lnTo>
                  <a:pt x="599278" y="276343"/>
                </a:lnTo>
                <a:close/>
                <a:moveTo>
                  <a:pt x="594373" y="295195"/>
                </a:moveTo>
                <a:cubicBezTo>
                  <a:pt x="594373" y="295195"/>
                  <a:pt x="595600" y="295195"/>
                  <a:pt x="596212" y="293968"/>
                </a:cubicBezTo>
                <a:cubicBezTo>
                  <a:pt x="595600" y="297647"/>
                  <a:pt x="595293" y="299793"/>
                  <a:pt x="595293" y="299793"/>
                </a:cubicBezTo>
                <a:cubicBezTo>
                  <a:pt x="595293" y="299793"/>
                  <a:pt x="594986" y="297953"/>
                  <a:pt x="594373" y="295041"/>
                </a:cubicBezTo>
                <a:close/>
                <a:moveTo>
                  <a:pt x="625640" y="359720"/>
                </a:moveTo>
                <a:cubicBezTo>
                  <a:pt x="625640" y="359720"/>
                  <a:pt x="625027" y="360640"/>
                  <a:pt x="625027" y="360640"/>
                </a:cubicBezTo>
                <a:cubicBezTo>
                  <a:pt x="625027" y="360640"/>
                  <a:pt x="601424" y="332745"/>
                  <a:pt x="601424" y="306383"/>
                </a:cubicBezTo>
                <a:cubicBezTo>
                  <a:pt x="602343" y="319411"/>
                  <a:pt x="617517" y="355582"/>
                  <a:pt x="625640" y="359720"/>
                </a:cubicBezTo>
                <a:close/>
                <a:moveTo>
                  <a:pt x="618896" y="378726"/>
                </a:moveTo>
                <a:lnTo>
                  <a:pt x="615064" y="393746"/>
                </a:lnTo>
                <a:cubicBezTo>
                  <a:pt x="615985" y="385776"/>
                  <a:pt x="616444" y="378572"/>
                  <a:pt x="616597" y="373208"/>
                </a:cubicBezTo>
                <a:lnTo>
                  <a:pt x="618896" y="378726"/>
                </a:lnTo>
                <a:close/>
                <a:moveTo>
                  <a:pt x="515287" y="292436"/>
                </a:moveTo>
                <a:cubicBezTo>
                  <a:pt x="515287" y="288604"/>
                  <a:pt x="515287" y="285079"/>
                  <a:pt x="515134" y="282013"/>
                </a:cubicBezTo>
                <a:cubicBezTo>
                  <a:pt x="515134" y="285232"/>
                  <a:pt x="515134" y="288604"/>
                  <a:pt x="515287" y="292436"/>
                </a:cubicBezTo>
                <a:close/>
                <a:moveTo>
                  <a:pt x="516360" y="220706"/>
                </a:moveTo>
                <a:lnTo>
                  <a:pt x="516053" y="221013"/>
                </a:lnTo>
                <a:cubicBezTo>
                  <a:pt x="516053" y="221013"/>
                  <a:pt x="516053" y="220553"/>
                  <a:pt x="516053" y="220400"/>
                </a:cubicBezTo>
                <a:cubicBezTo>
                  <a:pt x="516053" y="220400"/>
                  <a:pt x="516207" y="220706"/>
                  <a:pt x="516360" y="220706"/>
                </a:cubicBezTo>
                <a:close/>
                <a:moveTo>
                  <a:pt x="525249" y="424553"/>
                </a:moveTo>
                <a:cubicBezTo>
                  <a:pt x="525249" y="424553"/>
                  <a:pt x="525249" y="424553"/>
                  <a:pt x="525403" y="424553"/>
                </a:cubicBezTo>
                <a:lnTo>
                  <a:pt x="525249" y="424553"/>
                </a:lnTo>
                <a:cubicBezTo>
                  <a:pt x="525249" y="424553"/>
                  <a:pt x="525249" y="424553"/>
                  <a:pt x="525249" y="424553"/>
                </a:cubicBezTo>
                <a:close/>
                <a:moveTo>
                  <a:pt x="304390" y="215802"/>
                </a:moveTo>
                <a:cubicBezTo>
                  <a:pt x="307915" y="223925"/>
                  <a:pt x="311593" y="231741"/>
                  <a:pt x="315272" y="238639"/>
                </a:cubicBezTo>
                <a:lnTo>
                  <a:pt x="307762" y="226530"/>
                </a:lnTo>
                <a:cubicBezTo>
                  <a:pt x="306536" y="222699"/>
                  <a:pt x="305463" y="219173"/>
                  <a:pt x="304390" y="215802"/>
                </a:cubicBezTo>
                <a:close/>
                <a:moveTo>
                  <a:pt x="333358" y="268219"/>
                </a:moveTo>
                <a:cubicBezTo>
                  <a:pt x="334278" y="268373"/>
                  <a:pt x="334584" y="267913"/>
                  <a:pt x="334584" y="266687"/>
                </a:cubicBezTo>
                <a:lnTo>
                  <a:pt x="335350" y="271591"/>
                </a:lnTo>
                <a:lnTo>
                  <a:pt x="333205" y="268219"/>
                </a:lnTo>
                <a:close/>
                <a:moveTo>
                  <a:pt x="340102" y="267606"/>
                </a:moveTo>
                <a:cubicBezTo>
                  <a:pt x="340561" y="269752"/>
                  <a:pt x="340868" y="271744"/>
                  <a:pt x="341327" y="273737"/>
                </a:cubicBezTo>
                <a:cubicBezTo>
                  <a:pt x="341022" y="271744"/>
                  <a:pt x="340561" y="269752"/>
                  <a:pt x="340102" y="267606"/>
                </a:cubicBezTo>
                <a:close/>
                <a:moveTo>
                  <a:pt x="343627" y="284772"/>
                </a:moveTo>
                <a:cubicBezTo>
                  <a:pt x="343167" y="282780"/>
                  <a:pt x="342554" y="280021"/>
                  <a:pt x="341941" y="276956"/>
                </a:cubicBezTo>
                <a:cubicBezTo>
                  <a:pt x="343320" y="284312"/>
                  <a:pt x="350217" y="296267"/>
                  <a:pt x="359260" y="309448"/>
                </a:cubicBezTo>
                <a:lnTo>
                  <a:pt x="356808" y="306383"/>
                </a:lnTo>
                <a:lnTo>
                  <a:pt x="343473" y="284772"/>
                </a:lnTo>
                <a:close/>
                <a:moveTo>
                  <a:pt x="419647" y="385316"/>
                </a:moveTo>
                <a:lnTo>
                  <a:pt x="413976" y="378266"/>
                </a:lnTo>
                <a:cubicBezTo>
                  <a:pt x="419188" y="384243"/>
                  <a:pt x="422559" y="388075"/>
                  <a:pt x="422559" y="388075"/>
                </a:cubicBezTo>
                <a:lnTo>
                  <a:pt x="419495" y="385316"/>
                </a:lnTo>
                <a:close/>
                <a:moveTo>
                  <a:pt x="383323" y="406927"/>
                </a:moveTo>
                <a:cubicBezTo>
                  <a:pt x="385162" y="405854"/>
                  <a:pt x="386542" y="405088"/>
                  <a:pt x="387308" y="404628"/>
                </a:cubicBezTo>
                <a:lnTo>
                  <a:pt x="389300" y="405241"/>
                </a:lnTo>
                <a:cubicBezTo>
                  <a:pt x="387461" y="405701"/>
                  <a:pt x="385469" y="406314"/>
                  <a:pt x="383323" y="406927"/>
                </a:cubicBezTo>
                <a:close/>
                <a:moveTo>
                  <a:pt x="576595" y="681890"/>
                </a:moveTo>
                <a:lnTo>
                  <a:pt x="574602" y="679438"/>
                </a:lnTo>
                <a:lnTo>
                  <a:pt x="555903" y="648171"/>
                </a:lnTo>
                <a:lnTo>
                  <a:pt x="576595" y="681890"/>
                </a:lnTo>
                <a:close/>
                <a:moveTo>
                  <a:pt x="551612" y="639282"/>
                </a:moveTo>
                <a:lnTo>
                  <a:pt x="551151" y="640354"/>
                </a:lnTo>
                <a:lnTo>
                  <a:pt x="549925" y="638362"/>
                </a:lnTo>
                <a:cubicBezTo>
                  <a:pt x="549925" y="638362"/>
                  <a:pt x="550692" y="639128"/>
                  <a:pt x="551612" y="639282"/>
                </a:cubicBezTo>
                <a:close/>
                <a:moveTo>
                  <a:pt x="519578" y="600658"/>
                </a:moveTo>
                <a:cubicBezTo>
                  <a:pt x="519578" y="600658"/>
                  <a:pt x="520039" y="600658"/>
                  <a:pt x="520344" y="600811"/>
                </a:cubicBezTo>
                <a:lnTo>
                  <a:pt x="522184" y="603877"/>
                </a:lnTo>
                <a:lnTo>
                  <a:pt x="519578" y="600658"/>
                </a:lnTo>
                <a:close/>
                <a:moveTo>
                  <a:pt x="550539" y="661812"/>
                </a:moveTo>
                <a:cubicBezTo>
                  <a:pt x="562341" y="681890"/>
                  <a:pt x="577820" y="708559"/>
                  <a:pt x="579659" y="715609"/>
                </a:cubicBezTo>
                <a:cubicBezTo>
                  <a:pt x="581959" y="724039"/>
                  <a:pt x="581805" y="799294"/>
                  <a:pt x="581499" y="838070"/>
                </a:cubicBezTo>
                <a:cubicBezTo>
                  <a:pt x="581039" y="837304"/>
                  <a:pt x="580732" y="836691"/>
                  <a:pt x="580732" y="836691"/>
                </a:cubicBezTo>
                <a:cubicBezTo>
                  <a:pt x="580732" y="836691"/>
                  <a:pt x="543488" y="797301"/>
                  <a:pt x="537971" y="784120"/>
                </a:cubicBezTo>
                <a:cubicBezTo>
                  <a:pt x="533373" y="772931"/>
                  <a:pt x="515134" y="718368"/>
                  <a:pt x="507930" y="707639"/>
                </a:cubicBezTo>
                <a:cubicBezTo>
                  <a:pt x="511456" y="700895"/>
                  <a:pt x="541036" y="678978"/>
                  <a:pt x="545481" y="672847"/>
                </a:cubicBezTo>
                <a:cubicBezTo>
                  <a:pt x="546707" y="671008"/>
                  <a:pt x="548700" y="667023"/>
                  <a:pt x="550692" y="661965"/>
                </a:cubicBezTo>
                <a:close/>
                <a:moveTo>
                  <a:pt x="543488" y="657674"/>
                </a:moveTo>
                <a:lnTo>
                  <a:pt x="540576" y="664571"/>
                </a:lnTo>
                <a:lnTo>
                  <a:pt x="532300" y="670702"/>
                </a:lnTo>
                <a:cubicBezTo>
                  <a:pt x="534139" y="668862"/>
                  <a:pt x="535978" y="666870"/>
                  <a:pt x="537971" y="664571"/>
                </a:cubicBezTo>
                <a:cubicBezTo>
                  <a:pt x="540729" y="661352"/>
                  <a:pt x="542415" y="659360"/>
                  <a:pt x="543641" y="657674"/>
                </a:cubicBezTo>
                <a:close/>
                <a:moveTo>
                  <a:pt x="361252" y="534753"/>
                </a:moveTo>
                <a:cubicBezTo>
                  <a:pt x="361866" y="536285"/>
                  <a:pt x="363398" y="538584"/>
                  <a:pt x="365544" y="541190"/>
                </a:cubicBezTo>
                <a:cubicBezTo>
                  <a:pt x="364471" y="539964"/>
                  <a:pt x="363245" y="538584"/>
                  <a:pt x="362172" y="537358"/>
                </a:cubicBezTo>
                <a:cubicBezTo>
                  <a:pt x="361866" y="536592"/>
                  <a:pt x="361559" y="535672"/>
                  <a:pt x="361252" y="534753"/>
                </a:cubicBezTo>
                <a:close/>
                <a:moveTo>
                  <a:pt x="205225" y="540117"/>
                </a:moveTo>
                <a:cubicBezTo>
                  <a:pt x="205225" y="540117"/>
                  <a:pt x="205532" y="539810"/>
                  <a:pt x="205532" y="539504"/>
                </a:cubicBezTo>
                <a:lnTo>
                  <a:pt x="205839" y="540730"/>
                </a:lnTo>
                <a:lnTo>
                  <a:pt x="205225" y="539964"/>
                </a:lnTo>
                <a:close/>
                <a:moveTo>
                  <a:pt x="218254" y="553451"/>
                </a:moveTo>
                <a:cubicBezTo>
                  <a:pt x="218254" y="553451"/>
                  <a:pt x="219020" y="554524"/>
                  <a:pt x="219479" y="554984"/>
                </a:cubicBezTo>
                <a:lnTo>
                  <a:pt x="218560" y="553911"/>
                </a:lnTo>
                <a:cubicBezTo>
                  <a:pt x="218560" y="553911"/>
                  <a:pt x="218560" y="553451"/>
                  <a:pt x="218407" y="553298"/>
                </a:cubicBezTo>
                <a:close/>
                <a:moveTo>
                  <a:pt x="234806" y="571077"/>
                </a:moveTo>
                <a:cubicBezTo>
                  <a:pt x="237871" y="573989"/>
                  <a:pt x="241090" y="576901"/>
                  <a:pt x="244309" y="579813"/>
                </a:cubicBezTo>
                <a:lnTo>
                  <a:pt x="239098" y="575522"/>
                </a:lnTo>
                <a:lnTo>
                  <a:pt x="234806" y="571077"/>
                </a:lnTo>
                <a:close/>
                <a:moveTo>
                  <a:pt x="355581" y="665337"/>
                </a:moveTo>
                <a:cubicBezTo>
                  <a:pt x="356348" y="665950"/>
                  <a:pt x="357420" y="666717"/>
                  <a:pt x="358340" y="667330"/>
                </a:cubicBezTo>
                <a:lnTo>
                  <a:pt x="355735" y="665797"/>
                </a:lnTo>
                <a:cubicBezTo>
                  <a:pt x="355735" y="665797"/>
                  <a:pt x="355735" y="665490"/>
                  <a:pt x="355735" y="665337"/>
                </a:cubicBezTo>
                <a:close/>
                <a:moveTo>
                  <a:pt x="580273" y="851405"/>
                </a:moveTo>
                <a:cubicBezTo>
                  <a:pt x="580273" y="851405"/>
                  <a:pt x="580273" y="851251"/>
                  <a:pt x="579966" y="851098"/>
                </a:cubicBezTo>
                <a:cubicBezTo>
                  <a:pt x="580426" y="851098"/>
                  <a:pt x="580886" y="851098"/>
                  <a:pt x="581192" y="850792"/>
                </a:cubicBezTo>
                <a:cubicBezTo>
                  <a:pt x="580579" y="851251"/>
                  <a:pt x="580273" y="851405"/>
                  <a:pt x="580273" y="851405"/>
                </a:cubicBezTo>
                <a:close/>
                <a:moveTo>
                  <a:pt x="494596" y="871943"/>
                </a:moveTo>
                <a:cubicBezTo>
                  <a:pt x="494596" y="871943"/>
                  <a:pt x="494596" y="871943"/>
                  <a:pt x="494749" y="871943"/>
                </a:cubicBezTo>
                <a:lnTo>
                  <a:pt x="495668" y="873016"/>
                </a:lnTo>
                <a:lnTo>
                  <a:pt x="494442" y="872096"/>
                </a:lnTo>
                <a:close/>
                <a:moveTo>
                  <a:pt x="895699" y="586864"/>
                </a:moveTo>
                <a:cubicBezTo>
                  <a:pt x="895699" y="586864"/>
                  <a:pt x="894012" y="587937"/>
                  <a:pt x="893399" y="588397"/>
                </a:cubicBezTo>
                <a:lnTo>
                  <a:pt x="894626" y="585638"/>
                </a:lnTo>
                <a:cubicBezTo>
                  <a:pt x="894626" y="585638"/>
                  <a:pt x="895085" y="586711"/>
                  <a:pt x="895699" y="586864"/>
                </a:cubicBezTo>
                <a:close/>
                <a:moveTo>
                  <a:pt x="902595" y="553451"/>
                </a:moveTo>
                <a:cubicBezTo>
                  <a:pt x="902595" y="553451"/>
                  <a:pt x="902902" y="552378"/>
                  <a:pt x="903055" y="551919"/>
                </a:cubicBezTo>
                <a:lnTo>
                  <a:pt x="903822" y="551306"/>
                </a:lnTo>
                <a:cubicBezTo>
                  <a:pt x="903822" y="551306"/>
                  <a:pt x="903055" y="552685"/>
                  <a:pt x="902749" y="553451"/>
                </a:cubicBezTo>
                <a:close/>
                <a:moveTo>
                  <a:pt x="853703" y="663345"/>
                </a:moveTo>
                <a:cubicBezTo>
                  <a:pt x="850024" y="671468"/>
                  <a:pt x="847419" y="676986"/>
                  <a:pt x="847419" y="676986"/>
                </a:cubicBezTo>
                <a:lnTo>
                  <a:pt x="849258" y="669016"/>
                </a:lnTo>
                <a:cubicBezTo>
                  <a:pt x="850790" y="667330"/>
                  <a:pt x="852324" y="665490"/>
                  <a:pt x="853703" y="663498"/>
                </a:cubicBezTo>
                <a:close/>
                <a:moveTo>
                  <a:pt x="805270" y="731396"/>
                </a:moveTo>
                <a:lnTo>
                  <a:pt x="804504" y="732775"/>
                </a:lnTo>
                <a:cubicBezTo>
                  <a:pt x="804504" y="732775"/>
                  <a:pt x="803431" y="732775"/>
                  <a:pt x="801745" y="732775"/>
                </a:cubicBezTo>
                <a:cubicBezTo>
                  <a:pt x="801745" y="732775"/>
                  <a:pt x="801745" y="732775"/>
                  <a:pt x="801745" y="732775"/>
                </a:cubicBezTo>
                <a:cubicBezTo>
                  <a:pt x="802971" y="732315"/>
                  <a:pt x="804044" y="731855"/>
                  <a:pt x="805117" y="731396"/>
                </a:cubicBezTo>
                <a:close/>
              </a:path>
            </a:pathLst>
          </a:custGeom>
          <a:solidFill>
            <a:srgbClr val="FFFFFF"/>
          </a:soli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88" name="Vrije vorm: vorm 2787">
            <a:extLst>
              <a:ext uri="{FF2B5EF4-FFF2-40B4-BE49-F238E27FC236}">
                <a16:creationId xmlns:a16="http://schemas.microsoft.com/office/drawing/2014/main" id="{FF9B783F-1000-0614-EB4D-B3DEA7509518}"/>
              </a:ext>
            </a:extLst>
          </p:cNvPr>
          <p:cNvSpPr/>
          <p:nvPr/>
        </p:nvSpPr>
        <p:spPr>
          <a:xfrm>
            <a:off x="5083238" y="1315988"/>
            <a:ext cx="285614" cy="609142"/>
          </a:xfrm>
          <a:custGeom>
            <a:avLst/>
            <a:gdLst>
              <a:gd name="connsiteX0" fmla="*/ 284 w 441984"/>
              <a:gd name="connsiteY0" fmla="*/ 524752 h 942638"/>
              <a:gd name="connsiteX1" fmla="*/ 16691 w 441984"/>
              <a:gd name="connsiteY1" fmla="*/ 46728 h 942638"/>
              <a:gd name="connsiteX2" fmla="*/ 42237 w 441984"/>
              <a:gd name="connsiteY2" fmla="*/ 1125 h 942638"/>
              <a:gd name="connsiteX3" fmla="*/ 67784 w 441984"/>
              <a:gd name="connsiteY3" fmla="*/ 46728 h 942638"/>
              <a:gd name="connsiteX4" fmla="*/ 53186 w 441984"/>
              <a:gd name="connsiteY4" fmla="*/ 406158 h 942638"/>
              <a:gd name="connsiteX5" fmla="*/ 51377 w 441984"/>
              <a:gd name="connsiteY5" fmla="*/ 555756 h 942638"/>
              <a:gd name="connsiteX6" fmla="*/ 325059 w 441984"/>
              <a:gd name="connsiteY6" fmla="*/ 553948 h 942638"/>
              <a:gd name="connsiteX7" fmla="*/ 323251 w 441984"/>
              <a:gd name="connsiteY7" fmla="*/ 404350 h 942638"/>
              <a:gd name="connsiteX8" fmla="*/ 319601 w 441984"/>
              <a:gd name="connsiteY8" fmla="*/ 110611 h 942638"/>
              <a:gd name="connsiteX9" fmla="*/ 385228 w 441984"/>
              <a:gd name="connsiteY9" fmla="*/ 1125 h 942638"/>
              <a:gd name="connsiteX10" fmla="*/ 438130 w 441984"/>
              <a:gd name="connsiteY10" fmla="*/ 159864 h 942638"/>
              <a:gd name="connsiteX11" fmla="*/ 439939 w 441984"/>
              <a:gd name="connsiteY11" fmla="*/ 524752 h 942638"/>
              <a:gd name="connsiteX12" fmla="*/ 414392 w 441984"/>
              <a:gd name="connsiteY12" fmla="*/ 858635 h 942638"/>
              <a:gd name="connsiteX13" fmla="*/ 363299 w 441984"/>
              <a:gd name="connsiteY13" fmla="*/ 942574 h 942638"/>
              <a:gd name="connsiteX14" fmla="*/ 319504 w 441984"/>
              <a:gd name="connsiteY14" fmla="*/ 847686 h 942638"/>
              <a:gd name="connsiteX15" fmla="*/ 323154 w 441984"/>
              <a:gd name="connsiteY15" fmla="*/ 597742 h 942638"/>
              <a:gd name="connsiteX16" fmla="*/ 51313 w 441984"/>
              <a:gd name="connsiteY16" fmla="*/ 601392 h 942638"/>
              <a:gd name="connsiteX17" fmla="*/ 60420 w 441984"/>
              <a:gd name="connsiteY17" fmla="*/ 902429 h 942638"/>
              <a:gd name="connsiteX18" fmla="*/ 44014 w 441984"/>
              <a:gd name="connsiteY18" fmla="*/ 942574 h 942638"/>
              <a:gd name="connsiteX19" fmla="*/ 18467 w 441984"/>
              <a:gd name="connsiteY19" fmla="*/ 907919 h 942638"/>
              <a:gd name="connsiteX20" fmla="*/ 284 w 441984"/>
              <a:gd name="connsiteY20" fmla="*/ 524752 h 942638"/>
              <a:gd name="connsiteX21" fmla="*/ 348765 w 441984"/>
              <a:gd name="connsiteY21" fmla="*/ 501046 h 942638"/>
              <a:gd name="connsiteX22" fmla="*/ 359714 w 441984"/>
              <a:gd name="connsiteY22" fmla="*/ 508345 h 942638"/>
              <a:gd name="connsiteX23" fmla="*/ 361522 w 441984"/>
              <a:gd name="connsiteY23" fmla="*/ 508345 h 942638"/>
              <a:gd name="connsiteX24" fmla="*/ 374280 w 441984"/>
              <a:gd name="connsiteY24" fmla="*/ 497396 h 942638"/>
              <a:gd name="connsiteX25" fmla="*/ 374280 w 441984"/>
              <a:gd name="connsiteY25" fmla="*/ 482798 h 942638"/>
              <a:gd name="connsiteX26" fmla="*/ 354223 w 441984"/>
              <a:gd name="connsiteY26" fmla="*/ 471850 h 942638"/>
              <a:gd name="connsiteX27" fmla="*/ 350574 w 441984"/>
              <a:gd name="connsiteY27" fmla="*/ 473658 h 942638"/>
              <a:gd name="connsiteX28" fmla="*/ 348765 w 441984"/>
              <a:gd name="connsiteY28" fmla="*/ 501014 h 942638"/>
              <a:gd name="connsiteX29" fmla="*/ 370662 w 441984"/>
              <a:gd name="connsiteY29" fmla="*/ 605041 h 942638"/>
              <a:gd name="connsiteX30" fmla="*/ 363363 w 441984"/>
              <a:gd name="connsiteY30" fmla="*/ 595934 h 942638"/>
              <a:gd name="connsiteX31" fmla="*/ 348765 w 441984"/>
              <a:gd name="connsiteY31" fmla="*/ 605041 h 942638"/>
              <a:gd name="connsiteX32" fmla="*/ 346957 w 441984"/>
              <a:gd name="connsiteY32" fmla="*/ 606850 h 942638"/>
              <a:gd name="connsiteX33" fmla="*/ 350606 w 441984"/>
              <a:gd name="connsiteY33" fmla="*/ 625097 h 942638"/>
              <a:gd name="connsiteX34" fmla="*/ 354256 w 441984"/>
              <a:gd name="connsiteY34" fmla="*/ 626906 h 942638"/>
              <a:gd name="connsiteX35" fmla="*/ 363363 w 441984"/>
              <a:gd name="connsiteY35" fmla="*/ 623256 h 942638"/>
              <a:gd name="connsiteX36" fmla="*/ 370662 w 441984"/>
              <a:gd name="connsiteY36" fmla="*/ 605009 h 942638"/>
              <a:gd name="connsiteX37" fmla="*/ 367013 w 441984"/>
              <a:gd name="connsiteY37" fmla="*/ 532051 h 942638"/>
              <a:gd name="connsiteX38" fmla="*/ 367013 w 441984"/>
              <a:gd name="connsiteY38" fmla="*/ 533859 h 942638"/>
              <a:gd name="connsiteX39" fmla="*/ 370662 w 441984"/>
              <a:gd name="connsiteY39" fmla="*/ 550266 h 942638"/>
              <a:gd name="connsiteX40" fmla="*/ 374312 w 441984"/>
              <a:gd name="connsiteY40" fmla="*/ 550266 h 942638"/>
              <a:gd name="connsiteX41" fmla="*/ 381611 w 441984"/>
              <a:gd name="connsiteY41" fmla="*/ 548457 h 942638"/>
              <a:gd name="connsiteX42" fmla="*/ 385261 w 441984"/>
              <a:gd name="connsiteY42" fmla="*/ 533859 h 942638"/>
              <a:gd name="connsiteX43" fmla="*/ 377961 w 441984"/>
              <a:gd name="connsiteY43" fmla="*/ 526560 h 942638"/>
              <a:gd name="connsiteX44" fmla="*/ 367013 w 441984"/>
              <a:gd name="connsiteY44" fmla="*/ 532018 h 942638"/>
              <a:gd name="connsiteX45" fmla="*/ 388910 w 441984"/>
              <a:gd name="connsiteY45" fmla="*/ 634237 h 942638"/>
              <a:gd name="connsiteX46" fmla="*/ 385261 w 441984"/>
              <a:gd name="connsiteY46" fmla="*/ 648835 h 942638"/>
              <a:gd name="connsiteX47" fmla="*/ 392560 w 441984"/>
              <a:gd name="connsiteY47" fmla="*/ 652485 h 942638"/>
              <a:gd name="connsiteX48" fmla="*/ 403508 w 441984"/>
              <a:gd name="connsiteY48" fmla="*/ 643377 h 942638"/>
              <a:gd name="connsiteX49" fmla="*/ 401700 w 441984"/>
              <a:gd name="connsiteY49" fmla="*/ 634270 h 942638"/>
              <a:gd name="connsiteX50" fmla="*/ 390751 w 441984"/>
              <a:gd name="connsiteY50" fmla="*/ 634270 h 942638"/>
              <a:gd name="connsiteX51" fmla="*/ 388942 w 441984"/>
              <a:gd name="connsiteY51" fmla="*/ 634270 h 942638"/>
              <a:gd name="connsiteX52" fmla="*/ 399859 w 441984"/>
              <a:gd name="connsiteY52" fmla="*/ 583144 h 942638"/>
              <a:gd name="connsiteX53" fmla="*/ 408966 w 441984"/>
              <a:gd name="connsiteY53" fmla="*/ 586794 h 942638"/>
              <a:gd name="connsiteX54" fmla="*/ 423564 w 441984"/>
              <a:gd name="connsiteY54" fmla="*/ 575845 h 942638"/>
              <a:gd name="connsiteX55" fmla="*/ 423564 w 441984"/>
              <a:gd name="connsiteY55" fmla="*/ 561247 h 942638"/>
              <a:gd name="connsiteX56" fmla="*/ 408966 w 441984"/>
              <a:gd name="connsiteY56" fmla="*/ 557597 h 942638"/>
              <a:gd name="connsiteX57" fmla="*/ 407158 w 441984"/>
              <a:gd name="connsiteY57" fmla="*/ 559406 h 942638"/>
              <a:gd name="connsiteX58" fmla="*/ 399859 w 441984"/>
              <a:gd name="connsiteY58" fmla="*/ 583112 h 942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441984" h="942638">
                <a:moveTo>
                  <a:pt x="284" y="524752"/>
                </a:moveTo>
                <a:cubicBezTo>
                  <a:pt x="-1557" y="369663"/>
                  <a:pt x="5742" y="201817"/>
                  <a:pt x="16691" y="46728"/>
                </a:cubicBezTo>
                <a:cubicBezTo>
                  <a:pt x="18532" y="28481"/>
                  <a:pt x="23990" y="4775"/>
                  <a:pt x="42237" y="1125"/>
                </a:cubicBezTo>
                <a:cubicBezTo>
                  <a:pt x="64135" y="-2524"/>
                  <a:pt x="69593" y="26672"/>
                  <a:pt x="67784" y="46728"/>
                </a:cubicBezTo>
                <a:cubicBezTo>
                  <a:pt x="62326" y="163481"/>
                  <a:pt x="56835" y="285724"/>
                  <a:pt x="53186" y="406158"/>
                </a:cubicBezTo>
                <a:cubicBezTo>
                  <a:pt x="53186" y="466359"/>
                  <a:pt x="51377" y="519261"/>
                  <a:pt x="51377" y="555756"/>
                </a:cubicBezTo>
                <a:cubicBezTo>
                  <a:pt x="109770" y="553948"/>
                  <a:pt x="232013" y="550298"/>
                  <a:pt x="325059" y="553948"/>
                </a:cubicBezTo>
                <a:cubicBezTo>
                  <a:pt x="325059" y="539350"/>
                  <a:pt x="323251" y="404350"/>
                  <a:pt x="323251" y="404350"/>
                </a:cubicBezTo>
                <a:cubicBezTo>
                  <a:pt x="323251" y="278457"/>
                  <a:pt x="321442" y="163513"/>
                  <a:pt x="319601" y="110611"/>
                </a:cubicBezTo>
                <a:cubicBezTo>
                  <a:pt x="314079" y="-18963"/>
                  <a:pt x="385228" y="1125"/>
                  <a:pt x="385228" y="1125"/>
                </a:cubicBezTo>
                <a:cubicBezTo>
                  <a:pt x="385228" y="1125"/>
                  <a:pt x="438130" y="2934"/>
                  <a:pt x="438130" y="159864"/>
                </a:cubicBezTo>
                <a:cubicBezTo>
                  <a:pt x="438130" y="234663"/>
                  <a:pt x="445429" y="384261"/>
                  <a:pt x="439939" y="524752"/>
                </a:cubicBezTo>
                <a:cubicBezTo>
                  <a:pt x="439939" y="524752"/>
                  <a:pt x="432640" y="754639"/>
                  <a:pt x="414392" y="858635"/>
                </a:cubicBezTo>
                <a:cubicBezTo>
                  <a:pt x="414392" y="858635"/>
                  <a:pt x="403444" y="942574"/>
                  <a:pt x="363299" y="942574"/>
                </a:cubicBezTo>
                <a:cubicBezTo>
                  <a:pt x="310397" y="942574"/>
                  <a:pt x="319504" y="847686"/>
                  <a:pt x="319504" y="847686"/>
                </a:cubicBezTo>
                <a:cubicBezTo>
                  <a:pt x="321313" y="800242"/>
                  <a:pt x="323154" y="677999"/>
                  <a:pt x="323154" y="597742"/>
                </a:cubicBezTo>
                <a:cubicBezTo>
                  <a:pt x="241056" y="599551"/>
                  <a:pt x="131570" y="597742"/>
                  <a:pt x="51313" y="601392"/>
                </a:cubicBezTo>
                <a:cubicBezTo>
                  <a:pt x="53121" y="701737"/>
                  <a:pt x="54962" y="802083"/>
                  <a:pt x="60420" y="902429"/>
                </a:cubicBezTo>
                <a:cubicBezTo>
                  <a:pt x="60420" y="902429"/>
                  <a:pt x="65879" y="942574"/>
                  <a:pt x="44014" y="942574"/>
                </a:cubicBezTo>
                <a:cubicBezTo>
                  <a:pt x="20308" y="944382"/>
                  <a:pt x="18467" y="907919"/>
                  <a:pt x="18467" y="907919"/>
                </a:cubicBezTo>
                <a:cubicBezTo>
                  <a:pt x="3933" y="780186"/>
                  <a:pt x="2093" y="652453"/>
                  <a:pt x="284" y="524752"/>
                </a:cubicBezTo>
                <a:close/>
                <a:moveTo>
                  <a:pt x="348765" y="501046"/>
                </a:moveTo>
                <a:cubicBezTo>
                  <a:pt x="350574" y="504695"/>
                  <a:pt x="356064" y="508345"/>
                  <a:pt x="359714" y="508345"/>
                </a:cubicBezTo>
                <a:lnTo>
                  <a:pt x="361522" y="508345"/>
                </a:lnTo>
                <a:cubicBezTo>
                  <a:pt x="366981" y="506536"/>
                  <a:pt x="372471" y="502887"/>
                  <a:pt x="374280" y="497396"/>
                </a:cubicBezTo>
                <a:cubicBezTo>
                  <a:pt x="376088" y="491906"/>
                  <a:pt x="376088" y="486448"/>
                  <a:pt x="374280" y="482798"/>
                </a:cubicBezTo>
                <a:cubicBezTo>
                  <a:pt x="368821" y="473690"/>
                  <a:pt x="354223" y="471850"/>
                  <a:pt x="354223" y="471850"/>
                </a:cubicBezTo>
                <a:cubicBezTo>
                  <a:pt x="352415" y="471850"/>
                  <a:pt x="350574" y="473658"/>
                  <a:pt x="350574" y="473658"/>
                </a:cubicBezTo>
                <a:cubicBezTo>
                  <a:pt x="345116" y="484607"/>
                  <a:pt x="343275" y="493714"/>
                  <a:pt x="348765" y="501014"/>
                </a:cubicBezTo>
                <a:close/>
                <a:moveTo>
                  <a:pt x="370662" y="605041"/>
                </a:moveTo>
                <a:cubicBezTo>
                  <a:pt x="370662" y="597742"/>
                  <a:pt x="367013" y="595934"/>
                  <a:pt x="363363" y="595934"/>
                </a:cubicBezTo>
                <a:cubicBezTo>
                  <a:pt x="357905" y="594125"/>
                  <a:pt x="350606" y="601392"/>
                  <a:pt x="348765" y="605041"/>
                </a:cubicBezTo>
                <a:lnTo>
                  <a:pt x="346957" y="606850"/>
                </a:lnTo>
                <a:cubicBezTo>
                  <a:pt x="345148" y="615957"/>
                  <a:pt x="345148" y="623256"/>
                  <a:pt x="350606" y="625097"/>
                </a:cubicBezTo>
                <a:cubicBezTo>
                  <a:pt x="351811" y="626302"/>
                  <a:pt x="353028" y="626906"/>
                  <a:pt x="354256" y="626906"/>
                </a:cubicBezTo>
                <a:cubicBezTo>
                  <a:pt x="357905" y="626906"/>
                  <a:pt x="359714" y="626906"/>
                  <a:pt x="363363" y="623256"/>
                </a:cubicBezTo>
                <a:cubicBezTo>
                  <a:pt x="368821" y="619607"/>
                  <a:pt x="374312" y="612308"/>
                  <a:pt x="370662" y="605009"/>
                </a:cubicBezTo>
                <a:close/>
                <a:moveTo>
                  <a:pt x="367013" y="532051"/>
                </a:moveTo>
                <a:lnTo>
                  <a:pt x="367013" y="533859"/>
                </a:lnTo>
                <a:cubicBezTo>
                  <a:pt x="365204" y="544808"/>
                  <a:pt x="368821" y="548457"/>
                  <a:pt x="370662" y="550266"/>
                </a:cubicBezTo>
                <a:lnTo>
                  <a:pt x="374312" y="550266"/>
                </a:lnTo>
                <a:cubicBezTo>
                  <a:pt x="376121" y="550266"/>
                  <a:pt x="379770" y="550266"/>
                  <a:pt x="381611" y="548457"/>
                </a:cubicBezTo>
                <a:cubicBezTo>
                  <a:pt x="385261" y="544808"/>
                  <a:pt x="387069" y="539350"/>
                  <a:pt x="385261" y="533859"/>
                </a:cubicBezTo>
                <a:cubicBezTo>
                  <a:pt x="383452" y="528369"/>
                  <a:pt x="381611" y="526560"/>
                  <a:pt x="377961" y="526560"/>
                </a:cubicBezTo>
                <a:cubicBezTo>
                  <a:pt x="374312" y="524752"/>
                  <a:pt x="368854" y="530210"/>
                  <a:pt x="367013" y="532018"/>
                </a:cubicBezTo>
                <a:close/>
                <a:moveTo>
                  <a:pt x="388910" y="634237"/>
                </a:moveTo>
                <a:cubicBezTo>
                  <a:pt x="383452" y="641536"/>
                  <a:pt x="383452" y="645186"/>
                  <a:pt x="385261" y="648835"/>
                </a:cubicBezTo>
                <a:cubicBezTo>
                  <a:pt x="387069" y="650644"/>
                  <a:pt x="388910" y="652485"/>
                  <a:pt x="392560" y="652485"/>
                </a:cubicBezTo>
                <a:cubicBezTo>
                  <a:pt x="398018" y="652485"/>
                  <a:pt x="403508" y="648835"/>
                  <a:pt x="403508" y="643377"/>
                </a:cubicBezTo>
                <a:cubicBezTo>
                  <a:pt x="405317" y="639728"/>
                  <a:pt x="403508" y="636078"/>
                  <a:pt x="401700" y="634270"/>
                </a:cubicBezTo>
                <a:cubicBezTo>
                  <a:pt x="398050" y="630620"/>
                  <a:pt x="392592" y="632461"/>
                  <a:pt x="390751" y="634270"/>
                </a:cubicBezTo>
                <a:lnTo>
                  <a:pt x="388942" y="634270"/>
                </a:lnTo>
                <a:close/>
                <a:moveTo>
                  <a:pt x="399859" y="583144"/>
                </a:moveTo>
                <a:cubicBezTo>
                  <a:pt x="401667" y="584953"/>
                  <a:pt x="405317" y="586794"/>
                  <a:pt x="408966" y="586794"/>
                </a:cubicBezTo>
                <a:cubicBezTo>
                  <a:pt x="414424" y="586794"/>
                  <a:pt x="419915" y="583144"/>
                  <a:pt x="423564" y="575845"/>
                </a:cubicBezTo>
                <a:cubicBezTo>
                  <a:pt x="427214" y="570387"/>
                  <a:pt x="427214" y="564896"/>
                  <a:pt x="423564" y="561247"/>
                </a:cubicBezTo>
                <a:cubicBezTo>
                  <a:pt x="419915" y="555789"/>
                  <a:pt x="410807" y="557597"/>
                  <a:pt x="408966" y="557597"/>
                </a:cubicBezTo>
                <a:cubicBezTo>
                  <a:pt x="407125" y="557597"/>
                  <a:pt x="407158" y="557597"/>
                  <a:pt x="407158" y="559406"/>
                </a:cubicBezTo>
                <a:cubicBezTo>
                  <a:pt x="399859" y="568514"/>
                  <a:pt x="396209" y="577654"/>
                  <a:pt x="399859" y="583112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89" name="Vrije vorm: vorm 2788">
            <a:extLst>
              <a:ext uri="{FF2B5EF4-FFF2-40B4-BE49-F238E27FC236}">
                <a16:creationId xmlns:a16="http://schemas.microsoft.com/office/drawing/2014/main" id="{D74F9599-08B2-037B-C5BE-37F57AAECD7B}"/>
              </a:ext>
            </a:extLst>
          </p:cNvPr>
          <p:cNvSpPr/>
          <p:nvPr/>
        </p:nvSpPr>
        <p:spPr>
          <a:xfrm>
            <a:off x="5412239" y="1473237"/>
            <a:ext cx="233247" cy="451888"/>
          </a:xfrm>
          <a:custGeom>
            <a:avLst/>
            <a:gdLst>
              <a:gd name="connsiteX0" fmla="*/ 122399 w 360946"/>
              <a:gd name="connsiteY0" fmla="*/ 387215 h 699290"/>
              <a:gd name="connsiteX1" fmla="*/ 195389 w 360946"/>
              <a:gd name="connsiteY1" fmla="*/ 642649 h 699290"/>
              <a:gd name="connsiteX2" fmla="*/ 313983 w 360946"/>
              <a:gd name="connsiteY2" fmla="*/ 520406 h 699290"/>
              <a:gd name="connsiteX3" fmla="*/ 344988 w 360946"/>
              <a:gd name="connsiteY3" fmla="*/ 485752 h 699290"/>
              <a:gd name="connsiteX4" fmla="*/ 357745 w 360946"/>
              <a:gd name="connsiteY4" fmla="*/ 542303 h 699290"/>
              <a:gd name="connsiteX5" fmla="*/ 173460 w 360946"/>
              <a:gd name="connsiteY5" fmla="*/ 699201 h 699290"/>
              <a:gd name="connsiteX6" fmla="*/ 123 w 360946"/>
              <a:gd name="connsiteY6" fmla="*/ 383565 h 699290"/>
              <a:gd name="connsiteX7" fmla="*/ 180759 w 360946"/>
              <a:gd name="connsiteY7" fmla="*/ 430 h 699290"/>
              <a:gd name="connsiteX8" fmla="*/ 273806 w 360946"/>
              <a:gd name="connsiteY8" fmla="*/ 56981 h 699290"/>
              <a:gd name="connsiteX9" fmla="*/ 122366 w 360946"/>
              <a:gd name="connsiteY9" fmla="*/ 387215 h 699290"/>
              <a:gd name="connsiteX10" fmla="*/ 36651 w 360946"/>
              <a:gd name="connsiteY10" fmla="*/ 327014 h 699290"/>
              <a:gd name="connsiteX11" fmla="*/ 38460 w 360946"/>
              <a:gd name="connsiteY11" fmla="*/ 327014 h 699290"/>
              <a:gd name="connsiteX12" fmla="*/ 45759 w 360946"/>
              <a:gd name="connsiteY12" fmla="*/ 325205 h 699290"/>
              <a:gd name="connsiteX13" fmla="*/ 49408 w 360946"/>
              <a:gd name="connsiteY13" fmla="*/ 312448 h 699290"/>
              <a:gd name="connsiteX14" fmla="*/ 42109 w 360946"/>
              <a:gd name="connsiteY14" fmla="*/ 305149 h 699290"/>
              <a:gd name="connsiteX15" fmla="*/ 33002 w 360946"/>
              <a:gd name="connsiteY15" fmla="*/ 310607 h 699290"/>
              <a:gd name="connsiteX16" fmla="*/ 31193 w 360946"/>
              <a:gd name="connsiteY16" fmla="*/ 312416 h 699290"/>
              <a:gd name="connsiteX17" fmla="*/ 36651 w 360946"/>
              <a:gd name="connsiteY17" fmla="*/ 327014 h 699290"/>
              <a:gd name="connsiteX18" fmla="*/ 71305 w 360946"/>
              <a:gd name="connsiteY18" fmla="*/ 367158 h 699290"/>
              <a:gd name="connsiteX19" fmla="*/ 60357 w 360946"/>
              <a:gd name="connsiteY19" fmla="*/ 356210 h 699290"/>
              <a:gd name="connsiteX20" fmla="*/ 40301 w 360946"/>
              <a:gd name="connsiteY20" fmla="*/ 359859 h 699290"/>
              <a:gd name="connsiteX21" fmla="*/ 38492 w 360946"/>
              <a:gd name="connsiteY21" fmla="*/ 363509 h 699290"/>
              <a:gd name="connsiteX22" fmla="*/ 53090 w 360946"/>
              <a:gd name="connsiteY22" fmla="*/ 387215 h 699290"/>
              <a:gd name="connsiteX23" fmla="*/ 56740 w 360946"/>
              <a:gd name="connsiteY23" fmla="*/ 387215 h 699290"/>
              <a:gd name="connsiteX24" fmla="*/ 67688 w 360946"/>
              <a:gd name="connsiteY24" fmla="*/ 383565 h 699290"/>
              <a:gd name="connsiteX25" fmla="*/ 71338 w 360946"/>
              <a:gd name="connsiteY25" fmla="*/ 367158 h 699290"/>
              <a:gd name="connsiteX26" fmla="*/ 89553 w 360946"/>
              <a:gd name="connsiteY26" fmla="*/ 321556 h 699290"/>
              <a:gd name="connsiteX27" fmla="*/ 80445 w 360946"/>
              <a:gd name="connsiteY27" fmla="*/ 316097 h 699290"/>
              <a:gd name="connsiteX28" fmla="*/ 65847 w 360946"/>
              <a:gd name="connsiteY28" fmla="*/ 327046 h 699290"/>
              <a:gd name="connsiteX29" fmla="*/ 65847 w 360946"/>
              <a:gd name="connsiteY29" fmla="*/ 328855 h 699290"/>
              <a:gd name="connsiteX30" fmla="*/ 73146 w 360946"/>
              <a:gd name="connsiteY30" fmla="*/ 347102 h 699290"/>
              <a:gd name="connsiteX31" fmla="*/ 76796 w 360946"/>
              <a:gd name="connsiteY31" fmla="*/ 348911 h 699290"/>
              <a:gd name="connsiteX32" fmla="*/ 85904 w 360946"/>
              <a:gd name="connsiteY32" fmla="*/ 343453 h 699290"/>
              <a:gd name="connsiteX33" fmla="*/ 89553 w 360946"/>
              <a:gd name="connsiteY33" fmla="*/ 321556 h 699290"/>
              <a:gd name="connsiteX34" fmla="*/ 124207 w 360946"/>
              <a:gd name="connsiteY34" fmla="*/ 336154 h 699290"/>
              <a:gd name="connsiteX35" fmla="*/ 228203 w 360946"/>
              <a:gd name="connsiteY35" fmla="*/ 162817 h 699290"/>
              <a:gd name="connsiteX36" fmla="*/ 195357 w 360946"/>
              <a:gd name="connsiteY36" fmla="*/ 46065 h 699290"/>
              <a:gd name="connsiteX37" fmla="*/ 124207 w 360946"/>
              <a:gd name="connsiteY37" fmla="*/ 336154 h 69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0946" h="699290">
                <a:moveTo>
                  <a:pt x="122399" y="387215"/>
                </a:moveTo>
                <a:cubicBezTo>
                  <a:pt x="122399" y="436467"/>
                  <a:pt x="122399" y="640808"/>
                  <a:pt x="195389" y="642649"/>
                </a:cubicBezTo>
                <a:cubicBezTo>
                  <a:pt x="195389" y="642649"/>
                  <a:pt x="284787" y="651757"/>
                  <a:pt x="313983" y="520406"/>
                </a:cubicBezTo>
                <a:cubicBezTo>
                  <a:pt x="313983" y="520406"/>
                  <a:pt x="321282" y="480261"/>
                  <a:pt x="344988" y="485752"/>
                </a:cubicBezTo>
                <a:cubicBezTo>
                  <a:pt x="370534" y="489401"/>
                  <a:pt x="357745" y="542303"/>
                  <a:pt x="357745" y="542303"/>
                </a:cubicBezTo>
                <a:cubicBezTo>
                  <a:pt x="312142" y="708341"/>
                  <a:pt x="173460" y="699201"/>
                  <a:pt x="173460" y="699201"/>
                </a:cubicBezTo>
                <a:cubicBezTo>
                  <a:pt x="-10825" y="695551"/>
                  <a:pt x="123" y="383565"/>
                  <a:pt x="123" y="383565"/>
                </a:cubicBezTo>
                <a:cubicBezTo>
                  <a:pt x="123" y="383565"/>
                  <a:pt x="-7176" y="13187"/>
                  <a:pt x="180759" y="430"/>
                </a:cubicBezTo>
                <a:cubicBezTo>
                  <a:pt x="180759" y="430"/>
                  <a:pt x="255558" y="-8678"/>
                  <a:pt x="273806" y="56981"/>
                </a:cubicBezTo>
                <a:cubicBezTo>
                  <a:pt x="295703" y="135430"/>
                  <a:pt x="262857" y="336121"/>
                  <a:pt x="122366" y="387215"/>
                </a:cubicBezTo>
                <a:close/>
                <a:moveTo>
                  <a:pt x="36651" y="327014"/>
                </a:moveTo>
                <a:lnTo>
                  <a:pt x="38460" y="327014"/>
                </a:lnTo>
                <a:cubicBezTo>
                  <a:pt x="42109" y="327014"/>
                  <a:pt x="43918" y="327014"/>
                  <a:pt x="45759" y="325205"/>
                </a:cubicBezTo>
                <a:cubicBezTo>
                  <a:pt x="49408" y="321556"/>
                  <a:pt x="51217" y="316097"/>
                  <a:pt x="49408" y="312448"/>
                </a:cubicBezTo>
                <a:cubicBezTo>
                  <a:pt x="45759" y="306990"/>
                  <a:pt x="43950" y="305149"/>
                  <a:pt x="42109" y="305149"/>
                </a:cubicBezTo>
                <a:cubicBezTo>
                  <a:pt x="36651" y="305149"/>
                  <a:pt x="33002" y="310607"/>
                  <a:pt x="33002" y="310607"/>
                </a:cubicBezTo>
                <a:lnTo>
                  <a:pt x="31193" y="312416"/>
                </a:lnTo>
                <a:cubicBezTo>
                  <a:pt x="31193" y="321523"/>
                  <a:pt x="33002" y="325173"/>
                  <a:pt x="36651" y="327014"/>
                </a:cubicBezTo>
                <a:close/>
                <a:moveTo>
                  <a:pt x="71305" y="367158"/>
                </a:moveTo>
                <a:cubicBezTo>
                  <a:pt x="69497" y="361700"/>
                  <a:pt x="65847" y="358051"/>
                  <a:pt x="60357" y="356210"/>
                </a:cubicBezTo>
                <a:cubicBezTo>
                  <a:pt x="51249" y="352560"/>
                  <a:pt x="40301" y="359859"/>
                  <a:pt x="40301" y="359859"/>
                </a:cubicBezTo>
                <a:cubicBezTo>
                  <a:pt x="39096" y="361064"/>
                  <a:pt x="38492" y="362282"/>
                  <a:pt x="38492" y="363509"/>
                </a:cubicBezTo>
                <a:cubicBezTo>
                  <a:pt x="40301" y="376266"/>
                  <a:pt x="45791" y="383565"/>
                  <a:pt x="53090" y="387215"/>
                </a:cubicBezTo>
                <a:lnTo>
                  <a:pt x="56740" y="387215"/>
                </a:lnTo>
                <a:cubicBezTo>
                  <a:pt x="60389" y="387215"/>
                  <a:pt x="64039" y="385406"/>
                  <a:pt x="67688" y="383565"/>
                </a:cubicBezTo>
                <a:cubicBezTo>
                  <a:pt x="71338" y="379916"/>
                  <a:pt x="73146" y="372617"/>
                  <a:pt x="71338" y="367158"/>
                </a:cubicBezTo>
                <a:close/>
                <a:moveTo>
                  <a:pt x="89553" y="321556"/>
                </a:moveTo>
                <a:cubicBezTo>
                  <a:pt x="85904" y="317906"/>
                  <a:pt x="84095" y="316097"/>
                  <a:pt x="80445" y="316097"/>
                </a:cubicBezTo>
                <a:cubicBezTo>
                  <a:pt x="73146" y="316097"/>
                  <a:pt x="67688" y="325205"/>
                  <a:pt x="65847" y="327046"/>
                </a:cubicBezTo>
                <a:lnTo>
                  <a:pt x="65847" y="328855"/>
                </a:lnTo>
                <a:cubicBezTo>
                  <a:pt x="65847" y="339803"/>
                  <a:pt x="69497" y="345261"/>
                  <a:pt x="73146" y="347102"/>
                </a:cubicBezTo>
                <a:cubicBezTo>
                  <a:pt x="74351" y="348307"/>
                  <a:pt x="75569" y="348911"/>
                  <a:pt x="76796" y="348911"/>
                </a:cubicBezTo>
                <a:cubicBezTo>
                  <a:pt x="80445" y="348911"/>
                  <a:pt x="82254" y="347102"/>
                  <a:pt x="85904" y="343453"/>
                </a:cubicBezTo>
                <a:cubicBezTo>
                  <a:pt x="89553" y="337995"/>
                  <a:pt x="93203" y="328855"/>
                  <a:pt x="89553" y="321556"/>
                </a:cubicBezTo>
                <a:close/>
                <a:moveTo>
                  <a:pt x="124207" y="336154"/>
                </a:moveTo>
                <a:cubicBezTo>
                  <a:pt x="164352" y="316097"/>
                  <a:pt x="209955" y="259514"/>
                  <a:pt x="228203" y="162817"/>
                </a:cubicBezTo>
                <a:cubicBezTo>
                  <a:pt x="251909" y="40574"/>
                  <a:pt x="195357" y="46065"/>
                  <a:pt x="195357" y="46065"/>
                </a:cubicBezTo>
                <a:cubicBezTo>
                  <a:pt x="147913" y="53364"/>
                  <a:pt x="129666" y="250406"/>
                  <a:pt x="124207" y="336154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0" name="Vrije vorm: vorm 2789">
            <a:extLst>
              <a:ext uri="{FF2B5EF4-FFF2-40B4-BE49-F238E27FC236}">
                <a16:creationId xmlns:a16="http://schemas.microsoft.com/office/drawing/2014/main" id="{68639007-7EB3-7164-A690-7DF297AACAA8}"/>
              </a:ext>
            </a:extLst>
          </p:cNvPr>
          <p:cNvSpPr/>
          <p:nvPr/>
        </p:nvSpPr>
        <p:spPr>
          <a:xfrm>
            <a:off x="5630401" y="1316145"/>
            <a:ext cx="181683" cy="608901"/>
          </a:xfrm>
          <a:custGeom>
            <a:avLst/>
            <a:gdLst>
              <a:gd name="connsiteX0" fmla="*/ 281034 w 281152"/>
              <a:gd name="connsiteY0" fmla="*/ 166887 h 942265"/>
              <a:gd name="connsiteX1" fmla="*/ 237240 w 281152"/>
              <a:gd name="connsiteY1" fmla="*/ 186943 h 942265"/>
              <a:gd name="connsiteX2" fmla="*/ 202586 w 281152"/>
              <a:gd name="connsiteY2" fmla="*/ 188751 h 942265"/>
              <a:gd name="connsiteX3" fmla="*/ 195287 w 281152"/>
              <a:gd name="connsiteY3" fmla="*/ 528093 h 942265"/>
              <a:gd name="connsiteX4" fmla="*/ 195287 w 281152"/>
              <a:gd name="connsiteY4" fmla="*/ 847378 h 942265"/>
              <a:gd name="connsiteX5" fmla="*/ 149684 w 281152"/>
              <a:gd name="connsiteY5" fmla="*/ 942265 h 942265"/>
              <a:gd name="connsiteX6" fmla="*/ 100431 w 281152"/>
              <a:gd name="connsiteY6" fmla="*/ 858326 h 942265"/>
              <a:gd name="connsiteX7" fmla="*/ 80375 w 281152"/>
              <a:gd name="connsiteY7" fmla="*/ 524443 h 942265"/>
              <a:gd name="connsiteX8" fmla="*/ 85833 w 281152"/>
              <a:gd name="connsiteY8" fmla="*/ 186911 h 942265"/>
              <a:gd name="connsiteX9" fmla="*/ 40230 w 281152"/>
              <a:gd name="connsiteY9" fmla="*/ 186911 h 942265"/>
              <a:gd name="connsiteX10" fmla="*/ 85 w 281152"/>
              <a:gd name="connsiteY10" fmla="*/ 163205 h 942265"/>
              <a:gd name="connsiteX11" fmla="*/ 43880 w 281152"/>
              <a:gd name="connsiteY11" fmla="*/ 141308 h 942265"/>
              <a:gd name="connsiteX12" fmla="*/ 87674 w 281152"/>
              <a:gd name="connsiteY12" fmla="*/ 141308 h 942265"/>
              <a:gd name="connsiteX13" fmla="*/ 140544 w 281152"/>
              <a:gd name="connsiteY13" fmla="*/ 882 h 942265"/>
              <a:gd name="connsiteX14" fmla="*/ 206235 w 281152"/>
              <a:gd name="connsiteY14" fmla="*/ 112176 h 942265"/>
              <a:gd name="connsiteX15" fmla="*/ 204427 w 281152"/>
              <a:gd name="connsiteY15" fmla="*/ 141372 h 942265"/>
              <a:gd name="connsiteX16" fmla="*/ 240922 w 281152"/>
              <a:gd name="connsiteY16" fmla="*/ 141372 h 942265"/>
              <a:gd name="connsiteX17" fmla="*/ 281067 w 281152"/>
              <a:gd name="connsiteY17" fmla="*/ 166919 h 942265"/>
              <a:gd name="connsiteX18" fmla="*/ 107698 w 281152"/>
              <a:gd name="connsiteY18" fmla="*/ 570111 h 942265"/>
              <a:gd name="connsiteX19" fmla="*/ 118647 w 281152"/>
              <a:gd name="connsiteY19" fmla="*/ 573760 h 942265"/>
              <a:gd name="connsiteX20" fmla="*/ 124105 w 281152"/>
              <a:gd name="connsiteY20" fmla="*/ 573760 h 942265"/>
              <a:gd name="connsiteX21" fmla="*/ 135053 w 281152"/>
              <a:gd name="connsiteY21" fmla="*/ 564653 h 942265"/>
              <a:gd name="connsiteX22" fmla="*/ 131404 w 281152"/>
              <a:gd name="connsiteY22" fmla="*/ 542755 h 942265"/>
              <a:gd name="connsiteX23" fmla="*/ 127754 w 281152"/>
              <a:gd name="connsiteY23" fmla="*/ 540947 h 942265"/>
              <a:gd name="connsiteX24" fmla="*/ 104048 w 281152"/>
              <a:gd name="connsiteY24" fmla="*/ 555545 h 942265"/>
              <a:gd name="connsiteX25" fmla="*/ 107698 w 281152"/>
              <a:gd name="connsiteY25" fmla="*/ 570143 h 942265"/>
              <a:gd name="connsiteX26" fmla="*/ 131404 w 281152"/>
              <a:gd name="connsiteY26" fmla="*/ 601116 h 942265"/>
              <a:gd name="connsiteX27" fmla="*/ 120455 w 281152"/>
              <a:gd name="connsiteY27" fmla="*/ 599307 h 942265"/>
              <a:gd name="connsiteX28" fmla="*/ 114997 w 281152"/>
              <a:gd name="connsiteY28" fmla="*/ 615714 h 942265"/>
              <a:gd name="connsiteX29" fmla="*/ 114997 w 281152"/>
              <a:gd name="connsiteY29" fmla="*/ 617522 h 942265"/>
              <a:gd name="connsiteX30" fmla="*/ 127754 w 281152"/>
              <a:gd name="connsiteY30" fmla="*/ 630279 h 942265"/>
              <a:gd name="connsiteX31" fmla="*/ 129563 w 281152"/>
              <a:gd name="connsiteY31" fmla="*/ 630279 h 942265"/>
              <a:gd name="connsiteX32" fmla="*/ 138670 w 281152"/>
              <a:gd name="connsiteY32" fmla="*/ 621172 h 942265"/>
              <a:gd name="connsiteX33" fmla="*/ 131371 w 281152"/>
              <a:gd name="connsiteY33" fmla="*/ 601116 h 942265"/>
              <a:gd name="connsiteX34" fmla="*/ 156950 w 281152"/>
              <a:gd name="connsiteY34" fmla="*/ 586517 h 942265"/>
              <a:gd name="connsiteX35" fmla="*/ 164249 w 281152"/>
              <a:gd name="connsiteY35" fmla="*/ 582868 h 942265"/>
              <a:gd name="connsiteX36" fmla="*/ 173357 w 281152"/>
              <a:gd name="connsiteY36" fmla="*/ 562812 h 942265"/>
              <a:gd name="connsiteX37" fmla="*/ 166058 w 281152"/>
              <a:gd name="connsiteY37" fmla="*/ 555513 h 942265"/>
              <a:gd name="connsiteX38" fmla="*/ 149651 w 281152"/>
              <a:gd name="connsiteY38" fmla="*/ 562812 h 942265"/>
              <a:gd name="connsiteX39" fmla="*/ 149651 w 281152"/>
              <a:gd name="connsiteY39" fmla="*/ 564620 h 942265"/>
              <a:gd name="connsiteX40" fmla="*/ 151460 w 281152"/>
              <a:gd name="connsiteY40" fmla="*/ 584677 h 942265"/>
              <a:gd name="connsiteX41" fmla="*/ 156918 w 281152"/>
              <a:gd name="connsiteY41" fmla="*/ 586485 h 942265"/>
              <a:gd name="connsiteX42" fmla="*/ 177007 w 281152"/>
              <a:gd name="connsiteY42" fmla="*/ 617522 h 942265"/>
              <a:gd name="connsiteX43" fmla="*/ 169708 w 281152"/>
              <a:gd name="connsiteY43" fmla="*/ 610223 h 942265"/>
              <a:gd name="connsiteX44" fmla="*/ 160600 w 281152"/>
              <a:gd name="connsiteY44" fmla="*/ 617522 h 942265"/>
              <a:gd name="connsiteX45" fmla="*/ 160600 w 281152"/>
              <a:gd name="connsiteY45" fmla="*/ 619331 h 942265"/>
              <a:gd name="connsiteX46" fmla="*/ 166058 w 281152"/>
              <a:gd name="connsiteY46" fmla="*/ 632088 h 942265"/>
              <a:gd name="connsiteX47" fmla="*/ 169708 w 281152"/>
              <a:gd name="connsiteY47" fmla="*/ 633897 h 942265"/>
              <a:gd name="connsiteX48" fmla="*/ 175166 w 281152"/>
              <a:gd name="connsiteY48" fmla="*/ 630247 h 942265"/>
              <a:gd name="connsiteX49" fmla="*/ 176974 w 281152"/>
              <a:gd name="connsiteY49" fmla="*/ 617490 h 942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1152" h="942265">
                <a:moveTo>
                  <a:pt x="281034" y="166887"/>
                </a:moveTo>
                <a:cubicBezTo>
                  <a:pt x="279226" y="185134"/>
                  <a:pt x="248189" y="186943"/>
                  <a:pt x="237240" y="186943"/>
                </a:cubicBezTo>
                <a:cubicBezTo>
                  <a:pt x="233590" y="186943"/>
                  <a:pt x="220833" y="186943"/>
                  <a:pt x="202586" y="188751"/>
                </a:cubicBezTo>
                <a:cubicBezTo>
                  <a:pt x="200777" y="276340"/>
                  <a:pt x="197127" y="407691"/>
                  <a:pt x="195287" y="528093"/>
                </a:cubicBezTo>
                <a:cubicBezTo>
                  <a:pt x="195287" y="528093"/>
                  <a:pt x="193478" y="776228"/>
                  <a:pt x="195287" y="847378"/>
                </a:cubicBezTo>
                <a:cubicBezTo>
                  <a:pt x="195287" y="847378"/>
                  <a:pt x="202586" y="942265"/>
                  <a:pt x="149684" y="942265"/>
                </a:cubicBezTo>
                <a:cubicBezTo>
                  <a:pt x="109539" y="942265"/>
                  <a:pt x="100431" y="858326"/>
                  <a:pt x="100431" y="858326"/>
                </a:cubicBezTo>
                <a:cubicBezTo>
                  <a:pt x="84024" y="752490"/>
                  <a:pt x="80375" y="524443"/>
                  <a:pt x="80375" y="524443"/>
                </a:cubicBezTo>
                <a:cubicBezTo>
                  <a:pt x="76725" y="398551"/>
                  <a:pt x="84024" y="269009"/>
                  <a:pt x="85833" y="186911"/>
                </a:cubicBezTo>
                <a:lnTo>
                  <a:pt x="40230" y="186911"/>
                </a:lnTo>
                <a:cubicBezTo>
                  <a:pt x="25632" y="186911"/>
                  <a:pt x="-1723" y="181452"/>
                  <a:pt x="85" y="163205"/>
                </a:cubicBezTo>
                <a:cubicBezTo>
                  <a:pt x="1894" y="144957"/>
                  <a:pt x="32931" y="141308"/>
                  <a:pt x="43880" y="141308"/>
                </a:cubicBezTo>
                <a:lnTo>
                  <a:pt x="87674" y="141308"/>
                </a:lnTo>
                <a:cubicBezTo>
                  <a:pt x="91291" y="882"/>
                  <a:pt x="140544" y="882"/>
                  <a:pt x="140544" y="882"/>
                </a:cubicBezTo>
                <a:cubicBezTo>
                  <a:pt x="140544" y="882"/>
                  <a:pt x="213534" y="-17366"/>
                  <a:pt x="206235" y="112176"/>
                </a:cubicBezTo>
                <a:cubicBezTo>
                  <a:pt x="206235" y="119475"/>
                  <a:pt x="206235" y="130424"/>
                  <a:pt x="204427" y="141372"/>
                </a:cubicBezTo>
                <a:lnTo>
                  <a:pt x="240922" y="141372"/>
                </a:lnTo>
                <a:cubicBezTo>
                  <a:pt x="255520" y="141372"/>
                  <a:pt x="282875" y="146830"/>
                  <a:pt x="281067" y="166919"/>
                </a:cubicBezTo>
                <a:close/>
                <a:moveTo>
                  <a:pt x="107698" y="570111"/>
                </a:moveTo>
                <a:cubicBezTo>
                  <a:pt x="109507" y="573760"/>
                  <a:pt x="114997" y="573760"/>
                  <a:pt x="118647" y="573760"/>
                </a:cubicBezTo>
                <a:lnTo>
                  <a:pt x="124105" y="573760"/>
                </a:lnTo>
                <a:cubicBezTo>
                  <a:pt x="129563" y="571952"/>
                  <a:pt x="133212" y="568302"/>
                  <a:pt x="135053" y="564653"/>
                </a:cubicBezTo>
                <a:cubicBezTo>
                  <a:pt x="138703" y="553704"/>
                  <a:pt x="131404" y="542755"/>
                  <a:pt x="131404" y="542755"/>
                </a:cubicBezTo>
                <a:cubicBezTo>
                  <a:pt x="129595" y="540947"/>
                  <a:pt x="127754" y="540947"/>
                  <a:pt x="127754" y="540947"/>
                </a:cubicBezTo>
                <a:cubicBezTo>
                  <a:pt x="114997" y="542755"/>
                  <a:pt x="107698" y="548246"/>
                  <a:pt x="104048" y="555545"/>
                </a:cubicBezTo>
                <a:cubicBezTo>
                  <a:pt x="102240" y="561003"/>
                  <a:pt x="104048" y="566494"/>
                  <a:pt x="107698" y="570143"/>
                </a:cubicBezTo>
                <a:close/>
                <a:moveTo>
                  <a:pt x="131404" y="601116"/>
                </a:moveTo>
                <a:cubicBezTo>
                  <a:pt x="125946" y="597466"/>
                  <a:pt x="122296" y="597466"/>
                  <a:pt x="120455" y="599307"/>
                </a:cubicBezTo>
                <a:cubicBezTo>
                  <a:pt x="113156" y="602957"/>
                  <a:pt x="113156" y="613905"/>
                  <a:pt x="114997" y="615714"/>
                </a:cubicBezTo>
                <a:lnTo>
                  <a:pt x="114997" y="617522"/>
                </a:lnTo>
                <a:cubicBezTo>
                  <a:pt x="118647" y="626630"/>
                  <a:pt x="124105" y="630279"/>
                  <a:pt x="127754" y="630279"/>
                </a:cubicBezTo>
                <a:lnTo>
                  <a:pt x="129563" y="630279"/>
                </a:lnTo>
                <a:cubicBezTo>
                  <a:pt x="133212" y="630279"/>
                  <a:pt x="136862" y="626630"/>
                  <a:pt x="138670" y="621172"/>
                </a:cubicBezTo>
                <a:cubicBezTo>
                  <a:pt x="138670" y="613873"/>
                  <a:pt x="136862" y="604765"/>
                  <a:pt x="131371" y="601116"/>
                </a:cubicBezTo>
                <a:close/>
                <a:moveTo>
                  <a:pt x="156950" y="586517"/>
                </a:moveTo>
                <a:cubicBezTo>
                  <a:pt x="158759" y="586517"/>
                  <a:pt x="162409" y="584709"/>
                  <a:pt x="164249" y="582868"/>
                </a:cubicBezTo>
                <a:cubicBezTo>
                  <a:pt x="169708" y="579218"/>
                  <a:pt x="175198" y="570111"/>
                  <a:pt x="173357" y="562812"/>
                </a:cubicBezTo>
                <a:cubicBezTo>
                  <a:pt x="171549" y="557354"/>
                  <a:pt x="167899" y="555513"/>
                  <a:pt x="166058" y="555513"/>
                </a:cubicBezTo>
                <a:cubicBezTo>
                  <a:pt x="158759" y="553704"/>
                  <a:pt x="151460" y="560971"/>
                  <a:pt x="149651" y="562812"/>
                </a:cubicBezTo>
                <a:lnTo>
                  <a:pt x="149651" y="564620"/>
                </a:lnTo>
                <a:cubicBezTo>
                  <a:pt x="146002" y="575569"/>
                  <a:pt x="147843" y="581027"/>
                  <a:pt x="151460" y="584677"/>
                </a:cubicBezTo>
                <a:cubicBezTo>
                  <a:pt x="153269" y="584677"/>
                  <a:pt x="155110" y="586485"/>
                  <a:pt x="156918" y="586485"/>
                </a:cubicBezTo>
                <a:close/>
                <a:moveTo>
                  <a:pt x="177007" y="617522"/>
                </a:moveTo>
                <a:cubicBezTo>
                  <a:pt x="175198" y="612064"/>
                  <a:pt x="171549" y="610223"/>
                  <a:pt x="169708" y="610223"/>
                </a:cubicBezTo>
                <a:cubicBezTo>
                  <a:pt x="164249" y="610223"/>
                  <a:pt x="162409" y="615681"/>
                  <a:pt x="160600" y="617522"/>
                </a:cubicBezTo>
                <a:lnTo>
                  <a:pt x="160600" y="619331"/>
                </a:lnTo>
                <a:cubicBezTo>
                  <a:pt x="160600" y="628439"/>
                  <a:pt x="164249" y="632088"/>
                  <a:pt x="166058" y="632088"/>
                </a:cubicBezTo>
                <a:cubicBezTo>
                  <a:pt x="167263" y="633293"/>
                  <a:pt x="168480" y="633897"/>
                  <a:pt x="169708" y="633897"/>
                </a:cubicBezTo>
                <a:cubicBezTo>
                  <a:pt x="171516" y="633897"/>
                  <a:pt x="173357" y="632088"/>
                  <a:pt x="175166" y="630247"/>
                </a:cubicBezTo>
                <a:cubicBezTo>
                  <a:pt x="178815" y="626598"/>
                  <a:pt x="180624" y="621140"/>
                  <a:pt x="176974" y="617490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1" name="Vrije vorm: vorm 2790">
            <a:extLst>
              <a:ext uri="{FF2B5EF4-FFF2-40B4-BE49-F238E27FC236}">
                <a16:creationId xmlns:a16="http://schemas.microsoft.com/office/drawing/2014/main" id="{2AA4258A-53EF-8288-768B-79CCF7D0149F}"/>
              </a:ext>
            </a:extLst>
          </p:cNvPr>
          <p:cNvSpPr/>
          <p:nvPr/>
        </p:nvSpPr>
        <p:spPr>
          <a:xfrm>
            <a:off x="6050161" y="1406312"/>
            <a:ext cx="77888" cy="518756"/>
          </a:xfrm>
          <a:custGeom>
            <a:avLst/>
            <a:gdLst>
              <a:gd name="connsiteX0" fmla="*/ 71150 w 120530"/>
              <a:gd name="connsiteY0" fmla="*/ 802767 h 802766"/>
              <a:gd name="connsiteX1" fmla="*/ 20056 w 120530"/>
              <a:gd name="connsiteY1" fmla="*/ 718827 h 802766"/>
              <a:gd name="connsiteX2" fmla="*/ 0 w 120530"/>
              <a:gd name="connsiteY2" fmla="*/ 384944 h 802766"/>
              <a:gd name="connsiteX3" fmla="*/ 1809 w 120530"/>
              <a:gd name="connsiteY3" fmla="*/ 211608 h 802766"/>
              <a:gd name="connsiteX4" fmla="*/ 65659 w 120530"/>
              <a:gd name="connsiteY4" fmla="*/ 103963 h 802766"/>
              <a:gd name="connsiteX5" fmla="*/ 120402 w 120530"/>
              <a:gd name="connsiteY5" fmla="*/ 215257 h 802766"/>
              <a:gd name="connsiteX6" fmla="*/ 114944 w 120530"/>
              <a:gd name="connsiteY6" fmla="*/ 388594 h 802766"/>
              <a:gd name="connsiteX7" fmla="*/ 116753 w 120530"/>
              <a:gd name="connsiteY7" fmla="*/ 707879 h 802766"/>
              <a:gd name="connsiteX8" fmla="*/ 71150 w 120530"/>
              <a:gd name="connsiteY8" fmla="*/ 802767 h 802766"/>
              <a:gd name="connsiteX9" fmla="*/ 43794 w 120530"/>
              <a:gd name="connsiteY9" fmla="*/ 457935 h 802766"/>
              <a:gd name="connsiteX10" fmla="*/ 32846 w 120530"/>
              <a:gd name="connsiteY10" fmla="*/ 456126 h 802766"/>
              <a:gd name="connsiteX11" fmla="*/ 27388 w 120530"/>
              <a:gd name="connsiteY11" fmla="*/ 474374 h 802766"/>
              <a:gd name="connsiteX12" fmla="*/ 27388 w 120530"/>
              <a:gd name="connsiteY12" fmla="*/ 476182 h 802766"/>
              <a:gd name="connsiteX13" fmla="*/ 41986 w 120530"/>
              <a:gd name="connsiteY13" fmla="*/ 487131 h 802766"/>
              <a:gd name="connsiteX14" fmla="*/ 51093 w 120530"/>
              <a:gd name="connsiteY14" fmla="*/ 478023 h 802766"/>
              <a:gd name="connsiteX15" fmla="*/ 43794 w 120530"/>
              <a:gd name="connsiteY15" fmla="*/ 457967 h 802766"/>
              <a:gd name="connsiteX16" fmla="*/ 29196 w 120530"/>
              <a:gd name="connsiteY16" fmla="*/ 38304 h 802766"/>
              <a:gd name="connsiteX17" fmla="*/ 65692 w 120530"/>
              <a:gd name="connsiteY17" fmla="*/ 0 h 802766"/>
              <a:gd name="connsiteX18" fmla="*/ 102187 w 120530"/>
              <a:gd name="connsiteY18" fmla="*/ 38304 h 802766"/>
              <a:gd name="connsiteX19" fmla="*/ 65692 w 120530"/>
              <a:gd name="connsiteY19" fmla="*/ 74799 h 802766"/>
              <a:gd name="connsiteX20" fmla="*/ 29196 w 120530"/>
              <a:gd name="connsiteY20" fmla="*/ 38304 h 802766"/>
              <a:gd name="connsiteX21" fmla="*/ 67500 w 120530"/>
              <a:gd name="connsiteY21" fmla="*/ 443337 h 802766"/>
              <a:gd name="connsiteX22" fmla="*/ 74799 w 120530"/>
              <a:gd name="connsiteY22" fmla="*/ 439687 h 802766"/>
              <a:gd name="connsiteX23" fmla="*/ 83907 w 120530"/>
              <a:gd name="connsiteY23" fmla="*/ 419631 h 802766"/>
              <a:gd name="connsiteX24" fmla="*/ 76608 w 120530"/>
              <a:gd name="connsiteY24" fmla="*/ 412332 h 802766"/>
              <a:gd name="connsiteX25" fmla="*/ 60201 w 120530"/>
              <a:gd name="connsiteY25" fmla="*/ 419631 h 802766"/>
              <a:gd name="connsiteX26" fmla="*/ 60201 w 120530"/>
              <a:gd name="connsiteY26" fmla="*/ 421440 h 802766"/>
              <a:gd name="connsiteX27" fmla="*/ 62010 w 120530"/>
              <a:gd name="connsiteY27" fmla="*/ 441496 h 802766"/>
              <a:gd name="connsiteX28" fmla="*/ 67468 w 120530"/>
              <a:gd name="connsiteY28" fmla="*/ 443304 h 802766"/>
              <a:gd name="connsiteX29" fmla="*/ 69309 w 120530"/>
              <a:gd name="connsiteY29" fmla="*/ 479832 h 802766"/>
              <a:gd name="connsiteX30" fmla="*/ 76608 w 120530"/>
              <a:gd name="connsiteY30" fmla="*/ 492589 h 802766"/>
              <a:gd name="connsiteX31" fmla="*/ 78416 w 120530"/>
              <a:gd name="connsiteY31" fmla="*/ 494398 h 802766"/>
              <a:gd name="connsiteX32" fmla="*/ 85715 w 120530"/>
              <a:gd name="connsiteY32" fmla="*/ 490748 h 802766"/>
              <a:gd name="connsiteX33" fmla="*/ 87524 w 120530"/>
              <a:gd name="connsiteY33" fmla="*/ 477991 h 802766"/>
              <a:gd name="connsiteX34" fmla="*/ 80225 w 120530"/>
              <a:gd name="connsiteY34" fmla="*/ 470692 h 802766"/>
              <a:gd name="connsiteX35" fmla="*/ 71117 w 120530"/>
              <a:gd name="connsiteY35" fmla="*/ 477991 h 802766"/>
              <a:gd name="connsiteX36" fmla="*/ 69309 w 120530"/>
              <a:gd name="connsiteY36" fmla="*/ 479800 h 802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0530" h="802766">
                <a:moveTo>
                  <a:pt x="71150" y="802767"/>
                </a:moveTo>
                <a:cubicBezTo>
                  <a:pt x="31005" y="802767"/>
                  <a:pt x="20056" y="718827"/>
                  <a:pt x="20056" y="718827"/>
                </a:cubicBezTo>
                <a:cubicBezTo>
                  <a:pt x="3650" y="612991"/>
                  <a:pt x="0" y="384944"/>
                  <a:pt x="0" y="384944"/>
                </a:cubicBezTo>
                <a:cubicBezTo>
                  <a:pt x="0" y="324743"/>
                  <a:pt x="0" y="268192"/>
                  <a:pt x="1809" y="211608"/>
                </a:cubicBezTo>
                <a:cubicBezTo>
                  <a:pt x="1809" y="211608"/>
                  <a:pt x="1809" y="103963"/>
                  <a:pt x="65659" y="103963"/>
                </a:cubicBezTo>
                <a:cubicBezTo>
                  <a:pt x="125860" y="103963"/>
                  <a:pt x="120402" y="215257"/>
                  <a:pt x="120402" y="215257"/>
                </a:cubicBezTo>
                <a:cubicBezTo>
                  <a:pt x="118593" y="273650"/>
                  <a:pt x="116753" y="330201"/>
                  <a:pt x="114944" y="388594"/>
                </a:cubicBezTo>
                <a:cubicBezTo>
                  <a:pt x="114944" y="388594"/>
                  <a:pt x="114944" y="636729"/>
                  <a:pt x="116753" y="707879"/>
                </a:cubicBezTo>
                <a:cubicBezTo>
                  <a:pt x="116753" y="707879"/>
                  <a:pt x="124052" y="802767"/>
                  <a:pt x="71150" y="802767"/>
                </a:cubicBezTo>
                <a:close/>
                <a:moveTo>
                  <a:pt x="43794" y="457935"/>
                </a:moveTo>
                <a:cubicBezTo>
                  <a:pt x="38336" y="454285"/>
                  <a:pt x="34687" y="456126"/>
                  <a:pt x="32846" y="456126"/>
                </a:cubicBezTo>
                <a:cubicBezTo>
                  <a:pt x="27388" y="459776"/>
                  <a:pt x="27388" y="470724"/>
                  <a:pt x="27388" y="474374"/>
                </a:cubicBezTo>
                <a:lnTo>
                  <a:pt x="27388" y="476182"/>
                </a:lnTo>
                <a:cubicBezTo>
                  <a:pt x="32846" y="483481"/>
                  <a:pt x="36495" y="487131"/>
                  <a:pt x="41986" y="487131"/>
                </a:cubicBezTo>
                <a:cubicBezTo>
                  <a:pt x="47476" y="487131"/>
                  <a:pt x="49285" y="483481"/>
                  <a:pt x="51093" y="478023"/>
                </a:cubicBezTo>
                <a:cubicBezTo>
                  <a:pt x="52902" y="470724"/>
                  <a:pt x="51093" y="461617"/>
                  <a:pt x="43794" y="457967"/>
                </a:cubicBezTo>
                <a:close/>
                <a:moveTo>
                  <a:pt x="29196" y="38304"/>
                </a:moveTo>
                <a:cubicBezTo>
                  <a:pt x="29196" y="16407"/>
                  <a:pt x="45603" y="0"/>
                  <a:pt x="65692" y="0"/>
                </a:cubicBezTo>
                <a:cubicBezTo>
                  <a:pt x="85780" y="0"/>
                  <a:pt x="102187" y="16407"/>
                  <a:pt x="102187" y="38304"/>
                </a:cubicBezTo>
                <a:cubicBezTo>
                  <a:pt x="102187" y="58360"/>
                  <a:pt x="85780" y="74799"/>
                  <a:pt x="65692" y="74799"/>
                </a:cubicBezTo>
                <a:cubicBezTo>
                  <a:pt x="45603" y="74799"/>
                  <a:pt x="29196" y="58392"/>
                  <a:pt x="29196" y="38304"/>
                </a:cubicBezTo>
                <a:close/>
                <a:moveTo>
                  <a:pt x="67500" y="443337"/>
                </a:moveTo>
                <a:cubicBezTo>
                  <a:pt x="69309" y="443337"/>
                  <a:pt x="72958" y="441528"/>
                  <a:pt x="74799" y="439687"/>
                </a:cubicBezTo>
                <a:cubicBezTo>
                  <a:pt x="82098" y="436038"/>
                  <a:pt x="85748" y="426930"/>
                  <a:pt x="83907" y="419631"/>
                </a:cubicBezTo>
                <a:cubicBezTo>
                  <a:pt x="82098" y="414173"/>
                  <a:pt x="78449" y="412332"/>
                  <a:pt x="76608" y="412332"/>
                </a:cubicBezTo>
                <a:cubicBezTo>
                  <a:pt x="69309" y="410523"/>
                  <a:pt x="62010" y="419631"/>
                  <a:pt x="60201" y="419631"/>
                </a:cubicBezTo>
                <a:lnTo>
                  <a:pt x="60201" y="421440"/>
                </a:lnTo>
                <a:cubicBezTo>
                  <a:pt x="58392" y="432388"/>
                  <a:pt x="58392" y="437846"/>
                  <a:pt x="62010" y="441496"/>
                </a:cubicBezTo>
                <a:cubicBezTo>
                  <a:pt x="63818" y="443304"/>
                  <a:pt x="65659" y="443304"/>
                  <a:pt x="67468" y="443304"/>
                </a:cubicBezTo>
                <a:close/>
                <a:moveTo>
                  <a:pt x="69309" y="479832"/>
                </a:moveTo>
                <a:cubicBezTo>
                  <a:pt x="69309" y="488940"/>
                  <a:pt x="72958" y="492589"/>
                  <a:pt x="76608" y="492589"/>
                </a:cubicBezTo>
                <a:cubicBezTo>
                  <a:pt x="76608" y="494398"/>
                  <a:pt x="78416" y="494398"/>
                  <a:pt x="78416" y="494398"/>
                </a:cubicBezTo>
                <a:cubicBezTo>
                  <a:pt x="80225" y="494398"/>
                  <a:pt x="83875" y="492589"/>
                  <a:pt x="85715" y="490748"/>
                </a:cubicBezTo>
                <a:cubicBezTo>
                  <a:pt x="87524" y="487099"/>
                  <a:pt x="89365" y="481641"/>
                  <a:pt x="87524" y="477991"/>
                </a:cubicBezTo>
                <a:cubicBezTo>
                  <a:pt x="83875" y="472533"/>
                  <a:pt x="82066" y="470692"/>
                  <a:pt x="80225" y="470692"/>
                </a:cubicBezTo>
                <a:cubicBezTo>
                  <a:pt x="74767" y="470692"/>
                  <a:pt x="71117" y="476150"/>
                  <a:pt x="71117" y="477991"/>
                </a:cubicBezTo>
                <a:lnTo>
                  <a:pt x="69309" y="479800"/>
                </a:ln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2" name="Vrije vorm: vorm 2791">
            <a:extLst>
              <a:ext uri="{FF2B5EF4-FFF2-40B4-BE49-F238E27FC236}">
                <a16:creationId xmlns:a16="http://schemas.microsoft.com/office/drawing/2014/main" id="{2DCFC396-2CC3-BF08-D8DB-A59EDD423A84}"/>
              </a:ext>
            </a:extLst>
          </p:cNvPr>
          <p:cNvSpPr/>
          <p:nvPr/>
        </p:nvSpPr>
        <p:spPr>
          <a:xfrm>
            <a:off x="6172749" y="1472222"/>
            <a:ext cx="225234" cy="453035"/>
          </a:xfrm>
          <a:custGeom>
            <a:avLst/>
            <a:gdLst>
              <a:gd name="connsiteX0" fmla="*/ 158747 w 348546"/>
              <a:gd name="connsiteY0" fmla="*/ 700772 h 701065"/>
              <a:gd name="connsiteX1" fmla="*/ 20097 w 348546"/>
              <a:gd name="connsiteY1" fmla="*/ 573071 h 701065"/>
              <a:gd name="connsiteX2" fmla="*/ 36504 w 348546"/>
              <a:gd name="connsiteY2" fmla="*/ 536575 h 701065"/>
              <a:gd name="connsiteX3" fmla="*/ 65700 w 348546"/>
              <a:gd name="connsiteY3" fmla="*/ 569421 h 701065"/>
              <a:gd name="connsiteX4" fmla="*/ 156938 w 348546"/>
              <a:gd name="connsiteY4" fmla="*/ 653360 h 701065"/>
              <a:gd name="connsiteX5" fmla="*/ 220789 w 348546"/>
              <a:gd name="connsiteY5" fmla="*/ 562122 h 701065"/>
              <a:gd name="connsiteX6" fmla="*/ 138690 w 348546"/>
              <a:gd name="connsiteY6" fmla="*/ 432580 h 701065"/>
              <a:gd name="connsiteX7" fmla="*/ 41 w 348546"/>
              <a:gd name="connsiteY7" fmla="*/ 200884 h 701065"/>
              <a:gd name="connsiteX8" fmla="*/ 173377 w 348546"/>
              <a:gd name="connsiteY8" fmla="*/ 192 h 701065"/>
              <a:gd name="connsiteX9" fmla="*/ 348522 w 348546"/>
              <a:gd name="connsiteY9" fmla="*/ 169879 h 701065"/>
              <a:gd name="connsiteX10" fmla="*/ 322975 w 348546"/>
              <a:gd name="connsiteY10" fmla="*/ 199075 h 701065"/>
              <a:gd name="connsiteX11" fmla="*/ 299270 w 348546"/>
              <a:gd name="connsiteY11" fmla="*/ 173528 h 701065"/>
              <a:gd name="connsiteX12" fmla="*/ 268265 w 348546"/>
              <a:gd name="connsiteY12" fmla="*/ 82290 h 701065"/>
              <a:gd name="connsiteX13" fmla="*/ 187975 w 348546"/>
              <a:gd name="connsiteY13" fmla="*/ 53094 h 701065"/>
              <a:gd name="connsiteX14" fmla="*/ 120475 w 348546"/>
              <a:gd name="connsiteY14" fmla="*/ 182636 h 701065"/>
              <a:gd name="connsiteX15" fmla="*/ 208064 w 348546"/>
              <a:gd name="connsiteY15" fmla="*/ 348673 h 701065"/>
              <a:gd name="connsiteX16" fmla="*/ 319358 w 348546"/>
              <a:gd name="connsiteY16" fmla="*/ 576720 h 701065"/>
              <a:gd name="connsiteX17" fmla="*/ 158811 w 348546"/>
              <a:gd name="connsiteY17" fmla="*/ 700772 h 701065"/>
              <a:gd name="connsiteX18" fmla="*/ 116793 w 348546"/>
              <a:gd name="connsiteY18" fmla="*/ 334043 h 701065"/>
              <a:gd name="connsiteX19" fmla="*/ 109494 w 348546"/>
              <a:gd name="connsiteY19" fmla="*/ 328585 h 701065"/>
              <a:gd name="connsiteX20" fmla="*/ 100387 w 348546"/>
              <a:gd name="connsiteY20" fmla="*/ 334043 h 701065"/>
              <a:gd name="connsiteX21" fmla="*/ 98578 w 348546"/>
              <a:gd name="connsiteY21" fmla="*/ 335852 h 701065"/>
              <a:gd name="connsiteX22" fmla="*/ 105877 w 348546"/>
              <a:gd name="connsiteY22" fmla="*/ 350450 h 701065"/>
              <a:gd name="connsiteX23" fmla="*/ 107686 w 348546"/>
              <a:gd name="connsiteY23" fmla="*/ 350450 h 701065"/>
              <a:gd name="connsiteX24" fmla="*/ 114985 w 348546"/>
              <a:gd name="connsiteY24" fmla="*/ 346800 h 701065"/>
              <a:gd name="connsiteX25" fmla="*/ 116793 w 348546"/>
              <a:gd name="connsiteY25" fmla="*/ 334043 h 701065"/>
              <a:gd name="connsiteX26" fmla="*/ 135041 w 348546"/>
              <a:gd name="connsiteY26" fmla="*/ 334043 h 701065"/>
              <a:gd name="connsiteX27" fmla="*/ 147798 w 348546"/>
              <a:gd name="connsiteY27" fmla="*/ 346800 h 701065"/>
              <a:gd name="connsiteX28" fmla="*/ 149607 w 348546"/>
              <a:gd name="connsiteY28" fmla="*/ 346800 h 701065"/>
              <a:gd name="connsiteX29" fmla="*/ 158714 w 348546"/>
              <a:gd name="connsiteY29" fmla="*/ 335852 h 701065"/>
              <a:gd name="connsiteX30" fmla="*/ 151415 w 348546"/>
              <a:gd name="connsiteY30" fmla="*/ 315795 h 701065"/>
              <a:gd name="connsiteX31" fmla="*/ 140467 w 348546"/>
              <a:gd name="connsiteY31" fmla="*/ 315795 h 701065"/>
              <a:gd name="connsiteX32" fmla="*/ 135009 w 348546"/>
              <a:gd name="connsiteY32" fmla="*/ 332202 h 701065"/>
              <a:gd name="connsiteX33" fmla="*/ 135009 w 348546"/>
              <a:gd name="connsiteY33" fmla="*/ 334011 h 701065"/>
              <a:gd name="connsiteX34" fmla="*/ 164237 w 348546"/>
              <a:gd name="connsiteY34" fmla="*/ 375996 h 701065"/>
              <a:gd name="connsiteX35" fmla="*/ 144181 w 348546"/>
              <a:gd name="connsiteY35" fmla="*/ 366889 h 701065"/>
              <a:gd name="connsiteX36" fmla="*/ 140531 w 348546"/>
              <a:gd name="connsiteY36" fmla="*/ 368697 h 701065"/>
              <a:gd name="connsiteX37" fmla="*/ 136882 w 348546"/>
              <a:gd name="connsiteY37" fmla="*/ 394244 h 701065"/>
              <a:gd name="connsiteX38" fmla="*/ 149639 w 348546"/>
              <a:gd name="connsiteY38" fmla="*/ 401543 h 701065"/>
              <a:gd name="connsiteX39" fmla="*/ 151448 w 348546"/>
              <a:gd name="connsiteY39" fmla="*/ 401543 h 701065"/>
              <a:gd name="connsiteX40" fmla="*/ 164205 w 348546"/>
              <a:gd name="connsiteY40" fmla="*/ 390594 h 701065"/>
              <a:gd name="connsiteX41" fmla="*/ 164205 w 348546"/>
              <a:gd name="connsiteY41" fmla="*/ 375996 h 701065"/>
              <a:gd name="connsiteX42" fmla="*/ 184293 w 348546"/>
              <a:gd name="connsiteY42" fmla="*/ 352291 h 701065"/>
              <a:gd name="connsiteX43" fmla="*/ 176995 w 348546"/>
              <a:gd name="connsiteY43" fmla="*/ 346832 h 701065"/>
              <a:gd name="connsiteX44" fmla="*/ 175186 w 348546"/>
              <a:gd name="connsiteY44" fmla="*/ 346832 h 701065"/>
              <a:gd name="connsiteX45" fmla="*/ 167887 w 348546"/>
              <a:gd name="connsiteY45" fmla="*/ 354131 h 701065"/>
              <a:gd name="connsiteX46" fmla="*/ 166078 w 348546"/>
              <a:gd name="connsiteY46" fmla="*/ 355940 h 701065"/>
              <a:gd name="connsiteX47" fmla="*/ 173377 w 348546"/>
              <a:gd name="connsiteY47" fmla="*/ 368697 h 701065"/>
              <a:gd name="connsiteX48" fmla="*/ 175186 w 348546"/>
              <a:gd name="connsiteY48" fmla="*/ 370506 h 701065"/>
              <a:gd name="connsiteX49" fmla="*/ 182485 w 348546"/>
              <a:gd name="connsiteY49" fmla="*/ 366856 h 701065"/>
              <a:gd name="connsiteX50" fmla="*/ 184293 w 348546"/>
              <a:gd name="connsiteY50" fmla="*/ 352258 h 701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48546" h="701065">
                <a:moveTo>
                  <a:pt x="158747" y="700772"/>
                </a:moveTo>
                <a:cubicBezTo>
                  <a:pt x="158747" y="700772"/>
                  <a:pt x="38345" y="697122"/>
                  <a:pt x="20097" y="573071"/>
                </a:cubicBezTo>
                <a:cubicBezTo>
                  <a:pt x="20097" y="573071"/>
                  <a:pt x="12798" y="542066"/>
                  <a:pt x="36504" y="536575"/>
                </a:cubicBezTo>
                <a:cubicBezTo>
                  <a:pt x="58401" y="531117"/>
                  <a:pt x="65700" y="569421"/>
                  <a:pt x="65700" y="569421"/>
                </a:cubicBezTo>
                <a:cubicBezTo>
                  <a:pt x="76649" y="607725"/>
                  <a:pt x="96705" y="649711"/>
                  <a:pt x="156938" y="653360"/>
                </a:cubicBezTo>
                <a:cubicBezTo>
                  <a:pt x="156938" y="653360"/>
                  <a:pt x="224438" y="655169"/>
                  <a:pt x="220789" y="562122"/>
                </a:cubicBezTo>
                <a:cubicBezTo>
                  <a:pt x="218980" y="498272"/>
                  <a:pt x="144149" y="438071"/>
                  <a:pt x="138690" y="432580"/>
                </a:cubicBezTo>
                <a:cubicBezTo>
                  <a:pt x="138690" y="432580"/>
                  <a:pt x="-1800" y="319477"/>
                  <a:pt x="41" y="200884"/>
                </a:cubicBezTo>
                <a:cubicBezTo>
                  <a:pt x="41" y="200884"/>
                  <a:pt x="-7258" y="5650"/>
                  <a:pt x="173377" y="192"/>
                </a:cubicBezTo>
                <a:cubicBezTo>
                  <a:pt x="173377" y="192"/>
                  <a:pt x="339414" y="-12565"/>
                  <a:pt x="348522" y="169879"/>
                </a:cubicBezTo>
                <a:cubicBezTo>
                  <a:pt x="348522" y="169879"/>
                  <a:pt x="350331" y="197234"/>
                  <a:pt x="322975" y="199075"/>
                </a:cubicBezTo>
                <a:cubicBezTo>
                  <a:pt x="302919" y="199075"/>
                  <a:pt x="299270" y="173528"/>
                  <a:pt x="299270" y="173528"/>
                </a:cubicBezTo>
                <a:cubicBezTo>
                  <a:pt x="297461" y="147982"/>
                  <a:pt x="290162" y="109678"/>
                  <a:pt x="268265" y="82290"/>
                </a:cubicBezTo>
                <a:cubicBezTo>
                  <a:pt x="253667" y="62234"/>
                  <a:pt x="220821" y="47636"/>
                  <a:pt x="187975" y="53094"/>
                </a:cubicBezTo>
                <a:cubicBezTo>
                  <a:pt x="187975" y="53094"/>
                  <a:pt x="111335" y="67692"/>
                  <a:pt x="120475" y="182636"/>
                </a:cubicBezTo>
                <a:cubicBezTo>
                  <a:pt x="120475" y="182636"/>
                  <a:pt x="120475" y="250136"/>
                  <a:pt x="208064" y="348673"/>
                </a:cubicBezTo>
                <a:cubicBezTo>
                  <a:pt x="295653" y="447211"/>
                  <a:pt x="324816" y="492813"/>
                  <a:pt x="319358" y="576720"/>
                </a:cubicBezTo>
                <a:cubicBezTo>
                  <a:pt x="319358" y="576720"/>
                  <a:pt x="308410" y="708071"/>
                  <a:pt x="158811" y="700772"/>
                </a:cubicBezTo>
                <a:close/>
                <a:moveTo>
                  <a:pt x="116793" y="334043"/>
                </a:moveTo>
                <a:cubicBezTo>
                  <a:pt x="113144" y="328585"/>
                  <a:pt x="111335" y="328585"/>
                  <a:pt x="109494" y="328585"/>
                </a:cubicBezTo>
                <a:cubicBezTo>
                  <a:pt x="104036" y="328585"/>
                  <a:pt x="100387" y="332234"/>
                  <a:pt x="100387" y="334043"/>
                </a:cubicBezTo>
                <a:cubicBezTo>
                  <a:pt x="100387" y="335852"/>
                  <a:pt x="98578" y="335852"/>
                  <a:pt x="98578" y="335852"/>
                </a:cubicBezTo>
                <a:cubicBezTo>
                  <a:pt x="98578" y="344959"/>
                  <a:pt x="102228" y="348609"/>
                  <a:pt x="105877" y="350450"/>
                </a:cubicBezTo>
                <a:lnTo>
                  <a:pt x="107686" y="350450"/>
                </a:lnTo>
                <a:cubicBezTo>
                  <a:pt x="109494" y="350450"/>
                  <a:pt x="113144" y="348641"/>
                  <a:pt x="114985" y="346800"/>
                </a:cubicBezTo>
                <a:cubicBezTo>
                  <a:pt x="116793" y="343151"/>
                  <a:pt x="118634" y="339501"/>
                  <a:pt x="116793" y="334043"/>
                </a:cubicBezTo>
                <a:close/>
                <a:moveTo>
                  <a:pt x="135041" y="334043"/>
                </a:moveTo>
                <a:cubicBezTo>
                  <a:pt x="138690" y="341342"/>
                  <a:pt x="144149" y="346800"/>
                  <a:pt x="147798" y="346800"/>
                </a:cubicBezTo>
                <a:lnTo>
                  <a:pt x="149607" y="346800"/>
                </a:lnTo>
                <a:cubicBezTo>
                  <a:pt x="153256" y="344991"/>
                  <a:pt x="156906" y="341342"/>
                  <a:pt x="158714" y="335852"/>
                </a:cubicBezTo>
                <a:cubicBezTo>
                  <a:pt x="158714" y="328552"/>
                  <a:pt x="156906" y="319445"/>
                  <a:pt x="151415" y="315795"/>
                </a:cubicBezTo>
                <a:cubicBezTo>
                  <a:pt x="145925" y="312146"/>
                  <a:pt x="142308" y="313987"/>
                  <a:pt x="140467" y="315795"/>
                </a:cubicBezTo>
                <a:cubicBezTo>
                  <a:pt x="133168" y="319445"/>
                  <a:pt x="133168" y="328552"/>
                  <a:pt x="135009" y="332202"/>
                </a:cubicBezTo>
                <a:lnTo>
                  <a:pt x="135009" y="334011"/>
                </a:lnTo>
                <a:close/>
                <a:moveTo>
                  <a:pt x="164237" y="375996"/>
                </a:moveTo>
                <a:cubicBezTo>
                  <a:pt x="158779" y="368697"/>
                  <a:pt x="145990" y="366889"/>
                  <a:pt x="144181" y="366889"/>
                </a:cubicBezTo>
                <a:cubicBezTo>
                  <a:pt x="142372" y="366889"/>
                  <a:pt x="142372" y="366889"/>
                  <a:pt x="140531" y="368697"/>
                </a:cubicBezTo>
                <a:cubicBezTo>
                  <a:pt x="135073" y="377805"/>
                  <a:pt x="133232" y="388754"/>
                  <a:pt x="136882" y="394244"/>
                </a:cubicBezTo>
                <a:cubicBezTo>
                  <a:pt x="140531" y="399702"/>
                  <a:pt x="144181" y="401543"/>
                  <a:pt x="149639" y="401543"/>
                </a:cubicBezTo>
                <a:lnTo>
                  <a:pt x="151448" y="401543"/>
                </a:lnTo>
                <a:cubicBezTo>
                  <a:pt x="156906" y="401543"/>
                  <a:pt x="162396" y="397893"/>
                  <a:pt x="164205" y="390594"/>
                </a:cubicBezTo>
                <a:cubicBezTo>
                  <a:pt x="166014" y="385136"/>
                  <a:pt x="166014" y="381487"/>
                  <a:pt x="164205" y="375996"/>
                </a:cubicBezTo>
                <a:close/>
                <a:moveTo>
                  <a:pt x="184293" y="352291"/>
                </a:moveTo>
                <a:cubicBezTo>
                  <a:pt x="180644" y="348641"/>
                  <a:pt x="178835" y="346832"/>
                  <a:pt x="176995" y="346832"/>
                </a:cubicBezTo>
                <a:lnTo>
                  <a:pt x="175186" y="346832"/>
                </a:lnTo>
                <a:cubicBezTo>
                  <a:pt x="171536" y="346832"/>
                  <a:pt x="167887" y="352291"/>
                  <a:pt x="167887" y="354131"/>
                </a:cubicBezTo>
                <a:cubicBezTo>
                  <a:pt x="166078" y="354131"/>
                  <a:pt x="166078" y="355940"/>
                  <a:pt x="166078" y="355940"/>
                </a:cubicBezTo>
                <a:cubicBezTo>
                  <a:pt x="166078" y="365048"/>
                  <a:pt x="169728" y="368697"/>
                  <a:pt x="173377" y="368697"/>
                </a:cubicBezTo>
                <a:lnTo>
                  <a:pt x="175186" y="370506"/>
                </a:lnTo>
                <a:cubicBezTo>
                  <a:pt x="176995" y="370506"/>
                  <a:pt x="180644" y="368697"/>
                  <a:pt x="182485" y="366856"/>
                </a:cubicBezTo>
                <a:cubicBezTo>
                  <a:pt x="184293" y="363207"/>
                  <a:pt x="186134" y="357749"/>
                  <a:pt x="184293" y="352258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3" name="Vrije vorm: vorm 2792">
            <a:extLst>
              <a:ext uri="{FF2B5EF4-FFF2-40B4-BE49-F238E27FC236}">
                <a16:creationId xmlns:a16="http://schemas.microsoft.com/office/drawing/2014/main" id="{47D577CA-4C8E-0446-14AF-C7D11A5A527A}"/>
              </a:ext>
            </a:extLst>
          </p:cNvPr>
          <p:cNvSpPr/>
          <p:nvPr/>
        </p:nvSpPr>
        <p:spPr>
          <a:xfrm>
            <a:off x="6676855" y="1473411"/>
            <a:ext cx="321744" cy="453318"/>
          </a:xfrm>
          <a:custGeom>
            <a:avLst/>
            <a:gdLst>
              <a:gd name="connsiteX0" fmla="*/ 497020 w 497894"/>
              <a:gd name="connsiteY0" fmla="*/ 45764 h 701503"/>
              <a:gd name="connsiteX1" fmla="*/ 480613 w 497894"/>
              <a:gd name="connsiteY1" fmla="*/ 423441 h 701503"/>
              <a:gd name="connsiteX2" fmla="*/ 321875 w 497894"/>
              <a:gd name="connsiteY2" fmla="*/ 689824 h 701503"/>
              <a:gd name="connsiteX3" fmla="*/ 247076 w 497894"/>
              <a:gd name="connsiteY3" fmla="*/ 472726 h 701503"/>
              <a:gd name="connsiteX4" fmla="*/ 203281 w 497894"/>
              <a:gd name="connsiteY4" fmla="*/ 666119 h 701503"/>
              <a:gd name="connsiteX5" fmla="*/ 115693 w 497894"/>
              <a:gd name="connsiteY5" fmla="*/ 695315 h 701503"/>
              <a:gd name="connsiteX6" fmla="*/ 749 w 497894"/>
              <a:gd name="connsiteY6" fmla="*/ 113296 h 701503"/>
              <a:gd name="connsiteX7" fmla="*/ 68249 w 497894"/>
              <a:gd name="connsiteY7" fmla="*/ 193 h 701503"/>
              <a:gd name="connsiteX8" fmla="*/ 132099 w 497894"/>
              <a:gd name="connsiteY8" fmla="*/ 131544 h 701503"/>
              <a:gd name="connsiteX9" fmla="*/ 166754 w 497894"/>
              <a:gd name="connsiteY9" fmla="*/ 613217 h 701503"/>
              <a:gd name="connsiteX10" fmla="*/ 230604 w 497894"/>
              <a:gd name="connsiteY10" fmla="*/ 270226 h 701503"/>
              <a:gd name="connsiteX11" fmla="*/ 268908 w 497894"/>
              <a:gd name="connsiteY11" fmla="*/ 195427 h 701503"/>
              <a:gd name="connsiteX12" fmla="*/ 316352 w 497894"/>
              <a:gd name="connsiteY12" fmla="*/ 277525 h 701503"/>
              <a:gd name="connsiteX13" fmla="*/ 371095 w 497894"/>
              <a:gd name="connsiteY13" fmla="*/ 624165 h 701503"/>
              <a:gd name="connsiteX14" fmla="*/ 449544 w 497894"/>
              <a:gd name="connsiteY14" fmla="*/ 43988 h 701503"/>
              <a:gd name="connsiteX15" fmla="*/ 469600 w 497894"/>
              <a:gd name="connsiteY15" fmla="*/ 193 h 701503"/>
              <a:gd name="connsiteX16" fmla="*/ 496955 w 497894"/>
              <a:gd name="connsiteY16" fmla="*/ 45796 h 701503"/>
              <a:gd name="connsiteX17" fmla="*/ 55492 w 497894"/>
              <a:gd name="connsiteY17" fmla="*/ 328554 h 701503"/>
              <a:gd name="connsiteX18" fmla="*/ 57300 w 497894"/>
              <a:gd name="connsiteY18" fmla="*/ 312147 h 701503"/>
              <a:gd name="connsiteX19" fmla="*/ 46352 w 497894"/>
              <a:gd name="connsiteY19" fmla="*/ 301198 h 701503"/>
              <a:gd name="connsiteX20" fmla="*/ 26295 w 497894"/>
              <a:gd name="connsiteY20" fmla="*/ 308497 h 701503"/>
              <a:gd name="connsiteX21" fmla="*/ 24487 w 497894"/>
              <a:gd name="connsiteY21" fmla="*/ 312147 h 701503"/>
              <a:gd name="connsiteX22" fmla="*/ 40894 w 497894"/>
              <a:gd name="connsiteY22" fmla="*/ 334044 h 701503"/>
              <a:gd name="connsiteX23" fmla="*/ 44543 w 497894"/>
              <a:gd name="connsiteY23" fmla="*/ 334044 h 701503"/>
              <a:gd name="connsiteX24" fmla="*/ 55492 w 497894"/>
              <a:gd name="connsiteY24" fmla="*/ 328586 h 701503"/>
              <a:gd name="connsiteX25" fmla="*/ 73739 w 497894"/>
              <a:gd name="connsiteY25" fmla="*/ 375998 h 701503"/>
              <a:gd name="connsiteX26" fmla="*/ 66440 w 497894"/>
              <a:gd name="connsiteY26" fmla="*/ 370539 h 701503"/>
              <a:gd name="connsiteX27" fmla="*/ 57333 w 497894"/>
              <a:gd name="connsiteY27" fmla="*/ 375998 h 701503"/>
              <a:gd name="connsiteX28" fmla="*/ 57333 w 497894"/>
              <a:gd name="connsiteY28" fmla="*/ 377806 h 701503"/>
              <a:gd name="connsiteX29" fmla="*/ 62791 w 497894"/>
              <a:gd name="connsiteY29" fmla="*/ 392404 h 701503"/>
              <a:gd name="connsiteX30" fmla="*/ 66440 w 497894"/>
              <a:gd name="connsiteY30" fmla="*/ 392404 h 701503"/>
              <a:gd name="connsiteX31" fmla="*/ 71899 w 497894"/>
              <a:gd name="connsiteY31" fmla="*/ 388755 h 701503"/>
              <a:gd name="connsiteX32" fmla="*/ 73707 w 497894"/>
              <a:gd name="connsiteY32" fmla="*/ 375998 h 701503"/>
              <a:gd name="connsiteX33" fmla="*/ 91987 w 497894"/>
              <a:gd name="connsiteY33" fmla="*/ 334044 h 701503"/>
              <a:gd name="connsiteX34" fmla="*/ 82879 w 497894"/>
              <a:gd name="connsiteY34" fmla="*/ 328586 h 701503"/>
              <a:gd name="connsiteX35" fmla="*/ 70122 w 497894"/>
              <a:gd name="connsiteY35" fmla="*/ 341343 h 701503"/>
              <a:gd name="connsiteX36" fmla="*/ 70122 w 497894"/>
              <a:gd name="connsiteY36" fmla="*/ 343152 h 701503"/>
              <a:gd name="connsiteX37" fmla="*/ 77421 w 497894"/>
              <a:gd name="connsiteY37" fmla="*/ 361399 h 701503"/>
              <a:gd name="connsiteX38" fmla="*/ 79230 w 497894"/>
              <a:gd name="connsiteY38" fmla="*/ 361399 h 701503"/>
              <a:gd name="connsiteX39" fmla="*/ 88337 w 497894"/>
              <a:gd name="connsiteY39" fmla="*/ 355941 h 701503"/>
              <a:gd name="connsiteX40" fmla="*/ 91987 w 497894"/>
              <a:gd name="connsiteY40" fmla="*/ 334044 h 701503"/>
              <a:gd name="connsiteX41" fmla="*/ 256183 w 497894"/>
              <a:gd name="connsiteY41" fmla="*/ 330395 h 701503"/>
              <a:gd name="connsiteX42" fmla="*/ 265291 w 497894"/>
              <a:gd name="connsiteY42" fmla="*/ 334044 h 701503"/>
              <a:gd name="connsiteX43" fmla="*/ 270749 w 497894"/>
              <a:gd name="connsiteY43" fmla="*/ 332236 h 701503"/>
              <a:gd name="connsiteX44" fmla="*/ 272558 w 497894"/>
              <a:gd name="connsiteY44" fmla="*/ 323128 h 701503"/>
              <a:gd name="connsiteX45" fmla="*/ 261609 w 497894"/>
              <a:gd name="connsiteY45" fmla="*/ 314020 h 701503"/>
              <a:gd name="connsiteX46" fmla="*/ 254310 w 497894"/>
              <a:gd name="connsiteY46" fmla="*/ 317670 h 701503"/>
              <a:gd name="connsiteX47" fmla="*/ 254310 w 497894"/>
              <a:gd name="connsiteY47" fmla="*/ 328618 h 701503"/>
              <a:gd name="connsiteX48" fmla="*/ 256119 w 497894"/>
              <a:gd name="connsiteY48" fmla="*/ 330427 h 701503"/>
              <a:gd name="connsiteX49" fmla="*/ 292679 w 497894"/>
              <a:gd name="connsiteY49" fmla="*/ 357750 h 701503"/>
              <a:gd name="connsiteX50" fmla="*/ 272622 w 497894"/>
              <a:gd name="connsiteY50" fmla="*/ 348642 h 701503"/>
              <a:gd name="connsiteX51" fmla="*/ 268973 w 497894"/>
              <a:gd name="connsiteY51" fmla="*/ 350451 h 701503"/>
              <a:gd name="connsiteX52" fmla="*/ 267164 w 497894"/>
              <a:gd name="connsiteY52" fmla="*/ 375998 h 701503"/>
              <a:gd name="connsiteX53" fmla="*/ 278113 w 497894"/>
              <a:gd name="connsiteY53" fmla="*/ 383297 h 701503"/>
              <a:gd name="connsiteX54" fmla="*/ 279921 w 497894"/>
              <a:gd name="connsiteY54" fmla="*/ 383297 h 701503"/>
              <a:gd name="connsiteX55" fmla="*/ 292679 w 497894"/>
              <a:gd name="connsiteY55" fmla="*/ 372348 h 701503"/>
              <a:gd name="connsiteX56" fmla="*/ 292679 w 497894"/>
              <a:gd name="connsiteY56" fmla="*/ 357750 h 701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497894" h="701503">
                <a:moveTo>
                  <a:pt x="497020" y="45764"/>
                </a:moveTo>
                <a:cubicBezTo>
                  <a:pt x="502478" y="202661"/>
                  <a:pt x="480613" y="423441"/>
                  <a:pt x="480613" y="423441"/>
                </a:cubicBezTo>
                <a:cubicBezTo>
                  <a:pt x="444118" y="786521"/>
                  <a:pt x="321875" y="689824"/>
                  <a:pt x="321875" y="689824"/>
                </a:cubicBezTo>
                <a:cubicBezTo>
                  <a:pt x="256183" y="655170"/>
                  <a:pt x="247076" y="472726"/>
                  <a:pt x="247076" y="472726"/>
                </a:cubicBezTo>
                <a:cubicBezTo>
                  <a:pt x="248884" y="514680"/>
                  <a:pt x="232478" y="620516"/>
                  <a:pt x="203281" y="666119"/>
                </a:cubicBezTo>
                <a:cubicBezTo>
                  <a:pt x="172277" y="715371"/>
                  <a:pt x="115693" y="695315"/>
                  <a:pt x="115693" y="695315"/>
                </a:cubicBezTo>
                <a:cubicBezTo>
                  <a:pt x="2590" y="666119"/>
                  <a:pt x="-2901" y="290282"/>
                  <a:pt x="749" y="113296"/>
                </a:cubicBezTo>
                <a:cubicBezTo>
                  <a:pt x="749" y="113296"/>
                  <a:pt x="749" y="3843"/>
                  <a:pt x="68249" y="193"/>
                </a:cubicBezTo>
                <a:cubicBezTo>
                  <a:pt x="146698" y="-5265"/>
                  <a:pt x="132099" y="131544"/>
                  <a:pt x="132099" y="131544"/>
                </a:cubicBezTo>
                <a:cubicBezTo>
                  <a:pt x="126641" y="233731"/>
                  <a:pt x="108394" y="616866"/>
                  <a:pt x="166754" y="613217"/>
                </a:cubicBezTo>
                <a:cubicBezTo>
                  <a:pt x="166754" y="613217"/>
                  <a:pt x="221497" y="596810"/>
                  <a:pt x="230604" y="270226"/>
                </a:cubicBezTo>
                <a:cubicBezTo>
                  <a:pt x="230604" y="270226"/>
                  <a:pt x="228796" y="199076"/>
                  <a:pt x="268908" y="195427"/>
                </a:cubicBezTo>
                <a:cubicBezTo>
                  <a:pt x="321810" y="189969"/>
                  <a:pt x="316352" y="277525"/>
                  <a:pt x="316352" y="277525"/>
                </a:cubicBezTo>
                <a:cubicBezTo>
                  <a:pt x="316352" y="348675"/>
                  <a:pt x="314543" y="616866"/>
                  <a:pt x="371095" y="624165"/>
                </a:cubicBezTo>
                <a:cubicBezTo>
                  <a:pt x="434946" y="631464"/>
                  <a:pt x="447735" y="211833"/>
                  <a:pt x="449544" y="43988"/>
                </a:cubicBezTo>
                <a:cubicBezTo>
                  <a:pt x="449544" y="43988"/>
                  <a:pt x="447735" y="2034"/>
                  <a:pt x="469600" y="193"/>
                </a:cubicBezTo>
                <a:cubicBezTo>
                  <a:pt x="498796" y="-3456"/>
                  <a:pt x="496955" y="45796"/>
                  <a:pt x="496955" y="45796"/>
                </a:cubicBezTo>
                <a:close/>
                <a:moveTo>
                  <a:pt x="55492" y="328554"/>
                </a:moveTo>
                <a:cubicBezTo>
                  <a:pt x="59141" y="324904"/>
                  <a:pt x="59141" y="319446"/>
                  <a:pt x="57300" y="312147"/>
                </a:cubicBezTo>
                <a:cubicBezTo>
                  <a:pt x="55492" y="306689"/>
                  <a:pt x="51842" y="303039"/>
                  <a:pt x="46352" y="301198"/>
                </a:cubicBezTo>
                <a:cubicBezTo>
                  <a:pt x="37244" y="299390"/>
                  <a:pt x="26295" y="308497"/>
                  <a:pt x="26295" y="308497"/>
                </a:cubicBezTo>
                <a:cubicBezTo>
                  <a:pt x="24487" y="308497"/>
                  <a:pt x="24487" y="310306"/>
                  <a:pt x="24487" y="312147"/>
                </a:cubicBezTo>
                <a:cubicBezTo>
                  <a:pt x="26295" y="323096"/>
                  <a:pt x="33595" y="332203"/>
                  <a:pt x="40894" y="334044"/>
                </a:cubicBezTo>
                <a:lnTo>
                  <a:pt x="44543" y="334044"/>
                </a:lnTo>
                <a:cubicBezTo>
                  <a:pt x="48193" y="334044"/>
                  <a:pt x="51842" y="332236"/>
                  <a:pt x="55492" y="328586"/>
                </a:cubicBezTo>
                <a:close/>
                <a:moveTo>
                  <a:pt x="73739" y="375998"/>
                </a:moveTo>
                <a:cubicBezTo>
                  <a:pt x="71931" y="370539"/>
                  <a:pt x="68281" y="370539"/>
                  <a:pt x="66440" y="370539"/>
                </a:cubicBezTo>
                <a:cubicBezTo>
                  <a:pt x="60982" y="370539"/>
                  <a:pt x="59141" y="375998"/>
                  <a:pt x="57333" y="375998"/>
                </a:cubicBezTo>
                <a:lnTo>
                  <a:pt x="57333" y="377806"/>
                </a:lnTo>
                <a:cubicBezTo>
                  <a:pt x="57333" y="388755"/>
                  <a:pt x="60982" y="390563"/>
                  <a:pt x="62791" y="392404"/>
                </a:cubicBezTo>
                <a:lnTo>
                  <a:pt x="66440" y="392404"/>
                </a:lnTo>
                <a:cubicBezTo>
                  <a:pt x="68249" y="392404"/>
                  <a:pt x="70090" y="390596"/>
                  <a:pt x="71899" y="388755"/>
                </a:cubicBezTo>
                <a:cubicBezTo>
                  <a:pt x="75548" y="386946"/>
                  <a:pt x="77357" y="381456"/>
                  <a:pt x="73707" y="375998"/>
                </a:cubicBezTo>
                <a:close/>
                <a:moveTo>
                  <a:pt x="91987" y="334044"/>
                </a:moveTo>
                <a:cubicBezTo>
                  <a:pt x="88337" y="330395"/>
                  <a:pt x="84688" y="328586"/>
                  <a:pt x="82879" y="328586"/>
                </a:cubicBezTo>
                <a:cubicBezTo>
                  <a:pt x="75580" y="328586"/>
                  <a:pt x="71931" y="337694"/>
                  <a:pt x="70122" y="341343"/>
                </a:cubicBezTo>
                <a:lnTo>
                  <a:pt x="70122" y="343152"/>
                </a:lnTo>
                <a:cubicBezTo>
                  <a:pt x="70122" y="352259"/>
                  <a:pt x="71931" y="359559"/>
                  <a:pt x="77421" y="361399"/>
                </a:cubicBezTo>
                <a:lnTo>
                  <a:pt x="79230" y="361399"/>
                </a:lnTo>
                <a:cubicBezTo>
                  <a:pt x="82879" y="361399"/>
                  <a:pt x="86529" y="359591"/>
                  <a:pt x="88337" y="355941"/>
                </a:cubicBezTo>
                <a:cubicBezTo>
                  <a:pt x="93796" y="350483"/>
                  <a:pt x="95637" y="341343"/>
                  <a:pt x="91987" y="334044"/>
                </a:cubicBezTo>
                <a:close/>
                <a:moveTo>
                  <a:pt x="256183" y="330395"/>
                </a:moveTo>
                <a:cubicBezTo>
                  <a:pt x="259833" y="332203"/>
                  <a:pt x="263482" y="334044"/>
                  <a:pt x="265291" y="334044"/>
                </a:cubicBezTo>
                <a:cubicBezTo>
                  <a:pt x="267100" y="334044"/>
                  <a:pt x="268941" y="334044"/>
                  <a:pt x="270749" y="332236"/>
                </a:cubicBezTo>
                <a:cubicBezTo>
                  <a:pt x="272558" y="330427"/>
                  <a:pt x="274399" y="326777"/>
                  <a:pt x="272558" y="323128"/>
                </a:cubicBezTo>
                <a:cubicBezTo>
                  <a:pt x="270749" y="319478"/>
                  <a:pt x="267100" y="314020"/>
                  <a:pt x="261609" y="314020"/>
                </a:cubicBezTo>
                <a:cubicBezTo>
                  <a:pt x="256119" y="314020"/>
                  <a:pt x="254310" y="315829"/>
                  <a:pt x="254310" y="317670"/>
                </a:cubicBezTo>
                <a:cubicBezTo>
                  <a:pt x="250661" y="323128"/>
                  <a:pt x="254310" y="328618"/>
                  <a:pt x="254310" y="328618"/>
                </a:cubicBezTo>
                <a:cubicBezTo>
                  <a:pt x="254310" y="330427"/>
                  <a:pt x="256119" y="330427"/>
                  <a:pt x="256119" y="330427"/>
                </a:cubicBezTo>
                <a:close/>
                <a:moveTo>
                  <a:pt x="292679" y="357750"/>
                </a:moveTo>
                <a:cubicBezTo>
                  <a:pt x="287221" y="350451"/>
                  <a:pt x="274431" y="348642"/>
                  <a:pt x="272622" y="348642"/>
                </a:cubicBezTo>
                <a:cubicBezTo>
                  <a:pt x="270814" y="346834"/>
                  <a:pt x="270814" y="348642"/>
                  <a:pt x="268973" y="350451"/>
                </a:cubicBezTo>
                <a:cubicBezTo>
                  <a:pt x="263515" y="359559"/>
                  <a:pt x="261674" y="368698"/>
                  <a:pt x="267164" y="375998"/>
                </a:cubicBezTo>
                <a:cubicBezTo>
                  <a:pt x="268973" y="381456"/>
                  <a:pt x="272622" y="383297"/>
                  <a:pt x="278113" y="383297"/>
                </a:cubicBezTo>
                <a:lnTo>
                  <a:pt x="279921" y="383297"/>
                </a:lnTo>
                <a:cubicBezTo>
                  <a:pt x="285380" y="383297"/>
                  <a:pt x="290870" y="379647"/>
                  <a:pt x="292679" y="372348"/>
                </a:cubicBezTo>
                <a:cubicBezTo>
                  <a:pt x="294487" y="366890"/>
                  <a:pt x="294487" y="363240"/>
                  <a:pt x="292679" y="357750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4" name="Vrije vorm: vorm 2793">
            <a:extLst>
              <a:ext uri="{FF2B5EF4-FFF2-40B4-BE49-F238E27FC236}">
                <a16:creationId xmlns:a16="http://schemas.microsoft.com/office/drawing/2014/main" id="{279C50D2-C48F-AB79-941E-32ED587B5C24}"/>
              </a:ext>
            </a:extLst>
          </p:cNvPr>
          <p:cNvSpPr/>
          <p:nvPr/>
        </p:nvSpPr>
        <p:spPr>
          <a:xfrm>
            <a:off x="7033309" y="1473237"/>
            <a:ext cx="233247" cy="451888"/>
          </a:xfrm>
          <a:custGeom>
            <a:avLst/>
            <a:gdLst>
              <a:gd name="connsiteX0" fmla="*/ 122399 w 360946"/>
              <a:gd name="connsiteY0" fmla="*/ 387215 h 699290"/>
              <a:gd name="connsiteX1" fmla="*/ 195389 w 360946"/>
              <a:gd name="connsiteY1" fmla="*/ 642649 h 699290"/>
              <a:gd name="connsiteX2" fmla="*/ 313983 w 360946"/>
              <a:gd name="connsiteY2" fmla="*/ 520406 h 699290"/>
              <a:gd name="connsiteX3" fmla="*/ 344987 w 360946"/>
              <a:gd name="connsiteY3" fmla="*/ 485752 h 699290"/>
              <a:gd name="connsiteX4" fmla="*/ 357745 w 360946"/>
              <a:gd name="connsiteY4" fmla="*/ 542303 h 699290"/>
              <a:gd name="connsiteX5" fmla="*/ 173460 w 360946"/>
              <a:gd name="connsiteY5" fmla="*/ 699201 h 699290"/>
              <a:gd name="connsiteX6" fmla="*/ 123 w 360946"/>
              <a:gd name="connsiteY6" fmla="*/ 383565 h 699290"/>
              <a:gd name="connsiteX7" fmla="*/ 180759 w 360946"/>
              <a:gd name="connsiteY7" fmla="*/ 430 h 699290"/>
              <a:gd name="connsiteX8" fmla="*/ 273806 w 360946"/>
              <a:gd name="connsiteY8" fmla="*/ 56981 h 699290"/>
              <a:gd name="connsiteX9" fmla="*/ 122367 w 360946"/>
              <a:gd name="connsiteY9" fmla="*/ 387215 h 699290"/>
              <a:gd name="connsiteX10" fmla="*/ 36651 w 360946"/>
              <a:gd name="connsiteY10" fmla="*/ 327014 h 699290"/>
              <a:gd name="connsiteX11" fmla="*/ 38460 w 360946"/>
              <a:gd name="connsiteY11" fmla="*/ 327014 h 699290"/>
              <a:gd name="connsiteX12" fmla="*/ 45759 w 360946"/>
              <a:gd name="connsiteY12" fmla="*/ 325205 h 699290"/>
              <a:gd name="connsiteX13" fmla="*/ 49408 w 360946"/>
              <a:gd name="connsiteY13" fmla="*/ 312448 h 699290"/>
              <a:gd name="connsiteX14" fmla="*/ 42109 w 360946"/>
              <a:gd name="connsiteY14" fmla="*/ 305149 h 699290"/>
              <a:gd name="connsiteX15" fmla="*/ 33002 w 360946"/>
              <a:gd name="connsiteY15" fmla="*/ 310607 h 699290"/>
              <a:gd name="connsiteX16" fmla="*/ 31193 w 360946"/>
              <a:gd name="connsiteY16" fmla="*/ 312416 h 699290"/>
              <a:gd name="connsiteX17" fmla="*/ 36651 w 360946"/>
              <a:gd name="connsiteY17" fmla="*/ 327014 h 699290"/>
              <a:gd name="connsiteX18" fmla="*/ 71306 w 360946"/>
              <a:gd name="connsiteY18" fmla="*/ 367158 h 699290"/>
              <a:gd name="connsiteX19" fmla="*/ 60357 w 360946"/>
              <a:gd name="connsiteY19" fmla="*/ 356210 h 699290"/>
              <a:gd name="connsiteX20" fmla="*/ 40301 w 360946"/>
              <a:gd name="connsiteY20" fmla="*/ 359859 h 699290"/>
              <a:gd name="connsiteX21" fmla="*/ 38492 w 360946"/>
              <a:gd name="connsiteY21" fmla="*/ 363509 h 699290"/>
              <a:gd name="connsiteX22" fmla="*/ 53090 w 360946"/>
              <a:gd name="connsiteY22" fmla="*/ 387215 h 699290"/>
              <a:gd name="connsiteX23" fmla="*/ 56740 w 360946"/>
              <a:gd name="connsiteY23" fmla="*/ 387215 h 699290"/>
              <a:gd name="connsiteX24" fmla="*/ 67688 w 360946"/>
              <a:gd name="connsiteY24" fmla="*/ 383565 h 699290"/>
              <a:gd name="connsiteX25" fmla="*/ 71338 w 360946"/>
              <a:gd name="connsiteY25" fmla="*/ 367158 h 699290"/>
              <a:gd name="connsiteX26" fmla="*/ 89553 w 360946"/>
              <a:gd name="connsiteY26" fmla="*/ 321556 h 699290"/>
              <a:gd name="connsiteX27" fmla="*/ 80446 w 360946"/>
              <a:gd name="connsiteY27" fmla="*/ 316097 h 699290"/>
              <a:gd name="connsiteX28" fmla="*/ 65847 w 360946"/>
              <a:gd name="connsiteY28" fmla="*/ 327046 h 699290"/>
              <a:gd name="connsiteX29" fmla="*/ 65847 w 360946"/>
              <a:gd name="connsiteY29" fmla="*/ 328855 h 699290"/>
              <a:gd name="connsiteX30" fmla="*/ 73146 w 360946"/>
              <a:gd name="connsiteY30" fmla="*/ 347102 h 699290"/>
              <a:gd name="connsiteX31" fmla="*/ 76796 w 360946"/>
              <a:gd name="connsiteY31" fmla="*/ 348911 h 699290"/>
              <a:gd name="connsiteX32" fmla="*/ 85903 w 360946"/>
              <a:gd name="connsiteY32" fmla="*/ 343453 h 699290"/>
              <a:gd name="connsiteX33" fmla="*/ 89553 w 360946"/>
              <a:gd name="connsiteY33" fmla="*/ 321556 h 699290"/>
              <a:gd name="connsiteX34" fmla="*/ 124208 w 360946"/>
              <a:gd name="connsiteY34" fmla="*/ 336154 h 699290"/>
              <a:gd name="connsiteX35" fmla="*/ 228203 w 360946"/>
              <a:gd name="connsiteY35" fmla="*/ 162817 h 699290"/>
              <a:gd name="connsiteX36" fmla="*/ 195357 w 360946"/>
              <a:gd name="connsiteY36" fmla="*/ 46065 h 699290"/>
              <a:gd name="connsiteX37" fmla="*/ 124208 w 360946"/>
              <a:gd name="connsiteY37" fmla="*/ 336154 h 69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0946" h="699290">
                <a:moveTo>
                  <a:pt x="122399" y="387215"/>
                </a:moveTo>
                <a:cubicBezTo>
                  <a:pt x="122399" y="436467"/>
                  <a:pt x="122399" y="640808"/>
                  <a:pt x="195389" y="642649"/>
                </a:cubicBezTo>
                <a:cubicBezTo>
                  <a:pt x="195389" y="642649"/>
                  <a:pt x="284787" y="651757"/>
                  <a:pt x="313983" y="520406"/>
                </a:cubicBezTo>
                <a:cubicBezTo>
                  <a:pt x="313983" y="520406"/>
                  <a:pt x="321282" y="480261"/>
                  <a:pt x="344987" y="485752"/>
                </a:cubicBezTo>
                <a:cubicBezTo>
                  <a:pt x="370534" y="489401"/>
                  <a:pt x="357745" y="542303"/>
                  <a:pt x="357745" y="542303"/>
                </a:cubicBezTo>
                <a:cubicBezTo>
                  <a:pt x="312142" y="708341"/>
                  <a:pt x="173460" y="699201"/>
                  <a:pt x="173460" y="699201"/>
                </a:cubicBezTo>
                <a:cubicBezTo>
                  <a:pt x="-10825" y="695551"/>
                  <a:pt x="123" y="383565"/>
                  <a:pt x="123" y="383565"/>
                </a:cubicBezTo>
                <a:cubicBezTo>
                  <a:pt x="123" y="383565"/>
                  <a:pt x="-7175" y="13187"/>
                  <a:pt x="180759" y="430"/>
                </a:cubicBezTo>
                <a:cubicBezTo>
                  <a:pt x="180759" y="430"/>
                  <a:pt x="255558" y="-8678"/>
                  <a:pt x="273806" y="56981"/>
                </a:cubicBezTo>
                <a:cubicBezTo>
                  <a:pt x="295703" y="135430"/>
                  <a:pt x="262857" y="336121"/>
                  <a:pt x="122367" y="387215"/>
                </a:cubicBezTo>
                <a:close/>
                <a:moveTo>
                  <a:pt x="36651" y="327014"/>
                </a:moveTo>
                <a:lnTo>
                  <a:pt x="38460" y="327014"/>
                </a:lnTo>
                <a:cubicBezTo>
                  <a:pt x="42109" y="327014"/>
                  <a:pt x="43918" y="327014"/>
                  <a:pt x="45759" y="325205"/>
                </a:cubicBezTo>
                <a:cubicBezTo>
                  <a:pt x="49408" y="321556"/>
                  <a:pt x="51217" y="316097"/>
                  <a:pt x="49408" y="312448"/>
                </a:cubicBezTo>
                <a:cubicBezTo>
                  <a:pt x="45759" y="306990"/>
                  <a:pt x="43950" y="305149"/>
                  <a:pt x="42109" y="305149"/>
                </a:cubicBezTo>
                <a:cubicBezTo>
                  <a:pt x="36651" y="305149"/>
                  <a:pt x="33002" y="310607"/>
                  <a:pt x="33002" y="310607"/>
                </a:cubicBezTo>
                <a:lnTo>
                  <a:pt x="31193" y="312416"/>
                </a:lnTo>
                <a:cubicBezTo>
                  <a:pt x="31193" y="321523"/>
                  <a:pt x="33002" y="325173"/>
                  <a:pt x="36651" y="327014"/>
                </a:cubicBezTo>
                <a:close/>
                <a:moveTo>
                  <a:pt x="71306" y="367158"/>
                </a:moveTo>
                <a:cubicBezTo>
                  <a:pt x="69497" y="361700"/>
                  <a:pt x="65847" y="358051"/>
                  <a:pt x="60357" y="356210"/>
                </a:cubicBezTo>
                <a:cubicBezTo>
                  <a:pt x="51249" y="352560"/>
                  <a:pt x="40301" y="359859"/>
                  <a:pt x="40301" y="359859"/>
                </a:cubicBezTo>
                <a:cubicBezTo>
                  <a:pt x="39096" y="361064"/>
                  <a:pt x="38492" y="362282"/>
                  <a:pt x="38492" y="363509"/>
                </a:cubicBezTo>
                <a:cubicBezTo>
                  <a:pt x="40301" y="376266"/>
                  <a:pt x="45791" y="383565"/>
                  <a:pt x="53090" y="387215"/>
                </a:cubicBezTo>
                <a:lnTo>
                  <a:pt x="56740" y="387215"/>
                </a:lnTo>
                <a:cubicBezTo>
                  <a:pt x="60389" y="387215"/>
                  <a:pt x="64039" y="385406"/>
                  <a:pt x="67688" y="383565"/>
                </a:cubicBezTo>
                <a:cubicBezTo>
                  <a:pt x="71338" y="379916"/>
                  <a:pt x="73146" y="372617"/>
                  <a:pt x="71338" y="367158"/>
                </a:cubicBezTo>
                <a:close/>
                <a:moveTo>
                  <a:pt x="89553" y="321556"/>
                </a:moveTo>
                <a:cubicBezTo>
                  <a:pt x="85903" y="317906"/>
                  <a:pt x="84095" y="316097"/>
                  <a:pt x="80446" y="316097"/>
                </a:cubicBezTo>
                <a:cubicBezTo>
                  <a:pt x="73146" y="316097"/>
                  <a:pt x="67688" y="325205"/>
                  <a:pt x="65847" y="327046"/>
                </a:cubicBezTo>
                <a:lnTo>
                  <a:pt x="65847" y="328855"/>
                </a:lnTo>
                <a:cubicBezTo>
                  <a:pt x="65847" y="339803"/>
                  <a:pt x="69497" y="345261"/>
                  <a:pt x="73146" y="347102"/>
                </a:cubicBezTo>
                <a:cubicBezTo>
                  <a:pt x="74351" y="348307"/>
                  <a:pt x="75569" y="348911"/>
                  <a:pt x="76796" y="348911"/>
                </a:cubicBezTo>
                <a:cubicBezTo>
                  <a:pt x="80446" y="348911"/>
                  <a:pt x="82254" y="347102"/>
                  <a:pt x="85903" y="343453"/>
                </a:cubicBezTo>
                <a:cubicBezTo>
                  <a:pt x="89553" y="337995"/>
                  <a:pt x="93203" y="328855"/>
                  <a:pt x="89553" y="321556"/>
                </a:cubicBezTo>
                <a:close/>
                <a:moveTo>
                  <a:pt x="124208" y="336154"/>
                </a:moveTo>
                <a:cubicBezTo>
                  <a:pt x="164352" y="316097"/>
                  <a:pt x="209955" y="259514"/>
                  <a:pt x="228203" y="162817"/>
                </a:cubicBezTo>
                <a:cubicBezTo>
                  <a:pt x="251909" y="40574"/>
                  <a:pt x="195357" y="46065"/>
                  <a:pt x="195357" y="46065"/>
                </a:cubicBezTo>
                <a:cubicBezTo>
                  <a:pt x="147913" y="53364"/>
                  <a:pt x="129666" y="250406"/>
                  <a:pt x="124208" y="336154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5" name="Vrije vorm: vorm 2794">
            <a:extLst>
              <a:ext uri="{FF2B5EF4-FFF2-40B4-BE49-F238E27FC236}">
                <a16:creationId xmlns:a16="http://schemas.microsoft.com/office/drawing/2014/main" id="{95F5A7E9-56A7-40CC-17FD-C8FE9D23133D}"/>
              </a:ext>
            </a:extLst>
          </p:cNvPr>
          <p:cNvSpPr/>
          <p:nvPr/>
        </p:nvSpPr>
        <p:spPr>
          <a:xfrm>
            <a:off x="7287949" y="1473237"/>
            <a:ext cx="233246" cy="451888"/>
          </a:xfrm>
          <a:custGeom>
            <a:avLst/>
            <a:gdLst>
              <a:gd name="connsiteX0" fmla="*/ 122399 w 360945"/>
              <a:gd name="connsiteY0" fmla="*/ 387215 h 699290"/>
              <a:gd name="connsiteX1" fmla="*/ 195389 w 360945"/>
              <a:gd name="connsiteY1" fmla="*/ 642649 h 699290"/>
              <a:gd name="connsiteX2" fmla="*/ 313983 w 360945"/>
              <a:gd name="connsiteY2" fmla="*/ 520406 h 699290"/>
              <a:gd name="connsiteX3" fmla="*/ 344987 w 360945"/>
              <a:gd name="connsiteY3" fmla="*/ 485752 h 699290"/>
              <a:gd name="connsiteX4" fmla="*/ 357745 w 360945"/>
              <a:gd name="connsiteY4" fmla="*/ 542303 h 699290"/>
              <a:gd name="connsiteX5" fmla="*/ 173460 w 360945"/>
              <a:gd name="connsiteY5" fmla="*/ 699201 h 699290"/>
              <a:gd name="connsiteX6" fmla="*/ 123 w 360945"/>
              <a:gd name="connsiteY6" fmla="*/ 383565 h 699290"/>
              <a:gd name="connsiteX7" fmla="*/ 180759 w 360945"/>
              <a:gd name="connsiteY7" fmla="*/ 430 h 699290"/>
              <a:gd name="connsiteX8" fmla="*/ 273806 w 360945"/>
              <a:gd name="connsiteY8" fmla="*/ 56981 h 699290"/>
              <a:gd name="connsiteX9" fmla="*/ 122366 w 360945"/>
              <a:gd name="connsiteY9" fmla="*/ 387215 h 699290"/>
              <a:gd name="connsiteX10" fmla="*/ 36651 w 360945"/>
              <a:gd name="connsiteY10" fmla="*/ 327014 h 699290"/>
              <a:gd name="connsiteX11" fmla="*/ 38460 w 360945"/>
              <a:gd name="connsiteY11" fmla="*/ 327014 h 699290"/>
              <a:gd name="connsiteX12" fmla="*/ 45759 w 360945"/>
              <a:gd name="connsiteY12" fmla="*/ 325205 h 699290"/>
              <a:gd name="connsiteX13" fmla="*/ 49408 w 360945"/>
              <a:gd name="connsiteY13" fmla="*/ 312448 h 699290"/>
              <a:gd name="connsiteX14" fmla="*/ 42109 w 360945"/>
              <a:gd name="connsiteY14" fmla="*/ 305149 h 699290"/>
              <a:gd name="connsiteX15" fmla="*/ 33001 w 360945"/>
              <a:gd name="connsiteY15" fmla="*/ 310607 h 699290"/>
              <a:gd name="connsiteX16" fmla="*/ 31193 w 360945"/>
              <a:gd name="connsiteY16" fmla="*/ 312416 h 699290"/>
              <a:gd name="connsiteX17" fmla="*/ 36651 w 360945"/>
              <a:gd name="connsiteY17" fmla="*/ 327014 h 699290"/>
              <a:gd name="connsiteX18" fmla="*/ 71305 w 360945"/>
              <a:gd name="connsiteY18" fmla="*/ 367158 h 699290"/>
              <a:gd name="connsiteX19" fmla="*/ 60357 w 360945"/>
              <a:gd name="connsiteY19" fmla="*/ 356210 h 699290"/>
              <a:gd name="connsiteX20" fmla="*/ 40300 w 360945"/>
              <a:gd name="connsiteY20" fmla="*/ 359859 h 699290"/>
              <a:gd name="connsiteX21" fmla="*/ 38492 w 360945"/>
              <a:gd name="connsiteY21" fmla="*/ 363509 h 699290"/>
              <a:gd name="connsiteX22" fmla="*/ 53090 w 360945"/>
              <a:gd name="connsiteY22" fmla="*/ 387215 h 699290"/>
              <a:gd name="connsiteX23" fmla="*/ 56739 w 360945"/>
              <a:gd name="connsiteY23" fmla="*/ 387215 h 699290"/>
              <a:gd name="connsiteX24" fmla="*/ 67688 w 360945"/>
              <a:gd name="connsiteY24" fmla="*/ 383565 h 699290"/>
              <a:gd name="connsiteX25" fmla="*/ 71337 w 360945"/>
              <a:gd name="connsiteY25" fmla="*/ 367158 h 699290"/>
              <a:gd name="connsiteX26" fmla="*/ 89553 w 360945"/>
              <a:gd name="connsiteY26" fmla="*/ 321556 h 699290"/>
              <a:gd name="connsiteX27" fmla="*/ 80445 w 360945"/>
              <a:gd name="connsiteY27" fmla="*/ 316097 h 699290"/>
              <a:gd name="connsiteX28" fmla="*/ 65847 w 360945"/>
              <a:gd name="connsiteY28" fmla="*/ 327046 h 699290"/>
              <a:gd name="connsiteX29" fmla="*/ 65847 w 360945"/>
              <a:gd name="connsiteY29" fmla="*/ 328855 h 699290"/>
              <a:gd name="connsiteX30" fmla="*/ 73146 w 360945"/>
              <a:gd name="connsiteY30" fmla="*/ 347102 h 699290"/>
              <a:gd name="connsiteX31" fmla="*/ 76796 w 360945"/>
              <a:gd name="connsiteY31" fmla="*/ 348911 h 699290"/>
              <a:gd name="connsiteX32" fmla="*/ 85903 w 360945"/>
              <a:gd name="connsiteY32" fmla="*/ 343453 h 699290"/>
              <a:gd name="connsiteX33" fmla="*/ 89553 w 360945"/>
              <a:gd name="connsiteY33" fmla="*/ 321556 h 699290"/>
              <a:gd name="connsiteX34" fmla="*/ 124207 w 360945"/>
              <a:gd name="connsiteY34" fmla="*/ 336154 h 699290"/>
              <a:gd name="connsiteX35" fmla="*/ 228203 w 360945"/>
              <a:gd name="connsiteY35" fmla="*/ 162817 h 699290"/>
              <a:gd name="connsiteX36" fmla="*/ 195357 w 360945"/>
              <a:gd name="connsiteY36" fmla="*/ 46065 h 699290"/>
              <a:gd name="connsiteX37" fmla="*/ 124207 w 360945"/>
              <a:gd name="connsiteY37" fmla="*/ 336154 h 69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0945" h="699290">
                <a:moveTo>
                  <a:pt x="122399" y="387215"/>
                </a:moveTo>
                <a:cubicBezTo>
                  <a:pt x="122399" y="436467"/>
                  <a:pt x="122399" y="640808"/>
                  <a:pt x="195389" y="642649"/>
                </a:cubicBezTo>
                <a:cubicBezTo>
                  <a:pt x="195389" y="642649"/>
                  <a:pt x="284787" y="651757"/>
                  <a:pt x="313983" y="520406"/>
                </a:cubicBezTo>
                <a:cubicBezTo>
                  <a:pt x="313983" y="520406"/>
                  <a:pt x="321282" y="480261"/>
                  <a:pt x="344987" y="485752"/>
                </a:cubicBezTo>
                <a:cubicBezTo>
                  <a:pt x="370534" y="489401"/>
                  <a:pt x="357745" y="542303"/>
                  <a:pt x="357745" y="542303"/>
                </a:cubicBezTo>
                <a:cubicBezTo>
                  <a:pt x="312142" y="708341"/>
                  <a:pt x="173460" y="699201"/>
                  <a:pt x="173460" y="699201"/>
                </a:cubicBezTo>
                <a:cubicBezTo>
                  <a:pt x="-10825" y="695551"/>
                  <a:pt x="123" y="383565"/>
                  <a:pt x="123" y="383565"/>
                </a:cubicBezTo>
                <a:cubicBezTo>
                  <a:pt x="123" y="383565"/>
                  <a:pt x="-7176" y="13187"/>
                  <a:pt x="180759" y="430"/>
                </a:cubicBezTo>
                <a:cubicBezTo>
                  <a:pt x="180759" y="430"/>
                  <a:pt x="255558" y="-8678"/>
                  <a:pt x="273806" y="56981"/>
                </a:cubicBezTo>
                <a:cubicBezTo>
                  <a:pt x="295702" y="135430"/>
                  <a:pt x="262857" y="336121"/>
                  <a:pt x="122366" y="387215"/>
                </a:cubicBezTo>
                <a:close/>
                <a:moveTo>
                  <a:pt x="36651" y="327014"/>
                </a:moveTo>
                <a:lnTo>
                  <a:pt x="38460" y="327014"/>
                </a:lnTo>
                <a:cubicBezTo>
                  <a:pt x="42109" y="327014"/>
                  <a:pt x="43918" y="327014"/>
                  <a:pt x="45759" y="325205"/>
                </a:cubicBezTo>
                <a:cubicBezTo>
                  <a:pt x="49408" y="321556"/>
                  <a:pt x="51217" y="316097"/>
                  <a:pt x="49408" y="312448"/>
                </a:cubicBezTo>
                <a:cubicBezTo>
                  <a:pt x="45759" y="306990"/>
                  <a:pt x="43950" y="305149"/>
                  <a:pt x="42109" y="305149"/>
                </a:cubicBezTo>
                <a:cubicBezTo>
                  <a:pt x="36651" y="305149"/>
                  <a:pt x="33001" y="310607"/>
                  <a:pt x="33001" y="310607"/>
                </a:cubicBezTo>
                <a:lnTo>
                  <a:pt x="31193" y="312416"/>
                </a:lnTo>
                <a:cubicBezTo>
                  <a:pt x="31193" y="321523"/>
                  <a:pt x="33001" y="325173"/>
                  <a:pt x="36651" y="327014"/>
                </a:cubicBezTo>
                <a:close/>
                <a:moveTo>
                  <a:pt x="71305" y="367158"/>
                </a:moveTo>
                <a:cubicBezTo>
                  <a:pt x="69497" y="361700"/>
                  <a:pt x="65847" y="358051"/>
                  <a:pt x="60357" y="356210"/>
                </a:cubicBezTo>
                <a:cubicBezTo>
                  <a:pt x="51249" y="352560"/>
                  <a:pt x="40300" y="359859"/>
                  <a:pt x="40300" y="359859"/>
                </a:cubicBezTo>
                <a:cubicBezTo>
                  <a:pt x="39105" y="361064"/>
                  <a:pt x="38492" y="362282"/>
                  <a:pt x="38492" y="363509"/>
                </a:cubicBezTo>
                <a:cubicBezTo>
                  <a:pt x="40300" y="376266"/>
                  <a:pt x="45791" y="383565"/>
                  <a:pt x="53090" y="387215"/>
                </a:cubicBezTo>
                <a:lnTo>
                  <a:pt x="56739" y="387215"/>
                </a:lnTo>
                <a:cubicBezTo>
                  <a:pt x="60389" y="387215"/>
                  <a:pt x="64038" y="385406"/>
                  <a:pt x="67688" y="383565"/>
                </a:cubicBezTo>
                <a:cubicBezTo>
                  <a:pt x="71337" y="379916"/>
                  <a:pt x="73146" y="372617"/>
                  <a:pt x="71337" y="367158"/>
                </a:cubicBezTo>
                <a:close/>
                <a:moveTo>
                  <a:pt x="89553" y="321556"/>
                </a:moveTo>
                <a:cubicBezTo>
                  <a:pt x="85903" y="317906"/>
                  <a:pt x="84095" y="316097"/>
                  <a:pt x="80445" y="316097"/>
                </a:cubicBezTo>
                <a:cubicBezTo>
                  <a:pt x="73146" y="316097"/>
                  <a:pt x="67688" y="325205"/>
                  <a:pt x="65847" y="327046"/>
                </a:cubicBezTo>
                <a:lnTo>
                  <a:pt x="65847" y="328855"/>
                </a:lnTo>
                <a:cubicBezTo>
                  <a:pt x="65847" y="339803"/>
                  <a:pt x="69497" y="345261"/>
                  <a:pt x="73146" y="347102"/>
                </a:cubicBezTo>
                <a:cubicBezTo>
                  <a:pt x="74341" y="348307"/>
                  <a:pt x="75569" y="348911"/>
                  <a:pt x="76796" y="348911"/>
                </a:cubicBezTo>
                <a:cubicBezTo>
                  <a:pt x="80445" y="348911"/>
                  <a:pt x="82254" y="347102"/>
                  <a:pt x="85903" y="343453"/>
                </a:cubicBezTo>
                <a:cubicBezTo>
                  <a:pt x="89553" y="337995"/>
                  <a:pt x="93202" y="328855"/>
                  <a:pt x="89553" y="321556"/>
                </a:cubicBezTo>
                <a:close/>
                <a:moveTo>
                  <a:pt x="124207" y="336154"/>
                </a:moveTo>
                <a:cubicBezTo>
                  <a:pt x="164352" y="316097"/>
                  <a:pt x="209955" y="259514"/>
                  <a:pt x="228203" y="162817"/>
                </a:cubicBezTo>
                <a:cubicBezTo>
                  <a:pt x="251908" y="40574"/>
                  <a:pt x="195357" y="46065"/>
                  <a:pt x="195357" y="46065"/>
                </a:cubicBezTo>
                <a:cubicBezTo>
                  <a:pt x="147913" y="53364"/>
                  <a:pt x="129665" y="250406"/>
                  <a:pt x="124207" y="336154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6" name="Vrije vorm: vorm 2795">
            <a:extLst>
              <a:ext uri="{FF2B5EF4-FFF2-40B4-BE49-F238E27FC236}">
                <a16:creationId xmlns:a16="http://schemas.microsoft.com/office/drawing/2014/main" id="{CD0DCAF6-4D13-1133-C3C5-550B52C9C815}"/>
              </a:ext>
            </a:extLst>
          </p:cNvPr>
          <p:cNvSpPr/>
          <p:nvPr/>
        </p:nvSpPr>
        <p:spPr>
          <a:xfrm>
            <a:off x="7549786" y="1473494"/>
            <a:ext cx="228774" cy="451574"/>
          </a:xfrm>
          <a:custGeom>
            <a:avLst/>
            <a:gdLst>
              <a:gd name="connsiteX0" fmla="*/ 348481 w 354025"/>
              <a:gd name="connsiteY0" fmla="*/ 228079 h 698803"/>
              <a:gd name="connsiteX1" fmla="*/ 352131 w 354025"/>
              <a:gd name="connsiteY1" fmla="*/ 244486 h 698803"/>
              <a:gd name="connsiteX2" fmla="*/ 326584 w 354025"/>
              <a:gd name="connsiteY2" fmla="*/ 253594 h 698803"/>
              <a:gd name="connsiteX3" fmla="*/ 253594 w 354025"/>
              <a:gd name="connsiteY3" fmla="*/ 140491 h 698803"/>
              <a:gd name="connsiteX4" fmla="*/ 249944 w 354025"/>
              <a:gd name="connsiteY4" fmla="*/ 109486 h 698803"/>
              <a:gd name="connsiteX5" fmla="*/ 116753 w 354025"/>
              <a:gd name="connsiteY5" fmla="*/ 603916 h 698803"/>
              <a:gd name="connsiteX6" fmla="*/ 71150 w 354025"/>
              <a:gd name="connsiteY6" fmla="*/ 698803 h 698803"/>
              <a:gd name="connsiteX7" fmla="*/ 20057 w 354025"/>
              <a:gd name="connsiteY7" fmla="*/ 614864 h 698803"/>
              <a:gd name="connsiteX8" fmla="*/ 0 w 354025"/>
              <a:gd name="connsiteY8" fmla="*/ 280981 h 698803"/>
              <a:gd name="connsiteX9" fmla="*/ 1809 w 354025"/>
              <a:gd name="connsiteY9" fmla="*/ 107645 h 698803"/>
              <a:gd name="connsiteX10" fmla="*/ 65659 w 354025"/>
              <a:gd name="connsiteY10" fmla="*/ 0 h 698803"/>
              <a:gd name="connsiteX11" fmla="*/ 120402 w 354025"/>
              <a:gd name="connsiteY11" fmla="*/ 111294 h 698803"/>
              <a:gd name="connsiteX12" fmla="*/ 114944 w 354025"/>
              <a:gd name="connsiteY12" fmla="*/ 284631 h 698803"/>
              <a:gd name="connsiteX13" fmla="*/ 114944 w 354025"/>
              <a:gd name="connsiteY13" fmla="*/ 319285 h 698803"/>
              <a:gd name="connsiteX14" fmla="*/ 257243 w 354025"/>
              <a:gd name="connsiteY14" fmla="*/ 12789 h 698803"/>
              <a:gd name="connsiteX15" fmla="*/ 330234 w 354025"/>
              <a:gd name="connsiteY15" fmla="*/ 98537 h 698803"/>
              <a:gd name="connsiteX16" fmla="*/ 348481 w 354025"/>
              <a:gd name="connsiteY16" fmla="*/ 228079 h 698803"/>
              <a:gd name="connsiteX17" fmla="*/ 45603 w 354025"/>
              <a:gd name="connsiteY17" fmla="*/ 319317 h 698803"/>
              <a:gd name="connsiteX18" fmla="*/ 38304 w 354025"/>
              <a:gd name="connsiteY18" fmla="*/ 313859 h 698803"/>
              <a:gd name="connsiteX19" fmla="*/ 29196 w 354025"/>
              <a:gd name="connsiteY19" fmla="*/ 319317 h 698803"/>
              <a:gd name="connsiteX20" fmla="*/ 29196 w 354025"/>
              <a:gd name="connsiteY20" fmla="*/ 321126 h 698803"/>
              <a:gd name="connsiteX21" fmla="*/ 34654 w 354025"/>
              <a:gd name="connsiteY21" fmla="*/ 335724 h 698803"/>
              <a:gd name="connsiteX22" fmla="*/ 38304 w 354025"/>
              <a:gd name="connsiteY22" fmla="*/ 335724 h 698803"/>
              <a:gd name="connsiteX23" fmla="*/ 43762 w 354025"/>
              <a:gd name="connsiteY23" fmla="*/ 332075 h 698803"/>
              <a:gd name="connsiteX24" fmla="*/ 45571 w 354025"/>
              <a:gd name="connsiteY24" fmla="*/ 319317 h 698803"/>
              <a:gd name="connsiteX25" fmla="*/ 74799 w 354025"/>
              <a:gd name="connsiteY25" fmla="*/ 370411 h 698803"/>
              <a:gd name="connsiteX26" fmla="*/ 63851 w 354025"/>
              <a:gd name="connsiteY26" fmla="*/ 370411 h 698803"/>
              <a:gd name="connsiteX27" fmla="*/ 58393 w 354025"/>
              <a:gd name="connsiteY27" fmla="*/ 386817 h 698803"/>
              <a:gd name="connsiteX28" fmla="*/ 58393 w 354025"/>
              <a:gd name="connsiteY28" fmla="*/ 388626 h 698803"/>
              <a:gd name="connsiteX29" fmla="*/ 72990 w 354025"/>
              <a:gd name="connsiteY29" fmla="*/ 401383 h 698803"/>
              <a:gd name="connsiteX30" fmla="*/ 82098 w 354025"/>
              <a:gd name="connsiteY30" fmla="*/ 390435 h 698803"/>
              <a:gd name="connsiteX31" fmla="*/ 74799 w 354025"/>
              <a:gd name="connsiteY31" fmla="*/ 370378 h 698803"/>
              <a:gd name="connsiteX32" fmla="*/ 94855 w 354025"/>
              <a:gd name="connsiteY32" fmla="*/ 315668 h 698803"/>
              <a:gd name="connsiteX33" fmla="*/ 74799 w 354025"/>
              <a:gd name="connsiteY33" fmla="*/ 304719 h 698803"/>
              <a:gd name="connsiteX34" fmla="*/ 71150 w 354025"/>
              <a:gd name="connsiteY34" fmla="*/ 306528 h 698803"/>
              <a:gd name="connsiteX35" fmla="*/ 67500 w 354025"/>
              <a:gd name="connsiteY35" fmla="*/ 333883 h 698803"/>
              <a:gd name="connsiteX36" fmla="*/ 80257 w 354025"/>
              <a:gd name="connsiteY36" fmla="*/ 341182 h 698803"/>
              <a:gd name="connsiteX37" fmla="*/ 94855 w 354025"/>
              <a:gd name="connsiteY37" fmla="*/ 330234 h 698803"/>
              <a:gd name="connsiteX38" fmla="*/ 94855 w 354025"/>
              <a:gd name="connsiteY38" fmla="*/ 315636 h 698803"/>
              <a:gd name="connsiteX39" fmla="*/ 125860 w 354025"/>
              <a:gd name="connsiteY39" fmla="*/ 364920 h 698803"/>
              <a:gd name="connsiteX40" fmla="*/ 118561 w 354025"/>
              <a:gd name="connsiteY40" fmla="*/ 359462 h 698803"/>
              <a:gd name="connsiteX41" fmla="*/ 109454 w 354025"/>
              <a:gd name="connsiteY41" fmla="*/ 366761 h 698803"/>
              <a:gd name="connsiteX42" fmla="*/ 109454 w 354025"/>
              <a:gd name="connsiteY42" fmla="*/ 368570 h 698803"/>
              <a:gd name="connsiteX43" fmla="*/ 114912 w 354025"/>
              <a:gd name="connsiteY43" fmla="*/ 381327 h 698803"/>
              <a:gd name="connsiteX44" fmla="*/ 118561 w 354025"/>
              <a:gd name="connsiteY44" fmla="*/ 383136 h 698803"/>
              <a:gd name="connsiteX45" fmla="*/ 124019 w 354025"/>
              <a:gd name="connsiteY45" fmla="*/ 379486 h 698803"/>
              <a:gd name="connsiteX46" fmla="*/ 125828 w 354025"/>
              <a:gd name="connsiteY46" fmla="*/ 364888 h 69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4025" h="698803">
                <a:moveTo>
                  <a:pt x="348481" y="228079"/>
                </a:moveTo>
                <a:cubicBezTo>
                  <a:pt x="353940" y="231729"/>
                  <a:pt x="355780" y="239028"/>
                  <a:pt x="352131" y="244486"/>
                </a:cubicBezTo>
                <a:cubicBezTo>
                  <a:pt x="348481" y="251785"/>
                  <a:pt x="343023" y="257243"/>
                  <a:pt x="326584" y="253594"/>
                </a:cubicBezTo>
                <a:cubicBezTo>
                  <a:pt x="301038" y="246295"/>
                  <a:pt x="259084" y="222589"/>
                  <a:pt x="253594" y="140491"/>
                </a:cubicBezTo>
                <a:cubicBezTo>
                  <a:pt x="251785" y="125892"/>
                  <a:pt x="253594" y="114944"/>
                  <a:pt x="249944" y="109486"/>
                </a:cubicBezTo>
                <a:cubicBezTo>
                  <a:pt x="249944" y="109486"/>
                  <a:pt x="195201" y="40145"/>
                  <a:pt x="116753" y="603916"/>
                </a:cubicBezTo>
                <a:cubicBezTo>
                  <a:pt x="116753" y="603916"/>
                  <a:pt x="124052" y="698803"/>
                  <a:pt x="71150" y="698803"/>
                </a:cubicBezTo>
                <a:cubicBezTo>
                  <a:pt x="31005" y="698803"/>
                  <a:pt x="20057" y="614864"/>
                  <a:pt x="20057" y="614864"/>
                </a:cubicBezTo>
                <a:cubicBezTo>
                  <a:pt x="3650" y="509028"/>
                  <a:pt x="0" y="280981"/>
                  <a:pt x="0" y="280981"/>
                </a:cubicBezTo>
                <a:cubicBezTo>
                  <a:pt x="0" y="220780"/>
                  <a:pt x="0" y="164229"/>
                  <a:pt x="1809" y="107645"/>
                </a:cubicBezTo>
                <a:cubicBezTo>
                  <a:pt x="1809" y="107645"/>
                  <a:pt x="1809" y="0"/>
                  <a:pt x="65659" y="0"/>
                </a:cubicBezTo>
                <a:cubicBezTo>
                  <a:pt x="125860" y="0"/>
                  <a:pt x="120402" y="111294"/>
                  <a:pt x="120402" y="111294"/>
                </a:cubicBezTo>
                <a:cubicBezTo>
                  <a:pt x="118594" y="169687"/>
                  <a:pt x="116753" y="226238"/>
                  <a:pt x="114944" y="284631"/>
                </a:cubicBezTo>
                <a:lnTo>
                  <a:pt x="114944" y="319285"/>
                </a:lnTo>
                <a:cubicBezTo>
                  <a:pt x="142299" y="180635"/>
                  <a:pt x="187935" y="18248"/>
                  <a:pt x="257243" y="12789"/>
                </a:cubicBezTo>
                <a:cubicBezTo>
                  <a:pt x="257243" y="12789"/>
                  <a:pt x="315635" y="7331"/>
                  <a:pt x="330234" y="98537"/>
                </a:cubicBezTo>
                <a:cubicBezTo>
                  <a:pt x="342991" y="178827"/>
                  <a:pt x="335692" y="215290"/>
                  <a:pt x="348481" y="228079"/>
                </a:cubicBezTo>
                <a:close/>
                <a:moveTo>
                  <a:pt x="45603" y="319317"/>
                </a:moveTo>
                <a:cubicBezTo>
                  <a:pt x="43795" y="313859"/>
                  <a:pt x="40145" y="313859"/>
                  <a:pt x="38304" y="313859"/>
                </a:cubicBezTo>
                <a:cubicBezTo>
                  <a:pt x="32846" y="313859"/>
                  <a:pt x="31005" y="317509"/>
                  <a:pt x="29196" y="319317"/>
                </a:cubicBezTo>
                <a:lnTo>
                  <a:pt x="29196" y="321126"/>
                </a:lnTo>
                <a:cubicBezTo>
                  <a:pt x="29196" y="330234"/>
                  <a:pt x="32846" y="333883"/>
                  <a:pt x="34654" y="335724"/>
                </a:cubicBezTo>
                <a:lnTo>
                  <a:pt x="38304" y="335724"/>
                </a:lnTo>
                <a:cubicBezTo>
                  <a:pt x="40113" y="335724"/>
                  <a:pt x="41953" y="333915"/>
                  <a:pt x="43762" y="332075"/>
                </a:cubicBezTo>
                <a:cubicBezTo>
                  <a:pt x="47412" y="328425"/>
                  <a:pt x="49220" y="322967"/>
                  <a:pt x="45571" y="319317"/>
                </a:cubicBezTo>
                <a:close/>
                <a:moveTo>
                  <a:pt x="74799" y="370411"/>
                </a:moveTo>
                <a:cubicBezTo>
                  <a:pt x="69341" y="366761"/>
                  <a:pt x="65692" y="368602"/>
                  <a:pt x="63851" y="370411"/>
                </a:cubicBezTo>
                <a:cubicBezTo>
                  <a:pt x="56552" y="374060"/>
                  <a:pt x="56552" y="383168"/>
                  <a:pt x="58393" y="386817"/>
                </a:cubicBezTo>
                <a:lnTo>
                  <a:pt x="58393" y="388626"/>
                </a:lnTo>
                <a:cubicBezTo>
                  <a:pt x="62042" y="395925"/>
                  <a:pt x="67500" y="401383"/>
                  <a:pt x="72990" y="401383"/>
                </a:cubicBezTo>
                <a:cubicBezTo>
                  <a:pt x="76640" y="399575"/>
                  <a:pt x="80290" y="395925"/>
                  <a:pt x="82098" y="390435"/>
                </a:cubicBezTo>
                <a:cubicBezTo>
                  <a:pt x="82098" y="383136"/>
                  <a:pt x="80290" y="374028"/>
                  <a:pt x="74799" y="370378"/>
                </a:cubicBezTo>
                <a:close/>
                <a:moveTo>
                  <a:pt x="94855" y="315668"/>
                </a:moveTo>
                <a:cubicBezTo>
                  <a:pt x="89397" y="306560"/>
                  <a:pt x="74799" y="304719"/>
                  <a:pt x="74799" y="304719"/>
                </a:cubicBezTo>
                <a:cubicBezTo>
                  <a:pt x="72990" y="304719"/>
                  <a:pt x="71150" y="306528"/>
                  <a:pt x="71150" y="306528"/>
                </a:cubicBezTo>
                <a:cubicBezTo>
                  <a:pt x="63851" y="317476"/>
                  <a:pt x="63851" y="326584"/>
                  <a:pt x="67500" y="333883"/>
                </a:cubicBezTo>
                <a:cubicBezTo>
                  <a:pt x="71150" y="337533"/>
                  <a:pt x="74799" y="341182"/>
                  <a:pt x="80257" y="341182"/>
                </a:cubicBezTo>
                <a:cubicBezTo>
                  <a:pt x="87556" y="341182"/>
                  <a:pt x="91206" y="335724"/>
                  <a:pt x="94855" y="330234"/>
                </a:cubicBezTo>
                <a:cubicBezTo>
                  <a:pt x="96664" y="324776"/>
                  <a:pt x="96664" y="319285"/>
                  <a:pt x="94855" y="315636"/>
                </a:cubicBezTo>
                <a:close/>
                <a:moveTo>
                  <a:pt x="125860" y="364920"/>
                </a:moveTo>
                <a:cubicBezTo>
                  <a:pt x="124052" y="361271"/>
                  <a:pt x="122211" y="359462"/>
                  <a:pt x="118561" y="359462"/>
                </a:cubicBezTo>
                <a:cubicBezTo>
                  <a:pt x="114912" y="359462"/>
                  <a:pt x="111262" y="364920"/>
                  <a:pt x="109454" y="366761"/>
                </a:cubicBezTo>
                <a:lnTo>
                  <a:pt x="109454" y="368570"/>
                </a:lnTo>
                <a:cubicBezTo>
                  <a:pt x="109454" y="377678"/>
                  <a:pt x="113103" y="381327"/>
                  <a:pt x="114912" y="381327"/>
                </a:cubicBezTo>
                <a:cubicBezTo>
                  <a:pt x="116720" y="381327"/>
                  <a:pt x="116720" y="383136"/>
                  <a:pt x="118561" y="383136"/>
                </a:cubicBezTo>
                <a:cubicBezTo>
                  <a:pt x="120402" y="383136"/>
                  <a:pt x="122211" y="381327"/>
                  <a:pt x="124019" y="379486"/>
                </a:cubicBezTo>
                <a:cubicBezTo>
                  <a:pt x="127669" y="375837"/>
                  <a:pt x="129478" y="370378"/>
                  <a:pt x="125828" y="364888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7" name="Vrije vorm: vorm 2796">
            <a:extLst>
              <a:ext uri="{FF2B5EF4-FFF2-40B4-BE49-F238E27FC236}">
                <a16:creationId xmlns:a16="http://schemas.microsoft.com/office/drawing/2014/main" id="{43F0CB71-FA38-A24E-3B92-5100FA062C74}"/>
              </a:ext>
            </a:extLst>
          </p:cNvPr>
          <p:cNvSpPr/>
          <p:nvPr/>
        </p:nvSpPr>
        <p:spPr>
          <a:xfrm>
            <a:off x="8054405" y="1316124"/>
            <a:ext cx="266009" cy="609159"/>
          </a:xfrm>
          <a:custGeom>
            <a:avLst/>
            <a:gdLst>
              <a:gd name="connsiteX0" fmla="*/ 114891 w 411645"/>
              <a:gd name="connsiteY0" fmla="*/ 488045 h 942664"/>
              <a:gd name="connsiteX1" fmla="*/ 257191 w 411645"/>
              <a:gd name="connsiteY1" fmla="*/ 243559 h 942664"/>
              <a:gd name="connsiteX2" fmla="*/ 408630 w 411645"/>
              <a:gd name="connsiteY2" fmla="*/ 601148 h 942664"/>
              <a:gd name="connsiteX3" fmla="*/ 175092 w 411645"/>
              <a:gd name="connsiteY3" fmla="*/ 942330 h 942664"/>
              <a:gd name="connsiteX4" fmla="*/ 82046 w 411645"/>
              <a:gd name="connsiteY4" fmla="*/ 862041 h 942664"/>
              <a:gd name="connsiteX5" fmla="*/ 5406 w 411645"/>
              <a:gd name="connsiteY5" fmla="*/ 157779 h 942664"/>
              <a:gd name="connsiteX6" fmla="*/ 60149 w 411645"/>
              <a:gd name="connsiteY6" fmla="*/ 882 h 942664"/>
              <a:gd name="connsiteX7" fmla="*/ 125840 w 411645"/>
              <a:gd name="connsiteY7" fmla="*/ 112176 h 942664"/>
              <a:gd name="connsiteX8" fmla="*/ 114891 w 411645"/>
              <a:gd name="connsiteY8" fmla="*/ 488013 h 942664"/>
              <a:gd name="connsiteX9" fmla="*/ 38251 w 411645"/>
              <a:gd name="connsiteY9" fmla="*/ 577442 h 942664"/>
              <a:gd name="connsiteX10" fmla="*/ 47359 w 411645"/>
              <a:gd name="connsiteY10" fmla="*/ 571984 h 942664"/>
              <a:gd name="connsiteX11" fmla="*/ 51009 w 411645"/>
              <a:gd name="connsiteY11" fmla="*/ 550087 h 942664"/>
              <a:gd name="connsiteX12" fmla="*/ 41901 w 411645"/>
              <a:gd name="connsiteY12" fmla="*/ 544629 h 942664"/>
              <a:gd name="connsiteX13" fmla="*/ 29144 w 411645"/>
              <a:gd name="connsiteY13" fmla="*/ 557386 h 942664"/>
              <a:gd name="connsiteX14" fmla="*/ 29144 w 411645"/>
              <a:gd name="connsiteY14" fmla="*/ 557386 h 942664"/>
              <a:gd name="connsiteX15" fmla="*/ 36443 w 411645"/>
              <a:gd name="connsiteY15" fmla="*/ 575634 h 942664"/>
              <a:gd name="connsiteX16" fmla="*/ 38251 w 411645"/>
              <a:gd name="connsiteY16" fmla="*/ 577442 h 942664"/>
              <a:gd name="connsiteX17" fmla="*/ 58308 w 411645"/>
              <a:gd name="connsiteY17" fmla="*/ 602989 h 942664"/>
              <a:gd name="connsiteX18" fmla="*/ 51009 w 411645"/>
              <a:gd name="connsiteY18" fmla="*/ 597531 h 942664"/>
              <a:gd name="connsiteX19" fmla="*/ 41901 w 411645"/>
              <a:gd name="connsiteY19" fmla="*/ 602989 h 942664"/>
              <a:gd name="connsiteX20" fmla="*/ 41901 w 411645"/>
              <a:gd name="connsiteY20" fmla="*/ 604797 h 942664"/>
              <a:gd name="connsiteX21" fmla="*/ 47359 w 411645"/>
              <a:gd name="connsiteY21" fmla="*/ 619396 h 942664"/>
              <a:gd name="connsiteX22" fmla="*/ 49168 w 411645"/>
              <a:gd name="connsiteY22" fmla="*/ 619396 h 942664"/>
              <a:gd name="connsiteX23" fmla="*/ 56467 w 411645"/>
              <a:gd name="connsiteY23" fmla="*/ 615746 h 942664"/>
              <a:gd name="connsiteX24" fmla="*/ 58276 w 411645"/>
              <a:gd name="connsiteY24" fmla="*/ 602989 h 942664"/>
              <a:gd name="connsiteX25" fmla="*/ 92962 w 411645"/>
              <a:gd name="connsiteY25" fmla="*/ 581092 h 942664"/>
              <a:gd name="connsiteX26" fmla="*/ 82013 w 411645"/>
              <a:gd name="connsiteY26" fmla="*/ 571984 h 942664"/>
              <a:gd name="connsiteX27" fmla="*/ 69256 w 411645"/>
              <a:gd name="connsiteY27" fmla="*/ 579283 h 942664"/>
              <a:gd name="connsiteX28" fmla="*/ 67448 w 411645"/>
              <a:gd name="connsiteY28" fmla="*/ 581092 h 942664"/>
              <a:gd name="connsiteX29" fmla="*/ 78396 w 411645"/>
              <a:gd name="connsiteY29" fmla="*/ 602989 h 942664"/>
              <a:gd name="connsiteX30" fmla="*/ 82046 w 411645"/>
              <a:gd name="connsiteY30" fmla="*/ 604797 h 942664"/>
              <a:gd name="connsiteX31" fmla="*/ 89345 w 411645"/>
              <a:gd name="connsiteY31" fmla="*/ 601148 h 942664"/>
              <a:gd name="connsiteX32" fmla="*/ 92994 w 411645"/>
              <a:gd name="connsiteY32" fmla="*/ 581092 h 942664"/>
              <a:gd name="connsiteX33" fmla="*/ 116668 w 411645"/>
              <a:gd name="connsiteY33" fmla="*/ 825578 h 942664"/>
              <a:gd name="connsiteX34" fmla="*/ 173219 w 411645"/>
              <a:gd name="connsiteY34" fmla="*/ 894919 h 942664"/>
              <a:gd name="connsiteX35" fmla="*/ 302761 w 411645"/>
              <a:gd name="connsiteY35" fmla="*/ 590232 h 942664"/>
              <a:gd name="connsiteX36" fmla="*/ 248019 w 411645"/>
              <a:gd name="connsiteY36" fmla="*/ 292844 h 942664"/>
              <a:gd name="connsiteX37" fmla="*/ 116668 w 411645"/>
              <a:gd name="connsiteY37" fmla="*/ 825578 h 942664"/>
              <a:gd name="connsiteX38" fmla="*/ 319200 w 411645"/>
              <a:gd name="connsiteY38" fmla="*/ 592040 h 942664"/>
              <a:gd name="connsiteX39" fmla="*/ 335607 w 411645"/>
              <a:gd name="connsiteY39" fmla="*/ 613937 h 942664"/>
              <a:gd name="connsiteX40" fmla="*/ 339257 w 411645"/>
              <a:gd name="connsiteY40" fmla="*/ 613937 h 942664"/>
              <a:gd name="connsiteX41" fmla="*/ 350205 w 411645"/>
              <a:gd name="connsiteY41" fmla="*/ 610288 h 942664"/>
              <a:gd name="connsiteX42" fmla="*/ 352014 w 411645"/>
              <a:gd name="connsiteY42" fmla="*/ 593881 h 942664"/>
              <a:gd name="connsiteX43" fmla="*/ 342906 w 411645"/>
              <a:gd name="connsiteY43" fmla="*/ 582933 h 942664"/>
              <a:gd name="connsiteX44" fmla="*/ 321009 w 411645"/>
              <a:gd name="connsiteY44" fmla="*/ 588391 h 942664"/>
              <a:gd name="connsiteX45" fmla="*/ 319200 w 411645"/>
              <a:gd name="connsiteY45" fmla="*/ 592040 h 942664"/>
              <a:gd name="connsiteX46" fmla="*/ 344747 w 411645"/>
              <a:gd name="connsiteY46" fmla="*/ 544596 h 942664"/>
              <a:gd name="connsiteX47" fmla="*/ 344747 w 411645"/>
              <a:gd name="connsiteY47" fmla="*/ 546405 h 942664"/>
              <a:gd name="connsiteX48" fmla="*/ 357504 w 411645"/>
              <a:gd name="connsiteY48" fmla="*/ 561003 h 942664"/>
              <a:gd name="connsiteX49" fmla="*/ 359313 w 411645"/>
              <a:gd name="connsiteY49" fmla="*/ 561003 h 942664"/>
              <a:gd name="connsiteX50" fmla="*/ 368420 w 411645"/>
              <a:gd name="connsiteY50" fmla="*/ 551895 h 942664"/>
              <a:gd name="connsiteX51" fmla="*/ 362962 w 411645"/>
              <a:gd name="connsiteY51" fmla="*/ 529998 h 942664"/>
              <a:gd name="connsiteX52" fmla="*/ 352014 w 411645"/>
              <a:gd name="connsiteY52" fmla="*/ 528190 h 942664"/>
              <a:gd name="connsiteX53" fmla="*/ 344715 w 411645"/>
              <a:gd name="connsiteY53" fmla="*/ 544596 h 942664"/>
              <a:gd name="connsiteX54" fmla="*/ 381242 w 411645"/>
              <a:gd name="connsiteY54" fmla="*/ 595690 h 942664"/>
              <a:gd name="connsiteX55" fmla="*/ 384892 w 411645"/>
              <a:gd name="connsiteY55" fmla="*/ 595690 h 942664"/>
              <a:gd name="connsiteX56" fmla="*/ 390350 w 411645"/>
              <a:gd name="connsiteY56" fmla="*/ 593881 h 942664"/>
              <a:gd name="connsiteX57" fmla="*/ 393999 w 411645"/>
              <a:gd name="connsiteY57" fmla="*/ 579283 h 942664"/>
              <a:gd name="connsiteX58" fmla="*/ 386700 w 411645"/>
              <a:gd name="connsiteY58" fmla="*/ 573825 h 942664"/>
              <a:gd name="connsiteX59" fmla="*/ 377593 w 411645"/>
              <a:gd name="connsiteY59" fmla="*/ 579283 h 942664"/>
              <a:gd name="connsiteX60" fmla="*/ 375784 w 411645"/>
              <a:gd name="connsiteY60" fmla="*/ 581092 h 942664"/>
              <a:gd name="connsiteX61" fmla="*/ 381242 w 411645"/>
              <a:gd name="connsiteY61" fmla="*/ 595690 h 942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411645" h="942664">
                <a:moveTo>
                  <a:pt x="114891" y="488045"/>
                </a:moveTo>
                <a:cubicBezTo>
                  <a:pt x="136789" y="373101"/>
                  <a:pt x="180583" y="247208"/>
                  <a:pt x="257191" y="243559"/>
                </a:cubicBezTo>
                <a:cubicBezTo>
                  <a:pt x="386733" y="236260"/>
                  <a:pt x="423228" y="427844"/>
                  <a:pt x="408630" y="601148"/>
                </a:cubicBezTo>
                <a:cubicBezTo>
                  <a:pt x="394032" y="772643"/>
                  <a:pt x="300985" y="951438"/>
                  <a:pt x="175092" y="942330"/>
                </a:cubicBezTo>
                <a:cubicBezTo>
                  <a:pt x="113051" y="936872"/>
                  <a:pt x="91153" y="896727"/>
                  <a:pt x="82046" y="862041"/>
                </a:cubicBezTo>
                <a:cubicBezTo>
                  <a:pt x="-27408" y="829195"/>
                  <a:pt x="3597" y="320167"/>
                  <a:pt x="5406" y="157779"/>
                </a:cubicBezTo>
                <a:cubicBezTo>
                  <a:pt x="7214" y="2690"/>
                  <a:pt x="60149" y="882"/>
                  <a:pt x="60149" y="882"/>
                </a:cubicBezTo>
                <a:cubicBezTo>
                  <a:pt x="60149" y="882"/>
                  <a:pt x="131298" y="-17366"/>
                  <a:pt x="125840" y="112176"/>
                </a:cubicBezTo>
                <a:cubicBezTo>
                  <a:pt x="122190" y="174218"/>
                  <a:pt x="118541" y="334765"/>
                  <a:pt x="114891" y="488013"/>
                </a:cubicBezTo>
                <a:close/>
                <a:moveTo>
                  <a:pt x="38251" y="577442"/>
                </a:moveTo>
                <a:cubicBezTo>
                  <a:pt x="41901" y="577442"/>
                  <a:pt x="45550" y="575634"/>
                  <a:pt x="47359" y="571984"/>
                </a:cubicBezTo>
                <a:cubicBezTo>
                  <a:pt x="52817" y="566526"/>
                  <a:pt x="54658" y="557386"/>
                  <a:pt x="51009" y="550087"/>
                </a:cubicBezTo>
                <a:cubicBezTo>
                  <a:pt x="49200" y="546437"/>
                  <a:pt x="45550" y="544629"/>
                  <a:pt x="41901" y="544629"/>
                </a:cubicBezTo>
                <a:cubicBezTo>
                  <a:pt x="34602" y="544629"/>
                  <a:pt x="29144" y="553736"/>
                  <a:pt x="29144" y="557386"/>
                </a:cubicBezTo>
                <a:cubicBezTo>
                  <a:pt x="29144" y="557386"/>
                  <a:pt x="27335" y="557386"/>
                  <a:pt x="29144" y="557386"/>
                </a:cubicBezTo>
                <a:cubicBezTo>
                  <a:pt x="29144" y="568334"/>
                  <a:pt x="30952" y="573793"/>
                  <a:pt x="36443" y="575634"/>
                </a:cubicBezTo>
                <a:cubicBezTo>
                  <a:pt x="36443" y="577442"/>
                  <a:pt x="38251" y="577442"/>
                  <a:pt x="38251" y="577442"/>
                </a:cubicBezTo>
                <a:close/>
                <a:moveTo>
                  <a:pt x="58308" y="602989"/>
                </a:moveTo>
                <a:cubicBezTo>
                  <a:pt x="54658" y="597531"/>
                  <a:pt x="52849" y="597531"/>
                  <a:pt x="51009" y="597531"/>
                </a:cubicBezTo>
                <a:cubicBezTo>
                  <a:pt x="45550" y="597531"/>
                  <a:pt x="41901" y="601180"/>
                  <a:pt x="41901" y="602989"/>
                </a:cubicBezTo>
                <a:lnTo>
                  <a:pt x="41901" y="604797"/>
                </a:lnTo>
                <a:cubicBezTo>
                  <a:pt x="41901" y="613905"/>
                  <a:pt x="43710" y="617555"/>
                  <a:pt x="47359" y="619396"/>
                </a:cubicBezTo>
                <a:lnTo>
                  <a:pt x="49168" y="619396"/>
                </a:lnTo>
                <a:cubicBezTo>
                  <a:pt x="50976" y="619396"/>
                  <a:pt x="54626" y="617587"/>
                  <a:pt x="56467" y="615746"/>
                </a:cubicBezTo>
                <a:cubicBezTo>
                  <a:pt x="58276" y="612096"/>
                  <a:pt x="60116" y="606638"/>
                  <a:pt x="58276" y="602989"/>
                </a:cubicBezTo>
                <a:close/>
                <a:moveTo>
                  <a:pt x="92962" y="581092"/>
                </a:moveTo>
                <a:cubicBezTo>
                  <a:pt x="89313" y="575634"/>
                  <a:pt x="87504" y="571984"/>
                  <a:pt x="82013" y="571984"/>
                </a:cubicBezTo>
                <a:cubicBezTo>
                  <a:pt x="76555" y="570175"/>
                  <a:pt x="69256" y="577442"/>
                  <a:pt x="69256" y="579283"/>
                </a:cubicBezTo>
                <a:cubicBezTo>
                  <a:pt x="67448" y="579283"/>
                  <a:pt x="67448" y="581092"/>
                  <a:pt x="67448" y="581092"/>
                </a:cubicBezTo>
                <a:cubicBezTo>
                  <a:pt x="69256" y="593849"/>
                  <a:pt x="72906" y="601148"/>
                  <a:pt x="78396" y="602989"/>
                </a:cubicBezTo>
                <a:cubicBezTo>
                  <a:pt x="79591" y="604193"/>
                  <a:pt x="80819" y="604797"/>
                  <a:pt x="82046" y="604797"/>
                </a:cubicBezTo>
                <a:cubicBezTo>
                  <a:pt x="83854" y="604797"/>
                  <a:pt x="87504" y="602989"/>
                  <a:pt x="89345" y="601148"/>
                </a:cubicBezTo>
                <a:cubicBezTo>
                  <a:pt x="92994" y="597498"/>
                  <a:pt x="94803" y="590199"/>
                  <a:pt x="92994" y="581092"/>
                </a:cubicBezTo>
                <a:close/>
                <a:moveTo>
                  <a:pt x="116668" y="825578"/>
                </a:moveTo>
                <a:cubicBezTo>
                  <a:pt x="134915" y="891269"/>
                  <a:pt x="173219" y="894919"/>
                  <a:pt x="173219" y="894919"/>
                </a:cubicBezTo>
                <a:cubicBezTo>
                  <a:pt x="271757" y="898568"/>
                  <a:pt x="302761" y="590232"/>
                  <a:pt x="302761" y="590232"/>
                </a:cubicBezTo>
                <a:cubicBezTo>
                  <a:pt x="330116" y="278246"/>
                  <a:pt x="248019" y="292844"/>
                  <a:pt x="248019" y="292844"/>
                </a:cubicBezTo>
                <a:cubicBezTo>
                  <a:pt x="165920" y="305601"/>
                  <a:pt x="120317" y="792764"/>
                  <a:pt x="116668" y="825578"/>
                </a:cubicBezTo>
                <a:close/>
                <a:moveTo>
                  <a:pt x="319200" y="592040"/>
                </a:moveTo>
                <a:cubicBezTo>
                  <a:pt x="321009" y="602989"/>
                  <a:pt x="326499" y="612096"/>
                  <a:pt x="335607" y="613937"/>
                </a:cubicBezTo>
                <a:lnTo>
                  <a:pt x="339257" y="613937"/>
                </a:lnTo>
                <a:cubicBezTo>
                  <a:pt x="342906" y="613937"/>
                  <a:pt x="346556" y="613937"/>
                  <a:pt x="350205" y="610288"/>
                </a:cubicBezTo>
                <a:cubicBezTo>
                  <a:pt x="353854" y="606638"/>
                  <a:pt x="355663" y="601180"/>
                  <a:pt x="352014" y="593881"/>
                </a:cubicBezTo>
                <a:cubicBezTo>
                  <a:pt x="352014" y="588423"/>
                  <a:pt x="348364" y="584773"/>
                  <a:pt x="342906" y="582933"/>
                </a:cubicBezTo>
                <a:cubicBezTo>
                  <a:pt x="333798" y="579283"/>
                  <a:pt x="322850" y="586582"/>
                  <a:pt x="321009" y="588391"/>
                </a:cubicBezTo>
                <a:cubicBezTo>
                  <a:pt x="321009" y="588391"/>
                  <a:pt x="319200" y="590199"/>
                  <a:pt x="319200" y="592040"/>
                </a:cubicBezTo>
                <a:close/>
                <a:moveTo>
                  <a:pt x="344747" y="544596"/>
                </a:moveTo>
                <a:lnTo>
                  <a:pt x="344747" y="546405"/>
                </a:lnTo>
                <a:cubicBezTo>
                  <a:pt x="348397" y="555513"/>
                  <a:pt x="353854" y="559162"/>
                  <a:pt x="357504" y="561003"/>
                </a:cubicBezTo>
                <a:lnTo>
                  <a:pt x="359313" y="561003"/>
                </a:lnTo>
                <a:cubicBezTo>
                  <a:pt x="362962" y="559195"/>
                  <a:pt x="366612" y="557354"/>
                  <a:pt x="368420" y="551895"/>
                </a:cubicBezTo>
                <a:cubicBezTo>
                  <a:pt x="370229" y="544596"/>
                  <a:pt x="368420" y="535489"/>
                  <a:pt x="362962" y="529998"/>
                </a:cubicBezTo>
                <a:cubicBezTo>
                  <a:pt x="357504" y="526349"/>
                  <a:pt x="353854" y="528190"/>
                  <a:pt x="352014" y="528190"/>
                </a:cubicBezTo>
                <a:cubicBezTo>
                  <a:pt x="344715" y="531839"/>
                  <a:pt x="344715" y="540947"/>
                  <a:pt x="344715" y="544596"/>
                </a:cubicBezTo>
                <a:close/>
                <a:moveTo>
                  <a:pt x="381242" y="595690"/>
                </a:moveTo>
                <a:lnTo>
                  <a:pt x="384892" y="595690"/>
                </a:lnTo>
                <a:cubicBezTo>
                  <a:pt x="386700" y="595690"/>
                  <a:pt x="388541" y="595690"/>
                  <a:pt x="390350" y="593881"/>
                </a:cubicBezTo>
                <a:cubicBezTo>
                  <a:pt x="393999" y="590232"/>
                  <a:pt x="395808" y="584773"/>
                  <a:pt x="393999" y="579283"/>
                </a:cubicBezTo>
                <a:cubicBezTo>
                  <a:pt x="392191" y="575634"/>
                  <a:pt x="388541" y="573825"/>
                  <a:pt x="386700" y="573825"/>
                </a:cubicBezTo>
                <a:cubicBezTo>
                  <a:pt x="381242" y="573825"/>
                  <a:pt x="377593" y="577474"/>
                  <a:pt x="377593" y="579283"/>
                </a:cubicBezTo>
                <a:lnTo>
                  <a:pt x="375784" y="581092"/>
                </a:lnTo>
                <a:cubicBezTo>
                  <a:pt x="375784" y="590199"/>
                  <a:pt x="379434" y="593849"/>
                  <a:pt x="381242" y="595690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8" name="Vrije vorm: vorm 2797">
            <a:extLst>
              <a:ext uri="{FF2B5EF4-FFF2-40B4-BE49-F238E27FC236}">
                <a16:creationId xmlns:a16="http://schemas.microsoft.com/office/drawing/2014/main" id="{68C9AB58-7D38-9097-2C35-9B234C0931C0}"/>
              </a:ext>
            </a:extLst>
          </p:cNvPr>
          <p:cNvSpPr/>
          <p:nvPr/>
        </p:nvSpPr>
        <p:spPr>
          <a:xfrm>
            <a:off x="8363275" y="1406312"/>
            <a:ext cx="77888" cy="518756"/>
          </a:xfrm>
          <a:custGeom>
            <a:avLst/>
            <a:gdLst>
              <a:gd name="connsiteX0" fmla="*/ 71150 w 120530"/>
              <a:gd name="connsiteY0" fmla="*/ 802767 h 802766"/>
              <a:gd name="connsiteX1" fmla="*/ 20056 w 120530"/>
              <a:gd name="connsiteY1" fmla="*/ 718827 h 802766"/>
              <a:gd name="connsiteX2" fmla="*/ 0 w 120530"/>
              <a:gd name="connsiteY2" fmla="*/ 384944 h 802766"/>
              <a:gd name="connsiteX3" fmla="*/ 1809 w 120530"/>
              <a:gd name="connsiteY3" fmla="*/ 211608 h 802766"/>
              <a:gd name="connsiteX4" fmla="*/ 65659 w 120530"/>
              <a:gd name="connsiteY4" fmla="*/ 103963 h 802766"/>
              <a:gd name="connsiteX5" fmla="*/ 120402 w 120530"/>
              <a:gd name="connsiteY5" fmla="*/ 215257 h 802766"/>
              <a:gd name="connsiteX6" fmla="*/ 114944 w 120530"/>
              <a:gd name="connsiteY6" fmla="*/ 388594 h 802766"/>
              <a:gd name="connsiteX7" fmla="*/ 116753 w 120530"/>
              <a:gd name="connsiteY7" fmla="*/ 707879 h 802766"/>
              <a:gd name="connsiteX8" fmla="*/ 71150 w 120530"/>
              <a:gd name="connsiteY8" fmla="*/ 802767 h 802766"/>
              <a:gd name="connsiteX9" fmla="*/ 43795 w 120530"/>
              <a:gd name="connsiteY9" fmla="*/ 457935 h 802766"/>
              <a:gd name="connsiteX10" fmla="*/ 32846 w 120530"/>
              <a:gd name="connsiteY10" fmla="*/ 456126 h 802766"/>
              <a:gd name="connsiteX11" fmla="*/ 27388 w 120530"/>
              <a:gd name="connsiteY11" fmla="*/ 474374 h 802766"/>
              <a:gd name="connsiteX12" fmla="*/ 27388 w 120530"/>
              <a:gd name="connsiteY12" fmla="*/ 476182 h 802766"/>
              <a:gd name="connsiteX13" fmla="*/ 41986 w 120530"/>
              <a:gd name="connsiteY13" fmla="*/ 487131 h 802766"/>
              <a:gd name="connsiteX14" fmla="*/ 51093 w 120530"/>
              <a:gd name="connsiteY14" fmla="*/ 478023 h 802766"/>
              <a:gd name="connsiteX15" fmla="*/ 43795 w 120530"/>
              <a:gd name="connsiteY15" fmla="*/ 457967 h 802766"/>
              <a:gd name="connsiteX16" fmla="*/ 29196 w 120530"/>
              <a:gd name="connsiteY16" fmla="*/ 38304 h 802766"/>
              <a:gd name="connsiteX17" fmla="*/ 65691 w 120530"/>
              <a:gd name="connsiteY17" fmla="*/ 0 h 802766"/>
              <a:gd name="connsiteX18" fmla="*/ 102187 w 120530"/>
              <a:gd name="connsiteY18" fmla="*/ 38304 h 802766"/>
              <a:gd name="connsiteX19" fmla="*/ 65691 w 120530"/>
              <a:gd name="connsiteY19" fmla="*/ 74799 h 802766"/>
              <a:gd name="connsiteX20" fmla="*/ 29196 w 120530"/>
              <a:gd name="connsiteY20" fmla="*/ 38304 h 802766"/>
              <a:gd name="connsiteX21" fmla="*/ 67500 w 120530"/>
              <a:gd name="connsiteY21" fmla="*/ 443337 h 802766"/>
              <a:gd name="connsiteX22" fmla="*/ 74799 w 120530"/>
              <a:gd name="connsiteY22" fmla="*/ 439687 h 802766"/>
              <a:gd name="connsiteX23" fmla="*/ 83907 w 120530"/>
              <a:gd name="connsiteY23" fmla="*/ 419631 h 802766"/>
              <a:gd name="connsiteX24" fmla="*/ 76608 w 120530"/>
              <a:gd name="connsiteY24" fmla="*/ 412332 h 802766"/>
              <a:gd name="connsiteX25" fmla="*/ 60201 w 120530"/>
              <a:gd name="connsiteY25" fmla="*/ 419631 h 802766"/>
              <a:gd name="connsiteX26" fmla="*/ 60201 w 120530"/>
              <a:gd name="connsiteY26" fmla="*/ 421440 h 802766"/>
              <a:gd name="connsiteX27" fmla="*/ 62009 w 120530"/>
              <a:gd name="connsiteY27" fmla="*/ 441496 h 802766"/>
              <a:gd name="connsiteX28" fmla="*/ 67468 w 120530"/>
              <a:gd name="connsiteY28" fmla="*/ 443304 h 802766"/>
              <a:gd name="connsiteX29" fmla="*/ 69309 w 120530"/>
              <a:gd name="connsiteY29" fmla="*/ 479832 h 802766"/>
              <a:gd name="connsiteX30" fmla="*/ 76608 w 120530"/>
              <a:gd name="connsiteY30" fmla="*/ 492589 h 802766"/>
              <a:gd name="connsiteX31" fmla="*/ 78416 w 120530"/>
              <a:gd name="connsiteY31" fmla="*/ 494398 h 802766"/>
              <a:gd name="connsiteX32" fmla="*/ 85716 w 120530"/>
              <a:gd name="connsiteY32" fmla="*/ 490748 h 802766"/>
              <a:gd name="connsiteX33" fmla="*/ 87524 w 120530"/>
              <a:gd name="connsiteY33" fmla="*/ 477991 h 802766"/>
              <a:gd name="connsiteX34" fmla="*/ 80225 w 120530"/>
              <a:gd name="connsiteY34" fmla="*/ 470692 h 802766"/>
              <a:gd name="connsiteX35" fmla="*/ 71117 w 120530"/>
              <a:gd name="connsiteY35" fmla="*/ 477991 h 802766"/>
              <a:gd name="connsiteX36" fmla="*/ 69309 w 120530"/>
              <a:gd name="connsiteY36" fmla="*/ 479800 h 802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0530" h="802766">
                <a:moveTo>
                  <a:pt x="71150" y="802767"/>
                </a:moveTo>
                <a:cubicBezTo>
                  <a:pt x="31005" y="802767"/>
                  <a:pt x="20056" y="718827"/>
                  <a:pt x="20056" y="718827"/>
                </a:cubicBezTo>
                <a:cubicBezTo>
                  <a:pt x="3650" y="612991"/>
                  <a:pt x="0" y="384944"/>
                  <a:pt x="0" y="384944"/>
                </a:cubicBezTo>
                <a:cubicBezTo>
                  <a:pt x="0" y="324743"/>
                  <a:pt x="0" y="268192"/>
                  <a:pt x="1809" y="211608"/>
                </a:cubicBezTo>
                <a:cubicBezTo>
                  <a:pt x="1809" y="211608"/>
                  <a:pt x="1809" y="103963"/>
                  <a:pt x="65659" y="103963"/>
                </a:cubicBezTo>
                <a:cubicBezTo>
                  <a:pt x="125860" y="103963"/>
                  <a:pt x="120402" y="215257"/>
                  <a:pt x="120402" y="215257"/>
                </a:cubicBezTo>
                <a:cubicBezTo>
                  <a:pt x="118593" y="273650"/>
                  <a:pt x="116753" y="330201"/>
                  <a:pt x="114944" y="388594"/>
                </a:cubicBezTo>
                <a:cubicBezTo>
                  <a:pt x="114944" y="388594"/>
                  <a:pt x="114944" y="636729"/>
                  <a:pt x="116753" y="707879"/>
                </a:cubicBezTo>
                <a:cubicBezTo>
                  <a:pt x="116753" y="707879"/>
                  <a:pt x="124052" y="802767"/>
                  <a:pt x="71150" y="802767"/>
                </a:cubicBezTo>
                <a:close/>
                <a:moveTo>
                  <a:pt x="43795" y="457935"/>
                </a:moveTo>
                <a:cubicBezTo>
                  <a:pt x="38336" y="454285"/>
                  <a:pt x="34687" y="456126"/>
                  <a:pt x="32846" y="456126"/>
                </a:cubicBezTo>
                <a:cubicBezTo>
                  <a:pt x="27388" y="459776"/>
                  <a:pt x="27388" y="470724"/>
                  <a:pt x="27388" y="474374"/>
                </a:cubicBezTo>
                <a:lnTo>
                  <a:pt x="27388" y="476182"/>
                </a:lnTo>
                <a:cubicBezTo>
                  <a:pt x="32846" y="483481"/>
                  <a:pt x="36495" y="487131"/>
                  <a:pt x="41986" y="487131"/>
                </a:cubicBezTo>
                <a:cubicBezTo>
                  <a:pt x="47476" y="487131"/>
                  <a:pt x="49285" y="483481"/>
                  <a:pt x="51093" y="478023"/>
                </a:cubicBezTo>
                <a:cubicBezTo>
                  <a:pt x="52902" y="470724"/>
                  <a:pt x="51093" y="461617"/>
                  <a:pt x="43795" y="457967"/>
                </a:cubicBezTo>
                <a:close/>
                <a:moveTo>
                  <a:pt x="29196" y="38304"/>
                </a:moveTo>
                <a:cubicBezTo>
                  <a:pt x="29196" y="16407"/>
                  <a:pt x="45603" y="0"/>
                  <a:pt x="65691" y="0"/>
                </a:cubicBezTo>
                <a:cubicBezTo>
                  <a:pt x="85780" y="0"/>
                  <a:pt x="102187" y="16407"/>
                  <a:pt x="102187" y="38304"/>
                </a:cubicBezTo>
                <a:cubicBezTo>
                  <a:pt x="102187" y="58360"/>
                  <a:pt x="85780" y="74799"/>
                  <a:pt x="65691" y="74799"/>
                </a:cubicBezTo>
                <a:cubicBezTo>
                  <a:pt x="45603" y="74799"/>
                  <a:pt x="29196" y="58392"/>
                  <a:pt x="29196" y="38304"/>
                </a:cubicBezTo>
                <a:close/>
                <a:moveTo>
                  <a:pt x="67500" y="443337"/>
                </a:moveTo>
                <a:cubicBezTo>
                  <a:pt x="69309" y="443337"/>
                  <a:pt x="72958" y="441528"/>
                  <a:pt x="74799" y="439687"/>
                </a:cubicBezTo>
                <a:cubicBezTo>
                  <a:pt x="82098" y="436038"/>
                  <a:pt x="85748" y="426930"/>
                  <a:pt x="83907" y="419631"/>
                </a:cubicBezTo>
                <a:cubicBezTo>
                  <a:pt x="82098" y="414173"/>
                  <a:pt x="78449" y="412332"/>
                  <a:pt x="76608" y="412332"/>
                </a:cubicBezTo>
                <a:cubicBezTo>
                  <a:pt x="69309" y="410523"/>
                  <a:pt x="62009" y="419631"/>
                  <a:pt x="60201" y="419631"/>
                </a:cubicBezTo>
                <a:lnTo>
                  <a:pt x="60201" y="421440"/>
                </a:lnTo>
                <a:cubicBezTo>
                  <a:pt x="58392" y="432388"/>
                  <a:pt x="58392" y="437846"/>
                  <a:pt x="62009" y="441496"/>
                </a:cubicBezTo>
                <a:cubicBezTo>
                  <a:pt x="63818" y="443304"/>
                  <a:pt x="65659" y="443304"/>
                  <a:pt x="67468" y="443304"/>
                </a:cubicBezTo>
                <a:close/>
                <a:moveTo>
                  <a:pt x="69309" y="479832"/>
                </a:moveTo>
                <a:cubicBezTo>
                  <a:pt x="69309" y="488940"/>
                  <a:pt x="72958" y="492589"/>
                  <a:pt x="76608" y="492589"/>
                </a:cubicBezTo>
                <a:cubicBezTo>
                  <a:pt x="76608" y="494398"/>
                  <a:pt x="78416" y="494398"/>
                  <a:pt x="78416" y="494398"/>
                </a:cubicBezTo>
                <a:cubicBezTo>
                  <a:pt x="80225" y="494398"/>
                  <a:pt x="83874" y="492589"/>
                  <a:pt x="85716" y="490748"/>
                </a:cubicBezTo>
                <a:cubicBezTo>
                  <a:pt x="87524" y="487099"/>
                  <a:pt x="89365" y="481641"/>
                  <a:pt x="87524" y="477991"/>
                </a:cubicBezTo>
                <a:cubicBezTo>
                  <a:pt x="83874" y="472533"/>
                  <a:pt x="82066" y="470692"/>
                  <a:pt x="80225" y="470692"/>
                </a:cubicBezTo>
                <a:cubicBezTo>
                  <a:pt x="74767" y="470692"/>
                  <a:pt x="71117" y="476150"/>
                  <a:pt x="71117" y="477991"/>
                </a:cubicBezTo>
                <a:lnTo>
                  <a:pt x="69309" y="479800"/>
                </a:ln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799" name="Vrije vorm: vorm 2798">
            <a:extLst>
              <a:ext uri="{FF2B5EF4-FFF2-40B4-BE49-F238E27FC236}">
                <a16:creationId xmlns:a16="http://schemas.microsoft.com/office/drawing/2014/main" id="{74B6856A-3F1E-B274-379B-A3836DCE59E6}"/>
              </a:ext>
            </a:extLst>
          </p:cNvPr>
          <p:cNvSpPr/>
          <p:nvPr/>
        </p:nvSpPr>
        <p:spPr>
          <a:xfrm>
            <a:off x="8431609" y="1407480"/>
            <a:ext cx="136779" cy="643730"/>
          </a:xfrm>
          <a:custGeom>
            <a:avLst/>
            <a:gdLst>
              <a:gd name="connsiteX0" fmla="*/ 204366 w 211664"/>
              <a:gd name="connsiteY0" fmla="*/ 176986 h 996162"/>
              <a:gd name="connsiteX1" fmla="*/ 211665 w 211664"/>
              <a:gd name="connsiteY1" fmla="*/ 448827 h 996162"/>
              <a:gd name="connsiteX2" fmla="*/ 202557 w 211664"/>
              <a:gd name="connsiteY2" fmla="*/ 687823 h 996162"/>
              <a:gd name="connsiteX3" fmla="*/ 65716 w 211664"/>
              <a:gd name="connsiteY3" fmla="*/ 996159 h 996162"/>
              <a:gd name="connsiteX4" fmla="*/ 25 w 211664"/>
              <a:gd name="connsiteY4" fmla="*/ 917710 h 996162"/>
              <a:gd name="connsiteX5" fmla="*/ 25571 w 211664"/>
              <a:gd name="connsiteY5" fmla="*/ 881215 h 996162"/>
              <a:gd name="connsiteX6" fmla="*/ 45628 w 211664"/>
              <a:gd name="connsiteY6" fmla="*/ 906762 h 996162"/>
              <a:gd name="connsiteX7" fmla="*/ 56576 w 211664"/>
              <a:gd name="connsiteY7" fmla="*/ 939608 h 996162"/>
              <a:gd name="connsiteX8" fmla="*/ 94880 w 211664"/>
              <a:gd name="connsiteY8" fmla="*/ 686014 h 996162"/>
              <a:gd name="connsiteX9" fmla="*/ 91230 w 211664"/>
              <a:gd name="connsiteY9" fmla="*/ 447018 h 996162"/>
              <a:gd name="connsiteX10" fmla="*/ 91230 w 211664"/>
              <a:gd name="connsiteY10" fmla="*/ 189775 h 996162"/>
              <a:gd name="connsiteX11" fmla="*/ 144132 w 211664"/>
              <a:gd name="connsiteY11" fmla="*/ 100378 h 996162"/>
              <a:gd name="connsiteX12" fmla="*/ 204334 w 211664"/>
              <a:gd name="connsiteY12" fmla="*/ 177018 h 996162"/>
              <a:gd name="connsiteX13" fmla="*/ 147814 w 211664"/>
              <a:gd name="connsiteY13" fmla="*/ 0 h 996162"/>
              <a:gd name="connsiteX14" fmla="*/ 184310 w 211664"/>
              <a:gd name="connsiteY14" fmla="*/ 36495 h 996162"/>
              <a:gd name="connsiteX15" fmla="*/ 147814 w 211664"/>
              <a:gd name="connsiteY15" fmla="*/ 74799 h 996162"/>
              <a:gd name="connsiteX16" fmla="*/ 111319 w 211664"/>
              <a:gd name="connsiteY16" fmla="*/ 36495 h 996162"/>
              <a:gd name="connsiteX17" fmla="*/ 147814 w 211664"/>
              <a:gd name="connsiteY17" fmla="*/ 0 h 996162"/>
              <a:gd name="connsiteX18" fmla="*/ 135057 w 211664"/>
              <a:gd name="connsiteY18" fmla="*/ 432388 h 996162"/>
              <a:gd name="connsiteX19" fmla="*/ 144165 w 211664"/>
              <a:gd name="connsiteY19" fmla="*/ 426930 h 996162"/>
              <a:gd name="connsiteX20" fmla="*/ 145974 w 211664"/>
              <a:gd name="connsiteY20" fmla="*/ 405033 h 996162"/>
              <a:gd name="connsiteX21" fmla="*/ 136866 w 211664"/>
              <a:gd name="connsiteY21" fmla="*/ 399575 h 996162"/>
              <a:gd name="connsiteX22" fmla="*/ 124109 w 211664"/>
              <a:gd name="connsiteY22" fmla="*/ 412332 h 996162"/>
              <a:gd name="connsiteX23" fmla="*/ 131408 w 211664"/>
              <a:gd name="connsiteY23" fmla="*/ 430579 h 996162"/>
              <a:gd name="connsiteX24" fmla="*/ 135057 w 211664"/>
              <a:gd name="connsiteY24" fmla="*/ 432388 h 996162"/>
              <a:gd name="connsiteX25" fmla="*/ 155113 w 211664"/>
              <a:gd name="connsiteY25" fmla="*/ 457935 h 996162"/>
              <a:gd name="connsiteX26" fmla="*/ 147814 w 211664"/>
              <a:gd name="connsiteY26" fmla="*/ 452477 h 996162"/>
              <a:gd name="connsiteX27" fmla="*/ 138707 w 211664"/>
              <a:gd name="connsiteY27" fmla="*/ 457935 h 996162"/>
              <a:gd name="connsiteX28" fmla="*/ 138707 w 211664"/>
              <a:gd name="connsiteY28" fmla="*/ 459743 h 996162"/>
              <a:gd name="connsiteX29" fmla="*/ 144165 w 211664"/>
              <a:gd name="connsiteY29" fmla="*/ 474342 h 996162"/>
              <a:gd name="connsiteX30" fmla="*/ 145974 w 211664"/>
              <a:gd name="connsiteY30" fmla="*/ 474342 h 996162"/>
              <a:gd name="connsiteX31" fmla="*/ 153272 w 211664"/>
              <a:gd name="connsiteY31" fmla="*/ 470692 h 996162"/>
              <a:gd name="connsiteX32" fmla="*/ 155081 w 211664"/>
              <a:gd name="connsiteY32" fmla="*/ 457935 h 996162"/>
              <a:gd name="connsiteX33" fmla="*/ 187959 w 211664"/>
              <a:gd name="connsiteY33" fmla="*/ 436038 h 996162"/>
              <a:gd name="connsiteX34" fmla="*/ 178851 w 211664"/>
              <a:gd name="connsiteY34" fmla="*/ 426930 h 996162"/>
              <a:gd name="connsiteX35" fmla="*/ 166094 w 211664"/>
              <a:gd name="connsiteY35" fmla="*/ 434229 h 996162"/>
              <a:gd name="connsiteX36" fmla="*/ 164286 w 211664"/>
              <a:gd name="connsiteY36" fmla="*/ 436038 h 996162"/>
              <a:gd name="connsiteX37" fmla="*/ 175234 w 211664"/>
              <a:gd name="connsiteY37" fmla="*/ 457935 h 996162"/>
              <a:gd name="connsiteX38" fmla="*/ 178884 w 211664"/>
              <a:gd name="connsiteY38" fmla="*/ 459743 h 996162"/>
              <a:gd name="connsiteX39" fmla="*/ 186183 w 211664"/>
              <a:gd name="connsiteY39" fmla="*/ 456094 h 996162"/>
              <a:gd name="connsiteX40" fmla="*/ 187991 w 211664"/>
              <a:gd name="connsiteY40" fmla="*/ 436038 h 996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11664" h="996162">
                <a:moveTo>
                  <a:pt x="204366" y="176986"/>
                </a:moveTo>
                <a:cubicBezTo>
                  <a:pt x="206174" y="207991"/>
                  <a:pt x="209824" y="313827"/>
                  <a:pt x="211665" y="448827"/>
                </a:cubicBezTo>
                <a:cubicBezTo>
                  <a:pt x="211665" y="448827"/>
                  <a:pt x="211665" y="563771"/>
                  <a:pt x="202557" y="687823"/>
                </a:cubicBezTo>
                <a:cubicBezTo>
                  <a:pt x="191608" y="846561"/>
                  <a:pt x="149655" y="996159"/>
                  <a:pt x="65716" y="996159"/>
                </a:cubicBezTo>
                <a:cubicBezTo>
                  <a:pt x="65716" y="996159"/>
                  <a:pt x="5515" y="997968"/>
                  <a:pt x="25" y="917710"/>
                </a:cubicBezTo>
                <a:cubicBezTo>
                  <a:pt x="25" y="917710"/>
                  <a:pt x="-1784" y="879407"/>
                  <a:pt x="25571" y="881215"/>
                </a:cubicBezTo>
                <a:cubicBezTo>
                  <a:pt x="25571" y="881215"/>
                  <a:pt x="41978" y="881215"/>
                  <a:pt x="45628" y="906762"/>
                </a:cubicBezTo>
                <a:cubicBezTo>
                  <a:pt x="45628" y="906762"/>
                  <a:pt x="45628" y="941416"/>
                  <a:pt x="56576" y="939608"/>
                </a:cubicBezTo>
                <a:cubicBezTo>
                  <a:pt x="87581" y="934149"/>
                  <a:pt x="93072" y="810066"/>
                  <a:pt x="94880" y="686014"/>
                </a:cubicBezTo>
                <a:cubicBezTo>
                  <a:pt x="94880" y="556472"/>
                  <a:pt x="91230" y="447018"/>
                  <a:pt x="91230" y="447018"/>
                </a:cubicBezTo>
                <a:cubicBezTo>
                  <a:pt x="89422" y="344864"/>
                  <a:pt x="85773" y="255435"/>
                  <a:pt x="91230" y="189775"/>
                </a:cubicBezTo>
                <a:cubicBezTo>
                  <a:pt x="94880" y="135032"/>
                  <a:pt x="111287" y="98537"/>
                  <a:pt x="144132" y="100378"/>
                </a:cubicBezTo>
                <a:cubicBezTo>
                  <a:pt x="144132" y="100378"/>
                  <a:pt x="200684" y="96729"/>
                  <a:pt x="204334" y="177018"/>
                </a:cubicBezTo>
                <a:close/>
                <a:moveTo>
                  <a:pt x="147814" y="0"/>
                </a:moveTo>
                <a:cubicBezTo>
                  <a:pt x="167870" y="0"/>
                  <a:pt x="184310" y="16407"/>
                  <a:pt x="184310" y="36495"/>
                </a:cubicBezTo>
                <a:cubicBezTo>
                  <a:pt x="184310" y="58392"/>
                  <a:pt x="167903" y="74799"/>
                  <a:pt x="147814" y="74799"/>
                </a:cubicBezTo>
                <a:cubicBezTo>
                  <a:pt x="127726" y="74799"/>
                  <a:pt x="111319" y="58392"/>
                  <a:pt x="111319" y="36495"/>
                </a:cubicBezTo>
                <a:cubicBezTo>
                  <a:pt x="111319" y="16439"/>
                  <a:pt x="127726" y="0"/>
                  <a:pt x="147814" y="0"/>
                </a:cubicBezTo>
                <a:close/>
                <a:moveTo>
                  <a:pt x="135057" y="432388"/>
                </a:moveTo>
                <a:cubicBezTo>
                  <a:pt x="138707" y="432388"/>
                  <a:pt x="140515" y="430579"/>
                  <a:pt x="144165" y="426930"/>
                </a:cubicBezTo>
                <a:cubicBezTo>
                  <a:pt x="147814" y="421472"/>
                  <a:pt x="151464" y="412332"/>
                  <a:pt x="145974" y="405033"/>
                </a:cubicBezTo>
                <a:cubicBezTo>
                  <a:pt x="144165" y="401383"/>
                  <a:pt x="140515" y="399575"/>
                  <a:pt x="136866" y="399575"/>
                </a:cubicBezTo>
                <a:cubicBezTo>
                  <a:pt x="129567" y="399575"/>
                  <a:pt x="125917" y="408682"/>
                  <a:pt x="124109" y="412332"/>
                </a:cubicBezTo>
                <a:cubicBezTo>
                  <a:pt x="124109" y="423280"/>
                  <a:pt x="127758" y="428739"/>
                  <a:pt x="131408" y="430579"/>
                </a:cubicBezTo>
                <a:cubicBezTo>
                  <a:pt x="132603" y="431784"/>
                  <a:pt x="133830" y="432388"/>
                  <a:pt x="135057" y="432388"/>
                </a:cubicBezTo>
                <a:close/>
                <a:moveTo>
                  <a:pt x="155113" y="457935"/>
                </a:moveTo>
                <a:cubicBezTo>
                  <a:pt x="153305" y="452477"/>
                  <a:pt x="149655" y="452477"/>
                  <a:pt x="147814" y="452477"/>
                </a:cubicBezTo>
                <a:cubicBezTo>
                  <a:pt x="142356" y="452477"/>
                  <a:pt x="138707" y="456126"/>
                  <a:pt x="138707" y="457935"/>
                </a:cubicBezTo>
                <a:lnTo>
                  <a:pt x="138707" y="459743"/>
                </a:lnTo>
                <a:cubicBezTo>
                  <a:pt x="138707" y="468851"/>
                  <a:pt x="142356" y="472501"/>
                  <a:pt x="144165" y="474342"/>
                </a:cubicBezTo>
                <a:lnTo>
                  <a:pt x="145974" y="474342"/>
                </a:lnTo>
                <a:cubicBezTo>
                  <a:pt x="149623" y="474342"/>
                  <a:pt x="151432" y="472533"/>
                  <a:pt x="153272" y="470692"/>
                </a:cubicBezTo>
                <a:cubicBezTo>
                  <a:pt x="155081" y="467042"/>
                  <a:pt x="156922" y="461584"/>
                  <a:pt x="155081" y="457935"/>
                </a:cubicBezTo>
                <a:close/>
                <a:moveTo>
                  <a:pt x="187959" y="436038"/>
                </a:moveTo>
                <a:cubicBezTo>
                  <a:pt x="186151" y="430579"/>
                  <a:pt x="182501" y="426930"/>
                  <a:pt x="178851" y="426930"/>
                </a:cubicBezTo>
                <a:cubicBezTo>
                  <a:pt x="171552" y="425121"/>
                  <a:pt x="166094" y="432388"/>
                  <a:pt x="166094" y="434229"/>
                </a:cubicBezTo>
                <a:cubicBezTo>
                  <a:pt x="164286" y="434229"/>
                  <a:pt x="164286" y="436038"/>
                  <a:pt x="164286" y="436038"/>
                </a:cubicBezTo>
                <a:cubicBezTo>
                  <a:pt x="166094" y="448795"/>
                  <a:pt x="169744" y="456094"/>
                  <a:pt x="175234" y="457935"/>
                </a:cubicBezTo>
                <a:cubicBezTo>
                  <a:pt x="177043" y="459743"/>
                  <a:pt x="178884" y="459743"/>
                  <a:pt x="178884" y="459743"/>
                </a:cubicBezTo>
                <a:cubicBezTo>
                  <a:pt x="180693" y="459743"/>
                  <a:pt x="184342" y="457935"/>
                  <a:pt x="186183" y="456094"/>
                </a:cubicBezTo>
                <a:cubicBezTo>
                  <a:pt x="189832" y="452444"/>
                  <a:pt x="191641" y="445145"/>
                  <a:pt x="187991" y="436038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800" name="Vrije vorm: vorm 2799">
            <a:extLst>
              <a:ext uri="{FF2B5EF4-FFF2-40B4-BE49-F238E27FC236}">
                <a16:creationId xmlns:a16="http://schemas.microsoft.com/office/drawing/2014/main" id="{687C35AC-6A83-BDA9-5DC6-A100E968F366}"/>
              </a:ext>
            </a:extLst>
          </p:cNvPr>
          <p:cNvSpPr/>
          <p:nvPr/>
        </p:nvSpPr>
        <p:spPr>
          <a:xfrm>
            <a:off x="8614367" y="1473078"/>
            <a:ext cx="278720" cy="452201"/>
          </a:xfrm>
          <a:custGeom>
            <a:avLst/>
            <a:gdLst>
              <a:gd name="connsiteX0" fmla="*/ 299229 w 431315"/>
              <a:gd name="connsiteY0" fmla="*/ 77316 h 699774"/>
              <a:gd name="connsiteX1" fmla="*/ 114944 w 431315"/>
              <a:gd name="connsiteY1" fmla="*/ 633788 h 699774"/>
              <a:gd name="connsiteX2" fmla="*/ 71149 w 431315"/>
              <a:gd name="connsiteY2" fmla="*/ 699480 h 699774"/>
              <a:gd name="connsiteX3" fmla="*/ 20056 w 431315"/>
              <a:gd name="connsiteY3" fmla="*/ 615541 h 699774"/>
              <a:gd name="connsiteX4" fmla="*/ 0 w 431315"/>
              <a:gd name="connsiteY4" fmla="*/ 281657 h 699774"/>
              <a:gd name="connsiteX5" fmla="*/ 5458 w 431315"/>
              <a:gd name="connsiteY5" fmla="*/ 117461 h 699774"/>
              <a:gd name="connsiteX6" fmla="*/ 71149 w 431315"/>
              <a:gd name="connsiteY6" fmla="*/ 709 h 699774"/>
              <a:gd name="connsiteX7" fmla="*/ 122243 w 431315"/>
              <a:gd name="connsiteY7" fmla="*/ 144849 h 699774"/>
              <a:gd name="connsiteX8" fmla="*/ 114944 w 431315"/>
              <a:gd name="connsiteY8" fmla="*/ 292638 h 699774"/>
              <a:gd name="connsiteX9" fmla="*/ 114944 w 431315"/>
              <a:gd name="connsiteY9" fmla="*/ 420339 h 699774"/>
              <a:gd name="connsiteX10" fmla="*/ 308336 w 431315"/>
              <a:gd name="connsiteY10" fmla="*/ 709 h 699774"/>
              <a:gd name="connsiteX11" fmla="*/ 430579 w 431315"/>
              <a:gd name="connsiteY11" fmla="*/ 257952 h 699774"/>
              <a:gd name="connsiteX12" fmla="*/ 423280 w 431315"/>
              <a:gd name="connsiteY12" fmla="*/ 611891 h 699774"/>
              <a:gd name="connsiteX13" fmla="*/ 379486 w 431315"/>
              <a:gd name="connsiteY13" fmla="*/ 699480 h 699774"/>
              <a:gd name="connsiteX14" fmla="*/ 308336 w 431315"/>
              <a:gd name="connsiteY14" fmla="*/ 553531 h 699774"/>
              <a:gd name="connsiteX15" fmla="*/ 299229 w 431315"/>
              <a:gd name="connsiteY15" fmla="*/ 77349 h 699774"/>
              <a:gd name="connsiteX16" fmla="*/ 40145 w 431315"/>
              <a:gd name="connsiteY16" fmla="*/ 325452 h 699774"/>
              <a:gd name="connsiteX17" fmla="*/ 32845 w 431315"/>
              <a:gd name="connsiteY17" fmla="*/ 319994 h 699774"/>
              <a:gd name="connsiteX18" fmla="*/ 23738 w 431315"/>
              <a:gd name="connsiteY18" fmla="*/ 327293 h 699774"/>
              <a:gd name="connsiteX19" fmla="*/ 23738 w 431315"/>
              <a:gd name="connsiteY19" fmla="*/ 329101 h 699774"/>
              <a:gd name="connsiteX20" fmla="*/ 29196 w 431315"/>
              <a:gd name="connsiteY20" fmla="*/ 341858 h 699774"/>
              <a:gd name="connsiteX21" fmla="*/ 31005 w 431315"/>
              <a:gd name="connsiteY21" fmla="*/ 341858 h 699774"/>
              <a:gd name="connsiteX22" fmla="*/ 38304 w 431315"/>
              <a:gd name="connsiteY22" fmla="*/ 340050 h 699774"/>
              <a:gd name="connsiteX23" fmla="*/ 40112 w 431315"/>
              <a:gd name="connsiteY23" fmla="*/ 325452 h 699774"/>
              <a:gd name="connsiteX24" fmla="*/ 87589 w 431315"/>
              <a:gd name="connsiteY24" fmla="*/ 301746 h 699774"/>
              <a:gd name="connsiteX25" fmla="*/ 76640 w 431315"/>
              <a:gd name="connsiteY25" fmla="*/ 290797 h 699774"/>
              <a:gd name="connsiteX26" fmla="*/ 54743 w 431315"/>
              <a:gd name="connsiteY26" fmla="*/ 296256 h 699774"/>
              <a:gd name="connsiteX27" fmla="*/ 52934 w 431315"/>
              <a:gd name="connsiteY27" fmla="*/ 301714 h 699774"/>
              <a:gd name="connsiteX28" fmla="*/ 71182 w 431315"/>
              <a:gd name="connsiteY28" fmla="*/ 321770 h 699774"/>
              <a:gd name="connsiteX29" fmla="*/ 74831 w 431315"/>
              <a:gd name="connsiteY29" fmla="*/ 321770 h 699774"/>
              <a:gd name="connsiteX30" fmla="*/ 83939 w 431315"/>
              <a:gd name="connsiteY30" fmla="*/ 318120 h 699774"/>
              <a:gd name="connsiteX31" fmla="*/ 87589 w 431315"/>
              <a:gd name="connsiteY31" fmla="*/ 301714 h 699774"/>
              <a:gd name="connsiteX32" fmla="*/ 69341 w 431315"/>
              <a:gd name="connsiteY32" fmla="*/ 345540 h 699774"/>
              <a:gd name="connsiteX33" fmla="*/ 58392 w 431315"/>
              <a:gd name="connsiteY33" fmla="*/ 345540 h 699774"/>
              <a:gd name="connsiteX34" fmla="*/ 52934 w 431315"/>
              <a:gd name="connsiteY34" fmla="*/ 361947 h 699774"/>
              <a:gd name="connsiteX35" fmla="*/ 52934 w 431315"/>
              <a:gd name="connsiteY35" fmla="*/ 363756 h 699774"/>
              <a:gd name="connsiteX36" fmla="*/ 67532 w 431315"/>
              <a:gd name="connsiteY36" fmla="*/ 376513 h 699774"/>
              <a:gd name="connsiteX37" fmla="*/ 76640 w 431315"/>
              <a:gd name="connsiteY37" fmla="*/ 365564 h 699774"/>
              <a:gd name="connsiteX38" fmla="*/ 69341 w 431315"/>
              <a:gd name="connsiteY38" fmla="*/ 345508 h 699774"/>
              <a:gd name="connsiteX39" fmla="*/ 348481 w 431315"/>
              <a:gd name="connsiteY39" fmla="*/ 345540 h 699774"/>
              <a:gd name="connsiteX40" fmla="*/ 353939 w 431315"/>
              <a:gd name="connsiteY40" fmla="*/ 360138 h 699774"/>
              <a:gd name="connsiteX41" fmla="*/ 357589 w 431315"/>
              <a:gd name="connsiteY41" fmla="*/ 360138 h 699774"/>
              <a:gd name="connsiteX42" fmla="*/ 363047 w 431315"/>
              <a:gd name="connsiteY42" fmla="*/ 356489 h 699774"/>
              <a:gd name="connsiteX43" fmla="*/ 364856 w 431315"/>
              <a:gd name="connsiteY43" fmla="*/ 343732 h 699774"/>
              <a:gd name="connsiteX44" fmla="*/ 357557 w 431315"/>
              <a:gd name="connsiteY44" fmla="*/ 338274 h 699774"/>
              <a:gd name="connsiteX45" fmla="*/ 348449 w 431315"/>
              <a:gd name="connsiteY45" fmla="*/ 343732 h 699774"/>
              <a:gd name="connsiteX46" fmla="*/ 348449 w 431315"/>
              <a:gd name="connsiteY46" fmla="*/ 345540 h 699774"/>
              <a:gd name="connsiteX47" fmla="*/ 370378 w 431315"/>
              <a:gd name="connsiteY47" fmla="*/ 374737 h 699774"/>
              <a:gd name="connsiteX48" fmla="*/ 377677 w 431315"/>
              <a:gd name="connsiteY48" fmla="*/ 392984 h 699774"/>
              <a:gd name="connsiteX49" fmla="*/ 379486 w 431315"/>
              <a:gd name="connsiteY49" fmla="*/ 392984 h 699774"/>
              <a:gd name="connsiteX50" fmla="*/ 388594 w 431315"/>
              <a:gd name="connsiteY50" fmla="*/ 387526 h 699774"/>
              <a:gd name="connsiteX51" fmla="*/ 392243 w 431315"/>
              <a:gd name="connsiteY51" fmla="*/ 367470 h 699774"/>
              <a:gd name="connsiteX52" fmla="*/ 383136 w 431315"/>
              <a:gd name="connsiteY52" fmla="*/ 360171 h 699774"/>
              <a:gd name="connsiteX53" fmla="*/ 370378 w 431315"/>
              <a:gd name="connsiteY53" fmla="*/ 372928 h 699774"/>
              <a:gd name="connsiteX54" fmla="*/ 370378 w 431315"/>
              <a:gd name="connsiteY54" fmla="*/ 374737 h 699774"/>
              <a:gd name="connsiteX55" fmla="*/ 379486 w 431315"/>
              <a:gd name="connsiteY55" fmla="*/ 318185 h 699774"/>
              <a:gd name="connsiteX56" fmla="*/ 390434 w 431315"/>
              <a:gd name="connsiteY56" fmla="*/ 340082 h 699774"/>
              <a:gd name="connsiteX57" fmla="*/ 394084 w 431315"/>
              <a:gd name="connsiteY57" fmla="*/ 340082 h 699774"/>
              <a:gd name="connsiteX58" fmla="*/ 399542 w 431315"/>
              <a:gd name="connsiteY58" fmla="*/ 338274 h 699774"/>
              <a:gd name="connsiteX59" fmla="*/ 403192 w 431315"/>
              <a:gd name="connsiteY59" fmla="*/ 318217 h 699774"/>
              <a:gd name="connsiteX60" fmla="*/ 394084 w 431315"/>
              <a:gd name="connsiteY60" fmla="*/ 309110 h 699774"/>
              <a:gd name="connsiteX61" fmla="*/ 379486 w 431315"/>
              <a:gd name="connsiteY61" fmla="*/ 316409 h 699774"/>
              <a:gd name="connsiteX62" fmla="*/ 379486 w 431315"/>
              <a:gd name="connsiteY62" fmla="*/ 318217 h 699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431315" h="699774">
                <a:moveTo>
                  <a:pt x="299229" y="77316"/>
                </a:moveTo>
                <a:cubicBezTo>
                  <a:pt x="264574" y="75508"/>
                  <a:pt x="156930" y="380195"/>
                  <a:pt x="114944" y="633788"/>
                </a:cubicBezTo>
                <a:cubicBezTo>
                  <a:pt x="113135" y="662984"/>
                  <a:pt x="103995" y="699480"/>
                  <a:pt x="71149" y="699480"/>
                </a:cubicBezTo>
                <a:cubicBezTo>
                  <a:pt x="29196" y="699480"/>
                  <a:pt x="20056" y="615541"/>
                  <a:pt x="20056" y="615541"/>
                </a:cubicBezTo>
                <a:cubicBezTo>
                  <a:pt x="3650" y="509704"/>
                  <a:pt x="0" y="281657"/>
                  <a:pt x="0" y="281657"/>
                </a:cubicBezTo>
                <a:cubicBezTo>
                  <a:pt x="0" y="281657"/>
                  <a:pt x="0" y="188611"/>
                  <a:pt x="5458" y="117461"/>
                </a:cubicBezTo>
                <a:cubicBezTo>
                  <a:pt x="5458" y="117461"/>
                  <a:pt x="12757" y="709"/>
                  <a:pt x="71149" y="709"/>
                </a:cubicBezTo>
                <a:cubicBezTo>
                  <a:pt x="133192" y="-1100"/>
                  <a:pt x="124051" y="113812"/>
                  <a:pt x="122243" y="144849"/>
                </a:cubicBezTo>
                <a:cubicBezTo>
                  <a:pt x="118593" y="192293"/>
                  <a:pt x="118593" y="236087"/>
                  <a:pt x="114944" y="292638"/>
                </a:cubicBezTo>
                <a:lnTo>
                  <a:pt x="114944" y="420339"/>
                </a:lnTo>
                <a:cubicBezTo>
                  <a:pt x="156897" y="257952"/>
                  <a:pt x="231696" y="9849"/>
                  <a:pt x="308336" y="709"/>
                </a:cubicBezTo>
                <a:cubicBezTo>
                  <a:pt x="428739" y="-12049"/>
                  <a:pt x="434229" y="150307"/>
                  <a:pt x="430579" y="257952"/>
                </a:cubicBezTo>
                <a:cubicBezTo>
                  <a:pt x="426930" y="350998"/>
                  <a:pt x="425121" y="558989"/>
                  <a:pt x="423280" y="611891"/>
                </a:cubicBezTo>
                <a:cubicBezTo>
                  <a:pt x="423280" y="655685"/>
                  <a:pt x="412332" y="695830"/>
                  <a:pt x="379486" y="699480"/>
                </a:cubicBezTo>
                <a:cubicBezTo>
                  <a:pt x="348481" y="703129"/>
                  <a:pt x="313794" y="673933"/>
                  <a:pt x="308336" y="553531"/>
                </a:cubicBezTo>
                <a:cubicBezTo>
                  <a:pt x="302878" y="387494"/>
                  <a:pt x="339341" y="77349"/>
                  <a:pt x="299229" y="77349"/>
                </a:cubicBezTo>
                <a:close/>
                <a:moveTo>
                  <a:pt x="40145" y="325452"/>
                </a:moveTo>
                <a:cubicBezTo>
                  <a:pt x="38336" y="321802"/>
                  <a:pt x="34687" y="319994"/>
                  <a:pt x="32845" y="319994"/>
                </a:cubicBezTo>
                <a:cubicBezTo>
                  <a:pt x="27388" y="319994"/>
                  <a:pt x="25546" y="325452"/>
                  <a:pt x="23738" y="327293"/>
                </a:cubicBezTo>
                <a:lnTo>
                  <a:pt x="23738" y="329101"/>
                </a:lnTo>
                <a:cubicBezTo>
                  <a:pt x="23738" y="338209"/>
                  <a:pt x="27388" y="341858"/>
                  <a:pt x="29196" y="341858"/>
                </a:cubicBezTo>
                <a:lnTo>
                  <a:pt x="31005" y="341858"/>
                </a:lnTo>
                <a:cubicBezTo>
                  <a:pt x="34654" y="341858"/>
                  <a:pt x="36463" y="341858"/>
                  <a:pt x="38304" y="340050"/>
                </a:cubicBezTo>
                <a:cubicBezTo>
                  <a:pt x="41953" y="336400"/>
                  <a:pt x="41953" y="330942"/>
                  <a:pt x="40112" y="325452"/>
                </a:cubicBezTo>
                <a:close/>
                <a:moveTo>
                  <a:pt x="87589" y="301746"/>
                </a:moveTo>
                <a:cubicBezTo>
                  <a:pt x="83939" y="296288"/>
                  <a:pt x="80290" y="292638"/>
                  <a:pt x="76640" y="290797"/>
                </a:cubicBezTo>
                <a:cubicBezTo>
                  <a:pt x="67532" y="287148"/>
                  <a:pt x="56583" y="296256"/>
                  <a:pt x="54743" y="296256"/>
                </a:cubicBezTo>
                <a:cubicBezTo>
                  <a:pt x="54743" y="298064"/>
                  <a:pt x="52934" y="299905"/>
                  <a:pt x="52934" y="301714"/>
                </a:cubicBezTo>
                <a:cubicBezTo>
                  <a:pt x="56583" y="312662"/>
                  <a:pt x="62042" y="319961"/>
                  <a:pt x="71182" y="321770"/>
                </a:cubicBezTo>
                <a:lnTo>
                  <a:pt x="74831" y="321770"/>
                </a:lnTo>
                <a:cubicBezTo>
                  <a:pt x="78481" y="321770"/>
                  <a:pt x="82130" y="319961"/>
                  <a:pt x="83939" y="318120"/>
                </a:cubicBezTo>
                <a:cubicBezTo>
                  <a:pt x="87589" y="312662"/>
                  <a:pt x="89397" y="307172"/>
                  <a:pt x="87589" y="301714"/>
                </a:cubicBezTo>
                <a:close/>
                <a:moveTo>
                  <a:pt x="69341" y="345540"/>
                </a:moveTo>
                <a:cubicBezTo>
                  <a:pt x="63883" y="343732"/>
                  <a:pt x="60233" y="343732"/>
                  <a:pt x="58392" y="345540"/>
                </a:cubicBezTo>
                <a:cubicBezTo>
                  <a:pt x="52934" y="349190"/>
                  <a:pt x="52934" y="358298"/>
                  <a:pt x="52934" y="361947"/>
                </a:cubicBezTo>
                <a:lnTo>
                  <a:pt x="52934" y="363756"/>
                </a:lnTo>
                <a:cubicBezTo>
                  <a:pt x="56583" y="372863"/>
                  <a:pt x="62042" y="376513"/>
                  <a:pt x="67532" y="376513"/>
                </a:cubicBezTo>
                <a:cubicBezTo>
                  <a:pt x="71182" y="374704"/>
                  <a:pt x="74831" y="371055"/>
                  <a:pt x="76640" y="365564"/>
                </a:cubicBezTo>
                <a:cubicBezTo>
                  <a:pt x="78448" y="360106"/>
                  <a:pt x="74831" y="349158"/>
                  <a:pt x="69341" y="345508"/>
                </a:cubicBezTo>
                <a:close/>
                <a:moveTo>
                  <a:pt x="348481" y="345540"/>
                </a:moveTo>
                <a:cubicBezTo>
                  <a:pt x="348481" y="356489"/>
                  <a:pt x="352131" y="358298"/>
                  <a:pt x="353939" y="360138"/>
                </a:cubicBezTo>
                <a:lnTo>
                  <a:pt x="357589" y="360138"/>
                </a:lnTo>
                <a:cubicBezTo>
                  <a:pt x="359397" y="360138"/>
                  <a:pt x="361238" y="358330"/>
                  <a:pt x="363047" y="356489"/>
                </a:cubicBezTo>
                <a:cubicBezTo>
                  <a:pt x="366696" y="354680"/>
                  <a:pt x="368505" y="349190"/>
                  <a:pt x="364856" y="343732"/>
                </a:cubicBezTo>
                <a:cubicBezTo>
                  <a:pt x="363047" y="338274"/>
                  <a:pt x="359397" y="338274"/>
                  <a:pt x="357557" y="338274"/>
                </a:cubicBezTo>
                <a:cubicBezTo>
                  <a:pt x="352098" y="338274"/>
                  <a:pt x="350257" y="343732"/>
                  <a:pt x="348449" y="343732"/>
                </a:cubicBezTo>
                <a:lnTo>
                  <a:pt x="348449" y="345540"/>
                </a:lnTo>
                <a:close/>
                <a:moveTo>
                  <a:pt x="370378" y="374737"/>
                </a:moveTo>
                <a:cubicBezTo>
                  <a:pt x="370378" y="383844"/>
                  <a:pt x="372187" y="391143"/>
                  <a:pt x="377677" y="392984"/>
                </a:cubicBezTo>
                <a:lnTo>
                  <a:pt x="379486" y="392984"/>
                </a:lnTo>
                <a:cubicBezTo>
                  <a:pt x="383136" y="392984"/>
                  <a:pt x="386785" y="391176"/>
                  <a:pt x="388594" y="387526"/>
                </a:cubicBezTo>
                <a:cubicBezTo>
                  <a:pt x="394052" y="382068"/>
                  <a:pt x="395893" y="372928"/>
                  <a:pt x="392243" y="367470"/>
                </a:cubicBezTo>
                <a:cubicBezTo>
                  <a:pt x="388594" y="360171"/>
                  <a:pt x="384944" y="360171"/>
                  <a:pt x="383136" y="360171"/>
                </a:cubicBezTo>
                <a:cubicBezTo>
                  <a:pt x="375837" y="360171"/>
                  <a:pt x="372187" y="369278"/>
                  <a:pt x="370378" y="372928"/>
                </a:cubicBezTo>
                <a:lnTo>
                  <a:pt x="370378" y="374737"/>
                </a:lnTo>
                <a:close/>
                <a:moveTo>
                  <a:pt x="379486" y="318185"/>
                </a:moveTo>
                <a:cubicBezTo>
                  <a:pt x="381295" y="330942"/>
                  <a:pt x="384944" y="338241"/>
                  <a:pt x="390434" y="340082"/>
                </a:cubicBezTo>
                <a:lnTo>
                  <a:pt x="394084" y="340082"/>
                </a:lnTo>
                <a:cubicBezTo>
                  <a:pt x="395893" y="340082"/>
                  <a:pt x="397733" y="340082"/>
                  <a:pt x="399542" y="338274"/>
                </a:cubicBezTo>
                <a:cubicBezTo>
                  <a:pt x="403192" y="334624"/>
                  <a:pt x="406841" y="327325"/>
                  <a:pt x="403192" y="318217"/>
                </a:cubicBezTo>
                <a:cubicBezTo>
                  <a:pt x="401383" y="312759"/>
                  <a:pt x="399542" y="309110"/>
                  <a:pt x="394084" y="309110"/>
                </a:cubicBezTo>
                <a:cubicBezTo>
                  <a:pt x="386785" y="307301"/>
                  <a:pt x="381327" y="314568"/>
                  <a:pt x="379486" y="316409"/>
                </a:cubicBezTo>
                <a:lnTo>
                  <a:pt x="379486" y="318217"/>
                </a:ln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801" name="Vrije vorm: vorm 2800">
            <a:extLst>
              <a:ext uri="{FF2B5EF4-FFF2-40B4-BE49-F238E27FC236}">
                <a16:creationId xmlns:a16="http://schemas.microsoft.com/office/drawing/2014/main" id="{9B81F136-E900-81F2-F326-448E1A2B986E}"/>
              </a:ext>
            </a:extLst>
          </p:cNvPr>
          <p:cNvSpPr/>
          <p:nvPr/>
        </p:nvSpPr>
        <p:spPr>
          <a:xfrm>
            <a:off x="8935318" y="1473365"/>
            <a:ext cx="291056" cy="452577"/>
          </a:xfrm>
          <a:custGeom>
            <a:avLst/>
            <a:gdLst>
              <a:gd name="connsiteX0" fmla="*/ 255005 w 450404"/>
              <a:gd name="connsiteY0" fmla="*/ 3880 h 700355"/>
              <a:gd name="connsiteX1" fmla="*/ 333454 w 450404"/>
              <a:gd name="connsiteY1" fmla="*/ 51324 h 700355"/>
              <a:gd name="connsiteX2" fmla="*/ 386356 w 450404"/>
              <a:gd name="connsiteY2" fmla="*/ 231 h 700355"/>
              <a:gd name="connsiteX3" fmla="*/ 442907 w 450404"/>
              <a:gd name="connsiteY3" fmla="*/ 60432 h 700355"/>
              <a:gd name="connsiteX4" fmla="*/ 448366 w 450404"/>
              <a:gd name="connsiteY4" fmla="*/ 667997 h 700355"/>
              <a:gd name="connsiteX5" fmla="*/ 422819 w 450404"/>
              <a:gd name="connsiteY5" fmla="*/ 699002 h 700355"/>
              <a:gd name="connsiteX6" fmla="*/ 322473 w 450404"/>
              <a:gd name="connsiteY6" fmla="*/ 507418 h 700355"/>
              <a:gd name="connsiteX7" fmla="*/ 313365 w 450404"/>
              <a:gd name="connsiteY7" fmla="*/ 408881 h 700355"/>
              <a:gd name="connsiteX8" fmla="*/ 121782 w 450404"/>
              <a:gd name="connsiteY8" fmla="*/ 698970 h 700355"/>
              <a:gd name="connsiteX9" fmla="*/ 1379 w 450404"/>
              <a:gd name="connsiteY9" fmla="*/ 348680 h 700355"/>
              <a:gd name="connsiteX10" fmla="*/ 254973 w 450404"/>
              <a:gd name="connsiteY10" fmla="*/ 3848 h 700355"/>
              <a:gd name="connsiteX11" fmla="*/ 61613 w 450404"/>
              <a:gd name="connsiteY11" fmla="*/ 350521 h 700355"/>
              <a:gd name="connsiteX12" fmla="*/ 50664 w 450404"/>
              <a:gd name="connsiteY12" fmla="*/ 346871 h 700355"/>
              <a:gd name="connsiteX13" fmla="*/ 34257 w 450404"/>
              <a:gd name="connsiteY13" fmla="*/ 359628 h 700355"/>
              <a:gd name="connsiteX14" fmla="*/ 36066 w 450404"/>
              <a:gd name="connsiteY14" fmla="*/ 370577 h 700355"/>
              <a:gd name="connsiteX15" fmla="*/ 43365 w 450404"/>
              <a:gd name="connsiteY15" fmla="*/ 372386 h 700355"/>
              <a:gd name="connsiteX16" fmla="*/ 54314 w 450404"/>
              <a:gd name="connsiteY16" fmla="*/ 370577 h 700355"/>
              <a:gd name="connsiteX17" fmla="*/ 56122 w 450404"/>
              <a:gd name="connsiteY17" fmla="*/ 368768 h 700355"/>
              <a:gd name="connsiteX18" fmla="*/ 61580 w 450404"/>
              <a:gd name="connsiteY18" fmla="*/ 350521 h 700355"/>
              <a:gd name="connsiteX19" fmla="*/ 107216 w 450404"/>
              <a:gd name="connsiteY19" fmla="*/ 374226 h 700355"/>
              <a:gd name="connsiteX20" fmla="*/ 96267 w 450404"/>
              <a:gd name="connsiteY20" fmla="*/ 365119 h 700355"/>
              <a:gd name="connsiteX21" fmla="*/ 74370 w 450404"/>
              <a:gd name="connsiteY21" fmla="*/ 370577 h 700355"/>
              <a:gd name="connsiteX22" fmla="*/ 74370 w 450404"/>
              <a:gd name="connsiteY22" fmla="*/ 374226 h 700355"/>
              <a:gd name="connsiteX23" fmla="*/ 90776 w 450404"/>
              <a:gd name="connsiteY23" fmla="*/ 396124 h 700355"/>
              <a:gd name="connsiteX24" fmla="*/ 94426 w 450404"/>
              <a:gd name="connsiteY24" fmla="*/ 396124 h 700355"/>
              <a:gd name="connsiteX25" fmla="*/ 105375 w 450404"/>
              <a:gd name="connsiteY25" fmla="*/ 392474 h 700355"/>
              <a:gd name="connsiteX26" fmla="*/ 107183 w 450404"/>
              <a:gd name="connsiteY26" fmla="*/ 374226 h 700355"/>
              <a:gd name="connsiteX27" fmla="*/ 85318 w 450404"/>
              <a:gd name="connsiteY27" fmla="*/ 339572 h 700355"/>
              <a:gd name="connsiteX28" fmla="*/ 92618 w 450404"/>
              <a:gd name="connsiteY28" fmla="*/ 345030 h 700355"/>
              <a:gd name="connsiteX29" fmla="*/ 101725 w 450404"/>
              <a:gd name="connsiteY29" fmla="*/ 337731 h 700355"/>
              <a:gd name="connsiteX30" fmla="*/ 101725 w 450404"/>
              <a:gd name="connsiteY30" fmla="*/ 335923 h 700355"/>
              <a:gd name="connsiteX31" fmla="*/ 96267 w 450404"/>
              <a:gd name="connsiteY31" fmla="*/ 323165 h 700355"/>
              <a:gd name="connsiteX32" fmla="*/ 87159 w 450404"/>
              <a:gd name="connsiteY32" fmla="*/ 324974 h 700355"/>
              <a:gd name="connsiteX33" fmla="*/ 85351 w 450404"/>
              <a:gd name="connsiteY33" fmla="*/ 339572 h 700355"/>
              <a:gd name="connsiteX34" fmla="*/ 130921 w 450404"/>
              <a:gd name="connsiteY34" fmla="*/ 377876 h 700355"/>
              <a:gd name="connsiteX35" fmla="*/ 149169 w 450404"/>
              <a:gd name="connsiteY35" fmla="*/ 642418 h 700355"/>
              <a:gd name="connsiteX36" fmla="*/ 307907 w 450404"/>
              <a:gd name="connsiteY36" fmla="*/ 268390 h 700355"/>
              <a:gd name="connsiteX37" fmla="*/ 311557 w 450404"/>
              <a:gd name="connsiteY37" fmla="*/ 169853 h 700355"/>
              <a:gd name="connsiteX38" fmla="*/ 273253 w 450404"/>
              <a:gd name="connsiteY38" fmla="*/ 60400 h 700355"/>
              <a:gd name="connsiteX39" fmla="*/ 130954 w 450404"/>
              <a:gd name="connsiteY39" fmla="*/ 377844 h 700355"/>
              <a:gd name="connsiteX40" fmla="*/ 360809 w 450404"/>
              <a:gd name="connsiteY40" fmla="*/ 376067 h 700355"/>
              <a:gd name="connsiteX41" fmla="*/ 369917 w 450404"/>
              <a:gd name="connsiteY41" fmla="*/ 379717 h 700355"/>
              <a:gd name="connsiteX42" fmla="*/ 371726 w 450404"/>
              <a:gd name="connsiteY42" fmla="*/ 379717 h 700355"/>
              <a:gd name="connsiteX43" fmla="*/ 380833 w 450404"/>
              <a:gd name="connsiteY43" fmla="*/ 365119 h 700355"/>
              <a:gd name="connsiteX44" fmla="*/ 380833 w 450404"/>
              <a:gd name="connsiteY44" fmla="*/ 363310 h 700355"/>
              <a:gd name="connsiteX45" fmla="*/ 369885 w 450404"/>
              <a:gd name="connsiteY45" fmla="*/ 346903 h 700355"/>
              <a:gd name="connsiteX46" fmla="*/ 358936 w 450404"/>
              <a:gd name="connsiteY46" fmla="*/ 354203 h 700355"/>
              <a:gd name="connsiteX47" fmla="*/ 360745 w 450404"/>
              <a:gd name="connsiteY47" fmla="*/ 376100 h 700355"/>
              <a:gd name="connsiteX48" fmla="*/ 375407 w 450404"/>
              <a:gd name="connsiteY48" fmla="*/ 324974 h 700355"/>
              <a:gd name="connsiteX49" fmla="*/ 380865 w 450404"/>
              <a:gd name="connsiteY49" fmla="*/ 337731 h 700355"/>
              <a:gd name="connsiteX50" fmla="*/ 382674 w 450404"/>
              <a:gd name="connsiteY50" fmla="*/ 339540 h 700355"/>
              <a:gd name="connsiteX51" fmla="*/ 389973 w 450404"/>
              <a:gd name="connsiteY51" fmla="*/ 335890 h 700355"/>
              <a:gd name="connsiteX52" fmla="*/ 391782 w 450404"/>
              <a:gd name="connsiteY52" fmla="*/ 321292 h 700355"/>
              <a:gd name="connsiteX53" fmla="*/ 384483 w 450404"/>
              <a:gd name="connsiteY53" fmla="*/ 315834 h 700355"/>
              <a:gd name="connsiteX54" fmla="*/ 375375 w 450404"/>
              <a:gd name="connsiteY54" fmla="*/ 323133 h 700355"/>
              <a:gd name="connsiteX55" fmla="*/ 375375 w 450404"/>
              <a:gd name="connsiteY55" fmla="*/ 324942 h 700355"/>
              <a:gd name="connsiteX56" fmla="*/ 399113 w 450404"/>
              <a:gd name="connsiteY56" fmla="*/ 385175 h 700355"/>
              <a:gd name="connsiteX57" fmla="*/ 402763 w 450404"/>
              <a:gd name="connsiteY57" fmla="*/ 392474 h 700355"/>
              <a:gd name="connsiteX58" fmla="*/ 406412 w 450404"/>
              <a:gd name="connsiteY58" fmla="*/ 392474 h 700355"/>
              <a:gd name="connsiteX59" fmla="*/ 413711 w 450404"/>
              <a:gd name="connsiteY59" fmla="*/ 388825 h 700355"/>
              <a:gd name="connsiteX60" fmla="*/ 415520 w 450404"/>
              <a:gd name="connsiteY60" fmla="*/ 387016 h 700355"/>
              <a:gd name="connsiteX61" fmla="*/ 413711 w 450404"/>
              <a:gd name="connsiteY61" fmla="*/ 372418 h 700355"/>
              <a:gd name="connsiteX62" fmla="*/ 404603 w 450404"/>
              <a:gd name="connsiteY62" fmla="*/ 372418 h 700355"/>
              <a:gd name="connsiteX63" fmla="*/ 399146 w 450404"/>
              <a:gd name="connsiteY63" fmla="*/ 385175 h 7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50404" h="700355">
                <a:moveTo>
                  <a:pt x="255005" y="3880"/>
                </a:moveTo>
                <a:cubicBezTo>
                  <a:pt x="255005" y="3880"/>
                  <a:pt x="304258" y="5689"/>
                  <a:pt x="333454" y="51324"/>
                </a:cubicBezTo>
                <a:cubicBezTo>
                  <a:pt x="344402" y="18478"/>
                  <a:pt x="362650" y="-1578"/>
                  <a:pt x="386356" y="231"/>
                </a:cubicBezTo>
                <a:cubicBezTo>
                  <a:pt x="386356" y="231"/>
                  <a:pt x="448398" y="-7068"/>
                  <a:pt x="442907" y="60432"/>
                </a:cubicBezTo>
                <a:cubicBezTo>
                  <a:pt x="439258" y="126123"/>
                  <a:pt x="430150" y="611413"/>
                  <a:pt x="448366" y="667997"/>
                </a:cubicBezTo>
                <a:cubicBezTo>
                  <a:pt x="448366" y="667997"/>
                  <a:pt x="461123" y="708142"/>
                  <a:pt x="422819" y="699002"/>
                </a:cubicBezTo>
                <a:cubicBezTo>
                  <a:pt x="388165" y="691703"/>
                  <a:pt x="335230" y="633311"/>
                  <a:pt x="322473" y="507418"/>
                </a:cubicBezTo>
                <a:cubicBezTo>
                  <a:pt x="318824" y="483712"/>
                  <a:pt x="315174" y="449026"/>
                  <a:pt x="313365" y="408881"/>
                </a:cubicBezTo>
                <a:cubicBezTo>
                  <a:pt x="282361" y="521984"/>
                  <a:pt x="216669" y="702619"/>
                  <a:pt x="121782" y="698970"/>
                </a:cubicBezTo>
                <a:cubicBezTo>
                  <a:pt x="1379" y="695320"/>
                  <a:pt x="-4111" y="419829"/>
                  <a:pt x="1379" y="348680"/>
                </a:cubicBezTo>
                <a:cubicBezTo>
                  <a:pt x="6837" y="275689"/>
                  <a:pt x="45173" y="-7101"/>
                  <a:pt x="254973" y="3848"/>
                </a:cubicBezTo>
                <a:close/>
                <a:moveTo>
                  <a:pt x="61613" y="350521"/>
                </a:moveTo>
                <a:cubicBezTo>
                  <a:pt x="59804" y="346871"/>
                  <a:pt x="56154" y="345063"/>
                  <a:pt x="50664" y="346871"/>
                </a:cubicBezTo>
                <a:cubicBezTo>
                  <a:pt x="43365" y="346871"/>
                  <a:pt x="36066" y="352329"/>
                  <a:pt x="34257" y="359628"/>
                </a:cubicBezTo>
                <a:cubicBezTo>
                  <a:pt x="32449" y="365086"/>
                  <a:pt x="34257" y="368736"/>
                  <a:pt x="36066" y="370577"/>
                </a:cubicBezTo>
                <a:cubicBezTo>
                  <a:pt x="37874" y="372418"/>
                  <a:pt x="39716" y="372386"/>
                  <a:pt x="43365" y="372386"/>
                </a:cubicBezTo>
                <a:cubicBezTo>
                  <a:pt x="48823" y="372386"/>
                  <a:pt x="52473" y="370577"/>
                  <a:pt x="54314" y="370577"/>
                </a:cubicBezTo>
                <a:lnTo>
                  <a:pt x="56122" y="368768"/>
                </a:lnTo>
                <a:cubicBezTo>
                  <a:pt x="61580" y="361469"/>
                  <a:pt x="65230" y="356011"/>
                  <a:pt x="61580" y="350521"/>
                </a:cubicBezTo>
                <a:close/>
                <a:moveTo>
                  <a:pt x="107216" y="374226"/>
                </a:moveTo>
                <a:cubicBezTo>
                  <a:pt x="105407" y="368768"/>
                  <a:pt x="101757" y="365119"/>
                  <a:pt x="96267" y="365119"/>
                </a:cubicBezTo>
                <a:cubicBezTo>
                  <a:pt x="87159" y="361469"/>
                  <a:pt x="76211" y="370577"/>
                  <a:pt x="74370" y="370577"/>
                </a:cubicBezTo>
                <a:cubicBezTo>
                  <a:pt x="74370" y="372386"/>
                  <a:pt x="72561" y="374226"/>
                  <a:pt x="74370" y="374226"/>
                </a:cubicBezTo>
                <a:cubicBezTo>
                  <a:pt x="76179" y="386984"/>
                  <a:pt x="81669" y="394283"/>
                  <a:pt x="90776" y="396124"/>
                </a:cubicBezTo>
                <a:lnTo>
                  <a:pt x="94426" y="396124"/>
                </a:lnTo>
                <a:cubicBezTo>
                  <a:pt x="98075" y="396124"/>
                  <a:pt x="101725" y="394315"/>
                  <a:pt x="105375" y="392474"/>
                </a:cubicBezTo>
                <a:cubicBezTo>
                  <a:pt x="109024" y="387016"/>
                  <a:pt x="109024" y="381525"/>
                  <a:pt x="107183" y="374226"/>
                </a:cubicBezTo>
                <a:close/>
                <a:moveTo>
                  <a:pt x="85318" y="339572"/>
                </a:moveTo>
                <a:cubicBezTo>
                  <a:pt x="87127" y="343222"/>
                  <a:pt x="88968" y="345030"/>
                  <a:pt x="92618" y="345030"/>
                </a:cubicBezTo>
                <a:cubicBezTo>
                  <a:pt x="96267" y="345030"/>
                  <a:pt x="99917" y="339572"/>
                  <a:pt x="101725" y="337731"/>
                </a:cubicBezTo>
                <a:lnTo>
                  <a:pt x="101725" y="335923"/>
                </a:lnTo>
                <a:cubicBezTo>
                  <a:pt x="101725" y="326815"/>
                  <a:pt x="98075" y="324974"/>
                  <a:pt x="96267" y="323165"/>
                </a:cubicBezTo>
                <a:cubicBezTo>
                  <a:pt x="92618" y="321357"/>
                  <a:pt x="88968" y="323165"/>
                  <a:pt x="87159" y="324974"/>
                </a:cubicBezTo>
                <a:cubicBezTo>
                  <a:pt x="83510" y="328624"/>
                  <a:pt x="81701" y="334082"/>
                  <a:pt x="85351" y="339572"/>
                </a:cubicBezTo>
                <a:close/>
                <a:moveTo>
                  <a:pt x="130921" y="377876"/>
                </a:moveTo>
                <a:cubicBezTo>
                  <a:pt x="92618" y="642418"/>
                  <a:pt x="149169" y="642418"/>
                  <a:pt x="149169" y="642418"/>
                </a:cubicBezTo>
                <a:cubicBezTo>
                  <a:pt x="205721" y="626011"/>
                  <a:pt x="289660" y="337731"/>
                  <a:pt x="307907" y="268390"/>
                </a:cubicBezTo>
                <a:cubicBezTo>
                  <a:pt x="307907" y="233736"/>
                  <a:pt x="309716" y="200890"/>
                  <a:pt x="311557" y="169853"/>
                </a:cubicBezTo>
                <a:cubicBezTo>
                  <a:pt x="309748" y="98703"/>
                  <a:pt x="291500" y="60400"/>
                  <a:pt x="273253" y="60400"/>
                </a:cubicBezTo>
                <a:cubicBezTo>
                  <a:pt x="253197" y="58591"/>
                  <a:pt x="171066" y="111493"/>
                  <a:pt x="130954" y="377844"/>
                </a:cubicBezTo>
                <a:close/>
                <a:moveTo>
                  <a:pt x="360809" y="376067"/>
                </a:moveTo>
                <a:cubicBezTo>
                  <a:pt x="364459" y="379717"/>
                  <a:pt x="366267" y="379717"/>
                  <a:pt x="369917" y="379717"/>
                </a:cubicBezTo>
                <a:lnTo>
                  <a:pt x="371726" y="379717"/>
                </a:lnTo>
                <a:cubicBezTo>
                  <a:pt x="377184" y="377908"/>
                  <a:pt x="380833" y="368768"/>
                  <a:pt x="380833" y="365119"/>
                </a:cubicBezTo>
                <a:lnTo>
                  <a:pt x="380833" y="363310"/>
                </a:lnTo>
                <a:cubicBezTo>
                  <a:pt x="379024" y="354203"/>
                  <a:pt x="375375" y="348712"/>
                  <a:pt x="369885" y="346903"/>
                </a:cubicBezTo>
                <a:cubicBezTo>
                  <a:pt x="366235" y="346903"/>
                  <a:pt x="362585" y="350553"/>
                  <a:pt x="358936" y="354203"/>
                </a:cubicBezTo>
                <a:cubicBezTo>
                  <a:pt x="355286" y="361502"/>
                  <a:pt x="355286" y="370609"/>
                  <a:pt x="360745" y="376100"/>
                </a:cubicBezTo>
                <a:close/>
                <a:moveTo>
                  <a:pt x="375407" y="324974"/>
                </a:moveTo>
                <a:cubicBezTo>
                  <a:pt x="375407" y="334082"/>
                  <a:pt x="377216" y="337731"/>
                  <a:pt x="380865" y="337731"/>
                </a:cubicBezTo>
                <a:lnTo>
                  <a:pt x="382674" y="339540"/>
                </a:lnTo>
                <a:cubicBezTo>
                  <a:pt x="386323" y="339540"/>
                  <a:pt x="388132" y="337731"/>
                  <a:pt x="389973" y="335890"/>
                </a:cubicBezTo>
                <a:cubicBezTo>
                  <a:pt x="391782" y="332241"/>
                  <a:pt x="393623" y="326783"/>
                  <a:pt x="391782" y="321292"/>
                </a:cubicBezTo>
                <a:cubicBezTo>
                  <a:pt x="389973" y="317643"/>
                  <a:pt x="386323" y="315834"/>
                  <a:pt x="384483" y="315834"/>
                </a:cubicBezTo>
                <a:cubicBezTo>
                  <a:pt x="379024" y="315834"/>
                  <a:pt x="375375" y="321292"/>
                  <a:pt x="375375" y="323133"/>
                </a:cubicBezTo>
                <a:lnTo>
                  <a:pt x="375375" y="324942"/>
                </a:lnTo>
                <a:close/>
                <a:moveTo>
                  <a:pt x="399113" y="385175"/>
                </a:moveTo>
                <a:cubicBezTo>
                  <a:pt x="399113" y="390633"/>
                  <a:pt x="400922" y="392474"/>
                  <a:pt x="402763" y="392474"/>
                </a:cubicBezTo>
                <a:lnTo>
                  <a:pt x="406412" y="392474"/>
                </a:lnTo>
                <a:cubicBezTo>
                  <a:pt x="410062" y="392474"/>
                  <a:pt x="413711" y="390665"/>
                  <a:pt x="413711" y="388825"/>
                </a:cubicBezTo>
                <a:cubicBezTo>
                  <a:pt x="415520" y="388825"/>
                  <a:pt x="415520" y="387016"/>
                  <a:pt x="415520" y="387016"/>
                </a:cubicBezTo>
                <a:cubicBezTo>
                  <a:pt x="417329" y="377908"/>
                  <a:pt x="415520" y="374259"/>
                  <a:pt x="413711" y="372418"/>
                </a:cubicBezTo>
                <a:cubicBezTo>
                  <a:pt x="411903" y="370577"/>
                  <a:pt x="408253" y="370609"/>
                  <a:pt x="404603" y="372418"/>
                </a:cubicBezTo>
                <a:cubicBezTo>
                  <a:pt x="400954" y="374226"/>
                  <a:pt x="397304" y="379717"/>
                  <a:pt x="399146" y="385175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2802" name="Graphic 2517">
            <a:extLst>
              <a:ext uri="{FF2B5EF4-FFF2-40B4-BE49-F238E27FC236}">
                <a16:creationId xmlns:a16="http://schemas.microsoft.com/office/drawing/2014/main" id="{6124A425-D49C-4278-1BBB-DCDAAACE9C88}"/>
              </a:ext>
            </a:extLst>
          </p:cNvPr>
          <p:cNvGrpSpPr/>
          <p:nvPr/>
        </p:nvGrpSpPr>
        <p:grpSpPr>
          <a:xfrm>
            <a:off x="5432900" y="1994243"/>
            <a:ext cx="4296114" cy="886857"/>
            <a:chOff x="980375" y="3696859"/>
            <a:chExt cx="5510441" cy="1137534"/>
          </a:xfrm>
          <a:solidFill>
            <a:srgbClr val="2FACD0"/>
          </a:solidFill>
        </p:grpSpPr>
        <p:sp>
          <p:nvSpPr>
            <p:cNvPr id="2803" name="Vrije vorm: vorm 2802">
              <a:extLst>
                <a:ext uri="{FF2B5EF4-FFF2-40B4-BE49-F238E27FC236}">
                  <a16:creationId xmlns:a16="http://schemas.microsoft.com/office/drawing/2014/main" id="{7C795A30-C4DA-C935-E193-258F660C675F}"/>
                </a:ext>
              </a:extLst>
            </p:cNvPr>
            <p:cNvSpPr/>
            <p:nvPr/>
          </p:nvSpPr>
          <p:spPr>
            <a:xfrm>
              <a:off x="980375" y="3696891"/>
              <a:ext cx="460402" cy="943683"/>
            </a:xfrm>
            <a:custGeom>
              <a:avLst/>
              <a:gdLst>
                <a:gd name="connsiteX0" fmla="*/ 319793 w 460402"/>
                <a:gd name="connsiteY0" fmla="*/ 298270 h 943683"/>
                <a:gd name="connsiteX1" fmla="*/ 323442 w 460402"/>
                <a:gd name="connsiteY1" fmla="*/ 157779 h 943683"/>
                <a:gd name="connsiteX2" fmla="*/ 378185 w 460402"/>
                <a:gd name="connsiteY2" fmla="*/ 882 h 943683"/>
                <a:gd name="connsiteX3" fmla="*/ 443876 w 460402"/>
                <a:gd name="connsiteY3" fmla="*/ 112176 h 943683"/>
                <a:gd name="connsiteX4" fmla="*/ 431119 w 460402"/>
                <a:gd name="connsiteY4" fmla="*/ 508101 h 943683"/>
                <a:gd name="connsiteX5" fmla="*/ 458475 w 460402"/>
                <a:gd name="connsiteY5" fmla="*/ 911325 h 943683"/>
                <a:gd name="connsiteX6" fmla="*/ 431119 w 460402"/>
                <a:gd name="connsiteY6" fmla="*/ 942330 h 943683"/>
                <a:gd name="connsiteX7" fmla="*/ 330774 w 460402"/>
                <a:gd name="connsiteY7" fmla="*/ 750746 h 943683"/>
                <a:gd name="connsiteX8" fmla="*/ 328965 w 460402"/>
                <a:gd name="connsiteY8" fmla="*/ 725200 h 943683"/>
                <a:gd name="connsiteX9" fmla="*/ 162928 w 460402"/>
                <a:gd name="connsiteY9" fmla="*/ 942298 h 943683"/>
                <a:gd name="connsiteX10" fmla="*/ 540 w 460402"/>
                <a:gd name="connsiteY10" fmla="*/ 588358 h 943683"/>
                <a:gd name="connsiteX11" fmla="*/ 219479 w 460402"/>
                <a:gd name="connsiteY11" fmla="*/ 243527 h 943683"/>
                <a:gd name="connsiteX12" fmla="*/ 319825 w 460402"/>
                <a:gd name="connsiteY12" fmla="*/ 298270 h 943683"/>
                <a:gd name="connsiteX13" fmla="*/ 46110 w 460402"/>
                <a:gd name="connsiteY13" fmla="*/ 584709 h 943683"/>
                <a:gd name="connsiteX14" fmla="*/ 38811 w 460402"/>
                <a:gd name="connsiteY14" fmla="*/ 579251 h 943683"/>
                <a:gd name="connsiteX15" fmla="*/ 29704 w 460402"/>
                <a:gd name="connsiteY15" fmla="*/ 584709 h 943683"/>
                <a:gd name="connsiteX16" fmla="*/ 29704 w 460402"/>
                <a:gd name="connsiteY16" fmla="*/ 586518 h 943683"/>
                <a:gd name="connsiteX17" fmla="*/ 35162 w 460402"/>
                <a:gd name="connsiteY17" fmla="*/ 601116 h 943683"/>
                <a:gd name="connsiteX18" fmla="*/ 38811 w 460402"/>
                <a:gd name="connsiteY18" fmla="*/ 601116 h 943683"/>
                <a:gd name="connsiteX19" fmla="*/ 44270 w 460402"/>
                <a:gd name="connsiteY19" fmla="*/ 597466 h 943683"/>
                <a:gd name="connsiteX20" fmla="*/ 46078 w 460402"/>
                <a:gd name="connsiteY20" fmla="*/ 584709 h 943683"/>
                <a:gd name="connsiteX21" fmla="*/ 78956 w 460402"/>
                <a:gd name="connsiteY21" fmla="*/ 559162 h 943683"/>
                <a:gd name="connsiteX22" fmla="*/ 73498 w 460402"/>
                <a:gd name="connsiteY22" fmla="*/ 537265 h 943683"/>
                <a:gd name="connsiteX23" fmla="*/ 62550 w 460402"/>
                <a:gd name="connsiteY23" fmla="*/ 535456 h 943683"/>
                <a:gd name="connsiteX24" fmla="*/ 55250 w 460402"/>
                <a:gd name="connsiteY24" fmla="*/ 551863 h 943683"/>
                <a:gd name="connsiteX25" fmla="*/ 55250 w 460402"/>
                <a:gd name="connsiteY25" fmla="*/ 553672 h 943683"/>
                <a:gd name="connsiteX26" fmla="*/ 68008 w 460402"/>
                <a:gd name="connsiteY26" fmla="*/ 568270 h 943683"/>
                <a:gd name="connsiteX27" fmla="*/ 69816 w 460402"/>
                <a:gd name="connsiteY27" fmla="*/ 568270 h 943683"/>
                <a:gd name="connsiteX28" fmla="*/ 78924 w 460402"/>
                <a:gd name="connsiteY28" fmla="*/ 559162 h 943683"/>
                <a:gd name="connsiteX29" fmla="*/ 97204 w 460402"/>
                <a:gd name="connsiteY29" fmla="*/ 595658 h 943683"/>
                <a:gd name="connsiteX30" fmla="*/ 88096 w 460402"/>
                <a:gd name="connsiteY30" fmla="*/ 586550 h 943683"/>
                <a:gd name="connsiteX31" fmla="*/ 75339 w 460402"/>
                <a:gd name="connsiteY31" fmla="*/ 593849 h 943683"/>
                <a:gd name="connsiteX32" fmla="*/ 73530 w 460402"/>
                <a:gd name="connsiteY32" fmla="*/ 595658 h 943683"/>
                <a:gd name="connsiteX33" fmla="*/ 84479 w 460402"/>
                <a:gd name="connsiteY33" fmla="*/ 617555 h 943683"/>
                <a:gd name="connsiteX34" fmla="*/ 88128 w 460402"/>
                <a:gd name="connsiteY34" fmla="*/ 619363 h 943683"/>
                <a:gd name="connsiteX35" fmla="*/ 95428 w 460402"/>
                <a:gd name="connsiteY35" fmla="*/ 615714 h 943683"/>
                <a:gd name="connsiteX36" fmla="*/ 97236 w 460402"/>
                <a:gd name="connsiteY36" fmla="*/ 595658 h 943683"/>
                <a:gd name="connsiteX37" fmla="*/ 317952 w 460402"/>
                <a:gd name="connsiteY37" fmla="*/ 453358 h 943683"/>
                <a:gd name="connsiteX38" fmla="*/ 221255 w 460402"/>
                <a:gd name="connsiteY38" fmla="*/ 287321 h 943683"/>
                <a:gd name="connsiteX39" fmla="*/ 119101 w 460402"/>
                <a:gd name="connsiteY39" fmla="*/ 599307 h 943683"/>
                <a:gd name="connsiteX40" fmla="*/ 175653 w 460402"/>
                <a:gd name="connsiteY40" fmla="*/ 893046 h 943683"/>
                <a:gd name="connsiteX41" fmla="*/ 319793 w 460402"/>
                <a:gd name="connsiteY41" fmla="*/ 575601 h 943683"/>
                <a:gd name="connsiteX42" fmla="*/ 317984 w 460402"/>
                <a:gd name="connsiteY42" fmla="*/ 508101 h 943683"/>
                <a:gd name="connsiteX43" fmla="*/ 317984 w 460402"/>
                <a:gd name="connsiteY43" fmla="*/ 453358 h 943683"/>
                <a:gd name="connsiteX44" fmla="*/ 345307 w 460402"/>
                <a:gd name="connsiteY44" fmla="*/ 575601 h 943683"/>
                <a:gd name="connsiteX45" fmla="*/ 359905 w 460402"/>
                <a:gd name="connsiteY45" fmla="*/ 597498 h 943683"/>
                <a:gd name="connsiteX46" fmla="*/ 363555 w 460402"/>
                <a:gd name="connsiteY46" fmla="*/ 599307 h 943683"/>
                <a:gd name="connsiteX47" fmla="*/ 365363 w 460402"/>
                <a:gd name="connsiteY47" fmla="*/ 599307 h 943683"/>
                <a:gd name="connsiteX48" fmla="*/ 374471 w 460402"/>
                <a:gd name="connsiteY48" fmla="*/ 595658 h 943683"/>
                <a:gd name="connsiteX49" fmla="*/ 378120 w 460402"/>
                <a:gd name="connsiteY49" fmla="*/ 579251 h 943683"/>
                <a:gd name="connsiteX50" fmla="*/ 369013 w 460402"/>
                <a:gd name="connsiteY50" fmla="*/ 566494 h 943683"/>
                <a:gd name="connsiteX51" fmla="*/ 347116 w 460402"/>
                <a:gd name="connsiteY51" fmla="*/ 571952 h 943683"/>
                <a:gd name="connsiteX52" fmla="*/ 345307 w 460402"/>
                <a:gd name="connsiteY52" fmla="*/ 575601 h 943683"/>
                <a:gd name="connsiteX53" fmla="*/ 361714 w 460402"/>
                <a:gd name="connsiteY53" fmla="*/ 537297 h 943683"/>
                <a:gd name="connsiteX54" fmla="*/ 365363 w 460402"/>
                <a:gd name="connsiteY54" fmla="*/ 537297 h 943683"/>
                <a:gd name="connsiteX55" fmla="*/ 370821 w 460402"/>
                <a:gd name="connsiteY55" fmla="*/ 533648 h 943683"/>
                <a:gd name="connsiteX56" fmla="*/ 374471 w 460402"/>
                <a:gd name="connsiteY56" fmla="*/ 520891 h 943683"/>
                <a:gd name="connsiteX57" fmla="*/ 367172 w 460402"/>
                <a:gd name="connsiteY57" fmla="*/ 515432 h 943683"/>
                <a:gd name="connsiteX58" fmla="*/ 358064 w 460402"/>
                <a:gd name="connsiteY58" fmla="*/ 520891 h 943683"/>
                <a:gd name="connsiteX59" fmla="*/ 356256 w 460402"/>
                <a:gd name="connsiteY59" fmla="*/ 522699 h 943683"/>
                <a:gd name="connsiteX60" fmla="*/ 361714 w 460402"/>
                <a:gd name="connsiteY60" fmla="*/ 537297 h 943683"/>
                <a:gd name="connsiteX61" fmla="*/ 398209 w 460402"/>
                <a:gd name="connsiteY61" fmla="*/ 559195 h 943683"/>
                <a:gd name="connsiteX62" fmla="*/ 401859 w 460402"/>
                <a:gd name="connsiteY62" fmla="*/ 559195 h 943683"/>
                <a:gd name="connsiteX63" fmla="*/ 407317 w 460402"/>
                <a:gd name="connsiteY63" fmla="*/ 557386 h 943683"/>
                <a:gd name="connsiteX64" fmla="*/ 410966 w 460402"/>
                <a:gd name="connsiteY64" fmla="*/ 544629 h 943683"/>
                <a:gd name="connsiteX65" fmla="*/ 403667 w 460402"/>
                <a:gd name="connsiteY65" fmla="*/ 537330 h 943683"/>
                <a:gd name="connsiteX66" fmla="*/ 394559 w 460402"/>
                <a:gd name="connsiteY66" fmla="*/ 542788 h 943683"/>
                <a:gd name="connsiteX67" fmla="*/ 394559 w 460402"/>
                <a:gd name="connsiteY67" fmla="*/ 546437 h 943683"/>
                <a:gd name="connsiteX68" fmla="*/ 398209 w 460402"/>
                <a:gd name="connsiteY68" fmla="*/ 559195 h 9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60402" h="943683">
                  <a:moveTo>
                    <a:pt x="319793" y="298270"/>
                  </a:moveTo>
                  <a:cubicBezTo>
                    <a:pt x="321601" y="241718"/>
                    <a:pt x="323442" y="192466"/>
                    <a:pt x="323442" y="157779"/>
                  </a:cubicBezTo>
                  <a:cubicBezTo>
                    <a:pt x="325251" y="2690"/>
                    <a:pt x="378185" y="882"/>
                    <a:pt x="378185" y="882"/>
                  </a:cubicBezTo>
                  <a:cubicBezTo>
                    <a:pt x="378185" y="882"/>
                    <a:pt x="451176" y="-17366"/>
                    <a:pt x="443876" y="112176"/>
                  </a:cubicBezTo>
                  <a:cubicBezTo>
                    <a:pt x="440227" y="177868"/>
                    <a:pt x="434769" y="349363"/>
                    <a:pt x="431119" y="508101"/>
                  </a:cubicBezTo>
                  <a:cubicBezTo>
                    <a:pt x="431119" y="508101"/>
                    <a:pt x="427470" y="787242"/>
                    <a:pt x="458475" y="911325"/>
                  </a:cubicBezTo>
                  <a:cubicBezTo>
                    <a:pt x="458475" y="911325"/>
                    <a:pt x="471232" y="951470"/>
                    <a:pt x="431119" y="942330"/>
                  </a:cubicBezTo>
                  <a:cubicBezTo>
                    <a:pt x="398274" y="935031"/>
                    <a:pt x="347180" y="876639"/>
                    <a:pt x="330774" y="750746"/>
                  </a:cubicBezTo>
                  <a:cubicBezTo>
                    <a:pt x="330774" y="743447"/>
                    <a:pt x="328965" y="734340"/>
                    <a:pt x="328965" y="725200"/>
                  </a:cubicBezTo>
                  <a:cubicBezTo>
                    <a:pt x="305259" y="812788"/>
                    <a:pt x="254166" y="942298"/>
                    <a:pt x="162928" y="942298"/>
                  </a:cubicBezTo>
                  <a:cubicBezTo>
                    <a:pt x="29736" y="942298"/>
                    <a:pt x="-4918" y="721550"/>
                    <a:pt x="540" y="588358"/>
                  </a:cubicBezTo>
                  <a:cubicBezTo>
                    <a:pt x="5998" y="467957"/>
                    <a:pt x="51633" y="243527"/>
                    <a:pt x="219479" y="243527"/>
                  </a:cubicBezTo>
                  <a:cubicBezTo>
                    <a:pt x="266923" y="243527"/>
                    <a:pt x="297928" y="267232"/>
                    <a:pt x="319825" y="298270"/>
                  </a:cubicBezTo>
                  <a:close/>
                  <a:moveTo>
                    <a:pt x="46110" y="584709"/>
                  </a:moveTo>
                  <a:cubicBezTo>
                    <a:pt x="44302" y="579251"/>
                    <a:pt x="40652" y="579251"/>
                    <a:pt x="38811" y="579251"/>
                  </a:cubicBezTo>
                  <a:cubicBezTo>
                    <a:pt x="35162" y="579251"/>
                    <a:pt x="31512" y="582900"/>
                    <a:pt x="29704" y="584709"/>
                  </a:cubicBezTo>
                  <a:lnTo>
                    <a:pt x="29704" y="586518"/>
                  </a:lnTo>
                  <a:cubicBezTo>
                    <a:pt x="29704" y="595625"/>
                    <a:pt x="33353" y="599275"/>
                    <a:pt x="35162" y="601116"/>
                  </a:cubicBezTo>
                  <a:lnTo>
                    <a:pt x="38811" y="601116"/>
                  </a:lnTo>
                  <a:cubicBezTo>
                    <a:pt x="40620" y="601116"/>
                    <a:pt x="42461" y="599307"/>
                    <a:pt x="44270" y="597466"/>
                  </a:cubicBezTo>
                  <a:cubicBezTo>
                    <a:pt x="47919" y="593817"/>
                    <a:pt x="49728" y="590167"/>
                    <a:pt x="46078" y="584709"/>
                  </a:cubicBezTo>
                  <a:close/>
                  <a:moveTo>
                    <a:pt x="78956" y="559162"/>
                  </a:moveTo>
                  <a:cubicBezTo>
                    <a:pt x="80765" y="551863"/>
                    <a:pt x="78956" y="542756"/>
                    <a:pt x="73498" y="537265"/>
                  </a:cubicBezTo>
                  <a:cubicBezTo>
                    <a:pt x="68040" y="533616"/>
                    <a:pt x="64390" y="535456"/>
                    <a:pt x="62550" y="535456"/>
                  </a:cubicBezTo>
                  <a:cubicBezTo>
                    <a:pt x="57091" y="539106"/>
                    <a:pt x="55250" y="548214"/>
                    <a:pt x="55250" y="551863"/>
                  </a:cubicBezTo>
                  <a:lnTo>
                    <a:pt x="55250" y="553672"/>
                  </a:lnTo>
                  <a:cubicBezTo>
                    <a:pt x="58900" y="562780"/>
                    <a:pt x="64358" y="566429"/>
                    <a:pt x="68008" y="568270"/>
                  </a:cubicBezTo>
                  <a:lnTo>
                    <a:pt x="69816" y="568270"/>
                  </a:lnTo>
                  <a:cubicBezTo>
                    <a:pt x="73466" y="566461"/>
                    <a:pt x="77115" y="564620"/>
                    <a:pt x="78924" y="559162"/>
                  </a:cubicBezTo>
                  <a:close/>
                  <a:moveTo>
                    <a:pt x="97204" y="595658"/>
                  </a:moveTo>
                  <a:cubicBezTo>
                    <a:pt x="95395" y="590199"/>
                    <a:pt x="93554" y="586550"/>
                    <a:pt x="88096" y="586550"/>
                  </a:cubicBezTo>
                  <a:cubicBezTo>
                    <a:pt x="80797" y="584741"/>
                    <a:pt x="75339" y="592008"/>
                    <a:pt x="75339" y="593849"/>
                  </a:cubicBezTo>
                  <a:cubicBezTo>
                    <a:pt x="73530" y="593849"/>
                    <a:pt x="73530" y="595658"/>
                    <a:pt x="73530" y="595658"/>
                  </a:cubicBezTo>
                  <a:cubicBezTo>
                    <a:pt x="75339" y="608415"/>
                    <a:pt x="78989" y="615714"/>
                    <a:pt x="84479" y="617555"/>
                  </a:cubicBezTo>
                  <a:cubicBezTo>
                    <a:pt x="86288" y="617555"/>
                    <a:pt x="86288" y="619363"/>
                    <a:pt x="88128" y="619363"/>
                  </a:cubicBezTo>
                  <a:cubicBezTo>
                    <a:pt x="89969" y="619363"/>
                    <a:pt x="93587" y="617555"/>
                    <a:pt x="95428" y="615714"/>
                  </a:cubicBezTo>
                  <a:cubicBezTo>
                    <a:pt x="99077" y="612064"/>
                    <a:pt x="100886" y="604765"/>
                    <a:pt x="97236" y="595658"/>
                  </a:cubicBezTo>
                  <a:close/>
                  <a:moveTo>
                    <a:pt x="317952" y="453358"/>
                  </a:moveTo>
                  <a:cubicBezTo>
                    <a:pt x="312494" y="404106"/>
                    <a:pt x="286947" y="283672"/>
                    <a:pt x="221255" y="287321"/>
                  </a:cubicBezTo>
                  <a:cubicBezTo>
                    <a:pt x="135508" y="292779"/>
                    <a:pt x="119101" y="599307"/>
                    <a:pt x="119101" y="599307"/>
                  </a:cubicBezTo>
                  <a:cubicBezTo>
                    <a:pt x="119101" y="599307"/>
                    <a:pt x="93554" y="900344"/>
                    <a:pt x="175653" y="893046"/>
                  </a:cubicBezTo>
                  <a:cubicBezTo>
                    <a:pt x="248643" y="887587"/>
                    <a:pt x="307003" y="628503"/>
                    <a:pt x="319793" y="575601"/>
                  </a:cubicBezTo>
                  <a:cubicBezTo>
                    <a:pt x="317984" y="535456"/>
                    <a:pt x="317984" y="508101"/>
                    <a:pt x="317984" y="508101"/>
                  </a:cubicBezTo>
                  <a:lnTo>
                    <a:pt x="317984" y="453358"/>
                  </a:lnTo>
                  <a:close/>
                  <a:moveTo>
                    <a:pt x="345307" y="575601"/>
                  </a:moveTo>
                  <a:cubicBezTo>
                    <a:pt x="347116" y="588358"/>
                    <a:pt x="352606" y="595658"/>
                    <a:pt x="359905" y="597498"/>
                  </a:cubicBezTo>
                  <a:cubicBezTo>
                    <a:pt x="361110" y="598703"/>
                    <a:pt x="362327" y="599307"/>
                    <a:pt x="363555" y="599307"/>
                  </a:cubicBezTo>
                  <a:lnTo>
                    <a:pt x="365363" y="599307"/>
                  </a:lnTo>
                  <a:cubicBezTo>
                    <a:pt x="369013" y="599307"/>
                    <a:pt x="372662" y="597498"/>
                    <a:pt x="374471" y="595658"/>
                  </a:cubicBezTo>
                  <a:cubicBezTo>
                    <a:pt x="378120" y="592008"/>
                    <a:pt x="379929" y="584709"/>
                    <a:pt x="378120" y="579251"/>
                  </a:cubicBezTo>
                  <a:cubicBezTo>
                    <a:pt x="376312" y="573793"/>
                    <a:pt x="372662" y="568302"/>
                    <a:pt x="369013" y="566494"/>
                  </a:cubicBezTo>
                  <a:cubicBezTo>
                    <a:pt x="359905" y="564685"/>
                    <a:pt x="348957" y="571952"/>
                    <a:pt x="347116" y="571952"/>
                  </a:cubicBezTo>
                  <a:cubicBezTo>
                    <a:pt x="345275" y="571952"/>
                    <a:pt x="345307" y="573760"/>
                    <a:pt x="345307" y="575601"/>
                  </a:cubicBezTo>
                  <a:close/>
                  <a:moveTo>
                    <a:pt x="361714" y="537297"/>
                  </a:moveTo>
                  <a:lnTo>
                    <a:pt x="365363" y="537297"/>
                  </a:lnTo>
                  <a:cubicBezTo>
                    <a:pt x="367172" y="537297"/>
                    <a:pt x="369013" y="535489"/>
                    <a:pt x="370821" y="533648"/>
                  </a:cubicBezTo>
                  <a:cubicBezTo>
                    <a:pt x="374471" y="531839"/>
                    <a:pt x="376280" y="526349"/>
                    <a:pt x="374471" y="520891"/>
                  </a:cubicBezTo>
                  <a:cubicBezTo>
                    <a:pt x="372662" y="517241"/>
                    <a:pt x="369013" y="515432"/>
                    <a:pt x="367172" y="515432"/>
                  </a:cubicBezTo>
                  <a:cubicBezTo>
                    <a:pt x="361714" y="515432"/>
                    <a:pt x="358064" y="519082"/>
                    <a:pt x="358064" y="520891"/>
                  </a:cubicBezTo>
                  <a:cubicBezTo>
                    <a:pt x="356256" y="520891"/>
                    <a:pt x="356256" y="522699"/>
                    <a:pt x="356256" y="522699"/>
                  </a:cubicBezTo>
                  <a:cubicBezTo>
                    <a:pt x="356256" y="531807"/>
                    <a:pt x="358064" y="535456"/>
                    <a:pt x="361714" y="537297"/>
                  </a:cubicBezTo>
                  <a:close/>
                  <a:moveTo>
                    <a:pt x="398209" y="559195"/>
                  </a:moveTo>
                  <a:lnTo>
                    <a:pt x="401859" y="559195"/>
                  </a:lnTo>
                  <a:cubicBezTo>
                    <a:pt x="403667" y="559195"/>
                    <a:pt x="405508" y="559195"/>
                    <a:pt x="407317" y="557386"/>
                  </a:cubicBezTo>
                  <a:cubicBezTo>
                    <a:pt x="410966" y="553737"/>
                    <a:pt x="412775" y="550087"/>
                    <a:pt x="410966" y="544629"/>
                  </a:cubicBezTo>
                  <a:cubicBezTo>
                    <a:pt x="409158" y="539171"/>
                    <a:pt x="405508" y="537330"/>
                    <a:pt x="403667" y="537330"/>
                  </a:cubicBezTo>
                  <a:cubicBezTo>
                    <a:pt x="400018" y="537330"/>
                    <a:pt x="396368" y="542788"/>
                    <a:pt x="394559" y="542788"/>
                  </a:cubicBezTo>
                  <a:lnTo>
                    <a:pt x="394559" y="546437"/>
                  </a:lnTo>
                  <a:cubicBezTo>
                    <a:pt x="392751" y="555545"/>
                    <a:pt x="396368" y="557386"/>
                    <a:pt x="398209" y="55919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04" name="Vrije vorm: vorm 2803">
              <a:extLst>
                <a:ext uri="{FF2B5EF4-FFF2-40B4-BE49-F238E27FC236}">
                  <a16:creationId xmlns:a16="http://schemas.microsoft.com/office/drawing/2014/main" id="{9F313CE8-56B9-5153-3817-F70D1CB13E8B}"/>
                </a:ext>
              </a:extLst>
            </p:cNvPr>
            <p:cNvSpPr/>
            <p:nvPr/>
          </p:nvSpPr>
          <p:spPr>
            <a:xfrm>
              <a:off x="1495213" y="3939988"/>
              <a:ext cx="360946" cy="699290"/>
            </a:xfrm>
            <a:custGeom>
              <a:avLst/>
              <a:gdLst>
                <a:gd name="connsiteX0" fmla="*/ 122399 w 360946"/>
                <a:gd name="connsiteY0" fmla="*/ 387215 h 699290"/>
                <a:gd name="connsiteX1" fmla="*/ 195389 w 360946"/>
                <a:gd name="connsiteY1" fmla="*/ 642649 h 699290"/>
                <a:gd name="connsiteX2" fmla="*/ 313983 w 360946"/>
                <a:gd name="connsiteY2" fmla="*/ 520406 h 699290"/>
                <a:gd name="connsiteX3" fmla="*/ 344988 w 360946"/>
                <a:gd name="connsiteY3" fmla="*/ 485752 h 699290"/>
                <a:gd name="connsiteX4" fmla="*/ 357745 w 360946"/>
                <a:gd name="connsiteY4" fmla="*/ 542304 h 699290"/>
                <a:gd name="connsiteX5" fmla="*/ 173460 w 360946"/>
                <a:gd name="connsiteY5" fmla="*/ 699201 h 699290"/>
                <a:gd name="connsiteX6" fmla="*/ 123 w 360946"/>
                <a:gd name="connsiteY6" fmla="*/ 383565 h 699290"/>
                <a:gd name="connsiteX7" fmla="*/ 180759 w 360946"/>
                <a:gd name="connsiteY7" fmla="*/ 430 h 699290"/>
                <a:gd name="connsiteX8" fmla="*/ 273806 w 360946"/>
                <a:gd name="connsiteY8" fmla="*/ 56981 h 699290"/>
                <a:gd name="connsiteX9" fmla="*/ 122366 w 360946"/>
                <a:gd name="connsiteY9" fmla="*/ 387215 h 699290"/>
                <a:gd name="connsiteX10" fmla="*/ 36651 w 360946"/>
                <a:gd name="connsiteY10" fmla="*/ 327014 h 699290"/>
                <a:gd name="connsiteX11" fmla="*/ 38460 w 360946"/>
                <a:gd name="connsiteY11" fmla="*/ 327014 h 699290"/>
                <a:gd name="connsiteX12" fmla="*/ 45759 w 360946"/>
                <a:gd name="connsiteY12" fmla="*/ 325205 h 699290"/>
                <a:gd name="connsiteX13" fmla="*/ 49408 w 360946"/>
                <a:gd name="connsiteY13" fmla="*/ 312448 h 699290"/>
                <a:gd name="connsiteX14" fmla="*/ 42109 w 360946"/>
                <a:gd name="connsiteY14" fmla="*/ 305149 h 699290"/>
                <a:gd name="connsiteX15" fmla="*/ 33001 w 360946"/>
                <a:gd name="connsiteY15" fmla="*/ 310607 h 699290"/>
                <a:gd name="connsiteX16" fmla="*/ 31193 w 360946"/>
                <a:gd name="connsiteY16" fmla="*/ 312416 h 699290"/>
                <a:gd name="connsiteX17" fmla="*/ 36651 w 360946"/>
                <a:gd name="connsiteY17" fmla="*/ 327014 h 699290"/>
                <a:gd name="connsiteX18" fmla="*/ 71305 w 360946"/>
                <a:gd name="connsiteY18" fmla="*/ 367159 h 699290"/>
                <a:gd name="connsiteX19" fmla="*/ 60357 w 360946"/>
                <a:gd name="connsiteY19" fmla="*/ 356210 h 699290"/>
                <a:gd name="connsiteX20" fmla="*/ 40301 w 360946"/>
                <a:gd name="connsiteY20" fmla="*/ 359860 h 699290"/>
                <a:gd name="connsiteX21" fmla="*/ 38492 w 360946"/>
                <a:gd name="connsiteY21" fmla="*/ 363509 h 699290"/>
                <a:gd name="connsiteX22" fmla="*/ 53090 w 360946"/>
                <a:gd name="connsiteY22" fmla="*/ 387215 h 699290"/>
                <a:gd name="connsiteX23" fmla="*/ 56740 w 360946"/>
                <a:gd name="connsiteY23" fmla="*/ 387215 h 699290"/>
                <a:gd name="connsiteX24" fmla="*/ 67688 w 360946"/>
                <a:gd name="connsiteY24" fmla="*/ 383565 h 699290"/>
                <a:gd name="connsiteX25" fmla="*/ 71338 w 360946"/>
                <a:gd name="connsiteY25" fmla="*/ 367159 h 699290"/>
                <a:gd name="connsiteX26" fmla="*/ 89553 w 360946"/>
                <a:gd name="connsiteY26" fmla="*/ 321556 h 699290"/>
                <a:gd name="connsiteX27" fmla="*/ 80445 w 360946"/>
                <a:gd name="connsiteY27" fmla="*/ 316098 h 699290"/>
                <a:gd name="connsiteX28" fmla="*/ 65847 w 360946"/>
                <a:gd name="connsiteY28" fmla="*/ 327046 h 699290"/>
                <a:gd name="connsiteX29" fmla="*/ 65847 w 360946"/>
                <a:gd name="connsiteY29" fmla="*/ 328855 h 699290"/>
                <a:gd name="connsiteX30" fmla="*/ 73146 w 360946"/>
                <a:gd name="connsiteY30" fmla="*/ 347102 h 699290"/>
                <a:gd name="connsiteX31" fmla="*/ 76796 w 360946"/>
                <a:gd name="connsiteY31" fmla="*/ 348911 h 699290"/>
                <a:gd name="connsiteX32" fmla="*/ 85903 w 360946"/>
                <a:gd name="connsiteY32" fmla="*/ 343453 h 699290"/>
                <a:gd name="connsiteX33" fmla="*/ 89553 w 360946"/>
                <a:gd name="connsiteY33" fmla="*/ 321556 h 699290"/>
                <a:gd name="connsiteX34" fmla="*/ 124207 w 360946"/>
                <a:gd name="connsiteY34" fmla="*/ 336154 h 699290"/>
                <a:gd name="connsiteX35" fmla="*/ 228203 w 360946"/>
                <a:gd name="connsiteY35" fmla="*/ 162817 h 699290"/>
                <a:gd name="connsiteX36" fmla="*/ 195357 w 360946"/>
                <a:gd name="connsiteY36" fmla="*/ 46065 h 699290"/>
                <a:gd name="connsiteX37" fmla="*/ 124207 w 360946"/>
                <a:gd name="connsiteY37" fmla="*/ 336154 h 69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0946" h="699290">
                  <a:moveTo>
                    <a:pt x="122399" y="387215"/>
                  </a:moveTo>
                  <a:cubicBezTo>
                    <a:pt x="122399" y="436467"/>
                    <a:pt x="122399" y="640808"/>
                    <a:pt x="195389" y="642649"/>
                  </a:cubicBezTo>
                  <a:cubicBezTo>
                    <a:pt x="195389" y="642649"/>
                    <a:pt x="284787" y="651757"/>
                    <a:pt x="313983" y="520406"/>
                  </a:cubicBezTo>
                  <a:cubicBezTo>
                    <a:pt x="313983" y="520406"/>
                    <a:pt x="321282" y="480261"/>
                    <a:pt x="344988" y="485752"/>
                  </a:cubicBezTo>
                  <a:cubicBezTo>
                    <a:pt x="370534" y="489402"/>
                    <a:pt x="357745" y="542304"/>
                    <a:pt x="357745" y="542304"/>
                  </a:cubicBezTo>
                  <a:cubicBezTo>
                    <a:pt x="312142" y="708341"/>
                    <a:pt x="173460" y="699201"/>
                    <a:pt x="173460" y="699201"/>
                  </a:cubicBezTo>
                  <a:cubicBezTo>
                    <a:pt x="-10825" y="695551"/>
                    <a:pt x="123" y="383565"/>
                    <a:pt x="123" y="383565"/>
                  </a:cubicBezTo>
                  <a:cubicBezTo>
                    <a:pt x="123" y="383565"/>
                    <a:pt x="-7176" y="13187"/>
                    <a:pt x="180759" y="430"/>
                  </a:cubicBezTo>
                  <a:cubicBezTo>
                    <a:pt x="180759" y="430"/>
                    <a:pt x="255558" y="-8678"/>
                    <a:pt x="273806" y="56981"/>
                  </a:cubicBezTo>
                  <a:cubicBezTo>
                    <a:pt x="295703" y="135430"/>
                    <a:pt x="262857" y="336121"/>
                    <a:pt x="122366" y="387215"/>
                  </a:cubicBezTo>
                  <a:close/>
                  <a:moveTo>
                    <a:pt x="36651" y="327014"/>
                  </a:moveTo>
                  <a:lnTo>
                    <a:pt x="38460" y="327014"/>
                  </a:lnTo>
                  <a:cubicBezTo>
                    <a:pt x="42109" y="327014"/>
                    <a:pt x="43918" y="327014"/>
                    <a:pt x="45759" y="325205"/>
                  </a:cubicBezTo>
                  <a:cubicBezTo>
                    <a:pt x="49408" y="321556"/>
                    <a:pt x="51217" y="316098"/>
                    <a:pt x="49408" y="312448"/>
                  </a:cubicBezTo>
                  <a:cubicBezTo>
                    <a:pt x="45759" y="306990"/>
                    <a:pt x="43950" y="305149"/>
                    <a:pt x="42109" y="305149"/>
                  </a:cubicBezTo>
                  <a:cubicBezTo>
                    <a:pt x="36651" y="305149"/>
                    <a:pt x="33001" y="310607"/>
                    <a:pt x="33001" y="310607"/>
                  </a:cubicBezTo>
                  <a:lnTo>
                    <a:pt x="31193" y="312416"/>
                  </a:lnTo>
                  <a:cubicBezTo>
                    <a:pt x="31193" y="321523"/>
                    <a:pt x="33001" y="325173"/>
                    <a:pt x="36651" y="327014"/>
                  </a:cubicBezTo>
                  <a:close/>
                  <a:moveTo>
                    <a:pt x="71305" y="367159"/>
                  </a:moveTo>
                  <a:cubicBezTo>
                    <a:pt x="69497" y="361700"/>
                    <a:pt x="65847" y="358051"/>
                    <a:pt x="60357" y="356210"/>
                  </a:cubicBezTo>
                  <a:cubicBezTo>
                    <a:pt x="51249" y="352560"/>
                    <a:pt x="40301" y="359860"/>
                    <a:pt x="40301" y="359860"/>
                  </a:cubicBezTo>
                  <a:cubicBezTo>
                    <a:pt x="39096" y="361064"/>
                    <a:pt x="38492" y="362282"/>
                    <a:pt x="38492" y="363509"/>
                  </a:cubicBezTo>
                  <a:cubicBezTo>
                    <a:pt x="40301" y="376266"/>
                    <a:pt x="45791" y="383565"/>
                    <a:pt x="53090" y="387215"/>
                  </a:cubicBezTo>
                  <a:lnTo>
                    <a:pt x="56740" y="387215"/>
                  </a:lnTo>
                  <a:cubicBezTo>
                    <a:pt x="60389" y="387215"/>
                    <a:pt x="64039" y="385406"/>
                    <a:pt x="67688" y="383565"/>
                  </a:cubicBezTo>
                  <a:cubicBezTo>
                    <a:pt x="71338" y="379916"/>
                    <a:pt x="73146" y="372617"/>
                    <a:pt x="71338" y="367159"/>
                  </a:cubicBezTo>
                  <a:close/>
                  <a:moveTo>
                    <a:pt x="89553" y="321556"/>
                  </a:moveTo>
                  <a:cubicBezTo>
                    <a:pt x="85903" y="317906"/>
                    <a:pt x="84095" y="316098"/>
                    <a:pt x="80445" y="316098"/>
                  </a:cubicBezTo>
                  <a:cubicBezTo>
                    <a:pt x="73146" y="316098"/>
                    <a:pt x="67688" y="325205"/>
                    <a:pt x="65847" y="327046"/>
                  </a:cubicBezTo>
                  <a:lnTo>
                    <a:pt x="65847" y="328855"/>
                  </a:lnTo>
                  <a:cubicBezTo>
                    <a:pt x="65847" y="339803"/>
                    <a:pt x="69497" y="345261"/>
                    <a:pt x="73146" y="347102"/>
                  </a:cubicBezTo>
                  <a:cubicBezTo>
                    <a:pt x="74351" y="348307"/>
                    <a:pt x="75569" y="348911"/>
                    <a:pt x="76796" y="348911"/>
                  </a:cubicBezTo>
                  <a:cubicBezTo>
                    <a:pt x="80445" y="348911"/>
                    <a:pt x="82254" y="347102"/>
                    <a:pt x="85903" y="343453"/>
                  </a:cubicBezTo>
                  <a:cubicBezTo>
                    <a:pt x="89553" y="337995"/>
                    <a:pt x="93203" y="328855"/>
                    <a:pt x="89553" y="321556"/>
                  </a:cubicBezTo>
                  <a:close/>
                  <a:moveTo>
                    <a:pt x="124207" y="336154"/>
                  </a:moveTo>
                  <a:cubicBezTo>
                    <a:pt x="164352" y="316098"/>
                    <a:pt x="209955" y="259514"/>
                    <a:pt x="228203" y="162817"/>
                  </a:cubicBezTo>
                  <a:cubicBezTo>
                    <a:pt x="251909" y="40574"/>
                    <a:pt x="195357" y="46065"/>
                    <a:pt x="195357" y="46065"/>
                  </a:cubicBezTo>
                  <a:cubicBezTo>
                    <a:pt x="147913" y="53364"/>
                    <a:pt x="129665" y="250406"/>
                    <a:pt x="124207" y="33615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05" name="Vrije vorm: vorm 2804">
              <a:extLst>
                <a:ext uri="{FF2B5EF4-FFF2-40B4-BE49-F238E27FC236}">
                  <a16:creationId xmlns:a16="http://schemas.microsoft.com/office/drawing/2014/main" id="{F02A1D11-56E2-E149-A4C9-B0B144D74161}"/>
                </a:ext>
              </a:extLst>
            </p:cNvPr>
            <p:cNvSpPr/>
            <p:nvPr/>
          </p:nvSpPr>
          <p:spPr>
            <a:xfrm>
              <a:off x="2267130" y="3939741"/>
              <a:ext cx="622835" cy="699774"/>
            </a:xfrm>
            <a:custGeom>
              <a:avLst/>
              <a:gdLst>
                <a:gd name="connsiteX0" fmla="*/ 71117 w 622835"/>
                <a:gd name="connsiteY0" fmla="*/ 676 h 699774"/>
                <a:gd name="connsiteX1" fmla="*/ 122211 w 622835"/>
                <a:gd name="connsiteY1" fmla="*/ 144816 h 699774"/>
                <a:gd name="connsiteX2" fmla="*/ 114912 w 622835"/>
                <a:gd name="connsiteY2" fmla="*/ 292606 h 699774"/>
                <a:gd name="connsiteX3" fmla="*/ 114912 w 622835"/>
                <a:gd name="connsiteY3" fmla="*/ 303555 h 699774"/>
                <a:gd name="connsiteX4" fmla="*/ 246262 w 622835"/>
                <a:gd name="connsiteY4" fmla="*/ 35363 h 699774"/>
                <a:gd name="connsiteX5" fmla="*/ 363015 w 622835"/>
                <a:gd name="connsiteY5" fmla="*/ 225106 h 699774"/>
                <a:gd name="connsiteX6" fmla="*/ 499856 w 622835"/>
                <a:gd name="connsiteY6" fmla="*/ 709 h 699774"/>
                <a:gd name="connsiteX7" fmla="*/ 622099 w 622835"/>
                <a:gd name="connsiteY7" fmla="*/ 257952 h 699774"/>
                <a:gd name="connsiteX8" fmla="*/ 614800 w 622835"/>
                <a:gd name="connsiteY8" fmla="*/ 611891 h 699774"/>
                <a:gd name="connsiteX9" fmla="*/ 571006 w 622835"/>
                <a:gd name="connsiteY9" fmla="*/ 699480 h 699774"/>
                <a:gd name="connsiteX10" fmla="*/ 499856 w 622835"/>
                <a:gd name="connsiteY10" fmla="*/ 553531 h 699774"/>
                <a:gd name="connsiteX11" fmla="*/ 490748 w 622835"/>
                <a:gd name="connsiteY11" fmla="*/ 77349 h 699774"/>
                <a:gd name="connsiteX12" fmla="*/ 348449 w 622835"/>
                <a:gd name="connsiteY12" fmla="*/ 420339 h 699774"/>
                <a:gd name="connsiteX13" fmla="*/ 299197 w 622835"/>
                <a:gd name="connsiteY13" fmla="*/ 504279 h 699774"/>
                <a:gd name="connsiteX14" fmla="*/ 246295 w 622835"/>
                <a:gd name="connsiteY14" fmla="*/ 365629 h 699774"/>
                <a:gd name="connsiteX15" fmla="*/ 238996 w 622835"/>
                <a:gd name="connsiteY15" fmla="*/ 101087 h 699774"/>
                <a:gd name="connsiteX16" fmla="*/ 114944 w 622835"/>
                <a:gd name="connsiteY16" fmla="*/ 562671 h 699774"/>
                <a:gd name="connsiteX17" fmla="*/ 114944 w 622835"/>
                <a:gd name="connsiteY17" fmla="*/ 604624 h 699774"/>
                <a:gd name="connsiteX18" fmla="*/ 71150 w 622835"/>
                <a:gd name="connsiteY18" fmla="*/ 699512 h 699774"/>
                <a:gd name="connsiteX19" fmla="*/ 20056 w 622835"/>
                <a:gd name="connsiteY19" fmla="*/ 615573 h 699774"/>
                <a:gd name="connsiteX20" fmla="*/ 0 w 622835"/>
                <a:gd name="connsiteY20" fmla="*/ 281690 h 699774"/>
                <a:gd name="connsiteX21" fmla="*/ 5458 w 622835"/>
                <a:gd name="connsiteY21" fmla="*/ 117494 h 699774"/>
                <a:gd name="connsiteX22" fmla="*/ 71150 w 622835"/>
                <a:gd name="connsiteY22" fmla="*/ 741 h 699774"/>
                <a:gd name="connsiteX23" fmla="*/ 54711 w 622835"/>
                <a:gd name="connsiteY23" fmla="*/ 301714 h 699774"/>
                <a:gd name="connsiteX24" fmla="*/ 71117 w 622835"/>
                <a:gd name="connsiteY24" fmla="*/ 323611 h 699774"/>
                <a:gd name="connsiteX25" fmla="*/ 74767 w 622835"/>
                <a:gd name="connsiteY25" fmla="*/ 323611 h 699774"/>
                <a:gd name="connsiteX26" fmla="*/ 83875 w 622835"/>
                <a:gd name="connsiteY26" fmla="*/ 318153 h 699774"/>
                <a:gd name="connsiteX27" fmla="*/ 87524 w 622835"/>
                <a:gd name="connsiteY27" fmla="*/ 301746 h 699774"/>
                <a:gd name="connsiteX28" fmla="*/ 76576 w 622835"/>
                <a:gd name="connsiteY28" fmla="*/ 290797 h 699774"/>
                <a:gd name="connsiteX29" fmla="*/ 54678 w 622835"/>
                <a:gd name="connsiteY29" fmla="*/ 298097 h 699774"/>
                <a:gd name="connsiteX30" fmla="*/ 54678 w 622835"/>
                <a:gd name="connsiteY30" fmla="*/ 301746 h 699774"/>
                <a:gd name="connsiteX31" fmla="*/ 87556 w 622835"/>
                <a:gd name="connsiteY31" fmla="*/ 352807 h 699774"/>
                <a:gd name="connsiteX32" fmla="*/ 76608 w 622835"/>
                <a:gd name="connsiteY32" fmla="*/ 352807 h 699774"/>
                <a:gd name="connsiteX33" fmla="*/ 71150 w 622835"/>
                <a:gd name="connsiteY33" fmla="*/ 369214 h 699774"/>
                <a:gd name="connsiteX34" fmla="*/ 71150 w 622835"/>
                <a:gd name="connsiteY34" fmla="*/ 371023 h 699774"/>
                <a:gd name="connsiteX35" fmla="*/ 85748 w 622835"/>
                <a:gd name="connsiteY35" fmla="*/ 383780 h 699774"/>
                <a:gd name="connsiteX36" fmla="*/ 87556 w 622835"/>
                <a:gd name="connsiteY36" fmla="*/ 383780 h 699774"/>
                <a:gd name="connsiteX37" fmla="*/ 94856 w 622835"/>
                <a:gd name="connsiteY37" fmla="*/ 374672 h 699774"/>
                <a:gd name="connsiteX38" fmla="*/ 87556 w 622835"/>
                <a:gd name="connsiteY38" fmla="*/ 352775 h 699774"/>
                <a:gd name="connsiteX39" fmla="*/ 284599 w 622835"/>
                <a:gd name="connsiteY39" fmla="*/ 336400 h 699774"/>
                <a:gd name="connsiteX40" fmla="*/ 290057 w 622835"/>
                <a:gd name="connsiteY40" fmla="*/ 349158 h 699774"/>
                <a:gd name="connsiteX41" fmla="*/ 293706 w 622835"/>
                <a:gd name="connsiteY41" fmla="*/ 350966 h 699774"/>
                <a:gd name="connsiteX42" fmla="*/ 299164 w 622835"/>
                <a:gd name="connsiteY42" fmla="*/ 347317 h 699774"/>
                <a:gd name="connsiteX43" fmla="*/ 300973 w 622835"/>
                <a:gd name="connsiteY43" fmla="*/ 332719 h 699774"/>
                <a:gd name="connsiteX44" fmla="*/ 293674 w 622835"/>
                <a:gd name="connsiteY44" fmla="*/ 327260 h 699774"/>
                <a:gd name="connsiteX45" fmla="*/ 284566 w 622835"/>
                <a:gd name="connsiteY45" fmla="*/ 334559 h 699774"/>
                <a:gd name="connsiteX46" fmla="*/ 284566 w 622835"/>
                <a:gd name="connsiteY46" fmla="*/ 336368 h 699774"/>
                <a:gd name="connsiteX47" fmla="*/ 317444 w 622835"/>
                <a:gd name="connsiteY47" fmla="*/ 360106 h 699774"/>
                <a:gd name="connsiteX48" fmla="*/ 328393 w 622835"/>
                <a:gd name="connsiteY48" fmla="*/ 363756 h 699774"/>
                <a:gd name="connsiteX49" fmla="*/ 337500 w 622835"/>
                <a:gd name="connsiteY49" fmla="*/ 361947 h 699774"/>
                <a:gd name="connsiteX50" fmla="*/ 346608 w 622835"/>
                <a:gd name="connsiteY50" fmla="*/ 352839 h 699774"/>
                <a:gd name="connsiteX51" fmla="*/ 339309 w 622835"/>
                <a:gd name="connsiteY51" fmla="*/ 338241 h 699774"/>
                <a:gd name="connsiteX52" fmla="*/ 335660 w 622835"/>
                <a:gd name="connsiteY52" fmla="*/ 338241 h 699774"/>
                <a:gd name="connsiteX53" fmla="*/ 315603 w 622835"/>
                <a:gd name="connsiteY53" fmla="*/ 350999 h 699774"/>
                <a:gd name="connsiteX54" fmla="*/ 317412 w 622835"/>
                <a:gd name="connsiteY54" fmla="*/ 360106 h 699774"/>
                <a:gd name="connsiteX55" fmla="*/ 567388 w 622835"/>
                <a:gd name="connsiteY55" fmla="*/ 318153 h 699774"/>
                <a:gd name="connsiteX56" fmla="*/ 574687 w 622835"/>
                <a:gd name="connsiteY56" fmla="*/ 323611 h 699774"/>
                <a:gd name="connsiteX57" fmla="*/ 583795 w 622835"/>
                <a:gd name="connsiteY57" fmla="*/ 318153 h 699774"/>
                <a:gd name="connsiteX58" fmla="*/ 585604 w 622835"/>
                <a:gd name="connsiteY58" fmla="*/ 314503 h 699774"/>
                <a:gd name="connsiteX59" fmla="*/ 578305 w 622835"/>
                <a:gd name="connsiteY59" fmla="*/ 301746 h 699774"/>
                <a:gd name="connsiteX60" fmla="*/ 569197 w 622835"/>
                <a:gd name="connsiteY60" fmla="*/ 305396 h 699774"/>
                <a:gd name="connsiteX61" fmla="*/ 567388 w 622835"/>
                <a:gd name="connsiteY61" fmla="*/ 318153 h 699774"/>
                <a:gd name="connsiteX62" fmla="*/ 578337 w 622835"/>
                <a:gd name="connsiteY62" fmla="*/ 349158 h 699774"/>
                <a:gd name="connsiteX63" fmla="*/ 574687 w 622835"/>
                <a:gd name="connsiteY63" fmla="*/ 371055 h 699774"/>
                <a:gd name="connsiteX64" fmla="*/ 583795 w 622835"/>
                <a:gd name="connsiteY64" fmla="*/ 376513 h 699774"/>
                <a:gd name="connsiteX65" fmla="*/ 596552 w 622835"/>
                <a:gd name="connsiteY65" fmla="*/ 363756 h 699774"/>
                <a:gd name="connsiteX66" fmla="*/ 598361 w 622835"/>
                <a:gd name="connsiteY66" fmla="*/ 361947 h 699774"/>
                <a:gd name="connsiteX67" fmla="*/ 589253 w 622835"/>
                <a:gd name="connsiteY67" fmla="*/ 343699 h 699774"/>
                <a:gd name="connsiteX68" fmla="*/ 578305 w 622835"/>
                <a:gd name="connsiteY68" fmla="*/ 349158 h 69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22835" h="699774">
                  <a:moveTo>
                    <a:pt x="71117" y="676"/>
                  </a:moveTo>
                  <a:cubicBezTo>
                    <a:pt x="133159" y="-1132"/>
                    <a:pt x="124019" y="113779"/>
                    <a:pt x="122211" y="144816"/>
                  </a:cubicBezTo>
                  <a:cubicBezTo>
                    <a:pt x="118561" y="192260"/>
                    <a:pt x="118561" y="236055"/>
                    <a:pt x="114912" y="292606"/>
                  </a:cubicBezTo>
                  <a:lnTo>
                    <a:pt x="114912" y="303555"/>
                  </a:lnTo>
                  <a:cubicBezTo>
                    <a:pt x="144108" y="194069"/>
                    <a:pt x="193360" y="48120"/>
                    <a:pt x="246262" y="35363"/>
                  </a:cubicBezTo>
                  <a:cubicBezTo>
                    <a:pt x="246262" y="35363"/>
                    <a:pt x="368505" y="-4782"/>
                    <a:pt x="363015" y="225106"/>
                  </a:cubicBezTo>
                  <a:cubicBezTo>
                    <a:pt x="403160" y="108353"/>
                    <a:pt x="450603" y="6167"/>
                    <a:pt x="499856" y="709"/>
                  </a:cubicBezTo>
                  <a:cubicBezTo>
                    <a:pt x="620258" y="-12049"/>
                    <a:pt x="625748" y="150307"/>
                    <a:pt x="622099" y="257952"/>
                  </a:cubicBezTo>
                  <a:cubicBezTo>
                    <a:pt x="618449" y="350999"/>
                    <a:pt x="616641" y="558989"/>
                    <a:pt x="614800" y="611891"/>
                  </a:cubicBezTo>
                  <a:cubicBezTo>
                    <a:pt x="614800" y="655685"/>
                    <a:pt x="603851" y="695830"/>
                    <a:pt x="571006" y="699480"/>
                  </a:cubicBezTo>
                  <a:cubicBezTo>
                    <a:pt x="540001" y="703129"/>
                    <a:pt x="505314" y="673933"/>
                    <a:pt x="499856" y="553531"/>
                  </a:cubicBezTo>
                  <a:cubicBezTo>
                    <a:pt x="494398" y="387494"/>
                    <a:pt x="530861" y="77349"/>
                    <a:pt x="490748" y="77349"/>
                  </a:cubicBezTo>
                  <a:cubicBezTo>
                    <a:pt x="465202" y="77349"/>
                    <a:pt x="397701" y="241545"/>
                    <a:pt x="348449" y="420339"/>
                  </a:cubicBezTo>
                  <a:cubicBezTo>
                    <a:pt x="339341" y="465942"/>
                    <a:pt x="324743" y="502438"/>
                    <a:pt x="299197" y="504279"/>
                  </a:cubicBezTo>
                  <a:cubicBezTo>
                    <a:pt x="299197" y="504279"/>
                    <a:pt x="237155" y="520685"/>
                    <a:pt x="246295" y="365629"/>
                  </a:cubicBezTo>
                  <a:cubicBezTo>
                    <a:pt x="253594" y="226979"/>
                    <a:pt x="253594" y="104736"/>
                    <a:pt x="238996" y="101087"/>
                  </a:cubicBezTo>
                  <a:cubicBezTo>
                    <a:pt x="226238" y="95629"/>
                    <a:pt x="131351" y="356521"/>
                    <a:pt x="114944" y="562671"/>
                  </a:cubicBezTo>
                  <a:lnTo>
                    <a:pt x="114944" y="604624"/>
                  </a:lnTo>
                  <a:cubicBezTo>
                    <a:pt x="114944" y="604624"/>
                    <a:pt x="122243" y="699512"/>
                    <a:pt x="71150" y="699512"/>
                  </a:cubicBezTo>
                  <a:cubicBezTo>
                    <a:pt x="29196" y="699512"/>
                    <a:pt x="20056" y="615573"/>
                    <a:pt x="20056" y="615573"/>
                  </a:cubicBezTo>
                  <a:cubicBezTo>
                    <a:pt x="3650" y="509737"/>
                    <a:pt x="0" y="281690"/>
                    <a:pt x="0" y="281690"/>
                  </a:cubicBezTo>
                  <a:cubicBezTo>
                    <a:pt x="0" y="281690"/>
                    <a:pt x="0" y="188643"/>
                    <a:pt x="5458" y="117494"/>
                  </a:cubicBezTo>
                  <a:cubicBezTo>
                    <a:pt x="5458" y="117494"/>
                    <a:pt x="12757" y="741"/>
                    <a:pt x="71150" y="741"/>
                  </a:cubicBezTo>
                  <a:close/>
                  <a:moveTo>
                    <a:pt x="54711" y="301714"/>
                  </a:moveTo>
                  <a:cubicBezTo>
                    <a:pt x="56519" y="312662"/>
                    <a:pt x="62010" y="321770"/>
                    <a:pt x="71117" y="323611"/>
                  </a:cubicBezTo>
                  <a:lnTo>
                    <a:pt x="74767" y="323611"/>
                  </a:lnTo>
                  <a:cubicBezTo>
                    <a:pt x="78416" y="323611"/>
                    <a:pt x="82066" y="321802"/>
                    <a:pt x="83875" y="318153"/>
                  </a:cubicBezTo>
                  <a:cubicBezTo>
                    <a:pt x="89333" y="314503"/>
                    <a:pt x="89333" y="309045"/>
                    <a:pt x="87524" y="301746"/>
                  </a:cubicBezTo>
                  <a:cubicBezTo>
                    <a:pt x="83875" y="296288"/>
                    <a:pt x="82066" y="292638"/>
                    <a:pt x="76576" y="290797"/>
                  </a:cubicBezTo>
                  <a:cubicBezTo>
                    <a:pt x="67468" y="288989"/>
                    <a:pt x="56519" y="296256"/>
                    <a:pt x="54678" y="298097"/>
                  </a:cubicBezTo>
                  <a:cubicBezTo>
                    <a:pt x="54678" y="298097"/>
                    <a:pt x="52870" y="299905"/>
                    <a:pt x="54678" y="301746"/>
                  </a:cubicBezTo>
                  <a:close/>
                  <a:moveTo>
                    <a:pt x="87556" y="352807"/>
                  </a:moveTo>
                  <a:cubicBezTo>
                    <a:pt x="82098" y="350999"/>
                    <a:pt x="78449" y="350999"/>
                    <a:pt x="76608" y="352807"/>
                  </a:cubicBezTo>
                  <a:cubicBezTo>
                    <a:pt x="71150" y="356457"/>
                    <a:pt x="71150" y="365564"/>
                    <a:pt x="71150" y="369214"/>
                  </a:cubicBezTo>
                  <a:lnTo>
                    <a:pt x="71150" y="371023"/>
                  </a:lnTo>
                  <a:cubicBezTo>
                    <a:pt x="76608" y="380130"/>
                    <a:pt x="80257" y="383780"/>
                    <a:pt x="85748" y="383780"/>
                  </a:cubicBezTo>
                  <a:lnTo>
                    <a:pt x="87556" y="383780"/>
                  </a:lnTo>
                  <a:cubicBezTo>
                    <a:pt x="91206" y="383780"/>
                    <a:pt x="94856" y="380130"/>
                    <a:pt x="94856" y="374672"/>
                  </a:cubicBezTo>
                  <a:cubicBezTo>
                    <a:pt x="96664" y="367373"/>
                    <a:pt x="94856" y="358265"/>
                    <a:pt x="87556" y="352775"/>
                  </a:cubicBezTo>
                  <a:close/>
                  <a:moveTo>
                    <a:pt x="284599" y="336400"/>
                  </a:moveTo>
                  <a:cubicBezTo>
                    <a:pt x="284599" y="345508"/>
                    <a:pt x="288248" y="349158"/>
                    <a:pt x="290057" y="349158"/>
                  </a:cubicBezTo>
                  <a:cubicBezTo>
                    <a:pt x="291865" y="349158"/>
                    <a:pt x="291865" y="350966"/>
                    <a:pt x="293706" y="350966"/>
                  </a:cubicBezTo>
                  <a:cubicBezTo>
                    <a:pt x="295547" y="350966"/>
                    <a:pt x="297356" y="349158"/>
                    <a:pt x="299164" y="347317"/>
                  </a:cubicBezTo>
                  <a:cubicBezTo>
                    <a:pt x="302814" y="343667"/>
                    <a:pt x="304622" y="338209"/>
                    <a:pt x="300973" y="332719"/>
                  </a:cubicBezTo>
                  <a:cubicBezTo>
                    <a:pt x="299164" y="329069"/>
                    <a:pt x="295515" y="327260"/>
                    <a:pt x="293674" y="327260"/>
                  </a:cubicBezTo>
                  <a:cubicBezTo>
                    <a:pt x="288216" y="327260"/>
                    <a:pt x="286375" y="332719"/>
                    <a:pt x="284566" y="334559"/>
                  </a:cubicBezTo>
                  <a:lnTo>
                    <a:pt x="284566" y="336368"/>
                  </a:lnTo>
                  <a:close/>
                  <a:moveTo>
                    <a:pt x="317444" y="360106"/>
                  </a:moveTo>
                  <a:cubicBezTo>
                    <a:pt x="321094" y="361915"/>
                    <a:pt x="324743" y="363756"/>
                    <a:pt x="328393" y="363756"/>
                  </a:cubicBezTo>
                  <a:cubicBezTo>
                    <a:pt x="332042" y="363756"/>
                    <a:pt x="333851" y="363756"/>
                    <a:pt x="337500" y="361947"/>
                  </a:cubicBezTo>
                  <a:cubicBezTo>
                    <a:pt x="342959" y="360139"/>
                    <a:pt x="346608" y="356489"/>
                    <a:pt x="346608" y="352839"/>
                  </a:cubicBezTo>
                  <a:cubicBezTo>
                    <a:pt x="348417" y="345540"/>
                    <a:pt x="339309" y="340082"/>
                    <a:pt x="339309" y="338241"/>
                  </a:cubicBezTo>
                  <a:lnTo>
                    <a:pt x="335660" y="338241"/>
                  </a:lnTo>
                  <a:cubicBezTo>
                    <a:pt x="324711" y="340050"/>
                    <a:pt x="317412" y="345540"/>
                    <a:pt x="315603" y="350999"/>
                  </a:cubicBezTo>
                  <a:cubicBezTo>
                    <a:pt x="313795" y="354648"/>
                    <a:pt x="315603" y="358298"/>
                    <a:pt x="317412" y="360106"/>
                  </a:cubicBezTo>
                  <a:close/>
                  <a:moveTo>
                    <a:pt x="567388" y="318153"/>
                  </a:moveTo>
                  <a:cubicBezTo>
                    <a:pt x="569197" y="321802"/>
                    <a:pt x="572847" y="323611"/>
                    <a:pt x="574687" y="323611"/>
                  </a:cubicBezTo>
                  <a:cubicBezTo>
                    <a:pt x="580145" y="323611"/>
                    <a:pt x="583795" y="318153"/>
                    <a:pt x="583795" y="318153"/>
                  </a:cubicBezTo>
                  <a:cubicBezTo>
                    <a:pt x="585000" y="316948"/>
                    <a:pt x="585604" y="315731"/>
                    <a:pt x="585604" y="314503"/>
                  </a:cubicBezTo>
                  <a:cubicBezTo>
                    <a:pt x="585604" y="305396"/>
                    <a:pt x="581954" y="303555"/>
                    <a:pt x="578305" y="301746"/>
                  </a:cubicBezTo>
                  <a:cubicBezTo>
                    <a:pt x="576496" y="301746"/>
                    <a:pt x="572847" y="301746"/>
                    <a:pt x="569197" y="305396"/>
                  </a:cubicBezTo>
                  <a:cubicBezTo>
                    <a:pt x="567388" y="307204"/>
                    <a:pt x="565547" y="312695"/>
                    <a:pt x="567388" y="318153"/>
                  </a:cubicBezTo>
                  <a:close/>
                  <a:moveTo>
                    <a:pt x="578337" y="349158"/>
                  </a:moveTo>
                  <a:cubicBezTo>
                    <a:pt x="572879" y="354616"/>
                    <a:pt x="571038" y="363756"/>
                    <a:pt x="574687" y="371055"/>
                  </a:cubicBezTo>
                  <a:cubicBezTo>
                    <a:pt x="578337" y="374704"/>
                    <a:pt x="580145" y="376513"/>
                    <a:pt x="583795" y="376513"/>
                  </a:cubicBezTo>
                  <a:cubicBezTo>
                    <a:pt x="591094" y="376513"/>
                    <a:pt x="596552" y="367405"/>
                    <a:pt x="596552" y="363756"/>
                  </a:cubicBezTo>
                  <a:cubicBezTo>
                    <a:pt x="597757" y="363756"/>
                    <a:pt x="598361" y="363152"/>
                    <a:pt x="598361" y="361947"/>
                  </a:cubicBezTo>
                  <a:cubicBezTo>
                    <a:pt x="598361" y="352839"/>
                    <a:pt x="594711" y="345540"/>
                    <a:pt x="589253" y="343699"/>
                  </a:cubicBezTo>
                  <a:cubicBezTo>
                    <a:pt x="585604" y="343699"/>
                    <a:pt x="581954" y="345508"/>
                    <a:pt x="578305" y="349158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06" name="Vrije vorm: vorm 2805">
              <a:extLst>
                <a:ext uri="{FF2B5EF4-FFF2-40B4-BE49-F238E27FC236}">
                  <a16:creationId xmlns:a16="http://schemas.microsoft.com/office/drawing/2014/main" id="{07222D00-EA6C-51A9-EF34-37919433CE18}"/>
                </a:ext>
              </a:extLst>
            </p:cNvPr>
            <p:cNvSpPr/>
            <p:nvPr/>
          </p:nvSpPr>
          <p:spPr>
            <a:xfrm>
              <a:off x="2954928" y="3940418"/>
              <a:ext cx="398401" cy="698771"/>
            </a:xfrm>
            <a:custGeom>
              <a:avLst/>
              <a:gdLst>
                <a:gd name="connsiteX0" fmla="*/ 96721 w 398401"/>
                <a:gd name="connsiteY0" fmla="*/ 82098 h 698771"/>
                <a:gd name="connsiteX1" fmla="*/ 233562 w 398401"/>
                <a:gd name="connsiteY1" fmla="*/ 0 h 698771"/>
                <a:gd name="connsiteX2" fmla="*/ 397758 w 398401"/>
                <a:gd name="connsiteY2" fmla="*/ 317444 h 698771"/>
                <a:gd name="connsiteX3" fmla="*/ 193417 w 398401"/>
                <a:gd name="connsiteY3" fmla="*/ 698771 h 698771"/>
                <a:gd name="connsiteX4" fmla="*/ 25 w 398401"/>
                <a:gd name="connsiteY4" fmla="*/ 386785 h 698771"/>
                <a:gd name="connsiteX5" fmla="*/ 96721 w 398401"/>
                <a:gd name="connsiteY5" fmla="*/ 82098 h 698771"/>
                <a:gd name="connsiteX6" fmla="*/ 31029 w 398401"/>
                <a:gd name="connsiteY6" fmla="*/ 332042 h 698771"/>
                <a:gd name="connsiteX7" fmla="*/ 38328 w 398401"/>
                <a:gd name="connsiteY7" fmla="*/ 344800 h 698771"/>
                <a:gd name="connsiteX8" fmla="*/ 40137 w 398401"/>
                <a:gd name="connsiteY8" fmla="*/ 346608 h 698771"/>
                <a:gd name="connsiteX9" fmla="*/ 47436 w 398401"/>
                <a:gd name="connsiteY9" fmla="*/ 342959 h 698771"/>
                <a:gd name="connsiteX10" fmla="*/ 49245 w 398401"/>
                <a:gd name="connsiteY10" fmla="*/ 330202 h 698771"/>
                <a:gd name="connsiteX11" fmla="*/ 41946 w 398401"/>
                <a:gd name="connsiteY11" fmla="*/ 322902 h 698771"/>
                <a:gd name="connsiteX12" fmla="*/ 32838 w 398401"/>
                <a:gd name="connsiteY12" fmla="*/ 330202 h 698771"/>
                <a:gd name="connsiteX13" fmla="*/ 31029 w 398401"/>
                <a:gd name="connsiteY13" fmla="*/ 332010 h 698771"/>
                <a:gd name="connsiteX14" fmla="*/ 58385 w 398401"/>
                <a:gd name="connsiteY14" fmla="*/ 388594 h 698771"/>
                <a:gd name="connsiteX15" fmla="*/ 69333 w 398401"/>
                <a:gd name="connsiteY15" fmla="*/ 395893 h 698771"/>
                <a:gd name="connsiteX16" fmla="*/ 71142 w 398401"/>
                <a:gd name="connsiteY16" fmla="*/ 395893 h 698771"/>
                <a:gd name="connsiteX17" fmla="*/ 83899 w 398401"/>
                <a:gd name="connsiteY17" fmla="*/ 384944 h 698771"/>
                <a:gd name="connsiteX18" fmla="*/ 83899 w 398401"/>
                <a:gd name="connsiteY18" fmla="*/ 370346 h 698771"/>
                <a:gd name="connsiteX19" fmla="*/ 63843 w 398401"/>
                <a:gd name="connsiteY19" fmla="*/ 361239 h 698771"/>
                <a:gd name="connsiteX20" fmla="*/ 60193 w 398401"/>
                <a:gd name="connsiteY20" fmla="*/ 363047 h 698771"/>
                <a:gd name="connsiteX21" fmla="*/ 58385 w 398401"/>
                <a:gd name="connsiteY21" fmla="*/ 388594 h 698771"/>
                <a:gd name="connsiteX22" fmla="*/ 76632 w 398401"/>
                <a:gd name="connsiteY22" fmla="*/ 332042 h 698771"/>
                <a:gd name="connsiteX23" fmla="*/ 78441 w 398401"/>
                <a:gd name="connsiteY23" fmla="*/ 332042 h 698771"/>
                <a:gd name="connsiteX24" fmla="*/ 91198 w 398401"/>
                <a:gd name="connsiteY24" fmla="*/ 344800 h 698771"/>
                <a:gd name="connsiteX25" fmla="*/ 93007 w 398401"/>
                <a:gd name="connsiteY25" fmla="*/ 344800 h 698771"/>
                <a:gd name="connsiteX26" fmla="*/ 100306 w 398401"/>
                <a:gd name="connsiteY26" fmla="*/ 335692 h 698771"/>
                <a:gd name="connsiteX27" fmla="*/ 94848 w 398401"/>
                <a:gd name="connsiteY27" fmla="*/ 315636 h 698771"/>
                <a:gd name="connsiteX28" fmla="*/ 83899 w 398401"/>
                <a:gd name="connsiteY28" fmla="*/ 313827 h 698771"/>
                <a:gd name="connsiteX29" fmla="*/ 76600 w 398401"/>
                <a:gd name="connsiteY29" fmla="*/ 332075 h 698771"/>
                <a:gd name="connsiteX30" fmla="*/ 122235 w 398401"/>
                <a:gd name="connsiteY30" fmla="*/ 373996 h 698771"/>
                <a:gd name="connsiteX31" fmla="*/ 217123 w 398401"/>
                <a:gd name="connsiteY31" fmla="*/ 638538 h 698771"/>
                <a:gd name="connsiteX32" fmla="*/ 348474 w 398401"/>
                <a:gd name="connsiteY32" fmla="*/ 346608 h 698771"/>
                <a:gd name="connsiteX33" fmla="*/ 244478 w 398401"/>
                <a:gd name="connsiteY33" fmla="*/ 47379 h 698771"/>
                <a:gd name="connsiteX34" fmla="*/ 147782 w 398401"/>
                <a:gd name="connsiteY34" fmla="*/ 113071 h 698771"/>
                <a:gd name="connsiteX35" fmla="*/ 122235 w 398401"/>
                <a:gd name="connsiteY35" fmla="*/ 373964 h 69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98401" h="698771">
                  <a:moveTo>
                    <a:pt x="96721" y="82098"/>
                  </a:moveTo>
                  <a:cubicBezTo>
                    <a:pt x="124076" y="41954"/>
                    <a:pt x="156922" y="5458"/>
                    <a:pt x="233562" y="0"/>
                  </a:cubicBezTo>
                  <a:cubicBezTo>
                    <a:pt x="417847" y="0"/>
                    <a:pt x="397758" y="317444"/>
                    <a:pt x="397758" y="317444"/>
                  </a:cubicBezTo>
                  <a:cubicBezTo>
                    <a:pt x="397758" y="317444"/>
                    <a:pt x="388651" y="698771"/>
                    <a:pt x="193417" y="698771"/>
                  </a:cubicBezTo>
                  <a:cubicBezTo>
                    <a:pt x="-1816" y="698771"/>
                    <a:pt x="25" y="386785"/>
                    <a:pt x="25" y="386785"/>
                  </a:cubicBezTo>
                  <a:cubicBezTo>
                    <a:pt x="-1784" y="145949"/>
                    <a:pt x="96721" y="82098"/>
                    <a:pt x="96721" y="82098"/>
                  </a:cubicBezTo>
                  <a:close/>
                  <a:moveTo>
                    <a:pt x="31029" y="332042"/>
                  </a:moveTo>
                  <a:cubicBezTo>
                    <a:pt x="31029" y="341150"/>
                    <a:pt x="34679" y="344800"/>
                    <a:pt x="38328" y="344800"/>
                  </a:cubicBezTo>
                  <a:cubicBezTo>
                    <a:pt x="38328" y="346608"/>
                    <a:pt x="40137" y="346608"/>
                    <a:pt x="40137" y="346608"/>
                  </a:cubicBezTo>
                  <a:cubicBezTo>
                    <a:pt x="41946" y="346608"/>
                    <a:pt x="45595" y="344800"/>
                    <a:pt x="47436" y="342959"/>
                  </a:cubicBezTo>
                  <a:cubicBezTo>
                    <a:pt x="49245" y="339309"/>
                    <a:pt x="51086" y="333851"/>
                    <a:pt x="49245" y="330202"/>
                  </a:cubicBezTo>
                  <a:cubicBezTo>
                    <a:pt x="45595" y="324743"/>
                    <a:pt x="43787" y="324743"/>
                    <a:pt x="41946" y="322902"/>
                  </a:cubicBezTo>
                  <a:cubicBezTo>
                    <a:pt x="36487" y="322902"/>
                    <a:pt x="32838" y="328361"/>
                    <a:pt x="32838" y="330202"/>
                  </a:cubicBezTo>
                  <a:cubicBezTo>
                    <a:pt x="31029" y="330202"/>
                    <a:pt x="31029" y="332010"/>
                    <a:pt x="31029" y="332010"/>
                  </a:cubicBezTo>
                  <a:close/>
                  <a:moveTo>
                    <a:pt x="58385" y="388594"/>
                  </a:moveTo>
                  <a:cubicBezTo>
                    <a:pt x="60193" y="394052"/>
                    <a:pt x="65684" y="395893"/>
                    <a:pt x="69333" y="395893"/>
                  </a:cubicBezTo>
                  <a:lnTo>
                    <a:pt x="71142" y="395893"/>
                  </a:lnTo>
                  <a:cubicBezTo>
                    <a:pt x="76600" y="395893"/>
                    <a:pt x="82090" y="392243"/>
                    <a:pt x="83899" y="384944"/>
                  </a:cubicBezTo>
                  <a:cubicBezTo>
                    <a:pt x="85708" y="379486"/>
                    <a:pt x="85708" y="375837"/>
                    <a:pt x="83899" y="370346"/>
                  </a:cubicBezTo>
                  <a:cubicBezTo>
                    <a:pt x="78441" y="361239"/>
                    <a:pt x="65652" y="361239"/>
                    <a:pt x="63843" y="361239"/>
                  </a:cubicBezTo>
                  <a:cubicBezTo>
                    <a:pt x="62034" y="359430"/>
                    <a:pt x="62034" y="361239"/>
                    <a:pt x="60193" y="363047"/>
                  </a:cubicBezTo>
                  <a:cubicBezTo>
                    <a:pt x="54735" y="372155"/>
                    <a:pt x="52894" y="381295"/>
                    <a:pt x="58385" y="388594"/>
                  </a:cubicBezTo>
                  <a:close/>
                  <a:moveTo>
                    <a:pt x="76632" y="332042"/>
                  </a:moveTo>
                  <a:lnTo>
                    <a:pt x="78441" y="332042"/>
                  </a:lnTo>
                  <a:cubicBezTo>
                    <a:pt x="82090" y="341150"/>
                    <a:pt x="87549" y="344800"/>
                    <a:pt x="91198" y="344800"/>
                  </a:cubicBezTo>
                  <a:lnTo>
                    <a:pt x="93007" y="344800"/>
                  </a:lnTo>
                  <a:cubicBezTo>
                    <a:pt x="96656" y="344800"/>
                    <a:pt x="100306" y="341150"/>
                    <a:pt x="100306" y="335692"/>
                  </a:cubicBezTo>
                  <a:cubicBezTo>
                    <a:pt x="102114" y="328393"/>
                    <a:pt x="100306" y="319285"/>
                    <a:pt x="94848" y="315636"/>
                  </a:cubicBezTo>
                  <a:cubicBezTo>
                    <a:pt x="89389" y="311986"/>
                    <a:pt x="85740" y="313827"/>
                    <a:pt x="83899" y="313827"/>
                  </a:cubicBezTo>
                  <a:cubicBezTo>
                    <a:pt x="76600" y="317477"/>
                    <a:pt x="76600" y="328425"/>
                    <a:pt x="76600" y="332075"/>
                  </a:cubicBezTo>
                  <a:close/>
                  <a:moveTo>
                    <a:pt x="122235" y="373996"/>
                  </a:moveTo>
                  <a:cubicBezTo>
                    <a:pt x="122235" y="373996"/>
                    <a:pt x="122235" y="638538"/>
                    <a:pt x="217123" y="638538"/>
                  </a:cubicBezTo>
                  <a:cubicBezTo>
                    <a:pt x="295572" y="638538"/>
                    <a:pt x="341175" y="479800"/>
                    <a:pt x="348474" y="346608"/>
                  </a:cubicBezTo>
                  <a:cubicBezTo>
                    <a:pt x="355773" y="222557"/>
                    <a:pt x="324768" y="52870"/>
                    <a:pt x="244478" y="47379"/>
                  </a:cubicBezTo>
                  <a:cubicBezTo>
                    <a:pt x="167838" y="43730"/>
                    <a:pt x="147782" y="113071"/>
                    <a:pt x="147782" y="113071"/>
                  </a:cubicBezTo>
                  <a:cubicBezTo>
                    <a:pt x="147782" y="113071"/>
                    <a:pt x="118586" y="182412"/>
                    <a:pt x="122235" y="37396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07" name="Vrije vorm: vorm 2806">
              <a:extLst>
                <a:ext uri="{FF2B5EF4-FFF2-40B4-BE49-F238E27FC236}">
                  <a16:creationId xmlns:a16="http://schemas.microsoft.com/office/drawing/2014/main" id="{786651C9-BE4E-E0DC-F74E-D0AC16D9ABE2}"/>
                </a:ext>
              </a:extLst>
            </p:cNvPr>
            <p:cNvSpPr/>
            <p:nvPr/>
          </p:nvSpPr>
          <p:spPr>
            <a:xfrm>
              <a:off x="3392807" y="3940418"/>
              <a:ext cx="398402" cy="698771"/>
            </a:xfrm>
            <a:custGeom>
              <a:avLst/>
              <a:gdLst>
                <a:gd name="connsiteX0" fmla="*/ 96721 w 398402"/>
                <a:gd name="connsiteY0" fmla="*/ 82098 h 698771"/>
                <a:gd name="connsiteX1" fmla="*/ 233562 w 398402"/>
                <a:gd name="connsiteY1" fmla="*/ 0 h 698771"/>
                <a:gd name="connsiteX2" fmla="*/ 397758 w 398402"/>
                <a:gd name="connsiteY2" fmla="*/ 317444 h 698771"/>
                <a:gd name="connsiteX3" fmla="*/ 193417 w 398402"/>
                <a:gd name="connsiteY3" fmla="*/ 698771 h 698771"/>
                <a:gd name="connsiteX4" fmla="*/ 25 w 398402"/>
                <a:gd name="connsiteY4" fmla="*/ 386785 h 698771"/>
                <a:gd name="connsiteX5" fmla="*/ 96721 w 398402"/>
                <a:gd name="connsiteY5" fmla="*/ 82098 h 698771"/>
                <a:gd name="connsiteX6" fmla="*/ 31029 w 398402"/>
                <a:gd name="connsiteY6" fmla="*/ 332042 h 698771"/>
                <a:gd name="connsiteX7" fmla="*/ 38328 w 398402"/>
                <a:gd name="connsiteY7" fmla="*/ 344800 h 698771"/>
                <a:gd name="connsiteX8" fmla="*/ 40137 w 398402"/>
                <a:gd name="connsiteY8" fmla="*/ 346608 h 698771"/>
                <a:gd name="connsiteX9" fmla="*/ 47436 w 398402"/>
                <a:gd name="connsiteY9" fmla="*/ 342959 h 698771"/>
                <a:gd name="connsiteX10" fmla="*/ 49245 w 398402"/>
                <a:gd name="connsiteY10" fmla="*/ 330202 h 698771"/>
                <a:gd name="connsiteX11" fmla="*/ 41946 w 398402"/>
                <a:gd name="connsiteY11" fmla="*/ 322902 h 698771"/>
                <a:gd name="connsiteX12" fmla="*/ 32838 w 398402"/>
                <a:gd name="connsiteY12" fmla="*/ 330202 h 698771"/>
                <a:gd name="connsiteX13" fmla="*/ 31029 w 398402"/>
                <a:gd name="connsiteY13" fmla="*/ 332010 h 698771"/>
                <a:gd name="connsiteX14" fmla="*/ 58385 w 398402"/>
                <a:gd name="connsiteY14" fmla="*/ 388594 h 698771"/>
                <a:gd name="connsiteX15" fmla="*/ 69333 w 398402"/>
                <a:gd name="connsiteY15" fmla="*/ 395893 h 698771"/>
                <a:gd name="connsiteX16" fmla="*/ 71142 w 398402"/>
                <a:gd name="connsiteY16" fmla="*/ 395893 h 698771"/>
                <a:gd name="connsiteX17" fmla="*/ 83899 w 398402"/>
                <a:gd name="connsiteY17" fmla="*/ 384944 h 698771"/>
                <a:gd name="connsiteX18" fmla="*/ 83899 w 398402"/>
                <a:gd name="connsiteY18" fmla="*/ 370346 h 698771"/>
                <a:gd name="connsiteX19" fmla="*/ 63843 w 398402"/>
                <a:gd name="connsiteY19" fmla="*/ 361239 h 698771"/>
                <a:gd name="connsiteX20" fmla="*/ 60193 w 398402"/>
                <a:gd name="connsiteY20" fmla="*/ 363047 h 698771"/>
                <a:gd name="connsiteX21" fmla="*/ 58385 w 398402"/>
                <a:gd name="connsiteY21" fmla="*/ 388594 h 698771"/>
                <a:gd name="connsiteX22" fmla="*/ 76632 w 398402"/>
                <a:gd name="connsiteY22" fmla="*/ 332042 h 698771"/>
                <a:gd name="connsiteX23" fmla="*/ 78441 w 398402"/>
                <a:gd name="connsiteY23" fmla="*/ 332042 h 698771"/>
                <a:gd name="connsiteX24" fmla="*/ 91198 w 398402"/>
                <a:gd name="connsiteY24" fmla="*/ 344800 h 698771"/>
                <a:gd name="connsiteX25" fmla="*/ 93007 w 398402"/>
                <a:gd name="connsiteY25" fmla="*/ 344800 h 698771"/>
                <a:gd name="connsiteX26" fmla="*/ 100306 w 398402"/>
                <a:gd name="connsiteY26" fmla="*/ 335692 h 698771"/>
                <a:gd name="connsiteX27" fmla="*/ 94848 w 398402"/>
                <a:gd name="connsiteY27" fmla="*/ 315636 h 698771"/>
                <a:gd name="connsiteX28" fmla="*/ 83899 w 398402"/>
                <a:gd name="connsiteY28" fmla="*/ 313827 h 698771"/>
                <a:gd name="connsiteX29" fmla="*/ 76600 w 398402"/>
                <a:gd name="connsiteY29" fmla="*/ 332075 h 698771"/>
                <a:gd name="connsiteX30" fmla="*/ 122235 w 398402"/>
                <a:gd name="connsiteY30" fmla="*/ 373996 h 698771"/>
                <a:gd name="connsiteX31" fmla="*/ 217123 w 398402"/>
                <a:gd name="connsiteY31" fmla="*/ 638538 h 698771"/>
                <a:gd name="connsiteX32" fmla="*/ 348474 w 398402"/>
                <a:gd name="connsiteY32" fmla="*/ 346608 h 698771"/>
                <a:gd name="connsiteX33" fmla="*/ 244478 w 398402"/>
                <a:gd name="connsiteY33" fmla="*/ 47379 h 698771"/>
                <a:gd name="connsiteX34" fmla="*/ 147782 w 398402"/>
                <a:gd name="connsiteY34" fmla="*/ 113071 h 698771"/>
                <a:gd name="connsiteX35" fmla="*/ 122235 w 398402"/>
                <a:gd name="connsiteY35" fmla="*/ 373964 h 69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98402" h="698771">
                  <a:moveTo>
                    <a:pt x="96721" y="82098"/>
                  </a:moveTo>
                  <a:cubicBezTo>
                    <a:pt x="124076" y="41954"/>
                    <a:pt x="156922" y="5458"/>
                    <a:pt x="233562" y="0"/>
                  </a:cubicBezTo>
                  <a:cubicBezTo>
                    <a:pt x="417847" y="0"/>
                    <a:pt x="397758" y="317444"/>
                    <a:pt x="397758" y="317444"/>
                  </a:cubicBezTo>
                  <a:cubicBezTo>
                    <a:pt x="397758" y="317444"/>
                    <a:pt x="388651" y="698771"/>
                    <a:pt x="193417" y="698771"/>
                  </a:cubicBezTo>
                  <a:cubicBezTo>
                    <a:pt x="-1817" y="698771"/>
                    <a:pt x="25" y="386785"/>
                    <a:pt x="25" y="386785"/>
                  </a:cubicBezTo>
                  <a:cubicBezTo>
                    <a:pt x="-1784" y="145949"/>
                    <a:pt x="96721" y="82098"/>
                    <a:pt x="96721" y="82098"/>
                  </a:cubicBezTo>
                  <a:close/>
                  <a:moveTo>
                    <a:pt x="31029" y="332042"/>
                  </a:moveTo>
                  <a:cubicBezTo>
                    <a:pt x="31029" y="341150"/>
                    <a:pt x="34679" y="344800"/>
                    <a:pt x="38328" y="344800"/>
                  </a:cubicBezTo>
                  <a:cubicBezTo>
                    <a:pt x="38328" y="346608"/>
                    <a:pt x="40137" y="346608"/>
                    <a:pt x="40137" y="346608"/>
                  </a:cubicBezTo>
                  <a:cubicBezTo>
                    <a:pt x="41946" y="346608"/>
                    <a:pt x="45595" y="344800"/>
                    <a:pt x="47436" y="342959"/>
                  </a:cubicBezTo>
                  <a:cubicBezTo>
                    <a:pt x="49245" y="339309"/>
                    <a:pt x="51085" y="333851"/>
                    <a:pt x="49245" y="330202"/>
                  </a:cubicBezTo>
                  <a:cubicBezTo>
                    <a:pt x="45595" y="324743"/>
                    <a:pt x="43786" y="324743"/>
                    <a:pt x="41946" y="322902"/>
                  </a:cubicBezTo>
                  <a:cubicBezTo>
                    <a:pt x="36488" y="322902"/>
                    <a:pt x="32838" y="328361"/>
                    <a:pt x="32838" y="330202"/>
                  </a:cubicBezTo>
                  <a:cubicBezTo>
                    <a:pt x="31029" y="330202"/>
                    <a:pt x="31029" y="332010"/>
                    <a:pt x="31029" y="332010"/>
                  </a:cubicBezTo>
                  <a:close/>
                  <a:moveTo>
                    <a:pt x="58385" y="388594"/>
                  </a:moveTo>
                  <a:cubicBezTo>
                    <a:pt x="60193" y="394052"/>
                    <a:pt x="65684" y="395893"/>
                    <a:pt x="69333" y="395893"/>
                  </a:cubicBezTo>
                  <a:lnTo>
                    <a:pt x="71142" y="395893"/>
                  </a:lnTo>
                  <a:cubicBezTo>
                    <a:pt x="76600" y="395893"/>
                    <a:pt x="82091" y="392243"/>
                    <a:pt x="83899" y="384944"/>
                  </a:cubicBezTo>
                  <a:cubicBezTo>
                    <a:pt x="85708" y="379486"/>
                    <a:pt x="85708" y="375837"/>
                    <a:pt x="83899" y="370346"/>
                  </a:cubicBezTo>
                  <a:cubicBezTo>
                    <a:pt x="78441" y="361239"/>
                    <a:pt x="65651" y="361239"/>
                    <a:pt x="63843" y="361239"/>
                  </a:cubicBezTo>
                  <a:cubicBezTo>
                    <a:pt x="62034" y="359430"/>
                    <a:pt x="62034" y="361239"/>
                    <a:pt x="60193" y="363047"/>
                  </a:cubicBezTo>
                  <a:cubicBezTo>
                    <a:pt x="54735" y="372155"/>
                    <a:pt x="52894" y="381295"/>
                    <a:pt x="58385" y="388594"/>
                  </a:cubicBezTo>
                  <a:close/>
                  <a:moveTo>
                    <a:pt x="76632" y="332042"/>
                  </a:moveTo>
                  <a:lnTo>
                    <a:pt x="78441" y="332042"/>
                  </a:lnTo>
                  <a:cubicBezTo>
                    <a:pt x="82091" y="341150"/>
                    <a:pt x="87549" y="344800"/>
                    <a:pt x="91198" y="344800"/>
                  </a:cubicBezTo>
                  <a:lnTo>
                    <a:pt x="93007" y="344800"/>
                  </a:lnTo>
                  <a:cubicBezTo>
                    <a:pt x="96656" y="344800"/>
                    <a:pt x="100306" y="341150"/>
                    <a:pt x="100306" y="335692"/>
                  </a:cubicBezTo>
                  <a:cubicBezTo>
                    <a:pt x="102114" y="328393"/>
                    <a:pt x="100306" y="319285"/>
                    <a:pt x="94848" y="315636"/>
                  </a:cubicBezTo>
                  <a:cubicBezTo>
                    <a:pt x="89389" y="311986"/>
                    <a:pt x="85740" y="313827"/>
                    <a:pt x="83899" y="313827"/>
                  </a:cubicBezTo>
                  <a:cubicBezTo>
                    <a:pt x="76600" y="317477"/>
                    <a:pt x="76600" y="328425"/>
                    <a:pt x="76600" y="332075"/>
                  </a:cubicBezTo>
                  <a:close/>
                  <a:moveTo>
                    <a:pt x="122235" y="373996"/>
                  </a:moveTo>
                  <a:cubicBezTo>
                    <a:pt x="122235" y="373996"/>
                    <a:pt x="122235" y="638538"/>
                    <a:pt x="217123" y="638538"/>
                  </a:cubicBezTo>
                  <a:cubicBezTo>
                    <a:pt x="295572" y="638538"/>
                    <a:pt x="341175" y="479800"/>
                    <a:pt x="348474" y="346608"/>
                  </a:cubicBezTo>
                  <a:cubicBezTo>
                    <a:pt x="355773" y="222557"/>
                    <a:pt x="324768" y="52870"/>
                    <a:pt x="244478" y="47379"/>
                  </a:cubicBezTo>
                  <a:cubicBezTo>
                    <a:pt x="167838" y="43730"/>
                    <a:pt x="147782" y="113071"/>
                    <a:pt x="147782" y="113071"/>
                  </a:cubicBezTo>
                  <a:cubicBezTo>
                    <a:pt x="147782" y="113071"/>
                    <a:pt x="118586" y="182412"/>
                    <a:pt x="122235" y="37396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08" name="Vrije vorm: vorm 2807">
              <a:extLst>
                <a:ext uri="{FF2B5EF4-FFF2-40B4-BE49-F238E27FC236}">
                  <a16:creationId xmlns:a16="http://schemas.microsoft.com/office/drawing/2014/main" id="{0FF0DA4B-2453-B544-207C-C8EFC0146364}"/>
                </a:ext>
              </a:extLst>
            </p:cNvPr>
            <p:cNvSpPr/>
            <p:nvPr/>
          </p:nvSpPr>
          <p:spPr>
            <a:xfrm>
              <a:off x="3856256" y="3836422"/>
              <a:ext cx="120530" cy="802766"/>
            </a:xfrm>
            <a:custGeom>
              <a:avLst/>
              <a:gdLst>
                <a:gd name="connsiteX0" fmla="*/ 71150 w 120530"/>
                <a:gd name="connsiteY0" fmla="*/ 802767 h 802766"/>
                <a:gd name="connsiteX1" fmla="*/ 20056 w 120530"/>
                <a:gd name="connsiteY1" fmla="*/ 718827 h 802766"/>
                <a:gd name="connsiteX2" fmla="*/ 0 w 120530"/>
                <a:gd name="connsiteY2" fmla="*/ 384944 h 802766"/>
                <a:gd name="connsiteX3" fmla="*/ 1808 w 120530"/>
                <a:gd name="connsiteY3" fmla="*/ 211608 h 802766"/>
                <a:gd name="connsiteX4" fmla="*/ 65659 w 120530"/>
                <a:gd name="connsiteY4" fmla="*/ 103963 h 802766"/>
                <a:gd name="connsiteX5" fmla="*/ 120402 w 120530"/>
                <a:gd name="connsiteY5" fmla="*/ 215257 h 802766"/>
                <a:gd name="connsiteX6" fmla="*/ 114944 w 120530"/>
                <a:gd name="connsiteY6" fmla="*/ 388594 h 802766"/>
                <a:gd name="connsiteX7" fmla="*/ 116753 w 120530"/>
                <a:gd name="connsiteY7" fmla="*/ 707879 h 802766"/>
                <a:gd name="connsiteX8" fmla="*/ 71150 w 120530"/>
                <a:gd name="connsiteY8" fmla="*/ 802767 h 802766"/>
                <a:gd name="connsiteX9" fmla="*/ 43794 w 120530"/>
                <a:gd name="connsiteY9" fmla="*/ 457935 h 802766"/>
                <a:gd name="connsiteX10" fmla="*/ 32846 w 120530"/>
                <a:gd name="connsiteY10" fmla="*/ 456126 h 802766"/>
                <a:gd name="connsiteX11" fmla="*/ 27388 w 120530"/>
                <a:gd name="connsiteY11" fmla="*/ 474374 h 802766"/>
                <a:gd name="connsiteX12" fmla="*/ 27388 w 120530"/>
                <a:gd name="connsiteY12" fmla="*/ 476182 h 802766"/>
                <a:gd name="connsiteX13" fmla="*/ 41986 w 120530"/>
                <a:gd name="connsiteY13" fmla="*/ 487131 h 802766"/>
                <a:gd name="connsiteX14" fmla="*/ 51093 w 120530"/>
                <a:gd name="connsiteY14" fmla="*/ 478023 h 802766"/>
                <a:gd name="connsiteX15" fmla="*/ 43794 w 120530"/>
                <a:gd name="connsiteY15" fmla="*/ 457967 h 802766"/>
                <a:gd name="connsiteX16" fmla="*/ 29196 w 120530"/>
                <a:gd name="connsiteY16" fmla="*/ 38304 h 802766"/>
                <a:gd name="connsiteX17" fmla="*/ 65691 w 120530"/>
                <a:gd name="connsiteY17" fmla="*/ 0 h 802766"/>
                <a:gd name="connsiteX18" fmla="*/ 102187 w 120530"/>
                <a:gd name="connsiteY18" fmla="*/ 38304 h 802766"/>
                <a:gd name="connsiteX19" fmla="*/ 65691 w 120530"/>
                <a:gd name="connsiteY19" fmla="*/ 74799 h 802766"/>
                <a:gd name="connsiteX20" fmla="*/ 29196 w 120530"/>
                <a:gd name="connsiteY20" fmla="*/ 38304 h 802766"/>
                <a:gd name="connsiteX21" fmla="*/ 67500 w 120530"/>
                <a:gd name="connsiteY21" fmla="*/ 443337 h 802766"/>
                <a:gd name="connsiteX22" fmla="*/ 74799 w 120530"/>
                <a:gd name="connsiteY22" fmla="*/ 439687 h 802766"/>
                <a:gd name="connsiteX23" fmla="*/ 83907 w 120530"/>
                <a:gd name="connsiteY23" fmla="*/ 419631 h 802766"/>
                <a:gd name="connsiteX24" fmla="*/ 76608 w 120530"/>
                <a:gd name="connsiteY24" fmla="*/ 412332 h 802766"/>
                <a:gd name="connsiteX25" fmla="*/ 60201 w 120530"/>
                <a:gd name="connsiteY25" fmla="*/ 419631 h 802766"/>
                <a:gd name="connsiteX26" fmla="*/ 60201 w 120530"/>
                <a:gd name="connsiteY26" fmla="*/ 421439 h 802766"/>
                <a:gd name="connsiteX27" fmla="*/ 62009 w 120530"/>
                <a:gd name="connsiteY27" fmla="*/ 441496 h 802766"/>
                <a:gd name="connsiteX28" fmla="*/ 67468 w 120530"/>
                <a:gd name="connsiteY28" fmla="*/ 443304 h 802766"/>
                <a:gd name="connsiteX29" fmla="*/ 69309 w 120530"/>
                <a:gd name="connsiteY29" fmla="*/ 479832 h 802766"/>
                <a:gd name="connsiteX30" fmla="*/ 76608 w 120530"/>
                <a:gd name="connsiteY30" fmla="*/ 492589 h 802766"/>
                <a:gd name="connsiteX31" fmla="*/ 78416 w 120530"/>
                <a:gd name="connsiteY31" fmla="*/ 494398 h 802766"/>
                <a:gd name="connsiteX32" fmla="*/ 85716 w 120530"/>
                <a:gd name="connsiteY32" fmla="*/ 490748 h 802766"/>
                <a:gd name="connsiteX33" fmla="*/ 87524 w 120530"/>
                <a:gd name="connsiteY33" fmla="*/ 477991 h 802766"/>
                <a:gd name="connsiteX34" fmla="*/ 80225 w 120530"/>
                <a:gd name="connsiteY34" fmla="*/ 470692 h 802766"/>
                <a:gd name="connsiteX35" fmla="*/ 71117 w 120530"/>
                <a:gd name="connsiteY35" fmla="*/ 477991 h 802766"/>
                <a:gd name="connsiteX36" fmla="*/ 69309 w 120530"/>
                <a:gd name="connsiteY36" fmla="*/ 479800 h 8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0530" h="802766">
                  <a:moveTo>
                    <a:pt x="71150" y="802767"/>
                  </a:moveTo>
                  <a:cubicBezTo>
                    <a:pt x="31005" y="802767"/>
                    <a:pt x="20056" y="718827"/>
                    <a:pt x="20056" y="718827"/>
                  </a:cubicBezTo>
                  <a:cubicBezTo>
                    <a:pt x="3650" y="612991"/>
                    <a:pt x="0" y="384944"/>
                    <a:pt x="0" y="384944"/>
                  </a:cubicBezTo>
                  <a:cubicBezTo>
                    <a:pt x="0" y="324743"/>
                    <a:pt x="0" y="268192"/>
                    <a:pt x="1808" y="211608"/>
                  </a:cubicBezTo>
                  <a:cubicBezTo>
                    <a:pt x="1808" y="211608"/>
                    <a:pt x="1808" y="103963"/>
                    <a:pt x="65659" y="103963"/>
                  </a:cubicBezTo>
                  <a:cubicBezTo>
                    <a:pt x="125860" y="103963"/>
                    <a:pt x="120402" y="215257"/>
                    <a:pt x="120402" y="215257"/>
                  </a:cubicBezTo>
                  <a:cubicBezTo>
                    <a:pt x="118593" y="273650"/>
                    <a:pt x="116753" y="330201"/>
                    <a:pt x="114944" y="388594"/>
                  </a:cubicBezTo>
                  <a:cubicBezTo>
                    <a:pt x="114944" y="388594"/>
                    <a:pt x="114944" y="636729"/>
                    <a:pt x="116753" y="707879"/>
                  </a:cubicBezTo>
                  <a:cubicBezTo>
                    <a:pt x="116753" y="707879"/>
                    <a:pt x="124052" y="802767"/>
                    <a:pt x="71150" y="802767"/>
                  </a:cubicBezTo>
                  <a:close/>
                  <a:moveTo>
                    <a:pt x="43794" y="457935"/>
                  </a:moveTo>
                  <a:cubicBezTo>
                    <a:pt x="38336" y="454285"/>
                    <a:pt x="34687" y="456126"/>
                    <a:pt x="32846" y="456126"/>
                  </a:cubicBezTo>
                  <a:cubicBezTo>
                    <a:pt x="27388" y="459776"/>
                    <a:pt x="27388" y="470724"/>
                    <a:pt x="27388" y="474374"/>
                  </a:cubicBezTo>
                  <a:lnTo>
                    <a:pt x="27388" y="476182"/>
                  </a:lnTo>
                  <a:cubicBezTo>
                    <a:pt x="32846" y="483481"/>
                    <a:pt x="36495" y="487131"/>
                    <a:pt x="41986" y="487131"/>
                  </a:cubicBezTo>
                  <a:cubicBezTo>
                    <a:pt x="47476" y="487131"/>
                    <a:pt x="49285" y="483481"/>
                    <a:pt x="51093" y="478023"/>
                  </a:cubicBezTo>
                  <a:cubicBezTo>
                    <a:pt x="52902" y="470724"/>
                    <a:pt x="51093" y="461617"/>
                    <a:pt x="43794" y="457967"/>
                  </a:cubicBezTo>
                  <a:close/>
                  <a:moveTo>
                    <a:pt x="29196" y="38304"/>
                  </a:moveTo>
                  <a:cubicBezTo>
                    <a:pt x="29196" y="16407"/>
                    <a:pt x="45603" y="0"/>
                    <a:pt x="65691" y="0"/>
                  </a:cubicBezTo>
                  <a:cubicBezTo>
                    <a:pt x="85780" y="0"/>
                    <a:pt x="102187" y="16407"/>
                    <a:pt x="102187" y="38304"/>
                  </a:cubicBezTo>
                  <a:cubicBezTo>
                    <a:pt x="102187" y="58360"/>
                    <a:pt x="85780" y="74799"/>
                    <a:pt x="65691" y="74799"/>
                  </a:cubicBezTo>
                  <a:cubicBezTo>
                    <a:pt x="45603" y="74799"/>
                    <a:pt x="29196" y="58392"/>
                    <a:pt x="29196" y="38304"/>
                  </a:cubicBezTo>
                  <a:close/>
                  <a:moveTo>
                    <a:pt x="67500" y="443337"/>
                  </a:moveTo>
                  <a:cubicBezTo>
                    <a:pt x="69309" y="443337"/>
                    <a:pt x="72958" y="441528"/>
                    <a:pt x="74799" y="439687"/>
                  </a:cubicBezTo>
                  <a:cubicBezTo>
                    <a:pt x="82098" y="436037"/>
                    <a:pt x="85748" y="426930"/>
                    <a:pt x="83907" y="419631"/>
                  </a:cubicBezTo>
                  <a:cubicBezTo>
                    <a:pt x="82098" y="414173"/>
                    <a:pt x="78449" y="412332"/>
                    <a:pt x="76608" y="412332"/>
                  </a:cubicBezTo>
                  <a:cubicBezTo>
                    <a:pt x="69309" y="410523"/>
                    <a:pt x="62009" y="419631"/>
                    <a:pt x="60201" y="419631"/>
                  </a:cubicBezTo>
                  <a:lnTo>
                    <a:pt x="60201" y="421439"/>
                  </a:lnTo>
                  <a:cubicBezTo>
                    <a:pt x="58392" y="432388"/>
                    <a:pt x="58392" y="437846"/>
                    <a:pt x="62009" y="441496"/>
                  </a:cubicBezTo>
                  <a:cubicBezTo>
                    <a:pt x="63818" y="443304"/>
                    <a:pt x="65659" y="443304"/>
                    <a:pt x="67468" y="443304"/>
                  </a:cubicBezTo>
                  <a:close/>
                  <a:moveTo>
                    <a:pt x="69309" y="479832"/>
                  </a:moveTo>
                  <a:cubicBezTo>
                    <a:pt x="69309" y="488939"/>
                    <a:pt x="72958" y="492589"/>
                    <a:pt x="76608" y="492589"/>
                  </a:cubicBezTo>
                  <a:cubicBezTo>
                    <a:pt x="76608" y="494398"/>
                    <a:pt x="78416" y="494398"/>
                    <a:pt x="78416" y="494398"/>
                  </a:cubicBezTo>
                  <a:cubicBezTo>
                    <a:pt x="80225" y="494398"/>
                    <a:pt x="83874" y="492589"/>
                    <a:pt x="85716" y="490748"/>
                  </a:cubicBezTo>
                  <a:cubicBezTo>
                    <a:pt x="87524" y="487099"/>
                    <a:pt x="89365" y="481641"/>
                    <a:pt x="87524" y="477991"/>
                  </a:cubicBezTo>
                  <a:cubicBezTo>
                    <a:pt x="83874" y="472533"/>
                    <a:pt x="82066" y="470692"/>
                    <a:pt x="80225" y="470692"/>
                  </a:cubicBezTo>
                  <a:cubicBezTo>
                    <a:pt x="74767" y="470692"/>
                    <a:pt x="71117" y="476150"/>
                    <a:pt x="71117" y="477991"/>
                  </a:cubicBezTo>
                  <a:lnTo>
                    <a:pt x="69309" y="479800"/>
                  </a:ln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09" name="Vrije vorm: vorm 2808">
              <a:extLst>
                <a:ext uri="{FF2B5EF4-FFF2-40B4-BE49-F238E27FC236}">
                  <a16:creationId xmlns:a16="http://schemas.microsoft.com/office/drawing/2014/main" id="{CBFD3548-3AD6-AF98-6740-41198717B4DA}"/>
                </a:ext>
              </a:extLst>
            </p:cNvPr>
            <p:cNvSpPr/>
            <p:nvPr/>
          </p:nvSpPr>
          <p:spPr>
            <a:xfrm>
              <a:off x="4045959" y="3938417"/>
              <a:ext cx="348546" cy="701065"/>
            </a:xfrm>
            <a:custGeom>
              <a:avLst/>
              <a:gdLst>
                <a:gd name="connsiteX0" fmla="*/ 158747 w 348546"/>
                <a:gd name="connsiteY0" fmla="*/ 700772 h 701065"/>
                <a:gd name="connsiteX1" fmla="*/ 20097 w 348546"/>
                <a:gd name="connsiteY1" fmla="*/ 573071 h 701065"/>
                <a:gd name="connsiteX2" fmla="*/ 36504 w 348546"/>
                <a:gd name="connsiteY2" fmla="*/ 536576 h 701065"/>
                <a:gd name="connsiteX3" fmla="*/ 65700 w 348546"/>
                <a:gd name="connsiteY3" fmla="*/ 569421 h 701065"/>
                <a:gd name="connsiteX4" fmla="*/ 156938 w 348546"/>
                <a:gd name="connsiteY4" fmla="*/ 653360 h 701065"/>
                <a:gd name="connsiteX5" fmla="*/ 220789 w 348546"/>
                <a:gd name="connsiteY5" fmla="*/ 562122 h 701065"/>
                <a:gd name="connsiteX6" fmla="*/ 138690 w 348546"/>
                <a:gd name="connsiteY6" fmla="*/ 432580 h 701065"/>
                <a:gd name="connsiteX7" fmla="*/ 41 w 348546"/>
                <a:gd name="connsiteY7" fmla="*/ 200884 h 701065"/>
                <a:gd name="connsiteX8" fmla="*/ 173377 w 348546"/>
                <a:gd name="connsiteY8" fmla="*/ 192 h 701065"/>
                <a:gd name="connsiteX9" fmla="*/ 348522 w 348546"/>
                <a:gd name="connsiteY9" fmla="*/ 169879 h 701065"/>
                <a:gd name="connsiteX10" fmla="*/ 322975 w 348546"/>
                <a:gd name="connsiteY10" fmla="*/ 199075 h 701065"/>
                <a:gd name="connsiteX11" fmla="*/ 299270 w 348546"/>
                <a:gd name="connsiteY11" fmla="*/ 173529 h 701065"/>
                <a:gd name="connsiteX12" fmla="*/ 268265 w 348546"/>
                <a:gd name="connsiteY12" fmla="*/ 82290 h 701065"/>
                <a:gd name="connsiteX13" fmla="*/ 187975 w 348546"/>
                <a:gd name="connsiteY13" fmla="*/ 53094 h 701065"/>
                <a:gd name="connsiteX14" fmla="*/ 120475 w 348546"/>
                <a:gd name="connsiteY14" fmla="*/ 182636 h 701065"/>
                <a:gd name="connsiteX15" fmla="*/ 208064 w 348546"/>
                <a:gd name="connsiteY15" fmla="*/ 348673 h 701065"/>
                <a:gd name="connsiteX16" fmla="*/ 319358 w 348546"/>
                <a:gd name="connsiteY16" fmla="*/ 576720 h 701065"/>
                <a:gd name="connsiteX17" fmla="*/ 158811 w 348546"/>
                <a:gd name="connsiteY17" fmla="*/ 700772 h 701065"/>
                <a:gd name="connsiteX18" fmla="*/ 116793 w 348546"/>
                <a:gd name="connsiteY18" fmla="*/ 334043 h 701065"/>
                <a:gd name="connsiteX19" fmla="*/ 109494 w 348546"/>
                <a:gd name="connsiteY19" fmla="*/ 328585 h 701065"/>
                <a:gd name="connsiteX20" fmla="*/ 100386 w 348546"/>
                <a:gd name="connsiteY20" fmla="*/ 334043 h 701065"/>
                <a:gd name="connsiteX21" fmla="*/ 98578 w 348546"/>
                <a:gd name="connsiteY21" fmla="*/ 335852 h 701065"/>
                <a:gd name="connsiteX22" fmla="*/ 105877 w 348546"/>
                <a:gd name="connsiteY22" fmla="*/ 350450 h 701065"/>
                <a:gd name="connsiteX23" fmla="*/ 107686 w 348546"/>
                <a:gd name="connsiteY23" fmla="*/ 350450 h 701065"/>
                <a:gd name="connsiteX24" fmla="*/ 114985 w 348546"/>
                <a:gd name="connsiteY24" fmla="*/ 346800 h 701065"/>
                <a:gd name="connsiteX25" fmla="*/ 116793 w 348546"/>
                <a:gd name="connsiteY25" fmla="*/ 334043 h 701065"/>
                <a:gd name="connsiteX26" fmla="*/ 135041 w 348546"/>
                <a:gd name="connsiteY26" fmla="*/ 334043 h 701065"/>
                <a:gd name="connsiteX27" fmla="*/ 147798 w 348546"/>
                <a:gd name="connsiteY27" fmla="*/ 346800 h 701065"/>
                <a:gd name="connsiteX28" fmla="*/ 149607 w 348546"/>
                <a:gd name="connsiteY28" fmla="*/ 346800 h 701065"/>
                <a:gd name="connsiteX29" fmla="*/ 158714 w 348546"/>
                <a:gd name="connsiteY29" fmla="*/ 335852 h 701065"/>
                <a:gd name="connsiteX30" fmla="*/ 151415 w 348546"/>
                <a:gd name="connsiteY30" fmla="*/ 315795 h 701065"/>
                <a:gd name="connsiteX31" fmla="*/ 140467 w 348546"/>
                <a:gd name="connsiteY31" fmla="*/ 315795 h 701065"/>
                <a:gd name="connsiteX32" fmla="*/ 135009 w 348546"/>
                <a:gd name="connsiteY32" fmla="*/ 332202 h 701065"/>
                <a:gd name="connsiteX33" fmla="*/ 135009 w 348546"/>
                <a:gd name="connsiteY33" fmla="*/ 334011 h 701065"/>
                <a:gd name="connsiteX34" fmla="*/ 164237 w 348546"/>
                <a:gd name="connsiteY34" fmla="*/ 375996 h 701065"/>
                <a:gd name="connsiteX35" fmla="*/ 144181 w 348546"/>
                <a:gd name="connsiteY35" fmla="*/ 366889 h 701065"/>
                <a:gd name="connsiteX36" fmla="*/ 140531 w 348546"/>
                <a:gd name="connsiteY36" fmla="*/ 368697 h 701065"/>
                <a:gd name="connsiteX37" fmla="*/ 136882 w 348546"/>
                <a:gd name="connsiteY37" fmla="*/ 394244 h 701065"/>
                <a:gd name="connsiteX38" fmla="*/ 149639 w 348546"/>
                <a:gd name="connsiteY38" fmla="*/ 401543 h 701065"/>
                <a:gd name="connsiteX39" fmla="*/ 151448 w 348546"/>
                <a:gd name="connsiteY39" fmla="*/ 401543 h 701065"/>
                <a:gd name="connsiteX40" fmla="*/ 164205 w 348546"/>
                <a:gd name="connsiteY40" fmla="*/ 390594 h 701065"/>
                <a:gd name="connsiteX41" fmla="*/ 164205 w 348546"/>
                <a:gd name="connsiteY41" fmla="*/ 375996 h 701065"/>
                <a:gd name="connsiteX42" fmla="*/ 184294 w 348546"/>
                <a:gd name="connsiteY42" fmla="*/ 352291 h 701065"/>
                <a:gd name="connsiteX43" fmla="*/ 176995 w 348546"/>
                <a:gd name="connsiteY43" fmla="*/ 346832 h 701065"/>
                <a:gd name="connsiteX44" fmla="*/ 175186 w 348546"/>
                <a:gd name="connsiteY44" fmla="*/ 346832 h 701065"/>
                <a:gd name="connsiteX45" fmla="*/ 167887 w 348546"/>
                <a:gd name="connsiteY45" fmla="*/ 354132 h 701065"/>
                <a:gd name="connsiteX46" fmla="*/ 166078 w 348546"/>
                <a:gd name="connsiteY46" fmla="*/ 355940 h 701065"/>
                <a:gd name="connsiteX47" fmla="*/ 173377 w 348546"/>
                <a:gd name="connsiteY47" fmla="*/ 368697 h 701065"/>
                <a:gd name="connsiteX48" fmla="*/ 175186 w 348546"/>
                <a:gd name="connsiteY48" fmla="*/ 370506 h 701065"/>
                <a:gd name="connsiteX49" fmla="*/ 182485 w 348546"/>
                <a:gd name="connsiteY49" fmla="*/ 366856 h 701065"/>
                <a:gd name="connsiteX50" fmla="*/ 184294 w 348546"/>
                <a:gd name="connsiteY50" fmla="*/ 352258 h 70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48546" h="701065">
                  <a:moveTo>
                    <a:pt x="158747" y="700772"/>
                  </a:moveTo>
                  <a:cubicBezTo>
                    <a:pt x="158747" y="700772"/>
                    <a:pt x="38345" y="697122"/>
                    <a:pt x="20097" y="573071"/>
                  </a:cubicBezTo>
                  <a:cubicBezTo>
                    <a:pt x="20097" y="573071"/>
                    <a:pt x="12798" y="542066"/>
                    <a:pt x="36504" y="536576"/>
                  </a:cubicBezTo>
                  <a:cubicBezTo>
                    <a:pt x="58401" y="531117"/>
                    <a:pt x="65700" y="569421"/>
                    <a:pt x="65700" y="569421"/>
                  </a:cubicBezTo>
                  <a:cubicBezTo>
                    <a:pt x="76648" y="607725"/>
                    <a:pt x="96705" y="649711"/>
                    <a:pt x="156938" y="653360"/>
                  </a:cubicBezTo>
                  <a:cubicBezTo>
                    <a:pt x="156938" y="653360"/>
                    <a:pt x="224438" y="655169"/>
                    <a:pt x="220789" y="562122"/>
                  </a:cubicBezTo>
                  <a:cubicBezTo>
                    <a:pt x="218980" y="498272"/>
                    <a:pt x="144149" y="438071"/>
                    <a:pt x="138690" y="432580"/>
                  </a:cubicBezTo>
                  <a:cubicBezTo>
                    <a:pt x="138690" y="432580"/>
                    <a:pt x="-1800" y="319477"/>
                    <a:pt x="41" y="200884"/>
                  </a:cubicBezTo>
                  <a:cubicBezTo>
                    <a:pt x="41" y="200884"/>
                    <a:pt x="-7258" y="5650"/>
                    <a:pt x="173377" y="192"/>
                  </a:cubicBezTo>
                  <a:cubicBezTo>
                    <a:pt x="173377" y="192"/>
                    <a:pt x="339414" y="-12565"/>
                    <a:pt x="348522" y="169879"/>
                  </a:cubicBezTo>
                  <a:cubicBezTo>
                    <a:pt x="348522" y="169879"/>
                    <a:pt x="350331" y="197234"/>
                    <a:pt x="322975" y="199075"/>
                  </a:cubicBezTo>
                  <a:cubicBezTo>
                    <a:pt x="302919" y="199075"/>
                    <a:pt x="299270" y="173529"/>
                    <a:pt x="299270" y="173529"/>
                  </a:cubicBezTo>
                  <a:cubicBezTo>
                    <a:pt x="297461" y="147982"/>
                    <a:pt x="290162" y="109678"/>
                    <a:pt x="268265" y="82290"/>
                  </a:cubicBezTo>
                  <a:cubicBezTo>
                    <a:pt x="253667" y="62234"/>
                    <a:pt x="220821" y="47636"/>
                    <a:pt x="187975" y="53094"/>
                  </a:cubicBezTo>
                  <a:cubicBezTo>
                    <a:pt x="187975" y="53094"/>
                    <a:pt x="111335" y="67692"/>
                    <a:pt x="120475" y="182636"/>
                  </a:cubicBezTo>
                  <a:cubicBezTo>
                    <a:pt x="120475" y="182636"/>
                    <a:pt x="120475" y="250136"/>
                    <a:pt x="208064" y="348673"/>
                  </a:cubicBezTo>
                  <a:cubicBezTo>
                    <a:pt x="295653" y="447211"/>
                    <a:pt x="324816" y="492814"/>
                    <a:pt x="319358" y="576720"/>
                  </a:cubicBezTo>
                  <a:cubicBezTo>
                    <a:pt x="319358" y="576720"/>
                    <a:pt x="308410" y="708071"/>
                    <a:pt x="158811" y="700772"/>
                  </a:cubicBezTo>
                  <a:close/>
                  <a:moveTo>
                    <a:pt x="116793" y="334043"/>
                  </a:moveTo>
                  <a:cubicBezTo>
                    <a:pt x="113144" y="328585"/>
                    <a:pt x="111335" y="328585"/>
                    <a:pt x="109494" y="328585"/>
                  </a:cubicBezTo>
                  <a:cubicBezTo>
                    <a:pt x="104036" y="328585"/>
                    <a:pt x="100386" y="332234"/>
                    <a:pt x="100386" y="334043"/>
                  </a:cubicBezTo>
                  <a:cubicBezTo>
                    <a:pt x="100386" y="335852"/>
                    <a:pt x="98578" y="335852"/>
                    <a:pt x="98578" y="335852"/>
                  </a:cubicBezTo>
                  <a:cubicBezTo>
                    <a:pt x="98578" y="344959"/>
                    <a:pt x="102228" y="348609"/>
                    <a:pt x="105877" y="350450"/>
                  </a:cubicBezTo>
                  <a:lnTo>
                    <a:pt x="107686" y="350450"/>
                  </a:lnTo>
                  <a:cubicBezTo>
                    <a:pt x="109494" y="350450"/>
                    <a:pt x="113144" y="348641"/>
                    <a:pt x="114985" y="346800"/>
                  </a:cubicBezTo>
                  <a:cubicBezTo>
                    <a:pt x="116793" y="343151"/>
                    <a:pt x="118634" y="339501"/>
                    <a:pt x="116793" y="334043"/>
                  </a:cubicBezTo>
                  <a:close/>
                  <a:moveTo>
                    <a:pt x="135041" y="334043"/>
                  </a:moveTo>
                  <a:cubicBezTo>
                    <a:pt x="138690" y="341342"/>
                    <a:pt x="144149" y="346800"/>
                    <a:pt x="147798" y="346800"/>
                  </a:cubicBezTo>
                  <a:lnTo>
                    <a:pt x="149607" y="346800"/>
                  </a:lnTo>
                  <a:cubicBezTo>
                    <a:pt x="153256" y="344992"/>
                    <a:pt x="156906" y="341342"/>
                    <a:pt x="158714" y="335852"/>
                  </a:cubicBezTo>
                  <a:cubicBezTo>
                    <a:pt x="158714" y="328553"/>
                    <a:pt x="156906" y="319445"/>
                    <a:pt x="151415" y="315795"/>
                  </a:cubicBezTo>
                  <a:cubicBezTo>
                    <a:pt x="145925" y="312146"/>
                    <a:pt x="142308" y="313987"/>
                    <a:pt x="140467" y="315795"/>
                  </a:cubicBezTo>
                  <a:cubicBezTo>
                    <a:pt x="133168" y="319445"/>
                    <a:pt x="133168" y="328553"/>
                    <a:pt x="135009" y="332202"/>
                  </a:cubicBezTo>
                  <a:lnTo>
                    <a:pt x="135009" y="334011"/>
                  </a:lnTo>
                  <a:close/>
                  <a:moveTo>
                    <a:pt x="164237" y="375996"/>
                  </a:moveTo>
                  <a:cubicBezTo>
                    <a:pt x="158779" y="368697"/>
                    <a:pt x="145989" y="366889"/>
                    <a:pt x="144181" y="366889"/>
                  </a:cubicBezTo>
                  <a:cubicBezTo>
                    <a:pt x="142372" y="366889"/>
                    <a:pt x="142372" y="366889"/>
                    <a:pt x="140531" y="368697"/>
                  </a:cubicBezTo>
                  <a:cubicBezTo>
                    <a:pt x="135073" y="377805"/>
                    <a:pt x="133232" y="388754"/>
                    <a:pt x="136882" y="394244"/>
                  </a:cubicBezTo>
                  <a:cubicBezTo>
                    <a:pt x="140531" y="399702"/>
                    <a:pt x="144181" y="401543"/>
                    <a:pt x="149639" y="401543"/>
                  </a:cubicBezTo>
                  <a:lnTo>
                    <a:pt x="151448" y="401543"/>
                  </a:lnTo>
                  <a:cubicBezTo>
                    <a:pt x="156906" y="401543"/>
                    <a:pt x="162396" y="397894"/>
                    <a:pt x="164205" y="390594"/>
                  </a:cubicBezTo>
                  <a:cubicBezTo>
                    <a:pt x="166014" y="385136"/>
                    <a:pt x="166014" y="381487"/>
                    <a:pt x="164205" y="375996"/>
                  </a:cubicBezTo>
                  <a:close/>
                  <a:moveTo>
                    <a:pt x="184294" y="352291"/>
                  </a:moveTo>
                  <a:cubicBezTo>
                    <a:pt x="180644" y="348641"/>
                    <a:pt x="178835" y="346832"/>
                    <a:pt x="176995" y="346832"/>
                  </a:cubicBezTo>
                  <a:lnTo>
                    <a:pt x="175186" y="346832"/>
                  </a:lnTo>
                  <a:cubicBezTo>
                    <a:pt x="171536" y="346832"/>
                    <a:pt x="167887" y="352291"/>
                    <a:pt x="167887" y="354132"/>
                  </a:cubicBezTo>
                  <a:cubicBezTo>
                    <a:pt x="166078" y="354132"/>
                    <a:pt x="166078" y="355940"/>
                    <a:pt x="166078" y="355940"/>
                  </a:cubicBezTo>
                  <a:cubicBezTo>
                    <a:pt x="166078" y="365048"/>
                    <a:pt x="169728" y="368697"/>
                    <a:pt x="173377" y="368697"/>
                  </a:cubicBezTo>
                  <a:lnTo>
                    <a:pt x="175186" y="370506"/>
                  </a:lnTo>
                  <a:cubicBezTo>
                    <a:pt x="176995" y="370506"/>
                    <a:pt x="180644" y="368697"/>
                    <a:pt x="182485" y="366856"/>
                  </a:cubicBezTo>
                  <a:cubicBezTo>
                    <a:pt x="184294" y="363207"/>
                    <a:pt x="186134" y="357749"/>
                    <a:pt x="184294" y="352258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10" name="Vrije vorm: vorm 2809">
              <a:extLst>
                <a:ext uri="{FF2B5EF4-FFF2-40B4-BE49-F238E27FC236}">
                  <a16:creationId xmlns:a16="http://schemas.microsoft.com/office/drawing/2014/main" id="{C8521B9B-A2AE-6AC5-C4DC-0954CBFFBABB}"/>
                </a:ext>
              </a:extLst>
            </p:cNvPr>
            <p:cNvSpPr/>
            <p:nvPr/>
          </p:nvSpPr>
          <p:spPr>
            <a:xfrm>
              <a:off x="4383447" y="3696859"/>
              <a:ext cx="281184" cy="942330"/>
            </a:xfrm>
            <a:custGeom>
              <a:avLst/>
              <a:gdLst>
                <a:gd name="connsiteX0" fmla="*/ 281034 w 281184"/>
                <a:gd name="connsiteY0" fmla="*/ 166951 h 942330"/>
                <a:gd name="connsiteX1" fmla="*/ 237240 w 281184"/>
                <a:gd name="connsiteY1" fmla="*/ 187007 h 942330"/>
                <a:gd name="connsiteX2" fmla="*/ 202586 w 281184"/>
                <a:gd name="connsiteY2" fmla="*/ 188816 h 942330"/>
                <a:gd name="connsiteX3" fmla="*/ 195286 w 281184"/>
                <a:gd name="connsiteY3" fmla="*/ 528157 h 942330"/>
                <a:gd name="connsiteX4" fmla="*/ 195286 w 281184"/>
                <a:gd name="connsiteY4" fmla="*/ 847442 h 942330"/>
                <a:gd name="connsiteX5" fmla="*/ 149684 w 281184"/>
                <a:gd name="connsiteY5" fmla="*/ 942330 h 942330"/>
                <a:gd name="connsiteX6" fmla="*/ 100431 w 281184"/>
                <a:gd name="connsiteY6" fmla="*/ 858391 h 942330"/>
                <a:gd name="connsiteX7" fmla="*/ 80375 w 281184"/>
                <a:gd name="connsiteY7" fmla="*/ 524508 h 942330"/>
                <a:gd name="connsiteX8" fmla="*/ 85833 w 281184"/>
                <a:gd name="connsiteY8" fmla="*/ 186975 h 942330"/>
                <a:gd name="connsiteX9" fmla="*/ 40230 w 281184"/>
                <a:gd name="connsiteY9" fmla="*/ 186975 h 942330"/>
                <a:gd name="connsiteX10" fmla="*/ 85 w 281184"/>
                <a:gd name="connsiteY10" fmla="*/ 163269 h 942330"/>
                <a:gd name="connsiteX11" fmla="*/ 43880 w 281184"/>
                <a:gd name="connsiteY11" fmla="*/ 141372 h 942330"/>
                <a:gd name="connsiteX12" fmla="*/ 87674 w 281184"/>
                <a:gd name="connsiteY12" fmla="*/ 141372 h 942330"/>
                <a:gd name="connsiteX13" fmla="*/ 140576 w 281184"/>
                <a:gd name="connsiteY13" fmla="*/ 882 h 942330"/>
                <a:gd name="connsiteX14" fmla="*/ 206267 w 281184"/>
                <a:gd name="connsiteY14" fmla="*/ 112176 h 942330"/>
                <a:gd name="connsiteX15" fmla="*/ 204459 w 281184"/>
                <a:gd name="connsiteY15" fmla="*/ 141372 h 942330"/>
                <a:gd name="connsiteX16" fmla="*/ 240954 w 281184"/>
                <a:gd name="connsiteY16" fmla="*/ 141372 h 942330"/>
                <a:gd name="connsiteX17" fmla="*/ 281099 w 281184"/>
                <a:gd name="connsiteY17" fmla="*/ 166919 h 942330"/>
                <a:gd name="connsiteX18" fmla="*/ 107698 w 281184"/>
                <a:gd name="connsiteY18" fmla="*/ 570175 h 942330"/>
                <a:gd name="connsiteX19" fmla="*/ 118646 w 281184"/>
                <a:gd name="connsiteY19" fmla="*/ 573825 h 942330"/>
                <a:gd name="connsiteX20" fmla="*/ 124105 w 281184"/>
                <a:gd name="connsiteY20" fmla="*/ 573825 h 942330"/>
                <a:gd name="connsiteX21" fmla="*/ 135053 w 281184"/>
                <a:gd name="connsiteY21" fmla="*/ 564717 h 942330"/>
                <a:gd name="connsiteX22" fmla="*/ 131404 w 281184"/>
                <a:gd name="connsiteY22" fmla="*/ 542820 h 942330"/>
                <a:gd name="connsiteX23" fmla="*/ 127754 w 281184"/>
                <a:gd name="connsiteY23" fmla="*/ 541011 h 942330"/>
                <a:gd name="connsiteX24" fmla="*/ 104048 w 281184"/>
                <a:gd name="connsiteY24" fmla="*/ 555609 h 942330"/>
                <a:gd name="connsiteX25" fmla="*/ 107698 w 281184"/>
                <a:gd name="connsiteY25" fmla="*/ 570208 h 942330"/>
                <a:gd name="connsiteX26" fmla="*/ 131404 w 281184"/>
                <a:gd name="connsiteY26" fmla="*/ 601180 h 942330"/>
                <a:gd name="connsiteX27" fmla="*/ 120455 w 281184"/>
                <a:gd name="connsiteY27" fmla="*/ 599372 h 942330"/>
                <a:gd name="connsiteX28" fmla="*/ 114997 w 281184"/>
                <a:gd name="connsiteY28" fmla="*/ 615778 h 942330"/>
                <a:gd name="connsiteX29" fmla="*/ 114997 w 281184"/>
                <a:gd name="connsiteY29" fmla="*/ 617587 h 942330"/>
                <a:gd name="connsiteX30" fmla="*/ 127754 w 281184"/>
                <a:gd name="connsiteY30" fmla="*/ 630344 h 942330"/>
                <a:gd name="connsiteX31" fmla="*/ 129563 w 281184"/>
                <a:gd name="connsiteY31" fmla="*/ 630344 h 942330"/>
                <a:gd name="connsiteX32" fmla="*/ 138671 w 281184"/>
                <a:gd name="connsiteY32" fmla="*/ 621236 h 942330"/>
                <a:gd name="connsiteX33" fmla="*/ 131372 w 281184"/>
                <a:gd name="connsiteY33" fmla="*/ 601180 h 942330"/>
                <a:gd name="connsiteX34" fmla="*/ 156950 w 281184"/>
                <a:gd name="connsiteY34" fmla="*/ 586582 h 942330"/>
                <a:gd name="connsiteX35" fmla="*/ 164249 w 281184"/>
                <a:gd name="connsiteY35" fmla="*/ 582932 h 942330"/>
                <a:gd name="connsiteX36" fmla="*/ 173357 w 281184"/>
                <a:gd name="connsiteY36" fmla="*/ 562876 h 942330"/>
                <a:gd name="connsiteX37" fmla="*/ 166058 w 281184"/>
                <a:gd name="connsiteY37" fmla="*/ 555577 h 942330"/>
                <a:gd name="connsiteX38" fmla="*/ 149651 w 281184"/>
                <a:gd name="connsiteY38" fmla="*/ 562876 h 942330"/>
                <a:gd name="connsiteX39" fmla="*/ 149651 w 281184"/>
                <a:gd name="connsiteY39" fmla="*/ 564685 h 942330"/>
                <a:gd name="connsiteX40" fmla="*/ 151460 w 281184"/>
                <a:gd name="connsiteY40" fmla="*/ 584741 h 942330"/>
                <a:gd name="connsiteX41" fmla="*/ 156918 w 281184"/>
                <a:gd name="connsiteY41" fmla="*/ 586550 h 942330"/>
                <a:gd name="connsiteX42" fmla="*/ 177007 w 281184"/>
                <a:gd name="connsiteY42" fmla="*/ 617587 h 942330"/>
                <a:gd name="connsiteX43" fmla="*/ 169708 w 281184"/>
                <a:gd name="connsiteY43" fmla="*/ 610288 h 942330"/>
                <a:gd name="connsiteX44" fmla="*/ 160600 w 281184"/>
                <a:gd name="connsiteY44" fmla="*/ 617587 h 942330"/>
                <a:gd name="connsiteX45" fmla="*/ 160600 w 281184"/>
                <a:gd name="connsiteY45" fmla="*/ 619395 h 942330"/>
                <a:gd name="connsiteX46" fmla="*/ 166058 w 281184"/>
                <a:gd name="connsiteY46" fmla="*/ 632153 h 942330"/>
                <a:gd name="connsiteX47" fmla="*/ 169708 w 281184"/>
                <a:gd name="connsiteY47" fmla="*/ 633961 h 942330"/>
                <a:gd name="connsiteX48" fmla="*/ 175166 w 281184"/>
                <a:gd name="connsiteY48" fmla="*/ 630312 h 942330"/>
                <a:gd name="connsiteX49" fmla="*/ 176974 w 281184"/>
                <a:gd name="connsiteY49" fmla="*/ 617555 h 94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1184" h="942330">
                  <a:moveTo>
                    <a:pt x="281034" y="166951"/>
                  </a:moveTo>
                  <a:cubicBezTo>
                    <a:pt x="279226" y="185199"/>
                    <a:pt x="248188" y="187007"/>
                    <a:pt x="237240" y="187007"/>
                  </a:cubicBezTo>
                  <a:cubicBezTo>
                    <a:pt x="233590" y="187007"/>
                    <a:pt x="220833" y="187007"/>
                    <a:pt x="202586" y="188816"/>
                  </a:cubicBezTo>
                  <a:cubicBezTo>
                    <a:pt x="200777" y="276405"/>
                    <a:pt x="197128" y="407755"/>
                    <a:pt x="195286" y="528157"/>
                  </a:cubicBezTo>
                  <a:cubicBezTo>
                    <a:pt x="195286" y="528157"/>
                    <a:pt x="193478" y="776293"/>
                    <a:pt x="195286" y="847442"/>
                  </a:cubicBezTo>
                  <a:cubicBezTo>
                    <a:pt x="195286" y="847442"/>
                    <a:pt x="202586" y="942330"/>
                    <a:pt x="149684" y="942330"/>
                  </a:cubicBezTo>
                  <a:cubicBezTo>
                    <a:pt x="109539" y="942330"/>
                    <a:pt x="100431" y="858391"/>
                    <a:pt x="100431" y="858391"/>
                  </a:cubicBezTo>
                  <a:cubicBezTo>
                    <a:pt x="84024" y="752555"/>
                    <a:pt x="80375" y="524508"/>
                    <a:pt x="80375" y="524508"/>
                  </a:cubicBezTo>
                  <a:cubicBezTo>
                    <a:pt x="76725" y="398615"/>
                    <a:pt x="84024" y="269073"/>
                    <a:pt x="85833" y="186975"/>
                  </a:cubicBezTo>
                  <a:lnTo>
                    <a:pt x="40230" y="186975"/>
                  </a:lnTo>
                  <a:cubicBezTo>
                    <a:pt x="25632" y="186975"/>
                    <a:pt x="-1723" y="181517"/>
                    <a:pt x="85" y="163269"/>
                  </a:cubicBezTo>
                  <a:cubicBezTo>
                    <a:pt x="1894" y="145022"/>
                    <a:pt x="32931" y="141372"/>
                    <a:pt x="43880" y="141372"/>
                  </a:cubicBezTo>
                  <a:lnTo>
                    <a:pt x="87674" y="141372"/>
                  </a:lnTo>
                  <a:cubicBezTo>
                    <a:pt x="91324" y="882"/>
                    <a:pt x="140576" y="882"/>
                    <a:pt x="140576" y="882"/>
                  </a:cubicBezTo>
                  <a:cubicBezTo>
                    <a:pt x="140576" y="882"/>
                    <a:pt x="213566" y="-17366"/>
                    <a:pt x="206267" y="112176"/>
                  </a:cubicBezTo>
                  <a:cubicBezTo>
                    <a:pt x="206267" y="119475"/>
                    <a:pt x="206267" y="130424"/>
                    <a:pt x="204459" y="141372"/>
                  </a:cubicBezTo>
                  <a:lnTo>
                    <a:pt x="240954" y="141372"/>
                  </a:lnTo>
                  <a:cubicBezTo>
                    <a:pt x="255552" y="141372"/>
                    <a:pt x="282907" y="146830"/>
                    <a:pt x="281099" y="166919"/>
                  </a:cubicBezTo>
                  <a:close/>
                  <a:moveTo>
                    <a:pt x="107698" y="570175"/>
                  </a:moveTo>
                  <a:cubicBezTo>
                    <a:pt x="109507" y="573825"/>
                    <a:pt x="114997" y="573825"/>
                    <a:pt x="118646" y="573825"/>
                  </a:cubicBezTo>
                  <a:lnTo>
                    <a:pt x="124105" y="573825"/>
                  </a:lnTo>
                  <a:cubicBezTo>
                    <a:pt x="129563" y="572016"/>
                    <a:pt x="133212" y="568367"/>
                    <a:pt x="135053" y="564717"/>
                  </a:cubicBezTo>
                  <a:cubicBezTo>
                    <a:pt x="138703" y="553769"/>
                    <a:pt x="131404" y="542820"/>
                    <a:pt x="131404" y="542820"/>
                  </a:cubicBezTo>
                  <a:cubicBezTo>
                    <a:pt x="129595" y="541011"/>
                    <a:pt x="127754" y="541011"/>
                    <a:pt x="127754" y="541011"/>
                  </a:cubicBezTo>
                  <a:cubicBezTo>
                    <a:pt x="114997" y="542820"/>
                    <a:pt x="107698" y="548311"/>
                    <a:pt x="104048" y="555609"/>
                  </a:cubicBezTo>
                  <a:cubicBezTo>
                    <a:pt x="102240" y="561068"/>
                    <a:pt x="104048" y="566558"/>
                    <a:pt x="107698" y="570208"/>
                  </a:cubicBezTo>
                  <a:close/>
                  <a:moveTo>
                    <a:pt x="131404" y="601180"/>
                  </a:moveTo>
                  <a:cubicBezTo>
                    <a:pt x="125946" y="597531"/>
                    <a:pt x="122296" y="597531"/>
                    <a:pt x="120455" y="599372"/>
                  </a:cubicBezTo>
                  <a:cubicBezTo>
                    <a:pt x="113156" y="603021"/>
                    <a:pt x="113156" y="613970"/>
                    <a:pt x="114997" y="615778"/>
                  </a:cubicBezTo>
                  <a:lnTo>
                    <a:pt x="114997" y="617587"/>
                  </a:lnTo>
                  <a:cubicBezTo>
                    <a:pt x="118646" y="626694"/>
                    <a:pt x="124105" y="630344"/>
                    <a:pt x="127754" y="630344"/>
                  </a:cubicBezTo>
                  <a:lnTo>
                    <a:pt x="129563" y="630344"/>
                  </a:lnTo>
                  <a:cubicBezTo>
                    <a:pt x="133212" y="630344"/>
                    <a:pt x="136862" y="626694"/>
                    <a:pt x="138671" y="621236"/>
                  </a:cubicBezTo>
                  <a:cubicBezTo>
                    <a:pt x="138671" y="613937"/>
                    <a:pt x="136862" y="604830"/>
                    <a:pt x="131372" y="601180"/>
                  </a:cubicBezTo>
                  <a:close/>
                  <a:moveTo>
                    <a:pt x="156950" y="586582"/>
                  </a:moveTo>
                  <a:cubicBezTo>
                    <a:pt x="158759" y="586582"/>
                    <a:pt x="162409" y="584773"/>
                    <a:pt x="164249" y="582932"/>
                  </a:cubicBezTo>
                  <a:cubicBezTo>
                    <a:pt x="169708" y="579283"/>
                    <a:pt x="175198" y="570175"/>
                    <a:pt x="173357" y="562876"/>
                  </a:cubicBezTo>
                  <a:cubicBezTo>
                    <a:pt x="171548" y="557418"/>
                    <a:pt x="167899" y="555577"/>
                    <a:pt x="166058" y="555577"/>
                  </a:cubicBezTo>
                  <a:cubicBezTo>
                    <a:pt x="158759" y="553769"/>
                    <a:pt x="151460" y="561035"/>
                    <a:pt x="149651" y="562876"/>
                  </a:cubicBezTo>
                  <a:lnTo>
                    <a:pt x="149651" y="564685"/>
                  </a:lnTo>
                  <a:cubicBezTo>
                    <a:pt x="146002" y="575633"/>
                    <a:pt x="147843" y="581092"/>
                    <a:pt x="151460" y="584741"/>
                  </a:cubicBezTo>
                  <a:cubicBezTo>
                    <a:pt x="153268" y="584741"/>
                    <a:pt x="155110" y="586550"/>
                    <a:pt x="156918" y="586550"/>
                  </a:cubicBezTo>
                  <a:close/>
                  <a:moveTo>
                    <a:pt x="177007" y="617587"/>
                  </a:moveTo>
                  <a:cubicBezTo>
                    <a:pt x="175198" y="612129"/>
                    <a:pt x="171548" y="610288"/>
                    <a:pt x="169708" y="610288"/>
                  </a:cubicBezTo>
                  <a:cubicBezTo>
                    <a:pt x="164249" y="610288"/>
                    <a:pt x="162409" y="615746"/>
                    <a:pt x="160600" y="617587"/>
                  </a:cubicBezTo>
                  <a:lnTo>
                    <a:pt x="160600" y="619395"/>
                  </a:lnTo>
                  <a:cubicBezTo>
                    <a:pt x="160600" y="628503"/>
                    <a:pt x="164249" y="632153"/>
                    <a:pt x="166058" y="632153"/>
                  </a:cubicBezTo>
                  <a:cubicBezTo>
                    <a:pt x="167253" y="633357"/>
                    <a:pt x="168480" y="633961"/>
                    <a:pt x="169708" y="633961"/>
                  </a:cubicBezTo>
                  <a:cubicBezTo>
                    <a:pt x="171516" y="633961"/>
                    <a:pt x="173357" y="632153"/>
                    <a:pt x="175166" y="630312"/>
                  </a:cubicBezTo>
                  <a:cubicBezTo>
                    <a:pt x="178815" y="626662"/>
                    <a:pt x="180624" y="621204"/>
                    <a:pt x="176974" y="61755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11" name="Vrije vorm: vorm 2810">
              <a:extLst>
                <a:ext uri="{FF2B5EF4-FFF2-40B4-BE49-F238E27FC236}">
                  <a16:creationId xmlns:a16="http://schemas.microsoft.com/office/drawing/2014/main" id="{CC3508F8-AEF4-9729-A979-B76496FBB358}"/>
                </a:ext>
              </a:extLst>
            </p:cNvPr>
            <p:cNvSpPr/>
            <p:nvPr userDrawn="1"/>
          </p:nvSpPr>
          <p:spPr>
            <a:xfrm>
              <a:off x="4655185" y="3939988"/>
              <a:ext cx="360945" cy="699290"/>
            </a:xfrm>
            <a:custGeom>
              <a:avLst/>
              <a:gdLst>
                <a:gd name="connsiteX0" fmla="*/ 122399 w 360945"/>
                <a:gd name="connsiteY0" fmla="*/ 387215 h 699290"/>
                <a:gd name="connsiteX1" fmla="*/ 195389 w 360945"/>
                <a:gd name="connsiteY1" fmla="*/ 642649 h 699290"/>
                <a:gd name="connsiteX2" fmla="*/ 313983 w 360945"/>
                <a:gd name="connsiteY2" fmla="*/ 520406 h 699290"/>
                <a:gd name="connsiteX3" fmla="*/ 344987 w 360945"/>
                <a:gd name="connsiteY3" fmla="*/ 485752 h 699290"/>
                <a:gd name="connsiteX4" fmla="*/ 357745 w 360945"/>
                <a:gd name="connsiteY4" fmla="*/ 542304 h 699290"/>
                <a:gd name="connsiteX5" fmla="*/ 173460 w 360945"/>
                <a:gd name="connsiteY5" fmla="*/ 699201 h 699290"/>
                <a:gd name="connsiteX6" fmla="*/ 123 w 360945"/>
                <a:gd name="connsiteY6" fmla="*/ 383565 h 699290"/>
                <a:gd name="connsiteX7" fmla="*/ 180759 w 360945"/>
                <a:gd name="connsiteY7" fmla="*/ 430 h 699290"/>
                <a:gd name="connsiteX8" fmla="*/ 273806 w 360945"/>
                <a:gd name="connsiteY8" fmla="*/ 56981 h 699290"/>
                <a:gd name="connsiteX9" fmla="*/ 122366 w 360945"/>
                <a:gd name="connsiteY9" fmla="*/ 387215 h 699290"/>
                <a:gd name="connsiteX10" fmla="*/ 36651 w 360945"/>
                <a:gd name="connsiteY10" fmla="*/ 327014 h 699290"/>
                <a:gd name="connsiteX11" fmla="*/ 38460 w 360945"/>
                <a:gd name="connsiteY11" fmla="*/ 327014 h 699290"/>
                <a:gd name="connsiteX12" fmla="*/ 45759 w 360945"/>
                <a:gd name="connsiteY12" fmla="*/ 325205 h 699290"/>
                <a:gd name="connsiteX13" fmla="*/ 49408 w 360945"/>
                <a:gd name="connsiteY13" fmla="*/ 312448 h 699290"/>
                <a:gd name="connsiteX14" fmla="*/ 42109 w 360945"/>
                <a:gd name="connsiteY14" fmla="*/ 305149 h 699290"/>
                <a:gd name="connsiteX15" fmla="*/ 33001 w 360945"/>
                <a:gd name="connsiteY15" fmla="*/ 310607 h 699290"/>
                <a:gd name="connsiteX16" fmla="*/ 31193 w 360945"/>
                <a:gd name="connsiteY16" fmla="*/ 312416 h 699290"/>
                <a:gd name="connsiteX17" fmla="*/ 36651 w 360945"/>
                <a:gd name="connsiteY17" fmla="*/ 327014 h 699290"/>
                <a:gd name="connsiteX18" fmla="*/ 71305 w 360945"/>
                <a:gd name="connsiteY18" fmla="*/ 367159 h 699290"/>
                <a:gd name="connsiteX19" fmla="*/ 60357 w 360945"/>
                <a:gd name="connsiteY19" fmla="*/ 356210 h 699290"/>
                <a:gd name="connsiteX20" fmla="*/ 40300 w 360945"/>
                <a:gd name="connsiteY20" fmla="*/ 359860 h 699290"/>
                <a:gd name="connsiteX21" fmla="*/ 38492 w 360945"/>
                <a:gd name="connsiteY21" fmla="*/ 363509 h 699290"/>
                <a:gd name="connsiteX22" fmla="*/ 53090 w 360945"/>
                <a:gd name="connsiteY22" fmla="*/ 387215 h 699290"/>
                <a:gd name="connsiteX23" fmla="*/ 56739 w 360945"/>
                <a:gd name="connsiteY23" fmla="*/ 387215 h 699290"/>
                <a:gd name="connsiteX24" fmla="*/ 67688 w 360945"/>
                <a:gd name="connsiteY24" fmla="*/ 383565 h 699290"/>
                <a:gd name="connsiteX25" fmla="*/ 71337 w 360945"/>
                <a:gd name="connsiteY25" fmla="*/ 367159 h 699290"/>
                <a:gd name="connsiteX26" fmla="*/ 89553 w 360945"/>
                <a:gd name="connsiteY26" fmla="*/ 321556 h 699290"/>
                <a:gd name="connsiteX27" fmla="*/ 80445 w 360945"/>
                <a:gd name="connsiteY27" fmla="*/ 316098 h 699290"/>
                <a:gd name="connsiteX28" fmla="*/ 65847 w 360945"/>
                <a:gd name="connsiteY28" fmla="*/ 327046 h 699290"/>
                <a:gd name="connsiteX29" fmla="*/ 65847 w 360945"/>
                <a:gd name="connsiteY29" fmla="*/ 328855 h 699290"/>
                <a:gd name="connsiteX30" fmla="*/ 73146 w 360945"/>
                <a:gd name="connsiteY30" fmla="*/ 347102 h 699290"/>
                <a:gd name="connsiteX31" fmla="*/ 76796 w 360945"/>
                <a:gd name="connsiteY31" fmla="*/ 348911 h 699290"/>
                <a:gd name="connsiteX32" fmla="*/ 85903 w 360945"/>
                <a:gd name="connsiteY32" fmla="*/ 343453 h 699290"/>
                <a:gd name="connsiteX33" fmla="*/ 89553 w 360945"/>
                <a:gd name="connsiteY33" fmla="*/ 321556 h 699290"/>
                <a:gd name="connsiteX34" fmla="*/ 124207 w 360945"/>
                <a:gd name="connsiteY34" fmla="*/ 336154 h 699290"/>
                <a:gd name="connsiteX35" fmla="*/ 228203 w 360945"/>
                <a:gd name="connsiteY35" fmla="*/ 162817 h 699290"/>
                <a:gd name="connsiteX36" fmla="*/ 195357 w 360945"/>
                <a:gd name="connsiteY36" fmla="*/ 46065 h 699290"/>
                <a:gd name="connsiteX37" fmla="*/ 124207 w 360945"/>
                <a:gd name="connsiteY37" fmla="*/ 336154 h 69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0945" h="699290">
                  <a:moveTo>
                    <a:pt x="122399" y="387215"/>
                  </a:moveTo>
                  <a:cubicBezTo>
                    <a:pt x="122399" y="436467"/>
                    <a:pt x="122399" y="640808"/>
                    <a:pt x="195389" y="642649"/>
                  </a:cubicBezTo>
                  <a:cubicBezTo>
                    <a:pt x="195389" y="642649"/>
                    <a:pt x="284787" y="651757"/>
                    <a:pt x="313983" y="520406"/>
                  </a:cubicBezTo>
                  <a:cubicBezTo>
                    <a:pt x="313983" y="520406"/>
                    <a:pt x="321282" y="480261"/>
                    <a:pt x="344987" y="485752"/>
                  </a:cubicBezTo>
                  <a:cubicBezTo>
                    <a:pt x="370534" y="489402"/>
                    <a:pt x="357745" y="542304"/>
                    <a:pt x="357745" y="542304"/>
                  </a:cubicBezTo>
                  <a:cubicBezTo>
                    <a:pt x="312142" y="708341"/>
                    <a:pt x="173460" y="699201"/>
                    <a:pt x="173460" y="699201"/>
                  </a:cubicBezTo>
                  <a:cubicBezTo>
                    <a:pt x="-10825" y="695551"/>
                    <a:pt x="123" y="383565"/>
                    <a:pt x="123" y="383565"/>
                  </a:cubicBezTo>
                  <a:cubicBezTo>
                    <a:pt x="123" y="383565"/>
                    <a:pt x="-7176" y="13187"/>
                    <a:pt x="180759" y="430"/>
                  </a:cubicBezTo>
                  <a:cubicBezTo>
                    <a:pt x="180759" y="430"/>
                    <a:pt x="255558" y="-8678"/>
                    <a:pt x="273806" y="56981"/>
                  </a:cubicBezTo>
                  <a:cubicBezTo>
                    <a:pt x="295702" y="135430"/>
                    <a:pt x="262857" y="336121"/>
                    <a:pt x="122366" y="387215"/>
                  </a:cubicBezTo>
                  <a:close/>
                  <a:moveTo>
                    <a:pt x="36651" y="327014"/>
                  </a:moveTo>
                  <a:lnTo>
                    <a:pt x="38460" y="327014"/>
                  </a:lnTo>
                  <a:cubicBezTo>
                    <a:pt x="42109" y="327014"/>
                    <a:pt x="43918" y="327014"/>
                    <a:pt x="45759" y="325205"/>
                  </a:cubicBezTo>
                  <a:cubicBezTo>
                    <a:pt x="49408" y="321556"/>
                    <a:pt x="51217" y="316098"/>
                    <a:pt x="49408" y="312448"/>
                  </a:cubicBezTo>
                  <a:cubicBezTo>
                    <a:pt x="45759" y="306990"/>
                    <a:pt x="43950" y="305149"/>
                    <a:pt x="42109" y="305149"/>
                  </a:cubicBezTo>
                  <a:cubicBezTo>
                    <a:pt x="36651" y="305149"/>
                    <a:pt x="33001" y="310607"/>
                    <a:pt x="33001" y="310607"/>
                  </a:cubicBezTo>
                  <a:lnTo>
                    <a:pt x="31193" y="312416"/>
                  </a:lnTo>
                  <a:cubicBezTo>
                    <a:pt x="31193" y="321523"/>
                    <a:pt x="33001" y="325173"/>
                    <a:pt x="36651" y="327014"/>
                  </a:cubicBezTo>
                  <a:close/>
                  <a:moveTo>
                    <a:pt x="71305" y="367159"/>
                  </a:moveTo>
                  <a:cubicBezTo>
                    <a:pt x="69497" y="361700"/>
                    <a:pt x="65847" y="358051"/>
                    <a:pt x="60357" y="356210"/>
                  </a:cubicBezTo>
                  <a:cubicBezTo>
                    <a:pt x="51249" y="352560"/>
                    <a:pt x="40300" y="359860"/>
                    <a:pt x="40300" y="359860"/>
                  </a:cubicBezTo>
                  <a:cubicBezTo>
                    <a:pt x="39105" y="361064"/>
                    <a:pt x="38492" y="362282"/>
                    <a:pt x="38492" y="363509"/>
                  </a:cubicBezTo>
                  <a:cubicBezTo>
                    <a:pt x="40300" y="376266"/>
                    <a:pt x="45791" y="383565"/>
                    <a:pt x="53090" y="387215"/>
                  </a:cubicBezTo>
                  <a:lnTo>
                    <a:pt x="56739" y="387215"/>
                  </a:lnTo>
                  <a:cubicBezTo>
                    <a:pt x="60389" y="387215"/>
                    <a:pt x="64038" y="385406"/>
                    <a:pt x="67688" y="383565"/>
                  </a:cubicBezTo>
                  <a:cubicBezTo>
                    <a:pt x="71337" y="379916"/>
                    <a:pt x="73146" y="372617"/>
                    <a:pt x="71337" y="367159"/>
                  </a:cubicBezTo>
                  <a:close/>
                  <a:moveTo>
                    <a:pt x="89553" y="321556"/>
                  </a:moveTo>
                  <a:cubicBezTo>
                    <a:pt x="85903" y="317906"/>
                    <a:pt x="84095" y="316098"/>
                    <a:pt x="80445" y="316098"/>
                  </a:cubicBezTo>
                  <a:cubicBezTo>
                    <a:pt x="73146" y="316098"/>
                    <a:pt x="67688" y="325205"/>
                    <a:pt x="65847" y="327046"/>
                  </a:cubicBezTo>
                  <a:lnTo>
                    <a:pt x="65847" y="328855"/>
                  </a:lnTo>
                  <a:cubicBezTo>
                    <a:pt x="65847" y="339803"/>
                    <a:pt x="69497" y="345261"/>
                    <a:pt x="73146" y="347102"/>
                  </a:cubicBezTo>
                  <a:cubicBezTo>
                    <a:pt x="74341" y="348307"/>
                    <a:pt x="75569" y="348911"/>
                    <a:pt x="76796" y="348911"/>
                  </a:cubicBezTo>
                  <a:cubicBezTo>
                    <a:pt x="80445" y="348911"/>
                    <a:pt x="82254" y="347102"/>
                    <a:pt x="85903" y="343453"/>
                  </a:cubicBezTo>
                  <a:cubicBezTo>
                    <a:pt x="89553" y="337995"/>
                    <a:pt x="93202" y="328855"/>
                    <a:pt x="89553" y="321556"/>
                  </a:cubicBezTo>
                  <a:close/>
                  <a:moveTo>
                    <a:pt x="124207" y="336154"/>
                  </a:moveTo>
                  <a:cubicBezTo>
                    <a:pt x="164352" y="316098"/>
                    <a:pt x="209955" y="259514"/>
                    <a:pt x="228203" y="162817"/>
                  </a:cubicBezTo>
                  <a:cubicBezTo>
                    <a:pt x="251908" y="40574"/>
                    <a:pt x="195357" y="46065"/>
                    <a:pt x="195357" y="46065"/>
                  </a:cubicBezTo>
                  <a:cubicBezTo>
                    <a:pt x="147913" y="53364"/>
                    <a:pt x="129665" y="250406"/>
                    <a:pt x="124207" y="33615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12" name="Vrije vorm: vorm 2811">
              <a:extLst>
                <a:ext uri="{FF2B5EF4-FFF2-40B4-BE49-F238E27FC236}">
                  <a16:creationId xmlns:a16="http://schemas.microsoft.com/office/drawing/2014/main" id="{F8E1E1FF-5BE2-968E-6A66-8B2E520E7E35}"/>
                </a:ext>
              </a:extLst>
            </p:cNvPr>
            <p:cNvSpPr/>
            <p:nvPr/>
          </p:nvSpPr>
          <p:spPr>
            <a:xfrm>
              <a:off x="5359485" y="3696859"/>
              <a:ext cx="281184" cy="942330"/>
            </a:xfrm>
            <a:custGeom>
              <a:avLst/>
              <a:gdLst>
                <a:gd name="connsiteX0" fmla="*/ 281034 w 281184"/>
                <a:gd name="connsiteY0" fmla="*/ 166951 h 942330"/>
                <a:gd name="connsiteX1" fmla="*/ 237240 w 281184"/>
                <a:gd name="connsiteY1" fmla="*/ 187007 h 942330"/>
                <a:gd name="connsiteX2" fmla="*/ 202586 w 281184"/>
                <a:gd name="connsiteY2" fmla="*/ 188816 h 942330"/>
                <a:gd name="connsiteX3" fmla="*/ 195287 w 281184"/>
                <a:gd name="connsiteY3" fmla="*/ 528157 h 942330"/>
                <a:gd name="connsiteX4" fmla="*/ 195287 w 281184"/>
                <a:gd name="connsiteY4" fmla="*/ 847442 h 942330"/>
                <a:gd name="connsiteX5" fmla="*/ 149684 w 281184"/>
                <a:gd name="connsiteY5" fmla="*/ 942330 h 942330"/>
                <a:gd name="connsiteX6" fmla="*/ 100431 w 281184"/>
                <a:gd name="connsiteY6" fmla="*/ 858391 h 942330"/>
                <a:gd name="connsiteX7" fmla="*/ 80375 w 281184"/>
                <a:gd name="connsiteY7" fmla="*/ 524508 h 942330"/>
                <a:gd name="connsiteX8" fmla="*/ 85833 w 281184"/>
                <a:gd name="connsiteY8" fmla="*/ 186975 h 942330"/>
                <a:gd name="connsiteX9" fmla="*/ 40230 w 281184"/>
                <a:gd name="connsiteY9" fmla="*/ 186975 h 942330"/>
                <a:gd name="connsiteX10" fmla="*/ 85 w 281184"/>
                <a:gd name="connsiteY10" fmla="*/ 163269 h 942330"/>
                <a:gd name="connsiteX11" fmla="*/ 43880 w 281184"/>
                <a:gd name="connsiteY11" fmla="*/ 141372 h 942330"/>
                <a:gd name="connsiteX12" fmla="*/ 87674 w 281184"/>
                <a:gd name="connsiteY12" fmla="*/ 141372 h 942330"/>
                <a:gd name="connsiteX13" fmla="*/ 140576 w 281184"/>
                <a:gd name="connsiteY13" fmla="*/ 882 h 942330"/>
                <a:gd name="connsiteX14" fmla="*/ 206267 w 281184"/>
                <a:gd name="connsiteY14" fmla="*/ 112176 h 942330"/>
                <a:gd name="connsiteX15" fmla="*/ 204459 w 281184"/>
                <a:gd name="connsiteY15" fmla="*/ 141372 h 942330"/>
                <a:gd name="connsiteX16" fmla="*/ 240954 w 281184"/>
                <a:gd name="connsiteY16" fmla="*/ 141372 h 942330"/>
                <a:gd name="connsiteX17" fmla="*/ 281099 w 281184"/>
                <a:gd name="connsiteY17" fmla="*/ 166919 h 942330"/>
                <a:gd name="connsiteX18" fmla="*/ 107698 w 281184"/>
                <a:gd name="connsiteY18" fmla="*/ 570175 h 942330"/>
                <a:gd name="connsiteX19" fmla="*/ 118646 w 281184"/>
                <a:gd name="connsiteY19" fmla="*/ 573825 h 942330"/>
                <a:gd name="connsiteX20" fmla="*/ 124105 w 281184"/>
                <a:gd name="connsiteY20" fmla="*/ 573825 h 942330"/>
                <a:gd name="connsiteX21" fmla="*/ 135053 w 281184"/>
                <a:gd name="connsiteY21" fmla="*/ 564717 h 942330"/>
                <a:gd name="connsiteX22" fmla="*/ 131404 w 281184"/>
                <a:gd name="connsiteY22" fmla="*/ 542820 h 942330"/>
                <a:gd name="connsiteX23" fmla="*/ 127754 w 281184"/>
                <a:gd name="connsiteY23" fmla="*/ 541011 h 942330"/>
                <a:gd name="connsiteX24" fmla="*/ 104049 w 281184"/>
                <a:gd name="connsiteY24" fmla="*/ 555609 h 942330"/>
                <a:gd name="connsiteX25" fmla="*/ 107698 w 281184"/>
                <a:gd name="connsiteY25" fmla="*/ 570208 h 942330"/>
                <a:gd name="connsiteX26" fmla="*/ 131404 w 281184"/>
                <a:gd name="connsiteY26" fmla="*/ 601180 h 942330"/>
                <a:gd name="connsiteX27" fmla="*/ 120455 w 281184"/>
                <a:gd name="connsiteY27" fmla="*/ 599372 h 942330"/>
                <a:gd name="connsiteX28" fmla="*/ 114997 w 281184"/>
                <a:gd name="connsiteY28" fmla="*/ 615778 h 942330"/>
                <a:gd name="connsiteX29" fmla="*/ 114997 w 281184"/>
                <a:gd name="connsiteY29" fmla="*/ 617587 h 942330"/>
                <a:gd name="connsiteX30" fmla="*/ 127754 w 281184"/>
                <a:gd name="connsiteY30" fmla="*/ 630344 h 942330"/>
                <a:gd name="connsiteX31" fmla="*/ 129563 w 281184"/>
                <a:gd name="connsiteY31" fmla="*/ 630344 h 942330"/>
                <a:gd name="connsiteX32" fmla="*/ 138671 w 281184"/>
                <a:gd name="connsiteY32" fmla="*/ 621236 h 942330"/>
                <a:gd name="connsiteX33" fmla="*/ 131372 w 281184"/>
                <a:gd name="connsiteY33" fmla="*/ 601180 h 942330"/>
                <a:gd name="connsiteX34" fmla="*/ 156951 w 281184"/>
                <a:gd name="connsiteY34" fmla="*/ 586582 h 942330"/>
                <a:gd name="connsiteX35" fmla="*/ 164250 w 281184"/>
                <a:gd name="connsiteY35" fmla="*/ 582932 h 942330"/>
                <a:gd name="connsiteX36" fmla="*/ 173357 w 281184"/>
                <a:gd name="connsiteY36" fmla="*/ 562876 h 942330"/>
                <a:gd name="connsiteX37" fmla="*/ 166058 w 281184"/>
                <a:gd name="connsiteY37" fmla="*/ 555577 h 942330"/>
                <a:gd name="connsiteX38" fmla="*/ 149652 w 281184"/>
                <a:gd name="connsiteY38" fmla="*/ 562876 h 942330"/>
                <a:gd name="connsiteX39" fmla="*/ 149652 w 281184"/>
                <a:gd name="connsiteY39" fmla="*/ 564685 h 942330"/>
                <a:gd name="connsiteX40" fmla="*/ 151460 w 281184"/>
                <a:gd name="connsiteY40" fmla="*/ 584741 h 942330"/>
                <a:gd name="connsiteX41" fmla="*/ 156918 w 281184"/>
                <a:gd name="connsiteY41" fmla="*/ 586550 h 942330"/>
                <a:gd name="connsiteX42" fmla="*/ 177007 w 281184"/>
                <a:gd name="connsiteY42" fmla="*/ 617587 h 942330"/>
                <a:gd name="connsiteX43" fmla="*/ 169708 w 281184"/>
                <a:gd name="connsiteY43" fmla="*/ 610288 h 942330"/>
                <a:gd name="connsiteX44" fmla="*/ 160600 w 281184"/>
                <a:gd name="connsiteY44" fmla="*/ 617587 h 942330"/>
                <a:gd name="connsiteX45" fmla="*/ 160600 w 281184"/>
                <a:gd name="connsiteY45" fmla="*/ 619395 h 942330"/>
                <a:gd name="connsiteX46" fmla="*/ 166058 w 281184"/>
                <a:gd name="connsiteY46" fmla="*/ 632153 h 942330"/>
                <a:gd name="connsiteX47" fmla="*/ 169708 w 281184"/>
                <a:gd name="connsiteY47" fmla="*/ 633961 h 942330"/>
                <a:gd name="connsiteX48" fmla="*/ 175166 w 281184"/>
                <a:gd name="connsiteY48" fmla="*/ 630312 h 942330"/>
                <a:gd name="connsiteX49" fmla="*/ 176974 w 281184"/>
                <a:gd name="connsiteY49" fmla="*/ 617555 h 94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1184" h="942330">
                  <a:moveTo>
                    <a:pt x="281034" y="166951"/>
                  </a:moveTo>
                  <a:cubicBezTo>
                    <a:pt x="279226" y="185199"/>
                    <a:pt x="248189" y="187007"/>
                    <a:pt x="237240" y="187007"/>
                  </a:cubicBezTo>
                  <a:cubicBezTo>
                    <a:pt x="233591" y="187007"/>
                    <a:pt x="220833" y="187007"/>
                    <a:pt x="202586" y="188816"/>
                  </a:cubicBezTo>
                  <a:cubicBezTo>
                    <a:pt x="200777" y="276405"/>
                    <a:pt x="197128" y="407755"/>
                    <a:pt x="195287" y="528157"/>
                  </a:cubicBezTo>
                  <a:cubicBezTo>
                    <a:pt x="195287" y="528157"/>
                    <a:pt x="193478" y="776293"/>
                    <a:pt x="195287" y="847442"/>
                  </a:cubicBezTo>
                  <a:cubicBezTo>
                    <a:pt x="195287" y="847442"/>
                    <a:pt x="202586" y="942330"/>
                    <a:pt x="149684" y="942330"/>
                  </a:cubicBezTo>
                  <a:cubicBezTo>
                    <a:pt x="109539" y="942330"/>
                    <a:pt x="100431" y="858391"/>
                    <a:pt x="100431" y="858391"/>
                  </a:cubicBezTo>
                  <a:cubicBezTo>
                    <a:pt x="84024" y="752555"/>
                    <a:pt x="80375" y="524508"/>
                    <a:pt x="80375" y="524508"/>
                  </a:cubicBezTo>
                  <a:cubicBezTo>
                    <a:pt x="76725" y="398615"/>
                    <a:pt x="84024" y="269073"/>
                    <a:pt x="85833" y="186975"/>
                  </a:cubicBezTo>
                  <a:lnTo>
                    <a:pt x="40230" y="186975"/>
                  </a:lnTo>
                  <a:cubicBezTo>
                    <a:pt x="25632" y="186975"/>
                    <a:pt x="-1723" y="181517"/>
                    <a:pt x="85" y="163269"/>
                  </a:cubicBezTo>
                  <a:cubicBezTo>
                    <a:pt x="1894" y="145022"/>
                    <a:pt x="32931" y="141372"/>
                    <a:pt x="43880" y="141372"/>
                  </a:cubicBezTo>
                  <a:lnTo>
                    <a:pt x="87674" y="141372"/>
                  </a:lnTo>
                  <a:cubicBezTo>
                    <a:pt x="91324" y="882"/>
                    <a:pt x="140576" y="882"/>
                    <a:pt x="140576" y="882"/>
                  </a:cubicBezTo>
                  <a:cubicBezTo>
                    <a:pt x="140576" y="882"/>
                    <a:pt x="213566" y="-17366"/>
                    <a:pt x="206267" y="112176"/>
                  </a:cubicBezTo>
                  <a:cubicBezTo>
                    <a:pt x="206267" y="119475"/>
                    <a:pt x="206267" y="130424"/>
                    <a:pt x="204459" y="141372"/>
                  </a:cubicBezTo>
                  <a:lnTo>
                    <a:pt x="240954" y="141372"/>
                  </a:lnTo>
                  <a:cubicBezTo>
                    <a:pt x="255552" y="141372"/>
                    <a:pt x="282908" y="146830"/>
                    <a:pt x="281099" y="166919"/>
                  </a:cubicBezTo>
                  <a:close/>
                  <a:moveTo>
                    <a:pt x="107698" y="570175"/>
                  </a:moveTo>
                  <a:cubicBezTo>
                    <a:pt x="109507" y="573825"/>
                    <a:pt x="114997" y="573825"/>
                    <a:pt x="118646" y="573825"/>
                  </a:cubicBezTo>
                  <a:lnTo>
                    <a:pt x="124105" y="573825"/>
                  </a:lnTo>
                  <a:cubicBezTo>
                    <a:pt x="129563" y="572016"/>
                    <a:pt x="133212" y="568367"/>
                    <a:pt x="135053" y="564717"/>
                  </a:cubicBezTo>
                  <a:cubicBezTo>
                    <a:pt x="138703" y="553769"/>
                    <a:pt x="131404" y="542820"/>
                    <a:pt x="131404" y="542820"/>
                  </a:cubicBezTo>
                  <a:cubicBezTo>
                    <a:pt x="129595" y="541011"/>
                    <a:pt x="127754" y="541011"/>
                    <a:pt x="127754" y="541011"/>
                  </a:cubicBezTo>
                  <a:cubicBezTo>
                    <a:pt x="114997" y="542820"/>
                    <a:pt x="107698" y="548311"/>
                    <a:pt x="104049" y="555609"/>
                  </a:cubicBezTo>
                  <a:cubicBezTo>
                    <a:pt x="102240" y="561068"/>
                    <a:pt x="104049" y="566558"/>
                    <a:pt x="107698" y="570208"/>
                  </a:cubicBezTo>
                  <a:close/>
                  <a:moveTo>
                    <a:pt x="131404" y="601180"/>
                  </a:moveTo>
                  <a:cubicBezTo>
                    <a:pt x="125946" y="597531"/>
                    <a:pt x="122296" y="597531"/>
                    <a:pt x="120455" y="599372"/>
                  </a:cubicBezTo>
                  <a:cubicBezTo>
                    <a:pt x="113156" y="603021"/>
                    <a:pt x="113156" y="613970"/>
                    <a:pt x="114997" y="615778"/>
                  </a:cubicBezTo>
                  <a:lnTo>
                    <a:pt x="114997" y="617587"/>
                  </a:lnTo>
                  <a:cubicBezTo>
                    <a:pt x="118646" y="626694"/>
                    <a:pt x="124105" y="630344"/>
                    <a:pt x="127754" y="630344"/>
                  </a:cubicBezTo>
                  <a:lnTo>
                    <a:pt x="129563" y="630344"/>
                  </a:lnTo>
                  <a:cubicBezTo>
                    <a:pt x="133212" y="630344"/>
                    <a:pt x="136862" y="626694"/>
                    <a:pt x="138671" y="621236"/>
                  </a:cubicBezTo>
                  <a:cubicBezTo>
                    <a:pt x="138671" y="613937"/>
                    <a:pt x="136862" y="604830"/>
                    <a:pt x="131372" y="601180"/>
                  </a:cubicBezTo>
                  <a:close/>
                  <a:moveTo>
                    <a:pt x="156951" y="586582"/>
                  </a:moveTo>
                  <a:cubicBezTo>
                    <a:pt x="158759" y="586582"/>
                    <a:pt x="162409" y="584773"/>
                    <a:pt x="164250" y="582932"/>
                  </a:cubicBezTo>
                  <a:cubicBezTo>
                    <a:pt x="169708" y="579283"/>
                    <a:pt x="175198" y="570175"/>
                    <a:pt x="173357" y="562876"/>
                  </a:cubicBezTo>
                  <a:cubicBezTo>
                    <a:pt x="171548" y="557418"/>
                    <a:pt x="167899" y="555577"/>
                    <a:pt x="166058" y="555577"/>
                  </a:cubicBezTo>
                  <a:cubicBezTo>
                    <a:pt x="158759" y="553769"/>
                    <a:pt x="151460" y="561035"/>
                    <a:pt x="149652" y="562876"/>
                  </a:cubicBezTo>
                  <a:lnTo>
                    <a:pt x="149652" y="564685"/>
                  </a:lnTo>
                  <a:cubicBezTo>
                    <a:pt x="146002" y="575633"/>
                    <a:pt x="147843" y="581092"/>
                    <a:pt x="151460" y="584741"/>
                  </a:cubicBezTo>
                  <a:cubicBezTo>
                    <a:pt x="153269" y="584741"/>
                    <a:pt x="155110" y="586550"/>
                    <a:pt x="156918" y="586550"/>
                  </a:cubicBezTo>
                  <a:close/>
                  <a:moveTo>
                    <a:pt x="177007" y="617587"/>
                  </a:moveTo>
                  <a:cubicBezTo>
                    <a:pt x="175198" y="612129"/>
                    <a:pt x="171548" y="610288"/>
                    <a:pt x="169708" y="610288"/>
                  </a:cubicBezTo>
                  <a:cubicBezTo>
                    <a:pt x="164250" y="610288"/>
                    <a:pt x="162409" y="615746"/>
                    <a:pt x="160600" y="617587"/>
                  </a:cubicBezTo>
                  <a:lnTo>
                    <a:pt x="160600" y="619395"/>
                  </a:lnTo>
                  <a:cubicBezTo>
                    <a:pt x="160600" y="628503"/>
                    <a:pt x="164250" y="632153"/>
                    <a:pt x="166058" y="632153"/>
                  </a:cubicBezTo>
                  <a:cubicBezTo>
                    <a:pt x="167253" y="633357"/>
                    <a:pt x="168480" y="633961"/>
                    <a:pt x="169708" y="633961"/>
                  </a:cubicBezTo>
                  <a:cubicBezTo>
                    <a:pt x="171516" y="633961"/>
                    <a:pt x="173357" y="632153"/>
                    <a:pt x="175166" y="630312"/>
                  </a:cubicBezTo>
                  <a:cubicBezTo>
                    <a:pt x="178815" y="626662"/>
                    <a:pt x="180624" y="621204"/>
                    <a:pt x="176974" y="61755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13" name="Vrije vorm: vorm 2812">
              <a:extLst>
                <a:ext uri="{FF2B5EF4-FFF2-40B4-BE49-F238E27FC236}">
                  <a16:creationId xmlns:a16="http://schemas.microsoft.com/office/drawing/2014/main" id="{163BEBD4-7046-478C-C8A2-BA6A5E3F5112}"/>
                </a:ext>
              </a:extLst>
            </p:cNvPr>
            <p:cNvSpPr/>
            <p:nvPr/>
          </p:nvSpPr>
          <p:spPr>
            <a:xfrm>
              <a:off x="5642360" y="3836422"/>
              <a:ext cx="120530" cy="802766"/>
            </a:xfrm>
            <a:custGeom>
              <a:avLst/>
              <a:gdLst>
                <a:gd name="connsiteX0" fmla="*/ 71149 w 120530"/>
                <a:gd name="connsiteY0" fmla="*/ 802767 h 802766"/>
                <a:gd name="connsiteX1" fmla="*/ 20056 w 120530"/>
                <a:gd name="connsiteY1" fmla="*/ 718827 h 802766"/>
                <a:gd name="connsiteX2" fmla="*/ 0 w 120530"/>
                <a:gd name="connsiteY2" fmla="*/ 384944 h 802766"/>
                <a:gd name="connsiteX3" fmla="*/ 1808 w 120530"/>
                <a:gd name="connsiteY3" fmla="*/ 211608 h 802766"/>
                <a:gd name="connsiteX4" fmla="*/ 65659 w 120530"/>
                <a:gd name="connsiteY4" fmla="*/ 103963 h 802766"/>
                <a:gd name="connsiteX5" fmla="*/ 120402 w 120530"/>
                <a:gd name="connsiteY5" fmla="*/ 215257 h 802766"/>
                <a:gd name="connsiteX6" fmla="*/ 114944 w 120530"/>
                <a:gd name="connsiteY6" fmla="*/ 388594 h 802766"/>
                <a:gd name="connsiteX7" fmla="*/ 116752 w 120530"/>
                <a:gd name="connsiteY7" fmla="*/ 707879 h 802766"/>
                <a:gd name="connsiteX8" fmla="*/ 71149 w 120530"/>
                <a:gd name="connsiteY8" fmla="*/ 802767 h 802766"/>
                <a:gd name="connsiteX9" fmla="*/ 43794 w 120530"/>
                <a:gd name="connsiteY9" fmla="*/ 457935 h 802766"/>
                <a:gd name="connsiteX10" fmla="*/ 32845 w 120530"/>
                <a:gd name="connsiteY10" fmla="*/ 456126 h 802766"/>
                <a:gd name="connsiteX11" fmla="*/ 27388 w 120530"/>
                <a:gd name="connsiteY11" fmla="*/ 474374 h 802766"/>
                <a:gd name="connsiteX12" fmla="*/ 27388 w 120530"/>
                <a:gd name="connsiteY12" fmla="*/ 476182 h 802766"/>
                <a:gd name="connsiteX13" fmla="*/ 41986 w 120530"/>
                <a:gd name="connsiteY13" fmla="*/ 487131 h 802766"/>
                <a:gd name="connsiteX14" fmla="*/ 51093 w 120530"/>
                <a:gd name="connsiteY14" fmla="*/ 478023 h 802766"/>
                <a:gd name="connsiteX15" fmla="*/ 43794 w 120530"/>
                <a:gd name="connsiteY15" fmla="*/ 457967 h 802766"/>
                <a:gd name="connsiteX16" fmla="*/ 29196 w 120530"/>
                <a:gd name="connsiteY16" fmla="*/ 38304 h 802766"/>
                <a:gd name="connsiteX17" fmla="*/ 65691 w 120530"/>
                <a:gd name="connsiteY17" fmla="*/ 0 h 802766"/>
                <a:gd name="connsiteX18" fmla="*/ 102187 w 120530"/>
                <a:gd name="connsiteY18" fmla="*/ 38304 h 802766"/>
                <a:gd name="connsiteX19" fmla="*/ 65691 w 120530"/>
                <a:gd name="connsiteY19" fmla="*/ 74799 h 802766"/>
                <a:gd name="connsiteX20" fmla="*/ 29196 w 120530"/>
                <a:gd name="connsiteY20" fmla="*/ 38304 h 802766"/>
                <a:gd name="connsiteX21" fmla="*/ 67500 w 120530"/>
                <a:gd name="connsiteY21" fmla="*/ 443337 h 802766"/>
                <a:gd name="connsiteX22" fmla="*/ 74799 w 120530"/>
                <a:gd name="connsiteY22" fmla="*/ 439687 h 802766"/>
                <a:gd name="connsiteX23" fmla="*/ 83907 w 120530"/>
                <a:gd name="connsiteY23" fmla="*/ 419631 h 802766"/>
                <a:gd name="connsiteX24" fmla="*/ 76608 w 120530"/>
                <a:gd name="connsiteY24" fmla="*/ 412332 h 802766"/>
                <a:gd name="connsiteX25" fmla="*/ 60201 w 120530"/>
                <a:gd name="connsiteY25" fmla="*/ 419631 h 802766"/>
                <a:gd name="connsiteX26" fmla="*/ 60201 w 120530"/>
                <a:gd name="connsiteY26" fmla="*/ 421439 h 802766"/>
                <a:gd name="connsiteX27" fmla="*/ 62009 w 120530"/>
                <a:gd name="connsiteY27" fmla="*/ 441496 h 802766"/>
                <a:gd name="connsiteX28" fmla="*/ 67468 w 120530"/>
                <a:gd name="connsiteY28" fmla="*/ 443304 h 802766"/>
                <a:gd name="connsiteX29" fmla="*/ 69309 w 120530"/>
                <a:gd name="connsiteY29" fmla="*/ 479832 h 802766"/>
                <a:gd name="connsiteX30" fmla="*/ 76608 w 120530"/>
                <a:gd name="connsiteY30" fmla="*/ 492589 h 802766"/>
                <a:gd name="connsiteX31" fmla="*/ 78416 w 120530"/>
                <a:gd name="connsiteY31" fmla="*/ 494398 h 802766"/>
                <a:gd name="connsiteX32" fmla="*/ 85715 w 120530"/>
                <a:gd name="connsiteY32" fmla="*/ 490748 h 802766"/>
                <a:gd name="connsiteX33" fmla="*/ 87524 w 120530"/>
                <a:gd name="connsiteY33" fmla="*/ 477991 h 802766"/>
                <a:gd name="connsiteX34" fmla="*/ 80225 w 120530"/>
                <a:gd name="connsiteY34" fmla="*/ 470692 h 802766"/>
                <a:gd name="connsiteX35" fmla="*/ 71117 w 120530"/>
                <a:gd name="connsiteY35" fmla="*/ 477991 h 802766"/>
                <a:gd name="connsiteX36" fmla="*/ 69309 w 120530"/>
                <a:gd name="connsiteY36" fmla="*/ 479800 h 8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0530" h="802766">
                  <a:moveTo>
                    <a:pt x="71149" y="802767"/>
                  </a:moveTo>
                  <a:cubicBezTo>
                    <a:pt x="31005" y="802767"/>
                    <a:pt x="20056" y="718827"/>
                    <a:pt x="20056" y="718827"/>
                  </a:cubicBezTo>
                  <a:cubicBezTo>
                    <a:pt x="3650" y="612991"/>
                    <a:pt x="0" y="384944"/>
                    <a:pt x="0" y="384944"/>
                  </a:cubicBezTo>
                  <a:cubicBezTo>
                    <a:pt x="0" y="324743"/>
                    <a:pt x="0" y="268192"/>
                    <a:pt x="1808" y="211608"/>
                  </a:cubicBezTo>
                  <a:cubicBezTo>
                    <a:pt x="1808" y="211608"/>
                    <a:pt x="1808" y="103963"/>
                    <a:pt x="65659" y="103963"/>
                  </a:cubicBezTo>
                  <a:cubicBezTo>
                    <a:pt x="125860" y="103963"/>
                    <a:pt x="120402" y="215257"/>
                    <a:pt x="120402" y="215257"/>
                  </a:cubicBezTo>
                  <a:cubicBezTo>
                    <a:pt x="118593" y="273650"/>
                    <a:pt x="116752" y="330201"/>
                    <a:pt x="114944" y="388594"/>
                  </a:cubicBezTo>
                  <a:cubicBezTo>
                    <a:pt x="114944" y="388594"/>
                    <a:pt x="114944" y="636729"/>
                    <a:pt x="116752" y="707879"/>
                  </a:cubicBezTo>
                  <a:cubicBezTo>
                    <a:pt x="116752" y="707879"/>
                    <a:pt x="124051" y="802767"/>
                    <a:pt x="71149" y="802767"/>
                  </a:cubicBezTo>
                  <a:close/>
                  <a:moveTo>
                    <a:pt x="43794" y="457935"/>
                  </a:moveTo>
                  <a:cubicBezTo>
                    <a:pt x="38336" y="454285"/>
                    <a:pt x="34687" y="456126"/>
                    <a:pt x="32845" y="456126"/>
                  </a:cubicBezTo>
                  <a:cubicBezTo>
                    <a:pt x="27388" y="459776"/>
                    <a:pt x="27388" y="470724"/>
                    <a:pt x="27388" y="474374"/>
                  </a:cubicBezTo>
                  <a:lnTo>
                    <a:pt x="27388" y="476182"/>
                  </a:lnTo>
                  <a:cubicBezTo>
                    <a:pt x="32845" y="483481"/>
                    <a:pt x="36495" y="487131"/>
                    <a:pt x="41986" y="487131"/>
                  </a:cubicBezTo>
                  <a:cubicBezTo>
                    <a:pt x="47476" y="487131"/>
                    <a:pt x="49285" y="483481"/>
                    <a:pt x="51093" y="478023"/>
                  </a:cubicBezTo>
                  <a:cubicBezTo>
                    <a:pt x="52902" y="470724"/>
                    <a:pt x="51093" y="461617"/>
                    <a:pt x="43794" y="457967"/>
                  </a:cubicBezTo>
                  <a:close/>
                  <a:moveTo>
                    <a:pt x="29196" y="38304"/>
                  </a:moveTo>
                  <a:cubicBezTo>
                    <a:pt x="29196" y="16407"/>
                    <a:pt x="45603" y="0"/>
                    <a:pt x="65691" y="0"/>
                  </a:cubicBezTo>
                  <a:cubicBezTo>
                    <a:pt x="85780" y="0"/>
                    <a:pt x="102187" y="16407"/>
                    <a:pt x="102187" y="38304"/>
                  </a:cubicBezTo>
                  <a:cubicBezTo>
                    <a:pt x="102187" y="58360"/>
                    <a:pt x="85780" y="74799"/>
                    <a:pt x="65691" y="74799"/>
                  </a:cubicBezTo>
                  <a:cubicBezTo>
                    <a:pt x="45603" y="74799"/>
                    <a:pt x="29196" y="58392"/>
                    <a:pt x="29196" y="38304"/>
                  </a:cubicBezTo>
                  <a:close/>
                  <a:moveTo>
                    <a:pt x="67500" y="443337"/>
                  </a:moveTo>
                  <a:cubicBezTo>
                    <a:pt x="69309" y="443337"/>
                    <a:pt x="72958" y="441528"/>
                    <a:pt x="74799" y="439687"/>
                  </a:cubicBezTo>
                  <a:cubicBezTo>
                    <a:pt x="82098" y="436037"/>
                    <a:pt x="85747" y="426930"/>
                    <a:pt x="83907" y="419631"/>
                  </a:cubicBezTo>
                  <a:cubicBezTo>
                    <a:pt x="82098" y="414173"/>
                    <a:pt x="78448" y="412332"/>
                    <a:pt x="76608" y="412332"/>
                  </a:cubicBezTo>
                  <a:cubicBezTo>
                    <a:pt x="69309" y="410523"/>
                    <a:pt x="62009" y="419631"/>
                    <a:pt x="60201" y="419631"/>
                  </a:cubicBezTo>
                  <a:lnTo>
                    <a:pt x="60201" y="421439"/>
                  </a:lnTo>
                  <a:cubicBezTo>
                    <a:pt x="58392" y="432388"/>
                    <a:pt x="58392" y="437846"/>
                    <a:pt x="62009" y="441496"/>
                  </a:cubicBezTo>
                  <a:cubicBezTo>
                    <a:pt x="63818" y="443304"/>
                    <a:pt x="65659" y="443304"/>
                    <a:pt x="67468" y="443304"/>
                  </a:cubicBezTo>
                  <a:close/>
                  <a:moveTo>
                    <a:pt x="69309" y="479832"/>
                  </a:moveTo>
                  <a:cubicBezTo>
                    <a:pt x="69309" y="488939"/>
                    <a:pt x="72958" y="492589"/>
                    <a:pt x="76608" y="492589"/>
                  </a:cubicBezTo>
                  <a:cubicBezTo>
                    <a:pt x="76608" y="494398"/>
                    <a:pt x="78416" y="494398"/>
                    <a:pt x="78416" y="494398"/>
                  </a:cubicBezTo>
                  <a:cubicBezTo>
                    <a:pt x="80225" y="494398"/>
                    <a:pt x="83874" y="492589"/>
                    <a:pt x="85715" y="490748"/>
                  </a:cubicBezTo>
                  <a:cubicBezTo>
                    <a:pt x="87524" y="487099"/>
                    <a:pt x="89365" y="481641"/>
                    <a:pt x="87524" y="477991"/>
                  </a:cubicBezTo>
                  <a:cubicBezTo>
                    <a:pt x="83874" y="472533"/>
                    <a:pt x="82066" y="470692"/>
                    <a:pt x="80225" y="470692"/>
                  </a:cubicBezTo>
                  <a:cubicBezTo>
                    <a:pt x="74767" y="470692"/>
                    <a:pt x="71117" y="476150"/>
                    <a:pt x="71117" y="477991"/>
                  </a:cubicBezTo>
                  <a:lnTo>
                    <a:pt x="69309" y="479800"/>
                  </a:ln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14" name="Vrije vorm: vorm 2813">
              <a:extLst>
                <a:ext uri="{FF2B5EF4-FFF2-40B4-BE49-F238E27FC236}">
                  <a16:creationId xmlns:a16="http://schemas.microsoft.com/office/drawing/2014/main" id="{6B1C1FBC-68BC-2973-8170-4F2E8D4DF7FF}"/>
                </a:ext>
              </a:extLst>
            </p:cNvPr>
            <p:cNvSpPr/>
            <p:nvPr/>
          </p:nvSpPr>
          <p:spPr>
            <a:xfrm>
              <a:off x="5748140" y="3838231"/>
              <a:ext cx="211664" cy="996162"/>
            </a:xfrm>
            <a:custGeom>
              <a:avLst/>
              <a:gdLst>
                <a:gd name="connsiteX0" fmla="*/ 204366 w 211664"/>
                <a:gd name="connsiteY0" fmla="*/ 176986 h 996162"/>
                <a:gd name="connsiteX1" fmla="*/ 211665 w 211664"/>
                <a:gd name="connsiteY1" fmla="*/ 448827 h 996162"/>
                <a:gd name="connsiteX2" fmla="*/ 202557 w 211664"/>
                <a:gd name="connsiteY2" fmla="*/ 687823 h 996162"/>
                <a:gd name="connsiteX3" fmla="*/ 65716 w 211664"/>
                <a:gd name="connsiteY3" fmla="*/ 996159 h 996162"/>
                <a:gd name="connsiteX4" fmla="*/ 25 w 211664"/>
                <a:gd name="connsiteY4" fmla="*/ 917710 h 996162"/>
                <a:gd name="connsiteX5" fmla="*/ 25571 w 211664"/>
                <a:gd name="connsiteY5" fmla="*/ 881215 h 996162"/>
                <a:gd name="connsiteX6" fmla="*/ 45628 w 211664"/>
                <a:gd name="connsiteY6" fmla="*/ 906762 h 996162"/>
                <a:gd name="connsiteX7" fmla="*/ 56576 w 211664"/>
                <a:gd name="connsiteY7" fmla="*/ 939608 h 996162"/>
                <a:gd name="connsiteX8" fmla="*/ 94880 w 211664"/>
                <a:gd name="connsiteY8" fmla="*/ 686014 h 996162"/>
                <a:gd name="connsiteX9" fmla="*/ 91230 w 211664"/>
                <a:gd name="connsiteY9" fmla="*/ 447018 h 996162"/>
                <a:gd name="connsiteX10" fmla="*/ 91230 w 211664"/>
                <a:gd name="connsiteY10" fmla="*/ 189775 h 996162"/>
                <a:gd name="connsiteX11" fmla="*/ 144132 w 211664"/>
                <a:gd name="connsiteY11" fmla="*/ 100378 h 996162"/>
                <a:gd name="connsiteX12" fmla="*/ 204334 w 211664"/>
                <a:gd name="connsiteY12" fmla="*/ 177018 h 996162"/>
                <a:gd name="connsiteX13" fmla="*/ 147814 w 211664"/>
                <a:gd name="connsiteY13" fmla="*/ 0 h 996162"/>
                <a:gd name="connsiteX14" fmla="*/ 184309 w 211664"/>
                <a:gd name="connsiteY14" fmla="*/ 36495 h 996162"/>
                <a:gd name="connsiteX15" fmla="*/ 147814 w 211664"/>
                <a:gd name="connsiteY15" fmla="*/ 74799 h 996162"/>
                <a:gd name="connsiteX16" fmla="*/ 111319 w 211664"/>
                <a:gd name="connsiteY16" fmla="*/ 36495 h 996162"/>
                <a:gd name="connsiteX17" fmla="*/ 147814 w 211664"/>
                <a:gd name="connsiteY17" fmla="*/ 0 h 996162"/>
                <a:gd name="connsiteX18" fmla="*/ 135057 w 211664"/>
                <a:gd name="connsiteY18" fmla="*/ 432388 h 996162"/>
                <a:gd name="connsiteX19" fmla="*/ 144165 w 211664"/>
                <a:gd name="connsiteY19" fmla="*/ 426930 h 996162"/>
                <a:gd name="connsiteX20" fmla="*/ 145973 w 211664"/>
                <a:gd name="connsiteY20" fmla="*/ 405033 h 996162"/>
                <a:gd name="connsiteX21" fmla="*/ 136866 w 211664"/>
                <a:gd name="connsiteY21" fmla="*/ 399575 h 996162"/>
                <a:gd name="connsiteX22" fmla="*/ 124108 w 211664"/>
                <a:gd name="connsiteY22" fmla="*/ 412332 h 996162"/>
                <a:gd name="connsiteX23" fmla="*/ 131407 w 211664"/>
                <a:gd name="connsiteY23" fmla="*/ 430580 h 996162"/>
                <a:gd name="connsiteX24" fmla="*/ 135057 w 211664"/>
                <a:gd name="connsiteY24" fmla="*/ 432388 h 996162"/>
                <a:gd name="connsiteX25" fmla="*/ 155113 w 211664"/>
                <a:gd name="connsiteY25" fmla="*/ 457935 h 996162"/>
                <a:gd name="connsiteX26" fmla="*/ 147814 w 211664"/>
                <a:gd name="connsiteY26" fmla="*/ 452477 h 996162"/>
                <a:gd name="connsiteX27" fmla="*/ 138706 w 211664"/>
                <a:gd name="connsiteY27" fmla="*/ 457935 h 996162"/>
                <a:gd name="connsiteX28" fmla="*/ 138706 w 211664"/>
                <a:gd name="connsiteY28" fmla="*/ 459743 h 996162"/>
                <a:gd name="connsiteX29" fmla="*/ 144165 w 211664"/>
                <a:gd name="connsiteY29" fmla="*/ 474341 h 996162"/>
                <a:gd name="connsiteX30" fmla="*/ 145973 w 211664"/>
                <a:gd name="connsiteY30" fmla="*/ 474341 h 996162"/>
                <a:gd name="connsiteX31" fmla="*/ 153272 w 211664"/>
                <a:gd name="connsiteY31" fmla="*/ 470692 h 996162"/>
                <a:gd name="connsiteX32" fmla="*/ 155081 w 211664"/>
                <a:gd name="connsiteY32" fmla="*/ 457935 h 996162"/>
                <a:gd name="connsiteX33" fmla="*/ 187959 w 211664"/>
                <a:gd name="connsiteY33" fmla="*/ 436037 h 996162"/>
                <a:gd name="connsiteX34" fmla="*/ 178851 w 211664"/>
                <a:gd name="connsiteY34" fmla="*/ 426930 h 996162"/>
                <a:gd name="connsiteX35" fmla="*/ 166094 w 211664"/>
                <a:gd name="connsiteY35" fmla="*/ 434229 h 996162"/>
                <a:gd name="connsiteX36" fmla="*/ 164286 w 211664"/>
                <a:gd name="connsiteY36" fmla="*/ 436037 h 996162"/>
                <a:gd name="connsiteX37" fmla="*/ 175234 w 211664"/>
                <a:gd name="connsiteY37" fmla="*/ 457935 h 996162"/>
                <a:gd name="connsiteX38" fmla="*/ 178884 w 211664"/>
                <a:gd name="connsiteY38" fmla="*/ 459743 h 996162"/>
                <a:gd name="connsiteX39" fmla="*/ 186182 w 211664"/>
                <a:gd name="connsiteY39" fmla="*/ 456094 h 996162"/>
                <a:gd name="connsiteX40" fmla="*/ 187991 w 211664"/>
                <a:gd name="connsiteY40" fmla="*/ 436037 h 9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1664" h="996162">
                  <a:moveTo>
                    <a:pt x="204366" y="176986"/>
                  </a:moveTo>
                  <a:cubicBezTo>
                    <a:pt x="206174" y="207991"/>
                    <a:pt x="209824" y="313827"/>
                    <a:pt x="211665" y="448827"/>
                  </a:cubicBezTo>
                  <a:cubicBezTo>
                    <a:pt x="211665" y="448827"/>
                    <a:pt x="211665" y="563771"/>
                    <a:pt x="202557" y="687823"/>
                  </a:cubicBezTo>
                  <a:cubicBezTo>
                    <a:pt x="191608" y="846561"/>
                    <a:pt x="149655" y="996159"/>
                    <a:pt x="65716" y="996159"/>
                  </a:cubicBezTo>
                  <a:cubicBezTo>
                    <a:pt x="65716" y="996159"/>
                    <a:pt x="5515" y="997968"/>
                    <a:pt x="25" y="917710"/>
                  </a:cubicBezTo>
                  <a:cubicBezTo>
                    <a:pt x="25" y="917710"/>
                    <a:pt x="-1784" y="879407"/>
                    <a:pt x="25571" y="881215"/>
                  </a:cubicBezTo>
                  <a:cubicBezTo>
                    <a:pt x="25571" y="881215"/>
                    <a:pt x="41978" y="881215"/>
                    <a:pt x="45628" y="906762"/>
                  </a:cubicBezTo>
                  <a:cubicBezTo>
                    <a:pt x="45628" y="906762"/>
                    <a:pt x="45628" y="941416"/>
                    <a:pt x="56576" y="939608"/>
                  </a:cubicBezTo>
                  <a:cubicBezTo>
                    <a:pt x="87581" y="934149"/>
                    <a:pt x="93071" y="810066"/>
                    <a:pt x="94880" y="686014"/>
                  </a:cubicBezTo>
                  <a:cubicBezTo>
                    <a:pt x="94880" y="556472"/>
                    <a:pt x="91230" y="447018"/>
                    <a:pt x="91230" y="447018"/>
                  </a:cubicBezTo>
                  <a:cubicBezTo>
                    <a:pt x="89422" y="344864"/>
                    <a:pt x="85772" y="255434"/>
                    <a:pt x="91230" y="189775"/>
                  </a:cubicBezTo>
                  <a:cubicBezTo>
                    <a:pt x="94880" y="135032"/>
                    <a:pt x="111287" y="98537"/>
                    <a:pt x="144132" y="100378"/>
                  </a:cubicBezTo>
                  <a:cubicBezTo>
                    <a:pt x="144132" y="100378"/>
                    <a:pt x="200684" y="96728"/>
                    <a:pt x="204334" y="177018"/>
                  </a:cubicBezTo>
                  <a:close/>
                  <a:moveTo>
                    <a:pt x="147814" y="0"/>
                  </a:moveTo>
                  <a:cubicBezTo>
                    <a:pt x="167870" y="0"/>
                    <a:pt x="184309" y="16407"/>
                    <a:pt x="184309" y="36495"/>
                  </a:cubicBezTo>
                  <a:cubicBezTo>
                    <a:pt x="184309" y="58392"/>
                    <a:pt x="167903" y="74799"/>
                    <a:pt x="147814" y="74799"/>
                  </a:cubicBezTo>
                  <a:cubicBezTo>
                    <a:pt x="127726" y="74799"/>
                    <a:pt x="111319" y="58392"/>
                    <a:pt x="111319" y="36495"/>
                  </a:cubicBezTo>
                  <a:cubicBezTo>
                    <a:pt x="111319" y="16439"/>
                    <a:pt x="127726" y="0"/>
                    <a:pt x="147814" y="0"/>
                  </a:cubicBezTo>
                  <a:close/>
                  <a:moveTo>
                    <a:pt x="135057" y="432388"/>
                  </a:moveTo>
                  <a:cubicBezTo>
                    <a:pt x="138706" y="432388"/>
                    <a:pt x="140515" y="430580"/>
                    <a:pt x="144165" y="426930"/>
                  </a:cubicBezTo>
                  <a:cubicBezTo>
                    <a:pt x="147814" y="421472"/>
                    <a:pt x="151464" y="412332"/>
                    <a:pt x="145973" y="405033"/>
                  </a:cubicBezTo>
                  <a:cubicBezTo>
                    <a:pt x="144165" y="401383"/>
                    <a:pt x="140515" y="399575"/>
                    <a:pt x="136866" y="399575"/>
                  </a:cubicBezTo>
                  <a:cubicBezTo>
                    <a:pt x="129567" y="399575"/>
                    <a:pt x="125917" y="408682"/>
                    <a:pt x="124108" y="412332"/>
                  </a:cubicBezTo>
                  <a:cubicBezTo>
                    <a:pt x="124108" y="423280"/>
                    <a:pt x="127758" y="428739"/>
                    <a:pt x="131407" y="430580"/>
                  </a:cubicBezTo>
                  <a:cubicBezTo>
                    <a:pt x="132602" y="431784"/>
                    <a:pt x="133830" y="432388"/>
                    <a:pt x="135057" y="432388"/>
                  </a:cubicBezTo>
                  <a:close/>
                  <a:moveTo>
                    <a:pt x="155113" y="457935"/>
                  </a:moveTo>
                  <a:cubicBezTo>
                    <a:pt x="153305" y="452477"/>
                    <a:pt x="149655" y="452477"/>
                    <a:pt x="147814" y="452477"/>
                  </a:cubicBezTo>
                  <a:cubicBezTo>
                    <a:pt x="142356" y="452477"/>
                    <a:pt x="138706" y="456126"/>
                    <a:pt x="138706" y="457935"/>
                  </a:cubicBezTo>
                  <a:lnTo>
                    <a:pt x="138706" y="459743"/>
                  </a:lnTo>
                  <a:cubicBezTo>
                    <a:pt x="138706" y="468851"/>
                    <a:pt x="142356" y="472501"/>
                    <a:pt x="144165" y="474341"/>
                  </a:cubicBezTo>
                  <a:lnTo>
                    <a:pt x="145973" y="474341"/>
                  </a:lnTo>
                  <a:cubicBezTo>
                    <a:pt x="149623" y="474341"/>
                    <a:pt x="151432" y="472533"/>
                    <a:pt x="153272" y="470692"/>
                  </a:cubicBezTo>
                  <a:cubicBezTo>
                    <a:pt x="155081" y="467042"/>
                    <a:pt x="156922" y="461584"/>
                    <a:pt x="155081" y="457935"/>
                  </a:cubicBezTo>
                  <a:close/>
                  <a:moveTo>
                    <a:pt x="187959" y="436037"/>
                  </a:moveTo>
                  <a:cubicBezTo>
                    <a:pt x="186151" y="430580"/>
                    <a:pt x="182501" y="426930"/>
                    <a:pt x="178851" y="426930"/>
                  </a:cubicBezTo>
                  <a:cubicBezTo>
                    <a:pt x="171552" y="425121"/>
                    <a:pt x="166094" y="432388"/>
                    <a:pt x="166094" y="434229"/>
                  </a:cubicBezTo>
                  <a:cubicBezTo>
                    <a:pt x="164286" y="434229"/>
                    <a:pt x="164286" y="436037"/>
                    <a:pt x="164286" y="436037"/>
                  </a:cubicBezTo>
                  <a:cubicBezTo>
                    <a:pt x="166094" y="448795"/>
                    <a:pt x="169744" y="456094"/>
                    <a:pt x="175234" y="457935"/>
                  </a:cubicBezTo>
                  <a:cubicBezTo>
                    <a:pt x="177043" y="459743"/>
                    <a:pt x="178884" y="459743"/>
                    <a:pt x="178884" y="459743"/>
                  </a:cubicBezTo>
                  <a:cubicBezTo>
                    <a:pt x="180692" y="459743"/>
                    <a:pt x="184342" y="457935"/>
                    <a:pt x="186182" y="456094"/>
                  </a:cubicBezTo>
                  <a:cubicBezTo>
                    <a:pt x="189832" y="452444"/>
                    <a:pt x="191641" y="445145"/>
                    <a:pt x="187991" y="436037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2815" name="Vrije vorm: vorm 2814">
              <a:extLst>
                <a:ext uri="{FF2B5EF4-FFF2-40B4-BE49-F238E27FC236}">
                  <a16:creationId xmlns:a16="http://schemas.microsoft.com/office/drawing/2014/main" id="{E268E5CB-2040-8DDC-C496-A0EB149F9D87}"/>
                </a:ext>
              </a:extLst>
            </p:cNvPr>
            <p:cNvSpPr/>
            <p:nvPr/>
          </p:nvSpPr>
          <p:spPr>
            <a:xfrm>
              <a:off x="6030414" y="3696891"/>
              <a:ext cx="460402" cy="943683"/>
            </a:xfrm>
            <a:custGeom>
              <a:avLst/>
              <a:gdLst>
                <a:gd name="connsiteX0" fmla="*/ 319793 w 460402"/>
                <a:gd name="connsiteY0" fmla="*/ 298270 h 943683"/>
                <a:gd name="connsiteX1" fmla="*/ 323442 w 460402"/>
                <a:gd name="connsiteY1" fmla="*/ 157779 h 943683"/>
                <a:gd name="connsiteX2" fmla="*/ 378185 w 460402"/>
                <a:gd name="connsiteY2" fmla="*/ 882 h 943683"/>
                <a:gd name="connsiteX3" fmla="*/ 443877 w 460402"/>
                <a:gd name="connsiteY3" fmla="*/ 112176 h 943683"/>
                <a:gd name="connsiteX4" fmla="*/ 431120 w 460402"/>
                <a:gd name="connsiteY4" fmla="*/ 508101 h 943683"/>
                <a:gd name="connsiteX5" fmla="*/ 458475 w 460402"/>
                <a:gd name="connsiteY5" fmla="*/ 911325 h 943683"/>
                <a:gd name="connsiteX6" fmla="*/ 431120 w 460402"/>
                <a:gd name="connsiteY6" fmla="*/ 942330 h 943683"/>
                <a:gd name="connsiteX7" fmla="*/ 330773 w 460402"/>
                <a:gd name="connsiteY7" fmla="*/ 750746 h 943683"/>
                <a:gd name="connsiteX8" fmla="*/ 328965 w 460402"/>
                <a:gd name="connsiteY8" fmla="*/ 725200 h 943683"/>
                <a:gd name="connsiteX9" fmla="*/ 162928 w 460402"/>
                <a:gd name="connsiteY9" fmla="*/ 942298 h 943683"/>
                <a:gd name="connsiteX10" fmla="*/ 540 w 460402"/>
                <a:gd name="connsiteY10" fmla="*/ 588358 h 943683"/>
                <a:gd name="connsiteX11" fmla="*/ 219479 w 460402"/>
                <a:gd name="connsiteY11" fmla="*/ 243527 h 943683"/>
                <a:gd name="connsiteX12" fmla="*/ 319825 w 460402"/>
                <a:gd name="connsiteY12" fmla="*/ 298270 h 943683"/>
                <a:gd name="connsiteX13" fmla="*/ 46110 w 460402"/>
                <a:gd name="connsiteY13" fmla="*/ 584709 h 943683"/>
                <a:gd name="connsiteX14" fmla="*/ 38811 w 460402"/>
                <a:gd name="connsiteY14" fmla="*/ 579251 h 943683"/>
                <a:gd name="connsiteX15" fmla="*/ 29704 w 460402"/>
                <a:gd name="connsiteY15" fmla="*/ 584709 h 943683"/>
                <a:gd name="connsiteX16" fmla="*/ 29704 w 460402"/>
                <a:gd name="connsiteY16" fmla="*/ 586518 h 943683"/>
                <a:gd name="connsiteX17" fmla="*/ 35162 w 460402"/>
                <a:gd name="connsiteY17" fmla="*/ 601116 h 943683"/>
                <a:gd name="connsiteX18" fmla="*/ 38811 w 460402"/>
                <a:gd name="connsiteY18" fmla="*/ 601116 h 943683"/>
                <a:gd name="connsiteX19" fmla="*/ 44270 w 460402"/>
                <a:gd name="connsiteY19" fmla="*/ 597466 h 943683"/>
                <a:gd name="connsiteX20" fmla="*/ 46078 w 460402"/>
                <a:gd name="connsiteY20" fmla="*/ 584709 h 943683"/>
                <a:gd name="connsiteX21" fmla="*/ 78956 w 460402"/>
                <a:gd name="connsiteY21" fmla="*/ 559162 h 943683"/>
                <a:gd name="connsiteX22" fmla="*/ 73498 w 460402"/>
                <a:gd name="connsiteY22" fmla="*/ 537265 h 943683"/>
                <a:gd name="connsiteX23" fmla="*/ 62550 w 460402"/>
                <a:gd name="connsiteY23" fmla="*/ 535456 h 943683"/>
                <a:gd name="connsiteX24" fmla="*/ 55251 w 460402"/>
                <a:gd name="connsiteY24" fmla="*/ 551863 h 943683"/>
                <a:gd name="connsiteX25" fmla="*/ 55251 w 460402"/>
                <a:gd name="connsiteY25" fmla="*/ 553672 h 943683"/>
                <a:gd name="connsiteX26" fmla="*/ 68008 w 460402"/>
                <a:gd name="connsiteY26" fmla="*/ 568270 h 943683"/>
                <a:gd name="connsiteX27" fmla="*/ 69816 w 460402"/>
                <a:gd name="connsiteY27" fmla="*/ 568270 h 943683"/>
                <a:gd name="connsiteX28" fmla="*/ 78924 w 460402"/>
                <a:gd name="connsiteY28" fmla="*/ 559162 h 943683"/>
                <a:gd name="connsiteX29" fmla="*/ 97204 w 460402"/>
                <a:gd name="connsiteY29" fmla="*/ 595658 h 943683"/>
                <a:gd name="connsiteX30" fmla="*/ 88096 w 460402"/>
                <a:gd name="connsiteY30" fmla="*/ 586550 h 943683"/>
                <a:gd name="connsiteX31" fmla="*/ 75339 w 460402"/>
                <a:gd name="connsiteY31" fmla="*/ 593849 h 943683"/>
                <a:gd name="connsiteX32" fmla="*/ 73530 w 460402"/>
                <a:gd name="connsiteY32" fmla="*/ 595658 h 943683"/>
                <a:gd name="connsiteX33" fmla="*/ 84479 w 460402"/>
                <a:gd name="connsiteY33" fmla="*/ 617555 h 943683"/>
                <a:gd name="connsiteX34" fmla="*/ 88128 w 460402"/>
                <a:gd name="connsiteY34" fmla="*/ 619363 h 943683"/>
                <a:gd name="connsiteX35" fmla="*/ 95428 w 460402"/>
                <a:gd name="connsiteY35" fmla="*/ 615714 h 943683"/>
                <a:gd name="connsiteX36" fmla="*/ 97236 w 460402"/>
                <a:gd name="connsiteY36" fmla="*/ 595658 h 943683"/>
                <a:gd name="connsiteX37" fmla="*/ 317952 w 460402"/>
                <a:gd name="connsiteY37" fmla="*/ 453358 h 943683"/>
                <a:gd name="connsiteX38" fmla="*/ 221255 w 460402"/>
                <a:gd name="connsiteY38" fmla="*/ 287321 h 943683"/>
                <a:gd name="connsiteX39" fmla="*/ 119101 w 460402"/>
                <a:gd name="connsiteY39" fmla="*/ 599307 h 943683"/>
                <a:gd name="connsiteX40" fmla="*/ 175652 w 460402"/>
                <a:gd name="connsiteY40" fmla="*/ 893046 h 943683"/>
                <a:gd name="connsiteX41" fmla="*/ 319793 w 460402"/>
                <a:gd name="connsiteY41" fmla="*/ 575601 h 943683"/>
                <a:gd name="connsiteX42" fmla="*/ 317984 w 460402"/>
                <a:gd name="connsiteY42" fmla="*/ 508101 h 943683"/>
                <a:gd name="connsiteX43" fmla="*/ 317984 w 460402"/>
                <a:gd name="connsiteY43" fmla="*/ 453358 h 943683"/>
                <a:gd name="connsiteX44" fmla="*/ 345307 w 460402"/>
                <a:gd name="connsiteY44" fmla="*/ 575601 h 943683"/>
                <a:gd name="connsiteX45" fmla="*/ 359905 w 460402"/>
                <a:gd name="connsiteY45" fmla="*/ 597498 h 943683"/>
                <a:gd name="connsiteX46" fmla="*/ 363555 w 460402"/>
                <a:gd name="connsiteY46" fmla="*/ 599307 h 943683"/>
                <a:gd name="connsiteX47" fmla="*/ 365363 w 460402"/>
                <a:gd name="connsiteY47" fmla="*/ 599307 h 943683"/>
                <a:gd name="connsiteX48" fmla="*/ 374471 w 460402"/>
                <a:gd name="connsiteY48" fmla="*/ 595658 h 943683"/>
                <a:gd name="connsiteX49" fmla="*/ 378121 w 460402"/>
                <a:gd name="connsiteY49" fmla="*/ 579251 h 943683"/>
                <a:gd name="connsiteX50" fmla="*/ 369013 w 460402"/>
                <a:gd name="connsiteY50" fmla="*/ 566494 h 943683"/>
                <a:gd name="connsiteX51" fmla="*/ 347116 w 460402"/>
                <a:gd name="connsiteY51" fmla="*/ 571952 h 943683"/>
                <a:gd name="connsiteX52" fmla="*/ 345307 w 460402"/>
                <a:gd name="connsiteY52" fmla="*/ 575601 h 943683"/>
                <a:gd name="connsiteX53" fmla="*/ 361714 w 460402"/>
                <a:gd name="connsiteY53" fmla="*/ 537297 h 943683"/>
                <a:gd name="connsiteX54" fmla="*/ 365363 w 460402"/>
                <a:gd name="connsiteY54" fmla="*/ 537297 h 943683"/>
                <a:gd name="connsiteX55" fmla="*/ 370821 w 460402"/>
                <a:gd name="connsiteY55" fmla="*/ 533648 h 943683"/>
                <a:gd name="connsiteX56" fmla="*/ 374471 w 460402"/>
                <a:gd name="connsiteY56" fmla="*/ 520891 h 943683"/>
                <a:gd name="connsiteX57" fmla="*/ 367172 w 460402"/>
                <a:gd name="connsiteY57" fmla="*/ 515432 h 943683"/>
                <a:gd name="connsiteX58" fmla="*/ 358064 w 460402"/>
                <a:gd name="connsiteY58" fmla="*/ 520891 h 943683"/>
                <a:gd name="connsiteX59" fmla="*/ 356256 w 460402"/>
                <a:gd name="connsiteY59" fmla="*/ 522699 h 943683"/>
                <a:gd name="connsiteX60" fmla="*/ 361714 w 460402"/>
                <a:gd name="connsiteY60" fmla="*/ 537297 h 943683"/>
                <a:gd name="connsiteX61" fmla="*/ 398209 w 460402"/>
                <a:gd name="connsiteY61" fmla="*/ 559195 h 943683"/>
                <a:gd name="connsiteX62" fmla="*/ 401859 w 460402"/>
                <a:gd name="connsiteY62" fmla="*/ 559195 h 943683"/>
                <a:gd name="connsiteX63" fmla="*/ 407317 w 460402"/>
                <a:gd name="connsiteY63" fmla="*/ 557386 h 943683"/>
                <a:gd name="connsiteX64" fmla="*/ 410966 w 460402"/>
                <a:gd name="connsiteY64" fmla="*/ 544629 h 943683"/>
                <a:gd name="connsiteX65" fmla="*/ 403667 w 460402"/>
                <a:gd name="connsiteY65" fmla="*/ 537330 h 943683"/>
                <a:gd name="connsiteX66" fmla="*/ 394559 w 460402"/>
                <a:gd name="connsiteY66" fmla="*/ 542788 h 943683"/>
                <a:gd name="connsiteX67" fmla="*/ 394559 w 460402"/>
                <a:gd name="connsiteY67" fmla="*/ 546437 h 943683"/>
                <a:gd name="connsiteX68" fmla="*/ 398209 w 460402"/>
                <a:gd name="connsiteY68" fmla="*/ 559195 h 9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60402" h="943683">
                  <a:moveTo>
                    <a:pt x="319793" y="298270"/>
                  </a:moveTo>
                  <a:cubicBezTo>
                    <a:pt x="321601" y="241718"/>
                    <a:pt x="323442" y="192466"/>
                    <a:pt x="323442" y="157779"/>
                  </a:cubicBezTo>
                  <a:cubicBezTo>
                    <a:pt x="325251" y="2690"/>
                    <a:pt x="378185" y="882"/>
                    <a:pt x="378185" y="882"/>
                  </a:cubicBezTo>
                  <a:cubicBezTo>
                    <a:pt x="378185" y="882"/>
                    <a:pt x="451176" y="-17366"/>
                    <a:pt x="443877" y="112176"/>
                  </a:cubicBezTo>
                  <a:cubicBezTo>
                    <a:pt x="440227" y="177868"/>
                    <a:pt x="434769" y="349363"/>
                    <a:pt x="431120" y="508101"/>
                  </a:cubicBezTo>
                  <a:cubicBezTo>
                    <a:pt x="431120" y="508101"/>
                    <a:pt x="427470" y="787242"/>
                    <a:pt x="458475" y="911325"/>
                  </a:cubicBezTo>
                  <a:cubicBezTo>
                    <a:pt x="458475" y="911325"/>
                    <a:pt x="471232" y="951470"/>
                    <a:pt x="431120" y="942330"/>
                  </a:cubicBezTo>
                  <a:cubicBezTo>
                    <a:pt x="398274" y="935031"/>
                    <a:pt x="347180" y="876639"/>
                    <a:pt x="330773" y="750746"/>
                  </a:cubicBezTo>
                  <a:cubicBezTo>
                    <a:pt x="330773" y="743447"/>
                    <a:pt x="328965" y="734340"/>
                    <a:pt x="328965" y="725200"/>
                  </a:cubicBezTo>
                  <a:cubicBezTo>
                    <a:pt x="305259" y="812788"/>
                    <a:pt x="254166" y="942298"/>
                    <a:pt x="162928" y="942298"/>
                  </a:cubicBezTo>
                  <a:cubicBezTo>
                    <a:pt x="29736" y="942298"/>
                    <a:pt x="-4918" y="721550"/>
                    <a:pt x="540" y="588358"/>
                  </a:cubicBezTo>
                  <a:cubicBezTo>
                    <a:pt x="5998" y="467957"/>
                    <a:pt x="51633" y="243527"/>
                    <a:pt x="219479" y="243527"/>
                  </a:cubicBezTo>
                  <a:cubicBezTo>
                    <a:pt x="266923" y="243527"/>
                    <a:pt x="297928" y="267232"/>
                    <a:pt x="319825" y="298270"/>
                  </a:cubicBezTo>
                  <a:close/>
                  <a:moveTo>
                    <a:pt x="46110" y="584709"/>
                  </a:moveTo>
                  <a:cubicBezTo>
                    <a:pt x="44302" y="579251"/>
                    <a:pt x="40652" y="579251"/>
                    <a:pt x="38811" y="579251"/>
                  </a:cubicBezTo>
                  <a:cubicBezTo>
                    <a:pt x="35162" y="579251"/>
                    <a:pt x="31512" y="582900"/>
                    <a:pt x="29704" y="584709"/>
                  </a:cubicBezTo>
                  <a:lnTo>
                    <a:pt x="29704" y="586518"/>
                  </a:lnTo>
                  <a:cubicBezTo>
                    <a:pt x="29704" y="595625"/>
                    <a:pt x="33353" y="599275"/>
                    <a:pt x="35162" y="601116"/>
                  </a:cubicBezTo>
                  <a:lnTo>
                    <a:pt x="38811" y="601116"/>
                  </a:lnTo>
                  <a:cubicBezTo>
                    <a:pt x="40620" y="601116"/>
                    <a:pt x="42461" y="599307"/>
                    <a:pt x="44270" y="597466"/>
                  </a:cubicBezTo>
                  <a:cubicBezTo>
                    <a:pt x="47919" y="593817"/>
                    <a:pt x="49728" y="590167"/>
                    <a:pt x="46078" y="584709"/>
                  </a:cubicBezTo>
                  <a:close/>
                  <a:moveTo>
                    <a:pt x="78956" y="559162"/>
                  </a:moveTo>
                  <a:cubicBezTo>
                    <a:pt x="80765" y="551863"/>
                    <a:pt x="78956" y="542756"/>
                    <a:pt x="73498" y="537265"/>
                  </a:cubicBezTo>
                  <a:cubicBezTo>
                    <a:pt x="68040" y="533616"/>
                    <a:pt x="64390" y="535456"/>
                    <a:pt x="62550" y="535456"/>
                  </a:cubicBezTo>
                  <a:cubicBezTo>
                    <a:pt x="57091" y="539106"/>
                    <a:pt x="55251" y="548214"/>
                    <a:pt x="55251" y="551863"/>
                  </a:cubicBezTo>
                  <a:lnTo>
                    <a:pt x="55251" y="553672"/>
                  </a:lnTo>
                  <a:cubicBezTo>
                    <a:pt x="58900" y="562780"/>
                    <a:pt x="64358" y="566429"/>
                    <a:pt x="68008" y="568270"/>
                  </a:cubicBezTo>
                  <a:lnTo>
                    <a:pt x="69816" y="568270"/>
                  </a:lnTo>
                  <a:cubicBezTo>
                    <a:pt x="73466" y="566461"/>
                    <a:pt x="77115" y="564620"/>
                    <a:pt x="78924" y="559162"/>
                  </a:cubicBezTo>
                  <a:close/>
                  <a:moveTo>
                    <a:pt x="97204" y="595658"/>
                  </a:moveTo>
                  <a:cubicBezTo>
                    <a:pt x="95395" y="590199"/>
                    <a:pt x="93554" y="586550"/>
                    <a:pt x="88096" y="586550"/>
                  </a:cubicBezTo>
                  <a:cubicBezTo>
                    <a:pt x="80797" y="584741"/>
                    <a:pt x="75339" y="592008"/>
                    <a:pt x="75339" y="593849"/>
                  </a:cubicBezTo>
                  <a:cubicBezTo>
                    <a:pt x="73530" y="593849"/>
                    <a:pt x="73530" y="595658"/>
                    <a:pt x="73530" y="595658"/>
                  </a:cubicBezTo>
                  <a:cubicBezTo>
                    <a:pt x="75339" y="608415"/>
                    <a:pt x="78989" y="615714"/>
                    <a:pt x="84479" y="617555"/>
                  </a:cubicBezTo>
                  <a:cubicBezTo>
                    <a:pt x="86288" y="617555"/>
                    <a:pt x="86288" y="619363"/>
                    <a:pt x="88128" y="619363"/>
                  </a:cubicBezTo>
                  <a:cubicBezTo>
                    <a:pt x="89970" y="619363"/>
                    <a:pt x="93587" y="617555"/>
                    <a:pt x="95428" y="615714"/>
                  </a:cubicBezTo>
                  <a:cubicBezTo>
                    <a:pt x="99077" y="612064"/>
                    <a:pt x="100886" y="604765"/>
                    <a:pt x="97236" y="595658"/>
                  </a:cubicBezTo>
                  <a:close/>
                  <a:moveTo>
                    <a:pt x="317952" y="453358"/>
                  </a:moveTo>
                  <a:cubicBezTo>
                    <a:pt x="312493" y="404106"/>
                    <a:pt x="286947" y="283672"/>
                    <a:pt x="221255" y="287321"/>
                  </a:cubicBezTo>
                  <a:cubicBezTo>
                    <a:pt x="135508" y="292779"/>
                    <a:pt x="119101" y="599307"/>
                    <a:pt x="119101" y="599307"/>
                  </a:cubicBezTo>
                  <a:cubicBezTo>
                    <a:pt x="119101" y="599307"/>
                    <a:pt x="93554" y="900344"/>
                    <a:pt x="175652" y="893046"/>
                  </a:cubicBezTo>
                  <a:cubicBezTo>
                    <a:pt x="248643" y="887587"/>
                    <a:pt x="307003" y="628503"/>
                    <a:pt x="319793" y="575601"/>
                  </a:cubicBezTo>
                  <a:cubicBezTo>
                    <a:pt x="317984" y="535456"/>
                    <a:pt x="317984" y="508101"/>
                    <a:pt x="317984" y="508101"/>
                  </a:cubicBezTo>
                  <a:lnTo>
                    <a:pt x="317984" y="453358"/>
                  </a:lnTo>
                  <a:close/>
                  <a:moveTo>
                    <a:pt x="345307" y="575601"/>
                  </a:moveTo>
                  <a:cubicBezTo>
                    <a:pt x="347116" y="588358"/>
                    <a:pt x="352606" y="595658"/>
                    <a:pt x="359905" y="597498"/>
                  </a:cubicBezTo>
                  <a:cubicBezTo>
                    <a:pt x="361100" y="598703"/>
                    <a:pt x="362327" y="599307"/>
                    <a:pt x="363555" y="599307"/>
                  </a:cubicBezTo>
                  <a:lnTo>
                    <a:pt x="365363" y="599307"/>
                  </a:lnTo>
                  <a:cubicBezTo>
                    <a:pt x="369013" y="599307"/>
                    <a:pt x="372662" y="597498"/>
                    <a:pt x="374471" y="595658"/>
                  </a:cubicBezTo>
                  <a:cubicBezTo>
                    <a:pt x="378121" y="592008"/>
                    <a:pt x="379929" y="584709"/>
                    <a:pt x="378121" y="579251"/>
                  </a:cubicBezTo>
                  <a:cubicBezTo>
                    <a:pt x="376312" y="573793"/>
                    <a:pt x="372662" y="568302"/>
                    <a:pt x="369013" y="566494"/>
                  </a:cubicBezTo>
                  <a:cubicBezTo>
                    <a:pt x="359905" y="564685"/>
                    <a:pt x="348957" y="571952"/>
                    <a:pt x="347116" y="571952"/>
                  </a:cubicBezTo>
                  <a:cubicBezTo>
                    <a:pt x="345275" y="571952"/>
                    <a:pt x="345307" y="573760"/>
                    <a:pt x="345307" y="575601"/>
                  </a:cubicBezTo>
                  <a:close/>
                  <a:moveTo>
                    <a:pt x="361714" y="537297"/>
                  </a:moveTo>
                  <a:lnTo>
                    <a:pt x="365363" y="537297"/>
                  </a:lnTo>
                  <a:cubicBezTo>
                    <a:pt x="367172" y="537297"/>
                    <a:pt x="369013" y="535489"/>
                    <a:pt x="370821" y="533648"/>
                  </a:cubicBezTo>
                  <a:cubicBezTo>
                    <a:pt x="374471" y="531839"/>
                    <a:pt x="376279" y="526349"/>
                    <a:pt x="374471" y="520891"/>
                  </a:cubicBezTo>
                  <a:cubicBezTo>
                    <a:pt x="372662" y="517241"/>
                    <a:pt x="369013" y="515432"/>
                    <a:pt x="367172" y="515432"/>
                  </a:cubicBezTo>
                  <a:cubicBezTo>
                    <a:pt x="361714" y="515432"/>
                    <a:pt x="358064" y="519082"/>
                    <a:pt x="358064" y="520891"/>
                  </a:cubicBezTo>
                  <a:cubicBezTo>
                    <a:pt x="356256" y="520891"/>
                    <a:pt x="356256" y="522699"/>
                    <a:pt x="356256" y="522699"/>
                  </a:cubicBezTo>
                  <a:cubicBezTo>
                    <a:pt x="356256" y="531807"/>
                    <a:pt x="358064" y="535456"/>
                    <a:pt x="361714" y="537297"/>
                  </a:cubicBezTo>
                  <a:close/>
                  <a:moveTo>
                    <a:pt x="398209" y="559195"/>
                  </a:moveTo>
                  <a:lnTo>
                    <a:pt x="401859" y="559195"/>
                  </a:lnTo>
                  <a:cubicBezTo>
                    <a:pt x="403667" y="559195"/>
                    <a:pt x="405508" y="559195"/>
                    <a:pt x="407317" y="557386"/>
                  </a:cubicBezTo>
                  <a:cubicBezTo>
                    <a:pt x="410966" y="553737"/>
                    <a:pt x="412775" y="550087"/>
                    <a:pt x="410966" y="544629"/>
                  </a:cubicBezTo>
                  <a:cubicBezTo>
                    <a:pt x="409158" y="539171"/>
                    <a:pt x="405508" y="537330"/>
                    <a:pt x="403667" y="537330"/>
                  </a:cubicBezTo>
                  <a:cubicBezTo>
                    <a:pt x="400018" y="537330"/>
                    <a:pt x="396368" y="542788"/>
                    <a:pt x="394559" y="542788"/>
                  </a:cubicBezTo>
                  <a:lnTo>
                    <a:pt x="394559" y="546437"/>
                  </a:lnTo>
                  <a:cubicBezTo>
                    <a:pt x="392751" y="555545"/>
                    <a:pt x="396368" y="557386"/>
                    <a:pt x="398209" y="55919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5" name="!!powered by Smartpresentations">
            <a:extLst>
              <a:ext uri="{FF2B5EF4-FFF2-40B4-BE49-F238E27FC236}">
                <a16:creationId xmlns:a16="http://schemas.microsoft.com/office/drawing/2014/main" id="{C27D2B33-70B3-1DBB-E783-569B4119924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659659" y="6457523"/>
            <a:ext cx="2243515" cy="219952"/>
          </a:xfrm>
          <a:prstGeom prst="rect">
            <a:avLst/>
          </a:prstGeom>
        </p:spPr>
      </p:pic>
      <p:grpSp>
        <p:nvGrpSpPr>
          <p:cNvPr id="31" name="Graphic 2517">
            <a:extLst>
              <a:ext uri="{FF2B5EF4-FFF2-40B4-BE49-F238E27FC236}">
                <a16:creationId xmlns:a16="http://schemas.microsoft.com/office/drawing/2014/main" id="{4FD234F9-42FD-CC5C-8F3E-721CFCCF571B}"/>
              </a:ext>
            </a:extLst>
          </p:cNvPr>
          <p:cNvGrpSpPr/>
          <p:nvPr userDrawn="1"/>
        </p:nvGrpSpPr>
        <p:grpSpPr>
          <a:xfrm>
            <a:off x="7431030" y="2856320"/>
            <a:ext cx="2769747" cy="597952"/>
            <a:chOff x="6922849" y="3696859"/>
            <a:chExt cx="5269118" cy="1137534"/>
          </a:xfrm>
          <a:solidFill>
            <a:schemeClr val="bg1"/>
          </a:solidFill>
        </p:grpSpPr>
        <p:sp>
          <p:nvSpPr>
            <p:cNvPr id="46" name="Vrije vorm: vorm 45">
              <a:extLst>
                <a:ext uri="{FF2B5EF4-FFF2-40B4-BE49-F238E27FC236}">
                  <a16:creationId xmlns:a16="http://schemas.microsoft.com/office/drawing/2014/main" id="{65F3A1C6-4182-940B-2F19-0B74AECA0954}"/>
                </a:ext>
              </a:extLst>
            </p:cNvPr>
            <p:cNvSpPr/>
            <p:nvPr/>
          </p:nvSpPr>
          <p:spPr>
            <a:xfrm>
              <a:off x="6922849" y="3940359"/>
              <a:ext cx="367085" cy="701463"/>
            </a:xfrm>
            <a:custGeom>
              <a:avLst/>
              <a:gdLst>
                <a:gd name="connsiteX0" fmla="*/ 366932 w 367085"/>
                <a:gd name="connsiteY0" fmla="*/ 49343 h 701463"/>
                <a:gd name="connsiteX1" fmla="*/ 321330 w 367085"/>
                <a:gd name="connsiteY1" fmla="*/ 399633 h 701463"/>
                <a:gd name="connsiteX2" fmla="*/ 157133 w 367085"/>
                <a:gd name="connsiteY2" fmla="*/ 698862 h 701463"/>
                <a:gd name="connsiteX3" fmla="*/ 236 w 367085"/>
                <a:gd name="connsiteY3" fmla="*/ 118684 h 701463"/>
                <a:gd name="connsiteX4" fmla="*/ 60437 w 367085"/>
                <a:gd name="connsiteY4" fmla="*/ 91 h 701463"/>
                <a:gd name="connsiteX5" fmla="*/ 120638 w 367085"/>
                <a:gd name="connsiteY5" fmla="*/ 104086 h 701463"/>
                <a:gd name="connsiteX6" fmla="*/ 191787 w 367085"/>
                <a:gd name="connsiteY6" fmla="*/ 609465 h 701463"/>
                <a:gd name="connsiteX7" fmla="*/ 321330 w 367085"/>
                <a:gd name="connsiteY7" fmla="*/ 47535 h 701463"/>
                <a:gd name="connsiteX8" fmla="*/ 341386 w 367085"/>
                <a:gd name="connsiteY8" fmla="*/ 91 h 701463"/>
                <a:gd name="connsiteX9" fmla="*/ 366932 w 367085"/>
                <a:gd name="connsiteY9" fmla="*/ 49343 h 701463"/>
                <a:gd name="connsiteX10" fmla="*/ 56788 w 367085"/>
                <a:gd name="connsiteY10" fmla="*/ 354030 h 701463"/>
                <a:gd name="connsiteX11" fmla="*/ 58596 w 367085"/>
                <a:gd name="connsiteY11" fmla="*/ 339432 h 701463"/>
                <a:gd name="connsiteX12" fmla="*/ 51297 w 367085"/>
                <a:gd name="connsiteY12" fmla="*/ 333974 h 701463"/>
                <a:gd name="connsiteX13" fmla="*/ 42190 w 367085"/>
                <a:gd name="connsiteY13" fmla="*/ 341273 h 701463"/>
                <a:gd name="connsiteX14" fmla="*/ 42190 w 367085"/>
                <a:gd name="connsiteY14" fmla="*/ 343082 h 701463"/>
                <a:gd name="connsiteX15" fmla="*/ 47648 w 367085"/>
                <a:gd name="connsiteY15" fmla="*/ 355839 h 701463"/>
                <a:gd name="connsiteX16" fmla="*/ 49456 w 367085"/>
                <a:gd name="connsiteY16" fmla="*/ 355839 h 701463"/>
                <a:gd name="connsiteX17" fmla="*/ 56756 w 367085"/>
                <a:gd name="connsiteY17" fmla="*/ 354030 h 701463"/>
                <a:gd name="connsiteX18" fmla="*/ 87792 w 367085"/>
                <a:gd name="connsiteY18" fmla="*/ 385035 h 701463"/>
                <a:gd name="connsiteX19" fmla="*/ 67736 w 367085"/>
                <a:gd name="connsiteY19" fmla="*/ 374086 h 701463"/>
                <a:gd name="connsiteX20" fmla="*/ 64087 w 367085"/>
                <a:gd name="connsiteY20" fmla="*/ 375895 h 701463"/>
                <a:gd name="connsiteX21" fmla="*/ 62278 w 367085"/>
                <a:gd name="connsiteY21" fmla="*/ 403250 h 701463"/>
                <a:gd name="connsiteX22" fmla="*/ 73226 w 367085"/>
                <a:gd name="connsiteY22" fmla="*/ 410549 h 701463"/>
                <a:gd name="connsiteX23" fmla="*/ 75035 w 367085"/>
                <a:gd name="connsiteY23" fmla="*/ 410549 h 701463"/>
                <a:gd name="connsiteX24" fmla="*/ 87792 w 367085"/>
                <a:gd name="connsiteY24" fmla="*/ 399601 h 701463"/>
                <a:gd name="connsiteX25" fmla="*/ 87792 w 367085"/>
                <a:gd name="connsiteY25" fmla="*/ 385003 h 701463"/>
                <a:gd name="connsiteX26" fmla="*/ 100549 w 367085"/>
                <a:gd name="connsiteY26" fmla="*/ 332133 h 701463"/>
                <a:gd name="connsiteX27" fmla="*/ 89601 w 367085"/>
                <a:gd name="connsiteY27" fmla="*/ 332133 h 701463"/>
                <a:gd name="connsiteX28" fmla="*/ 84143 w 367085"/>
                <a:gd name="connsiteY28" fmla="*/ 348540 h 701463"/>
                <a:gd name="connsiteX29" fmla="*/ 84143 w 367085"/>
                <a:gd name="connsiteY29" fmla="*/ 350348 h 701463"/>
                <a:gd name="connsiteX30" fmla="*/ 98741 w 367085"/>
                <a:gd name="connsiteY30" fmla="*/ 363106 h 701463"/>
                <a:gd name="connsiteX31" fmla="*/ 107848 w 367085"/>
                <a:gd name="connsiteY31" fmla="*/ 352157 h 701463"/>
                <a:gd name="connsiteX32" fmla="*/ 100549 w 367085"/>
                <a:gd name="connsiteY32" fmla="*/ 332101 h 70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7085" h="701463">
                  <a:moveTo>
                    <a:pt x="366932" y="49343"/>
                  </a:moveTo>
                  <a:cubicBezTo>
                    <a:pt x="363283" y="177044"/>
                    <a:pt x="321330" y="399633"/>
                    <a:pt x="321330" y="399633"/>
                  </a:cubicBezTo>
                  <a:cubicBezTo>
                    <a:pt x="257479" y="749923"/>
                    <a:pt x="157133" y="698862"/>
                    <a:pt x="157133" y="698862"/>
                  </a:cubicBezTo>
                  <a:cubicBezTo>
                    <a:pt x="157133" y="698862"/>
                    <a:pt x="-7063" y="635011"/>
                    <a:pt x="236" y="118684"/>
                  </a:cubicBezTo>
                  <a:cubicBezTo>
                    <a:pt x="236" y="118684"/>
                    <a:pt x="-1572" y="1932"/>
                    <a:pt x="60437" y="91"/>
                  </a:cubicBezTo>
                  <a:cubicBezTo>
                    <a:pt x="122479" y="-3559"/>
                    <a:pt x="120638" y="104086"/>
                    <a:pt x="120638" y="104086"/>
                  </a:cubicBezTo>
                  <a:cubicBezTo>
                    <a:pt x="124288" y="251876"/>
                    <a:pt x="135236" y="578460"/>
                    <a:pt x="191787" y="609465"/>
                  </a:cubicBezTo>
                  <a:cubicBezTo>
                    <a:pt x="246531" y="640470"/>
                    <a:pt x="308540" y="211731"/>
                    <a:pt x="321330" y="47535"/>
                  </a:cubicBezTo>
                  <a:cubicBezTo>
                    <a:pt x="321330" y="47535"/>
                    <a:pt x="319489" y="91"/>
                    <a:pt x="341386" y="91"/>
                  </a:cubicBezTo>
                  <a:cubicBezTo>
                    <a:pt x="354143" y="91"/>
                    <a:pt x="368741" y="7390"/>
                    <a:pt x="366932" y="49343"/>
                  </a:cubicBezTo>
                  <a:close/>
                  <a:moveTo>
                    <a:pt x="56788" y="354030"/>
                  </a:moveTo>
                  <a:cubicBezTo>
                    <a:pt x="58596" y="350381"/>
                    <a:pt x="60437" y="344923"/>
                    <a:pt x="58596" y="339432"/>
                  </a:cubicBezTo>
                  <a:cubicBezTo>
                    <a:pt x="56788" y="335783"/>
                    <a:pt x="53138" y="333974"/>
                    <a:pt x="51297" y="333974"/>
                  </a:cubicBezTo>
                  <a:cubicBezTo>
                    <a:pt x="45839" y="333974"/>
                    <a:pt x="42190" y="339432"/>
                    <a:pt x="42190" y="341273"/>
                  </a:cubicBezTo>
                  <a:lnTo>
                    <a:pt x="42190" y="343082"/>
                  </a:lnTo>
                  <a:cubicBezTo>
                    <a:pt x="42190" y="352189"/>
                    <a:pt x="43998" y="355839"/>
                    <a:pt x="47648" y="355839"/>
                  </a:cubicBezTo>
                  <a:lnTo>
                    <a:pt x="49456" y="355839"/>
                  </a:lnTo>
                  <a:cubicBezTo>
                    <a:pt x="51264" y="355839"/>
                    <a:pt x="54914" y="355839"/>
                    <a:pt x="56756" y="354030"/>
                  </a:cubicBezTo>
                  <a:close/>
                  <a:moveTo>
                    <a:pt x="87792" y="385035"/>
                  </a:moveTo>
                  <a:cubicBezTo>
                    <a:pt x="82334" y="375927"/>
                    <a:pt x="69545" y="374086"/>
                    <a:pt x="67736" y="374086"/>
                  </a:cubicBezTo>
                  <a:cubicBezTo>
                    <a:pt x="65927" y="374086"/>
                    <a:pt x="65927" y="375895"/>
                    <a:pt x="64087" y="375895"/>
                  </a:cubicBezTo>
                  <a:cubicBezTo>
                    <a:pt x="58628" y="386844"/>
                    <a:pt x="56788" y="395951"/>
                    <a:pt x="62278" y="403250"/>
                  </a:cubicBezTo>
                  <a:cubicBezTo>
                    <a:pt x="64087" y="408709"/>
                    <a:pt x="67736" y="410549"/>
                    <a:pt x="73226" y="410549"/>
                  </a:cubicBezTo>
                  <a:lnTo>
                    <a:pt x="75035" y="410549"/>
                  </a:lnTo>
                  <a:cubicBezTo>
                    <a:pt x="80493" y="410549"/>
                    <a:pt x="85983" y="406900"/>
                    <a:pt x="87792" y="399601"/>
                  </a:cubicBezTo>
                  <a:cubicBezTo>
                    <a:pt x="89601" y="394143"/>
                    <a:pt x="89601" y="388652"/>
                    <a:pt x="87792" y="385003"/>
                  </a:cubicBezTo>
                  <a:close/>
                  <a:moveTo>
                    <a:pt x="100549" y="332133"/>
                  </a:moveTo>
                  <a:cubicBezTo>
                    <a:pt x="95091" y="330324"/>
                    <a:pt x="91442" y="330324"/>
                    <a:pt x="89601" y="332133"/>
                  </a:cubicBezTo>
                  <a:cubicBezTo>
                    <a:pt x="84143" y="335783"/>
                    <a:pt x="84143" y="344890"/>
                    <a:pt x="84143" y="348540"/>
                  </a:cubicBezTo>
                  <a:lnTo>
                    <a:pt x="84143" y="350348"/>
                  </a:lnTo>
                  <a:cubicBezTo>
                    <a:pt x="89601" y="359456"/>
                    <a:pt x="93250" y="363106"/>
                    <a:pt x="98741" y="363106"/>
                  </a:cubicBezTo>
                  <a:cubicBezTo>
                    <a:pt x="104199" y="361297"/>
                    <a:pt x="106040" y="357647"/>
                    <a:pt x="107848" y="352157"/>
                  </a:cubicBezTo>
                  <a:cubicBezTo>
                    <a:pt x="109657" y="346667"/>
                    <a:pt x="107848" y="335750"/>
                    <a:pt x="100549" y="332101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7" name="Vrije vorm: vorm 46">
              <a:extLst>
                <a:ext uri="{FF2B5EF4-FFF2-40B4-BE49-F238E27FC236}">
                  <a16:creationId xmlns:a16="http://schemas.microsoft.com/office/drawing/2014/main" id="{0A6AE47D-D9BA-BBFB-EAD8-4A1B6B4FEEB6}"/>
                </a:ext>
              </a:extLst>
            </p:cNvPr>
            <p:cNvSpPr/>
            <p:nvPr/>
          </p:nvSpPr>
          <p:spPr>
            <a:xfrm>
              <a:off x="7312108" y="3940187"/>
              <a:ext cx="450436" cy="700355"/>
            </a:xfrm>
            <a:custGeom>
              <a:avLst/>
              <a:gdLst>
                <a:gd name="connsiteX0" fmla="*/ 255038 w 450436"/>
                <a:gd name="connsiteY0" fmla="*/ 3880 h 700355"/>
                <a:gd name="connsiteX1" fmla="*/ 333486 w 450436"/>
                <a:gd name="connsiteY1" fmla="*/ 51324 h 700355"/>
                <a:gd name="connsiteX2" fmla="*/ 386388 w 450436"/>
                <a:gd name="connsiteY2" fmla="*/ 231 h 700355"/>
                <a:gd name="connsiteX3" fmla="*/ 442939 w 450436"/>
                <a:gd name="connsiteY3" fmla="*/ 60432 h 700355"/>
                <a:gd name="connsiteX4" fmla="*/ 448397 w 450436"/>
                <a:gd name="connsiteY4" fmla="*/ 667997 h 700355"/>
                <a:gd name="connsiteX5" fmla="*/ 422851 w 450436"/>
                <a:gd name="connsiteY5" fmla="*/ 699002 h 700355"/>
                <a:gd name="connsiteX6" fmla="*/ 322505 w 450436"/>
                <a:gd name="connsiteY6" fmla="*/ 507418 h 700355"/>
                <a:gd name="connsiteX7" fmla="*/ 313366 w 450436"/>
                <a:gd name="connsiteY7" fmla="*/ 408881 h 700355"/>
                <a:gd name="connsiteX8" fmla="*/ 121781 w 450436"/>
                <a:gd name="connsiteY8" fmla="*/ 698970 h 700355"/>
                <a:gd name="connsiteX9" fmla="*/ 1379 w 450436"/>
                <a:gd name="connsiteY9" fmla="*/ 348680 h 700355"/>
                <a:gd name="connsiteX10" fmla="*/ 254973 w 450436"/>
                <a:gd name="connsiteY10" fmla="*/ 3848 h 700355"/>
                <a:gd name="connsiteX11" fmla="*/ 61645 w 450436"/>
                <a:gd name="connsiteY11" fmla="*/ 350521 h 700355"/>
                <a:gd name="connsiteX12" fmla="*/ 50696 w 450436"/>
                <a:gd name="connsiteY12" fmla="*/ 346871 h 700355"/>
                <a:gd name="connsiteX13" fmla="*/ 34289 w 450436"/>
                <a:gd name="connsiteY13" fmla="*/ 359628 h 700355"/>
                <a:gd name="connsiteX14" fmla="*/ 36098 w 450436"/>
                <a:gd name="connsiteY14" fmla="*/ 370577 h 700355"/>
                <a:gd name="connsiteX15" fmla="*/ 43397 w 450436"/>
                <a:gd name="connsiteY15" fmla="*/ 372386 h 700355"/>
                <a:gd name="connsiteX16" fmla="*/ 54346 w 450436"/>
                <a:gd name="connsiteY16" fmla="*/ 370577 h 700355"/>
                <a:gd name="connsiteX17" fmla="*/ 56154 w 450436"/>
                <a:gd name="connsiteY17" fmla="*/ 368768 h 700355"/>
                <a:gd name="connsiteX18" fmla="*/ 61645 w 450436"/>
                <a:gd name="connsiteY18" fmla="*/ 350521 h 700355"/>
                <a:gd name="connsiteX19" fmla="*/ 107248 w 450436"/>
                <a:gd name="connsiteY19" fmla="*/ 374227 h 700355"/>
                <a:gd name="connsiteX20" fmla="*/ 96300 w 450436"/>
                <a:gd name="connsiteY20" fmla="*/ 365119 h 700355"/>
                <a:gd name="connsiteX21" fmla="*/ 74402 w 450436"/>
                <a:gd name="connsiteY21" fmla="*/ 370577 h 700355"/>
                <a:gd name="connsiteX22" fmla="*/ 74402 w 450436"/>
                <a:gd name="connsiteY22" fmla="*/ 374227 h 700355"/>
                <a:gd name="connsiteX23" fmla="*/ 90809 w 450436"/>
                <a:gd name="connsiteY23" fmla="*/ 396124 h 700355"/>
                <a:gd name="connsiteX24" fmla="*/ 94459 w 450436"/>
                <a:gd name="connsiteY24" fmla="*/ 396124 h 700355"/>
                <a:gd name="connsiteX25" fmla="*/ 105407 w 450436"/>
                <a:gd name="connsiteY25" fmla="*/ 392474 h 700355"/>
                <a:gd name="connsiteX26" fmla="*/ 107216 w 450436"/>
                <a:gd name="connsiteY26" fmla="*/ 374227 h 700355"/>
                <a:gd name="connsiteX27" fmla="*/ 85351 w 450436"/>
                <a:gd name="connsiteY27" fmla="*/ 339572 h 700355"/>
                <a:gd name="connsiteX28" fmla="*/ 92650 w 450436"/>
                <a:gd name="connsiteY28" fmla="*/ 345030 h 700355"/>
                <a:gd name="connsiteX29" fmla="*/ 101758 w 450436"/>
                <a:gd name="connsiteY29" fmla="*/ 337731 h 700355"/>
                <a:gd name="connsiteX30" fmla="*/ 101758 w 450436"/>
                <a:gd name="connsiteY30" fmla="*/ 335923 h 700355"/>
                <a:gd name="connsiteX31" fmla="*/ 96300 w 450436"/>
                <a:gd name="connsiteY31" fmla="*/ 323166 h 700355"/>
                <a:gd name="connsiteX32" fmla="*/ 87159 w 450436"/>
                <a:gd name="connsiteY32" fmla="*/ 324974 h 700355"/>
                <a:gd name="connsiteX33" fmla="*/ 85351 w 450436"/>
                <a:gd name="connsiteY33" fmla="*/ 339572 h 700355"/>
                <a:gd name="connsiteX34" fmla="*/ 130954 w 450436"/>
                <a:gd name="connsiteY34" fmla="*/ 377876 h 700355"/>
                <a:gd name="connsiteX35" fmla="*/ 149201 w 450436"/>
                <a:gd name="connsiteY35" fmla="*/ 642418 h 700355"/>
                <a:gd name="connsiteX36" fmla="*/ 307939 w 450436"/>
                <a:gd name="connsiteY36" fmla="*/ 268390 h 700355"/>
                <a:gd name="connsiteX37" fmla="*/ 311589 w 450436"/>
                <a:gd name="connsiteY37" fmla="*/ 169853 h 700355"/>
                <a:gd name="connsiteX38" fmla="*/ 273285 w 450436"/>
                <a:gd name="connsiteY38" fmla="*/ 60400 h 700355"/>
                <a:gd name="connsiteX39" fmla="*/ 130986 w 450436"/>
                <a:gd name="connsiteY39" fmla="*/ 377844 h 700355"/>
                <a:gd name="connsiteX40" fmla="*/ 360842 w 450436"/>
                <a:gd name="connsiteY40" fmla="*/ 376067 h 700355"/>
                <a:gd name="connsiteX41" fmla="*/ 369949 w 450436"/>
                <a:gd name="connsiteY41" fmla="*/ 379717 h 700355"/>
                <a:gd name="connsiteX42" fmla="*/ 371757 w 450436"/>
                <a:gd name="connsiteY42" fmla="*/ 379717 h 700355"/>
                <a:gd name="connsiteX43" fmla="*/ 380898 w 450436"/>
                <a:gd name="connsiteY43" fmla="*/ 365119 h 700355"/>
                <a:gd name="connsiteX44" fmla="*/ 380898 w 450436"/>
                <a:gd name="connsiteY44" fmla="*/ 363310 h 700355"/>
                <a:gd name="connsiteX45" fmla="*/ 369949 w 450436"/>
                <a:gd name="connsiteY45" fmla="*/ 346904 h 700355"/>
                <a:gd name="connsiteX46" fmla="*/ 359000 w 450436"/>
                <a:gd name="connsiteY46" fmla="*/ 354203 h 700355"/>
                <a:gd name="connsiteX47" fmla="*/ 360842 w 450436"/>
                <a:gd name="connsiteY47" fmla="*/ 376100 h 700355"/>
                <a:gd name="connsiteX48" fmla="*/ 375440 w 450436"/>
                <a:gd name="connsiteY48" fmla="*/ 324974 h 700355"/>
                <a:gd name="connsiteX49" fmla="*/ 380930 w 450436"/>
                <a:gd name="connsiteY49" fmla="*/ 337731 h 700355"/>
                <a:gd name="connsiteX50" fmla="*/ 382739 w 450436"/>
                <a:gd name="connsiteY50" fmla="*/ 339540 h 700355"/>
                <a:gd name="connsiteX51" fmla="*/ 390038 w 450436"/>
                <a:gd name="connsiteY51" fmla="*/ 335890 h 700355"/>
                <a:gd name="connsiteX52" fmla="*/ 391847 w 450436"/>
                <a:gd name="connsiteY52" fmla="*/ 321292 h 700355"/>
                <a:gd name="connsiteX53" fmla="*/ 384548 w 450436"/>
                <a:gd name="connsiteY53" fmla="*/ 315834 h 700355"/>
                <a:gd name="connsiteX54" fmla="*/ 375407 w 450436"/>
                <a:gd name="connsiteY54" fmla="*/ 323133 h 700355"/>
                <a:gd name="connsiteX55" fmla="*/ 375407 w 450436"/>
                <a:gd name="connsiteY55" fmla="*/ 324942 h 700355"/>
                <a:gd name="connsiteX56" fmla="*/ 399145 w 450436"/>
                <a:gd name="connsiteY56" fmla="*/ 385175 h 700355"/>
                <a:gd name="connsiteX57" fmla="*/ 402795 w 450436"/>
                <a:gd name="connsiteY57" fmla="*/ 392474 h 700355"/>
                <a:gd name="connsiteX58" fmla="*/ 406444 w 450436"/>
                <a:gd name="connsiteY58" fmla="*/ 392474 h 700355"/>
                <a:gd name="connsiteX59" fmla="*/ 413743 w 450436"/>
                <a:gd name="connsiteY59" fmla="*/ 388825 h 700355"/>
                <a:gd name="connsiteX60" fmla="*/ 415584 w 450436"/>
                <a:gd name="connsiteY60" fmla="*/ 387016 h 700355"/>
                <a:gd name="connsiteX61" fmla="*/ 413743 w 450436"/>
                <a:gd name="connsiteY61" fmla="*/ 372418 h 700355"/>
                <a:gd name="connsiteX62" fmla="*/ 404636 w 450436"/>
                <a:gd name="connsiteY62" fmla="*/ 372418 h 700355"/>
                <a:gd name="connsiteX63" fmla="*/ 399145 w 450436"/>
                <a:gd name="connsiteY63" fmla="*/ 385175 h 70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50436" h="700355">
                  <a:moveTo>
                    <a:pt x="255038" y="3880"/>
                  </a:moveTo>
                  <a:cubicBezTo>
                    <a:pt x="255038" y="3880"/>
                    <a:pt x="304290" y="5689"/>
                    <a:pt x="333486" y="51324"/>
                  </a:cubicBezTo>
                  <a:cubicBezTo>
                    <a:pt x="344435" y="18478"/>
                    <a:pt x="362683" y="-1578"/>
                    <a:pt x="386388" y="231"/>
                  </a:cubicBezTo>
                  <a:cubicBezTo>
                    <a:pt x="386388" y="231"/>
                    <a:pt x="448430" y="-7068"/>
                    <a:pt x="442939" y="60432"/>
                  </a:cubicBezTo>
                  <a:cubicBezTo>
                    <a:pt x="439290" y="126123"/>
                    <a:pt x="430150" y="611414"/>
                    <a:pt x="448397" y="667997"/>
                  </a:cubicBezTo>
                  <a:cubicBezTo>
                    <a:pt x="448397" y="667997"/>
                    <a:pt x="461155" y="708142"/>
                    <a:pt x="422851" y="699002"/>
                  </a:cubicBezTo>
                  <a:cubicBezTo>
                    <a:pt x="388197" y="691703"/>
                    <a:pt x="335263" y="633311"/>
                    <a:pt x="322505" y="507418"/>
                  </a:cubicBezTo>
                  <a:cubicBezTo>
                    <a:pt x="318856" y="483712"/>
                    <a:pt x="315206" y="449026"/>
                    <a:pt x="313366" y="408881"/>
                  </a:cubicBezTo>
                  <a:cubicBezTo>
                    <a:pt x="282360" y="521984"/>
                    <a:pt x="216669" y="702619"/>
                    <a:pt x="121781" y="698970"/>
                  </a:cubicBezTo>
                  <a:cubicBezTo>
                    <a:pt x="1379" y="695320"/>
                    <a:pt x="-4111" y="419830"/>
                    <a:pt x="1379" y="348680"/>
                  </a:cubicBezTo>
                  <a:cubicBezTo>
                    <a:pt x="6870" y="275689"/>
                    <a:pt x="45174" y="-7100"/>
                    <a:pt x="254973" y="3848"/>
                  </a:cubicBezTo>
                  <a:close/>
                  <a:moveTo>
                    <a:pt x="61645" y="350521"/>
                  </a:moveTo>
                  <a:cubicBezTo>
                    <a:pt x="59804" y="346871"/>
                    <a:pt x="56154" y="345063"/>
                    <a:pt x="50696" y="346871"/>
                  </a:cubicBezTo>
                  <a:cubicBezTo>
                    <a:pt x="43397" y="346871"/>
                    <a:pt x="36098" y="352329"/>
                    <a:pt x="34289" y="359628"/>
                  </a:cubicBezTo>
                  <a:cubicBezTo>
                    <a:pt x="32449" y="365087"/>
                    <a:pt x="34289" y="368736"/>
                    <a:pt x="36098" y="370577"/>
                  </a:cubicBezTo>
                  <a:cubicBezTo>
                    <a:pt x="37939" y="372386"/>
                    <a:pt x="39748" y="372386"/>
                    <a:pt x="43397" y="372386"/>
                  </a:cubicBezTo>
                  <a:cubicBezTo>
                    <a:pt x="48855" y="372386"/>
                    <a:pt x="52505" y="370577"/>
                    <a:pt x="54346" y="370577"/>
                  </a:cubicBezTo>
                  <a:lnTo>
                    <a:pt x="56154" y="368768"/>
                  </a:lnTo>
                  <a:cubicBezTo>
                    <a:pt x="61645" y="361469"/>
                    <a:pt x="65295" y="356011"/>
                    <a:pt x="61645" y="350521"/>
                  </a:cubicBezTo>
                  <a:close/>
                  <a:moveTo>
                    <a:pt x="107248" y="374227"/>
                  </a:moveTo>
                  <a:cubicBezTo>
                    <a:pt x="105439" y="368768"/>
                    <a:pt x="101790" y="365119"/>
                    <a:pt x="96300" y="365119"/>
                  </a:cubicBezTo>
                  <a:cubicBezTo>
                    <a:pt x="87159" y="361469"/>
                    <a:pt x="76243" y="370577"/>
                    <a:pt x="74402" y="370577"/>
                  </a:cubicBezTo>
                  <a:cubicBezTo>
                    <a:pt x="74402" y="372386"/>
                    <a:pt x="72561" y="374227"/>
                    <a:pt x="74402" y="374227"/>
                  </a:cubicBezTo>
                  <a:cubicBezTo>
                    <a:pt x="76210" y="386984"/>
                    <a:pt x="81701" y="394283"/>
                    <a:pt x="90809" y="396124"/>
                  </a:cubicBezTo>
                  <a:lnTo>
                    <a:pt x="94459" y="396124"/>
                  </a:lnTo>
                  <a:cubicBezTo>
                    <a:pt x="98108" y="396124"/>
                    <a:pt x="101758" y="394315"/>
                    <a:pt x="105407" y="392474"/>
                  </a:cubicBezTo>
                  <a:cubicBezTo>
                    <a:pt x="109057" y="387016"/>
                    <a:pt x="109057" y="381525"/>
                    <a:pt x="107216" y="374227"/>
                  </a:cubicBezTo>
                  <a:close/>
                  <a:moveTo>
                    <a:pt x="85351" y="339572"/>
                  </a:moveTo>
                  <a:cubicBezTo>
                    <a:pt x="87159" y="343222"/>
                    <a:pt x="89001" y="345030"/>
                    <a:pt x="92650" y="345030"/>
                  </a:cubicBezTo>
                  <a:cubicBezTo>
                    <a:pt x="96300" y="345030"/>
                    <a:pt x="99949" y="339572"/>
                    <a:pt x="101758" y="337731"/>
                  </a:cubicBezTo>
                  <a:lnTo>
                    <a:pt x="101758" y="335923"/>
                  </a:lnTo>
                  <a:cubicBezTo>
                    <a:pt x="101758" y="326815"/>
                    <a:pt x="98108" y="324974"/>
                    <a:pt x="96300" y="323166"/>
                  </a:cubicBezTo>
                  <a:cubicBezTo>
                    <a:pt x="92650" y="321357"/>
                    <a:pt x="89001" y="323166"/>
                    <a:pt x="87159" y="324974"/>
                  </a:cubicBezTo>
                  <a:cubicBezTo>
                    <a:pt x="83510" y="328624"/>
                    <a:pt x="81701" y="334082"/>
                    <a:pt x="85351" y="339572"/>
                  </a:cubicBezTo>
                  <a:close/>
                  <a:moveTo>
                    <a:pt x="130954" y="377876"/>
                  </a:moveTo>
                  <a:cubicBezTo>
                    <a:pt x="92650" y="642418"/>
                    <a:pt x="149201" y="642418"/>
                    <a:pt x="149201" y="642418"/>
                  </a:cubicBezTo>
                  <a:cubicBezTo>
                    <a:pt x="205753" y="626011"/>
                    <a:pt x="289692" y="337731"/>
                    <a:pt x="307939" y="268390"/>
                  </a:cubicBezTo>
                  <a:cubicBezTo>
                    <a:pt x="307939" y="233736"/>
                    <a:pt x="309748" y="200890"/>
                    <a:pt x="311589" y="169853"/>
                  </a:cubicBezTo>
                  <a:cubicBezTo>
                    <a:pt x="309748" y="98704"/>
                    <a:pt x="291533" y="60400"/>
                    <a:pt x="273285" y="60400"/>
                  </a:cubicBezTo>
                  <a:cubicBezTo>
                    <a:pt x="253229" y="58591"/>
                    <a:pt x="171131" y="111493"/>
                    <a:pt x="130986" y="377844"/>
                  </a:cubicBezTo>
                  <a:close/>
                  <a:moveTo>
                    <a:pt x="360842" y="376067"/>
                  </a:moveTo>
                  <a:cubicBezTo>
                    <a:pt x="364491" y="379717"/>
                    <a:pt x="366300" y="379717"/>
                    <a:pt x="369949" y="379717"/>
                  </a:cubicBezTo>
                  <a:lnTo>
                    <a:pt x="371757" y="379717"/>
                  </a:lnTo>
                  <a:cubicBezTo>
                    <a:pt x="377249" y="377908"/>
                    <a:pt x="380898" y="368768"/>
                    <a:pt x="380898" y="365119"/>
                  </a:cubicBezTo>
                  <a:lnTo>
                    <a:pt x="380898" y="363310"/>
                  </a:lnTo>
                  <a:cubicBezTo>
                    <a:pt x="379057" y="354203"/>
                    <a:pt x="375407" y="348712"/>
                    <a:pt x="369949" y="346904"/>
                  </a:cubicBezTo>
                  <a:cubicBezTo>
                    <a:pt x="366300" y="346904"/>
                    <a:pt x="362650" y="350553"/>
                    <a:pt x="359000" y="354203"/>
                  </a:cubicBezTo>
                  <a:cubicBezTo>
                    <a:pt x="355351" y="361502"/>
                    <a:pt x="355351" y="370609"/>
                    <a:pt x="360842" y="376100"/>
                  </a:cubicBezTo>
                  <a:close/>
                  <a:moveTo>
                    <a:pt x="375440" y="324974"/>
                  </a:moveTo>
                  <a:cubicBezTo>
                    <a:pt x="375440" y="334082"/>
                    <a:pt x="377281" y="337731"/>
                    <a:pt x="380930" y="337731"/>
                  </a:cubicBezTo>
                  <a:lnTo>
                    <a:pt x="382739" y="339540"/>
                  </a:lnTo>
                  <a:cubicBezTo>
                    <a:pt x="386388" y="339540"/>
                    <a:pt x="388229" y="337731"/>
                    <a:pt x="390038" y="335890"/>
                  </a:cubicBezTo>
                  <a:cubicBezTo>
                    <a:pt x="391847" y="332241"/>
                    <a:pt x="393687" y="326783"/>
                    <a:pt x="391847" y="321292"/>
                  </a:cubicBezTo>
                  <a:cubicBezTo>
                    <a:pt x="390038" y="317643"/>
                    <a:pt x="386388" y="315834"/>
                    <a:pt x="384548" y="315834"/>
                  </a:cubicBezTo>
                  <a:cubicBezTo>
                    <a:pt x="379057" y="315834"/>
                    <a:pt x="375407" y="321292"/>
                    <a:pt x="375407" y="323133"/>
                  </a:cubicBezTo>
                  <a:lnTo>
                    <a:pt x="375407" y="324942"/>
                  </a:lnTo>
                  <a:close/>
                  <a:moveTo>
                    <a:pt x="399145" y="385175"/>
                  </a:moveTo>
                  <a:cubicBezTo>
                    <a:pt x="399145" y="390633"/>
                    <a:pt x="400986" y="392474"/>
                    <a:pt x="402795" y="392474"/>
                  </a:cubicBezTo>
                  <a:lnTo>
                    <a:pt x="406444" y="392474"/>
                  </a:lnTo>
                  <a:cubicBezTo>
                    <a:pt x="410094" y="392474"/>
                    <a:pt x="413743" y="390666"/>
                    <a:pt x="413743" y="388825"/>
                  </a:cubicBezTo>
                  <a:cubicBezTo>
                    <a:pt x="415584" y="388825"/>
                    <a:pt x="415584" y="387016"/>
                    <a:pt x="415584" y="387016"/>
                  </a:cubicBezTo>
                  <a:cubicBezTo>
                    <a:pt x="417393" y="377908"/>
                    <a:pt x="415584" y="374259"/>
                    <a:pt x="413743" y="372418"/>
                  </a:cubicBezTo>
                  <a:cubicBezTo>
                    <a:pt x="411935" y="370609"/>
                    <a:pt x="408285" y="370609"/>
                    <a:pt x="404636" y="372418"/>
                  </a:cubicBezTo>
                  <a:cubicBezTo>
                    <a:pt x="400986" y="374227"/>
                    <a:pt x="397337" y="379717"/>
                    <a:pt x="399145" y="38517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8" name="Vrije vorm: vorm 47">
              <a:extLst>
                <a:ext uri="{FF2B5EF4-FFF2-40B4-BE49-F238E27FC236}">
                  <a16:creationId xmlns:a16="http://schemas.microsoft.com/office/drawing/2014/main" id="{50E0C7DF-5845-F3D5-9AE8-F61505E6E285}"/>
                </a:ext>
              </a:extLst>
            </p:cNvPr>
            <p:cNvSpPr/>
            <p:nvPr/>
          </p:nvSpPr>
          <p:spPr>
            <a:xfrm>
              <a:off x="7828006" y="3939741"/>
              <a:ext cx="431349" cy="699774"/>
            </a:xfrm>
            <a:custGeom>
              <a:avLst/>
              <a:gdLst>
                <a:gd name="connsiteX0" fmla="*/ 299229 w 431349"/>
                <a:gd name="connsiteY0" fmla="*/ 77316 h 699774"/>
                <a:gd name="connsiteX1" fmla="*/ 114944 w 431349"/>
                <a:gd name="connsiteY1" fmla="*/ 633788 h 699774"/>
                <a:gd name="connsiteX2" fmla="*/ 71150 w 431349"/>
                <a:gd name="connsiteY2" fmla="*/ 699480 h 699774"/>
                <a:gd name="connsiteX3" fmla="*/ 20056 w 431349"/>
                <a:gd name="connsiteY3" fmla="*/ 615541 h 699774"/>
                <a:gd name="connsiteX4" fmla="*/ 0 w 431349"/>
                <a:gd name="connsiteY4" fmla="*/ 281657 h 699774"/>
                <a:gd name="connsiteX5" fmla="*/ 5490 w 431349"/>
                <a:gd name="connsiteY5" fmla="*/ 117461 h 699774"/>
                <a:gd name="connsiteX6" fmla="*/ 71182 w 431349"/>
                <a:gd name="connsiteY6" fmla="*/ 709 h 699774"/>
                <a:gd name="connsiteX7" fmla="*/ 122275 w 431349"/>
                <a:gd name="connsiteY7" fmla="*/ 144849 h 699774"/>
                <a:gd name="connsiteX8" fmla="*/ 114976 w 431349"/>
                <a:gd name="connsiteY8" fmla="*/ 292638 h 699774"/>
                <a:gd name="connsiteX9" fmla="*/ 114976 w 431349"/>
                <a:gd name="connsiteY9" fmla="*/ 420339 h 699774"/>
                <a:gd name="connsiteX10" fmla="*/ 308369 w 431349"/>
                <a:gd name="connsiteY10" fmla="*/ 709 h 699774"/>
                <a:gd name="connsiteX11" fmla="*/ 430612 w 431349"/>
                <a:gd name="connsiteY11" fmla="*/ 257952 h 699774"/>
                <a:gd name="connsiteX12" fmla="*/ 423313 w 431349"/>
                <a:gd name="connsiteY12" fmla="*/ 611891 h 699774"/>
                <a:gd name="connsiteX13" fmla="*/ 379518 w 431349"/>
                <a:gd name="connsiteY13" fmla="*/ 699480 h 699774"/>
                <a:gd name="connsiteX14" fmla="*/ 308369 w 431349"/>
                <a:gd name="connsiteY14" fmla="*/ 553531 h 699774"/>
                <a:gd name="connsiteX15" fmla="*/ 299261 w 431349"/>
                <a:gd name="connsiteY15" fmla="*/ 77349 h 699774"/>
                <a:gd name="connsiteX16" fmla="*/ 40145 w 431349"/>
                <a:gd name="connsiteY16" fmla="*/ 325452 h 699774"/>
                <a:gd name="connsiteX17" fmla="*/ 32845 w 431349"/>
                <a:gd name="connsiteY17" fmla="*/ 319994 h 699774"/>
                <a:gd name="connsiteX18" fmla="*/ 23706 w 431349"/>
                <a:gd name="connsiteY18" fmla="*/ 327293 h 699774"/>
                <a:gd name="connsiteX19" fmla="*/ 23706 w 431349"/>
                <a:gd name="connsiteY19" fmla="*/ 329101 h 699774"/>
                <a:gd name="connsiteX20" fmla="*/ 29196 w 431349"/>
                <a:gd name="connsiteY20" fmla="*/ 341859 h 699774"/>
                <a:gd name="connsiteX21" fmla="*/ 31004 w 431349"/>
                <a:gd name="connsiteY21" fmla="*/ 341859 h 699774"/>
                <a:gd name="connsiteX22" fmla="*/ 38303 w 431349"/>
                <a:gd name="connsiteY22" fmla="*/ 340050 h 699774"/>
                <a:gd name="connsiteX23" fmla="*/ 40145 w 431349"/>
                <a:gd name="connsiteY23" fmla="*/ 325452 h 699774"/>
                <a:gd name="connsiteX24" fmla="*/ 87588 w 431349"/>
                <a:gd name="connsiteY24" fmla="*/ 301746 h 699774"/>
                <a:gd name="connsiteX25" fmla="*/ 76640 w 431349"/>
                <a:gd name="connsiteY25" fmla="*/ 290797 h 699774"/>
                <a:gd name="connsiteX26" fmla="*/ 54743 w 431349"/>
                <a:gd name="connsiteY26" fmla="*/ 296256 h 699774"/>
                <a:gd name="connsiteX27" fmla="*/ 52934 w 431349"/>
                <a:gd name="connsiteY27" fmla="*/ 301714 h 699774"/>
                <a:gd name="connsiteX28" fmla="*/ 71182 w 431349"/>
                <a:gd name="connsiteY28" fmla="*/ 321770 h 699774"/>
                <a:gd name="connsiteX29" fmla="*/ 74831 w 431349"/>
                <a:gd name="connsiteY29" fmla="*/ 321770 h 699774"/>
                <a:gd name="connsiteX30" fmla="*/ 83971 w 431349"/>
                <a:gd name="connsiteY30" fmla="*/ 318121 h 699774"/>
                <a:gd name="connsiteX31" fmla="*/ 87621 w 431349"/>
                <a:gd name="connsiteY31" fmla="*/ 301714 h 699774"/>
                <a:gd name="connsiteX32" fmla="*/ 69341 w 431349"/>
                <a:gd name="connsiteY32" fmla="*/ 345540 h 699774"/>
                <a:gd name="connsiteX33" fmla="*/ 58393 w 431349"/>
                <a:gd name="connsiteY33" fmla="*/ 345540 h 699774"/>
                <a:gd name="connsiteX34" fmla="*/ 52934 w 431349"/>
                <a:gd name="connsiteY34" fmla="*/ 361947 h 699774"/>
                <a:gd name="connsiteX35" fmla="*/ 52934 w 431349"/>
                <a:gd name="connsiteY35" fmla="*/ 363756 h 699774"/>
                <a:gd name="connsiteX36" fmla="*/ 67532 w 431349"/>
                <a:gd name="connsiteY36" fmla="*/ 376513 h 699774"/>
                <a:gd name="connsiteX37" fmla="*/ 76640 w 431349"/>
                <a:gd name="connsiteY37" fmla="*/ 365564 h 699774"/>
                <a:gd name="connsiteX38" fmla="*/ 69341 w 431349"/>
                <a:gd name="connsiteY38" fmla="*/ 345508 h 699774"/>
                <a:gd name="connsiteX39" fmla="*/ 348481 w 431349"/>
                <a:gd name="connsiteY39" fmla="*/ 345540 h 699774"/>
                <a:gd name="connsiteX40" fmla="*/ 353940 w 431349"/>
                <a:gd name="connsiteY40" fmla="*/ 360139 h 699774"/>
                <a:gd name="connsiteX41" fmla="*/ 357589 w 431349"/>
                <a:gd name="connsiteY41" fmla="*/ 360139 h 699774"/>
                <a:gd name="connsiteX42" fmla="*/ 363079 w 431349"/>
                <a:gd name="connsiteY42" fmla="*/ 356489 h 699774"/>
                <a:gd name="connsiteX43" fmla="*/ 364888 w 431349"/>
                <a:gd name="connsiteY43" fmla="*/ 343732 h 699774"/>
                <a:gd name="connsiteX44" fmla="*/ 357589 w 431349"/>
                <a:gd name="connsiteY44" fmla="*/ 338274 h 699774"/>
                <a:gd name="connsiteX45" fmla="*/ 348481 w 431349"/>
                <a:gd name="connsiteY45" fmla="*/ 343732 h 699774"/>
                <a:gd name="connsiteX46" fmla="*/ 348481 w 431349"/>
                <a:gd name="connsiteY46" fmla="*/ 345540 h 699774"/>
                <a:gd name="connsiteX47" fmla="*/ 370378 w 431349"/>
                <a:gd name="connsiteY47" fmla="*/ 374737 h 699774"/>
                <a:gd name="connsiteX48" fmla="*/ 377677 w 431349"/>
                <a:gd name="connsiteY48" fmla="*/ 392984 h 699774"/>
                <a:gd name="connsiteX49" fmla="*/ 379518 w 431349"/>
                <a:gd name="connsiteY49" fmla="*/ 392984 h 699774"/>
                <a:gd name="connsiteX50" fmla="*/ 388626 w 431349"/>
                <a:gd name="connsiteY50" fmla="*/ 387526 h 699774"/>
                <a:gd name="connsiteX51" fmla="*/ 392275 w 431349"/>
                <a:gd name="connsiteY51" fmla="*/ 367470 h 699774"/>
                <a:gd name="connsiteX52" fmla="*/ 383168 w 431349"/>
                <a:gd name="connsiteY52" fmla="*/ 360171 h 699774"/>
                <a:gd name="connsiteX53" fmla="*/ 370411 w 431349"/>
                <a:gd name="connsiteY53" fmla="*/ 372928 h 699774"/>
                <a:gd name="connsiteX54" fmla="*/ 370411 w 431349"/>
                <a:gd name="connsiteY54" fmla="*/ 374737 h 699774"/>
                <a:gd name="connsiteX55" fmla="*/ 379486 w 431349"/>
                <a:gd name="connsiteY55" fmla="*/ 318185 h 699774"/>
                <a:gd name="connsiteX56" fmla="*/ 390434 w 431349"/>
                <a:gd name="connsiteY56" fmla="*/ 340082 h 699774"/>
                <a:gd name="connsiteX57" fmla="*/ 394084 w 431349"/>
                <a:gd name="connsiteY57" fmla="*/ 340082 h 699774"/>
                <a:gd name="connsiteX58" fmla="*/ 399542 w 431349"/>
                <a:gd name="connsiteY58" fmla="*/ 338274 h 699774"/>
                <a:gd name="connsiteX59" fmla="*/ 403192 w 431349"/>
                <a:gd name="connsiteY59" fmla="*/ 318217 h 699774"/>
                <a:gd name="connsiteX60" fmla="*/ 394084 w 431349"/>
                <a:gd name="connsiteY60" fmla="*/ 309110 h 699774"/>
                <a:gd name="connsiteX61" fmla="*/ 379486 w 431349"/>
                <a:gd name="connsiteY61" fmla="*/ 316409 h 699774"/>
                <a:gd name="connsiteX62" fmla="*/ 379486 w 431349"/>
                <a:gd name="connsiteY62" fmla="*/ 318217 h 69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31349" h="699774">
                  <a:moveTo>
                    <a:pt x="299229" y="77316"/>
                  </a:moveTo>
                  <a:cubicBezTo>
                    <a:pt x="264574" y="75508"/>
                    <a:pt x="156930" y="380195"/>
                    <a:pt x="114944" y="633788"/>
                  </a:cubicBezTo>
                  <a:cubicBezTo>
                    <a:pt x="113103" y="662985"/>
                    <a:pt x="103995" y="699480"/>
                    <a:pt x="71150" y="699480"/>
                  </a:cubicBezTo>
                  <a:cubicBezTo>
                    <a:pt x="29196" y="699480"/>
                    <a:pt x="20056" y="615541"/>
                    <a:pt x="20056" y="615541"/>
                  </a:cubicBezTo>
                  <a:cubicBezTo>
                    <a:pt x="3649" y="509705"/>
                    <a:pt x="0" y="281657"/>
                    <a:pt x="0" y="281657"/>
                  </a:cubicBezTo>
                  <a:cubicBezTo>
                    <a:pt x="0" y="281657"/>
                    <a:pt x="0" y="188611"/>
                    <a:pt x="5490" y="117461"/>
                  </a:cubicBezTo>
                  <a:cubicBezTo>
                    <a:pt x="5490" y="117461"/>
                    <a:pt x="12789" y="709"/>
                    <a:pt x="71182" y="709"/>
                  </a:cubicBezTo>
                  <a:cubicBezTo>
                    <a:pt x="133224" y="-1100"/>
                    <a:pt x="124084" y="113812"/>
                    <a:pt x="122275" y="144849"/>
                  </a:cubicBezTo>
                  <a:cubicBezTo>
                    <a:pt x="118626" y="192293"/>
                    <a:pt x="118626" y="236087"/>
                    <a:pt x="114976" y="292638"/>
                  </a:cubicBezTo>
                  <a:lnTo>
                    <a:pt x="114976" y="420339"/>
                  </a:lnTo>
                  <a:cubicBezTo>
                    <a:pt x="156930" y="257952"/>
                    <a:pt x="231729" y="9849"/>
                    <a:pt x="308369" y="709"/>
                  </a:cubicBezTo>
                  <a:cubicBezTo>
                    <a:pt x="428803" y="-12049"/>
                    <a:pt x="434261" y="150307"/>
                    <a:pt x="430612" y="257952"/>
                  </a:cubicBezTo>
                  <a:cubicBezTo>
                    <a:pt x="426962" y="350999"/>
                    <a:pt x="425153" y="558989"/>
                    <a:pt x="423313" y="611891"/>
                  </a:cubicBezTo>
                  <a:cubicBezTo>
                    <a:pt x="423313" y="655685"/>
                    <a:pt x="412364" y="695830"/>
                    <a:pt x="379518" y="699480"/>
                  </a:cubicBezTo>
                  <a:cubicBezTo>
                    <a:pt x="348513" y="703129"/>
                    <a:pt x="313827" y="673933"/>
                    <a:pt x="308369" y="553531"/>
                  </a:cubicBezTo>
                  <a:cubicBezTo>
                    <a:pt x="302911" y="387494"/>
                    <a:pt x="339374" y="77349"/>
                    <a:pt x="299261" y="77349"/>
                  </a:cubicBezTo>
                  <a:close/>
                  <a:moveTo>
                    <a:pt x="40145" y="325452"/>
                  </a:moveTo>
                  <a:cubicBezTo>
                    <a:pt x="38303" y="321802"/>
                    <a:pt x="34654" y="319994"/>
                    <a:pt x="32845" y="319994"/>
                  </a:cubicBezTo>
                  <a:cubicBezTo>
                    <a:pt x="27355" y="319994"/>
                    <a:pt x="25546" y="325452"/>
                    <a:pt x="23706" y="327293"/>
                  </a:cubicBezTo>
                  <a:lnTo>
                    <a:pt x="23706" y="329101"/>
                  </a:lnTo>
                  <a:cubicBezTo>
                    <a:pt x="23706" y="338209"/>
                    <a:pt x="27355" y="341859"/>
                    <a:pt x="29196" y="341859"/>
                  </a:cubicBezTo>
                  <a:lnTo>
                    <a:pt x="31004" y="341859"/>
                  </a:lnTo>
                  <a:cubicBezTo>
                    <a:pt x="34654" y="341859"/>
                    <a:pt x="36495" y="341859"/>
                    <a:pt x="38303" y="340050"/>
                  </a:cubicBezTo>
                  <a:cubicBezTo>
                    <a:pt x="41953" y="336400"/>
                    <a:pt x="41953" y="330942"/>
                    <a:pt x="40145" y="325452"/>
                  </a:cubicBezTo>
                  <a:close/>
                  <a:moveTo>
                    <a:pt x="87588" y="301746"/>
                  </a:moveTo>
                  <a:cubicBezTo>
                    <a:pt x="83939" y="296288"/>
                    <a:pt x="80289" y="292638"/>
                    <a:pt x="76640" y="290797"/>
                  </a:cubicBezTo>
                  <a:cubicBezTo>
                    <a:pt x="67532" y="287148"/>
                    <a:pt x="56584" y="296256"/>
                    <a:pt x="54743" y="296256"/>
                  </a:cubicBezTo>
                  <a:cubicBezTo>
                    <a:pt x="54743" y="298064"/>
                    <a:pt x="52934" y="299905"/>
                    <a:pt x="52934" y="301714"/>
                  </a:cubicBezTo>
                  <a:cubicBezTo>
                    <a:pt x="56584" y="312662"/>
                    <a:pt x="62042" y="319961"/>
                    <a:pt x="71182" y="321770"/>
                  </a:cubicBezTo>
                  <a:lnTo>
                    <a:pt x="74831" y="321770"/>
                  </a:lnTo>
                  <a:cubicBezTo>
                    <a:pt x="78481" y="321770"/>
                    <a:pt x="82130" y="319961"/>
                    <a:pt x="83971" y="318121"/>
                  </a:cubicBezTo>
                  <a:cubicBezTo>
                    <a:pt x="87621" y="312662"/>
                    <a:pt x="89429" y="307172"/>
                    <a:pt x="87621" y="301714"/>
                  </a:cubicBezTo>
                  <a:close/>
                  <a:moveTo>
                    <a:pt x="69341" y="345540"/>
                  </a:moveTo>
                  <a:cubicBezTo>
                    <a:pt x="63883" y="343732"/>
                    <a:pt x="60233" y="343732"/>
                    <a:pt x="58393" y="345540"/>
                  </a:cubicBezTo>
                  <a:cubicBezTo>
                    <a:pt x="52934" y="349190"/>
                    <a:pt x="52934" y="358298"/>
                    <a:pt x="52934" y="361947"/>
                  </a:cubicBezTo>
                  <a:lnTo>
                    <a:pt x="52934" y="363756"/>
                  </a:lnTo>
                  <a:cubicBezTo>
                    <a:pt x="56584" y="372863"/>
                    <a:pt x="62042" y="376513"/>
                    <a:pt x="67532" y="376513"/>
                  </a:cubicBezTo>
                  <a:cubicBezTo>
                    <a:pt x="71182" y="374704"/>
                    <a:pt x="74831" y="371055"/>
                    <a:pt x="76640" y="365564"/>
                  </a:cubicBezTo>
                  <a:cubicBezTo>
                    <a:pt x="78449" y="360106"/>
                    <a:pt x="74799" y="349158"/>
                    <a:pt x="69341" y="345508"/>
                  </a:cubicBezTo>
                  <a:close/>
                  <a:moveTo>
                    <a:pt x="348481" y="345540"/>
                  </a:moveTo>
                  <a:cubicBezTo>
                    <a:pt x="348481" y="356489"/>
                    <a:pt x="352131" y="358298"/>
                    <a:pt x="353940" y="360139"/>
                  </a:cubicBezTo>
                  <a:lnTo>
                    <a:pt x="357589" y="360139"/>
                  </a:lnTo>
                  <a:cubicBezTo>
                    <a:pt x="359430" y="360139"/>
                    <a:pt x="361238" y="358330"/>
                    <a:pt x="363079" y="356489"/>
                  </a:cubicBezTo>
                  <a:cubicBezTo>
                    <a:pt x="366729" y="354680"/>
                    <a:pt x="368537" y="349190"/>
                    <a:pt x="364888" y="343732"/>
                  </a:cubicBezTo>
                  <a:cubicBezTo>
                    <a:pt x="363079" y="338274"/>
                    <a:pt x="359430" y="338274"/>
                    <a:pt x="357589" y="338274"/>
                  </a:cubicBezTo>
                  <a:cubicBezTo>
                    <a:pt x="352131" y="338274"/>
                    <a:pt x="350290" y="343732"/>
                    <a:pt x="348481" y="343732"/>
                  </a:cubicBezTo>
                  <a:lnTo>
                    <a:pt x="348481" y="345540"/>
                  </a:lnTo>
                  <a:close/>
                  <a:moveTo>
                    <a:pt x="370378" y="374737"/>
                  </a:moveTo>
                  <a:cubicBezTo>
                    <a:pt x="370378" y="383844"/>
                    <a:pt x="372187" y="391143"/>
                    <a:pt x="377677" y="392984"/>
                  </a:cubicBezTo>
                  <a:lnTo>
                    <a:pt x="379518" y="392984"/>
                  </a:lnTo>
                  <a:cubicBezTo>
                    <a:pt x="383168" y="392984"/>
                    <a:pt x="386818" y="391176"/>
                    <a:pt x="388626" y="387526"/>
                  </a:cubicBezTo>
                  <a:cubicBezTo>
                    <a:pt x="394117" y="382068"/>
                    <a:pt x="395925" y="372928"/>
                    <a:pt x="392275" y="367470"/>
                  </a:cubicBezTo>
                  <a:cubicBezTo>
                    <a:pt x="388626" y="360171"/>
                    <a:pt x="384976" y="360171"/>
                    <a:pt x="383168" y="360171"/>
                  </a:cubicBezTo>
                  <a:cubicBezTo>
                    <a:pt x="375869" y="360171"/>
                    <a:pt x="372219" y="369278"/>
                    <a:pt x="370411" y="372928"/>
                  </a:cubicBezTo>
                  <a:lnTo>
                    <a:pt x="370411" y="374737"/>
                  </a:lnTo>
                  <a:close/>
                  <a:moveTo>
                    <a:pt x="379486" y="318185"/>
                  </a:moveTo>
                  <a:cubicBezTo>
                    <a:pt x="381295" y="330942"/>
                    <a:pt x="384944" y="338241"/>
                    <a:pt x="390434" y="340082"/>
                  </a:cubicBezTo>
                  <a:lnTo>
                    <a:pt x="394084" y="340082"/>
                  </a:lnTo>
                  <a:cubicBezTo>
                    <a:pt x="395893" y="340082"/>
                    <a:pt x="397733" y="340082"/>
                    <a:pt x="399542" y="338274"/>
                  </a:cubicBezTo>
                  <a:cubicBezTo>
                    <a:pt x="403192" y="334624"/>
                    <a:pt x="406841" y="327325"/>
                    <a:pt x="403192" y="318217"/>
                  </a:cubicBezTo>
                  <a:cubicBezTo>
                    <a:pt x="401383" y="312759"/>
                    <a:pt x="399542" y="309110"/>
                    <a:pt x="394084" y="309110"/>
                  </a:cubicBezTo>
                  <a:cubicBezTo>
                    <a:pt x="386785" y="307301"/>
                    <a:pt x="381295" y="314568"/>
                    <a:pt x="379486" y="316409"/>
                  </a:cubicBezTo>
                  <a:lnTo>
                    <a:pt x="379486" y="318217"/>
                  </a:ln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9" name="Vrije vorm: vorm 48">
              <a:extLst>
                <a:ext uri="{FF2B5EF4-FFF2-40B4-BE49-F238E27FC236}">
                  <a16:creationId xmlns:a16="http://schemas.microsoft.com/office/drawing/2014/main" id="{105BE49C-7432-2F9B-FB92-C1FBC6681D5E}"/>
                </a:ext>
              </a:extLst>
            </p:cNvPr>
            <p:cNvSpPr/>
            <p:nvPr/>
          </p:nvSpPr>
          <p:spPr>
            <a:xfrm>
              <a:off x="8690688" y="3696891"/>
              <a:ext cx="431706" cy="942624"/>
            </a:xfrm>
            <a:custGeom>
              <a:avLst/>
              <a:gdLst>
                <a:gd name="connsiteX0" fmla="*/ 20342 w 431706"/>
                <a:gd name="connsiteY0" fmla="*/ 858391 h 942624"/>
                <a:gd name="connsiteX1" fmla="*/ 286 w 431706"/>
                <a:gd name="connsiteY1" fmla="*/ 524508 h 942624"/>
                <a:gd name="connsiteX2" fmla="*/ 7585 w 431706"/>
                <a:gd name="connsiteY2" fmla="*/ 157779 h 942624"/>
                <a:gd name="connsiteX3" fmla="*/ 62328 w 431706"/>
                <a:gd name="connsiteY3" fmla="*/ 882 h 942624"/>
                <a:gd name="connsiteX4" fmla="*/ 128019 w 431706"/>
                <a:gd name="connsiteY4" fmla="*/ 112176 h 942624"/>
                <a:gd name="connsiteX5" fmla="*/ 115262 w 431706"/>
                <a:gd name="connsiteY5" fmla="*/ 528157 h 942624"/>
                <a:gd name="connsiteX6" fmla="*/ 115262 w 431706"/>
                <a:gd name="connsiteY6" fmla="*/ 664998 h 942624"/>
                <a:gd name="connsiteX7" fmla="*/ 308654 w 431706"/>
                <a:gd name="connsiteY7" fmla="*/ 243559 h 942624"/>
                <a:gd name="connsiteX8" fmla="*/ 430898 w 431706"/>
                <a:gd name="connsiteY8" fmla="*/ 500802 h 942624"/>
                <a:gd name="connsiteX9" fmla="*/ 425440 w 431706"/>
                <a:gd name="connsiteY9" fmla="*/ 854742 h 942624"/>
                <a:gd name="connsiteX10" fmla="*/ 381645 w 431706"/>
                <a:gd name="connsiteY10" fmla="*/ 942330 h 942624"/>
                <a:gd name="connsiteX11" fmla="*/ 310496 w 431706"/>
                <a:gd name="connsiteY11" fmla="*/ 796382 h 942624"/>
                <a:gd name="connsiteX12" fmla="*/ 301388 w 431706"/>
                <a:gd name="connsiteY12" fmla="*/ 320199 h 942624"/>
                <a:gd name="connsiteX13" fmla="*/ 117103 w 431706"/>
                <a:gd name="connsiteY13" fmla="*/ 876671 h 942624"/>
                <a:gd name="connsiteX14" fmla="*/ 71500 w 431706"/>
                <a:gd name="connsiteY14" fmla="*/ 942362 h 942624"/>
                <a:gd name="connsiteX15" fmla="*/ 20407 w 431706"/>
                <a:gd name="connsiteY15" fmla="*/ 858423 h 942624"/>
                <a:gd name="connsiteX16" fmla="*/ 44048 w 431706"/>
                <a:gd name="connsiteY16" fmla="*/ 606606 h 942624"/>
                <a:gd name="connsiteX17" fmla="*/ 54996 w 431706"/>
                <a:gd name="connsiteY17" fmla="*/ 601148 h 942624"/>
                <a:gd name="connsiteX18" fmla="*/ 56837 w 431706"/>
                <a:gd name="connsiteY18" fmla="*/ 584741 h 942624"/>
                <a:gd name="connsiteX19" fmla="*/ 47729 w 431706"/>
                <a:gd name="connsiteY19" fmla="*/ 573793 h 942624"/>
                <a:gd name="connsiteX20" fmla="*/ 25832 w 431706"/>
                <a:gd name="connsiteY20" fmla="*/ 581092 h 942624"/>
                <a:gd name="connsiteX21" fmla="*/ 24024 w 431706"/>
                <a:gd name="connsiteY21" fmla="*/ 584741 h 942624"/>
                <a:gd name="connsiteX22" fmla="*/ 40430 w 431706"/>
                <a:gd name="connsiteY22" fmla="*/ 606639 h 942624"/>
                <a:gd name="connsiteX23" fmla="*/ 44080 w 431706"/>
                <a:gd name="connsiteY23" fmla="*/ 606639 h 942624"/>
                <a:gd name="connsiteX24" fmla="*/ 53156 w 431706"/>
                <a:gd name="connsiteY24" fmla="*/ 544564 h 942624"/>
                <a:gd name="connsiteX25" fmla="*/ 53156 w 431706"/>
                <a:gd name="connsiteY25" fmla="*/ 546373 h 942624"/>
                <a:gd name="connsiteX26" fmla="*/ 67754 w 431706"/>
                <a:gd name="connsiteY26" fmla="*/ 559130 h 942624"/>
                <a:gd name="connsiteX27" fmla="*/ 69562 w 431706"/>
                <a:gd name="connsiteY27" fmla="*/ 559130 h 942624"/>
                <a:gd name="connsiteX28" fmla="*/ 76861 w 431706"/>
                <a:gd name="connsiteY28" fmla="*/ 550022 h 942624"/>
                <a:gd name="connsiteX29" fmla="*/ 69562 w 431706"/>
                <a:gd name="connsiteY29" fmla="*/ 529966 h 942624"/>
                <a:gd name="connsiteX30" fmla="*/ 58614 w 431706"/>
                <a:gd name="connsiteY30" fmla="*/ 528157 h 942624"/>
                <a:gd name="connsiteX31" fmla="*/ 53156 w 431706"/>
                <a:gd name="connsiteY31" fmla="*/ 544564 h 942624"/>
                <a:gd name="connsiteX32" fmla="*/ 75052 w 431706"/>
                <a:gd name="connsiteY32" fmla="*/ 581059 h 942624"/>
                <a:gd name="connsiteX33" fmla="*/ 75052 w 431706"/>
                <a:gd name="connsiteY33" fmla="*/ 582868 h 942624"/>
                <a:gd name="connsiteX34" fmla="*/ 80511 w 431706"/>
                <a:gd name="connsiteY34" fmla="*/ 597466 h 942624"/>
                <a:gd name="connsiteX35" fmla="*/ 82351 w 431706"/>
                <a:gd name="connsiteY35" fmla="*/ 597466 h 942624"/>
                <a:gd name="connsiteX36" fmla="*/ 89650 w 431706"/>
                <a:gd name="connsiteY36" fmla="*/ 593817 h 942624"/>
                <a:gd name="connsiteX37" fmla="*/ 91492 w 431706"/>
                <a:gd name="connsiteY37" fmla="*/ 581059 h 942624"/>
                <a:gd name="connsiteX38" fmla="*/ 84192 w 431706"/>
                <a:gd name="connsiteY38" fmla="*/ 575601 h 942624"/>
                <a:gd name="connsiteX39" fmla="*/ 75085 w 431706"/>
                <a:gd name="connsiteY39" fmla="*/ 581059 h 942624"/>
                <a:gd name="connsiteX40" fmla="*/ 356033 w 431706"/>
                <a:gd name="connsiteY40" fmla="*/ 575601 h 942624"/>
                <a:gd name="connsiteX41" fmla="*/ 357842 w 431706"/>
                <a:gd name="connsiteY41" fmla="*/ 577410 h 942624"/>
                <a:gd name="connsiteX42" fmla="*/ 366982 w 431706"/>
                <a:gd name="connsiteY42" fmla="*/ 571952 h 942624"/>
                <a:gd name="connsiteX43" fmla="*/ 370632 w 431706"/>
                <a:gd name="connsiteY43" fmla="*/ 550055 h 942624"/>
                <a:gd name="connsiteX44" fmla="*/ 361492 w 431706"/>
                <a:gd name="connsiteY44" fmla="*/ 544596 h 942624"/>
                <a:gd name="connsiteX45" fmla="*/ 348735 w 431706"/>
                <a:gd name="connsiteY45" fmla="*/ 557354 h 942624"/>
                <a:gd name="connsiteX46" fmla="*/ 356033 w 431706"/>
                <a:gd name="connsiteY46" fmla="*/ 575601 h 942624"/>
                <a:gd name="connsiteX47" fmla="*/ 370632 w 431706"/>
                <a:gd name="connsiteY47" fmla="*/ 597498 h 942624"/>
                <a:gd name="connsiteX48" fmla="*/ 361492 w 431706"/>
                <a:gd name="connsiteY48" fmla="*/ 602957 h 942624"/>
                <a:gd name="connsiteX49" fmla="*/ 361492 w 431706"/>
                <a:gd name="connsiteY49" fmla="*/ 604765 h 942624"/>
                <a:gd name="connsiteX50" fmla="*/ 366982 w 431706"/>
                <a:gd name="connsiteY50" fmla="*/ 619363 h 942624"/>
                <a:gd name="connsiteX51" fmla="*/ 368791 w 431706"/>
                <a:gd name="connsiteY51" fmla="*/ 619363 h 942624"/>
                <a:gd name="connsiteX52" fmla="*/ 376090 w 431706"/>
                <a:gd name="connsiteY52" fmla="*/ 615714 h 942624"/>
                <a:gd name="connsiteX53" fmla="*/ 377898 w 431706"/>
                <a:gd name="connsiteY53" fmla="*/ 602957 h 942624"/>
                <a:gd name="connsiteX54" fmla="*/ 370599 w 431706"/>
                <a:gd name="connsiteY54" fmla="*/ 597498 h 942624"/>
                <a:gd name="connsiteX55" fmla="*/ 388880 w 431706"/>
                <a:gd name="connsiteY55" fmla="*/ 581092 h 942624"/>
                <a:gd name="connsiteX56" fmla="*/ 399828 w 431706"/>
                <a:gd name="connsiteY56" fmla="*/ 602989 h 942624"/>
                <a:gd name="connsiteX57" fmla="*/ 401669 w 431706"/>
                <a:gd name="connsiteY57" fmla="*/ 604798 h 942624"/>
                <a:gd name="connsiteX58" fmla="*/ 408968 w 431706"/>
                <a:gd name="connsiteY58" fmla="*/ 601148 h 942624"/>
                <a:gd name="connsiteX59" fmla="*/ 412617 w 431706"/>
                <a:gd name="connsiteY59" fmla="*/ 581092 h 942624"/>
                <a:gd name="connsiteX60" fmla="*/ 403510 w 431706"/>
                <a:gd name="connsiteY60" fmla="*/ 571984 h 942624"/>
                <a:gd name="connsiteX61" fmla="*/ 388912 w 431706"/>
                <a:gd name="connsiteY61" fmla="*/ 579283 h 942624"/>
                <a:gd name="connsiteX62" fmla="*/ 388912 w 431706"/>
                <a:gd name="connsiteY62" fmla="*/ 581092 h 942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31706" h="942624">
                  <a:moveTo>
                    <a:pt x="20342" y="858391"/>
                  </a:moveTo>
                  <a:cubicBezTo>
                    <a:pt x="3936" y="752555"/>
                    <a:pt x="286" y="524508"/>
                    <a:pt x="286" y="524508"/>
                  </a:cubicBezTo>
                  <a:cubicBezTo>
                    <a:pt x="-1523" y="382209"/>
                    <a:pt x="5776" y="232578"/>
                    <a:pt x="7585" y="157779"/>
                  </a:cubicBezTo>
                  <a:cubicBezTo>
                    <a:pt x="9426" y="2690"/>
                    <a:pt x="62328" y="882"/>
                    <a:pt x="62328" y="882"/>
                  </a:cubicBezTo>
                  <a:cubicBezTo>
                    <a:pt x="62328" y="882"/>
                    <a:pt x="133477" y="-17366"/>
                    <a:pt x="128019" y="112176"/>
                  </a:cubicBezTo>
                  <a:cubicBezTo>
                    <a:pt x="124369" y="179676"/>
                    <a:pt x="118911" y="363961"/>
                    <a:pt x="115262" y="528157"/>
                  </a:cubicBezTo>
                  <a:lnTo>
                    <a:pt x="115262" y="664998"/>
                  </a:lnTo>
                  <a:cubicBezTo>
                    <a:pt x="157216" y="502611"/>
                    <a:pt x="232015" y="252667"/>
                    <a:pt x="308654" y="243559"/>
                  </a:cubicBezTo>
                  <a:cubicBezTo>
                    <a:pt x="430898" y="230802"/>
                    <a:pt x="434547" y="393157"/>
                    <a:pt x="430898" y="500802"/>
                  </a:cubicBezTo>
                  <a:cubicBezTo>
                    <a:pt x="427248" y="593849"/>
                    <a:pt x="425440" y="801840"/>
                    <a:pt x="425440" y="854742"/>
                  </a:cubicBezTo>
                  <a:cubicBezTo>
                    <a:pt x="423599" y="898536"/>
                    <a:pt x="412650" y="938681"/>
                    <a:pt x="381645" y="942330"/>
                  </a:cubicBezTo>
                  <a:cubicBezTo>
                    <a:pt x="348799" y="945980"/>
                    <a:pt x="314145" y="916784"/>
                    <a:pt x="310496" y="796382"/>
                  </a:cubicBezTo>
                  <a:cubicBezTo>
                    <a:pt x="303197" y="630344"/>
                    <a:pt x="339692" y="320199"/>
                    <a:pt x="301388" y="320199"/>
                  </a:cubicBezTo>
                  <a:cubicBezTo>
                    <a:pt x="264892" y="318391"/>
                    <a:pt x="159088" y="623077"/>
                    <a:pt x="117103" y="876671"/>
                  </a:cubicBezTo>
                  <a:cubicBezTo>
                    <a:pt x="113453" y="905867"/>
                    <a:pt x="104346" y="942362"/>
                    <a:pt x="71500" y="942362"/>
                  </a:cubicBezTo>
                  <a:cubicBezTo>
                    <a:pt x="31356" y="942362"/>
                    <a:pt x="20407" y="858423"/>
                    <a:pt x="20407" y="858423"/>
                  </a:cubicBezTo>
                  <a:close/>
                  <a:moveTo>
                    <a:pt x="44048" y="606606"/>
                  </a:moveTo>
                  <a:cubicBezTo>
                    <a:pt x="49506" y="606606"/>
                    <a:pt x="53156" y="604798"/>
                    <a:pt x="54996" y="601148"/>
                  </a:cubicBezTo>
                  <a:cubicBezTo>
                    <a:pt x="58646" y="597498"/>
                    <a:pt x="60487" y="592040"/>
                    <a:pt x="56837" y="584741"/>
                  </a:cubicBezTo>
                  <a:cubicBezTo>
                    <a:pt x="54996" y="579283"/>
                    <a:pt x="51379" y="575634"/>
                    <a:pt x="47729" y="573793"/>
                  </a:cubicBezTo>
                  <a:cubicBezTo>
                    <a:pt x="36781" y="571984"/>
                    <a:pt x="27673" y="579251"/>
                    <a:pt x="25832" y="581092"/>
                  </a:cubicBezTo>
                  <a:cubicBezTo>
                    <a:pt x="24024" y="581092"/>
                    <a:pt x="24024" y="582900"/>
                    <a:pt x="24024" y="584741"/>
                  </a:cubicBezTo>
                  <a:cubicBezTo>
                    <a:pt x="27673" y="595690"/>
                    <a:pt x="33131" y="604798"/>
                    <a:pt x="40430" y="606639"/>
                  </a:cubicBezTo>
                  <a:lnTo>
                    <a:pt x="44080" y="606639"/>
                  </a:lnTo>
                  <a:close/>
                  <a:moveTo>
                    <a:pt x="53156" y="544564"/>
                  </a:moveTo>
                  <a:lnTo>
                    <a:pt x="53156" y="546373"/>
                  </a:lnTo>
                  <a:cubicBezTo>
                    <a:pt x="58614" y="555480"/>
                    <a:pt x="62263" y="559130"/>
                    <a:pt x="67754" y="559130"/>
                  </a:cubicBezTo>
                  <a:lnTo>
                    <a:pt x="69562" y="559130"/>
                  </a:lnTo>
                  <a:cubicBezTo>
                    <a:pt x="73212" y="559130"/>
                    <a:pt x="75052" y="555480"/>
                    <a:pt x="76861" y="550022"/>
                  </a:cubicBezTo>
                  <a:cubicBezTo>
                    <a:pt x="78702" y="542723"/>
                    <a:pt x="76861" y="533616"/>
                    <a:pt x="69562" y="529966"/>
                  </a:cubicBezTo>
                  <a:cubicBezTo>
                    <a:pt x="64104" y="526316"/>
                    <a:pt x="60455" y="526316"/>
                    <a:pt x="58614" y="528157"/>
                  </a:cubicBezTo>
                  <a:cubicBezTo>
                    <a:pt x="53156" y="531807"/>
                    <a:pt x="53156" y="542756"/>
                    <a:pt x="53156" y="544564"/>
                  </a:cubicBezTo>
                  <a:close/>
                  <a:moveTo>
                    <a:pt x="75052" y="581059"/>
                  </a:moveTo>
                  <a:lnTo>
                    <a:pt x="75052" y="582868"/>
                  </a:lnTo>
                  <a:cubicBezTo>
                    <a:pt x="75052" y="591976"/>
                    <a:pt x="78702" y="595625"/>
                    <a:pt x="80511" y="597466"/>
                  </a:cubicBezTo>
                  <a:lnTo>
                    <a:pt x="82351" y="597466"/>
                  </a:lnTo>
                  <a:cubicBezTo>
                    <a:pt x="86001" y="597466"/>
                    <a:pt x="87810" y="595658"/>
                    <a:pt x="89650" y="593817"/>
                  </a:cubicBezTo>
                  <a:cubicBezTo>
                    <a:pt x="93300" y="592008"/>
                    <a:pt x="93300" y="586518"/>
                    <a:pt x="91492" y="581059"/>
                  </a:cubicBezTo>
                  <a:cubicBezTo>
                    <a:pt x="89650" y="575601"/>
                    <a:pt x="86001" y="575601"/>
                    <a:pt x="84192" y="575601"/>
                  </a:cubicBezTo>
                  <a:cubicBezTo>
                    <a:pt x="78735" y="575601"/>
                    <a:pt x="76893" y="581059"/>
                    <a:pt x="75085" y="581059"/>
                  </a:cubicBezTo>
                  <a:close/>
                  <a:moveTo>
                    <a:pt x="356033" y="575601"/>
                  </a:moveTo>
                  <a:cubicBezTo>
                    <a:pt x="356033" y="577410"/>
                    <a:pt x="357842" y="577410"/>
                    <a:pt x="357842" y="577410"/>
                  </a:cubicBezTo>
                  <a:cubicBezTo>
                    <a:pt x="361492" y="577410"/>
                    <a:pt x="365141" y="575601"/>
                    <a:pt x="366982" y="571952"/>
                  </a:cubicBezTo>
                  <a:cubicBezTo>
                    <a:pt x="372440" y="566494"/>
                    <a:pt x="374282" y="557354"/>
                    <a:pt x="370632" y="550055"/>
                  </a:cubicBezTo>
                  <a:cubicBezTo>
                    <a:pt x="368791" y="546405"/>
                    <a:pt x="365141" y="544596"/>
                    <a:pt x="361492" y="544596"/>
                  </a:cubicBezTo>
                  <a:cubicBezTo>
                    <a:pt x="354193" y="544596"/>
                    <a:pt x="350543" y="553704"/>
                    <a:pt x="348735" y="557354"/>
                  </a:cubicBezTo>
                  <a:cubicBezTo>
                    <a:pt x="348735" y="568302"/>
                    <a:pt x="350543" y="573760"/>
                    <a:pt x="356033" y="575601"/>
                  </a:cubicBezTo>
                  <a:close/>
                  <a:moveTo>
                    <a:pt x="370632" y="597498"/>
                  </a:moveTo>
                  <a:cubicBezTo>
                    <a:pt x="365141" y="597498"/>
                    <a:pt x="363333" y="601148"/>
                    <a:pt x="361492" y="602957"/>
                  </a:cubicBezTo>
                  <a:lnTo>
                    <a:pt x="361492" y="604765"/>
                  </a:lnTo>
                  <a:cubicBezTo>
                    <a:pt x="361492" y="613873"/>
                    <a:pt x="365141" y="617522"/>
                    <a:pt x="366982" y="619363"/>
                  </a:cubicBezTo>
                  <a:lnTo>
                    <a:pt x="368791" y="619363"/>
                  </a:lnTo>
                  <a:cubicBezTo>
                    <a:pt x="372440" y="619363"/>
                    <a:pt x="374282" y="617555"/>
                    <a:pt x="376090" y="615714"/>
                  </a:cubicBezTo>
                  <a:cubicBezTo>
                    <a:pt x="379740" y="612064"/>
                    <a:pt x="381548" y="606606"/>
                    <a:pt x="377898" y="602957"/>
                  </a:cubicBezTo>
                  <a:cubicBezTo>
                    <a:pt x="376090" y="597498"/>
                    <a:pt x="372440" y="597498"/>
                    <a:pt x="370599" y="597498"/>
                  </a:cubicBezTo>
                  <a:close/>
                  <a:moveTo>
                    <a:pt x="388880" y="581092"/>
                  </a:moveTo>
                  <a:cubicBezTo>
                    <a:pt x="388880" y="593849"/>
                    <a:pt x="394370" y="601148"/>
                    <a:pt x="399828" y="602989"/>
                  </a:cubicBezTo>
                  <a:cubicBezTo>
                    <a:pt x="399828" y="604798"/>
                    <a:pt x="401669" y="604798"/>
                    <a:pt x="401669" y="604798"/>
                  </a:cubicBezTo>
                  <a:cubicBezTo>
                    <a:pt x="405318" y="604798"/>
                    <a:pt x="407127" y="602989"/>
                    <a:pt x="408968" y="601148"/>
                  </a:cubicBezTo>
                  <a:cubicBezTo>
                    <a:pt x="412617" y="597498"/>
                    <a:pt x="414458" y="590199"/>
                    <a:pt x="412617" y="581092"/>
                  </a:cubicBezTo>
                  <a:cubicBezTo>
                    <a:pt x="410809" y="575634"/>
                    <a:pt x="407159" y="571984"/>
                    <a:pt x="403510" y="571984"/>
                  </a:cubicBezTo>
                  <a:cubicBezTo>
                    <a:pt x="396211" y="570175"/>
                    <a:pt x="390752" y="577442"/>
                    <a:pt x="388912" y="579283"/>
                  </a:cubicBezTo>
                  <a:cubicBezTo>
                    <a:pt x="388912" y="579283"/>
                    <a:pt x="387103" y="581092"/>
                    <a:pt x="388912" y="581092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0" name="Vrije vorm: vorm 49">
              <a:extLst>
                <a:ext uri="{FF2B5EF4-FFF2-40B4-BE49-F238E27FC236}">
                  <a16:creationId xmlns:a16="http://schemas.microsoft.com/office/drawing/2014/main" id="{0BAD38F6-0CFD-AF44-F407-061D27E4E441}"/>
                </a:ext>
              </a:extLst>
            </p:cNvPr>
            <p:cNvSpPr/>
            <p:nvPr/>
          </p:nvSpPr>
          <p:spPr>
            <a:xfrm>
              <a:off x="9187057" y="3939988"/>
              <a:ext cx="360945" cy="699290"/>
            </a:xfrm>
            <a:custGeom>
              <a:avLst/>
              <a:gdLst>
                <a:gd name="connsiteX0" fmla="*/ 122398 w 360945"/>
                <a:gd name="connsiteY0" fmla="*/ 387215 h 699290"/>
                <a:gd name="connsiteX1" fmla="*/ 195389 w 360945"/>
                <a:gd name="connsiteY1" fmla="*/ 642649 h 699290"/>
                <a:gd name="connsiteX2" fmla="*/ 313983 w 360945"/>
                <a:gd name="connsiteY2" fmla="*/ 520406 h 699290"/>
                <a:gd name="connsiteX3" fmla="*/ 344987 w 360945"/>
                <a:gd name="connsiteY3" fmla="*/ 485752 h 699290"/>
                <a:gd name="connsiteX4" fmla="*/ 357745 w 360945"/>
                <a:gd name="connsiteY4" fmla="*/ 542304 h 699290"/>
                <a:gd name="connsiteX5" fmla="*/ 173460 w 360945"/>
                <a:gd name="connsiteY5" fmla="*/ 699201 h 699290"/>
                <a:gd name="connsiteX6" fmla="*/ 124 w 360945"/>
                <a:gd name="connsiteY6" fmla="*/ 383565 h 699290"/>
                <a:gd name="connsiteX7" fmla="*/ 180759 w 360945"/>
                <a:gd name="connsiteY7" fmla="*/ 430 h 699290"/>
                <a:gd name="connsiteX8" fmla="*/ 273806 w 360945"/>
                <a:gd name="connsiteY8" fmla="*/ 56981 h 699290"/>
                <a:gd name="connsiteX9" fmla="*/ 122366 w 360945"/>
                <a:gd name="connsiteY9" fmla="*/ 387215 h 699290"/>
                <a:gd name="connsiteX10" fmla="*/ 36650 w 360945"/>
                <a:gd name="connsiteY10" fmla="*/ 327014 h 699290"/>
                <a:gd name="connsiteX11" fmla="*/ 38459 w 360945"/>
                <a:gd name="connsiteY11" fmla="*/ 327014 h 699290"/>
                <a:gd name="connsiteX12" fmla="*/ 45758 w 360945"/>
                <a:gd name="connsiteY12" fmla="*/ 325205 h 699290"/>
                <a:gd name="connsiteX13" fmla="*/ 49407 w 360945"/>
                <a:gd name="connsiteY13" fmla="*/ 312448 h 699290"/>
                <a:gd name="connsiteX14" fmla="*/ 42109 w 360945"/>
                <a:gd name="connsiteY14" fmla="*/ 305149 h 699290"/>
                <a:gd name="connsiteX15" fmla="*/ 33001 w 360945"/>
                <a:gd name="connsiteY15" fmla="*/ 310607 h 699290"/>
                <a:gd name="connsiteX16" fmla="*/ 31193 w 360945"/>
                <a:gd name="connsiteY16" fmla="*/ 312416 h 699290"/>
                <a:gd name="connsiteX17" fmla="*/ 36650 w 360945"/>
                <a:gd name="connsiteY17" fmla="*/ 327014 h 699290"/>
                <a:gd name="connsiteX18" fmla="*/ 71305 w 360945"/>
                <a:gd name="connsiteY18" fmla="*/ 367159 h 699290"/>
                <a:gd name="connsiteX19" fmla="*/ 60357 w 360945"/>
                <a:gd name="connsiteY19" fmla="*/ 356210 h 699290"/>
                <a:gd name="connsiteX20" fmla="*/ 40300 w 360945"/>
                <a:gd name="connsiteY20" fmla="*/ 359860 h 699290"/>
                <a:gd name="connsiteX21" fmla="*/ 38459 w 360945"/>
                <a:gd name="connsiteY21" fmla="*/ 363509 h 699290"/>
                <a:gd name="connsiteX22" fmla="*/ 53057 w 360945"/>
                <a:gd name="connsiteY22" fmla="*/ 387215 h 699290"/>
                <a:gd name="connsiteX23" fmla="*/ 56707 w 360945"/>
                <a:gd name="connsiteY23" fmla="*/ 387215 h 699290"/>
                <a:gd name="connsiteX24" fmla="*/ 67656 w 360945"/>
                <a:gd name="connsiteY24" fmla="*/ 383565 h 699290"/>
                <a:gd name="connsiteX25" fmla="*/ 71305 w 360945"/>
                <a:gd name="connsiteY25" fmla="*/ 367159 h 699290"/>
                <a:gd name="connsiteX26" fmla="*/ 89553 w 360945"/>
                <a:gd name="connsiteY26" fmla="*/ 321556 h 699290"/>
                <a:gd name="connsiteX27" fmla="*/ 80413 w 360945"/>
                <a:gd name="connsiteY27" fmla="*/ 316098 h 699290"/>
                <a:gd name="connsiteX28" fmla="*/ 65814 w 360945"/>
                <a:gd name="connsiteY28" fmla="*/ 327046 h 699290"/>
                <a:gd name="connsiteX29" fmla="*/ 65814 w 360945"/>
                <a:gd name="connsiteY29" fmla="*/ 328855 h 699290"/>
                <a:gd name="connsiteX30" fmla="*/ 73114 w 360945"/>
                <a:gd name="connsiteY30" fmla="*/ 347102 h 699290"/>
                <a:gd name="connsiteX31" fmla="*/ 76763 w 360945"/>
                <a:gd name="connsiteY31" fmla="*/ 348911 h 699290"/>
                <a:gd name="connsiteX32" fmla="*/ 85903 w 360945"/>
                <a:gd name="connsiteY32" fmla="*/ 343453 h 699290"/>
                <a:gd name="connsiteX33" fmla="*/ 89553 w 360945"/>
                <a:gd name="connsiteY33" fmla="*/ 321556 h 699290"/>
                <a:gd name="connsiteX34" fmla="*/ 124207 w 360945"/>
                <a:gd name="connsiteY34" fmla="*/ 336154 h 699290"/>
                <a:gd name="connsiteX35" fmla="*/ 228202 w 360945"/>
                <a:gd name="connsiteY35" fmla="*/ 162817 h 699290"/>
                <a:gd name="connsiteX36" fmla="*/ 195357 w 360945"/>
                <a:gd name="connsiteY36" fmla="*/ 46065 h 699290"/>
                <a:gd name="connsiteX37" fmla="*/ 124207 w 360945"/>
                <a:gd name="connsiteY37" fmla="*/ 336154 h 69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0945" h="699290">
                  <a:moveTo>
                    <a:pt x="122398" y="387215"/>
                  </a:moveTo>
                  <a:cubicBezTo>
                    <a:pt x="122398" y="436467"/>
                    <a:pt x="122398" y="640808"/>
                    <a:pt x="195389" y="642649"/>
                  </a:cubicBezTo>
                  <a:cubicBezTo>
                    <a:pt x="195389" y="642649"/>
                    <a:pt x="284786" y="651757"/>
                    <a:pt x="313983" y="520406"/>
                  </a:cubicBezTo>
                  <a:cubicBezTo>
                    <a:pt x="313983" y="520406"/>
                    <a:pt x="321282" y="480261"/>
                    <a:pt x="344987" y="485752"/>
                  </a:cubicBezTo>
                  <a:cubicBezTo>
                    <a:pt x="370534" y="489402"/>
                    <a:pt x="357745" y="542304"/>
                    <a:pt x="357745" y="542304"/>
                  </a:cubicBezTo>
                  <a:cubicBezTo>
                    <a:pt x="312141" y="708341"/>
                    <a:pt x="173460" y="699201"/>
                    <a:pt x="173460" y="699201"/>
                  </a:cubicBezTo>
                  <a:cubicBezTo>
                    <a:pt x="-10826" y="695551"/>
                    <a:pt x="124" y="383565"/>
                    <a:pt x="124" y="383565"/>
                  </a:cubicBezTo>
                  <a:cubicBezTo>
                    <a:pt x="124" y="383565"/>
                    <a:pt x="-7176" y="13187"/>
                    <a:pt x="180759" y="430"/>
                  </a:cubicBezTo>
                  <a:cubicBezTo>
                    <a:pt x="180759" y="430"/>
                    <a:pt x="255558" y="-8678"/>
                    <a:pt x="273806" y="56981"/>
                  </a:cubicBezTo>
                  <a:cubicBezTo>
                    <a:pt x="295702" y="135430"/>
                    <a:pt x="262857" y="336121"/>
                    <a:pt x="122366" y="387215"/>
                  </a:cubicBezTo>
                  <a:close/>
                  <a:moveTo>
                    <a:pt x="36650" y="327014"/>
                  </a:moveTo>
                  <a:lnTo>
                    <a:pt x="38459" y="327014"/>
                  </a:lnTo>
                  <a:cubicBezTo>
                    <a:pt x="42109" y="327014"/>
                    <a:pt x="43950" y="327014"/>
                    <a:pt x="45758" y="325205"/>
                  </a:cubicBezTo>
                  <a:cubicBezTo>
                    <a:pt x="49407" y="321556"/>
                    <a:pt x="51249" y="316098"/>
                    <a:pt x="49407" y="312448"/>
                  </a:cubicBezTo>
                  <a:cubicBezTo>
                    <a:pt x="45758" y="306990"/>
                    <a:pt x="43950" y="305149"/>
                    <a:pt x="42109" y="305149"/>
                  </a:cubicBezTo>
                  <a:cubicBezTo>
                    <a:pt x="36650" y="305149"/>
                    <a:pt x="33001" y="310607"/>
                    <a:pt x="33001" y="310607"/>
                  </a:cubicBezTo>
                  <a:lnTo>
                    <a:pt x="31193" y="312416"/>
                  </a:lnTo>
                  <a:cubicBezTo>
                    <a:pt x="31193" y="321523"/>
                    <a:pt x="33001" y="325173"/>
                    <a:pt x="36650" y="327014"/>
                  </a:cubicBezTo>
                  <a:close/>
                  <a:moveTo>
                    <a:pt x="71305" y="367159"/>
                  </a:moveTo>
                  <a:cubicBezTo>
                    <a:pt x="69464" y="361700"/>
                    <a:pt x="65847" y="358051"/>
                    <a:pt x="60357" y="356210"/>
                  </a:cubicBezTo>
                  <a:cubicBezTo>
                    <a:pt x="51249" y="352560"/>
                    <a:pt x="40300" y="359860"/>
                    <a:pt x="40300" y="359860"/>
                  </a:cubicBezTo>
                  <a:cubicBezTo>
                    <a:pt x="39073" y="361064"/>
                    <a:pt x="38459" y="362282"/>
                    <a:pt x="38459" y="363509"/>
                  </a:cubicBezTo>
                  <a:cubicBezTo>
                    <a:pt x="40300" y="376266"/>
                    <a:pt x="45758" y="383565"/>
                    <a:pt x="53057" y="387215"/>
                  </a:cubicBezTo>
                  <a:lnTo>
                    <a:pt x="56707" y="387215"/>
                  </a:lnTo>
                  <a:cubicBezTo>
                    <a:pt x="60357" y="387215"/>
                    <a:pt x="64006" y="385406"/>
                    <a:pt x="67656" y="383565"/>
                  </a:cubicBezTo>
                  <a:cubicBezTo>
                    <a:pt x="71305" y="379916"/>
                    <a:pt x="73114" y="372617"/>
                    <a:pt x="71305" y="367159"/>
                  </a:cubicBezTo>
                  <a:close/>
                  <a:moveTo>
                    <a:pt x="89553" y="321556"/>
                  </a:moveTo>
                  <a:cubicBezTo>
                    <a:pt x="85903" y="317906"/>
                    <a:pt x="84063" y="316098"/>
                    <a:pt x="80413" y="316098"/>
                  </a:cubicBezTo>
                  <a:cubicBezTo>
                    <a:pt x="73114" y="316098"/>
                    <a:pt x="67656" y="325205"/>
                    <a:pt x="65814" y="327046"/>
                  </a:cubicBezTo>
                  <a:lnTo>
                    <a:pt x="65814" y="328855"/>
                  </a:lnTo>
                  <a:cubicBezTo>
                    <a:pt x="65814" y="339803"/>
                    <a:pt x="69464" y="345261"/>
                    <a:pt x="73114" y="347102"/>
                  </a:cubicBezTo>
                  <a:cubicBezTo>
                    <a:pt x="74341" y="348307"/>
                    <a:pt x="75568" y="348911"/>
                    <a:pt x="76763" y="348911"/>
                  </a:cubicBezTo>
                  <a:cubicBezTo>
                    <a:pt x="80413" y="348911"/>
                    <a:pt x="82254" y="347102"/>
                    <a:pt x="85903" y="343453"/>
                  </a:cubicBezTo>
                  <a:cubicBezTo>
                    <a:pt x="89553" y="337995"/>
                    <a:pt x="93202" y="328855"/>
                    <a:pt x="89553" y="321556"/>
                  </a:cubicBezTo>
                  <a:close/>
                  <a:moveTo>
                    <a:pt x="124207" y="336154"/>
                  </a:moveTo>
                  <a:cubicBezTo>
                    <a:pt x="164352" y="316098"/>
                    <a:pt x="209955" y="259514"/>
                    <a:pt x="228202" y="162817"/>
                  </a:cubicBezTo>
                  <a:cubicBezTo>
                    <a:pt x="251908" y="40574"/>
                    <a:pt x="195357" y="46065"/>
                    <a:pt x="195357" y="46065"/>
                  </a:cubicBezTo>
                  <a:cubicBezTo>
                    <a:pt x="147912" y="53364"/>
                    <a:pt x="129665" y="250406"/>
                    <a:pt x="124207" y="33615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1" name="Vrije vorm: vorm 50">
              <a:extLst>
                <a:ext uri="{FF2B5EF4-FFF2-40B4-BE49-F238E27FC236}">
                  <a16:creationId xmlns:a16="http://schemas.microsoft.com/office/drawing/2014/main" id="{766FD303-D7FD-1079-6354-4E3A05F58603}"/>
                </a:ext>
              </a:extLst>
            </p:cNvPr>
            <p:cNvSpPr/>
            <p:nvPr/>
          </p:nvSpPr>
          <p:spPr>
            <a:xfrm>
              <a:off x="9524659" y="3696859"/>
              <a:ext cx="281184" cy="942330"/>
            </a:xfrm>
            <a:custGeom>
              <a:avLst/>
              <a:gdLst>
                <a:gd name="connsiteX0" fmla="*/ 281034 w 281184"/>
                <a:gd name="connsiteY0" fmla="*/ 166951 h 942330"/>
                <a:gd name="connsiteX1" fmla="*/ 237241 w 281184"/>
                <a:gd name="connsiteY1" fmla="*/ 187007 h 942330"/>
                <a:gd name="connsiteX2" fmla="*/ 202586 w 281184"/>
                <a:gd name="connsiteY2" fmla="*/ 188816 h 942330"/>
                <a:gd name="connsiteX3" fmla="*/ 195287 w 281184"/>
                <a:gd name="connsiteY3" fmla="*/ 528157 h 942330"/>
                <a:gd name="connsiteX4" fmla="*/ 195287 w 281184"/>
                <a:gd name="connsiteY4" fmla="*/ 847442 h 942330"/>
                <a:gd name="connsiteX5" fmla="*/ 149684 w 281184"/>
                <a:gd name="connsiteY5" fmla="*/ 942330 h 942330"/>
                <a:gd name="connsiteX6" fmla="*/ 100431 w 281184"/>
                <a:gd name="connsiteY6" fmla="*/ 858391 h 942330"/>
                <a:gd name="connsiteX7" fmla="*/ 80375 w 281184"/>
                <a:gd name="connsiteY7" fmla="*/ 524508 h 942330"/>
                <a:gd name="connsiteX8" fmla="*/ 85833 w 281184"/>
                <a:gd name="connsiteY8" fmla="*/ 186975 h 942330"/>
                <a:gd name="connsiteX9" fmla="*/ 40231 w 281184"/>
                <a:gd name="connsiteY9" fmla="*/ 186975 h 942330"/>
                <a:gd name="connsiteX10" fmla="*/ 85 w 281184"/>
                <a:gd name="connsiteY10" fmla="*/ 163269 h 942330"/>
                <a:gd name="connsiteX11" fmla="*/ 43880 w 281184"/>
                <a:gd name="connsiteY11" fmla="*/ 141372 h 942330"/>
                <a:gd name="connsiteX12" fmla="*/ 87674 w 281184"/>
                <a:gd name="connsiteY12" fmla="*/ 141372 h 942330"/>
                <a:gd name="connsiteX13" fmla="*/ 140576 w 281184"/>
                <a:gd name="connsiteY13" fmla="*/ 882 h 942330"/>
                <a:gd name="connsiteX14" fmla="*/ 206268 w 281184"/>
                <a:gd name="connsiteY14" fmla="*/ 112176 h 942330"/>
                <a:gd name="connsiteX15" fmla="*/ 204459 w 281184"/>
                <a:gd name="connsiteY15" fmla="*/ 141372 h 942330"/>
                <a:gd name="connsiteX16" fmla="*/ 240954 w 281184"/>
                <a:gd name="connsiteY16" fmla="*/ 141372 h 942330"/>
                <a:gd name="connsiteX17" fmla="*/ 281099 w 281184"/>
                <a:gd name="connsiteY17" fmla="*/ 166919 h 942330"/>
                <a:gd name="connsiteX18" fmla="*/ 107698 w 281184"/>
                <a:gd name="connsiteY18" fmla="*/ 570175 h 942330"/>
                <a:gd name="connsiteX19" fmla="*/ 118647 w 281184"/>
                <a:gd name="connsiteY19" fmla="*/ 573825 h 942330"/>
                <a:gd name="connsiteX20" fmla="*/ 124105 w 281184"/>
                <a:gd name="connsiteY20" fmla="*/ 573825 h 942330"/>
                <a:gd name="connsiteX21" fmla="*/ 135053 w 281184"/>
                <a:gd name="connsiteY21" fmla="*/ 564717 h 942330"/>
                <a:gd name="connsiteX22" fmla="*/ 131404 w 281184"/>
                <a:gd name="connsiteY22" fmla="*/ 542820 h 942330"/>
                <a:gd name="connsiteX23" fmla="*/ 127754 w 281184"/>
                <a:gd name="connsiteY23" fmla="*/ 541011 h 942330"/>
                <a:gd name="connsiteX24" fmla="*/ 104049 w 281184"/>
                <a:gd name="connsiteY24" fmla="*/ 555609 h 942330"/>
                <a:gd name="connsiteX25" fmla="*/ 107698 w 281184"/>
                <a:gd name="connsiteY25" fmla="*/ 570208 h 942330"/>
                <a:gd name="connsiteX26" fmla="*/ 131404 w 281184"/>
                <a:gd name="connsiteY26" fmla="*/ 601180 h 942330"/>
                <a:gd name="connsiteX27" fmla="*/ 120455 w 281184"/>
                <a:gd name="connsiteY27" fmla="*/ 599372 h 942330"/>
                <a:gd name="connsiteX28" fmla="*/ 114997 w 281184"/>
                <a:gd name="connsiteY28" fmla="*/ 615778 h 942330"/>
                <a:gd name="connsiteX29" fmla="*/ 114997 w 281184"/>
                <a:gd name="connsiteY29" fmla="*/ 617587 h 942330"/>
                <a:gd name="connsiteX30" fmla="*/ 127754 w 281184"/>
                <a:gd name="connsiteY30" fmla="*/ 630344 h 942330"/>
                <a:gd name="connsiteX31" fmla="*/ 129563 w 281184"/>
                <a:gd name="connsiteY31" fmla="*/ 630344 h 942330"/>
                <a:gd name="connsiteX32" fmla="*/ 138703 w 281184"/>
                <a:gd name="connsiteY32" fmla="*/ 621236 h 942330"/>
                <a:gd name="connsiteX33" fmla="*/ 131404 w 281184"/>
                <a:gd name="connsiteY33" fmla="*/ 601180 h 942330"/>
                <a:gd name="connsiteX34" fmla="*/ 156951 w 281184"/>
                <a:gd name="connsiteY34" fmla="*/ 586582 h 942330"/>
                <a:gd name="connsiteX35" fmla="*/ 164250 w 281184"/>
                <a:gd name="connsiteY35" fmla="*/ 582932 h 942330"/>
                <a:gd name="connsiteX36" fmla="*/ 173390 w 281184"/>
                <a:gd name="connsiteY36" fmla="*/ 562876 h 942330"/>
                <a:gd name="connsiteX37" fmla="*/ 166091 w 281184"/>
                <a:gd name="connsiteY37" fmla="*/ 555577 h 942330"/>
                <a:gd name="connsiteX38" fmla="*/ 149684 w 281184"/>
                <a:gd name="connsiteY38" fmla="*/ 562876 h 942330"/>
                <a:gd name="connsiteX39" fmla="*/ 149684 w 281184"/>
                <a:gd name="connsiteY39" fmla="*/ 564685 h 942330"/>
                <a:gd name="connsiteX40" fmla="*/ 151493 w 281184"/>
                <a:gd name="connsiteY40" fmla="*/ 584741 h 942330"/>
                <a:gd name="connsiteX41" fmla="*/ 156951 w 281184"/>
                <a:gd name="connsiteY41" fmla="*/ 586550 h 942330"/>
                <a:gd name="connsiteX42" fmla="*/ 177007 w 281184"/>
                <a:gd name="connsiteY42" fmla="*/ 617587 h 942330"/>
                <a:gd name="connsiteX43" fmla="*/ 169708 w 281184"/>
                <a:gd name="connsiteY43" fmla="*/ 610288 h 942330"/>
                <a:gd name="connsiteX44" fmla="*/ 160568 w 281184"/>
                <a:gd name="connsiteY44" fmla="*/ 617587 h 942330"/>
                <a:gd name="connsiteX45" fmla="*/ 160568 w 281184"/>
                <a:gd name="connsiteY45" fmla="*/ 619395 h 942330"/>
                <a:gd name="connsiteX46" fmla="*/ 166058 w 281184"/>
                <a:gd name="connsiteY46" fmla="*/ 632153 h 942330"/>
                <a:gd name="connsiteX47" fmla="*/ 169708 w 281184"/>
                <a:gd name="connsiteY47" fmla="*/ 633961 h 942330"/>
                <a:gd name="connsiteX48" fmla="*/ 175166 w 281184"/>
                <a:gd name="connsiteY48" fmla="*/ 630312 h 942330"/>
                <a:gd name="connsiteX49" fmla="*/ 177007 w 281184"/>
                <a:gd name="connsiteY49" fmla="*/ 617555 h 94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1184" h="942330">
                  <a:moveTo>
                    <a:pt x="281034" y="166951"/>
                  </a:moveTo>
                  <a:cubicBezTo>
                    <a:pt x="279226" y="185199"/>
                    <a:pt x="248189" y="187007"/>
                    <a:pt x="237241" y="187007"/>
                  </a:cubicBezTo>
                  <a:cubicBezTo>
                    <a:pt x="233591" y="187007"/>
                    <a:pt x="220834" y="187007"/>
                    <a:pt x="202586" y="188816"/>
                  </a:cubicBezTo>
                  <a:cubicBezTo>
                    <a:pt x="200777" y="276405"/>
                    <a:pt x="197127" y="407755"/>
                    <a:pt x="195287" y="528157"/>
                  </a:cubicBezTo>
                  <a:cubicBezTo>
                    <a:pt x="195287" y="528157"/>
                    <a:pt x="193478" y="776293"/>
                    <a:pt x="195287" y="847442"/>
                  </a:cubicBezTo>
                  <a:cubicBezTo>
                    <a:pt x="195287" y="847442"/>
                    <a:pt x="202586" y="942330"/>
                    <a:pt x="149684" y="942330"/>
                  </a:cubicBezTo>
                  <a:cubicBezTo>
                    <a:pt x="109539" y="942330"/>
                    <a:pt x="100431" y="858391"/>
                    <a:pt x="100431" y="858391"/>
                  </a:cubicBezTo>
                  <a:cubicBezTo>
                    <a:pt x="84024" y="752555"/>
                    <a:pt x="80375" y="524508"/>
                    <a:pt x="80375" y="524508"/>
                  </a:cubicBezTo>
                  <a:cubicBezTo>
                    <a:pt x="76726" y="398615"/>
                    <a:pt x="84024" y="269073"/>
                    <a:pt x="85833" y="186975"/>
                  </a:cubicBezTo>
                  <a:lnTo>
                    <a:pt x="40231" y="186975"/>
                  </a:lnTo>
                  <a:cubicBezTo>
                    <a:pt x="25633" y="186975"/>
                    <a:pt x="-1723" y="181517"/>
                    <a:pt x="85" y="163269"/>
                  </a:cubicBezTo>
                  <a:cubicBezTo>
                    <a:pt x="1926" y="145022"/>
                    <a:pt x="32932" y="141372"/>
                    <a:pt x="43880" y="141372"/>
                  </a:cubicBezTo>
                  <a:lnTo>
                    <a:pt x="87674" y="141372"/>
                  </a:lnTo>
                  <a:cubicBezTo>
                    <a:pt x="91324" y="882"/>
                    <a:pt x="140576" y="882"/>
                    <a:pt x="140576" y="882"/>
                  </a:cubicBezTo>
                  <a:cubicBezTo>
                    <a:pt x="140576" y="882"/>
                    <a:pt x="213567" y="-17366"/>
                    <a:pt x="206268" y="112176"/>
                  </a:cubicBezTo>
                  <a:cubicBezTo>
                    <a:pt x="206268" y="119475"/>
                    <a:pt x="206268" y="130424"/>
                    <a:pt x="204459" y="141372"/>
                  </a:cubicBezTo>
                  <a:lnTo>
                    <a:pt x="240954" y="141372"/>
                  </a:lnTo>
                  <a:cubicBezTo>
                    <a:pt x="255552" y="141372"/>
                    <a:pt x="282908" y="146830"/>
                    <a:pt x="281099" y="166919"/>
                  </a:cubicBezTo>
                  <a:close/>
                  <a:moveTo>
                    <a:pt x="107698" y="570175"/>
                  </a:moveTo>
                  <a:cubicBezTo>
                    <a:pt x="109507" y="573825"/>
                    <a:pt x="114997" y="573825"/>
                    <a:pt x="118647" y="573825"/>
                  </a:cubicBezTo>
                  <a:lnTo>
                    <a:pt x="124105" y="573825"/>
                  </a:lnTo>
                  <a:cubicBezTo>
                    <a:pt x="129563" y="572016"/>
                    <a:pt x="133213" y="568367"/>
                    <a:pt x="135053" y="564717"/>
                  </a:cubicBezTo>
                  <a:cubicBezTo>
                    <a:pt x="138703" y="553769"/>
                    <a:pt x="131404" y="542820"/>
                    <a:pt x="131404" y="542820"/>
                  </a:cubicBezTo>
                  <a:cubicBezTo>
                    <a:pt x="129563" y="541011"/>
                    <a:pt x="127754" y="541011"/>
                    <a:pt x="127754" y="541011"/>
                  </a:cubicBezTo>
                  <a:cubicBezTo>
                    <a:pt x="114997" y="542820"/>
                    <a:pt x="107698" y="548311"/>
                    <a:pt x="104049" y="555609"/>
                  </a:cubicBezTo>
                  <a:cubicBezTo>
                    <a:pt x="102208" y="561068"/>
                    <a:pt x="104049" y="566558"/>
                    <a:pt x="107698" y="570208"/>
                  </a:cubicBezTo>
                  <a:close/>
                  <a:moveTo>
                    <a:pt x="131404" y="601180"/>
                  </a:moveTo>
                  <a:cubicBezTo>
                    <a:pt x="125914" y="597531"/>
                    <a:pt x="122264" y="597531"/>
                    <a:pt x="120455" y="599372"/>
                  </a:cubicBezTo>
                  <a:cubicBezTo>
                    <a:pt x="113156" y="603021"/>
                    <a:pt x="113156" y="613970"/>
                    <a:pt x="114997" y="615778"/>
                  </a:cubicBezTo>
                  <a:lnTo>
                    <a:pt x="114997" y="617587"/>
                  </a:lnTo>
                  <a:cubicBezTo>
                    <a:pt x="118647" y="626694"/>
                    <a:pt x="124105" y="630344"/>
                    <a:pt x="127754" y="630344"/>
                  </a:cubicBezTo>
                  <a:lnTo>
                    <a:pt x="129563" y="630344"/>
                  </a:lnTo>
                  <a:cubicBezTo>
                    <a:pt x="133213" y="630344"/>
                    <a:pt x="136862" y="626694"/>
                    <a:pt x="138703" y="621236"/>
                  </a:cubicBezTo>
                  <a:cubicBezTo>
                    <a:pt x="138703" y="613937"/>
                    <a:pt x="136862" y="604830"/>
                    <a:pt x="131404" y="601180"/>
                  </a:cubicBezTo>
                  <a:close/>
                  <a:moveTo>
                    <a:pt x="156951" y="586582"/>
                  </a:moveTo>
                  <a:cubicBezTo>
                    <a:pt x="158792" y="586582"/>
                    <a:pt x="162441" y="584773"/>
                    <a:pt x="164250" y="582932"/>
                  </a:cubicBezTo>
                  <a:cubicBezTo>
                    <a:pt x="169740" y="579283"/>
                    <a:pt x="175199" y="570175"/>
                    <a:pt x="173390" y="562876"/>
                  </a:cubicBezTo>
                  <a:cubicBezTo>
                    <a:pt x="171549" y="557418"/>
                    <a:pt x="167900" y="555577"/>
                    <a:pt x="166091" y="555577"/>
                  </a:cubicBezTo>
                  <a:cubicBezTo>
                    <a:pt x="158792" y="553769"/>
                    <a:pt x="151493" y="561035"/>
                    <a:pt x="149684" y="562876"/>
                  </a:cubicBezTo>
                  <a:lnTo>
                    <a:pt x="149684" y="564685"/>
                  </a:lnTo>
                  <a:cubicBezTo>
                    <a:pt x="146035" y="575633"/>
                    <a:pt x="147843" y="581092"/>
                    <a:pt x="151493" y="584741"/>
                  </a:cubicBezTo>
                  <a:cubicBezTo>
                    <a:pt x="153301" y="584741"/>
                    <a:pt x="155142" y="586550"/>
                    <a:pt x="156951" y="586550"/>
                  </a:cubicBezTo>
                  <a:close/>
                  <a:moveTo>
                    <a:pt x="177007" y="617587"/>
                  </a:moveTo>
                  <a:cubicBezTo>
                    <a:pt x="175166" y="612129"/>
                    <a:pt x="171516" y="610288"/>
                    <a:pt x="169708" y="610288"/>
                  </a:cubicBezTo>
                  <a:cubicBezTo>
                    <a:pt x="164217" y="610288"/>
                    <a:pt x="162409" y="615746"/>
                    <a:pt x="160568" y="617587"/>
                  </a:cubicBezTo>
                  <a:lnTo>
                    <a:pt x="160568" y="619395"/>
                  </a:lnTo>
                  <a:cubicBezTo>
                    <a:pt x="160568" y="628503"/>
                    <a:pt x="164217" y="632153"/>
                    <a:pt x="166058" y="632153"/>
                  </a:cubicBezTo>
                  <a:cubicBezTo>
                    <a:pt x="167253" y="633357"/>
                    <a:pt x="168481" y="633961"/>
                    <a:pt x="169708" y="633961"/>
                  </a:cubicBezTo>
                  <a:cubicBezTo>
                    <a:pt x="171516" y="633961"/>
                    <a:pt x="173358" y="632153"/>
                    <a:pt x="175166" y="630312"/>
                  </a:cubicBezTo>
                  <a:cubicBezTo>
                    <a:pt x="178816" y="626662"/>
                    <a:pt x="180657" y="621204"/>
                    <a:pt x="177007" y="61755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2" name="Vrije vorm: vorm 51">
              <a:extLst>
                <a:ext uri="{FF2B5EF4-FFF2-40B4-BE49-F238E27FC236}">
                  <a16:creationId xmlns:a16="http://schemas.microsoft.com/office/drawing/2014/main" id="{6546133F-E90E-2519-DD7F-C0C74B95939A}"/>
                </a:ext>
              </a:extLst>
            </p:cNvPr>
            <p:cNvSpPr/>
            <p:nvPr/>
          </p:nvSpPr>
          <p:spPr>
            <a:xfrm>
              <a:off x="10093916" y="3838231"/>
              <a:ext cx="211666" cy="996162"/>
            </a:xfrm>
            <a:custGeom>
              <a:avLst/>
              <a:gdLst>
                <a:gd name="connsiteX0" fmla="*/ 204367 w 211666"/>
                <a:gd name="connsiteY0" fmla="*/ 176986 h 996162"/>
                <a:gd name="connsiteX1" fmla="*/ 211666 w 211666"/>
                <a:gd name="connsiteY1" fmla="*/ 448827 h 996162"/>
                <a:gd name="connsiteX2" fmla="*/ 202559 w 211666"/>
                <a:gd name="connsiteY2" fmla="*/ 687823 h 996162"/>
                <a:gd name="connsiteX3" fmla="*/ 65718 w 211666"/>
                <a:gd name="connsiteY3" fmla="*/ 996159 h 996162"/>
                <a:gd name="connsiteX4" fmla="*/ 26 w 211666"/>
                <a:gd name="connsiteY4" fmla="*/ 917710 h 996162"/>
                <a:gd name="connsiteX5" fmla="*/ 25573 w 211666"/>
                <a:gd name="connsiteY5" fmla="*/ 881215 h 996162"/>
                <a:gd name="connsiteX6" fmla="*/ 45629 w 211666"/>
                <a:gd name="connsiteY6" fmla="*/ 906762 h 996162"/>
                <a:gd name="connsiteX7" fmla="*/ 56577 w 211666"/>
                <a:gd name="connsiteY7" fmla="*/ 939608 h 996162"/>
                <a:gd name="connsiteX8" fmla="*/ 94882 w 211666"/>
                <a:gd name="connsiteY8" fmla="*/ 686014 h 996162"/>
                <a:gd name="connsiteX9" fmla="*/ 91232 w 211666"/>
                <a:gd name="connsiteY9" fmla="*/ 447018 h 996162"/>
                <a:gd name="connsiteX10" fmla="*/ 91232 w 211666"/>
                <a:gd name="connsiteY10" fmla="*/ 189775 h 996162"/>
                <a:gd name="connsiteX11" fmla="*/ 144134 w 211666"/>
                <a:gd name="connsiteY11" fmla="*/ 100378 h 996162"/>
                <a:gd name="connsiteX12" fmla="*/ 204335 w 211666"/>
                <a:gd name="connsiteY12" fmla="*/ 177018 h 996162"/>
                <a:gd name="connsiteX13" fmla="*/ 147816 w 211666"/>
                <a:gd name="connsiteY13" fmla="*/ 0 h 996162"/>
                <a:gd name="connsiteX14" fmla="*/ 184311 w 211666"/>
                <a:gd name="connsiteY14" fmla="*/ 36495 h 996162"/>
                <a:gd name="connsiteX15" fmla="*/ 147816 w 211666"/>
                <a:gd name="connsiteY15" fmla="*/ 74799 h 996162"/>
                <a:gd name="connsiteX16" fmla="*/ 111321 w 211666"/>
                <a:gd name="connsiteY16" fmla="*/ 36495 h 996162"/>
                <a:gd name="connsiteX17" fmla="*/ 147816 w 211666"/>
                <a:gd name="connsiteY17" fmla="*/ 0 h 996162"/>
                <a:gd name="connsiteX18" fmla="*/ 135058 w 211666"/>
                <a:gd name="connsiteY18" fmla="*/ 432388 h 996162"/>
                <a:gd name="connsiteX19" fmla="*/ 144166 w 211666"/>
                <a:gd name="connsiteY19" fmla="*/ 426930 h 996162"/>
                <a:gd name="connsiteX20" fmla="*/ 145975 w 211666"/>
                <a:gd name="connsiteY20" fmla="*/ 405033 h 996162"/>
                <a:gd name="connsiteX21" fmla="*/ 136867 w 211666"/>
                <a:gd name="connsiteY21" fmla="*/ 399575 h 996162"/>
                <a:gd name="connsiteX22" fmla="*/ 124110 w 211666"/>
                <a:gd name="connsiteY22" fmla="*/ 412332 h 996162"/>
                <a:gd name="connsiteX23" fmla="*/ 131409 w 211666"/>
                <a:gd name="connsiteY23" fmla="*/ 430580 h 996162"/>
                <a:gd name="connsiteX24" fmla="*/ 135058 w 211666"/>
                <a:gd name="connsiteY24" fmla="*/ 432388 h 996162"/>
                <a:gd name="connsiteX25" fmla="*/ 155115 w 211666"/>
                <a:gd name="connsiteY25" fmla="*/ 457935 h 996162"/>
                <a:gd name="connsiteX26" fmla="*/ 147816 w 211666"/>
                <a:gd name="connsiteY26" fmla="*/ 452477 h 996162"/>
                <a:gd name="connsiteX27" fmla="*/ 138676 w 211666"/>
                <a:gd name="connsiteY27" fmla="*/ 457935 h 996162"/>
                <a:gd name="connsiteX28" fmla="*/ 138676 w 211666"/>
                <a:gd name="connsiteY28" fmla="*/ 459743 h 996162"/>
                <a:gd name="connsiteX29" fmla="*/ 144166 w 211666"/>
                <a:gd name="connsiteY29" fmla="*/ 474341 h 996162"/>
                <a:gd name="connsiteX30" fmla="*/ 145975 w 211666"/>
                <a:gd name="connsiteY30" fmla="*/ 474341 h 996162"/>
                <a:gd name="connsiteX31" fmla="*/ 153274 w 211666"/>
                <a:gd name="connsiteY31" fmla="*/ 470692 h 996162"/>
                <a:gd name="connsiteX32" fmla="*/ 155115 w 211666"/>
                <a:gd name="connsiteY32" fmla="*/ 457935 h 996162"/>
                <a:gd name="connsiteX33" fmla="*/ 187961 w 211666"/>
                <a:gd name="connsiteY33" fmla="*/ 436037 h 996162"/>
                <a:gd name="connsiteX34" fmla="*/ 178853 w 211666"/>
                <a:gd name="connsiteY34" fmla="*/ 426930 h 996162"/>
                <a:gd name="connsiteX35" fmla="*/ 166064 w 211666"/>
                <a:gd name="connsiteY35" fmla="*/ 434229 h 996162"/>
                <a:gd name="connsiteX36" fmla="*/ 164255 w 211666"/>
                <a:gd name="connsiteY36" fmla="*/ 436037 h 996162"/>
                <a:gd name="connsiteX37" fmla="*/ 175204 w 211666"/>
                <a:gd name="connsiteY37" fmla="*/ 457935 h 996162"/>
                <a:gd name="connsiteX38" fmla="*/ 178853 w 211666"/>
                <a:gd name="connsiteY38" fmla="*/ 459743 h 996162"/>
                <a:gd name="connsiteX39" fmla="*/ 186152 w 211666"/>
                <a:gd name="connsiteY39" fmla="*/ 456094 h 996162"/>
                <a:gd name="connsiteX40" fmla="*/ 187961 w 211666"/>
                <a:gd name="connsiteY40" fmla="*/ 436037 h 9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1666" h="996162">
                  <a:moveTo>
                    <a:pt x="204367" y="176986"/>
                  </a:moveTo>
                  <a:cubicBezTo>
                    <a:pt x="206208" y="207991"/>
                    <a:pt x="209858" y="313827"/>
                    <a:pt x="211666" y="448827"/>
                  </a:cubicBezTo>
                  <a:cubicBezTo>
                    <a:pt x="211666" y="448827"/>
                    <a:pt x="211666" y="563771"/>
                    <a:pt x="202559" y="687823"/>
                  </a:cubicBezTo>
                  <a:cubicBezTo>
                    <a:pt x="191610" y="846561"/>
                    <a:pt x="149657" y="996159"/>
                    <a:pt x="65718" y="996159"/>
                  </a:cubicBezTo>
                  <a:cubicBezTo>
                    <a:pt x="65718" y="996159"/>
                    <a:pt x="5517" y="997968"/>
                    <a:pt x="26" y="917710"/>
                  </a:cubicBezTo>
                  <a:cubicBezTo>
                    <a:pt x="26" y="917710"/>
                    <a:pt x="-1815" y="879407"/>
                    <a:pt x="25573" y="881215"/>
                  </a:cubicBezTo>
                  <a:cubicBezTo>
                    <a:pt x="25573" y="881215"/>
                    <a:pt x="41980" y="881215"/>
                    <a:pt x="45629" y="906762"/>
                  </a:cubicBezTo>
                  <a:cubicBezTo>
                    <a:pt x="45629" y="906762"/>
                    <a:pt x="45629" y="941416"/>
                    <a:pt x="56577" y="939608"/>
                  </a:cubicBezTo>
                  <a:cubicBezTo>
                    <a:pt x="87583" y="934149"/>
                    <a:pt x="93073" y="810066"/>
                    <a:pt x="94882" y="686014"/>
                  </a:cubicBezTo>
                  <a:cubicBezTo>
                    <a:pt x="94882" y="556472"/>
                    <a:pt x="91232" y="447018"/>
                    <a:pt x="91232" y="447018"/>
                  </a:cubicBezTo>
                  <a:cubicBezTo>
                    <a:pt x="89424" y="344864"/>
                    <a:pt x="85774" y="255434"/>
                    <a:pt x="91232" y="189775"/>
                  </a:cubicBezTo>
                  <a:cubicBezTo>
                    <a:pt x="94882" y="135032"/>
                    <a:pt x="111289" y="98537"/>
                    <a:pt x="144134" y="100378"/>
                  </a:cubicBezTo>
                  <a:cubicBezTo>
                    <a:pt x="144134" y="100378"/>
                    <a:pt x="200686" y="96728"/>
                    <a:pt x="204335" y="177018"/>
                  </a:cubicBezTo>
                  <a:close/>
                  <a:moveTo>
                    <a:pt x="147816" y="0"/>
                  </a:moveTo>
                  <a:cubicBezTo>
                    <a:pt x="167872" y="0"/>
                    <a:pt x="184311" y="16407"/>
                    <a:pt x="184311" y="36495"/>
                  </a:cubicBezTo>
                  <a:cubicBezTo>
                    <a:pt x="184311" y="58392"/>
                    <a:pt x="167905" y="74799"/>
                    <a:pt x="147816" y="74799"/>
                  </a:cubicBezTo>
                  <a:cubicBezTo>
                    <a:pt x="127727" y="74799"/>
                    <a:pt x="111321" y="58392"/>
                    <a:pt x="111321" y="36495"/>
                  </a:cubicBezTo>
                  <a:cubicBezTo>
                    <a:pt x="111321" y="16439"/>
                    <a:pt x="127727" y="0"/>
                    <a:pt x="147816" y="0"/>
                  </a:cubicBezTo>
                  <a:close/>
                  <a:moveTo>
                    <a:pt x="135058" y="432388"/>
                  </a:moveTo>
                  <a:cubicBezTo>
                    <a:pt x="138708" y="432388"/>
                    <a:pt x="140516" y="430580"/>
                    <a:pt x="144166" y="426930"/>
                  </a:cubicBezTo>
                  <a:cubicBezTo>
                    <a:pt x="147816" y="421472"/>
                    <a:pt x="151465" y="412332"/>
                    <a:pt x="145975" y="405033"/>
                  </a:cubicBezTo>
                  <a:cubicBezTo>
                    <a:pt x="144166" y="401383"/>
                    <a:pt x="140516" y="399575"/>
                    <a:pt x="136867" y="399575"/>
                  </a:cubicBezTo>
                  <a:cubicBezTo>
                    <a:pt x="129568" y="399575"/>
                    <a:pt x="125919" y="408682"/>
                    <a:pt x="124110" y="412332"/>
                  </a:cubicBezTo>
                  <a:cubicBezTo>
                    <a:pt x="124110" y="423280"/>
                    <a:pt x="127759" y="428739"/>
                    <a:pt x="131409" y="430580"/>
                  </a:cubicBezTo>
                  <a:cubicBezTo>
                    <a:pt x="132604" y="431784"/>
                    <a:pt x="133832" y="432388"/>
                    <a:pt x="135058" y="432388"/>
                  </a:cubicBezTo>
                  <a:close/>
                  <a:moveTo>
                    <a:pt x="155115" y="457935"/>
                  </a:moveTo>
                  <a:cubicBezTo>
                    <a:pt x="153274" y="452477"/>
                    <a:pt x="149624" y="452477"/>
                    <a:pt x="147816" y="452477"/>
                  </a:cubicBezTo>
                  <a:cubicBezTo>
                    <a:pt x="142325" y="452477"/>
                    <a:pt x="138676" y="456126"/>
                    <a:pt x="138676" y="457935"/>
                  </a:cubicBezTo>
                  <a:lnTo>
                    <a:pt x="138676" y="459743"/>
                  </a:lnTo>
                  <a:cubicBezTo>
                    <a:pt x="138676" y="468851"/>
                    <a:pt x="142325" y="472501"/>
                    <a:pt x="144166" y="474341"/>
                  </a:cubicBezTo>
                  <a:lnTo>
                    <a:pt x="145975" y="474341"/>
                  </a:lnTo>
                  <a:cubicBezTo>
                    <a:pt x="149624" y="474341"/>
                    <a:pt x="151465" y="472533"/>
                    <a:pt x="153274" y="470692"/>
                  </a:cubicBezTo>
                  <a:cubicBezTo>
                    <a:pt x="155115" y="467042"/>
                    <a:pt x="156923" y="461584"/>
                    <a:pt x="155115" y="457935"/>
                  </a:cubicBezTo>
                  <a:close/>
                  <a:moveTo>
                    <a:pt x="187961" y="436037"/>
                  </a:moveTo>
                  <a:cubicBezTo>
                    <a:pt x="186152" y="430580"/>
                    <a:pt x="182502" y="426930"/>
                    <a:pt x="178853" y="426930"/>
                  </a:cubicBezTo>
                  <a:cubicBezTo>
                    <a:pt x="171554" y="425121"/>
                    <a:pt x="166064" y="432388"/>
                    <a:pt x="166064" y="434229"/>
                  </a:cubicBezTo>
                  <a:cubicBezTo>
                    <a:pt x="164255" y="434229"/>
                    <a:pt x="164255" y="436037"/>
                    <a:pt x="164255" y="436037"/>
                  </a:cubicBezTo>
                  <a:cubicBezTo>
                    <a:pt x="166064" y="448795"/>
                    <a:pt x="169713" y="456094"/>
                    <a:pt x="175204" y="457935"/>
                  </a:cubicBezTo>
                  <a:cubicBezTo>
                    <a:pt x="177012" y="459743"/>
                    <a:pt x="178853" y="459743"/>
                    <a:pt x="178853" y="459743"/>
                  </a:cubicBezTo>
                  <a:cubicBezTo>
                    <a:pt x="180662" y="459743"/>
                    <a:pt x="184311" y="457935"/>
                    <a:pt x="186152" y="456094"/>
                  </a:cubicBezTo>
                  <a:cubicBezTo>
                    <a:pt x="189801" y="452444"/>
                    <a:pt x="191610" y="445145"/>
                    <a:pt x="187961" y="436037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3" name="Vrije vorm: vorm 52">
              <a:extLst>
                <a:ext uri="{FF2B5EF4-FFF2-40B4-BE49-F238E27FC236}">
                  <a16:creationId xmlns:a16="http://schemas.microsoft.com/office/drawing/2014/main" id="{A033FCE5-5B46-2E8D-2453-403555D0D8BF}"/>
                </a:ext>
              </a:extLst>
            </p:cNvPr>
            <p:cNvSpPr/>
            <p:nvPr/>
          </p:nvSpPr>
          <p:spPr>
            <a:xfrm>
              <a:off x="10377161" y="3940187"/>
              <a:ext cx="450404" cy="700355"/>
            </a:xfrm>
            <a:custGeom>
              <a:avLst/>
              <a:gdLst>
                <a:gd name="connsiteX0" fmla="*/ 254973 w 450404"/>
                <a:gd name="connsiteY0" fmla="*/ 3880 h 700355"/>
                <a:gd name="connsiteX1" fmla="*/ 333422 w 450404"/>
                <a:gd name="connsiteY1" fmla="*/ 51324 h 700355"/>
                <a:gd name="connsiteX2" fmla="*/ 386323 w 450404"/>
                <a:gd name="connsiteY2" fmla="*/ 231 h 700355"/>
                <a:gd name="connsiteX3" fmla="*/ 442875 w 450404"/>
                <a:gd name="connsiteY3" fmla="*/ 60432 h 700355"/>
                <a:gd name="connsiteX4" fmla="*/ 448365 w 450404"/>
                <a:gd name="connsiteY4" fmla="*/ 667997 h 700355"/>
                <a:gd name="connsiteX5" fmla="*/ 422819 w 450404"/>
                <a:gd name="connsiteY5" fmla="*/ 699002 h 700355"/>
                <a:gd name="connsiteX6" fmla="*/ 322473 w 450404"/>
                <a:gd name="connsiteY6" fmla="*/ 507418 h 700355"/>
                <a:gd name="connsiteX7" fmla="*/ 313366 w 450404"/>
                <a:gd name="connsiteY7" fmla="*/ 408881 h 700355"/>
                <a:gd name="connsiteX8" fmla="*/ 121781 w 450404"/>
                <a:gd name="connsiteY8" fmla="*/ 698970 h 700355"/>
                <a:gd name="connsiteX9" fmla="*/ 1379 w 450404"/>
                <a:gd name="connsiteY9" fmla="*/ 348680 h 700355"/>
                <a:gd name="connsiteX10" fmla="*/ 254973 w 450404"/>
                <a:gd name="connsiteY10" fmla="*/ 3848 h 700355"/>
                <a:gd name="connsiteX11" fmla="*/ 61580 w 450404"/>
                <a:gd name="connsiteY11" fmla="*/ 350521 h 700355"/>
                <a:gd name="connsiteX12" fmla="*/ 50632 w 450404"/>
                <a:gd name="connsiteY12" fmla="*/ 346871 h 700355"/>
                <a:gd name="connsiteX13" fmla="*/ 34225 w 450404"/>
                <a:gd name="connsiteY13" fmla="*/ 359628 h 700355"/>
                <a:gd name="connsiteX14" fmla="*/ 36066 w 450404"/>
                <a:gd name="connsiteY14" fmla="*/ 370577 h 700355"/>
                <a:gd name="connsiteX15" fmla="*/ 43365 w 450404"/>
                <a:gd name="connsiteY15" fmla="*/ 372386 h 700355"/>
                <a:gd name="connsiteX16" fmla="*/ 54313 w 450404"/>
                <a:gd name="connsiteY16" fmla="*/ 370577 h 700355"/>
                <a:gd name="connsiteX17" fmla="*/ 56154 w 450404"/>
                <a:gd name="connsiteY17" fmla="*/ 368768 h 700355"/>
                <a:gd name="connsiteX18" fmla="*/ 61612 w 450404"/>
                <a:gd name="connsiteY18" fmla="*/ 350521 h 700355"/>
                <a:gd name="connsiteX19" fmla="*/ 107183 w 450404"/>
                <a:gd name="connsiteY19" fmla="*/ 374227 h 700355"/>
                <a:gd name="connsiteX20" fmla="*/ 96235 w 450404"/>
                <a:gd name="connsiteY20" fmla="*/ 365119 h 700355"/>
                <a:gd name="connsiteX21" fmla="*/ 74338 w 450404"/>
                <a:gd name="connsiteY21" fmla="*/ 370577 h 700355"/>
                <a:gd name="connsiteX22" fmla="*/ 74338 w 450404"/>
                <a:gd name="connsiteY22" fmla="*/ 374227 h 700355"/>
                <a:gd name="connsiteX23" fmla="*/ 90744 w 450404"/>
                <a:gd name="connsiteY23" fmla="*/ 396124 h 700355"/>
                <a:gd name="connsiteX24" fmla="*/ 94394 w 450404"/>
                <a:gd name="connsiteY24" fmla="*/ 396124 h 700355"/>
                <a:gd name="connsiteX25" fmla="*/ 105342 w 450404"/>
                <a:gd name="connsiteY25" fmla="*/ 392474 h 700355"/>
                <a:gd name="connsiteX26" fmla="*/ 107151 w 450404"/>
                <a:gd name="connsiteY26" fmla="*/ 374227 h 700355"/>
                <a:gd name="connsiteX27" fmla="*/ 85286 w 450404"/>
                <a:gd name="connsiteY27" fmla="*/ 339572 h 700355"/>
                <a:gd name="connsiteX28" fmla="*/ 92585 w 450404"/>
                <a:gd name="connsiteY28" fmla="*/ 345030 h 700355"/>
                <a:gd name="connsiteX29" fmla="*/ 101725 w 450404"/>
                <a:gd name="connsiteY29" fmla="*/ 337731 h 700355"/>
                <a:gd name="connsiteX30" fmla="*/ 101725 w 450404"/>
                <a:gd name="connsiteY30" fmla="*/ 335923 h 700355"/>
                <a:gd name="connsiteX31" fmla="*/ 96235 w 450404"/>
                <a:gd name="connsiteY31" fmla="*/ 323166 h 700355"/>
                <a:gd name="connsiteX32" fmla="*/ 87127 w 450404"/>
                <a:gd name="connsiteY32" fmla="*/ 324974 h 700355"/>
                <a:gd name="connsiteX33" fmla="*/ 85286 w 450404"/>
                <a:gd name="connsiteY33" fmla="*/ 339572 h 700355"/>
                <a:gd name="connsiteX34" fmla="*/ 130889 w 450404"/>
                <a:gd name="connsiteY34" fmla="*/ 377876 h 700355"/>
                <a:gd name="connsiteX35" fmla="*/ 149137 w 450404"/>
                <a:gd name="connsiteY35" fmla="*/ 642418 h 700355"/>
                <a:gd name="connsiteX36" fmla="*/ 307875 w 450404"/>
                <a:gd name="connsiteY36" fmla="*/ 268390 h 700355"/>
                <a:gd name="connsiteX37" fmla="*/ 311524 w 450404"/>
                <a:gd name="connsiteY37" fmla="*/ 169853 h 700355"/>
                <a:gd name="connsiteX38" fmla="*/ 273220 w 450404"/>
                <a:gd name="connsiteY38" fmla="*/ 60400 h 700355"/>
                <a:gd name="connsiteX39" fmla="*/ 130922 w 450404"/>
                <a:gd name="connsiteY39" fmla="*/ 377844 h 700355"/>
                <a:gd name="connsiteX40" fmla="*/ 360777 w 450404"/>
                <a:gd name="connsiteY40" fmla="*/ 376067 h 700355"/>
                <a:gd name="connsiteX41" fmla="*/ 369917 w 450404"/>
                <a:gd name="connsiteY41" fmla="*/ 379717 h 700355"/>
                <a:gd name="connsiteX42" fmla="*/ 371725 w 450404"/>
                <a:gd name="connsiteY42" fmla="*/ 379717 h 700355"/>
                <a:gd name="connsiteX43" fmla="*/ 380833 w 450404"/>
                <a:gd name="connsiteY43" fmla="*/ 365119 h 700355"/>
                <a:gd name="connsiteX44" fmla="*/ 380833 w 450404"/>
                <a:gd name="connsiteY44" fmla="*/ 363310 h 700355"/>
                <a:gd name="connsiteX45" fmla="*/ 369885 w 450404"/>
                <a:gd name="connsiteY45" fmla="*/ 346904 h 700355"/>
                <a:gd name="connsiteX46" fmla="*/ 358936 w 450404"/>
                <a:gd name="connsiteY46" fmla="*/ 354203 h 700355"/>
                <a:gd name="connsiteX47" fmla="*/ 360745 w 450404"/>
                <a:gd name="connsiteY47" fmla="*/ 376100 h 700355"/>
                <a:gd name="connsiteX48" fmla="*/ 375375 w 450404"/>
                <a:gd name="connsiteY48" fmla="*/ 324974 h 700355"/>
                <a:gd name="connsiteX49" fmla="*/ 380833 w 450404"/>
                <a:gd name="connsiteY49" fmla="*/ 337731 h 700355"/>
                <a:gd name="connsiteX50" fmla="*/ 382674 w 450404"/>
                <a:gd name="connsiteY50" fmla="*/ 339540 h 700355"/>
                <a:gd name="connsiteX51" fmla="*/ 389973 w 450404"/>
                <a:gd name="connsiteY51" fmla="*/ 335890 h 700355"/>
                <a:gd name="connsiteX52" fmla="*/ 391781 w 450404"/>
                <a:gd name="connsiteY52" fmla="*/ 321292 h 700355"/>
                <a:gd name="connsiteX53" fmla="*/ 384483 w 450404"/>
                <a:gd name="connsiteY53" fmla="*/ 315834 h 700355"/>
                <a:gd name="connsiteX54" fmla="*/ 375375 w 450404"/>
                <a:gd name="connsiteY54" fmla="*/ 323133 h 700355"/>
                <a:gd name="connsiteX55" fmla="*/ 375375 w 450404"/>
                <a:gd name="connsiteY55" fmla="*/ 324942 h 700355"/>
                <a:gd name="connsiteX56" fmla="*/ 399080 w 450404"/>
                <a:gd name="connsiteY56" fmla="*/ 385175 h 700355"/>
                <a:gd name="connsiteX57" fmla="*/ 402730 w 450404"/>
                <a:gd name="connsiteY57" fmla="*/ 392474 h 700355"/>
                <a:gd name="connsiteX58" fmla="*/ 406379 w 450404"/>
                <a:gd name="connsiteY58" fmla="*/ 392474 h 700355"/>
                <a:gd name="connsiteX59" fmla="*/ 413679 w 450404"/>
                <a:gd name="connsiteY59" fmla="*/ 388825 h 700355"/>
                <a:gd name="connsiteX60" fmla="*/ 415487 w 450404"/>
                <a:gd name="connsiteY60" fmla="*/ 387016 h 700355"/>
                <a:gd name="connsiteX61" fmla="*/ 413679 w 450404"/>
                <a:gd name="connsiteY61" fmla="*/ 372418 h 700355"/>
                <a:gd name="connsiteX62" fmla="*/ 404539 w 450404"/>
                <a:gd name="connsiteY62" fmla="*/ 372418 h 700355"/>
                <a:gd name="connsiteX63" fmla="*/ 399080 w 450404"/>
                <a:gd name="connsiteY63" fmla="*/ 385175 h 70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50404" h="700355">
                  <a:moveTo>
                    <a:pt x="254973" y="3880"/>
                  </a:moveTo>
                  <a:cubicBezTo>
                    <a:pt x="254973" y="3880"/>
                    <a:pt x="304225" y="5689"/>
                    <a:pt x="333422" y="51324"/>
                  </a:cubicBezTo>
                  <a:cubicBezTo>
                    <a:pt x="344370" y="18478"/>
                    <a:pt x="362618" y="-1578"/>
                    <a:pt x="386323" y="231"/>
                  </a:cubicBezTo>
                  <a:cubicBezTo>
                    <a:pt x="386323" y="231"/>
                    <a:pt x="448365" y="-7068"/>
                    <a:pt x="442875" y="60432"/>
                  </a:cubicBezTo>
                  <a:cubicBezTo>
                    <a:pt x="439226" y="126123"/>
                    <a:pt x="430118" y="611414"/>
                    <a:pt x="448365" y="667997"/>
                  </a:cubicBezTo>
                  <a:cubicBezTo>
                    <a:pt x="448365" y="667997"/>
                    <a:pt x="461123" y="708142"/>
                    <a:pt x="422819" y="699002"/>
                  </a:cubicBezTo>
                  <a:cubicBezTo>
                    <a:pt x="388164" y="691703"/>
                    <a:pt x="335231" y="633311"/>
                    <a:pt x="322473" y="507418"/>
                  </a:cubicBezTo>
                  <a:cubicBezTo>
                    <a:pt x="318824" y="483712"/>
                    <a:pt x="315174" y="449026"/>
                    <a:pt x="313366" y="408881"/>
                  </a:cubicBezTo>
                  <a:cubicBezTo>
                    <a:pt x="282360" y="521984"/>
                    <a:pt x="216669" y="702619"/>
                    <a:pt x="121781" y="698970"/>
                  </a:cubicBezTo>
                  <a:cubicBezTo>
                    <a:pt x="1379" y="695320"/>
                    <a:pt x="-4111" y="419830"/>
                    <a:pt x="1379" y="348680"/>
                  </a:cubicBezTo>
                  <a:cubicBezTo>
                    <a:pt x="6837" y="275689"/>
                    <a:pt x="45174" y="-7100"/>
                    <a:pt x="254973" y="3848"/>
                  </a:cubicBezTo>
                  <a:close/>
                  <a:moveTo>
                    <a:pt x="61580" y="350521"/>
                  </a:moveTo>
                  <a:cubicBezTo>
                    <a:pt x="59772" y="346871"/>
                    <a:pt x="56122" y="345063"/>
                    <a:pt x="50632" y="346871"/>
                  </a:cubicBezTo>
                  <a:cubicBezTo>
                    <a:pt x="43333" y="346871"/>
                    <a:pt x="36034" y="352329"/>
                    <a:pt x="34225" y="359628"/>
                  </a:cubicBezTo>
                  <a:cubicBezTo>
                    <a:pt x="32417" y="365087"/>
                    <a:pt x="34225" y="368736"/>
                    <a:pt x="36066" y="370577"/>
                  </a:cubicBezTo>
                  <a:cubicBezTo>
                    <a:pt x="37875" y="372386"/>
                    <a:pt x="39716" y="372386"/>
                    <a:pt x="43365" y="372386"/>
                  </a:cubicBezTo>
                  <a:cubicBezTo>
                    <a:pt x="48823" y="372386"/>
                    <a:pt x="52473" y="370577"/>
                    <a:pt x="54313" y="370577"/>
                  </a:cubicBezTo>
                  <a:lnTo>
                    <a:pt x="56154" y="368768"/>
                  </a:lnTo>
                  <a:cubicBezTo>
                    <a:pt x="61612" y="361469"/>
                    <a:pt x="65262" y="356011"/>
                    <a:pt x="61612" y="350521"/>
                  </a:cubicBezTo>
                  <a:close/>
                  <a:moveTo>
                    <a:pt x="107183" y="374227"/>
                  </a:moveTo>
                  <a:cubicBezTo>
                    <a:pt x="105374" y="368768"/>
                    <a:pt x="101725" y="365119"/>
                    <a:pt x="96235" y="365119"/>
                  </a:cubicBezTo>
                  <a:cubicBezTo>
                    <a:pt x="87127" y="361469"/>
                    <a:pt x="76178" y="370577"/>
                    <a:pt x="74338" y="370577"/>
                  </a:cubicBezTo>
                  <a:cubicBezTo>
                    <a:pt x="74338" y="372386"/>
                    <a:pt x="72497" y="374227"/>
                    <a:pt x="74338" y="374227"/>
                  </a:cubicBezTo>
                  <a:cubicBezTo>
                    <a:pt x="76146" y="386984"/>
                    <a:pt x="81637" y="394283"/>
                    <a:pt x="90744" y="396124"/>
                  </a:cubicBezTo>
                  <a:lnTo>
                    <a:pt x="94394" y="396124"/>
                  </a:lnTo>
                  <a:cubicBezTo>
                    <a:pt x="98043" y="396124"/>
                    <a:pt x="101693" y="394315"/>
                    <a:pt x="105342" y="392474"/>
                  </a:cubicBezTo>
                  <a:cubicBezTo>
                    <a:pt x="108992" y="387016"/>
                    <a:pt x="108992" y="381525"/>
                    <a:pt x="107151" y="374227"/>
                  </a:cubicBezTo>
                  <a:close/>
                  <a:moveTo>
                    <a:pt x="85286" y="339572"/>
                  </a:moveTo>
                  <a:cubicBezTo>
                    <a:pt x="87127" y="343222"/>
                    <a:pt x="88936" y="345030"/>
                    <a:pt x="92585" y="345030"/>
                  </a:cubicBezTo>
                  <a:cubicBezTo>
                    <a:pt x="96235" y="345030"/>
                    <a:pt x="99884" y="339572"/>
                    <a:pt x="101725" y="337731"/>
                  </a:cubicBezTo>
                  <a:lnTo>
                    <a:pt x="101725" y="335923"/>
                  </a:lnTo>
                  <a:cubicBezTo>
                    <a:pt x="101725" y="326815"/>
                    <a:pt x="98075" y="324974"/>
                    <a:pt x="96235" y="323166"/>
                  </a:cubicBezTo>
                  <a:cubicBezTo>
                    <a:pt x="92585" y="321357"/>
                    <a:pt x="88936" y="323166"/>
                    <a:pt x="87127" y="324974"/>
                  </a:cubicBezTo>
                  <a:cubicBezTo>
                    <a:pt x="83477" y="328624"/>
                    <a:pt x="81669" y="334082"/>
                    <a:pt x="85286" y="339572"/>
                  </a:cubicBezTo>
                  <a:close/>
                  <a:moveTo>
                    <a:pt x="130889" y="377876"/>
                  </a:moveTo>
                  <a:cubicBezTo>
                    <a:pt x="92585" y="642418"/>
                    <a:pt x="149137" y="642418"/>
                    <a:pt x="149137" y="642418"/>
                  </a:cubicBezTo>
                  <a:cubicBezTo>
                    <a:pt x="205688" y="626011"/>
                    <a:pt x="289627" y="337731"/>
                    <a:pt x="307875" y="268390"/>
                  </a:cubicBezTo>
                  <a:cubicBezTo>
                    <a:pt x="307875" y="233736"/>
                    <a:pt x="309683" y="200890"/>
                    <a:pt x="311524" y="169853"/>
                  </a:cubicBezTo>
                  <a:cubicBezTo>
                    <a:pt x="309683" y="98704"/>
                    <a:pt x="291468" y="60400"/>
                    <a:pt x="273220" y="60400"/>
                  </a:cubicBezTo>
                  <a:cubicBezTo>
                    <a:pt x="253164" y="58591"/>
                    <a:pt x="171034" y="111493"/>
                    <a:pt x="130922" y="377844"/>
                  </a:cubicBezTo>
                  <a:close/>
                  <a:moveTo>
                    <a:pt x="360777" y="376067"/>
                  </a:moveTo>
                  <a:cubicBezTo>
                    <a:pt x="364426" y="379717"/>
                    <a:pt x="366267" y="379717"/>
                    <a:pt x="369917" y="379717"/>
                  </a:cubicBezTo>
                  <a:lnTo>
                    <a:pt x="371725" y="379717"/>
                  </a:lnTo>
                  <a:cubicBezTo>
                    <a:pt x="377184" y="377908"/>
                    <a:pt x="380833" y="368768"/>
                    <a:pt x="380833" y="365119"/>
                  </a:cubicBezTo>
                  <a:lnTo>
                    <a:pt x="380833" y="363310"/>
                  </a:lnTo>
                  <a:cubicBezTo>
                    <a:pt x="379024" y="354203"/>
                    <a:pt x="375375" y="348712"/>
                    <a:pt x="369885" y="346904"/>
                  </a:cubicBezTo>
                  <a:cubicBezTo>
                    <a:pt x="366235" y="346904"/>
                    <a:pt x="362586" y="350553"/>
                    <a:pt x="358936" y="354203"/>
                  </a:cubicBezTo>
                  <a:cubicBezTo>
                    <a:pt x="355287" y="361502"/>
                    <a:pt x="355287" y="370609"/>
                    <a:pt x="360745" y="376100"/>
                  </a:cubicBezTo>
                  <a:close/>
                  <a:moveTo>
                    <a:pt x="375375" y="324974"/>
                  </a:moveTo>
                  <a:cubicBezTo>
                    <a:pt x="375375" y="334082"/>
                    <a:pt x="377184" y="337731"/>
                    <a:pt x="380833" y="337731"/>
                  </a:cubicBezTo>
                  <a:lnTo>
                    <a:pt x="382674" y="339540"/>
                  </a:lnTo>
                  <a:cubicBezTo>
                    <a:pt x="386323" y="339540"/>
                    <a:pt x="388132" y="337731"/>
                    <a:pt x="389973" y="335890"/>
                  </a:cubicBezTo>
                  <a:cubicBezTo>
                    <a:pt x="391781" y="332241"/>
                    <a:pt x="393622" y="326783"/>
                    <a:pt x="391781" y="321292"/>
                  </a:cubicBezTo>
                  <a:cubicBezTo>
                    <a:pt x="389973" y="317643"/>
                    <a:pt x="386323" y="315834"/>
                    <a:pt x="384483" y="315834"/>
                  </a:cubicBezTo>
                  <a:cubicBezTo>
                    <a:pt x="379024" y="315834"/>
                    <a:pt x="375375" y="321292"/>
                    <a:pt x="375375" y="323133"/>
                  </a:cubicBezTo>
                  <a:lnTo>
                    <a:pt x="375375" y="324942"/>
                  </a:lnTo>
                  <a:close/>
                  <a:moveTo>
                    <a:pt x="399080" y="385175"/>
                  </a:moveTo>
                  <a:cubicBezTo>
                    <a:pt x="399080" y="390633"/>
                    <a:pt x="400921" y="392474"/>
                    <a:pt x="402730" y="392474"/>
                  </a:cubicBezTo>
                  <a:lnTo>
                    <a:pt x="406379" y="392474"/>
                  </a:lnTo>
                  <a:cubicBezTo>
                    <a:pt x="410029" y="392474"/>
                    <a:pt x="413679" y="390666"/>
                    <a:pt x="413679" y="388825"/>
                  </a:cubicBezTo>
                  <a:cubicBezTo>
                    <a:pt x="415487" y="388825"/>
                    <a:pt x="415487" y="387016"/>
                    <a:pt x="415487" y="387016"/>
                  </a:cubicBezTo>
                  <a:cubicBezTo>
                    <a:pt x="417328" y="377908"/>
                    <a:pt x="415487" y="374259"/>
                    <a:pt x="413679" y="372418"/>
                  </a:cubicBezTo>
                  <a:cubicBezTo>
                    <a:pt x="411838" y="370609"/>
                    <a:pt x="408188" y="370609"/>
                    <a:pt x="404539" y="372418"/>
                  </a:cubicBezTo>
                  <a:cubicBezTo>
                    <a:pt x="400889" y="374227"/>
                    <a:pt x="397240" y="379717"/>
                    <a:pt x="399080" y="38517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4" name="Vrije vorm: vorm 53">
              <a:extLst>
                <a:ext uri="{FF2B5EF4-FFF2-40B4-BE49-F238E27FC236}">
                  <a16:creationId xmlns:a16="http://schemas.microsoft.com/office/drawing/2014/main" id="{BE54220A-3990-B291-5DC3-851345E569FD}"/>
                </a:ext>
              </a:extLst>
            </p:cNvPr>
            <p:cNvSpPr/>
            <p:nvPr/>
          </p:nvSpPr>
          <p:spPr>
            <a:xfrm>
              <a:off x="10893488" y="3940187"/>
              <a:ext cx="450404" cy="700355"/>
            </a:xfrm>
            <a:custGeom>
              <a:avLst/>
              <a:gdLst>
                <a:gd name="connsiteX0" fmla="*/ 254972 w 450404"/>
                <a:gd name="connsiteY0" fmla="*/ 3880 h 700355"/>
                <a:gd name="connsiteX1" fmla="*/ 333421 w 450404"/>
                <a:gd name="connsiteY1" fmla="*/ 51324 h 700355"/>
                <a:gd name="connsiteX2" fmla="*/ 386324 w 450404"/>
                <a:gd name="connsiteY2" fmla="*/ 231 h 700355"/>
                <a:gd name="connsiteX3" fmla="*/ 442875 w 450404"/>
                <a:gd name="connsiteY3" fmla="*/ 60432 h 700355"/>
                <a:gd name="connsiteX4" fmla="*/ 448365 w 450404"/>
                <a:gd name="connsiteY4" fmla="*/ 667997 h 700355"/>
                <a:gd name="connsiteX5" fmla="*/ 422819 w 450404"/>
                <a:gd name="connsiteY5" fmla="*/ 699002 h 700355"/>
                <a:gd name="connsiteX6" fmla="*/ 322473 w 450404"/>
                <a:gd name="connsiteY6" fmla="*/ 507418 h 700355"/>
                <a:gd name="connsiteX7" fmla="*/ 313365 w 450404"/>
                <a:gd name="connsiteY7" fmla="*/ 408881 h 700355"/>
                <a:gd name="connsiteX8" fmla="*/ 121781 w 450404"/>
                <a:gd name="connsiteY8" fmla="*/ 698970 h 700355"/>
                <a:gd name="connsiteX9" fmla="*/ 1379 w 450404"/>
                <a:gd name="connsiteY9" fmla="*/ 348680 h 700355"/>
                <a:gd name="connsiteX10" fmla="*/ 254972 w 450404"/>
                <a:gd name="connsiteY10" fmla="*/ 3848 h 700355"/>
                <a:gd name="connsiteX11" fmla="*/ 61580 w 450404"/>
                <a:gd name="connsiteY11" fmla="*/ 350521 h 700355"/>
                <a:gd name="connsiteX12" fmla="*/ 50632 w 450404"/>
                <a:gd name="connsiteY12" fmla="*/ 346871 h 700355"/>
                <a:gd name="connsiteX13" fmla="*/ 34225 w 450404"/>
                <a:gd name="connsiteY13" fmla="*/ 359628 h 700355"/>
                <a:gd name="connsiteX14" fmla="*/ 36066 w 450404"/>
                <a:gd name="connsiteY14" fmla="*/ 370577 h 700355"/>
                <a:gd name="connsiteX15" fmla="*/ 43365 w 450404"/>
                <a:gd name="connsiteY15" fmla="*/ 372386 h 700355"/>
                <a:gd name="connsiteX16" fmla="*/ 54313 w 450404"/>
                <a:gd name="connsiteY16" fmla="*/ 370577 h 700355"/>
                <a:gd name="connsiteX17" fmla="*/ 56155 w 450404"/>
                <a:gd name="connsiteY17" fmla="*/ 368768 h 700355"/>
                <a:gd name="connsiteX18" fmla="*/ 61613 w 450404"/>
                <a:gd name="connsiteY18" fmla="*/ 350521 h 700355"/>
                <a:gd name="connsiteX19" fmla="*/ 107183 w 450404"/>
                <a:gd name="connsiteY19" fmla="*/ 374227 h 700355"/>
                <a:gd name="connsiteX20" fmla="*/ 96234 w 450404"/>
                <a:gd name="connsiteY20" fmla="*/ 365119 h 700355"/>
                <a:gd name="connsiteX21" fmla="*/ 74337 w 450404"/>
                <a:gd name="connsiteY21" fmla="*/ 370577 h 700355"/>
                <a:gd name="connsiteX22" fmla="*/ 74337 w 450404"/>
                <a:gd name="connsiteY22" fmla="*/ 374227 h 700355"/>
                <a:gd name="connsiteX23" fmla="*/ 90744 w 450404"/>
                <a:gd name="connsiteY23" fmla="*/ 396124 h 700355"/>
                <a:gd name="connsiteX24" fmla="*/ 94393 w 450404"/>
                <a:gd name="connsiteY24" fmla="*/ 396124 h 700355"/>
                <a:gd name="connsiteX25" fmla="*/ 105342 w 450404"/>
                <a:gd name="connsiteY25" fmla="*/ 392474 h 700355"/>
                <a:gd name="connsiteX26" fmla="*/ 107151 w 450404"/>
                <a:gd name="connsiteY26" fmla="*/ 374227 h 700355"/>
                <a:gd name="connsiteX27" fmla="*/ 85286 w 450404"/>
                <a:gd name="connsiteY27" fmla="*/ 339572 h 700355"/>
                <a:gd name="connsiteX28" fmla="*/ 92585 w 450404"/>
                <a:gd name="connsiteY28" fmla="*/ 345030 h 700355"/>
                <a:gd name="connsiteX29" fmla="*/ 101725 w 450404"/>
                <a:gd name="connsiteY29" fmla="*/ 337731 h 700355"/>
                <a:gd name="connsiteX30" fmla="*/ 101725 w 450404"/>
                <a:gd name="connsiteY30" fmla="*/ 335923 h 700355"/>
                <a:gd name="connsiteX31" fmla="*/ 96234 w 450404"/>
                <a:gd name="connsiteY31" fmla="*/ 323166 h 700355"/>
                <a:gd name="connsiteX32" fmla="*/ 87127 w 450404"/>
                <a:gd name="connsiteY32" fmla="*/ 324974 h 700355"/>
                <a:gd name="connsiteX33" fmla="*/ 85286 w 450404"/>
                <a:gd name="connsiteY33" fmla="*/ 339572 h 700355"/>
                <a:gd name="connsiteX34" fmla="*/ 130889 w 450404"/>
                <a:gd name="connsiteY34" fmla="*/ 377876 h 700355"/>
                <a:gd name="connsiteX35" fmla="*/ 149137 w 450404"/>
                <a:gd name="connsiteY35" fmla="*/ 642418 h 700355"/>
                <a:gd name="connsiteX36" fmla="*/ 307875 w 450404"/>
                <a:gd name="connsiteY36" fmla="*/ 268390 h 700355"/>
                <a:gd name="connsiteX37" fmla="*/ 311524 w 450404"/>
                <a:gd name="connsiteY37" fmla="*/ 169853 h 700355"/>
                <a:gd name="connsiteX38" fmla="*/ 273220 w 450404"/>
                <a:gd name="connsiteY38" fmla="*/ 60400 h 700355"/>
                <a:gd name="connsiteX39" fmla="*/ 130921 w 450404"/>
                <a:gd name="connsiteY39" fmla="*/ 377844 h 700355"/>
                <a:gd name="connsiteX40" fmla="*/ 360776 w 450404"/>
                <a:gd name="connsiteY40" fmla="*/ 376067 h 700355"/>
                <a:gd name="connsiteX41" fmla="*/ 369917 w 450404"/>
                <a:gd name="connsiteY41" fmla="*/ 379717 h 700355"/>
                <a:gd name="connsiteX42" fmla="*/ 371725 w 450404"/>
                <a:gd name="connsiteY42" fmla="*/ 379717 h 700355"/>
                <a:gd name="connsiteX43" fmla="*/ 380833 w 450404"/>
                <a:gd name="connsiteY43" fmla="*/ 365119 h 700355"/>
                <a:gd name="connsiteX44" fmla="*/ 380833 w 450404"/>
                <a:gd name="connsiteY44" fmla="*/ 363310 h 700355"/>
                <a:gd name="connsiteX45" fmla="*/ 369884 w 450404"/>
                <a:gd name="connsiteY45" fmla="*/ 346904 h 700355"/>
                <a:gd name="connsiteX46" fmla="*/ 358936 w 450404"/>
                <a:gd name="connsiteY46" fmla="*/ 354203 h 700355"/>
                <a:gd name="connsiteX47" fmla="*/ 360744 w 450404"/>
                <a:gd name="connsiteY47" fmla="*/ 376100 h 700355"/>
                <a:gd name="connsiteX48" fmla="*/ 375375 w 450404"/>
                <a:gd name="connsiteY48" fmla="*/ 324974 h 700355"/>
                <a:gd name="connsiteX49" fmla="*/ 380833 w 450404"/>
                <a:gd name="connsiteY49" fmla="*/ 337731 h 700355"/>
                <a:gd name="connsiteX50" fmla="*/ 382674 w 450404"/>
                <a:gd name="connsiteY50" fmla="*/ 339540 h 700355"/>
                <a:gd name="connsiteX51" fmla="*/ 389973 w 450404"/>
                <a:gd name="connsiteY51" fmla="*/ 335890 h 700355"/>
                <a:gd name="connsiteX52" fmla="*/ 391782 w 450404"/>
                <a:gd name="connsiteY52" fmla="*/ 321292 h 700355"/>
                <a:gd name="connsiteX53" fmla="*/ 384482 w 450404"/>
                <a:gd name="connsiteY53" fmla="*/ 315834 h 700355"/>
                <a:gd name="connsiteX54" fmla="*/ 375375 w 450404"/>
                <a:gd name="connsiteY54" fmla="*/ 323133 h 700355"/>
                <a:gd name="connsiteX55" fmla="*/ 375375 w 450404"/>
                <a:gd name="connsiteY55" fmla="*/ 324942 h 700355"/>
                <a:gd name="connsiteX56" fmla="*/ 399081 w 450404"/>
                <a:gd name="connsiteY56" fmla="*/ 385175 h 700355"/>
                <a:gd name="connsiteX57" fmla="*/ 402730 w 450404"/>
                <a:gd name="connsiteY57" fmla="*/ 392474 h 700355"/>
                <a:gd name="connsiteX58" fmla="*/ 406380 w 450404"/>
                <a:gd name="connsiteY58" fmla="*/ 392474 h 700355"/>
                <a:gd name="connsiteX59" fmla="*/ 413679 w 450404"/>
                <a:gd name="connsiteY59" fmla="*/ 388825 h 700355"/>
                <a:gd name="connsiteX60" fmla="*/ 415488 w 450404"/>
                <a:gd name="connsiteY60" fmla="*/ 387016 h 700355"/>
                <a:gd name="connsiteX61" fmla="*/ 413679 w 450404"/>
                <a:gd name="connsiteY61" fmla="*/ 372418 h 700355"/>
                <a:gd name="connsiteX62" fmla="*/ 404539 w 450404"/>
                <a:gd name="connsiteY62" fmla="*/ 372418 h 700355"/>
                <a:gd name="connsiteX63" fmla="*/ 399081 w 450404"/>
                <a:gd name="connsiteY63" fmla="*/ 385175 h 70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50404" h="700355">
                  <a:moveTo>
                    <a:pt x="254972" y="3880"/>
                  </a:moveTo>
                  <a:cubicBezTo>
                    <a:pt x="254972" y="3880"/>
                    <a:pt x="304225" y="5689"/>
                    <a:pt x="333421" y="51324"/>
                  </a:cubicBezTo>
                  <a:cubicBezTo>
                    <a:pt x="344370" y="18478"/>
                    <a:pt x="362618" y="-1578"/>
                    <a:pt x="386324" y="231"/>
                  </a:cubicBezTo>
                  <a:cubicBezTo>
                    <a:pt x="386324" y="231"/>
                    <a:pt x="448365" y="-7068"/>
                    <a:pt x="442875" y="60432"/>
                  </a:cubicBezTo>
                  <a:cubicBezTo>
                    <a:pt x="439225" y="126123"/>
                    <a:pt x="430118" y="611414"/>
                    <a:pt x="448365" y="667997"/>
                  </a:cubicBezTo>
                  <a:cubicBezTo>
                    <a:pt x="448365" y="667997"/>
                    <a:pt x="461122" y="708142"/>
                    <a:pt x="422819" y="699002"/>
                  </a:cubicBezTo>
                  <a:cubicBezTo>
                    <a:pt x="388164" y="691703"/>
                    <a:pt x="335230" y="633311"/>
                    <a:pt x="322473" y="507418"/>
                  </a:cubicBezTo>
                  <a:cubicBezTo>
                    <a:pt x="318823" y="483712"/>
                    <a:pt x="315174" y="449026"/>
                    <a:pt x="313365" y="408881"/>
                  </a:cubicBezTo>
                  <a:cubicBezTo>
                    <a:pt x="282361" y="521984"/>
                    <a:pt x="216669" y="702619"/>
                    <a:pt x="121781" y="698970"/>
                  </a:cubicBezTo>
                  <a:cubicBezTo>
                    <a:pt x="1379" y="695320"/>
                    <a:pt x="-4112" y="419830"/>
                    <a:pt x="1379" y="348680"/>
                  </a:cubicBezTo>
                  <a:cubicBezTo>
                    <a:pt x="6837" y="275689"/>
                    <a:pt x="45173" y="-7100"/>
                    <a:pt x="254972" y="3848"/>
                  </a:cubicBezTo>
                  <a:close/>
                  <a:moveTo>
                    <a:pt x="61580" y="350521"/>
                  </a:moveTo>
                  <a:cubicBezTo>
                    <a:pt x="59771" y="346871"/>
                    <a:pt x="56122" y="345063"/>
                    <a:pt x="50632" y="346871"/>
                  </a:cubicBezTo>
                  <a:cubicBezTo>
                    <a:pt x="43333" y="346871"/>
                    <a:pt x="36034" y="352329"/>
                    <a:pt x="34225" y="359628"/>
                  </a:cubicBezTo>
                  <a:cubicBezTo>
                    <a:pt x="32416" y="365087"/>
                    <a:pt x="34225" y="368736"/>
                    <a:pt x="36066" y="370577"/>
                  </a:cubicBezTo>
                  <a:cubicBezTo>
                    <a:pt x="37874" y="372386"/>
                    <a:pt x="39715" y="372386"/>
                    <a:pt x="43365" y="372386"/>
                  </a:cubicBezTo>
                  <a:cubicBezTo>
                    <a:pt x="48823" y="372386"/>
                    <a:pt x="52472" y="370577"/>
                    <a:pt x="54313" y="370577"/>
                  </a:cubicBezTo>
                  <a:lnTo>
                    <a:pt x="56155" y="368768"/>
                  </a:lnTo>
                  <a:cubicBezTo>
                    <a:pt x="61613" y="361469"/>
                    <a:pt x="65262" y="356011"/>
                    <a:pt x="61613" y="350521"/>
                  </a:cubicBezTo>
                  <a:close/>
                  <a:moveTo>
                    <a:pt x="107183" y="374227"/>
                  </a:moveTo>
                  <a:cubicBezTo>
                    <a:pt x="105375" y="368768"/>
                    <a:pt x="101725" y="365119"/>
                    <a:pt x="96234" y="365119"/>
                  </a:cubicBezTo>
                  <a:cubicBezTo>
                    <a:pt x="87127" y="361469"/>
                    <a:pt x="76178" y="370577"/>
                    <a:pt x="74337" y="370577"/>
                  </a:cubicBezTo>
                  <a:cubicBezTo>
                    <a:pt x="74337" y="372386"/>
                    <a:pt x="72496" y="374227"/>
                    <a:pt x="74337" y="374227"/>
                  </a:cubicBezTo>
                  <a:cubicBezTo>
                    <a:pt x="76146" y="386984"/>
                    <a:pt x="81636" y="394283"/>
                    <a:pt x="90744" y="396124"/>
                  </a:cubicBezTo>
                  <a:lnTo>
                    <a:pt x="94393" y="396124"/>
                  </a:lnTo>
                  <a:cubicBezTo>
                    <a:pt x="98043" y="396124"/>
                    <a:pt x="101692" y="394315"/>
                    <a:pt x="105342" y="392474"/>
                  </a:cubicBezTo>
                  <a:cubicBezTo>
                    <a:pt x="108992" y="387016"/>
                    <a:pt x="108992" y="381525"/>
                    <a:pt x="107151" y="374227"/>
                  </a:cubicBezTo>
                  <a:close/>
                  <a:moveTo>
                    <a:pt x="85286" y="339572"/>
                  </a:moveTo>
                  <a:cubicBezTo>
                    <a:pt x="87127" y="343222"/>
                    <a:pt x="88935" y="345030"/>
                    <a:pt x="92585" y="345030"/>
                  </a:cubicBezTo>
                  <a:cubicBezTo>
                    <a:pt x="96234" y="345030"/>
                    <a:pt x="99884" y="339572"/>
                    <a:pt x="101725" y="337731"/>
                  </a:cubicBezTo>
                  <a:lnTo>
                    <a:pt x="101725" y="335923"/>
                  </a:lnTo>
                  <a:cubicBezTo>
                    <a:pt x="101725" y="326815"/>
                    <a:pt x="98076" y="324974"/>
                    <a:pt x="96234" y="323166"/>
                  </a:cubicBezTo>
                  <a:cubicBezTo>
                    <a:pt x="92585" y="321357"/>
                    <a:pt x="88935" y="323166"/>
                    <a:pt x="87127" y="324974"/>
                  </a:cubicBezTo>
                  <a:cubicBezTo>
                    <a:pt x="83477" y="328624"/>
                    <a:pt x="81669" y="334082"/>
                    <a:pt x="85286" y="339572"/>
                  </a:cubicBezTo>
                  <a:close/>
                  <a:moveTo>
                    <a:pt x="130889" y="377876"/>
                  </a:moveTo>
                  <a:cubicBezTo>
                    <a:pt x="92585" y="642418"/>
                    <a:pt x="149137" y="642418"/>
                    <a:pt x="149137" y="642418"/>
                  </a:cubicBezTo>
                  <a:cubicBezTo>
                    <a:pt x="205688" y="626011"/>
                    <a:pt x="289627" y="337731"/>
                    <a:pt x="307875" y="268390"/>
                  </a:cubicBezTo>
                  <a:cubicBezTo>
                    <a:pt x="307875" y="233736"/>
                    <a:pt x="309684" y="200890"/>
                    <a:pt x="311524" y="169853"/>
                  </a:cubicBezTo>
                  <a:cubicBezTo>
                    <a:pt x="309684" y="98704"/>
                    <a:pt x="291468" y="60400"/>
                    <a:pt x="273220" y="60400"/>
                  </a:cubicBezTo>
                  <a:cubicBezTo>
                    <a:pt x="253164" y="58591"/>
                    <a:pt x="171033" y="111493"/>
                    <a:pt x="130921" y="377844"/>
                  </a:cubicBezTo>
                  <a:close/>
                  <a:moveTo>
                    <a:pt x="360776" y="376067"/>
                  </a:moveTo>
                  <a:cubicBezTo>
                    <a:pt x="364426" y="379717"/>
                    <a:pt x="366267" y="379717"/>
                    <a:pt x="369917" y="379717"/>
                  </a:cubicBezTo>
                  <a:lnTo>
                    <a:pt x="371725" y="379717"/>
                  </a:lnTo>
                  <a:cubicBezTo>
                    <a:pt x="377183" y="377908"/>
                    <a:pt x="380833" y="368768"/>
                    <a:pt x="380833" y="365119"/>
                  </a:cubicBezTo>
                  <a:lnTo>
                    <a:pt x="380833" y="363310"/>
                  </a:lnTo>
                  <a:cubicBezTo>
                    <a:pt x="379024" y="354203"/>
                    <a:pt x="375375" y="348712"/>
                    <a:pt x="369884" y="346904"/>
                  </a:cubicBezTo>
                  <a:cubicBezTo>
                    <a:pt x="366235" y="346904"/>
                    <a:pt x="362585" y="350553"/>
                    <a:pt x="358936" y="354203"/>
                  </a:cubicBezTo>
                  <a:cubicBezTo>
                    <a:pt x="355286" y="361502"/>
                    <a:pt x="355286" y="370609"/>
                    <a:pt x="360744" y="376100"/>
                  </a:cubicBezTo>
                  <a:close/>
                  <a:moveTo>
                    <a:pt x="375375" y="324974"/>
                  </a:moveTo>
                  <a:cubicBezTo>
                    <a:pt x="375375" y="334082"/>
                    <a:pt x="377183" y="337731"/>
                    <a:pt x="380833" y="337731"/>
                  </a:cubicBezTo>
                  <a:lnTo>
                    <a:pt x="382674" y="339540"/>
                  </a:lnTo>
                  <a:cubicBezTo>
                    <a:pt x="386324" y="339540"/>
                    <a:pt x="388132" y="337731"/>
                    <a:pt x="389973" y="335890"/>
                  </a:cubicBezTo>
                  <a:cubicBezTo>
                    <a:pt x="391782" y="332241"/>
                    <a:pt x="393623" y="326783"/>
                    <a:pt x="391782" y="321292"/>
                  </a:cubicBezTo>
                  <a:cubicBezTo>
                    <a:pt x="389973" y="317643"/>
                    <a:pt x="386324" y="315834"/>
                    <a:pt x="384482" y="315834"/>
                  </a:cubicBezTo>
                  <a:cubicBezTo>
                    <a:pt x="379024" y="315834"/>
                    <a:pt x="375375" y="321292"/>
                    <a:pt x="375375" y="323133"/>
                  </a:cubicBezTo>
                  <a:lnTo>
                    <a:pt x="375375" y="324942"/>
                  </a:lnTo>
                  <a:close/>
                  <a:moveTo>
                    <a:pt x="399081" y="385175"/>
                  </a:moveTo>
                  <a:cubicBezTo>
                    <a:pt x="399081" y="390633"/>
                    <a:pt x="400922" y="392474"/>
                    <a:pt x="402730" y="392474"/>
                  </a:cubicBezTo>
                  <a:lnTo>
                    <a:pt x="406380" y="392474"/>
                  </a:lnTo>
                  <a:cubicBezTo>
                    <a:pt x="410029" y="392474"/>
                    <a:pt x="413679" y="390666"/>
                    <a:pt x="413679" y="388825"/>
                  </a:cubicBezTo>
                  <a:cubicBezTo>
                    <a:pt x="415488" y="388825"/>
                    <a:pt x="415488" y="387016"/>
                    <a:pt x="415488" y="387016"/>
                  </a:cubicBezTo>
                  <a:cubicBezTo>
                    <a:pt x="417328" y="377908"/>
                    <a:pt x="415488" y="374259"/>
                    <a:pt x="413679" y="372418"/>
                  </a:cubicBezTo>
                  <a:cubicBezTo>
                    <a:pt x="411838" y="370609"/>
                    <a:pt x="408188" y="370609"/>
                    <a:pt x="404539" y="372418"/>
                  </a:cubicBezTo>
                  <a:cubicBezTo>
                    <a:pt x="400889" y="374227"/>
                    <a:pt x="397239" y="379717"/>
                    <a:pt x="399081" y="38517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5" name="Vrije vorm: vorm 54">
              <a:extLst>
                <a:ext uri="{FF2B5EF4-FFF2-40B4-BE49-F238E27FC236}">
                  <a16:creationId xmlns:a16="http://schemas.microsoft.com/office/drawing/2014/main" id="{42E6D9C6-0610-E307-2180-51A5BB88C30C}"/>
                </a:ext>
              </a:extLst>
            </p:cNvPr>
            <p:cNvSpPr/>
            <p:nvPr/>
          </p:nvSpPr>
          <p:spPr>
            <a:xfrm>
              <a:off x="11416620" y="3940418"/>
              <a:ext cx="354025" cy="698803"/>
            </a:xfrm>
            <a:custGeom>
              <a:avLst/>
              <a:gdLst>
                <a:gd name="connsiteX0" fmla="*/ 348482 w 354025"/>
                <a:gd name="connsiteY0" fmla="*/ 228079 h 698803"/>
                <a:gd name="connsiteX1" fmla="*/ 352131 w 354025"/>
                <a:gd name="connsiteY1" fmla="*/ 244486 h 698803"/>
                <a:gd name="connsiteX2" fmla="*/ 326585 w 354025"/>
                <a:gd name="connsiteY2" fmla="*/ 253594 h 698803"/>
                <a:gd name="connsiteX3" fmla="*/ 253594 w 354025"/>
                <a:gd name="connsiteY3" fmla="*/ 140491 h 698803"/>
                <a:gd name="connsiteX4" fmla="*/ 249945 w 354025"/>
                <a:gd name="connsiteY4" fmla="*/ 109486 h 698803"/>
                <a:gd name="connsiteX5" fmla="*/ 116753 w 354025"/>
                <a:gd name="connsiteY5" fmla="*/ 603916 h 698803"/>
                <a:gd name="connsiteX6" fmla="*/ 71150 w 354025"/>
                <a:gd name="connsiteY6" fmla="*/ 698803 h 698803"/>
                <a:gd name="connsiteX7" fmla="*/ 20056 w 354025"/>
                <a:gd name="connsiteY7" fmla="*/ 614864 h 698803"/>
                <a:gd name="connsiteX8" fmla="*/ 0 w 354025"/>
                <a:gd name="connsiteY8" fmla="*/ 280981 h 698803"/>
                <a:gd name="connsiteX9" fmla="*/ 1841 w 354025"/>
                <a:gd name="connsiteY9" fmla="*/ 107645 h 698803"/>
                <a:gd name="connsiteX10" fmla="*/ 65692 w 354025"/>
                <a:gd name="connsiteY10" fmla="*/ 0 h 698803"/>
                <a:gd name="connsiteX11" fmla="*/ 120434 w 354025"/>
                <a:gd name="connsiteY11" fmla="*/ 111294 h 698803"/>
                <a:gd name="connsiteX12" fmla="*/ 114977 w 354025"/>
                <a:gd name="connsiteY12" fmla="*/ 284631 h 698803"/>
                <a:gd name="connsiteX13" fmla="*/ 114977 w 354025"/>
                <a:gd name="connsiteY13" fmla="*/ 319285 h 698803"/>
                <a:gd name="connsiteX14" fmla="*/ 257276 w 354025"/>
                <a:gd name="connsiteY14" fmla="*/ 12790 h 698803"/>
                <a:gd name="connsiteX15" fmla="*/ 330266 w 354025"/>
                <a:gd name="connsiteY15" fmla="*/ 98537 h 698803"/>
                <a:gd name="connsiteX16" fmla="*/ 348514 w 354025"/>
                <a:gd name="connsiteY16" fmla="*/ 228079 h 698803"/>
                <a:gd name="connsiteX17" fmla="*/ 45603 w 354025"/>
                <a:gd name="connsiteY17" fmla="*/ 319317 h 698803"/>
                <a:gd name="connsiteX18" fmla="*/ 38304 w 354025"/>
                <a:gd name="connsiteY18" fmla="*/ 313859 h 698803"/>
                <a:gd name="connsiteX19" fmla="*/ 29196 w 354025"/>
                <a:gd name="connsiteY19" fmla="*/ 319317 h 698803"/>
                <a:gd name="connsiteX20" fmla="*/ 29196 w 354025"/>
                <a:gd name="connsiteY20" fmla="*/ 321126 h 698803"/>
                <a:gd name="connsiteX21" fmla="*/ 34654 w 354025"/>
                <a:gd name="connsiteY21" fmla="*/ 335724 h 698803"/>
                <a:gd name="connsiteX22" fmla="*/ 38304 w 354025"/>
                <a:gd name="connsiteY22" fmla="*/ 335724 h 698803"/>
                <a:gd name="connsiteX23" fmla="*/ 43795 w 354025"/>
                <a:gd name="connsiteY23" fmla="*/ 332075 h 698803"/>
                <a:gd name="connsiteX24" fmla="*/ 45603 w 354025"/>
                <a:gd name="connsiteY24" fmla="*/ 319317 h 698803"/>
                <a:gd name="connsiteX25" fmla="*/ 74800 w 354025"/>
                <a:gd name="connsiteY25" fmla="*/ 370411 h 698803"/>
                <a:gd name="connsiteX26" fmla="*/ 63851 w 354025"/>
                <a:gd name="connsiteY26" fmla="*/ 370411 h 698803"/>
                <a:gd name="connsiteX27" fmla="*/ 58360 w 354025"/>
                <a:gd name="connsiteY27" fmla="*/ 386818 h 698803"/>
                <a:gd name="connsiteX28" fmla="*/ 58360 w 354025"/>
                <a:gd name="connsiteY28" fmla="*/ 388626 h 698803"/>
                <a:gd name="connsiteX29" fmla="*/ 72959 w 354025"/>
                <a:gd name="connsiteY29" fmla="*/ 401383 h 698803"/>
                <a:gd name="connsiteX30" fmla="*/ 82099 w 354025"/>
                <a:gd name="connsiteY30" fmla="*/ 390435 h 698803"/>
                <a:gd name="connsiteX31" fmla="*/ 74800 w 354025"/>
                <a:gd name="connsiteY31" fmla="*/ 370379 h 698803"/>
                <a:gd name="connsiteX32" fmla="*/ 94856 w 354025"/>
                <a:gd name="connsiteY32" fmla="*/ 315668 h 698803"/>
                <a:gd name="connsiteX33" fmla="*/ 74800 w 354025"/>
                <a:gd name="connsiteY33" fmla="*/ 304719 h 698803"/>
                <a:gd name="connsiteX34" fmla="*/ 71150 w 354025"/>
                <a:gd name="connsiteY34" fmla="*/ 306528 h 698803"/>
                <a:gd name="connsiteX35" fmla="*/ 67501 w 354025"/>
                <a:gd name="connsiteY35" fmla="*/ 333883 h 698803"/>
                <a:gd name="connsiteX36" fmla="*/ 80258 w 354025"/>
                <a:gd name="connsiteY36" fmla="*/ 341182 h 698803"/>
                <a:gd name="connsiteX37" fmla="*/ 94856 w 354025"/>
                <a:gd name="connsiteY37" fmla="*/ 330234 h 698803"/>
                <a:gd name="connsiteX38" fmla="*/ 94856 w 354025"/>
                <a:gd name="connsiteY38" fmla="*/ 315636 h 698803"/>
                <a:gd name="connsiteX39" fmla="*/ 125860 w 354025"/>
                <a:gd name="connsiteY39" fmla="*/ 364920 h 698803"/>
                <a:gd name="connsiteX40" fmla="*/ 118561 w 354025"/>
                <a:gd name="connsiteY40" fmla="*/ 359462 h 698803"/>
                <a:gd name="connsiteX41" fmla="*/ 109454 w 354025"/>
                <a:gd name="connsiteY41" fmla="*/ 366761 h 698803"/>
                <a:gd name="connsiteX42" fmla="*/ 109454 w 354025"/>
                <a:gd name="connsiteY42" fmla="*/ 368570 h 698803"/>
                <a:gd name="connsiteX43" fmla="*/ 114912 w 354025"/>
                <a:gd name="connsiteY43" fmla="*/ 381327 h 698803"/>
                <a:gd name="connsiteX44" fmla="*/ 118561 w 354025"/>
                <a:gd name="connsiteY44" fmla="*/ 383136 h 698803"/>
                <a:gd name="connsiteX45" fmla="*/ 124020 w 354025"/>
                <a:gd name="connsiteY45" fmla="*/ 379486 h 698803"/>
                <a:gd name="connsiteX46" fmla="*/ 125860 w 354025"/>
                <a:gd name="connsiteY46" fmla="*/ 364888 h 69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54025" h="698803">
                  <a:moveTo>
                    <a:pt x="348482" y="228079"/>
                  </a:moveTo>
                  <a:cubicBezTo>
                    <a:pt x="353940" y="231729"/>
                    <a:pt x="355781" y="239028"/>
                    <a:pt x="352131" y="244486"/>
                  </a:cubicBezTo>
                  <a:cubicBezTo>
                    <a:pt x="348482" y="251785"/>
                    <a:pt x="343023" y="257243"/>
                    <a:pt x="326585" y="253594"/>
                  </a:cubicBezTo>
                  <a:cubicBezTo>
                    <a:pt x="301037" y="246295"/>
                    <a:pt x="259084" y="222589"/>
                    <a:pt x="253594" y="140491"/>
                  </a:cubicBezTo>
                  <a:cubicBezTo>
                    <a:pt x="251753" y="125893"/>
                    <a:pt x="253594" y="114944"/>
                    <a:pt x="249945" y="109486"/>
                  </a:cubicBezTo>
                  <a:cubicBezTo>
                    <a:pt x="249945" y="109486"/>
                    <a:pt x="195202" y="40145"/>
                    <a:pt x="116753" y="603916"/>
                  </a:cubicBezTo>
                  <a:cubicBezTo>
                    <a:pt x="116753" y="603916"/>
                    <a:pt x="124052" y="698803"/>
                    <a:pt x="71150" y="698803"/>
                  </a:cubicBezTo>
                  <a:cubicBezTo>
                    <a:pt x="31005" y="698803"/>
                    <a:pt x="20056" y="614864"/>
                    <a:pt x="20056" y="614864"/>
                  </a:cubicBezTo>
                  <a:cubicBezTo>
                    <a:pt x="3650" y="509028"/>
                    <a:pt x="0" y="280981"/>
                    <a:pt x="0" y="280981"/>
                  </a:cubicBezTo>
                  <a:cubicBezTo>
                    <a:pt x="0" y="220780"/>
                    <a:pt x="0" y="164229"/>
                    <a:pt x="1841" y="107645"/>
                  </a:cubicBezTo>
                  <a:cubicBezTo>
                    <a:pt x="1841" y="107645"/>
                    <a:pt x="1841" y="0"/>
                    <a:pt x="65692" y="0"/>
                  </a:cubicBezTo>
                  <a:cubicBezTo>
                    <a:pt x="125892" y="0"/>
                    <a:pt x="120434" y="111294"/>
                    <a:pt x="120434" y="111294"/>
                  </a:cubicBezTo>
                  <a:cubicBezTo>
                    <a:pt x="118626" y="169687"/>
                    <a:pt x="116785" y="226238"/>
                    <a:pt x="114977" y="284631"/>
                  </a:cubicBezTo>
                  <a:lnTo>
                    <a:pt x="114977" y="319285"/>
                  </a:lnTo>
                  <a:cubicBezTo>
                    <a:pt x="142332" y="180636"/>
                    <a:pt x="187967" y="18248"/>
                    <a:pt x="257276" y="12790"/>
                  </a:cubicBezTo>
                  <a:cubicBezTo>
                    <a:pt x="257276" y="12790"/>
                    <a:pt x="315668" y="7331"/>
                    <a:pt x="330266" y="98537"/>
                  </a:cubicBezTo>
                  <a:cubicBezTo>
                    <a:pt x="343055" y="178827"/>
                    <a:pt x="335756" y="215290"/>
                    <a:pt x="348514" y="228079"/>
                  </a:cubicBezTo>
                  <a:close/>
                  <a:moveTo>
                    <a:pt x="45603" y="319317"/>
                  </a:moveTo>
                  <a:cubicBezTo>
                    <a:pt x="43795" y="313859"/>
                    <a:pt x="40145" y="313859"/>
                    <a:pt x="38304" y="313859"/>
                  </a:cubicBezTo>
                  <a:cubicBezTo>
                    <a:pt x="32846" y="313859"/>
                    <a:pt x="31005" y="317509"/>
                    <a:pt x="29196" y="319317"/>
                  </a:cubicBezTo>
                  <a:lnTo>
                    <a:pt x="29196" y="321126"/>
                  </a:lnTo>
                  <a:cubicBezTo>
                    <a:pt x="29196" y="330234"/>
                    <a:pt x="32846" y="333883"/>
                    <a:pt x="34654" y="335724"/>
                  </a:cubicBezTo>
                  <a:lnTo>
                    <a:pt x="38304" y="335724"/>
                  </a:lnTo>
                  <a:cubicBezTo>
                    <a:pt x="40145" y="335724"/>
                    <a:pt x="41953" y="333916"/>
                    <a:pt x="43795" y="332075"/>
                  </a:cubicBezTo>
                  <a:cubicBezTo>
                    <a:pt x="47444" y="328425"/>
                    <a:pt x="49252" y="322967"/>
                    <a:pt x="45603" y="319317"/>
                  </a:cubicBezTo>
                  <a:close/>
                  <a:moveTo>
                    <a:pt x="74800" y="370411"/>
                  </a:moveTo>
                  <a:cubicBezTo>
                    <a:pt x="69309" y="366761"/>
                    <a:pt x="65659" y="368602"/>
                    <a:pt x="63851" y="370411"/>
                  </a:cubicBezTo>
                  <a:cubicBezTo>
                    <a:pt x="56552" y="374060"/>
                    <a:pt x="56552" y="383168"/>
                    <a:pt x="58360" y="386818"/>
                  </a:cubicBezTo>
                  <a:lnTo>
                    <a:pt x="58360" y="388626"/>
                  </a:lnTo>
                  <a:cubicBezTo>
                    <a:pt x="62010" y="395925"/>
                    <a:pt x="67501" y="401383"/>
                    <a:pt x="72959" y="401383"/>
                  </a:cubicBezTo>
                  <a:cubicBezTo>
                    <a:pt x="76608" y="399575"/>
                    <a:pt x="80258" y="395925"/>
                    <a:pt x="82099" y="390435"/>
                  </a:cubicBezTo>
                  <a:cubicBezTo>
                    <a:pt x="82099" y="383136"/>
                    <a:pt x="80258" y="374028"/>
                    <a:pt x="74800" y="370379"/>
                  </a:cubicBezTo>
                  <a:close/>
                  <a:moveTo>
                    <a:pt x="94856" y="315668"/>
                  </a:moveTo>
                  <a:cubicBezTo>
                    <a:pt x="89365" y="306560"/>
                    <a:pt x="74800" y="304719"/>
                    <a:pt x="74800" y="304719"/>
                  </a:cubicBezTo>
                  <a:cubicBezTo>
                    <a:pt x="72959" y="304719"/>
                    <a:pt x="71150" y="306528"/>
                    <a:pt x="71150" y="306528"/>
                  </a:cubicBezTo>
                  <a:cubicBezTo>
                    <a:pt x="63851" y="317477"/>
                    <a:pt x="63851" y="326584"/>
                    <a:pt x="67501" y="333883"/>
                  </a:cubicBezTo>
                  <a:cubicBezTo>
                    <a:pt x="71150" y="337533"/>
                    <a:pt x="74800" y="341182"/>
                    <a:pt x="80258" y="341182"/>
                  </a:cubicBezTo>
                  <a:cubicBezTo>
                    <a:pt x="87557" y="341182"/>
                    <a:pt x="91206" y="335724"/>
                    <a:pt x="94856" y="330234"/>
                  </a:cubicBezTo>
                  <a:cubicBezTo>
                    <a:pt x="96665" y="324776"/>
                    <a:pt x="96665" y="319285"/>
                    <a:pt x="94856" y="315636"/>
                  </a:cubicBezTo>
                  <a:close/>
                  <a:moveTo>
                    <a:pt x="125860" y="364920"/>
                  </a:moveTo>
                  <a:cubicBezTo>
                    <a:pt x="124020" y="361271"/>
                    <a:pt x="122211" y="359462"/>
                    <a:pt x="118561" y="359462"/>
                  </a:cubicBezTo>
                  <a:cubicBezTo>
                    <a:pt x="114912" y="359462"/>
                    <a:pt x="111263" y="364920"/>
                    <a:pt x="109454" y="366761"/>
                  </a:cubicBezTo>
                  <a:lnTo>
                    <a:pt x="109454" y="368570"/>
                  </a:lnTo>
                  <a:cubicBezTo>
                    <a:pt x="109454" y="377678"/>
                    <a:pt x="113103" y="381327"/>
                    <a:pt x="114912" y="381327"/>
                  </a:cubicBezTo>
                  <a:cubicBezTo>
                    <a:pt x="116721" y="381327"/>
                    <a:pt x="116721" y="383136"/>
                    <a:pt x="118561" y="383136"/>
                  </a:cubicBezTo>
                  <a:cubicBezTo>
                    <a:pt x="120402" y="383136"/>
                    <a:pt x="122211" y="381327"/>
                    <a:pt x="124020" y="379486"/>
                  </a:cubicBezTo>
                  <a:cubicBezTo>
                    <a:pt x="127669" y="375837"/>
                    <a:pt x="129510" y="370379"/>
                    <a:pt x="125860" y="364888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6" name="Vrije vorm: vorm 55">
              <a:extLst>
                <a:ext uri="{FF2B5EF4-FFF2-40B4-BE49-F238E27FC236}">
                  <a16:creationId xmlns:a16="http://schemas.microsoft.com/office/drawing/2014/main" id="{35A99B15-A4F6-DEA9-667B-10EE17984138}"/>
                </a:ext>
              </a:extLst>
            </p:cNvPr>
            <p:cNvSpPr/>
            <p:nvPr/>
          </p:nvSpPr>
          <p:spPr>
            <a:xfrm>
              <a:off x="11830793" y="4471343"/>
              <a:ext cx="76607" cy="78448"/>
            </a:xfrm>
            <a:custGeom>
              <a:avLst/>
              <a:gdLst>
                <a:gd name="connsiteX0" fmla="*/ 76608 w 76607"/>
                <a:gd name="connsiteY0" fmla="*/ 40145 h 78448"/>
                <a:gd name="connsiteX1" fmla="*/ 38304 w 76607"/>
                <a:gd name="connsiteY1" fmla="*/ 78449 h 78448"/>
                <a:gd name="connsiteX2" fmla="*/ 0 w 76607"/>
                <a:gd name="connsiteY2" fmla="*/ 40145 h 78448"/>
                <a:gd name="connsiteX3" fmla="*/ 38304 w 76607"/>
                <a:gd name="connsiteY3" fmla="*/ 0 h 78448"/>
                <a:gd name="connsiteX4" fmla="*/ 76608 w 76607"/>
                <a:gd name="connsiteY4" fmla="*/ 40145 h 7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07" h="78448">
                  <a:moveTo>
                    <a:pt x="76608" y="40145"/>
                  </a:moveTo>
                  <a:cubicBezTo>
                    <a:pt x="76608" y="60201"/>
                    <a:pt x="58360" y="78449"/>
                    <a:pt x="38304" y="78449"/>
                  </a:cubicBezTo>
                  <a:cubicBezTo>
                    <a:pt x="16407" y="78449"/>
                    <a:pt x="0" y="60201"/>
                    <a:pt x="0" y="40145"/>
                  </a:cubicBezTo>
                  <a:cubicBezTo>
                    <a:pt x="0" y="18248"/>
                    <a:pt x="16407" y="0"/>
                    <a:pt x="38304" y="0"/>
                  </a:cubicBezTo>
                  <a:cubicBezTo>
                    <a:pt x="58360" y="0"/>
                    <a:pt x="76608" y="18248"/>
                    <a:pt x="76608" y="4014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7" name="Vrije vorm: vorm 56">
              <a:extLst>
                <a:ext uri="{FF2B5EF4-FFF2-40B4-BE49-F238E27FC236}">
                  <a16:creationId xmlns:a16="http://schemas.microsoft.com/office/drawing/2014/main" id="{13FBF465-A167-5F98-87CE-045F89648147}"/>
                </a:ext>
              </a:extLst>
            </p:cNvPr>
            <p:cNvSpPr/>
            <p:nvPr/>
          </p:nvSpPr>
          <p:spPr>
            <a:xfrm>
              <a:off x="11973092" y="4471343"/>
              <a:ext cx="76607" cy="78448"/>
            </a:xfrm>
            <a:custGeom>
              <a:avLst/>
              <a:gdLst>
                <a:gd name="connsiteX0" fmla="*/ 76608 w 76607"/>
                <a:gd name="connsiteY0" fmla="*/ 40145 h 78448"/>
                <a:gd name="connsiteX1" fmla="*/ 38304 w 76607"/>
                <a:gd name="connsiteY1" fmla="*/ 78449 h 78448"/>
                <a:gd name="connsiteX2" fmla="*/ 0 w 76607"/>
                <a:gd name="connsiteY2" fmla="*/ 40145 h 78448"/>
                <a:gd name="connsiteX3" fmla="*/ 38304 w 76607"/>
                <a:gd name="connsiteY3" fmla="*/ 0 h 78448"/>
                <a:gd name="connsiteX4" fmla="*/ 76608 w 76607"/>
                <a:gd name="connsiteY4" fmla="*/ 40145 h 7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07" h="78448">
                  <a:moveTo>
                    <a:pt x="76608" y="40145"/>
                  </a:moveTo>
                  <a:cubicBezTo>
                    <a:pt x="76608" y="60201"/>
                    <a:pt x="58360" y="78449"/>
                    <a:pt x="38304" y="78449"/>
                  </a:cubicBezTo>
                  <a:cubicBezTo>
                    <a:pt x="16407" y="78449"/>
                    <a:pt x="0" y="60201"/>
                    <a:pt x="0" y="40145"/>
                  </a:cubicBezTo>
                  <a:cubicBezTo>
                    <a:pt x="0" y="18248"/>
                    <a:pt x="16407" y="0"/>
                    <a:pt x="38304" y="0"/>
                  </a:cubicBezTo>
                  <a:cubicBezTo>
                    <a:pt x="58360" y="0"/>
                    <a:pt x="76608" y="18248"/>
                    <a:pt x="76608" y="4014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4876AC62-618B-9FB9-757B-DA1567117E00}"/>
                </a:ext>
              </a:extLst>
            </p:cNvPr>
            <p:cNvSpPr/>
            <p:nvPr/>
          </p:nvSpPr>
          <p:spPr>
            <a:xfrm>
              <a:off x="12115360" y="4471343"/>
              <a:ext cx="76607" cy="78448"/>
            </a:xfrm>
            <a:custGeom>
              <a:avLst/>
              <a:gdLst>
                <a:gd name="connsiteX0" fmla="*/ 76608 w 76607"/>
                <a:gd name="connsiteY0" fmla="*/ 40145 h 78448"/>
                <a:gd name="connsiteX1" fmla="*/ 38303 w 76607"/>
                <a:gd name="connsiteY1" fmla="*/ 78449 h 78448"/>
                <a:gd name="connsiteX2" fmla="*/ 0 w 76607"/>
                <a:gd name="connsiteY2" fmla="*/ 40145 h 78448"/>
                <a:gd name="connsiteX3" fmla="*/ 38303 w 76607"/>
                <a:gd name="connsiteY3" fmla="*/ 0 h 78448"/>
                <a:gd name="connsiteX4" fmla="*/ 76608 w 76607"/>
                <a:gd name="connsiteY4" fmla="*/ 40145 h 7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07" h="78448">
                  <a:moveTo>
                    <a:pt x="76608" y="40145"/>
                  </a:moveTo>
                  <a:cubicBezTo>
                    <a:pt x="76608" y="60201"/>
                    <a:pt x="58360" y="78449"/>
                    <a:pt x="38303" y="78449"/>
                  </a:cubicBezTo>
                  <a:cubicBezTo>
                    <a:pt x="16407" y="78449"/>
                    <a:pt x="0" y="60201"/>
                    <a:pt x="0" y="40145"/>
                  </a:cubicBezTo>
                  <a:cubicBezTo>
                    <a:pt x="0" y="18248"/>
                    <a:pt x="16407" y="0"/>
                    <a:pt x="38303" y="0"/>
                  </a:cubicBezTo>
                  <a:cubicBezTo>
                    <a:pt x="58360" y="0"/>
                    <a:pt x="76608" y="18248"/>
                    <a:pt x="76608" y="4014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pic>
        <p:nvPicPr>
          <p:cNvPr id="2" name="387_short3_jingle-bells-fun_0031 def">
            <a:hlinkClick r:id="" action="ppaction://media"/>
            <a:extLst>
              <a:ext uri="{FF2B5EF4-FFF2-40B4-BE49-F238E27FC236}">
                <a16:creationId xmlns:a16="http://schemas.microsoft.com/office/drawing/2014/main" id="{23D2A7C8-DDC9-E4B4-E230-30115F60C8A5}"/>
              </a:ext>
            </a:extLst>
          </p:cNvPr>
          <p:cNvPicPr>
            <a:picLocks noChangeAspect="1"/>
          </p:cNvPicPr>
          <p:nvPr userDrawn="1"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958869" y="706388"/>
            <a:ext cx="609601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678077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Object"/>
      </p:transition>
    </mc:Choice>
    <mc:Fallback xmlns="">
      <p:transition advClick="0" advTm="2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200" fill="hold"/>
                                            <p:tgtEl>
                                              <p:spTgt spid="25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200" fill="hold"/>
                                            <p:tgtEl>
                                              <p:spTgt spid="25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" dur="1000" fill="hold"/>
                                            <p:tgtEl>
                                              <p:spTgt spid="250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250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1" presetClass="entr" presetSubtype="0" fill="hold" nodeType="withEffect">
                                      <p:stCondLst>
                                        <p:cond delay="1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0" presetClass="path" presetSubtype="0" accel="50000" decel="50000" fill="hold" nodeType="withEffect">
                                      <p:stCondLst>
                                        <p:cond delay="150"/>
                                      </p:stCondLst>
                                      <p:childTnLst>
                                        <p:animMotion origin="layout" path="M -0.45899 0.21064 L -0.42722 0.15324 L -0.3793 0.18541 L -0.3556 0.14467 L -0.32839 0.15069 L -0.29089 0.11504 L -0.24922 0.13958 L -0.2181 0.09398 L -0.16159 0.08912 L -0.128 0.04953 L -0.0655 0.03078 L -0.03086 -0.00325 L 5E-6 0.00138 L 5E-6 0.00162 " pathEditMode="relative" rAng="0" ptsTypes="AAAAAAAAAAAAAA">
                                          <p:cBhvr>
                                            <p:cTn id="18" dur="3750" fill="hold"/>
                                            <p:tgtEl>
                                              <p:spTgt spid="249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956" y="-10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21" dur="600" fill="hold"/>
                                            <p:tgtEl>
                                              <p:spTgt spid="16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22" dur="600" fill="hold"/>
                                            <p:tgtEl>
                                              <p:spTgt spid="16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grpId="0" nodeType="withEffect" p14:presetBounceEnd="26000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25" dur="600" fill="hold"/>
                                            <p:tgtEl>
                                              <p:spTgt spid="240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26" dur="600" fill="hold"/>
                                            <p:tgtEl>
                                              <p:spTgt spid="240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grpId="0" nodeType="withEffect" p14:presetBounceEnd="26000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29" dur="600" fill="hold"/>
                                            <p:tgtEl>
                                              <p:spTgt spid="24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30" dur="600" fill="hold"/>
                                            <p:tgtEl>
                                              <p:spTgt spid="24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3" dur="600" fill="hold"/>
                                            <p:tgtEl>
                                              <p:spTgt spid="20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" dur="600" fill="hold"/>
                                            <p:tgtEl>
                                              <p:spTgt spid="20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 p14:presetBounceEnd="50000">
                                      <p:stCondLst>
                                        <p:cond delay="5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7" dur="600" fill="hold"/>
                                            <p:tgtEl>
                                              <p:spTgt spid="21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8" dur="600" fill="hold"/>
                                            <p:tgtEl>
                                              <p:spTgt spid="21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 p14:presetBounceEnd="50000">
                                      <p:stCondLst>
                                        <p:cond delay="6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1" dur="600" fill="hold"/>
                                            <p:tgtEl>
                                              <p:spTgt spid="23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2" dur="600" fill="hold"/>
                                            <p:tgtEl>
                                              <p:spTgt spid="23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fill="hold" nodeType="withEffect" p14:presetBounceEnd="50000">
                                      <p:stCondLst>
                                        <p:cond delay="6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5" dur="600" fill="hold"/>
                                            <p:tgtEl>
                                              <p:spTgt spid="22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6" dur="600" fill="hold"/>
                                            <p:tgtEl>
                                              <p:spTgt spid="22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4" fill="hold" nodeType="withEffect" p14:presetBounceEnd="50000">
                                      <p:stCondLst>
                                        <p:cond delay="7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9" dur="600" fill="hold"/>
                                            <p:tgtEl>
                                              <p:spTgt spid="22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0" dur="600" fill="hold"/>
                                            <p:tgtEl>
                                              <p:spTgt spid="22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4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53" dur="600" fill="hold"/>
                                            <p:tgtEl>
                                              <p:spTgt spid="19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4" dur="600" fill="hold"/>
                                            <p:tgtEl>
                                              <p:spTgt spid="19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4" fill="hold" nodeType="withEffect" p14:presetBounceEnd="50000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57" dur="600" fill="hold"/>
                                            <p:tgtEl>
                                              <p:spTgt spid="20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8" dur="600" fill="hold"/>
                                            <p:tgtEl>
                                              <p:spTgt spid="20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4" fill="hold" nodeType="withEffect" p14:presetBounceEnd="50000">
                                      <p:stCondLst>
                                        <p:cond delay="8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61" dur="600" fill="hold"/>
                                            <p:tgtEl>
                                              <p:spTgt spid="21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62" dur="600" fill="hold"/>
                                            <p:tgtEl>
                                              <p:spTgt spid="21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4" fill="hold" nodeType="withEffect" p14:presetBounceEnd="30000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0000">
                                          <p:cBhvr additive="base">
                                            <p:cTn id="65" dur="600" fill="hold"/>
                                            <p:tgtEl>
                                              <p:spTgt spid="24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0000">
                                          <p:cBhvr additive="base">
                                            <p:cTn id="66" dur="600" fill="hold"/>
                                            <p:tgtEl>
                                              <p:spTgt spid="24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600" fill="hold"/>
                                            <p:tgtEl>
                                              <p:spTgt spid="16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600" fill="hold"/>
                                            <p:tgtEl>
                                              <p:spTgt spid="16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600"/>
                                            <p:tgtEl>
                                              <p:spTgt spid="16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600" fill="hold"/>
                                            <p:tgtEl>
                                              <p:spTgt spid="17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600" fill="hold"/>
                                            <p:tgtEl>
                                              <p:spTgt spid="17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6" dur="600"/>
                                            <p:tgtEl>
                                              <p:spTgt spid="17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600" fill="hold"/>
                                            <p:tgtEl>
                                              <p:spTgt spid="18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600" fill="hold"/>
                                            <p:tgtEl>
                                              <p:spTgt spid="18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600"/>
                                            <p:tgtEl>
                                              <p:spTgt spid="18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6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6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600"/>
                                            <p:tgtEl>
                                              <p:spTgt spid="19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53" presetClass="entr" presetSubtype="16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9" dur="600" fill="hold"/>
                                            <p:tgtEl>
                                              <p:spTgt spid="25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0" dur="600" fill="hold"/>
                                            <p:tgtEl>
                                              <p:spTgt spid="25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1" dur="600"/>
                                            <p:tgtEl>
                                              <p:spTgt spid="25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4" dur="6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5" dur="6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6" dur="600"/>
                                            <p:tgtEl>
                                              <p:spTgt spid="14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7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9" dur="600" fill="hold"/>
                                            <p:tgtEl>
                                              <p:spTgt spid="15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0" dur="600" fill="hold"/>
                                            <p:tgtEl>
                                              <p:spTgt spid="15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1" dur="600"/>
                                            <p:tgtEl>
                                              <p:spTgt spid="15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4" dur="600" fill="hold"/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5" dur="600" fill="hold"/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6" dur="600"/>
                                            <p:tgtEl>
                                              <p:spTgt spid="16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9" dur="200" fill="hold"/>
                                            <p:tgtEl>
                                              <p:spTgt spid="27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200" fill="hold"/>
                                            <p:tgtEl>
                                              <p:spTgt spid="27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1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2" dur="1000" fill="hold"/>
                                            <p:tgtEl>
                                              <p:spTgt spid="278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250" fill="hold"/>
                                            <p:tgtEl>
                                              <p:spTgt spid="278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7" dur="200" fill="hold"/>
                                            <p:tgtEl>
                                              <p:spTgt spid="27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200" fill="hold"/>
                                            <p:tgtEl>
                                              <p:spTgt spid="27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9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0" dur="1000" fill="hold"/>
                                            <p:tgtEl>
                                              <p:spTgt spid="278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1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2" dur="250" fill="hold"/>
                                            <p:tgtEl>
                                              <p:spTgt spid="278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5" dur="200" fill="hold"/>
                                            <p:tgtEl>
                                              <p:spTgt spid="279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200" fill="hold"/>
                                            <p:tgtEl>
                                              <p:spTgt spid="279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7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8" dur="1000" fill="hold"/>
                                            <p:tgtEl>
                                              <p:spTgt spid="279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9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30" dur="250" fill="hold"/>
                                            <p:tgtEl>
                                              <p:spTgt spid="279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1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3" dur="200" fill="hold"/>
                                            <p:tgtEl>
                                              <p:spTgt spid="27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200" fill="hold"/>
                                            <p:tgtEl>
                                              <p:spTgt spid="27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5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6" dur="1000" fill="hold"/>
                                            <p:tgtEl>
                                              <p:spTgt spid="279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7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38" dur="250" fill="hold"/>
                                            <p:tgtEl>
                                              <p:spTgt spid="279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9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27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2" dur="200" fill="hold"/>
                                            <p:tgtEl>
                                              <p:spTgt spid="27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3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4" dur="1000" fill="hold"/>
                                            <p:tgtEl>
                                              <p:spTgt spid="27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279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00" fill="hold"/>
                                            <p:tgtEl>
                                              <p:spTgt spid="27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00" fill="hold"/>
                                            <p:tgtEl>
                                              <p:spTgt spid="27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2" dur="1000" fill="hold"/>
                                            <p:tgtEl>
                                              <p:spTgt spid="279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279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7" dur="200" fill="hold"/>
                                            <p:tgtEl>
                                              <p:spTgt spid="27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200" fill="hold"/>
                                            <p:tgtEl>
                                              <p:spTgt spid="27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9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60" dur="1000" fill="hold"/>
                                            <p:tgtEl>
                                              <p:spTgt spid="27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1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62" dur="250" fill="hold"/>
                                            <p:tgtEl>
                                              <p:spTgt spid="27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5" dur="200" fill="hold"/>
                                            <p:tgtEl>
                                              <p:spTgt spid="279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200" fill="hold"/>
                                            <p:tgtEl>
                                              <p:spTgt spid="279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7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68" dur="1000" fill="hold"/>
                                            <p:tgtEl>
                                              <p:spTgt spid="279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9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70" dur="250" fill="hold"/>
                                            <p:tgtEl>
                                              <p:spTgt spid="279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1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200" fill="hold"/>
                                            <p:tgtEl>
                                              <p:spTgt spid="27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200" fill="hold"/>
                                            <p:tgtEl>
                                              <p:spTgt spid="27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5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76" dur="1000" fill="hold"/>
                                            <p:tgtEl>
                                              <p:spTgt spid="279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7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78" dur="250" fill="hold"/>
                                            <p:tgtEl>
                                              <p:spTgt spid="279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9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1" dur="200" fill="hold"/>
                                            <p:tgtEl>
                                              <p:spTgt spid="27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200" fill="hold"/>
                                            <p:tgtEl>
                                              <p:spTgt spid="27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3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4" dur="1000" fill="hold"/>
                                            <p:tgtEl>
                                              <p:spTgt spid="27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5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86" dur="250" fill="hold"/>
                                            <p:tgtEl>
                                              <p:spTgt spid="27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7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9" dur="200" fill="hold"/>
                                            <p:tgtEl>
                                              <p:spTgt spid="27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0" dur="200" fill="hold"/>
                                            <p:tgtEl>
                                              <p:spTgt spid="27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1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92" dur="1000" fill="hold"/>
                                            <p:tgtEl>
                                              <p:spTgt spid="27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3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94" dur="250" fill="hold"/>
                                            <p:tgtEl>
                                              <p:spTgt spid="279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5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7" dur="200" fill="hold"/>
                                            <p:tgtEl>
                                              <p:spTgt spid="27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8" dur="200" fill="hold"/>
                                            <p:tgtEl>
                                              <p:spTgt spid="27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9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0" dur="1000" fill="hold"/>
                                            <p:tgtEl>
                                              <p:spTgt spid="27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1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2" dur="250" fill="hold"/>
                                            <p:tgtEl>
                                              <p:spTgt spid="27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5" dur="200" fill="hold"/>
                                            <p:tgtEl>
                                              <p:spTgt spid="28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6" dur="200" fill="hold"/>
                                            <p:tgtEl>
                                              <p:spTgt spid="28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7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8" dur="1000" fill="hold"/>
                                            <p:tgtEl>
                                              <p:spTgt spid="280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9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10" dur="250" fill="hold"/>
                                            <p:tgtEl>
                                              <p:spTgt spid="280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1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200" fill="hold"/>
                                            <p:tgtEl>
                                              <p:spTgt spid="28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200" fill="hold"/>
                                            <p:tgtEl>
                                              <p:spTgt spid="28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5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16" dur="1000" fill="hold"/>
                                            <p:tgtEl>
                                              <p:spTgt spid="280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7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18" dur="250" fill="hold"/>
                                            <p:tgtEl>
                                              <p:spTgt spid="280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9" presetID="2" presetClass="entr" presetSubtype="2" accel="100000" fill="hold" nodeType="withEffect" p14:presetBounceEnd="60000">
                                      <p:stCondLst>
                                        <p:cond delay="1700"/>
                                      </p:stCondLst>
                                      <p:childTnLst>
                                        <p:set>
                                          <p:cBhvr>
                                            <p:cTn id="2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221" dur="800" fill="hold"/>
                                            <p:tgtEl>
                                              <p:spTgt spid="28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222" dur="800" fill="hold"/>
                                            <p:tgtEl>
                                              <p:spTgt spid="28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3" presetID="2" presetClass="entr" presetSubtype="2" accel="100000" fill="hold" nodeType="withEffect" p14:presetBounceEnd="60000">
                                      <p:stCondLst>
                                        <p:cond delay="1900"/>
                                      </p:stCondLst>
                                      <p:childTnLst>
                                        <p:set>
                                          <p:cBhvr>
                                            <p:cTn id="2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225" dur="8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226" dur="8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 showWhenStopped="0">
                    <p:cTn id="227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"/>
                    </p:tgtEl>
                  </p:cMediaNode>
                </p:audio>
              </p:childTnLst>
            </p:cTn>
          </p:par>
        </p:tnLst>
        <p:bldLst>
          <p:bldP spid="2406" grpId="0" animBg="1"/>
          <p:bldP spid="2407" grpId="0" animBg="1"/>
          <p:bldP spid="2514" grpId="0" animBg="1"/>
          <p:bldP spid="2788" grpId="0" animBg="1"/>
          <p:bldP spid="2788" grpId="1" animBg="1"/>
          <p:bldP spid="2788" grpId="2" animBg="1"/>
          <p:bldP spid="2789" grpId="0" animBg="1"/>
          <p:bldP spid="2789" grpId="1" animBg="1"/>
          <p:bldP spid="2789" grpId="2" animBg="1"/>
          <p:bldP spid="2790" grpId="0" animBg="1"/>
          <p:bldP spid="2790" grpId="1" animBg="1"/>
          <p:bldP spid="2790" grpId="2" animBg="1"/>
          <p:bldP spid="2791" grpId="0" animBg="1"/>
          <p:bldP spid="2791" grpId="1" animBg="1"/>
          <p:bldP spid="2791" grpId="2" animBg="1"/>
          <p:bldP spid="2792" grpId="0" animBg="1"/>
          <p:bldP spid="2792" grpId="1" animBg="1"/>
          <p:bldP spid="2792" grpId="2" animBg="1"/>
          <p:bldP spid="2793" grpId="0" animBg="1"/>
          <p:bldP spid="2793" grpId="1" animBg="1"/>
          <p:bldP spid="2793" grpId="2" animBg="1"/>
          <p:bldP spid="2794" grpId="0" animBg="1"/>
          <p:bldP spid="2794" grpId="1" animBg="1"/>
          <p:bldP spid="2794" grpId="2" animBg="1"/>
          <p:bldP spid="2795" grpId="0" animBg="1"/>
          <p:bldP spid="2795" grpId="1" animBg="1"/>
          <p:bldP spid="2795" grpId="2" animBg="1"/>
          <p:bldP spid="2796" grpId="0" animBg="1"/>
          <p:bldP spid="2796" grpId="1" animBg="1"/>
          <p:bldP spid="2796" grpId="2" animBg="1"/>
          <p:bldP spid="2797" grpId="0" animBg="1"/>
          <p:bldP spid="2797" grpId="1" animBg="1"/>
          <p:bldP spid="2797" grpId="2" animBg="1"/>
          <p:bldP spid="2798" grpId="0" animBg="1"/>
          <p:bldP spid="2798" grpId="1" animBg="1"/>
          <p:bldP spid="2798" grpId="2" animBg="1"/>
          <p:bldP spid="2799" grpId="0" animBg="1"/>
          <p:bldP spid="2799" grpId="1" animBg="1"/>
          <p:bldP spid="2799" grpId="2" animBg="1"/>
          <p:bldP spid="2800" grpId="0" animBg="1"/>
          <p:bldP spid="2800" grpId="1" animBg="1"/>
          <p:bldP spid="2800" grpId="2" animBg="1"/>
          <p:bldP spid="2801" grpId="0" animBg="1"/>
          <p:bldP spid="2801" grpId="1" animBg="1"/>
          <p:bldP spid="2801" grpId="2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200" fill="hold"/>
                                            <p:tgtEl>
                                              <p:spTgt spid="25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200" fill="hold"/>
                                            <p:tgtEl>
                                              <p:spTgt spid="25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1000" fill="hold"/>
                                            <p:tgtEl>
                                              <p:spTgt spid="250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250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1" presetClass="entr" presetSubtype="0" fill="hold" nodeType="withEffect">
                                      <p:stCondLst>
                                        <p:cond delay="1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0" presetClass="path" presetSubtype="0" accel="50000" decel="50000" fill="hold" nodeType="withEffect">
                                      <p:stCondLst>
                                        <p:cond delay="150"/>
                                      </p:stCondLst>
                                      <p:childTnLst>
                                        <p:animMotion origin="layout" path="M -0.45899 0.21064 L -0.42722 0.15324 L -0.3793 0.18541 L -0.3556 0.14467 L -0.32839 0.15069 L -0.29089 0.11504 L -0.24922 0.13958 L -0.2181 0.09398 L -0.16159 0.08912 L -0.128 0.04953 L -0.0655 0.03078 L -0.03086 -0.00325 L 5E-6 0.00138 L 5E-6 0.00162 " pathEditMode="relative" rAng="0" ptsTypes="AAAAAAAAAAAAAA">
                                          <p:cBhvr>
                                            <p:cTn id="18" dur="3750" fill="hold"/>
                                            <p:tgtEl>
                                              <p:spTgt spid="249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956" y="-10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600" fill="hold"/>
                                            <p:tgtEl>
                                              <p:spTgt spid="16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600" fill="hold"/>
                                            <p:tgtEl>
                                              <p:spTgt spid="16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grpId="0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600" fill="hold"/>
                                            <p:tgtEl>
                                              <p:spTgt spid="240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600" fill="hold"/>
                                            <p:tgtEl>
                                              <p:spTgt spid="240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600" fill="hold"/>
                                            <p:tgtEl>
                                              <p:spTgt spid="24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600" fill="hold"/>
                                            <p:tgtEl>
                                              <p:spTgt spid="24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4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600" fill="hold"/>
                                            <p:tgtEl>
                                              <p:spTgt spid="20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600" fill="hold"/>
                                            <p:tgtEl>
                                              <p:spTgt spid="20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>
                                      <p:stCondLst>
                                        <p:cond delay="5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600" fill="hold"/>
                                            <p:tgtEl>
                                              <p:spTgt spid="21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600" fill="hold"/>
                                            <p:tgtEl>
                                              <p:spTgt spid="21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2" presetClass="entr" presetSubtype="4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600" fill="hold"/>
                                            <p:tgtEl>
                                              <p:spTgt spid="23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600" fill="hold"/>
                                            <p:tgtEl>
                                              <p:spTgt spid="23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4" fill="hold" nodeType="withEffect">
                                      <p:stCondLst>
                                        <p:cond delay="6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600" fill="hold"/>
                                            <p:tgtEl>
                                              <p:spTgt spid="22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600" fill="hold"/>
                                            <p:tgtEl>
                                              <p:spTgt spid="22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4" fill="hold" nodeType="withEffect">
                                      <p:stCondLst>
                                        <p:cond delay="70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600" fill="hold"/>
                                            <p:tgtEl>
                                              <p:spTgt spid="22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600" fill="hold"/>
                                            <p:tgtEl>
                                              <p:spTgt spid="22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4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600" fill="hold"/>
                                            <p:tgtEl>
                                              <p:spTgt spid="19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600" fill="hold"/>
                                            <p:tgtEl>
                                              <p:spTgt spid="19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2" presetClass="entr" presetSubtype="4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600" fill="hold"/>
                                            <p:tgtEl>
                                              <p:spTgt spid="20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600" fill="hold"/>
                                            <p:tgtEl>
                                              <p:spTgt spid="20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4" fill="hold" nodeType="withEffect">
                                      <p:stCondLst>
                                        <p:cond delay="8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600" fill="hold"/>
                                            <p:tgtEl>
                                              <p:spTgt spid="21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600" fill="hold"/>
                                            <p:tgtEl>
                                              <p:spTgt spid="21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4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600" fill="hold"/>
                                            <p:tgtEl>
                                              <p:spTgt spid="24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600" fill="hold"/>
                                            <p:tgtEl>
                                              <p:spTgt spid="24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9" dur="600" fill="hold"/>
                                            <p:tgtEl>
                                              <p:spTgt spid="16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600" fill="hold"/>
                                            <p:tgtEl>
                                              <p:spTgt spid="16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600"/>
                                            <p:tgtEl>
                                              <p:spTgt spid="16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600" fill="hold"/>
                                            <p:tgtEl>
                                              <p:spTgt spid="17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600" fill="hold"/>
                                            <p:tgtEl>
                                              <p:spTgt spid="17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6" dur="600"/>
                                            <p:tgtEl>
                                              <p:spTgt spid="17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7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600" fill="hold"/>
                                            <p:tgtEl>
                                              <p:spTgt spid="18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600" fill="hold"/>
                                            <p:tgtEl>
                                              <p:spTgt spid="18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600"/>
                                            <p:tgtEl>
                                              <p:spTgt spid="18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6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6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600"/>
                                            <p:tgtEl>
                                              <p:spTgt spid="19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53" presetClass="entr" presetSubtype="16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9" dur="600" fill="hold"/>
                                            <p:tgtEl>
                                              <p:spTgt spid="25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0" dur="600" fill="hold"/>
                                            <p:tgtEl>
                                              <p:spTgt spid="25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1" dur="600"/>
                                            <p:tgtEl>
                                              <p:spTgt spid="25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4" dur="6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5" dur="600" fill="hold"/>
                                            <p:tgtEl>
                                              <p:spTgt spid="14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6" dur="600"/>
                                            <p:tgtEl>
                                              <p:spTgt spid="14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7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9" dur="600" fill="hold"/>
                                            <p:tgtEl>
                                              <p:spTgt spid="15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0" dur="600" fill="hold"/>
                                            <p:tgtEl>
                                              <p:spTgt spid="15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1" dur="600"/>
                                            <p:tgtEl>
                                              <p:spTgt spid="15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2" presetID="53" presetClass="entr" presetSubtype="16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4" dur="600" fill="hold"/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5" dur="600" fill="hold"/>
                                            <p:tgtEl>
                                              <p:spTgt spid="16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6" dur="600"/>
                                            <p:tgtEl>
                                              <p:spTgt spid="16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9" dur="200" fill="hold"/>
                                            <p:tgtEl>
                                              <p:spTgt spid="27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200" fill="hold"/>
                                            <p:tgtEl>
                                              <p:spTgt spid="27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1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12" dur="1000" fill="hold"/>
                                            <p:tgtEl>
                                              <p:spTgt spid="278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250" fill="hold"/>
                                            <p:tgtEl>
                                              <p:spTgt spid="278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7" dur="200" fill="hold"/>
                                            <p:tgtEl>
                                              <p:spTgt spid="27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200" fill="hold"/>
                                            <p:tgtEl>
                                              <p:spTgt spid="27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9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0" dur="1000" fill="hold"/>
                                            <p:tgtEl>
                                              <p:spTgt spid="278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1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2" dur="250" fill="hold"/>
                                            <p:tgtEl>
                                              <p:spTgt spid="278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5" dur="200" fill="hold"/>
                                            <p:tgtEl>
                                              <p:spTgt spid="279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200" fill="hold"/>
                                            <p:tgtEl>
                                              <p:spTgt spid="279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7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8" dur="1000" fill="hold"/>
                                            <p:tgtEl>
                                              <p:spTgt spid="279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9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30" dur="250" fill="hold"/>
                                            <p:tgtEl>
                                              <p:spTgt spid="279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1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3" dur="200" fill="hold"/>
                                            <p:tgtEl>
                                              <p:spTgt spid="27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200" fill="hold"/>
                                            <p:tgtEl>
                                              <p:spTgt spid="27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5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36" dur="1000" fill="hold"/>
                                            <p:tgtEl>
                                              <p:spTgt spid="279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7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38" dur="250" fill="hold"/>
                                            <p:tgtEl>
                                              <p:spTgt spid="279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9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27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2" dur="200" fill="hold"/>
                                            <p:tgtEl>
                                              <p:spTgt spid="27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3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44" dur="1000" fill="hold"/>
                                            <p:tgtEl>
                                              <p:spTgt spid="27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279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00" fill="hold"/>
                                            <p:tgtEl>
                                              <p:spTgt spid="27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00" fill="hold"/>
                                            <p:tgtEl>
                                              <p:spTgt spid="27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52" dur="1000" fill="hold"/>
                                            <p:tgtEl>
                                              <p:spTgt spid="279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279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7" dur="200" fill="hold"/>
                                            <p:tgtEl>
                                              <p:spTgt spid="27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200" fill="hold"/>
                                            <p:tgtEl>
                                              <p:spTgt spid="27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9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60" dur="1000" fill="hold"/>
                                            <p:tgtEl>
                                              <p:spTgt spid="27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1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62" dur="250" fill="hold"/>
                                            <p:tgtEl>
                                              <p:spTgt spid="27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5" dur="200" fill="hold"/>
                                            <p:tgtEl>
                                              <p:spTgt spid="279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200" fill="hold"/>
                                            <p:tgtEl>
                                              <p:spTgt spid="279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7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68" dur="1000" fill="hold"/>
                                            <p:tgtEl>
                                              <p:spTgt spid="279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9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70" dur="250" fill="hold"/>
                                            <p:tgtEl>
                                              <p:spTgt spid="279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1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200" fill="hold"/>
                                            <p:tgtEl>
                                              <p:spTgt spid="27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200" fill="hold"/>
                                            <p:tgtEl>
                                              <p:spTgt spid="27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5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76" dur="1000" fill="hold"/>
                                            <p:tgtEl>
                                              <p:spTgt spid="279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7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78" dur="250" fill="hold"/>
                                            <p:tgtEl>
                                              <p:spTgt spid="279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9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1" dur="200" fill="hold"/>
                                            <p:tgtEl>
                                              <p:spTgt spid="27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200" fill="hold"/>
                                            <p:tgtEl>
                                              <p:spTgt spid="27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3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84" dur="1000" fill="hold"/>
                                            <p:tgtEl>
                                              <p:spTgt spid="27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5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86" dur="250" fill="hold"/>
                                            <p:tgtEl>
                                              <p:spTgt spid="27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7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9" dur="200" fill="hold"/>
                                            <p:tgtEl>
                                              <p:spTgt spid="27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0" dur="200" fill="hold"/>
                                            <p:tgtEl>
                                              <p:spTgt spid="27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1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92" dur="1000" fill="hold"/>
                                            <p:tgtEl>
                                              <p:spTgt spid="27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3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94" dur="250" fill="hold"/>
                                            <p:tgtEl>
                                              <p:spTgt spid="279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5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7" dur="200" fill="hold"/>
                                            <p:tgtEl>
                                              <p:spTgt spid="27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8" dur="200" fill="hold"/>
                                            <p:tgtEl>
                                              <p:spTgt spid="27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9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0" dur="1000" fill="hold"/>
                                            <p:tgtEl>
                                              <p:spTgt spid="27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1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2" dur="250" fill="hold"/>
                                            <p:tgtEl>
                                              <p:spTgt spid="27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5" dur="200" fill="hold"/>
                                            <p:tgtEl>
                                              <p:spTgt spid="28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6" dur="200" fill="hold"/>
                                            <p:tgtEl>
                                              <p:spTgt spid="28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7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8" dur="1000" fill="hold"/>
                                            <p:tgtEl>
                                              <p:spTgt spid="280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9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10" dur="250" fill="hold"/>
                                            <p:tgtEl>
                                              <p:spTgt spid="280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1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200" fill="hold"/>
                                            <p:tgtEl>
                                              <p:spTgt spid="28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200" fill="hold"/>
                                            <p:tgtEl>
                                              <p:spTgt spid="28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5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16" dur="1000" fill="hold"/>
                                            <p:tgtEl>
                                              <p:spTgt spid="280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7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18" dur="250" fill="hold"/>
                                            <p:tgtEl>
                                              <p:spTgt spid="280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9" presetID="2" presetClass="entr" presetSubtype="2" accel="10000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set>
                                          <p:cBhvr>
                                            <p:cTn id="2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1" dur="800" fill="hold"/>
                                            <p:tgtEl>
                                              <p:spTgt spid="28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2" dur="800" fill="hold"/>
                                            <p:tgtEl>
                                              <p:spTgt spid="28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3" presetID="2" presetClass="entr" presetSubtype="2" accel="100000" fill="hold" nodeType="withEffect">
                                      <p:stCondLst>
                                        <p:cond delay="1900"/>
                                      </p:stCondLst>
                                      <p:childTnLst>
                                        <p:set>
                                          <p:cBhvr>
                                            <p:cTn id="2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5" dur="8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6" dur="8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 showWhenStopped="0">
                    <p:cTn id="227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"/>
                    </p:tgtEl>
                  </p:cMediaNode>
                </p:audio>
              </p:childTnLst>
            </p:cTn>
          </p:par>
        </p:tnLst>
        <p:bldLst>
          <p:bldP spid="2406" grpId="0" animBg="1"/>
          <p:bldP spid="2407" grpId="0" animBg="1"/>
          <p:bldP spid="2514" grpId="0" animBg="1"/>
          <p:bldP spid="2788" grpId="0" animBg="1"/>
          <p:bldP spid="2788" grpId="1" animBg="1"/>
          <p:bldP spid="2788" grpId="2" animBg="1"/>
          <p:bldP spid="2789" grpId="0" animBg="1"/>
          <p:bldP spid="2789" grpId="1" animBg="1"/>
          <p:bldP spid="2789" grpId="2" animBg="1"/>
          <p:bldP spid="2790" grpId="0" animBg="1"/>
          <p:bldP spid="2790" grpId="1" animBg="1"/>
          <p:bldP spid="2790" grpId="2" animBg="1"/>
          <p:bldP spid="2791" grpId="0" animBg="1"/>
          <p:bldP spid="2791" grpId="1" animBg="1"/>
          <p:bldP spid="2791" grpId="2" animBg="1"/>
          <p:bldP spid="2792" grpId="0" animBg="1"/>
          <p:bldP spid="2792" grpId="1" animBg="1"/>
          <p:bldP spid="2792" grpId="2" animBg="1"/>
          <p:bldP spid="2793" grpId="0" animBg="1"/>
          <p:bldP spid="2793" grpId="1" animBg="1"/>
          <p:bldP spid="2793" grpId="2" animBg="1"/>
          <p:bldP spid="2794" grpId="0" animBg="1"/>
          <p:bldP spid="2794" grpId="1" animBg="1"/>
          <p:bldP spid="2794" grpId="2" animBg="1"/>
          <p:bldP spid="2795" grpId="0" animBg="1"/>
          <p:bldP spid="2795" grpId="1" animBg="1"/>
          <p:bldP spid="2795" grpId="2" animBg="1"/>
          <p:bldP spid="2796" grpId="0" animBg="1"/>
          <p:bldP spid="2796" grpId="1" animBg="1"/>
          <p:bldP spid="2796" grpId="2" animBg="1"/>
          <p:bldP spid="2797" grpId="0" animBg="1"/>
          <p:bldP spid="2797" grpId="1" animBg="1"/>
          <p:bldP spid="2797" grpId="2" animBg="1"/>
          <p:bldP spid="2798" grpId="0" animBg="1"/>
          <p:bldP spid="2798" grpId="1" animBg="1"/>
          <p:bldP spid="2798" grpId="2" animBg="1"/>
          <p:bldP spid="2799" grpId="0" animBg="1"/>
          <p:bldP spid="2799" grpId="1" animBg="1"/>
          <p:bldP spid="2799" grpId="2" animBg="1"/>
          <p:bldP spid="2800" grpId="0" animBg="1"/>
          <p:bldP spid="2800" grpId="1" animBg="1"/>
          <p:bldP spid="2800" grpId="2" animBg="1"/>
          <p:bldP spid="2801" grpId="0" animBg="1"/>
          <p:bldP spid="2801" grpId="1" animBg="1"/>
          <p:bldP spid="2801" grpId="2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!!achtergrond nacht">
            <a:extLst>
              <a:ext uri="{FF2B5EF4-FFF2-40B4-BE49-F238E27FC236}">
                <a16:creationId xmlns:a16="http://schemas.microsoft.com/office/drawing/2014/main" id="{1BB42681-FB9F-007F-E11D-C96BE6391D46}"/>
              </a:ext>
            </a:extLst>
          </p:cNvPr>
          <p:cNvSpPr/>
          <p:nvPr userDrawn="1"/>
        </p:nvSpPr>
        <p:spPr>
          <a:xfrm>
            <a:off x="0" y="0"/>
            <a:ext cx="12191999" cy="6858000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713" name="!!sterren2">
            <a:extLst>
              <a:ext uri="{FF2B5EF4-FFF2-40B4-BE49-F238E27FC236}">
                <a16:creationId xmlns:a16="http://schemas.microsoft.com/office/drawing/2014/main" id="{3D6396B6-6BFB-D681-335C-D12DC7A44266}"/>
              </a:ext>
            </a:extLst>
          </p:cNvPr>
          <p:cNvGrpSpPr/>
          <p:nvPr/>
        </p:nvGrpSpPr>
        <p:grpSpPr>
          <a:xfrm rot="10800000">
            <a:off x="9617791" y="-2167806"/>
            <a:ext cx="9727958" cy="7068860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3714" name="!!sterren2">
              <a:extLst>
                <a:ext uri="{FF2B5EF4-FFF2-40B4-BE49-F238E27FC236}">
                  <a16:creationId xmlns:a16="http://schemas.microsoft.com/office/drawing/2014/main" id="{B5A3F87C-9F44-47DE-CD36-6AC9EDAE2028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3715" name="Vrije vorm: vorm 3714">
                <a:extLst>
                  <a:ext uri="{FF2B5EF4-FFF2-40B4-BE49-F238E27FC236}">
                    <a16:creationId xmlns:a16="http://schemas.microsoft.com/office/drawing/2014/main" id="{1605DC12-5229-F990-0941-14BAA7EEB750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16" name="Vrije vorm: vorm 3715">
                <a:extLst>
                  <a:ext uri="{FF2B5EF4-FFF2-40B4-BE49-F238E27FC236}">
                    <a16:creationId xmlns:a16="http://schemas.microsoft.com/office/drawing/2014/main" id="{4EA9D8B3-3231-F4F2-9642-BBE767BCEBCD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17" name="Vrije vorm: vorm 3716">
                <a:extLst>
                  <a:ext uri="{FF2B5EF4-FFF2-40B4-BE49-F238E27FC236}">
                    <a16:creationId xmlns:a16="http://schemas.microsoft.com/office/drawing/2014/main" id="{46C05A88-80F6-E8B3-06D8-1B65A229DFB3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18" name="Vrije vorm: vorm 3717">
                <a:extLst>
                  <a:ext uri="{FF2B5EF4-FFF2-40B4-BE49-F238E27FC236}">
                    <a16:creationId xmlns:a16="http://schemas.microsoft.com/office/drawing/2014/main" id="{C5EBF08D-8E11-F720-8927-F2B4493287B4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19" name="Vrije vorm: vorm 3718">
                <a:extLst>
                  <a:ext uri="{FF2B5EF4-FFF2-40B4-BE49-F238E27FC236}">
                    <a16:creationId xmlns:a16="http://schemas.microsoft.com/office/drawing/2014/main" id="{6500B3EA-5DF4-26B1-C3FA-94DAED0480DF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0" name="Vrije vorm: vorm 3719">
                <a:extLst>
                  <a:ext uri="{FF2B5EF4-FFF2-40B4-BE49-F238E27FC236}">
                    <a16:creationId xmlns:a16="http://schemas.microsoft.com/office/drawing/2014/main" id="{80BAF85C-E522-CDEB-5156-9FE66A6A2428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1" name="Vrije vorm: vorm 3720">
                <a:extLst>
                  <a:ext uri="{FF2B5EF4-FFF2-40B4-BE49-F238E27FC236}">
                    <a16:creationId xmlns:a16="http://schemas.microsoft.com/office/drawing/2014/main" id="{21848A14-E3EC-2E52-DB20-58FEC3CA3A1B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2" name="Vrije vorm: vorm 3721">
                <a:extLst>
                  <a:ext uri="{FF2B5EF4-FFF2-40B4-BE49-F238E27FC236}">
                    <a16:creationId xmlns:a16="http://schemas.microsoft.com/office/drawing/2014/main" id="{7B4790BA-F19B-B7B6-2F4D-BC2D5C811F7C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3" name="Vrije vorm: vorm 3722">
                <a:extLst>
                  <a:ext uri="{FF2B5EF4-FFF2-40B4-BE49-F238E27FC236}">
                    <a16:creationId xmlns:a16="http://schemas.microsoft.com/office/drawing/2014/main" id="{3186A93E-8B5F-FCB9-2986-39ADD31F534C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4" name="Vrije vorm: vorm 3723">
                <a:extLst>
                  <a:ext uri="{FF2B5EF4-FFF2-40B4-BE49-F238E27FC236}">
                    <a16:creationId xmlns:a16="http://schemas.microsoft.com/office/drawing/2014/main" id="{62FD1143-96A1-EF57-B9A1-13CC90250AE0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5" name="Vrije vorm: vorm 3724">
                <a:extLst>
                  <a:ext uri="{FF2B5EF4-FFF2-40B4-BE49-F238E27FC236}">
                    <a16:creationId xmlns:a16="http://schemas.microsoft.com/office/drawing/2014/main" id="{FB1B8D89-BDAA-06D8-1C8F-828BF139C678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6" name="Vrije vorm: vorm 3725">
                <a:extLst>
                  <a:ext uri="{FF2B5EF4-FFF2-40B4-BE49-F238E27FC236}">
                    <a16:creationId xmlns:a16="http://schemas.microsoft.com/office/drawing/2014/main" id="{C3496BA4-F98C-5FD0-A0B4-32B724532D66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7" name="Vrije vorm: vorm 3726">
                <a:extLst>
                  <a:ext uri="{FF2B5EF4-FFF2-40B4-BE49-F238E27FC236}">
                    <a16:creationId xmlns:a16="http://schemas.microsoft.com/office/drawing/2014/main" id="{132721CD-E0C2-2B25-F99F-E8C3B4099980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8" name="Vrije vorm: vorm 3727">
                <a:extLst>
                  <a:ext uri="{FF2B5EF4-FFF2-40B4-BE49-F238E27FC236}">
                    <a16:creationId xmlns:a16="http://schemas.microsoft.com/office/drawing/2014/main" id="{8D37295D-24FA-593F-4240-DF0585956CA7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9" name="Vrije vorm: vorm 3728">
                <a:extLst>
                  <a:ext uri="{FF2B5EF4-FFF2-40B4-BE49-F238E27FC236}">
                    <a16:creationId xmlns:a16="http://schemas.microsoft.com/office/drawing/2014/main" id="{8F3B3F7D-BA5E-B740-0303-CD7D9D3F082E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0" name="Vrije vorm: vorm 3729">
                <a:extLst>
                  <a:ext uri="{FF2B5EF4-FFF2-40B4-BE49-F238E27FC236}">
                    <a16:creationId xmlns:a16="http://schemas.microsoft.com/office/drawing/2014/main" id="{3CBBEE21-6957-4DC8-B3F5-9C656C6638B4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1" name="Vrije vorm: vorm 3730">
                <a:extLst>
                  <a:ext uri="{FF2B5EF4-FFF2-40B4-BE49-F238E27FC236}">
                    <a16:creationId xmlns:a16="http://schemas.microsoft.com/office/drawing/2014/main" id="{6880C251-586E-741D-C8F1-58E42DE18E96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2" name="Vrije vorm: vorm 3731">
                <a:extLst>
                  <a:ext uri="{FF2B5EF4-FFF2-40B4-BE49-F238E27FC236}">
                    <a16:creationId xmlns:a16="http://schemas.microsoft.com/office/drawing/2014/main" id="{F08175F9-484F-6986-82C1-B053C4BE3C92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3" name="Vrije vorm: vorm 3732">
                <a:extLst>
                  <a:ext uri="{FF2B5EF4-FFF2-40B4-BE49-F238E27FC236}">
                    <a16:creationId xmlns:a16="http://schemas.microsoft.com/office/drawing/2014/main" id="{4BCDC315-8F73-A00F-8D2A-BF92F1035EAD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4" name="Vrije vorm: vorm 3733">
                <a:extLst>
                  <a:ext uri="{FF2B5EF4-FFF2-40B4-BE49-F238E27FC236}">
                    <a16:creationId xmlns:a16="http://schemas.microsoft.com/office/drawing/2014/main" id="{1C2C9D1A-B4AA-B1DB-4156-CC3E3218C60C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5" name="Vrije vorm: vorm 3734">
                <a:extLst>
                  <a:ext uri="{FF2B5EF4-FFF2-40B4-BE49-F238E27FC236}">
                    <a16:creationId xmlns:a16="http://schemas.microsoft.com/office/drawing/2014/main" id="{3F583EF6-2922-7B71-0F12-714DDFF4751D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6" name="Vrije vorm: vorm 3735">
                <a:extLst>
                  <a:ext uri="{FF2B5EF4-FFF2-40B4-BE49-F238E27FC236}">
                    <a16:creationId xmlns:a16="http://schemas.microsoft.com/office/drawing/2014/main" id="{1E14BFAB-EE8D-1536-207C-1F56C97A8F9D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7" name="Vrije vorm: vorm 3736">
                <a:extLst>
                  <a:ext uri="{FF2B5EF4-FFF2-40B4-BE49-F238E27FC236}">
                    <a16:creationId xmlns:a16="http://schemas.microsoft.com/office/drawing/2014/main" id="{A3C72A7A-C38C-0F79-8CBA-DEBDE75DC3AE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8" name="Vrije vorm: vorm 3737">
                <a:extLst>
                  <a:ext uri="{FF2B5EF4-FFF2-40B4-BE49-F238E27FC236}">
                    <a16:creationId xmlns:a16="http://schemas.microsoft.com/office/drawing/2014/main" id="{94A33F49-A62A-05CF-B883-7254FCA0073E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9" name="Vrije vorm: vorm 3738">
                <a:extLst>
                  <a:ext uri="{FF2B5EF4-FFF2-40B4-BE49-F238E27FC236}">
                    <a16:creationId xmlns:a16="http://schemas.microsoft.com/office/drawing/2014/main" id="{5C33F517-8F83-DF16-FCD4-E322B117D64F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0" name="Vrije vorm: vorm 3739">
                <a:extLst>
                  <a:ext uri="{FF2B5EF4-FFF2-40B4-BE49-F238E27FC236}">
                    <a16:creationId xmlns:a16="http://schemas.microsoft.com/office/drawing/2014/main" id="{395FAD25-203D-7409-1C86-DE0A0CD3D2C8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1" name="Vrije vorm: vorm 3740">
                <a:extLst>
                  <a:ext uri="{FF2B5EF4-FFF2-40B4-BE49-F238E27FC236}">
                    <a16:creationId xmlns:a16="http://schemas.microsoft.com/office/drawing/2014/main" id="{BCFEE5B7-92EA-F9DB-A818-5DF86352DDC5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2" name="Vrije vorm: vorm 3741">
                <a:extLst>
                  <a:ext uri="{FF2B5EF4-FFF2-40B4-BE49-F238E27FC236}">
                    <a16:creationId xmlns:a16="http://schemas.microsoft.com/office/drawing/2014/main" id="{88CEF8B2-E281-0BAE-1A96-598E4074447D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3" name="Vrije vorm: vorm 3742">
                <a:extLst>
                  <a:ext uri="{FF2B5EF4-FFF2-40B4-BE49-F238E27FC236}">
                    <a16:creationId xmlns:a16="http://schemas.microsoft.com/office/drawing/2014/main" id="{CF249D2A-6BAB-A19C-02BF-DF6145B05681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4" name="Vrije vorm: vorm 3743">
                <a:extLst>
                  <a:ext uri="{FF2B5EF4-FFF2-40B4-BE49-F238E27FC236}">
                    <a16:creationId xmlns:a16="http://schemas.microsoft.com/office/drawing/2014/main" id="{E6468119-03EE-74F2-9C67-B43098C617CE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5" name="Vrije vorm: vorm 3744">
                <a:extLst>
                  <a:ext uri="{FF2B5EF4-FFF2-40B4-BE49-F238E27FC236}">
                    <a16:creationId xmlns:a16="http://schemas.microsoft.com/office/drawing/2014/main" id="{BBE92C2C-BAF7-1C87-5AEB-754A36F38FB7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6" name="Vrije vorm: vorm 3745">
                <a:extLst>
                  <a:ext uri="{FF2B5EF4-FFF2-40B4-BE49-F238E27FC236}">
                    <a16:creationId xmlns:a16="http://schemas.microsoft.com/office/drawing/2014/main" id="{CF931319-662B-B3F1-0A6F-0E9AE2075149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7" name="Vrije vorm: vorm 3746">
                <a:extLst>
                  <a:ext uri="{FF2B5EF4-FFF2-40B4-BE49-F238E27FC236}">
                    <a16:creationId xmlns:a16="http://schemas.microsoft.com/office/drawing/2014/main" id="{414BF9AB-10CE-1634-1F73-779BE749E596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8" name="Vrije vorm: vorm 3747">
                <a:extLst>
                  <a:ext uri="{FF2B5EF4-FFF2-40B4-BE49-F238E27FC236}">
                    <a16:creationId xmlns:a16="http://schemas.microsoft.com/office/drawing/2014/main" id="{20526EC9-141A-8445-44EB-1E75A267C7DD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9" name="Vrije vorm: vorm 3748">
                <a:extLst>
                  <a:ext uri="{FF2B5EF4-FFF2-40B4-BE49-F238E27FC236}">
                    <a16:creationId xmlns:a16="http://schemas.microsoft.com/office/drawing/2014/main" id="{5F024764-44B3-FA99-3852-9114C6C0F8D8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0" name="Vrije vorm: vorm 3749">
                <a:extLst>
                  <a:ext uri="{FF2B5EF4-FFF2-40B4-BE49-F238E27FC236}">
                    <a16:creationId xmlns:a16="http://schemas.microsoft.com/office/drawing/2014/main" id="{7A346236-B345-442A-EAA7-B8F68A23217F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1" name="Vrije vorm: vorm 3750">
                <a:extLst>
                  <a:ext uri="{FF2B5EF4-FFF2-40B4-BE49-F238E27FC236}">
                    <a16:creationId xmlns:a16="http://schemas.microsoft.com/office/drawing/2014/main" id="{965B0068-31C6-026B-0A90-72EF5F2069FC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2" name="Vrije vorm: vorm 3751">
                <a:extLst>
                  <a:ext uri="{FF2B5EF4-FFF2-40B4-BE49-F238E27FC236}">
                    <a16:creationId xmlns:a16="http://schemas.microsoft.com/office/drawing/2014/main" id="{BFF09499-2845-0000-C8B0-2A43085C3B3E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3" name="Vrije vorm: vorm 3752">
                <a:extLst>
                  <a:ext uri="{FF2B5EF4-FFF2-40B4-BE49-F238E27FC236}">
                    <a16:creationId xmlns:a16="http://schemas.microsoft.com/office/drawing/2014/main" id="{3C644785-FC1F-2535-B5CC-F073F3A03BBD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4" name="Vrije vorm: vorm 3753">
                <a:extLst>
                  <a:ext uri="{FF2B5EF4-FFF2-40B4-BE49-F238E27FC236}">
                    <a16:creationId xmlns:a16="http://schemas.microsoft.com/office/drawing/2014/main" id="{9AA0CA8B-C02C-BFB9-031E-A077B4E59AF2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5" name="Vrije vorm: vorm 3754">
                <a:extLst>
                  <a:ext uri="{FF2B5EF4-FFF2-40B4-BE49-F238E27FC236}">
                    <a16:creationId xmlns:a16="http://schemas.microsoft.com/office/drawing/2014/main" id="{17830F0C-2288-578B-FE9A-A716237BE7F0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6" name="Vrije vorm: vorm 3755">
                <a:extLst>
                  <a:ext uri="{FF2B5EF4-FFF2-40B4-BE49-F238E27FC236}">
                    <a16:creationId xmlns:a16="http://schemas.microsoft.com/office/drawing/2014/main" id="{3586FA66-E108-2609-6B95-1E275763C0DD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7" name="Vrije vorm: vorm 3756">
                <a:extLst>
                  <a:ext uri="{FF2B5EF4-FFF2-40B4-BE49-F238E27FC236}">
                    <a16:creationId xmlns:a16="http://schemas.microsoft.com/office/drawing/2014/main" id="{0616B02B-4257-FADD-08DD-426CF2338A7D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8" name="Vrije vorm: vorm 3757">
                <a:extLst>
                  <a:ext uri="{FF2B5EF4-FFF2-40B4-BE49-F238E27FC236}">
                    <a16:creationId xmlns:a16="http://schemas.microsoft.com/office/drawing/2014/main" id="{2B52D195-FB72-49DB-935F-7FACD203D253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9" name="Vrije vorm: vorm 3758">
                <a:extLst>
                  <a:ext uri="{FF2B5EF4-FFF2-40B4-BE49-F238E27FC236}">
                    <a16:creationId xmlns:a16="http://schemas.microsoft.com/office/drawing/2014/main" id="{675DE060-EA15-AFE7-4B3B-99B63092303B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0" name="Vrije vorm: vorm 3759">
                <a:extLst>
                  <a:ext uri="{FF2B5EF4-FFF2-40B4-BE49-F238E27FC236}">
                    <a16:creationId xmlns:a16="http://schemas.microsoft.com/office/drawing/2014/main" id="{11D84F96-C894-0BFF-300C-9D71DF6460D2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1" name="Vrije vorm: vorm 3760">
                <a:extLst>
                  <a:ext uri="{FF2B5EF4-FFF2-40B4-BE49-F238E27FC236}">
                    <a16:creationId xmlns:a16="http://schemas.microsoft.com/office/drawing/2014/main" id="{D0FCAFC1-44E1-1654-6798-F1594FB2BEA9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2" name="Vrije vorm: vorm 3761">
                <a:extLst>
                  <a:ext uri="{FF2B5EF4-FFF2-40B4-BE49-F238E27FC236}">
                    <a16:creationId xmlns:a16="http://schemas.microsoft.com/office/drawing/2014/main" id="{6710989F-8861-8050-6B6B-854CB04F47EE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3" name="Vrije vorm: vorm 3762">
                <a:extLst>
                  <a:ext uri="{FF2B5EF4-FFF2-40B4-BE49-F238E27FC236}">
                    <a16:creationId xmlns:a16="http://schemas.microsoft.com/office/drawing/2014/main" id="{5145922C-CE2D-3000-1E5A-739BE00E27EF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4" name="Vrije vorm: vorm 3763">
                <a:extLst>
                  <a:ext uri="{FF2B5EF4-FFF2-40B4-BE49-F238E27FC236}">
                    <a16:creationId xmlns:a16="http://schemas.microsoft.com/office/drawing/2014/main" id="{B5B17F14-A36B-0C12-494B-BEB746768B27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5" name="Vrije vorm: vorm 3764">
                <a:extLst>
                  <a:ext uri="{FF2B5EF4-FFF2-40B4-BE49-F238E27FC236}">
                    <a16:creationId xmlns:a16="http://schemas.microsoft.com/office/drawing/2014/main" id="{7C297E98-3D0E-1AFE-A66C-8F5C7409BEC1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6" name="Vrije vorm: vorm 3765">
                <a:extLst>
                  <a:ext uri="{FF2B5EF4-FFF2-40B4-BE49-F238E27FC236}">
                    <a16:creationId xmlns:a16="http://schemas.microsoft.com/office/drawing/2014/main" id="{E3C9A0B6-658A-CB0F-15BF-54739662F229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7" name="Vrije vorm: vorm 3766">
                <a:extLst>
                  <a:ext uri="{FF2B5EF4-FFF2-40B4-BE49-F238E27FC236}">
                    <a16:creationId xmlns:a16="http://schemas.microsoft.com/office/drawing/2014/main" id="{C5A5B8DF-53D0-E199-E6F2-8725325A12A3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8" name="Vrije vorm: vorm 3767">
                <a:extLst>
                  <a:ext uri="{FF2B5EF4-FFF2-40B4-BE49-F238E27FC236}">
                    <a16:creationId xmlns:a16="http://schemas.microsoft.com/office/drawing/2014/main" id="{C0694B53-09A1-222B-D7F0-09F754008DB2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9" name="Vrije vorm: vorm 3768">
                <a:extLst>
                  <a:ext uri="{FF2B5EF4-FFF2-40B4-BE49-F238E27FC236}">
                    <a16:creationId xmlns:a16="http://schemas.microsoft.com/office/drawing/2014/main" id="{BC360974-93EE-4D57-68FD-AA76DD97C0B9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3770" name="!!sterren2">
              <a:extLst>
                <a:ext uri="{FF2B5EF4-FFF2-40B4-BE49-F238E27FC236}">
                  <a16:creationId xmlns:a16="http://schemas.microsoft.com/office/drawing/2014/main" id="{307D625A-8733-B4BF-D752-49BC68031637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3771" name="Vrije vorm: vorm 3770">
                <a:extLst>
                  <a:ext uri="{FF2B5EF4-FFF2-40B4-BE49-F238E27FC236}">
                    <a16:creationId xmlns:a16="http://schemas.microsoft.com/office/drawing/2014/main" id="{A47C4680-EEDE-EBEE-3A86-493C3E2D6273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2" name="Vrije vorm: vorm 3771">
                <a:extLst>
                  <a:ext uri="{FF2B5EF4-FFF2-40B4-BE49-F238E27FC236}">
                    <a16:creationId xmlns:a16="http://schemas.microsoft.com/office/drawing/2014/main" id="{3C3D437E-E4F1-4694-5C5B-D1BF376834B9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3" name="Vrije vorm: vorm 3772">
                <a:extLst>
                  <a:ext uri="{FF2B5EF4-FFF2-40B4-BE49-F238E27FC236}">
                    <a16:creationId xmlns:a16="http://schemas.microsoft.com/office/drawing/2014/main" id="{499EABDD-B582-5E51-A6DF-A21216818C74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4" name="Vrije vorm: vorm 3773">
                <a:extLst>
                  <a:ext uri="{FF2B5EF4-FFF2-40B4-BE49-F238E27FC236}">
                    <a16:creationId xmlns:a16="http://schemas.microsoft.com/office/drawing/2014/main" id="{9AE7CD07-6B27-15BF-2912-8EA6B4C7C71C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5" name="Vrije vorm: vorm 3774">
                <a:extLst>
                  <a:ext uri="{FF2B5EF4-FFF2-40B4-BE49-F238E27FC236}">
                    <a16:creationId xmlns:a16="http://schemas.microsoft.com/office/drawing/2014/main" id="{590644AE-81A0-029C-4477-D4E4A6D97866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6" name="Vrije vorm: vorm 3775">
                <a:extLst>
                  <a:ext uri="{FF2B5EF4-FFF2-40B4-BE49-F238E27FC236}">
                    <a16:creationId xmlns:a16="http://schemas.microsoft.com/office/drawing/2014/main" id="{636E4076-9172-55B8-0C76-348227E00347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7" name="Vrije vorm: vorm 3776">
                <a:extLst>
                  <a:ext uri="{FF2B5EF4-FFF2-40B4-BE49-F238E27FC236}">
                    <a16:creationId xmlns:a16="http://schemas.microsoft.com/office/drawing/2014/main" id="{BD121748-E4E1-5AE7-BD00-89E9C6782D97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8" name="Vrije vorm: vorm 3777">
                <a:extLst>
                  <a:ext uri="{FF2B5EF4-FFF2-40B4-BE49-F238E27FC236}">
                    <a16:creationId xmlns:a16="http://schemas.microsoft.com/office/drawing/2014/main" id="{2DFB912F-44C5-0153-FADE-6C06AF5F6F55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9" name="Vrije vorm: vorm 3778">
                <a:extLst>
                  <a:ext uri="{FF2B5EF4-FFF2-40B4-BE49-F238E27FC236}">
                    <a16:creationId xmlns:a16="http://schemas.microsoft.com/office/drawing/2014/main" id="{05F78ACD-331A-D3ED-4B52-95C6903C9584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0" name="Vrije vorm: vorm 3779">
                <a:extLst>
                  <a:ext uri="{FF2B5EF4-FFF2-40B4-BE49-F238E27FC236}">
                    <a16:creationId xmlns:a16="http://schemas.microsoft.com/office/drawing/2014/main" id="{729E5CDC-BC8D-AC78-A84E-ECE3A4372FFC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1" name="Vrije vorm: vorm 3780">
                <a:extLst>
                  <a:ext uri="{FF2B5EF4-FFF2-40B4-BE49-F238E27FC236}">
                    <a16:creationId xmlns:a16="http://schemas.microsoft.com/office/drawing/2014/main" id="{F74C81F9-2458-0110-6A42-D2CF7016E688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2" name="Vrije vorm: vorm 3781">
                <a:extLst>
                  <a:ext uri="{FF2B5EF4-FFF2-40B4-BE49-F238E27FC236}">
                    <a16:creationId xmlns:a16="http://schemas.microsoft.com/office/drawing/2014/main" id="{EF66B381-7049-19CA-B5D8-1F16A3FC55A2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3" name="Vrije vorm: vorm 3782">
                <a:extLst>
                  <a:ext uri="{FF2B5EF4-FFF2-40B4-BE49-F238E27FC236}">
                    <a16:creationId xmlns:a16="http://schemas.microsoft.com/office/drawing/2014/main" id="{B2D631C1-D8A5-91C2-235B-6BF54AE772E8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4" name="Vrije vorm: vorm 3783">
                <a:extLst>
                  <a:ext uri="{FF2B5EF4-FFF2-40B4-BE49-F238E27FC236}">
                    <a16:creationId xmlns:a16="http://schemas.microsoft.com/office/drawing/2014/main" id="{5C66CCE1-F1E3-124A-7F73-2A3D47A53922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5" name="Vrije vorm: vorm 3784">
                <a:extLst>
                  <a:ext uri="{FF2B5EF4-FFF2-40B4-BE49-F238E27FC236}">
                    <a16:creationId xmlns:a16="http://schemas.microsoft.com/office/drawing/2014/main" id="{49414CD1-9D0E-0C6D-CDF6-B8A5B8E8D77E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6" name="Vrije vorm: vorm 3785">
                <a:extLst>
                  <a:ext uri="{FF2B5EF4-FFF2-40B4-BE49-F238E27FC236}">
                    <a16:creationId xmlns:a16="http://schemas.microsoft.com/office/drawing/2014/main" id="{481C49FA-D597-8226-B41F-EB60775DAB62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7" name="Vrije vorm: vorm 3786">
                <a:extLst>
                  <a:ext uri="{FF2B5EF4-FFF2-40B4-BE49-F238E27FC236}">
                    <a16:creationId xmlns:a16="http://schemas.microsoft.com/office/drawing/2014/main" id="{818B0E7E-F4B4-D317-D8A2-E910A09824E1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8" name="Vrije vorm: vorm 3787">
                <a:extLst>
                  <a:ext uri="{FF2B5EF4-FFF2-40B4-BE49-F238E27FC236}">
                    <a16:creationId xmlns:a16="http://schemas.microsoft.com/office/drawing/2014/main" id="{B35FBE2D-0896-A102-748F-03093943E2D2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89" name="Vrije vorm: vorm 3788">
                <a:extLst>
                  <a:ext uri="{FF2B5EF4-FFF2-40B4-BE49-F238E27FC236}">
                    <a16:creationId xmlns:a16="http://schemas.microsoft.com/office/drawing/2014/main" id="{3F2E1C73-9B83-C28E-5412-EE07D8ABEB24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0" name="Vrije vorm: vorm 3789">
                <a:extLst>
                  <a:ext uri="{FF2B5EF4-FFF2-40B4-BE49-F238E27FC236}">
                    <a16:creationId xmlns:a16="http://schemas.microsoft.com/office/drawing/2014/main" id="{E0CA90D8-CEB8-B3E7-5CCA-785CB03D9C4D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1" name="Vrije vorm: vorm 3790">
                <a:extLst>
                  <a:ext uri="{FF2B5EF4-FFF2-40B4-BE49-F238E27FC236}">
                    <a16:creationId xmlns:a16="http://schemas.microsoft.com/office/drawing/2014/main" id="{31C60216-248B-6240-7650-4E4005C9958E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2" name="Vrije vorm: vorm 3791">
                <a:extLst>
                  <a:ext uri="{FF2B5EF4-FFF2-40B4-BE49-F238E27FC236}">
                    <a16:creationId xmlns:a16="http://schemas.microsoft.com/office/drawing/2014/main" id="{DAC1C542-6F6F-BD9E-AAA1-71561C95BFC9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3" name="Vrije vorm: vorm 3792">
                <a:extLst>
                  <a:ext uri="{FF2B5EF4-FFF2-40B4-BE49-F238E27FC236}">
                    <a16:creationId xmlns:a16="http://schemas.microsoft.com/office/drawing/2014/main" id="{D8D6074F-3D3B-B1A9-DADE-7E4C23690A60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4" name="Vrije vorm: vorm 3793">
                <a:extLst>
                  <a:ext uri="{FF2B5EF4-FFF2-40B4-BE49-F238E27FC236}">
                    <a16:creationId xmlns:a16="http://schemas.microsoft.com/office/drawing/2014/main" id="{6151CC2C-D851-5F90-ADD2-46B85C27675D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5" name="Vrije vorm: vorm 3794">
                <a:extLst>
                  <a:ext uri="{FF2B5EF4-FFF2-40B4-BE49-F238E27FC236}">
                    <a16:creationId xmlns:a16="http://schemas.microsoft.com/office/drawing/2014/main" id="{600BEBD6-99D4-B9F9-F456-974D08B2DA4A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6" name="Vrije vorm: vorm 3795">
                <a:extLst>
                  <a:ext uri="{FF2B5EF4-FFF2-40B4-BE49-F238E27FC236}">
                    <a16:creationId xmlns:a16="http://schemas.microsoft.com/office/drawing/2014/main" id="{9F495265-E969-5520-5226-5EEA768EC4EA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7" name="Vrije vorm: vorm 3796">
                <a:extLst>
                  <a:ext uri="{FF2B5EF4-FFF2-40B4-BE49-F238E27FC236}">
                    <a16:creationId xmlns:a16="http://schemas.microsoft.com/office/drawing/2014/main" id="{0181FE3E-6C0E-462F-76B9-39DD5EA087F1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8" name="Vrije vorm: vorm 3797">
                <a:extLst>
                  <a:ext uri="{FF2B5EF4-FFF2-40B4-BE49-F238E27FC236}">
                    <a16:creationId xmlns:a16="http://schemas.microsoft.com/office/drawing/2014/main" id="{8E7535E7-8E23-DB18-5D21-60DCFA53537F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9" name="Vrije vorm: vorm 3798">
                <a:extLst>
                  <a:ext uri="{FF2B5EF4-FFF2-40B4-BE49-F238E27FC236}">
                    <a16:creationId xmlns:a16="http://schemas.microsoft.com/office/drawing/2014/main" id="{C7569388-AFB4-B49E-3220-E69F31F12CCB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0" name="Vrije vorm: vorm 3799">
                <a:extLst>
                  <a:ext uri="{FF2B5EF4-FFF2-40B4-BE49-F238E27FC236}">
                    <a16:creationId xmlns:a16="http://schemas.microsoft.com/office/drawing/2014/main" id="{831083F7-1FC4-4458-A137-E98DDF268189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1" name="Vrije vorm: vorm 3800">
                <a:extLst>
                  <a:ext uri="{FF2B5EF4-FFF2-40B4-BE49-F238E27FC236}">
                    <a16:creationId xmlns:a16="http://schemas.microsoft.com/office/drawing/2014/main" id="{90CEE8B6-5DDB-ECCF-D21B-02FA942597F9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2" name="Vrije vorm: vorm 3801">
                <a:extLst>
                  <a:ext uri="{FF2B5EF4-FFF2-40B4-BE49-F238E27FC236}">
                    <a16:creationId xmlns:a16="http://schemas.microsoft.com/office/drawing/2014/main" id="{02418A72-8A81-1627-2521-5F30A7ED1796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3" name="Vrije vorm: vorm 3802">
                <a:extLst>
                  <a:ext uri="{FF2B5EF4-FFF2-40B4-BE49-F238E27FC236}">
                    <a16:creationId xmlns:a16="http://schemas.microsoft.com/office/drawing/2014/main" id="{2F0D456C-98B9-0D54-AB54-FA5450750AB3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4" name="Vrije vorm: vorm 3803">
                <a:extLst>
                  <a:ext uri="{FF2B5EF4-FFF2-40B4-BE49-F238E27FC236}">
                    <a16:creationId xmlns:a16="http://schemas.microsoft.com/office/drawing/2014/main" id="{6A220EE4-7EC9-2828-9C1F-9770A96D7C20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5" name="Vrije vorm: vorm 3804">
                <a:extLst>
                  <a:ext uri="{FF2B5EF4-FFF2-40B4-BE49-F238E27FC236}">
                    <a16:creationId xmlns:a16="http://schemas.microsoft.com/office/drawing/2014/main" id="{72886ADD-7383-BE3A-648B-D415C3B964DD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6" name="Vrije vorm: vorm 3805">
                <a:extLst>
                  <a:ext uri="{FF2B5EF4-FFF2-40B4-BE49-F238E27FC236}">
                    <a16:creationId xmlns:a16="http://schemas.microsoft.com/office/drawing/2014/main" id="{095317DD-0E14-0A5B-A6D4-A7D05167275D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7" name="Vrije vorm: vorm 3806">
                <a:extLst>
                  <a:ext uri="{FF2B5EF4-FFF2-40B4-BE49-F238E27FC236}">
                    <a16:creationId xmlns:a16="http://schemas.microsoft.com/office/drawing/2014/main" id="{343E8AE3-75EC-BE97-1E77-F21AC399AAA1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8" name="Vrije vorm: vorm 3807">
                <a:extLst>
                  <a:ext uri="{FF2B5EF4-FFF2-40B4-BE49-F238E27FC236}">
                    <a16:creationId xmlns:a16="http://schemas.microsoft.com/office/drawing/2014/main" id="{E1BE5C11-A70F-2B5A-65A0-2878B759877A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9" name="Vrije vorm: vorm 3808">
                <a:extLst>
                  <a:ext uri="{FF2B5EF4-FFF2-40B4-BE49-F238E27FC236}">
                    <a16:creationId xmlns:a16="http://schemas.microsoft.com/office/drawing/2014/main" id="{642DE334-A5D7-A1FD-01A3-6E36AE4A317B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0" name="Vrije vorm: vorm 3809">
                <a:extLst>
                  <a:ext uri="{FF2B5EF4-FFF2-40B4-BE49-F238E27FC236}">
                    <a16:creationId xmlns:a16="http://schemas.microsoft.com/office/drawing/2014/main" id="{6F96101E-CB37-A9BC-E80B-76FA1E0610D8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1" name="Vrije vorm: vorm 3810">
                <a:extLst>
                  <a:ext uri="{FF2B5EF4-FFF2-40B4-BE49-F238E27FC236}">
                    <a16:creationId xmlns:a16="http://schemas.microsoft.com/office/drawing/2014/main" id="{BE67C2D2-CB17-327F-9EC0-CC9D790DC67A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2" name="Vrije vorm: vorm 3811">
                <a:extLst>
                  <a:ext uri="{FF2B5EF4-FFF2-40B4-BE49-F238E27FC236}">
                    <a16:creationId xmlns:a16="http://schemas.microsoft.com/office/drawing/2014/main" id="{8AE03023-D262-40EA-7EA3-74D1CDA1C1E5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3" name="Vrije vorm: vorm 3812">
                <a:extLst>
                  <a:ext uri="{FF2B5EF4-FFF2-40B4-BE49-F238E27FC236}">
                    <a16:creationId xmlns:a16="http://schemas.microsoft.com/office/drawing/2014/main" id="{77901548-A873-3881-1576-504FC66E58C9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4" name="Vrije vorm: vorm 3813">
                <a:extLst>
                  <a:ext uri="{FF2B5EF4-FFF2-40B4-BE49-F238E27FC236}">
                    <a16:creationId xmlns:a16="http://schemas.microsoft.com/office/drawing/2014/main" id="{073E0B2A-67F8-6339-113E-D311447286DD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5" name="Vrije vorm: vorm 3814">
                <a:extLst>
                  <a:ext uri="{FF2B5EF4-FFF2-40B4-BE49-F238E27FC236}">
                    <a16:creationId xmlns:a16="http://schemas.microsoft.com/office/drawing/2014/main" id="{D21A9B92-0241-69D2-9B56-B7CDEE723396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6" name="Vrije vorm: vorm 3815">
                <a:extLst>
                  <a:ext uri="{FF2B5EF4-FFF2-40B4-BE49-F238E27FC236}">
                    <a16:creationId xmlns:a16="http://schemas.microsoft.com/office/drawing/2014/main" id="{9DB0D998-AF1E-BB59-FB9E-60500757546D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7" name="Vrije vorm: vorm 3816">
                <a:extLst>
                  <a:ext uri="{FF2B5EF4-FFF2-40B4-BE49-F238E27FC236}">
                    <a16:creationId xmlns:a16="http://schemas.microsoft.com/office/drawing/2014/main" id="{9D4BED3F-15D4-4E2D-6841-829C4BB6F7A4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8" name="Vrije vorm: vorm 3817">
                <a:extLst>
                  <a:ext uri="{FF2B5EF4-FFF2-40B4-BE49-F238E27FC236}">
                    <a16:creationId xmlns:a16="http://schemas.microsoft.com/office/drawing/2014/main" id="{CD32C210-8486-20BF-D458-F22F8D18D325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9" name="Vrije vorm: vorm 3818">
                <a:extLst>
                  <a:ext uri="{FF2B5EF4-FFF2-40B4-BE49-F238E27FC236}">
                    <a16:creationId xmlns:a16="http://schemas.microsoft.com/office/drawing/2014/main" id="{99BBEBC1-81E6-56C1-57BA-D923945D6E97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0" name="Vrije vorm: vorm 3819">
                <a:extLst>
                  <a:ext uri="{FF2B5EF4-FFF2-40B4-BE49-F238E27FC236}">
                    <a16:creationId xmlns:a16="http://schemas.microsoft.com/office/drawing/2014/main" id="{329909B7-9310-944F-E692-C6CF47D605A2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1" name="Vrije vorm: vorm 3820">
                <a:extLst>
                  <a:ext uri="{FF2B5EF4-FFF2-40B4-BE49-F238E27FC236}">
                    <a16:creationId xmlns:a16="http://schemas.microsoft.com/office/drawing/2014/main" id="{5B224BA7-2B95-E971-941A-CE42A33474BC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2" name="Vrije vorm: vorm 3821">
                <a:extLst>
                  <a:ext uri="{FF2B5EF4-FFF2-40B4-BE49-F238E27FC236}">
                    <a16:creationId xmlns:a16="http://schemas.microsoft.com/office/drawing/2014/main" id="{7BA81BE6-736E-9BF1-BE66-43FBBD7E4DE0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3" name="Vrije vorm: vorm 3822">
                <a:extLst>
                  <a:ext uri="{FF2B5EF4-FFF2-40B4-BE49-F238E27FC236}">
                    <a16:creationId xmlns:a16="http://schemas.microsoft.com/office/drawing/2014/main" id="{C6FDC783-146E-B690-FFB1-535ACBDFC0AF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4" name="Vrije vorm: vorm 3823">
                <a:extLst>
                  <a:ext uri="{FF2B5EF4-FFF2-40B4-BE49-F238E27FC236}">
                    <a16:creationId xmlns:a16="http://schemas.microsoft.com/office/drawing/2014/main" id="{17C31189-522D-3C68-9625-8742D999CC0D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3825" name="!!sterren2">
              <a:extLst>
                <a:ext uri="{FF2B5EF4-FFF2-40B4-BE49-F238E27FC236}">
                  <a16:creationId xmlns:a16="http://schemas.microsoft.com/office/drawing/2014/main" id="{5AE69B3B-9AF6-3FCE-9B62-0AD2DA33C44D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3826" name="Vrije vorm: vorm 3825">
                <a:extLst>
                  <a:ext uri="{FF2B5EF4-FFF2-40B4-BE49-F238E27FC236}">
                    <a16:creationId xmlns:a16="http://schemas.microsoft.com/office/drawing/2014/main" id="{335BE437-D39B-87FA-311D-339CEBC48D44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7" name="Vrije vorm: vorm 3826">
                <a:extLst>
                  <a:ext uri="{FF2B5EF4-FFF2-40B4-BE49-F238E27FC236}">
                    <a16:creationId xmlns:a16="http://schemas.microsoft.com/office/drawing/2014/main" id="{661B2F16-27C2-B63D-9814-F48373A4E609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8" name="Vrije vorm: vorm 3827">
                <a:extLst>
                  <a:ext uri="{FF2B5EF4-FFF2-40B4-BE49-F238E27FC236}">
                    <a16:creationId xmlns:a16="http://schemas.microsoft.com/office/drawing/2014/main" id="{6BF26DE2-89B8-9FDA-5689-3BDB6860513E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9" name="Vrije vorm: vorm 3828">
                <a:extLst>
                  <a:ext uri="{FF2B5EF4-FFF2-40B4-BE49-F238E27FC236}">
                    <a16:creationId xmlns:a16="http://schemas.microsoft.com/office/drawing/2014/main" id="{6E3D06BF-81CA-669A-3C36-2874558F0F9C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0" name="Vrije vorm: vorm 3829">
                <a:extLst>
                  <a:ext uri="{FF2B5EF4-FFF2-40B4-BE49-F238E27FC236}">
                    <a16:creationId xmlns:a16="http://schemas.microsoft.com/office/drawing/2014/main" id="{AC134A0D-653C-5188-0190-5498A799B804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1" name="Vrije vorm: vorm 3830">
                <a:extLst>
                  <a:ext uri="{FF2B5EF4-FFF2-40B4-BE49-F238E27FC236}">
                    <a16:creationId xmlns:a16="http://schemas.microsoft.com/office/drawing/2014/main" id="{5893B5A5-9CA8-333E-F111-AD02A259B104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2" name="Vrije vorm: vorm 3831">
                <a:extLst>
                  <a:ext uri="{FF2B5EF4-FFF2-40B4-BE49-F238E27FC236}">
                    <a16:creationId xmlns:a16="http://schemas.microsoft.com/office/drawing/2014/main" id="{807C0FD2-2885-2886-9D38-E7E50F6EBFFA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3" name="Vrije vorm: vorm 3832">
                <a:extLst>
                  <a:ext uri="{FF2B5EF4-FFF2-40B4-BE49-F238E27FC236}">
                    <a16:creationId xmlns:a16="http://schemas.microsoft.com/office/drawing/2014/main" id="{B3413B30-950C-DF9C-F3BA-488B8F66133A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4" name="Vrije vorm: vorm 3833">
                <a:extLst>
                  <a:ext uri="{FF2B5EF4-FFF2-40B4-BE49-F238E27FC236}">
                    <a16:creationId xmlns:a16="http://schemas.microsoft.com/office/drawing/2014/main" id="{8AA1E4EF-062B-F26D-10D9-AA28E4379BA2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5" name="Vrije vorm: vorm 3834">
                <a:extLst>
                  <a:ext uri="{FF2B5EF4-FFF2-40B4-BE49-F238E27FC236}">
                    <a16:creationId xmlns:a16="http://schemas.microsoft.com/office/drawing/2014/main" id="{89433396-DFCD-A41E-B0BF-7AF6DF6AECA0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6" name="Vrije vorm: vorm 3835">
                <a:extLst>
                  <a:ext uri="{FF2B5EF4-FFF2-40B4-BE49-F238E27FC236}">
                    <a16:creationId xmlns:a16="http://schemas.microsoft.com/office/drawing/2014/main" id="{3339E645-C4E3-8C66-5432-6F5491241283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7" name="Vrije vorm: vorm 3836">
                <a:extLst>
                  <a:ext uri="{FF2B5EF4-FFF2-40B4-BE49-F238E27FC236}">
                    <a16:creationId xmlns:a16="http://schemas.microsoft.com/office/drawing/2014/main" id="{D6BBFC12-2619-6A29-28F2-474F71B8A4DC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8" name="Vrije vorm: vorm 3837">
                <a:extLst>
                  <a:ext uri="{FF2B5EF4-FFF2-40B4-BE49-F238E27FC236}">
                    <a16:creationId xmlns:a16="http://schemas.microsoft.com/office/drawing/2014/main" id="{45792971-9F5D-0251-626B-2EAAA6FA49B4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9" name="Vrije vorm: vorm 3838">
                <a:extLst>
                  <a:ext uri="{FF2B5EF4-FFF2-40B4-BE49-F238E27FC236}">
                    <a16:creationId xmlns:a16="http://schemas.microsoft.com/office/drawing/2014/main" id="{8D2C9407-C7BA-AEAA-2BA9-4EE477253A91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0" name="Vrije vorm: vorm 3839">
                <a:extLst>
                  <a:ext uri="{FF2B5EF4-FFF2-40B4-BE49-F238E27FC236}">
                    <a16:creationId xmlns:a16="http://schemas.microsoft.com/office/drawing/2014/main" id="{1830F30B-7517-2D26-A639-8DD73668037B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1" name="Vrije vorm: vorm 3840">
                <a:extLst>
                  <a:ext uri="{FF2B5EF4-FFF2-40B4-BE49-F238E27FC236}">
                    <a16:creationId xmlns:a16="http://schemas.microsoft.com/office/drawing/2014/main" id="{8D23DF88-B7DF-066E-DCDE-AE6DF30616C3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2" name="Vrije vorm: vorm 3841">
                <a:extLst>
                  <a:ext uri="{FF2B5EF4-FFF2-40B4-BE49-F238E27FC236}">
                    <a16:creationId xmlns:a16="http://schemas.microsoft.com/office/drawing/2014/main" id="{45FD532D-8E71-BAEF-48AE-A777AB3421F1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3" name="Vrije vorm: vorm 3842">
                <a:extLst>
                  <a:ext uri="{FF2B5EF4-FFF2-40B4-BE49-F238E27FC236}">
                    <a16:creationId xmlns:a16="http://schemas.microsoft.com/office/drawing/2014/main" id="{0F0104C8-EC72-FD54-2988-B40164A4FD73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4" name="Vrije vorm: vorm 3843">
                <a:extLst>
                  <a:ext uri="{FF2B5EF4-FFF2-40B4-BE49-F238E27FC236}">
                    <a16:creationId xmlns:a16="http://schemas.microsoft.com/office/drawing/2014/main" id="{33A8ADA8-3708-D7D4-0520-F1416E4335A1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5" name="Vrije vorm: vorm 3844">
                <a:extLst>
                  <a:ext uri="{FF2B5EF4-FFF2-40B4-BE49-F238E27FC236}">
                    <a16:creationId xmlns:a16="http://schemas.microsoft.com/office/drawing/2014/main" id="{C9543411-0733-B0D5-E09D-2710FD5A6A31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6" name="Vrije vorm: vorm 3845">
                <a:extLst>
                  <a:ext uri="{FF2B5EF4-FFF2-40B4-BE49-F238E27FC236}">
                    <a16:creationId xmlns:a16="http://schemas.microsoft.com/office/drawing/2014/main" id="{53AFA17C-64A0-E555-C391-566588B691E9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7" name="Vrije vorm: vorm 3846">
                <a:extLst>
                  <a:ext uri="{FF2B5EF4-FFF2-40B4-BE49-F238E27FC236}">
                    <a16:creationId xmlns:a16="http://schemas.microsoft.com/office/drawing/2014/main" id="{6F26A02D-17B4-5C7A-7307-458909B19CBC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8" name="Vrije vorm: vorm 3847">
                <a:extLst>
                  <a:ext uri="{FF2B5EF4-FFF2-40B4-BE49-F238E27FC236}">
                    <a16:creationId xmlns:a16="http://schemas.microsoft.com/office/drawing/2014/main" id="{AE0D1D7B-786A-FCAA-D106-7F1DA11ADB60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9" name="Vrije vorm: vorm 3848">
                <a:extLst>
                  <a:ext uri="{FF2B5EF4-FFF2-40B4-BE49-F238E27FC236}">
                    <a16:creationId xmlns:a16="http://schemas.microsoft.com/office/drawing/2014/main" id="{BCAA80AA-825F-333E-460C-6204592B8102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0" name="Vrije vorm: vorm 3849">
                <a:extLst>
                  <a:ext uri="{FF2B5EF4-FFF2-40B4-BE49-F238E27FC236}">
                    <a16:creationId xmlns:a16="http://schemas.microsoft.com/office/drawing/2014/main" id="{ACDEBC74-1A80-C618-8ABE-554FFCC2B914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1" name="Vrije vorm: vorm 3850">
                <a:extLst>
                  <a:ext uri="{FF2B5EF4-FFF2-40B4-BE49-F238E27FC236}">
                    <a16:creationId xmlns:a16="http://schemas.microsoft.com/office/drawing/2014/main" id="{FFA40625-15DE-0E9E-3223-B37F4DCDDC81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2" name="Vrije vorm: vorm 3851">
                <a:extLst>
                  <a:ext uri="{FF2B5EF4-FFF2-40B4-BE49-F238E27FC236}">
                    <a16:creationId xmlns:a16="http://schemas.microsoft.com/office/drawing/2014/main" id="{D43DB1F4-FE6C-4D20-93A2-CCB8F0B2D00C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3" name="Vrije vorm: vorm 3852">
                <a:extLst>
                  <a:ext uri="{FF2B5EF4-FFF2-40B4-BE49-F238E27FC236}">
                    <a16:creationId xmlns:a16="http://schemas.microsoft.com/office/drawing/2014/main" id="{B218D1A9-EFAB-2B99-6CAE-89DB3F4FB0CB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4" name="Vrije vorm: vorm 3853">
                <a:extLst>
                  <a:ext uri="{FF2B5EF4-FFF2-40B4-BE49-F238E27FC236}">
                    <a16:creationId xmlns:a16="http://schemas.microsoft.com/office/drawing/2014/main" id="{AC220506-571B-C8D4-66B8-823EC40B1FA1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5" name="Vrije vorm: vorm 3854">
                <a:extLst>
                  <a:ext uri="{FF2B5EF4-FFF2-40B4-BE49-F238E27FC236}">
                    <a16:creationId xmlns:a16="http://schemas.microsoft.com/office/drawing/2014/main" id="{AA5E2801-5D2B-65AB-79EF-904452E217CB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6" name="Vrije vorm: vorm 3855">
                <a:extLst>
                  <a:ext uri="{FF2B5EF4-FFF2-40B4-BE49-F238E27FC236}">
                    <a16:creationId xmlns:a16="http://schemas.microsoft.com/office/drawing/2014/main" id="{4C8F7AAE-83BC-B7EC-3727-44768900B6E5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7" name="Vrije vorm: vorm 3856">
                <a:extLst>
                  <a:ext uri="{FF2B5EF4-FFF2-40B4-BE49-F238E27FC236}">
                    <a16:creationId xmlns:a16="http://schemas.microsoft.com/office/drawing/2014/main" id="{1353873B-6035-D4DB-3298-1CC9BC2F3922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8" name="Vrije vorm: vorm 3857">
                <a:extLst>
                  <a:ext uri="{FF2B5EF4-FFF2-40B4-BE49-F238E27FC236}">
                    <a16:creationId xmlns:a16="http://schemas.microsoft.com/office/drawing/2014/main" id="{F6407ADF-D0C6-464F-375A-BAD627A9C317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9" name="Vrije vorm: vorm 3858">
                <a:extLst>
                  <a:ext uri="{FF2B5EF4-FFF2-40B4-BE49-F238E27FC236}">
                    <a16:creationId xmlns:a16="http://schemas.microsoft.com/office/drawing/2014/main" id="{7CD1E40B-4B1B-29A5-DFE8-55FC76799F74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0" name="Vrije vorm: vorm 3859">
                <a:extLst>
                  <a:ext uri="{FF2B5EF4-FFF2-40B4-BE49-F238E27FC236}">
                    <a16:creationId xmlns:a16="http://schemas.microsoft.com/office/drawing/2014/main" id="{52A523A7-31FD-77D3-BBEA-510B1D0C3C75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1" name="Vrije vorm: vorm 3860">
                <a:extLst>
                  <a:ext uri="{FF2B5EF4-FFF2-40B4-BE49-F238E27FC236}">
                    <a16:creationId xmlns:a16="http://schemas.microsoft.com/office/drawing/2014/main" id="{4541337C-6A7D-4FBE-2544-592541DECEAE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2" name="Vrije vorm: vorm 3861">
                <a:extLst>
                  <a:ext uri="{FF2B5EF4-FFF2-40B4-BE49-F238E27FC236}">
                    <a16:creationId xmlns:a16="http://schemas.microsoft.com/office/drawing/2014/main" id="{7F7797DD-AC23-A66F-3C66-B67E00CF49C4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3" name="Vrije vorm: vorm 3862">
                <a:extLst>
                  <a:ext uri="{FF2B5EF4-FFF2-40B4-BE49-F238E27FC236}">
                    <a16:creationId xmlns:a16="http://schemas.microsoft.com/office/drawing/2014/main" id="{29CE6F20-AC08-23A5-74C7-36826C92101F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4" name="Vrije vorm: vorm 3863">
                <a:extLst>
                  <a:ext uri="{FF2B5EF4-FFF2-40B4-BE49-F238E27FC236}">
                    <a16:creationId xmlns:a16="http://schemas.microsoft.com/office/drawing/2014/main" id="{F70F0FB3-9601-3738-8F08-73E29FA32C0B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5" name="Vrije vorm: vorm 3864">
                <a:extLst>
                  <a:ext uri="{FF2B5EF4-FFF2-40B4-BE49-F238E27FC236}">
                    <a16:creationId xmlns:a16="http://schemas.microsoft.com/office/drawing/2014/main" id="{3BB8C95C-CD7F-030B-F1EE-351BBE0472DD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6" name="Vrije vorm: vorm 3865">
                <a:extLst>
                  <a:ext uri="{FF2B5EF4-FFF2-40B4-BE49-F238E27FC236}">
                    <a16:creationId xmlns:a16="http://schemas.microsoft.com/office/drawing/2014/main" id="{1DF45367-6FA8-CE77-73CC-B5F941E6C0FD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7" name="Vrije vorm: vorm 3866">
                <a:extLst>
                  <a:ext uri="{FF2B5EF4-FFF2-40B4-BE49-F238E27FC236}">
                    <a16:creationId xmlns:a16="http://schemas.microsoft.com/office/drawing/2014/main" id="{F7AF821A-7BB8-D156-CC03-6A3F46215A8D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8" name="Vrije vorm: vorm 3867">
                <a:extLst>
                  <a:ext uri="{FF2B5EF4-FFF2-40B4-BE49-F238E27FC236}">
                    <a16:creationId xmlns:a16="http://schemas.microsoft.com/office/drawing/2014/main" id="{58022AE7-0C48-F6E5-C557-C4293E789A20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9" name="Vrije vorm: vorm 3868">
                <a:extLst>
                  <a:ext uri="{FF2B5EF4-FFF2-40B4-BE49-F238E27FC236}">
                    <a16:creationId xmlns:a16="http://schemas.microsoft.com/office/drawing/2014/main" id="{2D60B8B2-060D-CF75-4165-56BD9CCB04D1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0" name="Vrije vorm: vorm 3869">
                <a:extLst>
                  <a:ext uri="{FF2B5EF4-FFF2-40B4-BE49-F238E27FC236}">
                    <a16:creationId xmlns:a16="http://schemas.microsoft.com/office/drawing/2014/main" id="{9C06C10D-0B2C-E462-E7CB-B4472BAC0082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1" name="Vrije vorm: vorm 3870">
                <a:extLst>
                  <a:ext uri="{FF2B5EF4-FFF2-40B4-BE49-F238E27FC236}">
                    <a16:creationId xmlns:a16="http://schemas.microsoft.com/office/drawing/2014/main" id="{6816CAFA-8B76-2BB0-FCF1-F17EB660D2B2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2" name="Vrije vorm: vorm 3871">
                <a:extLst>
                  <a:ext uri="{FF2B5EF4-FFF2-40B4-BE49-F238E27FC236}">
                    <a16:creationId xmlns:a16="http://schemas.microsoft.com/office/drawing/2014/main" id="{AFBD67CD-C8D5-A128-5974-C2FA5D46C862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3" name="Vrije vorm: vorm 3872">
                <a:extLst>
                  <a:ext uri="{FF2B5EF4-FFF2-40B4-BE49-F238E27FC236}">
                    <a16:creationId xmlns:a16="http://schemas.microsoft.com/office/drawing/2014/main" id="{BAB48448-B26E-E8E4-24E1-6DDDD8651763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4" name="Vrije vorm: vorm 3873">
                <a:extLst>
                  <a:ext uri="{FF2B5EF4-FFF2-40B4-BE49-F238E27FC236}">
                    <a16:creationId xmlns:a16="http://schemas.microsoft.com/office/drawing/2014/main" id="{4D190148-19CD-044A-DBE2-2E7E363EB128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5" name="Vrije vorm: vorm 3874">
                <a:extLst>
                  <a:ext uri="{FF2B5EF4-FFF2-40B4-BE49-F238E27FC236}">
                    <a16:creationId xmlns:a16="http://schemas.microsoft.com/office/drawing/2014/main" id="{D684542C-C3D8-5ABC-8382-3D94A105A60B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6" name="Vrije vorm: vorm 3875">
                <a:extLst>
                  <a:ext uri="{FF2B5EF4-FFF2-40B4-BE49-F238E27FC236}">
                    <a16:creationId xmlns:a16="http://schemas.microsoft.com/office/drawing/2014/main" id="{DE207E5A-D987-9794-A006-AB1BF9EC36BE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7" name="Vrije vorm: vorm 3876">
                <a:extLst>
                  <a:ext uri="{FF2B5EF4-FFF2-40B4-BE49-F238E27FC236}">
                    <a16:creationId xmlns:a16="http://schemas.microsoft.com/office/drawing/2014/main" id="{3782286B-BF4D-3155-763A-3CC2B0917D66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8" name="Vrije vorm: vorm 3877">
                <a:extLst>
                  <a:ext uri="{FF2B5EF4-FFF2-40B4-BE49-F238E27FC236}">
                    <a16:creationId xmlns:a16="http://schemas.microsoft.com/office/drawing/2014/main" id="{AD4C4668-87A4-024B-B239-AA69B5ED455C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3879" name="!!sterren2">
              <a:extLst>
                <a:ext uri="{FF2B5EF4-FFF2-40B4-BE49-F238E27FC236}">
                  <a16:creationId xmlns:a16="http://schemas.microsoft.com/office/drawing/2014/main" id="{62AD5161-5FEC-621B-F78A-B3CA2B943EBE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3880" name="Vrije vorm: vorm 3879">
                <a:extLst>
                  <a:ext uri="{FF2B5EF4-FFF2-40B4-BE49-F238E27FC236}">
                    <a16:creationId xmlns:a16="http://schemas.microsoft.com/office/drawing/2014/main" id="{36FB7425-B5EA-2BC7-B0AA-9A9BF6EDA725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1" name="Vrije vorm: vorm 3880">
                <a:extLst>
                  <a:ext uri="{FF2B5EF4-FFF2-40B4-BE49-F238E27FC236}">
                    <a16:creationId xmlns:a16="http://schemas.microsoft.com/office/drawing/2014/main" id="{9925EA01-0C3E-179A-EA0E-28E704FF5C4D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2" name="Vrije vorm: vorm 3881">
                <a:extLst>
                  <a:ext uri="{FF2B5EF4-FFF2-40B4-BE49-F238E27FC236}">
                    <a16:creationId xmlns:a16="http://schemas.microsoft.com/office/drawing/2014/main" id="{BB2A282A-F70A-8182-3025-06CE4A8BAEFD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3" name="Vrije vorm: vorm 3882">
                <a:extLst>
                  <a:ext uri="{FF2B5EF4-FFF2-40B4-BE49-F238E27FC236}">
                    <a16:creationId xmlns:a16="http://schemas.microsoft.com/office/drawing/2014/main" id="{F3AAB14C-AE9E-EFAF-994D-79D4242517DB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4" name="Vrije vorm: vorm 3883">
                <a:extLst>
                  <a:ext uri="{FF2B5EF4-FFF2-40B4-BE49-F238E27FC236}">
                    <a16:creationId xmlns:a16="http://schemas.microsoft.com/office/drawing/2014/main" id="{45BBD6DC-E3DA-63AB-463F-78F869B00692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5" name="Vrije vorm: vorm 3884">
                <a:extLst>
                  <a:ext uri="{FF2B5EF4-FFF2-40B4-BE49-F238E27FC236}">
                    <a16:creationId xmlns:a16="http://schemas.microsoft.com/office/drawing/2014/main" id="{0E674100-F5AA-B1C6-2F7D-9DA4CD69AD7E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6" name="Vrije vorm: vorm 3885">
                <a:extLst>
                  <a:ext uri="{FF2B5EF4-FFF2-40B4-BE49-F238E27FC236}">
                    <a16:creationId xmlns:a16="http://schemas.microsoft.com/office/drawing/2014/main" id="{37CED7E0-04EB-B6BB-CD13-0926E19FF281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7" name="Vrije vorm: vorm 3886">
                <a:extLst>
                  <a:ext uri="{FF2B5EF4-FFF2-40B4-BE49-F238E27FC236}">
                    <a16:creationId xmlns:a16="http://schemas.microsoft.com/office/drawing/2014/main" id="{E366E91B-5183-DFBA-9383-5325FC463A82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8" name="Vrije vorm: vorm 3887">
                <a:extLst>
                  <a:ext uri="{FF2B5EF4-FFF2-40B4-BE49-F238E27FC236}">
                    <a16:creationId xmlns:a16="http://schemas.microsoft.com/office/drawing/2014/main" id="{C2247A6B-B2A4-04FA-7D24-0123697CD624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9" name="Vrije vorm: vorm 3888">
                <a:extLst>
                  <a:ext uri="{FF2B5EF4-FFF2-40B4-BE49-F238E27FC236}">
                    <a16:creationId xmlns:a16="http://schemas.microsoft.com/office/drawing/2014/main" id="{2317D97D-C1A0-F531-80EE-682C4E624165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0" name="Vrije vorm: vorm 3889">
                <a:extLst>
                  <a:ext uri="{FF2B5EF4-FFF2-40B4-BE49-F238E27FC236}">
                    <a16:creationId xmlns:a16="http://schemas.microsoft.com/office/drawing/2014/main" id="{3F2DE226-5A95-4F3F-F270-5E0A942CA07A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1" name="Vrije vorm: vorm 3890">
                <a:extLst>
                  <a:ext uri="{FF2B5EF4-FFF2-40B4-BE49-F238E27FC236}">
                    <a16:creationId xmlns:a16="http://schemas.microsoft.com/office/drawing/2014/main" id="{C0A6FCEB-D157-2DAA-E1C7-CB7D4B257535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2" name="Vrije vorm: vorm 3891">
                <a:extLst>
                  <a:ext uri="{FF2B5EF4-FFF2-40B4-BE49-F238E27FC236}">
                    <a16:creationId xmlns:a16="http://schemas.microsoft.com/office/drawing/2014/main" id="{C420090C-1CC9-A25F-70FD-5C14FEF590A7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3" name="Vrije vorm: vorm 3892">
                <a:extLst>
                  <a:ext uri="{FF2B5EF4-FFF2-40B4-BE49-F238E27FC236}">
                    <a16:creationId xmlns:a16="http://schemas.microsoft.com/office/drawing/2014/main" id="{D85866E9-6B56-7436-3700-5AF7D7FAF927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4" name="Vrije vorm: vorm 3893">
                <a:extLst>
                  <a:ext uri="{FF2B5EF4-FFF2-40B4-BE49-F238E27FC236}">
                    <a16:creationId xmlns:a16="http://schemas.microsoft.com/office/drawing/2014/main" id="{68322CE1-CDF9-8E33-CF3E-BD7D678F62DD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5" name="Vrije vorm: vorm 3894">
                <a:extLst>
                  <a:ext uri="{FF2B5EF4-FFF2-40B4-BE49-F238E27FC236}">
                    <a16:creationId xmlns:a16="http://schemas.microsoft.com/office/drawing/2014/main" id="{086C535A-2DF6-E1E1-4599-7649F57E548A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6" name="Vrije vorm: vorm 3895">
                <a:extLst>
                  <a:ext uri="{FF2B5EF4-FFF2-40B4-BE49-F238E27FC236}">
                    <a16:creationId xmlns:a16="http://schemas.microsoft.com/office/drawing/2014/main" id="{D140938E-A750-9A86-287D-F89B8ED93A34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7" name="Vrije vorm: vorm 3896">
                <a:extLst>
                  <a:ext uri="{FF2B5EF4-FFF2-40B4-BE49-F238E27FC236}">
                    <a16:creationId xmlns:a16="http://schemas.microsoft.com/office/drawing/2014/main" id="{944E0174-C1BC-64CD-957A-329B30BBBC31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8" name="Vrije vorm: vorm 3897">
                <a:extLst>
                  <a:ext uri="{FF2B5EF4-FFF2-40B4-BE49-F238E27FC236}">
                    <a16:creationId xmlns:a16="http://schemas.microsoft.com/office/drawing/2014/main" id="{09E36872-1436-D938-0969-88F35386C7F7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9" name="Vrije vorm: vorm 3898">
                <a:extLst>
                  <a:ext uri="{FF2B5EF4-FFF2-40B4-BE49-F238E27FC236}">
                    <a16:creationId xmlns:a16="http://schemas.microsoft.com/office/drawing/2014/main" id="{FD917CC0-D38C-7F32-1F21-74B06FD2660B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0" name="Vrije vorm: vorm 3899">
                <a:extLst>
                  <a:ext uri="{FF2B5EF4-FFF2-40B4-BE49-F238E27FC236}">
                    <a16:creationId xmlns:a16="http://schemas.microsoft.com/office/drawing/2014/main" id="{D9607F82-92EA-05C9-BB31-D9C20BBDC02D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1" name="Vrije vorm: vorm 3900">
                <a:extLst>
                  <a:ext uri="{FF2B5EF4-FFF2-40B4-BE49-F238E27FC236}">
                    <a16:creationId xmlns:a16="http://schemas.microsoft.com/office/drawing/2014/main" id="{172A07CC-7D7D-3837-D9F0-7A36F1CCB393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2" name="Vrije vorm: vorm 3901">
                <a:extLst>
                  <a:ext uri="{FF2B5EF4-FFF2-40B4-BE49-F238E27FC236}">
                    <a16:creationId xmlns:a16="http://schemas.microsoft.com/office/drawing/2014/main" id="{12AE58B3-49A0-2039-E9B5-C72D1905BDBD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3" name="Vrije vorm: vorm 3902">
                <a:extLst>
                  <a:ext uri="{FF2B5EF4-FFF2-40B4-BE49-F238E27FC236}">
                    <a16:creationId xmlns:a16="http://schemas.microsoft.com/office/drawing/2014/main" id="{8E7E4A95-4D7E-5649-6DC1-8EA5C415B021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4" name="Vrije vorm: vorm 3903">
                <a:extLst>
                  <a:ext uri="{FF2B5EF4-FFF2-40B4-BE49-F238E27FC236}">
                    <a16:creationId xmlns:a16="http://schemas.microsoft.com/office/drawing/2014/main" id="{332727F3-9ACE-9D83-CC91-0D8D5F427D31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5" name="Vrije vorm: vorm 3904">
                <a:extLst>
                  <a:ext uri="{FF2B5EF4-FFF2-40B4-BE49-F238E27FC236}">
                    <a16:creationId xmlns:a16="http://schemas.microsoft.com/office/drawing/2014/main" id="{59079871-7913-159A-5D60-A2D689E1BCD1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6" name="Vrije vorm: vorm 3905">
                <a:extLst>
                  <a:ext uri="{FF2B5EF4-FFF2-40B4-BE49-F238E27FC236}">
                    <a16:creationId xmlns:a16="http://schemas.microsoft.com/office/drawing/2014/main" id="{32E64259-2EA5-BD50-A124-76F10BF98E4C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7" name="Vrije vorm: vorm 3906">
                <a:extLst>
                  <a:ext uri="{FF2B5EF4-FFF2-40B4-BE49-F238E27FC236}">
                    <a16:creationId xmlns:a16="http://schemas.microsoft.com/office/drawing/2014/main" id="{D643A0F8-6607-E5B2-ECAE-D64F811152A6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8" name="Vrije vorm: vorm 3907">
                <a:extLst>
                  <a:ext uri="{FF2B5EF4-FFF2-40B4-BE49-F238E27FC236}">
                    <a16:creationId xmlns:a16="http://schemas.microsoft.com/office/drawing/2014/main" id="{6CFE31D6-B52C-F3B4-A56B-25FFF7700C62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9" name="Vrije vorm: vorm 3908">
                <a:extLst>
                  <a:ext uri="{FF2B5EF4-FFF2-40B4-BE49-F238E27FC236}">
                    <a16:creationId xmlns:a16="http://schemas.microsoft.com/office/drawing/2014/main" id="{F51D1C96-12BF-F1BD-39FB-8C0353FC18E7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0" name="Vrije vorm: vorm 3909">
                <a:extLst>
                  <a:ext uri="{FF2B5EF4-FFF2-40B4-BE49-F238E27FC236}">
                    <a16:creationId xmlns:a16="http://schemas.microsoft.com/office/drawing/2014/main" id="{502D5B6D-140E-C89F-3299-39FAD32A12BC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1" name="Vrije vorm: vorm 3910">
                <a:extLst>
                  <a:ext uri="{FF2B5EF4-FFF2-40B4-BE49-F238E27FC236}">
                    <a16:creationId xmlns:a16="http://schemas.microsoft.com/office/drawing/2014/main" id="{E84ACE81-7F9B-032B-4B7D-C178E119AB93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2" name="Vrije vorm: vorm 3911">
                <a:extLst>
                  <a:ext uri="{FF2B5EF4-FFF2-40B4-BE49-F238E27FC236}">
                    <a16:creationId xmlns:a16="http://schemas.microsoft.com/office/drawing/2014/main" id="{C8336831-71C0-844D-BC56-47E6DB987983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3" name="Vrije vorm: vorm 3912">
                <a:extLst>
                  <a:ext uri="{FF2B5EF4-FFF2-40B4-BE49-F238E27FC236}">
                    <a16:creationId xmlns:a16="http://schemas.microsoft.com/office/drawing/2014/main" id="{F6C468E7-9D83-AD4D-74F9-CABA2BBC3398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4" name="Vrije vorm: vorm 3913">
                <a:extLst>
                  <a:ext uri="{FF2B5EF4-FFF2-40B4-BE49-F238E27FC236}">
                    <a16:creationId xmlns:a16="http://schemas.microsoft.com/office/drawing/2014/main" id="{188D9CFE-5981-468D-7FB7-EB3A8D4D8C07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5" name="Vrije vorm: vorm 3914">
                <a:extLst>
                  <a:ext uri="{FF2B5EF4-FFF2-40B4-BE49-F238E27FC236}">
                    <a16:creationId xmlns:a16="http://schemas.microsoft.com/office/drawing/2014/main" id="{89ED1BAC-0596-9401-3F79-7432938B3063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6" name="Vrije vorm: vorm 3915">
                <a:extLst>
                  <a:ext uri="{FF2B5EF4-FFF2-40B4-BE49-F238E27FC236}">
                    <a16:creationId xmlns:a16="http://schemas.microsoft.com/office/drawing/2014/main" id="{07A0A497-C6B2-89A7-E207-E295D1F28FDF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7" name="Vrije vorm: vorm 3916">
                <a:extLst>
                  <a:ext uri="{FF2B5EF4-FFF2-40B4-BE49-F238E27FC236}">
                    <a16:creationId xmlns:a16="http://schemas.microsoft.com/office/drawing/2014/main" id="{8C40ED2F-5594-6357-AC01-FC3F9408762D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8" name="Vrije vorm: vorm 3917">
                <a:extLst>
                  <a:ext uri="{FF2B5EF4-FFF2-40B4-BE49-F238E27FC236}">
                    <a16:creationId xmlns:a16="http://schemas.microsoft.com/office/drawing/2014/main" id="{1DE2DE30-155E-1296-6736-90781772D045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9" name="Vrije vorm: vorm 3918">
                <a:extLst>
                  <a:ext uri="{FF2B5EF4-FFF2-40B4-BE49-F238E27FC236}">
                    <a16:creationId xmlns:a16="http://schemas.microsoft.com/office/drawing/2014/main" id="{5466D2FF-824A-C21C-5E0B-D226CC1E7847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0" name="Vrije vorm: vorm 3919">
                <a:extLst>
                  <a:ext uri="{FF2B5EF4-FFF2-40B4-BE49-F238E27FC236}">
                    <a16:creationId xmlns:a16="http://schemas.microsoft.com/office/drawing/2014/main" id="{A3A068D8-DDCB-2F4C-9AF1-9F2712D341CC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1" name="Vrije vorm: vorm 3920">
                <a:extLst>
                  <a:ext uri="{FF2B5EF4-FFF2-40B4-BE49-F238E27FC236}">
                    <a16:creationId xmlns:a16="http://schemas.microsoft.com/office/drawing/2014/main" id="{6D26E463-FF57-9EF8-8889-1D4155FF4364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2" name="Vrije vorm: vorm 3921">
                <a:extLst>
                  <a:ext uri="{FF2B5EF4-FFF2-40B4-BE49-F238E27FC236}">
                    <a16:creationId xmlns:a16="http://schemas.microsoft.com/office/drawing/2014/main" id="{6C04455D-A04F-0F6B-F689-F9ED84B22F09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3" name="Vrije vorm: vorm 3922">
                <a:extLst>
                  <a:ext uri="{FF2B5EF4-FFF2-40B4-BE49-F238E27FC236}">
                    <a16:creationId xmlns:a16="http://schemas.microsoft.com/office/drawing/2014/main" id="{E437A363-01B5-BD2C-B8DA-886B02AF8589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4" name="Vrije vorm: vorm 3923">
                <a:extLst>
                  <a:ext uri="{FF2B5EF4-FFF2-40B4-BE49-F238E27FC236}">
                    <a16:creationId xmlns:a16="http://schemas.microsoft.com/office/drawing/2014/main" id="{7CE933A3-9DC4-101E-8663-55FF7D482E1E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5" name="Vrije vorm: vorm 3924">
                <a:extLst>
                  <a:ext uri="{FF2B5EF4-FFF2-40B4-BE49-F238E27FC236}">
                    <a16:creationId xmlns:a16="http://schemas.microsoft.com/office/drawing/2014/main" id="{95B2BB0C-FDBA-EAC8-309F-F467DD25F037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6" name="Vrije vorm: vorm 3925">
                <a:extLst>
                  <a:ext uri="{FF2B5EF4-FFF2-40B4-BE49-F238E27FC236}">
                    <a16:creationId xmlns:a16="http://schemas.microsoft.com/office/drawing/2014/main" id="{A7A61648-82EA-B0B3-8AB2-20B473B3C6AA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7" name="Vrije vorm: vorm 3926">
                <a:extLst>
                  <a:ext uri="{FF2B5EF4-FFF2-40B4-BE49-F238E27FC236}">
                    <a16:creationId xmlns:a16="http://schemas.microsoft.com/office/drawing/2014/main" id="{BAF5FBE4-DA83-B674-AA08-BE65A042AE34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8" name="Vrije vorm: vorm 3927">
                <a:extLst>
                  <a:ext uri="{FF2B5EF4-FFF2-40B4-BE49-F238E27FC236}">
                    <a16:creationId xmlns:a16="http://schemas.microsoft.com/office/drawing/2014/main" id="{E43BA3C4-E76D-F15D-D790-6804276AF98E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9" name="Vrije vorm: vorm 3928">
                <a:extLst>
                  <a:ext uri="{FF2B5EF4-FFF2-40B4-BE49-F238E27FC236}">
                    <a16:creationId xmlns:a16="http://schemas.microsoft.com/office/drawing/2014/main" id="{D97381C9-879B-5E30-8CCA-E7401EE2E86B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0" name="Vrije vorm: vorm 3929">
                <a:extLst>
                  <a:ext uri="{FF2B5EF4-FFF2-40B4-BE49-F238E27FC236}">
                    <a16:creationId xmlns:a16="http://schemas.microsoft.com/office/drawing/2014/main" id="{9DC32DE3-F789-B75B-6257-884A029E0D11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1" name="Vrije vorm: vorm 3930">
                <a:extLst>
                  <a:ext uri="{FF2B5EF4-FFF2-40B4-BE49-F238E27FC236}">
                    <a16:creationId xmlns:a16="http://schemas.microsoft.com/office/drawing/2014/main" id="{D2444EB0-ECCC-A3FC-5C07-2B7D2133E569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2" name="Vrije vorm: vorm 3931">
                <a:extLst>
                  <a:ext uri="{FF2B5EF4-FFF2-40B4-BE49-F238E27FC236}">
                    <a16:creationId xmlns:a16="http://schemas.microsoft.com/office/drawing/2014/main" id="{F531837E-6388-7C33-A19A-F79CBAF2EAA2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3" name="Vrije vorm: vorm 3932">
                <a:extLst>
                  <a:ext uri="{FF2B5EF4-FFF2-40B4-BE49-F238E27FC236}">
                    <a16:creationId xmlns:a16="http://schemas.microsoft.com/office/drawing/2014/main" id="{29B00285-E060-E43A-EBCF-8248CE7AE5BF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4" name="Vrije vorm: vorm 3933">
                <a:extLst>
                  <a:ext uri="{FF2B5EF4-FFF2-40B4-BE49-F238E27FC236}">
                    <a16:creationId xmlns:a16="http://schemas.microsoft.com/office/drawing/2014/main" id="{9A326B68-21EB-333A-33A2-CD0AA50C7AEB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5" name="Vrije vorm: vorm 3934">
                <a:extLst>
                  <a:ext uri="{FF2B5EF4-FFF2-40B4-BE49-F238E27FC236}">
                    <a16:creationId xmlns:a16="http://schemas.microsoft.com/office/drawing/2014/main" id="{F839F498-D29C-81F0-79FC-FBBFE9D85038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6" name="Vrije vorm: vorm 3935">
                <a:extLst>
                  <a:ext uri="{FF2B5EF4-FFF2-40B4-BE49-F238E27FC236}">
                    <a16:creationId xmlns:a16="http://schemas.microsoft.com/office/drawing/2014/main" id="{181E9A66-F982-B641-E51C-585E21ABBF73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7" name="Vrije vorm: vorm 3936">
                <a:extLst>
                  <a:ext uri="{FF2B5EF4-FFF2-40B4-BE49-F238E27FC236}">
                    <a16:creationId xmlns:a16="http://schemas.microsoft.com/office/drawing/2014/main" id="{B7466F99-B34E-80FD-4226-36F3391BA6DA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3938" name="!!sterren2">
              <a:extLst>
                <a:ext uri="{FF2B5EF4-FFF2-40B4-BE49-F238E27FC236}">
                  <a16:creationId xmlns:a16="http://schemas.microsoft.com/office/drawing/2014/main" id="{BC644344-0901-84EE-A5B1-F8537DB33075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3939" name="Vrije vorm: vorm 3938">
                <a:extLst>
                  <a:ext uri="{FF2B5EF4-FFF2-40B4-BE49-F238E27FC236}">
                    <a16:creationId xmlns:a16="http://schemas.microsoft.com/office/drawing/2014/main" id="{9D15A6D3-52B3-A577-F160-3BF68DB66467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0" name="Vrije vorm: vorm 3939">
                <a:extLst>
                  <a:ext uri="{FF2B5EF4-FFF2-40B4-BE49-F238E27FC236}">
                    <a16:creationId xmlns:a16="http://schemas.microsoft.com/office/drawing/2014/main" id="{6D0750F3-58D3-E556-ACCE-D22519F27D1E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1" name="Vrije vorm: vorm 3940">
                <a:extLst>
                  <a:ext uri="{FF2B5EF4-FFF2-40B4-BE49-F238E27FC236}">
                    <a16:creationId xmlns:a16="http://schemas.microsoft.com/office/drawing/2014/main" id="{E0081D22-D4FA-98D9-1243-32688D3BF474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2" name="Vrije vorm: vorm 3941">
                <a:extLst>
                  <a:ext uri="{FF2B5EF4-FFF2-40B4-BE49-F238E27FC236}">
                    <a16:creationId xmlns:a16="http://schemas.microsoft.com/office/drawing/2014/main" id="{4CF5DFC4-FD79-42D1-19FA-1F80C79661E0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3" name="Vrije vorm: vorm 3942">
                <a:extLst>
                  <a:ext uri="{FF2B5EF4-FFF2-40B4-BE49-F238E27FC236}">
                    <a16:creationId xmlns:a16="http://schemas.microsoft.com/office/drawing/2014/main" id="{6CD00952-DA47-7DF4-47F8-8F5C1F51A00C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4" name="Vrije vorm: vorm 3943">
                <a:extLst>
                  <a:ext uri="{FF2B5EF4-FFF2-40B4-BE49-F238E27FC236}">
                    <a16:creationId xmlns:a16="http://schemas.microsoft.com/office/drawing/2014/main" id="{52B5868F-B8A8-6FAE-1700-2A5433532BF9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5" name="Vrije vorm: vorm 3944">
                <a:extLst>
                  <a:ext uri="{FF2B5EF4-FFF2-40B4-BE49-F238E27FC236}">
                    <a16:creationId xmlns:a16="http://schemas.microsoft.com/office/drawing/2014/main" id="{FB7B23A2-E681-2869-650C-8E82FBE7C2B3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6" name="Vrije vorm: vorm 3945">
                <a:extLst>
                  <a:ext uri="{FF2B5EF4-FFF2-40B4-BE49-F238E27FC236}">
                    <a16:creationId xmlns:a16="http://schemas.microsoft.com/office/drawing/2014/main" id="{FB5D7846-3A92-491A-C1F1-B8B7DA2C3449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7" name="Vrije vorm: vorm 3946">
                <a:extLst>
                  <a:ext uri="{FF2B5EF4-FFF2-40B4-BE49-F238E27FC236}">
                    <a16:creationId xmlns:a16="http://schemas.microsoft.com/office/drawing/2014/main" id="{356A2243-306F-1B25-052A-BD5BEAEC3439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8" name="Vrije vorm: vorm 3947">
                <a:extLst>
                  <a:ext uri="{FF2B5EF4-FFF2-40B4-BE49-F238E27FC236}">
                    <a16:creationId xmlns:a16="http://schemas.microsoft.com/office/drawing/2014/main" id="{B08209CD-8D47-4E21-1909-E81752DA7AE3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9" name="Vrije vorm: vorm 3948">
                <a:extLst>
                  <a:ext uri="{FF2B5EF4-FFF2-40B4-BE49-F238E27FC236}">
                    <a16:creationId xmlns:a16="http://schemas.microsoft.com/office/drawing/2014/main" id="{D01BFCA7-E0FF-FDF8-FE23-F8EF6765DB10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0" name="Vrije vorm: vorm 3949">
                <a:extLst>
                  <a:ext uri="{FF2B5EF4-FFF2-40B4-BE49-F238E27FC236}">
                    <a16:creationId xmlns:a16="http://schemas.microsoft.com/office/drawing/2014/main" id="{9833FE35-DE80-50DB-B2DE-E7293E9EE263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1" name="Vrije vorm: vorm 3950">
                <a:extLst>
                  <a:ext uri="{FF2B5EF4-FFF2-40B4-BE49-F238E27FC236}">
                    <a16:creationId xmlns:a16="http://schemas.microsoft.com/office/drawing/2014/main" id="{3E9B4F60-D127-9412-6D81-D79319F40622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2" name="Vrije vorm: vorm 3951">
                <a:extLst>
                  <a:ext uri="{FF2B5EF4-FFF2-40B4-BE49-F238E27FC236}">
                    <a16:creationId xmlns:a16="http://schemas.microsoft.com/office/drawing/2014/main" id="{BDAB64EA-DCE2-532D-C8DA-86AE058619C8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3" name="Vrije vorm: vorm 3952">
                <a:extLst>
                  <a:ext uri="{FF2B5EF4-FFF2-40B4-BE49-F238E27FC236}">
                    <a16:creationId xmlns:a16="http://schemas.microsoft.com/office/drawing/2014/main" id="{540475F0-9FFB-B8D6-7C2E-3B91BBF67AB1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4" name="Vrije vorm: vorm 3953">
                <a:extLst>
                  <a:ext uri="{FF2B5EF4-FFF2-40B4-BE49-F238E27FC236}">
                    <a16:creationId xmlns:a16="http://schemas.microsoft.com/office/drawing/2014/main" id="{2A565303-F8CC-1047-62A8-02EBC8B8496F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5" name="Vrije vorm: vorm 3954">
                <a:extLst>
                  <a:ext uri="{FF2B5EF4-FFF2-40B4-BE49-F238E27FC236}">
                    <a16:creationId xmlns:a16="http://schemas.microsoft.com/office/drawing/2014/main" id="{99D739EC-10EE-ADE3-2218-A954ED86AF07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6" name="Vrije vorm: vorm 3955">
                <a:extLst>
                  <a:ext uri="{FF2B5EF4-FFF2-40B4-BE49-F238E27FC236}">
                    <a16:creationId xmlns:a16="http://schemas.microsoft.com/office/drawing/2014/main" id="{9C9D9168-A8A8-B478-7CCB-8DD0D16823FA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7" name="Vrije vorm: vorm 3956">
                <a:extLst>
                  <a:ext uri="{FF2B5EF4-FFF2-40B4-BE49-F238E27FC236}">
                    <a16:creationId xmlns:a16="http://schemas.microsoft.com/office/drawing/2014/main" id="{00A08139-5229-C271-7440-83A66DDF6282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8" name="Vrije vorm: vorm 3957">
                <a:extLst>
                  <a:ext uri="{FF2B5EF4-FFF2-40B4-BE49-F238E27FC236}">
                    <a16:creationId xmlns:a16="http://schemas.microsoft.com/office/drawing/2014/main" id="{F3741B14-1DF6-55F2-151F-B730E7811FA8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9" name="Vrije vorm: vorm 3958">
                <a:extLst>
                  <a:ext uri="{FF2B5EF4-FFF2-40B4-BE49-F238E27FC236}">
                    <a16:creationId xmlns:a16="http://schemas.microsoft.com/office/drawing/2014/main" id="{DE8EF1CE-B8A3-93DE-474B-F84765A09FE6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0" name="Vrije vorm: vorm 3959">
                <a:extLst>
                  <a:ext uri="{FF2B5EF4-FFF2-40B4-BE49-F238E27FC236}">
                    <a16:creationId xmlns:a16="http://schemas.microsoft.com/office/drawing/2014/main" id="{0C9A6A9D-8869-0219-1B2F-FDD7A5D68B29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1" name="Vrije vorm: vorm 3960">
                <a:extLst>
                  <a:ext uri="{FF2B5EF4-FFF2-40B4-BE49-F238E27FC236}">
                    <a16:creationId xmlns:a16="http://schemas.microsoft.com/office/drawing/2014/main" id="{D93BCA32-E14D-EA48-6791-63E6CC3C08EF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2" name="Vrije vorm: vorm 3961">
                <a:extLst>
                  <a:ext uri="{FF2B5EF4-FFF2-40B4-BE49-F238E27FC236}">
                    <a16:creationId xmlns:a16="http://schemas.microsoft.com/office/drawing/2014/main" id="{BF32F75E-37B4-6E87-8504-5FFDE48FD022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3" name="Vrije vorm: vorm 3962">
                <a:extLst>
                  <a:ext uri="{FF2B5EF4-FFF2-40B4-BE49-F238E27FC236}">
                    <a16:creationId xmlns:a16="http://schemas.microsoft.com/office/drawing/2014/main" id="{CDF3759F-9808-C54D-2674-EA89CB47B89A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4" name="Vrije vorm: vorm 3963">
                <a:extLst>
                  <a:ext uri="{FF2B5EF4-FFF2-40B4-BE49-F238E27FC236}">
                    <a16:creationId xmlns:a16="http://schemas.microsoft.com/office/drawing/2014/main" id="{4BF50B9B-04D4-366A-0D93-D5B2B4F7C6F4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5" name="Vrije vorm: vorm 3964">
                <a:extLst>
                  <a:ext uri="{FF2B5EF4-FFF2-40B4-BE49-F238E27FC236}">
                    <a16:creationId xmlns:a16="http://schemas.microsoft.com/office/drawing/2014/main" id="{67FC6973-5DFF-788C-EADA-E67F8BCAD8BC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6" name="Vrije vorm: vorm 3965">
                <a:extLst>
                  <a:ext uri="{FF2B5EF4-FFF2-40B4-BE49-F238E27FC236}">
                    <a16:creationId xmlns:a16="http://schemas.microsoft.com/office/drawing/2014/main" id="{32C8E86F-1A4B-2F3D-9F35-BF7AD5072E2D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7" name="Vrije vorm: vorm 3966">
                <a:extLst>
                  <a:ext uri="{FF2B5EF4-FFF2-40B4-BE49-F238E27FC236}">
                    <a16:creationId xmlns:a16="http://schemas.microsoft.com/office/drawing/2014/main" id="{B0D7A155-7CD9-CC83-3088-ED58622065C8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8" name="Vrije vorm: vorm 3967">
                <a:extLst>
                  <a:ext uri="{FF2B5EF4-FFF2-40B4-BE49-F238E27FC236}">
                    <a16:creationId xmlns:a16="http://schemas.microsoft.com/office/drawing/2014/main" id="{AB708FE0-DAE0-C704-7339-D43FA045118A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9" name="Vrije vorm: vorm 3968">
                <a:extLst>
                  <a:ext uri="{FF2B5EF4-FFF2-40B4-BE49-F238E27FC236}">
                    <a16:creationId xmlns:a16="http://schemas.microsoft.com/office/drawing/2014/main" id="{B0E5B294-562D-16FF-6110-BE1A5A6C4EFC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0" name="Vrije vorm: vorm 3969">
                <a:extLst>
                  <a:ext uri="{FF2B5EF4-FFF2-40B4-BE49-F238E27FC236}">
                    <a16:creationId xmlns:a16="http://schemas.microsoft.com/office/drawing/2014/main" id="{7A85FEC3-8EF5-9DBE-9783-D771CA784E67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1" name="Vrije vorm: vorm 3970">
                <a:extLst>
                  <a:ext uri="{FF2B5EF4-FFF2-40B4-BE49-F238E27FC236}">
                    <a16:creationId xmlns:a16="http://schemas.microsoft.com/office/drawing/2014/main" id="{74B6E14A-ED40-BA20-DC9E-24C07C492F6D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2" name="Vrije vorm: vorm 3971">
                <a:extLst>
                  <a:ext uri="{FF2B5EF4-FFF2-40B4-BE49-F238E27FC236}">
                    <a16:creationId xmlns:a16="http://schemas.microsoft.com/office/drawing/2014/main" id="{9B698C42-78D8-F0C2-7A16-27B960F45AF3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3" name="Vrije vorm: vorm 3972">
                <a:extLst>
                  <a:ext uri="{FF2B5EF4-FFF2-40B4-BE49-F238E27FC236}">
                    <a16:creationId xmlns:a16="http://schemas.microsoft.com/office/drawing/2014/main" id="{0FE42509-8355-251E-34AF-C043241FE188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4" name="Vrije vorm: vorm 3973">
                <a:extLst>
                  <a:ext uri="{FF2B5EF4-FFF2-40B4-BE49-F238E27FC236}">
                    <a16:creationId xmlns:a16="http://schemas.microsoft.com/office/drawing/2014/main" id="{CA900CE4-AAA6-E35D-73A2-D88A74C4FB70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5" name="Vrije vorm: vorm 3974">
                <a:extLst>
                  <a:ext uri="{FF2B5EF4-FFF2-40B4-BE49-F238E27FC236}">
                    <a16:creationId xmlns:a16="http://schemas.microsoft.com/office/drawing/2014/main" id="{A082AFD2-C0B6-B46D-7A30-CDF1C45CEBB8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6" name="Vrije vorm: vorm 3975">
                <a:extLst>
                  <a:ext uri="{FF2B5EF4-FFF2-40B4-BE49-F238E27FC236}">
                    <a16:creationId xmlns:a16="http://schemas.microsoft.com/office/drawing/2014/main" id="{389B717D-6021-D190-9347-7C1377E06622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7" name="Vrije vorm: vorm 3976">
                <a:extLst>
                  <a:ext uri="{FF2B5EF4-FFF2-40B4-BE49-F238E27FC236}">
                    <a16:creationId xmlns:a16="http://schemas.microsoft.com/office/drawing/2014/main" id="{2D7C791E-AB2E-8A85-FE2E-FC673D699861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8" name="Vrije vorm: vorm 3977">
                <a:extLst>
                  <a:ext uri="{FF2B5EF4-FFF2-40B4-BE49-F238E27FC236}">
                    <a16:creationId xmlns:a16="http://schemas.microsoft.com/office/drawing/2014/main" id="{143ED3B9-C087-FE9A-44B2-CC1F0B78A885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3979" name="!!sterren1">
            <a:extLst>
              <a:ext uri="{FF2B5EF4-FFF2-40B4-BE49-F238E27FC236}">
                <a16:creationId xmlns:a16="http://schemas.microsoft.com/office/drawing/2014/main" id="{CA612741-D2C9-1ED4-5C09-021A42A33470}"/>
              </a:ext>
            </a:extLst>
          </p:cNvPr>
          <p:cNvGrpSpPr/>
          <p:nvPr/>
        </p:nvGrpSpPr>
        <p:grpSpPr>
          <a:xfrm>
            <a:off x="79295" y="-936321"/>
            <a:ext cx="9727958" cy="7068860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3980" name="!!sterren1">
              <a:extLst>
                <a:ext uri="{FF2B5EF4-FFF2-40B4-BE49-F238E27FC236}">
                  <a16:creationId xmlns:a16="http://schemas.microsoft.com/office/drawing/2014/main" id="{C87B6C7D-7520-93AB-7923-C667CC9611A1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3981" name="Vrije vorm: vorm 3980">
                <a:extLst>
                  <a:ext uri="{FF2B5EF4-FFF2-40B4-BE49-F238E27FC236}">
                    <a16:creationId xmlns:a16="http://schemas.microsoft.com/office/drawing/2014/main" id="{2211EB57-3F5D-BA8E-C009-DF6A1B3AD815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2" name="Vrije vorm: vorm 3981">
                <a:extLst>
                  <a:ext uri="{FF2B5EF4-FFF2-40B4-BE49-F238E27FC236}">
                    <a16:creationId xmlns:a16="http://schemas.microsoft.com/office/drawing/2014/main" id="{A839DB19-E305-1D43-8E49-80971250D051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3" name="Vrije vorm: vorm 3982">
                <a:extLst>
                  <a:ext uri="{FF2B5EF4-FFF2-40B4-BE49-F238E27FC236}">
                    <a16:creationId xmlns:a16="http://schemas.microsoft.com/office/drawing/2014/main" id="{B5A4ECB5-1645-7266-893E-1729F511D071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4" name="Vrije vorm: vorm 3983">
                <a:extLst>
                  <a:ext uri="{FF2B5EF4-FFF2-40B4-BE49-F238E27FC236}">
                    <a16:creationId xmlns:a16="http://schemas.microsoft.com/office/drawing/2014/main" id="{369877ED-A751-D6E3-2C6E-6E30959288C0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5" name="Vrije vorm: vorm 3984">
                <a:extLst>
                  <a:ext uri="{FF2B5EF4-FFF2-40B4-BE49-F238E27FC236}">
                    <a16:creationId xmlns:a16="http://schemas.microsoft.com/office/drawing/2014/main" id="{F07CEC38-C0D1-7D75-336A-1DDDABC06D0F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6" name="Vrije vorm: vorm 3985">
                <a:extLst>
                  <a:ext uri="{FF2B5EF4-FFF2-40B4-BE49-F238E27FC236}">
                    <a16:creationId xmlns:a16="http://schemas.microsoft.com/office/drawing/2014/main" id="{740B903C-9B5C-147A-662B-E2120B3C88E7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7" name="Vrije vorm: vorm 3986">
                <a:extLst>
                  <a:ext uri="{FF2B5EF4-FFF2-40B4-BE49-F238E27FC236}">
                    <a16:creationId xmlns:a16="http://schemas.microsoft.com/office/drawing/2014/main" id="{2C7746B8-9980-17A0-095B-09BC9BF39F27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8" name="Vrije vorm: vorm 3987">
                <a:extLst>
                  <a:ext uri="{FF2B5EF4-FFF2-40B4-BE49-F238E27FC236}">
                    <a16:creationId xmlns:a16="http://schemas.microsoft.com/office/drawing/2014/main" id="{F412EE0B-F375-348A-EFC0-39BA48286F36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9" name="Vrije vorm: vorm 3988">
                <a:extLst>
                  <a:ext uri="{FF2B5EF4-FFF2-40B4-BE49-F238E27FC236}">
                    <a16:creationId xmlns:a16="http://schemas.microsoft.com/office/drawing/2014/main" id="{7A83D081-F103-1925-8537-9241BEFDAD16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0" name="Vrije vorm: vorm 3989">
                <a:extLst>
                  <a:ext uri="{FF2B5EF4-FFF2-40B4-BE49-F238E27FC236}">
                    <a16:creationId xmlns:a16="http://schemas.microsoft.com/office/drawing/2014/main" id="{E9F9EA7B-1676-72C3-5CFF-21A26A628CE6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1" name="Vrije vorm: vorm 3990">
                <a:extLst>
                  <a:ext uri="{FF2B5EF4-FFF2-40B4-BE49-F238E27FC236}">
                    <a16:creationId xmlns:a16="http://schemas.microsoft.com/office/drawing/2014/main" id="{42D0211C-12A3-88A0-FF80-08F4CBBF7DB6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2" name="Vrije vorm: vorm 3991">
                <a:extLst>
                  <a:ext uri="{FF2B5EF4-FFF2-40B4-BE49-F238E27FC236}">
                    <a16:creationId xmlns:a16="http://schemas.microsoft.com/office/drawing/2014/main" id="{2BCAAAEE-E562-B9C8-F829-EA9144C5BF49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3" name="Vrije vorm: vorm 3992">
                <a:extLst>
                  <a:ext uri="{FF2B5EF4-FFF2-40B4-BE49-F238E27FC236}">
                    <a16:creationId xmlns:a16="http://schemas.microsoft.com/office/drawing/2014/main" id="{95D64DC6-4A0A-D6AB-61E9-BAC8BB6CFE7E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4" name="Vrije vorm: vorm 3993">
                <a:extLst>
                  <a:ext uri="{FF2B5EF4-FFF2-40B4-BE49-F238E27FC236}">
                    <a16:creationId xmlns:a16="http://schemas.microsoft.com/office/drawing/2014/main" id="{3F5545D0-98AE-F777-3C21-D0EE641BEB1D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5" name="Vrije vorm: vorm 3994">
                <a:extLst>
                  <a:ext uri="{FF2B5EF4-FFF2-40B4-BE49-F238E27FC236}">
                    <a16:creationId xmlns:a16="http://schemas.microsoft.com/office/drawing/2014/main" id="{E7A3D4C6-533B-49FB-9C11-8FFBFB5D941C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6" name="Vrije vorm: vorm 3995">
                <a:extLst>
                  <a:ext uri="{FF2B5EF4-FFF2-40B4-BE49-F238E27FC236}">
                    <a16:creationId xmlns:a16="http://schemas.microsoft.com/office/drawing/2014/main" id="{B143454F-80A5-0B7A-C753-411EA6DC00C8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7" name="Vrije vorm: vorm 3996">
                <a:extLst>
                  <a:ext uri="{FF2B5EF4-FFF2-40B4-BE49-F238E27FC236}">
                    <a16:creationId xmlns:a16="http://schemas.microsoft.com/office/drawing/2014/main" id="{77629A75-1E1F-F217-D4E4-5002D895D5E6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8" name="Vrije vorm: vorm 3997">
                <a:extLst>
                  <a:ext uri="{FF2B5EF4-FFF2-40B4-BE49-F238E27FC236}">
                    <a16:creationId xmlns:a16="http://schemas.microsoft.com/office/drawing/2014/main" id="{3300E795-D71F-D251-567B-BBAF1A36998B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9" name="Vrije vorm: vorm 3998">
                <a:extLst>
                  <a:ext uri="{FF2B5EF4-FFF2-40B4-BE49-F238E27FC236}">
                    <a16:creationId xmlns:a16="http://schemas.microsoft.com/office/drawing/2014/main" id="{231C4CBE-84FF-75F5-4372-AD045606EEA5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0" name="Vrije vorm: vorm 3999">
                <a:extLst>
                  <a:ext uri="{FF2B5EF4-FFF2-40B4-BE49-F238E27FC236}">
                    <a16:creationId xmlns:a16="http://schemas.microsoft.com/office/drawing/2014/main" id="{6585AABA-3A2D-F9F1-1488-0EE5C0A6E558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1" name="Vrije vorm: vorm 4000">
                <a:extLst>
                  <a:ext uri="{FF2B5EF4-FFF2-40B4-BE49-F238E27FC236}">
                    <a16:creationId xmlns:a16="http://schemas.microsoft.com/office/drawing/2014/main" id="{639F59A9-5720-8C27-5849-FB3682B6AD84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2" name="Vrije vorm: vorm 4001">
                <a:extLst>
                  <a:ext uri="{FF2B5EF4-FFF2-40B4-BE49-F238E27FC236}">
                    <a16:creationId xmlns:a16="http://schemas.microsoft.com/office/drawing/2014/main" id="{7ECB9E3C-39B8-15C3-4998-7218EA079230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3" name="Vrije vorm: vorm 4002">
                <a:extLst>
                  <a:ext uri="{FF2B5EF4-FFF2-40B4-BE49-F238E27FC236}">
                    <a16:creationId xmlns:a16="http://schemas.microsoft.com/office/drawing/2014/main" id="{6F3B5E15-0C3B-4923-6191-568A0341730F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4" name="Vrije vorm: vorm 4003">
                <a:extLst>
                  <a:ext uri="{FF2B5EF4-FFF2-40B4-BE49-F238E27FC236}">
                    <a16:creationId xmlns:a16="http://schemas.microsoft.com/office/drawing/2014/main" id="{415D4D25-2E34-7C07-5036-2ECCAB890675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5" name="Vrije vorm: vorm 4004">
                <a:extLst>
                  <a:ext uri="{FF2B5EF4-FFF2-40B4-BE49-F238E27FC236}">
                    <a16:creationId xmlns:a16="http://schemas.microsoft.com/office/drawing/2014/main" id="{556F1A81-6185-34EF-AE8C-D4211594F3DC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6" name="Vrije vorm: vorm 4005">
                <a:extLst>
                  <a:ext uri="{FF2B5EF4-FFF2-40B4-BE49-F238E27FC236}">
                    <a16:creationId xmlns:a16="http://schemas.microsoft.com/office/drawing/2014/main" id="{FD25DBF0-D62D-F1FB-CB02-C55F84E5CEAC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7" name="Vrije vorm: vorm 4006">
                <a:extLst>
                  <a:ext uri="{FF2B5EF4-FFF2-40B4-BE49-F238E27FC236}">
                    <a16:creationId xmlns:a16="http://schemas.microsoft.com/office/drawing/2014/main" id="{F6962E7C-F248-8B9A-F254-A76345DB9B31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8" name="Vrije vorm: vorm 4007">
                <a:extLst>
                  <a:ext uri="{FF2B5EF4-FFF2-40B4-BE49-F238E27FC236}">
                    <a16:creationId xmlns:a16="http://schemas.microsoft.com/office/drawing/2014/main" id="{3EFFD9C3-41D4-3D02-1CD5-D235C01F780F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9" name="Vrije vorm: vorm 4008">
                <a:extLst>
                  <a:ext uri="{FF2B5EF4-FFF2-40B4-BE49-F238E27FC236}">
                    <a16:creationId xmlns:a16="http://schemas.microsoft.com/office/drawing/2014/main" id="{5F18404F-1CF7-5635-8A3B-AC42C8D52059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0" name="Vrije vorm: vorm 4009">
                <a:extLst>
                  <a:ext uri="{FF2B5EF4-FFF2-40B4-BE49-F238E27FC236}">
                    <a16:creationId xmlns:a16="http://schemas.microsoft.com/office/drawing/2014/main" id="{20A67C28-230F-22C2-C0A0-9EEB7AA17E80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1" name="Vrije vorm: vorm 4010">
                <a:extLst>
                  <a:ext uri="{FF2B5EF4-FFF2-40B4-BE49-F238E27FC236}">
                    <a16:creationId xmlns:a16="http://schemas.microsoft.com/office/drawing/2014/main" id="{5F9F66E0-CD1A-34EB-5EF2-D68E036F99CA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2" name="Vrije vorm: vorm 4011">
                <a:extLst>
                  <a:ext uri="{FF2B5EF4-FFF2-40B4-BE49-F238E27FC236}">
                    <a16:creationId xmlns:a16="http://schemas.microsoft.com/office/drawing/2014/main" id="{58F24FBD-1EC1-B5A3-A210-5C2C59CCAB12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3" name="Vrije vorm: vorm 4012">
                <a:extLst>
                  <a:ext uri="{FF2B5EF4-FFF2-40B4-BE49-F238E27FC236}">
                    <a16:creationId xmlns:a16="http://schemas.microsoft.com/office/drawing/2014/main" id="{3B655644-F9E0-4F7D-D1FA-0C4383B82406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4" name="Vrije vorm: vorm 4013">
                <a:extLst>
                  <a:ext uri="{FF2B5EF4-FFF2-40B4-BE49-F238E27FC236}">
                    <a16:creationId xmlns:a16="http://schemas.microsoft.com/office/drawing/2014/main" id="{7D4F1929-EE68-9AEE-E20A-6593808E7562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5" name="Vrije vorm: vorm 4014">
                <a:extLst>
                  <a:ext uri="{FF2B5EF4-FFF2-40B4-BE49-F238E27FC236}">
                    <a16:creationId xmlns:a16="http://schemas.microsoft.com/office/drawing/2014/main" id="{BA80B287-FD43-97FF-0718-BD3BD715213E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6" name="Vrije vorm: vorm 4015">
                <a:extLst>
                  <a:ext uri="{FF2B5EF4-FFF2-40B4-BE49-F238E27FC236}">
                    <a16:creationId xmlns:a16="http://schemas.microsoft.com/office/drawing/2014/main" id="{93D124BF-444C-84B5-636D-D68C25E44557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7" name="Vrije vorm: vorm 4016">
                <a:extLst>
                  <a:ext uri="{FF2B5EF4-FFF2-40B4-BE49-F238E27FC236}">
                    <a16:creationId xmlns:a16="http://schemas.microsoft.com/office/drawing/2014/main" id="{80491C9D-BEA2-0600-5C8A-99E339298804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8" name="Vrije vorm: vorm 4017">
                <a:extLst>
                  <a:ext uri="{FF2B5EF4-FFF2-40B4-BE49-F238E27FC236}">
                    <a16:creationId xmlns:a16="http://schemas.microsoft.com/office/drawing/2014/main" id="{953F494B-D050-1542-B534-26E568ED7BC5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9" name="Vrije vorm: vorm 4018">
                <a:extLst>
                  <a:ext uri="{FF2B5EF4-FFF2-40B4-BE49-F238E27FC236}">
                    <a16:creationId xmlns:a16="http://schemas.microsoft.com/office/drawing/2014/main" id="{E33E7C76-F7D0-37A4-66BF-EE2F76352465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0" name="Vrije vorm: vorm 4019">
                <a:extLst>
                  <a:ext uri="{FF2B5EF4-FFF2-40B4-BE49-F238E27FC236}">
                    <a16:creationId xmlns:a16="http://schemas.microsoft.com/office/drawing/2014/main" id="{1539DD4C-EE31-A4F9-7158-DCD3F17B9097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1" name="Vrije vorm: vorm 4020">
                <a:extLst>
                  <a:ext uri="{FF2B5EF4-FFF2-40B4-BE49-F238E27FC236}">
                    <a16:creationId xmlns:a16="http://schemas.microsoft.com/office/drawing/2014/main" id="{8DF680DB-FE3B-9CE0-61FA-E1543A88A322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2" name="Vrije vorm: vorm 4021">
                <a:extLst>
                  <a:ext uri="{FF2B5EF4-FFF2-40B4-BE49-F238E27FC236}">
                    <a16:creationId xmlns:a16="http://schemas.microsoft.com/office/drawing/2014/main" id="{A49E27B3-CF5E-E3D6-D0DE-EF5FDED4F231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3" name="Vrije vorm: vorm 4022">
                <a:extLst>
                  <a:ext uri="{FF2B5EF4-FFF2-40B4-BE49-F238E27FC236}">
                    <a16:creationId xmlns:a16="http://schemas.microsoft.com/office/drawing/2014/main" id="{8585F469-3CCF-4255-EE75-8E307B836ECC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4" name="Vrije vorm: vorm 4023">
                <a:extLst>
                  <a:ext uri="{FF2B5EF4-FFF2-40B4-BE49-F238E27FC236}">
                    <a16:creationId xmlns:a16="http://schemas.microsoft.com/office/drawing/2014/main" id="{186303C7-2240-9F5A-EBDB-2B497ED3252C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5" name="Vrije vorm: vorm 4024">
                <a:extLst>
                  <a:ext uri="{FF2B5EF4-FFF2-40B4-BE49-F238E27FC236}">
                    <a16:creationId xmlns:a16="http://schemas.microsoft.com/office/drawing/2014/main" id="{A01C5622-6EA8-C59C-B4A6-EA6B98D3722E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6" name="Vrije vorm: vorm 4025">
                <a:extLst>
                  <a:ext uri="{FF2B5EF4-FFF2-40B4-BE49-F238E27FC236}">
                    <a16:creationId xmlns:a16="http://schemas.microsoft.com/office/drawing/2014/main" id="{5D618FB6-909D-4A05-AF50-AFA3304D5712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7" name="Vrije vorm: vorm 4026">
                <a:extLst>
                  <a:ext uri="{FF2B5EF4-FFF2-40B4-BE49-F238E27FC236}">
                    <a16:creationId xmlns:a16="http://schemas.microsoft.com/office/drawing/2014/main" id="{84D78E33-376E-6775-E85E-5F8E8846EED4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8" name="Vrije vorm: vorm 4027">
                <a:extLst>
                  <a:ext uri="{FF2B5EF4-FFF2-40B4-BE49-F238E27FC236}">
                    <a16:creationId xmlns:a16="http://schemas.microsoft.com/office/drawing/2014/main" id="{14376288-13B1-8174-6BDA-5731648FFD25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9" name="Vrije vorm: vorm 4028">
                <a:extLst>
                  <a:ext uri="{FF2B5EF4-FFF2-40B4-BE49-F238E27FC236}">
                    <a16:creationId xmlns:a16="http://schemas.microsoft.com/office/drawing/2014/main" id="{02485F37-9077-9208-9DE1-377D24BDA5B7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0" name="Vrije vorm: vorm 4029">
                <a:extLst>
                  <a:ext uri="{FF2B5EF4-FFF2-40B4-BE49-F238E27FC236}">
                    <a16:creationId xmlns:a16="http://schemas.microsoft.com/office/drawing/2014/main" id="{4B2810A5-B6E5-555B-2076-7FC90F32F3B5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1" name="Vrije vorm: vorm 4030">
                <a:extLst>
                  <a:ext uri="{FF2B5EF4-FFF2-40B4-BE49-F238E27FC236}">
                    <a16:creationId xmlns:a16="http://schemas.microsoft.com/office/drawing/2014/main" id="{1067562A-FE29-E850-EB68-AF1F9F090A26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2" name="Vrije vorm: vorm 4031">
                <a:extLst>
                  <a:ext uri="{FF2B5EF4-FFF2-40B4-BE49-F238E27FC236}">
                    <a16:creationId xmlns:a16="http://schemas.microsoft.com/office/drawing/2014/main" id="{324FF590-79CB-1D72-9AF3-9396774C9AFB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3" name="Vrije vorm: vorm 4032">
                <a:extLst>
                  <a:ext uri="{FF2B5EF4-FFF2-40B4-BE49-F238E27FC236}">
                    <a16:creationId xmlns:a16="http://schemas.microsoft.com/office/drawing/2014/main" id="{2C79AA09-E31F-09F4-CCD0-6FA71663A4B3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4" name="Vrije vorm: vorm 4033">
                <a:extLst>
                  <a:ext uri="{FF2B5EF4-FFF2-40B4-BE49-F238E27FC236}">
                    <a16:creationId xmlns:a16="http://schemas.microsoft.com/office/drawing/2014/main" id="{1F55ADF6-89FA-5875-3AB0-B8B7689E809B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5" name="Vrije vorm: vorm 4034">
                <a:extLst>
                  <a:ext uri="{FF2B5EF4-FFF2-40B4-BE49-F238E27FC236}">
                    <a16:creationId xmlns:a16="http://schemas.microsoft.com/office/drawing/2014/main" id="{A94A2E14-2939-A400-8000-1D38E9FA584D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4036" name="!!sterren1">
              <a:extLst>
                <a:ext uri="{FF2B5EF4-FFF2-40B4-BE49-F238E27FC236}">
                  <a16:creationId xmlns:a16="http://schemas.microsoft.com/office/drawing/2014/main" id="{EB4B02A9-585D-550A-AC3E-C48B6D686AD9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4037" name="Vrije vorm: vorm 4036">
                <a:extLst>
                  <a:ext uri="{FF2B5EF4-FFF2-40B4-BE49-F238E27FC236}">
                    <a16:creationId xmlns:a16="http://schemas.microsoft.com/office/drawing/2014/main" id="{224874A1-7CB5-3CA7-C383-B2503D372E9E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8" name="Vrije vorm: vorm 4037">
                <a:extLst>
                  <a:ext uri="{FF2B5EF4-FFF2-40B4-BE49-F238E27FC236}">
                    <a16:creationId xmlns:a16="http://schemas.microsoft.com/office/drawing/2014/main" id="{4D9378F3-CCE2-F202-16CE-0F6D812BD1F7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9" name="Vrije vorm: vorm 4038">
                <a:extLst>
                  <a:ext uri="{FF2B5EF4-FFF2-40B4-BE49-F238E27FC236}">
                    <a16:creationId xmlns:a16="http://schemas.microsoft.com/office/drawing/2014/main" id="{3B75622A-D13B-7A27-900B-645AAC020143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0" name="Vrije vorm: vorm 4039">
                <a:extLst>
                  <a:ext uri="{FF2B5EF4-FFF2-40B4-BE49-F238E27FC236}">
                    <a16:creationId xmlns:a16="http://schemas.microsoft.com/office/drawing/2014/main" id="{8DB7C7AE-1D3B-62AE-D711-F788D4E71CB3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1" name="Vrije vorm: vorm 4040">
                <a:extLst>
                  <a:ext uri="{FF2B5EF4-FFF2-40B4-BE49-F238E27FC236}">
                    <a16:creationId xmlns:a16="http://schemas.microsoft.com/office/drawing/2014/main" id="{A92FD16C-ED84-3B0E-C7E0-85DE311F335B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2" name="Vrije vorm: vorm 4041">
                <a:extLst>
                  <a:ext uri="{FF2B5EF4-FFF2-40B4-BE49-F238E27FC236}">
                    <a16:creationId xmlns:a16="http://schemas.microsoft.com/office/drawing/2014/main" id="{E76C6EFF-9C7F-05B9-F3DC-2B8F13FFBD4B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3" name="Vrije vorm: vorm 4042">
                <a:extLst>
                  <a:ext uri="{FF2B5EF4-FFF2-40B4-BE49-F238E27FC236}">
                    <a16:creationId xmlns:a16="http://schemas.microsoft.com/office/drawing/2014/main" id="{A9A59820-0F3D-5E15-4F2A-A001816F1858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4" name="Vrije vorm: vorm 4043">
                <a:extLst>
                  <a:ext uri="{FF2B5EF4-FFF2-40B4-BE49-F238E27FC236}">
                    <a16:creationId xmlns:a16="http://schemas.microsoft.com/office/drawing/2014/main" id="{F6E5046F-4007-D00F-E7AB-E6BE7343E76A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5" name="Vrije vorm: vorm 4044">
                <a:extLst>
                  <a:ext uri="{FF2B5EF4-FFF2-40B4-BE49-F238E27FC236}">
                    <a16:creationId xmlns:a16="http://schemas.microsoft.com/office/drawing/2014/main" id="{14D6CF8D-A2F5-4E79-FB74-6C82A5613EF8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6" name="Vrije vorm: vorm 4045">
                <a:extLst>
                  <a:ext uri="{FF2B5EF4-FFF2-40B4-BE49-F238E27FC236}">
                    <a16:creationId xmlns:a16="http://schemas.microsoft.com/office/drawing/2014/main" id="{1F3FDA94-4E7B-5C19-54DE-3E01A94B26EB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7" name="Vrije vorm: vorm 4046">
                <a:extLst>
                  <a:ext uri="{FF2B5EF4-FFF2-40B4-BE49-F238E27FC236}">
                    <a16:creationId xmlns:a16="http://schemas.microsoft.com/office/drawing/2014/main" id="{9512E04F-4709-DA4D-7FFA-68B3CCC34A0C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8" name="Vrije vorm: vorm 4047">
                <a:extLst>
                  <a:ext uri="{FF2B5EF4-FFF2-40B4-BE49-F238E27FC236}">
                    <a16:creationId xmlns:a16="http://schemas.microsoft.com/office/drawing/2014/main" id="{FFB006F8-7983-8E88-3104-38A84CBAECF0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9" name="Vrije vorm: vorm 4048">
                <a:extLst>
                  <a:ext uri="{FF2B5EF4-FFF2-40B4-BE49-F238E27FC236}">
                    <a16:creationId xmlns:a16="http://schemas.microsoft.com/office/drawing/2014/main" id="{CEA34049-D47C-B3A8-AF97-6119511FA728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0" name="Vrije vorm: vorm 4049">
                <a:extLst>
                  <a:ext uri="{FF2B5EF4-FFF2-40B4-BE49-F238E27FC236}">
                    <a16:creationId xmlns:a16="http://schemas.microsoft.com/office/drawing/2014/main" id="{ACEE873A-1AFF-A05C-3CED-D231BD81285D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1" name="Vrije vorm: vorm 4050">
                <a:extLst>
                  <a:ext uri="{FF2B5EF4-FFF2-40B4-BE49-F238E27FC236}">
                    <a16:creationId xmlns:a16="http://schemas.microsoft.com/office/drawing/2014/main" id="{09C4C6E2-3CA0-D6E0-715B-AD2D9F8BB61E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2" name="Vrije vorm: vorm 4051">
                <a:extLst>
                  <a:ext uri="{FF2B5EF4-FFF2-40B4-BE49-F238E27FC236}">
                    <a16:creationId xmlns:a16="http://schemas.microsoft.com/office/drawing/2014/main" id="{83A739EE-9153-A400-4F53-119BE48B1B47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3" name="Vrije vorm: vorm 4052">
                <a:extLst>
                  <a:ext uri="{FF2B5EF4-FFF2-40B4-BE49-F238E27FC236}">
                    <a16:creationId xmlns:a16="http://schemas.microsoft.com/office/drawing/2014/main" id="{A582A2E8-0DF2-E8FC-52FC-A707BD3A4644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4" name="Vrije vorm: vorm 4053">
                <a:extLst>
                  <a:ext uri="{FF2B5EF4-FFF2-40B4-BE49-F238E27FC236}">
                    <a16:creationId xmlns:a16="http://schemas.microsoft.com/office/drawing/2014/main" id="{12ADE9B9-928D-79D6-B776-C06961ECD2A4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5" name="Vrije vorm: vorm 4054">
                <a:extLst>
                  <a:ext uri="{FF2B5EF4-FFF2-40B4-BE49-F238E27FC236}">
                    <a16:creationId xmlns:a16="http://schemas.microsoft.com/office/drawing/2014/main" id="{A16F8171-DA36-B87F-3475-5ABA54ADC1CF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6" name="Vrije vorm: vorm 4055">
                <a:extLst>
                  <a:ext uri="{FF2B5EF4-FFF2-40B4-BE49-F238E27FC236}">
                    <a16:creationId xmlns:a16="http://schemas.microsoft.com/office/drawing/2014/main" id="{924361D1-32D9-5265-1E75-2D7B6447A15C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7" name="Vrije vorm: vorm 4056">
                <a:extLst>
                  <a:ext uri="{FF2B5EF4-FFF2-40B4-BE49-F238E27FC236}">
                    <a16:creationId xmlns:a16="http://schemas.microsoft.com/office/drawing/2014/main" id="{E36A73AC-14F1-B8E6-007C-E516EB42A726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8" name="Vrije vorm: vorm 4057">
                <a:extLst>
                  <a:ext uri="{FF2B5EF4-FFF2-40B4-BE49-F238E27FC236}">
                    <a16:creationId xmlns:a16="http://schemas.microsoft.com/office/drawing/2014/main" id="{C9188F46-8327-7639-5079-93B51803521C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9" name="Vrije vorm: vorm 4058">
                <a:extLst>
                  <a:ext uri="{FF2B5EF4-FFF2-40B4-BE49-F238E27FC236}">
                    <a16:creationId xmlns:a16="http://schemas.microsoft.com/office/drawing/2014/main" id="{959C24A8-96BE-6540-2C44-CBB8B2C3CEF5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0" name="Vrije vorm: vorm 4059">
                <a:extLst>
                  <a:ext uri="{FF2B5EF4-FFF2-40B4-BE49-F238E27FC236}">
                    <a16:creationId xmlns:a16="http://schemas.microsoft.com/office/drawing/2014/main" id="{F7E77229-418F-4958-EA0D-220742FBC489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1" name="Vrije vorm: vorm 4060">
                <a:extLst>
                  <a:ext uri="{FF2B5EF4-FFF2-40B4-BE49-F238E27FC236}">
                    <a16:creationId xmlns:a16="http://schemas.microsoft.com/office/drawing/2014/main" id="{D9B98A0F-A820-2C1D-6060-92925B5221FC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2" name="Vrije vorm: vorm 4061">
                <a:extLst>
                  <a:ext uri="{FF2B5EF4-FFF2-40B4-BE49-F238E27FC236}">
                    <a16:creationId xmlns:a16="http://schemas.microsoft.com/office/drawing/2014/main" id="{F057060A-E9D0-A4F3-4CB1-C0CE8F494F0C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3" name="Vrije vorm: vorm 4062">
                <a:extLst>
                  <a:ext uri="{FF2B5EF4-FFF2-40B4-BE49-F238E27FC236}">
                    <a16:creationId xmlns:a16="http://schemas.microsoft.com/office/drawing/2014/main" id="{55DAB26D-837E-BA0F-D9F6-BEDE36A80026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4" name="Vrije vorm: vorm 4063">
                <a:extLst>
                  <a:ext uri="{FF2B5EF4-FFF2-40B4-BE49-F238E27FC236}">
                    <a16:creationId xmlns:a16="http://schemas.microsoft.com/office/drawing/2014/main" id="{4F721B83-EDE7-89B6-B2DD-D3E148CC2C5C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5" name="Vrije vorm: vorm 4064">
                <a:extLst>
                  <a:ext uri="{FF2B5EF4-FFF2-40B4-BE49-F238E27FC236}">
                    <a16:creationId xmlns:a16="http://schemas.microsoft.com/office/drawing/2014/main" id="{648D792B-31C7-F4B5-B00D-4C1024D38997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6" name="Vrije vorm: vorm 4065">
                <a:extLst>
                  <a:ext uri="{FF2B5EF4-FFF2-40B4-BE49-F238E27FC236}">
                    <a16:creationId xmlns:a16="http://schemas.microsoft.com/office/drawing/2014/main" id="{D607F3C2-6F65-22AF-D5C1-DC34D89612C8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7" name="Vrije vorm: vorm 4066">
                <a:extLst>
                  <a:ext uri="{FF2B5EF4-FFF2-40B4-BE49-F238E27FC236}">
                    <a16:creationId xmlns:a16="http://schemas.microsoft.com/office/drawing/2014/main" id="{1EA5B20B-5549-4FA3-0540-70CA69708CE1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8" name="Vrije vorm: vorm 4067">
                <a:extLst>
                  <a:ext uri="{FF2B5EF4-FFF2-40B4-BE49-F238E27FC236}">
                    <a16:creationId xmlns:a16="http://schemas.microsoft.com/office/drawing/2014/main" id="{31BD35D0-5073-9758-9C08-2D5BFE02BBE0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9" name="Vrije vorm: vorm 4068">
                <a:extLst>
                  <a:ext uri="{FF2B5EF4-FFF2-40B4-BE49-F238E27FC236}">
                    <a16:creationId xmlns:a16="http://schemas.microsoft.com/office/drawing/2014/main" id="{C80A3721-0D6E-61CF-0042-F5C37692E5C1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0" name="Vrije vorm: vorm 4069">
                <a:extLst>
                  <a:ext uri="{FF2B5EF4-FFF2-40B4-BE49-F238E27FC236}">
                    <a16:creationId xmlns:a16="http://schemas.microsoft.com/office/drawing/2014/main" id="{962C88B1-5ED1-EB1A-3A07-8AFA79455AD4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1" name="Vrije vorm: vorm 4070">
                <a:extLst>
                  <a:ext uri="{FF2B5EF4-FFF2-40B4-BE49-F238E27FC236}">
                    <a16:creationId xmlns:a16="http://schemas.microsoft.com/office/drawing/2014/main" id="{BFE3B23F-CB47-5B73-78EE-A8FF1211356A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2" name="Vrije vorm: vorm 4071">
                <a:extLst>
                  <a:ext uri="{FF2B5EF4-FFF2-40B4-BE49-F238E27FC236}">
                    <a16:creationId xmlns:a16="http://schemas.microsoft.com/office/drawing/2014/main" id="{B5262BAE-9044-DFB4-91C7-D50C7938739D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3" name="Vrije vorm: vorm 4072">
                <a:extLst>
                  <a:ext uri="{FF2B5EF4-FFF2-40B4-BE49-F238E27FC236}">
                    <a16:creationId xmlns:a16="http://schemas.microsoft.com/office/drawing/2014/main" id="{AEBD320C-9E52-142E-69E4-1E3F2AB7F8F7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4" name="Vrije vorm: vorm 4073">
                <a:extLst>
                  <a:ext uri="{FF2B5EF4-FFF2-40B4-BE49-F238E27FC236}">
                    <a16:creationId xmlns:a16="http://schemas.microsoft.com/office/drawing/2014/main" id="{E00B9AD6-AA3B-54EE-420D-956AB5AC356F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5" name="Vrije vorm: vorm 4074">
                <a:extLst>
                  <a:ext uri="{FF2B5EF4-FFF2-40B4-BE49-F238E27FC236}">
                    <a16:creationId xmlns:a16="http://schemas.microsoft.com/office/drawing/2014/main" id="{90CF17EB-092A-B20C-AE28-07C40E630E0D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6" name="Vrije vorm: vorm 4075">
                <a:extLst>
                  <a:ext uri="{FF2B5EF4-FFF2-40B4-BE49-F238E27FC236}">
                    <a16:creationId xmlns:a16="http://schemas.microsoft.com/office/drawing/2014/main" id="{5C9084E5-136A-D109-695C-6E82395637BF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7" name="Vrije vorm: vorm 4076">
                <a:extLst>
                  <a:ext uri="{FF2B5EF4-FFF2-40B4-BE49-F238E27FC236}">
                    <a16:creationId xmlns:a16="http://schemas.microsoft.com/office/drawing/2014/main" id="{8B757DD5-4462-A33C-507B-1FE475833A02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8" name="Vrije vorm: vorm 4077">
                <a:extLst>
                  <a:ext uri="{FF2B5EF4-FFF2-40B4-BE49-F238E27FC236}">
                    <a16:creationId xmlns:a16="http://schemas.microsoft.com/office/drawing/2014/main" id="{8AA2D19F-6B5B-7607-984E-036A85510220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9" name="Vrije vorm: vorm 4078">
                <a:extLst>
                  <a:ext uri="{FF2B5EF4-FFF2-40B4-BE49-F238E27FC236}">
                    <a16:creationId xmlns:a16="http://schemas.microsoft.com/office/drawing/2014/main" id="{5BB5D166-35C5-D29E-0363-8E395C444082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0" name="Vrije vorm: vorm 4079">
                <a:extLst>
                  <a:ext uri="{FF2B5EF4-FFF2-40B4-BE49-F238E27FC236}">
                    <a16:creationId xmlns:a16="http://schemas.microsoft.com/office/drawing/2014/main" id="{75CA0705-39FD-6F61-EDE7-B2E6E9BAC640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1" name="Vrije vorm: vorm 4080">
                <a:extLst>
                  <a:ext uri="{FF2B5EF4-FFF2-40B4-BE49-F238E27FC236}">
                    <a16:creationId xmlns:a16="http://schemas.microsoft.com/office/drawing/2014/main" id="{06F7C42A-5DBD-9AB6-96FE-C6FF561E2943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2" name="Vrije vorm: vorm 4081">
                <a:extLst>
                  <a:ext uri="{FF2B5EF4-FFF2-40B4-BE49-F238E27FC236}">
                    <a16:creationId xmlns:a16="http://schemas.microsoft.com/office/drawing/2014/main" id="{E49577B6-16DB-065A-91F8-C89A7B189E30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3" name="Vrije vorm: vorm 4082">
                <a:extLst>
                  <a:ext uri="{FF2B5EF4-FFF2-40B4-BE49-F238E27FC236}">
                    <a16:creationId xmlns:a16="http://schemas.microsoft.com/office/drawing/2014/main" id="{F89FBCCE-1B8B-AA7D-46D8-081C092A5A00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4" name="Vrije vorm: vorm 4083">
                <a:extLst>
                  <a:ext uri="{FF2B5EF4-FFF2-40B4-BE49-F238E27FC236}">
                    <a16:creationId xmlns:a16="http://schemas.microsoft.com/office/drawing/2014/main" id="{A6A12E22-33B2-C546-B150-A6013711A362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5" name="Vrije vorm: vorm 4084">
                <a:extLst>
                  <a:ext uri="{FF2B5EF4-FFF2-40B4-BE49-F238E27FC236}">
                    <a16:creationId xmlns:a16="http://schemas.microsoft.com/office/drawing/2014/main" id="{EBB7B3A0-513C-5F91-173C-8B143EF35039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6" name="Vrije vorm: vorm 4085">
                <a:extLst>
                  <a:ext uri="{FF2B5EF4-FFF2-40B4-BE49-F238E27FC236}">
                    <a16:creationId xmlns:a16="http://schemas.microsoft.com/office/drawing/2014/main" id="{8F4786E2-769A-93DC-23F9-9BF48052CED7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7" name="Vrije vorm: vorm 4086">
                <a:extLst>
                  <a:ext uri="{FF2B5EF4-FFF2-40B4-BE49-F238E27FC236}">
                    <a16:creationId xmlns:a16="http://schemas.microsoft.com/office/drawing/2014/main" id="{D808D895-397C-4BF2-7BBE-ED40ABED1D38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8" name="Vrije vorm: vorm 4087">
                <a:extLst>
                  <a:ext uri="{FF2B5EF4-FFF2-40B4-BE49-F238E27FC236}">
                    <a16:creationId xmlns:a16="http://schemas.microsoft.com/office/drawing/2014/main" id="{5515D0F1-3CC8-7672-8E7E-DD3A8574F567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9" name="Vrije vorm: vorm 4088">
                <a:extLst>
                  <a:ext uri="{FF2B5EF4-FFF2-40B4-BE49-F238E27FC236}">
                    <a16:creationId xmlns:a16="http://schemas.microsoft.com/office/drawing/2014/main" id="{991015CF-19A3-C122-2544-A91818F9A223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0" name="Vrije vorm: vorm 4089">
                <a:extLst>
                  <a:ext uri="{FF2B5EF4-FFF2-40B4-BE49-F238E27FC236}">
                    <a16:creationId xmlns:a16="http://schemas.microsoft.com/office/drawing/2014/main" id="{6292DB23-52C1-FC6F-9EDE-18463145ACD3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4091" name="!!sterren1">
              <a:extLst>
                <a:ext uri="{FF2B5EF4-FFF2-40B4-BE49-F238E27FC236}">
                  <a16:creationId xmlns:a16="http://schemas.microsoft.com/office/drawing/2014/main" id="{E6658558-8A78-06FE-2A2E-0D9FFE774EB8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4092" name="Vrije vorm: vorm 4091">
                <a:extLst>
                  <a:ext uri="{FF2B5EF4-FFF2-40B4-BE49-F238E27FC236}">
                    <a16:creationId xmlns:a16="http://schemas.microsoft.com/office/drawing/2014/main" id="{8BA6111E-6C14-16AE-BFA5-8CCEF1C64524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3" name="Vrije vorm: vorm 4092">
                <a:extLst>
                  <a:ext uri="{FF2B5EF4-FFF2-40B4-BE49-F238E27FC236}">
                    <a16:creationId xmlns:a16="http://schemas.microsoft.com/office/drawing/2014/main" id="{010082FF-F7D5-2B0D-ADBB-E611888BE7E0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4" name="Vrije vorm: vorm 4093">
                <a:extLst>
                  <a:ext uri="{FF2B5EF4-FFF2-40B4-BE49-F238E27FC236}">
                    <a16:creationId xmlns:a16="http://schemas.microsoft.com/office/drawing/2014/main" id="{FD6EB662-B5BD-4A04-E756-A68278760EA8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5" name="Vrije vorm: vorm 4094">
                <a:extLst>
                  <a:ext uri="{FF2B5EF4-FFF2-40B4-BE49-F238E27FC236}">
                    <a16:creationId xmlns:a16="http://schemas.microsoft.com/office/drawing/2014/main" id="{D6BEEEA3-EBDB-F4D8-0437-770FED1501C0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6" name="Vrije vorm: vorm 4095">
                <a:extLst>
                  <a:ext uri="{FF2B5EF4-FFF2-40B4-BE49-F238E27FC236}">
                    <a16:creationId xmlns:a16="http://schemas.microsoft.com/office/drawing/2014/main" id="{37DA3BD4-E18F-339C-8468-280CC55AFF24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7" name="Vrije vorm: vorm 4096">
                <a:extLst>
                  <a:ext uri="{FF2B5EF4-FFF2-40B4-BE49-F238E27FC236}">
                    <a16:creationId xmlns:a16="http://schemas.microsoft.com/office/drawing/2014/main" id="{508596A2-C27E-608A-878A-1FE6DAEED07B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8" name="Vrije vorm: vorm 4097">
                <a:extLst>
                  <a:ext uri="{FF2B5EF4-FFF2-40B4-BE49-F238E27FC236}">
                    <a16:creationId xmlns:a16="http://schemas.microsoft.com/office/drawing/2014/main" id="{A4C97779-F6EF-53B6-799E-7FB06C2A5D73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9" name="Vrije vorm: vorm 4098">
                <a:extLst>
                  <a:ext uri="{FF2B5EF4-FFF2-40B4-BE49-F238E27FC236}">
                    <a16:creationId xmlns:a16="http://schemas.microsoft.com/office/drawing/2014/main" id="{0948C87B-834B-B632-211F-EF578978241B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0" name="Vrije vorm: vorm 4099">
                <a:extLst>
                  <a:ext uri="{FF2B5EF4-FFF2-40B4-BE49-F238E27FC236}">
                    <a16:creationId xmlns:a16="http://schemas.microsoft.com/office/drawing/2014/main" id="{CBDC343C-7ED1-AD30-7AFD-F2EEB5981CA9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1" name="Vrije vorm: vorm 4100">
                <a:extLst>
                  <a:ext uri="{FF2B5EF4-FFF2-40B4-BE49-F238E27FC236}">
                    <a16:creationId xmlns:a16="http://schemas.microsoft.com/office/drawing/2014/main" id="{0F7961D0-5D86-E28C-E657-1D97DAF2ACF2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2" name="Vrije vorm: vorm 4101">
                <a:extLst>
                  <a:ext uri="{FF2B5EF4-FFF2-40B4-BE49-F238E27FC236}">
                    <a16:creationId xmlns:a16="http://schemas.microsoft.com/office/drawing/2014/main" id="{D33184A2-C275-B648-9D2E-1116C2E00905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3" name="Vrije vorm: vorm 4102">
                <a:extLst>
                  <a:ext uri="{FF2B5EF4-FFF2-40B4-BE49-F238E27FC236}">
                    <a16:creationId xmlns:a16="http://schemas.microsoft.com/office/drawing/2014/main" id="{660B7716-65F6-8433-2DDF-C5C43100B429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4" name="Vrije vorm: vorm 4103">
                <a:extLst>
                  <a:ext uri="{FF2B5EF4-FFF2-40B4-BE49-F238E27FC236}">
                    <a16:creationId xmlns:a16="http://schemas.microsoft.com/office/drawing/2014/main" id="{C9666DD6-9A27-3F77-B78D-602280A2D839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5" name="Vrije vorm: vorm 4104">
                <a:extLst>
                  <a:ext uri="{FF2B5EF4-FFF2-40B4-BE49-F238E27FC236}">
                    <a16:creationId xmlns:a16="http://schemas.microsoft.com/office/drawing/2014/main" id="{77384F0A-4B2C-18E1-1EAA-E3B92DF17D35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6" name="Vrije vorm: vorm 4105">
                <a:extLst>
                  <a:ext uri="{FF2B5EF4-FFF2-40B4-BE49-F238E27FC236}">
                    <a16:creationId xmlns:a16="http://schemas.microsoft.com/office/drawing/2014/main" id="{AC6E51D4-D9A0-6D8A-8FE9-03AF1DDD7B1D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7" name="Vrije vorm: vorm 4106">
                <a:extLst>
                  <a:ext uri="{FF2B5EF4-FFF2-40B4-BE49-F238E27FC236}">
                    <a16:creationId xmlns:a16="http://schemas.microsoft.com/office/drawing/2014/main" id="{678EE2C7-CDD9-95EC-518B-570C05EEB8AC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8" name="Vrije vorm: vorm 4107">
                <a:extLst>
                  <a:ext uri="{FF2B5EF4-FFF2-40B4-BE49-F238E27FC236}">
                    <a16:creationId xmlns:a16="http://schemas.microsoft.com/office/drawing/2014/main" id="{503957EE-E670-FC9D-0846-9BC81FBF49E3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9" name="Vrije vorm: vorm 4108">
                <a:extLst>
                  <a:ext uri="{FF2B5EF4-FFF2-40B4-BE49-F238E27FC236}">
                    <a16:creationId xmlns:a16="http://schemas.microsoft.com/office/drawing/2014/main" id="{36CDA72A-8C14-F7BD-FADA-A68AF30F9FB4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0" name="Vrije vorm: vorm 4109">
                <a:extLst>
                  <a:ext uri="{FF2B5EF4-FFF2-40B4-BE49-F238E27FC236}">
                    <a16:creationId xmlns:a16="http://schemas.microsoft.com/office/drawing/2014/main" id="{E64D39F3-8C81-7B3C-86DB-067CD96FE7A7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1" name="Vrije vorm: vorm 4110">
                <a:extLst>
                  <a:ext uri="{FF2B5EF4-FFF2-40B4-BE49-F238E27FC236}">
                    <a16:creationId xmlns:a16="http://schemas.microsoft.com/office/drawing/2014/main" id="{6EC3867F-C047-19CF-6A79-722D6285E7CF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2" name="Vrije vorm: vorm 4111">
                <a:extLst>
                  <a:ext uri="{FF2B5EF4-FFF2-40B4-BE49-F238E27FC236}">
                    <a16:creationId xmlns:a16="http://schemas.microsoft.com/office/drawing/2014/main" id="{135088DB-69D6-B151-7157-1C3813512A8F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3" name="Vrije vorm: vorm 4112">
                <a:extLst>
                  <a:ext uri="{FF2B5EF4-FFF2-40B4-BE49-F238E27FC236}">
                    <a16:creationId xmlns:a16="http://schemas.microsoft.com/office/drawing/2014/main" id="{C492B68B-3A26-81E7-67A5-0360AB8282A5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4" name="Vrije vorm: vorm 4113">
                <a:extLst>
                  <a:ext uri="{FF2B5EF4-FFF2-40B4-BE49-F238E27FC236}">
                    <a16:creationId xmlns:a16="http://schemas.microsoft.com/office/drawing/2014/main" id="{23370E2F-DAD7-60A3-A672-6AAA1BBC230B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5" name="Vrije vorm: vorm 4114">
                <a:extLst>
                  <a:ext uri="{FF2B5EF4-FFF2-40B4-BE49-F238E27FC236}">
                    <a16:creationId xmlns:a16="http://schemas.microsoft.com/office/drawing/2014/main" id="{079A4444-C5E3-47EE-5DA1-1A056E90C982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6" name="Vrije vorm: vorm 4115">
                <a:extLst>
                  <a:ext uri="{FF2B5EF4-FFF2-40B4-BE49-F238E27FC236}">
                    <a16:creationId xmlns:a16="http://schemas.microsoft.com/office/drawing/2014/main" id="{E3DA00BA-CED2-196B-A6FA-0523D54B19B4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7" name="Vrije vorm: vorm 4116">
                <a:extLst>
                  <a:ext uri="{FF2B5EF4-FFF2-40B4-BE49-F238E27FC236}">
                    <a16:creationId xmlns:a16="http://schemas.microsoft.com/office/drawing/2014/main" id="{B9E1C1E6-14DD-BC4A-3C93-7FAADDDA90C3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8" name="Vrije vorm: vorm 4117">
                <a:extLst>
                  <a:ext uri="{FF2B5EF4-FFF2-40B4-BE49-F238E27FC236}">
                    <a16:creationId xmlns:a16="http://schemas.microsoft.com/office/drawing/2014/main" id="{32316E88-D1E7-C3F6-9B65-1BA32C07A4F4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9" name="Vrije vorm: vorm 4118">
                <a:extLst>
                  <a:ext uri="{FF2B5EF4-FFF2-40B4-BE49-F238E27FC236}">
                    <a16:creationId xmlns:a16="http://schemas.microsoft.com/office/drawing/2014/main" id="{E905783A-110D-3307-35A7-E2DF70DE59AC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0" name="Vrije vorm: vorm 4119">
                <a:extLst>
                  <a:ext uri="{FF2B5EF4-FFF2-40B4-BE49-F238E27FC236}">
                    <a16:creationId xmlns:a16="http://schemas.microsoft.com/office/drawing/2014/main" id="{4F7EC34E-8282-0810-4CC9-9DAC9BAEAA04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1" name="Vrije vorm: vorm 4120">
                <a:extLst>
                  <a:ext uri="{FF2B5EF4-FFF2-40B4-BE49-F238E27FC236}">
                    <a16:creationId xmlns:a16="http://schemas.microsoft.com/office/drawing/2014/main" id="{120A1D34-5791-4D02-C77D-21B1FD2B1448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2" name="Vrije vorm: vorm 4121">
                <a:extLst>
                  <a:ext uri="{FF2B5EF4-FFF2-40B4-BE49-F238E27FC236}">
                    <a16:creationId xmlns:a16="http://schemas.microsoft.com/office/drawing/2014/main" id="{C49BF88C-D0C4-7877-E9EB-656ACB12BADC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3" name="Vrije vorm: vorm 4122">
                <a:extLst>
                  <a:ext uri="{FF2B5EF4-FFF2-40B4-BE49-F238E27FC236}">
                    <a16:creationId xmlns:a16="http://schemas.microsoft.com/office/drawing/2014/main" id="{B94AB069-78FD-2F90-3358-D37CD98DBD02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4" name="Vrije vorm: vorm 4123">
                <a:extLst>
                  <a:ext uri="{FF2B5EF4-FFF2-40B4-BE49-F238E27FC236}">
                    <a16:creationId xmlns:a16="http://schemas.microsoft.com/office/drawing/2014/main" id="{A45D570E-81B4-D1EE-993A-C528D7FF42A4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5" name="Vrije vorm: vorm 4124">
                <a:extLst>
                  <a:ext uri="{FF2B5EF4-FFF2-40B4-BE49-F238E27FC236}">
                    <a16:creationId xmlns:a16="http://schemas.microsoft.com/office/drawing/2014/main" id="{FFB94251-04C7-0768-CC8A-03AC72552DD8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6" name="Vrije vorm: vorm 4125">
                <a:extLst>
                  <a:ext uri="{FF2B5EF4-FFF2-40B4-BE49-F238E27FC236}">
                    <a16:creationId xmlns:a16="http://schemas.microsoft.com/office/drawing/2014/main" id="{EC100037-A90E-CA7A-6DD7-776597358A2E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7" name="Vrije vorm: vorm 4126">
                <a:extLst>
                  <a:ext uri="{FF2B5EF4-FFF2-40B4-BE49-F238E27FC236}">
                    <a16:creationId xmlns:a16="http://schemas.microsoft.com/office/drawing/2014/main" id="{DA755EC3-61F6-5613-1B88-CB3B524F30C4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8" name="Vrije vorm: vorm 4127">
                <a:extLst>
                  <a:ext uri="{FF2B5EF4-FFF2-40B4-BE49-F238E27FC236}">
                    <a16:creationId xmlns:a16="http://schemas.microsoft.com/office/drawing/2014/main" id="{4DDBC783-B1D2-1779-760C-448A48656E1C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9" name="Vrije vorm: vorm 4128">
                <a:extLst>
                  <a:ext uri="{FF2B5EF4-FFF2-40B4-BE49-F238E27FC236}">
                    <a16:creationId xmlns:a16="http://schemas.microsoft.com/office/drawing/2014/main" id="{EF75BD8D-25C2-A58A-9B15-EBBD9881A0A6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0" name="Vrije vorm: vorm 4129">
                <a:extLst>
                  <a:ext uri="{FF2B5EF4-FFF2-40B4-BE49-F238E27FC236}">
                    <a16:creationId xmlns:a16="http://schemas.microsoft.com/office/drawing/2014/main" id="{9D759C7B-3513-FA1E-E830-9B1BA2CC1B0B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1" name="Vrije vorm: vorm 4130">
                <a:extLst>
                  <a:ext uri="{FF2B5EF4-FFF2-40B4-BE49-F238E27FC236}">
                    <a16:creationId xmlns:a16="http://schemas.microsoft.com/office/drawing/2014/main" id="{A5DA95AC-BB0D-041A-A549-B2712FAF1B01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2" name="Vrije vorm: vorm 4131">
                <a:extLst>
                  <a:ext uri="{FF2B5EF4-FFF2-40B4-BE49-F238E27FC236}">
                    <a16:creationId xmlns:a16="http://schemas.microsoft.com/office/drawing/2014/main" id="{28A245FC-13F5-0487-9515-94FCE44D5F33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3" name="Vrije vorm: vorm 4132">
                <a:extLst>
                  <a:ext uri="{FF2B5EF4-FFF2-40B4-BE49-F238E27FC236}">
                    <a16:creationId xmlns:a16="http://schemas.microsoft.com/office/drawing/2014/main" id="{4334217B-03C9-F6C6-FFBD-A7AC3543D574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4" name="Vrije vorm: vorm 4133">
                <a:extLst>
                  <a:ext uri="{FF2B5EF4-FFF2-40B4-BE49-F238E27FC236}">
                    <a16:creationId xmlns:a16="http://schemas.microsoft.com/office/drawing/2014/main" id="{1AC8B0CE-F157-21F9-B278-67423B6FE461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5" name="Vrije vorm: vorm 4134">
                <a:extLst>
                  <a:ext uri="{FF2B5EF4-FFF2-40B4-BE49-F238E27FC236}">
                    <a16:creationId xmlns:a16="http://schemas.microsoft.com/office/drawing/2014/main" id="{BC50278F-BB1B-3215-1231-53FA786DEF12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6" name="Vrije vorm: vorm 4135">
                <a:extLst>
                  <a:ext uri="{FF2B5EF4-FFF2-40B4-BE49-F238E27FC236}">
                    <a16:creationId xmlns:a16="http://schemas.microsoft.com/office/drawing/2014/main" id="{9A79BBFD-8427-89FA-CA9A-4E7057454E32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7" name="Vrije vorm: vorm 4136">
                <a:extLst>
                  <a:ext uri="{FF2B5EF4-FFF2-40B4-BE49-F238E27FC236}">
                    <a16:creationId xmlns:a16="http://schemas.microsoft.com/office/drawing/2014/main" id="{5D9970D3-B7AB-ED34-B0A6-21E0C7C795DB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8" name="Vrije vorm: vorm 4137">
                <a:extLst>
                  <a:ext uri="{FF2B5EF4-FFF2-40B4-BE49-F238E27FC236}">
                    <a16:creationId xmlns:a16="http://schemas.microsoft.com/office/drawing/2014/main" id="{4BD8809B-B41F-5A75-10F1-28EE72F94B97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9" name="Vrije vorm: vorm 4138">
                <a:extLst>
                  <a:ext uri="{FF2B5EF4-FFF2-40B4-BE49-F238E27FC236}">
                    <a16:creationId xmlns:a16="http://schemas.microsoft.com/office/drawing/2014/main" id="{DF371A0A-5DCA-CE26-1E81-7183FAB987D9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0" name="Vrije vorm: vorm 4139">
                <a:extLst>
                  <a:ext uri="{FF2B5EF4-FFF2-40B4-BE49-F238E27FC236}">
                    <a16:creationId xmlns:a16="http://schemas.microsoft.com/office/drawing/2014/main" id="{C796254A-67DE-822D-4681-0F1C1192AF6B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1" name="Vrije vorm: vorm 4140">
                <a:extLst>
                  <a:ext uri="{FF2B5EF4-FFF2-40B4-BE49-F238E27FC236}">
                    <a16:creationId xmlns:a16="http://schemas.microsoft.com/office/drawing/2014/main" id="{22425E3C-A586-89BD-C1CA-9C4C3D6898C9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2" name="Vrije vorm: vorm 4141">
                <a:extLst>
                  <a:ext uri="{FF2B5EF4-FFF2-40B4-BE49-F238E27FC236}">
                    <a16:creationId xmlns:a16="http://schemas.microsoft.com/office/drawing/2014/main" id="{35687900-1CAB-E0BD-6059-90378BC61153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3" name="Vrije vorm: vorm 4142">
                <a:extLst>
                  <a:ext uri="{FF2B5EF4-FFF2-40B4-BE49-F238E27FC236}">
                    <a16:creationId xmlns:a16="http://schemas.microsoft.com/office/drawing/2014/main" id="{36D377D3-6AEA-E386-4114-3EA5C8D98300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4" name="Vrije vorm: vorm 4143">
                <a:extLst>
                  <a:ext uri="{FF2B5EF4-FFF2-40B4-BE49-F238E27FC236}">
                    <a16:creationId xmlns:a16="http://schemas.microsoft.com/office/drawing/2014/main" id="{F25F760C-64F5-24DE-7E87-6D686AF63056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4145" name="!!sterren1">
              <a:extLst>
                <a:ext uri="{FF2B5EF4-FFF2-40B4-BE49-F238E27FC236}">
                  <a16:creationId xmlns:a16="http://schemas.microsoft.com/office/drawing/2014/main" id="{A5AA28F4-A158-BBB2-6593-173AFF3BE9C3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4146" name="Vrije vorm: vorm 4145">
                <a:extLst>
                  <a:ext uri="{FF2B5EF4-FFF2-40B4-BE49-F238E27FC236}">
                    <a16:creationId xmlns:a16="http://schemas.microsoft.com/office/drawing/2014/main" id="{7E2828EC-5E0F-7A10-D15D-AC2AED931505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7" name="Vrije vorm: vorm 4146">
                <a:extLst>
                  <a:ext uri="{FF2B5EF4-FFF2-40B4-BE49-F238E27FC236}">
                    <a16:creationId xmlns:a16="http://schemas.microsoft.com/office/drawing/2014/main" id="{12CC2252-26D6-50D9-72C3-BC16DDDE91DB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8" name="Vrije vorm: vorm 4147">
                <a:extLst>
                  <a:ext uri="{FF2B5EF4-FFF2-40B4-BE49-F238E27FC236}">
                    <a16:creationId xmlns:a16="http://schemas.microsoft.com/office/drawing/2014/main" id="{1061F66F-D027-8698-D22F-523CCFC311F4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9" name="Vrije vorm: vorm 4148">
                <a:extLst>
                  <a:ext uri="{FF2B5EF4-FFF2-40B4-BE49-F238E27FC236}">
                    <a16:creationId xmlns:a16="http://schemas.microsoft.com/office/drawing/2014/main" id="{EFC7B127-F892-0154-4F9D-72BDC1A500E6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0" name="Vrije vorm: vorm 4149">
                <a:extLst>
                  <a:ext uri="{FF2B5EF4-FFF2-40B4-BE49-F238E27FC236}">
                    <a16:creationId xmlns:a16="http://schemas.microsoft.com/office/drawing/2014/main" id="{92D86D59-9751-0363-FDB6-CCF4D9064632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1" name="Vrije vorm: vorm 4150">
                <a:extLst>
                  <a:ext uri="{FF2B5EF4-FFF2-40B4-BE49-F238E27FC236}">
                    <a16:creationId xmlns:a16="http://schemas.microsoft.com/office/drawing/2014/main" id="{356C03CC-7358-D239-0B42-302C04577DFF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2" name="Vrije vorm: vorm 4151">
                <a:extLst>
                  <a:ext uri="{FF2B5EF4-FFF2-40B4-BE49-F238E27FC236}">
                    <a16:creationId xmlns:a16="http://schemas.microsoft.com/office/drawing/2014/main" id="{055AF8C7-3D92-9338-60FD-DEA0DAE289E9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3" name="Vrije vorm: vorm 4152">
                <a:extLst>
                  <a:ext uri="{FF2B5EF4-FFF2-40B4-BE49-F238E27FC236}">
                    <a16:creationId xmlns:a16="http://schemas.microsoft.com/office/drawing/2014/main" id="{34D4D1E1-07D0-06A1-3431-B2407E0D329D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4" name="Vrije vorm: vorm 4153">
                <a:extLst>
                  <a:ext uri="{FF2B5EF4-FFF2-40B4-BE49-F238E27FC236}">
                    <a16:creationId xmlns:a16="http://schemas.microsoft.com/office/drawing/2014/main" id="{C27518C9-FF11-74F8-74EF-A1C3E007B4E5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5" name="Vrije vorm: vorm 4154">
                <a:extLst>
                  <a:ext uri="{FF2B5EF4-FFF2-40B4-BE49-F238E27FC236}">
                    <a16:creationId xmlns:a16="http://schemas.microsoft.com/office/drawing/2014/main" id="{445D9EA5-00FF-5AF0-D170-A6C2F0B4E30F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6" name="Vrije vorm: vorm 4155">
                <a:extLst>
                  <a:ext uri="{FF2B5EF4-FFF2-40B4-BE49-F238E27FC236}">
                    <a16:creationId xmlns:a16="http://schemas.microsoft.com/office/drawing/2014/main" id="{6995B299-8F48-3308-33D3-64A799B22CBA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7" name="Vrije vorm: vorm 4156">
                <a:extLst>
                  <a:ext uri="{FF2B5EF4-FFF2-40B4-BE49-F238E27FC236}">
                    <a16:creationId xmlns:a16="http://schemas.microsoft.com/office/drawing/2014/main" id="{9ED55210-F658-047E-99CC-F086E85450C4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8" name="Vrije vorm: vorm 4157">
                <a:extLst>
                  <a:ext uri="{FF2B5EF4-FFF2-40B4-BE49-F238E27FC236}">
                    <a16:creationId xmlns:a16="http://schemas.microsoft.com/office/drawing/2014/main" id="{4534B517-A912-72B8-DE25-31350C45FC3D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9" name="Vrije vorm: vorm 4158">
                <a:extLst>
                  <a:ext uri="{FF2B5EF4-FFF2-40B4-BE49-F238E27FC236}">
                    <a16:creationId xmlns:a16="http://schemas.microsoft.com/office/drawing/2014/main" id="{416C36F2-A974-BDB4-27CF-701BEDE35D15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0" name="Vrije vorm: vorm 4159">
                <a:extLst>
                  <a:ext uri="{FF2B5EF4-FFF2-40B4-BE49-F238E27FC236}">
                    <a16:creationId xmlns:a16="http://schemas.microsoft.com/office/drawing/2014/main" id="{0D536186-F06B-6133-243D-F30EB390B440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1" name="Vrije vorm: vorm 4160">
                <a:extLst>
                  <a:ext uri="{FF2B5EF4-FFF2-40B4-BE49-F238E27FC236}">
                    <a16:creationId xmlns:a16="http://schemas.microsoft.com/office/drawing/2014/main" id="{69B56949-3741-33FA-1D65-D117A2CC154F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2" name="Vrije vorm: vorm 4161">
                <a:extLst>
                  <a:ext uri="{FF2B5EF4-FFF2-40B4-BE49-F238E27FC236}">
                    <a16:creationId xmlns:a16="http://schemas.microsoft.com/office/drawing/2014/main" id="{71FCBC75-ECB8-E0BC-42E4-B9640CC6113D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3" name="Vrije vorm: vorm 4162">
                <a:extLst>
                  <a:ext uri="{FF2B5EF4-FFF2-40B4-BE49-F238E27FC236}">
                    <a16:creationId xmlns:a16="http://schemas.microsoft.com/office/drawing/2014/main" id="{C15DB23A-7095-5A24-4DF2-A06A1E98FD0D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4" name="Vrije vorm: vorm 4163">
                <a:extLst>
                  <a:ext uri="{FF2B5EF4-FFF2-40B4-BE49-F238E27FC236}">
                    <a16:creationId xmlns:a16="http://schemas.microsoft.com/office/drawing/2014/main" id="{1B7CA602-4A44-4567-3127-3E1291A2E3C5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5" name="Vrije vorm: vorm 4164">
                <a:extLst>
                  <a:ext uri="{FF2B5EF4-FFF2-40B4-BE49-F238E27FC236}">
                    <a16:creationId xmlns:a16="http://schemas.microsoft.com/office/drawing/2014/main" id="{84A52A0E-E2D9-E76E-DD18-F46D5D56D7B7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6" name="Vrije vorm: vorm 4165">
                <a:extLst>
                  <a:ext uri="{FF2B5EF4-FFF2-40B4-BE49-F238E27FC236}">
                    <a16:creationId xmlns:a16="http://schemas.microsoft.com/office/drawing/2014/main" id="{9BFE9F5E-AFBC-D0C4-7B7B-FC054EEDFFB5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7" name="Vrije vorm: vorm 4166">
                <a:extLst>
                  <a:ext uri="{FF2B5EF4-FFF2-40B4-BE49-F238E27FC236}">
                    <a16:creationId xmlns:a16="http://schemas.microsoft.com/office/drawing/2014/main" id="{E361D3FD-8618-533F-D1AF-BDC99BDA6485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8" name="Vrije vorm: vorm 4167">
                <a:extLst>
                  <a:ext uri="{FF2B5EF4-FFF2-40B4-BE49-F238E27FC236}">
                    <a16:creationId xmlns:a16="http://schemas.microsoft.com/office/drawing/2014/main" id="{C27237A7-A18E-520F-61E6-09ADEBD712AD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9" name="Vrije vorm: vorm 4168">
                <a:extLst>
                  <a:ext uri="{FF2B5EF4-FFF2-40B4-BE49-F238E27FC236}">
                    <a16:creationId xmlns:a16="http://schemas.microsoft.com/office/drawing/2014/main" id="{9D857F19-1465-3FC8-E576-6B4F29FA9779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0" name="Vrije vorm: vorm 4169">
                <a:extLst>
                  <a:ext uri="{FF2B5EF4-FFF2-40B4-BE49-F238E27FC236}">
                    <a16:creationId xmlns:a16="http://schemas.microsoft.com/office/drawing/2014/main" id="{D449170E-503A-6A25-C1C0-642F2274601C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1" name="Vrije vorm: vorm 4170">
                <a:extLst>
                  <a:ext uri="{FF2B5EF4-FFF2-40B4-BE49-F238E27FC236}">
                    <a16:creationId xmlns:a16="http://schemas.microsoft.com/office/drawing/2014/main" id="{1FDBEA8E-8A9D-D485-65D7-D47F9C06FB86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2" name="Vrije vorm: vorm 4171">
                <a:extLst>
                  <a:ext uri="{FF2B5EF4-FFF2-40B4-BE49-F238E27FC236}">
                    <a16:creationId xmlns:a16="http://schemas.microsoft.com/office/drawing/2014/main" id="{08725780-6C65-B0E7-7AE2-1E36224E3291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3" name="Vrije vorm: vorm 4172">
                <a:extLst>
                  <a:ext uri="{FF2B5EF4-FFF2-40B4-BE49-F238E27FC236}">
                    <a16:creationId xmlns:a16="http://schemas.microsoft.com/office/drawing/2014/main" id="{AD3265B0-BDF4-FF20-6CE2-DADF4406D3A7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4" name="Vrije vorm: vorm 4173">
                <a:extLst>
                  <a:ext uri="{FF2B5EF4-FFF2-40B4-BE49-F238E27FC236}">
                    <a16:creationId xmlns:a16="http://schemas.microsoft.com/office/drawing/2014/main" id="{33374DA8-EF4F-62CF-F0E3-3B5988A5565D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5" name="Vrije vorm: vorm 4174">
                <a:extLst>
                  <a:ext uri="{FF2B5EF4-FFF2-40B4-BE49-F238E27FC236}">
                    <a16:creationId xmlns:a16="http://schemas.microsoft.com/office/drawing/2014/main" id="{B607F472-251A-5577-C3C0-F54105121E36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6" name="Vrije vorm: vorm 4175">
                <a:extLst>
                  <a:ext uri="{FF2B5EF4-FFF2-40B4-BE49-F238E27FC236}">
                    <a16:creationId xmlns:a16="http://schemas.microsoft.com/office/drawing/2014/main" id="{BBBDE5AF-381E-0BB9-26AC-BFD96D772D03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7" name="Vrije vorm: vorm 4176">
                <a:extLst>
                  <a:ext uri="{FF2B5EF4-FFF2-40B4-BE49-F238E27FC236}">
                    <a16:creationId xmlns:a16="http://schemas.microsoft.com/office/drawing/2014/main" id="{08E78E05-00FB-CDCF-E6AD-169110DE6F6D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8" name="Vrije vorm: vorm 4177">
                <a:extLst>
                  <a:ext uri="{FF2B5EF4-FFF2-40B4-BE49-F238E27FC236}">
                    <a16:creationId xmlns:a16="http://schemas.microsoft.com/office/drawing/2014/main" id="{1103D277-812D-F7AE-D878-EBD3C3BBC190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9" name="Vrije vorm: vorm 4178">
                <a:extLst>
                  <a:ext uri="{FF2B5EF4-FFF2-40B4-BE49-F238E27FC236}">
                    <a16:creationId xmlns:a16="http://schemas.microsoft.com/office/drawing/2014/main" id="{67CB0522-55BF-1E59-42BC-BED10774017A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0" name="Vrije vorm: vorm 4179">
                <a:extLst>
                  <a:ext uri="{FF2B5EF4-FFF2-40B4-BE49-F238E27FC236}">
                    <a16:creationId xmlns:a16="http://schemas.microsoft.com/office/drawing/2014/main" id="{C21D6390-454A-B0B3-547C-7161D055739F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1" name="Vrije vorm: vorm 4180">
                <a:extLst>
                  <a:ext uri="{FF2B5EF4-FFF2-40B4-BE49-F238E27FC236}">
                    <a16:creationId xmlns:a16="http://schemas.microsoft.com/office/drawing/2014/main" id="{111038D9-BE8E-270A-74EB-20024991599E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2" name="Vrije vorm: vorm 4181">
                <a:extLst>
                  <a:ext uri="{FF2B5EF4-FFF2-40B4-BE49-F238E27FC236}">
                    <a16:creationId xmlns:a16="http://schemas.microsoft.com/office/drawing/2014/main" id="{30FC7543-0DAA-3661-613E-95BC99C87415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3" name="Vrije vorm: vorm 4182">
                <a:extLst>
                  <a:ext uri="{FF2B5EF4-FFF2-40B4-BE49-F238E27FC236}">
                    <a16:creationId xmlns:a16="http://schemas.microsoft.com/office/drawing/2014/main" id="{BAB4329B-D56A-86A5-4AEA-586B365CA666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4" name="Vrije vorm: vorm 4183">
                <a:extLst>
                  <a:ext uri="{FF2B5EF4-FFF2-40B4-BE49-F238E27FC236}">
                    <a16:creationId xmlns:a16="http://schemas.microsoft.com/office/drawing/2014/main" id="{4332DE0B-1174-2304-2F9C-676A3C1FB3A4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5" name="Vrije vorm: vorm 4184">
                <a:extLst>
                  <a:ext uri="{FF2B5EF4-FFF2-40B4-BE49-F238E27FC236}">
                    <a16:creationId xmlns:a16="http://schemas.microsoft.com/office/drawing/2014/main" id="{19D7A614-E0EC-E560-412B-7D70D2EE54CE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6" name="Vrije vorm: vorm 4185">
                <a:extLst>
                  <a:ext uri="{FF2B5EF4-FFF2-40B4-BE49-F238E27FC236}">
                    <a16:creationId xmlns:a16="http://schemas.microsoft.com/office/drawing/2014/main" id="{576BD5D2-7D55-C3B8-07A6-9B04858E7D2D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7" name="Vrije vorm: vorm 4186">
                <a:extLst>
                  <a:ext uri="{FF2B5EF4-FFF2-40B4-BE49-F238E27FC236}">
                    <a16:creationId xmlns:a16="http://schemas.microsoft.com/office/drawing/2014/main" id="{374E120B-16B4-5580-7EB7-60B1E0C09D9B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8" name="Vrije vorm: vorm 4187">
                <a:extLst>
                  <a:ext uri="{FF2B5EF4-FFF2-40B4-BE49-F238E27FC236}">
                    <a16:creationId xmlns:a16="http://schemas.microsoft.com/office/drawing/2014/main" id="{5A176421-C5FE-A0AD-4134-1F0D94678F6D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9" name="Vrije vorm: vorm 4188">
                <a:extLst>
                  <a:ext uri="{FF2B5EF4-FFF2-40B4-BE49-F238E27FC236}">
                    <a16:creationId xmlns:a16="http://schemas.microsoft.com/office/drawing/2014/main" id="{7385C097-A19B-989A-E576-166FA0654B49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0" name="Vrije vorm: vorm 4189">
                <a:extLst>
                  <a:ext uri="{FF2B5EF4-FFF2-40B4-BE49-F238E27FC236}">
                    <a16:creationId xmlns:a16="http://schemas.microsoft.com/office/drawing/2014/main" id="{49F47DEF-0C83-C7A0-A934-63E2FD8F8FF9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1" name="Vrije vorm: vorm 4190">
                <a:extLst>
                  <a:ext uri="{FF2B5EF4-FFF2-40B4-BE49-F238E27FC236}">
                    <a16:creationId xmlns:a16="http://schemas.microsoft.com/office/drawing/2014/main" id="{D164A3EE-AD3C-C337-09CE-0D8A47A2054D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2" name="Vrije vorm: vorm 4191">
                <a:extLst>
                  <a:ext uri="{FF2B5EF4-FFF2-40B4-BE49-F238E27FC236}">
                    <a16:creationId xmlns:a16="http://schemas.microsoft.com/office/drawing/2014/main" id="{E9368A9C-301B-5BCF-C5C0-009D1E221D44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3" name="Vrije vorm: vorm 4192">
                <a:extLst>
                  <a:ext uri="{FF2B5EF4-FFF2-40B4-BE49-F238E27FC236}">
                    <a16:creationId xmlns:a16="http://schemas.microsoft.com/office/drawing/2014/main" id="{7FC45504-B044-0F33-E99F-626E0E8D8253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4" name="Vrije vorm: vorm 4193">
                <a:extLst>
                  <a:ext uri="{FF2B5EF4-FFF2-40B4-BE49-F238E27FC236}">
                    <a16:creationId xmlns:a16="http://schemas.microsoft.com/office/drawing/2014/main" id="{0210B23E-6922-50A2-CE98-BEA540631B16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5" name="Vrije vorm: vorm 4194">
                <a:extLst>
                  <a:ext uri="{FF2B5EF4-FFF2-40B4-BE49-F238E27FC236}">
                    <a16:creationId xmlns:a16="http://schemas.microsoft.com/office/drawing/2014/main" id="{7FBF4812-264E-B610-5BF7-43701D1C0659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6" name="Vrije vorm: vorm 4195">
                <a:extLst>
                  <a:ext uri="{FF2B5EF4-FFF2-40B4-BE49-F238E27FC236}">
                    <a16:creationId xmlns:a16="http://schemas.microsoft.com/office/drawing/2014/main" id="{395B8D5F-F046-578F-0989-B12C25284A08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7" name="Vrije vorm: vorm 4196">
                <a:extLst>
                  <a:ext uri="{FF2B5EF4-FFF2-40B4-BE49-F238E27FC236}">
                    <a16:creationId xmlns:a16="http://schemas.microsoft.com/office/drawing/2014/main" id="{CAAD011E-3BD3-CB35-FBF9-671E4C84E04F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8" name="Vrije vorm: vorm 4197">
                <a:extLst>
                  <a:ext uri="{FF2B5EF4-FFF2-40B4-BE49-F238E27FC236}">
                    <a16:creationId xmlns:a16="http://schemas.microsoft.com/office/drawing/2014/main" id="{303A1AE0-F32B-E112-4238-EDD9F1CBBA82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9" name="Vrije vorm: vorm 4198">
                <a:extLst>
                  <a:ext uri="{FF2B5EF4-FFF2-40B4-BE49-F238E27FC236}">
                    <a16:creationId xmlns:a16="http://schemas.microsoft.com/office/drawing/2014/main" id="{633CF9BE-08C2-5969-0AEC-99715C81D65C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0" name="Vrije vorm: vorm 4199">
                <a:extLst>
                  <a:ext uri="{FF2B5EF4-FFF2-40B4-BE49-F238E27FC236}">
                    <a16:creationId xmlns:a16="http://schemas.microsoft.com/office/drawing/2014/main" id="{252F58AF-5B7C-F8D7-C141-2407756C695F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1" name="Vrije vorm: vorm 4200">
                <a:extLst>
                  <a:ext uri="{FF2B5EF4-FFF2-40B4-BE49-F238E27FC236}">
                    <a16:creationId xmlns:a16="http://schemas.microsoft.com/office/drawing/2014/main" id="{ED9F0CBD-2FF1-46A2-F5F0-DDDF8ED91348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2" name="Vrije vorm: vorm 4201">
                <a:extLst>
                  <a:ext uri="{FF2B5EF4-FFF2-40B4-BE49-F238E27FC236}">
                    <a16:creationId xmlns:a16="http://schemas.microsoft.com/office/drawing/2014/main" id="{A86D749C-F36C-1E11-1677-356D9D45D5B7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3" name="Vrije vorm: vorm 4202">
                <a:extLst>
                  <a:ext uri="{FF2B5EF4-FFF2-40B4-BE49-F238E27FC236}">
                    <a16:creationId xmlns:a16="http://schemas.microsoft.com/office/drawing/2014/main" id="{3B502136-5314-B4EF-F7EF-A5637A6EFFA9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4204" name="!!sterren1">
              <a:extLst>
                <a:ext uri="{FF2B5EF4-FFF2-40B4-BE49-F238E27FC236}">
                  <a16:creationId xmlns:a16="http://schemas.microsoft.com/office/drawing/2014/main" id="{7DCEAFD0-4DA7-7861-5410-8F232565FC07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4205" name="Vrije vorm: vorm 4204">
                <a:extLst>
                  <a:ext uri="{FF2B5EF4-FFF2-40B4-BE49-F238E27FC236}">
                    <a16:creationId xmlns:a16="http://schemas.microsoft.com/office/drawing/2014/main" id="{207BFC36-FC34-696A-EDE7-19BD1F795BA7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6" name="Vrije vorm: vorm 4205">
                <a:extLst>
                  <a:ext uri="{FF2B5EF4-FFF2-40B4-BE49-F238E27FC236}">
                    <a16:creationId xmlns:a16="http://schemas.microsoft.com/office/drawing/2014/main" id="{F6675AB9-0954-6505-F590-97001F9786ED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7" name="Vrije vorm: vorm 4206">
                <a:extLst>
                  <a:ext uri="{FF2B5EF4-FFF2-40B4-BE49-F238E27FC236}">
                    <a16:creationId xmlns:a16="http://schemas.microsoft.com/office/drawing/2014/main" id="{EA9D39DD-5E96-C454-7639-79D23D29D227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8" name="Vrije vorm: vorm 4207">
                <a:extLst>
                  <a:ext uri="{FF2B5EF4-FFF2-40B4-BE49-F238E27FC236}">
                    <a16:creationId xmlns:a16="http://schemas.microsoft.com/office/drawing/2014/main" id="{493D2A8A-6F60-F55F-842C-913048249B40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9" name="Vrije vorm: vorm 4208">
                <a:extLst>
                  <a:ext uri="{FF2B5EF4-FFF2-40B4-BE49-F238E27FC236}">
                    <a16:creationId xmlns:a16="http://schemas.microsoft.com/office/drawing/2014/main" id="{83C5F16B-B8C6-4C3E-9056-2897136FA4D9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0" name="Vrije vorm: vorm 4209">
                <a:extLst>
                  <a:ext uri="{FF2B5EF4-FFF2-40B4-BE49-F238E27FC236}">
                    <a16:creationId xmlns:a16="http://schemas.microsoft.com/office/drawing/2014/main" id="{E535C072-2313-DFF2-F62F-03F324ACF13D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1" name="Vrije vorm: vorm 4210">
                <a:extLst>
                  <a:ext uri="{FF2B5EF4-FFF2-40B4-BE49-F238E27FC236}">
                    <a16:creationId xmlns:a16="http://schemas.microsoft.com/office/drawing/2014/main" id="{A51E5F5E-7810-ED33-267A-B2D339322CB6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2" name="Vrije vorm: vorm 4211">
                <a:extLst>
                  <a:ext uri="{FF2B5EF4-FFF2-40B4-BE49-F238E27FC236}">
                    <a16:creationId xmlns:a16="http://schemas.microsoft.com/office/drawing/2014/main" id="{C2F1256A-CC15-1557-4C3A-8E60FD93AC50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3" name="Vrije vorm: vorm 4212">
                <a:extLst>
                  <a:ext uri="{FF2B5EF4-FFF2-40B4-BE49-F238E27FC236}">
                    <a16:creationId xmlns:a16="http://schemas.microsoft.com/office/drawing/2014/main" id="{CAB19581-311D-5372-C63E-B0529A9A61AC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4" name="Vrije vorm: vorm 4213">
                <a:extLst>
                  <a:ext uri="{FF2B5EF4-FFF2-40B4-BE49-F238E27FC236}">
                    <a16:creationId xmlns:a16="http://schemas.microsoft.com/office/drawing/2014/main" id="{1D36D2C8-4C4A-68E1-13AC-1B34FB9CD69C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5" name="Vrije vorm: vorm 4214">
                <a:extLst>
                  <a:ext uri="{FF2B5EF4-FFF2-40B4-BE49-F238E27FC236}">
                    <a16:creationId xmlns:a16="http://schemas.microsoft.com/office/drawing/2014/main" id="{A651BBE4-DF15-3AC3-8F9B-B34501E2F99F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6" name="Vrije vorm: vorm 4215">
                <a:extLst>
                  <a:ext uri="{FF2B5EF4-FFF2-40B4-BE49-F238E27FC236}">
                    <a16:creationId xmlns:a16="http://schemas.microsoft.com/office/drawing/2014/main" id="{2AC9BAEA-3305-4625-A8C6-BA918847E96A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7" name="Vrije vorm: vorm 4216">
                <a:extLst>
                  <a:ext uri="{FF2B5EF4-FFF2-40B4-BE49-F238E27FC236}">
                    <a16:creationId xmlns:a16="http://schemas.microsoft.com/office/drawing/2014/main" id="{4D2FF720-4C22-3324-DF59-BC4B9D9B1F91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8" name="Vrije vorm: vorm 4217">
                <a:extLst>
                  <a:ext uri="{FF2B5EF4-FFF2-40B4-BE49-F238E27FC236}">
                    <a16:creationId xmlns:a16="http://schemas.microsoft.com/office/drawing/2014/main" id="{9BD709BC-AECE-C985-EE30-265FF04A01A8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9" name="Vrije vorm: vorm 4218">
                <a:extLst>
                  <a:ext uri="{FF2B5EF4-FFF2-40B4-BE49-F238E27FC236}">
                    <a16:creationId xmlns:a16="http://schemas.microsoft.com/office/drawing/2014/main" id="{22A0E931-20E4-672B-7EDF-1F8A50C902D6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0" name="Vrije vorm: vorm 4219">
                <a:extLst>
                  <a:ext uri="{FF2B5EF4-FFF2-40B4-BE49-F238E27FC236}">
                    <a16:creationId xmlns:a16="http://schemas.microsoft.com/office/drawing/2014/main" id="{ADF18A1E-9564-30BD-6817-D23B1E683277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1" name="Vrije vorm: vorm 4220">
                <a:extLst>
                  <a:ext uri="{FF2B5EF4-FFF2-40B4-BE49-F238E27FC236}">
                    <a16:creationId xmlns:a16="http://schemas.microsoft.com/office/drawing/2014/main" id="{7083C034-9107-8499-552D-4A2AB4C51DCF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2" name="Vrije vorm: vorm 4221">
                <a:extLst>
                  <a:ext uri="{FF2B5EF4-FFF2-40B4-BE49-F238E27FC236}">
                    <a16:creationId xmlns:a16="http://schemas.microsoft.com/office/drawing/2014/main" id="{96201C85-4DF8-03F8-200D-3E26D226B6ED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3" name="Vrije vorm: vorm 4222">
                <a:extLst>
                  <a:ext uri="{FF2B5EF4-FFF2-40B4-BE49-F238E27FC236}">
                    <a16:creationId xmlns:a16="http://schemas.microsoft.com/office/drawing/2014/main" id="{74D065EC-5EF7-740C-9CC5-0409581C0C07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4" name="Vrije vorm: vorm 4223">
                <a:extLst>
                  <a:ext uri="{FF2B5EF4-FFF2-40B4-BE49-F238E27FC236}">
                    <a16:creationId xmlns:a16="http://schemas.microsoft.com/office/drawing/2014/main" id="{143F442C-9A13-902E-BB05-F83F44299E16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5" name="Vrije vorm: vorm 4224">
                <a:extLst>
                  <a:ext uri="{FF2B5EF4-FFF2-40B4-BE49-F238E27FC236}">
                    <a16:creationId xmlns:a16="http://schemas.microsoft.com/office/drawing/2014/main" id="{431E5ECE-47FD-E710-0FFE-BD44C749D63E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6" name="Vrije vorm: vorm 4225">
                <a:extLst>
                  <a:ext uri="{FF2B5EF4-FFF2-40B4-BE49-F238E27FC236}">
                    <a16:creationId xmlns:a16="http://schemas.microsoft.com/office/drawing/2014/main" id="{2660548D-7C7A-176D-A3C4-2BD7EDEE0E0F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7" name="Vrije vorm: vorm 4226">
                <a:extLst>
                  <a:ext uri="{FF2B5EF4-FFF2-40B4-BE49-F238E27FC236}">
                    <a16:creationId xmlns:a16="http://schemas.microsoft.com/office/drawing/2014/main" id="{5B123AA0-F0F9-0945-D4AD-E169EE3BE898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8" name="Vrije vorm: vorm 4227">
                <a:extLst>
                  <a:ext uri="{FF2B5EF4-FFF2-40B4-BE49-F238E27FC236}">
                    <a16:creationId xmlns:a16="http://schemas.microsoft.com/office/drawing/2014/main" id="{F5846F1C-A78E-940F-EBCB-352DC67EDAC2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9" name="Vrije vorm: vorm 4228">
                <a:extLst>
                  <a:ext uri="{FF2B5EF4-FFF2-40B4-BE49-F238E27FC236}">
                    <a16:creationId xmlns:a16="http://schemas.microsoft.com/office/drawing/2014/main" id="{494DC105-ED73-64AE-CE1A-932740BAB434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0" name="Vrije vorm: vorm 4229">
                <a:extLst>
                  <a:ext uri="{FF2B5EF4-FFF2-40B4-BE49-F238E27FC236}">
                    <a16:creationId xmlns:a16="http://schemas.microsoft.com/office/drawing/2014/main" id="{630A68DD-C36A-C674-E954-258CE28CA85C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1" name="Vrije vorm: vorm 4230">
                <a:extLst>
                  <a:ext uri="{FF2B5EF4-FFF2-40B4-BE49-F238E27FC236}">
                    <a16:creationId xmlns:a16="http://schemas.microsoft.com/office/drawing/2014/main" id="{1222DF38-DD44-3527-4CC7-4A5FE7BE66F9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2" name="Vrije vorm: vorm 4231">
                <a:extLst>
                  <a:ext uri="{FF2B5EF4-FFF2-40B4-BE49-F238E27FC236}">
                    <a16:creationId xmlns:a16="http://schemas.microsoft.com/office/drawing/2014/main" id="{A213260F-5049-B74A-0C77-0B3B14897650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3" name="Vrije vorm: vorm 4232">
                <a:extLst>
                  <a:ext uri="{FF2B5EF4-FFF2-40B4-BE49-F238E27FC236}">
                    <a16:creationId xmlns:a16="http://schemas.microsoft.com/office/drawing/2014/main" id="{E1B20011-02C4-9CB3-6255-E0EA20A07EC2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4" name="Vrije vorm: vorm 4233">
                <a:extLst>
                  <a:ext uri="{FF2B5EF4-FFF2-40B4-BE49-F238E27FC236}">
                    <a16:creationId xmlns:a16="http://schemas.microsoft.com/office/drawing/2014/main" id="{85A71C02-882F-8916-2F32-19D13A3386A7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5" name="Vrije vorm: vorm 4234">
                <a:extLst>
                  <a:ext uri="{FF2B5EF4-FFF2-40B4-BE49-F238E27FC236}">
                    <a16:creationId xmlns:a16="http://schemas.microsoft.com/office/drawing/2014/main" id="{96FBABB2-F776-0E57-DA01-1739BA8292A6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6" name="Vrije vorm: vorm 4235">
                <a:extLst>
                  <a:ext uri="{FF2B5EF4-FFF2-40B4-BE49-F238E27FC236}">
                    <a16:creationId xmlns:a16="http://schemas.microsoft.com/office/drawing/2014/main" id="{7D90D77E-FA3D-A297-F5B4-2B61ECE80CFC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7" name="Vrije vorm: vorm 4236">
                <a:extLst>
                  <a:ext uri="{FF2B5EF4-FFF2-40B4-BE49-F238E27FC236}">
                    <a16:creationId xmlns:a16="http://schemas.microsoft.com/office/drawing/2014/main" id="{72A646B4-BDEC-9BB6-2A3B-449A0DF806E1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8" name="Vrije vorm: vorm 4237">
                <a:extLst>
                  <a:ext uri="{FF2B5EF4-FFF2-40B4-BE49-F238E27FC236}">
                    <a16:creationId xmlns:a16="http://schemas.microsoft.com/office/drawing/2014/main" id="{94B6BCDA-5FCD-838A-BCAD-DADEE7E06043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9" name="Vrije vorm: vorm 4238">
                <a:extLst>
                  <a:ext uri="{FF2B5EF4-FFF2-40B4-BE49-F238E27FC236}">
                    <a16:creationId xmlns:a16="http://schemas.microsoft.com/office/drawing/2014/main" id="{12A14A89-66C2-5CA2-DDC0-D4873F3D3DDC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40" name="Vrije vorm: vorm 4239">
                <a:extLst>
                  <a:ext uri="{FF2B5EF4-FFF2-40B4-BE49-F238E27FC236}">
                    <a16:creationId xmlns:a16="http://schemas.microsoft.com/office/drawing/2014/main" id="{9A95A8AB-DE4C-B01F-AD19-C2763085FAA1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41" name="Vrije vorm: vorm 4240">
                <a:extLst>
                  <a:ext uri="{FF2B5EF4-FFF2-40B4-BE49-F238E27FC236}">
                    <a16:creationId xmlns:a16="http://schemas.microsoft.com/office/drawing/2014/main" id="{D5705E64-5F8C-3EF5-7DFD-C9A4E1B4A012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42" name="Vrije vorm: vorm 4241">
                <a:extLst>
                  <a:ext uri="{FF2B5EF4-FFF2-40B4-BE49-F238E27FC236}">
                    <a16:creationId xmlns:a16="http://schemas.microsoft.com/office/drawing/2014/main" id="{50A73805-240D-2781-DBEE-47BA1045C8A6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43" name="Vrije vorm: vorm 4242">
                <a:extLst>
                  <a:ext uri="{FF2B5EF4-FFF2-40B4-BE49-F238E27FC236}">
                    <a16:creationId xmlns:a16="http://schemas.microsoft.com/office/drawing/2014/main" id="{22177156-C476-3076-5944-3E58DBFB5A62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44" name="Vrije vorm: vorm 4243">
                <a:extLst>
                  <a:ext uri="{FF2B5EF4-FFF2-40B4-BE49-F238E27FC236}">
                    <a16:creationId xmlns:a16="http://schemas.microsoft.com/office/drawing/2014/main" id="{C518E0AD-64FC-CC8D-D4A0-4F030225F927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273" name="!!sterren kerstman">
            <a:extLst>
              <a:ext uri="{FF2B5EF4-FFF2-40B4-BE49-F238E27FC236}">
                <a16:creationId xmlns:a16="http://schemas.microsoft.com/office/drawing/2014/main" id="{B24BA148-1FDC-5294-5B9A-C93E82747201}"/>
              </a:ext>
            </a:extLst>
          </p:cNvPr>
          <p:cNvGrpSpPr/>
          <p:nvPr userDrawn="1"/>
        </p:nvGrpSpPr>
        <p:grpSpPr>
          <a:xfrm>
            <a:off x="631508" y="735624"/>
            <a:ext cx="5172004" cy="1724048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1274" name="Graphic 1409">
              <a:extLst>
                <a:ext uri="{FF2B5EF4-FFF2-40B4-BE49-F238E27FC236}">
                  <a16:creationId xmlns:a16="http://schemas.microsoft.com/office/drawing/2014/main" id="{9CC41251-FFF4-5211-D216-B92FB276A2C9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1284" name="Vrije vorm: vorm 1283">
                <a:extLst>
                  <a:ext uri="{FF2B5EF4-FFF2-40B4-BE49-F238E27FC236}">
                    <a16:creationId xmlns:a16="http://schemas.microsoft.com/office/drawing/2014/main" id="{AB68C1AA-AF3E-097A-ACC3-E870BD1D0FD6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5" name="Vrije vorm: vorm 1284">
                <a:extLst>
                  <a:ext uri="{FF2B5EF4-FFF2-40B4-BE49-F238E27FC236}">
                    <a16:creationId xmlns:a16="http://schemas.microsoft.com/office/drawing/2014/main" id="{2C8A8F1E-B6A3-E08B-3129-DB757BD74506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6" name="Vrije vorm: vorm 1285">
                <a:extLst>
                  <a:ext uri="{FF2B5EF4-FFF2-40B4-BE49-F238E27FC236}">
                    <a16:creationId xmlns:a16="http://schemas.microsoft.com/office/drawing/2014/main" id="{2ABD963E-DF83-501B-80EC-95EE4016FAAA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7" name="Vrije vorm: vorm 1286">
                <a:extLst>
                  <a:ext uri="{FF2B5EF4-FFF2-40B4-BE49-F238E27FC236}">
                    <a16:creationId xmlns:a16="http://schemas.microsoft.com/office/drawing/2014/main" id="{48F0E881-626C-787E-A638-FF17340B5F38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8" name="Vrije vorm: vorm 1287">
                <a:extLst>
                  <a:ext uri="{FF2B5EF4-FFF2-40B4-BE49-F238E27FC236}">
                    <a16:creationId xmlns:a16="http://schemas.microsoft.com/office/drawing/2014/main" id="{0BD2A624-FF52-20C3-253A-A8D7D1424830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9" name="Vrije vorm: vorm 1288">
                <a:extLst>
                  <a:ext uri="{FF2B5EF4-FFF2-40B4-BE49-F238E27FC236}">
                    <a16:creationId xmlns:a16="http://schemas.microsoft.com/office/drawing/2014/main" id="{3E583701-E402-79F2-D588-99D4E6B72E96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0" name="Vrije vorm: vorm 1289">
                <a:extLst>
                  <a:ext uri="{FF2B5EF4-FFF2-40B4-BE49-F238E27FC236}">
                    <a16:creationId xmlns:a16="http://schemas.microsoft.com/office/drawing/2014/main" id="{08572A10-A04E-7644-EB7F-108AB2AD991A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1" name="Vrije vorm: vorm 1290">
                <a:extLst>
                  <a:ext uri="{FF2B5EF4-FFF2-40B4-BE49-F238E27FC236}">
                    <a16:creationId xmlns:a16="http://schemas.microsoft.com/office/drawing/2014/main" id="{2291B32D-42FE-B8F1-BF16-9456F1AA398B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2" name="Vrije vorm: vorm 1291">
                <a:extLst>
                  <a:ext uri="{FF2B5EF4-FFF2-40B4-BE49-F238E27FC236}">
                    <a16:creationId xmlns:a16="http://schemas.microsoft.com/office/drawing/2014/main" id="{42D2F818-377A-4452-79FA-A19EB3682CF3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3" name="Vrije vorm: vorm 1292">
                <a:extLst>
                  <a:ext uri="{FF2B5EF4-FFF2-40B4-BE49-F238E27FC236}">
                    <a16:creationId xmlns:a16="http://schemas.microsoft.com/office/drawing/2014/main" id="{52F2AE33-2C43-9597-9AD6-56396C0A086E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4" name="Vrije vorm: vorm 1293">
                <a:extLst>
                  <a:ext uri="{FF2B5EF4-FFF2-40B4-BE49-F238E27FC236}">
                    <a16:creationId xmlns:a16="http://schemas.microsoft.com/office/drawing/2014/main" id="{CB89E41C-E8AB-27A3-92F0-00AB1C67CAD7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5" name="Vrije vorm: vorm 1294">
                <a:extLst>
                  <a:ext uri="{FF2B5EF4-FFF2-40B4-BE49-F238E27FC236}">
                    <a16:creationId xmlns:a16="http://schemas.microsoft.com/office/drawing/2014/main" id="{454DBAA8-21AC-78E2-5723-24070DB726D8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6" name="Vrije vorm: vorm 1295">
                <a:extLst>
                  <a:ext uri="{FF2B5EF4-FFF2-40B4-BE49-F238E27FC236}">
                    <a16:creationId xmlns:a16="http://schemas.microsoft.com/office/drawing/2014/main" id="{9A6CE324-0D5A-64F0-D145-F82930020EF7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7" name="Vrije vorm: vorm 1296">
                <a:extLst>
                  <a:ext uri="{FF2B5EF4-FFF2-40B4-BE49-F238E27FC236}">
                    <a16:creationId xmlns:a16="http://schemas.microsoft.com/office/drawing/2014/main" id="{AD83D517-4068-F018-21F2-895B57A2ABFD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8" name="Vrije vorm: vorm 1297">
                <a:extLst>
                  <a:ext uri="{FF2B5EF4-FFF2-40B4-BE49-F238E27FC236}">
                    <a16:creationId xmlns:a16="http://schemas.microsoft.com/office/drawing/2014/main" id="{D763FF42-EDB0-8958-D352-0A48FCF5E713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9" name="Vrije vorm: vorm 1298">
                <a:extLst>
                  <a:ext uri="{FF2B5EF4-FFF2-40B4-BE49-F238E27FC236}">
                    <a16:creationId xmlns:a16="http://schemas.microsoft.com/office/drawing/2014/main" id="{0B1128F9-2067-8679-7E75-C76649C869DD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0" name="Vrije vorm: vorm 1299">
                <a:extLst>
                  <a:ext uri="{FF2B5EF4-FFF2-40B4-BE49-F238E27FC236}">
                    <a16:creationId xmlns:a16="http://schemas.microsoft.com/office/drawing/2014/main" id="{ABDD4881-F7E3-15E4-6992-42BC132FA9A8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1" name="Vrije vorm: vorm 1300">
                <a:extLst>
                  <a:ext uri="{FF2B5EF4-FFF2-40B4-BE49-F238E27FC236}">
                    <a16:creationId xmlns:a16="http://schemas.microsoft.com/office/drawing/2014/main" id="{09E4B12F-B242-E3CD-63E5-8BE625C410C0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2" name="Vrije vorm: vorm 1301">
                <a:extLst>
                  <a:ext uri="{FF2B5EF4-FFF2-40B4-BE49-F238E27FC236}">
                    <a16:creationId xmlns:a16="http://schemas.microsoft.com/office/drawing/2014/main" id="{5682D8A8-148A-4FC9-0CE2-592C09F7B9A7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3" name="Vrije vorm: vorm 1302">
                <a:extLst>
                  <a:ext uri="{FF2B5EF4-FFF2-40B4-BE49-F238E27FC236}">
                    <a16:creationId xmlns:a16="http://schemas.microsoft.com/office/drawing/2014/main" id="{5E90314D-1C08-E075-413F-6F46D2C29B7D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4" name="Vrije vorm: vorm 1303">
                <a:extLst>
                  <a:ext uri="{FF2B5EF4-FFF2-40B4-BE49-F238E27FC236}">
                    <a16:creationId xmlns:a16="http://schemas.microsoft.com/office/drawing/2014/main" id="{78AB304B-5087-9E09-9668-61CA641BBAAC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5" name="Vrije vorm: vorm 1304">
                <a:extLst>
                  <a:ext uri="{FF2B5EF4-FFF2-40B4-BE49-F238E27FC236}">
                    <a16:creationId xmlns:a16="http://schemas.microsoft.com/office/drawing/2014/main" id="{B43CD510-95E7-AC74-F7CD-0F89F9D8265D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6" name="Vrije vorm: vorm 1305">
                <a:extLst>
                  <a:ext uri="{FF2B5EF4-FFF2-40B4-BE49-F238E27FC236}">
                    <a16:creationId xmlns:a16="http://schemas.microsoft.com/office/drawing/2014/main" id="{3034F0CA-E85F-EA34-113E-703C322F3A76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7" name="Vrije vorm: vorm 1306">
                <a:extLst>
                  <a:ext uri="{FF2B5EF4-FFF2-40B4-BE49-F238E27FC236}">
                    <a16:creationId xmlns:a16="http://schemas.microsoft.com/office/drawing/2014/main" id="{46C321EF-BDC9-1DFD-C598-FD8721C1B2F0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8" name="Vrije vorm: vorm 1307">
                <a:extLst>
                  <a:ext uri="{FF2B5EF4-FFF2-40B4-BE49-F238E27FC236}">
                    <a16:creationId xmlns:a16="http://schemas.microsoft.com/office/drawing/2014/main" id="{96A08329-DBE7-2795-DF6D-CD2336942CDC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9" name="Vrije vorm: vorm 1308">
                <a:extLst>
                  <a:ext uri="{FF2B5EF4-FFF2-40B4-BE49-F238E27FC236}">
                    <a16:creationId xmlns:a16="http://schemas.microsoft.com/office/drawing/2014/main" id="{CECBFA92-5349-1448-DB8E-0D0EF665EC42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0" name="Vrije vorm: vorm 1309">
                <a:extLst>
                  <a:ext uri="{FF2B5EF4-FFF2-40B4-BE49-F238E27FC236}">
                    <a16:creationId xmlns:a16="http://schemas.microsoft.com/office/drawing/2014/main" id="{A6561747-E68C-8052-EE4A-B5921AF94DD6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1" name="Vrije vorm: vorm 1310">
                <a:extLst>
                  <a:ext uri="{FF2B5EF4-FFF2-40B4-BE49-F238E27FC236}">
                    <a16:creationId xmlns:a16="http://schemas.microsoft.com/office/drawing/2014/main" id="{FB708F80-0797-B80C-1214-C66C16A8A377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2" name="Vrije vorm: vorm 1311">
                <a:extLst>
                  <a:ext uri="{FF2B5EF4-FFF2-40B4-BE49-F238E27FC236}">
                    <a16:creationId xmlns:a16="http://schemas.microsoft.com/office/drawing/2014/main" id="{05964629-4C38-C3C8-AE32-FB08B779C101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3" name="Vrije vorm: vorm 1312">
                <a:extLst>
                  <a:ext uri="{FF2B5EF4-FFF2-40B4-BE49-F238E27FC236}">
                    <a16:creationId xmlns:a16="http://schemas.microsoft.com/office/drawing/2014/main" id="{7375F6BF-01F9-A75C-DFE1-9A6FF0D5F4FC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4" name="Vrije vorm: vorm 1313">
                <a:extLst>
                  <a:ext uri="{FF2B5EF4-FFF2-40B4-BE49-F238E27FC236}">
                    <a16:creationId xmlns:a16="http://schemas.microsoft.com/office/drawing/2014/main" id="{A0E72888-2BFC-FBAA-92FF-8682A064EDAD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5" name="Vrije vorm: vorm 1314">
                <a:extLst>
                  <a:ext uri="{FF2B5EF4-FFF2-40B4-BE49-F238E27FC236}">
                    <a16:creationId xmlns:a16="http://schemas.microsoft.com/office/drawing/2014/main" id="{1F69FA31-5A4A-9D0E-4C56-E4D2BB86CED8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275" name="Graphic 1409">
              <a:extLst>
                <a:ext uri="{FF2B5EF4-FFF2-40B4-BE49-F238E27FC236}">
                  <a16:creationId xmlns:a16="http://schemas.microsoft.com/office/drawing/2014/main" id="{07693152-991E-001D-05D5-B0B8A9656AA6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1276" name="Vrije vorm: vorm 1275">
                <a:extLst>
                  <a:ext uri="{FF2B5EF4-FFF2-40B4-BE49-F238E27FC236}">
                    <a16:creationId xmlns:a16="http://schemas.microsoft.com/office/drawing/2014/main" id="{0E62364F-C3DD-EF3A-F763-E26ECC79C2DC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7" name="Vrije vorm: vorm 1276">
                <a:extLst>
                  <a:ext uri="{FF2B5EF4-FFF2-40B4-BE49-F238E27FC236}">
                    <a16:creationId xmlns:a16="http://schemas.microsoft.com/office/drawing/2014/main" id="{54E6FA79-E1DA-AF05-D225-EC9480109E3B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8" name="Vrije vorm: vorm 1277">
                <a:extLst>
                  <a:ext uri="{FF2B5EF4-FFF2-40B4-BE49-F238E27FC236}">
                    <a16:creationId xmlns:a16="http://schemas.microsoft.com/office/drawing/2014/main" id="{8DE22BAC-7A4F-80F5-FF37-B8D23D53C25E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9" name="Vrije vorm: vorm 1278">
                <a:extLst>
                  <a:ext uri="{FF2B5EF4-FFF2-40B4-BE49-F238E27FC236}">
                    <a16:creationId xmlns:a16="http://schemas.microsoft.com/office/drawing/2014/main" id="{474D6838-1216-F273-DE78-4D3A45CC8A0F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0" name="Vrije vorm: vorm 1279">
                <a:extLst>
                  <a:ext uri="{FF2B5EF4-FFF2-40B4-BE49-F238E27FC236}">
                    <a16:creationId xmlns:a16="http://schemas.microsoft.com/office/drawing/2014/main" id="{46CF0BE9-E62A-0706-7BDD-5ECAE20A9473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1" name="Vrije vorm: vorm 1280">
                <a:extLst>
                  <a:ext uri="{FF2B5EF4-FFF2-40B4-BE49-F238E27FC236}">
                    <a16:creationId xmlns:a16="http://schemas.microsoft.com/office/drawing/2014/main" id="{F1672CDD-46E8-EDF1-A1AD-26174747D5AF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2" name="Vrije vorm: vorm 1281">
                <a:extLst>
                  <a:ext uri="{FF2B5EF4-FFF2-40B4-BE49-F238E27FC236}">
                    <a16:creationId xmlns:a16="http://schemas.microsoft.com/office/drawing/2014/main" id="{E1A65CC0-280B-EE9F-3A9F-CECBFDC3B7B1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3" name="Vrije vorm: vorm 1282">
                <a:extLst>
                  <a:ext uri="{FF2B5EF4-FFF2-40B4-BE49-F238E27FC236}">
                    <a16:creationId xmlns:a16="http://schemas.microsoft.com/office/drawing/2014/main" id="{30A9311F-D58D-80D4-B893-E69E9DC2C77B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398" name="!!maan">
            <a:extLst>
              <a:ext uri="{FF2B5EF4-FFF2-40B4-BE49-F238E27FC236}">
                <a16:creationId xmlns:a16="http://schemas.microsoft.com/office/drawing/2014/main" id="{C5B48A61-3544-69AB-C0D1-4F86E3E83A53}"/>
              </a:ext>
            </a:extLst>
          </p:cNvPr>
          <p:cNvGrpSpPr/>
          <p:nvPr userDrawn="1"/>
        </p:nvGrpSpPr>
        <p:grpSpPr>
          <a:xfrm>
            <a:off x="1897872" y="487300"/>
            <a:ext cx="2193868" cy="2193868"/>
            <a:chOff x="4544252" y="368177"/>
            <a:chExt cx="3099436" cy="3099434"/>
          </a:xfrm>
        </p:grpSpPr>
        <p:sp>
          <p:nvSpPr>
            <p:cNvPr id="1316" name="Vrije vorm: vorm 1315">
              <a:extLst>
                <a:ext uri="{FF2B5EF4-FFF2-40B4-BE49-F238E27FC236}">
                  <a16:creationId xmlns:a16="http://schemas.microsoft.com/office/drawing/2014/main" id="{3FD86094-90D9-F9F5-81D9-22552174F415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317" name="Graphic 1407">
              <a:extLst>
                <a:ext uri="{FF2B5EF4-FFF2-40B4-BE49-F238E27FC236}">
                  <a16:creationId xmlns:a16="http://schemas.microsoft.com/office/drawing/2014/main" id="{2E15FE5E-7B49-39BC-5BF9-B62B9BAD96AE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1318" name="Vrije vorm: vorm 1317">
                <a:extLst>
                  <a:ext uri="{FF2B5EF4-FFF2-40B4-BE49-F238E27FC236}">
                    <a16:creationId xmlns:a16="http://schemas.microsoft.com/office/drawing/2014/main" id="{F0F84707-5F5E-9480-609B-9EC93914EECB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9" name="Vrije vorm: vorm 1318">
                <a:extLst>
                  <a:ext uri="{FF2B5EF4-FFF2-40B4-BE49-F238E27FC236}">
                    <a16:creationId xmlns:a16="http://schemas.microsoft.com/office/drawing/2014/main" id="{9F441485-8597-C7F9-6FAC-99EC56A9F56A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0" name="Vrije vorm: vorm 1319">
                <a:extLst>
                  <a:ext uri="{FF2B5EF4-FFF2-40B4-BE49-F238E27FC236}">
                    <a16:creationId xmlns:a16="http://schemas.microsoft.com/office/drawing/2014/main" id="{AC8398EA-C3C6-6B2C-46EF-AF6C577E54E8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1" name="Vrije vorm: vorm 1320">
                <a:extLst>
                  <a:ext uri="{FF2B5EF4-FFF2-40B4-BE49-F238E27FC236}">
                    <a16:creationId xmlns:a16="http://schemas.microsoft.com/office/drawing/2014/main" id="{47C92E3A-DB35-15F4-1523-AB00A157A2C3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2" name="Vrije vorm: vorm 1321">
                <a:extLst>
                  <a:ext uri="{FF2B5EF4-FFF2-40B4-BE49-F238E27FC236}">
                    <a16:creationId xmlns:a16="http://schemas.microsoft.com/office/drawing/2014/main" id="{C5C1C9D9-35DF-0CF6-B2E8-C1C865E7D78D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3" name="Vrije vorm: vorm 1322">
                <a:extLst>
                  <a:ext uri="{FF2B5EF4-FFF2-40B4-BE49-F238E27FC236}">
                    <a16:creationId xmlns:a16="http://schemas.microsoft.com/office/drawing/2014/main" id="{BA81BD3C-D127-9863-25B7-B01E59B30385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4" name="Vrije vorm: vorm 1323">
                <a:extLst>
                  <a:ext uri="{FF2B5EF4-FFF2-40B4-BE49-F238E27FC236}">
                    <a16:creationId xmlns:a16="http://schemas.microsoft.com/office/drawing/2014/main" id="{A4F96504-8E6C-BA75-AD80-74CB50FC3CB5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5" name="Vrije vorm: vorm 1324">
                <a:extLst>
                  <a:ext uri="{FF2B5EF4-FFF2-40B4-BE49-F238E27FC236}">
                    <a16:creationId xmlns:a16="http://schemas.microsoft.com/office/drawing/2014/main" id="{C9A3D815-0AA5-21AA-1E49-A7A1953DF93D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6" name="Vrije vorm: vorm 1325">
                <a:extLst>
                  <a:ext uri="{FF2B5EF4-FFF2-40B4-BE49-F238E27FC236}">
                    <a16:creationId xmlns:a16="http://schemas.microsoft.com/office/drawing/2014/main" id="{3299CA51-701A-4CD9-9E0B-58BA673D74FC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327" name="!!kerstman">
            <a:extLst>
              <a:ext uri="{FF2B5EF4-FFF2-40B4-BE49-F238E27FC236}">
                <a16:creationId xmlns:a16="http://schemas.microsoft.com/office/drawing/2014/main" id="{1F5B7402-0259-4FA7-603F-C585C3B4AB39}"/>
              </a:ext>
            </a:extLst>
          </p:cNvPr>
          <p:cNvGrpSpPr/>
          <p:nvPr userDrawn="1"/>
        </p:nvGrpSpPr>
        <p:grpSpPr>
          <a:xfrm>
            <a:off x="2100597" y="960771"/>
            <a:ext cx="2373857" cy="1213717"/>
            <a:chOff x="4830656" y="1037083"/>
            <a:chExt cx="3353719" cy="1714705"/>
          </a:xfrm>
        </p:grpSpPr>
        <p:sp>
          <p:nvSpPr>
            <p:cNvPr id="1328" name="Vrije vorm: vorm 1327">
              <a:extLst>
                <a:ext uri="{FF2B5EF4-FFF2-40B4-BE49-F238E27FC236}">
                  <a16:creationId xmlns:a16="http://schemas.microsoft.com/office/drawing/2014/main" id="{D258B095-E092-6C55-F8FA-0FF92B518C5F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29" name="Vrije vorm: vorm 1328">
              <a:extLst>
                <a:ext uri="{FF2B5EF4-FFF2-40B4-BE49-F238E27FC236}">
                  <a16:creationId xmlns:a16="http://schemas.microsoft.com/office/drawing/2014/main" id="{E5CAD1EC-59D4-7F0D-2AD2-A07BAA38E890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30" name="Vrije vorm: vorm 1329">
              <a:extLst>
                <a:ext uri="{FF2B5EF4-FFF2-40B4-BE49-F238E27FC236}">
                  <a16:creationId xmlns:a16="http://schemas.microsoft.com/office/drawing/2014/main" id="{A6B24018-A2B3-9B3C-DF1A-6B92D3DFEA9E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31" name="Vrije vorm: vorm 1330">
              <a:extLst>
                <a:ext uri="{FF2B5EF4-FFF2-40B4-BE49-F238E27FC236}">
                  <a16:creationId xmlns:a16="http://schemas.microsoft.com/office/drawing/2014/main" id="{BCABA53F-C18E-EEC5-DFBA-2BE3C1DDA373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32" name="Vrije vorm: vorm 1331">
              <a:extLst>
                <a:ext uri="{FF2B5EF4-FFF2-40B4-BE49-F238E27FC236}">
                  <a16:creationId xmlns:a16="http://schemas.microsoft.com/office/drawing/2014/main" id="{A7C7B5B8-F104-4925-CF1E-C9CEED84BC76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333" name="Vrije vorm: vorm 1332">
              <a:extLst>
                <a:ext uri="{FF2B5EF4-FFF2-40B4-BE49-F238E27FC236}">
                  <a16:creationId xmlns:a16="http://schemas.microsoft.com/office/drawing/2014/main" id="{8DF989D2-3A84-7BB2-1316-6AE18FFFEB7A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404" name="!!bergen">
            <a:extLst>
              <a:ext uri="{FF2B5EF4-FFF2-40B4-BE49-F238E27FC236}">
                <a16:creationId xmlns:a16="http://schemas.microsoft.com/office/drawing/2014/main" id="{F2F02892-44CA-FEBD-A4FC-5786397ACBCB}"/>
              </a:ext>
            </a:extLst>
          </p:cNvPr>
          <p:cNvGrpSpPr/>
          <p:nvPr/>
        </p:nvGrpSpPr>
        <p:grpSpPr>
          <a:xfrm>
            <a:off x="-2128358" y="2759566"/>
            <a:ext cx="6613698" cy="2592516"/>
            <a:chOff x="0" y="1671672"/>
            <a:chExt cx="5358064" cy="2100318"/>
          </a:xfrm>
        </p:grpSpPr>
        <p:grpSp>
          <p:nvGrpSpPr>
            <p:cNvPr id="1405" name="Graphic 1401">
              <a:extLst>
                <a:ext uri="{FF2B5EF4-FFF2-40B4-BE49-F238E27FC236}">
                  <a16:creationId xmlns:a16="http://schemas.microsoft.com/office/drawing/2014/main" id="{69F4A81C-B095-1BC3-3565-FCA9976A6BB9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1406" name="Vrije vorm: vorm 1405">
                <a:extLst>
                  <a:ext uri="{FF2B5EF4-FFF2-40B4-BE49-F238E27FC236}">
                    <a16:creationId xmlns:a16="http://schemas.microsoft.com/office/drawing/2014/main" id="{A02F28D4-0696-1FCB-E00F-52A8CA43F20D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07" name="Vrije vorm: vorm 1406">
                <a:extLst>
                  <a:ext uri="{FF2B5EF4-FFF2-40B4-BE49-F238E27FC236}">
                    <a16:creationId xmlns:a16="http://schemas.microsoft.com/office/drawing/2014/main" id="{D9BDEC26-3AD5-08A6-78BB-59E6DC349942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408" name="Graphic 1401">
              <a:extLst>
                <a:ext uri="{FF2B5EF4-FFF2-40B4-BE49-F238E27FC236}">
                  <a16:creationId xmlns:a16="http://schemas.microsoft.com/office/drawing/2014/main" id="{AD9FA1FD-3162-CD7D-CD11-7B434654BB91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1409" name="Vrije vorm: vorm 1408">
                <a:extLst>
                  <a:ext uri="{FF2B5EF4-FFF2-40B4-BE49-F238E27FC236}">
                    <a16:creationId xmlns:a16="http://schemas.microsoft.com/office/drawing/2014/main" id="{E97EA129-4082-2CE3-5906-7B8600350F07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0" name="Vrije vorm: vorm 1409">
                <a:extLst>
                  <a:ext uri="{FF2B5EF4-FFF2-40B4-BE49-F238E27FC236}">
                    <a16:creationId xmlns:a16="http://schemas.microsoft.com/office/drawing/2014/main" id="{560E88FC-10B7-D5F6-C810-631C33DD9C40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411" name="!!donkere bomen">
            <a:extLst>
              <a:ext uri="{FF2B5EF4-FFF2-40B4-BE49-F238E27FC236}">
                <a16:creationId xmlns:a16="http://schemas.microsoft.com/office/drawing/2014/main" id="{093E7488-E313-09F7-AAEC-D3576FF09602}"/>
              </a:ext>
            </a:extLst>
          </p:cNvPr>
          <p:cNvGrpSpPr/>
          <p:nvPr/>
        </p:nvGrpSpPr>
        <p:grpSpPr>
          <a:xfrm>
            <a:off x="-711875" y="2961678"/>
            <a:ext cx="13629401" cy="3058299"/>
            <a:chOff x="1147559" y="1835412"/>
            <a:chExt cx="11041811" cy="2477670"/>
          </a:xfrm>
        </p:grpSpPr>
        <p:sp>
          <p:nvSpPr>
            <p:cNvPr id="1412" name="Vrije vorm: vorm 1411">
              <a:extLst>
                <a:ext uri="{FF2B5EF4-FFF2-40B4-BE49-F238E27FC236}">
                  <a16:creationId xmlns:a16="http://schemas.microsoft.com/office/drawing/2014/main" id="{0A5C14F2-87DC-946F-0DC2-FD8C4705BD04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3" name="Vrije vorm: vorm 1412">
              <a:extLst>
                <a:ext uri="{FF2B5EF4-FFF2-40B4-BE49-F238E27FC236}">
                  <a16:creationId xmlns:a16="http://schemas.microsoft.com/office/drawing/2014/main" id="{6381A976-7CD3-8E6E-130C-171F5E8246EB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4" name="Vrije vorm: vorm 1413">
              <a:extLst>
                <a:ext uri="{FF2B5EF4-FFF2-40B4-BE49-F238E27FC236}">
                  <a16:creationId xmlns:a16="http://schemas.microsoft.com/office/drawing/2014/main" id="{A6CE74FB-1C69-73B0-9900-042E1CF4E6E2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5" name="Vrije vorm: vorm 1414">
              <a:extLst>
                <a:ext uri="{FF2B5EF4-FFF2-40B4-BE49-F238E27FC236}">
                  <a16:creationId xmlns:a16="http://schemas.microsoft.com/office/drawing/2014/main" id="{C925FE70-DFCA-77AB-C4CC-7CE3568CC18A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6" name="Vrije vorm: vorm 1415">
              <a:extLst>
                <a:ext uri="{FF2B5EF4-FFF2-40B4-BE49-F238E27FC236}">
                  <a16:creationId xmlns:a16="http://schemas.microsoft.com/office/drawing/2014/main" id="{7DDFBCC9-700A-6285-ACB7-9BE085767731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7" name="Vrije vorm: vorm 1416">
              <a:extLst>
                <a:ext uri="{FF2B5EF4-FFF2-40B4-BE49-F238E27FC236}">
                  <a16:creationId xmlns:a16="http://schemas.microsoft.com/office/drawing/2014/main" id="{90B868EF-11BE-5B35-736C-30A9A053D829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8" name="Vrije vorm: vorm 1417">
              <a:extLst>
                <a:ext uri="{FF2B5EF4-FFF2-40B4-BE49-F238E27FC236}">
                  <a16:creationId xmlns:a16="http://schemas.microsoft.com/office/drawing/2014/main" id="{889A4E65-980F-DFEF-6672-9C12645FBB1A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19" name="Vrije vorm: vorm 1418">
              <a:extLst>
                <a:ext uri="{FF2B5EF4-FFF2-40B4-BE49-F238E27FC236}">
                  <a16:creationId xmlns:a16="http://schemas.microsoft.com/office/drawing/2014/main" id="{F03E3EA9-6B9F-6BA8-3DFF-3D1445AAB01A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0" name="Vrije vorm: vorm 1419">
              <a:extLst>
                <a:ext uri="{FF2B5EF4-FFF2-40B4-BE49-F238E27FC236}">
                  <a16:creationId xmlns:a16="http://schemas.microsoft.com/office/drawing/2014/main" id="{0A9A060A-751D-A577-9717-DF365E66958E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1" name="Vrije vorm: vorm 1420">
              <a:extLst>
                <a:ext uri="{FF2B5EF4-FFF2-40B4-BE49-F238E27FC236}">
                  <a16:creationId xmlns:a16="http://schemas.microsoft.com/office/drawing/2014/main" id="{C877ED4F-219D-EC4F-9CDF-3A245726975C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2" name="Vrije vorm: vorm 1421">
              <a:extLst>
                <a:ext uri="{FF2B5EF4-FFF2-40B4-BE49-F238E27FC236}">
                  <a16:creationId xmlns:a16="http://schemas.microsoft.com/office/drawing/2014/main" id="{E971D01D-D993-6071-A53D-24291B01D247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3" name="Vrije vorm: vorm 1422">
              <a:extLst>
                <a:ext uri="{FF2B5EF4-FFF2-40B4-BE49-F238E27FC236}">
                  <a16:creationId xmlns:a16="http://schemas.microsoft.com/office/drawing/2014/main" id="{D1446B94-10B3-289E-2980-F8FB4FC54B69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4" name="Vrije vorm: vorm 1423">
              <a:extLst>
                <a:ext uri="{FF2B5EF4-FFF2-40B4-BE49-F238E27FC236}">
                  <a16:creationId xmlns:a16="http://schemas.microsoft.com/office/drawing/2014/main" id="{7E3FC25B-BE90-D685-B73D-37F4FA96474F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5" name="Vrije vorm: vorm 1424">
              <a:extLst>
                <a:ext uri="{FF2B5EF4-FFF2-40B4-BE49-F238E27FC236}">
                  <a16:creationId xmlns:a16="http://schemas.microsoft.com/office/drawing/2014/main" id="{E4FDEF75-C4BD-2FCF-3B9E-055A0AA97DED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6" name="Vrije vorm: vorm 1425">
              <a:extLst>
                <a:ext uri="{FF2B5EF4-FFF2-40B4-BE49-F238E27FC236}">
                  <a16:creationId xmlns:a16="http://schemas.microsoft.com/office/drawing/2014/main" id="{B48CBDBC-8A34-9515-5D5D-DDF0ABD09369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7" name="Vrije vorm: vorm 1426">
              <a:extLst>
                <a:ext uri="{FF2B5EF4-FFF2-40B4-BE49-F238E27FC236}">
                  <a16:creationId xmlns:a16="http://schemas.microsoft.com/office/drawing/2014/main" id="{BCC38395-F3F4-81FA-6D97-1DB6CDD80547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28" name="Vrije vorm: vorm 1427">
              <a:extLst>
                <a:ext uri="{FF2B5EF4-FFF2-40B4-BE49-F238E27FC236}">
                  <a16:creationId xmlns:a16="http://schemas.microsoft.com/office/drawing/2014/main" id="{7B867BE9-BBDF-714B-774A-2A67F4D27230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429" name="!!sneeuw">
            <a:extLst>
              <a:ext uri="{FF2B5EF4-FFF2-40B4-BE49-F238E27FC236}">
                <a16:creationId xmlns:a16="http://schemas.microsoft.com/office/drawing/2014/main" id="{AADE1E53-4896-69BB-F146-2AA6C98BA80A}"/>
              </a:ext>
            </a:extLst>
          </p:cNvPr>
          <p:cNvGrpSpPr/>
          <p:nvPr/>
        </p:nvGrpSpPr>
        <p:grpSpPr>
          <a:xfrm>
            <a:off x="-104039" y="5090385"/>
            <a:ext cx="12314946" cy="2009702"/>
            <a:chOff x="1639995" y="3559977"/>
            <a:chExt cx="9976910" cy="1628153"/>
          </a:xfrm>
        </p:grpSpPr>
        <p:sp>
          <p:nvSpPr>
            <p:cNvPr id="1430" name="Vrije vorm: vorm 1429">
              <a:extLst>
                <a:ext uri="{FF2B5EF4-FFF2-40B4-BE49-F238E27FC236}">
                  <a16:creationId xmlns:a16="http://schemas.microsoft.com/office/drawing/2014/main" id="{D3E920E2-2F50-AEFB-46B7-761B0EF18EAA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431" name="Graphic 1401">
              <a:extLst>
                <a:ext uri="{FF2B5EF4-FFF2-40B4-BE49-F238E27FC236}">
                  <a16:creationId xmlns:a16="http://schemas.microsoft.com/office/drawing/2014/main" id="{B854A65A-CD04-2BDD-23AC-DA56DA392F1E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1432" name="Vrije vorm: vorm 1431">
                <a:extLst>
                  <a:ext uri="{FF2B5EF4-FFF2-40B4-BE49-F238E27FC236}">
                    <a16:creationId xmlns:a16="http://schemas.microsoft.com/office/drawing/2014/main" id="{B02845DE-4EFF-063A-2980-4201C0CC2B1D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3" name="Vrije vorm: vorm 1432">
                <a:extLst>
                  <a:ext uri="{FF2B5EF4-FFF2-40B4-BE49-F238E27FC236}">
                    <a16:creationId xmlns:a16="http://schemas.microsoft.com/office/drawing/2014/main" id="{7FE33A32-C497-CD12-530D-9C541FF069BD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4" name="Vrije vorm: vorm 1433">
                <a:extLst>
                  <a:ext uri="{FF2B5EF4-FFF2-40B4-BE49-F238E27FC236}">
                    <a16:creationId xmlns:a16="http://schemas.microsoft.com/office/drawing/2014/main" id="{EF229DBB-0272-331E-B453-DAEBD4A3E01F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5" name="Vrije vorm: vorm 1434">
                <a:extLst>
                  <a:ext uri="{FF2B5EF4-FFF2-40B4-BE49-F238E27FC236}">
                    <a16:creationId xmlns:a16="http://schemas.microsoft.com/office/drawing/2014/main" id="{1D3B2F14-9F98-28DE-BED4-055CD83B44D6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7" name="Vrije vorm: vorm 1436">
                <a:extLst>
                  <a:ext uri="{FF2B5EF4-FFF2-40B4-BE49-F238E27FC236}">
                    <a16:creationId xmlns:a16="http://schemas.microsoft.com/office/drawing/2014/main" id="{9DFC08DA-6839-C567-8EA7-2619940D8190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8" name="Vrije vorm: vorm 1437">
                <a:extLst>
                  <a:ext uri="{FF2B5EF4-FFF2-40B4-BE49-F238E27FC236}">
                    <a16:creationId xmlns:a16="http://schemas.microsoft.com/office/drawing/2014/main" id="{2B3D63C5-EF06-DB0E-7C40-6992CA4CBB4A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9" name="Vrije vorm: vorm 1438">
                <a:extLst>
                  <a:ext uri="{FF2B5EF4-FFF2-40B4-BE49-F238E27FC236}">
                    <a16:creationId xmlns:a16="http://schemas.microsoft.com/office/drawing/2014/main" id="{BB10D6E7-7754-D382-6526-BC4971B4FF4F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0" name="Vrije vorm: vorm 1439">
                <a:extLst>
                  <a:ext uri="{FF2B5EF4-FFF2-40B4-BE49-F238E27FC236}">
                    <a16:creationId xmlns:a16="http://schemas.microsoft.com/office/drawing/2014/main" id="{8E488D2E-BE72-D443-9E9A-2F98ED34A73E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1442" name="!!christmaholic_man">
            <a:extLst>
              <a:ext uri="{FF2B5EF4-FFF2-40B4-BE49-F238E27FC236}">
                <a16:creationId xmlns:a16="http://schemas.microsoft.com/office/drawing/2014/main" id="{2963DEF8-3D6F-AF95-A1EF-5CBC36F048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08476" y="2177778"/>
            <a:ext cx="2174004" cy="4640038"/>
          </a:xfrm>
          <a:prstGeom prst="rect">
            <a:avLst/>
          </a:prstGeom>
        </p:spPr>
      </p:pic>
      <p:pic>
        <p:nvPicPr>
          <p:cNvPr id="1444" name="!!christmaholic_vrouw">
            <a:extLst>
              <a:ext uri="{FF2B5EF4-FFF2-40B4-BE49-F238E27FC236}">
                <a16:creationId xmlns:a16="http://schemas.microsoft.com/office/drawing/2014/main" id="{FD90CB83-63B0-971E-85BC-00AA083881B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891504" y="2595926"/>
            <a:ext cx="1594366" cy="3379105"/>
          </a:xfrm>
          <a:prstGeom prst="rect">
            <a:avLst/>
          </a:prstGeom>
        </p:spPr>
      </p:pic>
      <p:grpSp>
        <p:nvGrpSpPr>
          <p:cNvPr id="6" name="!!kerstboom">
            <a:extLst>
              <a:ext uri="{FF2B5EF4-FFF2-40B4-BE49-F238E27FC236}">
                <a16:creationId xmlns:a16="http://schemas.microsoft.com/office/drawing/2014/main" id="{E1CACC18-CDD4-5C21-E165-4847C8BF3FCB}"/>
              </a:ext>
            </a:extLst>
          </p:cNvPr>
          <p:cNvGrpSpPr/>
          <p:nvPr userDrawn="1"/>
        </p:nvGrpSpPr>
        <p:grpSpPr>
          <a:xfrm>
            <a:off x="6473252" y="787600"/>
            <a:ext cx="3610461" cy="5679877"/>
            <a:chOff x="4351406" y="577367"/>
            <a:chExt cx="3610461" cy="5679877"/>
          </a:xfrm>
        </p:grpSpPr>
        <p:grpSp>
          <p:nvGrpSpPr>
            <p:cNvPr id="7" name="Graphic 1445">
              <a:extLst>
                <a:ext uri="{FF2B5EF4-FFF2-40B4-BE49-F238E27FC236}">
                  <a16:creationId xmlns:a16="http://schemas.microsoft.com/office/drawing/2014/main" id="{CC59B1A0-D5D0-67FF-B633-4EB861AAEE0E}"/>
                </a:ext>
              </a:extLst>
            </p:cNvPr>
            <p:cNvGrpSpPr/>
            <p:nvPr/>
          </p:nvGrpSpPr>
          <p:grpSpPr>
            <a:xfrm>
              <a:off x="5902981" y="5251845"/>
              <a:ext cx="701581" cy="1005398"/>
              <a:chOff x="5902981" y="5251845"/>
              <a:chExt cx="701581" cy="1005398"/>
            </a:xfrm>
          </p:grpSpPr>
          <p:sp>
            <p:nvSpPr>
              <p:cNvPr id="2675" name="Vrije vorm: vorm 2674">
                <a:extLst>
                  <a:ext uri="{FF2B5EF4-FFF2-40B4-BE49-F238E27FC236}">
                    <a16:creationId xmlns:a16="http://schemas.microsoft.com/office/drawing/2014/main" id="{2F2F065B-6424-7AAD-7D3C-FCC1435F9EDB}"/>
                  </a:ext>
                </a:extLst>
              </p:cNvPr>
              <p:cNvSpPr/>
              <p:nvPr/>
            </p:nvSpPr>
            <p:spPr>
              <a:xfrm>
                <a:off x="5902981" y="5251845"/>
                <a:ext cx="701581" cy="1005398"/>
              </a:xfrm>
              <a:custGeom>
                <a:avLst/>
                <a:gdLst>
                  <a:gd name="connsiteX0" fmla="*/ 513688 w 701581"/>
                  <a:gd name="connsiteY0" fmla="*/ 0 h 1005398"/>
                  <a:gd name="connsiteX1" fmla="*/ 478351 w 701581"/>
                  <a:gd name="connsiteY1" fmla="*/ 0 h 1005398"/>
                  <a:gd name="connsiteX2" fmla="*/ 222799 w 701581"/>
                  <a:gd name="connsiteY2" fmla="*/ 0 h 1005398"/>
                  <a:gd name="connsiteX3" fmla="*/ 187893 w 701581"/>
                  <a:gd name="connsiteY3" fmla="*/ 0 h 1005398"/>
                  <a:gd name="connsiteX4" fmla="*/ 0 w 701581"/>
                  <a:gd name="connsiteY4" fmla="*/ 1005399 h 1005398"/>
                  <a:gd name="connsiteX5" fmla="*/ 222799 w 701581"/>
                  <a:gd name="connsiteY5" fmla="*/ 1005399 h 1005398"/>
                  <a:gd name="connsiteX6" fmla="*/ 478351 w 701581"/>
                  <a:gd name="connsiteY6" fmla="*/ 1005399 h 1005398"/>
                  <a:gd name="connsiteX7" fmla="*/ 701581 w 701581"/>
                  <a:gd name="connsiteY7" fmla="*/ 1005399 h 1005398"/>
                  <a:gd name="connsiteX8" fmla="*/ 513688 w 701581"/>
                  <a:gd name="connsiteY8" fmla="*/ 0 h 100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581" h="1005398">
                    <a:moveTo>
                      <a:pt x="513688" y="0"/>
                    </a:moveTo>
                    <a:lnTo>
                      <a:pt x="478351" y="0"/>
                    </a:lnTo>
                    <a:lnTo>
                      <a:pt x="222799" y="0"/>
                    </a:lnTo>
                    <a:lnTo>
                      <a:pt x="187893" y="0"/>
                    </a:lnTo>
                    <a:lnTo>
                      <a:pt x="0" y="1005399"/>
                    </a:lnTo>
                    <a:lnTo>
                      <a:pt x="222799" y="1005399"/>
                    </a:lnTo>
                    <a:lnTo>
                      <a:pt x="478351" y="1005399"/>
                    </a:lnTo>
                    <a:lnTo>
                      <a:pt x="701581" y="1005399"/>
                    </a:lnTo>
                    <a:lnTo>
                      <a:pt x="513688" y="0"/>
                    </a:lnTo>
                    <a:close/>
                  </a:path>
                </a:pathLst>
              </a:custGeom>
              <a:solidFill>
                <a:srgbClr val="55321D"/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6" name="Vrije vorm: vorm 2675">
                <a:extLst>
                  <a:ext uri="{FF2B5EF4-FFF2-40B4-BE49-F238E27FC236}">
                    <a16:creationId xmlns:a16="http://schemas.microsoft.com/office/drawing/2014/main" id="{EE9354B4-27D4-DF4A-C5BF-7F7F320900AB}"/>
                  </a:ext>
                </a:extLst>
              </p:cNvPr>
              <p:cNvSpPr/>
              <p:nvPr/>
            </p:nvSpPr>
            <p:spPr>
              <a:xfrm>
                <a:off x="5984429" y="5251845"/>
                <a:ext cx="529202" cy="571137"/>
              </a:xfrm>
              <a:custGeom>
                <a:avLst/>
                <a:gdLst>
                  <a:gd name="connsiteX0" fmla="*/ 62918 w 529202"/>
                  <a:gd name="connsiteY0" fmla="*/ 563678 h 571137"/>
                  <a:gd name="connsiteX1" fmla="*/ 174103 w 529202"/>
                  <a:gd name="connsiteY1" fmla="*/ 527910 h 571137"/>
                  <a:gd name="connsiteX2" fmla="*/ 400350 w 529202"/>
                  <a:gd name="connsiteY2" fmla="*/ 374923 h 571137"/>
                  <a:gd name="connsiteX3" fmla="*/ 335708 w 529202"/>
                  <a:gd name="connsiteY3" fmla="*/ 522738 h 571137"/>
                  <a:gd name="connsiteX4" fmla="*/ 433101 w 529202"/>
                  <a:gd name="connsiteY4" fmla="*/ 431378 h 571137"/>
                  <a:gd name="connsiteX5" fmla="*/ 529202 w 529202"/>
                  <a:gd name="connsiteY5" fmla="*/ 518860 h 571137"/>
                  <a:gd name="connsiteX6" fmla="*/ 432239 w 529202"/>
                  <a:gd name="connsiteY6" fmla="*/ 0 h 571137"/>
                  <a:gd name="connsiteX7" fmla="*/ 106444 w 529202"/>
                  <a:gd name="connsiteY7" fmla="*/ 0 h 571137"/>
                  <a:gd name="connsiteX8" fmla="*/ 0 w 529202"/>
                  <a:gd name="connsiteY8" fmla="*/ 571004 h 571137"/>
                  <a:gd name="connsiteX9" fmla="*/ 62918 w 529202"/>
                  <a:gd name="connsiteY9" fmla="*/ 564109 h 57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9202" h="571137">
                    <a:moveTo>
                      <a:pt x="62918" y="563678"/>
                    </a:moveTo>
                    <a:cubicBezTo>
                      <a:pt x="100842" y="555059"/>
                      <a:pt x="137903" y="542131"/>
                      <a:pt x="174103" y="527910"/>
                    </a:cubicBezTo>
                    <a:cubicBezTo>
                      <a:pt x="258999" y="494296"/>
                      <a:pt x="343034" y="448185"/>
                      <a:pt x="400350" y="374923"/>
                    </a:cubicBezTo>
                    <a:cubicBezTo>
                      <a:pt x="403797" y="370614"/>
                      <a:pt x="365443" y="477920"/>
                      <a:pt x="335708" y="522738"/>
                    </a:cubicBezTo>
                    <a:cubicBezTo>
                      <a:pt x="377940" y="512827"/>
                      <a:pt x="411985" y="464560"/>
                      <a:pt x="433101" y="431378"/>
                    </a:cubicBezTo>
                    <a:cubicBezTo>
                      <a:pt x="434825" y="428792"/>
                      <a:pt x="498174" y="491710"/>
                      <a:pt x="529202" y="518860"/>
                    </a:cubicBezTo>
                    <a:lnTo>
                      <a:pt x="432239" y="0"/>
                    </a:lnTo>
                    <a:lnTo>
                      <a:pt x="106444" y="0"/>
                    </a:lnTo>
                    <a:lnTo>
                      <a:pt x="0" y="571004"/>
                    </a:lnTo>
                    <a:cubicBezTo>
                      <a:pt x="21116" y="571866"/>
                      <a:pt x="43095" y="568419"/>
                      <a:pt x="62918" y="564109"/>
                    </a:cubicBezTo>
                    <a:close/>
                  </a:path>
                </a:pathLst>
              </a:custGeom>
              <a:solidFill>
                <a:srgbClr val="845339">
                  <a:alpha val="50000"/>
                </a:srgbClr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" name="Graphic 1445">
              <a:extLst>
                <a:ext uri="{FF2B5EF4-FFF2-40B4-BE49-F238E27FC236}">
                  <a16:creationId xmlns:a16="http://schemas.microsoft.com/office/drawing/2014/main" id="{DCA6A5BB-CDBE-30A6-7058-E7BBF31002C7}"/>
                </a:ext>
              </a:extLst>
            </p:cNvPr>
            <p:cNvGrpSpPr/>
            <p:nvPr/>
          </p:nvGrpSpPr>
          <p:grpSpPr>
            <a:xfrm>
              <a:off x="4351406" y="577367"/>
              <a:ext cx="3610461" cy="5196468"/>
              <a:chOff x="4351406" y="577367"/>
              <a:chExt cx="3610461" cy="5196468"/>
            </a:xfrm>
          </p:grpSpPr>
          <p:grpSp>
            <p:nvGrpSpPr>
              <p:cNvPr id="9" name="Graphic 1445">
                <a:extLst>
                  <a:ext uri="{FF2B5EF4-FFF2-40B4-BE49-F238E27FC236}">
                    <a16:creationId xmlns:a16="http://schemas.microsoft.com/office/drawing/2014/main" id="{BAD9B868-6596-127B-253C-EF4DBEFAD0E3}"/>
                  </a:ext>
                </a:extLst>
              </p:cNvPr>
              <p:cNvGrpSpPr/>
              <p:nvPr/>
            </p:nvGrpSpPr>
            <p:grpSpPr>
              <a:xfrm>
                <a:off x="4351406" y="897129"/>
                <a:ext cx="3610461" cy="4876705"/>
                <a:chOff x="4351406" y="897129"/>
                <a:chExt cx="3610461" cy="4876705"/>
              </a:xfrm>
            </p:grpSpPr>
            <p:grpSp>
              <p:nvGrpSpPr>
                <p:cNvPr id="1242" name="Graphic 1445">
                  <a:extLst>
                    <a:ext uri="{FF2B5EF4-FFF2-40B4-BE49-F238E27FC236}">
                      <a16:creationId xmlns:a16="http://schemas.microsoft.com/office/drawing/2014/main" id="{811220B2-1C09-E8EB-7DCE-4AE90E6258C4}"/>
                    </a:ext>
                  </a:extLst>
                </p:cNvPr>
                <p:cNvGrpSpPr/>
                <p:nvPr/>
              </p:nvGrpSpPr>
              <p:grpSpPr>
                <a:xfrm>
                  <a:off x="4351406" y="897129"/>
                  <a:ext cx="3610461" cy="4876705"/>
                  <a:chOff x="4351406" y="897129"/>
                  <a:chExt cx="3610461" cy="4876705"/>
                </a:xfrm>
              </p:grpSpPr>
              <p:grpSp>
                <p:nvGrpSpPr>
                  <p:cNvPr id="2648" name="Graphic 1445">
                    <a:extLst>
                      <a:ext uri="{FF2B5EF4-FFF2-40B4-BE49-F238E27FC236}">
                        <a16:creationId xmlns:a16="http://schemas.microsoft.com/office/drawing/2014/main" id="{888FD6DF-B123-5A86-CCD7-813BBFFC8053}"/>
                      </a:ext>
                    </a:extLst>
                  </p:cNvPr>
                  <p:cNvGrpSpPr/>
                  <p:nvPr/>
                </p:nvGrpSpPr>
                <p:grpSpPr>
                  <a:xfrm>
                    <a:off x="4351406" y="982025"/>
                    <a:ext cx="3610461" cy="4791809"/>
                    <a:chOff x="4351406" y="982025"/>
                    <a:chExt cx="3610461" cy="4791809"/>
                  </a:xfrm>
                </p:grpSpPr>
                <p:sp>
                  <p:nvSpPr>
                    <p:cNvPr id="2673" name="Vrije vorm: vorm 2672">
                      <a:extLst>
                        <a:ext uri="{FF2B5EF4-FFF2-40B4-BE49-F238E27FC236}">
                          <a16:creationId xmlns:a16="http://schemas.microsoft.com/office/drawing/2014/main" id="{E1FCC4A2-0256-AC66-A27F-903BF826A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406" y="982025"/>
                      <a:ext cx="3610461" cy="4789654"/>
                    </a:xfrm>
                    <a:custGeom>
                      <a:avLst/>
                      <a:gdLst>
                        <a:gd name="connsiteX0" fmla="*/ 3610206 w 3610461"/>
                        <a:gd name="connsiteY0" fmla="*/ 4322826 h 4789654"/>
                        <a:gd name="connsiteX1" fmla="*/ 3281825 w 3610461"/>
                        <a:gd name="connsiteY1" fmla="*/ 4000909 h 4789654"/>
                        <a:gd name="connsiteX2" fmla="*/ 3555045 w 3610461"/>
                        <a:gd name="connsiteY2" fmla="*/ 3970312 h 4789654"/>
                        <a:gd name="connsiteX3" fmla="*/ 3067214 w 3610461"/>
                        <a:gd name="connsiteY3" fmla="*/ 3460071 h 4789654"/>
                        <a:gd name="connsiteX4" fmla="*/ 3360258 w 3610461"/>
                        <a:gd name="connsiteY4" fmla="*/ 3591940 h 4789654"/>
                        <a:gd name="connsiteX5" fmla="*/ 2993091 w 3610461"/>
                        <a:gd name="connsiteY5" fmla="*/ 3189867 h 4789654"/>
                        <a:gd name="connsiteX6" fmla="*/ 3315870 w 3610461"/>
                        <a:gd name="connsiteY6" fmla="*/ 3223912 h 4789654"/>
                        <a:gd name="connsiteX7" fmla="*/ 2831486 w 3610461"/>
                        <a:gd name="connsiteY7" fmla="*/ 2614553 h 4789654"/>
                        <a:gd name="connsiteX8" fmla="*/ 3106430 w 3610461"/>
                        <a:gd name="connsiteY8" fmla="*/ 2623603 h 4789654"/>
                        <a:gd name="connsiteX9" fmla="*/ 2868547 w 3610461"/>
                        <a:gd name="connsiteY9" fmla="*/ 2416749 h 4789654"/>
                        <a:gd name="connsiteX10" fmla="*/ 3202962 w 3610461"/>
                        <a:gd name="connsiteY10" fmla="*/ 2428816 h 4789654"/>
                        <a:gd name="connsiteX11" fmla="*/ 2777187 w 3610461"/>
                        <a:gd name="connsiteY11" fmla="*/ 1976321 h 4789654"/>
                        <a:gd name="connsiteX12" fmla="*/ 2963786 w 3610461"/>
                        <a:gd name="connsiteY12" fmla="*/ 1922884 h 4789654"/>
                        <a:gd name="connsiteX13" fmla="*/ 2965941 w 3610461"/>
                        <a:gd name="connsiteY13" fmla="*/ 1917713 h 4789654"/>
                        <a:gd name="connsiteX14" fmla="*/ 2424241 w 3610461"/>
                        <a:gd name="connsiteY14" fmla="*/ 1480302 h 4789654"/>
                        <a:gd name="connsiteX15" fmla="*/ 2880183 w 3610461"/>
                        <a:gd name="connsiteY15" fmla="*/ 1616050 h 4789654"/>
                        <a:gd name="connsiteX16" fmla="*/ 2882769 w 3610461"/>
                        <a:gd name="connsiteY16" fmla="*/ 1613895 h 4789654"/>
                        <a:gd name="connsiteX17" fmla="*/ 2849586 w 3610461"/>
                        <a:gd name="connsiteY17" fmla="*/ 1590624 h 4789654"/>
                        <a:gd name="connsiteX18" fmla="*/ 2396230 w 3610461"/>
                        <a:gd name="connsiteY18" fmla="*/ 1170020 h 4789654"/>
                        <a:gd name="connsiteX19" fmla="*/ 2528530 w 3610461"/>
                        <a:gd name="connsiteY19" fmla="*/ 1205789 h 4789654"/>
                        <a:gd name="connsiteX20" fmla="*/ 2387180 w 3610461"/>
                        <a:gd name="connsiteY20" fmla="*/ 1043322 h 4789654"/>
                        <a:gd name="connsiteX21" fmla="*/ 2265222 w 3610461"/>
                        <a:gd name="connsiteY21" fmla="*/ 890767 h 4789654"/>
                        <a:gd name="connsiteX22" fmla="*/ 2126888 w 3610461"/>
                        <a:gd name="connsiteY22" fmla="*/ 664520 h 4789654"/>
                        <a:gd name="connsiteX23" fmla="*/ 2428120 w 3610461"/>
                        <a:gd name="connsiteY23" fmla="*/ 869219 h 4789654"/>
                        <a:gd name="connsiteX24" fmla="*/ 2429413 w 3610461"/>
                        <a:gd name="connsiteY24" fmla="*/ 869219 h 4789654"/>
                        <a:gd name="connsiteX25" fmla="*/ 1843756 w 3610461"/>
                        <a:gd name="connsiteY25" fmla="*/ 0 h 4789654"/>
                        <a:gd name="connsiteX26" fmla="*/ 1599840 w 3610461"/>
                        <a:gd name="connsiteY26" fmla="*/ 425344 h 4789654"/>
                        <a:gd name="connsiteX27" fmla="*/ 1244740 w 3610461"/>
                        <a:gd name="connsiteY27" fmla="*/ 868358 h 4789654"/>
                        <a:gd name="connsiteX28" fmla="*/ 1250773 w 3610461"/>
                        <a:gd name="connsiteY28" fmla="*/ 869650 h 4789654"/>
                        <a:gd name="connsiteX29" fmla="*/ 1552005 w 3610461"/>
                        <a:gd name="connsiteY29" fmla="*/ 664951 h 4789654"/>
                        <a:gd name="connsiteX30" fmla="*/ 1413240 w 3610461"/>
                        <a:gd name="connsiteY30" fmla="*/ 891198 h 4789654"/>
                        <a:gd name="connsiteX31" fmla="*/ 1143899 w 3610461"/>
                        <a:gd name="connsiteY31" fmla="*/ 1207082 h 4789654"/>
                        <a:gd name="connsiteX32" fmla="*/ 1282664 w 3610461"/>
                        <a:gd name="connsiteY32" fmla="*/ 1170451 h 4789654"/>
                        <a:gd name="connsiteX33" fmla="*/ 798710 w 3610461"/>
                        <a:gd name="connsiteY33" fmla="*/ 1616481 h 4789654"/>
                        <a:gd name="connsiteX34" fmla="*/ 1268442 w 3610461"/>
                        <a:gd name="connsiteY34" fmla="*/ 1465650 h 4789654"/>
                        <a:gd name="connsiteX35" fmla="*/ 1245171 w 3610461"/>
                        <a:gd name="connsiteY35" fmla="*/ 1497540 h 4789654"/>
                        <a:gd name="connsiteX36" fmla="*/ 1176220 w 3610461"/>
                        <a:gd name="connsiteY36" fmla="*/ 1597519 h 4789654"/>
                        <a:gd name="connsiteX37" fmla="*/ 1028405 w 3610461"/>
                        <a:gd name="connsiteY37" fmla="*/ 1781103 h 4789654"/>
                        <a:gd name="connsiteX38" fmla="*/ 655636 w 3610461"/>
                        <a:gd name="connsiteY38" fmla="*/ 2015968 h 4789654"/>
                        <a:gd name="connsiteX39" fmla="*/ 652189 w 3610461"/>
                        <a:gd name="connsiteY39" fmla="*/ 2021571 h 4789654"/>
                        <a:gd name="connsiteX40" fmla="*/ 835772 w 3610461"/>
                        <a:gd name="connsiteY40" fmla="*/ 2048289 h 4789654"/>
                        <a:gd name="connsiteX41" fmla="*/ 475931 w 3610461"/>
                        <a:gd name="connsiteY41" fmla="*/ 2430108 h 4789654"/>
                        <a:gd name="connsiteX42" fmla="*/ 810346 w 3610461"/>
                        <a:gd name="connsiteY42" fmla="*/ 2418042 h 4789654"/>
                        <a:gd name="connsiteX43" fmla="*/ 572463 w 3610461"/>
                        <a:gd name="connsiteY43" fmla="*/ 2624896 h 4789654"/>
                        <a:gd name="connsiteX44" fmla="*/ 847407 w 3610461"/>
                        <a:gd name="connsiteY44" fmla="*/ 2615846 h 4789654"/>
                        <a:gd name="connsiteX45" fmla="*/ 363023 w 3610461"/>
                        <a:gd name="connsiteY45" fmla="*/ 3225205 h 4789654"/>
                        <a:gd name="connsiteX46" fmla="*/ 685802 w 3610461"/>
                        <a:gd name="connsiteY46" fmla="*/ 3191160 h 4789654"/>
                        <a:gd name="connsiteX47" fmla="*/ 332857 w 3610461"/>
                        <a:gd name="connsiteY47" fmla="*/ 3553155 h 4789654"/>
                        <a:gd name="connsiteX48" fmla="*/ 611680 w 3610461"/>
                        <a:gd name="connsiteY48" fmla="*/ 3460933 h 4789654"/>
                        <a:gd name="connsiteX49" fmla="*/ 123848 w 3610461"/>
                        <a:gd name="connsiteY49" fmla="*/ 3971174 h 4789654"/>
                        <a:gd name="connsiteX50" fmla="*/ 562983 w 3610461"/>
                        <a:gd name="connsiteY50" fmla="*/ 3975052 h 4789654"/>
                        <a:gd name="connsiteX51" fmla="*/ 540142 w 3610461"/>
                        <a:gd name="connsiteY51" fmla="*/ 3992721 h 4789654"/>
                        <a:gd name="connsiteX52" fmla="*/ 597 w 3610461"/>
                        <a:gd name="connsiteY52" fmla="*/ 4343943 h 4789654"/>
                        <a:gd name="connsiteX53" fmla="*/ 629348 w 3610461"/>
                        <a:gd name="connsiteY53" fmla="*/ 4341357 h 4789654"/>
                        <a:gd name="connsiteX54" fmla="*/ 647017 w 3610461"/>
                        <a:gd name="connsiteY54" fmla="*/ 4336616 h 4789654"/>
                        <a:gd name="connsiteX55" fmla="*/ 241927 w 3610461"/>
                        <a:gd name="connsiteY55" fmla="*/ 4699043 h 4789654"/>
                        <a:gd name="connsiteX56" fmla="*/ 935321 w 3610461"/>
                        <a:gd name="connsiteY56" fmla="*/ 4538299 h 4789654"/>
                        <a:gd name="connsiteX57" fmla="*/ 928425 w 3610461"/>
                        <a:gd name="connsiteY57" fmla="*/ 4546057 h 4789654"/>
                        <a:gd name="connsiteX58" fmla="*/ 737947 w 3610461"/>
                        <a:gd name="connsiteY58" fmla="*/ 4723176 h 4789654"/>
                        <a:gd name="connsiteX59" fmla="*/ 1199060 w 3610461"/>
                        <a:gd name="connsiteY59" fmla="*/ 4579240 h 4789654"/>
                        <a:gd name="connsiteX60" fmla="*/ 1084859 w 3610461"/>
                        <a:gd name="connsiteY60" fmla="*/ 4759806 h 4789654"/>
                        <a:gd name="connsiteX61" fmla="*/ 1480037 w 3610461"/>
                        <a:gd name="connsiteY61" fmla="*/ 4603372 h 4789654"/>
                        <a:gd name="connsiteX62" fmla="*/ 1425738 w 3610461"/>
                        <a:gd name="connsiteY62" fmla="*/ 4742568 h 4789654"/>
                        <a:gd name="connsiteX63" fmla="*/ 1800230 w 3610461"/>
                        <a:gd name="connsiteY63" fmla="*/ 4558554 h 4789654"/>
                        <a:gd name="connsiteX64" fmla="*/ 1754550 w 3610461"/>
                        <a:gd name="connsiteY64" fmla="*/ 4729209 h 4789654"/>
                        <a:gd name="connsiteX65" fmla="*/ 2114822 w 3610461"/>
                        <a:gd name="connsiteY65" fmla="*/ 4490464 h 4789654"/>
                        <a:gd name="connsiteX66" fmla="*/ 2387611 w 3610461"/>
                        <a:gd name="connsiteY66" fmla="*/ 4780061 h 4789654"/>
                        <a:gd name="connsiteX67" fmla="*/ 2410882 w 3610461"/>
                        <a:gd name="connsiteY67" fmla="*/ 4542178 h 4789654"/>
                        <a:gd name="connsiteX68" fmla="*/ 2871133 w 3610461"/>
                        <a:gd name="connsiteY68" fmla="*/ 4776613 h 4789654"/>
                        <a:gd name="connsiteX69" fmla="*/ 2784944 w 3610461"/>
                        <a:gd name="connsiteY69" fmla="*/ 4518045 h 4789654"/>
                        <a:gd name="connsiteX70" fmla="*/ 2883631 w 3610461"/>
                        <a:gd name="connsiteY70" fmla="*/ 4607251 h 4789654"/>
                        <a:gd name="connsiteX71" fmla="*/ 3438690 w 3610461"/>
                        <a:gd name="connsiteY71" fmla="*/ 4700335 h 4789654"/>
                        <a:gd name="connsiteX72" fmla="*/ 3022826 w 3610461"/>
                        <a:gd name="connsiteY72" fmla="*/ 4327567 h 4789654"/>
                        <a:gd name="connsiteX73" fmla="*/ 2960339 w 3610461"/>
                        <a:gd name="connsiteY73" fmla="*/ 4258615 h 4789654"/>
                        <a:gd name="connsiteX74" fmla="*/ 3115480 w 3610461"/>
                        <a:gd name="connsiteY74" fmla="*/ 4317655 h 4789654"/>
                        <a:gd name="connsiteX75" fmla="*/ 3610206 w 3610461"/>
                        <a:gd name="connsiteY75" fmla="*/ 4324550 h 478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</a:cxnLst>
                      <a:rect l="l" t="t" r="r" b="b"/>
                      <a:pathLst>
                        <a:path w="3610461" h="4789654">
                          <a:moveTo>
                            <a:pt x="3610206" y="4322826"/>
                          </a:moveTo>
                          <a:cubicBezTo>
                            <a:pt x="3619257" y="4318517"/>
                            <a:pt x="3385683" y="4122867"/>
                            <a:pt x="3281825" y="4000909"/>
                          </a:cubicBezTo>
                          <a:cubicBezTo>
                            <a:pt x="3371893" y="4006080"/>
                            <a:pt x="3462823" y="3997030"/>
                            <a:pt x="3555045" y="3970312"/>
                          </a:cubicBezTo>
                          <a:cubicBezTo>
                            <a:pt x="3577024" y="3963848"/>
                            <a:pt x="3218045" y="3619521"/>
                            <a:pt x="3067214" y="3460071"/>
                          </a:cubicBezTo>
                          <a:cubicBezTo>
                            <a:pt x="3117204" y="3488083"/>
                            <a:pt x="3305958" y="3582029"/>
                            <a:pt x="3360258" y="3591940"/>
                          </a:cubicBezTo>
                          <a:cubicBezTo>
                            <a:pt x="3386976" y="3596681"/>
                            <a:pt x="3064197" y="3279935"/>
                            <a:pt x="2993091" y="3189867"/>
                          </a:cubicBezTo>
                          <a:cubicBezTo>
                            <a:pt x="3097380" y="3235979"/>
                            <a:pt x="3208133" y="3245029"/>
                            <a:pt x="3315870" y="3223912"/>
                          </a:cubicBezTo>
                          <a:cubicBezTo>
                            <a:pt x="3339141" y="3219603"/>
                            <a:pt x="2983179" y="2800292"/>
                            <a:pt x="2831486" y="2614553"/>
                          </a:cubicBezTo>
                          <a:cubicBezTo>
                            <a:pt x="2922416" y="2640841"/>
                            <a:pt x="3016793" y="2645582"/>
                            <a:pt x="3106430" y="2623603"/>
                          </a:cubicBezTo>
                          <a:cubicBezTo>
                            <a:pt x="3131425" y="2617570"/>
                            <a:pt x="2932758" y="2475358"/>
                            <a:pt x="2868547" y="2416749"/>
                          </a:cubicBezTo>
                          <a:cubicBezTo>
                            <a:pt x="2977577" y="2456827"/>
                            <a:pt x="3090485" y="2466739"/>
                            <a:pt x="3202962" y="2428816"/>
                          </a:cubicBezTo>
                          <a:cubicBezTo>
                            <a:pt x="3224078" y="2421490"/>
                            <a:pt x="2958184" y="2175419"/>
                            <a:pt x="2777187" y="1976321"/>
                          </a:cubicBezTo>
                          <a:cubicBezTo>
                            <a:pt x="2842690" y="1975029"/>
                            <a:pt x="2913366" y="1963393"/>
                            <a:pt x="2963786" y="1922884"/>
                          </a:cubicBezTo>
                          <a:cubicBezTo>
                            <a:pt x="2964648" y="1922453"/>
                            <a:pt x="2968096" y="1918575"/>
                            <a:pt x="2965941" y="1917713"/>
                          </a:cubicBezTo>
                          <a:cubicBezTo>
                            <a:pt x="2759949" y="1807821"/>
                            <a:pt x="2557404" y="1673797"/>
                            <a:pt x="2424241" y="1480302"/>
                          </a:cubicBezTo>
                          <a:cubicBezTo>
                            <a:pt x="2554387" y="1617343"/>
                            <a:pt x="2733661" y="1659145"/>
                            <a:pt x="2880183" y="1616050"/>
                          </a:cubicBezTo>
                          <a:cubicBezTo>
                            <a:pt x="2881476" y="1616050"/>
                            <a:pt x="2881907" y="1614757"/>
                            <a:pt x="2882769" y="1613895"/>
                          </a:cubicBezTo>
                          <a:cubicBezTo>
                            <a:pt x="2871995" y="1606569"/>
                            <a:pt x="2860790" y="1598812"/>
                            <a:pt x="2849586" y="1590624"/>
                          </a:cubicBezTo>
                          <a:cubicBezTo>
                            <a:pt x="2760380" y="1525982"/>
                            <a:pt x="2463457" y="1245005"/>
                            <a:pt x="2396230" y="1170020"/>
                          </a:cubicBezTo>
                          <a:cubicBezTo>
                            <a:pt x="2438463" y="1191137"/>
                            <a:pt x="2482419" y="1202772"/>
                            <a:pt x="2528530" y="1205789"/>
                          </a:cubicBezTo>
                          <a:cubicBezTo>
                            <a:pt x="2476386" y="1158385"/>
                            <a:pt x="2427689" y="1104947"/>
                            <a:pt x="2387180" y="1043322"/>
                          </a:cubicBezTo>
                          <a:cubicBezTo>
                            <a:pt x="2343654" y="998934"/>
                            <a:pt x="2302714" y="948083"/>
                            <a:pt x="2265222" y="890767"/>
                          </a:cubicBezTo>
                          <a:cubicBezTo>
                            <a:pt x="2222558" y="825263"/>
                            <a:pt x="2153176" y="695548"/>
                            <a:pt x="2126888" y="664520"/>
                          </a:cubicBezTo>
                          <a:cubicBezTo>
                            <a:pt x="2215663" y="768809"/>
                            <a:pt x="2313919" y="870081"/>
                            <a:pt x="2428120" y="869219"/>
                          </a:cubicBezTo>
                          <a:cubicBezTo>
                            <a:pt x="2428551" y="869219"/>
                            <a:pt x="2428982" y="869219"/>
                            <a:pt x="2429413" y="869219"/>
                          </a:cubicBezTo>
                          <a:cubicBezTo>
                            <a:pt x="2177740" y="666244"/>
                            <a:pt x="1990709" y="329243"/>
                            <a:pt x="1843756" y="0"/>
                          </a:cubicBezTo>
                          <a:cubicBezTo>
                            <a:pt x="1770926" y="149538"/>
                            <a:pt x="1683444" y="289596"/>
                            <a:pt x="1599840" y="425344"/>
                          </a:cubicBezTo>
                          <a:cubicBezTo>
                            <a:pt x="1497275" y="592121"/>
                            <a:pt x="1384798" y="755450"/>
                            <a:pt x="1244740" y="868358"/>
                          </a:cubicBezTo>
                          <a:cubicBezTo>
                            <a:pt x="1246464" y="869219"/>
                            <a:pt x="1248619" y="869650"/>
                            <a:pt x="1250773" y="869650"/>
                          </a:cubicBezTo>
                          <a:cubicBezTo>
                            <a:pt x="1364543" y="870081"/>
                            <a:pt x="1463230" y="769240"/>
                            <a:pt x="1552005" y="664951"/>
                          </a:cubicBezTo>
                          <a:cubicBezTo>
                            <a:pt x="1525717" y="695979"/>
                            <a:pt x="1455904" y="825694"/>
                            <a:pt x="1413240" y="891198"/>
                          </a:cubicBezTo>
                          <a:cubicBezTo>
                            <a:pt x="1339548" y="1004537"/>
                            <a:pt x="1129677" y="1207513"/>
                            <a:pt x="1143899" y="1207082"/>
                          </a:cubicBezTo>
                          <a:cubicBezTo>
                            <a:pt x="1192596" y="1204496"/>
                            <a:pt x="1238276" y="1192430"/>
                            <a:pt x="1282664" y="1170451"/>
                          </a:cubicBezTo>
                          <a:cubicBezTo>
                            <a:pt x="1139158" y="1330332"/>
                            <a:pt x="779749" y="1610879"/>
                            <a:pt x="798710" y="1616481"/>
                          </a:cubicBezTo>
                          <a:cubicBezTo>
                            <a:pt x="950404" y="1660869"/>
                            <a:pt x="1137434" y="1614757"/>
                            <a:pt x="1268442" y="1465650"/>
                          </a:cubicBezTo>
                          <a:cubicBezTo>
                            <a:pt x="1260685" y="1476854"/>
                            <a:pt x="1252066" y="1487628"/>
                            <a:pt x="1245171" y="1497540"/>
                          </a:cubicBezTo>
                          <a:cubicBezTo>
                            <a:pt x="1222331" y="1530723"/>
                            <a:pt x="1199922" y="1564336"/>
                            <a:pt x="1176220" y="1597519"/>
                          </a:cubicBezTo>
                          <a:cubicBezTo>
                            <a:pt x="1130539" y="1661299"/>
                            <a:pt x="1082704" y="1724218"/>
                            <a:pt x="1028405" y="1781103"/>
                          </a:cubicBezTo>
                          <a:cubicBezTo>
                            <a:pt x="926271" y="1888408"/>
                            <a:pt x="799141" y="1976321"/>
                            <a:pt x="655636" y="2015968"/>
                          </a:cubicBezTo>
                          <a:cubicBezTo>
                            <a:pt x="654774" y="2015968"/>
                            <a:pt x="650034" y="2020709"/>
                            <a:pt x="652189" y="2021571"/>
                          </a:cubicBezTo>
                          <a:cubicBezTo>
                            <a:pt x="710366" y="2046997"/>
                            <a:pt x="773285" y="2053030"/>
                            <a:pt x="835772" y="2048289"/>
                          </a:cubicBezTo>
                          <a:cubicBezTo>
                            <a:pt x="662531" y="2230580"/>
                            <a:pt x="456970" y="2423644"/>
                            <a:pt x="475931" y="2430108"/>
                          </a:cubicBezTo>
                          <a:cubicBezTo>
                            <a:pt x="588408" y="2468463"/>
                            <a:pt x="701316" y="2458551"/>
                            <a:pt x="810346" y="2418042"/>
                          </a:cubicBezTo>
                          <a:cubicBezTo>
                            <a:pt x="745704" y="2476651"/>
                            <a:pt x="547468" y="2618863"/>
                            <a:pt x="572463" y="2624896"/>
                          </a:cubicBezTo>
                          <a:cubicBezTo>
                            <a:pt x="662100" y="2646874"/>
                            <a:pt x="756478" y="2642134"/>
                            <a:pt x="847407" y="2615846"/>
                          </a:cubicBezTo>
                          <a:cubicBezTo>
                            <a:pt x="695714" y="2801584"/>
                            <a:pt x="339752" y="3220895"/>
                            <a:pt x="363023" y="3225205"/>
                          </a:cubicBezTo>
                          <a:cubicBezTo>
                            <a:pt x="471191" y="3246321"/>
                            <a:pt x="581944" y="3237272"/>
                            <a:pt x="685802" y="3191160"/>
                          </a:cubicBezTo>
                          <a:cubicBezTo>
                            <a:pt x="614696" y="3280797"/>
                            <a:pt x="306138" y="3557896"/>
                            <a:pt x="332857" y="3553155"/>
                          </a:cubicBezTo>
                          <a:cubicBezTo>
                            <a:pt x="387156" y="3543244"/>
                            <a:pt x="562121" y="3489375"/>
                            <a:pt x="611680" y="3460933"/>
                          </a:cubicBezTo>
                          <a:cubicBezTo>
                            <a:pt x="461279" y="3620383"/>
                            <a:pt x="101870" y="3964709"/>
                            <a:pt x="123848" y="3971174"/>
                          </a:cubicBezTo>
                          <a:cubicBezTo>
                            <a:pt x="272955" y="4014699"/>
                            <a:pt x="419477" y="4012545"/>
                            <a:pt x="562983" y="3975052"/>
                          </a:cubicBezTo>
                          <a:cubicBezTo>
                            <a:pt x="555226" y="3981085"/>
                            <a:pt x="547468" y="3986688"/>
                            <a:pt x="540142" y="3992721"/>
                          </a:cubicBezTo>
                          <a:cubicBezTo>
                            <a:pt x="380692" y="4119419"/>
                            <a:pt x="-17503" y="4329290"/>
                            <a:pt x="597" y="4343943"/>
                          </a:cubicBezTo>
                          <a:cubicBezTo>
                            <a:pt x="164357" y="4473227"/>
                            <a:pt x="453522" y="4387037"/>
                            <a:pt x="629348" y="4341357"/>
                          </a:cubicBezTo>
                          <a:cubicBezTo>
                            <a:pt x="635382" y="4339633"/>
                            <a:pt x="640984" y="4337910"/>
                            <a:pt x="647017" y="4336616"/>
                          </a:cubicBezTo>
                          <a:cubicBezTo>
                            <a:pt x="529800" y="4458143"/>
                            <a:pt x="218656" y="4696457"/>
                            <a:pt x="241927" y="4699043"/>
                          </a:cubicBezTo>
                          <a:cubicBezTo>
                            <a:pt x="473346" y="4724038"/>
                            <a:pt x="710797" y="4663274"/>
                            <a:pt x="935321" y="4538299"/>
                          </a:cubicBezTo>
                          <a:cubicBezTo>
                            <a:pt x="933166" y="4540885"/>
                            <a:pt x="931011" y="4543471"/>
                            <a:pt x="928425" y="4546057"/>
                          </a:cubicBezTo>
                          <a:cubicBezTo>
                            <a:pt x="922392" y="4552952"/>
                            <a:pt x="715107" y="4719297"/>
                            <a:pt x="737947" y="4723176"/>
                          </a:cubicBezTo>
                          <a:cubicBezTo>
                            <a:pt x="828446" y="4739552"/>
                            <a:pt x="1102959" y="4621903"/>
                            <a:pt x="1199060" y="4579240"/>
                          </a:cubicBezTo>
                          <a:cubicBezTo>
                            <a:pt x="1168032" y="4615439"/>
                            <a:pt x="1053831" y="4764116"/>
                            <a:pt x="1084859" y="4759806"/>
                          </a:cubicBezTo>
                          <a:cubicBezTo>
                            <a:pt x="1208110" y="4742137"/>
                            <a:pt x="1347306" y="4688700"/>
                            <a:pt x="1480037" y="4603372"/>
                          </a:cubicBezTo>
                          <a:cubicBezTo>
                            <a:pt x="1456766" y="4640003"/>
                            <a:pt x="1414102" y="4743861"/>
                            <a:pt x="1425738" y="4742568"/>
                          </a:cubicBezTo>
                          <a:cubicBezTo>
                            <a:pt x="1553729" y="4727485"/>
                            <a:pt x="1681720" y="4631384"/>
                            <a:pt x="1800230" y="4558554"/>
                          </a:cubicBezTo>
                          <a:cubicBezTo>
                            <a:pt x="1779976" y="4609406"/>
                            <a:pt x="1741622" y="4730502"/>
                            <a:pt x="1754550" y="4729209"/>
                          </a:cubicBezTo>
                          <a:cubicBezTo>
                            <a:pt x="1876939" y="4714126"/>
                            <a:pt x="2008378" y="4617163"/>
                            <a:pt x="2114822" y="4490464"/>
                          </a:cubicBezTo>
                          <a:cubicBezTo>
                            <a:pt x="2186790" y="4612422"/>
                            <a:pt x="2276427" y="4719297"/>
                            <a:pt x="2387611" y="4780061"/>
                          </a:cubicBezTo>
                          <a:cubicBezTo>
                            <a:pt x="2403125" y="4788680"/>
                            <a:pt x="2414760" y="4606820"/>
                            <a:pt x="2410882" y="4542178"/>
                          </a:cubicBezTo>
                          <a:cubicBezTo>
                            <a:pt x="2526807" y="4717142"/>
                            <a:pt x="2690997" y="4829188"/>
                            <a:pt x="2871133" y="4776613"/>
                          </a:cubicBezTo>
                          <a:cubicBezTo>
                            <a:pt x="2885354" y="4772304"/>
                            <a:pt x="2817695" y="4588720"/>
                            <a:pt x="2784944" y="4518045"/>
                          </a:cubicBezTo>
                          <a:cubicBezTo>
                            <a:pt x="2817265" y="4548642"/>
                            <a:pt x="2850016" y="4578809"/>
                            <a:pt x="2883631" y="4607251"/>
                          </a:cubicBezTo>
                          <a:cubicBezTo>
                            <a:pt x="3065921" y="4685252"/>
                            <a:pt x="3254245" y="4719728"/>
                            <a:pt x="3438690" y="4700335"/>
                          </a:cubicBezTo>
                          <a:cubicBezTo>
                            <a:pt x="3461530" y="4697750"/>
                            <a:pt x="3141768" y="4455989"/>
                            <a:pt x="3022826" y="4327567"/>
                          </a:cubicBezTo>
                          <a:cubicBezTo>
                            <a:pt x="3001710" y="4304726"/>
                            <a:pt x="2981024" y="4281455"/>
                            <a:pt x="2960339" y="4258615"/>
                          </a:cubicBezTo>
                          <a:cubicBezTo>
                            <a:pt x="3009467" y="4283610"/>
                            <a:pt x="3060749" y="4303434"/>
                            <a:pt x="3115480" y="4317655"/>
                          </a:cubicBezTo>
                          <a:cubicBezTo>
                            <a:pt x="3279239" y="4359888"/>
                            <a:pt x="3449463" y="4403844"/>
                            <a:pt x="3610206" y="4324550"/>
                          </a:cubicBezTo>
                          <a:close/>
                        </a:path>
                      </a:pathLst>
                    </a:custGeom>
                    <a:solidFill>
                      <a:srgbClr val="16713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674" name="Vrije vorm: vorm 2673">
                      <a:extLst>
                        <a:ext uri="{FF2B5EF4-FFF2-40B4-BE49-F238E27FC236}">
                          <a16:creationId xmlns:a16="http://schemas.microsoft.com/office/drawing/2014/main" id="{3000013D-8390-F55A-5C9B-31C8D6692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772" y="991075"/>
                      <a:ext cx="3574096" cy="4782759"/>
                    </a:xfrm>
                    <a:custGeom>
                      <a:avLst/>
                      <a:gdLst>
                        <a:gd name="connsiteX0" fmla="*/ 3573841 w 3574096"/>
                        <a:gd name="connsiteY0" fmla="*/ 4313776 h 4782759"/>
                        <a:gd name="connsiteX1" fmla="*/ 3245460 w 3574096"/>
                        <a:gd name="connsiteY1" fmla="*/ 3991859 h 4782759"/>
                        <a:gd name="connsiteX2" fmla="*/ 3518680 w 3574096"/>
                        <a:gd name="connsiteY2" fmla="*/ 3961262 h 4782759"/>
                        <a:gd name="connsiteX3" fmla="*/ 3030848 w 3574096"/>
                        <a:gd name="connsiteY3" fmla="*/ 3451021 h 4782759"/>
                        <a:gd name="connsiteX4" fmla="*/ 3323892 w 3574096"/>
                        <a:gd name="connsiteY4" fmla="*/ 3582891 h 4782759"/>
                        <a:gd name="connsiteX5" fmla="*/ 2956725 w 3574096"/>
                        <a:gd name="connsiteY5" fmla="*/ 3180818 h 4782759"/>
                        <a:gd name="connsiteX6" fmla="*/ 3279504 w 3574096"/>
                        <a:gd name="connsiteY6" fmla="*/ 3214862 h 4782759"/>
                        <a:gd name="connsiteX7" fmla="*/ 2795120 w 3574096"/>
                        <a:gd name="connsiteY7" fmla="*/ 2605504 h 4782759"/>
                        <a:gd name="connsiteX8" fmla="*/ 3070064 w 3574096"/>
                        <a:gd name="connsiteY8" fmla="*/ 2614553 h 4782759"/>
                        <a:gd name="connsiteX9" fmla="*/ 2832182 w 3574096"/>
                        <a:gd name="connsiteY9" fmla="*/ 2407699 h 4782759"/>
                        <a:gd name="connsiteX10" fmla="*/ 3166596 w 3574096"/>
                        <a:gd name="connsiteY10" fmla="*/ 2419766 h 4782759"/>
                        <a:gd name="connsiteX11" fmla="*/ 2740821 w 3574096"/>
                        <a:gd name="connsiteY11" fmla="*/ 1967272 h 4782759"/>
                        <a:gd name="connsiteX12" fmla="*/ 2927421 w 3574096"/>
                        <a:gd name="connsiteY12" fmla="*/ 1913834 h 4782759"/>
                        <a:gd name="connsiteX13" fmla="*/ 2929576 w 3574096"/>
                        <a:gd name="connsiteY13" fmla="*/ 1908663 h 4782759"/>
                        <a:gd name="connsiteX14" fmla="*/ 2387876 w 3574096"/>
                        <a:gd name="connsiteY14" fmla="*/ 1471252 h 4782759"/>
                        <a:gd name="connsiteX15" fmla="*/ 2843817 w 3574096"/>
                        <a:gd name="connsiteY15" fmla="*/ 1607000 h 4782759"/>
                        <a:gd name="connsiteX16" fmla="*/ 2846403 w 3574096"/>
                        <a:gd name="connsiteY16" fmla="*/ 1604845 h 4782759"/>
                        <a:gd name="connsiteX17" fmla="*/ 2813220 w 3574096"/>
                        <a:gd name="connsiteY17" fmla="*/ 1581574 h 4782759"/>
                        <a:gd name="connsiteX18" fmla="*/ 2359864 w 3574096"/>
                        <a:gd name="connsiteY18" fmla="*/ 1160970 h 4782759"/>
                        <a:gd name="connsiteX19" fmla="*/ 2492165 w 3574096"/>
                        <a:gd name="connsiteY19" fmla="*/ 1196739 h 4782759"/>
                        <a:gd name="connsiteX20" fmla="*/ 2350814 w 3574096"/>
                        <a:gd name="connsiteY20" fmla="*/ 1034272 h 4782759"/>
                        <a:gd name="connsiteX21" fmla="*/ 2228856 w 3574096"/>
                        <a:gd name="connsiteY21" fmla="*/ 881717 h 4782759"/>
                        <a:gd name="connsiteX22" fmla="*/ 2090522 w 3574096"/>
                        <a:gd name="connsiteY22" fmla="*/ 655470 h 4782759"/>
                        <a:gd name="connsiteX23" fmla="*/ 2391754 w 3574096"/>
                        <a:gd name="connsiteY23" fmla="*/ 860170 h 4782759"/>
                        <a:gd name="connsiteX24" fmla="*/ 2393047 w 3574096"/>
                        <a:gd name="connsiteY24" fmla="*/ 860170 h 4782759"/>
                        <a:gd name="connsiteX25" fmla="*/ 1811269 w 3574096"/>
                        <a:gd name="connsiteY25" fmla="*/ 0 h 4782759"/>
                        <a:gd name="connsiteX26" fmla="*/ 1860397 w 3574096"/>
                        <a:gd name="connsiteY26" fmla="*/ 286580 h 4782759"/>
                        <a:gd name="connsiteX27" fmla="*/ 2020709 w 3574096"/>
                        <a:gd name="connsiteY27" fmla="*/ 596430 h 4782759"/>
                        <a:gd name="connsiteX28" fmla="*/ 2013814 w 3574096"/>
                        <a:gd name="connsiteY28" fmla="*/ 603325 h 4782759"/>
                        <a:gd name="connsiteX29" fmla="*/ 1841004 w 3574096"/>
                        <a:gd name="connsiteY29" fmla="*/ 453356 h 4782759"/>
                        <a:gd name="connsiteX30" fmla="*/ 1850054 w 3574096"/>
                        <a:gd name="connsiteY30" fmla="*/ 578761 h 4782759"/>
                        <a:gd name="connsiteX31" fmla="*/ 1841866 w 3574096"/>
                        <a:gd name="connsiteY31" fmla="*/ 582209 h 4782759"/>
                        <a:gd name="connsiteX32" fmla="*/ 1771191 w 3574096"/>
                        <a:gd name="connsiteY32" fmla="*/ 485246 h 4782759"/>
                        <a:gd name="connsiteX33" fmla="*/ 1731975 w 3574096"/>
                        <a:gd name="connsiteY33" fmla="*/ 578330 h 4782759"/>
                        <a:gd name="connsiteX34" fmla="*/ 1723787 w 3574096"/>
                        <a:gd name="connsiteY34" fmla="*/ 576176 h 4782759"/>
                        <a:gd name="connsiteX35" fmla="*/ 1716461 w 3574096"/>
                        <a:gd name="connsiteY35" fmla="*/ 494296 h 4782759"/>
                        <a:gd name="connsiteX36" fmla="*/ 1683278 w 3574096"/>
                        <a:gd name="connsiteY36" fmla="*/ 545148 h 4782759"/>
                        <a:gd name="connsiteX37" fmla="*/ 1574248 w 3574096"/>
                        <a:gd name="connsiteY37" fmla="*/ 681758 h 4782759"/>
                        <a:gd name="connsiteX38" fmla="*/ 1566922 w 3574096"/>
                        <a:gd name="connsiteY38" fmla="*/ 676155 h 4782759"/>
                        <a:gd name="connsiteX39" fmla="*/ 1609155 w 3574096"/>
                        <a:gd name="connsiteY39" fmla="*/ 512827 h 4782759"/>
                        <a:gd name="connsiteX40" fmla="*/ 1505297 w 3574096"/>
                        <a:gd name="connsiteY40" fmla="*/ 617547 h 4782759"/>
                        <a:gd name="connsiteX41" fmla="*/ 1497971 w 3574096"/>
                        <a:gd name="connsiteY41" fmla="*/ 611944 h 4782759"/>
                        <a:gd name="connsiteX42" fmla="*/ 1538049 w 3574096"/>
                        <a:gd name="connsiteY42" fmla="*/ 526186 h 4782759"/>
                        <a:gd name="connsiteX43" fmla="*/ 1227336 w 3574096"/>
                        <a:gd name="connsiteY43" fmla="*/ 860600 h 4782759"/>
                        <a:gd name="connsiteX44" fmla="*/ 1515209 w 3574096"/>
                        <a:gd name="connsiteY44" fmla="*/ 655901 h 4782759"/>
                        <a:gd name="connsiteX45" fmla="*/ 1376444 w 3574096"/>
                        <a:gd name="connsiteY45" fmla="*/ 882148 h 4782759"/>
                        <a:gd name="connsiteX46" fmla="*/ 1107102 w 3574096"/>
                        <a:gd name="connsiteY46" fmla="*/ 1198032 h 4782759"/>
                        <a:gd name="connsiteX47" fmla="*/ 1113566 w 3574096"/>
                        <a:gd name="connsiteY47" fmla="*/ 1198032 h 4782759"/>
                        <a:gd name="connsiteX48" fmla="*/ 1286807 w 3574096"/>
                        <a:gd name="connsiteY48" fmla="*/ 1060560 h 4782759"/>
                        <a:gd name="connsiteX49" fmla="*/ 1452721 w 3574096"/>
                        <a:gd name="connsiteY49" fmla="*/ 840346 h 4782759"/>
                        <a:gd name="connsiteX50" fmla="*/ 1461340 w 3574096"/>
                        <a:gd name="connsiteY50" fmla="*/ 845517 h 4782759"/>
                        <a:gd name="connsiteX51" fmla="*/ 1362223 w 3574096"/>
                        <a:gd name="connsiteY51" fmla="*/ 1010570 h 4782759"/>
                        <a:gd name="connsiteX52" fmla="*/ 1582436 w 3574096"/>
                        <a:gd name="connsiteY52" fmla="*/ 828279 h 4782759"/>
                        <a:gd name="connsiteX53" fmla="*/ 1590193 w 3574096"/>
                        <a:gd name="connsiteY53" fmla="*/ 834313 h 4782759"/>
                        <a:gd name="connsiteX54" fmla="*/ 1550115 w 3574096"/>
                        <a:gd name="connsiteY54" fmla="*/ 910159 h 4782759"/>
                        <a:gd name="connsiteX55" fmla="*/ 1657852 w 3574096"/>
                        <a:gd name="connsiteY55" fmla="*/ 804577 h 4782759"/>
                        <a:gd name="connsiteX56" fmla="*/ 1666040 w 3574096"/>
                        <a:gd name="connsiteY56" fmla="*/ 809318 h 4782759"/>
                        <a:gd name="connsiteX57" fmla="*/ 1637597 w 3574096"/>
                        <a:gd name="connsiteY57" fmla="*/ 912314 h 4782759"/>
                        <a:gd name="connsiteX58" fmla="*/ 1742748 w 3574096"/>
                        <a:gd name="connsiteY58" fmla="*/ 764930 h 4782759"/>
                        <a:gd name="connsiteX59" fmla="*/ 1751798 w 3574096"/>
                        <a:gd name="connsiteY59" fmla="*/ 768809 h 4782759"/>
                        <a:gd name="connsiteX60" fmla="*/ 1725080 w 3574096"/>
                        <a:gd name="connsiteY60" fmla="*/ 904988 h 4782759"/>
                        <a:gd name="connsiteX61" fmla="*/ 1740594 w 3574096"/>
                        <a:gd name="connsiteY61" fmla="*/ 1026946 h 4782759"/>
                        <a:gd name="connsiteX62" fmla="*/ 1852640 w 3574096"/>
                        <a:gd name="connsiteY62" fmla="*/ 783892 h 4782759"/>
                        <a:gd name="connsiteX63" fmla="*/ 1861690 w 3574096"/>
                        <a:gd name="connsiteY63" fmla="*/ 787770 h 4782759"/>
                        <a:gd name="connsiteX64" fmla="*/ 1849192 w 3574096"/>
                        <a:gd name="connsiteY64" fmla="*/ 876546 h 4782759"/>
                        <a:gd name="connsiteX65" fmla="*/ 1915127 w 3574096"/>
                        <a:gd name="connsiteY65" fmla="*/ 772256 h 4782759"/>
                        <a:gd name="connsiteX66" fmla="*/ 1923315 w 3574096"/>
                        <a:gd name="connsiteY66" fmla="*/ 775704 h 4782759"/>
                        <a:gd name="connsiteX67" fmla="*/ 1984940 w 3574096"/>
                        <a:gd name="connsiteY67" fmla="*/ 1010570 h 4782759"/>
                        <a:gd name="connsiteX68" fmla="*/ 2009504 w 3574096"/>
                        <a:gd name="connsiteY68" fmla="*/ 1056681 h 4782759"/>
                        <a:gd name="connsiteX69" fmla="*/ 1985802 w 3574096"/>
                        <a:gd name="connsiteY69" fmla="*/ 821815 h 4782759"/>
                        <a:gd name="connsiteX70" fmla="*/ 1995283 w 3574096"/>
                        <a:gd name="connsiteY70" fmla="*/ 820522 h 4782759"/>
                        <a:gd name="connsiteX71" fmla="*/ 2118103 w 3574096"/>
                        <a:gd name="connsiteY71" fmla="*/ 1092019 h 4782759"/>
                        <a:gd name="connsiteX72" fmla="*/ 2284448 w 3574096"/>
                        <a:gd name="connsiteY72" fmla="*/ 1302321 h 4782759"/>
                        <a:gd name="connsiteX73" fmla="*/ 2278846 w 3574096"/>
                        <a:gd name="connsiteY73" fmla="*/ 1309647 h 4782759"/>
                        <a:gd name="connsiteX74" fmla="*/ 2104744 w 3574096"/>
                        <a:gd name="connsiteY74" fmla="*/ 1181225 h 4782759"/>
                        <a:gd name="connsiteX75" fmla="*/ 2203861 w 3574096"/>
                        <a:gd name="connsiteY75" fmla="*/ 1332056 h 4782759"/>
                        <a:gd name="connsiteX76" fmla="*/ 2198259 w 3574096"/>
                        <a:gd name="connsiteY76" fmla="*/ 1339382 h 4782759"/>
                        <a:gd name="connsiteX77" fmla="*/ 2040102 w 3574096"/>
                        <a:gd name="connsiteY77" fmla="*/ 1275602 h 4782759"/>
                        <a:gd name="connsiteX78" fmla="*/ 1999162 w 3574096"/>
                        <a:gd name="connsiteY78" fmla="*/ 1245867 h 4782759"/>
                        <a:gd name="connsiteX79" fmla="*/ 2037516 w 3574096"/>
                        <a:gd name="connsiteY79" fmla="*/ 1345416 h 4782759"/>
                        <a:gd name="connsiteX80" fmla="*/ 2029759 w 3574096"/>
                        <a:gd name="connsiteY80" fmla="*/ 1351449 h 4782759"/>
                        <a:gd name="connsiteX81" fmla="*/ 1919006 w 3574096"/>
                        <a:gd name="connsiteY81" fmla="*/ 1185965 h 4782759"/>
                        <a:gd name="connsiteX82" fmla="*/ 1901337 w 3574096"/>
                        <a:gd name="connsiteY82" fmla="*/ 1325161 h 4782759"/>
                        <a:gd name="connsiteX83" fmla="*/ 1891856 w 3574096"/>
                        <a:gd name="connsiteY83" fmla="*/ 1325161 h 4782759"/>
                        <a:gd name="connsiteX84" fmla="*/ 1875049 w 3574096"/>
                        <a:gd name="connsiteY84" fmla="*/ 1234231 h 4782759"/>
                        <a:gd name="connsiteX85" fmla="*/ 1787567 w 3574096"/>
                        <a:gd name="connsiteY85" fmla="*/ 1389372 h 4782759"/>
                        <a:gd name="connsiteX86" fmla="*/ 1779379 w 3574096"/>
                        <a:gd name="connsiteY86" fmla="*/ 1384632 h 4782759"/>
                        <a:gd name="connsiteX87" fmla="*/ 1799633 w 3574096"/>
                        <a:gd name="connsiteY87" fmla="*/ 1294995 h 4782759"/>
                        <a:gd name="connsiteX88" fmla="*/ 1514347 w 3574096"/>
                        <a:gd name="connsiteY88" fmla="*/ 1500987 h 4782759"/>
                        <a:gd name="connsiteX89" fmla="*/ 1508744 w 3574096"/>
                        <a:gd name="connsiteY89" fmla="*/ 1493661 h 4782759"/>
                        <a:gd name="connsiteX90" fmla="*/ 1614757 w 3574096"/>
                        <a:gd name="connsiteY90" fmla="*/ 1336797 h 4782759"/>
                        <a:gd name="connsiteX91" fmla="*/ 1536325 w 3574096"/>
                        <a:gd name="connsiteY91" fmla="*/ 1390665 h 4782759"/>
                        <a:gd name="connsiteX92" fmla="*/ 1398853 w 3574096"/>
                        <a:gd name="connsiteY92" fmla="*/ 1465219 h 4782759"/>
                        <a:gd name="connsiteX93" fmla="*/ 1278619 w 3574096"/>
                        <a:gd name="connsiteY93" fmla="*/ 1495385 h 4782759"/>
                        <a:gd name="connsiteX94" fmla="*/ 1275602 w 3574096"/>
                        <a:gd name="connsiteY94" fmla="*/ 1488059 h 4782759"/>
                        <a:gd name="connsiteX95" fmla="*/ 1360068 w 3574096"/>
                        <a:gd name="connsiteY95" fmla="*/ 1389803 h 4782759"/>
                        <a:gd name="connsiteX96" fmla="*/ 1398422 w 3574096"/>
                        <a:gd name="connsiteY96" fmla="*/ 1323868 h 4782759"/>
                        <a:gd name="connsiteX97" fmla="*/ 1301459 w 3574096"/>
                        <a:gd name="connsiteY97" fmla="*/ 1377737 h 4782759"/>
                        <a:gd name="connsiteX98" fmla="*/ 1298011 w 3574096"/>
                        <a:gd name="connsiteY98" fmla="*/ 1369118 h 4782759"/>
                        <a:gd name="connsiteX99" fmla="*/ 1354465 w 3574096"/>
                        <a:gd name="connsiteY99" fmla="*/ 1278188 h 4782759"/>
                        <a:gd name="connsiteX100" fmla="*/ 982127 w 3574096"/>
                        <a:gd name="connsiteY100" fmla="*/ 1533739 h 4782759"/>
                        <a:gd name="connsiteX101" fmla="*/ 839053 w 3574096"/>
                        <a:gd name="connsiteY101" fmla="*/ 1599243 h 4782759"/>
                        <a:gd name="connsiteX102" fmla="*/ 775704 w 3574096"/>
                        <a:gd name="connsiteY102" fmla="*/ 1613033 h 4782759"/>
                        <a:gd name="connsiteX103" fmla="*/ 1232508 w 3574096"/>
                        <a:gd name="connsiteY103" fmla="*/ 1458324 h 4782759"/>
                        <a:gd name="connsiteX104" fmla="*/ 1209236 w 3574096"/>
                        <a:gd name="connsiteY104" fmla="*/ 1490214 h 4782759"/>
                        <a:gd name="connsiteX105" fmla="*/ 1140285 w 3574096"/>
                        <a:gd name="connsiteY105" fmla="*/ 1590193 h 4782759"/>
                        <a:gd name="connsiteX106" fmla="*/ 1015741 w 3574096"/>
                        <a:gd name="connsiteY106" fmla="*/ 1748351 h 4782759"/>
                        <a:gd name="connsiteX107" fmla="*/ 1020913 w 3574096"/>
                        <a:gd name="connsiteY107" fmla="*/ 1745765 h 4782759"/>
                        <a:gd name="connsiteX108" fmla="*/ 1103655 w 3574096"/>
                        <a:gd name="connsiteY108" fmla="*/ 1696206 h 4782759"/>
                        <a:gd name="connsiteX109" fmla="*/ 1292409 w 3574096"/>
                        <a:gd name="connsiteY109" fmla="*/ 1578127 h 4782759"/>
                        <a:gd name="connsiteX110" fmla="*/ 1298011 w 3574096"/>
                        <a:gd name="connsiteY110" fmla="*/ 1585453 h 4782759"/>
                        <a:gd name="connsiteX111" fmla="*/ 1157523 w 3574096"/>
                        <a:gd name="connsiteY111" fmla="*/ 1745765 h 4782759"/>
                        <a:gd name="connsiteX112" fmla="*/ 1531154 w 3574096"/>
                        <a:gd name="connsiteY112" fmla="*/ 1623807 h 4782759"/>
                        <a:gd name="connsiteX113" fmla="*/ 1535894 w 3574096"/>
                        <a:gd name="connsiteY113" fmla="*/ 1631995 h 4782759"/>
                        <a:gd name="connsiteX114" fmla="*/ 1465219 w 3574096"/>
                        <a:gd name="connsiteY114" fmla="*/ 1690604 h 4782759"/>
                        <a:gd name="connsiteX115" fmla="*/ 1589331 w 3574096"/>
                        <a:gd name="connsiteY115" fmla="*/ 1629840 h 4782759"/>
                        <a:gd name="connsiteX116" fmla="*/ 1594072 w 3574096"/>
                        <a:gd name="connsiteY116" fmla="*/ 1638459 h 4782759"/>
                        <a:gd name="connsiteX117" fmla="*/ 1521242 w 3574096"/>
                        <a:gd name="connsiteY117" fmla="*/ 1703101 h 4782759"/>
                        <a:gd name="connsiteX118" fmla="*/ 1330332 w 3574096"/>
                        <a:gd name="connsiteY118" fmla="*/ 1839280 h 4782759"/>
                        <a:gd name="connsiteX119" fmla="*/ 1554856 w 3574096"/>
                        <a:gd name="connsiteY119" fmla="*/ 1764727 h 4782759"/>
                        <a:gd name="connsiteX120" fmla="*/ 1833247 w 3574096"/>
                        <a:gd name="connsiteY120" fmla="*/ 1619067 h 4782759"/>
                        <a:gd name="connsiteX121" fmla="*/ 1839280 w 3574096"/>
                        <a:gd name="connsiteY121" fmla="*/ 1626824 h 4782759"/>
                        <a:gd name="connsiteX122" fmla="*/ 1780241 w 3574096"/>
                        <a:gd name="connsiteY122" fmla="*/ 1692328 h 4782759"/>
                        <a:gd name="connsiteX123" fmla="*/ 1896596 w 3574096"/>
                        <a:gd name="connsiteY123" fmla="*/ 1587608 h 4782759"/>
                        <a:gd name="connsiteX124" fmla="*/ 1904784 w 3574096"/>
                        <a:gd name="connsiteY124" fmla="*/ 1591055 h 4782759"/>
                        <a:gd name="connsiteX125" fmla="*/ 1946155 w 3574096"/>
                        <a:gd name="connsiteY125" fmla="*/ 1812562 h 4782759"/>
                        <a:gd name="connsiteX126" fmla="*/ 1946155 w 3574096"/>
                        <a:gd name="connsiteY126" fmla="*/ 1794893 h 4782759"/>
                        <a:gd name="connsiteX127" fmla="*/ 1967703 w 3574096"/>
                        <a:gd name="connsiteY127" fmla="*/ 1616481 h 4782759"/>
                        <a:gd name="connsiteX128" fmla="*/ 1976752 w 3574096"/>
                        <a:gd name="connsiteY128" fmla="*/ 1615188 h 4782759"/>
                        <a:gd name="connsiteX129" fmla="*/ 2051306 w 3574096"/>
                        <a:gd name="connsiteY129" fmla="*/ 1760848 h 4782759"/>
                        <a:gd name="connsiteX130" fmla="*/ 2048290 w 3574096"/>
                        <a:gd name="connsiteY130" fmla="*/ 1562613 h 4782759"/>
                        <a:gd name="connsiteX131" fmla="*/ 2057770 w 3574096"/>
                        <a:gd name="connsiteY131" fmla="*/ 1562613 h 4782759"/>
                        <a:gd name="connsiteX132" fmla="*/ 2109053 w 3574096"/>
                        <a:gd name="connsiteY132" fmla="*/ 1679399 h 4782759"/>
                        <a:gd name="connsiteX133" fmla="*/ 2112501 w 3574096"/>
                        <a:gd name="connsiteY133" fmla="*/ 1549253 h 4782759"/>
                        <a:gd name="connsiteX134" fmla="*/ 2121982 w 3574096"/>
                        <a:gd name="connsiteY134" fmla="*/ 1549253 h 4782759"/>
                        <a:gd name="connsiteX135" fmla="*/ 2264625 w 3574096"/>
                        <a:gd name="connsiteY135" fmla="*/ 1775500 h 4782759"/>
                        <a:gd name="connsiteX136" fmla="*/ 2442606 w 3574096"/>
                        <a:gd name="connsiteY136" fmla="*/ 1960376 h 4782759"/>
                        <a:gd name="connsiteX137" fmla="*/ 2437865 w 3574096"/>
                        <a:gd name="connsiteY137" fmla="*/ 1968564 h 4782759"/>
                        <a:gd name="connsiteX138" fmla="*/ 2269365 w 3574096"/>
                        <a:gd name="connsiteY138" fmla="*/ 1897889 h 4782759"/>
                        <a:gd name="connsiteX139" fmla="*/ 2466739 w 3574096"/>
                        <a:gd name="connsiteY139" fmla="*/ 2140081 h 4782759"/>
                        <a:gd name="connsiteX140" fmla="*/ 2463291 w 3574096"/>
                        <a:gd name="connsiteY140" fmla="*/ 2148700 h 4782759"/>
                        <a:gd name="connsiteX141" fmla="*/ 2312460 w 3574096"/>
                        <a:gd name="connsiteY141" fmla="*/ 2107329 h 4782759"/>
                        <a:gd name="connsiteX142" fmla="*/ 2194380 w 3574096"/>
                        <a:gd name="connsiteY142" fmla="*/ 2025018 h 4782759"/>
                        <a:gd name="connsiteX143" fmla="*/ 2218514 w 3574096"/>
                        <a:gd name="connsiteY143" fmla="*/ 2134048 h 4782759"/>
                        <a:gd name="connsiteX144" fmla="*/ 2210326 w 3574096"/>
                        <a:gd name="connsiteY144" fmla="*/ 2138788 h 4782759"/>
                        <a:gd name="connsiteX145" fmla="*/ 2152148 w 3574096"/>
                        <a:gd name="connsiteY145" fmla="*/ 2052599 h 4782759"/>
                        <a:gd name="connsiteX146" fmla="*/ 2175850 w 3574096"/>
                        <a:gd name="connsiteY146" fmla="*/ 2246525 h 4782759"/>
                        <a:gd name="connsiteX147" fmla="*/ 2167662 w 3574096"/>
                        <a:gd name="connsiteY147" fmla="*/ 2251266 h 4782759"/>
                        <a:gd name="connsiteX148" fmla="*/ 2071561 w 3574096"/>
                        <a:gd name="connsiteY148" fmla="*/ 2085351 h 4782759"/>
                        <a:gd name="connsiteX149" fmla="*/ 2009504 w 3574096"/>
                        <a:gd name="connsiteY149" fmla="*/ 2302979 h 4782759"/>
                        <a:gd name="connsiteX150" fmla="*/ 2001316 w 3574096"/>
                        <a:gd name="connsiteY150" fmla="*/ 2305134 h 4782759"/>
                        <a:gd name="connsiteX151" fmla="*/ 1937967 w 3574096"/>
                        <a:gd name="connsiteY151" fmla="*/ 2132324 h 4782759"/>
                        <a:gd name="connsiteX152" fmla="*/ 1867723 w 3574096"/>
                        <a:gd name="connsiteY152" fmla="*/ 2196966 h 4782759"/>
                        <a:gd name="connsiteX153" fmla="*/ 1686725 w 3574096"/>
                        <a:gd name="connsiteY153" fmla="*/ 2309012 h 4782759"/>
                        <a:gd name="connsiteX154" fmla="*/ 1680692 w 3574096"/>
                        <a:gd name="connsiteY154" fmla="*/ 2302979 h 4782759"/>
                        <a:gd name="connsiteX155" fmla="*/ 1725941 w 3574096"/>
                        <a:gd name="connsiteY155" fmla="*/ 2229287 h 4782759"/>
                        <a:gd name="connsiteX156" fmla="*/ 1749213 w 3574096"/>
                        <a:gd name="connsiteY156" fmla="*/ 2181021 h 4782759"/>
                        <a:gd name="connsiteX157" fmla="*/ 1596657 w 3574096"/>
                        <a:gd name="connsiteY157" fmla="*/ 2289620 h 4782759"/>
                        <a:gd name="connsiteX158" fmla="*/ 1589762 w 3574096"/>
                        <a:gd name="connsiteY158" fmla="*/ 2282725 h 4782759"/>
                        <a:gd name="connsiteX159" fmla="*/ 1648802 w 3574096"/>
                        <a:gd name="connsiteY159" fmla="*/ 2177143 h 4782759"/>
                        <a:gd name="connsiteX160" fmla="*/ 1507021 w 3574096"/>
                        <a:gd name="connsiteY160" fmla="*/ 2261177 h 4782759"/>
                        <a:gd name="connsiteX161" fmla="*/ 1327747 w 3574096"/>
                        <a:gd name="connsiteY161" fmla="*/ 2339179 h 4782759"/>
                        <a:gd name="connsiteX162" fmla="*/ 1145887 w 3574096"/>
                        <a:gd name="connsiteY162" fmla="*/ 2383997 h 4782759"/>
                        <a:gd name="connsiteX163" fmla="*/ 1142440 w 3574096"/>
                        <a:gd name="connsiteY163" fmla="*/ 2375378 h 4782759"/>
                        <a:gd name="connsiteX164" fmla="*/ 1304907 w 3574096"/>
                        <a:gd name="connsiteY164" fmla="*/ 2236613 h 4782759"/>
                        <a:gd name="connsiteX165" fmla="*/ 1058405 w 3574096"/>
                        <a:gd name="connsiteY165" fmla="*/ 2337886 h 4782759"/>
                        <a:gd name="connsiteX166" fmla="*/ 1054527 w 3574096"/>
                        <a:gd name="connsiteY166" fmla="*/ 2328836 h 4782759"/>
                        <a:gd name="connsiteX167" fmla="*/ 1216993 w 3574096"/>
                        <a:gd name="connsiteY167" fmla="*/ 2209464 h 4782759"/>
                        <a:gd name="connsiteX168" fmla="*/ 1186827 w 3574096"/>
                        <a:gd name="connsiteY168" fmla="*/ 2224116 h 4782759"/>
                        <a:gd name="connsiteX169" fmla="*/ 1084693 w 3574096"/>
                        <a:gd name="connsiteY169" fmla="*/ 2266780 h 4782759"/>
                        <a:gd name="connsiteX170" fmla="*/ 987299 w 3574096"/>
                        <a:gd name="connsiteY170" fmla="*/ 2287034 h 4782759"/>
                        <a:gd name="connsiteX171" fmla="*/ 983851 w 3574096"/>
                        <a:gd name="connsiteY171" fmla="*/ 2278415 h 4782759"/>
                        <a:gd name="connsiteX172" fmla="*/ 1186827 w 3574096"/>
                        <a:gd name="connsiteY172" fmla="*/ 2071130 h 4782759"/>
                        <a:gd name="connsiteX173" fmla="*/ 1021775 w 3574096"/>
                        <a:gd name="connsiteY173" fmla="*/ 2192226 h 4782759"/>
                        <a:gd name="connsiteX174" fmla="*/ 810180 w 3574096"/>
                        <a:gd name="connsiteY174" fmla="*/ 2307289 h 4782759"/>
                        <a:gd name="connsiteX175" fmla="*/ 589966 w 3574096"/>
                        <a:gd name="connsiteY175" fmla="*/ 2395202 h 4782759"/>
                        <a:gd name="connsiteX176" fmla="*/ 441720 w 3574096"/>
                        <a:gd name="connsiteY176" fmla="*/ 2422351 h 4782759"/>
                        <a:gd name="connsiteX177" fmla="*/ 773980 w 3574096"/>
                        <a:gd name="connsiteY177" fmla="*/ 2409854 h 4782759"/>
                        <a:gd name="connsiteX178" fmla="*/ 536098 w 3574096"/>
                        <a:gd name="connsiteY178" fmla="*/ 2616708 h 4782759"/>
                        <a:gd name="connsiteX179" fmla="*/ 811042 w 3574096"/>
                        <a:gd name="connsiteY179" fmla="*/ 2607658 h 4782759"/>
                        <a:gd name="connsiteX180" fmla="*/ 621856 w 3574096"/>
                        <a:gd name="connsiteY180" fmla="*/ 2836060 h 4782759"/>
                        <a:gd name="connsiteX181" fmla="*/ 796820 w 3574096"/>
                        <a:gd name="connsiteY181" fmla="*/ 2766678 h 4782759"/>
                        <a:gd name="connsiteX182" fmla="*/ 1017034 w 3574096"/>
                        <a:gd name="connsiteY182" fmla="*/ 2633515 h 4782759"/>
                        <a:gd name="connsiteX183" fmla="*/ 1023929 w 3574096"/>
                        <a:gd name="connsiteY183" fmla="*/ 2640410 h 4782759"/>
                        <a:gd name="connsiteX184" fmla="*/ 887319 w 3574096"/>
                        <a:gd name="connsiteY184" fmla="*/ 2778313 h 4782759"/>
                        <a:gd name="connsiteX185" fmla="*/ 1125633 w 3574096"/>
                        <a:gd name="connsiteY185" fmla="*/ 2653770 h 4782759"/>
                        <a:gd name="connsiteX186" fmla="*/ 1131666 w 3574096"/>
                        <a:gd name="connsiteY186" fmla="*/ 2661527 h 4782759"/>
                        <a:gd name="connsiteX187" fmla="*/ 897231 w 3574096"/>
                        <a:gd name="connsiteY187" fmla="*/ 2850281 h 4782759"/>
                        <a:gd name="connsiteX188" fmla="*/ 1163556 w 3574096"/>
                        <a:gd name="connsiteY188" fmla="*/ 2793396 h 4782759"/>
                        <a:gd name="connsiteX189" fmla="*/ 1427726 w 3574096"/>
                        <a:gd name="connsiteY189" fmla="*/ 2661527 h 4782759"/>
                        <a:gd name="connsiteX190" fmla="*/ 1434622 w 3574096"/>
                        <a:gd name="connsiteY190" fmla="*/ 2668422 h 4782759"/>
                        <a:gd name="connsiteX191" fmla="*/ 1350587 w 3574096"/>
                        <a:gd name="connsiteY191" fmla="*/ 2773142 h 4782759"/>
                        <a:gd name="connsiteX192" fmla="*/ 1494954 w 3574096"/>
                        <a:gd name="connsiteY192" fmla="*/ 2666267 h 4782759"/>
                        <a:gd name="connsiteX193" fmla="*/ 1503142 w 3574096"/>
                        <a:gd name="connsiteY193" fmla="*/ 2671008 h 4782759"/>
                        <a:gd name="connsiteX194" fmla="*/ 1332487 w 3574096"/>
                        <a:gd name="connsiteY194" fmla="*/ 2922250 h 4782759"/>
                        <a:gd name="connsiteX195" fmla="*/ 1489783 w 3574096"/>
                        <a:gd name="connsiteY195" fmla="*/ 2844679 h 4782759"/>
                        <a:gd name="connsiteX196" fmla="*/ 1697499 w 3574096"/>
                        <a:gd name="connsiteY196" fmla="*/ 2709793 h 4782759"/>
                        <a:gd name="connsiteX197" fmla="*/ 1704394 w 3574096"/>
                        <a:gd name="connsiteY197" fmla="*/ 2716688 h 4782759"/>
                        <a:gd name="connsiteX198" fmla="*/ 1632857 w 3574096"/>
                        <a:gd name="connsiteY198" fmla="*/ 2837353 h 4782759"/>
                        <a:gd name="connsiteX199" fmla="*/ 1793169 w 3574096"/>
                        <a:gd name="connsiteY199" fmla="*/ 2678334 h 4782759"/>
                        <a:gd name="connsiteX200" fmla="*/ 1801788 w 3574096"/>
                        <a:gd name="connsiteY200" fmla="*/ 2681781 h 4782759"/>
                        <a:gd name="connsiteX201" fmla="*/ 1843590 w 3574096"/>
                        <a:gd name="connsiteY201" fmla="*/ 2856314 h 4782759"/>
                        <a:gd name="connsiteX202" fmla="*/ 1876773 w 3574096"/>
                        <a:gd name="connsiteY202" fmla="*/ 2692555 h 4782759"/>
                        <a:gd name="connsiteX203" fmla="*/ 1886254 w 3574096"/>
                        <a:gd name="connsiteY203" fmla="*/ 2692555 h 4782759"/>
                        <a:gd name="connsiteX204" fmla="*/ 1982355 w 3574096"/>
                        <a:gd name="connsiteY204" fmla="*/ 2823132 h 4782759"/>
                        <a:gd name="connsiteX205" fmla="*/ 1993559 w 3574096"/>
                        <a:gd name="connsiteY205" fmla="*/ 2688676 h 4782759"/>
                        <a:gd name="connsiteX206" fmla="*/ 2002609 w 3574096"/>
                        <a:gd name="connsiteY206" fmla="*/ 2687383 h 4782759"/>
                        <a:gd name="connsiteX207" fmla="*/ 2066389 w 3574096"/>
                        <a:gd name="connsiteY207" fmla="*/ 2784346 h 4782759"/>
                        <a:gd name="connsiteX208" fmla="*/ 2061649 w 3574096"/>
                        <a:gd name="connsiteY208" fmla="*/ 2689969 h 4782759"/>
                        <a:gd name="connsiteX209" fmla="*/ 2071561 w 3574096"/>
                        <a:gd name="connsiteY209" fmla="*/ 2688676 h 4782759"/>
                        <a:gd name="connsiteX210" fmla="*/ 2247818 w 3574096"/>
                        <a:gd name="connsiteY210" fmla="*/ 2839508 h 4782759"/>
                        <a:gd name="connsiteX211" fmla="*/ 2227133 w 3574096"/>
                        <a:gd name="connsiteY211" fmla="*/ 2682212 h 4782759"/>
                        <a:gd name="connsiteX212" fmla="*/ 2235751 w 3574096"/>
                        <a:gd name="connsiteY212" fmla="*/ 2678765 h 4782759"/>
                        <a:gd name="connsiteX213" fmla="*/ 2390461 w 3574096"/>
                        <a:gd name="connsiteY213" fmla="*/ 2817099 h 4782759"/>
                        <a:gd name="connsiteX214" fmla="*/ 2531812 w 3574096"/>
                        <a:gd name="connsiteY214" fmla="*/ 2881741 h 4782759"/>
                        <a:gd name="connsiteX215" fmla="*/ 2506817 w 3574096"/>
                        <a:gd name="connsiteY215" fmla="*/ 2820115 h 4782759"/>
                        <a:gd name="connsiteX216" fmla="*/ 2480960 w 3574096"/>
                        <a:gd name="connsiteY216" fmla="*/ 2617139 h 4782759"/>
                        <a:gd name="connsiteX217" fmla="*/ 2490010 w 3574096"/>
                        <a:gd name="connsiteY217" fmla="*/ 2615847 h 4782759"/>
                        <a:gd name="connsiteX218" fmla="*/ 2838646 w 3574096"/>
                        <a:gd name="connsiteY218" fmla="*/ 3048948 h 4782759"/>
                        <a:gd name="connsiteX219" fmla="*/ 2834767 w 3574096"/>
                        <a:gd name="connsiteY219" fmla="*/ 3057998 h 4782759"/>
                        <a:gd name="connsiteX220" fmla="*/ 2660665 w 3574096"/>
                        <a:gd name="connsiteY220" fmla="*/ 2961466 h 4782759"/>
                        <a:gd name="connsiteX221" fmla="*/ 2963189 w 3574096"/>
                        <a:gd name="connsiteY221" fmla="*/ 3254509 h 4782759"/>
                        <a:gd name="connsiteX222" fmla="*/ 2961897 w 3574096"/>
                        <a:gd name="connsiteY222" fmla="*/ 3263559 h 4782759"/>
                        <a:gd name="connsiteX223" fmla="*/ 2674024 w 3574096"/>
                        <a:gd name="connsiteY223" fmla="*/ 3227360 h 4782759"/>
                        <a:gd name="connsiteX224" fmla="*/ 2562840 w 3574096"/>
                        <a:gd name="connsiteY224" fmla="*/ 3171767 h 4782759"/>
                        <a:gd name="connsiteX225" fmla="*/ 2665836 w 3574096"/>
                        <a:gd name="connsiteY225" fmla="*/ 3304068 h 4782759"/>
                        <a:gd name="connsiteX226" fmla="*/ 2870967 w 3574096"/>
                        <a:gd name="connsiteY226" fmla="*/ 3480756 h 4782759"/>
                        <a:gd name="connsiteX227" fmla="*/ 2870105 w 3574096"/>
                        <a:gd name="connsiteY227" fmla="*/ 3488514 h 4782759"/>
                        <a:gd name="connsiteX228" fmla="*/ 2698588 w 3574096"/>
                        <a:gd name="connsiteY228" fmla="*/ 3485928 h 4782759"/>
                        <a:gd name="connsiteX229" fmla="*/ 2530519 w 3574096"/>
                        <a:gd name="connsiteY229" fmla="*/ 3428612 h 4782759"/>
                        <a:gd name="connsiteX230" fmla="*/ 2387014 w 3574096"/>
                        <a:gd name="connsiteY230" fmla="*/ 3359230 h 4782759"/>
                        <a:gd name="connsiteX231" fmla="*/ 2473203 w 3574096"/>
                        <a:gd name="connsiteY231" fmla="*/ 3494116 h 4782759"/>
                        <a:gd name="connsiteX232" fmla="*/ 2466308 w 3574096"/>
                        <a:gd name="connsiteY232" fmla="*/ 3501011 h 4782759"/>
                        <a:gd name="connsiteX233" fmla="*/ 2302117 w 3574096"/>
                        <a:gd name="connsiteY233" fmla="*/ 3376036 h 4782759"/>
                        <a:gd name="connsiteX234" fmla="*/ 2381842 w 3574096"/>
                        <a:gd name="connsiteY234" fmla="*/ 3506613 h 4782759"/>
                        <a:gd name="connsiteX235" fmla="*/ 2505524 w 3574096"/>
                        <a:gd name="connsiteY235" fmla="*/ 3643223 h 4782759"/>
                        <a:gd name="connsiteX236" fmla="*/ 2501215 w 3574096"/>
                        <a:gd name="connsiteY236" fmla="*/ 3650549 h 4782759"/>
                        <a:gd name="connsiteX237" fmla="*/ 2364604 w 3574096"/>
                        <a:gd name="connsiteY237" fmla="*/ 3594957 h 4782759"/>
                        <a:gd name="connsiteX238" fmla="*/ 2235320 w 3574096"/>
                        <a:gd name="connsiteY238" fmla="*/ 3498856 h 4782759"/>
                        <a:gd name="connsiteX239" fmla="*/ 2062942 w 3574096"/>
                        <a:gd name="connsiteY239" fmla="*/ 3310102 h 4782759"/>
                        <a:gd name="connsiteX240" fmla="*/ 2091815 w 3574096"/>
                        <a:gd name="connsiteY240" fmla="*/ 3519541 h 4782759"/>
                        <a:gd name="connsiteX241" fmla="*/ 2083627 w 3574096"/>
                        <a:gd name="connsiteY241" fmla="*/ 3524282 h 4782759"/>
                        <a:gd name="connsiteX242" fmla="*/ 1971581 w 3574096"/>
                        <a:gd name="connsiteY242" fmla="*/ 3354489 h 4782759"/>
                        <a:gd name="connsiteX243" fmla="*/ 1963393 w 3574096"/>
                        <a:gd name="connsiteY243" fmla="*/ 3641499 h 4782759"/>
                        <a:gd name="connsiteX244" fmla="*/ 1954774 w 3574096"/>
                        <a:gd name="connsiteY244" fmla="*/ 3644947 h 4782759"/>
                        <a:gd name="connsiteX245" fmla="*/ 1854364 w 3574096"/>
                        <a:gd name="connsiteY245" fmla="*/ 3486790 h 4782759"/>
                        <a:gd name="connsiteX246" fmla="*/ 1834109 w 3574096"/>
                        <a:gd name="connsiteY246" fmla="*/ 3435076 h 4782759"/>
                        <a:gd name="connsiteX247" fmla="*/ 1747058 w 3574096"/>
                        <a:gd name="connsiteY247" fmla="*/ 3527729 h 4782759"/>
                        <a:gd name="connsiteX248" fmla="*/ 1597088 w 3574096"/>
                        <a:gd name="connsiteY248" fmla="*/ 3625985 h 4782759"/>
                        <a:gd name="connsiteX249" fmla="*/ 1591486 w 3574096"/>
                        <a:gd name="connsiteY249" fmla="*/ 3618659 h 4782759"/>
                        <a:gd name="connsiteX250" fmla="*/ 1650526 w 3574096"/>
                        <a:gd name="connsiteY250" fmla="*/ 3520835 h 4782759"/>
                        <a:gd name="connsiteX251" fmla="*/ 1598381 w 3574096"/>
                        <a:gd name="connsiteY251" fmla="*/ 3576857 h 4782759"/>
                        <a:gd name="connsiteX252" fmla="*/ 1484180 w 3574096"/>
                        <a:gd name="connsiteY252" fmla="*/ 3653997 h 4782759"/>
                        <a:gd name="connsiteX253" fmla="*/ 1478147 w 3574096"/>
                        <a:gd name="connsiteY253" fmla="*/ 3647964 h 4782759"/>
                        <a:gd name="connsiteX254" fmla="*/ 1513054 w 3574096"/>
                        <a:gd name="connsiteY254" fmla="*/ 3566515 h 4782759"/>
                        <a:gd name="connsiteX255" fmla="*/ 1340244 w 3574096"/>
                        <a:gd name="connsiteY255" fmla="*/ 3682440 h 4782759"/>
                        <a:gd name="connsiteX256" fmla="*/ 1158385 w 3574096"/>
                        <a:gd name="connsiteY256" fmla="*/ 3775524 h 4782759"/>
                        <a:gd name="connsiteX257" fmla="*/ 975663 w 3574096"/>
                        <a:gd name="connsiteY257" fmla="*/ 3827238 h 4782759"/>
                        <a:gd name="connsiteX258" fmla="*/ 973078 w 3574096"/>
                        <a:gd name="connsiteY258" fmla="*/ 3818187 h 4782759"/>
                        <a:gd name="connsiteX259" fmla="*/ 1320852 w 3574096"/>
                        <a:gd name="connsiteY259" fmla="*/ 3537210 h 4782759"/>
                        <a:gd name="connsiteX260" fmla="*/ 1199756 w 3574096"/>
                        <a:gd name="connsiteY260" fmla="*/ 3602283 h 4782759"/>
                        <a:gd name="connsiteX261" fmla="*/ 867927 w 3574096"/>
                        <a:gd name="connsiteY261" fmla="*/ 3730705 h 4782759"/>
                        <a:gd name="connsiteX262" fmla="*/ 864048 w 3574096"/>
                        <a:gd name="connsiteY262" fmla="*/ 3721655 h 4782759"/>
                        <a:gd name="connsiteX263" fmla="*/ 982127 w 3574096"/>
                        <a:gd name="connsiteY263" fmla="*/ 3620383 h 4782759"/>
                        <a:gd name="connsiteX264" fmla="*/ 802854 w 3574096"/>
                        <a:gd name="connsiteY264" fmla="*/ 3733291 h 4782759"/>
                        <a:gd name="connsiteX265" fmla="*/ 580485 w 3574096"/>
                        <a:gd name="connsiteY265" fmla="*/ 3803104 h 4782759"/>
                        <a:gd name="connsiteX266" fmla="*/ 577038 w 3574096"/>
                        <a:gd name="connsiteY266" fmla="*/ 3794486 h 4782759"/>
                        <a:gd name="connsiteX267" fmla="*/ 816213 w 3574096"/>
                        <a:gd name="connsiteY267" fmla="*/ 3582891 h 4782759"/>
                        <a:gd name="connsiteX268" fmla="*/ 426206 w 3574096"/>
                        <a:gd name="connsiteY268" fmla="*/ 3832840 h 4782759"/>
                        <a:gd name="connsiteX269" fmla="*/ 115494 w 3574096"/>
                        <a:gd name="connsiteY269" fmla="*/ 3971605 h 4782759"/>
                        <a:gd name="connsiteX270" fmla="*/ 527479 w 3574096"/>
                        <a:gd name="connsiteY270" fmla="*/ 3968157 h 4782759"/>
                        <a:gd name="connsiteX271" fmla="*/ 504639 w 3574096"/>
                        <a:gd name="connsiteY271" fmla="*/ 3985826 h 4782759"/>
                        <a:gd name="connsiteX272" fmla="*/ 0 w 3574096"/>
                        <a:gd name="connsiteY272" fmla="*/ 4306019 h 4782759"/>
                        <a:gd name="connsiteX273" fmla="*/ 338724 w 3574096"/>
                        <a:gd name="connsiteY273" fmla="*/ 4239654 h 4782759"/>
                        <a:gd name="connsiteX274" fmla="*/ 723559 w 3574096"/>
                        <a:gd name="connsiteY274" fmla="*/ 4072446 h 4782759"/>
                        <a:gd name="connsiteX275" fmla="*/ 729593 w 3574096"/>
                        <a:gd name="connsiteY275" fmla="*/ 4080203 h 4782759"/>
                        <a:gd name="connsiteX276" fmla="*/ 537391 w 3574096"/>
                        <a:gd name="connsiteY276" fmla="*/ 4231466 h 4782759"/>
                        <a:gd name="connsiteX277" fmla="*/ 1135545 w 3574096"/>
                        <a:gd name="connsiteY277" fmla="*/ 4019440 h 4782759"/>
                        <a:gd name="connsiteX278" fmla="*/ 1141147 w 3574096"/>
                        <a:gd name="connsiteY278" fmla="*/ 4026766 h 4782759"/>
                        <a:gd name="connsiteX279" fmla="*/ 968337 w 3574096"/>
                        <a:gd name="connsiteY279" fmla="*/ 4184061 h 4782759"/>
                        <a:gd name="connsiteX280" fmla="*/ 1195446 w 3574096"/>
                        <a:gd name="connsiteY280" fmla="*/ 4122867 h 4782759"/>
                        <a:gd name="connsiteX281" fmla="*/ 1436345 w 3574096"/>
                        <a:gd name="connsiteY281" fmla="*/ 3987981 h 4782759"/>
                        <a:gd name="connsiteX282" fmla="*/ 1443671 w 3574096"/>
                        <a:gd name="connsiteY282" fmla="*/ 3992290 h 4782759"/>
                        <a:gd name="connsiteX283" fmla="*/ 1385494 w 3574096"/>
                        <a:gd name="connsiteY283" fmla="*/ 4124591 h 4782759"/>
                        <a:gd name="connsiteX284" fmla="*/ 1504004 w 3574096"/>
                        <a:gd name="connsiteY284" fmla="*/ 4020733 h 4782759"/>
                        <a:gd name="connsiteX285" fmla="*/ 1512192 w 3574096"/>
                        <a:gd name="connsiteY285" fmla="*/ 4025473 h 4782759"/>
                        <a:gd name="connsiteX286" fmla="*/ 1397991 w 3574096"/>
                        <a:gd name="connsiteY286" fmla="*/ 4175442 h 4782759"/>
                        <a:gd name="connsiteX287" fmla="*/ 1694482 w 3574096"/>
                        <a:gd name="connsiteY287" fmla="*/ 3999616 h 4782759"/>
                        <a:gd name="connsiteX288" fmla="*/ 1701809 w 3574096"/>
                        <a:gd name="connsiteY288" fmla="*/ 4005218 h 4782759"/>
                        <a:gd name="connsiteX289" fmla="*/ 1624238 w 3574096"/>
                        <a:gd name="connsiteY289" fmla="*/ 4121143 h 4782759"/>
                        <a:gd name="connsiteX290" fmla="*/ 1528568 w 3574096"/>
                        <a:gd name="connsiteY290" fmla="*/ 4225863 h 4782759"/>
                        <a:gd name="connsiteX291" fmla="*/ 1884099 w 3574096"/>
                        <a:gd name="connsiteY291" fmla="*/ 4039694 h 4782759"/>
                        <a:gd name="connsiteX292" fmla="*/ 1891425 w 3574096"/>
                        <a:gd name="connsiteY292" fmla="*/ 4042711 h 4782759"/>
                        <a:gd name="connsiteX293" fmla="*/ 1932365 w 3574096"/>
                        <a:gd name="connsiteY293" fmla="*/ 4155188 h 4782759"/>
                        <a:gd name="connsiteX294" fmla="*/ 1966410 w 3574096"/>
                        <a:gd name="connsiteY294" fmla="*/ 4022456 h 4782759"/>
                        <a:gd name="connsiteX295" fmla="*/ 1975890 w 3574096"/>
                        <a:gd name="connsiteY295" fmla="*/ 4022456 h 4782759"/>
                        <a:gd name="connsiteX296" fmla="*/ 2100434 w 3574096"/>
                        <a:gd name="connsiteY296" fmla="*/ 4228449 h 4782759"/>
                        <a:gd name="connsiteX297" fmla="*/ 2152148 w 3574096"/>
                        <a:gd name="connsiteY297" fmla="*/ 3989273 h 4782759"/>
                        <a:gd name="connsiteX298" fmla="*/ 2161198 w 3574096"/>
                        <a:gd name="connsiteY298" fmla="*/ 3990566 h 4782759"/>
                        <a:gd name="connsiteX299" fmla="*/ 2315477 w 3574096"/>
                        <a:gd name="connsiteY299" fmla="*/ 4229742 h 4782759"/>
                        <a:gd name="connsiteX300" fmla="*/ 2324526 w 3574096"/>
                        <a:gd name="connsiteY300" fmla="*/ 4028059 h 4782759"/>
                        <a:gd name="connsiteX301" fmla="*/ 2334007 w 3574096"/>
                        <a:gd name="connsiteY301" fmla="*/ 4026766 h 4782759"/>
                        <a:gd name="connsiteX302" fmla="*/ 2412009 w 3574096"/>
                        <a:gd name="connsiteY302" fmla="*/ 4209918 h 4782759"/>
                        <a:gd name="connsiteX303" fmla="*/ 2437435 w 3574096"/>
                        <a:gd name="connsiteY303" fmla="*/ 3973329 h 4782759"/>
                        <a:gd name="connsiteX304" fmla="*/ 2446484 w 3574096"/>
                        <a:gd name="connsiteY304" fmla="*/ 3974621 h 4782759"/>
                        <a:gd name="connsiteX305" fmla="*/ 2679627 w 3574096"/>
                        <a:gd name="connsiteY305" fmla="*/ 4565449 h 4782759"/>
                        <a:gd name="connsiteX306" fmla="*/ 2672731 w 3574096"/>
                        <a:gd name="connsiteY306" fmla="*/ 4572344 h 4782759"/>
                        <a:gd name="connsiteX307" fmla="*/ 2521900 w 3574096"/>
                        <a:gd name="connsiteY307" fmla="*/ 4428839 h 4782759"/>
                        <a:gd name="connsiteX308" fmla="*/ 2599040 w 3574096"/>
                        <a:gd name="connsiteY308" fmla="*/ 4630091 h 4782759"/>
                        <a:gd name="connsiteX309" fmla="*/ 2592144 w 3574096"/>
                        <a:gd name="connsiteY309" fmla="*/ 4636986 h 4782759"/>
                        <a:gd name="connsiteX310" fmla="*/ 2320217 w 3574096"/>
                        <a:gd name="connsiteY310" fmla="*/ 4352130 h 4782759"/>
                        <a:gd name="connsiteX311" fmla="*/ 2317631 w 3574096"/>
                        <a:gd name="connsiteY311" fmla="*/ 4656810 h 4782759"/>
                        <a:gd name="connsiteX312" fmla="*/ 2309443 w 3574096"/>
                        <a:gd name="connsiteY312" fmla="*/ 4660257 h 4782759"/>
                        <a:gd name="connsiteX313" fmla="*/ 2144822 w 3574096"/>
                        <a:gd name="connsiteY313" fmla="*/ 4433580 h 4782759"/>
                        <a:gd name="connsiteX314" fmla="*/ 2108191 w 3574096"/>
                        <a:gd name="connsiteY314" fmla="*/ 4366783 h 4782759"/>
                        <a:gd name="connsiteX315" fmla="*/ 2056047 w 3574096"/>
                        <a:gd name="connsiteY315" fmla="*/ 4437889 h 4782759"/>
                        <a:gd name="connsiteX316" fmla="*/ 1877635 w 3574096"/>
                        <a:gd name="connsiteY316" fmla="*/ 4556830 h 4782759"/>
                        <a:gd name="connsiteX317" fmla="*/ 1873325 w 3574096"/>
                        <a:gd name="connsiteY317" fmla="*/ 4549504 h 4782759"/>
                        <a:gd name="connsiteX318" fmla="*/ 1920729 w 3574096"/>
                        <a:gd name="connsiteY318" fmla="*/ 4416342 h 4782759"/>
                        <a:gd name="connsiteX319" fmla="*/ 1917282 w 3574096"/>
                        <a:gd name="connsiteY319" fmla="*/ 4419789 h 4782759"/>
                        <a:gd name="connsiteX320" fmla="*/ 1812993 w 3574096"/>
                        <a:gd name="connsiteY320" fmla="*/ 4484000 h 4782759"/>
                        <a:gd name="connsiteX321" fmla="*/ 1809545 w 3574096"/>
                        <a:gd name="connsiteY321" fmla="*/ 4475381 h 4782759"/>
                        <a:gd name="connsiteX322" fmla="*/ 1900906 w 3574096"/>
                        <a:gd name="connsiteY322" fmla="*/ 4291367 h 4782759"/>
                        <a:gd name="connsiteX323" fmla="*/ 1757832 w 3574096"/>
                        <a:gd name="connsiteY323" fmla="*/ 4455558 h 4782759"/>
                        <a:gd name="connsiteX324" fmla="*/ 1548822 w 3574096"/>
                        <a:gd name="connsiteY324" fmla="*/ 4592599 h 4782759"/>
                        <a:gd name="connsiteX325" fmla="*/ 1543220 w 3574096"/>
                        <a:gd name="connsiteY325" fmla="*/ 4585273 h 4782759"/>
                        <a:gd name="connsiteX326" fmla="*/ 1622945 w 3574096"/>
                        <a:gd name="connsiteY326" fmla="*/ 4396087 h 4782759"/>
                        <a:gd name="connsiteX327" fmla="*/ 1478578 w 3574096"/>
                        <a:gd name="connsiteY327" fmla="*/ 4513735 h 4782759"/>
                        <a:gd name="connsiteX328" fmla="*/ 1209236 w 3574096"/>
                        <a:gd name="connsiteY328" fmla="*/ 4612422 h 4782759"/>
                        <a:gd name="connsiteX329" fmla="*/ 1205789 w 3574096"/>
                        <a:gd name="connsiteY329" fmla="*/ 4603803 h 4782759"/>
                        <a:gd name="connsiteX330" fmla="*/ 1333349 w 3574096"/>
                        <a:gd name="connsiteY330" fmla="*/ 4382728 h 4782759"/>
                        <a:gd name="connsiteX331" fmla="*/ 1186827 w 3574096"/>
                        <a:gd name="connsiteY331" fmla="*/ 4503824 h 4782759"/>
                        <a:gd name="connsiteX332" fmla="*/ 927397 w 3574096"/>
                        <a:gd name="connsiteY332" fmla="*/ 4604235 h 4782759"/>
                        <a:gd name="connsiteX333" fmla="*/ 923088 w 3574096"/>
                        <a:gd name="connsiteY333" fmla="*/ 4596908 h 4782759"/>
                        <a:gd name="connsiteX334" fmla="*/ 1039012 w 3574096"/>
                        <a:gd name="connsiteY334" fmla="*/ 4349114 h 4782759"/>
                        <a:gd name="connsiteX335" fmla="*/ 236159 w 3574096"/>
                        <a:gd name="connsiteY335" fmla="*/ 4695164 h 4782759"/>
                        <a:gd name="connsiteX336" fmla="*/ 898524 w 3574096"/>
                        <a:gd name="connsiteY336" fmla="*/ 4531404 h 4782759"/>
                        <a:gd name="connsiteX337" fmla="*/ 891629 w 3574096"/>
                        <a:gd name="connsiteY337" fmla="*/ 4539161 h 4782759"/>
                        <a:gd name="connsiteX338" fmla="*/ 701150 w 3574096"/>
                        <a:gd name="connsiteY338" fmla="*/ 4716281 h 4782759"/>
                        <a:gd name="connsiteX339" fmla="*/ 1162263 w 3574096"/>
                        <a:gd name="connsiteY339" fmla="*/ 4572344 h 4782759"/>
                        <a:gd name="connsiteX340" fmla="*/ 1048062 w 3574096"/>
                        <a:gd name="connsiteY340" fmla="*/ 4752911 h 4782759"/>
                        <a:gd name="connsiteX341" fmla="*/ 1443241 w 3574096"/>
                        <a:gd name="connsiteY341" fmla="*/ 4596477 h 4782759"/>
                        <a:gd name="connsiteX342" fmla="*/ 1388941 w 3574096"/>
                        <a:gd name="connsiteY342" fmla="*/ 4735673 h 4782759"/>
                        <a:gd name="connsiteX343" fmla="*/ 1763434 w 3574096"/>
                        <a:gd name="connsiteY343" fmla="*/ 4551659 h 4782759"/>
                        <a:gd name="connsiteX344" fmla="*/ 1717754 w 3574096"/>
                        <a:gd name="connsiteY344" fmla="*/ 4722314 h 4782759"/>
                        <a:gd name="connsiteX345" fmla="*/ 2078025 w 3574096"/>
                        <a:gd name="connsiteY345" fmla="*/ 4483569 h 4782759"/>
                        <a:gd name="connsiteX346" fmla="*/ 2350814 w 3574096"/>
                        <a:gd name="connsiteY346" fmla="*/ 4773166 h 4782759"/>
                        <a:gd name="connsiteX347" fmla="*/ 2374085 w 3574096"/>
                        <a:gd name="connsiteY347" fmla="*/ 4535283 h 4782759"/>
                        <a:gd name="connsiteX348" fmla="*/ 2834336 w 3574096"/>
                        <a:gd name="connsiteY348" fmla="*/ 4769718 h 4782759"/>
                        <a:gd name="connsiteX349" fmla="*/ 2748147 w 3574096"/>
                        <a:gd name="connsiteY349" fmla="*/ 4511150 h 4782759"/>
                        <a:gd name="connsiteX350" fmla="*/ 2846834 w 3574096"/>
                        <a:gd name="connsiteY350" fmla="*/ 4600356 h 4782759"/>
                        <a:gd name="connsiteX351" fmla="*/ 3401893 w 3574096"/>
                        <a:gd name="connsiteY351" fmla="*/ 4693440 h 4782759"/>
                        <a:gd name="connsiteX352" fmla="*/ 2986029 w 3574096"/>
                        <a:gd name="connsiteY352" fmla="*/ 4320672 h 4782759"/>
                        <a:gd name="connsiteX353" fmla="*/ 2923542 w 3574096"/>
                        <a:gd name="connsiteY353" fmla="*/ 4251720 h 4782759"/>
                        <a:gd name="connsiteX354" fmla="*/ 3078683 w 3574096"/>
                        <a:gd name="connsiteY354" fmla="*/ 4310760 h 4782759"/>
                        <a:gd name="connsiteX355" fmla="*/ 3573410 w 3574096"/>
                        <a:gd name="connsiteY355" fmla="*/ 4317655 h 4782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</a:cxnLst>
                      <a:rect l="l" t="t" r="r" b="b"/>
                      <a:pathLst>
                        <a:path w="3574096" h="4782759">
                          <a:moveTo>
                            <a:pt x="3573841" y="4313776"/>
                          </a:moveTo>
                          <a:cubicBezTo>
                            <a:pt x="3582891" y="4309467"/>
                            <a:pt x="3349318" y="4113817"/>
                            <a:pt x="3245460" y="3991859"/>
                          </a:cubicBezTo>
                          <a:cubicBezTo>
                            <a:pt x="3335527" y="3997030"/>
                            <a:pt x="3426457" y="3987981"/>
                            <a:pt x="3518680" y="3961262"/>
                          </a:cubicBezTo>
                          <a:cubicBezTo>
                            <a:pt x="3540658" y="3954798"/>
                            <a:pt x="3181679" y="3610471"/>
                            <a:pt x="3030848" y="3451021"/>
                          </a:cubicBezTo>
                          <a:cubicBezTo>
                            <a:pt x="3080838" y="3479033"/>
                            <a:pt x="3269592" y="3572979"/>
                            <a:pt x="3323892" y="3582891"/>
                          </a:cubicBezTo>
                          <a:cubicBezTo>
                            <a:pt x="3350610" y="3587631"/>
                            <a:pt x="3027831" y="3270885"/>
                            <a:pt x="2956725" y="3180818"/>
                          </a:cubicBezTo>
                          <a:cubicBezTo>
                            <a:pt x="3061014" y="3226929"/>
                            <a:pt x="3171768" y="3235979"/>
                            <a:pt x="3279504" y="3214862"/>
                          </a:cubicBezTo>
                          <a:cubicBezTo>
                            <a:pt x="3302776" y="3210553"/>
                            <a:pt x="2946813" y="2791242"/>
                            <a:pt x="2795120" y="2605504"/>
                          </a:cubicBezTo>
                          <a:cubicBezTo>
                            <a:pt x="2886050" y="2631791"/>
                            <a:pt x="2980427" y="2636532"/>
                            <a:pt x="3070064" y="2614553"/>
                          </a:cubicBezTo>
                          <a:cubicBezTo>
                            <a:pt x="3095059" y="2608520"/>
                            <a:pt x="2896393" y="2466308"/>
                            <a:pt x="2832182" y="2407699"/>
                          </a:cubicBezTo>
                          <a:cubicBezTo>
                            <a:pt x="2941211" y="2447777"/>
                            <a:pt x="3054119" y="2457689"/>
                            <a:pt x="3166596" y="2419766"/>
                          </a:cubicBezTo>
                          <a:cubicBezTo>
                            <a:pt x="3187713" y="2412440"/>
                            <a:pt x="2921818" y="2166369"/>
                            <a:pt x="2740821" y="1967272"/>
                          </a:cubicBezTo>
                          <a:cubicBezTo>
                            <a:pt x="2806325" y="1965979"/>
                            <a:pt x="2877000" y="1954343"/>
                            <a:pt x="2927421" y="1913834"/>
                          </a:cubicBezTo>
                          <a:cubicBezTo>
                            <a:pt x="2928283" y="1913403"/>
                            <a:pt x="2931730" y="1909525"/>
                            <a:pt x="2929576" y="1908663"/>
                          </a:cubicBezTo>
                          <a:cubicBezTo>
                            <a:pt x="2723583" y="1798771"/>
                            <a:pt x="2521038" y="1664747"/>
                            <a:pt x="2387876" y="1471252"/>
                          </a:cubicBezTo>
                          <a:cubicBezTo>
                            <a:pt x="2518022" y="1608293"/>
                            <a:pt x="2697295" y="1650095"/>
                            <a:pt x="2843817" y="1607000"/>
                          </a:cubicBezTo>
                          <a:cubicBezTo>
                            <a:pt x="2845110" y="1607000"/>
                            <a:pt x="2845541" y="1605707"/>
                            <a:pt x="2846403" y="1604845"/>
                          </a:cubicBezTo>
                          <a:cubicBezTo>
                            <a:pt x="2835629" y="1597519"/>
                            <a:pt x="2824424" y="1589762"/>
                            <a:pt x="2813220" y="1581574"/>
                          </a:cubicBezTo>
                          <a:cubicBezTo>
                            <a:pt x="2724014" y="1516932"/>
                            <a:pt x="2427092" y="1235955"/>
                            <a:pt x="2359864" y="1160970"/>
                          </a:cubicBezTo>
                          <a:cubicBezTo>
                            <a:pt x="2402097" y="1182087"/>
                            <a:pt x="2446053" y="1193722"/>
                            <a:pt x="2492165" y="1196739"/>
                          </a:cubicBezTo>
                          <a:cubicBezTo>
                            <a:pt x="2440020" y="1149335"/>
                            <a:pt x="2391323" y="1095897"/>
                            <a:pt x="2350814" y="1034272"/>
                          </a:cubicBezTo>
                          <a:cubicBezTo>
                            <a:pt x="2307289" y="989884"/>
                            <a:pt x="2266349" y="939033"/>
                            <a:pt x="2228856" y="881717"/>
                          </a:cubicBezTo>
                          <a:cubicBezTo>
                            <a:pt x="2186193" y="816213"/>
                            <a:pt x="2116810" y="686498"/>
                            <a:pt x="2090522" y="655470"/>
                          </a:cubicBezTo>
                          <a:cubicBezTo>
                            <a:pt x="2179297" y="759759"/>
                            <a:pt x="2277553" y="861031"/>
                            <a:pt x="2391754" y="860170"/>
                          </a:cubicBezTo>
                          <a:cubicBezTo>
                            <a:pt x="2392185" y="860170"/>
                            <a:pt x="2392616" y="860170"/>
                            <a:pt x="2393047" y="860170"/>
                          </a:cubicBezTo>
                          <a:cubicBezTo>
                            <a:pt x="2143960" y="658917"/>
                            <a:pt x="1957791" y="326658"/>
                            <a:pt x="1811269" y="0"/>
                          </a:cubicBezTo>
                          <a:cubicBezTo>
                            <a:pt x="1815578" y="96963"/>
                            <a:pt x="1830661" y="193926"/>
                            <a:pt x="1860397" y="286580"/>
                          </a:cubicBezTo>
                          <a:cubicBezTo>
                            <a:pt x="1896165" y="398195"/>
                            <a:pt x="1951327" y="501622"/>
                            <a:pt x="2020709" y="596430"/>
                          </a:cubicBezTo>
                          <a:cubicBezTo>
                            <a:pt x="2023726" y="600309"/>
                            <a:pt x="2018123" y="605480"/>
                            <a:pt x="2013814" y="603325"/>
                          </a:cubicBezTo>
                          <a:cubicBezTo>
                            <a:pt x="1952188" y="565402"/>
                            <a:pt x="1875049" y="520584"/>
                            <a:pt x="1841004" y="453356"/>
                          </a:cubicBezTo>
                          <a:cubicBezTo>
                            <a:pt x="1844452" y="495158"/>
                            <a:pt x="1845745" y="537390"/>
                            <a:pt x="1850054" y="578761"/>
                          </a:cubicBezTo>
                          <a:cubicBezTo>
                            <a:pt x="1850485" y="583502"/>
                            <a:pt x="1844452" y="584795"/>
                            <a:pt x="1841866" y="582209"/>
                          </a:cubicBezTo>
                          <a:cubicBezTo>
                            <a:pt x="1813424" y="555921"/>
                            <a:pt x="1788429" y="521876"/>
                            <a:pt x="1771191" y="485246"/>
                          </a:cubicBezTo>
                          <a:cubicBezTo>
                            <a:pt x="1764727" y="519722"/>
                            <a:pt x="1754384" y="554197"/>
                            <a:pt x="1731975" y="578330"/>
                          </a:cubicBezTo>
                          <a:cubicBezTo>
                            <a:pt x="1729389" y="580916"/>
                            <a:pt x="1724649" y="579623"/>
                            <a:pt x="1723787" y="576176"/>
                          </a:cubicBezTo>
                          <a:cubicBezTo>
                            <a:pt x="1717322" y="550319"/>
                            <a:pt x="1715168" y="521876"/>
                            <a:pt x="1716461" y="494296"/>
                          </a:cubicBezTo>
                          <a:cubicBezTo>
                            <a:pt x="1706118" y="511534"/>
                            <a:pt x="1694482" y="528341"/>
                            <a:pt x="1683278" y="545148"/>
                          </a:cubicBezTo>
                          <a:cubicBezTo>
                            <a:pt x="1650957" y="593414"/>
                            <a:pt x="1624669" y="649006"/>
                            <a:pt x="1574248" y="681758"/>
                          </a:cubicBezTo>
                          <a:cubicBezTo>
                            <a:pt x="1570370" y="683912"/>
                            <a:pt x="1565629" y="680034"/>
                            <a:pt x="1566922" y="676155"/>
                          </a:cubicBezTo>
                          <a:cubicBezTo>
                            <a:pt x="1582867" y="623580"/>
                            <a:pt x="1604846" y="568419"/>
                            <a:pt x="1609155" y="512827"/>
                          </a:cubicBezTo>
                          <a:cubicBezTo>
                            <a:pt x="1583298" y="555921"/>
                            <a:pt x="1547960" y="595999"/>
                            <a:pt x="1505297" y="617547"/>
                          </a:cubicBezTo>
                          <a:cubicBezTo>
                            <a:pt x="1501849" y="619270"/>
                            <a:pt x="1496247" y="616254"/>
                            <a:pt x="1497971" y="611944"/>
                          </a:cubicBezTo>
                          <a:cubicBezTo>
                            <a:pt x="1509175" y="582640"/>
                            <a:pt x="1526413" y="555490"/>
                            <a:pt x="1538049" y="526186"/>
                          </a:cubicBezTo>
                          <a:cubicBezTo>
                            <a:pt x="1445826" y="648144"/>
                            <a:pt x="1353604" y="773118"/>
                            <a:pt x="1227336" y="860600"/>
                          </a:cubicBezTo>
                          <a:cubicBezTo>
                            <a:pt x="1335935" y="853705"/>
                            <a:pt x="1429881" y="756311"/>
                            <a:pt x="1515209" y="655901"/>
                          </a:cubicBezTo>
                          <a:cubicBezTo>
                            <a:pt x="1488921" y="686929"/>
                            <a:pt x="1419107" y="816644"/>
                            <a:pt x="1376444" y="882148"/>
                          </a:cubicBezTo>
                          <a:cubicBezTo>
                            <a:pt x="1302752" y="995487"/>
                            <a:pt x="1092881" y="1198463"/>
                            <a:pt x="1107102" y="1198032"/>
                          </a:cubicBezTo>
                          <a:cubicBezTo>
                            <a:pt x="1109257" y="1198032"/>
                            <a:pt x="1111411" y="1198032"/>
                            <a:pt x="1113566" y="1198032"/>
                          </a:cubicBezTo>
                          <a:cubicBezTo>
                            <a:pt x="1177346" y="1160539"/>
                            <a:pt x="1235093" y="1112704"/>
                            <a:pt x="1286807" y="1060560"/>
                          </a:cubicBezTo>
                          <a:cubicBezTo>
                            <a:pt x="1351880" y="995487"/>
                            <a:pt x="1410920" y="922657"/>
                            <a:pt x="1452721" y="840346"/>
                          </a:cubicBezTo>
                          <a:cubicBezTo>
                            <a:pt x="1455738" y="834744"/>
                            <a:pt x="1463926" y="839484"/>
                            <a:pt x="1461340" y="845517"/>
                          </a:cubicBezTo>
                          <a:cubicBezTo>
                            <a:pt x="1435052" y="904557"/>
                            <a:pt x="1401008" y="958856"/>
                            <a:pt x="1362223" y="1010570"/>
                          </a:cubicBezTo>
                          <a:cubicBezTo>
                            <a:pt x="1448412" y="969630"/>
                            <a:pt x="1514778" y="893783"/>
                            <a:pt x="1582436" y="828279"/>
                          </a:cubicBezTo>
                          <a:cubicBezTo>
                            <a:pt x="1586746" y="824401"/>
                            <a:pt x="1592779" y="829141"/>
                            <a:pt x="1590193" y="834313"/>
                          </a:cubicBezTo>
                          <a:cubicBezTo>
                            <a:pt x="1576403" y="859308"/>
                            <a:pt x="1563906" y="885164"/>
                            <a:pt x="1550115" y="910159"/>
                          </a:cubicBezTo>
                          <a:cubicBezTo>
                            <a:pt x="1591055" y="880855"/>
                            <a:pt x="1621221" y="839053"/>
                            <a:pt x="1657852" y="804577"/>
                          </a:cubicBezTo>
                          <a:cubicBezTo>
                            <a:pt x="1661730" y="801130"/>
                            <a:pt x="1667333" y="804577"/>
                            <a:pt x="1666040" y="809318"/>
                          </a:cubicBezTo>
                          <a:cubicBezTo>
                            <a:pt x="1657852" y="843794"/>
                            <a:pt x="1641907" y="876977"/>
                            <a:pt x="1637597" y="912314"/>
                          </a:cubicBezTo>
                          <a:cubicBezTo>
                            <a:pt x="1678106" y="867496"/>
                            <a:pt x="1707411" y="813627"/>
                            <a:pt x="1742748" y="764930"/>
                          </a:cubicBezTo>
                          <a:cubicBezTo>
                            <a:pt x="1745765" y="760621"/>
                            <a:pt x="1753522" y="763207"/>
                            <a:pt x="1751798" y="768809"/>
                          </a:cubicBezTo>
                          <a:cubicBezTo>
                            <a:pt x="1738008" y="812765"/>
                            <a:pt x="1728527" y="858877"/>
                            <a:pt x="1725080" y="904988"/>
                          </a:cubicBezTo>
                          <a:cubicBezTo>
                            <a:pt x="1722063" y="945066"/>
                            <a:pt x="1721201" y="990316"/>
                            <a:pt x="1740594" y="1026946"/>
                          </a:cubicBezTo>
                          <a:cubicBezTo>
                            <a:pt x="1770760" y="942480"/>
                            <a:pt x="1797479" y="855860"/>
                            <a:pt x="1852640" y="783892"/>
                          </a:cubicBezTo>
                          <a:cubicBezTo>
                            <a:pt x="1856087" y="779583"/>
                            <a:pt x="1862982" y="781737"/>
                            <a:pt x="1861690" y="787770"/>
                          </a:cubicBezTo>
                          <a:cubicBezTo>
                            <a:pt x="1854364" y="817075"/>
                            <a:pt x="1845745" y="846810"/>
                            <a:pt x="1849192" y="876546"/>
                          </a:cubicBezTo>
                          <a:cubicBezTo>
                            <a:pt x="1873756" y="843363"/>
                            <a:pt x="1883237" y="800699"/>
                            <a:pt x="1915127" y="772256"/>
                          </a:cubicBezTo>
                          <a:cubicBezTo>
                            <a:pt x="1918144" y="769671"/>
                            <a:pt x="1923746" y="771395"/>
                            <a:pt x="1923315" y="775704"/>
                          </a:cubicBezTo>
                          <a:cubicBezTo>
                            <a:pt x="1921160" y="856722"/>
                            <a:pt x="1949603" y="938171"/>
                            <a:pt x="1984940" y="1010570"/>
                          </a:cubicBezTo>
                          <a:cubicBezTo>
                            <a:pt x="1992698" y="1026084"/>
                            <a:pt x="2000885" y="1041598"/>
                            <a:pt x="2009504" y="1056681"/>
                          </a:cubicBezTo>
                          <a:cubicBezTo>
                            <a:pt x="1990974" y="979973"/>
                            <a:pt x="1982355" y="901971"/>
                            <a:pt x="1985802" y="821815"/>
                          </a:cubicBezTo>
                          <a:cubicBezTo>
                            <a:pt x="1985802" y="816213"/>
                            <a:pt x="1993559" y="815351"/>
                            <a:pt x="1995283" y="820522"/>
                          </a:cubicBezTo>
                          <a:cubicBezTo>
                            <a:pt x="2028466" y="914038"/>
                            <a:pt x="2061218" y="1010139"/>
                            <a:pt x="2118103" y="1092019"/>
                          </a:cubicBezTo>
                          <a:cubicBezTo>
                            <a:pt x="2169386" y="1165711"/>
                            <a:pt x="2235320" y="1227336"/>
                            <a:pt x="2284448" y="1302321"/>
                          </a:cubicBezTo>
                          <a:cubicBezTo>
                            <a:pt x="2287034" y="1306199"/>
                            <a:pt x="2282725" y="1310509"/>
                            <a:pt x="2278846" y="1309647"/>
                          </a:cubicBezTo>
                          <a:cubicBezTo>
                            <a:pt x="2206878" y="1291116"/>
                            <a:pt x="2154303" y="1234662"/>
                            <a:pt x="2104744" y="1181225"/>
                          </a:cubicBezTo>
                          <a:cubicBezTo>
                            <a:pt x="2134479" y="1233369"/>
                            <a:pt x="2173695" y="1279912"/>
                            <a:pt x="2203861" y="1332056"/>
                          </a:cubicBezTo>
                          <a:cubicBezTo>
                            <a:pt x="2206016" y="1335935"/>
                            <a:pt x="2202569" y="1340244"/>
                            <a:pt x="2198259" y="1339382"/>
                          </a:cubicBezTo>
                          <a:cubicBezTo>
                            <a:pt x="2143529" y="1325592"/>
                            <a:pt x="2088368" y="1305337"/>
                            <a:pt x="2040102" y="1275602"/>
                          </a:cubicBezTo>
                          <a:cubicBezTo>
                            <a:pt x="2026311" y="1266983"/>
                            <a:pt x="2012090" y="1257071"/>
                            <a:pt x="1999162" y="1245867"/>
                          </a:cubicBezTo>
                          <a:cubicBezTo>
                            <a:pt x="2010366" y="1279481"/>
                            <a:pt x="2021571" y="1313526"/>
                            <a:pt x="2037516" y="1345416"/>
                          </a:cubicBezTo>
                          <a:cubicBezTo>
                            <a:pt x="2039671" y="1350156"/>
                            <a:pt x="2033637" y="1355758"/>
                            <a:pt x="2029759" y="1351449"/>
                          </a:cubicBezTo>
                          <a:cubicBezTo>
                            <a:pt x="1986664" y="1301459"/>
                            <a:pt x="1939691" y="1249314"/>
                            <a:pt x="1919006" y="1185965"/>
                          </a:cubicBezTo>
                          <a:cubicBezTo>
                            <a:pt x="1916420" y="1232508"/>
                            <a:pt x="1910387" y="1279050"/>
                            <a:pt x="1901337" y="1325161"/>
                          </a:cubicBezTo>
                          <a:cubicBezTo>
                            <a:pt x="1900044" y="1330332"/>
                            <a:pt x="1893580" y="1329040"/>
                            <a:pt x="1891856" y="1325161"/>
                          </a:cubicBezTo>
                          <a:cubicBezTo>
                            <a:pt x="1880651" y="1296719"/>
                            <a:pt x="1875480" y="1265259"/>
                            <a:pt x="1875049" y="1234231"/>
                          </a:cubicBezTo>
                          <a:cubicBezTo>
                            <a:pt x="1853933" y="1290254"/>
                            <a:pt x="1831954" y="1348432"/>
                            <a:pt x="1787567" y="1389372"/>
                          </a:cubicBezTo>
                          <a:cubicBezTo>
                            <a:pt x="1783688" y="1392820"/>
                            <a:pt x="1778517" y="1389372"/>
                            <a:pt x="1779379" y="1384632"/>
                          </a:cubicBezTo>
                          <a:cubicBezTo>
                            <a:pt x="1785843" y="1354465"/>
                            <a:pt x="1793169" y="1324730"/>
                            <a:pt x="1799633" y="1294995"/>
                          </a:cubicBezTo>
                          <a:cubicBezTo>
                            <a:pt x="1728096" y="1391527"/>
                            <a:pt x="1629840" y="1472545"/>
                            <a:pt x="1514347" y="1500987"/>
                          </a:cubicBezTo>
                          <a:cubicBezTo>
                            <a:pt x="1510468" y="1501849"/>
                            <a:pt x="1505728" y="1497540"/>
                            <a:pt x="1508744" y="1493661"/>
                          </a:cubicBezTo>
                          <a:cubicBezTo>
                            <a:pt x="1547099" y="1443671"/>
                            <a:pt x="1582005" y="1391096"/>
                            <a:pt x="1614757" y="1336797"/>
                          </a:cubicBezTo>
                          <a:cubicBezTo>
                            <a:pt x="1589762" y="1356189"/>
                            <a:pt x="1563475" y="1374289"/>
                            <a:pt x="1536325" y="1390665"/>
                          </a:cubicBezTo>
                          <a:cubicBezTo>
                            <a:pt x="1491937" y="1417384"/>
                            <a:pt x="1445395" y="1442810"/>
                            <a:pt x="1398853" y="1465219"/>
                          </a:cubicBezTo>
                          <a:cubicBezTo>
                            <a:pt x="1363084" y="1482887"/>
                            <a:pt x="1319559" y="1503573"/>
                            <a:pt x="1278619" y="1495385"/>
                          </a:cubicBezTo>
                          <a:cubicBezTo>
                            <a:pt x="1275602" y="1494954"/>
                            <a:pt x="1273878" y="1490645"/>
                            <a:pt x="1275602" y="1488059"/>
                          </a:cubicBezTo>
                          <a:cubicBezTo>
                            <a:pt x="1298873" y="1450997"/>
                            <a:pt x="1333349" y="1423848"/>
                            <a:pt x="1360068" y="1389803"/>
                          </a:cubicBezTo>
                          <a:cubicBezTo>
                            <a:pt x="1375582" y="1369549"/>
                            <a:pt x="1386355" y="1346277"/>
                            <a:pt x="1398422" y="1323868"/>
                          </a:cubicBezTo>
                          <a:cubicBezTo>
                            <a:pt x="1370841" y="1351018"/>
                            <a:pt x="1338951" y="1373858"/>
                            <a:pt x="1301459" y="1377737"/>
                          </a:cubicBezTo>
                          <a:cubicBezTo>
                            <a:pt x="1296719" y="1377737"/>
                            <a:pt x="1295426" y="1372134"/>
                            <a:pt x="1298011" y="1369118"/>
                          </a:cubicBezTo>
                          <a:cubicBezTo>
                            <a:pt x="1322575" y="1341968"/>
                            <a:pt x="1338089" y="1310078"/>
                            <a:pt x="1354465" y="1278188"/>
                          </a:cubicBezTo>
                          <a:cubicBezTo>
                            <a:pt x="1253193" y="1390665"/>
                            <a:pt x="1111842" y="1459616"/>
                            <a:pt x="982127" y="1533739"/>
                          </a:cubicBezTo>
                          <a:cubicBezTo>
                            <a:pt x="936878" y="1559596"/>
                            <a:pt x="888612" y="1582867"/>
                            <a:pt x="839053" y="1599243"/>
                          </a:cubicBezTo>
                          <a:cubicBezTo>
                            <a:pt x="824401" y="1603984"/>
                            <a:pt x="798113" y="1612602"/>
                            <a:pt x="775704" y="1613033"/>
                          </a:cubicBezTo>
                          <a:cubicBezTo>
                            <a:pt x="924812" y="1650957"/>
                            <a:pt x="1104947" y="1603553"/>
                            <a:pt x="1232508" y="1458324"/>
                          </a:cubicBezTo>
                          <a:cubicBezTo>
                            <a:pt x="1224751" y="1469528"/>
                            <a:pt x="1216132" y="1480302"/>
                            <a:pt x="1209236" y="1490214"/>
                          </a:cubicBezTo>
                          <a:cubicBezTo>
                            <a:pt x="1186396" y="1523397"/>
                            <a:pt x="1163987" y="1557010"/>
                            <a:pt x="1140285" y="1590193"/>
                          </a:cubicBezTo>
                          <a:cubicBezTo>
                            <a:pt x="1101500" y="1644923"/>
                            <a:pt x="1060560" y="1698361"/>
                            <a:pt x="1015741" y="1748351"/>
                          </a:cubicBezTo>
                          <a:cubicBezTo>
                            <a:pt x="1017465" y="1747489"/>
                            <a:pt x="1019189" y="1746627"/>
                            <a:pt x="1020913" y="1745765"/>
                          </a:cubicBezTo>
                          <a:cubicBezTo>
                            <a:pt x="1048924" y="1730251"/>
                            <a:pt x="1076936" y="1713875"/>
                            <a:pt x="1103655" y="1696206"/>
                          </a:cubicBezTo>
                          <a:cubicBezTo>
                            <a:pt x="1165280" y="1655266"/>
                            <a:pt x="1223027" y="1605707"/>
                            <a:pt x="1292409" y="1578127"/>
                          </a:cubicBezTo>
                          <a:cubicBezTo>
                            <a:pt x="1296719" y="1576403"/>
                            <a:pt x="1299735" y="1582005"/>
                            <a:pt x="1298011" y="1585453"/>
                          </a:cubicBezTo>
                          <a:cubicBezTo>
                            <a:pt x="1264829" y="1650095"/>
                            <a:pt x="1204065" y="1691466"/>
                            <a:pt x="1157523" y="1745765"/>
                          </a:cubicBezTo>
                          <a:cubicBezTo>
                            <a:pt x="1288531" y="1729389"/>
                            <a:pt x="1409627" y="1671642"/>
                            <a:pt x="1531154" y="1623807"/>
                          </a:cubicBezTo>
                          <a:cubicBezTo>
                            <a:pt x="1535894" y="1622083"/>
                            <a:pt x="1539342" y="1628979"/>
                            <a:pt x="1535894" y="1631995"/>
                          </a:cubicBezTo>
                          <a:cubicBezTo>
                            <a:pt x="1513054" y="1652250"/>
                            <a:pt x="1488059" y="1669918"/>
                            <a:pt x="1465219" y="1690604"/>
                          </a:cubicBezTo>
                          <a:cubicBezTo>
                            <a:pt x="1510037" y="1679830"/>
                            <a:pt x="1548822" y="1651388"/>
                            <a:pt x="1589331" y="1629840"/>
                          </a:cubicBezTo>
                          <a:cubicBezTo>
                            <a:pt x="1594934" y="1626824"/>
                            <a:pt x="1599674" y="1635012"/>
                            <a:pt x="1594072" y="1638459"/>
                          </a:cubicBezTo>
                          <a:cubicBezTo>
                            <a:pt x="1566491" y="1656128"/>
                            <a:pt x="1545375" y="1681123"/>
                            <a:pt x="1521242" y="1703101"/>
                          </a:cubicBezTo>
                          <a:cubicBezTo>
                            <a:pt x="1501418" y="1721201"/>
                            <a:pt x="1364377" y="1800064"/>
                            <a:pt x="1330332" y="1839280"/>
                          </a:cubicBezTo>
                          <a:cubicBezTo>
                            <a:pt x="1366963" y="1841435"/>
                            <a:pt x="1516070" y="1781534"/>
                            <a:pt x="1554856" y="1764727"/>
                          </a:cubicBezTo>
                          <a:cubicBezTo>
                            <a:pt x="1651819" y="1722494"/>
                            <a:pt x="1744472" y="1676383"/>
                            <a:pt x="1833247" y="1619067"/>
                          </a:cubicBezTo>
                          <a:cubicBezTo>
                            <a:pt x="1838419" y="1616050"/>
                            <a:pt x="1842728" y="1622945"/>
                            <a:pt x="1839280" y="1626824"/>
                          </a:cubicBezTo>
                          <a:cubicBezTo>
                            <a:pt x="1819457" y="1648802"/>
                            <a:pt x="1800064" y="1670349"/>
                            <a:pt x="1780241" y="1692328"/>
                          </a:cubicBezTo>
                          <a:cubicBezTo>
                            <a:pt x="1827645" y="1671211"/>
                            <a:pt x="1865137" y="1626824"/>
                            <a:pt x="1896596" y="1587608"/>
                          </a:cubicBezTo>
                          <a:cubicBezTo>
                            <a:pt x="1899613" y="1583729"/>
                            <a:pt x="1904784" y="1587608"/>
                            <a:pt x="1904784" y="1591055"/>
                          </a:cubicBezTo>
                          <a:cubicBezTo>
                            <a:pt x="1910818" y="1663454"/>
                            <a:pt x="1919867" y="1742317"/>
                            <a:pt x="1946155" y="1812562"/>
                          </a:cubicBezTo>
                          <a:cubicBezTo>
                            <a:pt x="1946155" y="1806528"/>
                            <a:pt x="1946155" y="1800926"/>
                            <a:pt x="1946155" y="1794893"/>
                          </a:cubicBezTo>
                          <a:cubicBezTo>
                            <a:pt x="1947879" y="1734991"/>
                            <a:pt x="1957791" y="1675521"/>
                            <a:pt x="1967703" y="1616481"/>
                          </a:cubicBezTo>
                          <a:cubicBezTo>
                            <a:pt x="1968564" y="1612171"/>
                            <a:pt x="1975029" y="1611741"/>
                            <a:pt x="1976752" y="1615188"/>
                          </a:cubicBezTo>
                          <a:cubicBezTo>
                            <a:pt x="2001747" y="1663454"/>
                            <a:pt x="2020278" y="1716030"/>
                            <a:pt x="2051306" y="1760848"/>
                          </a:cubicBezTo>
                          <a:cubicBezTo>
                            <a:pt x="2043549" y="1694913"/>
                            <a:pt x="2036223" y="1628547"/>
                            <a:pt x="2048290" y="1562613"/>
                          </a:cubicBezTo>
                          <a:cubicBezTo>
                            <a:pt x="2049151" y="1557872"/>
                            <a:pt x="2056478" y="1557872"/>
                            <a:pt x="2057770" y="1562613"/>
                          </a:cubicBezTo>
                          <a:cubicBezTo>
                            <a:pt x="2068544" y="1603984"/>
                            <a:pt x="2085351" y="1644062"/>
                            <a:pt x="2109053" y="1679399"/>
                          </a:cubicBezTo>
                          <a:cubicBezTo>
                            <a:pt x="2106898" y="1635874"/>
                            <a:pt x="2098710" y="1591917"/>
                            <a:pt x="2112501" y="1549253"/>
                          </a:cubicBezTo>
                          <a:cubicBezTo>
                            <a:pt x="2114225" y="1544082"/>
                            <a:pt x="2120258" y="1544944"/>
                            <a:pt x="2121982" y="1549253"/>
                          </a:cubicBezTo>
                          <a:cubicBezTo>
                            <a:pt x="2155164" y="1632426"/>
                            <a:pt x="2204292" y="1709134"/>
                            <a:pt x="2264625" y="1775500"/>
                          </a:cubicBezTo>
                          <a:cubicBezTo>
                            <a:pt x="2322372" y="1838849"/>
                            <a:pt x="2387876" y="1894442"/>
                            <a:pt x="2442606" y="1960376"/>
                          </a:cubicBezTo>
                          <a:cubicBezTo>
                            <a:pt x="2445622" y="1964255"/>
                            <a:pt x="2442606" y="1969857"/>
                            <a:pt x="2437865" y="1968564"/>
                          </a:cubicBezTo>
                          <a:cubicBezTo>
                            <a:pt x="2379688" y="1954774"/>
                            <a:pt x="2322372" y="1929779"/>
                            <a:pt x="2269365" y="1897889"/>
                          </a:cubicBezTo>
                          <a:cubicBezTo>
                            <a:pt x="2304703" y="1995714"/>
                            <a:pt x="2388738" y="2077594"/>
                            <a:pt x="2466739" y="2140081"/>
                          </a:cubicBezTo>
                          <a:cubicBezTo>
                            <a:pt x="2470186" y="2142667"/>
                            <a:pt x="2467170" y="2148700"/>
                            <a:pt x="2463291" y="2148700"/>
                          </a:cubicBezTo>
                          <a:cubicBezTo>
                            <a:pt x="2410716" y="2146545"/>
                            <a:pt x="2359433" y="2130169"/>
                            <a:pt x="2312460" y="2107329"/>
                          </a:cubicBezTo>
                          <a:cubicBezTo>
                            <a:pt x="2269365" y="2086644"/>
                            <a:pt x="2227563" y="2060356"/>
                            <a:pt x="2194380" y="2025018"/>
                          </a:cubicBezTo>
                          <a:cubicBezTo>
                            <a:pt x="2200845" y="2061649"/>
                            <a:pt x="2211188" y="2097418"/>
                            <a:pt x="2218514" y="2134048"/>
                          </a:cubicBezTo>
                          <a:cubicBezTo>
                            <a:pt x="2219375" y="2138788"/>
                            <a:pt x="2214204" y="2142236"/>
                            <a:pt x="2210326" y="2138788"/>
                          </a:cubicBezTo>
                          <a:cubicBezTo>
                            <a:pt x="2184900" y="2114655"/>
                            <a:pt x="2165938" y="2084920"/>
                            <a:pt x="2152148" y="2052599"/>
                          </a:cubicBezTo>
                          <a:cubicBezTo>
                            <a:pt x="2153872" y="2118103"/>
                            <a:pt x="2161629" y="2182745"/>
                            <a:pt x="2175850" y="2246525"/>
                          </a:cubicBezTo>
                          <a:cubicBezTo>
                            <a:pt x="2177143" y="2251696"/>
                            <a:pt x="2171540" y="2254282"/>
                            <a:pt x="2167662" y="2251266"/>
                          </a:cubicBezTo>
                          <a:cubicBezTo>
                            <a:pt x="2119396" y="2212480"/>
                            <a:pt x="2086644" y="2149993"/>
                            <a:pt x="2071561" y="2085351"/>
                          </a:cubicBezTo>
                          <a:cubicBezTo>
                            <a:pt x="2044842" y="2156026"/>
                            <a:pt x="2022433" y="2227563"/>
                            <a:pt x="2009504" y="2302979"/>
                          </a:cubicBezTo>
                          <a:cubicBezTo>
                            <a:pt x="2009073" y="2306427"/>
                            <a:pt x="2003471" y="2307720"/>
                            <a:pt x="2001316" y="2305134"/>
                          </a:cubicBezTo>
                          <a:cubicBezTo>
                            <a:pt x="1959084" y="2257730"/>
                            <a:pt x="1946155" y="2195242"/>
                            <a:pt x="1937967" y="2132324"/>
                          </a:cubicBezTo>
                          <a:cubicBezTo>
                            <a:pt x="1915989" y="2155595"/>
                            <a:pt x="1892287" y="2176712"/>
                            <a:pt x="1867723" y="2196966"/>
                          </a:cubicBezTo>
                          <a:cubicBezTo>
                            <a:pt x="1814285" y="2240923"/>
                            <a:pt x="1757401" y="2297377"/>
                            <a:pt x="1686725" y="2309012"/>
                          </a:cubicBezTo>
                          <a:cubicBezTo>
                            <a:pt x="1683278" y="2309443"/>
                            <a:pt x="1679399" y="2306858"/>
                            <a:pt x="1680692" y="2302979"/>
                          </a:cubicBezTo>
                          <a:cubicBezTo>
                            <a:pt x="1689742" y="2274968"/>
                            <a:pt x="1710858" y="2253851"/>
                            <a:pt x="1725941" y="2229287"/>
                          </a:cubicBezTo>
                          <a:cubicBezTo>
                            <a:pt x="1735422" y="2214204"/>
                            <a:pt x="1742317" y="2197828"/>
                            <a:pt x="1749213" y="2181021"/>
                          </a:cubicBezTo>
                          <a:cubicBezTo>
                            <a:pt x="1708273" y="2227563"/>
                            <a:pt x="1649233" y="2260746"/>
                            <a:pt x="1596657" y="2289620"/>
                          </a:cubicBezTo>
                          <a:cubicBezTo>
                            <a:pt x="1592779" y="2291774"/>
                            <a:pt x="1586746" y="2287034"/>
                            <a:pt x="1589762" y="2282725"/>
                          </a:cubicBezTo>
                          <a:cubicBezTo>
                            <a:pt x="1613464" y="2249973"/>
                            <a:pt x="1631133" y="2213773"/>
                            <a:pt x="1648802" y="2177143"/>
                          </a:cubicBezTo>
                          <a:cubicBezTo>
                            <a:pt x="1603984" y="2209033"/>
                            <a:pt x="1556149" y="2237044"/>
                            <a:pt x="1507021" y="2261177"/>
                          </a:cubicBezTo>
                          <a:cubicBezTo>
                            <a:pt x="1448843" y="2290051"/>
                            <a:pt x="1388079" y="2314615"/>
                            <a:pt x="1327747" y="2339179"/>
                          </a:cubicBezTo>
                          <a:cubicBezTo>
                            <a:pt x="1270862" y="2362450"/>
                            <a:pt x="1208374" y="2387014"/>
                            <a:pt x="1145887" y="2383997"/>
                          </a:cubicBezTo>
                          <a:cubicBezTo>
                            <a:pt x="1141578" y="2383997"/>
                            <a:pt x="1139423" y="2378826"/>
                            <a:pt x="1142440" y="2375378"/>
                          </a:cubicBezTo>
                          <a:cubicBezTo>
                            <a:pt x="1192430" y="2324095"/>
                            <a:pt x="1252762" y="2285310"/>
                            <a:pt x="1304907" y="2236613"/>
                          </a:cubicBezTo>
                          <a:cubicBezTo>
                            <a:pt x="1226905" y="2280139"/>
                            <a:pt x="1148042" y="2324957"/>
                            <a:pt x="1058405" y="2337886"/>
                          </a:cubicBezTo>
                          <a:cubicBezTo>
                            <a:pt x="1052803" y="2338748"/>
                            <a:pt x="1049786" y="2332284"/>
                            <a:pt x="1054527" y="2328836"/>
                          </a:cubicBezTo>
                          <a:cubicBezTo>
                            <a:pt x="1109257" y="2289620"/>
                            <a:pt x="1165280" y="2252127"/>
                            <a:pt x="1216993" y="2209464"/>
                          </a:cubicBezTo>
                          <a:cubicBezTo>
                            <a:pt x="1207082" y="2214635"/>
                            <a:pt x="1197170" y="2219375"/>
                            <a:pt x="1186827" y="2224116"/>
                          </a:cubicBezTo>
                          <a:cubicBezTo>
                            <a:pt x="1153213" y="2239630"/>
                            <a:pt x="1119169" y="2253420"/>
                            <a:pt x="1084693" y="2266780"/>
                          </a:cubicBezTo>
                          <a:cubicBezTo>
                            <a:pt x="1053665" y="2278846"/>
                            <a:pt x="1020913" y="2290482"/>
                            <a:pt x="987299" y="2287034"/>
                          </a:cubicBezTo>
                          <a:cubicBezTo>
                            <a:pt x="983420" y="2287034"/>
                            <a:pt x="980404" y="2281863"/>
                            <a:pt x="983851" y="2278415"/>
                          </a:cubicBezTo>
                          <a:cubicBezTo>
                            <a:pt x="1053665" y="2211187"/>
                            <a:pt x="1123909" y="2144822"/>
                            <a:pt x="1186827" y="2071130"/>
                          </a:cubicBezTo>
                          <a:cubicBezTo>
                            <a:pt x="1129511" y="2108191"/>
                            <a:pt x="1079090" y="2155164"/>
                            <a:pt x="1021775" y="2192226"/>
                          </a:cubicBezTo>
                          <a:cubicBezTo>
                            <a:pt x="954547" y="2236182"/>
                            <a:pt x="883441" y="2274106"/>
                            <a:pt x="810180" y="2307289"/>
                          </a:cubicBezTo>
                          <a:cubicBezTo>
                            <a:pt x="738643" y="2339610"/>
                            <a:pt x="664951" y="2371499"/>
                            <a:pt x="589966" y="2395202"/>
                          </a:cubicBezTo>
                          <a:cubicBezTo>
                            <a:pt x="541269" y="2410716"/>
                            <a:pt x="491710" y="2421489"/>
                            <a:pt x="441720" y="2422351"/>
                          </a:cubicBezTo>
                          <a:cubicBezTo>
                            <a:pt x="553336" y="2459844"/>
                            <a:pt x="665813" y="2449501"/>
                            <a:pt x="773980" y="2409854"/>
                          </a:cubicBezTo>
                          <a:cubicBezTo>
                            <a:pt x="709338" y="2468462"/>
                            <a:pt x="511103" y="2610675"/>
                            <a:pt x="536098" y="2616708"/>
                          </a:cubicBezTo>
                          <a:cubicBezTo>
                            <a:pt x="625735" y="2638687"/>
                            <a:pt x="720112" y="2633946"/>
                            <a:pt x="811042" y="2607658"/>
                          </a:cubicBezTo>
                          <a:cubicBezTo>
                            <a:pt x="762776" y="2667129"/>
                            <a:pt x="693393" y="2750302"/>
                            <a:pt x="621856" y="2836060"/>
                          </a:cubicBezTo>
                          <a:cubicBezTo>
                            <a:pt x="683481" y="2825287"/>
                            <a:pt x="743383" y="2796413"/>
                            <a:pt x="796820" y="2766678"/>
                          </a:cubicBezTo>
                          <a:cubicBezTo>
                            <a:pt x="871805" y="2724876"/>
                            <a:pt x="941619" y="2674886"/>
                            <a:pt x="1017034" y="2633515"/>
                          </a:cubicBezTo>
                          <a:cubicBezTo>
                            <a:pt x="1020913" y="2631361"/>
                            <a:pt x="1026946" y="2636101"/>
                            <a:pt x="1023929" y="2640410"/>
                          </a:cubicBezTo>
                          <a:cubicBezTo>
                            <a:pt x="985575" y="2692986"/>
                            <a:pt x="935585" y="2734788"/>
                            <a:pt x="887319" y="2778313"/>
                          </a:cubicBezTo>
                          <a:cubicBezTo>
                            <a:pt x="975663" y="2756766"/>
                            <a:pt x="1047200" y="2697295"/>
                            <a:pt x="1125633" y="2653770"/>
                          </a:cubicBezTo>
                          <a:cubicBezTo>
                            <a:pt x="1130373" y="2651184"/>
                            <a:pt x="1135976" y="2657648"/>
                            <a:pt x="1131666" y="2661527"/>
                          </a:cubicBezTo>
                          <a:cubicBezTo>
                            <a:pt x="1057112" y="2728754"/>
                            <a:pt x="984282" y="2798999"/>
                            <a:pt x="897231" y="2850281"/>
                          </a:cubicBezTo>
                          <a:cubicBezTo>
                            <a:pt x="988161" y="2848557"/>
                            <a:pt x="1078660" y="2825287"/>
                            <a:pt x="1163556" y="2793396"/>
                          </a:cubicBezTo>
                          <a:cubicBezTo>
                            <a:pt x="1255779" y="2758921"/>
                            <a:pt x="1344554" y="2714964"/>
                            <a:pt x="1427726" y="2661527"/>
                          </a:cubicBezTo>
                          <a:cubicBezTo>
                            <a:pt x="1431605" y="2658941"/>
                            <a:pt x="1437207" y="2664112"/>
                            <a:pt x="1434622" y="2668422"/>
                          </a:cubicBezTo>
                          <a:cubicBezTo>
                            <a:pt x="1408765" y="2705052"/>
                            <a:pt x="1377737" y="2737373"/>
                            <a:pt x="1350587" y="2773142"/>
                          </a:cubicBezTo>
                          <a:cubicBezTo>
                            <a:pt x="1407903" y="2752457"/>
                            <a:pt x="1449705" y="2704621"/>
                            <a:pt x="1494954" y="2666267"/>
                          </a:cubicBezTo>
                          <a:cubicBezTo>
                            <a:pt x="1498402" y="2663251"/>
                            <a:pt x="1505297" y="2666267"/>
                            <a:pt x="1503142" y="2671008"/>
                          </a:cubicBezTo>
                          <a:cubicBezTo>
                            <a:pt x="1464788" y="2765816"/>
                            <a:pt x="1407041" y="2853298"/>
                            <a:pt x="1332487" y="2922250"/>
                          </a:cubicBezTo>
                          <a:cubicBezTo>
                            <a:pt x="1388510" y="2905873"/>
                            <a:pt x="1441086" y="2876138"/>
                            <a:pt x="1489783" y="2844679"/>
                          </a:cubicBezTo>
                          <a:cubicBezTo>
                            <a:pt x="1559165" y="2799861"/>
                            <a:pt x="1624238" y="2748147"/>
                            <a:pt x="1697499" y="2709793"/>
                          </a:cubicBezTo>
                          <a:cubicBezTo>
                            <a:pt x="1701809" y="2707638"/>
                            <a:pt x="1706980" y="2712378"/>
                            <a:pt x="1704394" y="2716688"/>
                          </a:cubicBezTo>
                          <a:cubicBezTo>
                            <a:pt x="1679399" y="2756335"/>
                            <a:pt x="1655697" y="2796413"/>
                            <a:pt x="1632857" y="2837353"/>
                          </a:cubicBezTo>
                          <a:cubicBezTo>
                            <a:pt x="1696206" y="2796413"/>
                            <a:pt x="1740594" y="2731771"/>
                            <a:pt x="1793169" y="2678334"/>
                          </a:cubicBezTo>
                          <a:cubicBezTo>
                            <a:pt x="1796186" y="2675317"/>
                            <a:pt x="1801357" y="2677903"/>
                            <a:pt x="1801788" y="2681781"/>
                          </a:cubicBezTo>
                          <a:cubicBezTo>
                            <a:pt x="1805667" y="2740821"/>
                            <a:pt x="1808252" y="2806325"/>
                            <a:pt x="1843590" y="2856314"/>
                          </a:cubicBezTo>
                          <a:cubicBezTo>
                            <a:pt x="1859966" y="2802877"/>
                            <a:pt x="1862121" y="2746423"/>
                            <a:pt x="1876773" y="2692555"/>
                          </a:cubicBezTo>
                          <a:cubicBezTo>
                            <a:pt x="1878066" y="2687383"/>
                            <a:pt x="1884530" y="2688246"/>
                            <a:pt x="1886254" y="2692555"/>
                          </a:cubicBezTo>
                          <a:cubicBezTo>
                            <a:pt x="1905215" y="2744268"/>
                            <a:pt x="1932796" y="2795982"/>
                            <a:pt x="1982355" y="2823132"/>
                          </a:cubicBezTo>
                          <a:cubicBezTo>
                            <a:pt x="1988388" y="2778313"/>
                            <a:pt x="1982355" y="2732633"/>
                            <a:pt x="1993559" y="2688676"/>
                          </a:cubicBezTo>
                          <a:cubicBezTo>
                            <a:pt x="1994421" y="2684367"/>
                            <a:pt x="2000454" y="2683936"/>
                            <a:pt x="2002609" y="2687383"/>
                          </a:cubicBezTo>
                          <a:cubicBezTo>
                            <a:pt x="2021571" y="2721859"/>
                            <a:pt x="2037947" y="2757197"/>
                            <a:pt x="2066389" y="2784346"/>
                          </a:cubicBezTo>
                          <a:cubicBezTo>
                            <a:pt x="2067682" y="2752888"/>
                            <a:pt x="2062080" y="2721428"/>
                            <a:pt x="2061649" y="2689969"/>
                          </a:cubicBezTo>
                          <a:cubicBezTo>
                            <a:pt x="2061649" y="2683936"/>
                            <a:pt x="2069406" y="2683505"/>
                            <a:pt x="2071561" y="2688676"/>
                          </a:cubicBezTo>
                          <a:cubicBezTo>
                            <a:pt x="2100865" y="2763230"/>
                            <a:pt x="2179297" y="2805032"/>
                            <a:pt x="2247818" y="2839508"/>
                          </a:cubicBezTo>
                          <a:cubicBezTo>
                            <a:pt x="2250835" y="2786070"/>
                            <a:pt x="2221099" y="2736080"/>
                            <a:pt x="2227133" y="2682212"/>
                          </a:cubicBezTo>
                          <a:cubicBezTo>
                            <a:pt x="2227563" y="2678334"/>
                            <a:pt x="2232304" y="2674886"/>
                            <a:pt x="2235751" y="2678765"/>
                          </a:cubicBezTo>
                          <a:cubicBezTo>
                            <a:pt x="2281863" y="2730478"/>
                            <a:pt x="2331853" y="2779606"/>
                            <a:pt x="2390461" y="2817099"/>
                          </a:cubicBezTo>
                          <a:cubicBezTo>
                            <a:pt x="2434849" y="2845110"/>
                            <a:pt x="2481822" y="2866226"/>
                            <a:pt x="2531812" y="2881741"/>
                          </a:cubicBezTo>
                          <a:cubicBezTo>
                            <a:pt x="2522331" y="2861486"/>
                            <a:pt x="2514143" y="2840800"/>
                            <a:pt x="2506817" y="2820115"/>
                          </a:cubicBezTo>
                          <a:cubicBezTo>
                            <a:pt x="2484408" y="2756335"/>
                            <a:pt x="2467601" y="2684798"/>
                            <a:pt x="2480960" y="2617139"/>
                          </a:cubicBezTo>
                          <a:cubicBezTo>
                            <a:pt x="2481822" y="2612830"/>
                            <a:pt x="2487855" y="2612399"/>
                            <a:pt x="2490010" y="2615847"/>
                          </a:cubicBezTo>
                          <a:cubicBezTo>
                            <a:pt x="2591713" y="2772711"/>
                            <a:pt x="2677041" y="2943797"/>
                            <a:pt x="2838646" y="3048948"/>
                          </a:cubicBezTo>
                          <a:cubicBezTo>
                            <a:pt x="2842955" y="3051964"/>
                            <a:pt x="2840370" y="3060152"/>
                            <a:pt x="2834767" y="3057998"/>
                          </a:cubicBezTo>
                          <a:cubicBezTo>
                            <a:pt x="2772711" y="3033434"/>
                            <a:pt x="2715395" y="2999820"/>
                            <a:pt x="2660665" y="2961466"/>
                          </a:cubicBezTo>
                          <a:cubicBezTo>
                            <a:pt x="2749009" y="3071357"/>
                            <a:pt x="2848558" y="3171337"/>
                            <a:pt x="2963189" y="3254509"/>
                          </a:cubicBezTo>
                          <a:cubicBezTo>
                            <a:pt x="2966206" y="3256664"/>
                            <a:pt x="2966637" y="3262697"/>
                            <a:pt x="2961897" y="3263559"/>
                          </a:cubicBezTo>
                          <a:cubicBezTo>
                            <a:pt x="2865795" y="3280797"/>
                            <a:pt x="2764523" y="3262697"/>
                            <a:pt x="2674024" y="3227360"/>
                          </a:cubicBezTo>
                          <a:cubicBezTo>
                            <a:pt x="2635670" y="3212277"/>
                            <a:pt x="2598178" y="3193746"/>
                            <a:pt x="2562840" y="3171767"/>
                          </a:cubicBezTo>
                          <a:cubicBezTo>
                            <a:pt x="2593006" y="3218741"/>
                            <a:pt x="2626620" y="3263990"/>
                            <a:pt x="2665836" y="3304068"/>
                          </a:cubicBezTo>
                          <a:cubicBezTo>
                            <a:pt x="2729185" y="3368710"/>
                            <a:pt x="2811065" y="3413098"/>
                            <a:pt x="2870967" y="3480756"/>
                          </a:cubicBezTo>
                          <a:cubicBezTo>
                            <a:pt x="2873122" y="3482911"/>
                            <a:pt x="2873122" y="3486790"/>
                            <a:pt x="2870105" y="3488514"/>
                          </a:cubicBezTo>
                          <a:cubicBezTo>
                            <a:pt x="2819253" y="3515232"/>
                            <a:pt x="2751164" y="3499718"/>
                            <a:pt x="2698588" y="3485928"/>
                          </a:cubicBezTo>
                          <a:cubicBezTo>
                            <a:pt x="2641272" y="3470845"/>
                            <a:pt x="2585680" y="3450159"/>
                            <a:pt x="2530519" y="3428612"/>
                          </a:cubicBezTo>
                          <a:cubicBezTo>
                            <a:pt x="2481391" y="3409219"/>
                            <a:pt x="2432694" y="3386810"/>
                            <a:pt x="2387014" y="3359230"/>
                          </a:cubicBezTo>
                          <a:cubicBezTo>
                            <a:pt x="2415456" y="3404479"/>
                            <a:pt x="2444330" y="3449297"/>
                            <a:pt x="2473203" y="3494116"/>
                          </a:cubicBezTo>
                          <a:cubicBezTo>
                            <a:pt x="2475789" y="3497994"/>
                            <a:pt x="2470617" y="3503597"/>
                            <a:pt x="2466308" y="3501011"/>
                          </a:cubicBezTo>
                          <a:cubicBezTo>
                            <a:pt x="2411147" y="3464380"/>
                            <a:pt x="2347367" y="3427319"/>
                            <a:pt x="2302117" y="3376036"/>
                          </a:cubicBezTo>
                          <a:cubicBezTo>
                            <a:pt x="2324526" y="3422148"/>
                            <a:pt x="2348659" y="3467397"/>
                            <a:pt x="2381842" y="3506613"/>
                          </a:cubicBezTo>
                          <a:cubicBezTo>
                            <a:pt x="2421489" y="3553156"/>
                            <a:pt x="2479667" y="3586338"/>
                            <a:pt x="2505524" y="3643223"/>
                          </a:cubicBezTo>
                          <a:cubicBezTo>
                            <a:pt x="2507248" y="3646671"/>
                            <a:pt x="2505524" y="3650549"/>
                            <a:pt x="2501215" y="3650549"/>
                          </a:cubicBezTo>
                          <a:cubicBezTo>
                            <a:pt x="2451656" y="3649256"/>
                            <a:pt x="2404682" y="3621245"/>
                            <a:pt x="2364604" y="3594957"/>
                          </a:cubicBezTo>
                          <a:cubicBezTo>
                            <a:pt x="2319786" y="3565653"/>
                            <a:pt x="2277553" y="3532039"/>
                            <a:pt x="2235320" y="3498856"/>
                          </a:cubicBezTo>
                          <a:cubicBezTo>
                            <a:pt x="2168955" y="3447142"/>
                            <a:pt x="2106036" y="3383793"/>
                            <a:pt x="2062942" y="3310102"/>
                          </a:cubicBezTo>
                          <a:cubicBezTo>
                            <a:pt x="2064666" y="3380777"/>
                            <a:pt x="2072853" y="3451021"/>
                            <a:pt x="2091815" y="3519541"/>
                          </a:cubicBezTo>
                          <a:cubicBezTo>
                            <a:pt x="2093108" y="3524713"/>
                            <a:pt x="2087075" y="3527298"/>
                            <a:pt x="2083627" y="3524282"/>
                          </a:cubicBezTo>
                          <a:cubicBezTo>
                            <a:pt x="2032345" y="3482049"/>
                            <a:pt x="1987526" y="3420855"/>
                            <a:pt x="1971581" y="3354489"/>
                          </a:cubicBezTo>
                          <a:cubicBezTo>
                            <a:pt x="1963393" y="3450159"/>
                            <a:pt x="1953481" y="3545829"/>
                            <a:pt x="1963393" y="3641499"/>
                          </a:cubicBezTo>
                          <a:cubicBezTo>
                            <a:pt x="1963393" y="3645809"/>
                            <a:pt x="1957360" y="3648395"/>
                            <a:pt x="1954774" y="3644947"/>
                          </a:cubicBezTo>
                          <a:cubicBezTo>
                            <a:pt x="1915127" y="3596681"/>
                            <a:pt x="1879789" y="3543675"/>
                            <a:pt x="1854364" y="3486790"/>
                          </a:cubicBezTo>
                          <a:cubicBezTo>
                            <a:pt x="1847038" y="3469983"/>
                            <a:pt x="1840142" y="3452745"/>
                            <a:pt x="1834109" y="3435076"/>
                          </a:cubicBezTo>
                          <a:cubicBezTo>
                            <a:pt x="1807821" y="3468259"/>
                            <a:pt x="1778517" y="3499287"/>
                            <a:pt x="1747058" y="3527729"/>
                          </a:cubicBezTo>
                          <a:cubicBezTo>
                            <a:pt x="1703101" y="3567808"/>
                            <a:pt x="1653973" y="3606162"/>
                            <a:pt x="1597088" y="3625985"/>
                          </a:cubicBezTo>
                          <a:cubicBezTo>
                            <a:pt x="1593210" y="3627278"/>
                            <a:pt x="1588900" y="3622107"/>
                            <a:pt x="1591486" y="3618659"/>
                          </a:cubicBezTo>
                          <a:cubicBezTo>
                            <a:pt x="1614757" y="3588062"/>
                            <a:pt x="1633288" y="3554879"/>
                            <a:pt x="1650526" y="3520835"/>
                          </a:cubicBezTo>
                          <a:cubicBezTo>
                            <a:pt x="1634581" y="3541089"/>
                            <a:pt x="1616481" y="3559619"/>
                            <a:pt x="1598381" y="3576857"/>
                          </a:cubicBezTo>
                          <a:cubicBezTo>
                            <a:pt x="1565198" y="3608317"/>
                            <a:pt x="1527706" y="3638483"/>
                            <a:pt x="1484180" y="3653997"/>
                          </a:cubicBezTo>
                          <a:cubicBezTo>
                            <a:pt x="1480733" y="3655290"/>
                            <a:pt x="1476854" y="3651411"/>
                            <a:pt x="1478147" y="3647964"/>
                          </a:cubicBezTo>
                          <a:cubicBezTo>
                            <a:pt x="1487628" y="3619952"/>
                            <a:pt x="1499694" y="3592803"/>
                            <a:pt x="1513054" y="3566515"/>
                          </a:cubicBezTo>
                          <a:cubicBezTo>
                            <a:pt x="1459186" y="3610040"/>
                            <a:pt x="1400146" y="3648395"/>
                            <a:pt x="1340244" y="3682440"/>
                          </a:cubicBezTo>
                          <a:cubicBezTo>
                            <a:pt x="1281204" y="3716053"/>
                            <a:pt x="1220010" y="3746650"/>
                            <a:pt x="1158385" y="3775524"/>
                          </a:cubicBezTo>
                          <a:cubicBezTo>
                            <a:pt x="1101500" y="3802243"/>
                            <a:pt x="1039874" y="3829392"/>
                            <a:pt x="975663" y="3827238"/>
                          </a:cubicBezTo>
                          <a:cubicBezTo>
                            <a:pt x="970923" y="3827238"/>
                            <a:pt x="968768" y="3820342"/>
                            <a:pt x="973078" y="3818187"/>
                          </a:cubicBezTo>
                          <a:cubicBezTo>
                            <a:pt x="1107964" y="3751391"/>
                            <a:pt x="1220441" y="3649687"/>
                            <a:pt x="1320852" y="3537210"/>
                          </a:cubicBezTo>
                          <a:cubicBezTo>
                            <a:pt x="1281635" y="3560913"/>
                            <a:pt x="1240695" y="3582029"/>
                            <a:pt x="1199756" y="3602283"/>
                          </a:cubicBezTo>
                          <a:cubicBezTo>
                            <a:pt x="1094605" y="3654428"/>
                            <a:pt x="985575" y="3713037"/>
                            <a:pt x="867927" y="3730705"/>
                          </a:cubicBezTo>
                          <a:cubicBezTo>
                            <a:pt x="862324" y="3731567"/>
                            <a:pt x="859739" y="3725103"/>
                            <a:pt x="864048" y="3721655"/>
                          </a:cubicBezTo>
                          <a:cubicBezTo>
                            <a:pt x="904988" y="3689766"/>
                            <a:pt x="945066" y="3656582"/>
                            <a:pt x="982127" y="3620383"/>
                          </a:cubicBezTo>
                          <a:cubicBezTo>
                            <a:pt x="923088" y="3658737"/>
                            <a:pt x="864910" y="3699246"/>
                            <a:pt x="802854" y="3733291"/>
                          </a:cubicBezTo>
                          <a:cubicBezTo>
                            <a:pt x="735195" y="3770352"/>
                            <a:pt x="659779" y="3804828"/>
                            <a:pt x="580485" y="3803104"/>
                          </a:cubicBezTo>
                          <a:cubicBezTo>
                            <a:pt x="576607" y="3803104"/>
                            <a:pt x="573590" y="3797502"/>
                            <a:pt x="577038" y="3794486"/>
                          </a:cubicBezTo>
                          <a:cubicBezTo>
                            <a:pt x="661503" y="3728551"/>
                            <a:pt x="751140" y="3668218"/>
                            <a:pt x="816213" y="3582891"/>
                          </a:cubicBezTo>
                          <a:cubicBezTo>
                            <a:pt x="691669" y="3674251"/>
                            <a:pt x="564540" y="3763457"/>
                            <a:pt x="426206" y="3832840"/>
                          </a:cubicBezTo>
                          <a:cubicBezTo>
                            <a:pt x="327519" y="3882399"/>
                            <a:pt x="224954" y="3944886"/>
                            <a:pt x="115494" y="3971605"/>
                          </a:cubicBezTo>
                          <a:cubicBezTo>
                            <a:pt x="255120" y="4007373"/>
                            <a:pt x="392592" y="4003064"/>
                            <a:pt x="527479" y="3968157"/>
                          </a:cubicBezTo>
                          <a:cubicBezTo>
                            <a:pt x="519722" y="3974190"/>
                            <a:pt x="511965" y="3979792"/>
                            <a:pt x="504639" y="3985826"/>
                          </a:cubicBezTo>
                          <a:cubicBezTo>
                            <a:pt x="377078" y="4086667"/>
                            <a:pt x="99980" y="4239654"/>
                            <a:pt x="0" y="4306019"/>
                          </a:cubicBezTo>
                          <a:cubicBezTo>
                            <a:pt x="115494" y="4306450"/>
                            <a:pt x="230556" y="4278008"/>
                            <a:pt x="338724" y="4239654"/>
                          </a:cubicBezTo>
                          <a:cubicBezTo>
                            <a:pt x="471025" y="4193111"/>
                            <a:pt x="596430" y="4131486"/>
                            <a:pt x="723559" y="4072446"/>
                          </a:cubicBezTo>
                          <a:cubicBezTo>
                            <a:pt x="728300" y="4070292"/>
                            <a:pt x="733471" y="4075894"/>
                            <a:pt x="729593" y="4080203"/>
                          </a:cubicBezTo>
                          <a:cubicBezTo>
                            <a:pt x="671415" y="4137950"/>
                            <a:pt x="608066" y="4189664"/>
                            <a:pt x="537391" y="4231466"/>
                          </a:cubicBezTo>
                          <a:cubicBezTo>
                            <a:pt x="752002" y="4215520"/>
                            <a:pt x="937309" y="4091408"/>
                            <a:pt x="1135545" y="4019440"/>
                          </a:cubicBezTo>
                          <a:cubicBezTo>
                            <a:pt x="1139423" y="4018147"/>
                            <a:pt x="1143302" y="4023318"/>
                            <a:pt x="1141147" y="4026766"/>
                          </a:cubicBezTo>
                          <a:cubicBezTo>
                            <a:pt x="1096328" y="4093993"/>
                            <a:pt x="1032979" y="4139674"/>
                            <a:pt x="968337" y="4184061"/>
                          </a:cubicBezTo>
                          <a:cubicBezTo>
                            <a:pt x="1046769" y="4183199"/>
                            <a:pt x="1125633" y="4154757"/>
                            <a:pt x="1195446" y="4122867"/>
                          </a:cubicBezTo>
                          <a:cubicBezTo>
                            <a:pt x="1279481" y="4084512"/>
                            <a:pt x="1358775" y="4037108"/>
                            <a:pt x="1436345" y="3987981"/>
                          </a:cubicBezTo>
                          <a:cubicBezTo>
                            <a:pt x="1439362" y="3986257"/>
                            <a:pt x="1444102" y="3988412"/>
                            <a:pt x="1443671" y="3992290"/>
                          </a:cubicBezTo>
                          <a:cubicBezTo>
                            <a:pt x="1438931" y="4042711"/>
                            <a:pt x="1413936" y="4084512"/>
                            <a:pt x="1385494" y="4124591"/>
                          </a:cubicBezTo>
                          <a:cubicBezTo>
                            <a:pt x="1432036" y="4100027"/>
                            <a:pt x="1467373" y="4057794"/>
                            <a:pt x="1504004" y="4020733"/>
                          </a:cubicBezTo>
                          <a:cubicBezTo>
                            <a:pt x="1507451" y="4017285"/>
                            <a:pt x="1514347" y="4020733"/>
                            <a:pt x="1512192" y="4025473"/>
                          </a:cubicBezTo>
                          <a:cubicBezTo>
                            <a:pt x="1488490" y="4085806"/>
                            <a:pt x="1440224" y="4128469"/>
                            <a:pt x="1397991" y="4175442"/>
                          </a:cubicBezTo>
                          <a:cubicBezTo>
                            <a:pt x="1507021" y="4140105"/>
                            <a:pt x="1600967" y="4063396"/>
                            <a:pt x="1694482" y="3999616"/>
                          </a:cubicBezTo>
                          <a:cubicBezTo>
                            <a:pt x="1698361" y="3997030"/>
                            <a:pt x="1702670" y="4001340"/>
                            <a:pt x="1701809" y="4005218"/>
                          </a:cubicBezTo>
                          <a:cubicBezTo>
                            <a:pt x="1691466" y="4053054"/>
                            <a:pt x="1659145" y="4089253"/>
                            <a:pt x="1624238" y="4121143"/>
                          </a:cubicBezTo>
                          <a:cubicBezTo>
                            <a:pt x="1589762" y="4152602"/>
                            <a:pt x="1549253" y="4183199"/>
                            <a:pt x="1528568" y="4225863"/>
                          </a:cubicBezTo>
                          <a:cubicBezTo>
                            <a:pt x="1659145" y="4190956"/>
                            <a:pt x="1771622" y="4112093"/>
                            <a:pt x="1884099" y="4039694"/>
                          </a:cubicBezTo>
                          <a:cubicBezTo>
                            <a:pt x="1886685" y="4037971"/>
                            <a:pt x="1890994" y="4039694"/>
                            <a:pt x="1891425" y="4042711"/>
                          </a:cubicBezTo>
                          <a:cubicBezTo>
                            <a:pt x="1899182" y="4082358"/>
                            <a:pt x="1912110" y="4120281"/>
                            <a:pt x="1932365" y="4155188"/>
                          </a:cubicBezTo>
                          <a:cubicBezTo>
                            <a:pt x="1940553" y="4110370"/>
                            <a:pt x="1952188" y="4065982"/>
                            <a:pt x="1966410" y="4022456"/>
                          </a:cubicBezTo>
                          <a:cubicBezTo>
                            <a:pt x="1967703" y="4018147"/>
                            <a:pt x="1975029" y="4017285"/>
                            <a:pt x="1975890" y="4022456"/>
                          </a:cubicBezTo>
                          <a:cubicBezTo>
                            <a:pt x="1993128" y="4102613"/>
                            <a:pt x="2051306" y="4165100"/>
                            <a:pt x="2100434" y="4228449"/>
                          </a:cubicBezTo>
                          <a:cubicBezTo>
                            <a:pt x="2107760" y="4146569"/>
                            <a:pt x="2114225" y="4063827"/>
                            <a:pt x="2152148" y="3989273"/>
                          </a:cubicBezTo>
                          <a:cubicBezTo>
                            <a:pt x="2154303" y="3985395"/>
                            <a:pt x="2159905" y="3986688"/>
                            <a:pt x="2161198" y="3990566"/>
                          </a:cubicBezTo>
                          <a:cubicBezTo>
                            <a:pt x="2188778" y="4086236"/>
                            <a:pt x="2248249" y="4160790"/>
                            <a:pt x="2315477" y="4229742"/>
                          </a:cubicBezTo>
                          <a:cubicBezTo>
                            <a:pt x="2315908" y="4162945"/>
                            <a:pt x="2326681" y="4095286"/>
                            <a:pt x="2324526" y="4028059"/>
                          </a:cubicBezTo>
                          <a:cubicBezTo>
                            <a:pt x="2324526" y="4022456"/>
                            <a:pt x="2332714" y="4021594"/>
                            <a:pt x="2334007" y="4026766"/>
                          </a:cubicBezTo>
                          <a:cubicBezTo>
                            <a:pt x="2349952" y="4090115"/>
                            <a:pt x="2373223" y="4156481"/>
                            <a:pt x="2412009" y="4209918"/>
                          </a:cubicBezTo>
                          <a:cubicBezTo>
                            <a:pt x="2408130" y="4129331"/>
                            <a:pt x="2404682" y="4048744"/>
                            <a:pt x="2437435" y="3973329"/>
                          </a:cubicBezTo>
                          <a:cubicBezTo>
                            <a:pt x="2439158" y="3969450"/>
                            <a:pt x="2446053" y="3970312"/>
                            <a:pt x="2446484" y="3974621"/>
                          </a:cubicBezTo>
                          <a:cubicBezTo>
                            <a:pt x="2476651" y="4185785"/>
                            <a:pt x="2572321" y="4383159"/>
                            <a:pt x="2679627" y="4565449"/>
                          </a:cubicBezTo>
                          <a:cubicBezTo>
                            <a:pt x="2682212" y="4569759"/>
                            <a:pt x="2677041" y="4574930"/>
                            <a:pt x="2672731" y="4572344"/>
                          </a:cubicBezTo>
                          <a:cubicBezTo>
                            <a:pt x="2613261" y="4534852"/>
                            <a:pt x="2564564" y="4484431"/>
                            <a:pt x="2521900" y="4428839"/>
                          </a:cubicBezTo>
                          <a:cubicBezTo>
                            <a:pt x="2543447" y="4497360"/>
                            <a:pt x="2568873" y="4564587"/>
                            <a:pt x="2599040" y="4630091"/>
                          </a:cubicBezTo>
                          <a:cubicBezTo>
                            <a:pt x="2600763" y="4633970"/>
                            <a:pt x="2596454" y="4640003"/>
                            <a:pt x="2592144" y="4636986"/>
                          </a:cubicBezTo>
                          <a:cubicBezTo>
                            <a:pt x="2484839" y="4560278"/>
                            <a:pt x="2374085" y="4475812"/>
                            <a:pt x="2320217" y="4352130"/>
                          </a:cubicBezTo>
                          <a:cubicBezTo>
                            <a:pt x="2312891" y="4453834"/>
                            <a:pt x="2306858" y="4555537"/>
                            <a:pt x="2317631" y="4656810"/>
                          </a:cubicBezTo>
                          <a:cubicBezTo>
                            <a:pt x="2318062" y="4661550"/>
                            <a:pt x="2312029" y="4662843"/>
                            <a:pt x="2309443" y="4660257"/>
                          </a:cubicBezTo>
                          <a:cubicBezTo>
                            <a:pt x="2235751" y="4599063"/>
                            <a:pt x="2194380" y="4513305"/>
                            <a:pt x="2144822" y="4433580"/>
                          </a:cubicBezTo>
                          <a:cubicBezTo>
                            <a:pt x="2131462" y="4412032"/>
                            <a:pt x="2119396" y="4389192"/>
                            <a:pt x="2108191" y="4366783"/>
                          </a:cubicBezTo>
                          <a:cubicBezTo>
                            <a:pt x="2092246" y="4391778"/>
                            <a:pt x="2074577" y="4415480"/>
                            <a:pt x="2056047" y="4437889"/>
                          </a:cubicBezTo>
                          <a:cubicBezTo>
                            <a:pt x="2012090" y="4491326"/>
                            <a:pt x="1951758" y="4552952"/>
                            <a:pt x="1877635" y="4556830"/>
                          </a:cubicBezTo>
                          <a:cubicBezTo>
                            <a:pt x="1873756" y="4556830"/>
                            <a:pt x="1872032" y="4552521"/>
                            <a:pt x="1873325" y="4549504"/>
                          </a:cubicBezTo>
                          <a:cubicBezTo>
                            <a:pt x="1892287" y="4505979"/>
                            <a:pt x="1907801" y="4461591"/>
                            <a:pt x="1920729" y="4416342"/>
                          </a:cubicBezTo>
                          <a:cubicBezTo>
                            <a:pt x="1919437" y="4417635"/>
                            <a:pt x="1918575" y="4418927"/>
                            <a:pt x="1917282" y="4419789"/>
                          </a:cubicBezTo>
                          <a:cubicBezTo>
                            <a:pt x="1889270" y="4448663"/>
                            <a:pt x="1854795" y="4480553"/>
                            <a:pt x="1812993" y="4484000"/>
                          </a:cubicBezTo>
                          <a:cubicBezTo>
                            <a:pt x="1808252" y="4484431"/>
                            <a:pt x="1807390" y="4478398"/>
                            <a:pt x="1809545" y="4475381"/>
                          </a:cubicBezTo>
                          <a:cubicBezTo>
                            <a:pt x="1853071" y="4420651"/>
                            <a:pt x="1877635" y="4356440"/>
                            <a:pt x="1900906" y="4291367"/>
                          </a:cubicBezTo>
                          <a:cubicBezTo>
                            <a:pt x="1859104" y="4350838"/>
                            <a:pt x="1811269" y="4406430"/>
                            <a:pt x="1757832" y="4455558"/>
                          </a:cubicBezTo>
                          <a:cubicBezTo>
                            <a:pt x="1696637" y="4512443"/>
                            <a:pt x="1627686" y="4563294"/>
                            <a:pt x="1548822" y="4592599"/>
                          </a:cubicBezTo>
                          <a:cubicBezTo>
                            <a:pt x="1544513" y="4594323"/>
                            <a:pt x="1541496" y="4588720"/>
                            <a:pt x="1543220" y="4585273"/>
                          </a:cubicBezTo>
                          <a:cubicBezTo>
                            <a:pt x="1573817" y="4524078"/>
                            <a:pt x="1602260" y="4461591"/>
                            <a:pt x="1622945" y="4396087"/>
                          </a:cubicBezTo>
                          <a:cubicBezTo>
                            <a:pt x="1576834" y="4437889"/>
                            <a:pt x="1529430" y="4478398"/>
                            <a:pt x="1478578" y="4513735"/>
                          </a:cubicBezTo>
                          <a:cubicBezTo>
                            <a:pt x="1400146" y="4568466"/>
                            <a:pt x="1307923" y="4618025"/>
                            <a:pt x="1209236" y="4612422"/>
                          </a:cubicBezTo>
                          <a:cubicBezTo>
                            <a:pt x="1205358" y="4612422"/>
                            <a:pt x="1202341" y="4606820"/>
                            <a:pt x="1205789" y="4603803"/>
                          </a:cubicBezTo>
                          <a:cubicBezTo>
                            <a:pt x="1270862" y="4547780"/>
                            <a:pt x="1307923" y="4465039"/>
                            <a:pt x="1333349" y="4382728"/>
                          </a:cubicBezTo>
                          <a:cubicBezTo>
                            <a:pt x="1287669" y="4426684"/>
                            <a:pt x="1238972" y="4467624"/>
                            <a:pt x="1186827" y="4503824"/>
                          </a:cubicBezTo>
                          <a:cubicBezTo>
                            <a:pt x="1111411" y="4556399"/>
                            <a:pt x="1022206" y="4605527"/>
                            <a:pt x="927397" y="4604235"/>
                          </a:cubicBezTo>
                          <a:cubicBezTo>
                            <a:pt x="923519" y="4604235"/>
                            <a:pt x="921364" y="4599925"/>
                            <a:pt x="923088" y="4596908"/>
                          </a:cubicBezTo>
                          <a:cubicBezTo>
                            <a:pt x="964028" y="4515459"/>
                            <a:pt x="1007984" y="4435303"/>
                            <a:pt x="1039012" y="4349114"/>
                          </a:cubicBezTo>
                          <a:cubicBezTo>
                            <a:pt x="793804" y="4501669"/>
                            <a:pt x="527910" y="4663274"/>
                            <a:pt x="236159" y="4695164"/>
                          </a:cubicBezTo>
                          <a:cubicBezTo>
                            <a:pt x="457665" y="4711540"/>
                            <a:pt x="683912" y="4651208"/>
                            <a:pt x="898524" y="4531404"/>
                          </a:cubicBezTo>
                          <a:cubicBezTo>
                            <a:pt x="896369" y="4533990"/>
                            <a:pt x="894214" y="4536576"/>
                            <a:pt x="891629" y="4539161"/>
                          </a:cubicBezTo>
                          <a:cubicBezTo>
                            <a:pt x="885595" y="4546056"/>
                            <a:pt x="678310" y="4712402"/>
                            <a:pt x="701150" y="4716281"/>
                          </a:cubicBezTo>
                          <a:cubicBezTo>
                            <a:pt x="791649" y="4732656"/>
                            <a:pt x="1066162" y="4615008"/>
                            <a:pt x="1162263" y="4572344"/>
                          </a:cubicBezTo>
                          <a:cubicBezTo>
                            <a:pt x="1131235" y="4608544"/>
                            <a:pt x="1017034" y="4757220"/>
                            <a:pt x="1048062" y="4752911"/>
                          </a:cubicBezTo>
                          <a:cubicBezTo>
                            <a:pt x="1171313" y="4735242"/>
                            <a:pt x="1310509" y="4681805"/>
                            <a:pt x="1443241" y="4596477"/>
                          </a:cubicBezTo>
                          <a:cubicBezTo>
                            <a:pt x="1419969" y="4633108"/>
                            <a:pt x="1377306" y="4736966"/>
                            <a:pt x="1388941" y="4735673"/>
                          </a:cubicBezTo>
                          <a:cubicBezTo>
                            <a:pt x="1516932" y="4720590"/>
                            <a:pt x="1644923" y="4624489"/>
                            <a:pt x="1763434" y="4551659"/>
                          </a:cubicBezTo>
                          <a:cubicBezTo>
                            <a:pt x="1743179" y="4602511"/>
                            <a:pt x="1704825" y="4723607"/>
                            <a:pt x="1717754" y="4722314"/>
                          </a:cubicBezTo>
                          <a:cubicBezTo>
                            <a:pt x="1840142" y="4707231"/>
                            <a:pt x="1971581" y="4610268"/>
                            <a:pt x="2078025" y="4483569"/>
                          </a:cubicBezTo>
                          <a:cubicBezTo>
                            <a:pt x="2149993" y="4605527"/>
                            <a:pt x="2239630" y="4712402"/>
                            <a:pt x="2350814" y="4773166"/>
                          </a:cubicBezTo>
                          <a:cubicBezTo>
                            <a:pt x="2366328" y="4781784"/>
                            <a:pt x="2377964" y="4599925"/>
                            <a:pt x="2374085" y="4535283"/>
                          </a:cubicBezTo>
                          <a:cubicBezTo>
                            <a:pt x="2490010" y="4710247"/>
                            <a:pt x="2654201" y="4822293"/>
                            <a:pt x="2834336" y="4769718"/>
                          </a:cubicBezTo>
                          <a:cubicBezTo>
                            <a:pt x="2848558" y="4765408"/>
                            <a:pt x="2780899" y="4581825"/>
                            <a:pt x="2748147" y="4511150"/>
                          </a:cubicBezTo>
                          <a:cubicBezTo>
                            <a:pt x="2780468" y="4541747"/>
                            <a:pt x="2813220" y="4571914"/>
                            <a:pt x="2846834" y="4600356"/>
                          </a:cubicBezTo>
                          <a:cubicBezTo>
                            <a:pt x="3029124" y="4678357"/>
                            <a:pt x="3217448" y="4712833"/>
                            <a:pt x="3401893" y="4693440"/>
                          </a:cubicBezTo>
                          <a:cubicBezTo>
                            <a:pt x="3424733" y="4690855"/>
                            <a:pt x="3104971" y="4449093"/>
                            <a:pt x="2986029" y="4320672"/>
                          </a:cubicBezTo>
                          <a:cubicBezTo>
                            <a:pt x="2964913" y="4297831"/>
                            <a:pt x="2944228" y="4274560"/>
                            <a:pt x="2923542" y="4251720"/>
                          </a:cubicBezTo>
                          <a:cubicBezTo>
                            <a:pt x="2972670" y="4276715"/>
                            <a:pt x="3023953" y="4296539"/>
                            <a:pt x="3078683" y="4310760"/>
                          </a:cubicBezTo>
                          <a:cubicBezTo>
                            <a:pt x="3242443" y="4352993"/>
                            <a:pt x="3412667" y="4396949"/>
                            <a:pt x="3573410" y="4317655"/>
                          </a:cubicBezTo>
                          <a:close/>
                        </a:path>
                      </a:pathLst>
                    </a:custGeom>
                    <a:solidFill>
                      <a:srgbClr val="528B31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2649" name="Graphic 1445">
                    <a:extLst>
                      <a:ext uri="{FF2B5EF4-FFF2-40B4-BE49-F238E27FC236}">
                        <a16:creationId xmlns:a16="http://schemas.microsoft.com/office/drawing/2014/main" id="{17CD7340-AA06-0502-A23B-4DBD680C2FA8}"/>
                      </a:ext>
                    </a:extLst>
                  </p:cNvPr>
                  <p:cNvGrpSpPr/>
                  <p:nvPr/>
                </p:nvGrpSpPr>
                <p:grpSpPr>
                  <a:xfrm>
                    <a:off x="4411521" y="897129"/>
                    <a:ext cx="2976310" cy="4120399"/>
                    <a:chOff x="4411521" y="897129"/>
                    <a:chExt cx="2976310" cy="4120399"/>
                  </a:xfrm>
                </p:grpSpPr>
                <p:sp>
                  <p:nvSpPr>
                    <p:cNvPr id="2650" name="Vrije vorm: vorm 2649">
                      <a:extLst>
                        <a:ext uri="{FF2B5EF4-FFF2-40B4-BE49-F238E27FC236}">
                          <a16:creationId xmlns:a16="http://schemas.microsoft.com/office/drawing/2014/main" id="{ACCD07C0-2A46-1586-4F36-CB29D5B052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0220" y="897129"/>
                      <a:ext cx="566680" cy="684280"/>
                    </a:xfrm>
                    <a:custGeom>
                      <a:avLst/>
                      <a:gdLst>
                        <a:gd name="connsiteX0" fmla="*/ 514558 w 566680"/>
                        <a:gd name="connsiteY0" fmla="*/ 339586 h 684280"/>
                        <a:gd name="connsiteX1" fmla="*/ 413717 w 566680"/>
                        <a:gd name="connsiteY1" fmla="*/ 116787 h 684280"/>
                        <a:gd name="connsiteX2" fmla="*/ 351230 w 566680"/>
                        <a:gd name="connsiteY2" fmla="*/ 0 h 684280"/>
                        <a:gd name="connsiteX3" fmla="*/ 231426 w 566680"/>
                        <a:gd name="connsiteY3" fmla="*/ 123251 h 684280"/>
                        <a:gd name="connsiteX4" fmla="*/ 60341 w 566680"/>
                        <a:gd name="connsiteY4" fmla="*/ 514119 h 684280"/>
                        <a:gd name="connsiteX5" fmla="*/ 45688 w 566680"/>
                        <a:gd name="connsiteY5" fmla="*/ 527910 h 684280"/>
                        <a:gd name="connsiteX6" fmla="*/ 6903 w 566680"/>
                        <a:gd name="connsiteY6" fmla="*/ 680896 h 684280"/>
                        <a:gd name="connsiteX7" fmla="*/ 22848 w 566680"/>
                        <a:gd name="connsiteY7" fmla="*/ 679172 h 684280"/>
                        <a:gd name="connsiteX8" fmla="*/ 88352 w 566680"/>
                        <a:gd name="connsiteY8" fmla="*/ 607635 h 684280"/>
                        <a:gd name="connsiteX9" fmla="*/ 236598 w 566680"/>
                        <a:gd name="connsiteY9" fmla="*/ 487401 h 684280"/>
                        <a:gd name="connsiteX10" fmla="*/ 336147 w 566680"/>
                        <a:gd name="connsiteY10" fmla="*/ 545148 h 684280"/>
                        <a:gd name="connsiteX11" fmla="*/ 371053 w 566680"/>
                        <a:gd name="connsiteY11" fmla="*/ 473610 h 684280"/>
                        <a:gd name="connsiteX12" fmla="*/ 450347 w 566680"/>
                        <a:gd name="connsiteY12" fmla="*/ 497743 h 684280"/>
                        <a:gd name="connsiteX13" fmla="*/ 555067 w 566680"/>
                        <a:gd name="connsiteY13" fmla="*/ 546871 h 684280"/>
                        <a:gd name="connsiteX14" fmla="*/ 514558 w 566680"/>
                        <a:gd name="connsiteY14" fmla="*/ 340448 h 68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6680" h="684280">
                          <a:moveTo>
                            <a:pt x="514558" y="339586"/>
                          </a:moveTo>
                          <a:cubicBezTo>
                            <a:pt x="484823" y="263739"/>
                            <a:pt x="448193" y="190478"/>
                            <a:pt x="413717" y="116787"/>
                          </a:cubicBezTo>
                          <a:cubicBezTo>
                            <a:pt x="406391" y="101272"/>
                            <a:pt x="378379" y="0"/>
                            <a:pt x="351230" y="0"/>
                          </a:cubicBezTo>
                          <a:cubicBezTo>
                            <a:pt x="295207" y="0"/>
                            <a:pt x="249095" y="77139"/>
                            <a:pt x="231426" y="123251"/>
                          </a:cubicBezTo>
                          <a:cubicBezTo>
                            <a:pt x="180144" y="257706"/>
                            <a:pt x="130154" y="389576"/>
                            <a:pt x="60341" y="514119"/>
                          </a:cubicBezTo>
                          <a:cubicBezTo>
                            <a:pt x="55169" y="515843"/>
                            <a:pt x="49136" y="521015"/>
                            <a:pt x="45688" y="527910"/>
                          </a:cubicBezTo>
                          <a:cubicBezTo>
                            <a:pt x="17246" y="582640"/>
                            <a:pt x="-14213" y="620563"/>
                            <a:pt x="6903" y="680896"/>
                          </a:cubicBezTo>
                          <a:cubicBezTo>
                            <a:pt x="9489" y="688222"/>
                            <a:pt x="19832" y="681758"/>
                            <a:pt x="22848" y="679172"/>
                          </a:cubicBezTo>
                          <a:cubicBezTo>
                            <a:pt x="48705" y="658917"/>
                            <a:pt x="68529" y="634353"/>
                            <a:pt x="88352" y="607635"/>
                          </a:cubicBezTo>
                          <a:cubicBezTo>
                            <a:pt x="104297" y="586518"/>
                            <a:pt x="227548" y="418449"/>
                            <a:pt x="236598" y="487401"/>
                          </a:cubicBezTo>
                          <a:cubicBezTo>
                            <a:pt x="242631" y="531788"/>
                            <a:pt x="289604" y="602894"/>
                            <a:pt x="336147" y="545148"/>
                          </a:cubicBezTo>
                          <a:cubicBezTo>
                            <a:pt x="354246" y="522307"/>
                            <a:pt x="363727" y="502053"/>
                            <a:pt x="371053" y="473610"/>
                          </a:cubicBezTo>
                          <a:cubicBezTo>
                            <a:pt x="393032" y="388714"/>
                            <a:pt x="429231" y="453787"/>
                            <a:pt x="450347" y="497743"/>
                          </a:cubicBezTo>
                          <a:cubicBezTo>
                            <a:pt x="465861" y="530926"/>
                            <a:pt x="518006" y="603325"/>
                            <a:pt x="555067" y="546871"/>
                          </a:cubicBezTo>
                          <a:cubicBezTo>
                            <a:pt x="590836" y="492141"/>
                            <a:pt x="534382" y="390438"/>
                            <a:pt x="514558" y="340448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651" name="Vrije vorm: vorm 2650">
                      <a:extLst>
                        <a:ext uri="{FF2B5EF4-FFF2-40B4-BE49-F238E27FC236}">
                          <a16:creationId xmlns:a16="http://schemas.microsoft.com/office/drawing/2014/main" id="{E4494526-0629-996D-0662-2F545E58F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9850" y="1207307"/>
                      <a:ext cx="566750" cy="373671"/>
                    </a:xfrm>
                    <a:custGeom>
                      <a:avLst/>
                      <a:gdLst>
                        <a:gd name="connsiteX0" fmla="*/ 462353 w 566750"/>
                        <a:gd name="connsiteY0" fmla="*/ 65607 h 373671"/>
                        <a:gd name="connsiteX1" fmla="*/ 383059 w 566750"/>
                        <a:gd name="connsiteY1" fmla="*/ 41474 h 373671"/>
                        <a:gd name="connsiteX2" fmla="*/ 348153 w 566750"/>
                        <a:gd name="connsiteY2" fmla="*/ 113012 h 373671"/>
                        <a:gd name="connsiteX3" fmla="*/ 248604 w 566750"/>
                        <a:gd name="connsiteY3" fmla="*/ 55265 h 373671"/>
                        <a:gd name="connsiteX4" fmla="*/ 100358 w 566750"/>
                        <a:gd name="connsiteY4" fmla="*/ 175930 h 373671"/>
                        <a:gd name="connsiteX5" fmla="*/ 34854 w 566750"/>
                        <a:gd name="connsiteY5" fmla="*/ 247036 h 373671"/>
                        <a:gd name="connsiteX6" fmla="*/ 27097 w 566750"/>
                        <a:gd name="connsiteY6" fmla="*/ 251346 h 373671"/>
                        <a:gd name="connsiteX7" fmla="*/ 6843 w 566750"/>
                        <a:gd name="connsiteY7" fmla="*/ 370287 h 373671"/>
                        <a:gd name="connsiteX8" fmla="*/ 22788 w 566750"/>
                        <a:gd name="connsiteY8" fmla="*/ 368563 h 373671"/>
                        <a:gd name="connsiteX9" fmla="*/ 88292 w 566750"/>
                        <a:gd name="connsiteY9" fmla="*/ 297026 h 373671"/>
                        <a:gd name="connsiteX10" fmla="*/ 236537 w 566750"/>
                        <a:gd name="connsiteY10" fmla="*/ 176792 h 373671"/>
                        <a:gd name="connsiteX11" fmla="*/ 336086 w 566750"/>
                        <a:gd name="connsiteY11" fmla="*/ 234539 h 373671"/>
                        <a:gd name="connsiteX12" fmla="*/ 370993 w 566750"/>
                        <a:gd name="connsiteY12" fmla="*/ 163001 h 373671"/>
                        <a:gd name="connsiteX13" fmla="*/ 450287 w 566750"/>
                        <a:gd name="connsiteY13" fmla="*/ 187134 h 373671"/>
                        <a:gd name="connsiteX14" fmla="*/ 555007 w 566750"/>
                        <a:gd name="connsiteY14" fmla="*/ 236262 h 373671"/>
                        <a:gd name="connsiteX15" fmla="*/ 555007 w 566750"/>
                        <a:gd name="connsiteY15" fmla="*/ 128526 h 373671"/>
                        <a:gd name="connsiteX16" fmla="*/ 462784 w 566750"/>
                        <a:gd name="connsiteY16" fmla="*/ 66038 h 37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6750" h="373671">
                          <a:moveTo>
                            <a:pt x="462353" y="65607"/>
                          </a:moveTo>
                          <a:cubicBezTo>
                            <a:pt x="441237" y="21220"/>
                            <a:pt x="405468" y="-43422"/>
                            <a:pt x="383059" y="41474"/>
                          </a:cubicBezTo>
                          <a:cubicBezTo>
                            <a:pt x="375733" y="69917"/>
                            <a:pt x="366252" y="90602"/>
                            <a:pt x="348153" y="113012"/>
                          </a:cubicBezTo>
                          <a:cubicBezTo>
                            <a:pt x="301610" y="170758"/>
                            <a:pt x="254637" y="100083"/>
                            <a:pt x="248604" y="55265"/>
                          </a:cubicBezTo>
                          <a:cubicBezTo>
                            <a:pt x="239123" y="-13256"/>
                            <a:pt x="116303" y="154383"/>
                            <a:pt x="100358" y="175930"/>
                          </a:cubicBezTo>
                          <a:cubicBezTo>
                            <a:pt x="80534" y="202218"/>
                            <a:pt x="60711" y="226782"/>
                            <a:pt x="34854" y="247036"/>
                          </a:cubicBezTo>
                          <a:cubicBezTo>
                            <a:pt x="33561" y="248329"/>
                            <a:pt x="30114" y="250484"/>
                            <a:pt x="27097" y="251346"/>
                          </a:cubicBezTo>
                          <a:cubicBezTo>
                            <a:pt x="5981" y="289700"/>
                            <a:pt x="-9533" y="322883"/>
                            <a:pt x="6843" y="370287"/>
                          </a:cubicBezTo>
                          <a:cubicBezTo>
                            <a:pt x="9428" y="377613"/>
                            <a:pt x="19771" y="371149"/>
                            <a:pt x="22788" y="368563"/>
                          </a:cubicBezTo>
                          <a:cubicBezTo>
                            <a:pt x="48645" y="348309"/>
                            <a:pt x="68468" y="323745"/>
                            <a:pt x="88292" y="297026"/>
                          </a:cubicBezTo>
                          <a:cubicBezTo>
                            <a:pt x="104237" y="275910"/>
                            <a:pt x="227487" y="107840"/>
                            <a:pt x="236537" y="176792"/>
                          </a:cubicBezTo>
                          <a:cubicBezTo>
                            <a:pt x="242571" y="221179"/>
                            <a:pt x="289544" y="292285"/>
                            <a:pt x="336086" y="234539"/>
                          </a:cubicBezTo>
                          <a:cubicBezTo>
                            <a:pt x="354186" y="211698"/>
                            <a:pt x="363666" y="191444"/>
                            <a:pt x="370993" y="163001"/>
                          </a:cubicBezTo>
                          <a:cubicBezTo>
                            <a:pt x="392971" y="78105"/>
                            <a:pt x="429170" y="143178"/>
                            <a:pt x="450287" y="187134"/>
                          </a:cubicBezTo>
                          <a:cubicBezTo>
                            <a:pt x="465801" y="220317"/>
                            <a:pt x="517945" y="292716"/>
                            <a:pt x="555007" y="236262"/>
                          </a:cubicBezTo>
                          <a:cubicBezTo>
                            <a:pt x="573538" y="208251"/>
                            <a:pt x="567504" y="167742"/>
                            <a:pt x="555007" y="128526"/>
                          </a:cubicBezTo>
                          <a:cubicBezTo>
                            <a:pt x="519669" y="156537"/>
                            <a:pt x="476575" y="95343"/>
                            <a:pt x="462784" y="66038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652" name="Vrije vorm: vorm 2651">
                      <a:extLst>
                        <a:ext uri="{FF2B5EF4-FFF2-40B4-BE49-F238E27FC236}">
                          <a16:creationId xmlns:a16="http://schemas.microsoft.com/office/drawing/2014/main" id="{17785C80-5A22-AA0A-9411-D8490731C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4850" y="2015662"/>
                      <a:ext cx="1347363" cy="628850"/>
                    </a:xfrm>
                    <a:custGeom>
                      <a:avLst/>
                      <a:gdLst>
                        <a:gd name="connsiteX0" fmla="*/ 1177099 w 1347363"/>
                        <a:gd name="connsiteY0" fmla="*/ 89841 h 628850"/>
                        <a:gd name="connsiteX1" fmla="*/ 1019803 w 1347363"/>
                        <a:gd name="connsiteY1" fmla="*/ 142417 h 628850"/>
                        <a:gd name="connsiteX2" fmla="*/ 952145 w 1347363"/>
                        <a:gd name="connsiteY2" fmla="*/ 80791 h 628850"/>
                        <a:gd name="connsiteX3" fmla="*/ 789678 w 1347363"/>
                        <a:gd name="connsiteY3" fmla="*/ 185080 h 628850"/>
                        <a:gd name="connsiteX4" fmla="*/ 639277 w 1347363"/>
                        <a:gd name="connsiteY4" fmla="*/ 176892 h 628850"/>
                        <a:gd name="connsiteX5" fmla="*/ 654361 w 1347363"/>
                        <a:gd name="connsiteY5" fmla="*/ 60968 h 628850"/>
                        <a:gd name="connsiteX6" fmla="*/ 584116 w 1347363"/>
                        <a:gd name="connsiteY6" fmla="*/ 13564 h 628850"/>
                        <a:gd name="connsiteX7" fmla="*/ 553519 w 1347363"/>
                        <a:gd name="connsiteY7" fmla="*/ 64846 h 628850"/>
                        <a:gd name="connsiteX8" fmla="*/ 549210 w 1347363"/>
                        <a:gd name="connsiteY8" fmla="*/ 73034 h 628850"/>
                        <a:gd name="connsiteX9" fmla="*/ 544038 w 1347363"/>
                        <a:gd name="connsiteY9" fmla="*/ 77344 h 628850"/>
                        <a:gd name="connsiteX10" fmla="*/ 519474 w 1347363"/>
                        <a:gd name="connsiteY10" fmla="*/ 116991 h 628850"/>
                        <a:gd name="connsiteX11" fmla="*/ 403550 w 1347363"/>
                        <a:gd name="connsiteY11" fmla="*/ 213954 h 628850"/>
                        <a:gd name="connsiteX12" fmla="*/ 397085 w 1347363"/>
                        <a:gd name="connsiteY12" fmla="*/ 245413 h 628850"/>
                        <a:gd name="connsiteX13" fmla="*/ 202297 w 1347363"/>
                        <a:gd name="connsiteY13" fmla="*/ 386333 h 628850"/>
                        <a:gd name="connsiteX14" fmla="*/ 3200 w 1347363"/>
                        <a:gd name="connsiteY14" fmla="*/ 570778 h 628850"/>
                        <a:gd name="connsiteX15" fmla="*/ 124727 w 1347363"/>
                        <a:gd name="connsiteY15" fmla="*/ 620768 h 628850"/>
                        <a:gd name="connsiteX16" fmla="*/ 463882 w 1347363"/>
                        <a:gd name="connsiteY16" fmla="*/ 437184 h 628850"/>
                        <a:gd name="connsiteX17" fmla="*/ 579376 w 1347363"/>
                        <a:gd name="connsiteY17" fmla="*/ 396675 h 628850"/>
                        <a:gd name="connsiteX18" fmla="*/ 553088 w 1347363"/>
                        <a:gd name="connsiteY18" fmla="*/ 442787 h 628850"/>
                        <a:gd name="connsiteX19" fmla="*/ 536281 w 1347363"/>
                        <a:gd name="connsiteY19" fmla="*/ 493207 h 628850"/>
                        <a:gd name="connsiteX20" fmla="*/ 707798 w 1347363"/>
                        <a:gd name="connsiteY20" fmla="*/ 445803 h 628850"/>
                        <a:gd name="connsiteX21" fmla="*/ 843115 w 1347363"/>
                        <a:gd name="connsiteY21" fmla="*/ 388918 h 628850"/>
                        <a:gd name="connsiteX22" fmla="*/ 845270 w 1347363"/>
                        <a:gd name="connsiteY22" fmla="*/ 436322 h 628850"/>
                        <a:gd name="connsiteX23" fmla="*/ 1015063 w 1347363"/>
                        <a:gd name="connsiteY23" fmla="*/ 352719 h 628850"/>
                        <a:gd name="connsiteX24" fmla="*/ 1194337 w 1347363"/>
                        <a:gd name="connsiteY24" fmla="*/ 281182 h 628850"/>
                        <a:gd name="connsiteX25" fmla="*/ 1293024 w 1347363"/>
                        <a:gd name="connsiteY25" fmla="*/ 321691 h 628850"/>
                        <a:gd name="connsiteX26" fmla="*/ 1346892 w 1347363"/>
                        <a:gd name="connsiteY26" fmla="*/ 245413 h 628850"/>
                        <a:gd name="connsiteX27" fmla="*/ 1174944 w 1347363"/>
                        <a:gd name="connsiteY27" fmla="*/ 91134 h 6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347363" h="628850">
                          <a:moveTo>
                            <a:pt x="1177099" y="89841"/>
                          </a:moveTo>
                          <a:cubicBezTo>
                            <a:pt x="1132280" y="140262"/>
                            <a:pt x="1088755" y="184650"/>
                            <a:pt x="1019803" y="142417"/>
                          </a:cubicBezTo>
                          <a:cubicBezTo>
                            <a:pt x="995239" y="127334"/>
                            <a:pt x="980587" y="89410"/>
                            <a:pt x="952145" y="80791"/>
                          </a:cubicBezTo>
                          <a:cubicBezTo>
                            <a:pt x="892243" y="62692"/>
                            <a:pt x="830618" y="152329"/>
                            <a:pt x="789678" y="185080"/>
                          </a:cubicBezTo>
                          <a:cubicBezTo>
                            <a:pt x="753047" y="213954"/>
                            <a:pt x="629366" y="281613"/>
                            <a:pt x="639277" y="176892"/>
                          </a:cubicBezTo>
                          <a:cubicBezTo>
                            <a:pt x="643156" y="137676"/>
                            <a:pt x="653068" y="100184"/>
                            <a:pt x="654361" y="60968"/>
                          </a:cubicBezTo>
                          <a:cubicBezTo>
                            <a:pt x="656084" y="18304"/>
                            <a:pt x="625487" y="-21774"/>
                            <a:pt x="584116" y="13564"/>
                          </a:cubicBezTo>
                          <a:cubicBezTo>
                            <a:pt x="569033" y="26492"/>
                            <a:pt x="560845" y="47178"/>
                            <a:pt x="553519" y="64846"/>
                          </a:cubicBezTo>
                          <a:cubicBezTo>
                            <a:pt x="552226" y="67863"/>
                            <a:pt x="550502" y="70018"/>
                            <a:pt x="549210" y="73034"/>
                          </a:cubicBezTo>
                          <a:cubicBezTo>
                            <a:pt x="547055" y="73896"/>
                            <a:pt x="544900" y="76051"/>
                            <a:pt x="544038" y="77344"/>
                          </a:cubicBezTo>
                          <a:cubicBezTo>
                            <a:pt x="536712" y="91134"/>
                            <a:pt x="528093" y="104063"/>
                            <a:pt x="519474" y="116991"/>
                          </a:cubicBezTo>
                          <a:cubicBezTo>
                            <a:pt x="486291" y="154052"/>
                            <a:pt x="441473" y="180340"/>
                            <a:pt x="403550" y="213954"/>
                          </a:cubicBezTo>
                          <a:cubicBezTo>
                            <a:pt x="397516" y="219556"/>
                            <a:pt x="388897" y="245413"/>
                            <a:pt x="397085" y="245413"/>
                          </a:cubicBezTo>
                          <a:cubicBezTo>
                            <a:pt x="334167" y="297127"/>
                            <a:pt x="264354" y="342376"/>
                            <a:pt x="202297" y="386333"/>
                          </a:cubicBezTo>
                          <a:cubicBezTo>
                            <a:pt x="141534" y="429427"/>
                            <a:pt x="26471" y="494931"/>
                            <a:pt x="3200" y="570778"/>
                          </a:cubicBezTo>
                          <a:cubicBezTo>
                            <a:pt x="-19640" y="644901"/>
                            <a:pt x="85942" y="630679"/>
                            <a:pt x="124727" y="620768"/>
                          </a:cubicBezTo>
                          <a:cubicBezTo>
                            <a:pt x="250563" y="588878"/>
                            <a:pt x="355714" y="504412"/>
                            <a:pt x="463882" y="437184"/>
                          </a:cubicBezTo>
                          <a:cubicBezTo>
                            <a:pt x="479827" y="427273"/>
                            <a:pt x="580238" y="394521"/>
                            <a:pt x="579376" y="396675"/>
                          </a:cubicBezTo>
                          <a:cubicBezTo>
                            <a:pt x="571619" y="412620"/>
                            <a:pt x="561276" y="426842"/>
                            <a:pt x="553088" y="442787"/>
                          </a:cubicBezTo>
                          <a:cubicBezTo>
                            <a:pt x="546193" y="456577"/>
                            <a:pt x="534126" y="476400"/>
                            <a:pt x="536281" y="493207"/>
                          </a:cubicBezTo>
                          <a:cubicBezTo>
                            <a:pt x="544038" y="553971"/>
                            <a:pt x="693146" y="455284"/>
                            <a:pt x="707798" y="445803"/>
                          </a:cubicBezTo>
                          <a:cubicBezTo>
                            <a:pt x="723743" y="435030"/>
                            <a:pt x="856044" y="332033"/>
                            <a:pt x="843115" y="388918"/>
                          </a:cubicBezTo>
                          <a:cubicBezTo>
                            <a:pt x="840960" y="398830"/>
                            <a:pt x="831480" y="428565"/>
                            <a:pt x="845270" y="436322"/>
                          </a:cubicBezTo>
                          <a:cubicBezTo>
                            <a:pt x="906033" y="470798"/>
                            <a:pt x="973692" y="389780"/>
                            <a:pt x="1015063" y="352719"/>
                          </a:cubicBezTo>
                          <a:cubicBezTo>
                            <a:pt x="1065053" y="308331"/>
                            <a:pt x="1119352" y="228175"/>
                            <a:pt x="1194337" y="281182"/>
                          </a:cubicBezTo>
                          <a:cubicBezTo>
                            <a:pt x="1226227" y="304022"/>
                            <a:pt x="1252515" y="324276"/>
                            <a:pt x="1293024" y="321691"/>
                          </a:cubicBezTo>
                          <a:cubicBezTo>
                            <a:pt x="1329223" y="319105"/>
                            <a:pt x="1344306" y="275148"/>
                            <a:pt x="1346892" y="245413"/>
                          </a:cubicBezTo>
                          <a:cubicBezTo>
                            <a:pt x="1354649" y="159655"/>
                            <a:pt x="1265443" y="-11000"/>
                            <a:pt x="1174944" y="9113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653" name="Vrije vorm: vorm 2652">
                      <a:extLst>
                        <a:ext uri="{FF2B5EF4-FFF2-40B4-BE49-F238E27FC236}">
                          <a16:creationId xmlns:a16="http://schemas.microsoft.com/office/drawing/2014/main" id="{4BCD5B34-A47B-5EDA-3189-23B9D0A186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7005" y="2183872"/>
                      <a:ext cx="1347215" cy="459779"/>
                    </a:xfrm>
                    <a:custGeom>
                      <a:avLst/>
                      <a:gdLst>
                        <a:gd name="connsiteX0" fmla="*/ 1247774 w 1347215"/>
                        <a:gd name="connsiteY0" fmla="*/ 17733 h 459779"/>
                        <a:gd name="connsiteX1" fmla="*/ 1068500 w 1347215"/>
                        <a:gd name="connsiteY1" fmla="*/ 89270 h 459779"/>
                        <a:gd name="connsiteX2" fmla="*/ 898707 w 1347215"/>
                        <a:gd name="connsiteY2" fmla="*/ 172873 h 459779"/>
                        <a:gd name="connsiteX3" fmla="*/ 896553 w 1347215"/>
                        <a:gd name="connsiteY3" fmla="*/ 125469 h 459779"/>
                        <a:gd name="connsiteX4" fmla="*/ 761235 w 1347215"/>
                        <a:gd name="connsiteY4" fmla="*/ 182354 h 459779"/>
                        <a:gd name="connsiteX5" fmla="*/ 589719 w 1347215"/>
                        <a:gd name="connsiteY5" fmla="*/ 229758 h 459779"/>
                        <a:gd name="connsiteX6" fmla="*/ 606525 w 1347215"/>
                        <a:gd name="connsiteY6" fmla="*/ 179338 h 459779"/>
                        <a:gd name="connsiteX7" fmla="*/ 632813 w 1347215"/>
                        <a:gd name="connsiteY7" fmla="*/ 133226 h 459779"/>
                        <a:gd name="connsiteX8" fmla="*/ 517319 w 1347215"/>
                        <a:gd name="connsiteY8" fmla="*/ 173735 h 459779"/>
                        <a:gd name="connsiteX9" fmla="*/ 178164 w 1347215"/>
                        <a:gd name="connsiteY9" fmla="*/ 357319 h 459779"/>
                        <a:gd name="connsiteX10" fmla="*/ 53621 w 1347215"/>
                        <a:gd name="connsiteY10" fmla="*/ 328445 h 459779"/>
                        <a:gd name="connsiteX11" fmla="*/ 3200 w 1347215"/>
                        <a:gd name="connsiteY11" fmla="*/ 401706 h 459779"/>
                        <a:gd name="connsiteX12" fmla="*/ 124727 w 1347215"/>
                        <a:gd name="connsiteY12" fmla="*/ 451696 h 459779"/>
                        <a:gd name="connsiteX13" fmla="*/ 463882 w 1347215"/>
                        <a:gd name="connsiteY13" fmla="*/ 268113 h 459779"/>
                        <a:gd name="connsiteX14" fmla="*/ 579376 w 1347215"/>
                        <a:gd name="connsiteY14" fmla="*/ 227604 h 459779"/>
                        <a:gd name="connsiteX15" fmla="*/ 553088 w 1347215"/>
                        <a:gd name="connsiteY15" fmla="*/ 273715 h 459779"/>
                        <a:gd name="connsiteX16" fmla="*/ 536281 w 1347215"/>
                        <a:gd name="connsiteY16" fmla="*/ 324136 h 459779"/>
                        <a:gd name="connsiteX17" fmla="*/ 707798 w 1347215"/>
                        <a:gd name="connsiteY17" fmla="*/ 276732 h 459779"/>
                        <a:gd name="connsiteX18" fmla="*/ 843115 w 1347215"/>
                        <a:gd name="connsiteY18" fmla="*/ 219847 h 459779"/>
                        <a:gd name="connsiteX19" fmla="*/ 845270 w 1347215"/>
                        <a:gd name="connsiteY19" fmla="*/ 267251 h 459779"/>
                        <a:gd name="connsiteX20" fmla="*/ 1015063 w 1347215"/>
                        <a:gd name="connsiteY20" fmla="*/ 183647 h 459779"/>
                        <a:gd name="connsiteX21" fmla="*/ 1194337 w 1347215"/>
                        <a:gd name="connsiteY21" fmla="*/ 112110 h 459779"/>
                        <a:gd name="connsiteX22" fmla="*/ 1293024 w 1347215"/>
                        <a:gd name="connsiteY22" fmla="*/ 152619 h 459779"/>
                        <a:gd name="connsiteX23" fmla="*/ 1346892 w 1347215"/>
                        <a:gd name="connsiteY23" fmla="*/ 76341 h 459779"/>
                        <a:gd name="connsiteX24" fmla="*/ 1346892 w 1347215"/>
                        <a:gd name="connsiteY24" fmla="*/ 58242 h 459779"/>
                        <a:gd name="connsiteX25" fmla="*/ 1346030 w 1347215"/>
                        <a:gd name="connsiteY25" fmla="*/ 58242 h 459779"/>
                        <a:gd name="connsiteX26" fmla="*/ 1247343 w 1347215"/>
                        <a:gd name="connsiteY26" fmla="*/ 17733 h 45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347215" h="459779">
                          <a:moveTo>
                            <a:pt x="1247774" y="17733"/>
                          </a:moveTo>
                          <a:cubicBezTo>
                            <a:pt x="1172789" y="-35705"/>
                            <a:pt x="1118490" y="44451"/>
                            <a:pt x="1068500" y="89270"/>
                          </a:cubicBezTo>
                          <a:cubicBezTo>
                            <a:pt x="1027129" y="126331"/>
                            <a:pt x="959471" y="207349"/>
                            <a:pt x="898707" y="172873"/>
                          </a:cubicBezTo>
                          <a:cubicBezTo>
                            <a:pt x="884917" y="165116"/>
                            <a:pt x="894398" y="135381"/>
                            <a:pt x="896553" y="125469"/>
                          </a:cubicBezTo>
                          <a:cubicBezTo>
                            <a:pt x="909050" y="68584"/>
                            <a:pt x="777180" y="172012"/>
                            <a:pt x="761235" y="182354"/>
                          </a:cubicBezTo>
                          <a:cubicBezTo>
                            <a:pt x="746583" y="192266"/>
                            <a:pt x="597476" y="290953"/>
                            <a:pt x="589719" y="229758"/>
                          </a:cubicBezTo>
                          <a:cubicBezTo>
                            <a:pt x="587564" y="212952"/>
                            <a:pt x="599630" y="193128"/>
                            <a:pt x="606525" y="179338"/>
                          </a:cubicBezTo>
                          <a:cubicBezTo>
                            <a:pt x="614714" y="163393"/>
                            <a:pt x="625056" y="149171"/>
                            <a:pt x="632813" y="133226"/>
                          </a:cubicBezTo>
                          <a:cubicBezTo>
                            <a:pt x="633675" y="131503"/>
                            <a:pt x="533265" y="164255"/>
                            <a:pt x="517319" y="173735"/>
                          </a:cubicBezTo>
                          <a:cubicBezTo>
                            <a:pt x="409152" y="240963"/>
                            <a:pt x="304001" y="325429"/>
                            <a:pt x="178164" y="357319"/>
                          </a:cubicBezTo>
                          <a:cubicBezTo>
                            <a:pt x="143689" y="365938"/>
                            <a:pt x="56207" y="378435"/>
                            <a:pt x="53621" y="328445"/>
                          </a:cubicBezTo>
                          <a:cubicBezTo>
                            <a:pt x="30350" y="351285"/>
                            <a:pt x="10957" y="375849"/>
                            <a:pt x="3200" y="401706"/>
                          </a:cubicBezTo>
                          <a:cubicBezTo>
                            <a:pt x="-19640" y="475829"/>
                            <a:pt x="85942" y="461608"/>
                            <a:pt x="124727" y="451696"/>
                          </a:cubicBezTo>
                          <a:cubicBezTo>
                            <a:pt x="250564" y="419806"/>
                            <a:pt x="355714" y="335340"/>
                            <a:pt x="463882" y="268113"/>
                          </a:cubicBezTo>
                          <a:cubicBezTo>
                            <a:pt x="479827" y="258201"/>
                            <a:pt x="580238" y="225449"/>
                            <a:pt x="579376" y="227604"/>
                          </a:cubicBezTo>
                          <a:cubicBezTo>
                            <a:pt x="571619" y="243549"/>
                            <a:pt x="561276" y="257770"/>
                            <a:pt x="553088" y="273715"/>
                          </a:cubicBezTo>
                          <a:cubicBezTo>
                            <a:pt x="546193" y="287505"/>
                            <a:pt x="534126" y="307329"/>
                            <a:pt x="536281" y="324136"/>
                          </a:cubicBezTo>
                          <a:cubicBezTo>
                            <a:pt x="544038" y="384899"/>
                            <a:pt x="693146" y="286212"/>
                            <a:pt x="707798" y="276732"/>
                          </a:cubicBezTo>
                          <a:cubicBezTo>
                            <a:pt x="723743" y="265958"/>
                            <a:pt x="856044" y="162962"/>
                            <a:pt x="843115" y="219847"/>
                          </a:cubicBezTo>
                          <a:cubicBezTo>
                            <a:pt x="840961" y="229758"/>
                            <a:pt x="831480" y="259494"/>
                            <a:pt x="845270" y="267251"/>
                          </a:cubicBezTo>
                          <a:cubicBezTo>
                            <a:pt x="906033" y="301726"/>
                            <a:pt x="973692" y="220709"/>
                            <a:pt x="1015063" y="183647"/>
                          </a:cubicBezTo>
                          <a:cubicBezTo>
                            <a:pt x="1065053" y="139260"/>
                            <a:pt x="1119352" y="59104"/>
                            <a:pt x="1194337" y="112110"/>
                          </a:cubicBezTo>
                          <a:cubicBezTo>
                            <a:pt x="1226227" y="134950"/>
                            <a:pt x="1252515" y="155205"/>
                            <a:pt x="1293024" y="152619"/>
                          </a:cubicBezTo>
                          <a:cubicBezTo>
                            <a:pt x="1329223" y="150033"/>
                            <a:pt x="1344306" y="106077"/>
                            <a:pt x="1346892" y="76341"/>
                          </a:cubicBezTo>
                          <a:cubicBezTo>
                            <a:pt x="1347323" y="70739"/>
                            <a:pt x="1347323" y="64275"/>
                            <a:pt x="1346892" y="58242"/>
                          </a:cubicBezTo>
                          <a:cubicBezTo>
                            <a:pt x="1346892" y="58242"/>
                            <a:pt x="1346461" y="58242"/>
                            <a:pt x="1346030" y="58242"/>
                          </a:cubicBezTo>
                          <a:cubicBezTo>
                            <a:pt x="1305521" y="60827"/>
                            <a:pt x="1279233" y="40573"/>
                            <a:pt x="1247343" y="17733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654" name="Vrije vorm: vorm 2653">
                      <a:extLst>
                        <a:ext uri="{FF2B5EF4-FFF2-40B4-BE49-F238E27FC236}">
                          <a16:creationId xmlns:a16="http://schemas.microsoft.com/office/drawing/2014/main" id="{31E9135C-18B3-F8BE-D88C-3F1C1218E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651" y="2662165"/>
                      <a:ext cx="1859331" cy="727928"/>
                    </a:xfrm>
                    <a:custGeom>
                      <a:avLst/>
                      <a:gdLst>
                        <a:gd name="connsiteX0" fmla="*/ 1647915 w 1859331"/>
                        <a:gd name="connsiteY0" fmla="*/ 113892 h 727928"/>
                        <a:gd name="connsiteX1" fmla="*/ 1341081 w 1859331"/>
                        <a:gd name="connsiteY1" fmla="*/ 27271 h 727928"/>
                        <a:gd name="connsiteX2" fmla="*/ 1216107 w 1859331"/>
                        <a:gd name="connsiteY2" fmla="*/ 6586 h 727928"/>
                        <a:gd name="connsiteX3" fmla="*/ 1189388 w 1859331"/>
                        <a:gd name="connsiteY3" fmla="*/ 160865 h 727928"/>
                        <a:gd name="connsiteX4" fmla="*/ 1200162 w 1859331"/>
                        <a:gd name="connsiteY4" fmla="*/ 220336 h 727928"/>
                        <a:gd name="connsiteX5" fmla="*/ 1098889 w 1859331"/>
                        <a:gd name="connsiteY5" fmla="*/ 236712 h 727928"/>
                        <a:gd name="connsiteX6" fmla="*/ 945903 w 1859331"/>
                        <a:gd name="connsiteY6" fmla="*/ 142334 h 727928"/>
                        <a:gd name="connsiteX7" fmla="*/ 879106 w 1859331"/>
                        <a:gd name="connsiteY7" fmla="*/ 178103 h 727928"/>
                        <a:gd name="connsiteX8" fmla="*/ 867040 w 1859331"/>
                        <a:gd name="connsiteY8" fmla="*/ 216026 h 727928"/>
                        <a:gd name="connsiteX9" fmla="*/ 865747 w 1859331"/>
                        <a:gd name="connsiteY9" fmla="*/ 237573 h 727928"/>
                        <a:gd name="connsiteX10" fmla="*/ 786884 w 1859331"/>
                        <a:gd name="connsiteY10" fmla="*/ 303939 h 727928"/>
                        <a:gd name="connsiteX11" fmla="*/ 615367 w 1859331"/>
                        <a:gd name="connsiteY11" fmla="*/ 213010 h 727928"/>
                        <a:gd name="connsiteX12" fmla="*/ 397739 w 1859331"/>
                        <a:gd name="connsiteY12" fmla="*/ 393145 h 727928"/>
                        <a:gd name="connsiteX13" fmla="*/ 382225 w 1859331"/>
                        <a:gd name="connsiteY13" fmla="*/ 175517 h 727928"/>
                        <a:gd name="connsiteX14" fmla="*/ 364556 w 1859331"/>
                        <a:gd name="connsiteY14" fmla="*/ 176810 h 727928"/>
                        <a:gd name="connsiteX15" fmla="*/ 225360 w 1859331"/>
                        <a:gd name="connsiteY15" fmla="*/ 381510 h 727928"/>
                        <a:gd name="connsiteX16" fmla="*/ 13765 w 1859331"/>
                        <a:gd name="connsiteY16" fmla="*/ 635768 h 727928"/>
                        <a:gd name="connsiteX17" fmla="*/ 140895 w 1859331"/>
                        <a:gd name="connsiteY17" fmla="*/ 712477 h 727928"/>
                        <a:gd name="connsiteX18" fmla="*/ 325771 w 1859331"/>
                        <a:gd name="connsiteY18" fmla="*/ 587933 h 727928"/>
                        <a:gd name="connsiteX19" fmla="*/ 402910 w 1859331"/>
                        <a:gd name="connsiteY19" fmla="*/ 525446 h 727928"/>
                        <a:gd name="connsiteX20" fmla="*/ 450314 w 1859331"/>
                        <a:gd name="connsiteY20" fmla="*/ 547424 h 727928"/>
                        <a:gd name="connsiteX21" fmla="*/ 545123 w 1859331"/>
                        <a:gd name="connsiteY21" fmla="*/ 656454 h 727928"/>
                        <a:gd name="connsiteX22" fmla="*/ 661047 w 1859331"/>
                        <a:gd name="connsiteY22" fmla="*/ 542684 h 727928"/>
                        <a:gd name="connsiteX23" fmla="*/ 814895 w 1859331"/>
                        <a:gd name="connsiteY23" fmla="*/ 540960 h 727928"/>
                        <a:gd name="connsiteX24" fmla="*/ 918322 w 1859331"/>
                        <a:gd name="connsiteY24" fmla="*/ 611635 h 727928"/>
                        <a:gd name="connsiteX25" fmla="*/ 1085099 w 1859331"/>
                        <a:gd name="connsiteY25" fmla="*/ 577590 h 727928"/>
                        <a:gd name="connsiteX26" fmla="*/ 1130348 w 1859331"/>
                        <a:gd name="connsiteY26" fmla="*/ 416847 h 727928"/>
                        <a:gd name="connsiteX27" fmla="*/ 1261356 w 1859331"/>
                        <a:gd name="connsiteY27" fmla="*/ 440118 h 727928"/>
                        <a:gd name="connsiteX28" fmla="*/ 1430287 w 1859331"/>
                        <a:gd name="connsiteY28" fmla="*/ 475887 h 727928"/>
                        <a:gd name="connsiteX29" fmla="*/ 1753066 w 1859331"/>
                        <a:gd name="connsiteY29" fmla="*/ 435809 h 727928"/>
                        <a:gd name="connsiteX30" fmla="*/ 1639727 w 1859331"/>
                        <a:gd name="connsiteY30" fmla="*/ 294889 h 727928"/>
                        <a:gd name="connsiteX31" fmla="*/ 1847444 w 1859331"/>
                        <a:gd name="connsiteY31" fmla="*/ 282823 h 727928"/>
                        <a:gd name="connsiteX32" fmla="*/ 1647484 w 1859331"/>
                        <a:gd name="connsiteY32" fmla="*/ 114754 h 727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859331" h="727928">
                          <a:moveTo>
                            <a:pt x="1647915" y="113892"/>
                          </a:moveTo>
                          <a:cubicBezTo>
                            <a:pt x="1546212" y="82433"/>
                            <a:pt x="1441061" y="65626"/>
                            <a:pt x="1341081" y="27271"/>
                          </a:cubicBezTo>
                          <a:cubicBezTo>
                            <a:pt x="1307036" y="14343"/>
                            <a:pt x="1252737" y="-12376"/>
                            <a:pt x="1216107" y="6586"/>
                          </a:cubicBezTo>
                          <a:cubicBezTo>
                            <a:pt x="1155343" y="38045"/>
                            <a:pt x="1176459" y="107859"/>
                            <a:pt x="1189388" y="160865"/>
                          </a:cubicBezTo>
                          <a:cubicBezTo>
                            <a:pt x="1194128" y="180689"/>
                            <a:pt x="1198007" y="200081"/>
                            <a:pt x="1200162" y="220336"/>
                          </a:cubicBezTo>
                          <a:cubicBezTo>
                            <a:pt x="1207488" y="287563"/>
                            <a:pt x="1128194" y="257828"/>
                            <a:pt x="1098889" y="236712"/>
                          </a:cubicBezTo>
                          <a:cubicBezTo>
                            <a:pt x="1044159" y="198357"/>
                            <a:pt x="1014854" y="153539"/>
                            <a:pt x="945903" y="142334"/>
                          </a:cubicBezTo>
                          <a:cubicBezTo>
                            <a:pt x="920477" y="138456"/>
                            <a:pt x="889880" y="154401"/>
                            <a:pt x="879106" y="178103"/>
                          </a:cubicBezTo>
                          <a:cubicBezTo>
                            <a:pt x="872642" y="191893"/>
                            <a:pt x="870056" y="201374"/>
                            <a:pt x="867040" y="216026"/>
                          </a:cubicBezTo>
                          <a:cubicBezTo>
                            <a:pt x="866178" y="223352"/>
                            <a:pt x="865747" y="230247"/>
                            <a:pt x="865747" y="237573"/>
                          </a:cubicBezTo>
                          <a:cubicBezTo>
                            <a:pt x="865747" y="248347"/>
                            <a:pt x="865316" y="397455"/>
                            <a:pt x="786884" y="303939"/>
                          </a:cubicBezTo>
                          <a:cubicBezTo>
                            <a:pt x="750684" y="260414"/>
                            <a:pt x="675699" y="116047"/>
                            <a:pt x="615367" y="213010"/>
                          </a:cubicBezTo>
                          <a:cubicBezTo>
                            <a:pt x="571841" y="282823"/>
                            <a:pt x="504614" y="439257"/>
                            <a:pt x="397739" y="393145"/>
                          </a:cubicBezTo>
                          <a:cubicBezTo>
                            <a:pt x="343870" y="369874"/>
                            <a:pt x="396015" y="224645"/>
                            <a:pt x="382225" y="175517"/>
                          </a:cubicBezTo>
                          <a:cubicBezTo>
                            <a:pt x="380070" y="167760"/>
                            <a:pt x="368004" y="173793"/>
                            <a:pt x="364556" y="176810"/>
                          </a:cubicBezTo>
                          <a:cubicBezTo>
                            <a:pt x="301207" y="234557"/>
                            <a:pt x="264145" y="307818"/>
                            <a:pt x="225360" y="381510"/>
                          </a:cubicBezTo>
                          <a:cubicBezTo>
                            <a:pt x="149083" y="461666"/>
                            <a:pt x="65910" y="536651"/>
                            <a:pt x="13765" y="635768"/>
                          </a:cubicBezTo>
                          <a:cubicBezTo>
                            <a:pt x="-39241" y="737041"/>
                            <a:pt x="73236" y="741350"/>
                            <a:pt x="140895" y="712477"/>
                          </a:cubicBezTo>
                          <a:cubicBezTo>
                            <a:pt x="208122" y="683603"/>
                            <a:pt x="268886" y="633183"/>
                            <a:pt x="325771" y="587933"/>
                          </a:cubicBezTo>
                          <a:cubicBezTo>
                            <a:pt x="351628" y="567248"/>
                            <a:pt x="377053" y="546131"/>
                            <a:pt x="402910" y="525446"/>
                          </a:cubicBezTo>
                          <a:cubicBezTo>
                            <a:pt x="445143" y="491401"/>
                            <a:pt x="442126" y="493125"/>
                            <a:pt x="450314" y="547424"/>
                          </a:cubicBezTo>
                          <a:cubicBezTo>
                            <a:pt x="457210" y="591381"/>
                            <a:pt x="481773" y="674553"/>
                            <a:pt x="545123" y="656454"/>
                          </a:cubicBezTo>
                          <a:cubicBezTo>
                            <a:pt x="602439" y="640509"/>
                            <a:pt x="631312" y="590519"/>
                            <a:pt x="661047" y="542684"/>
                          </a:cubicBezTo>
                          <a:cubicBezTo>
                            <a:pt x="719656" y="450030"/>
                            <a:pt x="769646" y="483644"/>
                            <a:pt x="814895" y="540960"/>
                          </a:cubicBezTo>
                          <a:cubicBezTo>
                            <a:pt x="841183" y="574143"/>
                            <a:pt x="879537" y="596121"/>
                            <a:pt x="918322" y="611635"/>
                          </a:cubicBezTo>
                          <a:cubicBezTo>
                            <a:pt x="978655" y="636199"/>
                            <a:pt x="1039418" y="619823"/>
                            <a:pt x="1085099" y="577590"/>
                          </a:cubicBezTo>
                          <a:cubicBezTo>
                            <a:pt x="1130779" y="534927"/>
                            <a:pt x="1126039" y="473732"/>
                            <a:pt x="1130348" y="416847"/>
                          </a:cubicBezTo>
                          <a:cubicBezTo>
                            <a:pt x="1135089" y="353929"/>
                            <a:pt x="1245411" y="433223"/>
                            <a:pt x="1261356" y="440118"/>
                          </a:cubicBezTo>
                          <a:cubicBezTo>
                            <a:pt x="1315655" y="464682"/>
                            <a:pt x="1370816" y="472439"/>
                            <a:pt x="1430287" y="475887"/>
                          </a:cubicBezTo>
                          <a:cubicBezTo>
                            <a:pt x="1507857" y="480196"/>
                            <a:pt x="1707386" y="525015"/>
                            <a:pt x="1753066" y="435809"/>
                          </a:cubicBezTo>
                          <a:cubicBezTo>
                            <a:pt x="1781508" y="380217"/>
                            <a:pt x="1712557" y="333244"/>
                            <a:pt x="1639727" y="294889"/>
                          </a:cubicBezTo>
                          <a:cubicBezTo>
                            <a:pt x="1719452" y="322470"/>
                            <a:pt x="1802194" y="347896"/>
                            <a:pt x="1847444" y="282823"/>
                          </a:cubicBezTo>
                          <a:cubicBezTo>
                            <a:pt x="1911224" y="191031"/>
                            <a:pt x="1700060" y="131130"/>
                            <a:pt x="1647484" y="11475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655" name="Graphic 1445">
                      <a:extLst>
                        <a:ext uri="{FF2B5EF4-FFF2-40B4-BE49-F238E27FC236}">
                          <a16:creationId xmlns:a16="http://schemas.microsoft.com/office/drawing/2014/main" id="{0C196D69-BEA8-9CF9-ABDC-95664B5D2E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26789" y="2855351"/>
                      <a:ext cx="1861042" cy="534311"/>
                      <a:chOff x="5526789" y="2855351"/>
                      <a:chExt cx="1861042" cy="534311"/>
                    </a:xfrm>
                  </p:grpSpPr>
                  <p:sp>
                    <p:nvSpPr>
                      <p:cNvPr id="2668" name="Vrije vorm: vorm 2667">
                        <a:extLst>
                          <a:ext uri="{FF2B5EF4-FFF2-40B4-BE49-F238E27FC236}">
                            <a16:creationId xmlns:a16="http://schemas.microsoft.com/office/drawing/2014/main" id="{9605FC5D-78C9-A0C1-A0CE-081B55FCF0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225" y="2966366"/>
                        <a:ext cx="1313995" cy="354358"/>
                      </a:xfrm>
                      <a:custGeom>
                        <a:avLst/>
                        <a:gdLst>
                          <a:gd name="connsiteX0" fmla="*/ 963166 w 1313995"/>
                          <a:gd name="connsiteY0" fmla="*/ 83342 h 354358"/>
                          <a:gd name="connsiteX1" fmla="*/ 794235 w 1313995"/>
                          <a:gd name="connsiteY1" fmla="*/ 47573 h 354358"/>
                          <a:gd name="connsiteX2" fmla="*/ 663227 w 1313995"/>
                          <a:gd name="connsiteY2" fmla="*/ 24302 h 354358"/>
                          <a:gd name="connsiteX3" fmla="*/ 617978 w 1313995"/>
                          <a:gd name="connsiteY3" fmla="*/ 185045 h 354358"/>
                          <a:gd name="connsiteX4" fmla="*/ 451201 w 1313995"/>
                          <a:gd name="connsiteY4" fmla="*/ 219090 h 354358"/>
                          <a:gd name="connsiteX5" fmla="*/ 347774 w 1313995"/>
                          <a:gd name="connsiteY5" fmla="*/ 148415 h 354358"/>
                          <a:gd name="connsiteX6" fmla="*/ 193926 w 1313995"/>
                          <a:gd name="connsiteY6" fmla="*/ 150138 h 354358"/>
                          <a:gd name="connsiteX7" fmla="*/ 78001 w 1313995"/>
                          <a:gd name="connsiteY7" fmla="*/ 263908 h 354358"/>
                          <a:gd name="connsiteX8" fmla="*/ 0 w 1313995"/>
                          <a:gd name="connsiteY8" fmla="*/ 213919 h 354358"/>
                          <a:gd name="connsiteX9" fmla="*/ 4740 w 1313995"/>
                          <a:gd name="connsiteY9" fmla="*/ 242792 h 354358"/>
                          <a:gd name="connsiteX10" fmla="*/ 99549 w 1313995"/>
                          <a:gd name="connsiteY10" fmla="*/ 351821 h 354358"/>
                          <a:gd name="connsiteX11" fmla="*/ 215473 w 1313995"/>
                          <a:gd name="connsiteY11" fmla="*/ 238051 h 354358"/>
                          <a:gd name="connsiteX12" fmla="*/ 369321 w 1313995"/>
                          <a:gd name="connsiteY12" fmla="*/ 236328 h 354358"/>
                          <a:gd name="connsiteX13" fmla="*/ 472748 w 1313995"/>
                          <a:gd name="connsiteY13" fmla="*/ 307003 h 354358"/>
                          <a:gd name="connsiteX14" fmla="*/ 639525 w 1313995"/>
                          <a:gd name="connsiteY14" fmla="*/ 272958 h 354358"/>
                          <a:gd name="connsiteX15" fmla="*/ 684774 w 1313995"/>
                          <a:gd name="connsiteY15" fmla="*/ 112215 h 354358"/>
                          <a:gd name="connsiteX16" fmla="*/ 815782 w 1313995"/>
                          <a:gd name="connsiteY16" fmla="*/ 135486 h 354358"/>
                          <a:gd name="connsiteX17" fmla="*/ 984713 w 1313995"/>
                          <a:gd name="connsiteY17" fmla="*/ 171255 h 354358"/>
                          <a:gd name="connsiteX18" fmla="*/ 1307492 w 1313995"/>
                          <a:gd name="connsiteY18" fmla="*/ 131177 h 354358"/>
                          <a:gd name="connsiteX19" fmla="*/ 1282497 w 1313995"/>
                          <a:gd name="connsiteY19" fmla="*/ 48435 h 354358"/>
                          <a:gd name="connsiteX20" fmla="*/ 963166 w 1313995"/>
                          <a:gd name="connsiteY20" fmla="*/ 83342 h 354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313995" h="354358">
                            <a:moveTo>
                              <a:pt x="963166" y="83342"/>
                            </a:moveTo>
                            <a:cubicBezTo>
                              <a:pt x="903695" y="79894"/>
                              <a:pt x="848965" y="72137"/>
                              <a:pt x="794235" y="47573"/>
                            </a:cubicBezTo>
                            <a:cubicBezTo>
                              <a:pt x="778290" y="40678"/>
                              <a:pt x="667967" y="-39047"/>
                              <a:pt x="663227" y="24302"/>
                            </a:cubicBezTo>
                            <a:cubicBezTo>
                              <a:pt x="658917" y="81187"/>
                              <a:pt x="663227" y="142381"/>
                              <a:pt x="617978" y="185045"/>
                            </a:cubicBezTo>
                            <a:cubicBezTo>
                              <a:pt x="572297" y="227709"/>
                              <a:pt x="511103" y="243654"/>
                              <a:pt x="451201" y="219090"/>
                            </a:cubicBezTo>
                            <a:cubicBezTo>
                              <a:pt x="412847" y="203576"/>
                              <a:pt x="374062" y="181598"/>
                              <a:pt x="347774" y="148415"/>
                            </a:cubicBezTo>
                            <a:cubicBezTo>
                              <a:pt x="302525" y="91099"/>
                              <a:pt x="252535" y="57054"/>
                              <a:pt x="193926" y="150138"/>
                            </a:cubicBezTo>
                            <a:cubicBezTo>
                              <a:pt x="163760" y="197973"/>
                              <a:pt x="134886" y="247532"/>
                              <a:pt x="78001" y="263908"/>
                            </a:cubicBezTo>
                            <a:cubicBezTo>
                              <a:pt x="38785" y="275113"/>
                              <a:pt x="14221" y="247101"/>
                              <a:pt x="0" y="213919"/>
                            </a:cubicBezTo>
                            <a:cubicBezTo>
                              <a:pt x="1293" y="221245"/>
                              <a:pt x="2586" y="230294"/>
                              <a:pt x="4740" y="242792"/>
                            </a:cubicBezTo>
                            <a:cubicBezTo>
                              <a:pt x="11636" y="286749"/>
                              <a:pt x="36200" y="369921"/>
                              <a:pt x="99549" y="351821"/>
                            </a:cubicBezTo>
                            <a:cubicBezTo>
                              <a:pt x="156865" y="335876"/>
                              <a:pt x="185738" y="285887"/>
                              <a:pt x="215473" y="238051"/>
                            </a:cubicBezTo>
                            <a:cubicBezTo>
                              <a:pt x="274082" y="145398"/>
                              <a:pt x="324072" y="179012"/>
                              <a:pt x="369321" y="236328"/>
                            </a:cubicBezTo>
                            <a:cubicBezTo>
                              <a:pt x="395609" y="269511"/>
                              <a:pt x="433963" y="291489"/>
                              <a:pt x="472748" y="307003"/>
                            </a:cubicBezTo>
                            <a:cubicBezTo>
                              <a:pt x="533081" y="331567"/>
                              <a:pt x="593844" y="315191"/>
                              <a:pt x="639525" y="272958"/>
                            </a:cubicBezTo>
                            <a:cubicBezTo>
                              <a:pt x="685205" y="230294"/>
                              <a:pt x="680465" y="169100"/>
                              <a:pt x="684774" y="112215"/>
                            </a:cubicBezTo>
                            <a:cubicBezTo>
                              <a:pt x="689515" y="49297"/>
                              <a:pt x="799837" y="128591"/>
                              <a:pt x="815782" y="135486"/>
                            </a:cubicBezTo>
                            <a:cubicBezTo>
                              <a:pt x="870081" y="160050"/>
                              <a:pt x="925242" y="167807"/>
                              <a:pt x="984713" y="171255"/>
                            </a:cubicBezTo>
                            <a:cubicBezTo>
                              <a:pt x="1062283" y="175564"/>
                              <a:pt x="1261812" y="220383"/>
                              <a:pt x="1307492" y="131177"/>
                            </a:cubicBezTo>
                            <a:cubicBezTo>
                              <a:pt x="1323006" y="101010"/>
                              <a:pt x="1309216" y="73861"/>
                              <a:pt x="1282497" y="48435"/>
                            </a:cubicBezTo>
                            <a:cubicBezTo>
                              <a:pt x="1231215" y="130315"/>
                              <a:pt x="1039012" y="87651"/>
                              <a:pt x="963166" y="83342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9" name="Vrije vorm: vorm 2668">
                        <a:extLst>
                          <a:ext uri="{FF2B5EF4-FFF2-40B4-BE49-F238E27FC236}">
                            <a16:creationId xmlns:a16="http://schemas.microsoft.com/office/drawing/2014/main" id="{51D162F6-4C8C-5C6D-A21A-582647B72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6789" y="3076705"/>
                        <a:ext cx="440833" cy="312956"/>
                      </a:xfrm>
                      <a:custGeom>
                        <a:avLst/>
                        <a:gdLst>
                          <a:gd name="connsiteX0" fmla="*/ 381794 w 440833"/>
                          <a:gd name="connsiteY0" fmla="*/ 22561 h 312956"/>
                          <a:gd name="connsiteX1" fmla="*/ 304654 w 440833"/>
                          <a:gd name="connsiteY1" fmla="*/ 85048 h 312956"/>
                          <a:gd name="connsiteX2" fmla="*/ 119778 w 440833"/>
                          <a:gd name="connsiteY2" fmla="*/ 209592 h 312956"/>
                          <a:gd name="connsiteX3" fmla="*/ 13765 w 440833"/>
                          <a:gd name="connsiteY3" fmla="*/ 220797 h 312956"/>
                          <a:gd name="connsiteX4" fmla="*/ 13765 w 440833"/>
                          <a:gd name="connsiteY4" fmla="*/ 220797 h 312956"/>
                          <a:gd name="connsiteX5" fmla="*/ 140895 w 440833"/>
                          <a:gd name="connsiteY5" fmla="*/ 297505 h 312956"/>
                          <a:gd name="connsiteX6" fmla="*/ 325771 w 440833"/>
                          <a:gd name="connsiteY6" fmla="*/ 172961 h 312956"/>
                          <a:gd name="connsiteX7" fmla="*/ 402910 w 440833"/>
                          <a:gd name="connsiteY7" fmla="*/ 110474 h 312956"/>
                          <a:gd name="connsiteX8" fmla="*/ 440833 w 440833"/>
                          <a:gd name="connsiteY8" fmla="*/ 90220 h 312956"/>
                          <a:gd name="connsiteX9" fmla="*/ 429198 w 440833"/>
                          <a:gd name="connsiteY9" fmla="*/ 44539 h 312956"/>
                          <a:gd name="connsiteX10" fmla="*/ 381794 w 440833"/>
                          <a:gd name="connsiteY10" fmla="*/ 22561 h 312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0833" h="312956">
                            <a:moveTo>
                              <a:pt x="381794" y="22561"/>
                            </a:moveTo>
                            <a:cubicBezTo>
                              <a:pt x="355937" y="43247"/>
                              <a:pt x="330511" y="64363"/>
                              <a:pt x="304654" y="85048"/>
                            </a:cubicBezTo>
                            <a:cubicBezTo>
                              <a:pt x="247769" y="130298"/>
                              <a:pt x="187006" y="180718"/>
                              <a:pt x="119778" y="209592"/>
                            </a:cubicBezTo>
                            <a:cubicBezTo>
                              <a:pt x="87026" y="223813"/>
                              <a:pt x="43932" y="229847"/>
                              <a:pt x="13765" y="220797"/>
                            </a:cubicBezTo>
                            <a:lnTo>
                              <a:pt x="13765" y="220797"/>
                            </a:lnTo>
                            <a:cubicBezTo>
                              <a:pt x="-39241" y="322069"/>
                              <a:pt x="73236" y="326379"/>
                              <a:pt x="140895" y="297505"/>
                            </a:cubicBezTo>
                            <a:cubicBezTo>
                              <a:pt x="208122" y="268632"/>
                              <a:pt x="268886" y="218211"/>
                              <a:pt x="325771" y="172961"/>
                            </a:cubicBezTo>
                            <a:cubicBezTo>
                              <a:pt x="351628" y="152276"/>
                              <a:pt x="377053" y="131160"/>
                              <a:pt x="402910" y="110474"/>
                            </a:cubicBezTo>
                            <a:cubicBezTo>
                              <a:pt x="426181" y="91944"/>
                              <a:pt x="435662" y="84187"/>
                              <a:pt x="440833" y="90220"/>
                            </a:cubicBezTo>
                            <a:cubicBezTo>
                              <a:pt x="435231" y="73844"/>
                              <a:pt x="431353" y="57468"/>
                              <a:pt x="429198" y="44539"/>
                            </a:cubicBezTo>
                            <a:cubicBezTo>
                              <a:pt x="420579" y="-9760"/>
                              <a:pt x="424027" y="-11053"/>
                              <a:pt x="381794" y="2256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70" name="Vrije vorm: vorm 2669">
                        <a:extLst>
                          <a:ext uri="{FF2B5EF4-FFF2-40B4-BE49-F238E27FC236}">
                            <a16:creationId xmlns:a16="http://schemas.microsoft.com/office/drawing/2014/main" id="{413AE74F-1E59-2775-BE19-1B51730A0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693" y="2855351"/>
                        <a:ext cx="241138" cy="129528"/>
                      </a:xfrm>
                      <a:custGeom>
                        <a:avLst/>
                        <a:gdLst>
                          <a:gd name="connsiteX0" fmla="*/ 207716 w 241138"/>
                          <a:gd name="connsiteY0" fmla="*/ 0 h 129528"/>
                          <a:gd name="connsiteX1" fmla="*/ 207716 w 241138"/>
                          <a:gd name="connsiteY1" fmla="*/ 862 h 129528"/>
                          <a:gd name="connsiteX2" fmla="*/ 0 w 241138"/>
                          <a:gd name="connsiteY2" fmla="*/ 12928 h 129528"/>
                          <a:gd name="connsiteX3" fmla="*/ 118941 w 241138"/>
                          <a:gd name="connsiteY3" fmla="*/ 127560 h 129528"/>
                          <a:gd name="connsiteX4" fmla="*/ 229264 w 241138"/>
                          <a:gd name="connsiteY4" fmla="*/ 88775 h 129528"/>
                          <a:gd name="connsiteX5" fmla="*/ 208147 w 241138"/>
                          <a:gd name="connsiteY5" fmla="*/ 0 h 12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1138" h="129528">
                            <a:moveTo>
                              <a:pt x="207716" y="0"/>
                            </a:moveTo>
                            <a:cubicBezTo>
                              <a:pt x="207716" y="0"/>
                              <a:pt x="207716" y="431"/>
                              <a:pt x="207716" y="862"/>
                            </a:cubicBezTo>
                            <a:cubicBezTo>
                              <a:pt x="162467" y="65935"/>
                              <a:pt x="79294" y="40509"/>
                              <a:pt x="0" y="12928"/>
                            </a:cubicBezTo>
                            <a:cubicBezTo>
                              <a:pt x="60763" y="45249"/>
                              <a:pt x="118079" y="83173"/>
                              <a:pt x="118941" y="127560"/>
                            </a:cubicBezTo>
                            <a:cubicBezTo>
                              <a:pt x="162898" y="133593"/>
                              <a:pt x="202545" y="127129"/>
                              <a:pt x="229264" y="88775"/>
                            </a:cubicBezTo>
                            <a:cubicBezTo>
                              <a:pt x="252966" y="54730"/>
                              <a:pt x="238745" y="24995"/>
                              <a:pt x="2081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71" name="Vrije vorm: vorm 2670">
                        <a:extLst>
                          <a:ext uri="{FF2B5EF4-FFF2-40B4-BE49-F238E27FC236}">
                            <a16:creationId xmlns:a16="http://schemas.microsoft.com/office/drawing/2014/main" id="{80B1C334-E7B3-371E-C42B-136E713E8C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7623" y="3166925"/>
                        <a:ext cx="5171" cy="13359"/>
                      </a:xfrm>
                      <a:custGeom>
                        <a:avLst/>
                        <a:gdLst>
                          <a:gd name="connsiteX0" fmla="*/ 5171 w 5171"/>
                          <a:gd name="connsiteY0" fmla="*/ 13359 h 13359"/>
                          <a:gd name="connsiteX1" fmla="*/ 0 w 5171"/>
                          <a:gd name="connsiteY1" fmla="*/ 0 h 13359"/>
                          <a:gd name="connsiteX2" fmla="*/ 5171 w 5171"/>
                          <a:gd name="connsiteY2" fmla="*/ 13359 h 13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1" h="13359">
                            <a:moveTo>
                              <a:pt x="5171" y="13359"/>
                            </a:moveTo>
                            <a:cubicBezTo>
                              <a:pt x="3879" y="6464"/>
                              <a:pt x="2155" y="2155"/>
                              <a:pt x="0" y="0"/>
                            </a:cubicBezTo>
                            <a:cubicBezTo>
                              <a:pt x="1724" y="4309"/>
                              <a:pt x="3017" y="9050"/>
                              <a:pt x="5171" y="1335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72" name="Vrije vorm: vorm 2671">
                        <a:extLst>
                          <a:ext uri="{FF2B5EF4-FFF2-40B4-BE49-F238E27FC236}">
                            <a16:creationId xmlns:a16="http://schemas.microsoft.com/office/drawing/2014/main" id="{77C566CB-1703-3331-C29F-ECED4A35D5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378" y="2956623"/>
                        <a:ext cx="97902" cy="58608"/>
                      </a:xfrm>
                      <a:custGeom>
                        <a:avLst/>
                        <a:gdLst>
                          <a:gd name="connsiteX0" fmla="*/ 88344 w 97902"/>
                          <a:gd name="connsiteY0" fmla="*/ 58178 h 58608"/>
                          <a:gd name="connsiteX1" fmla="*/ 92223 w 97902"/>
                          <a:gd name="connsiteY1" fmla="*/ 53006 h 58608"/>
                          <a:gd name="connsiteX2" fmla="*/ 97825 w 97902"/>
                          <a:gd name="connsiteY2" fmla="*/ 26288 h 58608"/>
                          <a:gd name="connsiteX3" fmla="*/ 0 w 97902"/>
                          <a:gd name="connsiteY3" fmla="*/ 0 h 58608"/>
                          <a:gd name="connsiteX4" fmla="*/ 88344 w 97902"/>
                          <a:gd name="connsiteY4" fmla="*/ 58609 h 58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902" h="58608">
                            <a:moveTo>
                              <a:pt x="88344" y="58178"/>
                            </a:moveTo>
                            <a:cubicBezTo>
                              <a:pt x="88344" y="58178"/>
                              <a:pt x="90930" y="54730"/>
                              <a:pt x="92223" y="53006"/>
                            </a:cubicBezTo>
                            <a:cubicBezTo>
                              <a:pt x="96963" y="43957"/>
                              <a:pt x="98256" y="34907"/>
                              <a:pt x="97825" y="26288"/>
                            </a:cubicBezTo>
                            <a:cubicBezTo>
                              <a:pt x="66366" y="21978"/>
                              <a:pt x="33183" y="11205"/>
                              <a:pt x="0" y="0"/>
                            </a:cubicBezTo>
                            <a:cubicBezTo>
                              <a:pt x="33183" y="17669"/>
                              <a:pt x="65504" y="37492"/>
                              <a:pt x="88344" y="5860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2656" name="Vrije vorm: vorm 2655">
                      <a:extLst>
                        <a:ext uri="{FF2B5EF4-FFF2-40B4-BE49-F238E27FC236}">
                          <a16:creationId xmlns:a16="http://schemas.microsoft.com/office/drawing/2014/main" id="{83C50B8E-9AFF-1BE0-16BE-558922259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521" y="3959540"/>
                      <a:ext cx="2059194" cy="1057557"/>
                    </a:xfrm>
                    <a:custGeom>
                      <a:avLst/>
                      <a:gdLst>
                        <a:gd name="connsiteX0" fmla="*/ 2045657 w 2059194"/>
                        <a:gd name="connsiteY0" fmla="*/ 247691 h 1057557"/>
                        <a:gd name="connsiteX1" fmla="*/ 1946109 w 2059194"/>
                        <a:gd name="connsiteY1" fmla="*/ 185634 h 1057557"/>
                        <a:gd name="connsiteX2" fmla="*/ 1845267 w 2059194"/>
                        <a:gd name="connsiteY2" fmla="*/ 265791 h 1057557"/>
                        <a:gd name="connsiteX3" fmla="*/ 1744856 w 2059194"/>
                        <a:gd name="connsiteY3" fmla="*/ 354997 h 1057557"/>
                        <a:gd name="connsiteX4" fmla="*/ 1729342 w 2059194"/>
                        <a:gd name="connsiteY4" fmla="*/ 268376 h 1057557"/>
                        <a:gd name="connsiteX5" fmla="*/ 1416475 w 2059194"/>
                        <a:gd name="connsiteY5" fmla="*/ 254586 h 1057557"/>
                        <a:gd name="connsiteX6" fmla="*/ 1212206 w 2059194"/>
                        <a:gd name="connsiteY6" fmla="*/ 366201 h 1057557"/>
                        <a:gd name="connsiteX7" fmla="*/ 1157907 w 2059194"/>
                        <a:gd name="connsiteY7" fmla="*/ 358013 h 1057557"/>
                        <a:gd name="connsiteX8" fmla="*/ 1204449 w 2059194"/>
                        <a:gd name="connsiteY8" fmla="*/ 304576 h 1057557"/>
                        <a:gd name="connsiteX9" fmla="*/ 1231168 w 2059194"/>
                        <a:gd name="connsiteY9" fmla="*/ 163656 h 1057557"/>
                        <a:gd name="connsiteX10" fmla="*/ 977340 w 2059194"/>
                        <a:gd name="connsiteY10" fmla="*/ 285614 h 1057557"/>
                        <a:gd name="connsiteX11" fmla="*/ 796774 w 2059194"/>
                        <a:gd name="connsiteY11" fmla="*/ 369218 h 1057557"/>
                        <a:gd name="connsiteX12" fmla="*/ 839007 w 2059194"/>
                        <a:gd name="connsiteY12" fmla="*/ 195546 h 1057557"/>
                        <a:gd name="connsiteX13" fmla="*/ 847194 w 2059194"/>
                        <a:gd name="connsiteY13" fmla="*/ 4637 h 1057557"/>
                        <a:gd name="connsiteX14" fmla="*/ 674385 w 2059194"/>
                        <a:gd name="connsiteY14" fmla="*/ 188651 h 1057557"/>
                        <a:gd name="connsiteX15" fmla="*/ 436933 w 2059194"/>
                        <a:gd name="connsiteY15" fmla="*/ 411881 h 1057557"/>
                        <a:gd name="connsiteX16" fmla="*/ 268002 w 2059194"/>
                        <a:gd name="connsiteY16" fmla="*/ 606239 h 1057557"/>
                        <a:gd name="connsiteX17" fmla="*/ 372291 w 2059194"/>
                        <a:gd name="connsiteY17" fmla="*/ 585984 h 1057557"/>
                        <a:gd name="connsiteX18" fmla="*/ 521399 w 2059194"/>
                        <a:gd name="connsiteY18" fmla="*/ 487728 h 1057557"/>
                        <a:gd name="connsiteX19" fmla="*/ 603279 w 2059194"/>
                        <a:gd name="connsiteY19" fmla="*/ 438600 h 1057557"/>
                        <a:gd name="connsiteX20" fmla="*/ 545101 w 2059194"/>
                        <a:gd name="connsiteY20" fmla="*/ 550646 h 1057557"/>
                        <a:gd name="connsiteX21" fmla="*/ 18053 w 2059194"/>
                        <a:gd name="connsiteY21" fmla="*/ 963924 h 1057557"/>
                        <a:gd name="connsiteX22" fmla="*/ 35291 w 2059194"/>
                        <a:gd name="connsiteY22" fmla="*/ 1055716 h 1057557"/>
                        <a:gd name="connsiteX23" fmla="*/ 226631 w 2059194"/>
                        <a:gd name="connsiteY23" fmla="*/ 950996 h 1057557"/>
                        <a:gd name="connsiteX24" fmla="*/ 545532 w 2059194"/>
                        <a:gd name="connsiteY24" fmla="*/ 730351 h 1057557"/>
                        <a:gd name="connsiteX25" fmla="*/ 568372 w 2059194"/>
                        <a:gd name="connsiteY25" fmla="*/ 711820 h 1057557"/>
                        <a:gd name="connsiteX26" fmla="*/ 676971 w 2059194"/>
                        <a:gd name="connsiteY26" fmla="*/ 664847 h 1057557"/>
                        <a:gd name="connsiteX27" fmla="*/ 651545 w 2059194"/>
                        <a:gd name="connsiteY27" fmla="*/ 710528 h 1057557"/>
                        <a:gd name="connsiteX28" fmla="*/ 599400 w 2059194"/>
                        <a:gd name="connsiteY28" fmla="*/ 800595 h 1057557"/>
                        <a:gd name="connsiteX29" fmla="*/ 788155 w 2059194"/>
                        <a:gd name="connsiteY29" fmla="*/ 763103 h 1057557"/>
                        <a:gd name="connsiteX30" fmla="*/ 922179 w 2059194"/>
                        <a:gd name="connsiteY30" fmla="*/ 638560 h 1057557"/>
                        <a:gd name="connsiteX31" fmla="*/ 1012247 w 2059194"/>
                        <a:gd name="connsiteY31" fmla="*/ 569177 h 1057557"/>
                        <a:gd name="connsiteX32" fmla="*/ 1096713 w 2059194"/>
                        <a:gd name="connsiteY32" fmla="*/ 525220 h 1057557"/>
                        <a:gd name="connsiteX33" fmla="*/ 957086 w 2059194"/>
                        <a:gd name="connsiteY33" fmla="*/ 711389 h 1057557"/>
                        <a:gd name="connsiteX34" fmla="*/ 973462 w 2059194"/>
                        <a:gd name="connsiteY34" fmla="*/ 783788 h 1057557"/>
                        <a:gd name="connsiteX35" fmla="*/ 1179454 w 2059194"/>
                        <a:gd name="connsiteY35" fmla="*/ 673466 h 1057557"/>
                        <a:gd name="connsiteX36" fmla="*/ 1297965 w 2059194"/>
                        <a:gd name="connsiteY36" fmla="*/ 570470 h 1057557"/>
                        <a:gd name="connsiteX37" fmla="*/ 1229013 w 2059194"/>
                        <a:gd name="connsiteY37" fmla="*/ 655366 h 1057557"/>
                        <a:gd name="connsiteX38" fmla="*/ 1171266 w 2059194"/>
                        <a:gd name="connsiteY38" fmla="*/ 698461 h 1057557"/>
                        <a:gd name="connsiteX39" fmla="*/ 1026468 w 2059194"/>
                        <a:gd name="connsiteY39" fmla="*/ 873425 h 1057557"/>
                        <a:gd name="connsiteX40" fmla="*/ 1031640 w 2059194"/>
                        <a:gd name="connsiteY40" fmla="*/ 889371 h 1057557"/>
                        <a:gd name="connsiteX41" fmla="*/ 1247975 w 2059194"/>
                        <a:gd name="connsiteY41" fmla="*/ 781634 h 1057557"/>
                        <a:gd name="connsiteX42" fmla="*/ 1578080 w 2059194"/>
                        <a:gd name="connsiteY42" fmla="*/ 514447 h 1057557"/>
                        <a:gd name="connsiteX43" fmla="*/ 1513438 w 2059194"/>
                        <a:gd name="connsiteY43" fmla="*/ 609686 h 1057557"/>
                        <a:gd name="connsiteX44" fmla="*/ 1511283 w 2059194"/>
                        <a:gd name="connsiteY44" fmla="*/ 701047 h 1057557"/>
                        <a:gd name="connsiteX45" fmla="*/ 1679783 w 2059194"/>
                        <a:gd name="connsiteY45" fmla="*/ 629509 h 1057557"/>
                        <a:gd name="connsiteX46" fmla="*/ 1751321 w 2059194"/>
                        <a:gd name="connsiteY46" fmla="*/ 544182 h 1057557"/>
                        <a:gd name="connsiteX47" fmla="*/ 1796139 w 2059194"/>
                        <a:gd name="connsiteY47" fmla="*/ 482126 h 1057557"/>
                        <a:gd name="connsiteX48" fmla="*/ 1889655 w 2059194"/>
                        <a:gd name="connsiteY48" fmla="*/ 380853 h 1057557"/>
                        <a:gd name="connsiteX49" fmla="*/ 1887069 w 2059194"/>
                        <a:gd name="connsiteY49" fmla="*/ 599774 h 1057557"/>
                        <a:gd name="connsiteX50" fmla="*/ 1987910 w 2059194"/>
                        <a:gd name="connsiteY50" fmla="*/ 643300 h 1057557"/>
                        <a:gd name="connsiteX51" fmla="*/ 2046088 w 2059194"/>
                        <a:gd name="connsiteY51" fmla="*/ 247260 h 1057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059194" h="1057557">
                          <a:moveTo>
                            <a:pt x="2045657" y="247691"/>
                          </a:moveTo>
                          <a:cubicBezTo>
                            <a:pt x="2038762" y="191668"/>
                            <a:pt x="2002993" y="153745"/>
                            <a:pt x="1946109" y="185634"/>
                          </a:cubicBezTo>
                          <a:cubicBezTo>
                            <a:pt x="1907754" y="207613"/>
                            <a:pt x="1876295" y="233901"/>
                            <a:pt x="1845267" y="265791"/>
                          </a:cubicBezTo>
                          <a:cubicBezTo>
                            <a:pt x="1813808" y="298543"/>
                            <a:pt x="1783211" y="329571"/>
                            <a:pt x="1744856" y="354997"/>
                          </a:cubicBezTo>
                          <a:cubicBezTo>
                            <a:pt x="1717276" y="373527"/>
                            <a:pt x="1728480" y="280012"/>
                            <a:pt x="1729342" y="268376"/>
                          </a:cubicBezTo>
                          <a:cubicBezTo>
                            <a:pt x="1742702" y="27908"/>
                            <a:pt x="1517317" y="186927"/>
                            <a:pt x="1416475" y="254586"/>
                          </a:cubicBezTo>
                          <a:cubicBezTo>
                            <a:pt x="1352264" y="297681"/>
                            <a:pt x="1281158" y="331725"/>
                            <a:pt x="1212206" y="366201"/>
                          </a:cubicBezTo>
                          <a:cubicBezTo>
                            <a:pt x="1197554" y="373527"/>
                            <a:pt x="1088956" y="439893"/>
                            <a:pt x="1157907" y="358013"/>
                          </a:cubicBezTo>
                          <a:cubicBezTo>
                            <a:pt x="1172990" y="339913"/>
                            <a:pt x="1189366" y="322676"/>
                            <a:pt x="1204449" y="304576"/>
                          </a:cubicBezTo>
                          <a:cubicBezTo>
                            <a:pt x="1231599" y="271824"/>
                            <a:pt x="1269522" y="202872"/>
                            <a:pt x="1231168" y="163656"/>
                          </a:cubicBezTo>
                          <a:cubicBezTo>
                            <a:pt x="1163509" y="94705"/>
                            <a:pt x="1023883" y="246398"/>
                            <a:pt x="977340" y="285614"/>
                          </a:cubicBezTo>
                          <a:cubicBezTo>
                            <a:pt x="942434" y="315350"/>
                            <a:pt x="852366" y="422224"/>
                            <a:pt x="796774" y="369218"/>
                          </a:cubicBezTo>
                          <a:cubicBezTo>
                            <a:pt x="749370" y="324399"/>
                            <a:pt x="826509" y="239934"/>
                            <a:pt x="839007" y="195546"/>
                          </a:cubicBezTo>
                          <a:cubicBezTo>
                            <a:pt x="850211" y="156330"/>
                            <a:pt x="897184" y="29632"/>
                            <a:pt x="847194" y="4637"/>
                          </a:cubicBezTo>
                          <a:cubicBezTo>
                            <a:pt x="775226" y="-31563"/>
                            <a:pt x="707568" y="155037"/>
                            <a:pt x="674385" y="188651"/>
                          </a:cubicBezTo>
                          <a:cubicBezTo>
                            <a:pt x="598107" y="265791"/>
                            <a:pt x="517520" y="338190"/>
                            <a:pt x="436933" y="411881"/>
                          </a:cubicBezTo>
                          <a:cubicBezTo>
                            <a:pt x="385651" y="458424"/>
                            <a:pt x="277483" y="531685"/>
                            <a:pt x="268002" y="606239"/>
                          </a:cubicBezTo>
                          <a:cubicBezTo>
                            <a:pt x="262831" y="647609"/>
                            <a:pt x="365396" y="589432"/>
                            <a:pt x="372291" y="585984"/>
                          </a:cubicBezTo>
                          <a:cubicBezTo>
                            <a:pt x="424436" y="557972"/>
                            <a:pt x="472271" y="520911"/>
                            <a:pt x="521399" y="487728"/>
                          </a:cubicBezTo>
                          <a:cubicBezTo>
                            <a:pt x="547687" y="469628"/>
                            <a:pt x="575267" y="453683"/>
                            <a:pt x="603279" y="438600"/>
                          </a:cubicBezTo>
                          <a:cubicBezTo>
                            <a:pt x="737303" y="365339"/>
                            <a:pt x="576991" y="529099"/>
                            <a:pt x="545101" y="550646"/>
                          </a:cubicBezTo>
                          <a:cubicBezTo>
                            <a:pt x="356346" y="678638"/>
                            <a:pt x="152508" y="769567"/>
                            <a:pt x="18053" y="963924"/>
                          </a:cubicBezTo>
                          <a:cubicBezTo>
                            <a:pt x="-5649" y="998400"/>
                            <a:pt x="-11682" y="1043649"/>
                            <a:pt x="35291" y="1055716"/>
                          </a:cubicBezTo>
                          <a:cubicBezTo>
                            <a:pt x="96054" y="1071230"/>
                            <a:pt x="184399" y="984610"/>
                            <a:pt x="226631" y="950996"/>
                          </a:cubicBezTo>
                          <a:cubicBezTo>
                            <a:pt x="327904" y="870409"/>
                            <a:pt x="444690" y="811369"/>
                            <a:pt x="545532" y="730351"/>
                          </a:cubicBezTo>
                          <a:lnTo>
                            <a:pt x="568372" y="711820"/>
                          </a:lnTo>
                          <a:cubicBezTo>
                            <a:pt x="598538" y="682516"/>
                            <a:pt x="634738" y="667002"/>
                            <a:pt x="676971" y="664847"/>
                          </a:cubicBezTo>
                          <a:cubicBezTo>
                            <a:pt x="670075" y="680792"/>
                            <a:pt x="660164" y="695875"/>
                            <a:pt x="651545" y="710528"/>
                          </a:cubicBezTo>
                          <a:cubicBezTo>
                            <a:pt x="633876" y="740263"/>
                            <a:pt x="615345" y="769567"/>
                            <a:pt x="599400" y="800595"/>
                          </a:cubicBezTo>
                          <a:cubicBezTo>
                            <a:pt x="522261" y="949703"/>
                            <a:pt x="754110" y="791545"/>
                            <a:pt x="788155" y="763103"/>
                          </a:cubicBezTo>
                          <a:cubicBezTo>
                            <a:pt x="834697" y="723887"/>
                            <a:pt x="877361" y="679499"/>
                            <a:pt x="922179" y="638560"/>
                          </a:cubicBezTo>
                          <a:cubicBezTo>
                            <a:pt x="950191" y="612702"/>
                            <a:pt x="980357" y="590293"/>
                            <a:pt x="1012247" y="569177"/>
                          </a:cubicBezTo>
                          <a:cubicBezTo>
                            <a:pt x="1037673" y="552370"/>
                            <a:pt x="1079906" y="551077"/>
                            <a:pt x="1096713" y="525220"/>
                          </a:cubicBezTo>
                          <a:cubicBezTo>
                            <a:pt x="1054480" y="590724"/>
                            <a:pt x="994147" y="642007"/>
                            <a:pt x="957086" y="711389"/>
                          </a:cubicBezTo>
                          <a:cubicBezTo>
                            <a:pt x="945019" y="733799"/>
                            <a:pt x="935108" y="780341"/>
                            <a:pt x="973462" y="783788"/>
                          </a:cubicBezTo>
                          <a:cubicBezTo>
                            <a:pt x="1053187" y="790684"/>
                            <a:pt x="1123431" y="720870"/>
                            <a:pt x="1179454" y="673466"/>
                          </a:cubicBezTo>
                          <a:cubicBezTo>
                            <a:pt x="1219102" y="639421"/>
                            <a:pt x="1257456" y="603653"/>
                            <a:pt x="1297965" y="570470"/>
                          </a:cubicBezTo>
                          <a:cubicBezTo>
                            <a:pt x="1272970" y="590724"/>
                            <a:pt x="1257456" y="632095"/>
                            <a:pt x="1229013" y="655366"/>
                          </a:cubicBezTo>
                          <a:cubicBezTo>
                            <a:pt x="1210483" y="670450"/>
                            <a:pt x="1190659" y="684240"/>
                            <a:pt x="1171266" y="698461"/>
                          </a:cubicBezTo>
                          <a:cubicBezTo>
                            <a:pt x="1107486" y="745865"/>
                            <a:pt x="1052325" y="796286"/>
                            <a:pt x="1026468" y="873425"/>
                          </a:cubicBezTo>
                          <a:cubicBezTo>
                            <a:pt x="1025175" y="877735"/>
                            <a:pt x="1023452" y="889801"/>
                            <a:pt x="1031640" y="889371"/>
                          </a:cubicBezTo>
                          <a:cubicBezTo>
                            <a:pt x="1115674" y="885923"/>
                            <a:pt x="1184195" y="832055"/>
                            <a:pt x="1247975" y="781634"/>
                          </a:cubicBezTo>
                          <a:cubicBezTo>
                            <a:pt x="1359159" y="694582"/>
                            <a:pt x="1470774" y="606669"/>
                            <a:pt x="1578080" y="514447"/>
                          </a:cubicBezTo>
                          <a:cubicBezTo>
                            <a:pt x="1555240" y="545044"/>
                            <a:pt x="1532831" y="576072"/>
                            <a:pt x="1513438" y="609686"/>
                          </a:cubicBezTo>
                          <a:cubicBezTo>
                            <a:pt x="1499217" y="633819"/>
                            <a:pt x="1471636" y="686825"/>
                            <a:pt x="1511283" y="701047"/>
                          </a:cubicBezTo>
                          <a:cubicBezTo>
                            <a:pt x="1566014" y="720439"/>
                            <a:pt x="1642722" y="662692"/>
                            <a:pt x="1679783" y="629509"/>
                          </a:cubicBezTo>
                          <a:cubicBezTo>
                            <a:pt x="1707364" y="604515"/>
                            <a:pt x="1729342" y="573918"/>
                            <a:pt x="1751321" y="544182"/>
                          </a:cubicBezTo>
                          <a:cubicBezTo>
                            <a:pt x="1766404" y="523928"/>
                            <a:pt x="1781056" y="502811"/>
                            <a:pt x="1796139" y="482126"/>
                          </a:cubicBezTo>
                          <a:cubicBezTo>
                            <a:pt x="1810360" y="462733"/>
                            <a:pt x="1887500" y="399384"/>
                            <a:pt x="1889655" y="380853"/>
                          </a:cubicBezTo>
                          <a:cubicBezTo>
                            <a:pt x="1881036" y="453683"/>
                            <a:pt x="1868107" y="527375"/>
                            <a:pt x="1887069" y="599774"/>
                          </a:cubicBezTo>
                          <a:cubicBezTo>
                            <a:pt x="1897843" y="640714"/>
                            <a:pt x="1949556" y="679068"/>
                            <a:pt x="1987910" y="643300"/>
                          </a:cubicBezTo>
                          <a:cubicBezTo>
                            <a:pt x="2083150" y="553663"/>
                            <a:pt x="2060309" y="364477"/>
                            <a:pt x="2046088" y="247260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2657" name="Graphic 1445">
                      <a:extLst>
                        <a:ext uri="{FF2B5EF4-FFF2-40B4-BE49-F238E27FC236}">
                          <a16:creationId xmlns:a16="http://schemas.microsoft.com/office/drawing/2014/main" id="{BD0943CF-837C-7583-0535-B2F0A95EB2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2383" y="3996497"/>
                      <a:ext cx="2045226" cy="1021030"/>
                      <a:chOff x="4412383" y="3996497"/>
                      <a:chExt cx="2045226" cy="1021030"/>
                    </a:xfrm>
                  </p:grpSpPr>
                  <p:sp>
                    <p:nvSpPr>
                      <p:cNvPr id="2658" name="Vrije vorm: vorm 2657">
                        <a:extLst>
                          <a:ext uri="{FF2B5EF4-FFF2-40B4-BE49-F238E27FC236}">
                            <a16:creationId xmlns:a16="http://schemas.microsoft.com/office/drawing/2014/main" id="{3D0A63A9-7E76-0165-A6E4-C5DF0AFC91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2383" y="4366681"/>
                        <a:ext cx="1170835" cy="650847"/>
                      </a:xfrm>
                      <a:custGeom>
                        <a:avLst/>
                        <a:gdLst>
                          <a:gd name="connsiteX0" fmla="*/ 1086370 w 1170835"/>
                          <a:gd name="connsiteY0" fmla="*/ 43526 h 650847"/>
                          <a:gd name="connsiteX1" fmla="*/ 996302 w 1170835"/>
                          <a:gd name="connsiteY1" fmla="*/ 112908 h 650847"/>
                          <a:gd name="connsiteX2" fmla="*/ 862278 w 1170835"/>
                          <a:gd name="connsiteY2" fmla="*/ 237452 h 650847"/>
                          <a:gd name="connsiteX3" fmla="*/ 673523 w 1170835"/>
                          <a:gd name="connsiteY3" fmla="*/ 274944 h 650847"/>
                          <a:gd name="connsiteX4" fmla="*/ 725668 w 1170835"/>
                          <a:gd name="connsiteY4" fmla="*/ 184876 h 650847"/>
                          <a:gd name="connsiteX5" fmla="*/ 751093 w 1170835"/>
                          <a:gd name="connsiteY5" fmla="*/ 139196 h 650847"/>
                          <a:gd name="connsiteX6" fmla="*/ 642495 w 1170835"/>
                          <a:gd name="connsiteY6" fmla="*/ 186169 h 650847"/>
                          <a:gd name="connsiteX7" fmla="*/ 619655 w 1170835"/>
                          <a:gd name="connsiteY7" fmla="*/ 204700 h 650847"/>
                          <a:gd name="connsiteX8" fmla="*/ 300754 w 1170835"/>
                          <a:gd name="connsiteY8" fmla="*/ 425344 h 650847"/>
                          <a:gd name="connsiteX9" fmla="*/ 109414 w 1170835"/>
                          <a:gd name="connsiteY9" fmla="*/ 530065 h 650847"/>
                          <a:gd name="connsiteX10" fmla="*/ 74507 w 1170835"/>
                          <a:gd name="connsiteY10" fmla="*/ 485677 h 650847"/>
                          <a:gd name="connsiteX11" fmla="*/ 18053 w 1170835"/>
                          <a:gd name="connsiteY11" fmla="*/ 557214 h 650847"/>
                          <a:gd name="connsiteX12" fmla="*/ 35291 w 1170835"/>
                          <a:gd name="connsiteY12" fmla="*/ 649006 h 650847"/>
                          <a:gd name="connsiteX13" fmla="*/ 226631 w 1170835"/>
                          <a:gd name="connsiteY13" fmla="*/ 544286 h 650847"/>
                          <a:gd name="connsiteX14" fmla="*/ 545532 w 1170835"/>
                          <a:gd name="connsiteY14" fmla="*/ 323641 h 650847"/>
                          <a:gd name="connsiteX15" fmla="*/ 568372 w 1170835"/>
                          <a:gd name="connsiteY15" fmla="*/ 305110 h 650847"/>
                          <a:gd name="connsiteX16" fmla="*/ 676971 w 1170835"/>
                          <a:gd name="connsiteY16" fmla="*/ 258137 h 650847"/>
                          <a:gd name="connsiteX17" fmla="*/ 651545 w 1170835"/>
                          <a:gd name="connsiteY17" fmla="*/ 303818 h 650847"/>
                          <a:gd name="connsiteX18" fmla="*/ 599400 w 1170835"/>
                          <a:gd name="connsiteY18" fmla="*/ 393885 h 650847"/>
                          <a:gd name="connsiteX19" fmla="*/ 788155 w 1170835"/>
                          <a:gd name="connsiteY19" fmla="*/ 356393 h 650847"/>
                          <a:gd name="connsiteX20" fmla="*/ 922179 w 1170835"/>
                          <a:gd name="connsiteY20" fmla="*/ 231849 h 650847"/>
                          <a:gd name="connsiteX21" fmla="*/ 1012247 w 1170835"/>
                          <a:gd name="connsiteY21" fmla="*/ 162467 h 650847"/>
                          <a:gd name="connsiteX22" fmla="*/ 1057927 w 1170835"/>
                          <a:gd name="connsiteY22" fmla="*/ 143936 h 650847"/>
                          <a:gd name="connsiteX23" fmla="*/ 1170835 w 1170835"/>
                          <a:gd name="connsiteY23" fmla="*/ 0 h 650847"/>
                          <a:gd name="connsiteX24" fmla="*/ 1086370 w 1170835"/>
                          <a:gd name="connsiteY24" fmla="*/ 43956 h 650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70835" h="650847">
                            <a:moveTo>
                              <a:pt x="1086370" y="43526"/>
                            </a:moveTo>
                            <a:cubicBezTo>
                              <a:pt x="1054480" y="64642"/>
                              <a:pt x="1024314" y="87051"/>
                              <a:pt x="996302" y="112908"/>
                            </a:cubicBezTo>
                            <a:cubicBezTo>
                              <a:pt x="951484" y="153848"/>
                              <a:pt x="908820" y="198235"/>
                              <a:pt x="862278" y="237452"/>
                            </a:cubicBezTo>
                            <a:cubicBezTo>
                              <a:pt x="828233" y="266325"/>
                              <a:pt x="595953" y="424051"/>
                              <a:pt x="673523" y="274944"/>
                            </a:cubicBezTo>
                            <a:cubicBezTo>
                              <a:pt x="689468" y="243916"/>
                              <a:pt x="707568" y="214612"/>
                              <a:pt x="725668" y="184876"/>
                            </a:cubicBezTo>
                            <a:cubicBezTo>
                              <a:pt x="734717" y="169793"/>
                              <a:pt x="744198" y="155141"/>
                              <a:pt x="751093" y="139196"/>
                            </a:cubicBezTo>
                            <a:cubicBezTo>
                              <a:pt x="708861" y="141350"/>
                              <a:pt x="672661" y="156865"/>
                              <a:pt x="642495" y="186169"/>
                            </a:cubicBezTo>
                            <a:lnTo>
                              <a:pt x="619655" y="204700"/>
                            </a:lnTo>
                            <a:cubicBezTo>
                              <a:pt x="518813" y="285718"/>
                              <a:pt x="402027" y="345188"/>
                              <a:pt x="300754" y="425344"/>
                            </a:cubicBezTo>
                            <a:cubicBezTo>
                              <a:pt x="258521" y="458958"/>
                              <a:pt x="170608" y="545578"/>
                              <a:pt x="109414" y="530065"/>
                            </a:cubicBezTo>
                            <a:cubicBezTo>
                              <a:pt x="82695" y="523169"/>
                              <a:pt x="73645" y="505501"/>
                              <a:pt x="74507" y="485677"/>
                            </a:cubicBezTo>
                            <a:cubicBezTo>
                              <a:pt x="54684" y="508086"/>
                              <a:pt x="35722" y="531788"/>
                              <a:pt x="18053" y="557214"/>
                            </a:cubicBezTo>
                            <a:cubicBezTo>
                              <a:pt x="-5649" y="591690"/>
                              <a:pt x="-11682" y="636939"/>
                              <a:pt x="35291" y="649006"/>
                            </a:cubicBezTo>
                            <a:cubicBezTo>
                              <a:pt x="96054" y="664520"/>
                              <a:pt x="184399" y="577899"/>
                              <a:pt x="226631" y="544286"/>
                            </a:cubicBezTo>
                            <a:cubicBezTo>
                              <a:pt x="327904" y="463699"/>
                              <a:pt x="444690" y="404659"/>
                              <a:pt x="545532" y="323641"/>
                            </a:cubicBezTo>
                            <a:lnTo>
                              <a:pt x="568372" y="305110"/>
                            </a:lnTo>
                            <a:cubicBezTo>
                              <a:pt x="598538" y="275806"/>
                              <a:pt x="634738" y="260292"/>
                              <a:pt x="676971" y="258137"/>
                            </a:cubicBezTo>
                            <a:cubicBezTo>
                              <a:pt x="670075" y="274082"/>
                              <a:pt x="660164" y="289165"/>
                              <a:pt x="651545" y="303818"/>
                            </a:cubicBezTo>
                            <a:cubicBezTo>
                              <a:pt x="633876" y="333553"/>
                              <a:pt x="615345" y="362857"/>
                              <a:pt x="599400" y="393885"/>
                            </a:cubicBezTo>
                            <a:cubicBezTo>
                              <a:pt x="522261" y="542993"/>
                              <a:pt x="754110" y="384835"/>
                              <a:pt x="788155" y="356393"/>
                            </a:cubicBezTo>
                            <a:cubicBezTo>
                              <a:pt x="834697" y="317177"/>
                              <a:pt x="877361" y="272789"/>
                              <a:pt x="922179" y="231849"/>
                            </a:cubicBezTo>
                            <a:cubicBezTo>
                              <a:pt x="950191" y="205992"/>
                              <a:pt x="980357" y="183583"/>
                              <a:pt x="1012247" y="162467"/>
                            </a:cubicBezTo>
                            <a:cubicBezTo>
                              <a:pt x="1025176" y="153848"/>
                              <a:pt x="1041982" y="149539"/>
                              <a:pt x="1057927" y="143936"/>
                            </a:cubicBezTo>
                            <a:cubicBezTo>
                              <a:pt x="1093696" y="94377"/>
                              <a:pt x="1137653" y="51283"/>
                              <a:pt x="1170835" y="0"/>
                            </a:cubicBezTo>
                            <a:cubicBezTo>
                              <a:pt x="1154029" y="25857"/>
                              <a:pt x="1111796" y="27150"/>
                              <a:pt x="1086370" y="43956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59" name="Vrije vorm: vorm 2658">
                        <a:extLst>
                          <a:ext uri="{FF2B5EF4-FFF2-40B4-BE49-F238E27FC236}">
                            <a16:creationId xmlns:a16="http://schemas.microsoft.com/office/drawing/2014/main" id="{5F50AC72-6900-9078-7943-D35B6AEC2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7808" y="4411930"/>
                        <a:ext cx="426231" cy="332744"/>
                      </a:xfrm>
                      <a:custGeom>
                        <a:avLst/>
                        <a:gdLst>
                          <a:gd name="connsiteX0" fmla="*/ 299533 w 426231"/>
                          <a:gd name="connsiteY0" fmla="*/ 127560 h 332744"/>
                          <a:gd name="connsiteX1" fmla="*/ 357280 w 426231"/>
                          <a:gd name="connsiteY1" fmla="*/ 84466 h 332744"/>
                          <a:gd name="connsiteX2" fmla="*/ 426232 w 426231"/>
                          <a:gd name="connsiteY2" fmla="*/ 0 h 332744"/>
                          <a:gd name="connsiteX3" fmla="*/ 307721 w 426231"/>
                          <a:gd name="connsiteY3" fmla="*/ 102996 h 332744"/>
                          <a:gd name="connsiteX4" fmla="*/ 101729 w 426231"/>
                          <a:gd name="connsiteY4" fmla="*/ 213318 h 332744"/>
                          <a:gd name="connsiteX5" fmla="*/ 75441 w 426231"/>
                          <a:gd name="connsiteY5" fmla="*/ 169362 h 332744"/>
                          <a:gd name="connsiteX6" fmla="*/ 10799 w 426231"/>
                          <a:gd name="connsiteY6" fmla="*/ 259861 h 332744"/>
                          <a:gd name="connsiteX7" fmla="*/ 27175 w 426231"/>
                          <a:gd name="connsiteY7" fmla="*/ 332260 h 332744"/>
                          <a:gd name="connsiteX8" fmla="*/ 163354 w 426231"/>
                          <a:gd name="connsiteY8" fmla="*/ 280115 h 332744"/>
                          <a:gd name="connsiteX9" fmla="*/ 299102 w 426231"/>
                          <a:gd name="connsiteY9" fmla="*/ 127991 h 332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26231" h="332744">
                            <a:moveTo>
                              <a:pt x="299533" y="127560"/>
                            </a:moveTo>
                            <a:cubicBezTo>
                              <a:pt x="318926" y="113339"/>
                              <a:pt x="338749" y="99549"/>
                              <a:pt x="357280" y="84466"/>
                            </a:cubicBezTo>
                            <a:cubicBezTo>
                              <a:pt x="385723" y="61194"/>
                              <a:pt x="401237" y="20254"/>
                              <a:pt x="426232" y="0"/>
                            </a:cubicBezTo>
                            <a:cubicBezTo>
                              <a:pt x="385723" y="32752"/>
                              <a:pt x="347368" y="68951"/>
                              <a:pt x="307721" y="102996"/>
                            </a:cubicBezTo>
                            <a:cubicBezTo>
                              <a:pt x="252129" y="150831"/>
                              <a:pt x="181454" y="220213"/>
                              <a:pt x="101729" y="213318"/>
                            </a:cubicBezTo>
                            <a:cubicBezTo>
                              <a:pt x="76303" y="211164"/>
                              <a:pt x="71994" y="190047"/>
                              <a:pt x="75441" y="169362"/>
                            </a:cubicBezTo>
                            <a:cubicBezTo>
                              <a:pt x="51739" y="197804"/>
                              <a:pt x="28468" y="226678"/>
                              <a:pt x="10799" y="259861"/>
                            </a:cubicBezTo>
                            <a:cubicBezTo>
                              <a:pt x="-1267" y="282270"/>
                              <a:pt x="-11179" y="328812"/>
                              <a:pt x="27175" y="332260"/>
                            </a:cubicBezTo>
                            <a:cubicBezTo>
                              <a:pt x="76303" y="336569"/>
                              <a:pt x="122414" y="311574"/>
                              <a:pt x="163354" y="280115"/>
                            </a:cubicBezTo>
                            <a:cubicBezTo>
                              <a:pt x="191797" y="215904"/>
                              <a:pt x="241786" y="170224"/>
                              <a:pt x="299102" y="12799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0" name="Vrije vorm: vorm 2659">
                        <a:extLst>
                          <a:ext uri="{FF2B5EF4-FFF2-40B4-BE49-F238E27FC236}">
                            <a16:creationId xmlns:a16="http://schemas.microsoft.com/office/drawing/2014/main" id="{DE718609-E945-A234-3C31-652BE187E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196" y="4260916"/>
                        <a:ext cx="462561" cy="320085"/>
                      </a:xfrm>
                      <a:custGeom>
                        <a:avLst/>
                        <a:gdLst>
                          <a:gd name="connsiteX0" fmla="*/ 409588 w 462561"/>
                          <a:gd name="connsiteY0" fmla="*/ 18713 h 320085"/>
                          <a:gd name="connsiteX1" fmla="*/ 327709 w 462561"/>
                          <a:gd name="connsiteY1" fmla="*/ 67841 h 320085"/>
                          <a:gd name="connsiteX2" fmla="*/ 178601 w 462561"/>
                          <a:gd name="connsiteY2" fmla="*/ 166097 h 320085"/>
                          <a:gd name="connsiteX3" fmla="*/ 74743 w 462561"/>
                          <a:gd name="connsiteY3" fmla="*/ 192385 h 320085"/>
                          <a:gd name="connsiteX4" fmla="*/ 189 w 462561"/>
                          <a:gd name="connsiteY4" fmla="*/ 305293 h 320085"/>
                          <a:gd name="connsiteX5" fmla="*/ 104478 w 462561"/>
                          <a:gd name="connsiteY5" fmla="*/ 285038 h 320085"/>
                          <a:gd name="connsiteX6" fmla="*/ 253586 w 462561"/>
                          <a:gd name="connsiteY6" fmla="*/ 186782 h 320085"/>
                          <a:gd name="connsiteX7" fmla="*/ 335466 w 462561"/>
                          <a:gd name="connsiteY7" fmla="*/ 137654 h 320085"/>
                          <a:gd name="connsiteX8" fmla="*/ 357013 w 462561"/>
                          <a:gd name="connsiteY8" fmla="*/ 126881 h 320085"/>
                          <a:gd name="connsiteX9" fmla="*/ 410019 w 462561"/>
                          <a:gd name="connsiteY9" fmla="*/ 18713 h 320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2561" h="320085">
                            <a:moveTo>
                              <a:pt x="409588" y="18713"/>
                            </a:moveTo>
                            <a:cubicBezTo>
                              <a:pt x="381577" y="33797"/>
                              <a:pt x="353996" y="49741"/>
                              <a:pt x="327709" y="67841"/>
                            </a:cubicBezTo>
                            <a:cubicBezTo>
                              <a:pt x="278581" y="101024"/>
                              <a:pt x="230746" y="138086"/>
                              <a:pt x="178601" y="166097"/>
                            </a:cubicBezTo>
                            <a:cubicBezTo>
                              <a:pt x="172137" y="169545"/>
                              <a:pt x="80776" y="221258"/>
                              <a:pt x="74743" y="192385"/>
                            </a:cubicBezTo>
                            <a:cubicBezTo>
                              <a:pt x="37681" y="227291"/>
                              <a:pt x="4929" y="266077"/>
                              <a:pt x="189" y="305293"/>
                            </a:cubicBezTo>
                            <a:cubicBezTo>
                              <a:pt x="-4982" y="346664"/>
                              <a:pt x="97583" y="288486"/>
                              <a:pt x="104478" y="285038"/>
                            </a:cubicBezTo>
                            <a:cubicBezTo>
                              <a:pt x="156623" y="257027"/>
                              <a:pt x="204458" y="219965"/>
                              <a:pt x="253586" y="186782"/>
                            </a:cubicBezTo>
                            <a:cubicBezTo>
                              <a:pt x="279873" y="168683"/>
                              <a:pt x="307454" y="152738"/>
                              <a:pt x="335466" y="137654"/>
                            </a:cubicBezTo>
                            <a:cubicBezTo>
                              <a:pt x="343654" y="132914"/>
                              <a:pt x="350980" y="129467"/>
                              <a:pt x="357013" y="126881"/>
                            </a:cubicBezTo>
                            <a:cubicBezTo>
                              <a:pt x="397953" y="94560"/>
                              <a:pt x="537580" y="-51100"/>
                              <a:pt x="410019" y="18713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1" name="Vrije vorm: vorm 2660">
                        <a:extLst>
                          <a:ext uri="{FF2B5EF4-FFF2-40B4-BE49-F238E27FC236}">
                            <a16:creationId xmlns:a16="http://schemas.microsoft.com/office/drawing/2014/main" id="{C72E22F4-CAA6-FDD8-BA85-B1FB50A782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288" y="3996497"/>
                        <a:ext cx="28442" cy="38785"/>
                      </a:xfrm>
                      <a:custGeom>
                        <a:avLst/>
                        <a:gdLst>
                          <a:gd name="connsiteX0" fmla="*/ 28012 w 28442"/>
                          <a:gd name="connsiteY0" fmla="*/ 0 h 38785"/>
                          <a:gd name="connsiteX1" fmla="*/ 0 w 28442"/>
                          <a:gd name="connsiteY1" fmla="*/ 38785 h 38785"/>
                          <a:gd name="connsiteX2" fmla="*/ 5602 w 28442"/>
                          <a:gd name="connsiteY2" fmla="*/ 33614 h 38785"/>
                          <a:gd name="connsiteX3" fmla="*/ 28442 w 28442"/>
                          <a:gd name="connsiteY3" fmla="*/ 0 h 38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8442" h="38785">
                            <a:moveTo>
                              <a:pt x="28012" y="0"/>
                            </a:moveTo>
                            <a:cubicBezTo>
                              <a:pt x="18100" y="11636"/>
                              <a:pt x="9050" y="24995"/>
                              <a:pt x="0" y="38785"/>
                            </a:cubicBezTo>
                            <a:cubicBezTo>
                              <a:pt x="1724" y="37061"/>
                              <a:pt x="3879" y="35338"/>
                              <a:pt x="5602" y="33614"/>
                            </a:cubicBezTo>
                            <a:cubicBezTo>
                              <a:pt x="12067" y="27150"/>
                              <a:pt x="19393" y="15083"/>
                              <a:pt x="284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2" name="Vrije vorm: vorm 2661">
                        <a:extLst>
                          <a:ext uri="{FF2B5EF4-FFF2-40B4-BE49-F238E27FC236}">
                            <a16:creationId xmlns:a16="http://schemas.microsoft.com/office/drawing/2014/main" id="{EE46F141-4B95-D347-8527-77C13E5E9F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1334" y="4184390"/>
                        <a:ext cx="35576" cy="55223"/>
                      </a:xfrm>
                      <a:custGeom>
                        <a:avLst/>
                        <a:gdLst>
                          <a:gd name="connsiteX0" fmla="*/ 13598 w 35576"/>
                          <a:gd name="connsiteY0" fmla="*/ 53868 h 55223"/>
                          <a:gd name="connsiteX1" fmla="*/ 35576 w 35576"/>
                          <a:gd name="connsiteY1" fmla="*/ 0 h 55223"/>
                          <a:gd name="connsiteX2" fmla="*/ 22648 w 35576"/>
                          <a:gd name="connsiteY2" fmla="*/ 14652 h 55223"/>
                          <a:gd name="connsiteX3" fmla="*/ 13598 w 35576"/>
                          <a:gd name="connsiteY3" fmla="*/ 53868 h 55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5576" h="55223">
                            <a:moveTo>
                              <a:pt x="13598" y="53868"/>
                            </a:moveTo>
                            <a:cubicBezTo>
                              <a:pt x="23510" y="37492"/>
                              <a:pt x="32129" y="18531"/>
                              <a:pt x="35576" y="0"/>
                            </a:cubicBezTo>
                            <a:cubicBezTo>
                              <a:pt x="31267" y="5171"/>
                              <a:pt x="26957" y="9912"/>
                              <a:pt x="22648" y="14652"/>
                            </a:cubicBezTo>
                            <a:cubicBezTo>
                              <a:pt x="-8811" y="52145"/>
                              <a:pt x="-3209" y="58609"/>
                              <a:pt x="13598" y="5386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3" name="Vrije vorm: vorm 2662">
                        <a:extLst>
                          <a:ext uri="{FF2B5EF4-FFF2-40B4-BE49-F238E27FC236}">
                            <a16:creationId xmlns:a16="http://schemas.microsoft.com/office/drawing/2014/main" id="{5F8146C1-2864-3EA4-0664-A206EFA69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7324" y="4355476"/>
                        <a:ext cx="626831" cy="493876"/>
                      </a:xfrm>
                      <a:custGeom>
                        <a:avLst/>
                        <a:gdLst>
                          <a:gd name="connsiteX0" fmla="*/ 626831 w 626831"/>
                          <a:gd name="connsiteY0" fmla="*/ 0 h 493876"/>
                          <a:gd name="connsiteX1" fmla="*/ 296726 w 626831"/>
                          <a:gd name="connsiteY1" fmla="*/ 267187 h 493876"/>
                          <a:gd name="connsiteX2" fmla="*/ 80391 w 626831"/>
                          <a:gd name="connsiteY2" fmla="*/ 374924 h 493876"/>
                          <a:gd name="connsiteX3" fmla="*/ 74357 w 626831"/>
                          <a:gd name="connsiteY3" fmla="*/ 363288 h 493876"/>
                          <a:gd name="connsiteX4" fmla="*/ 1096 w 626831"/>
                          <a:gd name="connsiteY4" fmla="*/ 477920 h 493876"/>
                          <a:gd name="connsiteX5" fmla="*/ 6268 w 626831"/>
                          <a:gd name="connsiteY5" fmla="*/ 493865 h 493876"/>
                          <a:gd name="connsiteX6" fmla="*/ 222603 w 626831"/>
                          <a:gd name="connsiteY6" fmla="*/ 386128 h 493876"/>
                          <a:gd name="connsiteX7" fmla="*/ 548399 w 626831"/>
                          <a:gd name="connsiteY7" fmla="*/ 122820 h 493876"/>
                          <a:gd name="connsiteX8" fmla="*/ 562189 w 626831"/>
                          <a:gd name="connsiteY8" fmla="*/ 95239 h 493876"/>
                          <a:gd name="connsiteX9" fmla="*/ 626831 w 626831"/>
                          <a:gd name="connsiteY9" fmla="*/ 0 h 493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26831" h="493876">
                            <a:moveTo>
                              <a:pt x="626831" y="0"/>
                            </a:moveTo>
                            <a:cubicBezTo>
                              <a:pt x="519525" y="91792"/>
                              <a:pt x="407479" y="179705"/>
                              <a:pt x="296726" y="267187"/>
                            </a:cubicBezTo>
                            <a:cubicBezTo>
                              <a:pt x="232946" y="317177"/>
                              <a:pt x="164425" y="371045"/>
                              <a:pt x="80391" y="374924"/>
                            </a:cubicBezTo>
                            <a:cubicBezTo>
                              <a:pt x="74357" y="374924"/>
                              <a:pt x="73926" y="368460"/>
                              <a:pt x="74357" y="363288"/>
                            </a:cubicBezTo>
                            <a:cubicBezTo>
                              <a:pt x="42467" y="395609"/>
                              <a:pt x="16180" y="431809"/>
                              <a:pt x="1096" y="477920"/>
                            </a:cubicBezTo>
                            <a:cubicBezTo>
                              <a:pt x="-196" y="482229"/>
                              <a:pt x="-1920" y="494296"/>
                              <a:pt x="6268" y="493865"/>
                            </a:cubicBezTo>
                            <a:cubicBezTo>
                              <a:pt x="90302" y="490418"/>
                              <a:pt x="158823" y="436549"/>
                              <a:pt x="222603" y="386128"/>
                            </a:cubicBezTo>
                            <a:cubicBezTo>
                              <a:pt x="332494" y="299939"/>
                              <a:pt x="442386" y="213319"/>
                              <a:pt x="548399" y="122820"/>
                            </a:cubicBezTo>
                            <a:cubicBezTo>
                              <a:pt x="552708" y="112477"/>
                              <a:pt x="558311" y="102566"/>
                              <a:pt x="562189" y="95239"/>
                            </a:cubicBezTo>
                            <a:cubicBezTo>
                              <a:pt x="581582" y="62056"/>
                              <a:pt x="603991" y="31028"/>
                              <a:pt x="6268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4" name="Vrije vorm: vorm 2663">
                        <a:extLst>
                          <a:ext uri="{FF2B5EF4-FFF2-40B4-BE49-F238E27FC236}">
                            <a16:creationId xmlns:a16="http://schemas.microsoft.com/office/drawing/2014/main" id="{732509DB-69B4-5078-6D86-67878B4507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1876" y="4221882"/>
                        <a:ext cx="555733" cy="443023"/>
                      </a:xfrm>
                      <a:custGeom>
                        <a:avLst/>
                        <a:gdLst>
                          <a:gd name="connsiteX0" fmla="*/ 470837 w 555733"/>
                          <a:gd name="connsiteY0" fmla="*/ 218921 h 443023"/>
                          <a:gd name="connsiteX1" fmla="*/ 473422 w 555733"/>
                          <a:gd name="connsiteY1" fmla="*/ 0 h 443023"/>
                          <a:gd name="connsiteX2" fmla="*/ 379907 w 555733"/>
                          <a:gd name="connsiteY2" fmla="*/ 101272 h 443023"/>
                          <a:gd name="connsiteX3" fmla="*/ 335088 w 555733"/>
                          <a:gd name="connsiteY3" fmla="*/ 163329 h 443023"/>
                          <a:gd name="connsiteX4" fmla="*/ 263551 w 555733"/>
                          <a:gd name="connsiteY4" fmla="*/ 248656 h 443023"/>
                          <a:gd name="connsiteX5" fmla="*/ 95051 w 555733"/>
                          <a:gd name="connsiteY5" fmla="*/ 320624 h 443023"/>
                          <a:gd name="connsiteX6" fmla="*/ 80830 w 555733"/>
                          <a:gd name="connsiteY6" fmla="*/ 262016 h 443023"/>
                          <a:gd name="connsiteX7" fmla="*/ 22652 w 555733"/>
                          <a:gd name="connsiteY7" fmla="*/ 347774 h 443023"/>
                          <a:gd name="connsiteX8" fmla="*/ 20497 w 555733"/>
                          <a:gd name="connsiteY8" fmla="*/ 439135 h 443023"/>
                          <a:gd name="connsiteX9" fmla="*/ 188998 w 555733"/>
                          <a:gd name="connsiteY9" fmla="*/ 367597 h 443023"/>
                          <a:gd name="connsiteX10" fmla="*/ 260535 w 555733"/>
                          <a:gd name="connsiteY10" fmla="*/ 282270 h 443023"/>
                          <a:gd name="connsiteX11" fmla="*/ 305353 w 555733"/>
                          <a:gd name="connsiteY11" fmla="*/ 220214 h 443023"/>
                          <a:gd name="connsiteX12" fmla="*/ 398869 w 555733"/>
                          <a:gd name="connsiteY12" fmla="*/ 118941 h 443023"/>
                          <a:gd name="connsiteX13" fmla="*/ 396283 w 555733"/>
                          <a:gd name="connsiteY13" fmla="*/ 337862 h 443023"/>
                          <a:gd name="connsiteX14" fmla="*/ 497124 w 555733"/>
                          <a:gd name="connsiteY14" fmla="*/ 381388 h 443023"/>
                          <a:gd name="connsiteX15" fmla="*/ 555733 w 555733"/>
                          <a:gd name="connsiteY15" fmla="*/ 272789 h 443023"/>
                          <a:gd name="connsiteX16" fmla="*/ 470837 w 555733"/>
                          <a:gd name="connsiteY16" fmla="*/ 218921 h 443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555733" h="443023">
                            <a:moveTo>
                              <a:pt x="470837" y="218921"/>
                            </a:moveTo>
                            <a:cubicBezTo>
                              <a:pt x="451444" y="146522"/>
                              <a:pt x="464803" y="72830"/>
                              <a:pt x="473422" y="0"/>
                            </a:cubicBezTo>
                            <a:cubicBezTo>
                              <a:pt x="471268" y="18531"/>
                              <a:pt x="394128" y="81449"/>
                              <a:pt x="379907" y="101272"/>
                            </a:cubicBezTo>
                            <a:cubicBezTo>
                              <a:pt x="364824" y="121958"/>
                              <a:pt x="350603" y="143074"/>
                              <a:pt x="335088" y="163329"/>
                            </a:cubicBezTo>
                            <a:cubicBezTo>
                              <a:pt x="313110" y="193064"/>
                              <a:pt x="291132" y="223661"/>
                              <a:pt x="263551" y="248656"/>
                            </a:cubicBezTo>
                            <a:cubicBezTo>
                              <a:pt x="226921" y="281839"/>
                              <a:pt x="149781" y="340017"/>
                              <a:pt x="95051" y="320624"/>
                            </a:cubicBezTo>
                            <a:cubicBezTo>
                              <a:pt x="69194" y="311575"/>
                              <a:pt x="72211" y="285718"/>
                              <a:pt x="80830" y="262016"/>
                            </a:cubicBezTo>
                            <a:cubicBezTo>
                              <a:pt x="60144" y="290027"/>
                              <a:pt x="40321" y="318039"/>
                              <a:pt x="22652" y="347774"/>
                            </a:cubicBezTo>
                            <a:cubicBezTo>
                              <a:pt x="8431" y="371907"/>
                              <a:pt x="-19150" y="424913"/>
                              <a:pt x="20497" y="439135"/>
                            </a:cubicBezTo>
                            <a:cubicBezTo>
                              <a:pt x="75228" y="458527"/>
                              <a:pt x="151936" y="400781"/>
                              <a:pt x="188998" y="367597"/>
                            </a:cubicBezTo>
                            <a:cubicBezTo>
                              <a:pt x="216578" y="342602"/>
                              <a:pt x="238556" y="312005"/>
                              <a:pt x="260535" y="282270"/>
                            </a:cubicBezTo>
                            <a:cubicBezTo>
                              <a:pt x="275618" y="262016"/>
                              <a:pt x="290270" y="240899"/>
                              <a:pt x="305353" y="220214"/>
                            </a:cubicBezTo>
                            <a:cubicBezTo>
                              <a:pt x="319574" y="200821"/>
                              <a:pt x="396714" y="137472"/>
                              <a:pt x="398869" y="118941"/>
                            </a:cubicBezTo>
                            <a:cubicBezTo>
                              <a:pt x="390250" y="191771"/>
                              <a:pt x="377321" y="265463"/>
                              <a:pt x="396283" y="337862"/>
                            </a:cubicBezTo>
                            <a:cubicBezTo>
                              <a:pt x="407057" y="378802"/>
                              <a:pt x="458770" y="417156"/>
                              <a:pt x="497124" y="381388"/>
                            </a:cubicBezTo>
                            <a:cubicBezTo>
                              <a:pt x="527291" y="353376"/>
                              <a:pt x="545391" y="315022"/>
                              <a:pt x="555733" y="272789"/>
                            </a:cubicBezTo>
                            <a:cubicBezTo>
                              <a:pt x="520396" y="287872"/>
                              <a:pt x="479887" y="254690"/>
                              <a:pt x="470837" y="21892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5" name="Vrije vorm: vorm 2664">
                        <a:extLst>
                          <a:ext uri="{FF2B5EF4-FFF2-40B4-BE49-F238E27FC236}">
                            <a16:creationId xmlns:a16="http://schemas.microsoft.com/office/drawing/2014/main" id="{A0088926-E0B6-EABE-BC94-E440E58BF3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3249" y="4485191"/>
                        <a:ext cx="74984" cy="95670"/>
                      </a:xfrm>
                      <a:custGeom>
                        <a:avLst/>
                        <a:gdLst>
                          <a:gd name="connsiteX0" fmla="*/ 36630 w 74984"/>
                          <a:gd name="connsiteY0" fmla="*/ 25426 h 95670"/>
                          <a:gd name="connsiteX1" fmla="*/ 9481 w 74984"/>
                          <a:gd name="connsiteY1" fmla="*/ 67228 h 95670"/>
                          <a:gd name="connsiteX2" fmla="*/ 0 w 74984"/>
                          <a:gd name="connsiteY2" fmla="*/ 95670 h 95670"/>
                          <a:gd name="connsiteX3" fmla="*/ 74985 w 74984"/>
                          <a:gd name="connsiteY3" fmla="*/ 0 h 95670"/>
                          <a:gd name="connsiteX4" fmla="*/ 36630 w 74984"/>
                          <a:gd name="connsiteY4" fmla="*/ 24995 h 95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984" h="95670">
                            <a:moveTo>
                              <a:pt x="36630" y="25426"/>
                            </a:moveTo>
                            <a:cubicBezTo>
                              <a:pt x="27150" y="38785"/>
                              <a:pt x="17669" y="52576"/>
                              <a:pt x="9481" y="67228"/>
                            </a:cubicBezTo>
                            <a:cubicBezTo>
                              <a:pt x="5171" y="74985"/>
                              <a:pt x="1724" y="85328"/>
                              <a:pt x="0" y="95670"/>
                            </a:cubicBezTo>
                            <a:cubicBezTo>
                              <a:pt x="26288" y="64642"/>
                              <a:pt x="53006" y="34045"/>
                              <a:pt x="74985" y="0"/>
                            </a:cubicBezTo>
                            <a:cubicBezTo>
                              <a:pt x="66797" y="12929"/>
                              <a:pt x="52145" y="19824"/>
                              <a:pt x="36630" y="24995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6" name="Vrije vorm: vorm 2665">
                        <a:extLst>
                          <a:ext uri="{FF2B5EF4-FFF2-40B4-BE49-F238E27FC236}">
                            <a16:creationId xmlns:a16="http://schemas.microsoft.com/office/drawing/2014/main" id="{11E15315-DB05-755D-462D-53BD8208B5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83137" y="4474417"/>
                        <a:ext cx="6464" cy="9049"/>
                      </a:xfrm>
                      <a:custGeom>
                        <a:avLst/>
                        <a:gdLst>
                          <a:gd name="connsiteX0" fmla="*/ 2155 w 6464"/>
                          <a:gd name="connsiteY0" fmla="*/ 3448 h 9049"/>
                          <a:gd name="connsiteX1" fmla="*/ 0 w 6464"/>
                          <a:gd name="connsiteY1" fmla="*/ 9050 h 9049"/>
                          <a:gd name="connsiteX2" fmla="*/ 6464 w 6464"/>
                          <a:gd name="connsiteY2" fmla="*/ 0 h 9049"/>
                          <a:gd name="connsiteX3" fmla="*/ 2155 w 6464"/>
                          <a:gd name="connsiteY3" fmla="*/ 3448 h 9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64" h="9049">
                            <a:moveTo>
                              <a:pt x="2155" y="3448"/>
                            </a:moveTo>
                            <a:cubicBezTo>
                              <a:pt x="2155" y="3448"/>
                              <a:pt x="431" y="7326"/>
                              <a:pt x="0" y="9050"/>
                            </a:cubicBezTo>
                            <a:cubicBezTo>
                              <a:pt x="2155" y="6033"/>
                              <a:pt x="4309" y="3017"/>
                              <a:pt x="6464" y="0"/>
                            </a:cubicBezTo>
                            <a:cubicBezTo>
                              <a:pt x="5171" y="1293"/>
                              <a:pt x="3447" y="2155"/>
                              <a:pt x="2155" y="344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2667" name="Vrije vorm: vorm 2666">
                        <a:extLst>
                          <a:ext uri="{FF2B5EF4-FFF2-40B4-BE49-F238E27FC236}">
                            <a16:creationId xmlns:a16="http://schemas.microsoft.com/office/drawing/2014/main" id="{1B49413E-F4D0-D057-8104-F15395EFF7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1250" y="4530009"/>
                        <a:ext cx="198235" cy="187892"/>
                      </a:xfrm>
                      <a:custGeom>
                        <a:avLst/>
                        <a:gdLst>
                          <a:gd name="connsiteX0" fmla="*/ 71537 w 198235"/>
                          <a:gd name="connsiteY0" fmla="*/ 127991 h 187892"/>
                          <a:gd name="connsiteX1" fmla="*/ 129284 w 198235"/>
                          <a:gd name="connsiteY1" fmla="*/ 84897 h 187892"/>
                          <a:gd name="connsiteX2" fmla="*/ 198235 w 198235"/>
                          <a:gd name="connsiteY2" fmla="*/ 0 h 187892"/>
                          <a:gd name="connsiteX3" fmla="*/ 79725 w 198235"/>
                          <a:gd name="connsiteY3" fmla="*/ 102996 h 187892"/>
                          <a:gd name="connsiteX4" fmla="*/ 9912 w 198235"/>
                          <a:gd name="connsiteY4" fmla="*/ 161174 h 187892"/>
                          <a:gd name="connsiteX5" fmla="*/ 862 w 198235"/>
                          <a:gd name="connsiteY5" fmla="*/ 183583 h 187892"/>
                          <a:gd name="connsiteX6" fmla="*/ 0 w 198235"/>
                          <a:gd name="connsiteY6" fmla="*/ 187893 h 187892"/>
                          <a:gd name="connsiteX7" fmla="*/ 71106 w 198235"/>
                          <a:gd name="connsiteY7" fmla="*/ 127560 h 1878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8235" h="187892">
                            <a:moveTo>
                              <a:pt x="71537" y="127991"/>
                            </a:moveTo>
                            <a:cubicBezTo>
                              <a:pt x="90930" y="113770"/>
                              <a:pt x="110753" y="99980"/>
                              <a:pt x="129284" y="84897"/>
                            </a:cubicBezTo>
                            <a:cubicBezTo>
                              <a:pt x="157726" y="61625"/>
                              <a:pt x="173241" y="20685"/>
                              <a:pt x="198235" y="0"/>
                            </a:cubicBezTo>
                            <a:cubicBezTo>
                              <a:pt x="157726" y="33183"/>
                              <a:pt x="119372" y="68951"/>
                              <a:pt x="79725" y="102996"/>
                            </a:cubicBezTo>
                            <a:cubicBezTo>
                              <a:pt x="58609" y="121096"/>
                              <a:pt x="35338" y="142212"/>
                              <a:pt x="9912" y="161174"/>
                            </a:cubicBezTo>
                            <a:cubicBezTo>
                              <a:pt x="6895" y="168500"/>
                              <a:pt x="3448" y="175826"/>
                              <a:pt x="862" y="183583"/>
                            </a:cubicBezTo>
                            <a:cubicBezTo>
                              <a:pt x="862" y="184876"/>
                              <a:pt x="0" y="186169"/>
                              <a:pt x="0" y="187893"/>
                            </a:cubicBezTo>
                            <a:cubicBezTo>
                              <a:pt x="21547" y="166345"/>
                              <a:pt x="45680" y="146522"/>
                              <a:pt x="71106" y="12756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grpSp>
              <p:nvGrpSpPr>
                <p:cNvPr id="1243" name="Graphic 1445">
                  <a:extLst>
                    <a:ext uri="{FF2B5EF4-FFF2-40B4-BE49-F238E27FC236}">
                      <a16:creationId xmlns:a16="http://schemas.microsoft.com/office/drawing/2014/main" id="{450C528E-03A9-5F69-B7A6-1C9AF8EB1B43}"/>
                    </a:ext>
                  </a:extLst>
                </p:cNvPr>
                <p:cNvGrpSpPr/>
                <p:nvPr/>
              </p:nvGrpSpPr>
              <p:grpSpPr>
                <a:xfrm>
                  <a:off x="4670297" y="1980529"/>
                  <a:ext cx="3025155" cy="3094628"/>
                  <a:chOff x="4670297" y="1980529"/>
                  <a:chExt cx="3025155" cy="3094628"/>
                </a:xfrm>
              </p:grpSpPr>
              <p:grpSp>
                <p:nvGrpSpPr>
                  <p:cNvPr id="1244" name="Graphic 1445">
                    <a:extLst>
                      <a:ext uri="{FF2B5EF4-FFF2-40B4-BE49-F238E27FC236}">
                        <a16:creationId xmlns:a16="http://schemas.microsoft.com/office/drawing/2014/main" id="{C1F7BFAC-D19E-3BEB-BC8D-68045095C324}"/>
                      </a:ext>
                    </a:extLst>
                  </p:cNvPr>
                  <p:cNvGrpSpPr/>
                  <p:nvPr/>
                </p:nvGrpSpPr>
                <p:grpSpPr>
                  <a:xfrm>
                    <a:off x="5706447" y="1980529"/>
                    <a:ext cx="1024544" cy="291750"/>
                    <a:chOff x="5706447" y="1980529"/>
                    <a:chExt cx="1024544" cy="291750"/>
                  </a:xfrm>
                </p:grpSpPr>
                <p:grpSp>
                  <p:nvGrpSpPr>
                    <p:cNvPr id="2598" name="Graphic 1445">
                      <a:extLst>
                        <a:ext uri="{FF2B5EF4-FFF2-40B4-BE49-F238E27FC236}">
                          <a16:creationId xmlns:a16="http://schemas.microsoft.com/office/drawing/2014/main" id="{5EEE3DFC-CAF8-71AC-42AA-29679FF24B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6447" y="2001645"/>
                      <a:ext cx="1024544" cy="270634"/>
                      <a:chOff x="5706447" y="2001645"/>
                      <a:chExt cx="1024544" cy="270634"/>
                    </a:xfrm>
                  </p:grpSpPr>
                  <p:grpSp>
                    <p:nvGrpSpPr>
                      <p:cNvPr id="2600" name="Graphic 1445">
                        <a:extLst>
                          <a:ext uri="{FF2B5EF4-FFF2-40B4-BE49-F238E27FC236}">
                            <a16:creationId xmlns:a16="http://schemas.microsoft.com/office/drawing/2014/main" id="{499A8D7B-F19D-04CE-8801-BEC2566887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06447" y="2001645"/>
                        <a:ext cx="92244" cy="125405"/>
                        <a:chOff x="5706447" y="2001645"/>
                        <a:chExt cx="92244" cy="125405"/>
                      </a:xfrm>
                    </p:grpSpPr>
                    <p:sp>
                      <p:nvSpPr>
                        <p:cNvPr id="2641" name="Vrije vorm: vorm 2640">
                          <a:extLst>
                            <a:ext uri="{FF2B5EF4-FFF2-40B4-BE49-F238E27FC236}">
                              <a16:creationId xmlns:a16="http://schemas.microsoft.com/office/drawing/2014/main" id="{45181D97-09F0-178D-427F-43576B4F29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06447" y="2033966"/>
                          <a:ext cx="72105" cy="93084"/>
                        </a:xfrm>
                        <a:custGeom>
                          <a:avLst/>
                          <a:gdLst>
                            <a:gd name="connsiteX0" fmla="*/ 65957 w 72105"/>
                            <a:gd name="connsiteY0" fmla="*/ 57747 h 93084"/>
                            <a:gd name="connsiteX1" fmla="*/ 71128 w 72105"/>
                            <a:gd name="connsiteY1" fmla="*/ 15083 h 93084"/>
                            <a:gd name="connsiteX2" fmla="*/ 57338 w 72105"/>
                            <a:gd name="connsiteY2" fmla="*/ 7757 h 93084"/>
                            <a:gd name="connsiteX3" fmla="*/ 43978 w 72105"/>
                            <a:gd name="connsiteY3" fmla="*/ 0 h 93084"/>
                            <a:gd name="connsiteX4" fmla="*/ 10795 w 72105"/>
                            <a:gd name="connsiteY4" fmla="*/ 27150 h 93084"/>
                            <a:gd name="connsiteX5" fmla="*/ 4331 w 72105"/>
                            <a:gd name="connsiteY5" fmla="*/ 82311 h 93084"/>
                            <a:gd name="connsiteX6" fmla="*/ 7348 w 72105"/>
                            <a:gd name="connsiteY6" fmla="*/ 87482 h 93084"/>
                            <a:gd name="connsiteX7" fmla="*/ 10364 w 72105"/>
                            <a:gd name="connsiteY7" fmla="*/ 90499 h 93084"/>
                            <a:gd name="connsiteX8" fmla="*/ 11657 w 72105"/>
                            <a:gd name="connsiteY8" fmla="*/ 91792 h 93084"/>
                            <a:gd name="connsiteX9" fmla="*/ 18122 w 72105"/>
                            <a:gd name="connsiteY9" fmla="*/ 93084 h 93084"/>
                            <a:gd name="connsiteX10" fmla="*/ 24155 w 72105"/>
                            <a:gd name="connsiteY10" fmla="*/ 92654 h 93084"/>
                            <a:gd name="connsiteX11" fmla="*/ 66819 w 72105"/>
                            <a:gd name="connsiteY11" fmla="*/ 57747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2105" h="93084">
                              <a:moveTo>
                                <a:pt x="65957" y="57747"/>
                              </a:moveTo>
                              <a:cubicBezTo>
                                <a:pt x="75437" y="30166"/>
                                <a:pt x="71128" y="15083"/>
                                <a:pt x="71128" y="15083"/>
                              </a:cubicBezTo>
                              <a:cubicBezTo>
                                <a:pt x="71128" y="15083"/>
                                <a:pt x="64233" y="11636"/>
                                <a:pt x="57338" y="7757"/>
                              </a:cubicBezTo>
                              <a:cubicBezTo>
                                <a:pt x="50443" y="3879"/>
                                <a:pt x="43978" y="0"/>
                                <a:pt x="43978" y="0"/>
                              </a:cubicBezTo>
                              <a:cubicBezTo>
                                <a:pt x="43978" y="0"/>
                                <a:pt x="28895" y="4310"/>
                                <a:pt x="10795" y="27150"/>
                              </a:cubicBezTo>
                              <a:cubicBezTo>
                                <a:pt x="-2995" y="44818"/>
                                <a:pt x="-1702" y="68090"/>
                                <a:pt x="4331" y="82311"/>
                              </a:cubicBezTo>
                              <a:cubicBezTo>
                                <a:pt x="5193" y="84035"/>
                                <a:pt x="6055" y="85758"/>
                                <a:pt x="7348" y="87482"/>
                              </a:cubicBezTo>
                              <a:cubicBezTo>
                                <a:pt x="8210" y="88775"/>
                                <a:pt x="9503" y="89637"/>
                                <a:pt x="10364" y="90499"/>
                              </a:cubicBezTo>
                              <a:cubicBezTo>
                                <a:pt x="11226" y="91361"/>
                                <a:pt x="11657" y="91792"/>
                                <a:pt x="11657" y="91792"/>
                              </a:cubicBezTo>
                              <a:cubicBezTo>
                                <a:pt x="11657" y="91792"/>
                                <a:pt x="15105" y="92654"/>
                                <a:pt x="18122" y="93084"/>
                              </a:cubicBezTo>
                              <a:cubicBezTo>
                                <a:pt x="19845" y="93084"/>
                                <a:pt x="22000" y="93084"/>
                                <a:pt x="24155" y="92654"/>
                              </a:cubicBezTo>
                              <a:cubicBezTo>
                                <a:pt x="39238" y="90499"/>
                                <a:pt x="59492" y="78863"/>
                                <a:pt x="66819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2" name="Vrije vorm: vorm 2641">
                          <a:extLst>
                            <a:ext uri="{FF2B5EF4-FFF2-40B4-BE49-F238E27FC236}">
                              <a16:creationId xmlns:a16="http://schemas.microsoft.com/office/drawing/2014/main" id="{BAF6BE1E-3B30-1710-0519-4DB0A5D15E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33535"/>
                          <a:ext cx="45486" cy="35337"/>
                        </a:xfrm>
                        <a:custGeom>
                          <a:avLst/>
                          <a:gdLst>
                            <a:gd name="connsiteX0" fmla="*/ 44818 w 45486"/>
                            <a:gd name="connsiteY0" fmla="*/ 35338 h 35337"/>
                            <a:gd name="connsiteX1" fmla="*/ 44388 w 45486"/>
                            <a:gd name="connsiteY1" fmla="*/ 15083 h 35337"/>
                            <a:gd name="connsiteX2" fmla="*/ 30597 w 45486"/>
                            <a:gd name="connsiteY2" fmla="*/ 7757 h 35337"/>
                            <a:gd name="connsiteX3" fmla="*/ 17238 w 45486"/>
                            <a:gd name="connsiteY3" fmla="*/ 0 h 35337"/>
                            <a:gd name="connsiteX4" fmla="*/ 0 w 45486"/>
                            <a:gd name="connsiteY4" fmla="*/ 10343 h 35337"/>
                            <a:gd name="connsiteX5" fmla="*/ 22409 w 45486"/>
                            <a:gd name="connsiteY5" fmla="*/ 22840 h 35337"/>
                            <a:gd name="connsiteX6" fmla="*/ 45249 w 45486"/>
                            <a:gd name="connsiteY6" fmla="*/ 34907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486" h="35337">
                              <a:moveTo>
                                <a:pt x="44818" y="35338"/>
                              </a:moveTo>
                              <a:cubicBezTo>
                                <a:pt x="46542" y="21978"/>
                                <a:pt x="44388" y="15083"/>
                                <a:pt x="44388" y="15083"/>
                              </a:cubicBezTo>
                              <a:cubicBezTo>
                                <a:pt x="44388" y="15083"/>
                                <a:pt x="37492" y="11636"/>
                                <a:pt x="30597" y="7757"/>
                              </a:cubicBezTo>
                              <a:cubicBezTo>
                                <a:pt x="23702" y="3879"/>
                                <a:pt x="17238" y="0"/>
                                <a:pt x="17238" y="0"/>
                              </a:cubicBezTo>
                              <a:cubicBezTo>
                                <a:pt x="17238" y="0"/>
                                <a:pt x="10343" y="2155"/>
                                <a:pt x="0" y="10343"/>
                              </a:cubicBezTo>
                              <a:cubicBezTo>
                                <a:pt x="0" y="10343"/>
                                <a:pt x="11205" y="16807"/>
                                <a:pt x="22409" y="22840"/>
                              </a:cubicBezTo>
                              <a:cubicBezTo>
                                <a:pt x="33614" y="28873"/>
                                <a:pt x="45249" y="34907"/>
                                <a:pt x="45249" y="349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3" name="Vrije vorm: vorm 2642">
                          <a:extLst>
                            <a:ext uri="{FF2B5EF4-FFF2-40B4-BE49-F238E27FC236}">
                              <a16:creationId xmlns:a16="http://schemas.microsoft.com/office/drawing/2014/main" id="{FDC94A24-6C80-16B5-6AA6-EEC129A231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8182" y="2001645"/>
                          <a:ext cx="31890" cy="40939"/>
                        </a:xfrm>
                        <a:custGeom>
                          <a:avLst/>
                          <a:gdLst>
                            <a:gd name="connsiteX0" fmla="*/ 12928 w 31890"/>
                            <a:gd name="connsiteY0" fmla="*/ 40940 h 40939"/>
                            <a:gd name="connsiteX1" fmla="*/ 6464 w 31890"/>
                            <a:gd name="connsiteY1" fmla="*/ 37492 h 40939"/>
                            <a:gd name="connsiteX2" fmla="*/ 0 w 31890"/>
                            <a:gd name="connsiteY2" fmla="*/ 34045 h 40939"/>
                            <a:gd name="connsiteX3" fmla="*/ 18962 w 31890"/>
                            <a:gd name="connsiteY3" fmla="*/ 0 h 40939"/>
                            <a:gd name="connsiteX4" fmla="*/ 25426 w 31890"/>
                            <a:gd name="connsiteY4" fmla="*/ 3448 h 40939"/>
                            <a:gd name="connsiteX5" fmla="*/ 31890 w 31890"/>
                            <a:gd name="connsiteY5" fmla="*/ 6895 h 40939"/>
                            <a:gd name="connsiteX6" fmla="*/ 13359 w 31890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890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481" y="39216"/>
                                <a:pt x="6464" y="37492"/>
                              </a:cubicBezTo>
                              <a:cubicBezTo>
                                <a:pt x="3017" y="35769"/>
                                <a:pt x="0" y="34045"/>
                                <a:pt x="0" y="34045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1978" y="1724"/>
                                <a:pt x="25426" y="3448"/>
                              </a:cubicBezTo>
                              <a:cubicBezTo>
                                <a:pt x="28442" y="5171"/>
                                <a:pt x="31890" y="6895"/>
                                <a:pt x="31890" y="6895"/>
                              </a:cubicBezTo>
                              <a:lnTo>
                                <a:pt x="13359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4" name="Vrije vorm: vorm 2643">
                          <a:extLst>
                            <a:ext uri="{FF2B5EF4-FFF2-40B4-BE49-F238E27FC236}">
                              <a16:creationId xmlns:a16="http://schemas.microsoft.com/office/drawing/2014/main" id="{07720449-D1FE-5673-F297-3C3B58D07F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432" y="2054023"/>
                          <a:ext cx="29244" cy="23667"/>
                        </a:xfrm>
                        <a:custGeom>
                          <a:avLst/>
                          <a:gdLst>
                            <a:gd name="connsiteX0" fmla="*/ 28700 w 29244"/>
                            <a:gd name="connsiteY0" fmla="*/ 10971 h 23667"/>
                            <a:gd name="connsiteX1" fmla="*/ 11893 w 29244"/>
                            <a:gd name="connsiteY1" fmla="*/ 1060 h 23667"/>
                            <a:gd name="connsiteX2" fmla="*/ 1981 w 29244"/>
                            <a:gd name="connsiteY2" fmla="*/ 9679 h 23667"/>
                            <a:gd name="connsiteX3" fmla="*/ 4998 w 29244"/>
                            <a:gd name="connsiteY3" fmla="*/ 22176 h 23667"/>
                            <a:gd name="connsiteX4" fmla="*/ 28700 w 29244"/>
                            <a:gd name="connsiteY4" fmla="*/ 10971 h 236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44" h="23667">
                              <a:moveTo>
                                <a:pt x="28700" y="10971"/>
                              </a:moveTo>
                              <a:cubicBezTo>
                                <a:pt x="32148" y="198"/>
                                <a:pt x="18357" y="-1526"/>
                                <a:pt x="11893" y="1060"/>
                              </a:cubicBezTo>
                              <a:cubicBezTo>
                                <a:pt x="8446" y="2352"/>
                                <a:pt x="3274" y="6231"/>
                                <a:pt x="1981" y="9679"/>
                              </a:cubicBezTo>
                              <a:cubicBezTo>
                                <a:pt x="-1035" y="13988"/>
                                <a:pt x="-1035" y="18728"/>
                                <a:pt x="4998" y="22176"/>
                              </a:cubicBezTo>
                              <a:cubicBezTo>
                                <a:pt x="13617" y="26916"/>
                                <a:pt x="26114" y="19590"/>
                                <a:pt x="28700" y="10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5" name="Vrije vorm: vorm 2644">
                          <a:extLst>
                            <a:ext uri="{FF2B5EF4-FFF2-40B4-BE49-F238E27FC236}">
                              <a16:creationId xmlns:a16="http://schemas.microsoft.com/office/drawing/2014/main" id="{EEBAB771-CC80-7476-55F4-3AFA5D2DA2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1222" y="2085129"/>
                          <a:ext cx="12244" cy="9888"/>
                        </a:xfrm>
                        <a:custGeom>
                          <a:avLst/>
                          <a:gdLst>
                            <a:gd name="connsiteX0" fmla="*/ 12054 w 12244"/>
                            <a:gd name="connsiteY0" fmla="*/ 4429 h 9888"/>
                            <a:gd name="connsiteX1" fmla="*/ 5159 w 12244"/>
                            <a:gd name="connsiteY1" fmla="*/ 551 h 9888"/>
                            <a:gd name="connsiteX2" fmla="*/ 849 w 12244"/>
                            <a:gd name="connsiteY2" fmla="*/ 3998 h 9888"/>
                            <a:gd name="connsiteX3" fmla="*/ 2142 w 12244"/>
                            <a:gd name="connsiteY3" fmla="*/ 9170 h 9888"/>
                            <a:gd name="connsiteX4" fmla="*/ 12054 w 12244"/>
                            <a:gd name="connsiteY4" fmla="*/ 4429 h 98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44" h="9888">
                              <a:moveTo>
                                <a:pt x="12054" y="4429"/>
                              </a:moveTo>
                              <a:cubicBezTo>
                                <a:pt x="13347" y="120"/>
                                <a:pt x="7744" y="-742"/>
                                <a:pt x="5159" y="551"/>
                              </a:cubicBezTo>
                              <a:cubicBezTo>
                                <a:pt x="3435" y="1413"/>
                                <a:pt x="1711" y="2706"/>
                                <a:pt x="849" y="3998"/>
                              </a:cubicBezTo>
                              <a:cubicBezTo>
                                <a:pt x="-444" y="5722"/>
                                <a:pt x="-444" y="7877"/>
                                <a:pt x="2142" y="9170"/>
                              </a:cubicBezTo>
                              <a:cubicBezTo>
                                <a:pt x="5590" y="11325"/>
                                <a:pt x="10761" y="8308"/>
                                <a:pt x="12054" y="44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6" name="Vrije vorm: vorm 2645">
                          <a:extLst>
                            <a:ext uri="{FF2B5EF4-FFF2-40B4-BE49-F238E27FC236}">
                              <a16:creationId xmlns:a16="http://schemas.microsoft.com/office/drawing/2014/main" id="{3B2E5836-FF27-C729-656D-95E3B0D4E2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08109"/>
                          <a:ext cx="65503" cy="56884"/>
                        </a:xfrm>
                        <a:custGeom>
                          <a:avLst/>
                          <a:gdLst>
                            <a:gd name="connsiteX0" fmla="*/ 50421 w 65503"/>
                            <a:gd name="connsiteY0" fmla="*/ 56885 h 56884"/>
                            <a:gd name="connsiteX1" fmla="*/ 24995 w 65503"/>
                            <a:gd name="connsiteY1" fmla="*/ 43526 h 56884"/>
                            <a:gd name="connsiteX2" fmla="*/ 0 w 65503"/>
                            <a:gd name="connsiteY2" fmla="*/ 29304 h 56884"/>
                            <a:gd name="connsiteX3" fmla="*/ 16807 w 65503"/>
                            <a:gd name="connsiteY3" fmla="*/ 0 h 56884"/>
                            <a:gd name="connsiteX4" fmla="*/ 40940 w 65503"/>
                            <a:gd name="connsiteY4" fmla="*/ 13790 h 56884"/>
                            <a:gd name="connsiteX5" fmla="*/ 65504 w 65503"/>
                            <a:gd name="connsiteY5" fmla="*/ 26719 h 56884"/>
                            <a:gd name="connsiteX6" fmla="*/ 49990 w 65503"/>
                            <a:gd name="connsiteY6" fmla="*/ 56454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503" h="56884">
                              <a:moveTo>
                                <a:pt x="50421" y="56885"/>
                              </a:moveTo>
                              <a:cubicBezTo>
                                <a:pt x="50421" y="56885"/>
                                <a:pt x="37492" y="49990"/>
                                <a:pt x="24995" y="43526"/>
                              </a:cubicBezTo>
                              <a:cubicBezTo>
                                <a:pt x="12497" y="36630"/>
                                <a:pt x="0" y="29304"/>
                                <a:pt x="0" y="29304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28874" y="6895"/>
                                <a:pt x="40940" y="13790"/>
                              </a:cubicBezTo>
                              <a:cubicBezTo>
                                <a:pt x="53437" y="20254"/>
                                <a:pt x="65504" y="26719"/>
                                <a:pt x="65504" y="26719"/>
                              </a:cubicBezTo>
                              <a:lnTo>
                                <a:pt x="49990" y="564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7" name="Vrije vorm: vorm 2646">
                          <a:extLst>
                            <a:ext uri="{FF2B5EF4-FFF2-40B4-BE49-F238E27FC236}">
                              <a16:creationId xmlns:a16="http://schemas.microsoft.com/office/drawing/2014/main" id="{CDC59C6F-CBAB-AA89-38FE-53BA19279C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7752" y="2021900"/>
                          <a:ext cx="40939" cy="43094"/>
                        </a:xfrm>
                        <a:custGeom>
                          <a:avLst/>
                          <a:gdLst>
                            <a:gd name="connsiteX0" fmla="*/ 25426 w 40939"/>
                            <a:gd name="connsiteY0" fmla="*/ 43095 h 43094"/>
                            <a:gd name="connsiteX1" fmla="*/ 0 w 40939"/>
                            <a:gd name="connsiteY1" fmla="*/ 29735 h 43094"/>
                            <a:gd name="connsiteX2" fmla="*/ 16376 w 40939"/>
                            <a:gd name="connsiteY2" fmla="*/ 0 h 43094"/>
                            <a:gd name="connsiteX3" fmla="*/ 40940 w 40939"/>
                            <a:gd name="connsiteY3" fmla="*/ 13359 h 43094"/>
                            <a:gd name="connsiteX4" fmla="*/ 25426 w 4093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3094">
                              <a:moveTo>
                                <a:pt x="25426" y="43095"/>
                              </a:moveTo>
                              <a:lnTo>
                                <a:pt x="0" y="29735"/>
                              </a:lnTo>
                              <a:lnTo>
                                <a:pt x="16376" y="0"/>
                              </a:lnTo>
                              <a:lnTo>
                                <a:pt x="40940" y="13359"/>
                              </a:lnTo>
                              <a:lnTo>
                                <a:pt x="2542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601" name="Graphic 1445">
                        <a:extLst>
                          <a:ext uri="{FF2B5EF4-FFF2-40B4-BE49-F238E27FC236}">
                            <a16:creationId xmlns:a16="http://schemas.microsoft.com/office/drawing/2014/main" id="{8BEC8757-D6F4-AD26-67DF-593FC06FDA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88618" y="2079647"/>
                        <a:ext cx="84175" cy="132300"/>
                        <a:chOff x="5888618" y="2079647"/>
                        <a:chExt cx="84175" cy="132300"/>
                      </a:xfrm>
                    </p:grpSpPr>
                    <p:sp>
                      <p:nvSpPr>
                        <p:cNvPr id="2634" name="Vrije vorm: vorm 2633">
                          <a:extLst>
                            <a:ext uri="{FF2B5EF4-FFF2-40B4-BE49-F238E27FC236}">
                              <a16:creationId xmlns:a16="http://schemas.microsoft.com/office/drawing/2014/main" id="{A5A48E9D-7D33-67A3-4189-7A9A10C2D6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88618" y="2115846"/>
                          <a:ext cx="67999" cy="96101"/>
                        </a:xfrm>
                        <a:custGeom>
                          <a:avLst/>
                          <a:gdLst>
                            <a:gd name="connsiteX0" fmla="*/ 66076 w 67999"/>
                            <a:gd name="connsiteY0" fmla="*/ 53437 h 96101"/>
                            <a:gd name="connsiteX1" fmla="*/ 64352 w 67999"/>
                            <a:gd name="connsiteY1" fmla="*/ 10343 h 96101"/>
                            <a:gd name="connsiteX2" fmla="*/ 49700 w 67999"/>
                            <a:gd name="connsiteY2" fmla="*/ 5171 h 96101"/>
                            <a:gd name="connsiteX3" fmla="*/ 39789 w 67999"/>
                            <a:gd name="connsiteY3" fmla="*/ 1724 h 96101"/>
                            <a:gd name="connsiteX4" fmla="*/ 35479 w 67999"/>
                            <a:gd name="connsiteY4" fmla="*/ 0 h 96101"/>
                            <a:gd name="connsiteX5" fmla="*/ 6606 w 67999"/>
                            <a:gd name="connsiteY5" fmla="*/ 31890 h 96101"/>
                            <a:gd name="connsiteX6" fmla="*/ 8329 w 67999"/>
                            <a:gd name="connsiteY6" fmla="*/ 87051 h 96101"/>
                            <a:gd name="connsiteX7" fmla="*/ 12208 w 67999"/>
                            <a:gd name="connsiteY7" fmla="*/ 91792 h 96101"/>
                            <a:gd name="connsiteX8" fmla="*/ 15655 w 67999"/>
                            <a:gd name="connsiteY8" fmla="*/ 94808 h 96101"/>
                            <a:gd name="connsiteX9" fmla="*/ 17379 w 67999"/>
                            <a:gd name="connsiteY9" fmla="*/ 96101 h 96101"/>
                            <a:gd name="connsiteX10" fmla="*/ 19534 w 67999"/>
                            <a:gd name="connsiteY10" fmla="*/ 96101 h 96101"/>
                            <a:gd name="connsiteX11" fmla="*/ 23844 w 67999"/>
                            <a:gd name="connsiteY11" fmla="*/ 96101 h 96101"/>
                            <a:gd name="connsiteX12" fmla="*/ 29877 w 67999"/>
                            <a:gd name="connsiteY12" fmla="*/ 94808 h 96101"/>
                            <a:gd name="connsiteX13" fmla="*/ 66938 w 67999"/>
                            <a:gd name="connsiteY13" fmla="*/ 53868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7999" h="96101">
                              <a:moveTo>
                                <a:pt x="66076" y="53437"/>
                              </a:moveTo>
                              <a:cubicBezTo>
                                <a:pt x="71248" y="24564"/>
                                <a:pt x="64352" y="10343"/>
                                <a:pt x="64352" y="10343"/>
                              </a:cubicBezTo>
                              <a:cubicBezTo>
                                <a:pt x="64352" y="10343"/>
                                <a:pt x="57026" y="7757"/>
                                <a:pt x="49700" y="5171"/>
                              </a:cubicBezTo>
                              <a:cubicBezTo>
                                <a:pt x="45822" y="3879"/>
                                <a:pt x="42374" y="2586"/>
                                <a:pt x="39789" y="1724"/>
                              </a:cubicBezTo>
                              <a:cubicBezTo>
                                <a:pt x="37203" y="862"/>
                                <a:pt x="35479" y="0"/>
                                <a:pt x="35479" y="0"/>
                              </a:cubicBezTo>
                              <a:cubicBezTo>
                                <a:pt x="35479" y="0"/>
                                <a:pt x="20827" y="6464"/>
                                <a:pt x="6606" y="31890"/>
                              </a:cubicBezTo>
                              <a:cubicBezTo>
                                <a:pt x="-4599" y="50852"/>
                                <a:pt x="141" y="74123"/>
                                <a:pt x="8329" y="87051"/>
                              </a:cubicBezTo>
                              <a:cubicBezTo>
                                <a:pt x="9622" y="88775"/>
                                <a:pt x="10915" y="90499"/>
                                <a:pt x="12208" y="91792"/>
                              </a:cubicBezTo>
                              <a:cubicBezTo>
                                <a:pt x="13501" y="92653"/>
                                <a:pt x="14794" y="93946"/>
                                <a:pt x="15655" y="94808"/>
                              </a:cubicBezTo>
                              <a:cubicBezTo>
                                <a:pt x="16517" y="95670"/>
                                <a:pt x="17379" y="96101"/>
                                <a:pt x="17379" y="96101"/>
                              </a:cubicBezTo>
                              <a:cubicBezTo>
                                <a:pt x="17379" y="96101"/>
                                <a:pt x="18241" y="96101"/>
                                <a:pt x="19534" y="96101"/>
                              </a:cubicBezTo>
                              <a:lnTo>
                                <a:pt x="23844" y="96101"/>
                              </a:lnTo>
                              <a:cubicBezTo>
                                <a:pt x="23844" y="96101"/>
                                <a:pt x="27722" y="95670"/>
                                <a:pt x="29877" y="94808"/>
                              </a:cubicBezTo>
                              <a:cubicBezTo>
                                <a:pt x="44529" y="90499"/>
                                <a:pt x="63060" y="75847"/>
                                <a:pt x="66938" y="538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5" name="Vrije vorm: vorm 2634">
                          <a:extLst>
                            <a:ext uri="{FF2B5EF4-FFF2-40B4-BE49-F238E27FC236}">
                              <a16:creationId xmlns:a16="http://schemas.microsoft.com/office/drawing/2014/main" id="{37051580-B132-4E3B-8640-4FC83991F0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583" y="2115846"/>
                          <a:ext cx="48265" cy="30597"/>
                        </a:xfrm>
                        <a:custGeom>
                          <a:avLst/>
                          <a:gdLst>
                            <a:gd name="connsiteX0" fmla="*/ 47835 w 48265"/>
                            <a:gd name="connsiteY0" fmla="*/ 30597 h 30597"/>
                            <a:gd name="connsiteX1" fmla="*/ 44387 w 48265"/>
                            <a:gd name="connsiteY1" fmla="*/ 10343 h 30597"/>
                            <a:gd name="connsiteX2" fmla="*/ 29735 w 48265"/>
                            <a:gd name="connsiteY2" fmla="*/ 5171 h 30597"/>
                            <a:gd name="connsiteX3" fmla="*/ 19824 w 48265"/>
                            <a:gd name="connsiteY3" fmla="*/ 1724 h 30597"/>
                            <a:gd name="connsiteX4" fmla="*/ 15514 w 48265"/>
                            <a:gd name="connsiteY4" fmla="*/ 0 h 30597"/>
                            <a:gd name="connsiteX5" fmla="*/ 0 w 48265"/>
                            <a:gd name="connsiteY5" fmla="*/ 12928 h 30597"/>
                            <a:gd name="connsiteX6" fmla="*/ 24133 w 48265"/>
                            <a:gd name="connsiteY6" fmla="*/ 21978 h 30597"/>
                            <a:gd name="connsiteX7" fmla="*/ 48266 w 48265"/>
                            <a:gd name="connsiteY7" fmla="*/ 30597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5" h="30597">
                              <a:moveTo>
                                <a:pt x="47835" y="30597"/>
                              </a:moveTo>
                              <a:cubicBezTo>
                                <a:pt x="47835" y="17238"/>
                                <a:pt x="44387" y="10343"/>
                                <a:pt x="44387" y="10343"/>
                              </a:cubicBezTo>
                              <a:cubicBezTo>
                                <a:pt x="44387" y="10343"/>
                                <a:pt x="37061" y="7757"/>
                                <a:pt x="29735" y="5171"/>
                              </a:cubicBezTo>
                              <a:cubicBezTo>
                                <a:pt x="25857" y="3879"/>
                                <a:pt x="22409" y="2586"/>
                                <a:pt x="19824" y="1724"/>
                              </a:cubicBezTo>
                              <a:cubicBezTo>
                                <a:pt x="17238" y="862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619" y="3017"/>
                                <a:pt x="0" y="12928"/>
                              </a:cubicBezTo>
                              <a:cubicBezTo>
                                <a:pt x="0" y="12928"/>
                                <a:pt x="12066" y="18100"/>
                                <a:pt x="24133" y="21978"/>
                              </a:cubicBezTo>
                              <a:cubicBezTo>
                                <a:pt x="36200" y="26288"/>
                                <a:pt x="48266" y="30597"/>
                                <a:pt x="48266" y="305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6" name="Vrije vorm: vorm 2635">
                          <a:extLst>
                            <a:ext uri="{FF2B5EF4-FFF2-40B4-BE49-F238E27FC236}">
                              <a16:creationId xmlns:a16="http://schemas.microsoft.com/office/drawing/2014/main" id="{7922BAF6-0EE0-2279-2F20-D81AE66444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2285" y="2079647"/>
                          <a:ext cx="27149" cy="40939"/>
                        </a:xfrm>
                        <a:custGeom>
                          <a:avLst/>
                          <a:gdLst>
                            <a:gd name="connsiteX0" fmla="*/ 14221 w 27149"/>
                            <a:gd name="connsiteY0" fmla="*/ 40940 h 40939"/>
                            <a:gd name="connsiteX1" fmla="*/ 0 w 27149"/>
                            <a:gd name="connsiteY1" fmla="*/ 36200 h 40939"/>
                            <a:gd name="connsiteX2" fmla="*/ 13790 w 27149"/>
                            <a:gd name="connsiteY2" fmla="*/ 0 h 40939"/>
                            <a:gd name="connsiteX3" fmla="*/ 27150 w 27149"/>
                            <a:gd name="connsiteY3" fmla="*/ 4740 h 40939"/>
                            <a:gd name="connsiteX4" fmla="*/ 14221 w 27149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0939">
                              <a:moveTo>
                                <a:pt x="14221" y="40940"/>
                              </a:moveTo>
                              <a:lnTo>
                                <a:pt x="0" y="36200"/>
                              </a:lnTo>
                              <a:lnTo>
                                <a:pt x="13790" y="0"/>
                              </a:lnTo>
                              <a:lnTo>
                                <a:pt x="27150" y="4740"/>
                              </a:lnTo>
                              <a:lnTo>
                                <a:pt x="14221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7" name="Vrije vorm: vorm 2636">
                          <a:extLst>
                            <a:ext uri="{FF2B5EF4-FFF2-40B4-BE49-F238E27FC236}">
                              <a16:creationId xmlns:a16="http://schemas.microsoft.com/office/drawing/2014/main" id="{D6394645-4EC0-D6CF-D97E-6AA77EF2A9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0107" y="2137257"/>
                          <a:ext cx="28015" cy="24995"/>
                        </a:xfrm>
                        <a:custGeom>
                          <a:avLst/>
                          <a:gdLst>
                            <a:gd name="connsiteX0" fmla="*/ 27868 w 28015"/>
                            <a:gd name="connsiteY0" fmla="*/ 9187 h 24995"/>
                            <a:gd name="connsiteX1" fmla="*/ 9768 w 28015"/>
                            <a:gd name="connsiteY1" fmla="*/ 2291 h 24995"/>
                            <a:gd name="connsiteX2" fmla="*/ 1149 w 28015"/>
                            <a:gd name="connsiteY2" fmla="*/ 12203 h 24995"/>
                            <a:gd name="connsiteX3" fmla="*/ 6321 w 28015"/>
                            <a:gd name="connsiteY3" fmla="*/ 24270 h 24995"/>
                            <a:gd name="connsiteX4" fmla="*/ 27868 w 28015"/>
                            <a:gd name="connsiteY4" fmla="*/ 9617 h 249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5" h="24995">
                              <a:moveTo>
                                <a:pt x="27868" y="9187"/>
                              </a:moveTo>
                              <a:cubicBezTo>
                                <a:pt x="29592" y="-2018"/>
                                <a:pt x="15801" y="-1156"/>
                                <a:pt x="9768" y="2291"/>
                              </a:cubicBezTo>
                              <a:cubicBezTo>
                                <a:pt x="6321" y="4446"/>
                                <a:pt x="2011" y="8325"/>
                                <a:pt x="1149" y="12203"/>
                              </a:cubicBezTo>
                              <a:cubicBezTo>
                                <a:pt x="-1006" y="16513"/>
                                <a:pt x="-575" y="21253"/>
                                <a:pt x="6321" y="24270"/>
                              </a:cubicBezTo>
                              <a:cubicBezTo>
                                <a:pt x="15371" y="27717"/>
                                <a:pt x="26575" y="18236"/>
                                <a:pt x="27868" y="96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8" name="Vrije vorm: vorm 2637">
                          <a:extLst>
                            <a:ext uri="{FF2B5EF4-FFF2-40B4-BE49-F238E27FC236}">
                              <a16:creationId xmlns:a16="http://schemas.microsoft.com/office/drawing/2014/main" id="{EF6A881D-2E4F-91AE-7692-37BDB0CDB0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4297" y="2170816"/>
                          <a:ext cx="11783" cy="10379"/>
                        </a:xfrm>
                        <a:custGeom>
                          <a:avLst/>
                          <a:gdLst>
                            <a:gd name="connsiteX0" fmla="*/ 11700 w 11783"/>
                            <a:gd name="connsiteY0" fmla="*/ 4070 h 10379"/>
                            <a:gd name="connsiteX1" fmla="*/ 3943 w 11783"/>
                            <a:gd name="connsiteY1" fmla="*/ 1053 h 10379"/>
                            <a:gd name="connsiteX2" fmla="*/ 496 w 11783"/>
                            <a:gd name="connsiteY2" fmla="*/ 4932 h 10379"/>
                            <a:gd name="connsiteX3" fmla="*/ 2651 w 11783"/>
                            <a:gd name="connsiteY3" fmla="*/ 10103 h 10379"/>
                            <a:gd name="connsiteX4" fmla="*/ 11700 w 11783"/>
                            <a:gd name="connsiteY4" fmla="*/ 4070 h 103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83" h="10379">
                              <a:moveTo>
                                <a:pt x="11700" y="4070"/>
                              </a:moveTo>
                              <a:cubicBezTo>
                                <a:pt x="12562" y="-671"/>
                                <a:pt x="6529" y="-671"/>
                                <a:pt x="3943" y="1053"/>
                              </a:cubicBezTo>
                              <a:cubicBezTo>
                                <a:pt x="2220" y="1915"/>
                                <a:pt x="496" y="3639"/>
                                <a:pt x="496" y="4932"/>
                              </a:cubicBezTo>
                              <a:cubicBezTo>
                                <a:pt x="-366" y="6655"/>
                                <a:pt x="-366" y="8810"/>
                                <a:pt x="2651" y="10103"/>
                              </a:cubicBezTo>
                              <a:cubicBezTo>
                                <a:pt x="6529" y="11396"/>
                                <a:pt x="11270" y="7948"/>
                                <a:pt x="11700" y="40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9" name="Vrije vorm: vorm 2638">
                          <a:extLst>
                            <a:ext uri="{FF2B5EF4-FFF2-40B4-BE49-F238E27FC236}">
                              <a16:creationId xmlns:a16="http://schemas.microsoft.com/office/drawing/2014/main" id="{360B2572-B108-0EAD-17B8-9E71C123B8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721" y="2089989"/>
                          <a:ext cx="65072" cy="51282"/>
                        </a:xfrm>
                        <a:custGeom>
                          <a:avLst/>
                          <a:gdLst>
                            <a:gd name="connsiteX0" fmla="*/ 53868 w 65072"/>
                            <a:gd name="connsiteY0" fmla="*/ 51283 h 51282"/>
                            <a:gd name="connsiteX1" fmla="*/ 26719 w 65072"/>
                            <a:gd name="connsiteY1" fmla="*/ 41802 h 51282"/>
                            <a:gd name="connsiteX2" fmla="*/ 8188 w 65072"/>
                            <a:gd name="connsiteY2" fmla="*/ 34907 h 51282"/>
                            <a:gd name="connsiteX3" fmla="*/ 0 w 65072"/>
                            <a:gd name="connsiteY3" fmla="*/ 31459 h 51282"/>
                            <a:gd name="connsiteX4" fmla="*/ 12497 w 65072"/>
                            <a:gd name="connsiteY4" fmla="*/ 0 h 51282"/>
                            <a:gd name="connsiteX5" fmla="*/ 20685 w 65072"/>
                            <a:gd name="connsiteY5" fmla="*/ 3017 h 51282"/>
                            <a:gd name="connsiteX6" fmla="*/ 38785 w 65072"/>
                            <a:gd name="connsiteY6" fmla="*/ 9912 h 51282"/>
                            <a:gd name="connsiteX7" fmla="*/ 65073 w 65072"/>
                            <a:gd name="connsiteY7" fmla="*/ 19393 h 51282"/>
                            <a:gd name="connsiteX8" fmla="*/ 54299 w 65072"/>
                            <a:gd name="connsiteY8" fmla="*/ 51283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072" h="51282">
                              <a:moveTo>
                                <a:pt x="53868" y="51283"/>
                              </a:moveTo>
                              <a:cubicBezTo>
                                <a:pt x="53868" y="51283"/>
                                <a:pt x="40509" y="46542"/>
                                <a:pt x="26719" y="41802"/>
                              </a:cubicBezTo>
                              <a:cubicBezTo>
                                <a:pt x="19824" y="39216"/>
                                <a:pt x="13359" y="37061"/>
                                <a:pt x="8188" y="34907"/>
                              </a:cubicBezTo>
                              <a:cubicBezTo>
                                <a:pt x="3017" y="32752"/>
                                <a:pt x="0" y="31459"/>
                                <a:pt x="0" y="31459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15945" y="1293"/>
                                <a:pt x="20685" y="3017"/>
                              </a:cubicBezTo>
                              <a:cubicBezTo>
                                <a:pt x="25426" y="5171"/>
                                <a:pt x="31890" y="7326"/>
                                <a:pt x="38785" y="9912"/>
                              </a:cubicBezTo>
                              <a:cubicBezTo>
                                <a:pt x="51714" y="14652"/>
                                <a:pt x="65073" y="19393"/>
                                <a:pt x="65073" y="19393"/>
                              </a:cubicBezTo>
                              <a:lnTo>
                                <a:pt x="54299" y="512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40" name="Vrije vorm: vorm 2639">
                          <a:extLst>
                            <a:ext uri="{FF2B5EF4-FFF2-40B4-BE49-F238E27FC236}">
                              <a16:creationId xmlns:a16="http://schemas.microsoft.com/office/drawing/2014/main" id="{75A40E3E-002C-B688-D9E6-C23E5E2A9A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440" y="2100332"/>
                          <a:ext cx="37923" cy="40939"/>
                        </a:xfrm>
                        <a:custGeom>
                          <a:avLst/>
                          <a:gdLst>
                            <a:gd name="connsiteX0" fmla="*/ 27150 w 37923"/>
                            <a:gd name="connsiteY0" fmla="*/ 40940 h 40939"/>
                            <a:gd name="connsiteX1" fmla="*/ 0 w 37923"/>
                            <a:gd name="connsiteY1" fmla="*/ 31459 h 40939"/>
                            <a:gd name="connsiteX2" fmla="*/ 11636 w 37923"/>
                            <a:gd name="connsiteY2" fmla="*/ 0 h 40939"/>
                            <a:gd name="connsiteX3" fmla="*/ 37923 w 37923"/>
                            <a:gd name="connsiteY3" fmla="*/ 9050 h 40939"/>
                            <a:gd name="connsiteX4" fmla="*/ 27150 w 37923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923" h="40939">
                              <a:moveTo>
                                <a:pt x="27150" y="40940"/>
                              </a:moveTo>
                              <a:lnTo>
                                <a:pt x="0" y="31459"/>
                              </a:lnTo>
                              <a:lnTo>
                                <a:pt x="11636" y="0"/>
                              </a:lnTo>
                              <a:lnTo>
                                <a:pt x="37923" y="9050"/>
                              </a:lnTo>
                              <a:lnTo>
                                <a:pt x="2715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602" name="Graphic 1445">
                        <a:extLst>
                          <a:ext uri="{FF2B5EF4-FFF2-40B4-BE49-F238E27FC236}">
                            <a16:creationId xmlns:a16="http://schemas.microsoft.com/office/drawing/2014/main" id="{9015CDEA-BCC4-4B4E-7336-082958B465C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081689" y="2130498"/>
                        <a:ext cx="71671" cy="135748"/>
                        <a:chOff x="6081689" y="2130498"/>
                        <a:chExt cx="71671" cy="135748"/>
                      </a:xfrm>
                    </p:grpSpPr>
                    <p:sp>
                      <p:nvSpPr>
                        <p:cNvPr id="2627" name="Vrije vorm: vorm 2626">
                          <a:extLst>
                            <a:ext uri="{FF2B5EF4-FFF2-40B4-BE49-F238E27FC236}">
                              <a16:creationId xmlns:a16="http://schemas.microsoft.com/office/drawing/2014/main" id="{F17D6742-8EBD-34C6-48C7-93C272AEF4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1689" y="2169283"/>
                          <a:ext cx="66069" cy="96963"/>
                        </a:xfrm>
                        <a:custGeom>
                          <a:avLst/>
                          <a:gdLst>
                            <a:gd name="connsiteX0" fmla="*/ 66069 w 66069"/>
                            <a:gd name="connsiteY0" fmla="*/ 47404 h 96963"/>
                            <a:gd name="connsiteX1" fmla="*/ 56589 w 66069"/>
                            <a:gd name="connsiteY1" fmla="*/ 5171 h 96963"/>
                            <a:gd name="connsiteX2" fmla="*/ 26853 w 66069"/>
                            <a:gd name="connsiteY2" fmla="*/ 0 h 96963"/>
                            <a:gd name="connsiteX3" fmla="*/ 3151 w 66069"/>
                            <a:gd name="connsiteY3" fmla="*/ 35769 h 96963"/>
                            <a:gd name="connsiteX4" fmla="*/ 13494 w 66069"/>
                            <a:gd name="connsiteY4" fmla="*/ 90068 h 96963"/>
                            <a:gd name="connsiteX5" fmla="*/ 17803 w 66069"/>
                            <a:gd name="connsiteY5" fmla="*/ 93946 h 96963"/>
                            <a:gd name="connsiteX6" fmla="*/ 21682 w 66069"/>
                            <a:gd name="connsiteY6" fmla="*/ 96101 h 96963"/>
                            <a:gd name="connsiteX7" fmla="*/ 23406 w 66069"/>
                            <a:gd name="connsiteY7" fmla="*/ 96963 h 96963"/>
                            <a:gd name="connsiteX8" fmla="*/ 30301 w 66069"/>
                            <a:gd name="connsiteY8" fmla="*/ 96101 h 96963"/>
                            <a:gd name="connsiteX9" fmla="*/ 35903 w 66069"/>
                            <a:gd name="connsiteY9" fmla="*/ 93946 h 96963"/>
                            <a:gd name="connsiteX10" fmla="*/ 65638 w 66069"/>
                            <a:gd name="connsiteY10" fmla="*/ 4697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6069" h="96963">
                              <a:moveTo>
                                <a:pt x="66069" y="47404"/>
                              </a:moveTo>
                              <a:cubicBezTo>
                                <a:pt x="65638" y="18100"/>
                                <a:pt x="56589" y="5171"/>
                                <a:pt x="56589" y="5171"/>
                              </a:cubicBezTo>
                              <a:cubicBezTo>
                                <a:pt x="56589" y="5171"/>
                                <a:pt x="26853" y="862"/>
                                <a:pt x="26853" y="0"/>
                              </a:cubicBezTo>
                              <a:cubicBezTo>
                                <a:pt x="26853" y="0"/>
                                <a:pt x="13494" y="8619"/>
                                <a:pt x="3151" y="35769"/>
                              </a:cubicBezTo>
                              <a:cubicBezTo>
                                <a:pt x="-4606" y="56454"/>
                                <a:pt x="3151" y="78432"/>
                                <a:pt x="13494" y="90068"/>
                              </a:cubicBezTo>
                              <a:cubicBezTo>
                                <a:pt x="14787" y="91792"/>
                                <a:pt x="16510" y="93084"/>
                                <a:pt x="17803" y="93946"/>
                              </a:cubicBezTo>
                              <a:cubicBezTo>
                                <a:pt x="19096" y="94808"/>
                                <a:pt x="20820" y="95670"/>
                                <a:pt x="21682" y="96101"/>
                              </a:cubicBezTo>
                              <a:cubicBezTo>
                                <a:pt x="22975" y="96532"/>
                                <a:pt x="23406" y="96963"/>
                                <a:pt x="23406" y="96963"/>
                              </a:cubicBezTo>
                              <a:cubicBezTo>
                                <a:pt x="23406" y="96963"/>
                                <a:pt x="26853" y="96963"/>
                                <a:pt x="30301" y="96101"/>
                              </a:cubicBezTo>
                              <a:cubicBezTo>
                                <a:pt x="32025" y="95670"/>
                                <a:pt x="34179" y="94808"/>
                                <a:pt x="35903" y="93946"/>
                              </a:cubicBezTo>
                              <a:cubicBezTo>
                                <a:pt x="50555" y="87051"/>
                                <a:pt x="66069" y="69382"/>
                                <a:pt x="65638" y="469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8" name="Vrije vorm: vorm 2627">
                          <a:extLst>
                            <a:ext uri="{FF2B5EF4-FFF2-40B4-BE49-F238E27FC236}">
                              <a16:creationId xmlns:a16="http://schemas.microsoft.com/office/drawing/2014/main" id="{4BF06FA9-C2DA-BCED-656F-E4D5BDB738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5183" y="2169714"/>
                          <a:ext cx="49989" cy="24132"/>
                        </a:xfrm>
                        <a:custGeom>
                          <a:avLst/>
                          <a:gdLst>
                            <a:gd name="connsiteX0" fmla="*/ 49990 w 49989"/>
                            <a:gd name="connsiteY0" fmla="*/ 24133 h 24132"/>
                            <a:gd name="connsiteX1" fmla="*/ 43095 w 49989"/>
                            <a:gd name="connsiteY1" fmla="*/ 5171 h 24132"/>
                            <a:gd name="connsiteX2" fmla="*/ 13359 w 49989"/>
                            <a:gd name="connsiteY2" fmla="*/ 0 h 24132"/>
                            <a:gd name="connsiteX3" fmla="*/ 0 w 49989"/>
                            <a:gd name="connsiteY3" fmla="*/ 15083 h 24132"/>
                            <a:gd name="connsiteX4" fmla="*/ 7757 w 49989"/>
                            <a:gd name="connsiteY4" fmla="*/ 16807 h 24132"/>
                            <a:gd name="connsiteX5" fmla="*/ 24995 w 49989"/>
                            <a:gd name="connsiteY5" fmla="*/ 20254 h 24132"/>
                            <a:gd name="connsiteX6" fmla="*/ 49990 w 49989"/>
                            <a:gd name="connsiteY6" fmla="*/ 24133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9989" h="24132">
                              <a:moveTo>
                                <a:pt x="49990" y="24133"/>
                              </a:moveTo>
                              <a:cubicBezTo>
                                <a:pt x="46973" y="11205"/>
                                <a:pt x="43095" y="5171"/>
                                <a:pt x="43095" y="5171"/>
                              </a:cubicBezTo>
                              <a:cubicBezTo>
                                <a:pt x="43095" y="5171"/>
                                <a:pt x="13359" y="862"/>
                                <a:pt x="13359" y="0"/>
                              </a:cubicBezTo>
                              <a:cubicBezTo>
                                <a:pt x="13359" y="0"/>
                                <a:pt x="7326" y="3879"/>
                                <a:pt x="0" y="15083"/>
                              </a:cubicBezTo>
                              <a:cubicBezTo>
                                <a:pt x="0" y="15083"/>
                                <a:pt x="3017" y="15945"/>
                                <a:pt x="7757" y="16807"/>
                              </a:cubicBezTo>
                              <a:cubicBezTo>
                                <a:pt x="12497" y="18100"/>
                                <a:pt x="18531" y="19393"/>
                                <a:pt x="24995" y="20254"/>
                              </a:cubicBezTo>
                              <a:cubicBezTo>
                                <a:pt x="37492" y="21978"/>
                                <a:pt x="49990" y="24133"/>
                                <a:pt x="49990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9" name="Vrije vorm: vorm 2628">
                          <a:extLst>
                            <a:ext uri="{FF2B5EF4-FFF2-40B4-BE49-F238E27FC236}">
                              <a16:creationId xmlns:a16="http://schemas.microsoft.com/office/drawing/2014/main" id="{84A20DB5-BA32-8F24-4CF7-A30F38578A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16299" y="2130498"/>
                          <a:ext cx="20685" cy="40078"/>
                        </a:xfrm>
                        <a:custGeom>
                          <a:avLst/>
                          <a:gdLst>
                            <a:gd name="connsiteX0" fmla="*/ 14221 w 20685"/>
                            <a:gd name="connsiteY0" fmla="*/ 40078 h 40078"/>
                            <a:gd name="connsiteX1" fmla="*/ 0 w 20685"/>
                            <a:gd name="connsiteY1" fmla="*/ 37923 h 40078"/>
                            <a:gd name="connsiteX2" fmla="*/ 7757 w 20685"/>
                            <a:gd name="connsiteY2" fmla="*/ 0 h 40078"/>
                            <a:gd name="connsiteX3" fmla="*/ 20685 w 20685"/>
                            <a:gd name="connsiteY3" fmla="*/ 2155 h 40078"/>
                            <a:gd name="connsiteX4" fmla="*/ 14221 w 2068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685" h="40078">
                              <a:moveTo>
                                <a:pt x="14221" y="40078"/>
                              </a:moveTo>
                              <a:lnTo>
                                <a:pt x="0" y="37923"/>
                              </a:lnTo>
                              <a:lnTo>
                                <a:pt x="7757" y="0"/>
                              </a:lnTo>
                              <a:lnTo>
                                <a:pt x="20685" y="2155"/>
                              </a:lnTo>
                              <a:lnTo>
                                <a:pt x="14221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0" name="Vrije vorm: vorm 2629">
                          <a:extLst>
                            <a:ext uri="{FF2B5EF4-FFF2-40B4-BE49-F238E27FC236}">
                              <a16:creationId xmlns:a16="http://schemas.microsoft.com/office/drawing/2014/main" id="{0FD35560-ED6D-7A43-EA73-46B9FF9973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0682" y="2191262"/>
                          <a:ext cx="26492" cy="26126"/>
                        </a:xfrm>
                        <a:custGeom>
                          <a:avLst/>
                          <a:gdLst>
                            <a:gd name="connsiteX0" fmla="*/ 26479 w 26492"/>
                            <a:gd name="connsiteY0" fmla="*/ 7757 h 26126"/>
                            <a:gd name="connsiteX1" fmla="*/ 19152 w 26492"/>
                            <a:gd name="connsiteY1" fmla="*/ 0 h 26126"/>
                            <a:gd name="connsiteX2" fmla="*/ 7517 w 26492"/>
                            <a:gd name="connsiteY2" fmla="*/ 3879 h 26126"/>
                            <a:gd name="connsiteX3" fmla="*/ 622 w 26492"/>
                            <a:gd name="connsiteY3" fmla="*/ 15083 h 26126"/>
                            <a:gd name="connsiteX4" fmla="*/ 7517 w 26492"/>
                            <a:gd name="connsiteY4" fmla="*/ 25857 h 26126"/>
                            <a:gd name="connsiteX5" fmla="*/ 26479 w 26492"/>
                            <a:gd name="connsiteY5" fmla="*/ 7757 h 261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6492" h="26126">
                              <a:moveTo>
                                <a:pt x="26479" y="7757"/>
                              </a:moveTo>
                              <a:cubicBezTo>
                                <a:pt x="26479" y="2155"/>
                                <a:pt x="23031" y="431"/>
                                <a:pt x="19152" y="0"/>
                              </a:cubicBezTo>
                              <a:cubicBezTo>
                                <a:pt x="15274" y="0"/>
                                <a:pt x="10533" y="1724"/>
                                <a:pt x="7517" y="3879"/>
                              </a:cubicBezTo>
                              <a:cubicBezTo>
                                <a:pt x="4500" y="6464"/>
                                <a:pt x="622" y="11205"/>
                                <a:pt x="622" y="15083"/>
                              </a:cubicBezTo>
                              <a:cubicBezTo>
                                <a:pt x="-1102" y="19824"/>
                                <a:pt x="622" y="24564"/>
                                <a:pt x="7517" y="25857"/>
                              </a:cubicBezTo>
                              <a:cubicBezTo>
                                <a:pt x="16998" y="28011"/>
                                <a:pt x="26909" y="16807"/>
                                <a:pt x="26479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1" name="Vrije vorm: vorm 2630">
                          <a:extLst>
                            <a:ext uri="{FF2B5EF4-FFF2-40B4-BE49-F238E27FC236}">
                              <a16:creationId xmlns:a16="http://schemas.microsoft.com/office/drawing/2014/main" id="{44AD2AD8-E5A4-5051-EE4D-8B876224CF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8402" y="2227451"/>
                          <a:ext cx="11521" cy="10895"/>
                        </a:xfrm>
                        <a:custGeom>
                          <a:avLst/>
                          <a:gdLst>
                            <a:gd name="connsiteX0" fmla="*/ 11521 w 11521"/>
                            <a:gd name="connsiteY0" fmla="*/ 3458 h 10895"/>
                            <a:gd name="connsiteX1" fmla="*/ 3333 w 11521"/>
                            <a:gd name="connsiteY1" fmla="*/ 1734 h 10895"/>
                            <a:gd name="connsiteX2" fmla="*/ 317 w 11521"/>
                            <a:gd name="connsiteY2" fmla="*/ 6474 h 10895"/>
                            <a:gd name="connsiteX3" fmla="*/ 3333 w 11521"/>
                            <a:gd name="connsiteY3" fmla="*/ 10784 h 10895"/>
                            <a:gd name="connsiteX4" fmla="*/ 11521 w 11521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21" h="10895">
                              <a:moveTo>
                                <a:pt x="11521" y="3458"/>
                              </a:moveTo>
                              <a:cubicBezTo>
                                <a:pt x="11521" y="-1283"/>
                                <a:pt x="5919" y="-421"/>
                                <a:pt x="3333" y="1734"/>
                              </a:cubicBezTo>
                              <a:cubicBezTo>
                                <a:pt x="2040" y="3027"/>
                                <a:pt x="317" y="4751"/>
                                <a:pt x="317" y="6474"/>
                              </a:cubicBezTo>
                              <a:cubicBezTo>
                                <a:pt x="-545" y="8629"/>
                                <a:pt x="317" y="10353"/>
                                <a:pt x="3333" y="10784"/>
                              </a:cubicBezTo>
                              <a:cubicBezTo>
                                <a:pt x="7212" y="11646"/>
                                <a:pt x="11521" y="7336"/>
                                <a:pt x="11521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2" name="Vrije vorm: vorm 2631">
                          <a:extLst>
                            <a:ext uri="{FF2B5EF4-FFF2-40B4-BE49-F238E27FC236}">
                              <a16:creationId xmlns:a16="http://schemas.microsoft.com/office/drawing/2014/main" id="{0F90A376-F872-3329-8C05-CE16326071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2597" y="2144719"/>
                          <a:ext cx="60763" cy="43525"/>
                        </a:xfrm>
                        <a:custGeom>
                          <a:avLst/>
                          <a:gdLst>
                            <a:gd name="connsiteX0" fmla="*/ 56023 w 60763"/>
                            <a:gd name="connsiteY0" fmla="*/ 43526 h 43525"/>
                            <a:gd name="connsiteX1" fmla="*/ 28011 w 60763"/>
                            <a:gd name="connsiteY1" fmla="*/ 39216 h 43525"/>
                            <a:gd name="connsiteX2" fmla="*/ 8619 w 60763"/>
                            <a:gd name="connsiteY2" fmla="*/ 35338 h 43525"/>
                            <a:gd name="connsiteX3" fmla="*/ 0 w 60763"/>
                            <a:gd name="connsiteY3" fmla="*/ 33183 h 43525"/>
                            <a:gd name="connsiteX4" fmla="*/ 7326 w 60763"/>
                            <a:gd name="connsiteY4" fmla="*/ 0 h 43525"/>
                            <a:gd name="connsiteX5" fmla="*/ 15945 w 60763"/>
                            <a:gd name="connsiteY5" fmla="*/ 2155 h 43525"/>
                            <a:gd name="connsiteX6" fmla="*/ 34476 w 60763"/>
                            <a:gd name="connsiteY6" fmla="*/ 5602 h 43525"/>
                            <a:gd name="connsiteX7" fmla="*/ 60763 w 60763"/>
                            <a:gd name="connsiteY7" fmla="*/ 9481 h 43525"/>
                            <a:gd name="connsiteX8" fmla="*/ 56454 w 60763"/>
                            <a:gd name="connsiteY8" fmla="*/ 43095 h 43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0763" h="43525">
                              <a:moveTo>
                                <a:pt x="56023" y="43526"/>
                              </a:moveTo>
                              <a:cubicBezTo>
                                <a:pt x="56023" y="43526"/>
                                <a:pt x="42233" y="41371"/>
                                <a:pt x="28011" y="39216"/>
                              </a:cubicBezTo>
                              <a:cubicBezTo>
                                <a:pt x="21116" y="38354"/>
                                <a:pt x="14221" y="36631"/>
                                <a:pt x="8619" y="35338"/>
                              </a:cubicBezTo>
                              <a:cubicBezTo>
                                <a:pt x="3447" y="34045"/>
                                <a:pt x="0" y="33183"/>
                                <a:pt x="0" y="33183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0774" y="862"/>
                                <a:pt x="15945" y="2155"/>
                              </a:cubicBezTo>
                              <a:cubicBezTo>
                                <a:pt x="21116" y="3017"/>
                                <a:pt x="28011" y="4740"/>
                                <a:pt x="34476" y="5602"/>
                              </a:cubicBezTo>
                              <a:cubicBezTo>
                                <a:pt x="47404" y="7757"/>
                                <a:pt x="60763" y="9481"/>
                                <a:pt x="60763" y="9481"/>
                              </a:cubicBezTo>
                              <a:lnTo>
                                <a:pt x="56454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33" name="Vrije vorm: vorm 2632">
                          <a:extLst>
                            <a:ext uri="{FF2B5EF4-FFF2-40B4-BE49-F238E27FC236}">
                              <a16:creationId xmlns:a16="http://schemas.microsoft.com/office/drawing/2014/main" id="{9063E2F2-698D-3BF3-07DC-C04D513F30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21040" y="2150753"/>
                          <a:ext cx="32321" cy="37492"/>
                        </a:xfrm>
                        <a:custGeom>
                          <a:avLst/>
                          <a:gdLst>
                            <a:gd name="connsiteX0" fmla="*/ 27581 w 32321"/>
                            <a:gd name="connsiteY0" fmla="*/ 37492 h 37492"/>
                            <a:gd name="connsiteX1" fmla="*/ 0 w 32321"/>
                            <a:gd name="connsiteY1" fmla="*/ 33183 h 37492"/>
                            <a:gd name="connsiteX2" fmla="*/ 6033 w 32321"/>
                            <a:gd name="connsiteY2" fmla="*/ 0 h 37492"/>
                            <a:gd name="connsiteX3" fmla="*/ 32321 w 32321"/>
                            <a:gd name="connsiteY3" fmla="*/ 3879 h 37492"/>
                            <a:gd name="connsiteX4" fmla="*/ 27581 w 32321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7492">
                              <a:moveTo>
                                <a:pt x="27581" y="37492"/>
                              </a:moveTo>
                              <a:lnTo>
                                <a:pt x="0" y="33183"/>
                              </a:lnTo>
                              <a:lnTo>
                                <a:pt x="6033" y="0"/>
                              </a:lnTo>
                              <a:lnTo>
                                <a:pt x="32321" y="3879"/>
                              </a:lnTo>
                              <a:lnTo>
                                <a:pt x="2758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603" name="Graphic 1445">
                        <a:extLst>
                          <a:ext uri="{FF2B5EF4-FFF2-40B4-BE49-F238E27FC236}">
                            <a16:creationId xmlns:a16="http://schemas.microsoft.com/office/drawing/2014/main" id="{EB9C6CE3-2FE1-F140-B220-C7E4C93781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81352" y="2135239"/>
                        <a:ext cx="68214" cy="137041"/>
                        <a:chOff x="6281352" y="2135239"/>
                        <a:chExt cx="68214" cy="137041"/>
                      </a:xfrm>
                    </p:grpSpPr>
                    <p:sp>
                      <p:nvSpPr>
                        <p:cNvPr id="2620" name="Vrije vorm: vorm 2619">
                          <a:extLst>
                            <a:ext uri="{FF2B5EF4-FFF2-40B4-BE49-F238E27FC236}">
                              <a16:creationId xmlns:a16="http://schemas.microsoft.com/office/drawing/2014/main" id="{7B79824D-F97A-B1D0-EB39-58CE2B3053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3799" y="2174886"/>
                          <a:ext cx="65767" cy="97394"/>
                        </a:xfrm>
                        <a:custGeom>
                          <a:avLst/>
                          <a:gdLst>
                            <a:gd name="connsiteX0" fmla="*/ 63488 w 65767"/>
                            <a:gd name="connsiteY0" fmla="*/ 37061 h 97394"/>
                            <a:gd name="connsiteX1" fmla="*/ 42372 w 65767"/>
                            <a:gd name="connsiteY1" fmla="*/ 0 h 97394"/>
                            <a:gd name="connsiteX2" fmla="*/ 37631 w 65767"/>
                            <a:gd name="connsiteY2" fmla="*/ 862 h 97394"/>
                            <a:gd name="connsiteX3" fmla="*/ 27288 w 65767"/>
                            <a:gd name="connsiteY3" fmla="*/ 2155 h 97394"/>
                            <a:gd name="connsiteX4" fmla="*/ 12205 w 65767"/>
                            <a:gd name="connsiteY4" fmla="*/ 3448 h 97394"/>
                            <a:gd name="connsiteX5" fmla="*/ 139 w 65767"/>
                            <a:gd name="connsiteY5" fmla="*/ 44818 h 97394"/>
                            <a:gd name="connsiteX6" fmla="*/ 26427 w 65767"/>
                            <a:gd name="connsiteY6" fmla="*/ 93516 h 97394"/>
                            <a:gd name="connsiteX7" fmla="*/ 32029 w 65767"/>
                            <a:gd name="connsiteY7" fmla="*/ 96101 h 97394"/>
                            <a:gd name="connsiteX8" fmla="*/ 36338 w 65767"/>
                            <a:gd name="connsiteY8" fmla="*/ 96963 h 97394"/>
                            <a:gd name="connsiteX9" fmla="*/ 38493 w 65767"/>
                            <a:gd name="connsiteY9" fmla="*/ 97394 h 97394"/>
                            <a:gd name="connsiteX10" fmla="*/ 44526 w 65767"/>
                            <a:gd name="connsiteY10" fmla="*/ 94808 h 97394"/>
                            <a:gd name="connsiteX11" fmla="*/ 49267 w 65767"/>
                            <a:gd name="connsiteY11" fmla="*/ 90930 h 97394"/>
                            <a:gd name="connsiteX12" fmla="*/ 63488 w 65767"/>
                            <a:gd name="connsiteY12" fmla="*/ 3706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5767" h="97394">
                              <a:moveTo>
                                <a:pt x="63488" y="37061"/>
                              </a:moveTo>
                              <a:cubicBezTo>
                                <a:pt x="54869" y="9050"/>
                                <a:pt x="42372" y="0"/>
                                <a:pt x="42372" y="0"/>
                              </a:cubicBezTo>
                              <a:cubicBezTo>
                                <a:pt x="42372" y="0"/>
                                <a:pt x="40648" y="0"/>
                                <a:pt x="37631" y="862"/>
                              </a:cubicBezTo>
                              <a:cubicBezTo>
                                <a:pt x="34614" y="1293"/>
                                <a:pt x="31167" y="1724"/>
                                <a:pt x="27288" y="2155"/>
                              </a:cubicBezTo>
                              <a:cubicBezTo>
                                <a:pt x="19531" y="3017"/>
                                <a:pt x="12205" y="3448"/>
                                <a:pt x="12205" y="3448"/>
                              </a:cubicBezTo>
                              <a:cubicBezTo>
                                <a:pt x="12205" y="3448"/>
                                <a:pt x="2293" y="15514"/>
                                <a:pt x="139" y="44818"/>
                              </a:cubicBezTo>
                              <a:cubicBezTo>
                                <a:pt x="-1585" y="66797"/>
                                <a:pt x="13067" y="85758"/>
                                <a:pt x="26427" y="93516"/>
                              </a:cubicBezTo>
                              <a:cubicBezTo>
                                <a:pt x="28150" y="94808"/>
                                <a:pt x="30305" y="95670"/>
                                <a:pt x="32029" y="96101"/>
                              </a:cubicBezTo>
                              <a:cubicBezTo>
                                <a:pt x="33753" y="96101"/>
                                <a:pt x="35046" y="96963"/>
                                <a:pt x="36338" y="96963"/>
                              </a:cubicBezTo>
                              <a:cubicBezTo>
                                <a:pt x="37631" y="96963"/>
                                <a:pt x="38493" y="97394"/>
                                <a:pt x="38493" y="97394"/>
                              </a:cubicBezTo>
                              <a:cubicBezTo>
                                <a:pt x="38493" y="97394"/>
                                <a:pt x="41510" y="96101"/>
                                <a:pt x="44526" y="94808"/>
                              </a:cubicBezTo>
                              <a:cubicBezTo>
                                <a:pt x="46250" y="93946"/>
                                <a:pt x="47543" y="92654"/>
                                <a:pt x="49267" y="90930"/>
                              </a:cubicBezTo>
                              <a:cubicBezTo>
                                <a:pt x="60471" y="80156"/>
                                <a:pt x="70383" y="58178"/>
                                <a:pt x="63488" y="3706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1" name="Vrije vorm: vorm 2620">
                          <a:extLst>
                            <a:ext uri="{FF2B5EF4-FFF2-40B4-BE49-F238E27FC236}">
                              <a16:creationId xmlns:a16="http://schemas.microsoft.com/office/drawing/2014/main" id="{8C72E6BA-0398-3C44-EA22-ADD051C57C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7816" y="2174886"/>
                          <a:ext cx="50851" cy="21978"/>
                        </a:xfrm>
                        <a:custGeom>
                          <a:avLst/>
                          <a:gdLst>
                            <a:gd name="connsiteX0" fmla="*/ 50421 w 50851"/>
                            <a:gd name="connsiteY0" fmla="*/ 15945 h 21978"/>
                            <a:gd name="connsiteX1" fmla="*/ 38354 w 50851"/>
                            <a:gd name="connsiteY1" fmla="*/ 0 h 21978"/>
                            <a:gd name="connsiteX2" fmla="*/ 33614 w 50851"/>
                            <a:gd name="connsiteY2" fmla="*/ 862 h 21978"/>
                            <a:gd name="connsiteX3" fmla="*/ 23271 w 50851"/>
                            <a:gd name="connsiteY3" fmla="*/ 2155 h 21978"/>
                            <a:gd name="connsiteX4" fmla="*/ 8188 w 50851"/>
                            <a:gd name="connsiteY4" fmla="*/ 3448 h 21978"/>
                            <a:gd name="connsiteX5" fmla="*/ 0 w 50851"/>
                            <a:gd name="connsiteY5" fmla="*/ 21978 h 21978"/>
                            <a:gd name="connsiteX6" fmla="*/ 25426 w 50851"/>
                            <a:gd name="connsiteY6" fmla="*/ 19824 h 21978"/>
                            <a:gd name="connsiteX7" fmla="*/ 43095 w 50851"/>
                            <a:gd name="connsiteY7" fmla="*/ 17238 h 21978"/>
                            <a:gd name="connsiteX8" fmla="*/ 50852 w 50851"/>
                            <a:gd name="connsiteY8" fmla="*/ 15945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0851" h="21978">
                              <a:moveTo>
                                <a:pt x="50421" y="15945"/>
                              </a:moveTo>
                              <a:cubicBezTo>
                                <a:pt x="43957" y="4309"/>
                                <a:pt x="38354" y="0"/>
                                <a:pt x="38354" y="0"/>
                              </a:cubicBezTo>
                              <a:cubicBezTo>
                                <a:pt x="38354" y="0"/>
                                <a:pt x="36630" y="0"/>
                                <a:pt x="33614" y="862"/>
                              </a:cubicBezTo>
                              <a:cubicBezTo>
                                <a:pt x="30597" y="1293"/>
                                <a:pt x="27150" y="1724"/>
                                <a:pt x="23271" y="2155"/>
                              </a:cubicBezTo>
                              <a:cubicBezTo>
                                <a:pt x="15514" y="3017"/>
                                <a:pt x="8188" y="3448"/>
                                <a:pt x="8188" y="3448"/>
                              </a:cubicBezTo>
                              <a:cubicBezTo>
                                <a:pt x="8188" y="3448"/>
                                <a:pt x="3447" y="9050"/>
                                <a:pt x="0" y="21978"/>
                              </a:cubicBezTo>
                              <a:cubicBezTo>
                                <a:pt x="0" y="21978"/>
                                <a:pt x="12928" y="20685"/>
                                <a:pt x="25426" y="19824"/>
                              </a:cubicBezTo>
                              <a:cubicBezTo>
                                <a:pt x="31890" y="19824"/>
                                <a:pt x="37923" y="18100"/>
                                <a:pt x="43095" y="17238"/>
                              </a:cubicBezTo>
                              <a:cubicBezTo>
                                <a:pt x="47835" y="16376"/>
                                <a:pt x="50852" y="15945"/>
                                <a:pt x="5085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2" name="Vrije vorm: vorm 2621">
                          <a:extLst>
                            <a:ext uri="{FF2B5EF4-FFF2-40B4-BE49-F238E27FC236}">
                              <a16:creationId xmlns:a16="http://schemas.microsoft.com/office/drawing/2014/main" id="{0A65ED53-595A-ADB2-EB57-F6293D4E2E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8590" y="2135239"/>
                          <a:ext cx="18961" cy="39216"/>
                        </a:xfrm>
                        <a:custGeom>
                          <a:avLst/>
                          <a:gdLst>
                            <a:gd name="connsiteX0" fmla="*/ 18962 w 18961"/>
                            <a:gd name="connsiteY0" fmla="*/ 37923 h 39216"/>
                            <a:gd name="connsiteX1" fmla="*/ 4309 w 18961"/>
                            <a:gd name="connsiteY1" fmla="*/ 39216 h 39216"/>
                            <a:gd name="connsiteX2" fmla="*/ 0 w 18961"/>
                            <a:gd name="connsiteY2" fmla="*/ 862 h 39216"/>
                            <a:gd name="connsiteX3" fmla="*/ 6895 w 18961"/>
                            <a:gd name="connsiteY3" fmla="*/ 431 h 39216"/>
                            <a:gd name="connsiteX4" fmla="*/ 11636 w 18961"/>
                            <a:gd name="connsiteY4" fmla="*/ 431 h 39216"/>
                            <a:gd name="connsiteX5" fmla="*/ 13790 w 18961"/>
                            <a:gd name="connsiteY5" fmla="*/ 0 h 39216"/>
                            <a:gd name="connsiteX6" fmla="*/ 18531 w 18961"/>
                            <a:gd name="connsiteY6" fmla="*/ 38354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8961" h="39216">
                              <a:moveTo>
                                <a:pt x="18962" y="37923"/>
                              </a:moveTo>
                              <a:cubicBezTo>
                                <a:pt x="18962" y="37923"/>
                                <a:pt x="4309" y="39216"/>
                                <a:pt x="4309" y="39216"/>
                              </a:cubicBezTo>
                              <a:lnTo>
                                <a:pt x="0" y="862"/>
                              </a:lnTo>
                              <a:cubicBezTo>
                                <a:pt x="0" y="862"/>
                                <a:pt x="3447" y="862"/>
                                <a:pt x="6895" y="431"/>
                              </a:cubicBezTo>
                              <a:cubicBezTo>
                                <a:pt x="8619" y="431"/>
                                <a:pt x="10343" y="431"/>
                                <a:pt x="11636" y="431"/>
                              </a:cubicBezTo>
                              <a:cubicBezTo>
                                <a:pt x="12928" y="431"/>
                                <a:pt x="13790" y="0"/>
                                <a:pt x="13790" y="0"/>
                              </a:cubicBezTo>
                              <a:lnTo>
                                <a:pt x="18531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3" name="Vrije vorm: vorm 2622">
                          <a:extLst>
                            <a:ext uri="{FF2B5EF4-FFF2-40B4-BE49-F238E27FC236}">
                              <a16:creationId xmlns:a16="http://schemas.microsoft.com/office/drawing/2014/main" id="{5BBA6597-F431-D8CC-8929-4C84593F59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9776" y="2198403"/>
                          <a:ext cx="23814" cy="28317"/>
                        </a:xfrm>
                        <a:custGeom>
                          <a:avLst/>
                          <a:gdLst>
                            <a:gd name="connsiteX0" fmla="*/ 23035 w 23814"/>
                            <a:gd name="connsiteY0" fmla="*/ 5788 h 28317"/>
                            <a:gd name="connsiteX1" fmla="*/ 3642 w 23814"/>
                            <a:gd name="connsiteY1" fmla="*/ 7511 h 28317"/>
                            <a:gd name="connsiteX2" fmla="*/ 195 w 23814"/>
                            <a:gd name="connsiteY2" fmla="*/ 20009 h 28317"/>
                            <a:gd name="connsiteX3" fmla="*/ 10106 w 23814"/>
                            <a:gd name="connsiteY3" fmla="*/ 28197 h 28317"/>
                            <a:gd name="connsiteX4" fmla="*/ 23035 w 23814"/>
                            <a:gd name="connsiteY4" fmla="*/ 5357 h 283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4" h="28317">
                              <a:moveTo>
                                <a:pt x="23035" y="5788"/>
                              </a:moveTo>
                              <a:cubicBezTo>
                                <a:pt x="19587" y="-4986"/>
                                <a:pt x="7521" y="1478"/>
                                <a:pt x="3642" y="7511"/>
                              </a:cubicBezTo>
                              <a:cubicBezTo>
                                <a:pt x="1487" y="10959"/>
                                <a:pt x="-667" y="16561"/>
                                <a:pt x="195" y="20009"/>
                              </a:cubicBezTo>
                              <a:cubicBezTo>
                                <a:pt x="195" y="25180"/>
                                <a:pt x="2780" y="29059"/>
                                <a:pt x="10106" y="28197"/>
                              </a:cubicBezTo>
                              <a:cubicBezTo>
                                <a:pt x="20018" y="27335"/>
                                <a:pt x="26051" y="14407"/>
                                <a:pt x="23035" y="53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4" name="Vrije vorm: vorm 2623">
                          <a:extLst>
                            <a:ext uri="{FF2B5EF4-FFF2-40B4-BE49-F238E27FC236}">
                              <a16:creationId xmlns:a16="http://schemas.microsoft.com/office/drawing/2014/main" id="{9E65A64A-1EA8-A4D4-006F-431C386851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5889" y="2236792"/>
                          <a:ext cx="10360" cy="11852"/>
                        </a:xfrm>
                        <a:custGeom>
                          <a:avLst/>
                          <a:gdLst>
                            <a:gd name="connsiteX0" fmla="*/ 10026 w 10360"/>
                            <a:gd name="connsiteY0" fmla="*/ 2305 h 11852"/>
                            <a:gd name="connsiteX1" fmla="*/ 1408 w 10360"/>
                            <a:gd name="connsiteY1" fmla="*/ 3167 h 11852"/>
                            <a:gd name="connsiteX2" fmla="*/ 115 w 10360"/>
                            <a:gd name="connsiteY2" fmla="*/ 8338 h 11852"/>
                            <a:gd name="connsiteX3" fmla="*/ 4424 w 10360"/>
                            <a:gd name="connsiteY3" fmla="*/ 11786 h 11852"/>
                            <a:gd name="connsiteX4" fmla="*/ 10026 w 10360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360" h="11852">
                              <a:moveTo>
                                <a:pt x="10026" y="2305"/>
                              </a:moveTo>
                              <a:cubicBezTo>
                                <a:pt x="8734" y="-2005"/>
                                <a:pt x="3131" y="581"/>
                                <a:pt x="1408" y="3167"/>
                              </a:cubicBezTo>
                              <a:cubicBezTo>
                                <a:pt x="546" y="4460"/>
                                <a:pt x="-316" y="7045"/>
                                <a:pt x="115" y="8338"/>
                              </a:cubicBezTo>
                              <a:cubicBezTo>
                                <a:pt x="115" y="10493"/>
                                <a:pt x="1408" y="12217"/>
                                <a:pt x="4424" y="11786"/>
                              </a:cubicBezTo>
                              <a:cubicBezTo>
                                <a:pt x="8734" y="11355"/>
                                <a:pt x="11319" y="5752"/>
                                <a:pt x="1002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5" name="Vrije vorm: vorm 2624">
                          <a:extLst>
                            <a:ext uri="{FF2B5EF4-FFF2-40B4-BE49-F238E27FC236}">
                              <a16:creationId xmlns:a16="http://schemas.microsoft.com/office/drawing/2014/main" id="{39120640-4E31-C248-C1A4-6BBB7F797A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1352" y="2150753"/>
                          <a:ext cx="59470" cy="40078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33614 h 40078"/>
                            <a:gd name="connsiteX1" fmla="*/ 50421 w 59470"/>
                            <a:gd name="connsiteY1" fmla="*/ 34907 h 40078"/>
                            <a:gd name="connsiteX2" fmla="*/ 31028 w 59470"/>
                            <a:gd name="connsiteY2" fmla="*/ 37492 h 40078"/>
                            <a:gd name="connsiteX3" fmla="*/ 2586 w 59470"/>
                            <a:gd name="connsiteY3" fmla="*/ 40078 h 40078"/>
                            <a:gd name="connsiteX4" fmla="*/ 0 w 59470"/>
                            <a:gd name="connsiteY4" fmla="*/ 6464 h 40078"/>
                            <a:gd name="connsiteX5" fmla="*/ 27150 w 59470"/>
                            <a:gd name="connsiteY5" fmla="*/ 3879 h 40078"/>
                            <a:gd name="connsiteX6" fmla="*/ 45680 w 59470"/>
                            <a:gd name="connsiteY6" fmla="*/ 1293 h 40078"/>
                            <a:gd name="connsiteX7" fmla="*/ 54299 w 59470"/>
                            <a:gd name="connsiteY7" fmla="*/ 0 h 40078"/>
                            <a:gd name="connsiteX8" fmla="*/ 59471 w 59470"/>
                            <a:gd name="connsiteY8" fmla="*/ 33183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470" h="40078">
                              <a:moveTo>
                                <a:pt x="59040" y="33614"/>
                              </a:moveTo>
                              <a:cubicBezTo>
                                <a:pt x="59040" y="33614"/>
                                <a:pt x="55592" y="34045"/>
                                <a:pt x="50421" y="34907"/>
                              </a:cubicBezTo>
                              <a:cubicBezTo>
                                <a:pt x="45250" y="35769"/>
                                <a:pt x="37923" y="37061"/>
                                <a:pt x="31028" y="37492"/>
                              </a:cubicBezTo>
                              <a:cubicBezTo>
                                <a:pt x="16807" y="38785"/>
                                <a:pt x="2586" y="40078"/>
                                <a:pt x="2586" y="40078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13790" y="5171"/>
                                <a:pt x="27150" y="3879"/>
                              </a:cubicBezTo>
                              <a:cubicBezTo>
                                <a:pt x="34045" y="3879"/>
                                <a:pt x="40509" y="1724"/>
                                <a:pt x="45680" y="1293"/>
                              </a:cubicBezTo>
                              <a:cubicBezTo>
                                <a:pt x="50852" y="431"/>
                                <a:pt x="54299" y="0"/>
                                <a:pt x="54299" y="0"/>
                              </a:cubicBezTo>
                              <a:lnTo>
                                <a:pt x="5947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26" name="Vrije vorm: vorm 2625">
                          <a:extLst>
                            <a:ext uri="{FF2B5EF4-FFF2-40B4-BE49-F238E27FC236}">
                              <a16:creationId xmlns:a16="http://schemas.microsoft.com/office/drawing/2014/main" id="{10D8C778-A587-4034-4036-11F92C6782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08070" y="2151184"/>
                          <a:ext cx="32751" cy="37061"/>
                        </a:xfrm>
                        <a:custGeom>
                          <a:avLst/>
                          <a:gdLst>
                            <a:gd name="connsiteX0" fmla="*/ 32321 w 32751"/>
                            <a:gd name="connsiteY0" fmla="*/ 33183 h 37061"/>
                            <a:gd name="connsiteX1" fmla="*/ 18100 w 32751"/>
                            <a:gd name="connsiteY1" fmla="*/ 35338 h 37061"/>
                            <a:gd name="connsiteX2" fmla="*/ 8188 w 32751"/>
                            <a:gd name="connsiteY2" fmla="*/ 36630 h 37061"/>
                            <a:gd name="connsiteX3" fmla="*/ 3879 w 32751"/>
                            <a:gd name="connsiteY3" fmla="*/ 37061 h 37061"/>
                            <a:gd name="connsiteX4" fmla="*/ 0 w 32751"/>
                            <a:gd name="connsiteY4" fmla="*/ 3447 h 37061"/>
                            <a:gd name="connsiteX5" fmla="*/ 4309 w 32751"/>
                            <a:gd name="connsiteY5" fmla="*/ 3447 h 37061"/>
                            <a:gd name="connsiteX6" fmla="*/ 13790 w 32751"/>
                            <a:gd name="connsiteY6" fmla="*/ 2155 h 37061"/>
                            <a:gd name="connsiteX7" fmla="*/ 27581 w 32751"/>
                            <a:gd name="connsiteY7" fmla="*/ 0 h 37061"/>
                            <a:gd name="connsiteX8" fmla="*/ 32752 w 32751"/>
                            <a:gd name="connsiteY8" fmla="*/ 33183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2751" h="37061">
                              <a:moveTo>
                                <a:pt x="32321" y="33183"/>
                              </a:moveTo>
                              <a:cubicBezTo>
                                <a:pt x="32321" y="33183"/>
                                <a:pt x="25426" y="34476"/>
                                <a:pt x="18100" y="35338"/>
                              </a:cubicBezTo>
                              <a:cubicBezTo>
                                <a:pt x="14652" y="35768"/>
                                <a:pt x="10774" y="36630"/>
                                <a:pt x="8188" y="36630"/>
                              </a:cubicBezTo>
                              <a:cubicBezTo>
                                <a:pt x="5602" y="36630"/>
                                <a:pt x="3879" y="37061"/>
                                <a:pt x="3879" y="37061"/>
                              </a:cubicBezTo>
                              <a:lnTo>
                                <a:pt x="0" y="3447"/>
                              </a:lnTo>
                              <a:cubicBezTo>
                                <a:pt x="0" y="3447"/>
                                <a:pt x="1724" y="3447"/>
                                <a:pt x="4309" y="3447"/>
                              </a:cubicBezTo>
                              <a:cubicBezTo>
                                <a:pt x="6895" y="3447"/>
                                <a:pt x="10343" y="2586"/>
                                <a:pt x="13790" y="2155"/>
                              </a:cubicBezTo>
                              <a:cubicBezTo>
                                <a:pt x="20685" y="1293"/>
                                <a:pt x="27581" y="0"/>
                                <a:pt x="27581" y="0"/>
                              </a:cubicBezTo>
                              <a:lnTo>
                                <a:pt x="3275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604" name="Graphic 1445">
                        <a:extLst>
                          <a:ext uri="{FF2B5EF4-FFF2-40B4-BE49-F238E27FC236}">
                            <a16:creationId xmlns:a16="http://schemas.microsoft.com/office/drawing/2014/main" id="{DEE9E146-A035-6A23-8CD1-EBC188E085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64073" y="2093006"/>
                        <a:ext cx="80796" cy="132731"/>
                        <a:chOff x="6464073" y="2093006"/>
                        <a:chExt cx="80796" cy="132731"/>
                      </a:xfrm>
                    </p:grpSpPr>
                    <p:sp>
                      <p:nvSpPr>
                        <p:cNvPr id="2613" name="Vrije vorm: vorm 2612">
                          <a:extLst>
                            <a:ext uri="{FF2B5EF4-FFF2-40B4-BE49-F238E27FC236}">
                              <a16:creationId xmlns:a16="http://schemas.microsoft.com/office/drawing/2014/main" id="{B4EC0952-236C-BAD1-B2D5-A3290B9DF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593" y="2129636"/>
                          <a:ext cx="67276" cy="96101"/>
                        </a:xfrm>
                        <a:custGeom>
                          <a:avLst/>
                          <a:gdLst>
                            <a:gd name="connsiteX0" fmla="*/ 61896 w 67276"/>
                            <a:gd name="connsiteY0" fmla="*/ 33183 h 96101"/>
                            <a:gd name="connsiteX1" fmla="*/ 34316 w 67276"/>
                            <a:gd name="connsiteY1" fmla="*/ 0 h 96101"/>
                            <a:gd name="connsiteX2" fmla="*/ 4580 w 67276"/>
                            <a:gd name="connsiteY2" fmla="*/ 9481 h 96101"/>
                            <a:gd name="connsiteX3" fmla="*/ 1133 w 67276"/>
                            <a:gd name="connsiteY3" fmla="*/ 52576 h 96101"/>
                            <a:gd name="connsiteX4" fmla="*/ 36470 w 67276"/>
                            <a:gd name="connsiteY4" fmla="*/ 94808 h 96101"/>
                            <a:gd name="connsiteX5" fmla="*/ 42073 w 67276"/>
                            <a:gd name="connsiteY5" fmla="*/ 96101 h 96101"/>
                            <a:gd name="connsiteX6" fmla="*/ 46382 w 67276"/>
                            <a:gd name="connsiteY6" fmla="*/ 96101 h 96101"/>
                            <a:gd name="connsiteX7" fmla="*/ 48537 w 67276"/>
                            <a:gd name="connsiteY7" fmla="*/ 96101 h 96101"/>
                            <a:gd name="connsiteX8" fmla="*/ 50261 w 67276"/>
                            <a:gd name="connsiteY8" fmla="*/ 94808 h 96101"/>
                            <a:gd name="connsiteX9" fmla="*/ 53708 w 67276"/>
                            <a:gd name="connsiteY9" fmla="*/ 92223 h 96101"/>
                            <a:gd name="connsiteX10" fmla="*/ 57587 w 67276"/>
                            <a:gd name="connsiteY10" fmla="*/ 87913 h 96101"/>
                            <a:gd name="connsiteX11" fmla="*/ 61896 w 67276"/>
                            <a:gd name="connsiteY11" fmla="*/ 33183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276" h="96101">
                              <a:moveTo>
                                <a:pt x="61896" y="33183"/>
                              </a:moveTo>
                              <a:cubicBezTo>
                                <a:pt x="48537" y="7326"/>
                                <a:pt x="34316" y="0"/>
                                <a:pt x="34316" y="0"/>
                              </a:cubicBezTo>
                              <a:lnTo>
                                <a:pt x="4580" y="9481"/>
                              </a:lnTo>
                              <a:cubicBezTo>
                                <a:pt x="4580" y="9481"/>
                                <a:pt x="-2746" y="23702"/>
                                <a:pt x="1133" y="52576"/>
                              </a:cubicBezTo>
                              <a:cubicBezTo>
                                <a:pt x="4149" y="74554"/>
                                <a:pt x="22249" y="90068"/>
                                <a:pt x="36470" y="94808"/>
                              </a:cubicBezTo>
                              <a:cubicBezTo>
                                <a:pt x="38194" y="95670"/>
                                <a:pt x="40349" y="95670"/>
                                <a:pt x="42073" y="96101"/>
                              </a:cubicBezTo>
                              <a:cubicBezTo>
                                <a:pt x="43796" y="96101"/>
                                <a:pt x="45089" y="96101"/>
                                <a:pt x="46382" y="96101"/>
                              </a:cubicBezTo>
                              <a:lnTo>
                                <a:pt x="48537" y="96101"/>
                              </a:lnTo>
                              <a:cubicBezTo>
                                <a:pt x="48537" y="96101"/>
                                <a:pt x="49399" y="95670"/>
                                <a:pt x="50261" y="94808"/>
                              </a:cubicBezTo>
                              <a:cubicBezTo>
                                <a:pt x="51123" y="93946"/>
                                <a:pt x="52415" y="93084"/>
                                <a:pt x="53708" y="92223"/>
                              </a:cubicBezTo>
                              <a:cubicBezTo>
                                <a:pt x="55001" y="90930"/>
                                <a:pt x="56294" y="89637"/>
                                <a:pt x="57587" y="87913"/>
                              </a:cubicBezTo>
                              <a:cubicBezTo>
                                <a:pt x="66637" y="75416"/>
                                <a:pt x="71808" y="52576"/>
                                <a:pt x="61896" y="33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4" name="Vrije vorm: vorm 2613">
                          <a:extLst>
                            <a:ext uri="{FF2B5EF4-FFF2-40B4-BE49-F238E27FC236}">
                              <a16:creationId xmlns:a16="http://schemas.microsoft.com/office/drawing/2014/main" id="{CE33027E-0CF7-E10A-56DB-2811FA9B0D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863" y="2129636"/>
                          <a:ext cx="49127" cy="29304"/>
                        </a:xfrm>
                        <a:custGeom>
                          <a:avLst/>
                          <a:gdLst>
                            <a:gd name="connsiteX0" fmla="*/ 49128 w 49127"/>
                            <a:gd name="connsiteY0" fmla="*/ 13790 h 29304"/>
                            <a:gd name="connsiteX1" fmla="*/ 34045 w 49127"/>
                            <a:gd name="connsiteY1" fmla="*/ 0 h 29304"/>
                            <a:gd name="connsiteX2" fmla="*/ 4309 w 49127"/>
                            <a:gd name="connsiteY2" fmla="*/ 9481 h 29304"/>
                            <a:gd name="connsiteX3" fmla="*/ 0 w 49127"/>
                            <a:gd name="connsiteY3" fmla="*/ 29304 h 29304"/>
                            <a:gd name="connsiteX4" fmla="*/ 48697 w 49127"/>
                            <a:gd name="connsiteY4" fmla="*/ 13359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9127" h="29304">
                              <a:moveTo>
                                <a:pt x="49128" y="13790"/>
                              </a:moveTo>
                              <a:cubicBezTo>
                                <a:pt x="40509" y="3447"/>
                                <a:pt x="34045" y="0"/>
                                <a:pt x="34045" y="0"/>
                              </a:cubicBezTo>
                              <a:lnTo>
                                <a:pt x="4309" y="9481"/>
                              </a:lnTo>
                              <a:cubicBezTo>
                                <a:pt x="4309" y="9481"/>
                                <a:pt x="862" y="16376"/>
                                <a:pt x="0" y="29304"/>
                              </a:cubicBezTo>
                              <a:lnTo>
                                <a:pt x="48697" y="133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5" name="Vrije vorm: vorm 2614">
                          <a:extLst>
                            <a:ext uri="{FF2B5EF4-FFF2-40B4-BE49-F238E27FC236}">
                              <a16:creationId xmlns:a16="http://schemas.microsoft.com/office/drawing/2014/main" id="{9DEC7607-FB8C-B57D-4496-473A772D77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432" y="2093006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6631 h 41371"/>
                            <a:gd name="connsiteX1" fmla="*/ 11635 w 25856"/>
                            <a:gd name="connsiteY1" fmla="*/ 41371 h 41371"/>
                            <a:gd name="connsiteX2" fmla="*/ 0 w 25856"/>
                            <a:gd name="connsiteY2" fmla="*/ 4310 h 41371"/>
                            <a:gd name="connsiteX3" fmla="*/ 13790 w 25856"/>
                            <a:gd name="connsiteY3" fmla="*/ 0 h 41371"/>
                            <a:gd name="connsiteX4" fmla="*/ 25857 w 25856"/>
                            <a:gd name="connsiteY4" fmla="*/ 36631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6631"/>
                              </a:moveTo>
                              <a:lnTo>
                                <a:pt x="11635" y="41371"/>
                              </a:lnTo>
                              <a:lnTo>
                                <a:pt x="0" y="4310"/>
                              </a:lnTo>
                              <a:lnTo>
                                <a:pt x="13790" y="0"/>
                              </a:lnTo>
                              <a:lnTo>
                                <a:pt x="25857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6" name="Vrije vorm: vorm 2615">
                          <a:extLst>
                            <a:ext uri="{FF2B5EF4-FFF2-40B4-BE49-F238E27FC236}">
                              <a16:creationId xmlns:a16="http://schemas.microsoft.com/office/drawing/2014/main" id="{AE352FAF-9CF8-6327-80FB-B1A68515C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84655" y="2156713"/>
                          <a:ext cx="22281" cy="30205"/>
                        </a:xfrm>
                        <a:custGeom>
                          <a:avLst/>
                          <a:gdLst>
                            <a:gd name="connsiteX0" fmla="*/ 19927 w 22281"/>
                            <a:gd name="connsiteY0" fmla="*/ 4382 h 30205"/>
                            <a:gd name="connsiteX1" fmla="*/ 1396 w 22281"/>
                            <a:gd name="connsiteY1" fmla="*/ 10416 h 30205"/>
                            <a:gd name="connsiteX2" fmla="*/ 965 w 22281"/>
                            <a:gd name="connsiteY2" fmla="*/ 23344 h 30205"/>
                            <a:gd name="connsiteX3" fmla="*/ 12170 w 22281"/>
                            <a:gd name="connsiteY3" fmla="*/ 29377 h 30205"/>
                            <a:gd name="connsiteX4" fmla="*/ 20358 w 22281"/>
                            <a:gd name="connsiteY4" fmla="*/ 4382 h 30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281" h="30205">
                              <a:moveTo>
                                <a:pt x="19927" y="4382"/>
                              </a:moveTo>
                              <a:cubicBezTo>
                                <a:pt x="14325" y="-5529"/>
                                <a:pt x="3982" y="3521"/>
                                <a:pt x="1396" y="10416"/>
                              </a:cubicBezTo>
                              <a:cubicBezTo>
                                <a:pt x="103" y="14294"/>
                                <a:pt x="-758" y="20327"/>
                                <a:pt x="965" y="23344"/>
                              </a:cubicBezTo>
                              <a:cubicBezTo>
                                <a:pt x="1827" y="28084"/>
                                <a:pt x="5275" y="31963"/>
                                <a:pt x="12170" y="29377"/>
                              </a:cubicBezTo>
                              <a:cubicBezTo>
                                <a:pt x="21651" y="26361"/>
                                <a:pt x="24667" y="12140"/>
                                <a:pt x="20358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7" name="Vrije vorm: vorm 2616">
                          <a:extLst>
                            <a:ext uri="{FF2B5EF4-FFF2-40B4-BE49-F238E27FC236}">
                              <a16:creationId xmlns:a16="http://schemas.microsoft.com/office/drawing/2014/main" id="{3C327D04-FC88-EF49-FFCA-4D9FA4CB02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6179" y="2195223"/>
                          <a:ext cx="9583" cy="12684"/>
                        </a:xfrm>
                        <a:custGeom>
                          <a:avLst/>
                          <a:gdLst>
                            <a:gd name="connsiteX0" fmla="*/ 8403 w 9583"/>
                            <a:gd name="connsiteY0" fmla="*/ 1641 h 12684"/>
                            <a:gd name="connsiteX1" fmla="*/ 646 w 9583"/>
                            <a:gd name="connsiteY1" fmla="*/ 4226 h 12684"/>
                            <a:gd name="connsiteX2" fmla="*/ 646 w 9583"/>
                            <a:gd name="connsiteY2" fmla="*/ 9829 h 12684"/>
                            <a:gd name="connsiteX3" fmla="*/ 5387 w 9583"/>
                            <a:gd name="connsiteY3" fmla="*/ 12415 h 12684"/>
                            <a:gd name="connsiteX4" fmla="*/ 8835 w 9583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583" h="12684">
                              <a:moveTo>
                                <a:pt x="8403" y="1641"/>
                              </a:moveTo>
                              <a:cubicBezTo>
                                <a:pt x="6249" y="-2238"/>
                                <a:pt x="1508" y="1641"/>
                                <a:pt x="646" y="4226"/>
                              </a:cubicBezTo>
                              <a:cubicBezTo>
                                <a:pt x="-215" y="5950"/>
                                <a:pt x="-215" y="8105"/>
                                <a:pt x="646" y="9829"/>
                              </a:cubicBezTo>
                              <a:cubicBezTo>
                                <a:pt x="646" y="11983"/>
                                <a:pt x="2370" y="13276"/>
                                <a:pt x="5387" y="12415"/>
                              </a:cubicBezTo>
                              <a:cubicBezTo>
                                <a:pt x="9265" y="11122"/>
                                <a:pt x="10558" y="5088"/>
                                <a:pt x="8835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8" name="Vrije vorm: vorm 2617">
                          <a:extLst>
                            <a:ext uri="{FF2B5EF4-FFF2-40B4-BE49-F238E27FC236}">
                              <a16:creationId xmlns:a16="http://schemas.microsoft.com/office/drawing/2014/main" id="{46B80D22-1BF3-23FC-1704-2051E62012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64073" y="2105072"/>
                          <a:ext cx="64210" cy="49558"/>
                        </a:xfrm>
                        <a:custGeom>
                          <a:avLst/>
                          <a:gdLst>
                            <a:gd name="connsiteX0" fmla="*/ 63780 w 64210"/>
                            <a:gd name="connsiteY0" fmla="*/ 31890 h 49558"/>
                            <a:gd name="connsiteX1" fmla="*/ 36630 w 64210"/>
                            <a:gd name="connsiteY1" fmla="*/ 40940 h 49558"/>
                            <a:gd name="connsiteX2" fmla="*/ 18100 w 64210"/>
                            <a:gd name="connsiteY2" fmla="*/ 46973 h 49558"/>
                            <a:gd name="connsiteX3" fmla="*/ 9481 w 64210"/>
                            <a:gd name="connsiteY3" fmla="*/ 49559 h 49558"/>
                            <a:gd name="connsiteX4" fmla="*/ 0 w 64210"/>
                            <a:gd name="connsiteY4" fmla="*/ 17238 h 49558"/>
                            <a:gd name="connsiteX5" fmla="*/ 8188 w 64210"/>
                            <a:gd name="connsiteY5" fmla="*/ 14652 h 49558"/>
                            <a:gd name="connsiteX6" fmla="*/ 26719 w 64210"/>
                            <a:gd name="connsiteY6" fmla="*/ 8619 h 49558"/>
                            <a:gd name="connsiteX7" fmla="*/ 53006 w 64210"/>
                            <a:gd name="connsiteY7" fmla="*/ 0 h 49558"/>
                            <a:gd name="connsiteX8" fmla="*/ 64211 w 64210"/>
                            <a:gd name="connsiteY8" fmla="*/ 31890 h 495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4210" h="49558">
                              <a:moveTo>
                                <a:pt x="63780" y="31890"/>
                              </a:moveTo>
                              <a:cubicBezTo>
                                <a:pt x="63780" y="31890"/>
                                <a:pt x="49990" y="36200"/>
                                <a:pt x="36630" y="40940"/>
                              </a:cubicBezTo>
                              <a:cubicBezTo>
                                <a:pt x="29735" y="43095"/>
                                <a:pt x="22840" y="45249"/>
                                <a:pt x="18100" y="46973"/>
                              </a:cubicBezTo>
                              <a:cubicBezTo>
                                <a:pt x="12928" y="48697"/>
                                <a:pt x="9481" y="49559"/>
                                <a:pt x="9481" y="49559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3447" y="16376"/>
                                <a:pt x="8188" y="14652"/>
                              </a:cubicBezTo>
                              <a:cubicBezTo>
                                <a:pt x="13359" y="12928"/>
                                <a:pt x="19824" y="10774"/>
                                <a:pt x="26719" y="8619"/>
                              </a:cubicBezTo>
                              <a:cubicBezTo>
                                <a:pt x="40078" y="4309"/>
                                <a:pt x="53006" y="0"/>
                                <a:pt x="53006" y="0"/>
                              </a:cubicBezTo>
                              <a:lnTo>
                                <a:pt x="64211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9" name="Vrije vorm: vorm 2618">
                          <a:extLst>
                            <a:ext uri="{FF2B5EF4-FFF2-40B4-BE49-F238E27FC236}">
                              <a16:creationId xmlns:a16="http://schemas.microsoft.com/office/drawing/2014/main" id="{4D7A3155-8EFF-F90C-B6C0-81AC6F96DC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0361" y="2105072"/>
                          <a:ext cx="37492" cy="40508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1890 h 40508"/>
                            <a:gd name="connsiteX1" fmla="*/ 10343 w 37492"/>
                            <a:gd name="connsiteY1" fmla="*/ 40509 h 40508"/>
                            <a:gd name="connsiteX2" fmla="*/ 0 w 37492"/>
                            <a:gd name="connsiteY2" fmla="*/ 8619 h 40508"/>
                            <a:gd name="connsiteX3" fmla="*/ 26288 w 37492"/>
                            <a:gd name="connsiteY3" fmla="*/ 0 h 40508"/>
                            <a:gd name="connsiteX4" fmla="*/ 37492 w 37492"/>
                            <a:gd name="connsiteY4" fmla="*/ 3189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40508">
                              <a:moveTo>
                                <a:pt x="37492" y="31890"/>
                              </a:moveTo>
                              <a:lnTo>
                                <a:pt x="10343" y="40509"/>
                              </a:lnTo>
                              <a:lnTo>
                                <a:pt x="0" y="8619"/>
                              </a:lnTo>
                              <a:lnTo>
                                <a:pt x="26288" y="0"/>
                              </a:lnTo>
                              <a:lnTo>
                                <a:pt x="37492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605" name="Graphic 1445">
                        <a:extLst>
                          <a:ext uri="{FF2B5EF4-FFF2-40B4-BE49-F238E27FC236}">
                            <a16:creationId xmlns:a16="http://schemas.microsoft.com/office/drawing/2014/main" id="{5E4B86EE-53EC-373E-768C-F7F10D41A6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40761" y="2022762"/>
                        <a:ext cx="90230" cy="128422"/>
                        <a:chOff x="6640761" y="2022762"/>
                        <a:chExt cx="90230" cy="128422"/>
                      </a:xfrm>
                    </p:grpSpPr>
                    <p:sp>
                      <p:nvSpPr>
                        <p:cNvPr id="2606" name="Vrije vorm: vorm 2605">
                          <a:extLst>
                            <a:ext uri="{FF2B5EF4-FFF2-40B4-BE49-F238E27FC236}">
                              <a16:creationId xmlns:a16="http://schemas.microsoft.com/office/drawing/2014/main" id="{BFAEEB83-0A94-1066-80ED-027ECD0FCE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0007" y="2056806"/>
                          <a:ext cx="70984" cy="94377"/>
                        </a:xfrm>
                        <a:custGeom>
                          <a:avLst/>
                          <a:gdLst>
                            <a:gd name="connsiteX0" fmla="*/ 61772 w 70984"/>
                            <a:gd name="connsiteY0" fmla="*/ 28873 h 94377"/>
                            <a:gd name="connsiteX1" fmla="*/ 30313 w 70984"/>
                            <a:gd name="connsiteY1" fmla="*/ 0 h 94377"/>
                            <a:gd name="connsiteX2" fmla="*/ 26003 w 70984"/>
                            <a:gd name="connsiteY2" fmla="*/ 2155 h 94377"/>
                            <a:gd name="connsiteX3" fmla="*/ 16091 w 70984"/>
                            <a:gd name="connsiteY3" fmla="*/ 6464 h 94377"/>
                            <a:gd name="connsiteX4" fmla="*/ 1870 w 70984"/>
                            <a:gd name="connsiteY4" fmla="*/ 12928 h 94377"/>
                            <a:gd name="connsiteX5" fmla="*/ 4456 w 70984"/>
                            <a:gd name="connsiteY5" fmla="*/ 56023 h 94377"/>
                            <a:gd name="connsiteX6" fmla="*/ 44965 w 70984"/>
                            <a:gd name="connsiteY6" fmla="*/ 93515 h 94377"/>
                            <a:gd name="connsiteX7" fmla="*/ 50998 w 70984"/>
                            <a:gd name="connsiteY7" fmla="*/ 94377 h 94377"/>
                            <a:gd name="connsiteX8" fmla="*/ 55308 w 70984"/>
                            <a:gd name="connsiteY8" fmla="*/ 94377 h 94377"/>
                            <a:gd name="connsiteX9" fmla="*/ 57462 w 70984"/>
                            <a:gd name="connsiteY9" fmla="*/ 94377 h 94377"/>
                            <a:gd name="connsiteX10" fmla="*/ 62203 w 70984"/>
                            <a:gd name="connsiteY10" fmla="*/ 90068 h 94377"/>
                            <a:gd name="connsiteX11" fmla="*/ 65219 w 70984"/>
                            <a:gd name="connsiteY11" fmla="*/ 85327 h 94377"/>
                            <a:gd name="connsiteX12" fmla="*/ 62203 w 7098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0984" h="94377">
                              <a:moveTo>
                                <a:pt x="61772" y="28873"/>
                              </a:moveTo>
                              <a:cubicBezTo>
                                <a:pt x="45396" y="4740"/>
                                <a:pt x="30313" y="0"/>
                                <a:pt x="30313" y="0"/>
                              </a:cubicBezTo>
                              <a:cubicBezTo>
                                <a:pt x="30313" y="0"/>
                                <a:pt x="28589" y="862"/>
                                <a:pt x="26003" y="2155"/>
                              </a:cubicBezTo>
                              <a:cubicBezTo>
                                <a:pt x="23418" y="3447"/>
                                <a:pt x="19970" y="5171"/>
                                <a:pt x="16091" y="6464"/>
                              </a:cubicBezTo>
                              <a:cubicBezTo>
                                <a:pt x="8765" y="9912"/>
                                <a:pt x="1870" y="12928"/>
                                <a:pt x="1870" y="12928"/>
                              </a:cubicBezTo>
                              <a:cubicBezTo>
                                <a:pt x="1870" y="12928"/>
                                <a:pt x="-3732" y="28011"/>
                                <a:pt x="4456" y="56023"/>
                              </a:cubicBezTo>
                              <a:cubicBezTo>
                                <a:pt x="10489" y="77570"/>
                                <a:pt x="30313" y="90068"/>
                                <a:pt x="44965" y="93515"/>
                              </a:cubicBezTo>
                              <a:cubicBezTo>
                                <a:pt x="47120" y="93946"/>
                                <a:pt x="48843" y="94377"/>
                                <a:pt x="50998" y="94377"/>
                              </a:cubicBezTo>
                              <a:cubicBezTo>
                                <a:pt x="52291" y="94377"/>
                                <a:pt x="54015" y="94377"/>
                                <a:pt x="55308" y="94377"/>
                              </a:cubicBezTo>
                              <a:cubicBezTo>
                                <a:pt x="56600" y="94377"/>
                                <a:pt x="57462" y="94377"/>
                                <a:pt x="57462" y="94377"/>
                              </a:cubicBezTo>
                              <a:cubicBezTo>
                                <a:pt x="57462" y="94377"/>
                                <a:pt x="60048" y="92223"/>
                                <a:pt x="62203" y="90068"/>
                              </a:cubicBezTo>
                              <a:cubicBezTo>
                                <a:pt x="63496" y="88775"/>
                                <a:pt x="64358" y="87051"/>
                                <a:pt x="65219" y="85327"/>
                              </a:cubicBezTo>
                              <a:cubicBezTo>
                                <a:pt x="72115" y="71537"/>
                                <a:pt x="74700" y="48266"/>
                                <a:pt x="62203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07" name="Vrije vorm: vorm 2606">
                          <a:extLst>
                            <a:ext uri="{FF2B5EF4-FFF2-40B4-BE49-F238E27FC236}">
                              <a16:creationId xmlns:a16="http://schemas.microsoft.com/office/drawing/2014/main" id="{EC4F660E-3535-61DA-C711-6F03B54169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9547" y="2056375"/>
                          <a:ext cx="47149" cy="33182"/>
                        </a:xfrm>
                        <a:custGeom>
                          <a:avLst/>
                          <a:gdLst>
                            <a:gd name="connsiteX0" fmla="*/ 47149 w 47149"/>
                            <a:gd name="connsiteY0" fmla="*/ 11636 h 33182"/>
                            <a:gd name="connsiteX1" fmla="*/ 30342 w 47149"/>
                            <a:gd name="connsiteY1" fmla="*/ 0 h 33182"/>
                            <a:gd name="connsiteX2" fmla="*/ 26033 w 47149"/>
                            <a:gd name="connsiteY2" fmla="*/ 2155 h 33182"/>
                            <a:gd name="connsiteX3" fmla="*/ 16121 w 47149"/>
                            <a:gd name="connsiteY3" fmla="*/ 6464 h 33182"/>
                            <a:gd name="connsiteX4" fmla="*/ 1900 w 47149"/>
                            <a:gd name="connsiteY4" fmla="*/ 12928 h 33182"/>
                            <a:gd name="connsiteX5" fmla="*/ 176 w 47149"/>
                            <a:gd name="connsiteY5" fmla="*/ 33183 h 33182"/>
                            <a:gd name="connsiteX6" fmla="*/ 23447 w 47149"/>
                            <a:gd name="connsiteY6" fmla="*/ 22409 h 33182"/>
                            <a:gd name="connsiteX7" fmla="*/ 39392 w 47149"/>
                            <a:gd name="connsiteY7" fmla="*/ 15083 h 33182"/>
                            <a:gd name="connsiteX8" fmla="*/ 46718 w 47149"/>
                            <a:gd name="connsiteY8" fmla="*/ 11636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7149" h="33182">
                              <a:moveTo>
                                <a:pt x="47149" y="11636"/>
                              </a:moveTo>
                              <a:cubicBezTo>
                                <a:pt x="37668" y="2586"/>
                                <a:pt x="30342" y="0"/>
                                <a:pt x="30342" y="0"/>
                              </a:cubicBezTo>
                              <a:cubicBezTo>
                                <a:pt x="30342" y="0"/>
                                <a:pt x="28618" y="862"/>
                                <a:pt x="26033" y="2155"/>
                              </a:cubicBezTo>
                              <a:cubicBezTo>
                                <a:pt x="23447" y="3448"/>
                                <a:pt x="19999" y="5171"/>
                                <a:pt x="16121" y="6464"/>
                              </a:cubicBezTo>
                              <a:cubicBezTo>
                                <a:pt x="8795" y="9912"/>
                                <a:pt x="1900" y="12928"/>
                                <a:pt x="1900" y="12928"/>
                              </a:cubicBezTo>
                              <a:cubicBezTo>
                                <a:pt x="1900" y="12928"/>
                                <a:pt x="-686" y="19824"/>
                                <a:pt x="176" y="33183"/>
                              </a:cubicBezTo>
                              <a:cubicBezTo>
                                <a:pt x="176" y="33183"/>
                                <a:pt x="11811" y="28012"/>
                                <a:pt x="23447" y="22409"/>
                              </a:cubicBezTo>
                              <a:cubicBezTo>
                                <a:pt x="29480" y="19824"/>
                                <a:pt x="35082" y="17238"/>
                                <a:pt x="39392" y="15083"/>
                              </a:cubicBezTo>
                              <a:cubicBezTo>
                                <a:pt x="43701" y="12928"/>
                                <a:pt x="46718" y="11636"/>
                                <a:pt x="4671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08" name="Vrije vorm: vorm 2607">
                          <a:extLst>
                            <a:ext uri="{FF2B5EF4-FFF2-40B4-BE49-F238E27FC236}">
                              <a16:creationId xmlns:a16="http://schemas.microsoft.com/office/drawing/2014/main" id="{DE2633DA-F36B-FB53-8032-C7A3805D96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966" y="2022762"/>
                          <a:ext cx="29735" cy="40939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4907 h 40939"/>
                            <a:gd name="connsiteX1" fmla="*/ 16376 w 29735"/>
                            <a:gd name="connsiteY1" fmla="*/ 40940 h 40939"/>
                            <a:gd name="connsiteX2" fmla="*/ 0 w 29735"/>
                            <a:gd name="connsiteY2" fmla="*/ 6033 h 40939"/>
                            <a:gd name="connsiteX3" fmla="*/ 12928 w 29735"/>
                            <a:gd name="connsiteY3" fmla="*/ 0 h 40939"/>
                            <a:gd name="connsiteX4" fmla="*/ 29735 w 29735"/>
                            <a:gd name="connsiteY4" fmla="*/ 34907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0939">
                              <a:moveTo>
                                <a:pt x="29735" y="34907"/>
                              </a:moveTo>
                              <a:lnTo>
                                <a:pt x="16376" y="40940"/>
                              </a:lnTo>
                              <a:lnTo>
                                <a:pt x="0" y="6033"/>
                              </a:lnTo>
                              <a:lnTo>
                                <a:pt x="12928" y="0"/>
                              </a:lnTo>
                              <a:lnTo>
                                <a:pt x="29735" y="349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09" name="Vrije vorm: vorm 2608">
                          <a:extLst>
                            <a:ext uri="{FF2B5EF4-FFF2-40B4-BE49-F238E27FC236}">
                              <a16:creationId xmlns:a16="http://schemas.microsoft.com/office/drawing/2014/main" id="{B5F9CBCB-6D08-4FDF-51A5-43B6BF9E8A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665" y="2085080"/>
                          <a:ext cx="21875" cy="30682"/>
                        </a:xfrm>
                        <a:custGeom>
                          <a:avLst/>
                          <a:gdLst>
                            <a:gd name="connsiteX0" fmla="*/ 18207 w 21875"/>
                            <a:gd name="connsiteY0" fmla="*/ 3616 h 30682"/>
                            <a:gd name="connsiteX1" fmla="*/ 538 w 21875"/>
                            <a:gd name="connsiteY1" fmla="*/ 11804 h 30682"/>
                            <a:gd name="connsiteX2" fmla="*/ 1831 w 21875"/>
                            <a:gd name="connsiteY2" fmla="*/ 24732 h 30682"/>
                            <a:gd name="connsiteX3" fmla="*/ 13898 w 21875"/>
                            <a:gd name="connsiteY3" fmla="*/ 29473 h 30682"/>
                            <a:gd name="connsiteX4" fmla="*/ 18638 w 21875"/>
                            <a:gd name="connsiteY4" fmla="*/ 3616 h 306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75" h="30682">
                              <a:moveTo>
                                <a:pt x="18207" y="3616"/>
                              </a:moveTo>
                              <a:cubicBezTo>
                                <a:pt x="11312" y="-5434"/>
                                <a:pt x="1831" y="4478"/>
                                <a:pt x="538" y="11804"/>
                              </a:cubicBezTo>
                              <a:cubicBezTo>
                                <a:pt x="-323" y="15682"/>
                                <a:pt x="-323" y="21716"/>
                                <a:pt x="1831" y="24732"/>
                              </a:cubicBezTo>
                              <a:cubicBezTo>
                                <a:pt x="3555" y="29473"/>
                                <a:pt x="7003" y="32489"/>
                                <a:pt x="13898" y="29473"/>
                              </a:cubicBezTo>
                              <a:cubicBezTo>
                                <a:pt x="22517" y="25163"/>
                                <a:pt x="24241" y="10942"/>
                                <a:pt x="18638" y="3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0" name="Vrije vorm: vorm 2609">
                          <a:extLst>
                            <a:ext uri="{FF2B5EF4-FFF2-40B4-BE49-F238E27FC236}">
                              <a16:creationId xmlns:a16="http://schemas.microsoft.com/office/drawing/2014/main" id="{4142A319-4158-5FE2-EE6D-725DE08A6F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4095" y="2122417"/>
                          <a:ext cx="8692" cy="12759"/>
                        </a:xfrm>
                        <a:custGeom>
                          <a:avLst/>
                          <a:gdLst>
                            <a:gd name="connsiteX0" fmla="*/ 7518 w 8692"/>
                            <a:gd name="connsiteY0" fmla="*/ 1618 h 12759"/>
                            <a:gd name="connsiteX1" fmla="*/ 192 w 8692"/>
                            <a:gd name="connsiteY1" fmla="*/ 5065 h 12759"/>
                            <a:gd name="connsiteX2" fmla="*/ 192 w 8692"/>
                            <a:gd name="connsiteY2" fmla="*/ 10237 h 12759"/>
                            <a:gd name="connsiteX3" fmla="*/ 5363 w 8692"/>
                            <a:gd name="connsiteY3" fmla="*/ 11960 h 12759"/>
                            <a:gd name="connsiteX4" fmla="*/ 7518 w 8692"/>
                            <a:gd name="connsiteY4" fmla="*/ 1187 h 127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692" h="12759">
                              <a:moveTo>
                                <a:pt x="7518" y="1618"/>
                              </a:moveTo>
                              <a:cubicBezTo>
                                <a:pt x="4501" y="-2261"/>
                                <a:pt x="622" y="1618"/>
                                <a:pt x="192" y="5065"/>
                              </a:cubicBezTo>
                              <a:cubicBezTo>
                                <a:pt x="192" y="6789"/>
                                <a:pt x="-239" y="9375"/>
                                <a:pt x="192" y="10237"/>
                              </a:cubicBezTo>
                              <a:cubicBezTo>
                                <a:pt x="1053" y="12391"/>
                                <a:pt x="2346" y="13684"/>
                                <a:pt x="5363" y="11960"/>
                              </a:cubicBezTo>
                              <a:cubicBezTo>
                                <a:pt x="8811" y="10237"/>
                                <a:pt x="9672" y="4203"/>
                                <a:pt x="7518" y="11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1" name="Vrije vorm: vorm 2610">
                          <a:extLst>
                            <a:ext uri="{FF2B5EF4-FFF2-40B4-BE49-F238E27FC236}">
                              <a16:creationId xmlns:a16="http://schemas.microsoft.com/office/drawing/2014/main" id="{203B6054-837A-D565-ECB2-157DC85AA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761" y="2031812"/>
                          <a:ext cx="65934" cy="54299"/>
                        </a:xfrm>
                        <a:custGeom>
                          <a:avLst/>
                          <a:gdLst>
                            <a:gd name="connsiteX0" fmla="*/ 65935 w 65934"/>
                            <a:gd name="connsiteY0" fmla="*/ 29735 h 54299"/>
                            <a:gd name="connsiteX1" fmla="*/ 57747 w 65934"/>
                            <a:gd name="connsiteY1" fmla="*/ 33614 h 54299"/>
                            <a:gd name="connsiteX2" fmla="*/ 40078 w 65934"/>
                            <a:gd name="connsiteY2" fmla="*/ 42233 h 54299"/>
                            <a:gd name="connsiteX3" fmla="*/ 13790 w 65934"/>
                            <a:gd name="connsiteY3" fmla="*/ 54299 h 54299"/>
                            <a:gd name="connsiteX4" fmla="*/ 0 w 65934"/>
                            <a:gd name="connsiteY4" fmla="*/ 23702 h 54299"/>
                            <a:gd name="connsiteX5" fmla="*/ 25857 w 65934"/>
                            <a:gd name="connsiteY5" fmla="*/ 12066 h 54299"/>
                            <a:gd name="connsiteX6" fmla="*/ 43526 w 65934"/>
                            <a:gd name="connsiteY6" fmla="*/ 3879 h 54299"/>
                            <a:gd name="connsiteX7" fmla="*/ 51283 w 65934"/>
                            <a:gd name="connsiteY7" fmla="*/ 0 h 54299"/>
                            <a:gd name="connsiteX8" fmla="*/ 65935 w 65934"/>
                            <a:gd name="connsiteY8" fmla="*/ 30166 h 542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934" h="54299">
                              <a:moveTo>
                                <a:pt x="65935" y="29735"/>
                              </a:moveTo>
                              <a:cubicBezTo>
                                <a:pt x="65935" y="29735"/>
                                <a:pt x="62918" y="31459"/>
                                <a:pt x="57747" y="33614"/>
                              </a:cubicBezTo>
                              <a:cubicBezTo>
                                <a:pt x="53006" y="36200"/>
                                <a:pt x="46542" y="39216"/>
                                <a:pt x="40078" y="42233"/>
                              </a:cubicBezTo>
                              <a:cubicBezTo>
                                <a:pt x="27150" y="48266"/>
                                <a:pt x="13790" y="54299"/>
                                <a:pt x="13790" y="54299"/>
                              </a:cubicBezTo>
                              <a:lnTo>
                                <a:pt x="0" y="23702"/>
                              </a:lnTo>
                              <a:cubicBezTo>
                                <a:pt x="0" y="23702"/>
                                <a:pt x="12928" y="17669"/>
                                <a:pt x="25857" y="12066"/>
                              </a:cubicBezTo>
                              <a:cubicBezTo>
                                <a:pt x="32321" y="9050"/>
                                <a:pt x="38785" y="6033"/>
                                <a:pt x="43526" y="3879"/>
                              </a:cubicBezTo>
                              <a:cubicBezTo>
                                <a:pt x="48266" y="1724"/>
                                <a:pt x="51283" y="0"/>
                                <a:pt x="51283" y="0"/>
                              </a:cubicBezTo>
                              <a:lnTo>
                                <a:pt x="65935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612" name="Vrije vorm: vorm 2611">
                          <a:extLst>
                            <a:ext uri="{FF2B5EF4-FFF2-40B4-BE49-F238E27FC236}">
                              <a16:creationId xmlns:a16="http://schemas.microsoft.com/office/drawing/2014/main" id="{5BC315F9-9F58-E5AC-2BA3-9F44999C9E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6618" y="2030950"/>
                          <a:ext cx="40078" cy="43094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0597 h 43094"/>
                            <a:gd name="connsiteX1" fmla="*/ 27150 w 40078"/>
                            <a:gd name="connsiteY1" fmla="*/ 37061 h 43094"/>
                            <a:gd name="connsiteX2" fmla="*/ 14221 w 40078"/>
                            <a:gd name="connsiteY2" fmla="*/ 43095 h 43094"/>
                            <a:gd name="connsiteX3" fmla="*/ 0 w 40078"/>
                            <a:gd name="connsiteY3" fmla="*/ 12497 h 43094"/>
                            <a:gd name="connsiteX4" fmla="*/ 12928 w 40078"/>
                            <a:gd name="connsiteY4" fmla="*/ 6464 h 43094"/>
                            <a:gd name="connsiteX5" fmla="*/ 25426 w 40078"/>
                            <a:gd name="connsiteY5" fmla="*/ 0 h 43094"/>
                            <a:gd name="connsiteX6" fmla="*/ 40078 w 40078"/>
                            <a:gd name="connsiteY6" fmla="*/ 3016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43094">
                              <a:moveTo>
                                <a:pt x="40078" y="30597"/>
                              </a:moveTo>
                              <a:cubicBezTo>
                                <a:pt x="40078" y="30597"/>
                                <a:pt x="33614" y="33614"/>
                                <a:pt x="27150" y="37061"/>
                              </a:cubicBezTo>
                              <a:cubicBezTo>
                                <a:pt x="20685" y="40078"/>
                                <a:pt x="14221" y="43095"/>
                                <a:pt x="14221" y="43095"/>
                              </a:cubicBezTo>
                              <a:lnTo>
                                <a:pt x="0" y="12497"/>
                              </a:lnTo>
                              <a:cubicBezTo>
                                <a:pt x="0" y="12497"/>
                                <a:pt x="6464" y="9481"/>
                                <a:pt x="12928" y="6464"/>
                              </a:cubicBezTo>
                              <a:cubicBezTo>
                                <a:pt x="19392" y="3448"/>
                                <a:pt x="25426" y="0"/>
                                <a:pt x="25426" y="0"/>
                              </a:cubicBezTo>
                              <a:lnTo>
                                <a:pt x="40078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599" name="Vrije vorm: vorm 2598">
                      <a:extLst>
                        <a:ext uri="{FF2B5EF4-FFF2-40B4-BE49-F238E27FC236}">
                          <a16:creationId xmlns:a16="http://schemas.microsoft.com/office/drawing/2014/main" id="{881643A3-ED1E-7E44-8F67-0946D1B72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376" y="1980529"/>
                      <a:ext cx="957132" cy="164190"/>
                    </a:xfrm>
                    <a:custGeom>
                      <a:avLst/>
                      <a:gdLst>
                        <a:gd name="connsiteX0" fmla="*/ 952823 w 957132"/>
                        <a:gd name="connsiteY0" fmla="*/ 24133 h 164190"/>
                        <a:gd name="connsiteX1" fmla="*/ 774411 w 957132"/>
                        <a:gd name="connsiteY1" fmla="*/ 100842 h 164190"/>
                        <a:gd name="connsiteX2" fmla="*/ 564109 w 957132"/>
                        <a:gd name="connsiteY2" fmla="*/ 151693 h 164190"/>
                        <a:gd name="connsiteX3" fmla="*/ 537821 w 957132"/>
                        <a:gd name="connsiteY3" fmla="*/ 154279 h 164190"/>
                        <a:gd name="connsiteX4" fmla="*/ 511534 w 957132"/>
                        <a:gd name="connsiteY4" fmla="*/ 156003 h 164190"/>
                        <a:gd name="connsiteX5" fmla="*/ 485246 w 957132"/>
                        <a:gd name="connsiteY5" fmla="*/ 156003 h 164190"/>
                        <a:gd name="connsiteX6" fmla="*/ 472318 w 957132"/>
                        <a:gd name="connsiteY6" fmla="*/ 156865 h 164190"/>
                        <a:gd name="connsiteX7" fmla="*/ 459389 w 957132"/>
                        <a:gd name="connsiteY7" fmla="*/ 156003 h 164190"/>
                        <a:gd name="connsiteX8" fmla="*/ 433963 w 957132"/>
                        <a:gd name="connsiteY8" fmla="*/ 154279 h 164190"/>
                        <a:gd name="connsiteX9" fmla="*/ 427499 w 957132"/>
                        <a:gd name="connsiteY9" fmla="*/ 154279 h 164190"/>
                        <a:gd name="connsiteX10" fmla="*/ 421035 w 957132"/>
                        <a:gd name="connsiteY10" fmla="*/ 152986 h 164190"/>
                        <a:gd name="connsiteX11" fmla="*/ 408537 w 957132"/>
                        <a:gd name="connsiteY11" fmla="*/ 151262 h 164190"/>
                        <a:gd name="connsiteX12" fmla="*/ 383543 w 957132"/>
                        <a:gd name="connsiteY12" fmla="*/ 147384 h 164190"/>
                        <a:gd name="connsiteX13" fmla="*/ 357255 w 957132"/>
                        <a:gd name="connsiteY13" fmla="*/ 141350 h 164190"/>
                        <a:gd name="connsiteX14" fmla="*/ 155572 w 957132"/>
                        <a:gd name="connsiteY14" fmla="*/ 76278 h 164190"/>
                        <a:gd name="connsiteX15" fmla="*/ 5602 w 957132"/>
                        <a:gd name="connsiteY15" fmla="*/ 0 h 164190"/>
                        <a:gd name="connsiteX16" fmla="*/ 0 w 957132"/>
                        <a:gd name="connsiteY16" fmla="*/ 6033 h 164190"/>
                        <a:gd name="connsiteX17" fmla="*/ 152124 w 957132"/>
                        <a:gd name="connsiteY17" fmla="*/ 83173 h 164190"/>
                        <a:gd name="connsiteX18" fmla="*/ 355100 w 957132"/>
                        <a:gd name="connsiteY18" fmla="*/ 148676 h 164190"/>
                        <a:gd name="connsiteX19" fmla="*/ 381819 w 957132"/>
                        <a:gd name="connsiteY19" fmla="*/ 154710 h 164190"/>
                        <a:gd name="connsiteX20" fmla="*/ 407245 w 957132"/>
                        <a:gd name="connsiteY20" fmla="*/ 158588 h 164190"/>
                        <a:gd name="connsiteX21" fmla="*/ 419742 w 957132"/>
                        <a:gd name="connsiteY21" fmla="*/ 160312 h 164190"/>
                        <a:gd name="connsiteX22" fmla="*/ 426206 w 957132"/>
                        <a:gd name="connsiteY22" fmla="*/ 161174 h 164190"/>
                        <a:gd name="connsiteX23" fmla="*/ 432671 w 957132"/>
                        <a:gd name="connsiteY23" fmla="*/ 161174 h 164190"/>
                        <a:gd name="connsiteX24" fmla="*/ 458527 w 957132"/>
                        <a:gd name="connsiteY24" fmla="*/ 163329 h 164190"/>
                        <a:gd name="connsiteX25" fmla="*/ 471456 w 957132"/>
                        <a:gd name="connsiteY25" fmla="*/ 164191 h 164190"/>
                        <a:gd name="connsiteX26" fmla="*/ 484815 w 957132"/>
                        <a:gd name="connsiteY26" fmla="*/ 164191 h 164190"/>
                        <a:gd name="connsiteX27" fmla="*/ 511103 w 957132"/>
                        <a:gd name="connsiteY27" fmla="*/ 164191 h 164190"/>
                        <a:gd name="connsiteX28" fmla="*/ 537821 w 957132"/>
                        <a:gd name="connsiteY28" fmla="*/ 162036 h 164190"/>
                        <a:gd name="connsiteX29" fmla="*/ 564540 w 957132"/>
                        <a:gd name="connsiteY29" fmla="*/ 159450 h 164190"/>
                        <a:gd name="connsiteX30" fmla="*/ 776135 w 957132"/>
                        <a:gd name="connsiteY30" fmla="*/ 108168 h 164190"/>
                        <a:gd name="connsiteX31" fmla="*/ 957133 w 957132"/>
                        <a:gd name="connsiteY31" fmla="*/ 30597 h 164190"/>
                        <a:gd name="connsiteX32" fmla="*/ 951961 w 957132"/>
                        <a:gd name="connsiteY32" fmla="*/ 24133 h 16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957132" h="164190">
                          <a:moveTo>
                            <a:pt x="952823" y="24133"/>
                          </a:moveTo>
                          <a:cubicBezTo>
                            <a:pt x="895938" y="52575"/>
                            <a:pt x="836037" y="78863"/>
                            <a:pt x="774411" y="100842"/>
                          </a:cubicBezTo>
                          <a:cubicBezTo>
                            <a:pt x="705891" y="124974"/>
                            <a:pt x="635215" y="143936"/>
                            <a:pt x="564109" y="151693"/>
                          </a:cubicBezTo>
                          <a:lnTo>
                            <a:pt x="537821" y="154279"/>
                          </a:lnTo>
                          <a:cubicBezTo>
                            <a:pt x="528772" y="155141"/>
                            <a:pt x="520153" y="156003"/>
                            <a:pt x="511534" y="156003"/>
                          </a:cubicBezTo>
                          <a:lnTo>
                            <a:pt x="485246" y="156003"/>
                          </a:lnTo>
                          <a:cubicBezTo>
                            <a:pt x="480936" y="156434"/>
                            <a:pt x="476627" y="156865"/>
                            <a:pt x="472318" y="156865"/>
                          </a:cubicBezTo>
                          <a:lnTo>
                            <a:pt x="459389" y="156003"/>
                          </a:lnTo>
                          <a:lnTo>
                            <a:pt x="433963" y="154279"/>
                          </a:lnTo>
                          <a:lnTo>
                            <a:pt x="427499" y="154279"/>
                          </a:lnTo>
                          <a:cubicBezTo>
                            <a:pt x="427499" y="154279"/>
                            <a:pt x="421035" y="152986"/>
                            <a:pt x="421035" y="152986"/>
                          </a:cubicBezTo>
                          <a:lnTo>
                            <a:pt x="408537" y="151262"/>
                          </a:lnTo>
                          <a:cubicBezTo>
                            <a:pt x="400350" y="149969"/>
                            <a:pt x="391731" y="148676"/>
                            <a:pt x="383543" y="147384"/>
                          </a:cubicBezTo>
                          <a:cubicBezTo>
                            <a:pt x="374924" y="145229"/>
                            <a:pt x="365874" y="143505"/>
                            <a:pt x="357255" y="141350"/>
                          </a:cubicBezTo>
                          <a:cubicBezTo>
                            <a:pt x="287010" y="125405"/>
                            <a:pt x="218921" y="103427"/>
                            <a:pt x="155572" y="76278"/>
                          </a:cubicBezTo>
                          <a:cubicBezTo>
                            <a:pt x="102134" y="53437"/>
                            <a:pt x="52576" y="27581"/>
                            <a:pt x="5602" y="0"/>
                          </a:cubicBezTo>
                          <a:cubicBezTo>
                            <a:pt x="3879" y="2155"/>
                            <a:pt x="2155" y="3879"/>
                            <a:pt x="0" y="6033"/>
                          </a:cubicBezTo>
                          <a:cubicBezTo>
                            <a:pt x="47404" y="34045"/>
                            <a:pt x="98256" y="60332"/>
                            <a:pt x="152124" y="83173"/>
                          </a:cubicBezTo>
                          <a:cubicBezTo>
                            <a:pt x="215904" y="110322"/>
                            <a:pt x="284425" y="132731"/>
                            <a:pt x="355100" y="148676"/>
                          </a:cubicBezTo>
                          <a:cubicBezTo>
                            <a:pt x="363719" y="150831"/>
                            <a:pt x="372769" y="152555"/>
                            <a:pt x="381819" y="154710"/>
                          </a:cubicBezTo>
                          <a:cubicBezTo>
                            <a:pt x="390438" y="156003"/>
                            <a:pt x="398626" y="157295"/>
                            <a:pt x="407245" y="158588"/>
                          </a:cubicBezTo>
                          <a:lnTo>
                            <a:pt x="419742" y="160312"/>
                          </a:lnTo>
                          <a:lnTo>
                            <a:pt x="426206" y="161174"/>
                          </a:lnTo>
                          <a:lnTo>
                            <a:pt x="432671" y="161174"/>
                          </a:lnTo>
                          <a:cubicBezTo>
                            <a:pt x="432671" y="161174"/>
                            <a:pt x="458527" y="163329"/>
                            <a:pt x="458527" y="163329"/>
                          </a:cubicBezTo>
                          <a:lnTo>
                            <a:pt x="471456" y="164191"/>
                          </a:lnTo>
                          <a:cubicBezTo>
                            <a:pt x="475765" y="164191"/>
                            <a:pt x="480075" y="164191"/>
                            <a:pt x="484815" y="164191"/>
                          </a:cubicBezTo>
                          <a:lnTo>
                            <a:pt x="511103" y="164191"/>
                          </a:lnTo>
                          <a:cubicBezTo>
                            <a:pt x="519722" y="164191"/>
                            <a:pt x="528772" y="162898"/>
                            <a:pt x="537821" y="162036"/>
                          </a:cubicBezTo>
                          <a:lnTo>
                            <a:pt x="564540" y="159450"/>
                          </a:lnTo>
                          <a:cubicBezTo>
                            <a:pt x="636077" y="151262"/>
                            <a:pt x="707614" y="132301"/>
                            <a:pt x="776135" y="108168"/>
                          </a:cubicBezTo>
                          <a:cubicBezTo>
                            <a:pt x="838622" y="86189"/>
                            <a:pt x="899386" y="59471"/>
                            <a:pt x="957133" y="30597"/>
                          </a:cubicBezTo>
                          <a:cubicBezTo>
                            <a:pt x="955409" y="28442"/>
                            <a:pt x="953685" y="26288"/>
                            <a:pt x="951961" y="24133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245" name="Graphic 1445">
                    <a:extLst>
                      <a:ext uri="{FF2B5EF4-FFF2-40B4-BE49-F238E27FC236}">
                        <a16:creationId xmlns:a16="http://schemas.microsoft.com/office/drawing/2014/main" id="{44A24CDB-F0B4-F25D-514B-99DC6B60A120}"/>
                      </a:ext>
                    </a:extLst>
                  </p:cNvPr>
                  <p:cNvGrpSpPr/>
                  <p:nvPr/>
                </p:nvGrpSpPr>
                <p:grpSpPr>
                  <a:xfrm>
                    <a:off x="5301886" y="2364071"/>
                    <a:ext cx="1740388" cy="411554"/>
                    <a:chOff x="5301886" y="2364071"/>
                    <a:chExt cx="1740388" cy="411554"/>
                  </a:xfrm>
                </p:grpSpPr>
                <p:grpSp>
                  <p:nvGrpSpPr>
                    <p:cNvPr id="2508" name="Graphic 1445">
                      <a:extLst>
                        <a:ext uri="{FF2B5EF4-FFF2-40B4-BE49-F238E27FC236}">
                          <a16:creationId xmlns:a16="http://schemas.microsoft.com/office/drawing/2014/main" id="{12FDB746-73AE-E6BB-CABA-6D27E4462F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1886" y="2381740"/>
                      <a:ext cx="1740388" cy="393885"/>
                      <a:chOff x="5301886" y="2381740"/>
                      <a:chExt cx="1740388" cy="393885"/>
                    </a:xfrm>
                  </p:grpSpPr>
                  <p:grpSp>
                    <p:nvGrpSpPr>
                      <p:cNvPr id="2510" name="Graphic 1445">
                        <a:extLst>
                          <a:ext uri="{FF2B5EF4-FFF2-40B4-BE49-F238E27FC236}">
                            <a16:creationId xmlns:a16="http://schemas.microsoft.com/office/drawing/2014/main" id="{929A0AAC-F0C3-C4AA-DF39-9A5A4522E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1886" y="2480858"/>
                        <a:ext cx="88267" cy="121957"/>
                        <a:chOff x="5301886" y="2480858"/>
                        <a:chExt cx="88267" cy="121957"/>
                      </a:xfrm>
                    </p:grpSpPr>
                    <p:sp>
                      <p:nvSpPr>
                        <p:cNvPr id="2591" name="Vrije vorm: vorm 2590">
                          <a:extLst>
                            <a:ext uri="{FF2B5EF4-FFF2-40B4-BE49-F238E27FC236}">
                              <a16:creationId xmlns:a16="http://schemas.microsoft.com/office/drawing/2014/main" id="{6C9F0438-4D60-D765-DC19-89BCC4BF0C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886" y="2513179"/>
                          <a:ext cx="68760" cy="89636"/>
                        </a:xfrm>
                        <a:custGeom>
                          <a:avLst/>
                          <a:gdLst>
                            <a:gd name="connsiteX0" fmla="*/ 61980 w 68760"/>
                            <a:gd name="connsiteY0" fmla="*/ 54299 h 89636"/>
                            <a:gd name="connsiteX1" fmla="*/ 68013 w 68760"/>
                            <a:gd name="connsiteY1" fmla="*/ 12929 h 89636"/>
                            <a:gd name="connsiteX2" fmla="*/ 55947 w 68760"/>
                            <a:gd name="connsiteY2" fmla="*/ 6464 h 89636"/>
                            <a:gd name="connsiteX3" fmla="*/ 44311 w 68760"/>
                            <a:gd name="connsiteY3" fmla="*/ 0 h 89636"/>
                            <a:gd name="connsiteX4" fmla="*/ 34830 w 68760"/>
                            <a:gd name="connsiteY4" fmla="*/ 5171 h 89636"/>
                            <a:gd name="connsiteX5" fmla="*/ 11990 w 68760"/>
                            <a:gd name="connsiteY5" fmla="*/ 27150 h 89636"/>
                            <a:gd name="connsiteX6" fmla="*/ 3371 w 68760"/>
                            <a:gd name="connsiteY6" fmla="*/ 80156 h 89636"/>
                            <a:gd name="connsiteX7" fmla="*/ 5957 w 68760"/>
                            <a:gd name="connsiteY7" fmla="*/ 84897 h 89636"/>
                            <a:gd name="connsiteX8" fmla="*/ 8543 w 68760"/>
                            <a:gd name="connsiteY8" fmla="*/ 87913 h 89636"/>
                            <a:gd name="connsiteX9" fmla="*/ 9835 w 68760"/>
                            <a:gd name="connsiteY9" fmla="*/ 89206 h 89636"/>
                            <a:gd name="connsiteX10" fmla="*/ 11559 w 68760"/>
                            <a:gd name="connsiteY10" fmla="*/ 89206 h 89636"/>
                            <a:gd name="connsiteX11" fmla="*/ 15438 w 68760"/>
                            <a:gd name="connsiteY11" fmla="*/ 89637 h 89636"/>
                            <a:gd name="connsiteX12" fmla="*/ 21040 w 68760"/>
                            <a:gd name="connsiteY12" fmla="*/ 89206 h 89636"/>
                            <a:gd name="connsiteX13" fmla="*/ 61549 w 68760"/>
                            <a:gd name="connsiteY13" fmla="*/ 53437 h 896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8760" h="89636">
                              <a:moveTo>
                                <a:pt x="61980" y="54299"/>
                              </a:moveTo>
                              <a:cubicBezTo>
                                <a:pt x="71892" y="27150"/>
                                <a:pt x="68013" y="12929"/>
                                <a:pt x="68013" y="12929"/>
                              </a:cubicBezTo>
                              <a:cubicBezTo>
                                <a:pt x="68013" y="12929"/>
                                <a:pt x="61980" y="9912"/>
                                <a:pt x="55947" y="6464"/>
                              </a:cubicBezTo>
                              <a:cubicBezTo>
                                <a:pt x="49913" y="3017"/>
                                <a:pt x="44311" y="0"/>
                                <a:pt x="44311" y="0"/>
                              </a:cubicBezTo>
                              <a:cubicBezTo>
                                <a:pt x="44311" y="0"/>
                                <a:pt x="40864" y="1293"/>
                                <a:pt x="34830" y="5171"/>
                              </a:cubicBezTo>
                              <a:cubicBezTo>
                                <a:pt x="29228" y="9050"/>
                                <a:pt x="21040" y="15945"/>
                                <a:pt x="11990" y="27150"/>
                              </a:cubicBezTo>
                              <a:cubicBezTo>
                                <a:pt x="-1800" y="43957"/>
                                <a:pt x="-2231" y="67228"/>
                                <a:pt x="3371" y="80156"/>
                              </a:cubicBezTo>
                              <a:cubicBezTo>
                                <a:pt x="4233" y="81880"/>
                                <a:pt x="5095" y="83604"/>
                                <a:pt x="5957" y="84897"/>
                              </a:cubicBezTo>
                              <a:cubicBezTo>
                                <a:pt x="6819" y="86189"/>
                                <a:pt x="7681" y="87051"/>
                                <a:pt x="8543" y="87913"/>
                              </a:cubicBezTo>
                              <a:cubicBezTo>
                                <a:pt x="9404" y="88775"/>
                                <a:pt x="9835" y="89206"/>
                                <a:pt x="9835" y="89206"/>
                              </a:cubicBezTo>
                              <a:cubicBezTo>
                                <a:pt x="9835" y="89206"/>
                                <a:pt x="10697" y="89206"/>
                                <a:pt x="11559" y="89206"/>
                              </a:cubicBezTo>
                              <a:cubicBezTo>
                                <a:pt x="12852" y="89206"/>
                                <a:pt x="14145" y="89206"/>
                                <a:pt x="15438" y="89637"/>
                              </a:cubicBezTo>
                              <a:cubicBezTo>
                                <a:pt x="17162" y="89637"/>
                                <a:pt x="18885" y="89637"/>
                                <a:pt x="21040" y="89206"/>
                              </a:cubicBezTo>
                              <a:cubicBezTo>
                                <a:pt x="35261" y="86620"/>
                                <a:pt x="54223" y="74123"/>
                                <a:pt x="61549" y="53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2" name="Vrije vorm: vorm 2591">
                          <a:extLst>
                            <a:ext uri="{FF2B5EF4-FFF2-40B4-BE49-F238E27FC236}">
                              <a16:creationId xmlns:a16="http://schemas.microsoft.com/office/drawing/2014/main" id="{D4217E6B-C649-CD07-2E9E-193F0B6C75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9821" y="2513179"/>
                          <a:ext cx="40730" cy="32752"/>
                        </a:xfrm>
                        <a:custGeom>
                          <a:avLst/>
                          <a:gdLst>
                            <a:gd name="connsiteX0" fmla="*/ 39647 w 40730"/>
                            <a:gd name="connsiteY0" fmla="*/ 32321 h 32752"/>
                            <a:gd name="connsiteX1" fmla="*/ 40078 w 40730"/>
                            <a:gd name="connsiteY1" fmla="*/ 12929 h 32752"/>
                            <a:gd name="connsiteX2" fmla="*/ 28012 w 40730"/>
                            <a:gd name="connsiteY2" fmla="*/ 6464 h 32752"/>
                            <a:gd name="connsiteX3" fmla="*/ 16376 w 40730"/>
                            <a:gd name="connsiteY3" fmla="*/ 0 h 32752"/>
                            <a:gd name="connsiteX4" fmla="*/ 0 w 40730"/>
                            <a:gd name="connsiteY4" fmla="*/ 10774 h 32752"/>
                            <a:gd name="connsiteX5" fmla="*/ 6033 w 40730"/>
                            <a:gd name="connsiteY5" fmla="*/ 14221 h 32752"/>
                            <a:gd name="connsiteX6" fmla="*/ 19393 w 40730"/>
                            <a:gd name="connsiteY6" fmla="*/ 21978 h 32752"/>
                            <a:gd name="connsiteX7" fmla="*/ 33183 w 40730"/>
                            <a:gd name="connsiteY7" fmla="*/ 29304 h 32752"/>
                            <a:gd name="connsiteX8" fmla="*/ 39647 w 40730"/>
                            <a:gd name="connsiteY8" fmla="*/ 32752 h 327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730" h="32752">
                              <a:moveTo>
                                <a:pt x="39647" y="32321"/>
                              </a:moveTo>
                              <a:cubicBezTo>
                                <a:pt x="41802" y="19393"/>
                                <a:pt x="40078" y="12929"/>
                                <a:pt x="40078" y="12929"/>
                              </a:cubicBezTo>
                              <a:cubicBezTo>
                                <a:pt x="40078" y="12929"/>
                                <a:pt x="34045" y="9912"/>
                                <a:pt x="28012" y="6464"/>
                              </a:cubicBezTo>
                              <a:cubicBezTo>
                                <a:pt x="21978" y="3017"/>
                                <a:pt x="16376" y="0"/>
                                <a:pt x="16376" y="0"/>
                              </a:cubicBezTo>
                              <a:cubicBezTo>
                                <a:pt x="16376" y="0"/>
                                <a:pt x="9912" y="2155"/>
                                <a:pt x="0" y="10774"/>
                              </a:cubicBezTo>
                              <a:cubicBezTo>
                                <a:pt x="0" y="10774"/>
                                <a:pt x="2586" y="12067"/>
                                <a:pt x="6033" y="14221"/>
                              </a:cubicBezTo>
                              <a:cubicBezTo>
                                <a:pt x="9481" y="16376"/>
                                <a:pt x="14652" y="18962"/>
                                <a:pt x="19393" y="21978"/>
                              </a:cubicBezTo>
                              <a:cubicBezTo>
                                <a:pt x="24133" y="24995"/>
                                <a:pt x="29304" y="27581"/>
                                <a:pt x="33183" y="29304"/>
                              </a:cubicBezTo>
                              <a:cubicBezTo>
                                <a:pt x="37061" y="31459"/>
                                <a:pt x="39647" y="32752"/>
                                <a:pt x="39647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3" name="Vrije vorm: vorm 2592">
                          <a:extLst>
                            <a:ext uri="{FF2B5EF4-FFF2-40B4-BE49-F238E27FC236}">
                              <a16:creationId xmlns:a16="http://schemas.microsoft.com/office/drawing/2014/main" id="{AEE42371-0BFC-5EF5-1DC3-9A36DE6DB2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954" y="2480858"/>
                          <a:ext cx="29304" cy="39647"/>
                        </a:xfrm>
                        <a:custGeom>
                          <a:avLst/>
                          <a:gdLst>
                            <a:gd name="connsiteX0" fmla="*/ 11205 w 29304"/>
                            <a:gd name="connsiteY0" fmla="*/ 39647 h 39647"/>
                            <a:gd name="connsiteX1" fmla="*/ 0 w 29304"/>
                            <a:gd name="connsiteY1" fmla="*/ 33183 h 39647"/>
                            <a:gd name="connsiteX2" fmla="*/ 18962 w 29304"/>
                            <a:gd name="connsiteY2" fmla="*/ 0 h 39647"/>
                            <a:gd name="connsiteX3" fmla="*/ 29304 w 29304"/>
                            <a:gd name="connsiteY3" fmla="*/ 5602 h 39647"/>
                            <a:gd name="connsiteX4" fmla="*/ 11205 w 29304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04" h="39647">
                              <a:moveTo>
                                <a:pt x="11205" y="39647"/>
                              </a:moveTo>
                              <a:lnTo>
                                <a:pt x="0" y="33183"/>
                              </a:lnTo>
                              <a:lnTo>
                                <a:pt x="18962" y="0"/>
                              </a:lnTo>
                              <a:lnTo>
                                <a:pt x="29304" y="5602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4" name="Vrije vorm: vorm 2593">
                          <a:extLst>
                            <a:ext uri="{FF2B5EF4-FFF2-40B4-BE49-F238E27FC236}">
                              <a16:creationId xmlns:a16="http://schemas.microsoft.com/office/drawing/2014/main" id="{2631615A-C5F8-0DC1-A781-8AAE9B5DCC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7291" y="2532788"/>
                          <a:ext cx="27358" cy="23424"/>
                        </a:xfrm>
                        <a:custGeom>
                          <a:avLst/>
                          <a:gdLst>
                            <a:gd name="connsiteX0" fmla="*/ 26752 w 27358"/>
                            <a:gd name="connsiteY0" fmla="*/ 10127 h 23424"/>
                            <a:gd name="connsiteX1" fmla="*/ 11668 w 27358"/>
                            <a:gd name="connsiteY1" fmla="*/ 1508 h 23424"/>
                            <a:gd name="connsiteX2" fmla="*/ 2187 w 27358"/>
                            <a:gd name="connsiteY2" fmla="*/ 10127 h 23424"/>
                            <a:gd name="connsiteX3" fmla="*/ 4342 w 27358"/>
                            <a:gd name="connsiteY3" fmla="*/ 22193 h 23424"/>
                            <a:gd name="connsiteX4" fmla="*/ 26321 w 27358"/>
                            <a:gd name="connsiteY4" fmla="*/ 10558 h 23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58" h="23424">
                              <a:moveTo>
                                <a:pt x="26752" y="10127"/>
                              </a:moveTo>
                              <a:cubicBezTo>
                                <a:pt x="30199" y="-647"/>
                                <a:pt x="18133" y="-1509"/>
                                <a:pt x="11668" y="1508"/>
                              </a:cubicBezTo>
                              <a:cubicBezTo>
                                <a:pt x="8221" y="3231"/>
                                <a:pt x="3480" y="6679"/>
                                <a:pt x="2187" y="10127"/>
                              </a:cubicBezTo>
                              <a:cubicBezTo>
                                <a:pt x="-829" y="14005"/>
                                <a:pt x="-1260" y="18746"/>
                                <a:pt x="4342" y="22193"/>
                              </a:cubicBezTo>
                              <a:cubicBezTo>
                                <a:pt x="12099" y="26503"/>
                                <a:pt x="23735" y="18746"/>
                                <a:pt x="26321" y="105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5" name="Vrije vorm: vorm 2594">
                          <a:extLst>
                            <a:ext uri="{FF2B5EF4-FFF2-40B4-BE49-F238E27FC236}">
                              <a16:creationId xmlns:a16="http://schemas.microsoft.com/office/drawing/2014/main" id="{0E97FFB2-4094-1F48-2214-14F04ED4F8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7823" y="2563235"/>
                          <a:ext cx="11548" cy="9483"/>
                        </a:xfrm>
                        <a:custGeom>
                          <a:avLst/>
                          <a:gdLst>
                            <a:gd name="connsiteX0" fmla="*/ 11225 w 11548"/>
                            <a:gd name="connsiteY0" fmla="*/ 4243 h 9483"/>
                            <a:gd name="connsiteX1" fmla="*/ 4761 w 11548"/>
                            <a:gd name="connsiteY1" fmla="*/ 365 h 9483"/>
                            <a:gd name="connsiteX2" fmla="*/ 882 w 11548"/>
                            <a:gd name="connsiteY2" fmla="*/ 3812 h 9483"/>
                            <a:gd name="connsiteX3" fmla="*/ 1744 w 11548"/>
                            <a:gd name="connsiteY3" fmla="*/ 8984 h 9483"/>
                            <a:gd name="connsiteX4" fmla="*/ 11225 w 11548"/>
                            <a:gd name="connsiteY4" fmla="*/ 4243 h 94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48" h="9483">
                              <a:moveTo>
                                <a:pt x="11225" y="4243"/>
                              </a:moveTo>
                              <a:cubicBezTo>
                                <a:pt x="12949" y="-66"/>
                                <a:pt x="7347" y="-497"/>
                                <a:pt x="4761" y="365"/>
                              </a:cubicBezTo>
                              <a:cubicBezTo>
                                <a:pt x="3468" y="1227"/>
                                <a:pt x="1313" y="2519"/>
                                <a:pt x="882" y="3812"/>
                              </a:cubicBezTo>
                              <a:cubicBezTo>
                                <a:pt x="-411" y="5536"/>
                                <a:pt x="-411" y="7260"/>
                                <a:pt x="1744" y="8984"/>
                              </a:cubicBezTo>
                              <a:cubicBezTo>
                                <a:pt x="4761" y="10708"/>
                                <a:pt x="9932" y="7691"/>
                                <a:pt x="11225" y="42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6" name="Vrije vorm: vorm 2595">
                          <a:extLst>
                            <a:ext uri="{FF2B5EF4-FFF2-40B4-BE49-F238E27FC236}">
                              <a16:creationId xmlns:a16="http://schemas.microsoft.com/office/drawing/2014/main" id="{942107C4-435C-6798-1AB0-A77C9681E4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30683" y="2489046"/>
                          <a:ext cx="59470" cy="53006"/>
                        </a:xfrm>
                        <a:custGeom>
                          <a:avLst/>
                          <a:gdLst>
                            <a:gd name="connsiteX0" fmla="*/ 43957 w 59470"/>
                            <a:gd name="connsiteY0" fmla="*/ 52576 h 53006"/>
                            <a:gd name="connsiteX1" fmla="*/ 37061 w 59470"/>
                            <a:gd name="connsiteY1" fmla="*/ 49128 h 53006"/>
                            <a:gd name="connsiteX2" fmla="*/ 21978 w 59470"/>
                            <a:gd name="connsiteY2" fmla="*/ 40940 h 53006"/>
                            <a:gd name="connsiteX3" fmla="*/ 6895 w 59470"/>
                            <a:gd name="connsiteY3" fmla="*/ 32321 h 53006"/>
                            <a:gd name="connsiteX4" fmla="*/ 0 w 59470"/>
                            <a:gd name="connsiteY4" fmla="*/ 28442 h 53006"/>
                            <a:gd name="connsiteX5" fmla="*/ 17238 w 59470"/>
                            <a:gd name="connsiteY5" fmla="*/ 0 h 53006"/>
                            <a:gd name="connsiteX6" fmla="*/ 23702 w 59470"/>
                            <a:gd name="connsiteY6" fmla="*/ 3879 h 53006"/>
                            <a:gd name="connsiteX7" fmla="*/ 37923 w 59470"/>
                            <a:gd name="connsiteY7" fmla="*/ 12066 h 53006"/>
                            <a:gd name="connsiteX8" fmla="*/ 52576 w 59470"/>
                            <a:gd name="connsiteY8" fmla="*/ 19824 h 53006"/>
                            <a:gd name="connsiteX9" fmla="*/ 59471 w 59470"/>
                            <a:gd name="connsiteY9" fmla="*/ 23271 h 53006"/>
                            <a:gd name="connsiteX10" fmla="*/ 43957 w 59470"/>
                            <a:gd name="connsiteY10" fmla="*/ 53006 h 530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9470" h="53006">
                              <a:moveTo>
                                <a:pt x="43957" y="52576"/>
                              </a:moveTo>
                              <a:cubicBezTo>
                                <a:pt x="43957" y="52576"/>
                                <a:pt x="41371" y="50852"/>
                                <a:pt x="37061" y="49128"/>
                              </a:cubicBezTo>
                              <a:cubicBezTo>
                                <a:pt x="32752" y="46973"/>
                                <a:pt x="27150" y="43957"/>
                                <a:pt x="21978" y="40940"/>
                              </a:cubicBezTo>
                              <a:cubicBezTo>
                                <a:pt x="16376" y="37923"/>
                                <a:pt x="11205" y="34907"/>
                                <a:pt x="6895" y="32321"/>
                              </a:cubicBezTo>
                              <a:cubicBezTo>
                                <a:pt x="3017" y="30166"/>
                                <a:pt x="0" y="28442"/>
                                <a:pt x="0" y="28442"/>
                              </a:cubicBezTo>
                              <a:lnTo>
                                <a:pt x="17238" y="0"/>
                              </a:lnTo>
                              <a:cubicBezTo>
                                <a:pt x="17238" y="0"/>
                                <a:pt x="19824" y="1724"/>
                                <a:pt x="23702" y="3879"/>
                              </a:cubicBezTo>
                              <a:cubicBezTo>
                                <a:pt x="27581" y="6033"/>
                                <a:pt x="32752" y="9050"/>
                                <a:pt x="37923" y="12066"/>
                              </a:cubicBezTo>
                              <a:cubicBezTo>
                                <a:pt x="43095" y="15083"/>
                                <a:pt x="48266" y="17669"/>
                                <a:pt x="52576" y="19824"/>
                              </a:cubicBezTo>
                              <a:cubicBezTo>
                                <a:pt x="56885" y="21978"/>
                                <a:pt x="59471" y="23271"/>
                                <a:pt x="59471" y="23271"/>
                              </a:cubicBezTo>
                              <a:lnTo>
                                <a:pt x="43957" y="53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7" name="Vrije vorm: vorm 2596">
                          <a:extLst>
                            <a:ext uri="{FF2B5EF4-FFF2-40B4-BE49-F238E27FC236}">
                              <a16:creationId xmlns:a16="http://schemas.microsoft.com/office/drawing/2014/main" id="{18E9983E-458A-8C4E-A0A3-F19A0713BF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662" y="2500250"/>
                          <a:ext cx="37492" cy="41371"/>
                        </a:xfrm>
                        <a:custGeom>
                          <a:avLst/>
                          <a:gdLst>
                            <a:gd name="connsiteX0" fmla="*/ 21978 w 37492"/>
                            <a:gd name="connsiteY0" fmla="*/ 41371 h 41371"/>
                            <a:gd name="connsiteX1" fmla="*/ 10774 w 37492"/>
                            <a:gd name="connsiteY1" fmla="*/ 35338 h 41371"/>
                            <a:gd name="connsiteX2" fmla="*/ 0 w 37492"/>
                            <a:gd name="connsiteY2" fmla="*/ 29304 h 41371"/>
                            <a:gd name="connsiteX3" fmla="*/ 16376 w 37492"/>
                            <a:gd name="connsiteY3" fmla="*/ 0 h 41371"/>
                            <a:gd name="connsiteX4" fmla="*/ 26719 w 37492"/>
                            <a:gd name="connsiteY4" fmla="*/ 5602 h 41371"/>
                            <a:gd name="connsiteX5" fmla="*/ 37492 w 37492"/>
                            <a:gd name="connsiteY5" fmla="*/ 11205 h 41371"/>
                            <a:gd name="connsiteX6" fmla="*/ 21978 w 37492"/>
                            <a:gd name="connsiteY6" fmla="*/ 40940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492" h="41371">
                              <a:moveTo>
                                <a:pt x="21978" y="41371"/>
                              </a:moveTo>
                              <a:cubicBezTo>
                                <a:pt x="21978" y="41371"/>
                                <a:pt x="16376" y="38354"/>
                                <a:pt x="10774" y="35338"/>
                              </a:cubicBezTo>
                              <a:cubicBezTo>
                                <a:pt x="5171" y="32321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21547" y="3017"/>
                                <a:pt x="26719" y="5602"/>
                              </a:cubicBezTo>
                              <a:cubicBezTo>
                                <a:pt x="31890" y="8619"/>
                                <a:pt x="37492" y="11205"/>
                                <a:pt x="37492" y="11205"/>
                              </a:cubicBezTo>
                              <a:lnTo>
                                <a:pt x="2197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1" name="Graphic 1445">
                        <a:extLst>
                          <a:ext uri="{FF2B5EF4-FFF2-40B4-BE49-F238E27FC236}">
                            <a16:creationId xmlns:a16="http://schemas.microsoft.com/office/drawing/2014/main" id="{4C639C62-FD32-C104-1E6F-B8E790E59C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66368" y="2547224"/>
                        <a:ext cx="77202" cy="130576"/>
                        <a:chOff x="5466368" y="2547224"/>
                        <a:chExt cx="77202" cy="130576"/>
                      </a:xfrm>
                    </p:grpSpPr>
                    <p:sp>
                      <p:nvSpPr>
                        <p:cNvPr id="2584" name="Vrije vorm: vorm 2583">
                          <a:extLst>
                            <a:ext uri="{FF2B5EF4-FFF2-40B4-BE49-F238E27FC236}">
                              <a16:creationId xmlns:a16="http://schemas.microsoft.com/office/drawing/2014/main" id="{A13A0AF4-F7F5-4FE4-3EF4-0F601DBE1F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6368" y="2583423"/>
                          <a:ext cx="61592" cy="94377"/>
                        </a:xfrm>
                        <a:custGeom>
                          <a:avLst/>
                          <a:gdLst>
                            <a:gd name="connsiteX0" fmla="*/ 59103 w 61592"/>
                            <a:gd name="connsiteY0" fmla="*/ 51714 h 94377"/>
                            <a:gd name="connsiteX1" fmla="*/ 59103 w 61592"/>
                            <a:gd name="connsiteY1" fmla="*/ 9481 h 94377"/>
                            <a:gd name="connsiteX2" fmla="*/ 33246 w 61592"/>
                            <a:gd name="connsiteY2" fmla="*/ 0 h 94377"/>
                            <a:gd name="connsiteX3" fmla="*/ 25058 w 61592"/>
                            <a:gd name="connsiteY3" fmla="*/ 6895 h 94377"/>
                            <a:gd name="connsiteX4" fmla="*/ 6528 w 61592"/>
                            <a:gd name="connsiteY4" fmla="*/ 32321 h 94377"/>
                            <a:gd name="connsiteX5" fmla="*/ 6528 w 61592"/>
                            <a:gd name="connsiteY5" fmla="*/ 86189 h 94377"/>
                            <a:gd name="connsiteX6" fmla="*/ 9544 w 61592"/>
                            <a:gd name="connsiteY6" fmla="*/ 90499 h 94377"/>
                            <a:gd name="connsiteX7" fmla="*/ 12561 w 61592"/>
                            <a:gd name="connsiteY7" fmla="*/ 93084 h 94377"/>
                            <a:gd name="connsiteX8" fmla="*/ 13854 w 61592"/>
                            <a:gd name="connsiteY8" fmla="*/ 94377 h 94377"/>
                            <a:gd name="connsiteX9" fmla="*/ 15577 w 61592"/>
                            <a:gd name="connsiteY9" fmla="*/ 94377 h 94377"/>
                            <a:gd name="connsiteX10" fmla="*/ 19456 w 61592"/>
                            <a:gd name="connsiteY10" fmla="*/ 94377 h 94377"/>
                            <a:gd name="connsiteX11" fmla="*/ 24627 w 61592"/>
                            <a:gd name="connsiteY11" fmla="*/ 93084 h 94377"/>
                            <a:gd name="connsiteX12" fmla="*/ 58672 w 61592"/>
                            <a:gd name="connsiteY12" fmla="*/ 51714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1592" h="94377">
                              <a:moveTo>
                                <a:pt x="59103" y="51714"/>
                              </a:moveTo>
                              <a:cubicBezTo>
                                <a:pt x="64705" y="23271"/>
                                <a:pt x="59103" y="9481"/>
                                <a:pt x="59103" y="9481"/>
                              </a:cubicBezTo>
                              <a:lnTo>
                                <a:pt x="33246" y="0"/>
                              </a:lnTo>
                              <a:cubicBezTo>
                                <a:pt x="33246" y="0"/>
                                <a:pt x="29799" y="1724"/>
                                <a:pt x="25058" y="6895"/>
                              </a:cubicBezTo>
                              <a:cubicBezTo>
                                <a:pt x="19887" y="11636"/>
                                <a:pt x="13423" y="19824"/>
                                <a:pt x="6528" y="32321"/>
                              </a:cubicBezTo>
                              <a:cubicBezTo>
                                <a:pt x="-3815" y="51714"/>
                                <a:pt x="-368" y="74123"/>
                                <a:pt x="6528" y="86189"/>
                              </a:cubicBezTo>
                              <a:cubicBezTo>
                                <a:pt x="7390" y="87913"/>
                                <a:pt x="8682" y="89206"/>
                                <a:pt x="9544" y="90499"/>
                              </a:cubicBezTo>
                              <a:cubicBezTo>
                                <a:pt x="10837" y="91361"/>
                                <a:pt x="11699" y="92654"/>
                                <a:pt x="12561" y="93084"/>
                              </a:cubicBezTo>
                              <a:cubicBezTo>
                                <a:pt x="13423" y="93946"/>
                                <a:pt x="13854" y="94377"/>
                                <a:pt x="13854" y="94377"/>
                              </a:cubicBezTo>
                              <a:cubicBezTo>
                                <a:pt x="13854" y="94377"/>
                                <a:pt x="14716" y="94377"/>
                                <a:pt x="15577" y="94377"/>
                              </a:cubicBezTo>
                              <a:cubicBezTo>
                                <a:pt x="16439" y="94377"/>
                                <a:pt x="18163" y="94377"/>
                                <a:pt x="19456" y="94377"/>
                              </a:cubicBezTo>
                              <a:cubicBezTo>
                                <a:pt x="21180" y="94377"/>
                                <a:pt x="22904" y="93516"/>
                                <a:pt x="24627" y="93084"/>
                              </a:cubicBezTo>
                              <a:cubicBezTo>
                                <a:pt x="37987" y="88344"/>
                                <a:pt x="54794" y="73261"/>
                                <a:pt x="58672" y="51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5" name="Vrije vorm: vorm 2584">
                          <a:extLst>
                            <a:ext uri="{FF2B5EF4-FFF2-40B4-BE49-F238E27FC236}">
                              <a16:creationId xmlns:a16="http://schemas.microsoft.com/office/drawing/2014/main" id="{21AFCCE9-353F-84F3-276B-94EA17A870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5393" y="2583423"/>
                          <a:ext cx="42663" cy="28873"/>
                        </a:xfrm>
                        <a:custGeom>
                          <a:avLst/>
                          <a:gdLst>
                            <a:gd name="connsiteX0" fmla="*/ 42664 w 42663"/>
                            <a:gd name="connsiteY0" fmla="*/ 28874 h 28873"/>
                            <a:gd name="connsiteX1" fmla="*/ 40078 w 42663"/>
                            <a:gd name="connsiteY1" fmla="*/ 9481 h 28873"/>
                            <a:gd name="connsiteX2" fmla="*/ 14221 w 42663"/>
                            <a:gd name="connsiteY2" fmla="*/ 0 h 28873"/>
                            <a:gd name="connsiteX3" fmla="*/ 0 w 42663"/>
                            <a:gd name="connsiteY3" fmla="*/ 13359 h 28873"/>
                            <a:gd name="connsiteX4" fmla="*/ 6464 w 42663"/>
                            <a:gd name="connsiteY4" fmla="*/ 15945 h 28873"/>
                            <a:gd name="connsiteX5" fmla="*/ 21116 w 42663"/>
                            <a:gd name="connsiteY5" fmla="*/ 21116 h 28873"/>
                            <a:gd name="connsiteX6" fmla="*/ 42664 w 42663"/>
                            <a:gd name="connsiteY6" fmla="*/ 28874 h 288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28873">
                              <a:moveTo>
                                <a:pt x="42664" y="28874"/>
                              </a:moveTo>
                              <a:cubicBezTo>
                                <a:pt x="42664" y="15945"/>
                                <a:pt x="40078" y="9481"/>
                                <a:pt x="40078" y="9481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7757" y="3448"/>
                                <a:pt x="0" y="13359"/>
                              </a:cubicBezTo>
                              <a:cubicBezTo>
                                <a:pt x="0" y="13359"/>
                                <a:pt x="2586" y="14652"/>
                                <a:pt x="6464" y="15945"/>
                              </a:cubicBezTo>
                              <a:cubicBezTo>
                                <a:pt x="10343" y="17238"/>
                                <a:pt x="15945" y="19393"/>
                                <a:pt x="21116" y="21116"/>
                              </a:cubicBezTo>
                              <a:cubicBezTo>
                                <a:pt x="31890" y="24995"/>
                                <a:pt x="42664" y="28874"/>
                                <a:pt x="42664" y="288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6" name="Vrije vorm: vorm 2585">
                          <a:extLst>
                            <a:ext uri="{FF2B5EF4-FFF2-40B4-BE49-F238E27FC236}">
                              <a16:creationId xmlns:a16="http://schemas.microsoft.com/office/drawing/2014/main" id="{5DF7941D-0803-0B06-5E1E-F67A831193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7371" y="2547224"/>
                          <a:ext cx="24994" cy="40509"/>
                        </a:xfrm>
                        <a:custGeom>
                          <a:avLst/>
                          <a:gdLst>
                            <a:gd name="connsiteX0" fmla="*/ 12067 w 24994"/>
                            <a:gd name="connsiteY0" fmla="*/ 40509 h 40509"/>
                            <a:gd name="connsiteX1" fmla="*/ 0 w 24994"/>
                            <a:gd name="connsiteY1" fmla="*/ 36200 h 40509"/>
                            <a:gd name="connsiteX2" fmla="*/ 12928 w 24994"/>
                            <a:gd name="connsiteY2" fmla="*/ 0 h 40509"/>
                            <a:gd name="connsiteX3" fmla="*/ 24995 w 24994"/>
                            <a:gd name="connsiteY3" fmla="*/ 4310 h 40509"/>
                            <a:gd name="connsiteX4" fmla="*/ 12067 w 24994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994" h="40509">
                              <a:moveTo>
                                <a:pt x="12067" y="40509"/>
                              </a:moveTo>
                              <a:lnTo>
                                <a:pt x="0" y="36200"/>
                              </a:lnTo>
                              <a:lnTo>
                                <a:pt x="12928" y="0"/>
                              </a:lnTo>
                              <a:lnTo>
                                <a:pt x="24995" y="4310"/>
                              </a:lnTo>
                              <a:lnTo>
                                <a:pt x="12067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7" name="Vrije vorm: vorm 2586">
                          <a:extLst>
                            <a:ext uri="{FF2B5EF4-FFF2-40B4-BE49-F238E27FC236}">
                              <a16:creationId xmlns:a16="http://schemas.microsoft.com/office/drawing/2014/main" id="{ABBDCF24-F4EE-DEAB-0D45-EE9F435962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6778" y="2604901"/>
                          <a:ext cx="25588" cy="24343"/>
                        </a:xfrm>
                        <a:custGeom>
                          <a:avLst/>
                          <a:gdLst>
                            <a:gd name="connsiteX0" fmla="*/ 25422 w 25588"/>
                            <a:gd name="connsiteY0" fmla="*/ 8689 h 24343"/>
                            <a:gd name="connsiteX1" fmla="*/ 9046 w 25588"/>
                            <a:gd name="connsiteY1" fmla="*/ 2656 h 24343"/>
                            <a:gd name="connsiteX2" fmla="*/ 1289 w 25588"/>
                            <a:gd name="connsiteY2" fmla="*/ 12567 h 24343"/>
                            <a:gd name="connsiteX3" fmla="*/ 5598 w 25588"/>
                            <a:gd name="connsiteY3" fmla="*/ 23772 h 24343"/>
                            <a:gd name="connsiteX4" fmla="*/ 25422 w 25588"/>
                            <a:gd name="connsiteY4" fmla="*/ 8258 h 24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588" h="24343">
                              <a:moveTo>
                                <a:pt x="25422" y="8689"/>
                              </a:moveTo>
                              <a:cubicBezTo>
                                <a:pt x="27145" y="-2085"/>
                                <a:pt x="15079" y="-1223"/>
                                <a:pt x="9046" y="2656"/>
                              </a:cubicBezTo>
                              <a:cubicBezTo>
                                <a:pt x="6029" y="4810"/>
                                <a:pt x="1720" y="9120"/>
                                <a:pt x="1289" y="12567"/>
                              </a:cubicBezTo>
                              <a:cubicBezTo>
                                <a:pt x="-866" y="16877"/>
                                <a:pt x="-866" y="21617"/>
                                <a:pt x="5598" y="23772"/>
                              </a:cubicBezTo>
                              <a:cubicBezTo>
                                <a:pt x="13786" y="26788"/>
                                <a:pt x="24129" y="17308"/>
                                <a:pt x="25422" y="82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8" name="Vrije vorm: vorm 2587">
                          <a:extLst>
                            <a:ext uri="{FF2B5EF4-FFF2-40B4-BE49-F238E27FC236}">
                              <a16:creationId xmlns:a16="http://schemas.microsoft.com/office/drawing/2014/main" id="{D72F2CF0-75A7-60DB-8A71-B61A57F4CE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1087" y="2638245"/>
                          <a:ext cx="10953" cy="10073"/>
                        </a:xfrm>
                        <a:custGeom>
                          <a:avLst/>
                          <a:gdLst>
                            <a:gd name="connsiteX0" fmla="*/ 10858 w 10953"/>
                            <a:gd name="connsiteY0" fmla="*/ 3787 h 10073"/>
                            <a:gd name="connsiteX1" fmla="*/ 3963 w 10953"/>
                            <a:gd name="connsiteY1" fmla="*/ 1201 h 10073"/>
                            <a:gd name="connsiteX2" fmla="*/ 515 w 10953"/>
                            <a:gd name="connsiteY2" fmla="*/ 5079 h 10073"/>
                            <a:gd name="connsiteX3" fmla="*/ 2239 w 10953"/>
                            <a:gd name="connsiteY3" fmla="*/ 9820 h 10073"/>
                            <a:gd name="connsiteX4" fmla="*/ 10427 w 10953"/>
                            <a:gd name="connsiteY4" fmla="*/ 3356 h 10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53" h="10073">
                              <a:moveTo>
                                <a:pt x="10858" y="3787"/>
                              </a:moveTo>
                              <a:cubicBezTo>
                                <a:pt x="11720" y="-954"/>
                                <a:pt x="6549" y="-523"/>
                                <a:pt x="3963" y="1201"/>
                              </a:cubicBezTo>
                              <a:cubicBezTo>
                                <a:pt x="2670" y="2063"/>
                                <a:pt x="946" y="3787"/>
                                <a:pt x="515" y="5079"/>
                              </a:cubicBezTo>
                              <a:cubicBezTo>
                                <a:pt x="-346" y="7234"/>
                                <a:pt x="-346" y="8958"/>
                                <a:pt x="2239" y="9820"/>
                              </a:cubicBezTo>
                              <a:cubicBezTo>
                                <a:pt x="5687" y="11113"/>
                                <a:pt x="9996" y="7234"/>
                                <a:pt x="10427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9" name="Vrije vorm: vorm 2588">
                          <a:extLst>
                            <a:ext uri="{FF2B5EF4-FFF2-40B4-BE49-F238E27FC236}">
                              <a16:creationId xmlns:a16="http://schemas.microsoft.com/office/drawing/2014/main" id="{B298EE28-3198-E81E-ED10-82845989A7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4962" y="2558859"/>
                          <a:ext cx="58608" cy="48697"/>
                        </a:xfrm>
                        <a:custGeom>
                          <a:avLst/>
                          <a:gdLst>
                            <a:gd name="connsiteX0" fmla="*/ 47404 w 58608"/>
                            <a:gd name="connsiteY0" fmla="*/ 48697 h 48697"/>
                            <a:gd name="connsiteX1" fmla="*/ 23702 w 58608"/>
                            <a:gd name="connsiteY1" fmla="*/ 40078 h 48697"/>
                            <a:gd name="connsiteX2" fmla="*/ 7326 w 58608"/>
                            <a:gd name="connsiteY2" fmla="*/ 34045 h 48697"/>
                            <a:gd name="connsiteX3" fmla="*/ 0 w 58608"/>
                            <a:gd name="connsiteY3" fmla="*/ 31028 h 48697"/>
                            <a:gd name="connsiteX4" fmla="*/ 12067 w 58608"/>
                            <a:gd name="connsiteY4" fmla="*/ 0 h 48697"/>
                            <a:gd name="connsiteX5" fmla="*/ 19393 w 58608"/>
                            <a:gd name="connsiteY5" fmla="*/ 2586 h 48697"/>
                            <a:gd name="connsiteX6" fmla="*/ 35338 w 58608"/>
                            <a:gd name="connsiteY6" fmla="*/ 8188 h 48697"/>
                            <a:gd name="connsiteX7" fmla="*/ 58609 w 58608"/>
                            <a:gd name="connsiteY7" fmla="*/ 16376 h 48697"/>
                            <a:gd name="connsiteX8" fmla="*/ 47835 w 58608"/>
                            <a:gd name="connsiteY8" fmla="*/ 47835 h 486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8608" h="48697">
                              <a:moveTo>
                                <a:pt x="47404" y="48697"/>
                              </a:moveTo>
                              <a:cubicBezTo>
                                <a:pt x="47404" y="48697"/>
                                <a:pt x="35338" y="44387"/>
                                <a:pt x="23702" y="40078"/>
                              </a:cubicBezTo>
                              <a:cubicBezTo>
                                <a:pt x="17669" y="37923"/>
                                <a:pt x="11636" y="35769"/>
                                <a:pt x="7326" y="34045"/>
                              </a:cubicBezTo>
                              <a:cubicBezTo>
                                <a:pt x="3017" y="32321"/>
                                <a:pt x="0" y="31028"/>
                                <a:pt x="0" y="31028"/>
                              </a:cubicBezTo>
                              <a:lnTo>
                                <a:pt x="12067" y="0"/>
                              </a:lnTo>
                              <a:cubicBezTo>
                                <a:pt x="12067" y="0"/>
                                <a:pt x="14652" y="1293"/>
                                <a:pt x="19393" y="2586"/>
                              </a:cubicBezTo>
                              <a:cubicBezTo>
                                <a:pt x="23702" y="4310"/>
                                <a:pt x="29304" y="6033"/>
                                <a:pt x="35338" y="8188"/>
                              </a:cubicBezTo>
                              <a:cubicBezTo>
                                <a:pt x="46973" y="12497"/>
                                <a:pt x="58609" y="16376"/>
                                <a:pt x="58609" y="16376"/>
                              </a:cubicBezTo>
                              <a:lnTo>
                                <a:pt x="47835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90" name="Vrije vorm: vorm 2589">
                          <a:extLst>
                            <a:ext uri="{FF2B5EF4-FFF2-40B4-BE49-F238E27FC236}">
                              <a16:creationId xmlns:a16="http://schemas.microsoft.com/office/drawing/2014/main" id="{435353C9-5356-387D-1964-7DDA92BE3E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8664" y="2567478"/>
                          <a:ext cx="34475" cy="40078"/>
                        </a:xfrm>
                        <a:custGeom>
                          <a:avLst/>
                          <a:gdLst>
                            <a:gd name="connsiteX0" fmla="*/ 23702 w 34475"/>
                            <a:gd name="connsiteY0" fmla="*/ 40078 h 40078"/>
                            <a:gd name="connsiteX1" fmla="*/ 0 w 34475"/>
                            <a:gd name="connsiteY1" fmla="*/ 31459 h 40078"/>
                            <a:gd name="connsiteX2" fmla="*/ 11205 w 34475"/>
                            <a:gd name="connsiteY2" fmla="*/ 0 h 40078"/>
                            <a:gd name="connsiteX3" fmla="*/ 34476 w 34475"/>
                            <a:gd name="connsiteY3" fmla="*/ 8188 h 40078"/>
                            <a:gd name="connsiteX4" fmla="*/ 23702 w 3447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0078">
                              <a:moveTo>
                                <a:pt x="23702" y="40078"/>
                              </a:moveTo>
                              <a:lnTo>
                                <a:pt x="0" y="31459"/>
                              </a:lnTo>
                              <a:lnTo>
                                <a:pt x="11205" y="0"/>
                              </a:lnTo>
                              <a:lnTo>
                                <a:pt x="34476" y="8188"/>
                              </a:lnTo>
                              <a:lnTo>
                                <a:pt x="23702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2" name="Graphic 1445">
                        <a:extLst>
                          <a:ext uri="{FF2B5EF4-FFF2-40B4-BE49-F238E27FC236}">
                            <a16:creationId xmlns:a16="http://schemas.microsoft.com/office/drawing/2014/main" id="{BA83C159-EC22-EC31-90C2-674E0618B2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5457" y="2594197"/>
                        <a:ext cx="69719" cy="133162"/>
                        <a:chOff x="5635457" y="2594197"/>
                        <a:chExt cx="69719" cy="133162"/>
                      </a:xfrm>
                    </p:grpSpPr>
                    <p:sp>
                      <p:nvSpPr>
                        <p:cNvPr id="2577" name="Vrije vorm: vorm 2576">
                          <a:extLst>
                            <a:ext uri="{FF2B5EF4-FFF2-40B4-BE49-F238E27FC236}">
                              <a16:creationId xmlns:a16="http://schemas.microsoft.com/office/drawing/2014/main" id="{EA5F75B6-13FD-7720-EADD-BB177858C6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5457" y="2632120"/>
                          <a:ext cx="58911" cy="95239"/>
                        </a:xfrm>
                        <a:custGeom>
                          <a:avLst/>
                          <a:gdLst>
                            <a:gd name="connsiteX0" fmla="*/ 58514 w 58911"/>
                            <a:gd name="connsiteY0" fmla="*/ 48266 h 95239"/>
                            <a:gd name="connsiteX1" fmla="*/ 53343 w 58911"/>
                            <a:gd name="connsiteY1" fmla="*/ 6464 h 95239"/>
                            <a:gd name="connsiteX2" fmla="*/ 26624 w 58911"/>
                            <a:gd name="connsiteY2" fmla="*/ 0 h 95239"/>
                            <a:gd name="connsiteX3" fmla="*/ 3784 w 58911"/>
                            <a:gd name="connsiteY3" fmla="*/ 35338 h 95239"/>
                            <a:gd name="connsiteX4" fmla="*/ 10248 w 58911"/>
                            <a:gd name="connsiteY4" fmla="*/ 88344 h 95239"/>
                            <a:gd name="connsiteX5" fmla="*/ 13696 w 58911"/>
                            <a:gd name="connsiteY5" fmla="*/ 92223 h 95239"/>
                            <a:gd name="connsiteX6" fmla="*/ 16713 w 58911"/>
                            <a:gd name="connsiteY6" fmla="*/ 94377 h 95239"/>
                            <a:gd name="connsiteX7" fmla="*/ 18436 w 58911"/>
                            <a:gd name="connsiteY7" fmla="*/ 95239 h 95239"/>
                            <a:gd name="connsiteX8" fmla="*/ 20160 w 58911"/>
                            <a:gd name="connsiteY8" fmla="*/ 95239 h 95239"/>
                            <a:gd name="connsiteX9" fmla="*/ 24039 w 58911"/>
                            <a:gd name="connsiteY9" fmla="*/ 94808 h 95239"/>
                            <a:gd name="connsiteX10" fmla="*/ 29210 w 58911"/>
                            <a:gd name="connsiteY10" fmla="*/ 92654 h 95239"/>
                            <a:gd name="connsiteX11" fmla="*/ 58514 w 58911"/>
                            <a:gd name="connsiteY11" fmla="*/ 47835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8911" h="95239">
                              <a:moveTo>
                                <a:pt x="58514" y="48266"/>
                              </a:moveTo>
                              <a:cubicBezTo>
                                <a:pt x="60669" y="19824"/>
                                <a:pt x="53343" y="6464"/>
                                <a:pt x="53343" y="6464"/>
                              </a:cubicBezTo>
                              <a:lnTo>
                                <a:pt x="26624" y="0"/>
                              </a:lnTo>
                              <a:cubicBezTo>
                                <a:pt x="26624" y="0"/>
                                <a:pt x="14127" y="8619"/>
                                <a:pt x="3784" y="35338"/>
                              </a:cubicBezTo>
                              <a:cubicBezTo>
                                <a:pt x="-4404" y="55592"/>
                                <a:pt x="2060" y="77139"/>
                                <a:pt x="10248" y="88344"/>
                              </a:cubicBezTo>
                              <a:cubicBezTo>
                                <a:pt x="11541" y="90068"/>
                                <a:pt x="12403" y="91361"/>
                                <a:pt x="13696" y="92223"/>
                              </a:cubicBezTo>
                              <a:cubicBezTo>
                                <a:pt x="14558" y="93084"/>
                                <a:pt x="15851" y="93946"/>
                                <a:pt x="16713" y="94377"/>
                              </a:cubicBezTo>
                              <a:cubicBezTo>
                                <a:pt x="17575" y="94808"/>
                                <a:pt x="18005" y="95239"/>
                                <a:pt x="18436" y="95239"/>
                              </a:cubicBezTo>
                              <a:cubicBezTo>
                                <a:pt x="18436" y="95239"/>
                                <a:pt x="19298" y="95239"/>
                                <a:pt x="20160" y="95239"/>
                              </a:cubicBezTo>
                              <a:cubicBezTo>
                                <a:pt x="21022" y="95239"/>
                                <a:pt x="22746" y="95239"/>
                                <a:pt x="24039" y="94808"/>
                              </a:cubicBezTo>
                              <a:cubicBezTo>
                                <a:pt x="25762" y="94377"/>
                                <a:pt x="27486" y="93515"/>
                                <a:pt x="29210" y="92654"/>
                              </a:cubicBezTo>
                              <a:cubicBezTo>
                                <a:pt x="41708" y="86620"/>
                                <a:pt x="56791" y="69382"/>
                                <a:pt x="58514" y="4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8" name="Vrije vorm: vorm 2577">
                          <a:extLst>
                            <a:ext uri="{FF2B5EF4-FFF2-40B4-BE49-F238E27FC236}">
                              <a16:creationId xmlns:a16="http://schemas.microsoft.com/office/drawing/2014/main" id="{1DF60FE1-568A-D29B-0E87-A06045686B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0015" y="2632551"/>
                          <a:ext cx="44387" cy="25425"/>
                        </a:xfrm>
                        <a:custGeom>
                          <a:avLst/>
                          <a:gdLst>
                            <a:gd name="connsiteX0" fmla="*/ 43957 w 44387"/>
                            <a:gd name="connsiteY0" fmla="*/ 25426 h 25425"/>
                            <a:gd name="connsiteX1" fmla="*/ 39216 w 44387"/>
                            <a:gd name="connsiteY1" fmla="*/ 6464 h 25425"/>
                            <a:gd name="connsiteX2" fmla="*/ 12497 w 44387"/>
                            <a:gd name="connsiteY2" fmla="*/ 0 h 25425"/>
                            <a:gd name="connsiteX3" fmla="*/ 0 w 44387"/>
                            <a:gd name="connsiteY3" fmla="*/ 15083 h 25425"/>
                            <a:gd name="connsiteX4" fmla="*/ 44388 w 44387"/>
                            <a:gd name="connsiteY4" fmla="*/ 25426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3957" y="25426"/>
                              </a:moveTo>
                              <a:cubicBezTo>
                                <a:pt x="42664" y="12497"/>
                                <a:pt x="39216" y="6464"/>
                                <a:pt x="39216" y="6464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895" y="4310"/>
                                <a:pt x="0" y="15083"/>
                              </a:cubicBezTo>
                              <a:lnTo>
                                <a:pt x="44388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9" name="Vrije vorm: vorm 2578">
                          <a:extLst>
                            <a:ext uri="{FF2B5EF4-FFF2-40B4-BE49-F238E27FC236}">
                              <a16:creationId xmlns:a16="http://schemas.microsoft.com/office/drawing/2014/main" id="{2696E7E1-2023-CB76-026F-14E01C28B3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2594197"/>
                          <a:ext cx="21116" cy="40509"/>
                        </a:xfrm>
                        <a:custGeom>
                          <a:avLst/>
                          <a:gdLst>
                            <a:gd name="connsiteX0" fmla="*/ 12928 w 21116"/>
                            <a:gd name="connsiteY0" fmla="*/ 40509 h 40509"/>
                            <a:gd name="connsiteX1" fmla="*/ 0 w 21116"/>
                            <a:gd name="connsiteY1" fmla="*/ 37492 h 40509"/>
                            <a:gd name="connsiteX2" fmla="*/ 8619 w 21116"/>
                            <a:gd name="connsiteY2" fmla="*/ 0 h 40509"/>
                            <a:gd name="connsiteX3" fmla="*/ 21116 w 21116"/>
                            <a:gd name="connsiteY3" fmla="*/ 3017 h 40509"/>
                            <a:gd name="connsiteX4" fmla="*/ 12928 w 21116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509">
                              <a:moveTo>
                                <a:pt x="12928" y="40509"/>
                              </a:moveTo>
                              <a:lnTo>
                                <a:pt x="0" y="37492"/>
                              </a:lnTo>
                              <a:lnTo>
                                <a:pt x="8619" y="0"/>
                              </a:lnTo>
                              <a:lnTo>
                                <a:pt x="21116" y="3017"/>
                              </a:lnTo>
                              <a:lnTo>
                                <a:pt x="1292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0" name="Vrije vorm: vorm 2579">
                          <a:extLst>
                            <a:ext uri="{FF2B5EF4-FFF2-40B4-BE49-F238E27FC236}">
                              <a16:creationId xmlns:a16="http://schemas.microsoft.com/office/drawing/2014/main" id="{28E57DD4-05AC-6D26-3C68-3F55543FC6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4069" y="2653865"/>
                          <a:ext cx="24487" cy="25418"/>
                        </a:xfrm>
                        <a:custGeom>
                          <a:avLst/>
                          <a:gdLst>
                            <a:gd name="connsiteX0" fmla="*/ 24476 w 24487"/>
                            <a:gd name="connsiteY0" fmla="*/ 7991 h 25418"/>
                            <a:gd name="connsiteX1" fmla="*/ 7669 w 24487"/>
                            <a:gd name="connsiteY1" fmla="*/ 3681 h 25418"/>
                            <a:gd name="connsiteX2" fmla="*/ 774 w 24487"/>
                            <a:gd name="connsiteY2" fmla="*/ 14455 h 25418"/>
                            <a:gd name="connsiteX3" fmla="*/ 6376 w 24487"/>
                            <a:gd name="connsiteY3" fmla="*/ 25229 h 25418"/>
                            <a:gd name="connsiteX4" fmla="*/ 24045 w 24487"/>
                            <a:gd name="connsiteY4" fmla="*/ 7560 h 254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87" h="25418">
                              <a:moveTo>
                                <a:pt x="24476" y="7991"/>
                              </a:moveTo>
                              <a:cubicBezTo>
                                <a:pt x="24907" y="-3214"/>
                                <a:pt x="12841" y="-628"/>
                                <a:pt x="7669" y="3681"/>
                              </a:cubicBezTo>
                              <a:cubicBezTo>
                                <a:pt x="4652" y="6267"/>
                                <a:pt x="1205" y="11007"/>
                                <a:pt x="774" y="14455"/>
                              </a:cubicBezTo>
                              <a:cubicBezTo>
                                <a:pt x="-950" y="19195"/>
                                <a:pt x="-88" y="23936"/>
                                <a:pt x="6376" y="25229"/>
                              </a:cubicBezTo>
                              <a:cubicBezTo>
                                <a:pt x="14995" y="26952"/>
                                <a:pt x="24045" y="16610"/>
                                <a:pt x="24045" y="75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1" name="Vrije vorm: vorm 2580">
                          <a:extLst>
                            <a:ext uri="{FF2B5EF4-FFF2-40B4-BE49-F238E27FC236}">
                              <a16:creationId xmlns:a16="http://schemas.microsoft.com/office/drawing/2014/main" id="{A44E0FB1-3C51-C1FC-071D-FFF3CF95BE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1677" y="2689164"/>
                          <a:ext cx="10061" cy="10295"/>
                        </a:xfrm>
                        <a:custGeom>
                          <a:avLst/>
                          <a:gdLst>
                            <a:gd name="connsiteX0" fmla="*/ 10062 w 10061"/>
                            <a:gd name="connsiteY0" fmla="*/ 3289 h 10295"/>
                            <a:gd name="connsiteX1" fmla="*/ 3167 w 10061"/>
                            <a:gd name="connsiteY1" fmla="*/ 1565 h 10295"/>
                            <a:gd name="connsiteX2" fmla="*/ 150 w 10061"/>
                            <a:gd name="connsiteY2" fmla="*/ 5874 h 10295"/>
                            <a:gd name="connsiteX3" fmla="*/ 2305 w 10061"/>
                            <a:gd name="connsiteY3" fmla="*/ 10184 h 10295"/>
                            <a:gd name="connsiteX4" fmla="*/ 9631 w 10061"/>
                            <a:gd name="connsiteY4" fmla="*/ 3289 h 102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61" h="10295">
                              <a:moveTo>
                                <a:pt x="10062" y="3289"/>
                              </a:moveTo>
                              <a:cubicBezTo>
                                <a:pt x="10062" y="-1452"/>
                                <a:pt x="4891" y="-159"/>
                                <a:pt x="3167" y="1565"/>
                              </a:cubicBezTo>
                              <a:cubicBezTo>
                                <a:pt x="1874" y="2858"/>
                                <a:pt x="581" y="4582"/>
                                <a:pt x="150" y="5874"/>
                              </a:cubicBezTo>
                              <a:cubicBezTo>
                                <a:pt x="-281" y="8029"/>
                                <a:pt x="150" y="9753"/>
                                <a:pt x="2305" y="10184"/>
                              </a:cubicBezTo>
                              <a:cubicBezTo>
                                <a:pt x="5752" y="11046"/>
                                <a:pt x="9631" y="6736"/>
                                <a:pt x="9631" y="32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2" name="Vrije vorm: vorm 2581">
                          <a:extLst>
                            <a:ext uri="{FF2B5EF4-FFF2-40B4-BE49-F238E27FC236}">
                              <a16:creationId xmlns:a16="http://schemas.microsoft.com/office/drawing/2014/main" id="{65650204-2EEC-62E6-368A-5A7592C7A1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8722" y="2609280"/>
                          <a:ext cx="56453" cy="43956"/>
                        </a:xfrm>
                        <a:custGeom>
                          <a:avLst/>
                          <a:gdLst>
                            <a:gd name="connsiteX0" fmla="*/ 49128 w 56453"/>
                            <a:gd name="connsiteY0" fmla="*/ 43526 h 43956"/>
                            <a:gd name="connsiteX1" fmla="*/ 41371 w 56453"/>
                            <a:gd name="connsiteY1" fmla="*/ 41802 h 43956"/>
                            <a:gd name="connsiteX2" fmla="*/ 24564 w 56453"/>
                            <a:gd name="connsiteY2" fmla="*/ 37923 h 43956"/>
                            <a:gd name="connsiteX3" fmla="*/ 0 w 56453"/>
                            <a:gd name="connsiteY3" fmla="*/ 32321 h 43956"/>
                            <a:gd name="connsiteX4" fmla="*/ 8188 w 56453"/>
                            <a:gd name="connsiteY4" fmla="*/ 0 h 43956"/>
                            <a:gd name="connsiteX5" fmla="*/ 32321 w 56453"/>
                            <a:gd name="connsiteY5" fmla="*/ 5602 h 43956"/>
                            <a:gd name="connsiteX6" fmla="*/ 49128 w 56453"/>
                            <a:gd name="connsiteY6" fmla="*/ 9481 h 43956"/>
                            <a:gd name="connsiteX7" fmla="*/ 56454 w 56453"/>
                            <a:gd name="connsiteY7" fmla="*/ 11205 h 43956"/>
                            <a:gd name="connsiteX8" fmla="*/ 49559 w 56453"/>
                            <a:gd name="connsiteY8" fmla="*/ 43956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53" h="43956">
                              <a:moveTo>
                                <a:pt x="49128" y="43526"/>
                              </a:moveTo>
                              <a:cubicBezTo>
                                <a:pt x="49128" y="43526"/>
                                <a:pt x="46111" y="42664"/>
                                <a:pt x="41371" y="41802"/>
                              </a:cubicBezTo>
                              <a:cubicBezTo>
                                <a:pt x="36630" y="40509"/>
                                <a:pt x="30597" y="39216"/>
                                <a:pt x="24564" y="37923"/>
                              </a:cubicBezTo>
                              <a:cubicBezTo>
                                <a:pt x="12066" y="34907"/>
                                <a:pt x="0" y="32321"/>
                                <a:pt x="0" y="32321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0254" y="2586"/>
                                <a:pt x="32321" y="5602"/>
                              </a:cubicBezTo>
                              <a:cubicBezTo>
                                <a:pt x="38354" y="6895"/>
                                <a:pt x="44387" y="8619"/>
                                <a:pt x="49128" y="9481"/>
                              </a:cubicBezTo>
                              <a:cubicBezTo>
                                <a:pt x="53868" y="10774"/>
                                <a:pt x="56454" y="11205"/>
                                <a:pt x="56454" y="11205"/>
                              </a:cubicBezTo>
                              <a:lnTo>
                                <a:pt x="49559" y="439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83" name="Vrije vorm: vorm 2582">
                          <a:extLst>
                            <a:ext uri="{FF2B5EF4-FFF2-40B4-BE49-F238E27FC236}">
                              <a16:creationId xmlns:a16="http://schemas.microsoft.com/office/drawing/2014/main" id="{11AA6120-BBC0-2227-7639-79A3904829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72855" y="2614451"/>
                          <a:ext cx="31459" cy="38354"/>
                        </a:xfrm>
                        <a:custGeom>
                          <a:avLst/>
                          <a:gdLst>
                            <a:gd name="connsiteX0" fmla="*/ 24995 w 31459"/>
                            <a:gd name="connsiteY0" fmla="*/ 38354 h 38354"/>
                            <a:gd name="connsiteX1" fmla="*/ 12497 w 31459"/>
                            <a:gd name="connsiteY1" fmla="*/ 35338 h 38354"/>
                            <a:gd name="connsiteX2" fmla="*/ 0 w 31459"/>
                            <a:gd name="connsiteY2" fmla="*/ 32321 h 38354"/>
                            <a:gd name="connsiteX3" fmla="*/ 7326 w 31459"/>
                            <a:gd name="connsiteY3" fmla="*/ 0 h 38354"/>
                            <a:gd name="connsiteX4" fmla="*/ 19393 w 31459"/>
                            <a:gd name="connsiteY4" fmla="*/ 3017 h 38354"/>
                            <a:gd name="connsiteX5" fmla="*/ 31459 w 31459"/>
                            <a:gd name="connsiteY5" fmla="*/ 5602 h 38354"/>
                            <a:gd name="connsiteX6" fmla="*/ 24564 w 31459"/>
                            <a:gd name="connsiteY6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459" h="38354">
                              <a:moveTo>
                                <a:pt x="24995" y="38354"/>
                              </a:moveTo>
                              <a:cubicBezTo>
                                <a:pt x="24995" y="38354"/>
                                <a:pt x="18962" y="37061"/>
                                <a:pt x="12497" y="35338"/>
                              </a:cubicBezTo>
                              <a:cubicBezTo>
                                <a:pt x="6464" y="34045"/>
                                <a:pt x="0" y="32321"/>
                                <a:pt x="0" y="32321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3359" y="1293"/>
                                <a:pt x="19393" y="3017"/>
                              </a:cubicBezTo>
                              <a:cubicBezTo>
                                <a:pt x="25426" y="4309"/>
                                <a:pt x="31459" y="5602"/>
                                <a:pt x="31459" y="5602"/>
                              </a:cubicBez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3" name="Graphic 1445">
                        <a:extLst>
                          <a:ext uri="{FF2B5EF4-FFF2-40B4-BE49-F238E27FC236}">
                            <a16:creationId xmlns:a16="http://schemas.microsoft.com/office/drawing/2014/main" id="{0B994895-724C-236B-A05F-A2CDD5200C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8928" y="2623778"/>
                        <a:ext cx="62162" cy="135902"/>
                        <a:chOff x="5808928" y="2623778"/>
                        <a:chExt cx="62162" cy="135902"/>
                      </a:xfrm>
                    </p:grpSpPr>
                    <p:sp>
                      <p:nvSpPr>
                        <p:cNvPr id="2570" name="Vrije vorm: vorm 2569">
                          <a:extLst>
                            <a:ext uri="{FF2B5EF4-FFF2-40B4-BE49-F238E27FC236}">
                              <a16:creationId xmlns:a16="http://schemas.microsoft.com/office/drawing/2014/main" id="{F1157061-6057-6169-A500-B0FB0E644F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8928" y="2664010"/>
                          <a:ext cx="57862" cy="95670"/>
                        </a:xfrm>
                        <a:custGeom>
                          <a:avLst/>
                          <a:gdLst>
                            <a:gd name="connsiteX0" fmla="*/ 57422 w 57862"/>
                            <a:gd name="connsiteY0" fmla="*/ 43957 h 95670"/>
                            <a:gd name="connsiteX1" fmla="*/ 48372 w 57862"/>
                            <a:gd name="connsiteY1" fmla="*/ 3017 h 95670"/>
                            <a:gd name="connsiteX2" fmla="*/ 20791 w 57862"/>
                            <a:gd name="connsiteY2" fmla="*/ 0 h 95670"/>
                            <a:gd name="connsiteX3" fmla="*/ 14327 w 57862"/>
                            <a:gd name="connsiteY3" fmla="*/ 8188 h 95670"/>
                            <a:gd name="connsiteX4" fmla="*/ 1830 w 57862"/>
                            <a:gd name="connsiteY4" fmla="*/ 37061 h 95670"/>
                            <a:gd name="connsiteX5" fmla="*/ 13896 w 57862"/>
                            <a:gd name="connsiteY5" fmla="*/ 89637 h 95670"/>
                            <a:gd name="connsiteX6" fmla="*/ 17775 w 57862"/>
                            <a:gd name="connsiteY6" fmla="*/ 93085 h 95670"/>
                            <a:gd name="connsiteX7" fmla="*/ 21222 w 57862"/>
                            <a:gd name="connsiteY7" fmla="*/ 94808 h 95670"/>
                            <a:gd name="connsiteX8" fmla="*/ 22946 w 57862"/>
                            <a:gd name="connsiteY8" fmla="*/ 95670 h 95670"/>
                            <a:gd name="connsiteX9" fmla="*/ 24670 w 57862"/>
                            <a:gd name="connsiteY9" fmla="*/ 95670 h 95670"/>
                            <a:gd name="connsiteX10" fmla="*/ 28548 w 57862"/>
                            <a:gd name="connsiteY10" fmla="*/ 94808 h 95670"/>
                            <a:gd name="connsiteX11" fmla="*/ 33289 w 57862"/>
                            <a:gd name="connsiteY11" fmla="*/ 92223 h 95670"/>
                            <a:gd name="connsiteX12" fmla="*/ 57853 w 57862"/>
                            <a:gd name="connsiteY12" fmla="*/ 44388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57862" h="95670">
                              <a:moveTo>
                                <a:pt x="57422" y="43957"/>
                              </a:moveTo>
                              <a:cubicBezTo>
                                <a:pt x="56991" y="15083"/>
                                <a:pt x="48372" y="3017"/>
                                <a:pt x="48372" y="3017"/>
                              </a:cubicBezTo>
                              <a:lnTo>
                                <a:pt x="20791" y="0"/>
                              </a:lnTo>
                              <a:cubicBezTo>
                                <a:pt x="20791" y="0"/>
                                <a:pt x="17775" y="2586"/>
                                <a:pt x="14327" y="8188"/>
                              </a:cubicBezTo>
                              <a:cubicBezTo>
                                <a:pt x="10449" y="14221"/>
                                <a:pt x="5708" y="23271"/>
                                <a:pt x="1830" y="37061"/>
                              </a:cubicBezTo>
                              <a:cubicBezTo>
                                <a:pt x="-3773" y="58178"/>
                                <a:pt x="4415" y="79725"/>
                                <a:pt x="13896" y="89637"/>
                              </a:cubicBezTo>
                              <a:cubicBezTo>
                                <a:pt x="15189" y="90930"/>
                                <a:pt x="16482" y="92223"/>
                                <a:pt x="17775" y="93085"/>
                              </a:cubicBezTo>
                              <a:cubicBezTo>
                                <a:pt x="19067" y="93516"/>
                                <a:pt x="20360" y="94377"/>
                                <a:pt x="21222" y="94808"/>
                              </a:cubicBezTo>
                              <a:cubicBezTo>
                                <a:pt x="22084" y="95239"/>
                                <a:pt x="22946" y="95670"/>
                                <a:pt x="22946" y="95670"/>
                              </a:cubicBezTo>
                              <a:cubicBezTo>
                                <a:pt x="22946" y="95670"/>
                                <a:pt x="23808" y="95670"/>
                                <a:pt x="24670" y="95670"/>
                              </a:cubicBezTo>
                              <a:cubicBezTo>
                                <a:pt x="25532" y="95670"/>
                                <a:pt x="27255" y="95239"/>
                                <a:pt x="28548" y="94808"/>
                              </a:cubicBezTo>
                              <a:cubicBezTo>
                                <a:pt x="29841" y="93946"/>
                                <a:pt x="31565" y="93085"/>
                                <a:pt x="33289" y="92223"/>
                              </a:cubicBezTo>
                              <a:cubicBezTo>
                                <a:pt x="44924" y="84466"/>
                                <a:pt x="58284" y="66366"/>
                                <a:pt x="57853" y="443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1" name="Vrije vorm: vorm 2570">
                          <a:extLst>
                            <a:ext uri="{FF2B5EF4-FFF2-40B4-BE49-F238E27FC236}">
                              <a16:creationId xmlns:a16="http://schemas.microsoft.com/office/drawing/2014/main" id="{CBAE59F0-764D-4C6F-3ADB-076C9A5C01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8084" y="2663579"/>
                          <a:ext cx="45680" cy="21547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21547 h 21547"/>
                            <a:gd name="connsiteX1" fmla="*/ 38785 w 45680"/>
                            <a:gd name="connsiteY1" fmla="*/ 3017 h 21547"/>
                            <a:gd name="connsiteX2" fmla="*/ 11205 w 45680"/>
                            <a:gd name="connsiteY2" fmla="*/ 0 h 21547"/>
                            <a:gd name="connsiteX3" fmla="*/ 0 w 45680"/>
                            <a:gd name="connsiteY3" fmla="*/ 15945 h 21547"/>
                            <a:gd name="connsiteX4" fmla="*/ 6895 w 45680"/>
                            <a:gd name="connsiteY4" fmla="*/ 17238 h 21547"/>
                            <a:gd name="connsiteX5" fmla="*/ 22409 w 45680"/>
                            <a:gd name="connsiteY5" fmla="*/ 18962 h 21547"/>
                            <a:gd name="connsiteX6" fmla="*/ 45250 w 45680"/>
                            <a:gd name="connsiteY6" fmla="*/ 2154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21547">
                              <a:moveTo>
                                <a:pt x="45680" y="21547"/>
                              </a:moveTo>
                              <a:cubicBezTo>
                                <a:pt x="43095" y="9050"/>
                                <a:pt x="38785" y="3017"/>
                                <a:pt x="38785" y="3017"/>
                              </a:cubicBezTo>
                              <a:lnTo>
                                <a:pt x="11205" y="0"/>
                              </a:lnTo>
                              <a:cubicBezTo>
                                <a:pt x="11205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5945"/>
                                <a:pt x="6895" y="17238"/>
                              </a:cubicBezTo>
                              <a:cubicBezTo>
                                <a:pt x="11205" y="17669"/>
                                <a:pt x="16807" y="18531"/>
                                <a:pt x="22409" y="18962"/>
                              </a:cubicBezTo>
                              <a:cubicBezTo>
                                <a:pt x="33614" y="20255"/>
                                <a:pt x="45250" y="21547"/>
                                <a:pt x="45250" y="215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2" name="Vrije vorm: vorm 2571">
                          <a:extLst>
                            <a:ext uri="{FF2B5EF4-FFF2-40B4-BE49-F238E27FC236}">
                              <a16:creationId xmlns:a16="http://schemas.microsoft.com/office/drawing/2014/main" id="{FBDAE091-0201-1414-26A1-55E36127E4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021399">
                          <a:off x="5826991" y="2637085"/>
                          <a:ext cx="38354" cy="12928"/>
                        </a:xfrm>
                        <a:custGeom>
                          <a:avLst/>
                          <a:gdLst>
                            <a:gd name="connsiteX0" fmla="*/ 0 w 38354"/>
                            <a:gd name="connsiteY0" fmla="*/ 0 h 12928"/>
                            <a:gd name="connsiteX1" fmla="*/ 38354 w 38354"/>
                            <a:gd name="connsiteY1" fmla="*/ 0 h 12928"/>
                            <a:gd name="connsiteX2" fmla="*/ 38354 w 38354"/>
                            <a:gd name="connsiteY2" fmla="*/ 12928 h 12928"/>
                            <a:gd name="connsiteX3" fmla="*/ 0 w 38354"/>
                            <a:gd name="connsiteY3" fmla="*/ 12928 h 1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354" h="12928">
                              <a:moveTo>
                                <a:pt x="0" y="0"/>
                              </a:moveTo>
                              <a:lnTo>
                                <a:pt x="38354" y="0"/>
                              </a:lnTo>
                              <a:lnTo>
                                <a:pt x="38354" y="12928"/>
                              </a:lnTo>
                              <a:lnTo>
                                <a:pt x="0" y="129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3" name="Vrije vorm: vorm 2572">
                          <a:extLst>
                            <a:ext uri="{FF2B5EF4-FFF2-40B4-BE49-F238E27FC236}">
                              <a16:creationId xmlns:a16="http://schemas.microsoft.com/office/drawing/2014/main" id="{2B156487-5D72-EC35-F151-4618025C66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41" y="2684787"/>
                          <a:ext cx="22876" cy="27105"/>
                        </a:xfrm>
                        <a:custGeom>
                          <a:avLst/>
                          <a:gdLst>
                            <a:gd name="connsiteX0" fmla="*/ 22860 w 22876"/>
                            <a:gd name="connsiteY0" fmla="*/ 7235 h 27105"/>
                            <a:gd name="connsiteX1" fmla="*/ 6053 w 22876"/>
                            <a:gd name="connsiteY1" fmla="*/ 5080 h 27105"/>
                            <a:gd name="connsiteX2" fmla="*/ 450 w 22876"/>
                            <a:gd name="connsiteY2" fmla="*/ 16716 h 27105"/>
                            <a:gd name="connsiteX3" fmla="*/ 6915 w 22876"/>
                            <a:gd name="connsiteY3" fmla="*/ 27059 h 27105"/>
                            <a:gd name="connsiteX4" fmla="*/ 22860 w 22876"/>
                            <a:gd name="connsiteY4" fmla="*/ 7666 h 27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76" h="27105">
                              <a:moveTo>
                                <a:pt x="22860" y="7235"/>
                              </a:moveTo>
                              <a:cubicBezTo>
                                <a:pt x="22429" y="-3969"/>
                                <a:pt x="10362" y="-91"/>
                                <a:pt x="6053" y="5080"/>
                              </a:cubicBezTo>
                              <a:cubicBezTo>
                                <a:pt x="3467" y="7666"/>
                                <a:pt x="450" y="12837"/>
                                <a:pt x="450" y="16716"/>
                              </a:cubicBezTo>
                              <a:cubicBezTo>
                                <a:pt x="-842" y="21456"/>
                                <a:pt x="450" y="26197"/>
                                <a:pt x="6915" y="27059"/>
                              </a:cubicBezTo>
                              <a:cubicBezTo>
                                <a:pt x="15534" y="27920"/>
                                <a:pt x="23291" y="16716"/>
                                <a:pt x="22860" y="76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4" name="Vrije vorm: vorm 2573">
                          <a:extLst>
                            <a:ext uri="{FF2B5EF4-FFF2-40B4-BE49-F238E27FC236}">
                              <a16:creationId xmlns:a16="http://schemas.microsoft.com/office/drawing/2014/main" id="{A8528FE5-87DF-B14B-DE74-4E7D2237BD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5784" y="2721316"/>
                          <a:ext cx="9626" cy="11214"/>
                        </a:xfrm>
                        <a:custGeom>
                          <a:avLst/>
                          <a:gdLst>
                            <a:gd name="connsiteX0" fmla="*/ 9626 w 9626"/>
                            <a:gd name="connsiteY0" fmla="*/ 3027 h 11214"/>
                            <a:gd name="connsiteX1" fmla="*/ 2300 w 9626"/>
                            <a:gd name="connsiteY1" fmla="*/ 2165 h 11214"/>
                            <a:gd name="connsiteX2" fmla="*/ 146 w 9626"/>
                            <a:gd name="connsiteY2" fmla="*/ 6905 h 11214"/>
                            <a:gd name="connsiteX3" fmla="*/ 2731 w 9626"/>
                            <a:gd name="connsiteY3" fmla="*/ 11214 h 11214"/>
                            <a:gd name="connsiteX4" fmla="*/ 9626 w 9626"/>
                            <a:gd name="connsiteY4" fmla="*/ 3027 h 112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26" h="11214">
                              <a:moveTo>
                                <a:pt x="9626" y="3027"/>
                              </a:moveTo>
                              <a:cubicBezTo>
                                <a:pt x="9626" y="-1714"/>
                                <a:pt x="4455" y="10"/>
                                <a:pt x="2300" y="2165"/>
                              </a:cubicBezTo>
                              <a:cubicBezTo>
                                <a:pt x="1007" y="3458"/>
                                <a:pt x="-285" y="5612"/>
                                <a:pt x="146" y="6905"/>
                              </a:cubicBezTo>
                              <a:cubicBezTo>
                                <a:pt x="-285" y="9060"/>
                                <a:pt x="146" y="10784"/>
                                <a:pt x="2731" y="11214"/>
                              </a:cubicBezTo>
                              <a:cubicBezTo>
                                <a:pt x="6179" y="11214"/>
                                <a:pt x="9626" y="6905"/>
                                <a:pt x="9626" y="30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5" name="Vrije vorm: vorm 2574">
                          <a:extLst>
                            <a:ext uri="{FF2B5EF4-FFF2-40B4-BE49-F238E27FC236}">
                              <a16:creationId xmlns:a16="http://schemas.microsoft.com/office/drawing/2014/main" id="{9208E58E-C4E5-9AC6-E838-3DC498264F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791" y="2639877"/>
                          <a:ext cx="53868" cy="39647"/>
                        </a:xfrm>
                        <a:custGeom>
                          <a:avLst/>
                          <a:gdLst>
                            <a:gd name="connsiteX0" fmla="*/ 50421 w 53868"/>
                            <a:gd name="connsiteY0" fmla="*/ 39647 h 39647"/>
                            <a:gd name="connsiteX1" fmla="*/ 24995 w 53868"/>
                            <a:gd name="connsiteY1" fmla="*/ 36630 h 39647"/>
                            <a:gd name="connsiteX2" fmla="*/ 7757 w 53868"/>
                            <a:gd name="connsiteY2" fmla="*/ 34476 h 39647"/>
                            <a:gd name="connsiteX3" fmla="*/ 0 w 53868"/>
                            <a:gd name="connsiteY3" fmla="*/ 33183 h 39647"/>
                            <a:gd name="connsiteX4" fmla="*/ 4740 w 53868"/>
                            <a:gd name="connsiteY4" fmla="*/ 0 h 39647"/>
                            <a:gd name="connsiteX5" fmla="*/ 12497 w 53868"/>
                            <a:gd name="connsiteY5" fmla="*/ 1293 h 39647"/>
                            <a:gd name="connsiteX6" fmla="*/ 29304 w 53868"/>
                            <a:gd name="connsiteY6" fmla="*/ 3447 h 39647"/>
                            <a:gd name="connsiteX7" fmla="*/ 53868 w 53868"/>
                            <a:gd name="connsiteY7" fmla="*/ 6033 h 39647"/>
                            <a:gd name="connsiteX8" fmla="*/ 49990 w 53868"/>
                            <a:gd name="connsiteY8" fmla="*/ 39216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868" h="39647">
                              <a:moveTo>
                                <a:pt x="50421" y="39647"/>
                              </a:moveTo>
                              <a:cubicBezTo>
                                <a:pt x="50421" y="39647"/>
                                <a:pt x="37923" y="38354"/>
                                <a:pt x="24995" y="36630"/>
                              </a:cubicBezTo>
                              <a:cubicBezTo>
                                <a:pt x="18531" y="35768"/>
                                <a:pt x="12497" y="35338"/>
                                <a:pt x="7757" y="34476"/>
                              </a:cubicBezTo>
                              <a:cubicBezTo>
                                <a:pt x="301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7757" y="431"/>
                                <a:pt x="12497" y="1293"/>
                              </a:cubicBezTo>
                              <a:cubicBezTo>
                                <a:pt x="17238" y="2155"/>
                                <a:pt x="23271" y="2586"/>
                                <a:pt x="29304" y="3447"/>
                              </a:cubicBezTo>
                              <a:cubicBezTo>
                                <a:pt x="41802" y="4740"/>
                                <a:pt x="53868" y="6033"/>
                                <a:pt x="53868" y="6033"/>
                              </a:cubicBezTo>
                              <a:lnTo>
                                <a:pt x="49990" y="392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76" name="Vrije vorm: vorm 2575">
                          <a:extLst>
                            <a:ext uri="{FF2B5EF4-FFF2-40B4-BE49-F238E27FC236}">
                              <a16:creationId xmlns:a16="http://schemas.microsoft.com/office/drawing/2014/main" id="{00940CC4-1928-D46B-3E36-54878E17FE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217" y="2643756"/>
                          <a:ext cx="28873" cy="35768"/>
                        </a:xfrm>
                        <a:custGeom>
                          <a:avLst/>
                          <a:gdLst>
                            <a:gd name="connsiteX0" fmla="*/ 24995 w 28873"/>
                            <a:gd name="connsiteY0" fmla="*/ 35768 h 35768"/>
                            <a:gd name="connsiteX1" fmla="*/ 0 w 28873"/>
                            <a:gd name="connsiteY1" fmla="*/ 32752 h 35768"/>
                            <a:gd name="connsiteX2" fmla="*/ 3879 w 28873"/>
                            <a:gd name="connsiteY2" fmla="*/ 0 h 35768"/>
                            <a:gd name="connsiteX3" fmla="*/ 28873 w 28873"/>
                            <a:gd name="connsiteY3" fmla="*/ 2586 h 35768"/>
                            <a:gd name="connsiteX4" fmla="*/ 24995 w 28873"/>
                            <a:gd name="connsiteY4" fmla="*/ 35768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73" h="35768">
                              <a:moveTo>
                                <a:pt x="24995" y="35768"/>
                              </a:moveTo>
                              <a:lnTo>
                                <a:pt x="0" y="32752"/>
                              </a:lnTo>
                              <a:lnTo>
                                <a:pt x="3879" y="0"/>
                              </a:lnTo>
                              <a:lnTo>
                                <a:pt x="28873" y="2586"/>
                              </a:lnTo>
                              <a:lnTo>
                                <a:pt x="24995" y="357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4" name="Graphic 1445">
                        <a:extLst>
                          <a:ext uri="{FF2B5EF4-FFF2-40B4-BE49-F238E27FC236}">
                            <a16:creationId xmlns:a16="http://schemas.microsoft.com/office/drawing/2014/main" id="{C2275BD0-85CB-543E-AEA0-F26B1EFC26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3542" y="2638153"/>
                        <a:ext cx="56731" cy="136610"/>
                        <a:chOff x="5983542" y="2638153"/>
                        <a:chExt cx="56731" cy="136610"/>
                      </a:xfrm>
                    </p:grpSpPr>
                    <p:sp>
                      <p:nvSpPr>
                        <p:cNvPr id="2563" name="Vrije vorm: vorm 2562">
                          <a:extLst>
                            <a:ext uri="{FF2B5EF4-FFF2-40B4-BE49-F238E27FC236}">
                              <a16:creationId xmlns:a16="http://schemas.microsoft.com/office/drawing/2014/main" id="{4E9E6646-46AE-C0F6-53FA-180B0B4BA5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542" y="2679093"/>
                          <a:ext cx="56731" cy="95670"/>
                        </a:xfrm>
                        <a:custGeom>
                          <a:avLst/>
                          <a:gdLst>
                            <a:gd name="connsiteX0" fmla="*/ 56479 w 56731"/>
                            <a:gd name="connsiteY0" fmla="*/ 40940 h 95670"/>
                            <a:gd name="connsiteX1" fmla="*/ 44413 w 56731"/>
                            <a:gd name="connsiteY1" fmla="*/ 862 h 95670"/>
                            <a:gd name="connsiteX2" fmla="*/ 16832 w 56731"/>
                            <a:gd name="connsiteY2" fmla="*/ 0 h 95670"/>
                            <a:gd name="connsiteX3" fmla="*/ 887 w 56731"/>
                            <a:gd name="connsiteY3" fmla="*/ 38785 h 95670"/>
                            <a:gd name="connsiteX4" fmla="*/ 16832 w 56731"/>
                            <a:gd name="connsiteY4" fmla="*/ 90068 h 95670"/>
                            <a:gd name="connsiteX5" fmla="*/ 21142 w 56731"/>
                            <a:gd name="connsiteY5" fmla="*/ 93084 h 95670"/>
                            <a:gd name="connsiteX6" fmla="*/ 24589 w 56731"/>
                            <a:gd name="connsiteY6" fmla="*/ 94808 h 95670"/>
                            <a:gd name="connsiteX7" fmla="*/ 26313 w 56731"/>
                            <a:gd name="connsiteY7" fmla="*/ 95670 h 95670"/>
                            <a:gd name="connsiteX8" fmla="*/ 28037 w 56731"/>
                            <a:gd name="connsiteY8" fmla="*/ 95239 h 95670"/>
                            <a:gd name="connsiteX9" fmla="*/ 31484 w 56731"/>
                            <a:gd name="connsiteY9" fmla="*/ 93946 h 95670"/>
                            <a:gd name="connsiteX10" fmla="*/ 35794 w 56731"/>
                            <a:gd name="connsiteY10" fmla="*/ 90930 h 95670"/>
                            <a:gd name="connsiteX11" fmla="*/ 56479 w 56731"/>
                            <a:gd name="connsiteY11" fmla="*/ 41371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6731" h="95670">
                              <a:moveTo>
                                <a:pt x="56479" y="40940"/>
                              </a:moveTo>
                              <a:cubicBezTo>
                                <a:pt x="53894" y="12066"/>
                                <a:pt x="44413" y="862"/>
                                <a:pt x="44413" y="862"/>
                              </a:cubicBezTo>
                              <a:lnTo>
                                <a:pt x="16832" y="0"/>
                              </a:lnTo>
                              <a:cubicBezTo>
                                <a:pt x="16832" y="0"/>
                                <a:pt x="6059" y="10774"/>
                                <a:pt x="887" y="38785"/>
                              </a:cubicBezTo>
                              <a:cubicBezTo>
                                <a:pt x="-2991" y="60332"/>
                                <a:pt x="6490" y="80587"/>
                                <a:pt x="16832" y="90068"/>
                              </a:cubicBezTo>
                              <a:cubicBezTo>
                                <a:pt x="18125" y="91361"/>
                                <a:pt x="19849" y="92223"/>
                                <a:pt x="21142" y="93084"/>
                              </a:cubicBezTo>
                              <a:cubicBezTo>
                                <a:pt x="22435" y="93515"/>
                                <a:pt x="23727" y="93946"/>
                                <a:pt x="24589" y="94808"/>
                              </a:cubicBezTo>
                              <a:cubicBezTo>
                                <a:pt x="25451" y="94808"/>
                                <a:pt x="26313" y="95670"/>
                                <a:pt x="26313" y="95670"/>
                              </a:cubicBezTo>
                              <a:cubicBezTo>
                                <a:pt x="26313" y="95670"/>
                                <a:pt x="27175" y="95670"/>
                                <a:pt x="28037" y="95239"/>
                              </a:cubicBezTo>
                              <a:cubicBezTo>
                                <a:pt x="28899" y="95239"/>
                                <a:pt x="30192" y="94377"/>
                                <a:pt x="31484" y="93946"/>
                              </a:cubicBezTo>
                              <a:cubicBezTo>
                                <a:pt x="32777" y="93084"/>
                                <a:pt x="34501" y="92223"/>
                                <a:pt x="35794" y="90930"/>
                              </a:cubicBezTo>
                              <a:cubicBezTo>
                                <a:pt x="46568" y="82311"/>
                                <a:pt x="58634" y="63349"/>
                                <a:pt x="56479" y="413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4" name="Vrije vorm: vorm 2563">
                          <a:extLst>
                            <a:ext uri="{FF2B5EF4-FFF2-40B4-BE49-F238E27FC236}">
                              <a16:creationId xmlns:a16="http://schemas.microsoft.com/office/drawing/2014/main" id="{7B5FE69C-D735-D178-0C84-3F3AF4A463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0032" y="2679524"/>
                          <a:ext cx="45680" cy="18961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8531 h 18961"/>
                            <a:gd name="connsiteX1" fmla="*/ 37492 w 45680"/>
                            <a:gd name="connsiteY1" fmla="*/ 862 h 18961"/>
                            <a:gd name="connsiteX2" fmla="*/ 9912 w 45680"/>
                            <a:gd name="connsiteY2" fmla="*/ 0 h 18961"/>
                            <a:gd name="connsiteX3" fmla="*/ 0 w 45680"/>
                            <a:gd name="connsiteY3" fmla="*/ 17238 h 18961"/>
                            <a:gd name="connsiteX4" fmla="*/ 45249 w 45680"/>
                            <a:gd name="connsiteY4" fmla="*/ 18962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680" h="18961">
                              <a:moveTo>
                                <a:pt x="45680" y="18531"/>
                              </a:moveTo>
                              <a:cubicBezTo>
                                <a:pt x="42233" y="6033"/>
                                <a:pt x="37492" y="862"/>
                                <a:pt x="37492" y="862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5171" y="5171"/>
                                <a:pt x="0" y="17238"/>
                              </a:cubicBezTo>
                              <a:lnTo>
                                <a:pt x="45249" y="1896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5" name="Vrije vorm: vorm 2564">
                          <a:extLst>
                            <a:ext uri="{FF2B5EF4-FFF2-40B4-BE49-F238E27FC236}">
                              <a16:creationId xmlns:a16="http://schemas.microsoft.com/office/drawing/2014/main" id="{2E6E87CF-6423-4E7E-1B38-B2BB105BCA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07701" y="2638153"/>
                          <a:ext cx="14652" cy="38785"/>
                        </a:xfrm>
                        <a:custGeom>
                          <a:avLst/>
                          <a:gdLst>
                            <a:gd name="connsiteX0" fmla="*/ 12928 w 14652"/>
                            <a:gd name="connsiteY0" fmla="*/ 38785 h 38785"/>
                            <a:gd name="connsiteX1" fmla="*/ 0 w 14652"/>
                            <a:gd name="connsiteY1" fmla="*/ 38354 h 38785"/>
                            <a:gd name="connsiteX2" fmla="*/ 1724 w 14652"/>
                            <a:gd name="connsiteY2" fmla="*/ 0 h 38785"/>
                            <a:gd name="connsiteX3" fmla="*/ 14652 w 14652"/>
                            <a:gd name="connsiteY3" fmla="*/ 431 h 38785"/>
                            <a:gd name="connsiteX4" fmla="*/ 12928 w 1465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652" h="38785">
                              <a:moveTo>
                                <a:pt x="12928" y="38785"/>
                              </a:moveTo>
                              <a:lnTo>
                                <a:pt x="0" y="38354"/>
                              </a:lnTo>
                              <a:lnTo>
                                <a:pt x="1724" y="0"/>
                              </a:lnTo>
                              <a:lnTo>
                                <a:pt x="14652" y="431"/>
                              </a:lnTo>
                              <a:lnTo>
                                <a:pt x="12928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6" name="Vrije vorm: vorm 2565">
                          <a:extLst>
                            <a:ext uri="{FF2B5EF4-FFF2-40B4-BE49-F238E27FC236}">
                              <a16:creationId xmlns:a16="http://schemas.microsoft.com/office/drawing/2014/main" id="{BAD12685-4717-7845-EAB9-E6DF1FA405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9394" y="2699859"/>
                          <a:ext cx="22184" cy="27500"/>
                        </a:xfrm>
                        <a:custGeom>
                          <a:avLst/>
                          <a:gdLst>
                            <a:gd name="connsiteX0" fmla="*/ 22185 w 22184"/>
                            <a:gd name="connsiteY0" fmla="*/ 6815 h 27500"/>
                            <a:gd name="connsiteX1" fmla="*/ 4947 w 22184"/>
                            <a:gd name="connsiteY1" fmla="*/ 5953 h 27500"/>
                            <a:gd name="connsiteX2" fmla="*/ 206 w 22184"/>
                            <a:gd name="connsiteY2" fmla="*/ 18019 h 27500"/>
                            <a:gd name="connsiteX3" fmla="*/ 7533 w 22184"/>
                            <a:gd name="connsiteY3" fmla="*/ 27500 h 27500"/>
                            <a:gd name="connsiteX4" fmla="*/ 21754 w 22184"/>
                            <a:gd name="connsiteY4" fmla="*/ 6815 h 275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184" h="27500">
                              <a:moveTo>
                                <a:pt x="22185" y="6815"/>
                              </a:moveTo>
                              <a:cubicBezTo>
                                <a:pt x="20892" y="-4390"/>
                                <a:pt x="9256" y="350"/>
                                <a:pt x="4947" y="5953"/>
                              </a:cubicBezTo>
                              <a:cubicBezTo>
                                <a:pt x="2792" y="8969"/>
                                <a:pt x="206" y="14141"/>
                                <a:pt x="206" y="18019"/>
                              </a:cubicBezTo>
                              <a:cubicBezTo>
                                <a:pt x="-655" y="23191"/>
                                <a:pt x="1068" y="27069"/>
                                <a:pt x="7533" y="27500"/>
                              </a:cubicBezTo>
                              <a:cubicBezTo>
                                <a:pt x="16152" y="27500"/>
                                <a:pt x="23047" y="15865"/>
                                <a:pt x="21754" y="681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7" name="Vrije vorm: vorm 2566">
                          <a:extLst>
                            <a:ext uri="{FF2B5EF4-FFF2-40B4-BE49-F238E27FC236}">
                              <a16:creationId xmlns:a16="http://schemas.microsoft.com/office/drawing/2014/main" id="{C716174B-73C0-54CA-ECDC-BDB765B39B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1670" y="2737053"/>
                          <a:ext cx="9176" cy="11854"/>
                        </a:xfrm>
                        <a:custGeom>
                          <a:avLst/>
                          <a:gdLst>
                            <a:gd name="connsiteX0" fmla="*/ 9135 w 9176"/>
                            <a:gd name="connsiteY0" fmla="*/ 2804 h 11854"/>
                            <a:gd name="connsiteX1" fmla="*/ 1809 w 9176"/>
                            <a:gd name="connsiteY1" fmla="*/ 2804 h 11854"/>
                            <a:gd name="connsiteX2" fmla="*/ 86 w 9176"/>
                            <a:gd name="connsiteY2" fmla="*/ 7976 h 11854"/>
                            <a:gd name="connsiteX3" fmla="*/ 3102 w 9176"/>
                            <a:gd name="connsiteY3" fmla="*/ 11854 h 11854"/>
                            <a:gd name="connsiteX4" fmla="*/ 9135 w 9176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76" h="11854">
                              <a:moveTo>
                                <a:pt x="9135" y="2804"/>
                              </a:moveTo>
                              <a:cubicBezTo>
                                <a:pt x="8704" y="-1936"/>
                                <a:pt x="3533" y="219"/>
                                <a:pt x="1809" y="2804"/>
                              </a:cubicBezTo>
                              <a:cubicBezTo>
                                <a:pt x="948" y="4097"/>
                                <a:pt x="-345" y="6252"/>
                                <a:pt x="86" y="7976"/>
                              </a:cubicBezTo>
                              <a:cubicBezTo>
                                <a:pt x="86" y="10130"/>
                                <a:pt x="86" y="11854"/>
                                <a:pt x="3102" y="11854"/>
                              </a:cubicBezTo>
                              <a:cubicBezTo>
                                <a:pt x="6550" y="11854"/>
                                <a:pt x="9566" y="7114"/>
                                <a:pt x="9135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8" name="Vrije vorm: vorm 2567">
                          <a:extLst>
                            <a:ext uri="{FF2B5EF4-FFF2-40B4-BE49-F238E27FC236}">
                              <a16:creationId xmlns:a16="http://schemas.microsoft.com/office/drawing/2014/main" id="{F96D52D6-0906-4BA0-C336-0B7087F82A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877" y="2656684"/>
                          <a:ext cx="52144" cy="35337"/>
                        </a:xfrm>
                        <a:custGeom>
                          <a:avLst/>
                          <a:gdLst>
                            <a:gd name="connsiteX0" fmla="*/ 50852 w 52144"/>
                            <a:gd name="connsiteY0" fmla="*/ 35338 h 35337"/>
                            <a:gd name="connsiteX1" fmla="*/ 0 w 52144"/>
                            <a:gd name="connsiteY1" fmla="*/ 33183 h 35337"/>
                            <a:gd name="connsiteX2" fmla="*/ 2155 w 52144"/>
                            <a:gd name="connsiteY2" fmla="*/ 0 h 35337"/>
                            <a:gd name="connsiteX3" fmla="*/ 52145 w 52144"/>
                            <a:gd name="connsiteY3" fmla="*/ 2155 h 35337"/>
                            <a:gd name="connsiteX4" fmla="*/ 50852 w 52144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144" h="35337">
                              <a:moveTo>
                                <a:pt x="50852" y="35338"/>
                              </a:moveTo>
                              <a:lnTo>
                                <a:pt x="0" y="33183"/>
                              </a:lnTo>
                              <a:lnTo>
                                <a:pt x="2155" y="0"/>
                              </a:lnTo>
                              <a:lnTo>
                                <a:pt x="52145" y="2155"/>
                              </a:lnTo>
                              <a:lnTo>
                                <a:pt x="50852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9" name="Vrije vorm: vorm 2568">
                          <a:extLst>
                            <a:ext uri="{FF2B5EF4-FFF2-40B4-BE49-F238E27FC236}">
                              <a16:creationId xmlns:a16="http://schemas.microsoft.com/office/drawing/2014/main" id="{5DDEA87A-3637-E0A2-74CF-8A43F71CA3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3303" y="2657546"/>
                          <a:ext cx="26718" cy="34475"/>
                        </a:xfrm>
                        <a:custGeom>
                          <a:avLst/>
                          <a:gdLst>
                            <a:gd name="connsiteX0" fmla="*/ 25426 w 26718"/>
                            <a:gd name="connsiteY0" fmla="*/ 34476 h 34475"/>
                            <a:gd name="connsiteX1" fmla="*/ 0 w 26718"/>
                            <a:gd name="connsiteY1" fmla="*/ 33614 h 34475"/>
                            <a:gd name="connsiteX2" fmla="*/ 1724 w 26718"/>
                            <a:gd name="connsiteY2" fmla="*/ 0 h 34475"/>
                            <a:gd name="connsiteX3" fmla="*/ 26719 w 26718"/>
                            <a:gd name="connsiteY3" fmla="*/ 1293 h 34475"/>
                            <a:gd name="connsiteX4" fmla="*/ 25426 w 26718"/>
                            <a:gd name="connsiteY4" fmla="*/ 34476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475">
                              <a:moveTo>
                                <a:pt x="25426" y="34476"/>
                              </a:moveTo>
                              <a:lnTo>
                                <a:pt x="0" y="33614"/>
                              </a:lnTo>
                              <a:lnTo>
                                <a:pt x="1724" y="0"/>
                              </a:lnTo>
                              <a:lnTo>
                                <a:pt x="26719" y="1293"/>
                              </a:lnTo>
                              <a:lnTo>
                                <a:pt x="25426" y="34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5" name="Graphic 1445">
                        <a:extLst>
                          <a:ext uri="{FF2B5EF4-FFF2-40B4-BE49-F238E27FC236}">
                            <a16:creationId xmlns:a16="http://schemas.microsoft.com/office/drawing/2014/main" id="{93E603D5-E19A-7CD0-ED10-D9D491FDE5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7833" y="2639533"/>
                        <a:ext cx="57151" cy="136092"/>
                        <a:chOff x="6157833" y="2639533"/>
                        <a:chExt cx="57151" cy="136092"/>
                      </a:xfrm>
                    </p:grpSpPr>
                    <p:sp>
                      <p:nvSpPr>
                        <p:cNvPr id="2556" name="Vrije vorm: vorm 2555">
                          <a:extLst>
                            <a:ext uri="{FF2B5EF4-FFF2-40B4-BE49-F238E27FC236}">
                              <a16:creationId xmlns:a16="http://schemas.microsoft.com/office/drawing/2014/main" id="{09EF558C-914A-1FEC-B123-4BA84BB8E2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833" y="2679955"/>
                          <a:ext cx="57151" cy="95670"/>
                        </a:xfrm>
                        <a:custGeom>
                          <a:avLst/>
                          <a:gdLst>
                            <a:gd name="connsiteX0" fmla="*/ 56291 w 57151"/>
                            <a:gd name="connsiteY0" fmla="*/ 39216 h 95670"/>
                            <a:gd name="connsiteX1" fmla="*/ 40777 w 57151"/>
                            <a:gd name="connsiteY1" fmla="*/ 0 h 95670"/>
                            <a:gd name="connsiteX2" fmla="*/ 13197 w 57151"/>
                            <a:gd name="connsiteY2" fmla="*/ 1293 h 95670"/>
                            <a:gd name="connsiteX3" fmla="*/ 268 w 57151"/>
                            <a:gd name="connsiteY3" fmla="*/ 41371 h 95670"/>
                            <a:gd name="connsiteX4" fmla="*/ 20523 w 57151"/>
                            <a:gd name="connsiteY4" fmla="*/ 90930 h 95670"/>
                            <a:gd name="connsiteX5" fmla="*/ 24832 w 57151"/>
                            <a:gd name="connsiteY5" fmla="*/ 93946 h 95670"/>
                            <a:gd name="connsiteX6" fmla="*/ 28711 w 57151"/>
                            <a:gd name="connsiteY6" fmla="*/ 95239 h 95670"/>
                            <a:gd name="connsiteX7" fmla="*/ 30434 w 57151"/>
                            <a:gd name="connsiteY7" fmla="*/ 95670 h 95670"/>
                            <a:gd name="connsiteX8" fmla="*/ 32158 w 57151"/>
                            <a:gd name="connsiteY8" fmla="*/ 94808 h 95670"/>
                            <a:gd name="connsiteX9" fmla="*/ 35606 w 57151"/>
                            <a:gd name="connsiteY9" fmla="*/ 93084 h 95670"/>
                            <a:gd name="connsiteX10" fmla="*/ 39915 w 57151"/>
                            <a:gd name="connsiteY10" fmla="*/ 90068 h 95670"/>
                            <a:gd name="connsiteX11" fmla="*/ 56291 w 57151"/>
                            <a:gd name="connsiteY11" fmla="*/ 39216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151" h="95670">
                              <a:moveTo>
                                <a:pt x="56291" y="39216"/>
                              </a:moveTo>
                              <a:cubicBezTo>
                                <a:pt x="51120" y="10774"/>
                                <a:pt x="40777" y="0"/>
                                <a:pt x="40777" y="0"/>
                              </a:cubicBezTo>
                              <a:lnTo>
                                <a:pt x="13197" y="1293"/>
                              </a:lnTo>
                              <a:cubicBezTo>
                                <a:pt x="13197" y="1293"/>
                                <a:pt x="3285" y="12928"/>
                                <a:pt x="268" y="41371"/>
                              </a:cubicBezTo>
                              <a:cubicBezTo>
                                <a:pt x="-1887" y="63349"/>
                                <a:pt x="9318" y="82311"/>
                                <a:pt x="20523" y="90930"/>
                              </a:cubicBezTo>
                              <a:cubicBezTo>
                                <a:pt x="22246" y="92223"/>
                                <a:pt x="23539" y="93084"/>
                                <a:pt x="24832" y="93946"/>
                              </a:cubicBezTo>
                              <a:cubicBezTo>
                                <a:pt x="26125" y="94377"/>
                                <a:pt x="27418" y="94808"/>
                                <a:pt x="28711" y="95239"/>
                              </a:cubicBezTo>
                              <a:cubicBezTo>
                                <a:pt x="29572" y="95239"/>
                                <a:pt x="30434" y="95670"/>
                                <a:pt x="30434" y="95670"/>
                              </a:cubicBezTo>
                              <a:cubicBezTo>
                                <a:pt x="30434" y="95670"/>
                                <a:pt x="31296" y="95670"/>
                                <a:pt x="32158" y="94808"/>
                              </a:cubicBezTo>
                              <a:cubicBezTo>
                                <a:pt x="33020" y="94808"/>
                                <a:pt x="34313" y="93946"/>
                                <a:pt x="35606" y="93084"/>
                              </a:cubicBezTo>
                              <a:cubicBezTo>
                                <a:pt x="36899" y="92223"/>
                                <a:pt x="38191" y="90930"/>
                                <a:pt x="39915" y="90068"/>
                              </a:cubicBezTo>
                              <a:cubicBezTo>
                                <a:pt x="50258" y="80587"/>
                                <a:pt x="60170" y="60332"/>
                                <a:pt x="56291" y="392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7" name="Vrije vorm: vorm 2556">
                          <a:extLst>
                            <a:ext uri="{FF2B5EF4-FFF2-40B4-BE49-F238E27FC236}">
                              <a16:creationId xmlns:a16="http://schemas.microsoft.com/office/drawing/2014/main" id="{54753177-6C54-9348-2BD2-39EBAB1DEB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2841" y="2679955"/>
                          <a:ext cx="45249" cy="18961"/>
                        </a:xfrm>
                        <a:custGeom>
                          <a:avLst/>
                          <a:gdLst>
                            <a:gd name="connsiteX0" fmla="*/ 45250 w 45249"/>
                            <a:gd name="connsiteY0" fmla="*/ 17238 h 18961"/>
                            <a:gd name="connsiteX1" fmla="*/ 35769 w 45249"/>
                            <a:gd name="connsiteY1" fmla="*/ 0 h 18961"/>
                            <a:gd name="connsiteX2" fmla="*/ 8188 w 45249"/>
                            <a:gd name="connsiteY2" fmla="*/ 1293 h 18961"/>
                            <a:gd name="connsiteX3" fmla="*/ 0 w 45249"/>
                            <a:gd name="connsiteY3" fmla="*/ 18962 h 18961"/>
                            <a:gd name="connsiteX4" fmla="*/ 45250 w 45249"/>
                            <a:gd name="connsiteY4" fmla="*/ 17238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18961">
                              <a:moveTo>
                                <a:pt x="45250" y="17238"/>
                              </a:moveTo>
                              <a:cubicBezTo>
                                <a:pt x="40509" y="5171"/>
                                <a:pt x="35769" y="0"/>
                                <a:pt x="35769" y="0"/>
                              </a:cubicBezTo>
                              <a:lnTo>
                                <a:pt x="8188" y="1293"/>
                              </a:lnTo>
                              <a:cubicBezTo>
                                <a:pt x="8188" y="1293"/>
                                <a:pt x="3879" y="6895"/>
                                <a:pt x="0" y="18962"/>
                              </a:cubicBezTo>
                              <a:lnTo>
                                <a:pt x="45250" y="172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8" name="Vrije vorm: vorm 2557">
                          <a:extLst>
                            <a:ext uri="{FF2B5EF4-FFF2-40B4-BE49-F238E27FC236}">
                              <a16:creationId xmlns:a16="http://schemas.microsoft.com/office/drawing/2014/main" id="{FEF6A89A-072D-5DC8-7AF8-D1FD031956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52400">
                          <a:off x="6177449" y="2639800"/>
                          <a:ext cx="12928" cy="38354"/>
                        </a:xfrm>
                        <a:custGeom>
                          <a:avLst/>
                          <a:gdLst>
                            <a:gd name="connsiteX0" fmla="*/ 0 w 12928"/>
                            <a:gd name="connsiteY0" fmla="*/ 0 h 38354"/>
                            <a:gd name="connsiteX1" fmla="*/ 12928 w 12928"/>
                            <a:gd name="connsiteY1" fmla="*/ 0 h 38354"/>
                            <a:gd name="connsiteX2" fmla="*/ 12928 w 12928"/>
                            <a:gd name="connsiteY2" fmla="*/ 38354 h 38354"/>
                            <a:gd name="connsiteX3" fmla="*/ 0 w 12928"/>
                            <a:gd name="connsiteY3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28" h="38354">
                              <a:moveTo>
                                <a:pt x="0" y="0"/>
                              </a:moveTo>
                              <a:lnTo>
                                <a:pt x="12928" y="0"/>
                              </a:lnTo>
                              <a:lnTo>
                                <a:pt x="12928" y="38354"/>
                              </a:lnTo>
                              <a:lnTo>
                                <a:pt x="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9" name="Vrije vorm: vorm 2558">
                          <a:extLst>
                            <a:ext uri="{FF2B5EF4-FFF2-40B4-BE49-F238E27FC236}">
                              <a16:creationId xmlns:a16="http://schemas.microsoft.com/office/drawing/2014/main" id="{2A50258A-62A2-B8A3-57AA-E69EC47A4A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3940" y="2701844"/>
                          <a:ext cx="21318" cy="27669"/>
                        </a:xfrm>
                        <a:custGeom>
                          <a:avLst/>
                          <a:gdLst>
                            <a:gd name="connsiteX0" fmla="*/ 20880 w 21318"/>
                            <a:gd name="connsiteY0" fmla="*/ 6123 h 27669"/>
                            <a:gd name="connsiteX1" fmla="*/ 3642 w 21318"/>
                            <a:gd name="connsiteY1" fmla="*/ 6554 h 27669"/>
                            <a:gd name="connsiteX2" fmla="*/ 195 w 21318"/>
                            <a:gd name="connsiteY2" fmla="*/ 18620 h 27669"/>
                            <a:gd name="connsiteX3" fmla="*/ 8383 w 21318"/>
                            <a:gd name="connsiteY3" fmla="*/ 27670 h 27669"/>
                            <a:gd name="connsiteX4" fmla="*/ 20880 w 21318"/>
                            <a:gd name="connsiteY4" fmla="*/ 5692 h 276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18" h="27669">
                              <a:moveTo>
                                <a:pt x="20880" y="6123"/>
                              </a:moveTo>
                              <a:cubicBezTo>
                                <a:pt x="18725" y="-4651"/>
                                <a:pt x="7521" y="951"/>
                                <a:pt x="3642" y="6554"/>
                              </a:cubicBezTo>
                              <a:cubicBezTo>
                                <a:pt x="1487" y="9570"/>
                                <a:pt x="-667" y="15173"/>
                                <a:pt x="195" y="18620"/>
                              </a:cubicBezTo>
                              <a:cubicBezTo>
                                <a:pt x="195" y="23791"/>
                                <a:pt x="1918" y="27670"/>
                                <a:pt x="8383" y="27670"/>
                              </a:cubicBezTo>
                              <a:cubicBezTo>
                                <a:pt x="17001" y="27239"/>
                                <a:pt x="23035" y="14742"/>
                                <a:pt x="20880" y="56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0" name="Vrije vorm: vorm 2559">
                          <a:extLst>
                            <a:ext uri="{FF2B5EF4-FFF2-40B4-BE49-F238E27FC236}">
                              <a16:creationId xmlns:a16="http://schemas.microsoft.com/office/drawing/2014/main" id="{860A1184-BCFB-1FF0-EBC3-3328E3634F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7898" y="2739524"/>
                          <a:ext cx="8900" cy="11537"/>
                        </a:xfrm>
                        <a:custGeom>
                          <a:avLst/>
                          <a:gdLst>
                            <a:gd name="connsiteX0" fmla="*/ 8733 w 8900"/>
                            <a:gd name="connsiteY0" fmla="*/ 2488 h 11537"/>
                            <a:gd name="connsiteX1" fmla="*/ 1407 w 8900"/>
                            <a:gd name="connsiteY1" fmla="*/ 2488 h 11537"/>
                            <a:gd name="connsiteX2" fmla="*/ 115 w 8900"/>
                            <a:gd name="connsiteY2" fmla="*/ 7659 h 11537"/>
                            <a:gd name="connsiteX3" fmla="*/ 3562 w 8900"/>
                            <a:gd name="connsiteY3" fmla="*/ 11538 h 11537"/>
                            <a:gd name="connsiteX4" fmla="*/ 8733 w 8900"/>
                            <a:gd name="connsiteY4" fmla="*/ 2488 h 115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00" h="11537">
                              <a:moveTo>
                                <a:pt x="8733" y="2488"/>
                              </a:moveTo>
                              <a:cubicBezTo>
                                <a:pt x="7872" y="-1821"/>
                                <a:pt x="3131" y="333"/>
                                <a:pt x="1407" y="2488"/>
                              </a:cubicBezTo>
                              <a:cubicBezTo>
                                <a:pt x="546" y="3781"/>
                                <a:pt x="-316" y="5936"/>
                                <a:pt x="115" y="7659"/>
                              </a:cubicBezTo>
                              <a:cubicBezTo>
                                <a:pt x="115" y="9814"/>
                                <a:pt x="976" y="11538"/>
                                <a:pt x="3562" y="11538"/>
                              </a:cubicBezTo>
                              <a:cubicBezTo>
                                <a:pt x="7010" y="11538"/>
                                <a:pt x="9595" y="6367"/>
                                <a:pt x="8733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1" name="Vrije vorm: vorm 2560">
                          <a:extLst>
                            <a:ext uri="{FF2B5EF4-FFF2-40B4-BE49-F238E27FC236}">
                              <a16:creationId xmlns:a16="http://schemas.microsoft.com/office/drawing/2014/main" id="{6A092690-928D-1264-18A8-C7968633DE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9394" y="2657977"/>
                          <a:ext cx="51282" cy="35337"/>
                        </a:xfrm>
                        <a:custGeom>
                          <a:avLst/>
                          <a:gdLst>
                            <a:gd name="connsiteX0" fmla="*/ 51283 w 51282"/>
                            <a:gd name="connsiteY0" fmla="*/ 33183 h 35337"/>
                            <a:gd name="connsiteX1" fmla="*/ 431 w 51282"/>
                            <a:gd name="connsiteY1" fmla="*/ 35338 h 35337"/>
                            <a:gd name="connsiteX2" fmla="*/ 0 w 51282"/>
                            <a:gd name="connsiteY2" fmla="*/ 1724 h 35337"/>
                            <a:gd name="connsiteX3" fmla="*/ 49559 w 51282"/>
                            <a:gd name="connsiteY3" fmla="*/ 0 h 35337"/>
                            <a:gd name="connsiteX4" fmla="*/ 51283 w 51282"/>
                            <a:gd name="connsiteY4" fmla="*/ 33183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1282" h="35337">
                              <a:moveTo>
                                <a:pt x="51283" y="33183"/>
                              </a:moveTo>
                              <a:lnTo>
                                <a:pt x="431" y="35338"/>
                              </a:lnTo>
                              <a:lnTo>
                                <a:pt x="0" y="1724"/>
                              </a:lnTo>
                              <a:lnTo>
                                <a:pt x="49559" y="0"/>
                              </a:lnTo>
                              <a:lnTo>
                                <a:pt x="51283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62" name="Vrije vorm: vorm 2561">
                          <a:extLst>
                            <a:ext uri="{FF2B5EF4-FFF2-40B4-BE49-F238E27FC236}">
                              <a16:creationId xmlns:a16="http://schemas.microsoft.com/office/drawing/2014/main" id="{256FE284-FD7E-52DC-0EC0-AB9793BE83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958" y="2657977"/>
                          <a:ext cx="26718" cy="34044"/>
                        </a:xfrm>
                        <a:custGeom>
                          <a:avLst/>
                          <a:gdLst>
                            <a:gd name="connsiteX0" fmla="*/ 26719 w 26718"/>
                            <a:gd name="connsiteY0" fmla="*/ 33183 h 34044"/>
                            <a:gd name="connsiteX1" fmla="*/ 1293 w 26718"/>
                            <a:gd name="connsiteY1" fmla="*/ 34045 h 34044"/>
                            <a:gd name="connsiteX2" fmla="*/ 0 w 26718"/>
                            <a:gd name="connsiteY2" fmla="*/ 862 h 34044"/>
                            <a:gd name="connsiteX3" fmla="*/ 24995 w 26718"/>
                            <a:gd name="connsiteY3" fmla="*/ 0 h 34044"/>
                            <a:gd name="connsiteX4" fmla="*/ 26719 w 26718"/>
                            <a:gd name="connsiteY4" fmla="*/ 33183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044">
                              <a:moveTo>
                                <a:pt x="26719" y="33183"/>
                              </a:moveTo>
                              <a:lnTo>
                                <a:pt x="1293" y="34045"/>
                              </a:lnTo>
                              <a:lnTo>
                                <a:pt x="0" y="862"/>
                              </a:lnTo>
                              <a:lnTo>
                                <a:pt x="24995" y="0"/>
                              </a:lnTo>
                              <a:lnTo>
                                <a:pt x="2671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6" name="Graphic 1445">
                        <a:extLst>
                          <a:ext uri="{FF2B5EF4-FFF2-40B4-BE49-F238E27FC236}">
                            <a16:creationId xmlns:a16="http://schemas.microsoft.com/office/drawing/2014/main" id="{C6D9E2EF-51CC-EB3E-B85A-3DCD94127D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27463" y="2625225"/>
                        <a:ext cx="62397" cy="135748"/>
                        <a:chOff x="6327463" y="2625225"/>
                        <a:chExt cx="62397" cy="135748"/>
                      </a:xfrm>
                    </p:grpSpPr>
                    <p:sp>
                      <p:nvSpPr>
                        <p:cNvPr id="2549" name="Vrije vorm: vorm 2548">
                          <a:extLst>
                            <a:ext uri="{FF2B5EF4-FFF2-40B4-BE49-F238E27FC236}">
                              <a16:creationId xmlns:a16="http://schemas.microsoft.com/office/drawing/2014/main" id="{72C9892A-8025-56E6-5C6E-CEEF07D24E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2203" y="2665303"/>
                          <a:ext cx="57657" cy="95670"/>
                        </a:xfrm>
                        <a:custGeom>
                          <a:avLst/>
                          <a:gdLst>
                            <a:gd name="connsiteX0" fmla="*/ 55592 w 57657"/>
                            <a:gd name="connsiteY0" fmla="*/ 37492 h 95670"/>
                            <a:gd name="connsiteX1" fmla="*/ 36200 w 57657"/>
                            <a:gd name="connsiteY1" fmla="*/ 0 h 95670"/>
                            <a:gd name="connsiteX2" fmla="*/ 9050 w 57657"/>
                            <a:gd name="connsiteY2" fmla="*/ 3447 h 95670"/>
                            <a:gd name="connsiteX3" fmla="*/ 0 w 57657"/>
                            <a:gd name="connsiteY3" fmla="*/ 44387 h 95670"/>
                            <a:gd name="connsiteX4" fmla="*/ 24564 w 57657"/>
                            <a:gd name="connsiteY4" fmla="*/ 91792 h 95670"/>
                            <a:gd name="connsiteX5" fmla="*/ 29304 w 57657"/>
                            <a:gd name="connsiteY5" fmla="*/ 94377 h 95670"/>
                            <a:gd name="connsiteX6" fmla="*/ 33183 w 57657"/>
                            <a:gd name="connsiteY6" fmla="*/ 95239 h 95670"/>
                            <a:gd name="connsiteX7" fmla="*/ 34907 w 57657"/>
                            <a:gd name="connsiteY7" fmla="*/ 95670 h 95670"/>
                            <a:gd name="connsiteX8" fmla="*/ 36631 w 57657"/>
                            <a:gd name="connsiteY8" fmla="*/ 94808 h 95670"/>
                            <a:gd name="connsiteX9" fmla="*/ 40078 w 57657"/>
                            <a:gd name="connsiteY9" fmla="*/ 93084 h 95670"/>
                            <a:gd name="connsiteX10" fmla="*/ 43957 w 57657"/>
                            <a:gd name="connsiteY10" fmla="*/ 89637 h 95670"/>
                            <a:gd name="connsiteX11" fmla="*/ 55592 w 57657"/>
                            <a:gd name="connsiteY11" fmla="*/ 37492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657" h="95670">
                              <a:moveTo>
                                <a:pt x="55592" y="37492"/>
                              </a:moveTo>
                              <a:cubicBezTo>
                                <a:pt x="47835" y="9912"/>
                                <a:pt x="36200" y="0"/>
                                <a:pt x="36200" y="0"/>
                              </a:cubicBezTo>
                              <a:lnTo>
                                <a:pt x="9050" y="3447"/>
                              </a:lnTo>
                              <a:cubicBezTo>
                                <a:pt x="9050" y="3447"/>
                                <a:pt x="431" y="15514"/>
                                <a:pt x="0" y="44387"/>
                              </a:cubicBezTo>
                              <a:cubicBezTo>
                                <a:pt x="0" y="66366"/>
                                <a:pt x="12928" y="84466"/>
                                <a:pt x="24564" y="91792"/>
                              </a:cubicBezTo>
                              <a:cubicBezTo>
                                <a:pt x="26288" y="93084"/>
                                <a:pt x="27581" y="93515"/>
                                <a:pt x="29304" y="94377"/>
                              </a:cubicBezTo>
                              <a:cubicBezTo>
                                <a:pt x="30597" y="94808"/>
                                <a:pt x="31890" y="95239"/>
                                <a:pt x="33183" y="95239"/>
                              </a:cubicBezTo>
                              <a:cubicBezTo>
                                <a:pt x="34045" y="95239"/>
                                <a:pt x="34907" y="95670"/>
                                <a:pt x="34907" y="95670"/>
                              </a:cubicBezTo>
                              <a:cubicBezTo>
                                <a:pt x="34907" y="95670"/>
                                <a:pt x="35769" y="95670"/>
                                <a:pt x="36631" y="94808"/>
                              </a:cubicBezTo>
                              <a:cubicBezTo>
                                <a:pt x="37492" y="94377"/>
                                <a:pt x="38785" y="93515"/>
                                <a:pt x="40078" y="93084"/>
                              </a:cubicBezTo>
                              <a:cubicBezTo>
                                <a:pt x="41371" y="92223"/>
                                <a:pt x="42664" y="90930"/>
                                <a:pt x="43957" y="89637"/>
                              </a:cubicBezTo>
                              <a:cubicBezTo>
                                <a:pt x="53437" y="79294"/>
                                <a:pt x="61625" y="58609"/>
                                <a:pt x="55592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0" name="Vrije vorm: vorm 2549">
                          <a:extLst>
                            <a:ext uri="{FF2B5EF4-FFF2-40B4-BE49-F238E27FC236}">
                              <a16:creationId xmlns:a16="http://schemas.microsoft.com/office/drawing/2014/main" id="{EF967B87-5A03-05F4-D96A-5DD1910188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5220" y="2665303"/>
                          <a:ext cx="45249" cy="21978"/>
                        </a:xfrm>
                        <a:custGeom>
                          <a:avLst/>
                          <a:gdLst>
                            <a:gd name="connsiteX0" fmla="*/ 44818 w 45249"/>
                            <a:gd name="connsiteY0" fmla="*/ 16376 h 21978"/>
                            <a:gd name="connsiteX1" fmla="*/ 33614 w 45249"/>
                            <a:gd name="connsiteY1" fmla="*/ 0 h 21978"/>
                            <a:gd name="connsiteX2" fmla="*/ 6464 w 45249"/>
                            <a:gd name="connsiteY2" fmla="*/ 3447 h 21978"/>
                            <a:gd name="connsiteX3" fmla="*/ 0 w 45249"/>
                            <a:gd name="connsiteY3" fmla="*/ 21978 h 21978"/>
                            <a:gd name="connsiteX4" fmla="*/ 45250 w 45249"/>
                            <a:gd name="connsiteY4" fmla="*/ 16376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21978">
                              <a:moveTo>
                                <a:pt x="44818" y="16376"/>
                              </a:moveTo>
                              <a:cubicBezTo>
                                <a:pt x="38785" y="4740"/>
                                <a:pt x="33614" y="0"/>
                                <a:pt x="33614" y="0"/>
                              </a:cubicBezTo>
                              <a:lnTo>
                                <a:pt x="6464" y="3447"/>
                              </a:lnTo>
                              <a:cubicBezTo>
                                <a:pt x="6464" y="3447"/>
                                <a:pt x="2586" y="9481"/>
                                <a:pt x="0" y="21978"/>
                              </a:cubicBezTo>
                              <a:lnTo>
                                <a:pt x="45250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1" name="Vrije vorm: vorm 2550">
                          <a:extLst>
                            <a:ext uri="{FF2B5EF4-FFF2-40B4-BE49-F238E27FC236}">
                              <a16:creationId xmlns:a16="http://schemas.microsoft.com/office/drawing/2014/main" id="{3C0C980E-4F44-FFE4-E6A6-0429B82FD3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3408" y="2625225"/>
                          <a:ext cx="17668" cy="40078"/>
                        </a:xfrm>
                        <a:custGeom>
                          <a:avLst/>
                          <a:gdLst>
                            <a:gd name="connsiteX0" fmla="*/ 17669 w 17668"/>
                            <a:gd name="connsiteY0" fmla="*/ 38354 h 40078"/>
                            <a:gd name="connsiteX1" fmla="*/ 4740 w 17668"/>
                            <a:gd name="connsiteY1" fmla="*/ 40078 h 40078"/>
                            <a:gd name="connsiteX2" fmla="*/ 0 w 17668"/>
                            <a:gd name="connsiteY2" fmla="*/ 1724 h 40078"/>
                            <a:gd name="connsiteX3" fmla="*/ 12497 w 17668"/>
                            <a:gd name="connsiteY3" fmla="*/ 0 h 40078"/>
                            <a:gd name="connsiteX4" fmla="*/ 17669 w 17668"/>
                            <a:gd name="connsiteY4" fmla="*/ 38354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668" h="40078">
                              <a:moveTo>
                                <a:pt x="17669" y="38354"/>
                              </a:moveTo>
                              <a:lnTo>
                                <a:pt x="4740" y="40078"/>
                              </a:lnTo>
                              <a:lnTo>
                                <a:pt x="0" y="1724"/>
                              </a:lnTo>
                              <a:lnTo>
                                <a:pt x="12497" y="0"/>
                              </a:lnTo>
                              <a:lnTo>
                                <a:pt x="17669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2" name="Vrije vorm: vorm 2551">
                          <a:extLst>
                            <a:ext uri="{FF2B5EF4-FFF2-40B4-BE49-F238E27FC236}">
                              <a16:creationId xmlns:a16="http://schemas.microsoft.com/office/drawing/2014/main" id="{7D62B5B9-3E9E-5882-74C1-ADEC687FAA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7576" y="2688290"/>
                          <a:ext cx="20326" cy="28416"/>
                        </a:xfrm>
                        <a:custGeom>
                          <a:avLst/>
                          <a:gdLst>
                            <a:gd name="connsiteX0" fmla="*/ 20053 w 20326"/>
                            <a:gd name="connsiteY0" fmla="*/ 5456 h 28416"/>
                            <a:gd name="connsiteX1" fmla="*/ 2815 w 20326"/>
                            <a:gd name="connsiteY1" fmla="*/ 7611 h 28416"/>
                            <a:gd name="connsiteX2" fmla="*/ 229 w 20326"/>
                            <a:gd name="connsiteY2" fmla="*/ 20108 h 28416"/>
                            <a:gd name="connsiteX3" fmla="*/ 8848 w 20326"/>
                            <a:gd name="connsiteY3" fmla="*/ 28296 h 28416"/>
                            <a:gd name="connsiteX4" fmla="*/ 19622 w 20326"/>
                            <a:gd name="connsiteY4" fmla="*/ 5456 h 28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326" h="28416">
                              <a:moveTo>
                                <a:pt x="20053" y="5456"/>
                              </a:moveTo>
                              <a:cubicBezTo>
                                <a:pt x="16605" y="-4887"/>
                                <a:pt x="6262" y="1578"/>
                                <a:pt x="2815" y="7611"/>
                              </a:cubicBezTo>
                              <a:cubicBezTo>
                                <a:pt x="1091" y="11058"/>
                                <a:pt x="-633" y="16661"/>
                                <a:pt x="229" y="20108"/>
                              </a:cubicBezTo>
                              <a:cubicBezTo>
                                <a:pt x="229" y="25280"/>
                                <a:pt x="2815" y="29158"/>
                                <a:pt x="8848" y="28296"/>
                              </a:cubicBezTo>
                              <a:cubicBezTo>
                                <a:pt x="17467" y="27003"/>
                                <a:pt x="22207" y="14075"/>
                                <a:pt x="19622" y="54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3" name="Vrije vorm: vorm 2552">
                          <a:extLst>
                            <a:ext uri="{FF2B5EF4-FFF2-40B4-BE49-F238E27FC236}">
                              <a16:creationId xmlns:a16="http://schemas.microsoft.com/office/drawing/2014/main" id="{511D7717-06E9-8EBB-8C44-24FE4CE22B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4101" y="2726347"/>
                          <a:ext cx="8977" cy="11852"/>
                        </a:xfrm>
                        <a:custGeom>
                          <a:avLst/>
                          <a:gdLst>
                            <a:gd name="connsiteX0" fmla="*/ 8357 w 8977"/>
                            <a:gd name="connsiteY0" fmla="*/ 2305 h 11852"/>
                            <a:gd name="connsiteX1" fmla="*/ 1031 w 8977"/>
                            <a:gd name="connsiteY1" fmla="*/ 3167 h 11852"/>
                            <a:gd name="connsiteX2" fmla="*/ 169 w 8977"/>
                            <a:gd name="connsiteY2" fmla="*/ 8338 h 11852"/>
                            <a:gd name="connsiteX3" fmla="*/ 4048 w 8977"/>
                            <a:gd name="connsiteY3" fmla="*/ 11786 h 11852"/>
                            <a:gd name="connsiteX4" fmla="*/ 8788 w 897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7" h="11852">
                              <a:moveTo>
                                <a:pt x="8357" y="2305"/>
                              </a:moveTo>
                              <a:cubicBezTo>
                                <a:pt x="7064" y="-2005"/>
                                <a:pt x="2324" y="581"/>
                                <a:pt x="1031" y="3167"/>
                              </a:cubicBezTo>
                              <a:cubicBezTo>
                                <a:pt x="169" y="4460"/>
                                <a:pt x="-262" y="7045"/>
                                <a:pt x="169" y="8338"/>
                              </a:cubicBezTo>
                              <a:cubicBezTo>
                                <a:pt x="169" y="10493"/>
                                <a:pt x="1031" y="12217"/>
                                <a:pt x="4048" y="11786"/>
                              </a:cubicBezTo>
                              <a:cubicBezTo>
                                <a:pt x="7495" y="11355"/>
                                <a:pt x="9650" y="5752"/>
                                <a:pt x="878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4" name="Vrije vorm: vorm 2553">
                          <a:extLst>
                            <a:ext uri="{FF2B5EF4-FFF2-40B4-BE49-F238E27FC236}">
                              <a16:creationId xmlns:a16="http://schemas.microsoft.com/office/drawing/2014/main" id="{77E72D67-C870-7332-1708-8D83064AFC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27463" y="2642463"/>
                          <a:ext cx="54299" cy="39216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2752 h 39216"/>
                            <a:gd name="connsiteX1" fmla="*/ 3879 w 54299"/>
                            <a:gd name="connsiteY1" fmla="*/ 39216 h 39216"/>
                            <a:gd name="connsiteX2" fmla="*/ 0 w 54299"/>
                            <a:gd name="connsiteY2" fmla="*/ 6033 h 39216"/>
                            <a:gd name="connsiteX3" fmla="*/ 49559 w 54299"/>
                            <a:gd name="connsiteY3" fmla="*/ 0 h 39216"/>
                            <a:gd name="connsiteX4" fmla="*/ 54299 w 54299"/>
                            <a:gd name="connsiteY4" fmla="*/ 32752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4299" h="39216">
                              <a:moveTo>
                                <a:pt x="54299" y="32752"/>
                              </a:moveTo>
                              <a:lnTo>
                                <a:pt x="3879" y="39216"/>
                              </a:lnTo>
                              <a:lnTo>
                                <a:pt x="0" y="6033"/>
                              </a:lnTo>
                              <a:lnTo>
                                <a:pt x="49559" y="0"/>
                              </a:lnTo>
                              <a:lnTo>
                                <a:pt x="5429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55" name="Vrije vorm: vorm 2554">
                          <a:extLst>
                            <a:ext uri="{FF2B5EF4-FFF2-40B4-BE49-F238E27FC236}">
                              <a16:creationId xmlns:a16="http://schemas.microsoft.com/office/drawing/2014/main" id="{296A7DE6-7CFF-197D-C78C-864700BE0F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2027" y="2642463"/>
                          <a:ext cx="29735" cy="35768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2752 h 35768"/>
                            <a:gd name="connsiteX1" fmla="*/ 4310 w 29735"/>
                            <a:gd name="connsiteY1" fmla="*/ 35769 h 35768"/>
                            <a:gd name="connsiteX2" fmla="*/ 0 w 29735"/>
                            <a:gd name="connsiteY2" fmla="*/ 3017 h 35768"/>
                            <a:gd name="connsiteX3" fmla="*/ 24995 w 29735"/>
                            <a:gd name="connsiteY3" fmla="*/ 0 h 35768"/>
                            <a:gd name="connsiteX4" fmla="*/ 29735 w 29735"/>
                            <a:gd name="connsiteY4" fmla="*/ 3275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5768">
                              <a:moveTo>
                                <a:pt x="29735" y="32752"/>
                              </a:moveTo>
                              <a:lnTo>
                                <a:pt x="4310" y="35769"/>
                              </a:lnTo>
                              <a:lnTo>
                                <a:pt x="0" y="3017"/>
                              </a:lnTo>
                              <a:lnTo>
                                <a:pt x="24995" y="0"/>
                              </a:lnTo>
                              <a:lnTo>
                                <a:pt x="2973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7" name="Graphic 1445">
                        <a:extLst>
                          <a:ext uri="{FF2B5EF4-FFF2-40B4-BE49-F238E27FC236}">
                            <a16:creationId xmlns:a16="http://schemas.microsoft.com/office/drawing/2014/main" id="{7A6AD738-8B7D-3F73-E243-4FCE8D8520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92946" y="2594197"/>
                        <a:ext cx="69705" cy="133162"/>
                        <a:chOff x="6492946" y="2594197"/>
                        <a:chExt cx="69705" cy="133162"/>
                      </a:xfrm>
                    </p:grpSpPr>
                    <p:sp>
                      <p:nvSpPr>
                        <p:cNvPr id="2542" name="Vrije vorm: vorm 2541">
                          <a:extLst>
                            <a:ext uri="{FF2B5EF4-FFF2-40B4-BE49-F238E27FC236}">
                              <a16:creationId xmlns:a16="http://schemas.microsoft.com/office/drawing/2014/main" id="{6FD9DFFE-8A7F-E1EF-C443-0422562310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3598" y="2632551"/>
                          <a:ext cx="59053" cy="94808"/>
                        </a:xfrm>
                        <a:custGeom>
                          <a:avLst/>
                          <a:gdLst>
                            <a:gd name="connsiteX0" fmla="*/ 55283 w 59053"/>
                            <a:gd name="connsiteY0" fmla="*/ 34907 h 94808"/>
                            <a:gd name="connsiteX1" fmla="*/ 32012 w 59053"/>
                            <a:gd name="connsiteY1" fmla="*/ 0 h 94808"/>
                            <a:gd name="connsiteX2" fmla="*/ 18652 w 59053"/>
                            <a:gd name="connsiteY2" fmla="*/ 3448 h 94808"/>
                            <a:gd name="connsiteX3" fmla="*/ 9603 w 59053"/>
                            <a:gd name="connsiteY3" fmla="*/ 5602 h 94808"/>
                            <a:gd name="connsiteX4" fmla="*/ 5293 w 59053"/>
                            <a:gd name="connsiteY4" fmla="*/ 6464 h 94808"/>
                            <a:gd name="connsiteX5" fmla="*/ 553 w 59053"/>
                            <a:gd name="connsiteY5" fmla="*/ 47835 h 94808"/>
                            <a:gd name="connsiteX6" fmla="*/ 30719 w 59053"/>
                            <a:gd name="connsiteY6" fmla="*/ 92654 h 94808"/>
                            <a:gd name="connsiteX7" fmla="*/ 35459 w 59053"/>
                            <a:gd name="connsiteY7" fmla="*/ 94377 h 94808"/>
                            <a:gd name="connsiteX8" fmla="*/ 39338 w 59053"/>
                            <a:gd name="connsiteY8" fmla="*/ 94808 h 94808"/>
                            <a:gd name="connsiteX9" fmla="*/ 41062 w 59053"/>
                            <a:gd name="connsiteY9" fmla="*/ 94808 h 94808"/>
                            <a:gd name="connsiteX10" fmla="*/ 42785 w 59053"/>
                            <a:gd name="connsiteY10" fmla="*/ 93946 h 94808"/>
                            <a:gd name="connsiteX11" fmla="*/ 45802 w 59053"/>
                            <a:gd name="connsiteY11" fmla="*/ 91792 h 94808"/>
                            <a:gd name="connsiteX12" fmla="*/ 49250 w 59053"/>
                            <a:gd name="connsiteY12" fmla="*/ 87482 h 94808"/>
                            <a:gd name="connsiteX13" fmla="*/ 54852 w 59053"/>
                            <a:gd name="connsiteY13" fmla="*/ 34045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59053" h="94808">
                              <a:moveTo>
                                <a:pt x="55283" y="34907"/>
                              </a:moveTo>
                              <a:cubicBezTo>
                                <a:pt x="44509" y="8188"/>
                                <a:pt x="32012" y="0"/>
                                <a:pt x="32012" y="0"/>
                              </a:cubicBezTo>
                              <a:cubicBezTo>
                                <a:pt x="32012" y="0"/>
                                <a:pt x="25548" y="1724"/>
                                <a:pt x="18652" y="3448"/>
                              </a:cubicBezTo>
                              <a:cubicBezTo>
                                <a:pt x="15205" y="4310"/>
                                <a:pt x="12188" y="5171"/>
                                <a:pt x="9603" y="5602"/>
                              </a:cubicBezTo>
                              <a:cubicBezTo>
                                <a:pt x="7017" y="6464"/>
                                <a:pt x="5293" y="6464"/>
                                <a:pt x="5293" y="6464"/>
                              </a:cubicBezTo>
                              <a:cubicBezTo>
                                <a:pt x="5293" y="6464"/>
                                <a:pt x="-2033" y="19393"/>
                                <a:pt x="553" y="47835"/>
                              </a:cubicBezTo>
                              <a:cubicBezTo>
                                <a:pt x="2707" y="69382"/>
                                <a:pt x="17790" y="86620"/>
                                <a:pt x="30719" y="92654"/>
                              </a:cubicBezTo>
                              <a:cubicBezTo>
                                <a:pt x="32443" y="93516"/>
                                <a:pt x="34166" y="93946"/>
                                <a:pt x="35459" y="94377"/>
                              </a:cubicBezTo>
                              <a:cubicBezTo>
                                <a:pt x="36752" y="94377"/>
                                <a:pt x="38476" y="94377"/>
                                <a:pt x="39338" y="94808"/>
                              </a:cubicBezTo>
                              <a:cubicBezTo>
                                <a:pt x="40631" y="94808"/>
                                <a:pt x="41062" y="94808"/>
                                <a:pt x="41062" y="94808"/>
                              </a:cubicBezTo>
                              <a:cubicBezTo>
                                <a:pt x="41062" y="94808"/>
                                <a:pt x="41924" y="94808"/>
                                <a:pt x="42785" y="93946"/>
                              </a:cubicBezTo>
                              <a:cubicBezTo>
                                <a:pt x="43647" y="93084"/>
                                <a:pt x="44940" y="92654"/>
                                <a:pt x="45802" y="91792"/>
                              </a:cubicBezTo>
                              <a:cubicBezTo>
                                <a:pt x="47095" y="90499"/>
                                <a:pt x="48388" y="89206"/>
                                <a:pt x="49250" y="87482"/>
                              </a:cubicBezTo>
                              <a:cubicBezTo>
                                <a:pt x="57438" y="76278"/>
                                <a:pt x="63471" y="54299"/>
                                <a:pt x="54852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3" name="Vrije vorm: vorm 2542">
                          <a:extLst>
                            <a:ext uri="{FF2B5EF4-FFF2-40B4-BE49-F238E27FC236}">
                              <a16:creationId xmlns:a16="http://schemas.microsoft.com/office/drawing/2014/main" id="{6466271A-6162-F4FF-B568-EF8C42E276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4151" y="2632551"/>
                          <a:ext cx="44387" cy="25425"/>
                        </a:xfrm>
                        <a:custGeom>
                          <a:avLst/>
                          <a:gdLst>
                            <a:gd name="connsiteX0" fmla="*/ 44387 w 44387"/>
                            <a:gd name="connsiteY0" fmla="*/ 14652 h 25425"/>
                            <a:gd name="connsiteX1" fmla="*/ 31459 w 44387"/>
                            <a:gd name="connsiteY1" fmla="*/ 0 h 25425"/>
                            <a:gd name="connsiteX2" fmla="*/ 18100 w 44387"/>
                            <a:gd name="connsiteY2" fmla="*/ 3448 h 25425"/>
                            <a:gd name="connsiteX3" fmla="*/ 9050 w 44387"/>
                            <a:gd name="connsiteY3" fmla="*/ 5602 h 25425"/>
                            <a:gd name="connsiteX4" fmla="*/ 4740 w 44387"/>
                            <a:gd name="connsiteY4" fmla="*/ 6464 h 25425"/>
                            <a:gd name="connsiteX5" fmla="*/ 0 w 44387"/>
                            <a:gd name="connsiteY5" fmla="*/ 25426 h 25425"/>
                            <a:gd name="connsiteX6" fmla="*/ 21978 w 44387"/>
                            <a:gd name="connsiteY6" fmla="*/ 20255 h 25425"/>
                            <a:gd name="connsiteX7" fmla="*/ 43957 w 44387"/>
                            <a:gd name="connsiteY7" fmla="*/ 14652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4387" y="14652"/>
                              </a:moveTo>
                              <a:cubicBezTo>
                                <a:pt x="37492" y="3879"/>
                                <a:pt x="31459" y="0"/>
                                <a:pt x="31459" y="0"/>
                              </a:cubicBezTo>
                              <a:cubicBezTo>
                                <a:pt x="31459" y="0"/>
                                <a:pt x="24995" y="1724"/>
                                <a:pt x="18100" y="3448"/>
                              </a:cubicBezTo>
                              <a:cubicBezTo>
                                <a:pt x="14652" y="4310"/>
                                <a:pt x="11636" y="5171"/>
                                <a:pt x="9050" y="5602"/>
                              </a:cubicBezTo>
                              <a:cubicBezTo>
                                <a:pt x="6464" y="6464"/>
                                <a:pt x="4740" y="6464"/>
                                <a:pt x="4740" y="6464"/>
                              </a:cubicBezTo>
                              <a:cubicBezTo>
                                <a:pt x="4740" y="6464"/>
                                <a:pt x="1293" y="12497"/>
                                <a:pt x="0" y="25426"/>
                              </a:cubicBezTo>
                              <a:cubicBezTo>
                                <a:pt x="0" y="25426"/>
                                <a:pt x="11205" y="23271"/>
                                <a:pt x="21978" y="20255"/>
                              </a:cubicBezTo>
                              <a:cubicBezTo>
                                <a:pt x="32752" y="17238"/>
                                <a:pt x="43957" y="14652"/>
                                <a:pt x="43957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4" name="Vrije vorm: vorm 2543">
                          <a:extLst>
                            <a:ext uri="{FF2B5EF4-FFF2-40B4-BE49-F238E27FC236}">
                              <a16:creationId xmlns:a16="http://schemas.microsoft.com/office/drawing/2014/main" id="{DF88CA97-F517-DA3B-E236-70E4CF34B8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6306" y="2594197"/>
                          <a:ext cx="21547" cy="40509"/>
                        </a:xfrm>
                        <a:custGeom>
                          <a:avLst/>
                          <a:gdLst>
                            <a:gd name="connsiteX0" fmla="*/ 21547 w 21547"/>
                            <a:gd name="connsiteY0" fmla="*/ 37492 h 40509"/>
                            <a:gd name="connsiteX1" fmla="*/ 9050 w 21547"/>
                            <a:gd name="connsiteY1" fmla="*/ 40509 h 40509"/>
                            <a:gd name="connsiteX2" fmla="*/ 0 w 21547"/>
                            <a:gd name="connsiteY2" fmla="*/ 3448 h 40509"/>
                            <a:gd name="connsiteX3" fmla="*/ 12497 w 21547"/>
                            <a:gd name="connsiteY3" fmla="*/ 0 h 40509"/>
                            <a:gd name="connsiteX4" fmla="*/ 21547 w 21547"/>
                            <a:gd name="connsiteY4" fmla="*/ 37492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547" h="40509">
                              <a:moveTo>
                                <a:pt x="21547" y="37492"/>
                              </a:moveTo>
                              <a:lnTo>
                                <a:pt x="9050" y="40509"/>
                              </a:lnTo>
                              <a:lnTo>
                                <a:pt x="0" y="3448"/>
                              </a:lnTo>
                              <a:lnTo>
                                <a:pt x="12497" y="0"/>
                              </a:lnTo>
                              <a:lnTo>
                                <a:pt x="2154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5" name="Vrije vorm: vorm 2544">
                          <a:extLst>
                            <a:ext uri="{FF2B5EF4-FFF2-40B4-BE49-F238E27FC236}">
                              <a16:creationId xmlns:a16="http://schemas.microsoft.com/office/drawing/2014/main" id="{AA6220DD-11F5-29A4-A259-ABF38DD4C3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9545" y="2657780"/>
                          <a:ext cx="20067" cy="29321"/>
                        </a:xfrm>
                        <a:custGeom>
                          <a:avLst/>
                          <a:gdLst>
                            <a:gd name="connsiteX0" fmla="*/ 18308 w 20067"/>
                            <a:gd name="connsiteY0" fmla="*/ 4937 h 29321"/>
                            <a:gd name="connsiteX1" fmla="*/ 1501 w 20067"/>
                            <a:gd name="connsiteY1" fmla="*/ 8816 h 29321"/>
                            <a:gd name="connsiteX2" fmla="*/ 639 w 20067"/>
                            <a:gd name="connsiteY2" fmla="*/ 21744 h 29321"/>
                            <a:gd name="connsiteX3" fmla="*/ 10551 w 20067"/>
                            <a:gd name="connsiteY3" fmla="*/ 29070 h 29321"/>
                            <a:gd name="connsiteX4" fmla="*/ 18739 w 20067"/>
                            <a:gd name="connsiteY4" fmla="*/ 5368 h 29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67" h="29321">
                              <a:moveTo>
                                <a:pt x="18308" y="4937"/>
                              </a:moveTo>
                              <a:cubicBezTo>
                                <a:pt x="13568" y="-5405"/>
                                <a:pt x="4087" y="2783"/>
                                <a:pt x="1501" y="8816"/>
                              </a:cubicBezTo>
                              <a:cubicBezTo>
                                <a:pt x="209" y="12263"/>
                                <a:pt x="-653" y="17866"/>
                                <a:pt x="639" y="21744"/>
                              </a:cubicBezTo>
                              <a:cubicBezTo>
                                <a:pt x="1501" y="26485"/>
                                <a:pt x="4087" y="30363"/>
                                <a:pt x="10551" y="29070"/>
                              </a:cubicBezTo>
                              <a:cubicBezTo>
                                <a:pt x="18739" y="26916"/>
                                <a:pt x="22187" y="13125"/>
                                <a:pt x="18739" y="53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6" name="Vrije vorm: vorm 2545">
                          <a:extLst>
                            <a:ext uri="{FF2B5EF4-FFF2-40B4-BE49-F238E27FC236}">
                              <a16:creationId xmlns:a16="http://schemas.microsoft.com/office/drawing/2014/main" id="{71247A64-C9FD-0AE6-A146-DEDA2916EC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8737" y="2695456"/>
                          <a:ext cx="8315" cy="11731"/>
                        </a:xfrm>
                        <a:custGeom>
                          <a:avLst/>
                          <a:gdLst>
                            <a:gd name="connsiteX0" fmla="*/ 7824 w 8315"/>
                            <a:gd name="connsiteY0" fmla="*/ 2168 h 11731"/>
                            <a:gd name="connsiteX1" fmla="*/ 498 w 8315"/>
                            <a:gd name="connsiteY1" fmla="*/ 3461 h 11731"/>
                            <a:gd name="connsiteX2" fmla="*/ 498 w 8315"/>
                            <a:gd name="connsiteY2" fmla="*/ 8632 h 11731"/>
                            <a:gd name="connsiteX3" fmla="*/ 4376 w 8315"/>
                            <a:gd name="connsiteY3" fmla="*/ 11649 h 11731"/>
                            <a:gd name="connsiteX4" fmla="*/ 7824 w 8315"/>
                            <a:gd name="connsiteY4" fmla="*/ 1737 h 117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15" h="11731">
                              <a:moveTo>
                                <a:pt x="7824" y="2168"/>
                              </a:moveTo>
                              <a:cubicBezTo>
                                <a:pt x="6100" y="-2141"/>
                                <a:pt x="1791" y="875"/>
                                <a:pt x="498" y="3461"/>
                              </a:cubicBezTo>
                              <a:cubicBezTo>
                                <a:pt x="67" y="4754"/>
                                <a:pt x="-364" y="7339"/>
                                <a:pt x="498" y="8632"/>
                              </a:cubicBezTo>
                              <a:cubicBezTo>
                                <a:pt x="498" y="10787"/>
                                <a:pt x="1791" y="12080"/>
                                <a:pt x="4376" y="11649"/>
                              </a:cubicBezTo>
                              <a:cubicBezTo>
                                <a:pt x="7824" y="10787"/>
                                <a:pt x="9117" y="5185"/>
                                <a:pt x="7824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7" name="Vrije vorm: vorm 2546">
                          <a:extLst>
                            <a:ext uri="{FF2B5EF4-FFF2-40B4-BE49-F238E27FC236}">
                              <a16:creationId xmlns:a16="http://schemas.microsoft.com/office/drawing/2014/main" id="{22ABA7E9-954A-13D2-4DD0-80AF55FDD7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2946" y="2608849"/>
                          <a:ext cx="56454" cy="44387"/>
                        </a:xfrm>
                        <a:custGeom>
                          <a:avLst/>
                          <a:gdLst>
                            <a:gd name="connsiteX0" fmla="*/ 56454 w 56454"/>
                            <a:gd name="connsiteY0" fmla="*/ 31890 h 44387"/>
                            <a:gd name="connsiteX1" fmla="*/ 31890 w 56454"/>
                            <a:gd name="connsiteY1" fmla="*/ 38354 h 44387"/>
                            <a:gd name="connsiteX2" fmla="*/ 7326 w 56454"/>
                            <a:gd name="connsiteY2" fmla="*/ 44387 h 44387"/>
                            <a:gd name="connsiteX3" fmla="*/ 0 w 56454"/>
                            <a:gd name="connsiteY3" fmla="*/ 11636 h 44387"/>
                            <a:gd name="connsiteX4" fmla="*/ 24133 w 56454"/>
                            <a:gd name="connsiteY4" fmla="*/ 6033 h 44387"/>
                            <a:gd name="connsiteX5" fmla="*/ 47835 w 56454"/>
                            <a:gd name="connsiteY5" fmla="*/ 0 h 44387"/>
                            <a:gd name="connsiteX6" fmla="*/ 56454 w 56454"/>
                            <a:gd name="connsiteY6" fmla="*/ 32321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6454" h="44387">
                              <a:moveTo>
                                <a:pt x="56454" y="31890"/>
                              </a:moveTo>
                              <a:cubicBezTo>
                                <a:pt x="56454" y="31890"/>
                                <a:pt x="44388" y="34907"/>
                                <a:pt x="31890" y="38354"/>
                              </a:cubicBezTo>
                              <a:cubicBezTo>
                                <a:pt x="19824" y="41802"/>
                                <a:pt x="7326" y="44387"/>
                                <a:pt x="7326" y="44387"/>
                              </a:cubicBezTo>
                              <a:lnTo>
                                <a:pt x="0" y="11636"/>
                              </a:lnTo>
                              <a:cubicBezTo>
                                <a:pt x="0" y="11636"/>
                                <a:pt x="12067" y="9050"/>
                                <a:pt x="24133" y="6033"/>
                              </a:cubicBezTo>
                              <a:cubicBezTo>
                                <a:pt x="36200" y="3017"/>
                                <a:pt x="47835" y="0"/>
                                <a:pt x="47835" y="0"/>
                              </a:cubicBezTo>
                              <a:lnTo>
                                <a:pt x="56454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8" name="Vrije vorm: vorm 2547">
                          <a:extLst>
                            <a:ext uri="{FF2B5EF4-FFF2-40B4-BE49-F238E27FC236}">
                              <a16:creationId xmlns:a16="http://schemas.microsoft.com/office/drawing/2014/main" id="{EF3E9101-951E-BF83-D42F-9D7BA9C4BB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7080" y="2608418"/>
                          <a:ext cx="32321" cy="38785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321 h 38785"/>
                            <a:gd name="connsiteX1" fmla="*/ 7757 w 32321"/>
                            <a:gd name="connsiteY1" fmla="*/ 38785 h 38785"/>
                            <a:gd name="connsiteX2" fmla="*/ 0 w 32321"/>
                            <a:gd name="connsiteY2" fmla="*/ 6033 h 38785"/>
                            <a:gd name="connsiteX3" fmla="*/ 23702 w 32321"/>
                            <a:gd name="connsiteY3" fmla="*/ 0 h 38785"/>
                            <a:gd name="connsiteX4" fmla="*/ 32321 w 32321"/>
                            <a:gd name="connsiteY4" fmla="*/ 32321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8785">
                              <a:moveTo>
                                <a:pt x="32321" y="32321"/>
                              </a:moveTo>
                              <a:lnTo>
                                <a:pt x="7757" y="38785"/>
                              </a:lnTo>
                              <a:lnTo>
                                <a:pt x="0" y="6033"/>
                              </a:lnTo>
                              <a:lnTo>
                                <a:pt x="23702" y="0"/>
                              </a:lnTo>
                              <a:lnTo>
                                <a:pt x="3232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8" name="Graphic 1445">
                        <a:extLst>
                          <a:ext uri="{FF2B5EF4-FFF2-40B4-BE49-F238E27FC236}">
                            <a16:creationId xmlns:a16="http://schemas.microsoft.com/office/drawing/2014/main" id="{1C76D8FE-6BDF-EF18-B08C-5A919C8002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53259" y="2544207"/>
                        <a:ext cx="77956" cy="129284"/>
                        <a:chOff x="6653259" y="2544207"/>
                        <a:chExt cx="77956" cy="129284"/>
                      </a:xfrm>
                    </p:grpSpPr>
                    <p:sp>
                      <p:nvSpPr>
                        <p:cNvPr id="2535" name="Vrije vorm: vorm 2534">
                          <a:extLst>
                            <a:ext uri="{FF2B5EF4-FFF2-40B4-BE49-F238E27FC236}">
                              <a16:creationId xmlns:a16="http://schemas.microsoft.com/office/drawing/2014/main" id="{5C15A653-F2AB-C470-9D48-88D178A76C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06" y="2579976"/>
                          <a:ext cx="62109" cy="93515"/>
                        </a:xfrm>
                        <a:custGeom>
                          <a:avLst/>
                          <a:gdLst>
                            <a:gd name="connsiteX0" fmla="*/ 55259 w 62109"/>
                            <a:gd name="connsiteY0" fmla="*/ 31459 h 93515"/>
                            <a:gd name="connsiteX1" fmla="*/ 27679 w 62109"/>
                            <a:gd name="connsiteY1" fmla="*/ 0 h 93515"/>
                            <a:gd name="connsiteX2" fmla="*/ 15181 w 62109"/>
                            <a:gd name="connsiteY2" fmla="*/ 5171 h 93515"/>
                            <a:gd name="connsiteX3" fmla="*/ 2253 w 62109"/>
                            <a:gd name="connsiteY3" fmla="*/ 9912 h 93515"/>
                            <a:gd name="connsiteX4" fmla="*/ 3115 w 62109"/>
                            <a:gd name="connsiteY4" fmla="*/ 51713 h 93515"/>
                            <a:gd name="connsiteX5" fmla="*/ 38452 w 62109"/>
                            <a:gd name="connsiteY5" fmla="*/ 92223 h 93515"/>
                            <a:gd name="connsiteX6" fmla="*/ 43624 w 62109"/>
                            <a:gd name="connsiteY6" fmla="*/ 93515 h 93515"/>
                            <a:gd name="connsiteX7" fmla="*/ 47502 w 62109"/>
                            <a:gd name="connsiteY7" fmla="*/ 93515 h 93515"/>
                            <a:gd name="connsiteX8" fmla="*/ 49226 w 62109"/>
                            <a:gd name="connsiteY8" fmla="*/ 93515 h 93515"/>
                            <a:gd name="connsiteX9" fmla="*/ 50519 w 62109"/>
                            <a:gd name="connsiteY9" fmla="*/ 92223 h 93515"/>
                            <a:gd name="connsiteX10" fmla="*/ 53105 w 62109"/>
                            <a:gd name="connsiteY10" fmla="*/ 89637 h 93515"/>
                            <a:gd name="connsiteX11" fmla="*/ 56121 w 62109"/>
                            <a:gd name="connsiteY11" fmla="*/ 85327 h 93515"/>
                            <a:gd name="connsiteX12" fmla="*/ 54828 w 62109"/>
                            <a:gd name="connsiteY12" fmla="*/ 31459 h 93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09" h="93515">
                              <a:moveTo>
                                <a:pt x="55259" y="31459"/>
                              </a:moveTo>
                              <a:cubicBezTo>
                                <a:pt x="41038" y="6464"/>
                                <a:pt x="27679" y="0"/>
                                <a:pt x="27679" y="0"/>
                              </a:cubicBezTo>
                              <a:cubicBezTo>
                                <a:pt x="27679" y="0"/>
                                <a:pt x="21215" y="2586"/>
                                <a:pt x="15181" y="5171"/>
                              </a:cubicBezTo>
                              <a:cubicBezTo>
                                <a:pt x="9148" y="7757"/>
                                <a:pt x="2253" y="9912"/>
                                <a:pt x="2253" y="9912"/>
                              </a:cubicBezTo>
                              <a:cubicBezTo>
                                <a:pt x="2253" y="9912"/>
                                <a:pt x="-3349" y="23702"/>
                                <a:pt x="3115" y="51713"/>
                              </a:cubicBezTo>
                              <a:cubicBezTo>
                                <a:pt x="7855" y="72830"/>
                                <a:pt x="25093" y="87482"/>
                                <a:pt x="38452" y="92223"/>
                              </a:cubicBezTo>
                              <a:cubicBezTo>
                                <a:pt x="40176" y="92653"/>
                                <a:pt x="41900" y="93515"/>
                                <a:pt x="43624" y="93515"/>
                              </a:cubicBezTo>
                              <a:cubicBezTo>
                                <a:pt x="44917" y="93515"/>
                                <a:pt x="46640" y="93515"/>
                                <a:pt x="47502" y="93515"/>
                              </a:cubicBezTo>
                              <a:lnTo>
                                <a:pt x="49226" y="93515"/>
                              </a:lnTo>
                              <a:cubicBezTo>
                                <a:pt x="49226" y="93515"/>
                                <a:pt x="49657" y="93084"/>
                                <a:pt x="50519" y="92223"/>
                              </a:cubicBezTo>
                              <a:cubicBezTo>
                                <a:pt x="51381" y="91361"/>
                                <a:pt x="52243" y="90499"/>
                                <a:pt x="53105" y="89637"/>
                              </a:cubicBezTo>
                              <a:cubicBezTo>
                                <a:pt x="53966" y="88344"/>
                                <a:pt x="55259" y="86620"/>
                                <a:pt x="56121" y="85327"/>
                              </a:cubicBezTo>
                              <a:cubicBezTo>
                                <a:pt x="63016" y="72830"/>
                                <a:pt x="65602" y="50421"/>
                                <a:pt x="54828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6" name="Vrije vorm: vorm 2535">
                          <a:extLst>
                            <a:ext uri="{FF2B5EF4-FFF2-40B4-BE49-F238E27FC236}">
                              <a16:creationId xmlns:a16="http://schemas.microsoft.com/office/drawing/2014/main" id="{7CA581B9-E36B-27E2-2D82-4228A976A1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55" y="2579976"/>
                          <a:ext cx="42281" cy="29304"/>
                        </a:xfrm>
                        <a:custGeom>
                          <a:avLst/>
                          <a:gdLst>
                            <a:gd name="connsiteX0" fmla="*/ 42281 w 42281"/>
                            <a:gd name="connsiteY0" fmla="*/ 12928 h 29304"/>
                            <a:gd name="connsiteX1" fmla="*/ 27629 w 42281"/>
                            <a:gd name="connsiteY1" fmla="*/ 0 h 29304"/>
                            <a:gd name="connsiteX2" fmla="*/ 15132 w 42281"/>
                            <a:gd name="connsiteY2" fmla="*/ 5171 h 29304"/>
                            <a:gd name="connsiteX3" fmla="*/ 2203 w 42281"/>
                            <a:gd name="connsiteY3" fmla="*/ 9912 h 29304"/>
                            <a:gd name="connsiteX4" fmla="*/ 48 w 42281"/>
                            <a:gd name="connsiteY4" fmla="*/ 29304 h 29304"/>
                            <a:gd name="connsiteX5" fmla="*/ 21165 w 42281"/>
                            <a:gd name="connsiteY5" fmla="*/ 21547 h 29304"/>
                            <a:gd name="connsiteX6" fmla="*/ 42281 w 42281"/>
                            <a:gd name="connsiteY6" fmla="*/ 12928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81" h="29304">
                              <a:moveTo>
                                <a:pt x="42281" y="12928"/>
                              </a:moveTo>
                              <a:cubicBezTo>
                                <a:pt x="33662" y="3017"/>
                                <a:pt x="27629" y="0"/>
                                <a:pt x="27629" y="0"/>
                              </a:cubicBezTo>
                              <a:cubicBezTo>
                                <a:pt x="27629" y="0"/>
                                <a:pt x="21165" y="2586"/>
                                <a:pt x="15132" y="5171"/>
                              </a:cubicBezTo>
                              <a:cubicBezTo>
                                <a:pt x="9098" y="7757"/>
                                <a:pt x="2203" y="9912"/>
                                <a:pt x="2203" y="9912"/>
                              </a:cubicBezTo>
                              <a:cubicBezTo>
                                <a:pt x="2203" y="9912"/>
                                <a:pt x="-382" y="16376"/>
                                <a:pt x="48" y="29304"/>
                              </a:cubicBezTo>
                              <a:cubicBezTo>
                                <a:pt x="48" y="29304"/>
                                <a:pt x="10822" y="25426"/>
                                <a:pt x="21165" y="21547"/>
                              </a:cubicBezTo>
                              <a:cubicBezTo>
                                <a:pt x="31508" y="17238"/>
                                <a:pt x="42281" y="12928"/>
                                <a:pt x="42281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7" name="Vrije vorm: vorm 2536">
                          <a:extLst>
                            <a:ext uri="{FF2B5EF4-FFF2-40B4-BE49-F238E27FC236}">
                              <a16:creationId xmlns:a16="http://schemas.microsoft.com/office/drawing/2014/main" id="{2BE8FC9C-2815-AE83-F3B2-F36A01EE52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3170" y="2544207"/>
                          <a:ext cx="25856" cy="40509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5769 h 40509"/>
                            <a:gd name="connsiteX1" fmla="*/ 19824 w 25856"/>
                            <a:gd name="connsiteY1" fmla="*/ 38354 h 40509"/>
                            <a:gd name="connsiteX2" fmla="*/ 13790 w 25856"/>
                            <a:gd name="connsiteY2" fmla="*/ 40509 h 40509"/>
                            <a:gd name="connsiteX3" fmla="*/ 0 w 25856"/>
                            <a:gd name="connsiteY3" fmla="*/ 4740 h 40509"/>
                            <a:gd name="connsiteX4" fmla="*/ 6033 w 25856"/>
                            <a:gd name="connsiteY4" fmla="*/ 2586 h 40509"/>
                            <a:gd name="connsiteX5" fmla="*/ 11636 w 25856"/>
                            <a:gd name="connsiteY5" fmla="*/ 0 h 40509"/>
                            <a:gd name="connsiteX6" fmla="*/ 25857 w 25856"/>
                            <a:gd name="connsiteY6" fmla="*/ 3576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5856" h="40509">
                              <a:moveTo>
                                <a:pt x="25857" y="35769"/>
                              </a:moveTo>
                              <a:cubicBezTo>
                                <a:pt x="25857" y="35769"/>
                                <a:pt x="22840" y="37061"/>
                                <a:pt x="19824" y="38354"/>
                              </a:cubicBezTo>
                              <a:cubicBezTo>
                                <a:pt x="16807" y="39647"/>
                                <a:pt x="13790" y="40509"/>
                                <a:pt x="13790" y="40509"/>
                              </a:cubicBezTo>
                              <a:lnTo>
                                <a:pt x="0" y="4740"/>
                              </a:lnTo>
                              <a:cubicBezTo>
                                <a:pt x="0" y="4740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1636" y="0"/>
                                <a:pt x="11636" y="0"/>
                              </a:cubicBezTo>
                              <a:lnTo>
                                <a:pt x="25857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8" name="Vrije vorm: vorm 2537">
                          <a:extLst>
                            <a:ext uri="{FF2B5EF4-FFF2-40B4-BE49-F238E27FC236}">
                              <a16:creationId xmlns:a16="http://schemas.microsoft.com/office/drawing/2014/main" id="{93435E84-D481-AD32-4071-F1EC77493F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255" y="2606368"/>
                          <a:ext cx="20014" cy="29425"/>
                        </a:xfrm>
                        <a:custGeom>
                          <a:avLst/>
                          <a:gdLst>
                            <a:gd name="connsiteX0" fmla="*/ 17082 w 20014"/>
                            <a:gd name="connsiteY0" fmla="*/ 4205 h 29425"/>
                            <a:gd name="connsiteX1" fmla="*/ 706 w 20014"/>
                            <a:gd name="connsiteY1" fmla="*/ 9807 h 29425"/>
                            <a:gd name="connsiteX2" fmla="*/ 1568 w 20014"/>
                            <a:gd name="connsiteY2" fmla="*/ 22736 h 29425"/>
                            <a:gd name="connsiteX3" fmla="*/ 12342 w 20014"/>
                            <a:gd name="connsiteY3" fmla="*/ 28769 h 29425"/>
                            <a:gd name="connsiteX4" fmla="*/ 17082 w 20014"/>
                            <a:gd name="connsiteY4" fmla="*/ 4205 h 29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14" h="29425">
                              <a:moveTo>
                                <a:pt x="17082" y="4205"/>
                              </a:moveTo>
                              <a:cubicBezTo>
                                <a:pt x="11480" y="-5276"/>
                                <a:pt x="2861" y="3343"/>
                                <a:pt x="706" y="9807"/>
                              </a:cubicBezTo>
                              <a:cubicBezTo>
                                <a:pt x="-156" y="13686"/>
                                <a:pt x="-587" y="19288"/>
                                <a:pt x="1568" y="22736"/>
                              </a:cubicBezTo>
                              <a:cubicBezTo>
                                <a:pt x="2861" y="27476"/>
                                <a:pt x="5878" y="30924"/>
                                <a:pt x="12342" y="28769"/>
                              </a:cubicBezTo>
                              <a:cubicBezTo>
                                <a:pt x="20530" y="25752"/>
                                <a:pt x="22253" y="11962"/>
                                <a:pt x="17082" y="42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9" name="Vrije vorm: vorm 2538">
                          <a:extLst>
                            <a:ext uri="{FF2B5EF4-FFF2-40B4-BE49-F238E27FC236}">
                              <a16:creationId xmlns:a16="http://schemas.microsoft.com/office/drawing/2014/main" id="{7E5E9AA6-4908-252B-C61C-B652952F1C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9267" y="2643826"/>
                          <a:ext cx="7830" cy="11834"/>
                        </a:xfrm>
                        <a:custGeom>
                          <a:avLst/>
                          <a:gdLst>
                            <a:gd name="connsiteX0" fmla="*/ 7087 w 7830"/>
                            <a:gd name="connsiteY0" fmla="*/ 1653 h 11834"/>
                            <a:gd name="connsiteX1" fmla="*/ 191 w 7830"/>
                            <a:gd name="connsiteY1" fmla="*/ 3808 h 11834"/>
                            <a:gd name="connsiteX2" fmla="*/ 191 w 7830"/>
                            <a:gd name="connsiteY2" fmla="*/ 8979 h 11834"/>
                            <a:gd name="connsiteX3" fmla="*/ 4501 w 7830"/>
                            <a:gd name="connsiteY3" fmla="*/ 11565 h 11834"/>
                            <a:gd name="connsiteX4" fmla="*/ 6656 w 7830"/>
                            <a:gd name="connsiteY4" fmla="*/ 1653 h 118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30" h="11834">
                              <a:moveTo>
                                <a:pt x="7087" y="1653"/>
                              </a:moveTo>
                              <a:cubicBezTo>
                                <a:pt x="4501" y="-2225"/>
                                <a:pt x="1053" y="1653"/>
                                <a:pt x="191" y="3808"/>
                              </a:cubicBezTo>
                              <a:cubicBezTo>
                                <a:pt x="191" y="5532"/>
                                <a:pt x="-239" y="7686"/>
                                <a:pt x="191" y="8979"/>
                              </a:cubicBezTo>
                              <a:cubicBezTo>
                                <a:pt x="622" y="11134"/>
                                <a:pt x="1915" y="12427"/>
                                <a:pt x="4501" y="11565"/>
                              </a:cubicBezTo>
                              <a:cubicBezTo>
                                <a:pt x="7949" y="10272"/>
                                <a:pt x="8810" y="4670"/>
                                <a:pt x="6656" y="16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0" name="Vrije vorm: vorm 2539">
                          <a:extLst>
                            <a:ext uri="{FF2B5EF4-FFF2-40B4-BE49-F238E27FC236}">
                              <a16:creationId xmlns:a16="http://schemas.microsoft.com/office/drawing/2014/main" id="{1A37D9E9-516B-555B-D68E-06464FEE41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3259" y="2554981"/>
                          <a:ext cx="59039" cy="49127"/>
                        </a:xfrm>
                        <a:custGeom>
                          <a:avLst/>
                          <a:gdLst>
                            <a:gd name="connsiteX0" fmla="*/ 58609 w 59039"/>
                            <a:gd name="connsiteY0" fmla="*/ 31028 h 49127"/>
                            <a:gd name="connsiteX1" fmla="*/ 35338 w 59039"/>
                            <a:gd name="connsiteY1" fmla="*/ 40509 h 49127"/>
                            <a:gd name="connsiteX2" fmla="*/ 11636 w 59039"/>
                            <a:gd name="connsiteY2" fmla="*/ 49128 h 49127"/>
                            <a:gd name="connsiteX3" fmla="*/ 0 w 59039"/>
                            <a:gd name="connsiteY3" fmla="*/ 17669 h 49127"/>
                            <a:gd name="connsiteX4" fmla="*/ 23271 w 59039"/>
                            <a:gd name="connsiteY4" fmla="*/ 9481 h 49127"/>
                            <a:gd name="connsiteX5" fmla="*/ 46111 w 59039"/>
                            <a:gd name="connsiteY5" fmla="*/ 0 h 49127"/>
                            <a:gd name="connsiteX6" fmla="*/ 59040 w 59039"/>
                            <a:gd name="connsiteY6" fmla="*/ 310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49127">
                              <a:moveTo>
                                <a:pt x="58609" y="31028"/>
                              </a:moveTo>
                              <a:cubicBezTo>
                                <a:pt x="58609" y="31028"/>
                                <a:pt x="46973" y="35769"/>
                                <a:pt x="35338" y="40509"/>
                              </a:cubicBezTo>
                              <a:cubicBezTo>
                                <a:pt x="23702" y="45249"/>
                                <a:pt x="11636" y="49128"/>
                                <a:pt x="11636" y="49128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1636" y="13790"/>
                                <a:pt x="23271" y="9481"/>
                              </a:cubicBezTo>
                              <a:cubicBezTo>
                                <a:pt x="34476" y="4740"/>
                                <a:pt x="46111" y="0"/>
                                <a:pt x="46111" y="0"/>
                              </a:cubicBezTo>
                              <a:lnTo>
                                <a:pt x="59040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41" name="Vrije vorm: vorm 2540">
                          <a:extLst>
                            <a:ext uri="{FF2B5EF4-FFF2-40B4-BE49-F238E27FC236}">
                              <a16:creationId xmlns:a16="http://schemas.microsoft.com/office/drawing/2014/main" id="{EC7AFE61-5033-D409-EA56-7FCDC3FC26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099" y="2555412"/>
                          <a:ext cx="35768" cy="40508"/>
                        </a:xfrm>
                        <a:custGeom>
                          <a:avLst/>
                          <a:gdLst>
                            <a:gd name="connsiteX0" fmla="*/ 35769 w 35768"/>
                            <a:gd name="connsiteY0" fmla="*/ 30597 h 40508"/>
                            <a:gd name="connsiteX1" fmla="*/ 12497 w 35768"/>
                            <a:gd name="connsiteY1" fmla="*/ 40509 h 40508"/>
                            <a:gd name="connsiteX2" fmla="*/ 0 w 35768"/>
                            <a:gd name="connsiteY2" fmla="*/ 9481 h 40508"/>
                            <a:gd name="connsiteX3" fmla="*/ 22840 w 35768"/>
                            <a:gd name="connsiteY3" fmla="*/ 0 h 40508"/>
                            <a:gd name="connsiteX4" fmla="*/ 35769 w 35768"/>
                            <a:gd name="connsiteY4" fmla="*/ 30597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68" h="40508">
                              <a:moveTo>
                                <a:pt x="35769" y="30597"/>
                              </a:moveTo>
                              <a:lnTo>
                                <a:pt x="12497" y="40509"/>
                              </a:lnTo>
                              <a:lnTo>
                                <a:pt x="0" y="9481"/>
                              </a:lnTo>
                              <a:lnTo>
                                <a:pt x="22840" y="0"/>
                              </a:lnTo>
                              <a:lnTo>
                                <a:pt x="35769" y="305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19" name="Graphic 1445">
                        <a:extLst>
                          <a:ext uri="{FF2B5EF4-FFF2-40B4-BE49-F238E27FC236}">
                            <a16:creationId xmlns:a16="http://schemas.microsoft.com/office/drawing/2014/main" id="{B77C19D6-5CD1-211E-0F8C-EAE833AF90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04952" y="2473532"/>
                        <a:ext cx="87753" cy="122388"/>
                        <a:chOff x="6804952" y="2473532"/>
                        <a:chExt cx="87753" cy="122388"/>
                      </a:xfrm>
                    </p:grpSpPr>
                    <p:sp>
                      <p:nvSpPr>
                        <p:cNvPr id="2528" name="Vrije vorm: vorm 2527">
                          <a:extLst>
                            <a:ext uri="{FF2B5EF4-FFF2-40B4-BE49-F238E27FC236}">
                              <a16:creationId xmlns:a16="http://schemas.microsoft.com/office/drawing/2014/main" id="{5E0C28AE-F6B9-D1EE-97FC-008D2749DD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5057" y="2505853"/>
                          <a:ext cx="67647" cy="90067"/>
                        </a:xfrm>
                        <a:custGeom>
                          <a:avLst/>
                          <a:gdLst>
                            <a:gd name="connsiteX0" fmla="*/ 56172 w 67647"/>
                            <a:gd name="connsiteY0" fmla="*/ 27150 h 90067"/>
                            <a:gd name="connsiteX1" fmla="*/ 24282 w 67647"/>
                            <a:gd name="connsiteY1" fmla="*/ 0 h 90067"/>
                            <a:gd name="connsiteX2" fmla="*/ 580 w 67647"/>
                            <a:gd name="connsiteY2" fmla="*/ 13790 h 90067"/>
                            <a:gd name="connsiteX3" fmla="*/ 7044 w 67647"/>
                            <a:gd name="connsiteY3" fmla="*/ 54730 h 90067"/>
                            <a:gd name="connsiteX4" fmla="*/ 47984 w 67647"/>
                            <a:gd name="connsiteY4" fmla="*/ 89637 h 90067"/>
                            <a:gd name="connsiteX5" fmla="*/ 53156 w 67647"/>
                            <a:gd name="connsiteY5" fmla="*/ 90068 h 90067"/>
                            <a:gd name="connsiteX6" fmla="*/ 57034 w 67647"/>
                            <a:gd name="connsiteY6" fmla="*/ 89637 h 90067"/>
                            <a:gd name="connsiteX7" fmla="*/ 58758 w 67647"/>
                            <a:gd name="connsiteY7" fmla="*/ 89206 h 90067"/>
                            <a:gd name="connsiteX8" fmla="*/ 60051 w 67647"/>
                            <a:gd name="connsiteY8" fmla="*/ 87913 h 90067"/>
                            <a:gd name="connsiteX9" fmla="*/ 62636 w 67647"/>
                            <a:gd name="connsiteY9" fmla="*/ 84897 h 90067"/>
                            <a:gd name="connsiteX10" fmla="*/ 64791 w 67647"/>
                            <a:gd name="connsiteY10" fmla="*/ 80156 h 90067"/>
                            <a:gd name="connsiteX11" fmla="*/ 55741 w 67647"/>
                            <a:gd name="connsiteY11" fmla="*/ 27150 h 900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647" h="90067">
                              <a:moveTo>
                                <a:pt x="56172" y="27150"/>
                              </a:moveTo>
                              <a:cubicBezTo>
                                <a:pt x="38073" y="4309"/>
                                <a:pt x="24282" y="0"/>
                                <a:pt x="24282" y="0"/>
                              </a:cubicBezTo>
                              <a:lnTo>
                                <a:pt x="580" y="13790"/>
                              </a:lnTo>
                              <a:cubicBezTo>
                                <a:pt x="580" y="13790"/>
                                <a:pt x="-2867" y="28012"/>
                                <a:pt x="7044" y="54730"/>
                              </a:cubicBezTo>
                              <a:cubicBezTo>
                                <a:pt x="14802" y="74985"/>
                                <a:pt x="34194" y="87482"/>
                                <a:pt x="47984" y="89637"/>
                              </a:cubicBezTo>
                              <a:cubicBezTo>
                                <a:pt x="49708" y="90068"/>
                                <a:pt x="51863" y="90068"/>
                                <a:pt x="53156" y="90068"/>
                              </a:cubicBezTo>
                              <a:cubicBezTo>
                                <a:pt x="54449" y="90068"/>
                                <a:pt x="55741" y="90068"/>
                                <a:pt x="57034" y="89637"/>
                              </a:cubicBezTo>
                              <a:cubicBezTo>
                                <a:pt x="57896" y="89637"/>
                                <a:pt x="58758" y="89637"/>
                                <a:pt x="58758" y="89206"/>
                              </a:cubicBezTo>
                              <a:cubicBezTo>
                                <a:pt x="58758" y="89206"/>
                                <a:pt x="59189" y="88775"/>
                                <a:pt x="60051" y="87913"/>
                              </a:cubicBezTo>
                              <a:cubicBezTo>
                                <a:pt x="60913" y="87051"/>
                                <a:pt x="61775" y="85758"/>
                                <a:pt x="62636" y="84897"/>
                              </a:cubicBezTo>
                              <a:cubicBezTo>
                                <a:pt x="63498" y="83604"/>
                                <a:pt x="64360" y="81880"/>
                                <a:pt x="64791" y="80156"/>
                              </a:cubicBezTo>
                              <a:cubicBezTo>
                                <a:pt x="69532" y="66797"/>
                                <a:pt x="69532" y="44387"/>
                                <a:pt x="55741" y="271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9" name="Vrije vorm: vorm 2528">
                          <a:extLst>
                            <a:ext uri="{FF2B5EF4-FFF2-40B4-BE49-F238E27FC236}">
                              <a16:creationId xmlns:a16="http://schemas.microsoft.com/office/drawing/2014/main" id="{073BFFE2-309F-13C9-483E-DAB1D87463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4554" y="2505422"/>
                          <a:ext cx="40730" cy="33182"/>
                        </a:xfrm>
                        <a:custGeom>
                          <a:avLst/>
                          <a:gdLst>
                            <a:gd name="connsiteX0" fmla="*/ 40731 w 40730"/>
                            <a:gd name="connsiteY0" fmla="*/ 10774 h 33182"/>
                            <a:gd name="connsiteX1" fmla="*/ 24355 w 40730"/>
                            <a:gd name="connsiteY1" fmla="*/ 0 h 33182"/>
                            <a:gd name="connsiteX2" fmla="*/ 653 w 40730"/>
                            <a:gd name="connsiteY2" fmla="*/ 13790 h 33182"/>
                            <a:gd name="connsiteX3" fmla="*/ 1084 w 40730"/>
                            <a:gd name="connsiteY3" fmla="*/ 33183 h 33182"/>
                            <a:gd name="connsiteX4" fmla="*/ 7548 w 40730"/>
                            <a:gd name="connsiteY4" fmla="*/ 29735 h 33182"/>
                            <a:gd name="connsiteX5" fmla="*/ 20907 w 40730"/>
                            <a:gd name="connsiteY5" fmla="*/ 21978 h 33182"/>
                            <a:gd name="connsiteX6" fmla="*/ 40300 w 40730"/>
                            <a:gd name="connsiteY6" fmla="*/ 10774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730" h="33182">
                              <a:moveTo>
                                <a:pt x="40731" y="10774"/>
                              </a:moveTo>
                              <a:cubicBezTo>
                                <a:pt x="30819" y="2155"/>
                                <a:pt x="24355" y="0"/>
                                <a:pt x="24355" y="0"/>
                              </a:cubicBezTo>
                              <a:lnTo>
                                <a:pt x="653" y="13790"/>
                              </a:lnTo>
                              <a:cubicBezTo>
                                <a:pt x="653" y="13790"/>
                                <a:pt x="-1071" y="20685"/>
                                <a:pt x="1084" y="33183"/>
                              </a:cubicBezTo>
                              <a:cubicBezTo>
                                <a:pt x="1084" y="33183"/>
                                <a:pt x="3669" y="31890"/>
                                <a:pt x="7548" y="29735"/>
                              </a:cubicBezTo>
                              <a:cubicBezTo>
                                <a:pt x="11426" y="27581"/>
                                <a:pt x="16167" y="24995"/>
                                <a:pt x="20907" y="21978"/>
                              </a:cubicBezTo>
                              <a:cubicBezTo>
                                <a:pt x="30819" y="16376"/>
                                <a:pt x="40300" y="10774"/>
                                <a:pt x="40300" y="107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0" name="Vrije vorm: vorm 2529">
                          <a:extLst>
                            <a:ext uri="{FF2B5EF4-FFF2-40B4-BE49-F238E27FC236}">
                              <a16:creationId xmlns:a16="http://schemas.microsoft.com/office/drawing/2014/main" id="{48013A05-94E9-5D1A-9698-CDEA7B7715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11416" y="2473532"/>
                          <a:ext cx="29735" cy="39647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3183 h 39647"/>
                            <a:gd name="connsiteX1" fmla="*/ 18531 w 29735"/>
                            <a:gd name="connsiteY1" fmla="*/ 39647 h 39647"/>
                            <a:gd name="connsiteX2" fmla="*/ 0 w 29735"/>
                            <a:gd name="connsiteY2" fmla="*/ 6464 h 39647"/>
                            <a:gd name="connsiteX3" fmla="*/ 10774 w 29735"/>
                            <a:gd name="connsiteY3" fmla="*/ 0 h 39647"/>
                            <a:gd name="connsiteX4" fmla="*/ 29735 w 29735"/>
                            <a:gd name="connsiteY4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9647">
                              <a:moveTo>
                                <a:pt x="29735" y="33183"/>
                              </a:moveTo>
                              <a:lnTo>
                                <a:pt x="18531" y="39647"/>
                              </a:lnTo>
                              <a:lnTo>
                                <a:pt x="0" y="6464"/>
                              </a:lnTo>
                              <a:lnTo>
                                <a:pt x="10774" y="0"/>
                              </a:lnTo>
                              <a:lnTo>
                                <a:pt x="29735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1" name="Vrije vorm: vorm 2530">
                          <a:extLst>
                            <a:ext uri="{FF2B5EF4-FFF2-40B4-BE49-F238E27FC236}">
                              <a16:creationId xmlns:a16="http://schemas.microsoft.com/office/drawing/2014/main" id="{6C574087-A721-6D21-AF2A-4DF2DC6911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542" y="2533166"/>
                          <a:ext cx="19435" cy="29574"/>
                        </a:xfrm>
                        <a:custGeom>
                          <a:avLst/>
                          <a:gdLst>
                            <a:gd name="connsiteX0" fmla="*/ 15229 w 19435"/>
                            <a:gd name="connsiteY0" fmla="*/ 3284 h 29574"/>
                            <a:gd name="connsiteX1" fmla="*/ 146 w 19435"/>
                            <a:gd name="connsiteY1" fmla="*/ 11472 h 29574"/>
                            <a:gd name="connsiteX2" fmla="*/ 2731 w 19435"/>
                            <a:gd name="connsiteY2" fmla="*/ 23970 h 29574"/>
                            <a:gd name="connsiteX3" fmla="*/ 13936 w 19435"/>
                            <a:gd name="connsiteY3" fmla="*/ 28279 h 29574"/>
                            <a:gd name="connsiteX4" fmla="*/ 15229 w 19435"/>
                            <a:gd name="connsiteY4" fmla="*/ 3284 h 29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435" h="29574">
                              <a:moveTo>
                                <a:pt x="15229" y="3284"/>
                              </a:moveTo>
                              <a:cubicBezTo>
                                <a:pt x="7903" y="-5335"/>
                                <a:pt x="1007" y="5008"/>
                                <a:pt x="146" y="11472"/>
                              </a:cubicBezTo>
                              <a:cubicBezTo>
                                <a:pt x="-285" y="15351"/>
                                <a:pt x="146" y="20953"/>
                                <a:pt x="2731" y="23970"/>
                              </a:cubicBezTo>
                              <a:cubicBezTo>
                                <a:pt x="4886" y="28710"/>
                                <a:pt x="8334" y="31296"/>
                                <a:pt x="13936" y="28279"/>
                              </a:cubicBezTo>
                              <a:cubicBezTo>
                                <a:pt x="21262" y="23970"/>
                                <a:pt x="20831" y="9748"/>
                                <a:pt x="15229" y="32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2" name="Vrije vorm: vorm 2531">
                          <a:extLst>
                            <a:ext uri="{FF2B5EF4-FFF2-40B4-BE49-F238E27FC236}">
                              <a16:creationId xmlns:a16="http://schemas.microsoft.com/office/drawing/2014/main" id="{4A26415D-B988-1AE5-D56B-3BB2228CAA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1494" y="2569212"/>
                          <a:ext cx="7986" cy="12151"/>
                        </a:xfrm>
                        <a:custGeom>
                          <a:avLst/>
                          <a:gdLst>
                            <a:gd name="connsiteX0" fmla="*/ 6464 w 7986"/>
                            <a:gd name="connsiteY0" fmla="*/ 1283 h 12151"/>
                            <a:gd name="connsiteX1" fmla="*/ 0 w 7986"/>
                            <a:gd name="connsiteY1" fmla="*/ 4731 h 12151"/>
                            <a:gd name="connsiteX2" fmla="*/ 862 w 7986"/>
                            <a:gd name="connsiteY2" fmla="*/ 9902 h 12151"/>
                            <a:gd name="connsiteX3" fmla="*/ 5602 w 7986"/>
                            <a:gd name="connsiteY3" fmla="*/ 11626 h 12151"/>
                            <a:gd name="connsiteX4" fmla="*/ 6464 w 7986"/>
                            <a:gd name="connsiteY4" fmla="*/ 1283 h 12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86" h="12151">
                              <a:moveTo>
                                <a:pt x="6464" y="1283"/>
                              </a:moveTo>
                              <a:cubicBezTo>
                                <a:pt x="3448" y="-2165"/>
                                <a:pt x="431" y="2145"/>
                                <a:pt x="0" y="4731"/>
                              </a:cubicBezTo>
                              <a:cubicBezTo>
                                <a:pt x="0" y="6454"/>
                                <a:pt x="0" y="8609"/>
                                <a:pt x="862" y="9902"/>
                              </a:cubicBezTo>
                              <a:cubicBezTo>
                                <a:pt x="1724" y="11626"/>
                                <a:pt x="3448" y="12919"/>
                                <a:pt x="5602" y="11626"/>
                              </a:cubicBezTo>
                              <a:cubicBezTo>
                                <a:pt x="8619" y="9902"/>
                                <a:pt x="8619" y="3869"/>
                                <a:pt x="6464" y="12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3" name="Vrije vorm: vorm 2532">
                          <a:extLst>
                            <a:ext uri="{FF2B5EF4-FFF2-40B4-BE49-F238E27FC236}">
                              <a16:creationId xmlns:a16="http://schemas.microsoft.com/office/drawing/2014/main" id="{6E2D2E53-8648-1A5E-544E-2787311C43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4952" y="2480858"/>
                          <a:ext cx="59901" cy="53868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28874 h 53868"/>
                            <a:gd name="connsiteX1" fmla="*/ 37923 w 59901"/>
                            <a:gd name="connsiteY1" fmla="*/ 41802 h 53868"/>
                            <a:gd name="connsiteX2" fmla="*/ 15945 w 59901"/>
                            <a:gd name="connsiteY2" fmla="*/ 53868 h 53868"/>
                            <a:gd name="connsiteX3" fmla="*/ 0 w 59901"/>
                            <a:gd name="connsiteY3" fmla="*/ 24564 h 53868"/>
                            <a:gd name="connsiteX4" fmla="*/ 21547 w 59901"/>
                            <a:gd name="connsiteY4" fmla="*/ 12497 h 53868"/>
                            <a:gd name="connsiteX5" fmla="*/ 42664 w 59901"/>
                            <a:gd name="connsiteY5" fmla="*/ 0 h 53868"/>
                            <a:gd name="connsiteX6" fmla="*/ 59902 w 59901"/>
                            <a:gd name="connsiteY6" fmla="*/ 28443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3868">
                              <a:moveTo>
                                <a:pt x="59902" y="28874"/>
                              </a:moveTo>
                              <a:cubicBezTo>
                                <a:pt x="59902" y="28874"/>
                                <a:pt x="49128" y="35338"/>
                                <a:pt x="37923" y="41802"/>
                              </a:cubicBezTo>
                              <a:cubicBezTo>
                                <a:pt x="27150" y="48266"/>
                                <a:pt x="15945" y="53868"/>
                                <a:pt x="15945" y="53868"/>
                              </a:cubicBezTo>
                              <a:lnTo>
                                <a:pt x="0" y="24564"/>
                              </a:lnTo>
                              <a:cubicBezTo>
                                <a:pt x="0" y="24564"/>
                                <a:pt x="10774" y="18962"/>
                                <a:pt x="21547" y="12497"/>
                              </a:cubicBezTo>
                              <a:cubicBezTo>
                                <a:pt x="31890" y="6464"/>
                                <a:pt x="42664" y="0"/>
                                <a:pt x="42664" y="0"/>
                              </a:cubicBezTo>
                              <a:lnTo>
                                <a:pt x="59902" y="284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34" name="Vrije vorm: vorm 2533">
                          <a:extLst>
                            <a:ext uri="{FF2B5EF4-FFF2-40B4-BE49-F238E27FC236}">
                              <a16:creationId xmlns:a16="http://schemas.microsoft.com/office/drawing/2014/main" id="{821792B8-6BEC-BA39-DBB1-29CA112E8F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6068" y="2481289"/>
                          <a:ext cx="38785" cy="4137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28442 h 41370"/>
                            <a:gd name="connsiteX1" fmla="*/ 16807 w 38785"/>
                            <a:gd name="connsiteY1" fmla="*/ 41371 h 41370"/>
                            <a:gd name="connsiteX2" fmla="*/ 0 w 38785"/>
                            <a:gd name="connsiteY2" fmla="*/ 12066 h 41370"/>
                            <a:gd name="connsiteX3" fmla="*/ 21547 w 38785"/>
                            <a:gd name="connsiteY3" fmla="*/ 0 h 41370"/>
                            <a:gd name="connsiteX4" fmla="*/ 38785 w 38785"/>
                            <a:gd name="connsiteY4" fmla="*/ 28442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38785" y="28442"/>
                              </a:moveTo>
                              <a:lnTo>
                                <a:pt x="16807" y="41371"/>
                              </a:lnTo>
                              <a:lnTo>
                                <a:pt x="0" y="12066"/>
                              </a:lnTo>
                              <a:lnTo>
                                <a:pt x="21547" y="0"/>
                              </a:lnTo>
                              <a:lnTo>
                                <a:pt x="38785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520" name="Graphic 1445">
                        <a:extLst>
                          <a:ext uri="{FF2B5EF4-FFF2-40B4-BE49-F238E27FC236}">
                            <a16:creationId xmlns:a16="http://schemas.microsoft.com/office/drawing/2014/main" id="{E1D2F502-80E9-7868-FFDE-3FE851B80A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4148" y="2381740"/>
                        <a:ext cx="98127" cy="112046"/>
                        <a:chOff x="6944148" y="2381740"/>
                        <a:chExt cx="98127" cy="112046"/>
                      </a:xfrm>
                    </p:grpSpPr>
                    <p:sp>
                      <p:nvSpPr>
                        <p:cNvPr id="2521" name="Vrije vorm: vorm 2520">
                          <a:extLst>
                            <a:ext uri="{FF2B5EF4-FFF2-40B4-BE49-F238E27FC236}">
                              <a16:creationId xmlns:a16="http://schemas.microsoft.com/office/drawing/2014/main" id="{04D4F752-97D3-E101-F596-2E397E5567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528" y="2409321"/>
                          <a:ext cx="75746" cy="84465"/>
                        </a:xfrm>
                        <a:custGeom>
                          <a:avLst/>
                          <a:gdLst>
                            <a:gd name="connsiteX0" fmla="*/ 56914 w 75746"/>
                            <a:gd name="connsiteY0" fmla="*/ 21547 h 84465"/>
                            <a:gd name="connsiteX1" fmla="*/ 21145 w 75746"/>
                            <a:gd name="connsiteY1" fmla="*/ 0 h 84465"/>
                            <a:gd name="connsiteX2" fmla="*/ 10803 w 75746"/>
                            <a:gd name="connsiteY2" fmla="*/ 8619 h 84465"/>
                            <a:gd name="connsiteX3" fmla="*/ 29 w 75746"/>
                            <a:gd name="connsiteY3" fmla="*/ 16807 h 84465"/>
                            <a:gd name="connsiteX4" fmla="*/ 13388 w 75746"/>
                            <a:gd name="connsiteY4" fmla="*/ 56454 h 84465"/>
                            <a:gd name="connsiteX5" fmla="*/ 59500 w 75746"/>
                            <a:gd name="connsiteY5" fmla="*/ 84466 h 84465"/>
                            <a:gd name="connsiteX6" fmla="*/ 65102 w 75746"/>
                            <a:gd name="connsiteY6" fmla="*/ 84466 h 84465"/>
                            <a:gd name="connsiteX7" fmla="*/ 68980 w 75746"/>
                            <a:gd name="connsiteY7" fmla="*/ 83604 h 84465"/>
                            <a:gd name="connsiteX8" fmla="*/ 70704 w 75746"/>
                            <a:gd name="connsiteY8" fmla="*/ 83173 h 84465"/>
                            <a:gd name="connsiteX9" fmla="*/ 71566 w 75746"/>
                            <a:gd name="connsiteY9" fmla="*/ 81449 h 84465"/>
                            <a:gd name="connsiteX10" fmla="*/ 73290 w 75746"/>
                            <a:gd name="connsiteY10" fmla="*/ 78001 h 84465"/>
                            <a:gd name="connsiteX11" fmla="*/ 75014 w 75746"/>
                            <a:gd name="connsiteY11" fmla="*/ 72830 h 84465"/>
                            <a:gd name="connsiteX12" fmla="*/ 57345 w 75746"/>
                            <a:gd name="connsiteY12" fmla="*/ 21978 h 844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5746" h="84465">
                              <a:moveTo>
                                <a:pt x="56914" y="21547"/>
                              </a:moveTo>
                              <a:cubicBezTo>
                                <a:pt x="35798" y="2155"/>
                                <a:pt x="21145" y="0"/>
                                <a:pt x="21145" y="0"/>
                              </a:cubicBezTo>
                              <a:cubicBezTo>
                                <a:pt x="21145" y="0"/>
                                <a:pt x="15974" y="4310"/>
                                <a:pt x="10803" y="8619"/>
                              </a:cubicBezTo>
                              <a:cubicBezTo>
                                <a:pt x="5200" y="12929"/>
                                <a:pt x="29" y="16807"/>
                                <a:pt x="29" y="16807"/>
                              </a:cubicBezTo>
                              <a:cubicBezTo>
                                <a:pt x="29" y="16807"/>
                                <a:pt x="-1264" y="31459"/>
                                <a:pt x="13388" y="56454"/>
                              </a:cubicBezTo>
                              <a:cubicBezTo>
                                <a:pt x="24162" y="75416"/>
                                <a:pt x="45278" y="84035"/>
                                <a:pt x="59500" y="84466"/>
                              </a:cubicBezTo>
                              <a:cubicBezTo>
                                <a:pt x="61223" y="84466"/>
                                <a:pt x="63378" y="84466"/>
                                <a:pt x="65102" y="84466"/>
                              </a:cubicBezTo>
                              <a:cubicBezTo>
                                <a:pt x="66395" y="84466"/>
                                <a:pt x="67688" y="83604"/>
                                <a:pt x="68980" y="83604"/>
                              </a:cubicBezTo>
                              <a:cubicBezTo>
                                <a:pt x="70273" y="83604"/>
                                <a:pt x="70704" y="83173"/>
                                <a:pt x="70704" y="83173"/>
                              </a:cubicBezTo>
                              <a:cubicBezTo>
                                <a:pt x="70704" y="83173"/>
                                <a:pt x="71135" y="82311"/>
                                <a:pt x="71566" y="81449"/>
                              </a:cubicBezTo>
                              <a:cubicBezTo>
                                <a:pt x="71997" y="80587"/>
                                <a:pt x="72859" y="79294"/>
                                <a:pt x="73290" y="78001"/>
                              </a:cubicBezTo>
                              <a:cubicBezTo>
                                <a:pt x="73721" y="76278"/>
                                <a:pt x="74152" y="74554"/>
                                <a:pt x="75014" y="72830"/>
                              </a:cubicBezTo>
                              <a:cubicBezTo>
                                <a:pt x="77599" y="58609"/>
                                <a:pt x="73721" y="36631"/>
                                <a:pt x="57345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2" name="Vrije vorm: vorm 2521">
                          <a:extLst>
                            <a:ext uri="{FF2B5EF4-FFF2-40B4-BE49-F238E27FC236}">
                              <a16:creationId xmlns:a16="http://schemas.microsoft.com/office/drawing/2014/main" id="{3FFAF064-0EE9-D2FB-3F4A-317892C555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126" y="2409321"/>
                          <a:ext cx="39216" cy="3576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7757 h 35768"/>
                            <a:gd name="connsiteX1" fmla="*/ 21116 w 39216"/>
                            <a:gd name="connsiteY1" fmla="*/ 0 h 35768"/>
                            <a:gd name="connsiteX2" fmla="*/ 10774 w 39216"/>
                            <a:gd name="connsiteY2" fmla="*/ 8619 h 35768"/>
                            <a:gd name="connsiteX3" fmla="*/ 0 w 39216"/>
                            <a:gd name="connsiteY3" fmla="*/ 16807 h 35768"/>
                            <a:gd name="connsiteX4" fmla="*/ 3879 w 39216"/>
                            <a:gd name="connsiteY4" fmla="*/ 35769 h 35768"/>
                            <a:gd name="connsiteX5" fmla="*/ 21978 w 39216"/>
                            <a:gd name="connsiteY5" fmla="*/ 21978 h 35768"/>
                            <a:gd name="connsiteX6" fmla="*/ 39216 w 39216"/>
                            <a:gd name="connsiteY6" fmla="*/ 7326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35768">
                              <a:moveTo>
                                <a:pt x="39216" y="7757"/>
                              </a:moveTo>
                              <a:cubicBezTo>
                                <a:pt x="28012" y="862"/>
                                <a:pt x="21116" y="0"/>
                                <a:pt x="21116" y="0"/>
                              </a:cubicBezTo>
                              <a:cubicBezTo>
                                <a:pt x="21116" y="0"/>
                                <a:pt x="15945" y="4310"/>
                                <a:pt x="10774" y="8619"/>
                              </a:cubicBezTo>
                              <a:cubicBezTo>
                                <a:pt x="5171" y="12929"/>
                                <a:pt x="0" y="16807"/>
                                <a:pt x="0" y="16807"/>
                              </a:cubicBezTo>
                              <a:cubicBezTo>
                                <a:pt x="0" y="16807"/>
                                <a:pt x="0" y="23702"/>
                                <a:pt x="3879" y="35769"/>
                              </a:cubicBezTo>
                              <a:cubicBezTo>
                                <a:pt x="3879" y="35769"/>
                                <a:pt x="12929" y="28874"/>
                                <a:pt x="21978" y="21978"/>
                              </a:cubicBezTo>
                              <a:cubicBezTo>
                                <a:pt x="30597" y="14652"/>
                                <a:pt x="39216" y="7326"/>
                                <a:pt x="39216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3" name="Vrije vorm: vorm 2522">
                          <a:extLst>
                            <a:ext uri="{FF2B5EF4-FFF2-40B4-BE49-F238E27FC236}">
                              <a16:creationId xmlns:a16="http://schemas.microsoft.com/office/drawing/2014/main" id="{B1DCA868-9105-4F2D-984C-8EF00D4D09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6733" y="2381740"/>
                          <a:ext cx="34044" cy="37923"/>
                        </a:xfrm>
                        <a:custGeom>
                          <a:avLst/>
                          <a:gdLst>
                            <a:gd name="connsiteX0" fmla="*/ 33614 w 34044"/>
                            <a:gd name="connsiteY0" fmla="*/ 29735 h 37923"/>
                            <a:gd name="connsiteX1" fmla="*/ 28873 w 34044"/>
                            <a:gd name="connsiteY1" fmla="*/ 34045 h 37923"/>
                            <a:gd name="connsiteX2" fmla="*/ 23702 w 34044"/>
                            <a:gd name="connsiteY2" fmla="*/ 37923 h 37923"/>
                            <a:gd name="connsiteX3" fmla="*/ 0 w 34044"/>
                            <a:gd name="connsiteY3" fmla="*/ 7757 h 37923"/>
                            <a:gd name="connsiteX4" fmla="*/ 5171 w 34044"/>
                            <a:gd name="connsiteY4" fmla="*/ 3879 h 37923"/>
                            <a:gd name="connsiteX5" fmla="*/ 9912 w 34044"/>
                            <a:gd name="connsiteY5" fmla="*/ 0 h 37923"/>
                            <a:gd name="connsiteX6" fmla="*/ 34045 w 34044"/>
                            <a:gd name="connsiteY6" fmla="*/ 29735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044" h="37923">
                              <a:moveTo>
                                <a:pt x="33614" y="29735"/>
                              </a:moveTo>
                              <a:cubicBezTo>
                                <a:pt x="33614" y="29735"/>
                                <a:pt x="31028" y="31890"/>
                                <a:pt x="28873" y="34045"/>
                              </a:cubicBezTo>
                              <a:cubicBezTo>
                                <a:pt x="26288" y="36200"/>
                                <a:pt x="23702" y="37923"/>
                                <a:pt x="23702" y="37923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2586" y="6033"/>
                                <a:pt x="5171" y="3879"/>
                              </a:cubicBezTo>
                              <a:cubicBezTo>
                                <a:pt x="7757" y="1724"/>
                                <a:pt x="9912" y="0"/>
                                <a:pt x="9912" y="0"/>
                              </a:cubicBezTo>
                              <a:lnTo>
                                <a:pt x="34045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4" name="Vrije vorm: vorm 2523">
                          <a:extLst>
                            <a:ext uri="{FF2B5EF4-FFF2-40B4-BE49-F238E27FC236}">
                              <a16:creationId xmlns:a16="http://schemas.microsoft.com/office/drawing/2014/main" id="{0F319DFF-97B9-C75C-59E2-351E6077FA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79464" y="2437036"/>
                          <a:ext cx="20453" cy="29470"/>
                        </a:xfrm>
                        <a:custGeom>
                          <a:avLst/>
                          <a:gdLst>
                            <a:gd name="connsiteX0" fmla="*/ 13812 w 20453"/>
                            <a:gd name="connsiteY0" fmla="*/ 2451 h 29470"/>
                            <a:gd name="connsiteX1" fmla="*/ 22 w 20453"/>
                            <a:gd name="connsiteY1" fmla="*/ 12794 h 29470"/>
                            <a:gd name="connsiteX2" fmla="*/ 4331 w 20453"/>
                            <a:gd name="connsiteY2" fmla="*/ 24861 h 29470"/>
                            <a:gd name="connsiteX3" fmla="*/ 16398 w 20453"/>
                            <a:gd name="connsiteY3" fmla="*/ 27446 h 29470"/>
                            <a:gd name="connsiteX4" fmla="*/ 13812 w 20453"/>
                            <a:gd name="connsiteY4" fmla="*/ 2451 h 294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453" h="29470">
                              <a:moveTo>
                                <a:pt x="13812" y="2451"/>
                              </a:moveTo>
                              <a:cubicBezTo>
                                <a:pt x="5624" y="-4875"/>
                                <a:pt x="-409" y="5899"/>
                                <a:pt x="22" y="12794"/>
                              </a:cubicBezTo>
                              <a:cubicBezTo>
                                <a:pt x="22" y="16673"/>
                                <a:pt x="1746" y="22275"/>
                                <a:pt x="4331" y="24861"/>
                              </a:cubicBezTo>
                              <a:cubicBezTo>
                                <a:pt x="6917" y="29170"/>
                                <a:pt x="11226" y="31325"/>
                                <a:pt x="16398" y="27446"/>
                              </a:cubicBezTo>
                              <a:cubicBezTo>
                                <a:pt x="23293" y="21844"/>
                                <a:pt x="20707" y="8485"/>
                                <a:pt x="13812" y="24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5" name="Vrije vorm: vorm 2524">
                          <a:extLst>
                            <a:ext uri="{FF2B5EF4-FFF2-40B4-BE49-F238E27FC236}">
                              <a16:creationId xmlns:a16="http://schemas.microsoft.com/office/drawing/2014/main" id="{65CCA834-17D5-B8BB-558A-EE6232F3D5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0986" y="2470837"/>
                          <a:ext cx="8256" cy="12253"/>
                        </a:xfrm>
                        <a:custGeom>
                          <a:avLst/>
                          <a:gdLst>
                            <a:gd name="connsiteX0" fmla="*/ 5649 w 8256"/>
                            <a:gd name="connsiteY0" fmla="*/ 971 h 12253"/>
                            <a:gd name="connsiteX1" fmla="*/ 47 w 8256"/>
                            <a:gd name="connsiteY1" fmla="*/ 5281 h 12253"/>
                            <a:gd name="connsiteX2" fmla="*/ 1771 w 8256"/>
                            <a:gd name="connsiteY2" fmla="*/ 10452 h 12253"/>
                            <a:gd name="connsiteX3" fmla="*/ 6511 w 8256"/>
                            <a:gd name="connsiteY3" fmla="*/ 11314 h 12253"/>
                            <a:gd name="connsiteX4" fmla="*/ 5649 w 8256"/>
                            <a:gd name="connsiteY4" fmla="*/ 971 h 122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256" h="12253">
                              <a:moveTo>
                                <a:pt x="5649" y="971"/>
                              </a:moveTo>
                              <a:cubicBezTo>
                                <a:pt x="2202" y="-2045"/>
                                <a:pt x="-384" y="2695"/>
                                <a:pt x="47" y="5281"/>
                              </a:cubicBezTo>
                              <a:cubicBezTo>
                                <a:pt x="47" y="7004"/>
                                <a:pt x="478" y="9159"/>
                                <a:pt x="1771" y="10452"/>
                              </a:cubicBezTo>
                              <a:cubicBezTo>
                                <a:pt x="2633" y="12176"/>
                                <a:pt x="4787" y="13038"/>
                                <a:pt x="6511" y="11314"/>
                              </a:cubicBezTo>
                              <a:cubicBezTo>
                                <a:pt x="9528" y="9159"/>
                                <a:pt x="8235" y="3557"/>
                                <a:pt x="5649" y="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6" name="Vrije vorm: vorm 2525">
                          <a:extLst>
                            <a:ext uri="{FF2B5EF4-FFF2-40B4-BE49-F238E27FC236}">
                              <a16:creationId xmlns:a16="http://schemas.microsoft.com/office/drawing/2014/main" id="{F75AAED4-A43D-531D-1931-86E981E91F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4148" y="2385619"/>
                          <a:ext cx="59901" cy="56884"/>
                        </a:xfrm>
                        <a:custGeom>
                          <a:avLst/>
                          <a:gdLst>
                            <a:gd name="connsiteX0" fmla="*/ 59471 w 59901"/>
                            <a:gd name="connsiteY0" fmla="*/ 24995 h 56884"/>
                            <a:gd name="connsiteX1" fmla="*/ 40078 w 59901"/>
                            <a:gd name="connsiteY1" fmla="*/ 41371 h 56884"/>
                            <a:gd name="connsiteX2" fmla="*/ 20255 w 59901"/>
                            <a:gd name="connsiteY2" fmla="*/ 56885 h 56884"/>
                            <a:gd name="connsiteX3" fmla="*/ 0 w 59901"/>
                            <a:gd name="connsiteY3" fmla="*/ 30597 h 56884"/>
                            <a:gd name="connsiteX4" fmla="*/ 19393 w 59901"/>
                            <a:gd name="connsiteY4" fmla="*/ 15514 h 56884"/>
                            <a:gd name="connsiteX5" fmla="*/ 38354 w 59901"/>
                            <a:gd name="connsiteY5" fmla="*/ 0 h 56884"/>
                            <a:gd name="connsiteX6" fmla="*/ 59902 w 59901"/>
                            <a:gd name="connsiteY6" fmla="*/ 25426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6884">
                              <a:moveTo>
                                <a:pt x="59471" y="24995"/>
                              </a:moveTo>
                              <a:cubicBezTo>
                                <a:pt x="59471" y="24995"/>
                                <a:pt x="49559" y="33183"/>
                                <a:pt x="40078" y="41371"/>
                              </a:cubicBezTo>
                              <a:cubicBezTo>
                                <a:pt x="30166" y="49128"/>
                                <a:pt x="20255" y="56885"/>
                                <a:pt x="20255" y="56885"/>
                              </a:cubicBezTo>
                              <a:lnTo>
                                <a:pt x="0" y="30597"/>
                              </a:lnTo>
                              <a:cubicBezTo>
                                <a:pt x="0" y="30597"/>
                                <a:pt x="9481" y="23271"/>
                                <a:pt x="19393" y="15514"/>
                              </a:cubicBezTo>
                              <a:cubicBezTo>
                                <a:pt x="28874" y="7757"/>
                                <a:pt x="38354" y="0"/>
                                <a:pt x="38354" y="0"/>
                              </a:cubicBezTo>
                              <a:lnTo>
                                <a:pt x="59902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27" name="Vrije vorm: vorm 2526">
                          <a:extLst>
                            <a:ext uri="{FF2B5EF4-FFF2-40B4-BE49-F238E27FC236}">
                              <a16:creationId xmlns:a16="http://schemas.microsoft.com/office/drawing/2014/main" id="{230BA9D4-A648-48BD-CF5C-9BACACFADD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3109" y="2385188"/>
                          <a:ext cx="40509" cy="41370"/>
                        </a:xfrm>
                        <a:custGeom>
                          <a:avLst/>
                          <a:gdLst>
                            <a:gd name="connsiteX0" fmla="*/ 40509 w 40509"/>
                            <a:gd name="connsiteY0" fmla="*/ 25426 h 41370"/>
                            <a:gd name="connsiteX1" fmla="*/ 21116 w 40509"/>
                            <a:gd name="connsiteY1" fmla="*/ 41371 h 41370"/>
                            <a:gd name="connsiteX2" fmla="*/ 0 w 40509"/>
                            <a:gd name="connsiteY2" fmla="*/ 15514 h 41370"/>
                            <a:gd name="connsiteX3" fmla="*/ 18962 w 40509"/>
                            <a:gd name="connsiteY3" fmla="*/ 0 h 41370"/>
                            <a:gd name="connsiteX4" fmla="*/ 40509 w 40509"/>
                            <a:gd name="connsiteY4" fmla="*/ 25426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509" h="41370">
                              <a:moveTo>
                                <a:pt x="40509" y="25426"/>
                              </a:moveTo>
                              <a:lnTo>
                                <a:pt x="21116" y="41371"/>
                              </a:lnTo>
                              <a:lnTo>
                                <a:pt x="0" y="15514"/>
                              </a:lnTo>
                              <a:lnTo>
                                <a:pt x="18962" y="0"/>
                              </a:lnTo>
                              <a:lnTo>
                                <a:pt x="4050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509" name="Vrije vorm: vorm 2508">
                      <a:extLst>
                        <a:ext uri="{FF2B5EF4-FFF2-40B4-BE49-F238E27FC236}">
                          <a16:creationId xmlns:a16="http://schemas.microsoft.com/office/drawing/2014/main" id="{0BF98B9B-3F96-8681-D77A-39EB6F2D8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1545" y="2364071"/>
                      <a:ext cx="1644061" cy="281074"/>
                    </a:xfrm>
                    <a:custGeom>
                      <a:avLst/>
                      <a:gdLst>
                        <a:gd name="connsiteX0" fmla="*/ 1639321 w 1644061"/>
                        <a:gd name="connsiteY0" fmla="*/ 862 h 281074"/>
                        <a:gd name="connsiteX1" fmla="*/ 1386355 w 1644061"/>
                        <a:gd name="connsiteY1" fmla="*/ 159019 h 281074"/>
                        <a:gd name="connsiteX2" fmla="*/ 1017465 w 1644061"/>
                        <a:gd name="connsiteY2" fmla="*/ 258999 h 281074"/>
                        <a:gd name="connsiteX3" fmla="*/ 820953 w 1644061"/>
                        <a:gd name="connsiteY3" fmla="*/ 273651 h 281074"/>
                        <a:gd name="connsiteX4" fmla="*/ 628751 w 1644061"/>
                        <a:gd name="connsiteY4" fmla="*/ 268049 h 281074"/>
                        <a:gd name="connsiteX5" fmla="*/ 295629 w 1644061"/>
                        <a:gd name="connsiteY5" fmla="*/ 214181 h 281074"/>
                        <a:gd name="connsiteX6" fmla="*/ 75847 w 1644061"/>
                        <a:gd name="connsiteY6" fmla="*/ 131870 h 281074"/>
                        <a:gd name="connsiteX7" fmla="*/ 20685 w 1644061"/>
                        <a:gd name="connsiteY7" fmla="*/ 100842 h 281074"/>
                        <a:gd name="connsiteX8" fmla="*/ 7757 w 1644061"/>
                        <a:gd name="connsiteY8" fmla="*/ 92654 h 281074"/>
                        <a:gd name="connsiteX9" fmla="*/ 4740 w 1644061"/>
                        <a:gd name="connsiteY9" fmla="*/ 90499 h 281074"/>
                        <a:gd name="connsiteX10" fmla="*/ 0 w 1644061"/>
                        <a:gd name="connsiteY10" fmla="*/ 96532 h 281074"/>
                        <a:gd name="connsiteX11" fmla="*/ 3448 w 1644061"/>
                        <a:gd name="connsiteY11" fmla="*/ 98687 h 281074"/>
                        <a:gd name="connsiteX12" fmla="*/ 16376 w 1644061"/>
                        <a:gd name="connsiteY12" fmla="*/ 107306 h 281074"/>
                        <a:gd name="connsiteX13" fmla="*/ 72399 w 1644061"/>
                        <a:gd name="connsiteY13" fmla="*/ 138334 h 281074"/>
                        <a:gd name="connsiteX14" fmla="*/ 293475 w 1644061"/>
                        <a:gd name="connsiteY14" fmla="*/ 221076 h 281074"/>
                        <a:gd name="connsiteX15" fmla="*/ 628320 w 1644061"/>
                        <a:gd name="connsiteY15" fmla="*/ 275375 h 281074"/>
                        <a:gd name="connsiteX16" fmla="*/ 820953 w 1644061"/>
                        <a:gd name="connsiteY16" fmla="*/ 280977 h 281074"/>
                        <a:gd name="connsiteX17" fmla="*/ 1018327 w 1644061"/>
                        <a:gd name="connsiteY17" fmla="*/ 266325 h 281074"/>
                        <a:gd name="connsiteX18" fmla="*/ 1389372 w 1644061"/>
                        <a:gd name="connsiteY18" fmla="*/ 165484 h 281074"/>
                        <a:gd name="connsiteX19" fmla="*/ 1644062 w 1644061"/>
                        <a:gd name="connsiteY19" fmla="*/ 6033 h 281074"/>
                        <a:gd name="connsiteX20" fmla="*/ 1638890 w 1644061"/>
                        <a:gd name="connsiteY20" fmla="*/ 0 h 281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644061" h="281074">
                          <a:moveTo>
                            <a:pt x="1639321" y="862"/>
                          </a:moveTo>
                          <a:cubicBezTo>
                            <a:pt x="1571663" y="58609"/>
                            <a:pt x="1485904" y="115063"/>
                            <a:pt x="1386355" y="159019"/>
                          </a:cubicBezTo>
                          <a:cubicBezTo>
                            <a:pt x="1275171" y="208147"/>
                            <a:pt x="1148473" y="242623"/>
                            <a:pt x="1017465" y="258999"/>
                          </a:cubicBezTo>
                          <a:cubicBezTo>
                            <a:pt x="952392" y="268480"/>
                            <a:pt x="886026" y="271496"/>
                            <a:pt x="820953" y="273651"/>
                          </a:cubicBezTo>
                          <a:cubicBezTo>
                            <a:pt x="755880" y="274082"/>
                            <a:pt x="691238" y="272789"/>
                            <a:pt x="628751" y="268049"/>
                          </a:cubicBezTo>
                          <a:cubicBezTo>
                            <a:pt x="503777" y="259430"/>
                            <a:pt x="390007" y="240468"/>
                            <a:pt x="295629" y="214181"/>
                          </a:cubicBezTo>
                          <a:cubicBezTo>
                            <a:pt x="200821" y="188755"/>
                            <a:pt x="125836" y="156865"/>
                            <a:pt x="75847" y="131870"/>
                          </a:cubicBezTo>
                          <a:cubicBezTo>
                            <a:pt x="50852" y="119372"/>
                            <a:pt x="32752" y="108599"/>
                            <a:pt x="20685" y="100842"/>
                          </a:cubicBezTo>
                          <a:cubicBezTo>
                            <a:pt x="15083" y="96963"/>
                            <a:pt x="10343" y="94377"/>
                            <a:pt x="7757" y="92654"/>
                          </a:cubicBezTo>
                          <a:cubicBezTo>
                            <a:pt x="5602" y="91361"/>
                            <a:pt x="4740" y="90499"/>
                            <a:pt x="4740" y="90499"/>
                          </a:cubicBezTo>
                          <a:lnTo>
                            <a:pt x="0" y="96532"/>
                          </a:lnTo>
                          <a:cubicBezTo>
                            <a:pt x="0" y="96532"/>
                            <a:pt x="1293" y="97394"/>
                            <a:pt x="3448" y="98687"/>
                          </a:cubicBezTo>
                          <a:cubicBezTo>
                            <a:pt x="6033" y="100411"/>
                            <a:pt x="10774" y="103427"/>
                            <a:pt x="16376" y="107306"/>
                          </a:cubicBezTo>
                          <a:cubicBezTo>
                            <a:pt x="28442" y="114632"/>
                            <a:pt x="47404" y="125837"/>
                            <a:pt x="72399" y="138334"/>
                          </a:cubicBezTo>
                          <a:cubicBezTo>
                            <a:pt x="122389" y="163329"/>
                            <a:pt x="198235" y="195650"/>
                            <a:pt x="293475" y="221076"/>
                          </a:cubicBezTo>
                          <a:cubicBezTo>
                            <a:pt x="388714" y="247794"/>
                            <a:pt x="502915" y="266756"/>
                            <a:pt x="628320" y="275375"/>
                          </a:cubicBezTo>
                          <a:cubicBezTo>
                            <a:pt x="690808" y="280546"/>
                            <a:pt x="755450" y="281408"/>
                            <a:pt x="820953" y="280977"/>
                          </a:cubicBezTo>
                          <a:cubicBezTo>
                            <a:pt x="886457" y="278823"/>
                            <a:pt x="952823" y="275806"/>
                            <a:pt x="1018327" y="266325"/>
                          </a:cubicBezTo>
                          <a:cubicBezTo>
                            <a:pt x="1149766" y="249949"/>
                            <a:pt x="1277326" y="215042"/>
                            <a:pt x="1389372" y="165484"/>
                          </a:cubicBezTo>
                          <a:cubicBezTo>
                            <a:pt x="1489783" y="121096"/>
                            <a:pt x="1575972" y="64642"/>
                            <a:pt x="1644062" y="6033"/>
                          </a:cubicBezTo>
                          <a:cubicBezTo>
                            <a:pt x="1642338" y="4310"/>
                            <a:pt x="1640183" y="2155"/>
                            <a:pt x="1638890" y="0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246" name="Graphic 1445">
                    <a:extLst>
                      <a:ext uri="{FF2B5EF4-FFF2-40B4-BE49-F238E27FC236}">
                        <a16:creationId xmlns:a16="http://schemas.microsoft.com/office/drawing/2014/main" id="{48BBF16D-1EB4-E75A-786D-7B6725B4657F}"/>
                      </a:ext>
                    </a:extLst>
                  </p:cNvPr>
                  <p:cNvGrpSpPr/>
                  <p:nvPr/>
                </p:nvGrpSpPr>
                <p:grpSpPr>
                  <a:xfrm>
                    <a:off x="5175543" y="2693315"/>
                    <a:ext cx="2025018" cy="705890"/>
                    <a:chOff x="5175543" y="2693315"/>
                    <a:chExt cx="2025018" cy="705890"/>
                  </a:xfrm>
                </p:grpSpPr>
                <p:grpSp>
                  <p:nvGrpSpPr>
                    <p:cNvPr id="2402" name="Graphic 1445">
                      <a:extLst>
                        <a:ext uri="{FF2B5EF4-FFF2-40B4-BE49-F238E27FC236}">
                          <a16:creationId xmlns:a16="http://schemas.microsoft.com/office/drawing/2014/main" id="{99E07C33-2DA9-7721-8E0B-3FAAE8B014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75543" y="2733824"/>
                      <a:ext cx="2025018" cy="665381"/>
                      <a:chOff x="5175543" y="2733824"/>
                      <a:chExt cx="2025018" cy="665381"/>
                    </a:xfrm>
                  </p:grpSpPr>
                  <p:grpSp>
                    <p:nvGrpSpPr>
                      <p:cNvPr id="2404" name="Graphic 1445">
                        <a:extLst>
                          <a:ext uri="{FF2B5EF4-FFF2-40B4-BE49-F238E27FC236}">
                            <a16:creationId xmlns:a16="http://schemas.microsoft.com/office/drawing/2014/main" id="{3F2A9ECF-3EF7-632A-6C37-AC5E92D70A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75543" y="2818289"/>
                        <a:ext cx="117648" cy="98201"/>
                        <a:chOff x="5175543" y="2818289"/>
                        <a:chExt cx="117648" cy="98201"/>
                      </a:xfrm>
                    </p:grpSpPr>
                    <p:sp>
                      <p:nvSpPr>
                        <p:cNvPr id="2501" name="Vrije vorm: vorm 2500">
                          <a:extLst>
                            <a:ext uri="{FF2B5EF4-FFF2-40B4-BE49-F238E27FC236}">
                              <a16:creationId xmlns:a16="http://schemas.microsoft.com/office/drawing/2014/main" id="{FF6D7E58-84A3-B8F8-EA6E-4FD6B6FC55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5543" y="2840988"/>
                          <a:ext cx="88774" cy="75503"/>
                        </a:xfrm>
                        <a:custGeom>
                          <a:avLst/>
                          <a:gdLst>
                            <a:gd name="connsiteX0" fmla="*/ 65935 w 88774"/>
                            <a:gd name="connsiteY0" fmla="*/ 59612 h 75503"/>
                            <a:gd name="connsiteX1" fmla="*/ 88775 w 88774"/>
                            <a:gd name="connsiteY1" fmla="*/ 23413 h 75503"/>
                            <a:gd name="connsiteX2" fmla="*/ 80156 w 88774"/>
                            <a:gd name="connsiteY2" fmla="*/ 11777 h 75503"/>
                            <a:gd name="connsiteX3" fmla="*/ 71537 w 88774"/>
                            <a:gd name="connsiteY3" fmla="*/ 142 h 75503"/>
                            <a:gd name="connsiteX4" fmla="*/ 30166 w 88774"/>
                            <a:gd name="connsiteY4" fmla="*/ 10484 h 75503"/>
                            <a:gd name="connsiteX5" fmla="*/ 0 w 88774"/>
                            <a:gd name="connsiteY5" fmla="*/ 56596 h 75503"/>
                            <a:gd name="connsiteX6" fmla="*/ 0 w 88774"/>
                            <a:gd name="connsiteY6" fmla="*/ 62198 h 75503"/>
                            <a:gd name="connsiteX7" fmla="*/ 1293 w 88774"/>
                            <a:gd name="connsiteY7" fmla="*/ 66507 h 75503"/>
                            <a:gd name="connsiteX8" fmla="*/ 1724 w 88774"/>
                            <a:gd name="connsiteY8" fmla="*/ 68231 h 75503"/>
                            <a:gd name="connsiteX9" fmla="*/ 6895 w 88774"/>
                            <a:gd name="connsiteY9" fmla="*/ 71679 h 75503"/>
                            <a:gd name="connsiteX10" fmla="*/ 12066 w 88774"/>
                            <a:gd name="connsiteY10" fmla="*/ 73834 h 75503"/>
                            <a:gd name="connsiteX11" fmla="*/ 65073 w 88774"/>
                            <a:gd name="connsiteY11" fmla="*/ 59612 h 75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8774" h="75503">
                              <a:moveTo>
                                <a:pt x="65935" y="59612"/>
                              </a:moveTo>
                              <a:cubicBezTo>
                                <a:pt x="86189" y="38927"/>
                                <a:pt x="88775" y="23413"/>
                                <a:pt x="88775" y="23413"/>
                              </a:cubicBezTo>
                              <a:cubicBezTo>
                                <a:pt x="88775" y="23413"/>
                                <a:pt x="84035" y="17810"/>
                                <a:pt x="80156" y="11777"/>
                              </a:cubicBezTo>
                              <a:cubicBezTo>
                                <a:pt x="75847" y="5744"/>
                                <a:pt x="71537" y="142"/>
                                <a:pt x="71537" y="142"/>
                              </a:cubicBezTo>
                              <a:cubicBezTo>
                                <a:pt x="71537" y="142"/>
                                <a:pt x="56454" y="-2013"/>
                                <a:pt x="30166" y="10484"/>
                              </a:cubicBezTo>
                              <a:cubicBezTo>
                                <a:pt x="10343" y="19965"/>
                                <a:pt x="431" y="41513"/>
                                <a:pt x="0" y="56596"/>
                              </a:cubicBezTo>
                              <a:cubicBezTo>
                                <a:pt x="0" y="58750"/>
                                <a:pt x="0" y="60474"/>
                                <a:pt x="0" y="62198"/>
                              </a:cubicBezTo>
                              <a:cubicBezTo>
                                <a:pt x="431" y="63922"/>
                                <a:pt x="862" y="65215"/>
                                <a:pt x="1293" y="66507"/>
                              </a:cubicBezTo>
                              <a:cubicBezTo>
                                <a:pt x="1293" y="67800"/>
                                <a:pt x="1724" y="68231"/>
                                <a:pt x="1724" y="68231"/>
                              </a:cubicBezTo>
                              <a:cubicBezTo>
                                <a:pt x="1724" y="68231"/>
                                <a:pt x="4309" y="70386"/>
                                <a:pt x="6895" y="71679"/>
                              </a:cubicBezTo>
                              <a:cubicBezTo>
                                <a:pt x="8619" y="72541"/>
                                <a:pt x="10343" y="73403"/>
                                <a:pt x="12066" y="73834"/>
                              </a:cubicBezTo>
                              <a:cubicBezTo>
                                <a:pt x="26719" y="77712"/>
                                <a:pt x="49559" y="75557"/>
                                <a:pt x="65073" y="596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2" name="Vrije vorm: vorm 2501">
                          <a:extLst>
                            <a:ext uri="{FF2B5EF4-FFF2-40B4-BE49-F238E27FC236}">
                              <a16:creationId xmlns:a16="http://schemas.microsoft.com/office/drawing/2014/main" id="{2592E84B-C1AC-8A68-BD87-2BA84E1AF0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7687" y="2841465"/>
                          <a:ext cx="37061" cy="41897"/>
                        </a:xfrm>
                        <a:custGeom>
                          <a:avLst/>
                          <a:gdLst>
                            <a:gd name="connsiteX0" fmla="*/ 28442 w 37061"/>
                            <a:gd name="connsiteY0" fmla="*/ 41467 h 41897"/>
                            <a:gd name="connsiteX1" fmla="*/ 37061 w 37061"/>
                            <a:gd name="connsiteY1" fmla="*/ 23367 h 41897"/>
                            <a:gd name="connsiteX2" fmla="*/ 28442 w 37061"/>
                            <a:gd name="connsiteY2" fmla="*/ 11731 h 41897"/>
                            <a:gd name="connsiteX3" fmla="*/ 19824 w 37061"/>
                            <a:gd name="connsiteY3" fmla="*/ 96 h 41897"/>
                            <a:gd name="connsiteX4" fmla="*/ 0 w 37061"/>
                            <a:gd name="connsiteY4" fmla="*/ 2681 h 41897"/>
                            <a:gd name="connsiteX5" fmla="*/ 14221 w 37061"/>
                            <a:gd name="connsiteY5" fmla="*/ 22505 h 41897"/>
                            <a:gd name="connsiteX6" fmla="*/ 24133 w 37061"/>
                            <a:gd name="connsiteY6" fmla="*/ 35864 h 41897"/>
                            <a:gd name="connsiteX7" fmla="*/ 28873 w 37061"/>
                            <a:gd name="connsiteY7" fmla="*/ 41897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28442" y="41467"/>
                              </a:moveTo>
                              <a:cubicBezTo>
                                <a:pt x="35338" y="30262"/>
                                <a:pt x="37061" y="23367"/>
                                <a:pt x="37061" y="23367"/>
                              </a:cubicBezTo>
                              <a:cubicBezTo>
                                <a:pt x="37061" y="23367"/>
                                <a:pt x="32321" y="17765"/>
                                <a:pt x="28442" y="11731"/>
                              </a:cubicBezTo>
                              <a:cubicBezTo>
                                <a:pt x="24133" y="5698"/>
                                <a:pt x="19824" y="96"/>
                                <a:pt x="19824" y="96"/>
                              </a:cubicBezTo>
                              <a:cubicBezTo>
                                <a:pt x="19824" y="96"/>
                                <a:pt x="12928" y="-766"/>
                                <a:pt x="0" y="2681"/>
                              </a:cubicBezTo>
                              <a:cubicBezTo>
                                <a:pt x="0" y="2681"/>
                                <a:pt x="6895" y="12593"/>
                                <a:pt x="14221" y="22505"/>
                              </a:cubicBezTo>
                              <a:cubicBezTo>
                                <a:pt x="17669" y="27245"/>
                                <a:pt x="21547" y="32417"/>
                                <a:pt x="24133" y="35864"/>
                              </a:cubicBezTo>
                              <a:cubicBezTo>
                                <a:pt x="26719" y="39743"/>
                                <a:pt x="28873" y="41897"/>
                                <a:pt x="28873" y="418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3" name="Vrije vorm: vorm 2502">
                          <a:extLst>
                            <a:ext uri="{FF2B5EF4-FFF2-40B4-BE49-F238E27FC236}">
                              <a16:creationId xmlns:a16="http://schemas.microsoft.com/office/drawing/2014/main" id="{F1046EE3-6711-3511-9E1A-1AF35A4FE3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3975" y="2823030"/>
                          <a:ext cx="39216" cy="33613"/>
                        </a:xfrm>
                        <a:custGeom>
                          <a:avLst/>
                          <a:gdLst>
                            <a:gd name="connsiteX0" fmla="*/ 8188 w 39216"/>
                            <a:gd name="connsiteY0" fmla="*/ 33614 h 33613"/>
                            <a:gd name="connsiteX1" fmla="*/ 0 w 39216"/>
                            <a:gd name="connsiteY1" fmla="*/ 22409 h 33613"/>
                            <a:gd name="connsiteX2" fmla="*/ 31459 w 39216"/>
                            <a:gd name="connsiteY2" fmla="*/ 0 h 33613"/>
                            <a:gd name="connsiteX3" fmla="*/ 39216 w 39216"/>
                            <a:gd name="connsiteY3" fmla="*/ 10774 h 33613"/>
                            <a:gd name="connsiteX4" fmla="*/ 8188 w 39216"/>
                            <a:gd name="connsiteY4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33613">
                              <a:moveTo>
                                <a:pt x="8188" y="33614"/>
                              </a:moveTo>
                              <a:lnTo>
                                <a:pt x="0" y="22409"/>
                              </a:lnTo>
                              <a:lnTo>
                                <a:pt x="31459" y="0"/>
                              </a:lnTo>
                              <a:lnTo>
                                <a:pt x="39216" y="10774"/>
                              </a:lnTo>
                              <a:lnTo>
                                <a:pt x="818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4" name="Vrije vorm: vorm 2503">
                          <a:extLst>
                            <a:ext uri="{FF2B5EF4-FFF2-40B4-BE49-F238E27FC236}">
                              <a16:creationId xmlns:a16="http://schemas.microsoft.com/office/drawing/2014/main" id="{B24597EA-8413-0F04-CCDC-355FFFC990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4787" y="2853196"/>
                          <a:ext cx="30695" cy="21092"/>
                        </a:xfrm>
                        <a:custGeom>
                          <a:avLst/>
                          <a:gdLst>
                            <a:gd name="connsiteX0" fmla="*/ 28072 w 30695"/>
                            <a:gd name="connsiteY0" fmla="*/ 15083 h 21092"/>
                            <a:gd name="connsiteX1" fmla="*/ 17298 w 30695"/>
                            <a:gd name="connsiteY1" fmla="*/ 0 h 21092"/>
                            <a:gd name="connsiteX2" fmla="*/ 4800 w 30695"/>
                            <a:gd name="connsiteY2" fmla="*/ 3447 h 21092"/>
                            <a:gd name="connsiteX3" fmla="*/ 2215 w 30695"/>
                            <a:gd name="connsiteY3" fmla="*/ 15945 h 21092"/>
                            <a:gd name="connsiteX4" fmla="*/ 28072 w 30695"/>
                            <a:gd name="connsiteY4" fmla="*/ 15514 h 210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95" h="21092">
                              <a:moveTo>
                                <a:pt x="28072" y="15083"/>
                              </a:moveTo>
                              <a:cubicBezTo>
                                <a:pt x="35829" y="6895"/>
                                <a:pt x="24624" y="0"/>
                                <a:pt x="17298" y="0"/>
                              </a:cubicBezTo>
                              <a:cubicBezTo>
                                <a:pt x="13419" y="0"/>
                                <a:pt x="7386" y="862"/>
                                <a:pt x="4800" y="3447"/>
                              </a:cubicBezTo>
                              <a:cubicBezTo>
                                <a:pt x="491" y="6033"/>
                                <a:pt x="-2095" y="9912"/>
                                <a:pt x="2215" y="15945"/>
                              </a:cubicBezTo>
                              <a:cubicBezTo>
                                <a:pt x="7817" y="23702"/>
                                <a:pt x="22038" y="21978"/>
                                <a:pt x="28072" y="155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5" name="Vrije vorm: vorm 2504">
                          <a:extLst>
                            <a:ext uri="{FF2B5EF4-FFF2-40B4-BE49-F238E27FC236}">
                              <a16:creationId xmlns:a16="http://schemas.microsoft.com/office/drawing/2014/main" id="{E2EAC6CE-6DE4-A46D-97D7-218E5A047E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962" y="2873019"/>
                          <a:ext cx="12430" cy="8738"/>
                        </a:xfrm>
                        <a:custGeom>
                          <a:avLst/>
                          <a:gdLst>
                            <a:gd name="connsiteX0" fmla="*/ 11282 w 12430"/>
                            <a:gd name="connsiteY0" fmla="*/ 6464 h 8738"/>
                            <a:gd name="connsiteX1" fmla="*/ 6973 w 12430"/>
                            <a:gd name="connsiteY1" fmla="*/ 0 h 8738"/>
                            <a:gd name="connsiteX2" fmla="*/ 1802 w 12430"/>
                            <a:gd name="connsiteY2" fmla="*/ 1293 h 8738"/>
                            <a:gd name="connsiteX3" fmla="*/ 940 w 12430"/>
                            <a:gd name="connsiteY3" fmla="*/ 6464 h 8738"/>
                            <a:gd name="connsiteX4" fmla="*/ 11713 w 12430"/>
                            <a:gd name="connsiteY4" fmla="*/ 6464 h 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30" h="8738">
                              <a:moveTo>
                                <a:pt x="11282" y="6464"/>
                              </a:moveTo>
                              <a:cubicBezTo>
                                <a:pt x="14730" y="3017"/>
                                <a:pt x="9559" y="0"/>
                                <a:pt x="6973" y="0"/>
                              </a:cubicBezTo>
                              <a:cubicBezTo>
                                <a:pt x="5249" y="0"/>
                                <a:pt x="2663" y="0"/>
                                <a:pt x="1802" y="1293"/>
                              </a:cubicBezTo>
                              <a:cubicBezTo>
                                <a:pt x="78" y="2155"/>
                                <a:pt x="-784" y="3879"/>
                                <a:pt x="940" y="6464"/>
                              </a:cubicBezTo>
                              <a:cubicBezTo>
                                <a:pt x="3525" y="9912"/>
                                <a:pt x="9128" y="9050"/>
                                <a:pt x="11713" y="64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6" name="Vrije vorm: vorm 2505">
                          <a:extLst>
                            <a:ext uri="{FF2B5EF4-FFF2-40B4-BE49-F238E27FC236}">
                              <a16:creationId xmlns:a16="http://schemas.microsoft.com/office/drawing/2014/main" id="{A0A85C19-C989-FC6E-76E1-7EED1408CC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0704" y="2818289"/>
                          <a:ext cx="59039" cy="62918"/>
                        </a:xfrm>
                        <a:custGeom>
                          <a:avLst/>
                          <a:gdLst>
                            <a:gd name="connsiteX0" fmla="*/ 31890 w 59039"/>
                            <a:gd name="connsiteY0" fmla="*/ 62918 h 62918"/>
                            <a:gd name="connsiteX1" fmla="*/ 26719 w 59039"/>
                            <a:gd name="connsiteY1" fmla="*/ 56023 h 62918"/>
                            <a:gd name="connsiteX2" fmla="*/ 15514 w 59039"/>
                            <a:gd name="connsiteY2" fmla="*/ 40940 h 62918"/>
                            <a:gd name="connsiteX3" fmla="*/ 0 w 59039"/>
                            <a:gd name="connsiteY3" fmla="*/ 18962 h 62918"/>
                            <a:gd name="connsiteX4" fmla="*/ 28012 w 59039"/>
                            <a:gd name="connsiteY4" fmla="*/ 0 h 62918"/>
                            <a:gd name="connsiteX5" fmla="*/ 43095 w 59039"/>
                            <a:gd name="connsiteY5" fmla="*/ 21116 h 62918"/>
                            <a:gd name="connsiteX6" fmla="*/ 53868 w 59039"/>
                            <a:gd name="connsiteY6" fmla="*/ 35338 h 62918"/>
                            <a:gd name="connsiteX7" fmla="*/ 59040 w 59039"/>
                            <a:gd name="connsiteY7" fmla="*/ 41802 h 62918"/>
                            <a:gd name="connsiteX8" fmla="*/ 32321 w 59039"/>
                            <a:gd name="connsiteY8" fmla="*/ 62487 h 6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039" h="62918">
                              <a:moveTo>
                                <a:pt x="31890" y="62918"/>
                              </a:moveTo>
                              <a:cubicBezTo>
                                <a:pt x="31890" y="62918"/>
                                <a:pt x="29735" y="60333"/>
                                <a:pt x="26719" y="56023"/>
                              </a:cubicBezTo>
                              <a:cubicBezTo>
                                <a:pt x="23702" y="52145"/>
                                <a:pt x="19393" y="46542"/>
                                <a:pt x="15514" y="40940"/>
                              </a:cubicBezTo>
                              <a:cubicBezTo>
                                <a:pt x="7326" y="30166"/>
                                <a:pt x="0" y="18962"/>
                                <a:pt x="0" y="18962"/>
                              </a:cubicBezTo>
                              <a:lnTo>
                                <a:pt x="28012" y="0"/>
                              </a:lnTo>
                              <a:cubicBezTo>
                                <a:pt x="28012" y="0"/>
                                <a:pt x="35338" y="10774"/>
                                <a:pt x="43095" y="21116"/>
                              </a:cubicBezTo>
                              <a:cubicBezTo>
                                <a:pt x="46973" y="26719"/>
                                <a:pt x="50852" y="31459"/>
                                <a:pt x="53868" y="35338"/>
                              </a:cubicBezTo>
                              <a:cubicBezTo>
                                <a:pt x="56885" y="39216"/>
                                <a:pt x="59040" y="41802"/>
                                <a:pt x="59040" y="41802"/>
                              </a:cubicBezTo>
                              <a:lnTo>
                                <a:pt x="32321" y="624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7" name="Vrije vorm: vorm 2506">
                          <a:extLst>
                            <a:ext uri="{FF2B5EF4-FFF2-40B4-BE49-F238E27FC236}">
                              <a16:creationId xmlns:a16="http://schemas.microsoft.com/office/drawing/2014/main" id="{256E8409-5AB5-F7E2-FDB9-E5DC8606DD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46218" y="2839837"/>
                          <a:ext cx="43094" cy="41370"/>
                        </a:xfrm>
                        <a:custGeom>
                          <a:avLst/>
                          <a:gdLst>
                            <a:gd name="connsiteX0" fmla="*/ 16376 w 43094"/>
                            <a:gd name="connsiteY0" fmla="*/ 41371 h 41370"/>
                            <a:gd name="connsiteX1" fmla="*/ 8188 w 43094"/>
                            <a:gd name="connsiteY1" fmla="*/ 30597 h 41370"/>
                            <a:gd name="connsiteX2" fmla="*/ 0 w 43094"/>
                            <a:gd name="connsiteY2" fmla="*/ 19824 h 41370"/>
                            <a:gd name="connsiteX3" fmla="*/ 27150 w 43094"/>
                            <a:gd name="connsiteY3" fmla="*/ 0 h 41370"/>
                            <a:gd name="connsiteX4" fmla="*/ 34907 w 43094"/>
                            <a:gd name="connsiteY4" fmla="*/ 10343 h 41370"/>
                            <a:gd name="connsiteX5" fmla="*/ 43095 w 43094"/>
                            <a:gd name="connsiteY5" fmla="*/ 20685 h 41370"/>
                            <a:gd name="connsiteX6" fmla="*/ 16376 w 43094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16376" y="41371"/>
                              </a:moveTo>
                              <a:cubicBezTo>
                                <a:pt x="16376" y="41371"/>
                                <a:pt x="12497" y="36200"/>
                                <a:pt x="8188" y="30597"/>
                              </a:cubicBezTo>
                              <a:cubicBezTo>
                                <a:pt x="4309" y="25426"/>
                                <a:pt x="0" y="19824"/>
                                <a:pt x="0" y="19824"/>
                              </a:cubicBezTo>
                              <a:lnTo>
                                <a:pt x="27150" y="0"/>
                              </a:lnTo>
                              <a:cubicBezTo>
                                <a:pt x="27150" y="0"/>
                                <a:pt x="31028" y="5602"/>
                                <a:pt x="34907" y="10343"/>
                              </a:cubicBezTo>
                              <a:cubicBezTo>
                                <a:pt x="38785" y="15514"/>
                                <a:pt x="43095" y="20685"/>
                                <a:pt x="43095" y="20685"/>
                              </a:cubicBezTo>
                              <a:lnTo>
                                <a:pt x="16376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05" name="Graphic 1445">
                        <a:extLst>
                          <a:ext uri="{FF2B5EF4-FFF2-40B4-BE49-F238E27FC236}">
                            <a16:creationId xmlns:a16="http://schemas.microsoft.com/office/drawing/2014/main" id="{D8E2E482-F6C4-3B65-0CC8-33DC2598BC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4819" y="2954468"/>
                        <a:ext cx="105158" cy="108326"/>
                        <a:chOff x="5304819" y="2954468"/>
                        <a:chExt cx="105158" cy="108326"/>
                      </a:xfrm>
                    </p:grpSpPr>
                    <p:sp>
                      <p:nvSpPr>
                        <p:cNvPr id="2494" name="Vrije vorm: vorm 2493">
                          <a:extLst>
                            <a:ext uri="{FF2B5EF4-FFF2-40B4-BE49-F238E27FC236}">
                              <a16:creationId xmlns:a16="http://schemas.microsoft.com/office/drawing/2014/main" id="{B7AFE864-3000-DF09-7E93-D25F31C839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4819" y="2979032"/>
                          <a:ext cx="81455" cy="83763"/>
                        </a:xfrm>
                        <a:custGeom>
                          <a:avLst/>
                          <a:gdLst>
                            <a:gd name="connsiteX0" fmla="*/ 65080 w 81455"/>
                            <a:gd name="connsiteY0" fmla="*/ 59902 h 83763"/>
                            <a:gd name="connsiteX1" fmla="*/ 81456 w 81455"/>
                            <a:gd name="connsiteY1" fmla="*/ 20255 h 83763"/>
                            <a:gd name="connsiteX2" fmla="*/ 70682 w 81455"/>
                            <a:gd name="connsiteY2" fmla="*/ 10343 h 83763"/>
                            <a:gd name="connsiteX3" fmla="*/ 60340 w 81455"/>
                            <a:gd name="connsiteY3" fmla="*/ 0 h 83763"/>
                            <a:gd name="connsiteX4" fmla="*/ 21554 w 81455"/>
                            <a:gd name="connsiteY4" fmla="*/ 18100 h 83763"/>
                            <a:gd name="connsiteX5" fmla="*/ 438 w 81455"/>
                            <a:gd name="connsiteY5" fmla="*/ 68521 h 83763"/>
                            <a:gd name="connsiteX6" fmla="*/ 1731 w 81455"/>
                            <a:gd name="connsiteY6" fmla="*/ 74123 h 83763"/>
                            <a:gd name="connsiteX7" fmla="*/ 3455 w 81455"/>
                            <a:gd name="connsiteY7" fmla="*/ 78001 h 83763"/>
                            <a:gd name="connsiteX8" fmla="*/ 4316 w 81455"/>
                            <a:gd name="connsiteY8" fmla="*/ 79725 h 83763"/>
                            <a:gd name="connsiteX9" fmla="*/ 9919 w 81455"/>
                            <a:gd name="connsiteY9" fmla="*/ 82311 h 83763"/>
                            <a:gd name="connsiteX10" fmla="*/ 15521 w 81455"/>
                            <a:gd name="connsiteY10" fmla="*/ 83604 h 83763"/>
                            <a:gd name="connsiteX11" fmla="*/ 65080 w 81455"/>
                            <a:gd name="connsiteY11" fmla="*/ 60333 h 837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455" h="83763">
                              <a:moveTo>
                                <a:pt x="65080" y="59902"/>
                              </a:moveTo>
                              <a:cubicBezTo>
                                <a:pt x="81456" y="35769"/>
                                <a:pt x="81456" y="20255"/>
                                <a:pt x="81456" y="20255"/>
                              </a:cubicBezTo>
                              <a:cubicBezTo>
                                <a:pt x="81456" y="20255"/>
                                <a:pt x="75854" y="15514"/>
                                <a:pt x="70682" y="10343"/>
                              </a:cubicBezTo>
                              <a:cubicBezTo>
                                <a:pt x="65511" y="5171"/>
                                <a:pt x="60340" y="0"/>
                                <a:pt x="60340" y="0"/>
                              </a:cubicBezTo>
                              <a:cubicBezTo>
                                <a:pt x="60340" y="0"/>
                                <a:pt x="44826" y="431"/>
                                <a:pt x="21554" y="18100"/>
                              </a:cubicBezTo>
                              <a:cubicBezTo>
                                <a:pt x="3886" y="31459"/>
                                <a:pt x="-1717" y="53868"/>
                                <a:pt x="438" y="68521"/>
                              </a:cubicBezTo>
                              <a:cubicBezTo>
                                <a:pt x="438" y="70675"/>
                                <a:pt x="1300" y="72399"/>
                                <a:pt x="1731" y="74123"/>
                              </a:cubicBezTo>
                              <a:cubicBezTo>
                                <a:pt x="2162" y="75416"/>
                                <a:pt x="3024" y="76708"/>
                                <a:pt x="3455" y="78001"/>
                              </a:cubicBezTo>
                              <a:cubicBezTo>
                                <a:pt x="3886" y="78863"/>
                                <a:pt x="4316" y="79725"/>
                                <a:pt x="4316" y="79725"/>
                              </a:cubicBezTo>
                              <a:cubicBezTo>
                                <a:pt x="4316" y="79725"/>
                                <a:pt x="6902" y="81018"/>
                                <a:pt x="9919" y="82311"/>
                              </a:cubicBezTo>
                              <a:cubicBezTo>
                                <a:pt x="11643" y="82742"/>
                                <a:pt x="13366" y="83173"/>
                                <a:pt x="15521" y="83604"/>
                              </a:cubicBezTo>
                              <a:cubicBezTo>
                                <a:pt x="30604" y="84897"/>
                                <a:pt x="52583" y="78432"/>
                                <a:pt x="65080" y="603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5" name="Vrije vorm: vorm 2494">
                          <a:extLst>
                            <a:ext uri="{FF2B5EF4-FFF2-40B4-BE49-F238E27FC236}">
                              <a16:creationId xmlns:a16="http://schemas.microsoft.com/office/drawing/2014/main" id="{8E7943BE-9D7D-9CDC-9366-C772870464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5766" y="2979032"/>
                          <a:ext cx="40509" cy="39647"/>
                        </a:xfrm>
                        <a:custGeom>
                          <a:avLst/>
                          <a:gdLst>
                            <a:gd name="connsiteX0" fmla="*/ 35338 w 40509"/>
                            <a:gd name="connsiteY0" fmla="*/ 39647 h 39647"/>
                            <a:gd name="connsiteX1" fmla="*/ 40509 w 40509"/>
                            <a:gd name="connsiteY1" fmla="*/ 20255 h 39647"/>
                            <a:gd name="connsiteX2" fmla="*/ 29735 w 40509"/>
                            <a:gd name="connsiteY2" fmla="*/ 10343 h 39647"/>
                            <a:gd name="connsiteX3" fmla="*/ 19393 w 40509"/>
                            <a:gd name="connsiteY3" fmla="*/ 0 h 39647"/>
                            <a:gd name="connsiteX4" fmla="*/ 0 w 40509"/>
                            <a:gd name="connsiteY4" fmla="*/ 6033 h 39647"/>
                            <a:gd name="connsiteX5" fmla="*/ 5602 w 40509"/>
                            <a:gd name="connsiteY5" fmla="*/ 11205 h 39647"/>
                            <a:gd name="connsiteX6" fmla="*/ 17669 w 40509"/>
                            <a:gd name="connsiteY6" fmla="*/ 22840 h 39647"/>
                            <a:gd name="connsiteX7" fmla="*/ 29735 w 40509"/>
                            <a:gd name="connsiteY7" fmla="*/ 34476 h 39647"/>
                            <a:gd name="connsiteX8" fmla="*/ 35338 w 40509"/>
                            <a:gd name="connsiteY8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509" h="39647">
                              <a:moveTo>
                                <a:pt x="35338" y="39647"/>
                              </a:moveTo>
                              <a:cubicBezTo>
                                <a:pt x="40509" y="27581"/>
                                <a:pt x="40509" y="20255"/>
                                <a:pt x="40509" y="20255"/>
                              </a:cubicBezTo>
                              <a:cubicBezTo>
                                <a:pt x="40509" y="20255"/>
                                <a:pt x="34907" y="15514"/>
                                <a:pt x="29735" y="10343"/>
                              </a:cubicBezTo>
                              <a:cubicBezTo>
                                <a:pt x="24564" y="5171"/>
                                <a:pt x="19393" y="0"/>
                                <a:pt x="19393" y="0"/>
                              </a:cubicBezTo>
                              <a:cubicBezTo>
                                <a:pt x="19393" y="0"/>
                                <a:pt x="12067" y="431"/>
                                <a:pt x="0" y="6033"/>
                              </a:cubicBezTo>
                              <a:cubicBezTo>
                                <a:pt x="0" y="6033"/>
                                <a:pt x="2155" y="8188"/>
                                <a:pt x="5602" y="11205"/>
                              </a:cubicBezTo>
                              <a:cubicBezTo>
                                <a:pt x="9050" y="14652"/>
                                <a:pt x="13359" y="18531"/>
                                <a:pt x="17669" y="22840"/>
                              </a:cubicBezTo>
                              <a:cubicBezTo>
                                <a:pt x="21978" y="27150"/>
                                <a:pt x="26288" y="31459"/>
                                <a:pt x="29735" y="34476"/>
                              </a:cubicBezTo>
                              <a:cubicBezTo>
                                <a:pt x="33183" y="37492"/>
                                <a:pt x="35338" y="39647"/>
                                <a:pt x="35338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6" name="Vrije vorm: vorm 2495">
                          <a:extLst>
                            <a:ext uri="{FF2B5EF4-FFF2-40B4-BE49-F238E27FC236}">
                              <a16:creationId xmlns:a16="http://schemas.microsoft.com/office/drawing/2014/main" id="{6BB6E5BB-E198-AFA0-380F-FE3801A000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2485" y="2954468"/>
                          <a:ext cx="36630" cy="37492"/>
                        </a:xfrm>
                        <a:custGeom>
                          <a:avLst/>
                          <a:gdLst>
                            <a:gd name="connsiteX0" fmla="*/ 10343 w 36630"/>
                            <a:gd name="connsiteY0" fmla="*/ 37492 h 37492"/>
                            <a:gd name="connsiteX1" fmla="*/ 0 w 36630"/>
                            <a:gd name="connsiteY1" fmla="*/ 28012 h 37492"/>
                            <a:gd name="connsiteX2" fmla="*/ 27150 w 36630"/>
                            <a:gd name="connsiteY2" fmla="*/ 0 h 37492"/>
                            <a:gd name="connsiteX3" fmla="*/ 36630 w 36630"/>
                            <a:gd name="connsiteY3" fmla="*/ 9481 h 37492"/>
                            <a:gd name="connsiteX4" fmla="*/ 10343 w 36630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492">
                              <a:moveTo>
                                <a:pt x="10343" y="37492"/>
                              </a:moveTo>
                              <a:lnTo>
                                <a:pt x="0" y="28012"/>
                              </a:lnTo>
                              <a:lnTo>
                                <a:pt x="27150" y="0"/>
                              </a:lnTo>
                              <a:lnTo>
                                <a:pt x="36630" y="9481"/>
                              </a:lnTo>
                              <a:lnTo>
                                <a:pt x="10343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7" name="Vrije vorm: vorm 2496">
                          <a:extLst>
                            <a:ext uri="{FF2B5EF4-FFF2-40B4-BE49-F238E27FC236}">
                              <a16:creationId xmlns:a16="http://schemas.microsoft.com/office/drawing/2014/main" id="{D5123B56-5436-DBE0-10C5-75A5F275E6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7889" y="2995199"/>
                          <a:ext cx="29858" cy="21902"/>
                        </a:xfrm>
                        <a:custGeom>
                          <a:avLst/>
                          <a:gdLst>
                            <a:gd name="connsiteX0" fmla="*/ 28220 w 29858"/>
                            <a:gd name="connsiteY0" fmla="*/ 13138 h 21902"/>
                            <a:gd name="connsiteX1" fmla="*/ 15292 w 29858"/>
                            <a:gd name="connsiteY1" fmla="*/ 209 h 21902"/>
                            <a:gd name="connsiteX2" fmla="*/ 3656 w 29858"/>
                            <a:gd name="connsiteY2" fmla="*/ 6243 h 21902"/>
                            <a:gd name="connsiteX3" fmla="*/ 3225 w 29858"/>
                            <a:gd name="connsiteY3" fmla="*/ 18740 h 21902"/>
                            <a:gd name="connsiteX4" fmla="*/ 28651 w 29858"/>
                            <a:gd name="connsiteY4" fmla="*/ 13569 h 219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58" h="21902">
                              <a:moveTo>
                                <a:pt x="28220" y="13138"/>
                              </a:moveTo>
                              <a:cubicBezTo>
                                <a:pt x="34254" y="3657"/>
                                <a:pt x="22187" y="-1083"/>
                                <a:pt x="15292" y="209"/>
                              </a:cubicBezTo>
                              <a:cubicBezTo>
                                <a:pt x="11413" y="1071"/>
                                <a:pt x="5811" y="3226"/>
                                <a:pt x="3656" y="6243"/>
                              </a:cubicBezTo>
                              <a:cubicBezTo>
                                <a:pt x="-222" y="9259"/>
                                <a:pt x="-1946" y="14000"/>
                                <a:pt x="3225" y="18740"/>
                              </a:cubicBezTo>
                              <a:cubicBezTo>
                                <a:pt x="10120" y="25204"/>
                                <a:pt x="23480" y="20895"/>
                                <a:pt x="28651" y="135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8" name="Vrije vorm: vorm 2497">
                          <a:extLst>
                            <a:ext uri="{FF2B5EF4-FFF2-40B4-BE49-F238E27FC236}">
                              <a16:creationId xmlns:a16="http://schemas.microsoft.com/office/drawing/2014/main" id="{4C7CC11E-BBD1-8AF7-2B57-7CF0FB38C3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3279" y="3019918"/>
                          <a:ext cx="12503" cy="9072"/>
                        </a:xfrm>
                        <a:custGeom>
                          <a:avLst/>
                          <a:gdLst>
                            <a:gd name="connsiteX0" fmla="*/ 11802 w 12503"/>
                            <a:gd name="connsiteY0" fmla="*/ 5657 h 9072"/>
                            <a:gd name="connsiteX1" fmla="*/ 6199 w 12503"/>
                            <a:gd name="connsiteY1" fmla="*/ 54 h 9072"/>
                            <a:gd name="connsiteX2" fmla="*/ 1459 w 12503"/>
                            <a:gd name="connsiteY2" fmla="*/ 2640 h 9072"/>
                            <a:gd name="connsiteX3" fmla="*/ 1459 w 12503"/>
                            <a:gd name="connsiteY3" fmla="*/ 7811 h 9072"/>
                            <a:gd name="connsiteX4" fmla="*/ 12233 w 12503"/>
                            <a:gd name="connsiteY4" fmla="*/ 5657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03" h="9072">
                              <a:moveTo>
                                <a:pt x="11802" y="5657"/>
                              </a:moveTo>
                              <a:cubicBezTo>
                                <a:pt x="14387" y="1778"/>
                                <a:pt x="9216" y="-377"/>
                                <a:pt x="6199" y="54"/>
                              </a:cubicBezTo>
                              <a:cubicBezTo>
                                <a:pt x="4476" y="54"/>
                                <a:pt x="2321" y="1347"/>
                                <a:pt x="1459" y="2640"/>
                              </a:cubicBezTo>
                              <a:cubicBezTo>
                                <a:pt x="-265" y="3933"/>
                                <a:pt x="-696" y="5657"/>
                                <a:pt x="1459" y="7811"/>
                              </a:cubicBezTo>
                              <a:cubicBezTo>
                                <a:pt x="4476" y="10397"/>
                                <a:pt x="10078" y="8673"/>
                                <a:pt x="12233" y="56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9" name="Vrije vorm: vorm 2498">
                          <a:extLst>
                            <a:ext uri="{FF2B5EF4-FFF2-40B4-BE49-F238E27FC236}">
                              <a16:creationId xmlns:a16="http://schemas.microsoft.com/office/drawing/2014/main" id="{03ADFF0B-88E7-5C91-9C3E-E7E5895D1A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8352" y="2954899"/>
                          <a:ext cx="61625" cy="62056"/>
                        </a:xfrm>
                        <a:custGeom>
                          <a:avLst/>
                          <a:gdLst>
                            <a:gd name="connsiteX0" fmla="*/ 39216 w 61625"/>
                            <a:gd name="connsiteY0" fmla="*/ 61195 h 62056"/>
                            <a:gd name="connsiteX1" fmla="*/ 32752 w 61625"/>
                            <a:gd name="connsiteY1" fmla="*/ 55592 h 62056"/>
                            <a:gd name="connsiteX2" fmla="*/ 19393 w 61625"/>
                            <a:gd name="connsiteY2" fmla="*/ 42664 h 62056"/>
                            <a:gd name="connsiteX3" fmla="*/ 6033 w 61625"/>
                            <a:gd name="connsiteY3" fmla="*/ 29735 h 62056"/>
                            <a:gd name="connsiteX4" fmla="*/ 0 w 61625"/>
                            <a:gd name="connsiteY4" fmla="*/ 23702 h 62056"/>
                            <a:gd name="connsiteX5" fmla="*/ 23702 w 61625"/>
                            <a:gd name="connsiteY5" fmla="*/ 0 h 62056"/>
                            <a:gd name="connsiteX6" fmla="*/ 29735 w 61625"/>
                            <a:gd name="connsiteY6" fmla="*/ 6033 h 62056"/>
                            <a:gd name="connsiteX7" fmla="*/ 42664 w 61625"/>
                            <a:gd name="connsiteY7" fmla="*/ 18962 h 62056"/>
                            <a:gd name="connsiteX8" fmla="*/ 55592 w 61625"/>
                            <a:gd name="connsiteY8" fmla="*/ 31459 h 62056"/>
                            <a:gd name="connsiteX9" fmla="*/ 61625 w 61625"/>
                            <a:gd name="connsiteY9" fmla="*/ 37061 h 62056"/>
                            <a:gd name="connsiteX10" fmla="*/ 38785 w 61625"/>
                            <a:gd name="connsiteY10" fmla="*/ 62056 h 620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1625" h="62056">
                              <a:moveTo>
                                <a:pt x="39216" y="61195"/>
                              </a:moveTo>
                              <a:cubicBezTo>
                                <a:pt x="39216" y="61195"/>
                                <a:pt x="36630" y="59040"/>
                                <a:pt x="32752" y="55592"/>
                              </a:cubicBezTo>
                              <a:cubicBezTo>
                                <a:pt x="28873" y="52145"/>
                                <a:pt x="24133" y="47404"/>
                                <a:pt x="19393" y="42664"/>
                              </a:cubicBezTo>
                              <a:cubicBezTo>
                                <a:pt x="14652" y="37923"/>
                                <a:pt x="9481" y="33183"/>
                                <a:pt x="6033" y="29735"/>
                              </a:cubicBezTo>
                              <a:cubicBezTo>
                                <a:pt x="2586" y="26288"/>
                                <a:pt x="0" y="23702"/>
                                <a:pt x="0" y="23702"/>
                              </a:cubicBezTo>
                              <a:lnTo>
                                <a:pt x="23702" y="0"/>
                              </a:lnTo>
                              <a:cubicBezTo>
                                <a:pt x="23702" y="0"/>
                                <a:pt x="25857" y="2586"/>
                                <a:pt x="29735" y="6033"/>
                              </a:cubicBezTo>
                              <a:cubicBezTo>
                                <a:pt x="33183" y="9481"/>
                                <a:pt x="37923" y="14221"/>
                                <a:pt x="42664" y="18962"/>
                              </a:cubicBezTo>
                              <a:cubicBezTo>
                                <a:pt x="47404" y="23702"/>
                                <a:pt x="52145" y="28012"/>
                                <a:pt x="55592" y="31459"/>
                              </a:cubicBezTo>
                              <a:cubicBezTo>
                                <a:pt x="59040" y="34907"/>
                                <a:pt x="61625" y="37061"/>
                                <a:pt x="61625" y="37061"/>
                              </a:cubicBezTo>
                              <a:lnTo>
                                <a:pt x="38785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500" name="Vrije vorm: vorm 2499">
                          <a:extLst>
                            <a:ext uri="{FF2B5EF4-FFF2-40B4-BE49-F238E27FC236}">
                              <a16:creationId xmlns:a16="http://schemas.microsoft.com/office/drawing/2014/main" id="{6F6F600C-CD96-C760-CCC9-7BCD4EF204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67745" y="2973430"/>
                          <a:ext cx="42232" cy="42663"/>
                        </a:xfrm>
                        <a:custGeom>
                          <a:avLst/>
                          <a:gdLst>
                            <a:gd name="connsiteX0" fmla="*/ 19824 w 42232"/>
                            <a:gd name="connsiteY0" fmla="*/ 42664 h 42663"/>
                            <a:gd name="connsiteX1" fmla="*/ 9912 w 42232"/>
                            <a:gd name="connsiteY1" fmla="*/ 33614 h 42663"/>
                            <a:gd name="connsiteX2" fmla="*/ 0 w 42232"/>
                            <a:gd name="connsiteY2" fmla="*/ 24133 h 42663"/>
                            <a:gd name="connsiteX3" fmla="*/ 23271 w 42232"/>
                            <a:gd name="connsiteY3" fmla="*/ 0 h 42663"/>
                            <a:gd name="connsiteX4" fmla="*/ 32752 w 42232"/>
                            <a:gd name="connsiteY4" fmla="*/ 9050 h 42663"/>
                            <a:gd name="connsiteX5" fmla="*/ 42233 w 42232"/>
                            <a:gd name="connsiteY5" fmla="*/ 17669 h 42663"/>
                            <a:gd name="connsiteX6" fmla="*/ 19393 w 42232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663">
                              <a:moveTo>
                                <a:pt x="19824" y="42664"/>
                              </a:moveTo>
                              <a:cubicBezTo>
                                <a:pt x="19824" y="42664"/>
                                <a:pt x="14652" y="37923"/>
                                <a:pt x="9912" y="33614"/>
                              </a:cubicBezTo>
                              <a:cubicBezTo>
                                <a:pt x="4740" y="28874"/>
                                <a:pt x="0" y="24133"/>
                                <a:pt x="0" y="24133"/>
                              </a:cubicBezTo>
                              <a:lnTo>
                                <a:pt x="23271" y="0"/>
                              </a:lnTo>
                              <a:cubicBezTo>
                                <a:pt x="23271" y="0"/>
                                <a:pt x="28012" y="4740"/>
                                <a:pt x="32752" y="9050"/>
                              </a:cubicBezTo>
                              <a:cubicBezTo>
                                <a:pt x="37492" y="13359"/>
                                <a:pt x="42233" y="17669"/>
                                <a:pt x="42233" y="17669"/>
                              </a:cubicBezTo>
                              <a:lnTo>
                                <a:pt x="19393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06" name="Graphic 1445">
                        <a:extLst>
                          <a:ext uri="{FF2B5EF4-FFF2-40B4-BE49-F238E27FC236}">
                            <a16:creationId xmlns:a16="http://schemas.microsoft.com/office/drawing/2014/main" id="{CAC88288-E32E-EAD6-7943-ACB66CAC9F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54624" y="3066084"/>
                        <a:ext cx="96704" cy="118510"/>
                        <a:chOff x="5454624" y="3066084"/>
                        <a:chExt cx="96704" cy="118510"/>
                      </a:xfrm>
                    </p:grpSpPr>
                    <p:sp>
                      <p:nvSpPr>
                        <p:cNvPr id="2487" name="Vrije vorm: vorm 2486">
                          <a:extLst>
                            <a:ext uri="{FF2B5EF4-FFF2-40B4-BE49-F238E27FC236}">
                              <a16:creationId xmlns:a16="http://schemas.microsoft.com/office/drawing/2014/main" id="{73289467-37BE-2056-EB26-C41B839A46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54624" y="3095388"/>
                          <a:ext cx="74614" cy="89205"/>
                        </a:xfrm>
                        <a:custGeom>
                          <a:avLst/>
                          <a:gdLst>
                            <a:gd name="connsiteX0" fmla="*/ 64814 w 74614"/>
                            <a:gd name="connsiteY0" fmla="*/ 58609 h 89205"/>
                            <a:gd name="connsiteX1" fmla="*/ 74295 w 74614"/>
                            <a:gd name="connsiteY1" fmla="*/ 17238 h 89205"/>
                            <a:gd name="connsiteX2" fmla="*/ 70416 w 74614"/>
                            <a:gd name="connsiteY2" fmla="*/ 14652 h 89205"/>
                            <a:gd name="connsiteX3" fmla="*/ 62228 w 74614"/>
                            <a:gd name="connsiteY3" fmla="*/ 8619 h 89205"/>
                            <a:gd name="connsiteX4" fmla="*/ 50162 w 74614"/>
                            <a:gd name="connsiteY4" fmla="*/ 0 h 89205"/>
                            <a:gd name="connsiteX5" fmla="*/ 14824 w 74614"/>
                            <a:gd name="connsiteY5" fmla="*/ 24133 h 89205"/>
                            <a:gd name="connsiteX6" fmla="*/ 2327 w 74614"/>
                            <a:gd name="connsiteY6" fmla="*/ 77139 h 89205"/>
                            <a:gd name="connsiteX7" fmla="*/ 4482 w 74614"/>
                            <a:gd name="connsiteY7" fmla="*/ 82311 h 89205"/>
                            <a:gd name="connsiteX8" fmla="*/ 7067 w 74614"/>
                            <a:gd name="connsiteY8" fmla="*/ 85758 h 89205"/>
                            <a:gd name="connsiteX9" fmla="*/ 8360 w 74614"/>
                            <a:gd name="connsiteY9" fmla="*/ 87482 h 89205"/>
                            <a:gd name="connsiteX10" fmla="*/ 14393 w 74614"/>
                            <a:gd name="connsiteY10" fmla="*/ 89206 h 89205"/>
                            <a:gd name="connsiteX11" fmla="*/ 19996 w 74614"/>
                            <a:gd name="connsiteY11" fmla="*/ 89206 h 89205"/>
                            <a:gd name="connsiteX12" fmla="*/ 65245 w 74614"/>
                            <a:gd name="connsiteY12" fmla="*/ 57747 h 89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4614" h="89205">
                              <a:moveTo>
                                <a:pt x="64814" y="58609"/>
                              </a:moveTo>
                              <a:cubicBezTo>
                                <a:pt x="77311" y="32321"/>
                                <a:pt x="74295" y="17238"/>
                                <a:pt x="74295" y="17238"/>
                              </a:cubicBezTo>
                              <a:cubicBezTo>
                                <a:pt x="74295" y="17238"/>
                                <a:pt x="72571" y="16376"/>
                                <a:pt x="70416" y="14652"/>
                              </a:cubicBezTo>
                              <a:cubicBezTo>
                                <a:pt x="68262" y="12928"/>
                                <a:pt x="65245" y="10774"/>
                                <a:pt x="62228" y="8619"/>
                              </a:cubicBezTo>
                              <a:cubicBezTo>
                                <a:pt x="56195" y="4309"/>
                                <a:pt x="50162" y="0"/>
                                <a:pt x="50162" y="0"/>
                              </a:cubicBezTo>
                              <a:cubicBezTo>
                                <a:pt x="50162" y="0"/>
                                <a:pt x="35079" y="3017"/>
                                <a:pt x="14824" y="24133"/>
                              </a:cubicBezTo>
                              <a:cubicBezTo>
                                <a:pt x="-690" y="40078"/>
                                <a:pt x="-2414" y="62918"/>
                                <a:pt x="2327" y="77139"/>
                              </a:cubicBezTo>
                              <a:cubicBezTo>
                                <a:pt x="2758" y="79294"/>
                                <a:pt x="3620" y="81018"/>
                                <a:pt x="4482" y="82311"/>
                              </a:cubicBezTo>
                              <a:cubicBezTo>
                                <a:pt x="5343" y="83604"/>
                                <a:pt x="6205" y="84897"/>
                                <a:pt x="7067" y="85758"/>
                              </a:cubicBezTo>
                              <a:cubicBezTo>
                                <a:pt x="7929" y="86620"/>
                                <a:pt x="8360" y="87482"/>
                                <a:pt x="8360" y="87482"/>
                              </a:cubicBezTo>
                              <a:cubicBezTo>
                                <a:pt x="8360" y="87482"/>
                                <a:pt x="11377" y="88344"/>
                                <a:pt x="14393" y="89206"/>
                              </a:cubicBezTo>
                              <a:cubicBezTo>
                                <a:pt x="16117" y="89206"/>
                                <a:pt x="17841" y="89206"/>
                                <a:pt x="19996" y="89206"/>
                              </a:cubicBezTo>
                              <a:cubicBezTo>
                                <a:pt x="35079" y="87913"/>
                                <a:pt x="55764" y="78001"/>
                                <a:pt x="65245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8" name="Vrije vorm: vorm 2487">
                          <a:extLst>
                            <a:ext uri="{FF2B5EF4-FFF2-40B4-BE49-F238E27FC236}">
                              <a16:creationId xmlns:a16="http://schemas.microsoft.com/office/drawing/2014/main" id="{729EE04F-6720-E216-96AE-25676CC27C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117" y="3095388"/>
                          <a:ext cx="42346" cy="37061"/>
                        </a:xfrm>
                        <a:custGeom>
                          <a:avLst/>
                          <a:gdLst>
                            <a:gd name="connsiteX0" fmla="*/ 40078 w 42346"/>
                            <a:gd name="connsiteY0" fmla="*/ 37061 h 37061"/>
                            <a:gd name="connsiteX1" fmla="*/ 42233 w 42346"/>
                            <a:gd name="connsiteY1" fmla="*/ 17238 h 37061"/>
                            <a:gd name="connsiteX2" fmla="*/ 38354 w 42346"/>
                            <a:gd name="connsiteY2" fmla="*/ 14652 h 37061"/>
                            <a:gd name="connsiteX3" fmla="*/ 30166 w 42346"/>
                            <a:gd name="connsiteY3" fmla="*/ 8619 h 37061"/>
                            <a:gd name="connsiteX4" fmla="*/ 18100 w 42346"/>
                            <a:gd name="connsiteY4" fmla="*/ 0 h 37061"/>
                            <a:gd name="connsiteX5" fmla="*/ 0 w 42346"/>
                            <a:gd name="connsiteY5" fmla="*/ 9050 h 37061"/>
                            <a:gd name="connsiteX6" fmla="*/ 19824 w 42346"/>
                            <a:gd name="connsiteY6" fmla="*/ 22840 h 37061"/>
                            <a:gd name="connsiteX7" fmla="*/ 33614 w 42346"/>
                            <a:gd name="connsiteY7" fmla="*/ 32321 h 37061"/>
                            <a:gd name="connsiteX8" fmla="*/ 40078 w 42346"/>
                            <a:gd name="connsiteY8" fmla="*/ 36630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2346" h="37061">
                              <a:moveTo>
                                <a:pt x="40078" y="37061"/>
                              </a:moveTo>
                              <a:cubicBezTo>
                                <a:pt x="43095" y="24133"/>
                                <a:pt x="42233" y="17238"/>
                                <a:pt x="42233" y="17238"/>
                              </a:cubicBezTo>
                              <a:cubicBezTo>
                                <a:pt x="42233" y="17238"/>
                                <a:pt x="40509" y="16376"/>
                                <a:pt x="38354" y="14652"/>
                              </a:cubicBezTo>
                              <a:cubicBezTo>
                                <a:pt x="36200" y="12928"/>
                                <a:pt x="33183" y="10774"/>
                                <a:pt x="30166" y="8619"/>
                              </a:cubicBezTo>
                              <a:cubicBezTo>
                                <a:pt x="24133" y="4309"/>
                                <a:pt x="18100" y="0"/>
                                <a:pt x="18100" y="0"/>
                              </a:cubicBezTo>
                              <a:cubicBezTo>
                                <a:pt x="18100" y="0"/>
                                <a:pt x="11205" y="1293"/>
                                <a:pt x="0" y="9050"/>
                              </a:cubicBezTo>
                              <a:cubicBezTo>
                                <a:pt x="0" y="9050"/>
                                <a:pt x="9912" y="15945"/>
                                <a:pt x="19824" y="22840"/>
                              </a:cubicBezTo>
                              <a:cubicBezTo>
                                <a:pt x="24564" y="26288"/>
                                <a:pt x="29735" y="29735"/>
                                <a:pt x="33614" y="32321"/>
                              </a:cubicBezTo>
                              <a:cubicBezTo>
                                <a:pt x="37492" y="34907"/>
                                <a:pt x="40078" y="36630"/>
                                <a:pt x="40078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9" name="Vrije vorm: vorm 2488">
                          <a:extLst>
                            <a:ext uri="{FF2B5EF4-FFF2-40B4-BE49-F238E27FC236}">
                              <a16:creationId xmlns:a16="http://schemas.microsoft.com/office/drawing/2014/main" id="{02B2A8FE-C692-7773-7689-ED7C6E879F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974" y="3066084"/>
                          <a:ext cx="33182" cy="39647"/>
                        </a:xfrm>
                        <a:custGeom>
                          <a:avLst/>
                          <a:gdLst>
                            <a:gd name="connsiteX0" fmla="*/ 11205 w 33182"/>
                            <a:gd name="connsiteY0" fmla="*/ 39647 h 39647"/>
                            <a:gd name="connsiteX1" fmla="*/ 0 w 33182"/>
                            <a:gd name="connsiteY1" fmla="*/ 31890 h 39647"/>
                            <a:gd name="connsiteX2" fmla="*/ 21978 w 33182"/>
                            <a:gd name="connsiteY2" fmla="*/ 0 h 39647"/>
                            <a:gd name="connsiteX3" fmla="*/ 33183 w 33182"/>
                            <a:gd name="connsiteY3" fmla="*/ 7757 h 39647"/>
                            <a:gd name="connsiteX4" fmla="*/ 11205 w 33182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182" h="39647">
                              <a:moveTo>
                                <a:pt x="11205" y="39647"/>
                              </a:moveTo>
                              <a:lnTo>
                                <a:pt x="0" y="31890"/>
                              </a:lnTo>
                              <a:lnTo>
                                <a:pt x="21978" y="0"/>
                              </a:lnTo>
                              <a:lnTo>
                                <a:pt x="33183" y="7757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0" name="Vrije vorm: vorm 2489">
                          <a:extLst>
                            <a:ext uri="{FF2B5EF4-FFF2-40B4-BE49-F238E27FC236}">
                              <a16:creationId xmlns:a16="http://schemas.microsoft.com/office/drawing/2014/main" id="{099BF1F7-EFBD-FE94-70BB-92D7F9AADA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2350" y="3114509"/>
                          <a:ext cx="29009" cy="22870"/>
                        </a:xfrm>
                        <a:custGeom>
                          <a:avLst/>
                          <a:gdLst>
                            <a:gd name="connsiteX0" fmla="*/ 28127 w 29009"/>
                            <a:gd name="connsiteY0" fmla="*/ 11476 h 22870"/>
                            <a:gd name="connsiteX1" fmla="*/ 13044 w 29009"/>
                            <a:gd name="connsiteY1" fmla="*/ 702 h 22870"/>
                            <a:gd name="connsiteX2" fmla="*/ 2701 w 29009"/>
                            <a:gd name="connsiteY2" fmla="*/ 8460 h 22870"/>
                            <a:gd name="connsiteX3" fmla="*/ 4425 w 29009"/>
                            <a:gd name="connsiteY3" fmla="*/ 20957 h 22870"/>
                            <a:gd name="connsiteX4" fmla="*/ 28558 w 29009"/>
                            <a:gd name="connsiteY4" fmla="*/ 11476 h 228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009" h="22870">
                              <a:moveTo>
                                <a:pt x="28127" y="11476"/>
                              </a:moveTo>
                              <a:cubicBezTo>
                                <a:pt x="32436" y="1134"/>
                                <a:pt x="19939" y="-1452"/>
                                <a:pt x="13044" y="702"/>
                              </a:cubicBezTo>
                              <a:cubicBezTo>
                                <a:pt x="9165" y="1995"/>
                                <a:pt x="3994" y="5012"/>
                                <a:pt x="2701" y="8460"/>
                              </a:cubicBezTo>
                              <a:cubicBezTo>
                                <a:pt x="-747" y="12338"/>
                                <a:pt x="-1609" y="17079"/>
                                <a:pt x="4425" y="20957"/>
                              </a:cubicBezTo>
                              <a:cubicBezTo>
                                <a:pt x="12182" y="26128"/>
                                <a:pt x="25110" y="20095"/>
                                <a:pt x="28558" y="11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1" name="Vrije vorm: vorm 2490">
                          <a:extLst>
                            <a:ext uri="{FF2B5EF4-FFF2-40B4-BE49-F238E27FC236}">
                              <a16:creationId xmlns:a16="http://schemas.microsoft.com/office/drawing/2014/main" id="{8F7DA41D-2B64-7317-D9D9-ACFE7A84F4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1094" y="3143402"/>
                          <a:ext cx="12145" cy="9293"/>
                        </a:xfrm>
                        <a:custGeom>
                          <a:avLst/>
                          <a:gdLst>
                            <a:gd name="connsiteX0" fmla="*/ 11802 w 12145"/>
                            <a:gd name="connsiteY0" fmla="*/ 4992 h 9293"/>
                            <a:gd name="connsiteX1" fmla="*/ 5338 w 12145"/>
                            <a:gd name="connsiteY1" fmla="*/ 252 h 9293"/>
                            <a:gd name="connsiteX2" fmla="*/ 1028 w 12145"/>
                            <a:gd name="connsiteY2" fmla="*/ 3269 h 9293"/>
                            <a:gd name="connsiteX3" fmla="*/ 1890 w 12145"/>
                            <a:gd name="connsiteY3" fmla="*/ 8440 h 9293"/>
                            <a:gd name="connsiteX4" fmla="*/ 11802 w 12145"/>
                            <a:gd name="connsiteY4" fmla="*/ 4562 h 92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145" h="9293">
                              <a:moveTo>
                                <a:pt x="11802" y="4992"/>
                              </a:moveTo>
                              <a:cubicBezTo>
                                <a:pt x="13525" y="683"/>
                                <a:pt x="8354" y="-610"/>
                                <a:pt x="5338" y="252"/>
                              </a:cubicBezTo>
                              <a:cubicBezTo>
                                <a:pt x="3614" y="683"/>
                                <a:pt x="1459" y="1976"/>
                                <a:pt x="1028" y="3269"/>
                              </a:cubicBezTo>
                              <a:cubicBezTo>
                                <a:pt x="-265" y="4992"/>
                                <a:pt x="-696" y="6716"/>
                                <a:pt x="1890" y="8440"/>
                              </a:cubicBezTo>
                              <a:cubicBezTo>
                                <a:pt x="5338" y="10595"/>
                                <a:pt x="10509" y="8440"/>
                                <a:pt x="11802" y="45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2" name="Vrije vorm: vorm 2491">
                          <a:extLst>
                            <a:ext uri="{FF2B5EF4-FFF2-40B4-BE49-F238E27FC236}">
                              <a16:creationId xmlns:a16="http://schemas.microsoft.com/office/drawing/2014/main" id="{595B8C90-4229-E36F-C0C1-8F2F256CC2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979" y="3070824"/>
                          <a:ext cx="63349" cy="58177"/>
                        </a:xfrm>
                        <a:custGeom>
                          <a:avLst/>
                          <a:gdLst>
                            <a:gd name="connsiteX0" fmla="*/ 44818 w 63349"/>
                            <a:gd name="connsiteY0" fmla="*/ 57747 h 58177"/>
                            <a:gd name="connsiteX1" fmla="*/ 37923 w 63349"/>
                            <a:gd name="connsiteY1" fmla="*/ 53006 h 58177"/>
                            <a:gd name="connsiteX2" fmla="*/ 22409 w 63349"/>
                            <a:gd name="connsiteY2" fmla="*/ 42664 h 58177"/>
                            <a:gd name="connsiteX3" fmla="*/ 0 w 63349"/>
                            <a:gd name="connsiteY3" fmla="*/ 27150 h 58177"/>
                            <a:gd name="connsiteX4" fmla="*/ 19824 w 63349"/>
                            <a:gd name="connsiteY4" fmla="*/ 0 h 58177"/>
                            <a:gd name="connsiteX5" fmla="*/ 41371 w 63349"/>
                            <a:gd name="connsiteY5" fmla="*/ 15083 h 58177"/>
                            <a:gd name="connsiteX6" fmla="*/ 56454 w 63349"/>
                            <a:gd name="connsiteY6" fmla="*/ 25426 h 58177"/>
                            <a:gd name="connsiteX7" fmla="*/ 63349 w 63349"/>
                            <a:gd name="connsiteY7" fmla="*/ 30166 h 58177"/>
                            <a:gd name="connsiteX8" fmla="*/ 44818 w 63349"/>
                            <a:gd name="connsiteY8" fmla="*/ 58178 h 581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349" h="58177">
                              <a:moveTo>
                                <a:pt x="44818" y="57747"/>
                              </a:moveTo>
                              <a:cubicBezTo>
                                <a:pt x="44818" y="57747"/>
                                <a:pt x="41802" y="56023"/>
                                <a:pt x="37923" y="53006"/>
                              </a:cubicBezTo>
                              <a:cubicBezTo>
                                <a:pt x="33614" y="50421"/>
                                <a:pt x="28012" y="46542"/>
                                <a:pt x="22409" y="42664"/>
                              </a:cubicBezTo>
                              <a:cubicBezTo>
                                <a:pt x="11205" y="34907"/>
                                <a:pt x="0" y="27150"/>
                                <a:pt x="0" y="27150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30597" y="7326"/>
                                <a:pt x="41371" y="15083"/>
                              </a:cubicBezTo>
                              <a:cubicBezTo>
                                <a:pt x="46973" y="18962"/>
                                <a:pt x="52145" y="22840"/>
                                <a:pt x="56454" y="25426"/>
                              </a:cubicBezTo>
                              <a:cubicBezTo>
                                <a:pt x="60763" y="28011"/>
                                <a:pt x="63349" y="30166"/>
                                <a:pt x="63349" y="30166"/>
                              </a:cubicBezTo>
                              <a:lnTo>
                                <a:pt x="44818" y="581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93" name="Vrije vorm: vorm 2492">
                          <a:extLst>
                            <a:ext uri="{FF2B5EF4-FFF2-40B4-BE49-F238E27FC236}">
                              <a16:creationId xmlns:a16="http://schemas.microsoft.com/office/drawing/2014/main" id="{73678864-5D9F-2B32-59CA-32B2D7E3C0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0388" y="3085907"/>
                          <a:ext cx="40939" cy="42663"/>
                        </a:xfrm>
                        <a:custGeom>
                          <a:avLst/>
                          <a:gdLst>
                            <a:gd name="connsiteX0" fmla="*/ 22409 w 40939"/>
                            <a:gd name="connsiteY0" fmla="*/ 42664 h 42663"/>
                            <a:gd name="connsiteX1" fmla="*/ 11205 w 40939"/>
                            <a:gd name="connsiteY1" fmla="*/ 35338 h 42663"/>
                            <a:gd name="connsiteX2" fmla="*/ 0 w 40939"/>
                            <a:gd name="connsiteY2" fmla="*/ 27581 h 42663"/>
                            <a:gd name="connsiteX3" fmla="*/ 18962 w 40939"/>
                            <a:gd name="connsiteY3" fmla="*/ 0 h 42663"/>
                            <a:gd name="connsiteX4" fmla="*/ 29735 w 40939"/>
                            <a:gd name="connsiteY4" fmla="*/ 7326 h 42663"/>
                            <a:gd name="connsiteX5" fmla="*/ 40940 w 40939"/>
                            <a:gd name="connsiteY5" fmla="*/ 14652 h 42663"/>
                            <a:gd name="connsiteX6" fmla="*/ 22409 w 40939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22409" y="42664"/>
                              </a:moveTo>
                              <a:cubicBezTo>
                                <a:pt x="22409" y="42664"/>
                                <a:pt x="16807" y="39216"/>
                                <a:pt x="11205" y="35338"/>
                              </a:cubicBezTo>
                              <a:cubicBezTo>
                                <a:pt x="5602" y="31459"/>
                                <a:pt x="0" y="27581"/>
                                <a:pt x="0" y="27581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4133" y="3879"/>
                                <a:pt x="29735" y="7326"/>
                              </a:cubicBezTo>
                              <a:cubicBezTo>
                                <a:pt x="35338" y="10774"/>
                                <a:pt x="40940" y="14652"/>
                                <a:pt x="40940" y="14652"/>
                              </a:cubicBezTo>
                              <a:lnTo>
                                <a:pt x="2240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07" name="Graphic 1445">
                        <a:extLst>
                          <a:ext uri="{FF2B5EF4-FFF2-40B4-BE49-F238E27FC236}">
                            <a16:creationId xmlns:a16="http://schemas.microsoft.com/office/drawing/2014/main" id="{078AC3D9-385B-F7A1-9B12-C18A3B424A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21388" y="3153997"/>
                        <a:ext cx="87235" cy="127129"/>
                        <a:chOff x="5621388" y="3153997"/>
                        <a:chExt cx="87235" cy="127129"/>
                      </a:xfrm>
                    </p:grpSpPr>
                    <p:sp>
                      <p:nvSpPr>
                        <p:cNvPr id="2480" name="Vrije vorm: vorm 2479">
                          <a:extLst>
                            <a:ext uri="{FF2B5EF4-FFF2-40B4-BE49-F238E27FC236}">
                              <a16:creationId xmlns:a16="http://schemas.microsoft.com/office/drawing/2014/main" id="{B34C5598-E1EF-567E-BC41-2D99B6D351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1388" y="3188041"/>
                          <a:ext cx="68669" cy="93084"/>
                        </a:xfrm>
                        <a:custGeom>
                          <a:avLst/>
                          <a:gdLst>
                            <a:gd name="connsiteX0" fmla="*/ 64395 w 68669"/>
                            <a:gd name="connsiteY0" fmla="*/ 55161 h 93084"/>
                            <a:gd name="connsiteX1" fmla="*/ 66981 w 68669"/>
                            <a:gd name="connsiteY1" fmla="*/ 12497 h 93084"/>
                            <a:gd name="connsiteX2" fmla="*/ 53622 w 68669"/>
                            <a:gd name="connsiteY2" fmla="*/ 6464 h 93084"/>
                            <a:gd name="connsiteX3" fmla="*/ 40262 w 68669"/>
                            <a:gd name="connsiteY3" fmla="*/ 0 h 93084"/>
                            <a:gd name="connsiteX4" fmla="*/ 9234 w 68669"/>
                            <a:gd name="connsiteY4" fmla="*/ 29304 h 93084"/>
                            <a:gd name="connsiteX5" fmla="*/ 5356 w 68669"/>
                            <a:gd name="connsiteY5" fmla="*/ 84034 h 93084"/>
                            <a:gd name="connsiteX6" fmla="*/ 8372 w 68669"/>
                            <a:gd name="connsiteY6" fmla="*/ 88775 h 93084"/>
                            <a:gd name="connsiteX7" fmla="*/ 11389 w 68669"/>
                            <a:gd name="connsiteY7" fmla="*/ 91792 h 93084"/>
                            <a:gd name="connsiteX8" fmla="*/ 12682 w 68669"/>
                            <a:gd name="connsiteY8" fmla="*/ 93084 h 93084"/>
                            <a:gd name="connsiteX9" fmla="*/ 14836 w 68669"/>
                            <a:gd name="connsiteY9" fmla="*/ 93084 h 93084"/>
                            <a:gd name="connsiteX10" fmla="*/ 19146 w 68669"/>
                            <a:gd name="connsiteY10" fmla="*/ 93084 h 93084"/>
                            <a:gd name="connsiteX11" fmla="*/ 24748 w 68669"/>
                            <a:gd name="connsiteY11" fmla="*/ 92223 h 93084"/>
                            <a:gd name="connsiteX12" fmla="*/ 64395 w 68669"/>
                            <a:gd name="connsiteY12" fmla="*/ 54299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8669" h="93084">
                              <a:moveTo>
                                <a:pt x="64395" y="55161"/>
                              </a:moveTo>
                              <a:cubicBezTo>
                                <a:pt x="72152" y="27150"/>
                                <a:pt x="66981" y="12497"/>
                                <a:pt x="66981" y="12497"/>
                              </a:cubicBezTo>
                              <a:cubicBezTo>
                                <a:pt x="66981" y="12497"/>
                                <a:pt x="60086" y="9481"/>
                                <a:pt x="53622" y="6464"/>
                              </a:cubicBezTo>
                              <a:cubicBezTo>
                                <a:pt x="47157" y="3447"/>
                                <a:pt x="40262" y="0"/>
                                <a:pt x="40262" y="0"/>
                              </a:cubicBezTo>
                              <a:cubicBezTo>
                                <a:pt x="40262" y="0"/>
                                <a:pt x="26041" y="5171"/>
                                <a:pt x="9234" y="29304"/>
                              </a:cubicBezTo>
                              <a:cubicBezTo>
                                <a:pt x="-3263" y="47404"/>
                                <a:pt x="-1540" y="70675"/>
                                <a:pt x="5356" y="84034"/>
                              </a:cubicBezTo>
                              <a:cubicBezTo>
                                <a:pt x="6218" y="85758"/>
                                <a:pt x="7510" y="87482"/>
                                <a:pt x="8372" y="88775"/>
                              </a:cubicBezTo>
                              <a:cubicBezTo>
                                <a:pt x="9234" y="90068"/>
                                <a:pt x="10527" y="90930"/>
                                <a:pt x="11389" y="91792"/>
                              </a:cubicBezTo>
                              <a:cubicBezTo>
                                <a:pt x="12251" y="92653"/>
                                <a:pt x="12682" y="93084"/>
                                <a:pt x="12682" y="93084"/>
                              </a:cubicBezTo>
                              <a:cubicBezTo>
                                <a:pt x="12682" y="93084"/>
                                <a:pt x="13544" y="93084"/>
                                <a:pt x="14836" y="93084"/>
                              </a:cubicBezTo>
                              <a:cubicBezTo>
                                <a:pt x="16129" y="93084"/>
                                <a:pt x="17422" y="93084"/>
                                <a:pt x="19146" y="93084"/>
                              </a:cubicBezTo>
                              <a:cubicBezTo>
                                <a:pt x="20870" y="93084"/>
                                <a:pt x="23024" y="93084"/>
                                <a:pt x="24748" y="92223"/>
                              </a:cubicBezTo>
                              <a:cubicBezTo>
                                <a:pt x="39400" y="88775"/>
                                <a:pt x="58362" y="75416"/>
                                <a:pt x="64395" y="542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1" name="Vrije vorm: vorm 2480">
                          <a:extLst>
                            <a:ext uri="{FF2B5EF4-FFF2-40B4-BE49-F238E27FC236}">
                              <a16:creationId xmlns:a16="http://schemas.microsoft.com/office/drawing/2014/main" id="{D73F8B61-12FB-5164-189C-C1320B7CF9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705" y="3188472"/>
                          <a:ext cx="44387" cy="32321"/>
                        </a:xfrm>
                        <a:custGeom>
                          <a:avLst/>
                          <a:gdLst>
                            <a:gd name="connsiteX0" fmla="*/ 43956 w 44387"/>
                            <a:gd name="connsiteY0" fmla="*/ 32321 h 32321"/>
                            <a:gd name="connsiteX1" fmla="*/ 42664 w 44387"/>
                            <a:gd name="connsiteY1" fmla="*/ 12497 h 32321"/>
                            <a:gd name="connsiteX2" fmla="*/ 29304 w 44387"/>
                            <a:gd name="connsiteY2" fmla="*/ 6464 h 32321"/>
                            <a:gd name="connsiteX3" fmla="*/ 15945 w 44387"/>
                            <a:gd name="connsiteY3" fmla="*/ 0 h 32321"/>
                            <a:gd name="connsiteX4" fmla="*/ 0 w 44387"/>
                            <a:gd name="connsiteY4" fmla="*/ 11636 h 32321"/>
                            <a:gd name="connsiteX5" fmla="*/ 21978 w 44387"/>
                            <a:gd name="connsiteY5" fmla="*/ 22409 h 32321"/>
                            <a:gd name="connsiteX6" fmla="*/ 44387 w 44387"/>
                            <a:gd name="connsiteY6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4387" h="32321">
                              <a:moveTo>
                                <a:pt x="43956" y="32321"/>
                              </a:moveTo>
                              <a:cubicBezTo>
                                <a:pt x="44818" y="19393"/>
                                <a:pt x="42664" y="12497"/>
                                <a:pt x="42664" y="12497"/>
                              </a:cubicBezTo>
                              <a:cubicBezTo>
                                <a:pt x="42664" y="12497"/>
                                <a:pt x="35769" y="9481"/>
                                <a:pt x="29304" y="6464"/>
                              </a:cubicBezTo>
                              <a:cubicBezTo>
                                <a:pt x="22840" y="3447"/>
                                <a:pt x="15945" y="0"/>
                                <a:pt x="15945" y="0"/>
                              </a:cubicBezTo>
                              <a:cubicBezTo>
                                <a:pt x="15945" y="0"/>
                                <a:pt x="9481" y="2586"/>
                                <a:pt x="0" y="11636"/>
                              </a:cubicBezTo>
                              <a:cubicBezTo>
                                <a:pt x="0" y="11636"/>
                                <a:pt x="10774" y="16807"/>
                                <a:pt x="21978" y="22409"/>
                              </a:cubicBezTo>
                              <a:cubicBezTo>
                                <a:pt x="33183" y="27150"/>
                                <a:pt x="44387" y="32321"/>
                                <a:pt x="44387" y="32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2" name="Vrije vorm: vorm 2481">
                          <a:extLst>
                            <a:ext uri="{FF2B5EF4-FFF2-40B4-BE49-F238E27FC236}">
                              <a16:creationId xmlns:a16="http://schemas.microsoft.com/office/drawing/2014/main" id="{838DCDFB-782B-C58C-F5DD-ED97376098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407" y="3153997"/>
                          <a:ext cx="28873" cy="40939"/>
                        </a:xfrm>
                        <a:custGeom>
                          <a:avLst/>
                          <a:gdLst>
                            <a:gd name="connsiteX0" fmla="*/ 12928 w 28873"/>
                            <a:gd name="connsiteY0" fmla="*/ 40940 h 40939"/>
                            <a:gd name="connsiteX1" fmla="*/ 6464 w 28873"/>
                            <a:gd name="connsiteY1" fmla="*/ 37923 h 40939"/>
                            <a:gd name="connsiteX2" fmla="*/ 0 w 28873"/>
                            <a:gd name="connsiteY2" fmla="*/ 34907 h 40939"/>
                            <a:gd name="connsiteX3" fmla="*/ 16807 w 28873"/>
                            <a:gd name="connsiteY3" fmla="*/ 0 h 40939"/>
                            <a:gd name="connsiteX4" fmla="*/ 22840 w 28873"/>
                            <a:gd name="connsiteY4" fmla="*/ 3017 h 40939"/>
                            <a:gd name="connsiteX5" fmla="*/ 28873 w 28873"/>
                            <a:gd name="connsiteY5" fmla="*/ 5602 h 40939"/>
                            <a:gd name="connsiteX6" fmla="*/ 12497 w 28873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873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912" y="39647"/>
                                <a:pt x="6464" y="37923"/>
                              </a:cubicBezTo>
                              <a:cubicBezTo>
                                <a:pt x="3448" y="36200"/>
                                <a:pt x="0" y="34907"/>
                                <a:pt x="0" y="34907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19824" y="1724"/>
                                <a:pt x="22840" y="3017"/>
                              </a:cubicBezTo>
                              <a:cubicBezTo>
                                <a:pt x="25857" y="4309"/>
                                <a:pt x="28873" y="5602"/>
                                <a:pt x="28873" y="5602"/>
                              </a:cubicBezTo>
                              <a:lnTo>
                                <a:pt x="12497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3" name="Vrije vorm: vorm 2482">
                          <a:extLst>
                            <a:ext uri="{FF2B5EF4-FFF2-40B4-BE49-F238E27FC236}">
                              <a16:creationId xmlns:a16="http://schemas.microsoft.com/office/drawing/2014/main" id="{11467B04-1687-CF1B-1CF1-80C3AF6985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4918" y="3208943"/>
                          <a:ext cx="27931" cy="24044"/>
                        </a:xfrm>
                        <a:custGeom>
                          <a:avLst/>
                          <a:gdLst>
                            <a:gd name="connsiteX0" fmla="*/ 27595 w 27931"/>
                            <a:gd name="connsiteY0" fmla="*/ 10127 h 24044"/>
                            <a:gd name="connsiteX1" fmla="*/ 10788 w 27931"/>
                            <a:gd name="connsiteY1" fmla="*/ 1508 h 24044"/>
                            <a:gd name="connsiteX2" fmla="*/ 1738 w 27931"/>
                            <a:gd name="connsiteY2" fmla="*/ 10989 h 24044"/>
                            <a:gd name="connsiteX3" fmla="*/ 5616 w 27931"/>
                            <a:gd name="connsiteY3" fmla="*/ 23055 h 24044"/>
                            <a:gd name="connsiteX4" fmla="*/ 27595 w 27931"/>
                            <a:gd name="connsiteY4" fmla="*/ 10127 h 2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31" h="24044">
                              <a:moveTo>
                                <a:pt x="27595" y="10127"/>
                              </a:moveTo>
                              <a:cubicBezTo>
                                <a:pt x="30180" y="-647"/>
                                <a:pt x="17252" y="-1509"/>
                                <a:pt x="10788" y="1508"/>
                              </a:cubicBezTo>
                              <a:cubicBezTo>
                                <a:pt x="7340" y="3231"/>
                                <a:pt x="2600" y="7110"/>
                                <a:pt x="1738" y="10989"/>
                              </a:cubicBezTo>
                              <a:cubicBezTo>
                                <a:pt x="-848" y="15298"/>
                                <a:pt x="-1279" y="20038"/>
                                <a:pt x="5616" y="23055"/>
                              </a:cubicBezTo>
                              <a:cubicBezTo>
                                <a:pt x="14235" y="26934"/>
                                <a:pt x="25440" y="18746"/>
                                <a:pt x="27595" y="10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4" name="Vrije vorm: vorm 2483">
                          <a:extLst>
                            <a:ext uri="{FF2B5EF4-FFF2-40B4-BE49-F238E27FC236}">
                              <a16:creationId xmlns:a16="http://schemas.microsoft.com/office/drawing/2014/main" id="{D674C622-716B-4272-F01E-2500466AD7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7090" y="3241268"/>
                          <a:ext cx="11720" cy="10149"/>
                        </a:xfrm>
                        <a:custGeom>
                          <a:avLst/>
                          <a:gdLst>
                            <a:gd name="connsiteX0" fmla="*/ 11289 w 11720"/>
                            <a:gd name="connsiteY0" fmla="*/ 4089 h 10149"/>
                            <a:gd name="connsiteX1" fmla="*/ 4394 w 11720"/>
                            <a:gd name="connsiteY1" fmla="*/ 641 h 10149"/>
                            <a:gd name="connsiteX2" fmla="*/ 515 w 11720"/>
                            <a:gd name="connsiteY2" fmla="*/ 4520 h 10149"/>
                            <a:gd name="connsiteX3" fmla="*/ 2239 w 11720"/>
                            <a:gd name="connsiteY3" fmla="*/ 9691 h 10149"/>
                            <a:gd name="connsiteX4" fmla="*/ 11720 w 11720"/>
                            <a:gd name="connsiteY4" fmla="*/ 4520 h 10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20" h="10149">
                              <a:moveTo>
                                <a:pt x="11289" y="4089"/>
                              </a:moveTo>
                              <a:cubicBezTo>
                                <a:pt x="12582" y="-221"/>
                                <a:pt x="6980" y="-652"/>
                                <a:pt x="4394" y="641"/>
                              </a:cubicBezTo>
                              <a:cubicBezTo>
                                <a:pt x="3101" y="1503"/>
                                <a:pt x="946" y="2796"/>
                                <a:pt x="515" y="4520"/>
                              </a:cubicBezTo>
                              <a:cubicBezTo>
                                <a:pt x="-346" y="6244"/>
                                <a:pt x="-346" y="8398"/>
                                <a:pt x="2239" y="9691"/>
                              </a:cubicBezTo>
                              <a:cubicBezTo>
                                <a:pt x="5687" y="11415"/>
                                <a:pt x="10427" y="7967"/>
                                <a:pt x="11720" y="45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5" name="Vrije vorm: vorm 2484">
                          <a:extLst>
                            <a:ext uri="{FF2B5EF4-FFF2-40B4-BE49-F238E27FC236}">
                              <a16:creationId xmlns:a16="http://schemas.microsoft.com/office/drawing/2014/main" id="{C8C3EDB2-46CE-12B9-5590-726B5FED2A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274" y="3162616"/>
                          <a:ext cx="62918" cy="53437"/>
                        </a:xfrm>
                        <a:custGeom>
                          <a:avLst/>
                          <a:gdLst>
                            <a:gd name="connsiteX0" fmla="*/ 49559 w 62918"/>
                            <a:gd name="connsiteY0" fmla="*/ 53437 h 53437"/>
                            <a:gd name="connsiteX1" fmla="*/ 24564 w 62918"/>
                            <a:gd name="connsiteY1" fmla="*/ 42233 h 53437"/>
                            <a:gd name="connsiteX2" fmla="*/ 0 w 62918"/>
                            <a:gd name="connsiteY2" fmla="*/ 30166 h 53437"/>
                            <a:gd name="connsiteX3" fmla="*/ 15083 w 62918"/>
                            <a:gd name="connsiteY3" fmla="*/ 0 h 53437"/>
                            <a:gd name="connsiteX4" fmla="*/ 38785 w 62918"/>
                            <a:gd name="connsiteY4" fmla="*/ 11635 h 53437"/>
                            <a:gd name="connsiteX5" fmla="*/ 62918 w 62918"/>
                            <a:gd name="connsiteY5" fmla="*/ 22409 h 53437"/>
                            <a:gd name="connsiteX6" fmla="*/ 49128 w 62918"/>
                            <a:gd name="connsiteY6" fmla="*/ 53437 h 53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53437">
                              <a:moveTo>
                                <a:pt x="49559" y="53437"/>
                              </a:moveTo>
                              <a:cubicBezTo>
                                <a:pt x="49559" y="53437"/>
                                <a:pt x="37061" y="47835"/>
                                <a:pt x="24564" y="42233"/>
                              </a:cubicBezTo>
                              <a:cubicBezTo>
                                <a:pt x="12497" y="36200"/>
                                <a:pt x="0" y="30166"/>
                                <a:pt x="0" y="30166"/>
                              </a:cubicBezTo>
                              <a:lnTo>
                                <a:pt x="15083" y="0"/>
                              </a:lnTo>
                              <a:cubicBezTo>
                                <a:pt x="15083" y="0"/>
                                <a:pt x="27150" y="6033"/>
                                <a:pt x="38785" y="11635"/>
                              </a:cubicBezTo>
                              <a:cubicBezTo>
                                <a:pt x="50852" y="16807"/>
                                <a:pt x="62918" y="22409"/>
                                <a:pt x="62918" y="22409"/>
                              </a:cubicBezTo>
                              <a:lnTo>
                                <a:pt x="49128" y="534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86" name="Vrije vorm: vorm 2485">
                          <a:extLst>
                            <a:ext uri="{FF2B5EF4-FFF2-40B4-BE49-F238E27FC236}">
                              <a16:creationId xmlns:a16="http://schemas.microsoft.com/office/drawing/2014/main" id="{C0DAAE0D-BE9E-79BF-5307-47D4F05F79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3174682"/>
                          <a:ext cx="38785" cy="41370"/>
                        </a:xfrm>
                        <a:custGeom>
                          <a:avLst/>
                          <a:gdLst>
                            <a:gd name="connsiteX0" fmla="*/ 24995 w 38785"/>
                            <a:gd name="connsiteY0" fmla="*/ 41371 h 41370"/>
                            <a:gd name="connsiteX1" fmla="*/ 0 w 38785"/>
                            <a:gd name="connsiteY1" fmla="*/ 30597 h 41370"/>
                            <a:gd name="connsiteX2" fmla="*/ 14652 w 38785"/>
                            <a:gd name="connsiteY2" fmla="*/ 0 h 41370"/>
                            <a:gd name="connsiteX3" fmla="*/ 38785 w 38785"/>
                            <a:gd name="connsiteY3" fmla="*/ 10774 h 41370"/>
                            <a:gd name="connsiteX4" fmla="*/ 24995 w 38785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24995" y="41371"/>
                              </a:moveTo>
                              <a:lnTo>
                                <a:pt x="0" y="30597"/>
                              </a:lnTo>
                              <a:lnTo>
                                <a:pt x="14652" y="0"/>
                              </a:lnTo>
                              <a:lnTo>
                                <a:pt x="38785" y="10774"/>
                              </a:lnTo>
                              <a:lnTo>
                                <a:pt x="24995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08" name="Graphic 1445">
                        <a:extLst>
                          <a:ext uri="{FF2B5EF4-FFF2-40B4-BE49-F238E27FC236}">
                            <a16:creationId xmlns:a16="http://schemas.microsoft.com/office/drawing/2014/main" id="{79070A1C-CE39-AC61-4BBB-61E34175F4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0668" y="3216053"/>
                        <a:ext cx="76887" cy="134455"/>
                        <a:chOff x="5800668" y="3216053"/>
                        <a:chExt cx="76887" cy="134455"/>
                      </a:xfrm>
                    </p:grpSpPr>
                    <p:sp>
                      <p:nvSpPr>
                        <p:cNvPr id="2473" name="Vrije vorm: vorm 2472">
                          <a:extLst>
                            <a:ext uri="{FF2B5EF4-FFF2-40B4-BE49-F238E27FC236}">
                              <a16:creationId xmlns:a16="http://schemas.microsoft.com/office/drawing/2014/main" id="{DDCCF782-EA85-69DC-8C5C-2D57CF79F2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0668" y="3253976"/>
                          <a:ext cx="63979" cy="96531"/>
                        </a:xfrm>
                        <a:custGeom>
                          <a:avLst/>
                          <a:gdLst>
                            <a:gd name="connsiteX0" fmla="*/ 63097 w 63979"/>
                            <a:gd name="connsiteY0" fmla="*/ 50852 h 96531"/>
                            <a:gd name="connsiteX1" fmla="*/ 58787 w 63979"/>
                            <a:gd name="connsiteY1" fmla="*/ 8619 h 96531"/>
                            <a:gd name="connsiteX2" fmla="*/ 54478 w 63979"/>
                            <a:gd name="connsiteY2" fmla="*/ 7326 h 96531"/>
                            <a:gd name="connsiteX3" fmla="*/ 44997 w 63979"/>
                            <a:gd name="connsiteY3" fmla="*/ 4309 h 96531"/>
                            <a:gd name="connsiteX4" fmla="*/ 30776 w 63979"/>
                            <a:gd name="connsiteY4" fmla="*/ 0 h 96531"/>
                            <a:gd name="connsiteX5" fmla="*/ 4919 w 63979"/>
                            <a:gd name="connsiteY5" fmla="*/ 34045 h 96531"/>
                            <a:gd name="connsiteX6" fmla="*/ 10090 w 63979"/>
                            <a:gd name="connsiteY6" fmla="*/ 88344 h 96531"/>
                            <a:gd name="connsiteX7" fmla="*/ 13969 w 63979"/>
                            <a:gd name="connsiteY7" fmla="*/ 92654 h 96531"/>
                            <a:gd name="connsiteX8" fmla="*/ 17416 w 63979"/>
                            <a:gd name="connsiteY8" fmla="*/ 95239 h 96531"/>
                            <a:gd name="connsiteX9" fmla="*/ 19140 w 63979"/>
                            <a:gd name="connsiteY9" fmla="*/ 96532 h 96531"/>
                            <a:gd name="connsiteX10" fmla="*/ 21295 w 63979"/>
                            <a:gd name="connsiteY10" fmla="*/ 96532 h 96531"/>
                            <a:gd name="connsiteX11" fmla="*/ 25604 w 63979"/>
                            <a:gd name="connsiteY11" fmla="*/ 96532 h 96531"/>
                            <a:gd name="connsiteX12" fmla="*/ 31207 w 63979"/>
                            <a:gd name="connsiteY12" fmla="*/ 94808 h 96531"/>
                            <a:gd name="connsiteX13" fmla="*/ 63959 w 63979"/>
                            <a:gd name="connsiteY13" fmla="*/ 50852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3979" h="96531">
                              <a:moveTo>
                                <a:pt x="63097" y="50852"/>
                              </a:moveTo>
                              <a:cubicBezTo>
                                <a:pt x="66544" y="21978"/>
                                <a:pt x="58787" y="8619"/>
                                <a:pt x="58787" y="8619"/>
                              </a:cubicBezTo>
                              <a:cubicBezTo>
                                <a:pt x="58787" y="8619"/>
                                <a:pt x="57064" y="8188"/>
                                <a:pt x="54478" y="7326"/>
                              </a:cubicBezTo>
                              <a:cubicBezTo>
                                <a:pt x="51892" y="6464"/>
                                <a:pt x="48445" y="5602"/>
                                <a:pt x="44997" y="4309"/>
                              </a:cubicBezTo>
                              <a:cubicBezTo>
                                <a:pt x="38102" y="2155"/>
                                <a:pt x="30776" y="0"/>
                                <a:pt x="30776" y="0"/>
                              </a:cubicBezTo>
                              <a:cubicBezTo>
                                <a:pt x="30776" y="0"/>
                                <a:pt x="17416" y="7757"/>
                                <a:pt x="4919" y="34045"/>
                              </a:cubicBezTo>
                              <a:cubicBezTo>
                                <a:pt x="-4562" y="53868"/>
                                <a:pt x="1040" y="76278"/>
                                <a:pt x="10090" y="88344"/>
                              </a:cubicBezTo>
                              <a:cubicBezTo>
                                <a:pt x="11383" y="90068"/>
                                <a:pt x="12676" y="91361"/>
                                <a:pt x="13969" y="92654"/>
                              </a:cubicBezTo>
                              <a:cubicBezTo>
                                <a:pt x="15262" y="93515"/>
                                <a:pt x="16554" y="94377"/>
                                <a:pt x="17416" y="95239"/>
                              </a:cubicBezTo>
                              <a:cubicBezTo>
                                <a:pt x="18278" y="96101"/>
                                <a:pt x="19140" y="96532"/>
                                <a:pt x="19140" y="96532"/>
                              </a:cubicBezTo>
                              <a:cubicBezTo>
                                <a:pt x="19140" y="96532"/>
                                <a:pt x="20002" y="96532"/>
                                <a:pt x="21295" y="96532"/>
                              </a:cubicBezTo>
                              <a:cubicBezTo>
                                <a:pt x="22588" y="96532"/>
                                <a:pt x="23881" y="96532"/>
                                <a:pt x="25604" y="96532"/>
                              </a:cubicBezTo>
                              <a:cubicBezTo>
                                <a:pt x="27328" y="96532"/>
                                <a:pt x="29052" y="95670"/>
                                <a:pt x="31207" y="94808"/>
                              </a:cubicBezTo>
                              <a:cubicBezTo>
                                <a:pt x="44997" y="89206"/>
                                <a:pt x="61804" y="72830"/>
                                <a:pt x="63959" y="508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4" name="Vrije vorm: vorm 2473">
                          <a:extLst>
                            <a:ext uri="{FF2B5EF4-FFF2-40B4-BE49-F238E27FC236}">
                              <a16:creationId xmlns:a16="http://schemas.microsoft.com/office/drawing/2014/main" id="{12AF03DD-54FE-CA73-472A-66854D7403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7653" y="3253545"/>
                          <a:ext cx="46973" cy="28011"/>
                        </a:xfrm>
                        <a:custGeom>
                          <a:avLst/>
                          <a:gdLst>
                            <a:gd name="connsiteX0" fmla="*/ 46973 w 46973"/>
                            <a:gd name="connsiteY0" fmla="*/ 28012 h 28011"/>
                            <a:gd name="connsiteX1" fmla="*/ 42233 w 46973"/>
                            <a:gd name="connsiteY1" fmla="*/ 8619 h 28011"/>
                            <a:gd name="connsiteX2" fmla="*/ 37923 w 46973"/>
                            <a:gd name="connsiteY2" fmla="*/ 7326 h 28011"/>
                            <a:gd name="connsiteX3" fmla="*/ 28442 w 46973"/>
                            <a:gd name="connsiteY3" fmla="*/ 4310 h 28011"/>
                            <a:gd name="connsiteX4" fmla="*/ 14221 w 46973"/>
                            <a:gd name="connsiteY4" fmla="*/ 0 h 28011"/>
                            <a:gd name="connsiteX5" fmla="*/ 0 w 46973"/>
                            <a:gd name="connsiteY5" fmla="*/ 14221 h 28011"/>
                            <a:gd name="connsiteX6" fmla="*/ 23271 w 46973"/>
                            <a:gd name="connsiteY6" fmla="*/ 21116 h 28011"/>
                            <a:gd name="connsiteX7" fmla="*/ 46973 w 46973"/>
                            <a:gd name="connsiteY7" fmla="*/ 2758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6973" h="28011">
                              <a:moveTo>
                                <a:pt x="46973" y="28012"/>
                              </a:moveTo>
                              <a:cubicBezTo>
                                <a:pt x="45680" y="15083"/>
                                <a:pt x="42233" y="8619"/>
                                <a:pt x="42233" y="8619"/>
                              </a:cubicBezTo>
                              <a:cubicBezTo>
                                <a:pt x="42233" y="8619"/>
                                <a:pt x="40509" y="8188"/>
                                <a:pt x="37923" y="7326"/>
                              </a:cubicBezTo>
                              <a:cubicBezTo>
                                <a:pt x="35338" y="6464"/>
                                <a:pt x="31890" y="5602"/>
                                <a:pt x="28442" y="4310"/>
                              </a:cubicBezTo>
                              <a:cubicBezTo>
                                <a:pt x="21547" y="2155"/>
                                <a:pt x="14221" y="0"/>
                                <a:pt x="14221" y="0"/>
                              </a:cubicBezTo>
                              <a:cubicBezTo>
                                <a:pt x="14221" y="0"/>
                                <a:pt x="7757" y="3879"/>
                                <a:pt x="0" y="14221"/>
                              </a:cubicBezTo>
                              <a:cubicBezTo>
                                <a:pt x="0" y="14221"/>
                                <a:pt x="11636" y="17669"/>
                                <a:pt x="23271" y="21116"/>
                              </a:cubicBezTo>
                              <a:cubicBezTo>
                                <a:pt x="34907" y="24564"/>
                                <a:pt x="46973" y="27581"/>
                                <a:pt x="46973" y="275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5" name="Vrije vorm: vorm 2474">
                          <a:extLst>
                            <a:ext uri="{FF2B5EF4-FFF2-40B4-BE49-F238E27FC236}">
                              <a16:creationId xmlns:a16="http://schemas.microsoft.com/office/drawing/2014/main" id="{D5063B1D-E03A-8041-EEDD-99A2B1D190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39631" y="3216053"/>
                          <a:ext cx="23702" cy="41370"/>
                        </a:xfrm>
                        <a:custGeom>
                          <a:avLst/>
                          <a:gdLst>
                            <a:gd name="connsiteX0" fmla="*/ 13359 w 23702"/>
                            <a:gd name="connsiteY0" fmla="*/ 41371 h 41370"/>
                            <a:gd name="connsiteX1" fmla="*/ 0 w 23702"/>
                            <a:gd name="connsiteY1" fmla="*/ 37492 h 41370"/>
                            <a:gd name="connsiteX2" fmla="*/ 10774 w 23702"/>
                            <a:gd name="connsiteY2" fmla="*/ 0 h 41370"/>
                            <a:gd name="connsiteX3" fmla="*/ 23702 w 23702"/>
                            <a:gd name="connsiteY3" fmla="*/ 3879 h 41370"/>
                            <a:gd name="connsiteX4" fmla="*/ 13359 w 23702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02" h="41370">
                              <a:moveTo>
                                <a:pt x="13359" y="41371"/>
                              </a:moveTo>
                              <a:lnTo>
                                <a:pt x="0" y="37492"/>
                              </a:lnTo>
                              <a:lnTo>
                                <a:pt x="10774" y="0"/>
                              </a:lnTo>
                              <a:lnTo>
                                <a:pt x="23702" y="3879"/>
                              </a:lnTo>
                              <a:lnTo>
                                <a:pt x="13359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6" name="Vrije vorm: vorm 2475">
                          <a:extLst>
                            <a:ext uri="{FF2B5EF4-FFF2-40B4-BE49-F238E27FC236}">
                              <a16:creationId xmlns:a16="http://schemas.microsoft.com/office/drawing/2014/main" id="{D2934521-C386-955F-D7BD-4FC2295C10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0766" y="3275589"/>
                          <a:ext cx="26320" cy="25347"/>
                        </a:xfrm>
                        <a:custGeom>
                          <a:avLst/>
                          <a:gdLst>
                            <a:gd name="connsiteX0" fmla="*/ 26280 w 26320"/>
                            <a:gd name="connsiteY0" fmla="*/ 8554 h 25347"/>
                            <a:gd name="connsiteX1" fmla="*/ 8611 w 26320"/>
                            <a:gd name="connsiteY1" fmla="*/ 2952 h 25347"/>
                            <a:gd name="connsiteX2" fmla="*/ 854 w 26320"/>
                            <a:gd name="connsiteY2" fmla="*/ 13725 h 25347"/>
                            <a:gd name="connsiteX3" fmla="*/ 6456 w 26320"/>
                            <a:gd name="connsiteY3" fmla="*/ 24930 h 25347"/>
                            <a:gd name="connsiteX4" fmla="*/ 26280 w 26320"/>
                            <a:gd name="connsiteY4" fmla="*/ 8554 h 253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320" h="25347">
                              <a:moveTo>
                                <a:pt x="26280" y="8554"/>
                              </a:moveTo>
                              <a:cubicBezTo>
                                <a:pt x="27141" y="-2651"/>
                                <a:pt x="14213" y="-927"/>
                                <a:pt x="8611" y="2952"/>
                              </a:cubicBezTo>
                              <a:cubicBezTo>
                                <a:pt x="5594" y="5106"/>
                                <a:pt x="1285" y="9847"/>
                                <a:pt x="854" y="13725"/>
                              </a:cubicBezTo>
                              <a:cubicBezTo>
                                <a:pt x="-870" y="18466"/>
                                <a:pt x="-439" y="23206"/>
                                <a:pt x="6456" y="24930"/>
                              </a:cubicBezTo>
                              <a:cubicBezTo>
                                <a:pt x="15506" y="27516"/>
                                <a:pt x="25418" y="17604"/>
                                <a:pt x="26280" y="85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7" name="Vrije vorm: vorm 2476">
                          <a:extLst>
                            <a:ext uri="{FF2B5EF4-FFF2-40B4-BE49-F238E27FC236}">
                              <a16:creationId xmlns:a16="http://schemas.microsoft.com/office/drawing/2014/main" id="{8A5B4A6D-D1D6-C5F0-4A34-9DF5054CE0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6907" y="3310782"/>
                          <a:ext cx="11177" cy="10542"/>
                        </a:xfrm>
                        <a:custGeom>
                          <a:avLst/>
                          <a:gdLst>
                            <a:gd name="connsiteX0" fmla="*/ 11177 w 11177"/>
                            <a:gd name="connsiteY0" fmla="*/ 3526 h 10542"/>
                            <a:gd name="connsiteX1" fmla="*/ 3420 w 11177"/>
                            <a:gd name="connsiteY1" fmla="*/ 1372 h 10542"/>
                            <a:gd name="connsiteX2" fmla="*/ 403 w 11177"/>
                            <a:gd name="connsiteY2" fmla="*/ 5681 h 10542"/>
                            <a:gd name="connsiteX3" fmla="*/ 2558 w 11177"/>
                            <a:gd name="connsiteY3" fmla="*/ 10421 h 10542"/>
                            <a:gd name="connsiteX4" fmla="*/ 10746 w 11177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77" h="10542">
                              <a:moveTo>
                                <a:pt x="11177" y="3526"/>
                              </a:moveTo>
                              <a:cubicBezTo>
                                <a:pt x="11177" y="-1214"/>
                                <a:pt x="6006" y="-352"/>
                                <a:pt x="3420" y="1372"/>
                              </a:cubicBezTo>
                              <a:cubicBezTo>
                                <a:pt x="2127" y="2233"/>
                                <a:pt x="403" y="4388"/>
                                <a:pt x="403" y="5681"/>
                              </a:cubicBezTo>
                              <a:cubicBezTo>
                                <a:pt x="-459" y="7405"/>
                                <a:pt x="-27" y="9560"/>
                                <a:pt x="2558" y="10421"/>
                              </a:cubicBezTo>
                              <a:cubicBezTo>
                                <a:pt x="6437" y="11283"/>
                                <a:pt x="10746" y="7405"/>
                                <a:pt x="10746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8" name="Vrije vorm: vorm 2477">
                          <a:extLst>
                            <a:ext uri="{FF2B5EF4-FFF2-40B4-BE49-F238E27FC236}">
                              <a16:creationId xmlns:a16="http://schemas.microsoft.com/office/drawing/2014/main" id="{D425B07A-49D0-C7FC-4C7C-1CC5EF739B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60" y="3228981"/>
                          <a:ext cx="61194" cy="47404"/>
                        </a:xfrm>
                        <a:custGeom>
                          <a:avLst/>
                          <a:gdLst>
                            <a:gd name="connsiteX0" fmla="*/ 52575 w 61194"/>
                            <a:gd name="connsiteY0" fmla="*/ 47404 h 47404"/>
                            <a:gd name="connsiteX1" fmla="*/ 44387 w 61194"/>
                            <a:gd name="connsiteY1" fmla="*/ 45250 h 47404"/>
                            <a:gd name="connsiteX2" fmla="*/ 26288 w 61194"/>
                            <a:gd name="connsiteY2" fmla="*/ 40078 h 47404"/>
                            <a:gd name="connsiteX3" fmla="*/ 0 w 61194"/>
                            <a:gd name="connsiteY3" fmla="*/ 32321 h 47404"/>
                            <a:gd name="connsiteX4" fmla="*/ 9912 w 61194"/>
                            <a:gd name="connsiteY4" fmla="*/ 0 h 47404"/>
                            <a:gd name="connsiteX5" fmla="*/ 35338 w 61194"/>
                            <a:gd name="connsiteY5" fmla="*/ 7326 h 47404"/>
                            <a:gd name="connsiteX6" fmla="*/ 53006 w 61194"/>
                            <a:gd name="connsiteY6" fmla="*/ 12067 h 47404"/>
                            <a:gd name="connsiteX7" fmla="*/ 61194 w 61194"/>
                            <a:gd name="connsiteY7" fmla="*/ 14221 h 47404"/>
                            <a:gd name="connsiteX8" fmla="*/ 52575 w 61194"/>
                            <a:gd name="connsiteY8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194" h="47404">
                              <a:moveTo>
                                <a:pt x="52575" y="47404"/>
                              </a:moveTo>
                              <a:cubicBezTo>
                                <a:pt x="52575" y="47404"/>
                                <a:pt x="49128" y="46542"/>
                                <a:pt x="44387" y="45250"/>
                              </a:cubicBezTo>
                              <a:cubicBezTo>
                                <a:pt x="39647" y="44388"/>
                                <a:pt x="32752" y="42233"/>
                                <a:pt x="26288" y="40078"/>
                              </a:cubicBezTo>
                              <a:cubicBezTo>
                                <a:pt x="13359" y="36200"/>
                                <a:pt x="0" y="32321"/>
                                <a:pt x="0" y="32321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22409" y="3879"/>
                                <a:pt x="35338" y="7326"/>
                              </a:cubicBezTo>
                              <a:cubicBezTo>
                                <a:pt x="41802" y="9050"/>
                                <a:pt x="47835" y="11205"/>
                                <a:pt x="53006" y="12067"/>
                              </a:cubicBezTo>
                              <a:cubicBezTo>
                                <a:pt x="57747" y="13359"/>
                                <a:pt x="61194" y="14221"/>
                                <a:pt x="61194" y="14221"/>
                              </a:cubicBezTo>
                              <a:lnTo>
                                <a:pt x="52575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9" name="Vrije vorm: vorm 2478">
                          <a:extLst>
                            <a:ext uri="{FF2B5EF4-FFF2-40B4-BE49-F238E27FC236}">
                              <a16:creationId xmlns:a16="http://schemas.microsoft.com/office/drawing/2014/main" id="{1C37AD61-C289-C798-1417-2AF7E8DB9A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648" y="3236738"/>
                          <a:ext cx="34475" cy="39647"/>
                        </a:xfrm>
                        <a:custGeom>
                          <a:avLst/>
                          <a:gdLst>
                            <a:gd name="connsiteX0" fmla="*/ 26288 w 34475"/>
                            <a:gd name="connsiteY0" fmla="*/ 39647 h 39647"/>
                            <a:gd name="connsiteX1" fmla="*/ 12929 w 34475"/>
                            <a:gd name="connsiteY1" fmla="*/ 36200 h 39647"/>
                            <a:gd name="connsiteX2" fmla="*/ 0 w 34475"/>
                            <a:gd name="connsiteY2" fmla="*/ 32321 h 39647"/>
                            <a:gd name="connsiteX3" fmla="*/ 9050 w 34475"/>
                            <a:gd name="connsiteY3" fmla="*/ 0 h 39647"/>
                            <a:gd name="connsiteX4" fmla="*/ 21547 w 34475"/>
                            <a:gd name="connsiteY4" fmla="*/ 3879 h 39647"/>
                            <a:gd name="connsiteX5" fmla="*/ 34476 w 34475"/>
                            <a:gd name="connsiteY5" fmla="*/ 6895 h 39647"/>
                            <a:gd name="connsiteX6" fmla="*/ 25857 w 34475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475" h="39647">
                              <a:moveTo>
                                <a:pt x="26288" y="39647"/>
                              </a:moveTo>
                              <a:cubicBezTo>
                                <a:pt x="26288" y="39647"/>
                                <a:pt x="19393" y="37923"/>
                                <a:pt x="12929" y="36200"/>
                              </a:cubicBezTo>
                              <a:cubicBezTo>
                                <a:pt x="6464" y="34476"/>
                                <a:pt x="0" y="32321"/>
                                <a:pt x="0" y="32321"/>
                              </a:cubicBezTo>
                              <a:lnTo>
                                <a:pt x="9050" y="0"/>
                              </a:lnTo>
                              <a:cubicBezTo>
                                <a:pt x="9050" y="0"/>
                                <a:pt x="15514" y="2155"/>
                                <a:pt x="21547" y="3879"/>
                              </a:cubicBezTo>
                              <a:cubicBezTo>
                                <a:pt x="28012" y="5602"/>
                                <a:pt x="34476" y="6895"/>
                                <a:pt x="34476" y="6895"/>
                              </a:cubicBezTo>
                              <a:lnTo>
                                <a:pt x="25857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09" name="Graphic 1445">
                        <a:extLst>
                          <a:ext uri="{FF2B5EF4-FFF2-40B4-BE49-F238E27FC236}">
                            <a16:creationId xmlns:a16="http://schemas.microsoft.com/office/drawing/2014/main" id="{3B0DBD52-0DA7-9E3F-0FC9-515E9E1E8E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7429" y="3252252"/>
                        <a:ext cx="66382" cy="137041"/>
                        <a:chOff x="5987429" y="3252252"/>
                        <a:chExt cx="66382" cy="137041"/>
                      </a:xfrm>
                    </p:grpSpPr>
                    <p:sp>
                      <p:nvSpPr>
                        <p:cNvPr id="2466" name="Vrije vorm: vorm 2465">
                          <a:extLst>
                            <a:ext uri="{FF2B5EF4-FFF2-40B4-BE49-F238E27FC236}">
                              <a16:creationId xmlns:a16="http://schemas.microsoft.com/office/drawing/2014/main" id="{75B93C91-EAC3-0170-D86A-EC58FC8A0A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429" y="3292331"/>
                          <a:ext cx="62111" cy="96963"/>
                        </a:xfrm>
                        <a:custGeom>
                          <a:avLst/>
                          <a:gdLst>
                            <a:gd name="connsiteX0" fmla="*/ 62073 w 62111"/>
                            <a:gd name="connsiteY0" fmla="*/ 44818 h 96963"/>
                            <a:gd name="connsiteX1" fmla="*/ 51731 w 62111"/>
                            <a:gd name="connsiteY1" fmla="*/ 3448 h 96963"/>
                            <a:gd name="connsiteX2" fmla="*/ 37078 w 62111"/>
                            <a:gd name="connsiteY2" fmla="*/ 1724 h 96963"/>
                            <a:gd name="connsiteX3" fmla="*/ 22426 w 62111"/>
                            <a:gd name="connsiteY3" fmla="*/ 0 h 96963"/>
                            <a:gd name="connsiteX4" fmla="*/ 2172 w 62111"/>
                            <a:gd name="connsiteY4" fmla="*/ 37492 h 96963"/>
                            <a:gd name="connsiteX5" fmla="*/ 15100 w 62111"/>
                            <a:gd name="connsiteY5" fmla="*/ 90930 h 96963"/>
                            <a:gd name="connsiteX6" fmla="*/ 19410 w 62111"/>
                            <a:gd name="connsiteY6" fmla="*/ 94377 h 96963"/>
                            <a:gd name="connsiteX7" fmla="*/ 23288 w 62111"/>
                            <a:gd name="connsiteY7" fmla="*/ 96101 h 96963"/>
                            <a:gd name="connsiteX8" fmla="*/ 25012 w 62111"/>
                            <a:gd name="connsiteY8" fmla="*/ 96963 h 96963"/>
                            <a:gd name="connsiteX9" fmla="*/ 27167 w 62111"/>
                            <a:gd name="connsiteY9" fmla="*/ 96963 h 96963"/>
                            <a:gd name="connsiteX10" fmla="*/ 31045 w 62111"/>
                            <a:gd name="connsiteY10" fmla="*/ 95670 h 96963"/>
                            <a:gd name="connsiteX11" fmla="*/ 36216 w 62111"/>
                            <a:gd name="connsiteY11" fmla="*/ 93085 h 96963"/>
                            <a:gd name="connsiteX12" fmla="*/ 62073 w 62111"/>
                            <a:gd name="connsiteY12" fmla="*/ 44818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11" h="96963">
                              <a:moveTo>
                                <a:pt x="62073" y="44818"/>
                              </a:moveTo>
                              <a:cubicBezTo>
                                <a:pt x="61211" y="15514"/>
                                <a:pt x="51731" y="3448"/>
                                <a:pt x="51731" y="3448"/>
                              </a:cubicBezTo>
                              <a:cubicBezTo>
                                <a:pt x="51731" y="3448"/>
                                <a:pt x="44405" y="2586"/>
                                <a:pt x="37078" y="1724"/>
                              </a:cubicBezTo>
                              <a:cubicBezTo>
                                <a:pt x="29752" y="1293"/>
                                <a:pt x="22426" y="0"/>
                                <a:pt x="22426" y="0"/>
                              </a:cubicBezTo>
                              <a:cubicBezTo>
                                <a:pt x="22426" y="0"/>
                                <a:pt x="10360" y="9481"/>
                                <a:pt x="2172" y="37492"/>
                              </a:cubicBezTo>
                              <a:cubicBezTo>
                                <a:pt x="-4293" y="58609"/>
                                <a:pt x="4757" y="80156"/>
                                <a:pt x="15100" y="90930"/>
                              </a:cubicBezTo>
                              <a:cubicBezTo>
                                <a:pt x="16393" y="92223"/>
                                <a:pt x="18117" y="93515"/>
                                <a:pt x="19410" y="94377"/>
                              </a:cubicBezTo>
                              <a:cubicBezTo>
                                <a:pt x="20702" y="95239"/>
                                <a:pt x="21995" y="95670"/>
                                <a:pt x="23288" y="96101"/>
                              </a:cubicBezTo>
                              <a:cubicBezTo>
                                <a:pt x="24150" y="96532"/>
                                <a:pt x="25012" y="96963"/>
                                <a:pt x="25012" y="96963"/>
                              </a:cubicBezTo>
                              <a:cubicBezTo>
                                <a:pt x="25012" y="96963"/>
                                <a:pt x="25874" y="96963"/>
                                <a:pt x="27167" y="96963"/>
                              </a:cubicBezTo>
                              <a:cubicBezTo>
                                <a:pt x="28028" y="96963"/>
                                <a:pt x="29752" y="96532"/>
                                <a:pt x="31045" y="95670"/>
                              </a:cubicBezTo>
                              <a:cubicBezTo>
                                <a:pt x="32769" y="95239"/>
                                <a:pt x="34493" y="94377"/>
                                <a:pt x="36216" y="93085"/>
                              </a:cubicBezTo>
                              <a:cubicBezTo>
                                <a:pt x="49145" y="85328"/>
                                <a:pt x="62935" y="66797"/>
                                <a:pt x="62073" y="448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7" name="Vrije vorm: vorm 2466">
                          <a:extLst>
                            <a:ext uri="{FF2B5EF4-FFF2-40B4-BE49-F238E27FC236}">
                              <a16:creationId xmlns:a16="http://schemas.microsoft.com/office/drawing/2014/main" id="{0FBE6B18-9094-7206-28EE-2B7EA3D89E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8220" y="3292331"/>
                          <a:ext cx="48266" cy="21978"/>
                        </a:xfrm>
                        <a:custGeom>
                          <a:avLst/>
                          <a:gdLst>
                            <a:gd name="connsiteX0" fmla="*/ 48266 w 48266"/>
                            <a:gd name="connsiteY0" fmla="*/ 21978 h 21978"/>
                            <a:gd name="connsiteX1" fmla="*/ 40940 w 48266"/>
                            <a:gd name="connsiteY1" fmla="*/ 3448 h 21978"/>
                            <a:gd name="connsiteX2" fmla="*/ 26288 w 48266"/>
                            <a:gd name="connsiteY2" fmla="*/ 1724 h 21978"/>
                            <a:gd name="connsiteX3" fmla="*/ 11636 w 48266"/>
                            <a:gd name="connsiteY3" fmla="*/ 0 h 21978"/>
                            <a:gd name="connsiteX4" fmla="*/ 0 w 48266"/>
                            <a:gd name="connsiteY4" fmla="*/ 15945 h 21978"/>
                            <a:gd name="connsiteX5" fmla="*/ 7326 w 48266"/>
                            <a:gd name="connsiteY5" fmla="*/ 17238 h 21978"/>
                            <a:gd name="connsiteX6" fmla="*/ 24133 w 48266"/>
                            <a:gd name="connsiteY6" fmla="*/ 19393 h 21978"/>
                            <a:gd name="connsiteX7" fmla="*/ 48266 w 48266"/>
                            <a:gd name="connsiteY7" fmla="*/ 21978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6" h="21978">
                              <a:moveTo>
                                <a:pt x="48266" y="21978"/>
                              </a:moveTo>
                              <a:cubicBezTo>
                                <a:pt x="45249" y="9050"/>
                                <a:pt x="40940" y="3448"/>
                                <a:pt x="40940" y="3448"/>
                              </a:cubicBezTo>
                              <a:cubicBezTo>
                                <a:pt x="40940" y="3448"/>
                                <a:pt x="33614" y="2586"/>
                                <a:pt x="26288" y="1724"/>
                              </a:cubicBezTo>
                              <a:cubicBezTo>
                                <a:pt x="18962" y="1293"/>
                                <a:pt x="11636" y="0"/>
                                <a:pt x="11636" y="0"/>
                              </a:cubicBezTo>
                              <a:cubicBezTo>
                                <a:pt x="11636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6376"/>
                                <a:pt x="7326" y="17238"/>
                              </a:cubicBezTo>
                              <a:cubicBezTo>
                                <a:pt x="12067" y="18100"/>
                                <a:pt x="18100" y="18962"/>
                                <a:pt x="24133" y="19393"/>
                              </a:cubicBezTo>
                              <a:cubicBezTo>
                                <a:pt x="36200" y="20685"/>
                                <a:pt x="48266" y="21978"/>
                                <a:pt x="48266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8" name="Vrije vorm: vorm 2467">
                          <a:extLst>
                            <a:ext uri="{FF2B5EF4-FFF2-40B4-BE49-F238E27FC236}">
                              <a16:creationId xmlns:a16="http://schemas.microsoft.com/office/drawing/2014/main" id="{090DF8DF-6DB5-F39B-E126-CBF4941DAF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8043" y="3252252"/>
                          <a:ext cx="18530" cy="40078"/>
                        </a:xfrm>
                        <a:custGeom>
                          <a:avLst/>
                          <a:gdLst>
                            <a:gd name="connsiteX0" fmla="*/ 13790 w 18530"/>
                            <a:gd name="connsiteY0" fmla="*/ 40078 h 40078"/>
                            <a:gd name="connsiteX1" fmla="*/ 0 w 18530"/>
                            <a:gd name="connsiteY1" fmla="*/ 38354 h 40078"/>
                            <a:gd name="connsiteX2" fmla="*/ 4740 w 18530"/>
                            <a:gd name="connsiteY2" fmla="*/ 0 h 40078"/>
                            <a:gd name="connsiteX3" fmla="*/ 18531 w 18530"/>
                            <a:gd name="connsiteY3" fmla="*/ 1293 h 40078"/>
                            <a:gd name="connsiteX4" fmla="*/ 13790 w 18530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40078">
                              <a:moveTo>
                                <a:pt x="13790" y="40078"/>
                              </a:moveTo>
                              <a:lnTo>
                                <a:pt x="0" y="38354"/>
                              </a:lnTo>
                              <a:lnTo>
                                <a:pt x="4740" y="0"/>
                              </a:lnTo>
                              <a:lnTo>
                                <a:pt x="18531" y="1293"/>
                              </a:lnTo>
                              <a:lnTo>
                                <a:pt x="13790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9" name="Vrije vorm: vorm 2468">
                          <a:extLst>
                            <a:ext uri="{FF2B5EF4-FFF2-40B4-BE49-F238E27FC236}">
                              <a16:creationId xmlns:a16="http://schemas.microsoft.com/office/drawing/2014/main" id="{5F28206A-3CFB-9D5F-A531-6C83526056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188" y="3313878"/>
                          <a:ext cx="25009" cy="26817"/>
                        </a:xfrm>
                        <a:custGeom>
                          <a:avLst/>
                          <a:gdLst>
                            <a:gd name="connsiteX0" fmla="*/ 25010 w 25009"/>
                            <a:gd name="connsiteY0" fmla="*/ 7326 h 26817"/>
                            <a:gd name="connsiteX1" fmla="*/ 17253 w 25009"/>
                            <a:gd name="connsiteY1" fmla="*/ 0 h 26817"/>
                            <a:gd name="connsiteX2" fmla="*/ 6479 w 25009"/>
                            <a:gd name="connsiteY2" fmla="*/ 4740 h 26817"/>
                            <a:gd name="connsiteX3" fmla="*/ 446 w 25009"/>
                            <a:gd name="connsiteY3" fmla="*/ 16376 h 26817"/>
                            <a:gd name="connsiteX4" fmla="*/ 7341 w 25009"/>
                            <a:gd name="connsiteY4" fmla="*/ 26719 h 26817"/>
                            <a:gd name="connsiteX5" fmla="*/ 24579 w 25009"/>
                            <a:gd name="connsiteY5" fmla="*/ 7326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5009" h="26817">
                              <a:moveTo>
                                <a:pt x="25010" y="7326"/>
                              </a:moveTo>
                              <a:cubicBezTo>
                                <a:pt x="25010" y="1724"/>
                                <a:pt x="21131" y="0"/>
                                <a:pt x="17253" y="0"/>
                              </a:cubicBezTo>
                              <a:cubicBezTo>
                                <a:pt x="13374" y="0"/>
                                <a:pt x="9065" y="2155"/>
                                <a:pt x="6479" y="4740"/>
                              </a:cubicBezTo>
                              <a:cubicBezTo>
                                <a:pt x="3893" y="7757"/>
                                <a:pt x="446" y="12497"/>
                                <a:pt x="446" y="16376"/>
                              </a:cubicBezTo>
                              <a:cubicBezTo>
                                <a:pt x="-847" y="21116"/>
                                <a:pt x="446" y="25857"/>
                                <a:pt x="7341" y="26719"/>
                              </a:cubicBezTo>
                              <a:cubicBezTo>
                                <a:pt x="16391" y="28012"/>
                                <a:pt x="25010" y="16376"/>
                                <a:pt x="24579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0" name="Vrije vorm: vorm 2469">
                          <a:extLst>
                            <a:ext uri="{FF2B5EF4-FFF2-40B4-BE49-F238E27FC236}">
                              <a16:creationId xmlns:a16="http://schemas.microsoft.com/office/drawing/2014/main" id="{C8A8F3F2-7ABD-88F4-86B0-C42AA031B1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062" y="3350724"/>
                          <a:ext cx="10484" cy="11019"/>
                        </a:xfrm>
                        <a:custGeom>
                          <a:avLst/>
                          <a:gdLst>
                            <a:gd name="connsiteX0" fmla="*/ 10484 w 10484"/>
                            <a:gd name="connsiteY0" fmla="*/ 3232 h 11019"/>
                            <a:gd name="connsiteX1" fmla="*/ 2727 w 10484"/>
                            <a:gd name="connsiteY1" fmla="*/ 1939 h 11019"/>
                            <a:gd name="connsiteX2" fmla="*/ 142 w 10484"/>
                            <a:gd name="connsiteY2" fmla="*/ 6680 h 11019"/>
                            <a:gd name="connsiteX3" fmla="*/ 3158 w 10484"/>
                            <a:gd name="connsiteY3" fmla="*/ 10989 h 11019"/>
                            <a:gd name="connsiteX4" fmla="*/ 10484 w 10484"/>
                            <a:gd name="connsiteY4" fmla="*/ 3232 h 11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84" h="11019">
                              <a:moveTo>
                                <a:pt x="10484" y="3232"/>
                              </a:moveTo>
                              <a:cubicBezTo>
                                <a:pt x="10484" y="-1508"/>
                                <a:pt x="4882" y="-216"/>
                                <a:pt x="2727" y="1939"/>
                              </a:cubicBezTo>
                              <a:cubicBezTo>
                                <a:pt x="1434" y="3232"/>
                                <a:pt x="142" y="4956"/>
                                <a:pt x="142" y="6680"/>
                              </a:cubicBezTo>
                              <a:cubicBezTo>
                                <a:pt x="-289" y="8834"/>
                                <a:pt x="142" y="10558"/>
                                <a:pt x="3158" y="10989"/>
                              </a:cubicBezTo>
                              <a:cubicBezTo>
                                <a:pt x="7037" y="11420"/>
                                <a:pt x="10484" y="7110"/>
                                <a:pt x="10484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1" name="Vrije vorm: vorm 2470">
                          <a:extLst>
                            <a:ext uri="{FF2B5EF4-FFF2-40B4-BE49-F238E27FC236}">
                              <a16:creationId xmlns:a16="http://schemas.microsoft.com/office/drawing/2014/main" id="{46C2EDD8-26EE-62DE-1737-DA5BB58610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634" y="3268628"/>
                          <a:ext cx="57315" cy="40508"/>
                        </a:xfrm>
                        <a:custGeom>
                          <a:avLst/>
                          <a:gdLst>
                            <a:gd name="connsiteX0" fmla="*/ 54299 w 57315"/>
                            <a:gd name="connsiteY0" fmla="*/ 40078 h 40508"/>
                            <a:gd name="connsiteX1" fmla="*/ 27150 w 57315"/>
                            <a:gd name="connsiteY1" fmla="*/ 37061 h 40508"/>
                            <a:gd name="connsiteX2" fmla="*/ 8619 w 57315"/>
                            <a:gd name="connsiteY2" fmla="*/ 34476 h 40508"/>
                            <a:gd name="connsiteX3" fmla="*/ 0 w 57315"/>
                            <a:gd name="connsiteY3" fmla="*/ 33183 h 40508"/>
                            <a:gd name="connsiteX4" fmla="*/ 4740 w 57315"/>
                            <a:gd name="connsiteY4" fmla="*/ 0 h 40508"/>
                            <a:gd name="connsiteX5" fmla="*/ 12928 w 57315"/>
                            <a:gd name="connsiteY5" fmla="*/ 1293 h 40508"/>
                            <a:gd name="connsiteX6" fmla="*/ 31028 w 57315"/>
                            <a:gd name="connsiteY6" fmla="*/ 3879 h 40508"/>
                            <a:gd name="connsiteX7" fmla="*/ 57316 w 57315"/>
                            <a:gd name="connsiteY7" fmla="*/ 6895 h 40508"/>
                            <a:gd name="connsiteX8" fmla="*/ 53868 w 57315"/>
                            <a:gd name="connsiteY8" fmla="*/ 40509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7315" h="40508">
                              <a:moveTo>
                                <a:pt x="54299" y="40078"/>
                              </a:moveTo>
                              <a:cubicBezTo>
                                <a:pt x="54299" y="40078"/>
                                <a:pt x="40940" y="38785"/>
                                <a:pt x="27150" y="37061"/>
                              </a:cubicBezTo>
                              <a:cubicBezTo>
                                <a:pt x="20254" y="36200"/>
                                <a:pt x="13790" y="35338"/>
                                <a:pt x="8619" y="34476"/>
                              </a:cubicBezTo>
                              <a:cubicBezTo>
                                <a:pt x="344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8188" y="431"/>
                                <a:pt x="12928" y="1293"/>
                              </a:cubicBezTo>
                              <a:cubicBezTo>
                                <a:pt x="18100" y="2155"/>
                                <a:pt x="24564" y="3017"/>
                                <a:pt x="31028" y="3879"/>
                              </a:cubicBezTo>
                              <a:cubicBezTo>
                                <a:pt x="44387" y="5171"/>
                                <a:pt x="57316" y="6895"/>
                                <a:pt x="57316" y="6895"/>
                              </a:cubicBezTo>
                              <a:lnTo>
                                <a:pt x="5386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72" name="Vrije vorm: vorm 2471">
                          <a:extLst>
                            <a:ext uri="{FF2B5EF4-FFF2-40B4-BE49-F238E27FC236}">
                              <a16:creationId xmlns:a16="http://schemas.microsoft.com/office/drawing/2014/main" id="{C931AC03-68AA-EB30-06D5-E2FB03ACBA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23215" y="3272076"/>
                          <a:ext cx="30597" cy="36630"/>
                        </a:xfrm>
                        <a:custGeom>
                          <a:avLst/>
                          <a:gdLst>
                            <a:gd name="connsiteX0" fmla="*/ 26719 w 30597"/>
                            <a:gd name="connsiteY0" fmla="*/ 36631 h 36630"/>
                            <a:gd name="connsiteX1" fmla="*/ 0 w 30597"/>
                            <a:gd name="connsiteY1" fmla="*/ 33614 h 36630"/>
                            <a:gd name="connsiteX2" fmla="*/ 3879 w 30597"/>
                            <a:gd name="connsiteY2" fmla="*/ 0 h 36630"/>
                            <a:gd name="connsiteX3" fmla="*/ 30597 w 30597"/>
                            <a:gd name="connsiteY3" fmla="*/ 3017 h 36630"/>
                            <a:gd name="connsiteX4" fmla="*/ 26719 w 30597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597" h="36630">
                              <a:moveTo>
                                <a:pt x="26719" y="36631"/>
                              </a:moveTo>
                              <a:lnTo>
                                <a:pt x="0" y="33614"/>
                              </a:lnTo>
                              <a:lnTo>
                                <a:pt x="3879" y="0"/>
                              </a:lnTo>
                              <a:lnTo>
                                <a:pt x="30597" y="3017"/>
                              </a:lnTo>
                              <a:lnTo>
                                <a:pt x="26719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0" name="Graphic 1445">
                        <a:extLst>
                          <a:ext uri="{FF2B5EF4-FFF2-40B4-BE49-F238E27FC236}">
                            <a16:creationId xmlns:a16="http://schemas.microsoft.com/office/drawing/2014/main" id="{091B22E3-EFDF-2C93-D874-65E3DBFDE9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7469" y="3261302"/>
                        <a:ext cx="61933" cy="137903"/>
                        <a:chOff x="6177469" y="3261302"/>
                        <a:chExt cx="61933" cy="137903"/>
                      </a:xfrm>
                    </p:grpSpPr>
                    <p:sp>
                      <p:nvSpPr>
                        <p:cNvPr id="2459" name="Vrije vorm: vorm 2458">
                          <a:extLst>
                            <a:ext uri="{FF2B5EF4-FFF2-40B4-BE49-F238E27FC236}">
                              <a16:creationId xmlns:a16="http://schemas.microsoft.com/office/drawing/2014/main" id="{EBB29C07-FE18-EACB-E280-EC6E891621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7469" y="3302673"/>
                          <a:ext cx="61933" cy="96532"/>
                        </a:xfrm>
                        <a:custGeom>
                          <a:avLst/>
                          <a:gdLst>
                            <a:gd name="connsiteX0" fmla="*/ 60788 w 61933"/>
                            <a:gd name="connsiteY0" fmla="*/ 39216 h 96532"/>
                            <a:gd name="connsiteX1" fmla="*/ 43981 w 61933"/>
                            <a:gd name="connsiteY1" fmla="*/ 0 h 96532"/>
                            <a:gd name="connsiteX2" fmla="*/ 14677 w 61933"/>
                            <a:gd name="connsiteY2" fmla="*/ 1293 h 96532"/>
                            <a:gd name="connsiteX3" fmla="*/ 456 w 61933"/>
                            <a:gd name="connsiteY3" fmla="*/ 41371 h 96532"/>
                            <a:gd name="connsiteX4" fmla="*/ 22003 w 61933"/>
                            <a:gd name="connsiteY4" fmla="*/ 92222 h 96532"/>
                            <a:gd name="connsiteX5" fmla="*/ 26744 w 61933"/>
                            <a:gd name="connsiteY5" fmla="*/ 94808 h 96532"/>
                            <a:gd name="connsiteX6" fmla="*/ 30622 w 61933"/>
                            <a:gd name="connsiteY6" fmla="*/ 96101 h 96532"/>
                            <a:gd name="connsiteX7" fmla="*/ 32777 w 61933"/>
                            <a:gd name="connsiteY7" fmla="*/ 96532 h 96532"/>
                            <a:gd name="connsiteX8" fmla="*/ 34500 w 61933"/>
                            <a:gd name="connsiteY8" fmla="*/ 95670 h 96532"/>
                            <a:gd name="connsiteX9" fmla="*/ 38379 w 61933"/>
                            <a:gd name="connsiteY9" fmla="*/ 93946 h 96532"/>
                            <a:gd name="connsiteX10" fmla="*/ 43119 w 61933"/>
                            <a:gd name="connsiteY10" fmla="*/ 90499 h 96532"/>
                            <a:gd name="connsiteX11" fmla="*/ 60788 w 61933"/>
                            <a:gd name="connsiteY11" fmla="*/ 38785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1933" h="96532">
                              <a:moveTo>
                                <a:pt x="60788" y="39216"/>
                              </a:moveTo>
                              <a:cubicBezTo>
                                <a:pt x="55186" y="10774"/>
                                <a:pt x="43981" y="0"/>
                                <a:pt x="43981" y="0"/>
                              </a:cubicBezTo>
                              <a:lnTo>
                                <a:pt x="14677" y="1293"/>
                              </a:lnTo>
                              <a:cubicBezTo>
                                <a:pt x="14677" y="1293"/>
                                <a:pt x="4334" y="12497"/>
                                <a:pt x="456" y="41371"/>
                              </a:cubicBezTo>
                              <a:cubicBezTo>
                                <a:pt x="-2561" y="62918"/>
                                <a:pt x="9937" y="83604"/>
                                <a:pt x="22003" y="92222"/>
                              </a:cubicBezTo>
                              <a:cubicBezTo>
                                <a:pt x="23727" y="93516"/>
                                <a:pt x="25451" y="94377"/>
                                <a:pt x="26744" y="94808"/>
                              </a:cubicBezTo>
                              <a:cubicBezTo>
                                <a:pt x="28036" y="95239"/>
                                <a:pt x="29760" y="95670"/>
                                <a:pt x="30622" y="96101"/>
                              </a:cubicBezTo>
                              <a:cubicBezTo>
                                <a:pt x="31915" y="96101"/>
                                <a:pt x="32346" y="96532"/>
                                <a:pt x="32777" y="96532"/>
                              </a:cubicBezTo>
                              <a:cubicBezTo>
                                <a:pt x="32777" y="96532"/>
                                <a:pt x="33639" y="96532"/>
                                <a:pt x="34500" y="95670"/>
                              </a:cubicBezTo>
                              <a:cubicBezTo>
                                <a:pt x="35362" y="95239"/>
                                <a:pt x="37086" y="94808"/>
                                <a:pt x="38379" y="93946"/>
                              </a:cubicBezTo>
                              <a:cubicBezTo>
                                <a:pt x="39672" y="93084"/>
                                <a:pt x="41396" y="91792"/>
                                <a:pt x="43119" y="90499"/>
                              </a:cubicBezTo>
                              <a:cubicBezTo>
                                <a:pt x="54755" y="81018"/>
                                <a:pt x="65529" y="60332"/>
                                <a:pt x="6078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0" name="Vrije vorm: vorm 2459">
                          <a:extLst>
                            <a:ext uri="{FF2B5EF4-FFF2-40B4-BE49-F238E27FC236}">
                              <a16:creationId xmlns:a16="http://schemas.microsoft.com/office/drawing/2014/main" id="{38E7FE9F-5C27-394D-7602-077CB9360E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2665" y="3302673"/>
                          <a:ext cx="48696" cy="18961"/>
                        </a:xfrm>
                        <a:custGeom>
                          <a:avLst/>
                          <a:gdLst>
                            <a:gd name="connsiteX0" fmla="*/ 48697 w 48696"/>
                            <a:gd name="connsiteY0" fmla="*/ 17238 h 18961"/>
                            <a:gd name="connsiteX1" fmla="*/ 38354 w 48696"/>
                            <a:gd name="connsiteY1" fmla="*/ 0 h 18961"/>
                            <a:gd name="connsiteX2" fmla="*/ 9050 w 48696"/>
                            <a:gd name="connsiteY2" fmla="*/ 1293 h 18961"/>
                            <a:gd name="connsiteX3" fmla="*/ 0 w 48696"/>
                            <a:gd name="connsiteY3" fmla="*/ 18962 h 18961"/>
                            <a:gd name="connsiteX4" fmla="*/ 7757 w 48696"/>
                            <a:gd name="connsiteY4" fmla="*/ 18962 h 18961"/>
                            <a:gd name="connsiteX5" fmla="*/ 24564 w 48696"/>
                            <a:gd name="connsiteY5" fmla="*/ 18100 h 18961"/>
                            <a:gd name="connsiteX6" fmla="*/ 48697 w 48696"/>
                            <a:gd name="connsiteY6" fmla="*/ 16807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8696" h="18961">
                              <a:moveTo>
                                <a:pt x="48697" y="17238"/>
                              </a:moveTo>
                              <a:cubicBezTo>
                                <a:pt x="43526" y="5171"/>
                                <a:pt x="38354" y="0"/>
                                <a:pt x="38354" y="0"/>
                              </a:cubicBezTo>
                              <a:lnTo>
                                <a:pt x="9050" y="1293"/>
                              </a:lnTo>
                              <a:cubicBezTo>
                                <a:pt x="9050" y="1293"/>
                                <a:pt x="4309" y="6464"/>
                                <a:pt x="0" y="18962"/>
                              </a:cubicBezTo>
                              <a:cubicBezTo>
                                <a:pt x="0" y="18962"/>
                                <a:pt x="3017" y="18962"/>
                                <a:pt x="7757" y="18962"/>
                              </a:cubicBezTo>
                              <a:cubicBezTo>
                                <a:pt x="12497" y="18962"/>
                                <a:pt x="18531" y="18531"/>
                                <a:pt x="24564" y="18100"/>
                              </a:cubicBezTo>
                              <a:cubicBezTo>
                                <a:pt x="36630" y="17669"/>
                                <a:pt x="48697" y="16807"/>
                                <a:pt x="48697" y="16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1" name="Vrije vorm: vorm 2460">
                          <a:extLst>
                            <a:ext uri="{FF2B5EF4-FFF2-40B4-BE49-F238E27FC236}">
                              <a16:creationId xmlns:a16="http://schemas.microsoft.com/office/drawing/2014/main" id="{5C21EC81-43A0-F896-5696-D2043C6F7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8179" y="3261302"/>
                          <a:ext cx="15083" cy="39647"/>
                        </a:xfrm>
                        <a:custGeom>
                          <a:avLst/>
                          <a:gdLst>
                            <a:gd name="connsiteX0" fmla="*/ 15083 w 15083"/>
                            <a:gd name="connsiteY0" fmla="*/ 38785 h 39647"/>
                            <a:gd name="connsiteX1" fmla="*/ 1293 w 15083"/>
                            <a:gd name="connsiteY1" fmla="*/ 39647 h 39647"/>
                            <a:gd name="connsiteX2" fmla="*/ 0 w 15083"/>
                            <a:gd name="connsiteY2" fmla="*/ 862 h 39647"/>
                            <a:gd name="connsiteX3" fmla="*/ 13359 w 15083"/>
                            <a:gd name="connsiteY3" fmla="*/ 0 h 39647"/>
                            <a:gd name="connsiteX4" fmla="*/ 15083 w 15083"/>
                            <a:gd name="connsiteY4" fmla="*/ 38785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5083" h="39647">
                              <a:moveTo>
                                <a:pt x="15083" y="38785"/>
                              </a:moveTo>
                              <a:lnTo>
                                <a:pt x="1293" y="39647"/>
                              </a:lnTo>
                              <a:lnTo>
                                <a:pt x="0" y="862"/>
                              </a:lnTo>
                              <a:lnTo>
                                <a:pt x="13359" y="0"/>
                              </a:lnTo>
                              <a:lnTo>
                                <a:pt x="1508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2" name="Vrije vorm: vorm 2461">
                          <a:extLst>
                            <a:ext uri="{FF2B5EF4-FFF2-40B4-BE49-F238E27FC236}">
                              <a16:creationId xmlns:a16="http://schemas.microsoft.com/office/drawing/2014/main" id="{C97E6B61-3271-F7AB-2B49-81B974937F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788" y="3324506"/>
                          <a:ext cx="23288" cy="28157"/>
                        </a:xfrm>
                        <a:custGeom>
                          <a:avLst/>
                          <a:gdLst>
                            <a:gd name="connsiteX0" fmla="*/ 22579 w 23288"/>
                            <a:gd name="connsiteY0" fmla="*/ 6179 h 28157"/>
                            <a:gd name="connsiteX1" fmla="*/ 4049 w 23288"/>
                            <a:gd name="connsiteY1" fmla="*/ 6610 h 28157"/>
                            <a:gd name="connsiteX2" fmla="*/ 170 w 23288"/>
                            <a:gd name="connsiteY2" fmla="*/ 18676 h 28157"/>
                            <a:gd name="connsiteX3" fmla="*/ 8789 w 23288"/>
                            <a:gd name="connsiteY3" fmla="*/ 28157 h 28157"/>
                            <a:gd name="connsiteX4" fmla="*/ 23010 w 23288"/>
                            <a:gd name="connsiteY4" fmla="*/ 6179 h 281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88" h="28157">
                              <a:moveTo>
                                <a:pt x="22579" y="6179"/>
                              </a:moveTo>
                              <a:cubicBezTo>
                                <a:pt x="19994" y="-5026"/>
                                <a:pt x="7927" y="1438"/>
                                <a:pt x="4049" y="6610"/>
                              </a:cubicBezTo>
                              <a:cubicBezTo>
                                <a:pt x="1894" y="9626"/>
                                <a:pt x="-692" y="15229"/>
                                <a:pt x="170" y="18676"/>
                              </a:cubicBezTo>
                              <a:cubicBezTo>
                                <a:pt x="170" y="23848"/>
                                <a:pt x="1894" y="28157"/>
                                <a:pt x="8789" y="28157"/>
                              </a:cubicBezTo>
                              <a:cubicBezTo>
                                <a:pt x="18270" y="27726"/>
                                <a:pt x="24734" y="14798"/>
                                <a:pt x="23010" y="61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3" name="Vrije vorm: vorm 2462">
                          <a:extLst>
                            <a:ext uri="{FF2B5EF4-FFF2-40B4-BE49-F238E27FC236}">
                              <a16:creationId xmlns:a16="http://schemas.microsoft.com/office/drawing/2014/main" id="{C0E70D23-7375-193E-1FD1-FB80FB28BB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320" y="3362672"/>
                          <a:ext cx="9714" cy="11538"/>
                        </a:xfrm>
                        <a:custGeom>
                          <a:avLst/>
                          <a:gdLst>
                            <a:gd name="connsiteX0" fmla="*/ 9566 w 9714"/>
                            <a:gd name="connsiteY0" fmla="*/ 2488 h 11538"/>
                            <a:gd name="connsiteX1" fmla="*/ 1809 w 9714"/>
                            <a:gd name="connsiteY1" fmla="*/ 2488 h 11538"/>
                            <a:gd name="connsiteX2" fmla="*/ 86 w 9714"/>
                            <a:gd name="connsiteY2" fmla="*/ 7659 h 11538"/>
                            <a:gd name="connsiteX3" fmla="*/ 3533 w 9714"/>
                            <a:gd name="connsiteY3" fmla="*/ 11538 h 11538"/>
                            <a:gd name="connsiteX4" fmla="*/ 9566 w 9714"/>
                            <a:gd name="connsiteY4" fmla="*/ 2488 h 11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14" h="11538">
                              <a:moveTo>
                                <a:pt x="9566" y="2488"/>
                              </a:moveTo>
                              <a:cubicBezTo>
                                <a:pt x="8705" y="-1822"/>
                                <a:pt x="3533" y="333"/>
                                <a:pt x="1809" y="2488"/>
                              </a:cubicBezTo>
                              <a:cubicBezTo>
                                <a:pt x="947" y="3781"/>
                                <a:pt x="-345" y="5936"/>
                                <a:pt x="86" y="7659"/>
                              </a:cubicBezTo>
                              <a:cubicBezTo>
                                <a:pt x="86" y="9814"/>
                                <a:pt x="947" y="11538"/>
                                <a:pt x="3533" y="11538"/>
                              </a:cubicBezTo>
                              <a:cubicBezTo>
                                <a:pt x="7412" y="11538"/>
                                <a:pt x="10428" y="5936"/>
                                <a:pt x="9566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4" name="Vrije vorm: vorm 2463">
                          <a:extLst>
                            <a:ext uri="{FF2B5EF4-FFF2-40B4-BE49-F238E27FC236}">
                              <a16:creationId xmlns:a16="http://schemas.microsoft.com/office/drawing/2014/main" id="{78E24354-9781-CB7B-BB3A-7D67AD1724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648" y="3279833"/>
                          <a:ext cx="54299" cy="35445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3614 h 35445"/>
                            <a:gd name="connsiteX1" fmla="*/ 27150 w 54299"/>
                            <a:gd name="connsiteY1" fmla="*/ 34907 h 35445"/>
                            <a:gd name="connsiteX2" fmla="*/ 0 w 54299"/>
                            <a:gd name="connsiteY2" fmla="*/ 35338 h 35445"/>
                            <a:gd name="connsiteX3" fmla="*/ 0 w 54299"/>
                            <a:gd name="connsiteY3" fmla="*/ 1724 h 35445"/>
                            <a:gd name="connsiteX4" fmla="*/ 25857 w 54299"/>
                            <a:gd name="connsiteY4" fmla="*/ 1293 h 35445"/>
                            <a:gd name="connsiteX5" fmla="*/ 52145 w 54299"/>
                            <a:gd name="connsiteY5" fmla="*/ 0 h 35445"/>
                            <a:gd name="connsiteX6" fmla="*/ 54299 w 54299"/>
                            <a:gd name="connsiteY6" fmla="*/ 33614 h 354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299" h="35445">
                              <a:moveTo>
                                <a:pt x="54299" y="33614"/>
                              </a:moveTo>
                              <a:cubicBezTo>
                                <a:pt x="54299" y="33614"/>
                                <a:pt x="40940" y="34476"/>
                                <a:pt x="27150" y="34907"/>
                              </a:cubicBezTo>
                              <a:cubicBezTo>
                                <a:pt x="13790" y="35769"/>
                                <a:pt x="0" y="35338"/>
                                <a:pt x="0" y="35338"/>
                              </a:cubicBezTo>
                              <a:lnTo>
                                <a:pt x="0" y="1724"/>
                              </a:lnTo>
                              <a:cubicBezTo>
                                <a:pt x="0" y="1724"/>
                                <a:pt x="12929" y="1724"/>
                                <a:pt x="25857" y="1293"/>
                              </a:cubicBezTo>
                              <a:cubicBezTo>
                                <a:pt x="38785" y="431"/>
                                <a:pt x="52145" y="0"/>
                                <a:pt x="52145" y="0"/>
                              </a:cubicBezTo>
                              <a:lnTo>
                                <a:pt x="54299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65" name="Vrije vorm: vorm 2464">
                          <a:extLst>
                            <a:ext uri="{FF2B5EF4-FFF2-40B4-BE49-F238E27FC236}">
                              <a16:creationId xmlns:a16="http://schemas.microsoft.com/office/drawing/2014/main" id="{CD35F42A-C249-1D17-C229-1D21A3FBAA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05505" y="3279833"/>
                          <a:ext cx="28442" cy="34906"/>
                        </a:xfrm>
                        <a:custGeom>
                          <a:avLst/>
                          <a:gdLst>
                            <a:gd name="connsiteX0" fmla="*/ 28442 w 28442"/>
                            <a:gd name="connsiteY0" fmla="*/ 33614 h 34906"/>
                            <a:gd name="connsiteX1" fmla="*/ 1293 w 28442"/>
                            <a:gd name="connsiteY1" fmla="*/ 34907 h 34906"/>
                            <a:gd name="connsiteX2" fmla="*/ 0 w 28442"/>
                            <a:gd name="connsiteY2" fmla="*/ 1293 h 34906"/>
                            <a:gd name="connsiteX3" fmla="*/ 26288 w 28442"/>
                            <a:gd name="connsiteY3" fmla="*/ 0 h 34906"/>
                            <a:gd name="connsiteX4" fmla="*/ 28442 w 28442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34906">
                              <a:moveTo>
                                <a:pt x="28442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26288" y="0"/>
                              </a:lnTo>
                              <a:lnTo>
                                <a:pt x="28442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1" name="Graphic 1445">
                        <a:extLst>
                          <a:ext uri="{FF2B5EF4-FFF2-40B4-BE49-F238E27FC236}">
                            <a16:creationId xmlns:a16="http://schemas.microsoft.com/office/drawing/2014/main" id="{988B71D5-5774-7845-2D4B-97126BA382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55905" y="3238031"/>
                        <a:ext cx="72590" cy="134886"/>
                        <a:chOff x="6355905" y="3238031"/>
                        <a:chExt cx="72590" cy="134886"/>
                      </a:xfrm>
                    </p:grpSpPr>
                    <p:sp>
                      <p:nvSpPr>
                        <p:cNvPr id="2452" name="Vrije vorm: vorm 2451">
                          <a:extLst>
                            <a:ext uri="{FF2B5EF4-FFF2-40B4-BE49-F238E27FC236}">
                              <a16:creationId xmlns:a16="http://schemas.microsoft.com/office/drawing/2014/main" id="{A2E75769-7B7E-A046-5813-790B3B8B9B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5588" y="3276386"/>
                          <a:ext cx="62907" cy="96532"/>
                        </a:xfrm>
                        <a:custGeom>
                          <a:avLst/>
                          <a:gdLst>
                            <a:gd name="connsiteX0" fmla="*/ 59269 w 62907"/>
                            <a:gd name="connsiteY0" fmla="*/ 35768 h 96532"/>
                            <a:gd name="connsiteX1" fmla="*/ 35136 w 62907"/>
                            <a:gd name="connsiteY1" fmla="*/ 0 h 96532"/>
                            <a:gd name="connsiteX2" fmla="*/ 6693 w 62907"/>
                            <a:gd name="connsiteY2" fmla="*/ 6464 h 96532"/>
                            <a:gd name="connsiteX3" fmla="*/ 2815 w 62907"/>
                            <a:gd name="connsiteY3" fmla="*/ 16807 h 96532"/>
                            <a:gd name="connsiteX4" fmla="*/ 229 w 62907"/>
                            <a:gd name="connsiteY4" fmla="*/ 48697 h 96532"/>
                            <a:gd name="connsiteX5" fmla="*/ 30395 w 62907"/>
                            <a:gd name="connsiteY5" fmla="*/ 93946 h 96532"/>
                            <a:gd name="connsiteX6" fmla="*/ 35998 w 62907"/>
                            <a:gd name="connsiteY6" fmla="*/ 96101 h 96532"/>
                            <a:gd name="connsiteX7" fmla="*/ 40307 w 62907"/>
                            <a:gd name="connsiteY7" fmla="*/ 96532 h 96532"/>
                            <a:gd name="connsiteX8" fmla="*/ 42031 w 62907"/>
                            <a:gd name="connsiteY8" fmla="*/ 96532 h 96532"/>
                            <a:gd name="connsiteX9" fmla="*/ 43755 w 62907"/>
                            <a:gd name="connsiteY9" fmla="*/ 95670 h 96532"/>
                            <a:gd name="connsiteX10" fmla="*/ 47202 w 62907"/>
                            <a:gd name="connsiteY10" fmla="*/ 93516 h 96532"/>
                            <a:gd name="connsiteX11" fmla="*/ 51081 w 62907"/>
                            <a:gd name="connsiteY11" fmla="*/ 89637 h 96532"/>
                            <a:gd name="connsiteX12" fmla="*/ 59269 w 62907"/>
                            <a:gd name="connsiteY12" fmla="*/ 35768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907" h="96532">
                              <a:moveTo>
                                <a:pt x="59269" y="35768"/>
                              </a:moveTo>
                              <a:cubicBezTo>
                                <a:pt x="48064" y="8619"/>
                                <a:pt x="35136" y="0"/>
                                <a:pt x="35136" y="0"/>
                              </a:cubicBezTo>
                              <a:lnTo>
                                <a:pt x="6693" y="6464"/>
                              </a:lnTo>
                              <a:cubicBezTo>
                                <a:pt x="6693" y="6464"/>
                                <a:pt x="4539" y="9912"/>
                                <a:pt x="2815" y="16807"/>
                              </a:cubicBezTo>
                              <a:cubicBezTo>
                                <a:pt x="1091" y="23702"/>
                                <a:pt x="-633" y="34476"/>
                                <a:pt x="229" y="48697"/>
                              </a:cubicBezTo>
                              <a:cubicBezTo>
                                <a:pt x="1522" y="70675"/>
                                <a:pt x="17036" y="87913"/>
                                <a:pt x="30395" y="93946"/>
                              </a:cubicBezTo>
                              <a:cubicBezTo>
                                <a:pt x="32119" y="94808"/>
                                <a:pt x="34274" y="95670"/>
                                <a:pt x="35998" y="96101"/>
                              </a:cubicBezTo>
                              <a:cubicBezTo>
                                <a:pt x="37291" y="96101"/>
                                <a:pt x="39014" y="96101"/>
                                <a:pt x="40307" y="96532"/>
                              </a:cubicBezTo>
                              <a:cubicBezTo>
                                <a:pt x="41600" y="96532"/>
                                <a:pt x="42031" y="96532"/>
                                <a:pt x="42031" y="96532"/>
                              </a:cubicBezTo>
                              <a:cubicBezTo>
                                <a:pt x="42031" y="96532"/>
                                <a:pt x="42893" y="96532"/>
                                <a:pt x="43755" y="95670"/>
                              </a:cubicBezTo>
                              <a:cubicBezTo>
                                <a:pt x="44617" y="95239"/>
                                <a:pt x="45910" y="94377"/>
                                <a:pt x="47202" y="93516"/>
                              </a:cubicBezTo>
                              <a:cubicBezTo>
                                <a:pt x="48495" y="92222"/>
                                <a:pt x="49788" y="90930"/>
                                <a:pt x="51081" y="89637"/>
                              </a:cubicBezTo>
                              <a:cubicBezTo>
                                <a:pt x="60562" y="78001"/>
                                <a:pt x="67457" y="56023"/>
                                <a:pt x="59269" y="357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3" name="Vrije vorm: vorm 2452">
                          <a:extLst>
                            <a:ext uri="{FF2B5EF4-FFF2-40B4-BE49-F238E27FC236}">
                              <a16:creationId xmlns:a16="http://schemas.microsoft.com/office/drawing/2014/main" id="{7419A51A-6464-1BF2-1E09-86F93C013E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6679" y="3276816"/>
                          <a:ext cx="47404" cy="25856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15083 h 25856"/>
                            <a:gd name="connsiteX1" fmla="*/ 34045 w 47404"/>
                            <a:gd name="connsiteY1" fmla="*/ 0 h 25856"/>
                            <a:gd name="connsiteX2" fmla="*/ 5602 w 47404"/>
                            <a:gd name="connsiteY2" fmla="*/ 6464 h 25856"/>
                            <a:gd name="connsiteX3" fmla="*/ 0 w 47404"/>
                            <a:gd name="connsiteY3" fmla="*/ 25857 h 25856"/>
                            <a:gd name="connsiteX4" fmla="*/ 47404 w 47404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404" h="25856">
                              <a:moveTo>
                                <a:pt x="47404" y="15083"/>
                              </a:moveTo>
                              <a:cubicBezTo>
                                <a:pt x="40078" y="4310"/>
                                <a:pt x="34045" y="0"/>
                                <a:pt x="34045" y="0"/>
                              </a:cubicBezTo>
                              <a:lnTo>
                                <a:pt x="5602" y="6464"/>
                              </a:lnTo>
                              <a:cubicBezTo>
                                <a:pt x="5602" y="6464"/>
                                <a:pt x="1724" y="12928"/>
                                <a:pt x="0" y="25857"/>
                              </a:cubicBezTo>
                              <a:lnTo>
                                <a:pt x="47404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4" name="Vrije vorm: vorm 2453">
                          <a:extLst>
                            <a:ext uri="{FF2B5EF4-FFF2-40B4-BE49-F238E27FC236}">
                              <a16:creationId xmlns:a16="http://schemas.microsoft.com/office/drawing/2014/main" id="{52411739-A634-D059-00D7-C900862471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558" y="3238031"/>
                          <a:ext cx="21978" cy="40508"/>
                        </a:xfrm>
                        <a:custGeom>
                          <a:avLst/>
                          <a:gdLst>
                            <a:gd name="connsiteX0" fmla="*/ 21978 w 21978"/>
                            <a:gd name="connsiteY0" fmla="*/ 37492 h 40508"/>
                            <a:gd name="connsiteX1" fmla="*/ 8619 w 21978"/>
                            <a:gd name="connsiteY1" fmla="*/ 40509 h 40508"/>
                            <a:gd name="connsiteX2" fmla="*/ 0 w 21978"/>
                            <a:gd name="connsiteY2" fmla="*/ 3017 h 40508"/>
                            <a:gd name="connsiteX3" fmla="*/ 13359 w 21978"/>
                            <a:gd name="connsiteY3" fmla="*/ 0 h 40508"/>
                            <a:gd name="connsiteX4" fmla="*/ 21978 w 21978"/>
                            <a:gd name="connsiteY4" fmla="*/ 3749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978" h="40508">
                              <a:moveTo>
                                <a:pt x="21978" y="37492"/>
                              </a:moveTo>
                              <a:lnTo>
                                <a:pt x="8619" y="40509"/>
                              </a:lnTo>
                              <a:lnTo>
                                <a:pt x="0" y="3017"/>
                              </a:lnTo>
                              <a:lnTo>
                                <a:pt x="13359" y="0"/>
                              </a:lnTo>
                              <a:lnTo>
                                <a:pt x="21978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5" name="Vrije vorm: vorm 2454">
                          <a:extLst>
                            <a:ext uri="{FF2B5EF4-FFF2-40B4-BE49-F238E27FC236}">
                              <a16:creationId xmlns:a16="http://schemas.microsoft.com/office/drawing/2014/main" id="{47AF8F8E-74B9-43A5-1283-A54E22F1C2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894" y="3301943"/>
                          <a:ext cx="21776" cy="29190"/>
                        </a:xfrm>
                        <a:custGeom>
                          <a:avLst/>
                          <a:gdLst>
                            <a:gd name="connsiteX0" fmla="*/ 20349 w 21776"/>
                            <a:gd name="connsiteY0" fmla="*/ 5040 h 29190"/>
                            <a:gd name="connsiteX1" fmla="*/ 2249 w 21776"/>
                            <a:gd name="connsiteY1" fmla="*/ 8918 h 29190"/>
                            <a:gd name="connsiteX2" fmla="*/ 525 w 21776"/>
                            <a:gd name="connsiteY2" fmla="*/ 21847 h 29190"/>
                            <a:gd name="connsiteX3" fmla="*/ 10868 w 21776"/>
                            <a:gd name="connsiteY3" fmla="*/ 28742 h 29190"/>
                            <a:gd name="connsiteX4" fmla="*/ 20349 w 21776"/>
                            <a:gd name="connsiteY4" fmla="*/ 4609 h 291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776" h="29190">
                              <a:moveTo>
                                <a:pt x="20349" y="5040"/>
                              </a:moveTo>
                              <a:cubicBezTo>
                                <a:pt x="16039" y="-5303"/>
                                <a:pt x="5266" y="2454"/>
                                <a:pt x="2249" y="8918"/>
                              </a:cubicBezTo>
                              <a:cubicBezTo>
                                <a:pt x="525" y="12366"/>
                                <a:pt x="-768" y="18399"/>
                                <a:pt x="525" y="21847"/>
                              </a:cubicBezTo>
                              <a:cubicBezTo>
                                <a:pt x="956" y="27018"/>
                                <a:pt x="3973" y="30466"/>
                                <a:pt x="10868" y="28742"/>
                              </a:cubicBezTo>
                              <a:cubicBezTo>
                                <a:pt x="19918" y="26587"/>
                                <a:pt x="24227" y="12797"/>
                                <a:pt x="20349" y="46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6" name="Vrije vorm: vorm 2455">
                          <a:extLst>
                            <a:ext uri="{FF2B5EF4-FFF2-40B4-BE49-F238E27FC236}">
                              <a16:creationId xmlns:a16="http://schemas.microsoft.com/office/drawing/2014/main" id="{75DF368D-9456-1FAC-FB67-50D532221F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869" y="3340276"/>
                          <a:ext cx="9212" cy="12182"/>
                        </a:xfrm>
                        <a:custGeom>
                          <a:avLst/>
                          <a:gdLst>
                            <a:gd name="connsiteX0" fmla="*/ 8788 w 9212"/>
                            <a:gd name="connsiteY0" fmla="*/ 2045 h 12182"/>
                            <a:gd name="connsiteX1" fmla="*/ 1031 w 9212"/>
                            <a:gd name="connsiteY1" fmla="*/ 3768 h 12182"/>
                            <a:gd name="connsiteX2" fmla="*/ 169 w 9212"/>
                            <a:gd name="connsiteY2" fmla="*/ 8940 h 12182"/>
                            <a:gd name="connsiteX3" fmla="*/ 4478 w 9212"/>
                            <a:gd name="connsiteY3" fmla="*/ 11956 h 12182"/>
                            <a:gd name="connsiteX4" fmla="*/ 8788 w 9212"/>
                            <a:gd name="connsiteY4" fmla="*/ 2045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12" h="12182">
                              <a:moveTo>
                                <a:pt x="8788" y="2045"/>
                              </a:moveTo>
                              <a:cubicBezTo>
                                <a:pt x="7064" y="-2265"/>
                                <a:pt x="2324" y="1183"/>
                                <a:pt x="1031" y="3768"/>
                              </a:cubicBezTo>
                              <a:cubicBezTo>
                                <a:pt x="169" y="5492"/>
                                <a:pt x="-262" y="7647"/>
                                <a:pt x="169" y="8940"/>
                              </a:cubicBezTo>
                              <a:cubicBezTo>
                                <a:pt x="169" y="11094"/>
                                <a:pt x="1462" y="12818"/>
                                <a:pt x="4478" y="11956"/>
                              </a:cubicBezTo>
                              <a:cubicBezTo>
                                <a:pt x="8357" y="11094"/>
                                <a:pt x="10081" y="5492"/>
                                <a:pt x="8788" y="2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7" name="Vrije vorm: vorm 2456">
                          <a:extLst>
                            <a:ext uri="{FF2B5EF4-FFF2-40B4-BE49-F238E27FC236}">
                              <a16:creationId xmlns:a16="http://schemas.microsoft.com/office/drawing/2014/main" id="{6F986D46-11A8-13E5-6368-783A817007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5905" y="3252683"/>
                          <a:ext cx="59470" cy="44387"/>
                        </a:xfrm>
                        <a:custGeom>
                          <a:avLst/>
                          <a:gdLst>
                            <a:gd name="connsiteX0" fmla="*/ 59471 w 59470"/>
                            <a:gd name="connsiteY0" fmla="*/ 32752 h 44387"/>
                            <a:gd name="connsiteX1" fmla="*/ 6464 w 59470"/>
                            <a:gd name="connsiteY1" fmla="*/ 44387 h 44387"/>
                            <a:gd name="connsiteX2" fmla="*/ 0 w 59470"/>
                            <a:gd name="connsiteY2" fmla="*/ 11635 h 44387"/>
                            <a:gd name="connsiteX3" fmla="*/ 51283 w 59470"/>
                            <a:gd name="connsiteY3" fmla="*/ 0 h 44387"/>
                            <a:gd name="connsiteX4" fmla="*/ 59471 w 59470"/>
                            <a:gd name="connsiteY4" fmla="*/ 32752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470" h="44387">
                              <a:moveTo>
                                <a:pt x="59471" y="32752"/>
                              </a:moveTo>
                              <a:lnTo>
                                <a:pt x="6464" y="44387"/>
                              </a:lnTo>
                              <a:lnTo>
                                <a:pt x="0" y="11635"/>
                              </a:lnTo>
                              <a:lnTo>
                                <a:pt x="51283" y="0"/>
                              </a:lnTo>
                              <a:lnTo>
                                <a:pt x="5947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8" name="Vrije vorm: vorm 2457">
                          <a:extLst>
                            <a:ext uri="{FF2B5EF4-FFF2-40B4-BE49-F238E27FC236}">
                              <a16:creationId xmlns:a16="http://schemas.microsoft.com/office/drawing/2014/main" id="{1D9F19C4-EED0-069C-45E8-F226871FEA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1331" y="3252683"/>
                          <a:ext cx="34044" cy="38785"/>
                        </a:xfrm>
                        <a:custGeom>
                          <a:avLst/>
                          <a:gdLst>
                            <a:gd name="connsiteX0" fmla="*/ 34045 w 34044"/>
                            <a:gd name="connsiteY0" fmla="*/ 32752 h 38785"/>
                            <a:gd name="connsiteX1" fmla="*/ 7757 w 34044"/>
                            <a:gd name="connsiteY1" fmla="*/ 38785 h 38785"/>
                            <a:gd name="connsiteX2" fmla="*/ 0 w 34044"/>
                            <a:gd name="connsiteY2" fmla="*/ 5602 h 38785"/>
                            <a:gd name="connsiteX3" fmla="*/ 25857 w 34044"/>
                            <a:gd name="connsiteY3" fmla="*/ 0 h 38785"/>
                            <a:gd name="connsiteX4" fmla="*/ 34045 w 34044"/>
                            <a:gd name="connsiteY4" fmla="*/ 32752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38785">
                              <a:moveTo>
                                <a:pt x="34045" y="32752"/>
                              </a:moveTo>
                              <a:lnTo>
                                <a:pt x="7757" y="38785"/>
                              </a:lnTo>
                              <a:lnTo>
                                <a:pt x="0" y="5602"/>
                              </a:lnTo>
                              <a:lnTo>
                                <a:pt x="25857" y="0"/>
                              </a:lnTo>
                              <a:lnTo>
                                <a:pt x="3404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2" name="Graphic 1445">
                        <a:extLst>
                          <a:ext uri="{FF2B5EF4-FFF2-40B4-BE49-F238E27FC236}">
                            <a16:creationId xmlns:a16="http://schemas.microsoft.com/office/drawing/2014/main" id="{FA3E8261-C0B0-651C-19E7-1F6C0D994D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26129" y="3183732"/>
                        <a:ext cx="84253" cy="129284"/>
                        <a:chOff x="6526129" y="3183732"/>
                        <a:chExt cx="84253" cy="129284"/>
                      </a:xfrm>
                    </p:grpSpPr>
                    <p:sp>
                      <p:nvSpPr>
                        <p:cNvPr id="2445" name="Vrije vorm: vorm 2444">
                          <a:extLst>
                            <a:ext uri="{FF2B5EF4-FFF2-40B4-BE49-F238E27FC236}">
                              <a16:creationId xmlns:a16="http://schemas.microsoft.com/office/drawing/2014/main" id="{D22C6B2F-231B-8961-A9D9-508146455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269" y="3218639"/>
                          <a:ext cx="67114" cy="94377"/>
                        </a:xfrm>
                        <a:custGeom>
                          <a:avLst/>
                          <a:gdLst>
                            <a:gd name="connsiteX0" fmla="*/ 59569 w 67114"/>
                            <a:gd name="connsiteY0" fmla="*/ 30597 h 94377"/>
                            <a:gd name="connsiteX1" fmla="*/ 29833 w 67114"/>
                            <a:gd name="connsiteY1" fmla="*/ 0 h 94377"/>
                            <a:gd name="connsiteX2" fmla="*/ 25524 w 67114"/>
                            <a:gd name="connsiteY2" fmla="*/ 1724 h 94377"/>
                            <a:gd name="connsiteX3" fmla="*/ 16043 w 67114"/>
                            <a:gd name="connsiteY3" fmla="*/ 5602 h 94377"/>
                            <a:gd name="connsiteX4" fmla="*/ 2253 w 67114"/>
                            <a:gd name="connsiteY4" fmla="*/ 10774 h 94377"/>
                            <a:gd name="connsiteX5" fmla="*/ 3115 w 67114"/>
                            <a:gd name="connsiteY5" fmla="*/ 53437 h 94377"/>
                            <a:gd name="connsiteX6" fmla="*/ 41038 w 67114"/>
                            <a:gd name="connsiteY6" fmla="*/ 93084 h 94377"/>
                            <a:gd name="connsiteX7" fmla="*/ 46640 w 67114"/>
                            <a:gd name="connsiteY7" fmla="*/ 94377 h 94377"/>
                            <a:gd name="connsiteX8" fmla="*/ 50950 w 67114"/>
                            <a:gd name="connsiteY8" fmla="*/ 94377 h 94377"/>
                            <a:gd name="connsiteX9" fmla="*/ 53105 w 67114"/>
                            <a:gd name="connsiteY9" fmla="*/ 94377 h 94377"/>
                            <a:gd name="connsiteX10" fmla="*/ 57845 w 67114"/>
                            <a:gd name="connsiteY10" fmla="*/ 90068 h 94377"/>
                            <a:gd name="connsiteX11" fmla="*/ 60862 w 67114"/>
                            <a:gd name="connsiteY11" fmla="*/ 85327 h 94377"/>
                            <a:gd name="connsiteX12" fmla="*/ 59138 w 6711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7114" h="94377">
                              <a:moveTo>
                                <a:pt x="59569" y="30597"/>
                              </a:moveTo>
                              <a:cubicBezTo>
                                <a:pt x="44055" y="6033"/>
                                <a:pt x="29833" y="0"/>
                                <a:pt x="29833" y="0"/>
                              </a:cubicBezTo>
                              <a:cubicBezTo>
                                <a:pt x="29833" y="0"/>
                                <a:pt x="28110" y="862"/>
                                <a:pt x="25524" y="1724"/>
                              </a:cubicBezTo>
                              <a:cubicBezTo>
                                <a:pt x="22938" y="3017"/>
                                <a:pt x="19491" y="4309"/>
                                <a:pt x="16043" y="5602"/>
                              </a:cubicBezTo>
                              <a:cubicBezTo>
                                <a:pt x="9148" y="8188"/>
                                <a:pt x="2253" y="10774"/>
                                <a:pt x="2253" y="10774"/>
                              </a:cubicBezTo>
                              <a:cubicBezTo>
                                <a:pt x="2253" y="10774"/>
                                <a:pt x="-3349" y="24995"/>
                                <a:pt x="3115" y="53437"/>
                              </a:cubicBezTo>
                              <a:cubicBezTo>
                                <a:pt x="8286" y="74985"/>
                                <a:pt x="26817" y="89206"/>
                                <a:pt x="41038" y="93084"/>
                              </a:cubicBezTo>
                              <a:cubicBezTo>
                                <a:pt x="43193" y="93515"/>
                                <a:pt x="44917" y="93946"/>
                                <a:pt x="46640" y="94377"/>
                              </a:cubicBezTo>
                              <a:cubicBezTo>
                                <a:pt x="47933" y="94377"/>
                                <a:pt x="49657" y="94377"/>
                                <a:pt x="50950" y="94377"/>
                              </a:cubicBezTo>
                              <a:cubicBezTo>
                                <a:pt x="52243" y="94377"/>
                                <a:pt x="53105" y="94377"/>
                                <a:pt x="53105" y="94377"/>
                              </a:cubicBezTo>
                              <a:cubicBezTo>
                                <a:pt x="53105" y="94377"/>
                                <a:pt x="55690" y="92653"/>
                                <a:pt x="57845" y="90068"/>
                              </a:cubicBezTo>
                              <a:cubicBezTo>
                                <a:pt x="59138" y="88775"/>
                                <a:pt x="60000" y="87051"/>
                                <a:pt x="60862" y="85327"/>
                              </a:cubicBezTo>
                              <a:cubicBezTo>
                                <a:pt x="68188" y="71968"/>
                                <a:pt x="70773" y="49128"/>
                                <a:pt x="59138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6" name="Vrije vorm: vorm 2445">
                          <a:extLst>
                            <a:ext uri="{FF2B5EF4-FFF2-40B4-BE49-F238E27FC236}">
                              <a16:creationId xmlns:a16="http://schemas.microsoft.com/office/drawing/2014/main" id="{19236EE8-1AAE-6FED-23A1-12D8DC258E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319" y="3219070"/>
                          <a:ext cx="45297" cy="30597"/>
                        </a:xfrm>
                        <a:custGeom>
                          <a:avLst/>
                          <a:gdLst>
                            <a:gd name="connsiteX0" fmla="*/ 45298 w 45297"/>
                            <a:gd name="connsiteY0" fmla="*/ 12067 h 30597"/>
                            <a:gd name="connsiteX1" fmla="*/ 29784 w 45297"/>
                            <a:gd name="connsiteY1" fmla="*/ 0 h 30597"/>
                            <a:gd name="connsiteX2" fmla="*/ 25474 w 45297"/>
                            <a:gd name="connsiteY2" fmla="*/ 1724 h 30597"/>
                            <a:gd name="connsiteX3" fmla="*/ 15993 w 45297"/>
                            <a:gd name="connsiteY3" fmla="*/ 5602 h 30597"/>
                            <a:gd name="connsiteX4" fmla="*/ 2203 w 45297"/>
                            <a:gd name="connsiteY4" fmla="*/ 10774 h 30597"/>
                            <a:gd name="connsiteX5" fmla="*/ 48 w 45297"/>
                            <a:gd name="connsiteY5" fmla="*/ 30597 h 30597"/>
                            <a:gd name="connsiteX6" fmla="*/ 22889 w 45297"/>
                            <a:gd name="connsiteY6" fmla="*/ 21547 h 30597"/>
                            <a:gd name="connsiteX7" fmla="*/ 38403 w 45297"/>
                            <a:gd name="connsiteY7" fmla="*/ 14652 h 30597"/>
                            <a:gd name="connsiteX8" fmla="*/ 45298 w 45297"/>
                            <a:gd name="connsiteY8" fmla="*/ 11636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5297" h="30597">
                              <a:moveTo>
                                <a:pt x="45298" y="12067"/>
                              </a:moveTo>
                              <a:cubicBezTo>
                                <a:pt x="36248" y="2586"/>
                                <a:pt x="29784" y="0"/>
                                <a:pt x="29784" y="0"/>
                              </a:cubicBezTo>
                              <a:cubicBezTo>
                                <a:pt x="29784" y="0"/>
                                <a:pt x="28060" y="862"/>
                                <a:pt x="25474" y="1724"/>
                              </a:cubicBezTo>
                              <a:cubicBezTo>
                                <a:pt x="22889" y="3017"/>
                                <a:pt x="19441" y="4310"/>
                                <a:pt x="15993" y="5602"/>
                              </a:cubicBezTo>
                              <a:cubicBezTo>
                                <a:pt x="9098" y="8188"/>
                                <a:pt x="2203" y="10774"/>
                                <a:pt x="2203" y="10774"/>
                              </a:cubicBezTo>
                              <a:cubicBezTo>
                                <a:pt x="2203" y="10774"/>
                                <a:pt x="-383" y="17238"/>
                                <a:pt x="48" y="30597"/>
                              </a:cubicBezTo>
                              <a:cubicBezTo>
                                <a:pt x="48" y="30597"/>
                                <a:pt x="11253" y="25857"/>
                                <a:pt x="22889" y="21547"/>
                              </a:cubicBezTo>
                              <a:cubicBezTo>
                                <a:pt x="28491" y="19393"/>
                                <a:pt x="34093" y="16376"/>
                                <a:pt x="38403" y="14652"/>
                              </a:cubicBezTo>
                              <a:cubicBezTo>
                                <a:pt x="42712" y="12928"/>
                                <a:pt x="45298" y="11636"/>
                                <a:pt x="4529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7" name="Vrije vorm: vorm 2446">
                          <a:extLst>
                            <a:ext uri="{FF2B5EF4-FFF2-40B4-BE49-F238E27FC236}">
                              <a16:creationId xmlns:a16="http://schemas.microsoft.com/office/drawing/2014/main" id="{349E5E59-9265-D9FF-374A-5F2C693804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37334" y="3183732"/>
                          <a:ext cx="27580" cy="40939"/>
                        </a:xfrm>
                        <a:custGeom>
                          <a:avLst/>
                          <a:gdLst>
                            <a:gd name="connsiteX0" fmla="*/ 27581 w 27580"/>
                            <a:gd name="connsiteY0" fmla="*/ 35769 h 40939"/>
                            <a:gd name="connsiteX1" fmla="*/ 21116 w 27580"/>
                            <a:gd name="connsiteY1" fmla="*/ 38354 h 40939"/>
                            <a:gd name="connsiteX2" fmla="*/ 14652 w 27580"/>
                            <a:gd name="connsiteY2" fmla="*/ 40940 h 40939"/>
                            <a:gd name="connsiteX3" fmla="*/ 0 w 27580"/>
                            <a:gd name="connsiteY3" fmla="*/ 5171 h 40939"/>
                            <a:gd name="connsiteX4" fmla="*/ 6033 w 27580"/>
                            <a:gd name="connsiteY4" fmla="*/ 2586 h 40939"/>
                            <a:gd name="connsiteX5" fmla="*/ 12066 w 27580"/>
                            <a:gd name="connsiteY5" fmla="*/ 0 h 40939"/>
                            <a:gd name="connsiteX6" fmla="*/ 27150 w 27580"/>
                            <a:gd name="connsiteY6" fmla="*/ 35769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7580" h="40939">
                              <a:moveTo>
                                <a:pt x="27581" y="35769"/>
                              </a:moveTo>
                              <a:cubicBezTo>
                                <a:pt x="27581" y="35769"/>
                                <a:pt x="24564" y="37061"/>
                                <a:pt x="21116" y="38354"/>
                              </a:cubicBezTo>
                              <a:cubicBezTo>
                                <a:pt x="17669" y="39647"/>
                                <a:pt x="14652" y="40940"/>
                                <a:pt x="14652" y="40940"/>
                              </a:cubicBezTo>
                              <a:lnTo>
                                <a:pt x="0" y="5171"/>
                              </a:lnTo>
                              <a:cubicBezTo>
                                <a:pt x="0" y="5171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2066" y="0"/>
                                <a:pt x="12066" y="0"/>
                              </a:cubicBezTo>
                              <a:lnTo>
                                <a:pt x="27150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8" name="Vrije vorm: vorm 2447">
                          <a:extLst>
                            <a:ext uri="{FF2B5EF4-FFF2-40B4-BE49-F238E27FC236}">
                              <a16:creationId xmlns:a16="http://schemas.microsoft.com/office/drawing/2014/main" id="{E9B2D83E-C9CA-F604-D4A3-20A47043EE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1280" y="3246103"/>
                          <a:ext cx="20852" cy="30122"/>
                        </a:xfrm>
                        <a:custGeom>
                          <a:avLst/>
                          <a:gdLst>
                            <a:gd name="connsiteX0" fmla="*/ 17944 w 20852"/>
                            <a:gd name="connsiteY0" fmla="*/ 3995 h 30122"/>
                            <a:gd name="connsiteX1" fmla="*/ 706 w 20852"/>
                            <a:gd name="connsiteY1" fmla="*/ 10890 h 30122"/>
                            <a:gd name="connsiteX2" fmla="*/ 1568 w 20852"/>
                            <a:gd name="connsiteY2" fmla="*/ 23819 h 30122"/>
                            <a:gd name="connsiteX3" fmla="*/ 12773 w 20852"/>
                            <a:gd name="connsiteY3" fmla="*/ 28990 h 30122"/>
                            <a:gd name="connsiteX4" fmla="*/ 17944 w 20852"/>
                            <a:gd name="connsiteY4" fmla="*/ 3995 h 30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852" h="30122">
                              <a:moveTo>
                                <a:pt x="17944" y="3995"/>
                              </a:moveTo>
                              <a:cubicBezTo>
                                <a:pt x="11480" y="-5486"/>
                                <a:pt x="2430" y="3995"/>
                                <a:pt x="706" y="10890"/>
                              </a:cubicBezTo>
                              <a:cubicBezTo>
                                <a:pt x="-156" y="14769"/>
                                <a:pt x="-587" y="20802"/>
                                <a:pt x="1568" y="23819"/>
                              </a:cubicBezTo>
                              <a:cubicBezTo>
                                <a:pt x="2861" y="28559"/>
                                <a:pt x="6308" y="32006"/>
                                <a:pt x="12773" y="28990"/>
                              </a:cubicBezTo>
                              <a:cubicBezTo>
                                <a:pt x="21392" y="25542"/>
                                <a:pt x="23115" y="11321"/>
                                <a:pt x="17944" y="39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9" name="Vrije vorm: vorm 2448">
                          <a:extLst>
                            <a:ext uri="{FF2B5EF4-FFF2-40B4-BE49-F238E27FC236}">
                              <a16:creationId xmlns:a16="http://schemas.microsoft.com/office/drawing/2014/main" id="{0CBBDEE2-9CB5-C506-43D4-565ED76985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65154" y="3283806"/>
                          <a:ext cx="8379" cy="12918"/>
                        </a:xfrm>
                        <a:custGeom>
                          <a:avLst/>
                          <a:gdLst>
                            <a:gd name="connsiteX0" fmla="*/ 7518 w 8379"/>
                            <a:gd name="connsiteY0" fmla="*/ 1629 h 12918"/>
                            <a:gd name="connsiteX1" fmla="*/ 191 w 8379"/>
                            <a:gd name="connsiteY1" fmla="*/ 4646 h 12918"/>
                            <a:gd name="connsiteX2" fmla="*/ 191 w 8379"/>
                            <a:gd name="connsiteY2" fmla="*/ 10248 h 12918"/>
                            <a:gd name="connsiteX3" fmla="*/ 4932 w 8379"/>
                            <a:gd name="connsiteY3" fmla="*/ 12403 h 12918"/>
                            <a:gd name="connsiteX4" fmla="*/ 7518 w 8379"/>
                            <a:gd name="connsiteY4" fmla="*/ 2060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79" h="12918">
                              <a:moveTo>
                                <a:pt x="7518" y="1629"/>
                              </a:moveTo>
                              <a:cubicBezTo>
                                <a:pt x="4932" y="-2250"/>
                                <a:pt x="1053" y="1629"/>
                                <a:pt x="191" y="4646"/>
                              </a:cubicBezTo>
                              <a:cubicBezTo>
                                <a:pt x="191" y="6369"/>
                                <a:pt x="-239" y="8955"/>
                                <a:pt x="191" y="10248"/>
                              </a:cubicBezTo>
                              <a:cubicBezTo>
                                <a:pt x="623" y="12403"/>
                                <a:pt x="2346" y="13695"/>
                                <a:pt x="4932" y="12403"/>
                              </a:cubicBezTo>
                              <a:cubicBezTo>
                                <a:pt x="8380" y="11110"/>
                                <a:pt x="9242" y="5076"/>
                                <a:pt x="7518" y="20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0" name="Vrije vorm: vorm 2449">
                          <a:extLst>
                            <a:ext uri="{FF2B5EF4-FFF2-40B4-BE49-F238E27FC236}">
                              <a16:creationId xmlns:a16="http://schemas.microsoft.com/office/drawing/2014/main" id="{793EDAFD-6770-47B5-9DEA-823B468D6C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26129" y="3192782"/>
                          <a:ext cx="62487" cy="52144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31459 h 52144"/>
                            <a:gd name="connsiteX1" fmla="*/ 54730 w 62487"/>
                            <a:gd name="connsiteY1" fmla="*/ 34907 h 52144"/>
                            <a:gd name="connsiteX2" fmla="*/ 37492 w 62487"/>
                            <a:gd name="connsiteY2" fmla="*/ 42233 h 52144"/>
                            <a:gd name="connsiteX3" fmla="*/ 12067 w 62487"/>
                            <a:gd name="connsiteY3" fmla="*/ 52145 h 52144"/>
                            <a:gd name="connsiteX4" fmla="*/ 0 w 62487"/>
                            <a:gd name="connsiteY4" fmla="*/ 20685 h 52144"/>
                            <a:gd name="connsiteX5" fmla="*/ 24564 w 62487"/>
                            <a:gd name="connsiteY5" fmla="*/ 10774 h 52144"/>
                            <a:gd name="connsiteX6" fmla="*/ 40940 w 62487"/>
                            <a:gd name="connsiteY6" fmla="*/ 3448 h 52144"/>
                            <a:gd name="connsiteX7" fmla="*/ 48266 w 62487"/>
                            <a:gd name="connsiteY7" fmla="*/ 0 h 52144"/>
                            <a:gd name="connsiteX8" fmla="*/ 62056 w 62487"/>
                            <a:gd name="connsiteY8" fmla="*/ 31028 h 521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52144">
                              <a:moveTo>
                                <a:pt x="62487" y="31459"/>
                              </a:moveTo>
                              <a:cubicBezTo>
                                <a:pt x="62487" y="31459"/>
                                <a:pt x="59471" y="32752"/>
                                <a:pt x="54730" y="34907"/>
                              </a:cubicBezTo>
                              <a:cubicBezTo>
                                <a:pt x="49990" y="37061"/>
                                <a:pt x="43957" y="40078"/>
                                <a:pt x="37492" y="42233"/>
                              </a:cubicBezTo>
                              <a:cubicBezTo>
                                <a:pt x="24995" y="46973"/>
                                <a:pt x="12067" y="52145"/>
                                <a:pt x="12067" y="52145"/>
                              </a:cubicBezTo>
                              <a:lnTo>
                                <a:pt x="0" y="20685"/>
                              </a:lnTo>
                              <a:cubicBezTo>
                                <a:pt x="0" y="20685"/>
                                <a:pt x="12067" y="15945"/>
                                <a:pt x="24564" y="10774"/>
                              </a:cubicBezTo>
                              <a:cubicBezTo>
                                <a:pt x="30597" y="8619"/>
                                <a:pt x="36631" y="5602"/>
                                <a:pt x="40940" y="3448"/>
                              </a:cubicBezTo>
                              <a:cubicBezTo>
                                <a:pt x="45249" y="1293"/>
                                <a:pt x="48266" y="0"/>
                                <a:pt x="48266" y="0"/>
                              </a:cubicBezTo>
                              <a:lnTo>
                                <a:pt x="62056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51" name="Vrije vorm: vorm 2450">
                          <a:extLst>
                            <a:ext uri="{FF2B5EF4-FFF2-40B4-BE49-F238E27FC236}">
                              <a16:creationId xmlns:a16="http://schemas.microsoft.com/office/drawing/2014/main" id="{A5C343DF-B6DA-E43E-9765-64925505D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0693" y="3193644"/>
                          <a:ext cx="37923" cy="41801"/>
                        </a:xfrm>
                        <a:custGeom>
                          <a:avLst/>
                          <a:gdLst>
                            <a:gd name="connsiteX0" fmla="*/ 37923 w 37923"/>
                            <a:gd name="connsiteY0" fmla="*/ 30597 h 41801"/>
                            <a:gd name="connsiteX1" fmla="*/ 25426 w 37923"/>
                            <a:gd name="connsiteY1" fmla="*/ 36200 h 41801"/>
                            <a:gd name="connsiteX2" fmla="*/ 16807 w 37923"/>
                            <a:gd name="connsiteY2" fmla="*/ 40078 h 41801"/>
                            <a:gd name="connsiteX3" fmla="*/ 12929 w 37923"/>
                            <a:gd name="connsiteY3" fmla="*/ 41802 h 41801"/>
                            <a:gd name="connsiteX4" fmla="*/ 0 w 37923"/>
                            <a:gd name="connsiteY4" fmla="*/ 10774 h 41801"/>
                            <a:gd name="connsiteX5" fmla="*/ 3879 w 37923"/>
                            <a:gd name="connsiteY5" fmla="*/ 9481 h 41801"/>
                            <a:gd name="connsiteX6" fmla="*/ 12067 w 37923"/>
                            <a:gd name="connsiteY6" fmla="*/ 5602 h 41801"/>
                            <a:gd name="connsiteX7" fmla="*/ 24133 w 37923"/>
                            <a:gd name="connsiteY7" fmla="*/ 0 h 41801"/>
                            <a:gd name="connsiteX8" fmla="*/ 37923 w 37923"/>
                            <a:gd name="connsiteY8" fmla="*/ 31028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7923" h="41801">
                              <a:moveTo>
                                <a:pt x="37923" y="30597"/>
                              </a:moveTo>
                              <a:cubicBezTo>
                                <a:pt x="37923" y="30597"/>
                                <a:pt x="31890" y="33183"/>
                                <a:pt x="25426" y="36200"/>
                              </a:cubicBezTo>
                              <a:cubicBezTo>
                                <a:pt x="22409" y="37492"/>
                                <a:pt x="19393" y="38785"/>
                                <a:pt x="16807" y="40078"/>
                              </a:cubicBezTo>
                              <a:cubicBezTo>
                                <a:pt x="14652" y="40940"/>
                                <a:pt x="12929" y="41802"/>
                                <a:pt x="12929" y="41802"/>
                              </a:cubicBezTo>
                              <a:lnTo>
                                <a:pt x="0" y="10774"/>
                              </a:lnTo>
                              <a:cubicBezTo>
                                <a:pt x="0" y="10774"/>
                                <a:pt x="1293" y="10343"/>
                                <a:pt x="3879" y="9481"/>
                              </a:cubicBezTo>
                              <a:cubicBezTo>
                                <a:pt x="6033" y="8619"/>
                                <a:pt x="9050" y="6895"/>
                                <a:pt x="12067" y="5602"/>
                              </a:cubicBezTo>
                              <a:cubicBezTo>
                                <a:pt x="18100" y="3017"/>
                                <a:pt x="24133" y="0"/>
                                <a:pt x="24133" y="0"/>
                              </a:cubicBezTo>
                              <a:lnTo>
                                <a:pt x="37923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3" name="Graphic 1445">
                        <a:extLst>
                          <a:ext uri="{FF2B5EF4-FFF2-40B4-BE49-F238E27FC236}">
                            <a16:creationId xmlns:a16="http://schemas.microsoft.com/office/drawing/2014/main" id="{EF48FB46-2C8B-F6F7-47AA-EF57BFA66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86442" y="3101852"/>
                        <a:ext cx="94240" cy="121526"/>
                        <a:chOff x="6686442" y="3101852"/>
                        <a:chExt cx="94240" cy="121526"/>
                      </a:xfrm>
                    </p:grpSpPr>
                    <p:sp>
                      <p:nvSpPr>
                        <p:cNvPr id="2438" name="Vrije vorm: vorm 2437">
                          <a:extLst>
                            <a:ext uri="{FF2B5EF4-FFF2-40B4-BE49-F238E27FC236}">
                              <a16:creationId xmlns:a16="http://schemas.microsoft.com/office/drawing/2014/main" id="{75C63812-AE99-6AF5-535C-BC97D776D4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350" y="3132880"/>
                          <a:ext cx="72331" cy="90498"/>
                        </a:xfrm>
                        <a:custGeom>
                          <a:avLst/>
                          <a:gdLst>
                            <a:gd name="connsiteX0" fmla="*/ 59540 w 72331"/>
                            <a:gd name="connsiteY0" fmla="*/ 25857 h 90498"/>
                            <a:gd name="connsiteX1" fmla="*/ 35407 w 72331"/>
                            <a:gd name="connsiteY1" fmla="*/ 4740 h 90498"/>
                            <a:gd name="connsiteX2" fmla="*/ 25495 w 72331"/>
                            <a:gd name="connsiteY2" fmla="*/ 0 h 90498"/>
                            <a:gd name="connsiteX3" fmla="*/ 500 w 72331"/>
                            <a:gd name="connsiteY3" fmla="*/ 15514 h 90498"/>
                            <a:gd name="connsiteX4" fmla="*/ 8257 w 72331"/>
                            <a:gd name="connsiteY4" fmla="*/ 57747 h 90498"/>
                            <a:gd name="connsiteX5" fmla="*/ 51783 w 72331"/>
                            <a:gd name="connsiteY5" fmla="*/ 90499 h 90498"/>
                            <a:gd name="connsiteX6" fmla="*/ 57385 w 72331"/>
                            <a:gd name="connsiteY6" fmla="*/ 90499 h 90498"/>
                            <a:gd name="connsiteX7" fmla="*/ 61264 w 72331"/>
                            <a:gd name="connsiteY7" fmla="*/ 89637 h 90498"/>
                            <a:gd name="connsiteX8" fmla="*/ 62988 w 72331"/>
                            <a:gd name="connsiteY8" fmla="*/ 89206 h 90498"/>
                            <a:gd name="connsiteX9" fmla="*/ 64280 w 72331"/>
                            <a:gd name="connsiteY9" fmla="*/ 87913 h 90498"/>
                            <a:gd name="connsiteX10" fmla="*/ 66866 w 72331"/>
                            <a:gd name="connsiteY10" fmla="*/ 84466 h 90498"/>
                            <a:gd name="connsiteX11" fmla="*/ 69452 w 72331"/>
                            <a:gd name="connsiteY11" fmla="*/ 79294 h 90498"/>
                            <a:gd name="connsiteX12" fmla="*/ 59109 w 72331"/>
                            <a:gd name="connsiteY12" fmla="*/ 25426 h 90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2331" h="90498">
                              <a:moveTo>
                                <a:pt x="59540" y="25857"/>
                              </a:moveTo>
                              <a:cubicBezTo>
                                <a:pt x="50059" y="15083"/>
                                <a:pt x="41440" y="8619"/>
                                <a:pt x="35407" y="4740"/>
                              </a:cubicBezTo>
                              <a:cubicBezTo>
                                <a:pt x="29374" y="862"/>
                                <a:pt x="25495" y="0"/>
                                <a:pt x="25495" y="0"/>
                              </a:cubicBezTo>
                              <a:lnTo>
                                <a:pt x="500" y="15514"/>
                              </a:lnTo>
                              <a:cubicBezTo>
                                <a:pt x="500" y="15514"/>
                                <a:pt x="-2947" y="30597"/>
                                <a:pt x="8257" y="57747"/>
                              </a:cubicBezTo>
                              <a:cubicBezTo>
                                <a:pt x="16876" y="78432"/>
                                <a:pt x="37131" y="89206"/>
                                <a:pt x="51783" y="90499"/>
                              </a:cubicBezTo>
                              <a:cubicBezTo>
                                <a:pt x="53938" y="90499"/>
                                <a:pt x="55661" y="90499"/>
                                <a:pt x="57385" y="90499"/>
                              </a:cubicBezTo>
                              <a:cubicBezTo>
                                <a:pt x="58678" y="90499"/>
                                <a:pt x="60402" y="90068"/>
                                <a:pt x="61264" y="89637"/>
                              </a:cubicBezTo>
                              <a:cubicBezTo>
                                <a:pt x="62557" y="89637"/>
                                <a:pt x="62988" y="89206"/>
                                <a:pt x="62988" y="89206"/>
                              </a:cubicBezTo>
                              <a:cubicBezTo>
                                <a:pt x="62988" y="89206"/>
                                <a:pt x="63419" y="88775"/>
                                <a:pt x="64280" y="87913"/>
                              </a:cubicBezTo>
                              <a:cubicBezTo>
                                <a:pt x="65142" y="87051"/>
                                <a:pt x="66004" y="85758"/>
                                <a:pt x="66866" y="84466"/>
                              </a:cubicBezTo>
                              <a:cubicBezTo>
                                <a:pt x="67728" y="82742"/>
                                <a:pt x="68590" y="81449"/>
                                <a:pt x="69452" y="79294"/>
                              </a:cubicBezTo>
                              <a:cubicBezTo>
                                <a:pt x="74623" y="65504"/>
                                <a:pt x="73761" y="42233"/>
                                <a:pt x="59109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9" name="Vrije vorm: vorm 2438">
                          <a:extLst>
                            <a:ext uri="{FF2B5EF4-FFF2-40B4-BE49-F238E27FC236}">
                              <a16:creationId xmlns:a16="http://schemas.microsoft.com/office/drawing/2014/main" id="{C90A6816-1CE6-69D9-E7E5-AA54520FC8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097" y="3132880"/>
                          <a:ext cx="42986" cy="35768"/>
                        </a:xfrm>
                        <a:custGeom>
                          <a:avLst/>
                          <a:gdLst>
                            <a:gd name="connsiteX0" fmla="*/ 42987 w 42986"/>
                            <a:gd name="connsiteY0" fmla="*/ 9912 h 35768"/>
                            <a:gd name="connsiteX1" fmla="*/ 25318 w 42986"/>
                            <a:gd name="connsiteY1" fmla="*/ 0 h 35768"/>
                            <a:gd name="connsiteX2" fmla="*/ 323 w 42986"/>
                            <a:gd name="connsiteY2" fmla="*/ 15514 h 35768"/>
                            <a:gd name="connsiteX3" fmla="*/ 1616 w 42986"/>
                            <a:gd name="connsiteY3" fmla="*/ 35769 h 35768"/>
                            <a:gd name="connsiteX4" fmla="*/ 22302 w 42986"/>
                            <a:gd name="connsiteY4" fmla="*/ 22840 h 35768"/>
                            <a:gd name="connsiteX5" fmla="*/ 36523 w 42986"/>
                            <a:gd name="connsiteY5" fmla="*/ 13790 h 35768"/>
                            <a:gd name="connsiteX6" fmla="*/ 42987 w 42986"/>
                            <a:gd name="connsiteY6" fmla="*/ 991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986" h="35768">
                              <a:moveTo>
                                <a:pt x="42987" y="9912"/>
                              </a:moveTo>
                              <a:cubicBezTo>
                                <a:pt x="32644" y="2155"/>
                                <a:pt x="25318" y="0"/>
                                <a:pt x="25318" y="0"/>
                              </a:cubicBezTo>
                              <a:lnTo>
                                <a:pt x="323" y="15514"/>
                              </a:lnTo>
                              <a:cubicBezTo>
                                <a:pt x="323" y="15514"/>
                                <a:pt x="-970" y="22409"/>
                                <a:pt x="1616" y="35769"/>
                              </a:cubicBezTo>
                              <a:cubicBezTo>
                                <a:pt x="1616" y="35769"/>
                                <a:pt x="11959" y="29304"/>
                                <a:pt x="22302" y="22840"/>
                              </a:cubicBezTo>
                              <a:cubicBezTo>
                                <a:pt x="27473" y="19824"/>
                                <a:pt x="32644" y="16376"/>
                                <a:pt x="36523" y="13790"/>
                              </a:cubicBezTo>
                              <a:cubicBezTo>
                                <a:pt x="40401" y="11636"/>
                                <a:pt x="42987" y="9912"/>
                                <a:pt x="42987" y="99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0" name="Vrije vorm: vorm 2439">
                          <a:extLst>
                            <a:ext uri="{FF2B5EF4-FFF2-40B4-BE49-F238E27FC236}">
                              <a16:creationId xmlns:a16="http://schemas.microsoft.com/office/drawing/2014/main" id="{9BB20653-F941-9716-0530-341FC66591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93337" y="3101852"/>
                          <a:ext cx="32321" cy="40077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752 h 40077"/>
                            <a:gd name="connsiteX1" fmla="*/ 20255 w 32321"/>
                            <a:gd name="connsiteY1" fmla="*/ 40078 h 40077"/>
                            <a:gd name="connsiteX2" fmla="*/ 0 w 32321"/>
                            <a:gd name="connsiteY2" fmla="*/ 6895 h 40077"/>
                            <a:gd name="connsiteX3" fmla="*/ 11636 w 32321"/>
                            <a:gd name="connsiteY3" fmla="*/ 0 h 40077"/>
                            <a:gd name="connsiteX4" fmla="*/ 32321 w 32321"/>
                            <a:gd name="connsiteY4" fmla="*/ 32752 h 400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0077">
                              <a:moveTo>
                                <a:pt x="32321" y="32752"/>
                              </a:moveTo>
                              <a:lnTo>
                                <a:pt x="20255" y="40078"/>
                              </a:lnTo>
                              <a:lnTo>
                                <a:pt x="0" y="6895"/>
                              </a:lnTo>
                              <a:lnTo>
                                <a:pt x="11636" y="0"/>
                              </a:lnTo>
                              <a:lnTo>
                                <a:pt x="3232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1" name="Vrije vorm: vorm 2440">
                          <a:extLst>
                            <a:ext uri="{FF2B5EF4-FFF2-40B4-BE49-F238E27FC236}">
                              <a16:creationId xmlns:a16="http://schemas.microsoft.com/office/drawing/2014/main" id="{799A9187-A202-D698-9A41-54DC27B3CE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8763" y="3161396"/>
                          <a:ext cx="20905" cy="30684"/>
                        </a:xfrm>
                        <a:custGeom>
                          <a:avLst/>
                          <a:gdLst>
                            <a:gd name="connsiteX0" fmla="*/ 15945 w 20905"/>
                            <a:gd name="connsiteY0" fmla="*/ 2944 h 30684"/>
                            <a:gd name="connsiteX1" fmla="*/ 0 w 20905"/>
                            <a:gd name="connsiteY1" fmla="*/ 12424 h 30684"/>
                            <a:gd name="connsiteX2" fmla="*/ 3017 w 20905"/>
                            <a:gd name="connsiteY2" fmla="*/ 25353 h 30684"/>
                            <a:gd name="connsiteX3" fmla="*/ 15083 w 20905"/>
                            <a:gd name="connsiteY3" fmla="*/ 28800 h 30684"/>
                            <a:gd name="connsiteX4" fmla="*/ 16376 w 20905"/>
                            <a:gd name="connsiteY4" fmla="*/ 2944 h 30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905" h="30684">
                              <a:moveTo>
                                <a:pt x="15945" y="2944"/>
                              </a:moveTo>
                              <a:cubicBezTo>
                                <a:pt x="8188" y="-5244"/>
                                <a:pt x="862" y="5529"/>
                                <a:pt x="0" y="12424"/>
                              </a:cubicBezTo>
                              <a:cubicBezTo>
                                <a:pt x="0" y="16303"/>
                                <a:pt x="0" y="22336"/>
                                <a:pt x="3017" y="25353"/>
                              </a:cubicBezTo>
                              <a:cubicBezTo>
                                <a:pt x="5171" y="30093"/>
                                <a:pt x="9050" y="32679"/>
                                <a:pt x="15083" y="28800"/>
                              </a:cubicBezTo>
                              <a:cubicBezTo>
                                <a:pt x="22840" y="23629"/>
                                <a:pt x="22409" y="9408"/>
                                <a:pt x="16376" y="29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2" name="Vrije vorm: vorm 2441">
                          <a:extLst>
                            <a:ext uri="{FF2B5EF4-FFF2-40B4-BE49-F238E27FC236}">
                              <a16:creationId xmlns:a16="http://schemas.microsoft.com/office/drawing/2014/main" id="{57EA6CE5-571E-04AA-25FB-DFEDCB4AF8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36862" y="3197540"/>
                          <a:ext cx="8568" cy="12431"/>
                        </a:xfrm>
                        <a:custGeom>
                          <a:avLst/>
                          <a:gdLst>
                            <a:gd name="connsiteX0" fmla="*/ 6895 w 8568"/>
                            <a:gd name="connsiteY0" fmla="*/ 1275 h 12431"/>
                            <a:gd name="connsiteX1" fmla="*/ 0 w 8568"/>
                            <a:gd name="connsiteY1" fmla="*/ 5154 h 12431"/>
                            <a:gd name="connsiteX2" fmla="*/ 1293 w 8568"/>
                            <a:gd name="connsiteY2" fmla="*/ 10325 h 12431"/>
                            <a:gd name="connsiteX3" fmla="*/ 6033 w 8568"/>
                            <a:gd name="connsiteY3" fmla="*/ 11618 h 12431"/>
                            <a:gd name="connsiteX4" fmla="*/ 6895 w 8568"/>
                            <a:gd name="connsiteY4" fmla="*/ 844 h 124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68" h="12431">
                              <a:moveTo>
                                <a:pt x="6895" y="1275"/>
                              </a:moveTo>
                              <a:cubicBezTo>
                                <a:pt x="3879" y="-2172"/>
                                <a:pt x="431" y="2137"/>
                                <a:pt x="0" y="5154"/>
                              </a:cubicBezTo>
                              <a:cubicBezTo>
                                <a:pt x="0" y="6877"/>
                                <a:pt x="0" y="9032"/>
                                <a:pt x="1293" y="10325"/>
                              </a:cubicBezTo>
                              <a:cubicBezTo>
                                <a:pt x="2155" y="12049"/>
                                <a:pt x="3879" y="13342"/>
                                <a:pt x="6033" y="11618"/>
                              </a:cubicBezTo>
                              <a:cubicBezTo>
                                <a:pt x="9481" y="9463"/>
                                <a:pt x="9050" y="3430"/>
                                <a:pt x="6895" y="8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3" name="Vrije vorm: vorm 2442">
                          <a:extLst>
                            <a:ext uri="{FF2B5EF4-FFF2-40B4-BE49-F238E27FC236}">
                              <a16:creationId xmlns:a16="http://schemas.microsoft.com/office/drawing/2014/main" id="{8C7E2F5D-A4AC-6DF1-6EF7-134B60EEDC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6442" y="3107885"/>
                          <a:ext cx="63780" cy="56884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28011 h 56884"/>
                            <a:gd name="connsiteX1" fmla="*/ 56454 w 63780"/>
                            <a:gd name="connsiteY1" fmla="*/ 32752 h 56884"/>
                            <a:gd name="connsiteX2" fmla="*/ 40509 w 63780"/>
                            <a:gd name="connsiteY2" fmla="*/ 42664 h 56884"/>
                            <a:gd name="connsiteX3" fmla="*/ 17238 w 63780"/>
                            <a:gd name="connsiteY3" fmla="*/ 56885 h 56884"/>
                            <a:gd name="connsiteX4" fmla="*/ 0 w 63780"/>
                            <a:gd name="connsiteY4" fmla="*/ 27581 h 56884"/>
                            <a:gd name="connsiteX5" fmla="*/ 22409 w 63780"/>
                            <a:gd name="connsiteY5" fmla="*/ 13790 h 56884"/>
                            <a:gd name="connsiteX6" fmla="*/ 37923 w 63780"/>
                            <a:gd name="connsiteY6" fmla="*/ 4309 h 56884"/>
                            <a:gd name="connsiteX7" fmla="*/ 44818 w 63780"/>
                            <a:gd name="connsiteY7" fmla="*/ 0 h 56884"/>
                            <a:gd name="connsiteX8" fmla="*/ 63349 w 63780"/>
                            <a:gd name="connsiteY8" fmla="*/ 28442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780" h="56884">
                              <a:moveTo>
                                <a:pt x="63780" y="28011"/>
                              </a:moveTo>
                              <a:cubicBezTo>
                                <a:pt x="63780" y="28011"/>
                                <a:pt x="61194" y="29735"/>
                                <a:pt x="56454" y="32752"/>
                              </a:cubicBezTo>
                              <a:cubicBezTo>
                                <a:pt x="52145" y="35338"/>
                                <a:pt x="46111" y="38785"/>
                                <a:pt x="40509" y="42664"/>
                              </a:cubicBezTo>
                              <a:cubicBezTo>
                                <a:pt x="28873" y="49990"/>
                                <a:pt x="17238" y="56885"/>
                                <a:pt x="17238" y="56885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1205" y="20685"/>
                                <a:pt x="22409" y="13790"/>
                              </a:cubicBezTo>
                              <a:cubicBezTo>
                                <a:pt x="28012" y="10343"/>
                                <a:pt x="33614" y="6895"/>
                                <a:pt x="37923" y="4309"/>
                              </a:cubicBezTo>
                              <a:cubicBezTo>
                                <a:pt x="42233" y="1724"/>
                                <a:pt x="44818" y="0"/>
                                <a:pt x="44818" y="0"/>
                              </a:cubicBezTo>
                              <a:lnTo>
                                <a:pt x="63349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44" name="Vrije vorm: vorm 2443">
                          <a:extLst>
                            <a:ext uri="{FF2B5EF4-FFF2-40B4-BE49-F238E27FC236}">
                              <a16:creationId xmlns:a16="http://schemas.microsoft.com/office/drawing/2014/main" id="{012F42E3-AD68-F564-EAD2-B0F647549B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9282" y="3107454"/>
                          <a:ext cx="40939" cy="4266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28442 h 42663"/>
                            <a:gd name="connsiteX1" fmla="*/ 29304 w 40939"/>
                            <a:gd name="connsiteY1" fmla="*/ 35769 h 42663"/>
                            <a:gd name="connsiteX2" fmla="*/ 17669 w 40939"/>
                            <a:gd name="connsiteY2" fmla="*/ 42664 h 42663"/>
                            <a:gd name="connsiteX3" fmla="*/ 0 w 40939"/>
                            <a:gd name="connsiteY3" fmla="*/ 14221 h 42663"/>
                            <a:gd name="connsiteX4" fmla="*/ 11205 w 40939"/>
                            <a:gd name="connsiteY4" fmla="*/ 7326 h 42663"/>
                            <a:gd name="connsiteX5" fmla="*/ 22409 w 40939"/>
                            <a:gd name="connsiteY5" fmla="*/ 0 h 42663"/>
                            <a:gd name="connsiteX6" fmla="*/ 40940 w 40939"/>
                            <a:gd name="connsiteY6" fmla="*/ 28442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40940" y="28442"/>
                              </a:moveTo>
                              <a:cubicBezTo>
                                <a:pt x="40940" y="28442"/>
                                <a:pt x="35338" y="32321"/>
                                <a:pt x="29304" y="35769"/>
                              </a:cubicBezTo>
                              <a:cubicBezTo>
                                <a:pt x="23271" y="39216"/>
                                <a:pt x="17669" y="42664"/>
                                <a:pt x="17669" y="42664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5602" y="10774"/>
                                <a:pt x="11205" y="7326"/>
                              </a:cubicBezTo>
                              <a:cubicBezTo>
                                <a:pt x="16807" y="3879"/>
                                <a:pt x="22409" y="0"/>
                                <a:pt x="22409" y="0"/>
                              </a:cubicBezTo>
                              <a:lnTo>
                                <a:pt x="40940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4" name="Graphic 1445">
                        <a:extLst>
                          <a:ext uri="{FF2B5EF4-FFF2-40B4-BE49-F238E27FC236}">
                            <a16:creationId xmlns:a16="http://schemas.microsoft.com/office/drawing/2014/main" id="{222D2F04-12CC-0C2D-E3C9-7C941EF71A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4256" y="2997563"/>
                        <a:ext cx="102809" cy="112924"/>
                        <a:chOff x="6834256" y="2997563"/>
                        <a:chExt cx="102809" cy="112924"/>
                      </a:xfrm>
                    </p:grpSpPr>
                    <p:sp>
                      <p:nvSpPr>
                        <p:cNvPr id="2431" name="Vrije vorm: vorm 2430">
                          <a:extLst>
                            <a:ext uri="{FF2B5EF4-FFF2-40B4-BE49-F238E27FC236}">
                              <a16:creationId xmlns:a16="http://schemas.microsoft.com/office/drawing/2014/main" id="{37B25185-EB1F-59EF-BE02-9C7A328C72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60" y="3024282"/>
                          <a:ext cx="78705" cy="86205"/>
                        </a:xfrm>
                        <a:custGeom>
                          <a:avLst/>
                          <a:gdLst>
                            <a:gd name="connsiteX0" fmla="*/ 59931 w 78705"/>
                            <a:gd name="connsiteY0" fmla="*/ 21116 h 86205"/>
                            <a:gd name="connsiteX1" fmla="*/ 33212 w 78705"/>
                            <a:gd name="connsiteY1" fmla="*/ 3448 h 86205"/>
                            <a:gd name="connsiteX2" fmla="*/ 22869 w 78705"/>
                            <a:gd name="connsiteY2" fmla="*/ 0 h 86205"/>
                            <a:gd name="connsiteX3" fmla="*/ 29 w 78705"/>
                            <a:gd name="connsiteY3" fmla="*/ 18962 h 86205"/>
                            <a:gd name="connsiteX4" fmla="*/ 13388 w 78705"/>
                            <a:gd name="connsiteY4" fmla="*/ 59471 h 86205"/>
                            <a:gd name="connsiteX5" fmla="*/ 61224 w 78705"/>
                            <a:gd name="connsiteY5" fmla="*/ 86189 h 86205"/>
                            <a:gd name="connsiteX6" fmla="*/ 66826 w 78705"/>
                            <a:gd name="connsiteY6" fmla="*/ 85758 h 86205"/>
                            <a:gd name="connsiteX7" fmla="*/ 70704 w 78705"/>
                            <a:gd name="connsiteY7" fmla="*/ 84466 h 86205"/>
                            <a:gd name="connsiteX8" fmla="*/ 72428 w 78705"/>
                            <a:gd name="connsiteY8" fmla="*/ 83604 h 86205"/>
                            <a:gd name="connsiteX9" fmla="*/ 73721 w 78705"/>
                            <a:gd name="connsiteY9" fmla="*/ 81880 h 86205"/>
                            <a:gd name="connsiteX10" fmla="*/ 75876 w 78705"/>
                            <a:gd name="connsiteY10" fmla="*/ 78432 h 86205"/>
                            <a:gd name="connsiteX11" fmla="*/ 77600 w 78705"/>
                            <a:gd name="connsiteY11" fmla="*/ 72830 h 86205"/>
                            <a:gd name="connsiteX12" fmla="*/ 60362 w 78705"/>
                            <a:gd name="connsiteY12" fmla="*/ 21116 h 8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705" h="86205">
                              <a:moveTo>
                                <a:pt x="59931" y="21116"/>
                              </a:moveTo>
                              <a:cubicBezTo>
                                <a:pt x="49157" y="11205"/>
                                <a:pt x="39676" y="6033"/>
                                <a:pt x="33212" y="3448"/>
                              </a:cubicBezTo>
                              <a:cubicBezTo>
                                <a:pt x="26748" y="431"/>
                                <a:pt x="22869" y="0"/>
                                <a:pt x="22869" y="0"/>
                              </a:cubicBezTo>
                              <a:lnTo>
                                <a:pt x="29" y="18962"/>
                              </a:lnTo>
                              <a:cubicBezTo>
                                <a:pt x="29" y="18962"/>
                                <a:pt x="-1264" y="34476"/>
                                <a:pt x="13388" y="59471"/>
                              </a:cubicBezTo>
                              <a:cubicBezTo>
                                <a:pt x="24593" y="78432"/>
                                <a:pt x="46571" y="86620"/>
                                <a:pt x="61224" y="86189"/>
                              </a:cubicBezTo>
                              <a:cubicBezTo>
                                <a:pt x="63378" y="86189"/>
                                <a:pt x="65102" y="86189"/>
                                <a:pt x="66826" y="85758"/>
                              </a:cubicBezTo>
                              <a:cubicBezTo>
                                <a:pt x="68119" y="85327"/>
                                <a:pt x="69412" y="84897"/>
                                <a:pt x="70704" y="84466"/>
                              </a:cubicBezTo>
                              <a:cubicBezTo>
                                <a:pt x="71566" y="84466"/>
                                <a:pt x="72428" y="83604"/>
                                <a:pt x="72428" y="83604"/>
                              </a:cubicBezTo>
                              <a:cubicBezTo>
                                <a:pt x="72428" y="83604"/>
                                <a:pt x="72859" y="82742"/>
                                <a:pt x="73721" y="81880"/>
                              </a:cubicBezTo>
                              <a:cubicBezTo>
                                <a:pt x="74152" y="81018"/>
                                <a:pt x="75014" y="79725"/>
                                <a:pt x="75876" y="78432"/>
                              </a:cubicBezTo>
                              <a:cubicBezTo>
                                <a:pt x="76738" y="76709"/>
                                <a:pt x="77169" y="74985"/>
                                <a:pt x="77600" y="72830"/>
                              </a:cubicBezTo>
                              <a:cubicBezTo>
                                <a:pt x="81047" y="58609"/>
                                <a:pt x="76738" y="35338"/>
                                <a:pt x="60362" y="211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2" name="Vrije vorm: vorm 2431">
                          <a:extLst>
                            <a:ext uri="{FF2B5EF4-FFF2-40B4-BE49-F238E27FC236}">
                              <a16:creationId xmlns:a16="http://schemas.microsoft.com/office/drawing/2014/main" id="{21B1F526-ED49-AF17-B86D-BB76373F93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77" y="3024282"/>
                          <a:ext cx="41813" cy="38785"/>
                        </a:xfrm>
                        <a:custGeom>
                          <a:avLst/>
                          <a:gdLst>
                            <a:gd name="connsiteX0" fmla="*/ 41383 w 41813"/>
                            <a:gd name="connsiteY0" fmla="*/ 7326 h 38785"/>
                            <a:gd name="connsiteX1" fmla="*/ 22852 w 41813"/>
                            <a:gd name="connsiteY1" fmla="*/ 0 h 38785"/>
                            <a:gd name="connsiteX2" fmla="*/ 12 w 41813"/>
                            <a:gd name="connsiteY2" fmla="*/ 18962 h 38785"/>
                            <a:gd name="connsiteX3" fmla="*/ 3890 w 41813"/>
                            <a:gd name="connsiteY3" fmla="*/ 38785 h 38785"/>
                            <a:gd name="connsiteX4" fmla="*/ 22852 w 41813"/>
                            <a:gd name="connsiteY4" fmla="*/ 23271 h 38785"/>
                            <a:gd name="connsiteX5" fmla="*/ 35781 w 41813"/>
                            <a:gd name="connsiteY5" fmla="*/ 12497 h 38785"/>
                            <a:gd name="connsiteX6" fmla="*/ 41814 w 41813"/>
                            <a:gd name="connsiteY6" fmla="*/ 7757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13" h="38785">
                              <a:moveTo>
                                <a:pt x="41383" y="7326"/>
                              </a:moveTo>
                              <a:cubicBezTo>
                                <a:pt x="30178" y="862"/>
                                <a:pt x="22852" y="0"/>
                                <a:pt x="22852" y="0"/>
                              </a:cubicBezTo>
                              <a:lnTo>
                                <a:pt x="12" y="18962"/>
                              </a:lnTo>
                              <a:cubicBezTo>
                                <a:pt x="12" y="18962"/>
                                <a:pt x="-419" y="26288"/>
                                <a:pt x="3890" y="38785"/>
                              </a:cubicBezTo>
                              <a:cubicBezTo>
                                <a:pt x="3890" y="38785"/>
                                <a:pt x="13371" y="31028"/>
                                <a:pt x="22852" y="23271"/>
                              </a:cubicBezTo>
                              <a:cubicBezTo>
                                <a:pt x="27593" y="19393"/>
                                <a:pt x="32333" y="15514"/>
                                <a:pt x="35781" y="12497"/>
                              </a:cubicBezTo>
                              <a:cubicBezTo>
                                <a:pt x="39228" y="9481"/>
                                <a:pt x="41814" y="7757"/>
                                <a:pt x="41814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3" name="Vrije vorm: vorm 2432">
                          <a:extLst>
                            <a:ext uri="{FF2B5EF4-FFF2-40B4-BE49-F238E27FC236}">
                              <a16:creationId xmlns:a16="http://schemas.microsoft.com/office/drawing/2014/main" id="{A613C1A8-67AD-A18D-F900-A7E3F2A6DC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7704" y="2997563"/>
                          <a:ext cx="35337" cy="38785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29735 h 38785"/>
                            <a:gd name="connsiteX1" fmla="*/ 24564 w 35337"/>
                            <a:gd name="connsiteY1" fmla="*/ 38785 h 38785"/>
                            <a:gd name="connsiteX2" fmla="*/ 0 w 35337"/>
                            <a:gd name="connsiteY2" fmla="*/ 8619 h 38785"/>
                            <a:gd name="connsiteX3" fmla="*/ 10774 w 35337"/>
                            <a:gd name="connsiteY3" fmla="*/ 0 h 38785"/>
                            <a:gd name="connsiteX4" fmla="*/ 35338 w 35337"/>
                            <a:gd name="connsiteY4" fmla="*/ 2973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8785">
                              <a:moveTo>
                                <a:pt x="35338" y="29735"/>
                              </a:moveTo>
                              <a:lnTo>
                                <a:pt x="24564" y="38785"/>
                              </a:lnTo>
                              <a:lnTo>
                                <a:pt x="0" y="8619"/>
                              </a:lnTo>
                              <a:lnTo>
                                <a:pt x="10774" y="0"/>
                              </a:lnTo>
                              <a:lnTo>
                                <a:pt x="35338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4" name="Vrije vorm: vorm 2433">
                          <a:extLst>
                            <a:ext uri="{FF2B5EF4-FFF2-40B4-BE49-F238E27FC236}">
                              <a16:creationId xmlns:a16="http://schemas.microsoft.com/office/drawing/2014/main" id="{A3E8F0C9-55C7-82E1-D7B3-C982556775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2158" y="3053460"/>
                          <a:ext cx="21445" cy="30820"/>
                        </a:xfrm>
                        <a:custGeom>
                          <a:avLst/>
                          <a:gdLst>
                            <a:gd name="connsiteX0" fmla="*/ 14243 w 21445"/>
                            <a:gd name="connsiteY0" fmla="*/ 2281 h 30820"/>
                            <a:gd name="connsiteX1" fmla="*/ 22 w 21445"/>
                            <a:gd name="connsiteY1" fmla="*/ 13917 h 30820"/>
                            <a:gd name="connsiteX2" fmla="*/ 4762 w 21445"/>
                            <a:gd name="connsiteY2" fmla="*/ 26414 h 30820"/>
                            <a:gd name="connsiteX3" fmla="*/ 17259 w 21445"/>
                            <a:gd name="connsiteY3" fmla="*/ 28138 h 30820"/>
                            <a:gd name="connsiteX4" fmla="*/ 14674 w 21445"/>
                            <a:gd name="connsiteY4" fmla="*/ 2281 h 3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445" h="30820">
                              <a:moveTo>
                                <a:pt x="14243" y="2281"/>
                              </a:moveTo>
                              <a:cubicBezTo>
                                <a:pt x="5624" y="-5045"/>
                                <a:pt x="-409" y="7021"/>
                                <a:pt x="22" y="13917"/>
                              </a:cubicBezTo>
                              <a:cubicBezTo>
                                <a:pt x="22" y="17795"/>
                                <a:pt x="1745" y="23828"/>
                                <a:pt x="4762" y="26414"/>
                              </a:cubicBezTo>
                              <a:cubicBezTo>
                                <a:pt x="7348" y="30723"/>
                                <a:pt x="11657" y="32878"/>
                                <a:pt x="17259" y="28138"/>
                              </a:cubicBezTo>
                              <a:cubicBezTo>
                                <a:pt x="24155" y="22105"/>
                                <a:pt x="22000" y="8314"/>
                                <a:pt x="14674" y="22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5" name="Vrije vorm: vorm 2434">
                          <a:extLst>
                            <a:ext uri="{FF2B5EF4-FFF2-40B4-BE49-F238E27FC236}">
                              <a16:creationId xmlns:a16="http://schemas.microsoft.com/office/drawing/2014/main" id="{E6E6D658-98A9-2B76-6D94-56B0C2759F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3727" y="3087575"/>
                          <a:ext cx="8772" cy="12630"/>
                        </a:xfrm>
                        <a:custGeom>
                          <a:avLst/>
                          <a:gdLst>
                            <a:gd name="connsiteX0" fmla="*/ 6033 w 8772"/>
                            <a:gd name="connsiteY0" fmla="*/ 917 h 12630"/>
                            <a:gd name="connsiteX1" fmla="*/ 0 w 8772"/>
                            <a:gd name="connsiteY1" fmla="*/ 5658 h 12630"/>
                            <a:gd name="connsiteX2" fmla="*/ 1724 w 8772"/>
                            <a:gd name="connsiteY2" fmla="*/ 10829 h 12630"/>
                            <a:gd name="connsiteX3" fmla="*/ 6895 w 8772"/>
                            <a:gd name="connsiteY3" fmla="*/ 11691 h 12630"/>
                            <a:gd name="connsiteX4" fmla="*/ 6033 w 8772"/>
                            <a:gd name="connsiteY4" fmla="*/ 917 h 12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72" h="12630">
                              <a:moveTo>
                                <a:pt x="6033" y="917"/>
                              </a:moveTo>
                              <a:cubicBezTo>
                                <a:pt x="2586" y="-2099"/>
                                <a:pt x="0" y="3072"/>
                                <a:pt x="0" y="5658"/>
                              </a:cubicBezTo>
                              <a:cubicBezTo>
                                <a:pt x="0" y="7381"/>
                                <a:pt x="862" y="9536"/>
                                <a:pt x="1724" y="10829"/>
                              </a:cubicBezTo>
                              <a:cubicBezTo>
                                <a:pt x="3017" y="12553"/>
                                <a:pt x="4740" y="13415"/>
                                <a:pt x="6895" y="11691"/>
                              </a:cubicBezTo>
                              <a:cubicBezTo>
                                <a:pt x="9912" y="9105"/>
                                <a:pt x="9050" y="3503"/>
                                <a:pt x="6033" y="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6" name="Vrije vorm: vorm 2435">
                          <a:extLst>
                            <a:ext uri="{FF2B5EF4-FFF2-40B4-BE49-F238E27FC236}">
                              <a16:creationId xmlns:a16="http://schemas.microsoft.com/office/drawing/2014/main" id="{2DBD5DAF-B7F5-5863-A0E0-DA3C5F8CC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256" y="2999718"/>
                          <a:ext cx="63349" cy="60332"/>
                        </a:xfrm>
                        <a:custGeom>
                          <a:avLst/>
                          <a:gdLst>
                            <a:gd name="connsiteX0" fmla="*/ 63349 w 63349"/>
                            <a:gd name="connsiteY0" fmla="*/ 25426 h 60332"/>
                            <a:gd name="connsiteX1" fmla="*/ 56885 w 63349"/>
                            <a:gd name="connsiteY1" fmla="*/ 31028 h 60332"/>
                            <a:gd name="connsiteX2" fmla="*/ 42233 w 63349"/>
                            <a:gd name="connsiteY2" fmla="*/ 43095 h 60332"/>
                            <a:gd name="connsiteX3" fmla="*/ 27581 w 63349"/>
                            <a:gd name="connsiteY3" fmla="*/ 55161 h 60332"/>
                            <a:gd name="connsiteX4" fmla="*/ 21116 w 63349"/>
                            <a:gd name="connsiteY4" fmla="*/ 60333 h 60332"/>
                            <a:gd name="connsiteX5" fmla="*/ 0 w 63349"/>
                            <a:gd name="connsiteY5" fmla="*/ 34045 h 60332"/>
                            <a:gd name="connsiteX6" fmla="*/ 6464 w 63349"/>
                            <a:gd name="connsiteY6" fmla="*/ 28874 h 60332"/>
                            <a:gd name="connsiteX7" fmla="*/ 20685 w 63349"/>
                            <a:gd name="connsiteY7" fmla="*/ 17238 h 60332"/>
                            <a:gd name="connsiteX8" fmla="*/ 34907 w 63349"/>
                            <a:gd name="connsiteY8" fmla="*/ 5602 h 60332"/>
                            <a:gd name="connsiteX9" fmla="*/ 41371 w 63349"/>
                            <a:gd name="connsiteY9" fmla="*/ 0 h 60332"/>
                            <a:gd name="connsiteX10" fmla="*/ 63349 w 63349"/>
                            <a:gd name="connsiteY10" fmla="*/ 25426 h 60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3349" h="60332">
                              <a:moveTo>
                                <a:pt x="63349" y="25426"/>
                              </a:moveTo>
                              <a:cubicBezTo>
                                <a:pt x="63349" y="25426"/>
                                <a:pt x="60763" y="27581"/>
                                <a:pt x="56885" y="31028"/>
                              </a:cubicBezTo>
                              <a:cubicBezTo>
                                <a:pt x="53006" y="34045"/>
                                <a:pt x="47835" y="38354"/>
                                <a:pt x="42233" y="43095"/>
                              </a:cubicBezTo>
                              <a:cubicBezTo>
                                <a:pt x="37061" y="47404"/>
                                <a:pt x="31890" y="51714"/>
                                <a:pt x="27581" y="55161"/>
                              </a:cubicBezTo>
                              <a:cubicBezTo>
                                <a:pt x="23702" y="58609"/>
                                <a:pt x="21116" y="60333"/>
                                <a:pt x="21116" y="60333"/>
                              </a:cubicBezTo>
                              <a:lnTo>
                                <a:pt x="0" y="34045"/>
                              </a:lnTo>
                              <a:cubicBezTo>
                                <a:pt x="0" y="34045"/>
                                <a:pt x="2586" y="31890"/>
                                <a:pt x="6464" y="28874"/>
                              </a:cubicBezTo>
                              <a:cubicBezTo>
                                <a:pt x="10343" y="25426"/>
                                <a:pt x="15514" y="21547"/>
                                <a:pt x="20685" y="17238"/>
                              </a:cubicBezTo>
                              <a:cubicBezTo>
                                <a:pt x="25857" y="12928"/>
                                <a:pt x="31028" y="8619"/>
                                <a:pt x="34907" y="5602"/>
                              </a:cubicBezTo>
                              <a:cubicBezTo>
                                <a:pt x="38785" y="2586"/>
                                <a:pt x="41371" y="0"/>
                                <a:pt x="41371" y="0"/>
                              </a:cubicBezTo>
                              <a:lnTo>
                                <a:pt x="6334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7" name="Vrije vorm: vorm 2436">
                          <a:extLst>
                            <a:ext uri="{FF2B5EF4-FFF2-40B4-BE49-F238E27FC236}">
                              <a16:creationId xmlns:a16="http://schemas.microsoft.com/office/drawing/2014/main" id="{99D7E133-E393-FECD-ADA2-13C23EDF10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5373" y="2999287"/>
                          <a:ext cx="42232" cy="43094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25857 h 43094"/>
                            <a:gd name="connsiteX1" fmla="*/ 31890 w 42232"/>
                            <a:gd name="connsiteY1" fmla="*/ 34476 h 43094"/>
                            <a:gd name="connsiteX2" fmla="*/ 21547 w 42232"/>
                            <a:gd name="connsiteY2" fmla="*/ 43095 h 43094"/>
                            <a:gd name="connsiteX3" fmla="*/ 0 w 42232"/>
                            <a:gd name="connsiteY3" fmla="*/ 17238 h 43094"/>
                            <a:gd name="connsiteX4" fmla="*/ 10343 w 42232"/>
                            <a:gd name="connsiteY4" fmla="*/ 8619 h 43094"/>
                            <a:gd name="connsiteX5" fmla="*/ 20255 w 42232"/>
                            <a:gd name="connsiteY5" fmla="*/ 0 h 43094"/>
                            <a:gd name="connsiteX6" fmla="*/ 42233 w 42232"/>
                            <a:gd name="connsiteY6" fmla="*/ 2542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3094">
                              <a:moveTo>
                                <a:pt x="42233" y="25857"/>
                              </a:moveTo>
                              <a:cubicBezTo>
                                <a:pt x="42233" y="25857"/>
                                <a:pt x="37061" y="30597"/>
                                <a:pt x="31890" y="34476"/>
                              </a:cubicBezTo>
                              <a:cubicBezTo>
                                <a:pt x="26719" y="38785"/>
                                <a:pt x="21547" y="43095"/>
                                <a:pt x="21547" y="43095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5171" y="12928"/>
                                <a:pt x="10343" y="8619"/>
                              </a:cubicBezTo>
                              <a:cubicBezTo>
                                <a:pt x="15514" y="4309"/>
                                <a:pt x="20255" y="0"/>
                                <a:pt x="20255" y="0"/>
                              </a:cubicBezTo>
                              <a:lnTo>
                                <a:pt x="42233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5" name="Graphic 1445">
                        <a:extLst>
                          <a:ext uri="{FF2B5EF4-FFF2-40B4-BE49-F238E27FC236}">
                            <a16:creationId xmlns:a16="http://schemas.microsoft.com/office/drawing/2014/main" id="{B903E4A8-0008-A859-7961-FA17F516A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68712" y="2873881"/>
                        <a:ext cx="108327" cy="104749"/>
                        <a:chOff x="6968712" y="2873881"/>
                        <a:chExt cx="108327" cy="104749"/>
                      </a:xfrm>
                    </p:grpSpPr>
                    <p:sp>
                      <p:nvSpPr>
                        <p:cNvPr id="2424" name="Vrije vorm: vorm 2423">
                          <a:extLst>
                            <a:ext uri="{FF2B5EF4-FFF2-40B4-BE49-F238E27FC236}">
                              <a16:creationId xmlns:a16="http://schemas.microsoft.com/office/drawing/2014/main" id="{185D5CDA-FA02-DF76-9850-25DAD8553F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83763" cy="81046"/>
                        </a:xfrm>
                        <a:custGeom>
                          <a:avLst/>
                          <a:gdLst>
                            <a:gd name="connsiteX0" fmla="*/ 59902 w 83763"/>
                            <a:gd name="connsiteY0" fmla="*/ 16376 h 81046"/>
                            <a:gd name="connsiteX1" fmla="*/ 20255 w 83763"/>
                            <a:gd name="connsiteY1" fmla="*/ 0 h 81046"/>
                            <a:gd name="connsiteX2" fmla="*/ 10343 w 83763"/>
                            <a:gd name="connsiteY2" fmla="*/ 10774 h 81046"/>
                            <a:gd name="connsiteX3" fmla="*/ 0 w 83763"/>
                            <a:gd name="connsiteY3" fmla="*/ 21547 h 81046"/>
                            <a:gd name="connsiteX4" fmla="*/ 18531 w 83763"/>
                            <a:gd name="connsiteY4" fmla="*/ 59902 h 81046"/>
                            <a:gd name="connsiteX5" fmla="*/ 68952 w 83763"/>
                            <a:gd name="connsiteY5" fmla="*/ 80587 h 81046"/>
                            <a:gd name="connsiteX6" fmla="*/ 74554 w 83763"/>
                            <a:gd name="connsiteY6" fmla="*/ 79294 h 81046"/>
                            <a:gd name="connsiteX7" fmla="*/ 78432 w 83763"/>
                            <a:gd name="connsiteY7" fmla="*/ 77570 h 81046"/>
                            <a:gd name="connsiteX8" fmla="*/ 80156 w 83763"/>
                            <a:gd name="connsiteY8" fmla="*/ 76708 h 81046"/>
                            <a:gd name="connsiteX9" fmla="*/ 81018 w 83763"/>
                            <a:gd name="connsiteY9" fmla="*/ 74985 h 81046"/>
                            <a:gd name="connsiteX10" fmla="*/ 82742 w 83763"/>
                            <a:gd name="connsiteY10" fmla="*/ 71106 h 81046"/>
                            <a:gd name="connsiteX11" fmla="*/ 83604 w 83763"/>
                            <a:gd name="connsiteY11" fmla="*/ 65504 h 81046"/>
                            <a:gd name="connsiteX12" fmla="*/ 60333 w 83763"/>
                            <a:gd name="connsiteY12" fmla="*/ 15945 h 81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63" h="81046">
                              <a:moveTo>
                                <a:pt x="59902" y="16376"/>
                              </a:moveTo>
                              <a:cubicBezTo>
                                <a:pt x="35769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431" y="37061"/>
                                <a:pt x="18531" y="59902"/>
                              </a:cubicBezTo>
                              <a:cubicBezTo>
                                <a:pt x="31890" y="77570"/>
                                <a:pt x="54299" y="82742"/>
                                <a:pt x="68952" y="80587"/>
                              </a:cubicBezTo>
                              <a:cubicBezTo>
                                <a:pt x="71106" y="80587"/>
                                <a:pt x="72830" y="79725"/>
                                <a:pt x="74554" y="79294"/>
                              </a:cubicBezTo>
                              <a:cubicBezTo>
                                <a:pt x="75847" y="78432"/>
                                <a:pt x="77139" y="78001"/>
                                <a:pt x="78432" y="77570"/>
                              </a:cubicBezTo>
                              <a:cubicBezTo>
                                <a:pt x="79294" y="77139"/>
                                <a:pt x="80156" y="76708"/>
                                <a:pt x="80156" y="76708"/>
                              </a:cubicBezTo>
                              <a:cubicBezTo>
                                <a:pt x="80156" y="76708"/>
                                <a:pt x="80156" y="75847"/>
                                <a:pt x="81018" y="74985"/>
                              </a:cubicBezTo>
                              <a:cubicBezTo>
                                <a:pt x="81018" y="73692"/>
                                <a:pt x="81880" y="72830"/>
                                <a:pt x="82742" y="71106"/>
                              </a:cubicBezTo>
                              <a:cubicBezTo>
                                <a:pt x="82742" y="69382"/>
                                <a:pt x="83604" y="67659"/>
                                <a:pt x="83604" y="65504"/>
                              </a:cubicBezTo>
                              <a:cubicBezTo>
                                <a:pt x="84897" y="50852"/>
                                <a:pt x="78432" y="28442"/>
                                <a:pt x="60333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5" name="Vrije vorm: vorm 2424">
                          <a:extLst>
                            <a:ext uri="{FF2B5EF4-FFF2-40B4-BE49-F238E27FC236}">
                              <a16:creationId xmlns:a16="http://schemas.microsoft.com/office/drawing/2014/main" id="{92E7A876-29DA-8BF2-7781-28814EA142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39647" cy="40508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5171 h 40508"/>
                            <a:gd name="connsiteX1" fmla="*/ 20255 w 39647"/>
                            <a:gd name="connsiteY1" fmla="*/ 0 h 40508"/>
                            <a:gd name="connsiteX2" fmla="*/ 10343 w 39647"/>
                            <a:gd name="connsiteY2" fmla="*/ 10774 h 40508"/>
                            <a:gd name="connsiteX3" fmla="*/ 0 w 39647"/>
                            <a:gd name="connsiteY3" fmla="*/ 21547 h 40508"/>
                            <a:gd name="connsiteX4" fmla="*/ 6033 w 39647"/>
                            <a:gd name="connsiteY4" fmla="*/ 40509 h 40508"/>
                            <a:gd name="connsiteX5" fmla="*/ 22840 w 39647"/>
                            <a:gd name="connsiteY5" fmla="*/ 22840 h 40508"/>
                            <a:gd name="connsiteX6" fmla="*/ 39647 w 39647"/>
                            <a:gd name="connsiteY6" fmla="*/ 474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40508">
                              <a:moveTo>
                                <a:pt x="39647" y="5171"/>
                              </a:moveTo>
                              <a:cubicBezTo>
                                <a:pt x="27581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0" y="28873"/>
                                <a:pt x="6033" y="40509"/>
                              </a:cubicBezTo>
                              <a:cubicBezTo>
                                <a:pt x="6033" y="40509"/>
                                <a:pt x="14652" y="31890"/>
                                <a:pt x="22840" y="22840"/>
                              </a:cubicBezTo>
                              <a:cubicBezTo>
                                <a:pt x="31028" y="13790"/>
                                <a:pt x="39647" y="4740"/>
                                <a:pt x="39647" y="4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6" name="Vrije vorm: vorm 2425">
                          <a:extLst>
                            <a:ext uri="{FF2B5EF4-FFF2-40B4-BE49-F238E27FC236}">
                              <a16:creationId xmlns:a16="http://schemas.microsoft.com/office/drawing/2014/main" id="{A7111CFC-24CC-14E5-4C3F-D04040B953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5174"/>
                          <a:ext cx="37923" cy="36630"/>
                        </a:xfrm>
                        <a:custGeom>
                          <a:avLst/>
                          <a:gdLst>
                            <a:gd name="connsiteX0" fmla="*/ 37492 w 37923"/>
                            <a:gd name="connsiteY0" fmla="*/ 26288 h 36630"/>
                            <a:gd name="connsiteX1" fmla="*/ 32752 w 37923"/>
                            <a:gd name="connsiteY1" fmla="*/ 31459 h 36630"/>
                            <a:gd name="connsiteX2" fmla="*/ 28012 w 37923"/>
                            <a:gd name="connsiteY2" fmla="*/ 36630 h 36630"/>
                            <a:gd name="connsiteX3" fmla="*/ 0 w 37923"/>
                            <a:gd name="connsiteY3" fmla="*/ 9912 h 36630"/>
                            <a:gd name="connsiteX4" fmla="*/ 4740 w 37923"/>
                            <a:gd name="connsiteY4" fmla="*/ 5171 h 36630"/>
                            <a:gd name="connsiteX5" fmla="*/ 9481 w 37923"/>
                            <a:gd name="connsiteY5" fmla="*/ 0 h 36630"/>
                            <a:gd name="connsiteX6" fmla="*/ 37923 w 37923"/>
                            <a:gd name="connsiteY6" fmla="*/ 26719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923" h="36630">
                              <a:moveTo>
                                <a:pt x="37492" y="26288"/>
                              </a:moveTo>
                              <a:cubicBezTo>
                                <a:pt x="37492" y="26288"/>
                                <a:pt x="34907" y="28874"/>
                                <a:pt x="32752" y="31459"/>
                              </a:cubicBezTo>
                              <a:cubicBezTo>
                                <a:pt x="30166" y="34045"/>
                                <a:pt x="28012" y="36630"/>
                                <a:pt x="28012" y="36630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2586" y="7326"/>
                                <a:pt x="4740" y="5171"/>
                              </a:cubicBezTo>
                              <a:cubicBezTo>
                                <a:pt x="7326" y="2586"/>
                                <a:pt x="9481" y="0"/>
                                <a:pt x="9481" y="0"/>
                              </a:cubicBezTo>
                              <a:lnTo>
                                <a:pt x="37923" y="267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7" name="Vrije vorm: vorm 2426">
                          <a:extLst>
                            <a:ext uri="{FF2B5EF4-FFF2-40B4-BE49-F238E27FC236}">
                              <a16:creationId xmlns:a16="http://schemas.microsoft.com/office/drawing/2014/main" id="{A0EE0F4A-A1B8-3FF2-0F44-20A103A530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9442" y="2926542"/>
                          <a:ext cx="21885" cy="29786"/>
                        </a:xfrm>
                        <a:custGeom>
                          <a:avLst/>
                          <a:gdLst>
                            <a:gd name="connsiteX0" fmla="*/ 13138 w 21885"/>
                            <a:gd name="connsiteY0" fmla="*/ 1638 h 29786"/>
                            <a:gd name="connsiteX1" fmla="*/ 209 w 21885"/>
                            <a:gd name="connsiteY1" fmla="*/ 14567 h 29786"/>
                            <a:gd name="connsiteX2" fmla="*/ 6243 w 21885"/>
                            <a:gd name="connsiteY2" fmla="*/ 26202 h 29786"/>
                            <a:gd name="connsiteX3" fmla="*/ 18740 w 21885"/>
                            <a:gd name="connsiteY3" fmla="*/ 26202 h 29786"/>
                            <a:gd name="connsiteX4" fmla="*/ 13138 w 21885"/>
                            <a:gd name="connsiteY4" fmla="*/ 1207 h 297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85" h="29786">
                              <a:moveTo>
                                <a:pt x="13138" y="1638"/>
                              </a:moveTo>
                              <a:cubicBezTo>
                                <a:pt x="3657" y="-4395"/>
                                <a:pt x="-1083" y="7672"/>
                                <a:pt x="209" y="14567"/>
                              </a:cubicBezTo>
                              <a:cubicBezTo>
                                <a:pt x="640" y="18445"/>
                                <a:pt x="3226" y="24048"/>
                                <a:pt x="6243" y="26202"/>
                              </a:cubicBezTo>
                              <a:cubicBezTo>
                                <a:pt x="9259" y="30081"/>
                                <a:pt x="14000" y="31805"/>
                                <a:pt x="18740" y="26202"/>
                              </a:cubicBezTo>
                              <a:cubicBezTo>
                                <a:pt x="25204" y="19307"/>
                                <a:pt x="20895" y="5948"/>
                                <a:pt x="13138" y="12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8" name="Vrije vorm: vorm 2427">
                          <a:extLst>
                            <a:ext uri="{FF2B5EF4-FFF2-40B4-BE49-F238E27FC236}">
                              <a16:creationId xmlns:a16="http://schemas.microsoft.com/office/drawing/2014/main" id="{AC169AD1-2277-1EBF-B1DD-114DF6DBAF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34592" y="2958507"/>
                          <a:ext cx="9072" cy="12503"/>
                        </a:xfrm>
                        <a:custGeom>
                          <a:avLst/>
                          <a:gdLst>
                            <a:gd name="connsiteX0" fmla="*/ 5657 w 9072"/>
                            <a:gd name="connsiteY0" fmla="*/ 702 h 12503"/>
                            <a:gd name="connsiteX1" fmla="*/ 54 w 9072"/>
                            <a:gd name="connsiteY1" fmla="*/ 6304 h 12503"/>
                            <a:gd name="connsiteX2" fmla="*/ 2640 w 9072"/>
                            <a:gd name="connsiteY2" fmla="*/ 11044 h 12503"/>
                            <a:gd name="connsiteX3" fmla="*/ 7811 w 9072"/>
                            <a:gd name="connsiteY3" fmla="*/ 11044 h 12503"/>
                            <a:gd name="connsiteX4" fmla="*/ 5657 w 9072"/>
                            <a:gd name="connsiteY4" fmla="*/ 702 h 12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72" h="12503">
                              <a:moveTo>
                                <a:pt x="5657" y="702"/>
                              </a:moveTo>
                              <a:cubicBezTo>
                                <a:pt x="1778" y="-1884"/>
                                <a:pt x="-377" y="3287"/>
                                <a:pt x="54" y="6304"/>
                              </a:cubicBezTo>
                              <a:cubicBezTo>
                                <a:pt x="54" y="8028"/>
                                <a:pt x="1347" y="10183"/>
                                <a:pt x="2640" y="11044"/>
                              </a:cubicBezTo>
                              <a:cubicBezTo>
                                <a:pt x="3933" y="12768"/>
                                <a:pt x="5657" y="13199"/>
                                <a:pt x="7811" y="11044"/>
                              </a:cubicBezTo>
                              <a:cubicBezTo>
                                <a:pt x="10397" y="8028"/>
                                <a:pt x="8673" y="2856"/>
                                <a:pt x="5657" y="7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9" name="Vrije vorm: vorm 2428">
                          <a:extLst>
                            <a:ext uri="{FF2B5EF4-FFF2-40B4-BE49-F238E27FC236}">
                              <a16:creationId xmlns:a16="http://schemas.microsoft.com/office/drawing/2014/main" id="{3F77FC40-9E82-BA8E-BD51-33494D85F1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3881"/>
                          <a:ext cx="61625" cy="62487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22840 h 62487"/>
                            <a:gd name="connsiteX1" fmla="*/ 43095 w 61625"/>
                            <a:gd name="connsiteY1" fmla="*/ 43095 h 62487"/>
                            <a:gd name="connsiteX2" fmla="*/ 24133 w 61625"/>
                            <a:gd name="connsiteY2" fmla="*/ 62487 h 62487"/>
                            <a:gd name="connsiteX3" fmla="*/ 0 w 61625"/>
                            <a:gd name="connsiteY3" fmla="*/ 38785 h 62487"/>
                            <a:gd name="connsiteX4" fmla="*/ 18531 w 61625"/>
                            <a:gd name="connsiteY4" fmla="*/ 19393 h 62487"/>
                            <a:gd name="connsiteX5" fmla="*/ 36631 w 61625"/>
                            <a:gd name="connsiteY5" fmla="*/ 0 h 62487"/>
                            <a:gd name="connsiteX6" fmla="*/ 61625 w 61625"/>
                            <a:gd name="connsiteY6" fmla="*/ 22840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1625" h="62487">
                              <a:moveTo>
                                <a:pt x="61625" y="22840"/>
                              </a:moveTo>
                              <a:cubicBezTo>
                                <a:pt x="61625" y="22840"/>
                                <a:pt x="52576" y="32752"/>
                                <a:pt x="43095" y="43095"/>
                              </a:cubicBezTo>
                              <a:cubicBezTo>
                                <a:pt x="33614" y="53006"/>
                                <a:pt x="24133" y="62487"/>
                                <a:pt x="24133" y="62487"/>
                              </a:cubicBezTo>
                              <a:lnTo>
                                <a:pt x="0" y="38785"/>
                              </a:lnTo>
                              <a:cubicBezTo>
                                <a:pt x="0" y="38785"/>
                                <a:pt x="9481" y="29304"/>
                                <a:pt x="18531" y="19393"/>
                              </a:cubicBezTo>
                              <a:cubicBezTo>
                                <a:pt x="27581" y="9481"/>
                                <a:pt x="36631" y="0"/>
                                <a:pt x="36631" y="0"/>
                              </a:cubicBezTo>
                              <a:lnTo>
                                <a:pt x="6162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30" name="Vrije vorm: vorm 2429">
                          <a:extLst>
                            <a:ext uri="{FF2B5EF4-FFF2-40B4-BE49-F238E27FC236}">
                              <a16:creationId xmlns:a16="http://schemas.microsoft.com/office/drawing/2014/main" id="{8D7B433D-2558-13D3-4610-960B499E27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7242" y="2873881"/>
                          <a:ext cx="43094" cy="42663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22840 h 42663"/>
                            <a:gd name="connsiteX1" fmla="*/ 24564 w 43094"/>
                            <a:gd name="connsiteY1" fmla="*/ 42664 h 42663"/>
                            <a:gd name="connsiteX2" fmla="*/ 0 w 43094"/>
                            <a:gd name="connsiteY2" fmla="*/ 19393 h 42663"/>
                            <a:gd name="connsiteX3" fmla="*/ 18100 w 43094"/>
                            <a:gd name="connsiteY3" fmla="*/ 0 h 42663"/>
                            <a:gd name="connsiteX4" fmla="*/ 43095 w 43094"/>
                            <a:gd name="connsiteY4" fmla="*/ 22840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3094" h="42663">
                              <a:moveTo>
                                <a:pt x="43095" y="22840"/>
                              </a:moveTo>
                              <a:lnTo>
                                <a:pt x="24564" y="42664"/>
                              </a:lnTo>
                              <a:lnTo>
                                <a:pt x="0" y="19393"/>
                              </a:lnTo>
                              <a:lnTo>
                                <a:pt x="18100" y="0"/>
                              </a:lnTo>
                              <a:lnTo>
                                <a:pt x="4309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416" name="Graphic 1445">
                        <a:extLst>
                          <a:ext uri="{FF2B5EF4-FFF2-40B4-BE49-F238E27FC236}">
                            <a16:creationId xmlns:a16="http://schemas.microsoft.com/office/drawing/2014/main" id="{B144A34D-27DF-AD36-CD17-45E7CEB6AD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83774" y="2733824"/>
                        <a:ext cx="116786" cy="98556"/>
                        <a:chOff x="7083774" y="2733824"/>
                        <a:chExt cx="116786" cy="98556"/>
                      </a:xfrm>
                    </p:grpSpPr>
                    <p:sp>
                      <p:nvSpPr>
                        <p:cNvPr id="2417" name="Vrije vorm: vorm 2416">
                          <a:extLst>
                            <a:ext uri="{FF2B5EF4-FFF2-40B4-BE49-F238E27FC236}">
                              <a16:creationId xmlns:a16="http://schemas.microsoft.com/office/drawing/2014/main" id="{D2470D88-A90B-D2C4-5FC4-DA982EE2A4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105"/>
                          <a:ext cx="87913" cy="76275"/>
                        </a:xfrm>
                        <a:custGeom>
                          <a:avLst/>
                          <a:gdLst>
                            <a:gd name="connsiteX0" fmla="*/ 58609 w 87913"/>
                            <a:gd name="connsiteY0" fmla="*/ 11333 h 76275"/>
                            <a:gd name="connsiteX1" fmla="*/ 17238 w 87913"/>
                            <a:gd name="connsiteY1" fmla="*/ 128 h 76275"/>
                            <a:gd name="connsiteX2" fmla="*/ 8619 w 87913"/>
                            <a:gd name="connsiteY2" fmla="*/ 12195 h 76275"/>
                            <a:gd name="connsiteX3" fmla="*/ 0 w 87913"/>
                            <a:gd name="connsiteY3" fmla="*/ 23830 h 76275"/>
                            <a:gd name="connsiteX4" fmla="*/ 22840 w 87913"/>
                            <a:gd name="connsiteY4" fmla="*/ 60030 h 76275"/>
                            <a:gd name="connsiteX5" fmla="*/ 75847 w 87913"/>
                            <a:gd name="connsiteY5" fmla="*/ 74682 h 76275"/>
                            <a:gd name="connsiteX6" fmla="*/ 81018 w 87913"/>
                            <a:gd name="connsiteY6" fmla="*/ 72958 h 76275"/>
                            <a:gd name="connsiteX7" fmla="*/ 84466 w 87913"/>
                            <a:gd name="connsiteY7" fmla="*/ 70803 h 76275"/>
                            <a:gd name="connsiteX8" fmla="*/ 86189 w 87913"/>
                            <a:gd name="connsiteY8" fmla="*/ 69510 h 76275"/>
                            <a:gd name="connsiteX9" fmla="*/ 86620 w 87913"/>
                            <a:gd name="connsiteY9" fmla="*/ 67787 h 76275"/>
                            <a:gd name="connsiteX10" fmla="*/ 87913 w 87913"/>
                            <a:gd name="connsiteY10" fmla="*/ 63908 h 76275"/>
                            <a:gd name="connsiteX11" fmla="*/ 87913 w 87913"/>
                            <a:gd name="connsiteY11" fmla="*/ 58306 h 76275"/>
                            <a:gd name="connsiteX12" fmla="*/ 58609 w 87913"/>
                            <a:gd name="connsiteY12" fmla="*/ 12195 h 76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7913" h="76275">
                              <a:moveTo>
                                <a:pt x="58609" y="11333"/>
                              </a:moveTo>
                              <a:cubicBezTo>
                                <a:pt x="32752" y="-2027"/>
                                <a:pt x="17238" y="128"/>
                                <a:pt x="17238" y="128"/>
                              </a:cubicBezTo>
                              <a:cubicBezTo>
                                <a:pt x="17238" y="128"/>
                                <a:pt x="12929" y="6161"/>
                                <a:pt x="8619" y="12195"/>
                              </a:cubicBezTo>
                              <a:cubicBezTo>
                                <a:pt x="4309" y="18228"/>
                                <a:pt x="0" y="23830"/>
                                <a:pt x="0" y="23830"/>
                              </a:cubicBezTo>
                              <a:cubicBezTo>
                                <a:pt x="0" y="23830"/>
                                <a:pt x="2155" y="39344"/>
                                <a:pt x="22840" y="60030"/>
                              </a:cubicBezTo>
                              <a:cubicBezTo>
                                <a:pt x="38354" y="75975"/>
                                <a:pt x="61194" y="78560"/>
                                <a:pt x="75847" y="74682"/>
                              </a:cubicBezTo>
                              <a:cubicBezTo>
                                <a:pt x="78001" y="74251"/>
                                <a:pt x="79725" y="73389"/>
                                <a:pt x="81018" y="72958"/>
                              </a:cubicBezTo>
                              <a:cubicBezTo>
                                <a:pt x="82311" y="72096"/>
                                <a:pt x="83604" y="71234"/>
                                <a:pt x="84466" y="70803"/>
                              </a:cubicBezTo>
                              <a:cubicBezTo>
                                <a:pt x="85328" y="70372"/>
                                <a:pt x="86189" y="69510"/>
                                <a:pt x="86189" y="69510"/>
                              </a:cubicBezTo>
                              <a:cubicBezTo>
                                <a:pt x="86189" y="69510"/>
                                <a:pt x="86189" y="68649"/>
                                <a:pt x="86620" y="67787"/>
                              </a:cubicBezTo>
                              <a:cubicBezTo>
                                <a:pt x="86620" y="66494"/>
                                <a:pt x="87482" y="65201"/>
                                <a:pt x="87913" y="63908"/>
                              </a:cubicBezTo>
                              <a:cubicBezTo>
                                <a:pt x="87913" y="62184"/>
                                <a:pt x="87913" y="60461"/>
                                <a:pt x="87913" y="58306"/>
                              </a:cubicBezTo>
                              <a:cubicBezTo>
                                <a:pt x="87482" y="43223"/>
                                <a:pt x="78001" y="22106"/>
                                <a:pt x="58609" y="121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18" name="Vrije vorm: vorm 2417">
                          <a:extLst>
                            <a:ext uri="{FF2B5EF4-FFF2-40B4-BE49-F238E27FC236}">
                              <a16:creationId xmlns:a16="http://schemas.microsoft.com/office/drawing/2014/main" id="{F3DF0026-20FF-38DE-88B7-50E918A3F4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568"/>
                          <a:ext cx="37061" cy="41897"/>
                        </a:xfrm>
                        <a:custGeom>
                          <a:avLst/>
                          <a:gdLst>
                            <a:gd name="connsiteX0" fmla="*/ 37061 w 37061"/>
                            <a:gd name="connsiteY0" fmla="*/ 2682 h 41897"/>
                            <a:gd name="connsiteX1" fmla="*/ 17238 w 37061"/>
                            <a:gd name="connsiteY1" fmla="*/ 96 h 41897"/>
                            <a:gd name="connsiteX2" fmla="*/ 8619 w 37061"/>
                            <a:gd name="connsiteY2" fmla="*/ 12162 h 41897"/>
                            <a:gd name="connsiteX3" fmla="*/ 0 w 37061"/>
                            <a:gd name="connsiteY3" fmla="*/ 23798 h 41897"/>
                            <a:gd name="connsiteX4" fmla="*/ 8188 w 37061"/>
                            <a:gd name="connsiteY4" fmla="*/ 41898 h 41897"/>
                            <a:gd name="connsiteX5" fmla="*/ 22840 w 37061"/>
                            <a:gd name="connsiteY5" fmla="*/ 22505 h 41897"/>
                            <a:gd name="connsiteX6" fmla="*/ 37061 w 37061"/>
                            <a:gd name="connsiteY6" fmla="*/ 2682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37061" y="2682"/>
                              </a:moveTo>
                              <a:cubicBezTo>
                                <a:pt x="24564" y="-766"/>
                                <a:pt x="17238" y="96"/>
                                <a:pt x="17238" y="96"/>
                              </a:cubicBezTo>
                              <a:cubicBezTo>
                                <a:pt x="17238" y="96"/>
                                <a:pt x="12929" y="6129"/>
                                <a:pt x="8619" y="12162"/>
                              </a:cubicBezTo>
                              <a:cubicBezTo>
                                <a:pt x="4309" y="18196"/>
                                <a:pt x="0" y="23798"/>
                                <a:pt x="0" y="23798"/>
                              </a:cubicBezTo>
                              <a:cubicBezTo>
                                <a:pt x="0" y="23798"/>
                                <a:pt x="1293" y="31124"/>
                                <a:pt x="8188" y="41898"/>
                              </a:cubicBezTo>
                              <a:cubicBezTo>
                                <a:pt x="8188" y="41898"/>
                                <a:pt x="15514" y="31986"/>
                                <a:pt x="22840" y="22505"/>
                              </a:cubicBezTo>
                              <a:cubicBezTo>
                                <a:pt x="30166" y="12593"/>
                                <a:pt x="37061" y="2682"/>
                                <a:pt x="37061" y="26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19" name="Vrije vorm: vorm 2418">
                          <a:extLst>
                            <a:ext uri="{FF2B5EF4-FFF2-40B4-BE49-F238E27FC236}">
                              <a16:creationId xmlns:a16="http://schemas.microsoft.com/office/drawing/2014/main" id="{00975521-81C5-4FCB-F86D-1BD96478AB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3774" y="2738133"/>
                          <a:ext cx="39647" cy="34044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22840 h 34044"/>
                            <a:gd name="connsiteX1" fmla="*/ 31028 w 39647"/>
                            <a:gd name="connsiteY1" fmla="*/ 34045 h 34044"/>
                            <a:gd name="connsiteX2" fmla="*/ 0 w 39647"/>
                            <a:gd name="connsiteY2" fmla="*/ 11205 h 34044"/>
                            <a:gd name="connsiteX3" fmla="*/ 8188 w 39647"/>
                            <a:gd name="connsiteY3" fmla="*/ 0 h 34044"/>
                            <a:gd name="connsiteX4" fmla="*/ 39647 w 39647"/>
                            <a:gd name="connsiteY4" fmla="*/ 22840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4044">
                              <a:moveTo>
                                <a:pt x="39647" y="22840"/>
                              </a:moveTo>
                              <a:lnTo>
                                <a:pt x="31028" y="34045"/>
                              </a:lnTo>
                              <a:lnTo>
                                <a:pt x="0" y="11205"/>
                              </a:lnTo>
                              <a:lnTo>
                                <a:pt x="8188" y="0"/>
                              </a:lnTo>
                              <a:lnTo>
                                <a:pt x="39647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0" name="Vrije vorm: vorm 2419">
                          <a:extLst>
                            <a:ext uri="{FF2B5EF4-FFF2-40B4-BE49-F238E27FC236}">
                              <a16:creationId xmlns:a16="http://schemas.microsoft.com/office/drawing/2014/main" id="{2FC4ABC1-812F-5F27-6155-881086063D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954" y="2784490"/>
                          <a:ext cx="22728" cy="29222"/>
                        </a:xfrm>
                        <a:custGeom>
                          <a:avLst/>
                          <a:gdLst>
                            <a:gd name="connsiteX0" fmla="*/ 11859 w 22728"/>
                            <a:gd name="connsiteY0" fmla="*/ 1047 h 29222"/>
                            <a:gd name="connsiteX1" fmla="*/ 655 w 22728"/>
                            <a:gd name="connsiteY1" fmla="*/ 15699 h 29222"/>
                            <a:gd name="connsiteX2" fmla="*/ 7981 w 22728"/>
                            <a:gd name="connsiteY2" fmla="*/ 26473 h 29222"/>
                            <a:gd name="connsiteX3" fmla="*/ 20479 w 22728"/>
                            <a:gd name="connsiteY3" fmla="*/ 25180 h 29222"/>
                            <a:gd name="connsiteX4" fmla="*/ 11859 w 22728"/>
                            <a:gd name="connsiteY4" fmla="*/ 616 h 29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728" h="29222">
                              <a:moveTo>
                                <a:pt x="11859" y="1047"/>
                              </a:moveTo>
                              <a:cubicBezTo>
                                <a:pt x="1517" y="-3693"/>
                                <a:pt x="-1500" y="8804"/>
                                <a:pt x="655" y="15699"/>
                              </a:cubicBezTo>
                              <a:cubicBezTo>
                                <a:pt x="1948" y="19147"/>
                                <a:pt x="4533" y="24749"/>
                                <a:pt x="7981" y="26473"/>
                              </a:cubicBezTo>
                              <a:cubicBezTo>
                                <a:pt x="11859" y="29920"/>
                                <a:pt x="16169" y="30782"/>
                                <a:pt x="20479" y="25180"/>
                              </a:cubicBezTo>
                              <a:cubicBezTo>
                                <a:pt x="26081" y="17854"/>
                                <a:pt x="20479" y="4926"/>
                                <a:pt x="11859" y="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1" name="Vrije vorm: vorm 2420">
                          <a:extLst>
                            <a:ext uri="{FF2B5EF4-FFF2-40B4-BE49-F238E27FC236}">
                              <a16:creationId xmlns:a16="http://schemas.microsoft.com/office/drawing/2014/main" id="{006CFD19-8F14-0180-C860-F6071E6FC8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8938" y="2813497"/>
                          <a:ext cx="9302" cy="12333"/>
                        </a:xfrm>
                        <a:custGeom>
                          <a:avLst/>
                          <a:gdLst>
                            <a:gd name="connsiteX0" fmla="*/ 4993 w 9302"/>
                            <a:gd name="connsiteY0" fmla="*/ 483 h 12333"/>
                            <a:gd name="connsiteX1" fmla="*/ 252 w 9302"/>
                            <a:gd name="connsiteY1" fmla="*/ 6516 h 12333"/>
                            <a:gd name="connsiteX2" fmla="*/ 3269 w 9302"/>
                            <a:gd name="connsiteY2" fmla="*/ 11257 h 12333"/>
                            <a:gd name="connsiteX3" fmla="*/ 8440 w 9302"/>
                            <a:gd name="connsiteY3" fmla="*/ 10826 h 12333"/>
                            <a:gd name="connsiteX4" fmla="*/ 4993 w 9302"/>
                            <a:gd name="connsiteY4" fmla="*/ 914 h 123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02" h="12333">
                              <a:moveTo>
                                <a:pt x="4993" y="483"/>
                              </a:moveTo>
                              <a:cubicBezTo>
                                <a:pt x="683" y="-1672"/>
                                <a:pt x="-610" y="3931"/>
                                <a:pt x="252" y="6516"/>
                              </a:cubicBezTo>
                              <a:cubicBezTo>
                                <a:pt x="683" y="8240"/>
                                <a:pt x="1976" y="10395"/>
                                <a:pt x="3269" y="11257"/>
                              </a:cubicBezTo>
                              <a:cubicBezTo>
                                <a:pt x="4993" y="12549"/>
                                <a:pt x="6716" y="12980"/>
                                <a:pt x="8440" y="10826"/>
                              </a:cubicBezTo>
                              <a:cubicBezTo>
                                <a:pt x="10595" y="7809"/>
                                <a:pt x="8440" y="2207"/>
                                <a:pt x="4993" y="9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2" name="Vrije vorm: vorm 2421">
                          <a:extLst>
                            <a:ext uri="{FF2B5EF4-FFF2-40B4-BE49-F238E27FC236}">
                              <a16:creationId xmlns:a16="http://schemas.microsoft.com/office/drawing/2014/main" id="{DA04A342-CE63-BEFA-0080-960A2A5BEC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7653" y="2733824"/>
                          <a:ext cx="59039" cy="63349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19393 h 63349"/>
                            <a:gd name="connsiteX1" fmla="*/ 43095 w 59039"/>
                            <a:gd name="connsiteY1" fmla="*/ 41371 h 63349"/>
                            <a:gd name="connsiteX2" fmla="*/ 26719 w 59039"/>
                            <a:gd name="connsiteY2" fmla="*/ 63349 h 63349"/>
                            <a:gd name="connsiteX3" fmla="*/ 0 w 59039"/>
                            <a:gd name="connsiteY3" fmla="*/ 42664 h 63349"/>
                            <a:gd name="connsiteX4" fmla="*/ 15945 w 59039"/>
                            <a:gd name="connsiteY4" fmla="*/ 21547 h 63349"/>
                            <a:gd name="connsiteX5" fmla="*/ 31459 w 59039"/>
                            <a:gd name="connsiteY5" fmla="*/ 0 h 63349"/>
                            <a:gd name="connsiteX6" fmla="*/ 59040 w 59039"/>
                            <a:gd name="connsiteY6" fmla="*/ 19393 h 633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63349">
                              <a:moveTo>
                                <a:pt x="59040" y="19393"/>
                              </a:moveTo>
                              <a:cubicBezTo>
                                <a:pt x="59040" y="19393"/>
                                <a:pt x="51283" y="30597"/>
                                <a:pt x="43095" y="41371"/>
                              </a:cubicBezTo>
                              <a:cubicBezTo>
                                <a:pt x="34907" y="52145"/>
                                <a:pt x="26719" y="63349"/>
                                <a:pt x="26719" y="63349"/>
                              </a:cubicBezTo>
                              <a:lnTo>
                                <a:pt x="0" y="42664"/>
                              </a:lnTo>
                              <a:cubicBezTo>
                                <a:pt x="0" y="42664"/>
                                <a:pt x="7757" y="31890"/>
                                <a:pt x="15945" y="21547"/>
                              </a:cubicBezTo>
                              <a:cubicBezTo>
                                <a:pt x="23702" y="10774"/>
                                <a:pt x="31459" y="0"/>
                                <a:pt x="31459" y="0"/>
                              </a:cubicBezTo>
                              <a:lnTo>
                                <a:pt x="59040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23" name="Vrije vorm: vorm 2422">
                          <a:extLst>
                            <a:ext uri="{FF2B5EF4-FFF2-40B4-BE49-F238E27FC236}">
                              <a16:creationId xmlns:a16="http://schemas.microsoft.com/office/drawing/2014/main" id="{890AFC4A-40FF-5989-5844-55BD806B4D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3598" y="2733824"/>
                          <a:ext cx="43094" cy="41370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19393 h 41370"/>
                            <a:gd name="connsiteX1" fmla="*/ 35338 w 43094"/>
                            <a:gd name="connsiteY1" fmla="*/ 30597 h 41370"/>
                            <a:gd name="connsiteX2" fmla="*/ 27150 w 43094"/>
                            <a:gd name="connsiteY2" fmla="*/ 41371 h 41370"/>
                            <a:gd name="connsiteX3" fmla="*/ 0 w 43094"/>
                            <a:gd name="connsiteY3" fmla="*/ 21547 h 41370"/>
                            <a:gd name="connsiteX4" fmla="*/ 7757 w 43094"/>
                            <a:gd name="connsiteY4" fmla="*/ 10774 h 41370"/>
                            <a:gd name="connsiteX5" fmla="*/ 15514 w 43094"/>
                            <a:gd name="connsiteY5" fmla="*/ 0 h 41370"/>
                            <a:gd name="connsiteX6" fmla="*/ 43095 w 43094"/>
                            <a:gd name="connsiteY6" fmla="*/ 19393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43095" y="19393"/>
                              </a:moveTo>
                              <a:cubicBezTo>
                                <a:pt x="43095" y="19393"/>
                                <a:pt x="39216" y="24995"/>
                                <a:pt x="35338" y="30597"/>
                              </a:cubicBezTo>
                              <a:cubicBezTo>
                                <a:pt x="31459" y="36200"/>
                                <a:pt x="27150" y="41371"/>
                                <a:pt x="27150" y="41371"/>
                              </a:cubicBezTo>
                              <a:lnTo>
                                <a:pt x="0" y="21547"/>
                              </a:lnTo>
                              <a:cubicBezTo>
                                <a:pt x="0" y="21547"/>
                                <a:pt x="3879" y="16376"/>
                                <a:pt x="7757" y="10774"/>
                              </a:cubicBezTo>
                              <a:cubicBezTo>
                                <a:pt x="11635" y="5602"/>
                                <a:pt x="15514" y="0"/>
                                <a:pt x="15514" y="0"/>
                              </a:cubicBezTo>
                              <a:lnTo>
                                <a:pt x="43095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403" name="Vrije vorm: vorm 2402">
                      <a:extLst>
                        <a:ext uri="{FF2B5EF4-FFF2-40B4-BE49-F238E27FC236}">
                          <a16:creationId xmlns:a16="http://schemas.microsoft.com/office/drawing/2014/main" id="{9D96C7F6-50E8-75C2-E7D8-570EE7260A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1301" y="2693315"/>
                      <a:ext cx="1864735" cy="573210"/>
                    </a:xfrm>
                    <a:custGeom>
                      <a:avLst/>
                      <a:gdLst>
                        <a:gd name="connsiteX0" fmla="*/ 1857811 w 1864735"/>
                        <a:gd name="connsiteY0" fmla="*/ 0 h 573210"/>
                        <a:gd name="connsiteX1" fmla="*/ 1803081 w 1864735"/>
                        <a:gd name="connsiteY1" fmla="*/ 76278 h 573210"/>
                        <a:gd name="connsiteX2" fmla="*/ 1628978 w 1864735"/>
                        <a:gd name="connsiteY2" fmla="*/ 263739 h 573210"/>
                        <a:gd name="connsiteX3" fmla="*/ 1333780 w 1864735"/>
                        <a:gd name="connsiteY3" fmla="*/ 466284 h 573210"/>
                        <a:gd name="connsiteX4" fmla="*/ 1146749 w 1864735"/>
                        <a:gd name="connsiteY4" fmla="*/ 535667 h 573210"/>
                        <a:gd name="connsiteX5" fmla="*/ 944204 w 1864735"/>
                        <a:gd name="connsiteY5" fmla="*/ 564971 h 573210"/>
                        <a:gd name="connsiteX6" fmla="*/ 737350 w 1864735"/>
                        <a:gd name="connsiteY6" fmla="*/ 552043 h 573210"/>
                        <a:gd name="connsiteX7" fmla="*/ 542131 w 1864735"/>
                        <a:gd name="connsiteY7" fmla="*/ 504639 h 573210"/>
                        <a:gd name="connsiteX8" fmla="*/ 230126 w 1864735"/>
                        <a:gd name="connsiteY8" fmla="*/ 336569 h 573210"/>
                        <a:gd name="connsiteX9" fmla="*/ 51714 w 1864735"/>
                        <a:gd name="connsiteY9" fmla="*/ 160312 h 573210"/>
                        <a:gd name="connsiteX10" fmla="*/ 8188 w 1864735"/>
                        <a:gd name="connsiteY10" fmla="*/ 99980 h 573210"/>
                        <a:gd name="connsiteX11" fmla="*/ 0 w 1864735"/>
                        <a:gd name="connsiteY11" fmla="*/ 101273 h 573210"/>
                        <a:gd name="connsiteX12" fmla="*/ 45680 w 1864735"/>
                        <a:gd name="connsiteY12" fmla="*/ 165053 h 573210"/>
                        <a:gd name="connsiteX13" fmla="*/ 225385 w 1864735"/>
                        <a:gd name="connsiteY13" fmla="*/ 342603 h 573210"/>
                        <a:gd name="connsiteX14" fmla="*/ 539545 w 1864735"/>
                        <a:gd name="connsiteY14" fmla="*/ 511534 h 573210"/>
                        <a:gd name="connsiteX15" fmla="*/ 736057 w 1864735"/>
                        <a:gd name="connsiteY15" fmla="*/ 559369 h 573210"/>
                        <a:gd name="connsiteX16" fmla="*/ 944635 w 1864735"/>
                        <a:gd name="connsiteY16" fmla="*/ 572728 h 573210"/>
                        <a:gd name="connsiteX17" fmla="*/ 1148904 w 1864735"/>
                        <a:gd name="connsiteY17" fmla="*/ 542993 h 573210"/>
                        <a:gd name="connsiteX18" fmla="*/ 1337659 w 1864735"/>
                        <a:gd name="connsiteY18" fmla="*/ 473180 h 573210"/>
                        <a:gd name="connsiteX19" fmla="*/ 1634581 w 1864735"/>
                        <a:gd name="connsiteY19" fmla="*/ 269342 h 573210"/>
                        <a:gd name="connsiteX20" fmla="*/ 1809545 w 1864735"/>
                        <a:gd name="connsiteY20" fmla="*/ 81018 h 573210"/>
                        <a:gd name="connsiteX21" fmla="*/ 1851778 w 1864735"/>
                        <a:gd name="connsiteY21" fmla="*/ 23702 h 573210"/>
                        <a:gd name="connsiteX22" fmla="*/ 1864706 w 1864735"/>
                        <a:gd name="connsiteY22" fmla="*/ 3879 h 573210"/>
                        <a:gd name="connsiteX23" fmla="*/ 1858242 w 1864735"/>
                        <a:gd name="connsiteY23" fmla="*/ 0 h 573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64735" h="573210">
                          <a:moveTo>
                            <a:pt x="1857811" y="0"/>
                          </a:moveTo>
                          <a:cubicBezTo>
                            <a:pt x="1857811" y="0"/>
                            <a:pt x="1840573" y="27581"/>
                            <a:pt x="1803081" y="76278"/>
                          </a:cubicBezTo>
                          <a:cubicBezTo>
                            <a:pt x="1765158" y="124544"/>
                            <a:pt x="1707411" y="192633"/>
                            <a:pt x="1628978" y="263739"/>
                          </a:cubicBezTo>
                          <a:cubicBezTo>
                            <a:pt x="1550546" y="334846"/>
                            <a:pt x="1451428" y="409399"/>
                            <a:pt x="1333780" y="466284"/>
                          </a:cubicBezTo>
                          <a:cubicBezTo>
                            <a:pt x="1275171" y="494727"/>
                            <a:pt x="1212253" y="518860"/>
                            <a:pt x="1146749" y="535667"/>
                          </a:cubicBezTo>
                          <a:cubicBezTo>
                            <a:pt x="1081245" y="552905"/>
                            <a:pt x="1012725" y="562816"/>
                            <a:pt x="944204" y="564971"/>
                          </a:cubicBezTo>
                          <a:cubicBezTo>
                            <a:pt x="876115" y="567126"/>
                            <a:pt x="805008" y="561955"/>
                            <a:pt x="737350" y="552043"/>
                          </a:cubicBezTo>
                          <a:cubicBezTo>
                            <a:pt x="669691" y="541700"/>
                            <a:pt x="603756" y="525755"/>
                            <a:pt x="542131" y="504639"/>
                          </a:cubicBezTo>
                          <a:cubicBezTo>
                            <a:pt x="418880" y="462837"/>
                            <a:pt x="312436" y="400781"/>
                            <a:pt x="230126" y="336569"/>
                          </a:cubicBezTo>
                          <a:cubicBezTo>
                            <a:pt x="147815" y="272358"/>
                            <a:pt x="89206" y="207716"/>
                            <a:pt x="51714" y="160312"/>
                          </a:cubicBezTo>
                          <a:cubicBezTo>
                            <a:pt x="30597" y="133594"/>
                            <a:pt x="16376" y="112477"/>
                            <a:pt x="8188" y="99980"/>
                          </a:cubicBezTo>
                          <a:cubicBezTo>
                            <a:pt x="5602" y="100411"/>
                            <a:pt x="2586" y="100842"/>
                            <a:pt x="0" y="101273"/>
                          </a:cubicBezTo>
                          <a:cubicBezTo>
                            <a:pt x="8188" y="113770"/>
                            <a:pt x="22840" y="136179"/>
                            <a:pt x="45680" y="165053"/>
                          </a:cubicBezTo>
                          <a:cubicBezTo>
                            <a:pt x="83173" y="212457"/>
                            <a:pt x="142212" y="277961"/>
                            <a:pt x="225385" y="342603"/>
                          </a:cubicBezTo>
                          <a:cubicBezTo>
                            <a:pt x="308127" y="406814"/>
                            <a:pt x="415002" y="469732"/>
                            <a:pt x="539545" y="511534"/>
                          </a:cubicBezTo>
                          <a:cubicBezTo>
                            <a:pt x="601602" y="532650"/>
                            <a:pt x="667967" y="549026"/>
                            <a:pt x="736057" y="559369"/>
                          </a:cubicBezTo>
                          <a:cubicBezTo>
                            <a:pt x="804147" y="569712"/>
                            <a:pt x="875684" y="574883"/>
                            <a:pt x="944635" y="572728"/>
                          </a:cubicBezTo>
                          <a:cubicBezTo>
                            <a:pt x="1014017" y="570573"/>
                            <a:pt x="1082969" y="560231"/>
                            <a:pt x="1148904" y="542993"/>
                          </a:cubicBezTo>
                          <a:cubicBezTo>
                            <a:pt x="1215270" y="525755"/>
                            <a:pt x="1278619" y="501622"/>
                            <a:pt x="1337659" y="473180"/>
                          </a:cubicBezTo>
                          <a:cubicBezTo>
                            <a:pt x="1455738" y="415864"/>
                            <a:pt x="1555717" y="340879"/>
                            <a:pt x="1634581" y="269342"/>
                          </a:cubicBezTo>
                          <a:cubicBezTo>
                            <a:pt x="1713444" y="197805"/>
                            <a:pt x="1771191" y="129715"/>
                            <a:pt x="1809545" y="81018"/>
                          </a:cubicBezTo>
                          <a:cubicBezTo>
                            <a:pt x="1828507" y="56454"/>
                            <a:pt x="1842728" y="37061"/>
                            <a:pt x="1851778" y="23702"/>
                          </a:cubicBezTo>
                          <a:cubicBezTo>
                            <a:pt x="1860828" y="10343"/>
                            <a:pt x="1865137" y="3448"/>
                            <a:pt x="1864706" y="3879"/>
                          </a:cubicBezTo>
                          <a:lnTo>
                            <a:pt x="1858242" y="0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247" name="Graphic 1445">
                    <a:extLst>
                      <a:ext uri="{FF2B5EF4-FFF2-40B4-BE49-F238E27FC236}">
                        <a16:creationId xmlns:a16="http://schemas.microsoft.com/office/drawing/2014/main" id="{875FA7EE-3F65-04E8-3072-BC9CAC30A438}"/>
                      </a:ext>
                    </a:extLst>
                  </p:cNvPr>
                  <p:cNvGrpSpPr/>
                  <p:nvPr/>
                </p:nvGrpSpPr>
                <p:grpSpPr>
                  <a:xfrm>
                    <a:off x="5049706" y="3320773"/>
                    <a:ext cx="2608520" cy="1279049"/>
                    <a:chOff x="5049706" y="3320773"/>
                    <a:chExt cx="2608520" cy="1279049"/>
                  </a:xfrm>
                </p:grpSpPr>
                <p:grpSp>
                  <p:nvGrpSpPr>
                    <p:cNvPr id="2296" name="Graphic 1445">
                      <a:extLst>
                        <a:ext uri="{FF2B5EF4-FFF2-40B4-BE49-F238E27FC236}">
                          <a16:creationId xmlns:a16="http://schemas.microsoft.com/office/drawing/2014/main" id="{BCA2F696-08C2-87FA-819C-15AF70DB35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49706" y="3369039"/>
                      <a:ext cx="2571905" cy="1230783"/>
                      <a:chOff x="5049706" y="3369039"/>
                      <a:chExt cx="2571905" cy="1230783"/>
                    </a:xfrm>
                  </p:grpSpPr>
                  <p:grpSp>
                    <p:nvGrpSpPr>
                      <p:cNvPr id="2298" name="Graphic 1445">
                        <a:extLst>
                          <a:ext uri="{FF2B5EF4-FFF2-40B4-BE49-F238E27FC236}">
                            <a16:creationId xmlns:a16="http://schemas.microsoft.com/office/drawing/2014/main" id="{373694CF-13B4-B63D-E0F2-A668A8F0E4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49706" y="3369039"/>
                        <a:ext cx="123681" cy="105445"/>
                        <a:chOff x="5049706" y="3369039"/>
                        <a:chExt cx="123681" cy="105445"/>
                      </a:xfrm>
                    </p:grpSpPr>
                    <p:sp>
                      <p:nvSpPr>
                        <p:cNvPr id="2395" name="Vrije vorm: vorm 2394">
                          <a:extLst>
                            <a:ext uri="{FF2B5EF4-FFF2-40B4-BE49-F238E27FC236}">
                              <a16:creationId xmlns:a16="http://schemas.microsoft.com/office/drawing/2014/main" id="{0DE64969-702C-6E35-7E2C-CB1764EF68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9706" y="3392285"/>
                          <a:ext cx="93946" cy="82199"/>
                        </a:xfrm>
                        <a:custGeom>
                          <a:avLst/>
                          <a:gdLst>
                            <a:gd name="connsiteX0" fmla="*/ 70675 w 93946"/>
                            <a:gd name="connsiteY0" fmla="*/ 71132 h 82199"/>
                            <a:gd name="connsiteX1" fmla="*/ 93946 w 93946"/>
                            <a:gd name="connsiteY1" fmla="*/ 33639 h 82199"/>
                            <a:gd name="connsiteX2" fmla="*/ 74123 w 93946"/>
                            <a:gd name="connsiteY2" fmla="*/ 1749 h 82199"/>
                            <a:gd name="connsiteX3" fmla="*/ 30166 w 93946"/>
                            <a:gd name="connsiteY3" fmla="*/ 6059 h 82199"/>
                            <a:gd name="connsiteX4" fmla="*/ 0 w 93946"/>
                            <a:gd name="connsiteY4" fmla="*/ 54325 h 82199"/>
                            <a:gd name="connsiteX5" fmla="*/ 431 w 93946"/>
                            <a:gd name="connsiteY5" fmla="*/ 61220 h 82199"/>
                            <a:gd name="connsiteX6" fmla="*/ 1724 w 93946"/>
                            <a:gd name="connsiteY6" fmla="*/ 65960 h 82199"/>
                            <a:gd name="connsiteX7" fmla="*/ 2586 w 93946"/>
                            <a:gd name="connsiteY7" fmla="*/ 68115 h 82199"/>
                            <a:gd name="connsiteX8" fmla="*/ 8188 w 93946"/>
                            <a:gd name="connsiteY8" fmla="*/ 73286 h 82199"/>
                            <a:gd name="connsiteX9" fmla="*/ 14221 w 93946"/>
                            <a:gd name="connsiteY9" fmla="*/ 76734 h 82199"/>
                            <a:gd name="connsiteX10" fmla="*/ 71106 w 93946"/>
                            <a:gd name="connsiteY10" fmla="*/ 70701 h 82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93946" h="82199">
                              <a:moveTo>
                                <a:pt x="70675" y="71132"/>
                              </a:moveTo>
                              <a:cubicBezTo>
                                <a:pt x="92223" y="50877"/>
                                <a:pt x="93946" y="33639"/>
                                <a:pt x="93946" y="33639"/>
                              </a:cubicBezTo>
                              <a:lnTo>
                                <a:pt x="74123" y="1749"/>
                              </a:lnTo>
                              <a:cubicBezTo>
                                <a:pt x="74123" y="1749"/>
                                <a:pt x="57747" y="-4284"/>
                                <a:pt x="30166" y="6059"/>
                              </a:cubicBezTo>
                              <a:cubicBezTo>
                                <a:pt x="9481" y="13816"/>
                                <a:pt x="0" y="37087"/>
                                <a:pt x="0" y="54325"/>
                              </a:cubicBezTo>
                              <a:cubicBezTo>
                                <a:pt x="0" y="56910"/>
                                <a:pt x="0" y="59065"/>
                                <a:pt x="431" y="61220"/>
                              </a:cubicBezTo>
                              <a:cubicBezTo>
                                <a:pt x="862" y="62944"/>
                                <a:pt x="1293" y="64667"/>
                                <a:pt x="1724" y="65960"/>
                              </a:cubicBezTo>
                              <a:cubicBezTo>
                                <a:pt x="1724" y="67253"/>
                                <a:pt x="2586" y="68115"/>
                                <a:pt x="2586" y="68115"/>
                              </a:cubicBezTo>
                              <a:cubicBezTo>
                                <a:pt x="2586" y="68115"/>
                                <a:pt x="5171" y="70701"/>
                                <a:pt x="8188" y="73286"/>
                              </a:cubicBezTo>
                              <a:cubicBezTo>
                                <a:pt x="9912" y="74579"/>
                                <a:pt x="12066" y="75441"/>
                                <a:pt x="14221" y="76734"/>
                              </a:cubicBezTo>
                              <a:cubicBezTo>
                                <a:pt x="29735" y="84060"/>
                                <a:pt x="54730" y="85784"/>
                                <a:pt x="71106" y="707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6" name="Vrije vorm: vorm 2395">
                          <a:extLst>
                            <a:ext uri="{FF2B5EF4-FFF2-40B4-BE49-F238E27FC236}">
                              <a16:creationId xmlns:a16="http://schemas.microsoft.com/office/drawing/2014/main" id="{6ED46F98-918C-8B1A-87C0-659860B97D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282" y="3392379"/>
                          <a:ext cx="40939" cy="53368"/>
                        </a:xfrm>
                        <a:custGeom>
                          <a:avLst/>
                          <a:gdLst>
                            <a:gd name="connsiteX0" fmla="*/ 32752 w 40939"/>
                            <a:gd name="connsiteY0" fmla="*/ 53368 h 53368"/>
                            <a:gd name="connsiteX1" fmla="*/ 40940 w 40939"/>
                            <a:gd name="connsiteY1" fmla="*/ 33545 h 53368"/>
                            <a:gd name="connsiteX2" fmla="*/ 21116 w 40939"/>
                            <a:gd name="connsiteY2" fmla="*/ 1655 h 53368"/>
                            <a:gd name="connsiteX3" fmla="*/ 0 w 40939"/>
                            <a:gd name="connsiteY3" fmla="*/ 362 h 53368"/>
                            <a:gd name="connsiteX4" fmla="*/ 16376 w 40939"/>
                            <a:gd name="connsiteY4" fmla="*/ 26650 h 53368"/>
                            <a:gd name="connsiteX5" fmla="*/ 33183 w 40939"/>
                            <a:gd name="connsiteY5" fmla="*/ 52938 h 533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40939" h="53368">
                              <a:moveTo>
                                <a:pt x="32752" y="53368"/>
                              </a:moveTo>
                              <a:cubicBezTo>
                                <a:pt x="40078" y="41733"/>
                                <a:pt x="40940" y="33545"/>
                                <a:pt x="40940" y="33545"/>
                              </a:cubicBezTo>
                              <a:lnTo>
                                <a:pt x="21116" y="1655"/>
                              </a:lnTo>
                              <a:cubicBezTo>
                                <a:pt x="21116" y="1655"/>
                                <a:pt x="13359" y="-931"/>
                                <a:pt x="0" y="362"/>
                              </a:cubicBezTo>
                              <a:cubicBezTo>
                                <a:pt x="0" y="362"/>
                                <a:pt x="7757" y="13721"/>
                                <a:pt x="16376" y="26650"/>
                              </a:cubicBezTo>
                              <a:cubicBezTo>
                                <a:pt x="24564" y="40009"/>
                                <a:pt x="33183" y="52938"/>
                                <a:pt x="33183" y="529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7" name="Vrije vorm: vorm 2396">
                          <a:extLst>
                            <a:ext uri="{FF2B5EF4-FFF2-40B4-BE49-F238E27FC236}">
                              <a16:creationId xmlns:a16="http://schemas.microsoft.com/office/drawing/2014/main" id="{62C42D77-B2AA-D9FB-23C3-2787E315B1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31155" y="3380675"/>
                          <a:ext cx="42232" cy="35337"/>
                        </a:xfrm>
                        <a:custGeom>
                          <a:avLst/>
                          <a:gdLst>
                            <a:gd name="connsiteX0" fmla="*/ 9481 w 42232"/>
                            <a:gd name="connsiteY0" fmla="*/ 35338 h 35337"/>
                            <a:gd name="connsiteX1" fmla="*/ 0 w 42232"/>
                            <a:gd name="connsiteY1" fmla="*/ 20254 h 35337"/>
                            <a:gd name="connsiteX2" fmla="*/ 32752 w 42232"/>
                            <a:gd name="connsiteY2" fmla="*/ 0 h 35337"/>
                            <a:gd name="connsiteX3" fmla="*/ 42233 w 42232"/>
                            <a:gd name="connsiteY3" fmla="*/ 14652 h 35337"/>
                            <a:gd name="connsiteX4" fmla="*/ 9481 w 4223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5337">
                              <a:moveTo>
                                <a:pt x="9481" y="35338"/>
                              </a:moveTo>
                              <a:lnTo>
                                <a:pt x="0" y="20254"/>
                              </a:lnTo>
                              <a:lnTo>
                                <a:pt x="32752" y="0"/>
                              </a:lnTo>
                              <a:lnTo>
                                <a:pt x="42233" y="14652"/>
                              </a:lnTo>
                              <a:lnTo>
                                <a:pt x="948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8" name="Vrije vorm: vorm 2397">
                          <a:extLst>
                            <a:ext uri="{FF2B5EF4-FFF2-40B4-BE49-F238E27FC236}">
                              <a16:creationId xmlns:a16="http://schemas.microsoft.com/office/drawing/2014/main" id="{CE91FB20-C960-4C24-B1B3-CFB1084D2E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9371" y="3402568"/>
                          <a:ext cx="32686" cy="24910"/>
                        </a:xfrm>
                        <a:custGeom>
                          <a:avLst/>
                          <a:gdLst>
                            <a:gd name="connsiteX0" fmla="*/ 30236 w 32686"/>
                            <a:gd name="connsiteY0" fmla="*/ 20770 h 24910"/>
                            <a:gd name="connsiteX1" fmla="*/ 18170 w 32686"/>
                            <a:gd name="connsiteY1" fmla="*/ 515 h 24910"/>
                            <a:gd name="connsiteX2" fmla="*/ 4810 w 32686"/>
                            <a:gd name="connsiteY2" fmla="*/ 2239 h 24910"/>
                            <a:gd name="connsiteX3" fmla="*/ 2656 w 32686"/>
                            <a:gd name="connsiteY3" fmla="*/ 16461 h 24910"/>
                            <a:gd name="connsiteX4" fmla="*/ 30667 w 32686"/>
                            <a:gd name="connsiteY4" fmla="*/ 20770 h 249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686" h="24910">
                              <a:moveTo>
                                <a:pt x="30236" y="20770"/>
                              </a:moveTo>
                              <a:cubicBezTo>
                                <a:pt x="37993" y="12582"/>
                                <a:pt x="25496" y="2239"/>
                                <a:pt x="18170" y="515"/>
                              </a:cubicBezTo>
                              <a:cubicBezTo>
                                <a:pt x="13860" y="-346"/>
                                <a:pt x="7396" y="-346"/>
                                <a:pt x="4810" y="2239"/>
                              </a:cubicBezTo>
                              <a:cubicBezTo>
                                <a:pt x="70" y="4394"/>
                                <a:pt x="-2085" y="8703"/>
                                <a:pt x="2656" y="16461"/>
                              </a:cubicBezTo>
                              <a:cubicBezTo>
                                <a:pt x="9120" y="26372"/>
                                <a:pt x="24203" y="27234"/>
                                <a:pt x="30667" y="207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9" name="Vrije vorm: vorm 2398">
                          <a:extLst>
                            <a:ext uri="{FF2B5EF4-FFF2-40B4-BE49-F238E27FC236}">
                              <a16:creationId xmlns:a16="http://schemas.microsoft.com/office/drawing/2014/main" id="{948FAE5C-D7B0-4425-71BF-0389844BE3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1075" y="3421615"/>
                          <a:ext cx="13725" cy="10649"/>
                        </a:xfrm>
                        <a:custGeom>
                          <a:avLst/>
                          <a:gdLst>
                            <a:gd name="connsiteX0" fmla="*/ 12764 w 13725"/>
                            <a:gd name="connsiteY0" fmla="*/ 8619 h 10649"/>
                            <a:gd name="connsiteX1" fmla="*/ 7593 w 13725"/>
                            <a:gd name="connsiteY1" fmla="*/ 0 h 10649"/>
                            <a:gd name="connsiteX2" fmla="*/ 1991 w 13725"/>
                            <a:gd name="connsiteY2" fmla="*/ 862 h 10649"/>
                            <a:gd name="connsiteX3" fmla="*/ 1129 w 13725"/>
                            <a:gd name="connsiteY3" fmla="*/ 6895 h 10649"/>
                            <a:gd name="connsiteX4" fmla="*/ 12764 w 13725"/>
                            <a:gd name="connsiteY4" fmla="*/ 9050 h 106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25" h="10649">
                              <a:moveTo>
                                <a:pt x="12764" y="8619"/>
                              </a:moveTo>
                              <a:cubicBezTo>
                                <a:pt x="15781" y="5171"/>
                                <a:pt x="11040" y="862"/>
                                <a:pt x="7593" y="0"/>
                              </a:cubicBezTo>
                              <a:cubicBezTo>
                                <a:pt x="5869" y="0"/>
                                <a:pt x="3283" y="0"/>
                                <a:pt x="1991" y="862"/>
                              </a:cubicBezTo>
                              <a:cubicBezTo>
                                <a:pt x="267" y="1724"/>
                                <a:pt x="-1026" y="3448"/>
                                <a:pt x="1129" y="6895"/>
                              </a:cubicBezTo>
                              <a:cubicBezTo>
                                <a:pt x="3714" y="11205"/>
                                <a:pt x="10179" y="11635"/>
                                <a:pt x="12764" y="90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00" name="Vrije vorm: vorm 2399">
                          <a:extLst>
                            <a:ext uri="{FF2B5EF4-FFF2-40B4-BE49-F238E27FC236}">
                              <a16:creationId xmlns:a16="http://schemas.microsoft.com/office/drawing/2014/main" id="{B29C9702-090B-7BD3-B91C-7024F039C6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5729" y="3369039"/>
                          <a:ext cx="65072" cy="76277"/>
                        </a:xfrm>
                        <a:custGeom>
                          <a:avLst/>
                          <a:gdLst>
                            <a:gd name="connsiteX0" fmla="*/ 36630 w 65072"/>
                            <a:gd name="connsiteY0" fmla="*/ 76278 h 76277"/>
                            <a:gd name="connsiteX1" fmla="*/ 18100 w 65072"/>
                            <a:gd name="connsiteY1" fmla="*/ 46973 h 76277"/>
                            <a:gd name="connsiteX2" fmla="*/ 0 w 65072"/>
                            <a:gd name="connsiteY2" fmla="*/ 17238 h 76277"/>
                            <a:gd name="connsiteX3" fmla="*/ 28873 w 65072"/>
                            <a:gd name="connsiteY3" fmla="*/ 0 h 76277"/>
                            <a:gd name="connsiteX4" fmla="*/ 46542 w 65072"/>
                            <a:gd name="connsiteY4" fmla="*/ 28873 h 76277"/>
                            <a:gd name="connsiteX5" fmla="*/ 65073 w 65072"/>
                            <a:gd name="connsiteY5" fmla="*/ 57316 h 76277"/>
                            <a:gd name="connsiteX6" fmla="*/ 37061 w 65072"/>
                            <a:gd name="connsiteY6" fmla="*/ 75847 h 76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76277">
                              <a:moveTo>
                                <a:pt x="36630" y="76278"/>
                              </a:moveTo>
                              <a:cubicBezTo>
                                <a:pt x="36630" y="76278"/>
                                <a:pt x="26719" y="62056"/>
                                <a:pt x="18100" y="46973"/>
                              </a:cubicBezTo>
                              <a:cubicBezTo>
                                <a:pt x="8619" y="32321"/>
                                <a:pt x="0" y="17238"/>
                                <a:pt x="0" y="17238"/>
                              </a:cubicBezTo>
                              <a:lnTo>
                                <a:pt x="28873" y="0"/>
                              </a:lnTo>
                              <a:cubicBezTo>
                                <a:pt x="28873" y="0"/>
                                <a:pt x="37061" y="14652"/>
                                <a:pt x="46542" y="28873"/>
                              </a:cubicBezTo>
                              <a:cubicBezTo>
                                <a:pt x="55161" y="43095"/>
                                <a:pt x="65073" y="57316"/>
                                <a:pt x="65073" y="57316"/>
                              </a:cubicBezTo>
                              <a:lnTo>
                                <a:pt x="37061" y="758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401" name="Vrije vorm: vorm 2400">
                          <a:extLst>
                            <a:ext uri="{FF2B5EF4-FFF2-40B4-BE49-F238E27FC236}">
                              <a16:creationId xmlns:a16="http://schemas.microsoft.com/office/drawing/2014/main" id="{20D260A1-1306-C40A-8C83-08E2E296E6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3829" y="3397912"/>
                          <a:ext cx="46973" cy="47404"/>
                        </a:xfrm>
                        <a:custGeom>
                          <a:avLst/>
                          <a:gdLst>
                            <a:gd name="connsiteX0" fmla="*/ 18531 w 46973"/>
                            <a:gd name="connsiteY0" fmla="*/ 47404 h 47404"/>
                            <a:gd name="connsiteX1" fmla="*/ 9050 w 46973"/>
                            <a:gd name="connsiteY1" fmla="*/ 32752 h 47404"/>
                            <a:gd name="connsiteX2" fmla="*/ 0 w 46973"/>
                            <a:gd name="connsiteY2" fmla="*/ 18100 h 47404"/>
                            <a:gd name="connsiteX3" fmla="*/ 28442 w 46973"/>
                            <a:gd name="connsiteY3" fmla="*/ 0 h 47404"/>
                            <a:gd name="connsiteX4" fmla="*/ 37492 w 46973"/>
                            <a:gd name="connsiteY4" fmla="*/ 14221 h 47404"/>
                            <a:gd name="connsiteX5" fmla="*/ 46973 w 46973"/>
                            <a:gd name="connsiteY5" fmla="*/ 28443 h 47404"/>
                            <a:gd name="connsiteX6" fmla="*/ 18962 w 46973"/>
                            <a:gd name="connsiteY6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18531" y="47404"/>
                              </a:moveTo>
                              <a:cubicBezTo>
                                <a:pt x="18531" y="47404"/>
                                <a:pt x="13790" y="40078"/>
                                <a:pt x="9050" y="32752"/>
                              </a:cubicBezTo>
                              <a:cubicBezTo>
                                <a:pt x="4309" y="25426"/>
                                <a:pt x="0" y="18100"/>
                                <a:pt x="0" y="18100"/>
                              </a:cubicBezTo>
                              <a:lnTo>
                                <a:pt x="28442" y="0"/>
                              </a:lnTo>
                              <a:cubicBezTo>
                                <a:pt x="28442" y="0"/>
                                <a:pt x="32752" y="6895"/>
                                <a:pt x="37492" y="14221"/>
                              </a:cubicBezTo>
                              <a:cubicBezTo>
                                <a:pt x="42233" y="21117"/>
                                <a:pt x="46973" y="28443"/>
                                <a:pt x="46973" y="28443"/>
                              </a:cubicBezTo>
                              <a:lnTo>
                                <a:pt x="18962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299" name="Graphic 1445">
                        <a:extLst>
                          <a:ext uri="{FF2B5EF4-FFF2-40B4-BE49-F238E27FC236}">
                            <a16:creationId xmlns:a16="http://schemas.microsoft.com/office/drawing/2014/main" id="{42A52018-E5A1-CEF3-68C5-A9B8CB594E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90777" y="3558656"/>
                        <a:ext cx="118789" cy="111567"/>
                        <a:chOff x="5190777" y="3558656"/>
                        <a:chExt cx="118789" cy="111567"/>
                      </a:xfrm>
                    </p:grpSpPr>
                    <p:sp>
                      <p:nvSpPr>
                        <p:cNvPr id="2388" name="Vrije vorm: vorm 2387">
                          <a:extLst>
                            <a:ext uri="{FF2B5EF4-FFF2-40B4-BE49-F238E27FC236}">
                              <a16:creationId xmlns:a16="http://schemas.microsoft.com/office/drawing/2014/main" id="{783E4469-D19E-9CCB-DFCA-18D252CFA4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0777" y="3584460"/>
                          <a:ext cx="91640" cy="85762"/>
                        </a:xfrm>
                        <a:custGeom>
                          <a:avLst/>
                          <a:gdLst>
                            <a:gd name="connsiteX0" fmla="*/ 72679 w 91640"/>
                            <a:gd name="connsiteY0" fmla="*/ 69435 h 85762"/>
                            <a:gd name="connsiteX1" fmla="*/ 91640 w 91640"/>
                            <a:gd name="connsiteY1" fmla="*/ 29357 h 85762"/>
                            <a:gd name="connsiteX2" fmla="*/ 79574 w 91640"/>
                            <a:gd name="connsiteY2" fmla="*/ 15135 h 85762"/>
                            <a:gd name="connsiteX3" fmla="*/ 67507 w 91640"/>
                            <a:gd name="connsiteY3" fmla="*/ 483 h 85762"/>
                            <a:gd name="connsiteX4" fmla="*/ 24413 w 91640"/>
                            <a:gd name="connsiteY4" fmla="*/ 10826 h 85762"/>
                            <a:gd name="connsiteX5" fmla="*/ 280 w 91640"/>
                            <a:gd name="connsiteY5" fmla="*/ 62540 h 85762"/>
                            <a:gd name="connsiteX6" fmla="*/ 1572 w 91640"/>
                            <a:gd name="connsiteY6" fmla="*/ 69004 h 85762"/>
                            <a:gd name="connsiteX7" fmla="*/ 3727 w 91640"/>
                            <a:gd name="connsiteY7" fmla="*/ 73744 h 85762"/>
                            <a:gd name="connsiteX8" fmla="*/ 4589 w 91640"/>
                            <a:gd name="connsiteY8" fmla="*/ 75899 h 85762"/>
                            <a:gd name="connsiteX9" fmla="*/ 10622 w 91640"/>
                            <a:gd name="connsiteY9" fmla="*/ 80208 h 85762"/>
                            <a:gd name="connsiteX10" fmla="*/ 16656 w 91640"/>
                            <a:gd name="connsiteY10" fmla="*/ 82794 h 85762"/>
                            <a:gd name="connsiteX11" fmla="*/ 72248 w 91640"/>
                            <a:gd name="connsiteY11" fmla="*/ 69866 h 857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1640" h="85762">
                              <a:moveTo>
                                <a:pt x="72679" y="69435"/>
                              </a:moveTo>
                              <a:cubicBezTo>
                                <a:pt x="91640" y="47026"/>
                                <a:pt x="91640" y="29357"/>
                                <a:pt x="91640" y="29357"/>
                              </a:cubicBezTo>
                              <a:cubicBezTo>
                                <a:pt x="91640" y="29357"/>
                                <a:pt x="85607" y="22031"/>
                                <a:pt x="79574" y="15135"/>
                              </a:cubicBezTo>
                              <a:cubicBezTo>
                                <a:pt x="73540" y="7809"/>
                                <a:pt x="67507" y="483"/>
                                <a:pt x="67507" y="483"/>
                              </a:cubicBezTo>
                              <a:cubicBezTo>
                                <a:pt x="67507" y="483"/>
                                <a:pt x="50269" y="-3396"/>
                                <a:pt x="24413" y="10826"/>
                              </a:cubicBezTo>
                              <a:cubicBezTo>
                                <a:pt x="4589" y="21168"/>
                                <a:pt x="-1444" y="45302"/>
                                <a:pt x="280" y="62540"/>
                              </a:cubicBezTo>
                              <a:cubicBezTo>
                                <a:pt x="280" y="64694"/>
                                <a:pt x="1141" y="67280"/>
                                <a:pt x="1572" y="69004"/>
                              </a:cubicBezTo>
                              <a:cubicBezTo>
                                <a:pt x="2434" y="70727"/>
                                <a:pt x="2865" y="72451"/>
                                <a:pt x="3727" y="73744"/>
                              </a:cubicBezTo>
                              <a:cubicBezTo>
                                <a:pt x="4158" y="75037"/>
                                <a:pt x="4589" y="75899"/>
                                <a:pt x="4589" y="75899"/>
                              </a:cubicBezTo>
                              <a:cubicBezTo>
                                <a:pt x="4589" y="75899"/>
                                <a:pt x="7606" y="78053"/>
                                <a:pt x="10622" y="80208"/>
                              </a:cubicBezTo>
                              <a:cubicBezTo>
                                <a:pt x="12346" y="81070"/>
                                <a:pt x="14501" y="81932"/>
                                <a:pt x="16656" y="82794"/>
                              </a:cubicBezTo>
                              <a:cubicBezTo>
                                <a:pt x="33031" y="88396"/>
                                <a:pt x="57595" y="87104"/>
                                <a:pt x="72248" y="698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9" name="Vrije vorm: vorm 2388">
                          <a:extLst>
                            <a:ext uri="{FF2B5EF4-FFF2-40B4-BE49-F238E27FC236}">
                              <a16:creationId xmlns:a16="http://schemas.microsoft.com/office/drawing/2014/main" id="{FAA76D76-391D-FC20-C2D7-5CF9993A23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6737" y="3584081"/>
                          <a:ext cx="45249" cy="49989"/>
                        </a:xfrm>
                        <a:custGeom>
                          <a:avLst/>
                          <a:gdLst>
                            <a:gd name="connsiteX0" fmla="*/ 39216 w 45249"/>
                            <a:gd name="connsiteY0" fmla="*/ 49990 h 49989"/>
                            <a:gd name="connsiteX1" fmla="*/ 45249 w 45249"/>
                            <a:gd name="connsiteY1" fmla="*/ 29304 h 49989"/>
                            <a:gd name="connsiteX2" fmla="*/ 33183 w 45249"/>
                            <a:gd name="connsiteY2" fmla="*/ 15083 h 49989"/>
                            <a:gd name="connsiteX3" fmla="*/ 21116 w 45249"/>
                            <a:gd name="connsiteY3" fmla="*/ 431 h 49989"/>
                            <a:gd name="connsiteX4" fmla="*/ 0 w 45249"/>
                            <a:gd name="connsiteY4" fmla="*/ 2155 h 49989"/>
                            <a:gd name="connsiteX5" fmla="*/ 6033 w 45249"/>
                            <a:gd name="connsiteY5" fmla="*/ 9912 h 49989"/>
                            <a:gd name="connsiteX6" fmla="*/ 19393 w 45249"/>
                            <a:gd name="connsiteY6" fmla="*/ 26288 h 49989"/>
                            <a:gd name="connsiteX7" fmla="*/ 39216 w 45249"/>
                            <a:gd name="connsiteY7" fmla="*/ 49990 h 49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5249" h="49989">
                              <a:moveTo>
                                <a:pt x="39216" y="49990"/>
                              </a:moveTo>
                              <a:cubicBezTo>
                                <a:pt x="45249" y="37923"/>
                                <a:pt x="45249" y="29304"/>
                                <a:pt x="45249" y="29304"/>
                              </a:cubicBezTo>
                              <a:cubicBezTo>
                                <a:pt x="45249" y="29304"/>
                                <a:pt x="39216" y="21978"/>
                                <a:pt x="33183" y="15083"/>
                              </a:cubicBezTo>
                              <a:cubicBezTo>
                                <a:pt x="27150" y="7757"/>
                                <a:pt x="21116" y="431"/>
                                <a:pt x="21116" y="431"/>
                              </a:cubicBezTo>
                              <a:cubicBezTo>
                                <a:pt x="21116" y="431"/>
                                <a:pt x="12928" y="-1293"/>
                                <a:pt x="0" y="2155"/>
                              </a:cubicBezTo>
                              <a:cubicBezTo>
                                <a:pt x="0" y="2155"/>
                                <a:pt x="2586" y="5171"/>
                                <a:pt x="6033" y="9912"/>
                              </a:cubicBezTo>
                              <a:cubicBezTo>
                                <a:pt x="9481" y="14652"/>
                                <a:pt x="14221" y="20686"/>
                                <a:pt x="19393" y="26288"/>
                              </a:cubicBezTo>
                              <a:cubicBezTo>
                                <a:pt x="29304" y="38354"/>
                                <a:pt x="39216" y="49990"/>
                                <a:pt x="39216" y="499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0" name="Vrije vorm: vorm 2389">
                          <a:extLst>
                            <a:ext uri="{FF2B5EF4-FFF2-40B4-BE49-F238E27FC236}">
                              <a16:creationId xmlns:a16="http://schemas.microsoft.com/office/drawing/2014/main" id="{6DF4B16E-2D5F-B2CC-BA3F-C81150E643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6472" y="3565982"/>
                          <a:ext cx="41370" cy="38354"/>
                        </a:xfrm>
                        <a:custGeom>
                          <a:avLst/>
                          <a:gdLst>
                            <a:gd name="connsiteX0" fmla="*/ 11205 w 41370"/>
                            <a:gd name="connsiteY0" fmla="*/ 38354 h 38354"/>
                            <a:gd name="connsiteX1" fmla="*/ 0 w 41370"/>
                            <a:gd name="connsiteY1" fmla="*/ 24564 h 38354"/>
                            <a:gd name="connsiteX2" fmla="*/ 30166 w 41370"/>
                            <a:gd name="connsiteY2" fmla="*/ 0 h 38354"/>
                            <a:gd name="connsiteX3" fmla="*/ 41371 w 41370"/>
                            <a:gd name="connsiteY3" fmla="*/ 13790 h 38354"/>
                            <a:gd name="connsiteX4" fmla="*/ 11205 w 41370"/>
                            <a:gd name="connsiteY4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354">
                              <a:moveTo>
                                <a:pt x="11205" y="38354"/>
                              </a:moveTo>
                              <a:lnTo>
                                <a:pt x="0" y="24564"/>
                              </a:lnTo>
                              <a:lnTo>
                                <a:pt x="30166" y="0"/>
                              </a:lnTo>
                              <a:lnTo>
                                <a:pt x="41371" y="13790"/>
                              </a:lnTo>
                              <a:lnTo>
                                <a:pt x="11205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1" name="Vrije vorm: vorm 2390">
                          <a:extLst>
                            <a:ext uri="{FF2B5EF4-FFF2-40B4-BE49-F238E27FC236}">
                              <a16:creationId xmlns:a16="http://schemas.microsoft.com/office/drawing/2014/main" id="{4525D93B-4F06-C59E-4208-1DF16172A0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16385" y="3597010"/>
                          <a:ext cx="33429" cy="24080"/>
                        </a:xfrm>
                        <a:custGeom>
                          <a:avLst/>
                          <a:gdLst>
                            <a:gd name="connsiteX0" fmla="*/ 31556 w 33429"/>
                            <a:gd name="connsiteY0" fmla="*/ 18531 h 24080"/>
                            <a:gd name="connsiteX1" fmla="*/ 16904 w 33429"/>
                            <a:gd name="connsiteY1" fmla="*/ 0 h 24080"/>
                            <a:gd name="connsiteX2" fmla="*/ 3976 w 33429"/>
                            <a:gd name="connsiteY2" fmla="*/ 3448 h 24080"/>
                            <a:gd name="connsiteX3" fmla="*/ 3545 w 33429"/>
                            <a:gd name="connsiteY3" fmla="*/ 17669 h 24080"/>
                            <a:gd name="connsiteX4" fmla="*/ 31556 w 33429"/>
                            <a:gd name="connsiteY4" fmla="*/ 18531 h 240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429" h="24080">
                              <a:moveTo>
                                <a:pt x="31556" y="18531"/>
                              </a:moveTo>
                              <a:cubicBezTo>
                                <a:pt x="38451" y="9481"/>
                                <a:pt x="24661" y="862"/>
                                <a:pt x="16904" y="0"/>
                              </a:cubicBezTo>
                              <a:cubicBezTo>
                                <a:pt x="12595" y="0"/>
                                <a:pt x="6561" y="862"/>
                                <a:pt x="3976" y="3448"/>
                              </a:cubicBezTo>
                              <a:cubicBezTo>
                                <a:pt x="-334" y="6033"/>
                                <a:pt x="-2058" y="10774"/>
                                <a:pt x="3545" y="17669"/>
                              </a:cubicBezTo>
                              <a:cubicBezTo>
                                <a:pt x="10871" y="26719"/>
                                <a:pt x="26385" y="25426"/>
                                <a:pt x="31556" y="1853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2" name="Vrije vorm: vorm 2391">
                          <a:extLst>
                            <a:ext uri="{FF2B5EF4-FFF2-40B4-BE49-F238E27FC236}">
                              <a16:creationId xmlns:a16="http://schemas.microsoft.com/office/drawing/2014/main" id="{D78F0214-AC76-4F15-B3F6-562D082800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198" y="3618988"/>
                          <a:ext cx="13658" cy="10127"/>
                        </a:xfrm>
                        <a:custGeom>
                          <a:avLst/>
                          <a:gdLst>
                            <a:gd name="connsiteX0" fmla="*/ 12837 w 13658"/>
                            <a:gd name="connsiteY0" fmla="*/ 7757 h 10127"/>
                            <a:gd name="connsiteX1" fmla="*/ 6803 w 13658"/>
                            <a:gd name="connsiteY1" fmla="*/ 0 h 10127"/>
                            <a:gd name="connsiteX2" fmla="*/ 1632 w 13658"/>
                            <a:gd name="connsiteY2" fmla="*/ 1293 h 10127"/>
                            <a:gd name="connsiteX3" fmla="*/ 1632 w 13658"/>
                            <a:gd name="connsiteY3" fmla="*/ 7326 h 10127"/>
                            <a:gd name="connsiteX4" fmla="*/ 13267 w 13658"/>
                            <a:gd name="connsiteY4" fmla="*/ 7757 h 10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58" h="10127">
                              <a:moveTo>
                                <a:pt x="12837" y="7757"/>
                              </a:moveTo>
                              <a:cubicBezTo>
                                <a:pt x="15853" y="3878"/>
                                <a:pt x="9820" y="431"/>
                                <a:pt x="6803" y="0"/>
                              </a:cubicBezTo>
                              <a:cubicBezTo>
                                <a:pt x="5079" y="0"/>
                                <a:pt x="2494" y="0"/>
                                <a:pt x="1632" y="1293"/>
                              </a:cubicBezTo>
                              <a:cubicBezTo>
                                <a:pt x="-92" y="2155"/>
                                <a:pt x="-954" y="4309"/>
                                <a:pt x="1632" y="7326"/>
                              </a:cubicBezTo>
                              <a:cubicBezTo>
                                <a:pt x="4648" y="11204"/>
                                <a:pt x="10682" y="10774"/>
                                <a:pt x="13267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3" name="Vrije vorm: vorm 2392">
                          <a:extLst>
                            <a:ext uri="{FF2B5EF4-FFF2-40B4-BE49-F238E27FC236}">
                              <a16:creationId xmlns:a16="http://schemas.microsoft.com/office/drawing/2014/main" id="{8B42CB0C-7B6F-EB62-F70E-31BA31CE4F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9754" y="3558656"/>
                          <a:ext cx="69813" cy="74553"/>
                        </a:xfrm>
                        <a:custGeom>
                          <a:avLst/>
                          <a:gdLst>
                            <a:gd name="connsiteX0" fmla="*/ 43526 w 69813"/>
                            <a:gd name="connsiteY0" fmla="*/ 74554 h 74553"/>
                            <a:gd name="connsiteX1" fmla="*/ 21547 w 69813"/>
                            <a:gd name="connsiteY1" fmla="*/ 47835 h 74553"/>
                            <a:gd name="connsiteX2" fmla="*/ 6464 w 69813"/>
                            <a:gd name="connsiteY2" fmla="*/ 29304 h 74553"/>
                            <a:gd name="connsiteX3" fmla="*/ 0 w 69813"/>
                            <a:gd name="connsiteY3" fmla="*/ 20686 h 74553"/>
                            <a:gd name="connsiteX4" fmla="*/ 26719 w 69813"/>
                            <a:gd name="connsiteY4" fmla="*/ 0 h 74553"/>
                            <a:gd name="connsiteX5" fmla="*/ 33183 w 69813"/>
                            <a:gd name="connsiteY5" fmla="*/ 8188 h 74553"/>
                            <a:gd name="connsiteX6" fmla="*/ 47835 w 69813"/>
                            <a:gd name="connsiteY6" fmla="*/ 26288 h 74553"/>
                            <a:gd name="connsiteX7" fmla="*/ 69813 w 69813"/>
                            <a:gd name="connsiteY7" fmla="*/ 52576 h 74553"/>
                            <a:gd name="connsiteX8" fmla="*/ 43956 w 69813"/>
                            <a:gd name="connsiteY8" fmla="*/ 74123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9813" h="74553">
                              <a:moveTo>
                                <a:pt x="43526" y="74554"/>
                              </a:moveTo>
                              <a:cubicBezTo>
                                <a:pt x="43526" y="74554"/>
                                <a:pt x="32321" y="61194"/>
                                <a:pt x="21547" y="47835"/>
                              </a:cubicBezTo>
                              <a:cubicBezTo>
                                <a:pt x="15945" y="41371"/>
                                <a:pt x="10343" y="34476"/>
                                <a:pt x="6464" y="29304"/>
                              </a:cubicBezTo>
                              <a:cubicBezTo>
                                <a:pt x="2586" y="24133"/>
                                <a:pt x="0" y="20686"/>
                                <a:pt x="0" y="20686"/>
                              </a:cubicBezTo>
                              <a:lnTo>
                                <a:pt x="26719" y="0"/>
                              </a:lnTo>
                              <a:cubicBezTo>
                                <a:pt x="26719" y="0"/>
                                <a:pt x="29304" y="3448"/>
                                <a:pt x="33183" y="8188"/>
                              </a:cubicBezTo>
                              <a:cubicBezTo>
                                <a:pt x="37061" y="13359"/>
                                <a:pt x="42233" y="19824"/>
                                <a:pt x="47835" y="26288"/>
                              </a:cubicBezTo>
                              <a:cubicBezTo>
                                <a:pt x="58609" y="39216"/>
                                <a:pt x="69813" y="52576"/>
                                <a:pt x="69813" y="52576"/>
                              </a:cubicBezTo>
                              <a:lnTo>
                                <a:pt x="43956" y="7412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94" name="Vrije vorm: vorm 2393">
                          <a:extLst>
                            <a:ext uri="{FF2B5EF4-FFF2-40B4-BE49-F238E27FC236}">
                              <a16:creationId xmlns:a16="http://schemas.microsoft.com/office/drawing/2014/main" id="{D042E211-17D7-D8C7-3A54-162DFC772E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0870" y="3584943"/>
                          <a:ext cx="48265" cy="48266"/>
                        </a:xfrm>
                        <a:custGeom>
                          <a:avLst/>
                          <a:gdLst>
                            <a:gd name="connsiteX0" fmla="*/ 22409 w 48265"/>
                            <a:gd name="connsiteY0" fmla="*/ 48266 h 48266"/>
                            <a:gd name="connsiteX1" fmla="*/ 0 w 48265"/>
                            <a:gd name="connsiteY1" fmla="*/ 21547 h 48266"/>
                            <a:gd name="connsiteX2" fmla="*/ 26288 w 48265"/>
                            <a:gd name="connsiteY2" fmla="*/ 0 h 48266"/>
                            <a:gd name="connsiteX3" fmla="*/ 48266 w 48265"/>
                            <a:gd name="connsiteY3" fmla="*/ 26288 h 48266"/>
                            <a:gd name="connsiteX4" fmla="*/ 22409 w 4826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5" h="48266">
                              <a:moveTo>
                                <a:pt x="22409" y="48266"/>
                              </a:moveTo>
                              <a:lnTo>
                                <a:pt x="0" y="21547"/>
                              </a:lnTo>
                              <a:lnTo>
                                <a:pt x="26288" y="0"/>
                              </a:lnTo>
                              <a:lnTo>
                                <a:pt x="48266" y="26288"/>
                              </a:lnTo>
                              <a:lnTo>
                                <a:pt x="2240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0" name="Graphic 1445">
                        <a:extLst>
                          <a:ext uri="{FF2B5EF4-FFF2-40B4-BE49-F238E27FC236}">
                            <a16:creationId xmlns:a16="http://schemas.microsoft.com/office/drawing/2014/main" id="{6096BC0E-F8B4-47F9-DA8D-CCF6F483D4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52535" y="3732327"/>
                        <a:ext cx="114327" cy="114700"/>
                        <a:chOff x="5352535" y="3732327"/>
                        <a:chExt cx="114327" cy="114700"/>
                      </a:xfrm>
                    </p:grpSpPr>
                    <p:sp>
                      <p:nvSpPr>
                        <p:cNvPr id="2381" name="Vrije vorm: vorm 2380">
                          <a:extLst>
                            <a:ext uri="{FF2B5EF4-FFF2-40B4-BE49-F238E27FC236}">
                              <a16:creationId xmlns:a16="http://schemas.microsoft.com/office/drawing/2014/main" id="{A61B19F4-8A6D-556A-2EF5-75290CB720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535" y="3758994"/>
                          <a:ext cx="88129" cy="88033"/>
                        </a:xfrm>
                        <a:custGeom>
                          <a:avLst/>
                          <a:gdLst>
                            <a:gd name="connsiteX0" fmla="*/ 73388 w 88129"/>
                            <a:gd name="connsiteY0" fmla="*/ 68573 h 88033"/>
                            <a:gd name="connsiteX1" fmla="*/ 88040 w 88129"/>
                            <a:gd name="connsiteY1" fmla="*/ 26771 h 88033"/>
                            <a:gd name="connsiteX2" fmla="*/ 61322 w 88129"/>
                            <a:gd name="connsiteY2" fmla="*/ 52 h 88033"/>
                            <a:gd name="connsiteX3" fmla="*/ 19520 w 88129"/>
                            <a:gd name="connsiteY3" fmla="*/ 14704 h 88033"/>
                            <a:gd name="connsiteX4" fmla="*/ 1420 w 88129"/>
                            <a:gd name="connsiteY4" fmla="*/ 68573 h 88033"/>
                            <a:gd name="connsiteX5" fmla="*/ 3575 w 88129"/>
                            <a:gd name="connsiteY5" fmla="*/ 75037 h 88033"/>
                            <a:gd name="connsiteX6" fmla="*/ 6160 w 88129"/>
                            <a:gd name="connsiteY6" fmla="*/ 79346 h 88033"/>
                            <a:gd name="connsiteX7" fmla="*/ 7453 w 88129"/>
                            <a:gd name="connsiteY7" fmla="*/ 81501 h 88033"/>
                            <a:gd name="connsiteX8" fmla="*/ 13917 w 88129"/>
                            <a:gd name="connsiteY8" fmla="*/ 84949 h 88033"/>
                            <a:gd name="connsiteX9" fmla="*/ 20382 w 88129"/>
                            <a:gd name="connsiteY9" fmla="*/ 86672 h 88033"/>
                            <a:gd name="connsiteX10" fmla="*/ 74250 w 88129"/>
                            <a:gd name="connsiteY10" fmla="*/ 68142 h 88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8129" h="88033">
                              <a:moveTo>
                                <a:pt x="73388" y="68573"/>
                              </a:moveTo>
                              <a:cubicBezTo>
                                <a:pt x="90195" y="44440"/>
                                <a:pt x="88040" y="26771"/>
                                <a:pt x="88040" y="26771"/>
                              </a:cubicBezTo>
                              <a:lnTo>
                                <a:pt x="61322" y="52"/>
                              </a:lnTo>
                              <a:cubicBezTo>
                                <a:pt x="61322" y="52"/>
                                <a:pt x="43653" y="-1672"/>
                                <a:pt x="19520" y="14704"/>
                              </a:cubicBezTo>
                              <a:cubicBezTo>
                                <a:pt x="989" y="27202"/>
                                <a:pt x="-2459" y="51766"/>
                                <a:pt x="1420" y="68573"/>
                              </a:cubicBezTo>
                              <a:cubicBezTo>
                                <a:pt x="1851" y="70727"/>
                                <a:pt x="2713" y="72882"/>
                                <a:pt x="3575" y="75037"/>
                              </a:cubicBezTo>
                              <a:cubicBezTo>
                                <a:pt x="4437" y="76761"/>
                                <a:pt x="5298" y="78484"/>
                                <a:pt x="6160" y="79346"/>
                              </a:cubicBezTo>
                              <a:cubicBezTo>
                                <a:pt x="7022" y="80639"/>
                                <a:pt x="7453" y="81501"/>
                                <a:pt x="7453" y="81501"/>
                              </a:cubicBezTo>
                              <a:cubicBezTo>
                                <a:pt x="7453" y="81501"/>
                                <a:pt x="10901" y="83225"/>
                                <a:pt x="13917" y="84949"/>
                              </a:cubicBezTo>
                              <a:cubicBezTo>
                                <a:pt x="15641" y="85810"/>
                                <a:pt x="17796" y="86241"/>
                                <a:pt x="20382" y="86672"/>
                              </a:cubicBezTo>
                              <a:cubicBezTo>
                                <a:pt x="37189" y="90551"/>
                                <a:pt x="61752" y="86672"/>
                                <a:pt x="74250" y="68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2" name="Vrije vorm: vorm 2381">
                          <a:extLst>
                            <a:ext uri="{FF2B5EF4-FFF2-40B4-BE49-F238E27FC236}">
                              <a16:creationId xmlns:a16="http://schemas.microsoft.com/office/drawing/2014/main" id="{E389F1E1-DA5F-7C1C-8ACD-99211B553B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2740" y="3758984"/>
                          <a:ext cx="47896" cy="47896"/>
                        </a:xfrm>
                        <a:custGeom>
                          <a:avLst/>
                          <a:gdLst>
                            <a:gd name="connsiteX0" fmla="*/ 43957 w 47896"/>
                            <a:gd name="connsiteY0" fmla="*/ 47896 h 47896"/>
                            <a:gd name="connsiteX1" fmla="*/ 47835 w 47896"/>
                            <a:gd name="connsiteY1" fmla="*/ 26780 h 47896"/>
                            <a:gd name="connsiteX2" fmla="*/ 21116 w 47896"/>
                            <a:gd name="connsiteY2" fmla="*/ 61 h 47896"/>
                            <a:gd name="connsiteX3" fmla="*/ 0 w 47896"/>
                            <a:gd name="connsiteY3" fmla="*/ 3940 h 47896"/>
                            <a:gd name="connsiteX4" fmla="*/ 43957 w 47896"/>
                            <a:gd name="connsiteY4" fmla="*/ 47896 h 47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96" h="47896">
                              <a:moveTo>
                                <a:pt x="43957" y="47896"/>
                              </a:moveTo>
                              <a:cubicBezTo>
                                <a:pt x="48697" y="34968"/>
                                <a:pt x="47835" y="26780"/>
                                <a:pt x="47835" y="26780"/>
                              </a:cubicBezTo>
                              <a:lnTo>
                                <a:pt x="21116" y="61"/>
                              </a:lnTo>
                              <a:cubicBezTo>
                                <a:pt x="21116" y="61"/>
                                <a:pt x="12928" y="-801"/>
                                <a:pt x="0" y="3940"/>
                              </a:cubicBezTo>
                              <a:lnTo>
                                <a:pt x="43957" y="47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3" name="Vrije vorm: vorm 2382">
                          <a:extLst>
                            <a:ext uri="{FF2B5EF4-FFF2-40B4-BE49-F238E27FC236}">
                              <a16:creationId xmlns:a16="http://schemas.microsoft.com/office/drawing/2014/main" id="{1B9D2BA2-19D3-F719-7031-38DD05AD35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22475" y="3736636"/>
                          <a:ext cx="40078" cy="40078"/>
                        </a:xfrm>
                        <a:custGeom>
                          <a:avLst/>
                          <a:gdLst>
                            <a:gd name="connsiteX0" fmla="*/ 12928 w 40078"/>
                            <a:gd name="connsiteY0" fmla="*/ 40078 h 40078"/>
                            <a:gd name="connsiteX1" fmla="*/ 0 w 40078"/>
                            <a:gd name="connsiteY1" fmla="*/ 27581 h 40078"/>
                            <a:gd name="connsiteX2" fmla="*/ 27581 w 40078"/>
                            <a:gd name="connsiteY2" fmla="*/ 0 h 40078"/>
                            <a:gd name="connsiteX3" fmla="*/ 40078 w 40078"/>
                            <a:gd name="connsiteY3" fmla="*/ 12497 h 40078"/>
                            <a:gd name="connsiteX4" fmla="*/ 12928 w 40078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078" h="40078">
                              <a:moveTo>
                                <a:pt x="12928" y="40078"/>
                              </a:moveTo>
                              <a:lnTo>
                                <a:pt x="0" y="27581"/>
                              </a:lnTo>
                              <a:lnTo>
                                <a:pt x="27581" y="0"/>
                              </a:lnTo>
                              <a:lnTo>
                                <a:pt x="40078" y="12497"/>
                              </a:lnTo>
                              <a:lnTo>
                                <a:pt x="12928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4" name="Vrije vorm: vorm 2383">
                          <a:extLst>
                            <a:ext uri="{FF2B5EF4-FFF2-40B4-BE49-F238E27FC236}">
                              <a16:creationId xmlns:a16="http://schemas.microsoft.com/office/drawing/2014/main" id="{7B6EDEE1-17D8-B540-2362-A6C7B89250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4800" y="3774129"/>
                          <a:ext cx="33582" cy="23562"/>
                        </a:xfrm>
                        <a:custGeom>
                          <a:avLst/>
                          <a:gdLst>
                            <a:gd name="connsiteX0" fmla="*/ 32161 w 33582"/>
                            <a:gd name="connsiteY0" fmla="*/ 16807 h 23562"/>
                            <a:gd name="connsiteX1" fmla="*/ 15785 w 33582"/>
                            <a:gd name="connsiteY1" fmla="*/ 0 h 23562"/>
                            <a:gd name="connsiteX2" fmla="*/ 3288 w 33582"/>
                            <a:gd name="connsiteY2" fmla="*/ 4740 h 23562"/>
                            <a:gd name="connsiteX3" fmla="*/ 4150 w 33582"/>
                            <a:gd name="connsiteY3" fmla="*/ 18531 h 23562"/>
                            <a:gd name="connsiteX4" fmla="*/ 32161 w 33582"/>
                            <a:gd name="connsiteY4" fmla="*/ 16376 h 235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82" h="23562">
                              <a:moveTo>
                                <a:pt x="32161" y="16807"/>
                              </a:moveTo>
                              <a:cubicBezTo>
                                <a:pt x="38194" y="6895"/>
                                <a:pt x="23542" y="0"/>
                                <a:pt x="15785" y="0"/>
                              </a:cubicBezTo>
                              <a:cubicBezTo>
                                <a:pt x="11476" y="0"/>
                                <a:pt x="5442" y="1724"/>
                                <a:pt x="3288" y="4740"/>
                              </a:cubicBezTo>
                              <a:cubicBezTo>
                                <a:pt x="-591" y="7757"/>
                                <a:pt x="-1884" y="12497"/>
                                <a:pt x="4150" y="18531"/>
                              </a:cubicBezTo>
                              <a:cubicBezTo>
                                <a:pt x="12769" y="26719"/>
                                <a:pt x="27421" y="24133"/>
                                <a:pt x="32161" y="163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5" name="Vrije vorm: vorm 2384">
                          <a:extLst>
                            <a:ext uri="{FF2B5EF4-FFF2-40B4-BE49-F238E27FC236}">
                              <a16:creationId xmlns:a16="http://schemas.microsoft.com/office/drawing/2014/main" id="{39E3B864-32C0-F9FE-D6D1-FF8CDE760D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9822" y="3799124"/>
                          <a:ext cx="14122" cy="9951"/>
                        </a:xfrm>
                        <a:custGeom>
                          <a:avLst/>
                          <a:gdLst>
                            <a:gd name="connsiteX0" fmla="*/ 13525 w 14122"/>
                            <a:gd name="connsiteY0" fmla="*/ 6895 h 9951"/>
                            <a:gd name="connsiteX1" fmla="*/ 6630 w 14122"/>
                            <a:gd name="connsiteY1" fmla="*/ 0 h 9951"/>
                            <a:gd name="connsiteX2" fmla="*/ 1459 w 14122"/>
                            <a:gd name="connsiteY2" fmla="*/ 2155 h 9951"/>
                            <a:gd name="connsiteX3" fmla="*/ 1459 w 14122"/>
                            <a:gd name="connsiteY3" fmla="*/ 7757 h 9951"/>
                            <a:gd name="connsiteX4" fmla="*/ 13095 w 14122"/>
                            <a:gd name="connsiteY4" fmla="*/ 6895 h 99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22" h="9951">
                              <a:moveTo>
                                <a:pt x="13525" y="6895"/>
                              </a:moveTo>
                              <a:cubicBezTo>
                                <a:pt x="16111" y="3017"/>
                                <a:pt x="9647" y="0"/>
                                <a:pt x="6630" y="0"/>
                              </a:cubicBezTo>
                              <a:cubicBezTo>
                                <a:pt x="4907" y="0"/>
                                <a:pt x="2321" y="862"/>
                                <a:pt x="1459" y="2155"/>
                              </a:cubicBezTo>
                              <a:cubicBezTo>
                                <a:pt x="-265" y="3447"/>
                                <a:pt x="-696" y="5171"/>
                                <a:pt x="1459" y="7757"/>
                              </a:cubicBezTo>
                              <a:cubicBezTo>
                                <a:pt x="4907" y="11204"/>
                                <a:pt x="11371" y="10343"/>
                                <a:pt x="1309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6" name="Vrije vorm: vorm 2385">
                          <a:extLst>
                            <a:ext uri="{FF2B5EF4-FFF2-40B4-BE49-F238E27FC236}">
                              <a16:creationId xmlns:a16="http://schemas.microsoft.com/office/drawing/2014/main" id="{77D4BEA9-CD8B-A60B-2F3F-452F87EF77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4033" y="3732327"/>
                          <a:ext cx="72829" cy="72830"/>
                        </a:xfrm>
                        <a:custGeom>
                          <a:avLst/>
                          <a:gdLst>
                            <a:gd name="connsiteX0" fmla="*/ 49559 w 72829"/>
                            <a:gd name="connsiteY0" fmla="*/ 72830 h 72830"/>
                            <a:gd name="connsiteX1" fmla="*/ 0 w 72829"/>
                            <a:gd name="connsiteY1" fmla="*/ 23702 h 72830"/>
                            <a:gd name="connsiteX2" fmla="*/ 24564 w 72829"/>
                            <a:gd name="connsiteY2" fmla="*/ 0 h 72830"/>
                            <a:gd name="connsiteX3" fmla="*/ 72830 w 72829"/>
                            <a:gd name="connsiteY3" fmla="*/ 48697 h 72830"/>
                            <a:gd name="connsiteX4" fmla="*/ 49559 w 72829"/>
                            <a:gd name="connsiteY4" fmla="*/ 72830 h 728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2829" h="72830">
                              <a:moveTo>
                                <a:pt x="49559" y="72830"/>
                              </a:moveTo>
                              <a:lnTo>
                                <a:pt x="0" y="23702"/>
                              </a:lnTo>
                              <a:lnTo>
                                <a:pt x="24564" y="0"/>
                              </a:lnTo>
                              <a:lnTo>
                                <a:pt x="72830" y="48697"/>
                              </a:lnTo>
                              <a:lnTo>
                                <a:pt x="49559" y="728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7" name="Vrije vorm: vorm 2386">
                          <a:extLst>
                            <a:ext uri="{FF2B5EF4-FFF2-40B4-BE49-F238E27FC236}">
                              <a16:creationId xmlns:a16="http://schemas.microsoft.com/office/drawing/2014/main" id="{E5233A43-2DEC-C341-4AEF-162505AA41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9027" y="3756891"/>
                          <a:ext cx="47835" cy="48266"/>
                        </a:xfrm>
                        <a:custGeom>
                          <a:avLst/>
                          <a:gdLst>
                            <a:gd name="connsiteX0" fmla="*/ 24564 w 47835"/>
                            <a:gd name="connsiteY0" fmla="*/ 48266 h 48266"/>
                            <a:gd name="connsiteX1" fmla="*/ 0 w 47835"/>
                            <a:gd name="connsiteY1" fmla="*/ 23702 h 48266"/>
                            <a:gd name="connsiteX2" fmla="*/ 23702 w 47835"/>
                            <a:gd name="connsiteY2" fmla="*/ 0 h 48266"/>
                            <a:gd name="connsiteX3" fmla="*/ 47835 w 47835"/>
                            <a:gd name="connsiteY3" fmla="*/ 24133 h 48266"/>
                            <a:gd name="connsiteX4" fmla="*/ 24564 w 4783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35" h="48266">
                              <a:moveTo>
                                <a:pt x="24564" y="48266"/>
                              </a:moveTo>
                              <a:lnTo>
                                <a:pt x="0" y="23702"/>
                              </a:lnTo>
                              <a:lnTo>
                                <a:pt x="23702" y="0"/>
                              </a:lnTo>
                              <a:lnTo>
                                <a:pt x="47835" y="24133"/>
                              </a:lnTo>
                              <a:lnTo>
                                <a:pt x="24564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1" name="Graphic 1445">
                        <a:extLst>
                          <a:ext uri="{FF2B5EF4-FFF2-40B4-BE49-F238E27FC236}">
                            <a16:creationId xmlns:a16="http://schemas.microsoft.com/office/drawing/2014/main" id="{A293F153-BE31-D740-9B5E-57A277CFCD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29923" y="3890054"/>
                        <a:ext cx="111473" cy="118044"/>
                        <a:chOff x="5529923" y="3890054"/>
                        <a:chExt cx="111473" cy="118044"/>
                      </a:xfrm>
                    </p:grpSpPr>
                    <p:sp>
                      <p:nvSpPr>
                        <p:cNvPr id="2374" name="Vrije vorm: vorm 2373">
                          <a:extLst>
                            <a:ext uri="{FF2B5EF4-FFF2-40B4-BE49-F238E27FC236}">
                              <a16:creationId xmlns:a16="http://schemas.microsoft.com/office/drawing/2014/main" id="{1B10DA21-8B4F-6CC8-6D1E-9167E8FE70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9923" y="3917203"/>
                          <a:ext cx="85668" cy="90894"/>
                        </a:xfrm>
                        <a:custGeom>
                          <a:avLst/>
                          <a:gdLst>
                            <a:gd name="connsiteX0" fmla="*/ 74843 w 85668"/>
                            <a:gd name="connsiteY0" fmla="*/ 66797 h 90894"/>
                            <a:gd name="connsiteX1" fmla="*/ 85185 w 85668"/>
                            <a:gd name="connsiteY1" fmla="*/ 23702 h 90894"/>
                            <a:gd name="connsiteX2" fmla="*/ 70533 w 85668"/>
                            <a:gd name="connsiteY2" fmla="*/ 12066 h 90894"/>
                            <a:gd name="connsiteX3" fmla="*/ 60190 w 85668"/>
                            <a:gd name="connsiteY3" fmla="*/ 3878 h 90894"/>
                            <a:gd name="connsiteX4" fmla="*/ 55881 w 85668"/>
                            <a:gd name="connsiteY4" fmla="*/ 0 h 90894"/>
                            <a:gd name="connsiteX5" fmla="*/ 15803 w 85668"/>
                            <a:gd name="connsiteY5" fmla="*/ 18531 h 90894"/>
                            <a:gd name="connsiteX6" fmla="*/ 2875 w 85668"/>
                            <a:gd name="connsiteY6" fmla="*/ 74123 h 90894"/>
                            <a:gd name="connsiteX7" fmla="*/ 5460 w 85668"/>
                            <a:gd name="connsiteY7" fmla="*/ 80156 h 90894"/>
                            <a:gd name="connsiteX8" fmla="*/ 8477 w 85668"/>
                            <a:gd name="connsiteY8" fmla="*/ 84466 h 90894"/>
                            <a:gd name="connsiteX9" fmla="*/ 9770 w 85668"/>
                            <a:gd name="connsiteY9" fmla="*/ 86189 h 90894"/>
                            <a:gd name="connsiteX10" fmla="*/ 16665 w 85668"/>
                            <a:gd name="connsiteY10" fmla="*/ 89206 h 90894"/>
                            <a:gd name="connsiteX11" fmla="*/ 23129 w 85668"/>
                            <a:gd name="connsiteY11" fmla="*/ 90499 h 90894"/>
                            <a:gd name="connsiteX12" fmla="*/ 74843 w 85668"/>
                            <a:gd name="connsiteY12" fmla="*/ 66797 h 908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5668" h="90894">
                              <a:moveTo>
                                <a:pt x="74843" y="66797"/>
                              </a:moveTo>
                              <a:cubicBezTo>
                                <a:pt x="89064" y="40940"/>
                                <a:pt x="85185" y="23702"/>
                                <a:pt x="85185" y="23702"/>
                              </a:cubicBezTo>
                              <a:cubicBezTo>
                                <a:pt x="85185" y="23702"/>
                                <a:pt x="77859" y="17669"/>
                                <a:pt x="70533" y="12066"/>
                              </a:cubicBezTo>
                              <a:cubicBezTo>
                                <a:pt x="66655" y="9050"/>
                                <a:pt x="63207" y="6033"/>
                                <a:pt x="60190" y="3878"/>
                              </a:cubicBezTo>
                              <a:cubicBezTo>
                                <a:pt x="57605" y="1724"/>
                                <a:pt x="55881" y="0"/>
                                <a:pt x="55881" y="0"/>
                              </a:cubicBezTo>
                              <a:cubicBezTo>
                                <a:pt x="55881" y="0"/>
                                <a:pt x="38212" y="0"/>
                                <a:pt x="15803" y="18531"/>
                              </a:cubicBezTo>
                              <a:cubicBezTo>
                                <a:pt x="-1004" y="32752"/>
                                <a:pt x="-2728" y="57747"/>
                                <a:pt x="2875" y="74123"/>
                              </a:cubicBezTo>
                              <a:cubicBezTo>
                                <a:pt x="3736" y="76277"/>
                                <a:pt x="4598" y="78432"/>
                                <a:pt x="5460" y="80156"/>
                              </a:cubicBezTo>
                              <a:cubicBezTo>
                                <a:pt x="6322" y="81449"/>
                                <a:pt x="7615" y="83173"/>
                                <a:pt x="8477" y="84466"/>
                              </a:cubicBezTo>
                              <a:cubicBezTo>
                                <a:pt x="9339" y="85758"/>
                                <a:pt x="9770" y="86189"/>
                                <a:pt x="9770" y="86189"/>
                              </a:cubicBezTo>
                              <a:cubicBezTo>
                                <a:pt x="9770" y="86189"/>
                                <a:pt x="13217" y="87913"/>
                                <a:pt x="16665" y="89206"/>
                              </a:cubicBezTo>
                              <a:cubicBezTo>
                                <a:pt x="18820" y="89637"/>
                                <a:pt x="20974" y="90068"/>
                                <a:pt x="23129" y="90499"/>
                              </a:cubicBezTo>
                              <a:cubicBezTo>
                                <a:pt x="40367" y="92654"/>
                                <a:pt x="64069" y="86189"/>
                                <a:pt x="74843" y="667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5" name="Vrije vorm: vorm 2374">
                          <a:extLst>
                            <a:ext uri="{FF2B5EF4-FFF2-40B4-BE49-F238E27FC236}">
                              <a16:creationId xmlns:a16="http://schemas.microsoft.com/office/drawing/2014/main" id="{480CC83C-33E2-6507-E361-877E4C0AF6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5549" y="3917634"/>
                          <a:ext cx="49989" cy="45249"/>
                        </a:xfrm>
                        <a:custGeom>
                          <a:avLst/>
                          <a:gdLst>
                            <a:gd name="connsiteX0" fmla="*/ 47835 w 49989"/>
                            <a:gd name="connsiteY0" fmla="*/ 44818 h 45249"/>
                            <a:gd name="connsiteX1" fmla="*/ 49559 w 49989"/>
                            <a:gd name="connsiteY1" fmla="*/ 23702 h 45249"/>
                            <a:gd name="connsiteX2" fmla="*/ 34907 w 49989"/>
                            <a:gd name="connsiteY2" fmla="*/ 12066 h 45249"/>
                            <a:gd name="connsiteX3" fmla="*/ 24564 w 49989"/>
                            <a:gd name="connsiteY3" fmla="*/ 3878 h 45249"/>
                            <a:gd name="connsiteX4" fmla="*/ 20254 w 49989"/>
                            <a:gd name="connsiteY4" fmla="*/ 0 h 45249"/>
                            <a:gd name="connsiteX5" fmla="*/ 0 w 49989"/>
                            <a:gd name="connsiteY5" fmla="*/ 6033 h 45249"/>
                            <a:gd name="connsiteX6" fmla="*/ 23702 w 49989"/>
                            <a:gd name="connsiteY6" fmla="*/ 25857 h 45249"/>
                            <a:gd name="connsiteX7" fmla="*/ 47835 w 49989"/>
                            <a:gd name="connsiteY7" fmla="*/ 45249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9989" h="45249">
                              <a:moveTo>
                                <a:pt x="47835" y="44818"/>
                              </a:moveTo>
                              <a:cubicBezTo>
                                <a:pt x="51283" y="31459"/>
                                <a:pt x="49559" y="23702"/>
                                <a:pt x="49559" y="23702"/>
                              </a:cubicBezTo>
                              <a:cubicBezTo>
                                <a:pt x="49559" y="23702"/>
                                <a:pt x="42233" y="17669"/>
                                <a:pt x="34907" y="12066"/>
                              </a:cubicBezTo>
                              <a:cubicBezTo>
                                <a:pt x="31028" y="9050"/>
                                <a:pt x="27581" y="6033"/>
                                <a:pt x="24564" y="3878"/>
                              </a:cubicBezTo>
                              <a:cubicBezTo>
                                <a:pt x="21978" y="1724"/>
                                <a:pt x="20254" y="0"/>
                                <a:pt x="20254" y="0"/>
                              </a:cubicBezTo>
                              <a:cubicBezTo>
                                <a:pt x="20254" y="0"/>
                                <a:pt x="12067" y="0"/>
                                <a:pt x="0" y="6033"/>
                              </a:cubicBezTo>
                              <a:cubicBezTo>
                                <a:pt x="0" y="6033"/>
                                <a:pt x="11636" y="16376"/>
                                <a:pt x="23702" y="25857"/>
                              </a:cubicBezTo>
                              <a:cubicBezTo>
                                <a:pt x="35769" y="35338"/>
                                <a:pt x="47835" y="45249"/>
                                <a:pt x="47835" y="452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6" name="Vrije vorm: vorm 2375">
                          <a:extLst>
                            <a:ext uri="{FF2B5EF4-FFF2-40B4-BE49-F238E27FC236}">
                              <a16:creationId xmlns:a16="http://schemas.microsoft.com/office/drawing/2014/main" id="{68228D2C-BC13-F651-F798-13D1719331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5285" y="3891777"/>
                          <a:ext cx="38354" cy="40939"/>
                        </a:xfrm>
                        <a:custGeom>
                          <a:avLst/>
                          <a:gdLst>
                            <a:gd name="connsiteX0" fmla="*/ 13790 w 38354"/>
                            <a:gd name="connsiteY0" fmla="*/ 40940 h 40939"/>
                            <a:gd name="connsiteX1" fmla="*/ 0 w 38354"/>
                            <a:gd name="connsiteY1" fmla="*/ 29735 h 40939"/>
                            <a:gd name="connsiteX2" fmla="*/ 24564 w 38354"/>
                            <a:gd name="connsiteY2" fmla="*/ 0 h 40939"/>
                            <a:gd name="connsiteX3" fmla="*/ 38354 w 38354"/>
                            <a:gd name="connsiteY3" fmla="*/ 10774 h 40939"/>
                            <a:gd name="connsiteX4" fmla="*/ 13790 w 38354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354" h="40939">
                              <a:moveTo>
                                <a:pt x="13790" y="40940"/>
                              </a:moveTo>
                              <a:lnTo>
                                <a:pt x="0" y="29735"/>
                              </a:lnTo>
                              <a:lnTo>
                                <a:pt x="24564" y="0"/>
                              </a:lnTo>
                              <a:lnTo>
                                <a:pt x="38354" y="10774"/>
                              </a:lnTo>
                              <a:lnTo>
                                <a:pt x="1379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7" name="Vrije vorm: vorm 2376">
                          <a:extLst>
                            <a:ext uri="{FF2B5EF4-FFF2-40B4-BE49-F238E27FC236}">
                              <a16:creationId xmlns:a16="http://schemas.microsoft.com/office/drawing/2014/main" id="{5728781A-C9D3-1722-0608-586286F566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48931" y="3934785"/>
                          <a:ext cx="33898" cy="23979"/>
                        </a:xfrm>
                        <a:custGeom>
                          <a:avLst/>
                          <a:gdLst>
                            <a:gd name="connsiteX0" fmla="*/ 32995 w 33898"/>
                            <a:gd name="connsiteY0" fmla="*/ 15170 h 23979"/>
                            <a:gd name="connsiteX1" fmla="*/ 14895 w 33898"/>
                            <a:gd name="connsiteY1" fmla="*/ 87 h 23979"/>
                            <a:gd name="connsiteX2" fmla="*/ 2828 w 33898"/>
                            <a:gd name="connsiteY2" fmla="*/ 6120 h 23979"/>
                            <a:gd name="connsiteX3" fmla="*/ 4983 w 33898"/>
                            <a:gd name="connsiteY3" fmla="*/ 19910 h 23979"/>
                            <a:gd name="connsiteX4" fmla="*/ 32564 w 33898"/>
                            <a:gd name="connsiteY4" fmla="*/ 15170 h 239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898" h="23979">
                              <a:moveTo>
                                <a:pt x="32995" y="15170"/>
                              </a:moveTo>
                              <a:cubicBezTo>
                                <a:pt x="37735" y="4827"/>
                                <a:pt x="22652" y="-775"/>
                                <a:pt x="14895" y="87"/>
                              </a:cubicBezTo>
                              <a:cubicBezTo>
                                <a:pt x="10585" y="517"/>
                                <a:pt x="4552" y="2672"/>
                                <a:pt x="2828" y="6120"/>
                              </a:cubicBezTo>
                              <a:cubicBezTo>
                                <a:pt x="-1050" y="9567"/>
                                <a:pt x="-1481" y="14739"/>
                                <a:pt x="4983" y="19910"/>
                              </a:cubicBezTo>
                              <a:cubicBezTo>
                                <a:pt x="14033" y="27667"/>
                                <a:pt x="28685" y="23358"/>
                                <a:pt x="32564" y="151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8" name="Vrije vorm: vorm 2377">
                          <a:extLst>
                            <a:ext uri="{FF2B5EF4-FFF2-40B4-BE49-F238E27FC236}">
                              <a16:creationId xmlns:a16="http://schemas.microsoft.com/office/drawing/2014/main" id="{21A6951F-5DD1-BF0B-9F8E-51784A2032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37198" y="3961544"/>
                          <a:ext cx="13699" cy="10356"/>
                        </a:xfrm>
                        <a:custGeom>
                          <a:avLst/>
                          <a:gdLst>
                            <a:gd name="connsiteX0" fmla="*/ 13268 w 13699"/>
                            <a:gd name="connsiteY0" fmla="*/ 6511 h 10356"/>
                            <a:gd name="connsiteX1" fmla="*/ 5942 w 13699"/>
                            <a:gd name="connsiteY1" fmla="*/ 47 h 10356"/>
                            <a:gd name="connsiteX2" fmla="*/ 1201 w 13699"/>
                            <a:gd name="connsiteY2" fmla="*/ 2632 h 10356"/>
                            <a:gd name="connsiteX3" fmla="*/ 2063 w 13699"/>
                            <a:gd name="connsiteY3" fmla="*/ 8666 h 10356"/>
                            <a:gd name="connsiteX4" fmla="*/ 13268 w 13699"/>
                            <a:gd name="connsiteY4" fmla="*/ 6942 h 10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99" h="10356">
                              <a:moveTo>
                                <a:pt x="13268" y="6511"/>
                              </a:moveTo>
                              <a:cubicBezTo>
                                <a:pt x="15423" y="2202"/>
                                <a:pt x="8958" y="-384"/>
                                <a:pt x="5942" y="47"/>
                              </a:cubicBezTo>
                              <a:cubicBezTo>
                                <a:pt x="4218" y="47"/>
                                <a:pt x="1632" y="909"/>
                                <a:pt x="1201" y="2632"/>
                              </a:cubicBezTo>
                              <a:cubicBezTo>
                                <a:pt x="-522" y="3925"/>
                                <a:pt x="-522" y="6080"/>
                                <a:pt x="2063" y="8666"/>
                              </a:cubicBezTo>
                              <a:cubicBezTo>
                                <a:pt x="5942" y="11682"/>
                                <a:pt x="11975" y="10389"/>
                                <a:pt x="13268" y="69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9" name="Vrije vorm: vorm 2378">
                          <a:extLst>
                            <a:ext uri="{FF2B5EF4-FFF2-40B4-BE49-F238E27FC236}">
                              <a16:creationId xmlns:a16="http://schemas.microsoft.com/office/drawing/2014/main" id="{E0B3419C-25D3-483D-B9FC-37FBA3065E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6411" y="3890054"/>
                          <a:ext cx="74553" cy="69813"/>
                        </a:xfrm>
                        <a:custGeom>
                          <a:avLst/>
                          <a:gdLst>
                            <a:gd name="connsiteX0" fmla="*/ 53868 w 74553"/>
                            <a:gd name="connsiteY0" fmla="*/ 69813 h 69813"/>
                            <a:gd name="connsiteX1" fmla="*/ 26719 w 74553"/>
                            <a:gd name="connsiteY1" fmla="*/ 48266 h 69813"/>
                            <a:gd name="connsiteX2" fmla="*/ 8188 w 74553"/>
                            <a:gd name="connsiteY2" fmla="*/ 33183 h 69813"/>
                            <a:gd name="connsiteX3" fmla="*/ 0 w 74553"/>
                            <a:gd name="connsiteY3" fmla="*/ 25857 h 69813"/>
                            <a:gd name="connsiteX4" fmla="*/ 21547 w 74553"/>
                            <a:gd name="connsiteY4" fmla="*/ 0 h 69813"/>
                            <a:gd name="connsiteX5" fmla="*/ 29735 w 74553"/>
                            <a:gd name="connsiteY5" fmla="*/ 6895 h 69813"/>
                            <a:gd name="connsiteX6" fmla="*/ 47835 w 74553"/>
                            <a:gd name="connsiteY6" fmla="*/ 21978 h 69813"/>
                            <a:gd name="connsiteX7" fmla="*/ 74554 w 74553"/>
                            <a:gd name="connsiteY7" fmla="*/ 43525 h 69813"/>
                            <a:gd name="connsiteX8" fmla="*/ 53437 w 74553"/>
                            <a:gd name="connsiteY8" fmla="*/ 69813 h 69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9813">
                              <a:moveTo>
                                <a:pt x="53868" y="69813"/>
                              </a:moveTo>
                              <a:cubicBezTo>
                                <a:pt x="53868" y="69813"/>
                                <a:pt x="40078" y="59039"/>
                                <a:pt x="26719" y="48266"/>
                              </a:cubicBezTo>
                              <a:cubicBezTo>
                                <a:pt x="19824" y="43095"/>
                                <a:pt x="13359" y="37492"/>
                                <a:pt x="8188" y="33183"/>
                              </a:cubicBezTo>
                              <a:cubicBezTo>
                                <a:pt x="3448" y="28873"/>
                                <a:pt x="0" y="25857"/>
                                <a:pt x="0" y="25857"/>
                              </a:cubicBezTo>
                              <a:lnTo>
                                <a:pt x="21547" y="0"/>
                              </a:lnTo>
                              <a:cubicBezTo>
                                <a:pt x="21547" y="0"/>
                                <a:pt x="24564" y="2586"/>
                                <a:pt x="29735" y="6895"/>
                              </a:cubicBezTo>
                              <a:cubicBezTo>
                                <a:pt x="34476" y="11204"/>
                                <a:pt x="41371" y="16376"/>
                                <a:pt x="47835" y="21978"/>
                              </a:cubicBezTo>
                              <a:cubicBezTo>
                                <a:pt x="61194" y="32752"/>
                                <a:pt x="74554" y="43525"/>
                                <a:pt x="74554" y="43525"/>
                              </a:cubicBezTo>
                              <a:lnTo>
                                <a:pt x="53437" y="6981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80" name="Vrije vorm: vorm 2379">
                          <a:extLst>
                            <a:ext uri="{FF2B5EF4-FFF2-40B4-BE49-F238E27FC236}">
                              <a16:creationId xmlns:a16="http://schemas.microsoft.com/office/drawing/2014/main" id="{E4EC8336-B1FD-2BBD-DF69-224B706A5F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3130" y="3912032"/>
                          <a:ext cx="48266" cy="47835"/>
                        </a:xfrm>
                        <a:custGeom>
                          <a:avLst/>
                          <a:gdLst>
                            <a:gd name="connsiteX0" fmla="*/ 27150 w 48266"/>
                            <a:gd name="connsiteY0" fmla="*/ 47835 h 47835"/>
                            <a:gd name="connsiteX1" fmla="*/ 0 w 48266"/>
                            <a:gd name="connsiteY1" fmla="*/ 26288 h 47835"/>
                            <a:gd name="connsiteX2" fmla="*/ 21116 w 48266"/>
                            <a:gd name="connsiteY2" fmla="*/ 0 h 47835"/>
                            <a:gd name="connsiteX3" fmla="*/ 48266 w 48266"/>
                            <a:gd name="connsiteY3" fmla="*/ 21547 h 47835"/>
                            <a:gd name="connsiteX4" fmla="*/ 27150 w 48266"/>
                            <a:gd name="connsiteY4" fmla="*/ 47835 h 478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6" h="47835">
                              <a:moveTo>
                                <a:pt x="27150" y="47835"/>
                              </a:moveTo>
                              <a:lnTo>
                                <a:pt x="0" y="26288"/>
                              </a:lnTo>
                              <a:lnTo>
                                <a:pt x="21116" y="0"/>
                              </a:lnTo>
                              <a:lnTo>
                                <a:pt x="48266" y="21547"/>
                              </a:lnTo>
                              <a:lnTo>
                                <a:pt x="27150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2" name="Graphic 1445">
                        <a:extLst>
                          <a:ext uri="{FF2B5EF4-FFF2-40B4-BE49-F238E27FC236}">
                            <a16:creationId xmlns:a16="http://schemas.microsoft.com/office/drawing/2014/main" id="{CB853C7C-A19E-02B7-36C4-1D8248D4C3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2258" y="4028616"/>
                        <a:ext cx="107030" cy="123037"/>
                        <a:chOff x="5722258" y="4028616"/>
                        <a:chExt cx="107030" cy="123037"/>
                      </a:xfrm>
                    </p:grpSpPr>
                    <p:sp>
                      <p:nvSpPr>
                        <p:cNvPr id="2367" name="Vrije vorm: vorm 2366">
                          <a:extLst>
                            <a:ext uri="{FF2B5EF4-FFF2-40B4-BE49-F238E27FC236}">
                              <a16:creationId xmlns:a16="http://schemas.microsoft.com/office/drawing/2014/main" id="{B4797BDB-F2FC-B6EB-4BCB-423BFF4AA1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2258" y="4057692"/>
                          <a:ext cx="83383" cy="93962"/>
                        </a:xfrm>
                        <a:custGeom>
                          <a:avLst/>
                          <a:gdLst>
                            <a:gd name="connsiteX0" fmla="*/ 76002 w 83383"/>
                            <a:gd name="connsiteY0" fmla="*/ 65073 h 93962"/>
                            <a:gd name="connsiteX1" fmla="*/ 82036 w 83383"/>
                            <a:gd name="connsiteY1" fmla="*/ 21116 h 93962"/>
                            <a:gd name="connsiteX2" fmla="*/ 50577 w 83383"/>
                            <a:gd name="connsiteY2" fmla="*/ 0 h 93962"/>
                            <a:gd name="connsiteX3" fmla="*/ 12222 w 83383"/>
                            <a:gd name="connsiteY3" fmla="*/ 22840 h 93962"/>
                            <a:gd name="connsiteX4" fmla="*/ 4896 w 83383"/>
                            <a:gd name="connsiteY4" fmla="*/ 79294 h 93962"/>
                            <a:gd name="connsiteX5" fmla="*/ 7913 w 83383"/>
                            <a:gd name="connsiteY5" fmla="*/ 85327 h 93962"/>
                            <a:gd name="connsiteX6" fmla="*/ 10930 w 83383"/>
                            <a:gd name="connsiteY6" fmla="*/ 89206 h 93962"/>
                            <a:gd name="connsiteX7" fmla="*/ 12653 w 83383"/>
                            <a:gd name="connsiteY7" fmla="*/ 90930 h 93962"/>
                            <a:gd name="connsiteX8" fmla="*/ 19979 w 83383"/>
                            <a:gd name="connsiteY8" fmla="*/ 93084 h 93962"/>
                            <a:gd name="connsiteX9" fmla="*/ 26444 w 83383"/>
                            <a:gd name="connsiteY9" fmla="*/ 93946 h 93962"/>
                            <a:gd name="connsiteX10" fmla="*/ 75572 w 83383"/>
                            <a:gd name="connsiteY10" fmla="*/ 65504 h 939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3383" h="93962">
                              <a:moveTo>
                                <a:pt x="76002" y="65073"/>
                              </a:moveTo>
                              <a:cubicBezTo>
                                <a:pt x="87638" y="37923"/>
                                <a:pt x="82036" y="21116"/>
                                <a:pt x="82036" y="21116"/>
                              </a:cubicBezTo>
                              <a:lnTo>
                                <a:pt x="50577" y="0"/>
                              </a:lnTo>
                              <a:cubicBezTo>
                                <a:pt x="50577" y="0"/>
                                <a:pt x="32908" y="1724"/>
                                <a:pt x="12222" y="22840"/>
                              </a:cubicBezTo>
                              <a:cubicBezTo>
                                <a:pt x="-3292" y="38785"/>
                                <a:pt x="-1999" y="63780"/>
                                <a:pt x="4896" y="79294"/>
                              </a:cubicBezTo>
                              <a:cubicBezTo>
                                <a:pt x="5758" y="81449"/>
                                <a:pt x="7051" y="83173"/>
                                <a:pt x="7913" y="85327"/>
                              </a:cubicBezTo>
                              <a:cubicBezTo>
                                <a:pt x="9206" y="86620"/>
                                <a:pt x="10068" y="87913"/>
                                <a:pt x="10930" y="89206"/>
                              </a:cubicBezTo>
                              <a:cubicBezTo>
                                <a:pt x="11792" y="90068"/>
                                <a:pt x="12653" y="90930"/>
                                <a:pt x="12653" y="90930"/>
                              </a:cubicBezTo>
                              <a:cubicBezTo>
                                <a:pt x="12653" y="90930"/>
                                <a:pt x="16101" y="92223"/>
                                <a:pt x="19979" y="93084"/>
                              </a:cubicBezTo>
                              <a:cubicBezTo>
                                <a:pt x="22134" y="93084"/>
                                <a:pt x="24289" y="93515"/>
                                <a:pt x="26444" y="93946"/>
                              </a:cubicBezTo>
                              <a:cubicBezTo>
                                <a:pt x="43681" y="94377"/>
                                <a:pt x="66953" y="86189"/>
                                <a:pt x="75572" y="655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8" name="Vrije vorm: vorm 2367">
                          <a:extLst>
                            <a:ext uri="{FF2B5EF4-FFF2-40B4-BE49-F238E27FC236}">
                              <a16:creationId xmlns:a16="http://schemas.microsoft.com/office/drawing/2014/main" id="{196BB591-34C3-DC52-38A1-DB77476010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57692"/>
                          <a:ext cx="52240" cy="42663"/>
                        </a:xfrm>
                        <a:custGeom>
                          <a:avLst/>
                          <a:gdLst>
                            <a:gd name="connsiteX0" fmla="*/ 51283 w 52240"/>
                            <a:gd name="connsiteY0" fmla="*/ 42664 h 42663"/>
                            <a:gd name="connsiteX1" fmla="*/ 51283 w 52240"/>
                            <a:gd name="connsiteY1" fmla="*/ 21116 h 42663"/>
                            <a:gd name="connsiteX2" fmla="*/ 19824 w 52240"/>
                            <a:gd name="connsiteY2" fmla="*/ 0 h 42663"/>
                            <a:gd name="connsiteX3" fmla="*/ 0 w 52240"/>
                            <a:gd name="connsiteY3" fmla="*/ 8188 h 42663"/>
                            <a:gd name="connsiteX4" fmla="*/ 51714 w 52240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240" h="42663">
                              <a:moveTo>
                                <a:pt x="51283" y="42664"/>
                              </a:moveTo>
                              <a:cubicBezTo>
                                <a:pt x="53437" y="29304"/>
                                <a:pt x="51283" y="21116"/>
                                <a:pt x="51283" y="21116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11636" y="862"/>
                                <a:pt x="0" y="8188"/>
                              </a:cubicBezTo>
                              <a:lnTo>
                                <a:pt x="51714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9" name="Vrije vorm: vorm 2368">
                          <a:extLst>
                            <a:ext uri="{FF2B5EF4-FFF2-40B4-BE49-F238E27FC236}">
                              <a16:creationId xmlns:a16="http://schemas.microsoft.com/office/drawing/2014/main" id="{736D13E1-5C8C-2F0D-8421-C7A2A89DA3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3388199">
                          <a:off x="5781601" y="4040827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0" name="Vrije vorm: vorm 2369">
                          <a:extLst>
                            <a:ext uri="{FF2B5EF4-FFF2-40B4-BE49-F238E27FC236}">
                              <a16:creationId xmlns:a16="http://schemas.microsoft.com/office/drawing/2014/main" id="{3C215768-B4FF-D31B-054A-1CDFE79CDA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9442" y="4076716"/>
                          <a:ext cx="33573" cy="24288"/>
                        </a:xfrm>
                        <a:custGeom>
                          <a:avLst/>
                          <a:gdLst>
                            <a:gd name="connsiteX0" fmla="*/ 32962 w 33573"/>
                            <a:gd name="connsiteY0" fmla="*/ 13727 h 24288"/>
                            <a:gd name="connsiteX1" fmla="*/ 13569 w 33573"/>
                            <a:gd name="connsiteY1" fmla="*/ 368 h 24288"/>
                            <a:gd name="connsiteX2" fmla="*/ 2364 w 33573"/>
                            <a:gd name="connsiteY2" fmla="*/ 7694 h 24288"/>
                            <a:gd name="connsiteX3" fmla="*/ 6243 w 33573"/>
                            <a:gd name="connsiteY3" fmla="*/ 21484 h 24288"/>
                            <a:gd name="connsiteX4" fmla="*/ 33393 w 33573"/>
                            <a:gd name="connsiteY4" fmla="*/ 13727 h 242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73" h="24288">
                              <a:moveTo>
                                <a:pt x="32962" y="13727"/>
                              </a:moveTo>
                              <a:cubicBezTo>
                                <a:pt x="36840" y="2954"/>
                                <a:pt x="21326" y="-1356"/>
                                <a:pt x="13569" y="368"/>
                              </a:cubicBezTo>
                              <a:cubicBezTo>
                                <a:pt x="9260" y="1230"/>
                                <a:pt x="3657" y="4247"/>
                                <a:pt x="2364" y="7694"/>
                              </a:cubicBezTo>
                              <a:cubicBezTo>
                                <a:pt x="-1083" y="11573"/>
                                <a:pt x="-1514" y="16313"/>
                                <a:pt x="6243" y="21484"/>
                              </a:cubicBezTo>
                              <a:cubicBezTo>
                                <a:pt x="16155" y="27949"/>
                                <a:pt x="29945" y="22347"/>
                                <a:pt x="33393" y="137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1" name="Vrije vorm: vorm 2370">
                          <a:extLst>
                            <a:ext uri="{FF2B5EF4-FFF2-40B4-BE49-F238E27FC236}">
                              <a16:creationId xmlns:a16="http://schemas.microsoft.com/office/drawing/2014/main" id="{3240D0FE-2E8E-5D7F-40CE-496D494CF0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919" y="4105770"/>
                          <a:ext cx="14035" cy="9947"/>
                        </a:xfrm>
                        <a:custGeom>
                          <a:avLst/>
                          <a:gdLst>
                            <a:gd name="connsiteX0" fmla="*/ 13749 w 14035"/>
                            <a:gd name="connsiteY0" fmla="*/ 5790 h 9947"/>
                            <a:gd name="connsiteX1" fmla="*/ 5561 w 14035"/>
                            <a:gd name="connsiteY1" fmla="*/ 187 h 9947"/>
                            <a:gd name="connsiteX2" fmla="*/ 821 w 14035"/>
                            <a:gd name="connsiteY2" fmla="*/ 3204 h 9947"/>
                            <a:gd name="connsiteX3" fmla="*/ 2544 w 14035"/>
                            <a:gd name="connsiteY3" fmla="*/ 8806 h 9947"/>
                            <a:gd name="connsiteX4" fmla="*/ 13749 w 14035"/>
                            <a:gd name="connsiteY4" fmla="*/ 5790 h 99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035" h="9947">
                              <a:moveTo>
                                <a:pt x="13749" y="5790"/>
                              </a:moveTo>
                              <a:cubicBezTo>
                                <a:pt x="15473" y="1480"/>
                                <a:pt x="9009" y="-675"/>
                                <a:pt x="5561" y="187"/>
                              </a:cubicBezTo>
                              <a:cubicBezTo>
                                <a:pt x="3837" y="187"/>
                                <a:pt x="1252" y="1480"/>
                                <a:pt x="821" y="3204"/>
                              </a:cubicBezTo>
                              <a:cubicBezTo>
                                <a:pt x="-472" y="4928"/>
                                <a:pt x="-472" y="7083"/>
                                <a:pt x="2544" y="8806"/>
                              </a:cubicBezTo>
                              <a:cubicBezTo>
                                <a:pt x="6423" y="11392"/>
                                <a:pt x="12456" y="9237"/>
                                <a:pt x="13749" y="57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2" name="Vrije vorm: vorm 2371">
                          <a:extLst>
                            <a:ext uri="{FF2B5EF4-FFF2-40B4-BE49-F238E27FC236}">
                              <a16:creationId xmlns:a16="http://schemas.microsoft.com/office/drawing/2014/main" id="{2F367A42-B1DF-2391-C48A-B6C366D71F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30542"/>
                          <a:ext cx="75846" cy="66796"/>
                        </a:xfrm>
                        <a:custGeom>
                          <a:avLst/>
                          <a:gdLst>
                            <a:gd name="connsiteX0" fmla="*/ 57747 w 75846"/>
                            <a:gd name="connsiteY0" fmla="*/ 66797 h 66796"/>
                            <a:gd name="connsiteX1" fmla="*/ 0 w 75846"/>
                            <a:gd name="connsiteY1" fmla="*/ 28012 h 66796"/>
                            <a:gd name="connsiteX2" fmla="*/ 18962 w 75846"/>
                            <a:gd name="connsiteY2" fmla="*/ 0 h 66796"/>
                            <a:gd name="connsiteX3" fmla="*/ 75847 w 75846"/>
                            <a:gd name="connsiteY3" fmla="*/ 38354 h 66796"/>
                            <a:gd name="connsiteX4" fmla="*/ 57747 w 75846"/>
                            <a:gd name="connsiteY4" fmla="*/ 66797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66796">
                              <a:moveTo>
                                <a:pt x="57747" y="66797"/>
                              </a:moveTo>
                              <a:lnTo>
                                <a:pt x="0" y="28012"/>
                              </a:lnTo>
                              <a:lnTo>
                                <a:pt x="18962" y="0"/>
                              </a:lnTo>
                              <a:lnTo>
                                <a:pt x="75847" y="38354"/>
                              </a:lnTo>
                              <a:lnTo>
                                <a:pt x="57747" y="667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73" name="Vrije vorm: vorm 2372">
                          <a:extLst>
                            <a:ext uri="{FF2B5EF4-FFF2-40B4-BE49-F238E27FC236}">
                              <a16:creationId xmlns:a16="http://schemas.microsoft.com/office/drawing/2014/main" id="{25A9D7B7-F8BE-2B28-A158-AD4830C46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82315" y="4049935"/>
                          <a:ext cx="46973" cy="47404"/>
                        </a:xfrm>
                        <a:custGeom>
                          <a:avLst/>
                          <a:gdLst>
                            <a:gd name="connsiteX0" fmla="*/ 28873 w 46973"/>
                            <a:gd name="connsiteY0" fmla="*/ 47404 h 47404"/>
                            <a:gd name="connsiteX1" fmla="*/ 0 w 46973"/>
                            <a:gd name="connsiteY1" fmla="*/ 28012 h 47404"/>
                            <a:gd name="connsiteX2" fmla="*/ 18531 w 46973"/>
                            <a:gd name="connsiteY2" fmla="*/ 0 h 47404"/>
                            <a:gd name="connsiteX3" fmla="*/ 46973 w 46973"/>
                            <a:gd name="connsiteY3" fmla="*/ 18961 h 47404"/>
                            <a:gd name="connsiteX4" fmla="*/ 28873 w 46973"/>
                            <a:gd name="connsiteY4" fmla="*/ 47404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28873" y="47404"/>
                              </a:moveTo>
                              <a:lnTo>
                                <a:pt x="0" y="28012"/>
                              </a:lnTo>
                              <a:lnTo>
                                <a:pt x="18531" y="0"/>
                              </a:lnTo>
                              <a:lnTo>
                                <a:pt x="46973" y="18961"/>
                              </a:lnTo>
                              <a:lnTo>
                                <a:pt x="28873" y="4740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3" name="Graphic 1445">
                        <a:extLst>
                          <a:ext uri="{FF2B5EF4-FFF2-40B4-BE49-F238E27FC236}">
                            <a16:creationId xmlns:a16="http://schemas.microsoft.com/office/drawing/2014/main" id="{A5B7FD65-CCB2-3CBF-84C9-53C5D21189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27532" y="4147760"/>
                        <a:ext cx="103008" cy="127560"/>
                        <a:chOff x="5927532" y="4147760"/>
                        <a:chExt cx="103008" cy="127560"/>
                      </a:xfrm>
                    </p:grpSpPr>
                    <p:sp>
                      <p:nvSpPr>
                        <p:cNvPr id="2360" name="Vrije vorm: vorm 2359">
                          <a:extLst>
                            <a:ext uri="{FF2B5EF4-FFF2-40B4-BE49-F238E27FC236}">
                              <a16:creationId xmlns:a16="http://schemas.microsoft.com/office/drawing/2014/main" id="{C4EE4202-1389-11C1-26D6-3A45B573B0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7532" y="4180081"/>
                          <a:ext cx="81161" cy="95239"/>
                        </a:xfrm>
                        <a:custGeom>
                          <a:avLst/>
                          <a:gdLst>
                            <a:gd name="connsiteX0" fmla="*/ 76721 w 81161"/>
                            <a:gd name="connsiteY0" fmla="*/ 62056 h 95239"/>
                            <a:gd name="connsiteX1" fmla="*/ 81030 w 81161"/>
                            <a:gd name="connsiteY1" fmla="*/ 29735 h 95239"/>
                            <a:gd name="connsiteX2" fmla="*/ 78445 w 81161"/>
                            <a:gd name="connsiteY2" fmla="*/ 18100 h 95239"/>
                            <a:gd name="connsiteX3" fmla="*/ 45262 w 81161"/>
                            <a:gd name="connsiteY3" fmla="*/ 0 h 95239"/>
                            <a:gd name="connsiteX4" fmla="*/ 9493 w 81161"/>
                            <a:gd name="connsiteY4" fmla="*/ 25857 h 95239"/>
                            <a:gd name="connsiteX5" fmla="*/ 7339 w 81161"/>
                            <a:gd name="connsiteY5" fmla="*/ 82742 h 95239"/>
                            <a:gd name="connsiteX6" fmla="*/ 11217 w 81161"/>
                            <a:gd name="connsiteY6" fmla="*/ 88344 h 95239"/>
                            <a:gd name="connsiteX7" fmla="*/ 14665 w 81161"/>
                            <a:gd name="connsiteY7" fmla="*/ 91792 h 95239"/>
                            <a:gd name="connsiteX8" fmla="*/ 16388 w 81161"/>
                            <a:gd name="connsiteY8" fmla="*/ 93515 h 95239"/>
                            <a:gd name="connsiteX9" fmla="*/ 23714 w 81161"/>
                            <a:gd name="connsiteY9" fmla="*/ 95239 h 95239"/>
                            <a:gd name="connsiteX10" fmla="*/ 30179 w 81161"/>
                            <a:gd name="connsiteY10" fmla="*/ 95239 h 95239"/>
                            <a:gd name="connsiteX11" fmla="*/ 76290 w 81161"/>
                            <a:gd name="connsiteY11" fmla="*/ 62056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161" h="95239">
                              <a:moveTo>
                                <a:pt x="76721" y="62056"/>
                              </a:moveTo>
                              <a:cubicBezTo>
                                <a:pt x="81030" y="48266"/>
                                <a:pt x="81461" y="37061"/>
                                <a:pt x="81030" y="29735"/>
                              </a:cubicBezTo>
                              <a:cubicBezTo>
                                <a:pt x="80168" y="22409"/>
                                <a:pt x="78445" y="18100"/>
                                <a:pt x="78445" y="18100"/>
                              </a:cubicBezTo>
                              <a:lnTo>
                                <a:pt x="45262" y="0"/>
                              </a:lnTo>
                              <a:cubicBezTo>
                                <a:pt x="45262" y="0"/>
                                <a:pt x="27593" y="3017"/>
                                <a:pt x="9493" y="25857"/>
                              </a:cubicBezTo>
                              <a:cubicBezTo>
                                <a:pt x="-4728" y="43095"/>
                                <a:pt x="-850" y="67659"/>
                                <a:pt x="7339" y="82742"/>
                              </a:cubicBezTo>
                              <a:cubicBezTo>
                                <a:pt x="8631" y="84897"/>
                                <a:pt x="9924" y="86620"/>
                                <a:pt x="11217" y="88344"/>
                              </a:cubicBezTo>
                              <a:cubicBezTo>
                                <a:pt x="12510" y="89637"/>
                                <a:pt x="13803" y="90930"/>
                                <a:pt x="14665" y="91792"/>
                              </a:cubicBezTo>
                              <a:cubicBezTo>
                                <a:pt x="15526" y="92654"/>
                                <a:pt x="16388" y="93515"/>
                                <a:pt x="16388" y="93515"/>
                              </a:cubicBezTo>
                              <a:cubicBezTo>
                                <a:pt x="16388" y="93515"/>
                                <a:pt x="19836" y="94377"/>
                                <a:pt x="23714" y="95239"/>
                              </a:cubicBezTo>
                              <a:cubicBezTo>
                                <a:pt x="25869" y="95239"/>
                                <a:pt x="28024" y="95239"/>
                                <a:pt x="30179" y="95239"/>
                              </a:cubicBezTo>
                              <a:cubicBezTo>
                                <a:pt x="46986" y="94377"/>
                                <a:pt x="69826" y="83173"/>
                                <a:pt x="76290" y="620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1" name="Vrije vorm: vorm 2360">
                          <a:extLst>
                            <a:ext uri="{FF2B5EF4-FFF2-40B4-BE49-F238E27FC236}">
                              <a16:creationId xmlns:a16="http://schemas.microsoft.com/office/drawing/2014/main" id="{F17F506A-CAA5-667C-EFE8-5DC7F2FA13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401" y="4179650"/>
                          <a:ext cx="54772" cy="39647"/>
                        </a:xfrm>
                        <a:custGeom>
                          <a:avLst/>
                          <a:gdLst>
                            <a:gd name="connsiteX0" fmla="*/ 54730 w 54772"/>
                            <a:gd name="connsiteY0" fmla="*/ 39216 h 39647"/>
                            <a:gd name="connsiteX1" fmla="*/ 52145 w 54772"/>
                            <a:gd name="connsiteY1" fmla="*/ 18100 h 39647"/>
                            <a:gd name="connsiteX2" fmla="*/ 18962 w 54772"/>
                            <a:gd name="connsiteY2" fmla="*/ 0 h 39647"/>
                            <a:gd name="connsiteX3" fmla="*/ 0 w 54772"/>
                            <a:gd name="connsiteY3" fmla="*/ 9912 h 39647"/>
                            <a:gd name="connsiteX4" fmla="*/ 27150 w 54772"/>
                            <a:gd name="connsiteY4" fmla="*/ 24995 h 39647"/>
                            <a:gd name="connsiteX5" fmla="*/ 45680 w 54772"/>
                            <a:gd name="connsiteY5" fmla="*/ 35338 h 39647"/>
                            <a:gd name="connsiteX6" fmla="*/ 54299 w 54772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772" h="39647">
                              <a:moveTo>
                                <a:pt x="54730" y="39216"/>
                              </a:moveTo>
                              <a:cubicBezTo>
                                <a:pt x="55161" y="25857"/>
                                <a:pt x="52145" y="18100"/>
                                <a:pt x="52145" y="18100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10774" y="1724"/>
                                <a:pt x="0" y="9912"/>
                              </a:cubicBezTo>
                              <a:cubicBezTo>
                                <a:pt x="0" y="9912"/>
                                <a:pt x="13790" y="17238"/>
                                <a:pt x="27150" y="24995"/>
                              </a:cubicBezTo>
                              <a:cubicBezTo>
                                <a:pt x="34045" y="28874"/>
                                <a:pt x="40940" y="32321"/>
                                <a:pt x="45680" y="35338"/>
                              </a:cubicBezTo>
                              <a:cubicBezTo>
                                <a:pt x="50852" y="38355"/>
                                <a:pt x="54299" y="39647"/>
                                <a:pt x="5429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2" name="Vrije vorm: vorm 2361">
                          <a:extLst>
                            <a:ext uri="{FF2B5EF4-FFF2-40B4-BE49-F238E27FC236}">
                              <a16:creationId xmlns:a16="http://schemas.microsoft.com/office/drawing/2014/main" id="{972BD55E-FA09-DB70-BC98-537D2211A0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2706" y="4147760"/>
                          <a:ext cx="34044" cy="42663"/>
                        </a:xfrm>
                        <a:custGeom>
                          <a:avLst/>
                          <a:gdLst>
                            <a:gd name="connsiteX0" fmla="*/ 15945 w 34044"/>
                            <a:gd name="connsiteY0" fmla="*/ 42664 h 42663"/>
                            <a:gd name="connsiteX1" fmla="*/ 0 w 34044"/>
                            <a:gd name="connsiteY1" fmla="*/ 34045 h 42663"/>
                            <a:gd name="connsiteX2" fmla="*/ 18531 w 34044"/>
                            <a:gd name="connsiteY2" fmla="*/ 0 h 42663"/>
                            <a:gd name="connsiteX3" fmla="*/ 34045 w 34044"/>
                            <a:gd name="connsiteY3" fmla="*/ 8619 h 42663"/>
                            <a:gd name="connsiteX4" fmla="*/ 15945 w 34044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42663">
                              <a:moveTo>
                                <a:pt x="15945" y="42664"/>
                              </a:moveTo>
                              <a:lnTo>
                                <a:pt x="0" y="34045"/>
                              </a:lnTo>
                              <a:lnTo>
                                <a:pt x="18531" y="0"/>
                              </a:lnTo>
                              <a:lnTo>
                                <a:pt x="34045" y="8619"/>
                              </a:lnTo>
                              <a:lnTo>
                                <a:pt x="15945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3" name="Vrije vorm: vorm 2362">
                          <a:extLst>
                            <a:ext uri="{FF2B5EF4-FFF2-40B4-BE49-F238E27FC236}">
                              <a16:creationId xmlns:a16="http://schemas.microsoft.com/office/drawing/2014/main" id="{FE7EB750-B3B0-DC94-19D0-9DF8722E0F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42072" y="4200072"/>
                          <a:ext cx="33682" cy="24268"/>
                        </a:xfrm>
                        <a:custGeom>
                          <a:avLst/>
                          <a:gdLst>
                            <a:gd name="connsiteX0" fmla="*/ 33308 w 33682"/>
                            <a:gd name="connsiteY0" fmla="*/ 12330 h 24268"/>
                            <a:gd name="connsiteX1" fmla="*/ 12622 w 33682"/>
                            <a:gd name="connsiteY1" fmla="*/ 694 h 24268"/>
                            <a:gd name="connsiteX2" fmla="*/ 1848 w 33682"/>
                            <a:gd name="connsiteY2" fmla="*/ 8882 h 24268"/>
                            <a:gd name="connsiteX3" fmla="*/ 7020 w 33682"/>
                            <a:gd name="connsiteY3" fmla="*/ 22242 h 24268"/>
                            <a:gd name="connsiteX4" fmla="*/ 33308 w 33682"/>
                            <a:gd name="connsiteY4" fmla="*/ 12330 h 24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682" h="24268">
                              <a:moveTo>
                                <a:pt x="33308" y="12330"/>
                              </a:moveTo>
                              <a:cubicBezTo>
                                <a:pt x="36324" y="1125"/>
                                <a:pt x="20379" y="-1460"/>
                                <a:pt x="12622" y="694"/>
                              </a:cubicBezTo>
                              <a:cubicBezTo>
                                <a:pt x="8744" y="1987"/>
                                <a:pt x="3141" y="5435"/>
                                <a:pt x="1848" y="8882"/>
                              </a:cubicBezTo>
                              <a:cubicBezTo>
                                <a:pt x="-1168" y="13192"/>
                                <a:pt x="-1168" y="17932"/>
                                <a:pt x="7020" y="22242"/>
                              </a:cubicBezTo>
                              <a:cubicBezTo>
                                <a:pt x="17363" y="27844"/>
                                <a:pt x="30722" y="20949"/>
                                <a:pt x="33308" y="123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4" name="Vrije vorm: vorm 2363">
                          <a:extLst>
                            <a:ext uri="{FF2B5EF4-FFF2-40B4-BE49-F238E27FC236}">
                              <a16:creationId xmlns:a16="http://schemas.microsoft.com/office/drawing/2014/main" id="{6270D376-8206-7CB3-6644-1209117480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075" y="4231111"/>
                          <a:ext cx="13883" cy="10147"/>
                        </a:xfrm>
                        <a:custGeom>
                          <a:avLst/>
                          <a:gdLst>
                            <a:gd name="connsiteX0" fmla="*/ 13724 w 13883"/>
                            <a:gd name="connsiteY0" fmla="*/ 4993 h 10147"/>
                            <a:gd name="connsiteX1" fmla="*/ 5105 w 13883"/>
                            <a:gd name="connsiteY1" fmla="*/ 252 h 10147"/>
                            <a:gd name="connsiteX2" fmla="*/ 796 w 13883"/>
                            <a:gd name="connsiteY2" fmla="*/ 3700 h 10147"/>
                            <a:gd name="connsiteX3" fmla="*/ 2950 w 13883"/>
                            <a:gd name="connsiteY3" fmla="*/ 9302 h 10147"/>
                            <a:gd name="connsiteX4" fmla="*/ 13724 w 13883"/>
                            <a:gd name="connsiteY4" fmla="*/ 4993 h 101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883" h="10147">
                              <a:moveTo>
                                <a:pt x="13724" y="4993"/>
                              </a:moveTo>
                              <a:cubicBezTo>
                                <a:pt x="15017" y="683"/>
                                <a:pt x="8122" y="-610"/>
                                <a:pt x="5105" y="252"/>
                              </a:cubicBezTo>
                              <a:cubicBezTo>
                                <a:pt x="3381" y="683"/>
                                <a:pt x="1227" y="1976"/>
                                <a:pt x="796" y="3700"/>
                              </a:cubicBezTo>
                              <a:cubicBezTo>
                                <a:pt x="-497" y="5424"/>
                                <a:pt x="-497" y="7578"/>
                                <a:pt x="2950" y="9302"/>
                              </a:cubicBezTo>
                              <a:cubicBezTo>
                                <a:pt x="7260" y="11457"/>
                                <a:pt x="12862" y="9302"/>
                                <a:pt x="13724" y="4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5" name="Vrije vorm: vorm 2364">
                          <a:extLst>
                            <a:ext uri="{FF2B5EF4-FFF2-40B4-BE49-F238E27FC236}">
                              <a16:creationId xmlns:a16="http://schemas.microsoft.com/office/drawing/2014/main" id="{B1DDFB5A-76A6-C876-C92D-C309CE6E3E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832" y="4152931"/>
                          <a:ext cx="76708" cy="62487"/>
                        </a:xfrm>
                        <a:custGeom>
                          <a:avLst/>
                          <a:gdLst>
                            <a:gd name="connsiteX0" fmla="*/ 60763 w 76708"/>
                            <a:gd name="connsiteY0" fmla="*/ 62487 h 62487"/>
                            <a:gd name="connsiteX1" fmla="*/ 51283 w 76708"/>
                            <a:gd name="connsiteY1" fmla="*/ 57747 h 62487"/>
                            <a:gd name="connsiteX2" fmla="*/ 30166 w 76708"/>
                            <a:gd name="connsiteY2" fmla="*/ 46111 h 62487"/>
                            <a:gd name="connsiteX3" fmla="*/ 0 w 76708"/>
                            <a:gd name="connsiteY3" fmla="*/ 29304 h 62487"/>
                            <a:gd name="connsiteX4" fmla="*/ 16376 w 76708"/>
                            <a:gd name="connsiteY4" fmla="*/ 0 h 62487"/>
                            <a:gd name="connsiteX5" fmla="*/ 46542 w 76708"/>
                            <a:gd name="connsiteY5" fmla="*/ 16376 h 62487"/>
                            <a:gd name="connsiteX6" fmla="*/ 67228 w 76708"/>
                            <a:gd name="connsiteY6" fmla="*/ 27581 h 62487"/>
                            <a:gd name="connsiteX7" fmla="*/ 76708 w 76708"/>
                            <a:gd name="connsiteY7" fmla="*/ 32321 h 62487"/>
                            <a:gd name="connsiteX8" fmla="*/ 61194 w 76708"/>
                            <a:gd name="connsiteY8" fmla="*/ 62056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708" h="62487">
                              <a:moveTo>
                                <a:pt x="60763" y="62487"/>
                              </a:moveTo>
                              <a:cubicBezTo>
                                <a:pt x="60763" y="62487"/>
                                <a:pt x="56885" y="60763"/>
                                <a:pt x="51283" y="57747"/>
                              </a:cubicBezTo>
                              <a:cubicBezTo>
                                <a:pt x="45680" y="54730"/>
                                <a:pt x="37923" y="50421"/>
                                <a:pt x="30166" y="46111"/>
                              </a:cubicBezTo>
                              <a:cubicBezTo>
                                <a:pt x="15083" y="37923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31459" y="8188"/>
                                <a:pt x="46542" y="16376"/>
                              </a:cubicBezTo>
                              <a:cubicBezTo>
                                <a:pt x="53868" y="20685"/>
                                <a:pt x="61625" y="24564"/>
                                <a:pt x="67228" y="27581"/>
                              </a:cubicBezTo>
                              <a:cubicBezTo>
                                <a:pt x="72830" y="30597"/>
                                <a:pt x="76708" y="32321"/>
                                <a:pt x="76708" y="32321"/>
                              </a:cubicBezTo>
                              <a:lnTo>
                                <a:pt x="61194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66" name="Vrije vorm: vorm 2365">
                          <a:extLst>
                            <a:ext uri="{FF2B5EF4-FFF2-40B4-BE49-F238E27FC236}">
                              <a16:creationId xmlns:a16="http://schemas.microsoft.com/office/drawing/2014/main" id="{5EDE029B-DA66-B582-518C-2E219F21E6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999" y="4168876"/>
                          <a:ext cx="46111" cy="46542"/>
                        </a:xfrm>
                        <a:custGeom>
                          <a:avLst/>
                          <a:gdLst>
                            <a:gd name="connsiteX0" fmla="*/ 30597 w 46111"/>
                            <a:gd name="connsiteY0" fmla="*/ 46542 h 46542"/>
                            <a:gd name="connsiteX1" fmla="*/ 25857 w 46111"/>
                            <a:gd name="connsiteY1" fmla="*/ 43957 h 46542"/>
                            <a:gd name="connsiteX2" fmla="*/ 15083 w 46111"/>
                            <a:gd name="connsiteY2" fmla="*/ 38355 h 46542"/>
                            <a:gd name="connsiteX3" fmla="*/ 0 w 46111"/>
                            <a:gd name="connsiteY3" fmla="*/ 29735 h 46542"/>
                            <a:gd name="connsiteX4" fmla="*/ 15945 w 46111"/>
                            <a:gd name="connsiteY4" fmla="*/ 0 h 46542"/>
                            <a:gd name="connsiteX5" fmla="*/ 31028 w 46111"/>
                            <a:gd name="connsiteY5" fmla="*/ 8188 h 46542"/>
                            <a:gd name="connsiteX6" fmla="*/ 41371 w 46111"/>
                            <a:gd name="connsiteY6" fmla="*/ 13791 h 46542"/>
                            <a:gd name="connsiteX7" fmla="*/ 46111 w 46111"/>
                            <a:gd name="connsiteY7" fmla="*/ 16376 h 46542"/>
                            <a:gd name="connsiteX8" fmla="*/ 30597 w 46111"/>
                            <a:gd name="connsiteY8" fmla="*/ 46112 h 46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6111" h="46542">
                              <a:moveTo>
                                <a:pt x="30597" y="46542"/>
                              </a:moveTo>
                              <a:cubicBezTo>
                                <a:pt x="30597" y="46542"/>
                                <a:pt x="28873" y="45681"/>
                                <a:pt x="25857" y="43957"/>
                              </a:cubicBezTo>
                              <a:cubicBezTo>
                                <a:pt x="22840" y="42664"/>
                                <a:pt x="18962" y="40509"/>
                                <a:pt x="15083" y="38355"/>
                              </a:cubicBezTo>
                              <a:cubicBezTo>
                                <a:pt x="7757" y="34045"/>
                                <a:pt x="0" y="29735"/>
                                <a:pt x="0" y="29735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23271" y="4310"/>
                                <a:pt x="31028" y="8188"/>
                              </a:cubicBezTo>
                              <a:cubicBezTo>
                                <a:pt x="34907" y="10343"/>
                                <a:pt x="38354" y="12497"/>
                                <a:pt x="41371" y="13791"/>
                              </a:cubicBezTo>
                              <a:cubicBezTo>
                                <a:pt x="44387" y="15083"/>
                                <a:pt x="46111" y="16376"/>
                                <a:pt x="46111" y="16376"/>
                              </a:cubicBezTo>
                              <a:lnTo>
                                <a:pt x="30597" y="461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4" name="Graphic 1445">
                        <a:extLst>
                          <a:ext uri="{FF2B5EF4-FFF2-40B4-BE49-F238E27FC236}">
                            <a16:creationId xmlns:a16="http://schemas.microsoft.com/office/drawing/2014/main" id="{44CF9F50-1647-24A0-8F27-9EDB3EE490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90" y="4247308"/>
                        <a:ext cx="96921" cy="132300"/>
                        <a:chOff x="6143490" y="4247308"/>
                        <a:chExt cx="96921" cy="132300"/>
                      </a:xfrm>
                    </p:grpSpPr>
                    <p:sp>
                      <p:nvSpPr>
                        <p:cNvPr id="2353" name="Vrije vorm: vorm 2352">
                          <a:extLst>
                            <a:ext uri="{FF2B5EF4-FFF2-40B4-BE49-F238E27FC236}">
                              <a16:creationId xmlns:a16="http://schemas.microsoft.com/office/drawing/2014/main" id="{2F68107B-74B5-06EF-A9F4-7DD8472B98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90" y="4282215"/>
                          <a:ext cx="78946" cy="97394"/>
                        </a:xfrm>
                        <a:custGeom>
                          <a:avLst/>
                          <a:gdLst>
                            <a:gd name="connsiteX0" fmla="*/ 76667 w 78946"/>
                            <a:gd name="connsiteY0" fmla="*/ 59039 h 97394"/>
                            <a:gd name="connsiteX1" fmla="*/ 77960 w 78946"/>
                            <a:gd name="connsiteY1" fmla="*/ 26288 h 97394"/>
                            <a:gd name="connsiteX2" fmla="*/ 74513 w 78946"/>
                            <a:gd name="connsiteY2" fmla="*/ 15083 h 97394"/>
                            <a:gd name="connsiteX3" fmla="*/ 40037 w 78946"/>
                            <a:gd name="connsiteY3" fmla="*/ 0 h 97394"/>
                            <a:gd name="connsiteX4" fmla="*/ 6854 w 78946"/>
                            <a:gd name="connsiteY4" fmla="*/ 29304 h 97394"/>
                            <a:gd name="connsiteX5" fmla="*/ 10302 w 78946"/>
                            <a:gd name="connsiteY5" fmla="*/ 86189 h 97394"/>
                            <a:gd name="connsiteX6" fmla="*/ 14611 w 78946"/>
                            <a:gd name="connsiteY6" fmla="*/ 91360 h 97394"/>
                            <a:gd name="connsiteX7" fmla="*/ 18490 w 78946"/>
                            <a:gd name="connsiteY7" fmla="*/ 94808 h 97394"/>
                            <a:gd name="connsiteX8" fmla="*/ 20213 w 78946"/>
                            <a:gd name="connsiteY8" fmla="*/ 96532 h 97394"/>
                            <a:gd name="connsiteX9" fmla="*/ 27540 w 78946"/>
                            <a:gd name="connsiteY9" fmla="*/ 97394 h 97394"/>
                            <a:gd name="connsiteX10" fmla="*/ 34004 w 78946"/>
                            <a:gd name="connsiteY10" fmla="*/ 96963 h 97394"/>
                            <a:gd name="connsiteX11" fmla="*/ 77098 w 78946"/>
                            <a:gd name="connsiteY11" fmla="*/ 5947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946" h="97394">
                              <a:moveTo>
                                <a:pt x="76667" y="59039"/>
                              </a:moveTo>
                              <a:cubicBezTo>
                                <a:pt x="79684" y="44818"/>
                                <a:pt x="79253" y="33614"/>
                                <a:pt x="77960" y="26288"/>
                              </a:cubicBezTo>
                              <a:cubicBezTo>
                                <a:pt x="76667" y="18962"/>
                                <a:pt x="74513" y="15083"/>
                                <a:pt x="74513" y="15083"/>
                              </a:cubicBezTo>
                              <a:lnTo>
                                <a:pt x="40037" y="0"/>
                              </a:lnTo>
                              <a:cubicBezTo>
                                <a:pt x="40037" y="0"/>
                                <a:pt x="22799" y="4740"/>
                                <a:pt x="6854" y="29304"/>
                              </a:cubicBezTo>
                              <a:cubicBezTo>
                                <a:pt x="-5212" y="47835"/>
                                <a:pt x="390" y="71968"/>
                                <a:pt x="10302" y="86189"/>
                              </a:cubicBezTo>
                              <a:cubicBezTo>
                                <a:pt x="11594" y="88344"/>
                                <a:pt x="12887" y="90068"/>
                                <a:pt x="14611" y="91360"/>
                              </a:cubicBezTo>
                              <a:cubicBezTo>
                                <a:pt x="15904" y="92654"/>
                                <a:pt x="17197" y="93946"/>
                                <a:pt x="18490" y="94808"/>
                              </a:cubicBezTo>
                              <a:cubicBezTo>
                                <a:pt x="19783" y="95670"/>
                                <a:pt x="20213" y="96532"/>
                                <a:pt x="20213" y="96532"/>
                              </a:cubicBezTo>
                              <a:cubicBezTo>
                                <a:pt x="20213" y="96532"/>
                                <a:pt x="24092" y="96963"/>
                                <a:pt x="27540" y="97394"/>
                              </a:cubicBezTo>
                              <a:cubicBezTo>
                                <a:pt x="29694" y="97394"/>
                                <a:pt x="31849" y="97394"/>
                                <a:pt x="34004" y="96963"/>
                              </a:cubicBezTo>
                              <a:cubicBezTo>
                                <a:pt x="50811" y="94377"/>
                                <a:pt x="72358" y="81018"/>
                                <a:pt x="77098" y="594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4" name="Vrije vorm: vorm 2353">
                          <a:extLst>
                            <a:ext uri="{FF2B5EF4-FFF2-40B4-BE49-F238E27FC236}">
                              <a16:creationId xmlns:a16="http://schemas.microsoft.com/office/drawing/2014/main" id="{C2442B39-863D-EB79-61A7-CEBE4B54DA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996" y="4281784"/>
                          <a:ext cx="57315" cy="36199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36200 h 36199"/>
                            <a:gd name="connsiteX1" fmla="*/ 54730 w 57315"/>
                            <a:gd name="connsiteY1" fmla="*/ 20686 h 36199"/>
                            <a:gd name="connsiteX2" fmla="*/ 52575 w 57315"/>
                            <a:gd name="connsiteY2" fmla="*/ 15083 h 36199"/>
                            <a:gd name="connsiteX3" fmla="*/ 18100 w 57315"/>
                            <a:gd name="connsiteY3" fmla="*/ 0 h 36199"/>
                            <a:gd name="connsiteX4" fmla="*/ 0 w 57315"/>
                            <a:gd name="connsiteY4" fmla="*/ 11636 h 36199"/>
                            <a:gd name="connsiteX5" fmla="*/ 28442 w 57315"/>
                            <a:gd name="connsiteY5" fmla="*/ 24133 h 36199"/>
                            <a:gd name="connsiteX6" fmla="*/ 47835 w 57315"/>
                            <a:gd name="connsiteY6" fmla="*/ 32752 h 36199"/>
                            <a:gd name="connsiteX7" fmla="*/ 56885 w 57315"/>
                            <a:gd name="connsiteY7" fmla="*/ 36200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6199">
                              <a:moveTo>
                                <a:pt x="57316" y="36200"/>
                              </a:moveTo>
                              <a:cubicBezTo>
                                <a:pt x="57316" y="29304"/>
                                <a:pt x="56023" y="24564"/>
                                <a:pt x="54730" y="20686"/>
                              </a:cubicBezTo>
                              <a:cubicBezTo>
                                <a:pt x="53868" y="17238"/>
                                <a:pt x="52575" y="15083"/>
                                <a:pt x="52575" y="15083"/>
                              </a:cubicBezTo>
                              <a:lnTo>
                                <a:pt x="18100" y="0"/>
                              </a:lnTo>
                              <a:cubicBezTo>
                                <a:pt x="18100" y="0"/>
                                <a:pt x="10343" y="2155"/>
                                <a:pt x="0" y="11636"/>
                              </a:cubicBezTo>
                              <a:cubicBezTo>
                                <a:pt x="0" y="11636"/>
                                <a:pt x="14221" y="17669"/>
                                <a:pt x="28442" y="24133"/>
                              </a:cubicBezTo>
                              <a:cubicBezTo>
                                <a:pt x="35338" y="27150"/>
                                <a:pt x="42664" y="30597"/>
                                <a:pt x="47835" y="32752"/>
                              </a:cubicBezTo>
                              <a:cubicBezTo>
                                <a:pt x="53006" y="34907"/>
                                <a:pt x="56885" y="36200"/>
                                <a:pt x="56885" y="36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5" name="Vrije vorm: vorm 2354">
                          <a:extLst>
                            <a:ext uri="{FF2B5EF4-FFF2-40B4-BE49-F238E27FC236}">
                              <a16:creationId xmlns:a16="http://schemas.microsoft.com/office/drawing/2014/main" id="{9D5A832A-2F6D-41F7-B0BF-BB06145F0A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439" y="4247308"/>
                          <a:ext cx="31459" cy="43094"/>
                        </a:xfrm>
                        <a:custGeom>
                          <a:avLst/>
                          <a:gdLst>
                            <a:gd name="connsiteX0" fmla="*/ 16376 w 31459"/>
                            <a:gd name="connsiteY0" fmla="*/ 43095 h 43094"/>
                            <a:gd name="connsiteX1" fmla="*/ 0 w 31459"/>
                            <a:gd name="connsiteY1" fmla="*/ 35768 h 43094"/>
                            <a:gd name="connsiteX2" fmla="*/ 15083 w 31459"/>
                            <a:gd name="connsiteY2" fmla="*/ 0 h 43094"/>
                            <a:gd name="connsiteX3" fmla="*/ 31459 w 31459"/>
                            <a:gd name="connsiteY3" fmla="*/ 7326 h 43094"/>
                            <a:gd name="connsiteX4" fmla="*/ 16376 w 3145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459" h="43094">
                              <a:moveTo>
                                <a:pt x="16376" y="43095"/>
                              </a:moveTo>
                              <a:lnTo>
                                <a:pt x="0" y="35768"/>
                              </a:lnTo>
                              <a:lnTo>
                                <a:pt x="15083" y="0"/>
                              </a:lnTo>
                              <a:lnTo>
                                <a:pt x="31459" y="7326"/>
                              </a:lnTo>
                              <a:lnTo>
                                <a:pt x="1637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6" name="Vrije vorm: vorm 2355">
                          <a:extLst>
                            <a:ext uri="{FF2B5EF4-FFF2-40B4-BE49-F238E27FC236}">
                              <a16:creationId xmlns:a16="http://schemas.microsoft.com/office/drawing/2014/main" id="{78F50BD1-B1E5-28C7-FD6B-B5133A398E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29" y="4303223"/>
                          <a:ext cx="32898" cy="24768"/>
                        </a:xfrm>
                        <a:custGeom>
                          <a:avLst/>
                          <a:gdLst>
                            <a:gd name="connsiteX0" fmla="*/ 32769 w 32898"/>
                            <a:gd name="connsiteY0" fmla="*/ 10882 h 24768"/>
                            <a:gd name="connsiteX1" fmla="*/ 11222 w 32898"/>
                            <a:gd name="connsiteY1" fmla="*/ 1401 h 24768"/>
                            <a:gd name="connsiteX2" fmla="*/ 1310 w 32898"/>
                            <a:gd name="connsiteY2" fmla="*/ 10451 h 24768"/>
                            <a:gd name="connsiteX3" fmla="*/ 7344 w 32898"/>
                            <a:gd name="connsiteY3" fmla="*/ 23379 h 24768"/>
                            <a:gd name="connsiteX4" fmla="*/ 32338 w 32898"/>
                            <a:gd name="connsiteY4" fmla="*/ 10882 h 24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898" h="24768">
                              <a:moveTo>
                                <a:pt x="32769" y="10882"/>
                              </a:moveTo>
                              <a:cubicBezTo>
                                <a:pt x="34493" y="-323"/>
                                <a:pt x="18548" y="-1616"/>
                                <a:pt x="11222" y="1401"/>
                              </a:cubicBezTo>
                              <a:cubicBezTo>
                                <a:pt x="7344" y="3125"/>
                                <a:pt x="2172" y="7003"/>
                                <a:pt x="1310" y="10451"/>
                              </a:cubicBezTo>
                              <a:cubicBezTo>
                                <a:pt x="-1275" y="14760"/>
                                <a:pt x="-413" y="19932"/>
                                <a:pt x="7344" y="23379"/>
                              </a:cubicBezTo>
                              <a:cubicBezTo>
                                <a:pt x="18117" y="28120"/>
                                <a:pt x="31046" y="19932"/>
                                <a:pt x="32338" y="108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7" name="Vrije vorm: vorm 2356">
                          <a:extLst>
                            <a:ext uri="{FF2B5EF4-FFF2-40B4-BE49-F238E27FC236}">
                              <a16:creationId xmlns:a16="http://schemas.microsoft.com/office/drawing/2014/main" id="{15897A63-F9CC-1072-F061-30CE2D5585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0296" y="4335886"/>
                          <a:ext cx="13481" cy="10175"/>
                        </a:xfrm>
                        <a:custGeom>
                          <a:avLst/>
                          <a:gdLst>
                            <a:gd name="connsiteX0" fmla="*/ 13407 w 13481"/>
                            <a:gd name="connsiteY0" fmla="*/ 4507 h 10175"/>
                            <a:gd name="connsiteX1" fmla="*/ 4357 w 13481"/>
                            <a:gd name="connsiteY1" fmla="*/ 629 h 10175"/>
                            <a:gd name="connsiteX2" fmla="*/ 479 w 13481"/>
                            <a:gd name="connsiteY2" fmla="*/ 4507 h 10175"/>
                            <a:gd name="connsiteX3" fmla="*/ 3065 w 13481"/>
                            <a:gd name="connsiteY3" fmla="*/ 9679 h 10175"/>
                            <a:gd name="connsiteX4" fmla="*/ 13407 w 13481"/>
                            <a:gd name="connsiteY4" fmla="*/ 4507 h 101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" h="10175">
                              <a:moveTo>
                                <a:pt x="13407" y="4507"/>
                              </a:moveTo>
                              <a:cubicBezTo>
                                <a:pt x="14269" y="-233"/>
                                <a:pt x="7374" y="-664"/>
                                <a:pt x="4357" y="629"/>
                              </a:cubicBezTo>
                              <a:cubicBezTo>
                                <a:pt x="2634" y="1490"/>
                                <a:pt x="479" y="2783"/>
                                <a:pt x="479" y="4507"/>
                              </a:cubicBezTo>
                              <a:cubicBezTo>
                                <a:pt x="-383" y="6231"/>
                                <a:pt x="-383" y="8386"/>
                                <a:pt x="3065" y="9679"/>
                              </a:cubicBezTo>
                              <a:cubicBezTo>
                                <a:pt x="7374" y="11402"/>
                                <a:pt x="12976" y="8386"/>
                                <a:pt x="13407" y="45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8" name="Vrije vorm: vorm 2357">
                          <a:extLst>
                            <a:ext uri="{FF2B5EF4-FFF2-40B4-BE49-F238E27FC236}">
                              <a16:creationId xmlns:a16="http://schemas.microsoft.com/office/drawing/2014/main" id="{931217A6-699B-08E3-C080-C16153F479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134" y="4255065"/>
                          <a:ext cx="76277" cy="58608"/>
                        </a:xfrm>
                        <a:custGeom>
                          <a:avLst/>
                          <a:gdLst>
                            <a:gd name="connsiteX0" fmla="*/ 64211 w 76277"/>
                            <a:gd name="connsiteY0" fmla="*/ 58178 h 58608"/>
                            <a:gd name="connsiteX1" fmla="*/ 53868 w 76277"/>
                            <a:gd name="connsiteY1" fmla="*/ 54299 h 58608"/>
                            <a:gd name="connsiteX2" fmla="*/ 31890 w 76277"/>
                            <a:gd name="connsiteY2" fmla="*/ 44818 h 58608"/>
                            <a:gd name="connsiteX3" fmla="*/ 0 w 76277"/>
                            <a:gd name="connsiteY3" fmla="*/ 31028 h 58608"/>
                            <a:gd name="connsiteX4" fmla="*/ 13359 w 76277"/>
                            <a:gd name="connsiteY4" fmla="*/ 0 h 58608"/>
                            <a:gd name="connsiteX5" fmla="*/ 44818 w 76277"/>
                            <a:gd name="connsiteY5" fmla="*/ 13791 h 58608"/>
                            <a:gd name="connsiteX6" fmla="*/ 66366 w 76277"/>
                            <a:gd name="connsiteY6" fmla="*/ 23271 h 58608"/>
                            <a:gd name="connsiteX7" fmla="*/ 76278 w 76277"/>
                            <a:gd name="connsiteY7" fmla="*/ 27150 h 58608"/>
                            <a:gd name="connsiteX8" fmla="*/ 63780 w 76277"/>
                            <a:gd name="connsiteY8" fmla="*/ 58609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277" h="58608">
                              <a:moveTo>
                                <a:pt x="64211" y="58178"/>
                              </a:moveTo>
                              <a:cubicBezTo>
                                <a:pt x="64211" y="58178"/>
                                <a:pt x="60332" y="56454"/>
                                <a:pt x="53868" y="54299"/>
                              </a:cubicBezTo>
                              <a:cubicBezTo>
                                <a:pt x="47835" y="51714"/>
                                <a:pt x="40078" y="48266"/>
                                <a:pt x="31890" y="44818"/>
                              </a:cubicBezTo>
                              <a:cubicBezTo>
                                <a:pt x="15945" y="37924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8873" y="6895"/>
                                <a:pt x="44818" y="13791"/>
                              </a:cubicBezTo>
                              <a:cubicBezTo>
                                <a:pt x="52575" y="17238"/>
                                <a:pt x="60332" y="20686"/>
                                <a:pt x="66366" y="23271"/>
                              </a:cubicBezTo>
                              <a:cubicBezTo>
                                <a:pt x="72399" y="25426"/>
                                <a:pt x="76278" y="27150"/>
                                <a:pt x="76278" y="27150"/>
                              </a:cubicBezTo>
                              <a:lnTo>
                                <a:pt x="63780" y="586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9" name="Vrije vorm: vorm 2358">
                          <a:extLst>
                            <a:ext uri="{FF2B5EF4-FFF2-40B4-BE49-F238E27FC236}">
                              <a16:creationId xmlns:a16="http://schemas.microsoft.com/office/drawing/2014/main" id="{EA80381B-BF87-CC07-ECE2-0C51704422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6024" y="4269287"/>
                          <a:ext cx="44387" cy="44387"/>
                        </a:xfrm>
                        <a:custGeom>
                          <a:avLst/>
                          <a:gdLst>
                            <a:gd name="connsiteX0" fmla="*/ 32321 w 44387"/>
                            <a:gd name="connsiteY0" fmla="*/ 43957 h 44387"/>
                            <a:gd name="connsiteX1" fmla="*/ 27150 w 44387"/>
                            <a:gd name="connsiteY1" fmla="*/ 42233 h 44387"/>
                            <a:gd name="connsiteX2" fmla="*/ 15945 w 44387"/>
                            <a:gd name="connsiteY2" fmla="*/ 37924 h 44387"/>
                            <a:gd name="connsiteX3" fmla="*/ 0 w 44387"/>
                            <a:gd name="connsiteY3" fmla="*/ 31028 h 44387"/>
                            <a:gd name="connsiteX4" fmla="*/ 13359 w 44387"/>
                            <a:gd name="connsiteY4" fmla="*/ 0 h 44387"/>
                            <a:gd name="connsiteX5" fmla="*/ 28874 w 44387"/>
                            <a:gd name="connsiteY5" fmla="*/ 6895 h 44387"/>
                            <a:gd name="connsiteX6" fmla="*/ 39647 w 44387"/>
                            <a:gd name="connsiteY6" fmla="*/ 11205 h 44387"/>
                            <a:gd name="connsiteX7" fmla="*/ 44388 w 44387"/>
                            <a:gd name="connsiteY7" fmla="*/ 12929 h 44387"/>
                            <a:gd name="connsiteX8" fmla="*/ 31890 w 44387"/>
                            <a:gd name="connsiteY8" fmla="*/ 44387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4387" h="44387">
                              <a:moveTo>
                                <a:pt x="32321" y="43957"/>
                              </a:moveTo>
                              <a:cubicBezTo>
                                <a:pt x="32321" y="43957"/>
                                <a:pt x="30166" y="43095"/>
                                <a:pt x="27150" y="42233"/>
                              </a:cubicBezTo>
                              <a:cubicBezTo>
                                <a:pt x="24133" y="40940"/>
                                <a:pt x="19824" y="39647"/>
                                <a:pt x="15945" y="37924"/>
                              </a:cubicBezTo>
                              <a:cubicBezTo>
                                <a:pt x="7757" y="34476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1116" y="3448"/>
                                <a:pt x="28874" y="6895"/>
                              </a:cubicBezTo>
                              <a:cubicBezTo>
                                <a:pt x="32752" y="8619"/>
                                <a:pt x="36631" y="9912"/>
                                <a:pt x="39647" y="11205"/>
                              </a:cubicBezTo>
                              <a:cubicBezTo>
                                <a:pt x="42664" y="12497"/>
                                <a:pt x="44388" y="12929"/>
                                <a:pt x="44388" y="12929"/>
                              </a:cubicBezTo>
                              <a:lnTo>
                                <a:pt x="31890" y="443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5" name="Graphic 1445">
                        <a:extLst>
                          <a:ext uri="{FF2B5EF4-FFF2-40B4-BE49-F238E27FC236}">
                            <a16:creationId xmlns:a16="http://schemas.microsoft.com/office/drawing/2014/main" id="{9F63BE72-DB8E-B952-4B33-EBA7CEA0F8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860" y="4327464"/>
                        <a:ext cx="91903" cy="134886"/>
                        <a:chOff x="6367860" y="4327464"/>
                        <a:chExt cx="91903" cy="134886"/>
                      </a:xfrm>
                    </p:grpSpPr>
                    <p:sp>
                      <p:nvSpPr>
                        <p:cNvPr id="2346" name="Vrije vorm: vorm 2345">
                          <a:extLst>
                            <a:ext uri="{FF2B5EF4-FFF2-40B4-BE49-F238E27FC236}">
                              <a16:creationId xmlns:a16="http://schemas.microsoft.com/office/drawing/2014/main" id="{BEB80789-F056-450A-15DC-F6717A2B4D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860" y="4364526"/>
                          <a:ext cx="78113" cy="97825"/>
                        </a:xfrm>
                        <a:custGeom>
                          <a:avLst/>
                          <a:gdLst>
                            <a:gd name="connsiteX0" fmla="*/ 76821 w 78113"/>
                            <a:gd name="connsiteY0" fmla="*/ 55592 h 97825"/>
                            <a:gd name="connsiteX1" fmla="*/ 70788 w 78113"/>
                            <a:gd name="connsiteY1" fmla="*/ 11636 h 97825"/>
                            <a:gd name="connsiteX2" fmla="*/ 35019 w 78113"/>
                            <a:gd name="connsiteY2" fmla="*/ 0 h 97825"/>
                            <a:gd name="connsiteX3" fmla="*/ 4853 w 78113"/>
                            <a:gd name="connsiteY3" fmla="*/ 32321 h 97825"/>
                            <a:gd name="connsiteX4" fmla="*/ 13472 w 78113"/>
                            <a:gd name="connsiteY4" fmla="*/ 88775 h 97825"/>
                            <a:gd name="connsiteX5" fmla="*/ 18212 w 78113"/>
                            <a:gd name="connsiteY5" fmla="*/ 93516 h 97825"/>
                            <a:gd name="connsiteX6" fmla="*/ 22522 w 78113"/>
                            <a:gd name="connsiteY6" fmla="*/ 96532 h 97825"/>
                            <a:gd name="connsiteX7" fmla="*/ 24676 w 78113"/>
                            <a:gd name="connsiteY7" fmla="*/ 97825 h 97825"/>
                            <a:gd name="connsiteX8" fmla="*/ 27262 w 78113"/>
                            <a:gd name="connsiteY8" fmla="*/ 97825 h 97825"/>
                            <a:gd name="connsiteX9" fmla="*/ 32433 w 78113"/>
                            <a:gd name="connsiteY9" fmla="*/ 97825 h 97825"/>
                            <a:gd name="connsiteX10" fmla="*/ 38897 w 78113"/>
                            <a:gd name="connsiteY10" fmla="*/ 96532 h 97825"/>
                            <a:gd name="connsiteX11" fmla="*/ 78114 w 78113"/>
                            <a:gd name="connsiteY11" fmla="*/ 555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113" h="97825">
                              <a:moveTo>
                                <a:pt x="76821" y="55592"/>
                              </a:moveTo>
                              <a:cubicBezTo>
                                <a:pt x="80268" y="26288"/>
                                <a:pt x="70788" y="11636"/>
                                <a:pt x="70788" y="11636"/>
                              </a:cubicBezTo>
                              <a:lnTo>
                                <a:pt x="35019" y="0"/>
                              </a:lnTo>
                              <a:cubicBezTo>
                                <a:pt x="35019" y="0"/>
                                <a:pt x="18643" y="6464"/>
                                <a:pt x="4853" y="32321"/>
                              </a:cubicBezTo>
                              <a:cubicBezTo>
                                <a:pt x="-5490" y="52145"/>
                                <a:pt x="2267" y="75416"/>
                                <a:pt x="13472" y="88775"/>
                              </a:cubicBezTo>
                              <a:cubicBezTo>
                                <a:pt x="14764" y="90499"/>
                                <a:pt x="16488" y="92223"/>
                                <a:pt x="18212" y="93516"/>
                              </a:cubicBezTo>
                              <a:cubicBezTo>
                                <a:pt x="19505" y="94377"/>
                                <a:pt x="21229" y="95670"/>
                                <a:pt x="22522" y="96532"/>
                              </a:cubicBezTo>
                              <a:cubicBezTo>
                                <a:pt x="23814" y="97394"/>
                                <a:pt x="24676" y="97825"/>
                                <a:pt x="24676" y="97825"/>
                              </a:cubicBezTo>
                              <a:cubicBezTo>
                                <a:pt x="24676" y="97825"/>
                                <a:pt x="25969" y="97825"/>
                                <a:pt x="27262" y="97825"/>
                              </a:cubicBezTo>
                              <a:cubicBezTo>
                                <a:pt x="28555" y="97825"/>
                                <a:pt x="30279" y="97825"/>
                                <a:pt x="32433" y="97825"/>
                              </a:cubicBezTo>
                              <a:cubicBezTo>
                                <a:pt x="34588" y="97825"/>
                                <a:pt x="36743" y="97394"/>
                                <a:pt x="38897" y="96532"/>
                              </a:cubicBezTo>
                              <a:cubicBezTo>
                                <a:pt x="55273" y="92223"/>
                                <a:pt x="75528" y="78002"/>
                                <a:pt x="78114" y="555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7" name="Vrije vorm: vorm 2346">
                          <a:extLst>
                            <a:ext uri="{FF2B5EF4-FFF2-40B4-BE49-F238E27FC236}">
                              <a16:creationId xmlns:a16="http://schemas.microsoft.com/office/drawing/2014/main" id="{202E712F-D273-9A87-9BE2-247ACB521C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641" y="4364526"/>
                          <a:ext cx="59039" cy="32321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32321 h 32321"/>
                            <a:gd name="connsiteX1" fmla="*/ 52575 w 59039"/>
                            <a:gd name="connsiteY1" fmla="*/ 11636 h 32321"/>
                            <a:gd name="connsiteX2" fmla="*/ 16807 w 59039"/>
                            <a:gd name="connsiteY2" fmla="*/ 0 h 32321"/>
                            <a:gd name="connsiteX3" fmla="*/ 0 w 59039"/>
                            <a:gd name="connsiteY3" fmla="*/ 12929 h 32321"/>
                            <a:gd name="connsiteX4" fmla="*/ 59040 w 59039"/>
                            <a:gd name="connsiteY4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039" h="32321">
                              <a:moveTo>
                                <a:pt x="59040" y="32321"/>
                              </a:moveTo>
                              <a:cubicBezTo>
                                <a:pt x="57316" y="18531"/>
                                <a:pt x="52575" y="11636"/>
                                <a:pt x="52575" y="11636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9050" y="3017"/>
                                <a:pt x="0" y="12929"/>
                              </a:cubicBezTo>
                              <a:lnTo>
                                <a:pt x="59040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8" name="Vrije vorm: vorm 2347">
                          <a:extLst>
                            <a:ext uri="{FF2B5EF4-FFF2-40B4-BE49-F238E27FC236}">
                              <a16:creationId xmlns:a16="http://schemas.microsoft.com/office/drawing/2014/main" id="{3DDC9B02-93D7-0051-76C1-EA77BE0F37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790" y="4327464"/>
                          <a:ext cx="28442" cy="42663"/>
                        </a:xfrm>
                        <a:custGeom>
                          <a:avLst/>
                          <a:gdLst>
                            <a:gd name="connsiteX0" fmla="*/ 16807 w 28442"/>
                            <a:gd name="connsiteY0" fmla="*/ 42664 h 42663"/>
                            <a:gd name="connsiteX1" fmla="*/ 0 w 28442"/>
                            <a:gd name="connsiteY1" fmla="*/ 37061 h 42663"/>
                            <a:gd name="connsiteX2" fmla="*/ 11635 w 28442"/>
                            <a:gd name="connsiteY2" fmla="*/ 0 h 42663"/>
                            <a:gd name="connsiteX3" fmla="*/ 28442 w 28442"/>
                            <a:gd name="connsiteY3" fmla="*/ 5603 h 42663"/>
                            <a:gd name="connsiteX4" fmla="*/ 16807 w 28442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42663">
                              <a:moveTo>
                                <a:pt x="16807" y="42664"/>
                              </a:moveTo>
                              <a:lnTo>
                                <a:pt x="0" y="37061"/>
                              </a:lnTo>
                              <a:lnTo>
                                <a:pt x="11635" y="0"/>
                              </a:lnTo>
                              <a:lnTo>
                                <a:pt x="28442" y="5603"/>
                              </a:lnTo>
                              <a:lnTo>
                                <a:pt x="16807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9" name="Vrije vorm: vorm 2348">
                          <a:extLst>
                            <a:ext uri="{FF2B5EF4-FFF2-40B4-BE49-F238E27FC236}">
                              <a16:creationId xmlns:a16="http://schemas.microsoft.com/office/drawing/2014/main" id="{131C4CCF-A81D-49F6-5053-27BFEA36B6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115" y="4385773"/>
                          <a:ext cx="31984" cy="25183"/>
                        </a:xfrm>
                        <a:custGeom>
                          <a:avLst/>
                          <a:gdLst>
                            <a:gd name="connsiteX0" fmla="*/ 31952 w 31984"/>
                            <a:gd name="connsiteY0" fmla="*/ 9781 h 25183"/>
                            <a:gd name="connsiteX1" fmla="*/ 9543 w 31984"/>
                            <a:gd name="connsiteY1" fmla="*/ 2455 h 25183"/>
                            <a:gd name="connsiteX2" fmla="*/ 924 w 31984"/>
                            <a:gd name="connsiteY2" fmla="*/ 12367 h 25183"/>
                            <a:gd name="connsiteX3" fmla="*/ 8250 w 31984"/>
                            <a:gd name="connsiteY3" fmla="*/ 24434 h 25183"/>
                            <a:gd name="connsiteX4" fmla="*/ 31952 w 31984"/>
                            <a:gd name="connsiteY4" fmla="*/ 9781 h 251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984" h="25183">
                              <a:moveTo>
                                <a:pt x="31952" y="9781"/>
                              </a:moveTo>
                              <a:cubicBezTo>
                                <a:pt x="32814" y="-1854"/>
                                <a:pt x="16438" y="-1424"/>
                                <a:pt x="9543" y="2455"/>
                              </a:cubicBezTo>
                              <a:cubicBezTo>
                                <a:pt x="5664" y="4610"/>
                                <a:pt x="924" y="8488"/>
                                <a:pt x="924" y="12367"/>
                              </a:cubicBezTo>
                              <a:cubicBezTo>
                                <a:pt x="-1231" y="17107"/>
                                <a:pt x="62" y="21848"/>
                                <a:pt x="8250" y="24434"/>
                              </a:cubicBezTo>
                              <a:cubicBezTo>
                                <a:pt x="19454" y="27881"/>
                                <a:pt x="31521" y="18831"/>
                                <a:pt x="31952" y="97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0" name="Vrije vorm: vorm 2349">
                          <a:extLst>
                            <a:ext uri="{FF2B5EF4-FFF2-40B4-BE49-F238E27FC236}">
                              <a16:creationId xmlns:a16="http://schemas.microsoft.com/office/drawing/2014/main" id="{8E4D3A18-656A-3C36-7E1A-09428326A4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4485" y="4420358"/>
                          <a:ext cx="13741" cy="10954"/>
                        </a:xfrm>
                        <a:custGeom>
                          <a:avLst/>
                          <a:gdLst>
                            <a:gd name="connsiteX0" fmla="*/ 13741 w 13741"/>
                            <a:gd name="connsiteY0" fmla="*/ 4069 h 10954"/>
                            <a:gd name="connsiteX1" fmla="*/ 4261 w 13741"/>
                            <a:gd name="connsiteY1" fmla="*/ 1053 h 10954"/>
                            <a:gd name="connsiteX2" fmla="*/ 382 w 13741"/>
                            <a:gd name="connsiteY2" fmla="*/ 5362 h 10954"/>
                            <a:gd name="connsiteX3" fmla="*/ 3399 w 13741"/>
                            <a:gd name="connsiteY3" fmla="*/ 10534 h 10954"/>
                            <a:gd name="connsiteX4" fmla="*/ 13310 w 13741"/>
                            <a:gd name="connsiteY4" fmla="*/ 4500 h 10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41" h="10954">
                              <a:moveTo>
                                <a:pt x="13741" y="4069"/>
                              </a:moveTo>
                              <a:cubicBezTo>
                                <a:pt x="13741" y="-671"/>
                                <a:pt x="7277" y="-671"/>
                                <a:pt x="4261" y="1053"/>
                              </a:cubicBezTo>
                              <a:cubicBezTo>
                                <a:pt x="2537" y="1915"/>
                                <a:pt x="813" y="3639"/>
                                <a:pt x="382" y="5362"/>
                              </a:cubicBezTo>
                              <a:cubicBezTo>
                                <a:pt x="-480" y="7086"/>
                                <a:pt x="-49" y="9241"/>
                                <a:pt x="3399" y="10534"/>
                              </a:cubicBezTo>
                              <a:cubicBezTo>
                                <a:pt x="8139" y="12257"/>
                                <a:pt x="12880" y="8379"/>
                                <a:pt x="13310" y="45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1" name="Vrije vorm: vorm 2350">
                          <a:extLst>
                            <a:ext uri="{FF2B5EF4-FFF2-40B4-BE49-F238E27FC236}">
                              <a16:creationId xmlns:a16="http://schemas.microsoft.com/office/drawing/2014/main" id="{CDE33436-EFAD-0464-433F-E276B3E88E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3917" y="4338238"/>
                          <a:ext cx="75846" cy="53868"/>
                        </a:xfrm>
                        <a:custGeom>
                          <a:avLst/>
                          <a:gdLst>
                            <a:gd name="connsiteX0" fmla="*/ 65935 w 75846"/>
                            <a:gd name="connsiteY0" fmla="*/ 53868 h 53868"/>
                            <a:gd name="connsiteX1" fmla="*/ 0 w 75846"/>
                            <a:gd name="connsiteY1" fmla="*/ 31890 h 53868"/>
                            <a:gd name="connsiteX2" fmla="*/ 10774 w 75846"/>
                            <a:gd name="connsiteY2" fmla="*/ 0 h 53868"/>
                            <a:gd name="connsiteX3" fmla="*/ 75847 w 75846"/>
                            <a:gd name="connsiteY3" fmla="*/ 21547 h 53868"/>
                            <a:gd name="connsiteX4" fmla="*/ 65935 w 75846"/>
                            <a:gd name="connsiteY4" fmla="*/ 53868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53868">
                              <a:moveTo>
                                <a:pt x="65935" y="53868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75847" y="21547"/>
                              </a:lnTo>
                              <a:lnTo>
                                <a:pt x="65935" y="538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52" name="Vrije vorm: vorm 2351">
                          <a:extLst>
                            <a:ext uri="{FF2B5EF4-FFF2-40B4-BE49-F238E27FC236}">
                              <a16:creationId xmlns:a16="http://schemas.microsoft.com/office/drawing/2014/main" id="{F89ABA0D-96C6-5F5C-14DC-04278F6B11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7100" y="4349012"/>
                          <a:ext cx="42663" cy="43094"/>
                        </a:xfrm>
                        <a:custGeom>
                          <a:avLst/>
                          <a:gdLst>
                            <a:gd name="connsiteX0" fmla="*/ 32752 w 42663"/>
                            <a:gd name="connsiteY0" fmla="*/ 43095 h 43094"/>
                            <a:gd name="connsiteX1" fmla="*/ 0 w 42663"/>
                            <a:gd name="connsiteY1" fmla="*/ 31890 h 43094"/>
                            <a:gd name="connsiteX2" fmla="*/ 9912 w 42663"/>
                            <a:gd name="connsiteY2" fmla="*/ 0 h 43094"/>
                            <a:gd name="connsiteX3" fmla="*/ 42664 w 42663"/>
                            <a:gd name="connsiteY3" fmla="*/ 10774 h 43094"/>
                            <a:gd name="connsiteX4" fmla="*/ 32752 w 42663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663" h="43094">
                              <a:moveTo>
                                <a:pt x="32752" y="43095"/>
                              </a:moveTo>
                              <a:lnTo>
                                <a:pt x="0" y="31890"/>
                              </a:lnTo>
                              <a:lnTo>
                                <a:pt x="9912" y="0"/>
                              </a:lnTo>
                              <a:lnTo>
                                <a:pt x="42664" y="10774"/>
                              </a:lnTo>
                              <a:lnTo>
                                <a:pt x="32752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6" name="Graphic 1445">
                        <a:extLst>
                          <a:ext uri="{FF2B5EF4-FFF2-40B4-BE49-F238E27FC236}">
                            <a16:creationId xmlns:a16="http://schemas.microsoft.com/office/drawing/2014/main" id="{6C34DA82-CB1E-0EA4-CC96-3CBF1978CD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7430" y="4388505"/>
                        <a:ext cx="87718" cy="136764"/>
                        <a:chOff x="6597430" y="4388505"/>
                        <a:chExt cx="87718" cy="136764"/>
                      </a:xfrm>
                    </p:grpSpPr>
                    <p:sp>
                      <p:nvSpPr>
                        <p:cNvPr id="2339" name="Vrije vorm: vorm 2338">
                          <a:extLst>
                            <a:ext uri="{FF2B5EF4-FFF2-40B4-BE49-F238E27FC236}">
                              <a16:creationId xmlns:a16="http://schemas.microsoft.com/office/drawing/2014/main" id="{A7DCA92A-A7CD-5895-9185-F67532783B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7430" y="4427013"/>
                          <a:ext cx="77910" cy="98255"/>
                        </a:xfrm>
                        <a:custGeom>
                          <a:avLst/>
                          <a:gdLst>
                            <a:gd name="connsiteX0" fmla="*/ 77807 w 77910"/>
                            <a:gd name="connsiteY0" fmla="*/ 51282 h 98255"/>
                            <a:gd name="connsiteX1" fmla="*/ 67895 w 77910"/>
                            <a:gd name="connsiteY1" fmla="*/ 8188 h 98255"/>
                            <a:gd name="connsiteX2" fmla="*/ 30834 w 77910"/>
                            <a:gd name="connsiteY2" fmla="*/ 0 h 98255"/>
                            <a:gd name="connsiteX3" fmla="*/ 3253 w 77910"/>
                            <a:gd name="connsiteY3" fmla="*/ 34907 h 98255"/>
                            <a:gd name="connsiteX4" fmla="*/ 16612 w 77910"/>
                            <a:gd name="connsiteY4" fmla="*/ 90068 h 98255"/>
                            <a:gd name="connsiteX5" fmla="*/ 21784 w 77910"/>
                            <a:gd name="connsiteY5" fmla="*/ 94377 h 98255"/>
                            <a:gd name="connsiteX6" fmla="*/ 26093 w 77910"/>
                            <a:gd name="connsiteY6" fmla="*/ 96963 h 98255"/>
                            <a:gd name="connsiteX7" fmla="*/ 28248 w 77910"/>
                            <a:gd name="connsiteY7" fmla="*/ 98256 h 98255"/>
                            <a:gd name="connsiteX8" fmla="*/ 35574 w 77910"/>
                            <a:gd name="connsiteY8" fmla="*/ 97825 h 98255"/>
                            <a:gd name="connsiteX9" fmla="*/ 42038 w 77910"/>
                            <a:gd name="connsiteY9" fmla="*/ 96101 h 98255"/>
                            <a:gd name="connsiteX10" fmla="*/ 77807 w 77910"/>
                            <a:gd name="connsiteY10" fmla="*/ 51713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910" h="98255">
                              <a:moveTo>
                                <a:pt x="77807" y="51282"/>
                              </a:moveTo>
                              <a:cubicBezTo>
                                <a:pt x="79100" y="21978"/>
                                <a:pt x="67895" y="8188"/>
                                <a:pt x="67895" y="8188"/>
                              </a:cubicBezTo>
                              <a:lnTo>
                                <a:pt x="30834" y="0"/>
                              </a:lnTo>
                              <a:cubicBezTo>
                                <a:pt x="30834" y="0"/>
                                <a:pt x="14888" y="7757"/>
                                <a:pt x="3253" y="34907"/>
                              </a:cubicBezTo>
                              <a:cubicBezTo>
                                <a:pt x="-5366" y="55161"/>
                                <a:pt x="4546" y="78001"/>
                                <a:pt x="16612" y="90068"/>
                              </a:cubicBezTo>
                              <a:cubicBezTo>
                                <a:pt x="18336" y="91792"/>
                                <a:pt x="20060" y="93084"/>
                                <a:pt x="21784" y="94377"/>
                              </a:cubicBezTo>
                              <a:cubicBezTo>
                                <a:pt x="23507" y="95239"/>
                                <a:pt x="24800" y="96101"/>
                                <a:pt x="26093" y="96963"/>
                              </a:cubicBezTo>
                              <a:cubicBezTo>
                                <a:pt x="27386" y="97394"/>
                                <a:pt x="28248" y="98256"/>
                                <a:pt x="28248" y="98256"/>
                              </a:cubicBezTo>
                              <a:cubicBezTo>
                                <a:pt x="28248" y="98256"/>
                                <a:pt x="32126" y="98256"/>
                                <a:pt x="35574" y="97825"/>
                              </a:cubicBezTo>
                              <a:cubicBezTo>
                                <a:pt x="37729" y="97825"/>
                                <a:pt x="39883" y="96963"/>
                                <a:pt x="42038" y="96101"/>
                              </a:cubicBezTo>
                              <a:cubicBezTo>
                                <a:pt x="57983" y="90499"/>
                                <a:pt x="76945" y="74123"/>
                                <a:pt x="77807" y="517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0" name="Vrije vorm: vorm 2339">
                          <a:extLst>
                            <a:ext uri="{FF2B5EF4-FFF2-40B4-BE49-F238E27FC236}">
                              <a16:creationId xmlns:a16="http://schemas.microsoft.com/office/drawing/2014/main" id="{DE4C4F45-807D-B40B-219A-FF806D1D67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1888" y="4427013"/>
                          <a:ext cx="61194" cy="28442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28012 h 28442"/>
                            <a:gd name="connsiteX1" fmla="*/ 53006 w 61194"/>
                            <a:gd name="connsiteY1" fmla="*/ 8188 h 28442"/>
                            <a:gd name="connsiteX2" fmla="*/ 15945 w 61194"/>
                            <a:gd name="connsiteY2" fmla="*/ 0 h 28442"/>
                            <a:gd name="connsiteX3" fmla="*/ 0 w 61194"/>
                            <a:gd name="connsiteY3" fmla="*/ 14652 h 28442"/>
                            <a:gd name="connsiteX4" fmla="*/ 60763 w 61194"/>
                            <a:gd name="connsiteY4" fmla="*/ 28442 h 284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1194" h="28442">
                              <a:moveTo>
                                <a:pt x="61194" y="28012"/>
                              </a:moveTo>
                              <a:cubicBezTo>
                                <a:pt x="58178" y="14652"/>
                                <a:pt x="53006" y="8188"/>
                                <a:pt x="53006" y="8188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8619" y="3878"/>
                                <a:pt x="0" y="14652"/>
                              </a:cubicBezTo>
                              <a:lnTo>
                                <a:pt x="60763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1" name="Vrije vorm: vorm 2340">
                          <a:extLst>
                            <a:ext uri="{FF2B5EF4-FFF2-40B4-BE49-F238E27FC236}">
                              <a16:creationId xmlns:a16="http://schemas.microsoft.com/office/drawing/2014/main" id="{BD343FC0-4BC6-25D8-2746-A2EECD1A42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637401">
                          <a:off x="6632077" y="4400531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2" name="Vrije vorm: vorm 2341">
                          <a:extLst>
                            <a:ext uri="{FF2B5EF4-FFF2-40B4-BE49-F238E27FC236}">
                              <a16:creationId xmlns:a16="http://schemas.microsoft.com/office/drawing/2014/main" id="{6C20FA59-7777-CA79-E8D8-24960F012E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7835" y="4448524"/>
                          <a:ext cx="31633" cy="25865"/>
                        </a:xfrm>
                        <a:custGeom>
                          <a:avLst/>
                          <a:gdLst>
                            <a:gd name="connsiteX0" fmla="*/ 31634 w 31633"/>
                            <a:gd name="connsiteY0" fmla="*/ 8656 h 25865"/>
                            <a:gd name="connsiteX1" fmla="*/ 8794 w 31633"/>
                            <a:gd name="connsiteY1" fmla="*/ 3484 h 25865"/>
                            <a:gd name="connsiteX2" fmla="*/ 606 w 31633"/>
                            <a:gd name="connsiteY2" fmla="*/ 14258 h 25865"/>
                            <a:gd name="connsiteX3" fmla="*/ 8794 w 31633"/>
                            <a:gd name="connsiteY3" fmla="*/ 25462 h 25865"/>
                            <a:gd name="connsiteX4" fmla="*/ 31203 w 31633"/>
                            <a:gd name="connsiteY4" fmla="*/ 8656 h 258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633" h="25865">
                              <a:moveTo>
                                <a:pt x="31634" y="8656"/>
                              </a:moveTo>
                              <a:cubicBezTo>
                                <a:pt x="31634" y="-2549"/>
                                <a:pt x="15258" y="-1256"/>
                                <a:pt x="8794" y="3484"/>
                              </a:cubicBezTo>
                              <a:cubicBezTo>
                                <a:pt x="5346" y="6070"/>
                                <a:pt x="1037" y="10379"/>
                                <a:pt x="606" y="14258"/>
                              </a:cubicBezTo>
                              <a:cubicBezTo>
                                <a:pt x="-1118" y="18998"/>
                                <a:pt x="606" y="23739"/>
                                <a:pt x="8794" y="25462"/>
                              </a:cubicBezTo>
                              <a:cubicBezTo>
                                <a:pt x="20429" y="28048"/>
                                <a:pt x="31634" y="17705"/>
                                <a:pt x="31203" y="86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3" name="Vrije vorm: vorm 2342">
                          <a:extLst>
                            <a:ext uri="{FF2B5EF4-FFF2-40B4-BE49-F238E27FC236}">
                              <a16:creationId xmlns:a16="http://schemas.microsoft.com/office/drawing/2014/main" id="{D4CA60FE-86D3-2A21-9500-34B13F537B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5975" y="4484250"/>
                          <a:ext cx="13239" cy="10542"/>
                        </a:xfrm>
                        <a:custGeom>
                          <a:avLst/>
                          <a:gdLst>
                            <a:gd name="connsiteX0" fmla="*/ 13239 w 13239"/>
                            <a:gd name="connsiteY0" fmla="*/ 3526 h 10542"/>
                            <a:gd name="connsiteX1" fmla="*/ 3759 w 13239"/>
                            <a:gd name="connsiteY1" fmla="*/ 1372 h 10542"/>
                            <a:gd name="connsiteX2" fmla="*/ 311 w 13239"/>
                            <a:gd name="connsiteY2" fmla="*/ 5681 h 10542"/>
                            <a:gd name="connsiteX3" fmla="*/ 3759 w 13239"/>
                            <a:gd name="connsiteY3" fmla="*/ 10422 h 10542"/>
                            <a:gd name="connsiteX4" fmla="*/ 13239 w 13239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239" h="10542">
                              <a:moveTo>
                                <a:pt x="13239" y="3526"/>
                              </a:moveTo>
                              <a:cubicBezTo>
                                <a:pt x="13239" y="-1214"/>
                                <a:pt x="6344" y="-352"/>
                                <a:pt x="3759" y="1372"/>
                              </a:cubicBezTo>
                              <a:cubicBezTo>
                                <a:pt x="2466" y="2233"/>
                                <a:pt x="311" y="4388"/>
                                <a:pt x="311" y="5681"/>
                              </a:cubicBezTo>
                              <a:cubicBezTo>
                                <a:pt x="-551" y="7836"/>
                                <a:pt x="311" y="9559"/>
                                <a:pt x="3759" y="10422"/>
                              </a:cubicBezTo>
                              <a:cubicBezTo>
                                <a:pt x="8499" y="11283"/>
                                <a:pt x="13239" y="7405"/>
                                <a:pt x="13239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4" name="Vrije vorm: vorm 2343">
                          <a:extLst>
                            <a:ext uri="{FF2B5EF4-FFF2-40B4-BE49-F238E27FC236}">
                              <a16:creationId xmlns:a16="http://schemas.microsoft.com/office/drawing/2014/main" id="{C2B1D009-CE13-7F4D-0741-90959F90D8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0164" y="4401587"/>
                          <a:ext cx="74984" cy="48266"/>
                        </a:xfrm>
                        <a:custGeom>
                          <a:avLst/>
                          <a:gdLst>
                            <a:gd name="connsiteX0" fmla="*/ 67659 w 74984"/>
                            <a:gd name="connsiteY0" fmla="*/ 48266 h 48266"/>
                            <a:gd name="connsiteX1" fmla="*/ 0 w 74984"/>
                            <a:gd name="connsiteY1" fmla="*/ 33183 h 48266"/>
                            <a:gd name="connsiteX2" fmla="*/ 7757 w 74984"/>
                            <a:gd name="connsiteY2" fmla="*/ 0 h 48266"/>
                            <a:gd name="connsiteX3" fmla="*/ 74985 w 74984"/>
                            <a:gd name="connsiteY3" fmla="*/ 15083 h 48266"/>
                            <a:gd name="connsiteX4" fmla="*/ 67659 w 74984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984" h="48266">
                              <a:moveTo>
                                <a:pt x="67659" y="48266"/>
                              </a:moveTo>
                              <a:lnTo>
                                <a:pt x="0" y="33183"/>
                              </a:lnTo>
                              <a:lnTo>
                                <a:pt x="7757" y="0"/>
                              </a:lnTo>
                              <a:lnTo>
                                <a:pt x="74985" y="15083"/>
                              </a:lnTo>
                              <a:lnTo>
                                <a:pt x="6765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45" name="Vrije vorm: vorm 2344">
                          <a:extLst>
                            <a:ext uri="{FF2B5EF4-FFF2-40B4-BE49-F238E27FC236}">
                              <a16:creationId xmlns:a16="http://schemas.microsoft.com/office/drawing/2014/main" id="{03EA6CE5-E272-3E30-4DB8-CBF804B81B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09" y="4409344"/>
                          <a:ext cx="40939" cy="40509"/>
                        </a:xfrm>
                        <a:custGeom>
                          <a:avLst/>
                          <a:gdLst>
                            <a:gd name="connsiteX0" fmla="*/ 33614 w 40939"/>
                            <a:gd name="connsiteY0" fmla="*/ 40509 h 40509"/>
                            <a:gd name="connsiteX1" fmla="*/ 0 w 40939"/>
                            <a:gd name="connsiteY1" fmla="*/ 32752 h 40509"/>
                            <a:gd name="connsiteX2" fmla="*/ 7326 w 40939"/>
                            <a:gd name="connsiteY2" fmla="*/ 0 h 40509"/>
                            <a:gd name="connsiteX3" fmla="*/ 40940 w 40939"/>
                            <a:gd name="connsiteY3" fmla="*/ 7326 h 40509"/>
                            <a:gd name="connsiteX4" fmla="*/ 33614 w 4093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0509">
                              <a:moveTo>
                                <a:pt x="33614" y="40509"/>
                              </a:moveTo>
                              <a:lnTo>
                                <a:pt x="0" y="32752"/>
                              </a:lnTo>
                              <a:lnTo>
                                <a:pt x="7326" y="0"/>
                              </a:lnTo>
                              <a:lnTo>
                                <a:pt x="40940" y="7326"/>
                              </a:lnTo>
                              <a:lnTo>
                                <a:pt x="33614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7" name="Graphic 1445">
                        <a:extLst>
                          <a:ext uri="{FF2B5EF4-FFF2-40B4-BE49-F238E27FC236}">
                            <a16:creationId xmlns:a16="http://schemas.microsoft.com/office/drawing/2014/main" id="{1463F581-C8DC-B307-F35D-05D99A3762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2035" y="4430892"/>
                        <a:ext cx="82377" cy="137903"/>
                        <a:chOff x="6832035" y="4430892"/>
                        <a:chExt cx="82377" cy="137903"/>
                      </a:xfrm>
                    </p:grpSpPr>
                    <p:sp>
                      <p:nvSpPr>
                        <p:cNvPr id="2332" name="Vrije vorm: vorm 2331">
                          <a:extLst>
                            <a:ext uri="{FF2B5EF4-FFF2-40B4-BE49-F238E27FC236}">
                              <a16:creationId xmlns:a16="http://schemas.microsoft.com/office/drawing/2014/main" id="{4637F1B3-2643-F080-9986-115FF68519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2035" y="4470970"/>
                          <a:ext cx="77668" cy="97825"/>
                        </a:xfrm>
                        <a:custGeom>
                          <a:avLst/>
                          <a:gdLst>
                            <a:gd name="connsiteX0" fmla="*/ 77206 w 77668"/>
                            <a:gd name="connsiteY0" fmla="*/ 46542 h 97825"/>
                            <a:gd name="connsiteX1" fmla="*/ 63847 w 77668"/>
                            <a:gd name="connsiteY1" fmla="*/ 4740 h 97825"/>
                            <a:gd name="connsiteX2" fmla="*/ 26354 w 77668"/>
                            <a:gd name="connsiteY2" fmla="*/ 0 h 97825"/>
                            <a:gd name="connsiteX3" fmla="*/ 17736 w 77668"/>
                            <a:gd name="connsiteY3" fmla="*/ 8188 h 97825"/>
                            <a:gd name="connsiteX4" fmla="*/ 2221 w 77668"/>
                            <a:gd name="connsiteY4" fmla="*/ 36630 h 97825"/>
                            <a:gd name="connsiteX5" fmla="*/ 19890 w 77668"/>
                            <a:gd name="connsiteY5" fmla="*/ 90930 h 97825"/>
                            <a:gd name="connsiteX6" fmla="*/ 25062 w 77668"/>
                            <a:gd name="connsiteY6" fmla="*/ 94808 h 97825"/>
                            <a:gd name="connsiteX7" fmla="*/ 29802 w 77668"/>
                            <a:gd name="connsiteY7" fmla="*/ 96963 h 97825"/>
                            <a:gd name="connsiteX8" fmla="*/ 31957 w 77668"/>
                            <a:gd name="connsiteY8" fmla="*/ 97825 h 97825"/>
                            <a:gd name="connsiteX9" fmla="*/ 39283 w 77668"/>
                            <a:gd name="connsiteY9" fmla="*/ 96532 h 97825"/>
                            <a:gd name="connsiteX10" fmla="*/ 45747 w 77668"/>
                            <a:gd name="connsiteY10" fmla="*/ 93946 h 97825"/>
                            <a:gd name="connsiteX11" fmla="*/ 77637 w 77668"/>
                            <a:gd name="connsiteY11" fmla="*/ 4654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68" h="97825">
                              <a:moveTo>
                                <a:pt x="77206" y="46542"/>
                              </a:moveTo>
                              <a:cubicBezTo>
                                <a:pt x="75913" y="17238"/>
                                <a:pt x="63847" y="4740"/>
                                <a:pt x="63847" y="4740"/>
                              </a:cubicBezTo>
                              <a:lnTo>
                                <a:pt x="26354" y="0"/>
                              </a:lnTo>
                              <a:cubicBezTo>
                                <a:pt x="26354" y="0"/>
                                <a:pt x="22476" y="2586"/>
                                <a:pt x="17736" y="8188"/>
                              </a:cubicBezTo>
                              <a:cubicBezTo>
                                <a:pt x="12995" y="13790"/>
                                <a:pt x="6531" y="22840"/>
                                <a:pt x="2221" y="36630"/>
                              </a:cubicBezTo>
                              <a:cubicBezTo>
                                <a:pt x="-5105" y="57316"/>
                                <a:pt x="6962" y="80156"/>
                                <a:pt x="19890" y="90930"/>
                              </a:cubicBezTo>
                              <a:cubicBezTo>
                                <a:pt x="21614" y="92654"/>
                                <a:pt x="23338" y="93515"/>
                                <a:pt x="25062" y="94808"/>
                              </a:cubicBezTo>
                              <a:cubicBezTo>
                                <a:pt x="26785" y="95670"/>
                                <a:pt x="28509" y="96532"/>
                                <a:pt x="29802" y="96963"/>
                              </a:cubicBezTo>
                              <a:cubicBezTo>
                                <a:pt x="31095" y="97394"/>
                                <a:pt x="31957" y="97825"/>
                                <a:pt x="31957" y="97825"/>
                              </a:cubicBezTo>
                              <a:cubicBezTo>
                                <a:pt x="31957" y="97825"/>
                                <a:pt x="35835" y="97394"/>
                                <a:pt x="39283" y="96532"/>
                              </a:cubicBezTo>
                              <a:cubicBezTo>
                                <a:pt x="41438" y="96101"/>
                                <a:pt x="43592" y="95239"/>
                                <a:pt x="45747" y="93946"/>
                              </a:cubicBezTo>
                              <a:cubicBezTo>
                                <a:pt x="61261" y="86620"/>
                                <a:pt x="78499" y="68951"/>
                                <a:pt x="77637" y="465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3" name="Vrije vorm: vorm 2332">
                          <a:extLst>
                            <a:ext uri="{FF2B5EF4-FFF2-40B4-BE49-F238E27FC236}">
                              <a16:creationId xmlns:a16="http://schemas.microsoft.com/office/drawing/2014/main" id="{65D1BFBF-46CD-E7D6-E913-6D15C40261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4168" y="4470970"/>
                          <a:ext cx="61625" cy="24133"/>
                        </a:xfrm>
                        <a:custGeom>
                          <a:avLst/>
                          <a:gdLst>
                            <a:gd name="connsiteX0" fmla="*/ 61194 w 61625"/>
                            <a:gd name="connsiteY0" fmla="*/ 23702 h 24133"/>
                            <a:gd name="connsiteX1" fmla="*/ 51714 w 61625"/>
                            <a:gd name="connsiteY1" fmla="*/ 4740 h 24133"/>
                            <a:gd name="connsiteX2" fmla="*/ 14221 w 61625"/>
                            <a:gd name="connsiteY2" fmla="*/ 0 h 24133"/>
                            <a:gd name="connsiteX3" fmla="*/ 9912 w 61625"/>
                            <a:gd name="connsiteY3" fmla="*/ 3879 h 24133"/>
                            <a:gd name="connsiteX4" fmla="*/ 0 w 61625"/>
                            <a:gd name="connsiteY4" fmla="*/ 15945 h 24133"/>
                            <a:gd name="connsiteX5" fmla="*/ 9481 w 61625"/>
                            <a:gd name="connsiteY5" fmla="*/ 17669 h 24133"/>
                            <a:gd name="connsiteX6" fmla="*/ 30597 w 61625"/>
                            <a:gd name="connsiteY6" fmla="*/ 20255 h 24133"/>
                            <a:gd name="connsiteX7" fmla="*/ 61625 w 61625"/>
                            <a:gd name="connsiteY7" fmla="*/ 24133 h 241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625" h="24133">
                              <a:moveTo>
                                <a:pt x="61194" y="23702"/>
                              </a:moveTo>
                              <a:cubicBezTo>
                                <a:pt x="57316" y="10774"/>
                                <a:pt x="51714" y="4740"/>
                                <a:pt x="51714" y="4740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12497" y="1293"/>
                                <a:pt x="9912" y="3879"/>
                              </a:cubicBezTo>
                              <a:cubicBezTo>
                                <a:pt x="7326" y="6464"/>
                                <a:pt x="3447" y="9912"/>
                                <a:pt x="0" y="15945"/>
                              </a:cubicBezTo>
                              <a:cubicBezTo>
                                <a:pt x="0" y="15945"/>
                                <a:pt x="3879" y="16376"/>
                                <a:pt x="9481" y="17669"/>
                              </a:cubicBezTo>
                              <a:cubicBezTo>
                                <a:pt x="15083" y="18531"/>
                                <a:pt x="22840" y="19393"/>
                                <a:pt x="30597" y="20255"/>
                              </a:cubicBezTo>
                              <a:cubicBezTo>
                                <a:pt x="46111" y="22409"/>
                                <a:pt x="61625" y="24133"/>
                                <a:pt x="61625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4" name="Vrije vorm: vorm 2333">
                          <a:extLst>
                            <a:ext uri="{FF2B5EF4-FFF2-40B4-BE49-F238E27FC236}">
                              <a16:creationId xmlns:a16="http://schemas.microsoft.com/office/drawing/2014/main" id="{201C6146-90CC-43CA-3EFB-EEDF7C9FD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68732" y="4430892"/>
                          <a:ext cx="22840" cy="40509"/>
                        </a:xfrm>
                        <a:custGeom>
                          <a:avLst/>
                          <a:gdLst>
                            <a:gd name="connsiteX0" fmla="*/ 17669 w 22840"/>
                            <a:gd name="connsiteY0" fmla="*/ 40509 h 40509"/>
                            <a:gd name="connsiteX1" fmla="*/ 0 w 22840"/>
                            <a:gd name="connsiteY1" fmla="*/ 38354 h 40509"/>
                            <a:gd name="connsiteX2" fmla="*/ 5171 w 22840"/>
                            <a:gd name="connsiteY2" fmla="*/ 0 h 40509"/>
                            <a:gd name="connsiteX3" fmla="*/ 22840 w 22840"/>
                            <a:gd name="connsiteY3" fmla="*/ 2155 h 40509"/>
                            <a:gd name="connsiteX4" fmla="*/ 17669 w 22840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17669" y="40509"/>
                              </a:moveTo>
                              <a:lnTo>
                                <a:pt x="0" y="38354"/>
                              </a:lnTo>
                              <a:lnTo>
                                <a:pt x="5171" y="0"/>
                              </a:lnTo>
                              <a:lnTo>
                                <a:pt x="22840" y="2155"/>
                              </a:lnTo>
                              <a:lnTo>
                                <a:pt x="17669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5" name="Vrije vorm: vorm 2334">
                          <a:extLst>
                            <a:ext uri="{FF2B5EF4-FFF2-40B4-BE49-F238E27FC236}">
                              <a16:creationId xmlns:a16="http://schemas.microsoft.com/office/drawing/2014/main" id="{0486C342-F98E-8F86-8A6B-B0037EEB7A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630" y="4492785"/>
                          <a:ext cx="30600" cy="26553"/>
                        </a:xfrm>
                        <a:custGeom>
                          <a:avLst/>
                          <a:gdLst>
                            <a:gd name="connsiteX0" fmla="*/ 30550 w 30600"/>
                            <a:gd name="connsiteY0" fmla="*/ 7489 h 26553"/>
                            <a:gd name="connsiteX1" fmla="*/ 7279 w 30600"/>
                            <a:gd name="connsiteY1" fmla="*/ 4472 h 26553"/>
                            <a:gd name="connsiteX2" fmla="*/ 384 w 30600"/>
                            <a:gd name="connsiteY2" fmla="*/ 15677 h 26553"/>
                            <a:gd name="connsiteX3" fmla="*/ 9434 w 30600"/>
                            <a:gd name="connsiteY3" fmla="*/ 26451 h 26553"/>
                            <a:gd name="connsiteX4" fmla="*/ 30550 w 30600"/>
                            <a:gd name="connsiteY4" fmla="*/ 7489 h 26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00" h="26553">
                              <a:moveTo>
                                <a:pt x="30550" y="7489"/>
                              </a:moveTo>
                              <a:cubicBezTo>
                                <a:pt x="29257" y="-3716"/>
                                <a:pt x="13312" y="-268"/>
                                <a:pt x="7279" y="4472"/>
                              </a:cubicBezTo>
                              <a:cubicBezTo>
                                <a:pt x="3831" y="7058"/>
                                <a:pt x="-47" y="11798"/>
                                <a:pt x="384" y="15677"/>
                              </a:cubicBezTo>
                              <a:cubicBezTo>
                                <a:pt x="-909" y="20417"/>
                                <a:pt x="815" y="25158"/>
                                <a:pt x="9434" y="26451"/>
                              </a:cubicBezTo>
                              <a:cubicBezTo>
                                <a:pt x="21069" y="27743"/>
                                <a:pt x="31412" y="16539"/>
                                <a:pt x="30550" y="7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6" name="Vrije vorm: vorm 2335">
                          <a:extLst>
                            <a:ext uri="{FF2B5EF4-FFF2-40B4-BE49-F238E27FC236}">
                              <a16:creationId xmlns:a16="http://schemas.microsoft.com/office/drawing/2014/main" id="{88C0251C-58D0-99DF-2BA7-C8B53633D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448" y="4529091"/>
                          <a:ext cx="13063" cy="10859"/>
                        </a:xfrm>
                        <a:custGeom>
                          <a:avLst/>
                          <a:gdLst>
                            <a:gd name="connsiteX0" fmla="*/ 13063 w 13063"/>
                            <a:gd name="connsiteY0" fmla="*/ 3073 h 10859"/>
                            <a:gd name="connsiteX1" fmla="*/ 3151 w 13063"/>
                            <a:gd name="connsiteY1" fmla="*/ 1780 h 10859"/>
                            <a:gd name="connsiteX2" fmla="*/ 135 w 13063"/>
                            <a:gd name="connsiteY2" fmla="*/ 6521 h 10859"/>
                            <a:gd name="connsiteX3" fmla="*/ 4013 w 13063"/>
                            <a:gd name="connsiteY3" fmla="*/ 10830 h 10859"/>
                            <a:gd name="connsiteX4" fmla="*/ 12632 w 13063"/>
                            <a:gd name="connsiteY4" fmla="*/ 3073 h 108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63" h="10859">
                              <a:moveTo>
                                <a:pt x="13063" y="3073"/>
                              </a:moveTo>
                              <a:cubicBezTo>
                                <a:pt x="12632" y="-1667"/>
                                <a:pt x="5737" y="56"/>
                                <a:pt x="3151" y="1780"/>
                              </a:cubicBezTo>
                              <a:cubicBezTo>
                                <a:pt x="1858" y="2642"/>
                                <a:pt x="135" y="4797"/>
                                <a:pt x="135" y="6521"/>
                              </a:cubicBezTo>
                              <a:cubicBezTo>
                                <a:pt x="-296" y="8676"/>
                                <a:pt x="135" y="10399"/>
                                <a:pt x="4013" y="10830"/>
                              </a:cubicBezTo>
                              <a:cubicBezTo>
                                <a:pt x="8754" y="11261"/>
                                <a:pt x="13063" y="6952"/>
                                <a:pt x="12632" y="30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7" name="Vrije vorm: vorm 2336">
                          <a:extLst>
                            <a:ext uri="{FF2B5EF4-FFF2-40B4-BE49-F238E27FC236}">
                              <a16:creationId xmlns:a16="http://schemas.microsoft.com/office/drawing/2014/main" id="{AD2A5D43-4B5E-C6A1-30CE-62360C435B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151" y="4446406"/>
                          <a:ext cx="73260" cy="42663"/>
                        </a:xfrm>
                        <a:custGeom>
                          <a:avLst/>
                          <a:gdLst>
                            <a:gd name="connsiteX0" fmla="*/ 68951 w 73260"/>
                            <a:gd name="connsiteY0" fmla="*/ 42233 h 42663"/>
                            <a:gd name="connsiteX1" fmla="*/ 34476 w 73260"/>
                            <a:gd name="connsiteY1" fmla="*/ 37924 h 42663"/>
                            <a:gd name="connsiteX2" fmla="*/ 10774 w 73260"/>
                            <a:gd name="connsiteY2" fmla="*/ 34907 h 42663"/>
                            <a:gd name="connsiteX3" fmla="*/ 0 w 73260"/>
                            <a:gd name="connsiteY3" fmla="*/ 33183 h 42663"/>
                            <a:gd name="connsiteX4" fmla="*/ 5171 w 73260"/>
                            <a:gd name="connsiteY4" fmla="*/ 0 h 42663"/>
                            <a:gd name="connsiteX5" fmla="*/ 15945 w 73260"/>
                            <a:gd name="connsiteY5" fmla="*/ 1724 h 42663"/>
                            <a:gd name="connsiteX6" fmla="*/ 39216 w 73260"/>
                            <a:gd name="connsiteY6" fmla="*/ 4740 h 42663"/>
                            <a:gd name="connsiteX7" fmla="*/ 73261 w 73260"/>
                            <a:gd name="connsiteY7" fmla="*/ 9050 h 42663"/>
                            <a:gd name="connsiteX8" fmla="*/ 68951 w 73260"/>
                            <a:gd name="connsiteY8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3260" h="42663">
                              <a:moveTo>
                                <a:pt x="68951" y="42233"/>
                              </a:moveTo>
                              <a:cubicBezTo>
                                <a:pt x="68951" y="42233"/>
                                <a:pt x="51714" y="40078"/>
                                <a:pt x="34476" y="37924"/>
                              </a:cubicBezTo>
                              <a:cubicBezTo>
                                <a:pt x="25857" y="37061"/>
                                <a:pt x="17238" y="35769"/>
                                <a:pt x="10774" y="34907"/>
                              </a:cubicBezTo>
                              <a:cubicBezTo>
                                <a:pt x="4309" y="33614"/>
                                <a:pt x="0" y="33183"/>
                                <a:pt x="0" y="33183"/>
                              </a:cubicBezTo>
                              <a:lnTo>
                                <a:pt x="5171" y="0"/>
                              </a:lnTo>
                              <a:cubicBezTo>
                                <a:pt x="5171" y="0"/>
                                <a:pt x="9481" y="862"/>
                                <a:pt x="15945" y="1724"/>
                              </a:cubicBezTo>
                              <a:cubicBezTo>
                                <a:pt x="22409" y="2586"/>
                                <a:pt x="31028" y="3448"/>
                                <a:pt x="39216" y="4740"/>
                              </a:cubicBezTo>
                              <a:cubicBezTo>
                                <a:pt x="56454" y="6895"/>
                                <a:pt x="73261" y="9050"/>
                                <a:pt x="73261" y="9050"/>
                              </a:cubicBezTo>
                              <a:lnTo>
                                <a:pt x="68951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8" name="Vrije vorm: vorm 2337">
                          <a:extLst>
                            <a:ext uri="{FF2B5EF4-FFF2-40B4-BE49-F238E27FC236}">
                              <a16:creationId xmlns:a16="http://schemas.microsoft.com/office/drawing/2014/main" id="{22DB83D9-F732-35DA-89DE-85FE1DC306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5627" y="4451146"/>
                          <a:ext cx="38785" cy="37492"/>
                        </a:xfrm>
                        <a:custGeom>
                          <a:avLst/>
                          <a:gdLst>
                            <a:gd name="connsiteX0" fmla="*/ 34476 w 38785"/>
                            <a:gd name="connsiteY0" fmla="*/ 37492 h 37492"/>
                            <a:gd name="connsiteX1" fmla="*/ 0 w 38785"/>
                            <a:gd name="connsiteY1" fmla="*/ 33183 h 37492"/>
                            <a:gd name="connsiteX2" fmla="*/ 4740 w 38785"/>
                            <a:gd name="connsiteY2" fmla="*/ 0 h 37492"/>
                            <a:gd name="connsiteX3" fmla="*/ 38785 w 38785"/>
                            <a:gd name="connsiteY3" fmla="*/ 4309 h 37492"/>
                            <a:gd name="connsiteX4" fmla="*/ 34476 w 38785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7492">
                              <a:moveTo>
                                <a:pt x="34476" y="37492"/>
                              </a:moveTo>
                              <a:lnTo>
                                <a:pt x="0" y="33183"/>
                              </a:lnTo>
                              <a:lnTo>
                                <a:pt x="4740" y="0"/>
                              </a:lnTo>
                              <a:lnTo>
                                <a:pt x="38785" y="4309"/>
                              </a:lnTo>
                              <a:lnTo>
                                <a:pt x="34476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8" name="Graphic 1445">
                        <a:extLst>
                          <a:ext uri="{FF2B5EF4-FFF2-40B4-BE49-F238E27FC236}">
                            <a16:creationId xmlns:a16="http://schemas.microsoft.com/office/drawing/2014/main" id="{74F4A64F-6694-A5F6-23D1-0FDC1BD674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8704" y="4454163"/>
                        <a:ext cx="77834" cy="138333"/>
                        <a:chOff x="7068704" y="4454163"/>
                        <a:chExt cx="77834" cy="138333"/>
                      </a:xfrm>
                    </p:grpSpPr>
                    <p:sp>
                      <p:nvSpPr>
                        <p:cNvPr id="2325" name="Vrije vorm: vorm 2324">
                          <a:extLst>
                            <a:ext uri="{FF2B5EF4-FFF2-40B4-BE49-F238E27FC236}">
                              <a16:creationId xmlns:a16="http://schemas.microsoft.com/office/drawing/2014/main" id="{BF5E5761-2CF9-E704-753A-1F1C6217C6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8704" y="4495103"/>
                          <a:ext cx="77834" cy="97393"/>
                        </a:xfrm>
                        <a:custGeom>
                          <a:avLst/>
                          <a:gdLst>
                            <a:gd name="connsiteX0" fmla="*/ 77557 w 77834"/>
                            <a:gd name="connsiteY0" fmla="*/ 44387 h 97393"/>
                            <a:gd name="connsiteX1" fmla="*/ 60750 w 77834"/>
                            <a:gd name="connsiteY1" fmla="*/ 3017 h 97393"/>
                            <a:gd name="connsiteX2" fmla="*/ 22827 w 77834"/>
                            <a:gd name="connsiteY2" fmla="*/ 0 h 97393"/>
                            <a:gd name="connsiteX3" fmla="*/ 1280 w 77834"/>
                            <a:gd name="connsiteY3" fmla="*/ 38785 h 97393"/>
                            <a:gd name="connsiteX4" fmla="*/ 23258 w 77834"/>
                            <a:gd name="connsiteY4" fmla="*/ 91360 h 97393"/>
                            <a:gd name="connsiteX5" fmla="*/ 28860 w 77834"/>
                            <a:gd name="connsiteY5" fmla="*/ 94808 h 97393"/>
                            <a:gd name="connsiteX6" fmla="*/ 33601 w 77834"/>
                            <a:gd name="connsiteY6" fmla="*/ 96532 h 97393"/>
                            <a:gd name="connsiteX7" fmla="*/ 35755 w 77834"/>
                            <a:gd name="connsiteY7" fmla="*/ 97394 h 97393"/>
                            <a:gd name="connsiteX8" fmla="*/ 43082 w 77834"/>
                            <a:gd name="connsiteY8" fmla="*/ 95670 h 97393"/>
                            <a:gd name="connsiteX9" fmla="*/ 49115 w 77834"/>
                            <a:gd name="connsiteY9" fmla="*/ 93084 h 97393"/>
                            <a:gd name="connsiteX10" fmla="*/ 77557 w 77834"/>
                            <a:gd name="connsiteY10" fmla="*/ 44387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834" h="97393">
                              <a:moveTo>
                                <a:pt x="77557" y="44387"/>
                              </a:moveTo>
                              <a:cubicBezTo>
                                <a:pt x="74109" y="15083"/>
                                <a:pt x="60750" y="3017"/>
                                <a:pt x="60750" y="3017"/>
                              </a:cubicBezTo>
                              <a:lnTo>
                                <a:pt x="22827" y="0"/>
                              </a:lnTo>
                              <a:cubicBezTo>
                                <a:pt x="22827" y="0"/>
                                <a:pt x="8175" y="10343"/>
                                <a:pt x="1280" y="38785"/>
                              </a:cubicBezTo>
                              <a:cubicBezTo>
                                <a:pt x="-4323" y="60332"/>
                                <a:pt x="9468" y="81449"/>
                                <a:pt x="23258" y="91360"/>
                              </a:cubicBezTo>
                              <a:cubicBezTo>
                                <a:pt x="24982" y="92653"/>
                                <a:pt x="27136" y="93946"/>
                                <a:pt x="28860" y="94808"/>
                              </a:cubicBezTo>
                              <a:cubicBezTo>
                                <a:pt x="30584" y="95670"/>
                                <a:pt x="32308" y="96101"/>
                                <a:pt x="33601" y="96532"/>
                              </a:cubicBezTo>
                              <a:cubicBezTo>
                                <a:pt x="34894" y="96963"/>
                                <a:pt x="35755" y="97394"/>
                                <a:pt x="35755" y="97394"/>
                              </a:cubicBezTo>
                              <a:cubicBezTo>
                                <a:pt x="35755" y="97394"/>
                                <a:pt x="39634" y="96532"/>
                                <a:pt x="43082" y="95670"/>
                              </a:cubicBezTo>
                              <a:cubicBezTo>
                                <a:pt x="45236" y="94808"/>
                                <a:pt x="46960" y="94377"/>
                                <a:pt x="49115" y="93084"/>
                              </a:cubicBezTo>
                              <a:cubicBezTo>
                                <a:pt x="64198" y="84896"/>
                                <a:pt x="80143" y="66366"/>
                                <a:pt x="77557" y="443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6" name="Vrije vorm: vorm 2325">
                          <a:extLst>
                            <a:ext uri="{FF2B5EF4-FFF2-40B4-BE49-F238E27FC236}">
                              <a16:creationId xmlns:a16="http://schemas.microsoft.com/office/drawing/2014/main" id="{E08606F5-32AA-2C03-3DB7-C8B785C1A5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8172" y="4494672"/>
                          <a:ext cx="62487" cy="21547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21547 h 21547"/>
                            <a:gd name="connsiteX1" fmla="*/ 51283 w 62487"/>
                            <a:gd name="connsiteY1" fmla="*/ 3017 h 21547"/>
                            <a:gd name="connsiteX2" fmla="*/ 13359 w 62487"/>
                            <a:gd name="connsiteY2" fmla="*/ 0 h 21547"/>
                            <a:gd name="connsiteX3" fmla="*/ 0 w 62487"/>
                            <a:gd name="connsiteY3" fmla="*/ 16807 h 21547"/>
                            <a:gd name="connsiteX4" fmla="*/ 62056 w 62487"/>
                            <a:gd name="connsiteY4" fmla="*/ 2111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487" h="21547">
                              <a:moveTo>
                                <a:pt x="62487" y="21547"/>
                              </a:moveTo>
                              <a:cubicBezTo>
                                <a:pt x="57316" y="8619"/>
                                <a:pt x="51283" y="3017"/>
                                <a:pt x="51283" y="3017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4740"/>
                                <a:pt x="0" y="16807"/>
                              </a:cubicBezTo>
                              <a:lnTo>
                                <a:pt x="62056" y="211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7" name="Vrije vorm: vorm 2326">
                          <a:extLst>
                            <a:ext uri="{FF2B5EF4-FFF2-40B4-BE49-F238E27FC236}">
                              <a16:creationId xmlns:a16="http://schemas.microsoft.com/office/drawing/2014/main" id="{81BECF78-EC1B-1606-F3B6-C53759C20C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1874" y="4454163"/>
                          <a:ext cx="20254" cy="40078"/>
                        </a:xfrm>
                        <a:custGeom>
                          <a:avLst/>
                          <a:gdLst>
                            <a:gd name="connsiteX0" fmla="*/ 17669 w 20254"/>
                            <a:gd name="connsiteY0" fmla="*/ 40078 h 40078"/>
                            <a:gd name="connsiteX1" fmla="*/ 0 w 20254"/>
                            <a:gd name="connsiteY1" fmla="*/ 38785 h 40078"/>
                            <a:gd name="connsiteX2" fmla="*/ 2586 w 20254"/>
                            <a:gd name="connsiteY2" fmla="*/ 0 h 40078"/>
                            <a:gd name="connsiteX3" fmla="*/ 20255 w 20254"/>
                            <a:gd name="connsiteY3" fmla="*/ 1724 h 40078"/>
                            <a:gd name="connsiteX4" fmla="*/ 17669 w 20254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254" h="40078">
                              <a:moveTo>
                                <a:pt x="17669" y="40078"/>
                              </a:moveTo>
                              <a:lnTo>
                                <a:pt x="0" y="38785"/>
                              </a:lnTo>
                              <a:lnTo>
                                <a:pt x="2586" y="0"/>
                              </a:lnTo>
                              <a:lnTo>
                                <a:pt x="20255" y="1724"/>
                              </a:lnTo>
                              <a:lnTo>
                                <a:pt x="17669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8" name="Vrije vorm: vorm 2327">
                          <a:extLst>
                            <a:ext uri="{FF2B5EF4-FFF2-40B4-BE49-F238E27FC236}">
                              <a16:creationId xmlns:a16="http://schemas.microsoft.com/office/drawing/2014/main" id="{688FC03D-1542-FBCE-505F-BB00CD1D1A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7565" y="4516355"/>
                          <a:ext cx="30029" cy="27489"/>
                        </a:xfrm>
                        <a:custGeom>
                          <a:avLst/>
                          <a:gdLst>
                            <a:gd name="connsiteX0" fmla="*/ 29911 w 30029"/>
                            <a:gd name="connsiteY0" fmla="*/ 7190 h 27489"/>
                            <a:gd name="connsiteX1" fmla="*/ 6209 w 30029"/>
                            <a:gd name="connsiteY1" fmla="*/ 5466 h 27489"/>
                            <a:gd name="connsiteX2" fmla="*/ 176 w 30029"/>
                            <a:gd name="connsiteY2" fmla="*/ 17533 h 27489"/>
                            <a:gd name="connsiteX3" fmla="*/ 10088 w 30029"/>
                            <a:gd name="connsiteY3" fmla="*/ 27445 h 27489"/>
                            <a:gd name="connsiteX4" fmla="*/ 29911 w 30029"/>
                            <a:gd name="connsiteY4" fmla="*/ 7621 h 274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029" h="27489">
                              <a:moveTo>
                                <a:pt x="29911" y="7190"/>
                              </a:moveTo>
                              <a:cubicBezTo>
                                <a:pt x="27756" y="-4015"/>
                                <a:pt x="12242" y="-136"/>
                                <a:pt x="6209" y="5466"/>
                              </a:cubicBezTo>
                              <a:cubicBezTo>
                                <a:pt x="3192" y="8483"/>
                                <a:pt x="-255" y="13654"/>
                                <a:pt x="176" y="17533"/>
                              </a:cubicBezTo>
                              <a:cubicBezTo>
                                <a:pt x="-686" y="22273"/>
                                <a:pt x="1469" y="27013"/>
                                <a:pt x="10088" y="27445"/>
                              </a:cubicBezTo>
                              <a:cubicBezTo>
                                <a:pt x="21723" y="28306"/>
                                <a:pt x="31204" y="16671"/>
                                <a:pt x="29911" y="76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9" name="Vrije vorm: vorm 2328">
                          <a:extLst>
                            <a:ext uri="{FF2B5EF4-FFF2-40B4-BE49-F238E27FC236}">
                              <a16:creationId xmlns:a16="http://schemas.microsoft.com/office/drawing/2014/main" id="{77ECD5B2-D7FE-68BC-2EA9-8D84549A84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9828" y="4553701"/>
                          <a:ext cx="12597" cy="11645"/>
                        </a:xfrm>
                        <a:custGeom>
                          <a:avLst/>
                          <a:gdLst>
                            <a:gd name="connsiteX0" fmla="*/ 12565 w 12597"/>
                            <a:gd name="connsiteY0" fmla="*/ 3026 h 11645"/>
                            <a:gd name="connsiteX1" fmla="*/ 2653 w 12597"/>
                            <a:gd name="connsiteY1" fmla="*/ 2165 h 11645"/>
                            <a:gd name="connsiteX2" fmla="*/ 68 w 12597"/>
                            <a:gd name="connsiteY2" fmla="*/ 7336 h 11645"/>
                            <a:gd name="connsiteX3" fmla="*/ 4377 w 12597"/>
                            <a:gd name="connsiteY3" fmla="*/ 11646 h 11645"/>
                            <a:gd name="connsiteX4" fmla="*/ 12565 w 12597"/>
                            <a:gd name="connsiteY4" fmla="*/ 3457 h 116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97" h="11645">
                              <a:moveTo>
                                <a:pt x="12565" y="3026"/>
                              </a:moveTo>
                              <a:cubicBezTo>
                                <a:pt x="11703" y="-1714"/>
                                <a:pt x="5239" y="10"/>
                                <a:pt x="2653" y="2165"/>
                              </a:cubicBezTo>
                              <a:cubicBezTo>
                                <a:pt x="1360" y="3457"/>
                                <a:pt x="-364" y="5612"/>
                                <a:pt x="68" y="7336"/>
                              </a:cubicBezTo>
                              <a:cubicBezTo>
                                <a:pt x="68" y="9491"/>
                                <a:pt x="498" y="11215"/>
                                <a:pt x="4377" y="11646"/>
                              </a:cubicBezTo>
                              <a:cubicBezTo>
                                <a:pt x="9117" y="11646"/>
                                <a:pt x="12996" y="7336"/>
                                <a:pt x="12565" y="34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0" name="Vrije vorm: vorm 2329">
                          <a:extLst>
                            <a:ext uri="{FF2B5EF4-FFF2-40B4-BE49-F238E27FC236}">
                              <a16:creationId xmlns:a16="http://schemas.microsoft.com/office/drawing/2014/main" id="{256E175C-292B-EE7D-ED15-285B7262FC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5155" y="4471832"/>
                          <a:ext cx="71106" cy="38784"/>
                        </a:xfrm>
                        <a:custGeom>
                          <a:avLst/>
                          <a:gdLst>
                            <a:gd name="connsiteX0" fmla="*/ 69382 w 71106"/>
                            <a:gd name="connsiteY0" fmla="*/ 38785 h 38784"/>
                            <a:gd name="connsiteX1" fmla="*/ 0 w 71106"/>
                            <a:gd name="connsiteY1" fmla="*/ 33614 h 38784"/>
                            <a:gd name="connsiteX2" fmla="*/ 2586 w 71106"/>
                            <a:gd name="connsiteY2" fmla="*/ 0 h 38784"/>
                            <a:gd name="connsiteX3" fmla="*/ 71106 w 71106"/>
                            <a:gd name="connsiteY3" fmla="*/ 5171 h 38784"/>
                            <a:gd name="connsiteX4" fmla="*/ 69382 w 71106"/>
                            <a:gd name="connsiteY4" fmla="*/ 38785 h 387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106" h="38784">
                              <a:moveTo>
                                <a:pt x="69382" y="38785"/>
                              </a:moveTo>
                              <a:lnTo>
                                <a:pt x="0" y="33614"/>
                              </a:lnTo>
                              <a:lnTo>
                                <a:pt x="2586" y="0"/>
                              </a:lnTo>
                              <a:lnTo>
                                <a:pt x="71106" y="5171"/>
                              </a:lnTo>
                              <a:lnTo>
                                <a:pt x="69382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31" name="Vrije vorm: vorm 2330">
                          <a:extLst>
                            <a:ext uri="{FF2B5EF4-FFF2-40B4-BE49-F238E27FC236}">
                              <a16:creationId xmlns:a16="http://schemas.microsoft.com/office/drawing/2014/main" id="{34FA1B97-15BD-9AF0-B22F-B953DCCD8D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9631" y="4474417"/>
                          <a:ext cx="36630" cy="36199"/>
                        </a:xfrm>
                        <a:custGeom>
                          <a:avLst/>
                          <a:gdLst>
                            <a:gd name="connsiteX0" fmla="*/ 34907 w 36630"/>
                            <a:gd name="connsiteY0" fmla="*/ 36199 h 36199"/>
                            <a:gd name="connsiteX1" fmla="*/ 0 w 36630"/>
                            <a:gd name="connsiteY1" fmla="*/ 33614 h 36199"/>
                            <a:gd name="connsiteX2" fmla="*/ 2155 w 36630"/>
                            <a:gd name="connsiteY2" fmla="*/ 0 h 36199"/>
                            <a:gd name="connsiteX3" fmla="*/ 36630 w 36630"/>
                            <a:gd name="connsiteY3" fmla="*/ 2586 h 36199"/>
                            <a:gd name="connsiteX4" fmla="*/ 34907 w 36630"/>
                            <a:gd name="connsiteY4" fmla="*/ 36199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6199">
                              <a:moveTo>
                                <a:pt x="34907" y="36199"/>
                              </a:moveTo>
                              <a:lnTo>
                                <a:pt x="0" y="33614"/>
                              </a:lnTo>
                              <a:lnTo>
                                <a:pt x="2155" y="0"/>
                              </a:lnTo>
                              <a:lnTo>
                                <a:pt x="36630" y="2586"/>
                              </a:lnTo>
                              <a:lnTo>
                                <a:pt x="34907" y="361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09" name="Graphic 1445">
                        <a:extLst>
                          <a:ext uri="{FF2B5EF4-FFF2-40B4-BE49-F238E27FC236}">
                            <a16:creationId xmlns:a16="http://schemas.microsoft.com/office/drawing/2014/main" id="{394FF731-5A69-298A-0DE0-11BF6BD6CD2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07248" y="4461489"/>
                        <a:ext cx="77959" cy="138333"/>
                        <a:chOff x="7307248" y="4461489"/>
                        <a:chExt cx="77959" cy="138333"/>
                      </a:xfrm>
                    </p:grpSpPr>
                    <p:sp>
                      <p:nvSpPr>
                        <p:cNvPr id="2318" name="Vrije vorm: vorm 2317">
                          <a:extLst>
                            <a:ext uri="{FF2B5EF4-FFF2-40B4-BE49-F238E27FC236}">
                              <a16:creationId xmlns:a16="http://schemas.microsoft.com/office/drawing/2014/main" id="{710A71B8-A359-F9C8-75BC-059B0FC679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7248" y="4503291"/>
                          <a:ext cx="77959" cy="96531"/>
                        </a:xfrm>
                        <a:custGeom>
                          <a:avLst/>
                          <a:gdLst>
                            <a:gd name="connsiteX0" fmla="*/ 76465 w 77959"/>
                            <a:gd name="connsiteY0" fmla="*/ 39647 h 96531"/>
                            <a:gd name="connsiteX1" fmla="*/ 57072 w 77959"/>
                            <a:gd name="connsiteY1" fmla="*/ 0 h 96531"/>
                            <a:gd name="connsiteX2" fmla="*/ 19149 w 77959"/>
                            <a:gd name="connsiteY2" fmla="*/ 862 h 96531"/>
                            <a:gd name="connsiteX3" fmla="*/ 11823 w 77959"/>
                            <a:gd name="connsiteY3" fmla="*/ 10343 h 96531"/>
                            <a:gd name="connsiteX4" fmla="*/ 618 w 77959"/>
                            <a:gd name="connsiteY4" fmla="*/ 40940 h 96531"/>
                            <a:gd name="connsiteX5" fmla="*/ 26044 w 77959"/>
                            <a:gd name="connsiteY5" fmla="*/ 91792 h 96531"/>
                            <a:gd name="connsiteX6" fmla="*/ 32077 w 77959"/>
                            <a:gd name="connsiteY6" fmla="*/ 94808 h 96531"/>
                            <a:gd name="connsiteX7" fmla="*/ 36818 w 77959"/>
                            <a:gd name="connsiteY7" fmla="*/ 96101 h 96531"/>
                            <a:gd name="connsiteX8" fmla="*/ 38972 w 77959"/>
                            <a:gd name="connsiteY8" fmla="*/ 96532 h 96531"/>
                            <a:gd name="connsiteX9" fmla="*/ 46299 w 77959"/>
                            <a:gd name="connsiteY9" fmla="*/ 94377 h 96531"/>
                            <a:gd name="connsiteX10" fmla="*/ 52332 w 77959"/>
                            <a:gd name="connsiteY10" fmla="*/ 91361 h 96531"/>
                            <a:gd name="connsiteX11" fmla="*/ 77327 w 77959"/>
                            <a:gd name="connsiteY11" fmla="*/ 40078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959" h="96531">
                              <a:moveTo>
                                <a:pt x="76465" y="39647"/>
                              </a:moveTo>
                              <a:cubicBezTo>
                                <a:pt x="70863" y="10774"/>
                                <a:pt x="57072" y="0"/>
                                <a:pt x="57072" y="0"/>
                              </a:cubicBezTo>
                              <a:lnTo>
                                <a:pt x="19149" y="862"/>
                              </a:lnTo>
                              <a:cubicBezTo>
                                <a:pt x="19149" y="862"/>
                                <a:pt x="15701" y="3879"/>
                                <a:pt x="11823" y="10343"/>
                              </a:cubicBezTo>
                              <a:cubicBezTo>
                                <a:pt x="7944" y="16807"/>
                                <a:pt x="3204" y="26719"/>
                                <a:pt x="618" y="40940"/>
                              </a:cubicBezTo>
                              <a:cubicBezTo>
                                <a:pt x="-3260" y="62918"/>
                                <a:pt x="11823" y="83173"/>
                                <a:pt x="26044" y="91792"/>
                              </a:cubicBezTo>
                              <a:cubicBezTo>
                                <a:pt x="28199" y="93085"/>
                                <a:pt x="29922" y="93946"/>
                                <a:pt x="32077" y="94808"/>
                              </a:cubicBezTo>
                              <a:cubicBezTo>
                                <a:pt x="33801" y="95239"/>
                                <a:pt x="35525" y="95670"/>
                                <a:pt x="36818" y="96101"/>
                              </a:cubicBezTo>
                              <a:cubicBezTo>
                                <a:pt x="38111" y="96101"/>
                                <a:pt x="38972" y="96532"/>
                                <a:pt x="38972" y="96532"/>
                              </a:cubicBezTo>
                              <a:cubicBezTo>
                                <a:pt x="38972" y="96532"/>
                                <a:pt x="42851" y="95670"/>
                                <a:pt x="46299" y="94377"/>
                              </a:cubicBezTo>
                              <a:cubicBezTo>
                                <a:pt x="48022" y="93515"/>
                                <a:pt x="50177" y="92654"/>
                                <a:pt x="52332" y="91361"/>
                              </a:cubicBezTo>
                              <a:cubicBezTo>
                                <a:pt x="66553" y="81880"/>
                                <a:pt x="81205" y="61625"/>
                                <a:pt x="77327" y="40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9" name="Vrije vorm: vorm 2318">
                          <a:extLst>
                            <a:ext uri="{FF2B5EF4-FFF2-40B4-BE49-F238E27FC236}">
                              <a16:creationId xmlns:a16="http://schemas.microsoft.com/office/drawing/2014/main" id="{26186F35-42AA-B055-471A-8799C84E4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4331" y="4503291"/>
                          <a:ext cx="62056" cy="18530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7238 h 18530"/>
                            <a:gd name="connsiteX1" fmla="*/ 49990 w 62056"/>
                            <a:gd name="connsiteY1" fmla="*/ 0 h 18530"/>
                            <a:gd name="connsiteX2" fmla="*/ 12066 w 62056"/>
                            <a:gd name="connsiteY2" fmla="*/ 862 h 18530"/>
                            <a:gd name="connsiteX3" fmla="*/ 8188 w 62056"/>
                            <a:gd name="connsiteY3" fmla="*/ 5171 h 18530"/>
                            <a:gd name="connsiteX4" fmla="*/ 0 w 62056"/>
                            <a:gd name="connsiteY4" fmla="*/ 18531 h 18530"/>
                            <a:gd name="connsiteX5" fmla="*/ 9481 w 62056"/>
                            <a:gd name="connsiteY5" fmla="*/ 18531 h 18530"/>
                            <a:gd name="connsiteX6" fmla="*/ 31028 w 62056"/>
                            <a:gd name="connsiteY6" fmla="*/ 18100 h 18530"/>
                            <a:gd name="connsiteX7" fmla="*/ 62056 w 62056"/>
                            <a:gd name="connsiteY7" fmla="*/ 17238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2056" h="18530">
                              <a:moveTo>
                                <a:pt x="62056" y="17238"/>
                              </a:moveTo>
                              <a:cubicBezTo>
                                <a:pt x="56454" y="5171"/>
                                <a:pt x="49990" y="0"/>
                                <a:pt x="49990" y="0"/>
                              </a:cubicBezTo>
                              <a:lnTo>
                                <a:pt x="12066" y="862"/>
                              </a:lnTo>
                              <a:cubicBezTo>
                                <a:pt x="12066" y="862"/>
                                <a:pt x="10343" y="2155"/>
                                <a:pt x="8188" y="5171"/>
                              </a:cubicBezTo>
                              <a:cubicBezTo>
                                <a:pt x="6033" y="8188"/>
                                <a:pt x="3017" y="12497"/>
                                <a:pt x="0" y="18531"/>
                              </a:cubicBezTo>
                              <a:cubicBezTo>
                                <a:pt x="0" y="18531"/>
                                <a:pt x="3878" y="18531"/>
                                <a:pt x="9481" y="18531"/>
                              </a:cubicBezTo>
                              <a:cubicBezTo>
                                <a:pt x="15514" y="18531"/>
                                <a:pt x="23271" y="18531"/>
                                <a:pt x="31028" y="18100"/>
                              </a:cubicBezTo>
                              <a:cubicBezTo>
                                <a:pt x="46542" y="18100"/>
                                <a:pt x="62056" y="17238"/>
                                <a:pt x="62056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0" name="Vrije vorm: vorm 2319">
                          <a:extLst>
                            <a:ext uri="{FF2B5EF4-FFF2-40B4-BE49-F238E27FC236}">
                              <a16:creationId xmlns:a16="http://schemas.microsoft.com/office/drawing/2014/main" id="{6117A6CB-F725-0B2F-305C-3BD1CF30F0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35878" y="4461489"/>
                          <a:ext cx="18099" cy="39216"/>
                        </a:xfrm>
                        <a:custGeom>
                          <a:avLst/>
                          <a:gdLst>
                            <a:gd name="connsiteX0" fmla="*/ 18100 w 18099"/>
                            <a:gd name="connsiteY0" fmla="*/ 38785 h 39216"/>
                            <a:gd name="connsiteX1" fmla="*/ 431 w 18099"/>
                            <a:gd name="connsiteY1" fmla="*/ 39216 h 39216"/>
                            <a:gd name="connsiteX2" fmla="*/ 0 w 18099"/>
                            <a:gd name="connsiteY2" fmla="*/ 431 h 39216"/>
                            <a:gd name="connsiteX3" fmla="*/ 18100 w 18099"/>
                            <a:gd name="connsiteY3" fmla="*/ 0 h 39216"/>
                            <a:gd name="connsiteX4" fmla="*/ 18100 w 18099"/>
                            <a:gd name="connsiteY4" fmla="*/ 38785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099" h="39216">
                              <a:moveTo>
                                <a:pt x="18100" y="38785"/>
                              </a:moveTo>
                              <a:lnTo>
                                <a:pt x="431" y="39216"/>
                              </a:lnTo>
                              <a:lnTo>
                                <a:pt x="0" y="431"/>
                              </a:lnTo>
                              <a:lnTo>
                                <a:pt x="18100" y="0"/>
                              </a:lnTo>
                              <a:lnTo>
                                <a:pt x="1810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1" name="Vrije vorm: vorm 2320">
                          <a:extLst>
                            <a:ext uri="{FF2B5EF4-FFF2-40B4-BE49-F238E27FC236}">
                              <a16:creationId xmlns:a16="http://schemas.microsoft.com/office/drawing/2014/main" id="{5C36ADCE-D184-FB79-71F8-25050D56CC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5043" y="4524617"/>
                          <a:ext cx="29354" cy="28262"/>
                        </a:xfrm>
                        <a:custGeom>
                          <a:avLst/>
                          <a:gdLst>
                            <a:gd name="connsiteX0" fmla="*/ 29023 w 29354"/>
                            <a:gd name="connsiteY0" fmla="*/ 6254 h 28262"/>
                            <a:gd name="connsiteX1" fmla="*/ 5321 w 29354"/>
                            <a:gd name="connsiteY1" fmla="*/ 6685 h 28262"/>
                            <a:gd name="connsiteX2" fmla="*/ 149 w 29354"/>
                            <a:gd name="connsiteY2" fmla="*/ 19183 h 28262"/>
                            <a:gd name="connsiteX3" fmla="*/ 10923 w 29354"/>
                            <a:gd name="connsiteY3" fmla="*/ 28233 h 28262"/>
                            <a:gd name="connsiteX4" fmla="*/ 29023 w 29354"/>
                            <a:gd name="connsiteY4" fmla="*/ 6254 h 282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54" h="28262">
                              <a:moveTo>
                                <a:pt x="29023" y="6254"/>
                              </a:moveTo>
                              <a:cubicBezTo>
                                <a:pt x="26006" y="-4519"/>
                                <a:pt x="10923" y="652"/>
                                <a:pt x="5321" y="6685"/>
                              </a:cubicBezTo>
                              <a:cubicBezTo>
                                <a:pt x="2304" y="10133"/>
                                <a:pt x="-712" y="15304"/>
                                <a:pt x="149" y="19183"/>
                              </a:cubicBezTo>
                              <a:cubicBezTo>
                                <a:pt x="-281" y="24354"/>
                                <a:pt x="2304" y="28664"/>
                                <a:pt x="10923" y="28233"/>
                              </a:cubicBezTo>
                              <a:cubicBezTo>
                                <a:pt x="22559" y="28233"/>
                                <a:pt x="31178" y="15304"/>
                                <a:pt x="29023" y="62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2" name="Vrije vorm: vorm 2321">
                          <a:extLst>
                            <a:ext uri="{FF2B5EF4-FFF2-40B4-BE49-F238E27FC236}">
                              <a16:creationId xmlns:a16="http://schemas.microsoft.com/office/drawing/2014/main" id="{9E46EA04-75F9-986E-49C7-20D396A216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8987" y="4562676"/>
                          <a:ext cx="12271" cy="11720"/>
                        </a:xfrm>
                        <a:custGeom>
                          <a:avLst/>
                          <a:gdLst>
                            <a:gd name="connsiteX0" fmla="*/ 12151 w 12271"/>
                            <a:gd name="connsiteY0" fmla="*/ 2671 h 11720"/>
                            <a:gd name="connsiteX1" fmla="*/ 2239 w 12271"/>
                            <a:gd name="connsiteY1" fmla="*/ 2671 h 11720"/>
                            <a:gd name="connsiteX2" fmla="*/ 85 w 12271"/>
                            <a:gd name="connsiteY2" fmla="*/ 7843 h 11720"/>
                            <a:gd name="connsiteX3" fmla="*/ 4394 w 12271"/>
                            <a:gd name="connsiteY3" fmla="*/ 11721 h 11720"/>
                            <a:gd name="connsiteX4" fmla="*/ 12151 w 12271"/>
                            <a:gd name="connsiteY4" fmla="*/ 2671 h 117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71" h="11720">
                              <a:moveTo>
                                <a:pt x="12151" y="2671"/>
                              </a:moveTo>
                              <a:cubicBezTo>
                                <a:pt x="10858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3"/>
                              </a:cubicBezTo>
                              <a:cubicBezTo>
                                <a:pt x="85" y="9997"/>
                                <a:pt x="946" y="11721"/>
                                <a:pt x="4394" y="11721"/>
                              </a:cubicBezTo>
                              <a:cubicBezTo>
                                <a:pt x="9134" y="11721"/>
                                <a:pt x="13013" y="6549"/>
                                <a:pt x="12151" y="26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3" name="Vrije vorm: vorm 2322">
                          <a:extLst>
                            <a:ext uri="{FF2B5EF4-FFF2-40B4-BE49-F238E27FC236}">
                              <a16:creationId xmlns:a16="http://schemas.microsoft.com/office/drawing/2014/main" id="{4AA064CA-51C0-BDBD-6DFF-42AC1B4DF3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0021" y="4480450"/>
                          <a:ext cx="69813" cy="34906"/>
                        </a:xfrm>
                        <a:custGeom>
                          <a:avLst/>
                          <a:gdLst>
                            <a:gd name="connsiteX0" fmla="*/ 69813 w 69813"/>
                            <a:gd name="connsiteY0" fmla="*/ 33614 h 34906"/>
                            <a:gd name="connsiteX1" fmla="*/ 34907 w 69813"/>
                            <a:gd name="connsiteY1" fmla="*/ 34476 h 34906"/>
                            <a:gd name="connsiteX2" fmla="*/ 10774 w 69813"/>
                            <a:gd name="connsiteY2" fmla="*/ 34907 h 34906"/>
                            <a:gd name="connsiteX3" fmla="*/ 3017 w 69813"/>
                            <a:gd name="connsiteY3" fmla="*/ 34907 h 34906"/>
                            <a:gd name="connsiteX4" fmla="*/ 0 w 69813"/>
                            <a:gd name="connsiteY4" fmla="*/ 34907 h 34906"/>
                            <a:gd name="connsiteX5" fmla="*/ 0 w 69813"/>
                            <a:gd name="connsiteY5" fmla="*/ 1293 h 34906"/>
                            <a:gd name="connsiteX6" fmla="*/ 3017 w 69813"/>
                            <a:gd name="connsiteY6" fmla="*/ 1293 h 34906"/>
                            <a:gd name="connsiteX7" fmla="*/ 10774 w 69813"/>
                            <a:gd name="connsiteY7" fmla="*/ 1293 h 34906"/>
                            <a:gd name="connsiteX8" fmla="*/ 34476 w 69813"/>
                            <a:gd name="connsiteY8" fmla="*/ 862 h 34906"/>
                            <a:gd name="connsiteX9" fmla="*/ 68951 w 69813"/>
                            <a:gd name="connsiteY9" fmla="*/ 0 h 34906"/>
                            <a:gd name="connsiteX10" fmla="*/ 68951 w 69813"/>
                            <a:gd name="connsiteY10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3" h="34906">
                              <a:moveTo>
                                <a:pt x="69813" y="33614"/>
                              </a:moveTo>
                              <a:cubicBezTo>
                                <a:pt x="69813" y="33614"/>
                                <a:pt x="52576" y="33614"/>
                                <a:pt x="34907" y="34476"/>
                              </a:cubicBezTo>
                              <a:cubicBezTo>
                                <a:pt x="26288" y="34476"/>
                                <a:pt x="17669" y="34476"/>
                                <a:pt x="10774" y="34907"/>
                              </a:cubicBezTo>
                              <a:cubicBezTo>
                                <a:pt x="7326" y="34907"/>
                                <a:pt x="4740" y="34907"/>
                                <a:pt x="3017" y="34907"/>
                              </a:cubicBezTo>
                              <a:cubicBezTo>
                                <a:pt x="1293" y="34907"/>
                                <a:pt x="0" y="34907"/>
                                <a:pt x="0" y="34907"/>
                              </a:cubicBezTo>
                              <a:lnTo>
                                <a:pt x="0" y="1293"/>
                              </a:lnTo>
                              <a:cubicBezTo>
                                <a:pt x="0" y="1293"/>
                                <a:pt x="1293" y="1293"/>
                                <a:pt x="3017" y="1293"/>
                              </a:cubicBezTo>
                              <a:cubicBezTo>
                                <a:pt x="4740" y="1293"/>
                                <a:pt x="7326" y="1293"/>
                                <a:pt x="10774" y="1293"/>
                              </a:cubicBezTo>
                              <a:cubicBezTo>
                                <a:pt x="17238" y="1293"/>
                                <a:pt x="25857" y="1293"/>
                                <a:pt x="34476" y="862"/>
                              </a:cubicBezTo>
                              <a:cubicBezTo>
                                <a:pt x="51713" y="862"/>
                                <a:pt x="68951" y="0"/>
                                <a:pt x="68951" y="0"/>
                              </a:cubicBezTo>
                              <a:lnTo>
                                <a:pt x="6895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24" name="Vrije vorm: vorm 2323">
                          <a:extLst>
                            <a:ext uri="{FF2B5EF4-FFF2-40B4-BE49-F238E27FC236}">
                              <a16:creationId xmlns:a16="http://schemas.microsoft.com/office/drawing/2014/main" id="{73EC92E1-72FA-AD15-B403-ABDF0436F5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44928" y="4480450"/>
                          <a:ext cx="34906" cy="34475"/>
                        </a:xfrm>
                        <a:custGeom>
                          <a:avLst/>
                          <a:gdLst>
                            <a:gd name="connsiteX0" fmla="*/ 34907 w 34906"/>
                            <a:gd name="connsiteY0" fmla="*/ 33614 h 34475"/>
                            <a:gd name="connsiteX1" fmla="*/ 431 w 34906"/>
                            <a:gd name="connsiteY1" fmla="*/ 34476 h 34475"/>
                            <a:gd name="connsiteX2" fmla="*/ 0 w 34906"/>
                            <a:gd name="connsiteY2" fmla="*/ 862 h 34475"/>
                            <a:gd name="connsiteX3" fmla="*/ 34476 w 34906"/>
                            <a:gd name="connsiteY3" fmla="*/ 0 h 34475"/>
                            <a:gd name="connsiteX4" fmla="*/ 34907 w 34906"/>
                            <a:gd name="connsiteY4" fmla="*/ 33614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906" h="34475">
                              <a:moveTo>
                                <a:pt x="34907" y="33614"/>
                              </a:moveTo>
                              <a:lnTo>
                                <a:pt x="431" y="34476"/>
                              </a:lnTo>
                              <a:lnTo>
                                <a:pt x="0" y="862"/>
                              </a:lnTo>
                              <a:lnTo>
                                <a:pt x="34476" y="0"/>
                              </a:lnTo>
                              <a:lnTo>
                                <a:pt x="3490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310" name="Graphic 1445">
                        <a:extLst>
                          <a:ext uri="{FF2B5EF4-FFF2-40B4-BE49-F238E27FC236}">
                            <a16:creationId xmlns:a16="http://schemas.microsoft.com/office/drawing/2014/main" id="{9A89BE58-95BE-6C36-98D9-37FD913B77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44025" y="4451879"/>
                        <a:ext cx="77586" cy="138031"/>
                        <a:chOff x="7544025" y="4451879"/>
                        <a:chExt cx="77586" cy="138031"/>
                      </a:xfrm>
                    </p:grpSpPr>
                    <p:sp>
                      <p:nvSpPr>
                        <p:cNvPr id="2311" name="Vrije vorm: vorm 2310">
                          <a:extLst>
                            <a:ext uri="{FF2B5EF4-FFF2-40B4-BE49-F238E27FC236}">
                              <a16:creationId xmlns:a16="http://schemas.microsoft.com/office/drawing/2014/main" id="{63A1E6E2-553F-1165-3312-50D2286AF1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185" y="4492517"/>
                          <a:ext cx="77426" cy="97394"/>
                        </a:xfrm>
                        <a:custGeom>
                          <a:avLst/>
                          <a:gdLst>
                            <a:gd name="connsiteX0" fmla="*/ 76549 w 77426"/>
                            <a:gd name="connsiteY0" fmla="*/ 38785 h 97394"/>
                            <a:gd name="connsiteX1" fmla="*/ 54571 w 77426"/>
                            <a:gd name="connsiteY1" fmla="*/ 0 h 97394"/>
                            <a:gd name="connsiteX2" fmla="*/ 16648 w 77426"/>
                            <a:gd name="connsiteY2" fmla="*/ 2586 h 97394"/>
                            <a:gd name="connsiteX3" fmla="*/ 271 w 77426"/>
                            <a:gd name="connsiteY3" fmla="*/ 43957 h 97394"/>
                            <a:gd name="connsiteX4" fmla="*/ 28714 w 77426"/>
                            <a:gd name="connsiteY4" fmla="*/ 93085 h 97394"/>
                            <a:gd name="connsiteX5" fmla="*/ 34747 w 77426"/>
                            <a:gd name="connsiteY5" fmla="*/ 95670 h 97394"/>
                            <a:gd name="connsiteX6" fmla="*/ 39488 w 77426"/>
                            <a:gd name="connsiteY6" fmla="*/ 96963 h 97394"/>
                            <a:gd name="connsiteX7" fmla="*/ 42073 w 77426"/>
                            <a:gd name="connsiteY7" fmla="*/ 97394 h 97394"/>
                            <a:gd name="connsiteX8" fmla="*/ 48969 w 77426"/>
                            <a:gd name="connsiteY8" fmla="*/ 94808 h 97394"/>
                            <a:gd name="connsiteX9" fmla="*/ 54571 w 77426"/>
                            <a:gd name="connsiteY9" fmla="*/ 91361 h 97394"/>
                            <a:gd name="connsiteX10" fmla="*/ 76118 w 77426"/>
                            <a:gd name="connsiteY10" fmla="*/ 38785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426" h="97394">
                              <a:moveTo>
                                <a:pt x="76549" y="38785"/>
                              </a:moveTo>
                              <a:cubicBezTo>
                                <a:pt x="69223" y="10343"/>
                                <a:pt x="54571" y="0"/>
                                <a:pt x="54571" y="0"/>
                              </a:cubicBezTo>
                              <a:lnTo>
                                <a:pt x="16648" y="2586"/>
                              </a:lnTo>
                              <a:cubicBezTo>
                                <a:pt x="16648" y="2586"/>
                                <a:pt x="3719" y="14652"/>
                                <a:pt x="271" y="43957"/>
                              </a:cubicBezTo>
                              <a:cubicBezTo>
                                <a:pt x="-2314" y="65935"/>
                                <a:pt x="14062" y="84897"/>
                                <a:pt x="28714" y="93085"/>
                              </a:cubicBezTo>
                              <a:cubicBezTo>
                                <a:pt x="30869" y="94377"/>
                                <a:pt x="32592" y="95239"/>
                                <a:pt x="34747" y="95670"/>
                              </a:cubicBezTo>
                              <a:cubicBezTo>
                                <a:pt x="36471" y="95670"/>
                                <a:pt x="38195" y="96532"/>
                                <a:pt x="39488" y="96963"/>
                              </a:cubicBezTo>
                              <a:cubicBezTo>
                                <a:pt x="40780" y="96963"/>
                                <a:pt x="41643" y="97394"/>
                                <a:pt x="42073" y="97394"/>
                              </a:cubicBezTo>
                              <a:cubicBezTo>
                                <a:pt x="42073" y="97394"/>
                                <a:pt x="45521" y="96101"/>
                                <a:pt x="48969" y="94808"/>
                              </a:cubicBezTo>
                              <a:cubicBezTo>
                                <a:pt x="50692" y="93946"/>
                                <a:pt x="52847" y="92654"/>
                                <a:pt x="54571" y="91361"/>
                              </a:cubicBezTo>
                              <a:cubicBezTo>
                                <a:pt x="68361" y="81449"/>
                                <a:pt x="81721" y="60333"/>
                                <a:pt x="7611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2" name="Vrije vorm: vorm 2311">
                          <a:extLst>
                            <a:ext uri="{FF2B5EF4-FFF2-40B4-BE49-F238E27FC236}">
                              <a16:creationId xmlns:a16="http://schemas.microsoft.com/office/drawing/2014/main" id="{727318AF-AB94-26F5-FCEF-E3E6DAF767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0059" y="4492517"/>
                          <a:ext cx="62056" cy="21116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6807 h 21116"/>
                            <a:gd name="connsiteX1" fmla="*/ 48697 w 62056"/>
                            <a:gd name="connsiteY1" fmla="*/ 0 h 21116"/>
                            <a:gd name="connsiteX2" fmla="*/ 10774 w 62056"/>
                            <a:gd name="connsiteY2" fmla="*/ 2586 h 21116"/>
                            <a:gd name="connsiteX3" fmla="*/ 0 w 62056"/>
                            <a:gd name="connsiteY3" fmla="*/ 21116 h 21116"/>
                            <a:gd name="connsiteX4" fmla="*/ 62056 w 62056"/>
                            <a:gd name="connsiteY4" fmla="*/ 16807 h 21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056" h="21116">
                              <a:moveTo>
                                <a:pt x="62056" y="16807"/>
                              </a:moveTo>
                              <a:cubicBezTo>
                                <a:pt x="55592" y="4740"/>
                                <a:pt x="48697" y="0"/>
                                <a:pt x="48697" y="0"/>
                              </a:cubicBezTo>
                              <a:lnTo>
                                <a:pt x="10774" y="2586"/>
                              </a:lnTo>
                              <a:cubicBezTo>
                                <a:pt x="10774" y="2586"/>
                                <a:pt x="4740" y="8188"/>
                                <a:pt x="0" y="21116"/>
                              </a:cubicBezTo>
                              <a:lnTo>
                                <a:pt x="62056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3" name="Vrije vorm: vorm 2312">
                          <a:extLst>
                            <a:ext uri="{FF2B5EF4-FFF2-40B4-BE49-F238E27FC236}">
                              <a16:creationId xmlns:a16="http://schemas.microsoft.com/office/drawing/2014/main" id="{F0B15543-28F1-2908-3118-3FFEA38349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25000">
                          <a:off x="7569459" y="4452416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4" name="Vrije vorm: vorm 2313">
                          <a:extLst>
                            <a:ext uri="{FF2B5EF4-FFF2-40B4-BE49-F238E27FC236}">
                              <a16:creationId xmlns:a16="http://schemas.microsoft.com/office/drawing/2014/main" id="{CA0E6141-B23C-6E45-F2B3-FA9488071D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2335" y="4515454"/>
                          <a:ext cx="28950" cy="28378"/>
                        </a:xfrm>
                        <a:custGeom>
                          <a:avLst/>
                          <a:gdLst>
                            <a:gd name="connsiteX0" fmla="*/ 28321 w 28950"/>
                            <a:gd name="connsiteY0" fmla="*/ 5937 h 28378"/>
                            <a:gd name="connsiteX1" fmla="*/ 4619 w 28950"/>
                            <a:gd name="connsiteY1" fmla="*/ 7230 h 28378"/>
                            <a:gd name="connsiteX2" fmla="*/ 309 w 28950"/>
                            <a:gd name="connsiteY2" fmla="*/ 19727 h 28378"/>
                            <a:gd name="connsiteX3" fmla="*/ 11514 w 28950"/>
                            <a:gd name="connsiteY3" fmla="*/ 28346 h 28378"/>
                            <a:gd name="connsiteX4" fmla="*/ 28321 w 28950"/>
                            <a:gd name="connsiteY4" fmla="*/ 5937 h 283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950" h="28378">
                              <a:moveTo>
                                <a:pt x="28321" y="5937"/>
                              </a:moveTo>
                              <a:cubicBezTo>
                                <a:pt x="24873" y="-4837"/>
                                <a:pt x="9790" y="1197"/>
                                <a:pt x="4619" y="7230"/>
                              </a:cubicBezTo>
                              <a:cubicBezTo>
                                <a:pt x="2033" y="10677"/>
                                <a:pt x="-984" y="16280"/>
                                <a:pt x="309" y="19727"/>
                              </a:cubicBezTo>
                              <a:cubicBezTo>
                                <a:pt x="309" y="24898"/>
                                <a:pt x="2895" y="28777"/>
                                <a:pt x="11514" y="28346"/>
                              </a:cubicBezTo>
                              <a:cubicBezTo>
                                <a:pt x="23149" y="27484"/>
                                <a:pt x="31337" y="14556"/>
                                <a:pt x="28321" y="59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5" name="Vrije vorm: vorm 2314">
                          <a:extLst>
                            <a:ext uri="{FF2B5EF4-FFF2-40B4-BE49-F238E27FC236}">
                              <a16:creationId xmlns:a16="http://schemas.microsoft.com/office/drawing/2014/main" id="{1AB7A874-2BAA-6CA8-A0BA-8A84FAFD5A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8135" y="4553656"/>
                          <a:ext cx="12021" cy="11757"/>
                        </a:xfrm>
                        <a:custGeom>
                          <a:avLst/>
                          <a:gdLst>
                            <a:gd name="connsiteX0" fmla="*/ 11748 w 12021"/>
                            <a:gd name="connsiteY0" fmla="*/ 2641 h 11757"/>
                            <a:gd name="connsiteX1" fmla="*/ 1836 w 12021"/>
                            <a:gd name="connsiteY1" fmla="*/ 3072 h 11757"/>
                            <a:gd name="connsiteX2" fmla="*/ 112 w 12021"/>
                            <a:gd name="connsiteY2" fmla="*/ 8244 h 11757"/>
                            <a:gd name="connsiteX3" fmla="*/ 4852 w 12021"/>
                            <a:gd name="connsiteY3" fmla="*/ 11691 h 11757"/>
                            <a:gd name="connsiteX4" fmla="*/ 11748 w 12021"/>
                            <a:gd name="connsiteY4" fmla="*/ 2210 h 11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21" h="11757">
                              <a:moveTo>
                                <a:pt x="11748" y="2641"/>
                              </a:moveTo>
                              <a:cubicBezTo>
                                <a:pt x="10455" y="-2099"/>
                                <a:pt x="3991" y="486"/>
                                <a:pt x="1836" y="3072"/>
                              </a:cubicBezTo>
                              <a:cubicBezTo>
                                <a:pt x="543" y="4365"/>
                                <a:pt x="-319" y="6951"/>
                                <a:pt x="112" y="8244"/>
                              </a:cubicBezTo>
                              <a:cubicBezTo>
                                <a:pt x="112" y="10398"/>
                                <a:pt x="974" y="12122"/>
                                <a:pt x="4852" y="11691"/>
                              </a:cubicBezTo>
                              <a:cubicBezTo>
                                <a:pt x="9593" y="11260"/>
                                <a:pt x="13040" y="6089"/>
                                <a:pt x="11748" y="22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6" name="Vrije vorm: vorm 2315">
                          <a:extLst>
                            <a:ext uri="{FF2B5EF4-FFF2-40B4-BE49-F238E27FC236}">
                              <a16:creationId xmlns:a16="http://schemas.microsoft.com/office/drawing/2014/main" id="{3D71D83F-890D-0D5C-04CB-540C378F68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025" y="4469246"/>
                          <a:ext cx="71536" cy="38785"/>
                        </a:xfrm>
                        <a:custGeom>
                          <a:avLst/>
                          <a:gdLst>
                            <a:gd name="connsiteX0" fmla="*/ 71537 w 71536"/>
                            <a:gd name="connsiteY0" fmla="*/ 34045 h 38785"/>
                            <a:gd name="connsiteX1" fmla="*/ 2155 w 71536"/>
                            <a:gd name="connsiteY1" fmla="*/ 38785 h 38785"/>
                            <a:gd name="connsiteX2" fmla="*/ 0 w 71536"/>
                            <a:gd name="connsiteY2" fmla="*/ 4740 h 38785"/>
                            <a:gd name="connsiteX3" fmla="*/ 68520 w 71536"/>
                            <a:gd name="connsiteY3" fmla="*/ 0 h 38785"/>
                            <a:gd name="connsiteX4" fmla="*/ 71537 w 71536"/>
                            <a:gd name="connsiteY4" fmla="*/ 3404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536" h="38785">
                              <a:moveTo>
                                <a:pt x="71537" y="34045"/>
                              </a:moveTo>
                              <a:lnTo>
                                <a:pt x="2155" y="38785"/>
                              </a:lnTo>
                              <a:lnTo>
                                <a:pt x="0" y="4740"/>
                              </a:lnTo>
                              <a:lnTo>
                                <a:pt x="68520" y="0"/>
                              </a:lnTo>
                              <a:lnTo>
                                <a:pt x="71537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317" name="Vrije vorm: vorm 2316">
                          <a:extLst>
                            <a:ext uri="{FF2B5EF4-FFF2-40B4-BE49-F238E27FC236}">
                              <a16:creationId xmlns:a16="http://schemas.microsoft.com/office/drawing/2014/main" id="{FE800EA7-909B-73B0-512D-F4F226C9EE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78070" y="4469246"/>
                          <a:ext cx="37492" cy="36199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4045 h 36199"/>
                            <a:gd name="connsiteX1" fmla="*/ 2586 w 37492"/>
                            <a:gd name="connsiteY1" fmla="*/ 36200 h 36199"/>
                            <a:gd name="connsiteX2" fmla="*/ 0 w 37492"/>
                            <a:gd name="connsiteY2" fmla="*/ 2586 h 36199"/>
                            <a:gd name="connsiteX3" fmla="*/ 34476 w 37492"/>
                            <a:gd name="connsiteY3" fmla="*/ 0 h 36199"/>
                            <a:gd name="connsiteX4" fmla="*/ 37492 w 37492"/>
                            <a:gd name="connsiteY4" fmla="*/ 34045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6199">
                              <a:moveTo>
                                <a:pt x="37492" y="34045"/>
                              </a:moveTo>
                              <a:lnTo>
                                <a:pt x="2586" y="36200"/>
                              </a:lnTo>
                              <a:lnTo>
                                <a:pt x="0" y="2586"/>
                              </a:lnTo>
                              <a:lnTo>
                                <a:pt x="34476" y="0"/>
                              </a:lnTo>
                              <a:lnTo>
                                <a:pt x="37492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297" name="Vrije vorm: vorm 2296">
                      <a:extLst>
                        <a:ext uri="{FF2B5EF4-FFF2-40B4-BE49-F238E27FC236}">
                          <a16:creationId xmlns:a16="http://schemas.microsoft.com/office/drawing/2014/main" id="{92AB1F29-4ECA-289E-C7AD-F92B44DF83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6415" y="3320773"/>
                      <a:ext cx="2531811" cy="1144594"/>
                    </a:xfrm>
                    <a:custGeom>
                      <a:avLst/>
                      <a:gdLst>
                        <a:gd name="connsiteX0" fmla="*/ 2530519 w 2531811"/>
                        <a:gd name="connsiteY0" fmla="*/ 1123047 h 1144594"/>
                        <a:gd name="connsiteX1" fmla="*/ 2404251 w 2531811"/>
                        <a:gd name="connsiteY1" fmla="*/ 1131666 h 1144594"/>
                        <a:gd name="connsiteX2" fmla="*/ 2372361 w 2531811"/>
                        <a:gd name="connsiteY2" fmla="*/ 1133821 h 1144594"/>
                        <a:gd name="connsiteX3" fmla="*/ 2355124 w 2531811"/>
                        <a:gd name="connsiteY3" fmla="*/ 1135114 h 1144594"/>
                        <a:gd name="connsiteX4" fmla="*/ 2337024 w 2531811"/>
                        <a:gd name="connsiteY4" fmla="*/ 1135114 h 1144594"/>
                        <a:gd name="connsiteX5" fmla="*/ 2258592 w 2531811"/>
                        <a:gd name="connsiteY5" fmla="*/ 1136837 h 1144594"/>
                        <a:gd name="connsiteX6" fmla="*/ 2215066 w 2531811"/>
                        <a:gd name="connsiteY6" fmla="*/ 1137699 h 1144594"/>
                        <a:gd name="connsiteX7" fmla="*/ 2192226 w 2531811"/>
                        <a:gd name="connsiteY7" fmla="*/ 1138130 h 1144594"/>
                        <a:gd name="connsiteX8" fmla="*/ 2168955 w 2531811"/>
                        <a:gd name="connsiteY8" fmla="*/ 1137699 h 1144594"/>
                        <a:gd name="connsiteX9" fmla="*/ 2070268 w 2531811"/>
                        <a:gd name="connsiteY9" fmla="*/ 1135114 h 1144594"/>
                        <a:gd name="connsiteX10" fmla="*/ 1603553 w 2531811"/>
                        <a:gd name="connsiteY10" fmla="*/ 1082538 h 1144594"/>
                        <a:gd name="connsiteX11" fmla="*/ 1090726 w 2531811"/>
                        <a:gd name="connsiteY11" fmla="*/ 926966 h 1144594"/>
                        <a:gd name="connsiteX12" fmla="*/ 1028239 w 2531811"/>
                        <a:gd name="connsiteY12" fmla="*/ 899386 h 1144594"/>
                        <a:gd name="connsiteX13" fmla="*/ 997211 w 2531811"/>
                        <a:gd name="connsiteY13" fmla="*/ 885164 h 1144594"/>
                        <a:gd name="connsiteX14" fmla="*/ 966613 w 2531811"/>
                        <a:gd name="connsiteY14" fmla="*/ 870081 h 1144594"/>
                        <a:gd name="connsiteX15" fmla="*/ 905850 w 2531811"/>
                        <a:gd name="connsiteY15" fmla="*/ 839915 h 1144594"/>
                        <a:gd name="connsiteX16" fmla="*/ 846810 w 2531811"/>
                        <a:gd name="connsiteY16" fmla="*/ 807163 h 1144594"/>
                        <a:gd name="connsiteX17" fmla="*/ 732178 w 2531811"/>
                        <a:gd name="connsiteY17" fmla="*/ 739073 h 1144594"/>
                        <a:gd name="connsiteX18" fmla="*/ 704598 w 2531811"/>
                        <a:gd name="connsiteY18" fmla="*/ 720974 h 1144594"/>
                        <a:gd name="connsiteX19" fmla="*/ 677448 w 2531811"/>
                        <a:gd name="connsiteY19" fmla="*/ 702874 h 1144594"/>
                        <a:gd name="connsiteX20" fmla="*/ 624442 w 2531811"/>
                        <a:gd name="connsiteY20" fmla="*/ 666244 h 1144594"/>
                        <a:gd name="connsiteX21" fmla="*/ 573159 w 2531811"/>
                        <a:gd name="connsiteY21" fmla="*/ 628751 h 1144594"/>
                        <a:gd name="connsiteX22" fmla="*/ 548164 w 2531811"/>
                        <a:gd name="connsiteY22" fmla="*/ 609789 h 1144594"/>
                        <a:gd name="connsiteX23" fmla="*/ 524031 w 2531811"/>
                        <a:gd name="connsiteY23" fmla="*/ 590397 h 1144594"/>
                        <a:gd name="connsiteX24" fmla="*/ 431809 w 2531811"/>
                        <a:gd name="connsiteY24" fmla="*/ 513257 h 1144594"/>
                        <a:gd name="connsiteX25" fmla="*/ 274082 w 2531811"/>
                        <a:gd name="connsiteY25" fmla="*/ 359410 h 1144594"/>
                        <a:gd name="connsiteX26" fmla="*/ 256844 w 2531811"/>
                        <a:gd name="connsiteY26" fmla="*/ 340879 h 1144594"/>
                        <a:gd name="connsiteX27" fmla="*/ 240468 w 2531811"/>
                        <a:gd name="connsiteY27" fmla="*/ 322348 h 1144594"/>
                        <a:gd name="connsiteX28" fmla="*/ 209009 w 2531811"/>
                        <a:gd name="connsiteY28" fmla="*/ 286579 h 1144594"/>
                        <a:gd name="connsiteX29" fmla="*/ 153417 w 2531811"/>
                        <a:gd name="connsiteY29" fmla="*/ 218059 h 1144594"/>
                        <a:gd name="connsiteX30" fmla="*/ 69382 w 2531811"/>
                        <a:gd name="connsiteY30" fmla="*/ 102565 h 1144594"/>
                        <a:gd name="connsiteX31" fmla="*/ 21547 w 2531811"/>
                        <a:gd name="connsiteY31" fmla="*/ 25857 h 1144594"/>
                        <a:gd name="connsiteX32" fmla="*/ 10343 w 2531811"/>
                        <a:gd name="connsiteY32" fmla="*/ 6033 h 1144594"/>
                        <a:gd name="connsiteX33" fmla="*/ 6895 w 2531811"/>
                        <a:gd name="connsiteY33" fmla="*/ 0 h 1144594"/>
                        <a:gd name="connsiteX34" fmla="*/ 0 w 2531811"/>
                        <a:gd name="connsiteY34" fmla="*/ 3448 h 1144594"/>
                        <a:gd name="connsiteX35" fmla="*/ 3448 w 2531811"/>
                        <a:gd name="connsiteY35" fmla="*/ 9481 h 1144594"/>
                        <a:gd name="connsiteX36" fmla="*/ 14652 w 2531811"/>
                        <a:gd name="connsiteY36" fmla="*/ 29735 h 1144594"/>
                        <a:gd name="connsiteX37" fmla="*/ 62918 w 2531811"/>
                        <a:gd name="connsiteY37" fmla="*/ 106875 h 1144594"/>
                        <a:gd name="connsiteX38" fmla="*/ 146953 w 2531811"/>
                        <a:gd name="connsiteY38" fmla="*/ 222800 h 1144594"/>
                        <a:gd name="connsiteX39" fmla="*/ 202976 w 2531811"/>
                        <a:gd name="connsiteY39" fmla="*/ 291320 h 1144594"/>
                        <a:gd name="connsiteX40" fmla="*/ 234435 w 2531811"/>
                        <a:gd name="connsiteY40" fmla="*/ 327520 h 1144594"/>
                        <a:gd name="connsiteX41" fmla="*/ 250811 w 2531811"/>
                        <a:gd name="connsiteY41" fmla="*/ 346050 h 1144594"/>
                        <a:gd name="connsiteX42" fmla="*/ 268049 w 2531811"/>
                        <a:gd name="connsiteY42" fmla="*/ 364581 h 1144594"/>
                        <a:gd name="connsiteX43" fmla="*/ 426206 w 2531811"/>
                        <a:gd name="connsiteY43" fmla="*/ 518860 h 1144594"/>
                        <a:gd name="connsiteX44" fmla="*/ 518860 w 2531811"/>
                        <a:gd name="connsiteY44" fmla="*/ 596430 h 1144594"/>
                        <a:gd name="connsiteX45" fmla="*/ 542993 w 2531811"/>
                        <a:gd name="connsiteY45" fmla="*/ 615823 h 1144594"/>
                        <a:gd name="connsiteX46" fmla="*/ 567988 w 2531811"/>
                        <a:gd name="connsiteY46" fmla="*/ 634784 h 1144594"/>
                        <a:gd name="connsiteX47" fmla="*/ 619270 w 2531811"/>
                        <a:gd name="connsiteY47" fmla="*/ 672277 h 1144594"/>
                        <a:gd name="connsiteX48" fmla="*/ 672708 w 2531811"/>
                        <a:gd name="connsiteY48" fmla="*/ 708907 h 1144594"/>
                        <a:gd name="connsiteX49" fmla="*/ 699857 w 2531811"/>
                        <a:gd name="connsiteY49" fmla="*/ 727007 h 1144594"/>
                        <a:gd name="connsiteX50" fmla="*/ 727438 w 2531811"/>
                        <a:gd name="connsiteY50" fmla="*/ 745107 h 1144594"/>
                        <a:gd name="connsiteX51" fmla="*/ 842501 w 2531811"/>
                        <a:gd name="connsiteY51" fmla="*/ 813196 h 1144594"/>
                        <a:gd name="connsiteX52" fmla="*/ 901971 w 2531811"/>
                        <a:gd name="connsiteY52" fmla="*/ 845948 h 1144594"/>
                        <a:gd name="connsiteX53" fmla="*/ 963166 w 2531811"/>
                        <a:gd name="connsiteY53" fmla="*/ 876115 h 1144594"/>
                        <a:gd name="connsiteX54" fmla="*/ 993763 w 2531811"/>
                        <a:gd name="connsiteY54" fmla="*/ 891198 h 1144594"/>
                        <a:gd name="connsiteX55" fmla="*/ 1025222 w 2531811"/>
                        <a:gd name="connsiteY55" fmla="*/ 905419 h 1144594"/>
                        <a:gd name="connsiteX56" fmla="*/ 1088140 w 2531811"/>
                        <a:gd name="connsiteY56" fmla="*/ 932999 h 1144594"/>
                        <a:gd name="connsiteX57" fmla="*/ 1602691 w 2531811"/>
                        <a:gd name="connsiteY57" fmla="*/ 1089002 h 1144594"/>
                        <a:gd name="connsiteX58" fmla="*/ 2070268 w 2531811"/>
                        <a:gd name="connsiteY58" fmla="*/ 1141578 h 1144594"/>
                        <a:gd name="connsiteX59" fmla="*/ 2169386 w 2531811"/>
                        <a:gd name="connsiteY59" fmla="*/ 1144163 h 1144594"/>
                        <a:gd name="connsiteX60" fmla="*/ 2192657 w 2531811"/>
                        <a:gd name="connsiteY60" fmla="*/ 1144594 h 1144594"/>
                        <a:gd name="connsiteX61" fmla="*/ 2215497 w 2531811"/>
                        <a:gd name="connsiteY61" fmla="*/ 1144163 h 1144594"/>
                        <a:gd name="connsiteX62" fmla="*/ 2259023 w 2531811"/>
                        <a:gd name="connsiteY62" fmla="*/ 1143302 h 1144594"/>
                        <a:gd name="connsiteX63" fmla="*/ 2337886 w 2531811"/>
                        <a:gd name="connsiteY63" fmla="*/ 1141578 h 1144594"/>
                        <a:gd name="connsiteX64" fmla="*/ 2355986 w 2531811"/>
                        <a:gd name="connsiteY64" fmla="*/ 1141578 h 1144594"/>
                        <a:gd name="connsiteX65" fmla="*/ 2373224 w 2531811"/>
                        <a:gd name="connsiteY65" fmla="*/ 1140716 h 1144594"/>
                        <a:gd name="connsiteX66" fmla="*/ 2405114 w 2531811"/>
                        <a:gd name="connsiteY66" fmla="*/ 1138561 h 1144594"/>
                        <a:gd name="connsiteX67" fmla="*/ 2531812 w 2531811"/>
                        <a:gd name="connsiteY67" fmla="*/ 1129942 h 1144594"/>
                        <a:gd name="connsiteX68" fmla="*/ 2530950 w 2531811"/>
                        <a:gd name="connsiteY68" fmla="*/ 1122185 h 11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</a:cxnLst>
                      <a:rect l="l" t="t" r="r" b="b"/>
                      <a:pathLst>
                        <a:path w="2531811" h="1144594">
                          <a:moveTo>
                            <a:pt x="2530519" y="1123047"/>
                          </a:moveTo>
                          <a:cubicBezTo>
                            <a:pt x="2530519" y="1123047"/>
                            <a:pt x="2484408" y="1126064"/>
                            <a:pt x="2404251" y="1131666"/>
                          </a:cubicBezTo>
                          <a:cubicBezTo>
                            <a:pt x="2394340" y="1132528"/>
                            <a:pt x="2383566" y="1132959"/>
                            <a:pt x="2372361" y="1133821"/>
                          </a:cubicBezTo>
                          <a:cubicBezTo>
                            <a:pt x="2366759" y="1133821"/>
                            <a:pt x="2361157" y="1134683"/>
                            <a:pt x="2355124" y="1135114"/>
                          </a:cubicBezTo>
                          <a:cubicBezTo>
                            <a:pt x="2349090" y="1135114"/>
                            <a:pt x="2343488" y="1135114"/>
                            <a:pt x="2337024" y="1135114"/>
                          </a:cubicBezTo>
                          <a:cubicBezTo>
                            <a:pt x="2312891" y="1135545"/>
                            <a:pt x="2286603" y="1136406"/>
                            <a:pt x="2258592" y="1136837"/>
                          </a:cubicBezTo>
                          <a:cubicBezTo>
                            <a:pt x="2244370" y="1136837"/>
                            <a:pt x="2230149" y="1137268"/>
                            <a:pt x="2215066" y="1137699"/>
                          </a:cubicBezTo>
                          <a:cubicBezTo>
                            <a:pt x="2207740" y="1137699"/>
                            <a:pt x="2199983" y="1138130"/>
                            <a:pt x="2192226" y="1138130"/>
                          </a:cubicBezTo>
                          <a:cubicBezTo>
                            <a:pt x="2184469" y="1138130"/>
                            <a:pt x="2176712" y="1138130"/>
                            <a:pt x="2168955" y="1137699"/>
                          </a:cubicBezTo>
                          <a:cubicBezTo>
                            <a:pt x="2137496" y="1136837"/>
                            <a:pt x="2104313" y="1135975"/>
                            <a:pt x="2070268" y="1135114"/>
                          </a:cubicBezTo>
                          <a:cubicBezTo>
                            <a:pt x="1932796" y="1129080"/>
                            <a:pt x="1772053" y="1116152"/>
                            <a:pt x="1603553" y="1082538"/>
                          </a:cubicBezTo>
                          <a:cubicBezTo>
                            <a:pt x="1435052" y="1049355"/>
                            <a:pt x="1258364" y="998934"/>
                            <a:pt x="1090726" y="926966"/>
                          </a:cubicBezTo>
                          <a:cubicBezTo>
                            <a:pt x="1070041" y="917916"/>
                            <a:pt x="1048924" y="908436"/>
                            <a:pt x="1028239" y="899386"/>
                          </a:cubicBezTo>
                          <a:cubicBezTo>
                            <a:pt x="1017896" y="894645"/>
                            <a:pt x="1007122" y="890767"/>
                            <a:pt x="997211" y="885164"/>
                          </a:cubicBezTo>
                          <a:lnTo>
                            <a:pt x="966613" y="870081"/>
                          </a:lnTo>
                          <a:cubicBezTo>
                            <a:pt x="946359" y="859739"/>
                            <a:pt x="926104" y="849827"/>
                            <a:pt x="905850" y="839915"/>
                          </a:cubicBezTo>
                          <a:cubicBezTo>
                            <a:pt x="886026" y="829141"/>
                            <a:pt x="866203" y="817937"/>
                            <a:pt x="846810" y="807163"/>
                          </a:cubicBezTo>
                          <a:cubicBezTo>
                            <a:pt x="807163" y="786478"/>
                            <a:pt x="769671" y="761914"/>
                            <a:pt x="732178" y="739073"/>
                          </a:cubicBezTo>
                          <a:cubicBezTo>
                            <a:pt x="722698" y="733471"/>
                            <a:pt x="713648" y="727438"/>
                            <a:pt x="704598" y="720974"/>
                          </a:cubicBezTo>
                          <a:cubicBezTo>
                            <a:pt x="695548" y="714941"/>
                            <a:pt x="686498" y="708907"/>
                            <a:pt x="677448" y="702874"/>
                          </a:cubicBezTo>
                          <a:cubicBezTo>
                            <a:pt x="659779" y="690377"/>
                            <a:pt x="641249" y="679172"/>
                            <a:pt x="624442" y="666244"/>
                          </a:cubicBezTo>
                          <a:cubicBezTo>
                            <a:pt x="607204" y="653746"/>
                            <a:pt x="589966" y="641249"/>
                            <a:pt x="573159" y="628751"/>
                          </a:cubicBezTo>
                          <a:cubicBezTo>
                            <a:pt x="564540" y="622718"/>
                            <a:pt x="556352" y="616254"/>
                            <a:pt x="548164" y="609789"/>
                          </a:cubicBezTo>
                          <a:cubicBezTo>
                            <a:pt x="539976" y="603326"/>
                            <a:pt x="531788" y="596861"/>
                            <a:pt x="524031" y="590397"/>
                          </a:cubicBezTo>
                          <a:cubicBezTo>
                            <a:pt x="491279" y="565402"/>
                            <a:pt x="461544" y="538252"/>
                            <a:pt x="431809" y="513257"/>
                          </a:cubicBezTo>
                          <a:cubicBezTo>
                            <a:pt x="373631" y="460682"/>
                            <a:pt x="320193" y="409830"/>
                            <a:pt x="274082" y="359410"/>
                          </a:cubicBezTo>
                          <a:cubicBezTo>
                            <a:pt x="268480" y="353376"/>
                            <a:pt x="262447" y="346912"/>
                            <a:pt x="256844" y="340879"/>
                          </a:cubicBezTo>
                          <a:cubicBezTo>
                            <a:pt x="251242" y="334415"/>
                            <a:pt x="246071" y="328381"/>
                            <a:pt x="240468" y="322348"/>
                          </a:cubicBezTo>
                          <a:cubicBezTo>
                            <a:pt x="229695" y="310282"/>
                            <a:pt x="218921" y="298215"/>
                            <a:pt x="209009" y="286579"/>
                          </a:cubicBezTo>
                          <a:cubicBezTo>
                            <a:pt x="189186" y="262878"/>
                            <a:pt x="170224" y="240468"/>
                            <a:pt x="153417" y="218059"/>
                          </a:cubicBezTo>
                          <a:cubicBezTo>
                            <a:pt x="118941" y="174533"/>
                            <a:pt x="91361" y="135317"/>
                            <a:pt x="69382" y="102565"/>
                          </a:cubicBezTo>
                          <a:cubicBezTo>
                            <a:pt x="47404" y="69813"/>
                            <a:pt x="31890" y="43526"/>
                            <a:pt x="21547" y="25857"/>
                          </a:cubicBezTo>
                          <a:cubicBezTo>
                            <a:pt x="16376" y="16807"/>
                            <a:pt x="12497" y="10343"/>
                            <a:pt x="10343" y="6033"/>
                          </a:cubicBezTo>
                          <a:cubicBezTo>
                            <a:pt x="8188" y="2155"/>
                            <a:pt x="6895" y="0"/>
                            <a:pt x="6895" y="0"/>
                          </a:cubicBezTo>
                          <a:lnTo>
                            <a:pt x="0" y="3448"/>
                          </a:lnTo>
                          <a:cubicBezTo>
                            <a:pt x="0" y="3448"/>
                            <a:pt x="862" y="5602"/>
                            <a:pt x="3448" y="9481"/>
                          </a:cubicBezTo>
                          <a:cubicBezTo>
                            <a:pt x="5602" y="13790"/>
                            <a:pt x="9481" y="20685"/>
                            <a:pt x="14652" y="29735"/>
                          </a:cubicBezTo>
                          <a:cubicBezTo>
                            <a:pt x="24995" y="47404"/>
                            <a:pt x="40940" y="74123"/>
                            <a:pt x="62918" y="106875"/>
                          </a:cubicBezTo>
                          <a:cubicBezTo>
                            <a:pt x="84897" y="139627"/>
                            <a:pt x="112908" y="179274"/>
                            <a:pt x="146953" y="222800"/>
                          </a:cubicBezTo>
                          <a:cubicBezTo>
                            <a:pt x="163760" y="244778"/>
                            <a:pt x="183152" y="267187"/>
                            <a:pt x="202976" y="291320"/>
                          </a:cubicBezTo>
                          <a:cubicBezTo>
                            <a:pt x="212888" y="303386"/>
                            <a:pt x="223661" y="315022"/>
                            <a:pt x="234435" y="327520"/>
                          </a:cubicBezTo>
                          <a:cubicBezTo>
                            <a:pt x="240037" y="333553"/>
                            <a:pt x="245209" y="340017"/>
                            <a:pt x="250811" y="346050"/>
                          </a:cubicBezTo>
                          <a:cubicBezTo>
                            <a:pt x="256413" y="352084"/>
                            <a:pt x="262447" y="358548"/>
                            <a:pt x="268049" y="364581"/>
                          </a:cubicBezTo>
                          <a:cubicBezTo>
                            <a:pt x="314160" y="415002"/>
                            <a:pt x="368029" y="466284"/>
                            <a:pt x="426206" y="518860"/>
                          </a:cubicBezTo>
                          <a:cubicBezTo>
                            <a:pt x="455942" y="544286"/>
                            <a:pt x="486108" y="571435"/>
                            <a:pt x="518860" y="596430"/>
                          </a:cubicBezTo>
                          <a:cubicBezTo>
                            <a:pt x="527048" y="602894"/>
                            <a:pt x="534805" y="609359"/>
                            <a:pt x="542993" y="615823"/>
                          </a:cubicBezTo>
                          <a:cubicBezTo>
                            <a:pt x="551181" y="622287"/>
                            <a:pt x="559369" y="628751"/>
                            <a:pt x="567988" y="634784"/>
                          </a:cubicBezTo>
                          <a:cubicBezTo>
                            <a:pt x="584795" y="647282"/>
                            <a:pt x="602033" y="659779"/>
                            <a:pt x="619270" y="672277"/>
                          </a:cubicBezTo>
                          <a:cubicBezTo>
                            <a:pt x="636077" y="685205"/>
                            <a:pt x="654608" y="696841"/>
                            <a:pt x="672708" y="708907"/>
                          </a:cubicBezTo>
                          <a:cubicBezTo>
                            <a:pt x="681758" y="714941"/>
                            <a:pt x="690807" y="720974"/>
                            <a:pt x="699857" y="727007"/>
                          </a:cubicBezTo>
                          <a:cubicBezTo>
                            <a:pt x="708907" y="733040"/>
                            <a:pt x="717957" y="739505"/>
                            <a:pt x="727438" y="745107"/>
                          </a:cubicBezTo>
                          <a:cubicBezTo>
                            <a:pt x="765361" y="767947"/>
                            <a:pt x="802423" y="792511"/>
                            <a:pt x="842501" y="813196"/>
                          </a:cubicBezTo>
                          <a:cubicBezTo>
                            <a:pt x="862324" y="823970"/>
                            <a:pt x="882148" y="835175"/>
                            <a:pt x="901971" y="845948"/>
                          </a:cubicBezTo>
                          <a:cubicBezTo>
                            <a:pt x="922226" y="855860"/>
                            <a:pt x="942911" y="866203"/>
                            <a:pt x="963166" y="876115"/>
                          </a:cubicBezTo>
                          <a:lnTo>
                            <a:pt x="993763" y="891198"/>
                          </a:lnTo>
                          <a:cubicBezTo>
                            <a:pt x="1004106" y="896369"/>
                            <a:pt x="1014879" y="900678"/>
                            <a:pt x="1025222" y="905419"/>
                          </a:cubicBezTo>
                          <a:cubicBezTo>
                            <a:pt x="1046338" y="914469"/>
                            <a:pt x="1067024" y="923950"/>
                            <a:pt x="1088140" y="932999"/>
                          </a:cubicBezTo>
                          <a:cubicBezTo>
                            <a:pt x="1256641" y="1004968"/>
                            <a:pt x="1433760" y="1055389"/>
                            <a:pt x="1602691" y="1089002"/>
                          </a:cubicBezTo>
                          <a:cubicBezTo>
                            <a:pt x="1771622" y="1122616"/>
                            <a:pt x="1932365" y="1135545"/>
                            <a:pt x="2070268" y="1141578"/>
                          </a:cubicBezTo>
                          <a:cubicBezTo>
                            <a:pt x="2104744" y="1142440"/>
                            <a:pt x="2137926" y="1143302"/>
                            <a:pt x="2169386" y="1144163"/>
                          </a:cubicBezTo>
                          <a:cubicBezTo>
                            <a:pt x="2177143" y="1144163"/>
                            <a:pt x="2184900" y="1144594"/>
                            <a:pt x="2192657" y="1144594"/>
                          </a:cubicBezTo>
                          <a:cubicBezTo>
                            <a:pt x="2200414" y="1144594"/>
                            <a:pt x="2207740" y="1144594"/>
                            <a:pt x="2215497" y="1144163"/>
                          </a:cubicBezTo>
                          <a:cubicBezTo>
                            <a:pt x="2230580" y="1144163"/>
                            <a:pt x="2244801" y="1143732"/>
                            <a:pt x="2259023" y="1143302"/>
                          </a:cubicBezTo>
                          <a:cubicBezTo>
                            <a:pt x="2287034" y="1142871"/>
                            <a:pt x="2313322" y="1142009"/>
                            <a:pt x="2337886" y="1141578"/>
                          </a:cubicBezTo>
                          <a:cubicBezTo>
                            <a:pt x="2343919" y="1141578"/>
                            <a:pt x="2349952" y="1141578"/>
                            <a:pt x="2355986" y="1141578"/>
                          </a:cubicBezTo>
                          <a:cubicBezTo>
                            <a:pt x="2361588" y="1141578"/>
                            <a:pt x="2367621" y="1140716"/>
                            <a:pt x="2373224" y="1140716"/>
                          </a:cubicBezTo>
                          <a:cubicBezTo>
                            <a:pt x="2384428" y="1139854"/>
                            <a:pt x="2394771" y="1138992"/>
                            <a:pt x="2405114" y="1138561"/>
                          </a:cubicBezTo>
                          <a:cubicBezTo>
                            <a:pt x="2485701" y="1132959"/>
                            <a:pt x="2531812" y="1129942"/>
                            <a:pt x="2531812" y="1129942"/>
                          </a:cubicBezTo>
                          <a:lnTo>
                            <a:pt x="2530950" y="1122185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248" name="Graphic 1445">
                    <a:extLst>
                      <a:ext uri="{FF2B5EF4-FFF2-40B4-BE49-F238E27FC236}">
                        <a16:creationId xmlns:a16="http://schemas.microsoft.com/office/drawing/2014/main" id="{AB52EFB5-9E40-6710-D683-7CA70C95969B}"/>
                      </a:ext>
                    </a:extLst>
                  </p:cNvPr>
                  <p:cNvGrpSpPr/>
                  <p:nvPr/>
                </p:nvGrpSpPr>
                <p:grpSpPr>
                  <a:xfrm>
                    <a:off x="4805304" y="3285435"/>
                    <a:ext cx="2539193" cy="1253623"/>
                    <a:chOff x="4805304" y="3285435"/>
                    <a:chExt cx="2539193" cy="1253623"/>
                  </a:xfrm>
                </p:grpSpPr>
                <p:grpSp>
                  <p:nvGrpSpPr>
                    <p:cNvPr id="2190" name="Graphic 1445">
                      <a:extLst>
                        <a:ext uri="{FF2B5EF4-FFF2-40B4-BE49-F238E27FC236}">
                          <a16:creationId xmlns:a16="http://schemas.microsoft.com/office/drawing/2014/main" id="{F4B5EEAF-B39D-ABEF-245C-E15A3B36C6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05304" y="3334994"/>
                      <a:ext cx="2539193" cy="1204064"/>
                      <a:chOff x="4805304" y="3334994"/>
                      <a:chExt cx="2539193" cy="1204064"/>
                    </a:xfrm>
                  </p:grpSpPr>
                  <p:grpSp>
                    <p:nvGrpSpPr>
                      <p:cNvPr id="2192" name="Graphic 1445">
                        <a:extLst>
                          <a:ext uri="{FF2B5EF4-FFF2-40B4-BE49-F238E27FC236}">
                            <a16:creationId xmlns:a16="http://schemas.microsoft.com/office/drawing/2014/main" id="{018A6A9F-9B22-D107-7C92-FB9CE36E56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05304" y="4400725"/>
                        <a:ext cx="75561" cy="138333"/>
                        <a:chOff x="4805304" y="4400725"/>
                        <a:chExt cx="75561" cy="138333"/>
                      </a:xfrm>
                    </p:grpSpPr>
                    <p:sp>
                      <p:nvSpPr>
                        <p:cNvPr id="2289" name="Vrije vorm: vorm 2288">
                          <a:extLst>
                            <a:ext uri="{FF2B5EF4-FFF2-40B4-BE49-F238E27FC236}">
                              <a16:creationId xmlns:a16="http://schemas.microsoft.com/office/drawing/2014/main" id="{8665DE73-BAD3-24BC-B26E-F67DB28B02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5304" y="4442096"/>
                          <a:ext cx="75561" cy="96963"/>
                        </a:xfrm>
                        <a:custGeom>
                          <a:avLst/>
                          <a:gdLst>
                            <a:gd name="connsiteX0" fmla="*/ 74609 w 75561"/>
                            <a:gd name="connsiteY0" fmla="*/ 39216 h 96963"/>
                            <a:gd name="connsiteX1" fmla="*/ 54786 w 75561"/>
                            <a:gd name="connsiteY1" fmla="*/ 0 h 96963"/>
                            <a:gd name="connsiteX2" fmla="*/ 17724 w 75561"/>
                            <a:gd name="connsiteY2" fmla="*/ 1293 h 96963"/>
                            <a:gd name="connsiteX3" fmla="*/ 487 w 75561"/>
                            <a:gd name="connsiteY3" fmla="*/ 41802 h 96963"/>
                            <a:gd name="connsiteX4" fmla="*/ 26774 w 75561"/>
                            <a:gd name="connsiteY4" fmla="*/ 92223 h 96963"/>
                            <a:gd name="connsiteX5" fmla="*/ 32377 w 75561"/>
                            <a:gd name="connsiteY5" fmla="*/ 95239 h 96963"/>
                            <a:gd name="connsiteX6" fmla="*/ 37117 w 75561"/>
                            <a:gd name="connsiteY6" fmla="*/ 96532 h 96963"/>
                            <a:gd name="connsiteX7" fmla="*/ 39272 w 75561"/>
                            <a:gd name="connsiteY7" fmla="*/ 96963 h 96963"/>
                            <a:gd name="connsiteX8" fmla="*/ 46167 w 75561"/>
                            <a:gd name="connsiteY8" fmla="*/ 94808 h 96963"/>
                            <a:gd name="connsiteX9" fmla="*/ 51769 w 75561"/>
                            <a:gd name="connsiteY9" fmla="*/ 91361 h 96963"/>
                            <a:gd name="connsiteX10" fmla="*/ 74609 w 75561"/>
                            <a:gd name="connsiteY10" fmla="*/ 39647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561" h="96963">
                              <a:moveTo>
                                <a:pt x="74609" y="39216"/>
                              </a:moveTo>
                              <a:cubicBezTo>
                                <a:pt x="68576" y="10774"/>
                                <a:pt x="54786" y="0"/>
                                <a:pt x="54786" y="0"/>
                              </a:cubicBezTo>
                              <a:lnTo>
                                <a:pt x="17724" y="1293"/>
                              </a:lnTo>
                              <a:cubicBezTo>
                                <a:pt x="17724" y="1293"/>
                                <a:pt x="4365" y="12929"/>
                                <a:pt x="487" y="41802"/>
                              </a:cubicBezTo>
                              <a:cubicBezTo>
                                <a:pt x="-2961" y="63780"/>
                                <a:pt x="12553" y="83173"/>
                                <a:pt x="26774" y="92223"/>
                              </a:cubicBezTo>
                              <a:cubicBezTo>
                                <a:pt x="28498" y="93515"/>
                                <a:pt x="30653" y="94377"/>
                                <a:pt x="32377" y="95239"/>
                              </a:cubicBezTo>
                              <a:cubicBezTo>
                                <a:pt x="34100" y="95670"/>
                                <a:pt x="35824" y="96101"/>
                                <a:pt x="37117" y="96532"/>
                              </a:cubicBezTo>
                              <a:cubicBezTo>
                                <a:pt x="38410" y="96532"/>
                                <a:pt x="39272" y="96963"/>
                                <a:pt x="39272" y="96963"/>
                              </a:cubicBezTo>
                              <a:cubicBezTo>
                                <a:pt x="39272" y="96963"/>
                                <a:pt x="42719" y="96101"/>
                                <a:pt x="46167" y="94808"/>
                              </a:cubicBezTo>
                              <a:cubicBezTo>
                                <a:pt x="47891" y="93946"/>
                                <a:pt x="50045" y="92654"/>
                                <a:pt x="51769" y="91361"/>
                              </a:cubicBezTo>
                              <a:cubicBezTo>
                                <a:pt x="65560" y="81880"/>
                                <a:pt x="79350" y="61194"/>
                                <a:pt x="7460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90" name="Vrije vorm: vorm 2289">
                          <a:extLst>
                            <a:ext uri="{FF2B5EF4-FFF2-40B4-BE49-F238E27FC236}">
                              <a16:creationId xmlns:a16="http://schemas.microsoft.com/office/drawing/2014/main" id="{BA2C5357-A12A-CA8C-3469-4FFF165229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1824" y="4441665"/>
                          <a:ext cx="60763" cy="19392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7238 h 19392"/>
                            <a:gd name="connsiteX1" fmla="*/ 48266 w 60763"/>
                            <a:gd name="connsiteY1" fmla="*/ 0 h 19392"/>
                            <a:gd name="connsiteX2" fmla="*/ 11205 w 60763"/>
                            <a:gd name="connsiteY2" fmla="*/ 1293 h 19392"/>
                            <a:gd name="connsiteX3" fmla="*/ 0 w 60763"/>
                            <a:gd name="connsiteY3" fmla="*/ 19393 h 19392"/>
                            <a:gd name="connsiteX4" fmla="*/ 30597 w 60763"/>
                            <a:gd name="connsiteY4" fmla="*/ 18531 h 19392"/>
                            <a:gd name="connsiteX5" fmla="*/ 60763 w 60763"/>
                            <a:gd name="connsiteY5" fmla="*/ 17238 h 193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763" h="19392">
                              <a:moveTo>
                                <a:pt x="60763" y="17238"/>
                              </a:moveTo>
                              <a:cubicBezTo>
                                <a:pt x="54730" y="5171"/>
                                <a:pt x="48266" y="0"/>
                                <a:pt x="48266" y="0"/>
                              </a:cubicBezTo>
                              <a:lnTo>
                                <a:pt x="11205" y="1293"/>
                              </a:lnTo>
                              <a:cubicBezTo>
                                <a:pt x="11205" y="1293"/>
                                <a:pt x="5171" y="6895"/>
                                <a:pt x="0" y="19393"/>
                              </a:cubicBezTo>
                              <a:cubicBezTo>
                                <a:pt x="0" y="19393"/>
                                <a:pt x="15083" y="18962"/>
                                <a:pt x="30597" y="18531"/>
                              </a:cubicBezTo>
                              <a:cubicBezTo>
                                <a:pt x="45680" y="18100"/>
                                <a:pt x="60763" y="17238"/>
                                <a:pt x="60763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91" name="Vrije vorm: vorm 2290">
                          <a:extLst>
                            <a:ext uri="{FF2B5EF4-FFF2-40B4-BE49-F238E27FC236}">
                              <a16:creationId xmlns:a16="http://schemas.microsoft.com/office/drawing/2014/main" id="{4953F0CE-EA82-813E-559F-CB13893A3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1647" y="4400725"/>
                          <a:ext cx="18530" cy="39215"/>
                        </a:xfrm>
                        <a:custGeom>
                          <a:avLst/>
                          <a:gdLst>
                            <a:gd name="connsiteX0" fmla="*/ 18531 w 18530"/>
                            <a:gd name="connsiteY0" fmla="*/ 38785 h 39215"/>
                            <a:gd name="connsiteX1" fmla="*/ 862 w 18530"/>
                            <a:gd name="connsiteY1" fmla="*/ 39216 h 39215"/>
                            <a:gd name="connsiteX2" fmla="*/ 0 w 18530"/>
                            <a:gd name="connsiteY2" fmla="*/ 431 h 39215"/>
                            <a:gd name="connsiteX3" fmla="*/ 17238 w 18530"/>
                            <a:gd name="connsiteY3" fmla="*/ 0 h 39215"/>
                            <a:gd name="connsiteX4" fmla="*/ 18531 w 18530"/>
                            <a:gd name="connsiteY4" fmla="*/ 38785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39215">
                              <a:moveTo>
                                <a:pt x="18531" y="38785"/>
                              </a:moveTo>
                              <a:lnTo>
                                <a:pt x="862" y="39216"/>
                              </a:lnTo>
                              <a:lnTo>
                                <a:pt x="0" y="431"/>
                              </a:lnTo>
                              <a:lnTo>
                                <a:pt x="17238" y="0"/>
                              </a:lnTo>
                              <a:lnTo>
                                <a:pt x="1853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92" name="Vrije vorm: vorm 2291">
                          <a:extLst>
                            <a:ext uri="{FF2B5EF4-FFF2-40B4-BE49-F238E27FC236}">
                              <a16:creationId xmlns:a16="http://schemas.microsoft.com/office/drawing/2014/main" id="{4AC597CE-8864-3051-A0C9-846B5B4F66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3069" y="4463985"/>
                          <a:ext cx="28537" cy="28130"/>
                        </a:xfrm>
                        <a:custGeom>
                          <a:avLst/>
                          <a:gdLst>
                            <a:gd name="connsiteX0" fmla="*/ 28059 w 28537"/>
                            <a:gd name="connsiteY0" fmla="*/ 6123 h 28130"/>
                            <a:gd name="connsiteX1" fmla="*/ 5219 w 28537"/>
                            <a:gd name="connsiteY1" fmla="*/ 6553 h 28130"/>
                            <a:gd name="connsiteX2" fmla="*/ 47 w 28537"/>
                            <a:gd name="connsiteY2" fmla="*/ 19051 h 28130"/>
                            <a:gd name="connsiteX3" fmla="*/ 10821 w 28537"/>
                            <a:gd name="connsiteY3" fmla="*/ 28101 h 28130"/>
                            <a:gd name="connsiteX4" fmla="*/ 28059 w 28537"/>
                            <a:gd name="connsiteY4" fmla="*/ 6123 h 281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537" h="28130">
                              <a:moveTo>
                                <a:pt x="28059" y="6123"/>
                              </a:moveTo>
                              <a:cubicBezTo>
                                <a:pt x="25042" y="-4651"/>
                                <a:pt x="9959" y="951"/>
                                <a:pt x="5219" y="6553"/>
                              </a:cubicBezTo>
                              <a:cubicBezTo>
                                <a:pt x="2202" y="9570"/>
                                <a:pt x="-384" y="15172"/>
                                <a:pt x="47" y="19051"/>
                              </a:cubicBezTo>
                              <a:cubicBezTo>
                                <a:pt x="47" y="24222"/>
                                <a:pt x="2202" y="28532"/>
                                <a:pt x="10821" y="28101"/>
                              </a:cubicBezTo>
                              <a:cubicBezTo>
                                <a:pt x="22456" y="27670"/>
                                <a:pt x="30644" y="15172"/>
                                <a:pt x="28059" y="61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93" name="Vrije vorm: vorm 2292">
                          <a:extLst>
                            <a:ext uri="{FF2B5EF4-FFF2-40B4-BE49-F238E27FC236}">
                              <a16:creationId xmlns:a16="http://schemas.microsoft.com/office/drawing/2014/main" id="{F610B487-F3D8-8AA4-95CA-93D896CBC5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7772" y="4501912"/>
                          <a:ext cx="11852" cy="11356"/>
                        </a:xfrm>
                        <a:custGeom>
                          <a:avLst/>
                          <a:gdLst>
                            <a:gd name="connsiteX0" fmla="*/ 11720 w 11852"/>
                            <a:gd name="connsiteY0" fmla="*/ 2671 h 11356"/>
                            <a:gd name="connsiteX1" fmla="*/ 2239 w 11852"/>
                            <a:gd name="connsiteY1" fmla="*/ 2671 h 11356"/>
                            <a:gd name="connsiteX2" fmla="*/ 85 w 11852"/>
                            <a:gd name="connsiteY2" fmla="*/ 7842 h 11356"/>
                            <a:gd name="connsiteX3" fmla="*/ 4394 w 11852"/>
                            <a:gd name="connsiteY3" fmla="*/ 11290 h 11356"/>
                            <a:gd name="connsiteX4" fmla="*/ 11720 w 11852"/>
                            <a:gd name="connsiteY4" fmla="*/ 2240 h 11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852" h="11356">
                              <a:moveTo>
                                <a:pt x="11720" y="2671"/>
                              </a:moveTo>
                              <a:cubicBezTo>
                                <a:pt x="10427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2"/>
                              </a:cubicBezTo>
                              <a:cubicBezTo>
                                <a:pt x="85" y="9997"/>
                                <a:pt x="946" y="11721"/>
                                <a:pt x="4394" y="11290"/>
                              </a:cubicBezTo>
                              <a:cubicBezTo>
                                <a:pt x="9134" y="11290"/>
                                <a:pt x="12582" y="6119"/>
                                <a:pt x="11720" y="2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94" name="Vrije vorm: vorm 2293">
                          <a:extLst>
                            <a:ext uri="{FF2B5EF4-FFF2-40B4-BE49-F238E27FC236}">
                              <a16:creationId xmlns:a16="http://schemas.microsoft.com/office/drawing/2014/main" id="{EFF4DE39-8801-5BDE-ED28-C2A0A6DF79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7083" y="4419256"/>
                          <a:ext cx="68951" cy="35768"/>
                        </a:xfrm>
                        <a:custGeom>
                          <a:avLst/>
                          <a:gdLst>
                            <a:gd name="connsiteX0" fmla="*/ 68951 w 68951"/>
                            <a:gd name="connsiteY0" fmla="*/ 33614 h 35768"/>
                            <a:gd name="connsiteX1" fmla="*/ 34907 w 68951"/>
                            <a:gd name="connsiteY1" fmla="*/ 34907 h 35768"/>
                            <a:gd name="connsiteX2" fmla="*/ 862 w 68951"/>
                            <a:gd name="connsiteY2" fmla="*/ 35769 h 35768"/>
                            <a:gd name="connsiteX3" fmla="*/ 0 w 68951"/>
                            <a:gd name="connsiteY3" fmla="*/ 2155 h 35768"/>
                            <a:gd name="connsiteX4" fmla="*/ 33614 w 68951"/>
                            <a:gd name="connsiteY4" fmla="*/ 1293 h 35768"/>
                            <a:gd name="connsiteX5" fmla="*/ 67228 w 68951"/>
                            <a:gd name="connsiteY5" fmla="*/ 0 h 35768"/>
                            <a:gd name="connsiteX6" fmla="*/ 68521 w 68951"/>
                            <a:gd name="connsiteY6" fmla="*/ 33614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951" h="35768">
                              <a:moveTo>
                                <a:pt x="68951" y="33614"/>
                              </a:moveTo>
                              <a:cubicBezTo>
                                <a:pt x="68951" y="33614"/>
                                <a:pt x="51714" y="34476"/>
                                <a:pt x="34907" y="34907"/>
                              </a:cubicBezTo>
                              <a:cubicBezTo>
                                <a:pt x="18100" y="35338"/>
                                <a:pt x="862" y="35769"/>
                                <a:pt x="862" y="35769"/>
                              </a:cubicBezTo>
                              <a:lnTo>
                                <a:pt x="0" y="2155"/>
                              </a:lnTo>
                              <a:cubicBezTo>
                                <a:pt x="0" y="2155"/>
                                <a:pt x="16807" y="1724"/>
                                <a:pt x="33614" y="1293"/>
                              </a:cubicBezTo>
                              <a:cubicBezTo>
                                <a:pt x="50421" y="862"/>
                                <a:pt x="67228" y="0"/>
                                <a:pt x="67228" y="0"/>
                              </a:cubicBezTo>
                              <a:lnTo>
                                <a:pt x="6852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95" name="Vrije vorm: vorm 2294">
                          <a:extLst>
                            <a:ext uri="{FF2B5EF4-FFF2-40B4-BE49-F238E27FC236}">
                              <a16:creationId xmlns:a16="http://schemas.microsoft.com/office/drawing/2014/main" id="{161F521C-A0A1-EB45-E1A0-EE27B4C0A8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0697" y="4419256"/>
                          <a:ext cx="35337" cy="34906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33614 h 34906"/>
                            <a:gd name="connsiteX1" fmla="*/ 1293 w 35337"/>
                            <a:gd name="connsiteY1" fmla="*/ 34907 h 34906"/>
                            <a:gd name="connsiteX2" fmla="*/ 0 w 35337"/>
                            <a:gd name="connsiteY2" fmla="*/ 1293 h 34906"/>
                            <a:gd name="connsiteX3" fmla="*/ 34045 w 35337"/>
                            <a:gd name="connsiteY3" fmla="*/ 0 h 34906"/>
                            <a:gd name="connsiteX4" fmla="*/ 35338 w 35337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4906">
                              <a:moveTo>
                                <a:pt x="35338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34045" y="0"/>
                              </a:lnTo>
                              <a:lnTo>
                                <a:pt x="3533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3" name="Graphic 1445">
                        <a:extLst>
                          <a:ext uri="{FF2B5EF4-FFF2-40B4-BE49-F238E27FC236}">
                            <a16:creationId xmlns:a16="http://schemas.microsoft.com/office/drawing/2014/main" id="{89D80BCB-B64F-B188-B1B3-A3560E6D44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35485" y="4386200"/>
                        <a:ext cx="78051" cy="137775"/>
                        <a:chOff x="5035485" y="4386200"/>
                        <a:chExt cx="78051" cy="137775"/>
                      </a:xfrm>
                    </p:grpSpPr>
                    <p:sp>
                      <p:nvSpPr>
                        <p:cNvPr id="2282" name="Vrije vorm: vorm 2281">
                          <a:extLst>
                            <a:ext uri="{FF2B5EF4-FFF2-40B4-BE49-F238E27FC236}">
                              <a16:creationId xmlns:a16="http://schemas.microsoft.com/office/drawing/2014/main" id="{9A5AEA17-84B9-8325-7483-B2845E563F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7511" y="4427013"/>
                          <a:ext cx="76025" cy="96963"/>
                        </a:xfrm>
                        <a:custGeom>
                          <a:avLst/>
                          <a:gdLst>
                            <a:gd name="connsiteX0" fmla="*/ 74251 w 76025"/>
                            <a:gd name="connsiteY0" fmla="*/ 38354 h 96963"/>
                            <a:gd name="connsiteX1" fmla="*/ 52273 w 76025"/>
                            <a:gd name="connsiteY1" fmla="*/ 0 h 96963"/>
                            <a:gd name="connsiteX2" fmla="*/ 15212 w 76025"/>
                            <a:gd name="connsiteY2" fmla="*/ 3017 h 96963"/>
                            <a:gd name="connsiteX3" fmla="*/ 128 w 76025"/>
                            <a:gd name="connsiteY3" fmla="*/ 44387 h 96963"/>
                            <a:gd name="connsiteX4" fmla="*/ 29002 w 76025"/>
                            <a:gd name="connsiteY4" fmla="*/ 93084 h 96963"/>
                            <a:gd name="connsiteX5" fmla="*/ 35035 w 76025"/>
                            <a:gd name="connsiteY5" fmla="*/ 95670 h 96963"/>
                            <a:gd name="connsiteX6" fmla="*/ 39776 w 76025"/>
                            <a:gd name="connsiteY6" fmla="*/ 96963 h 96963"/>
                            <a:gd name="connsiteX7" fmla="*/ 41930 w 76025"/>
                            <a:gd name="connsiteY7" fmla="*/ 96963 h 96963"/>
                            <a:gd name="connsiteX8" fmla="*/ 48825 w 76025"/>
                            <a:gd name="connsiteY8" fmla="*/ 94377 h 96963"/>
                            <a:gd name="connsiteX9" fmla="*/ 54428 w 76025"/>
                            <a:gd name="connsiteY9" fmla="*/ 90930 h 96963"/>
                            <a:gd name="connsiteX10" fmla="*/ 74682 w 76025"/>
                            <a:gd name="connsiteY10" fmla="*/ 3792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6025" h="96963">
                              <a:moveTo>
                                <a:pt x="74251" y="38354"/>
                              </a:moveTo>
                              <a:cubicBezTo>
                                <a:pt x="66925" y="9912"/>
                                <a:pt x="52273" y="0"/>
                                <a:pt x="52273" y="0"/>
                              </a:cubicBezTo>
                              <a:lnTo>
                                <a:pt x="15212" y="3017"/>
                              </a:lnTo>
                              <a:cubicBezTo>
                                <a:pt x="15212" y="3017"/>
                                <a:pt x="2714" y="15083"/>
                                <a:pt x="128" y="44387"/>
                              </a:cubicBezTo>
                              <a:cubicBezTo>
                                <a:pt x="-1595" y="66366"/>
                                <a:pt x="14350" y="85327"/>
                                <a:pt x="29002" y="93084"/>
                              </a:cubicBezTo>
                              <a:cubicBezTo>
                                <a:pt x="31157" y="93946"/>
                                <a:pt x="32880" y="95239"/>
                                <a:pt x="35035" y="95670"/>
                              </a:cubicBezTo>
                              <a:cubicBezTo>
                                <a:pt x="36759" y="95670"/>
                                <a:pt x="38483" y="96532"/>
                                <a:pt x="39776" y="96963"/>
                              </a:cubicBezTo>
                              <a:cubicBezTo>
                                <a:pt x="41068" y="96963"/>
                                <a:pt x="41930" y="96963"/>
                                <a:pt x="41930" y="96963"/>
                              </a:cubicBezTo>
                              <a:cubicBezTo>
                                <a:pt x="41930" y="96963"/>
                                <a:pt x="45378" y="95670"/>
                                <a:pt x="48825" y="94377"/>
                              </a:cubicBezTo>
                              <a:cubicBezTo>
                                <a:pt x="50549" y="93515"/>
                                <a:pt x="52273" y="92223"/>
                                <a:pt x="54428" y="90930"/>
                              </a:cubicBezTo>
                              <a:cubicBezTo>
                                <a:pt x="67356" y="80587"/>
                                <a:pt x="80285" y="59471"/>
                                <a:pt x="74682" y="379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3" name="Vrije vorm: vorm 2282">
                          <a:extLst>
                            <a:ext uri="{FF2B5EF4-FFF2-40B4-BE49-F238E27FC236}">
                              <a16:creationId xmlns:a16="http://schemas.microsoft.com/office/drawing/2014/main" id="{744DAA6C-CF14-865E-F9FC-F386C2648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2380" y="4427444"/>
                          <a:ext cx="60763" cy="21547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6376 h 21547"/>
                            <a:gd name="connsiteX1" fmla="*/ 47404 w 60763"/>
                            <a:gd name="connsiteY1" fmla="*/ 0 h 21547"/>
                            <a:gd name="connsiteX2" fmla="*/ 10343 w 60763"/>
                            <a:gd name="connsiteY2" fmla="*/ 3017 h 21547"/>
                            <a:gd name="connsiteX3" fmla="*/ 0 w 60763"/>
                            <a:gd name="connsiteY3" fmla="*/ 21547 h 21547"/>
                            <a:gd name="connsiteX4" fmla="*/ 60763 w 60763"/>
                            <a:gd name="connsiteY4" fmla="*/ 1637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763" h="21547">
                              <a:moveTo>
                                <a:pt x="60763" y="16376"/>
                              </a:moveTo>
                              <a:cubicBezTo>
                                <a:pt x="54299" y="4740"/>
                                <a:pt x="47404" y="0"/>
                                <a:pt x="47404" y="0"/>
                              </a:cubicBezTo>
                              <a:lnTo>
                                <a:pt x="10343" y="3017"/>
                              </a:lnTo>
                              <a:cubicBezTo>
                                <a:pt x="10343" y="3017"/>
                                <a:pt x="4740" y="9050"/>
                                <a:pt x="0" y="21547"/>
                              </a:cubicBezTo>
                              <a:lnTo>
                                <a:pt x="60763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4" name="Vrije vorm: vorm 2283">
                          <a:extLst>
                            <a:ext uri="{FF2B5EF4-FFF2-40B4-BE49-F238E27FC236}">
                              <a16:creationId xmlns:a16="http://schemas.microsoft.com/office/drawing/2014/main" id="{D582500A-045A-D64A-7167-60C06FA2C0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91600">
                          <a:off x="5060806" y="4386879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5" name="Vrije vorm: vorm 2284">
                          <a:extLst>
                            <a:ext uri="{FF2B5EF4-FFF2-40B4-BE49-F238E27FC236}">
                              <a16:creationId xmlns:a16="http://schemas.microsoft.com/office/drawing/2014/main" id="{1C4C04D3-19A3-8456-3213-65A4F1DC15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5228" y="4450099"/>
                          <a:ext cx="27998" cy="28748"/>
                        </a:xfrm>
                        <a:custGeom>
                          <a:avLst/>
                          <a:gdLst>
                            <a:gd name="connsiteX0" fmla="*/ 27319 w 27998"/>
                            <a:gd name="connsiteY0" fmla="*/ 5788 h 28748"/>
                            <a:gd name="connsiteX1" fmla="*/ 4479 w 27998"/>
                            <a:gd name="connsiteY1" fmla="*/ 7511 h 28748"/>
                            <a:gd name="connsiteX2" fmla="*/ 169 w 27998"/>
                            <a:gd name="connsiteY2" fmla="*/ 20440 h 28748"/>
                            <a:gd name="connsiteX3" fmla="*/ 11374 w 27998"/>
                            <a:gd name="connsiteY3" fmla="*/ 28628 h 28748"/>
                            <a:gd name="connsiteX4" fmla="*/ 27319 w 27998"/>
                            <a:gd name="connsiteY4" fmla="*/ 5788 h 287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98" h="28748">
                              <a:moveTo>
                                <a:pt x="27319" y="5788"/>
                              </a:moveTo>
                              <a:cubicBezTo>
                                <a:pt x="23871" y="-4986"/>
                                <a:pt x="9219" y="1478"/>
                                <a:pt x="4479" y="7511"/>
                              </a:cubicBezTo>
                              <a:cubicBezTo>
                                <a:pt x="1893" y="10959"/>
                                <a:pt x="-693" y="16561"/>
                                <a:pt x="169" y="20440"/>
                              </a:cubicBezTo>
                              <a:cubicBezTo>
                                <a:pt x="169" y="25611"/>
                                <a:pt x="2755" y="29490"/>
                                <a:pt x="11374" y="28628"/>
                              </a:cubicBezTo>
                              <a:cubicBezTo>
                                <a:pt x="23009" y="27335"/>
                                <a:pt x="30335" y="14406"/>
                                <a:pt x="27319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6" name="Vrije vorm: vorm 2285">
                          <a:extLst>
                            <a:ext uri="{FF2B5EF4-FFF2-40B4-BE49-F238E27FC236}">
                              <a16:creationId xmlns:a16="http://schemas.microsoft.com/office/drawing/2014/main" id="{283E008F-B23A-F986-4048-DBD2D1B0FB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51318" y="4488919"/>
                          <a:ext cx="11616" cy="11852"/>
                        </a:xfrm>
                        <a:custGeom>
                          <a:avLst/>
                          <a:gdLst>
                            <a:gd name="connsiteX0" fmla="*/ 11317 w 11616"/>
                            <a:gd name="connsiteY0" fmla="*/ 2305 h 11852"/>
                            <a:gd name="connsiteX1" fmla="*/ 1836 w 11616"/>
                            <a:gd name="connsiteY1" fmla="*/ 3167 h 11852"/>
                            <a:gd name="connsiteX2" fmla="*/ 112 w 11616"/>
                            <a:gd name="connsiteY2" fmla="*/ 8338 h 11852"/>
                            <a:gd name="connsiteX3" fmla="*/ 4853 w 11616"/>
                            <a:gd name="connsiteY3" fmla="*/ 11786 h 11852"/>
                            <a:gd name="connsiteX4" fmla="*/ 11317 w 1161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616" h="11852">
                              <a:moveTo>
                                <a:pt x="11317" y="2305"/>
                              </a:moveTo>
                              <a:cubicBezTo>
                                <a:pt x="10024" y="-2005"/>
                                <a:pt x="3991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9593" y="11786"/>
                                <a:pt x="12610" y="6184"/>
                                <a:pt x="11317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7" name="Vrije vorm: vorm 2286">
                          <a:extLst>
                            <a:ext uri="{FF2B5EF4-FFF2-40B4-BE49-F238E27FC236}">
                              <a16:creationId xmlns:a16="http://schemas.microsoft.com/office/drawing/2014/main" id="{1542825C-7102-EC67-E0CA-AC466F1C79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5485" y="4404173"/>
                          <a:ext cx="70675" cy="39215"/>
                        </a:xfrm>
                        <a:custGeom>
                          <a:avLst/>
                          <a:gdLst>
                            <a:gd name="connsiteX0" fmla="*/ 70675 w 70675"/>
                            <a:gd name="connsiteY0" fmla="*/ 33183 h 39215"/>
                            <a:gd name="connsiteX1" fmla="*/ 36630 w 70675"/>
                            <a:gd name="connsiteY1" fmla="*/ 36199 h 39215"/>
                            <a:gd name="connsiteX2" fmla="*/ 2586 w 70675"/>
                            <a:gd name="connsiteY2" fmla="*/ 39216 h 39215"/>
                            <a:gd name="connsiteX3" fmla="*/ 0 w 70675"/>
                            <a:gd name="connsiteY3" fmla="*/ 5602 h 39215"/>
                            <a:gd name="connsiteX4" fmla="*/ 33614 w 70675"/>
                            <a:gd name="connsiteY4" fmla="*/ 3017 h 39215"/>
                            <a:gd name="connsiteX5" fmla="*/ 67228 w 70675"/>
                            <a:gd name="connsiteY5" fmla="*/ 0 h 39215"/>
                            <a:gd name="connsiteX6" fmla="*/ 70244 w 70675"/>
                            <a:gd name="connsiteY6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0675" h="39215">
                              <a:moveTo>
                                <a:pt x="70675" y="33183"/>
                              </a:moveTo>
                              <a:cubicBezTo>
                                <a:pt x="70675" y="33183"/>
                                <a:pt x="53868" y="34476"/>
                                <a:pt x="36630" y="36199"/>
                              </a:cubicBezTo>
                              <a:cubicBezTo>
                                <a:pt x="19824" y="37492"/>
                                <a:pt x="2586" y="39216"/>
                                <a:pt x="2586" y="39216"/>
                              </a:cubicBezTo>
                              <a:lnTo>
                                <a:pt x="0" y="5602"/>
                              </a:lnTo>
                              <a:cubicBezTo>
                                <a:pt x="0" y="5602"/>
                                <a:pt x="16807" y="4309"/>
                                <a:pt x="33614" y="3017"/>
                              </a:cubicBezTo>
                              <a:cubicBezTo>
                                <a:pt x="50421" y="1293"/>
                                <a:pt x="67228" y="0"/>
                                <a:pt x="67228" y="0"/>
                              </a:cubicBezTo>
                              <a:lnTo>
                                <a:pt x="7024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8" name="Vrije vorm: vorm 2287">
                          <a:extLst>
                            <a:ext uri="{FF2B5EF4-FFF2-40B4-BE49-F238E27FC236}">
                              <a16:creationId xmlns:a16="http://schemas.microsoft.com/office/drawing/2014/main" id="{18BA0115-6227-9AB5-4B95-09FBBE4D17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9530" y="4403311"/>
                          <a:ext cx="36630" cy="37061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4045 h 37061"/>
                            <a:gd name="connsiteX1" fmla="*/ 3017 w 36630"/>
                            <a:gd name="connsiteY1" fmla="*/ 37061 h 37061"/>
                            <a:gd name="connsiteX2" fmla="*/ 0 w 36630"/>
                            <a:gd name="connsiteY2" fmla="*/ 3448 h 37061"/>
                            <a:gd name="connsiteX3" fmla="*/ 33614 w 36630"/>
                            <a:gd name="connsiteY3" fmla="*/ 0 h 37061"/>
                            <a:gd name="connsiteX4" fmla="*/ 36630 w 36630"/>
                            <a:gd name="connsiteY4" fmla="*/ 34045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061">
                              <a:moveTo>
                                <a:pt x="36630" y="34045"/>
                              </a:moveTo>
                              <a:lnTo>
                                <a:pt x="3017" y="37061"/>
                              </a:lnTo>
                              <a:lnTo>
                                <a:pt x="0" y="3448"/>
                              </a:lnTo>
                              <a:lnTo>
                                <a:pt x="33614" y="0"/>
                              </a:lnTo>
                              <a:lnTo>
                                <a:pt x="36630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4" name="Graphic 1445">
                        <a:extLst>
                          <a:ext uri="{FF2B5EF4-FFF2-40B4-BE49-F238E27FC236}">
                            <a16:creationId xmlns:a16="http://schemas.microsoft.com/office/drawing/2014/main" id="{DD1EEB91-68D1-11F0-2614-0A4DF07358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63887" y="4361378"/>
                        <a:ext cx="80485" cy="137603"/>
                        <a:chOff x="5263887" y="4361378"/>
                        <a:chExt cx="80485" cy="137603"/>
                      </a:xfrm>
                    </p:grpSpPr>
                    <p:sp>
                      <p:nvSpPr>
                        <p:cNvPr id="2275" name="Vrije vorm: vorm 2274">
                          <a:extLst>
                            <a:ext uri="{FF2B5EF4-FFF2-40B4-BE49-F238E27FC236}">
                              <a16:creationId xmlns:a16="http://schemas.microsoft.com/office/drawing/2014/main" id="{6EEDA110-3068-A38F-FE5E-FA964B7F09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9026" y="4401587"/>
                          <a:ext cx="75345" cy="97394"/>
                        </a:xfrm>
                        <a:custGeom>
                          <a:avLst/>
                          <a:gdLst>
                            <a:gd name="connsiteX0" fmla="*/ 73724 w 75345"/>
                            <a:gd name="connsiteY0" fmla="*/ 37061 h 97394"/>
                            <a:gd name="connsiteX1" fmla="*/ 50022 w 75345"/>
                            <a:gd name="connsiteY1" fmla="*/ 0 h 97394"/>
                            <a:gd name="connsiteX2" fmla="*/ 13391 w 75345"/>
                            <a:gd name="connsiteY2" fmla="*/ 4740 h 97394"/>
                            <a:gd name="connsiteX3" fmla="*/ 32 w 75345"/>
                            <a:gd name="connsiteY3" fmla="*/ 46542 h 97394"/>
                            <a:gd name="connsiteX4" fmla="*/ 31060 w 75345"/>
                            <a:gd name="connsiteY4" fmla="*/ 93946 h 97394"/>
                            <a:gd name="connsiteX5" fmla="*/ 37093 w 75345"/>
                            <a:gd name="connsiteY5" fmla="*/ 96532 h 97394"/>
                            <a:gd name="connsiteX6" fmla="*/ 41834 w 75345"/>
                            <a:gd name="connsiteY6" fmla="*/ 97394 h 97394"/>
                            <a:gd name="connsiteX7" fmla="*/ 43988 w 75345"/>
                            <a:gd name="connsiteY7" fmla="*/ 97394 h 97394"/>
                            <a:gd name="connsiteX8" fmla="*/ 50453 w 75345"/>
                            <a:gd name="connsiteY8" fmla="*/ 94377 h 97394"/>
                            <a:gd name="connsiteX9" fmla="*/ 55624 w 75345"/>
                            <a:gd name="connsiteY9" fmla="*/ 90499 h 97394"/>
                            <a:gd name="connsiteX10" fmla="*/ 73293 w 75345"/>
                            <a:gd name="connsiteY10" fmla="*/ 36630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345" h="97394">
                              <a:moveTo>
                                <a:pt x="73724" y="37061"/>
                              </a:moveTo>
                              <a:cubicBezTo>
                                <a:pt x="65105" y="9050"/>
                                <a:pt x="50022" y="0"/>
                                <a:pt x="50022" y="0"/>
                              </a:cubicBezTo>
                              <a:lnTo>
                                <a:pt x="13391" y="4740"/>
                              </a:lnTo>
                              <a:cubicBezTo>
                                <a:pt x="13391" y="4740"/>
                                <a:pt x="1325" y="17669"/>
                                <a:pt x="32" y="46542"/>
                              </a:cubicBezTo>
                              <a:cubicBezTo>
                                <a:pt x="-830" y="68521"/>
                                <a:pt x="15977" y="86620"/>
                                <a:pt x="31060" y="93946"/>
                              </a:cubicBezTo>
                              <a:cubicBezTo>
                                <a:pt x="33215" y="94808"/>
                                <a:pt x="34938" y="95670"/>
                                <a:pt x="37093" y="96532"/>
                              </a:cubicBezTo>
                              <a:cubicBezTo>
                                <a:pt x="38817" y="96532"/>
                                <a:pt x="40541" y="96963"/>
                                <a:pt x="41834" y="97394"/>
                              </a:cubicBezTo>
                              <a:cubicBezTo>
                                <a:pt x="43126" y="97394"/>
                                <a:pt x="43988" y="97394"/>
                                <a:pt x="43988" y="97394"/>
                              </a:cubicBezTo>
                              <a:cubicBezTo>
                                <a:pt x="43988" y="97394"/>
                                <a:pt x="47436" y="96101"/>
                                <a:pt x="50453" y="94377"/>
                              </a:cubicBezTo>
                              <a:cubicBezTo>
                                <a:pt x="52176" y="93516"/>
                                <a:pt x="53900" y="92223"/>
                                <a:pt x="55624" y="90499"/>
                              </a:cubicBezTo>
                              <a:cubicBezTo>
                                <a:pt x="68552" y="79725"/>
                                <a:pt x="80188" y="57747"/>
                                <a:pt x="73293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6" name="Vrije vorm: vorm 2275">
                          <a:extLst>
                            <a:ext uri="{FF2B5EF4-FFF2-40B4-BE49-F238E27FC236}">
                              <a16:creationId xmlns:a16="http://schemas.microsoft.com/office/drawing/2014/main" id="{F8E327E0-2EDF-E3D4-886D-0C2DEA39C8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2506" y="4401587"/>
                          <a:ext cx="60332" cy="23702"/>
                        </a:xfrm>
                        <a:custGeom>
                          <a:avLst/>
                          <a:gdLst>
                            <a:gd name="connsiteX0" fmla="*/ 60333 w 60332"/>
                            <a:gd name="connsiteY0" fmla="*/ 15945 h 23702"/>
                            <a:gd name="connsiteX1" fmla="*/ 46111 w 60332"/>
                            <a:gd name="connsiteY1" fmla="*/ 0 h 23702"/>
                            <a:gd name="connsiteX2" fmla="*/ 9481 w 60332"/>
                            <a:gd name="connsiteY2" fmla="*/ 4740 h 23702"/>
                            <a:gd name="connsiteX3" fmla="*/ 0 w 60332"/>
                            <a:gd name="connsiteY3" fmla="*/ 23702 h 23702"/>
                            <a:gd name="connsiteX4" fmla="*/ 60333 w 60332"/>
                            <a:gd name="connsiteY4" fmla="*/ 15945 h 237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332" h="23702">
                              <a:moveTo>
                                <a:pt x="60333" y="15945"/>
                              </a:moveTo>
                              <a:cubicBezTo>
                                <a:pt x="53437" y="4309"/>
                                <a:pt x="46111" y="0"/>
                                <a:pt x="46111" y="0"/>
                              </a:cubicBezTo>
                              <a:lnTo>
                                <a:pt x="9481" y="4740"/>
                              </a:lnTo>
                              <a:cubicBezTo>
                                <a:pt x="9481" y="4740"/>
                                <a:pt x="3878" y="10774"/>
                                <a:pt x="0" y="23702"/>
                              </a:cubicBezTo>
                              <a:lnTo>
                                <a:pt x="60333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7" name="Vrije vorm: vorm 2276">
                          <a:extLst>
                            <a:ext uri="{FF2B5EF4-FFF2-40B4-BE49-F238E27FC236}">
                              <a16:creationId xmlns:a16="http://schemas.microsoft.com/office/drawing/2014/main" id="{390EF7B2-220D-026C-CF18-DA2B12B92C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5800">
                          <a:off x="5288950" y="4362358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8" name="Vrije vorm: vorm 2277">
                          <a:extLst>
                            <a:ext uri="{FF2B5EF4-FFF2-40B4-BE49-F238E27FC236}">
                              <a16:creationId xmlns:a16="http://schemas.microsoft.com/office/drawing/2014/main" id="{CF54BE1D-E697-5FC7-F930-64405384AE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5998" y="4425815"/>
                          <a:ext cx="27814" cy="29029"/>
                        </a:xfrm>
                        <a:custGeom>
                          <a:avLst/>
                          <a:gdLst>
                            <a:gd name="connsiteX0" fmla="*/ 26674 w 27814"/>
                            <a:gd name="connsiteY0" fmla="*/ 5508 h 29029"/>
                            <a:gd name="connsiteX1" fmla="*/ 3834 w 27814"/>
                            <a:gd name="connsiteY1" fmla="*/ 8093 h 29029"/>
                            <a:gd name="connsiteX2" fmla="*/ 386 w 27814"/>
                            <a:gd name="connsiteY2" fmla="*/ 21022 h 29029"/>
                            <a:gd name="connsiteX3" fmla="*/ 12022 w 27814"/>
                            <a:gd name="connsiteY3" fmla="*/ 28779 h 29029"/>
                            <a:gd name="connsiteX4" fmla="*/ 27105 w 27814"/>
                            <a:gd name="connsiteY4" fmla="*/ 5077 h 290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814" h="29029">
                              <a:moveTo>
                                <a:pt x="26674" y="5508"/>
                              </a:moveTo>
                              <a:cubicBezTo>
                                <a:pt x="22796" y="-5266"/>
                                <a:pt x="8574" y="2060"/>
                                <a:pt x="3834" y="8093"/>
                              </a:cubicBezTo>
                              <a:cubicBezTo>
                                <a:pt x="1248" y="11541"/>
                                <a:pt x="-906" y="17574"/>
                                <a:pt x="386" y="21022"/>
                              </a:cubicBezTo>
                              <a:cubicBezTo>
                                <a:pt x="386" y="26193"/>
                                <a:pt x="3403" y="30072"/>
                                <a:pt x="12022" y="28779"/>
                              </a:cubicBezTo>
                              <a:cubicBezTo>
                                <a:pt x="23227" y="27055"/>
                                <a:pt x="30122" y="13696"/>
                                <a:pt x="27105" y="507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9" name="Vrije vorm: vorm 2278">
                          <a:extLst>
                            <a:ext uri="{FF2B5EF4-FFF2-40B4-BE49-F238E27FC236}">
                              <a16:creationId xmlns:a16="http://schemas.microsoft.com/office/drawing/2014/main" id="{0A52FD18-92C1-AA38-735D-511C8738F8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3625" y="4464492"/>
                          <a:ext cx="11349" cy="11875"/>
                        </a:xfrm>
                        <a:custGeom>
                          <a:avLst/>
                          <a:gdLst>
                            <a:gd name="connsiteX0" fmla="*/ 11290 w 11349"/>
                            <a:gd name="connsiteY0" fmla="*/ 2168 h 11875"/>
                            <a:gd name="connsiteX1" fmla="*/ 1809 w 11349"/>
                            <a:gd name="connsiteY1" fmla="*/ 3461 h 11875"/>
                            <a:gd name="connsiteX2" fmla="*/ 86 w 11349"/>
                            <a:gd name="connsiteY2" fmla="*/ 8632 h 11875"/>
                            <a:gd name="connsiteX3" fmla="*/ 4826 w 11349"/>
                            <a:gd name="connsiteY3" fmla="*/ 11649 h 11875"/>
                            <a:gd name="connsiteX4" fmla="*/ 10859 w 11349"/>
                            <a:gd name="connsiteY4" fmla="*/ 2168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349" h="11875">
                              <a:moveTo>
                                <a:pt x="11290" y="2168"/>
                              </a:moveTo>
                              <a:cubicBezTo>
                                <a:pt x="9566" y="-2141"/>
                                <a:pt x="3533" y="875"/>
                                <a:pt x="1809" y="3461"/>
                              </a:cubicBezTo>
                              <a:cubicBezTo>
                                <a:pt x="947" y="4754"/>
                                <a:pt x="-345" y="7339"/>
                                <a:pt x="86" y="8632"/>
                              </a:cubicBezTo>
                              <a:cubicBezTo>
                                <a:pt x="86" y="10787"/>
                                <a:pt x="1378" y="12511"/>
                                <a:pt x="4826" y="11649"/>
                              </a:cubicBezTo>
                              <a:cubicBezTo>
                                <a:pt x="9566" y="11218"/>
                                <a:pt x="12583" y="5616"/>
                                <a:pt x="10859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0" name="Vrije vorm: vorm 2279">
                          <a:extLst>
                            <a:ext uri="{FF2B5EF4-FFF2-40B4-BE49-F238E27FC236}">
                              <a16:creationId xmlns:a16="http://schemas.microsoft.com/office/drawing/2014/main" id="{758D3789-A47E-AE47-0161-BF297F7A8A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3887" y="4377454"/>
                          <a:ext cx="71968" cy="42232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33183 h 42232"/>
                            <a:gd name="connsiteX1" fmla="*/ 4309 w 71968"/>
                            <a:gd name="connsiteY1" fmla="*/ 42233 h 42232"/>
                            <a:gd name="connsiteX2" fmla="*/ 0 w 71968"/>
                            <a:gd name="connsiteY2" fmla="*/ 8619 h 42232"/>
                            <a:gd name="connsiteX3" fmla="*/ 67228 w 71968"/>
                            <a:gd name="connsiteY3" fmla="*/ 0 h 42232"/>
                            <a:gd name="connsiteX4" fmla="*/ 71968 w 71968"/>
                            <a:gd name="connsiteY4" fmla="*/ 3318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968" h="42232">
                              <a:moveTo>
                                <a:pt x="71968" y="33183"/>
                              </a:moveTo>
                              <a:lnTo>
                                <a:pt x="4309" y="42233"/>
                              </a:lnTo>
                              <a:lnTo>
                                <a:pt x="0" y="8619"/>
                              </a:lnTo>
                              <a:lnTo>
                                <a:pt x="67228" y="0"/>
                              </a:lnTo>
                              <a:lnTo>
                                <a:pt x="71968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81" name="Vrije vorm: vorm 2280">
                          <a:extLst>
                            <a:ext uri="{FF2B5EF4-FFF2-40B4-BE49-F238E27FC236}">
                              <a16:creationId xmlns:a16="http://schemas.microsoft.com/office/drawing/2014/main" id="{B8C91B3A-9B78-006F-97B5-211A390FE0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51799">
                          <a:off x="5299658" y="4379652"/>
                          <a:ext cx="34044" cy="33613"/>
                        </a:xfrm>
                        <a:custGeom>
                          <a:avLst/>
                          <a:gdLst>
                            <a:gd name="connsiteX0" fmla="*/ 0 w 34044"/>
                            <a:gd name="connsiteY0" fmla="*/ 0 h 33613"/>
                            <a:gd name="connsiteX1" fmla="*/ 34045 w 34044"/>
                            <a:gd name="connsiteY1" fmla="*/ 0 h 33613"/>
                            <a:gd name="connsiteX2" fmla="*/ 34045 w 34044"/>
                            <a:gd name="connsiteY2" fmla="*/ 33614 h 33613"/>
                            <a:gd name="connsiteX3" fmla="*/ 0 w 34044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044" h="33613">
                              <a:moveTo>
                                <a:pt x="0" y="0"/>
                              </a:moveTo>
                              <a:lnTo>
                                <a:pt x="34045" y="0"/>
                              </a:lnTo>
                              <a:lnTo>
                                <a:pt x="34045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5" name="Graphic 1445">
                        <a:extLst>
                          <a:ext uri="{FF2B5EF4-FFF2-40B4-BE49-F238E27FC236}">
                            <a16:creationId xmlns:a16="http://schemas.microsoft.com/office/drawing/2014/main" id="{9B0B6AF2-8C56-D3E0-7D46-2411CC19B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90996" y="4326171"/>
                        <a:ext cx="83209" cy="137041"/>
                        <a:chOff x="5490996" y="4326171"/>
                        <a:chExt cx="83209" cy="137041"/>
                      </a:xfrm>
                    </p:grpSpPr>
                    <p:sp>
                      <p:nvSpPr>
                        <p:cNvPr id="2268" name="Vrije vorm: vorm 2267">
                          <a:extLst>
                            <a:ext uri="{FF2B5EF4-FFF2-40B4-BE49-F238E27FC236}">
                              <a16:creationId xmlns:a16="http://schemas.microsoft.com/office/drawing/2014/main" id="{D997F00A-31B8-966C-37DC-94EB794ACD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8753" y="4365388"/>
                          <a:ext cx="75452" cy="97824"/>
                        </a:xfrm>
                        <a:custGeom>
                          <a:avLst/>
                          <a:gdLst>
                            <a:gd name="connsiteX0" fmla="*/ 73261 w 75452"/>
                            <a:gd name="connsiteY0" fmla="*/ 36199 h 97824"/>
                            <a:gd name="connsiteX1" fmla="*/ 47835 w 75452"/>
                            <a:gd name="connsiteY1" fmla="*/ 0 h 97824"/>
                            <a:gd name="connsiteX2" fmla="*/ 11205 w 75452"/>
                            <a:gd name="connsiteY2" fmla="*/ 6464 h 97824"/>
                            <a:gd name="connsiteX3" fmla="*/ 0 w 75452"/>
                            <a:gd name="connsiteY3" fmla="*/ 49128 h 97824"/>
                            <a:gd name="connsiteX4" fmla="*/ 33183 w 75452"/>
                            <a:gd name="connsiteY4" fmla="*/ 95239 h 97824"/>
                            <a:gd name="connsiteX5" fmla="*/ 39216 w 75452"/>
                            <a:gd name="connsiteY5" fmla="*/ 97394 h 97824"/>
                            <a:gd name="connsiteX6" fmla="*/ 43956 w 75452"/>
                            <a:gd name="connsiteY6" fmla="*/ 97825 h 97824"/>
                            <a:gd name="connsiteX7" fmla="*/ 46111 w 75452"/>
                            <a:gd name="connsiteY7" fmla="*/ 97825 h 97824"/>
                            <a:gd name="connsiteX8" fmla="*/ 52575 w 75452"/>
                            <a:gd name="connsiteY8" fmla="*/ 94377 h 97824"/>
                            <a:gd name="connsiteX9" fmla="*/ 57747 w 75452"/>
                            <a:gd name="connsiteY9" fmla="*/ 90068 h 97824"/>
                            <a:gd name="connsiteX10" fmla="*/ 72830 w 75452"/>
                            <a:gd name="connsiteY10" fmla="*/ 35769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52" h="97824">
                              <a:moveTo>
                                <a:pt x="73261" y="36199"/>
                              </a:moveTo>
                              <a:cubicBezTo>
                                <a:pt x="63349" y="8619"/>
                                <a:pt x="47835" y="0"/>
                                <a:pt x="47835" y="0"/>
                              </a:cubicBezTo>
                              <a:lnTo>
                                <a:pt x="11205" y="6464"/>
                              </a:lnTo>
                              <a:cubicBezTo>
                                <a:pt x="11205" y="6464"/>
                                <a:pt x="0" y="19824"/>
                                <a:pt x="0" y="49128"/>
                              </a:cubicBezTo>
                              <a:cubicBezTo>
                                <a:pt x="0" y="71537"/>
                                <a:pt x="18100" y="88344"/>
                                <a:pt x="33183" y="95239"/>
                              </a:cubicBezTo>
                              <a:cubicBezTo>
                                <a:pt x="35338" y="96101"/>
                                <a:pt x="37492" y="96963"/>
                                <a:pt x="39216" y="97394"/>
                              </a:cubicBezTo>
                              <a:cubicBezTo>
                                <a:pt x="40940" y="97394"/>
                                <a:pt x="42664" y="97394"/>
                                <a:pt x="43956" y="97825"/>
                              </a:cubicBezTo>
                              <a:cubicBezTo>
                                <a:pt x="45249" y="97825"/>
                                <a:pt x="46111" y="97825"/>
                                <a:pt x="46111" y="97825"/>
                              </a:cubicBezTo>
                              <a:cubicBezTo>
                                <a:pt x="46111" y="97825"/>
                                <a:pt x="49559" y="96101"/>
                                <a:pt x="52575" y="94377"/>
                              </a:cubicBezTo>
                              <a:cubicBezTo>
                                <a:pt x="54299" y="93084"/>
                                <a:pt x="56023" y="91792"/>
                                <a:pt x="57747" y="90068"/>
                              </a:cubicBezTo>
                              <a:cubicBezTo>
                                <a:pt x="69813" y="78863"/>
                                <a:pt x="80587" y="56454"/>
                                <a:pt x="72830" y="357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9" name="Vrije vorm: vorm 2268">
                          <a:extLst>
                            <a:ext uri="{FF2B5EF4-FFF2-40B4-BE49-F238E27FC236}">
                              <a16:creationId xmlns:a16="http://schemas.microsoft.com/office/drawing/2014/main" id="{B27F31FD-7E2D-0038-7A53-9ECE2EC3C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1338" y="4365388"/>
                          <a:ext cx="59901" cy="25856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15514 h 25856"/>
                            <a:gd name="connsiteX1" fmla="*/ 45249 w 59901"/>
                            <a:gd name="connsiteY1" fmla="*/ 0 h 25856"/>
                            <a:gd name="connsiteX2" fmla="*/ 8619 w 59901"/>
                            <a:gd name="connsiteY2" fmla="*/ 6464 h 25856"/>
                            <a:gd name="connsiteX3" fmla="*/ 0 w 59901"/>
                            <a:gd name="connsiteY3" fmla="*/ 25857 h 25856"/>
                            <a:gd name="connsiteX4" fmla="*/ 59902 w 59901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901" h="25856">
                              <a:moveTo>
                                <a:pt x="59902" y="15514"/>
                              </a:moveTo>
                              <a:cubicBezTo>
                                <a:pt x="52145" y="4309"/>
                                <a:pt x="45249" y="0"/>
                                <a:pt x="45249" y="0"/>
                              </a:cubicBezTo>
                              <a:lnTo>
                                <a:pt x="8619" y="6464"/>
                              </a:lnTo>
                              <a:cubicBezTo>
                                <a:pt x="8619" y="6464"/>
                                <a:pt x="3448" y="12928"/>
                                <a:pt x="0" y="25857"/>
                              </a:cubicBezTo>
                              <a:lnTo>
                                <a:pt x="59902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0" name="Vrije vorm: vorm 2269">
                          <a:extLst>
                            <a:ext uri="{FF2B5EF4-FFF2-40B4-BE49-F238E27FC236}">
                              <a16:creationId xmlns:a16="http://schemas.microsoft.com/office/drawing/2014/main" id="{BF0020CC-CA6B-8214-F9B0-10F5AE3ACF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112" y="4326171"/>
                          <a:ext cx="24132" cy="41370"/>
                        </a:xfrm>
                        <a:custGeom>
                          <a:avLst/>
                          <a:gdLst>
                            <a:gd name="connsiteX0" fmla="*/ 24133 w 24132"/>
                            <a:gd name="connsiteY0" fmla="*/ 38354 h 41370"/>
                            <a:gd name="connsiteX1" fmla="*/ 6895 w 24132"/>
                            <a:gd name="connsiteY1" fmla="*/ 41371 h 41370"/>
                            <a:gd name="connsiteX2" fmla="*/ 0 w 24132"/>
                            <a:gd name="connsiteY2" fmla="*/ 3017 h 41370"/>
                            <a:gd name="connsiteX3" fmla="*/ 17238 w 24132"/>
                            <a:gd name="connsiteY3" fmla="*/ 0 h 41370"/>
                            <a:gd name="connsiteX4" fmla="*/ 24133 w 24132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32" h="41370">
                              <a:moveTo>
                                <a:pt x="24133" y="3835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7238" y="0"/>
                              </a:lnTo>
                              <a:lnTo>
                                <a:pt x="24133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1" name="Vrije vorm: vorm 2270">
                          <a:extLst>
                            <a:ext uri="{FF2B5EF4-FFF2-40B4-BE49-F238E27FC236}">
                              <a16:creationId xmlns:a16="http://schemas.microsoft.com/office/drawing/2014/main" id="{AB3E3DAF-A49C-1719-CE79-56AFD2DA00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5688" y="4390945"/>
                          <a:ext cx="27377" cy="29587"/>
                        </a:xfrm>
                        <a:custGeom>
                          <a:avLst/>
                          <a:gdLst>
                            <a:gd name="connsiteX0" fmla="*/ 26247 w 27377"/>
                            <a:gd name="connsiteY0" fmla="*/ 5040 h 29587"/>
                            <a:gd name="connsiteX1" fmla="*/ 3407 w 27377"/>
                            <a:gd name="connsiteY1" fmla="*/ 8918 h 29587"/>
                            <a:gd name="connsiteX2" fmla="*/ 390 w 27377"/>
                            <a:gd name="connsiteY2" fmla="*/ 21847 h 29587"/>
                            <a:gd name="connsiteX3" fmla="*/ 12457 w 27377"/>
                            <a:gd name="connsiteY3" fmla="*/ 29173 h 29587"/>
                            <a:gd name="connsiteX4" fmla="*/ 26247 w 27377"/>
                            <a:gd name="connsiteY4" fmla="*/ 5040 h 2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77" h="29587">
                              <a:moveTo>
                                <a:pt x="26247" y="5040"/>
                              </a:moveTo>
                              <a:cubicBezTo>
                                <a:pt x="21507" y="-5303"/>
                                <a:pt x="7716" y="2454"/>
                                <a:pt x="3407" y="8918"/>
                              </a:cubicBezTo>
                              <a:cubicBezTo>
                                <a:pt x="1252" y="12366"/>
                                <a:pt x="-903" y="18399"/>
                                <a:pt x="390" y="21847"/>
                              </a:cubicBezTo>
                              <a:cubicBezTo>
                                <a:pt x="390" y="27018"/>
                                <a:pt x="3838" y="30896"/>
                                <a:pt x="12457" y="29173"/>
                              </a:cubicBezTo>
                              <a:cubicBezTo>
                                <a:pt x="23661" y="27018"/>
                                <a:pt x="30126" y="13228"/>
                                <a:pt x="26247" y="50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2" name="Vrije vorm: vorm 2271">
                          <a:extLst>
                            <a:ext uri="{FF2B5EF4-FFF2-40B4-BE49-F238E27FC236}">
                              <a16:creationId xmlns:a16="http://schemas.microsoft.com/office/drawing/2014/main" id="{5D3323F9-D3D0-9AC1-C147-D8CD37F22D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4583" y="4429606"/>
                          <a:ext cx="10993" cy="12286"/>
                        </a:xfrm>
                        <a:custGeom>
                          <a:avLst/>
                          <a:gdLst>
                            <a:gd name="connsiteX0" fmla="*/ 10888 w 10993"/>
                            <a:gd name="connsiteY0" fmla="*/ 2148 h 12286"/>
                            <a:gd name="connsiteX1" fmla="*/ 1407 w 10993"/>
                            <a:gd name="connsiteY1" fmla="*/ 3872 h 12286"/>
                            <a:gd name="connsiteX2" fmla="*/ 115 w 10993"/>
                            <a:gd name="connsiteY2" fmla="*/ 9043 h 12286"/>
                            <a:gd name="connsiteX3" fmla="*/ 4855 w 10993"/>
                            <a:gd name="connsiteY3" fmla="*/ 12059 h 12286"/>
                            <a:gd name="connsiteX4" fmla="*/ 10457 w 10993"/>
                            <a:gd name="connsiteY4" fmla="*/ 2148 h 12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93" h="12286">
                              <a:moveTo>
                                <a:pt x="10888" y="2148"/>
                              </a:moveTo>
                              <a:cubicBezTo>
                                <a:pt x="9165" y="-2162"/>
                                <a:pt x="3131" y="855"/>
                                <a:pt x="1407" y="3872"/>
                              </a:cubicBezTo>
                              <a:cubicBezTo>
                                <a:pt x="546" y="5595"/>
                                <a:pt x="-316" y="7750"/>
                                <a:pt x="115" y="9043"/>
                              </a:cubicBezTo>
                              <a:cubicBezTo>
                                <a:pt x="115" y="11198"/>
                                <a:pt x="1407" y="12921"/>
                                <a:pt x="4855" y="12059"/>
                              </a:cubicBezTo>
                              <a:cubicBezTo>
                                <a:pt x="9595" y="11198"/>
                                <a:pt x="12181" y="5595"/>
                                <a:pt x="10457" y="21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3" name="Vrije vorm: vorm 2272">
                          <a:extLst>
                            <a:ext uri="{FF2B5EF4-FFF2-40B4-BE49-F238E27FC236}">
                              <a16:creationId xmlns:a16="http://schemas.microsoft.com/office/drawing/2014/main" id="{D1340696-D102-8432-1854-428121284E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0996" y="4340824"/>
                          <a:ext cx="72829" cy="45249"/>
                        </a:xfrm>
                        <a:custGeom>
                          <a:avLst/>
                          <a:gdLst>
                            <a:gd name="connsiteX0" fmla="*/ 72830 w 72829"/>
                            <a:gd name="connsiteY0" fmla="*/ 33183 h 45249"/>
                            <a:gd name="connsiteX1" fmla="*/ 39216 w 72829"/>
                            <a:gd name="connsiteY1" fmla="*/ 39216 h 45249"/>
                            <a:gd name="connsiteX2" fmla="*/ 5602 w 72829"/>
                            <a:gd name="connsiteY2" fmla="*/ 45249 h 45249"/>
                            <a:gd name="connsiteX3" fmla="*/ 0 w 72829"/>
                            <a:gd name="connsiteY3" fmla="*/ 12066 h 45249"/>
                            <a:gd name="connsiteX4" fmla="*/ 33183 w 72829"/>
                            <a:gd name="connsiteY4" fmla="*/ 6033 h 45249"/>
                            <a:gd name="connsiteX5" fmla="*/ 66366 w 72829"/>
                            <a:gd name="connsiteY5" fmla="*/ 0 h 45249"/>
                            <a:gd name="connsiteX6" fmla="*/ 72399 w 72829"/>
                            <a:gd name="connsiteY6" fmla="*/ 33183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2829" h="45249">
                              <a:moveTo>
                                <a:pt x="72830" y="33183"/>
                              </a:moveTo>
                              <a:cubicBezTo>
                                <a:pt x="72830" y="33183"/>
                                <a:pt x="56023" y="36199"/>
                                <a:pt x="39216" y="39216"/>
                              </a:cubicBezTo>
                              <a:cubicBezTo>
                                <a:pt x="22409" y="42233"/>
                                <a:pt x="5602" y="45249"/>
                                <a:pt x="5602" y="45249"/>
                              </a:cubicBezTo>
                              <a:lnTo>
                                <a:pt x="0" y="12066"/>
                              </a:lnTo>
                              <a:cubicBezTo>
                                <a:pt x="0" y="12066"/>
                                <a:pt x="16807" y="9050"/>
                                <a:pt x="33183" y="6033"/>
                              </a:cubicBezTo>
                              <a:cubicBezTo>
                                <a:pt x="49990" y="3017"/>
                                <a:pt x="66366" y="0"/>
                                <a:pt x="66366" y="0"/>
                              </a:cubicBezTo>
                              <a:lnTo>
                                <a:pt x="7239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74" name="Vrije vorm: vorm 2273">
                          <a:extLst>
                            <a:ext uri="{FF2B5EF4-FFF2-40B4-BE49-F238E27FC236}">
                              <a16:creationId xmlns:a16="http://schemas.microsoft.com/office/drawing/2014/main" id="{2D68EF1D-94AF-CD27-0B39-7BFC34C1B9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4178" y="4340824"/>
                          <a:ext cx="39647" cy="39215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183 h 39215"/>
                            <a:gd name="connsiteX1" fmla="*/ 6033 w 39647"/>
                            <a:gd name="connsiteY1" fmla="*/ 39216 h 39215"/>
                            <a:gd name="connsiteX2" fmla="*/ 0 w 39647"/>
                            <a:gd name="connsiteY2" fmla="*/ 6033 h 39215"/>
                            <a:gd name="connsiteX3" fmla="*/ 33614 w 39647"/>
                            <a:gd name="connsiteY3" fmla="*/ 0 h 39215"/>
                            <a:gd name="connsiteX4" fmla="*/ 39647 w 39647"/>
                            <a:gd name="connsiteY4" fmla="*/ 33183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9215">
                              <a:moveTo>
                                <a:pt x="39647" y="33183"/>
                              </a:moveTo>
                              <a:lnTo>
                                <a:pt x="6033" y="39216"/>
                              </a:lnTo>
                              <a:lnTo>
                                <a:pt x="0" y="6033"/>
                              </a:lnTo>
                              <a:lnTo>
                                <a:pt x="33614" y="0"/>
                              </a:lnTo>
                              <a:lnTo>
                                <a:pt x="39647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6" name="Graphic 1445">
                        <a:extLst>
                          <a:ext uri="{FF2B5EF4-FFF2-40B4-BE49-F238E27FC236}">
                            <a16:creationId xmlns:a16="http://schemas.microsoft.com/office/drawing/2014/main" id="{ED9E73E6-B2B7-E972-DF27-C80883D466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15950" y="4280060"/>
                        <a:ext cx="86078" cy="135317"/>
                        <a:chOff x="5715950" y="4280060"/>
                        <a:chExt cx="86078" cy="135317"/>
                      </a:xfrm>
                    </p:grpSpPr>
                    <p:sp>
                      <p:nvSpPr>
                        <p:cNvPr id="2261" name="Vrije vorm: vorm 2260">
                          <a:extLst>
                            <a:ext uri="{FF2B5EF4-FFF2-40B4-BE49-F238E27FC236}">
                              <a16:creationId xmlns:a16="http://schemas.microsoft.com/office/drawing/2014/main" id="{653311FB-1488-79FC-A610-DEB22BBF4A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6537" y="4318414"/>
                          <a:ext cx="75491" cy="96963"/>
                        </a:xfrm>
                        <a:custGeom>
                          <a:avLst/>
                          <a:gdLst>
                            <a:gd name="connsiteX0" fmla="*/ 72586 w 75491"/>
                            <a:gd name="connsiteY0" fmla="*/ 34476 h 96963"/>
                            <a:gd name="connsiteX1" fmla="*/ 45436 w 75491"/>
                            <a:gd name="connsiteY1" fmla="*/ 0 h 96963"/>
                            <a:gd name="connsiteX2" fmla="*/ 9237 w 75491"/>
                            <a:gd name="connsiteY2" fmla="*/ 8188 h 96963"/>
                            <a:gd name="connsiteX3" fmla="*/ 187 w 75491"/>
                            <a:gd name="connsiteY3" fmla="*/ 51283 h 96963"/>
                            <a:gd name="connsiteX4" fmla="*/ 35524 w 75491"/>
                            <a:gd name="connsiteY4" fmla="*/ 95239 h 96963"/>
                            <a:gd name="connsiteX5" fmla="*/ 41558 w 75491"/>
                            <a:gd name="connsiteY5" fmla="*/ 96963 h 96963"/>
                            <a:gd name="connsiteX6" fmla="*/ 46298 w 75491"/>
                            <a:gd name="connsiteY6" fmla="*/ 96963 h 96963"/>
                            <a:gd name="connsiteX7" fmla="*/ 48453 w 75491"/>
                            <a:gd name="connsiteY7" fmla="*/ 96963 h 96963"/>
                            <a:gd name="connsiteX8" fmla="*/ 54917 w 75491"/>
                            <a:gd name="connsiteY8" fmla="*/ 93516 h 96963"/>
                            <a:gd name="connsiteX9" fmla="*/ 59657 w 75491"/>
                            <a:gd name="connsiteY9" fmla="*/ 89206 h 96963"/>
                            <a:gd name="connsiteX10" fmla="*/ 72155 w 75491"/>
                            <a:gd name="connsiteY10" fmla="*/ 34045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91" h="96963">
                              <a:moveTo>
                                <a:pt x="72586" y="34476"/>
                              </a:moveTo>
                              <a:cubicBezTo>
                                <a:pt x="60950" y="7326"/>
                                <a:pt x="45436" y="0"/>
                                <a:pt x="45436" y="0"/>
                              </a:cubicBezTo>
                              <a:lnTo>
                                <a:pt x="9237" y="8188"/>
                              </a:lnTo>
                              <a:cubicBezTo>
                                <a:pt x="9237" y="8188"/>
                                <a:pt x="-1537" y="21978"/>
                                <a:pt x="187" y="51283"/>
                              </a:cubicBezTo>
                              <a:cubicBezTo>
                                <a:pt x="1480" y="73261"/>
                                <a:pt x="20010" y="89637"/>
                                <a:pt x="35524" y="95239"/>
                              </a:cubicBezTo>
                              <a:cubicBezTo>
                                <a:pt x="37679" y="96101"/>
                                <a:pt x="39834" y="96532"/>
                                <a:pt x="41558" y="96963"/>
                              </a:cubicBezTo>
                              <a:cubicBezTo>
                                <a:pt x="43281" y="96963"/>
                                <a:pt x="45005" y="96963"/>
                                <a:pt x="46298" y="96963"/>
                              </a:cubicBezTo>
                              <a:cubicBezTo>
                                <a:pt x="47591" y="96963"/>
                                <a:pt x="48453" y="96963"/>
                                <a:pt x="48453" y="96963"/>
                              </a:cubicBezTo>
                              <a:cubicBezTo>
                                <a:pt x="48453" y="96963"/>
                                <a:pt x="51900" y="95239"/>
                                <a:pt x="54917" y="93516"/>
                              </a:cubicBezTo>
                              <a:cubicBezTo>
                                <a:pt x="56641" y="92223"/>
                                <a:pt x="57934" y="90930"/>
                                <a:pt x="59657" y="89206"/>
                              </a:cubicBezTo>
                              <a:cubicBezTo>
                                <a:pt x="71293" y="77571"/>
                                <a:pt x="80774" y="54299"/>
                                <a:pt x="72155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2" name="Vrije vorm: vorm 2261">
                          <a:extLst>
                            <a:ext uri="{FF2B5EF4-FFF2-40B4-BE49-F238E27FC236}">
                              <a16:creationId xmlns:a16="http://schemas.microsoft.com/office/drawing/2014/main" id="{22654AE8-8D03-04AF-7119-F805526BB5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447" y="4317984"/>
                          <a:ext cx="59470" cy="28011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14652 h 28011"/>
                            <a:gd name="connsiteX1" fmla="*/ 43526 w 59470"/>
                            <a:gd name="connsiteY1" fmla="*/ 0 h 28011"/>
                            <a:gd name="connsiteX2" fmla="*/ 7326 w 59470"/>
                            <a:gd name="connsiteY2" fmla="*/ 8188 h 28011"/>
                            <a:gd name="connsiteX3" fmla="*/ 0 w 59470"/>
                            <a:gd name="connsiteY3" fmla="*/ 28011 h 28011"/>
                            <a:gd name="connsiteX4" fmla="*/ 29735 w 59470"/>
                            <a:gd name="connsiteY4" fmla="*/ 21116 h 28011"/>
                            <a:gd name="connsiteX5" fmla="*/ 59471 w 59470"/>
                            <a:gd name="connsiteY5" fmla="*/ 1422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470" h="28011">
                              <a:moveTo>
                                <a:pt x="59040" y="14652"/>
                              </a:moveTo>
                              <a:cubicBezTo>
                                <a:pt x="50852" y="3878"/>
                                <a:pt x="43526" y="0"/>
                                <a:pt x="43526" y="0"/>
                              </a:cubicBezTo>
                              <a:lnTo>
                                <a:pt x="7326" y="8188"/>
                              </a:lnTo>
                              <a:cubicBezTo>
                                <a:pt x="7326" y="8188"/>
                                <a:pt x="2586" y="14652"/>
                                <a:pt x="0" y="28011"/>
                              </a:cubicBezTo>
                              <a:cubicBezTo>
                                <a:pt x="0" y="28011"/>
                                <a:pt x="14652" y="24564"/>
                                <a:pt x="29735" y="21116"/>
                              </a:cubicBezTo>
                              <a:cubicBezTo>
                                <a:pt x="44387" y="17669"/>
                                <a:pt x="59471" y="14221"/>
                                <a:pt x="59471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3" name="Vrije vorm: vorm 2262">
                          <a:extLst>
                            <a:ext uri="{FF2B5EF4-FFF2-40B4-BE49-F238E27FC236}">
                              <a16:creationId xmlns:a16="http://schemas.microsoft.com/office/drawing/2014/main" id="{E3BC9F9E-1B98-8993-0098-1CB96FF1B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5773" y="4280060"/>
                          <a:ext cx="25856" cy="4180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492 h 41801"/>
                            <a:gd name="connsiteX1" fmla="*/ 9050 w 25856"/>
                            <a:gd name="connsiteY1" fmla="*/ 41802 h 41801"/>
                            <a:gd name="connsiteX2" fmla="*/ 0 w 25856"/>
                            <a:gd name="connsiteY2" fmla="*/ 3879 h 41801"/>
                            <a:gd name="connsiteX3" fmla="*/ 17238 w 25856"/>
                            <a:gd name="connsiteY3" fmla="*/ 0 h 41801"/>
                            <a:gd name="connsiteX4" fmla="*/ 25857 w 25856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801">
                              <a:moveTo>
                                <a:pt x="25857" y="37492"/>
                              </a:moveTo>
                              <a:lnTo>
                                <a:pt x="9050" y="41802"/>
                              </a:lnTo>
                              <a:lnTo>
                                <a:pt x="0" y="3879"/>
                              </a:lnTo>
                              <a:lnTo>
                                <a:pt x="17238" y="0"/>
                              </a:lnTo>
                              <a:lnTo>
                                <a:pt x="2585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4" name="Vrije vorm: vorm 2263">
                          <a:extLst>
                            <a:ext uri="{FF2B5EF4-FFF2-40B4-BE49-F238E27FC236}">
                              <a16:creationId xmlns:a16="http://schemas.microsoft.com/office/drawing/2014/main" id="{EE554ABD-B0E9-84AA-589B-D23507C1BA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3346" y="4344654"/>
                          <a:ext cx="26720" cy="30435"/>
                        </a:xfrm>
                        <a:custGeom>
                          <a:avLst/>
                          <a:gdLst>
                            <a:gd name="connsiteX0" fmla="*/ 25698 w 26720"/>
                            <a:gd name="connsiteY0" fmla="*/ 4788 h 30435"/>
                            <a:gd name="connsiteX1" fmla="*/ 2858 w 26720"/>
                            <a:gd name="connsiteY1" fmla="*/ 9960 h 30435"/>
                            <a:gd name="connsiteX2" fmla="*/ 704 w 26720"/>
                            <a:gd name="connsiteY2" fmla="*/ 23319 h 30435"/>
                            <a:gd name="connsiteX3" fmla="*/ 12770 w 26720"/>
                            <a:gd name="connsiteY3" fmla="*/ 29783 h 30435"/>
                            <a:gd name="connsiteX4" fmla="*/ 25268 w 26720"/>
                            <a:gd name="connsiteY4" fmla="*/ 4788 h 304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20" h="30435">
                              <a:moveTo>
                                <a:pt x="25698" y="4788"/>
                              </a:moveTo>
                              <a:cubicBezTo>
                                <a:pt x="20527" y="-5554"/>
                                <a:pt x="7168" y="3064"/>
                                <a:pt x="2858" y="9960"/>
                              </a:cubicBezTo>
                              <a:cubicBezTo>
                                <a:pt x="704" y="13838"/>
                                <a:pt x="-1020" y="19871"/>
                                <a:pt x="704" y="23319"/>
                              </a:cubicBezTo>
                              <a:cubicBezTo>
                                <a:pt x="1134" y="28490"/>
                                <a:pt x="4582" y="31938"/>
                                <a:pt x="12770" y="29783"/>
                              </a:cubicBezTo>
                              <a:cubicBezTo>
                                <a:pt x="23975" y="27198"/>
                                <a:pt x="29577" y="12976"/>
                                <a:pt x="25268" y="4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5" name="Vrije vorm: vorm 2264">
                          <a:extLst>
                            <a:ext uri="{FF2B5EF4-FFF2-40B4-BE49-F238E27FC236}">
                              <a16:creationId xmlns:a16="http://schemas.microsoft.com/office/drawing/2014/main" id="{02E9F125-F9C0-920D-FB78-E69B64506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3604" y="4383615"/>
                          <a:ext cx="11289" cy="12640"/>
                        </a:xfrm>
                        <a:custGeom>
                          <a:avLst/>
                          <a:gdLst>
                            <a:gd name="connsiteX0" fmla="*/ 10700 w 11289"/>
                            <a:gd name="connsiteY0" fmla="*/ 2028 h 12640"/>
                            <a:gd name="connsiteX1" fmla="*/ 1219 w 11289"/>
                            <a:gd name="connsiteY1" fmla="*/ 4182 h 12640"/>
                            <a:gd name="connsiteX2" fmla="*/ 357 w 11289"/>
                            <a:gd name="connsiteY2" fmla="*/ 9785 h 12640"/>
                            <a:gd name="connsiteX3" fmla="*/ 5528 w 11289"/>
                            <a:gd name="connsiteY3" fmla="*/ 12370 h 12640"/>
                            <a:gd name="connsiteX4" fmla="*/ 10700 w 11289"/>
                            <a:gd name="connsiteY4" fmla="*/ 2028 h 126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289" h="12640">
                              <a:moveTo>
                                <a:pt x="10700" y="2028"/>
                              </a:moveTo>
                              <a:cubicBezTo>
                                <a:pt x="8545" y="-2282"/>
                                <a:pt x="2943" y="1165"/>
                                <a:pt x="1219" y="4182"/>
                              </a:cubicBezTo>
                              <a:cubicBezTo>
                                <a:pt x="357" y="5906"/>
                                <a:pt x="-505" y="8061"/>
                                <a:pt x="357" y="9785"/>
                              </a:cubicBezTo>
                              <a:cubicBezTo>
                                <a:pt x="357" y="11939"/>
                                <a:pt x="2081" y="13232"/>
                                <a:pt x="5528" y="12370"/>
                              </a:cubicBezTo>
                              <a:cubicBezTo>
                                <a:pt x="10269" y="11077"/>
                                <a:pt x="12423" y="5475"/>
                                <a:pt x="10700" y="20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6" name="Vrije vorm: vorm 2265">
                          <a:extLst>
                            <a:ext uri="{FF2B5EF4-FFF2-40B4-BE49-F238E27FC236}">
                              <a16:creationId xmlns:a16="http://schemas.microsoft.com/office/drawing/2014/main" id="{BF5547D8-F339-E6FF-BBEC-D5D3E39A3C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5950" y="4292989"/>
                          <a:ext cx="73691" cy="48696"/>
                        </a:xfrm>
                        <a:custGeom>
                          <a:avLst/>
                          <a:gdLst>
                            <a:gd name="connsiteX0" fmla="*/ 73692 w 73691"/>
                            <a:gd name="connsiteY0" fmla="*/ 33183 h 48696"/>
                            <a:gd name="connsiteX1" fmla="*/ 40509 w 73691"/>
                            <a:gd name="connsiteY1" fmla="*/ 40940 h 48696"/>
                            <a:gd name="connsiteX2" fmla="*/ 7326 w 73691"/>
                            <a:gd name="connsiteY2" fmla="*/ 48697 h 48696"/>
                            <a:gd name="connsiteX3" fmla="*/ 0 w 73691"/>
                            <a:gd name="connsiteY3" fmla="*/ 15514 h 48696"/>
                            <a:gd name="connsiteX4" fmla="*/ 33183 w 73691"/>
                            <a:gd name="connsiteY4" fmla="*/ 7757 h 48696"/>
                            <a:gd name="connsiteX5" fmla="*/ 65935 w 73691"/>
                            <a:gd name="connsiteY5" fmla="*/ 0 h 48696"/>
                            <a:gd name="connsiteX6" fmla="*/ 73692 w 73691"/>
                            <a:gd name="connsiteY6" fmla="*/ 32752 h 48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3691" h="48696">
                              <a:moveTo>
                                <a:pt x="73692" y="33183"/>
                              </a:moveTo>
                              <a:cubicBezTo>
                                <a:pt x="73692" y="33183"/>
                                <a:pt x="57316" y="37061"/>
                                <a:pt x="40509" y="40940"/>
                              </a:cubicBezTo>
                              <a:cubicBezTo>
                                <a:pt x="24133" y="44818"/>
                                <a:pt x="7326" y="48697"/>
                                <a:pt x="7326" y="48697"/>
                              </a:cubicBezTo>
                              <a:lnTo>
                                <a:pt x="0" y="15514"/>
                              </a:lnTo>
                              <a:cubicBezTo>
                                <a:pt x="0" y="15514"/>
                                <a:pt x="16376" y="11635"/>
                                <a:pt x="33183" y="7757"/>
                              </a:cubicBezTo>
                              <a:cubicBezTo>
                                <a:pt x="49559" y="3878"/>
                                <a:pt x="65935" y="0"/>
                                <a:pt x="65935" y="0"/>
                              </a:cubicBezTo>
                              <a:lnTo>
                                <a:pt x="73692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7" name="Vrije vorm: vorm 2266">
                          <a:extLst>
                            <a:ext uri="{FF2B5EF4-FFF2-40B4-BE49-F238E27FC236}">
                              <a16:creationId xmlns:a16="http://schemas.microsoft.com/office/drawing/2014/main" id="{FDFC690E-2ED9-5FDA-E774-5340794A1B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8702" y="4293420"/>
                          <a:ext cx="40939" cy="40508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2752 h 40508"/>
                            <a:gd name="connsiteX1" fmla="*/ 24133 w 40939"/>
                            <a:gd name="connsiteY1" fmla="*/ 36630 h 40508"/>
                            <a:gd name="connsiteX2" fmla="*/ 7326 w 40939"/>
                            <a:gd name="connsiteY2" fmla="*/ 40509 h 40508"/>
                            <a:gd name="connsiteX3" fmla="*/ 0 w 40939"/>
                            <a:gd name="connsiteY3" fmla="*/ 7757 h 40508"/>
                            <a:gd name="connsiteX4" fmla="*/ 16376 w 40939"/>
                            <a:gd name="connsiteY4" fmla="*/ 3878 h 40508"/>
                            <a:gd name="connsiteX5" fmla="*/ 32752 w 40939"/>
                            <a:gd name="connsiteY5" fmla="*/ 0 h 40508"/>
                            <a:gd name="connsiteX6" fmla="*/ 40509 w 40939"/>
                            <a:gd name="connsiteY6" fmla="*/ 3275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0508">
                              <a:moveTo>
                                <a:pt x="40940" y="32752"/>
                              </a:moveTo>
                              <a:cubicBezTo>
                                <a:pt x="40940" y="32752"/>
                                <a:pt x="32752" y="34907"/>
                                <a:pt x="24133" y="36630"/>
                              </a:cubicBezTo>
                              <a:cubicBezTo>
                                <a:pt x="15945" y="38354"/>
                                <a:pt x="7326" y="40509"/>
                                <a:pt x="7326" y="40509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8188" y="6033"/>
                                <a:pt x="16376" y="3878"/>
                              </a:cubicBezTo>
                              <a:cubicBezTo>
                                <a:pt x="24564" y="1723"/>
                                <a:pt x="32752" y="0"/>
                                <a:pt x="32752" y="0"/>
                              </a:cubicBezTo>
                              <a:lnTo>
                                <a:pt x="4050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7" name="Graphic 1445">
                        <a:extLst>
                          <a:ext uri="{FF2B5EF4-FFF2-40B4-BE49-F238E27FC236}">
                            <a16:creationId xmlns:a16="http://schemas.microsoft.com/office/drawing/2014/main" id="{E9654603-28D9-55D1-C3EC-D827BCBD104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37887" y="4221882"/>
                        <a:ext cx="89791" cy="134455"/>
                        <a:chOff x="5937887" y="4221882"/>
                        <a:chExt cx="89791" cy="134455"/>
                      </a:xfrm>
                    </p:grpSpPr>
                    <p:sp>
                      <p:nvSpPr>
                        <p:cNvPr id="2254" name="Vrije vorm: vorm 2253">
                          <a:extLst>
                            <a:ext uri="{FF2B5EF4-FFF2-40B4-BE49-F238E27FC236}">
                              <a16:creationId xmlns:a16="http://schemas.microsoft.com/office/drawing/2014/main" id="{93B53B62-2A96-38CB-61A6-B2BE7E339C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1537" y="4258944"/>
                          <a:ext cx="76141" cy="97394"/>
                        </a:xfrm>
                        <a:custGeom>
                          <a:avLst/>
                          <a:gdLst>
                            <a:gd name="connsiteX0" fmla="*/ 72108 w 76141"/>
                            <a:gd name="connsiteY0" fmla="*/ 33183 h 97394"/>
                            <a:gd name="connsiteX1" fmla="*/ 42804 w 76141"/>
                            <a:gd name="connsiteY1" fmla="*/ 0 h 97394"/>
                            <a:gd name="connsiteX2" fmla="*/ 25135 w 76141"/>
                            <a:gd name="connsiteY2" fmla="*/ 5171 h 97394"/>
                            <a:gd name="connsiteX3" fmla="*/ 7466 w 76141"/>
                            <a:gd name="connsiteY3" fmla="*/ 10343 h 97394"/>
                            <a:gd name="connsiteX4" fmla="*/ 571 w 76141"/>
                            <a:gd name="connsiteY4" fmla="*/ 53868 h 97394"/>
                            <a:gd name="connsiteX5" fmla="*/ 38495 w 76141"/>
                            <a:gd name="connsiteY5" fmla="*/ 96101 h 97394"/>
                            <a:gd name="connsiteX6" fmla="*/ 44959 w 76141"/>
                            <a:gd name="connsiteY6" fmla="*/ 97394 h 97394"/>
                            <a:gd name="connsiteX7" fmla="*/ 49699 w 76141"/>
                            <a:gd name="connsiteY7" fmla="*/ 97394 h 97394"/>
                            <a:gd name="connsiteX8" fmla="*/ 51854 w 76141"/>
                            <a:gd name="connsiteY8" fmla="*/ 97394 h 97394"/>
                            <a:gd name="connsiteX9" fmla="*/ 57887 w 76141"/>
                            <a:gd name="connsiteY9" fmla="*/ 93515 h 97394"/>
                            <a:gd name="connsiteX10" fmla="*/ 62628 w 76141"/>
                            <a:gd name="connsiteY10" fmla="*/ 88775 h 97394"/>
                            <a:gd name="connsiteX11" fmla="*/ 71678 w 76141"/>
                            <a:gd name="connsiteY11" fmla="*/ 32752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6141" h="97394">
                              <a:moveTo>
                                <a:pt x="72108" y="33183"/>
                              </a:moveTo>
                              <a:cubicBezTo>
                                <a:pt x="59180" y="6895"/>
                                <a:pt x="42804" y="0"/>
                                <a:pt x="42804" y="0"/>
                              </a:cubicBezTo>
                              <a:cubicBezTo>
                                <a:pt x="42804" y="0"/>
                                <a:pt x="33754" y="2586"/>
                                <a:pt x="25135" y="5171"/>
                              </a:cubicBezTo>
                              <a:cubicBezTo>
                                <a:pt x="16085" y="7757"/>
                                <a:pt x="7466" y="10343"/>
                                <a:pt x="7466" y="10343"/>
                              </a:cubicBezTo>
                              <a:cubicBezTo>
                                <a:pt x="7466" y="10343"/>
                                <a:pt x="-2445" y="24995"/>
                                <a:pt x="571" y="53868"/>
                              </a:cubicBezTo>
                              <a:cubicBezTo>
                                <a:pt x="3157" y="75847"/>
                                <a:pt x="22550" y="90930"/>
                                <a:pt x="38495" y="96101"/>
                              </a:cubicBezTo>
                              <a:cubicBezTo>
                                <a:pt x="40649" y="96532"/>
                                <a:pt x="42804" y="96963"/>
                                <a:pt x="44959" y="97394"/>
                              </a:cubicBezTo>
                              <a:cubicBezTo>
                                <a:pt x="46683" y="97394"/>
                                <a:pt x="48406" y="97394"/>
                                <a:pt x="49699" y="97394"/>
                              </a:cubicBezTo>
                              <a:cubicBezTo>
                                <a:pt x="50992" y="97394"/>
                                <a:pt x="51854" y="97394"/>
                                <a:pt x="51854" y="97394"/>
                              </a:cubicBezTo>
                              <a:cubicBezTo>
                                <a:pt x="51854" y="97394"/>
                                <a:pt x="54871" y="95670"/>
                                <a:pt x="57887" y="93515"/>
                              </a:cubicBezTo>
                              <a:cubicBezTo>
                                <a:pt x="59611" y="92223"/>
                                <a:pt x="60904" y="90930"/>
                                <a:pt x="62628" y="88775"/>
                              </a:cubicBezTo>
                              <a:cubicBezTo>
                                <a:pt x="73401" y="76277"/>
                                <a:pt x="81589" y="53007"/>
                                <a:pt x="71678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5" name="Vrije vorm: vorm 2254">
                          <a:extLst>
                            <a:ext uri="{FF2B5EF4-FFF2-40B4-BE49-F238E27FC236}">
                              <a16:creationId xmlns:a16="http://schemas.microsoft.com/office/drawing/2014/main" id="{829A0EE2-7F41-7585-40DA-7E508F3B6E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2539" y="4259375"/>
                          <a:ext cx="58608" cy="30597"/>
                        </a:xfrm>
                        <a:custGeom>
                          <a:avLst/>
                          <a:gdLst>
                            <a:gd name="connsiteX0" fmla="*/ 58178 w 58608"/>
                            <a:gd name="connsiteY0" fmla="*/ 13359 h 30597"/>
                            <a:gd name="connsiteX1" fmla="*/ 41802 w 58608"/>
                            <a:gd name="connsiteY1" fmla="*/ 0 h 30597"/>
                            <a:gd name="connsiteX2" fmla="*/ 24133 w 58608"/>
                            <a:gd name="connsiteY2" fmla="*/ 5171 h 30597"/>
                            <a:gd name="connsiteX3" fmla="*/ 6464 w 58608"/>
                            <a:gd name="connsiteY3" fmla="*/ 10343 h 30597"/>
                            <a:gd name="connsiteX4" fmla="*/ 0 w 58608"/>
                            <a:gd name="connsiteY4" fmla="*/ 30597 h 30597"/>
                            <a:gd name="connsiteX5" fmla="*/ 29304 w 58608"/>
                            <a:gd name="connsiteY5" fmla="*/ 21978 h 30597"/>
                            <a:gd name="connsiteX6" fmla="*/ 49559 w 58608"/>
                            <a:gd name="connsiteY6" fmla="*/ 15945 h 30597"/>
                            <a:gd name="connsiteX7" fmla="*/ 58609 w 58608"/>
                            <a:gd name="connsiteY7" fmla="*/ 12928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8608" h="30597">
                              <a:moveTo>
                                <a:pt x="58178" y="13359"/>
                              </a:moveTo>
                              <a:cubicBezTo>
                                <a:pt x="49128" y="3017"/>
                                <a:pt x="41802" y="0"/>
                                <a:pt x="41802" y="0"/>
                              </a:cubicBezTo>
                              <a:cubicBezTo>
                                <a:pt x="41802" y="0"/>
                                <a:pt x="32752" y="2586"/>
                                <a:pt x="24133" y="5171"/>
                              </a:cubicBezTo>
                              <a:cubicBezTo>
                                <a:pt x="15083" y="7757"/>
                                <a:pt x="6464" y="10343"/>
                                <a:pt x="6464" y="10343"/>
                              </a:cubicBezTo>
                              <a:cubicBezTo>
                                <a:pt x="6464" y="10343"/>
                                <a:pt x="1724" y="17238"/>
                                <a:pt x="0" y="30597"/>
                              </a:cubicBezTo>
                              <a:cubicBezTo>
                                <a:pt x="0" y="30597"/>
                                <a:pt x="14652" y="26288"/>
                                <a:pt x="29304" y="21978"/>
                              </a:cubicBezTo>
                              <a:cubicBezTo>
                                <a:pt x="36630" y="19824"/>
                                <a:pt x="43956" y="17669"/>
                                <a:pt x="49559" y="15945"/>
                              </a:cubicBezTo>
                              <a:cubicBezTo>
                                <a:pt x="55161" y="14221"/>
                                <a:pt x="58609" y="12928"/>
                                <a:pt x="58609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6" name="Vrije vorm: vorm 2255">
                          <a:extLst>
                            <a:ext uri="{FF2B5EF4-FFF2-40B4-BE49-F238E27FC236}">
                              <a16:creationId xmlns:a16="http://schemas.microsoft.com/office/drawing/2014/main" id="{9AB1C9AD-7BA4-4995-D2A2-9EBF1BF16B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6418" y="4221882"/>
                          <a:ext cx="28011" cy="42232"/>
                        </a:xfrm>
                        <a:custGeom>
                          <a:avLst/>
                          <a:gdLst>
                            <a:gd name="connsiteX0" fmla="*/ 28011 w 28011"/>
                            <a:gd name="connsiteY0" fmla="*/ 37492 h 42232"/>
                            <a:gd name="connsiteX1" fmla="*/ 10774 w 28011"/>
                            <a:gd name="connsiteY1" fmla="*/ 42233 h 42232"/>
                            <a:gd name="connsiteX2" fmla="*/ 0 w 28011"/>
                            <a:gd name="connsiteY2" fmla="*/ 5171 h 42232"/>
                            <a:gd name="connsiteX3" fmla="*/ 16807 w 28011"/>
                            <a:gd name="connsiteY3" fmla="*/ 0 h 42232"/>
                            <a:gd name="connsiteX4" fmla="*/ 28011 w 28011"/>
                            <a:gd name="connsiteY4" fmla="*/ 37492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2232">
                              <a:moveTo>
                                <a:pt x="28011" y="37492"/>
                              </a:moveTo>
                              <a:lnTo>
                                <a:pt x="10774" y="42233"/>
                              </a:lnTo>
                              <a:lnTo>
                                <a:pt x="0" y="5171"/>
                              </a:lnTo>
                              <a:lnTo>
                                <a:pt x="16807" y="0"/>
                              </a:lnTo>
                              <a:lnTo>
                                <a:pt x="2801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7" name="Vrije vorm: vorm 2256">
                          <a:extLst>
                            <a:ext uri="{FF2B5EF4-FFF2-40B4-BE49-F238E27FC236}">
                              <a16:creationId xmlns:a16="http://schemas.microsoft.com/office/drawing/2014/main" id="{BEDD8CE1-DE97-3920-DD68-CB5D6E0790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8290" y="4286452"/>
                          <a:ext cx="26180" cy="30687"/>
                        </a:xfrm>
                        <a:custGeom>
                          <a:avLst/>
                          <a:gdLst>
                            <a:gd name="connsiteX0" fmla="*/ 24847 w 26180"/>
                            <a:gd name="connsiteY0" fmla="*/ 4382 h 30687"/>
                            <a:gd name="connsiteX1" fmla="*/ 2438 w 26180"/>
                            <a:gd name="connsiteY1" fmla="*/ 10416 h 30687"/>
                            <a:gd name="connsiteX2" fmla="*/ 714 w 26180"/>
                            <a:gd name="connsiteY2" fmla="*/ 23775 h 30687"/>
                            <a:gd name="connsiteX3" fmla="*/ 13212 w 26180"/>
                            <a:gd name="connsiteY3" fmla="*/ 29808 h 30687"/>
                            <a:gd name="connsiteX4" fmla="*/ 24416 w 26180"/>
                            <a:gd name="connsiteY4" fmla="*/ 4382 h 306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180" h="30687">
                              <a:moveTo>
                                <a:pt x="24847" y="4382"/>
                              </a:moveTo>
                              <a:cubicBezTo>
                                <a:pt x="19245" y="-5529"/>
                                <a:pt x="6316" y="3521"/>
                                <a:pt x="2438" y="10416"/>
                              </a:cubicBezTo>
                              <a:cubicBezTo>
                                <a:pt x="714" y="14294"/>
                                <a:pt x="-1010" y="20327"/>
                                <a:pt x="714" y="23775"/>
                              </a:cubicBezTo>
                              <a:cubicBezTo>
                                <a:pt x="1576" y="28946"/>
                                <a:pt x="5024" y="32394"/>
                                <a:pt x="13212" y="29808"/>
                              </a:cubicBezTo>
                              <a:cubicBezTo>
                                <a:pt x="23985" y="26361"/>
                                <a:pt x="29157" y="12139"/>
                                <a:pt x="24416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8" name="Vrije vorm: vorm 2257">
                          <a:extLst>
                            <a:ext uri="{FF2B5EF4-FFF2-40B4-BE49-F238E27FC236}">
                              <a16:creationId xmlns:a16="http://schemas.microsoft.com/office/drawing/2014/main" id="{F0390338-09D7-276F-389D-5865F99497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169" y="4325393"/>
                          <a:ext cx="10976" cy="12684"/>
                        </a:xfrm>
                        <a:custGeom>
                          <a:avLst/>
                          <a:gdLst>
                            <a:gd name="connsiteX0" fmla="*/ 10382 w 10976"/>
                            <a:gd name="connsiteY0" fmla="*/ 1641 h 12684"/>
                            <a:gd name="connsiteX1" fmla="*/ 901 w 10976"/>
                            <a:gd name="connsiteY1" fmla="*/ 4226 h 12684"/>
                            <a:gd name="connsiteX2" fmla="*/ 470 w 10976"/>
                            <a:gd name="connsiteY2" fmla="*/ 9829 h 12684"/>
                            <a:gd name="connsiteX3" fmla="*/ 5641 w 10976"/>
                            <a:gd name="connsiteY3" fmla="*/ 12415 h 12684"/>
                            <a:gd name="connsiteX4" fmla="*/ 10382 w 10976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76" h="12684">
                              <a:moveTo>
                                <a:pt x="10382" y="1641"/>
                              </a:moveTo>
                              <a:cubicBezTo>
                                <a:pt x="8227" y="-2238"/>
                                <a:pt x="2624" y="1641"/>
                                <a:pt x="901" y="4226"/>
                              </a:cubicBezTo>
                              <a:cubicBezTo>
                                <a:pt x="39" y="5950"/>
                                <a:pt x="-392" y="8536"/>
                                <a:pt x="470" y="9829"/>
                              </a:cubicBezTo>
                              <a:cubicBezTo>
                                <a:pt x="470" y="11984"/>
                                <a:pt x="2194" y="13276"/>
                                <a:pt x="5641" y="12415"/>
                              </a:cubicBezTo>
                              <a:cubicBezTo>
                                <a:pt x="9951" y="11122"/>
                                <a:pt x="12105" y="5088"/>
                                <a:pt x="10382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9" name="Vrije vorm: vorm 2258">
                          <a:extLst>
                            <a:ext uri="{FF2B5EF4-FFF2-40B4-BE49-F238E27FC236}">
                              <a16:creationId xmlns:a16="http://schemas.microsoft.com/office/drawing/2014/main" id="{096C1490-51BB-F92C-9C57-F1C156F5BE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887" y="4233949"/>
                          <a:ext cx="74984" cy="51282"/>
                        </a:xfrm>
                        <a:custGeom>
                          <a:avLst/>
                          <a:gdLst>
                            <a:gd name="connsiteX0" fmla="*/ 74554 w 74984"/>
                            <a:gd name="connsiteY0" fmla="*/ 31890 h 51282"/>
                            <a:gd name="connsiteX1" fmla="*/ 64211 w 74984"/>
                            <a:gd name="connsiteY1" fmla="*/ 34907 h 51282"/>
                            <a:gd name="connsiteX2" fmla="*/ 41802 w 74984"/>
                            <a:gd name="connsiteY2" fmla="*/ 41802 h 51282"/>
                            <a:gd name="connsiteX3" fmla="*/ 9050 w 74984"/>
                            <a:gd name="connsiteY3" fmla="*/ 51283 h 51282"/>
                            <a:gd name="connsiteX4" fmla="*/ 0 w 74984"/>
                            <a:gd name="connsiteY4" fmla="*/ 18962 h 51282"/>
                            <a:gd name="connsiteX5" fmla="*/ 32321 w 74984"/>
                            <a:gd name="connsiteY5" fmla="*/ 9481 h 51282"/>
                            <a:gd name="connsiteX6" fmla="*/ 54730 w 74984"/>
                            <a:gd name="connsiteY6" fmla="*/ 3017 h 51282"/>
                            <a:gd name="connsiteX7" fmla="*/ 65073 w 74984"/>
                            <a:gd name="connsiteY7" fmla="*/ 0 h 51282"/>
                            <a:gd name="connsiteX8" fmla="*/ 74985 w 74984"/>
                            <a:gd name="connsiteY8" fmla="*/ 32321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51282">
                              <a:moveTo>
                                <a:pt x="74554" y="31890"/>
                              </a:moveTo>
                              <a:cubicBezTo>
                                <a:pt x="74554" y="31890"/>
                                <a:pt x="70675" y="33183"/>
                                <a:pt x="64211" y="34907"/>
                              </a:cubicBezTo>
                              <a:cubicBezTo>
                                <a:pt x="58178" y="36630"/>
                                <a:pt x="49990" y="39216"/>
                                <a:pt x="41802" y="41802"/>
                              </a:cubicBezTo>
                              <a:cubicBezTo>
                                <a:pt x="25426" y="46542"/>
                                <a:pt x="9050" y="51283"/>
                                <a:pt x="9050" y="51283"/>
                              </a:cubicBezTo>
                              <a:lnTo>
                                <a:pt x="0" y="18962"/>
                              </a:lnTo>
                              <a:cubicBezTo>
                                <a:pt x="0" y="18962"/>
                                <a:pt x="16376" y="14221"/>
                                <a:pt x="32321" y="9481"/>
                              </a:cubicBezTo>
                              <a:cubicBezTo>
                                <a:pt x="40509" y="7326"/>
                                <a:pt x="48697" y="4740"/>
                                <a:pt x="54730" y="3017"/>
                              </a:cubicBezTo>
                              <a:cubicBezTo>
                                <a:pt x="60763" y="1293"/>
                                <a:pt x="65073" y="0"/>
                                <a:pt x="65073" y="0"/>
                              </a:cubicBezTo>
                              <a:lnTo>
                                <a:pt x="74985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60" name="Vrije vorm: vorm 2259">
                          <a:extLst>
                            <a:ext uri="{FF2B5EF4-FFF2-40B4-BE49-F238E27FC236}">
                              <a16:creationId xmlns:a16="http://schemas.microsoft.com/office/drawing/2014/main" id="{C48F11E7-FDC8-E4DB-CDDD-6373B0B3DC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208" y="4233087"/>
                          <a:ext cx="42232" cy="42232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32752 h 42232"/>
                            <a:gd name="connsiteX1" fmla="*/ 25857 w 42232"/>
                            <a:gd name="connsiteY1" fmla="*/ 37492 h 42232"/>
                            <a:gd name="connsiteX2" fmla="*/ 9481 w 42232"/>
                            <a:gd name="connsiteY2" fmla="*/ 42233 h 42232"/>
                            <a:gd name="connsiteX3" fmla="*/ 0 w 42232"/>
                            <a:gd name="connsiteY3" fmla="*/ 9912 h 42232"/>
                            <a:gd name="connsiteX4" fmla="*/ 15945 w 42232"/>
                            <a:gd name="connsiteY4" fmla="*/ 5171 h 42232"/>
                            <a:gd name="connsiteX5" fmla="*/ 32321 w 42232"/>
                            <a:gd name="connsiteY5" fmla="*/ 0 h 42232"/>
                            <a:gd name="connsiteX6" fmla="*/ 42233 w 42232"/>
                            <a:gd name="connsiteY6" fmla="*/ 32321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232">
                              <a:moveTo>
                                <a:pt x="42233" y="32752"/>
                              </a:moveTo>
                              <a:cubicBezTo>
                                <a:pt x="42233" y="32752"/>
                                <a:pt x="34045" y="35338"/>
                                <a:pt x="25857" y="37492"/>
                              </a:cubicBezTo>
                              <a:cubicBezTo>
                                <a:pt x="17669" y="40078"/>
                                <a:pt x="9481" y="42233"/>
                                <a:pt x="9481" y="42233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8188" y="7757"/>
                                <a:pt x="15945" y="5171"/>
                              </a:cubicBezTo>
                              <a:cubicBezTo>
                                <a:pt x="24133" y="2586"/>
                                <a:pt x="32321" y="0"/>
                                <a:pt x="32321" y="0"/>
                              </a:cubicBezTo>
                              <a:lnTo>
                                <a:pt x="42233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8" name="Graphic 1445">
                        <a:extLst>
                          <a:ext uri="{FF2B5EF4-FFF2-40B4-BE49-F238E27FC236}">
                            <a16:creationId xmlns:a16="http://schemas.microsoft.com/office/drawing/2014/main" id="{EA961C12-8A2B-18E7-E997-A92AB9F612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5946" y="4150776"/>
                        <a:ext cx="93681" cy="132731"/>
                        <a:chOff x="6155946" y="4150776"/>
                        <a:chExt cx="93681" cy="132731"/>
                      </a:xfrm>
                    </p:grpSpPr>
                    <p:sp>
                      <p:nvSpPr>
                        <p:cNvPr id="2247" name="Vrije vorm: vorm 2246">
                          <a:extLst>
                            <a:ext uri="{FF2B5EF4-FFF2-40B4-BE49-F238E27FC236}">
                              <a16:creationId xmlns:a16="http://schemas.microsoft.com/office/drawing/2014/main" id="{28C558A2-467A-3D96-45DA-AF97D642E9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019" y="4186114"/>
                          <a:ext cx="77608" cy="97394"/>
                        </a:xfrm>
                        <a:custGeom>
                          <a:avLst/>
                          <a:gdLst>
                            <a:gd name="connsiteX0" fmla="*/ 71840 w 77608"/>
                            <a:gd name="connsiteY0" fmla="*/ 31028 h 97394"/>
                            <a:gd name="connsiteX1" fmla="*/ 40381 w 77608"/>
                            <a:gd name="connsiteY1" fmla="*/ 0 h 97394"/>
                            <a:gd name="connsiteX2" fmla="*/ 23143 w 77608"/>
                            <a:gd name="connsiteY2" fmla="*/ 6464 h 97394"/>
                            <a:gd name="connsiteX3" fmla="*/ 5475 w 77608"/>
                            <a:gd name="connsiteY3" fmla="*/ 12929 h 97394"/>
                            <a:gd name="connsiteX4" fmla="*/ 1596 w 77608"/>
                            <a:gd name="connsiteY4" fmla="*/ 56885 h 97394"/>
                            <a:gd name="connsiteX5" fmla="*/ 42105 w 77608"/>
                            <a:gd name="connsiteY5" fmla="*/ 96532 h 97394"/>
                            <a:gd name="connsiteX6" fmla="*/ 48569 w 77608"/>
                            <a:gd name="connsiteY6" fmla="*/ 97394 h 97394"/>
                            <a:gd name="connsiteX7" fmla="*/ 53741 w 77608"/>
                            <a:gd name="connsiteY7" fmla="*/ 97394 h 97394"/>
                            <a:gd name="connsiteX8" fmla="*/ 55895 w 77608"/>
                            <a:gd name="connsiteY8" fmla="*/ 97394 h 97394"/>
                            <a:gd name="connsiteX9" fmla="*/ 61929 w 77608"/>
                            <a:gd name="connsiteY9" fmla="*/ 93085 h 97394"/>
                            <a:gd name="connsiteX10" fmla="*/ 66238 w 77608"/>
                            <a:gd name="connsiteY10" fmla="*/ 87913 h 97394"/>
                            <a:gd name="connsiteX11" fmla="*/ 71840 w 77608"/>
                            <a:gd name="connsiteY11" fmla="*/ 31459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08" h="97394">
                              <a:moveTo>
                                <a:pt x="71840" y="31028"/>
                              </a:moveTo>
                              <a:cubicBezTo>
                                <a:pt x="57188" y="5603"/>
                                <a:pt x="40381" y="0"/>
                                <a:pt x="40381" y="0"/>
                              </a:cubicBezTo>
                              <a:cubicBezTo>
                                <a:pt x="40381" y="0"/>
                                <a:pt x="31762" y="3448"/>
                                <a:pt x="23143" y="6464"/>
                              </a:cubicBezTo>
                              <a:cubicBezTo>
                                <a:pt x="14525" y="9481"/>
                                <a:pt x="5475" y="12929"/>
                                <a:pt x="5475" y="12929"/>
                              </a:cubicBezTo>
                              <a:cubicBezTo>
                                <a:pt x="5475" y="12929"/>
                                <a:pt x="-3575" y="28012"/>
                                <a:pt x="1596" y="56885"/>
                              </a:cubicBezTo>
                              <a:cubicBezTo>
                                <a:pt x="5475" y="78863"/>
                                <a:pt x="25729" y="92654"/>
                                <a:pt x="42105" y="96532"/>
                              </a:cubicBezTo>
                              <a:cubicBezTo>
                                <a:pt x="44260" y="96963"/>
                                <a:pt x="46415" y="97394"/>
                                <a:pt x="48569" y="97394"/>
                              </a:cubicBezTo>
                              <a:cubicBezTo>
                                <a:pt x="50293" y="97394"/>
                                <a:pt x="52017" y="97394"/>
                                <a:pt x="53741" y="97394"/>
                              </a:cubicBezTo>
                              <a:cubicBezTo>
                                <a:pt x="55034" y="97394"/>
                                <a:pt x="55895" y="97394"/>
                                <a:pt x="55895" y="97394"/>
                              </a:cubicBezTo>
                              <a:cubicBezTo>
                                <a:pt x="55895" y="97394"/>
                                <a:pt x="58912" y="95239"/>
                                <a:pt x="61929" y="93085"/>
                              </a:cubicBezTo>
                              <a:cubicBezTo>
                                <a:pt x="63221" y="91792"/>
                                <a:pt x="64945" y="90068"/>
                                <a:pt x="66238" y="87913"/>
                              </a:cubicBezTo>
                              <a:cubicBezTo>
                                <a:pt x="76150" y="74554"/>
                                <a:pt x="83045" y="50852"/>
                                <a:pt x="71840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8" name="Vrije vorm: vorm 2247">
                          <a:extLst>
                            <a:ext uri="{FF2B5EF4-FFF2-40B4-BE49-F238E27FC236}">
                              <a16:creationId xmlns:a16="http://schemas.microsoft.com/office/drawing/2014/main" id="{25C3D26F-456E-A00D-A048-3F5EF0F92B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86114"/>
                          <a:ext cx="57315" cy="33613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12497 h 33613"/>
                            <a:gd name="connsiteX1" fmla="*/ 40078 w 57315"/>
                            <a:gd name="connsiteY1" fmla="*/ 0 h 33613"/>
                            <a:gd name="connsiteX2" fmla="*/ 22840 w 57315"/>
                            <a:gd name="connsiteY2" fmla="*/ 6464 h 33613"/>
                            <a:gd name="connsiteX3" fmla="*/ 5171 w 57315"/>
                            <a:gd name="connsiteY3" fmla="*/ 12929 h 33613"/>
                            <a:gd name="connsiteX4" fmla="*/ 0 w 57315"/>
                            <a:gd name="connsiteY4" fmla="*/ 33614 h 33613"/>
                            <a:gd name="connsiteX5" fmla="*/ 28442 w 57315"/>
                            <a:gd name="connsiteY5" fmla="*/ 23271 h 33613"/>
                            <a:gd name="connsiteX6" fmla="*/ 48266 w 57315"/>
                            <a:gd name="connsiteY6" fmla="*/ 15945 h 33613"/>
                            <a:gd name="connsiteX7" fmla="*/ 57316 w 57315"/>
                            <a:gd name="connsiteY7" fmla="*/ 12497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3613">
                              <a:moveTo>
                                <a:pt x="57316" y="12497"/>
                              </a:moveTo>
                              <a:cubicBezTo>
                                <a:pt x="47835" y="3017"/>
                                <a:pt x="40078" y="0"/>
                                <a:pt x="40078" y="0"/>
                              </a:cubicBezTo>
                              <a:cubicBezTo>
                                <a:pt x="40078" y="0"/>
                                <a:pt x="31459" y="3448"/>
                                <a:pt x="22840" y="6464"/>
                              </a:cubicBezTo>
                              <a:cubicBezTo>
                                <a:pt x="14221" y="9481"/>
                                <a:pt x="5171" y="12929"/>
                                <a:pt x="5171" y="12929"/>
                              </a:cubicBezTo>
                              <a:cubicBezTo>
                                <a:pt x="5171" y="12929"/>
                                <a:pt x="1293" y="20255"/>
                                <a:pt x="0" y="33614"/>
                              </a:cubicBezTo>
                              <a:cubicBezTo>
                                <a:pt x="0" y="33614"/>
                                <a:pt x="14221" y="28443"/>
                                <a:pt x="28442" y="23271"/>
                              </a:cubicBezTo>
                              <a:cubicBezTo>
                                <a:pt x="35769" y="20686"/>
                                <a:pt x="42664" y="18100"/>
                                <a:pt x="48266" y="15945"/>
                              </a:cubicBezTo>
                              <a:cubicBezTo>
                                <a:pt x="53437" y="13790"/>
                                <a:pt x="57316" y="12497"/>
                                <a:pt x="57316" y="124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9" name="Vrije vorm: vorm 2248">
                          <a:extLst>
                            <a:ext uri="{FF2B5EF4-FFF2-40B4-BE49-F238E27FC236}">
                              <a16:creationId xmlns:a16="http://schemas.microsoft.com/office/drawing/2014/main" id="{9A9C6AB7-3A04-D430-1848-B513238EC8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50776"/>
                          <a:ext cx="29735" cy="42232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6200 h 42232"/>
                            <a:gd name="connsiteX1" fmla="*/ 13359 w 29735"/>
                            <a:gd name="connsiteY1" fmla="*/ 42233 h 42232"/>
                            <a:gd name="connsiteX2" fmla="*/ 0 w 29735"/>
                            <a:gd name="connsiteY2" fmla="*/ 6033 h 42232"/>
                            <a:gd name="connsiteX3" fmla="*/ 16376 w 29735"/>
                            <a:gd name="connsiteY3" fmla="*/ 0 h 42232"/>
                            <a:gd name="connsiteX4" fmla="*/ 29735 w 29735"/>
                            <a:gd name="connsiteY4" fmla="*/ 36200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232">
                              <a:moveTo>
                                <a:pt x="29735" y="36200"/>
                              </a:moveTo>
                              <a:lnTo>
                                <a:pt x="13359" y="42233"/>
                              </a:lnTo>
                              <a:lnTo>
                                <a:pt x="0" y="6033"/>
                              </a:lnTo>
                              <a:lnTo>
                                <a:pt x="16376" y="0"/>
                              </a:lnTo>
                              <a:lnTo>
                                <a:pt x="29735" y="362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0" name="Vrije vorm: vorm 2249">
                          <a:extLst>
                            <a:ext uri="{FF2B5EF4-FFF2-40B4-BE49-F238E27FC236}">
                              <a16:creationId xmlns:a16="http://schemas.microsoft.com/office/drawing/2014/main" id="{9F1E52BC-6C5F-87ED-3BC6-874EF62317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0002" y="4214974"/>
                          <a:ext cx="25618" cy="31312"/>
                        </a:xfrm>
                        <a:custGeom>
                          <a:avLst/>
                          <a:gdLst>
                            <a:gd name="connsiteX0" fmla="*/ 23349 w 25618"/>
                            <a:gd name="connsiteY0" fmla="*/ 3892 h 31312"/>
                            <a:gd name="connsiteX1" fmla="*/ 1802 w 25618"/>
                            <a:gd name="connsiteY1" fmla="*/ 11649 h 31312"/>
                            <a:gd name="connsiteX2" fmla="*/ 940 w 25618"/>
                            <a:gd name="connsiteY2" fmla="*/ 25008 h 31312"/>
                            <a:gd name="connsiteX3" fmla="*/ 13868 w 25618"/>
                            <a:gd name="connsiteY3" fmla="*/ 30180 h 31312"/>
                            <a:gd name="connsiteX4" fmla="*/ 23349 w 25618"/>
                            <a:gd name="connsiteY4" fmla="*/ 3892 h 313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618" h="31312">
                              <a:moveTo>
                                <a:pt x="23349" y="3892"/>
                              </a:moveTo>
                              <a:cubicBezTo>
                                <a:pt x="16885" y="-5589"/>
                                <a:pt x="4818" y="4323"/>
                                <a:pt x="1802" y="11649"/>
                              </a:cubicBezTo>
                              <a:cubicBezTo>
                                <a:pt x="78" y="15527"/>
                                <a:pt x="-784" y="21992"/>
                                <a:pt x="940" y="25008"/>
                              </a:cubicBezTo>
                              <a:cubicBezTo>
                                <a:pt x="2232" y="29749"/>
                                <a:pt x="5680" y="33196"/>
                                <a:pt x="13868" y="30180"/>
                              </a:cubicBezTo>
                              <a:cubicBezTo>
                                <a:pt x="24642" y="26301"/>
                                <a:pt x="28520" y="11649"/>
                                <a:pt x="23349" y="38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1" name="Vrije vorm: vorm 2250">
                          <a:extLst>
                            <a:ext uri="{FF2B5EF4-FFF2-40B4-BE49-F238E27FC236}">
                              <a16:creationId xmlns:a16="http://schemas.microsoft.com/office/drawing/2014/main" id="{C36EE638-DFB0-68F3-58A2-A7F5047D06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223" y="4253436"/>
                          <a:ext cx="10706" cy="12918"/>
                        </a:xfrm>
                        <a:custGeom>
                          <a:avLst/>
                          <a:gdLst>
                            <a:gd name="connsiteX0" fmla="*/ 9696 w 10706"/>
                            <a:gd name="connsiteY0" fmla="*/ 1629 h 12918"/>
                            <a:gd name="connsiteX1" fmla="*/ 646 w 10706"/>
                            <a:gd name="connsiteY1" fmla="*/ 4646 h 12918"/>
                            <a:gd name="connsiteX2" fmla="*/ 646 w 10706"/>
                            <a:gd name="connsiteY2" fmla="*/ 10248 h 12918"/>
                            <a:gd name="connsiteX3" fmla="*/ 5818 w 10706"/>
                            <a:gd name="connsiteY3" fmla="*/ 12403 h 12918"/>
                            <a:gd name="connsiteX4" fmla="*/ 9696 w 10706"/>
                            <a:gd name="connsiteY4" fmla="*/ 1629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706" h="12918">
                              <a:moveTo>
                                <a:pt x="9696" y="1629"/>
                              </a:moveTo>
                              <a:cubicBezTo>
                                <a:pt x="7111" y="-2249"/>
                                <a:pt x="1939" y="1629"/>
                                <a:pt x="646" y="4646"/>
                              </a:cubicBezTo>
                              <a:cubicBezTo>
                                <a:pt x="-215" y="6369"/>
                                <a:pt x="-215" y="8955"/>
                                <a:pt x="646" y="10248"/>
                              </a:cubicBezTo>
                              <a:cubicBezTo>
                                <a:pt x="1077" y="12403"/>
                                <a:pt x="2801" y="13696"/>
                                <a:pt x="5818" y="12403"/>
                              </a:cubicBezTo>
                              <a:cubicBezTo>
                                <a:pt x="10558" y="10679"/>
                                <a:pt x="11851" y="4646"/>
                                <a:pt x="9696" y="1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2" name="Vrije vorm: vorm 2251">
                          <a:extLst>
                            <a:ext uri="{FF2B5EF4-FFF2-40B4-BE49-F238E27FC236}">
                              <a16:creationId xmlns:a16="http://schemas.microsoft.com/office/drawing/2014/main" id="{8E750C20-43A0-C4AA-2FAD-184192447F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46" y="4160257"/>
                          <a:ext cx="75846" cy="55161"/>
                        </a:xfrm>
                        <a:custGeom>
                          <a:avLst/>
                          <a:gdLst>
                            <a:gd name="connsiteX0" fmla="*/ 74985 w 75846"/>
                            <a:gd name="connsiteY0" fmla="*/ 31459 h 55161"/>
                            <a:gd name="connsiteX1" fmla="*/ 65073 w 75846"/>
                            <a:gd name="connsiteY1" fmla="*/ 35338 h 55161"/>
                            <a:gd name="connsiteX2" fmla="*/ 43095 w 75846"/>
                            <a:gd name="connsiteY2" fmla="*/ 43526 h 55161"/>
                            <a:gd name="connsiteX3" fmla="*/ 11205 w 75846"/>
                            <a:gd name="connsiteY3" fmla="*/ 55161 h 55161"/>
                            <a:gd name="connsiteX4" fmla="*/ 0 w 75846"/>
                            <a:gd name="connsiteY4" fmla="*/ 23271 h 55161"/>
                            <a:gd name="connsiteX5" fmla="*/ 31890 w 75846"/>
                            <a:gd name="connsiteY5" fmla="*/ 12066 h 55161"/>
                            <a:gd name="connsiteX6" fmla="*/ 53868 w 75846"/>
                            <a:gd name="connsiteY6" fmla="*/ 3879 h 55161"/>
                            <a:gd name="connsiteX7" fmla="*/ 63780 w 75846"/>
                            <a:gd name="connsiteY7" fmla="*/ 0 h 55161"/>
                            <a:gd name="connsiteX8" fmla="*/ 75847 w 75846"/>
                            <a:gd name="connsiteY8" fmla="*/ 31459 h 55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846" h="55161">
                              <a:moveTo>
                                <a:pt x="74985" y="31459"/>
                              </a:moveTo>
                              <a:cubicBezTo>
                                <a:pt x="74985" y="31459"/>
                                <a:pt x="71106" y="32752"/>
                                <a:pt x="65073" y="35338"/>
                              </a:cubicBezTo>
                              <a:cubicBezTo>
                                <a:pt x="59040" y="37492"/>
                                <a:pt x="51283" y="40509"/>
                                <a:pt x="43095" y="43526"/>
                              </a:cubicBezTo>
                              <a:cubicBezTo>
                                <a:pt x="27150" y="49128"/>
                                <a:pt x="11205" y="55161"/>
                                <a:pt x="11205" y="55161"/>
                              </a:cubicBezTo>
                              <a:lnTo>
                                <a:pt x="0" y="23271"/>
                              </a:lnTo>
                              <a:cubicBezTo>
                                <a:pt x="0" y="23271"/>
                                <a:pt x="15945" y="17669"/>
                                <a:pt x="31890" y="12066"/>
                              </a:cubicBezTo>
                              <a:cubicBezTo>
                                <a:pt x="40078" y="9050"/>
                                <a:pt x="47835" y="6033"/>
                                <a:pt x="53868" y="3879"/>
                              </a:cubicBezTo>
                              <a:cubicBezTo>
                                <a:pt x="59902" y="1724"/>
                                <a:pt x="63780" y="0"/>
                                <a:pt x="63780" y="0"/>
                              </a:cubicBezTo>
                              <a:lnTo>
                                <a:pt x="7584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53" name="Vrije vorm: vorm 2252">
                          <a:extLst>
                            <a:ext uri="{FF2B5EF4-FFF2-40B4-BE49-F238E27FC236}">
                              <a16:creationId xmlns:a16="http://schemas.microsoft.com/office/drawing/2014/main" id="{F6EEFEF6-2FB4-2A6A-BB87-436760D0C4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405" y="4159826"/>
                          <a:ext cx="43956" cy="43956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31890 h 43956"/>
                            <a:gd name="connsiteX1" fmla="*/ 27581 w 43956"/>
                            <a:gd name="connsiteY1" fmla="*/ 37924 h 43956"/>
                            <a:gd name="connsiteX2" fmla="*/ 11636 w 43956"/>
                            <a:gd name="connsiteY2" fmla="*/ 43957 h 43956"/>
                            <a:gd name="connsiteX3" fmla="*/ 0 w 43956"/>
                            <a:gd name="connsiteY3" fmla="*/ 12067 h 43956"/>
                            <a:gd name="connsiteX4" fmla="*/ 15945 w 43956"/>
                            <a:gd name="connsiteY4" fmla="*/ 6033 h 43956"/>
                            <a:gd name="connsiteX5" fmla="*/ 31890 w 43956"/>
                            <a:gd name="connsiteY5" fmla="*/ 0 h 43956"/>
                            <a:gd name="connsiteX6" fmla="*/ 43957 w 43956"/>
                            <a:gd name="connsiteY6" fmla="*/ 31459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956" h="43956">
                              <a:moveTo>
                                <a:pt x="43526" y="31890"/>
                              </a:moveTo>
                              <a:cubicBezTo>
                                <a:pt x="43526" y="31890"/>
                                <a:pt x="35338" y="34907"/>
                                <a:pt x="27581" y="37924"/>
                              </a:cubicBezTo>
                              <a:cubicBezTo>
                                <a:pt x="19824" y="40940"/>
                                <a:pt x="11636" y="43957"/>
                                <a:pt x="11636" y="43957"/>
                              </a:cubicBezTo>
                              <a:lnTo>
                                <a:pt x="0" y="12067"/>
                              </a:lnTo>
                              <a:cubicBezTo>
                                <a:pt x="0" y="12067"/>
                                <a:pt x="8188" y="9050"/>
                                <a:pt x="15945" y="6033"/>
                              </a:cubicBezTo>
                              <a:cubicBezTo>
                                <a:pt x="23702" y="3017"/>
                                <a:pt x="31890" y="0"/>
                                <a:pt x="31890" y="0"/>
                              </a:cubicBezTo>
                              <a:lnTo>
                                <a:pt x="4395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199" name="Graphic 1445">
                        <a:extLst>
                          <a:ext uri="{FF2B5EF4-FFF2-40B4-BE49-F238E27FC236}">
                            <a16:creationId xmlns:a16="http://schemas.microsoft.com/office/drawing/2014/main" id="{281D6297-F8FA-B686-22E2-8B0B52B9F3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541" y="4064587"/>
                        <a:ext cx="98517" cy="130146"/>
                        <a:chOff x="6367541" y="4064587"/>
                        <a:chExt cx="98517" cy="130146"/>
                      </a:xfrm>
                    </p:grpSpPr>
                    <p:sp>
                      <p:nvSpPr>
                        <p:cNvPr id="2240" name="Vrije vorm: vorm 2239">
                          <a:extLst>
                            <a:ext uri="{FF2B5EF4-FFF2-40B4-BE49-F238E27FC236}">
                              <a16:creationId xmlns:a16="http://schemas.microsoft.com/office/drawing/2014/main" id="{DBAAD80E-0757-3CFF-7FF5-C84793555B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233" y="4098201"/>
                          <a:ext cx="78825" cy="96532"/>
                        </a:xfrm>
                        <a:custGeom>
                          <a:avLst/>
                          <a:gdLst>
                            <a:gd name="connsiteX0" fmla="*/ 70807 w 78825"/>
                            <a:gd name="connsiteY0" fmla="*/ 28443 h 96532"/>
                            <a:gd name="connsiteX1" fmla="*/ 37193 w 78825"/>
                            <a:gd name="connsiteY1" fmla="*/ 0 h 96532"/>
                            <a:gd name="connsiteX2" fmla="*/ 20386 w 78825"/>
                            <a:gd name="connsiteY2" fmla="*/ 7757 h 96532"/>
                            <a:gd name="connsiteX3" fmla="*/ 3579 w 78825"/>
                            <a:gd name="connsiteY3" fmla="*/ 15514 h 96532"/>
                            <a:gd name="connsiteX4" fmla="*/ 3148 w 78825"/>
                            <a:gd name="connsiteY4" fmla="*/ 59902 h 96532"/>
                            <a:gd name="connsiteX5" fmla="*/ 46674 w 78825"/>
                            <a:gd name="connsiteY5" fmla="*/ 96101 h 96532"/>
                            <a:gd name="connsiteX6" fmla="*/ 53138 w 78825"/>
                            <a:gd name="connsiteY6" fmla="*/ 96532 h 96532"/>
                            <a:gd name="connsiteX7" fmla="*/ 58309 w 78825"/>
                            <a:gd name="connsiteY7" fmla="*/ 96101 h 96532"/>
                            <a:gd name="connsiteX8" fmla="*/ 60464 w 78825"/>
                            <a:gd name="connsiteY8" fmla="*/ 96101 h 96532"/>
                            <a:gd name="connsiteX9" fmla="*/ 62188 w 78825"/>
                            <a:gd name="connsiteY9" fmla="*/ 94808 h 96532"/>
                            <a:gd name="connsiteX10" fmla="*/ 66066 w 78825"/>
                            <a:gd name="connsiteY10" fmla="*/ 91361 h 96532"/>
                            <a:gd name="connsiteX11" fmla="*/ 69945 w 78825"/>
                            <a:gd name="connsiteY11" fmla="*/ 86189 h 96532"/>
                            <a:gd name="connsiteX12" fmla="*/ 71237 w 78825"/>
                            <a:gd name="connsiteY12" fmla="*/ 2930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825" h="96532">
                              <a:moveTo>
                                <a:pt x="70807" y="28443"/>
                              </a:moveTo>
                              <a:cubicBezTo>
                                <a:pt x="54000" y="4310"/>
                                <a:pt x="37193" y="0"/>
                                <a:pt x="37193" y="0"/>
                              </a:cubicBezTo>
                              <a:cubicBezTo>
                                <a:pt x="37193" y="0"/>
                                <a:pt x="29005" y="3879"/>
                                <a:pt x="20386" y="7757"/>
                              </a:cubicBezTo>
                              <a:cubicBezTo>
                                <a:pt x="12198" y="11636"/>
                                <a:pt x="3579" y="15514"/>
                                <a:pt x="3579" y="15514"/>
                              </a:cubicBezTo>
                              <a:cubicBezTo>
                                <a:pt x="3579" y="15514"/>
                                <a:pt x="-4178" y="31028"/>
                                <a:pt x="3148" y="59902"/>
                              </a:cubicBezTo>
                              <a:cubicBezTo>
                                <a:pt x="8319" y="81449"/>
                                <a:pt x="29867" y="93516"/>
                                <a:pt x="46674" y="96101"/>
                              </a:cubicBezTo>
                              <a:cubicBezTo>
                                <a:pt x="48828" y="96101"/>
                                <a:pt x="51414" y="96532"/>
                                <a:pt x="53138" y="96532"/>
                              </a:cubicBezTo>
                              <a:cubicBezTo>
                                <a:pt x="54861" y="96532"/>
                                <a:pt x="56585" y="96532"/>
                                <a:pt x="58309" y="96101"/>
                              </a:cubicBezTo>
                              <a:cubicBezTo>
                                <a:pt x="59602" y="96101"/>
                                <a:pt x="60464" y="96101"/>
                                <a:pt x="60464" y="96101"/>
                              </a:cubicBezTo>
                              <a:cubicBezTo>
                                <a:pt x="60464" y="96101"/>
                                <a:pt x="61326" y="95670"/>
                                <a:pt x="62188" y="94808"/>
                              </a:cubicBezTo>
                              <a:cubicBezTo>
                                <a:pt x="63050" y="93946"/>
                                <a:pt x="64773" y="92654"/>
                                <a:pt x="66066" y="91361"/>
                              </a:cubicBezTo>
                              <a:cubicBezTo>
                                <a:pt x="67359" y="90068"/>
                                <a:pt x="68652" y="88344"/>
                                <a:pt x="69945" y="86189"/>
                              </a:cubicBezTo>
                              <a:cubicBezTo>
                                <a:pt x="78995" y="71968"/>
                                <a:pt x="83735" y="47404"/>
                                <a:pt x="71237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1" name="Vrije vorm: vorm 2240">
                          <a:extLst>
                            <a:ext uri="{FF2B5EF4-FFF2-40B4-BE49-F238E27FC236}">
                              <a16:creationId xmlns:a16="http://schemas.microsoft.com/office/drawing/2014/main" id="{08A47577-781F-4884-711A-D74D5DF932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098201"/>
                          <a:ext cx="55161" cy="36630"/>
                        </a:xfrm>
                        <a:custGeom>
                          <a:avLst/>
                          <a:gdLst>
                            <a:gd name="connsiteX0" fmla="*/ 55161 w 55161"/>
                            <a:gd name="connsiteY0" fmla="*/ 11205 h 36630"/>
                            <a:gd name="connsiteX1" fmla="*/ 37061 w 55161"/>
                            <a:gd name="connsiteY1" fmla="*/ 0 h 36630"/>
                            <a:gd name="connsiteX2" fmla="*/ 20254 w 55161"/>
                            <a:gd name="connsiteY2" fmla="*/ 7757 h 36630"/>
                            <a:gd name="connsiteX3" fmla="*/ 3447 w 55161"/>
                            <a:gd name="connsiteY3" fmla="*/ 15514 h 36630"/>
                            <a:gd name="connsiteX4" fmla="*/ 0 w 55161"/>
                            <a:gd name="connsiteY4" fmla="*/ 36631 h 36630"/>
                            <a:gd name="connsiteX5" fmla="*/ 27581 w 55161"/>
                            <a:gd name="connsiteY5" fmla="*/ 24133 h 36630"/>
                            <a:gd name="connsiteX6" fmla="*/ 46542 w 55161"/>
                            <a:gd name="connsiteY6" fmla="*/ 15514 h 36630"/>
                            <a:gd name="connsiteX7" fmla="*/ 55161 w 55161"/>
                            <a:gd name="connsiteY7" fmla="*/ 11636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61" h="36630">
                              <a:moveTo>
                                <a:pt x="55161" y="11205"/>
                              </a:moveTo>
                              <a:cubicBezTo>
                                <a:pt x="44818" y="2155"/>
                                <a:pt x="37061" y="0"/>
                                <a:pt x="37061" y="0"/>
                              </a:cubicBezTo>
                              <a:cubicBezTo>
                                <a:pt x="37061" y="0"/>
                                <a:pt x="28873" y="3879"/>
                                <a:pt x="20254" y="7757"/>
                              </a:cubicBezTo>
                              <a:cubicBezTo>
                                <a:pt x="12066" y="11636"/>
                                <a:pt x="3447" y="15514"/>
                                <a:pt x="3447" y="15514"/>
                              </a:cubicBezTo>
                              <a:cubicBezTo>
                                <a:pt x="3447" y="15514"/>
                                <a:pt x="0" y="22840"/>
                                <a:pt x="0" y="36631"/>
                              </a:cubicBezTo>
                              <a:cubicBezTo>
                                <a:pt x="0" y="36631"/>
                                <a:pt x="13790" y="30166"/>
                                <a:pt x="27581" y="24133"/>
                              </a:cubicBezTo>
                              <a:cubicBezTo>
                                <a:pt x="34476" y="21117"/>
                                <a:pt x="41371" y="18100"/>
                                <a:pt x="46542" y="15514"/>
                              </a:cubicBezTo>
                              <a:cubicBezTo>
                                <a:pt x="51713" y="12929"/>
                                <a:pt x="55161" y="11636"/>
                                <a:pt x="55161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2" name="Vrije vorm: vorm 2241">
                          <a:extLst>
                            <a:ext uri="{FF2B5EF4-FFF2-40B4-BE49-F238E27FC236}">
                              <a16:creationId xmlns:a16="http://schemas.microsoft.com/office/drawing/2014/main" id="{F38F2C2D-7E5C-3156-9460-86A24B172F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2193" y="4064587"/>
                          <a:ext cx="32321" cy="42232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5338 h 42232"/>
                            <a:gd name="connsiteX1" fmla="*/ 15945 w 32321"/>
                            <a:gd name="connsiteY1" fmla="*/ 42233 h 42232"/>
                            <a:gd name="connsiteX2" fmla="*/ 0 w 32321"/>
                            <a:gd name="connsiteY2" fmla="*/ 6895 h 42232"/>
                            <a:gd name="connsiteX3" fmla="*/ 15945 w 32321"/>
                            <a:gd name="connsiteY3" fmla="*/ 0 h 42232"/>
                            <a:gd name="connsiteX4" fmla="*/ 32321 w 32321"/>
                            <a:gd name="connsiteY4" fmla="*/ 35338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2232">
                              <a:moveTo>
                                <a:pt x="32321" y="35338"/>
                              </a:moveTo>
                              <a:lnTo>
                                <a:pt x="15945" y="42233"/>
                              </a:lnTo>
                              <a:lnTo>
                                <a:pt x="0" y="6895"/>
                              </a:lnTo>
                              <a:lnTo>
                                <a:pt x="15945" y="0"/>
                              </a:lnTo>
                              <a:lnTo>
                                <a:pt x="3232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3" name="Vrije vorm: vorm 2242">
                          <a:extLst>
                            <a:ext uri="{FF2B5EF4-FFF2-40B4-BE49-F238E27FC236}">
                              <a16:creationId xmlns:a16="http://schemas.microsoft.com/office/drawing/2014/main" id="{E77FE8D5-695E-9C32-36E8-CB7B3DD9AF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102" y="4128007"/>
                          <a:ext cx="24890" cy="32011"/>
                        </a:xfrm>
                        <a:custGeom>
                          <a:avLst/>
                          <a:gdLst>
                            <a:gd name="connsiteX0" fmla="*/ 22429 w 24890"/>
                            <a:gd name="connsiteY0" fmla="*/ 3377 h 32011"/>
                            <a:gd name="connsiteX1" fmla="*/ 1312 w 24890"/>
                            <a:gd name="connsiteY1" fmla="*/ 12858 h 32011"/>
                            <a:gd name="connsiteX2" fmla="*/ 1312 w 24890"/>
                            <a:gd name="connsiteY2" fmla="*/ 26217 h 32011"/>
                            <a:gd name="connsiteX3" fmla="*/ 14672 w 24890"/>
                            <a:gd name="connsiteY3" fmla="*/ 30526 h 32011"/>
                            <a:gd name="connsiteX4" fmla="*/ 21998 w 24890"/>
                            <a:gd name="connsiteY4" fmla="*/ 3808 h 32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890" h="32011">
                              <a:moveTo>
                                <a:pt x="22429" y="3377"/>
                              </a:moveTo>
                              <a:cubicBezTo>
                                <a:pt x="15534" y="-5673"/>
                                <a:pt x="3898" y="5531"/>
                                <a:pt x="1312" y="12858"/>
                              </a:cubicBezTo>
                              <a:cubicBezTo>
                                <a:pt x="20" y="16736"/>
                                <a:pt x="-842" y="23200"/>
                                <a:pt x="1312" y="26217"/>
                              </a:cubicBezTo>
                              <a:cubicBezTo>
                                <a:pt x="3036" y="30957"/>
                                <a:pt x="6915" y="33974"/>
                                <a:pt x="14672" y="30526"/>
                              </a:cubicBezTo>
                              <a:cubicBezTo>
                                <a:pt x="25015" y="25786"/>
                                <a:pt x="27600" y="11134"/>
                                <a:pt x="21998" y="38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4" name="Vrije vorm: vorm 2243">
                          <a:extLst>
                            <a:ext uri="{FF2B5EF4-FFF2-40B4-BE49-F238E27FC236}">
                              <a16:creationId xmlns:a16="http://schemas.microsoft.com/office/drawing/2014/main" id="{C125B52B-1D31-2A85-F869-CD18845D63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1000" y="4166123"/>
                          <a:ext cx="10443" cy="13463"/>
                        </a:xfrm>
                        <a:custGeom>
                          <a:avLst/>
                          <a:gdLst>
                            <a:gd name="connsiteX0" fmla="*/ 9117 w 10443"/>
                            <a:gd name="connsiteY0" fmla="*/ 1460 h 13463"/>
                            <a:gd name="connsiteX1" fmla="*/ 498 w 10443"/>
                            <a:gd name="connsiteY1" fmla="*/ 5339 h 13463"/>
                            <a:gd name="connsiteX2" fmla="*/ 498 w 10443"/>
                            <a:gd name="connsiteY2" fmla="*/ 10941 h 13463"/>
                            <a:gd name="connsiteX3" fmla="*/ 6100 w 10443"/>
                            <a:gd name="connsiteY3" fmla="*/ 12665 h 13463"/>
                            <a:gd name="connsiteX4" fmla="*/ 9117 w 10443"/>
                            <a:gd name="connsiteY4" fmla="*/ 1460 h 134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43" h="13463">
                              <a:moveTo>
                                <a:pt x="9117" y="1460"/>
                              </a:moveTo>
                              <a:cubicBezTo>
                                <a:pt x="6100" y="-2418"/>
                                <a:pt x="1360" y="2322"/>
                                <a:pt x="498" y="5339"/>
                              </a:cubicBezTo>
                              <a:cubicBezTo>
                                <a:pt x="67" y="7063"/>
                                <a:pt x="-364" y="9648"/>
                                <a:pt x="498" y="10941"/>
                              </a:cubicBezTo>
                              <a:cubicBezTo>
                                <a:pt x="929" y="13096"/>
                                <a:pt x="2652" y="14389"/>
                                <a:pt x="6100" y="12665"/>
                              </a:cubicBezTo>
                              <a:cubicBezTo>
                                <a:pt x="10409" y="10510"/>
                                <a:pt x="11702" y="4477"/>
                                <a:pt x="9117" y="1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5" name="Vrije vorm: vorm 2244">
                          <a:extLst>
                            <a:ext uri="{FF2B5EF4-FFF2-40B4-BE49-F238E27FC236}">
                              <a16:creationId xmlns:a16="http://schemas.microsoft.com/office/drawing/2014/main" id="{C8C654E7-2C96-27F3-8A67-5F8B38C375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541" y="4071913"/>
                          <a:ext cx="75415" cy="58608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30166 h 58608"/>
                            <a:gd name="connsiteX1" fmla="*/ 65935 w 75415"/>
                            <a:gd name="connsiteY1" fmla="*/ 34907 h 58608"/>
                            <a:gd name="connsiteX2" fmla="*/ 44818 w 75415"/>
                            <a:gd name="connsiteY2" fmla="*/ 44818 h 58608"/>
                            <a:gd name="connsiteX3" fmla="*/ 13790 w 75415"/>
                            <a:gd name="connsiteY3" fmla="*/ 58609 h 58608"/>
                            <a:gd name="connsiteX4" fmla="*/ 0 w 75415"/>
                            <a:gd name="connsiteY4" fmla="*/ 27581 h 58608"/>
                            <a:gd name="connsiteX5" fmla="*/ 30597 w 75415"/>
                            <a:gd name="connsiteY5" fmla="*/ 13791 h 58608"/>
                            <a:gd name="connsiteX6" fmla="*/ 51714 w 75415"/>
                            <a:gd name="connsiteY6" fmla="*/ 4310 h 58608"/>
                            <a:gd name="connsiteX7" fmla="*/ 61195 w 75415"/>
                            <a:gd name="connsiteY7" fmla="*/ 0 h 58608"/>
                            <a:gd name="connsiteX8" fmla="*/ 75416 w 75415"/>
                            <a:gd name="connsiteY8" fmla="*/ 30598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58608">
                              <a:moveTo>
                                <a:pt x="75416" y="30166"/>
                              </a:moveTo>
                              <a:cubicBezTo>
                                <a:pt x="75416" y="30166"/>
                                <a:pt x="71537" y="31890"/>
                                <a:pt x="65935" y="34907"/>
                              </a:cubicBezTo>
                              <a:cubicBezTo>
                                <a:pt x="60333" y="37492"/>
                                <a:pt x="52576" y="41371"/>
                                <a:pt x="44818" y="44818"/>
                              </a:cubicBezTo>
                              <a:cubicBezTo>
                                <a:pt x="29304" y="51714"/>
                                <a:pt x="13790" y="58609"/>
                                <a:pt x="13790" y="58609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5514" y="20686"/>
                                <a:pt x="30597" y="13791"/>
                              </a:cubicBezTo>
                              <a:cubicBezTo>
                                <a:pt x="38354" y="10343"/>
                                <a:pt x="45680" y="6895"/>
                                <a:pt x="51714" y="4310"/>
                              </a:cubicBezTo>
                              <a:cubicBezTo>
                                <a:pt x="57747" y="1724"/>
                                <a:pt x="61195" y="0"/>
                                <a:pt x="61195" y="0"/>
                              </a:cubicBezTo>
                              <a:lnTo>
                                <a:pt x="75416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46" name="Vrije vorm: vorm 2245">
                          <a:extLst>
                            <a:ext uri="{FF2B5EF4-FFF2-40B4-BE49-F238E27FC236}">
                              <a16:creationId xmlns:a16="http://schemas.microsoft.com/office/drawing/2014/main" id="{4A8BDB67-63EA-131B-978D-9872C546D0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7707" y="4071913"/>
                          <a:ext cx="45249" cy="44818"/>
                        </a:xfrm>
                        <a:custGeom>
                          <a:avLst/>
                          <a:gdLst>
                            <a:gd name="connsiteX0" fmla="*/ 45249 w 45249"/>
                            <a:gd name="connsiteY0" fmla="*/ 30166 h 44818"/>
                            <a:gd name="connsiteX1" fmla="*/ 29735 w 45249"/>
                            <a:gd name="connsiteY1" fmla="*/ 37492 h 44818"/>
                            <a:gd name="connsiteX2" fmla="*/ 14221 w 45249"/>
                            <a:gd name="connsiteY2" fmla="*/ 44818 h 44818"/>
                            <a:gd name="connsiteX3" fmla="*/ 0 w 45249"/>
                            <a:gd name="connsiteY3" fmla="*/ 14221 h 44818"/>
                            <a:gd name="connsiteX4" fmla="*/ 15083 w 45249"/>
                            <a:gd name="connsiteY4" fmla="*/ 7326 h 44818"/>
                            <a:gd name="connsiteX5" fmla="*/ 30166 w 45249"/>
                            <a:gd name="connsiteY5" fmla="*/ 0 h 44818"/>
                            <a:gd name="connsiteX6" fmla="*/ 44387 w 45249"/>
                            <a:gd name="connsiteY6" fmla="*/ 3059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9" h="44818">
                              <a:moveTo>
                                <a:pt x="45249" y="30166"/>
                              </a:moveTo>
                              <a:cubicBezTo>
                                <a:pt x="45249" y="30166"/>
                                <a:pt x="37492" y="33614"/>
                                <a:pt x="29735" y="37492"/>
                              </a:cubicBezTo>
                              <a:cubicBezTo>
                                <a:pt x="21978" y="41371"/>
                                <a:pt x="14221" y="44818"/>
                                <a:pt x="14221" y="44818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7757" y="11205"/>
                                <a:pt x="15083" y="7326"/>
                              </a:cubicBezTo>
                              <a:cubicBezTo>
                                <a:pt x="22840" y="3879"/>
                                <a:pt x="30166" y="0"/>
                                <a:pt x="30166" y="0"/>
                              </a:cubicBezTo>
                              <a:lnTo>
                                <a:pt x="44387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200" name="Graphic 1445">
                        <a:extLst>
                          <a:ext uri="{FF2B5EF4-FFF2-40B4-BE49-F238E27FC236}">
                            <a16:creationId xmlns:a16="http://schemas.microsoft.com/office/drawing/2014/main" id="{91FA2207-8C66-55C3-B4CB-CA51B7CCE8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71379" y="3961160"/>
                        <a:ext cx="102410" cy="126267"/>
                        <a:chOff x="6571379" y="3961160"/>
                        <a:chExt cx="102410" cy="126267"/>
                      </a:xfrm>
                    </p:grpSpPr>
                    <p:sp>
                      <p:nvSpPr>
                        <p:cNvPr id="2233" name="Vrije vorm: vorm 2232">
                          <a:extLst>
                            <a:ext uri="{FF2B5EF4-FFF2-40B4-BE49-F238E27FC236}">
                              <a16:creationId xmlns:a16="http://schemas.microsoft.com/office/drawing/2014/main" id="{4860E96D-721C-1AD6-CF9E-3CDEE8673B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441" y="3992619"/>
                          <a:ext cx="80348" cy="94808"/>
                        </a:xfrm>
                        <a:custGeom>
                          <a:avLst/>
                          <a:gdLst>
                            <a:gd name="connsiteX0" fmla="*/ 70592 w 80348"/>
                            <a:gd name="connsiteY0" fmla="*/ 24995 h 94808"/>
                            <a:gd name="connsiteX1" fmla="*/ 34392 w 80348"/>
                            <a:gd name="connsiteY1" fmla="*/ 0 h 94808"/>
                            <a:gd name="connsiteX2" fmla="*/ 29221 w 80348"/>
                            <a:gd name="connsiteY2" fmla="*/ 3017 h 94808"/>
                            <a:gd name="connsiteX3" fmla="*/ 18447 w 80348"/>
                            <a:gd name="connsiteY3" fmla="*/ 9481 h 94808"/>
                            <a:gd name="connsiteX4" fmla="*/ 2071 w 80348"/>
                            <a:gd name="connsiteY4" fmla="*/ 18531 h 94808"/>
                            <a:gd name="connsiteX5" fmla="*/ 5519 w 80348"/>
                            <a:gd name="connsiteY5" fmla="*/ 62487 h 94808"/>
                            <a:gd name="connsiteX6" fmla="*/ 52061 w 80348"/>
                            <a:gd name="connsiteY6" fmla="*/ 94808 h 94808"/>
                            <a:gd name="connsiteX7" fmla="*/ 58525 w 80348"/>
                            <a:gd name="connsiteY7" fmla="*/ 94808 h 94808"/>
                            <a:gd name="connsiteX8" fmla="*/ 63266 w 80348"/>
                            <a:gd name="connsiteY8" fmla="*/ 93515 h 94808"/>
                            <a:gd name="connsiteX9" fmla="*/ 65420 w 80348"/>
                            <a:gd name="connsiteY9" fmla="*/ 93085 h 94808"/>
                            <a:gd name="connsiteX10" fmla="*/ 70592 w 80348"/>
                            <a:gd name="connsiteY10" fmla="*/ 87913 h 94808"/>
                            <a:gd name="connsiteX11" fmla="*/ 74039 w 80348"/>
                            <a:gd name="connsiteY11" fmla="*/ 82311 h 94808"/>
                            <a:gd name="connsiteX12" fmla="*/ 70161 w 80348"/>
                            <a:gd name="connsiteY12" fmla="*/ 25426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348" h="94808">
                              <a:moveTo>
                                <a:pt x="70592" y="24995"/>
                              </a:moveTo>
                              <a:cubicBezTo>
                                <a:pt x="51630" y="2586"/>
                                <a:pt x="34392" y="0"/>
                                <a:pt x="34392" y="0"/>
                              </a:cubicBezTo>
                              <a:cubicBezTo>
                                <a:pt x="34392" y="0"/>
                                <a:pt x="32237" y="1293"/>
                                <a:pt x="29221" y="3017"/>
                              </a:cubicBezTo>
                              <a:cubicBezTo>
                                <a:pt x="26204" y="4740"/>
                                <a:pt x="22326" y="6895"/>
                                <a:pt x="18447" y="9481"/>
                              </a:cubicBezTo>
                              <a:cubicBezTo>
                                <a:pt x="10259" y="13790"/>
                                <a:pt x="2071" y="18531"/>
                                <a:pt x="2071" y="18531"/>
                              </a:cubicBezTo>
                              <a:cubicBezTo>
                                <a:pt x="2071" y="18531"/>
                                <a:pt x="-4393" y="34907"/>
                                <a:pt x="5519" y="62487"/>
                              </a:cubicBezTo>
                              <a:cubicBezTo>
                                <a:pt x="12845" y="83604"/>
                                <a:pt x="35254" y="93515"/>
                                <a:pt x="52061" y="94808"/>
                              </a:cubicBezTo>
                              <a:cubicBezTo>
                                <a:pt x="54216" y="94808"/>
                                <a:pt x="56801" y="94808"/>
                                <a:pt x="58525" y="94808"/>
                              </a:cubicBezTo>
                              <a:cubicBezTo>
                                <a:pt x="60249" y="94377"/>
                                <a:pt x="61973" y="93946"/>
                                <a:pt x="63266" y="93515"/>
                              </a:cubicBezTo>
                              <a:cubicBezTo>
                                <a:pt x="64558" y="93515"/>
                                <a:pt x="65420" y="93085"/>
                                <a:pt x="65420" y="93085"/>
                              </a:cubicBezTo>
                              <a:cubicBezTo>
                                <a:pt x="65420" y="93085"/>
                                <a:pt x="68006" y="90499"/>
                                <a:pt x="70592" y="87913"/>
                              </a:cubicBezTo>
                              <a:cubicBezTo>
                                <a:pt x="71884" y="86189"/>
                                <a:pt x="73177" y="84466"/>
                                <a:pt x="74039" y="82311"/>
                              </a:cubicBezTo>
                              <a:cubicBezTo>
                                <a:pt x="81796" y="67228"/>
                                <a:pt x="84382" y="42233"/>
                                <a:pt x="7016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4" name="Vrije vorm: vorm 2233">
                          <a:extLst>
                            <a:ext uri="{FF2B5EF4-FFF2-40B4-BE49-F238E27FC236}">
                              <a16:creationId xmlns:a16="http://schemas.microsoft.com/office/drawing/2014/main" id="{FD9A6E21-34CC-64D2-CDF6-0052C7D609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612" y="3992619"/>
                          <a:ext cx="53182" cy="39647"/>
                        </a:xfrm>
                        <a:custGeom>
                          <a:avLst/>
                          <a:gdLst>
                            <a:gd name="connsiteX0" fmla="*/ 53182 w 53182"/>
                            <a:gd name="connsiteY0" fmla="*/ 9050 h 39647"/>
                            <a:gd name="connsiteX1" fmla="*/ 34221 w 53182"/>
                            <a:gd name="connsiteY1" fmla="*/ 0 h 39647"/>
                            <a:gd name="connsiteX2" fmla="*/ 29049 w 53182"/>
                            <a:gd name="connsiteY2" fmla="*/ 3017 h 39647"/>
                            <a:gd name="connsiteX3" fmla="*/ 18276 w 53182"/>
                            <a:gd name="connsiteY3" fmla="*/ 9481 h 39647"/>
                            <a:gd name="connsiteX4" fmla="*/ 1900 w 53182"/>
                            <a:gd name="connsiteY4" fmla="*/ 18531 h 39647"/>
                            <a:gd name="connsiteX5" fmla="*/ 176 w 53182"/>
                            <a:gd name="connsiteY5" fmla="*/ 39647 h 39647"/>
                            <a:gd name="connsiteX6" fmla="*/ 26464 w 53182"/>
                            <a:gd name="connsiteY6" fmla="*/ 24564 h 39647"/>
                            <a:gd name="connsiteX7" fmla="*/ 44564 w 53182"/>
                            <a:gd name="connsiteY7" fmla="*/ 14221 h 39647"/>
                            <a:gd name="connsiteX8" fmla="*/ 52751 w 53182"/>
                            <a:gd name="connsiteY8" fmla="*/ 9481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182" h="39647">
                              <a:moveTo>
                                <a:pt x="53182" y="9050"/>
                              </a:moveTo>
                              <a:cubicBezTo>
                                <a:pt x="41978" y="1293"/>
                                <a:pt x="34221" y="0"/>
                                <a:pt x="34221" y="0"/>
                              </a:cubicBezTo>
                              <a:cubicBezTo>
                                <a:pt x="34221" y="0"/>
                                <a:pt x="32066" y="1293"/>
                                <a:pt x="29049" y="3017"/>
                              </a:cubicBezTo>
                              <a:cubicBezTo>
                                <a:pt x="26033" y="4740"/>
                                <a:pt x="22154" y="6895"/>
                                <a:pt x="18276" y="9481"/>
                              </a:cubicBezTo>
                              <a:cubicBezTo>
                                <a:pt x="10088" y="13790"/>
                                <a:pt x="1900" y="18531"/>
                                <a:pt x="1900" y="18531"/>
                              </a:cubicBezTo>
                              <a:cubicBezTo>
                                <a:pt x="1900" y="18531"/>
                                <a:pt x="-686" y="26288"/>
                                <a:pt x="176" y="39647"/>
                              </a:cubicBezTo>
                              <a:cubicBezTo>
                                <a:pt x="176" y="39647"/>
                                <a:pt x="13535" y="32321"/>
                                <a:pt x="26464" y="24564"/>
                              </a:cubicBezTo>
                              <a:cubicBezTo>
                                <a:pt x="32928" y="20686"/>
                                <a:pt x="39823" y="17238"/>
                                <a:pt x="44564" y="14221"/>
                              </a:cubicBezTo>
                              <a:cubicBezTo>
                                <a:pt x="49735" y="11205"/>
                                <a:pt x="52751" y="9481"/>
                                <a:pt x="52751" y="94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5" name="Vrije vorm: vorm 2234">
                          <a:extLst>
                            <a:ext uri="{FF2B5EF4-FFF2-40B4-BE49-F238E27FC236}">
                              <a16:creationId xmlns:a16="http://schemas.microsoft.com/office/drawing/2014/main" id="{D4D3CC28-93BA-9CA8-D077-912CAB69D3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83445" y="3961160"/>
                          <a:ext cx="34475" cy="42232"/>
                        </a:xfrm>
                        <a:custGeom>
                          <a:avLst/>
                          <a:gdLst>
                            <a:gd name="connsiteX0" fmla="*/ 34476 w 34475"/>
                            <a:gd name="connsiteY0" fmla="*/ 33614 h 42232"/>
                            <a:gd name="connsiteX1" fmla="*/ 18962 w 34475"/>
                            <a:gd name="connsiteY1" fmla="*/ 42233 h 42232"/>
                            <a:gd name="connsiteX2" fmla="*/ 0 w 34475"/>
                            <a:gd name="connsiteY2" fmla="*/ 8619 h 42232"/>
                            <a:gd name="connsiteX3" fmla="*/ 15083 w 34475"/>
                            <a:gd name="connsiteY3" fmla="*/ 0 h 42232"/>
                            <a:gd name="connsiteX4" fmla="*/ 34476 w 34475"/>
                            <a:gd name="connsiteY4" fmla="*/ 33614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2232">
                              <a:moveTo>
                                <a:pt x="34476" y="33614"/>
                              </a:moveTo>
                              <a:lnTo>
                                <a:pt x="18962" y="42233"/>
                              </a:lnTo>
                              <a:lnTo>
                                <a:pt x="0" y="8619"/>
                              </a:lnTo>
                              <a:lnTo>
                                <a:pt x="15083" y="0"/>
                              </a:lnTo>
                              <a:lnTo>
                                <a:pt x="34476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6" name="Vrije vorm: vorm 2235">
                          <a:extLst>
                            <a:ext uri="{FF2B5EF4-FFF2-40B4-BE49-F238E27FC236}">
                              <a16:creationId xmlns:a16="http://schemas.microsoft.com/office/drawing/2014/main" id="{E15B4E69-15EB-88ED-FEEB-49BCB87016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3161" y="4023060"/>
                          <a:ext cx="24433" cy="32516"/>
                        </a:xfrm>
                        <a:custGeom>
                          <a:avLst/>
                          <a:gdLst>
                            <a:gd name="connsiteX0" fmla="*/ 20793 w 24433"/>
                            <a:gd name="connsiteY0" fmla="*/ 2741 h 32516"/>
                            <a:gd name="connsiteX1" fmla="*/ 538 w 24433"/>
                            <a:gd name="connsiteY1" fmla="*/ 13946 h 32516"/>
                            <a:gd name="connsiteX2" fmla="*/ 1831 w 24433"/>
                            <a:gd name="connsiteY2" fmla="*/ 27305 h 32516"/>
                            <a:gd name="connsiteX3" fmla="*/ 15622 w 24433"/>
                            <a:gd name="connsiteY3" fmla="*/ 30322 h 32516"/>
                            <a:gd name="connsiteX4" fmla="*/ 20793 w 24433"/>
                            <a:gd name="connsiteY4" fmla="*/ 2741 h 325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33" h="32516">
                              <a:moveTo>
                                <a:pt x="20793" y="2741"/>
                              </a:moveTo>
                              <a:cubicBezTo>
                                <a:pt x="13036" y="-5447"/>
                                <a:pt x="2262" y="6620"/>
                                <a:pt x="538" y="13946"/>
                              </a:cubicBezTo>
                              <a:cubicBezTo>
                                <a:pt x="-323" y="18255"/>
                                <a:pt x="-323" y="24289"/>
                                <a:pt x="1831" y="27305"/>
                              </a:cubicBezTo>
                              <a:cubicBezTo>
                                <a:pt x="3986" y="32046"/>
                                <a:pt x="8295" y="34632"/>
                                <a:pt x="15622" y="30322"/>
                              </a:cubicBezTo>
                              <a:cubicBezTo>
                                <a:pt x="25533" y="24720"/>
                                <a:pt x="26826" y="9637"/>
                                <a:pt x="20793" y="27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7" name="Vrije vorm: vorm 2236">
                          <a:extLst>
                            <a:ext uri="{FF2B5EF4-FFF2-40B4-BE49-F238E27FC236}">
                              <a16:creationId xmlns:a16="http://schemas.microsoft.com/office/drawing/2014/main" id="{C55A11A0-1EB2-6F6D-68C9-14390C1F08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1369" y="4060859"/>
                          <a:ext cx="9787" cy="13694"/>
                        </a:xfrm>
                        <a:custGeom>
                          <a:avLst/>
                          <a:gdLst>
                            <a:gd name="connsiteX0" fmla="*/ 8619 w 9787"/>
                            <a:gd name="connsiteY0" fmla="*/ 1142 h 13694"/>
                            <a:gd name="connsiteX1" fmla="*/ 0 w 9787"/>
                            <a:gd name="connsiteY1" fmla="*/ 5883 h 13694"/>
                            <a:gd name="connsiteX2" fmla="*/ 431 w 9787"/>
                            <a:gd name="connsiteY2" fmla="*/ 11485 h 13694"/>
                            <a:gd name="connsiteX3" fmla="*/ 6033 w 9787"/>
                            <a:gd name="connsiteY3" fmla="*/ 12778 h 13694"/>
                            <a:gd name="connsiteX4" fmla="*/ 8188 w 9787"/>
                            <a:gd name="connsiteY4" fmla="*/ 1573 h 136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7" h="13694">
                              <a:moveTo>
                                <a:pt x="8619" y="1142"/>
                              </a:moveTo>
                              <a:cubicBezTo>
                                <a:pt x="5602" y="-2305"/>
                                <a:pt x="862" y="2866"/>
                                <a:pt x="0" y="5883"/>
                              </a:cubicBezTo>
                              <a:cubicBezTo>
                                <a:pt x="0" y="7607"/>
                                <a:pt x="0" y="10192"/>
                                <a:pt x="431" y="11485"/>
                              </a:cubicBezTo>
                              <a:cubicBezTo>
                                <a:pt x="1293" y="13640"/>
                                <a:pt x="3017" y="14502"/>
                                <a:pt x="6033" y="12778"/>
                              </a:cubicBezTo>
                              <a:cubicBezTo>
                                <a:pt x="10343" y="10192"/>
                                <a:pt x="10774" y="4159"/>
                                <a:pt x="8188" y="15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8" name="Vrije vorm: vorm 2237">
                          <a:extLst>
                            <a:ext uri="{FF2B5EF4-FFF2-40B4-BE49-F238E27FC236}">
                              <a16:creationId xmlns:a16="http://schemas.microsoft.com/office/drawing/2014/main" id="{2CEAF74C-7B52-1A65-C5CD-E5906410EF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1379" y="3965900"/>
                          <a:ext cx="75415" cy="62487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28874 h 62487"/>
                            <a:gd name="connsiteX1" fmla="*/ 66366 w 75415"/>
                            <a:gd name="connsiteY1" fmla="*/ 34476 h 62487"/>
                            <a:gd name="connsiteX2" fmla="*/ 46111 w 75415"/>
                            <a:gd name="connsiteY2" fmla="*/ 46111 h 62487"/>
                            <a:gd name="connsiteX3" fmla="*/ 16376 w 75415"/>
                            <a:gd name="connsiteY3" fmla="*/ 62487 h 62487"/>
                            <a:gd name="connsiteX4" fmla="*/ 0 w 75415"/>
                            <a:gd name="connsiteY4" fmla="*/ 33183 h 62487"/>
                            <a:gd name="connsiteX5" fmla="*/ 29304 w 75415"/>
                            <a:gd name="connsiteY5" fmla="*/ 16807 h 62487"/>
                            <a:gd name="connsiteX6" fmla="*/ 49128 w 75415"/>
                            <a:gd name="connsiteY6" fmla="*/ 5171 h 62487"/>
                            <a:gd name="connsiteX7" fmla="*/ 58178 w 75415"/>
                            <a:gd name="connsiteY7" fmla="*/ 0 h 62487"/>
                            <a:gd name="connsiteX8" fmla="*/ 75416 w 75415"/>
                            <a:gd name="connsiteY8" fmla="*/ 28874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62487">
                              <a:moveTo>
                                <a:pt x="75416" y="28874"/>
                              </a:moveTo>
                              <a:cubicBezTo>
                                <a:pt x="75416" y="28874"/>
                                <a:pt x="71537" y="31028"/>
                                <a:pt x="66366" y="34476"/>
                              </a:cubicBezTo>
                              <a:cubicBezTo>
                                <a:pt x="60763" y="37924"/>
                                <a:pt x="53437" y="41802"/>
                                <a:pt x="46111" y="46111"/>
                              </a:cubicBezTo>
                              <a:cubicBezTo>
                                <a:pt x="31459" y="54299"/>
                                <a:pt x="16376" y="62487"/>
                                <a:pt x="16376" y="62487"/>
                              </a:cubicBezTo>
                              <a:lnTo>
                                <a:pt x="0" y="33183"/>
                              </a:lnTo>
                              <a:cubicBezTo>
                                <a:pt x="0" y="33183"/>
                                <a:pt x="14652" y="24995"/>
                                <a:pt x="29304" y="16807"/>
                              </a:cubicBezTo>
                              <a:cubicBezTo>
                                <a:pt x="36631" y="12929"/>
                                <a:pt x="43957" y="8619"/>
                                <a:pt x="49128" y="5171"/>
                              </a:cubicBezTo>
                              <a:cubicBezTo>
                                <a:pt x="54299" y="2155"/>
                                <a:pt x="58178" y="0"/>
                                <a:pt x="58178" y="0"/>
                              </a:cubicBezTo>
                              <a:lnTo>
                                <a:pt x="75416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9" name="Vrije vorm: vorm 2238">
                          <a:extLst>
                            <a:ext uri="{FF2B5EF4-FFF2-40B4-BE49-F238E27FC236}">
                              <a16:creationId xmlns:a16="http://schemas.microsoft.com/office/drawing/2014/main" id="{91F7F06A-B751-1520-B39B-482127F909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0683" y="3965900"/>
                          <a:ext cx="46111" cy="46111"/>
                        </a:xfrm>
                        <a:custGeom>
                          <a:avLst/>
                          <a:gdLst>
                            <a:gd name="connsiteX0" fmla="*/ 46111 w 46111"/>
                            <a:gd name="connsiteY0" fmla="*/ 28874 h 46111"/>
                            <a:gd name="connsiteX1" fmla="*/ 31459 w 46111"/>
                            <a:gd name="connsiteY1" fmla="*/ 37492 h 46111"/>
                            <a:gd name="connsiteX2" fmla="*/ 16807 w 46111"/>
                            <a:gd name="connsiteY2" fmla="*/ 46111 h 46111"/>
                            <a:gd name="connsiteX3" fmla="*/ 0 w 46111"/>
                            <a:gd name="connsiteY3" fmla="*/ 16807 h 46111"/>
                            <a:gd name="connsiteX4" fmla="*/ 14652 w 46111"/>
                            <a:gd name="connsiteY4" fmla="*/ 8619 h 46111"/>
                            <a:gd name="connsiteX5" fmla="*/ 28874 w 46111"/>
                            <a:gd name="connsiteY5" fmla="*/ 0 h 46111"/>
                            <a:gd name="connsiteX6" fmla="*/ 46111 w 46111"/>
                            <a:gd name="connsiteY6" fmla="*/ 28874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111" h="46111">
                              <a:moveTo>
                                <a:pt x="46111" y="28874"/>
                              </a:moveTo>
                              <a:cubicBezTo>
                                <a:pt x="46111" y="28874"/>
                                <a:pt x="38785" y="33183"/>
                                <a:pt x="31459" y="37492"/>
                              </a:cubicBezTo>
                              <a:cubicBezTo>
                                <a:pt x="24133" y="41802"/>
                                <a:pt x="16807" y="46111"/>
                                <a:pt x="16807" y="46111"/>
                              </a:cubicBezTo>
                              <a:lnTo>
                                <a:pt x="0" y="16807"/>
                              </a:lnTo>
                              <a:cubicBezTo>
                                <a:pt x="0" y="16807"/>
                                <a:pt x="7326" y="12929"/>
                                <a:pt x="14652" y="8619"/>
                              </a:cubicBezTo>
                              <a:cubicBezTo>
                                <a:pt x="21978" y="4310"/>
                                <a:pt x="28874" y="0"/>
                                <a:pt x="28874" y="0"/>
                              </a:cubicBezTo>
                              <a:lnTo>
                                <a:pt x="46111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201" name="Graphic 1445">
                        <a:extLst>
                          <a:ext uri="{FF2B5EF4-FFF2-40B4-BE49-F238E27FC236}">
                            <a16:creationId xmlns:a16="http://schemas.microsoft.com/office/drawing/2014/main" id="{2F9A5572-0AC6-50FA-5FF3-1008BA56D7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63581" y="3839202"/>
                        <a:ext cx="107985" cy="119509"/>
                        <a:chOff x="6763581" y="3839202"/>
                        <a:chExt cx="107985" cy="119509"/>
                      </a:xfrm>
                    </p:grpSpPr>
                    <p:sp>
                      <p:nvSpPr>
                        <p:cNvPr id="2226" name="Vrije vorm: vorm 2225">
                          <a:extLst>
                            <a:ext uri="{FF2B5EF4-FFF2-40B4-BE49-F238E27FC236}">
                              <a16:creationId xmlns:a16="http://schemas.microsoft.com/office/drawing/2014/main" id="{8210232F-41E2-669B-3C36-AF9E6073F4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58" y="3866782"/>
                          <a:ext cx="83709" cy="91928"/>
                        </a:xfrm>
                        <a:custGeom>
                          <a:avLst/>
                          <a:gdLst>
                            <a:gd name="connsiteX0" fmla="*/ 69669 w 83709"/>
                            <a:gd name="connsiteY0" fmla="*/ 21116 h 91928"/>
                            <a:gd name="connsiteX1" fmla="*/ 30884 w 83709"/>
                            <a:gd name="connsiteY1" fmla="*/ 0 h 91928"/>
                            <a:gd name="connsiteX2" fmla="*/ 26144 w 83709"/>
                            <a:gd name="connsiteY2" fmla="*/ 3448 h 91928"/>
                            <a:gd name="connsiteX3" fmla="*/ 15801 w 83709"/>
                            <a:gd name="connsiteY3" fmla="*/ 10774 h 91928"/>
                            <a:gd name="connsiteX4" fmla="*/ 718 w 83709"/>
                            <a:gd name="connsiteY4" fmla="*/ 21547 h 91928"/>
                            <a:gd name="connsiteX5" fmla="*/ 8906 w 83709"/>
                            <a:gd name="connsiteY5" fmla="*/ 65073 h 91928"/>
                            <a:gd name="connsiteX6" fmla="*/ 58896 w 83709"/>
                            <a:gd name="connsiteY6" fmla="*/ 91792 h 91928"/>
                            <a:gd name="connsiteX7" fmla="*/ 65360 w 83709"/>
                            <a:gd name="connsiteY7" fmla="*/ 90930 h 91928"/>
                            <a:gd name="connsiteX8" fmla="*/ 70100 w 83709"/>
                            <a:gd name="connsiteY8" fmla="*/ 89206 h 91928"/>
                            <a:gd name="connsiteX9" fmla="*/ 72255 w 83709"/>
                            <a:gd name="connsiteY9" fmla="*/ 88344 h 91928"/>
                            <a:gd name="connsiteX10" fmla="*/ 76996 w 83709"/>
                            <a:gd name="connsiteY10" fmla="*/ 82742 h 91928"/>
                            <a:gd name="connsiteX11" fmla="*/ 80012 w 83709"/>
                            <a:gd name="connsiteY11" fmla="*/ 76708 h 91928"/>
                            <a:gd name="connsiteX12" fmla="*/ 69669 w 83709"/>
                            <a:gd name="connsiteY12" fmla="*/ 20685 h 91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09" h="91928">
                              <a:moveTo>
                                <a:pt x="69669" y="21116"/>
                              </a:moveTo>
                              <a:cubicBezTo>
                                <a:pt x="48553" y="862"/>
                                <a:pt x="30884" y="0"/>
                                <a:pt x="30884" y="0"/>
                              </a:cubicBezTo>
                              <a:cubicBezTo>
                                <a:pt x="30884" y="0"/>
                                <a:pt x="29160" y="1293"/>
                                <a:pt x="26144" y="3448"/>
                              </a:cubicBezTo>
                              <a:cubicBezTo>
                                <a:pt x="23127" y="5602"/>
                                <a:pt x="19680" y="8188"/>
                                <a:pt x="15801" y="10774"/>
                              </a:cubicBezTo>
                              <a:cubicBezTo>
                                <a:pt x="8475" y="15945"/>
                                <a:pt x="718" y="21547"/>
                                <a:pt x="718" y="21547"/>
                              </a:cubicBezTo>
                              <a:cubicBezTo>
                                <a:pt x="718" y="21547"/>
                                <a:pt x="-3591" y="38354"/>
                                <a:pt x="8906" y="65073"/>
                              </a:cubicBezTo>
                              <a:cubicBezTo>
                                <a:pt x="18387" y="85327"/>
                                <a:pt x="41658" y="93084"/>
                                <a:pt x="58896" y="91792"/>
                              </a:cubicBezTo>
                              <a:cubicBezTo>
                                <a:pt x="61051" y="91792"/>
                                <a:pt x="63636" y="91792"/>
                                <a:pt x="65360" y="90930"/>
                              </a:cubicBezTo>
                              <a:cubicBezTo>
                                <a:pt x="67084" y="90499"/>
                                <a:pt x="68808" y="89637"/>
                                <a:pt x="70100" y="89206"/>
                              </a:cubicBezTo>
                              <a:cubicBezTo>
                                <a:pt x="71393" y="88775"/>
                                <a:pt x="72255" y="88344"/>
                                <a:pt x="72255" y="88344"/>
                              </a:cubicBezTo>
                              <a:cubicBezTo>
                                <a:pt x="72255" y="88344"/>
                                <a:pt x="74410" y="85327"/>
                                <a:pt x="76996" y="82742"/>
                              </a:cubicBezTo>
                              <a:cubicBezTo>
                                <a:pt x="77857" y="81018"/>
                                <a:pt x="79150" y="78863"/>
                                <a:pt x="80012" y="76708"/>
                              </a:cubicBezTo>
                              <a:cubicBezTo>
                                <a:pt x="86045" y="60763"/>
                                <a:pt x="86045" y="35769"/>
                                <a:pt x="69669" y="206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7" name="Vrije vorm: vorm 2226">
                          <a:extLst>
                            <a:ext uri="{FF2B5EF4-FFF2-40B4-BE49-F238E27FC236}">
                              <a16:creationId xmlns:a16="http://schemas.microsoft.com/office/drawing/2014/main" id="{74A20049-C233-608A-D22C-A01BABB797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30" y="3867213"/>
                          <a:ext cx="50735" cy="42663"/>
                        </a:xfrm>
                        <a:custGeom>
                          <a:avLst/>
                          <a:gdLst>
                            <a:gd name="connsiteX0" fmla="*/ 50735 w 50735"/>
                            <a:gd name="connsiteY0" fmla="*/ 6895 h 42663"/>
                            <a:gd name="connsiteX1" fmla="*/ 30912 w 50735"/>
                            <a:gd name="connsiteY1" fmla="*/ 0 h 42663"/>
                            <a:gd name="connsiteX2" fmla="*/ 26171 w 50735"/>
                            <a:gd name="connsiteY2" fmla="*/ 3448 h 42663"/>
                            <a:gd name="connsiteX3" fmla="*/ 15829 w 50735"/>
                            <a:gd name="connsiteY3" fmla="*/ 10774 h 42663"/>
                            <a:gd name="connsiteX4" fmla="*/ 746 w 50735"/>
                            <a:gd name="connsiteY4" fmla="*/ 21547 h 42663"/>
                            <a:gd name="connsiteX5" fmla="*/ 1607 w 50735"/>
                            <a:gd name="connsiteY5" fmla="*/ 42664 h 42663"/>
                            <a:gd name="connsiteX6" fmla="*/ 26602 w 50735"/>
                            <a:gd name="connsiteY6" fmla="*/ 24995 h 42663"/>
                            <a:gd name="connsiteX7" fmla="*/ 50735 w 50735"/>
                            <a:gd name="connsiteY7" fmla="*/ 6895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0735" h="42663">
                              <a:moveTo>
                                <a:pt x="50735" y="6895"/>
                              </a:moveTo>
                              <a:cubicBezTo>
                                <a:pt x="39100" y="431"/>
                                <a:pt x="30912" y="0"/>
                                <a:pt x="30912" y="0"/>
                              </a:cubicBezTo>
                              <a:cubicBezTo>
                                <a:pt x="30912" y="0"/>
                                <a:pt x="29188" y="1293"/>
                                <a:pt x="26171" y="3448"/>
                              </a:cubicBezTo>
                              <a:cubicBezTo>
                                <a:pt x="23155" y="5603"/>
                                <a:pt x="19707" y="8188"/>
                                <a:pt x="15829" y="10774"/>
                              </a:cubicBezTo>
                              <a:cubicBezTo>
                                <a:pt x="8503" y="15945"/>
                                <a:pt x="746" y="21547"/>
                                <a:pt x="746" y="21547"/>
                              </a:cubicBezTo>
                              <a:cubicBezTo>
                                <a:pt x="746" y="21547"/>
                                <a:pt x="-1409" y="29304"/>
                                <a:pt x="1607" y="42664"/>
                              </a:cubicBezTo>
                              <a:cubicBezTo>
                                <a:pt x="1607" y="42664"/>
                                <a:pt x="14105" y="33614"/>
                                <a:pt x="26602" y="24995"/>
                              </a:cubicBezTo>
                              <a:cubicBezTo>
                                <a:pt x="39100" y="16376"/>
                                <a:pt x="50735" y="6895"/>
                                <a:pt x="5073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8" name="Vrije vorm: vorm 2227">
                          <a:extLst>
                            <a:ext uri="{FF2B5EF4-FFF2-40B4-BE49-F238E27FC236}">
                              <a16:creationId xmlns:a16="http://schemas.microsoft.com/office/drawing/2014/main" id="{BD179BE3-FDFE-6215-4E21-2A8DAD9E35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72631" y="3839202"/>
                          <a:ext cx="36630" cy="41370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1459 h 41370"/>
                            <a:gd name="connsiteX1" fmla="*/ 22409 w 36630"/>
                            <a:gd name="connsiteY1" fmla="*/ 41371 h 41370"/>
                            <a:gd name="connsiteX2" fmla="*/ 0 w 36630"/>
                            <a:gd name="connsiteY2" fmla="*/ 9912 h 41370"/>
                            <a:gd name="connsiteX3" fmla="*/ 13790 w 36630"/>
                            <a:gd name="connsiteY3" fmla="*/ 0 h 41370"/>
                            <a:gd name="connsiteX4" fmla="*/ 36630 w 36630"/>
                            <a:gd name="connsiteY4" fmla="*/ 31459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41370">
                              <a:moveTo>
                                <a:pt x="36630" y="31459"/>
                              </a:moveTo>
                              <a:lnTo>
                                <a:pt x="22409" y="41371"/>
                              </a:lnTo>
                              <a:lnTo>
                                <a:pt x="0" y="9912"/>
                              </a:lnTo>
                              <a:lnTo>
                                <a:pt x="13790" y="0"/>
                              </a:lnTo>
                              <a:lnTo>
                                <a:pt x="36630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9" name="Vrije vorm: vorm 2228">
                          <a:extLst>
                            <a:ext uri="{FF2B5EF4-FFF2-40B4-BE49-F238E27FC236}">
                              <a16:creationId xmlns:a16="http://schemas.microsoft.com/office/drawing/2014/main" id="{048BFEA9-4517-E12D-3D5B-37C714C07C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0070" y="3898656"/>
                          <a:ext cx="24183" cy="32774"/>
                        </a:xfrm>
                        <a:custGeom>
                          <a:avLst/>
                          <a:gdLst>
                            <a:gd name="connsiteX0" fmla="*/ 19103 w 24183"/>
                            <a:gd name="connsiteY0" fmla="*/ 2172 h 32774"/>
                            <a:gd name="connsiteX1" fmla="*/ 142 w 24183"/>
                            <a:gd name="connsiteY1" fmla="*/ 15531 h 32774"/>
                            <a:gd name="connsiteX2" fmla="*/ 3158 w 24183"/>
                            <a:gd name="connsiteY2" fmla="*/ 28459 h 32774"/>
                            <a:gd name="connsiteX3" fmla="*/ 16948 w 24183"/>
                            <a:gd name="connsiteY3" fmla="*/ 29752 h 32774"/>
                            <a:gd name="connsiteX4" fmla="*/ 19103 w 24183"/>
                            <a:gd name="connsiteY4" fmla="*/ 1740 h 327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83" h="32774">
                              <a:moveTo>
                                <a:pt x="19103" y="2172"/>
                              </a:moveTo>
                              <a:cubicBezTo>
                                <a:pt x="10484" y="-5155"/>
                                <a:pt x="1003" y="7774"/>
                                <a:pt x="142" y="15531"/>
                              </a:cubicBezTo>
                              <a:cubicBezTo>
                                <a:pt x="-289" y="19840"/>
                                <a:pt x="142" y="25873"/>
                                <a:pt x="3158" y="28459"/>
                              </a:cubicBezTo>
                              <a:cubicBezTo>
                                <a:pt x="5744" y="32769"/>
                                <a:pt x="10053" y="34923"/>
                                <a:pt x="16948" y="29752"/>
                              </a:cubicBezTo>
                              <a:cubicBezTo>
                                <a:pt x="26429" y="22857"/>
                                <a:pt x="25998" y="7774"/>
                                <a:pt x="19103" y="1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0" name="Vrije vorm: vorm 2229">
                          <a:extLst>
                            <a:ext uri="{FF2B5EF4-FFF2-40B4-BE49-F238E27FC236}">
                              <a16:creationId xmlns:a16="http://schemas.microsoft.com/office/drawing/2014/main" id="{4816F1AD-59F6-34F8-39F0-A3C95AC4E5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0897" y="3934869"/>
                          <a:ext cx="9921" cy="13779"/>
                        </a:xfrm>
                        <a:custGeom>
                          <a:avLst/>
                          <a:gdLst>
                            <a:gd name="connsiteX0" fmla="*/ 7757 w 9921"/>
                            <a:gd name="connsiteY0" fmla="*/ 865 h 13779"/>
                            <a:gd name="connsiteX1" fmla="*/ 0 w 9921"/>
                            <a:gd name="connsiteY1" fmla="*/ 6468 h 13779"/>
                            <a:gd name="connsiteX2" fmla="*/ 1293 w 9921"/>
                            <a:gd name="connsiteY2" fmla="*/ 12070 h 13779"/>
                            <a:gd name="connsiteX3" fmla="*/ 6895 w 9921"/>
                            <a:gd name="connsiteY3" fmla="*/ 12501 h 13779"/>
                            <a:gd name="connsiteX4" fmla="*/ 7757 w 9921"/>
                            <a:gd name="connsiteY4" fmla="*/ 865 h 137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21" h="13779">
                              <a:moveTo>
                                <a:pt x="7757" y="865"/>
                              </a:moveTo>
                              <a:cubicBezTo>
                                <a:pt x="4310" y="-2151"/>
                                <a:pt x="431" y="3451"/>
                                <a:pt x="0" y="6468"/>
                              </a:cubicBezTo>
                              <a:cubicBezTo>
                                <a:pt x="0" y="8191"/>
                                <a:pt x="0" y="10777"/>
                                <a:pt x="1293" y="12070"/>
                              </a:cubicBezTo>
                              <a:cubicBezTo>
                                <a:pt x="2155" y="13794"/>
                                <a:pt x="4310" y="14656"/>
                                <a:pt x="6895" y="12501"/>
                              </a:cubicBezTo>
                              <a:cubicBezTo>
                                <a:pt x="10774" y="9915"/>
                                <a:pt x="10774" y="3451"/>
                                <a:pt x="7757" y="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1" name="Vrije vorm: vorm 2230">
                          <a:extLst>
                            <a:ext uri="{FF2B5EF4-FFF2-40B4-BE49-F238E27FC236}">
                              <a16:creationId xmlns:a16="http://schemas.microsoft.com/office/drawing/2014/main" id="{5FBFB50F-FD29-E4B1-45C9-47574176E4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3581" y="3840495"/>
                          <a:ext cx="74553" cy="66796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26718 h 66796"/>
                            <a:gd name="connsiteX1" fmla="*/ 65935 w 74553"/>
                            <a:gd name="connsiteY1" fmla="*/ 33183 h 66796"/>
                            <a:gd name="connsiteX2" fmla="*/ 46973 w 74553"/>
                            <a:gd name="connsiteY2" fmla="*/ 46973 h 66796"/>
                            <a:gd name="connsiteX3" fmla="*/ 19392 w 74553"/>
                            <a:gd name="connsiteY3" fmla="*/ 66797 h 66796"/>
                            <a:gd name="connsiteX4" fmla="*/ 0 w 74553"/>
                            <a:gd name="connsiteY4" fmla="*/ 39216 h 66796"/>
                            <a:gd name="connsiteX5" fmla="*/ 27150 w 74553"/>
                            <a:gd name="connsiteY5" fmla="*/ 19824 h 66796"/>
                            <a:gd name="connsiteX6" fmla="*/ 45680 w 74553"/>
                            <a:gd name="connsiteY6" fmla="*/ 6464 h 66796"/>
                            <a:gd name="connsiteX7" fmla="*/ 53868 w 74553"/>
                            <a:gd name="connsiteY7" fmla="*/ 0 h 66796"/>
                            <a:gd name="connsiteX8" fmla="*/ 74123 w 74553"/>
                            <a:gd name="connsiteY8" fmla="*/ 27150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6796">
                              <a:moveTo>
                                <a:pt x="74554" y="26718"/>
                              </a:moveTo>
                              <a:cubicBezTo>
                                <a:pt x="74554" y="26718"/>
                                <a:pt x="71106" y="29304"/>
                                <a:pt x="65935" y="33183"/>
                              </a:cubicBezTo>
                              <a:cubicBezTo>
                                <a:pt x="60763" y="37061"/>
                                <a:pt x="53868" y="41802"/>
                                <a:pt x="46973" y="46973"/>
                              </a:cubicBezTo>
                              <a:cubicBezTo>
                                <a:pt x="33183" y="56885"/>
                                <a:pt x="19392" y="66797"/>
                                <a:pt x="19392" y="66797"/>
                              </a:cubicBezTo>
                              <a:lnTo>
                                <a:pt x="0" y="39216"/>
                              </a:lnTo>
                              <a:cubicBezTo>
                                <a:pt x="0" y="39216"/>
                                <a:pt x="13790" y="29735"/>
                                <a:pt x="27150" y="19824"/>
                              </a:cubicBezTo>
                              <a:cubicBezTo>
                                <a:pt x="34045" y="15083"/>
                                <a:pt x="40940" y="9912"/>
                                <a:pt x="45680" y="6464"/>
                              </a:cubicBezTo>
                              <a:cubicBezTo>
                                <a:pt x="50852" y="2586"/>
                                <a:pt x="53868" y="0"/>
                                <a:pt x="53868" y="0"/>
                              </a:cubicBezTo>
                              <a:lnTo>
                                <a:pt x="74123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32" name="Vrije vorm: vorm 2231">
                          <a:extLst>
                            <a:ext uri="{FF2B5EF4-FFF2-40B4-BE49-F238E27FC236}">
                              <a16:creationId xmlns:a16="http://schemas.microsoft.com/office/drawing/2014/main" id="{89A5E8F5-01B3-9D22-5CB1-470A5146DD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90731" y="3840495"/>
                          <a:ext cx="47404" cy="46973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26718 h 46973"/>
                            <a:gd name="connsiteX1" fmla="*/ 33614 w 47404"/>
                            <a:gd name="connsiteY1" fmla="*/ 37061 h 46973"/>
                            <a:gd name="connsiteX2" fmla="*/ 19824 w 47404"/>
                            <a:gd name="connsiteY2" fmla="*/ 46973 h 46973"/>
                            <a:gd name="connsiteX3" fmla="*/ 0 w 47404"/>
                            <a:gd name="connsiteY3" fmla="*/ 19824 h 46973"/>
                            <a:gd name="connsiteX4" fmla="*/ 13790 w 47404"/>
                            <a:gd name="connsiteY4" fmla="*/ 9912 h 46973"/>
                            <a:gd name="connsiteX5" fmla="*/ 27150 w 47404"/>
                            <a:gd name="connsiteY5" fmla="*/ 0 h 46973"/>
                            <a:gd name="connsiteX6" fmla="*/ 47404 w 47404"/>
                            <a:gd name="connsiteY6" fmla="*/ 27150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7404" y="26718"/>
                              </a:moveTo>
                              <a:cubicBezTo>
                                <a:pt x="47404" y="26718"/>
                                <a:pt x="40509" y="31890"/>
                                <a:pt x="33614" y="37061"/>
                              </a:cubicBezTo>
                              <a:cubicBezTo>
                                <a:pt x="26719" y="42233"/>
                                <a:pt x="19824" y="46973"/>
                                <a:pt x="19824" y="46973"/>
                              </a:cubicBezTo>
                              <a:lnTo>
                                <a:pt x="0" y="19824"/>
                              </a:lnTo>
                              <a:cubicBezTo>
                                <a:pt x="0" y="19824"/>
                                <a:pt x="6895" y="15083"/>
                                <a:pt x="13790" y="9912"/>
                              </a:cubicBezTo>
                              <a:cubicBezTo>
                                <a:pt x="20255" y="4740"/>
                                <a:pt x="27150" y="0"/>
                                <a:pt x="27150" y="0"/>
                              </a:cubicBezTo>
                              <a:lnTo>
                                <a:pt x="47404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202" name="Graphic 1445">
                        <a:extLst>
                          <a:ext uri="{FF2B5EF4-FFF2-40B4-BE49-F238E27FC236}">
                            <a16:creationId xmlns:a16="http://schemas.microsoft.com/office/drawing/2014/main" id="{EF3A0FD7-1844-4F6A-CE9B-9F99D0990F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0269" y="3692680"/>
                        <a:ext cx="112609" cy="115902"/>
                        <a:chOff x="6940269" y="3692680"/>
                        <a:chExt cx="112609" cy="115902"/>
                      </a:xfrm>
                    </p:grpSpPr>
                    <p:sp>
                      <p:nvSpPr>
                        <p:cNvPr id="2219" name="Vrije vorm: vorm 2218">
                          <a:extLst>
                            <a:ext uri="{FF2B5EF4-FFF2-40B4-BE49-F238E27FC236}">
                              <a16:creationId xmlns:a16="http://schemas.microsoft.com/office/drawing/2014/main" id="{CC996C96-383C-C2CC-2082-CF7904F6B2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24" y="3720213"/>
                          <a:ext cx="86855" cy="88369"/>
                        </a:xfrm>
                        <a:custGeom>
                          <a:avLst/>
                          <a:gdLst>
                            <a:gd name="connsiteX0" fmla="*/ 68191 w 86855"/>
                            <a:gd name="connsiteY0" fmla="*/ 15562 h 88369"/>
                            <a:gd name="connsiteX1" fmla="*/ 27252 w 86855"/>
                            <a:gd name="connsiteY1" fmla="*/ 48 h 88369"/>
                            <a:gd name="connsiteX2" fmla="*/ 22942 w 86855"/>
                            <a:gd name="connsiteY2" fmla="*/ 3926 h 88369"/>
                            <a:gd name="connsiteX3" fmla="*/ 13461 w 86855"/>
                            <a:gd name="connsiteY3" fmla="*/ 12545 h 88369"/>
                            <a:gd name="connsiteX4" fmla="*/ 102 w 86855"/>
                            <a:gd name="connsiteY4" fmla="*/ 25043 h 88369"/>
                            <a:gd name="connsiteX5" fmla="*/ 13461 w 86855"/>
                            <a:gd name="connsiteY5" fmla="*/ 67275 h 88369"/>
                            <a:gd name="connsiteX6" fmla="*/ 66468 w 86855"/>
                            <a:gd name="connsiteY6" fmla="*/ 87530 h 88369"/>
                            <a:gd name="connsiteX7" fmla="*/ 72932 w 86855"/>
                            <a:gd name="connsiteY7" fmla="*/ 85806 h 88369"/>
                            <a:gd name="connsiteX8" fmla="*/ 77241 w 86855"/>
                            <a:gd name="connsiteY8" fmla="*/ 83652 h 88369"/>
                            <a:gd name="connsiteX9" fmla="*/ 79396 w 86855"/>
                            <a:gd name="connsiteY9" fmla="*/ 82790 h 88369"/>
                            <a:gd name="connsiteX10" fmla="*/ 83275 w 86855"/>
                            <a:gd name="connsiteY10" fmla="*/ 76325 h 88369"/>
                            <a:gd name="connsiteX11" fmla="*/ 85429 w 86855"/>
                            <a:gd name="connsiteY11" fmla="*/ 70292 h 88369"/>
                            <a:gd name="connsiteX12" fmla="*/ 67761 w 86855"/>
                            <a:gd name="connsiteY12" fmla="*/ 15993 h 883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6855" h="88369">
                              <a:moveTo>
                                <a:pt x="68191" y="15562"/>
                              </a:moveTo>
                              <a:cubicBezTo>
                                <a:pt x="44489" y="-1676"/>
                                <a:pt x="27252" y="48"/>
                                <a:pt x="27252" y="48"/>
                              </a:cubicBezTo>
                              <a:cubicBezTo>
                                <a:pt x="27252" y="48"/>
                                <a:pt x="25528" y="1772"/>
                                <a:pt x="22942" y="3926"/>
                              </a:cubicBezTo>
                              <a:cubicBezTo>
                                <a:pt x="20356" y="6081"/>
                                <a:pt x="16909" y="9529"/>
                                <a:pt x="13461" y="12545"/>
                              </a:cubicBezTo>
                              <a:cubicBezTo>
                                <a:pt x="6566" y="19010"/>
                                <a:pt x="102" y="25043"/>
                                <a:pt x="102" y="25043"/>
                              </a:cubicBezTo>
                              <a:cubicBezTo>
                                <a:pt x="102" y="25043"/>
                                <a:pt x="-2053" y="42281"/>
                                <a:pt x="13461" y="67275"/>
                              </a:cubicBezTo>
                              <a:cubicBezTo>
                                <a:pt x="25528" y="85806"/>
                                <a:pt x="49661" y="90547"/>
                                <a:pt x="66468" y="87530"/>
                              </a:cubicBezTo>
                              <a:cubicBezTo>
                                <a:pt x="68622" y="87530"/>
                                <a:pt x="70777" y="86668"/>
                                <a:pt x="72932" y="85806"/>
                              </a:cubicBezTo>
                              <a:cubicBezTo>
                                <a:pt x="74656" y="84944"/>
                                <a:pt x="76379" y="84082"/>
                                <a:pt x="77241" y="83652"/>
                              </a:cubicBezTo>
                              <a:cubicBezTo>
                                <a:pt x="78534" y="83221"/>
                                <a:pt x="79396" y="82790"/>
                                <a:pt x="79396" y="82790"/>
                              </a:cubicBezTo>
                              <a:cubicBezTo>
                                <a:pt x="79396" y="82790"/>
                                <a:pt x="81551" y="79773"/>
                                <a:pt x="83275" y="76325"/>
                              </a:cubicBezTo>
                              <a:cubicBezTo>
                                <a:pt x="84136" y="74602"/>
                                <a:pt x="84568" y="72447"/>
                                <a:pt x="85429" y="70292"/>
                              </a:cubicBezTo>
                              <a:cubicBezTo>
                                <a:pt x="89308" y="53485"/>
                                <a:pt x="85860" y="28921"/>
                                <a:pt x="67761" y="15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0" name="Vrije vorm: vorm 2219">
                          <a:extLst>
                            <a:ext uri="{FF2B5EF4-FFF2-40B4-BE49-F238E27FC236}">
                              <a16:creationId xmlns:a16="http://schemas.microsoft.com/office/drawing/2014/main" id="{CBBB0601-EE3E-C4B5-F94F-6A31759B0E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56" y="3719819"/>
                          <a:ext cx="47905" cy="46121"/>
                        </a:xfrm>
                        <a:custGeom>
                          <a:avLst/>
                          <a:gdLst>
                            <a:gd name="connsiteX0" fmla="*/ 47905 w 47905"/>
                            <a:gd name="connsiteY0" fmla="*/ 4320 h 46121"/>
                            <a:gd name="connsiteX1" fmla="*/ 27220 w 47905"/>
                            <a:gd name="connsiteY1" fmla="*/ 10 h 46121"/>
                            <a:gd name="connsiteX2" fmla="*/ 22911 w 47905"/>
                            <a:gd name="connsiteY2" fmla="*/ 3889 h 46121"/>
                            <a:gd name="connsiteX3" fmla="*/ 13430 w 47905"/>
                            <a:gd name="connsiteY3" fmla="*/ 12508 h 46121"/>
                            <a:gd name="connsiteX4" fmla="*/ 70 w 47905"/>
                            <a:gd name="connsiteY4" fmla="*/ 25005 h 46121"/>
                            <a:gd name="connsiteX5" fmla="*/ 3518 w 47905"/>
                            <a:gd name="connsiteY5" fmla="*/ 46121 h 46121"/>
                            <a:gd name="connsiteX6" fmla="*/ 25927 w 47905"/>
                            <a:gd name="connsiteY6" fmla="*/ 25436 h 46121"/>
                            <a:gd name="connsiteX7" fmla="*/ 47905 w 47905"/>
                            <a:gd name="connsiteY7" fmla="*/ 4320 h 461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7905" h="46121">
                              <a:moveTo>
                                <a:pt x="47905" y="4320"/>
                              </a:moveTo>
                              <a:cubicBezTo>
                                <a:pt x="35408" y="-421"/>
                                <a:pt x="27220" y="10"/>
                                <a:pt x="27220" y="10"/>
                              </a:cubicBezTo>
                              <a:cubicBezTo>
                                <a:pt x="27220" y="10"/>
                                <a:pt x="25496" y="1734"/>
                                <a:pt x="22911" y="3889"/>
                              </a:cubicBezTo>
                              <a:cubicBezTo>
                                <a:pt x="20325" y="6043"/>
                                <a:pt x="16877" y="9491"/>
                                <a:pt x="13430" y="12508"/>
                              </a:cubicBezTo>
                              <a:cubicBezTo>
                                <a:pt x="6535" y="18972"/>
                                <a:pt x="70" y="25005"/>
                                <a:pt x="70" y="25005"/>
                              </a:cubicBezTo>
                              <a:cubicBezTo>
                                <a:pt x="70" y="25005"/>
                                <a:pt x="-791" y="33193"/>
                                <a:pt x="3518" y="46121"/>
                              </a:cubicBezTo>
                              <a:cubicBezTo>
                                <a:pt x="3518" y="46121"/>
                                <a:pt x="14723" y="35779"/>
                                <a:pt x="25927" y="25436"/>
                              </a:cubicBezTo>
                              <a:cubicBezTo>
                                <a:pt x="37132" y="15093"/>
                                <a:pt x="47905" y="4320"/>
                                <a:pt x="47905" y="43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1" name="Vrije vorm: vorm 2220">
                          <a:extLst>
                            <a:ext uri="{FF2B5EF4-FFF2-40B4-BE49-F238E27FC236}">
                              <a16:creationId xmlns:a16="http://schemas.microsoft.com/office/drawing/2014/main" id="{13F72282-AABD-1182-7058-D281B150D7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5010" y="3696558"/>
                          <a:ext cx="39216" cy="4007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28012 h 40078"/>
                            <a:gd name="connsiteX1" fmla="*/ 26288 w 39216"/>
                            <a:gd name="connsiteY1" fmla="*/ 40078 h 40078"/>
                            <a:gd name="connsiteX2" fmla="*/ 0 w 39216"/>
                            <a:gd name="connsiteY2" fmla="*/ 11636 h 40078"/>
                            <a:gd name="connsiteX3" fmla="*/ 12497 w 39216"/>
                            <a:gd name="connsiteY3" fmla="*/ 0 h 40078"/>
                            <a:gd name="connsiteX4" fmla="*/ 39216 w 39216"/>
                            <a:gd name="connsiteY4" fmla="*/ 28012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40078">
                              <a:moveTo>
                                <a:pt x="39216" y="28012"/>
                              </a:moveTo>
                              <a:lnTo>
                                <a:pt x="26288" y="40078"/>
                              </a:lnTo>
                              <a:lnTo>
                                <a:pt x="0" y="11636"/>
                              </a:lnTo>
                              <a:lnTo>
                                <a:pt x="12497" y="0"/>
                              </a:lnTo>
                              <a:lnTo>
                                <a:pt x="39216" y="280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2" name="Vrije vorm: vorm 2221">
                          <a:extLst>
                            <a:ext uri="{FF2B5EF4-FFF2-40B4-BE49-F238E27FC236}">
                              <a16:creationId xmlns:a16="http://schemas.microsoft.com/office/drawing/2014/main" id="{2B3DF2B7-A75E-6692-D890-E56CCD296F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0778" y="3751527"/>
                          <a:ext cx="23342" cy="33013"/>
                        </a:xfrm>
                        <a:custGeom>
                          <a:avLst/>
                          <a:gdLst>
                            <a:gd name="connsiteX0" fmla="*/ 16807 w 23342"/>
                            <a:gd name="connsiteY0" fmla="*/ 1485 h 33013"/>
                            <a:gd name="connsiteX1" fmla="*/ 0 w 23342"/>
                            <a:gd name="connsiteY1" fmla="*/ 16999 h 33013"/>
                            <a:gd name="connsiteX2" fmla="*/ 4310 w 23342"/>
                            <a:gd name="connsiteY2" fmla="*/ 29497 h 33013"/>
                            <a:gd name="connsiteX3" fmla="*/ 18100 w 23342"/>
                            <a:gd name="connsiteY3" fmla="*/ 29066 h 33013"/>
                            <a:gd name="connsiteX4" fmla="*/ 16807 w 23342"/>
                            <a:gd name="connsiteY4" fmla="*/ 1054 h 330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342" h="33013">
                              <a:moveTo>
                                <a:pt x="16807" y="1485"/>
                              </a:moveTo>
                              <a:cubicBezTo>
                                <a:pt x="7326" y="-4548"/>
                                <a:pt x="0" y="9242"/>
                                <a:pt x="0" y="16999"/>
                              </a:cubicBezTo>
                              <a:cubicBezTo>
                                <a:pt x="0" y="21309"/>
                                <a:pt x="1293" y="27342"/>
                                <a:pt x="4310" y="29497"/>
                              </a:cubicBezTo>
                              <a:cubicBezTo>
                                <a:pt x="7326" y="33375"/>
                                <a:pt x="12067" y="35099"/>
                                <a:pt x="18100" y="29066"/>
                              </a:cubicBezTo>
                              <a:cubicBezTo>
                                <a:pt x="26288" y="21309"/>
                                <a:pt x="24133" y="6226"/>
                                <a:pt x="16807" y="10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3" name="Vrije vorm: vorm 2222">
                          <a:extLst>
                            <a:ext uri="{FF2B5EF4-FFF2-40B4-BE49-F238E27FC236}">
                              <a16:creationId xmlns:a16="http://schemas.microsoft.com/office/drawing/2014/main" id="{239CDE8A-53AD-23B7-CADE-5D3483B0DB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4480" y="3785998"/>
                          <a:ext cx="9989" cy="13722"/>
                        </a:xfrm>
                        <a:custGeom>
                          <a:avLst/>
                          <a:gdLst>
                            <a:gd name="connsiteX0" fmla="*/ 7326 w 9989"/>
                            <a:gd name="connsiteY0" fmla="*/ 629 h 13722"/>
                            <a:gd name="connsiteX1" fmla="*/ 0 w 9989"/>
                            <a:gd name="connsiteY1" fmla="*/ 7093 h 13722"/>
                            <a:gd name="connsiteX2" fmla="*/ 1724 w 9989"/>
                            <a:gd name="connsiteY2" fmla="*/ 12264 h 13722"/>
                            <a:gd name="connsiteX3" fmla="*/ 7757 w 9989"/>
                            <a:gd name="connsiteY3" fmla="*/ 12264 h 13722"/>
                            <a:gd name="connsiteX4" fmla="*/ 7326 w 9989"/>
                            <a:gd name="connsiteY4" fmla="*/ 629 h 137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89" h="13722">
                              <a:moveTo>
                                <a:pt x="7326" y="629"/>
                              </a:moveTo>
                              <a:cubicBezTo>
                                <a:pt x="3447" y="-1957"/>
                                <a:pt x="0" y="4076"/>
                                <a:pt x="0" y="7093"/>
                              </a:cubicBezTo>
                              <a:cubicBezTo>
                                <a:pt x="0" y="8817"/>
                                <a:pt x="431" y="11402"/>
                                <a:pt x="1724" y="12264"/>
                              </a:cubicBezTo>
                              <a:cubicBezTo>
                                <a:pt x="3017" y="13988"/>
                                <a:pt x="5171" y="14419"/>
                                <a:pt x="7757" y="12264"/>
                              </a:cubicBezTo>
                              <a:cubicBezTo>
                                <a:pt x="11205" y="8817"/>
                                <a:pt x="10343" y="2783"/>
                                <a:pt x="7326" y="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4" name="Vrije vorm: vorm 2223">
                          <a:extLst>
                            <a:ext uri="{FF2B5EF4-FFF2-40B4-BE49-F238E27FC236}">
                              <a16:creationId xmlns:a16="http://schemas.microsoft.com/office/drawing/2014/main" id="{E827C033-CFAD-2EA5-7862-842BED1E5F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0269" y="3692680"/>
                          <a:ext cx="71968" cy="71106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24564 h 71106"/>
                            <a:gd name="connsiteX1" fmla="*/ 64642 w 71968"/>
                            <a:gd name="connsiteY1" fmla="*/ 31890 h 71106"/>
                            <a:gd name="connsiteX2" fmla="*/ 47835 w 71968"/>
                            <a:gd name="connsiteY2" fmla="*/ 47835 h 71106"/>
                            <a:gd name="connsiteX3" fmla="*/ 22840 w 71968"/>
                            <a:gd name="connsiteY3" fmla="*/ 71106 h 71106"/>
                            <a:gd name="connsiteX4" fmla="*/ 0 w 71968"/>
                            <a:gd name="connsiteY4" fmla="*/ 46111 h 71106"/>
                            <a:gd name="connsiteX5" fmla="*/ 24133 w 71968"/>
                            <a:gd name="connsiteY5" fmla="*/ 23271 h 71106"/>
                            <a:gd name="connsiteX6" fmla="*/ 40509 w 71968"/>
                            <a:gd name="connsiteY6" fmla="*/ 7326 h 71106"/>
                            <a:gd name="connsiteX7" fmla="*/ 47835 w 71968"/>
                            <a:gd name="connsiteY7" fmla="*/ 0 h 71106"/>
                            <a:gd name="connsiteX8" fmla="*/ 71537 w 71968"/>
                            <a:gd name="connsiteY8" fmla="*/ 24133 h 711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1968" h="71106">
                              <a:moveTo>
                                <a:pt x="71968" y="24564"/>
                              </a:moveTo>
                              <a:cubicBezTo>
                                <a:pt x="71968" y="24564"/>
                                <a:pt x="68951" y="27581"/>
                                <a:pt x="64642" y="31890"/>
                              </a:cubicBezTo>
                              <a:cubicBezTo>
                                <a:pt x="60333" y="36630"/>
                                <a:pt x="53868" y="42233"/>
                                <a:pt x="47835" y="47835"/>
                              </a:cubicBezTo>
                              <a:cubicBezTo>
                                <a:pt x="35338" y="59471"/>
                                <a:pt x="22840" y="71106"/>
                                <a:pt x="22840" y="71106"/>
                              </a:cubicBezTo>
                              <a:lnTo>
                                <a:pt x="0" y="46111"/>
                              </a:lnTo>
                              <a:cubicBezTo>
                                <a:pt x="0" y="46111"/>
                                <a:pt x="12066" y="34907"/>
                                <a:pt x="24133" y="23271"/>
                              </a:cubicBezTo>
                              <a:cubicBezTo>
                                <a:pt x="30166" y="17669"/>
                                <a:pt x="36200" y="12066"/>
                                <a:pt x="40509" y="7326"/>
                              </a:cubicBezTo>
                              <a:cubicBezTo>
                                <a:pt x="44818" y="3017"/>
                                <a:pt x="47835" y="0"/>
                                <a:pt x="47835" y="0"/>
                              </a:cubicBezTo>
                              <a:lnTo>
                                <a:pt x="71537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25" name="Vrije vorm: vorm 2224">
                          <a:extLst>
                            <a:ext uri="{FF2B5EF4-FFF2-40B4-BE49-F238E27FC236}">
                              <a16:creationId xmlns:a16="http://schemas.microsoft.com/office/drawing/2014/main" id="{009B9964-D53C-82D0-E7C7-34C3746201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4402" y="3693542"/>
                          <a:ext cx="47835" cy="47404"/>
                        </a:xfrm>
                        <a:custGeom>
                          <a:avLst/>
                          <a:gdLst>
                            <a:gd name="connsiteX0" fmla="*/ 47835 w 47835"/>
                            <a:gd name="connsiteY0" fmla="*/ 23702 h 47404"/>
                            <a:gd name="connsiteX1" fmla="*/ 35768 w 47835"/>
                            <a:gd name="connsiteY1" fmla="*/ 35769 h 47404"/>
                            <a:gd name="connsiteX2" fmla="*/ 23271 w 47835"/>
                            <a:gd name="connsiteY2" fmla="*/ 47404 h 47404"/>
                            <a:gd name="connsiteX3" fmla="*/ 0 w 47835"/>
                            <a:gd name="connsiteY3" fmla="*/ 22840 h 47404"/>
                            <a:gd name="connsiteX4" fmla="*/ 12066 w 47835"/>
                            <a:gd name="connsiteY4" fmla="*/ 11636 h 47404"/>
                            <a:gd name="connsiteX5" fmla="*/ 23702 w 47835"/>
                            <a:gd name="connsiteY5" fmla="*/ 0 h 47404"/>
                            <a:gd name="connsiteX6" fmla="*/ 47404 w 47835"/>
                            <a:gd name="connsiteY6" fmla="*/ 2413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835" h="47404">
                              <a:moveTo>
                                <a:pt x="47835" y="23702"/>
                              </a:moveTo>
                              <a:cubicBezTo>
                                <a:pt x="47835" y="23702"/>
                                <a:pt x="41802" y="29735"/>
                                <a:pt x="35768" y="35769"/>
                              </a:cubicBezTo>
                              <a:cubicBezTo>
                                <a:pt x="29735" y="41802"/>
                                <a:pt x="23271" y="47404"/>
                                <a:pt x="23271" y="47404"/>
                              </a:cubicBezTo>
                              <a:lnTo>
                                <a:pt x="0" y="22840"/>
                              </a:lnTo>
                              <a:cubicBezTo>
                                <a:pt x="0" y="22840"/>
                                <a:pt x="6033" y="17238"/>
                                <a:pt x="12066" y="11636"/>
                              </a:cubicBezTo>
                              <a:cubicBezTo>
                                <a:pt x="18100" y="6033"/>
                                <a:pt x="23702" y="0"/>
                                <a:pt x="23702" y="0"/>
                              </a:cubicBezTo>
                              <a:lnTo>
                                <a:pt x="47404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203" name="Graphic 1445">
                        <a:extLst>
                          <a:ext uri="{FF2B5EF4-FFF2-40B4-BE49-F238E27FC236}">
                            <a16:creationId xmlns:a16="http://schemas.microsoft.com/office/drawing/2014/main" id="{D2E55EAC-60F2-0342-F993-10A79ED5F3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95410" y="3524611"/>
                        <a:ext cx="118322" cy="109113"/>
                        <a:chOff x="7095410" y="3524611"/>
                        <a:chExt cx="118322" cy="109113"/>
                      </a:xfrm>
                    </p:grpSpPr>
                    <p:sp>
                      <p:nvSpPr>
                        <p:cNvPr id="2212" name="Vrije vorm: vorm 2211">
                          <a:extLst>
                            <a:ext uri="{FF2B5EF4-FFF2-40B4-BE49-F238E27FC236}">
                              <a16:creationId xmlns:a16="http://schemas.microsoft.com/office/drawing/2014/main" id="{205E80F1-907E-4ABC-C2FB-ADCBA8AFAE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13"/>
                          <a:ext cx="91604" cy="84211"/>
                        </a:xfrm>
                        <a:custGeom>
                          <a:avLst/>
                          <a:gdLst>
                            <a:gd name="connsiteX0" fmla="*/ 65504 w 91604"/>
                            <a:gd name="connsiteY0" fmla="*/ 10004 h 84211"/>
                            <a:gd name="connsiteX1" fmla="*/ 22409 w 91604"/>
                            <a:gd name="connsiteY1" fmla="*/ 523 h 84211"/>
                            <a:gd name="connsiteX2" fmla="*/ 18962 w 91604"/>
                            <a:gd name="connsiteY2" fmla="*/ 5264 h 84211"/>
                            <a:gd name="connsiteX3" fmla="*/ 11205 w 91604"/>
                            <a:gd name="connsiteY3" fmla="*/ 15175 h 84211"/>
                            <a:gd name="connsiteX4" fmla="*/ 0 w 91604"/>
                            <a:gd name="connsiteY4" fmla="*/ 29397 h 84211"/>
                            <a:gd name="connsiteX5" fmla="*/ 19392 w 91604"/>
                            <a:gd name="connsiteY5" fmla="*/ 69044 h 84211"/>
                            <a:gd name="connsiteX6" fmla="*/ 74985 w 91604"/>
                            <a:gd name="connsiteY6" fmla="*/ 81110 h 84211"/>
                            <a:gd name="connsiteX7" fmla="*/ 81018 w 91604"/>
                            <a:gd name="connsiteY7" fmla="*/ 78525 h 84211"/>
                            <a:gd name="connsiteX8" fmla="*/ 85327 w 91604"/>
                            <a:gd name="connsiteY8" fmla="*/ 75508 h 84211"/>
                            <a:gd name="connsiteX9" fmla="*/ 87051 w 91604"/>
                            <a:gd name="connsiteY9" fmla="*/ 74215 h 84211"/>
                            <a:gd name="connsiteX10" fmla="*/ 90068 w 91604"/>
                            <a:gd name="connsiteY10" fmla="*/ 67320 h 84211"/>
                            <a:gd name="connsiteX11" fmla="*/ 91361 w 91604"/>
                            <a:gd name="connsiteY11" fmla="*/ 60856 h 84211"/>
                            <a:gd name="connsiteX12" fmla="*/ 65935 w 91604"/>
                            <a:gd name="connsiteY12" fmla="*/ 10004 h 842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91604" h="84211">
                              <a:moveTo>
                                <a:pt x="65504" y="10004"/>
                              </a:moveTo>
                              <a:cubicBezTo>
                                <a:pt x="39216" y="-3355"/>
                                <a:pt x="22409" y="523"/>
                                <a:pt x="22409" y="523"/>
                              </a:cubicBezTo>
                              <a:cubicBezTo>
                                <a:pt x="22409" y="523"/>
                                <a:pt x="21116" y="2247"/>
                                <a:pt x="18962" y="5264"/>
                              </a:cubicBezTo>
                              <a:cubicBezTo>
                                <a:pt x="16807" y="7849"/>
                                <a:pt x="13790" y="11728"/>
                                <a:pt x="11205" y="15175"/>
                              </a:cubicBezTo>
                              <a:cubicBezTo>
                                <a:pt x="5602" y="22501"/>
                                <a:pt x="0" y="29397"/>
                                <a:pt x="0" y="29397"/>
                              </a:cubicBezTo>
                              <a:cubicBezTo>
                                <a:pt x="0" y="29397"/>
                                <a:pt x="0" y="47065"/>
                                <a:pt x="19392" y="69044"/>
                              </a:cubicBezTo>
                              <a:cubicBezTo>
                                <a:pt x="34045" y="85851"/>
                                <a:pt x="58609" y="86713"/>
                                <a:pt x="74985" y="81110"/>
                              </a:cubicBezTo>
                              <a:cubicBezTo>
                                <a:pt x="77139" y="80249"/>
                                <a:pt x="79294" y="79386"/>
                                <a:pt x="81018" y="78525"/>
                              </a:cubicBezTo>
                              <a:cubicBezTo>
                                <a:pt x="82311" y="77663"/>
                                <a:pt x="84034" y="76370"/>
                                <a:pt x="85327" y="75508"/>
                              </a:cubicBezTo>
                              <a:cubicBezTo>
                                <a:pt x="86620" y="74646"/>
                                <a:pt x="87051" y="74215"/>
                                <a:pt x="87051" y="74215"/>
                              </a:cubicBezTo>
                              <a:cubicBezTo>
                                <a:pt x="87051" y="74215"/>
                                <a:pt x="88775" y="70768"/>
                                <a:pt x="90068" y="67320"/>
                              </a:cubicBezTo>
                              <a:cubicBezTo>
                                <a:pt x="90499" y="65165"/>
                                <a:pt x="90930" y="63011"/>
                                <a:pt x="91361" y="60856"/>
                              </a:cubicBezTo>
                              <a:cubicBezTo>
                                <a:pt x="93084" y="44049"/>
                                <a:pt x="85758" y="19916"/>
                                <a:pt x="65935" y="100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3" name="Vrije vorm: vorm 2212">
                          <a:extLst>
                            <a:ext uri="{FF2B5EF4-FFF2-40B4-BE49-F238E27FC236}">
                              <a16:creationId xmlns:a16="http://schemas.microsoft.com/office/drawing/2014/main" id="{C89B792D-798B-AAE4-62D4-60463AD423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46"/>
                          <a:ext cx="43956" cy="49618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1783 h 49618"/>
                            <a:gd name="connsiteX1" fmla="*/ 22409 w 43956"/>
                            <a:gd name="connsiteY1" fmla="*/ 490 h 49618"/>
                            <a:gd name="connsiteX2" fmla="*/ 18962 w 43956"/>
                            <a:gd name="connsiteY2" fmla="*/ 5230 h 49618"/>
                            <a:gd name="connsiteX3" fmla="*/ 11205 w 43956"/>
                            <a:gd name="connsiteY3" fmla="*/ 15142 h 49618"/>
                            <a:gd name="connsiteX4" fmla="*/ 0 w 43956"/>
                            <a:gd name="connsiteY4" fmla="*/ 29364 h 49618"/>
                            <a:gd name="connsiteX5" fmla="*/ 6464 w 43956"/>
                            <a:gd name="connsiteY5" fmla="*/ 49618 h 49618"/>
                            <a:gd name="connsiteX6" fmla="*/ 25426 w 43956"/>
                            <a:gd name="connsiteY6" fmla="*/ 25916 h 49618"/>
                            <a:gd name="connsiteX7" fmla="*/ 43956 w 43956"/>
                            <a:gd name="connsiteY7" fmla="*/ 1783 h 496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3956" h="49618">
                              <a:moveTo>
                                <a:pt x="43526" y="1783"/>
                              </a:moveTo>
                              <a:cubicBezTo>
                                <a:pt x="30166" y="-1233"/>
                                <a:pt x="22409" y="490"/>
                                <a:pt x="22409" y="490"/>
                              </a:cubicBezTo>
                              <a:cubicBezTo>
                                <a:pt x="22409" y="490"/>
                                <a:pt x="21116" y="2214"/>
                                <a:pt x="18962" y="5230"/>
                              </a:cubicBezTo>
                              <a:cubicBezTo>
                                <a:pt x="16807" y="7816"/>
                                <a:pt x="13790" y="11695"/>
                                <a:pt x="11205" y="15142"/>
                              </a:cubicBezTo>
                              <a:cubicBezTo>
                                <a:pt x="5602" y="22468"/>
                                <a:pt x="0" y="29364"/>
                                <a:pt x="0" y="29364"/>
                              </a:cubicBezTo>
                              <a:cubicBezTo>
                                <a:pt x="0" y="29364"/>
                                <a:pt x="0" y="37551"/>
                                <a:pt x="6464" y="49618"/>
                              </a:cubicBezTo>
                              <a:cubicBezTo>
                                <a:pt x="6464" y="49618"/>
                                <a:pt x="15945" y="37551"/>
                                <a:pt x="25426" y="25916"/>
                              </a:cubicBezTo>
                              <a:cubicBezTo>
                                <a:pt x="34907" y="14281"/>
                                <a:pt x="43956" y="1783"/>
                                <a:pt x="43956" y="17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4" name="Vrije vorm: vorm 2213">
                          <a:extLst>
                            <a:ext uri="{FF2B5EF4-FFF2-40B4-BE49-F238E27FC236}">
                              <a16:creationId xmlns:a16="http://schemas.microsoft.com/office/drawing/2014/main" id="{976E6C76-2D85-3867-BADD-A81B8D931E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32368"/>
                          <a:ext cx="40940" cy="37061"/>
                        </a:xfrm>
                        <a:custGeom>
                          <a:avLst/>
                          <a:gdLst>
                            <a:gd name="connsiteX0" fmla="*/ 40940 w 40940"/>
                            <a:gd name="connsiteY0" fmla="*/ 23702 h 37061"/>
                            <a:gd name="connsiteX1" fmla="*/ 30166 w 40940"/>
                            <a:gd name="connsiteY1" fmla="*/ 37061 h 37061"/>
                            <a:gd name="connsiteX2" fmla="*/ 0 w 40940"/>
                            <a:gd name="connsiteY2" fmla="*/ 13359 h 37061"/>
                            <a:gd name="connsiteX3" fmla="*/ 10343 w 40940"/>
                            <a:gd name="connsiteY3" fmla="*/ 0 h 37061"/>
                            <a:gd name="connsiteX4" fmla="*/ 40940 w 40940"/>
                            <a:gd name="connsiteY4" fmla="*/ 23702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40" h="37061">
                              <a:moveTo>
                                <a:pt x="40940" y="23702"/>
                              </a:moveTo>
                              <a:lnTo>
                                <a:pt x="30166" y="37061"/>
                              </a:lnTo>
                              <a:lnTo>
                                <a:pt x="0" y="13359"/>
                              </a:lnTo>
                              <a:lnTo>
                                <a:pt x="10343" y="0"/>
                              </a:lnTo>
                              <a:lnTo>
                                <a:pt x="40940" y="237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5" name="Vrije vorm: vorm 2214">
                          <a:extLst>
                            <a:ext uri="{FF2B5EF4-FFF2-40B4-BE49-F238E27FC236}">
                              <a16:creationId xmlns:a16="http://schemas.microsoft.com/office/drawing/2014/main" id="{94AEE754-819B-2B42-3909-FAC56C4442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9602" y="3581454"/>
                          <a:ext cx="23749" cy="33251"/>
                        </a:xfrm>
                        <a:custGeom>
                          <a:avLst/>
                          <a:gdLst>
                            <a:gd name="connsiteX0" fmla="*/ 14417 w 23749"/>
                            <a:gd name="connsiteY0" fmla="*/ 903 h 33251"/>
                            <a:gd name="connsiteX1" fmla="*/ 195 w 23749"/>
                            <a:gd name="connsiteY1" fmla="*/ 19003 h 33251"/>
                            <a:gd name="connsiteX2" fmla="*/ 6228 w 23749"/>
                            <a:gd name="connsiteY2" fmla="*/ 30639 h 33251"/>
                            <a:gd name="connsiteX3" fmla="*/ 20019 w 23749"/>
                            <a:gd name="connsiteY3" fmla="*/ 28053 h 33251"/>
                            <a:gd name="connsiteX4" fmla="*/ 14417 w 23749"/>
                            <a:gd name="connsiteY4" fmla="*/ 903 h 332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49" h="33251">
                              <a:moveTo>
                                <a:pt x="14417" y="903"/>
                              </a:moveTo>
                              <a:cubicBezTo>
                                <a:pt x="4074" y="-3837"/>
                                <a:pt x="-1098" y="11246"/>
                                <a:pt x="195" y="19003"/>
                              </a:cubicBezTo>
                              <a:cubicBezTo>
                                <a:pt x="626" y="23313"/>
                                <a:pt x="3212" y="28915"/>
                                <a:pt x="6228" y="30639"/>
                              </a:cubicBezTo>
                              <a:cubicBezTo>
                                <a:pt x="9676" y="34086"/>
                                <a:pt x="14848" y="34948"/>
                                <a:pt x="20019" y="28053"/>
                              </a:cubicBezTo>
                              <a:cubicBezTo>
                                <a:pt x="27345" y="19003"/>
                                <a:pt x="23036" y="4782"/>
                                <a:pt x="14417" y="9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6" name="Vrije vorm: vorm 2215">
                          <a:extLst>
                            <a:ext uri="{FF2B5EF4-FFF2-40B4-BE49-F238E27FC236}">
                              <a16:creationId xmlns:a16="http://schemas.microsoft.com/office/drawing/2014/main" id="{9BE59952-25CB-40F0-0A8F-770121D8D3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6893" y="3612955"/>
                          <a:ext cx="9797" cy="13955"/>
                        </a:xfrm>
                        <a:custGeom>
                          <a:avLst/>
                          <a:gdLst>
                            <a:gd name="connsiteX0" fmla="*/ 6087 w 9797"/>
                            <a:gd name="connsiteY0" fmla="*/ 430 h 13955"/>
                            <a:gd name="connsiteX1" fmla="*/ 54 w 9797"/>
                            <a:gd name="connsiteY1" fmla="*/ 8187 h 13955"/>
                            <a:gd name="connsiteX2" fmla="*/ 2640 w 9797"/>
                            <a:gd name="connsiteY2" fmla="*/ 12928 h 13955"/>
                            <a:gd name="connsiteX3" fmla="*/ 8242 w 9797"/>
                            <a:gd name="connsiteY3" fmla="*/ 12066 h 13955"/>
                            <a:gd name="connsiteX4" fmla="*/ 6087 w 9797"/>
                            <a:gd name="connsiteY4" fmla="*/ 430 h 13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97" h="13955">
                              <a:moveTo>
                                <a:pt x="6087" y="430"/>
                              </a:moveTo>
                              <a:cubicBezTo>
                                <a:pt x="1778" y="-1724"/>
                                <a:pt x="-377" y="4740"/>
                                <a:pt x="54" y="8187"/>
                              </a:cubicBezTo>
                              <a:cubicBezTo>
                                <a:pt x="54" y="9911"/>
                                <a:pt x="1347" y="12497"/>
                                <a:pt x="2640" y="12928"/>
                              </a:cubicBezTo>
                              <a:cubicBezTo>
                                <a:pt x="3933" y="14220"/>
                                <a:pt x="6087" y="14651"/>
                                <a:pt x="8242" y="12066"/>
                              </a:cubicBezTo>
                              <a:cubicBezTo>
                                <a:pt x="11259" y="8187"/>
                                <a:pt x="9535" y="2154"/>
                                <a:pt x="6087" y="4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7" name="Vrije vorm: vorm 2216">
                          <a:extLst>
                            <a:ext uri="{FF2B5EF4-FFF2-40B4-BE49-F238E27FC236}">
                              <a16:creationId xmlns:a16="http://schemas.microsoft.com/office/drawing/2014/main" id="{BC23E694-B96C-07F7-D51F-CAA8FE3E14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24611"/>
                          <a:ext cx="67658" cy="73691"/>
                        </a:xfrm>
                        <a:custGeom>
                          <a:avLst/>
                          <a:gdLst>
                            <a:gd name="connsiteX0" fmla="*/ 67659 w 67658"/>
                            <a:gd name="connsiteY0" fmla="*/ 20255 h 73691"/>
                            <a:gd name="connsiteX1" fmla="*/ 61194 w 67658"/>
                            <a:gd name="connsiteY1" fmla="*/ 28873 h 73691"/>
                            <a:gd name="connsiteX2" fmla="*/ 46973 w 67658"/>
                            <a:gd name="connsiteY2" fmla="*/ 47404 h 73691"/>
                            <a:gd name="connsiteX3" fmla="*/ 25857 w 67658"/>
                            <a:gd name="connsiteY3" fmla="*/ 73692 h 73691"/>
                            <a:gd name="connsiteX4" fmla="*/ 0 w 67658"/>
                            <a:gd name="connsiteY4" fmla="*/ 52145 h 73691"/>
                            <a:gd name="connsiteX5" fmla="*/ 20686 w 67658"/>
                            <a:gd name="connsiteY5" fmla="*/ 26288 h 73691"/>
                            <a:gd name="connsiteX6" fmla="*/ 34476 w 67658"/>
                            <a:gd name="connsiteY6" fmla="*/ 8188 h 73691"/>
                            <a:gd name="connsiteX7" fmla="*/ 40509 w 67658"/>
                            <a:gd name="connsiteY7" fmla="*/ 0 h 73691"/>
                            <a:gd name="connsiteX8" fmla="*/ 67659 w 67658"/>
                            <a:gd name="connsiteY8" fmla="*/ 20255 h 736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7658" h="73691">
                              <a:moveTo>
                                <a:pt x="67659" y="20255"/>
                              </a:moveTo>
                              <a:cubicBezTo>
                                <a:pt x="67659" y="20255"/>
                                <a:pt x="65073" y="23702"/>
                                <a:pt x="61194" y="28873"/>
                              </a:cubicBezTo>
                              <a:cubicBezTo>
                                <a:pt x="57747" y="34045"/>
                                <a:pt x="52145" y="40509"/>
                                <a:pt x="46973" y="47404"/>
                              </a:cubicBezTo>
                              <a:cubicBezTo>
                                <a:pt x="36630" y="60764"/>
                                <a:pt x="25857" y="73692"/>
                                <a:pt x="25857" y="73692"/>
                              </a:cubicBezTo>
                              <a:lnTo>
                                <a:pt x="0" y="52145"/>
                              </a:lnTo>
                              <a:cubicBezTo>
                                <a:pt x="0" y="52145"/>
                                <a:pt x="10343" y="39216"/>
                                <a:pt x="20686" y="26288"/>
                              </a:cubicBezTo>
                              <a:cubicBezTo>
                                <a:pt x="25857" y="19824"/>
                                <a:pt x="31028" y="13359"/>
                                <a:pt x="34476" y="8188"/>
                              </a:cubicBezTo>
                              <a:cubicBezTo>
                                <a:pt x="38354" y="3017"/>
                                <a:pt x="40509" y="0"/>
                                <a:pt x="40509" y="0"/>
                              </a:cubicBezTo>
                              <a:lnTo>
                                <a:pt x="67659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8" name="Vrije vorm: vorm 2217">
                          <a:extLst>
                            <a:ext uri="{FF2B5EF4-FFF2-40B4-BE49-F238E27FC236}">
                              <a16:creationId xmlns:a16="http://schemas.microsoft.com/office/drawing/2014/main" id="{925D1A98-26D3-CF20-6D9C-2D4A3F1264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6095" y="3525042"/>
                          <a:ext cx="47404" cy="46973"/>
                        </a:xfrm>
                        <a:custGeom>
                          <a:avLst/>
                          <a:gdLst>
                            <a:gd name="connsiteX0" fmla="*/ 46973 w 47404"/>
                            <a:gd name="connsiteY0" fmla="*/ 19824 h 46973"/>
                            <a:gd name="connsiteX1" fmla="*/ 37061 w 47404"/>
                            <a:gd name="connsiteY1" fmla="*/ 33614 h 46973"/>
                            <a:gd name="connsiteX2" fmla="*/ 26718 w 47404"/>
                            <a:gd name="connsiteY2" fmla="*/ 46973 h 46973"/>
                            <a:gd name="connsiteX3" fmla="*/ 0 w 47404"/>
                            <a:gd name="connsiteY3" fmla="*/ 26288 h 46973"/>
                            <a:gd name="connsiteX4" fmla="*/ 10343 w 47404"/>
                            <a:gd name="connsiteY4" fmla="*/ 13359 h 46973"/>
                            <a:gd name="connsiteX5" fmla="*/ 20255 w 47404"/>
                            <a:gd name="connsiteY5" fmla="*/ 0 h 46973"/>
                            <a:gd name="connsiteX6" fmla="*/ 47404 w 47404"/>
                            <a:gd name="connsiteY6" fmla="*/ 20255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6973" y="19824"/>
                              </a:moveTo>
                              <a:cubicBezTo>
                                <a:pt x="46973" y="19824"/>
                                <a:pt x="41802" y="26718"/>
                                <a:pt x="37061" y="33614"/>
                              </a:cubicBezTo>
                              <a:cubicBezTo>
                                <a:pt x="31890" y="40078"/>
                                <a:pt x="26718" y="46973"/>
                                <a:pt x="26718" y="46973"/>
                              </a:cubicBezTo>
                              <a:lnTo>
                                <a:pt x="0" y="26288"/>
                              </a:lnTo>
                              <a:cubicBezTo>
                                <a:pt x="0" y="26288"/>
                                <a:pt x="5171" y="19824"/>
                                <a:pt x="10343" y="13359"/>
                              </a:cubicBezTo>
                              <a:cubicBezTo>
                                <a:pt x="15083" y="6464"/>
                                <a:pt x="20255" y="0"/>
                                <a:pt x="20255" y="0"/>
                              </a:cubicBezTo>
                              <a:lnTo>
                                <a:pt x="47404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2204" name="Graphic 1445">
                        <a:extLst>
                          <a:ext uri="{FF2B5EF4-FFF2-40B4-BE49-F238E27FC236}">
                            <a16:creationId xmlns:a16="http://schemas.microsoft.com/office/drawing/2014/main" id="{76AB3E72-99EB-03C8-F781-19CCFA11EB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17799" y="3334994"/>
                        <a:ext cx="126698" cy="101272"/>
                        <a:chOff x="7217799" y="3334994"/>
                        <a:chExt cx="126698" cy="101272"/>
                      </a:xfrm>
                    </p:grpSpPr>
                    <p:sp>
                      <p:nvSpPr>
                        <p:cNvPr id="2205" name="Vrije vorm: vorm 2204">
                          <a:extLst>
                            <a:ext uri="{FF2B5EF4-FFF2-40B4-BE49-F238E27FC236}">
                              <a16:creationId xmlns:a16="http://schemas.microsoft.com/office/drawing/2014/main" id="{7ED169D8-7851-92F7-08FB-683FB6A8E6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689" y="3356410"/>
                          <a:ext cx="94808" cy="79856"/>
                        </a:xfrm>
                        <a:custGeom>
                          <a:avLst/>
                          <a:gdLst>
                            <a:gd name="connsiteX0" fmla="*/ 61625 w 94808"/>
                            <a:gd name="connsiteY0" fmla="*/ 4441 h 79856"/>
                            <a:gd name="connsiteX1" fmla="*/ 29304 w 94808"/>
                            <a:gd name="connsiteY1" fmla="*/ 132 h 79856"/>
                            <a:gd name="connsiteX2" fmla="*/ 17669 w 94808"/>
                            <a:gd name="connsiteY2" fmla="*/ 2286 h 79856"/>
                            <a:gd name="connsiteX3" fmla="*/ 0 w 94808"/>
                            <a:gd name="connsiteY3" fmla="*/ 34176 h 79856"/>
                            <a:gd name="connsiteX4" fmla="*/ 25857 w 94808"/>
                            <a:gd name="connsiteY4" fmla="*/ 69945 h 79856"/>
                            <a:gd name="connsiteX5" fmla="*/ 82311 w 94808"/>
                            <a:gd name="connsiteY5" fmla="*/ 72962 h 79856"/>
                            <a:gd name="connsiteX6" fmla="*/ 87913 w 94808"/>
                            <a:gd name="connsiteY6" fmla="*/ 69514 h 79856"/>
                            <a:gd name="connsiteX7" fmla="*/ 91361 w 94808"/>
                            <a:gd name="connsiteY7" fmla="*/ 66066 h 79856"/>
                            <a:gd name="connsiteX8" fmla="*/ 93085 w 94808"/>
                            <a:gd name="connsiteY8" fmla="*/ 64343 h 79856"/>
                            <a:gd name="connsiteX9" fmla="*/ 94808 w 94808"/>
                            <a:gd name="connsiteY9" fmla="*/ 57016 h 79856"/>
                            <a:gd name="connsiteX10" fmla="*/ 94808 w 94808"/>
                            <a:gd name="connsiteY10" fmla="*/ 50553 h 79856"/>
                            <a:gd name="connsiteX11" fmla="*/ 61194 w 94808"/>
                            <a:gd name="connsiteY11" fmla="*/ 4441 h 79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4808" h="79856">
                              <a:moveTo>
                                <a:pt x="61625" y="4441"/>
                              </a:moveTo>
                              <a:cubicBezTo>
                                <a:pt x="47835" y="132"/>
                                <a:pt x="36630" y="-299"/>
                                <a:pt x="29304" y="132"/>
                              </a:cubicBezTo>
                              <a:cubicBezTo>
                                <a:pt x="21978" y="563"/>
                                <a:pt x="17669" y="2286"/>
                                <a:pt x="17669" y="2286"/>
                              </a:cubicBezTo>
                              <a:lnTo>
                                <a:pt x="0" y="34176"/>
                              </a:lnTo>
                              <a:cubicBezTo>
                                <a:pt x="0" y="34176"/>
                                <a:pt x="3017" y="51414"/>
                                <a:pt x="25857" y="69945"/>
                              </a:cubicBezTo>
                              <a:cubicBezTo>
                                <a:pt x="43095" y="84166"/>
                                <a:pt x="67228" y="81150"/>
                                <a:pt x="82311" y="72962"/>
                              </a:cubicBezTo>
                              <a:cubicBezTo>
                                <a:pt x="84466" y="72100"/>
                                <a:pt x="86189" y="70807"/>
                                <a:pt x="87913" y="69514"/>
                              </a:cubicBezTo>
                              <a:cubicBezTo>
                                <a:pt x="89206" y="68221"/>
                                <a:pt x="90499" y="66928"/>
                                <a:pt x="91361" y="66066"/>
                              </a:cubicBezTo>
                              <a:cubicBezTo>
                                <a:pt x="92223" y="65205"/>
                                <a:pt x="93085" y="64343"/>
                                <a:pt x="93085" y="64343"/>
                              </a:cubicBezTo>
                              <a:cubicBezTo>
                                <a:pt x="93085" y="64343"/>
                                <a:pt x="93946" y="60464"/>
                                <a:pt x="94808" y="57016"/>
                              </a:cubicBezTo>
                              <a:cubicBezTo>
                                <a:pt x="94808" y="54862"/>
                                <a:pt x="94808" y="52707"/>
                                <a:pt x="94808" y="50553"/>
                              </a:cubicBezTo>
                              <a:cubicBezTo>
                                <a:pt x="93946" y="33745"/>
                                <a:pt x="82311" y="10905"/>
                                <a:pt x="61194" y="44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06" name="Vrije vorm: vorm 2205">
                          <a:extLst>
                            <a:ext uri="{FF2B5EF4-FFF2-40B4-BE49-F238E27FC236}">
                              <a16:creationId xmlns:a16="http://schemas.microsoft.com/office/drawing/2014/main" id="{38078F03-215D-9FA6-3C02-B799847CE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258" y="3356818"/>
                          <a:ext cx="39216" cy="53161"/>
                        </a:xfrm>
                        <a:custGeom>
                          <a:avLst/>
                          <a:gdLst>
                            <a:gd name="connsiteX0" fmla="*/ 38785 w 39216"/>
                            <a:gd name="connsiteY0" fmla="*/ 155 h 53161"/>
                            <a:gd name="connsiteX1" fmla="*/ 17669 w 39216"/>
                            <a:gd name="connsiteY1" fmla="*/ 2310 h 53161"/>
                            <a:gd name="connsiteX2" fmla="*/ 0 w 39216"/>
                            <a:gd name="connsiteY2" fmla="*/ 34200 h 53161"/>
                            <a:gd name="connsiteX3" fmla="*/ 9912 w 39216"/>
                            <a:gd name="connsiteY3" fmla="*/ 53161 h 53161"/>
                            <a:gd name="connsiteX4" fmla="*/ 24564 w 39216"/>
                            <a:gd name="connsiteY4" fmla="*/ 26443 h 53161"/>
                            <a:gd name="connsiteX5" fmla="*/ 34907 w 39216"/>
                            <a:gd name="connsiteY5" fmla="*/ 8343 h 53161"/>
                            <a:gd name="connsiteX6" fmla="*/ 39216 w 39216"/>
                            <a:gd name="connsiteY6" fmla="*/ 155 h 53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53161">
                              <a:moveTo>
                                <a:pt x="38785" y="155"/>
                              </a:moveTo>
                              <a:cubicBezTo>
                                <a:pt x="25426" y="-707"/>
                                <a:pt x="17669" y="2310"/>
                                <a:pt x="17669" y="2310"/>
                              </a:cubicBezTo>
                              <a:lnTo>
                                <a:pt x="0" y="34200"/>
                              </a:lnTo>
                              <a:cubicBezTo>
                                <a:pt x="0" y="34200"/>
                                <a:pt x="1724" y="42388"/>
                                <a:pt x="9912" y="53161"/>
                              </a:cubicBezTo>
                              <a:cubicBezTo>
                                <a:pt x="9912" y="53161"/>
                                <a:pt x="17238" y="39802"/>
                                <a:pt x="24564" y="26443"/>
                              </a:cubicBezTo>
                              <a:cubicBezTo>
                                <a:pt x="28443" y="19978"/>
                                <a:pt x="31890" y="13083"/>
                                <a:pt x="34907" y="8343"/>
                              </a:cubicBezTo>
                              <a:cubicBezTo>
                                <a:pt x="37492" y="3171"/>
                                <a:pt x="39216" y="155"/>
                                <a:pt x="39216" y="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07" name="Vrije vorm: vorm 2206">
                          <a:extLst>
                            <a:ext uri="{FF2B5EF4-FFF2-40B4-BE49-F238E27FC236}">
                              <a16:creationId xmlns:a16="http://schemas.microsoft.com/office/drawing/2014/main" id="{C593C019-087D-58EF-9CA3-376BE8B271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17799" y="3347492"/>
                          <a:ext cx="42232" cy="33613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18531 h 33613"/>
                            <a:gd name="connsiteX1" fmla="*/ 34045 w 42232"/>
                            <a:gd name="connsiteY1" fmla="*/ 33614 h 33613"/>
                            <a:gd name="connsiteX2" fmla="*/ 0 w 42232"/>
                            <a:gd name="connsiteY2" fmla="*/ 15083 h 33613"/>
                            <a:gd name="connsiteX3" fmla="*/ 8188 w 42232"/>
                            <a:gd name="connsiteY3" fmla="*/ 0 h 33613"/>
                            <a:gd name="connsiteX4" fmla="*/ 42233 w 42232"/>
                            <a:gd name="connsiteY4" fmla="*/ 18531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3613">
                              <a:moveTo>
                                <a:pt x="42233" y="18531"/>
                              </a:moveTo>
                              <a:lnTo>
                                <a:pt x="34045" y="33614"/>
                              </a:lnTo>
                              <a:lnTo>
                                <a:pt x="0" y="15083"/>
                              </a:lnTo>
                              <a:lnTo>
                                <a:pt x="8188" y="0"/>
                              </a:lnTo>
                              <a:lnTo>
                                <a:pt x="42233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08" name="Vrije vorm: vorm 2207">
                          <a:extLst>
                            <a:ext uri="{FF2B5EF4-FFF2-40B4-BE49-F238E27FC236}">
                              <a16:creationId xmlns:a16="http://schemas.microsoft.com/office/drawing/2014/main" id="{5590DBDB-F34C-F0DC-BE4B-88E80BA0FE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69884" y="3388918"/>
                          <a:ext cx="24495" cy="33275"/>
                        </a:xfrm>
                        <a:custGeom>
                          <a:avLst/>
                          <a:gdLst>
                            <a:gd name="connsiteX0" fmla="*/ 12126 w 24495"/>
                            <a:gd name="connsiteY0" fmla="*/ 375 h 33275"/>
                            <a:gd name="connsiteX1" fmla="*/ 922 w 24495"/>
                            <a:gd name="connsiteY1" fmla="*/ 20630 h 33275"/>
                            <a:gd name="connsiteX2" fmla="*/ 9110 w 24495"/>
                            <a:gd name="connsiteY2" fmla="*/ 31403 h 33275"/>
                            <a:gd name="connsiteX3" fmla="*/ 22469 w 24495"/>
                            <a:gd name="connsiteY3" fmla="*/ 26663 h 33275"/>
                            <a:gd name="connsiteX4" fmla="*/ 12557 w 24495"/>
                            <a:gd name="connsiteY4" fmla="*/ 375 h 33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95" h="33275">
                              <a:moveTo>
                                <a:pt x="12126" y="375"/>
                              </a:moveTo>
                              <a:cubicBezTo>
                                <a:pt x="922" y="-2641"/>
                                <a:pt x="-1664" y="13304"/>
                                <a:pt x="922" y="20630"/>
                              </a:cubicBezTo>
                              <a:cubicBezTo>
                                <a:pt x="2214" y="24508"/>
                                <a:pt x="5662" y="30111"/>
                                <a:pt x="9110" y="31403"/>
                              </a:cubicBezTo>
                              <a:cubicBezTo>
                                <a:pt x="12988" y="34420"/>
                                <a:pt x="18159" y="34420"/>
                                <a:pt x="22469" y="26663"/>
                              </a:cubicBezTo>
                              <a:cubicBezTo>
                                <a:pt x="28071" y="16320"/>
                                <a:pt x="21176" y="2961"/>
                                <a:pt x="12557" y="3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09" name="Vrije vorm: vorm 2208">
                          <a:extLst>
                            <a:ext uri="{FF2B5EF4-FFF2-40B4-BE49-F238E27FC236}">
                              <a16:creationId xmlns:a16="http://schemas.microsoft.com/office/drawing/2014/main" id="{6DF4E37A-2B94-7F11-5136-0904487D67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0289" y="3416706"/>
                          <a:ext cx="10155" cy="13892"/>
                        </a:xfrm>
                        <a:custGeom>
                          <a:avLst/>
                          <a:gdLst>
                            <a:gd name="connsiteX0" fmla="*/ 4992 w 10155"/>
                            <a:gd name="connsiteY0" fmla="*/ 168 h 13892"/>
                            <a:gd name="connsiteX1" fmla="*/ 252 w 10155"/>
                            <a:gd name="connsiteY1" fmla="*/ 8787 h 13892"/>
                            <a:gd name="connsiteX2" fmla="*/ 3700 w 10155"/>
                            <a:gd name="connsiteY2" fmla="*/ 13097 h 13892"/>
                            <a:gd name="connsiteX3" fmla="*/ 9302 w 10155"/>
                            <a:gd name="connsiteY3" fmla="*/ 10942 h 13892"/>
                            <a:gd name="connsiteX4" fmla="*/ 5423 w 10155"/>
                            <a:gd name="connsiteY4" fmla="*/ 168 h 13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55" h="13892">
                              <a:moveTo>
                                <a:pt x="4992" y="168"/>
                              </a:moveTo>
                              <a:cubicBezTo>
                                <a:pt x="683" y="-1124"/>
                                <a:pt x="-610" y="5340"/>
                                <a:pt x="252" y="8787"/>
                              </a:cubicBezTo>
                              <a:cubicBezTo>
                                <a:pt x="683" y="10511"/>
                                <a:pt x="1976" y="12666"/>
                                <a:pt x="3700" y="13097"/>
                              </a:cubicBezTo>
                              <a:cubicBezTo>
                                <a:pt x="5423" y="14390"/>
                                <a:pt x="7578" y="14390"/>
                                <a:pt x="9302" y="10942"/>
                              </a:cubicBezTo>
                              <a:cubicBezTo>
                                <a:pt x="11457" y="6633"/>
                                <a:pt x="9302" y="1031"/>
                                <a:pt x="5423" y="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0" name="Vrije vorm: vorm 2209">
                          <a:extLst>
                            <a:ext uri="{FF2B5EF4-FFF2-40B4-BE49-F238E27FC236}">
                              <a16:creationId xmlns:a16="http://schemas.microsoft.com/office/drawing/2014/main" id="{0957126B-0A40-255B-0D3D-8F482EBB8E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2970" y="3335425"/>
                          <a:ext cx="61625" cy="74553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15083 h 74553"/>
                            <a:gd name="connsiteX1" fmla="*/ 56885 w 61625"/>
                            <a:gd name="connsiteY1" fmla="*/ 24564 h 74553"/>
                            <a:gd name="connsiteX2" fmla="*/ 45681 w 61625"/>
                            <a:gd name="connsiteY2" fmla="*/ 44818 h 74553"/>
                            <a:gd name="connsiteX3" fmla="*/ 29304 w 61625"/>
                            <a:gd name="connsiteY3" fmla="*/ 74554 h 74553"/>
                            <a:gd name="connsiteX4" fmla="*/ 0 w 61625"/>
                            <a:gd name="connsiteY4" fmla="*/ 57747 h 74553"/>
                            <a:gd name="connsiteX5" fmla="*/ 15945 w 61625"/>
                            <a:gd name="connsiteY5" fmla="*/ 28873 h 74553"/>
                            <a:gd name="connsiteX6" fmla="*/ 26719 w 61625"/>
                            <a:gd name="connsiteY6" fmla="*/ 9050 h 74553"/>
                            <a:gd name="connsiteX7" fmla="*/ 31459 w 61625"/>
                            <a:gd name="connsiteY7" fmla="*/ 0 h 74553"/>
                            <a:gd name="connsiteX8" fmla="*/ 61625 w 61625"/>
                            <a:gd name="connsiteY8" fmla="*/ 15514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625" h="74553">
                              <a:moveTo>
                                <a:pt x="61625" y="15083"/>
                              </a:moveTo>
                              <a:cubicBezTo>
                                <a:pt x="61625" y="15083"/>
                                <a:pt x="59902" y="18962"/>
                                <a:pt x="56885" y="24564"/>
                              </a:cubicBezTo>
                              <a:cubicBezTo>
                                <a:pt x="54299" y="30166"/>
                                <a:pt x="49559" y="37492"/>
                                <a:pt x="45681" y="44818"/>
                              </a:cubicBezTo>
                              <a:cubicBezTo>
                                <a:pt x="37492" y="59471"/>
                                <a:pt x="29304" y="74554"/>
                                <a:pt x="29304" y="74554"/>
                              </a:cubicBezTo>
                              <a:lnTo>
                                <a:pt x="0" y="57747"/>
                              </a:lnTo>
                              <a:cubicBezTo>
                                <a:pt x="0" y="57747"/>
                                <a:pt x="8188" y="43095"/>
                                <a:pt x="15945" y="28873"/>
                              </a:cubicBezTo>
                              <a:cubicBezTo>
                                <a:pt x="19824" y="21547"/>
                                <a:pt x="24133" y="14652"/>
                                <a:pt x="26719" y="9050"/>
                              </a:cubicBezTo>
                              <a:cubicBezTo>
                                <a:pt x="29304" y="3448"/>
                                <a:pt x="31459" y="0"/>
                                <a:pt x="31459" y="0"/>
                              </a:cubicBezTo>
                              <a:lnTo>
                                <a:pt x="61625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211" name="Vrije vorm: vorm 2210">
                          <a:extLst>
                            <a:ext uri="{FF2B5EF4-FFF2-40B4-BE49-F238E27FC236}">
                              <a16:creationId xmlns:a16="http://schemas.microsoft.com/office/drawing/2014/main" id="{1E7D0079-53EE-A333-84A5-4FCA32B037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38915" y="3334994"/>
                          <a:ext cx="45680" cy="45249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5514 h 45249"/>
                            <a:gd name="connsiteX1" fmla="*/ 37923 w 45680"/>
                            <a:gd name="connsiteY1" fmla="*/ 30597 h 45249"/>
                            <a:gd name="connsiteX2" fmla="*/ 29735 w 45680"/>
                            <a:gd name="connsiteY2" fmla="*/ 45249 h 45249"/>
                            <a:gd name="connsiteX3" fmla="*/ 0 w 45680"/>
                            <a:gd name="connsiteY3" fmla="*/ 28874 h 45249"/>
                            <a:gd name="connsiteX4" fmla="*/ 8188 w 45680"/>
                            <a:gd name="connsiteY4" fmla="*/ 14652 h 45249"/>
                            <a:gd name="connsiteX5" fmla="*/ 15514 w 45680"/>
                            <a:gd name="connsiteY5" fmla="*/ 0 h 45249"/>
                            <a:gd name="connsiteX6" fmla="*/ 45680 w 45680"/>
                            <a:gd name="connsiteY6" fmla="*/ 15514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45249">
                              <a:moveTo>
                                <a:pt x="45680" y="15514"/>
                              </a:moveTo>
                              <a:cubicBezTo>
                                <a:pt x="45680" y="15514"/>
                                <a:pt x="42233" y="23271"/>
                                <a:pt x="37923" y="30597"/>
                              </a:cubicBezTo>
                              <a:cubicBezTo>
                                <a:pt x="33614" y="37923"/>
                                <a:pt x="29735" y="45249"/>
                                <a:pt x="29735" y="45249"/>
                              </a:cubicBezTo>
                              <a:lnTo>
                                <a:pt x="0" y="28874"/>
                              </a:lnTo>
                              <a:cubicBezTo>
                                <a:pt x="0" y="28874"/>
                                <a:pt x="3878" y="21547"/>
                                <a:pt x="8188" y="14652"/>
                              </a:cubicBezTo>
                              <a:cubicBezTo>
                                <a:pt x="12066" y="7326"/>
                                <a:pt x="15514" y="0"/>
                                <a:pt x="15514" y="0"/>
                              </a:cubicBezTo>
                              <a:lnTo>
                                <a:pt x="45680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2191" name="Vrije vorm: vorm 2190">
                      <a:extLst>
                        <a:ext uri="{FF2B5EF4-FFF2-40B4-BE49-F238E27FC236}">
                          <a16:creationId xmlns:a16="http://schemas.microsoft.com/office/drawing/2014/main" id="{82C6E73A-4297-48B5-709E-06B963CB3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3116" y="3285435"/>
                      <a:ext cx="2446915" cy="1121323"/>
                    </a:xfrm>
                    <a:custGeom>
                      <a:avLst/>
                      <a:gdLst>
                        <a:gd name="connsiteX0" fmla="*/ 2440882 w 2446915"/>
                        <a:gd name="connsiteY0" fmla="*/ 0 h 1121323"/>
                        <a:gd name="connsiteX1" fmla="*/ 2426661 w 2446915"/>
                        <a:gd name="connsiteY1" fmla="*/ 28012 h 1121323"/>
                        <a:gd name="connsiteX2" fmla="*/ 2384428 w 2446915"/>
                        <a:gd name="connsiteY2" fmla="*/ 105582 h 1121323"/>
                        <a:gd name="connsiteX3" fmla="*/ 2308150 w 2446915"/>
                        <a:gd name="connsiteY3" fmla="*/ 220214 h 1121323"/>
                        <a:gd name="connsiteX4" fmla="*/ 2193088 w 2446915"/>
                        <a:gd name="connsiteY4" fmla="*/ 357255 h 1121323"/>
                        <a:gd name="connsiteX5" fmla="*/ 2035792 w 2446915"/>
                        <a:gd name="connsiteY5" fmla="*/ 501191 h 1121323"/>
                        <a:gd name="connsiteX6" fmla="*/ 1840142 w 2446915"/>
                        <a:gd name="connsiteY6" fmla="*/ 639094 h 1121323"/>
                        <a:gd name="connsiteX7" fmla="*/ 1366532 w 2446915"/>
                        <a:gd name="connsiteY7" fmla="*/ 864910 h 1121323"/>
                        <a:gd name="connsiteX8" fmla="*/ 1110550 w 2446915"/>
                        <a:gd name="connsiteY8" fmla="*/ 947221 h 1121323"/>
                        <a:gd name="connsiteX9" fmla="*/ 857153 w 2446915"/>
                        <a:gd name="connsiteY9" fmla="*/ 1009708 h 1121323"/>
                        <a:gd name="connsiteX10" fmla="*/ 399057 w 2446915"/>
                        <a:gd name="connsiteY10" fmla="*/ 1084262 h 1121323"/>
                        <a:gd name="connsiteX11" fmla="*/ 71968 w 2446915"/>
                        <a:gd name="connsiteY11" fmla="*/ 1110550 h 1121323"/>
                        <a:gd name="connsiteX12" fmla="*/ 7757 w 2446915"/>
                        <a:gd name="connsiteY12" fmla="*/ 1113135 h 1121323"/>
                        <a:gd name="connsiteX13" fmla="*/ 0 w 2446915"/>
                        <a:gd name="connsiteY13" fmla="*/ 1121323 h 1121323"/>
                        <a:gd name="connsiteX14" fmla="*/ 72399 w 2446915"/>
                        <a:gd name="connsiteY14" fmla="*/ 1118738 h 1121323"/>
                        <a:gd name="connsiteX15" fmla="*/ 399919 w 2446915"/>
                        <a:gd name="connsiteY15" fmla="*/ 1092450 h 1121323"/>
                        <a:gd name="connsiteX16" fmla="*/ 858446 w 2446915"/>
                        <a:gd name="connsiteY16" fmla="*/ 1017896 h 1121323"/>
                        <a:gd name="connsiteX17" fmla="*/ 1112273 w 2446915"/>
                        <a:gd name="connsiteY17" fmla="*/ 955409 h 1121323"/>
                        <a:gd name="connsiteX18" fmla="*/ 1368687 w 2446915"/>
                        <a:gd name="connsiteY18" fmla="*/ 873098 h 1121323"/>
                        <a:gd name="connsiteX19" fmla="*/ 1843590 w 2446915"/>
                        <a:gd name="connsiteY19" fmla="*/ 646851 h 1121323"/>
                        <a:gd name="connsiteX20" fmla="*/ 2040102 w 2446915"/>
                        <a:gd name="connsiteY20" fmla="*/ 508517 h 1121323"/>
                        <a:gd name="connsiteX21" fmla="*/ 2197828 w 2446915"/>
                        <a:gd name="connsiteY21" fmla="*/ 363719 h 1121323"/>
                        <a:gd name="connsiteX22" fmla="*/ 2313753 w 2446915"/>
                        <a:gd name="connsiteY22" fmla="*/ 225816 h 1121323"/>
                        <a:gd name="connsiteX23" fmla="*/ 2390461 w 2446915"/>
                        <a:gd name="connsiteY23" fmla="*/ 110322 h 1121323"/>
                        <a:gd name="connsiteX24" fmla="*/ 2432694 w 2446915"/>
                        <a:gd name="connsiteY24" fmla="*/ 31890 h 1121323"/>
                        <a:gd name="connsiteX25" fmla="*/ 2446915 w 2446915"/>
                        <a:gd name="connsiteY25" fmla="*/ 3879 h 1121323"/>
                        <a:gd name="connsiteX26" fmla="*/ 2440020 w 2446915"/>
                        <a:gd name="connsiteY26" fmla="*/ 431 h 112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46915" h="1121323">
                          <a:moveTo>
                            <a:pt x="2440882" y="0"/>
                          </a:moveTo>
                          <a:cubicBezTo>
                            <a:pt x="2440882" y="0"/>
                            <a:pt x="2436142" y="9912"/>
                            <a:pt x="2426661" y="28012"/>
                          </a:cubicBezTo>
                          <a:cubicBezTo>
                            <a:pt x="2418042" y="46542"/>
                            <a:pt x="2403390" y="72830"/>
                            <a:pt x="2384428" y="105582"/>
                          </a:cubicBezTo>
                          <a:cubicBezTo>
                            <a:pt x="2364605" y="138334"/>
                            <a:pt x="2340041" y="177550"/>
                            <a:pt x="2308150" y="220214"/>
                          </a:cubicBezTo>
                          <a:cubicBezTo>
                            <a:pt x="2276691" y="263308"/>
                            <a:pt x="2238337" y="309851"/>
                            <a:pt x="2193088" y="357255"/>
                          </a:cubicBezTo>
                          <a:cubicBezTo>
                            <a:pt x="2147407" y="405090"/>
                            <a:pt x="2094832" y="453787"/>
                            <a:pt x="2035792" y="501191"/>
                          </a:cubicBezTo>
                          <a:cubicBezTo>
                            <a:pt x="1976752" y="549026"/>
                            <a:pt x="1910818" y="595137"/>
                            <a:pt x="1840142" y="639094"/>
                          </a:cubicBezTo>
                          <a:cubicBezTo>
                            <a:pt x="1698361" y="726576"/>
                            <a:pt x="1535463" y="803285"/>
                            <a:pt x="1366532" y="864910"/>
                          </a:cubicBezTo>
                          <a:cubicBezTo>
                            <a:pt x="1282066" y="895938"/>
                            <a:pt x="1196308" y="923088"/>
                            <a:pt x="1110550" y="947221"/>
                          </a:cubicBezTo>
                          <a:cubicBezTo>
                            <a:pt x="1025222" y="971354"/>
                            <a:pt x="939895" y="992039"/>
                            <a:pt x="857153" y="1009708"/>
                          </a:cubicBezTo>
                          <a:cubicBezTo>
                            <a:pt x="691238" y="1045046"/>
                            <a:pt x="534374" y="1068748"/>
                            <a:pt x="399057" y="1084262"/>
                          </a:cubicBezTo>
                          <a:cubicBezTo>
                            <a:pt x="264170" y="1099776"/>
                            <a:pt x="150831" y="1107102"/>
                            <a:pt x="71968" y="1110550"/>
                          </a:cubicBezTo>
                          <a:cubicBezTo>
                            <a:pt x="46973" y="1111842"/>
                            <a:pt x="25426" y="1112273"/>
                            <a:pt x="7757" y="1113135"/>
                          </a:cubicBezTo>
                          <a:cubicBezTo>
                            <a:pt x="5602" y="1116152"/>
                            <a:pt x="3017" y="1118738"/>
                            <a:pt x="0" y="1121323"/>
                          </a:cubicBezTo>
                          <a:cubicBezTo>
                            <a:pt x="19393" y="1120892"/>
                            <a:pt x="43526" y="1120031"/>
                            <a:pt x="72399" y="1118738"/>
                          </a:cubicBezTo>
                          <a:cubicBezTo>
                            <a:pt x="151262" y="1115290"/>
                            <a:pt x="264601" y="1107964"/>
                            <a:pt x="399919" y="1092450"/>
                          </a:cubicBezTo>
                          <a:cubicBezTo>
                            <a:pt x="535236" y="1076936"/>
                            <a:pt x="692531" y="1053234"/>
                            <a:pt x="858446" y="1017896"/>
                          </a:cubicBezTo>
                          <a:cubicBezTo>
                            <a:pt x="941619" y="1000227"/>
                            <a:pt x="1026946" y="979542"/>
                            <a:pt x="1112273" y="955409"/>
                          </a:cubicBezTo>
                          <a:cubicBezTo>
                            <a:pt x="1198032" y="931276"/>
                            <a:pt x="1284221" y="903695"/>
                            <a:pt x="1368687" y="873098"/>
                          </a:cubicBezTo>
                          <a:cubicBezTo>
                            <a:pt x="1538049" y="811042"/>
                            <a:pt x="1701377" y="734764"/>
                            <a:pt x="1843590" y="646851"/>
                          </a:cubicBezTo>
                          <a:cubicBezTo>
                            <a:pt x="1914696" y="602894"/>
                            <a:pt x="1980631" y="556352"/>
                            <a:pt x="2040102" y="508517"/>
                          </a:cubicBezTo>
                          <a:cubicBezTo>
                            <a:pt x="2099572" y="460682"/>
                            <a:pt x="2152148" y="411554"/>
                            <a:pt x="2197828" y="363719"/>
                          </a:cubicBezTo>
                          <a:cubicBezTo>
                            <a:pt x="2243939" y="315884"/>
                            <a:pt x="2281863" y="268911"/>
                            <a:pt x="2313753" y="225816"/>
                          </a:cubicBezTo>
                          <a:cubicBezTo>
                            <a:pt x="2346074" y="183152"/>
                            <a:pt x="2370638" y="143074"/>
                            <a:pt x="2390461" y="110322"/>
                          </a:cubicBezTo>
                          <a:cubicBezTo>
                            <a:pt x="2409423" y="77139"/>
                            <a:pt x="2424075" y="50852"/>
                            <a:pt x="2432694" y="31890"/>
                          </a:cubicBezTo>
                          <a:cubicBezTo>
                            <a:pt x="2441744" y="13359"/>
                            <a:pt x="2446915" y="3879"/>
                            <a:pt x="2446915" y="3879"/>
                          </a:cubicBezTo>
                          <a:lnTo>
                            <a:pt x="2440020" y="431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249" name="Graphic 1445">
                    <a:extLst>
                      <a:ext uri="{FF2B5EF4-FFF2-40B4-BE49-F238E27FC236}">
                        <a16:creationId xmlns:a16="http://schemas.microsoft.com/office/drawing/2014/main" id="{D5CCB540-E549-AB13-92A7-C186A8F4753A}"/>
                      </a:ext>
                    </a:extLst>
                  </p:cNvPr>
                  <p:cNvGrpSpPr/>
                  <p:nvPr/>
                </p:nvGrpSpPr>
                <p:grpSpPr>
                  <a:xfrm>
                    <a:off x="4670297" y="4714455"/>
                    <a:ext cx="3025155" cy="360702"/>
                    <a:chOff x="4670297" y="4714455"/>
                    <a:chExt cx="3025155" cy="360702"/>
                  </a:xfrm>
                </p:grpSpPr>
                <p:grpSp>
                  <p:nvGrpSpPr>
                    <p:cNvPr id="1250" name="Graphic 1445">
                      <a:extLst>
                        <a:ext uri="{FF2B5EF4-FFF2-40B4-BE49-F238E27FC236}">
                          <a16:creationId xmlns:a16="http://schemas.microsoft.com/office/drawing/2014/main" id="{77DD9538-C873-E961-C35C-50DE1D5659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297" y="4719626"/>
                      <a:ext cx="3025155" cy="355531"/>
                      <a:chOff x="4670297" y="4719626"/>
                      <a:chExt cx="3025155" cy="355531"/>
                    </a:xfrm>
                  </p:grpSpPr>
                  <p:grpSp>
                    <p:nvGrpSpPr>
                      <p:cNvPr id="1252" name="Graphic 1445">
                        <a:extLst>
                          <a:ext uri="{FF2B5EF4-FFF2-40B4-BE49-F238E27FC236}">
                            <a16:creationId xmlns:a16="http://schemas.microsoft.com/office/drawing/2014/main" id="{79894414-FE69-255A-5F1A-DBEB571A21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0297" y="4773063"/>
                        <a:ext cx="96277" cy="133162"/>
                        <a:chOff x="4670297" y="4773063"/>
                        <a:chExt cx="96277" cy="133162"/>
                      </a:xfrm>
                    </p:grpSpPr>
                    <p:sp>
                      <p:nvSpPr>
                        <p:cNvPr id="2183" name="Vrije vorm: vorm 2182">
                          <a:extLst>
                            <a:ext uri="{FF2B5EF4-FFF2-40B4-BE49-F238E27FC236}">
                              <a16:creationId xmlns:a16="http://schemas.microsoft.com/office/drawing/2014/main" id="{0362009F-A661-D78F-D8E3-79046E1E16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0297" y="4808832"/>
                          <a:ext cx="81232" cy="97393"/>
                        </a:xfrm>
                        <a:custGeom>
                          <a:avLst/>
                          <a:gdLst>
                            <a:gd name="connsiteX0" fmla="*/ 80332 w 81232"/>
                            <a:gd name="connsiteY0" fmla="*/ 56885 h 97393"/>
                            <a:gd name="connsiteX1" fmla="*/ 74299 w 81232"/>
                            <a:gd name="connsiteY1" fmla="*/ 12497 h 97393"/>
                            <a:gd name="connsiteX2" fmla="*/ 55768 w 81232"/>
                            <a:gd name="connsiteY2" fmla="*/ 6464 h 97393"/>
                            <a:gd name="connsiteX3" fmla="*/ 42840 w 81232"/>
                            <a:gd name="connsiteY3" fmla="*/ 2155 h 97393"/>
                            <a:gd name="connsiteX4" fmla="*/ 37237 w 81232"/>
                            <a:gd name="connsiteY4" fmla="*/ 0 h 97393"/>
                            <a:gd name="connsiteX5" fmla="*/ 5347 w 81232"/>
                            <a:gd name="connsiteY5" fmla="*/ 31028 h 97393"/>
                            <a:gd name="connsiteX6" fmla="*/ 13535 w 81232"/>
                            <a:gd name="connsiteY6" fmla="*/ 87913 h 97393"/>
                            <a:gd name="connsiteX7" fmla="*/ 18276 w 81232"/>
                            <a:gd name="connsiteY7" fmla="*/ 92653 h 97393"/>
                            <a:gd name="connsiteX8" fmla="*/ 22585 w 81232"/>
                            <a:gd name="connsiteY8" fmla="*/ 95670 h 97393"/>
                            <a:gd name="connsiteX9" fmla="*/ 24740 w 81232"/>
                            <a:gd name="connsiteY9" fmla="*/ 96963 h 97393"/>
                            <a:gd name="connsiteX10" fmla="*/ 32497 w 81232"/>
                            <a:gd name="connsiteY10" fmla="*/ 97394 h 97393"/>
                            <a:gd name="connsiteX11" fmla="*/ 39392 w 81232"/>
                            <a:gd name="connsiteY11" fmla="*/ 96532 h 97393"/>
                            <a:gd name="connsiteX12" fmla="*/ 80763 w 81232"/>
                            <a:gd name="connsiteY12" fmla="*/ 56454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232" h="97393">
                              <a:moveTo>
                                <a:pt x="80332" y="56885"/>
                              </a:moveTo>
                              <a:cubicBezTo>
                                <a:pt x="84211" y="28011"/>
                                <a:pt x="74299" y="12497"/>
                                <a:pt x="74299" y="12497"/>
                              </a:cubicBezTo>
                              <a:cubicBezTo>
                                <a:pt x="74299" y="12497"/>
                                <a:pt x="64818" y="9481"/>
                                <a:pt x="55768" y="6464"/>
                              </a:cubicBezTo>
                              <a:cubicBezTo>
                                <a:pt x="51028" y="4740"/>
                                <a:pt x="46287" y="3447"/>
                                <a:pt x="42840" y="2155"/>
                              </a:cubicBezTo>
                              <a:cubicBezTo>
                                <a:pt x="39392" y="862"/>
                                <a:pt x="37237" y="0"/>
                                <a:pt x="37237" y="0"/>
                              </a:cubicBezTo>
                              <a:cubicBezTo>
                                <a:pt x="37237" y="0"/>
                                <a:pt x="20000" y="5602"/>
                                <a:pt x="5347" y="31028"/>
                              </a:cubicBezTo>
                              <a:cubicBezTo>
                                <a:pt x="-5857" y="49990"/>
                                <a:pt x="2331" y="74554"/>
                                <a:pt x="13535" y="87913"/>
                              </a:cubicBezTo>
                              <a:cubicBezTo>
                                <a:pt x="15259" y="89637"/>
                                <a:pt x="16983" y="91360"/>
                                <a:pt x="18276" y="92653"/>
                              </a:cubicBezTo>
                              <a:cubicBezTo>
                                <a:pt x="20000" y="93946"/>
                                <a:pt x="21292" y="94808"/>
                                <a:pt x="22585" y="95670"/>
                              </a:cubicBezTo>
                              <a:cubicBezTo>
                                <a:pt x="23878" y="96532"/>
                                <a:pt x="24740" y="96963"/>
                                <a:pt x="24740" y="96963"/>
                              </a:cubicBezTo>
                              <a:cubicBezTo>
                                <a:pt x="24740" y="96963"/>
                                <a:pt x="28619" y="96963"/>
                                <a:pt x="32497" y="97394"/>
                              </a:cubicBezTo>
                              <a:cubicBezTo>
                                <a:pt x="34652" y="97394"/>
                                <a:pt x="36807" y="97394"/>
                                <a:pt x="39392" y="96532"/>
                              </a:cubicBezTo>
                              <a:cubicBezTo>
                                <a:pt x="56630" y="92653"/>
                                <a:pt x="77746" y="78863"/>
                                <a:pt x="80763" y="564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4" name="Vrije vorm: vorm 2183">
                          <a:extLst>
                            <a:ext uri="{FF2B5EF4-FFF2-40B4-BE49-F238E27FC236}">
                              <a16:creationId xmlns:a16="http://schemas.microsoft.com/office/drawing/2014/main" id="{1679FB36-8001-460D-A9BC-C488F1C732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9435" y="4809263"/>
                          <a:ext cx="61194" cy="33614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33183 h 33614"/>
                            <a:gd name="connsiteX1" fmla="*/ 54730 w 61194"/>
                            <a:gd name="connsiteY1" fmla="*/ 12497 h 33614"/>
                            <a:gd name="connsiteX2" fmla="*/ 36200 w 61194"/>
                            <a:gd name="connsiteY2" fmla="*/ 6464 h 33614"/>
                            <a:gd name="connsiteX3" fmla="*/ 23271 w 61194"/>
                            <a:gd name="connsiteY3" fmla="*/ 2155 h 33614"/>
                            <a:gd name="connsiteX4" fmla="*/ 17669 w 61194"/>
                            <a:gd name="connsiteY4" fmla="*/ 0 h 33614"/>
                            <a:gd name="connsiteX5" fmla="*/ 0 w 61194"/>
                            <a:gd name="connsiteY5" fmla="*/ 12497 h 33614"/>
                            <a:gd name="connsiteX6" fmla="*/ 30597 w 61194"/>
                            <a:gd name="connsiteY6" fmla="*/ 23271 h 33614"/>
                            <a:gd name="connsiteX7" fmla="*/ 61194 w 61194"/>
                            <a:gd name="connsiteY7" fmla="*/ 33614 h 336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194" h="33614">
                              <a:moveTo>
                                <a:pt x="61194" y="33183"/>
                              </a:moveTo>
                              <a:cubicBezTo>
                                <a:pt x="59471" y="19393"/>
                                <a:pt x="54730" y="12497"/>
                                <a:pt x="54730" y="12497"/>
                              </a:cubicBezTo>
                              <a:cubicBezTo>
                                <a:pt x="54730" y="12497"/>
                                <a:pt x="45249" y="9481"/>
                                <a:pt x="36200" y="6464"/>
                              </a:cubicBezTo>
                              <a:cubicBezTo>
                                <a:pt x="31459" y="4740"/>
                                <a:pt x="26719" y="3448"/>
                                <a:pt x="23271" y="2155"/>
                              </a:cubicBezTo>
                              <a:cubicBezTo>
                                <a:pt x="19824" y="862"/>
                                <a:pt x="17669" y="0"/>
                                <a:pt x="17669" y="0"/>
                              </a:cubicBezTo>
                              <a:cubicBezTo>
                                <a:pt x="17669" y="0"/>
                                <a:pt x="9912" y="3017"/>
                                <a:pt x="0" y="12497"/>
                              </a:cubicBezTo>
                              <a:cubicBezTo>
                                <a:pt x="0" y="12497"/>
                                <a:pt x="15083" y="18100"/>
                                <a:pt x="30597" y="23271"/>
                              </a:cubicBezTo>
                              <a:cubicBezTo>
                                <a:pt x="46111" y="28443"/>
                                <a:pt x="61194" y="33614"/>
                                <a:pt x="61194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5" name="Vrije vorm: vorm 2184">
                          <a:extLst>
                            <a:ext uri="{FF2B5EF4-FFF2-40B4-BE49-F238E27FC236}">
                              <a16:creationId xmlns:a16="http://schemas.microsoft.com/office/drawing/2014/main" id="{95972975-2785-8602-0E33-734D5B564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7877" y="4773063"/>
                          <a:ext cx="29735" cy="42663"/>
                        </a:xfrm>
                        <a:custGeom>
                          <a:avLst/>
                          <a:gdLst>
                            <a:gd name="connsiteX0" fmla="*/ 17669 w 29735"/>
                            <a:gd name="connsiteY0" fmla="*/ 42664 h 42663"/>
                            <a:gd name="connsiteX1" fmla="*/ 0 w 29735"/>
                            <a:gd name="connsiteY1" fmla="*/ 36630 h 42663"/>
                            <a:gd name="connsiteX2" fmla="*/ 12497 w 29735"/>
                            <a:gd name="connsiteY2" fmla="*/ 0 h 42663"/>
                            <a:gd name="connsiteX3" fmla="*/ 29735 w 29735"/>
                            <a:gd name="connsiteY3" fmla="*/ 6033 h 42663"/>
                            <a:gd name="connsiteX4" fmla="*/ 17669 w 29735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663">
                              <a:moveTo>
                                <a:pt x="17669" y="42664"/>
                              </a:moveTo>
                              <a:lnTo>
                                <a:pt x="0" y="36630"/>
                              </a:lnTo>
                              <a:lnTo>
                                <a:pt x="12497" y="0"/>
                              </a:lnTo>
                              <a:lnTo>
                                <a:pt x="29735" y="6033"/>
                              </a:lnTo>
                              <a:lnTo>
                                <a:pt x="1766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6" name="Vrije vorm: vorm 2185">
                          <a:extLst>
                            <a:ext uri="{FF2B5EF4-FFF2-40B4-BE49-F238E27FC236}">
                              <a16:creationId xmlns:a16="http://schemas.microsoft.com/office/drawing/2014/main" id="{D9FF6933-5A59-CA3E-F0D0-40025080F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1983" y="4830633"/>
                          <a:ext cx="33771" cy="25261"/>
                        </a:xfrm>
                        <a:custGeom>
                          <a:avLst/>
                          <a:gdLst>
                            <a:gd name="connsiteX0" fmla="*/ 33739 w 33771"/>
                            <a:gd name="connsiteY0" fmla="*/ 10088 h 25261"/>
                            <a:gd name="connsiteX1" fmla="*/ 10468 w 33771"/>
                            <a:gd name="connsiteY1" fmla="*/ 1900 h 25261"/>
                            <a:gd name="connsiteX2" fmla="*/ 988 w 33771"/>
                            <a:gd name="connsiteY2" fmla="*/ 11812 h 25261"/>
                            <a:gd name="connsiteX3" fmla="*/ 8745 w 33771"/>
                            <a:gd name="connsiteY3" fmla="*/ 24310 h 25261"/>
                            <a:gd name="connsiteX4" fmla="*/ 33739 w 33771"/>
                            <a:gd name="connsiteY4" fmla="*/ 10088 h 25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771" h="25261">
                              <a:moveTo>
                                <a:pt x="33739" y="10088"/>
                              </a:moveTo>
                              <a:cubicBezTo>
                                <a:pt x="34601" y="-1116"/>
                                <a:pt x="17794" y="-1547"/>
                                <a:pt x="10468" y="1900"/>
                              </a:cubicBezTo>
                              <a:cubicBezTo>
                                <a:pt x="6590" y="3624"/>
                                <a:pt x="1418" y="7934"/>
                                <a:pt x="988" y="11812"/>
                              </a:cubicBezTo>
                              <a:cubicBezTo>
                                <a:pt x="-1167" y="16122"/>
                                <a:pt x="-305" y="21293"/>
                                <a:pt x="8745" y="24310"/>
                              </a:cubicBezTo>
                              <a:cubicBezTo>
                                <a:pt x="20380" y="28188"/>
                                <a:pt x="32878" y="19569"/>
                                <a:pt x="33739" y="100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7" name="Vrije vorm: vorm 2186">
                          <a:extLst>
                            <a:ext uri="{FF2B5EF4-FFF2-40B4-BE49-F238E27FC236}">
                              <a16:creationId xmlns:a16="http://schemas.microsoft.com/office/drawing/2014/main" id="{657C6399-7B2C-E549-9184-2B69B1B467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7417" y="4864359"/>
                          <a:ext cx="14172" cy="10432"/>
                        </a:xfrm>
                        <a:custGeom>
                          <a:avLst/>
                          <a:gdLst>
                            <a:gd name="connsiteX0" fmla="*/ 14172 w 14172"/>
                            <a:gd name="connsiteY0" fmla="*/ 4374 h 10432"/>
                            <a:gd name="connsiteX1" fmla="*/ 4261 w 14172"/>
                            <a:gd name="connsiteY1" fmla="*/ 926 h 10432"/>
                            <a:gd name="connsiteX2" fmla="*/ 382 w 14172"/>
                            <a:gd name="connsiteY2" fmla="*/ 4805 h 10432"/>
                            <a:gd name="connsiteX3" fmla="*/ 3399 w 14172"/>
                            <a:gd name="connsiteY3" fmla="*/ 9976 h 10432"/>
                            <a:gd name="connsiteX4" fmla="*/ 13741 w 14172"/>
                            <a:gd name="connsiteY4" fmla="*/ 4374 h 104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72" h="10432">
                              <a:moveTo>
                                <a:pt x="14172" y="4374"/>
                              </a:moveTo>
                              <a:cubicBezTo>
                                <a:pt x="14172" y="-366"/>
                                <a:pt x="7277" y="-797"/>
                                <a:pt x="4261" y="926"/>
                              </a:cubicBezTo>
                              <a:cubicBezTo>
                                <a:pt x="2537" y="1788"/>
                                <a:pt x="382" y="3512"/>
                                <a:pt x="382" y="4805"/>
                              </a:cubicBezTo>
                              <a:cubicBezTo>
                                <a:pt x="-480" y="6529"/>
                                <a:pt x="-49" y="8683"/>
                                <a:pt x="3399" y="9976"/>
                              </a:cubicBezTo>
                              <a:cubicBezTo>
                                <a:pt x="8139" y="11700"/>
                                <a:pt x="13741" y="8252"/>
                                <a:pt x="13741" y="43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8" name="Vrije vorm: vorm 2187">
                          <a:extLst>
                            <a:ext uri="{FF2B5EF4-FFF2-40B4-BE49-F238E27FC236}">
                              <a16:creationId xmlns:a16="http://schemas.microsoft.com/office/drawing/2014/main" id="{BBF5802D-DB98-7D53-00B4-AD06380051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7711" y="4782113"/>
                          <a:ext cx="78432" cy="55592"/>
                        </a:xfrm>
                        <a:custGeom>
                          <a:avLst/>
                          <a:gdLst>
                            <a:gd name="connsiteX0" fmla="*/ 68521 w 78432"/>
                            <a:gd name="connsiteY0" fmla="*/ 55592 h 55592"/>
                            <a:gd name="connsiteX1" fmla="*/ 34476 w 78432"/>
                            <a:gd name="connsiteY1" fmla="*/ 43956 h 55592"/>
                            <a:gd name="connsiteX2" fmla="*/ 10774 w 78432"/>
                            <a:gd name="connsiteY2" fmla="*/ 35769 h 55592"/>
                            <a:gd name="connsiteX3" fmla="*/ 0 w 78432"/>
                            <a:gd name="connsiteY3" fmla="*/ 31890 h 55592"/>
                            <a:gd name="connsiteX4" fmla="*/ 11636 w 78432"/>
                            <a:gd name="connsiteY4" fmla="*/ 0 h 55592"/>
                            <a:gd name="connsiteX5" fmla="*/ 21978 w 78432"/>
                            <a:gd name="connsiteY5" fmla="*/ 3879 h 55592"/>
                            <a:gd name="connsiteX6" fmla="*/ 44818 w 78432"/>
                            <a:gd name="connsiteY6" fmla="*/ 11635 h 55592"/>
                            <a:gd name="connsiteX7" fmla="*/ 78432 w 78432"/>
                            <a:gd name="connsiteY7" fmla="*/ 22840 h 55592"/>
                            <a:gd name="connsiteX8" fmla="*/ 68090 w 78432"/>
                            <a:gd name="connsiteY8" fmla="*/ 55161 h 555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432" h="55592">
                              <a:moveTo>
                                <a:pt x="68521" y="55592"/>
                              </a:moveTo>
                              <a:cubicBezTo>
                                <a:pt x="68521" y="55592"/>
                                <a:pt x="51283" y="49990"/>
                                <a:pt x="34476" y="43956"/>
                              </a:cubicBezTo>
                              <a:cubicBezTo>
                                <a:pt x="25857" y="40940"/>
                                <a:pt x="17238" y="38354"/>
                                <a:pt x="10774" y="35769"/>
                              </a:cubicBezTo>
                              <a:cubicBezTo>
                                <a:pt x="4309" y="33614"/>
                                <a:pt x="0" y="31890"/>
                                <a:pt x="0" y="31890"/>
                              </a:cubicBezTo>
                              <a:lnTo>
                                <a:pt x="11636" y="0"/>
                              </a:lnTo>
                              <a:cubicBezTo>
                                <a:pt x="11636" y="0"/>
                                <a:pt x="15945" y="1724"/>
                                <a:pt x="21978" y="3879"/>
                              </a:cubicBezTo>
                              <a:cubicBezTo>
                                <a:pt x="28012" y="6033"/>
                                <a:pt x="36630" y="9050"/>
                                <a:pt x="44818" y="11635"/>
                              </a:cubicBezTo>
                              <a:cubicBezTo>
                                <a:pt x="61625" y="17238"/>
                                <a:pt x="78432" y="22840"/>
                                <a:pt x="78432" y="22840"/>
                              </a:cubicBezTo>
                              <a:lnTo>
                                <a:pt x="68090" y="551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9" name="Vrije vorm: vorm 2188">
                          <a:extLst>
                            <a:ext uri="{FF2B5EF4-FFF2-40B4-BE49-F238E27FC236}">
                              <a16:creationId xmlns:a16="http://schemas.microsoft.com/office/drawing/2014/main" id="{2076F2C5-6FC2-CEB2-361F-056BBA3BD8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22187" y="4794611"/>
                          <a:ext cx="44387" cy="43094"/>
                        </a:xfrm>
                        <a:custGeom>
                          <a:avLst/>
                          <a:gdLst>
                            <a:gd name="connsiteX0" fmla="*/ 34045 w 44387"/>
                            <a:gd name="connsiteY0" fmla="*/ 43095 h 43094"/>
                            <a:gd name="connsiteX1" fmla="*/ 0 w 44387"/>
                            <a:gd name="connsiteY1" fmla="*/ 31890 h 43094"/>
                            <a:gd name="connsiteX2" fmla="*/ 10774 w 44387"/>
                            <a:gd name="connsiteY2" fmla="*/ 0 h 43094"/>
                            <a:gd name="connsiteX3" fmla="*/ 44387 w 44387"/>
                            <a:gd name="connsiteY3" fmla="*/ 11205 h 43094"/>
                            <a:gd name="connsiteX4" fmla="*/ 34045 w 44387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43094">
                              <a:moveTo>
                                <a:pt x="34045" y="43095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44387" y="11205"/>
                              </a:lnTo>
                              <a:lnTo>
                                <a:pt x="34045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3" name="Graphic 1445">
                        <a:extLst>
                          <a:ext uri="{FF2B5EF4-FFF2-40B4-BE49-F238E27FC236}">
                            <a16:creationId xmlns:a16="http://schemas.microsoft.com/office/drawing/2014/main" id="{F8A56A63-F9DE-9D86-B072-A6CCF69DC7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10097" y="4838998"/>
                        <a:ext cx="90912" cy="136179"/>
                        <a:chOff x="4910097" y="4838998"/>
                        <a:chExt cx="90912" cy="136179"/>
                      </a:xfrm>
                    </p:grpSpPr>
                    <p:sp>
                      <p:nvSpPr>
                        <p:cNvPr id="2176" name="Vrije vorm: vorm 2175">
                          <a:extLst>
                            <a:ext uri="{FF2B5EF4-FFF2-40B4-BE49-F238E27FC236}">
                              <a16:creationId xmlns:a16="http://schemas.microsoft.com/office/drawing/2014/main" id="{2AA8762B-6814-4482-DDE3-3738C320D2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0097" y="4876921"/>
                          <a:ext cx="81000" cy="98256"/>
                        </a:xfrm>
                        <a:custGeom>
                          <a:avLst/>
                          <a:gdLst>
                            <a:gd name="connsiteX0" fmla="*/ 80569 w 81000"/>
                            <a:gd name="connsiteY0" fmla="*/ 52576 h 98256"/>
                            <a:gd name="connsiteX1" fmla="*/ 75829 w 81000"/>
                            <a:gd name="connsiteY1" fmla="*/ 20255 h 98256"/>
                            <a:gd name="connsiteX2" fmla="*/ 70227 w 81000"/>
                            <a:gd name="connsiteY2" fmla="*/ 9481 h 98256"/>
                            <a:gd name="connsiteX3" fmla="*/ 31872 w 81000"/>
                            <a:gd name="connsiteY3" fmla="*/ 0 h 98256"/>
                            <a:gd name="connsiteX4" fmla="*/ 3430 w 81000"/>
                            <a:gd name="connsiteY4" fmla="*/ 34476 h 98256"/>
                            <a:gd name="connsiteX5" fmla="*/ 17220 w 81000"/>
                            <a:gd name="connsiteY5" fmla="*/ 90068 h 98256"/>
                            <a:gd name="connsiteX6" fmla="*/ 22392 w 81000"/>
                            <a:gd name="connsiteY6" fmla="*/ 94377 h 98256"/>
                            <a:gd name="connsiteX7" fmla="*/ 27132 w 81000"/>
                            <a:gd name="connsiteY7" fmla="*/ 96963 h 98256"/>
                            <a:gd name="connsiteX8" fmla="*/ 29287 w 81000"/>
                            <a:gd name="connsiteY8" fmla="*/ 98256 h 98256"/>
                            <a:gd name="connsiteX9" fmla="*/ 37044 w 81000"/>
                            <a:gd name="connsiteY9" fmla="*/ 98256 h 98256"/>
                            <a:gd name="connsiteX10" fmla="*/ 43939 w 81000"/>
                            <a:gd name="connsiteY10" fmla="*/ 96532 h 98256"/>
                            <a:gd name="connsiteX11" fmla="*/ 81000 w 81000"/>
                            <a:gd name="connsiteY11" fmla="*/ 52576 h 982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00" h="98256">
                              <a:moveTo>
                                <a:pt x="80569" y="52576"/>
                              </a:moveTo>
                              <a:cubicBezTo>
                                <a:pt x="81431" y="37924"/>
                                <a:pt x="78846" y="27150"/>
                                <a:pt x="75829" y="20255"/>
                              </a:cubicBezTo>
                              <a:cubicBezTo>
                                <a:pt x="73243" y="12929"/>
                                <a:pt x="70227" y="9481"/>
                                <a:pt x="70227" y="9481"/>
                              </a:cubicBezTo>
                              <a:lnTo>
                                <a:pt x="31872" y="0"/>
                              </a:lnTo>
                              <a:cubicBezTo>
                                <a:pt x="31872" y="0"/>
                                <a:pt x="15066" y="7326"/>
                                <a:pt x="3430" y="34476"/>
                              </a:cubicBezTo>
                              <a:cubicBezTo>
                                <a:pt x="-5620" y="54730"/>
                                <a:pt x="4723" y="77571"/>
                                <a:pt x="17220" y="90068"/>
                              </a:cubicBezTo>
                              <a:cubicBezTo>
                                <a:pt x="18944" y="91792"/>
                                <a:pt x="20668" y="93085"/>
                                <a:pt x="22392" y="94377"/>
                              </a:cubicBezTo>
                              <a:cubicBezTo>
                                <a:pt x="24115" y="95240"/>
                                <a:pt x="25839" y="96101"/>
                                <a:pt x="27132" y="96963"/>
                              </a:cubicBezTo>
                              <a:cubicBezTo>
                                <a:pt x="28425" y="97825"/>
                                <a:pt x="29287" y="98256"/>
                                <a:pt x="29287" y="98256"/>
                              </a:cubicBezTo>
                              <a:cubicBezTo>
                                <a:pt x="29287" y="98256"/>
                                <a:pt x="33165" y="98256"/>
                                <a:pt x="37044" y="98256"/>
                              </a:cubicBezTo>
                              <a:cubicBezTo>
                                <a:pt x="39198" y="98256"/>
                                <a:pt x="41353" y="97394"/>
                                <a:pt x="43939" y="96532"/>
                              </a:cubicBezTo>
                              <a:cubicBezTo>
                                <a:pt x="60746" y="91361"/>
                                <a:pt x="80138" y="74985"/>
                                <a:pt x="81000" y="525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77" name="Vrije vorm: vorm 2176">
                          <a:extLst>
                            <a:ext uri="{FF2B5EF4-FFF2-40B4-BE49-F238E27FC236}">
                              <a16:creationId xmlns:a16="http://schemas.microsoft.com/office/drawing/2014/main" id="{1F04FA03-ED85-F553-34AF-9641B95F4B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5593" y="4876491"/>
                          <a:ext cx="62918" cy="29735"/>
                        </a:xfrm>
                        <a:custGeom>
                          <a:avLst/>
                          <a:gdLst>
                            <a:gd name="connsiteX0" fmla="*/ 62918 w 62918"/>
                            <a:gd name="connsiteY0" fmla="*/ 29735 h 29735"/>
                            <a:gd name="connsiteX1" fmla="*/ 54730 w 62918"/>
                            <a:gd name="connsiteY1" fmla="*/ 9481 h 29735"/>
                            <a:gd name="connsiteX2" fmla="*/ 16376 w 62918"/>
                            <a:gd name="connsiteY2" fmla="*/ 0 h 29735"/>
                            <a:gd name="connsiteX3" fmla="*/ 0 w 62918"/>
                            <a:gd name="connsiteY3" fmla="*/ 14221 h 29735"/>
                            <a:gd name="connsiteX4" fmla="*/ 31459 w 62918"/>
                            <a:gd name="connsiteY4" fmla="*/ 21978 h 29735"/>
                            <a:gd name="connsiteX5" fmla="*/ 53006 w 62918"/>
                            <a:gd name="connsiteY5" fmla="*/ 27150 h 29735"/>
                            <a:gd name="connsiteX6" fmla="*/ 62918 w 62918"/>
                            <a:gd name="connsiteY6" fmla="*/ 29304 h 297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29735">
                              <a:moveTo>
                                <a:pt x="62918" y="29735"/>
                              </a:moveTo>
                              <a:cubicBezTo>
                                <a:pt x="59902" y="16376"/>
                                <a:pt x="54730" y="9481"/>
                                <a:pt x="54730" y="9481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8619" y="3878"/>
                                <a:pt x="0" y="14221"/>
                              </a:cubicBezTo>
                              <a:cubicBezTo>
                                <a:pt x="0" y="14221"/>
                                <a:pt x="15514" y="18100"/>
                                <a:pt x="31459" y="21978"/>
                              </a:cubicBezTo>
                              <a:cubicBezTo>
                                <a:pt x="39216" y="23702"/>
                                <a:pt x="47404" y="25857"/>
                                <a:pt x="53006" y="27150"/>
                              </a:cubicBezTo>
                              <a:cubicBezTo>
                                <a:pt x="59040" y="28873"/>
                                <a:pt x="62918" y="29304"/>
                                <a:pt x="62918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78" name="Vrije vorm: vorm 2177">
                          <a:extLst>
                            <a:ext uri="{FF2B5EF4-FFF2-40B4-BE49-F238E27FC236}">
                              <a16:creationId xmlns:a16="http://schemas.microsoft.com/office/drawing/2014/main" id="{6A62EB48-226D-220D-C610-AAE8A9736A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2312" y="4838998"/>
                          <a:ext cx="27149" cy="42232"/>
                        </a:xfrm>
                        <a:custGeom>
                          <a:avLst/>
                          <a:gdLst>
                            <a:gd name="connsiteX0" fmla="*/ 18531 w 27149"/>
                            <a:gd name="connsiteY0" fmla="*/ 42233 h 42232"/>
                            <a:gd name="connsiteX1" fmla="*/ 0 w 27149"/>
                            <a:gd name="connsiteY1" fmla="*/ 37923 h 42232"/>
                            <a:gd name="connsiteX2" fmla="*/ 9050 w 27149"/>
                            <a:gd name="connsiteY2" fmla="*/ 0 h 42232"/>
                            <a:gd name="connsiteX3" fmla="*/ 27150 w 27149"/>
                            <a:gd name="connsiteY3" fmla="*/ 4309 h 42232"/>
                            <a:gd name="connsiteX4" fmla="*/ 18531 w 27149"/>
                            <a:gd name="connsiteY4" fmla="*/ 4223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2232">
                              <a:moveTo>
                                <a:pt x="18531" y="42233"/>
                              </a:moveTo>
                              <a:lnTo>
                                <a:pt x="0" y="37923"/>
                              </a:lnTo>
                              <a:lnTo>
                                <a:pt x="9050" y="0"/>
                              </a:lnTo>
                              <a:lnTo>
                                <a:pt x="27150" y="4309"/>
                              </a:lnTo>
                              <a:lnTo>
                                <a:pt x="18531" y="422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79" name="Vrije vorm: vorm 2178">
                          <a:extLst>
                            <a:ext uri="{FF2B5EF4-FFF2-40B4-BE49-F238E27FC236}">
                              <a16:creationId xmlns:a16="http://schemas.microsoft.com/office/drawing/2014/main" id="{88736C1C-860C-4B59-E33D-24B5C770AC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1114" y="4898817"/>
                          <a:ext cx="32502" cy="25925"/>
                        </a:xfrm>
                        <a:custGeom>
                          <a:avLst/>
                          <a:gdLst>
                            <a:gd name="connsiteX0" fmla="*/ 32491 w 32502"/>
                            <a:gd name="connsiteY0" fmla="*/ 9132 h 25925"/>
                            <a:gd name="connsiteX1" fmla="*/ 8789 w 32502"/>
                            <a:gd name="connsiteY1" fmla="*/ 3099 h 25925"/>
                            <a:gd name="connsiteX2" fmla="*/ 601 w 32502"/>
                            <a:gd name="connsiteY2" fmla="*/ 13873 h 25925"/>
                            <a:gd name="connsiteX3" fmla="*/ 9220 w 32502"/>
                            <a:gd name="connsiteY3" fmla="*/ 25509 h 25925"/>
                            <a:gd name="connsiteX4" fmla="*/ 32491 w 32502"/>
                            <a:gd name="connsiteY4" fmla="*/ 9132 h 259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502" h="25925">
                              <a:moveTo>
                                <a:pt x="32491" y="9132"/>
                              </a:moveTo>
                              <a:cubicBezTo>
                                <a:pt x="32491" y="-2503"/>
                                <a:pt x="15253" y="-1210"/>
                                <a:pt x="8789" y="3099"/>
                              </a:cubicBezTo>
                              <a:cubicBezTo>
                                <a:pt x="4910" y="5254"/>
                                <a:pt x="601" y="9995"/>
                                <a:pt x="601" y="13873"/>
                              </a:cubicBezTo>
                              <a:cubicBezTo>
                                <a:pt x="-1123" y="18613"/>
                                <a:pt x="601" y="23354"/>
                                <a:pt x="9220" y="25509"/>
                              </a:cubicBezTo>
                              <a:cubicBezTo>
                                <a:pt x="21286" y="28094"/>
                                <a:pt x="32922" y="18182"/>
                                <a:pt x="32491" y="91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0" name="Vrije vorm: vorm 2179">
                          <a:extLst>
                            <a:ext uri="{FF2B5EF4-FFF2-40B4-BE49-F238E27FC236}">
                              <a16:creationId xmlns:a16="http://schemas.microsoft.com/office/drawing/2014/main" id="{ECDFB251-3540-EBC3-98E5-BA60863B07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8818" y="4934329"/>
                          <a:ext cx="13670" cy="10372"/>
                        </a:xfrm>
                        <a:custGeom>
                          <a:avLst/>
                          <a:gdLst>
                            <a:gd name="connsiteX0" fmla="*/ 13670 w 13670"/>
                            <a:gd name="connsiteY0" fmla="*/ 3787 h 10372"/>
                            <a:gd name="connsiteX1" fmla="*/ 3758 w 13670"/>
                            <a:gd name="connsiteY1" fmla="*/ 1201 h 10372"/>
                            <a:gd name="connsiteX2" fmla="*/ 311 w 13670"/>
                            <a:gd name="connsiteY2" fmla="*/ 5511 h 10372"/>
                            <a:gd name="connsiteX3" fmla="*/ 3758 w 13670"/>
                            <a:gd name="connsiteY3" fmla="*/ 10251 h 10372"/>
                            <a:gd name="connsiteX4" fmla="*/ 13670 w 13670"/>
                            <a:gd name="connsiteY4" fmla="*/ 3356 h 10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70" h="10372">
                              <a:moveTo>
                                <a:pt x="13670" y="3787"/>
                              </a:moveTo>
                              <a:cubicBezTo>
                                <a:pt x="13670" y="-954"/>
                                <a:pt x="6344" y="-523"/>
                                <a:pt x="3758" y="1201"/>
                              </a:cubicBezTo>
                              <a:cubicBezTo>
                                <a:pt x="2035" y="2063"/>
                                <a:pt x="311" y="4218"/>
                                <a:pt x="311" y="5511"/>
                              </a:cubicBezTo>
                              <a:cubicBezTo>
                                <a:pt x="-551" y="7665"/>
                                <a:pt x="311" y="9389"/>
                                <a:pt x="3758" y="10251"/>
                              </a:cubicBezTo>
                              <a:cubicBezTo>
                                <a:pt x="8930" y="11113"/>
                                <a:pt x="13670" y="7234"/>
                                <a:pt x="13670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1" name="Vrije vorm: vorm 2180">
                          <a:extLst>
                            <a:ext uri="{FF2B5EF4-FFF2-40B4-BE49-F238E27FC236}">
                              <a16:creationId xmlns:a16="http://schemas.microsoft.com/office/drawing/2014/main" id="{D009E756-9588-44DC-4D07-EBA99AB57A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3008" y="4851927"/>
                          <a:ext cx="78001" cy="49127"/>
                        </a:xfrm>
                        <a:custGeom>
                          <a:avLst/>
                          <a:gdLst>
                            <a:gd name="connsiteX0" fmla="*/ 70675 w 78001"/>
                            <a:gd name="connsiteY0" fmla="*/ 49128 h 49127"/>
                            <a:gd name="connsiteX1" fmla="*/ 59471 w 78001"/>
                            <a:gd name="connsiteY1" fmla="*/ 46973 h 49127"/>
                            <a:gd name="connsiteX2" fmla="*/ 35338 w 78001"/>
                            <a:gd name="connsiteY2" fmla="*/ 40940 h 49127"/>
                            <a:gd name="connsiteX3" fmla="*/ 0 w 78001"/>
                            <a:gd name="connsiteY3" fmla="*/ 32752 h 49127"/>
                            <a:gd name="connsiteX4" fmla="*/ 8188 w 78001"/>
                            <a:gd name="connsiteY4" fmla="*/ 0 h 49127"/>
                            <a:gd name="connsiteX5" fmla="*/ 43095 w 78001"/>
                            <a:gd name="connsiteY5" fmla="*/ 8188 h 49127"/>
                            <a:gd name="connsiteX6" fmla="*/ 67228 w 78001"/>
                            <a:gd name="connsiteY6" fmla="*/ 14221 h 49127"/>
                            <a:gd name="connsiteX7" fmla="*/ 78001 w 78001"/>
                            <a:gd name="connsiteY7" fmla="*/ 16376 h 49127"/>
                            <a:gd name="connsiteX8" fmla="*/ 70675 w 78001"/>
                            <a:gd name="connsiteY8" fmla="*/ 491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9127">
                              <a:moveTo>
                                <a:pt x="70675" y="49128"/>
                              </a:moveTo>
                              <a:cubicBezTo>
                                <a:pt x="70675" y="49128"/>
                                <a:pt x="66366" y="48266"/>
                                <a:pt x="59471" y="46973"/>
                              </a:cubicBezTo>
                              <a:cubicBezTo>
                                <a:pt x="53006" y="45249"/>
                                <a:pt x="43957" y="43095"/>
                                <a:pt x="35338" y="40940"/>
                              </a:cubicBezTo>
                              <a:cubicBezTo>
                                <a:pt x="17669" y="36630"/>
                                <a:pt x="0" y="32752"/>
                                <a:pt x="0" y="32752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5426" y="4309"/>
                                <a:pt x="43095" y="8188"/>
                              </a:cubicBezTo>
                              <a:cubicBezTo>
                                <a:pt x="51714" y="10343"/>
                                <a:pt x="60333" y="12497"/>
                                <a:pt x="67228" y="14221"/>
                              </a:cubicBezTo>
                              <a:cubicBezTo>
                                <a:pt x="73692" y="15514"/>
                                <a:pt x="78001" y="16376"/>
                                <a:pt x="78001" y="16376"/>
                              </a:cubicBezTo>
                              <a:lnTo>
                                <a:pt x="70675" y="491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2182" name="Vrije vorm: vorm 2181">
                          <a:extLst>
                            <a:ext uri="{FF2B5EF4-FFF2-40B4-BE49-F238E27FC236}">
                              <a16:creationId xmlns:a16="http://schemas.microsoft.com/office/drawing/2014/main" id="{A720D994-A52C-6D3B-3A3B-A0B5CF6424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8345" y="4860114"/>
                          <a:ext cx="42663" cy="40940"/>
                        </a:xfrm>
                        <a:custGeom>
                          <a:avLst/>
                          <a:gdLst>
                            <a:gd name="connsiteX0" fmla="*/ 35338 w 42663"/>
                            <a:gd name="connsiteY0" fmla="*/ 40940 h 40940"/>
                            <a:gd name="connsiteX1" fmla="*/ 17669 w 42663"/>
                            <a:gd name="connsiteY1" fmla="*/ 37061 h 40940"/>
                            <a:gd name="connsiteX2" fmla="*/ 0 w 42663"/>
                            <a:gd name="connsiteY2" fmla="*/ 32752 h 40940"/>
                            <a:gd name="connsiteX3" fmla="*/ 7757 w 42663"/>
                            <a:gd name="connsiteY3" fmla="*/ 0 h 40940"/>
                            <a:gd name="connsiteX4" fmla="*/ 24995 w 42663"/>
                            <a:gd name="connsiteY4" fmla="*/ 4310 h 40940"/>
                            <a:gd name="connsiteX5" fmla="*/ 42664 w 42663"/>
                            <a:gd name="connsiteY5" fmla="*/ 8188 h 40940"/>
                            <a:gd name="connsiteX6" fmla="*/ 35338 w 42663"/>
                            <a:gd name="connsiteY6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40940">
                              <a:moveTo>
                                <a:pt x="35338" y="40940"/>
                              </a:moveTo>
                              <a:cubicBezTo>
                                <a:pt x="35338" y="40940"/>
                                <a:pt x="26288" y="39216"/>
                                <a:pt x="17669" y="37061"/>
                              </a:cubicBezTo>
                              <a:cubicBezTo>
                                <a:pt x="8619" y="34907"/>
                                <a:pt x="0" y="32752"/>
                                <a:pt x="0" y="32752"/>
                              </a:cubicBezTo>
                              <a:lnTo>
                                <a:pt x="7757" y="0"/>
                              </a:lnTo>
                              <a:cubicBezTo>
                                <a:pt x="7757" y="0"/>
                                <a:pt x="16376" y="2155"/>
                                <a:pt x="24995" y="4310"/>
                              </a:cubicBezTo>
                              <a:cubicBezTo>
                                <a:pt x="33614" y="6464"/>
                                <a:pt x="42664" y="8188"/>
                                <a:pt x="42664" y="8188"/>
                              </a:cubicBezTo>
                              <a:lnTo>
                                <a:pt x="3533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4" name="Graphic 1445">
                        <a:extLst>
                          <a:ext uri="{FF2B5EF4-FFF2-40B4-BE49-F238E27FC236}">
                            <a16:creationId xmlns:a16="http://schemas.microsoft.com/office/drawing/2014/main" id="{C3FC4437-0B8E-F5A4-7BED-3FC3D1EFD6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3711" y="4886402"/>
                        <a:ext cx="86904" cy="137472"/>
                        <a:chOff x="5153711" y="4886402"/>
                        <a:chExt cx="86904" cy="137472"/>
                      </a:xfrm>
                    </p:grpSpPr>
                    <p:sp>
                      <p:nvSpPr>
                        <p:cNvPr id="1401" name="Vrije vorm: vorm 1400">
                          <a:extLst>
                            <a:ext uri="{FF2B5EF4-FFF2-40B4-BE49-F238E27FC236}">
                              <a16:creationId xmlns:a16="http://schemas.microsoft.com/office/drawing/2014/main" id="{3F0C8376-623B-8115-BD17-1B1BEE456E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711" y="4925618"/>
                          <a:ext cx="80900" cy="98255"/>
                        </a:xfrm>
                        <a:custGeom>
                          <a:avLst/>
                          <a:gdLst>
                            <a:gd name="connsiteX0" fmla="*/ 80871 w 80900"/>
                            <a:gd name="connsiteY0" fmla="*/ 48697 h 98255"/>
                            <a:gd name="connsiteX1" fmla="*/ 67512 w 80900"/>
                            <a:gd name="connsiteY1" fmla="*/ 6464 h 98255"/>
                            <a:gd name="connsiteX2" fmla="*/ 47688 w 80900"/>
                            <a:gd name="connsiteY2" fmla="*/ 3448 h 98255"/>
                            <a:gd name="connsiteX3" fmla="*/ 28296 w 80900"/>
                            <a:gd name="connsiteY3" fmla="*/ 0 h 98255"/>
                            <a:gd name="connsiteX4" fmla="*/ 2439 w 80900"/>
                            <a:gd name="connsiteY4" fmla="*/ 36199 h 98255"/>
                            <a:gd name="connsiteX5" fmla="*/ 20108 w 80900"/>
                            <a:gd name="connsiteY5" fmla="*/ 90930 h 98255"/>
                            <a:gd name="connsiteX6" fmla="*/ 25710 w 80900"/>
                            <a:gd name="connsiteY6" fmla="*/ 95239 h 98255"/>
                            <a:gd name="connsiteX7" fmla="*/ 30450 w 80900"/>
                            <a:gd name="connsiteY7" fmla="*/ 97394 h 98255"/>
                            <a:gd name="connsiteX8" fmla="*/ 32605 w 80900"/>
                            <a:gd name="connsiteY8" fmla="*/ 98256 h 98255"/>
                            <a:gd name="connsiteX9" fmla="*/ 35191 w 80900"/>
                            <a:gd name="connsiteY9" fmla="*/ 98256 h 98255"/>
                            <a:gd name="connsiteX10" fmla="*/ 40362 w 80900"/>
                            <a:gd name="connsiteY10" fmla="*/ 97394 h 98255"/>
                            <a:gd name="connsiteX11" fmla="*/ 46826 w 80900"/>
                            <a:gd name="connsiteY11" fmla="*/ 95239 h 98255"/>
                            <a:gd name="connsiteX12" fmla="*/ 80871 w 80900"/>
                            <a:gd name="connsiteY12" fmla="*/ 48697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900" h="98255">
                              <a:moveTo>
                                <a:pt x="80871" y="48697"/>
                              </a:moveTo>
                              <a:cubicBezTo>
                                <a:pt x="80009" y="19392"/>
                                <a:pt x="67512" y="6464"/>
                                <a:pt x="67512" y="6464"/>
                              </a:cubicBezTo>
                              <a:cubicBezTo>
                                <a:pt x="67512" y="6464"/>
                                <a:pt x="57600" y="5171"/>
                                <a:pt x="47688" y="3448"/>
                              </a:cubicBezTo>
                              <a:cubicBezTo>
                                <a:pt x="37776" y="1724"/>
                                <a:pt x="28296" y="0"/>
                                <a:pt x="28296" y="0"/>
                              </a:cubicBezTo>
                              <a:cubicBezTo>
                                <a:pt x="28296" y="0"/>
                                <a:pt x="12351" y="8619"/>
                                <a:pt x="2439" y="36199"/>
                              </a:cubicBezTo>
                              <a:cubicBezTo>
                                <a:pt x="-5318" y="57316"/>
                                <a:pt x="6748" y="79294"/>
                                <a:pt x="20108" y="90930"/>
                              </a:cubicBezTo>
                              <a:cubicBezTo>
                                <a:pt x="21831" y="92654"/>
                                <a:pt x="23986" y="93946"/>
                                <a:pt x="25710" y="95239"/>
                              </a:cubicBezTo>
                              <a:cubicBezTo>
                                <a:pt x="27434" y="96101"/>
                                <a:pt x="29158" y="96963"/>
                                <a:pt x="30450" y="97394"/>
                              </a:cubicBezTo>
                              <a:cubicBezTo>
                                <a:pt x="31743" y="98256"/>
                                <a:pt x="32605" y="98256"/>
                                <a:pt x="32605" y="98256"/>
                              </a:cubicBezTo>
                              <a:cubicBezTo>
                                <a:pt x="32605" y="98256"/>
                                <a:pt x="33898" y="98256"/>
                                <a:pt x="35191" y="98256"/>
                              </a:cubicBezTo>
                              <a:cubicBezTo>
                                <a:pt x="36484" y="98256"/>
                                <a:pt x="38638" y="97825"/>
                                <a:pt x="40362" y="97394"/>
                              </a:cubicBezTo>
                              <a:cubicBezTo>
                                <a:pt x="42517" y="96963"/>
                                <a:pt x="44672" y="96101"/>
                                <a:pt x="46826" y="95239"/>
                              </a:cubicBezTo>
                              <a:cubicBezTo>
                                <a:pt x="63202" y="88344"/>
                                <a:pt x="81733" y="71106"/>
                                <a:pt x="80871" y="486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402" name="Vrije vorm: vorm 1401">
                          <a:extLst>
                            <a:ext uri="{FF2B5EF4-FFF2-40B4-BE49-F238E27FC236}">
                              <a16:creationId xmlns:a16="http://schemas.microsoft.com/office/drawing/2014/main" id="{FFB69674-6498-378B-DF88-D5B1EC75A2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493" y="4925618"/>
                          <a:ext cx="64211" cy="25856"/>
                        </a:xfrm>
                        <a:custGeom>
                          <a:avLst/>
                          <a:gdLst>
                            <a:gd name="connsiteX0" fmla="*/ 64211 w 64211"/>
                            <a:gd name="connsiteY0" fmla="*/ 25857 h 25856"/>
                            <a:gd name="connsiteX1" fmla="*/ 54730 w 64211"/>
                            <a:gd name="connsiteY1" fmla="*/ 6464 h 25856"/>
                            <a:gd name="connsiteX2" fmla="*/ 34907 w 64211"/>
                            <a:gd name="connsiteY2" fmla="*/ 3448 h 25856"/>
                            <a:gd name="connsiteX3" fmla="*/ 15514 w 64211"/>
                            <a:gd name="connsiteY3" fmla="*/ 0 h 25856"/>
                            <a:gd name="connsiteX4" fmla="*/ 0 w 64211"/>
                            <a:gd name="connsiteY4" fmla="*/ 15083 h 25856"/>
                            <a:gd name="connsiteX5" fmla="*/ 31890 w 64211"/>
                            <a:gd name="connsiteY5" fmla="*/ 20685 h 25856"/>
                            <a:gd name="connsiteX6" fmla="*/ 64211 w 64211"/>
                            <a:gd name="connsiteY6" fmla="*/ 25426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11" h="25856">
                              <a:moveTo>
                                <a:pt x="64211" y="25857"/>
                              </a:moveTo>
                              <a:cubicBezTo>
                                <a:pt x="60333" y="12928"/>
                                <a:pt x="54730" y="6464"/>
                                <a:pt x="54730" y="6464"/>
                              </a:cubicBezTo>
                              <a:cubicBezTo>
                                <a:pt x="54730" y="6464"/>
                                <a:pt x="44818" y="5171"/>
                                <a:pt x="34907" y="3448"/>
                              </a:cubicBezTo>
                              <a:cubicBezTo>
                                <a:pt x="24995" y="1724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188" y="3878"/>
                                <a:pt x="0" y="15083"/>
                              </a:cubicBezTo>
                              <a:cubicBezTo>
                                <a:pt x="0" y="15083"/>
                                <a:pt x="15945" y="18100"/>
                                <a:pt x="31890" y="20685"/>
                              </a:cubicBezTo>
                              <a:cubicBezTo>
                                <a:pt x="47835" y="22840"/>
                                <a:pt x="64211" y="25426"/>
                                <a:pt x="6421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436" name="Vrije vorm: vorm 1435">
                          <a:extLst>
                            <a:ext uri="{FF2B5EF4-FFF2-40B4-BE49-F238E27FC236}">
                              <a16:creationId xmlns:a16="http://schemas.microsoft.com/office/drawing/2014/main" id="{11E5E32C-B06B-9BB3-772A-2BAECFCDF2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349" y="4886402"/>
                          <a:ext cx="24563" cy="41370"/>
                        </a:xfrm>
                        <a:custGeom>
                          <a:avLst/>
                          <a:gdLst>
                            <a:gd name="connsiteX0" fmla="*/ 18531 w 24563"/>
                            <a:gd name="connsiteY0" fmla="*/ 41371 h 41370"/>
                            <a:gd name="connsiteX1" fmla="*/ 9050 w 24563"/>
                            <a:gd name="connsiteY1" fmla="*/ 40078 h 41370"/>
                            <a:gd name="connsiteX2" fmla="*/ 0 w 24563"/>
                            <a:gd name="connsiteY2" fmla="*/ 38354 h 41370"/>
                            <a:gd name="connsiteX3" fmla="*/ 6464 w 24563"/>
                            <a:gd name="connsiteY3" fmla="*/ 0 h 41370"/>
                            <a:gd name="connsiteX4" fmla="*/ 15514 w 24563"/>
                            <a:gd name="connsiteY4" fmla="*/ 1724 h 41370"/>
                            <a:gd name="connsiteX5" fmla="*/ 24564 w 24563"/>
                            <a:gd name="connsiteY5" fmla="*/ 3017 h 41370"/>
                            <a:gd name="connsiteX6" fmla="*/ 18531 w 24563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18531" y="41371"/>
                              </a:moveTo>
                              <a:cubicBezTo>
                                <a:pt x="18531" y="41371"/>
                                <a:pt x="13790" y="40509"/>
                                <a:pt x="9050" y="40078"/>
                              </a:cubicBezTo>
                              <a:cubicBezTo>
                                <a:pt x="4309" y="39216"/>
                                <a:pt x="0" y="38354"/>
                                <a:pt x="0" y="38354"/>
                              </a:cubicBezTo>
                              <a:lnTo>
                                <a:pt x="6464" y="0"/>
                              </a:lnTo>
                              <a:cubicBezTo>
                                <a:pt x="6464" y="0"/>
                                <a:pt x="11205" y="862"/>
                                <a:pt x="15514" y="1724"/>
                              </a:cubicBezTo>
                              <a:cubicBezTo>
                                <a:pt x="20254" y="2586"/>
                                <a:pt x="24564" y="3017"/>
                                <a:pt x="24564" y="3017"/>
                              </a:cubicBezTo>
                              <a:lnTo>
                                <a:pt x="18531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441" name="Vrije vorm: vorm 1440">
                          <a:extLst>
                            <a:ext uri="{FF2B5EF4-FFF2-40B4-BE49-F238E27FC236}">
                              <a16:creationId xmlns:a16="http://schemas.microsoft.com/office/drawing/2014/main" id="{F9B64F1E-8FB4-42D3-1693-0BDC725281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47" y="4947623"/>
                          <a:ext cx="32098" cy="26451"/>
                        </a:xfrm>
                        <a:custGeom>
                          <a:avLst/>
                          <a:gdLst>
                            <a:gd name="connsiteX0" fmla="*/ 32050 w 32098"/>
                            <a:gd name="connsiteY0" fmla="*/ 8162 h 26451"/>
                            <a:gd name="connsiteX1" fmla="*/ 7917 w 32098"/>
                            <a:gd name="connsiteY1" fmla="*/ 3852 h 26451"/>
                            <a:gd name="connsiteX2" fmla="*/ 591 w 32098"/>
                            <a:gd name="connsiteY2" fmla="*/ 15057 h 26451"/>
                            <a:gd name="connsiteX3" fmla="*/ 10072 w 32098"/>
                            <a:gd name="connsiteY3" fmla="*/ 26262 h 26451"/>
                            <a:gd name="connsiteX4" fmla="*/ 32050 w 32098"/>
                            <a:gd name="connsiteY4" fmla="*/ 8593 h 264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098" h="26451">
                              <a:moveTo>
                                <a:pt x="32050" y="8162"/>
                              </a:moveTo>
                              <a:cubicBezTo>
                                <a:pt x="31188" y="-3043"/>
                                <a:pt x="14382" y="-888"/>
                                <a:pt x="7917" y="3852"/>
                              </a:cubicBezTo>
                              <a:cubicBezTo>
                                <a:pt x="4470" y="6438"/>
                                <a:pt x="160" y="11178"/>
                                <a:pt x="591" y="15057"/>
                              </a:cubicBezTo>
                              <a:cubicBezTo>
                                <a:pt x="-1133" y="19798"/>
                                <a:pt x="591" y="24538"/>
                                <a:pt x="10072" y="26262"/>
                              </a:cubicBezTo>
                              <a:cubicBezTo>
                                <a:pt x="22139" y="27985"/>
                                <a:pt x="32912" y="17643"/>
                                <a:pt x="32050" y="85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443" name="Vrije vorm: vorm 1442">
                          <a:extLst>
                            <a:ext uri="{FF2B5EF4-FFF2-40B4-BE49-F238E27FC236}">
                              <a16:creationId xmlns:a16="http://schemas.microsoft.com/office/drawing/2014/main" id="{B557D444-4FC2-1294-A422-637B6927B2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72" y="4983786"/>
                          <a:ext cx="13092" cy="10895"/>
                        </a:xfrm>
                        <a:custGeom>
                          <a:avLst/>
                          <a:gdLst>
                            <a:gd name="connsiteX0" fmla="*/ 13063 w 13092"/>
                            <a:gd name="connsiteY0" fmla="*/ 3458 h 10895"/>
                            <a:gd name="connsiteX1" fmla="*/ 3151 w 13092"/>
                            <a:gd name="connsiteY1" fmla="*/ 1734 h 10895"/>
                            <a:gd name="connsiteX2" fmla="*/ 135 w 13092"/>
                            <a:gd name="connsiteY2" fmla="*/ 6475 h 10895"/>
                            <a:gd name="connsiteX3" fmla="*/ 4013 w 13092"/>
                            <a:gd name="connsiteY3" fmla="*/ 10784 h 10895"/>
                            <a:gd name="connsiteX4" fmla="*/ 13063 w 13092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92" h="10895">
                              <a:moveTo>
                                <a:pt x="13063" y="3458"/>
                              </a:moveTo>
                              <a:cubicBezTo>
                                <a:pt x="13063" y="-1283"/>
                                <a:pt x="5737" y="-421"/>
                                <a:pt x="3151" y="1734"/>
                              </a:cubicBezTo>
                              <a:cubicBezTo>
                                <a:pt x="1427" y="2596"/>
                                <a:pt x="135" y="4751"/>
                                <a:pt x="135" y="6475"/>
                              </a:cubicBezTo>
                              <a:cubicBezTo>
                                <a:pt x="-296" y="8629"/>
                                <a:pt x="135" y="10353"/>
                                <a:pt x="4013" y="10784"/>
                              </a:cubicBezTo>
                              <a:cubicBezTo>
                                <a:pt x="9184" y="11646"/>
                                <a:pt x="13494" y="7336"/>
                                <a:pt x="13063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445" name="Vrije vorm: vorm 1444">
                          <a:extLst>
                            <a:ext uri="{FF2B5EF4-FFF2-40B4-BE49-F238E27FC236}">
                              <a16:creationId xmlns:a16="http://schemas.microsoft.com/office/drawing/2014/main" id="{D9E6C59F-3CEF-8626-D79F-FCD7365DF2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907" y="4901054"/>
                          <a:ext cx="76708" cy="44818"/>
                        </a:xfrm>
                        <a:custGeom>
                          <a:avLst/>
                          <a:gdLst>
                            <a:gd name="connsiteX0" fmla="*/ 71537 w 76708"/>
                            <a:gd name="connsiteY0" fmla="*/ 44818 h 44818"/>
                            <a:gd name="connsiteX1" fmla="*/ 35769 w 76708"/>
                            <a:gd name="connsiteY1" fmla="*/ 39647 h 44818"/>
                            <a:gd name="connsiteX2" fmla="*/ 0 w 76708"/>
                            <a:gd name="connsiteY2" fmla="*/ 33183 h 44818"/>
                            <a:gd name="connsiteX3" fmla="*/ 5602 w 76708"/>
                            <a:gd name="connsiteY3" fmla="*/ 0 h 44818"/>
                            <a:gd name="connsiteX4" fmla="*/ 40940 w 76708"/>
                            <a:gd name="connsiteY4" fmla="*/ 6464 h 44818"/>
                            <a:gd name="connsiteX5" fmla="*/ 76708 w 76708"/>
                            <a:gd name="connsiteY5" fmla="*/ 11635 h 44818"/>
                            <a:gd name="connsiteX6" fmla="*/ 71537 w 76708"/>
                            <a:gd name="connsiteY6" fmla="*/ 4481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708" h="44818">
                              <a:moveTo>
                                <a:pt x="71537" y="44818"/>
                              </a:moveTo>
                              <a:cubicBezTo>
                                <a:pt x="71537" y="44818"/>
                                <a:pt x="53437" y="42233"/>
                                <a:pt x="35769" y="39647"/>
                              </a:cubicBezTo>
                              <a:cubicBezTo>
                                <a:pt x="18100" y="36630"/>
                                <a:pt x="0" y="33183"/>
                                <a:pt x="0" y="33183"/>
                              </a:cubicBezTo>
                              <a:lnTo>
                                <a:pt x="5602" y="0"/>
                              </a:lnTo>
                              <a:cubicBezTo>
                                <a:pt x="5602" y="0"/>
                                <a:pt x="23271" y="3017"/>
                                <a:pt x="40940" y="6464"/>
                              </a:cubicBezTo>
                              <a:cubicBezTo>
                                <a:pt x="58609" y="9050"/>
                                <a:pt x="76708" y="11635"/>
                                <a:pt x="76708" y="11635"/>
                              </a:cubicBezTo>
                              <a:lnTo>
                                <a:pt x="71537" y="4481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446" name="Vrije vorm: vorm 1445">
                          <a:extLst>
                            <a:ext uri="{FF2B5EF4-FFF2-40B4-BE49-F238E27FC236}">
                              <a16:creationId xmlns:a16="http://schemas.microsoft.com/office/drawing/2014/main" id="{905B6A3C-D0F6-4FA9-3A8D-1735B8B226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9676" y="4907088"/>
                          <a:ext cx="40939" cy="38785"/>
                        </a:xfrm>
                        <a:custGeom>
                          <a:avLst/>
                          <a:gdLst>
                            <a:gd name="connsiteX0" fmla="*/ 35769 w 40939"/>
                            <a:gd name="connsiteY0" fmla="*/ 38785 h 38785"/>
                            <a:gd name="connsiteX1" fmla="*/ 0 w 40939"/>
                            <a:gd name="connsiteY1" fmla="*/ 33614 h 38785"/>
                            <a:gd name="connsiteX2" fmla="*/ 5171 w 40939"/>
                            <a:gd name="connsiteY2" fmla="*/ 0 h 38785"/>
                            <a:gd name="connsiteX3" fmla="*/ 40940 w 40939"/>
                            <a:gd name="connsiteY3" fmla="*/ 5171 h 38785"/>
                            <a:gd name="connsiteX4" fmla="*/ 35769 w 40939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8785">
                              <a:moveTo>
                                <a:pt x="35769" y="38785"/>
                              </a:moveTo>
                              <a:lnTo>
                                <a:pt x="0" y="33614"/>
                              </a:lnTo>
                              <a:lnTo>
                                <a:pt x="5171" y="0"/>
                              </a:lnTo>
                              <a:lnTo>
                                <a:pt x="40940" y="5171"/>
                              </a:lnTo>
                              <a:lnTo>
                                <a:pt x="35769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5" name="Graphic 1445">
                        <a:extLst>
                          <a:ext uri="{FF2B5EF4-FFF2-40B4-BE49-F238E27FC236}">
                            <a16:creationId xmlns:a16="http://schemas.microsoft.com/office/drawing/2014/main" id="{E84BB79D-1F01-3E62-3EE7-A89DA5346F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00148" y="4917430"/>
                        <a:ext cx="83090" cy="138764"/>
                        <a:chOff x="5400148" y="4917430"/>
                        <a:chExt cx="83090" cy="138764"/>
                      </a:xfrm>
                    </p:grpSpPr>
                    <p:sp>
                      <p:nvSpPr>
                        <p:cNvPr id="1391" name="Vrije vorm: vorm 1390">
                          <a:extLst>
                            <a:ext uri="{FF2B5EF4-FFF2-40B4-BE49-F238E27FC236}">
                              <a16:creationId xmlns:a16="http://schemas.microsoft.com/office/drawing/2014/main" id="{E4E7EAB9-518E-F3B7-5DC4-F27958B043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0148" y="4957939"/>
                          <a:ext cx="80683" cy="98255"/>
                        </a:xfrm>
                        <a:custGeom>
                          <a:avLst/>
                          <a:gdLst>
                            <a:gd name="connsiteX0" fmla="*/ 80505 w 80683"/>
                            <a:gd name="connsiteY0" fmla="*/ 45680 h 98255"/>
                            <a:gd name="connsiteX1" fmla="*/ 71455 w 80683"/>
                            <a:gd name="connsiteY1" fmla="*/ 14221 h 98255"/>
                            <a:gd name="connsiteX2" fmla="*/ 64560 w 80683"/>
                            <a:gd name="connsiteY2" fmla="*/ 4309 h 98255"/>
                            <a:gd name="connsiteX3" fmla="*/ 25343 w 80683"/>
                            <a:gd name="connsiteY3" fmla="*/ 0 h 98255"/>
                            <a:gd name="connsiteX4" fmla="*/ 1641 w 80683"/>
                            <a:gd name="connsiteY4" fmla="*/ 37923 h 98255"/>
                            <a:gd name="connsiteX5" fmla="*/ 22758 w 80683"/>
                            <a:gd name="connsiteY5" fmla="*/ 91360 h 98255"/>
                            <a:gd name="connsiteX6" fmla="*/ 28360 w 80683"/>
                            <a:gd name="connsiteY6" fmla="*/ 95239 h 98255"/>
                            <a:gd name="connsiteX7" fmla="*/ 33100 w 80683"/>
                            <a:gd name="connsiteY7" fmla="*/ 97394 h 98255"/>
                            <a:gd name="connsiteX8" fmla="*/ 35255 w 80683"/>
                            <a:gd name="connsiteY8" fmla="*/ 98256 h 98255"/>
                            <a:gd name="connsiteX9" fmla="*/ 43012 w 80683"/>
                            <a:gd name="connsiteY9" fmla="*/ 96963 h 98255"/>
                            <a:gd name="connsiteX10" fmla="*/ 49476 w 80683"/>
                            <a:gd name="connsiteY10" fmla="*/ 94377 h 98255"/>
                            <a:gd name="connsiteX11" fmla="*/ 80505 w 80683"/>
                            <a:gd name="connsiteY11" fmla="*/ 46111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683" h="98255">
                              <a:moveTo>
                                <a:pt x="80505" y="45680"/>
                              </a:moveTo>
                              <a:cubicBezTo>
                                <a:pt x="79212" y="31028"/>
                                <a:pt x="75333" y="20685"/>
                                <a:pt x="71455" y="14221"/>
                              </a:cubicBezTo>
                              <a:cubicBezTo>
                                <a:pt x="67576" y="7757"/>
                                <a:pt x="64560" y="4309"/>
                                <a:pt x="64560" y="4309"/>
                              </a:cubicBezTo>
                              <a:lnTo>
                                <a:pt x="25343" y="0"/>
                              </a:lnTo>
                              <a:cubicBezTo>
                                <a:pt x="25343" y="0"/>
                                <a:pt x="9829" y="9481"/>
                                <a:pt x="1641" y="37923"/>
                              </a:cubicBezTo>
                              <a:cubicBezTo>
                                <a:pt x="-4823" y="59471"/>
                                <a:pt x="8967" y="80587"/>
                                <a:pt x="22758" y="91360"/>
                              </a:cubicBezTo>
                              <a:cubicBezTo>
                                <a:pt x="24482" y="92654"/>
                                <a:pt x="26636" y="93946"/>
                                <a:pt x="28360" y="95239"/>
                              </a:cubicBezTo>
                              <a:cubicBezTo>
                                <a:pt x="30084" y="96101"/>
                                <a:pt x="31808" y="96532"/>
                                <a:pt x="33100" y="97394"/>
                              </a:cubicBezTo>
                              <a:cubicBezTo>
                                <a:pt x="34393" y="97825"/>
                                <a:pt x="35255" y="98256"/>
                                <a:pt x="35255" y="98256"/>
                              </a:cubicBezTo>
                              <a:cubicBezTo>
                                <a:pt x="35255" y="98256"/>
                                <a:pt x="39134" y="97825"/>
                                <a:pt x="43012" y="96963"/>
                              </a:cubicBezTo>
                              <a:cubicBezTo>
                                <a:pt x="45167" y="96532"/>
                                <a:pt x="47322" y="95670"/>
                                <a:pt x="49476" y="94377"/>
                              </a:cubicBezTo>
                              <a:cubicBezTo>
                                <a:pt x="64991" y="87051"/>
                                <a:pt x="82659" y="68090"/>
                                <a:pt x="80505" y="4611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2" name="Vrije vorm: vorm 1391">
                          <a:extLst>
                            <a:ext uri="{FF2B5EF4-FFF2-40B4-BE49-F238E27FC236}">
                              <a16:creationId xmlns:a16="http://schemas.microsoft.com/office/drawing/2014/main" id="{C1A15829-62B4-E7E9-87B7-16762012BA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270" y="4957939"/>
                          <a:ext cx="64642" cy="23271"/>
                        </a:xfrm>
                        <a:custGeom>
                          <a:avLst/>
                          <a:gdLst>
                            <a:gd name="connsiteX0" fmla="*/ 64211 w 64642"/>
                            <a:gd name="connsiteY0" fmla="*/ 22840 h 23271"/>
                            <a:gd name="connsiteX1" fmla="*/ 53437 w 64642"/>
                            <a:gd name="connsiteY1" fmla="*/ 4309 h 23271"/>
                            <a:gd name="connsiteX2" fmla="*/ 14221 w 64642"/>
                            <a:gd name="connsiteY2" fmla="*/ 0 h 23271"/>
                            <a:gd name="connsiteX3" fmla="*/ 0 w 64642"/>
                            <a:gd name="connsiteY3" fmla="*/ 16376 h 23271"/>
                            <a:gd name="connsiteX4" fmla="*/ 32321 w 64642"/>
                            <a:gd name="connsiteY4" fmla="*/ 19824 h 23271"/>
                            <a:gd name="connsiteX5" fmla="*/ 54299 w 64642"/>
                            <a:gd name="connsiteY5" fmla="*/ 22409 h 23271"/>
                            <a:gd name="connsiteX6" fmla="*/ 64642 w 64642"/>
                            <a:gd name="connsiteY6" fmla="*/ 23271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211" y="22840"/>
                              </a:moveTo>
                              <a:cubicBezTo>
                                <a:pt x="59471" y="10343"/>
                                <a:pt x="53437" y="4309"/>
                                <a:pt x="53437" y="4309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6895" y="4740"/>
                                <a:pt x="0" y="16376"/>
                              </a:cubicBezTo>
                              <a:cubicBezTo>
                                <a:pt x="0" y="16376"/>
                                <a:pt x="15945" y="18100"/>
                                <a:pt x="32321" y="19824"/>
                              </a:cubicBezTo>
                              <a:cubicBezTo>
                                <a:pt x="40078" y="20685"/>
                                <a:pt x="48266" y="21547"/>
                                <a:pt x="54299" y="22409"/>
                              </a:cubicBezTo>
                              <a:cubicBezTo>
                                <a:pt x="60333" y="22840"/>
                                <a:pt x="64642" y="23271"/>
                                <a:pt x="64642" y="232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3" name="Vrije vorm: vorm 1392">
                          <a:extLst>
                            <a:ext uri="{FF2B5EF4-FFF2-40B4-BE49-F238E27FC236}">
                              <a16:creationId xmlns:a16="http://schemas.microsoft.com/office/drawing/2014/main" id="{0CE0D8B8-490E-B9BE-E8E7-8A0B98CF8B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35834" y="4917430"/>
                          <a:ext cx="22409" cy="40509"/>
                        </a:xfrm>
                        <a:custGeom>
                          <a:avLst/>
                          <a:gdLst>
                            <a:gd name="connsiteX0" fmla="*/ 18531 w 22409"/>
                            <a:gd name="connsiteY0" fmla="*/ 40509 h 40509"/>
                            <a:gd name="connsiteX1" fmla="*/ 0 w 22409"/>
                            <a:gd name="connsiteY1" fmla="*/ 38785 h 40509"/>
                            <a:gd name="connsiteX2" fmla="*/ 3879 w 22409"/>
                            <a:gd name="connsiteY2" fmla="*/ 0 h 40509"/>
                            <a:gd name="connsiteX3" fmla="*/ 22409 w 22409"/>
                            <a:gd name="connsiteY3" fmla="*/ 2155 h 40509"/>
                            <a:gd name="connsiteX4" fmla="*/ 18531 w 2240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409" h="40509">
                              <a:moveTo>
                                <a:pt x="18531" y="40509"/>
                              </a:moveTo>
                              <a:lnTo>
                                <a:pt x="0" y="38785"/>
                              </a:lnTo>
                              <a:lnTo>
                                <a:pt x="3879" y="0"/>
                              </a:lnTo>
                              <a:lnTo>
                                <a:pt x="22409" y="2155"/>
                              </a:lnTo>
                              <a:lnTo>
                                <a:pt x="18531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4" name="Vrije vorm: vorm 1393">
                          <a:extLst>
                            <a:ext uri="{FF2B5EF4-FFF2-40B4-BE49-F238E27FC236}">
                              <a16:creationId xmlns:a16="http://schemas.microsoft.com/office/drawing/2014/main" id="{E65C9DF5-E684-EA63-31D2-5BEBC2085B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9234" y="4979755"/>
                          <a:ext cx="31880" cy="26549"/>
                        </a:xfrm>
                        <a:custGeom>
                          <a:avLst/>
                          <a:gdLst>
                            <a:gd name="connsiteX0" fmla="*/ 31771 w 31880"/>
                            <a:gd name="connsiteY0" fmla="*/ 7489 h 26549"/>
                            <a:gd name="connsiteX1" fmla="*/ 7207 w 31880"/>
                            <a:gd name="connsiteY1" fmla="*/ 4472 h 26549"/>
                            <a:gd name="connsiteX2" fmla="*/ 312 w 31880"/>
                            <a:gd name="connsiteY2" fmla="*/ 16108 h 26549"/>
                            <a:gd name="connsiteX3" fmla="*/ 10655 w 31880"/>
                            <a:gd name="connsiteY3" fmla="*/ 26450 h 26549"/>
                            <a:gd name="connsiteX4" fmla="*/ 31771 w 31880"/>
                            <a:gd name="connsiteY4" fmla="*/ 7058 h 265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880" h="26549">
                              <a:moveTo>
                                <a:pt x="31771" y="7489"/>
                              </a:moveTo>
                              <a:cubicBezTo>
                                <a:pt x="30047" y="-3716"/>
                                <a:pt x="13672" y="-268"/>
                                <a:pt x="7207" y="4472"/>
                              </a:cubicBezTo>
                              <a:cubicBezTo>
                                <a:pt x="3760" y="7489"/>
                                <a:pt x="-119" y="12229"/>
                                <a:pt x="312" y="16108"/>
                              </a:cubicBezTo>
                              <a:cubicBezTo>
                                <a:pt x="-981" y="21279"/>
                                <a:pt x="1605" y="25589"/>
                                <a:pt x="10655" y="26450"/>
                              </a:cubicBezTo>
                              <a:cubicBezTo>
                                <a:pt x="22721" y="27743"/>
                                <a:pt x="33064" y="16108"/>
                                <a:pt x="31771" y="70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5" name="Vrije vorm: vorm 1394">
                          <a:extLst>
                            <a:ext uri="{FF2B5EF4-FFF2-40B4-BE49-F238E27FC236}">
                              <a16:creationId xmlns:a16="http://schemas.microsoft.com/office/drawing/2014/main" id="{A146A546-02E6-C82C-8422-91137468DE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567" y="5016333"/>
                          <a:ext cx="12742" cy="10989"/>
                        </a:xfrm>
                        <a:custGeom>
                          <a:avLst/>
                          <a:gdLst>
                            <a:gd name="connsiteX0" fmla="*/ 12632 w 12742"/>
                            <a:gd name="connsiteY0" fmla="*/ 3232 h 10989"/>
                            <a:gd name="connsiteX1" fmla="*/ 2720 w 12742"/>
                            <a:gd name="connsiteY1" fmla="*/ 1939 h 10989"/>
                            <a:gd name="connsiteX2" fmla="*/ 135 w 12742"/>
                            <a:gd name="connsiteY2" fmla="*/ 6680 h 10989"/>
                            <a:gd name="connsiteX3" fmla="*/ 4013 w 12742"/>
                            <a:gd name="connsiteY3" fmla="*/ 10989 h 10989"/>
                            <a:gd name="connsiteX4" fmla="*/ 12632 w 12742"/>
                            <a:gd name="connsiteY4" fmla="*/ 3232 h 10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42" h="10989">
                              <a:moveTo>
                                <a:pt x="12632" y="3232"/>
                              </a:moveTo>
                              <a:cubicBezTo>
                                <a:pt x="11770" y="-1508"/>
                                <a:pt x="4875" y="-216"/>
                                <a:pt x="2720" y="1939"/>
                              </a:cubicBezTo>
                              <a:cubicBezTo>
                                <a:pt x="1427" y="3232"/>
                                <a:pt x="-296" y="5387"/>
                                <a:pt x="135" y="6680"/>
                              </a:cubicBezTo>
                              <a:cubicBezTo>
                                <a:pt x="-296" y="8834"/>
                                <a:pt x="135" y="10558"/>
                                <a:pt x="4013" y="10989"/>
                              </a:cubicBezTo>
                              <a:cubicBezTo>
                                <a:pt x="9184" y="10989"/>
                                <a:pt x="13494" y="6680"/>
                                <a:pt x="12632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6" name="Vrije vorm: vorm 1395">
                          <a:extLst>
                            <a:ext uri="{FF2B5EF4-FFF2-40B4-BE49-F238E27FC236}">
                              <a16:creationId xmlns:a16="http://schemas.microsoft.com/office/drawing/2014/main" id="{395EF730-80B5-BC44-F10C-21EAFC495B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7392" y="4933806"/>
                          <a:ext cx="74984" cy="40940"/>
                        </a:xfrm>
                        <a:custGeom>
                          <a:avLst/>
                          <a:gdLst>
                            <a:gd name="connsiteX0" fmla="*/ 72399 w 74984"/>
                            <a:gd name="connsiteY0" fmla="*/ 40940 h 40940"/>
                            <a:gd name="connsiteX1" fmla="*/ 61194 w 74984"/>
                            <a:gd name="connsiteY1" fmla="*/ 40078 h 40940"/>
                            <a:gd name="connsiteX2" fmla="*/ 36200 w 74984"/>
                            <a:gd name="connsiteY2" fmla="*/ 37492 h 40940"/>
                            <a:gd name="connsiteX3" fmla="*/ 0 w 74984"/>
                            <a:gd name="connsiteY3" fmla="*/ 33614 h 40940"/>
                            <a:gd name="connsiteX4" fmla="*/ 3448 w 74984"/>
                            <a:gd name="connsiteY4" fmla="*/ 0 h 40940"/>
                            <a:gd name="connsiteX5" fmla="*/ 39216 w 74984"/>
                            <a:gd name="connsiteY5" fmla="*/ 3879 h 40940"/>
                            <a:gd name="connsiteX6" fmla="*/ 63780 w 74984"/>
                            <a:gd name="connsiteY6" fmla="*/ 6464 h 40940"/>
                            <a:gd name="connsiteX7" fmla="*/ 74985 w 74984"/>
                            <a:gd name="connsiteY7" fmla="*/ 7326 h 40940"/>
                            <a:gd name="connsiteX8" fmla="*/ 71968 w 74984"/>
                            <a:gd name="connsiteY8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40940">
                              <a:moveTo>
                                <a:pt x="72399" y="40940"/>
                              </a:moveTo>
                              <a:cubicBezTo>
                                <a:pt x="72399" y="40940"/>
                                <a:pt x="67659" y="40940"/>
                                <a:pt x="61194" y="40078"/>
                              </a:cubicBezTo>
                              <a:cubicBezTo>
                                <a:pt x="54299" y="39647"/>
                                <a:pt x="45249" y="38355"/>
                                <a:pt x="36200" y="37492"/>
                              </a:cubicBezTo>
                              <a:cubicBezTo>
                                <a:pt x="18100" y="35338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21547" y="1724"/>
                                <a:pt x="39216" y="3879"/>
                              </a:cubicBezTo>
                              <a:cubicBezTo>
                                <a:pt x="48266" y="4740"/>
                                <a:pt x="56885" y="6034"/>
                                <a:pt x="63780" y="6464"/>
                              </a:cubicBezTo>
                              <a:cubicBezTo>
                                <a:pt x="70675" y="6895"/>
                                <a:pt x="74985" y="7326"/>
                                <a:pt x="74985" y="7326"/>
                              </a:cubicBezTo>
                              <a:lnTo>
                                <a:pt x="7196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7" name="Vrije vorm: vorm 1396">
                          <a:extLst>
                            <a:ext uri="{FF2B5EF4-FFF2-40B4-BE49-F238E27FC236}">
                              <a16:creationId xmlns:a16="http://schemas.microsoft.com/office/drawing/2014/main" id="{22BFF93C-E63E-503C-D712-818F6B50B7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43591" y="4937685"/>
                          <a:ext cx="39647" cy="37061"/>
                        </a:xfrm>
                        <a:custGeom>
                          <a:avLst/>
                          <a:gdLst>
                            <a:gd name="connsiteX0" fmla="*/ 36200 w 39647"/>
                            <a:gd name="connsiteY0" fmla="*/ 37061 h 37061"/>
                            <a:gd name="connsiteX1" fmla="*/ 18100 w 39647"/>
                            <a:gd name="connsiteY1" fmla="*/ 35769 h 37061"/>
                            <a:gd name="connsiteX2" fmla="*/ 0 w 39647"/>
                            <a:gd name="connsiteY2" fmla="*/ 33614 h 37061"/>
                            <a:gd name="connsiteX3" fmla="*/ 3448 w 39647"/>
                            <a:gd name="connsiteY3" fmla="*/ 0 h 37061"/>
                            <a:gd name="connsiteX4" fmla="*/ 21547 w 39647"/>
                            <a:gd name="connsiteY4" fmla="*/ 2155 h 37061"/>
                            <a:gd name="connsiteX5" fmla="*/ 39647 w 39647"/>
                            <a:gd name="connsiteY5" fmla="*/ 3448 h 37061"/>
                            <a:gd name="connsiteX6" fmla="*/ 36630 w 39647"/>
                            <a:gd name="connsiteY6" fmla="*/ 37061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37061">
                              <a:moveTo>
                                <a:pt x="36200" y="37061"/>
                              </a:moveTo>
                              <a:cubicBezTo>
                                <a:pt x="36200" y="37061"/>
                                <a:pt x="27150" y="36630"/>
                                <a:pt x="18100" y="35769"/>
                              </a:cubicBezTo>
                              <a:cubicBezTo>
                                <a:pt x="9050" y="34907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12497" y="862"/>
                                <a:pt x="21547" y="2155"/>
                              </a:cubicBezTo>
                              <a:cubicBezTo>
                                <a:pt x="30597" y="3017"/>
                                <a:pt x="39647" y="3448"/>
                                <a:pt x="39647" y="3448"/>
                              </a:cubicBezTo>
                              <a:lnTo>
                                <a:pt x="36630" y="370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6" name="Graphic 1445">
                        <a:extLst>
                          <a:ext uri="{FF2B5EF4-FFF2-40B4-BE49-F238E27FC236}">
                            <a16:creationId xmlns:a16="http://schemas.microsoft.com/office/drawing/2014/main" id="{4EED16D0-0298-A908-BEB2-285F61B810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47382" y="4934190"/>
                        <a:ext cx="80996" cy="137950"/>
                        <a:chOff x="5647382" y="4934190"/>
                        <a:chExt cx="80996" cy="137950"/>
                      </a:xfrm>
                    </p:grpSpPr>
                    <p:sp>
                      <p:nvSpPr>
                        <p:cNvPr id="1384" name="Vrije vorm: vorm 1383">
                          <a:extLst>
                            <a:ext uri="{FF2B5EF4-FFF2-40B4-BE49-F238E27FC236}">
                              <a16:creationId xmlns:a16="http://schemas.microsoft.com/office/drawing/2014/main" id="{4FE9584D-E0D5-5532-0CCA-178D983900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7382" y="4975177"/>
                          <a:ext cx="80996" cy="96963"/>
                        </a:xfrm>
                        <a:custGeom>
                          <a:avLst/>
                          <a:gdLst>
                            <a:gd name="connsiteX0" fmla="*/ 80634 w 80996"/>
                            <a:gd name="connsiteY0" fmla="*/ 42233 h 96963"/>
                            <a:gd name="connsiteX1" fmla="*/ 62104 w 80996"/>
                            <a:gd name="connsiteY1" fmla="*/ 1293 h 96963"/>
                            <a:gd name="connsiteX2" fmla="*/ 22457 w 80996"/>
                            <a:gd name="connsiteY2" fmla="*/ 0 h 96963"/>
                            <a:gd name="connsiteX3" fmla="*/ 909 w 80996"/>
                            <a:gd name="connsiteY3" fmla="*/ 39216 h 96963"/>
                            <a:gd name="connsiteX4" fmla="*/ 25042 w 80996"/>
                            <a:gd name="connsiteY4" fmla="*/ 90930 h 96963"/>
                            <a:gd name="connsiteX5" fmla="*/ 31075 w 80996"/>
                            <a:gd name="connsiteY5" fmla="*/ 94377 h 96963"/>
                            <a:gd name="connsiteX6" fmla="*/ 36247 w 80996"/>
                            <a:gd name="connsiteY6" fmla="*/ 96101 h 96963"/>
                            <a:gd name="connsiteX7" fmla="*/ 38401 w 80996"/>
                            <a:gd name="connsiteY7" fmla="*/ 96963 h 96963"/>
                            <a:gd name="connsiteX8" fmla="*/ 46159 w 80996"/>
                            <a:gd name="connsiteY8" fmla="*/ 95239 h 96963"/>
                            <a:gd name="connsiteX9" fmla="*/ 52192 w 80996"/>
                            <a:gd name="connsiteY9" fmla="*/ 92223 h 96963"/>
                            <a:gd name="connsiteX10" fmla="*/ 80634 w 80996"/>
                            <a:gd name="connsiteY10" fmla="*/ 4223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996" h="96963">
                              <a:moveTo>
                                <a:pt x="80634" y="42233"/>
                              </a:moveTo>
                              <a:cubicBezTo>
                                <a:pt x="76325" y="12928"/>
                                <a:pt x="62104" y="1293"/>
                                <a:pt x="62104" y="1293"/>
                              </a:cubicBezTo>
                              <a:lnTo>
                                <a:pt x="22457" y="0"/>
                              </a:lnTo>
                              <a:cubicBezTo>
                                <a:pt x="22457" y="0"/>
                                <a:pt x="7373" y="10774"/>
                                <a:pt x="909" y="39216"/>
                              </a:cubicBezTo>
                              <a:cubicBezTo>
                                <a:pt x="-3831" y="61194"/>
                                <a:pt x="10821" y="81449"/>
                                <a:pt x="25042" y="90930"/>
                              </a:cubicBezTo>
                              <a:cubicBezTo>
                                <a:pt x="27197" y="92223"/>
                                <a:pt x="28921" y="93515"/>
                                <a:pt x="31075" y="94377"/>
                              </a:cubicBezTo>
                              <a:cubicBezTo>
                                <a:pt x="32799" y="94808"/>
                                <a:pt x="34523" y="95670"/>
                                <a:pt x="36247" y="96101"/>
                              </a:cubicBezTo>
                              <a:cubicBezTo>
                                <a:pt x="37540" y="96532"/>
                                <a:pt x="38401" y="96963"/>
                                <a:pt x="38401" y="96963"/>
                              </a:cubicBezTo>
                              <a:cubicBezTo>
                                <a:pt x="38401" y="96963"/>
                                <a:pt x="42280" y="96101"/>
                                <a:pt x="46159" y="95239"/>
                              </a:cubicBezTo>
                              <a:cubicBezTo>
                                <a:pt x="48313" y="94377"/>
                                <a:pt x="50037" y="93515"/>
                                <a:pt x="52192" y="92223"/>
                              </a:cubicBezTo>
                              <a:cubicBezTo>
                                <a:pt x="67275" y="83603"/>
                                <a:pt x="83651" y="64211"/>
                                <a:pt x="80634" y="42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5" name="Vrije vorm: vorm 1384">
                          <a:extLst>
                            <a:ext uri="{FF2B5EF4-FFF2-40B4-BE49-F238E27FC236}">
                              <a16:creationId xmlns:a16="http://schemas.microsoft.com/office/drawing/2014/main" id="{93BADA33-288C-0B92-1E75-AAF81E5E1F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479" y="4975608"/>
                          <a:ext cx="65072" cy="19823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9393 h 19823"/>
                            <a:gd name="connsiteX1" fmla="*/ 53006 w 65072"/>
                            <a:gd name="connsiteY1" fmla="*/ 1293 h 19823"/>
                            <a:gd name="connsiteX2" fmla="*/ 13359 w 65072"/>
                            <a:gd name="connsiteY2" fmla="*/ 0 h 19823"/>
                            <a:gd name="connsiteX3" fmla="*/ 0 w 65072"/>
                            <a:gd name="connsiteY3" fmla="*/ 17238 h 19823"/>
                            <a:gd name="connsiteX4" fmla="*/ 65073 w 65072"/>
                            <a:gd name="connsiteY4" fmla="*/ 19824 h 198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19823">
                              <a:moveTo>
                                <a:pt x="65073" y="19393"/>
                              </a:moveTo>
                              <a:cubicBezTo>
                                <a:pt x="59471" y="6895"/>
                                <a:pt x="53006" y="1293"/>
                                <a:pt x="53006" y="1293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5171"/>
                                <a:pt x="0" y="17238"/>
                              </a:cubicBezTo>
                              <a:lnTo>
                                <a:pt x="65073" y="198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6" name="Vrije vorm: vorm 1385">
                          <a:extLst>
                            <a:ext uri="{FF2B5EF4-FFF2-40B4-BE49-F238E27FC236}">
                              <a16:creationId xmlns:a16="http://schemas.microsoft.com/office/drawing/2014/main" id="{ACCE9BC1-3A9C-A436-B461-7124FA611A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275200">
                          <a:off x="5671379" y="4944641"/>
                          <a:ext cx="38785" cy="18530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8530"/>
                            <a:gd name="connsiteX1" fmla="*/ 38785 w 38785"/>
                            <a:gd name="connsiteY1" fmla="*/ 0 h 18530"/>
                            <a:gd name="connsiteX2" fmla="*/ 38785 w 38785"/>
                            <a:gd name="connsiteY2" fmla="*/ 18531 h 18530"/>
                            <a:gd name="connsiteX3" fmla="*/ 0 w 38785"/>
                            <a:gd name="connsiteY3" fmla="*/ 18531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8530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8531"/>
                              </a:lnTo>
                              <a:lnTo>
                                <a:pt x="0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7" name="Vrije vorm: vorm 1386">
                          <a:extLst>
                            <a:ext uri="{FF2B5EF4-FFF2-40B4-BE49-F238E27FC236}">
                              <a16:creationId xmlns:a16="http://schemas.microsoft.com/office/drawing/2014/main" id="{6AB37D71-823F-D4F7-8460-7241C4206B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754" y="4996335"/>
                          <a:ext cx="31049" cy="27538"/>
                        </a:xfrm>
                        <a:custGeom>
                          <a:avLst/>
                          <a:gdLst>
                            <a:gd name="connsiteX0" fmla="*/ 30753 w 31049"/>
                            <a:gd name="connsiteY0" fmla="*/ 6853 h 27538"/>
                            <a:gd name="connsiteX1" fmla="*/ 6189 w 31049"/>
                            <a:gd name="connsiteY1" fmla="*/ 5560 h 27538"/>
                            <a:gd name="connsiteX2" fmla="*/ 156 w 31049"/>
                            <a:gd name="connsiteY2" fmla="*/ 17627 h 27538"/>
                            <a:gd name="connsiteX3" fmla="*/ 10930 w 31049"/>
                            <a:gd name="connsiteY3" fmla="*/ 27539 h 27538"/>
                            <a:gd name="connsiteX4" fmla="*/ 30753 w 31049"/>
                            <a:gd name="connsiteY4" fmla="*/ 6853 h 27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049" h="27538">
                              <a:moveTo>
                                <a:pt x="30753" y="6853"/>
                              </a:moveTo>
                              <a:cubicBezTo>
                                <a:pt x="28168" y="-4351"/>
                                <a:pt x="11792" y="389"/>
                                <a:pt x="6189" y="5560"/>
                              </a:cubicBezTo>
                              <a:cubicBezTo>
                                <a:pt x="3173" y="8577"/>
                                <a:pt x="-706" y="13748"/>
                                <a:pt x="156" y="17627"/>
                              </a:cubicBezTo>
                              <a:cubicBezTo>
                                <a:pt x="-706" y="22798"/>
                                <a:pt x="1880" y="27108"/>
                                <a:pt x="10930" y="27539"/>
                              </a:cubicBezTo>
                              <a:cubicBezTo>
                                <a:pt x="22996" y="27539"/>
                                <a:pt x="32908" y="15903"/>
                                <a:pt x="30753" y="68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8" name="Vrije vorm: vorm 1387">
                          <a:extLst>
                            <a:ext uri="{FF2B5EF4-FFF2-40B4-BE49-F238E27FC236}">
                              <a16:creationId xmlns:a16="http://schemas.microsoft.com/office/drawing/2014/main" id="{3173634E-9062-13E7-3886-168B6EE05F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9496" y="5033963"/>
                          <a:ext cx="12928" cy="11458"/>
                        </a:xfrm>
                        <a:custGeom>
                          <a:avLst/>
                          <a:gdLst>
                            <a:gd name="connsiteX0" fmla="*/ 12928 w 12928"/>
                            <a:gd name="connsiteY0" fmla="*/ 2840 h 11458"/>
                            <a:gd name="connsiteX1" fmla="*/ 2586 w 12928"/>
                            <a:gd name="connsiteY1" fmla="*/ 2409 h 11458"/>
                            <a:gd name="connsiteX2" fmla="*/ 0 w 12928"/>
                            <a:gd name="connsiteY2" fmla="*/ 7580 h 11458"/>
                            <a:gd name="connsiteX3" fmla="*/ 4309 w 12928"/>
                            <a:gd name="connsiteY3" fmla="*/ 11459 h 11458"/>
                            <a:gd name="connsiteX4" fmla="*/ 12497 w 12928"/>
                            <a:gd name="connsiteY4" fmla="*/ 2840 h 11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928" h="11458">
                              <a:moveTo>
                                <a:pt x="12928" y="2840"/>
                              </a:moveTo>
                              <a:cubicBezTo>
                                <a:pt x="12066" y="-1900"/>
                                <a:pt x="5171" y="254"/>
                                <a:pt x="2586" y="2409"/>
                              </a:cubicBezTo>
                              <a:cubicBezTo>
                                <a:pt x="1293" y="3702"/>
                                <a:pt x="0" y="5857"/>
                                <a:pt x="0" y="7580"/>
                              </a:cubicBezTo>
                              <a:cubicBezTo>
                                <a:pt x="0" y="9735"/>
                                <a:pt x="862" y="11459"/>
                                <a:pt x="4309" y="11459"/>
                              </a:cubicBezTo>
                              <a:cubicBezTo>
                                <a:pt x="9481" y="11459"/>
                                <a:pt x="13359" y="6718"/>
                                <a:pt x="12497" y="2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9" name="Vrije vorm: vorm 1388">
                          <a:extLst>
                            <a:ext uri="{FF2B5EF4-FFF2-40B4-BE49-F238E27FC236}">
                              <a16:creationId xmlns:a16="http://schemas.microsoft.com/office/drawing/2014/main" id="{C5E27FAE-1DFE-0EEE-34A5-922EA6E718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3031" y="4952337"/>
                          <a:ext cx="73691" cy="36630"/>
                        </a:xfrm>
                        <a:custGeom>
                          <a:avLst/>
                          <a:gdLst>
                            <a:gd name="connsiteX0" fmla="*/ 72830 w 73691"/>
                            <a:gd name="connsiteY0" fmla="*/ 36631 h 36630"/>
                            <a:gd name="connsiteX1" fmla="*/ 0 w 73691"/>
                            <a:gd name="connsiteY1" fmla="*/ 34045 h 36630"/>
                            <a:gd name="connsiteX2" fmla="*/ 1724 w 73691"/>
                            <a:gd name="connsiteY2" fmla="*/ 0 h 36630"/>
                            <a:gd name="connsiteX3" fmla="*/ 73692 w 73691"/>
                            <a:gd name="connsiteY3" fmla="*/ 3017 h 36630"/>
                            <a:gd name="connsiteX4" fmla="*/ 72830 w 73691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3691" h="36630">
                              <a:moveTo>
                                <a:pt x="72830" y="36631"/>
                              </a:moveTo>
                              <a:lnTo>
                                <a:pt x="0" y="34045"/>
                              </a:lnTo>
                              <a:lnTo>
                                <a:pt x="1724" y="0"/>
                              </a:lnTo>
                              <a:lnTo>
                                <a:pt x="73692" y="3017"/>
                              </a:lnTo>
                              <a:lnTo>
                                <a:pt x="72830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90" name="Vrije vorm: vorm 1389">
                          <a:extLst>
                            <a:ext uri="{FF2B5EF4-FFF2-40B4-BE49-F238E27FC236}">
                              <a16:creationId xmlns:a16="http://schemas.microsoft.com/office/drawing/2014/main" id="{F4DD2501-010F-8A09-8BA3-31B49BDED5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231" y="4953630"/>
                          <a:ext cx="37492" cy="35337"/>
                        </a:xfrm>
                        <a:custGeom>
                          <a:avLst/>
                          <a:gdLst>
                            <a:gd name="connsiteX0" fmla="*/ 36630 w 37492"/>
                            <a:gd name="connsiteY0" fmla="*/ 35338 h 35337"/>
                            <a:gd name="connsiteX1" fmla="*/ 0 w 37492"/>
                            <a:gd name="connsiteY1" fmla="*/ 34044 h 35337"/>
                            <a:gd name="connsiteX2" fmla="*/ 1293 w 37492"/>
                            <a:gd name="connsiteY2" fmla="*/ 0 h 35337"/>
                            <a:gd name="connsiteX3" fmla="*/ 37492 w 37492"/>
                            <a:gd name="connsiteY3" fmla="*/ 1723 h 35337"/>
                            <a:gd name="connsiteX4" fmla="*/ 36630 w 3749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5337">
                              <a:moveTo>
                                <a:pt x="36630" y="35338"/>
                              </a:moveTo>
                              <a:lnTo>
                                <a:pt x="0" y="34044"/>
                              </a:lnTo>
                              <a:lnTo>
                                <a:pt x="1293" y="0"/>
                              </a:lnTo>
                              <a:lnTo>
                                <a:pt x="37492" y="1723"/>
                              </a:lnTo>
                              <a:lnTo>
                                <a:pt x="36630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7" name="Graphic 1445">
                        <a:extLst>
                          <a:ext uri="{FF2B5EF4-FFF2-40B4-BE49-F238E27FC236}">
                            <a16:creationId xmlns:a16="http://schemas.microsoft.com/office/drawing/2014/main" id="{9B8167DB-EB81-F504-DD4F-1AA37EBF14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95926" y="4937685"/>
                        <a:ext cx="81063" cy="137472"/>
                        <a:chOff x="5895926" y="4937685"/>
                        <a:chExt cx="81063" cy="137472"/>
                      </a:xfrm>
                    </p:grpSpPr>
                    <p:sp>
                      <p:nvSpPr>
                        <p:cNvPr id="1377" name="Vrije vorm: vorm 1376">
                          <a:extLst>
                            <a:ext uri="{FF2B5EF4-FFF2-40B4-BE49-F238E27FC236}">
                              <a16:creationId xmlns:a16="http://schemas.microsoft.com/office/drawing/2014/main" id="{B27A26D6-01CA-2C9E-9A86-548937B9B0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5926" y="4979487"/>
                          <a:ext cx="81063" cy="95670"/>
                        </a:xfrm>
                        <a:custGeom>
                          <a:avLst/>
                          <a:gdLst>
                            <a:gd name="connsiteX0" fmla="*/ 79884 w 81063"/>
                            <a:gd name="connsiteY0" fmla="*/ 39216 h 95670"/>
                            <a:gd name="connsiteX1" fmla="*/ 59630 w 81063"/>
                            <a:gd name="connsiteY1" fmla="*/ 0 h 95670"/>
                            <a:gd name="connsiteX2" fmla="*/ 53597 w 81063"/>
                            <a:gd name="connsiteY2" fmla="*/ 0 h 95670"/>
                            <a:gd name="connsiteX3" fmla="*/ 19983 w 81063"/>
                            <a:gd name="connsiteY3" fmla="*/ 0 h 95670"/>
                            <a:gd name="connsiteX4" fmla="*/ 590 w 81063"/>
                            <a:gd name="connsiteY4" fmla="*/ 40078 h 95670"/>
                            <a:gd name="connsiteX5" fmla="*/ 27740 w 81063"/>
                            <a:gd name="connsiteY5" fmla="*/ 90930 h 95670"/>
                            <a:gd name="connsiteX6" fmla="*/ 33773 w 81063"/>
                            <a:gd name="connsiteY6" fmla="*/ 93946 h 95670"/>
                            <a:gd name="connsiteX7" fmla="*/ 38945 w 81063"/>
                            <a:gd name="connsiteY7" fmla="*/ 95239 h 95670"/>
                            <a:gd name="connsiteX8" fmla="*/ 41530 w 81063"/>
                            <a:gd name="connsiteY8" fmla="*/ 95670 h 95670"/>
                            <a:gd name="connsiteX9" fmla="*/ 48856 w 81063"/>
                            <a:gd name="connsiteY9" fmla="*/ 93515 h 95670"/>
                            <a:gd name="connsiteX10" fmla="*/ 54890 w 81063"/>
                            <a:gd name="connsiteY10" fmla="*/ 90499 h 95670"/>
                            <a:gd name="connsiteX11" fmla="*/ 80315 w 81063"/>
                            <a:gd name="connsiteY11" fmla="*/ 38785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63" h="95670">
                              <a:moveTo>
                                <a:pt x="79884" y="39216"/>
                              </a:moveTo>
                              <a:cubicBezTo>
                                <a:pt x="74282" y="10343"/>
                                <a:pt x="59630" y="0"/>
                                <a:pt x="59630" y="0"/>
                              </a:cubicBezTo>
                              <a:cubicBezTo>
                                <a:pt x="59630" y="0"/>
                                <a:pt x="57044" y="0"/>
                                <a:pt x="53597" y="0"/>
                              </a:cubicBezTo>
                              <a:lnTo>
                                <a:pt x="19983" y="0"/>
                              </a:lnTo>
                              <a:cubicBezTo>
                                <a:pt x="19983" y="0"/>
                                <a:pt x="5762" y="11205"/>
                                <a:pt x="590" y="40078"/>
                              </a:cubicBezTo>
                              <a:cubicBezTo>
                                <a:pt x="-3288" y="62056"/>
                                <a:pt x="12657" y="81880"/>
                                <a:pt x="27740" y="90930"/>
                              </a:cubicBezTo>
                              <a:cubicBezTo>
                                <a:pt x="29895" y="92223"/>
                                <a:pt x="32049" y="93084"/>
                                <a:pt x="33773" y="93946"/>
                              </a:cubicBezTo>
                              <a:cubicBezTo>
                                <a:pt x="35497" y="94377"/>
                                <a:pt x="37652" y="94808"/>
                                <a:pt x="38945" y="95239"/>
                              </a:cubicBezTo>
                              <a:cubicBezTo>
                                <a:pt x="40237" y="95239"/>
                                <a:pt x="41099" y="95670"/>
                                <a:pt x="41530" y="95670"/>
                              </a:cubicBezTo>
                              <a:cubicBezTo>
                                <a:pt x="41530" y="95670"/>
                                <a:pt x="45409" y="94808"/>
                                <a:pt x="48856" y="93515"/>
                              </a:cubicBezTo>
                              <a:cubicBezTo>
                                <a:pt x="50580" y="92654"/>
                                <a:pt x="52735" y="91792"/>
                                <a:pt x="54890" y="90499"/>
                              </a:cubicBezTo>
                              <a:cubicBezTo>
                                <a:pt x="69542" y="81018"/>
                                <a:pt x="84625" y="60333"/>
                                <a:pt x="80315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8" name="Vrije vorm: vorm 1377">
                          <a:extLst>
                            <a:ext uri="{FF2B5EF4-FFF2-40B4-BE49-F238E27FC236}">
                              <a16:creationId xmlns:a16="http://schemas.microsoft.com/office/drawing/2014/main" id="{077D4750-42A1-98AA-6EA0-988C69EF30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2981" y="4979056"/>
                          <a:ext cx="65072" cy="17668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7238 h 17668"/>
                            <a:gd name="connsiteX1" fmla="*/ 52145 w 65072"/>
                            <a:gd name="connsiteY1" fmla="*/ 0 h 17668"/>
                            <a:gd name="connsiteX2" fmla="*/ 46111 w 65072"/>
                            <a:gd name="connsiteY2" fmla="*/ 0 h 17668"/>
                            <a:gd name="connsiteX3" fmla="*/ 12497 w 65072"/>
                            <a:gd name="connsiteY3" fmla="*/ 0 h 17668"/>
                            <a:gd name="connsiteX4" fmla="*/ 0 w 65072"/>
                            <a:gd name="connsiteY4" fmla="*/ 17669 h 17668"/>
                            <a:gd name="connsiteX5" fmla="*/ 32321 w 65072"/>
                            <a:gd name="connsiteY5" fmla="*/ 17669 h 17668"/>
                            <a:gd name="connsiteX6" fmla="*/ 54730 w 65072"/>
                            <a:gd name="connsiteY6" fmla="*/ 17669 h 17668"/>
                            <a:gd name="connsiteX7" fmla="*/ 64642 w 65072"/>
                            <a:gd name="connsiteY7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5072" h="17668">
                              <a:moveTo>
                                <a:pt x="65073" y="17238"/>
                              </a:moveTo>
                              <a:cubicBezTo>
                                <a:pt x="59040" y="5171"/>
                                <a:pt x="52145" y="0"/>
                                <a:pt x="52145" y="0"/>
                              </a:cubicBezTo>
                              <a:cubicBezTo>
                                <a:pt x="52145" y="0"/>
                                <a:pt x="49559" y="0"/>
                                <a:pt x="46111" y="0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033" y="5171"/>
                                <a:pt x="0" y="17669"/>
                              </a:cubicBezTo>
                              <a:lnTo>
                                <a:pt x="32321" y="17669"/>
                              </a:lnTo>
                              <a:cubicBezTo>
                                <a:pt x="40509" y="17669"/>
                                <a:pt x="48697" y="17669"/>
                                <a:pt x="54730" y="17669"/>
                              </a:cubicBezTo>
                              <a:cubicBezTo>
                                <a:pt x="60763" y="17669"/>
                                <a:pt x="64642" y="17669"/>
                                <a:pt x="64642" y="17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9" name="Vrije vorm: vorm 1378">
                          <a:extLst>
                            <a:ext uri="{FF2B5EF4-FFF2-40B4-BE49-F238E27FC236}">
                              <a16:creationId xmlns:a16="http://schemas.microsoft.com/office/drawing/2014/main" id="{F551CAF1-71F9-70C7-1D95-9134AD7C69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5390" y="4937685"/>
                          <a:ext cx="19392" cy="38785"/>
                        </a:xfrm>
                        <a:custGeom>
                          <a:avLst/>
                          <a:gdLst>
                            <a:gd name="connsiteX0" fmla="*/ 19393 w 19392"/>
                            <a:gd name="connsiteY0" fmla="*/ 38785 h 38785"/>
                            <a:gd name="connsiteX1" fmla="*/ 431 w 19392"/>
                            <a:gd name="connsiteY1" fmla="*/ 38785 h 38785"/>
                            <a:gd name="connsiteX2" fmla="*/ 0 w 19392"/>
                            <a:gd name="connsiteY2" fmla="*/ 0 h 38785"/>
                            <a:gd name="connsiteX3" fmla="*/ 18531 w 19392"/>
                            <a:gd name="connsiteY3" fmla="*/ 0 h 38785"/>
                            <a:gd name="connsiteX4" fmla="*/ 19393 w 1939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392" h="38785">
                              <a:moveTo>
                                <a:pt x="19393" y="38785"/>
                              </a:moveTo>
                              <a:lnTo>
                                <a:pt x="431" y="38785"/>
                              </a:lnTo>
                              <a:lnTo>
                                <a:pt x="0" y="0"/>
                              </a:lnTo>
                              <a:lnTo>
                                <a:pt x="18531" y="0"/>
                              </a:lnTo>
                              <a:lnTo>
                                <a:pt x="1939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0" name="Vrije vorm: vorm 1379">
                          <a:extLst>
                            <a:ext uri="{FF2B5EF4-FFF2-40B4-BE49-F238E27FC236}">
                              <a16:creationId xmlns:a16="http://schemas.microsoft.com/office/drawing/2014/main" id="{6EBB1886-7DB9-DE49-1721-BB0D4BDB0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4228" y="5000033"/>
                          <a:ext cx="30223" cy="28180"/>
                        </a:xfrm>
                        <a:custGeom>
                          <a:avLst/>
                          <a:gdLst>
                            <a:gd name="connsiteX0" fmla="*/ 30211 w 30223"/>
                            <a:gd name="connsiteY0" fmla="*/ 6604 h 28180"/>
                            <a:gd name="connsiteX1" fmla="*/ 5647 w 30223"/>
                            <a:gd name="connsiteY1" fmla="*/ 6604 h 28180"/>
                            <a:gd name="connsiteX2" fmla="*/ 45 w 30223"/>
                            <a:gd name="connsiteY2" fmla="*/ 19101 h 28180"/>
                            <a:gd name="connsiteX3" fmla="*/ 11250 w 30223"/>
                            <a:gd name="connsiteY3" fmla="*/ 28151 h 28180"/>
                            <a:gd name="connsiteX4" fmla="*/ 29780 w 30223"/>
                            <a:gd name="connsiteY4" fmla="*/ 6604 h 281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223" h="28180">
                              <a:moveTo>
                                <a:pt x="30211" y="6604"/>
                              </a:moveTo>
                              <a:cubicBezTo>
                                <a:pt x="27195" y="-4601"/>
                                <a:pt x="11250" y="570"/>
                                <a:pt x="5647" y="6604"/>
                              </a:cubicBezTo>
                              <a:cubicBezTo>
                                <a:pt x="2631" y="9620"/>
                                <a:pt x="-386" y="15223"/>
                                <a:pt x="45" y="19101"/>
                              </a:cubicBezTo>
                              <a:cubicBezTo>
                                <a:pt x="-386" y="24273"/>
                                <a:pt x="2200" y="28582"/>
                                <a:pt x="11250" y="28151"/>
                              </a:cubicBezTo>
                              <a:cubicBezTo>
                                <a:pt x="23316" y="28151"/>
                                <a:pt x="32366" y="15654"/>
                                <a:pt x="29780" y="66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1" name="Vrije vorm: vorm 1380">
                          <a:extLst>
                            <a:ext uri="{FF2B5EF4-FFF2-40B4-BE49-F238E27FC236}">
                              <a16:creationId xmlns:a16="http://schemas.microsoft.com/office/drawing/2014/main" id="{C985D109-71EC-7F52-E0B0-9A86B951ED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929" y="5038308"/>
                          <a:ext cx="12713" cy="11854"/>
                        </a:xfrm>
                        <a:custGeom>
                          <a:avLst/>
                          <a:gdLst>
                            <a:gd name="connsiteX0" fmla="*/ 12582 w 12713"/>
                            <a:gd name="connsiteY0" fmla="*/ 2804 h 11854"/>
                            <a:gd name="connsiteX1" fmla="*/ 2239 w 12713"/>
                            <a:gd name="connsiteY1" fmla="*/ 2804 h 11854"/>
                            <a:gd name="connsiteX2" fmla="*/ 85 w 12713"/>
                            <a:gd name="connsiteY2" fmla="*/ 7976 h 11854"/>
                            <a:gd name="connsiteX3" fmla="*/ 4825 w 12713"/>
                            <a:gd name="connsiteY3" fmla="*/ 11854 h 11854"/>
                            <a:gd name="connsiteX4" fmla="*/ 12582 w 12713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13" h="11854">
                              <a:moveTo>
                                <a:pt x="12582" y="2804"/>
                              </a:moveTo>
                              <a:cubicBezTo>
                                <a:pt x="11289" y="-1936"/>
                                <a:pt x="4825" y="219"/>
                                <a:pt x="2239" y="2804"/>
                              </a:cubicBezTo>
                              <a:cubicBezTo>
                                <a:pt x="946" y="4097"/>
                                <a:pt x="-346" y="6252"/>
                                <a:pt x="85" y="7976"/>
                              </a:cubicBezTo>
                              <a:cubicBezTo>
                                <a:pt x="85" y="10130"/>
                                <a:pt x="946" y="11854"/>
                                <a:pt x="4825" y="11854"/>
                              </a:cubicBezTo>
                              <a:cubicBezTo>
                                <a:pt x="9996" y="11854"/>
                                <a:pt x="13444" y="6683"/>
                                <a:pt x="12582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2" name="Vrije vorm: vorm 1381">
                          <a:extLst>
                            <a:ext uri="{FF2B5EF4-FFF2-40B4-BE49-F238E27FC236}">
                              <a16:creationId xmlns:a16="http://schemas.microsoft.com/office/drawing/2014/main" id="{9D0C5A57-AF34-9A0D-06A4-425282D4C5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9533" y="4956216"/>
                          <a:ext cx="72830" cy="34044"/>
                        </a:xfrm>
                        <a:custGeom>
                          <a:avLst/>
                          <a:gdLst>
                            <a:gd name="connsiteX0" fmla="*/ 72399 w 72830"/>
                            <a:gd name="connsiteY0" fmla="*/ 34045 h 34044"/>
                            <a:gd name="connsiteX1" fmla="*/ 61195 w 72830"/>
                            <a:gd name="connsiteY1" fmla="*/ 34045 h 34044"/>
                            <a:gd name="connsiteX2" fmla="*/ 36200 w 72830"/>
                            <a:gd name="connsiteY2" fmla="*/ 34045 h 34044"/>
                            <a:gd name="connsiteX3" fmla="*/ 0 w 72830"/>
                            <a:gd name="connsiteY3" fmla="*/ 34045 h 34044"/>
                            <a:gd name="connsiteX4" fmla="*/ 0 w 72830"/>
                            <a:gd name="connsiteY4" fmla="*/ 431 h 34044"/>
                            <a:gd name="connsiteX5" fmla="*/ 35769 w 72830"/>
                            <a:gd name="connsiteY5" fmla="*/ 431 h 34044"/>
                            <a:gd name="connsiteX6" fmla="*/ 60764 w 72830"/>
                            <a:gd name="connsiteY6" fmla="*/ 431 h 34044"/>
                            <a:gd name="connsiteX7" fmla="*/ 71968 w 72830"/>
                            <a:gd name="connsiteY7" fmla="*/ 0 h 34044"/>
                            <a:gd name="connsiteX8" fmla="*/ 72830 w 72830"/>
                            <a:gd name="connsiteY8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2830" h="34044">
                              <a:moveTo>
                                <a:pt x="72399" y="34045"/>
                              </a:moveTo>
                              <a:cubicBezTo>
                                <a:pt x="72399" y="34045"/>
                                <a:pt x="68090" y="34045"/>
                                <a:pt x="61195" y="34045"/>
                              </a:cubicBezTo>
                              <a:cubicBezTo>
                                <a:pt x="54299" y="34045"/>
                                <a:pt x="45250" y="34045"/>
                                <a:pt x="36200" y="34045"/>
                              </a:cubicBezTo>
                              <a:cubicBezTo>
                                <a:pt x="1810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17669" y="431"/>
                                <a:pt x="35769" y="431"/>
                              </a:cubicBezTo>
                              <a:cubicBezTo>
                                <a:pt x="44818" y="431"/>
                                <a:pt x="53868" y="431"/>
                                <a:pt x="60764" y="431"/>
                              </a:cubicBezTo>
                              <a:cubicBezTo>
                                <a:pt x="67659" y="431"/>
                                <a:pt x="71968" y="0"/>
                                <a:pt x="71968" y="0"/>
                              </a:cubicBezTo>
                              <a:lnTo>
                                <a:pt x="7283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83" name="Vrije vorm: vorm 1382">
                          <a:extLst>
                            <a:ext uri="{FF2B5EF4-FFF2-40B4-BE49-F238E27FC236}">
                              <a16:creationId xmlns:a16="http://schemas.microsoft.com/office/drawing/2014/main" id="{CD27D00F-78E4-36A7-3D7F-877E0DB8B0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5732" y="4956647"/>
                          <a:ext cx="36630" cy="34044"/>
                        </a:xfrm>
                        <a:custGeom>
                          <a:avLst/>
                          <a:gdLst>
                            <a:gd name="connsiteX0" fmla="*/ 36200 w 36630"/>
                            <a:gd name="connsiteY0" fmla="*/ 33614 h 34044"/>
                            <a:gd name="connsiteX1" fmla="*/ 18100 w 36630"/>
                            <a:gd name="connsiteY1" fmla="*/ 34045 h 34044"/>
                            <a:gd name="connsiteX2" fmla="*/ 0 w 36630"/>
                            <a:gd name="connsiteY2" fmla="*/ 34045 h 34044"/>
                            <a:gd name="connsiteX3" fmla="*/ 0 w 36630"/>
                            <a:gd name="connsiteY3" fmla="*/ 431 h 34044"/>
                            <a:gd name="connsiteX4" fmla="*/ 17669 w 36630"/>
                            <a:gd name="connsiteY4" fmla="*/ 431 h 34044"/>
                            <a:gd name="connsiteX5" fmla="*/ 35769 w 36630"/>
                            <a:gd name="connsiteY5" fmla="*/ 0 h 34044"/>
                            <a:gd name="connsiteX6" fmla="*/ 36631 w 36630"/>
                            <a:gd name="connsiteY6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630" h="34044">
                              <a:moveTo>
                                <a:pt x="36200" y="33614"/>
                              </a:moveTo>
                              <a:cubicBezTo>
                                <a:pt x="36200" y="33614"/>
                                <a:pt x="27150" y="33614"/>
                                <a:pt x="18100" y="34045"/>
                              </a:cubicBezTo>
                              <a:cubicBezTo>
                                <a:pt x="905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8619" y="431"/>
                                <a:pt x="17669" y="431"/>
                              </a:cubicBezTo>
                              <a:cubicBezTo>
                                <a:pt x="26719" y="431"/>
                                <a:pt x="35769" y="0"/>
                                <a:pt x="35769" y="0"/>
                              </a:cubicBezTo>
                              <a:lnTo>
                                <a:pt x="3663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8" name="Graphic 1445">
                        <a:extLst>
                          <a:ext uri="{FF2B5EF4-FFF2-40B4-BE49-F238E27FC236}">
                            <a16:creationId xmlns:a16="http://schemas.microsoft.com/office/drawing/2014/main" id="{CEF4D761-7782-0EC0-88BC-DD57735643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49" y="4926911"/>
                        <a:ext cx="80544" cy="137472"/>
                        <a:chOff x="6143449" y="4926911"/>
                        <a:chExt cx="80544" cy="137472"/>
                      </a:xfrm>
                    </p:grpSpPr>
                    <p:sp>
                      <p:nvSpPr>
                        <p:cNvPr id="1370" name="Vrije vorm: vorm 1369">
                          <a:extLst>
                            <a:ext uri="{FF2B5EF4-FFF2-40B4-BE49-F238E27FC236}">
                              <a16:creationId xmlns:a16="http://schemas.microsoft.com/office/drawing/2014/main" id="{00CEC1E1-B11C-4616-B1AA-8989ADC01A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609" y="4967851"/>
                          <a:ext cx="80384" cy="96532"/>
                        </a:xfrm>
                        <a:custGeom>
                          <a:avLst/>
                          <a:gdLst>
                            <a:gd name="connsiteX0" fmla="*/ 79565 w 80384"/>
                            <a:gd name="connsiteY0" fmla="*/ 38354 h 96532"/>
                            <a:gd name="connsiteX1" fmla="*/ 57156 w 80384"/>
                            <a:gd name="connsiteY1" fmla="*/ 0 h 96532"/>
                            <a:gd name="connsiteX2" fmla="*/ 17509 w 80384"/>
                            <a:gd name="connsiteY2" fmla="*/ 3017 h 96532"/>
                            <a:gd name="connsiteX3" fmla="*/ 271 w 80384"/>
                            <a:gd name="connsiteY3" fmla="*/ 44388 h 96532"/>
                            <a:gd name="connsiteX4" fmla="*/ 29575 w 80384"/>
                            <a:gd name="connsiteY4" fmla="*/ 93085 h 96532"/>
                            <a:gd name="connsiteX5" fmla="*/ 36040 w 80384"/>
                            <a:gd name="connsiteY5" fmla="*/ 95670 h 96532"/>
                            <a:gd name="connsiteX6" fmla="*/ 41211 w 80384"/>
                            <a:gd name="connsiteY6" fmla="*/ 96532 h 96532"/>
                            <a:gd name="connsiteX7" fmla="*/ 43366 w 80384"/>
                            <a:gd name="connsiteY7" fmla="*/ 96532 h 96532"/>
                            <a:gd name="connsiteX8" fmla="*/ 50692 w 80384"/>
                            <a:gd name="connsiteY8" fmla="*/ 93946 h 96532"/>
                            <a:gd name="connsiteX9" fmla="*/ 56294 w 80384"/>
                            <a:gd name="connsiteY9" fmla="*/ 90499 h 96532"/>
                            <a:gd name="connsiteX10" fmla="*/ 79134 w 80384"/>
                            <a:gd name="connsiteY10" fmla="*/ 3792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384" h="96532">
                              <a:moveTo>
                                <a:pt x="79565" y="38354"/>
                              </a:moveTo>
                              <a:cubicBezTo>
                                <a:pt x="72239" y="9912"/>
                                <a:pt x="57156" y="0"/>
                                <a:pt x="57156" y="0"/>
                              </a:cubicBezTo>
                              <a:lnTo>
                                <a:pt x="17509" y="3017"/>
                              </a:lnTo>
                              <a:cubicBezTo>
                                <a:pt x="17509" y="3017"/>
                                <a:pt x="3719" y="15083"/>
                                <a:pt x="271" y="44388"/>
                              </a:cubicBezTo>
                              <a:cubicBezTo>
                                <a:pt x="-2315" y="66366"/>
                                <a:pt x="14061" y="85328"/>
                                <a:pt x="29575" y="93085"/>
                              </a:cubicBezTo>
                              <a:cubicBezTo>
                                <a:pt x="31730" y="94377"/>
                                <a:pt x="33885" y="95239"/>
                                <a:pt x="36040" y="95670"/>
                              </a:cubicBezTo>
                              <a:cubicBezTo>
                                <a:pt x="37763" y="95670"/>
                                <a:pt x="39487" y="96532"/>
                                <a:pt x="41211" y="96532"/>
                              </a:cubicBezTo>
                              <a:cubicBezTo>
                                <a:pt x="42504" y="96532"/>
                                <a:pt x="43366" y="96532"/>
                                <a:pt x="43366" y="96532"/>
                              </a:cubicBezTo>
                              <a:cubicBezTo>
                                <a:pt x="43366" y="96532"/>
                                <a:pt x="47244" y="95239"/>
                                <a:pt x="50692" y="93946"/>
                              </a:cubicBezTo>
                              <a:cubicBezTo>
                                <a:pt x="52416" y="93085"/>
                                <a:pt x="54570" y="91792"/>
                                <a:pt x="56294" y="90499"/>
                              </a:cubicBezTo>
                              <a:cubicBezTo>
                                <a:pt x="70515" y="80156"/>
                                <a:pt x="84737" y="59471"/>
                                <a:pt x="79134" y="379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1" name="Vrije vorm: vorm 1370">
                          <a:extLst>
                            <a:ext uri="{FF2B5EF4-FFF2-40B4-BE49-F238E27FC236}">
                              <a16:creationId xmlns:a16="http://schemas.microsoft.com/office/drawing/2014/main" id="{C76985A9-83C7-5ED9-3DEA-8510D34C5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9482" y="4967420"/>
                          <a:ext cx="65072" cy="21547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6807 h 21547"/>
                            <a:gd name="connsiteX1" fmla="*/ 51283 w 65072"/>
                            <a:gd name="connsiteY1" fmla="*/ 0 h 21547"/>
                            <a:gd name="connsiteX2" fmla="*/ 11636 w 65072"/>
                            <a:gd name="connsiteY2" fmla="*/ 3017 h 21547"/>
                            <a:gd name="connsiteX3" fmla="*/ 0 w 65072"/>
                            <a:gd name="connsiteY3" fmla="*/ 21547 h 21547"/>
                            <a:gd name="connsiteX4" fmla="*/ 64642 w 65072"/>
                            <a:gd name="connsiteY4" fmla="*/ 1680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21547">
                              <a:moveTo>
                                <a:pt x="65073" y="16807"/>
                              </a:moveTo>
                              <a:cubicBezTo>
                                <a:pt x="58178" y="4740"/>
                                <a:pt x="51283" y="0"/>
                                <a:pt x="51283" y="0"/>
                              </a:cubicBezTo>
                              <a:lnTo>
                                <a:pt x="11636" y="3017"/>
                              </a:lnTo>
                              <a:cubicBezTo>
                                <a:pt x="11636" y="3017"/>
                                <a:pt x="5171" y="9050"/>
                                <a:pt x="0" y="21547"/>
                              </a:cubicBezTo>
                              <a:lnTo>
                                <a:pt x="64642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2" name="Vrije vorm: vorm 1371">
                          <a:extLst>
                            <a:ext uri="{FF2B5EF4-FFF2-40B4-BE49-F238E27FC236}">
                              <a16:creationId xmlns:a16="http://schemas.microsoft.com/office/drawing/2014/main" id="{1477E6D7-D5F0-708A-5208-ADD0166504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8875" y="4926911"/>
                          <a:ext cx="21116" cy="40078"/>
                        </a:xfrm>
                        <a:custGeom>
                          <a:avLst/>
                          <a:gdLst>
                            <a:gd name="connsiteX0" fmla="*/ 21116 w 21116"/>
                            <a:gd name="connsiteY0" fmla="*/ 38785 h 40078"/>
                            <a:gd name="connsiteX1" fmla="*/ 2155 w 21116"/>
                            <a:gd name="connsiteY1" fmla="*/ 40078 h 40078"/>
                            <a:gd name="connsiteX2" fmla="*/ 0 w 21116"/>
                            <a:gd name="connsiteY2" fmla="*/ 1293 h 40078"/>
                            <a:gd name="connsiteX3" fmla="*/ 18531 w 21116"/>
                            <a:gd name="connsiteY3" fmla="*/ 0 h 40078"/>
                            <a:gd name="connsiteX4" fmla="*/ 21116 w 21116"/>
                            <a:gd name="connsiteY4" fmla="*/ 38785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078">
                              <a:moveTo>
                                <a:pt x="21116" y="38785"/>
                              </a:moveTo>
                              <a:lnTo>
                                <a:pt x="2155" y="40078"/>
                              </a:lnTo>
                              <a:lnTo>
                                <a:pt x="0" y="1293"/>
                              </a:lnTo>
                              <a:lnTo>
                                <a:pt x="18531" y="0"/>
                              </a:lnTo>
                              <a:lnTo>
                                <a:pt x="21116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3" name="Vrije vorm: vorm 1372">
                          <a:extLst>
                            <a:ext uri="{FF2B5EF4-FFF2-40B4-BE49-F238E27FC236}">
                              <a16:creationId xmlns:a16="http://schemas.microsoft.com/office/drawing/2014/main" id="{82134C70-68B0-F62D-C39B-6F71504E82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1900" y="4990506"/>
                          <a:ext cx="29950" cy="28747"/>
                        </a:xfrm>
                        <a:custGeom>
                          <a:avLst/>
                          <a:gdLst>
                            <a:gd name="connsiteX0" fmla="*/ 29472 w 29950"/>
                            <a:gd name="connsiteY0" fmla="*/ 5788 h 28747"/>
                            <a:gd name="connsiteX1" fmla="*/ 4908 w 29950"/>
                            <a:gd name="connsiteY1" fmla="*/ 7511 h 28747"/>
                            <a:gd name="connsiteX2" fmla="*/ 168 w 29950"/>
                            <a:gd name="connsiteY2" fmla="*/ 20440 h 28747"/>
                            <a:gd name="connsiteX3" fmla="*/ 11804 w 29950"/>
                            <a:gd name="connsiteY3" fmla="*/ 28628 h 28747"/>
                            <a:gd name="connsiteX4" fmla="*/ 29472 w 29950"/>
                            <a:gd name="connsiteY4" fmla="*/ 5788 h 287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950" h="28747">
                              <a:moveTo>
                                <a:pt x="29472" y="5788"/>
                              </a:moveTo>
                              <a:cubicBezTo>
                                <a:pt x="26025" y="-4986"/>
                                <a:pt x="10080" y="1478"/>
                                <a:pt x="4908" y="7511"/>
                              </a:cubicBezTo>
                              <a:cubicBezTo>
                                <a:pt x="1892" y="10959"/>
                                <a:pt x="-694" y="16561"/>
                                <a:pt x="168" y="20440"/>
                              </a:cubicBezTo>
                              <a:cubicBezTo>
                                <a:pt x="168" y="25611"/>
                                <a:pt x="2754" y="29490"/>
                                <a:pt x="11804" y="28628"/>
                              </a:cubicBezTo>
                              <a:cubicBezTo>
                                <a:pt x="23870" y="27335"/>
                                <a:pt x="32058" y="14406"/>
                                <a:pt x="29472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4" name="Vrije vorm: vorm 1373">
                          <a:extLst>
                            <a:ext uri="{FF2B5EF4-FFF2-40B4-BE49-F238E27FC236}">
                              <a16:creationId xmlns:a16="http://schemas.microsoft.com/office/drawing/2014/main" id="{40D30586-17CE-F71B-42AF-0FDCC3E731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670" y="5029326"/>
                          <a:ext cx="12497" cy="11852"/>
                        </a:xfrm>
                        <a:custGeom>
                          <a:avLst/>
                          <a:gdLst>
                            <a:gd name="connsiteX0" fmla="*/ 12497 w 12497"/>
                            <a:gd name="connsiteY0" fmla="*/ 2305 h 11852"/>
                            <a:gd name="connsiteX1" fmla="*/ 2155 w 12497"/>
                            <a:gd name="connsiteY1" fmla="*/ 3167 h 11852"/>
                            <a:gd name="connsiteX2" fmla="*/ 0 w 12497"/>
                            <a:gd name="connsiteY2" fmla="*/ 8338 h 11852"/>
                            <a:gd name="connsiteX3" fmla="*/ 4740 w 12497"/>
                            <a:gd name="connsiteY3" fmla="*/ 11786 h 11852"/>
                            <a:gd name="connsiteX4" fmla="*/ 12066 w 1249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97" h="11852">
                              <a:moveTo>
                                <a:pt x="12497" y="2305"/>
                              </a:moveTo>
                              <a:cubicBezTo>
                                <a:pt x="11205" y="-2005"/>
                                <a:pt x="4309" y="581"/>
                                <a:pt x="2155" y="3167"/>
                              </a:cubicBezTo>
                              <a:cubicBezTo>
                                <a:pt x="862" y="4460"/>
                                <a:pt x="0" y="7045"/>
                                <a:pt x="0" y="8338"/>
                              </a:cubicBezTo>
                              <a:cubicBezTo>
                                <a:pt x="0" y="10493"/>
                                <a:pt x="1293" y="12216"/>
                                <a:pt x="4740" y="11786"/>
                              </a:cubicBezTo>
                              <a:cubicBezTo>
                                <a:pt x="9912" y="11786"/>
                                <a:pt x="13359" y="6183"/>
                                <a:pt x="1206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5" name="Vrije vorm: vorm 1374">
                          <a:extLst>
                            <a:ext uri="{FF2B5EF4-FFF2-40B4-BE49-F238E27FC236}">
                              <a16:creationId xmlns:a16="http://schemas.microsoft.com/office/drawing/2014/main" id="{AB743265-65B0-6D1A-A397-766A31EA8C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49" y="4944149"/>
                          <a:ext cx="74553" cy="39215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33614 h 39215"/>
                            <a:gd name="connsiteX1" fmla="*/ 1724 w 74553"/>
                            <a:gd name="connsiteY1" fmla="*/ 39216 h 39215"/>
                            <a:gd name="connsiteX2" fmla="*/ 0 w 74553"/>
                            <a:gd name="connsiteY2" fmla="*/ 5602 h 39215"/>
                            <a:gd name="connsiteX3" fmla="*/ 71968 w 74553"/>
                            <a:gd name="connsiteY3" fmla="*/ 0 h 39215"/>
                            <a:gd name="connsiteX4" fmla="*/ 74554 w 74553"/>
                            <a:gd name="connsiteY4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53" h="39215">
                              <a:moveTo>
                                <a:pt x="74554" y="33614"/>
                              </a:moveTo>
                              <a:lnTo>
                                <a:pt x="1724" y="39216"/>
                              </a:lnTo>
                              <a:lnTo>
                                <a:pt x="0" y="5602"/>
                              </a:lnTo>
                              <a:lnTo>
                                <a:pt x="71968" y="0"/>
                              </a:lnTo>
                              <a:lnTo>
                                <a:pt x="7455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76" name="Vrije vorm: vorm 1375">
                          <a:extLst>
                            <a:ext uri="{FF2B5EF4-FFF2-40B4-BE49-F238E27FC236}">
                              <a16:creationId xmlns:a16="http://schemas.microsoft.com/office/drawing/2014/main" id="{732DD9D4-970E-4F84-F50C-52D09BB1A7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217" y="4944149"/>
                          <a:ext cx="38785" cy="3663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33614 h 36630"/>
                            <a:gd name="connsiteX1" fmla="*/ 2155 w 38785"/>
                            <a:gd name="connsiteY1" fmla="*/ 36630 h 36630"/>
                            <a:gd name="connsiteX2" fmla="*/ 0 w 38785"/>
                            <a:gd name="connsiteY2" fmla="*/ 2586 h 36630"/>
                            <a:gd name="connsiteX3" fmla="*/ 36200 w 38785"/>
                            <a:gd name="connsiteY3" fmla="*/ 0 h 36630"/>
                            <a:gd name="connsiteX4" fmla="*/ 38785 w 38785"/>
                            <a:gd name="connsiteY4" fmla="*/ 33614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6630">
                              <a:moveTo>
                                <a:pt x="38785" y="33614"/>
                              </a:moveTo>
                              <a:lnTo>
                                <a:pt x="2155" y="36630"/>
                              </a:lnTo>
                              <a:lnTo>
                                <a:pt x="0" y="2586"/>
                              </a:lnTo>
                              <a:lnTo>
                                <a:pt x="36200" y="0"/>
                              </a:lnTo>
                              <a:lnTo>
                                <a:pt x="38785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59" name="Graphic 1445">
                        <a:extLst>
                          <a:ext uri="{FF2B5EF4-FFF2-40B4-BE49-F238E27FC236}">
                            <a16:creationId xmlns:a16="http://schemas.microsoft.com/office/drawing/2014/main" id="{33E4A1D3-3843-6A57-F90C-2D03472B7E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87365" y="4905364"/>
                        <a:ext cx="84230" cy="137902"/>
                        <a:chOff x="6387365" y="4905364"/>
                        <a:chExt cx="84230" cy="137902"/>
                      </a:xfrm>
                    </p:grpSpPr>
                    <p:sp>
                      <p:nvSpPr>
                        <p:cNvPr id="1363" name="Vrije vorm: vorm 1362">
                          <a:extLst>
                            <a:ext uri="{FF2B5EF4-FFF2-40B4-BE49-F238E27FC236}">
                              <a16:creationId xmlns:a16="http://schemas.microsoft.com/office/drawing/2014/main" id="{A6F222DC-989E-4B5F-B9F0-1A7DD992AB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0693" y="4945442"/>
                          <a:ext cx="80902" cy="97824"/>
                        </a:xfrm>
                        <a:custGeom>
                          <a:avLst/>
                          <a:gdLst>
                            <a:gd name="connsiteX0" fmla="*/ 78983 w 80902"/>
                            <a:gd name="connsiteY0" fmla="*/ 37923 h 97824"/>
                            <a:gd name="connsiteX1" fmla="*/ 55281 w 80902"/>
                            <a:gd name="connsiteY1" fmla="*/ 0 h 97824"/>
                            <a:gd name="connsiteX2" fmla="*/ 15634 w 80902"/>
                            <a:gd name="connsiteY2" fmla="*/ 4309 h 97824"/>
                            <a:gd name="connsiteX3" fmla="*/ 120 w 80902"/>
                            <a:gd name="connsiteY3" fmla="*/ 46111 h 97824"/>
                            <a:gd name="connsiteX4" fmla="*/ 31579 w 80902"/>
                            <a:gd name="connsiteY4" fmla="*/ 93946 h 97824"/>
                            <a:gd name="connsiteX5" fmla="*/ 38043 w 80902"/>
                            <a:gd name="connsiteY5" fmla="*/ 96532 h 97824"/>
                            <a:gd name="connsiteX6" fmla="*/ 43214 w 80902"/>
                            <a:gd name="connsiteY6" fmla="*/ 97394 h 97824"/>
                            <a:gd name="connsiteX7" fmla="*/ 45800 w 80902"/>
                            <a:gd name="connsiteY7" fmla="*/ 97825 h 97824"/>
                            <a:gd name="connsiteX8" fmla="*/ 47955 w 80902"/>
                            <a:gd name="connsiteY8" fmla="*/ 96963 h 97824"/>
                            <a:gd name="connsiteX9" fmla="*/ 52695 w 80902"/>
                            <a:gd name="connsiteY9" fmla="*/ 94808 h 97824"/>
                            <a:gd name="connsiteX10" fmla="*/ 58297 w 80902"/>
                            <a:gd name="connsiteY10" fmla="*/ 90930 h 97824"/>
                            <a:gd name="connsiteX11" fmla="*/ 79414 w 80902"/>
                            <a:gd name="connsiteY11" fmla="*/ 37492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902" h="97824">
                              <a:moveTo>
                                <a:pt x="78983" y="37923"/>
                              </a:moveTo>
                              <a:cubicBezTo>
                                <a:pt x="70795" y="9912"/>
                                <a:pt x="55281" y="0"/>
                                <a:pt x="55281" y="0"/>
                              </a:cubicBezTo>
                              <a:lnTo>
                                <a:pt x="15634" y="4309"/>
                              </a:lnTo>
                              <a:cubicBezTo>
                                <a:pt x="15634" y="4309"/>
                                <a:pt x="2274" y="16807"/>
                                <a:pt x="120" y="46111"/>
                              </a:cubicBezTo>
                              <a:cubicBezTo>
                                <a:pt x="-1604" y="68090"/>
                                <a:pt x="15634" y="86620"/>
                                <a:pt x="31579" y="93946"/>
                              </a:cubicBezTo>
                              <a:cubicBezTo>
                                <a:pt x="33733" y="94808"/>
                                <a:pt x="35888" y="95670"/>
                                <a:pt x="38043" y="96532"/>
                              </a:cubicBezTo>
                              <a:cubicBezTo>
                                <a:pt x="39767" y="96532"/>
                                <a:pt x="41490" y="96963"/>
                                <a:pt x="43214" y="97394"/>
                              </a:cubicBezTo>
                              <a:cubicBezTo>
                                <a:pt x="44507" y="97394"/>
                                <a:pt x="45800" y="97825"/>
                                <a:pt x="45800" y="97825"/>
                              </a:cubicBezTo>
                              <a:cubicBezTo>
                                <a:pt x="45800" y="97825"/>
                                <a:pt x="46662" y="97825"/>
                                <a:pt x="47955" y="96963"/>
                              </a:cubicBezTo>
                              <a:cubicBezTo>
                                <a:pt x="49247" y="96532"/>
                                <a:pt x="50971" y="95670"/>
                                <a:pt x="52695" y="94808"/>
                              </a:cubicBezTo>
                              <a:cubicBezTo>
                                <a:pt x="54419" y="93946"/>
                                <a:pt x="56574" y="92654"/>
                                <a:pt x="58297" y="90930"/>
                              </a:cubicBezTo>
                              <a:cubicBezTo>
                                <a:pt x="72088" y="80587"/>
                                <a:pt x="85447" y="59040"/>
                                <a:pt x="79414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4" name="Vrije vorm: vorm 1363">
                          <a:extLst>
                            <a:ext uri="{FF2B5EF4-FFF2-40B4-BE49-F238E27FC236}">
                              <a16:creationId xmlns:a16="http://schemas.microsoft.com/office/drawing/2014/main" id="{97055095-32E6-5DB5-6606-F37F50FE49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553" y="4945442"/>
                          <a:ext cx="64642" cy="23271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6376 h 23271"/>
                            <a:gd name="connsiteX1" fmla="*/ 50421 w 64642"/>
                            <a:gd name="connsiteY1" fmla="*/ 0 h 23271"/>
                            <a:gd name="connsiteX2" fmla="*/ 10774 w 64642"/>
                            <a:gd name="connsiteY2" fmla="*/ 4309 h 23271"/>
                            <a:gd name="connsiteX3" fmla="*/ 0 w 64642"/>
                            <a:gd name="connsiteY3" fmla="*/ 23271 h 23271"/>
                            <a:gd name="connsiteX4" fmla="*/ 64642 w 64642"/>
                            <a:gd name="connsiteY4" fmla="*/ 16376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642" y="16376"/>
                              </a:moveTo>
                              <a:cubicBezTo>
                                <a:pt x="57747" y="4740"/>
                                <a:pt x="50421" y="0"/>
                                <a:pt x="50421" y="0"/>
                              </a:cubicBezTo>
                              <a:lnTo>
                                <a:pt x="10774" y="4309"/>
                              </a:lnTo>
                              <a:cubicBezTo>
                                <a:pt x="10774" y="4309"/>
                                <a:pt x="4740" y="10343"/>
                                <a:pt x="0" y="23271"/>
                              </a:cubicBezTo>
                              <a:lnTo>
                                <a:pt x="64642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5" name="Vrije vorm: vorm 1364">
                          <a:extLst>
                            <a:ext uri="{FF2B5EF4-FFF2-40B4-BE49-F238E27FC236}">
                              <a16:creationId xmlns:a16="http://schemas.microsoft.com/office/drawing/2014/main" id="{74C95F1A-D84E-CC34-07CA-028FDF1AD8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359" y="4905364"/>
                          <a:ext cx="22840" cy="40509"/>
                        </a:xfrm>
                        <a:custGeom>
                          <a:avLst/>
                          <a:gdLst>
                            <a:gd name="connsiteX0" fmla="*/ 22840 w 22840"/>
                            <a:gd name="connsiteY0" fmla="*/ 38354 h 40509"/>
                            <a:gd name="connsiteX1" fmla="*/ 3879 w 22840"/>
                            <a:gd name="connsiteY1" fmla="*/ 40509 h 40509"/>
                            <a:gd name="connsiteX2" fmla="*/ 0 w 22840"/>
                            <a:gd name="connsiteY2" fmla="*/ 1724 h 40509"/>
                            <a:gd name="connsiteX3" fmla="*/ 18962 w 22840"/>
                            <a:gd name="connsiteY3" fmla="*/ 0 h 40509"/>
                            <a:gd name="connsiteX4" fmla="*/ 22840 w 22840"/>
                            <a:gd name="connsiteY4" fmla="*/ 38354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22840" y="38354"/>
                              </a:moveTo>
                              <a:lnTo>
                                <a:pt x="3879" y="40509"/>
                              </a:lnTo>
                              <a:lnTo>
                                <a:pt x="0" y="1724"/>
                              </a:lnTo>
                              <a:lnTo>
                                <a:pt x="18962" y="0"/>
                              </a:lnTo>
                              <a:lnTo>
                                <a:pt x="2284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6" name="Vrije vorm: vorm 1365">
                          <a:extLst>
                            <a:ext uri="{FF2B5EF4-FFF2-40B4-BE49-F238E27FC236}">
                              <a16:creationId xmlns:a16="http://schemas.microsoft.com/office/drawing/2014/main" id="{B6CBF951-5272-9E20-70D2-6CB8F782A2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8260" y="4969556"/>
                          <a:ext cx="29835" cy="29443"/>
                        </a:xfrm>
                        <a:custGeom>
                          <a:avLst/>
                          <a:gdLst>
                            <a:gd name="connsiteX0" fmla="*/ 29183 w 29835"/>
                            <a:gd name="connsiteY0" fmla="*/ 5621 h 29443"/>
                            <a:gd name="connsiteX1" fmla="*/ 4619 w 29835"/>
                            <a:gd name="connsiteY1" fmla="*/ 8207 h 29443"/>
                            <a:gd name="connsiteX2" fmla="*/ 309 w 29835"/>
                            <a:gd name="connsiteY2" fmla="*/ 21135 h 29443"/>
                            <a:gd name="connsiteX3" fmla="*/ 12376 w 29835"/>
                            <a:gd name="connsiteY3" fmla="*/ 29323 h 29443"/>
                            <a:gd name="connsiteX4" fmla="*/ 29183 w 29835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35" h="29443">
                              <a:moveTo>
                                <a:pt x="29183" y="5621"/>
                              </a:moveTo>
                              <a:cubicBezTo>
                                <a:pt x="25304" y="-5152"/>
                                <a:pt x="9790" y="1742"/>
                                <a:pt x="4619" y="8207"/>
                              </a:cubicBezTo>
                              <a:cubicBezTo>
                                <a:pt x="2033" y="11654"/>
                                <a:pt x="-984" y="17257"/>
                                <a:pt x="309" y="21135"/>
                              </a:cubicBezTo>
                              <a:cubicBezTo>
                                <a:pt x="309" y="26306"/>
                                <a:pt x="3326" y="30185"/>
                                <a:pt x="12376" y="29323"/>
                              </a:cubicBezTo>
                              <a:cubicBezTo>
                                <a:pt x="24442" y="28030"/>
                                <a:pt x="32199" y="14671"/>
                                <a:pt x="29183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7" name="Vrije vorm: vorm 1366">
                          <a:extLst>
                            <a:ext uri="{FF2B5EF4-FFF2-40B4-BE49-F238E27FC236}">
                              <a16:creationId xmlns:a16="http://schemas.microsoft.com/office/drawing/2014/main" id="{3768A9E3-05C0-9DD4-7011-B18B4613A2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05783" y="5008210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8" name="Vrije vorm: vorm 1367">
                          <a:extLst>
                            <a:ext uri="{FF2B5EF4-FFF2-40B4-BE49-F238E27FC236}">
                              <a16:creationId xmlns:a16="http://schemas.microsoft.com/office/drawing/2014/main" id="{5B8046AF-C511-F284-8D74-F5D5685B1F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921740"/>
                          <a:ext cx="75846" cy="41370"/>
                        </a:xfrm>
                        <a:custGeom>
                          <a:avLst/>
                          <a:gdLst>
                            <a:gd name="connsiteX0" fmla="*/ 75847 w 75846"/>
                            <a:gd name="connsiteY0" fmla="*/ 33614 h 41370"/>
                            <a:gd name="connsiteX1" fmla="*/ 3447 w 75846"/>
                            <a:gd name="connsiteY1" fmla="*/ 41371 h 41370"/>
                            <a:gd name="connsiteX2" fmla="*/ 0 w 75846"/>
                            <a:gd name="connsiteY2" fmla="*/ 7757 h 41370"/>
                            <a:gd name="connsiteX3" fmla="*/ 72399 w 75846"/>
                            <a:gd name="connsiteY3" fmla="*/ 0 h 41370"/>
                            <a:gd name="connsiteX4" fmla="*/ 75847 w 75846"/>
                            <a:gd name="connsiteY4" fmla="*/ 3361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41370">
                              <a:moveTo>
                                <a:pt x="75847" y="33614"/>
                              </a:moveTo>
                              <a:lnTo>
                                <a:pt x="3447" y="41371"/>
                              </a:lnTo>
                              <a:lnTo>
                                <a:pt x="0" y="7757"/>
                              </a:lnTo>
                              <a:lnTo>
                                <a:pt x="72399" y="0"/>
                              </a:lnTo>
                              <a:lnTo>
                                <a:pt x="758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9" name="Vrije vorm: vorm 1368">
                          <a:extLst>
                            <a:ext uri="{FF2B5EF4-FFF2-40B4-BE49-F238E27FC236}">
                              <a16:creationId xmlns:a16="http://schemas.microsoft.com/office/drawing/2014/main" id="{A52F7944-000F-8836-CF89-AEF5837EF6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23564" y="4921740"/>
                          <a:ext cx="39647" cy="37492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614 h 37492"/>
                            <a:gd name="connsiteX1" fmla="*/ 3447 w 39647"/>
                            <a:gd name="connsiteY1" fmla="*/ 37492 h 37492"/>
                            <a:gd name="connsiteX2" fmla="*/ 0 w 39647"/>
                            <a:gd name="connsiteY2" fmla="*/ 3879 h 37492"/>
                            <a:gd name="connsiteX3" fmla="*/ 36199 w 39647"/>
                            <a:gd name="connsiteY3" fmla="*/ 0 h 37492"/>
                            <a:gd name="connsiteX4" fmla="*/ 39647 w 39647"/>
                            <a:gd name="connsiteY4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7492">
                              <a:moveTo>
                                <a:pt x="39647" y="33614"/>
                              </a:moveTo>
                              <a:lnTo>
                                <a:pt x="3447" y="37492"/>
                              </a:lnTo>
                              <a:lnTo>
                                <a:pt x="0" y="3879"/>
                              </a:lnTo>
                              <a:lnTo>
                                <a:pt x="36199" y="0"/>
                              </a:lnTo>
                              <a:lnTo>
                                <a:pt x="396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60" name="Graphic 1445">
                        <a:extLst>
                          <a:ext uri="{FF2B5EF4-FFF2-40B4-BE49-F238E27FC236}">
                            <a16:creationId xmlns:a16="http://schemas.microsoft.com/office/drawing/2014/main" id="{A742DBB3-9ED4-8C21-B096-EBF08177EB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32573" y="4879507"/>
                        <a:ext cx="84886" cy="138333"/>
                        <a:chOff x="6632573" y="4879507"/>
                        <a:chExt cx="84886" cy="138333"/>
                      </a:xfrm>
                    </p:grpSpPr>
                    <p:sp>
                      <p:nvSpPr>
                        <p:cNvPr id="1356" name="Vrije vorm: vorm 1355">
                          <a:extLst>
                            <a:ext uri="{FF2B5EF4-FFF2-40B4-BE49-F238E27FC236}">
                              <a16:creationId xmlns:a16="http://schemas.microsoft.com/office/drawing/2014/main" id="{08400610-E8BE-BE06-04A2-FDEB0C7B5F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6383" y="4920016"/>
                          <a:ext cx="81076" cy="97825"/>
                        </a:xfrm>
                        <a:custGeom>
                          <a:avLst/>
                          <a:gdLst>
                            <a:gd name="connsiteX0" fmla="*/ 78932 w 81076"/>
                            <a:gd name="connsiteY0" fmla="*/ 37492 h 97825"/>
                            <a:gd name="connsiteX1" fmla="*/ 54799 w 81076"/>
                            <a:gd name="connsiteY1" fmla="*/ 0 h 97825"/>
                            <a:gd name="connsiteX2" fmla="*/ 15152 w 81076"/>
                            <a:gd name="connsiteY2" fmla="*/ 4310 h 97825"/>
                            <a:gd name="connsiteX3" fmla="*/ 69 w 81076"/>
                            <a:gd name="connsiteY3" fmla="*/ 46111 h 97825"/>
                            <a:gd name="connsiteX4" fmla="*/ 31958 w 81076"/>
                            <a:gd name="connsiteY4" fmla="*/ 93946 h 97825"/>
                            <a:gd name="connsiteX5" fmla="*/ 38423 w 81076"/>
                            <a:gd name="connsiteY5" fmla="*/ 96532 h 97825"/>
                            <a:gd name="connsiteX6" fmla="*/ 43594 w 81076"/>
                            <a:gd name="connsiteY6" fmla="*/ 97394 h 97825"/>
                            <a:gd name="connsiteX7" fmla="*/ 46180 w 81076"/>
                            <a:gd name="connsiteY7" fmla="*/ 97825 h 97825"/>
                            <a:gd name="connsiteX8" fmla="*/ 53506 w 81076"/>
                            <a:gd name="connsiteY8" fmla="*/ 94808 h 97825"/>
                            <a:gd name="connsiteX9" fmla="*/ 59108 w 81076"/>
                            <a:gd name="connsiteY9" fmla="*/ 90930 h 97825"/>
                            <a:gd name="connsiteX10" fmla="*/ 79363 w 81076"/>
                            <a:gd name="connsiteY10" fmla="*/ 374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76" h="97825">
                              <a:moveTo>
                                <a:pt x="78932" y="37492"/>
                              </a:moveTo>
                              <a:cubicBezTo>
                                <a:pt x="70313" y="9481"/>
                                <a:pt x="54799" y="0"/>
                                <a:pt x="54799" y="0"/>
                              </a:cubicBezTo>
                              <a:lnTo>
                                <a:pt x="15152" y="4310"/>
                              </a:lnTo>
                              <a:cubicBezTo>
                                <a:pt x="15152" y="4310"/>
                                <a:pt x="1792" y="16807"/>
                                <a:pt x="69" y="46111"/>
                              </a:cubicBezTo>
                              <a:cubicBezTo>
                                <a:pt x="-1224" y="68521"/>
                                <a:pt x="16013" y="86620"/>
                                <a:pt x="31958" y="93946"/>
                              </a:cubicBezTo>
                              <a:cubicBezTo>
                                <a:pt x="34113" y="94808"/>
                                <a:pt x="36268" y="95670"/>
                                <a:pt x="38423" y="96532"/>
                              </a:cubicBezTo>
                              <a:cubicBezTo>
                                <a:pt x="40147" y="96532"/>
                                <a:pt x="42301" y="97394"/>
                                <a:pt x="43594" y="97394"/>
                              </a:cubicBezTo>
                              <a:cubicBezTo>
                                <a:pt x="44887" y="97394"/>
                                <a:pt x="46180" y="97825"/>
                                <a:pt x="46180" y="97825"/>
                              </a:cubicBezTo>
                              <a:cubicBezTo>
                                <a:pt x="46180" y="97825"/>
                                <a:pt x="50058" y="96532"/>
                                <a:pt x="53506" y="94808"/>
                              </a:cubicBezTo>
                              <a:cubicBezTo>
                                <a:pt x="55230" y="93946"/>
                                <a:pt x="57384" y="92654"/>
                                <a:pt x="59108" y="90930"/>
                              </a:cubicBezTo>
                              <a:cubicBezTo>
                                <a:pt x="72898" y="80156"/>
                                <a:pt x="85827" y="58609"/>
                                <a:pt x="79363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7" name="Vrije vorm: vorm 1356">
                          <a:extLst>
                            <a:ext uri="{FF2B5EF4-FFF2-40B4-BE49-F238E27FC236}">
                              <a16:creationId xmlns:a16="http://schemas.microsoft.com/office/drawing/2014/main" id="{D8F061F8-5A47-DB6E-C385-7FC400D968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330" y="4920016"/>
                          <a:ext cx="65072" cy="23271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5945 h 23271"/>
                            <a:gd name="connsiteX1" fmla="*/ 50421 w 65072"/>
                            <a:gd name="connsiteY1" fmla="*/ 0 h 23271"/>
                            <a:gd name="connsiteX2" fmla="*/ 10774 w 65072"/>
                            <a:gd name="connsiteY2" fmla="*/ 4310 h 23271"/>
                            <a:gd name="connsiteX3" fmla="*/ 0 w 65072"/>
                            <a:gd name="connsiteY3" fmla="*/ 23271 h 23271"/>
                            <a:gd name="connsiteX4" fmla="*/ 32321 w 65072"/>
                            <a:gd name="connsiteY4" fmla="*/ 19824 h 23271"/>
                            <a:gd name="connsiteX5" fmla="*/ 54730 w 65072"/>
                            <a:gd name="connsiteY5" fmla="*/ 17238 h 23271"/>
                            <a:gd name="connsiteX6" fmla="*/ 64642 w 65072"/>
                            <a:gd name="connsiteY6" fmla="*/ 15945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23271">
                              <a:moveTo>
                                <a:pt x="65073" y="15945"/>
                              </a:moveTo>
                              <a:cubicBezTo>
                                <a:pt x="57747" y="4310"/>
                                <a:pt x="50421" y="0"/>
                                <a:pt x="50421" y="0"/>
                              </a:cubicBezTo>
                              <a:lnTo>
                                <a:pt x="10774" y="4310"/>
                              </a:lnTo>
                              <a:cubicBezTo>
                                <a:pt x="10774" y="4310"/>
                                <a:pt x="4740" y="10343"/>
                                <a:pt x="0" y="23271"/>
                              </a:cubicBezTo>
                              <a:cubicBezTo>
                                <a:pt x="0" y="23271"/>
                                <a:pt x="16376" y="21547"/>
                                <a:pt x="32321" y="19824"/>
                              </a:cubicBezTo>
                              <a:cubicBezTo>
                                <a:pt x="40509" y="18962"/>
                                <a:pt x="48697" y="18100"/>
                                <a:pt x="54730" y="17238"/>
                              </a:cubicBezTo>
                              <a:cubicBezTo>
                                <a:pt x="60763" y="16376"/>
                                <a:pt x="64642" y="15945"/>
                                <a:pt x="6464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8" name="Vrije vorm: vorm 1357">
                          <a:extLst>
                            <a:ext uri="{FF2B5EF4-FFF2-40B4-BE49-F238E27FC236}">
                              <a16:creationId xmlns:a16="http://schemas.microsoft.com/office/drawing/2014/main" id="{B34548BC-D490-FD31-88C0-A4556D78B9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7137" y="4879507"/>
                          <a:ext cx="23271" cy="40508"/>
                        </a:xfrm>
                        <a:custGeom>
                          <a:avLst/>
                          <a:gdLst>
                            <a:gd name="connsiteX0" fmla="*/ 23271 w 23271"/>
                            <a:gd name="connsiteY0" fmla="*/ 38785 h 40508"/>
                            <a:gd name="connsiteX1" fmla="*/ 4309 w 23271"/>
                            <a:gd name="connsiteY1" fmla="*/ 40509 h 40508"/>
                            <a:gd name="connsiteX2" fmla="*/ 0 w 23271"/>
                            <a:gd name="connsiteY2" fmla="*/ 2155 h 40508"/>
                            <a:gd name="connsiteX3" fmla="*/ 18531 w 23271"/>
                            <a:gd name="connsiteY3" fmla="*/ 0 h 40508"/>
                            <a:gd name="connsiteX4" fmla="*/ 23271 w 23271"/>
                            <a:gd name="connsiteY4" fmla="*/ 38785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71" h="40508">
                              <a:moveTo>
                                <a:pt x="23271" y="38785"/>
                              </a:moveTo>
                              <a:lnTo>
                                <a:pt x="4309" y="40509"/>
                              </a:lnTo>
                              <a:lnTo>
                                <a:pt x="0" y="2155"/>
                              </a:lnTo>
                              <a:lnTo>
                                <a:pt x="18531" y="0"/>
                              </a:lnTo>
                              <a:lnTo>
                                <a:pt x="2327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9" name="Vrije vorm: vorm 1358">
                          <a:extLst>
                            <a:ext uri="{FF2B5EF4-FFF2-40B4-BE49-F238E27FC236}">
                              <a16:creationId xmlns:a16="http://schemas.microsoft.com/office/drawing/2014/main" id="{0DC3F474-CCD2-2AE0-73A0-9E4F25B8AA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96" y="4943699"/>
                          <a:ext cx="29609" cy="29443"/>
                        </a:xfrm>
                        <a:custGeom>
                          <a:avLst/>
                          <a:gdLst>
                            <a:gd name="connsiteX0" fmla="*/ 28786 w 29609"/>
                            <a:gd name="connsiteY0" fmla="*/ 5621 h 29443"/>
                            <a:gd name="connsiteX1" fmla="*/ 4222 w 29609"/>
                            <a:gd name="connsiteY1" fmla="*/ 8207 h 29443"/>
                            <a:gd name="connsiteX2" fmla="*/ 344 w 29609"/>
                            <a:gd name="connsiteY2" fmla="*/ 21135 h 29443"/>
                            <a:gd name="connsiteX3" fmla="*/ 12410 w 29609"/>
                            <a:gd name="connsiteY3" fmla="*/ 29323 h 29443"/>
                            <a:gd name="connsiteX4" fmla="*/ 28786 w 29609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609" h="29443">
                              <a:moveTo>
                                <a:pt x="28786" y="5621"/>
                              </a:moveTo>
                              <a:cubicBezTo>
                                <a:pt x="24908" y="-5153"/>
                                <a:pt x="9394" y="1743"/>
                                <a:pt x="4222" y="8207"/>
                              </a:cubicBezTo>
                              <a:cubicBezTo>
                                <a:pt x="1637" y="11654"/>
                                <a:pt x="-949" y="17257"/>
                                <a:pt x="344" y="21135"/>
                              </a:cubicBezTo>
                              <a:cubicBezTo>
                                <a:pt x="344" y="26307"/>
                                <a:pt x="3360" y="30185"/>
                                <a:pt x="12410" y="29323"/>
                              </a:cubicBezTo>
                              <a:cubicBezTo>
                                <a:pt x="24477" y="28030"/>
                                <a:pt x="32234" y="14671"/>
                                <a:pt x="28786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0" name="Vrije vorm: vorm 1359">
                          <a:extLst>
                            <a:ext uri="{FF2B5EF4-FFF2-40B4-BE49-F238E27FC236}">
                              <a16:creationId xmlns:a16="http://schemas.microsoft.com/office/drawing/2014/main" id="{B77799DF-9F82-1FF6-D87E-600AED3942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854" y="4982353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1" name="Vrije vorm: vorm 1360">
                          <a:extLst>
                            <a:ext uri="{FF2B5EF4-FFF2-40B4-BE49-F238E27FC236}">
                              <a16:creationId xmlns:a16="http://schemas.microsoft.com/office/drawing/2014/main" id="{FFF545F8-E933-5D39-B77A-7A8C7829C7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2573" y="4895883"/>
                          <a:ext cx="76277" cy="41801"/>
                        </a:xfrm>
                        <a:custGeom>
                          <a:avLst/>
                          <a:gdLst>
                            <a:gd name="connsiteX0" fmla="*/ 76278 w 76277"/>
                            <a:gd name="connsiteY0" fmla="*/ 33614 h 41801"/>
                            <a:gd name="connsiteX1" fmla="*/ 40078 w 76277"/>
                            <a:gd name="connsiteY1" fmla="*/ 37923 h 41801"/>
                            <a:gd name="connsiteX2" fmla="*/ 3879 w 76277"/>
                            <a:gd name="connsiteY2" fmla="*/ 41802 h 41801"/>
                            <a:gd name="connsiteX3" fmla="*/ 0 w 76277"/>
                            <a:gd name="connsiteY3" fmla="*/ 8188 h 41801"/>
                            <a:gd name="connsiteX4" fmla="*/ 36200 w 76277"/>
                            <a:gd name="connsiteY4" fmla="*/ 4309 h 41801"/>
                            <a:gd name="connsiteX5" fmla="*/ 72399 w 76277"/>
                            <a:gd name="connsiteY5" fmla="*/ 0 h 41801"/>
                            <a:gd name="connsiteX6" fmla="*/ 76278 w 76277"/>
                            <a:gd name="connsiteY6" fmla="*/ 33614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277" h="41801">
                              <a:moveTo>
                                <a:pt x="76278" y="33614"/>
                              </a:moveTo>
                              <a:cubicBezTo>
                                <a:pt x="76278" y="33614"/>
                                <a:pt x="58178" y="36200"/>
                                <a:pt x="40078" y="37923"/>
                              </a:cubicBezTo>
                              <a:cubicBezTo>
                                <a:pt x="21978" y="39647"/>
                                <a:pt x="3879" y="41802"/>
                                <a:pt x="3879" y="41802"/>
                              </a:cubicBezTo>
                              <a:lnTo>
                                <a:pt x="0" y="8188"/>
                              </a:lnTo>
                              <a:cubicBezTo>
                                <a:pt x="0" y="8188"/>
                                <a:pt x="18100" y="6464"/>
                                <a:pt x="36200" y="4309"/>
                              </a:cubicBezTo>
                              <a:cubicBezTo>
                                <a:pt x="54299" y="2586"/>
                                <a:pt x="72399" y="0"/>
                                <a:pt x="72399" y="0"/>
                              </a:cubicBezTo>
                              <a:lnTo>
                                <a:pt x="762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62" name="Vrije vorm: vorm 1361">
                          <a:extLst>
                            <a:ext uri="{FF2B5EF4-FFF2-40B4-BE49-F238E27FC236}">
                              <a16:creationId xmlns:a16="http://schemas.microsoft.com/office/drawing/2014/main" id="{2E8288DA-5DA3-D847-8A02-D30A54E116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773" y="4896314"/>
                          <a:ext cx="40078" cy="37492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3183 h 37492"/>
                            <a:gd name="connsiteX1" fmla="*/ 21978 w 40078"/>
                            <a:gd name="connsiteY1" fmla="*/ 35338 h 37492"/>
                            <a:gd name="connsiteX2" fmla="*/ 3879 w 40078"/>
                            <a:gd name="connsiteY2" fmla="*/ 37492 h 37492"/>
                            <a:gd name="connsiteX3" fmla="*/ 0 w 40078"/>
                            <a:gd name="connsiteY3" fmla="*/ 3878 h 37492"/>
                            <a:gd name="connsiteX4" fmla="*/ 18100 w 40078"/>
                            <a:gd name="connsiteY4" fmla="*/ 2155 h 37492"/>
                            <a:gd name="connsiteX5" fmla="*/ 36200 w 40078"/>
                            <a:gd name="connsiteY5" fmla="*/ 0 h 37492"/>
                            <a:gd name="connsiteX6" fmla="*/ 40078 w 40078"/>
                            <a:gd name="connsiteY6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37492">
                              <a:moveTo>
                                <a:pt x="40078" y="33183"/>
                              </a:moveTo>
                              <a:cubicBezTo>
                                <a:pt x="40078" y="33183"/>
                                <a:pt x="31028" y="34476"/>
                                <a:pt x="21978" y="35338"/>
                              </a:cubicBezTo>
                              <a:cubicBezTo>
                                <a:pt x="12928" y="36199"/>
                                <a:pt x="3879" y="37492"/>
                                <a:pt x="3879" y="37492"/>
                              </a:cubicBezTo>
                              <a:lnTo>
                                <a:pt x="0" y="3878"/>
                              </a:lnTo>
                              <a:cubicBezTo>
                                <a:pt x="0" y="3878"/>
                                <a:pt x="9050" y="3017"/>
                                <a:pt x="18100" y="2155"/>
                              </a:cubicBezTo>
                              <a:cubicBezTo>
                                <a:pt x="27150" y="862"/>
                                <a:pt x="36200" y="0"/>
                                <a:pt x="36200" y="0"/>
                              </a:cubicBezTo>
                              <a:lnTo>
                                <a:pt x="400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61" name="Graphic 1445">
                        <a:extLst>
                          <a:ext uri="{FF2B5EF4-FFF2-40B4-BE49-F238E27FC236}">
                            <a16:creationId xmlns:a16="http://schemas.microsoft.com/office/drawing/2014/main" id="{ACCF5183-518E-652A-4478-41D10259A1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76920" y="4848822"/>
                        <a:ext cx="85520" cy="137129"/>
                        <a:chOff x="6876920" y="4848822"/>
                        <a:chExt cx="85520" cy="137129"/>
                      </a:xfrm>
                    </p:grpSpPr>
                    <p:sp>
                      <p:nvSpPr>
                        <p:cNvPr id="1349" name="Vrije vorm: vorm 1348">
                          <a:extLst>
                            <a:ext uri="{FF2B5EF4-FFF2-40B4-BE49-F238E27FC236}">
                              <a16:creationId xmlns:a16="http://schemas.microsoft.com/office/drawing/2014/main" id="{DA89E478-4181-1769-2FE1-811C65A2C0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1630" y="4888988"/>
                          <a:ext cx="80810" cy="96963"/>
                        </a:xfrm>
                        <a:custGeom>
                          <a:avLst/>
                          <a:gdLst>
                            <a:gd name="connsiteX0" fmla="*/ 78894 w 80810"/>
                            <a:gd name="connsiteY0" fmla="*/ 37061 h 96963"/>
                            <a:gd name="connsiteX1" fmla="*/ 53899 w 80810"/>
                            <a:gd name="connsiteY1" fmla="*/ 0 h 96963"/>
                            <a:gd name="connsiteX2" fmla="*/ 14252 w 80810"/>
                            <a:gd name="connsiteY2" fmla="*/ 4740 h 96963"/>
                            <a:gd name="connsiteX3" fmla="*/ 30 w 80810"/>
                            <a:gd name="connsiteY3" fmla="*/ 46973 h 96963"/>
                            <a:gd name="connsiteX4" fmla="*/ 32782 w 80810"/>
                            <a:gd name="connsiteY4" fmla="*/ 93946 h 96963"/>
                            <a:gd name="connsiteX5" fmla="*/ 39246 w 80810"/>
                            <a:gd name="connsiteY5" fmla="*/ 96101 h 96963"/>
                            <a:gd name="connsiteX6" fmla="*/ 44418 w 80810"/>
                            <a:gd name="connsiteY6" fmla="*/ 96963 h 96963"/>
                            <a:gd name="connsiteX7" fmla="*/ 47004 w 80810"/>
                            <a:gd name="connsiteY7" fmla="*/ 96963 h 96963"/>
                            <a:gd name="connsiteX8" fmla="*/ 53899 w 80810"/>
                            <a:gd name="connsiteY8" fmla="*/ 93946 h 96963"/>
                            <a:gd name="connsiteX9" fmla="*/ 59501 w 80810"/>
                            <a:gd name="connsiteY9" fmla="*/ 90068 h 96963"/>
                            <a:gd name="connsiteX10" fmla="*/ 78894 w 80810"/>
                            <a:gd name="connsiteY10" fmla="*/ 36199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810" h="96963">
                              <a:moveTo>
                                <a:pt x="78894" y="37061"/>
                              </a:moveTo>
                              <a:cubicBezTo>
                                <a:pt x="69844" y="9050"/>
                                <a:pt x="53899" y="0"/>
                                <a:pt x="53899" y="0"/>
                              </a:cubicBezTo>
                              <a:lnTo>
                                <a:pt x="14252" y="4740"/>
                              </a:lnTo>
                              <a:cubicBezTo>
                                <a:pt x="14252" y="4740"/>
                                <a:pt x="1323" y="17669"/>
                                <a:pt x="30" y="46973"/>
                              </a:cubicBezTo>
                              <a:cubicBezTo>
                                <a:pt x="-832" y="68951"/>
                                <a:pt x="16837" y="87051"/>
                                <a:pt x="32782" y="93946"/>
                              </a:cubicBezTo>
                              <a:cubicBezTo>
                                <a:pt x="34937" y="94808"/>
                                <a:pt x="37092" y="95670"/>
                                <a:pt x="39246" y="96101"/>
                              </a:cubicBezTo>
                              <a:cubicBezTo>
                                <a:pt x="40970" y="96101"/>
                                <a:pt x="43125" y="96532"/>
                                <a:pt x="44418" y="96963"/>
                              </a:cubicBezTo>
                              <a:cubicBezTo>
                                <a:pt x="45711" y="96963"/>
                                <a:pt x="46573" y="96963"/>
                                <a:pt x="47004" y="96963"/>
                              </a:cubicBezTo>
                              <a:cubicBezTo>
                                <a:pt x="47004" y="96963"/>
                                <a:pt x="50451" y="95670"/>
                                <a:pt x="53899" y="93946"/>
                              </a:cubicBezTo>
                              <a:cubicBezTo>
                                <a:pt x="55622" y="92653"/>
                                <a:pt x="57777" y="91360"/>
                                <a:pt x="59501" y="90068"/>
                              </a:cubicBezTo>
                              <a:cubicBezTo>
                                <a:pt x="72860" y="79294"/>
                                <a:pt x="85789" y="57747"/>
                                <a:pt x="78894" y="361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0" name="Vrije vorm: vorm 1349">
                          <a:extLst>
                            <a:ext uri="{FF2B5EF4-FFF2-40B4-BE49-F238E27FC236}">
                              <a16:creationId xmlns:a16="http://schemas.microsoft.com/office/drawing/2014/main" id="{CCCA6ADC-58B9-55CD-01E2-E691B27627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5970" y="4888988"/>
                          <a:ext cx="64642" cy="24132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5945 h 24132"/>
                            <a:gd name="connsiteX1" fmla="*/ 49990 w 64642"/>
                            <a:gd name="connsiteY1" fmla="*/ 0 h 24132"/>
                            <a:gd name="connsiteX2" fmla="*/ 10343 w 64642"/>
                            <a:gd name="connsiteY2" fmla="*/ 4740 h 24132"/>
                            <a:gd name="connsiteX3" fmla="*/ 0 w 64642"/>
                            <a:gd name="connsiteY3" fmla="*/ 24133 h 24132"/>
                            <a:gd name="connsiteX4" fmla="*/ 64642 w 64642"/>
                            <a:gd name="connsiteY4" fmla="*/ 15945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4132">
                              <a:moveTo>
                                <a:pt x="64642" y="15945"/>
                              </a:moveTo>
                              <a:cubicBezTo>
                                <a:pt x="57316" y="4309"/>
                                <a:pt x="49990" y="0"/>
                                <a:pt x="49990" y="0"/>
                              </a:cubicBezTo>
                              <a:lnTo>
                                <a:pt x="10343" y="4740"/>
                              </a:lnTo>
                              <a:cubicBezTo>
                                <a:pt x="10343" y="4740"/>
                                <a:pt x="4309" y="10774"/>
                                <a:pt x="0" y="24133"/>
                              </a:cubicBezTo>
                              <a:lnTo>
                                <a:pt x="64642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1" name="Vrije vorm: vorm 1350">
                          <a:extLst>
                            <a:ext uri="{FF2B5EF4-FFF2-40B4-BE49-F238E27FC236}">
                              <a16:creationId xmlns:a16="http://schemas.microsoft.com/office/drawing/2014/main" id="{19F65135-7776-E2AB-334B-5B74888C39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2199">
                          <a:off x="6903376" y="4849878"/>
                          <a:ext cx="18961" cy="38785"/>
                        </a:xfrm>
                        <a:custGeom>
                          <a:avLst/>
                          <a:gdLst>
                            <a:gd name="connsiteX0" fmla="*/ 0 w 18961"/>
                            <a:gd name="connsiteY0" fmla="*/ 0 h 38785"/>
                            <a:gd name="connsiteX1" fmla="*/ 18962 w 18961"/>
                            <a:gd name="connsiteY1" fmla="*/ 0 h 38785"/>
                            <a:gd name="connsiteX2" fmla="*/ 18962 w 18961"/>
                            <a:gd name="connsiteY2" fmla="*/ 38785 h 38785"/>
                            <a:gd name="connsiteX3" fmla="*/ 0 w 18961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961" h="38785">
                              <a:moveTo>
                                <a:pt x="0" y="0"/>
                              </a:moveTo>
                              <a:lnTo>
                                <a:pt x="18962" y="0"/>
                              </a:lnTo>
                              <a:lnTo>
                                <a:pt x="18962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2" name="Vrije vorm: vorm 1351">
                          <a:extLst>
                            <a:ext uri="{FF2B5EF4-FFF2-40B4-BE49-F238E27FC236}">
                              <a16:creationId xmlns:a16="http://schemas.microsoft.com/office/drawing/2014/main" id="{E7EA6E2A-6458-E8D8-AFA2-21405BD403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9505" y="4913237"/>
                          <a:ext cx="29209" cy="29438"/>
                        </a:xfrm>
                        <a:custGeom>
                          <a:avLst/>
                          <a:gdLst>
                            <a:gd name="connsiteX0" fmla="*/ 28786 w 29209"/>
                            <a:gd name="connsiteY0" fmla="*/ 5486 h 29438"/>
                            <a:gd name="connsiteX1" fmla="*/ 4222 w 29209"/>
                            <a:gd name="connsiteY1" fmla="*/ 8502 h 29438"/>
                            <a:gd name="connsiteX2" fmla="*/ 344 w 29209"/>
                            <a:gd name="connsiteY2" fmla="*/ 21431 h 29438"/>
                            <a:gd name="connsiteX3" fmla="*/ 12410 w 29209"/>
                            <a:gd name="connsiteY3" fmla="*/ 29188 h 29438"/>
                            <a:gd name="connsiteX4" fmla="*/ 28355 w 29209"/>
                            <a:gd name="connsiteY4" fmla="*/ 5486 h 294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09" h="29438">
                              <a:moveTo>
                                <a:pt x="28786" y="5486"/>
                              </a:moveTo>
                              <a:cubicBezTo>
                                <a:pt x="24477" y="-5288"/>
                                <a:pt x="8963" y="2038"/>
                                <a:pt x="4222" y="8502"/>
                              </a:cubicBezTo>
                              <a:cubicBezTo>
                                <a:pt x="1637" y="11950"/>
                                <a:pt x="-949" y="17983"/>
                                <a:pt x="344" y="21431"/>
                              </a:cubicBezTo>
                              <a:cubicBezTo>
                                <a:pt x="344" y="26602"/>
                                <a:pt x="3361" y="30481"/>
                                <a:pt x="12410" y="29188"/>
                              </a:cubicBezTo>
                              <a:cubicBezTo>
                                <a:pt x="24477" y="27464"/>
                                <a:pt x="31803" y="14105"/>
                                <a:pt x="28355" y="54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3" name="Vrije vorm: vorm 1352">
                          <a:extLst>
                            <a:ext uri="{FF2B5EF4-FFF2-40B4-BE49-F238E27FC236}">
                              <a16:creationId xmlns:a16="http://schemas.microsoft.com/office/drawing/2014/main" id="{33DC11D3-CE7F-7912-B39A-8B8600B764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7493" y="4951893"/>
                          <a:ext cx="12234" cy="11875"/>
                        </a:xfrm>
                        <a:custGeom>
                          <a:avLst/>
                          <a:gdLst>
                            <a:gd name="connsiteX0" fmla="*/ 11748 w 12234"/>
                            <a:gd name="connsiteY0" fmla="*/ 2168 h 11875"/>
                            <a:gd name="connsiteX1" fmla="*/ 1836 w 12234"/>
                            <a:gd name="connsiteY1" fmla="*/ 3461 h 11875"/>
                            <a:gd name="connsiteX2" fmla="*/ 112 w 12234"/>
                            <a:gd name="connsiteY2" fmla="*/ 8632 h 11875"/>
                            <a:gd name="connsiteX3" fmla="*/ 5283 w 12234"/>
                            <a:gd name="connsiteY3" fmla="*/ 11649 h 11875"/>
                            <a:gd name="connsiteX4" fmla="*/ 11748 w 12234"/>
                            <a:gd name="connsiteY4" fmla="*/ 1737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34" h="11875">
                              <a:moveTo>
                                <a:pt x="11748" y="2168"/>
                              </a:moveTo>
                              <a:cubicBezTo>
                                <a:pt x="10024" y="-2141"/>
                                <a:pt x="3560" y="875"/>
                                <a:pt x="1836" y="3461"/>
                              </a:cubicBezTo>
                              <a:cubicBezTo>
                                <a:pt x="543" y="4754"/>
                                <a:pt x="-319" y="7339"/>
                                <a:pt x="112" y="8632"/>
                              </a:cubicBezTo>
                              <a:cubicBezTo>
                                <a:pt x="112" y="10787"/>
                                <a:pt x="1405" y="12511"/>
                                <a:pt x="5283" y="11649"/>
                              </a:cubicBezTo>
                              <a:cubicBezTo>
                                <a:pt x="10455" y="10787"/>
                                <a:pt x="13471" y="5616"/>
                                <a:pt x="11748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4" name="Vrije vorm: vorm 1353">
                          <a:extLst>
                            <a:ext uri="{FF2B5EF4-FFF2-40B4-BE49-F238E27FC236}">
                              <a16:creationId xmlns:a16="http://schemas.microsoft.com/office/drawing/2014/main" id="{5956D389-CC05-A26A-80CA-80A3B37849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6920" y="4864855"/>
                          <a:ext cx="76708" cy="42663"/>
                        </a:xfrm>
                        <a:custGeom>
                          <a:avLst/>
                          <a:gdLst>
                            <a:gd name="connsiteX0" fmla="*/ 76709 w 76708"/>
                            <a:gd name="connsiteY0" fmla="*/ 33183 h 42663"/>
                            <a:gd name="connsiteX1" fmla="*/ 4310 w 76708"/>
                            <a:gd name="connsiteY1" fmla="*/ 42664 h 42663"/>
                            <a:gd name="connsiteX2" fmla="*/ 0 w 76708"/>
                            <a:gd name="connsiteY2" fmla="*/ 9050 h 42663"/>
                            <a:gd name="connsiteX3" fmla="*/ 71968 w 76708"/>
                            <a:gd name="connsiteY3" fmla="*/ 0 h 42663"/>
                            <a:gd name="connsiteX4" fmla="*/ 76709 w 76708"/>
                            <a:gd name="connsiteY4" fmla="*/ 33183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708" h="42663">
                              <a:moveTo>
                                <a:pt x="76709" y="33183"/>
                              </a:moveTo>
                              <a:lnTo>
                                <a:pt x="4310" y="42664"/>
                              </a:lnTo>
                              <a:lnTo>
                                <a:pt x="0" y="9050"/>
                              </a:lnTo>
                              <a:lnTo>
                                <a:pt x="71968" y="0"/>
                              </a:lnTo>
                              <a:lnTo>
                                <a:pt x="7670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55" name="Vrije vorm: vorm 1354">
                          <a:extLst>
                            <a:ext uri="{FF2B5EF4-FFF2-40B4-BE49-F238E27FC236}">
                              <a16:creationId xmlns:a16="http://schemas.microsoft.com/office/drawing/2014/main" id="{2DA1108A-0346-A0EB-EA0F-1F6CD45463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12689" y="4864855"/>
                          <a:ext cx="40939" cy="3792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3183 h 37923"/>
                            <a:gd name="connsiteX1" fmla="*/ 4740 w 40939"/>
                            <a:gd name="connsiteY1" fmla="*/ 37924 h 37923"/>
                            <a:gd name="connsiteX2" fmla="*/ 0 w 40939"/>
                            <a:gd name="connsiteY2" fmla="*/ 4309 h 37923"/>
                            <a:gd name="connsiteX3" fmla="*/ 36200 w 40939"/>
                            <a:gd name="connsiteY3" fmla="*/ 0 h 37923"/>
                            <a:gd name="connsiteX4" fmla="*/ 40940 w 40939"/>
                            <a:gd name="connsiteY4" fmla="*/ 33183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7923">
                              <a:moveTo>
                                <a:pt x="40940" y="33183"/>
                              </a:moveTo>
                              <a:lnTo>
                                <a:pt x="4740" y="37924"/>
                              </a:lnTo>
                              <a:lnTo>
                                <a:pt x="0" y="4309"/>
                              </a:lnTo>
                              <a:lnTo>
                                <a:pt x="36200" y="0"/>
                              </a:lnTo>
                              <a:lnTo>
                                <a:pt x="40940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62" name="Graphic 1445">
                        <a:extLst>
                          <a:ext uri="{FF2B5EF4-FFF2-40B4-BE49-F238E27FC236}">
                            <a16:creationId xmlns:a16="http://schemas.microsoft.com/office/drawing/2014/main" id="{90A655CF-A944-647D-E403-AED761CFC1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120522" y="4813572"/>
                        <a:ext cx="87427" cy="137471"/>
                        <a:chOff x="7120522" y="4813572"/>
                        <a:chExt cx="87427" cy="137471"/>
                      </a:xfrm>
                    </p:grpSpPr>
                    <p:sp>
                      <p:nvSpPr>
                        <p:cNvPr id="1342" name="Vrije vorm: vorm 1341">
                          <a:extLst>
                            <a:ext uri="{FF2B5EF4-FFF2-40B4-BE49-F238E27FC236}">
                              <a16:creationId xmlns:a16="http://schemas.microsoft.com/office/drawing/2014/main" id="{536B82C2-3D46-E88F-7A4F-67D03DF97D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6862" y="4853219"/>
                          <a:ext cx="81088" cy="97824"/>
                        </a:xfrm>
                        <a:custGeom>
                          <a:avLst/>
                          <a:gdLst>
                            <a:gd name="connsiteX0" fmla="*/ 78440 w 81088"/>
                            <a:gd name="connsiteY0" fmla="*/ 36630 h 97824"/>
                            <a:gd name="connsiteX1" fmla="*/ 52583 w 81088"/>
                            <a:gd name="connsiteY1" fmla="*/ 0 h 97824"/>
                            <a:gd name="connsiteX2" fmla="*/ 13367 w 81088"/>
                            <a:gd name="connsiteY2" fmla="*/ 6033 h 97824"/>
                            <a:gd name="connsiteX3" fmla="*/ 8 w 81088"/>
                            <a:gd name="connsiteY3" fmla="*/ 48697 h 97824"/>
                            <a:gd name="connsiteX4" fmla="*/ 34052 w 81088"/>
                            <a:gd name="connsiteY4" fmla="*/ 94808 h 97824"/>
                            <a:gd name="connsiteX5" fmla="*/ 40516 w 81088"/>
                            <a:gd name="connsiteY5" fmla="*/ 96963 h 97824"/>
                            <a:gd name="connsiteX6" fmla="*/ 45688 w 81088"/>
                            <a:gd name="connsiteY6" fmla="*/ 97825 h 97824"/>
                            <a:gd name="connsiteX7" fmla="*/ 48273 w 81088"/>
                            <a:gd name="connsiteY7" fmla="*/ 97825 h 97824"/>
                            <a:gd name="connsiteX8" fmla="*/ 55169 w 81088"/>
                            <a:gd name="connsiteY8" fmla="*/ 94808 h 97824"/>
                            <a:gd name="connsiteX9" fmla="*/ 60771 w 81088"/>
                            <a:gd name="connsiteY9" fmla="*/ 90930 h 97824"/>
                            <a:gd name="connsiteX10" fmla="*/ 78871 w 81088"/>
                            <a:gd name="connsiteY10" fmla="*/ 36630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88" h="97824">
                              <a:moveTo>
                                <a:pt x="78440" y="36630"/>
                              </a:moveTo>
                              <a:cubicBezTo>
                                <a:pt x="68959" y="9050"/>
                                <a:pt x="52583" y="0"/>
                                <a:pt x="52583" y="0"/>
                              </a:cubicBezTo>
                              <a:lnTo>
                                <a:pt x="13367" y="6033"/>
                              </a:lnTo>
                              <a:cubicBezTo>
                                <a:pt x="13367" y="6033"/>
                                <a:pt x="869" y="19392"/>
                                <a:pt x="8" y="48697"/>
                              </a:cubicBezTo>
                              <a:cubicBezTo>
                                <a:pt x="-423" y="71106"/>
                                <a:pt x="17676" y="88344"/>
                                <a:pt x="34052" y="94808"/>
                              </a:cubicBezTo>
                              <a:cubicBezTo>
                                <a:pt x="36207" y="95670"/>
                                <a:pt x="38362" y="96532"/>
                                <a:pt x="40516" y="96963"/>
                              </a:cubicBezTo>
                              <a:cubicBezTo>
                                <a:pt x="42240" y="96963"/>
                                <a:pt x="44395" y="97394"/>
                                <a:pt x="45688" y="97825"/>
                              </a:cubicBezTo>
                              <a:cubicBezTo>
                                <a:pt x="46981" y="97825"/>
                                <a:pt x="48273" y="97825"/>
                                <a:pt x="48273" y="97825"/>
                              </a:cubicBezTo>
                              <a:cubicBezTo>
                                <a:pt x="48273" y="97825"/>
                                <a:pt x="51721" y="96101"/>
                                <a:pt x="55169" y="94808"/>
                              </a:cubicBezTo>
                              <a:cubicBezTo>
                                <a:pt x="56893" y="93515"/>
                                <a:pt x="59047" y="92223"/>
                                <a:pt x="60771" y="90930"/>
                              </a:cubicBezTo>
                              <a:cubicBezTo>
                                <a:pt x="74130" y="79725"/>
                                <a:pt x="86197" y="57747"/>
                                <a:pt x="78871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3" name="Vrije vorm: vorm 1342">
                          <a:extLst>
                            <a:ext uri="{FF2B5EF4-FFF2-40B4-BE49-F238E27FC236}">
                              <a16:creationId xmlns:a16="http://schemas.microsoft.com/office/drawing/2014/main" id="{FDDCB5D6-673C-DA93-B3C5-D13B32D8B3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317" y="4853219"/>
                          <a:ext cx="64210" cy="25425"/>
                        </a:xfrm>
                        <a:custGeom>
                          <a:avLst/>
                          <a:gdLst>
                            <a:gd name="connsiteX0" fmla="*/ 64211 w 64210"/>
                            <a:gd name="connsiteY0" fmla="*/ 15514 h 25425"/>
                            <a:gd name="connsiteX1" fmla="*/ 49128 w 64210"/>
                            <a:gd name="connsiteY1" fmla="*/ 0 h 25425"/>
                            <a:gd name="connsiteX2" fmla="*/ 9912 w 64210"/>
                            <a:gd name="connsiteY2" fmla="*/ 6033 h 25425"/>
                            <a:gd name="connsiteX3" fmla="*/ 0 w 64210"/>
                            <a:gd name="connsiteY3" fmla="*/ 25426 h 25425"/>
                            <a:gd name="connsiteX4" fmla="*/ 64211 w 64210"/>
                            <a:gd name="connsiteY4" fmla="*/ 15514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210" h="25425">
                              <a:moveTo>
                                <a:pt x="64211" y="15514"/>
                              </a:moveTo>
                              <a:cubicBezTo>
                                <a:pt x="56454" y="4309"/>
                                <a:pt x="49128" y="0"/>
                                <a:pt x="49128" y="0"/>
                              </a:cubicBezTo>
                              <a:lnTo>
                                <a:pt x="9912" y="6033"/>
                              </a:lnTo>
                              <a:cubicBezTo>
                                <a:pt x="9912" y="6033"/>
                                <a:pt x="4309" y="12497"/>
                                <a:pt x="0" y="25426"/>
                              </a:cubicBezTo>
                              <a:lnTo>
                                <a:pt x="64211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4" name="Vrije vorm: vorm 1343">
                          <a:extLst>
                            <a:ext uri="{FF2B5EF4-FFF2-40B4-BE49-F238E27FC236}">
                              <a16:creationId xmlns:a16="http://schemas.microsoft.com/office/drawing/2014/main" id="{081D1334-CDB8-8384-9305-3C31DE0C76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4107" y="4813572"/>
                          <a:ext cx="24563" cy="41370"/>
                        </a:xfrm>
                        <a:custGeom>
                          <a:avLst/>
                          <a:gdLst>
                            <a:gd name="connsiteX0" fmla="*/ 24564 w 24563"/>
                            <a:gd name="connsiteY0" fmla="*/ 38354 h 41370"/>
                            <a:gd name="connsiteX1" fmla="*/ 5602 w 24563"/>
                            <a:gd name="connsiteY1" fmla="*/ 41371 h 41370"/>
                            <a:gd name="connsiteX2" fmla="*/ 0 w 24563"/>
                            <a:gd name="connsiteY2" fmla="*/ 3017 h 41370"/>
                            <a:gd name="connsiteX3" fmla="*/ 18531 w 24563"/>
                            <a:gd name="connsiteY3" fmla="*/ 0 h 41370"/>
                            <a:gd name="connsiteX4" fmla="*/ 24564 w 24563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24564" y="38354"/>
                              </a:moveTo>
                              <a:lnTo>
                                <a:pt x="5602" y="41371"/>
                              </a:lnTo>
                              <a:lnTo>
                                <a:pt x="0" y="3017"/>
                              </a:lnTo>
                              <a:lnTo>
                                <a:pt x="18531" y="0"/>
                              </a:ln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5" name="Vrije vorm: vorm 1344">
                          <a:extLst>
                            <a:ext uri="{FF2B5EF4-FFF2-40B4-BE49-F238E27FC236}">
                              <a16:creationId xmlns:a16="http://schemas.microsoft.com/office/drawing/2014/main" id="{4E5D2A2F-32C4-489E-F3F6-7DB2A58B92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4670" y="4878220"/>
                          <a:ext cx="29285" cy="29282"/>
                        </a:xfrm>
                        <a:custGeom>
                          <a:avLst/>
                          <a:gdLst>
                            <a:gd name="connsiteX0" fmla="*/ 27967 w 29285"/>
                            <a:gd name="connsiteY0" fmla="*/ 5165 h 29282"/>
                            <a:gd name="connsiteX1" fmla="*/ 3834 w 29285"/>
                            <a:gd name="connsiteY1" fmla="*/ 8613 h 29282"/>
                            <a:gd name="connsiteX2" fmla="*/ 386 w 29285"/>
                            <a:gd name="connsiteY2" fmla="*/ 21541 h 29282"/>
                            <a:gd name="connsiteX3" fmla="*/ 12884 w 29285"/>
                            <a:gd name="connsiteY3" fmla="*/ 28867 h 29282"/>
                            <a:gd name="connsiteX4" fmla="*/ 28398 w 29285"/>
                            <a:gd name="connsiteY4" fmla="*/ 4734 h 29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85" h="29282">
                              <a:moveTo>
                                <a:pt x="27967" y="5165"/>
                              </a:moveTo>
                              <a:cubicBezTo>
                                <a:pt x="23227" y="-5178"/>
                                <a:pt x="8143" y="2148"/>
                                <a:pt x="3834" y="8613"/>
                              </a:cubicBezTo>
                              <a:cubicBezTo>
                                <a:pt x="1248" y="12060"/>
                                <a:pt x="-906" y="18094"/>
                                <a:pt x="386" y="21541"/>
                              </a:cubicBezTo>
                              <a:cubicBezTo>
                                <a:pt x="386" y="26712"/>
                                <a:pt x="3834" y="30591"/>
                                <a:pt x="12884" y="28867"/>
                              </a:cubicBezTo>
                              <a:cubicBezTo>
                                <a:pt x="24951" y="26712"/>
                                <a:pt x="31846" y="13353"/>
                                <a:pt x="28398" y="47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6" name="Vrije vorm: vorm 1345">
                          <a:extLst>
                            <a:ext uri="{FF2B5EF4-FFF2-40B4-BE49-F238E27FC236}">
                              <a16:creationId xmlns:a16="http://schemas.microsoft.com/office/drawing/2014/main" id="{C941A302-E528-9BCA-860C-A64CDA327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3159" y="4916986"/>
                          <a:ext cx="12050" cy="12162"/>
                        </a:xfrm>
                        <a:custGeom>
                          <a:avLst/>
                          <a:gdLst>
                            <a:gd name="connsiteX0" fmla="*/ 11721 w 12050"/>
                            <a:gd name="connsiteY0" fmla="*/ 2168 h 12162"/>
                            <a:gd name="connsiteX1" fmla="*/ 1809 w 12050"/>
                            <a:gd name="connsiteY1" fmla="*/ 3461 h 12162"/>
                            <a:gd name="connsiteX2" fmla="*/ 86 w 12050"/>
                            <a:gd name="connsiteY2" fmla="*/ 9063 h 12162"/>
                            <a:gd name="connsiteX3" fmla="*/ 5257 w 12050"/>
                            <a:gd name="connsiteY3" fmla="*/ 12080 h 12162"/>
                            <a:gd name="connsiteX4" fmla="*/ 11721 w 12050"/>
                            <a:gd name="connsiteY4" fmla="*/ 2168 h 121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50" h="12162">
                              <a:moveTo>
                                <a:pt x="11721" y="2168"/>
                              </a:moveTo>
                              <a:cubicBezTo>
                                <a:pt x="9998" y="-2141"/>
                                <a:pt x="3533" y="875"/>
                                <a:pt x="1809" y="3461"/>
                              </a:cubicBezTo>
                              <a:cubicBezTo>
                                <a:pt x="948" y="5185"/>
                                <a:pt x="-345" y="7339"/>
                                <a:pt x="86" y="9063"/>
                              </a:cubicBezTo>
                              <a:cubicBezTo>
                                <a:pt x="86" y="11218"/>
                                <a:pt x="1809" y="12511"/>
                                <a:pt x="5257" y="12080"/>
                              </a:cubicBezTo>
                              <a:cubicBezTo>
                                <a:pt x="10428" y="11218"/>
                                <a:pt x="13014" y="5616"/>
                                <a:pt x="11721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7" name="Vrije vorm: vorm 1346">
                          <a:extLst>
                            <a:ext uri="{FF2B5EF4-FFF2-40B4-BE49-F238E27FC236}">
                              <a16:creationId xmlns:a16="http://schemas.microsoft.com/office/drawing/2014/main" id="{A1685C67-2C7F-1A21-AA23-B2AB7D9575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17800">
                          <a:off x="7122632" y="4833487"/>
                          <a:ext cx="72829" cy="33613"/>
                        </a:xfrm>
                        <a:custGeom>
                          <a:avLst/>
                          <a:gdLst>
                            <a:gd name="connsiteX0" fmla="*/ 0 w 72829"/>
                            <a:gd name="connsiteY0" fmla="*/ 0 h 33613"/>
                            <a:gd name="connsiteX1" fmla="*/ 72830 w 72829"/>
                            <a:gd name="connsiteY1" fmla="*/ 0 h 33613"/>
                            <a:gd name="connsiteX2" fmla="*/ 72830 w 72829"/>
                            <a:gd name="connsiteY2" fmla="*/ 33614 h 33613"/>
                            <a:gd name="connsiteX3" fmla="*/ 0 w 72829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2829" h="33613">
                              <a:moveTo>
                                <a:pt x="0" y="0"/>
                              </a:moveTo>
                              <a:lnTo>
                                <a:pt x="72830" y="0"/>
                              </a:lnTo>
                              <a:lnTo>
                                <a:pt x="72830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8" name="Vrije vorm: vorm 1347">
                          <a:extLst>
                            <a:ext uri="{FF2B5EF4-FFF2-40B4-BE49-F238E27FC236}">
                              <a16:creationId xmlns:a16="http://schemas.microsoft.com/office/drawing/2014/main" id="{F89AE7FE-D847-472D-4A89-945A9EC93D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6173" y="4828655"/>
                          <a:ext cx="41370" cy="38785"/>
                        </a:xfrm>
                        <a:custGeom>
                          <a:avLst/>
                          <a:gdLst>
                            <a:gd name="connsiteX0" fmla="*/ 41371 w 41370"/>
                            <a:gd name="connsiteY0" fmla="*/ 33614 h 38785"/>
                            <a:gd name="connsiteX1" fmla="*/ 5171 w 41370"/>
                            <a:gd name="connsiteY1" fmla="*/ 38785 h 38785"/>
                            <a:gd name="connsiteX2" fmla="*/ 0 w 41370"/>
                            <a:gd name="connsiteY2" fmla="*/ 5602 h 38785"/>
                            <a:gd name="connsiteX3" fmla="*/ 35769 w 41370"/>
                            <a:gd name="connsiteY3" fmla="*/ 0 h 38785"/>
                            <a:gd name="connsiteX4" fmla="*/ 41371 w 41370"/>
                            <a:gd name="connsiteY4" fmla="*/ 33614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785">
                              <a:moveTo>
                                <a:pt x="41371" y="33614"/>
                              </a:moveTo>
                              <a:lnTo>
                                <a:pt x="5171" y="38785"/>
                              </a:lnTo>
                              <a:lnTo>
                                <a:pt x="0" y="5602"/>
                              </a:lnTo>
                              <a:lnTo>
                                <a:pt x="35769" y="0"/>
                              </a:lnTo>
                              <a:lnTo>
                                <a:pt x="4137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63" name="Graphic 1445">
                        <a:extLst>
                          <a:ext uri="{FF2B5EF4-FFF2-40B4-BE49-F238E27FC236}">
                            <a16:creationId xmlns:a16="http://schemas.microsoft.com/office/drawing/2014/main" id="{CB462978-D97E-0F23-553C-4493C185C6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62597" y="4772201"/>
                        <a:ext cx="88547" cy="136179"/>
                        <a:chOff x="7362597" y="4772201"/>
                        <a:chExt cx="88547" cy="136179"/>
                      </a:xfrm>
                    </p:grpSpPr>
                    <p:sp>
                      <p:nvSpPr>
                        <p:cNvPr id="1335" name="Vrije vorm: vorm 1334">
                          <a:extLst>
                            <a:ext uri="{FF2B5EF4-FFF2-40B4-BE49-F238E27FC236}">
                              <a16:creationId xmlns:a16="http://schemas.microsoft.com/office/drawing/2014/main" id="{428D427A-039E-6EF5-5759-C6426108A8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0785" y="4810986"/>
                          <a:ext cx="80359" cy="97394"/>
                        </a:xfrm>
                        <a:custGeom>
                          <a:avLst/>
                          <a:gdLst>
                            <a:gd name="connsiteX0" fmla="*/ 78002 w 80359"/>
                            <a:gd name="connsiteY0" fmla="*/ 35338 h 97394"/>
                            <a:gd name="connsiteX1" fmla="*/ 60764 w 80359"/>
                            <a:gd name="connsiteY1" fmla="*/ 7326 h 97394"/>
                            <a:gd name="connsiteX2" fmla="*/ 51283 w 80359"/>
                            <a:gd name="connsiteY2" fmla="*/ 0 h 97394"/>
                            <a:gd name="connsiteX3" fmla="*/ 12066 w 80359"/>
                            <a:gd name="connsiteY3" fmla="*/ 6895 h 97394"/>
                            <a:gd name="connsiteX4" fmla="*/ 0 w 80359"/>
                            <a:gd name="connsiteY4" fmla="*/ 49559 h 97394"/>
                            <a:gd name="connsiteX5" fmla="*/ 35338 w 80359"/>
                            <a:gd name="connsiteY5" fmla="*/ 94808 h 97394"/>
                            <a:gd name="connsiteX6" fmla="*/ 41802 w 80359"/>
                            <a:gd name="connsiteY6" fmla="*/ 96963 h 97394"/>
                            <a:gd name="connsiteX7" fmla="*/ 46973 w 80359"/>
                            <a:gd name="connsiteY7" fmla="*/ 97394 h 97394"/>
                            <a:gd name="connsiteX8" fmla="*/ 49559 w 80359"/>
                            <a:gd name="connsiteY8" fmla="*/ 97394 h 97394"/>
                            <a:gd name="connsiteX9" fmla="*/ 56454 w 80359"/>
                            <a:gd name="connsiteY9" fmla="*/ 93946 h 97394"/>
                            <a:gd name="connsiteX10" fmla="*/ 61625 w 80359"/>
                            <a:gd name="connsiteY10" fmla="*/ 89637 h 97394"/>
                            <a:gd name="connsiteX11" fmla="*/ 77571 w 80359"/>
                            <a:gd name="connsiteY11" fmla="*/ 34476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359" h="97394">
                              <a:moveTo>
                                <a:pt x="78002" y="35338"/>
                              </a:moveTo>
                              <a:cubicBezTo>
                                <a:pt x="72830" y="21547"/>
                                <a:pt x="65935" y="12929"/>
                                <a:pt x="60764" y="7326"/>
                              </a:cubicBezTo>
                              <a:cubicBezTo>
                                <a:pt x="55161" y="2155"/>
                                <a:pt x="51283" y="0"/>
                                <a:pt x="51283" y="0"/>
                              </a:cubicBezTo>
                              <a:lnTo>
                                <a:pt x="12066" y="6895"/>
                              </a:lnTo>
                              <a:cubicBezTo>
                                <a:pt x="12066" y="6895"/>
                                <a:pt x="0" y="20255"/>
                                <a:pt x="0" y="49559"/>
                              </a:cubicBezTo>
                              <a:cubicBezTo>
                                <a:pt x="0" y="71968"/>
                                <a:pt x="18962" y="88344"/>
                                <a:pt x="35338" y="94808"/>
                              </a:cubicBezTo>
                              <a:cubicBezTo>
                                <a:pt x="37492" y="95670"/>
                                <a:pt x="39647" y="96532"/>
                                <a:pt x="41802" y="96963"/>
                              </a:cubicBezTo>
                              <a:cubicBezTo>
                                <a:pt x="43957" y="96963"/>
                                <a:pt x="45681" y="97394"/>
                                <a:pt x="46973" y="97394"/>
                              </a:cubicBezTo>
                              <a:cubicBezTo>
                                <a:pt x="48266" y="97394"/>
                                <a:pt x="49559" y="97394"/>
                                <a:pt x="49559" y="97394"/>
                              </a:cubicBezTo>
                              <a:cubicBezTo>
                                <a:pt x="49559" y="97394"/>
                                <a:pt x="53007" y="95670"/>
                                <a:pt x="56454" y="93946"/>
                              </a:cubicBezTo>
                              <a:cubicBezTo>
                                <a:pt x="58178" y="92654"/>
                                <a:pt x="59902" y="91361"/>
                                <a:pt x="61625" y="89637"/>
                              </a:cubicBezTo>
                              <a:cubicBezTo>
                                <a:pt x="74554" y="78002"/>
                                <a:pt x="85759" y="55161"/>
                                <a:pt x="77571" y="34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36" name="Vrije vorm: vorm 1335">
                          <a:extLst>
                            <a:ext uri="{FF2B5EF4-FFF2-40B4-BE49-F238E27FC236}">
                              <a16:creationId xmlns:a16="http://schemas.microsoft.com/office/drawing/2014/main" id="{1AE10547-C027-6A79-A7E0-01B0A6D9A6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3801" y="4811418"/>
                          <a:ext cx="63780" cy="26287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14652 h 26287"/>
                            <a:gd name="connsiteX1" fmla="*/ 48266 w 63780"/>
                            <a:gd name="connsiteY1" fmla="*/ 0 h 26287"/>
                            <a:gd name="connsiteX2" fmla="*/ 9050 w 63780"/>
                            <a:gd name="connsiteY2" fmla="*/ 6895 h 26287"/>
                            <a:gd name="connsiteX3" fmla="*/ 0 w 63780"/>
                            <a:gd name="connsiteY3" fmla="*/ 26288 h 26287"/>
                            <a:gd name="connsiteX4" fmla="*/ 31890 w 63780"/>
                            <a:gd name="connsiteY4" fmla="*/ 20686 h 26287"/>
                            <a:gd name="connsiteX5" fmla="*/ 53868 w 63780"/>
                            <a:gd name="connsiteY5" fmla="*/ 16807 h 26287"/>
                            <a:gd name="connsiteX6" fmla="*/ 63780 w 63780"/>
                            <a:gd name="connsiteY6" fmla="*/ 14652 h 26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3780" h="26287">
                              <a:moveTo>
                                <a:pt x="63780" y="14652"/>
                              </a:moveTo>
                              <a:cubicBezTo>
                                <a:pt x="55592" y="3878"/>
                                <a:pt x="48266" y="0"/>
                                <a:pt x="48266" y="0"/>
                              </a:cubicBezTo>
                              <a:lnTo>
                                <a:pt x="9050" y="6895"/>
                              </a:lnTo>
                              <a:cubicBezTo>
                                <a:pt x="9050" y="6895"/>
                                <a:pt x="3448" y="13359"/>
                                <a:pt x="0" y="26288"/>
                              </a:cubicBezTo>
                              <a:cubicBezTo>
                                <a:pt x="0" y="26288"/>
                                <a:pt x="15945" y="23271"/>
                                <a:pt x="31890" y="20686"/>
                              </a:cubicBezTo>
                              <a:cubicBezTo>
                                <a:pt x="40078" y="19392"/>
                                <a:pt x="47835" y="17669"/>
                                <a:pt x="53868" y="16807"/>
                              </a:cubicBezTo>
                              <a:cubicBezTo>
                                <a:pt x="59902" y="15514"/>
                                <a:pt x="63780" y="14652"/>
                                <a:pt x="63780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37" name="Vrije vorm: vorm 1336">
                          <a:extLst>
                            <a:ext uri="{FF2B5EF4-FFF2-40B4-BE49-F238E27FC236}">
                              <a16:creationId xmlns:a16="http://schemas.microsoft.com/office/drawing/2014/main" id="{EB7AF4BE-1EA5-4889-F591-4EB4F25144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5437" y="4772201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924 h 41371"/>
                            <a:gd name="connsiteX1" fmla="*/ 6895 w 25856"/>
                            <a:gd name="connsiteY1" fmla="*/ 41371 h 41371"/>
                            <a:gd name="connsiteX2" fmla="*/ 0 w 25856"/>
                            <a:gd name="connsiteY2" fmla="*/ 3017 h 41371"/>
                            <a:gd name="connsiteX3" fmla="*/ 18100 w 25856"/>
                            <a:gd name="connsiteY3" fmla="*/ 0 h 41371"/>
                            <a:gd name="connsiteX4" fmla="*/ 25857 w 25856"/>
                            <a:gd name="connsiteY4" fmla="*/ 37924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792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8100" y="0"/>
                              </a:lnTo>
                              <a:lnTo>
                                <a:pt x="25857" y="379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38" name="Vrije vorm: vorm 1337">
                          <a:extLst>
                            <a:ext uri="{FF2B5EF4-FFF2-40B4-BE49-F238E27FC236}">
                              <a16:creationId xmlns:a16="http://schemas.microsoft.com/office/drawing/2014/main" id="{097058D8-5776-7046-B82A-CCFB3F4310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8353" y="4836664"/>
                          <a:ext cx="28893" cy="29501"/>
                        </a:xfrm>
                        <a:custGeom>
                          <a:avLst/>
                          <a:gdLst>
                            <a:gd name="connsiteX0" fmla="*/ 27769 w 28893"/>
                            <a:gd name="connsiteY0" fmla="*/ 4920 h 29501"/>
                            <a:gd name="connsiteX1" fmla="*/ 3636 w 28893"/>
                            <a:gd name="connsiteY1" fmla="*/ 9229 h 29501"/>
                            <a:gd name="connsiteX2" fmla="*/ 619 w 28893"/>
                            <a:gd name="connsiteY2" fmla="*/ 22157 h 29501"/>
                            <a:gd name="connsiteX3" fmla="*/ 13117 w 28893"/>
                            <a:gd name="connsiteY3" fmla="*/ 29053 h 29501"/>
                            <a:gd name="connsiteX4" fmla="*/ 27769 w 28893"/>
                            <a:gd name="connsiteY4" fmla="*/ 4489 h 295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93" h="29501">
                              <a:moveTo>
                                <a:pt x="27769" y="4920"/>
                              </a:moveTo>
                              <a:cubicBezTo>
                                <a:pt x="23029" y="-5423"/>
                                <a:pt x="7946" y="2765"/>
                                <a:pt x="3636" y="9229"/>
                              </a:cubicBezTo>
                              <a:cubicBezTo>
                                <a:pt x="1051" y="12677"/>
                                <a:pt x="-1104" y="18710"/>
                                <a:pt x="619" y="22157"/>
                              </a:cubicBezTo>
                              <a:cubicBezTo>
                                <a:pt x="619" y="27329"/>
                                <a:pt x="4067" y="30777"/>
                                <a:pt x="13117" y="29053"/>
                              </a:cubicBezTo>
                              <a:cubicBezTo>
                                <a:pt x="25183" y="26898"/>
                                <a:pt x="31648" y="13108"/>
                                <a:pt x="27769" y="4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39" name="Vrije vorm: vorm 1338">
                          <a:extLst>
                            <a:ext uri="{FF2B5EF4-FFF2-40B4-BE49-F238E27FC236}">
                              <a16:creationId xmlns:a16="http://schemas.microsoft.com/office/drawing/2014/main" id="{5740041C-2C48-E131-622F-5B4668396B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7739" y="4875739"/>
                          <a:ext cx="11978" cy="12182"/>
                        </a:xfrm>
                        <a:custGeom>
                          <a:avLst/>
                          <a:gdLst>
                            <a:gd name="connsiteX0" fmla="*/ 11489 w 11978"/>
                            <a:gd name="connsiteY0" fmla="*/ 2044 h 12182"/>
                            <a:gd name="connsiteX1" fmla="*/ 1577 w 11978"/>
                            <a:gd name="connsiteY1" fmla="*/ 3768 h 12182"/>
                            <a:gd name="connsiteX2" fmla="*/ 284 w 11978"/>
                            <a:gd name="connsiteY2" fmla="*/ 8939 h 12182"/>
                            <a:gd name="connsiteX3" fmla="*/ 5456 w 11978"/>
                            <a:gd name="connsiteY3" fmla="*/ 11956 h 12182"/>
                            <a:gd name="connsiteX4" fmla="*/ 11489 w 11978"/>
                            <a:gd name="connsiteY4" fmla="*/ 2044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978" h="12182">
                              <a:moveTo>
                                <a:pt x="11489" y="2044"/>
                              </a:moveTo>
                              <a:cubicBezTo>
                                <a:pt x="9334" y="-2265"/>
                                <a:pt x="3301" y="1182"/>
                                <a:pt x="1577" y="3768"/>
                              </a:cubicBezTo>
                              <a:cubicBezTo>
                                <a:pt x="715" y="5061"/>
                                <a:pt x="-578" y="7647"/>
                                <a:pt x="284" y="8939"/>
                              </a:cubicBezTo>
                              <a:cubicBezTo>
                                <a:pt x="284" y="11094"/>
                                <a:pt x="1577" y="12818"/>
                                <a:pt x="5456" y="11956"/>
                              </a:cubicBezTo>
                              <a:cubicBezTo>
                                <a:pt x="10196" y="11094"/>
                                <a:pt x="13213" y="5492"/>
                                <a:pt x="11489" y="20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0" name="Vrije vorm: vorm 1339">
                          <a:extLst>
                            <a:ext uri="{FF2B5EF4-FFF2-40B4-BE49-F238E27FC236}">
                              <a16:creationId xmlns:a16="http://schemas.microsoft.com/office/drawing/2014/main" id="{48849B2E-D3C8-0411-E20D-65AC7EDB46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62597" y="4786423"/>
                          <a:ext cx="78001" cy="46111"/>
                        </a:xfrm>
                        <a:custGeom>
                          <a:avLst/>
                          <a:gdLst>
                            <a:gd name="connsiteX0" fmla="*/ 77570 w 78001"/>
                            <a:gd name="connsiteY0" fmla="*/ 32752 h 46111"/>
                            <a:gd name="connsiteX1" fmla="*/ 66366 w 78001"/>
                            <a:gd name="connsiteY1" fmla="*/ 34907 h 46111"/>
                            <a:gd name="connsiteX2" fmla="*/ 41802 w 78001"/>
                            <a:gd name="connsiteY2" fmla="*/ 39647 h 46111"/>
                            <a:gd name="connsiteX3" fmla="*/ 6033 w 78001"/>
                            <a:gd name="connsiteY3" fmla="*/ 46111 h 46111"/>
                            <a:gd name="connsiteX4" fmla="*/ 0 w 78001"/>
                            <a:gd name="connsiteY4" fmla="*/ 12929 h 46111"/>
                            <a:gd name="connsiteX5" fmla="*/ 35768 w 78001"/>
                            <a:gd name="connsiteY5" fmla="*/ 6464 h 46111"/>
                            <a:gd name="connsiteX6" fmla="*/ 60332 w 78001"/>
                            <a:gd name="connsiteY6" fmla="*/ 2155 h 46111"/>
                            <a:gd name="connsiteX7" fmla="*/ 71537 w 78001"/>
                            <a:gd name="connsiteY7" fmla="*/ 0 h 46111"/>
                            <a:gd name="connsiteX8" fmla="*/ 78001 w 78001"/>
                            <a:gd name="connsiteY8" fmla="*/ 33183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6111">
                              <a:moveTo>
                                <a:pt x="77570" y="32752"/>
                              </a:moveTo>
                              <a:cubicBezTo>
                                <a:pt x="77570" y="32752"/>
                                <a:pt x="73261" y="33614"/>
                                <a:pt x="66366" y="34907"/>
                              </a:cubicBezTo>
                              <a:cubicBezTo>
                                <a:pt x="59471" y="36200"/>
                                <a:pt x="50852" y="37924"/>
                                <a:pt x="41802" y="39647"/>
                              </a:cubicBezTo>
                              <a:cubicBezTo>
                                <a:pt x="23702" y="43095"/>
                                <a:pt x="6033" y="46111"/>
                                <a:pt x="6033" y="46111"/>
                              </a:cubicBezTo>
                              <a:lnTo>
                                <a:pt x="0" y="12929"/>
                              </a:lnTo>
                              <a:cubicBezTo>
                                <a:pt x="0" y="12929"/>
                                <a:pt x="17669" y="9912"/>
                                <a:pt x="35768" y="6464"/>
                              </a:cubicBezTo>
                              <a:cubicBezTo>
                                <a:pt x="44818" y="4740"/>
                                <a:pt x="53437" y="3448"/>
                                <a:pt x="60332" y="2155"/>
                              </a:cubicBezTo>
                              <a:cubicBezTo>
                                <a:pt x="66797" y="862"/>
                                <a:pt x="71537" y="0"/>
                                <a:pt x="71537" y="0"/>
                              </a:cubicBezTo>
                              <a:lnTo>
                                <a:pt x="7800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341" name="Vrije vorm: vorm 1340">
                          <a:extLst>
                            <a:ext uri="{FF2B5EF4-FFF2-40B4-BE49-F238E27FC236}">
                              <a16:creationId xmlns:a16="http://schemas.microsoft.com/office/drawing/2014/main" id="{37C27546-93F6-F636-C998-A5C4DB5873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98365" y="4785992"/>
                          <a:ext cx="41801" cy="39647"/>
                        </a:xfrm>
                        <a:custGeom>
                          <a:avLst/>
                          <a:gdLst>
                            <a:gd name="connsiteX0" fmla="*/ 41802 w 41801"/>
                            <a:gd name="connsiteY0" fmla="*/ 33183 h 39647"/>
                            <a:gd name="connsiteX1" fmla="*/ 24133 w 41801"/>
                            <a:gd name="connsiteY1" fmla="*/ 36630 h 39647"/>
                            <a:gd name="connsiteX2" fmla="*/ 6464 w 41801"/>
                            <a:gd name="connsiteY2" fmla="*/ 39647 h 39647"/>
                            <a:gd name="connsiteX3" fmla="*/ 0 w 41801"/>
                            <a:gd name="connsiteY3" fmla="*/ 6464 h 39647"/>
                            <a:gd name="connsiteX4" fmla="*/ 17669 w 41801"/>
                            <a:gd name="connsiteY4" fmla="*/ 3447 h 39647"/>
                            <a:gd name="connsiteX5" fmla="*/ 35338 w 41801"/>
                            <a:gd name="connsiteY5" fmla="*/ 0 h 39647"/>
                            <a:gd name="connsiteX6" fmla="*/ 41802 w 41801"/>
                            <a:gd name="connsiteY6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01" h="39647">
                              <a:moveTo>
                                <a:pt x="41802" y="33183"/>
                              </a:moveTo>
                              <a:cubicBezTo>
                                <a:pt x="41802" y="33183"/>
                                <a:pt x="32752" y="35338"/>
                                <a:pt x="24133" y="36630"/>
                              </a:cubicBezTo>
                              <a:cubicBezTo>
                                <a:pt x="15083" y="38354"/>
                                <a:pt x="6464" y="39647"/>
                                <a:pt x="6464" y="39647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9050" y="4740"/>
                                <a:pt x="17669" y="3447"/>
                              </a:cubicBezTo>
                              <a:cubicBezTo>
                                <a:pt x="26719" y="1723"/>
                                <a:pt x="35338" y="0"/>
                                <a:pt x="35338" y="0"/>
                              </a:cubicBezTo>
                              <a:lnTo>
                                <a:pt x="4180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264" name="Graphic 1445">
                        <a:extLst>
                          <a:ext uri="{FF2B5EF4-FFF2-40B4-BE49-F238E27FC236}">
                            <a16:creationId xmlns:a16="http://schemas.microsoft.com/office/drawing/2014/main" id="{518C0562-6E64-9ED8-367C-286363D30F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01341" y="4719626"/>
                        <a:ext cx="94110" cy="136178"/>
                        <a:chOff x="7601341" y="4719626"/>
                        <a:chExt cx="94110" cy="136178"/>
                      </a:xfrm>
                    </p:grpSpPr>
                    <p:sp>
                      <p:nvSpPr>
                        <p:cNvPr id="1265" name="Vrije vorm: vorm 1264">
                          <a:extLst>
                            <a:ext uri="{FF2B5EF4-FFF2-40B4-BE49-F238E27FC236}">
                              <a16:creationId xmlns:a16="http://schemas.microsoft.com/office/drawing/2014/main" id="{9C4F65DB-6A70-06C2-5B7A-3242F7A42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3658" y="4757549"/>
                          <a:ext cx="81793" cy="98255"/>
                        </a:xfrm>
                        <a:custGeom>
                          <a:avLst/>
                          <a:gdLst>
                            <a:gd name="connsiteX0" fmla="*/ 76889 w 81793"/>
                            <a:gd name="connsiteY0" fmla="*/ 33183 h 98255"/>
                            <a:gd name="connsiteX1" fmla="*/ 47585 w 81793"/>
                            <a:gd name="connsiteY1" fmla="*/ 0 h 98255"/>
                            <a:gd name="connsiteX2" fmla="*/ 41551 w 81793"/>
                            <a:gd name="connsiteY2" fmla="*/ 1724 h 98255"/>
                            <a:gd name="connsiteX3" fmla="*/ 28623 w 81793"/>
                            <a:gd name="connsiteY3" fmla="*/ 5171 h 98255"/>
                            <a:gd name="connsiteX4" fmla="*/ 9661 w 81793"/>
                            <a:gd name="connsiteY4" fmla="*/ 9912 h 98255"/>
                            <a:gd name="connsiteX5" fmla="*/ 180 w 81793"/>
                            <a:gd name="connsiteY5" fmla="*/ 53437 h 98255"/>
                            <a:gd name="connsiteX6" fmla="*/ 38534 w 81793"/>
                            <a:gd name="connsiteY6" fmla="*/ 96532 h 98255"/>
                            <a:gd name="connsiteX7" fmla="*/ 45430 w 81793"/>
                            <a:gd name="connsiteY7" fmla="*/ 98256 h 98255"/>
                            <a:gd name="connsiteX8" fmla="*/ 50601 w 81793"/>
                            <a:gd name="connsiteY8" fmla="*/ 98256 h 98255"/>
                            <a:gd name="connsiteX9" fmla="*/ 53187 w 81793"/>
                            <a:gd name="connsiteY9" fmla="*/ 98256 h 98255"/>
                            <a:gd name="connsiteX10" fmla="*/ 60082 w 81793"/>
                            <a:gd name="connsiteY10" fmla="*/ 94377 h 98255"/>
                            <a:gd name="connsiteX11" fmla="*/ 65253 w 81793"/>
                            <a:gd name="connsiteY11" fmla="*/ 90068 h 98255"/>
                            <a:gd name="connsiteX12" fmla="*/ 77751 w 81793"/>
                            <a:gd name="connsiteY12" fmla="*/ 33614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793" h="98255">
                              <a:moveTo>
                                <a:pt x="76889" y="33183"/>
                              </a:moveTo>
                              <a:cubicBezTo>
                                <a:pt x="63960" y="6895"/>
                                <a:pt x="47585" y="0"/>
                                <a:pt x="47585" y="0"/>
                              </a:cubicBezTo>
                              <a:cubicBezTo>
                                <a:pt x="47585" y="0"/>
                                <a:pt x="44999" y="862"/>
                                <a:pt x="41551" y="1724"/>
                              </a:cubicBezTo>
                              <a:cubicBezTo>
                                <a:pt x="38104" y="2586"/>
                                <a:pt x="33363" y="3878"/>
                                <a:pt x="28623" y="5171"/>
                              </a:cubicBezTo>
                              <a:cubicBezTo>
                                <a:pt x="19142" y="7326"/>
                                <a:pt x="9661" y="9912"/>
                                <a:pt x="9661" y="9912"/>
                              </a:cubicBezTo>
                              <a:cubicBezTo>
                                <a:pt x="9661" y="9912"/>
                                <a:pt x="-1543" y="24133"/>
                                <a:pt x="180" y="53437"/>
                              </a:cubicBezTo>
                              <a:cubicBezTo>
                                <a:pt x="1473" y="75847"/>
                                <a:pt x="21728" y="91361"/>
                                <a:pt x="38534" y="96532"/>
                              </a:cubicBezTo>
                              <a:cubicBezTo>
                                <a:pt x="40689" y="97394"/>
                                <a:pt x="43275" y="97825"/>
                                <a:pt x="45430" y="98256"/>
                              </a:cubicBezTo>
                              <a:cubicBezTo>
                                <a:pt x="47154" y="98256"/>
                                <a:pt x="49308" y="98256"/>
                                <a:pt x="50601" y="98256"/>
                              </a:cubicBezTo>
                              <a:cubicBezTo>
                                <a:pt x="51894" y="98256"/>
                                <a:pt x="53187" y="98256"/>
                                <a:pt x="53187" y="98256"/>
                              </a:cubicBezTo>
                              <a:cubicBezTo>
                                <a:pt x="53187" y="98256"/>
                                <a:pt x="56634" y="96532"/>
                                <a:pt x="60082" y="94377"/>
                              </a:cubicBezTo>
                              <a:cubicBezTo>
                                <a:pt x="61806" y="93085"/>
                                <a:pt x="63529" y="91792"/>
                                <a:pt x="65253" y="90068"/>
                              </a:cubicBezTo>
                              <a:cubicBezTo>
                                <a:pt x="77751" y="77139"/>
                                <a:pt x="87663" y="53437"/>
                                <a:pt x="77751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66" name="Vrije vorm: vorm 1265">
                          <a:extLst>
                            <a:ext uri="{FF2B5EF4-FFF2-40B4-BE49-F238E27FC236}">
                              <a16:creationId xmlns:a16="http://schemas.microsoft.com/office/drawing/2014/main" id="{F1918847-E21F-4F11-7D33-162009EE5D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5132" y="4757118"/>
                          <a:ext cx="62487" cy="30166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13790 h 30166"/>
                            <a:gd name="connsiteX1" fmla="*/ 45680 w 62487"/>
                            <a:gd name="connsiteY1" fmla="*/ 0 h 30166"/>
                            <a:gd name="connsiteX2" fmla="*/ 39647 w 62487"/>
                            <a:gd name="connsiteY2" fmla="*/ 1724 h 30166"/>
                            <a:gd name="connsiteX3" fmla="*/ 26718 w 62487"/>
                            <a:gd name="connsiteY3" fmla="*/ 5171 h 30166"/>
                            <a:gd name="connsiteX4" fmla="*/ 7757 w 62487"/>
                            <a:gd name="connsiteY4" fmla="*/ 9912 h 30166"/>
                            <a:gd name="connsiteX5" fmla="*/ 0 w 62487"/>
                            <a:gd name="connsiteY5" fmla="*/ 30166 h 30166"/>
                            <a:gd name="connsiteX6" fmla="*/ 31459 w 62487"/>
                            <a:gd name="connsiteY6" fmla="*/ 22409 h 30166"/>
                            <a:gd name="connsiteX7" fmla="*/ 53006 w 62487"/>
                            <a:gd name="connsiteY7" fmla="*/ 16807 h 30166"/>
                            <a:gd name="connsiteX8" fmla="*/ 62487 w 62487"/>
                            <a:gd name="connsiteY8" fmla="*/ 14221 h 30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30166">
                              <a:moveTo>
                                <a:pt x="62487" y="13790"/>
                              </a:moveTo>
                              <a:cubicBezTo>
                                <a:pt x="53437" y="3448"/>
                                <a:pt x="45680" y="0"/>
                                <a:pt x="45680" y="0"/>
                              </a:cubicBezTo>
                              <a:cubicBezTo>
                                <a:pt x="45680" y="0"/>
                                <a:pt x="43095" y="862"/>
                                <a:pt x="39647" y="1724"/>
                              </a:cubicBezTo>
                              <a:cubicBezTo>
                                <a:pt x="36199" y="2586"/>
                                <a:pt x="31459" y="3879"/>
                                <a:pt x="26718" y="5171"/>
                              </a:cubicBezTo>
                              <a:cubicBezTo>
                                <a:pt x="17238" y="7326"/>
                                <a:pt x="7757" y="9912"/>
                                <a:pt x="7757" y="9912"/>
                              </a:cubicBezTo>
                              <a:cubicBezTo>
                                <a:pt x="7757" y="9912"/>
                                <a:pt x="2586" y="16807"/>
                                <a:pt x="0" y="30166"/>
                              </a:cubicBezTo>
                              <a:cubicBezTo>
                                <a:pt x="0" y="30166"/>
                                <a:pt x="15514" y="26288"/>
                                <a:pt x="31459" y="22409"/>
                              </a:cubicBezTo>
                              <a:cubicBezTo>
                                <a:pt x="39216" y="20686"/>
                                <a:pt x="47404" y="18531"/>
                                <a:pt x="53006" y="16807"/>
                              </a:cubicBezTo>
                              <a:cubicBezTo>
                                <a:pt x="58608" y="15083"/>
                                <a:pt x="62487" y="14221"/>
                                <a:pt x="62487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67" name="Vrije vorm: vorm 1266">
                          <a:extLst>
                            <a:ext uri="{FF2B5EF4-FFF2-40B4-BE49-F238E27FC236}">
                              <a16:creationId xmlns:a16="http://schemas.microsoft.com/office/drawing/2014/main" id="{FA8AACE2-D485-0781-2578-2F43937DC2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2458" y="4719626"/>
                          <a:ext cx="28011" cy="41801"/>
                        </a:xfrm>
                        <a:custGeom>
                          <a:avLst/>
                          <a:gdLst>
                            <a:gd name="connsiteX0" fmla="*/ 28012 w 28011"/>
                            <a:gd name="connsiteY0" fmla="*/ 37492 h 41801"/>
                            <a:gd name="connsiteX1" fmla="*/ 9481 w 28011"/>
                            <a:gd name="connsiteY1" fmla="*/ 41802 h 41801"/>
                            <a:gd name="connsiteX2" fmla="*/ 0 w 28011"/>
                            <a:gd name="connsiteY2" fmla="*/ 4309 h 41801"/>
                            <a:gd name="connsiteX3" fmla="*/ 18100 w 28011"/>
                            <a:gd name="connsiteY3" fmla="*/ 0 h 41801"/>
                            <a:gd name="connsiteX4" fmla="*/ 28012 w 28011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1801">
                              <a:moveTo>
                                <a:pt x="28012" y="37492"/>
                              </a:moveTo>
                              <a:lnTo>
                                <a:pt x="9481" y="41802"/>
                              </a:lnTo>
                              <a:lnTo>
                                <a:pt x="0" y="4309"/>
                              </a:lnTo>
                              <a:lnTo>
                                <a:pt x="18100" y="0"/>
                              </a:lnTo>
                              <a:lnTo>
                                <a:pt x="28012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68" name="Vrije vorm: vorm 1267">
                          <a:extLst>
                            <a:ext uri="{FF2B5EF4-FFF2-40B4-BE49-F238E27FC236}">
                              <a16:creationId xmlns:a16="http://schemas.microsoft.com/office/drawing/2014/main" id="{567292EE-832A-4B4E-8E1A-3A72B33A3A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0289" y="4784521"/>
                          <a:ext cx="28175" cy="30565"/>
                        </a:xfrm>
                        <a:custGeom>
                          <a:avLst/>
                          <a:gdLst>
                            <a:gd name="connsiteX0" fmla="*/ 27164 w 28175"/>
                            <a:gd name="connsiteY0" fmla="*/ 4487 h 30565"/>
                            <a:gd name="connsiteX1" fmla="*/ 3031 w 28175"/>
                            <a:gd name="connsiteY1" fmla="*/ 10090 h 30565"/>
                            <a:gd name="connsiteX2" fmla="*/ 445 w 28175"/>
                            <a:gd name="connsiteY2" fmla="*/ 23449 h 30565"/>
                            <a:gd name="connsiteX3" fmla="*/ 13374 w 28175"/>
                            <a:gd name="connsiteY3" fmla="*/ 29913 h 30565"/>
                            <a:gd name="connsiteX4" fmla="*/ 26733 w 28175"/>
                            <a:gd name="connsiteY4" fmla="*/ 4487 h 305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175" h="30565">
                              <a:moveTo>
                                <a:pt x="27164" y="4487"/>
                              </a:moveTo>
                              <a:cubicBezTo>
                                <a:pt x="21562" y="-5424"/>
                                <a:pt x="7340" y="3194"/>
                                <a:pt x="3031" y="10090"/>
                              </a:cubicBezTo>
                              <a:cubicBezTo>
                                <a:pt x="876" y="13968"/>
                                <a:pt x="-847" y="20001"/>
                                <a:pt x="445" y="23449"/>
                              </a:cubicBezTo>
                              <a:cubicBezTo>
                                <a:pt x="876" y="28620"/>
                                <a:pt x="4755" y="32068"/>
                                <a:pt x="13374" y="29913"/>
                              </a:cubicBezTo>
                              <a:cubicBezTo>
                                <a:pt x="25440" y="26897"/>
                                <a:pt x="31042" y="12675"/>
                                <a:pt x="2673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69" name="Vrije vorm: vorm 1268">
                          <a:extLst>
                            <a:ext uri="{FF2B5EF4-FFF2-40B4-BE49-F238E27FC236}">
                              <a16:creationId xmlns:a16="http://schemas.microsoft.com/office/drawing/2014/main" id="{87DAD540-51DF-4579-C76F-8FE653FDD0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2012" y="4823289"/>
                          <a:ext cx="12097" cy="12961"/>
                        </a:xfrm>
                        <a:custGeom>
                          <a:avLst/>
                          <a:gdLst>
                            <a:gd name="connsiteX0" fmla="*/ 11131 w 12097"/>
                            <a:gd name="connsiteY0" fmla="*/ 1918 h 12961"/>
                            <a:gd name="connsiteX1" fmla="*/ 1219 w 12097"/>
                            <a:gd name="connsiteY1" fmla="*/ 4504 h 12961"/>
                            <a:gd name="connsiteX2" fmla="*/ 357 w 12097"/>
                            <a:gd name="connsiteY2" fmla="*/ 10106 h 12961"/>
                            <a:gd name="connsiteX3" fmla="*/ 5959 w 12097"/>
                            <a:gd name="connsiteY3" fmla="*/ 12692 h 12961"/>
                            <a:gd name="connsiteX4" fmla="*/ 11562 w 12097"/>
                            <a:gd name="connsiteY4" fmla="*/ 2349 h 12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97" h="12961">
                              <a:moveTo>
                                <a:pt x="11131" y="1918"/>
                              </a:moveTo>
                              <a:cubicBezTo>
                                <a:pt x="8976" y="-2391"/>
                                <a:pt x="2943" y="1487"/>
                                <a:pt x="1219" y="4504"/>
                              </a:cubicBezTo>
                              <a:cubicBezTo>
                                <a:pt x="357" y="6228"/>
                                <a:pt x="-505" y="8814"/>
                                <a:pt x="357" y="10106"/>
                              </a:cubicBezTo>
                              <a:cubicBezTo>
                                <a:pt x="357" y="12261"/>
                                <a:pt x="2081" y="13554"/>
                                <a:pt x="5959" y="12692"/>
                              </a:cubicBezTo>
                              <a:cubicBezTo>
                                <a:pt x="10700" y="11399"/>
                                <a:pt x="13285" y="5797"/>
                                <a:pt x="11562" y="23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70" name="Vrije vorm: vorm 1269">
                          <a:extLst>
                            <a:ext uri="{FF2B5EF4-FFF2-40B4-BE49-F238E27FC236}">
                              <a16:creationId xmlns:a16="http://schemas.microsoft.com/office/drawing/2014/main" id="{8F23300F-E79B-D7D9-7AE7-EFD0C472CF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01341" y="4731692"/>
                          <a:ext cx="78432" cy="50420"/>
                        </a:xfrm>
                        <a:custGeom>
                          <a:avLst/>
                          <a:gdLst>
                            <a:gd name="connsiteX0" fmla="*/ 78432 w 78432"/>
                            <a:gd name="connsiteY0" fmla="*/ 32321 h 50420"/>
                            <a:gd name="connsiteX1" fmla="*/ 67659 w 78432"/>
                            <a:gd name="connsiteY1" fmla="*/ 35338 h 50420"/>
                            <a:gd name="connsiteX2" fmla="*/ 43525 w 78432"/>
                            <a:gd name="connsiteY2" fmla="*/ 41802 h 50420"/>
                            <a:gd name="connsiteX3" fmla="*/ 8188 w 78432"/>
                            <a:gd name="connsiteY3" fmla="*/ 50421 h 50420"/>
                            <a:gd name="connsiteX4" fmla="*/ 0 w 78432"/>
                            <a:gd name="connsiteY4" fmla="*/ 17669 h 50420"/>
                            <a:gd name="connsiteX5" fmla="*/ 34907 w 78432"/>
                            <a:gd name="connsiteY5" fmla="*/ 9050 h 50420"/>
                            <a:gd name="connsiteX6" fmla="*/ 47835 w 78432"/>
                            <a:gd name="connsiteY6" fmla="*/ 6033 h 50420"/>
                            <a:gd name="connsiteX7" fmla="*/ 58608 w 78432"/>
                            <a:gd name="connsiteY7" fmla="*/ 3017 h 50420"/>
                            <a:gd name="connsiteX8" fmla="*/ 68951 w 78432"/>
                            <a:gd name="connsiteY8" fmla="*/ 0 h 50420"/>
                            <a:gd name="connsiteX9" fmla="*/ 78001 w 78432"/>
                            <a:gd name="connsiteY9" fmla="*/ 32321 h 50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78432" h="50420">
                              <a:moveTo>
                                <a:pt x="78432" y="32321"/>
                              </a:moveTo>
                              <a:cubicBezTo>
                                <a:pt x="78432" y="32321"/>
                                <a:pt x="74123" y="33614"/>
                                <a:pt x="67659" y="35338"/>
                              </a:cubicBezTo>
                              <a:cubicBezTo>
                                <a:pt x="61194" y="37061"/>
                                <a:pt x="52575" y="39647"/>
                                <a:pt x="43525" y="41802"/>
                              </a:cubicBezTo>
                              <a:cubicBezTo>
                                <a:pt x="25857" y="46111"/>
                                <a:pt x="8188" y="50421"/>
                                <a:pt x="8188" y="50421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7669" y="13359"/>
                                <a:pt x="34907" y="9050"/>
                              </a:cubicBezTo>
                              <a:cubicBezTo>
                                <a:pt x="39216" y="7757"/>
                                <a:pt x="43525" y="6895"/>
                                <a:pt x="47835" y="6033"/>
                              </a:cubicBezTo>
                              <a:cubicBezTo>
                                <a:pt x="51713" y="5171"/>
                                <a:pt x="55592" y="3878"/>
                                <a:pt x="58608" y="3017"/>
                              </a:cubicBezTo>
                              <a:cubicBezTo>
                                <a:pt x="65073" y="1293"/>
                                <a:pt x="68951" y="0"/>
                                <a:pt x="68951" y="0"/>
                              </a:cubicBezTo>
                              <a:lnTo>
                                <a:pt x="7800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271" name="Vrije vorm: vorm 1270">
                          <a:extLst>
                            <a:ext uri="{FF2B5EF4-FFF2-40B4-BE49-F238E27FC236}">
                              <a16:creationId xmlns:a16="http://schemas.microsoft.com/office/drawing/2014/main" id="{78B7125C-D41E-DD95-FE06-F604372092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6248" y="4731261"/>
                          <a:ext cx="43525" cy="41801"/>
                        </a:xfrm>
                        <a:custGeom>
                          <a:avLst/>
                          <a:gdLst>
                            <a:gd name="connsiteX0" fmla="*/ 43526 w 43525"/>
                            <a:gd name="connsiteY0" fmla="*/ 32752 h 41801"/>
                            <a:gd name="connsiteX1" fmla="*/ 26288 w 43525"/>
                            <a:gd name="connsiteY1" fmla="*/ 37492 h 41801"/>
                            <a:gd name="connsiteX2" fmla="*/ 14221 w 43525"/>
                            <a:gd name="connsiteY2" fmla="*/ 40509 h 41801"/>
                            <a:gd name="connsiteX3" fmla="*/ 8619 w 43525"/>
                            <a:gd name="connsiteY3" fmla="*/ 41802 h 41801"/>
                            <a:gd name="connsiteX4" fmla="*/ 0 w 43525"/>
                            <a:gd name="connsiteY4" fmla="*/ 9050 h 41801"/>
                            <a:gd name="connsiteX5" fmla="*/ 5602 w 43525"/>
                            <a:gd name="connsiteY5" fmla="*/ 7757 h 41801"/>
                            <a:gd name="connsiteX6" fmla="*/ 17669 w 43525"/>
                            <a:gd name="connsiteY6" fmla="*/ 4740 h 41801"/>
                            <a:gd name="connsiteX7" fmla="*/ 34476 w 43525"/>
                            <a:gd name="connsiteY7" fmla="*/ 0 h 41801"/>
                            <a:gd name="connsiteX8" fmla="*/ 43526 w 43525"/>
                            <a:gd name="connsiteY8" fmla="*/ 32321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3525" h="41801">
                              <a:moveTo>
                                <a:pt x="43526" y="32752"/>
                              </a:moveTo>
                              <a:cubicBezTo>
                                <a:pt x="43526" y="32752"/>
                                <a:pt x="34907" y="35338"/>
                                <a:pt x="26288" y="37492"/>
                              </a:cubicBezTo>
                              <a:cubicBezTo>
                                <a:pt x="21978" y="38785"/>
                                <a:pt x="17669" y="39647"/>
                                <a:pt x="14221" y="40509"/>
                              </a:cubicBezTo>
                              <a:cubicBezTo>
                                <a:pt x="10774" y="41371"/>
                                <a:pt x="8619" y="41802"/>
                                <a:pt x="8619" y="41802"/>
                              </a:cubicBezTo>
                              <a:lnTo>
                                <a:pt x="0" y="9050"/>
                              </a:lnTo>
                              <a:cubicBezTo>
                                <a:pt x="0" y="9050"/>
                                <a:pt x="2155" y="8619"/>
                                <a:pt x="5602" y="7757"/>
                              </a:cubicBezTo>
                              <a:cubicBezTo>
                                <a:pt x="9050" y="6895"/>
                                <a:pt x="13359" y="6033"/>
                                <a:pt x="17669" y="4740"/>
                              </a:cubicBezTo>
                              <a:cubicBezTo>
                                <a:pt x="26288" y="2155"/>
                                <a:pt x="34476" y="0"/>
                                <a:pt x="34476" y="0"/>
                              </a:cubicBezTo>
                              <a:lnTo>
                                <a:pt x="43526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251" name="Vrije vorm: vorm 1250">
                      <a:extLst>
                        <a:ext uri="{FF2B5EF4-FFF2-40B4-BE49-F238E27FC236}">
                          <a16:creationId xmlns:a16="http://schemas.microsoft.com/office/drawing/2014/main" id="{E4093FFB-341C-1F68-8327-5F648D6DE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23" y="4714455"/>
                      <a:ext cx="2957156" cy="228728"/>
                    </a:xfrm>
                    <a:custGeom>
                      <a:avLst/>
                      <a:gdLst>
                        <a:gd name="connsiteX0" fmla="*/ 2950261 w 2957156"/>
                        <a:gd name="connsiteY0" fmla="*/ 0 h 228728"/>
                        <a:gd name="connsiteX1" fmla="*/ 2941211 w 2957156"/>
                        <a:gd name="connsiteY1" fmla="*/ 2586 h 228728"/>
                        <a:gd name="connsiteX2" fmla="*/ 2886912 w 2957156"/>
                        <a:gd name="connsiteY2" fmla="*/ 15945 h 228728"/>
                        <a:gd name="connsiteX3" fmla="*/ 2855022 w 2957156"/>
                        <a:gd name="connsiteY3" fmla="*/ 23702 h 228728"/>
                        <a:gd name="connsiteX4" fmla="*/ 2819253 w 2957156"/>
                        <a:gd name="connsiteY4" fmla="*/ 31028 h 228728"/>
                        <a:gd name="connsiteX5" fmla="*/ 2738666 w 2957156"/>
                        <a:gd name="connsiteY5" fmla="*/ 47835 h 228728"/>
                        <a:gd name="connsiteX6" fmla="*/ 2716688 w 2957156"/>
                        <a:gd name="connsiteY6" fmla="*/ 52576 h 228728"/>
                        <a:gd name="connsiteX7" fmla="*/ 2693848 w 2957156"/>
                        <a:gd name="connsiteY7" fmla="*/ 56454 h 228728"/>
                        <a:gd name="connsiteX8" fmla="*/ 2646013 w 2957156"/>
                        <a:gd name="connsiteY8" fmla="*/ 65073 h 228728"/>
                        <a:gd name="connsiteX9" fmla="*/ 2543447 w 2957156"/>
                        <a:gd name="connsiteY9" fmla="*/ 83604 h 228728"/>
                        <a:gd name="connsiteX10" fmla="*/ 2310736 w 2957156"/>
                        <a:gd name="connsiteY10" fmla="*/ 119372 h 228728"/>
                        <a:gd name="connsiteX11" fmla="*/ 2247818 w 2957156"/>
                        <a:gd name="connsiteY11" fmla="*/ 127991 h 228728"/>
                        <a:gd name="connsiteX12" fmla="*/ 2183176 w 2957156"/>
                        <a:gd name="connsiteY12" fmla="*/ 136179 h 228728"/>
                        <a:gd name="connsiteX13" fmla="*/ 2049582 w 2957156"/>
                        <a:gd name="connsiteY13" fmla="*/ 152986 h 228728"/>
                        <a:gd name="connsiteX14" fmla="*/ 1981062 w 2957156"/>
                        <a:gd name="connsiteY14" fmla="*/ 161605 h 228728"/>
                        <a:gd name="connsiteX15" fmla="*/ 1911249 w 2957156"/>
                        <a:gd name="connsiteY15" fmla="*/ 168931 h 228728"/>
                        <a:gd name="connsiteX16" fmla="*/ 1769467 w 2957156"/>
                        <a:gd name="connsiteY16" fmla="*/ 184014 h 228728"/>
                        <a:gd name="connsiteX17" fmla="*/ 1625100 w 2957156"/>
                        <a:gd name="connsiteY17" fmla="*/ 199097 h 228728"/>
                        <a:gd name="connsiteX18" fmla="*/ 1480733 w 2957156"/>
                        <a:gd name="connsiteY18" fmla="*/ 209871 h 228728"/>
                        <a:gd name="connsiteX19" fmla="*/ 914038 w 2957156"/>
                        <a:gd name="connsiteY19" fmla="*/ 213750 h 228728"/>
                        <a:gd name="connsiteX20" fmla="*/ 424482 w 2957156"/>
                        <a:gd name="connsiteY20" fmla="*/ 155141 h 228728"/>
                        <a:gd name="connsiteX21" fmla="*/ 87913 w 2957156"/>
                        <a:gd name="connsiteY21" fmla="*/ 73261 h 228728"/>
                        <a:gd name="connsiteX22" fmla="*/ 10343 w 2957156"/>
                        <a:gd name="connsiteY22" fmla="*/ 47404 h 228728"/>
                        <a:gd name="connsiteX23" fmla="*/ 0 w 2957156"/>
                        <a:gd name="connsiteY23" fmla="*/ 52145 h 228728"/>
                        <a:gd name="connsiteX24" fmla="*/ 85327 w 2957156"/>
                        <a:gd name="connsiteY24" fmla="*/ 81018 h 228728"/>
                        <a:gd name="connsiteX25" fmla="*/ 422759 w 2957156"/>
                        <a:gd name="connsiteY25" fmla="*/ 163329 h 228728"/>
                        <a:gd name="connsiteX26" fmla="*/ 913176 w 2957156"/>
                        <a:gd name="connsiteY26" fmla="*/ 221938 h 228728"/>
                        <a:gd name="connsiteX27" fmla="*/ 1480733 w 2957156"/>
                        <a:gd name="connsiteY27" fmla="*/ 218490 h 228728"/>
                        <a:gd name="connsiteX28" fmla="*/ 1625100 w 2957156"/>
                        <a:gd name="connsiteY28" fmla="*/ 207716 h 228728"/>
                        <a:gd name="connsiteX29" fmla="*/ 1769467 w 2957156"/>
                        <a:gd name="connsiteY29" fmla="*/ 192633 h 228728"/>
                        <a:gd name="connsiteX30" fmla="*/ 1911679 w 2957156"/>
                        <a:gd name="connsiteY30" fmla="*/ 177981 h 228728"/>
                        <a:gd name="connsiteX31" fmla="*/ 1981493 w 2957156"/>
                        <a:gd name="connsiteY31" fmla="*/ 170655 h 228728"/>
                        <a:gd name="connsiteX32" fmla="*/ 2050013 w 2957156"/>
                        <a:gd name="connsiteY32" fmla="*/ 162036 h 228728"/>
                        <a:gd name="connsiteX33" fmla="*/ 2183607 w 2957156"/>
                        <a:gd name="connsiteY33" fmla="*/ 145229 h 228728"/>
                        <a:gd name="connsiteX34" fmla="*/ 2248249 w 2957156"/>
                        <a:gd name="connsiteY34" fmla="*/ 137041 h 228728"/>
                        <a:gd name="connsiteX35" fmla="*/ 2311167 w 2957156"/>
                        <a:gd name="connsiteY35" fmla="*/ 128422 h 228728"/>
                        <a:gd name="connsiteX36" fmla="*/ 2544309 w 2957156"/>
                        <a:gd name="connsiteY36" fmla="*/ 92654 h 228728"/>
                        <a:gd name="connsiteX37" fmla="*/ 2647305 w 2957156"/>
                        <a:gd name="connsiteY37" fmla="*/ 74123 h 228728"/>
                        <a:gd name="connsiteX38" fmla="*/ 2695141 w 2957156"/>
                        <a:gd name="connsiteY38" fmla="*/ 65504 h 228728"/>
                        <a:gd name="connsiteX39" fmla="*/ 2717981 w 2957156"/>
                        <a:gd name="connsiteY39" fmla="*/ 61194 h 228728"/>
                        <a:gd name="connsiteX40" fmla="*/ 2739959 w 2957156"/>
                        <a:gd name="connsiteY40" fmla="*/ 56454 h 228728"/>
                        <a:gd name="connsiteX41" fmla="*/ 2820546 w 2957156"/>
                        <a:gd name="connsiteY41" fmla="*/ 39216 h 228728"/>
                        <a:gd name="connsiteX42" fmla="*/ 2856315 w 2957156"/>
                        <a:gd name="connsiteY42" fmla="*/ 31890 h 228728"/>
                        <a:gd name="connsiteX43" fmla="*/ 2888636 w 2957156"/>
                        <a:gd name="connsiteY43" fmla="*/ 24133 h 228728"/>
                        <a:gd name="connsiteX44" fmla="*/ 2942935 w 2957156"/>
                        <a:gd name="connsiteY44" fmla="*/ 10774 h 228728"/>
                        <a:gd name="connsiteX45" fmla="*/ 2957156 w 2957156"/>
                        <a:gd name="connsiteY45" fmla="*/ 6895 h 228728"/>
                        <a:gd name="connsiteX46" fmla="*/ 2950261 w 2957156"/>
                        <a:gd name="connsiteY46" fmla="*/ 862 h 22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</a:cxnLst>
                      <a:rect l="l" t="t" r="r" b="b"/>
                      <a:pathLst>
                        <a:path w="2957156" h="228728">
                          <a:moveTo>
                            <a:pt x="2950261" y="0"/>
                          </a:moveTo>
                          <a:cubicBezTo>
                            <a:pt x="2947244" y="862"/>
                            <a:pt x="2944228" y="1724"/>
                            <a:pt x="2941211" y="2586"/>
                          </a:cubicBezTo>
                          <a:cubicBezTo>
                            <a:pt x="2925266" y="6464"/>
                            <a:pt x="2907166" y="10774"/>
                            <a:pt x="2886912" y="15945"/>
                          </a:cubicBezTo>
                          <a:cubicBezTo>
                            <a:pt x="2877000" y="18531"/>
                            <a:pt x="2866226" y="21116"/>
                            <a:pt x="2855022" y="23702"/>
                          </a:cubicBezTo>
                          <a:cubicBezTo>
                            <a:pt x="2843386" y="26288"/>
                            <a:pt x="2831751" y="28443"/>
                            <a:pt x="2819253" y="31028"/>
                          </a:cubicBezTo>
                          <a:cubicBezTo>
                            <a:pt x="2794258" y="36199"/>
                            <a:pt x="2767540" y="41802"/>
                            <a:pt x="2738666" y="47835"/>
                          </a:cubicBezTo>
                          <a:cubicBezTo>
                            <a:pt x="2731340" y="49128"/>
                            <a:pt x="2724014" y="50852"/>
                            <a:pt x="2716688" y="52576"/>
                          </a:cubicBezTo>
                          <a:cubicBezTo>
                            <a:pt x="2708931" y="53868"/>
                            <a:pt x="2701605" y="55161"/>
                            <a:pt x="2693848" y="56454"/>
                          </a:cubicBezTo>
                          <a:cubicBezTo>
                            <a:pt x="2678334" y="59471"/>
                            <a:pt x="2662389" y="62056"/>
                            <a:pt x="2646013" y="65073"/>
                          </a:cubicBezTo>
                          <a:cubicBezTo>
                            <a:pt x="2613261" y="71106"/>
                            <a:pt x="2579216" y="77139"/>
                            <a:pt x="2543447" y="83604"/>
                          </a:cubicBezTo>
                          <a:cubicBezTo>
                            <a:pt x="2471479" y="95239"/>
                            <a:pt x="2393047" y="106444"/>
                            <a:pt x="2310736" y="119372"/>
                          </a:cubicBezTo>
                          <a:cubicBezTo>
                            <a:pt x="2290051" y="122820"/>
                            <a:pt x="2268934" y="125406"/>
                            <a:pt x="2247818" y="127991"/>
                          </a:cubicBezTo>
                          <a:cubicBezTo>
                            <a:pt x="2226271" y="130577"/>
                            <a:pt x="2204723" y="133162"/>
                            <a:pt x="2183176" y="136179"/>
                          </a:cubicBezTo>
                          <a:cubicBezTo>
                            <a:pt x="2139650" y="141782"/>
                            <a:pt x="2094832" y="147384"/>
                            <a:pt x="2049582" y="152986"/>
                          </a:cubicBezTo>
                          <a:cubicBezTo>
                            <a:pt x="2026742" y="156003"/>
                            <a:pt x="2003902" y="159019"/>
                            <a:pt x="1981062" y="161605"/>
                          </a:cubicBezTo>
                          <a:cubicBezTo>
                            <a:pt x="1957791" y="164191"/>
                            <a:pt x="1934520" y="166345"/>
                            <a:pt x="1911249" y="168931"/>
                          </a:cubicBezTo>
                          <a:cubicBezTo>
                            <a:pt x="1864275" y="173671"/>
                            <a:pt x="1816871" y="178843"/>
                            <a:pt x="1769467" y="184014"/>
                          </a:cubicBezTo>
                          <a:cubicBezTo>
                            <a:pt x="1721632" y="188755"/>
                            <a:pt x="1673797" y="193926"/>
                            <a:pt x="1625100" y="199097"/>
                          </a:cubicBezTo>
                          <a:cubicBezTo>
                            <a:pt x="1577265" y="202545"/>
                            <a:pt x="1528999" y="206424"/>
                            <a:pt x="1480733" y="209871"/>
                          </a:cubicBezTo>
                          <a:cubicBezTo>
                            <a:pt x="1288100" y="221938"/>
                            <a:pt x="1094605" y="223661"/>
                            <a:pt x="914038" y="213750"/>
                          </a:cubicBezTo>
                          <a:cubicBezTo>
                            <a:pt x="733471" y="203407"/>
                            <a:pt x="566264" y="181860"/>
                            <a:pt x="424482" y="155141"/>
                          </a:cubicBezTo>
                          <a:cubicBezTo>
                            <a:pt x="282701" y="128853"/>
                            <a:pt x="167207" y="98256"/>
                            <a:pt x="87913" y="73261"/>
                          </a:cubicBezTo>
                          <a:cubicBezTo>
                            <a:pt x="56023" y="63349"/>
                            <a:pt x="30166" y="54299"/>
                            <a:pt x="10343" y="47404"/>
                          </a:cubicBezTo>
                          <a:cubicBezTo>
                            <a:pt x="6895" y="49128"/>
                            <a:pt x="3448" y="50421"/>
                            <a:pt x="0" y="52145"/>
                          </a:cubicBezTo>
                          <a:cubicBezTo>
                            <a:pt x="20255" y="59471"/>
                            <a:pt x="49128" y="69813"/>
                            <a:pt x="85327" y="81018"/>
                          </a:cubicBezTo>
                          <a:cubicBezTo>
                            <a:pt x="165053" y="106013"/>
                            <a:pt x="280977" y="137041"/>
                            <a:pt x="422759" y="163329"/>
                          </a:cubicBezTo>
                          <a:cubicBezTo>
                            <a:pt x="564540" y="189617"/>
                            <a:pt x="732178" y="211595"/>
                            <a:pt x="913176" y="221938"/>
                          </a:cubicBezTo>
                          <a:cubicBezTo>
                            <a:pt x="1094174" y="232280"/>
                            <a:pt x="1287669" y="230556"/>
                            <a:pt x="1480733" y="218490"/>
                          </a:cubicBezTo>
                          <a:cubicBezTo>
                            <a:pt x="1528999" y="215042"/>
                            <a:pt x="1577265" y="211164"/>
                            <a:pt x="1625100" y="207716"/>
                          </a:cubicBezTo>
                          <a:cubicBezTo>
                            <a:pt x="1673366" y="202545"/>
                            <a:pt x="1721632" y="197374"/>
                            <a:pt x="1769467" y="192633"/>
                          </a:cubicBezTo>
                          <a:cubicBezTo>
                            <a:pt x="1817302" y="187462"/>
                            <a:pt x="1864706" y="182721"/>
                            <a:pt x="1911679" y="177981"/>
                          </a:cubicBezTo>
                          <a:cubicBezTo>
                            <a:pt x="1934951" y="175395"/>
                            <a:pt x="1958222" y="173240"/>
                            <a:pt x="1981493" y="170655"/>
                          </a:cubicBezTo>
                          <a:cubicBezTo>
                            <a:pt x="2004333" y="168069"/>
                            <a:pt x="2027173" y="164622"/>
                            <a:pt x="2050013" y="162036"/>
                          </a:cubicBezTo>
                          <a:cubicBezTo>
                            <a:pt x="2095263" y="156434"/>
                            <a:pt x="2140081" y="150400"/>
                            <a:pt x="2183607" y="145229"/>
                          </a:cubicBezTo>
                          <a:cubicBezTo>
                            <a:pt x="2205585" y="142643"/>
                            <a:pt x="2227132" y="139627"/>
                            <a:pt x="2248249" y="137041"/>
                          </a:cubicBezTo>
                          <a:cubicBezTo>
                            <a:pt x="2269365" y="134455"/>
                            <a:pt x="2290913" y="131870"/>
                            <a:pt x="2311167" y="128422"/>
                          </a:cubicBezTo>
                          <a:cubicBezTo>
                            <a:pt x="2393909" y="115925"/>
                            <a:pt x="2472341" y="104289"/>
                            <a:pt x="2544309" y="92654"/>
                          </a:cubicBezTo>
                          <a:cubicBezTo>
                            <a:pt x="2580078" y="86189"/>
                            <a:pt x="2614553" y="80156"/>
                            <a:pt x="2647305" y="74123"/>
                          </a:cubicBezTo>
                          <a:cubicBezTo>
                            <a:pt x="2663681" y="71106"/>
                            <a:pt x="2679626" y="68520"/>
                            <a:pt x="2695141" y="65504"/>
                          </a:cubicBezTo>
                          <a:cubicBezTo>
                            <a:pt x="2702898" y="64211"/>
                            <a:pt x="2710655" y="62487"/>
                            <a:pt x="2717981" y="61194"/>
                          </a:cubicBezTo>
                          <a:cubicBezTo>
                            <a:pt x="2725307" y="59471"/>
                            <a:pt x="2732633" y="58178"/>
                            <a:pt x="2739959" y="56454"/>
                          </a:cubicBezTo>
                          <a:cubicBezTo>
                            <a:pt x="2768832" y="50421"/>
                            <a:pt x="2795551" y="44818"/>
                            <a:pt x="2820546" y="39216"/>
                          </a:cubicBezTo>
                          <a:cubicBezTo>
                            <a:pt x="2833043" y="36630"/>
                            <a:pt x="2844679" y="34045"/>
                            <a:pt x="2856315" y="31890"/>
                          </a:cubicBezTo>
                          <a:cubicBezTo>
                            <a:pt x="2867519" y="29304"/>
                            <a:pt x="2878293" y="26719"/>
                            <a:pt x="2888636" y="24133"/>
                          </a:cubicBezTo>
                          <a:cubicBezTo>
                            <a:pt x="2908890" y="18962"/>
                            <a:pt x="2926990" y="14652"/>
                            <a:pt x="2942935" y="10774"/>
                          </a:cubicBezTo>
                          <a:cubicBezTo>
                            <a:pt x="2948106" y="9481"/>
                            <a:pt x="2952847" y="8188"/>
                            <a:pt x="2957156" y="6895"/>
                          </a:cubicBezTo>
                          <a:cubicBezTo>
                            <a:pt x="2954570" y="5171"/>
                            <a:pt x="2952416" y="3017"/>
                            <a:pt x="2950261" y="862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10" name="Graphic 1445">
                <a:extLst>
                  <a:ext uri="{FF2B5EF4-FFF2-40B4-BE49-F238E27FC236}">
                    <a16:creationId xmlns:a16="http://schemas.microsoft.com/office/drawing/2014/main" id="{DFF2C69A-7E12-006B-9573-1D7782DF861A}"/>
                  </a:ext>
                </a:extLst>
              </p:cNvPr>
              <p:cNvGrpSpPr/>
              <p:nvPr/>
            </p:nvGrpSpPr>
            <p:grpSpPr>
              <a:xfrm>
                <a:off x="6162167" y="1623371"/>
                <a:ext cx="322285" cy="524851"/>
                <a:chOff x="6162167" y="1623371"/>
                <a:chExt cx="322285" cy="524851"/>
              </a:xfrm>
            </p:grpSpPr>
            <p:sp>
              <p:nvSpPr>
                <p:cNvPr id="2175" name="Vrije vorm: vorm 2174">
                  <a:extLst>
                    <a:ext uri="{FF2B5EF4-FFF2-40B4-BE49-F238E27FC236}">
                      <a16:creationId xmlns:a16="http://schemas.microsoft.com/office/drawing/2014/main" id="{9809567B-AC16-6DD0-5A56-2B39AA087E2F}"/>
                    </a:ext>
                  </a:extLst>
                </p:cNvPr>
                <p:cNvSpPr/>
                <p:nvPr/>
              </p:nvSpPr>
              <p:spPr>
                <a:xfrm>
                  <a:off x="6184389" y="1627249"/>
                  <a:ext cx="300063" cy="520973"/>
                </a:xfrm>
                <a:custGeom>
                  <a:avLst/>
                  <a:gdLst>
                    <a:gd name="connsiteX0" fmla="*/ 285287 w 300063"/>
                    <a:gd name="connsiteY0" fmla="*/ 316218 h 520973"/>
                    <a:gd name="connsiteX1" fmla="*/ 281408 w 300063"/>
                    <a:gd name="connsiteY1" fmla="*/ 310185 h 520973"/>
                    <a:gd name="connsiteX2" fmla="*/ 277530 w 300063"/>
                    <a:gd name="connsiteY2" fmla="*/ 304583 h 520973"/>
                    <a:gd name="connsiteX3" fmla="*/ 205993 w 300063"/>
                    <a:gd name="connsiteY3" fmla="*/ 166680 h 520973"/>
                    <a:gd name="connsiteX4" fmla="*/ 202114 w 300063"/>
                    <a:gd name="connsiteY4" fmla="*/ 124447 h 520973"/>
                    <a:gd name="connsiteX5" fmla="*/ 184876 w 300063"/>
                    <a:gd name="connsiteY5" fmla="*/ 100745 h 520973"/>
                    <a:gd name="connsiteX6" fmla="*/ 184876 w 300063"/>
                    <a:gd name="connsiteY6" fmla="*/ 99883 h 520973"/>
                    <a:gd name="connsiteX7" fmla="*/ 184445 w 300063"/>
                    <a:gd name="connsiteY7" fmla="*/ 91695 h 520973"/>
                    <a:gd name="connsiteX8" fmla="*/ 190909 w 300063"/>
                    <a:gd name="connsiteY8" fmla="*/ 56357 h 520973"/>
                    <a:gd name="connsiteX9" fmla="*/ 197374 w 300063"/>
                    <a:gd name="connsiteY9" fmla="*/ 25329 h 520973"/>
                    <a:gd name="connsiteX10" fmla="*/ 172810 w 300063"/>
                    <a:gd name="connsiteY10" fmla="*/ 1627 h 520973"/>
                    <a:gd name="connsiteX11" fmla="*/ 165484 w 300063"/>
                    <a:gd name="connsiteY11" fmla="*/ 27915 h 520973"/>
                    <a:gd name="connsiteX12" fmla="*/ 174103 w 300063"/>
                    <a:gd name="connsiteY12" fmla="*/ 58081 h 520973"/>
                    <a:gd name="connsiteX13" fmla="*/ 180136 w 300063"/>
                    <a:gd name="connsiteY13" fmla="*/ 98159 h 520973"/>
                    <a:gd name="connsiteX14" fmla="*/ 58609 w 300063"/>
                    <a:gd name="connsiteY14" fmla="*/ 149011 h 520973"/>
                    <a:gd name="connsiteX15" fmla="*/ 6033 w 300063"/>
                    <a:gd name="connsiteY15" fmla="*/ 186934 h 520973"/>
                    <a:gd name="connsiteX16" fmla="*/ 6033 w 300063"/>
                    <a:gd name="connsiteY16" fmla="*/ 186934 h 520973"/>
                    <a:gd name="connsiteX17" fmla="*/ 3448 w 300063"/>
                    <a:gd name="connsiteY17" fmla="*/ 190382 h 520973"/>
                    <a:gd name="connsiteX18" fmla="*/ 3448 w 300063"/>
                    <a:gd name="connsiteY18" fmla="*/ 190382 h 520973"/>
                    <a:gd name="connsiteX19" fmla="*/ 1724 w 300063"/>
                    <a:gd name="connsiteY19" fmla="*/ 193398 h 520973"/>
                    <a:gd name="connsiteX20" fmla="*/ 1724 w 300063"/>
                    <a:gd name="connsiteY20" fmla="*/ 193398 h 520973"/>
                    <a:gd name="connsiteX21" fmla="*/ 431 w 300063"/>
                    <a:gd name="connsiteY21" fmla="*/ 196415 h 520973"/>
                    <a:gd name="connsiteX22" fmla="*/ 431 w 300063"/>
                    <a:gd name="connsiteY22" fmla="*/ 196846 h 520973"/>
                    <a:gd name="connsiteX23" fmla="*/ 0 w 300063"/>
                    <a:gd name="connsiteY23" fmla="*/ 199432 h 520973"/>
                    <a:gd name="connsiteX24" fmla="*/ 0 w 300063"/>
                    <a:gd name="connsiteY24" fmla="*/ 200293 h 520973"/>
                    <a:gd name="connsiteX25" fmla="*/ 0 w 300063"/>
                    <a:gd name="connsiteY25" fmla="*/ 202879 h 520973"/>
                    <a:gd name="connsiteX26" fmla="*/ 0 w 300063"/>
                    <a:gd name="connsiteY26" fmla="*/ 203741 h 520973"/>
                    <a:gd name="connsiteX27" fmla="*/ 862 w 300063"/>
                    <a:gd name="connsiteY27" fmla="*/ 207189 h 520973"/>
                    <a:gd name="connsiteX28" fmla="*/ 40509 w 300063"/>
                    <a:gd name="connsiteY28" fmla="*/ 258040 h 520973"/>
                    <a:gd name="connsiteX29" fmla="*/ 43526 w 300063"/>
                    <a:gd name="connsiteY29" fmla="*/ 256747 h 520973"/>
                    <a:gd name="connsiteX30" fmla="*/ 86189 w 300063"/>
                    <a:gd name="connsiteY30" fmla="*/ 336904 h 520973"/>
                    <a:gd name="connsiteX31" fmla="*/ 76709 w 300063"/>
                    <a:gd name="connsiteY31" fmla="*/ 436883 h 520973"/>
                    <a:gd name="connsiteX32" fmla="*/ 70675 w 300063"/>
                    <a:gd name="connsiteY32" fmla="*/ 447657 h 520973"/>
                    <a:gd name="connsiteX33" fmla="*/ 65935 w 300063"/>
                    <a:gd name="connsiteY33" fmla="*/ 513592 h 520973"/>
                    <a:gd name="connsiteX34" fmla="*/ 65935 w 300063"/>
                    <a:gd name="connsiteY34" fmla="*/ 513592 h 520973"/>
                    <a:gd name="connsiteX35" fmla="*/ 68090 w 300063"/>
                    <a:gd name="connsiteY35" fmla="*/ 514885 h 520973"/>
                    <a:gd name="connsiteX36" fmla="*/ 68952 w 300063"/>
                    <a:gd name="connsiteY36" fmla="*/ 515315 h 520973"/>
                    <a:gd name="connsiteX37" fmla="*/ 70675 w 300063"/>
                    <a:gd name="connsiteY37" fmla="*/ 516177 h 520973"/>
                    <a:gd name="connsiteX38" fmla="*/ 71968 w 300063"/>
                    <a:gd name="connsiteY38" fmla="*/ 516608 h 520973"/>
                    <a:gd name="connsiteX39" fmla="*/ 73692 w 300063"/>
                    <a:gd name="connsiteY39" fmla="*/ 517470 h 520973"/>
                    <a:gd name="connsiteX40" fmla="*/ 75416 w 300063"/>
                    <a:gd name="connsiteY40" fmla="*/ 517901 h 520973"/>
                    <a:gd name="connsiteX41" fmla="*/ 76709 w 300063"/>
                    <a:gd name="connsiteY41" fmla="*/ 518332 h 520973"/>
                    <a:gd name="connsiteX42" fmla="*/ 79294 w 300063"/>
                    <a:gd name="connsiteY42" fmla="*/ 519194 h 520973"/>
                    <a:gd name="connsiteX43" fmla="*/ 80156 w 300063"/>
                    <a:gd name="connsiteY43" fmla="*/ 519194 h 520973"/>
                    <a:gd name="connsiteX44" fmla="*/ 84035 w 300063"/>
                    <a:gd name="connsiteY44" fmla="*/ 520056 h 520973"/>
                    <a:gd name="connsiteX45" fmla="*/ 130146 w 300063"/>
                    <a:gd name="connsiteY45" fmla="*/ 512730 h 520973"/>
                    <a:gd name="connsiteX46" fmla="*/ 258999 w 300063"/>
                    <a:gd name="connsiteY46" fmla="*/ 434728 h 520973"/>
                    <a:gd name="connsiteX47" fmla="*/ 277961 w 300063"/>
                    <a:gd name="connsiteY47" fmla="*/ 416629 h 520973"/>
                    <a:gd name="connsiteX48" fmla="*/ 282701 w 300063"/>
                    <a:gd name="connsiteY48" fmla="*/ 411026 h 520973"/>
                    <a:gd name="connsiteX49" fmla="*/ 283132 w 300063"/>
                    <a:gd name="connsiteY49" fmla="*/ 410164 h 520973"/>
                    <a:gd name="connsiteX50" fmla="*/ 287010 w 300063"/>
                    <a:gd name="connsiteY50" fmla="*/ 404993 h 520973"/>
                    <a:gd name="connsiteX51" fmla="*/ 287010 w 300063"/>
                    <a:gd name="connsiteY51" fmla="*/ 404993 h 520973"/>
                    <a:gd name="connsiteX52" fmla="*/ 285287 w 300063"/>
                    <a:gd name="connsiteY52" fmla="*/ 316649 h 520973"/>
                    <a:gd name="connsiteX53" fmla="*/ 169362 w 300063"/>
                    <a:gd name="connsiteY53" fmla="*/ 24036 h 520973"/>
                    <a:gd name="connsiteX54" fmla="*/ 184014 w 300063"/>
                    <a:gd name="connsiteY54" fmla="*/ 6367 h 520973"/>
                    <a:gd name="connsiteX55" fmla="*/ 192202 w 300063"/>
                    <a:gd name="connsiteY55" fmla="*/ 32224 h 520973"/>
                    <a:gd name="connsiteX56" fmla="*/ 187031 w 300063"/>
                    <a:gd name="connsiteY56" fmla="*/ 57219 h 520973"/>
                    <a:gd name="connsiteX57" fmla="*/ 183152 w 300063"/>
                    <a:gd name="connsiteY57" fmla="*/ 79628 h 520973"/>
                    <a:gd name="connsiteX58" fmla="*/ 169362 w 300063"/>
                    <a:gd name="connsiteY58" fmla="*/ 24036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973">
                      <a:moveTo>
                        <a:pt x="285287" y="316218"/>
                      </a:moveTo>
                      <a:cubicBezTo>
                        <a:pt x="285287" y="316218"/>
                        <a:pt x="282701" y="312340"/>
                        <a:pt x="281408" y="310185"/>
                      </a:cubicBezTo>
                      <a:cubicBezTo>
                        <a:pt x="280115" y="308461"/>
                        <a:pt x="278823" y="306306"/>
                        <a:pt x="277530" y="304583"/>
                      </a:cubicBezTo>
                      <a:cubicBezTo>
                        <a:pt x="244778" y="258040"/>
                        <a:pt x="221076" y="199432"/>
                        <a:pt x="205993" y="166680"/>
                      </a:cubicBezTo>
                      <a:cubicBezTo>
                        <a:pt x="215904" y="155044"/>
                        <a:pt x="212457" y="136082"/>
                        <a:pt x="202114" y="124447"/>
                      </a:cubicBezTo>
                      <a:cubicBezTo>
                        <a:pt x="193495" y="114535"/>
                        <a:pt x="187893" y="105485"/>
                        <a:pt x="184876" y="100745"/>
                      </a:cubicBezTo>
                      <a:cubicBezTo>
                        <a:pt x="184876" y="100745"/>
                        <a:pt x="184876" y="99883"/>
                        <a:pt x="184876" y="99883"/>
                      </a:cubicBezTo>
                      <a:cubicBezTo>
                        <a:pt x="184876" y="97297"/>
                        <a:pt x="184876" y="94280"/>
                        <a:pt x="184445" y="91695"/>
                      </a:cubicBezTo>
                      <a:cubicBezTo>
                        <a:pt x="186169" y="79628"/>
                        <a:pt x="187893" y="67993"/>
                        <a:pt x="190909" y="56357"/>
                      </a:cubicBezTo>
                      <a:cubicBezTo>
                        <a:pt x="193495" y="46445"/>
                        <a:pt x="196943" y="35672"/>
                        <a:pt x="197374" y="25329"/>
                      </a:cubicBezTo>
                      <a:cubicBezTo>
                        <a:pt x="197374" y="11108"/>
                        <a:pt x="189617" y="-5268"/>
                        <a:pt x="172810" y="1627"/>
                      </a:cubicBezTo>
                      <a:cubicBezTo>
                        <a:pt x="163329" y="5505"/>
                        <a:pt x="164622" y="20589"/>
                        <a:pt x="165484" y="27915"/>
                      </a:cubicBezTo>
                      <a:cubicBezTo>
                        <a:pt x="166345" y="38257"/>
                        <a:pt x="171086" y="48169"/>
                        <a:pt x="174103" y="58081"/>
                      </a:cubicBezTo>
                      <a:cubicBezTo>
                        <a:pt x="177981" y="71009"/>
                        <a:pt x="178412" y="84800"/>
                        <a:pt x="180136" y="98159"/>
                      </a:cubicBezTo>
                      <a:cubicBezTo>
                        <a:pt x="168069" y="101176"/>
                        <a:pt x="115925" y="114104"/>
                        <a:pt x="58609" y="149011"/>
                      </a:cubicBezTo>
                      <a:cubicBezTo>
                        <a:pt x="33614" y="164094"/>
                        <a:pt x="15083" y="176160"/>
                        <a:pt x="6033" y="186934"/>
                      </a:cubicBezTo>
                      <a:cubicBezTo>
                        <a:pt x="6033" y="186934"/>
                        <a:pt x="6033" y="186934"/>
                        <a:pt x="6033" y="186934"/>
                      </a:cubicBezTo>
                      <a:cubicBezTo>
                        <a:pt x="5171" y="188227"/>
                        <a:pt x="4310" y="189089"/>
                        <a:pt x="3448" y="190382"/>
                      </a:cubicBezTo>
                      <a:cubicBezTo>
                        <a:pt x="3448" y="190382"/>
                        <a:pt x="3448" y="190382"/>
                        <a:pt x="3448" y="190382"/>
                      </a:cubicBezTo>
                      <a:cubicBezTo>
                        <a:pt x="2586" y="191243"/>
                        <a:pt x="2155" y="192536"/>
                        <a:pt x="1724" y="193398"/>
                      </a:cubicBezTo>
                      <a:cubicBezTo>
                        <a:pt x="1724" y="193398"/>
                        <a:pt x="1724" y="193398"/>
                        <a:pt x="1724" y="193398"/>
                      </a:cubicBezTo>
                      <a:cubicBezTo>
                        <a:pt x="1293" y="194260"/>
                        <a:pt x="862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2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8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2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0675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470"/>
                        <a:pt x="75416" y="517901"/>
                      </a:cubicBezTo>
                      <a:cubicBezTo>
                        <a:pt x="75847" y="517901"/>
                        <a:pt x="76278" y="517901"/>
                        <a:pt x="76709" y="518332"/>
                      </a:cubicBezTo>
                      <a:cubicBezTo>
                        <a:pt x="77571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5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8"/>
                      </a:cubicBezTo>
                      <a:cubicBezTo>
                        <a:pt x="265894" y="429126"/>
                        <a:pt x="272358" y="423093"/>
                        <a:pt x="277961" y="416629"/>
                      </a:cubicBezTo>
                      <a:cubicBezTo>
                        <a:pt x="279684" y="414905"/>
                        <a:pt x="280977" y="412750"/>
                        <a:pt x="282701" y="411026"/>
                      </a:cubicBezTo>
                      <a:cubicBezTo>
                        <a:pt x="282701" y="411026"/>
                        <a:pt x="282701" y="410595"/>
                        <a:pt x="283132" y="410164"/>
                      </a:cubicBezTo>
                      <a:cubicBezTo>
                        <a:pt x="284425" y="408441"/>
                        <a:pt x="285718" y="406717"/>
                        <a:pt x="287010" y="404993"/>
                      </a:cubicBezTo>
                      <a:cubicBezTo>
                        <a:pt x="287010" y="404993"/>
                        <a:pt x="287010" y="404993"/>
                        <a:pt x="287010" y="404993"/>
                      </a:cubicBezTo>
                      <a:cubicBezTo>
                        <a:pt x="302525" y="380429"/>
                        <a:pt x="306834" y="349832"/>
                        <a:pt x="285287" y="316649"/>
                      </a:cubicBezTo>
                      <a:close/>
                      <a:moveTo>
                        <a:pt x="169362" y="24036"/>
                      </a:moveTo>
                      <a:cubicBezTo>
                        <a:pt x="167207" y="13263"/>
                        <a:pt x="171948" y="334"/>
                        <a:pt x="184014" y="6367"/>
                      </a:cubicBezTo>
                      <a:cubicBezTo>
                        <a:pt x="192202" y="12401"/>
                        <a:pt x="195219" y="21020"/>
                        <a:pt x="192202" y="32224"/>
                      </a:cubicBezTo>
                      <a:cubicBezTo>
                        <a:pt x="190909" y="40843"/>
                        <a:pt x="189186" y="49031"/>
                        <a:pt x="187031" y="57219"/>
                      </a:cubicBezTo>
                      <a:cubicBezTo>
                        <a:pt x="184876" y="64545"/>
                        <a:pt x="183583" y="72302"/>
                        <a:pt x="183152" y="79628"/>
                      </a:cubicBezTo>
                      <a:cubicBezTo>
                        <a:pt x="180136" y="60667"/>
                        <a:pt x="174534" y="42998"/>
                        <a:pt x="169362" y="24036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216" name="Graphic 1445">
                  <a:extLst>
                    <a:ext uri="{FF2B5EF4-FFF2-40B4-BE49-F238E27FC236}">
                      <a16:creationId xmlns:a16="http://schemas.microsoft.com/office/drawing/2014/main" id="{3B15B278-1652-523D-5455-F9A0CBF86134}"/>
                    </a:ext>
                  </a:extLst>
                </p:cNvPr>
                <p:cNvGrpSpPr/>
                <p:nvPr/>
              </p:nvGrpSpPr>
              <p:grpSpPr>
                <a:xfrm>
                  <a:off x="6162167" y="1623371"/>
                  <a:ext cx="301116" cy="521835"/>
                  <a:chOff x="6162167" y="1623371"/>
                  <a:chExt cx="301116" cy="521835"/>
                </a:xfrm>
              </p:grpSpPr>
              <p:grpSp>
                <p:nvGrpSpPr>
                  <p:cNvPr id="1217" name="Graphic 1445">
                    <a:extLst>
                      <a:ext uri="{FF2B5EF4-FFF2-40B4-BE49-F238E27FC236}">
                        <a16:creationId xmlns:a16="http://schemas.microsoft.com/office/drawing/2014/main" id="{02B5F20B-50CF-6D80-4AEE-BE4E2A733FAF}"/>
                      </a:ext>
                    </a:extLst>
                  </p:cNvPr>
                  <p:cNvGrpSpPr/>
                  <p:nvPr/>
                </p:nvGrpSpPr>
                <p:grpSpPr>
                  <a:xfrm>
                    <a:off x="6199041" y="1783586"/>
                    <a:ext cx="264242" cy="361619"/>
                    <a:chOff x="6199041" y="1783586"/>
                    <a:chExt cx="264242" cy="361619"/>
                  </a:xfrm>
                </p:grpSpPr>
                <p:sp>
                  <p:nvSpPr>
                    <p:cNvPr id="1238" name="Vrije vorm: vorm 1237">
                      <a:extLst>
                        <a:ext uri="{FF2B5EF4-FFF2-40B4-BE49-F238E27FC236}">
                          <a16:creationId xmlns:a16="http://schemas.microsoft.com/office/drawing/2014/main" id="{B009F370-6510-9678-F4F3-49646934B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9041" y="1783586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9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9" name="Vrije vorm: vorm 1238">
                      <a:extLst>
                        <a:ext uri="{FF2B5EF4-FFF2-40B4-BE49-F238E27FC236}">
                          <a16:creationId xmlns:a16="http://schemas.microsoft.com/office/drawing/2014/main" id="{B1B12C66-C539-3C64-6A2D-2E5624E590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881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40" name="Vrije vorm: vorm 1239">
                      <a:extLst>
                        <a:ext uri="{FF2B5EF4-FFF2-40B4-BE49-F238E27FC236}">
                          <a16:creationId xmlns:a16="http://schemas.microsoft.com/office/drawing/2014/main" id="{BCB303B8-4BC0-595C-6474-4420CD7276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9246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4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4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4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41" name="Vrije vorm: vorm 1240">
                      <a:extLst>
                        <a:ext uri="{FF2B5EF4-FFF2-40B4-BE49-F238E27FC236}">
                          <a16:creationId xmlns:a16="http://schemas.microsoft.com/office/drawing/2014/main" id="{2F32C773-1374-0301-8A07-F3E45A144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653" y="2060685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8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218" name="Vrije vorm: vorm 1217">
                    <a:extLst>
                      <a:ext uri="{FF2B5EF4-FFF2-40B4-BE49-F238E27FC236}">
                        <a16:creationId xmlns:a16="http://schemas.microsoft.com/office/drawing/2014/main" id="{FDBC254B-2223-7178-1D80-C257D7D7CA09}"/>
                      </a:ext>
                    </a:extLst>
                  </p:cNvPr>
                  <p:cNvSpPr/>
                  <p:nvPr/>
                </p:nvSpPr>
                <p:spPr>
                  <a:xfrm>
                    <a:off x="6199041" y="1783586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3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9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3"/>
                        </a:moveTo>
                        <a:cubicBezTo>
                          <a:pt x="201683" y="228833"/>
                          <a:pt x="208147" y="254259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3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4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19" name="Vrije vorm: vorm 1218">
                    <a:extLst>
                      <a:ext uri="{FF2B5EF4-FFF2-40B4-BE49-F238E27FC236}">
                        <a16:creationId xmlns:a16="http://schemas.microsoft.com/office/drawing/2014/main" id="{DFF4B211-F017-5DA8-5355-920AB3A8AB8E}"/>
                      </a:ext>
                    </a:extLst>
                  </p:cNvPr>
                  <p:cNvSpPr/>
                  <p:nvPr/>
                </p:nvSpPr>
                <p:spPr>
                  <a:xfrm>
                    <a:off x="6327732" y="1623371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50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3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5"/>
                          <a:pt x="-269" y="20589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50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50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554" y="72733"/>
                          <a:pt x="18693" y="80059"/>
                        </a:cubicBezTo>
                        <a:cubicBezTo>
                          <a:pt x="15676" y="61098"/>
                          <a:pt x="10074" y="43429"/>
                          <a:pt x="4902" y="24467"/>
                        </a:cubicBezTo>
                        <a:cubicBezTo>
                          <a:pt x="2747" y="13694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20" name="Vrije vorm: vorm 1219">
                    <a:extLst>
                      <a:ext uri="{FF2B5EF4-FFF2-40B4-BE49-F238E27FC236}">
                        <a16:creationId xmlns:a16="http://schemas.microsoft.com/office/drawing/2014/main" id="{0810BB12-0355-CDE5-C2DB-72B882489CF5}"/>
                      </a:ext>
                    </a:extLst>
                  </p:cNvPr>
                  <p:cNvSpPr/>
                  <p:nvPr/>
                </p:nvSpPr>
                <p:spPr>
                  <a:xfrm>
                    <a:off x="6162217" y="172109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1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3770 h 161280"/>
                      <a:gd name="connsiteX5" fmla="*/ 196705 w 213067"/>
                      <a:gd name="connsiteY5" fmla="*/ 76708 h 161280"/>
                      <a:gd name="connsiteX6" fmla="*/ 203169 w 213067"/>
                      <a:gd name="connsiteY6" fmla="*/ 27581 h 161280"/>
                      <a:gd name="connsiteX7" fmla="*/ 183777 w 213067"/>
                      <a:gd name="connsiteY7" fmla="*/ 0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5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1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3770"/>
                        </a:cubicBezTo>
                        <a:cubicBezTo>
                          <a:pt x="154472" y="92654"/>
                          <a:pt x="174727" y="84896"/>
                          <a:pt x="196705" y="76708"/>
                        </a:cubicBezTo>
                        <a:cubicBezTo>
                          <a:pt x="218683" y="68520"/>
                          <a:pt x="216098" y="42233"/>
                          <a:pt x="203169" y="27581"/>
                        </a:cubicBezTo>
                        <a:cubicBezTo>
                          <a:pt x="190241" y="12928"/>
                          <a:pt x="183777" y="0"/>
                          <a:pt x="183777" y="0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21" name="Vrije vorm: vorm 1220">
                    <a:extLst>
                      <a:ext uri="{FF2B5EF4-FFF2-40B4-BE49-F238E27FC236}">
                        <a16:creationId xmlns:a16="http://schemas.microsoft.com/office/drawing/2014/main" id="{25650406-A8E1-4446-5A7F-132797BA5511}"/>
                      </a:ext>
                    </a:extLst>
                  </p:cNvPr>
                  <p:cNvSpPr/>
                  <p:nvPr/>
                </p:nvSpPr>
                <p:spPr>
                  <a:xfrm>
                    <a:off x="6162167" y="1720668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6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1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3770 h 161280"/>
                      <a:gd name="connsiteX14" fmla="*/ 196755 w 213117"/>
                      <a:gd name="connsiteY14" fmla="*/ 76708 h 161280"/>
                      <a:gd name="connsiteX15" fmla="*/ 203219 w 213117"/>
                      <a:gd name="connsiteY15" fmla="*/ 2758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8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6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6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1"/>
                          <a:pt x="39460" y="130146"/>
                        </a:cubicBezTo>
                        <a:cubicBezTo>
                          <a:pt x="32995" y="124975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1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3770"/>
                        </a:cubicBezTo>
                        <a:cubicBezTo>
                          <a:pt x="154522" y="92654"/>
                          <a:pt x="174777" y="84896"/>
                          <a:pt x="196755" y="76708"/>
                        </a:cubicBezTo>
                        <a:cubicBezTo>
                          <a:pt x="218733" y="68521"/>
                          <a:pt x="216148" y="42233"/>
                          <a:pt x="203219" y="27581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1222" name="Graphic 1445">
                    <a:extLst>
                      <a:ext uri="{FF2B5EF4-FFF2-40B4-BE49-F238E27FC236}">
                        <a16:creationId xmlns:a16="http://schemas.microsoft.com/office/drawing/2014/main" id="{89DA265B-B415-B3ED-FE38-53361EF474DD}"/>
                      </a:ext>
                    </a:extLst>
                  </p:cNvPr>
                  <p:cNvGrpSpPr/>
                  <p:nvPr/>
                </p:nvGrpSpPr>
                <p:grpSpPr>
                  <a:xfrm>
                    <a:off x="6180510" y="1745030"/>
                    <a:ext cx="177371" cy="111816"/>
                    <a:chOff x="6180510" y="1745030"/>
                    <a:chExt cx="177371" cy="111816"/>
                  </a:xfrm>
                  <a:solidFill>
                    <a:srgbClr val="CCBEA2"/>
                  </a:solidFill>
                </p:grpSpPr>
                <p:sp>
                  <p:nvSpPr>
                    <p:cNvPr id="1226" name="Vrije vorm: vorm 1225">
                      <a:extLst>
                        <a:ext uri="{FF2B5EF4-FFF2-40B4-BE49-F238E27FC236}">
                          <a16:creationId xmlns:a16="http://schemas.microsoft.com/office/drawing/2014/main" id="{2AAA6B83-C0DD-DA17-B77B-8DCA68A705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0510" y="1821234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27" name="Vrije vorm: vorm 1226">
                      <a:extLst>
                        <a:ext uri="{FF2B5EF4-FFF2-40B4-BE49-F238E27FC236}">
                          <a16:creationId xmlns:a16="http://schemas.microsoft.com/office/drawing/2014/main" id="{DE8B0F3C-CD8E-5B00-1DB3-7F9523BAD3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4258" y="1834761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28" name="Vrije vorm: vorm 1227">
                      <a:extLst>
                        <a:ext uri="{FF2B5EF4-FFF2-40B4-BE49-F238E27FC236}">
                          <a16:creationId xmlns:a16="http://schemas.microsoft.com/office/drawing/2014/main" id="{F7DB72CA-550A-A450-E290-D5F1D939D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081" y="1802548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29" name="Vrije vorm: vorm 1228">
                      <a:extLst>
                        <a:ext uri="{FF2B5EF4-FFF2-40B4-BE49-F238E27FC236}">
                          <a16:creationId xmlns:a16="http://schemas.microsoft.com/office/drawing/2014/main" id="{90630663-6C91-915D-CCC9-AA78B22FF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3174" y="184928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7" y="5838"/>
                          </a:cubicBezTo>
                          <a:cubicBezTo>
                            <a:pt x="3879" y="4545"/>
                            <a:pt x="430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0" name="Vrije vorm: vorm 1229">
                      <a:extLst>
                        <a:ext uri="{FF2B5EF4-FFF2-40B4-BE49-F238E27FC236}">
                          <a16:creationId xmlns:a16="http://schemas.microsoft.com/office/drawing/2014/main" id="{9963FC69-7242-8BD4-1B4B-7897B8CACD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0208" y="1810197"/>
                      <a:ext cx="4336" cy="6245"/>
                    </a:xfrm>
                    <a:custGeom>
                      <a:avLst/>
                      <a:gdLst>
                        <a:gd name="connsiteX0" fmla="*/ 2613 w 4336"/>
                        <a:gd name="connsiteY0" fmla="*/ 970 h 6245"/>
                        <a:gd name="connsiteX1" fmla="*/ 458 w 4336"/>
                        <a:gd name="connsiteY1" fmla="*/ 4417 h 6245"/>
                        <a:gd name="connsiteX2" fmla="*/ 2182 w 4336"/>
                        <a:gd name="connsiteY2" fmla="*/ 5710 h 6245"/>
                        <a:gd name="connsiteX3" fmla="*/ 4336 w 4336"/>
                        <a:gd name="connsiteY3" fmla="*/ 970 h 6245"/>
                        <a:gd name="connsiteX4" fmla="*/ 2182 w 4336"/>
                        <a:gd name="connsiteY4" fmla="*/ 970 h 6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245">
                          <a:moveTo>
                            <a:pt x="2613" y="970"/>
                          </a:moveTo>
                          <a:cubicBezTo>
                            <a:pt x="2613" y="970"/>
                            <a:pt x="1320" y="3555"/>
                            <a:pt x="458" y="4417"/>
                          </a:cubicBezTo>
                          <a:cubicBezTo>
                            <a:pt x="-835" y="5710"/>
                            <a:pt x="889" y="7003"/>
                            <a:pt x="2182" y="5710"/>
                          </a:cubicBezTo>
                          <a:cubicBezTo>
                            <a:pt x="3474" y="4417"/>
                            <a:pt x="4336" y="2693"/>
                            <a:pt x="4336" y="970"/>
                          </a:cubicBezTo>
                          <a:cubicBezTo>
                            <a:pt x="4336" y="-323"/>
                            <a:pt x="3044" y="-323"/>
                            <a:pt x="2182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1" name="Vrije vorm: vorm 1230">
                      <a:extLst>
                        <a:ext uri="{FF2B5EF4-FFF2-40B4-BE49-F238E27FC236}">
                          <a16:creationId xmlns:a16="http://schemas.microsoft.com/office/drawing/2014/main" id="{BD9C9DAD-7369-7049-60AD-783B6E121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09" y="1802952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59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2" name="Vrije vorm: vorm 1231">
                      <a:extLst>
                        <a:ext uri="{FF2B5EF4-FFF2-40B4-BE49-F238E27FC236}">
                          <a16:creationId xmlns:a16="http://schemas.microsoft.com/office/drawing/2014/main" id="{BF118326-EA12-3DAC-DAF9-F072112887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7473" y="1762544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6 h 4666"/>
                        <a:gd name="connsiteX3" fmla="*/ 2586 w 4309"/>
                        <a:gd name="connsiteY3" fmla="*/ 3805 h 4666"/>
                        <a:gd name="connsiteX4" fmla="*/ 4310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10" y="1219"/>
                          </a:cubicBezTo>
                          <a:cubicBezTo>
                            <a:pt x="4310" y="357"/>
                            <a:pt x="3448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3" name="Vrije vorm: vorm 1232">
                      <a:extLst>
                        <a:ext uri="{FF2B5EF4-FFF2-40B4-BE49-F238E27FC236}">
                          <a16:creationId xmlns:a16="http://schemas.microsoft.com/office/drawing/2014/main" id="{3C831257-FFE3-76A7-543C-4768D8E780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1203" y="1792746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5"/>
                            <a:pt x="315" y="2906"/>
                          </a:cubicBezTo>
                          <a:cubicBezTo>
                            <a:pt x="-977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5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4" name="Vrije vorm: vorm 1233">
                      <a:extLst>
                        <a:ext uri="{FF2B5EF4-FFF2-40B4-BE49-F238E27FC236}">
                          <a16:creationId xmlns:a16="http://schemas.microsoft.com/office/drawing/2014/main" id="{D357E9DB-8D16-B9BB-883F-9D75B57352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0685" y="176427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5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5" name="Vrije vorm: vorm 1234">
                      <a:extLst>
                        <a:ext uri="{FF2B5EF4-FFF2-40B4-BE49-F238E27FC236}">
                          <a16:creationId xmlns:a16="http://schemas.microsoft.com/office/drawing/2014/main" id="{21B9AAE0-853C-2589-52A7-1CF0EA1974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950" y="1778846"/>
                      <a:ext cx="6931" cy="8125"/>
                    </a:xfrm>
                    <a:custGeom>
                      <a:avLst/>
                      <a:gdLst>
                        <a:gd name="connsiteX0" fmla="*/ 5818 w 6931"/>
                        <a:gd name="connsiteY0" fmla="*/ 0 h 8125"/>
                        <a:gd name="connsiteX1" fmla="*/ 3232 w 6931"/>
                        <a:gd name="connsiteY1" fmla="*/ 1293 h 8125"/>
                        <a:gd name="connsiteX2" fmla="*/ 646 w 6931"/>
                        <a:gd name="connsiteY2" fmla="*/ 4740 h 8125"/>
                        <a:gd name="connsiteX3" fmla="*/ 646 w 6931"/>
                        <a:gd name="connsiteY3" fmla="*/ 7757 h 8125"/>
                        <a:gd name="connsiteX4" fmla="*/ 3663 w 6931"/>
                        <a:gd name="connsiteY4" fmla="*/ 7326 h 8125"/>
                        <a:gd name="connsiteX5" fmla="*/ 6249 w 6931"/>
                        <a:gd name="connsiteY5" fmla="*/ 3879 h 8125"/>
                        <a:gd name="connsiteX6" fmla="*/ 6249 w 6931"/>
                        <a:gd name="connsiteY6" fmla="*/ 0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31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3879"/>
                          </a:cubicBezTo>
                          <a:cubicBezTo>
                            <a:pt x="6680" y="2586"/>
                            <a:pt x="7542" y="862"/>
                            <a:pt x="6249" y="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6" name="Vrije vorm: vorm 1235">
                      <a:extLst>
                        <a:ext uri="{FF2B5EF4-FFF2-40B4-BE49-F238E27FC236}">
                          <a16:creationId xmlns:a16="http://schemas.microsoft.com/office/drawing/2014/main" id="{3B96E0A3-2253-1826-5957-CC7A94034C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9963" y="1745030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6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6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237" name="Vrije vorm: vorm 1236">
                      <a:extLst>
                        <a:ext uri="{FF2B5EF4-FFF2-40B4-BE49-F238E27FC236}">
                          <a16:creationId xmlns:a16="http://schemas.microsoft.com/office/drawing/2014/main" id="{245D43E8-7DB6-D1BC-B129-47F5F2D730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214" y="1786172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1223" name="Vrije vorm: vorm 1222">
                    <a:extLst>
                      <a:ext uri="{FF2B5EF4-FFF2-40B4-BE49-F238E27FC236}">
                        <a16:creationId xmlns:a16="http://schemas.microsoft.com/office/drawing/2014/main" id="{88D75613-18CE-731B-BDE4-6F4235D7B9C7}"/>
                      </a:ext>
                    </a:extLst>
                  </p:cNvPr>
                  <p:cNvSpPr/>
                  <p:nvPr/>
                </p:nvSpPr>
                <p:spPr>
                  <a:xfrm>
                    <a:off x="6216710" y="2060685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5 h 84521"/>
                      <a:gd name="connsiteX4" fmla="*/ 37492 w 76708"/>
                      <a:gd name="connsiteY4" fmla="*/ 76709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9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8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5"/>
                        </a:cubicBezTo>
                        <a:cubicBezTo>
                          <a:pt x="54730" y="39647"/>
                          <a:pt x="65935" y="79725"/>
                          <a:pt x="37492" y="76709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9" y="76278"/>
                        </a:cubicBezTo>
                        <a:cubicBezTo>
                          <a:pt x="60763" y="26719"/>
                          <a:pt x="36631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24" name="Vrije vorm: vorm 1223">
                    <a:extLst>
                      <a:ext uri="{FF2B5EF4-FFF2-40B4-BE49-F238E27FC236}">
                        <a16:creationId xmlns:a16="http://schemas.microsoft.com/office/drawing/2014/main" id="{39194CE8-0997-D0F2-2036-FE5AFE3C024C}"/>
                      </a:ext>
                    </a:extLst>
                  </p:cNvPr>
                  <p:cNvSpPr/>
                  <p:nvPr/>
                </p:nvSpPr>
                <p:spPr>
                  <a:xfrm>
                    <a:off x="6239550" y="1890805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25" name="Vrije vorm: vorm 1224">
                    <a:extLst>
                      <a:ext uri="{FF2B5EF4-FFF2-40B4-BE49-F238E27FC236}">
                        <a16:creationId xmlns:a16="http://schemas.microsoft.com/office/drawing/2014/main" id="{5E1A25B8-73E9-395B-507A-50B3CB6B75B8}"/>
                      </a:ext>
                    </a:extLst>
                  </p:cNvPr>
                  <p:cNvSpPr/>
                  <p:nvPr/>
                </p:nvSpPr>
                <p:spPr>
                  <a:xfrm>
                    <a:off x="6273215" y="203181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1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1" name="Graphic 1445">
                <a:extLst>
                  <a:ext uri="{FF2B5EF4-FFF2-40B4-BE49-F238E27FC236}">
                    <a16:creationId xmlns:a16="http://schemas.microsoft.com/office/drawing/2014/main" id="{63C26241-5BEF-B3C4-E4ED-5E9EC2F36970}"/>
                  </a:ext>
                </a:extLst>
              </p:cNvPr>
              <p:cNvGrpSpPr/>
              <p:nvPr/>
            </p:nvGrpSpPr>
            <p:grpSpPr>
              <a:xfrm>
                <a:off x="6684043" y="2695997"/>
                <a:ext cx="322285" cy="524420"/>
                <a:chOff x="6684043" y="2695997"/>
                <a:chExt cx="322285" cy="524420"/>
              </a:xfrm>
            </p:grpSpPr>
            <p:sp>
              <p:nvSpPr>
                <p:cNvPr id="56" name="Vrije vorm: vorm 55">
                  <a:extLst>
                    <a:ext uri="{FF2B5EF4-FFF2-40B4-BE49-F238E27FC236}">
                      <a16:creationId xmlns:a16="http://schemas.microsoft.com/office/drawing/2014/main" id="{2C06C734-786D-E1D9-C1AA-DE4E531CDDE6}"/>
                    </a:ext>
                  </a:extLst>
                </p:cNvPr>
                <p:cNvSpPr/>
                <p:nvPr/>
              </p:nvSpPr>
              <p:spPr>
                <a:xfrm>
                  <a:off x="6706696" y="2699445"/>
                  <a:ext cx="299632" cy="520973"/>
                </a:xfrm>
                <a:custGeom>
                  <a:avLst/>
                  <a:gdLst>
                    <a:gd name="connsiteX0" fmla="*/ 284425 w 299632"/>
                    <a:gd name="connsiteY0" fmla="*/ 316649 h 520973"/>
                    <a:gd name="connsiteX1" fmla="*/ 280546 w 299632"/>
                    <a:gd name="connsiteY1" fmla="*/ 310616 h 520973"/>
                    <a:gd name="connsiteX2" fmla="*/ 276668 w 299632"/>
                    <a:gd name="connsiteY2" fmla="*/ 305013 h 520973"/>
                    <a:gd name="connsiteX3" fmla="*/ 205131 w 299632"/>
                    <a:gd name="connsiteY3" fmla="*/ 167111 h 520973"/>
                    <a:gd name="connsiteX4" fmla="*/ 201252 w 299632"/>
                    <a:gd name="connsiteY4" fmla="*/ 124878 h 520973"/>
                    <a:gd name="connsiteX5" fmla="*/ 184014 w 299632"/>
                    <a:gd name="connsiteY5" fmla="*/ 101176 h 520973"/>
                    <a:gd name="connsiteX6" fmla="*/ 184014 w 299632"/>
                    <a:gd name="connsiteY6" fmla="*/ 99883 h 520973"/>
                    <a:gd name="connsiteX7" fmla="*/ 184014 w 299632"/>
                    <a:gd name="connsiteY7" fmla="*/ 91695 h 520973"/>
                    <a:gd name="connsiteX8" fmla="*/ 190478 w 299632"/>
                    <a:gd name="connsiteY8" fmla="*/ 56357 h 520973"/>
                    <a:gd name="connsiteX9" fmla="*/ 196943 w 299632"/>
                    <a:gd name="connsiteY9" fmla="*/ 25329 h 520973"/>
                    <a:gd name="connsiteX10" fmla="*/ 172379 w 299632"/>
                    <a:gd name="connsiteY10" fmla="*/ 1627 h 520973"/>
                    <a:gd name="connsiteX11" fmla="*/ 165052 w 299632"/>
                    <a:gd name="connsiteY11" fmla="*/ 27915 h 520973"/>
                    <a:gd name="connsiteX12" fmla="*/ 173671 w 299632"/>
                    <a:gd name="connsiteY12" fmla="*/ 58081 h 520973"/>
                    <a:gd name="connsiteX13" fmla="*/ 179705 w 299632"/>
                    <a:gd name="connsiteY13" fmla="*/ 98159 h 520973"/>
                    <a:gd name="connsiteX14" fmla="*/ 58178 w 299632"/>
                    <a:gd name="connsiteY14" fmla="*/ 149011 h 520973"/>
                    <a:gd name="connsiteX15" fmla="*/ 5602 w 299632"/>
                    <a:gd name="connsiteY15" fmla="*/ 186934 h 520973"/>
                    <a:gd name="connsiteX16" fmla="*/ 5602 w 299632"/>
                    <a:gd name="connsiteY16" fmla="*/ 186934 h 520973"/>
                    <a:gd name="connsiteX17" fmla="*/ 3017 w 299632"/>
                    <a:gd name="connsiteY17" fmla="*/ 190382 h 520973"/>
                    <a:gd name="connsiteX18" fmla="*/ 3017 w 299632"/>
                    <a:gd name="connsiteY18" fmla="*/ 190382 h 520973"/>
                    <a:gd name="connsiteX19" fmla="*/ 1293 w 299632"/>
                    <a:gd name="connsiteY19" fmla="*/ 193398 h 520973"/>
                    <a:gd name="connsiteX20" fmla="*/ 1293 w 299632"/>
                    <a:gd name="connsiteY20" fmla="*/ 193398 h 520973"/>
                    <a:gd name="connsiteX21" fmla="*/ 431 w 299632"/>
                    <a:gd name="connsiteY21" fmla="*/ 196415 h 520973"/>
                    <a:gd name="connsiteX22" fmla="*/ 431 w 299632"/>
                    <a:gd name="connsiteY22" fmla="*/ 196846 h 520973"/>
                    <a:gd name="connsiteX23" fmla="*/ 0 w 299632"/>
                    <a:gd name="connsiteY23" fmla="*/ 199432 h 520973"/>
                    <a:gd name="connsiteX24" fmla="*/ 0 w 299632"/>
                    <a:gd name="connsiteY24" fmla="*/ 200293 h 520973"/>
                    <a:gd name="connsiteX25" fmla="*/ 0 w 299632"/>
                    <a:gd name="connsiteY25" fmla="*/ 202879 h 520973"/>
                    <a:gd name="connsiteX26" fmla="*/ 0 w 299632"/>
                    <a:gd name="connsiteY26" fmla="*/ 203741 h 520973"/>
                    <a:gd name="connsiteX27" fmla="*/ 862 w 299632"/>
                    <a:gd name="connsiteY27" fmla="*/ 207189 h 520973"/>
                    <a:gd name="connsiteX28" fmla="*/ 40509 w 299632"/>
                    <a:gd name="connsiteY28" fmla="*/ 258040 h 520973"/>
                    <a:gd name="connsiteX29" fmla="*/ 43526 w 299632"/>
                    <a:gd name="connsiteY29" fmla="*/ 256747 h 520973"/>
                    <a:gd name="connsiteX30" fmla="*/ 86189 w 299632"/>
                    <a:gd name="connsiteY30" fmla="*/ 336904 h 520973"/>
                    <a:gd name="connsiteX31" fmla="*/ 76708 w 299632"/>
                    <a:gd name="connsiteY31" fmla="*/ 436883 h 520973"/>
                    <a:gd name="connsiteX32" fmla="*/ 70675 w 299632"/>
                    <a:gd name="connsiteY32" fmla="*/ 447657 h 520973"/>
                    <a:gd name="connsiteX33" fmla="*/ 65935 w 299632"/>
                    <a:gd name="connsiteY33" fmla="*/ 513592 h 520973"/>
                    <a:gd name="connsiteX34" fmla="*/ 65935 w 299632"/>
                    <a:gd name="connsiteY34" fmla="*/ 513592 h 520973"/>
                    <a:gd name="connsiteX35" fmla="*/ 68089 w 299632"/>
                    <a:gd name="connsiteY35" fmla="*/ 514884 h 520973"/>
                    <a:gd name="connsiteX36" fmla="*/ 68951 w 299632"/>
                    <a:gd name="connsiteY36" fmla="*/ 515315 h 520973"/>
                    <a:gd name="connsiteX37" fmla="*/ 70675 w 299632"/>
                    <a:gd name="connsiteY37" fmla="*/ 516177 h 520973"/>
                    <a:gd name="connsiteX38" fmla="*/ 71968 w 299632"/>
                    <a:gd name="connsiteY38" fmla="*/ 516608 h 520973"/>
                    <a:gd name="connsiteX39" fmla="*/ 73692 w 299632"/>
                    <a:gd name="connsiteY39" fmla="*/ 517470 h 520973"/>
                    <a:gd name="connsiteX40" fmla="*/ 75416 w 299632"/>
                    <a:gd name="connsiteY40" fmla="*/ 517901 h 520973"/>
                    <a:gd name="connsiteX41" fmla="*/ 76708 w 299632"/>
                    <a:gd name="connsiteY41" fmla="*/ 518332 h 520973"/>
                    <a:gd name="connsiteX42" fmla="*/ 79294 w 299632"/>
                    <a:gd name="connsiteY42" fmla="*/ 519194 h 520973"/>
                    <a:gd name="connsiteX43" fmla="*/ 80156 w 299632"/>
                    <a:gd name="connsiteY43" fmla="*/ 519194 h 520973"/>
                    <a:gd name="connsiteX44" fmla="*/ 84034 w 299632"/>
                    <a:gd name="connsiteY44" fmla="*/ 520056 h 520973"/>
                    <a:gd name="connsiteX45" fmla="*/ 130146 w 299632"/>
                    <a:gd name="connsiteY45" fmla="*/ 512730 h 520973"/>
                    <a:gd name="connsiteX46" fmla="*/ 258999 w 299632"/>
                    <a:gd name="connsiteY46" fmla="*/ 434729 h 520973"/>
                    <a:gd name="connsiteX47" fmla="*/ 277960 w 299632"/>
                    <a:gd name="connsiteY47" fmla="*/ 416629 h 520973"/>
                    <a:gd name="connsiteX48" fmla="*/ 282270 w 299632"/>
                    <a:gd name="connsiteY48" fmla="*/ 411026 h 520973"/>
                    <a:gd name="connsiteX49" fmla="*/ 282701 w 299632"/>
                    <a:gd name="connsiteY49" fmla="*/ 410164 h 520973"/>
                    <a:gd name="connsiteX50" fmla="*/ 286579 w 299632"/>
                    <a:gd name="connsiteY50" fmla="*/ 404993 h 520973"/>
                    <a:gd name="connsiteX51" fmla="*/ 286579 w 299632"/>
                    <a:gd name="connsiteY51" fmla="*/ 404993 h 520973"/>
                    <a:gd name="connsiteX52" fmla="*/ 284856 w 299632"/>
                    <a:gd name="connsiteY52" fmla="*/ 316649 h 520973"/>
                    <a:gd name="connsiteX53" fmla="*/ 168500 w 299632"/>
                    <a:gd name="connsiteY53" fmla="*/ 24467 h 520973"/>
                    <a:gd name="connsiteX54" fmla="*/ 183152 w 299632"/>
                    <a:gd name="connsiteY54" fmla="*/ 6798 h 520973"/>
                    <a:gd name="connsiteX55" fmla="*/ 191340 w 299632"/>
                    <a:gd name="connsiteY55" fmla="*/ 32655 h 520973"/>
                    <a:gd name="connsiteX56" fmla="*/ 186169 w 299632"/>
                    <a:gd name="connsiteY56" fmla="*/ 57650 h 520973"/>
                    <a:gd name="connsiteX57" fmla="*/ 182290 w 299632"/>
                    <a:gd name="connsiteY57" fmla="*/ 80059 h 520973"/>
                    <a:gd name="connsiteX58" fmla="*/ 168500 w 299632"/>
                    <a:gd name="connsiteY58" fmla="*/ 24467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299632" h="520973">
                      <a:moveTo>
                        <a:pt x="284425" y="316649"/>
                      </a:moveTo>
                      <a:cubicBezTo>
                        <a:pt x="284425" y="316649"/>
                        <a:pt x="281839" y="312771"/>
                        <a:pt x="280546" y="310616"/>
                      </a:cubicBezTo>
                      <a:cubicBezTo>
                        <a:pt x="279253" y="308892"/>
                        <a:pt x="277960" y="306737"/>
                        <a:pt x="276668" y="305013"/>
                      </a:cubicBezTo>
                      <a:cubicBezTo>
                        <a:pt x="243916" y="258471"/>
                        <a:pt x="220214" y="199863"/>
                        <a:pt x="205131" y="167111"/>
                      </a:cubicBezTo>
                      <a:cubicBezTo>
                        <a:pt x="215042" y="155475"/>
                        <a:pt x="211595" y="136513"/>
                        <a:pt x="201252" y="124878"/>
                      </a:cubicBezTo>
                      <a:cubicBezTo>
                        <a:pt x="192633" y="114966"/>
                        <a:pt x="187031" y="105916"/>
                        <a:pt x="184014" y="101176"/>
                      </a:cubicBezTo>
                      <a:cubicBezTo>
                        <a:pt x="184014" y="100745"/>
                        <a:pt x="184014" y="100314"/>
                        <a:pt x="184014" y="99883"/>
                      </a:cubicBezTo>
                      <a:cubicBezTo>
                        <a:pt x="184014" y="96866"/>
                        <a:pt x="184014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5"/>
                        <a:pt x="164191" y="20589"/>
                        <a:pt x="165052" y="27915"/>
                      </a:cubicBezTo>
                      <a:cubicBezTo>
                        <a:pt x="166345" y="38258"/>
                        <a:pt x="170655" y="48169"/>
                        <a:pt x="173671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638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1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3" y="409303"/>
                        <a:pt x="76708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7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89" y="514884"/>
                      </a:cubicBezTo>
                      <a:cubicBezTo>
                        <a:pt x="68089" y="514884"/>
                        <a:pt x="68521" y="514884"/>
                        <a:pt x="68951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1106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901"/>
                        <a:pt x="75416" y="517901"/>
                      </a:cubicBezTo>
                      <a:cubicBezTo>
                        <a:pt x="75847" y="517901"/>
                        <a:pt x="76277" y="517901"/>
                        <a:pt x="76708" y="518332"/>
                      </a:cubicBezTo>
                      <a:cubicBezTo>
                        <a:pt x="77570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4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9"/>
                      </a:cubicBezTo>
                      <a:cubicBezTo>
                        <a:pt x="265894" y="429126"/>
                        <a:pt x="272358" y="423093"/>
                        <a:pt x="277960" y="416629"/>
                      </a:cubicBezTo>
                      <a:cubicBezTo>
                        <a:pt x="279684" y="414905"/>
                        <a:pt x="280977" y="412750"/>
                        <a:pt x="282270" y="411026"/>
                      </a:cubicBezTo>
                      <a:cubicBezTo>
                        <a:pt x="282270" y="411026"/>
                        <a:pt x="282270" y="410595"/>
                        <a:pt x="282701" y="410164"/>
                      </a:cubicBezTo>
                      <a:cubicBezTo>
                        <a:pt x="283994" y="408441"/>
                        <a:pt x="285287" y="406717"/>
                        <a:pt x="286579" y="404993"/>
                      </a:cubicBezTo>
                      <a:cubicBezTo>
                        <a:pt x="286579" y="404993"/>
                        <a:pt x="286579" y="404993"/>
                        <a:pt x="286579" y="404993"/>
                      </a:cubicBezTo>
                      <a:cubicBezTo>
                        <a:pt x="302094" y="380429"/>
                        <a:pt x="306403" y="349832"/>
                        <a:pt x="284856" y="316649"/>
                      </a:cubicBezTo>
                      <a:close/>
                      <a:moveTo>
                        <a:pt x="168500" y="24467"/>
                      </a:moveTo>
                      <a:cubicBezTo>
                        <a:pt x="166345" y="13694"/>
                        <a:pt x="171086" y="765"/>
                        <a:pt x="183152" y="6798"/>
                      </a:cubicBezTo>
                      <a:cubicBezTo>
                        <a:pt x="191340" y="12832"/>
                        <a:pt x="194357" y="21451"/>
                        <a:pt x="191340" y="32655"/>
                      </a:cubicBezTo>
                      <a:cubicBezTo>
                        <a:pt x="190047" y="41274"/>
                        <a:pt x="188324" y="49462"/>
                        <a:pt x="186169" y="57650"/>
                      </a:cubicBezTo>
                      <a:cubicBezTo>
                        <a:pt x="184014" y="64976"/>
                        <a:pt x="182721" y="72733"/>
                        <a:pt x="182290" y="80059"/>
                      </a:cubicBezTo>
                      <a:cubicBezTo>
                        <a:pt x="179274" y="61098"/>
                        <a:pt x="173671" y="43429"/>
                        <a:pt x="168500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57" name="Graphic 1445">
                  <a:extLst>
                    <a:ext uri="{FF2B5EF4-FFF2-40B4-BE49-F238E27FC236}">
                      <a16:creationId xmlns:a16="http://schemas.microsoft.com/office/drawing/2014/main" id="{62B21A60-F3B1-B783-517D-68C9DB67A05C}"/>
                    </a:ext>
                  </a:extLst>
                </p:cNvPr>
                <p:cNvGrpSpPr/>
                <p:nvPr/>
              </p:nvGrpSpPr>
              <p:grpSpPr>
                <a:xfrm>
                  <a:off x="6684043" y="2695997"/>
                  <a:ext cx="301116" cy="521835"/>
                  <a:chOff x="6684043" y="2695997"/>
                  <a:chExt cx="301116" cy="521835"/>
                </a:xfrm>
              </p:grpSpPr>
              <p:grpSp>
                <p:nvGrpSpPr>
                  <p:cNvPr id="58" name="Graphic 1445">
                    <a:extLst>
                      <a:ext uri="{FF2B5EF4-FFF2-40B4-BE49-F238E27FC236}">
                        <a16:creationId xmlns:a16="http://schemas.microsoft.com/office/drawing/2014/main" id="{482B27B9-2D82-C678-3B3C-C1590EB98BB6}"/>
                      </a:ext>
                    </a:extLst>
                  </p:cNvPr>
                  <p:cNvGrpSpPr/>
                  <p:nvPr/>
                </p:nvGrpSpPr>
                <p:grpSpPr>
                  <a:xfrm>
                    <a:off x="6720917" y="2856213"/>
                    <a:ext cx="264242" cy="361619"/>
                    <a:chOff x="6720917" y="2856213"/>
                    <a:chExt cx="264242" cy="361619"/>
                  </a:xfrm>
                </p:grpSpPr>
                <p:sp>
                  <p:nvSpPr>
                    <p:cNvPr id="2171" name="Vrije vorm: vorm 2170">
                      <a:extLst>
                        <a:ext uri="{FF2B5EF4-FFF2-40B4-BE49-F238E27FC236}">
                          <a16:creationId xmlns:a16="http://schemas.microsoft.com/office/drawing/2014/main" id="{990EFA90-D582-9EA3-CED6-E6E42A626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917" y="2856213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8001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72" name="Vrije vorm: vorm 2171">
                      <a:extLst>
                        <a:ext uri="{FF2B5EF4-FFF2-40B4-BE49-F238E27FC236}">
                          <a16:creationId xmlns:a16="http://schemas.microsoft.com/office/drawing/2014/main" id="{ABFA3E34-BBA8-1E62-281E-5509E41C3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535" y="3001442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73" name="Vrije vorm: vorm 2172">
                      <a:extLst>
                        <a:ext uri="{FF2B5EF4-FFF2-40B4-BE49-F238E27FC236}">
                          <a16:creationId xmlns:a16="http://schemas.microsoft.com/office/drawing/2014/main" id="{882CFA07-5CA0-C556-E480-55BEFEC45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104" y="3001872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1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2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1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7"/>
                            <a:pt x="34176" y="9050"/>
                            <a:pt x="31591" y="5602"/>
                          </a:cubicBezTo>
                          <a:cubicBezTo>
                            <a:pt x="30298" y="3879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2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74" name="Vrije vorm: vorm 2173">
                      <a:extLst>
                        <a:ext uri="{FF2B5EF4-FFF2-40B4-BE49-F238E27FC236}">
                          <a16:creationId xmlns:a16="http://schemas.microsoft.com/office/drawing/2014/main" id="{86D61DEE-1B3D-05F7-D2FF-FF3BCF4264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099" y="3133311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59" name="Vrije vorm: vorm 58">
                    <a:extLst>
                      <a:ext uri="{FF2B5EF4-FFF2-40B4-BE49-F238E27FC236}">
                        <a16:creationId xmlns:a16="http://schemas.microsoft.com/office/drawing/2014/main" id="{892119F0-7B82-68C4-5EC7-999C6492C711}"/>
                      </a:ext>
                    </a:extLst>
                  </p:cNvPr>
                  <p:cNvSpPr/>
                  <p:nvPr/>
                </p:nvSpPr>
                <p:spPr>
                  <a:xfrm>
                    <a:off x="6720917" y="2856213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8001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8147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3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0" name="Vrije vorm: vorm 59">
                    <a:extLst>
                      <a:ext uri="{FF2B5EF4-FFF2-40B4-BE49-F238E27FC236}">
                        <a16:creationId xmlns:a16="http://schemas.microsoft.com/office/drawing/2014/main" id="{D71E878A-2D10-0A78-8283-CF96092A9FF7}"/>
                      </a:ext>
                    </a:extLst>
                  </p:cNvPr>
                  <p:cNvSpPr/>
                  <p:nvPr/>
                </p:nvSpPr>
                <p:spPr>
                  <a:xfrm>
                    <a:off x="6849178" y="2695997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49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2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6"/>
                          <a:pt x="-269" y="20589"/>
                          <a:pt x="593" y="27915"/>
                        </a:cubicBezTo>
                        <a:cubicBezTo>
                          <a:pt x="1885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0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1" name="Vrije vorm: vorm 60">
                    <a:extLst>
                      <a:ext uri="{FF2B5EF4-FFF2-40B4-BE49-F238E27FC236}">
                        <a16:creationId xmlns:a16="http://schemas.microsoft.com/office/drawing/2014/main" id="{F037399F-A22A-1E43-0A13-522BB688D25E}"/>
                      </a:ext>
                    </a:extLst>
                  </p:cNvPr>
                  <p:cNvSpPr/>
                  <p:nvPr/>
                </p:nvSpPr>
                <p:spPr>
                  <a:xfrm>
                    <a:off x="6684093" y="2793294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9"/>
                          <a:pt x="-5409" y="92654"/>
                          <a:pt x="1055" y="109892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2"/>
                          <a:pt x="216098" y="42664"/>
                          <a:pt x="203169" y="28012"/>
                        </a:cubicBezTo>
                        <a:cubicBezTo>
                          <a:pt x="190241" y="13359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2" name="Vrije vorm: vorm 61">
                    <a:extLst>
                      <a:ext uri="{FF2B5EF4-FFF2-40B4-BE49-F238E27FC236}">
                        <a16:creationId xmlns:a16="http://schemas.microsoft.com/office/drawing/2014/main" id="{523DF803-0E73-EF45-D928-EFE36A148033}"/>
                      </a:ext>
                    </a:extLst>
                  </p:cNvPr>
                  <p:cNvSpPr/>
                  <p:nvPr/>
                </p:nvSpPr>
                <p:spPr>
                  <a:xfrm>
                    <a:off x="6684043" y="2793294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3"/>
                          <a:pt x="1105" y="109892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2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63" name="Graphic 1445">
                    <a:extLst>
                      <a:ext uri="{FF2B5EF4-FFF2-40B4-BE49-F238E27FC236}">
                        <a16:creationId xmlns:a16="http://schemas.microsoft.com/office/drawing/2014/main" id="{FF9B61E3-4EDB-52D5-A193-98AB2BC1FFE0}"/>
                      </a:ext>
                    </a:extLst>
                  </p:cNvPr>
                  <p:cNvGrpSpPr/>
                  <p:nvPr/>
                </p:nvGrpSpPr>
                <p:grpSpPr>
                  <a:xfrm>
                    <a:off x="6702387" y="2817656"/>
                    <a:ext cx="177504" cy="111385"/>
                    <a:chOff x="6702387" y="2817656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2159" name="Vrije vorm: vorm 2158">
                      <a:extLst>
                        <a:ext uri="{FF2B5EF4-FFF2-40B4-BE49-F238E27FC236}">
                          <a16:creationId xmlns:a16="http://schemas.microsoft.com/office/drawing/2014/main" id="{91D80269-902A-06D9-60DD-84CB5E1A98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387" y="2893430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0" name="Vrije vorm: vorm 2159">
                      <a:extLst>
                        <a:ext uri="{FF2B5EF4-FFF2-40B4-BE49-F238E27FC236}">
                          <a16:creationId xmlns:a16="http://schemas.microsoft.com/office/drawing/2014/main" id="{D3738207-26CF-F945-BD5C-E849FEF3B8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5704" y="2907387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1" name="Vrije vorm: vorm 2160">
                      <a:extLst>
                        <a:ext uri="{FF2B5EF4-FFF2-40B4-BE49-F238E27FC236}">
                          <a16:creationId xmlns:a16="http://schemas.microsoft.com/office/drawing/2014/main" id="{DC64ED59-6BAC-0BDF-984F-FFC0B40EE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957" y="2874743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2" name="Vrije vorm: vorm 2161">
                      <a:extLst>
                        <a:ext uri="{FF2B5EF4-FFF2-40B4-BE49-F238E27FC236}">
                          <a16:creationId xmlns:a16="http://schemas.microsoft.com/office/drawing/2014/main" id="{64E9D506-AC4A-8179-71F2-A1EE72B7B7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4619" y="2921481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8 w 4309"/>
                        <a:gd name="connsiteY3" fmla="*/ 5838 h 7561"/>
                        <a:gd name="connsiteX4" fmla="*/ 4310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8" y="5838"/>
                          </a:cubicBezTo>
                          <a:cubicBezTo>
                            <a:pt x="3879" y="4545"/>
                            <a:pt x="4310" y="2821"/>
                            <a:pt x="4310" y="1528"/>
                          </a:cubicBezTo>
                          <a:cubicBezTo>
                            <a:pt x="4310" y="-196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3" name="Vrije vorm: vorm 2162">
                      <a:extLst>
                        <a:ext uri="{FF2B5EF4-FFF2-40B4-BE49-F238E27FC236}">
                          <a16:creationId xmlns:a16="http://schemas.microsoft.com/office/drawing/2014/main" id="{CEE8EED3-C3B1-055B-52C7-5A4E0B706E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085" y="2882761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4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4" name="Vrije vorm: vorm 2163">
                      <a:extLst>
                        <a:ext uri="{FF2B5EF4-FFF2-40B4-BE49-F238E27FC236}">
                          <a16:creationId xmlns:a16="http://schemas.microsoft.com/office/drawing/2014/main" id="{A0DA273F-1AE3-9EB0-BB8F-D047F65DE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8255" y="2875578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60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60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5" name="Vrije vorm: vorm 2164">
                      <a:extLst>
                        <a:ext uri="{FF2B5EF4-FFF2-40B4-BE49-F238E27FC236}">
                          <a16:creationId xmlns:a16="http://schemas.microsoft.com/office/drawing/2014/main" id="{CBADC699-B602-C820-54B3-29826F963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919" y="2834739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7 h 4666"/>
                        <a:gd name="connsiteX3" fmla="*/ 2586 w 4309"/>
                        <a:gd name="connsiteY3" fmla="*/ 3805 h 4666"/>
                        <a:gd name="connsiteX4" fmla="*/ 4309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7"/>
                            <a:pt x="431" y="4667"/>
                          </a:cubicBezTo>
                          <a:cubicBezTo>
                            <a:pt x="1293" y="4667"/>
                            <a:pt x="2155" y="4667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09" y="1219"/>
                          </a:cubicBezTo>
                          <a:cubicBezTo>
                            <a:pt x="4309" y="357"/>
                            <a:pt x="3447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6" name="Vrije vorm: vorm 2165">
                      <a:extLst>
                        <a:ext uri="{FF2B5EF4-FFF2-40B4-BE49-F238E27FC236}">
                          <a16:creationId xmlns:a16="http://schemas.microsoft.com/office/drawing/2014/main" id="{46FF80B6-0077-C657-61C9-E17BEEB974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648" y="2865373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4"/>
                            <a:pt x="315" y="2906"/>
                          </a:cubicBezTo>
                          <a:cubicBezTo>
                            <a:pt x="-978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6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7" name="Vrije vorm: vorm 2166">
                      <a:extLst>
                        <a:ext uri="{FF2B5EF4-FFF2-40B4-BE49-F238E27FC236}">
                          <a16:creationId xmlns:a16="http://schemas.microsoft.com/office/drawing/2014/main" id="{C383541D-632B-675E-0153-10EE9337BA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2130" y="2836901"/>
                      <a:ext cx="7477" cy="8190"/>
                    </a:xfrm>
                    <a:custGeom>
                      <a:avLst/>
                      <a:gdLst>
                        <a:gd name="connsiteX0" fmla="*/ 4447 w 7477"/>
                        <a:gd name="connsiteY0" fmla="*/ 349 h 8190"/>
                        <a:gd name="connsiteX1" fmla="*/ 568 w 7477"/>
                        <a:gd name="connsiteY1" fmla="*/ 4659 h 8190"/>
                        <a:gd name="connsiteX2" fmla="*/ 3154 w 7477"/>
                        <a:gd name="connsiteY2" fmla="*/ 7676 h 8190"/>
                        <a:gd name="connsiteX3" fmla="*/ 7033 w 7477"/>
                        <a:gd name="connsiteY3" fmla="*/ 3366 h 8190"/>
                        <a:gd name="connsiteX4" fmla="*/ 4447 w 7477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7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6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8" name="Vrije vorm: vorm 2167">
                      <a:extLst>
                        <a:ext uri="{FF2B5EF4-FFF2-40B4-BE49-F238E27FC236}">
                          <a16:creationId xmlns:a16="http://schemas.microsoft.com/office/drawing/2014/main" id="{9005DD72-88A6-DB78-1047-98BD3E3EC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2826" y="2851041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10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10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69" name="Vrije vorm: vorm 2168">
                      <a:extLst>
                        <a:ext uri="{FF2B5EF4-FFF2-40B4-BE49-F238E27FC236}">
                          <a16:creationId xmlns:a16="http://schemas.microsoft.com/office/drawing/2014/main" id="{458D38BC-E8EC-53E8-D773-70DA9DF92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1409" y="2817656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5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2170" name="Vrije vorm: vorm 2169">
                      <a:extLst>
                        <a:ext uri="{FF2B5EF4-FFF2-40B4-BE49-F238E27FC236}">
                          <a16:creationId xmlns:a16="http://schemas.microsoft.com/office/drawing/2014/main" id="{72A71AC7-57CA-040B-36B4-178F15DB9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3659" y="2858798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7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7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2153" name="Vrije vorm: vorm 2152">
                    <a:extLst>
                      <a:ext uri="{FF2B5EF4-FFF2-40B4-BE49-F238E27FC236}">
                        <a16:creationId xmlns:a16="http://schemas.microsoft.com/office/drawing/2014/main" id="{097D71A9-EDE5-7056-D5CE-AC7EE27A445A}"/>
                      </a:ext>
                    </a:extLst>
                  </p:cNvPr>
                  <p:cNvSpPr/>
                  <p:nvPr/>
                </p:nvSpPr>
                <p:spPr>
                  <a:xfrm>
                    <a:off x="6738155" y="3133311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4 h 84521"/>
                      <a:gd name="connsiteX4" fmla="*/ 37492 w 76708"/>
                      <a:gd name="connsiteY4" fmla="*/ 76708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8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8" y="76278"/>
                        </a:cubicBezTo>
                        <a:cubicBezTo>
                          <a:pt x="60763" y="26719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54" name="Vrije vorm: vorm 2153">
                    <a:extLst>
                      <a:ext uri="{FF2B5EF4-FFF2-40B4-BE49-F238E27FC236}">
                        <a16:creationId xmlns:a16="http://schemas.microsoft.com/office/drawing/2014/main" id="{709426B1-4803-C061-6EFC-EEDA7F3EEACB}"/>
                      </a:ext>
                    </a:extLst>
                  </p:cNvPr>
                  <p:cNvSpPr/>
                  <p:nvPr/>
                </p:nvSpPr>
                <p:spPr>
                  <a:xfrm>
                    <a:off x="6760995" y="2963001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2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2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2155" name="Vrije vorm: vorm 2154">
                    <a:extLst>
                      <a:ext uri="{FF2B5EF4-FFF2-40B4-BE49-F238E27FC236}">
                        <a16:creationId xmlns:a16="http://schemas.microsoft.com/office/drawing/2014/main" id="{896703C4-17E9-92C1-E9D3-E146A57947F5}"/>
                      </a:ext>
                    </a:extLst>
                  </p:cNvPr>
                  <p:cNvSpPr/>
                  <p:nvPr/>
                </p:nvSpPr>
                <p:spPr>
                  <a:xfrm>
                    <a:off x="6795091" y="3104438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2" name="Graphic 1445">
                <a:extLst>
                  <a:ext uri="{FF2B5EF4-FFF2-40B4-BE49-F238E27FC236}">
                    <a16:creationId xmlns:a16="http://schemas.microsoft.com/office/drawing/2014/main" id="{5984FA59-0C35-05CD-4CDA-C7CAB56FF563}"/>
                  </a:ext>
                </a:extLst>
              </p:cNvPr>
              <p:cNvGrpSpPr/>
              <p:nvPr/>
            </p:nvGrpSpPr>
            <p:grpSpPr>
              <a:xfrm>
                <a:off x="5194692" y="3503591"/>
                <a:ext cx="322716" cy="523989"/>
                <a:chOff x="5194692" y="3503591"/>
                <a:chExt cx="322716" cy="523989"/>
              </a:xfrm>
            </p:grpSpPr>
            <p:sp>
              <p:nvSpPr>
                <p:cNvPr id="29" name="Vrije vorm: vorm 28">
                  <a:extLst>
                    <a:ext uri="{FF2B5EF4-FFF2-40B4-BE49-F238E27FC236}">
                      <a16:creationId xmlns:a16="http://schemas.microsoft.com/office/drawing/2014/main" id="{21FE3FB2-E158-3663-CCC5-93F53ECBF593}"/>
                    </a:ext>
                  </a:extLst>
                </p:cNvPr>
                <p:cNvSpPr/>
                <p:nvPr/>
              </p:nvSpPr>
              <p:spPr>
                <a:xfrm>
                  <a:off x="5217344" y="3507039"/>
                  <a:ext cx="300063" cy="520542"/>
                </a:xfrm>
                <a:custGeom>
                  <a:avLst/>
                  <a:gdLst>
                    <a:gd name="connsiteX0" fmla="*/ 284856 w 300063"/>
                    <a:gd name="connsiteY0" fmla="*/ 316649 h 520542"/>
                    <a:gd name="connsiteX1" fmla="*/ 280977 w 300063"/>
                    <a:gd name="connsiteY1" fmla="*/ 310616 h 520542"/>
                    <a:gd name="connsiteX2" fmla="*/ 277099 w 300063"/>
                    <a:gd name="connsiteY2" fmla="*/ 305013 h 520542"/>
                    <a:gd name="connsiteX3" fmla="*/ 205562 w 300063"/>
                    <a:gd name="connsiteY3" fmla="*/ 167111 h 520542"/>
                    <a:gd name="connsiteX4" fmla="*/ 201683 w 300063"/>
                    <a:gd name="connsiteY4" fmla="*/ 124878 h 520542"/>
                    <a:gd name="connsiteX5" fmla="*/ 184445 w 300063"/>
                    <a:gd name="connsiteY5" fmla="*/ 101176 h 520542"/>
                    <a:gd name="connsiteX6" fmla="*/ 184445 w 300063"/>
                    <a:gd name="connsiteY6" fmla="*/ 99883 h 520542"/>
                    <a:gd name="connsiteX7" fmla="*/ 184014 w 300063"/>
                    <a:gd name="connsiteY7" fmla="*/ 91695 h 520542"/>
                    <a:gd name="connsiteX8" fmla="*/ 190478 w 300063"/>
                    <a:gd name="connsiteY8" fmla="*/ 56357 h 520542"/>
                    <a:gd name="connsiteX9" fmla="*/ 196943 w 300063"/>
                    <a:gd name="connsiteY9" fmla="*/ 25329 h 520542"/>
                    <a:gd name="connsiteX10" fmla="*/ 172379 w 300063"/>
                    <a:gd name="connsiteY10" fmla="*/ 1627 h 520542"/>
                    <a:gd name="connsiteX11" fmla="*/ 165053 w 300063"/>
                    <a:gd name="connsiteY11" fmla="*/ 27915 h 520542"/>
                    <a:gd name="connsiteX12" fmla="*/ 173672 w 300063"/>
                    <a:gd name="connsiteY12" fmla="*/ 58081 h 520542"/>
                    <a:gd name="connsiteX13" fmla="*/ 179705 w 300063"/>
                    <a:gd name="connsiteY13" fmla="*/ 98159 h 520542"/>
                    <a:gd name="connsiteX14" fmla="*/ 58178 w 300063"/>
                    <a:gd name="connsiteY14" fmla="*/ 149011 h 520542"/>
                    <a:gd name="connsiteX15" fmla="*/ 5602 w 300063"/>
                    <a:gd name="connsiteY15" fmla="*/ 186934 h 520542"/>
                    <a:gd name="connsiteX16" fmla="*/ 5602 w 300063"/>
                    <a:gd name="connsiteY16" fmla="*/ 186934 h 520542"/>
                    <a:gd name="connsiteX17" fmla="*/ 3017 w 300063"/>
                    <a:gd name="connsiteY17" fmla="*/ 190382 h 520542"/>
                    <a:gd name="connsiteX18" fmla="*/ 3017 w 300063"/>
                    <a:gd name="connsiteY18" fmla="*/ 190382 h 520542"/>
                    <a:gd name="connsiteX19" fmla="*/ 1293 w 300063"/>
                    <a:gd name="connsiteY19" fmla="*/ 193398 h 520542"/>
                    <a:gd name="connsiteX20" fmla="*/ 1293 w 300063"/>
                    <a:gd name="connsiteY20" fmla="*/ 193398 h 520542"/>
                    <a:gd name="connsiteX21" fmla="*/ 431 w 300063"/>
                    <a:gd name="connsiteY21" fmla="*/ 196415 h 520542"/>
                    <a:gd name="connsiteX22" fmla="*/ 431 w 300063"/>
                    <a:gd name="connsiteY22" fmla="*/ 196846 h 520542"/>
                    <a:gd name="connsiteX23" fmla="*/ 0 w 300063"/>
                    <a:gd name="connsiteY23" fmla="*/ 199432 h 520542"/>
                    <a:gd name="connsiteX24" fmla="*/ 0 w 300063"/>
                    <a:gd name="connsiteY24" fmla="*/ 200293 h 520542"/>
                    <a:gd name="connsiteX25" fmla="*/ 0 w 300063"/>
                    <a:gd name="connsiteY25" fmla="*/ 202879 h 520542"/>
                    <a:gd name="connsiteX26" fmla="*/ 0 w 300063"/>
                    <a:gd name="connsiteY26" fmla="*/ 203741 h 520542"/>
                    <a:gd name="connsiteX27" fmla="*/ 862 w 300063"/>
                    <a:gd name="connsiteY27" fmla="*/ 207189 h 520542"/>
                    <a:gd name="connsiteX28" fmla="*/ 40509 w 300063"/>
                    <a:gd name="connsiteY28" fmla="*/ 258040 h 520542"/>
                    <a:gd name="connsiteX29" fmla="*/ 43526 w 300063"/>
                    <a:gd name="connsiteY29" fmla="*/ 256748 h 520542"/>
                    <a:gd name="connsiteX30" fmla="*/ 86189 w 300063"/>
                    <a:gd name="connsiteY30" fmla="*/ 336904 h 520542"/>
                    <a:gd name="connsiteX31" fmla="*/ 76709 w 300063"/>
                    <a:gd name="connsiteY31" fmla="*/ 436883 h 520542"/>
                    <a:gd name="connsiteX32" fmla="*/ 70675 w 300063"/>
                    <a:gd name="connsiteY32" fmla="*/ 447657 h 520542"/>
                    <a:gd name="connsiteX33" fmla="*/ 65935 w 300063"/>
                    <a:gd name="connsiteY33" fmla="*/ 513592 h 520542"/>
                    <a:gd name="connsiteX34" fmla="*/ 65935 w 300063"/>
                    <a:gd name="connsiteY34" fmla="*/ 513592 h 520542"/>
                    <a:gd name="connsiteX35" fmla="*/ 68090 w 300063"/>
                    <a:gd name="connsiteY35" fmla="*/ 514885 h 520542"/>
                    <a:gd name="connsiteX36" fmla="*/ 68951 w 300063"/>
                    <a:gd name="connsiteY36" fmla="*/ 514885 h 520542"/>
                    <a:gd name="connsiteX37" fmla="*/ 70675 w 300063"/>
                    <a:gd name="connsiteY37" fmla="*/ 515746 h 520542"/>
                    <a:gd name="connsiteX38" fmla="*/ 71968 w 300063"/>
                    <a:gd name="connsiteY38" fmla="*/ 516177 h 520542"/>
                    <a:gd name="connsiteX39" fmla="*/ 73692 w 300063"/>
                    <a:gd name="connsiteY39" fmla="*/ 517039 h 520542"/>
                    <a:gd name="connsiteX40" fmla="*/ 75416 w 300063"/>
                    <a:gd name="connsiteY40" fmla="*/ 517470 h 520542"/>
                    <a:gd name="connsiteX41" fmla="*/ 76709 w 300063"/>
                    <a:gd name="connsiteY41" fmla="*/ 517901 h 520542"/>
                    <a:gd name="connsiteX42" fmla="*/ 79294 w 300063"/>
                    <a:gd name="connsiteY42" fmla="*/ 518763 h 520542"/>
                    <a:gd name="connsiteX43" fmla="*/ 80156 w 300063"/>
                    <a:gd name="connsiteY43" fmla="*/ 518763 h 520542"/>
                    <a:gd name="connsiteX44" fmla="*/ 84035 w 300063"/>
                    <a:gd name="connsiteY44" fmla="*/ 519625 h 520542"/>
                    <a:gd name="connsiteX45" fmla="*/ 130146 w 300063"/>
                    <a:gd name="connsiteY45" fmla="*/ 512299 h 520542"/>
                    <a:gd name="connsiteX46" fmla="*/ 258999 w 300063"/>
                    <a:gd name="connsiteY46" fmla="*/ 434297 h 520542"/>
                    <a:gd name="connsiteX47" fmla="*/ 277961 w 300063"/>
                    <a:gd name="connsiteY47" fmla="*/ 416198 h 520542"/>
                    <a:gd name="connsiteX48" fmla="*/ 282701 w 300063"/>
                    <a:gd name="connsiteY48" fmla="*/ 410596 h 520542"/>
                    <a:gd name="connsiteX49" fmla="*/ 283132 w 300063"/>
                    <a:gd name="connsiteY49" fmla="*/ 409733 h 520542"/>
                    <a:gd name="connsiteX50" fmla="*/ 287010 w 300063"/>
                    <a:gd name="connsiteY50" fmla="*/ 404562 h 520542"/>
                    <a:gd name="connsiteX51" fmla="*/ 287010 w 300063"/>
                    <a:gd name="connsiteY51" fmla="*/ 404562 h 520542"/>
                    <a:gd name="connsiteX52" fmla="*/ 285287 w 300063"/>
                    <a:gd name="connsiteY52" fmla="*/ 316218 h 520542"/>
                    <a:gd name="connsiteX53" fmla="*/ 168931 w 300063"/>
                    <a:gd name="connsiteY53" fmla="*/ 24467 h 520542"/>
                    <a:gd name="connsiteX54" fmla="*/ 183583 w 300063"/>
                    <a:gd name="connsiteY54" fmla="*/ 6798 h 520542"/>
                    <a:gd name="connsiteX55" fmla="*/ 191771 w 300063"/>
                    <a:gd name="connsiteY55" fmla="*/ 32655 h 520542"/>
                    <a:gd name="connsiteX56" fmla="*/ 186600 w 300063"/>
                    <a:gd name="connsiteY56" fmla="*/ 57650 h 520542"/>
                    <a:gd name="connsiteX57" fmla="*/ 182721 w 300063"/>
                    <a:gd name="connsiteY57" fmla="*/ 80059 h 520542"/>
                    <a:gd name="connsiteX58" fmla="*/ 168931 w 300063"/>
                    <a:gd name="connsiteY58" fmla="*/ 24467 h 5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542">
                      <a:moveTo>
                        <a:pt x="284856" y="316649"/>
                      </a:moveTo>
                      <a:cubicBezTo>
                        <a:pt x="284856" y="316649"/>
                        <a:pt x="282270" y="312770"/>
                        <a:pt x="280977" y="310616"/>
                      </a:cubicBezTo>
                      <a:cubicBezTo>
                        <a:pt x="279684" y="308892"/>
                        <a:pt x="278392" y="306737"/>
                        <a:pt x="277099" y="305013"/>
                      </a:cubicBezTo>
                      <a:cubicBezTo>
                        <a:pt x="244347" y="258471"/>
                        <a:pt x="220645" y="199863"/>
                        <a:pt x="205562" y="167111"/>
                      </a:cubicBezTo>
                      <a:cubicBezTo>
                        <a:pt x="215473" y="155475"/>
                        <a:pt x="212026" y="136513"/>
                        <a:pt x="201683" y="124878"/>
                      </a:cubicBezTo>
                      <a:cubicBezTo>
                        <a:pt x="193064" y="114966"/>
                        <a:pt x="187031" y="105916"/>
                        <a:pt x="184445" y="101176"/>
                      </a:cubicBezTo>
                      <a:cubicBezTo>
                        <a:pt x="184445" y="100745"/>
                        <a:pt x="184445" y="100314"/>
                        <a:pt x="184445" y="99883"/>
                      </a:cubicBezTo>
                      <a:cubicBezTo>
                        <a:pt x="184445" y="96866"/>
                        <a:pt x="184445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6"/>
                        <a:pt x="164191" y="20589"/>
                        <a:pt x="165053" y="27915"/>
                      </a:cubicBezTo>
                      <a:cubicBezTo>
                        <a:pt x="165914" y="38258"/>
                        <a:pt x="170655" y="48169"/>
                        <a:pt x="173672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207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0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6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8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161" y="473945"/>
                        <a:pt x="44388" y="499802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1" y="514885"/>
                      </a:cubicBezTo>
                      <a:cubicBezTo>
                        <a:pt x="69382" y="514885"/>
                        <a:pt x="70244" y="515316"/>
                        <a:pt x="70675" y="515746"/>
                      </a:cubicBezTo>
                      <a:cubicBezTo>
                        <a:pt x="71106" y="515746"/>
                        <a:pt x="71537" y="515746"/>
                        <a:pt x="71968" y="516177"/>
                      </a:cubicBezTo>
                      <a:cubicBezTo>
                        <a:pt x="72399" y="516177"/>
                        <a:pt x="72830" y="516608"/>
                        <a:pt x="73692" y="517039"/>
                      </a:cubicBezTo>
                      <a:cubicBezTo>
                        <a:pt x="74123" y="517039"/>
                        <a:pt x="74985" y="517470"/>
                        <a:pt x="75416" y="517470"/>
                      </a:cubicBezTo>
                      <a:cubicBezTo>
                        <a:pt x="75847" y="517470"/>
                        <a:pt x="76278" y="517470"/>
                        <a:pt x="76709" y="517901"/>
                      </a:cubicBezTo>
                      <a:cubicBezTo>
                        <a:pt x="77570" y="517901"/>
                        <a:pt x="78432" y="518332"/>
                        <a:pt x="79294" y="518763"/>
                      </a:cubicBezTo>
                      <a:cubicBezTo>
                        <a:pt x="79294" y="518763"/>
                        <a:pt x="79725" y="518763"/>
                        <a:pt x="80156" y="518763"/>
                      </a:cubicBezTo>
                      <a:cubicBezTo>
                        <a:pt x="81449" y="518763"/>
                        <a:pt x="82742" y="519194"/>
                        <a:pt x="84035" y="519625"/>
                      </a:cubicBezTo>
                      <a:cubicBezTo>
                        <a:pt x="96532" y="522211"/>
                        <a:pt x="112477" y="519194"/>
                        <a:pt x="130146" y="512299"/>
                      </a:cubicBezTo>
                      <a:cubicBezTo>
                        <a:pt x="176257" y="495061"/>
                        <a:pt x="233142" y="454552"/>
                        <a:pt x="258999" y="434297"/>
                      </a:cubicBezTo>
                      <a:cubicBezTo>
                        <a:pt x="265894" y="428695"/>
                        <a:pt x="272358" y="422662"/>
                        <a:pt x="277961" y="416198"/>
                      </a:cubicBezTo>
                      <a:cubicBezTo>
                        <a:pt x="279684" y="414474"/>
                        <a:pt x="280977" y="412319"/>
                        <a:pt x="282701" y="410596"/>
                      </a:cubicBezTo>
                      <a:cubicBezTo>
                        <a:pt x="282701" y="410596"/>
                        <a:pt x="282701" y="410165"/>
                        <a:pt x="283132" y="409733"/>
                      </a:cubicBezTo>
                      <a:cubicBezTo>
                        <a:pt x="284425" y="408010"/>
                        <a:pt x="285718" y="406286"/>
                        <a:pt x="287010" y="404562"/>
                      </a:cubicBezTo>
                      <a:cubicBezTo>
                        <a:pt x="287010" y="404562"/>
                        <a:pt x="287010" y="404562"/>
                        <a:pt x="287010" y="404562"/>
                      </a:cubicBezTo>
                      <a:cubicBezTo>
                        <a:pt x="302525" y="379998"/>
                        <a:pt x="306834" y="349401"/>
                        <a:pt x="285287" y="316218"/>
                      </a:cubicBezTo>
                      <a:close/>
                      <a:moveTo>
                        <a:pt x="168931" y="24467"/>
                      </a:moveTo>
                      <a:cubicBezTo>
                        <a:pt x="166776" y="13694"/>
                        <a:pt x="171517" y="765"/>
                        <a:pt x="183583" y="6798"/>
                      </a:cubicBezTo>
                      <a:cubicBezTo>
                        <a:pt x="191771" y="12832"/>
                        <a:pt x="194788" y="21451"/>
                        <a:pt x="191771" y="32655"/>
                      </a:cubicBezTo>
                      <a:cubicBezTo>
                        <a:pt x="190478" y="41274"/>
                        <a:pt x="188755" y="49462"/>
                        <a:pt x="186600" y="57650"/>
                      </a:cubicBezTo>
                      <a:cubicBezTo>
                        <a:pt x="184445" y="64976"/>
                        <a:pt x="183583" y="72733"/>
                        <a:pt x="182721" y="80059"/>
                      </a:cubicBezTo>
                      <a:cubicBezTo>
                        <a:pt x="179705" y="61098"/>
                        <a:pt x="174102" y="43429"/>
                        <a:pt x="168931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30" name="Graphic 1445">
                  <a:extLst>
                    <a:ext uri="{FF2B5EF4-FFF2-40B4-BE49-F238E27FC236}">
                      <a16:creationId xmlns:a16="http://schemas.microsoft.com/office/drawing/2014/main" id="{624A667D-0532-0464-EB0D-AD9563628780}"/>
                    </a:ext>
                  </a:extLst>
                </p:cNvPr>
                <p:cNvGrpSpPr/>
                <p:nvPr/>
              </p:nvGrpSpPr>
              <p:grpSpPr>
                <a:xfrm>
                  <a:off x="5194692" y="3503591"/>
                  <a:ext cx="301116" cy="521835"/>
                  <a:chOff x="5194692" y="3503591"/>
                  <a:chExt cx="301116" cy="521835"/>
                </a:xfrm>
              </p:grpSpPr>
              <p:grpSp>
                <p:nvGrpSpPr>
                  <p:cNvPr id="31" name="Graphic 1445">
                    <a:extLst>
                      <a:ext uri="{FF2B5EF4-FFF2-40B4-BE49-F238E27FC236}">
                        <a16:creationId xmlns:a16="http://schemas.microsoft.com/office/drawing/2014/main" id="{3C8645FE-3B43-2192-D8D4-C256E733011C}"/>
                      </a:ext>
                    </a:extLst>
                  </p:cNvPr>
                  <p:cNvGrpSpPr/>
                  <p:nvPr/>
                </p:nvGrpSpPr>
                <p:grpSpPr>
                  <a:xfrm>
                    <a:off x="5231566" y="3663807"/>
                    <a:ext cx="264242" cy="361619"/>
                    <a:chOff x="5231566" y="3663807"/>
                    <a:chExt cx="264242" cy="361619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6F85E7B8-12DE-41F1-D958-57A2490F7D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1566" y="3663807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799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3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799" y="275375"/>
                          </a:cubicBezTo>
                          <a:cubicBezTo>
                            <a:pt x="229695" y="269772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45106EC-D079-40B1-4DE3-619934A5C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03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3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3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4" name="Vrije vorm: vorm 53">
                      <a:extLst>
                        <a:ext uri="{FF2B5EF4-FFF2-40B4-BE49-F238E27FC236}">
                          <a16:creationId xmlns:a16="http://schemas.microsoft.com/office/drawing/2014/main" id="{C8CD658E-FCA7-075E-5258-9A642F334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467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1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5" name="Vrije vorm: vorm 54">
                      <a:extLst>
                        <a:ext uri="{FF2B5EF4-FFF2-40B4-BE49-F238E27FC236}">
                          <a16:creationId xmlns:a16="http://schemas.microsoft.com/office/drawing/2014/main" id="{6C116A87-BDE8-FDFE-21AC-6397477FFD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178" y="3940905"/>
                      <a:ext cx="76764" cy="84520"/>
                    </a:xfrm>
                    <a:custGeom>
                      <a:avLst/>
                      <a:gdLst>
                        <a:gd name="connsiteX0" fmla="*/ 22897 w 76764"/>
                        <a:gd name="connsiteY0" fmla="*/ 0 h 84520"/>
                        <a:gd name="connsiteX1" fmla="*/ 16863 w 76764"/>
                        <a:gd name="connsiteY1" fmla="*/ 10774 h 84520"/>
                        <a:gd name="connsiteX2" fmla="*/ 30654 w 76764"/>
                        <a:gd name="connsiteY2" fmla="*/ 83603 h 84520"/>
                        <a:gd name="connsiteX3" fmla="*/ 76765 w 76764"/>
                        <a:gd name="connsiteY3" fmla="*/ 76277 h 84520"/>
                        <a:gd name="connsiteX4" fmla="*/ 22897 w 76764"/>
                        <a:gd name="connsiteY4" fmla="*/ 0 h 8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0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3"/>
                          </a:cubicBezTo>
                          <a:cubicBezTo>
                            <a:pt x="43151" y="86189"/>
                            <a:pt x="59096" y="83173"/>
                            <a:pt x="76765" y="76277"/>
                          </a:cubicBezTo>
                          <a:cubicBezTo>
                            <a:pt x="60820" y="26718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32" name="Vrije vorm: vorm 31">
                    <a:extLst>
                      <a:ext uri="{FF2B5EF4-FFF2-40B4-BE49-F238E27FC236}">
                        <a16:creationId xmlns:a16="http://schemas.microsoft.com/office/drawing/2014/main" id="{474C1531-6986-A774-6690-BB7B92E75A70}"/>
                      </a:ext>
                    </a:extLst>
                  </p:cNvPr>
                  <p:cNvSpPr/>
                  <p:nvPr/>
                </p:nvSpPr>
                <p:spPr>
                  <a:xfrm>
                    <a:off x="5231566" y="3663807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799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5 h 353376"/>
                      <a:gd name="connsiteX16" fmla="*/ 201683 w 241761"/>
                      <a:gd name="connsiteY16" fmla="*/ 137041 h 353376"/>
                      <a:gd name="connsiteX17" fmla="*/ 192202 w 241761"/>
                      <a:gd name="connsiteY17" fmla="*/ 206424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3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799" y="275375"/>
                        </a:cubicBezTo>
                        <a:cubicBezTo>
                          <a:pt x="229695" y="269772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7716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271" y="92653"/>
                          <a:pt x="103427" y="56885"/>
                          <a:pt x="137903" y="43525"/>
                        </a:cubicBezTo>
                        <a:cubicBezTo>
                          <a:pt x="172379" y="29735"/>
                          <a:pt x="192633" y="111615"/>
                          <a:pt x="201683" y="137041"/>
                        </a:cubicBezTo>
                        <a:cubicBezTo>
                          <a:pt x="211164" y="162036"/>
                          <a:pt x="182721" y="183152"/>
                          <a:pt x="192202" y="206424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3" name="Vrije vorm: vorm 32">
                    <a:extLst>
                      <a:ext uri="{FF2B5EF4-FFF2-40B4-BE49-F238E27FC236}">
                        <a16:creationId xmlns:a16="http://schemas.microsoft.com/office/drawing/2014/main" id="{71EB0E30-38EC-A4F6-089E-12CE86082053}"/>
                      </a:ext>
                    </a:extLst>
                  </p:cNvPr>
                  <p:cNvSpPr/>
                  <p:nvPr/>
                </p:nvSpPr>
                <p:spPr>
                  <a:xfrm>
                    <a:off x="5360257" y="3503591"/>
                    <a:ext cx="32913" cy="104312"/>
                  </a:xfrm>
                  <a:custGeom>
                    <a:avLst/>
                    <a:gdLst>
                      <a:gd name="connsiteX0" fmla="*/ 7919 w 32913"/>
                      <a:gd name="connsiteY0" fmla="*/ 1627 h 104312"/>
                      <a:gd name="connsiteX1" fmla="*/ 593 w 32913"/>
                      <a:gd name="connsiteY1" fmla="*/ 27915 h 104312"/>
                      <a:gd name="connsiteX2" fmla="*/ 9212 w 32913"/>
                      <a:gd name="connsiteY2" fmla="*/ 58081 h 104312"/>
                      <a:gd name="connsiteX3" fmla="*/ 16107 w 32913"/>
                      <a:gd name="connsiteY3" fmla="*/ 103330 h 104312"/>
                      <a:gd name="connsiteX4" fmla="*/ 20416 w 32913"/>
                      <a:gd name="connsiteY4" fmla="*/ 99883 h 104312"/>
                      <a:gd name="connsiteX5" fmla="*/ 19985 w 32913"/>
                      <a:gd name="connsiteY5" fmla="*/ 91695 h 104312"/>
                      <a:gd name="connsiteX6" fmla="*/ 26449 w 32913"/>
                      <a:gd name="connsiteY6" fmla="*/ 56357 h 104312"/>
                      <a:gd name="connsiteX7" fmla="*/ 32914 w 32913"/>
                      <a:gd name="connsiteY7" fmla="*/ 25329 h 104312"/>
                      <a:gd name="connsiteX8" fmla="*/ 8350 w 32913"/>
                      <a:gd name="connsiteY8" fmla="*/ 1627 h 104312"/>
                      <a:gd name="connsiteX9" fmla="*/ 27742 w 32913"/>
                      <a:gd name="connsiteY9" fmla="*/ 32655 h 104312"/>
                      <a:gd name="connsiteX10" fmla="*/ 22571 w 32913"/>
                      <a:gd name="connsiteY10" fmla="*/ 57650 h 104312"/>
                      <a:gd name="connsiteX11" fmla="*/ 18692 w 32913"/>
                      <a:gd name="connsiteY11" fmla="*/ 80059 h 104312"/>
                      <a:gd name="connsiteX12" fmla="*/ 4902 w 32913"/>
                      <a:gd name="connsiteY12" fmla="*/ 24467 h 104312"/>
                      <a:gd name="connsiteX13" fmla="*/ 19554 w 32913"/>
                      <a:gd name="connsiteY13" fmla="*/ 6798 h 104312"/>
                      <a:gd name="connsiteX14" fmla="*/ 27742 w 32913"/>
                      <a:gd name="connsiteY14" fmla="*/ 32655 h 10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2">
                        <a:moveTo>
                          <a:pt x="7919" y="1627"/>
                        </a:moveTo>
                        <a:cubicBezTo>
                          <a:pt x="-1562" y="5505"/>
                          <a:pt x="-269" y="20588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6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1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4" name="Vrije vorm: vorm 33">
                    <a:extLst>
                      <a:ext uri="{FF2B5EF4-FFF2-40B4-BE49-F238E27FC236}">
                        <a16:creationId xmlns:a16="http://schemas.microsoft.com/office/drawing/2014/main" id="{15B93A63-8434-B872-583F-6227B919E0E4}"/>
                      </a:ext>
                    </a:extLst>
                  </p:cNvPr>
                  <p:cNvSpPr/>
                  <p:nvPr/>
                </p:nvSpPr>
                <p:spPr>
                  <a:xfrm>
                    <a:off x="5195173" y="360131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2"/>
                        </a:cubicBezTo>
                        <a:cubicBezTo>
                          <a:pt x="7520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7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1"/>
                          <a:pt x="216098" y="42664"/>
                          <a:pt x="203169" y="28012"/>
                        </a:cubicBezTo>
                        <a:cubicBezTo>
                          <a:pt x="190241" y="13360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5" name="Vrije vorm: vorm 34">
                    <a:extLst>
                      <a:ext uri="{FF2B5EF4-FFF2-40B4-BE49-F238E27FC236}">
                        <a16:creationId xmlns:a16="http://schemas.microsoft.com/office/drawing/2014/main" id="{0B95482C-2486-3ED3-FF38-0353EDD8BEB8}"/>
                      </a:ext>
                    </a:extLst>
                  </p:cNvPr>
                  <p:cNvSpPr/>
                  <p:nvPr/>
                </p:nvSpPr>
                <p:spPr>
                  <a:xfrm>
                    <a:off x="5194692" y="3601319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4" y="9481"/>
                          <a:pt x="79969" y="39647"/>
                        </a:cubicBezTo>
                        <a:cubicBezTo>
                          <a:pt x="84278" y="37924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4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2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2"/>
                        </a:cubicBezTo>
                        <a:cubicBezTo>
                          <a:pt x="7570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7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1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36" name="Graphic 1445">
                    <a:extLst>
                      <a:ext uri="{FF2B5EF4-FFF2-40B4-BE49-F238E27FC236}">
                        <a16:creationId xmlns:a16="http://schemas.microsoft.com/office/drawing/2014/main" id="{A2E4C299-D687-B60A-7E27-E647B2F75451}"/>
                      </a:ext>
                    </a:extLst>
                  </p:cNvPr>
                  <p:cNvGrpSpPr/>
                  <p:nvPr/>
                </p:nvGrpSpPr>
                <p:grpSpPr>
                  <a:xfrm>
                    <a:off x="5213035" y="3625682"/>
                    <a:ext cx="177504" cy="111385"/>
                    <a:chOff x="5213035" y="3625682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40" name="Vrije vorm: vorm 39">
                      <a:extLst>
                        <a:ext uri="{FF2B5EF4-FFF2-40B4-BE49-F238E27FC236}">
                          <a16:creationId xmlns:a16="http://schemas.microsoft.com/office/drawing/2014/main" id="{0D3FFAA1-96E3-9C90-58DA-372ADB28BD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3035" y="3701455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09" y="4153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1" name="Vrije vorm: vorm 40">
                      <a:extLst>
                        <a:ext uri="{FF2B5EF4-FFF2-40B4-BE49-F238E27FC236}">
                          <a16:creationId xmlns:a16="http://schemas.microsoft.com/office/drawing/2014/main" id="{F0FBBD3B-B68E-ED66-2B0C-81BD99C86A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783" y="3715412"/>
                      <a:ext cx="4782" cy="9050"/>
                    </a:xfrm>
                    <a:custGeom>
                      <a:avLst/>
                      <a:gdLst>
                        <a:gd name="connsiteX0" fmla="*/ 2197 w 4782"/>
                        <a:gd name="connsiteY0" fmla="*/ 970 h 9050"/>
                        <a:gd name="connsiteX1" fmla="*/ 42 w 4782"/>
                        <a:gd name="connsiteY1" fmla="*/ 7434 h 9050"/>
                        <a:gd name="connsiteX2" fmla="*/ 3059 w 4782"/>
                        <a:gd name="connsiteY2" fmla="*/ 7434 h 9050"/>
                        <a:gd name="connsiteX3" fmla="*/ 4782 w 4782"/>
                        <a:gd name="connsiteY3" fmla="*/ 970 h 9050"/>
                        <a:gd name="connsiteX4" fmla="*/ 2197 w 4782"/>
                        <a:gd name="connsiteY4" fmla="*/ 970 h 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50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2628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2" name="Vrije vorm: vorm 41">
                      <a:extLst>
                        <a:ext uri="{FF2B5EF4-FFF2-40B4-BE49-F238E27FC236}">
                          <a16:creationId xmlns:a16="http://schemas.microsoft.com/office/drawing/2014/main" id="{37538ED6-07B6-F3EC-07D8-D336809E85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036" y="3682768"/>
                      <a:ext cx="5601" cy="7278"/>
                    </a:xfrm>
                    <a:custGeom>
                      <a:avLst/>
                      <a:gdLst>
                        <a:gd name="connsiteX0" fmla="*/ 3215 w 5601"/>
                        <a:gd name="connsiteY0" fmla="*/ 431 h 7278"/>
                        <a:gd name="connsiteX1" fmla="*/ 198 w 5601"/>
                        <a:gd name="connsiteY1" fmla="*/ 5171 h 7278"/>
                        <a:gd name="connsiteX2" fmla="*/ 2784 w 5601"/>
                        <a:gd name="connsiteY2" fmla="*/ 6464 h 7278"/>
                        <a:gd name="connsiteX3" fmla="*/ 5369 w 5601"/>
                        <a:gd name="connsiteY3" fmla="*/ 1724 h 7278"/>
                        <a:gd name="connsiteX4" fmla="*/ 3215 w 5601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1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6231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3" name="Vrije vorm: vorm 42">
                      <a:extLst>
                        <a:ext uri="{FF2B5EF4-FFF2-40B4-BE49-F238E27FC236}">
                          <a16:creationId xmlns:a16="http://schemas.microsoft.com/office/drawing/2014/main" id="{41981632-F195-431F-3EF2-A9459E04B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5699" y="372950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01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017" y="5838"/>
                          </a:cubicBezTo>
                          <a:cubicBezTo>
                            <a:pt x="3448" y="4545"/>
                            <a:pt x="387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4" name="Vrije vorm: vorm 43">
                      <a:extLst>
                        <a:ext uri="{FF2B5EF4-FFF2-40B4-BE49-F238E27FC236}">
                          <a16:creationId xmlns:a16="http://schemas.microsoft.com/office/drawing/2014/main" id="{FF7AD277-88BD-1913-29FF-547419DE1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92733" y="3690356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5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5" name="Vrije vorm: vorm 44">
                      <a:extLst>
                        <a:ext uri="{FF2B5EF4-FFF2-40B4-BE49-F238E27FC236}">
                          <a16:creationId xmlns:a16="http://schemas.microsoft.com/office/drawing/2014/main" id="{41EA2F24-D0E3-571F-3993-B1ECDB2666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9334" y="3683603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8"/>
                            <a:pt x="-364" y="5629"/>
                            <a:pt x="498" y="6060"/>
                          </a:cubicBezTo>
                          <a:cubicBezTo>
                            <a:pt x="929" y="6491"/>
                            <a:pt x="2221" y="6060"/>
                            <a:pt x="2652" y="5629"/>
                          </a:cubicBezTo>
                          <a:cubicBezTo>
                            <a:pt x="3514" y="4337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6" name="Vrije vorm: vorm 45">
                      <a:extLst>
                        <a:ext uri="{FF2B5EF4-FFF2-40B4-BE49-F238E27FC236}">
                          <a16:creationId xmlns:a16="http://schemas.microsoft.com/office/drawing/2014/main" id="{2B945AA0-7F36-9EBA-37B4-C38D2E63B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9998" y="3642764"/>
                      <a:ext cx="3878" cy="4666"/>
                    </a:xfrm>
                    <a:custGeom>
                      <a:avLst/>
                      <a:gdLst>
                        <a:gd name="connsiteX0" fmla="*/ 2586 w 3878"/>
                        <a:gd name="connsiteY0" fmla="*/ 357 h 4666"/>
                        <a:gd name="connsiteX1" fmla="*/ 0 w 3878"/>
                        <a:gd name="connsiteY1" fmla="*/ 2943 h 4666"/>
                        <a:gd name="connsiteX2" fmla="*/ 431 w 3878"/>
                        <a:gd name="connsiteY2" fmla="*/ 4666 h 4666"/>
                        <a:gd name="connsiteX3" fmla="*/ 2155 w 3878"/>
                        <a:gd name="connsiteY3" fmla="*/ 3805 h 4666"/>
                        <a:gd name="connsiteX4" fmla="*/ 3879 w 3878"/>
                        <a:gd name="connsiteY4" fmla="*/ 1219 h 4666"/>
                        <a:gd name="connsiteX5" fmla="*/ 2155 w 3878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78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155" y="3805"/>
                          </a:cubicBezTo>
                          <a:cubicBezTo>
                            <a:pt x="2586" y="2943"/>
                            <a:pt x="3448" y="2512"/>
                            <a:pt x="3879" y="1219"/>
                          </a:cubicBezTo>
                          <a:cubicBezTo>
                            <a:pt x="3879" y="357"/>
                            <a:pt x="3017" y="-505"/>
                            <a:pt x="2155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7" name="Vrije vorm: vorm 46">
                      <a:extLst>
                        <a:ext uri="{FF2B5EF4-FFF2-40B4-BE49-F238E27FC236}">
                          <a16:creationId xmlns:a16="http://schemas.microsoft.com/office/drawing/2014/main" id="{BBFD91C7-738E-E8A6-A5C6-A8D4F8D672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3756" y="3673398"/>
                      <a:ext cx="4652" cy="5116"/>
                    </a:xfrm>
                    <a:custGeom>
                      <a:avLst/>
                      <a:gdLst>
                        <a:gd name="connsiteX0" fmla="*/ 2011 w 4652"/>
                        <a:gd name="connsiteY0" fmla="*/ 321 h 5116"/>
                        <a:gd name="connsiteX1" fmla="*/ 287 w 4652"/>
                        <a:gd name="connsiteY1" fmla="*/ 2907 h 5116"/>
                        <a:gd name="connsiteX2" fmla="*/ 3303 w 4652"/>
                        <a:gd name="connsiteY2" fmla="*/ 4199 h 5116"/>
                        <a:gd name="connsiteX3" fmla="*/ 4596 w 4652"/>
                        <a:gd name="connsiteY3" fmla="*/ 1614 h 5116"/>
                        <a:gd name="connsiteX4" fmla="*/ 2011 w 4652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2" h="5116">
                          <a:moveTo>
                            <a:pt x="2011" y="321"/>
                          </a:moveTo>
                          <a:cubicBezTo>
                            <a:pt x="2011" y="321"/>
                            <a:pt x="718" y="2045"/>
                            <a:pt x="287" y="2907"/>
                          </a:cubicBezTo>
                          <a:cubicBezTo>
                            <a:pt x="-1006" y="5061"/>
                            <a:pt x="2441" y="5923"/>
                            <a:pt x="3303" y="4199"/>
                          </a:cubicBezTo>
                          <a:cubicBezTo>
                            <a:pt x="3734" y="3337"/>
                            <a:pt x="4165" y="2476"/>
                            <a:pt x="4596" y="1614"/>
                          </a:cubicBezTo>
                          <a:cubicBezTo>
                            <a:pt x="5027" y="-110"/>
                            <a:pt x="2872" y="-541"/>
                            <a:pt x="2011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8" name="Vrije vorm: vorm 47">
                      <a:extLst>
                        <a:ext uri="{FF2B5EF4-FFF2-40B4-BE49-F238E27FC236}">
                          <a16:creationId xmlns:a16="http://schemas.microsoft.com/office/drawing/2014/main" id="{C1928950-AE44-F0F6-B9A0-9911B2E13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3210" y="364449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9" name="Vrije vorm: vorm 48">
                      <a:extLst>
                        <a:ext uri="{FF2B5EF4-FFF2-40B4-BE49-F238E27FC236}">
                          <a16:creationId xmlns:a16="http://schemas.microsoft.com/office/drawing/2014/main" id="{21398ACF-EC3A-5C96-DAC0-8B655293F7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3474" y="3659066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09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7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09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0" name="Vrije vorm: vorm 49">
                      <a:extLst>
                        <a:ext uri="{FF2B5EF4-FFF2-40B4-BE49-F238E27FC236}">
                          <a16:creationId xmlns:a16="http://schemas.microsoft.com/office/drawing/2014/main" id="{F81E0C71-3383-AB25-8CAD-5279E91FD4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2488" y="3625682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1" name="Vrije vorm: vorm 50">
                      <a:extLst>
                        <a:ext uri="{FF2B5EF4-FFF2-40B4-BE49-F238E27FC236}">
                          <a16:creationId xmlns:a16="http://schemas.microsoft.com/office/drawing/2014/main" id="{96302E94-AC96-0B4D-494B-288480F49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5169" y="3666823"/>
                      <a:ext cx="5602" cy="7326"/>
                    </a:xfrm>
                    <a:custGeom>
                      <a:avLst/>
                      <a:gdLst>
                        <a:gd name="connsiteX0" fmla="*/ 4740 w 5602"/>
                        <a:gd name="connsiteY0" fmla="*/ 0 h 7326"/>
                        <a:gd name="connsiteX1" fmla="*/ 2155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4740" y="0"/>
                          </a:moveTo>
                          <a:cubicBezTo>
                            <a:pt x="4740" y="0"/>
                            <a:pt x="2586" y="0"/>
                            <a:pt x="2155" y="1293"/>
                          </a:cubicBezTo>
                          <a:cubicBezTo>
                            <a:pt x="1724" y="2586"/>
                            <a:pt x="431" y="3447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7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37" name="Vrije vorm: vorm 36">
                    <a:extLst>
                      <a:ext uri="{FF2B5EF4-FFF2-40B4-BE49-F238E27FC236}">
                        <a16:creationId xmlns:a16="http://schemas.microsoft.com/office/drawing/2014/main" id="{6018D9C9-5271-A7DF-2880-68D091B3A5E0}"/>
                      </a:ext>
                    </a:extLst>
                  </p:cNvPr>
                  <p:cNvSpPr/>
                  <p:nvPr/>
                </p:nvSpPr>
                <p:spPr>
                  <a:xfrm>
                    <a:off x="5249234" y="3940905"/>
                    <a:ext cx="76708" cy="84520"/>
                  </a:xfrm>
                  <a:custGeom>
                    <a:avLst/>
                    <a:gdLst>
                      <a:gd name="connsiteX0" fmla="*/ 22840 w 76708"/>
                      <a:gd name="connsiteY0" fmla="*/ 0 h 84520"/>
                      <a:gd name="connsiteX1" fmla="*/ 16807 w 76708"/>
                      <a:gd name="connsiteY1" fmla="*/ 10774 h 84520"/>
                      <a:gd name="connsiteX2" fmla="*/ 12497 w 76708"/>
                      <a:gd name="connsiteY2" fmla="*/ 18531 h 84520"/>
                      <a:gd name="connsiteX3" fmla="*/ 34476 w 76708"/>
                      <a:gd name="connsiteY3" fmla="*/ 20254 h 84520"/>
                      <a:gd name="connsiteX4" fmla="*/ 37492 w 76708"/>
                      <a:gd name="connsiteY4" fmla="*/ 76708 h 84520"/>
                      <a:gd name="connsiteX5" fmla="*/ 0 w 76708"/>
                      <a:gd name="connsiteY5" fmla="*/ 58178 h 84520"/>
                      <a:gd name="connsiteX6" fmla="*/ 30597 w 76708"/>
                      <a:gd name="connsiteY6" fmla="*/ 83603 h 84520"/>
                      <a:gd name="connsiteX7" fmla="*/ 76709 w 76708"/>
                      <a:gd name="connsiteY7" fmla="*/ 76277 h 84520"/>
                      <a:gd name="connsiteX8" fmla="*/ 22840 w 76708"/>
                      <a:gd name="connsiteY8" fmla="*/ 0 h 8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0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3"/>
                        </a:cubicBezTo>
                        <a:cubicBezTo>
                          <a:pt x="43095" y="86189"/>
                          <a:pt x="59040" y="83173"/>
                          <a:pt x="76709" y="76277"/>
                        </a:cubicBezTo>
                        <a:cubicBezTo>
                          <a:pt x="60763" y="26718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A0134087-58C1-7176-CBD8-C8BB83D5778B}"/>
                      </a:ext>
                    </a:extLst>
                  </p:cNvPr>
                  <p:cNvSpPr/>
                  <p:nvPr/>
                </p:nvSpPr>
                <p:spPr>
                  <a:xfrm>
                    <a:off x="5272075" y="3771026"/>
                    <a:ext cx="37257" cy="136066"/>
                  </a:xfrm>
                  <a:custGeom>
                    <a:avLst/>
                    <a:gdLst>
                      <a:gd name="connsiteX0" fmla="*/ 30166 w 37257"/>
                      <a:gd name="connsiteY0" fmla="*/ 55679 h 136066"/>
                      <a:gd name="connsiteX1" fmla="*/ 1293 w 37257"/>
                      <a:gd name="connsiteY1" fmla="*/ 87 h 136066"/>
                      <a:gd name="connsiteX2" fmla="*/ 0 w 37257"/>
                      <a:gd name="connsiteY2" fmla="*/ 1380 h 136066"/>
                      <a:gd name="connsiteX3" fmla="*/ 22840 w 37257"/>
                      <a:gd name="connsiteY3" fmla="*/ 49646 h 136066"/>
                      <a:gd name="connsiteX4" fmla="*/ 33183 w 37257"/>
                      <a:gd name="connsiteY4" fmla="*/ 134973 h 136066"/>
                      <a:gd name="connsiteX5" fmla="*/ 36200 w 37257"/>
                      <a:gd name="connsiteY5" fmla="*/ 133249 h 136066"/>
                      <a:gd name="connsiteX6" fmla="*/ 29735 w 37257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257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5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6630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6CD9CF86-0052-507C-DAD4-1538F7008D02}"/>
                      </a:ext>
                    </a:extLst>
                  </p:cNvPr>
                  <p:cNvSpPr/>
                  <p:nvPr/>
                </p:nvSpPr>
                <p:spPr>
                  <a:xfrm>
                    <a:off x="5305740" y="391203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3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3"/>
                          <a:pt x="811" y="5603"/>
                        </a:cubicBezTo>
                        <a:cubicBezTo>
                          <a:pt x="2965" y="5603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3" name="Graphic 1445">
                <a:extLst>
                  <a:ext uri="{FF2B5EF4-FFF2-40B4-BE49-F238E27FC236}">
                    <a16:creationId xmlns:a16="http://schemas.microsoft.com/office/drawing/2014/main" id="{EC24DD1A-B388-EC82-09DB-25FC2BCBA9FA}"/>
                  </a:ext>
                </a:extLst>
              </p:cNvPr>
              <p:cNvGrpSpPr/>
              <p:nvPr/>
            </p:nvGrpSpPr>
            <p:grpSpPr>
              <a:xfrm>
                <a:off x="5930992" y="577367"/>
                <a:ext cx="532649" cy="511102"/>
                <a:chOff x="5930992" y="577367"/>
                <a:chExt cx="532649" cy="511102"/>
              </a:xfrm>
            </p:grpSpPr>
            <p:sp>
              <p:nvSpPr>
                <p:cNvPr id="14" name="Vrije vorm: vorm 13">
                  <a:extLst>
                    <a:ext uri="{FF2B5EF4-FFF2-40B4-BE49-F238E27FC236}">
                      <a16:creationId xmlns:a16="http://schemas.microsoft.com/office/drawing/2014/main" id="{0F07E50B-A6A7-6C0B-2AE2-163E6CBED39C}"/>
                    </a:ext>
                  </a:extLst>
                </p:cNvPr>
                <p:cNvSpPr/>
                <p:nvPr/>
              </p:nvSpPr>
              <p:spPr>
                <a:xfrm>
                  <a:off x="6192577" y="577367"/>
                  <a:ext cx="72829" cy="272358"/>
                </a:xfrm>
                <a:custGeom>
                  <a:avLst/>
                  <a:gdLst>
                    <a:gd name="connsiteX0" fmla="*/ 0 w 72829"/>
                    <a:gd name="connsiteY0" fmla="*/ 0 h 272358"/>
                    <a:gd name="connsiteX1" fmla="*/ 6895 w 72829"/>
                    <a:gd name="connsiteY1" fmla="*/ 272358 h 272358"/>
                    <a:gd name="connsiteX2" fmla="*/ 72830 w 72829"/>
                    <a:gd name="connsiteY2" fmla="*/ 186600 h 272358"/>
                    <a:gd name="connsiteX3" fmla="*/ 0 w 72829"/>
                    <a:gd name="connsiteY3" fmla="*/ 0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829" h="272358">
                      <a:moveTo>
                        <a:pt x="0" y="0"/>
                      </a:moveTo>
                      <a:lnTo>
                        <a:pt x="6895" y="272358"/>
                      </a:lnTo>
                      <a:lnTo>
                        <a:pt x="72830" y="186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660261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" name="Vrije vorm: vorm 14">
                  <a:extLst>
                    <a:ext uri="{FF2B5EF4-FFF2-40B4-BE49-F238E27FC236}">
                      <a16:creationId xmlns:a16="http://schemas.microsoft.com/office/drawing/2014/main" id="{BEFAC2D8-86C2-E674-8BC6-BBBDA6A407DE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85758"/>
                </a:xfrm>
                <a:custGeom>
                  <a:avLst/>
                  <a:gdLst>
                    <a:gd name="connsiteX0" fmla="*/ 65935 w 264170"/>
                    <a:gd name="connsiteY0" fmla="*/ 0 h 85758"/>
                    <a:gd name="connsiteX1" fmla="*/ 0 w 264170"/>
                    <a:gd name="connsiteY1" fmla="*/ 85758 h 85758"/>
                    <a:gd name="connsiteX2" fmla="*/ 264170 w 264170"/>
                    <a:gd name="connsiteY2" fmla="*/ 0 h 85758"/>
                    <a:gd name="connsiteX3" fmla="*/ 65935 w 264170"/>
                    <a:gd name="connsiteY3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85758">
                      <a:moveTo>
                        <a:pt x="65935" y="0"/>
                      </a:moveTo>
                      <a:lnTo>
                        <a:pt x="0" y="85758"/>
                      </a:lnTo>
                      <a:lnTo>
                        <a:pt x="264170" y="0"/>
                      </a:lnTo>
                      <a:lnTo>
                        <a:pt x="6593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2050940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" name="Vrije vorm: vorm 15">
                  <a:extLst>
                    <a:ext uri="{FF2B5EF4-FFF2-40B4-BE49-F238E27FC236}">
                      <a16:creationId xmlns:a16="http://schemas.microsoft.com/office/drawing/2014/main" id="{01DBA55B-050D-C529-F6FD-A59219050031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120665"/>
                </a:xfrm>
                <a:custGeom>
                  <a:avLst/>
                  <a:gdLst>
                    <a:gd name="connsiteX0" fmla="*/ 159019 w 268479"/>
                    <a:gd name="connsiteY0" fmla="*/ 120665 h 120665"/>
                    <a:gd name="connsiteX1" fmla="*/ 268480 w 268479"/>
                    <a:gd name="connsiteY1" fmla="*/ 71968 h 120665"/>
                    <a:gd name="connsiteX2" fmla="*/ 0 w 268479"/>
                    <a:gd name="connsiteY2" fmla="*/ 0 h 120665"/>
                    <a:gd name="connsiteX3" fmla="*/ 159019 w 268479"/>
                    <a:gd name="connsiteY3" fmla="*/ 120665 h 120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120665">
                      <a:moveTo>
                        <a:pt x="159019" y="120665"/>
                      </a:moveTo>
                      <a:lnTo>
                        <a:pt x="268480" y="71968"/>
                      </a:lnTo>
                      <a:lnTo>
                        <a:pt x="0" y="0"/>
                      </a:lnTo>
                      <a:lnTo>
                        <a:pt x="159019" y="12066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106821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" name="Vrije vorm: vorm 16">
                  <a:extLst>
                    <a:ext uri="{FF2B5EF4-FFF2-40B4-BE49-F238E27FC236}">
                      <a16:creationId xmlns:a16="http://schemas.microsoft.com/office/drawing/2014/main" id="{31AD3CDD-1A0A-AEA3-A3F8-AF0A3C51EF15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128853"/>
                </a:xfrm>
                <a:custGeom>
                  <a:avLst/>
                  <a:gdLst>
                    <a:gd name="connsiteX0" fmla="*/ 264170 w 264170"/>
                    <a:gd name="connsiteY0" fmla="*/ 0 h 128853"/>
                    <a:gd name="connsiteX1" fmla="*/ 0 w 264170"/>
                    <a:gd name="connsiteY1" fmla="*/ 85758 h 128853"/>
                    <a:gd name="connsiteX2" fmla="*/ 111615 w 264170"/>
                    <a:gd name="connsiteY2" fmla="*/ 128853 h 128853"/>
                    <a:gd name="connsiteX3" fmla="*/ 264170 w 264170"/>
                    <a:gd name="connsiteY3" fmla="*/ 0 h 128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128853">
                      <a:moveTo>
                        <a:pt x="264170" y="0"/>
                      </a:moveTo>
                      <a:lnTo>
                        <a:pt x="0" y="85758"/>
                      </a:lnTo>
                      <a:lnTo>
                        <a:pt x="111615" y="128853"/>
                      </a:lnTo>
                      <a:lnTo>
                        <a:pt x="2641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2050865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" name="Vrije vorm: vorm 17">
                  <a:extLst>
                    <a:ext uri="{FF2B5EF4-FFF2-40B4-BE49-F238E27FC236}">
                      <a16:creationId xmlns:a16="http://schemas.microsoft.com/office/drawing/2014/main" id="{D9227DDC-1986-023D-EB45-1E7E18295467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3017 w 170654"/>
                    <a:gd name="connsiteY0" fmla="*/ 126267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  <a:gd name="connsiteX3" fmla="*/ 3017 w 170654"/>
                    <a:gd name="connsiteY3" fmla="*/ 126267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3017" y="126267"/>
                      </a:moveTo>
                      <a:lnTo>
                        <a:pt x="170655" y="230126"/>
                      </a:lnTo>
                      <a:lnTo>
                        <a:pt x="0" y="0"/>
                      </a:lnTo>
                      <a:lnTo>
                        <a:pt x="3017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310563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" name="Vrije vorm: vorm 18">
                  <a:extLst>
                    <a:ext uri="{FF2B5EF4-FFF2-40B4-BE49-F238E27FC236}">
                      <a16:creationId xmlns:a16="http://schemas.microsoft.com/office/drawing/2014/main" id="{AE95539C-7EDE-C79E-D84D-291E97F6C88A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111615 w 170654"/>
                    <a:gd name="connsiteY2" fmla="*/ 43095 h 230125"/>
                    <a:gd name="connsiteX3" fmla="*/ 0 w 170654"/>
                    <a:gd name="connsiteY3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lnTo>
                        <a:pt x="111615" y="430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" name="Vrije vorm: vorm 19">
                  <a:extLst>
                    <a:ext uri="{FF2B5EF4-FFF2-40B4-BE49-F238E27FC236}">
                      <a16:creationId xmlns:a16="http://schemas.microsoft.com/office/drawing/2014/main" id="{6212600D-5F69-E711-4639-4EB241BE0026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62036" cy="238744"/>
                </a:xfrm>
                <a:custGeom>
                  <a:avLst/>
                  <a:gdLst>
                    <a:gd name="connsiteX0" fmla="*/ 162036 w 162036"/>
                    <a:gd name="connsiteY0" fmla="*/ 126267 h 238744"/>
                    <a:gd name="connsiteX1" fmla="*/ 159019 w 162036"/>
                    <a:gd name="connsiteY1" fmla="*/ 0 h 238744"/>
                    <a:gd name="connsiteX2" fmla="*/ 0 w 162036"/>
                    <a:gd name="connsiteY2" fmla="*/ 238744 h 238744"/>
                    <a:gd name="connsiteX3" fmla="*/ 162036 w 162036"/>
                    <a:gd name="connsiteY3" fmla="*/ 126267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036" h="238744">
                      <a:moveTo>
                        <a:pt x="162036" y="126267"/>
                      </a:moveTo>
                      <a:lnTo>
                        <a:pt x="159019" y="0"/>
                      </a:lnTo>
                      <a:lnTo>
                        <a:pt x="0" y="238744"/>
                      </a:lnTo>
                      <a:lnTo>
                        <a:pt x="162036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740532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" name="Vrije vorm: vorm 20">
                  <a:extLst>
                    <a:ext uri="{FF2B5EF4-FFF2-40B4-BE49-F238E27FC236}">
                      <a16:creationId xmlns:a16="http://schemas.microsoft.com/office/drawing/2014/main" id="{0DD6C9E1-945E-14ED-5D0C-7EB5594BCCCD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9019" cy="238744"/>
                </a:xfrm>
                <a:custGeom>
                  <a:avLst/>
                  <a:gdLst>
                    <a:gd name="connsiteX0" fmla="*/ 0 w 159019"/>
                    <a:gd name="connsiteY0" fmla="*/ 238744 h 238744"/>
                    <a:gd name="connsiteX1" fmla="*/ 159019 w 159019"/>
                    <a:gd name="connsiteY1" fmla="*/ 0 h 238744"/>
                    <a:gd name="connsiteX2" fmla="*/ 49559 w 159019"/>
                    <a:gd name="connsiteY2" fmla="*/ 48697 h 238744"/>
                    <a:gd name="connsiteX3" fmla="*/ 0 w 159019"/>
                    <a:gd name="connsiteY3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19" h="238744">
                      <a:moveTo>
                        <a:pt x="0" y="238744"/>
                      </a:moveTo>
                      <a:lnTo>
                        <a:pt x="159019" y="0"/>
                      </a:lnTo>
                      <a:lnTo>
                        <a:pt x="49559" y="48697"/>
                      </a:lnTo>
                      <a:lnTo>
                        <a:pt x="0" y="2387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748763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" name="Vrije vorm: vorm 21">
                  <a:extLst>
                    <a:ext uri="{FF2B5EF4-FFF2-40B4-BE49-F238E27FC236}">
                      <a16:creationId xmlns:a16="http://schemas.microsoft.com/office/drawing/2014/main" id="{3FDD4504-0EFA-42BA-3D68-68BFB387431F}"/>
                    </a:ext>
                  </a:extLst>
                </p:cNvPr>
                <p:cNvSpPr/>
                <p:nvPr/>
              </p:nvSpPr>
              <p:spPr>
                <a:xfrm>
                  <a:off x="5930992" y="767414"/>
                  <a:ext cx="268479" cy="82310"/>
                </a:xfrm>
                <a:custGeom>
                  <a:avLst/>
                  <a:gdLst>
                    <a:gd name="connsiteX0" fmla="*/ 0 w 268479"/>
                    <a:gd name="connsiteY0" fmla="*/ 10343 h 82310"/>
                    <a:gd name="connsiteX1" fmla="*/ 268480 w 268479"/>
                    <a:gd name="connsiteY1" fmla="*/ 82311 h 82310"/>
                    <a:gd name="connsiteX2" fmla="*/ 197805 w 268479"/>
                    <a:gd name="connsiteY2" fmla="*/ 0 h 82310"/>
                    <a:gd name="connsiteX3" fmla="*/ 0 w 268479"/>
                    <a:gd name="connsiteY3" fmla="*/ 10343 h 8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82310">
                      <a:moveTo>
                        <a:pt x="0" y="10343"/>
                      </a:moveTo>
                      <a:lnTo>
                        <a:pt x="268480" y="82311"/>
                      </a:lnTo>
                      <a:lnTo>
                        <a:pt x="197805" y="0"/>
                      </a:lnTo>
                      <a:lnTo>
                        <a:pt x="0" y="1034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3222628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" name="Vrije vorm: vorm 22">
                  <a:extLst>
                    <a:ext uri="{FF2B5EF4-FFF2-40B4-BE49-F238E27FC236}">
                      <a16:creationId xmlns:a16="http://schemas.microsoft.com/office/drawing/2014/main" id="{43C33F65-2A68-DB40-54CF-ED12428AE0BF}"/>
                    </a:ext>
                  </a:extLst>
                </p:cNvPr>
                <p:cNvSpPr/>
                <p:nvPr/>
              </p:nvSpPr>
              <p:spPr>
                <a:xfrm>
                  <a:off x="6128797" y="577367"/>
                  <a:ext cx="70675" cy="272358"/>
                </a:xfrm>
                <a:custGeom>
                  <a:avLst/>
                  <a:gdLst>
                    <a:gd name="connsiteX0" fmla="*/ 0 w 70675"/>
                    <a:gd name="connsiteY0" fmla="*/ 190047 h 272358"/>
                    <a:gd name="connsiteX1" fmla="*/ 70675 w 70675"/>
                    <a:gd name="connsiteY1" fmla="*/ 272358 h 272358"/>
                    <a:gd name="connsiteX2" fmla="*/ 63780 w 70675"/>
                    <a:gd name="connsiteY2" fmla="*/ 0 h 272358"/>
                    <a:gd name="connsiteX3" fmla="*/ 0 w 70675"/>
                    <a:gd name="connsiteY3" fmla="*/ 190047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75" h="272358">
                      <a:moveTo>
                        <a:pt x="0" y="190047"/>
                      </a:moveTo>
                      <a:lnTo>
                        <a:pt x="70675" y="272358"/>
                      </a:lnTo>
                      <a:lnTo>
                        <a:pt x="63780" y="0"/>
                      </a:lnTo>
                      <a:lnTo>
                        <a:pt x="0" y="19004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502361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" name="Vrije vorm: vorm 23">
                  <a:extLst>
                    <a:ext uri="{FF2B5EF4-FFF2-40B4-BE49-F238E27FC236}">
                      <a16:creationId xmlns:a16="http://schemas.microsoft.com/office/drawing/2014/main" id="{CF1BF6D3-5CB1-1571-30D5-FB93BB5486B5}"/>
                    </a:ext>
                  </a:extLst>
                </p:cNvPr>
                <p:cNvSpPr/>
                <p:nvPr/>
              </p:nvSpPr>
              <p:spPr>
                <a:xfrm>
                  <a:off x="6189148" y="577367"/>
                  <a:ext cx="10324" cy="272358"/>
                </a:xfrm>
                <a:custGeom>
                  <a:avLst/>
                  <a:gdLst>
                    <a:gd name="connsiteX0" fmla="*/ 10324 w 10324"/>
                    <a:gd name="connsiteY0" fmla="*/ 272358 h 272358"/>
                    <a:gd name="connsiteX1" fmla="*/ 3429 w 10324"/>
                    <a:gd name="connsiteY1" fmla="*/ 0 h 272358"/>
                    <a:gd name="connsiteX2" fmla="*/ 10324 w 10324"/>
                    <a:gd name="connsiteY2" fmla="*/ 272358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4" h="272358">
                      <a:moveTo>
                        <a:pt x="10324" y="272358"/>
                      </a:moveTo>
                      <a:lnTo>
                        <a:pt x="3429" y="0"/>
                      </a:lnTo>
                      <a:cubicBezTo>
                        <a:pt x="3429" y="0"/>
                        <a:pt x="-7776" y="214611"/>
                        <a:pt x="10324" y="27235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69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5" name="Vrije vorm: vorm 24">
                  <a:extLst>
                    <a:ext uri="{FF2B5EF4-FFF2-40B4-BE49-F238E27FC236}">
                      <a16:creationId xmlns:a16="http://schemas.microsoft.com/office/drawing/2014/main" id="{65425614-EA15-B7DE-9385-3B7624C84B51}"/>
                    </a:ext>
                  </a:extLst>
                </p:cNvPr>
                <p:cNvSpPr/>
                <p:nvPr/>
              </p:nvSpPr>
              <p:spPr>
                <a:xfrm>
                  <a:off x="6199041" y="763966"/>
                  <a:ext cx="264601" cy="85758"/>
                </a:xfrm>
                <a:custGeom>
                  <a:avLst/>
                  <a:gdLst>
                    <a:gd name="connsiteX0" fmla="*/ 264601 w 264601"/>
                    <a:gd name="connsiteY0" fmla="*/ 0 h 85758"/>
                    <a:gd name="connsiteX1" fmla="*/ 0 w 264601"/>
                    <a:gd name="connsiteY1" fmla="*/ 85758 h 85758"/>
                    <a:gd name="connsiteX2" fmla="*/ 264601 w 264601"/>
                    <a:gd name="connsiteY2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4601" h="85758">
                      <a:moveTo>
                        <a:pt x="264601" y="0"/>
                      </a:moveTo>
                      <a:lnTo>
                        <a:pt x="0" y="85758"/>
                      </a:lnTo>
                      <a:cubicBezTo>
                        <a:pt x="0" y="85758"/>
                        <a:pt x="60763" y="48697"/>
                        <a:pt x="26460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2042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" name="Vrije vorm: vorm 25">
                  <a:extLst>
                    <a:ext uri="{FF2B5EF4-FFF2-40B4-BE49-F238E27FC236}">
                      <a16:creationId xmlns:a16="http://schemas.microsoft.com/office/drawing/2014/main" id="{C12F09D7-A57C-C2A5-A9D8-A88542A0F15C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cubicBezTo>
                        <a:pt x="170655" y="230126"/>
                        <a:pt x="50852" y="36200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7" name="Vrije vorm: vorm 26">
                  <a:extLst>
                    <a:ext uri="{FF2B5EF4-FFF2-40B4-BE49-F238E27FC236}">
                      <a16:creationId xmlns:a16="http://schemas.microsoft.com/office/drawing/2014/main" id="{BFB955EB-DEB8-95F0-DE8D-0B84804EA958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8588" cy="238744"/>
                </a:xfrm>
                <a:custGeom>
                  <a:avLst/>
                  <a:gdLst>
                    <a:gd name="connsiteX0" fmla="*/ 0 w 158588"/>
                    <a:gd name="connsiteY0" fmla="*/ 238744 h 238744"/>
                    <a:gd name="connsiteX1" fmla="*/ 158588 w 158588"/>
                    <a:gd name="connsiteY1" fmla="*/ 0 h 238744"/>
                    <a:gd name="connsiteX2" fmla="*/ 0 w 158588"/>
                    <a:gd name="connsiteY2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588" h="238744">
                      <a:moveTo>
                        <a:pt x="0" y="238744"/>
                      </a:moveTo>
                      <a:lnTo>
                        <a:pt x="158588" y="0"/>
                      </a:lnTo>
                      <a:cubicBezTo>
                        <a:pt x="158588" y="0"/>
                        <a:pt x="152555" y="46111"/>
                        <a:pt x="0" y="2387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013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8" name="Vrije vorm: vorm 27">
                  <a:extLst>
                    <a:ext uri="{FF2B5EF4-FFF2-40B4-BE49-F238E27FC236}">
                      <a16:creationId xmlns:a16="http://schemas.microsoft.com/office/drawing/2014/main" id="{E4CC769E-C637-56FE-1507-04E826F07D1C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71968"/>
                </a:xfrm>
                <a:custGeom>
                  <a:avLst/>
                  <a:gdLst>
                    <a:gd name="connsiteX0" fmla="*/ 0 w 268479"/>
                    <a:gd name="connsiteY0" fmla="*/ 0 h 71968"/>
                    <a:gd name="connsiteX1" fmla="*/ 268480 w 268479"/>
                    <a:gd name="connsiteY1" fmla="*/ 71968 h 71968"/>
                    <a:gd name="connsiteX2" fmla="*/ 0 w 268479"/>
                    <a:gd name="connsiteY2" fmla="*/ 0 h 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79" h="71968">
                      <a:moveTo>
                        <a:pt x="0" y="0"/>
                      </a:moveTo>
                      <a:lnTo>
                        <a:pt x="268480" y="71968"/>
                      </a:lnTo>
                      <a:cubicBezTo>
                        <a:pt x="268480" y="71968"/>
                        <a:pt x="142212" y="56885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89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sp>
        <p:nvSpPr>
          <p:cNvPr id="1447" name="!!schaduw boom">
            <a:extLst>
              <a:ext uri="{FF2B5EF4-FFF2-40B4-BE49-F238E27FC236}">
                <a16:creationId xmlns:a16="http://schemas.microsoft.com/office/drawing/2014/main" id="{4F7DF974-04FF-9221-BF6B-E95F340F2A4A}"/>
              </a:ext>
            </a:extLst>
          </p:cNvPr>
          <p:cNvSpPr/>
          <p:nvPr userDrawn="1"/>
        </p:nvSpPr>
        <p:spPr>
          <a:xfrm>
            <a:off x="7203297" y="6408206"/>
            <a:ext cx="2725779" cy="216442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7604" name="!!witteboom3">
            <a:extLst>
              <a:ext uri="{FF2B5EF4-FFF2-40B4-BE49-F238E27FC236}">
                <a16:creationId xmlns:a16="http://schemas.microsoft.com/office/drawing/2014/main" id="{503BF56D-0A7D-9093-EE99-2F8FAFFFB17E}"/>
              </a:ext>
            </a:extLst>
          </p:cNvPr>
          <p:cNvGrpSpPr/>
          <p:nvPr userDrawn="1"/>
        </p:nvGrpSpPr>
        <p:grpSpPr>
          <a:xfrm>
            <a:off x="9437494" y="7741021"/>
            <a:ext cx="1157276" cy="1532221"/>
            <a:chOff x="9529817" y="3650354"/>
            <a:chExt cx="1157276" cy="1532221"/>
          </a:xfrm>
        </p:grpSpPr>
        <p:sp>
          <p:nvSpPr>
            <p:cNvPr id="7605" name="Vrije vorm: vorm 7604">
              <a:extLst>
                <a:ext uri="{FF2B5EF4-FFF2-40B4-BE49-F238E27FC236}">
                  <a16:creationId xmlns:a16="http://schemas.microsoft.com/office/drawing/2014/main" id="{C16E0F3A-D684-02AE-1462-1C794E05214B}"/>
                </a:ext>
              </a:extLst>
            </p:cNvPr>
            <p:cNvSpPr/>
            <p:nvPr/>
          </p:nvSpPr>
          <p:spPr>
            <a:xfrm>
              <a:off x="10116835" y="4752965"/>
              <a:ext cx="2145" cy="2452"/>
            </a:xfrm>
            <a:custGeom>
              <a:avLst/>
              <a:gdLst>
                <a:gd name="connsiteX0" fmla="*/ 0 w 2145"/>
                <a:gd name="connsiteY0" fmla="*/ 153 h 2452"/>
                <a:gd name="connsiteX1" fmla="*/ 1225 w 2145"/>
                <a:gd name="connsiteY1" fmla="*/ 1993 h 2452"/>
                <a:gd name="connsiteX2" fmla="*/ 2145 w 2145"/>
                <a:gd name="connsiteY2" fmla="*/ 2452 h 2452"/>
                <a:gd name="connsiteX3" fmla="*/ 0 w 2145"/>
                <a:gd name="connsiteY3" fmla="*/ 0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2452">
                  <a:moveTo>
                    <a:pt x="0" y="153"/>
                  </a:moveTo>
                  <a:lnTo>
                    <a:pt x="1225" y="1993"/>
                  </a:lnTo>
                  <a:cubicBezTo>
                    <a:pt x="1225" y="1993"/>
                    <a:pt x="1532" y="2146"/>
                    <a:pt x="2145" y="2452"/>
                  </a:cubicBezTo>
                  <a:cubicBezTo>
                    <a:pt x="1379" y="1686"/>
                    <a:pt x="766" y="92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06" name="Vrije vorm: vorm 7605">
              <a:extLst>
                <a:ext uri="{FF2B5EF4-FFF2-40B4-BE49-F238E27FC236}">
                  <a16:creationId xmlns:a16="http://schemas.microsoft.com/office/drawing/2014/main" id="{61CFC5E9-1770-3697-AEEA-2A44E5D3DBAE}"/>
                </a:ext>
              </a:extLst>
            </p:cNvPr>
            <p:cNvSpPr/>
            <p:nvPr/>
          </p:nvSpPr>
          <p:spPr>
            <a:xfrm>
              <a:off x="9658716" y="4429262"/>
              <a:ext cx="18544" cy="7050"/>
            </a:xfrm>
            <a:custGeom>
              <a:avLst/>
              <a:gdLst>
                <a:gd name="connsiteX0" fmla="*/ 0 w 18544"/>
                <a:gd name="connsiteY0" fmla="*/ 0 h 7050"/>
                <a:gd name="connsiteX1" fmla="*/ 5824 w 18544"/>
                <a:gd name="connsiteY1" fmla="*/ 5211 h 7050"/>
                <a:gd name="connsiteX2" fmla="*/ 18545 w 18544"/>
                <a:gd name="connsiteY2" fmla="*/ 7050 h 7050"/>
                <a:gd name="connsiteX3" fmla="*/ 0 w 18544"/>
                <a:gd name="connsiteY3" fmla="*/ 0 h 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44" h="7050">
                  <a:moveTo>
                    <a:pt x="0" y="0"/>
                  </a:moveTo>
                  <a:lnTo>
                    <a:pt x="5824" y="5211"/>
                  </a:lnTo>
                  <a:lnTo>
                    <a:pt x="18545" y="7050"/>
                  </a:lnTo>
                  <a:cubicBezTo>
                    <a:pt x="12415" y="5671"/>
                    <a:pt x="5671" y="3065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07" name="Vrije vorm: vorm 7606">
              <a:extLst>
                <a:ext uri="{FF2B5EF4-FFF2-40B4-BE49-F238E27FC236}">
                  <a16:creationId xmlns:a16="http://schemas.microsoft.com/office/drawing/2014/main" id="{465625DE-05D2-D895-741D-55E64EFB0EA6}"/>
                </a:ext>
              </a:extLst>
            </p:cNvPr>
            <p:cNvSpPr/>
            <p:nvPr/>
          </p:nvSpPr>
          <p:spPr>
            <a:xfrm>
              <a:off x="9915134" y="4610272"/>
              <a:ext cx="612" cy="6590"/>
            </a:xfrm>
            <a:custGeom>
              <a:avLst/>
              <a:gdLst>
                <a:gd name="connsiteX0" fmla="*/ 0 w 612"/>
                <a:gd name="connsiteY0" fmla="*/ 0 h 6590"/>
                <a:gd name="connsiteX1" fmla="*/ 613 w 612"/>
                <a:gd name="connsiteY1" fmla="*/ 6591 h 6590"/>
                <a:gd name="connsiteX2" fmla="*/ 0 w 612"/>
                <a:gd name="connsiteY2" fmla="*/ 0 h 6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2" h="6590">
                  <a:moveTo>
                    <a:pt x="0" y="0"/>
                  </a:moveTo>
                  <a:cubicBezTo>
                    <a:pt x="0" y="2146"/>
                    <a:pt x="153" y="4291"/>
                    <a:pt x="613" y="6591"/>
                  </a:cubicBezTo>
                  <a:cubicBezTo>
                    <a:pt x="460" y="4291"/>
                    <a:pt x="153" y="214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08" name="Vrije vorm: vorm 7607">
              <a:extLst>
                <a:ext uri="{FF2B5EF4-FFF2-40B4-BE49-F238E27FC236}">
                  <a16:creationId xmlns:a16="http://schemas.microsoft.com/office/drawing/2014/main" id="{1BB4CB6A-3373-A73A-8810-E56302B34667}"/>
                </a:ext>
              </a:extLst>
            </p:cNvPr>
            <p:cNvSpPr/>
            <p:nvPr/>
          </p:nvSpPr>
          <p:spPr>
            <a:xfrm>
              <a:off x="10255542" y="4202579"/>
              <a:ext cx="7663" cy="25442"/>
            </a:xfrm>
            <a:custGeom>
              <a:avLst/>
              <a:gdLst>
                <a:gd name="connsiteX0" fmla="*/ 7663 w 7663"/>
                <a:gd name="connsiteY0" fmla="*/ 153 h 25442"/>
                <a:gd name="connsiteX1" fmla="*/ 7050 w 7663"/>
                <a:gd name="connsiteY1" fmla="*/ 153 h 25442"/>
                <a:gd name="connsiteX2" fmla="*/ 0 w 7663"/>
                <a:gd name="connsiteY2" fmla="*/ 25442 h 25442"/>
                <a:gd name="connsiteX3" fmla="*/ 7663 w 7663"/>
                <a:gd name="connsiteY3" fmla="*/ 0 h 2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3" h="25442">
                  <a:moveTo>
                    <a:pt x="7663" y="153"/>
                  </a:moveTo>
                  <a:cubicBezTo>
                    <a:pt x="7663" y="153"/>
                    <a:pt x="7357" y="153"/>
                    <a:pt x="7050" y="153"/>
                  </a:cubicBezTo>
                  <a:cubicBezTo>
                    <a:pt x="4291" y="6744"/>
                    <a:pt x="1686" y="14867"/>
                    <a:pt x="0" y="25442"/>
                  </a:cubicBezTo>
                  <a:cubicBezTo>
                    <a:pt x="1839" y="18392"/>
                    <a:pt x="4444" y="9043"/>
                    <a:pt x="766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09" name="Vrije vorm: vorm 7608">
              <a:extLst>
                <a:ext uri="{FF2B5EF4-FFF2-40B4-BE49-F238E27FC236}">
                  <a16:creationId xmlns:a16="http://schemas.microsoft.com/office/drawing/2014/main" id="{80135EF2-9586-C538-928F-A2BD2C3EF681}"/>
                </a:ext>
              </a:extLst>
            </p:cNvPr>
            <p:cNvSpPr/>
            <p:nvPr/>
          </p:nvSpPr>
          <p:spPr>
            <a:xfrm>
              <a:off x="10044645" y="4648129"/>
              <a:ext cx="2758" cy="7356"/>
            </a:xfrm>
            <a:custGeom>
              <a:avLst/>
              <a:gdLst>
                <a:gd name="connsiteX0" fmla="*/ 0 w 2758"/>
                <a:gd name="connsiteY0" fmla="*/ 3832 h 7356"/>
                <a:gd name="connsiteX1" fmla="*/ 2759 w 2758"/>
                <a:gd name="connsiteY1" fmla="*/ 7357 h 7356"/>
                <a:gd name="connsiteX2" fmla="*/ 0 w 2758"/>
                <a:gd name="connsiteY2" fmla="*/ 0 h 7356"/>
                <a:gd name="connsiteX3" fmla="*/ 0 w 2758"/>
                <a:gd name="connsiteY3" fmla="*/ 3832 h 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7356">
                  <a:moveTo>
                    <a:pt x="0" y="3832"/>
                  </a:moveTo>
                  <a:lnTo>
                    <a:pt x="2759" y="7357"/>
                  </a:lnTo>
                  <a:lnTo>
                    <a:pt x="0" y="0"/>
                  </a:lnTo>
                  <a:cubicBezTo>
                    <a:pt x="459" y="1226"/>
                    <a:pt x="459" y="2299"/>
                    <a:pt x="0" y="3832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0" name="Vrije vorm: vorm 7609">
              <a:extLst>
                <a:ext uri="{FF2B5EF4-FFF2-40B4-BE49-F238E27FC236}">
                  <a16:creationId xmlns:a16="http://schemas.microsoft.com/office/drawing/2014/main" id="{415689B4-19BC-0616-12C7-77053F0730CA}"/>
                </a:ext>
              </a:extLst>
            </p:cNvPr>
            <p:cNvSpPr/>
            <p:nvPr/>
          </p:nvSpPr>
          <p:spPr>
            <a:xfrm>
              <a:off x="9734584" y="4444742"/>
              <a:ext cx="26974" cy="1532"/>
            </a:xfrm>
            <a:custGeom>
              <a:avLst/>
              <a:gdLst>
                <a:gd name="connsiteX0" fmla="*/ 10269 w 26974"/>
                <a:gd name="connsiteY0" fmla="*/ 1533 h 1532"/>
                <a:gd name="connsiteX1" fmla="*/ 26974 w 26974"/>
                <a:gd name="connsiteY1" fmla="*/ 1533 h 1532"/>
                <a:gd name="connsiteX2" fmla="*/ 0 w 26974"/>
                <a:gd name="connsiteY2" fmla="*/ 0 h 1532"/>
                <a:gd name="connsiteX3" fmla="*/ 10422 w 26974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74" h="1532">
                  <a:moveTo>
                    <a:pt x="10269" y="1533"/>
                  </a:moveTo>
                  <a:lnTo>
                    <a:pt x="26974" y="1533"/>
                  </a:lnTo>
                  <a:cubicBezTo>
                    <a:pt x="19618" y="1533"/>
                    <a:pt x="9196" y="920"/>
                    <a:pt x="0" y="0"/>
                  </a:cubicBezTo>
                  <a:lnTo>
                    <a:pt x="10422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1" name="Vrije vorm: vorm 7610">
              <a:extLst>
                <a:ext uri="{FF2B5EF4-FFF2-40B4-BE49-F238E27FC236}">
                  <a16:creationId xmlns:a16="http://schemas.microsoft.com/office/drawing/2014/main" id="{56AE8938-85B8-617B-BD98-0D6D67D2C810}"/>
                </a:ext>
              </a:extLst>
            </p:cNvPr>
            <p:cNvSpPr/>
            <p:nvPr/>
          </p:nvSpPr>
          <p:spPr>
            <a:xfrm>
              <a:off x="9793439" y="4445202"/>
              <a:ext cx="2299" cy="1072"/>
            </a:xfrm>
            <a:custGeom>
              <a:avLst/>
              <a:gdLst>
                <a:gd name="connsiteX0" fmla="*/ 0 w 2299"/>
                <a:gd name="connsiteY0" fmla="*/ 1073 h 1072"/>
                <a:gd name="connsiteX1" fmla="*/ 2299 w 2299"/>
                <a:gd name="connsiteY1" fmla="*/ 1073 h 1072"/>
                <a:gd name="connsiteX2" fmla="*/ 1686 w 2299"/>
                <a:gd name="connsiteY2" fmla="*/ 0 h 1072"/>
                <a:gd name="connsiteX3" fmla="*/ 153 w 2299"/>
                <a:gd name="connsiteY3" fmla="*/ 1073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9" h="1072">
                  <a:moveTo>
                    <a:pt x="0" y="1073"/>
                  </a:moveTo>
                  <a:lnTo>
                    <a:pt x="2299" y="1073"/>
                  </a:lnTo>
                  <a:lnTo>
                    <a:pt x="1686" y="0"/>
                  </a:lnTo>
                  <a:cubicBezTo>
                    <a:pt x="1686" y="0"/>
                    <a:pt x="766" y="613"/>
                    <a:pt x="153" y="107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2" name="Vrije vorm: vorm 7611">
              <a:extLst>
                <a:ext uri="{FF2B5EF4-FFF2-40B4-BE49-F238E27FC236}">
                  <a16:creationId xmlns:a16="http://schemas.microsoft.com/office/drawing/2014/main" id="{B423A266-D2BD-F4F6-7E22-884029C5F152}"/>
                </a:ext>
              </a:extLst>
            </p:cNvPr>
            <p:cNvSpPr/>
            <p:nvPr/>
          </p:nvSpPr>
          <p:spPr>
            <a:xfrm>
              <a:off x="9848768" y="4600616"/>
              <a:ext cx="1379" cy="1226"/>
            </a:xfrm>
            <a:custGeom>
              <a:avLst/>
              <a:gdLst>
                <a:gd name="connsiteX0" fmla="*/ 0 w 1379"/>
                <a:gd name="connsiteY0" fmla="*/ 0 h 1226"/>
                <a:gd name="connsiteX1" fmla="*/ 307 w 1379"/>
                <a:gd name="connsiteY1" fmla="*/ 613 h 1226"/>
                <a:gd name="connsiteX2" fmla="*/ 1380 w 1379"/>
                <a:gd name="connsiteY2" fmla="*/ 1226 h 1226"/>
                <a:gd name="connsiteX3" fmla="*/ 0 w 1379"/>
                <a:gd name="connsiteY3" fmla="*/ 0 h 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1226">
                  <a:moveTo>
                    <a:pt x="0" y="0"/>
                  </a:moveTo>
                  <a:cubicBezTo>
                    <a:pt x="0" y="0"/>
                    <a:pt x="307" y="460"/>
                    <a:pt x="307" y="613"/>
                  </a:cubicBezTo>
                  <a:lnTo>
                    <a:pt x="1380" y="1226"/>
                  </a:lnTo>
                  <a:cubicBezTo>
                    <a:pt x="1380" y="1226"/>
                    <a:pt x="460" y="46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3" name="Vrije vorm: vorm 7612">
              <a:extLst>
                <a:ext uri="{FF2B5EF4-FFF2-40B4-BE49-F238E27FC236}">
                  <a16:creationId xmlns:a16="http://schemas.microsoft.com/office/drawing/2014/main" id="{5F48ED02-A55F-C361-B29E-2577972F7BF3}"/>
                </a:ext>
              </a:extLst>
            </p:cNvPr>
            <p:cNvSpPr/>
            <p:nvPr/>
          </p:nvSpPr>
          <p:spPr>
            <a:xfrm>
              <a:off x="10264431" y="4255763"/>
              <a:ext cx="7050" cy="15173"/>
            </a:xfrm>
            <a:custGeom>
              <a:avLst/>
              <a:gdLst>
                <a:gd name="connsiteX0" fmla="*/ 7051 w 7050"/>
                <a:gd name="connsiteY0" fmla="*/ 15020 h 15173"/>
                <a:gd name="connsiteX1" fmla="*/ 307 w 7050"/>
                <a:gd name="connsiteY1" fmla="*/ 0 h 15173"/>
                <a:gd name="connsiteX2" fmla="*/ 0 w 7050"/>
                <a:gd name="connsiteY2" fmla="*/ 766 h 15173"/>
                <a:gd name="connsiteX3" fmla="*/ 7051 w 7050"/>
                <a:gd name="connsiteY3" fmla="*/ 15174 h 1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0" h="15173">
                  <a:moveTo>
                    <a:pt x="7051" y="15020"/>
                  </a:moveTo>
                  <a:cubicBezTo>
                    <a:pt x="3526" y="8736"/>
                    <a:pt x="1073" y="3219"/>
                    <a:pt x="307" y="0"/>
                  </a:cubicBezTo>
                  <a:cubicBezTo>
                    <a:pt x="307" y="306"/>
                    <a:pt x="153" y="460"/>
                    <a:pt x="0" y="766"/>
                  </a:cubicBezTo>
                  <a:cubicBezTo>
                    <a:pt x="1533" y="5671"/>
                    <a:pt x="4139" y="10422"/>
                    <a:pt x="7051" y="1517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4" name="Vrije vorm: vorm 7613">
              <a:extLst>
                <a:ext uri="{FF2B5EF4-FFF2-40B4-BE49-F238E27FC236}">
                  <a16:creationId xmlns:a16="http://schemas.microsoft.com/office/drawing/2014/main" id="{DC464D79-AC8B-200B-DBE9-9472526A5F0A}"/>
                </a:ext>
              </a:extLst>
            </p:cNvPr>
            <p:cNvSpPr/>
            <p:nvPr/>
          </p:nvSpPr>
          <p:spPr>
            <a:xfrm>
              <a:off x="9894902" y="4621920"/>
              <a:ext cx="14867" cy="9502"/>
            </a:xfrm>
            <a:custGeom>
              <a:avLst/>
              <a:gdLst>
                <a:gd name="connsiteX0" fmla="*/ 0 w 14867"/>
                <a:gd name="connsiteY0" fmla="*/ 2606 h 9502"/>
                <a:gd name="connsiteX1" fmla="*/ 14867 w 14867"/>
                <a:gd name="connsiteY1" fmla="*/ 9503 h 9502"/>
                <a:gd name="connsiteX2" fmla="*/ 11649 w 14867"/>
                <a:gd name="connsiteY2" fmla="*/ 0 h 9502"/>
                <a:gd name="connsiteX3" fmla="*/ 153 w 14867"/>
                <a:gd name="connsiteY3" fmla="*/ 2606 h 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" h="9502">
                  <a:moveTo>
                    <a:pt x="0" y="2606"/>
                  </a:moveTo>
                  <a:lnTo>
                    <a:pt x="14867" y="9503"/>
                  </a:lnTo>
                  <a:cubicBezTo>
                    <a:pt x="13948" y="6897"/>
                    <a:pt x="12875" y="3678"/>
                    <a:pt x="11649" y="0"/>
                  </a:cubicBezTo>
                  <a:cubicBezTo>
                    <a:pt x="11649" y="3985"/>
                    <a:pt x="7204" y="5058"/>
                    <a:pt x="153" y="260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5" name="Vrije vorm: vorm 7614">
              <a:extLst>
                <a:ext uri="{FF2B5EF4-FFF2-40B4-BE49-F238E27FC236}">
                  <a16:creationId xmlns:a16="http://schemas.microsoft.com/office/drawing/2014/main" id="{08456BD1-7BF7-70E6-C09A-B36292772D34}"/>
                </a:ext>
              </a:extLst>
            </p:cNvPr>
            <p:cNvSpPr/>
            <p:nvPr/>
          </p:nvSpPr>
          <p:spPr>
            <a:xfrm>
              <a:off x="10188718" y="4240436"/>
              <a:ext cx="7049" cy="13181"/>
            </a:xfrm>
            <a:custGeom>
              <a:avLst/>
              <a:gdLst>
                <a:gd name="connsiteX0" fmla="*/ 0 w 7049"/>
                <a:gd name="connsiteY0" fmla="*/ 13181 h 13181"/>
                <a:gd name="connsiteX1" fmla="*/ 3832 w 7049"/>
                <a:gd name="connsiteY1" fmla="*/ 8583 h 13181"/>
                <a:gd name="connsiteX2" fmla="*/ 7050 w 7049"/>
                <a:gd name="connsiteY2" fmla="*/ 0 h 13181"/>
                <a:gd name="connsiteX3" fmla="*/ 1225 w 7049"/>
                <a:gd name="connsiteY3" fmla="*/ 11189 h 13181"/>
                <a:gd name="connsiteX4" fmla="*/ 0 w 7049"/>
                <a:gd name="connsiteY4" fmla="*/ 13028 h 1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9" h="13181">
                  <a:moveTo>
                    <a:pt x="0" y="13181"/>
                  </a:moveTo>
                  <a:lnTo>
                    <a:pt x="3832" y="8583"/>
                  </a:lnTo>
                  <a:cubicBezTo>
                    <a:pt x="3832" y="8583"/>
                    <a:pt x="5057" y="4905"/>
                    <a:pt x="7050" y="0"/>
                  </a:cubicBezTo>
                  <a:cubicBezTo>
                    <a:pt x="3678" y="6284"/>
                    <a:pt x="1225" y="11189"/>
                    <a:pt x="1225" y="11189"/>
                  </a:cubicBezTo>
                  <a:cubicBezTo>
                    <a:pt x="1225" y="11189"/>
                    <a:pt x="766" y="11955"/>
                    <a:pt x="0" y="1302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6" name="Vrije vorm: vorm 7615">
              <a:extLst>
                <a:ext uri="{FF2B5EF4-FFF2-40B4-BE49-F238E27FC236}">
                  <a16:creationId xmlns:a16="http://schemas.microsoft.com/office/drawing/2014/main" id="{E5E920EC-0D88-C323-0043-25D7E5F5E1A9}"/>
                </a:ext>
              </a:extLst>
            </p:cNvPr>
            <p:cNvSpPr/>
            <p:nvPr/>
          </p:nvSpPr>
          <p:spPr>
            <a:xfrm>
              <a:off x="10152546" y="4211315"/>
              <a:ext cx="101310" cy="127365"/>
            </a:xfrm>
            <a:custGeom>
              <a:avLst/>
              <a:gdLst>
                <a:gd name="connsiteX0" fmla="*/ 48433 w 101310"/>
                <a:gd name="connsiteY0" fmla="*/ 32799 h 127365"/>
                <a:gd name="connsiteX1" fmla="*/ 79087 w 101310"/>
                <a:gd name="connsiteY1" fmla="*/ 24370 h 127365"/>
                <a:gd name="connsiteX2" fmla="*/ 44295 w 101310"/>
                <a:gd name="connsiteY2" fmla="*/ 46287 h 127365"/>
                <a:gd name="connsiteX3" fmla="*/ 2146 w 101310"/>
                <a:gd name="connsiteY3" fmla="*/ 108667 h 127365"/>
                <a:gd name="connsiteX4" fmla="*/ 0 w 101310"/>
                <a:gd name="connsiteY4" fmla="*/ 127366 h 127365"/>
                <a:gd name="connsiteX5" fmla="*/ 49353 w 101310"/>
                <a:gd name="connsiteY5" fmla="*/ 90275 h 127365"/>
                <a:gd name="connsiteX6" fmla="*/ 79393 w 101310"/>
                <a:gd name="connsiteY6" fmla="*/ 58855 h 127365"/>
                <a:gd name="connsiteX7" fmla="*/ 77094 w 101310"/>
                <a:gd name="connsiteY7" fmla="*/ 64679 h 127365"/>
                <a:gd name="connsiteX8" fmla="*/ 78167 w 101310"/>
                <a:gd name="connsiteY8" fmla="*/ 76634 h 127365"/>
                <a:gd name="connsiteX9" fmla="*/ 67592 w 101310"/>
                <a:gd name="connsiteY9" fmla="*/ 95180 h 127365"/>
                <a:gd name="connsiteX10" fmla="*/ 92880 w 101310"/>
                <a:gd name="connsiteY10" fmla="*/ 68204 h 127365"/>
                <a:gd name="connsiteX11" fmla="*/ 101311 w 101310"/>
                <a:gd name="connsiteY11" fmla="*/ 51498 h 127365"/>
                <a:gd name="connsiteX12" fmla="*/ 90582 w 101310"/>
                <a:gd name="connsiteY12" fmla="*/ 34792 h 127365"/>
                <a:gd name="connsiteX13" fmla="*/ 81079 w 101310"/>
                <a:gd name="connsiteY13" fmla="*/ 0 h 127365"/>
                <a:gd name="connsiteX14" fmla="*/ 68511 w 101310"/>
                <a:gd name="connsiteY14" fmla="*/ 5824 h 127365"/>
                <a:gd name="connsiteX15" fmla="*/ 48433 w 101310"/>
                <a:gd name="connsiteY15" fmla="*/ 32799 h 127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310" h="127365">
                  <a:moveTo>
                    <a:pt x="48433" y="32799"/>
                  </a:moveTo>
                  <a:cubicBezTo>
                    <a:pt x="48433" y="32799"/>
                    <a:pt x="80006" y="15940"/>
                    <a:pt x="79087" y="24370"/>
                  </a:cubicBezTo>
                  <a:cubicBezTo>
                    <a:pt x="78014" y="32799"/>
                    <a:pt x="63300" y="32799"/>
                    <a:pt x="44295" y="46287"/>
                  </a:cubicBezTo>
                  <a:cubicBezTo>
                    <a:pt x="25290" y="59775"/>
                    <a:pt x="2146" y="108667"/>
                    <a:pt x="2146" y="108667"/>
                  </a:cubicBezTo>
                  <a:lnTo>
                    <a:pt x="0" y="127366"/>
                  </a:lnTo>
                  <a:cubicBezTo>
                    <a:pt x="8124" y="123074"/>
                    <a:pt x="42456" y="104222"/>
                    <a:pt x="49353" y="90275"/>
                  </a:cubicBezTo>
                  <a:cubicBezTo>
                    <a:pt x="57170" y="74488"/>
                    <a:pt x="79393" y="52264"/>
                    <a:pt x="79393" y="58855"/>
                  </a:cubicBezTo>
                  <a:cubicBezTo>
                    <a:pt x="79393" y="59928"/>
                    <a:pt x="78473" y="62074"/>
                    <a:pt x="77094" y="64679"/>
                  </a:cubicBezTo>
                  <a:cubicBezTo>
                    <a:pt x="77707" y="63913"/>
                    <a:pt x="89356" y="48739"/>
                    <a:pt x="78167" y="76634"/>
                  </a:cubicBezTo>
                  <a:lnTo>
                    <a:pt x="67592" y="95180"/>
                  </a:lnTo>
                  <a:lnTo>
                    <a:pt x="92880" y="68204"/>
                  </a:lnTo>
                  <a:lnTo>
                    <a:pt x="101311" y="51498"/>
                  </a:lnTo>
                  <a:lnTo>
                    <a:pt x="90582" y="34792"/>
                  </a:lnTo>
                  <a:lnTo>
                    <a:pt x="81079" y="0"/>
                  </a:lnTo>
                  <a:cubicBezTo>
                    <a:pt x="75561" y="1992"/>
                    <a:pt x="70810" y="3985"/>
                    <a:pt x="68511" y="5824"/>
                  </a:cubicBezTo>
                  <a:cubicBezTo>
                    <a:pt x="60082" y="12568"/>
                    <a:pt x="48433" y="32799"/>
                    <a:pt x="48433" y="3279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7" name="Vrije vorm: vorm 7616">
              <a:extLst>
                <a:ext uri="{FF2B5EF4-FFF2-40B4-BE49-F238E27FC236}">
                  <a16:creationId xmlns:a16="http://schemas.microsoft.com/office/drawing/2014/main" id="{FCCEC1FE-7D98-662D-D970-F35E462B4FAD}"/>
                </a:ext>
              </a:extLst>
            </p:cNvPr>
            <p:cNvSpPr/>
            <p:nvPr/>
          </p:nvSpPr>
          <p:spPr>
            <a:xfrm>
              <a:off x="10208796" y="4211008"/>
              <a:ext cx="11495" cy="7970"/>
            </a:xfrm>
            <a:custGeom>
              <a:avLst/>
              <a:gdLst>
                <a:gd name="connsiteX0" fmla="*/ 0 w 11495"/>
                <a:gd name="connsiteY0" fmla="*/ 7970 h 7970"/>
                <a:gd name="connsiteX1" fmla="*/ 9042 w 11495"/>
                <a:gd name="connsiteY1" fmla="*/ 920 h 7970"/>
                <a:gd name="connsiteX2" fmla="*/ 11495 w 11495"/>
                <a:gd name="connsiteY2" fmla="*/ 0 h 7970"/>
                <a:gd name="connsiteX3" fmla="*/ 4751 w 11495"/>
                <a:gd name="connsiteY3" fmla="*/ 2759 h 7970"/>
                <a:gd name="connsiteX4" fmla="*/ 0 w 11495"/>
                <a:gd name="connsiteY4" fmla="*/ 7970 h 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95" h="7970">
                  <a:moveTo>
                    <a:pt x="0" y="7970"/>
                  </a:moveTo>
                  <a:cubicBezTo>
                    <a:pt x="2759" y="4905"/>
                    <a:pt x="5671" y="2452"/>
                    <a:pt x="9042" y="920"/>
                  </a:cubicBezTo>
                  <a:cubicBezTo>
                    <a:pt x="9808" y="613"/>
                    <a:pt x="10728" y="307"/>
                    <a:pt x="11495" y="0"/>
                  </a:cubicBezTo>
                  <a:cubicBezTo>
                    <a:pt x="9042" y="766"/>
                    <a:pt x="6590" y="1686"/>
                    <a:pt x="4751" y="2759"/>
                  </a:cubicBezTo>
                  <a:cubicBezTo>
                    <a:pt x="3525" y="3525"/>
                    <a:pt x="1839" y="5518"/>
                    <a:pt x="0" y="797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8" name="Vrije vorm: vorm 7617">
              <a:extLst>
                <a:ext uri="{FF2B5EF4-FFF2-40B4-BE49-F238E27FC236}">
                  <a16:creationId xmlns:a16="http://schemas.microsoft.com/office/drawing/2014/main" id="{2A330594-1F4F-8A78-9CD5-3196E16E0FF7}"/>
                </a:ext>
              </a:extLst>
            </p:cNvPr>
            <p:cNvSpPr/>
            <p:nvPr/>
          </p:nvSpPr>
          <p:spPr>
            <a:xfrm>
              <a:off x="10150247" y="4298218"/>
              <a:ext cx="1072" cy="1532"/>
            </a:xfrm>
            <a:custGeom>
              <a:avLst/>
              <a:gdLst>
                <a:gd name="connsiteX0" fmla="*/ 0 w 1072"/>
                <a:gd name="connsiteY0" fmla="*/ 1533 h 1532"/>
                <a:gd name="connsiteX1" fmla="*/ 1073 w 1072"/>
                <a:gd name="connsiteY1" fmla="*/ 307 h 1532"/>
                <a:gd name="connsiteX2" fmla="*/ 306 w 1072"/>
                <a:gd name="connsiteY2" fmla="*/ 0 h 1532"/>
                <a:gd name="connsiteX3" fmla="*/ 0 w 1072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" h="1532">
                  <a:moveTo>
                    <a:pt x="0" y="1533"/>
                  </a:moveTo>
                  <a:lnTo>
                    <a:pt x="1073" y="307"/>
                  </a:lnTo>
                  <a:cubicBezTo>
                    <a:pt x="1073" y="307"/>
                    <a:pt x="459" y="307"/>
                    <a:pt x="306" y="0"/>
                  </a:cubicBezTo>
                  <a:lnTo>
                    <a:pt x="0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19" name="Vrije vorm: vorm 7618">
              <a:extLst>
                <a:ext uri="{FF2B5EF4-FFF2-40B4-BE49-F238E27FC236}">
                  <a16:creationId xmlns:a16="http://schemas.microsoft.com/office/drawing/2014/main" id="{08FC53E5-C484-7B22-4EDA-45ECEE83E4F6}"/>
                </a:ext>
              </a:extLst>
            </p:cNvPr>
            <p:cNvSpPr/>
            <p:nvPr/>
          </p:nvSpPr>
          <p:spPr>
            <a:xfrm>
              <a:off x="10285889" y="4317223"/>
              <a:ext cx="4597" cy="6897"/>
            </a:xfrm>
            <a:custGeom>
              <a:avLst/>
              <a:gdLst>
                <a:gd name="connsiteX0" fmla="*/ 0 w 4597"/>
                <a:gd name="connsiteY0" fmla="*/ 6897 h 6897"/>
                <a:gd name="connsiteX1" fmla="*/ 4598 w 4597"/>
                <a:gd name="connsiteY1" fmla="*/ 3065 h 6897"/>
                <a:gd name="connsiteX2" fmla="*/ 2605 w 4597"/>
                <a:gd name="connsiteY2" fmla="*/ 0 h 6897"/>
                <a:gd name="connsiteX3" fmla="*/ 0 w 4597"/>
                <a:gd name="connsiteY3" fmla="*/ 6897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7" h="6897">
                  <a:moveTo>
                    <a:pt x="0" y="6897"/>
                  </a:moveTo>
                  <a:lnTo>
                    <a:pt x="4598" y="3065"/>
                  </a:lnTo>
                  <a:lnTo>
                    <a:pt x="2605" y="0"/>
                  </a:lnTo>
                  <a:cubicBezTo>
                    <a:pt x="2146" y="2146"/>
                    <a:pt x="1226" y="4598"/>
                    <a:pt x="0" y="689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0" name="Vrije vorm: vorm 7619">
              <a:extLst>
                <a:ext uri="{FF2B5EF4-FFF2-40B4-BE49-F238E27FC236}">
                  <a16:creationId xmlns:a16="http://schemas.microsoft.com/office/drawing/2014/main" id="{3FB3A316-C146-94F1-8BC9-9852E137E622}"/>
                </a:ext>
              </a:extLst>
            </p:cNvPr>
            <p:cNvSpPr/>
            <p:nvPr/>
          </p:nvSpPr>
          <p:spPr>
            <a:xfrm>
              <a:off x="10151473" y="4345884"/>
              <a:ext cx="767" cy="1072"/>
            </a:xfrm>
            <a:custGeom>
              <a:avLst/>
              <a:gdLst>
                <a:gd name="connsiteX0" fmla="*/ 0 w 767"/>
                <a:gd name="connsiteY0" fmla="*/ 153 h 1072"/>
                <a:gd name="connsiteX1" fmla="*/ 0 w 767"/>
                <a:gd name="connsiteY1" fmla="*/ 1073 h 1072"/>
                <a:gd name="connsiteX2" fmla="*/ 767 w 767"/>
                <a:gd name="connsiteY2" fmla="*/ 460 h 1072"/>
                <a:gd name="connsiteX3" fmla="*/ 0 w 767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" h="1072">
                  <a:moveTo>
                    <a:pt x="0" y="153"/>
                  </a:moveTo>
                  <a:lnTo>
                    <a:pt x="0" y="1073"/>
                  </a:lnTo>
                  <a:cubicBezTo>
                    <a:pt x="0" y="1073"/>
                    <a:pt x="767" y="460"/>
                    <a:pt x="767" y="460"/>
                  </a:cubicBezTo>
                  <a:cubicBezTo>
                    <a:pt x="460" y="460"/>
                    <a:pt x="153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1" name="Vrije vorm: vorm 7620">
              <a:extLst>
                <a:ext uri="{FF2B5EF4-FFF2-40B4-BE49-F238E27FC236}">
                  <a16:creationId xmlns:a16="http://schemas.microsoft.com/office/drawing/2014/main" id="{21A3C28C-0D71-23CE-D20A-92CF95A36334}"/>
                </a:ext>
              </a:extLst>
            </p:cNvPr>
            <p:cNvSpPr/>
            <p:nvPr/>
          </p:nvSpPr>
          <p:spPr>
            <a:xfrm>
              <a:off x="10151848" y="4268944"/>
              <a:ext cx="134041" cy="191585"/>
            </a:xfrm>
            <a:custGeom>
              <a:avLst/>
              <a:gdLst>
                <a:gd name="connsiteX0" fmla="*/ 92353 w 134041"/>
                <a:gd name="connsiteY0" fmla="*/ 24063 h 191585"/>
                <a:gd name="connsiteX1" fmla="*/ 60626 w 134041"/>
                <a:gd name="connsiteY1" fmla="*/ 52724 h 191585"/>
                <a:gd name="connsiteX2" fmla="*/ 23688 w 134041"/>
                <a:gd name="connsiteY2" fmla="*/ 72956 h 191585"/>
                <a:gd name="connsiteX3" fmla="*/ 545 w 134041"/>
                <a:gd name="connsiteY3" fmla="*/ 104989 h 191585"/>
                <a:gd name="connsiteX4" fmla="*/ 85 w 134041"/>
                <a:gd name="connsiteY4" fmla="*/ 191585 h 191585"/>
                <a:gd name="connsiteX5" fmla="*/ 14493 w 134041"/>
                <a:gd name="connsiteY5" fmla="*/ 121695 h 191585"/>
                <a:gd name="connsiteX6" fmla="*/ 57868 w 134041"/>
                <a:gd name="connsiteY6" fmla="*/ 72956 h 191585"/>
                <a:gd name="connsiteX7" fmla="*/ 60626 w 134041"/>
                <a:gd name="connsiteY7" fmla="*/ 70044 h 191585"/>
                <a:gd name="connsiteX8" fmla="*/ 73347 w 134041"/>
                <a:gd name="connsiteY8" fmla="*/ 62380 h 191585"/>
                <a:gd name="connsiteX9" fmla="*/ 59093 w 134041"/>
                <a:gd name="connsiteY9" fmla="*/ 83838 h 191585"/>
                <a:gd name="connsiteX10" fmla="*/ 43920 w 134041"/>
                <a:gd name="connsiteY10" fmla="*/ 100697 h 191585"/>
                <a:gd name="connsiteX11" fmla="*/ 28134 w 134041"/>
                <a:gd name="connsiteY11" fmla="*/ 135183 h 191585"/>
                <a:gd name="connsiteX12" fmla="*/ 133582 w 134041"/>
                <a:gd name="connsiteY12" fmla="*/ 44294 h 191585"/>
                <a:gd name="connsiteX13" fmla="*/ 134041 w 134041"/>
                <a:gd name="connsiteY13" fmla="*/ 43988 h 191585"/>
                <a:gd name="connsiteX14" fmla="*/ 105993 w 134041"/>
                <a:gd name="connsiteY14" fmla="*/ 0 h 191585"/>
                <a:gd name="connsiteX15" fmla="*/ 92353 w 134041"/>
                <a:gd name="connsiteY15" fmla="*/ 23756 h 19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4041" h="191585">
                  <a:moveTo>
                    <a:pt x="92353" y="24063"/>
                  </a:moveTo>
                  <a:lnTo>
                    <a:pt x="60626" y="52724"/>
                  </a:lnTo>
                  <a:lnTo>
                    <a:pt x="23688" y="72956"/>
                  </a:lnTo>
                  <a:cubicBezTo>
                    <a:pt x="23688" y="72956"/>
                    <a:pt x="1618" y="99931"/>
                    <a:pt x="545" y="104989"/>
                  </a:cubicBezTo>
                  <a:cubicBezTo>
                    <a:pt x="-68" y="107901"/>
                    <a:pt x="-68" y="152655"/>
                    <a:pt x="85" y="191585"/>
                  </a:cubicBezTo>
                  <a:cubicBezTo>
                    <a:pt x="2997" y="175339"/>
                    <a:pt x="10354" y="135949"/>
                    <a:pt x="14493" y="121695"/>
                  </a:cubicBezTo>
                  <a:cubicBezTo>
                    <a:pt x="17711" y="110506"/>
                    <a:pt x="42387" y="86290"/>
                    <a:pt x="57868" y="72956"/>
                  </a:cubicBezTo>
                  <a:lnTo>
                    <a:pt x="60626" y="70044"/>
                  </a:lnTo>
                  <a:cubicBezTo>
                    <a:pt x="68136" y="62227"/>
                    <a:pt x="73807" y="58702"/>
                    <a:pt x="73347" y="62380"/>
                  </a:cubicBezTo>
                  <a:cubicBezTo>
                    <a:pt x="72888" y="66059"/>
                    <a:pt x="66451" y="75714"/>
                    <a:pt x="59093" y="83838"/>
                  </a:cubicBezTo>
                  <a:lnTo>
                    <a:pt x="43920" y="100697"/>
                  </a:lnTo>
                  <a:cubicBezTo>
                    <a:pt x="36717" y="108820"/>
                    <a:pt x="29512" y="124300"/>
                    <a:pt x="28134" y="135183"/>
                  </a:cubicBezTo>
                  <a:cubicBezTo>
                    <a:pt x="29512" y="132730"/>
                    <a:pt x="92966" y="77094"/>
                    <a:pt x="133582" y="44294"/>
                  </a:cubicBezTo>
                  <a:cubicBezTo>
                    <a:pt x="133735" y="44294"/>
                    <a:pt x="133888" y="44294"/>
                    <a:pt x="134041" y="43988"/>
                  </a:cubicBezTo>
                  <a:lnTo>
                    <a:pt x="105993" y="0"/>
                  </a:lnTo>
                  <a:cubicBezTo>
                    <a:pt x="99556" y="11648"/>
                    <a:pt x="92353" y="23756"/>
                    <a:pt x="92353" y="2375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2" name="Vrije vorm: vorm 7621">
              <a:extLst>
                <a:ext uri="{FF2B5EF4-FFF2-40B4-BE49-F238E27FC236}">
                  <a16:creationId xmlns:a16="http://schemas.microsoft.com/office/drawing/2014/main" id="{7E0802FB-8583-2AD5-ABD0-5B4C9330BADD}"/>
                </a:ext>
              </a:extLst>
            </p:cNvPr>
            <p:cNvSpPr/>
            <p:nvPr/>
          </p:nvSpPr>
          <p:spPr>
            <a:xfrm>
              <a:off x="10252170" y="4235838"/>
              <a:ext cx="1379" cy="3525"/>
            </a:xfrm>
            <a:custGeom>
              <a:avLst/>
              <a:gdLst>
                <a:gd name="connsiteX0" fmla="*/ 614 w 1379"/>
                <a:gd name="connsiteY0" fmla="*/ 3525 h 3525"/>
                <a:gd name="connsiteX1" fmla="*/ 1380 w 1379"/>
                <a:gd name="connsiteY1" fmla="*/ 0 h 3525"/>
                <a:gd name="connsiteX2" fmla="*/ 0 w 1379"/>
                <a:gd name="connsiteY2" fmla="*/ 1839 h 3525"/>
                <a:gd name="connsiteX3" fmla="*/ 614 w 1379"/>
                <a:gd name="connsiteY3" fmla="*/ 3525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3525">
                  <a:moveTo>
                    <a:pt x="614" y="3525"/>
                  </a:moveTo>
                  <a:cubicBezTo>
                    <a:pt x="614" y="3525"/>
                    <a:pt x="920" y="2146"/>
                    <a:pt x="1380" y="0"/>
                  </a:cubicBezTo>
                  <a:cubicBezTo>
                    <a:pt x="920" y="920"/>
                    <a:pt x="460" y="1533"/>
                    <a:pt x="0" y="1839"/>
                  </a:cubicBezTo>
                  <a:cubicBezTo>
                    <a:pt x="307" y="2912"/>
                    <a:pt x="614" y="3525"/>
                    <a:pt x="614" y="3525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3" name="Vrije vorm: vorm 7622">
              <a:extLst>
                <a:ext uri="{FF2B5EF4-FFF2-40B4-BE49-F238E27FC236}">
                  <a16:creationId xmlns:a16="http://schemas.microsoft.com/office/drawing/2014/main" id="{2A61D3C1-C419-2E88-2FD5-40568E09339B}"/>
                </a:ext>
              </a:extLst>
            </p:cNvPr>
            <p:cNvSpPr/>
            <p:nvPr/>
          </p:nvSpPr>
          <p:spPr>
            <a:xfrm>
              <a:off x="10246040" y="4205031"/>
              <a:ext cx="8276" cy="14100"/>
            </a:xfrm>
            <a:custGeom>
              <a:avLst/>
              <a:gdLst>
                <a:gd name="connsiteX0" fmla="*/ 2759 w 8276"/>
                <a:gd name="connsiteY0" fmla="*/ 14101 h 14100"/>
                <a:gd name="connsiteX1" fmla="*/ 8276 w 8276"/>
                <a:gd name="connsiteY1" fmla="*/ 0 h 14100"/>
                <a:gd name="connsiteX2" fmla="*/ 0 w 8276"/>
                <a:gd name="connsiteY2" fmla="*/ 2299 h 14100"/>
                <a:gd name="connsiteX3" fmla="*/ 2912 w 8276"/>
                <a:gd name="connsiteY3" fmla="*/ 13947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6" h="14100">
                  <a:moveTo>
                    <a:pt x="2759" y="14101"/>
                  </a:moveTo>
                  <a:cubicBezTo>
                    <a:pt x="2759" y="14101"/>
                    <a:pt x="5057" y="7510"/>
                    <a:pt x="8276" y="0"/>
                  </a:cubicBezTo>
                  <a:cubicBezTo>
                    <a:pt x="5517" y="766"/>
                    <a:pt x="2759" y="1533"/>
                    <a:pt x="0" y="2299"/>
                  </a:cubicBezTo>
                  <a:cubicBezTo>
                    <a:pt x="1686" y="8890"/>
                    <a:pt x="2912" y="13947"/>
                    <a:pt x="2912" y="1394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4" name="Vrije vorm: vorm 7623">
              <a:extLst>
                <a:ext uri="{FF2B5EF4-FFF2-40B4-BE49-F238E27FC236}">
                  <a16:creationId xmlns:a16="http://schemas.microsoft.com/office/drawing/2014/main" id="{F0EF6558-2C95-1DF9-6682-33DD0BA8708E}"/>
                </a:ext>
              </a:extLst>
            </p:cNvPr>
            <p:cNvSpPr/>
            <p:nvPr/>
          </p:nvSpPr>
          <p:spPr>
            <a:xfrm>
              <a:off x="10385820" y="4505743"/>
              <a:ext cx="12414" cy="16246"/>
            </a:xfrm>
            <a:custGeom>
              <a:avLst/>
              <a:gdLst>
                <a:gd name="connsiteX0" fmla="*/ 10422 w 12414"/>
                <a:gd name="connsiteY0" fmla="*/ 12108 h 16246"/>
                <a:gd name="connsiteX1" fmla="*/ 12415 w 12414"/>
                <a:gd name="connsiteY1" fmla="*/ 0 h 16246"/>
                <a:gd name="connsiteX2" fmla="*/ 0 w 12414"/>
                <a:gd name="connsiteY2" fmla="*/ 16246 h 16246"/>
                <a:gd name="connsiteX3" fmla="*/ 10422 w 12414"/>
                <a:gd name="connsiteY3" fmla="*/ 12108 h 1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14" h="16246">
                  <a:moveTo>
                    <a:pt x="10422" y="12108"/>
                  </a:moveTo>
                  <a:lnTo>
                    <a:pt x="12415" y="0"/>
                  </a:lnTo>
                  <a:cubicBezTo>
                    <a:pt x="9503" y="5977"/>
                    <a:pt x="5057" y="11955"/>
                    <a:pt x="0" y="16246"/>
                  </a:cubicBezTo>
                  <a:lnTo>
                    <a:pt x="10422" y="12108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5" name="Vrije vorm: vorm 7624">
              <a:extLst>
                <a:ext uri="{FF2B5EF4-FFF2-40B4-BE49-F238E27FC236}">
                  <a16:creationId xmlns:a16="http://schemas.microsoft.com/office/drawing/2014/main" id="{9206BA8D-8D76-D216-8567-B99B4E868435}"/>
                </a:ext>
              </a:extLst>
            </p:cNvPr>
            <p:cNvSpPr/>
            <p:nvPr/>
          </p:nvSpPr>
          <p:spPr>
            <a:xfrm>
              <a:off x="10406358" y="4508655"/>
              <a:ext cx="3831" cy="5211"/>
            </a:xfrm>
            <a:custGeom>
              <a:avLst/>
              <a:gdLst>
                <a:gd name="connsiteX0" fmla="*/ 3832 w 3831"/>
                <a:gd name="connsiteY0" fmla="*/ 920 h 5211"/>
                <a:gd name="connsiteX1" fmla="*/ 920 w 3831"/>
                <a:gd name="connsiteY1" fmla="*/ 0 h 5211"/>
                <a:gd name="connsiteX2" fmla="*/ 0 w 3831"/>
                <a:gd name="connsiteY2" fmla="*/ 5211 h 5211"/>
                <a:gd name="connsiteX3" fmla="*/ 3832 w 3831"/>
                <a:gd name="connsiteY3" fmla="*/ 1073 h 5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1" h="5211">
                  <a:moveTo>
                    <a:pt x="3832" y="920"/>
                  </a:moveTo>
                  <a:cubicBezTo>
                    <a:pt x="2759" y="1226"/>
                    <a:pt x="1687" y="1073"/>
                    <a:pt x="920" y="0"/>
                  </a:cubicBezTo>
                  <a:cubicBezTo>
                    <a:pt x="307" y="3219"/>
                    <a:pt x="0" y="5211"/>
                    <a:pt x="0" y="5211"/>
                  </a:cubicBezTo>
                  <a:lnTo>
                    <a:pt x="3832" y="107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6" name="Vrije vorm: vorm 7625">
              <a:extLst>
                <a:ext uri="{FF2B5EF4-FFF2-40B4-BE49-F238E27FC236}">
                  <a16:creationId xmlns:a16="http://schemas.microsoft.com/office/drawing/2014/main" id="{AEBF6F76-63A9-19DB-7BC3-97B0A7C2BD49}"/>
                </a:ext>
              </a:extLst>
            </p:cNvPr>
            <p:cNvSpPr/>
            <p:nvPr/>
          </p:nvSpPr>
          <p:spPr>
            <a:xfrm>
              <a:off x="10457089" y="4474170"/>
              <a:ext cx="10728" cy="6897"/>
            </a:xfrm>
            <a:custGeom>
              <a:avLst/>
              <a:gdLst>
                <a:gd name="connsiteX0" fmla="*/ 0 w 10728"/>
                <a:gd name="connsiteY0" fmla="*/ 6897 h 6897"/>
                <a:gd name="connsiteX1" fmla="*/ 9809 w 10728"/>
                <a:gd name="connsiteY1" fmla="*/ 920 h 6897"/>
                <a:gd name="connsiteX2" fmla="*/ 10729 w 10728"/>
                <a:gd name="connsiteY2" fmla="*/ 0 h 6897"/>
                <a:gd name="connsiteX3" fmla="*/ 153 w 10728"/>
                <a:gd name="connsiteY3" fmla="*/ 6897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8" h="6897">
                  <a:moveTo>
                    <a:pt x="0" y="6897"/>
                  </a:moveTo>
                  <a:cubicBezTo>
                    <a:pt x="4139" y="5058"/>
                    <a:pt x="7663" y="3065"/>
                    <a:pt x="9809" y="920"/>
                  </a:cubicBezTo>
                  <a:cubicBezTo>
                    <a:pt x="9963" y="766"/>
                    <a:pt x="10422" y="306"/>
                    <a:pt x="10729" y="0"/>
                  </a:cubicBezTo>
                  <a:cubicBezTo>
                    <a:pt x="7204" y="2606"/>
                    <a:pt x="3679" y="4905"/>
                    <a:pt x="153" y="689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7" name="Vrije vorm: vorm 7626">
              <a:extLst>
                <a:ext uri="{FF2B5EF4-FFF2-40B4-BE49-F238E27FC236}">
                  <a16:creationId xmlns:a16="http://schemas.microsoft.com/office/drawing/2014/main" id="{73053000-347E-1A73-6C73-6ED7340CE516}"/>
                </a:ext>
              </a:extLst>
            </p:cNvPr>
            <p:cNvSpPr/>
            <p:nvPr/>
          </p:nvSpPr>
          <p:spPr>
            <a:xfrm>
              <a:off x="10311638" y="3855426"/>
              <a:ext cx="15326" cy="16093"/>
            </a:xfrm>
            <a:custGeom>
              <a:avLst/>
              <a:gdLst>
                <a:gd name="connsiteX0" fmla="*/ 15327 w 15326"/>
                <a:gd name="connsiteY0" fmla="*/ 0 h 16093"/>
                <a:gd name="connsiteX1" fmla="*/ 0 w 15326"/>
                <a:gd name="connsiteY1" fmla="*/ 16093 h 16093"/>
                <a:gd name="connsiteX2" fmla="*/ 15327 w 15326"/>
                <a:gd name="connsiteY2" fmla="*/ 0 h 1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16093">
                  <a:moveTo>
                    <a:pt x="15327" y="0"/>
                  </a:moveTo>
                  <a:cubicBezTo>
                    <a:pt x="10882" y="4291"/>
                    <a:pt x="5517" y="9656"/>
                    <a:pt x="0" y="16093"/>
                  </a:cubicBezTo>
                  <a:cubicBezTo>
                    <a:pt x="4751" y="11342"/>
                    <a:pt x="10576" y="5364"/>
                    <a:pt x="1532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8" name="Vrije vorm: vorm 7627">
              <a:extLst>
                <a:ext uri="{FF2B5EF4-FFF2-40B4-BE49-F238E27FC236}">
                  <a16:creationId xmlns:a16="http://schemas.microsoft.com/office/drawing/2014/main" id="{D88D600F-2207-F583-4D83-5145ECEA3E65}"/>
                </a:ext>
              </a:extLst>
            </p:cNvPr>
            <p:cNvSpPr/>
            <p:nvPr/>
          </p:nvSpPr>
          <p:spPr>
            <a:xfrm>
              <a:off x="9662088" y="4136673"/>
              <a:ext cx="2912" cy="1379"/>
            </a:xfrm>
            <a:custGeom>
              <a:avLst/>
              <a:gdLst>
                <a:gd name="connsiteX0" fmla="*/ 2912 w 2912"/>
                <a:gd name="connsiteY0" fmla="*/ 920 h 1379"/>
                <a:gd name="connsiteX1" fmla="*/ 0 w 2912"/>
                <a:gd name="connsiteY1" fmla="*/ 0 h 1379"/>
                <a:gd name="connsiteX2" fmla="*/ 2912 w 2912"/>
                <a:gd name="connsiteY2" fmla="*/ 1379 h 1379"/>
                <a:gd name="connsiteX3" fmla="*/ 2453 w 2912"/>
                <a:gd name="connsiteY3" fmla="*/ 920 h 1379"/>
                <a:gd name="connsiteX4" fmla="*/ 2912 w 2912"/>
                <a:gd name="connsiteY4" fmla="*/ 920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2" h="1379">
                  <a:moveTo>
                    <a:pt x="2912" y="920"/>
                  </a:moveTo>
                  <a:cubicBezTo>
                    <a:pt x="1993" y="613"/>
                    <a:pt x="1073" y="307"/>
                    <a:pt x="0" y="0"/>
                  </a:cubicBezTo>
                  <a:cubicBezTo>
                    <a:pt x="1073" y="460"/>
                    <a:pt x="1993" y="920"/>
                    <a:pt x="2912" y="1379"/>
                  </a:cubicBezTo>
                  <a:lnTo>
                    <a:pt x="2453" y="920"/>
                  </a:lnTo>
                  <a:lnTo>
                    <a:pt x="2912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29" name="Vrije vorm: vorm 7628">
              <a:extLst>
                <a:ext uri="{FF2B5EF4-FFF2-40B4-BE49-F238E27FC236}">
                  <a16:creationId xmlns:a16="http://schemas.microsoft.com/office/drawing/2014/main" id="{59F9D762-7BBD-1E8E-17AA-472DE556611A}"/>
                </a:ext>
              </a:extLst>
            </p:cNvPr>
            <p:cNvSpPr/>
            <p:nvPr/>
          </p:nvSpPr>
          <p:spPr>
            <a:xfrm>
              <a:off x="9827617" y="3818948"/>
              <a:ext cx="15326" cy="1685"/>
            </a:xfrm>
            <a:custGeom>
              <a:avLst/>
              <a:gdLst>
                <a:gd name="connsiteX0" fmla="*/ 0 w 15326"/>
                <a:gd name="connsiteY0" fmla="*/ 1686 h 1685"/>
                <a:gd name="connsiteX1" fmla="*/ 0 w 15326"/>
                <a:gd name="connsiteY1" fmla="*/ 0 h 1685"/>
                <a:gd name="connsiteX2" fmla="*/ 0 w 15326"/>
                <a:gd name="connsiteY2" fmla="*/ 1686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1685">
                  <a:moveTo>
                    <a:pt x="0" y="1686"/>
                  </a:moveTo>
                  <a:cubicBezTo>
                    <a:pt x="0" y="1686"/>
                    <a:pt x="0" y="460"/>
                    <a:pt x="0" y="0"/>
                  </a:cubicBezTo>
                  <a:cubicBezTo>
                    <a:pt x="0" y="0"/>
                    <a:pt x="0" y="460"/>
                    <a:pt x="0" y="168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0" name="Vrije vorm: vorm 7629">
              <a:extLst>
                <a:ext uri="{FF2B5EF4-FFF2-40B4-BE49-F238E27FC236}">
                  <a16:creationId xmlns:a16="http://schemas.microsoft.com/office/drawing/2014/main" id="{BABF705F-5AB5-8112-99BB-A98ECD5F04B5}"/>
                </a:ext>
              </a:extLst>
            </p:cNvPr>
            <p:cNvSpPr/>
            <p:nvPr/>
          </p:nvSpPr>
          <p:spPr>
            <a:xfrm>
              <a:off x="10284970" y="3896042"/>
              <a:ext cx="10115" cy="30040"/>
            </a:xfrm>
            <a:custGeom>
              <a:avLst/>
              <a:gdLst>
                <a:gd name="connsiteX0" fmla="*/ 9963 w 10115"/>
                <a:gd name="connsiteY0" fmla="*/ 153 h 30040"/>
                <a:gd name="connsiteX1" fmla="*/ 7051 w 10115"/>
                <a:gd name="connsiteY1" fmla="*/ 6131 h 30040"/>
                <a:gd name="connsiteX2" fmla="*/ 0 w 10115"/>
                <a:gd name="connsiteY2" fmla="*/ 30041 h 30040"/>
                <a:gd name="connsiteX3" fmla="*/ 10115 w 10115"/>
                <a:gd name="connsiteY3" fmla="*/ 0 h 3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15" h="30040">
                  <a:moveTo>
                    <a:pt x="9963" y="153"/>
                  </a:moveTo>
                  <a:cubicBezTo>
                    <a:pt x="8890" y="2146"/>
                    <a:pt x="7970" y="4138"/>
                    <a:pt x="7051" y="6131"/>
                  </a:cubicBezTo>
                  <a:cubicBezTo>
                    <a:pt x="4905" y="11189"/>
                    <a:pt x="2452" y="19925"/>
                    <a:pt x="0" y="30041"/>
                  </a:cubicBezTo>
                  <a:cubicBezTo>
                    <a:pt x="3219" y="19312"/>
                    <a:pt x="6744" y="8736"/>
                    <a:pt x="10115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1" name="Vrije vorm: vorm 7630">
              <a:extLst>
                <a:ext uri="{FF2B5EF4-FFF2-40B4-BE49-F238E27FC236}">
                  <a16:creationId xmlns:a16="http://schemas.microsoft.com/office/drawing/2014/main" id="{E2116AE8-DFA0-EAD0-C7A0-3F053883E5D5}"/>
                </a:ext>
              </a:extLst>
            </p:cNvPr>
            <p:cNvSpPr/>
            <p:nvPr/>
          </p:nvSpPr>
          <p:spPr>
            <a:xfrm>
              <a:off x="10500465" y="4375619"/>
              <a:ext cx="1839" cy="3678"/>
            </a:xfrm>
            <a:custGeom>
              <a:avLst/>
              <a:gdLst>
                <a:gd name="connsiteX0" fmla="*/ 0 w 1839"/>
                <a:gd name="connsiteY0" fmla="*/ 3678 h 3678"/>
                <a:gd name="connsiteX1" fmla="*/ 1839 w 1839"/>
                <a:gd name="connsiteY1" fmla="*/ 0 h 3678"/>
                <a:gd name="connsiteX2" fmla="*/ 153 w 1839"/>
                <a:gd name="connsiteY2" fmla="*/ 153 h 3678"/>
                <a:gd name="connsiteX3" fmla="*/ 153 w 1839"/>
                <a:gd name="connsiteY3" fmla="*/ 3678 h 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9" h="3678">
                  <a:moveTo>
                    <a:pt x="0" y="3678"/>
                  </a:moveTo>
                  <a:lnTo>
                    <a:pt x="1839" y="0"/>
                  </a:lnTo>
                  <a:cubicBezTo>
                    <a:pt x="1839" y="0"/>
                    <a:pt x="613" y="460"/>
                    <a:pt x="153" y="153"/>
                  </a:cubicBezTo>
                  <a:cubicBezTo>
                    <a:pt x="153" y="1379"/>
                    <a:pt x="153" y="2452"/>
                    <a:pt x="153" y="367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2" name="Vrije vorm: vorm 7631">
              <a:extLst>
                <a:ext uri="{FF2B5EF4-FFF2-40B4-BE49-F238E27FC236}">
                  <a16:creationId xmlns:a16="http://schemas.microsoft.com/office/drawing/2014/main" id="{962D7E78-1D19-2A27-BA7C-D8E88D34B177}"/>
                </a:ext>
              </a:extLst>
            </p:cNvPr>
            <p:cNvSpPr/>
            <p:nvPr/>
          </p:nvSpPr>
          <p:spPr>
            <a:xfrm>
              <a:off x="9669434" y="4095444"/>
              <a:ext cx="28365" cy="66671"/>
            </a:xfrm>
            <a:custGeom>
              <a:avLst/>
              <a:gdLst>
                <a:gd name="connsiteX0" fmla="*/ 26526 w 28365"/>
                <a:gd name="connsiteY0" fmla="*/ 64679 h 66671"/>
                <a:gd name="connsiteX1" fmla="*/ 28365 w 28365"/>
                <a:gd name="connsiteY1" fmla="*/ 66672 h 66671"/>
                <a:gd name="connsiteX2" fmla="*/ 11 w 28365"/>
                <a:gd name="connsiteY2" fmla="*/ 0 h 66671"/>
                <a:gd name="connsiteX3" fmla="*/ 26526 w 28365"/>
                <a:gd name="connsiteY3" fmla="*/ 64679 h 6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65" h="66671">
                  <a:moveTo>
                    <a:pt x="26526" y="64679"/>
                  </a:moveTo>
                  <a:lnTo>
                    <a:pt x="28365" y="66672"/>
                  </a:lnTo>
                  <a:cubicBezTo>
                    <a:pt x="17636" y="50425"/>
                    <a:pt x="11" y="0"/>
                    <a:pt x="11" y="0"/>
                  </a:cubicBezTo>
                  <a:cubicBezTo>
                    <a:pt x="11" y="0"/>
                    <a:pt x="-1369" y="7970"/>
                    <a:pt x="26526" y="6467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3" name="Vrije vorm: vorm 7632">
              <a:extLst>
                <a:ext uri="{FF2B5EF4-FFF2-40B4-BE49-F238E27FC236}">
                  <a16:creationId xmlns:a16="http://schemas.microsoft.com/office/drawing/2014/main" id="{61264C29-115A-32C8-49E9-90AB83069C04}"/>
                </a:ext>
              </a:extLst>
            </p:cNvPr>
            <p:cNvSpPr/>
            <p:nvPr/>
          </p:nvSpPr>
          <p:spPr>
            <a:xfrm>
              <a:off x="9975368" y="3922098"/>
              <a:ext cx="16399" cy="28048"/>
            </a:xfrm>
            <a:custGeom>
              <a:avLst/>
              <a:gdLst>
                <a:gd name="connsiteX0" fmla="*/ 7358 w 16399"/>
                <a:gd name="connsiteY0" fmla="*/ 15020 h 28048"/>
                <a:gd name="connsiteX1" fmla="*/ 0 w 16399"/>
                <a:gd name="connsiteY1" fmla="*/ 0 h 28048"/>
                <a:gd name="connsiteX2" fmla="*/ 920 w 16399"/>
                <a:gd name="connsiteY2" fmla="*/ 4292 h 28048"/>
                <a:gd name="connsiteX3" fmla="*/ 16400 w 16399"/>
                <a:gd name="connsiteY3" fmla="*/ 28048 h 28048"/>
                <a:gd name="connsiteX4" fmla="*/ 7204 w 16399"/>
                <a:gd name="connsiteY4" fmla="*/ 15020 h 2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9" h="28048">
                  <a:moveTo>
                    <a:pt x="7358" y="15020"/>
                  </a:moveTo>
                  <a:cubicBezTo>
                    <a:pt x="4751" y="11035"/>
                    <a:pt x="2299" y="5824"/>
                    <a:pt x="0" y="0"/>
                  </a:cubicBezTo>
                  <a:cubicBezTo>
                    <a:pt x="307" y="1533"/>
                    <a:pt x="766" y="3065"/>
                    <a:pt x="920" y="4292"/>
                  </a:cubicBezTo>
                  <a:cubicBezTo>
                    <a:pt x="4751" y="11802"/>
                    <a:pt x="9963" y="20231"/>
                    <a:pt x="16400" y="28048"/>
                  </a:cubicBezTo>
                  <a:cubicBezTo>
                    <a:pt x="12568" y="22837"/>
                    <a:pt x="9503" y="18392"/>
                    <a:pt x="7204" y="1502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4" name="Vrije vorm: vorm 7633">
              <a:extLst>
                <a:ext uri="{FF2B5EF4-FFF2-40B4-BE49-F238E27FC236}">
                  <a16:creationId xmlns:a16="http://schemas.microsoft.com/office/drawing/2014/main" id="{C2B1A6A2-C598-8665-3858-2CFA99FF48E1}"/>
                </a:ext>
              </a:extLst>
            </p:cNvPr>
            <p:cNvSpPr/>
            <p:nvPr/>
          </p:nvSpPr>
          <p:spPr>
            <a:xfrm>
              <a:off x="10044339" y="4012833"/>
              <a:ext cx="2606" cy="3525"/>
            </a:xfrm>
            <a:custGeom>
              <a:avLst/>
              <a:gdLst>
                <a:gd name="connsiteX0" fmla="*/ 153 w 2606"/>
                <a:gd name="connsiteY0" fmla="*/ 153 h 3525"/>
                <a:gd name="connsiteX1" fmla="*/ 0 w 2606"/>
                <a:gd name="connsiteY1" fmla="*/ 0 h 3525"/>
                <a:gd name="connsiteX2" fmla="*/ 2606 w 2606"/>
                <a:gd name="connsiteY2" fmla="*/ 3525 h 3525"/>
                <a:gd name="connsiteX3" fmla="*/ 2606 w 2606"/>
                <a:gd name="connsiteY3" fmla="*/ 920 h 3525"/>
                <a:gd name="connsiteX4" fmla="*/ 153 w 2606"/>
                <a:gd name="connsiteY4" fmla="*/ 0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6" h="3525">
                  <a:moveTo>
                    <a:pt x="153" y="153"/>
                  </a:moveTo>
                  <a:cubicBezTo>
                    <a:pt x="153" y="153"/>
                    <a:pt x="153" y="153"/>
                    <a:pt x="0" y="0"/>
                  </a:cubicBezTo>
                  <a:cubicBezTo>
                    <a:pt x="1686" y="2299"/>
                    <a:pt x="2606" y="3525"/>
                    <a:pt x="2606" y="3525"/>
                  </a:cubicBezTo>
                  <a:lnTo>
                    <a:pt x="2606" y="920"/>
                  </a:lnTo>
                  <a:cubicBezTo>
                    <a:pt x="2606" y="920"/>
                    <a:pt x="1073" y="613"/>
                    <a:pt x="15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5" name="Vrije vorm: vorm 7634">
              <a:extLst>
                <a:ext uri="{FF2B5EF4-FFF2-40B4-BE49-F238E27FC236}">
                  <a16:creationId xmlns:a16="http://schemas.microsoft.com/office/drawing/2014/main" id="{4B411063-B8E7-B809-09B8-24EBFDCD1745}"/>
                </a:ext>
              </a:extLst>
            </p:cNvPr>
            <p:cNvSpPr/>
            <p:nvPr/>
          </p:nvSpPr>
          <p:spPr>
            <a:xfrm>
              <a:off x="10265352" y="3754729"/>
              <a:ext cx="4903" cy="11188"/>
            </a:xfrm>
            <a:custGeom>
              <a:avLst/>
              <a:gdLst>
                <a:gd name="connsiteX0" fmla="*/ 4904 w 4903"/>
                <a:gd name="connsiteY0" fmla="*/ 0 h 11188"/>
                <a:gd name="connsiteX1" fmla="*/ 0 w 4903"/>
                <a:gd name="connsiteY1" fmla="*/ 11189 h 11188"/>
                <a:gd name="connsiteX2" fmla="*/ 4904 w 4903"/>
                <a:gd name="connsiteY2" fmla="*/ 0 h 1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3" h="11188">
                  <a:moveTo>
                    <a:pt x="4904" y="0"/>
                  </a:moveTo>
                  <a:cubicBezTo>
                    <a:pt x="3218" y="3678"/>
                    <a:pt x="1686" y="7510"/>
                    <a:pt x="0" y="11189"/>
                  </a:cubicBezTo>
                  <a:cubicBezTo>
                    <a:pt x="1839" y="7357"/>
                    <a:pt x="3525" y="3678"/>
                    <a:pt x="4904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6" name="Vrije vorm: vorm 7635">
              <a:extLst>
                <a:ext uri="{FF2B5EF4-FFF2-40B4-BE49-F238E27FC236}">
                  <a16:creationId xmlns:a16="http://schemas.microsoft.com/office/drawing/2014/main" id="{210CD0E9-5094-F7DF-88A2-CE758A099A9A}"/>
                </a:ext>
              </a:extLst>
            </p:cNvPr>
            <p:cNvSpPr/>
            <p:nvPr/>
          </p:nvSpPr>
          <p:spPr>
            <a:xfrm>
              <a:off x="9962034" y="3911982"/>
              <a:ext cx="2452" cy="1992"/>
            </a:xfrm>
            <a:custGeom>
              <a:avLst/>
              <a:gdLst>
                <a:gd name="connsiteX0" fmla="*/ 153 w 2452"/>
                <a:gd name="connsiteY0" fmla="*/ 153 h 1992"/>
                <a:gd name="connsiteX1" fmla="*/ 2453 w 2452"/>
                <a:gd name="connsiteY1" fmla="*/ 1993 h 1992"/>
                <a:gd name="connsiteX2" fmla="*/ 2146 w 2452"/>
                <a:gd name="connsiteY2" fmla="*/ 1379 h 1992"/>
                <a:gd name="connsiteX3" fmla="*/ 0 w 2452"/>
                <a:gd name="connsiteY3" fmla="*/ 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" h="1992">
                  <a:moveTo>
                    <a:pt x="153" y="153"/>
                  </a:moveTo>
                  <a:lnTo>
                    <a:pt x="2453" y="1993"/>
                  </a:lnTo>
                  <a:cubicBezTo>
                    <a:pt x="2453" y="1993"/>
                    <a:pt x="2453" y="1686"/>
                    <a:pt x="2146" y="1379"/>
                  </a:cubicBezTo>
                  <a:cubicBezTo>
                    <a:pt x="1533" y="1073"/>
                    <a:pt x="920" y="61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7" name="Vrije vorm: vorm 7636">
              <a:extLst>
                <a:ext uri="{FF2B5EF4-FFF2-40B4-BE49-F238E27FC236}">
                  <a16:creationId xmlns:a16="http://schemas.microsoft.com/office/drawing/2014/main" id="{BDAF1F20-E4B8-0470-DF35-3322559A962C}"/>
                </a:ext>
              </a:extLst>
            </p:cNvPr>
            <p:cNvSpPr/>
            <p:nvPr/>
          </p:nvSpPr>
          <p:spPr>
            <a:xfrm>
              <a:off x="10053228" y="3731279"/>
              <a:ext cx="1226" cy="3218"/>
            </a:xfrm>
            <a:custGeom>
              <a:avLst/>
              <a:gdLst>
                <a:gd name="connsiteX0" fmla="*/ 0 w 1226"/>
                <a:gd name="connsiteY0" fmla="*/ 0 h 3218"/>
                <a:gd name="connsiteX1" fmla="*/ 0 w 1226"/>
                <a:gd name="connsiteY1" fmla="*/ 3219 h 3218"/>
                <a:gd name="connsiteX2" fmla="*/ 1226 w 1226"/>
                <a:gd name="connsiteY2" fmla="*/ 1226 h 3218"/>
                <a:gd name="connsiteX3" fmla="*/ 0 w 1226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3218">
                  <a:moveTo>
                    <a:pt x="0" y="0"/>
                  </a:moveTo>
                  <a:lnTo>
                    <a:pt x="0" y="3219"/>
                  </a:lnTo>
                  <a:lnTo>
                    <a:pt x="1226" y="1226"/>
                  </a:lnTo>
                  <a:cubicBezTo>
                    <a:pt x="1226" y="1226"/>
                    <a:pt x="307" y="76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8" name="Vrije vorm: vorm 7637">
              <a:extLst>
                <a:ext uri="{FF2B5EF4-FFF2-40B4-BE49-F238E27FC236}">
                  <a16:creationId xmlns:a16="http://schemas.microsoft.com/office/drawing/2014/main" id="{72E040EC-6CE6-DE1C-B2B7-51E083D0362C}"/>
                </a:ext>
              </a:extLst>
            </p:cNvPr>
            <p:cNvSpPr/>
            <p:nvPr/>
          </p:nvSpPr>
          <p:spPr>
            <a:xfrm>
              <a:off x="10205423" y="3857572"/>
              <a:ext cx="1379" cy="3525"/>
            </a:xfrm>
            <a:custGeom>
              <a:avLst/>
              <a:gdLst>
                <a:gd name="connsiteX0" fmla="*/ 766 w 1379"/>
                <a:gd name="connsiteY0" fmla="*/ 3525 h 3525"/>
                <a:gd name="connsiteX1" fmla="*/ 1380 w 1379"/>
                <a:gd name="connsiteY1" fmla="*/ 0 h 3525"/>
                <a:gd name="connsiteX2" fmla="*/ 0 w 1379"/>
                <a:gd name="connsiteY2" fmla="*/ 460 h 3525"/>
                <a:gd name="connsiteX3" fmla="*/ 766 w 1379"/>
                <a:gd name="connsiteY3" fmla="*/ 3525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3525">
                  <a:moveTo>
                    <a:pt x="766" y="3525"/>
                  </a:moveTo>
                  <a:lnTo>
                    <a:pt x="1380" y="0"/>
                  </a:lnTo>
                  <a:cubicBezTo>
                    <a:pt x="1380" y="0"/>
                    <a:pt x="460" y="766"/>
                    <a:pt x="0" y="460"/>
                  </a:cubicBezTo>
                  <a:lnTo>
                    <a:pt x="766" y="3525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39" name="Vrije vorm: vorm 7638">
              <a:extLst>
                <a:ext uri="{FF2B5EF4-FFF2-40B4-BE49-F238E27FC236}">
                  <a16:creationId xmlns:a16="http://schemas.microsoft.com/office/drawing/2014/main" id="{B3139220-5A73-C674-801D-822D743C6EEB}"/>
                </a:ext>
              </a:extLst>
            </p:cNvPr>
            <p:cNvSpPr/>
            <p:nvPr/>
          </p:nvSpPr>
          <p:spPr>
            <a:xfrm>
              <a:off x="10182894" y="3778792"/>
              <a:ext cx="3218" cy="11495"/>
            </a:xfrm>
            <a:custGeom>
              <a:avLst/>
              <a:gdLst>
                <a:gd name="connsiteX0" fmla="*/ 1225 w 3218"/>
                <a:gd name="connsiteY0" fmla="*/ 8736 h 11495"/>
                <a:gd name="connsiteX1" fmla="*/ 0 w 3218"/>
                <a:gd name="connsiteY1" fmla="*/ 9503 h 11495"/>
                <a:gd name="connsiteX2" fmla="*/ 1225 w 3218"/>
                <a:gd name="connsiteY2" fmla="*/ 11495 h 11495"/>
                <a:gd name="connsiteX3" fmla="*/ 3218 w 3218"/>
                <a:gd name="connsiteY3" fmla="*/ 0 h 11495"/>
                <a:gd name="connsiteX4" fmla="*/ 1379 w 3218"/>
                <a:gd name="connsiteY4" fmla="*/ 8736 h 1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" h="11495">
                  <a:moveTo>
                    <a:pt x="1225" y="8736"/>
                  </a:moveTo>
                  <a:cubicBezTo>
                    <a:pt x="1225" y="9656"/>
                    <a:pt x="613" y="9809"/>
                    <a:pt x="0" y="9503"/>
                  </a:cubicBezTo>
                  <a:cubicBezTo>
                    <a:pt x="766" y="10729"/>
                    <a:pt x="1225" y="11495"/>
                    <a:pt x="1225" y="11495"/>
                  </a:cubicBezTo>
                  <a:lnTo>
                    <a:pt x="3218" y="0"/>
                  </a:lnTo>
                  <a:cubicBezTo>
                    <a:pt x="2298" y="3985"/>
                    <a:pt x="1532" y="7204"/>
                    <a:pt x="1379" y="873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0" name="Vrije vorm: vorm 7639">
              <a:extLst>
                <a:ext uri="{FF2B5EF4-FFF2-40B4-BE49-F238E27FC236}">
                  <a16:creationId xmlns:a16="http://schemas.microsoft.com/office/drawing/2014/main" id="{0D039F77-94AC-405A-A652-7EB93173C9D2}"/>
                </a:ext>
              </a:extLst>
            </p:cNvPr>
            <p:cNvSpPr/>
            <p:nvPr/>
          </p:nvSpPr>
          <p:spPr>
            <a:xfrm>
              <a:off x="9969697" y="3731432"/>
              <a:ext cx="1533" cy="2452"/>
            </a:xfrm>
            <a:custGeom>
              <a:avLst/>
              <a:gdLst>
                <a:gd name="connsiteX0" fmla="*/ 766 w 1533"/>
                <a:gd name="connsiteY0" fmla="*/ 920 h 2452"/>
                <a:gd name="connsiteX1" fmla="*/ 0 w 1533"/>
                <a:gd name="connsiteY1" fmla="*/ 0 h 2452"/>
                <a:gd name="connsiteX2" fmla="*/ 1533 w 1533"/>
                <a:gd name="connsiteY2" fmla="*/ 2452 h 2452"/>
                <a:gd name="connsiteX3" fmla="*/ 920 w 1533"/>
                <a:gd name="connsiteY3" fmla="*/ 766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3" h="2452">
                  <a:moveTo>
                    <a:pt x="766" y="920"/>
                  </a:moveTo>
                  <a:lnTo>
                    <a:pt x="0" y="0"/>
                  </a:lnTo>
                  <a:lnTo>
                    <a:pt x="1533" y="2452"/>
                  </a:lnTo>
                  <a:cubicBezTo>
                    <a:pt x="1533" y="2452"/>
                    <a:pt x="1073" y="1379"/>
                    <a:pt x="920" y="76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1" name="Vrije vorm: vorm 7640">
              <a:extLst>
                <a:ext uri="{FF2B5EF4-FFF2-40B4-BE49-F238E27FC236}">
                  <a16:creationId xmlns:a16="http://schemas.microsoft.com/office/drawing/2014/main" id="{AFEAB65D-66FC-E713-4438-DB51ABE5F676}"/>
                </a:ext>
              </a:extLst>
            </p:cNvPr>
            <p:cNvSpPr/>
            <p:nvPr/>
          </p:nvSpPr>
          <p:spPr>
            <a:xfrm>
              <a:off x="10420612" y="4360751"/>
              <a:ext cx="24676" cy="17779"/>
            </a:xfrm>
            <a:custGeom>
              <a:avLst/>
              <a:gdLst>
                <a:gd name="connsiteX0" fmla="*/ 24677 w 24676"/>
                <a:gd name="connsiteY0" fmla="*/ 0 h 17779"/>
                <a:gd name="connsiteX1" fmla="*/ 0 w 24676"/>
                <a:gd name="connsiteY1" fmla="*/ 17779 h 17779"/>
                <a:gd name="connsiteX2" fmla="*/ 4599 w 24676"/>
                <a:gd name="connsiteY2" fmla="*/ 15940 h 17779"/>
                <a:gd name="connsiteX3" fmla="*/ 24677 w 24676"/>
                <a:gd name="connsiteY3" fmla="*/ 0 h 1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76" h="17779">
                  <a:moveTo>
                    <a:pt x="24677" y="0"/>
                  </a:moveTo>
                  <a:cubicBezTo>
                    <a:pt x="17473" y="5058"/>
                    <a:pt x="8736" y="11802"/>
                    <a:pt x="0" y="17779"/>
                  </a:cubicBezTo>
                  <a:lnTo>
                    <a:pt x="4599" y="15940"/>
                  </a:lnTo>
                  <a:lnTo>
                    <a:pt x="24677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2" name="Vrije vorm: vorm 7641">
              <a:extLst>
                <a:ext uri="{FF2B5EF4-FFF2-40B4-BE49-F238E27FC236}">
                  <a16:creationId xmlns:a16="http://schemas.microsoft.com/office/drawing/2014/main" id="{5C98BDAE-3F5B-CE77-53AA-6781EC7A2D59}"/>
                </a:ext>
              </a:extLst>
            </p:cNvPr>
            <p:cNvSpPr/>
            <p:nvPr/>
          </p:nvSpPr>
          <p:spPr>
            <a:xfrm>
              <a:off x="9739488" y="4205031"/>
              <a:ext cx="767" cy="1379"/>
            </a:xfrm>
            <a:custGeom>
              <a:avLst/>
              <a:gdLst>
                <a:gd name="connsiteX0" fmla="*/ 0 w 767"/>
                <a:gd name="connsiteY0" fmla="*/ 613 h 1379"/>
                <a:gd name="connsiteX1" fmla="*/ 767 w 767"/>
                <a:gd name="connsiteY1" fmla="*/ 1379 h 1379"/>
                <a:gd name="connsiteX2" fmla="*/ 460 w 767"/>
                <a:gd name="connsiteY2" fmla="*/ 0 h 1379"/>
                <a:gd name="connsiteX3" fmla="*/ 153 w 767"/>
                <a:gd name="connsiteY3" fmla="*/ 613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" h="1379">
                  <a:moveTo>
                    <a:pt x="0" y="613"/>
                  </a:moveTo>
                  <a:lnTo>
                    <a:pt x="767" y="1379"/>
                  </a:lnTo>
                  <a:lnTo>
                    <a:pt x="460" y="0"/>
                  </a:lnTo>
                  <a:cubicBezTo>
                    <a:pt x="460" y="0"/>
                    <a:pt x="307" y="460"/>
                    <a:pt x="153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3" name="Vrije vorm: vorm 7642">
              <a:extLst>
                <a:ext uri="{FF2B5EF4-FFF2-40B4-BE49-F238E27FC236}">
                  <a16:creationId xmlns:a16="http://schemas.microsoft.com/office/drawing/2014/main" id="{C4F827CD-2DA3-BC1E-D725-F10A9AF811DF}"/>
                </a:ext>
              </a:extLst>
            </p:cNvPr>
            <p:cNvSpPr/>
            <p:nvPr/>
          </p:nvSpPr>
          <p:spPr>
            <a:xfrm>
              <a:off x="9752823" y="4219438"/>
              <a:ext cx="1225" cy="1685"/>
            </a:xfrm>
            <a:custGeom>
              <a:avLst/>
              <a:gdLst>
                <a:gd name="connsiteX0" fmla="*/ 152 w 1225"/>
                <a:gd name="connsiteY0" fmla="*/ 0 h 1685"/>
                <a:gd name="connsiteX1" fmla="*/ 306 w 1225"/>
                <a:gd name="connsiteY1" fmla="*/ 613 h 1685"/>
                <a:gd name="connsiteX2" fmla="*/ 1225 w 1225"/>
                <a:gd name="connsiteY2" fmla="*/ 1686 h 1685"/>
                <a:gd name="connsiteX3" fmla="*/ 0 w 1225"/>
                <a:gd name="connsiteY3" fmla="*/ 153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1685">
                  <a:moveTo>
                    <a:pt x="152" y="0"/>
                  </a:moveTo>
                  <a:cubicBezTo>
                    <a:pt x="152" y="0"/>
                    <a:pt x="152" y="460"/>
                    <a:pt x="306" y="613"/>
                  </a:cubicBezTo>
                  <a:lnTo>
                    <a:pt x="1225" y="1686"/>
                  </a:lnTo>
                  <a:cubicBezTo>
                    <a:pt x="1225" y="1686"/>
                    <a:pt x="459" y="61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4" name="Vrije vorm: vorm 7643">
              <a:extLst>
                <a:ext uri="{FF2B5EF4-FFF2-40B4-BE49-F238E27FC236}">
                  <a16:creationId xmlns:a16="http://schemas.microsoft.com/office/drawing/2014/main" id="{59F00B74-CA39-DA1D-C5C0-6B5D0372C81A}"/>
                </a:ext>
              </a:extLst>
            </p:cNvPr>
            <p:cNvSpPr/>
            <p:nvPr/>
          </p:nvSpPr>
          <p:spPr>
            <a:xfrm>
              <a:off x="9893829" y="4334389"/>
              <a:ext cx="2912" cy="2145"/>
            </a:xfrm>
            <a:custGeom>
              <a:avLst/>
              <a:gdLst>
                <a:gd name="connsiteX0" fmla="*/ 153 w 2912"/>
                <a:gd name="connsiteY0" fmla="*/ 0 h 2145"/>
                <a:gd name="connsiteX1" fmla="*/ 153 w 2912"/>
                <a:gd name="connsiteY1" fmla="*/ 460 h 2145"/>
                <a:gd name="connsiteX2" fmla="*/ 2912 w 2912"/>
                <a:gd name="connsiteY2" fmla="*/ 2146 h 2145"/>
                <a:gd name="connsiteX3" fmla="*/ 0 w 2912"/>
                <a:gd name="connsiteY3" fmla="*/ 0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2" h="2145">
                  <a:moveTo>
                    <a:pt x="153" y="0"/>
                  </a:moveTo>
                  <a:cubicBezTo>
                    <a:pt x="153" y="0"/>
                    <a:pt x="153" y="306"/>
                    <a:pt x="153" y="460"/>
                  </a:cubicBezTo>
                  <a:lnTo>
                    <a:pt x="2912" y="2146"/>
                  </a:lnTo>
                  <a:cubicBezTo>
                    <a:pt x="1839" y="1379"/>
                    <a:pt x="920" y="61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5" name="Vrije vorm: vorm 7644">
              <a:extLst>
                <a:ext uri="{FF2B5EF4-FFF2-40B4-BE49-F238E27FC236}">
                  <a16:creationId xmlns:a16="http://schemas.microsoft.com/office/drawing/2014/main" id="{65E1F3F4-223D-7CBC-0FD7-A0FC701F751C}"/>
                </a:ext>
              </a:extLst>
            </p:cNvPr>
            <p:cNvSpPr/>
            <p:nvPr/>
          </p:nvSpPr>
          <p:spPr>
            <a:xfrm>
              <a:off x="9769836" y="4237524"/>
              <a:ext cx="9961" cy="9042"/>
            </a:xfrm>
            <a:custGeom>
              <a:avLst/>
              <a:gdLst>
                <a:gd name="connsiteX0" fmla="*/ 0 w 9961"/>
                <a:gd name="connsiteY0" fmla="*/ 0 h 9042"/>
                <a:gd name="connsiteX1" fmla="*/ 4444 w 9961"/>
                <a:gd name="connsiteY1" fmla="*/ 4598 h 9042"/>
                <a:gd name="connsiteX2" fmla="*/ 9962 w 9961"/>
                <a:gd name="connsiteY2" fmla="*/ 9043 h 9042"/>
                <a:gd name="connsiteX3" fmla="*/ 153 w 9961"/>
                <a:gd name="connsiteY3" fmla="*/ 0 h 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61" h="9042">
                  <a:moveTo>
                    <a:pt x="0" y="0"/>
                  </a:moveTo>
                  <a:lnTo>
                    <a:pt x="4444" y="4598"/>
                  </a:lnTo>
                  <a:lnTo>
                    <a:pt x="9962" y="9043"/>
                  </a:lnTo>
                  <a:cubicBezTo>
                    <a:pt x="6590" y="5977"/>
                    <a:pt x="3218" y="2912"/>
                    <a:pt x="15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6" name="Vrije vorm: vorm 7645">
              <a:extLst>
                <a:ext uri="{FF2B5EF4-FFF2-40B4-BE49-F238E27FC236}">
                  <a16:creationId xmlns:a16="http://schemas.microsoft.com/office/drawing/2014/main" id="{3CBF59B8-E952-DCAD-81BB-A781131EFA27}"/>
                </a:ext>
              </a:extLst>
            </p:cNvPr>
            <p:cNvSpPr/>
            <p:nvPr/>
          </p:nvSpPr>
          <p:spPr>
            <a:xfrm>
              <a:off x="9899653" y="4200126"/>
              <a:ext cx="4445" cy="6743"/>
            </a:xfrm>
            <a:custGeom>
              <a:avLst/>
              <a:gdLst>
                <a:gd name="connsiteX0" fmla="*/ 0 w 4445"/>
                <a:gd name="connsiteY0" fmla="*/ 0 h 6743"/>
                <a:gd name="connsiteX1" fmla="*/ 920 w 4445"/>
                <a:gd name="connsiteY1" fmla="*/ 2759 h 6743"/>
                <a:gd name="connsiteX2" fmla="*/ 4445 w 4445"/>
                <a:gd name="connsiteY2" fmla="*/ 6744 h 6743"/>
                <a:gd name="connsiteX3" fmla="*/ 0 w 4445"/>
                <a:gd name="connsiteY3" fmla="*/ 0 h 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45" h="6743">
                  <a:moveTo>
                    <a:pt x="0" y="0"/>
                  </a:moveTo>
                  <a:cubicBezTo>
                    <a:pt x="307" y="920"/>
                    <a:pt x="766" y="1993"/>
                    <a:pt x="920" y="2759"/>
                  </a:cubicBezTo>
                  <a:cubicBezTo>
                    <a:pt x="1993" y="3985"/>
                    <a:pt x="3219" y="5518"/>
                    <a:pt x="4445" y="6744"/>
                  </a:cubicBezTo>
                  <a:cubicBezTo>
                    <a:pt x="2299" y="3985"/>
                    <a:pt x="614" y="153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7" name="Vrije vorm: vorm 7646">
              <a:extLst>
                <a:ext uri="{FF2B5EF4-FFF2-40B4-BE49-F238E27FC236}">
                  <a16:creationId xmlns:a16="http://schemas.microsoft.com/office/drawing/2014/main" id="{0B475459-9FB0-196B-D182-3E6AF80B00BD}"/>
                </a:ext>
              </a:extLst>
            </p:cNvPr>
            <p:cNvSpPr/>
            <p:nvPr/>
          </p:nvSpPr>
          <p:spPr>
            <a:xfrm>
              <a:off x="10062118" y="4267718"/>
              <a:ext cx="2758" cy="3218"/>
            </a:xfrm>
            <a:custGeom>
              <a:avLst/>
              <a:gdLst>
                <a:gd name="connsiteX0" fmla="*/ 153 w 2758"/>
                <a:gd name="connsiteY0" fmla="*/ 0 h 3218"/>
                <a:gd name="connsiteX1" fmla="*/ 2759 w 2758"/>
                <a:gd name="connsiteY1" fmla="*/ 3219 h 3218"/>
                <a:gd name="connsiteX2" fmla="*/ 766 w 2758"/>
                <a:gd name="connsiteY2" fmla="*/ 153 h 3218"/>
                <a:gd name="connsiteX3" fmla="*/ 0 w 2758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3218">
                  <a:moveTo>
                    <a:pt x="153" y="0"/>
                  </a:moveTo>
                  <a:lnTo>
                    <a:pt x="2759" y="3219"/>
                  </a:lnTo>
                  <a:lnTo>
                    <a:pt x="766" y="153"/>
                  </a:lnTo>
                  <a:cubicBezTo>
                    <a:pt x="766" y="153"/>
                    <a:pt x="306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8" name="Vrije vorm: vorm 7647">
              <a:extLst>
                <a:ext uri="{FF2B5EF4-FFF2-40B4-BE49-F238E27FC236}">
                  <a16:creationId xmlns:a16="http://schemas.microsoft.com/office/drawing/2014/main" id="{6BFC71B7-E82A-F322-23F6-D2E3469C4D4F}"/>
                </a:ext>
              </a:extLst>
            </p:cNvPr>
            <p:cNvSpPr/>
            <p:nvPr/>
          </p:nvSpPr>
          <p:spPr>
            <a:xfrm>
              <a:off x="10075146" y="4326266"/>
              <a:ext cx="11648" cy="13334"/>
            </a:xfrm>
            <a:custGeom>
              <a:avLst/>
              <a:gdLst>
                <a:gd name="connsiteX0" fmla="*/ 8583 w 11648"/>
                <a:gd name="connsiteY0" fmla="*/ 7050 h 13334"/>
                <a:gd name="connsiteX1" fmla="*/ 11649 w 11648"/>
                <a:gd name="connsiteY1" fmla="*/ 0 h 13334"/>
                <a:gd name="connsiteX2" fmla="*/ 5824 w 11648"/>
                <a:gd name="connsiteY2" fmla="*/ 7050 h 13334"/>
                <a:gd name="connsiteX3" fmla="*/ 0 w 11648"/>
                <a:gd name="connsiteY3" fmla="*/ 13334 h 13334"/>
                <a:gd name="connsiteX4" fmla="*/ 8583 w 11648"/>
                <a:gd name="connsiteY4" fmla="*/ 7050 h 13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48" h="13334">
                  <a:moveTo>
                    <a:pt x="8583" y="7050"/>
                  </a:moveTo>
                  <a:lnTo>
                    <a:pt x="11649" y="0"/>
                  </a:lnTo>
                  <a:cubicBezTo>
                    <a:pt x="10422" y="1686"/>
                    <a:pt x="8736" y="3832"/>
                    <a:pt x="5824" y="7050"/>
                  </a:cubicBezTo>
                  <a:cubicBezTo>
                    <a:pt x="3832" y="9196"/>
                    <a:pt x="1993" y="11342"/>
                    <a:pt x="0" y="13334"/>
                  </a:cubicBezTo>
                  <a:lnTo>
                    <a:pt x="8583" y="705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49" name="Vrije vorm: vorm 7648">
              <a:extLst>
                <a:ext uri="{FF2B5EF4-FFF2-40B4-BE49-F238E27FC236}">
                  <a16:creationId xmlns:a16="http://schemas.microsoft.com/office/drawing/2014/main" id="{08A8D313-2DAF-618B-A0B8-43C1FA49E6B6}"/>
                </a:ext>
              </a:extLst>
            </p:cNvPr>
            <p:cNvSpPr/>
            <p:nvPr/>
          </p:nvSpPr>
          <p:spPr>
            <a:xfrm>
              <a:off x="10093385" y="4306495"/>
              <a:ext cx="1685" cy="1992"/>
            </a:xfrm>
            <a:custGeom>
              <a:avLst/>
              <a:gdLst>
                <a:gd name="connsiteX0" fmla="*/ 1686 w 1685"/>
                <a:gd name="connsiteY0" fmla="*/ 920 h 1992"/>
                <a:gd name="connsiteX1" fmla="*/ 0 w 1685"/>
                <a:gd name="connsiteY1" fmla="*/ 0 h 1992"/>
                <a:gd name="connsiteX2" fmla="*/ 1226 w 1685"/>
                <a:gd name="connsiteY2" fmla="*/ 1992 h 1992"/>
                <a:gd name="connsiteX3" fmla="*/ 1686 w 1685"/>
                <a:gd name="connsiteY3" fmla="*/ 92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" h="1992">
                  <a:moveTo>
                    <a:pt x="1686" y="920"/>
                  </a:moveTo>
                  <a:cubicBezTo>
                    <a:pt x="766" y="920"/>
                    <a:pt x="0" y="0"/>
                    <a:pt x="0" y="0"/>
                  </a:cubicBezTo>
                  <a:lnTo>
                    <a:pt x="1226" y="1992"/>
                  </a:lnTo>
                  <a:lnTo>
                    <a:pt x="1686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0" name="Vrije vorm: vorm 7649">
              <a:extLst>
                <a:ext uri="{FF2B5EF4-FFF2-40B4-BE49-F238E27FC236}">
                  <a16:creationId xmlns:a16="http://schemas.microsoft.com/office/drawing/2014/main" id="{C786A371-99E8-6353-9A4E-12720247B130}"/>
                </a:ext>
              </a:extLst>
            </p:cNvPr>
            <p:cNvSpPr/>
            <p:nvPr/>
          </p:nvSpPr>
          <p:spPr>
            <a:xfrm>
              <a:off x="10050009" y="4330558"/>
              <a:ext cx="75887" cy="181009"/>
            </a:xfrm>
            <a:custGeom>
              <a:avLst/>
              <a:gdLst>
                <a:gd name="connsiteX0" fmla="*/ 153 w 75887"/>
                <a:gd name="connsiteY0" fmla="*/ 46900 h 181009"/>
                <a:gd name="connsiteX1" fmla="*/ 31114 w 75887"/>
                <a:gd name="connsiteY1" fmla="*/ 125527 h 181009"/>
                <a:gd name="connsiteX2" fmla="*/ 74948 w 75887"/>
                <a:gd name="connsiteY2" fmla="*/ 179630 h 181009"/>
                <a:gd name="connsiteX3" fmla="*/ 75714 w 75887"/>
                <a:gd name="connsiteY3" fmla="*/ 181010 h 181009"/>
                <a:gd name="connsiteX4" fmla="*/ 73875 w 75887"/>
                <a:gd name="connsiteY4" fmla="*/ 55177 h 181009"/>
                <a:gd name="connsiteX5" fmla="*/ 43988 w 75887"/>
                <a:gd name="connsiteY5" fmla="*/ 0 h 181009"/>
                <a:gd name="connsiteX6" fmla="*/ 38624 w 75887"/>
                <a:gd name="connsiteY6" fmla="*/ 11189 h 181009"/>
                <a:gd name="connsiteX7" fmla="*/ 0 w 75887"/>
                <a:gd name="connsiteY7" fmla="*/ 46900 h 18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887" h="181009">
                  <a:moveTo>
                    <a:pt x="153" y="46900"/>
                  </a:moveTo>
                  <a:cubicBezTo>
                    <a:pt x="7663" y="57935"/>
                    <a:pt x="26209" y="114032"/>
                    <a:pt x="31114" y="125527"/>
                  </a:cubicBezTo>
                  <a:cubicBezTo>
                    <a:pt x="36785" y="139014"/>
                    <a:pt x="74948" y="179630"/>
                    <a:pt x="74948" y="179630"/>
                  </a:cubicBezTo>
                  <a:cubicBezTo>
                    <a:pt x="74948" y="179630"/>
                    <a:pt x="75255" y="180243"/>
                    <a:pt x="75714" y="181010"/>
                  </a:cubicBezTo>
                  <a:cubicBezTo>
                    <a:pt x="76021" y="141160"/>
                    <a:pt x="76175" y="63913"/>
                    <a:pt x="73875" y="55177"/>
                  </a:cubicBezTo>
                  <a:cubicBezTo>
                    <a:pt x="72036" y="47973"/>
                    <a:pt x="56250" y="20538"/>
                    <a:pt x="43988" y="0"/>
                  </a:cubicBezTo>
                  <a:cubicBezTo>
                    <a:pt x="41843" y="5058"/>
                    <a:pt x="40004" y="9349"/>
                    <a:pt x="38624" y="11189"/>
                  </a:cubicBezTo>
                  <a:cubicBezTo>
                    <a:pt x="34026" y="17473"/>
                    <a:pt x="3678" y="40003"/>
                    <a:pt x="0" y="4690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1" name="Vrije vorm: vorm 7650">
              <a:extLst>
                <a:ext uri="{FF2B5EF4-FFF2-40B4-BE49-F238E27FC236}">
                  <a16:creationId xmlns:a16="http://schemas.microsoft.com/office/drawing/2014/main" id="{7F6E9ED2-4995-B536-C091-4FA8A4C389DF}"/>
                </a:ext>
              </a:extLst>
            </p:cNvPr>
            <p:cNvSpPr/>
            <p:nvPr/>
          </p:nvSpPr>
          <p:spPr>
            <a:xfrm>
              <a:off x="10352255" y="4402287"/>
              <a:ext cx="3524" cy="1532"/>
            </a:xfrm>
            <a:custGeom>
              <a:avLst/>
              <a:gdLst>
                <a:gd name="connsiteX0" fmla="*/ 2605 w 3524"/>
                <a:gd name="connsiteY0" fmla="*/ 1533 h 1532"/>
                <a:gd name="connsiteX1" fmla="*/ 3525 w 3524"/>
                <a:gd name="connsiteY1" fmla="*/ 0 h 1532"/>
                <a:gd name="connsiteX2" fmla="*/ 0 w 3524"/>
                <a:gd name="connsiteY2" fmla="*/ 1379 h 1532"/>
                <a:gd name="connsiteX3" fmla="*/ 0 w 3524"/>
                <a:gd name="connsiteY3" fmla="*/ 1379 h 1532"/>
                <a:gd name="connsiteX4" fmla="*/ 2759 w 3524"/>
                <a:gd name="connsiteY4" fmla="*/ 1379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4" h="1532">
                  <a:moveTo>
                    <a:pt x="2605" y="1533"/>
                  </a:moveTo>
                  <a:lnTo>
                    <a:pt x="3525" y="0"/>
                  </a:lnTo>
                  <a:cubicBezTo>
                    <a:pt x="2452" y="460"/>
                    <a:pt x="1379" y="920"/>
                    <a:pt x="0" y="1379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1686" y="1379"/>
                    <a:pt x="2759" y="1379"/>
                    <a:pt x="2759" y="137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2" name="Vrije vorm: vorm 7651">
              <a:extLst>
                <a:ext uri="{FF2B5EF4-FFF2-40B4-BE49-F238E27FC236}">
                  <a16:creationId xmlns:a16="http://schemas.microsoft.com/office/drawing/2014/main" id="{963A7DBD-2F6E-F505-590D-D32D34BB116C}"/>
                </a:ext>
              </a:extLst>
            </p:cNvPr>
            <p:cNvSpPr/>
            <p:nvPr/>
          </p:nvSpPr>
          <p:spPr>
            <a:xfrm>
              <a:off x="10399001" y="4332550"/>
              <a:ext cx="6436" cy="13947"/>
            </a:xfrm>
            <a:custGeom>
              <a:avLst/>
              <a:gdLst>
                <a:gd name="connsiteX0" fmla="*/ 6437 w 6436"/>
                <a:gd name="connsiteY0" fmla="*/ 0 h 13947"/>
                <a:gd name="connsiteX1" fmla="*/ 1839 w 6436"/>
                <a:gd name="connsiteY1" fmla="*/ 5671 h 13947"/>
                <a:gd name="connsiteX2" fmla="*/ 0 w 6436"/>
                <a:gd name="connsiteY2" fmla="*/ 13947 h 13947"/>
                <a:gd name="connsiteX3" fmla="*/ 6437 w 6436"/>
                <a:gd name="connsiteY3" fmla="*/ 0 h 1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6" h="13947">
                  <a:moveTo>
                    <a:pt x="6437" y="0"/>
                  </a:moveTo>
                  <a:cubicBezTo>
                    <a:pt x="5058" y="1993"/>
                    <a:pt x="3525" y="3985"/>
                    <a:pt x="1839" y="5671"/>
                  </a:cubicBezTo>
                  <a:lnTo>
                    <a:pt x="0" y="13947"/>
                  </a:lnTo>
                  <a:cubicBezTo>
                    <a:pt x="0" y="13947"/>
                    <a:pt x="2605" y="8276"/>
                    <a:pt x="643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3" name="Vrije vorm: vorm 7652">
              <a:extLst>
                <a:ext uri="{FF2B5EF4-FFF2-40B4-BE49-F238E27FC236}">
                  <a16:creationId xmlns:a16="http://schemas.microsoft.com/office/drawing/2014/main" id="{C608A313-C746-475E-2616-76F491EE2636}"/>
                </a:ext>
              </a:extLst>
            </p:cNvPr>
            <p:cNvSpPr/>
            <p:nvPr/>
          </p:nvSpPr>
          <p:spPr>
            <a:xfrm>
              <a:off x="10610052" y="4557548"/>
              <a:ext cx="919" cy="306"/>
            </a:xfrm>
            <a:custGeom>
              <a:avLst/>
              <a:gdLst>
                <a:gd name="connsiteX0" fmla="*/ 153 w 919"/>
                <a:gd name="connsiteY0" fmla="*/ 307 h 306"/>
                <a:gd name="connsiteX1" fmla="*/ 920 w 919"/>
                <a:gd name="connsiteY1" fmla="*/ 0 h 306"/>
                <a:gd name="connsiteX2" fmla="*/ 920 w 919"/>
                <a:gd name="connsiteY2" fmla="*/ 0 h 306"/>
                <a:gd name="connsiteX3" fmla="*/ 0 w 919"/>
                <a:gd name="connsiteY3" fmla="*/ 307 h 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9" h="306">
                  <a:moveTo>
                    <a:pt x="153" y="307"/>
                  </a:moveTo>
                  <a:lnTo>
                    <a:pt x="920" y="0"/>
                  </a:lnTo>
                  <a:lnTo>
                    <a:pt x="920" y="0"/>
                  </a:lnTo>
                  <a:cubicBezTo>
                    <a:pt x="920" y="0"/>
                    <a:pt x="306" y="0"/>
                    <a:pt x="0" y="30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4" name="Vrije vorm: vorm 7653">
              <a:extLst>
                <a:ext uri="{FF2B5EF4-FFF2-40B4-BE49-F238E27FC236}">
                  <a16:creationId xmlns:a16="http://schemas.microsoft.com/office/drawing/2014/main" id="{D50A1F84-F0E2-7DB7-EEF3-87B8C5B2BFA7}"/>
                </a:ext>
              </a:extLst>
            </p:cNvPr>
            <p:cNvSpPr/>
            <p:nvPr/>
          </p:nvSpPr>
          <p:spPr>
            <a:xfrm>
              <a:off x="10099516" y="4316610"/>
              <a:ext cx="21151" cy="34638"/>
            </a:xfrm>
            <a:custGeom>
              <a:avLst/>
              <a:gdLst>
                <a:gd name="connsiteX0" fmla="*/ 21151 w 21151"/>
                <a:gd name="connsiteY0" fmla="*/ 34639 h 34638"/>
                <a:gd name="connsiteX1" fmla="*/ 0 w 21151"/>
                <a:gd name="connsiteY1" fmla="*/ 0 h 34638"/>
                <a:gd name="connsiteX2" fmla="*/ 19159 w 21151"/>
                <a:gd name="connsiteY2" fmla="*/ 32033 h 34638"/>
                <a:gd name="connsiteX3" fmla="*/ 21151 w 21151"/>
                <a:gd name="connsiteY3" fmla="*/ 34639 h 3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51" h="34638">
                  <a:moveTo>
                    <a:pt x="21151" y="34639"/>
                  </a:moveTo>
                  <a:lnTo>
                    <a:pt x="0" y="0"/>
                  </a:lnTo>
                  <a:lnTo>
                    <a:pt x="19159" y="32033"/>
                  </a:lnTo>
                  <a:lnTo>
                    <a:pt x="21151" y="34639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5" name="Vrije vorm: vorm 7654">
              <a:extLst>
                <a:ext uri="{FF2B5EF4-FFF2-40B4-BE49-F238E27FC236}">
                  <a16:creationId xmlns:a16="http://schemas.microsoft.com/office/drawing/2014/main" id="{73F1B225-658E-2F76-4EF5-5ABD23D8B3C7}"/>
                </a:ext>
              </a:extLst>
            </p:cNvPr>
            <p:cNvSpPr/>
            <p:nvPr/>
          </p:nvSpPr>
          <p:spPr>
            <a:xfrm>
              <a:off x="10124345" y="4524902"/>
              <a:ext cx="1225" cy="613"/>
            </a:xfrm>
            <a:custGeom>
              <a:avLst/>
              <a:gdLst>
                <a:gd name="connsiteX0" fmla="*/ 306 w 1225"/>
                <a:gd name="connsiteY0" fmla="*/ 613 h 613"/>
                <a:gd name="connsiteX1" fmla="*/ 1225 w 1225"/>
                <a:gd name="connsiteY1" fmla="*/ 0 h 613"/>
                <a:gd name="connsiteX2" fmla="*/ 0 w 1225"/>
                <a:gd name="connsiteY2" fmla="*/ 306 h 613"/>
                <a:gd name="connsiteX3" fmla="*/ 306 w 1225"/>
                <a:gd name="connsiteY3" fmla="*/ 613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613">
                  <a:moveTo>
                    <a:pt x="306" y="613"/>
                  </a:moveTo>
                  <a:cubicBezTo>
                    <a:pt x="306" y="613"/>
                    <a:pt x="613" y="460"/>
                    <a:pt x="1225" y="0"/>
                  </a:cubicBezTo>
                  <a:cubicBezTo>
                    <a:pt x="920" y="306"/>
                    <a:pt x="459" y="306"/>
                    <a:pt x="0" y="306"/>
                  </a:cubicBezTo>
                  <a:cubicBezTo>
                    <a:pt x="0" y="306"/>
                    <a:pt x="306" y="613"/>
                    <a:pt x="306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6" name="Vrije vorm: vorm 7655">
              <a:extLst>
                <a:ext uri="{FF2B5EF4-FFF2-40B4-BE49-F238E27FC236}">
                  <a16:creationId xmlns:a16="http://schemas.microsoft.com/office/drawing/2014/main" id="{81686D33-5CF6-FB9C-AA51-52D1E50ADA14}"/>
                </a:ext>
              </a:extLst>
            </p:cNvPr>
            <p:cNvSpPr/>
            <p:nvPr/>
          </p:nvSpPr>
          <p:spPr>
            <a:xfrm>
              <a:off x="10455557" y="4217446"/>
              <a:ext cx="1226" cy="2145"/>
            </a:xfrm>
            <a:custGeom>
              <a:avLst/>
              <a:gdLst>
                <a:gd name="connsiteX0" fmla="*/ 153 w 1226"/>
                <a:gd name="connsiteY0" fmla="*/ 2146 h 2145"/>
                <a:gd name="connsiteX1" fmla="*/ 1226 w 1226"/>
                <a:gd name="connsiteY1" fmla="*/ 0 h 2145"/>
                <a:gd name="connsiteX2" fmla="*/ 459 w 1226"/>
                <a:gd name="connsiteY2" fmla="*/ 613 h 2145"/>
                <a:gd name="connsiteX3" fmla="*/ 0 w 1226"/>
                <a:gd name="connsiteY3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2145">
                  <a:moveTo>
                    <a:pt x="153" y="2146"/>
                  </a:moveTo>
                  <a:cubicBezTo>
                    <a:pt x="153" y="2146"/>
                    <a:pt x="920" y="766"/>
                    <a:pt x="1226" y="0"/>
                  </a:cubicBezTo>
                  <a:lnTo>
                    <a:pt x="459" y="613"/>
                  </a:lnTo>
                  <a:cubicBezTo>
                    <a:pt x="459" y="613"/>
                    <a:pt x="153" y="1686"/>
                    <a:pt x="0" y="214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7" name="Vrije vorm: vorm 7656">
              <a:extLst>
                <a:ext uri="{FF2B5EF4-FFF2-40B4-BE49-F238E27FC236}">
                  <a16:creationId xmlns:a16="http://schemas.microsoft.com/office/drawing/2014/main" id="{F033D749-83A6-742A-6E3C-C2517C4658CA}"/>
                </a:ext>
              </a:extLst>
            </p:cNvPr>
            <p:cNvSpPr/>
            <p:nvPr/>
          </p:nvSpPr>
          <p:spPr>
            <a:xfrm>
              <a:off x="10036675" y="4546359"/>
              <a:ext cx="1226" cy="1072"/>
            </a:xfrm>
            <a:custGeom>
              <a:avLst/>
              <a:gdLst>
                <a:gd name="connsiteX0" fmla="*/ 0 w 1226"/>
                <a:gd name="connsiteY0" fmla="*/ 153 h 1072"/>
                <a:gd name="connsiteX1" fmla="*/ 1226 w 1226"/>
                <a:gd name="connsiteY1" fmla="*/ 1073 h 1072"/>
                <a:gd name="connsiteX2" fmla="*/ 153 w 1226"/>
                <a:gd name="connsiteY2" fmla="*/ 0 h 1072"/>
                <a:gd name="connsiteX3" fmla="*/ 0 w 1226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1072">
                  <a:moveTo>
                    <a:pt x="0" y="153"/>
                  </a:moveTo>
                  <a:lnTo>
                    <a:pt x="1226" y="1073"/>
                  </a:lnTo>
                  <a:lnTo>
                    <a:pt x="153" y="0"/>
                  </a:lnTo>
                  <a:cubicBezTo>
                    <a:pt x="153" y="0"/>
                    <a:pt x="153" y="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8" name="Vrije vorm: vorm 7657">
              <a:extLst>
                <a:ext uri="{FF2B5EF4-FFF2-40B4-BE49-F238E27FC236}">
                  <a16:creationId xmlns:a16="http://schemas.microsoft.com/office/drawing/2014/main" id="{88652F54-395B-00F2-6256-9D20146C539F}"/>
                </a:ext>
              </a:extLst>
            </p:cNvPr>
            <p:cNvSpPr/>
            <p:nvPr/>
          </p:nvSpPr>
          <p:spPr>
            <a:xfrm>
              <a:off x="10446361" y="4252697"/>
              <a:ext cx="2298" cy="2758"/>
            </a:xfrm>
            <a:custGeom>
              <a:avLst/>
              <a:gdLst>
                <a:gd name="connsiteX0" fmla="*/ 2298 w 2298"/>
                <a:gd name="connsiteY0" fmla="*/ 1226 h 2758"/>
                <a:gd name="connsiteX1" fmla="*/ 1225 w 2298"/>
                <a:gd name="connsiteY1" fmla="*/ 0 h 2758"/>
                <a:gd name="connsiteX2" fmla="*/ 0 w 2298"/>
                <a:gd name="connsiteY2" fmla="*/ 2759 h 2758"/>
                <a:gd name="connsiteX3" fmla="*/ 2298 w 2298"/>
                <a:gd name="connsiteY3" fmla="*/ 1226 h 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8" h="2758">
                  <a:moveTo>
                    <a:pt x="2298" y="1226"/>
                  </a:moveTo>
                  <a:cubicBezTo>
                    <a:pt x="2298" y="1226"/>
                    <a:pt x="1225" y="613"/>
                    <a:pt x="1225" y="0"/>
                  </a:cubicBezTo>
                  <a:lnTo>
                    <a:pt x="0" y="2759"/>
                  </a:lnTo>
                  <a:cubicBezTo>
                    <a:pt x="0" y="2759"/>
                    <a:pt x="1532" y="1686"/>
                    <a:pt x="2298" y="122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59" name="Vrije vorm: vorm 7658">
              <a:extLst>
                <a:ext uri="{FF2B5EF4-FFF2-40B4-BE49-F238E27FC236}">
                  <a16:creationId xmlns:a16="http://schemas.microsoft.com/office/drawing/2014/main" id="{289A8C3F-549A-4848-536B-5927726741A5}"/>
                </a:ext>
              </a:extLst>
            </p:cNvPr>
            <p:cNvSpPr/>
            <p:nvPr/>
          </p:nvSpPr>
          <p:spPr>
            <a:xfrm>
              <a:off x="9953604" y="4039501"/>
              <a:ext cx="8889" cy="10115"/>
            </a:xfrm>
            <a:custGeom>
              <a:avLst/>
              <a:gdLst>
                <a:gd name="connsiteX0" fmla="*/ 5824 w 8889"/>
                <a:gd name="connsiteY0" fmla="*/ 7204 h 10115"/>
                <a:gd name="connsiteX1" fmla="*/ 8890 w 8889"/>
                <a:gd name="connsiteY1" fmla="*/ 10116 h 10115"/>
                <a:gd name="connsiteX2" fmla="*/ 0 w 8889"/>
                <a:gd name="connsiteY2" fmla="*/ 0 h 10115"/>
                <a:gd name="connsiteX3" fmla="*/ 5824 w 8889"/>
                <a:gd name="connsiteY3" fmla="*/ 7357 h 1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9" h="10115">
                  <a:moveTo>
                    <a:pt x="5824" y="7204"/>
                  </a:moveTo>
                  <a:lnTo>
                    <a:pt x="8890" y="10116"/>
                  </a:lnTo>
                  <a:cubicBezTo>
                    <a:pt x="8890" y="10116"/>
                    <a:pt x="5364" y="6131"/>
                    <a:pt x="0" y="0"/>
                  </a:cubicBezTo>
                  <a:lnTo>
                    <a:pt x="5824" y="735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0" name="Vrije vorm: vorm 7659">
              <a:extLst>
                <a:ext uri="{FF2B5EF4-FFF2-40B4-BE49-F238E27FC236}">
                  <a16:creationId xmlns:a16="http://schemas.microsoft.com/office/drawing/2014/main" id="{49506308-5A3E-15BB-8899-10C3A6AEC4DC}"/>
                </a:ext>
              </a:extLst>
            </p:cNvPr>
            <p:cNvSpPr/>
            <p:nvPr/>
          </p:nvSpPr>
          <p:spPr>
            <a:xfrm>
              <a:off x="10143197" y="3934666"/>
              <a:ext cx="766" cy="4444"/>
            </a:xfrm>
            <a:custGeom>
              <a:avLst/>
              <a:gdLst>
                <a:gd name="connsiteX0" fmla="*/ 766 w 766"/>
                <a:gd name="connsiteY0" fmla="*/ 153 h 4444"/>
                <a:gd name="connsiteX1" fmla="*/ 153 w 766"/>
                <a:gd name="connsiteY1" fmla="*/ 2452 h 4444"/>
                <a:gd name="connsiteX2" fmla="*/ 0 w 766"/>
                <a:gd name="connsiteY2" fmla="*/ 4445 h 4444"/>
                <a:gd name="connsiteX3" fmla="*/ 766 w 766"/>
                <a:gd name="connsiteY3" fmla="*/ 0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" h="4444">
                  <a:moveTo>
                    <a:pt x="766" y="153"/>
                  </a:moveTo>
                  <a:lnTo>
                    <a:pt x="153" y="2452"/>
                  </a:lnTo>
                  <a:cubicBezTo>
                    <a:pt x="153" y="3219"/>
                    <a:pt x="153" y="3678"/>
                    <a:pt x="0" y="4445"/>
                  </a:cubicBezTo>
                  <a:cubicBezTo>
                    <a:pt x="307" y="3065"/>
                    <a:pt x="613" y="1533"/>
                    <a:pt x="766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1" name="Vrije vorm: vorm 7660">
              <a:extLst>
                <a:ext uri="{FF2B5EF4-FFF2-40B4-BE49-F238E27FC236}">
                  <a16:creationId xmlns:a16="http://schemas.microsoft.com/office/drawing/2014/main" id="{B50BF57D-7914-A230-C433-066B1D1B9580}"/>
                </a:ext>
              </a:extLst>
            </p:cNvPr>
            <p:cNvSpPr/>
            <p:nvPr/>
          </p:nvSpPr>
          <p:spPr>
            <a:xfrm>
              <a:off x="10138752" y="3952598"/>
              <a:ext cx="2145" cy="6437"/>
            </a:xfrm>
            <a:custGeom>
              <a:avLst/>
              <a:gdLst>
                <a:gd name="connsiteX0" fmla="*/ 0 w 2145"/>
                <a:gd name="connsiteY0" fmla="*/ 1533 h 6437"/>
                <a:gd name="connsiteX1" fmla="*/ 1073 w 2145"/>
                <a:gd name="connsiteY1" fmla="*/ 6437 h 6437"/>
                <a:gd name="connsiteX2" fmla="*/ 2145 w 2145"/>
                <a:gd name="connsiteY2" fmla="*/ 0 h 6437"/>
                <a:gd name="connsiteX3" fmla="*/ 153 w 2145"/>
                <a:gd name="connsiteY3" fmla="*/ 1533 h 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6437">
                  <a:moveTo>
                    <a:pt x="0" y="1533"/>
                  </a:moveTo>
                  <a:cubicBezTo>
                    <a:pt x="613" y="4598"/>
                    <a:pt x="1073" y="6437"/>
                    <a:pt x="1073" y="6437"/>
                  </a:cubicBezTo>
                  <a:cubicBezTo>
                    <a:pt x="1073" y="6437"/>
                    <a:pt x="1379" y="3832"/>
                    <a:pt x="2145" y="0"/>
                  </a:cubicBezTo>
                  <a:cubicBezTo>
                    <a:pt x="1532" y="1379"/>
                    <a:pt x="920" y="1993"/>
                    <a:pt x="153" y="153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2" name="Vrije vorm: vorm 7661">
              <a:extLst>
                <a:ext uri="{FF2B5EF4-FFF2-40B4-BE49-F238E27FC236}">
                  <a16:creationId xmlns:a16="http://schemas.microsoft.com/office/drawing/2014/main" id="{A1CC7154-9A0A-C527-7E28-0A736CEBAEEB}"/>
                </a:ext>
              </a:extLst>
            </p:cNvPr>
            <p:cNvSpPr/>
            <p:nvPr/>
          </p:nvSpPr>
          <p:spPr>
            <a:xfrm>
              <a:off x="10152699" y="4051456"/>
              <a:ext cx="188826" cy="247221"/>
            </a:xfrm>
            <a:custGeom>
              <a:avLst/>
              <a:gdLst>
                <a:gd name="connsiteX0" fmla="*/ 1839 w 188826"/>
                <a:gd name="connsiteY0" fmla="*/ 224691 h 247221"/>
                <a:gd name="connsiteX1" fmla="*/ 0 w 188826"/>
                <a:gd name="connsiteY1" fmla="*/ 234960 h 247221"/>
                <a:gd name="connsiteX2" fmla="*/ 45061 w 188826"/>
                <a:gd name="connsiteY2" fmla="*/ 170281 h 247221"/>
                <a:gd name="connsiteX3" fmla="*/ 79087 w 188826"/>
                <a:gd name="connsiteY3" fmla="*/ 154648 h 247221"/>
                <a:gd name="connsiteX4" fmla="*/ 79087 w 188826"/>
                <a:gd name="connsiteY4" fmla="*/ 155261 h 247221"/>
                <a:gd name="connsiteX5" fmla="*/ 79546 w 188826"/>
                <a:gd name="connsiteY5" fmla="*/ 155107 h 247221"/>
                <a:gd name="connsiteX6" fmla="*/ 72343 w 188826"/>
                <a:gd name="connsiteY6" fmla="*/ 128898 h 247221"/>
                <a:gd name="connsiteX7" fmla="*/ 80466 w 188826"/>
                <a:gd name="connsiteY7" fmla="*/ 131811 h 247221"/>
                <a:gd name="connsiteX8" fmla="*/ 79239 w 188826"/>
                <a:gd name="connsiteY8" fmla="*/ 125833 h 247221"/>
                <a:gd name="connsiteX9" fmla="*/ 91961 w 188826"/>
                <a:gd name="connsiteY9" fmla="*/ 150663 h 247221"/>
                <a:gd name="connsiteX10" fmla="*/ 105142 w 188826"/>
                <a:gd name="connsiteY10" fmla="*/ 146218 h 247221"/>
                <a:gd name="connsiteX11" fmla="*/ 112039 w 188826"/>
                <a:gd name="connsiteY11" fmla="*/ 135029 h 247221"/>
                <a:gd name="connsiteX12" fmla="*/ 119702 w 188826"/>
                <a:gd name="connsiteY12" fmla="*/ 130738 h 247221"/>
                <a:gd name="connsiteX13" fmla="*/ 121695 w 188826"/>
                <a:gd name="connsiteY13" fmla="*/ 127366 h 247221"/>
                <a:gd name="connsiteX14" fmla="*/ 131504 w 188826"/>
                <a:gd name="connsiteY14" fmla="*/ 130738 h 247221"/>
                <a:gd name="connsiteX15" fmla="*/ 110200 w 188826"/>
                <a:gd name="connsiteY15" fmla="*/ 193731 h 247221"/>
                <a:gd name="connsiteX16" fmla="*/ 114951 w 188826"/>
                <a:gd name="connsiteY16" fmla="*/ 184382 h 247221"/>
                <a:gd name="connsiteX17" fmla="*/ 114951 w 188826"/>
                <a:gd name="connsiteY17" fmla="*/ 197869 h 247221"/>
                <a:gd name="connsiteX18" fmla="*/ 113572 w 188826"/>
                <a:gd name="connsiteY18" fmla="*/ 201548 h 247221"/>
                <a:gd name="connsiteX19" fmla="*/ 150970 w 188826"/>
                <a:gd name="connsiteY19" fmla="*/ 247222 h 247221"/>
                <a:gd name="connsiteX20" fmla="*/ 152349 w 188826"/>
                <a:gd name="connsiteY20" fmla="*/ 245689 h 247221"/>
                <a:gd name="connsiteX21" fmla="*/ 151276 w 188826"/>
                <a:gd name="connsiteY21" fmla="*/ 234500 h 247221"/>
                <a:gd name="connsiteX22" fmla="*/ 163077 w 188826"/>
                <a:gd name="connsiteY22" fmla="*/ 196490 h 247221"/>
                <a:gd name="connsiteX23" fmla="*/ 169055 w 188826"/>
                <a:gd name="connsiteY23" fmla="*/ 157253 h 247221"/>
                <a:gd name="connsiteX24" fmla="*/ 139627 w 188826"/>
                <a:gd name="connsiteY24" fmla="*/ 68051 h 247221"/>
                <a:gd name="connsiteX25" fmla="*/ 147904 w 188826"/>
                <a:gd name="connsiteY25" fmla="*/ 71423 h 247221"/>
                <a:gd name="connsiteX26" fmla="*/ 177331 w 188826"/>
                <a:gd name="connsiteY26" fmla="*/ 159092 h 247221"/>
                <a:gd name="connsiteX27" fmla="*/ 188826 w 188826"/>
                <a:gd name="connsiteY27" fmla="*/ 98398 h 247221"/>
                <a:gd name="connsiteX28" fmla="*/ 162617 w 188826"/>
                <a:gd name="connsiteY28" fmla="*/ 29274 h 247221"/>
                <a:gd name="connsiteX29" fmla="*/ 137175 w 188826"/>
                <a:gd name="connsiteY29" fmla="*/ 0 h 247221"/>
                <a:gd name="connsiteX30" fmla="*/ 113878 w 188826"/>
                <a:gd name="connsiteY30" fmla="*/ 23757 h 247221"/>
                <a:gd name="connsiteX31" fmla="*/ 76941 w 188826"/>
                <a:gd name="connsiteY31" fmla="*/ 52418 h 247221"/>
                <a:gd name="connsiteX32" fmla="*/ 50578 w 188826"/>
                <a:gd name="connsiteY32" fmla="*/ 91195 h 247221"/>
                <a:gd name="connsiteX33" fmla="*/ 25290 w 188826"/>
                <a:gd name="connsiteY33" fmla="*/ 148517 h 247221"/>
                <a:gd name="connsiteX34" fmla="*/ 2146 w 188826"/>
                <a:gd name="connsiteY34" fmla="*/ 224385 h 24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88826" h="247221">
                  <a:moveTo>
                    <a:pt x="1839" y="224691"/>
                  </a:moveTo>
                  <a:lnTo>
                    <a:pt x="0" y="234960"/>
                  </a:lnTo>
                  <a:cubicBezTo>
                    <a:pt x="8736" y="222852"/>
                    <a:pt x="32033" y="189899"/>
                    <a:pt x="45061" y="170281"/>
                  </a:cubicBezTo>
                  <a:cubicBezTo>
                    <a:pt x="47666" y="166296"/>
                    <a:pt x="71423" y="139321"/>
                    <a:pt x="79087" y="154648"/>
                  </a:cubicBezTo>
                  <a:cubicBezTo>
                    <a:pt x="79087" y="154801"/>
                    <a:pt x="79087" y="155107"/>
                    <a:pt x="79087" y="155261"/>
                  </a:cubicBezTo>
                  <a:cubicBezTo>
                    <a:pt x="79087" y="155261"/>
                    <a:pt x="79393" y="155261"/>
                    <a:pt x="79546" y="155107"/>
                  </a:cubicBezTo>
                  <a:lnTo>
                    <a:pt x="72343" y="128898"/>
                  </a:lnTo>
                  <a:cubicBezTo>
                    <a:pt x="72343" y="128898"/>
                    <a:pt x="76941" y="127979"/>
                    <a:pt x="80466" y="131811"/>
                  </a:cubicBezTo>
                  <a:cubicBezTo>
                    <a:pt x="79700" y="128285"/>
                    <a:pt x="79239" y="125833"/>
                    <a:pt x="79239" y="125833"/>
                  </a:cubicBezTo>
                  <a:cubicBezTo>
                    <a:pt x="83071" y="122768"/>
                    <a:pt x="88283" y="137788"/>
                    <a:pt x="91961" y="150663"/>
                  </a:cubicBezTo>
                  <a:cubicBezTo>
                    <a:pt x="97632" y="148670"/>
                    <a:pt x="102536" y="147137"/>
                    <a:pt x="105142" y="146218"/>
                  </a:cubicBezTo>
                  <a:cubicBezTo>
                    <a:pt x="107441" y="141466"/>
                    <a:pt x="109893" y="137175"/>
                    <a:pt x="112039" y="135029"/>
                  </a:cubicBezTo>
                  <a:cubicBezTo>
                    <a:pt x="114951" y="132117"/>
                    <a:pt x="117710" y="131044"/>
                    <a:pt x="119702" y="130738"/>
                  </a:cubicBezTo>
                  <a:cubicBezTo>
                    <a:pt x="120316" y="129512"/>
                    <a:pt x="120929" y="128285"/>
                    <a:pt x="121695" y="127366"/>
                  </a:cubicBezTo>
                  <a:cubicBezTo>
                    <a:pt x="121695" y="127366"/>
                    <a:pt x="134876" y="118936"/>
                    <a:pt x="131504" y="130738"/>
                  </a:cubicBezTo>
                  <a:cubicBezTo>
                    <a:pt x="128285" y="142386"/>
                    <a:pt x="110660" y="167062"/>
                    <a:pt x="110200" y="193731"/>
                  </a:cubicBezTo>
                  <a:lnTo>
                    <a:pt x="114951" y="184382"/>
                  </a:lnTo>
                  <a:cubicBezTo>
                    <a:pt x="114951" y="184382"/>
                    <a:pt x="117097" y="189439"/>
                    <a:pt x="114951" y="197869"/>
                  </a:cubicBezTo>
                  <a:cubicBezTo>
                    <a:pt x="114644" y="198789"/>
                    <a:pt x="114185" y="200015"/>
                    <a:pt x="113572" y="201548"/>
                  </a:cubicBezTo>
                  <a:cubicBezTo>
                    <a:pt x="120622" y="204153"/>
                    <a:pt x="148363" y="243390"/>
                    <a:pt x="150970" y="247222"/>
                  </a:cubicBezTo>
                  <a:cubicBezTo>
                    <a:pt x="151429" y="246762"/>
                    <a:pt x="151889" y="246149"/>
                    <a:pt x="152349" y="245689"/>
                  </a:cubicBezTo>
                  <a:cubicBezTo>
                    <a:pt x="149897" y="244616"/>
                    <a:pt x="147138" y="241857"/>
                    <a:pt x="151276" y="234500"/>
                  </a:cubicBezTo>
                  <a:cubicBezTo>
                    <a:pt x="151276" y="234500"/>
                    <a:pt x="164304" y="226684"/>
                    <a:pt x="163077" y="196490"/>
                  </a:cubicBezTo>
                  <a:cubicBezTo>
                    <a:pt x="162004" y="172580"/>
                    <a:pt x="165070" y="155720"/>
                    <a:pt x="169055" y="157253"/>
                  </a:cubicBezTo>
                  <a:lnTo>
                    <a:pt x="139627" y="68051"/>
                  </a:lnTo>
                  <a:lnTo>
                    <a:pt x="147904" y="71423"/>
                  </a:lnTo>
                  <a:cubicBezTo>
                    <a:pt x="152349" y="49965"/>
                    <a:pt x="181470" y="157100"/>
                    <a:pt x="177331" y="159092"/>
                  </a:cubicBezTo>
                  <a:cubicBezTo>
                    <a:pt x="177331" y="159092"/>
                    <a:pt x="188826" y="118630"/>
                    <a:pt x="188826" y="98398"/>
                  </a:cubicBezTo>
                  <a:cubicBezTo>
                    <a:pt x="188826" y="78167"/>
                    <a:pt x="162617" y="29274"/>
                    <a:pt x="162617" y="29274"/>
                  </a:cubicBezTo>
                  <a:lnTo>
                    <a:pt x="137175" y="0"/>
                  </a:lnTo>
                  <a:lnTo>
                    <a:pt x="113878" y="23757"/>
                  </a:lnTo>
                  <a:lnTo>
                    <a:pt x="76941" y="52418"/>
                  </a:lnTo>
                  <a:lnTo>
                    <a:pt x="50578" y="91195"/>
                  </a:lnTo>
                  <a:lnTo>
                    <a:pt x="25290" y="148517"/>
                  </a:lnTo>
                  <a:cubicBezTo>
                    <a:pt x="25290" y="148517"/>
                    <a:pt x="7357" y="195723"/>
                    <a:pt x="2146" y="224385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3" name="Vrije vorm: vorm 7662">
              <a:extLst>
                <a:ext uri="{FF2B5EF4-FFF2-40B4-BE49-F238E27FC236}">
                  <a16:creationId xmlns:a16="http://schemas.microsoft.com/office/drawing/2014/main" id="{4A67B500-7BDD-9373-2D21-BC6466247822}"/>
                </a:ext>
              </a:extLst>
            </p:cNvPr>
            <p:cNvSpPr/>
            <p:nvPr/>
          </p:nvSpPr>
          <p:spPr>
            <a:xfrm>
              <a:off x="10146109" y="3965779"/>
              <a:ext cx="24829" cy="55636"/>
            </a:xfrm>
            <a:custGeom>
              <a:avLst/>
              <a:gdLst>
                <a:gd name="connsiteX0" fmla="*/ 24829 w 24829"/>
                <a:gd name="connsiteY0" fmla="*/ 54717 h 55636"/>
                <a:gd name="connsiteX1" fmla="*/ 0 w 24829"/>
                <a:gd name="connsiteY1" fmla="*/ 0 h 55636"/>
                <a:gd name="connsiteX2" fmla="*/ 24217 w 24829"/>
                <a:gd name="connsiteY2" fmla="*/ 55636 h 55636"/>
                <a:gd name="connsiteX3" fmla="*/ 24829 w 24829"/>
                <a:gd name="connsiteY3" fmla="*/ 54717 h 5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29" h="55636">
                  <a:moveTo>
                    <a:pt x="24829" y="54717"/>
                  </a:moveTo>
                  <a:cubicBezTo>
                    <a:pt x="16553" y="50578"/>
                    <a:pt x="920" y="13334"/>
                    <a:pt x="0" y="0"/>
                  </a:cubicBezTo>
                  <a:cubicBezTo>
                    <a:pt x="0" y="26975"/>
                    <a:pt x="24217" y="55636"/>
                    <a:pt x="24217" y="55636"/>
                  </a:cubicBezTo>
                  <a:cubicBezTo>
                    <a:pt x="24217" y="55636"/>
                    <a:pt x="24523" y="55330"/>
                    <a:pt x="24829" y="5471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4" name="Vrije vorm: vorm 7663">
              <a:extLst>
                <a:ext uri="{FF2B5EF4-FFF2-40B4-BE49-F238E27FC236}">
                  <a16:creationId xmlns:a16="http://schemas.microsoft.com/office/drawing/2014/main" id="{5AF5590C-0FB7-C187-EC6A-7CDCEFDCC6F3}"/>
                </a:ext>
              </a:extLst>
            </p:cNvPr>
            <p:cNvSpPr/>
            <p:nvPr/>
          </p:nvSpPr>
          <p:spPr>
            <a:xfrm>
              <a:off x="10209102" y="4077972"/>
              <a:ext cx="21917" cy="41535"/>
            </a:xfrm>
            <a:custGeom>
              <a:avLst/>
              <a:gdLst>
                <a:gd name="connsiteX0" fmla="*/ 21917 w 21917"/>
                <a:gd name="connsiteY0" fmla="*/ 0 h 41535"/>
                <a:gd name="connsiteX1" fmla="*/ 0 w 21917"/>
                <a:gd name="connsiteY1" fmla="*/ 41536 h 41535"/>
                <a:gd name="connsiteX2" fmla="*/ 17166 w 21917"/>
                <a:gd name="connsiteY2" fmla="*/ 12568 h 41535"/>
                <a:gd name="connsiteX3" fmla="*/ 21917 w 21917"/>
                <a:gd name="connsiteY3" fmla="*/ 0 h 41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17" h="41535">
                  <a:moveTo>
                    <a:pt x="21917" y="0"/>
                  </a:moveTo>
                  <a:cubicBezTo>
                    <a:pt x="14714" y="14254"/>
                    <a:pt x="5824" y="31727"/>
                    <a:pt x="0" y="41536"/>
                  </a:cubicBezTo>
                  <a:cubicBezTo>
                    <a:pt x="11495" y="24216"/>
                    <a:pt x="17166" y="12568"/>
                    <a:pt x="17166" y="12568"/>
                  </a:cubicBezTo>
                  <a:lnTo>
                    <a:pt x="21917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5" name="Vrije vorm: vorm 7664">
              <a:extLst>
                <a:ext uri="{FF2B5EF4-FFF2-40B4-BE49-F238E27FC236}">
                  <a16:creationId xmlns:a16="http://schemas.microsoft.com/office/drawing/2014/main" id="{599F0015-0249-9DE3-6441-130D85D71D77}"/>
                </a:ext>
              </a:extLst>
            </p:cNvPr>
            <p:cNvSpPr/>
            <p:nvPr/>
          </p:nvSpPr>
          <p:spPr>
            <a:xfrm>
              <a:off x="10265504" y="4059733"/>
              <a:ext cx="9196" cy="7663"/>
            </a:xfrm>
            <a:custGeom>
              <a:avLst/>
              <a:gdLst>
                <a:gd name="connsiteX0" fmla="*/ 6131 w 9196"/>
                <a:gd name="connsiteY0" fmla="*/ 3832 h 7663"/>
                <a:gd name="connsiteX1" fmla="*/ 9197 w 9196"/>
                <a:gd name="connsiteY1" fmla="*/ 0 h 7663"/>
                <a:gd name="connsiteX2" fmla="*/ 0 w 9196"/>
                <a:gd name="connsiteY2" fmla="*/ 7663 h 7663"/>
                <a:gd name="connsiteX3" fmla="*/ 6131 w 9196"/>
                <a:gd name="connsiteY3" fmla="*/ 3832 h 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96" h="7663">
                  <a:moveTo>
                    <a:pt x="6131" y="3832"/>
                  </a:moveTo>
                  <a:lnTo>
                    <a:pt x="9197" y="0"/>
                  </a:lnTo>
                  <a:cubicBezTo>
                    <a:pt x="6285" y="2606"/>
                    <a:pt x="3219" y="5211"/>
                    <a:pt x="0" y="7663"/>
                  </a:cubicBezTo>
                  <a:lnTo>
                    <a:pt x="6131" y="3832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6" name="Vrije vorm: vorm 7665">
              <a:extLst>
                <a:ext uri="{FF2B5EF4-FFF2-40B4-BE49-F238E27FC236}">
                  <a16:creationId xmlns:a16="http://schemas.microsoft.com/office/drawing/2014/main" id="{63A57C51-2FE5-2672-5091-395A34C09092}"/>
                </a:ext>
              </a:extLst>
            </p:cNvPr>
            <p:cNvSpPr/>
            <p:nvPr/>
          </p:nvSpPr>
          <p:spPr>
            <a:xfrm>
              <a:off x="9922184" y="4066630"/>
              <a:ext cx="6130" cy="2299"/>
            </a:xfrm>
            <a:custGeom>
              <a:avLst/>
              <a:gdLst>
                <a:gd name="connsiteX0" fmla="*/ 0 w 6130"/>
                <a:gd name="connsiteY0" fmla="*/ 2299 h 2299"/>
                <a:gd name="connsiteX1" fmla="*/ 6130 w 6130"/>
                <a:gd name="connsiteY1" fmla="*/ 613 h 2299"/>
                <a:gd name="connsiteX2" fmla="*/ 4138 w 6130"/>
                <a:gd name="connsiteY2" fmla="*/ 0 h 2299"/>
                <a:gd name="connsiteX3" fmla="*/ 0 w 6130"/>
                <a:gd name="connsiteY3" fmla="*/ 2299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0" h="2299">
                  <a:moveTo>
                    <a:pt x="0" y="2299"/>
                  </a:moveTo>
                  <a:cubicBezTo>
                    <a:pt x="2146" y="1533"/>
                    <a:pt x="4291" y="1073"/>
                    <a:pt x="6130" y="613"/>
                  </a:cubicBezTo>
                  <a:lnTo>
                    <a:pt x="4138" y="0"/>
                  </a:lnTo>
                  <a:cubicBezTo>
                    <a:pt x="3371" y="460"/>
                    <a:pt x="1839" y="1226"/>
                    <a:pt x="0" y="229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7" name="Vrije vorm: vorm 7666">
              <a:extLst>
                <a:ext uri="{FF2B5EF4-FFF2-40B4-BE49-F238E27FC236}">
                  <a16:creationId xmlns:a16="http://schemas.microsoft.com/office/drawing/2014/main" id="{61B1F9A5-8531-A7A7-33F0-C5B120852857}"/>
                </a:ext>
              </a:extLst>
            </p:cNvPr>
            <p:cNvSpPr/>
            <p:nvPr/>
          </p:nvSpPr>
          <p:spPr>
            <a:xfrm>
              <a:off x="10160209" y="4034290"/>
              <a:ext cx="3831" cy="20997"/>
            </a:xfrm>
            <a:custGeom>
              <a:avLst/>
              <a:gdLst>
                <a:gd name="connsiteX0" fmla="*/ 0 w 3831"/>
                <a:gd name="connsiteY0" fmla="*/ 20998 h 20997"/>
                <a:gd name="connsiteX1" fmla="*/ 3832 w 3831"/>
                <a:gd name="connsiteY1" fmla="*/ 5671 h 20997"/>
                <a:gd name="connsiteX2" fmla="*/ 1533 w 3831"/>
                <a:gd name="connsiteY2" fmla="*/ 0 h 20997"/>
                <a:gd name="connsiteX3" fmla="*/ 0 w 3831"/>
                <a:gd name="connsiteY3" fmla="*/ 20998 h 20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1" h="20997">
                  <a:moveTo>
                    <a:pt x="0" y="20998"/>
                  </a:moveTo>
                  <a:lnTo>
                    <a:pt x="3832" y="5671"/>
                  </a:lnTo>
                  <a:lnTo>
                    <a:pt x="1533" y="0"/>
                  </a:lnTo>
                  <a:cubicBezTo>
                    <a:pt x="1533" y="5518"/>
                    <a:pt x="920" y="12875"/>
                    <a:pt x="0" y="2099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8" name="Vrije vorm: vorm 7667">
              <a:extLst>
                <a:ext uri="{FF2B5EF4-FFF2-40B4-BE49-F238E27FC236}">
                  <a16:creationId xmlns:a16="http://schemas.microsoft.com/office/drawing/2014/main" id="{8DC7578F-0ADA-44B9-5FF4-812391144E16}"/>
                </a:ext>
              </a:extLst>
            </p:cNvPr>
            <p:cNvSpPr/>
            <p:nvPr/>
          </p:nvSpPr>
          <p:spPr>
            <a:xfrm>
              <a:off x="10247879" y="4026474"/>
              <a:ext cx="1225" cy="6130"/>
            </a:xfrm>
            <a:custGeom>
              <a:avLst/>
              <a:gdLst>
                <a:gd name="connsiteX0" fmla="*/ 459 w 1225"/>
                <a:gd name="connsiteY0" fmla="*/ 5058 h 6130"/>
                <a:gd name="connsiteX1" fmla="*/ 1225 w 1225"/>
                <a:gd name="connsiteY1" fmla="*/ 0 h 6130"/>
                <a:gd name="connsiteX2" fmla="*/ 0 w 1225"/>
                <a:gd name="connsiteY2" fmla="*/ 6131 h 6130"/>
                <a:gd name="connsiteX3" fmla="*/ 306 w 1225"/>
                <a:gd name="connsiteY3" fmla="*/ 5211 h 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6130">
                  <a:moveTo>
                    <a:pt x="459" y="5058"/>
                  </a:moveTo>
                  <a:lnTo>
                    <a:pt x="1225" y="0"/>
                  </a:lnTo>
                  <a:cubicBezTo>
                    <a:pt x="920" y="1993"/>
                    <a:pt x="459" y="4138"/>
                    <a:pt x="0" y="6131"/>
                  </a:cubicBezTo>
                  <a:lnTo>
                    <a:pt x="306" y="5211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69" name="Vrije vorm: vorm 7668">
              <a:extLst>
                <a:ext uri="{FF2B5EF4-FFF2-40B4-BE49-F238E27FC236}">
                  <a16:creationId xmlns:a16="http://schemas.microsoft.com/office/drawing/2014/main" id="{00E1542A-456B-7707-E442-17B6CF8CB643}"/>
                </a:ext>
              </a:extLst>
            </p:cNvPr>
            <p:cNvSpPr/>
            <p:nvPr/>
          </p:nvSpPr>
          <p:spPr>
            <a:xfrm>
              <a:off x="10378003" y="4010994"/>
              <a:ext cx="18238" cy="52111"/>
            </a:xfrm>
            <a:custGeom>
              <a:avLst/>
              <a:gdLst>
                <a:gd name="connsiteX0" fmla="*/ 18239 w 18238"/>
                <a:gd name="connsiteY0" fmla="*/ 0 h 52111"/>
                <a:gd name="connsiteX1" fmla="*/ 5671 w 18238"/>
                <a:gd name="connsiteY1" fmla="*/ 32646 h 52111"/>
                <a:gd name="connsiteX2" fmla="*/ 0 w 18238"/>
                <a:gd name="connsiteY2" fmla="*/ 52111 h 52111"/>
                <a:gd name="connsiteX3" fmla="*/ 2605 w 18238"/>
                <a:gd name="connsiteY3" fmla="*/ 42762 h 52111"/>
                <a:gd name="connsiteX4" fmla="*/ 18239 w 18238"/>
                <a:gd name="connsiteY4" fmla="*/ 0 h 5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8" h="52111">
                  <a:moveTo>
                    <a:pt x="18239" y="0"/>
                  </a:moveTo>
                  <a:cubicBezTo>
                    <a:pt x="14561" y="10575"/>
                    <a:pt x="9809" y="23757"/>
                    <a:pt x="5671" y="32646"/>
                  </a:cubicBezTo>
                  <a:cubicBezTo>
                    <a:pt x="3832" y="36631"/>
                    <a:pt x="1839" y="43681"/>
                    <a:pt x="0" y="52111"/>
                  </a:cubicBezTo>
                  <a:lnTo>
                    <a:pt x="2605" y="42762"/>
                  </a:lnTo>
                  <a:cubicBezTo>
                    <a:pt x="2605" y="42762"/>
                    <a:pt x="11649" y="21458"/>
                    <a:pt x="18239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0" name="Vrije vorm: vorm 7669">
              <a:extLst>
                <a:ext uri="{FF2B5EF4-FFF2-40B4-BE49-F238E27FC236}">
                  <a16:creationId xmlns:a16="http://schemas.microsoft.com/office/drawing/2014/main" id="{4C68F116-D54C-D209-E1D5-FF01BE90BB89}"/>
                </a:ext>
              </a:extLst>
            </p:cNvPr>
            <p:cNvSpPr/>
            <p:nvPr/>
          </p:nvSpPr>
          <p:spPr>
            <a:xfrm>
              <a:off x="9879729" y="3935279"/>
              <a:ext cx="17932" cy="33565"/>
            </a:xfrm>
            <a:custGeom>
              <a:avLst/>
              <a:gdLst>
                <a:gd name="connsiteX0" fmla="*/ 0 w 17932"/>
                <a:gd name="connsiteY0" fmla="*/ 0 h 33565"/>
                <a:gd name="connsiteX1" fmla="*/ 1839 w 17932"/>
                <a:gd name="connsiteY1" fmla="*/ 8276 h 33565"/>
                <a:gd name="connsiteX2" fmla="*/ 15480 w 17932"/>
                <a:gd name="connsiteY2" fmla="*/ 30500 h 33565"/>
                <a:gd name="connsiteX3" fmla="*/ 17932 w 17932"/>
                <a:gd name="connsiteY3" fmla="*/ 33566 h 33565"/>
                <a:gd name="connsiteX4" fmla="*/ 0 w 17932"/>
                <a:gd name="connsiteY4" fmla="*/ 153 h 3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32" h="33565">
                  <a:moveTo>
                    <a:pt x="0" y="0"/>
                  </a:moveTo>
                  <a:cubicBezTo>
                    <a:pt x="613" y="3372"/>
                    <a:pt x="1226" y="6131"/>
                    <a:pt x="1839" y="8276"/>
                  </a:cubicBezTo>
                  <a:lnTo>
                    <a:pt x="15480" y="30500"/>
                  </a:lnTo>
                  <a:lnTo>
                    <a:pt x="17932" y="33566"/>
                  </a:lnTo>
                  <a:cubicBezTo>
                    <a:pt x="8583" y="19925"/>
                    <a:pt x="1532" y="766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1" name="Vrije vorm: vorm 7670">
              <a:extLst>
                <a:ext uri="{FF2B5EF4-FFF2-40B4-BE49-F238E27FC236}">
                  <a16:creationId xmlns:a16="http://schemas.microsoft.com/office/drawing/2014/main" id="{51E44274-8F61-96F1-82C6-07A5972BB0A9}"/>
                </a:ext>
              </a:extLst>
            </p:cNvPr>
            <p:cNvSpPr/>
            <p:nvPr/>
          </p:nvSpPr>
          <p:spPr>
            <a:xfrm>
              <a:off x="9877736" y="3925317"/>
              <a:ext cx="1379" cy="7356"/>
            </a:xfrm>
            <a:custGeom>
              <a:avLst/>
              <a:gdLst>
                <a:gd name="connsiteX0" fmla="*/ 1380 w 1379"/>
                <a:gd name="connsiteY0" fmla="*/ 7357 h 7356"/>
                <a:gd name="connsiteX1" fmla="*/ 0 w 1379"/>
                <a:gd name="connsiteY1" fmla="*/ 0 h 7356"/>
                <a:gd name="connsiteX2" fmla="*/ 1380 w 1379"/>
                <a:gd name="connsiteY2" fmla="*/ 7357 h 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9" h="7356">
                  <a:moveTo>
                    <a:pt x="1380" y="7357"/>
                  </a:moveTo>
                  <a:cubicBezTo>
                    <a:pt x="920" y="5058"/>
                    <a:pt x="460" y="2606"/>
                    <a:pt x="0" y="0"/>
                  </a:cubicBezTo>
                  <a:cubicBezTo>
                    <a:pt x="460" y="2606"/>
                    <a:pt x="920" y="5058"/>
                    <a:pt x="1380" y="735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2" name="Vrije vorm: vorm 7671">
              <a:extLst>
                <a:ext uri="{FF2B5EF4-FFF2-40B4-BE49-F238E27FC236}">
                  <a16:creationId xmlns:a16="http://schemas.microsoft.com/office/drawing/2014/main" id="{79B2B700-8966-AA27-F096-7A7C3DF95567}"/>
                </a:ext>
              </a:extLst>
            </p:cNvPr>
            <p:cNvSpPr/>
            <p:nvPr/>
          </p:nvSpPr>
          <p:spPr>
            <a:xfrm>
              <a:off x="9870992" y="3925010"/>
              <a:ext cx="2145" cy="5057"/>
            </a:xfrm>
            <a:custGeom>
              <a:avLst/>
              <a:gdLst>
                <a:gd name="connsiteX0" fmla="*/ 0 w 2145"/>
                <a:gd name="connsiteY0" fmla="*/ 1533 h 5057"/>
                <a:gd name="connsiteX1" fmla="*/ 2146 w 2145"/>
                <a:gd name="connsiteY1" fmla="*/ 5058 h 5057"/>
                <a:gd name="connsiteX2" fmla="*/ 1380 w 2145"/>
                <a:gd name="connsiteY2" fmla="*/ 0 h 5057"/>
                <a:gd name="connsiteX3" fmla="*/ 0 w 2145"/>
                <a:gd name="connsiteY3" fmla="*/ 1533 h 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5057">
                  <a:moveTo>
                    <a:pt x="0" y="1533"/>
                  </a:moveTo>
                  <a:lnTo>
                    <a:pt x="2146" y="5058"/>
                  </a:lnTo>
                  <a:lnTo>
                    <a:pt x="1380" y="0"/>
                  </a:lnTo>
                  <a:cubicBezTo>
                    <a:pt x="1380" y="1073"/>
                    <a:pt x="1073" y="1686"/>
                    <a:pt x="0" y="153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3" name="Vrije vorm: vorm 7672">
              <a:extLst>
                <a:ext uri="{FF2B5EF4-FFF2-40B4-BE49-F238E27FC236}">
                  <a16:creationId xmlns:a16="http://schemas.microsoft.com/office/drawing/2014/main" id="{2DB1E452-CB86-2037-2C31-5BE9412786B5}"/>
                </a:ext>
              </a:extLst>
            </p:cNvPr>
            <p:cNvSpPr/>
            <p:nvPr/>
          </p:nvSpPr>
          <p:spPr>
            <a:xfrm>
              <a:off x="10057519" y="3941410"/>
              <a:ext cx="15326" cy="8736"/>
            </a:xfrm>
            <a:custGeom>
              <a:avLst/>
              <a:gdLst>
                <a:gd name="connsiteX0" fmla="*/ 0 w 15326"/>
                <a:gd name="connsiteY0" fmla="*/ 0 h 8736"/>
                <a:gd name="connsiteX1" fmla="*/ 0 w 15326"/>
                <a:gd name="connsiteY1" fmla="*/ 8736 h 8736"/>
                <a:gd name="connsiteX2" fmla="*/ 0 w 15326"/>
                <a:gd name="connsiteY2" fmla="*/ 0 h 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8736">
                  <a:moveTo>
                    <a:pt x="0" y="0"/>
                  </a:moveTo>
                  <a:cubicBezTo>
                    <a:pt x="0" y="2606"/>
                    <a:pt x="0" y="5518"/>
                    <a:pt x="0" y="8736"/>
                  </a:cubicBezTo>
                  <a:cubicBezTo>
                    <a:pt x="0" y="5671"/>
                    <a:pt x="0" y="2759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4" name="Vrije vorm: vorm 7673">
              <a:extLst>
                <a:ext uri="{FF2B5EF4-FFF2-40B4-BE49-F238E27FC236}">
                  <a16:creationId xmlns:a16="http://schemas.microsoft.com/office/drawing/2014/main" id="{BEE3A574-884B-B3D8-A3CB-D4D48EEF429D}"/>
                </a:ext>
              </a:extLst>
            </p:cNvPr>
            <p:cNvSpPr/>
            <p:nvPr/>
          </p:nvSpPr>
          <p:spPr>
            <a:xfrm>
              <a:off x="10320835" y="4257909"/>
              <a:ext cx="3218" cy="14867"/>
            </a:xfrm>
            <a:custGeom>
              <a:avLst/>
              <a:gdLst>
                <a:gd name="connsiteX0" fmla="*/ 0 w 3218"/>
                <a:gd name="connsiteY0" fmla="*/ 14867 h 14867"/>
                <a:gd name="connsiteX1" fmla="*/ 2452 w 3218"/>
                <a:gd name="connsiteY1" fmla="*/ 6744 h 14867"/>
                <a:gd name="connsiteX2" fmla="*/ 3218 w 3218"/>
                <a:gd name="connsiteY2" fmla="*/ 0 h 14867"/>
                <a:gd name="connsiteX3" fmla="*/ 0 w 3218"/>
                <a:gd name="connsiteY3" fmla="*/ 14867 h 1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8" h="14867">
                  <a:moveTo>
                    <a:pt x="0" y="14867"/>
                  </a:moveTo>
                  <a:cubicBezTo>
                    <a:pt x="1072" y="12261"/>
                    <a:pt x="1993" y="9503"/>
                    <a:pt x="2452" y="6744"/>
                  </a:cubicBezTo>
                  <a:cubicBezTo>
                    <a:pt x="2759" y="4751"/>
                    <a:pt x="3065" y="2452"/>
                    <a:pt x="3218" y="0"/>
                  </a:cubicBezTo>
                  <a:cubicBezTo>
                    <a:pt x="2452" y="5058"/>
                    <a:pt x="1225" y="10116"/>
                    <a:pt x="0" y="1486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5" name="Vrije vorm: vorm 7674">
              <a:extLst>
                <a:ext uri="{FF2B5EF4-FFF2-40B4-BE49-F238E27FC236}">
                  <a16:creationId xmlns:a16="http://schemas.microsoft.com/office/drawing/2014/main" id="{2065161D-37B4-E037-1990-9DBCB515F278}"/>
                </a:ext>
              </a:extLst>
            </p:cNvPr>
            <p:cNvSpPr/>
            <p:nvPr/>
          </p:nvSpPr>
          <p:spPr>
            <a:xfrm>
              <a:off x="9841105" y="3872592"/>
              <a:ext cx="11189" cy="23603"/>
            </a:xfrm>
            <a:custGeom>
              <a:avLst/>
              <a:gdLst>
                <a:gd name="connsiteX0" fmla="*/ 0 w 11189"/>
                <a:gd name="connsiteY0" fmla="*/ 0 h 23603"/>
                <a:gd name="connsiteX1" fmla="*/ 3526 w 11189"/>
                <a:gd name="connsiteY1" fmla="*/ 11189 h 23603"/>
                <a:gd name="connsiteX2" fmla="*/ 11189 w 11189"/>
                <a:gd name="connsiteY2" fmla="*/ 23603 h 23603"/>
                <a:gd name="connsiteX3" fmla="*/ 0 w 11189"/>
                <a:gd name="connsiteY3" fmla="*/ 0 h 2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9" h="23603">
                  <a:moveTo>
                    <a:pt x="0" y="0"/>
                  </a:moveTo>
                  <a:cubicBezTo>
                    <a:pt x="1073" y="3525"/>
                    <a:pt x="2299" y="7204"/>
                    <a:pt x="3526" y="11189"/>
                  </a:cubicBezTo>
                  <a:lnTo>
                    <a:pt x="11189" y="23603"/>
                  </a:lnTo>
                  <a:cubicBezTo>
                    <a:pt x="7511" y="16400"/>
                    <a:pt x="3679" y="843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6" name="Vrije vorm: vorm 7675">
              <a:extLst>
                <a:ext uri="{FF2B5EF4-FFF2-40B4-BE49-F238E27FC236}">
                  <a16:creationId xmlns:a16="http://schemas.microsoft.com/office/drawing/2014/main" id="{B2DE0131-0183-1E71-5AA2-EACE2BE5BA71}"/>
                </a:ext>
              </a:extLst>
            </p:cNvPr>
            <p:cNvSpPr/>
            <p:nvPr/>
          </p:nvSpPr>
          <p:spPr>
            <a:xfrm>
              <a:off x="10058592" y="3877344"/>
              <a:ext cx="306" cy="613"/>
            </a:xfrm>
            <a:custGeom>
              <a:avLst/>
              <a:gdLst>
                <a:gd name="connsiteX0" fmla="*/ 307 w 306"/>
                <a:gd name="connsiteY0" fmla="*/ 307 h 613"/>
                <a:gd name="connsiteX1" fmla="*/ 0 w 306"/>
                <a:gd name="connsiteY1" fmla="*/ 0 h 613"/>
                <a:gd name="connsiteX2" fmla="*/ 0 w 306"/>
                <a:gd name="connsiteY2" fmla="*/ 613 h 613"/>
                <a:gd name="connsiteX3" fmla="*/ 307 w 306"/>
                <a:gd name="connsiteY3" fmla="*/ 307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6" h="613">
                  <a:moveTo>
                    <a:pt x="307" y="307"/>
                  </a:moveTo>
                  <a:cubicBezTo>
                    <a:pt x="307" y="307"/>
                    <a:pt x="153" y="0"/>
                    <a:pt x="0" y="0"/>
                  </a:cubicBezTo>
                  <a:cubicBezTo>
                    <a:pt x="0" y="307"/>
                    <a:pt x="0" y="613"/>
                    <a:pt x="0" y="613"/>
                  </a:cubicBezTo>
                  <a:lnTo>
                    <a:pt x="307" y="30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7" name="Vrije vorm: vorm 7676">
              <a:extLst>
                <a:ext uri="{FF2B5EF4-FFF2-40B4-BE49-F238E27FC236}">
                  <a16:creationId xmlns:a16="http://schemas.microsoft.com/office/drawing/2014/main" id="{1010E7F6-DC2D-1B5A-D09B-744B46CCB83E}"/>
                </a:ext>
              </a:extLst>
            </p:cNvPr>
            <p:cNvSpPr/>
            <p:nvPr/>
          </p:nvSpPr>
          <p:spPr>
            <a:xfrm>
              <a:off x="10067942" y="4087015"/>
              <a:ext cx="152" cy="15326"/>
            </a:xfrm>
            <a:custGeom>
              <a:avLst/>
              <a:gdLst>
                <a:gd name="connsiteX0" fmla="*/ 0 w 152"/>
                <a:gd name="connsiteY0" fmla="*/ 0 h 15326"/>
                <a:gd name="connsiteX1" fmla="*/ 0 w 152"/>
                <a:gd name="connsiteY1" fmla="*/ 0 h 15326"/>
                <a:gd name="connsiteX2" fmla="*/ 152 w 152"/>
                <a:gd name="connsiteY2" fmla="*/ 0 h 15326"/>
                <a:gd name="connsiteX3" fmla="*/ 0 w 152"/>
                <a:gd name="connsiteY3" fmla="*/ 0 h 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" h="1532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2" y="0"/>
                    <a:pt x="152" y="0"/>
                  </a:cubicBezTo>
                  <a:cubicBezTo>
                    <a:pt x="152" y="0"/>
                    <a:pt x="152" y="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78" name="Vrije vorm: vorm 7677">
              <a:extLst>
                <a:ext uri="{FF2B5EF4-FFF2-40B4-BE49-F238E27FC236}">
                  <a16:creationId xmlns:a16="http://schemas.microsoft.com/office/drawing/2014/main" id="{CC13D395-1974-6025-0EA2-B02FA4F060F2}"/>
                </a:ext>
              </a:extLst>
            </p:cNvPr>
            <p:cNvSpPr/>
            <p:nvPr/>
          </p:nvSpPr>
          <p:spPr>
            <a:xfrm>
              <a:off x="9529817" y="3650354"/>
              <a:ext cx="1157276" cy="1532221"/>
            </a:xfrm>
            <a:custGeom>
              <a:avLst/>
              <a:gdLst>
                <a:gd name="connsiteX0" fmla="*/ 1149511 w 1157276"/>
                <a:gd name="connsiteY0" fmla="*/ 890488 h 1532221"/>
                <a:gd name="connsiteX1" fmla="*/ 1140928 w 1157276"/>
                <a:gd name="connsiteY1" fmla="*/ 894933 h 1532221"/>
                <a:gd name="connsiteX2" fmla="*/ 1102611 w 1157276"/>
                <a:gd name="connsiteY2" fmla="*/ 897538 h 1532221"/>
                <a:gd name="connsiteX3" fmla="*/ 1099239 w 1157276"/>
                <a:gd name="connsiteY3" fmla="*/ 897232 h 1532221"/>
                <a:gd name="connsiteX4" fmla="*/ 1122230 w 1157276"/>
                <a:gd name="connsiteY4" fmla="*/ 865199 h 1532221"/>
                <a:gd name="connsiteX5" fmla="*/ 1127134 w 1157276"/>
                <a:gd name="connsiteY5" fmla="*/ 844967 h 1532221"/>
                <a:gd name="connsiteX6" fmla="*/ 1122996 w 1157276"/>
                <a:gd name="connsiteY6" fmla="*/ 850638 h 1532221"/>
                <a:gd name="connsiteX7" fmla="*/ 1123456 w 1157276"/>
                <a:gd name="connsiteY7" fmla="*/ 848799 h 1532221"/>
                <a:gd name="connsiteX8" fmla="*/ 1115639 w 1157276"/>
                <a:gd name="connsiteY8" fmla="*/ 855696 h 1532221"/>
                <a:gd name="connsiteX9" fmla="*/ 1080081 w 1157276"/>
                <a:gd name="connsiteY9" fmla="*/ 898305 h 1532221"/>
                <a:gd name="connsiteX10" fmla="*/ 968808 w 1157276"/>
                <a:gd name="connsiteY10" fmla="*/ 944438 h 1532221"/>
                <a:gd name="connsiteX11" fmla="*/ 956853 w 1157276"/>
                <a:gd name="connsiteY11" fmla="*/ 951336 h 1532221"/>
                <a:gd name="connsiteX12" fmla="*/ 938767 w 1157276"/>
                <a:gd name="connsiteY12" fmla="*/ 958079 h 1532221"/>
                <a:gd name="connsiteX13" fmla="*/ 966662 w 1157276"/>
                <a:gd name="connsiteY13" fmla="*/ 942906 h 1532221"/>
                <a:gd name="connsiteX14" fmla="*/ 1041917 w 1157276"/>
                <a:gd name="connsiteY14" fmla="*/ 887269 h 1532221"/>
                <a:gd name="connsiteX15" fmla="*/ 1051726 w 1157276"/>
                <a:gd name="connsiteY15" fmla="*/ 860294 h 1532221"/>
                <a:gd name="connsiteX16" fmla="*/ 1048047 w 1157276"/>
                <a:gd name="connsiteY16" fmla="*/ 864279 h 1532221"/>
                <a:gd name="connsiteX17" fmla="*/ 1012183 w 1157276"/>
                <a:gd name="connsiteY17" fmla="*/ 894166 h 1532221"/>
                <a:gd name="connsiteX18" fmla="*/ 986127 w 1157276"/>
                <a:gd name="connsiteY18" fmla="*/ 910719 h 1532221"/>
                <a:gd name="connsiteX19" fmla="*/ 986127 w 1157276"/>
                <a:gd name="connsiteY19" fmla="*/ 910719 h 1532221"/>
                <a:gd name="connsiteX20" fmla="*/ 994557 w 1157276"/>
                <a:gd name="connsiteY20" fmla="*/ 892327 h 1532221"/>
                <a:gd name="connsiteX21" fmla="*/ 1006052 w 1157276"/>
                <a:gd name="connsiteY21" fmla="*/ 858608 h 1532221"/>
                <a:gd name="connsiteX22" fmla="*/ 1032261 w 1157276"/>
                <a:gd name="connsiteY22" fmla="*/ 826575 h 1532221"/>
                <a:gd name="connsiteX23" fmla="*/ 991338 w 1157276"/>
                <a:gd name="connsiteY23" fmla="*/ 856922 h 1532221"/>
                <a:gd name="connsiteX24" fmla="*/ 1001147 w 1157276"/>
                <a:gd name="connsiteY24" fmla="*/ 819831 h 1532221"/>
                <a:gd name="connsiteX25" fmla="*/ 997929 w 1157276"/>
                <a:gd name="connsiteY25" fmla="*/ 797914 h 1532221"/>
                <a:gd name="connsiteX26" fmla="*/ 997469 w 1157276"/>
                <a:gd name="connsiteY26" fmla="*/ 799600 h 1532221"/>
                <a:gd name="connsiteX27" fmla="*/ 992411 w 1157276"/>
                <a:gd name="connsiteY27" fmla="*/ 800213 h 1532221"/>
                <a:gd name="connsiteX28" fmla="*/ 976778 w 1157276"/>
                <a:gd name="connsiteY28" fmla="*/ 877614 h 1532221"/>
                <a:gd name="connsiteX29" fmla="*/ 981683 w 1157276"/>
                <a:gd name="connsiteY29" fmla="*/ 880679 h 1532221"/>
                <a:gd name="connsiteX30" fmla="*/ 980150 w 1157276"/>
                <a:gd name="connsiteY30" fmla="*/ 895393 h 1532221"/>
                <a:gd name="connsiteX31" fmla="*/ 969728 w 1157276"/>
                <a:gd name="connsiteY31" fmla="*/ 901830 h 1532221"/>
                <a:gd name="connsiteX32" fmla="*/ 921142 w 1157276"/>
                <a:gd name="connsiteY32" fmla="*/ 951336 h 1532221"/>
                <a:gd name="connsiteX33" fmla="*/ 824583 w 1157276"/>
                <a:gd name="connsiteY33" fmla="*/ 1000535 h 1532221"/>
                <a:gd name="connsiteX34" fmla="*/ 878379 w 1157276"/>
                <a:gd name="connsiteY34" fmla="*/ 934476 h 1532221"/>
                <a:gd name="connsiteX35" fmla="*/ 880066 w 1157276"/>
                <a:gd name="connsiteY35" fmla="*/ 920988 h 1532221"/>
                <a:gd name="connsiteX36" fmla="*/ 869337 w 1157276"/>
                <a:gd name="connsiteY36" fmla="*/ 933403 h 1532221"/>
                <a:gd name="connsiteX37" fmla="*/ 872555 w 1157276"/>
                <a:gd name="connsiteY37" fmla="*/ 920988 h 1532221"/>
                <a:gd name="connsiteX38" fmla="*/ 810789 w 1157276"/>
                <a:gd name="connsiteY38" fmla="*/ 985514 h 1532221"/>
                <a:gd name="connsiteX39" fmla="*/ 780901 w 1157276"/>
                <a:gd name="connsiteY39" fmla="*/ 1006359 h 1532221"/>
                <a:gd name="connsiteX40" fmla="*/ 734461 w 1157276"/>
                <a:gd name="connsiteY40" fmla="*/ 1023525 h 1532221"/>
                <a:gd name="connsiteX41" fmla="*/ 721433 w 1157276"/>
                <a:gd name="connsiteY41" fmla="*/ 1035633 h 1532221"/>
                <a:gd name="connsiteX42" fmla="*/ 720974 w 1157276"/>
                <a:gd name="connsiteY42" fmla="*/ 1037319 h 1532221"/>
                <a:gd name="connsiteX43" fmla="*/ 716376 w 1157276"/>
                <a:gd name="connsiteY43" fmla="*/ 1039005 h 1532221"/>
                <a:gd name="connsiteX44" fmla="*/ 747489 w 1157276"/>
                <a:gd name="connsiteY44" fmla="*/ 995170 h 1532221"/>
                <a:gd name="connsiteX45" fmla="*/ 785193 w 1157276"/>
                <a:gd name="connsiteY45" fmla="*/ 956393 h 1532221"/>
                <a:gd name="connsiteX46" fmla="*/ 804811 w 1157276"/>
                <a:gd name="connsiteY46" fmla="*/ 926046 h 1532221"/>
                <a:gd name="connsiteX47" fmla="*/ 842515 w 1157276"/>
                <a:gd name="connsiteY47" fmla="*/ 888955 h 1532221"/>
                <a:gd name="connsiteX48" fmla="*/ 880219 w 1157276"/>
                <a:gd name="connsiteY48" fmla="*/ 878840 h 1532221"/>
                <a:gd name="connsiteX49" fmla="*/ 903209 w 1157276"/>
                <a:gd name="connsiteY49" fmla="*/ 887269 h 1532221"/>
                <a:gd name="connsiteX50" fmla="*/ 911486 w 1157276"/>
                <a:gd name="connsiteY50" fmla="*/ 887269 h 1532221"/>
                <a:gd name="connsiteX51" fmla="*/ 888496 w 1157276"/>
                <a:gd name="connsiteY51" fmla="*/ 867038 h 1532221"/>
                <a:gd name="connsiteX52" fmla="*/ 901523 w 1157276"/>
                <a:gd name="connsiteY52" fmla="*/ 848493 h 1532221"/>
                <a:gd name="connsiteX53" fmla="*/ 935396 w 1157276"/>
                <a:gd name="connsiteY53" fmla="*/ 843895 h 1532221"/>
                <a:gd name="connsiteX54" fmla="*/ 958845 w 1157276"/>
                <a:gd name="connsiteY54" fmla="*/ 811402 h 1532221"/>
                <a:gd name="connsiteX55" fmla="*/ 1047281 w 1157276"/>
                <a:gd name="connsiteY55" fmla="*/ 698443 h 1532221"/>
                <a:gd name="connsiteX56" fmla="*/ 1050500 w 1157276"/>
                <a:gd name="connsiteY56" fmla="*/ 683269 h 1532221"/>
                <a:gd name="connsiteX57" fmla="*/ 1029349 w 1157276"/>
                <a:gd name="connsiteY57" fmla="*/ 713004 h 1532221"/>
                <a:gd name="connsiteX58" fmla="*/ 1043449 w 1157276"/>
                <a:gd name="connsiteY58" fmla="*/ 688174 h 1532221"/>
                <a:gd name="connsiteX59" fmla="*/ 976625 w 1157276"/>
                <a:gd name="connsiteY59" fmla="*/ 774771 h 1532221"/>
                <a:gd name="connsiteX60" fmla="*/ 1002220 w 1157276"/>
                <a:gd name="connsiteY60" fmla="*/ 751014 h 1532221"/>
                <a:gd name="connsiteX61" fmla="*/ 991645 w 1157276"/>
                <a:gd name="connsiteY61" fmla="*/ 765728 h 1532221"/>
                <a:gd name="connsiteX62" fmla="*/ 968501 w 1157276"/>
                <a:gd name="connsiteY62" fmla="*/ 791170 h 1532221"/>
                <a:gd name="connsiteX63" fmla="*/ 970340 w 1157276"/>
                <a:gd name="connsiteY63" fmla="*/ 749941 h 1532221"/>
                <a:gd name="connsiteX64" fmla="*/ 991645 w 1157276"/>
                <a:gd name="connsiteY64" fmla="*/ 686641 h 1532221"/>
                <a:gd name="connsiteX65" fmla="*/ 974939 w 1157276"/>
                <a:gd name="connsiteY65" fmla="*/ 713770 h 1532221"/>
                <a:gd name="connsiteX66" fmla="*/ 970340 w 1157276"/>
                <a:gd name="connsiteY66" fmla="*/ 680357 h 1532221"/>
                <a:gd name="connsiteX67" fmla="*/ 969881 w 1157276"/>
                <a:gd name="connsiteY67" fmla="*/ 684649 h 1532221"/>
                <a:gd name="connsiteX68" fmla="*/ 966815 w 1157276"/>
                <a:gd name="connsiteY68" fmla="*/ 685262 h 1532221"/>
                <a:gd name="connsiteX69" fmla="*/ 960225 w 1157276"/>
                <a:gd name="connsiteY69" fmla="*/ 787952 h 1532221"/>
                <a:gd name="connsiteX70" fmla="*/ 897538 w 1157276"/>
                <a:gd name="connsiteY70" fmla="*/ 835465 h 1532221"/>
                <a:gd name="connsiteX71" fmla="*/ 877920 w 1157276"/>
                <a:gd name="connsiteY71" fmla="*/ 857842 h 1532221"/>
                <a:gd name="connsiteX72" fmla="*/ 890948 w 1157276"/>
                <a:gd name="connsiteY72" fmla="*/ 763889 h 1532221"/>
                <a:gd name="connsiteX73" fmla="*/ 885737 w 1157276"/>
                <a:gd name="connsiteY73" fmla="*/ 756072 h 1532221"/>
                <a:gd name="connsiteX74" fmla="*/ 883898 w 1157276"/>
                <a:gd name="connsiteY74" fmla="*/ 767107 h 1532221"/>
                <a:gd name="connsiteX75" fmla="*/ 883898 w 1157276"/>
                <a:gd name="connsiteY75" fmla="*/ 767107 h 1532221"/>
                <a:gd name="connsiteX76" fmla="*/ 862593 w 1157276"/>
                <a:gd name="connsiteY76" fmla="*/ 856769 h 1532221"/>
                <a:gd name="connsiteX77" fmla="*/ 824583 w 1157276"/>
                <a:gd name="connsiteY77" fmla="*/ 882671 h 1532221"/>
                <a:gd name="connsiteX78" fmla="*/ 816000 w 1157276"/>
                <a:gd name="connsiteY78" fmla="*/ 896772 h 1532221"/>
                <a:gd name="connsiteX79" fmla="*/ 790250 w 1157276"/>
                <a:gd name="connsiteY79" fmla="*/ 932330 h 1532221"/>
                <a:gd name="connsiteX80" fmla="*/ 785040 w 1157276"/>
                <a:gd name="connsiteY80" fmla="*/ 932790 h 1532221"/>
                <a:gd name="connsiteX81" fmla="*/ 719594 w 1157276"/>
                <a:gd name="connsiteY81" fmla="*/ 989040 h 1532221"/>
                <a:gd name="connsiteX82" fmla="*/ 648171 w 1157276"/>
                <a:gd name="connsiteY82" fmla="*/ 1095408 h 1532221"/>
                <a:gd name="connsiteX83" fmla="*/ 643420 w 1157276"/>
                <a:gd name="connsiteY83" fmla="*/ 1109815 h 1532221"/>
                <a:gd name="connsiteX84" fmla="*/ 641274 w 1157276"/>
                <a:gd name="connsiteY84" fmla="*/ 1069352 h 1532221"/>
                <a:gd name="connsiteX85" fmla="*/ 644493 w 1157276"/>
                <a:gd name="connsiteY85" fmla="*/ 1000228 h 1532221"/>
                <a:gd name="connsiteX86" fmla="*/ 680511 w 1157276"/>
                <a:gd name="connsiteY86" fmla="*/ 968195 h 1532221"/>
                <a:gd name="connsiteX87" fmla="*/ 737833 w 1157276"/>
                <a:gd name="connsiteY87" fmla="*/ 947964 h 1532221"/>
                <a:gd name="connsiteX88" fmla="*/ 786879 w 1157276"/>
                <a:gd name="connsiteY88" fmla="*/ 919302 h 1532221"/>
                <a:gd name="connsiteX89" fmla="*/ 822896 w 1157276"/>
                <a:gd name="connsiteY89" fmla="*/ 875468 h 1532221"/>
                <a:gd name="connsiteX90" fmla="*/ 822896 w 1157276"/>
                <a:gd name="connsiteY90" fmla="*/ 861980 h 1532221"/>
                <a:gd name="connsiteX91" fmla="*/ 812474 w 1157276"/>
                <a:gd name="connsiteY91" fmla="*/ 875315 h 1532221"/>
                <a:gd name="connsiteX92" fmla="*/ 812321 w 1157276"/>
                <a:gd name="connsiteY92" fmla="*/ 875315 h 1532221"/>
                <a:gd name="connsiteX93" fmla="*/ 815080 w 1157276"/>
                <a:gd name="connsiteY93" fmla="*/ 868724 h 1532221"/>
                <a:gd name="connsiteX94" fmla="*/ 765267 w 1157276"/>
                <a:gd name="connsiteY94" fmla="*/ 917157 h 1532221"/>
                <a:gd name="connsiteX95" fmla="*/ 768640 w 1157276"/>
                <a:gd name="connsiteY95" fmla="*/ 919456 h 1532221"/>
                <a:gd name="connsiteX96" fmla="*/ 749175 w 1157276"/>
                <a:gd name="connsiteY96" fmla="*/ 932790 h 1532221"/>
                <a:gd name="connsiteX97" fmla="*/ 765574 w 1157276"/>
                <a:gd name="connsiteY97" fmla="*/ 914245 h 1532221"/>
                <a:gd name="connsiteX98" fmla="*/ 764042 w 1157276"/>
                <a:gd name="connsiteY98" fmla="*/ 902443 h 1532221"/>
                <a:gd name="connsiteX99" fmla="*/ 727257 w 1157276"/>
                <a:gd name="connsiteY99" fmla="*/ 924973 h 1532221"/>
                <a:gd name="connsiteX100" fmla="*/ 644952 w 1157276"/>
                <a:gd name="connsiteY100" fmla="*/ 961605 h 1532221"/>
                <a:gd name="connsiteX101" fmla="*/ 647711 w 1157276"/>
                <a:gd name="connsiteY101" fmla="*/ 946278 h 1532221"/>
                <a:gd name="connsiteX102" fmla="*/ 713157 w 1157276"/>
                <a:gd name="connsiteY102" fmla="*/ 883898 h 1532221"/>
                <a:gd name="connsiteX103" fmla="*/ 767260 w 1157276"/>
                <a:gd name="connsiteY103" fmla="*/ 861980 h 1532221"/>
                <a:gd name="connsiteX104" fmla="*/ 719747 w 1157276"/>
                <a:gd name="connsiteY104" fmla="*/ 870410 h 1532221"/>
                <a:gd name="connsiteX105" fmla="*/ 750861 w 1157276"/>
                <a:gd name="connsiteY105" fmla="*/ 843435 h 1532221"/>
                <a:gd name="connsiteX106" fmla="*/ 831020 w 1157276"/>
                <a:gd name="connsiteY106" fmla="*/ 826575 h 1532221"/>
                <a:gd name="connsiteX107" fmla="*/ 844048 w 1157276"/>
                <a:gd name="connsiteY107" fmla="*/ 814774 h 1532221"/>
                <a:gd name="connsiteX108" fmla="*/ 831633 w 1157276"/>
                <a:gd name="connsiteY108" fmla="*/ 817992 h 1532221"/>
                <a:gd name="connsiteX109" fmla="*/ 835925 w 1157276"/>
                <a:gd name="connsiteY109" fmla="*/ 815080 h 1532221"/>
                <a:gd name="connsiteX110" fmla="*/ 739059 w 1157276"/>
                <a:gd name="connsiteY110" fmla="*/ 832093 h 1532221"/>
                <a:gd name="connsiteX111" fmla="*/ 698443 w 1157276"/>
                <a:gd name="connsiteY111" fmla="*/ 870103 h 1532221"/>
                <a:gd name="connsiteX112" fmla="*/ 644493 w 1157276"/>
                <a:gd name="connsiteY112" fmla="*/ 914245 h 1532221"/>
                <a:gd name="connsiteX113" fmla="*/ 647711 w 1157276"/>
                <a:gd name="connsiteY113" fmla="*/ 902443 h 1532221"/>
                <a:gd name="connsiteX114" fmla="*/ 683730 w 1157276"/>
                <a:gd name="connsiteY114" fmla="*/ 826575 h 1532221"/>
                <a:gd name="connsiteX115" fmla="*/ 718062 w 1157276"/>
                <a:gd name="connsiteY115" fmla="*/ 781055 h 1532221"/>
                <a:gd name="connsiteX116" fmla="*/ 830406 w 1157276"/>
                <a:gd name="connsiteY116" fmla="*/ 767107 h 1532221"/>
                <a:gd name="connsiteX117" fmla="*/ 887729 w 1157276"/>
                <a:gd name="connsiteY117" fmla="*/ 738446 h 1532221"/>
                <a:gd name="connsiteX118" fmla="*/ 928652 w 1157276"/>
                <a:gd name="connsiteY118" fmla="*/ 711471 h 1532221"/>
                <a:gd name="connsiteX119" fmla="*/ 931871 w 1157276"/>
                <a:gd name="connsiteY119" fmla="*/ 697983 h 1532221"/>
                <a:gd name="connsiteX120" fmla="*/ 928959 w 1157276"/>
                <a:gd name="connsiteY120" fmla="*/ 700282 h 1532221"/>
                <a:gd name="connsiteX121" fmla="*/ 913172 w 1157276"/>
                <a:gd name="connsiteY121" fmla="*/ 701202 h 1532221"/>
                <a:gd name="connsiteX122" fmla="*/ 851711 w 1157276"/>
                <a:gd name="connsiteY122" fmla="*/ 737833 h 1532221"/>
                <a:gd name="connsiteX123" fmla="*/ 858149 w 1157276"/>
                <a:gd name="connsiteY123" fmla="*/ 741971 h 1532221"/>
                <a:gd name="connsiteX124" fmla="*/ 841902 w 1157276"/>
                <a:gd name="connsiteY124" fmla="*/ 748562 h 1532221"/>
                <a:gd name="connsiteX125" fmla="*/ 868111 w 1157276"/>
                <a:gd name="connsiteY125" fmla="*/ 714843 h 1532221"/>
                <a:gd name="connsiteX126" fmla="*/ 889415 w 1157276"/>
                <a:gd name="connsiteY126" fmla="*/ 669322 h 1532221"/>
                <a:gd name="connsiteX127" fmla="*/ 913172 w 1157276"/>
                <a:gd name="connsiteY127" fmla="*/ 614299 h 1532221"/>
                <a:gd name="connsiteX128" fmla="*/ 926813 w 1157276"/>
                <a:gd name="connsiteY128" fmla="*/ 609394 h 1532221"/>
                <a:gd name="connsiteX129" fmla="*/ 969728 w 1157276"/>
                <a:gd name="connsiteY129" fmla="*/ 587017 h 1532221"/>
                <a:gd name="connsiteX130" fmla="*/ 988120 w 1157276"/>
                <a:gd name="connsiteY130" fmla="*/ 573070 h 1532221"/>
                <a:gd name="connsiteX131" fmla="*/ 976932 w 1157276"/>
                <a:gd name="connsiteY131" fmla="*/ 574449 h 1532221"/>
                <a:gd name="connsiteX132" fmla="*/ 978771 w 1157276"/>
                <a:gd name="connsiteY132" fmla="*/ 572916 h 1532221"/>
                <a:gd name="connsiteX133" fmla="*/ 921142 w 1157276"/>
                <a:gd name="connsiteY133" fmla="*/ 596520 h 1532221"/>
                <a:gd name="connsiteX134" fmla="*/ 920376 w 1157276"/>
                <a:gd name="connsiteY134" fmla="*/ 597746 h 1532221"/>
                <a:gd name="connsiteX135" fmla="*/ 928805 w 1157276"/>
                <a:gd name="connsiteY135" fmla="*/ 578128 h 1532221"/>
                <a:gd name="connsiteX136" fmla="*/ 946737 w 1157276"/>
                <a:gd name="connsiteY136" fmla="*/ 551152 h 1532221"/>
                <a:gd name="connsiteX137" fmla="*/ 994250 w 1157276"/>
                <a:gd name="connsiteY137" fmla="*/ 520805 h 1532221"/>
                <a:gd name="connsiteX138" fmla="*/ 997469 w 1157276"/>
                <a:gd name="connsiteY138" fmla="*/ 507318 h 1532221"/>
                <a:gd name="connsiteX139" fmla="*/ 994403 w 1157276"/>
                <a:gd name="connsiteY139" fmla="*/ 509617 h 1532221"/>
                <a:gd name="connsiteX140" fmla="*/ 990572 w 1157276"/>
                <a:gd name="connsiteY140" fmla="*/ 503486 h 1532221"/>
                <a:gd name="connsiteX141" fmla="*/ 934323 w 1157276"/>
                <a:gd name="connsiteY141" fmla="*/ 541496 h 1532221"/>
                <a:gd name="connsiteX142" fmla="*/ 943518 w 1157276"/>
                <a:gd name="connsiteY142" fmla="*/ 543642 h 1532221"/>
                <a:gd name="connsiteX143" fmla="*/ 933862 w 1157276"/>
                <a:gd name="connsiteY143" fmla="*/ 556823 h 1532221"/>
                <a:gd name="connsiteX144" fmla="*/ 924667 w 1157276"/>
                <a:gd name="connsiteY144" fmla="*/ 510383 h 1532221"/>
                <a:gd name="connsiteX145" fmla="*/ 925127 w 1157276"/>
                <a:gd name="connsiteY145" fmla="*/ 522951 h 1532221"/>
                <a:gd name="connsiteX146" fmla="*/ 921295 w 1157276"/>
                <a:gd name="connsiteY146" fmla="*/ 558509 h 1532221"/>
                <a:gd name="connsiteX147" fmla="*/ 875467 w 1157276"/>
                <a:gd name="connsiteY147" fmla="*/ 676372 h 1532221"/>
                <a:gd name="connsiteX148" fmla="*/ 873935 w 1157276"/>
                <a:gd name="connsiteY148" fmla="*/ 678518 h 1532221"/>
                <a:gd name="connsiteX149" fmla="*/ 879759 w 1157276"/>
                <a:gd name="connsiteY149" fmla="*/ 652463 h 1532221"/>
                <a:gd name="connsiteX150" fmla="*/ 876540 w 1157276"/>
                <a:gd name="connsiteY150" fmla="*/ 625487 h 1532221"/>
                <a:gd name="connsiteX151" fmla="*/ 874242 w 1157276"/>
                <a:gd name="connsiteY151" fmla="*/ 635450 h 1532221"/>
                <a:gd name="connsiteX152" fmla="*/ 856003 w 1157276"/>
                <a:gd name="connsiteY152" fmla="*/ 685415 h 1532221"/>
                <a:gd name="connsiteX153" fmla="*/ 829794 w 1157276"/>
                <a:gd name="connsiteY153" fmla="*/ 735227 h 1532221"/>
                <a:gd name="connsiteX154" fmla="*/ 834392 w 1157276"/>
                <a:gd name="connsiteY154" fmla="*/ 739059 h 1532221"/>
                <a:gd name="connsiteX155" fmla="*/ 829947 w 1157276"/>
                <a:gd name="connsiteY155" fmla="*/ 746569 h 1532221"/>
                <a:gd name="connsiteX156" fmla="*/ 802206 w 1157276"/>
                <a:gd name="connsiteY156" fmla="*/ 749635 h 1532221"/>
                <a:gd name="connsiteX157" fmla="*/ 719747 w 1157276"/>
                <a:gd name="connsiteY157" fmla="*/ 758831 h 1532221"/>
                <a:gd name="connsiteX158" fmla="*/ 703194 w 1157276"/>
                <a:gd name="connsiteY158" fmla="*/ 772931 h 1532221"/>
                <a:gd name="connsiteX159" fmla="*/ 668249 w 1157276"/>
                <a:gd name="connsiteY159" fmla="*/ 816000 h 1532221"/>
                <a:gd name="connsiteX160" fmla="*/ 633304 w 1157276"/>
                <a:gd name="connsiteY160" fmla="*/ 864739 h 1532221"/>
                <a:gd name="connsiteX161" fmla="*/ 631005 w 1157276"/>
                <a:gd name="connsiteY161" fmla="*/ 871176 h 1532221"/>
                <a:gd name="connsiteX162" fmla="*/ 628399 w 1157276"/>
                <a:gd name="connsiteY162" fmla="*/ 875315 h 1532221"/>
                <a:gd name="connsiteX163" fmla="*/ 655375 w 1157276"/>
                <a:gd name="connsiteY163" fmla="*/ 795922 h 1532221"/>
                <a:gd name="connsiteX164" fmla="*/ 779522 w 1157276"/>
                <a:gd name="connsiteY164" fmla="*/ 676679 h 1532221"/>
                <a:gd name="connsiteX165" fmla="*/ 807416 w 1157276"/>
                <a:gd name="connsiteY165" fmla="*/ 624415 h 1532221"/>
                <a:gd name="connsiteX166" fmla="*/ 820445 w 1157276"/>
                <a:gd name="connsiteY166" fmla="*/ 580580 h 1532221"/>
                <a:gd name="connsiteX167" fmla="*/ 964516 w 1157276"/>
                <a:gd name="connsiteY167" fmla="*/ 459038 h 1532221"/>
                <a:gd name="connsiteX168" fmla="*/ 967888 w 1157276"/>
                <a:gd name="connsiteY168" fmla="*/ 444938 h 1532221"/>
                <a:gd name="connsiteX169" fmla="*/ 955320 w 1157276"/>
                <a:gd name="connsiteY169" fmla="*/ 442945 h 1532221"/>
                <a:gd name="connsiteX170" fmla="*/ 874088 w 1157276"/>
                <a:gd name="connsiteY170" fmla="*/ 510996 h 1532221"/>
                <a:gd name="connsiteX171" fmla="*/ 815386 w 1157276"/>
                <a:gd name="connsiteY171" fmla="*/ 556823 h 1532221"/>
                <a:gd name="connsiteX172" fmla="*/ 838377 w 1157276"/>
                <a:gd name="connsiteY172" fmla="*/ 499501 h 1532221"/>
                <a:gd name="connsiteX173" fmla="*/ 872862 w 1157276"/>
                <a:gd name="connsiteY173" fmla="*/ 467468 h 1532221"/>
                <a:gd name="connsiteX174" fmla="*/ 956393 w 1157276"/>
                <a:gd name="connsiteY174" fmla="*/ 354356 h 1532221"/>
                <a:gd name="connsiteX175" fmla="*/ 962984 w 1157276"/>
                <a:gd name="connsiteY175" fmla="*/ 324009 h 1532221"/>
                <a:gd name="connsiteX176" fmla="*/ 958845 w 1157276"/>
                <a:gd name="connsiteY176" fmla="*/ 331059 h 1532221"/>
                <a:gd name="connsiteX177" fmla="*/ 955627 w 1157276"/>
                <a:gd name="connsiteY177" fmla="*/ 326461 h 1532221"/>
                <a:gd name="connsiteX178" fmla="*/ 891408 w 1157276"/>
                <a:gd name="connsiteY178" fmla="*/ 422101 h 1532221"/>
                <a:gd name="connsiteX179" fmla="*/ 845581 w 1157276"/>
                <a:gd name="connsiteY179" fmla="*/ 461337 h 1532221"/>
                <a:gd name="connsiteX180" fmla="*/ 844508 w 1157276"/>
                <a:gd name="connsiteY180" fmla="*/ 464249 h 1532221"/>
                <a:gd name="connsiteX181" fmla="*/ 853244 w 1157276"/>
                <a:gd name="connsiteY181" fmla="*/ 421947 h 1532221"/>
                <a:gd name="connsiteX182" fmla="*/ 867957 w 1157276"/>
                <a:gd name="connsiteY182" fmla="*/ 374741 h 1532221"/>
                <a:gd name="connsiteX183" fmla="*/ 872555 w 1157276"/>
                <a:gd name="connsiteY183" fmla="*/ 345007 h 1532221"/>
                <a:gd name="connsiteX184" fmla="*/ 873015 w 1157276"/>
                <a:gd name="connsiteY184" fmla="*/ 343474 h 1532221"/>
                <a:gd name="connsiteX185" fmla="*/ 848186 w 1157276"/>
                <a:gd name="connsiteY185" fmla="*/ 391907 h 1532221"/>
                <a:gd name="connsiteX186" fmla="*/ 829794 w 1157276"/>
                <a:gd name="connsiteY186" fmla="*/ 467774 h 1532221"/>
                <a:gd name="connsiteX187" fmla="*/ 830713 w 1157276"/>
                <a:gd name="connsiteY187" fmla="*/ 477890 h 1532221"/>
                <a:gd name="connsiteX188" fmla="*/ 829181 w 1157276"/>
                <a:gd name="connsiteY188" fmla="*/ 483408 h 1532221"/>
                <a:gd name="connsiteX189" fmla="*/ 804964 w 1157276"/>
                <a:gd name="connsiteY189" fmla="*/ 423327 h 1532221"/>
                <a:gd name="connsiteX190" fmla="*/ 804964 w 1157276"/>
                <a:gd name="connsiteY190" fmla="*/ 423173 h 1532221"/>
                <a:gd name="connsiteX191" fmla="*/ 810176 w 1157276"/>
                <a:gd name="connsiteY191" fmla="*/ 370909 h 1532221"/>
                <a:gd name="connsiteX192" fmla="*/ 809256 w 1157276"/>
                <a:gd name="connsiteY192" fmla="*/ 370756 h 1532221"/>
                <a:gd name="connsiteX193" fmla="*/ 807416 w 1157276"/>
                <a:gd name="connsiteY193" fmla="*/ 364472 h 1532221"/>
                <a:gd name="connsiteX194" fmla="*/ 792703 w 1157276"/>
                <a:gd name="connsiteY194" fmla="*/ 420108 h 1532221"/>
                <a:gd name="connsiteX195" fmla="*/ 765728 w 1157276"/>
                <a:gd name="connsiteY195" fmla="*/ 385163 h 1532221"/>
                <a:gd name="connsiteX196" fmla="*/ 765728 w 1157276"/>
                <a:gd name="connsiteY196" fmla="*/ 384243 h 1532221"/>
                <a:gd name="connsiteX197" fmla="*/ 765421 w 1157276"/>
                <a:gd name="connsiteY197" fmla="*/ 384856 h 1532221"/>
                <a:gd name="connsiteX198" fmla="*/ 751321 w 1157276"/>
                <a:gd name="connsiteY198" fmla="*/ 378572 h 1532221"/>
                <a:gd name="connsiteX199" fmla="*/ 752547 w 1157276"/>
                <a:gd name="connsiteY199" fmla="*/ 379952 h 1532221"/>
                <a:gd name="connsiteX200" fmla="*/ 751933 w 1157276"/>
                <a:gd name="connsiteY200" fmla="*/ 379645 h 1532221"/>
                <a:gd name="connsiteX201" fmla="*/ 743657 w 1157276"/>
                <a:gd name="connsiteY201" fmla="*/ 381331 h 1532221"/>
                <a:gd name="connsiteX202" fmla="*/ 755152 w 1157276"/>
                <a:gd name="connsiteY202" fmla="*/ 394512 h 1532221"/>
                <a:gd name="connsiteX203" fmla="*/ 742277 w 1157276"/>
                <a:gd name="connsiteY203" fmla="*/ 404935 h 1532221"/>
                <a:gd name="connsiteX204" fmla="*/ 715762 w 1157276"/>
                <a:gd name="connsiteY204" fmla="*/ 423787 h 1532221"/>
                <a:gd name="connsiteX205" fmla="*/ 727871 w 1157276"/>
                <a:gd name="connsiteY205" fmla="*/ 406161 h 1532221"/>
                <a:gd name="connsiteX206" fmla="*/ 742277 w 1157276"/>
                <a:gd name="connsiteY206" fmla="*/ 357728 h 1532221"/>
                <a:gd name="connsiteX207" fmla="*/ 763889 w 1157276"/>
                <a:gd name="connsiteY207" fmla="*/ 264541 h 1532221"/>
                <a:gd name="connsiteX208" fmla="*/ 775537 w 1157276"/>
                <a:gd name="connsiteY208" fmla="*/ 237566 h 1532221"/>
                <a:gd name="connsiteX209" fmla="*/ 806037 w 1157276"/>
                <a:gd name="connsiteY209" fmla="*/ 207219 h 1532221"/>
                <a:gd name="connsiteX210" fmla="*/ 808183 w 1157276"/>
                <a:gd name="connsiteY210" fmla="*/ 193731 h 1532221"/>
                <a:gd name="connsiteX211" fmla="*/ 805884 w 1157276"/>
                <a:gd name="connsiteY211" fmla="*/ 196337 h 1532221"/>
                <a:gd name="connsiteX212" fmla="*/ 802512 w 1157276"/>
                <a:gd name="connsiteY212" fmla="*/ 192811 h 1532221"/>
                <a:gd name="connsiteX213" fmla="*/ 754079 w 1157276"/>
                <a:gd name="connsiteY213" fmla="*/ 262242 h 1532221"/>
                <a:gd name="connsiteX214" fmla="*/ 727871 w 1157276"/>
                <a:gd name="connsiteY214" fmla="*/ 373515 h 1532221"/>
                <a:gd name="connsiteX215" fmla="*/ 728637 w 1157276"/>
                <a:gd name="connsiteY215" fmla="*/ 373668 h 1532221"/>
                <a:gd name="connsiteX216" fmla="*/ 726031 w 1157276"/>
                <a:gd name="connsiteY216" fmla="*/ 382711 h 1532221"/>
                <a:gd name="connsiteX217" fmla="*/ 732315 w 1157276"/>
                <a:gd name="connsiteY217" fmla="*/ 338876 h 1532221"/>
                <a:gd name="connsiteX218" fmla="*/ 730169 w 1157276"/>
                <a:gd name="connsiteY218" fmla="*/ 311901 h 1532221"/>
                <a:gd name="connsiteX219" fmla="*/ 728943 w 1157276"/>
                <a:gd name="connsiteY219" fmla="*/ 320177 h 1532221"/>
                <a:gd name="connsiteX220" fmla="*/ 724039 w 1157276"/>
                <a:gd name="connsiteY220" fmla="*/ 321097 h 1532221"/>
                <a:gd name="connsiteX221" fmla="*/ 714843 w 1157276"/>
                <a:gd name="connsiteY221" fmla="*/ 373515 h 1532221"/>
                <a:gd name="connsiteX222" fmla="*/ 678211 w 1157276"/>
                <a:gd name="connsiteY222" fmla="*/ 462563 h 1532221"/>
                <a:gd name="connsiteX223" fmla="*/ 675913 w 1157276"/>
                <a:gd name="connsiteY223" fmla="*/ 467161 h 1532221"/>
                <a:gd name="connsiteX224" fmla="*/ 677292 w 1157276"/>
                <a:gd name="connsiteY224" fmla="*/ 400337 h 1532221"/>
                <a:gd name="connsiteX225" fmla="*/ 673307 w 1157276"/>
                <a:gd name="connsiteY225" fmla="*/ 394359 h 1532221"/>
                <a:gd name="connsiteX226" fmla="*/ 672540 w 1157276"/>
                <a:gd name="connsiteY226" fmla="*/ 413824 h 1532221"/>
                <a:gd name="connsiteX227" fmla="*/ 671621 w 1157276"/>
                <a:gd name="connsiteY227" fmla="*/ 408919 h 1532221"/>
                <a:gd name="connsiteX228" fmla="*/ 669016 w 1157276"/>
                <a:gd name="connsiteY228" fmla="*/ 433749 h 1532221"/>
                <a:gd name="connsiteX229" fmla="*/ 653382 w 1157276"/>
                <a:gd name="connsiteY229" fmla="*/ 495209 h 1532221"/>
                <a:gd name="connsiteX230" fmla="*/ 614606 w 1157276"/>
                <a:gd name="connsiteY230" fmla="*/ 586711 h 1532221"/>
                <a:gd name="connsiteX231" fmla="*/ 623801 w 1157276"/>
                <a:gd name="connsiteY231" fmla="*/ 492297 h 1532221"/>
                <a:gd name="connsiteX232" fmla="*/ 646945 w 1157276"/>
                <a:gd name="connsiteY232" fmla="*/ 396198 h 1532221"/>
                <a:gd name="connsiteX233" fmla="*/ 664877 w 1157276"/>
                <a:gd name="connsiteY233" fmla="*/ 343934 h 1532221"/>
                <a:gd name="connsiteX234" fmla="*/ 673307 w 1157276"/>
                <a:gd name="connsiteY234" fmla="*/ 300099 h 1532221"/>
                <a:gd name="connsiteX235" fmla="*/ 766035 w 1157276"/>
                <a:gd name="connsiteY235" fmla="*/ 178711 h 1532221"/>
                <a:gd name="connsiteX236" fmla="*/ 764962 w 1157276"/>
                <a:gd name="connsiteY236" fmla="*/ 165223 h 1532221"/>
                <a:gd name="connsiteX237" fmla="*/ 758677 w 1157276"/>
                <a:gd name="connsiteY237" fmla="*/ 173653 h 1532221"/>
                <a:gd name="connsiteX238" fmla="*/ 760057 w 1157276"/>
                <a:gd name="connsiteY238" fmla="*/ 164150 h 1532221"/>
                <a:gd name="connsiteX239" fmla="*/ 706260 w 1157276"/>
                <a:gd name="connsiteY239" fmla="*/ 236953 h 1532221"/>
                <a:gd name="connsiteX240" fmla="*/ 670089 w 1157276"/>
                <a:gd name="connsiteY240" fmla="*/ 276649 h 1532221"/>
                <a:gd name="connsiteX241" fmla="*/ 684802 w 1157276"/>
                <a:gd name="connsiteY241" fmla="*/ 219327 h 1532221"/>
                <a:gd name="connsiteX242" fmla="*/ 706872 w 1157276"/>
                <a:gd name="connsiteY242" fmla="*/ 187294 h 1532221"/>
                <a:gd name="connsiteX243" fmla="*/ 760670 w 1157276"/>
                <a:gd name="connsiteY243" fmla="*/ 74335 h 1532221"/>
                <a:gd name="connsiteX244" fmla="*/ 764808 w 1157276"/>
                <a:gd name="connsiteY244" fmla="*/ 43988 h 1532221"/>
                <a:gd name="connsiteX245" fmla="*/ 762816 w 1157276"/>
                <a:gd name="connsiteY245" fmla="*/ 49199 h 1532221"/>
                <a:gd name="connsiteX246" fmla="*/ 714996 w 1157276"/>
                <a:gd name="connsiteY246" fmla="*/ 148364 h 1532221"/>
                <a:gd name="connsiteX247" fmla="*/ 690626 w 1157276"/>
                <a:gd name="connsiteY247" fmla="*/ 176258 h 1532221"/>
                <a:gd name="connsiteX248" fmla="*/ 699057 w 1157276"/>
                <a:gd name="connsiteY248" fmla="*/ 138401 h 1532221"/>
                <a:gd name="connsiteX249" fmla="*/ 707026 w 1157276"/>
                <a:gd name="connsiteY249" fmla="*/ 100544 h 1532221"/>
                <a:gd name="connsiteX250" fmla="*/ 705187 w 1157276"/>
                <a:gd name="connsiteY250" fmla="*/ 70503 h 1532221"/>
                <a:gd name="connsiteX251" fmla="*/ 705187 w 1157276"/>
                <a:gd name="connsiteY251" fmla="*/ 69584 h 1532221"/>
                <a:gd name="connsiteX252" fmla="*/ 679284 w 1157276"/>
                <a:gd name="connsiteY252" fmla="*/ 176258 h 1532221"/>
                <a:gd name="connsiteX253" fmla="*/ 684496 w 1157276"/>
                <a:gd name="connsiteY253" fmla="*/ 172273 h 1532221"/>
                <a:gd name="connsiteX254" fmla="*/ 678825 w 1157276"/>
                <a:gd name="connsiteY254" fmla="*/ 203387 h 1532221"/>
                <a:gd name="connsiteX255" fmla="*/ 663038 w 1157276"/>
                <a:gd name="connsiteY255" fmla="*/ 145298 h 1532221"/>
                <a:gd name="connsiteX256" fmla="*/ 665797 w 1157276"/>
                <a:gd name="connsiteY256" fmla="*/ 104529 h 1532221"/>
                <a:gd name="connsiteX257" fmla="*/ 665797 w 1157276"/>
                <a:gd name="connsiteY257" fmla="*/ 89968 h 1532221"/>
                <a:gd name="connsiteX258" fmla="*/ 664571 w 1157276"/>
                <a:gd name="connsiteY258" fmla="*/ 84144 h 1532221"/>
                <a:gd name="connsiteX259" fmla="*/ 653229 w 1157276"/>
                <a:gd name="connsiteY259" fmla="*/ 125067 h 1532221"/>
                <a:gd name="connsiteX260" fmla="*/ 628859 w 1157276"/>
                <a:gd name="connsiteY260" fmla="*/ 99318 h 1532221"/>
                <a:gd name="connsiteX261" fmla="*/ 623495 w 1157276"/>
                <a:gd name="connsiteY261" fmla="*/ 101004 h 1532221"/>
                <a:gd name="connsiteX262" fmla="*/ 650930 w 1157276"/>
                <a:gd name="connsiteY262" fmla="*/ 149896 h 1532221"/>
                <a:gd name="connsiteX263" fmla="*/ 667789 w 1157276"/>
                <a:gd name="connsiteY263" fmla="*/ 219020 h 1532221"/>
                <a:gd name="connsiteX264" fmla="*/ 663038 w 1157276"/>
                <a:gd name="connsiteY264" fmla="*/ 264388 h 1532221"/>
                <a:gd name="connsiteX265" fmla="*/ 641428 w 1157276"/>
                <a:gd name="connsiteY265" fmla="*/ 192045 h 1532221"/>
                <a:gd name="connsiteX266" fmla="*/ 636063 w 1157276"/>
                <a:gd name="connsiteY266" fmla="*/ 188673 h 1532221"/>
                <a:gd name="connsiteX267" fmla="*/ 655069 w 1157276"/>
                <a:gd name="connsiteY267" fmla="*/ 278029 h 1532221"/>
                <a:gd name="connsiteX268" fmla="*/ 647098 w 1157276"/>
                <a:gd name="connsiteY268" fmla="*/ 352364 h 1532221"/>
                <a:gd name="connsiteX269" fmla="*/ 650623 w 1157276"/>
                <a:gd name="connsiteY269" fmla="*/ 353436 h 1532221"/>
                <a:gd name="connsiteX270" fmla="*/ 644799 w 1157276"/>
                <a:gd name="connsiteY270" fmla="*/ 365085 h 1532221"/>
                <a:gd name="connsiteX271" fmla="*/ 620276 w 1157276"/>
                <a:gd name="connsiteY271" fmla="*/ 306536 h 1532221"/>
                <a:gd name="connsiteX272" fmla="*/ 617671 w 1157276"/>
                <a:gd name="connsiteY272" fmla="*/ 305310 h 1532221"/>
                <a:gd name="connsiteX273" fmla="*/ 630852 w 1157276"/>
                <a:gd name="connsiteY273" fmla="*/ 251207 h 1532221"/>
                <a:gd name="connsiteX274" fmla="*/ 624567 w 1157276"/>
                <a:gd name="connsiteY274" fmla="*/ 247835 h 1532221"/>
                <a:gd name="connsiteX275" fmla="*/ 617364 w 1157276"/>
                <a:gd name="connsiteY275" fmla="*/ 254732 h 1532221"/>
                <a:gd name="connsiteX276" fmla="*/ 609394 w 1157276"/>
                <a:gd name="connsiteY276" fmla="*/ 283699 h 1532221"/>
                <a:gd name="connsiteX277" fmla="*/ 597440 w 1157276"/>
                <a:gd name="connsiteY277" fmla="*/ 250747 h 1532221"/>
                <a:gd name="connsiteX278" fmla="*/ 597440 w 1157276"/>
                <a:gd name="connsiteY278" fmla="*/ 251053 h 1532221"/>
                <a:gd name="connsiteX279" fmla="*/ 592994 w 1157276"/>
                <a:gd name="connsiteY279" fmla="*/ 249521 h 1532221"/>
                <a:gd name="connsiteX280" fmla="*/ 604643 w 1157276"/>
                <a:gd name="connsiteY280" fmla="*/ 315273 h 1532221"/>
                <a:gd name="connsiteX281" fmla="*/ 630545 w 1157276"/>
                <a:gd name="connsiteY281" fmla="*/ 378113 h 1532221"/>
                <a:gd name="connsiteX282" fmla="*/ 622422 w 1157276"/>
                <a:gd name="connsiteY282" fmla="*/ 422254 h 1532221"/>
                <a:gd name="connsiteX283" fmla="*/ 593455 w 1157276"/>
                <a:gd name="connsiteY283" fmla="*/ 557896 h 1532221"/>
                <a:gd name="connsiteX284" fmla="*/ 596367 w 1157276"/>
                <a:gd name="connsiteY284" fmla="*/ 567092 h 1532221"/>
                <a:gd name="connsiteX285" fmla="*/ 593148 w 1157276"/>
                <a:gd name="connsiteY285" fmla="*/ 590083 h 1532221"/>
                <a:gd name="connsiteX286" fmla="*/ 564640 w 1157276"/>
                <a:gd name="connsiteY286" fmla="*/ 528009 h 1532221"/>
                <a:gd name="connsiteX287" fmla="*/ 547167 w 1157276"/>
                <a:gd name="connsiteY287" fmla="*/ 444631 h 1532221"/>
                <a:gd name="connsiteX288" fmla="*/ 568779 w 1157276"/>
                <a:gd name="connsiteY288" fmla="*/ 414897 h 1532221"/>
                <a:gd name="connsiteX289" fmla="*/ 580426 w 1157276"/>
                <a:gd name="connsiteY289" fmla="*/ 369376 h 1532221"/>
                <a:gd name="connsiteX290" fmla="*/ 579354 w 1157276"/>
                <a:gd name="connsiteY290" fmla="*/ 357575 h 1532221"/>
                <a:gd name="connsiteX291" fmla="*/ 579354 w 1157276"/>
                <a:gd name="connsiteY291" fmla="*/ 358034 h 1532221"/>
                <a:gd name="connsiteX292" fmla="*/ 561728 w 1157276"/>
                <a:gd name="connsiteY292" fmla="*/ 400337 h 1532221"/>
                <a:gd name="connsiteX293" fmla="*/ 538125 w 1157276"/>
                <a:gd name="connsiteY293" fmla="*/ 428998 h 1532221"/>
                <a:gd name="connsiteX294" fmla="*/ 537358 w 1157276"/>
                <a:gd name="connsiteY294" fmla="*/ 423633 h 1532221"/>
                <a:gd name="connsiteX295" fmla="*/ 537665 w 1157276"/>
                <a:gd name="connsiteY295" fmla="*/ 415357 h 1532221"/>
                <a:gd name="connsiteX296" fmla="*/ 532760 w 1157276"/>
                <a:gd name="connsiteY296" fmla="*/ 257797 h 1532221"/>
                <a:gd name="connsiteX297" fmla="*/ 531994 w 1157276"/>
                <a:gd name="connsiteY297" fmla="*/ 254885 h 1532221"/>
                <a:gd name="connsiteX298" fmla="*/ 535059 w 1157276"/>
                <a:gd name="connsiteY298" fmla="*/ 242777 h 1532221"/>
                <a:gd name="connsiteX299" fmla="*/ 555138 w 1157276"/>
                <a:gd name="connsiteY299" fmla="*/ 210744 h 1532221"/>
                <a:gd name="connsiteX300" fmla="*/ 581499 w 1157276"/>
                <a:gd name="connsiteY300" fmla="*/ 171967 h 1532221"/>
                <a:gd name="connsiteX301" fmla="*/ 605716 w 1157276"/>
                <a:gd name="connsiteY301" fmla="*/ 123074 h 1532221"/>
                <a:gd name="connsiteX302" fmla="*/ 605716 w 1157276"/>
                <a:gd name="connsiteY302" fmla="*/ 114645 h 1532221"/>
                <a:gd name="connsiteX303" fmla="*/ 603723 w 1157276"/>
                <a:gd name="connsiteY303" fmla="*/ 118017 h 1532221"/>
                <a:gd name="connsiteX304" fmla="*/ 577668 w 1157276"/>
                <a:gd name="connsiteY304" fmla="*/ 148210 h 1532221"/>
                <a:gd name="connsiteX305" fmla="*/ 529542 w 1157276"/>
                <a:gd name="connsiteY305" fmla="*/ 221013 h 1532221"/>
                <a:gd name="connsiteX306" fmla="*/ 526630 w 1157276"/>
                <a:gd name="connsiteY306" fmla="*/ 101157 h 1532221"/>
                <a:gd name="connsiteX307" fmla="*/ 556211 w 1157276"/>
                <a:gd name="connsiteY307" fmla="*/ 43835 h 1532221"/>
                <a:gd name="connsiteX308" fmla="*/ 555138 w 1157276"/>
                <a:gd name="connsiteY308" fmla="*/ 37091 h 1532221"/>
                <a:gd name="connsiteX309" fmla="*/ 545788 w 1157276"/>
                <a:gd name="connsiteY309" fmla="*/ 45521 h 1532221"/>
                <a:gd name="connsiteX310" fmla="*/ 528775 w 1157276"/>
                <a:gd name="connsiteY310" fmla="*/ 72496 h 1532221"/>
                <a:gd name="connsiteX311" fmla="*/ 528775 w 1157276"/>
                <a:gd name="connsiteY311" fmla="*/ 8430 h 1532221"/>
                <a:gd name="connsiteX312" fmla="*/ 526630 w 1157276"/>
                <a:gd name="connsiteY312" fmla="*/ 0 h 1532221"/>
                <a:gd name="connsiteX313" fmla="*/ 519272 w 1157276"/>
                <a:gd name="connsiteY313" fmla="*/ 57322 h 1532221"/>
                <a:gd name="connsiteX314" fmla="*/ 517127 w 1157276"/>
                <a:gd name="connsiteY314" fmla="*/ 131504 h 1532221"/>
                <a:gd name="connsiteX315" fmla="*/ 519119 w 1157276"/>
                <a:gd name="connsiteY315" fmla="*/ 214729 h 1532221"/>
                <a:gd name="connsiteX316" fmla="*/ 489845 w 1157276"/>
                <a:gd name="connsiteY316" fmla="*/ 171967 h 1532221"/>
                <a:gd name="connsiteX317" fmla="*/ 481875 w 1157276"/>
                <a:gd name="connsiteY317" fmla="*/ 103149 h 1532221"/>
                <a:gd name="connsiteX318" fmla="*/ 480189 w 1157276"/>
                <a:gd name="connsiteY318" fmla="*/ 102843 h 1532221"/>
                <a:gd name="connsiteX319" fmla="*/ 475898 w 1157276"/>
                <a:gd name="connsiteY319" fmla="*/ 97632 h 1532221"/>
                <a:gd name="connsiteX320" fmla="*/ 479576 w 1157276"/>
                <a:gd name="connsiteY320" fmla="*/ 153268 h 1532221"/>
                <a:gd name="connsiteX321" fmla="*/ 478657 w 1157276"/>
                <a:gd name="connsiteY321" fmla="*/ 151276 h 1532221"/>
                <a:gd name="connsiteX322" fmla="*/ 445857 w 1157276"/>
                <a:gd name="connsiteY322" fmla="*/ 77247 h 1532221"/>
                <a:gd name="connsiteX323" fmla="*/ 427925 w 1157276"/>
                <a:gd name="connsiteY323" fmla="*/ 19465 h 1532221"/>
                <a:gd name="connsiteX324" fmla="*/ 425779 w 1157276"/>
                <a:gd name="connsiteY324" fmla="*/ 21611 h 1532221"/>
                <a:gd name="connsiteX325" fmla="*/ 421948 w 1157276"/>
                <a:gd name="connsiteY325" fmla="*/ 13334 h 1532221"/>
                <a:gd name="connsiteX326" fmla="*/ 434055 w 1157276"/>
                <a:gd name="connsiteY326" fmla="*/ 69737 h 1532221"/>
                <a:gd name="connsiteX327" fmla="*/ 433596 w 1157276"/>
                <a:gd name="connsiteY327" fmla="*/ 69124 h 1532221"/>
                <a:gd name="connsiteX328" fmla="*/ 427312 w 1157276"/>
                <a:gd name="connsiteY328" fmla="*/ 70810 h 1532221"/>
                <a:gd name="connsiteX329" fmla="*/ 463177 w 1157276"/>
                <a:gd name="connsiteY329" fmla="*/ 133190 h 1532221"/>
                <a:gd name="connsiteX330" fmla="*/ 483255 w 1157276"/>
                <a:gd name="connsiteY330" fmla="*/ 182083 h 1532221"/>
                <a:gd name="connsiteX331" fmla="*/ 514828 w 1157276"/>
                <a:gd name="connsiteY331" fmla="*/ 246149 h 1532221"/>
                <a:gd name="connsiteX332" fmla="*/ 518047 w 1157276"/>
                <a:gd name="connsiteY332" fmla="*/ 300099 h 1532221"/>
                <a:gd name="connsiteX333" fmla="*/ 518047 w 1157276"/>
                <a:gd name="connsiteY333" fmla="*/ 352057 h 1532221"/>
                <a:gd name="connsiteX334" fmla="*/ 449842 w 1157276"/>
                <a:gd name="connsiteY334" fmla="*/ 260862 h 1532221"/>
                <a:gd name="connsiteX335" fmla="*/ 434055 w 1157276"/>
                <a:gd name="connsiteY335" fmla="*/ 221013 h 1532221"/>
                <a:gd name="connsiteX336" fmla="*/ 428385 w 1157276"/>
                <a:gd name="connsiteY336" fmla="*/ 214116 h 1532221"/>
                <a:gd name="connsiteX337" fmla="*/ 436048 w 1157276"/>
                <a:gd name="connsiteY337" fmla="*/ 254119 h 1532221"/>
                <a:gd name="connsiteX338" fmla="*/ 432523 w 1157276"/>
                <a:gd name="connsiteY338" fmla="*/ 256418 h 1532221"/>
                <a:gd name="connsiteX339" fmla="*/ 432523 w 1157276"/>
                <a:gd name="connsiteY339" fmla="*/ 256724 h 1532221"/>
                <a:gd name="connsiteX340" fmla="*/ 397577 w 1157276"/>
                <a:gd name="connsiteY340" fmla="*/ 232814 h 1532221"/>
                <a:gd name="connsiteX341" fmla="*/ 400796 w 1157276"/>
                <a:gd name="connsiteY341" fmla="*/ 244616 h 1532221"/>
                <a:gd name="connsiteX342" fmla="*/ 442792 w 1157276"/>
                <a:gd name="connsiteY342" fmla="*/ 279868 h 1532221"/>
                <a:gd name="connsiteX343" fmla="*/ 465169 w 1157276"/>
                <a:gd name="connsiteY343" fmla="*/ 313740 h 1532221"/>
                <a:gd name="connsiteX344" fmla="*/ 522185 w 1157276"/>
                <a:gd name="connsiteY344" fmla="*/ 387922 h 1532221"/>
                <a:gd name="connsiteX345" fmla="*/ 530614 w 1157276"/>
                <a:gd name="connsiteY345" fmla="*/ 468847 h 1532221"/>
                <a:gd name="connsiteX346" fmla="*/ 550999 w 1157276"/>
                <a:gd name="connsiteY346" fmla="*/ 539504 h 1532221"/>
                <a:gd name="connsiteX347" fmla="*/ 521725 w 1157276"/>
                <a:gd name="connsiteY347" fmla="*/ 502873 h 1532221"/>
                <a:gd name="connsiteX348" fmla="*/ 462104 w 1157276"/>
                <a:gd name="connsiteY348" fmla="*/ 416276 h 1532221"/>
                <a:gd name="connsiteX349" fmla="*/ 443404 w 1157276"/>
                <a:gd name="connsiteY349" fmla="*/ 408000 h 1532221"/>
                <a:gd name="connsiteX350" fmla="*/ 441106 w 1157276"/>
                <a:gd name="connsiteY350" fmla="*/ 394512 h 1532221"/>
                <a:gd name="connsiteX351" fmla="*/ 425319 w 1157276"/>
                <a:gd name="connsiteY351" fmla="*/ 320331 h 1532221"/>
                <a:gd name="connsiteX352" fmla="*/ 432830 w 1157276"/>
                <a:gd name="connsiteY352" fmla="*/ 393593 h 1532221"/>
                <a:gd name="connsiteX353" fmla="*/ 384397 w 1157276"/>
                <a:gd name="connsiteY353" fmla="*/ 328454 h 1532221"/>
                <a:gd name="connsiteX354" fmla="*/ 357421 w 1157276"/>
                <a:gd name="connsiteY354" fmla="*/ 280021 h 1532221"/>
                <a:gd name="connsiteX355" fmla="*/ 335658 w 1157276"/>
                <a:gd name="connsiteY355" fmla="*/ 205686 h 1532221"/>
                <a:gd name="connsiteX356" fmla="*/ 331519 w 1157276"/>
                <a:gd name="connsiteY356" fmla="*/ 202314 h 1532221"/>
                <a:gd name="connsiteX357" fmla="*/ 343167 w 1157276"/>
                <a:gd name="connsiteY357" fmla="*/ 272204 h 1532221"/>
                <a:gd name="connsiteX358" fmla="*/ 311441 w 1157276"/>
                <a:gd name="connsiteY358" fmla="*/ 201241 h 1532221"/>
                <a:gd name="connsiteX359" fmla="*/ 298873 w 1157276"/>
                <a:gd name="connsiteY359" fmla="*/ 168595 h 1532221"/>
                <a:gd name="connsiteX360" fmla="*/ 298873 w 1157276"/>
                <a:gd name="connsiteY360" fmla="*/ 170281 h 1532221"/>
                <a:gd name="connsiteX361" fmla="*/ 298873 w 1157276"/>
                <a:gd name="connsiteY361" fmla="*/ 168595 h 1532221"/>
                <a:gd name="connsiteX362" fmla="*/ 301019 w 1157276"/>
                <a:gd name="connsiteY362" fmla="*/ 206146 h 1532221"/>
                <a:gd name="connsiteX363" fmla="*/ 275423 w 1157276"/>
                <a:gd name="connsiteY363" fmla="*/ 187754 h 1532221"/>
                <a:gd name="connsiteX364" fmla="*/ 267300 w 1157276"/>
                <a:gd name="connsiteY364" fmla="*/ 188826 h 1532221"/>
                <a:gd name="connsiteX365" fmla="*/ 267300 w 1157276"/>
                <a:gd name="connsiteY365" fmla="*/ 195570 h 1532221"/>
                <a:gd name="connsiteX366" fmla="*/ 302092 w 1157276"/>
                <a:gd name="connsiteY366" fmla="*/ 221013 h 1532221"/>
                <a:gd name="connsiteX367" fmla="*/ 360180 w 1157276"/>
                <a:gd name="connsiteY367" fmla="*/ 316959 h 1532221"/>
                <a:gd name="connsiteX368" fmla="*/ 377499 w 1157276"/>
                <a:gd name="connsiteY368" fmla="*/ 340715 h 1532221"/>
                <a:gd name="connsiteX369" fmla="*/ 339029 w 1157276"/>
                <a:gd name="connsiteY369" fmla="*/ 323702 h 1532221"/>
                <a:gd name="connsiteX370" fmla="*/ 339489 w 1157276"/>
                <a:gd name="connsiteY370" fmla="*/ 325695 h 1532221"/>
                <a:gd name="connsiteX371" fmla="*/ 344394 w 1157276"/>
                <a:gd name="connsiteY371" fmla="*/ 335504 h 1532221"/>
                <a:gd name="connsiteX372" fmla="*/ 394972 w 1157276"/>
                <a:gd name="connsiteY372" fmla="*/ 364625 h 1532221"/>
                <a:gd name="connsiteX373" fmla="*/ 419342 w 1157276"/>
                <a:gd name="connsiteY373" fmla="*/ 397884 h 1532221"/>
                <a:gd name="connsiteX374" fmla="*/ 435895 w 1157276"/>
                <a:gd name="connsiteY374" fmla="*/ 414131 h 1532221"/>
                <a:gd name="connsiteX375" fmla="*/ 366924 w 1157276"/>
                <a:gd name="connsiteY375" fmla="*/ 394666 h 1532221"/>
                <a:gd name="connsiteX376" fmla="*/ 327841 w 1157276"/>
                <a:gd name="connsiteY376" fmla="*/ 365238 h 1532221"/>
                <a:gd name="connsiteX377" fmla="*/ 322630 w 1157276"/>
                <a:gd name="connsiteY377" fmla="*/ 360487 h 1532221"/>
                <a:gd name="connsiteX378" fmla="*/ 345926 w 1157276"/>
                <a:gd name="connsiteY378" fmla="*/ 391447 h 1532221"/>
                <a:gd name="connsiteX379" fmla="*/ 329680 w 1157276"/>
                <a:gd name="connsiteY379" fmla="*/ 390068 h 1532221"/>
                <a:gd name="connsiteX380" fmla="*/ 278948 w 1157276"/>
                <a:gd name="connsiteY380" fmla="*/ 406927 h 1532221"/>
                <a:gd name="connsiteX381" fmla="*/ 274963 w 1157276"/>
                <a:gd name="connsiteY381" fmla="*/ 413518 h 1532221"/>
                <a:gd name="connsiteX382" fmla="*/ 272970 w 1157276"/>
                <a:gd name="connsiteY382" fmla="*/ 413977 h 1532221"/>
                <a:gd name="connsiteX383" fmla="*/ 286765 w 1157276"/>
                <a:gd name="connsiteY383" fmla="*/ 415817 h 1532221"/>
                <a:gd name="connsiteX384" fmla="*/ 339182 w 1157276"/>
                <a:gd name="connsiteY384" fmla="*/ 403708 h 1532221"/>
                <a:gd name="connsiteX385" fmla="*/ 371369 w 1157276"/>
                <a:gd name="connsiteY385" fmla="*/ 407540 h 1532221"/>
                <a:gd name="connsiteX386" fmla="*/ 391140 w 1157276"/>
                <a:gd name="connsiteY386" fmla="*/ 413671 h 1532221"/>
                <a:gd name="connsiteX387" fmla="*/ 330293 w 1157276"/>
                <a:gd name="connsiteY387" fmla="*/ 446317 h 1532221"/>
                <a:gd name="connsiteX388" fmla="*/ 328914 w 1157276"/>
                <a:gd name="connsiteY388" fmla="*/ 449536 h 1532221"/>
                <a:gd name="connsiteX389" fmla="*/ 346999 w 1157276"/>
                <a:gd name="connsiteY389" fmla="*/ 444631 h 1532221"/>
                <a:gd name="connsiteX390" fmla="*/ 391753 w 1157276"/>
                <a:gd name="connsiteY390" fmla="*/ 426545 h 1532221"/>
                <a:gd name="connsiteX391" fmla="*/ 408919 w 1157276"/>
                <a:gd name="connsiteY391" fmla="*/ 419342 h 1532221"/>
                <a:gd name="connsiteX392" fmla="*/ 455360 w 1157276"/>
                <a:gd name="connsiteY392" fmla="*/ 433596 h 1532221"/>
                <a:gd name="connsiteX393" fmla="*/ 502720 w 1157276"/>
                <a:gd name="connsiteY393" fmla="*/ 506091 h 1532221"/>
                <a:gd name="connsiteX394" fmla="*/ 470226 w 1157276"/>
                <a:gd name="connsiteY394" fmla="*/ 498275 h 1532221"/>
                <a:gd name="connsiteX395" fmla="*/ 470993 w 1157276"/>
                <a:gd name="connsiteY395" fmla="*/ 500114 h 1532221"/>
                <a:gd name="connsiteX396" fmla="*/ 466548 w 1157276"/>
                <a:gd name="connsiteY396" fmla="*/ 502413 h 1532221"/>
                <a:gd name="connsiteX397" fmla="*/ 508697 w 1157276"/>
                <a:gd name="connsiteY397" fmla="*/ 522644 h 1532221"/>
                <a:gd name="connsiteX398" fmla="*/ 548701 w 1157276"/>
                <a:gd name="connsiteY398" fmla="*/ 574909 h 1532221"/>
                <a:gd name="connsiteX399" fmla="*/ 594067 w 1157276"/>
                <a:gd name="connsiteY399" fmla="*/ 652463 h 1532221"/>
                <a:gd name="connsiteX400" fmla="*/ 594833 w 1157276"/>
                <a:gd name="connsiteY400" fmla="*/ 689400 h 1532221"/>
                <a:gd name="connsiteX401" fmla="*/ 574755 w 1157276"/>
                <a:gd name="connsiteY401" fmla="*/ 656907 h 1532221"/>
                <a:gd name="connsiteX402" fmla="*/ 574143 w 1157276"/>
                <a:gd name="connsiteY402" fmla="*/ 656294 h 1532221"/>
                <a:gd name="connsiteX403" fmla="*/ 577821 w 1157276"/>
                <a:gd name="connsiteY403" fmla="*/ 645566 h 1532221"/>
                <a:gd name="connsiteX404" fmla="*/ 576135 w 1157276"/>
                <a:gd name="connsiteY404" fmla="*/ 633764 h 1532221"/>
                <a:gd name="connsiteX405" fmla="*/ 568012 w 1157276"/>
                <a:gd name="connsiteY405" fmla="*/ 652463 h 1532221"/>
                <a:gd name="connsiteX406" fmla="*/ 568012 w 1157276"/>
                <a:gd name="connsiteY406" fmla="*/ 650164 h 1532221"/>
                <a:gd name="connsiteX407" fmla="*/ 548853 w 1157276"/>
                <a:gd name="connsiteY407" fmla="*/ 623188 h 1532221"/>
                <a:gd name="connsiteX408" fmla="*/ 528928 w 1157276"/>
                <a:gd name="connsiteY408" fmla="*/ 571077 h 1532221"/>
                <a:gd name="connsiteX409" fmla="*/ 521418 w 1157276"/>
                <a:gd name="connsiteY409" fmla="*/ 563107 h 1532221"/>
                <a:gd name="connsiteX410" fmla="*/ 530462 w 1157276"/>
                <a:gd name="connsiteY410" fmla="*/ 606635 h 1532221"/>
                <a:gd name="connsiteX411" fmla="*/ 470074 w 1157276"/>
                <a:gd name="connsiteY411" fmla="*/ 543182 h 1532221"/>
                <a:gd name="connsiteX412" fmla="*/ 451682 w 1157276"/>
                <a:gd name="connsiteY412" fmla="*/ 507471 h 1532221"/>
                <a:gd name="connsiteX413" fmla="*/ 445397 w 1157276"/>
                <a:gd name="connsiteY413" fmla="*/ 505785 h 1532221"/>
                <a:gd name="connsiteX414" fmla="*/ 464403 w 1157276"/>
                <a:gd name="connsiteY414" fmla="*/ 549620 h 1532221"/>
                <a:gd name="connsiteX415" fmla="*/ 481262 w 1157276"/>
                <a:gd name="connsiteY415" fmla="*/ 568165 h 1532221"/>
                <a:gd name="connsiteX416" fmla="*/ 454287 w 1157276"/>
                <a:gd name="connsiteY416" fmla="*/ 561268 h 1532221"/>
                <a:gd name="connsiteX417" fmla="*/ 457659 w 1157276"/>
                <a:gd name="connsiteY417" fmla="*/ 564333 h 1532221"/>
                <a:gd name="connsiteX418" fmla="*/ 455973 w 1157276"/>
                <a:gd name="connsiteY418" fmla="*/ 566479 h 1532221"/>
                <a:gd name="connsiteX419" fmla="*/ 490152 w 1157276"/>
                <a:gd name="connsiteY419" fmla="*/ 577821 h 1532221"/>
                <a:gd name="connsiteX420" fmla="*/ 518199 w 1157276"/>
                <a:gd name="connsiteY420" fmla="*/ 608628 h 1532221"/>
                <a:gd name="connsiteX421" fmla="*/ 550846 w 1157276"/>
                <a:gd name="connsiteY421" fmla="*/ 655835 h 1532221"/>
                <a:gd name="connsiteX422" fmla="*/ 560042 w 1157276"/>
                <a:gd name="connsiteY422" fmla="*/ 671008 h 1532221"/>
                <a:gd name="connsiteX423" fmla="*/ 559735 w 1157276"/>
                <a:gd name="connsiteY423" fmla="*/ 671774 h 1532221"/>
                <a:gd name="connsiteX424" fmla="*/ 553452 w 1157276"/>
                <a:gd name="connsiteY424" fmla="*/ 674840 h 1532221"/>
                <a:gd name="connsiteX425" fmla="*/ 519733 w 1157276"/>
                <a:gd name="connsiteY425" fmla="*/ 699669 h 1532221"/>
                <a:gd name="connsiteX426" fmla="*/ 518660 w 1157276"/>
                <a:gd name="connsiteY426" fmla="*/ 701968 h 1532221"/>
                <a:gd name="connsiteX427" fmla="*/ 506092 w 1157276"/>
                <a:gd name="connsiteY427" fmla="*/ 657980 h 1532221"/>
                <a:gd name="connsiteX428" fmla="*/ 400184 w 1157276"/>
                <a:gd name="connsiteY428" fmla="*/ 571230 h 1532221"/>
                <a:gd name="connsiteX429" fmla="*/ 370909 w 1157276"/>
                <a:gd name="connsiteY429" fmla="*/ 547627 h 1532221"/>
                <a:gd name="connsiteX430" fmla="*/ 370450 w 1157276"/>
                <a:gd name="connsiteY430" fmla="*/ 548547 h 1532221"/>
                <a:gd name="connsiteX431" fmla="*/ 368150 w 1157276"/>
                <a:gd name="connsiteY431" fmla="*/ 542110 h 1532221"/>
                <a:gd name="connsiteX432" fmla="*/ 351750 w 1157276"/>
                <a:gd name="connsiteY432" fmla="*/ 490152 h 1532221"/>
                <a:gd name="connsiteX433" fmla="*/ 350677 w 1157276"/>
                <a:gd name="connsiteY433" fmla="*/ 497049 h 1532221"/>
                <a:gd name="connsiteX434" fmla="*/ 342095 w 1157276"/>
                <a:gd name="connsiteY434" fmla="*/ 490305 h 1532221"/>
                <a:gd name="connsiteX435" fmla="*/ 354050 w 1157276"/>
                <a:gd name="connsiteY435" fmla="*/ 530308 h 1532221"/>
                <a:gd name="connsiteX436" fmla="*/ 349145 w 1157276"/>
                <a:gd name="connsiteY436" fmla="*/ 532300 h 1532221"/>
                <a:gd name="connsiteX437" fmla="*/ 297953 w 1157276"/>
                <a:gd name="connsiteY437" fmla="*/ 510690 h 1532221"/>
                <a:gd name="connsiteX438" fmla="*/ 294582 w 1157276"/>
                <a:gd name="connsiteY438" fmla="*/ 509004 h 1532221"/>
                <a:gd name="connsiteX439" fmla="*/ 299486 w 1157276"/>
                <a:gd name="connsiteY439" fmla="*/ 520805 h 1532221"/>
                <a:gd name="connsiteX440" fmla="*/ 364625 w 1157276"/>
                <a:gd name="connsiteY440" fmla="*/ 556057 h 1532221"/>
                <a:gd name="connsiteX441" fmla="*/ 399264 w 1157276"/>
                <a:gd name="connsiteY441" fmla="*/ 589929 h 1532221"/>
                <a:gd name="connsiteX442" fmla="*/ 487699 w 1157276"/>
                <a:gd name="connsiteY442" fmla="*/ 664111 h 1532221"/>
                <a:gd name="connsiteX443" fmla="*/ 500728 w 1157276"/>
                <a:gd name="connsiteY443" fmla="*/ 745037 h 1532221"/>
                <a:gd name="connsiteX444" fmla="*/ 533067 w 1157276"/>
                <a:gd name="connsiteY444" fmla="*/ 817532 h 1532221"/>
                <a:gd name="connsiteX445" fmla="*/ 512529 w 1157276"/>
                <a:gd name="connsiteY445" fmla="*/ 800826 h 1532221"/>
                <a:gd name="connsiteX446" fmla="*/ 468694 w 1157276"/>
                <a:gd name="connsiteY446" fmla="*/ 761436 h 1532221"/>
                <a:gd name="connsiteX447" fmla="*/ 411219 w 1157276"/>
                <a:gd name="connsiteY447" fmla="*/ 706260 h 1532221"/>
                <a:gd name="connsiteX448" fmla="*/ 364012 w 1157276"/>
                <a:gd name="connsiteY448" fmla="*/ 680357 h 1532221"/>
                <a:gd name="connsiteX449" fmla="*/ 359414 w 1157276"/>
                <a:gd name="connsiteY449" fmla="*/ 663651 h 1532221"/>
                <a:gd name="connsiteX450" fmla="*/ 336884 w 1157276"/>
                <a:gd name="connsiteY450" fmla="*/ 596520 h 1532221"/>
                <a:gd name="connsiteX451" fmla="*/ 348685 w 1157276"/>
                <a:gd name="connsiteY451" fmla="*/ 669782 h 1532221"/>
                <a:gd name="connsiteX452" fmla="*/ 294122 w 1157276"/>
                <a:gd name="connsiteY452" fmla="*/ 623035 h 1532221"/>
                <a:gd name="connsiteX453" fmla="*/ 229902 w 1157276"/>
                <a:gd name="connsiteY453" fmla="*/ 568931 h 1532221"/>
                <a:gd name="connsiteX454" fmla="*/ 222239 w 1157276"/>
                <a:gd name="connsiteY454" fmla="*/ 564487 h 1532221"/>
                <a:gd name="connsiteX455" fmla="*/ 219480 w 1157276"/>
                <a:gd name="connsiteY455" fmla="*/ 555750 h 1532221"/>
                <a:gd name="connsiteX456" fmla="*/ 197103 w 1157276"/>
                <a:gd name="connsiteY456" fmla="*/ 478810 h 1532221"/>
                <a:gd name="connsiteX457" fmla="*/ 196336 w 1157276"/>
                <a:gd name="connsiteY457" fmla="*/ 480036 h 1532221"/>
                <a:gd name="connsiteX458" fmla="*/ 190819 w 1157276"/>
                <a:gd name="connsiteY458" fmla="*/ 478350 h 1532221"/>
                <a:gd name="connsiteX459" fmla="*/ 209211 w 1157276"/>
                <a:gd name="connsiteY459" fmla="*/ 549620 h 1532221"/>
                <a:gd name="connsiteX460" fmla="*/ 173500 w 1157276"/>
                <a:gd name="connsiteY460" fmla="*/ 508084 h 1532221"/>
                <a:gd name="connsiteX461" fmla="*/ 140241 w 1157276"/>
                <a:gd name="connsiteY461" fmla="*/ 444631 h 1532221"/>
                <a:gd name="connsiteX462" fmla="*/ 168595 w 1157276"/>
                <a:gd name="connsiteY462" fmla="*/ 511303 h 1532221"/>
                <a:gd name="connsiteX463" fmla="*/ 166756 w 1157276"/>
                <a:gd name="connsiteY463" fmla="*/ 509310 h 1532221"/>
                <a:gd name="connsiteX464" fmla="*/ 140241 w 1157276"/>
                <a:gd name="connsiteY464" fmla="*/ 444631 h 1532221"/>
                <a:gd name="connsiteX465" fmla="*/ 143919 w 1157276"/>
                <a:gd name="connsiteY465" fmla="*/ 482948 h 1532221"/>
                <a:gd name="connsiteX466" fmla="*/ 91195 w 1157276"/>
                <a:gd name="connsiteY466" fmla="*/ 465016 h 1532221"/>
                <a:gd name="connsiteX467" fmla="*/ 91195 w 1157276"/>
                <a:gd name="connsiteY467" fmla="*/ 471759 h 1532221"/>
                <a:gd name="connsiteX468" fmla="*/ 145145 w 1157276"/>
                <a:gd name="connsiteY468" fmla="*/ 497355 h 1532221"/>
                <a:gd name="connsiteX469" fmla="*/ 183616 w 1157276"/>
                <a:gd name="connsiteY469" fmla="*/ 538278 h 1532221"/>
                <a:gd name="connsiteX470" fmla="*/ 101617 w 1157276"/>
                <a:gd name="connsiteY470" fmla="*/ 528622 h 1532221"/>
                <a:gd name="connsiteX471" fmla="*/ 197409 w 1157276"/>
                <a:gd name="connsiteY471" fmla="*/ 552992 h 1532221"/>
                <a:gd name="connsiteX472" fmla="*/ 235421 w 1157276"/>
                <a:gd name="connsiteY472" fmla="*/ 593301 h 1532221"/>
                <a:gd name="connsiteX473" fmla="*/ 267606 w 1157276"/>
                <a:gd name="connsiteY473" fmla="*/ 621656 h 1532221"/>
                <a:gd name="connsiteX474" fmla="*/ 243543 w 1157276"/>
                <a:gd name="connsiteY474" fmla="*/ 611847 h 1532221"/>
                <a:gd name="connsiteX475" fmla="*/ 202621 w 1157276"/>
                <a:gd name="connsiteY475" fmla="*/ 600045 h 1532221"/>
                <a:gd name="connsiteX476" fmla="*/ 202774 w 1157276"/>
                <a:gd name="connsiteY476" fmla="*/ 600965 h 1532221"/>
                <a:gd name="connsiteX477" fmla="*/ 210744 w 1157276"/>
                <a:gd name="connsiteY477" fmla="*/ 611847 h 1532221"/>
                <a:gd name="connsiteX478" fmla="*/ 289217 w 1157276"/>
                <a:gd name="connsiteY478" fmla="*/ 640968 h 1532221"/>
                <a:gd name="connsiteX479" fmla="*/ 326921 w 1157276"/>
                <a:gd name="connsiteY479" fmla="*/ 674227 h 1532221"/>
                <a:gd name="connsiteX480" fmla="*/ 368150 w 1157276"/>
                <a:gd name="connsiteY480" fmla="*/ 700436 h 1532221"/>
                <a:gd name="connsiteX481" fmla="*/ 349145 w 1157276"/>
                <a:gd name="connsiteY481" fmla="*/ 697370 h 1532221"/>
                <a:gd name="connsiteX482" fmla="*/ 296267 w 1157276"/>
                <a:gd name="connsiteY482" fmla="*/ 690626 h 1532221"/>
                <a:gd name="connsiteX483" fmla="*/ 242317 w 1157276"/>
                <a:gd name="connsiteY483" fmla="*/ 667023 h 1532221"/>
                <a:gd name="connsiteX484" fmla="*/ 226531 w 1157276"/>
                <a:gd name="connsiteY484" fmla="*/ 662578 h 1532221"/>
                <a:gd name="connsiteX485" fmla="*/ 227143 w 1157276"/>
                <a:gd name="connsiteY485" fmla="*/ 664264 h 1532221"/>
                <a:gd name="connsiteX486" fmla="*/ 226531 w 1157276"/>
                <a:gd name="connsiteY486" fmla="*/ 668096 h 1532221"/>
                <a:gd name="connsiteX487" fmla="*/ 286152 w 1157276"/>
                <a:gd name="connsiteY487" fmla="*/ 703041 h 1532221"/>
                <a:gd name="connsiteX488" fmla="*/ 389301 w 1157276"/>
                <a:gd name="connsiteY488" fmla="*/ 716222 h 1532221"/>
                <a:gd name="connsiteX489" fmla="*/ 456892 w 1157276"/>
                <a:gd name="connsiteY489" fmla="*/ 782741 h 1532221"/>
                <a:gd name="connsiteX490" fmla="*/ 405701 w 1157276"/>
                <a:gd name="connsiteY490" fmla="*/ 775077 h 1532221"/>
                <a:gd name="connsiteX491" fmla="*/ 408919 w 1157276"/>
                <a:gd name="connsiteY491" fmla="*/ 775997 h 1532221"/>
                <a:gd name="connsiteX492" fmla="*/ 400796 w 1157276"/>
                <a:gd name="connsiteY492" fmla="*/ 778756 h 1532221"/>
                <a:gd name="connsiteX493" fmla="*/ 466242 w 1157276"/>
                <a:gd name="connsiteY493" fmla="*/ 798987 h 1532221"/>
                <a:gd name="connsiteX494" fmla="*/ 528469 w 1157276"/>
                <a:gd name="connsiteY494" fmla="*/ 851251 h 1532221"/>
                <a:gd name="connsiteX495" fmla="*/ 598819 w 1157276"/>
                <a:gd name="connsiteY495" fmla="*/ 928805 h 1532221"/>
                <a:gd name="connsiteX496" fmla="*/ 600352 w 1157276"/>
                <a:gd name="connsiteY496" fmla="*/ 979997 h 1532221"/>
                <a:gd name="connsiteX497" fmla="*/ 570311 w 1157276"/>
                <a:gd name="connsiteY497" fmla="*/ 942906 h 1532221"/>
                <a:gd name="connsiteX498" fmla="*/ 541343 w 1157276"/>
                <a:gd name="connsiteY498" fmla="*/ 918689 h 1532221"/>
                <a:gd name="connsiteX499" fmla="*/ 536286 w 1157276"/>
                <a:gd name="connsiteY499" fmla="*/ 914858 h 1532221"/>
                <a:gd name="connsiteX500" fmla="*/ 515287 w 1157276"/>
                <a:gd name="connsiteY500" fmla="*/ 885430 h 1532221"/>
                <a:gd name="connsiteX501" fmla="*/ 496589 w 1157276"/>
                <a:gd name="connsiteY501" fmla="*/ 842515 h 1532221"/>
                <a:gd name="connsiteX502" fmla="*/ 495516 w 1157276"/>
                <a:gd name="connsiteY502" fmla="*/ 844661 h 1532221"/>
                <a:gd name="connsiteX503" fmla="*/ 485707 w 1157276"/>
                <a:gd name="connsiteY503" fmla="*/ 839450 h 1532221"/>
                <a:gd name="connsiteX504" fmla="*/ 501033 w 1157276"/>
                <a:gd name="connsiteY504" fmla="*/ 886963 h 1532221"/>
                <a:gd name="connsiteX505" fmla="*/ 477584 w 1157276"/>
                <a:gd name="connsiteY505" fmla="*/ 870257 h 1532221"/>
                <a:gd name="connsiteX506" fmla="*/ 421028 w 1157276"/>
                <a:gd name="connsiteY506" fmla="*/ 831786 h 1532221"/>
                <a:gd name="connsiteX507" fmla="*/ 398345 w 1157276"/>
                <a:gd name="connsiteY507" fmla="*/ 803585 h 1532221"/>
                <a:gd name="connsiteX508" fmla="*/ 388535 w 1157276"/>
                <a:gd name="connsiteY508" fmla="*/ 789638 h 1532221"/>
                <a:gd name="connsiteX509" fmla="*/ 380718 w 1157276"/>
                <a:gd name="connsiteY509" fmla="*/ 780595 h 1532221"/>
                <a:gd name="connsiteX510" fmla="*/ 388689 w 1157276"/>
                <a:gd name="connsiteY510" fmla="*/ 802052 h 1532221"/>
                <a:gd name="connsiteX511" fmla="*/ 392980 w 1157276"/>
                <a:gd name="connsiteY511" fmla="*/ 808643 h 1532221"/>
                <a:gd name="connsiteX512" fmla="*/ 412751 w 1157276"/>
                <a:gd name="connsiteY512" fmla="*/ 830713 h 1532221"/>
                <a:gd name="connsiteX513" fmla="*/ 405548 w 1157276"/>
                <a:gd name="connsiteY513" fmla="*/ 825962 h 1532221"/>
                <a:gd name="connsiteX514" fmla="*/ 377653 w 1157276"/>
                <a:gd name="connsiteY514" fmla="*/ 783813 h 1532221"/>
                <a:gd name="connsiteX515" fmla="*/ 367843 w 1157276"/>
                <a:gd name="connsiteY515" fmla="*/ 782128 h 1532221"/>
                <a:gd name="connsiteX516" fmla="*/ 397272 w 1157276"/>
                <a:gd name="connsiteY516" fmla="*/ 825962 h 1532221"/>
                <a:gd name="connsiteX517" fmla="*/ 418116 w 1157276"/>
                <a:gd name="connsiteY517" fmla="*/ 840676 h 1532221"/>
                <a:gd name="connsiteX518" fmla="*/ 391294 w 1157276"/>
                <a:gd name="connsiteY518" fmla="*/ 840676 h 1532221"/>
                <a:gd name="connsiteX519" fmla="*/ 384090 w 1157276"/>
                <a:gd name="connsiteY519" fmla="*/ 842975 h 1532221"/>
                <a:gd name="connsiteX520" fmla="*/ 437121 w 1157276"/>
                <a:gd name="connsiteY520" fmla="*/ 854317 h 1532221"/>
                <a:gd name="connsiteX521" fmla="*/ 480802 w 1157276"/>
                <a:gd name="connsiteY521" fmla="*/ 885124 h 1532221"/>
                <a:gd name="connsiteX522" fmla="*/ 531534 w 1157276"/>
                <a:gd name="connsiteY522" fmla="*/ 932330 h 1532221"/>
                <a:gd name="connsiteX523" fmla="*/ 600352 w 1157276"/>
                <a:gd name="connsiteY523" fmla="*/ 1011570 h 1532221"/>
                <a:gd name="connsiteX524" fmla="*/ 602038 w 1157276"/>
                <a:gd name="connsiteY524" fmla="*/ 1102611 h 1532221"/>
                <a:gd name="connsiteX525" fmla="*/ 600811 w 1157276"/>
                <a:gd name="connsiteY525" fmla="*/ 1106290 h 1532221"/>
                <a:gd name="connsiteX526" fmla="*/ 598972 w 1157276"/>
                <a:gd name="connsiteY526" fmla="*/ 1103837 h 1532221"/>
                <a:gd name="connsiteX527" fmla="*/ 540423 w 1157276"/>
                <a:gd name="connsiteY527" fmla="*/ 1020459 h 1532221"/>
                <a:gd name="connsiteX528" fmla="*/ 497662 w 1157276"/>
                <a:gd name="connsiteY528" fmla="*/ 933863 h 1532221"/>
                <a:gd name="connsiteX529" fmla="*/ 489845 w 1157276"/>
                <a:gd name="connsiteY529" fmla="*/ 931564 h 1532221"/>
                <a:gd name="connsiteX530" fmla="*/ 514981 w 1157276"/>
                <a:gd name="connsiteY530" fmla="*/ 996550 h 1532221"/>
                <a:gd name="connsiteX531" fmla="*/ 503333 w 1157276"/>
                <a:gd name="connsiteY531" fmla="*/ 982142 h 1532221"/>
                <a:gd name="connsiteX532" fmla="*/ 465169 w 1157276"/>
                <a:gd name="connsiteY532" fmla="*/ 938614 h 1532221"/>
                <a:gd name="connsiteX533" fmla="*/ 462870 w 1157276"/>
                <a:gd name="connsiteY533" fmla="*/ 935702 h 1532221"/>
                <a:gd name="connsiteX534" fmla="*/ 460877 w 1157276"/>
                <a:gd name="connsiteY534" fmla="*/ 933863 h 1532221"/>
                <a:gd name="connsiteX535" fmla="*/ 371062 w 1157276"/>
                <a:gd name="connsiteY535" fmla="*/ 847880 h 1532221"/>
                <a:gd name="connsiteX536" fmla="*/ 355275 w 1157276"/>
                <a:gd name="connsiteY536" fmla="*/ 834239 h 1532221"/>
                <a:gd name="connsiteX537" fmla="*/ 342555 w 1157276"/>
                <a:gd name="connsiteY537" fmla="*/ 815693 h 1532221"/>
                <a:gd name="connsiteX538" fmla="*/ 288604 w 1157276"/>
                <a:gd name="connsiteY538" fmla="*/ 795462 h 1532221"/>
                <a:gd name="connsiteX539" fmla="*/ 232202 w 1157276"/>
                <a:gd name="connsiteY539" fmla="*/ 728330 h 1532221"/>
                <a:gd name="connsiteX540" fmla="*/ 224078 w 1157276"/>
                <a:gd name="connsiteY540" fmla="*/ 724958 h 1532221"/>
                <a:gd name="connsiteX541" fmla="*/ 264387 w 1157276"/>
                <a:gd name="connsiteY541" fmla="*/ 791937 h 1532221"/>
                <a:gd name="connsiteX542" fmla="*/ 229902 w 1157276"/>
                <a:gd name="connsiteY542" fmla="*/ 788871 h 1532221"/>
                <a:gd name="connsiteX543" fmla="*/ 192352 w 1157276"/>
                <a:gd name="connsiteY543" fmla="*/ 786113 h 1532221"/>
                <a:gd name="connsiteX544" fmla="*/ 156640 w 1157276"/>
                <a:gd name="connsiteY544" fmla="*/ 781208 h 1532221"/>
                <a:gd name="connsiteX545" fmla="*/ 128899 w 1157276"/>
                <a:gd name="connsiteY545" fmla="*/ 768487 h 1532221"/>
                <a:gd name="connsiteX546" fmla="*/ 122155 w 1157276"/>
                <a:gd name="connsiteY546" fmla="*/ 765115 h 1532221"/>
                <a:gd name="connsiteX547" fmla="*/ 115411 w 1157276"/>
                <a:gd name="connsiteY547" fmla="*/ 761743 h 1532221"/>
                <a:gd name="connsiteX548" fmla="*/ 114338 w 1157276"/>
                <a:gd name="connsiteY548" fmla="*/ 764961 h 1532221"/>
                <a:gd name="connsiteX549" fmla="*/ 111119 w 1157276"/>
                <a:gd name="connsiteY549" fmla="*/ 762049 h 1532221"/>
                <a:gd name="connsiteX550" fmla="*/ 106215 w 1157276"/>
                <a:gd name="connsiteY550" fmla="*/ 762049 h 1532221"/>
                <a:gd name="connsiteX551" fmla="*/ 132424 w 1157276"/>
                <a:gd name="connsiteY551" fmla="*/ 787339 h 1532221"/>
                <a:gd name="connsiteX552" fmla="*/ 176565 w 1157276"/>
                <a:gd name="connsiteY552" fmla="*/ 796075 h 1532221"/>
                <a:gd name="connsiteX553" fmla="*/ 134110 w 1157276"/>
                <a:gd name="connsiteY553" fmla="*/ 809256 h 1532221"/>
                <a:gd name="connsiteX554" fmla="*/ 139014 w 1157276"/>
                <a:gd name="connsiteY554" fmla="*/ 814314 h 1532221"/>
                <a:gd name="connsiteX555" fmla="*/ 198329 w 1157276"/>
                <a:gd name="connsiteY555" fmla="*/ 800366 h 1532221"/>
                <a:gd name="connsiteX556" fmla="*/ 217641 w 1157276"/>
                <a:gd name="connsiteY556" fmla="*/ 804198 h 1532221"/>
                <a:gd name="connsiteX557" fmla="*/ 279868 w 1157276"/>
                <a:gd name="connsiteY557" fmla="*/ 807570 h 1532221"/>
                <a:gd name="connsiteX558" fmla="*/ 299486 w 1157276"/>
                <a:gd name="connsiteY558" fmla="*/ 814007 h 1532221"/>
                <a:gd name="connsiteX559" fmla="*/ 205533 w 1157276"/>
                <a:gd name="connsiteY559" fmla="*/ 833626 h 1532221"/>
                <a:gd name="connsiteX560" fmla="*/ 195417 w 1157276"/>
                <a:gd name="connsiteY560" fmla="*/ 840369 h 1532221"/>
                <a:gd name="connsiteX561" fmla="*/ 197716 w 1157276"/>
                <a:gd name="connsiteY561" fmla="*/ 843741 h 1532221"/>
                <a:gd name="connsiteX562" fmla="*/ 317265 w 1157276"/>
                <a:gd name="connsiteY562" fmla="*/ 820904 h 1532221"/>
                <a:gd name="connsiteX563" fmla="*/ 347153 w 1157276"/>
                <a:gd name="connsiteY563" fmla="*/ 837764 h 1532221"/>
                <a:gd name="connsiteX564" fmla="*/ 384857 w 1157276"/>
                <a:gd name="connsiteY564" fmla="*/ 883284 h 1532221"/>
                <a:gd name="connsiteX565" fmla="*/ 400950 w 1157276"/>
                <a:gd name="connsiteY565" fmla="*/ 898458 h 1532221"/>
                <a:gd name="connsiteX566" fmla="*/ 341789 w 1157276"/>
                <a:gd name="connsiteY566" fmla="*/ 878533 h 1532221"/>
                <a:gd name="connsiteX567" fmla="*/ 327075 w 1157276"/>
                <a:gd name="connsiteY567" fmla="*/ 877767 h 1532221"/>
                <a:gd name="connsiteX568" fmla="*/ 324162 w 1157276"/>
                <a:gd name="connsiteY568" fmla="*/ 878227 h 1532221"/>
                <a:gd name="connsiteX569" fmla="*/ 430684 w 1157276"/>
                <a:gd name="connsiteY569" fmla="*/ 926200 h 1532221"/>
                <a:gd name="connsiteX570" fmla="*/ 456892 w 1157276"/>
                <a:gd name="connsiteY570" fmla="*/ 950722 h 1532221"/>
                <a:gd name="connsiteX571" fmla="*/ 519119 w 1157276"/>
                <a:gd name="connsiteY571" fmla="*/ 1050347 h 1532221"/>
                <a:gd name="connsiteX572" fmla="*/ 510689 w 1157276"/>
                <a:gd name="connsiteY572" fmla="*/ 1045902 h 1532221"/>
                <a:gd name="connsiteX573" fmla="*/ 502413 w 1157276"/>
                <a:gd name="connsiteY573" fmla="*/ 1041457 h 1532221"/>
                <a:gd name="connsiteX574" fmla="*/ 398038 w 1157276"/>
                <a:gd name="connsiteY574" fmla="*/ 981070 h 1532221"/>
                <a:gd name="connsiteX575" fmla="*/ 388995 w 1157276"/>
                <a:gd name="connsiteY575" fmla="*/ 946124 h 1532221"/>
                <a:gd name="connsiteX576" fmla="*/ 388382 w 1157276"/>
                <a:gd name="connsiteY576" fmla="*/ 945358 h 1532221"/>
                <a:gd name="connsiteX577" fmla="*/ 391294 w 1157276"/>
                <a:gd name="connsiteY577" fmla="*/ 924667 h 1532221"/>
                <a:gd name="connsiteX578" fmla="*/ 378879 w 1157276"/>
                <a:gd name="connsiteY578" fmla="*/ 953941 h 1532221"/>
                <a:gd name="connsiteX579" fmla="*/ 363092 w 1157276"/>
                <a:gd name="connsiteY579" fmla="*/ 916697 h 1532221"/>
                <a:gd name="connsiteX580" fmla="*/ 377193 w 1157276"/>
                <a:gd name="connsiteY580" fmla="*/ 969574 h 1532221"/>
                <a:gd name="connsiteX581" fmla="*/ 374434 w 1157276"/>
                <a:gd name="connsiteY581" fmla="*/ 969574 h 1532221"/>
                <a:gd name="connsiteX582" fmla="*/ 337037 w 1157276"/>
                <a:gd name="connsiteY582" fmla="*/ 949343 h 1532221"/>
                <a:gd name="connsiteX583" fmla="*/ 311135 w 1157276"/>
                <a:gd name="connsiteY583" fmla="*/ 923901 h 1532221"/>
                <a:gd name="connsiteX584" fmla="*/ 293662 w 1157276"/>
                <a:gd name="connsiteY584" fmla="*/ 892634 h 1532221"/>
                <a:gd name="connsiteX585" fmla="*/ 279868 w 1157276"/>
                <a:gd name="connsiteY585" fmla="*/ 877307 h 1532221"/>
                <a:gd name="connsiteX586" fmla="*/ 279408 w 1157276"/>
                <a:gd name="connsiteY586" fmla="*/ 882671 h 1532221"/>
                <a:gd name="connsiteX587" fmla="*/ 266840 w 1157276"/>
                <a:gd name="connsiteY587" fmla="*/ 878227 h 1532221"/>
                <a:gd name="connsiteX588" fmla="*/ 310215 w 1157276"/>
                <a:gd name="connsiteY588" fmla="*/ 945205 h 1532221"/>
                <a:gd name="connsiteX589" fmla="*/ 304391 w 1157276"/>
                <a:gd name="connsiteY589" fmla="*/ 942293 h 1532221"/>
                <a:gd name="connsiteX590" fmla="*/ 293355 w 1157276"/>
                <a:gd name="connsiteY590" fmla="*/ 932637 h 1532221"/>
                <a:gd name="connsiteX591" fmla="*/ 148211 w 1157276"/>
                <a:gd name="connsiteY591" fmla="*/ 883131 h 1532221"/>
                <a:gd name="connsiteX592" fmla="*/ 99778 w 1157276"/>
                <a:gd name="connsiteY592" fmla="*/ 814467 h 1532221"/>
                <a:gd name="connsiteX593" fmla="*/ 96253 w 1157276"/>
                <a:gd name="connsiteY593" fmla="*/ 817379 h 1532221"/>
                <a:gd name="connsiteX594" fmla="*/ 85065 w 1157276"/>
                <a:gd name="connsiteY594" fmla="*/ 814160 h 1532221"/>
                <a:gd name="connsiteX595" fmla="*/ 124607 w 1157276"/>
                <a:gd name="connsiteY595" fmla="*/ 878840 h 1532221"/>
                <a:gd name="connsiteX596" fmla="*/ 114338 w 1157276"/>
                <a:gd name="connsiteY596" fmla="*/ 871789 h 1532221"/>
                <a:gd name="connsiteX597" fmla="*/ 60388 w 1157276"/>
                <a:gd name="connsiteY597" fmla="*/ 860601 h 1532221"/>
                <a:gd name="connsiteX598" fmla="*/ 15327 w 1157276"/>
                <a:gd name="connsiteY598" fmla="*/ 831327 h 1532221"/>
                <a:gd name="connsiteX599" fmla="*/ 8583 w 1157276"/>
                <a:gd name="connsiteY599" fmla="*/ 834698 h 1532221"/>
                <a:gd name="connsiteX600" fmla="*/ 12568 w 1157276"/>
                <a:gd name="connsiteY600" fmla="*/ 837304 h 1532221"/>
                <a:gd name="connsiteX601" fmla="*/ 0 w 1157276"/>
                <a:gd name="connsiteY601" fmla="*/ 836078 h 1532221"/>
                <a:gd name="connsiteX602" fmla="*/ 54104 w 1157276"/>
                <a:gd name="connsiteY602" fmla="*/ 873169 h 1532221"/>
                <a:gd name="connsiteX603" fmla="*/ 137635 w 1157276"/>
                <a:gd name="connsiteY603" fmla="*/ 896772 h 1532221"/>
                <a:gd name="connsiteX604" fmla="*/ 204767 w 1157276"/>
                <a:gd name="connsiteY604" fmla="*/ 923747 h 1532221"/>
                <a:gd name="connsiteX605" fmla="*/ 158480 w 1157276"/>
                <a:gd name="connsiteY605" fmla="*/ 928039 h 1532221"/>
                <a:gd name="connsiteX606" fmla="*/ 132731 w 1157276"/>
                <a:gd name="connsiteY606" fmla="*/ 932177 h 1532221"/>
                <a:gd name="connsiteX607" fmla="*/ 149130 w 1157276"/>
                <a:gd name="connsiteY607" fmla="*/ 940607 h 1532221"/>
                <a:gd name="connsiteX608" fmla="*/ 188521 w 1157276"/>
                <a:gd name="connsiteY608" fmla="*/ 940607 h 1532221"/>
                <a:gd name="connsiteX609" fmla="*/ 215955 w 1157276"/>
                <a:gd name="connsiteY609" fmla="*/ 934936 h 1532221"/>
                <a:gd name="connsiteX610" fmla="*/ 208599 w 1157276"/>
                <a:gd name="connsiteY610" fmla="*/ 963290 h 1532221"/>
                <a:gd name="connsiteX611" fmla="*/ 208138 w 1157276"/>
                <a:gd name="connsiteY611" fmla="*/ 964210 h 1532221"/>
                <a:gd name="connsiteX612" fmla="*/ 217948 w 1157276"/>
                <a:gd name="connsiteY612" fmla="*/ 967582 h 1532221"/>
                <a:gd name="connsiteX613" fmla="*/ 240324 w 1157276"/>
                <a:gd name="connsiteY613" fmla="*/ 931717 h 1532221"/>
                <a:gd name="connsiteX614" fmla="*/ 273738 w 1157276"/>
                <a:gd name="connsiteY614" fmla="*/ 940607 h 1532221"/>
                <a:gd name="connsiteX615" fmla="*/ 380106 w 1157276"/>
                <a:gd name="connsiteY615" fmla="*/ 1001301 h 1532221"/>
                <a:gd name="connsiteX616" fmla="*/ 374128 w 1157276"/>
                <a:gd name="connsiteY616" fmla="*/ 1000535 h 1532221"/>
                <a:gd name="connsiteX617" fmla="*/ 375201 w 1157276"/>
                <a:gd name="connsiteY617" fmla="*/ 999002 h 1532221"/>
                <a:gd name="connsiteX618" fmla="*/ 351444 w 1157276"/>
                <a:gd name="connsiteY618" fmla="*/ 997776 h 1532221"/>
                <a:gd name="connsiteX619" fmla="*/ 331672 w 1157276"/>
                <a:gd name="connsiteY619" fmla="*/ 998849 h 1532221"/>
                <a:gd name="connsiteX620" fmla="*/ 234194 w 1157276"/>
                <a:gd name="connsiteY620" fmla="*/ 1004213 h 1532221"/>
                <a:gd name="connsiteX621" fmla="*/ 212430 w 1157276"/>
                <a:gd name="connsiteY621" fmla="*/ 1005439 h 1532221"/>
                <a:gd name="connsiteX622" fmla="*/ 175492 w 1157276"/>
                <a:gd name="connsiteY622" fmla="*/ 1001148 h 1532221"/>
                <a:gd name="connsiteX623" fmla="*/ 80006 w 1157276"/>
                <a:gd name="connsiteY623" fmla="*/ 972946 h 1532221"/>
                <a:gd name="connsiteX624" fmla="*/ 57323 w 1157276"/>
                <a:gd name="connsiteY624" fmla="*/ 969268 h 1532221"/>
                <a:gd name="connsiteX625" fmla="*/ 70963 w 1157276"/>
                <a:gd name="connsiteY625" fmla="*/ 976472 h 1532221"/>
                <a:gd name="connsiteX626" fmla="*/ 70963 w 1157276"/>
                <a:gd name="connsiteY626" fmla="*/ 976472 h 1532221"/>
                <a:gd name="connsiteX627" fmla="*/ 59162 w 1157276"/>
                <a:gd name="connsiteY627" fmla="*/ 972793 h 1532221"/>
                <a:gd name="connsiteX628" fmla="*/ 49353 w 1157276"/>
                <a:gd name="connsiteY628" fmla="*/ 981223 h 1532221"/>
                <a:gd name="connsiteX629" fmla="*/ 86597 w 1157276"/>
                <a:gd name="connsiteY629" fmla="*/ 990266 h 1532221"/>
                <a:gd name="connsiteX630" fmla="*/ 46134 w 1157276"/>
                <a:gd name="connsiteY630" fmla="*/ 1001454 h 1532221"/>
                <a:gd name="connsiteX631" fmla="*/ 105755 w 1157276"/>
                <a:gd name="connsiteY631" fmla="*/ 994864 h 1532221"/>
                <a:gd name="connsiteX632" fmla="*/ 181929 w 1157276"/>
                <a:gd name="connsiteY632" fmla="*/ 1013256 h 1532221"/>
                <a:gd name="connsiteX633" fmla="*/ 178865 w 1157276"/>
                <a:gd name="connsiteY633" fmla="*/ 1014329 h 1532221"/>
                <a:gd name="connsiteX634" fmla="*/ 178865 w 1157276"/>
                <a:gd name="connsiteY634" fmla="*/ 1014329 h 1532221"/>
                <a:gd name="connsiteX635" fmla="*/ 158633 w 1157276"/>
                <a:gd name="connsiteY635" fmla="*/ 1017241 h 1532221"/>
                <a:gd name="connsiteX636" fmla="*/ 91195 w 1157276"/>
                <a:gd name="connsiteY636" fmla="*/ 1038545 h 1532221"/>
                <a:gd name="connsiteX637" fmla="*/ 76482 w 1157276"/>
                <a:gd name="connsiteY637" fmla="*/ 1046515 h 1532221"/>
                <a:gd name="connsiteX638" fmla="*/ 78473 w 1157276"/>
                <a:gd name="connsiteY638" fmla="*/ 1046822 h 1532221"/>
                <a:gd name="connsiteX639" fmla="*/ 77248 w 1157276"/>
                <a:gd name="connsiteY639" fmla="*/ 1047128 h 1532221"/>
                <a:gd name="connsiteX640" fmla="*/ 77248 w 1157276"/>
                <a:gd name="connsiteY640" fmla="*/ 1055558 h 1532221"/>
                <a:gd name="connsiteX641" fmla="*/ 195111 w 1157276"/>
                <a:gd name="connsiteY641" fmla="*/ 1018467 h 1532221"/>
                <a:gd name="connsiteX642" fmla="*/ 399723 w 1157276"/>
                <a:gd name="connsiteY642" fmla="*/ 1013409 h 1532221"/>
                <a:gd name="connsiteX643" fmla="*/ 449076 w 1157276"/>
                <a:gd name="connsiteY643" fmla="*/ 1037779 h 1532221"/>
                <a:gd name="connsiteX644" fmla="*/ 429304 w 1157276"/>
                <a:gd name="connsiteY644" fmla="*/ 1044523 h 1532221"/>
                <a:gd name="connsiteX645" fmla="*/ 393746 w 1157276"/>
                <a:gd name="connsiteY645" fmla="*/ 1054332 h 1532221"/>
                <a:gd name="connsiteX646" fmla="*/ 345007 w 1157276"/>
                <a:gd name="connsiteY646" fmla="*/ 1051266 h 1532221"/>
                <a:gd name="connsiteX647" fmla="*/ 344701 w 1157276"/>
                <a:gd name="connsiteY647" fmla="*/ 1053259 h 1532221"/>
                <a:gd name="connsiteX648" fmla="*/ 372902 w 1157276"/>
                <a:gd name="connsiteY648" fmla="*/ 1058164 h 1532221"/>
                <a:gd name="connsiteX649" fmla="*/ 327534 w 1157276"/>
                <a:gd name="connsiteY649" fmla="*/ 1052186 h 1532221"/>
                <a:gd name="connsiteX650" fmla="*/ 345467 w 1157276"/>
                <a:gd name="connsiteY650" fmla="*/ 1058930 h 1532221"/>
                <a:gd name="connsiteX651" fmla="*/ 389455 w 1157276"/>
                <a:gd name="connsiteY651" fmla="*/ 1066440 h 1532221"/>
                <a:gd name="connsiteX652" fmla="*/ 370756 w 1157276"/>
                <a:gd name="connsiteY652" fmla="*/ 1098320 h 1532221"/>
                <a:gd name="connsiteX653" fmla="*/ 363399 w 1157276"/>
                <a:gd name="connsiteY653" fmla="*/ 1107822 h 1532221"/>
                <a:gd name="connsiteX654" fmla="*/ 384703 w 1157276"/>
                <a:gd name="connsiteY654" fmla="*/ 1094335 h 1532221"/>
                <a:gd name="connsiteX655" fmla="*/ 396199 w 1157276"/>
                <a:gd name="connsiteY655" fmla="*/ 1084219 h 1532221"/>
                <a:gd name="connsiteX656" fmla="*/ 415970 w 1157276"/>
                <a:gd name="connsiteY656" fmla="*/ 1070578 h 1532221"/>
                <a:gd name="connsiteX657" fmla="*/ 440493 w 1157276"/>
                <a:gd name="connsiteY657" fmla="*/ 1060616 h 1532221"/>
                <a:gd name="connsiteX658" fmla="*/ 482642 w 1157276"/>
                <a:gd name="connsiteY658" fmla="*/ 1056937 h 1532221"/>
                <a:gd name="connsiteX659" fmla="*/ 528775 w 1157276"/>
                <a:gd name="connsiteY659" fmla="*/ 1084219 h 1532221"/>
                <a:gd name="connsiteX660" fmla="*/ 585945 w 1157276"/>
                <a:gd name="connsiteY660" fmla="*/ 1182617 h 1532221"/>
                <a:gd name="connsiteX661" fmla="*/ 593914 w 1157276"/>
                <a:gd name="connsiteY661" fmla="*/ 1532222 h 1532221"/>
                <a:gd name="connsiteX662" fmla="*/ 658133 w 1157276"/>
                <a:gd name="connsiteY662" fmla="*/ 1529310 h 1532221"/>
                <a:gd name="connsiteX663" fmla="*/ 653229 w 1157276"/>
                <a:gd name="connsiteY663" fmla="*/ 1160087 h 1532221"/>
                <a:gd name="connsiteX664" fmla="*/ 686488 w 1157276"/>
                <a:gd name="connsiteY664" fmla="*/ 1108282 h 1532221"/>
                <a:gd name="connsiteX665" fmla="*/ 872709 w 1157276"/>
                <a:gd name="connsiteY665" fmla="*/ 1070578 h 1532221"/>
                <a:gd name="connsiteX666" fmla="*/ 995937 w 1157276"/>
                <a:gd name="connsiteY666" fmla="*/ 1079928 h 1532221"/>
                <a:gd name="connsiteX667" fmla="*/ 994098 w 1157276"/>
                <a:gd name="connsiteY667" fmla="*/ 1071651 h 1532221"/>
                <a:gd name="connsiteX668" fmla="*/ 992871 w 1157276"/>
                <a:gd name="connsiteY668" fmla="*/ 1071651 h 1532221"/>
                <a:gd name="connsiteX669" fmla="*/ 994710 w 1157276"/>
                <a:gd name="connsiteY669" fmla="*/ 1070885 h 1532221"/>
                <a:gd name="connsiteX670" fmla="*/ 978617 w 1157276"/>
                <a:gd name="connsiteY670" fmla="*/ 1066440 h 1532221"/>
                <a:gd name="connsiteX671" fmla="*/ 908113 w 1157276"/>
                <a:gd name="connsiteY671" fmla="*/ 1061076 h 1532221"/>
                <a:gd name="connsiteX672" fmla="*/ 887729 w 1157276"/>
                <a:gd name="connsiteY672" fmla="*/ 1062915 h 1532221"/>
                <a:gd name="connsiteX673" fmla="*/ 887729 w 1157276"/>
                <a:gd name="connsiteY673" fmla="*/ 1062915 h 1532221"/>
                <a:gd name="connsiteX674" fmla="*/ 884511 w 1157276"/>
                <a:gd name="connsiteY674" fmla="*/ 1062608 h 1532221"/>
                <a:gd name="connsiteX675" fmla="*/ 954554 w 1157276"/>
                <a:gd name="connsiteY675" fmla="*/ 1027357 h 1532221"/>
                <a:gd name="connsiteX676" fmla="*/ 1014176 w 1157276"/>
                <a:gd name="connsiteY676" fmla="*/ 1020153 h 1532221"/>
                <a:gd name="connsiteX677" fmla="*/ 972179 w 1157276"/>
                <a:gd name="connsiteY677" fmla="*/ 1018467 h 1532221"/>
                <a:gd name="connsiteX678" fmla="*/ 1006359 w 1157276"/>
                <a:gd name="connsiteY678" fmla="*/ 1001301 h 1532221"/>
                <a:gd name="connsiteX679" fmla="*/ 994864 w 1157276"/>
                <a:gd name="connsiteY679" fmla="*/ 995323 h 1532221"/>
                <a:gd name="connsiteX680" fmla="*/ 983981 w 1157276"/>
                <a:gd name="connsiteY680" fmla="*/ 1001761 h 1532221"/>
                <a:gd name="connsiteX681" fmla="*/ 984288 w 1157276"/>
                <a:gd name="connsiteY681" fmla="*/ 1001608 h 1532221"/>
                <a:gd name="connsiteX682" fmla="*/ 995937 w 1157276"/>
                <a:gd name="connsiteY682" fmla="*/ 991492 h 1532221"/>
                <a:gd name="connsiteX683" fmla="*/ 974786 w 1157276"/>
                <a:gd name="connsiteY683" fmla="*/ 1000228 h 1532221"/>
                <a:gd name="connsiteX684" fmla="*/ 888342 w 1157276"/>
                <a:gd name="connsiteY684" fmla="*/ 1049427 h 1532221"/>
                <a:gd name="connsiteX685" fmla="*/ 853244 w 1157276"/>
                <a:gd name="connsiteY685" fmla="*/ 1061995 h 1532221"/>
                <a:gd name="connsiteX686" fmla="*/ 831479 w 1157276"/>
                <a:gd name="connsiteY686" fmla="*/ 1065827 h 1532221"/>
                <a:gd name="connsiteX687" fmla="*/ 736301 w 1157276"/>
                <a:gd name="connsiteY687" fmla="*/ 1082686 h 1532221"/>
                <a:gd name="connsiteX688" fmla="*/ 716222 w 1157276"/>
                <a:gd name="connsiteY688" fmla="*/ 1086212 h 1532221"/>
                <a:gd name="connsiteX689" fmla="*/ 713770 w 1157276"/>
                <a:gd name="connsiteY689" fmla="*/ 1088204 h 1532221"/>
                <a:gd name="connsiteX690" fmla="*/ 697677 w 1157276"/>
                <a:gd name="connsiteY690" fmla="*/ 1093109 h 1532221"/>
                <a:gd name="connsiteX691" fmla="*/ 717448 w 1157276"/>
                <a:gd name="connsiteY691" fmla="*/ 1065674 h 1532221"/>
                <a:gd name="connsiteX692" fmla="*/ 778296 w 1157276"/>
                <a:gd name="connsiteY692" fmla="*/ 1038852 h 1532221"/>
                <a:gd name="connsiteX693" fmla="*/ 814774 w 1157276"/>
                <a:gd name="connsiteY693" fmla="*/ 1025824 h 1532221"/>
                <a:gd name="connsiteX694" fmla="*/ 925279 w 1157276"/>
                <a:gd name="connsiteY694" fmla="*/ 983062 h 1532221"/>
                <a:gd name="connsiteX695" fmla="*/ 1051266 w 1157276"/>
                <a:gd name="connsiteY695" fmla="*/ 925740 h 1532221"/>
                <a:gd name="connsiteX696" fmla="*/ 1108588 w 1157276"/>
                <a:gd name="connsiteY696" fmla="*/ 908880 h 1532221"/>
                <a:gd name="connsiteX697" fmla="*/ 1150737 w 1157276"/>
                <a:gd name="connsiteY697" fmla="*/ 902137 h 1532221"/>
                <a:gd name="connsiteX698" fmla="*/ 1150737 w 1157276"/>
                <a:gd name="connsiteY698" fmla="*/ 890335 h 1532221"/>
                <a:gd name="connsiteX699" fmla="*/ 972333 w 1157276"/>
                <a:gd name="connsiteY699" fmla="*/ 725265 h 1532221"/>
                <a:gd name="connsiteX700" fmla="*/ 970494 w 1157276"/>
                <a:gd name="connsiteY700" fmla="*/ 728943 h 1532221"/>
                <a:gd name="connsiteX701" fmla="*/ 970494 w 1157276"/>
                <a:gd name="connsiteY701" fmla="*/ 725418 h 1532221"/>
                <a:gd name="connsiteX702" fmla="*/ 972179 w 1157276"/>
                <a:gd name="connsiteY702" fmla="*/ 725265 h 1532221"/>
                <a:gd name="connsiteX703" fmla="*/ 927272 w 1157276"/>
                <a:gd name="connsiteY703" fmla="*/ 830560 h 1532221"/>
                <a:gd name="connsiteX704" fmla="*/ 937848 w 1157276"/>
                <a:gd name="connsiteY704" fmla="*/ 823663 h 1532221"/>
                <a:gd name="connsiteX705" fmla="*/ 936928 w 1157276"/>
                <a:gd name="connsiteY705" fmla="*/ 824583 h 1532221"/>
                <a:gd name="connsiteX706" fmla="*/ 927119 w 1157276"/>
                <a:gd name="connsiteY706" fmla="*/ 830560 h 1532221"/>
                <a:gd name="connsiteX707" fmla="*/ 880219 w 1157276"/>
                <a:gd name="connsiteY707" fmla="*/ 859221 h 1532221"/>
                <a:gd name="connsiteX708" fmla="*/ 876387 w 1157276"/>
                <a:gd name="connsiteY708" fmla="*/ 863360 h 1532221"/>
                <a:gd name="connsiteX709" fmla="*/ 877307 w 1157276"/>
                <a:gd name="connsiteY709" fmla="*/ 858149 h 1532221"/>
                <a:gd name="connsiteX710" fmla="*/ 880219 w 1157276"/>
                <a:gd name="connsiteY710" fmla="*/ 859068 h 1532221"/>
                <a:gd name="connsiteX711" fmla="*/ 868418 w 1157276"/>
                <a:gd name="connsiteY711" fmla="*/ 855543 h 1532221"/>
                <a:gd name="connsiteX712" fmla="*/ 866425 w 1157276"/>
                <a:gd name="connsiteY712" fmla="*/ 867651 h 1532221"/>
                <a:gd name="connsiteX713" fmla="*/ 856003 w 1157276"/>
                <a:gd name="connsiteY713" fmla="*/ 871789 h 1532221"/>
                <a:gd name="connsiteX714" fmla="*/ 868418 w 1157276"/>
                <a:gd name="connsiteY714" fmla="*/ 855543 h 1532221"/>
                <a:gd name="connsiteX715" fmla="*/ 915471 w 1157276"/>
                <a:gd name="connsiteY715" fmla="*/ 710551 h 1532221"/>
                <a:gd name="connsiteX716" fmla="*/ 895393 w 1157276"/>
                <a:gd name="connsiteY716" fmla="*/ 726491 h 1532221"/>
                <a:gd name="connsiteX717" fmla="*/ 890794 w 1157276"/>
                <a:gd name="connsiteY717" fmla="*/ 728330 h 1532221"/>
                <a:gd name="connsiteX718" fmla="*/ 915471 w 1157276"/>
                <a:gd name="connsiteY718" fmla="*/ 710551 h 1532221"/>
                <a:gd name="connsiteX719" fmla="*/ 797148 w 1157276"/>
                <a:gd name="connsiteY719" fmla="*/ 205226 h 1532221"/>
                <a:gd name="connsiteX720" fmla="*/ 781821 w 1157276"/>
                <a:gd name="connsiteY720" fmla="*/ 221319 h 1532221"/>
                <a:gd name="connsiteX721" fmla="*/ 797148 w 1157276"/>
                <a:gd name="connsiteY721" fmla="*/ 205226 h 1532221"/>
                <a:gd name="connsiteX722" fmla="*/ 765115 w 1157276"/>
                <a:gd name="connsiteY722" fmla="*/ 245995 h 1532221"/>
                <a:gd name="connsiteX723" fmla="*/ 754999 w 1157276"/>
                <a:gd name="connsiteY723" fmla="*/ 276036 h 1532221"/>
                <a:gd name="connsiteX724" fmla="*/ 762049 w 1157276"/>
                <a:gd name="connsiteY724" fmla="*/ 252126 h 1532221"/>
                <a:gd name="connsiteX725" fmla="*/ 764962 w 1157276"/>
                <a:gd name="connsiteY725" fmla="*/ 246149 h 1532221"/>
                <a:gd name="connsiteX726" fmla="*/ 735534 w 1157276"/>
                <a:gd name="connsiteY726" fmla="*/ 115564 h 1532221"/>
                <a:gd name="connsiteX727" fmla="*/ 740438 w 1157276"/>
                <a:gd name="connsiteY727" fmla="*/ 104376 h 1532221"/>
                <a:gd name="connsiteX728" fmla="*/ 735534 w 1157276"/>
                <a:gd name="connsiteY728" fmla="*/ 115564 h 1532221"/>
                <a:gd name="connsiteX729" fmla="*/ 676986 w 1157276"/>
                <a:gd name="connsiteY729" fmla="*/ 207525 h 1532221"/>
                <a:gd name="connsiteX730" fmla="*/ 676372 w 1157276"/>
                <a:gd name="connsiteY730" fmla="*/ 211050 h 1532221"/>
                <a:gd name="connsiteX731" fmla="*/ 675606 w 1157276"/>
                <a:gd name="connsiteY731" fmla="*/ 207985 h 1532221"/>
                <a:gd name="connsiteX732" fmla="*/ 676986 w 1157276"/>
                <a:gd name="connsiteY732" fmla="*/ 207525 h 1532221"/>
                <a:gd name="connsiteX733" fmla="*/ 653076 w 1157276"/>
                <a:gd name="connsiteY733" fmla="*/ 138095 h 1532221"/>
                <a:gd name="connsiteX734" fmla="*/ 654302 w 1157276"/>
                <a:gd name="connsiteY734" fmla="*/ 137328 h 1532221"/>
                <a:gd name="connsiteX735" fmla="*/ 656141 w 1157276"/>
                <a:gd name="connsiteY735" fmla="*/ 128592 h 1532221"/>
                <a:gd name="connsiteX736" fmla="*/ 654148 w 1157276"/>
                <a:gd name="connsiteY736" fmla="*/ 140087 h 1532221"/>
                <a:gd name="connsiteX737" fmla="*/ 652923 w 1157276"/>
                <a:gd name="connsiteY737" fmla="*/ 138095 h 1532221"/>
                <a:gd name="connsiteX738" fmla="*/ 440646 w 1157276"/>
                <a:gd name="connsiteY738" fmla="*/ 82305 h 1532221"/>
                <a:gd name="connsiteX739" fmla="*/ 441259 w 1157276"/>
                <a:gd name="connsiteY739" fmla="*/ 83991 h 1532221"/>
                <a:gd name="connsiteX740" fmla="*/ 439726 w 1157276"/>
                <a:gd name="connsiteY740" fmla="*/ 81539 h 1532221"/>
                <a:gd name="connsiteX741" fmla="*/ 440493 w 1157276"/>
                <a:gd name="connsiteY741" fmla="*/ 82458 h 1532221"/>
                <a:gd name="connsiteX742" fmla="*/ 432370 w 1157276"/>
                <a:gd name="connsiteY742" fmla="*/ 262089 h 1532221"/>
                <a:gd name="connsiteX743" fmla="*/ 434516 w 1157276"/>
                <a:gd name="connsiteY743" fmla="*/ 263468 h 1532221"/>
                <a:gd name="connsiteX744" fmla="*/ 434822 w 1157276"/>
                <a:gd name="connsiteY744" fmla="*/ 264081 h 1532221"/>
                <a:gd name="connsiteX745" fmla="*/ 432523 w 1157276"/>
                <a:gd name="connsiteY745" fmla="*/ 262242 h 1532221"/>
                <a:gd name="connsiteX746" fmla="*/ 445550 w 1157276"/>
                <a:gd name="connsiteY746" fmla="*/ 272051 h 1532221"/>
                <a:gd name="connsiteX747" fmla="*/ 452908 w 1157276"/>
                <a:gd name="connsiteY747" fmla="*/ 287071 h 1532221"/>
                <a:gd name="connsiteX748" fmla="*/ 462104 w 1157276"/>
                <a:gd name="connsiteY748" fmla="*/ 300099 h 1532221"/>
                <a:gd name="connsiteX749" fmla="*/ 446623 w 1157276"/>
                <a:gd name="connsiteY749" fmla="*/ 276343 h 1532221"/>
                <a:gd name="connsiteX750" fmla="*/ 445704 w 1157276"/>
                <a:gd name="connsiteY750" fmla="*/ 272051 h 1532221"/>
                <a:gd name="connsiteX751" fmla="*/ 514521 w 1157276"/>
                <a:gd name="connsiteY751" fmla="*/ 362632 h 1532221"/>
                <a:gd name="connsiteX752" fmla="*/ 514675 w 1157276"/>
                <a:gd name="connsiteY752" fmla="*/ 362786 h 1532221"/>
                <a:gd name="connsiteX753" fmla="*/ 517127 w 1157276"/>
                <a:gd name="connsiteY753" fmla="*/ 363705 h 1532221"/>
                <a:gd name="connsiteX754" fmla="*/ 517127 w 1157276"/>
                <a:gd name="connsiteY754" fmla="*/ 366311 h 1532221"/>
                <a:gd name="connsiteX755" fmla="*/ 514521 w 1157276"/>
                <a:gd name="connsiteY755" fmla="*/ 362786 h 1532221"/>
                <a:gd name="connsiteX756" fmla="*/ 523411 w 1157276"/>
                <a:gd name="connsiteY756" fmla="*/ 81232 h 1532221"/>
                <a:gd name="connsiteX757" fmla="*/ 524637 w 1157276"/>
                <a:gd name="connsiteY757" fmla="*/ 82458 h 1532221"/>
                <a:gd name="connsiteX758" fmla="*/ 523411 w 1157276"/>
                <a:gd name="connsiteY758" fmla="*/ 84451 h 1532221"/>
                <a:gd name="connsiteX759" fmla="*/ 523411 w 1157276"/>
                <a:gd name="connsiteY759" fmla="*/ 81232 h 1532221"/>
                <a:gd name="connsiteX760" fmla="*/ 132270 w 1157276"/>
                <a:gd name="connsiteY760" fmla="*/ 486626 h 1532221"/>
                <a:gd name="connsiteX761" fmla="*/ 135183 w 1157276"/>
                <a:gd name="connsiteY761" fmla="*/ 487546 h 1532221"/>
                <a:gd name="connsiteX762" fmla="*/ 134723 w 1157276"/>
                <a:gd name="connsiteY762" fmla="*/ 487546 h 1532221"/>
                <a:gd name="connsiteX763" fmla="*/ 135183 w 1157276"/>
                <a:gd name="connsiteY763" fmla="*/ 488006 h 1532221"/>
                <a:gd name="connsiteX764" fmla="*/ 132270 w 1157276"/>
                <a:gd name="connsiteY764" fmla="*/ 486626 h 1532221"/>
                <a:gd name="connsiteX765" fmla="*/ 128899 w 1157276"/>
                <a:gd name="connsiteY765" fmla="*/ 779215 h 1532221"/>
                <a:gd name="connsiteX766" fmla="*/ 147444 w 1157276"/>
                <a:gd name="connsiteY766" fmla="*/ 786266 h 1532221"/>
                <a:gd name="connsiteX767" fmla="*/ 134723 w 1157276"/>
                <a:gd name="connsiteY767" fmla="*/ 784427 h 1532221"/>
                <a:gd name="connsiteX768" fmla="*/ 128899 w 1157276"/>
                <a:gd name="connsiteY768" fmla="*/ 779215 h 1532221"/>
                <a:gd name="connsiteX769" fmla="*/ 215036 w 1157276"/>
                <a:gd name="connsiteY769" fmla="*/ 796228 h 1532221"/>
                <a:gd name="connsiteX770" fmla="*/ 204613 w 1157276"/>
                <a:gd name="connsiteY770" fmla="*/ 794695 h 1532221"/>
                <a:gd name="connsiteX771" fmla="*/ 231589 w 1157276"/>
                <a:gd name="connsiteY771" fmla="*/ 796228 h 1532221"/>
                <a:gd name="connsiteX772" fmla="*/ 214882 w 1157276"/>
                <a:gd name="connsiteY772" fmla="*/ 796228 h 1532221"/>
                <a:gd name="connsiteX773" fmla="*/ 263621 w 1157276"/>
                <a:gd name="connsiteY773" fmla="*/ 796228 h 1532221"/>
                <a:gd name="connsiteX774" fmla="*/ 265155 w 1157276"/>
                <a:gd name="connsiteY774" fmla="*/ 795155 h 1532221"/>
                <a:gd name="connsiteX775" fmla="*/ 265767 w 1157276"/>
                <a:gd name="connsiteY775" fmla="*/ 796228 h 1532221"/>
                <a:gd name="connsiteX776" fmla="*/ 263468 w 1157276"/>
                <a:gd name="connsiteY776" fmla="*/ 796228 h 1532221"/>
                <a:gd name="connsiteX777" fmla="*/ 514981 w 1157276"/>
                <a:gd name="connsiteY777" fmla="*/ 1001914 h 1532221"/>
                <a:gd name="connsiteX778" fmla="*/ 514981 w 1157276"/>
                <a:gd name="connsiteY778" fmla="*/ 998082 h 1532221"/>
                <a:gd name="connsiteX779" fmla="*/ 517740 w 1157276"/>
                <a:gd name="connsiteY779" fmla="*/ 1005439 h 1532221"/>
                <a:gd name="connsiteX780" fmla="*/ 514981 w 1157276"/>
                <a:gd name="connsiteY780" fmla="*/ 1001914 h 1532221"/>
                <a:gd name="connsiteX781" fmla="*/ 319104 w 1157276"/>
                <a:gd name="connsiteY781" fmla="*/ 950569 h 1532221"/>
                <a:gd name="connsiteX782" fmla="*/ 320484 w 1157276"/>
                <a:gd name="connsiteY782" fmla="*/ 951795 h 1532221"/>
                <a:gd name="connsiteX783" fmla="*/ 319411 w 1157276"/>
                <a:gd name="connsiteY783" fmla="*/ 951182 h 1532221"/>
                <a:gd name="connsiteX784" fmla="*/ 319104 w 1157276"/>
                <a:gd name="connsiteY784" fmla="*/ 950569 h 1532221"/>
                <a:gd name="connsiteX785" fmla="*/ 365238 w 1157276"/>
                <a:gd name="connsiteY785" fmla="*/ 974479 h 1532221"/>
                <a:gd name="connsiteX786" fmla="*/ 376733 w 1157276"/>
                <a:gd name="connsiteY786" fmla="*/ 971873 h 1532221"/>
                <a:gd name="connsiteX787" fmla="*/ 379952 w 1157276"/>
                <a:gd name="connsiteY787" fmla="*/ 981376 h 1532221"/>
                <a:gd name="connsiteX788" fmla="*/ 365085 w 1157276"/>
                <a:gd name="connsiteY788" fmla="*/ 974479 h 1532221"/>
                <a:gd name="connsiteX789" fmla="*/ 385470 w 1157276"/>
                <a:gd name="connsiteY789" fmla="*/ 960225 h 1532221"/>
                <a:gd name="connsiteX790" fmla="*/ 386082 w 1157276"/>
                <a:gd name="connsiteY790" fmla="*/ 966816 h 1532221"/>
                <a:gd name="connsiteX791" fmla="*/ 385470 w 1157276"/>
                <a:gd name="connsiteY791" fmla="*/ 960225 h 1532221"/>
                <a:gd name="connsiteX792" fmla="*/ 587170 w 1157276"/>
                <a:gd name="connsiteY792" fmla="*/ 1103071 h 1532221"/>
                <a:gd name="connsiteX793" fmla="*/ 589316 w 1157276"/>
                <a:gd name="connsiteY793" fmla="*/ 1105523 h 1532221"/>
                <a:gd name="connsiteX794" fmla="*/ 588396 w 1157276"/>
                <a:gd name="connsiteY794" fmla="*/ 1105064 h 1532221"/>
                <a:gd name="connsiteX795" fmla="*/ 587170 w 1157276"/>
                <a:gd name="connsiteY795" fmla="*/ 1103224 h 1532221"/>
                <a:gd name="connsiteX796" fmla="*/ 733542 w 1157276"/>
                <a:gd name="connsiteY796" fmla="*/ 552685 h 1532221"/>
                <a:gd name="connsiteX797" fmla="*/ 725878 w 1157276"/>
                <a:gd name="connsiteY797" fmla="*/ 578128 h 1532221"/>
                <a:gd name="connsiteX798" fmla="*/ 732928 w 1157276"/>
                <a:gd name="connsiteY798" fmla="*/ 552838 h 1532221"/>
                <a:gd name="connsiteX799" fmla="*/ 733542 w 1157276"/>
                <a:gd name="connsiteY799" fmla="*/ 552838 h 1532221"/>
                <a:gd name="connsiteX800" fmla="*/ 735074 w 1157276"/>
                <a:gd name="connsiteY800" fmla="*/ 605716 h 1532221"/>
                <a:gd name="connsiteX801" fmla="*/ 741818 w 1157276"/>
                <a:gd name="connsiteY801" fmla="*/ 620736 h 1532221"/>
                <a:gd name="connsiteX802" fmla="*/ 734767 w 1157276"/>
                <a:gd name="connsiteY802" fmla="*/ 606329 h 1532221"/>
                <a:gd name="connsiteX803" fmla="*/ 735074 w 1157276"/>
                <a:gd name="connsiteY803" fmla="*/ 605563 h 1532221"/>
                <a:gd name="connsiteX804" fmla="*/ 756225 w 1157276"/>
                <a:gd name="connsiteY804" fmla="*/ 663038 h 1532221"/>
                <a:gd name="connsiteX805" fmla="*/ 755765 w 1157276"/>
                <a:gd name="connsiteY805" fmla="*/ 663345 h 1532221"/>
                <a:gd name="connsiteX806" fmla="*/ 650316 w 1157276"/>
                <a:gd name="connsiteY806" fmla="*/ 754233 h 1532221"/>
                <a:gd name="connsiteX807" fmla="*/ 666103 w 1157276"/>
                <a:gd name="connsiteY807" fmla="*/ 719747 h 1532221"/>
                <a:gd name="connsiteX808" fmla="*/ 681277 w 1157276"/>
                <a:gd name="connsiteY808" fmla="*/ 702888 h 1532221"/>
                <a:gd name="connsiteX809" fmla="*/ 695531 w 1157276"/>
                <a:gd name="connsiteY809" fmla="*/ 681430 h 1532221"/>
                <a:gd name="connsiteX810" fmla="*/ 682810 w 1157276"/>
                <a:gd name="connsiteY810" fmla="*/ 689094 h 1532221"/>
                <a:gd name="connsiteX811" fmla="*/ 680050 w 1157276"/>
                <a:gd name="connsiteY811" fmla="*/ 692006 h 1532221"/>
                <a:gd name="connsiteX812" fmla="*/ 636676 w 1157276"/>
                <a:gd name="connsiteY812" fmla="*/ 740745 h 1532221"/>
                <a:gd name="connsiteX813" fmla="*/ 622269 w 1157276"/>
                <a:gd name="connsiteY813" fmla="*/ 810635 h 1532221"/>
                <a:gd name="connsiteX814" fmla="*/ 622728 w 1157276"/>
                <a:gd name="connsiteY814" fmla="*/ 724039 h 1532221"/>
                <a:gd name="connsiteX815" fmla="*/ 645872 w 1157276"/>
                <a:gd name="connsiteY815" fmla="*/ 692006 h 1532221"/>
                <a:gd name="connsiteX816" fmla="*/ 682810 w 1157276"/>
                <a:gd name="connsiteY816" fmla="*/ 671774 h 1532221"/>
                <a:gd name="connsiteX817" fmla="*/ 714536 w 1157276"/>
                <a:gd name="connsiteY817" fmla="*/ 643113 h 1532221"/>
                <a:gd name="connsiteX818" fmla="*/ 728177 w 1157276"/>
                <a:gd name="connsiteY818" fmla="*/ 619357 h 1532221"/>
                <a:gd name="connsiteX819" fmla="*/ 756225 w 1157276"/>
                <a:gd name="connsiteY819" fmla="*/ 663345 h 1532221"/>
                <a:gd name="connsiteX820" fmla="*/ 621809 w 1157276"/>
                <a:gd name="connsiteY820" fmla="*/ 695991 h 1532221"/>
                <a:gd name="connsiteX821" fmla="*/ 622575 w 1157276"/>
                <a:gd name="connsiteY821" fmla="*/ 696451 h 1532221"/>
                <a:gd name="connsiteX822" fmla="*/ 621655 w 1157276"/>
                <a:gd name="connsiteY822" fmla="*/ 697064 h 1532221"/>
                <a:gd name="connsiteX823" fmla="*/ 621655 w 1157276"/>
                <a:gd name="connsiteY823" fmla="*/ 696144 h 1532221"/>
                <a:gd name="connsiteX824" fmla="*/ 719287 w 1157276"/>
                <a:gd name="connsiteY824" fmla="*/ 569085 h 1532221"/>
                <a:gd name="connsiteX825" fmla="*/ 716376 w 1157276"/>
                <a:gd name="connsiteY825" fmla="*/ 557436 h 1532221"/>
                <a:gd name="connsiteX826" fmla="*/ 724652 w 1157276"/>
                <a:gd name="connsiteY826" fmla="*/ 555137 h 1532221"/>
                <a:gd name="connsiteX827" fmla="*/ 719135 w 1157276"/>
                <a:gd name="connsiteY827" fmla="*/ 569238 h 1532221"/>
                <a:gd name="connsiteX828" fmla="*/ 724192 w 1157276"/>
                <a:gd name="connsiteY828" fmla="*/ 585791 h 1532221"/>
                <a:gd name="connsiteX829" fmla="*/ 723426 w 1157276"/>
                <a:gd name="connsiteY829" fmla="*/ 589316 h 1532221"/>
                <a:gd name="connsiteX830" fmla="*/ 722813 w 1157276"/>
                <a:gd name="connsiteY830" fmla="*/ 587630 h 1532221"/>
                <a:gd name="connsiteX831" fmla="*/ 724192 w 1157276"/>
                <a:gd name="connsiteY831" fmla="*/ 585791 h 1532221"/>
                <a:gd name="connsiteX832" fmla="*/ 713464 w 1157276"/>
                <a:gd name="connsiteY832" fmla="*/ 596060 h 1532221"/>
                <a:gd name="connsiteX833" fmla="*/ 724192 w 1157276"/>
                <a:gd name="connsiteY833" fmla="*/ 612766 h 1532221"/>
                <a:gd name="connsiteX834" fmla="*/ 715762 w 1157276"/>
                <a:gd name="connsiteY834" fmla="*/ 629472 h 1532221"/>
                <a:gd name="connsiteX835" fmla="*/ 690474 w 1157276"/>
                <a:gd name="connsiteY835" fmla="*/ 656448 h 1532221"/>
                <a:gd name="connsiteX836" fmla="*/ 701049 w 1157276"/>
                <a:gd name="connsiteY836" fmla="*/ 637902 h 1532221"/>
                <a:gd name="connsiteX837" fmla="*/ 699976 w 1157276"/>
                <a:gd name="connsiteY837" fmla="*/ 625947 h 1532221"/>
                <a:gd name="connsiteX838" fmla="*/ 702275 w 1157276"/>
                <a:gd name="connsiteY838" fmla="*/ 620123 h 1532221"/>
                <a:gd name="connsiteX839" fmla="*/ 672235 w 1157276"/>
                <a:gd name="connsiteY839" fmla="*/ 651543 h 1532221"/>
                <a:gd name="connsiteX840" fmla="*/ 622882 w 1157276"/>
                <a:gd name="connsiteY840" fmla="*/ 688634 h 1532221"/>
                <a:gd name="connsiteX841" fmla="*/ 625028 w 1157276"/>
                <a:gd name="connsiteY841" fmla="*/ 669935 h 1532221"/>
                <a:gd name="connsiteX842" fmla="*/ 667176 w 1157276"/>
                <a:gd name="connsiteY842" fmla="*/ 607555 h 1532221"/>
                <a:gd name="connsiteX843" fmla="*/ 701969 w 1157276"/>
                <a:gd name="connsiteY843" fmla="*/ 585638 h 1532221"/>
                <a:gd name="connsiteX844" fmla="*/ 671315 w 1157276"/>
                <a:gd name="connsiteY844" fmla="*/ 594067 h 1532221"/>
                <a:gd name="connsiteX845" fmla="*/ 691393 w 1157276"/>
                <a:gd name="connsiteY845" fmla="*/ 567092 h 1532221"/>
                <a:gd name="connsiteX846" fmla="*/ 703960 w 1157276"/>
                <a:gd name="connsiteY846" fmla="*/ 561268 h 1532221"/>
                <a:gd name="connsiteX847" fmla="*/ 713464 w 1157276"/>
                <a:gd name="connsiteY847" fmla="*/ 596060 h 1532221"/>
                <a:gd name="connsiteX848" fmla="*/ 688328 w 1157276"/>
                <a:gd name="connsiteY848" fmla="*/ 562034 h 1532221"/>
                <a:gd name="connsiteX849" fmla="*/ 679284 w 1157276"/>
                <a:gd name="connsiteY849" fmla="*/ 569085 h 1532221"/>
                <a:gd name="connsiteX850" fmla="*/ 684036 w 1157276"/>
                <a:gd name="connsiteY850" fmla="*/ 563874 h 1532221"/>
                <a:gd name="connsiteX851" fmla="*/ 690779 w 1157276"/>
                <a:gd name="connsiteY851" fmla="*/ 561115 h 1532221"/>
                <a:gd name="connsiteX852" fmla="*/ 688328 w 1157276"/>
                <a:gd name="connsiteY852" fmla="*/ 562034 h 1532221"/>
                <a:gd name="connsiteX853" fmla="*/ 663038 w 1157276"/>
                <a:gd name="connsiteY853" fmla="*/ 599125 h 1532221"/>
                <a:gd name="connsiteX854" fmla="*/ 659206 w 1157276"/>
                <a:gd name="connsiteY854" fmla="*/ 603723 h 1532221"/>
                <a:gd name="connsiteX855" fmla="*/ 660433 w 1157276"/>
                <a:gd name="connsiteY855" fmla="*/ 601884 h 1532221"/>
                <a:gd name="connsiteX856" fmla="*/ 666257 w 1157276"/>
                <a:gd name="connsiteY856" fmla="*/ 590696 h 1532221"/>
                <a:gd name="connsiteX857" fmla="*/ 663038 w 1157276"/>
                <a:gd name="connsiteY857" fmla="*/ 599279 h 1532221"/>
                <a:gd name="connsiteX858" fmla="*/ 620889 w 1157276"/>
                <a:gd name="connsiteY858" fmla="*/ 649704 h 1532221"/>
                <a:gd name="connsiteX859" fmla="*/ 621196 w 1157276"/>
                <a:gd name="connsiteY859" fmla="*/ 648171 h 1532221"/>
                <a:gd name="connsiteX860" fmla="*/ 621962 w 1157276"/>
                <a:gd name="connsiteY860" fmla="*/ 648478 h 1532221"/>
                <a:gd name="connsiteX861" fmla="*/ 620889 w 1157276"/>
                <a:gd name="connsiteY861" fmla="*/ 649704 h 1532221"/>
                <a:gd name="connsiteX862" fmla="*/ 756532 w 1157276"/>
                <a:gd name="connsiteY862" fmla="*/ 674073 h 1532221"/>
                <a:gd name="connsiteX863" fmla="*/ 759137 w 1157276"/>
                <a:gd name="connsiteY863" fmla="*/ 667176 h 1532221"/>
                <a:gd name="connsiteX864" fmla="*/ 761130 w 1157276"/>
                <a:gd name="connsiteY864" fmla="*/ 670242 h 1532221"/>
                <a:gd name="connsiteX865" fmla="*/ 756532 w 1157276"/>
                <a:gd name="connsiteY865" fmla="*/ 674073 h 1532221"/>
                <a:gd name="connsiteX866" fmla="*/ 791477 w 1157276"/>
                <a:gd name="connsiteY866" fmla="*/ 622575 h 1532221"/>
                <a:gd name="connsiteX867" fmla="*/ 794696 w 1157276"/>
                <a:gd name="connsiteY867" fmla="*/ 607708 h 1532221"/>
                <a:gd name="connsiteX868" fmla="*/ 793929 w 1157276"/>
                <a:gd name="connsiteY868" fmla="*/ 614452 h 1532221"/>
                <a:gd name="connsiteX869" fmla="*/ 791477 w 1157276"/>
                <a:gd name="connsiteY869" fmla="*/ 622575 h 1532221"/>
                <a:gd name="connsiteX870" fmla="*/ 854317 w 1157276"/>
                <a:gd name="connsiteY870" fmla="*/ 393439 h 1532221"/>
                <a:gd name="connsiteX871" fmla="*/ 866884 w 1157276"/>
                <a:gd name="connsiteY871" fmla="*/ 360793 h 1532221"/>
                <a:gd name="connsiteX872" fmla="*/ 851252 w 1157276"/>
                <a:gd name="connsiteY872" fmla="*/ 403555 h 1532221"/>
                <a:gd name="connsiteX873" fmla="*/ 848645 w 1157276"/>
                <a:gd name="connsiteY873" fmla="*/ 412904 h 1532221"/>
                <a:gd name="connsiteX874" fmla="*/ 854317 w 1157276"/>
                <a:gd name="connsiteY874" fmla="*/ 393439 h 1532221"/>
                <a:gd name="connsiteX875" fmla="*/ 745343 w 1157276"/>
                <a:gd name="connsiteY875" fmla="*/ 409533 h 1532221"/>
                <a:gd name="connsiteX876" fmla="*/ 742277 w 1157276"/>
                <a:gd name="connsiteY876" fmla="*/ 413364 h 1532221"/>
                <a:gd name="connsiteX877" fmla="*/ 736147 w 1157276"/>
                <a:gd name="connsiteY877" fmla="*/ 417196 h 1532221"/>
                <a:gd name="connsiteX878" fmla="*/ 745343 w 1157276"/>
                <a:gd name="connsiteY878" fmla="*/ 409533 h 1532221"/>
                <a:gd name="connsiteX879" fmla="*/ 718981 w 1157276"/>
                <a:gd name="connsiteY879" fmla="*/ 381331 h 1532221"/>
                <a:gd name="connsiteX880" fmla="*/ 718674 w 1157276"/>
                <a:gd name="connsiteY880" fmla="*/ 382251 h 1532221"/>
                <a:gd name="connsiteX881" fmla="*/ 719901 w 1157276"/>
                <a:gd name="connsiteY881" fmla="*/ 376120 h 1532221"/>
                <a:gd name="connsiteX882" fmla="*/ 719135 w 1157276"/>
                <a:gd name="connsiteY882" fmla="*/ 381178 h 1532221"/>
                <a:gd name="connsiteX883" fmla="*/ 701508 w 1157276"/>
                <a:gd name="connsiteY883" fmla="*/ 427925 h 1532221"/>
                <a:gd name="connsiteX884" fmla="*/ 696757 w 1157276"/>
                <a:gd name="connsiteY884" fmla="*/ 440493 h 1532221"/>
                <a:gd name="connsiteX885" fmla="*/ 679591 w 1157276"/>
                <a:gd name="connsiteY885" fmla="*/ 469460 h 1532221"/>
                <a:gd name="connsiteX886" fmla="*/ 701508 w 1157276"/>
                <a:gd name="connsiteY886" fmla="*/ 427925 h 1532221"/>
                <a:gd name="connsiteX887" fmla="*/ 699976 w 1157276"/>
                <a:gd name="connsiteY887" fmla="*/ 453980 h 1532221"/>
                <a:gd name="connsiteX888" fmla="*/ 736913 w 1157276"/>
                <a:gd name="connsiteY888" fmla="*/ 425319 h 1532221"/>
                <a:gd name="connsiteX889" fmla="*/ 760210 w 1157276"/>
                <a:gd name="connsiteY889" fmla="*/ 401563 h 1532221"/>
                <a:gd name="connsiteX890" fmla="*/ 785652 w 1157276"/>
                <a:gd name="connsiteY890" fmla="*/ 430837 h 1532221"/>
                <a:gd name="connsiteX891" fmla="*/ 811862 w 1157276"/>
                <a:gd name="connsiteY891" fmla="*/ 499961 h 1532221"/>
                <a:gd name="connsiteX892" fmla="*/ 800366 w 1157276"/>
                <a:gd name="connsiteY892" fmla="*/ 560655 h 1532221"/>
                <a:gd name="connsiteX893" fmla="*/ 770939 w 1157276"/>
                <a:gd name="connsiteY893" fmla="*/ 472986 h 1532221"/>
                <a:gd name="connsiteX894" fmla="*/ 762662 w 1157276"/>
                <a:gd name="connsiteY894" fmla="*/ 469614 h 1532221"/>
                <a:gd name="connsiteX895" fmla="*/ 792089 w 1157276"/>
                <a:gd name="connsiteY895" fmla="*/ 558816 h 1532221"/>
                <a:gd name="connsiteX896" fmla="*/ 786113 w 1157276"/>
                <a:gd name="connsiteY896" fmla="*/ 598052 h 1532221"/>
                <a:gd name="connsiteX897" fmla="*/ 774311 w 1157276"/>
                <a:gd name="connsiteY897" fmla="*/ 636063 h 1532221"/>
                <a:gd name="connsiteX898" fmla="*/ 775384 w 1157276"/>
                <a:gd name="connsiteY898" fmla="*/ 647251 h 1532221"/>
                <a:gd name="connsiteX899" fmla="*/ 774004 w 1157276"/>
                <a:gd name="connsiteY899" fmla="*/ 648784 h 1532221"/>
                <a:gd name="connsiteX900" fmla="*/ 736606 w 1157276"/>
                <a:gd name="connsiteY900" fmla="*/ 603110 h 1532221"/>
                <a:gd name="connsiteX901" fmla="*/ 737986 w 1157276"/>
                <a:gd name="connsiteY901" fmla="*/ 599432 h 1532221"/>
                <a:gd name="connsiteX902" fmla="*/ 737986 w 1157276"/>
                <a:gd name="connsiteY902" fmla="*/ 585944 h 1532221"/>
                <a:gd name="connsiteX903" fmla="*/ 733235 w 1157276"/>
                <a:gd name="connsiteY903" fmla="*/ 595294 h 1532221"/>
                <a:gd name="connsiteX904" fmla="*/ 754539 w 1157276"/>
                <a:gd name="connsiteY904" fmla="*/ 532300 h 1532221"/>
                <a:gd name="connsiteX905" fmla="*/ 744730 w 1157276"/>
                <a:gd name="connsiteY905" fmla="*/ 528928 h 1532221"/>
                <a:gd name="connsiteX906" fmla="*/ 742738 w 1157276"/>
                <a:gd name="connsiteY906" fmla="*/ 532300 h 1532221"/>
                <a:gd name="connsiteX907" fmla="*/ 735074 w 1157276"/>
                <a:gd name="connsiteY907" fmla="*/ 536592 h 1532221"/>
                <a:gd name="connsiteX908" fmla="*/ 728177 w 1157276"/>
                <a:gd name="connsiteY908" fmla="*/ 547780 h 1532221"/>
                <a:gd name="connsiteX909" fmla="*/ 714996 w 1157276"/>
                <a:gd name="connsiteY909" fmla="*/ 552225 h 1532221"/>
                <a:gd name="connsiteX910" fmla="*/ 702275 w 1157276"/>
                <a:gd name="connsiteY910" fmla="*/ 527396 h 1532221"/>
                <a:gd name="connsiteX911" fmla="*/ 703501 w 1157276"/>
                <a:gd name="connsiteY911" fmla="*/ 533373 h 1532221"/>
                <a:gd name="connsiteX912" fmla="*/ 695377 w 1157276"/>
                <a:gd name="connsiteY912" fmla="*/ 530461 h 1532221"/>
                <a:gd name="connsiteX913" fmla="*/ 702581 w 1157276"/>
                <a:gd name="connsiteY913" fmla="*/ 556670 h 1532221"/>
                <a:gd name="connsiteX914" fmla="*/ 702121 w 1157276"/>
                <a:gd name="connsiteY914" fmla="*/ 556823 h 1532221"/>
                <a:gd name="connsiteX915" fmla="*/ 702121 w 1157276"/>
                <a:gd name="connsiteY915" fmla="*/ 556210 h 1532221"/>
                <a:gd name="connsiteX916" fmla="*/ 668096 w 1157276"/>
                <a:gd name="connsiteY916" fmla="*/ 571844 h 1532221"/>
                <a:gd name="connsiteX917" fmla="*/ 623035 w 1157276"/>
                <a:gd name="connsiteY917" fmla="*/ 636523 h 1532221"/>
                <a:gd name="connsiteX918" fmla="*/ 624874 w 1157276"/>
                <a:gd name="connsiteY918" fmla="*/ 626254 h 1532221"/>
                <a:gd name="connsiteX919" fmla="*/ 648018 w 1157276"/>
                <a:gd name="connsiteY919" fmla="*/ 550386 h 1532221"/>
                <a:gd name="connsiteX920" fmla="*/ 673307 w 1157276"/>
                <a:gd name="connsiteY920" fmla="*/ 493064 h 1532221"/>
                <a:gd name="connsiteX921" fmla="*/ 699669 w 1157276"/>
                <a:gd name="connsiteY921" fmla="*/ 454287 h 1532221"/>
                <a:gd name="connsiteX922" fmla="*/ 614452 w 1157276"/>
                <a:gd name="connsiteY922" fmla="*/ 284772 h 1532221"/>
                <a:gd name="connsiteX923" fmla="*/ 613686 w 1157276"/>
                <a:gd name="connsiteY923" fmla="*/ 289217 h 1532221"/>
                <a:gd name="connsiteX924" fmla="*/ 613839 w 1157276"/>
                <a:gd name="connsiteY924" fmla="*/ 287225 h 1532221"/>
                <a:gd name="connsiteX925" fmla="*/ 614452 w 1157276"/>
                <a:gd name="connsiteY925" fmla="*/ 284926 h 1532221"/>
                <a:gd name="connsiteX926" fmla="*/ 609394 w 1157276"/>
                <a:gd name="connsiteY926" fmla="*/ 304084 h 1532221"/>
                <a:gd name="connsiteX927" fmla="*/ 611387 w 1157276"/>
                <a:gd name="connsiteY927" fmla="*/ 302551 h 1532221"/>
                <a:gd name="connsiteX928" fmla="*/ 610314 w 1157276"/>
                <a:gd name="connsiteY928" fmla="*/ 308989 h 1532221"/>
                <a:gd name="connsiteX929" fmla="*/ 609241 w 1157276"/>
                <a:gd name="connsiteY929" fmla="*/ 304084 h 1532221"/>
                <a:gd name="connsiteX930" fmla="*/ 641581 w 1157276"/>
                <a:gd name="connsiteY930" fmla="*/ 370449 h 1532221"/>
                <a:gd name="connsiteX931" fmla="*/ 640967 w 1157276"/>
                <a:gd name="connsiteY931" fmla="*/ 371369 h 1532221"/>
                <a:gd name="connsiteX932" fmla="*/ 616752 w 1157276"/>
                <a:gd name="connsiteY932" fmla="*/ 315732 h 1532221"/>
                <a:gd name="connsiteX933" fmla="*/ 641581 w 1157276"/>
                <a:gd name="connsiteY933" fmla="*/ 370449 h 1532221"/>
                <a:gd name="connsiteX934" fmla="*/ 634684 w 1157276"/>
                <a:gd name="connsiteY934" fmla="*/ 389914 h 1532221"/>
                <a:gd name="connsiteX935" fmla="*/ 630852 w 1157276"/>
                <a:gd name="connsiteY935" fmla="*/ 405241 h 1532221"/>
                <a:gd name="connsiteX936" fmla="*/ 632384 w 1157276"/>
                <a:gd name="connsiteY936" fmla="*/ 384243 h 1532221"/>
                <a:gd name="connsiteX937" fmla="*/ 634684 w 1157276"/>
                <a:gd name="connsiteY937" fmla="*/ 389914 h 1532221"/>
                <a:gd name="connsiteX938" fmla="*/ 528316 w 1157276"/>
                <a:gd name="connsiteY938" fmla="*/ 300099 h 1532221"/>
                <a:gd name="connsiteX939" fmla="*/ 528316 w 1157276"/>
                <a:gd name="connsiteY939" fmla="*/ 291363 h 1532221"/>
                <a:gd name="connsiteX940" fmla="*/ 528316 w 1157276"/>
                <a:gd name="connsiteY940" fmla="*/ 300099 h 1532221"/>
                <a:gd name="connsiteX941" fmla="*/ 529542 w 1157276"/>
                <a:gd name="connsiteY941" fmla="*/ 227757 h 1532221"/>
                <a:gd name="connsiteX942" fmla="*/ 529235 w 1157276"/>
                <a:gd name="connsiteY942" fmla="*/ 228063 h 1532221"/>
                <a:gd name="connsiteX943" fmla="*/ 529235 w 1157276"/>
                <a:gd name="connsiteY943" fmla="*/ 227450 h 1532221"/>
                <a:gd name="connsiteX944" fmla="*/ 529542 w 1157276"/>
                <a:gd name="connsiteY944" fmla="*/ 227757 h 1532221"/>
                <a:gd name="connsiteX945" fmla="*/ 538738 w 1157276"/>
                <a:gd name="connsiteY945" fmla="*/ 437121 h 1532221"/>
                <a:gd name="connsiteX946" fmla="*/ 538891 w 1157276"/>
                <a:gd name="connsiteY946" fmla="*/ 437121 h 1532221"/>
                <a:gd name="connsiteX947" fmla="*/ 538738 w 1157276"/>
                <a:gd name="connsiteY947" fmla="*/ 437121 h 1532221"/>
                <a:gd name="connsiteX948" fmla="*/ 538738 w 1157276"/>
                <a:gd name="connsiteY948" fmla="*/ 437121 h 1532221"/>
                <a:gd name="connsiteX949" fmla="*/ 311901 w 1157276"/>
                <a:gd name="connsiteY949" fmla="*/ 222699 h 1532221"/>
                <a:gd name="connsiteX950" fmla="*/ 323089 w 1157276"/>
                <a:gd name="connsiteY950" fmla="*/ 246302 h 1532221"/>
                <a:gd name="connsiteX951" fmla="*/ 315426 w 1157276"/>
                <a:gd name="connsiteY951" fmla="*/ 233887 h 1532221"/>
                <a:gd name="connsiteX952" fmla="*/ 311901 w 1157276"/>
                <a:gd name="connsiteY952" fmla="*/ 222699 h 1532221"/>
                <a:gd name="connsiteX953" fmla="*/ 341635 w 1157276"/>
                <a:gd name="connsiteY953" fmla="*/ 276649 h 1532221"/>
                <a:gd name="connsiteX954" fmla="*/ 343014 w 1157276"/>
                <a:gd name="connsiteY954" fmla="*/ 275116 h 1532221"/>
                <a:gd name="connsiteX955" fmla="*/ 343780 w 1157276"/>
                <a:gd name="connsiteY955" fmla="*/ 280174 h 1532221"/>
                <a:gd name="connsiteX956" fmla="*/ 341635 w 1157276"/>
                <a:gd name="connsiteY956" fmla="*/ 276649 h 1532221"/>
                <a:gd name="connsiteX957" fmla="*/ 348379 w 1157276"/>
                <a:gd name="connsiteY957" fmla="*/ 275423 h 1532221"/>
                <a:gd name="connsiteX958" fmla="*/ 349758 w 1157276"/>
                <a:gd name="connsiteY958" fmla="*/ 282780 h 1532221"/>
                <a:gd name="connsiteX959" fmla="*/ 348379 w 1157276"/>
                <a:gd name="connsiteY959" fmla="*/ 275423 h 1532221"/>
                <a:gd name="connsiteX960" fmla="*/ 352057 w 1157276"/>
                <a:gd name="connsiteY960" fmla="*/ 293662 h 1532221"/>
                <a:gd name="connsiteX961" fmla="*/ 350218 w 1157276"/>
                <a:gd name="connsiteY961" fmla="*/ 285385 h 1532221"/>
                <a:gd name="connsiteX962" fmla="*/ 368150 w 1157276"/>
                <a:gd name="connsiteY962" fmla="*/ 318798 h 1532221"/>
                <a:gd name="connsiteX963" fmla="*/ 365698 w 1157276"/>
                <a:gd name="connsiteY963" fmla="*/ 315732 h 1532221"/>
                <a:gd name="connsiteX964" fmla="*/ 352057 w 1157276"/>
                <a:gd name="connsiteY964" fmla="*/ 293509 h 1532221"/>
                <a:gd name="connsiteX965" fmla="*/ 430070 w 1157276"/>
                <a:gd name="connsiteY965" fmla="*/ 396811 h 1532221"/>
                <a:gd name="connsiteX966" fmla="*/ 424246 w 1157276"/>
                <a:gd name="connsiteY966" fmla="*/ 389454 h 1532221"/>
                <a:gd name="connsiteX967" fmla="*/ 433136 w 1157276"/>
                <a:gd name="connsiteY967" fmla="*/ 399570 h 1532221"/>
                <a:gd name="connsiteX968" fmla="*/ 430070 w 1157276"/>
                <a:gd name="connsiteY968" fmla="*/ 396658 h 1532221"/>
                <a:gd name="connsiteX969" fmla="*/ 392826 w 1157276"/>
                <a:gd name="connsiteY969" fmla="*/ 418882 h 1532221"/>
                <a:gd name="connsiteX970" fmla="*/ 396965 w 1157276"/>
                <a:gd name="connsiteY970" fmla="*/ 416583 h 1532221"/>
                <a:gd name="connsiteX971" fmla="*/ 398957 w 1157276"/>
                <a:gd name="connsiteY971" fmla="*/ 417196 h 1532221"/>
                <a:gd name="connsiteX972" fmla="*/ 392826 w 1157276"/>
                <a:gd name="connsiteY972" fmla="*/ 418882 h 1532221"/>
                <a:gd name="connsiteX973" fmla="*/ 591309 w 1157276"/>
                <a:gd name="connsiteY973" fmla="*/ 701202 h 1532221"/>
                <a:gd name="connsiteX974" fmla="*/ 589316 w 1157276"/>
                <a:gd name="connsiteY974" fmla="*/ 698596 h 1532221"/>
                <a:gd name="connsiteX975" fmla="*/ 570158 w 1157276"/>
                <a:gd name="connsiteY975" fmla="*/ 666563 h 1532221"/>
                <a:gd name="connsiteX976" fmla="*/ 591309 w 1157276"/>
                <a:gd name="connsiteY976" fmla="*/ 701049 h 1532221"/>
                <a:gd name="connsiteX977" fmla="*/ 565713 w 1157276"/>
                <a:gd name="connsiteY977" fmla="*/ 657367 h 1532221"/>
                <a:gd name="connsiteX978" fmla="*/ 565253 w 1157276"/>
                <a:gd name="connsiteY978" fmla="*/ 658440 h 1532221"/>
                <a:gd name="connsiteX979" fmla="*/ 564027 w 1157276"/>
                <a:gd name="connsiteY979" fmla="*/ 656448 h 1532221"/>
                <a:gd name="connsiteX980" fmla="*/ 565713 w 1157276"/>
                <a:gd name="connsiteY980" fmla="*/ 657367 h 1532221"/>
                <a:gd name="connsiteX981" fmla="*/ 532913 w 1157276"/>
                <a:gd name="connsiteY981" fmla="*/ 617824 h 1532221"/>
                <a:gd name="connsiteX982" fmla="*/ 533680 w 1157276"/>
                <a:gd name="connsiteY982" fmla="*/ 617977 h 1532221"/>
                <a:gd name="connsiteX983" fmla="*/ 535672 w 1157276"/>
                <a:gd name="connsiteY983" fmla="*/ 621043 h 1532221"/>
                <a:gd name="connsiteX984" fmla="*/ 533067 w 1157276"/>
                <a:gd name="connsiteY984" fmla="*/ 617824 h 1532221"/>
                <a:gd name="connsiteX985" fmla="*/ 564794 w 1157276"/>
                <a:gd name="connsiteY985" fmla="*/ 680664 h 1532221"/>
                <a:gd name="connsiteX986" fmla="*/ 594681 w 1157276"/>
                <a:gd name="connsiteY986" fmla="*/ 735840 h 1532221"/>
                <a:gd name="connsiteX987" fmla="*/ 596520 w 1157276"/>
                <a:gd name="connsiteY987" fmla="*/ 861674 h 1532221"/>
                <a:gd name="connsiteX988" fmla="*/ 595753 w 1157276"/>
                <a:gd name="connsiteY988" fmla="*/ 860294 h 1532221"/>
                <a:gd name="connsiteX989" fmla="*/ 551919 w 1157276"/>
                <a:gd name="connsiteY989" fmla="*/ 806191 h 1532221"/>
                <a:gd name="connsiteX990" fmla="*/ 520959 w 1157276"/>
                <a:gd name="connsiteY990" fmla="*/ 727564 h 1532221"/>
                <a:gd name="connsiteX991" fmla="*/ 559582 w 1157276"/>
                <a:gd name="connsiteY991" fmla="*/ 691853 h 1532221"/>
                <a:gd name="connsiteX992" fmla="*/ 564947 w 1157276"/>
                <a:gd name="connsiteY992" fmla="*/ 680664 h 1532221"/>
                <a:gd name="connsiteX993" fmla="*/ 557589 w 1157276"/>
                <a:gd name="connsiteY993" fmla="*/ 676372 h 1532221"/>
                <a:gd name="connsiteX994" fmla="*/ 554524 w 1157276"/>
                <a:gd name="connsiteY994" fmla="*/ 683423 h 1532221"/>
                <a:gd name="connsiteX995" fmla="*/ 545941 w 1157276"/>
                <a:gd name="connsiteY995" fmla="*/ 689707 h 1532221"/>
                <a:gd name="connsiteX996" fmla="*/ 551765 w 1157276"/>
                <a:gd name="connsiteY996" fmla="*/ 683423 h 1532221"/>
                <a:gd name="connsiteX997" fmla="*/ 557589 w 1157276"/>
                <a:gd name="connsiteY997" fmla="*/ 676372 h 1532221"/>
                <a:gd name="connsiteX998" fmla="*/ 370450 w 1157276"/>
                <a:gd name="connsiteY998" fmla="*/ 550233 h 1532221"/>
                <a:gd name="connsiteX999" fmla="*/ 374894 w 1157276"/>
                <a:gd name="connsiteY999" fmla="*/ 556977 h 1532221"/>
                <a:gd name="connsiteX1000" fmla="*/ 371369 w 1157276"/>
                <a:gd name="connsiteY1000" fmla="*/ 552992 h 1532221"/>
                <a:gd name="connsiteX1001" fmla="*/ 370450 w 1157276"/>
                <a:gd name="connsiteY1001" fmla="*/ 550233 h 1532221"/>
                <a:gd name="connsiteX1002" fmla="*/ 210284 w 1157276"/>
                <a:gd name="connsiteY1002" fmla="*/ 555904 h 1532221"/>
                <a:gd name="connsiteX1003" fmla="*/ 210591 w 1157276"/>
                <a:gd name="connsiteY1003" fmla="*/ 555291 h 1532221"/>
                <a:gd name="connsiteX1004" fmla="*/ 210897 w 1157276"/>
                <a:gd name="connsiteY1004" fmla="*/ 556670 h 1532221"/>
                <a:gd name="connsiteX1005" fmla="*/ 210131 w 1157276"/>
                <a:gd name="connsiteY1005" fmla="*/ 555904 h 1532221"/>
                <a:gd name="connsiteX1006" fmla="*/ 223772 w 1157276"/>
                <a:gd name="connsiteY1006" fmla="*/ 569698 h 1532221"/>
                <a:gd name="connsiteX1007" fmla="*/ 224997 w 1157276"/>
                <a:gd name="connsiteY1007" fmla="*/ 571230 h 1532221"/>
                <a:gd name="connsiteX1008" fmla="*/ 224078 w 1157276"/>
                <a:gd name="connsiteY1008" fmla="*/ 570158 h 1532221"/>
                <a:gd name="connsiteX1009" fmla="*/ 223925 w 1157276"/>
                <a:gd name="connsiteY1009" fmla="*/ 569545 h 1532221"/>
                <a:gd name="connsiteX1010" fmla="*/ 240785 w 1157276"/>
                <a:gd name="connsiteY1010" fmla="*/ 587783 h 1532221"/>
                <a:gd name="connsiteX1011" fmla="*/ 250594 w 1157276"/>
                <a:gd name="connsiteY1011" fmla="*/ 596826 h 1532221"/>
                <a:gd name="connsiteX1012" fmla="*/ 245076 w 1157276"/>
                <a:gd name="connsiteY1012" fmla="*/ 592381 h 1532221"/>
                <a:gd name="connsiteX1013" fmla="*/ 240631 w 1157276"/>
                <a:gd name="connsiteY1013" fmla="*/ 587783 h 1532221"/>
                <a:gd name="connsiteX1014" fmla="*/ 364931 w 1157276"/>
                <a:gd name="connsiteY1014" fmla="*/ 684649 h 1532221"/>
                <a:gd name="connsiteX1015" fmla="*/ 367843 w 1157276"/>
                <a:gd name="connsiteY1015" fmla="*/ 686795 h 1532221"/>
                <a:gd name="connsiteX1016" fmla="*/ 365085 w 1157276"/>
                <a:gd name="connsiteY1016" fmla="*/ 685109 h 1532221"/>
                <a:gd name="connsiteX1017" fmla="*/ 365085 w 1157276"/>
                <a:gd name="connsiteY1017" fmla="*/ 684649 h 1532221"/>
                <a:gd name="connsiteX1018" fmla="*/ 595601 w 1157276"/>
                <a:gd name="connsiteY1018" fmla="*/ 875774 h 1532221"/>
                <a:gd name="connsiteX1019" fmla="*/ 595294 w 1157276"/>
                <a:gd name="connsiteY1019" fmla="*/ 875468 h 1532221"/>
                <a:gd name="connsiteX1020" fmla="*/ 596520 w 1157276"/>
                <a:gd name="connsiteY1020" fmla="*/ 875161 h 1532221"/>
                <a:gd name="connsiteX1021" fmla="*/ 595601 w 1157276"/>
                <a:gd name="connsiteY1021" fmla="*/ 875774 h 1532221"/>
                <a:gd name="connsiteX1022" fmla="*/ 507624 w 1157276"/>
                <a:gd name="connsiteY1022" fmla="*/ 896772 h 1532221"/>
                <a:gd name="connsiteX1023" fmla="*/ 507777 w 1157276"/>
                <a:gd name="connsiteY1023" fmla="*/ 896772 h 1532221"/>
                <a:gd name="connsiteX1024" fmla="*/ 508850 w 1157276"/>
                <a:gd name="connsiteY1024" fmla="*/ 897845 h 1532221"/>
                <a:gd name="connsiteX1025" fmla="*/ 507624 w 1157276"/>
                <a:gd name="connsiteY1025" fmla="*/ 896925 h 1532221"/>
                <a:gd name="connsiteX1026" fmla="*/ 919609 w 1157276"/>
                <a:gd name="connsiteY1026" fmla="*/ 604030 h 1532221"/>
                <a:gd name="connsiteX1027" fmla="*/ 917310 w 1157276"/>
                <a:gd name="connsiteY1027" fmla="*/ 605563 h 1532221"/>
                <a:gd name="connsiteX1028" fmla="*/ 918536 w 1157276"/>
                <a:gd name="connsiteY1028" fmla="*/ 602804 h 1532221"/>
                <a:gd name="connsiteX1029" fmla="*/ 919609 w 1157276"/>
                <a:gd name="connsiteY1029" fmla="*/ 604030 h 1532221"/>
                <a:gd name="connsiteX1030" fmla="*/ 926659 w 1157276"/>
                <a:gd name="connsiteY1030" fmla="*/ 569698 h 1532221"/>
                <a:gd name="connsiteX1031" fmla="*/ 927119 w 1157276"/>
                <a:gd name="connsiteY1031" fmla="*/ 568165 h 1532221"/>
                <a:gd name="connsiteX1032" fmla="*/ 927886 w 1157276"/>
                <a:gd name="connsiteY1032" fmla="*/ 567552 h 1532221"/>
                <a:gd name="connsiteX1033" fmla="*/ 926813 w 1157276"/>
                <a:gd name="connsiteY1033" fmla="*/ 569698 h 1532221"/>
                <a:gd name="connsiteX1034" fmla="*/ 876387 w 1157276"/>
                <a:gd name="connsiteY1034" fmla="*/ 682657 h 1532221"/>
                <a:gd name="connsiteX1035" fmla="*/ 869950 w 1157276"/>
                <a:gd name="connsiteY1035" fmla="*/ 696604 h 1532221"/>
                <a:gd name="connsiteX1036" fmla="*/ 871789 w 1157276"/>
                <a:gd name="connsiteY1036" fmla="*/ 688327 h 1532221"/>
                <a:gd name="connsiteX1037" fmla="*/ 876387 w 1157276"/>
                <a:gd name="connsiteY1037" fmla="*/ 682657 h 1532221"/>
                <a:gd name="connsiteX1038" fmla="*/ 826575 w 1157276"/>
                <a:gd name="connsiteY1038" fmla="*/ 752393 h 1532221"/>
                <a:gd name="connsiteX1039" fmla="*/ 825655 w 1157276"/>
                <a:gd name="connsiteY1039" fmla="*/ 753926 h 1532221"/>
                <a:gd name="connsiteX1040" fmla="*/ 822896 w 1157276"/>
                <a:gd name="connsiteY1040" fmla="*/ 753926 h 1532221"/>
                <a:gd name="connsiteX1041" fmla="*/ 822896 w 1157276"/>
                <a:gd name="connsiteY1041" fmla="*/ 753926 h 1532221"/>
                <a:gd name="connsiteX1042" fmla="*/ 826422 w 1157276"/>
                <a:gd name="connsiteY1042" fmla="*/ 752547 h 1532221"/>
                <a:gd name="connsiteX1043" fmla="*/ 1081000 w 1157276"/>
                <a:gd name="connsiteY1043" fmla="*/ 907961 h 1532221"/>
                <a:gd name="connsiteX1044" fmla="*/ 1081920 w 1157276"/>
                <a:gd name="connsiteY1044" fmla="*/ 907501 h 1532221"/>
                <a:gd name="connsiteX1045" fmla="*/ 1081920 w 1157276"/>
                <a:gd name="connsiteY1045" fmla="*/ 907501 h 1532221"/>
                <a:gd name="connsiteX1046" fmla="*/ 1081154 w 1157276"/>
                <a:gd name="connsiteY1046" fmla="*/ 907961 h 1532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</a:cxnLst>
              <a:rect l="l" t="t" r="r" b="b"/>
              <a:pathLst>
                <a:path w="1157276" h="1532221">
                  <a:moveTo>
                    <a:pt x="1149511" y="890488"/>
                  </a:moveTo>
                  <a:lnTo>
                    <a:pt x="1140928" y="894933"/>
                  </a:lnTo>
                  <a:cubicBezTo>
                    <a:pt x="1132345" y="894933"/>
                    <a:pt x="1107515" y="893247"/>
                    <a:pt x="1102611" y="897538"/>
                  </a:cubicBezTo>
                  <a:lnTo>
                    <a:pt x="1099239" y="897232"/>
                  </a:lnTo>
                  <a:cubicBezTo>
                    <a:pt x="1099239" y="897232"/>
                    <a:pt x="1115639" y="885430"/>
                    <a:pt x="1122230" y="865199"/>
                  </a:cubicBezTo>
                  <a:cubicBezTo>
                    <a:pt x="1128820" y="844967"/>
                    <a:pt x="1127134" y="844967"/>
                    <a:pt x="1127134" y="844967"/>
                  </a:cubicBezTo>
                  <a:lnTo>
                    <a:pt x="1122996" y="850638"/>
                  </a:lnTo>
                  <a:cubicBezTo>
                    <a:pt x="1122996" y="850638"/>
                    <a:pt x="1123456" y="849259"/>
                    <a:pt x="1123456" y="848799"/>
                  </a:cubicBezTo>
                  <a:cubicBezTo>
                    <a:pt x="1124375" y="841902"/>
                    <a:pt x="1115639" y="855696"/>
                    <a:pt x="1115639" y="855696"/>
                  </a:cubicBezTo>
                  <a:cubicBezTo>
                    <a:pt x="1115639" y="855696"/>
                    <a:pt x="1092189" y="892174"/>
                    <a:pt x="1080081" y="898305"/>
                  </a:cubicBezTo>
                  <a:cubicBezTo>
                    <a:pt x="1067972" y="904435"/>
                    <a:pt x="968808" y="944438"/>
                    <a:pt x="968808" y="944438"/>
                  </a:cubicBezTo>
                  <a:cubicBezTo>
                    <a:pt x="968808" y="944438"/>
                    <a:pt x="960991" y="948270"/>
                    <a:pt x="956853" y="951336"/>
                  </a:cubicBezTo>
                  <a:lnTo>
                    <a:pt x="938767" y="958079"/>
                  </a:lnTo>
                  <a:lnTo>
                    <a:pt x="966662" y="942906"/>
                  </a:lnTo>
                  <a:cubicBezTo>
                    <a:pt x="966662" y="942906"/>
                    <a:pt x="1027203" y="907501"/>
                    <a:pt x="1041917" y="887269"/>
                  </a:cubicBezTo>
                  <a:cubicBezTo>
                    <a:pt x="1056630" y="867038"/>
                    <a:pt x="1051726" y="860294"/>
                    <a:pt x="1051726" y="860294"/>
                  </a:cubicBezTo>
                  <a:lnTo>
                    <a:pt x="1048047" y="864279"/>
                  </a:lnTo>
                  <a:cubicBezTo>
                    <a:pt x="1048661" y="856922"/>
                    <a:pt x="1022145" y="883438"/>
                    <a:pt x="1012183" y="894166"/>
                  </a:cubicBezTo>
                  <a:cubicBezTo>
                    <a:pt x="1001761" y="905508"/>
                    <a:pt x="986127" y="910719"/>
                    <a:pt x="986127" y="910719"/>
                  </a:cubicBezTo>
                  <a:lnTo>
                    <a:pt x="986127" y="910719"/>
                  </a:lnTo>
                  <a:cubicBezTo>
                    <a:pt x="990879" y="904129"/>
                    <a:pt x="995323" y="896619"/>
                    <a:pt x="994557" y="892327"/>
                  </a:cubicBezTo>
                  <a:cubicBezTo>
                    <a:pt x="992871" y="883898"/>
                    <a:pt x="999462" y="867038"/>
                    <a:pt x="1006052" y="858608"/>
                  </a:cubicBezTo>
                  <a:cubicBezTo>
                    <a:pt x="1012642" y="850179"/>
                    <a:pt x="1032261" y="826575"/>
                    <a:pt x="1032261" y="826575"/>
                  </a:cubicBezTo>
                  <a:lnTo>
                    <a:pt x="991338" y="856922"/>
                  </a:lnTo>
                  <a:cubicBezTo>
                    <a:pt x="991338" y="856922"/>
                    <a:pt x="1001147" y="831633"/>
                    <a:pt x="1001147" y="819831"/>
                  </a:cubicBezTo>
                  <a:cubicBezTo>
                    <a:pt x="1001147" y="808030"/>
                    <a:pt x="997929" y="797914"/>
                    <a:pt x="997929" y="797914"/>
                  </a:cubicBezTo>
                  <a:lnTo>
                    <a:pt x="997469" y="799600"/>
                  </a:lnTo>
                  <a:cubicBezTo>
                    <a:pt x="996549" y="793929"/>
                    <a:pt x="992411" y="800213"/>
                    <a:pt x="992411" y="800213"/>
                  </a:cubicBezTo>
                  <a:cubicBezTo>
                    <a:pt x="986281" y="808949"/>
                    <a:pt x="974479" y="873782"/>
                    <a:pt x="976778" y="877614"/>
                  </a:cubicBezTo>
                  <a:cubicBezTo>
                    <a:pt x="978923" y="881139"/>
                    <a:pt x="980456" y="881752"/>
                    <a:pt x="981683" y="880679"/>
                  </a:cubicBezTo>
                  <a:lnTo>
                    <a:pt x="980150" y="895393"/>
                  </a:lnTo>
                  <a:cubicBezTo>
                    <a:pt x="978311" y="895393"/>
                    <a:pt x="975092" y="897079"/>
                    <a:pt x="969728" y="901830"/>
                  </a:cubicBezTo>
                  <a:cubicBezTo>
                    <a:pt x="955013" y="914858"/>
                    <a:pt x="928039" y="947044"/>
                    <a:pt x="921142" y="951336"/>
                  </a:cubicBezTo>
                  <a:cubicBezTo>
                    <a:pt x="914857" y="955320"/>
                    <a:pt x="838837" y="993331"/>
                    <a:pt x="824583" y="1000535"/>
                  </a:cubicBezTo>
                  <a:cubicBezTo>
                    <a:pt x="839756" y="981836"/>
                    <a:pt x="872096" y="942140"/>
                    <a:pt x="878379" y="934476"/>
                  </a:cubicBezTo>
                  <a:cubicBezTo>
                    <a:pt x="886503" y="924360"/>
                    <a:pt x="880066" y="920988"/>
                    <a:pt x="880066" y="920988"/>
                  </a:cubicBezTo>
                  <a:cubicBezTo>
                    <a:pt x="877001" y="924973"/>
                    <a:pt x="873169" y="929265"/>
                    <a:pt x="869337" y="933403"/>
                  </a:cubicBezTo>
                  <a:cubicBezTo>
                    <a:pt x="876234" y="923287"/>
                    <a:pt x="873322" y="928039"/>
                    <a:pt x="872555" y="920988"/>
                  </a:cubicBezTo>
                  <a:cubicBezTo>
                    <a:pt x="871636" y="913172"/>
                    <a:pt x="810789" y="985514"/>
                    <a:pt x="810789" y="985514"/>
                  </a:cubicBezTo>
                  <a:cubicBezTo>
                    <a:pt x="804045" y="993484"/>
                    <a:pt x="790557" y="1002834"/>
                    <a:pt x="780901" y="1006359"/>
                  </a:cubicBezTo>
                  <a:cubicBezTo>
                    <a:pt x="780901" y="1006359"/>
                    <a:pt x="742277" y="1020000"/>
                    <a:pt x="734461" y="1023525"/>
                  </a:cubicBezTo>
                  <a:cubicBezTo>
                    <a:pt x="726645" y="1027050"/>
                    <a:pt x="721433" y="1035633"/>
                    <a:pt x="721433" y="1035633"/>
                  </a:cubicBezTo>
                  <a:cubicBezTo>
                    <a:pt x="721280" y="1036399"/>
                    <a:pt x="721127" y="1036706"/>
                    <a:pt x="720974" y="1037319"/>
                  </a:cubicBezTo>
                  <a:lnTo>
                    <a:pt x="716376" y="1039005"/>
                  </a:lnTo>
                  <a:lnTo>
                    <a:pt x="747489" y="995170"/>
                  </a:lnTo>
                  <a:lnTo>
                    <a:pt x="785193" y="956393"/>
                  </a:lnTo>
                  <a:lnTo>
                    <a:pt x="804811" y="926046"/>
                  </a:lnTo>
                  <a:cubicBezTo>
                    <a:pt x="804811" y="926046"/>
                    <a:pt x="834238" y="895699"/>
                    <a:pt x="842515" y="888955"/>
                  </a:cubicBezTo>
                  <a:cubicBezTo>
                    <a:pt x="850791" y="882212"/>
                    <a:pt x="880219" y="878840"/>
                    <a:pt x="880219" y="878840"/>
                  </a:cubicBezTo>
                  <a:cubicBezTo>
                    <a:pt x="880219" y="878840"/>
                    <a:pt x="893247" y="887269"/>
                    <a:pt x="903209" y="887269"/>
                  </a:cubicBezTo>
                  <a:lnTo>
                    <a:pt x="911486" y="887269"/>
                  </a:lnTo>
                  <a:lnTo>
                    <a:pt x="888496" y="867038"/>
                  </a:lnTo>
                  <a:lnTo>
                    <a:pt x="901523" y="848493"/>
                  </a:lnTo>
                  <a:lnTo>
                    <a:pt x="935396" y="843895"/>
                  </a:lnTo>
                  <a:lnTo>
                    <a:pt x="958845" y="811402"/>
                  </a:lnTo>
                  <a:cubicBezTo>
                    <a:pt x="958845" y="811402"/>
                    <a:pt x="1042376" y="713617"/>
                    <a:pt x="1047281" y="698443"/>
                  </a:cubicBezTo>
                  <a:cubicBezTo>
                    <a:pt x="1052186" y="683269"/>
                    <a:pt x="1050500" y="683269"/>
                    <a:pt x="1050500" y="683269"/>
                  </a:cubicBezTo>
                  <a:lnTo>
                    <a:pt x="1029349" y="713004"/>
                  </a:lnTo>
                  <a:cubicBezTo>
                    <a:pt x="1037318" y="701049"/>
                    <a:pt x="1042990" y="691393"/>
                    <a:pt x="1043449" y="688174"/>
                  </a:cubicBezTo>
                  <a:cubicBezTo>
                    <a:pt x="1044982" y="676066"/>
                    <a:pt x="976625" y="774771"/>
                    <a:pt x="976625" y="774771"/>
                  </a:cubicBezTo>
                  <a:cubicBezTo>
                    <a:pt x="968348" y="792703"/>
                    <a:pt x="983981" y="775077"/>
                    <a:pt x="1002220" y="751014"/>
                  </a:cubicBezTo>
                  <a:lnTo>
                    <a:pt x="991645" y="765728"/>
                  </a:lnTo>
                  <a:cubicBezTo>
                    <a:pt x="991645" y="765728"/>
                    <a:pt x="980763" y="777836"/>
                    <a:pt x="968501" y="791170"/>
                  </a:cubicBezTo>
                  <a:cubicBezTo>
                    <a:pt x="968961" y="783047"/>
                    <a:pt x="969728" y="767107"/>
                    <a:pt x="970340" y="749941"/>
                  </a:cubicBezTo>
                  <a:cubicBezTo>
                    <a:pt x="1002986" y="677905"/>
                    <a:pt x="991645" y="686641"/>
                    <a:pt x="991645" y="686641"/>
                  </a:cubicBezTo>
                  <a:cubicBezTo>
                    <a:pt x="991645" y="686641"/>
                    <a:pt x="980916" y="700129"/>
                    <a:pt x="974939" y="713770"/>
                  </a:cubicBezTo>
                  <a:cubicBezTo>
                    <a:pt x="974939" y="713770"/>
                    <a:pt x="974939" y="665184"/>
                    <a:pt x="970340" y="680357"/>
                  </a:cubicBezTo>
                  <a:cubicBezTo>
                    <a:pt x="970340" y="680357"/>
                    <a:pt x="970188" y="682043"/>
                    <a:pt x="969881" y="684649"/>
                  </a:cubicBezTo>
                  <a:cubicBezTo>
                    <a:pt x="967888" y="678212"/>
                    <a:pt x="966815" y="685262"/>
                    <a:pt x="966815" y="685262"/>
                  </a:cubicBezTo>
                  <a:lnTo>
                    <a:pt x="960225" y="787952"/>
                  </a:lnTo>
                  <a:cubicBezTo>
                    <a:pt x="928959" y="823357"/>
                    <a:pt x="906581" y="832399"/>
                    <a:pt x="897538" y="835465"/>
                  </a:cubicBezTo>
                  <a:cubicBezTo>
                    <a:pt x="888955" y="838377"/>
                    <a:pt x="878993" y="856003"/>
                    <a:pt x="877920" y="857842"/>
                  </a:cubicBezTo>
                  <a:cubicBezTo>
                    <a:pt x="880986" y="839143"/>
                    <a:pt x="890948" y="778296"/>
                    <a:pt x="890948" y="763889"/>
                  </a:cubicBezTo>
                  <a:cubicBezTo>
                    <a:pt x="890948" y="746876"/>
                    <a:pt x="885737" y="756072"/>
                    <a:pt x="885737" y="756072"/>
                  </a:cubicBezTo>
                  <a:lnTo>
                    <a:pt x="883898" y="767107"/>
                  </a:lnTo>
                  <a:cubicBezTo>
                    <a:pt x="883898" y="767107"/>
                    <a:pt x="883898" y="767107"/>
                    <a:pt x="883898" y="767107"/>
                  </a:cubicBezTo>
                  <a:cubicBezTo>
                    <a:pt x="877767" y="754999"/>
                    <a:pt x="865659" y="850792"/>
                    <a:pt x="862593" y="856769"/>
                  </a:cubicBezTo>
                  <a:cubicBezTo>
                    <a:pt x="859528" y="862900"/>
                    <a:pt x="832093" y="873475"/>
                    <a:pt x="824583" y="882671"/>
                  </a:cubicBezTo>
                  <a:cubicBezTo>
                    <a:pt x="820904" y="886963"/>
                    <a:pt x="817992" y="892327"/>
                    <a:pt x="816000" y="896772"/>
                  </a:cubicBezTo>
                  <a:cubicBezTo>
                    <a:pt x="806191" y="908267"/>
                    <a:pt x="796381" y="922674"/>
                    <a:pt x="790250" y="932330"/>
                  </a:cubicBezTo>
                  <a:cubicBezTo>
                    <a:pt x="789638" y="929418"/>
                    <a:pt x="787186" y="929112"/>
                    <a:pt x="785040" y="932790"/>
                  </a:cubicBezTo>
                  <a:cubicBezTo>
                    <a:pt x="780442" y="940300"/>
                    <a:pt x="734921" y="967735"/>
                    <a:pt x="719594" y="989040"/>
                  </a:cubicBezTo>
                  <a:cubicBezTo>
                    <a:pt x="704421" y="1010344"/>
                    <a:pt x="648171" y="1095408"/>
                    <a:pt x="648171" y="1095408"/>
                  </a:cubicBezTo>
                  <a:cubicBezTo>
                    <a:pt x="646025" y="1101385"/>
                    <a:pt x="644493" y="1106136"/>
                    <a:pt x="643420" y="1109815"/>
                  </a:cubicBezTo>
                  <a:cubicBezTo>
                    <a:pt x="641274" y="1097860"/>
                    <a:pt x="641274" y="1069352"/>
                    <a:pt x="641274" y="1069352"/>
                  </a:cubicBezTo>
                  <a:cubicBezTo>
                    <a:pt x="641274" y="1069352"/>
                    <a:pt x="642960" y="1005286"/>
                    <a:pt x="644493" y="1000228"/>
                  </a:cubicBezTo>
                  <a:cubicBezTo>
                    <a:pt x="646179" y="995170"/>
                    <a:pt x="680511" y="968195"/>
                    <a:pt x="680511" y="968195"/>
                  </a:cubicBezTo>
                  <a:lnTo>
                    <a:pt x="737833" y="947964"/>
                  </a:lnTo>
                  <a:lnTo>
                    <a:pt x="786879" y="919302"/>
                  </a:lnTo>
                  <a:cubicBezTo>
                    <a:pt x="786879" y="919302"/>
                    <a:pt x="819678" y="883898"/>
                    <a:pt x="822896" y="875468"/>
                  </a:cubicBezTo>
                  <a:cubicBezTo>
                    <a:pt x="826115" y="867038"/>
                    <a:pt x="822896" y="861980"/>
                    <a:pt x="822896" y="861980"/>
                  </a:cubicBezTo>
                  <a:lnTo>
                    <a:pt x="812474" y="875315"/>
                  </a:lnTo>
                  <a:lnTo>
                    <a:pt x="812321" y="875315"/>
                  </a:lnTo>
                  <a:cubicBezTo>
                    <a:pt x="813701" y="872862"/>
                    <a:pt x="814774" y="870410"/>
                    <a:pt x="815080" y="868724"/>
                  </a:cubicBezTo>
                  <a:cubicBezTo>
                    <a:pt x="817686" y="855696"/>
                    <a:pt x="765267" y="917157"/>
                    <a:pt x="765267" y="917157"/>
                  </a:cubicBezTo>
                  <a:cubicBezTo>
                    <a:pt x="766188" y="918536"/>
                    <a:pt x="767413" y="919149"/>
                    <a:pt x="768640" y="919456"/>
                  </a:cubicBezTo>
                  <a:lnTo>
                    <a:pt x="749175" y="932790"/>
                  </a:lnTo>
                  <a:lnTo>
                    <a:pt x="765574" y="914245"/>
                  </a:lnTo>
                  <a:cubicBezTo>
                    <a:pt x="783506" y="885584"/>
                    <a:pt x="764042" y="902443"/>
                    <a:pt x="764042" y="902443"/>
                  </a:cubicBezTo>
                  <a:cubicBezTo>
                    <a:pt x="769253" y="886350"/>
                    <a:pt x="740438" y="909340"/>
                    <a:pt x="727257" y="924973"/>
                  </a:cubicBezTo>
                  <a:cubicBezTo>
                    <a:pt x="714230" y="940607"/>
                    <a:pt x="646332" y="961145"/>
                    <a:pt x="644952" y="961605"/>
                  </a:cubicBezTo>
                  <a:lnTo>
                    <a:pt x="647711" y="946278"/>
                  </a:lnTo>
                  <a:cubicBezTo>
                    <a:pt x="647711" y="946278"/>
                    <a:pt x="683730" y="897385"/>
                    <a:pt x="713157" y="883898"/>
                  </a:cubicBezTo>
                  <a:cubicBezTo>
                    <a:pt x="742584" y="870410"/>
                    <a:pt x="765574" y="870410"/>
                    <a:pt x="767260" y="861980"/>
                  </a:cubicBezTo>
                  <a:cubicBezTo>
                    <a:pt x="768947" y="853550"/>
                    <a:pt x="719747" y="870410"/>
                    <a:pt x="719747" y="870410"/>
                  </a:cubicBezTo>
                  <a:cubicBezTo>
                    <a:pt x="719747" y="870410"/>
                    <a:pt x="737679" y="850179"/>
                    <a:pt x="750861" y="843435"/>
                  </a:cubicBezTo>
                  <a:cubicBezTo>
                    <a:pt x="763889" y="836691"/>
                    <a:pt x="822896" y="828261"/>
                    <a:pt x="831020" y="826575"/>
                  </a:cubicBezTo>
                  <a:cubicBezTo>
                    <a:pt x="839143" y="824889"/>
                    <a:pt x="844048" y="814774"/>
                    <a:pt x="844048" y="814774"/>
                  </a:cubicBezTo>
                  <a:lnTo>
                    <a:pt x="831633" y="817992"/>
                  </a:lnTo>
                  <a:cubicBezTo>
                    <a:pt x="833472" y="816919"/>
                    <a:pt x="835159" y="816000"/>
                    <a:pt x="835925" y="815080"/>
                  </a:cubicBezTo>
                  <a:cubicBezTo>
                    <a:pt x="845121" y="804658"/>
                    <a:pt x="753466" y="829487"/>
                    <a:pt x="739059" y="832093"/>
                  </a:cubicBezTo>
                  <a:cubicBezTo>
                    <a:pt x="724652" y="834698"/>
                    <a:pt x="705033" y="859681"/>
                    <a:pt x="698443" y="870103"/>
                  </a:cubicBezTo>
                  <a:cubicBezTo>
                    <a:pt x="692772" y="879146"/>
                    <a:pt x="654148" y="907194"/>
                    <a:pt x="644493" y="914245"/>
                  </a:cubicBezTo>
                  <a:lnTo>
                    <a:pt x="647711" y="902443"/>
                  </a:lnTo>
                  <a:cubicBezTo>
                    <a:pt x="655835" y="873782"/>
                    <a:pt x="683730" y="826575"/>
                    <a:pt x="683730" y="826575"/>
                  </a:cubicBezTo>
                  <a:lnTo>
                    <a:pt x="718062" y="781055"/>
                  </a:lnTo>
                  <a:lnTo>
                    <a:pt x="830406" y="767107"/>
                  </a:lnTo>
                  <a:lnTo>
                    <a:pt x="887729" y="738446"/>
                  </a:lnTo>
                  <a:lnTo>
                    <a:pt x="928652" y="711471"/>
                  </a:lnTo>
                  <a:lnTo>
                    <a:pt x="931871" y="697983"/>
                  </a:lnTo>
                  <a:lnTo>
                    <a:pt x="928959" y="700282"/>
                  </a:lnTo>
                  <a:cubicBezTo>
                    <a:pt x="927579" y="697983"/>
                    <a:pt x="913172" y="701202"/>
                    <a:pt x="913172" y="701202"/>
                  </a:cubicBezTo>
                  <a:cubicBezTo>
                    <a:pt x="890948" y="722200"/>
                    <a:pt x="851711" y="737833"/>
                    <a:pt x="851711" y="737833"/>
                  </a:cubicBezTo>
                  <a:cubicBezTo>
                    <a:pt x="853397" y="740132"/>
                    <a:pt x="855696" y="741358"/>
                    <a:pt x="858149" y="741971"/>
                  </a:cubicBezTo>
                  <a:lnTo>
                    <a:pt x="841902" y="748562"/>
                  </a:lnTo>
                  <a:lnTo>
                    <a:pt x="868111" y="714843"/>
                  </a:lnTo>
                  <a:lnTo>
                    <a:pt x="889415" y="669322"/>
                  </a:lnTo>
                  <a:lnTo>
                    <a:pt x="913172" y="614299"/>
                  </a:lnTo>
                  <a:cubicBezTo>
                    <a:pt x="916084" y="614146"/>
                    <a:pt x="921142" y="612460"/>
                    <a:pt x="926813" y="609394"/>
                  </a:cubicBezTo>
                  <a:lnTo>
                    <a:pt x="969728" y="587017"/>
                  </a:lnTo>
                  <a:cubicBezTo>
                    <a:pt x="979230" y="581959"/>
                    <a:pt x="987660" y="575675"/>
                    <a:pt x="988120" y="573070"/>
                  </a:cubicBezTo>
                  <a:cubicBezTo>
                    <a:pt x="988579" y="570924"/>
                    <a:pt x="983828" y="571690"/>
                    <a:pt x="976932" y="574449"/>
                  </a:cubicBezTo>
                  <a:cubicBezTo>
                    <a:pt x="977544" y="573836"/>
                    <a:pt x="978157" y="573376"/>
                    <a:pt x="978771" y="572916"/>
                  </a:cubicBezTo>
                  <a:cubicBezTo>
                    <a:pt x="991798" y="559889"/>
                    <a:pt x="921142" y="596520"/>
                    <a:pt x="921142" y="596520"/>
                  </a:cubicBezTo>
                  <a:cubicBezTo>
                    <a:pt x="920835" y="596980"/>
                    <a:pt x="920682" y="597286"/>
                    <a:pt x="920376" y="597746"/>
                  </a:cubicBezTo>
                  <a:lnTo>
                    <a:pt x="928805" y="578128"/>
                  </a:lnTo>
                  <a:lnTo>
                    <a:pt x="946737" y="551152"/>
                  </a:lnTo>
                  <a:cubicBezTo>
                    <a:pt x="946737" y="551152"/>
                    <a:pt x="987660" y="525863"/>
                    <a:pt x="994250" y="520805"/>
                  </a:cubicBezTo>
                  <a:cubicBezTo>
                    <a:pt x="1000841" y="515747"/>
                    <a:pt x="997469" y="507318"/>
                    <a:pt x="997469" y="507318"/>
                  </a:cubicBezTo>
                  <a:cubicBezTo>
                    <a:pt x="997469" y="507318"/>
                    <a:pt x="996243" y="508237"/>
                    <a:pt x="994403" y="509617"/>
                  </a:cubicBezTo>
                  <a:cubicBezTo>
                    <a:pt x="994864" y="507318"/>
                    <a:pt x="993944" y="504865"/>
                    <a:pt x="990572" y="503486"/>
                  </a:cubicBezTo>
                  <a:cubicBezTo>
                    <a:pt x="983981" y="500880"/>
                    <a:pt x="934323" y="541496"/>
                    <a:pt x="934323" y="541496"/>
                  </a:cubicBezTo>
                  <a:cubicBezTo>
                    <a:pt x="933556" y="545941"/>
                    <a:pt x="937542" y="545941"/>
                    <a:pt x="943518" y="543642"/>
                  </a:cubicBezTo>
                  <a:cubicBezTo>
                    <a:pt x="940606" y="546401"/>
                    <a:pt x="937388" y="550999"/>
                    <a:pt x="933862" y="556823"/>
                  </a:cubicBezTo>
                  <a:cubicBezTo>
                    <a:pt x="931564" y="522491"/>
                    <a:pt x="924667" y="510383"/>
                    <a:pt x="924667" y="510383"/>
                  </a:cubicBezTo>
                  <a:lnTo>
                    <a:pt x="925127" y="522951"/>
                  </a:lnTo>
                  <a:cubicBezTo>
                    <a:pt x="918689" y="507931"/>
                    <a:pt x="921295" y="542876"/>
                    <a:pt x="921295" y="558509"/>
                  </a:cubicBezTo>
                  <a:cubicBezTo>
                    <a:pt x="921295" y="574143"/>
                    <a:pt x="875467" y="676372"/>
                    <a:pt x="875467" y="676372"/>
                  </a:cubicBezTo>
                  <a:cubicBezTo>
                    <a:pt x="874855" y="677139"/>
                    <a:pt x="874395" y="677752"/>
                    <a:pt x="873935" y="678518"/>
                  </a:cubicBezTo>
                  <a:lnTo>
                    <a:pt x="879759" y="652463"/>
                  </a:lnTo>
                  <a:cubicBezTo>
                    <a:pt x="882978" y="632231"/>
                    <a:pt x="876540" y="625487"/>
                    <a:pt x="876540" y="625487"/>
                  </a:cubicBezTo>
                  <a:lnTo>
                    <a:pt x="874242" y="635450"/>
                  </a:lnTo>
                  <a:cubicBezTo>
                    <a:pt x="872862" y="608934"/>
                    <a:pt x="858608" y="674993"/>
                    <a:pt x="856003" y="685415"/>
                  </a:cubicBezTo>
                  <a:cubicBezTo>
                    <a:pt x="853397" y="695837"/>
                    <a:pt x="829794" y="735227"/>
                    <a:pt x="829794" y="735227"/>
                  </a:cubicBezTo>
                  <a:cubicBezTo>
                    <a:pt x="830406" y="739366"/>
                    <a:pt x="832093" y="740132"/>
                    <a:pt x="834392" y="739059"/>
                  </a:cubicBezTo>
                  <a:lnTo>
                    <a:pt x="829947" y="746569"/>
                  </a:lnTo>
                  <a:cubicBezTo>
                    <a:pt x="822130" y="746263"/>
                    <a:pt x="809869" y="749022"/>
                    <a:pt x="802206" y="749635"/>
                  </a:cubicBezTo>
                  <a:cubicBezTo>
                    <a:pt x="802206" y="749635"/>
                    <a:pt x="739366" y="751014"/>
                    <a:pt x="719747" y="758831"/>
                  </a:cubicBezTo>
                  <a:cubicBezTo>
                    <a:pt x="715762" y="760363"/>
                    <a:pt x="709938" y="765728"/>
                    <a:pt x="703194" y="772931"/>
                  </a:cubicBezTo>
                  <a:cubicBezTo>
                    <a:pt x="692006" y="784427"/>
                    <a:pt x="679745" y="800213"/>
                    <a:pt x="668249" y="816000"/>
                  </a:cubicBezTo>
                  <a:cubicBezTo>
                    <a:pt x="649550" y="840982"/>
                    <a:pt x="633304" y="864739"/>
                    <a:pt x="633304" y="864739"/>
                  </a:cubicBezTo>
                  <a:cubicBezTo>
                    <a:pt x="632078" y="867345"/>
                    <a:pt x="631465" y="869337"/>
                    <a:pt x="631005" y="871176"/>
                  </a:cubicBezTo>
                  <a:cubicBezTo>
                    <a:pt x="629319" y="873782"/>
                    <a:pt x="628399" y="875315"/>
                    <a:pt x="628399" y="875315"/>
                  </a:cubicBezTo>
                  <a:cubicBezTo>
                    <a:pt x="628399" y="875315"/>
                    <a:pt x="657060" y="806037"/>
                    <a:pt x="655375" y="795922"/>
                  </a:cubicBezTo>
                  <a:cubicBezTo>
                    <a:pt x="653689" y="785806"/>
                    <a:pt x="779522" y="676679"/>
                    <a:pt x="779522" y="676679"/>
                  </a:cubicBezTo>
                  <a:lnTo>
                    <a:pt x="807416" y="624415"/>
                  </a:lnTo>
                  <a:cubicBezTo>
                    <a:pt x="807416" y="624415"/>
                    <a:pt x="809103" y="602497"/>
                    <a:pt x="820445" y="580580"/>
                  </a:cubicBezTo>
                  <a:cubicBezTo>
                    <a:pt x="831940" y="558662"/>
                    <a:pt x="948117" y="477737"/>
                    <a:pt x="964516" y="459038"/>
                  </a:cubicBezTo>
                  <a:cubicBezTo>
                    <a:pt x="974479" y="447696"/>
                    <a:pt x="971720" y="445244"/>
                    <a:pt x="967888" y="444938"/>
                  </a:cubicBezTo>
                  <a:cubicBezTo>
                    <a:pt x="970494" y="438500"/>
                    <a:pt x="955320" y="442945"/>
                    <a:pt x="955320" y="442945"/>
                  </a:cubicBezTo>
                  <a:cubicBezTo>
                    <a:pt x="963137" y="432523"/>
                    <a:pt x="895086" y="488772"/>
                    <a:pt x="874088" y="510996"/>
                  </a:cubicBezTo>
                  <a:cubicBezTo>
                    <a:pt x="853091" y="533220"/>
                    <a:pt x="815386" y="556823"/>
                    <a:pt x="815386" y="556823"/>
                  </a:cubicBezTo>
                  <a:cubicBezTo>
                    <a:pt x="818605" y="539964"/>
                    <a:pt x="838377" y="499501"/>
                    <a:pt x="838377" y="499501"/>
                  </a:cubicBezTo>
                  <a:cubicBezTo>
                    <a:pt x="838377" y="499501"/>
                    <a:pt x="864586" y="474212"/>
                    <a:pt x="872862" y="467468"/>
                  </a:cubicBezTo>
                  <a:cubicBezTo>
                    <a:pt x="880986" y="460724"/>
                    <a:pt x="951489" y="366311"/>
                    <a:pt x="956393" y="354356"/>
                  </a:cubicBezTo>
                  <a:cubicBezTo>
                    <a:pt x="961298" y="342554"/>
                    <a:pt x="962984" y="324009"/>
                    <a:pt x="962984" y="324009"/>
                  </a:cubicBezTo>
                  <a:cubicBezTo>
                    <a:pt x="962984" y="324009"/>
                    <a:pt x="961298" y="326768"/>
                    <a:pt x="958845" y="331059"/>
                  </a:cubicBezTo>
                  <a:cubicBezTo>
                    <a:pt x="958232" y="329833"/>
                    <a:pt x="956700" y="329220"/>
                    <a:pt x="955627" y="326461"/>
                  </a:cubicBezTo>
                  <a:cubicBezTo>
                    <a:pt x="953021" y="319871"/>
                    <a:pt x="899377" y="406314"/>
                    <a:pt x="891408" y="422101"/>
                  </a:cubicBezTo>
                  <a:cubicBezTo>
                    <a:pt x="883591" y="437887"/>
                    <a:pt x="845581" y="461337"/>
                    <a:pt x="845581" y="461337"/>
                  </a:cubicBezTo>
                  <a:cubicBezTo>
                    <a:pt x="845121" y="462563"/>
                    <a:pt x="844814" y="463330"/>
                    <a:pt x="844508" y="464249"/>
                  </a:cubicBezTo>
                  <a:lnTo>
                    <a:pt x="853244" y="421947"/>
                  </a:lnTo>
                  <a:cubicBezTo>
                    <a:pt x="853244" y="421947"/>
                    <a:pt x="856462" y="393286"/>
                    <a:pt x="867957" y="374741"/>
                  </a:cubicBezTo>
                  <a:cubicBezTo>
                    <a:pt x="877613" y="359261"/>
                    <a:pt x="876847" y="337956"/>
                    <a:pt x="872555" y="345007"/>
                  </a:cubicBezTo>
                  <a:cubicBezTo>
                    <a:pt x="872862" y="344087"/>
                    <a:pt x="873015" y="343474"/>
                    <a:pt x="873015" y="343474"/>
                  </a:cubicBezTo>
                  <a:cubicBezTo>
                    <a:pt x="867804" y="341175"/>
                    <a:pt x="856616" y="364012"/>
                    <a:pt x="848186" y="391907"/>
                  </a:cubicBezTo>
                  <a:cubicBezTo>
                    <a:pt x="837611" y="426392"/>
                    <a:pt x="829794" y="467774"/>
                    <a:pt x="829794" y="467774"/>
                  </a:cubicBezTo>
                  <a:cubicBezTo>
                    <a:pt x="829794" y="472526"/>
                    <a:pt x="830254" y="475591"/>
                    <a:pt x="830713" y="477890"/>
                  </a:cubicBezTo>
                  <a:lnTo>
                    <a:pt x="829181" y="483408"/>
                  </a:lnTo>
                  <a:cubicBezTo>
                    <a:pt x="826575" y="465782"/>
                    <a:pt x="804964" y="423480"/>
                    <a:pt x="804964" y="423327"/>
                  </a:cubicBezTo>
                  <a:cubicBezTo>
                    <a:pt x="804964" y="423327"/>
                    <a:pt x="804964" y="423327"/>
                    <a:pt x="804964" y="423173"/>
                  </a:cubicBezTo>
                  <a:cubicBezTo>
                    <a:pt x="805271" y="421641"/>
                    <a:pt x="812781" y="377346"/>
                    <a:pt x="810176" y="370909"/>
                  </a:cubicBezTo>
                  <a:cubicBezTo>
                    <a:pt x="809869" y="370296"/>
                    <a:pt x="809562" y="370296"/>
                    <a:pt x="809256" y="370756"/>
                  </a:cubicBezTo>
                  <a:cubicBezTo>
                    <a:pt x="808643" y="365238"/>
                    <a:pt x="807416" y="364472"/>
                    <a:pt x="807416" y="364472"/>
                  </a:cubicBezTo>
                  <a:lnTo>
                    <a:pt x="792703" y="420108"/>
                  </a:lnTo>
                  <a:cubicBezTo>
                    <a:pt x="792243" y="415357"/>
                    <a:pt x="777683" y="396045"/>
                    <a:pt x="765728" y="385163"/>
                  </a:cubicBezTo>
                  <a:lnTo>
                    <a:pt x="765728" y="384243"/>
                  </a:lnTo>
                  <a:cubicBezTo>
                    <a:pt x="765728" y="384243"/>
                    <a:pt x="765421" y="384856"/>
                    <a:pt x="765421" y="384856"/>
                  </a:cubicBezTo>
                  <a:cubicBezTo>
                    <a:pt x="759137" y="379185"/>
                    <a:pt x="753620" y="375967"/>
                    <a:pt x="751321" y="378572"/>
                  </a:cubicBezTo>
                  <a:cubicBezTo>
                    <a:pt x="751321" y="378572"/>
                    <a:pt x="751781" y="379185"/>
                    <a:pt x="752547" y="379952"/>
                  </a:cubicBezTo>
                  <a:cubicBezTo>
                    <a:pt x="752393" y="379952"/>
                    <a:pt x="752087" y="379645"/>
                    <a:pt x="751933" y="379645"/>
                  </a:cubicBezTo>
                  <a:cubicBezTo>
                    <a:pt x="743657" y="376273"/>
                    <a:pt x="743657" y="381331"/>
                    <a:pt x="743657" y="381331"/>
                  </a:cubicBezTo>
                  <a:lnTo>
                    <a:pt x="755152" y="394512"/>
                  </a:lnTo>
                  <a:cubicBezTo>
                    <a:pt x="753466" y="395892"/>
                    <a:pt x="749941" y="398957"/>
                    <a:pt x="742277" y="404935"/>
                  </a:cubicBezTo>
                  <a:cubicBezTo>
                    <a:pt x="734921" y="410759"/>
                    <a:pt x="723579" y="417809"/>
                    <a:pt x="715762" y="423787"/>
                  </a:cubicBezTo>
                  <a:lnTo>
                    <a:pt x="727871" y="406161"/>
                  </a:lnTo>
                  <a:lnTo>
                    <a:pt x="742277" y="357728"/>
                  </a:lnTo>
                  <a:lnTo>
                    <a:pt x="763889" y="264541"/>
                  </a:lnTo>
                  <a:lnTo>
                    <a:pt x="775537" y="237566"/>
                  </a:lnTo>
                  <a:cubicBezTo>
                    <a:pt x="775537" y="237566"/>
                    <a:pt x="801899" y="212276"/>
                    <a:pt x="806037" y="207219"/>
                  </a:cubicBezTo>
                  <a:cubicBezTo>
                    <a:pt x="810328" y="202161"/>
                    <a:pt x="808183" y="193731"/>
                    <a:pt x="808183" y="193731"/>
                  </a:cubicBezTo>
                  <a:cubicBezTo>
                    <a:pt x="808183" y="193731"/>
                    <a:pt x="807264" y="194804"/>
                    <a:pt x="805884" y="196337"/>
                  </a:cubicBezTo>
                  <a:cubicBezTo>
                    <a:pt x="808183" y="192045"/>
                    <a:pt x="802512" y="192811"/>
                    <a:pt x="802512" y="192811"/>
                  </a:cubicBezTo>
                  <a:cubicBezTo>
                    <a:pt x="758064" y="230822"/>
                    <a:pt x="754079" y="262242"/>
                    <a:pt x="754079" y="262242"/>
                  </a:cubicBezTo>
                  <a:lnTo>
                    <a:pt x="727871" y="373515"/>
                  </a:lnTo>
                  <a:cubicBezTo>
                    <a:pt x="727871" y="373515"/>
                    <a:pt x="728330" y="373515"/>
                    <a:pt x="728637" y="373668"/>
                  </a:cubicBezTo>
                  <a:cubicBezTo>
                    <a:pt x="726950" y="379185"/>
                    <a:pt x="726031" y="382711"/>
                    <a:pt x="726031" y="382711"/>
                  </a:cubicBezTo>
                  <a:lnTo>
                    <a:pt x="732315" y="338876"/>
                  </a:lnTo>
                  <a:cubicBezTo>
                    <a:pt x="734461" y="318645"/>
                    <a:pt x="730169" y="311901"/>
                    <a:pt x="730169" y="311901"/>
                  </a:cubicBezTo>
                  <a:lnTo>
                    <a:pt x="728943" y="320177"/>
                  </a:lnTo>
                  <a:cubicBezTo>
                    <a:pt x="729557" y="309142"/>
                    <a:pt x="724039" y="321097"/>
                    <a:pt x="724039" y="321097"/>
                  </a:cubicBezTo>
                  <a:cubicBezTo>
                    <a:pt x="724039" y="321097"/>
                    <a:pt x="717448" y="353743"/>
                    <a:pt x="714843" y="373515"/>
                  </a:cubicBezTo>
                  <a:cubicBezTo>
                    <a:pt x="712237" y="393133"/>
                    <a:pt x="678211" y="462563"/>
                    <a:pt x="678211" y="462563"/>
                  </a:cubicBezTo>
                  <a:cubicBezTo>
                    <a:pt x="677292" y="464403"/>
                    <a:pt x="676526" y="465782"/>
                    <a:pt x="675913" y="467161"/>
                  </a:cubicBezTo>
                  <a:cubicBezTo>
                    <a:pt x="676679" y="447237"/>
                    <a:pt x="678059" y="411678"/>
                    <a:pt x="677292" y="400337"/>
                  </a:cubicBezTo>
                  <a:cubicBezTo>
                    <a:pt x="676372" y="384397"/>
                    <a:pt x="673307" y="394359"/>
                    <a:pt x="673307" y="394359"/>
                  </a:cubicBezTo>
                  <a:lnTo>
                    <a:pt x="672540" y="413824"/>
                  </a:lnTo>
                  <a:cubicBezTo>
                    <a:pt x="672235" y="411832"/>
                    <a:pt x="671928" y="410146"/>
                    <a:pt x="671621" y="408919"/>
                  </a:cubicBezTo>
                  <a:cubicBezTo>
                    <a:pt x="667636" y="395892"/>
                    <a:pt x="670242" y="428538"/>
                    <a:pt x="669016" y="433749"/>
                  </a:cubicBezTo>
                  <a:cubicBezTo>
                    <a:pt x="662732" y="459191"/>
                    <a:pt x="661199" y="483561"/>
                    <a:pt x="653382" y="495209"/>
                  </a:cubicBezTo>
                  <a:cubicBezTo>
                    <a:pt x="646945" y="504865"/>
                    <a:pt x="623189" y="564947"/>
                    <a:pt x="614606" y="586711"/>
                  </a:cubicBezTo>
                  <a:cubicBezTo>
                    <a:pt x="617671" y="560808"/>
                    <a:pt x="624567" y="500267"/>
                    <a:pt x="623801" y="492297"/>
                  </a:cubicBezTo>
                  <a:cubicBezTo>
                    <a:pt x="622728" y="482182"/>
                    <a:pt x="646945" y="396198"/>
                    <a:pt x="646945" y="396198"/>
                  </a:cubicBezTo>
                  <a:lnTo>
                    <a:pt x="664877" y="343934"/>
                  </a:lnTo>
                  <a:cubicBezTo>
                    <a:pt x="664877" y="343934"/>
                    <a:pt x="665950" y="322016"/>
                    <a:pt x="673307" y="300099"/>
                  </a:cubicBezTo>
                  <a:cubicBezTo>
                    <a:pt x="680664" y="278182"/>
                    <a:pt x="755612" y="197256"/>
                    <a:pt x="766035" y="178711"/>
                  </a:cubicBezTo>
                  <a:cubicBezTo>
                    <a:pt x="776610" y="160165"/>
                    <a:pt x="764962" y="165223"/>
                    <a:pt x="764962" y="165223"/>
                  </a:cubicBezTo>
                  <a:lnTo>
                    <a:pt x="758677" y="173653"/>
                  </a:lnTo>
                  <a:cubicBezTo>
                    <a:pt x="760210" y="169821"/>
                    <a:pt x="760823" y="166603"/>
                    <a:pt x="760057" y="164150"/>
                  </a:cubicBezTo>
                  <a:cubicBezTo>
                    <a:pt x="758064" y="158173"/>
                    <a:pt x="725111" y="211970"/>
                    <a:pt x="706260" y="236953"/>
                  </a:cubicBezTo>
                  <a:cubicBezTo>
                    <a:pt x="687255" y="261935"/>
                    <a:pt x="670089" y="276649"/>
                    <a:pt x="670089" y="276649"/>
                  </a:cubicBezTo>
                  <a:cubicBezTo>
                    <a:pt x="672235" y="259790"/>
                    <a:pt x="684802" y="219327"/>
                    <a:pt x="684802" y="219327"/>
                  </a:cubicBezTo>
                  <a:cubicBezTo>
                    <a:pt x="684802" y="219327"/>
                    <a:pt x="701662" y="194038"/>
                    <a:pt x="706872" y="187294"/>
                  </a:cubicBezTo>
                  <a:cubicBezTo>
                    <a:pt x="712237" y="180550"/>
                    <a:pt x="757452" y="86137"/>
                    <a:pt x="760670" y="74335"/>
                  </a:cubicBezTo>
                  <a:cubicBezTo>
                    <a:pt x="763889" y="62533"/>
                    <a:pt x="764808" y="43988"/>
                    <a:pt x="764808" y="43988"/>
                  </a:cubicBezTo>
                  <a:cubicBezTo>
                    <a:pt x="764808" y="43988"/>
                    <a:pt x="764042" y="45980"/>
                    <a:pt x="762816" y="49199"/>
                  </a:cubicBezTo>
                  <a:cubicBezTo>
                    <a:pt x="761743" y="42762"/>
                    <a:pt x="722813" y="130891"/>
                    <a:pt x="714996" y="148364"/>
                  </a:cubicBezTo>
                  <a:cubicBezTo>
                    <a:pt x="708406" y="163231"/>
                    <a:pt x="695071" y="173193"/>
                    <a:pt x="690626" y="176258"/>
                  </a:cubicBezTo>
                  <a:lnTo>
                    <a:pt x="699057" y="138401"/>
                  </a:lnTo>
                  <a:cubicBezTo>
                    <a:pt x="699057" y="138401"/>
                    <a:pt x="699669" y="119089"/>
                    <a:pt x="707026" y="100544"/>
                  </a:cubicBezTo>
                  <a:cubicBezTo>
                    <a:pt x="714076" y="82612"/>
                    <a:pt x="709325" y="51651"/>
                    <a:pt x="705187" y="70503"/>
                  </a:cubicBezTo>
                  <a:cubicBezTo>
                    <a:pt x="705187" y="70197"/>
                    <a:pt x="705187" y="69737"/>
                    <a:pt x="705187" y="69584"/>
                  </a:cubicBezTo>
                  <a:cubicBezTo>
                    <a:pt x="702275" y="62533"/>
                    <a:pt x="679284" y="176258"/>
                    <a:pt x="679284" y="176258"/>
                  </a:cubicBezTo>
                  <a:cubicBezTo>
                    <a:pt x="680511" y="179324"/>
                    <a:pt x="682350" y="177331"/>
                    <a:pt x="684496" y="172273"/>
                  </a:cubicBezTo>
                  <a:lnTo>
                    <a:pt x="678825" y="203387"/>
                  </a:lnTo>
                  <a:cubicBezTo>
                    <a:pt x="679284" y="189439"/>
                    <a:pt x="669169" y="152195"/>
                    <a:pt x="663038" y="145298"/>
                  </a:cubicBezTo>
                  <a:cubicBezTo>
                    <a:pt x="663652" y="136715"/>
                    <a:pt x="665031" y="118323"/>
                    <a:pt x="665797" y="104529"/>
                  </a:cubicBezTo>
                  <a:cubicBezTo>
                    <a:pt x="666257" y="97632"/>
                    <a:pt x="666103" y="93034"/>
                    <a:pt x="665797" y="89968"/>
                  </a:cubicBezTo>
                  <a:cubicBezTo>
                    <a:pt x="666410" y="85217"/>
                    <a:pt x="666410" y="82612"/>
                    <a:pt x="664571" y="84144"/>
                  </a:cubicBezTo>
                  <a:cubicBezTo>
                    <a:pt x="658133" y="90275"/>
                    <a:pt x="653229" y="125067"/>
                    <a:pt x="653229" y="125067"/>
                  </a:cubicBezTo>
                  <a:cubicBezTo>
                    <a:pt x="653229" y="125067"/>
                    <a:pt x="628247" y="86443"/>
                    <a:pt x="628859" y="99318"/>
                  </a:cubicBezTo>
                  <a:cubicBezTo>
                    <a:pt x="623495" y="95946"/>
                    <a:pt x="623495" y="101004"/>
                    <a:pt x="623495" y="101004"/>
                  </a:cubicBezTo>
                  <a:lnTo>
                    <a:pt x="650930" y="149896"/>
                  </a:lnTo>
                  <a:cubicBezTo>
                    <a:pt x="650930" y="149896"/>
                    <a:pt x="667789" y="198789"/>
                    <a:pt x="667789" y="219020"/>
                  </a:cubicBezTo>
                  <a:cubicBezTo>
                    <a:pt x="667789" y="231282"/>
                    <a:pt x="665184" y="250900"/>
                    <a:pt x="663038" y="264388"/>
                  </a:cubicBezTo>
                  <a:cubicBezTo>
                    <a:pt x="659972" y="238792"/>
                    <a:pt x="641428" y="192045"/>
                    <a:pt x="641428" y="192045"/>
                  </a:cubicBezTo>
                  <a:lnTo>
                    <a:pt x="636063" y="188673"/>
                  </a:lnTo>
                  <a:lnTo>
                    <a:pt x="655069" y="278029"/>
                  </a:lnTo>
                  <a:cubicBezTo>
                    <a:pt x="652003" y="269445"/>
                    <a:pt x="647098" y="352364"/>
                    <a:pt x="647098" y="352364"/>
                  </a:cubicBezTo>
                  <a:cubicBezTo>
                    <a:pt x="648325" y="353283"/>
                    <a:pt x="649550" y="353590"/>
                    <a:pt x="650623" y="353436"/>
                  </a:cubicBezTo>
                  <a:cubicBezTo>
                    <a:pt x="648631" y="358188"/>
                    <a:pt x="646638" y="362019"/>
                    <a:pt x="644799" y="365085"/>
                  </a:cubicBezTo>
                  <a:cubicBezTo>
                    <a:pt x="639588" y="356502"/>
                    <a:pt x="621043" y="324469"/>
                    <a:pt x="620276" y="306536"/>
                  </a:cubicBezTo>
                  <a:cubicBezTo>
                    <a:pt x="620276" y="306536"/>
                    <a:pt x="618591" y="303624"/>
                    <a:pt x="617671" y="305310"/>
                  </a:cubicBezTo>
                  <a:cubicBezTo>
                    <a:pt x="619970" y="282167"/>
                    <a:pt x="629013" y="261476"/>
                    <a:pt x="630852" y="251207"/>
                  </a:cubicBezTo>
                  <a:cubicBezTo>
                    <a:pt x="632998" y="239405"/>
                    <a:pt x="624567" y="247835"/>
                    <a:pt x="624567" y="247835"/>
                  </a:cubicBezTo>
                  <a:cubicBezTo>
                    <a:pt x="624567" y="247835"/>
                    <a:pt x="620276" y="248754"/>
                    <a:pt x="617364" y="254732"/>
                  </a:cubicBezTo>
                  <a:cubicBezTo>
                    <a:pt x="614452" y="260709"/>
                    <a:pt x="609394" y="283699"/>
                    <a:pt x="609394" y="283699"/>
                  </a:cubicBezTo>
                  <a:cubicBezTo>
                    <a:pt x="609394" y="283699"/>
                    <a:pt x="600504" y="238792"/>
                    <a:pt x="597440" y="250747"/>
                  </a:cubicBezTo>
                  <a:cubicBezTo>
                    <a:pt x="597440" y="250747"/>
                    <a:pt x="597440" y="250900"/>
                    <a:pt x="597440" y="251053"/>
                  </a:cubicBezTo>
                  <a:cubicBezTo>
                    <a:pt x="595294" y="248601"/>
                    <a:pt x="592994" y="249521"/>
                    <a:pt x="592994" y="249521"/>
                  </a:cubicBezTo>
                  <a:lnTo>
                    <a:pt x="604643" y="315273"/>
                  </a:lnTo>
                  <a:lnTo>
                    <a:pt x="630545" y="378113"/>
                  </a:lnTo>
                  <a:cubicBezTo>
                    <a:pt x="628093" y="385929"/>
                    <a:pt x="624721" y="410146"/>
                    <a:pt x="622422" y="422254"/>
                  </a:cubicBezTo>
                  <a:cubicBezTo>
                    <a:pt x="619510" y="438194"/>
                    <a:pt x="593455" y="543949"/>
                    <a:pt x="593455" y="557896"/>
                  </a:cubicBezTo>
                  <a:cubicBezTo>
                    <a:pt x="593455" y="570004"/>
                    <a:pt x="595753" y="567859"/>
                    <a:pt x="596367" y="567092"/>
                  </a:cubicBezTo>
                  <a:cubicBezTo>
                    <a:pt x="594987" y="576442"/>
                    <a:pt x="593914" y="584412"/>
                    <a:pt x="593148" y="590083"/>
                  </a:cubicBezTo>
                  <a:cubicBezTo>
                    <a:pt x="587018" y="570004"/>
                    <a:pt x="566786" y="534446"/>
                    <a:pt x="564640" y="528009"/>
                  </a:cubicBezTo>
                  <a:cubicBezTo>
                    <a:pt x="561881" y="519579"/>
                    <a:pt x="555444" y="455360"/>
                    <a:pt x="547167" y="444631"/>
                  </a:cubicBezTo>
                  <a:cubicBezTo>
                    <a:pt x="553604" y="434975"/>
                    <a:pt x="566326" y="419802"/>
                    <a:pt x="568779" y="414897"/>
                  </a:cubicBezTo>
                  <a:cubicBezTo>
                    <a:pt x="571997" y="408153"/>
                    <a:pt x="580426" y="369376"/>
                    <a:pt x="580426" y="369376"/>
                  </a:cubicBezTo>
                  <a:lnTo>
                    <a:pt x="579354" y="357575"/>
                  </a:lnTo>
                  <a:lnTo>
                    <a:pt x="579354" y="358034"/>
                  </a:lnTo>
                  <a:cubicBezTo>
                    <a:pt x="577055" y="353436"/>
                    <a:pt x="564333" y="391294"/>
                    <a:pt x="561728" y="400337"/>
                  </a:cubicBezTo>
                  <a:cubicBezTo>
                    <a:pt x="559123" y="408919"/>
                    <a:pt x="542876" y="424553"/>
                    <a:pt x="538125" y="428998"/>
                  </a:cubicBezTo>
                  <a:lnTo>
                    <a:pt x="537358" y="423633"/>
                  </a:lnTo>
                  <a:cubicBezTo>
                    <a:pt x="537972" y="420261"/>
                    <a:pt x="537665" y="415357"/>
                    <a:pt x="537665" y="415357"/>
                  </a:cubicBezTo>
                  <a:cubicBezTo>
                    <a:pt x="537665" y="415357"/>
                    <a:pt x="537665" y="278795"/>
                    <a:pt x="532760" y="257797"/>
                  </a:cubicBezTo>
                  <a:cubicBezTo>
                    <a:pt x="532454" y="256724"/>
                    <a:pt x="532301" y="255805"/>
                    <a:pt x="531994" y="254885"/>
                  </a:cubicBezTo>
                  <a:cubicBezTo>
                    <a:pt x="533526" y="247222"/>
                    <a:pt x="535059" y="242777"/>
                    <a:pt x="535059" y="242777"/>
                  </a:cubicBezTo>
                  <a:lnTo>
                    <a:pt x="555138" y="210744"/>
                  </a:lnTo>
                  <a:lnTo>
                    <a:pt x="581499" y="171967"/>
                  </a:lnTo>
                  <a:lnTo>
                    <a:pt x="605716" y="123074"/>
                  </a:lnTo>
                  <a:lnTo>
                    <a:pt x="605716" y="114645"/>
                  </a:lnTo>
                  <a:cubicBezTo>
                    <a:pt x="605716" y="114645"/>
                    <a:pt x="604950" y="115871"/>
                    <a:pt x="603723" y="118017"/>
                  </a:cubicBezTo>
                  <a:cubicBezTo>
                    <a:pt x="604950" y="111119"/>
                    <a:pt x="587018" y="123841"/>
                    <a:pt x="577668" y="148210"/>
                  </a:cubicBezTo>
                  <a:cubicBezTo>
                    <a:pt x="568472" y="172120"/>
                    <a:pt x="534753" y="214729"/>
                    <a:pt x="529542" y="221013"/>
                  </a:cubicBezTo>
                  <a:cubicBezTo>
                    <a:pt x="528469" y="197409"/>
                    <a:pt x="524943" y="115564"/>
                    <a:pt x="526630" y="101157"/>
                  </a:cubicBezTo>
                  <a:cubicBezTo>
                    <a:pt x="528775" y="84297"/>
                    <a:pt x="556211" y="43835"/>
                    <a:pt x="556211" y="43835"/>
                  </a:cubicBezTo>
                  <a:lnTo>
                    <a:pt x="555138" y="37091"/>
                  </a:lnTo>
                  <a:cubicBezTo>
                    <a:pt x="555138" y="37091"/>
                    <a:pt x="551765" y="36478"/>
                    <a:pt x="545788" y="45521"/>
                  </a:cubicBezTo>
                  <a:cubicBezTo>
                    <a:pt x="539811" y="54410"/>
                    <a:pt x="528775" y="72496"/>
                    <a:pt x="528775" y="72496"/>
                  </a:cubicBezTo>
                  <a:cubicBezTo>
                    <a:pt x="528775" y="72496"/>
                    <a:pt x="533680" y="-766"/>
                    <a:pt x="528775" y="8430"/>
                  </a:cubicBezTo>
                  <a:lnTo>
                    <a:pt x="526630" y="0"/>
                  </a:lnTo>
                  <a:lnTo>
                    <a:pt x="519272" y="57322"/>
                  </a:lnTo>
                  <a:lnTo>
                    <a:pt x="517127" y="131504"/>
                  </a:lnTo>
                  <a:lnTo>
                    <a:pt x="519119" y="214729"/>
                  </a:lnTo>
                  <a:cubicBezTo>
                    <a:pt x="512835" y="202621"/>
                    <a:pt x="491377" y="180397"/>
                    <a:pt x="489845" y="171967"/>
                  </a:cubicBezTo>
                  <a:cubicBezTo>
                    <a:pt x="487853" y="161085"/>
                    <a:pt x="487853" y="113112"/>
                    <a:pt x="481875" y="103149"/>
                  </a:cubicBezTo>
                  <a:cubicBezTo>
                    <a:pt x="481109" y="101923"/>
                    <a:pt x="480649" y="101923"/>
                    <a:pt x="480189" y="102843"/>
                  </a:cubicBezTo>
                  <a:cubicBezTo>
                    <a:pt x="478810" y="95180"/>
                    <a:pt x="476664" y="85064"/>
                    <a:pt x="475898" y="97632"/>
                  </a:cubicBezTo>
                  <a:cubicBezTo>
                    <a:pt x="475131" y="110047"/>
                    <a:pt x="477737" y="137022"/>
                    <a:pt x="479576" y="153268"/>
                  </a:cubicBezTo>
                  <a:cubicBezTo>
                    <a:pt x="479270" y="152655"/>
                    <a:pt x="478963" y="151889"/>
                    <a:pt x="478657" y="151276"/>
                  </a:cubicBezTo>
                  <a:cubicBezTo>
                    <a:pt x="478043" y="141773"/>
                    <a:pt x="449229" y="84911"/>
                    <a:pt x="445857" y="77247"/>
                  </a:cubicBezTo>
                  <a:cubicBezTo>
                    <a:pt x="441872" y="68358"/>
                    <a:pt x="436814" y="30347"/>
                    <a:pt x="427925" y="19465"/>
                  </a:cubicBezTo>
                  <a:cubicBezTo>
                    <a:pt x="425779" y="16860"/>
                    <a:pt x="425319" y="18086"/>
                    <a:pt x="425779" y="21611"/>
                  </a:cubicBezTo>
                  <a:cubicBezTo>
                    <a:pt x="424399" y="17779"/>
                    <a:pt x="423021" y="14714"/>
                    <a:pt x="421948" y="13334"/>
                  </a:cubicBezTo>
                  <a:cubicBezTo>
                    <a:pt x="416736" y="6437"/>
                    <a:pt x="429304" y="52878"/>
                    <a:pt x="434055" y="69737"/>
                  </a:cubicBezTo>
                  <a:lnTo>
                    <a:pt x="433596" y="69124"/>
                  </a:lnTo>
                  <a:lnTo>
                    <a:pt x="427312" y="70810"/>
                  </a:lnTo>
                  <a:lnTo>
                    <a:pt x="463177" y="133190"/>
                  </a:lnTo>
                  <a:lnTo>
                    <a:pt x="483255" y="182083"/>
                  </a:lnTo>
                  <a:lnTo>
                    <a:pt x="514828" y="246149"/>
                  </a:lnTo>
                  <a:lnTo>
                    <a:pt x="518047" y="300099"/>
                  </a:lnTo>
                  <a:lnTo>
                    <a:pt x="518047" y="352057"/>
                  </a:lnTo>
                  <a:cubicBezTo>
                    <a:pt x="508543" y="343167"/>
                    <a:pt x="455360" y="292589"/>
                    <a:pt x="449842" y="260862"/>
                  </a:cubicBezTo>
                  <a:cubicBezTo>
                    <a:pt x="444325" y="228370"/>
                    <a:pt x="435282" y="206299"/>
                    <a:pt x="434055" y="221013"/>
                  </a:cubicBezTo>
                  <a:cubicBezTo>
                    <a:pt x="431757" y="215648"/>
                    <a:pt x="428385" y="214116"/>
                    <a:pt x="428385" y="214116"/>
                  </a:cubicBezTo>
                  <a:lnTo>
                    <a:pt x="436048" y="254119"/>
                  </a:lnTo>
                  <a:lnTo>
                    <a:pt x="432523" y="256418"/>
                  </a:lnTo>
                  <a:cubicBezTo>
                    <a:pt x="432523" y="256418"/>
                    <a:pt x="432523" y="256571"/>
                    <a:pt x="432523" y="256724"/>
                  </a:cubicBezTo>
                  <a:cubicBezTo>
                    <a:pt x="421335" y="243850"/>
                    <a:pt x="395892" y="220093"/>
                    <a:pt x="397577" y="232814"/>
                  </a:cubicBezTo>
                  <a:cubicBezTo>
                    <a:pt x="397577" y="232814"/>
                    <a:pt x="396504" y="241244"/>
                    <a:pt x="400796" y="244616"/>
                  </a:cubicBezTo>
                  <a:cubicBezTo>
                    <a:pt x="404935" y="247835"/>
                    <a:pt x="440493" y="277875"/>
                    <a:pt x="442792" y="279868"/>
                  </a:cubicBezTo>
                  <a:cubicBezTo>
                    <a:pt x="449076" y="292589"/>
                    <a:pt x="457199" y="306996"/>
                    <a:pt x="465169" y="313740"/>
                  </a:cubicBezTo>
                  <a:cubicBezTo>
                    <a:pt x="480955" y="327228"/>
                    <a:pt x="522185" y="387922"/>
                    <a:pt x="522185" y="387922"/>
                  </a:cubicBezTo>
                  <a:lnTo>
                    <a:pt x="530614" y="468847"/>
                  </a:lnTo>
                  <a:lnTo>
                    <a:pt x="550999" y="539504"/>
                  </a:lnTo>
                  <a:lnTo>
                    <a:pt x="521725" y="502873"/>
                  </a:lnTo>
                  <a:lnTo>
                    <a:pt x="462104" y="416276"/>
                  </a:lnTo>
                  <a:cubicBezTo>
                    <a:pt x="462104" y="416276"/>
                    <a:pt x="441872" y="398191"/>
                    <a:pt x="443404" y="408000"/>
                  </a:cubicBezTo>
                  <a:cubicBezTo>
                    <a:pt x="442792" y="404781"/>
                    <a:pt x="442026" y="400030"/>
                    <a:pt x="441106" y="394512"/>
                  </a:cubicBezTo>
                  <a:cubicBezTo>
                    <a:pt x="443099" y="382711"/>
                    <a:pt x="432063" y="308376"/>
                    <a:pt x="425319" y="320331"/>
                  </a:cubicBezTo>
                  <a:cubicBezTo>
                    <a:pt x="421181" y="312514"/>
                    <a:pt x="429151" y="367690"/>
                    <a:pt x="432830" y="393593"/>
                  </a:cubicBezTo>
                  <a:cubicBezTo>
                    <a:pt x="424706" y="377040"/>
                    <a:pt x="384397" y="328454"/>
                    <a:pt x="384397" y="328454"/>
                  </a:cubicBezTo>
                  <a:cubicBezTo>
                    <a:pt x="384397" y="328454"/>
                    <a:pt x="360794" y="293509"/>
                    <a:pt x="357421" y="280021"/>
                  </a:cubicBezTo>
                  <a:cubicBezTo>
                    <a:pt x="354050" y="266533"/>
                    <a:pt x="340562" y="209058"/>
                    <a:pt x="335658" y="205686"/>
                  </a:cubicBezTo>
                  <a:cubicBezTo>
                    <a:pt x="332439" y="197256"/>
                    <a:pt x="331519" y="202314"/>
                    <a:pt x="331519" y="202314"/>
                  </a:cubicBezTo>
                  <a:lnTo>
                    <a:pt x="343167" y="272204"/>
                  </a:lnTo>
                  <a:cubicBezTo>
                    <a:pt x="339796" y="259483"/>
                    <a:pt x="315886" y="218867"/>
                    <a:pt x="311441" y="201241"/>
                  </a:cubicBezTo>
                  <a:cubicBezTo>
                    <a:pt x="305770" y="178711"/>
                    <a:pt x="298873" y="168595"/>
                    <a:pt x="298873" y="168595"/>
                  </a:cubicBezTo>
                  <a:cubicBezTo>
                    <a:pt x="298873" y="169208"/>
                    <a:pt x="298873" y="169821"/>
                    <a:pt x="298873" y="170281"/>
                  </a:cubicBezTo>
                  <a:cubicBezTo>
                    <a:pt x="298873" y="169055"/>
                    <a:pt x="298873" y="168595"/>
                    <a:pt x="298873" y="168595"/>
                  </a:cubicBezTo>
                  <a:cubicBezTo>
                    <a:pt x="292282" y="168595"/>
                    <a:pt x="296728" y="189899"/>
                    <a:pt x="301019" y="206146"/>
                  </a:cubicBezTo>
                  <a:cubicBezTo>
                    <a:pt x="295195" y="200321"/>
                    <a:pt x="280175" y="191739"/>
                    <a:pt x="275423" y="187754"/>
                  </a:cubicBezTo>
                  <a:cubicBezTo>
                    <a:pt x="268679" y="182083"/>
                    <a:pt x="267300" y="188826"/>
                    <a:pt x="267300" y="188826"/>
                  </a:cubicBezTo>
                  <a:lnTo>
                    <a:pt x="267300" y="195570"/>
                  </a:lnTo>
                  <a:lnTo>
                    <a:pt x="302092" y="221013"/>
                  </a:lnTo>
                  <a:lnTo>
                    <a:pt x="360180" y="316959"/>
                  </a:lnTo>
                  <a:lnTo>
                    <a:pt x="377499" y="340715"/>
                  </a:lnTo>
                  <a:cubicBezTo>
                    <a:pt x="364165" y="331826"/>
                    <a:pt x="342861" y="322476"/>
                    <a:pt x="339029" y="323702"/>
                  </a:cubicBezTo>
                  <a:cubicBezTo>
                    <a:pt x="338263" y="324009"/>
                    <a:pt x="338416" y="324622"/>
                    <a:pt x="339489" y="325695"/>
                  </a:cubicBezTo>
                  <a:cubicBezTo>
                    <a:pt x="340102" y="328454"/>
                    <a:pt x="341482" y="333205"/>
                    <a:pt x="344394" y="335504"/>
                  </a:cubicBezTo>
                  <a:cubicBezTo>
                    <a:pt x="347765" y="338263"/>
                    <a:pt x="381638" y="357115"/>
                    <a:pt x="394972" y="364625"/>
                  </a:cubicBezTo>
                  <a:lnTo>
                    <a:pt x="419342" y="397884"/>
                  </a:lnTo>
                  <a:lnTo>
                    <a:pt x="435895" y="414131"/>
                  </a:lnTo>
                  <a:cubicBezTo>
                    <a:pt x="424399" y="411065"/>
                    <a:pt x="382404" y="399570"/>
                    <a:pt x="366924" y="394666"/>
                  </a:cubicBezTo>
                  <a:cubicBezTo>
                    <a:pt x="366924" y="394666"/>
                    <a:pt x="319870" y="348685"/>
                    <a:pt x="327841" y="365238"/>
                  </a:cubicBezTo>
                  <a:lnTo>
                    <a:pt x="322630" y="360487"/>
                  </a:lnTo>
                  <a:cubicBezTo>
                    <a:pt x="322630" y="360487"/>
                    <a:pt x="326768" y="371369"/>
                    <a:pt x="345926" y="391447"/>
                  </a:cubicBezTo>
                  <a:cubicBezTo>
                    <a:pt x="339182" y="389914"/>
                    <a:pt x="329680" y="390068"/>
                    <a:pt x="329680" y="390068"/>
                  </a:cubicBezTo>
                  <a:cubicBezTo>
                    <a:pt x="329680" y="390068"/>
                    <a:pt x="290290" y="403555"/>
                    <a:pt x="278948" y="406927"/>
                  </a:cubicBezTo>
                  <a:cubicBezTo>
                    <a:pt x="271285" y="409226"/>
                    <a:pt x="272970" y="411985"/>
                    <a:pt x="274963" y="413518"/>
                  </a:cubicBezTo>
                  <a:cubicBezTo>
                    <a:pt x="273738" y="413824"/>
                    <a:pt x="272970" y="413977"/>
                    <a:pt x="272970" y="413977"/>
                  </a:cubicBezTo>
                  <a:cubicBezTo>
                    <a:pt x="272970" y="413977"/>
                    <a:pt x="278795" y="417503"/>
                    <a:pt x="286765" y="415817"/>
                  </a:cubicBezTo>
                  <a:cubicBezTo>
                    <a:pt x="294889" y="414131"/>
                    <a:pt x="339182" y="403708"/>
                    <a:pt x="339182" y="403708"/>
                  </a:cubicBezTo>
                  <a:lnTo>
                    <a:pt x="371369" y="407540"/>
                  </a:lnTo>
                  <a:lnTo>
                    <a:pt x="391140" y="413671"/>
                  </a:lnTo>
                  <a:cubicBezTo>
                    <a:pt x="388689" y="414897"/>
                    <a:pt x="306690" y="452294"/>
                    <a:pt x="330293" y="446317"/>
                  </a:cubicBezTo>
                  <a:cubicBezTo>
                    <a:pt x="328607" y="447696"/>
                    <a:pt x="327841" y="448922"/>
                    <a:pt x="328914" y="449536"/>
                  </a:cubicBezTo>
                  <a:cubicBezTo>
                    <a:pt x="331213" y="450915"/>
                    <a:pt x="341482" y="448616"/>
                    <a:pt x="346999" y="444631"/>
                  </a:cubicBezTo>
                  <a:lnTo>
                    <a:pt x="391753" y="426545"/>
                  </a:lnTo>
                  <a:cubicBezTo>
                    <a:pt x="402329" y="424093"/>
                    <a:pt x="406774" y="421487"/>
                    <a:pt x="408919" y="419342"/>
                  </a:cubicBezTo>
                  <a:lnTo>
                    <a:pt x="455360" y="433596"/>
                  </a:lnTo>
                  <a:lnTo>
                    <a:pt x="502720" y="506091"/>
                  </a:lnTo>
                  <a:cubicBezTo>
                    <a:pt x="493523" y="500880"/>
                    <a:pt x="474979" y="497355"/>
                    <a:pt x="470226" y="498275"/>
                  </a:cubicBezTo>
                  <a:cubicBezTo>
                    <a:pt x="469001" y="498428"/>
                    <a:pt x="469460" y="499194"/>
                    <a:pt x="470993" y="500114"/>
                  </a:cubicBezTo>
                  <a:lnTo>
                    <a:pt x="466548" y="502413"/>
                  </a:lnTo>
                  <a:lnTo>
                    <a:pt x="508697" y="522644"/>
                  </a:lnTo>
                  <a:lnTo>
                    <a:pt x="548701" y="574909"/>
                  </a:lnTo>
                  <a:lnTo>
                    <a:pt x="594067" y="652463"/>
                  </a:lnTo>
                  <a:lnTo>
                    <a:pt x="594833" y="689400"/>
                  </a:lnTo>
                  <a:cubicBezTo>
                    <a:pt x="588857" y="677292"/>
                    <a:pt x="578587" y="662578"/>
                    <a:pt x="574755" y="656907"/>
                  </a:cubicBezTo>
                  <a:cubicBezTo>
                    <a:pt x="574603" y="656601"/>
                    <a:pt x="574449" y="656448"/>
                    <a:pt x="574143" y="656294"/>
                  </a:cubicBezTo>
                  <a:cubicBezTo>
                    <a:pt x="576289" y="650164"/>
                    <a:pt x="577821" y="645566"/>
                    <a:pt x="577821" y="645566"/>
                  </a:cubicBezTo>
                  <a:lnTo>
                    <a:pt x="576135" y="633764"/>
                  </a:lnTo>
                  <a:lnTo>
                    <a:pt x="568012" y="652463"/>
                  </a:lnTo>
                  <a:cubicBezTo>
                    <a:pt x="568012" y="652463"/>
                    <a:pt x="568012" y="651083"/>
                    <a:pt x="568012" y="650164"/>
                  </a:cubicBezTo>
                  <a:lnTo>
                    <a:pt x="548853" y="623188"/>
                  </a:lnTo>
                  <a:cubicBezTo>
                    <a:pt x="548853" y="623188"/>
                    <a:pt x="531840" y="567092"/>
                    <a:pt x="528928" y="571077"/>
                  </a:cubicBezTo>
                  <a:cubicBezTo>
                    <a:pt x="525097" y="561728"/>
                    <a:pt x="521418" y="563107"/>
                    <a:pt x="521418" y="563107"/>
                  </a:cubicBezTo>
                  <a:lnTo>
                    <a:pt x="530462" y="606635"/>
                  </a:lnTo>
                  <a:cubicBezTo>
                    <a:pt x="524177" y="595294"/>
                    <a:pt x="473445" y="552072"/>
                    <a:pt x="470074" y="543182"/>
                  </a:cubicBezTo>
                  <a:cubicBezTo>
                    <a:pt x="466702" y="534140"/>
                    <a:pt x="454287" y="508237"/>
                    <a:pt x="451682" y="507471"/>
                  </a:cubicBezTo>
                  <a:lnTo>
                    <a:pt x="445397" y="505785"/>
                  </a:lnTo>
                  <a:lnTo>
                    <a:pt x="464403" y="549620"/>
                  </a:lnTo>
                  <a:lnTo>
                    <a:pt x="481262" y="568165"/>
                  </a:lnTo>
                  <a:cubicBezTo>
                    <a:pt x="473752" y="564180"/>
                    <a:pt x="458885" y="560502"/>
                    <a:pt x="454287" y="561268"/>
                  </a:cubicBezTo>
                  <a:cubicBezTo>
                    <a:pt x="452294" y="561575"/>
                    <a:pt x="454133" y="562801"/>
                    <a:pt x="457659" y="564333"/>
                  </a:cubicBezTo>
                  <a:cubicBezTo>
                    <a:pt x="456126" y="564487"/>
                    <a:pt x="455360" y="565253"/>
                    <a:pt x="455973" y="566479"/>
                  </a:cubicBezTo>
                  <a:cubicBezTo>
                    <a:pt x="458579" y="572150"/>
                    <a:pt x="482028" y="576442"/>
                    <a:pt x="490152" y="577821"/>
                  </a:cubicBezTo>
                  <a:lnTo>
                    <a:pt x="518199" y="608628"/>
                  </a:lnTo>
                  <a:lnTo>
                    <a:pt x="550846" y="655835"/>
                  </a:lnTo>
                  <a:cubicBezTo>
                    <a:pt x="550846" y="655835"/>
                    <a:pt x="554677" y="662119"/>
                    <a:pt x="560042" y="671008"/>
                  </a:cubicBezTo>
                  <a:lnTo>
                    <a:pt x="559735" y="671774"/>
                  </a:lnTo>
                  <a:cubicBezTo>
                    <a:pt x="558509" y="671161"/>
                    <a:pt x="553452" y="674840"/>
                    <a:pt x="553452" y="674840"/>
                  </a:cubicBezTo>
                  <a:lnTo>
                    <a:pt x="519733" y="699669"/>
                  </a:lnTo>
                  <a:cubicBezTo>
                    <a:pt x="519272" y="700589"/>
                    <a:pt x="518966" y="701202"/>
                    <a:pt x="518660" y="701968"/>
                  </a:cubicBezTo>
                  <a:cubicBezTo>
                    <a:pt x="516821" y="688327"/>
                    <a:pt x="508391" y="666104"/>
                    <a:pt x="506092" y="657980"/>
                  </a:cubicBezTo>
                  <a:cubicBezTo>
                    <a:pt x="502720" y="645566"/>
                    <a:pt x="409226" y="577974"/>
                    <a:pt x="400184" y="571230"/>
                  </a:cubicBezTo>
                  <a:cubicBezTo>
                    <a:pt x="391140" y="564487"/>
                    <a:pt x="375354" y="547627"/>
                    <a:pt x="370909" y="547627"/>
                  </a:cubicBezTo>
                  <a:cubicBezTo>
                    <a:pt x="370450" y="547627"/>
                    <a:pt x="370296" y="548087"/>
                    <a:pt x="370450" y="548547"/>
                  </a:cubicBezTo>
                  <a:cubicBezTo>
                    <a:pt x="369836" y="546708"/>
                    <a:pt x="369070" y="544562"/>
                    <a:pt x="368150" y="542110"/>
                  </a:cubicBezTo>
                  <a:cubicBezTo>
                    <a:pt x="372595" y="534906"/>
                    <a:pt x="358801" y="494137"/>
                    <a:pt x="351750" y="490152"/>
                  </a:cubicBezTo>
                  <a:cubicBezTo>
                    <a:pt x="349758" y="488925"/>
                    <a:pt x="349604" y="491991"/>
                    <a:pt x="350677" y="497049"/>
                  </a:cubicBezTo>
                  <a:cubicBezTo>
                    <a:pt x="347306" y="491838"/>
                    <a:pt x="342095" y="490305"/>
                    <a:pt x="342095" y="490305"/>
                  </a:cubicBezTo>
                  <a:lnTo>
                    <a:pt x="354050" y="530308"/>
                  </a:lnTo>
                  <a:lnTo>
                    <a:pt x="349145" y="532300"/>
                  </a:lnTo>
                  <a:cubicBezTo>
                    <a:pt x="332745" y="521878"/>
                    <a:pt x="304544" y="507624"/>
                    <a:pt x="297953" y="510690"/>
                  </a:cubicBezTo>
                  <a:lnTo>
                    <a:pt x="294582" y="509004"/>
                  </a:lnTo>
                  <a:cubicBezTo>
                    <a:pt x="294582" y="509004"/>
                    <a:pt x="292896" y="517433"/>
                    <a:pt x="299486" y="520805"/>
                  </a:cubicBezTo>
                  <a:cubicBezTo>
                    <a:pt x="305770" y="524024"/>
                    <a:pt x="361100" y="554064"/>
                    <a:pt x="364625" y="556057"/>
                  </a:cubicBezTo>
                  <a:cubicBezTo>
                    <a:pt x="374281" y="568778"/>
                    <a:pt x="387002" y="583185"/>
                    <a:pt x="399264" y="589929"/>
                  </a:cubicBezTo>
                  <a:cubicBezTo>
                    <a:pt x="423787" y="603417"/>
                    <a:pt x="487699" y="664111"/>
                    <a:pt x="487699" y="664111"/>
                  </a:cubicBezTo>
                  <a:lnTo>
                    <a:pt x="500728" y="745037"/>
                  </a:lnTo>
                  <a:lnTo>
                    <a:pt x="533067" y="817532"/>
                  </a:lnTo>
                  <a:cubicBezTo>
                    <a:pt x="525097" y="810329"/>
                    <a:pt x="515135" y="802512"/>
                    <a:pt x="512529" y="800826"/>
                  </a:cubicBezTo>
                  <a:cubicBezTo>
                    <a:pt x="506858" y="797454"/>
                    <a:pt x="468694" y="761436"/>
                    <a:pt x="468694" y="761436"/>
                  </a:cubicBezTo>
                  <a:cubicBezTo>
                    <a:pt x="468694" y="761436"/>
                    <a:pt x="419189" y="715303"/>
                    <a:pt x="411219" y="706260"/>
                  </a:cubicBezTo>
                  <a:cubicBezTo>
                    <a:pt x="404321" y="698443"/>
                    <a:pt x="375048" y="684496"/>
                    <a:pt x="364012" y="680357"/>
                  </a:cubicBezTo>
                  <a:cubicBezTo>
                    <a:pt x="362786" y="675913"/>
                    <a:pt x="361253" y="670089"/>
                    <a:pt x="359414" y="663651"/>
                  </a:cubicBezTo>
                  <a:cubicBezTo>
                    <a:pt x="356962" y="642194"/>
                    <a:pt x="345007" y="590542"/>
                    <a:pt x="336884" y="596520"/>
                  </a:cubicBezTo>
                  <a:cubicBezTo>
                    <a:pt x="330599" y="588703"/>
                    <a:pt x="342708" y="644033"/>
                    <a:pt x="348685" y="669782"/>
                  </a:cubicBezTo>
                  <a:cubicBezTo>
                    <a:pt x="336577" y="653382"/>
                    <a:pt x="294122" y="623035"/>
                    <a:pt x="294122" y="623035"/>
                  </a:cubicBezTo>
                  <a:cubicBezTo>
                    <a:pt x="294122" y="623035"/>
                    <a:pt x="237872" y="577974"/>
                    <a:pt x="229902" y="568931"/>
                  </a:cubicBezTo>
                  <a:cubicBezTo>
                    <a:pt x="224538" y="562801"/>
                    <a:pt x="222852" y="563414"/>
                    <a:pt x="222239" y="564487"/>
                  </a:cubicBezTo>
                  <a:cubicBezTo>
                    <a:pt x="221473" y="562034"/>
                    <a:pt x="220553" y="559122"/>
                    <a:pt x="219480" y="555750"/>
                  </a:cubicBezTo>
                  <a:cubicBezTo>
                    <a:pt x="225765" y="552225"/>
                    <a:pt x="202314" y="481875"/>
                    <a:pt x="197103" y="478810"/>
                  </a:cubicBezTo>
                  <a:cubicBezTo>
                    <a:pt x="196643" y="478503"/>
                    <a:pt x="196490" y="479116"/>
                    <a:pt x="196336" y="480036"/>
                  </a:cubicBezTo>
                  <a:cubicBezTo>
                    <a:pt x="192352" y="474212"/>
                    <a:pt x="190819" y="478350"/>
                    <a:pt x="190819" y="478350"/>
                  </a:cubicBezTo>
                  <a:lnTo>
                    <a:pt x="209211" y="549620"/>
                  </a:lnTo>
                  <a:cubicBezTo>
                    <a:pt x="203234" y="536132"/>
                    <a:pt x="173500" y="508084"/>
                    <a:pt x="173500" y="508084"/>
                  </a:cubicBezTo>
                  <a:cubicBezTo>
                    <a:pt x="173500" y="508084"/>
                    <a:pt x="142846" y="429611"/>
                    <a:pt x="140241" y="444631"/>
                  </a:cubicBezTo>
                  <a:cubicBezTo>
                    <a:pt x="140241" y="444631"/>
                    <a:pt x="157867" y="495056"/>
                    <a:pt x="168595" y="511303"/>
                  </a:cubicBezTo>
                  <a:lnTo>
                    <a:pt x="166756" y="509310"/>
                  </a:lnTo>
                  <a:cubicBezTo>
                    <a:pt x="138861" y="452601"/>
                    <a:pt x="140241" y="444631"/>
                    <a:pt x="140241" y="444631"/>
                  </a:cubicBezTo>
                  <a:cubicBezTo>
                    <a:pt x="129972" y="444631"/>
                    <a:pt x="137175" y="466548"/>
                    <a:pt x="143919" y="482948"/>
                  </a:cubicBezTo>
                  <a:cubicBezTo>
                    <a:pt x="133497" y="475438"/>
                    <a:pt x="96406" y="463636"/>
                    <a:pt x="91195" y="465016"/>
                  </a:cubicBezTo>
                  <a:lnTo>
                    <a:pt x="91195" y="471759"/>
                  </a:lnTo>
                  <a:lnTo>
                    <a:pt x="145145" y="497355"/>
                  </a:lnTo>
                  <a:lnTo>
                    <a:pt x="183616" y="538278"/>
                  </a:lnTo>
                  <a:cubicBezTo>
                    <a:pt x="170434" y="535826"/>
                    <a:pt x="109894" y="526630"/>
                    <a:pt x="101617" y="528622"/>
                  </a:cubicBezTo>
                  <a:cubicBezTo>
                    <a:pt x="101617" y="528622"/>
                    <a:pt x="82919" y="537512"/>
                    <a:pt x="197409" y="552992"/>
                  </a:cubicBezTo>
                  <a:lnTo>
                    <a:pt x="235421" y="593301"/>
                  </a:lnTo>
                  <a:lnTo>
                    <a:pt x="267606" y="621656"/>
                  </a:lnTo>
                  <a:cubicBezTo>
                    <a:pt x="258563" y="617211"/>
                    <a:pt x="248141" y="612919"/>
                    <a:pt x="243543" y="611847"/>
                  </a:cubicBezTo>
                  <a:cubicBezTo>
                    <a:pt x="233428" y="609548"/>
                    <a:pt x="208599" y="598359"/>
                    <a:pt x="202621" y="600045"/>
                  </a:cubicBezTo>
                  <a:cubicBezTo>
                    <a:pt x="202161" y="600045"/>
                    <a:pt x="202314" y="600505"/>
                    <a:pt x="202774" y="600965"/>
                  </a:cubicBezTo>
                  <a:cubicBezTo>
                    <a:pt x="203234" y="602957"/>
                    <a:pt x="205226" y="609088"/>
                    <a:pt x="210744" y="611847"/>
                  </a:cubicBezTo>
                  <a:cubicBezTo>
                    <a:pt x="215955" y="614605"/>
                    <a:pt x="268679" y="633457"/>
                    <a:pt x="289217" y="640968"/>
                  </a:cubicBezTo>
                  <a:lnTo>
                    <a:pt x="326921" y="674227"/>
                  </a:lnTo>
                  <a:lnTo>
                    <a:pt x="368150" y="700436"/>
                  </a:lnTo>
                  <a:cubicBezTo>
                    <a:pt x="359567" y="698596"/>
                    <a:pt x="349145" y="697370"/>
                    <a:pt x="349145" y="697370"/>
                  </a:cubicBezTo>
                  <a:cubicBezTo>
                    <a:pt x="349145" y="697370"/>
                    <a:pt x="307456" y="691699"/>
                    <a:pt x="296267" y="690626"/>
                  </a:cubicBezTo>
                  <a:cubicBezTo>
                    <a:pt x="284926" y="689554"/>
                    <a:pt x="242317" y="667023"/>
                    <a:pt x="242317" y="667023"/>
                  </a:cubicBezTo>
                  <a:cubicBezTo>
                    <a:pt x="242317" y="667023"/>
                    <a:pt x="232202" y="661352"/>
                    <a:pt x="226531" y="662578"/>
                  </a:cubicBezTo>
                  <a:cubicBezTo>
                    <a:pt x="225765" y="662578"/>
                    <a:pt x="226070" y="663345"/>
                    <a:pt x="227143" y="664264"/>
                  </a:cubicBezTo>
                  <a:cubicBezTo>
                    <a:pt x="224385" y="664877"/>
                    <a:pt x="221779" y="666104"/>
                    <a:pt x="226531" y="668096"/>
                  </a:cubicBezTo>
                  <a:cubicBezTo>
                    <a:pt x="234348" y="671468"/>
                    <a:pt x="286152" y="703041"/>
                    <a:pt x="286152" y="703041"/>
                  </a:cubicBezTo>
                  <a:lnTo>
                    <a:pt x="389301" y="716222"/>
                  </a:lnTo>
                  <a:lnTo>
                    <a:pt x="456892" y="782741"/>
                  </a:lnTo>
                  <a:cubicBezTo>
                    <a:pt x="422407" y="768333"/>
                    <a:pt x="405701" y="775077"/>
                    <a:pt x="405701" y="775077"/>
                  </a:cubicBezTo>
                  <a:lnTo>
                    <a:pt x="408919" y="775997"/>
                  </a:lnTo>
                  <a:lnTo>
                    <a:pt x="400796" y="778756"/>
                  </a:lnTo>
                  <a:lnTo>
                    <a:pt x="466242" y="798987"/>
                  </a:lnTo>
                  <a:lnTo>
                    <a:pt x="528469" y="851251"/>
                  </a:lnTo>
                  <a:lnTo>
                    <a:pt x="598819" y="928805"/>
                  </a:lnTo>
                  <a:lnTo>
                    <a:pt x="600352" y="979997"/>
                  </a:lnTo>
                  <a:cubicBezTo>
                    <a:pt x="596979" y="966662"/>
                    <a:pt x="570311" y="942906"/>
                    <a:pt x="570311" y="942906"/>
                  </a:cubicBezTo>
                  <a:cubicBezTo>
                    <a:pt x="562648" y="936009"/>
                    <a:pt x="549467" y="925127"/>
                    <a:pt x="541343" y="918689"/>
                  </a:cubicBezTo>
                  <a:lnTo>
                    <a:pt x="536286" y="914858"/>
                  </a:lnTo>
                  <a:cubicBezTo>
                    <a:pt x="528009" y="908574"/>
                    <a:pt x="518660" y="895239"/>
                    <a:pt x="515287" y="885430"/>
                  </a:cubicBezTo>
                  <a:cubicBezTo>
                    <a:pt x="515287" y="885430"/>
                    <a:pt x="502260" y="847113"/>
                    <a:pt x="496589" y="842515"/>
                  </a:cubicBezTo>
                  <a:cubicBezTo>
                    <a:pt x="495516" y="841749"/>
                    <a:pt x="495363" y="842668"/>
                    <a:pt x="495516" y="844661"/>
                  </a:cubicBezTo>
                  <a:cubicBezTo>
                    <a:pt x="490305" y="838377"/>
                    <a:pt x="485707" y="839450"/>
                    <a:pt x="485707" y="839450"/>
                  </a:cubicBezTo>
                  <a:lnTo>
                    <a:pt x="501033" y="886963"/>
                  </a:lnTo>
                  <a:cubicBezTo>
                    <a:pt x="493370" y="881292"/>
                    <a:pt x="484021" y="874548"/>
                    <a:pt x="477584" y="870257"/>
                  </a:cubicBezTo>
                  <a:lnTo>
                    <a:pt x="421028" y="831786"/>
                  </a:lnTo>
                  <a:cubicBezTo>
                    <a:pt x="412445" y="825962"/>
                    <a:pt x="402176" y="813241"/>
                    <a:pt x="398345" y="803585"/>
                  </a:cubicBezTo>
                  <a:cubicBezTo>
                    <a:pt x="398345" y="803585"/>
                    <a:pt x="396352" y="798680"/>
                    <a:pt x="388535" y="789638"/>
                  </a:cubicBezTo>
                  <a:lnTo>
                    <a:pt x="380718" y="780595"/>
                  </a:lnTo>
                  <a:cubicBezTo>
                    <a:pt x="379492" y="783660"/>
                    <a:pt x="383018" y="793316"/>
                    <a:pt x="388689" y="802052"/>
                  </a:cubicBezTo>
                  <a:lnTo>
                    <a:pt x="392980" y="808643"/>
                  </a:lnTo>
                  <a:cubicBezTo>
                    <a:pt x="397424" y="815540"/>
                    <a:pt x="405394" y="824276"/>
                    <a:pt x="412751" y="830713"/>
                  </a:cubicBezTo>
                  <a:lnTo>
                    <a:pt x="405548" y="825962"/>
                  </a:lnTo>
                  <a:cubicBezTo>
                    <a:pt x="392367" y="814160"/>
                    <a:pt x="377653" y="783813"/>
                    <a:pt x="377653" y="783813"/>
                  </a:cubicBezTo>
                  <a:lnTo>
                    <a:pt x="367843" y="782128"/>
                  </a:lnTo>
                  <a:lnTo>
                    <a:pt x="397272" y="825962"/>
                  </a:lnTo>
                  <a:lnTo>
                    <a:pt x="418116" y="840676"/>
                  </a:lnTo>
                  <a:cubicBezTo>
                    <a:pt x="410299" y="839450"/>
                    <a:pt x="398038" y="839603"/>
                    <a:pt x="391294" y="840676"/>
                  </a:cubicBezTo>
                  <a:cubicBezTo>
                    <a:pt x="385929" y="840369"/>
                    <a:pt x="382711" y="840982"/>
                    <a:pt x="384090" y="842975"/>
                  </a:cubicBezTo>
                  <a:cubicBezTo>
                    <a:pt x="388075" y="848493"/>
                    <a:pt x="424553" y="852937"/>
                    <a:pt x="437121" y="854317"/>
                  </a:cubicBezTo>
                  <a:lnTo>
                    <a:pt x="480802" y="885124"/>
                  </a:lnTo>
                  <a:lnTo>
                    <a:pt x="531534" y="932330"/>
                  </a:lnTo>
                  <a:cubicBezTo>
                    <a:pt x="531534" y="932330"/>
                    <a:pt x="595447" y="999768"/>
                    <a:pt x="600352" y="1011570"/>
                  </a:cubicBezTo>
                  <a:cubicBezTo>
                    <a:pt x="605257" y="1023372"/>
                    <a:pt x="602038" y="1102611"/>
                    <a:pt x="602038" y="1102611"/>
                  </a:cubicBezTo>
                  <a:cubicBezTo>
                    <a:pt x="602038" y="1104450"/>
                    <a:pt x="601577" y="1105370"/>
                    <a:pt x="600811" y="1106290"/>
                  </a:cubicBezTo>
                  <a:cubicBezTo>
                    <a:pt x="600045" y="1104757"/>
                    <a:pt x="598972" y="1103837"/>
                    <a:pt x="598972" y="1103837"/>
                  </a:cubicBezTo>
                  <a:lnTo>
                    <a:pt x="540423" y="1020459"/>
                  </a:lnTo>
                  <a:cubicBezTo>
                    <a:pt x="540423" y="1020459"/>
                    <a:pt x="495363" y="915777"/>
                    <a:pt x="497662" y="933863"/>
                  </a:cubicBezTo>
                  <a:cubicBezTo>
                    <a:pt x="494290" y="928192"/>
                    <a:pt x="489845" y="931564"/>
                    <a:pt x="489845" y="931564"/>
                  </a:cubicBezTo>
                  <a:lnTo>
                    <a:pt x="514981" y="996550"/>
                  </a:lnTo>
                  <a:cubicBezTo>
                    <a:pt x="513448" y="993484"/>
                    <a:pt x="509464" y="990266"/>
                    <a:pt x="503333" y="982142"/>
                  </a:cubicBezTo>
                  <a:cubicBezTo>
                    <a:pt x="500114" y="977851"/>
                    <a:pt x="484634" y="960072"/>
                    <a:pt x="465169" y="938614"/>
                  </a:cubicBezTo>
                  <a:lnTo>
                    <a:pt x="462870" y="935702"/>
                  </a:lnTo>
                  <a:lnTo>
                    <a:pt x="460877" y="933863"/>
                  </a:lnTo>
                  <a:cubicBezTo>
                    <a:pt x="422714" y="892021"/>
                    <a:pt x="373055" y="840063"/>
                    <a:pt x="371062" y="847880"/>
                  </a:cubicBezTo>
                  <a:lnTo>
                    <a:pt x="355275" y="834239"/>
                  </a:lnTo>
                  <a:cubicBezTo>
                    <a:pt x="358341" y="833319"/>
                    <a:pt x="351138" y="818299"/>
                    <a:pt x="342555" y="815693"/>
                  </a:cubicBezTo>
                  <a:cubicBezTo>
                    <a:pt x="331366" y="812321"/>
                    <a:pt x="288604" y="795462"/>
                    <a:pt x="288604" y="795462"/>
                  </a:cubicBezTo>
                  <a:cubicBezTo>
                    <a:pt x="288604" y="795462"/>
                    <a:pt x="232048" y="714076"/>
                    <a:pt x="232202" y="728330"/>
                  </a:cubicBezTo>
                  <a:lnTo>
                    <a:pt x="224078" y="724958"/>
                  </a:lnTo>
                  <a:lnTo>
                    <a:pt x="264387" y="791937"/>
                  </a:lnTo>
                  <a:cubicBezTo>
                    <a:pt x="256418" y="789178"/>
                    <a:pt x="229902" y="788871"/>
                    <a:pt x="229902" y="788871"/>
                  </a:cubicBezTo>
                  <a:cubicBezTo>
                    <a:pt x="219480" y="788871"/>
                    <a:pt x="202621" y="787492"/>
                    <a:pt x="192352" y="786113"/>
                  </a:cubicBezTo>
                  <a:lnTo>
                    <a:pt x="156640" y="781208"/>
                  </a:lnTo>
                  <a:cubicBezTo>
                    <a:pt x="146372" y="779828"/>
                    <a:pt x="133957" y="774004"/>
                    <a:pt x="128899" y="768487"/>
                  </a:cubicBezTo>
                  <a:lnTo>
                    <a:pt x="122155" y="765115"/>
                  </a:lnTo>
                  <a:lnTo>
                    <a:pt x="115411" y="761743"/>
                  </a:lnTo>
                  <a:cubicBezTo>
                    <a:pt x="113726" y="761743"/>
                    <a:pt x="113572" y="763122"/>
                    <a:pt x="114338" y="764961"/>
                  </a:cubicBezTo>
                  <a:lnTo>
                    <a:pt x="111119" y="762049"/>
                  </a:lnTo>
                  <a:lnTo>
                    <a:pt x="106215" y="762049"/>
                  </a:lnTo>
                  <a:lnTo>
                    <a:pt x="132424" y="787339"/>
                  </a:lnTo>
                  <a:lnTo>
                    <a:pt x="176565" y="796075"/>
                  </a:lnTo>
                  <a:cubicBezTo>
                    <a:pt x="161085" y="798067"/>
                    <a:pt x="131197" y="806650"/>
                    <a:pt x="134110" y="809256"/>
                  </a:cubicBezTo>
                  <a:cubicBezTo>
                    <a:pt x="134110" y="809256"/>
                    <a:pt x="132424" y="814314"/>
                    <a:pt x="139014" y="814314"/>
                  </a:cubicBezTo>
                  <a:cubicBezTo>
                    <a:pt x="143460" y="814314"/>
                    <a:pt x="177025" y="805884"/>
                    <a:pt x="198329" y="800366"/>
                  </a:cubicBezTo>
                  <a:lnTo>
                    <a:pt x="217641" y="804198"/>
                  </a:lnTo>
                  <a:cubicBezTo>
                    <a:pt x="217641" y="804198"/>
                    <a:pt x="266840" y="804198"/>
                    <a:pt x="279868" y="807570"/>
                  </a:cubicBezTo>
                  <a:cubicBezTo>
                    <a:pt x="284006" y="808643"/>
                    <a:pt x="291209" y="810942"/>
                    <a:pt x="299486" y="814007"/>
                  </a:cubicBezTo>
                  <a:cubicBezTo>
                    <a:pt x="278948" y="813394"/>
                    <a:pt x="216414" y="830100"/>
                    <a:pt x="205533" y="833626"/>
                  </a:cubicBezTo>
                  <a:cubicBezTo>
                    <a:pt x="192045" y="838070"/>
                    <a:pt x="195417" y="840369"/>
                    <a:pt x="195417" y="840369"/>
                  </a:cubicBezTo>
                  <a:cubicBezTo>
                    <a:pt x="195417" y="840369"/>
                    <a:pt x="192045" y="843741"/>
                    <a:pt x="197716" y="843741"/>
                  </a:cubicBezTo>
                  <a:cubicBezTo>
                    <a:pt x="202774" y="843741"/>
                    <a:pt x="296421" y="825043"/>
                    <a:pt x="317265" y="820904"/>
                  </a:cubicBezTo>
                  <a:cubicBezTo>
                    <a:pt x="330599" y="826575"/>
                    <a:pt x="343167" y="833013"/>
                    <a:pt x="347153" y="837764"/>
                  </a:cubicBezTo>
                  <a:cubicBezTo>
                    <a:pt x="355429" y="847880"/>
                    <a:pt x="384857" y="883284"/>
                    <a:pt x="384857" y="883284"/>
                  </a:cubicBezTo>
                  <a:lnTo>
                    <a:pt x="400950" y="898458"/>
                  </a:lnTo>
                  <a:cubicBezTo>
                    <a:pt x="386543" y="893247"/>
                    <a:pt x="354663" y="882058"/>
                    <a:pt x="341789" y="878533"/>
                  </a:cubicBezTo>
                  <a:cubicBezTo>
                    <a:pt x="329374" y="875315"/>
                    <a:pt x="327381" y="876694"/>
                    <a:pt x="327075" y="877767"/>
                  </a:cubicBezTo>
                  <a:cubicBezTo>
                    <a:pt x="324929" y="877307"/>
                    <a:pt x="323702" y="877460"/>
                    <a:pt x="324162" y="878227"/>
                  </a:cubicBezTo>
                  <a:cubicBezTo>
                    <a:pt x="326768" y="883438"/>
                    <a:pt x="398957" y="913325"/>
                    <a:pt x="430684" y="926200"/>
                  </a:cubicBezTo>
                  <a:lnTo>
                    <a:pt x="456892" y="950722"/>
                  </a:lnTo>
                  <a:lnTo>
                    <a:pt x="519119" y="1050347"/>
                  </a:lnTo>
                  <a:lnTo>
                    <a:pt x="510689" y="1045902"/>
                  </a:lnTo>
                  <a:cubicBezTo>
                    <a:pt x="507931" y="1044369"/>
                    <a:pt x="505172" y="1042837"/>
                    <a:pt x="502413" y="1041457"/>
                  </a:cubicBezTo>
                  <a:cubicBezTo>
                    <a:pt x="502413" y="1041457"/>
                    <a:pt x="401409" y="986740"/>
                    <a:pt x="398038" y="981070"/>
                  </a:cubicBezTo>
                  <a:cubicBezTo>
                    <a:pt x="394665" y="975399"/>
                    <a:pt x="395738" y="956240"/>
                    <a:pt x="388995" y="946124"/>
                  </a:cubicBezTo>
                  <a:cubicBezTo>
                    <a:pt x="388841" y="945818"/>
                    <a:pt x="388535" y="945665"/>
                    <a:pt x="388382" y="945358"/>
                  </a:cubicBezTo>
                  <a:cubicBezTo>
                    <a:pt x="390528" y="933556"/>
                    <a:pt x="391294" y="924667"/>
                    <a:pt x="391294" y="924667"/>
                  </a:cubicBezTo>
                  <a:lnTo>
                    <a:pt x="378879" y="953941"/>
                  </a:lnTo>
                  <a:cubicBezTo>
                    <a:pt x="378879" y="953941"/>
                    <a:pt x="368763" y="918996"/>
                    <a:pt x="363092" y="916697"/>
                  </a:cubicBezTo>
                  <a:cubicBezTo>
                    <a:pt x="359260" y="915164"/>
                    <a:pt x="369836" y="948117"/>
                    <a:pt x="377193" y="969574"/>
                  </a:cubicBezTo>
                  <a:lnTo>
                    <a:pt x="374434" y="969574"/>
                  </a:lnTo>
                  <a:lnTo>
                    <a:pt x="337037" y="949343"/>
                  </a:lnTo>
                  <a:cubicBezTo>
                    <a:pt x="327841" y="944438"/>
                    <a:pt x="316192" y="932943"/>
                    <a:pt x="311135" y="923901"/>
                  </a:cubicBezTo>
                  <a:lnTo>
                    <a:pt x="293662" y="892634"/>
                  </a:lnTo>
                  <a:cubicBezTo>
                    <a:pt x="288604" y="883591"/>
                    <a:pt x="282321" y="876694"/>
                    <a:pt x="279868" y="877307"/>
                  </a:cubicBezTo>
                  <a:cubicBezTo>
                    <a:pt x="278641" y="877614"/>
                    <a:pt x="278641" y="879606"/>
                    <a:pt x="279408" y="882671"/>
                  </a:cubicBezTo>
                  <a:cubicBezTo>
                    <a:pt x="269752" y="872556"/>
                    <a:pt x="266840" y="878227"/>
                    <a:pt x="266840" y="878227"/>
                  </a:cubicBezTo>
                  <a:lnTo>
                    <a:pt x="310215" y="945205"/>
                  </a:lnTo>
                  <a:lnTo>
                    <a:pt x="304391" y="942293"/>
                  </a:lnTo>
                  <a:cubicBezTo>
                    <a:pt x="302552" y="939994"/>
                    <a:pt x="299180" y="936775"/>
                    <a:pt x="293355" y="932637"/>
                  </a:cubicBezTo>
                  <a:lnTo>
                    <a:pt x="148211" y="883131"/>
                  </a:lnTo>
                  <a:lnTo>
                    <a:pt x="99778" y="814467"/>
                  </a:lnTo>
                  <a:cubicBezTo>
                    <a:pt x="99778" y="814467"/>
                    <a:pt x="94414" y="809869"/>
                    <a:pt x="96253" y="817379"/>
                  </a:cubicBezTo>
                  <a:cubicBezTo>
                    <a:pt x="91348" y="812628"/>
                    <a:pt x="85065" y="814160"/>
                    <a:pt x="85065" y="814160"/>
                  </a:cubicBezTo>
                  <a:lnTo>
                    <a:pt x="124607" y="878840"/>
                  </a:lnTo>
                  <a:cubicBezTo>
                    <a:pt x="122614" y="876541"/>
                    <a:pt x="119396" y="873935"/>
                    <a:pt x="114338" y="871789"/>
                  </a:cubicBezTo>
                  <a:cubicBezTo>
                    <a:pt x="103150" y="867345"/>
                    <a:pt x="60388" y="860601"/>
                    <a:pt x="60388" y="860601"/>
                  </a:cubicBezTo>
                  <a:lnTo>
                    <a:pt x="15327" y="831327"/>
                  </a:lnTo>
                  <a:cubicBezTo>
                    <a:pt x="15327" y="831327"/>
                    <a:pt x="6285" y="827955"/>
                    <a:pt x="8583" y="834698"/>
                  </a:cubicBezTo>
                  <a:lnTo>
                    <a:pt x="12568" y="837304"/>
                  </a:lnTo>
                  <a:cubicBezTo>
                    <a:pt x="4292" y="835158"/>
                    <a:pt x="0" y="836078"/>
                    <a:pt x="0" y="836078"/>
                  </a:cubicBezTo>
                  <a:lnTo>
                    <a:pt x="54104" y="873169"/>
                  </a:lnTo>
                  <a:lnTo>
                    <a:pt x="137635" y="896772"/>
                  </a:lnTo>
                  <a:lnTo>
                    <a:pt x="204767" y="923747"/>
                  </a:lnTo>
                  <a:cubicBezTo>
                    <a:pt x="204767" y="923747"/>
                    <a:pt x="176412" y="928039"/>
                    <a:pt x="158480" y="928039"/>
                  </a:cubicBezTo>
                  <a:cubicBezTo>
                    <a:pt x="140548" y="928039"/>
                    <a:pt x="132731" y="932177"/>
                    <a:pt x="132731" y="932177"/>
                  </a:cubicBezTo>
                  <a:cubicBezTo>
                    <a:pt x="132731" y="932177"/>
                    <a:pt x="144226" y="938921"/>
                    <a:pt x="149130" y="940607"/>
                  </a:cubicBezTo>
                  <a:cubicBezTo>
                    <a:pt x="154035" y="942293"/>
                    <a:pt x="188521" y="940607"/>
                    <a:pt x="188521" y="940607"/>
                  </a:cubicBezTo>
                  <a:lnTo>
                    <a:pt x="215955" y="934936"/>
                  </a:lnTo>
                  <a:cubicBezTo>
                    <a:pt x="215342" y="936622"/>
                    <a:pt x="205226" y="963597"/>
                    <a:pt x="208599" y="963290"/>
                  </a:cubicBezTo>
                  <a:lnTo>
                    <a:pt x="208138" y="964210"/>
                  </a:lnTo>
                  <a:lnTo>
                    <a:pt x="217948" y="967582"/>
                  </a:lnTo>
                  <a:cubicBezTo>
                    <a:pt x="217948" y="967582"/>
                    <a:pt x="222852" y="940913"/>
                    <a:pt x="240324" y="931717"/>
                  </a:cubicBezTo>
                  <a:cubicBezTo>
                    <a:pt x="254119" y="934936"/>
                    <a:pt x="267913" y="938461"/>
                    <a:pt x="273738" y="940607"/>
                  </a:cubicBezTo>
                  <a:cubicBezTo>
                    <a:pt x="286765" y="945665"/>
                    <a:pt x="380106" y="1001301"/>
                    <a:pt x="380106" y="1001301"/>
                  </a:cubicBezTo>
                  <a:cubicBezTo>
                    <a:pt x="378266" y="1000994"/>
                    <a:pt x="376121" y="1000841"/>
                    <a:pt x="374128" y="1000535"/>
                  </a:cubicBezTo>
                  <a:cubicBezTo>
                    <a:pt x="375507" y="1000075"/>
                    <a:pt x="376274" y="999462"/>
                    <a:pt x="375201" y="999002"/>
                  </a:cubicBezTo>
                  <a:cubicBezTo>
                    <a:pt x="372442" y="997776"/>
                    <a:pt x="361713" y="997163"/>
                    <a:pt x="351444" y="997776"/>
                  </a:cubicBezTo>
                  <a:lnTo>
                    <a:pt x="331672" y="998849"/>
                  </a:lnTo>
                  <a:cubicBezTo>
                    <a:pt x="299180" y="999155"/>
                    <a:pt x="261936" y="1002067"/>
                    <a:pt x="234194" y="1004213"/>
                  </a:cubicBezTo>
                  <a:lnTo>
                    <a:pt x="212430" y="1005439"/>
                  </a:lnTo>
                  <a:cubicBezTo>
                    <a:pt x="202007" y="1006052"/>
                    <a:pt x="185455" y="1004060"/>
                    <a:pt x="175492" y="1001148"/>
                  </a:cubicBezTo>
                  <a:lnTo>
                    <a:pt x="80006" y="972946"/>
                  </a:lnTo>
                  <a:cubicBezTo>
                    <a:pt x="70044" y="970034"/>
                    <a:pt x="59928" y="968348"/>
                    <a:pt x="57323" y="969268"/>
                  </a:cubicBezTo>
                  <a:cubicBezTo>
                    <a:pt x="54870" y="970187"/>
                    <a:pt x="61001" y="973406"/>
                    <a:pt x="70963" y="976472"/>
                  </a:cubicBezTo>
                  <a:cubicBezTo>
                    <a:pt x="70963" y="976472"/>
                    <a:pt x="70963" y="976472"/>
                    <a:pt x="70963" y="976472"/>
                  </a:cubicBezTo>
                  <a:cubicBezTo>
                    <a:pt x="65446" y="974939"/>
                    <a:pt x="61155" y="973559"/>
                    <a:pt x="59162" y="972793"/>
                  </a:cubicBezTo>
                  <a:cubicBezTo>
                    <a:pt x="45980" y="967735"/>
                    <a:pt x="49353" y="981223"/>
                    <a:pt x="49353" y="981223"/>
                  </a:cubicBezTo>
                  <a:lnTo>
                    <a:pt x="86597" y="990266"/>
                  </a:lnTo>
                  <a:cubicBezTo>
                    <a:pt x="66059" y="993791"/>
                    <a:pt x="30807" y="1000381"/>
                    <a:pt x="46134" y="1001454"/>
                  </a:cubicBezTo>
                  <a:cubicBezTo>
                    <a:pt x="61614" y="1002680"/>
                    <a:pt x="91041" y="997623"/>
                    <a:pt x="105755" y="994864"/>
                  </a:cubicBezTo>
                  <a:lnTo>
                    <a:pt x="181929" y="1013256"/>
                  </a:lnTo>
                  <a:cubicBezTo>
                    <a:pt x="181929" y="1013256"/>
                    <a:pt x="180704" y="1013716"/>
                    <a:pt x="178865" y="1014329"/>
                  </a:cubicBezTo>
                  <a:cubicBezTo>
                    <a:pt x="178865" y="1014329"/>
                    <a:pt x="178865" y="1014329"/>
                    <a:pt x="178865" y="1014329"/>
                  </a:cubicBezTo>
                  <a:cubicBezTo>
                    <a:pt x="177638" y="1012796"/>
                    <a:pt x="168442" y="1014022"/>
                    <a:pt x="158633" y="1017241"/>
                  </a:cubicBezTo>
                  <a:lnTo>
                    <a:pt x="91195" y="1038545"/>
                  </a:lnTo>
                  <a:cubicBezTo>
                    <a:pt x="81233" y="1041611"/>
                    <a:pt x="74641" y="1045289"/>
                    <a:pt x="76482" y="1046515"/>
                  </a:cubicBezTo>
                  <a:cubicBezTo>
                    <a:pt x="76787" y="1046822"/>
                    <a:pt x="77707" y="1046822"/>
                    <a:pt x="78473" y="1046822"/>
                  </a:cubicBezTo>
                  <a:cubicBezTo>
                    <a:pt x="78014" y="1046822"/>
                    <a:pt x="77401" y="1047128"/>
                    <a:pt x="77248" y="1047128"/>
                  </a:cubicBezTo>
                  <a:cubicBezTo>
                    <a:pt x="70657" y="1048814"/>
                    <a:pt x="77248" y="1055558"/>
                    <a:pt x="77248" y="1055558"/>
                  </a:cubicBezTo>
                  <a:lnTo>
                    <a:pt x="195111" y="1018467"/>
                  </a:lnTo>
                  <a:cubicBezTo>
                    <a:pt x="257338" y="1006665"/>
                    <a:pt x="399723" y="1013409"/>
                    <a:pt x="399723" y="1013409"/>
                  </a:cubicBezTo>
                  <a:cubicBezTo>
                    <a:pt x="404321" y="1013409"/>
                    <a:pt x="425319" y="1024444"/>
                    <a:pt x="449076" y="1037779"/>
                  </a:cubicBezTo>
                  <a:cubicBezTo>
                    <a:pt x="443404" y="1039618"/>
                    <a:pt x="436355" y="1042070"/>
                    <a:pt x="429304" y="1044523"/>
                  </a:cubicBezTo>
                  <a:cubicBezTo>
                    <a:pt x="422714" y="1046668"/>
                    <a:pt x="399570" y="1054332"/>
                    <a:pt x="393746" y="1054332"/>
                  </a:cubicBezTo>
                  <a:cubicBezTo>
                    <a:pt x="387002" y="1054332"/>
                    <a:pt x="345007" y="1051266"/>
                    <a:pt x="345007" y="1051266"/>
                  </a:cubicBezTo>
                  <a:cubicBezTo>
                    <a:pt x="334738" y="1050500"/>
                    <a:pt x="334585" y="1051266"/>
                    <a:pt x="344701" y="1053259"/>
                  </a:cubicBezTo>
                  <a:cubicBezTo>
                    <a:pt x="344701" y="1053259"/>
                    <a:pt x="358801" y="1055864"/>
                    <a:pt x="372902" y="1058164"/>
                  </a:cubicBezTo>
                  <a:cubicBezTo>
                    <a:pt x="351444" y="1056784"/>
                    <a:pt x="327534" y="1052186"/>
                    <a:pt x="327534" y="1052186"/>
                  </a:cubicBezTo>
                  <a:lnTo>
                    <a:pt x="345467" y="1058930"/>
                  </a:lnTo>
                  <a:lnTo>
                    <a:pt x="389455" y="1066440"/>
                  </a:lnTo>
                  <a:cubicBezTo>
                    <a:pt x="385009" y="1071804"/>
                    <a:pt x="360333" y="1101538"/>
                    <a:pt x="370756" y="1098320"/>
                  </a:cubicBezTo>
                  <a:lnTo>
                    <a:pt x="363399" y="1107822"/>
                  </a:lnTo>
                  <a:cubicBezTo>
                    <a:pt x="363399" y="1107822"/>
                    <a:pt x="359874" y="1114719"/>
                    <a:pt x="384703" y="1094335"/>
                  </a:cubicBezTo>
                  <a:cubicBezTo>
                    <a:pt x="385163" y="1093875"/>
                    <a:pt x="395585" y="1084679"/>
                    <a:pt x="396199" y="1084219"/>
                  </a:cubicBezTo>
                  <a:cubicBezTo>
                    <a:pt x="420875" y="1063528"/>
                    <a:pt x="416583" y="1069812"/>
                    <a:pt x="415970" y="1070578"/>
                  </a:cubicBezTo>
                  <a:cubicBezTo>
                    <a:pt x="416430" y="1069965"/>
                    <a:pt x="420721" y="1065214"/>
                    <a:pt x="440493" y="1060616"/>
                  </a:cubicBezTo>
                  <a:cubicBezTo>
                    <a:pt x="451988" y="1057857"/>
                    <a:pt x="469307" y="1057091"/>
                    <a:pt x="482642" y="1056937"/>
                  </a:cubicBezTo>
                  <a:cubicBezTo>
                    <a:pt x="507777" y="1071498"/>
                    <a:pt x="528775" y="1084219"/>
                    <a:pt x="528775" y="1084219"/>
                  </a:cubicBezTo>
                  <a:cubicBezTo>
                    <a:pt x="556670" y="1099393"/>
                    <a:pt x="585945" y="1182617"/>
                    <a:pt x="585945" y="1182617"/>
                  </a:cubicBezTo>
                  <a:cubicBezTo>
                    <a:pt x="600045" y="1195032"/>
                    <a:pt x="593914" y="1532222"/>
                    <a:pt x="593914" y="1532222"/>
                  </a:cubicBezTo>
                  <a:lnTo>
                    <a:pt x="658133" y="1529310"/>
                  </a:lnTo>
                  <a:cubicBezTo>
                    <a:pt x="658133" y="1529310"/>
                    <a:pt x="649857" y="1171888"/>
                    <a:pt x="653229" y="1160087"/>
                  </a:cubicBezTo>
                  <a:cubicBezTo>
                    <a:pt x="654915" y="1154263"/>
                    <a:pt x="670855" y="1130506"/>
                    <a:pt x="686488" y="1108282"/>
                  </a:cubicBezTo>
                  <a:cubicBezTo>
                    <a:pt x="723119" y="1098320"/>
                    <a:pt x="821823" y="1072724"/>
                    <a:pt x="872709" y="1070578"/>
                  </a:cubicBezTo>
                  <a:lnTo>
                    <a:pt x="995937" y="1079928"/>
                  </a:lnTo>
                  <a:cubicBezTo>
                    <a:pt x="995937" y="1079928"/>
                    <a:pt x="1000841" y="1071804"/>
                    <a:pt x="994098" y="1071651"/>
                  </a:cubicBezTo>
                  <a:cubicBezTo>
                    <a:pt x="993944" y="1071651"/>
                    <a:pt x="993330" y="1071651"/>
                    <a:pt x="992871" y="1071651"/>
                  </a:cubicBezTo>
                  <a:cubicBezTo>
                    <a:pt x="993637" y="1071344"/>
                    <a:pt x="994403" y="1071191"/>
                    <a:pt x="994710" y="1070885"/>
                  </a:cubicBezTo>
                  <a:cubicBezTo>
                    <a:pt x="996243" y="1069199"/>
                    <a:pt x="989039" y="1067206"/>
                    <a:pt x="978617" y="1066440"/>
                  </a:cubicBezTo>
                  <a:lnTo>
                    <a:pt x="908113" y="1061076"/>
                  </a:lnTo>
                  <a:cubicBezTo>
                    <a:pt x="897691" y="1060309"/>
                    <a:pt x="888496" y="1061076"/>
                    <a:pt x="887729" y="1062915"/>
                  </a:cubicBezTo>
                  <a:cubicBezTo>
                    <a:pt x="887729" y="1062915"/>
                    <a:pt x="887729" y="1062915"/>
                    <a:pt x="887729" y="1062915"/>
                  </a:cubicBezTo>
                  <a:cubicBezTo>
                    <a:pt x="885737" y="1062915"/>
                    <a:pt x="884511" y="1062608"/>
                    <a:pt x="884511" y="1062608"/>
                  </a:cubicBezTo>
                  <a:lnTo>
                    <a:pt x="954554" y="1027357"/>
                  </a:lnTo>
                  <a:cubicBezTo>
                    <a:pt x="969574" y="1026743"/>
                    <a:pt x="999308" y="1024904"/>
                    <a:pt x="1014176" y="1020153"/>
                  </a:cubicBezTo>
                  <a:cubicBezTo>
                    <a:pt x="1028889" y="1015402"/>
                    <a:pt x="993025" y="1017088"/>
                    <a:pt x="972179" y="1018467"/>
                  </a:cubicBezTo>
                  <a:lnTo>
                    <a:pt x="1006359" y="1001301"/>
                  </a:lnTo>
                  <a:cubicBezTo>
                    <a:pt x="1006359" y="1001301"/>
                    <a:pt x="1006359" y="987507"/>
                    <a:pt x="994864" y="995323"/>
                  </a:cubicBezTo>
                  <a:cubicBezTo>
                    <a:pt x="993025" y="996550"/>
                    <a:pt x="989193" y="998849"/>
                    <a:pt x="983981" y="1001761"/>
                  </a:cubicBezTo>
                  <a:cubicBezTo>
                    <a:pt x="983981" y="1001761"/>
                    <a:pt x="984288" y="1001608"/>
                    <a:pt x="984288" y="1001608"/>
                  </a:cubicBezTo>
                  <a:cubicBezTo>
                    <a:pt x="993330" y="996396"/>
                    <a:pt x="998542" y="991798"/>
                    <a:pt x="995937" y="991492"/>
                  </a:cubicBezTo>
                  <a:cubicBezTo>
                    <a:pt x="993330" y="991185"/>
                    <a:pt x="983828" y="995017"/>
                    <a:pt x="974786" y="1000228"/>
                  </a:cubicBezTo>
                  <a:lnTo>
                    <a:pt x="888342" y="1049427"/>
                  </a:lnTo>
                  <a:cubicBezTo>
                    <a:pt x="879299" y="1054485"/>
                    <a:pt x="863513" y="1060156"/>
                    <a:pt x="853244" y="1061995"/>
                  </a:cubicBezTo>
                  <a:lnTo>
                    <a:pt x="831479" y="1065827"/>
                  </a:lnTo>
                  <a:cubicBezTo>
                    <a:pt x="804045" y="1069965"/>
                    <a:pt x="767874" y="1075636"/>
                    <a:pt x="736301" y="1082686"/>
                  </a:cubicBezTo>
                  <a:lnTo>
                    <a:pt x="716222" y="1086212"/>
                  </a:lnTo>
                  <a:lnTo>
                    <a:pt x="713770" y="1088204"/>
                  </a:lnTo>
                  <a:cubicBezTo>
                    <a:pt x="708099" y="1089737"/>
                    <a:pt x="702581" y="1091423"/>
                    <a:pt x="697677" y="1093109"/>
                  </a:cubicBezTo>
                  <a:cubicBezTo>
                    <a:pt x="708712" y="1077629"/>
                    <a:pt x="717448" y="1065674"/>
                    <a:pt x="717448" y="1065674"/>
                  </a:cubicBezTo>
                  <a:cubicBezTo>
                    <a:pt x="717448" y="1065674"/>
                    <a:pt x="742584" y="1054179"/>
                    <a:pt x="778296" y="1038852"/>
                  </a:cubicBezTo>
                  <a:cubicBezTo>
                    <a:pt x="813240" y="1023831"/>
                    <a:pt x="814774" y="1025824"/>
                    <a:pt x="814774" y="1025824"/>
                  </a:cubicBezTo>
                  <a:cubicBezTo>
                    <a:pt x="814774" y="1025824"/>
                    <a:pt x="913784" y="991492"/>
                    <a:pt x="925279" y="983062"/>
                  </a:cubicBezTo>
                  <a:cubicBezTo>
                    <a:pt x="936775" y="974632"/>
                    <a:pt x="1044676" y="930798"/>
                    <a:pt x="1051266" y="925740"/>
                  </a:cubicBezTo>
                  <a:cubicBezTo>
                    <a:pt x="1057857" y="920682"/>
                    <a:pt x="1108588" y="908880"/>
                    <a:pt x="1108588" y="908880"/>
                  </a:cubicBezTo>
                  <a:cubicBezTo>
                    <a:pt x="1108588" y="908880"/>
                    <a:pt x="1136023" y="910566"/>
                    <a:pt x="1150737" y="902137"/>
                  </a:cubicBezTo>
                  <a:cubicBezTo>
                    <a:pt x="1165451" y="893707"/>
                    <a:pt x="1150737" y="890335"/>
                    <a:pt x="1150737" y="890335"/>
                  </a:cubicBezTo>
                  <a:close/>
                  <a:moveTo>
                    <a:pt x="972333" y="725265"/>
                  </a:moveTo>
                  <a:lnTo>
                    <a:pt x="970494" y="728943"/>
                  </a:lnTo>
                  <a:cubicBezTo>
                    <a:pt x="970494" y="727717"/>
                    <a:pt x="970494" y="726644"/>
                    <a:pt x="970494" y="725418"/>
                  </a:cubicBezTo>
                  <a:cubicBezTo>
                    <a:pt x="970954" y="725572"/>
                    <a:pt x="971567" y="725572"/>
                    <a:pt x="972179" y="725265"/>
                  </a:cubicBezTo>
                  <a:close/>
                  <a:moveTo>
                    <a:pt x="927272" y="830560"/>
                  </a:moveTo>
                  <a:cubicBezTo>
                    <a:pt x="930798" y="828568"/>
                    <a:pt x="934323" y="826269"/>
                    <a:pt x="937848" y="823663"/>
                  </a:cubicBezTo>
                  <a:cubicBezTo>
                    <a:pt x="937542" y="823970"/>
                    <a:pt x="937235" y="824430"/>
                    <a:pt x="936928" y="824583"/>
                  </a:cubicBezTo>
                  <a:cubicBezTo>
                    <a:pt x="934935" y="826728"/>
                    <a:pt x="931257" y="828721"/>
                    <a:pt x="927119" y="830560"/>
                  </a:cubicBezTo>
                  <a:close/>
                  <a:moveTo>
                    <a:pt x="880219" y="859221"/>
                  </a:moveTo>
                  <a:lnTo>
                    <a:pt x="876387" y="863360"/>
                  </a:lnTo>
                  <a:cubicBezTo>
                    <a:pt x="876387" y="863360"/>
                    <a:pt x="876694" y="861367"/>
                    <a:pt x="877307" y="858149"/>
                  </a:cubicBezTo>
                  <a:cubicBezTo>
                    <a:pt x="878074" y="859375"/>
                    <a:pt x="879147" y="859528"/>
                    <a:pt x="880219" y="859068"/>
                  </a:cubicBezTo>
                  <a:close/>
                  <a:moveTo>
                    <a:pt x="868418" y="855543"/>
                  </a:moveTo>
                  <a:lnTo>
                    <a:pt x="866425" y="867651"/>
                  </a:lnTo>
                  <a:lnTo>
                    <a:pt x="856003" y="871789"/>
                  </a:lnTo>
                  <a:cubicBezTo>
                    <a:pt x="861060" y="867498"/>
                    <a:pt x="865659" y="861520"/>
                    <a:pt x="868418" y="855543"/>
                  </a:cubicBezTo>
                  <a:close/>
                  <a:moveTo>
                    <a:pt x="915471" y="710551"/>
                  </a:moveTo>
                  <a:lnTo>
                    <a:pt x="895393" y="726491"/>
                  </a:lnTo>
                  <a:lnTo>
                    <a:pt x="890794" y="728330"/>
                  </a:lnTo>
                  <a:cubicBezTo>
                    <a:pt x="899530" y="722353"/>
                    <a:pt x="908113" y="715609"/>
                    <a:pt x="915471" y="710551"/>
                  </a:cubicBezTo>
                  <a:close/>
                  <a:moveTo>
                    <a:pt x="797148" y="205226"/>
                  </a:moveTo>
                  <a:cubicBezTo>
                    <a:pt x="792243" y="210590"/>
                    <a:pt x="786572" y="216721"/>
                    <a:pt x="781821" y="221319"/>
                  </a:cubicBezTo>
                  <a:cubicBezTo>
                    <a:pt x="787338" y="214882"/>
                    <a:pt x="792856" y="209518"/>
                    <a:pt x="797148" y="205226"/>
                  </a:cubicBezTo>
                  <a:close/>
                  <a:moveTo>
                    <a:pt x="765115" y="245995"/>
                  </a:moveTo>
                  <a:cubicBezTo>
                    <a:pt x="761896" y="254578"/>
                    <a:pt x="758371" y="265307"/>
                    <a:pt x="754999" y="276036"/>
                  </a:cubicBezTo>
                  <a:cubicBezTo>
                    <a:pt x="757604" y="265767"/>
                    <a:pt x="760057" y="257184"/>
                    <a:pt x="762049" y="252126"/>
                  </a:cubicBezTo>
                  <a:cubicBezTo>
                    <a:pt x="762969" y="249980"/>
                    <a:pt x="763889" y="248141"/>
                    <a:pt x="764962" y="246149"/>
                  </a:cubicBezTo>
                  <a:close/>
                  <a:moveTo>
                    <a:pt x="735534" y="115564"/>
                  </a:moveTo>
                  <a:cubicBezTo>
                    <a:pt x="737220" y="111886"/>
                    <a:pt x="738752" y="108207"/>
                    <a:pt x="740438" y="104376"/>
                  </a:cubicBezTo>
                  <a:cubicBezTo>
                    <a:pt x="738906" y="107901"/>
                    <a:pt x="737374" y="111733"/>
                    <a:pt x="735534" y="115564"/>
                  </a:cubicBezTo>
                  <a:close/>
                  <a:moveTo>
                    <a:pt x="676986" y="207525"/>
                  </a:moveTo>
                  <a:lnTo>
                    <a:pt x="676372" y="211050"/>
                  </a:lnTo>
                  <a:lnTo>
                    <a:pt x="675606" y="207985"/>
                  </a:lnTo>
                  <a:cubicBezTo>
                    <a:pt x="675606" y="207985"/>
                    <a:pt x="676526" y="208291"/>
                    <a:pt x="676986" y="207525"/>
                  </a:cubicBezTo>
                  <a:close/>
                  <a:moveTo>
                    <a:pt x="653076" y="138095"/>
                  </a:moveTo>
                  <a:cubicBezTo>
                    <a:pt x="653076" y="138095"/>
                    <a:pt x="654148" y="138248"/>
                    <a:pt x="654302" y="137328"/>
                  </a:cubicBezTo>
                  <a:cubicBezTo>
                    <a:pt x="654455" y="135796"/>
                    <a:pt x="655221" y="132577"/>
                    <a:pt x="656141" y="128592"/>
                  </a:cubicBezTo>
                  <a:lnTo>
                    <a:pt x="654148" y="140087"/>
                  </a:lnTo>
                  <a:cubicBezTo>
                    <a:pt x="654148" y="140087"/>
                    <a:pt x="653689" y="139321"/>
                    <a:pt x="652923" y="138095"/>
                  </a:cubicBezTo>
                  <a:close/>
                  <a:moveTo>
                    <a:pt x="440646" y="82305"/>
                  </a:moveTo>
                  <a:cubicBezTo>
                    <a:pt x="440646" y="82305"/>
                    <a:pt x="441106" y="83378"/>
                    <a:pt x="441259" y="83991"/>
                  </a:cubicBezTo>
                  <a:lnTo>
                    <a:pt x="439726" y="81539"/>
                  </a:lnTo>
                  <a:lnTo>
                    <a:pt x="440493" y="82458"/>
                  </a:lnTo>
                  <a:close/>
                  <a:moveTo>
                    <a:pt x="432370" y="262089"/>
                  </a:moveTo>
                  <a:cubicBezTo>
                    <a:pt x="433136" y="262702"/>
                    <a:pt x="433902" y="263161"/>
                    <a:pt x="434516" y="263468"/>
                  </a:cubicBezTo>
                  <a:cubicBezTo>
                    <a:pt x="434516" y="263621"/>
                    <a:pt x="434516" y="263775"/>
                    <a:pt x="434822" y="264081"/>
                  </a:cubicBezTo>
                  <a:lnTo>
                    <a:pt x="432523" y="262242"/>
                  </a:lnTo>
                  <a:close/>
                  <a:moveTo>
                    <a:pt x="445550" y="272051"/>
                  </a:moveTo>
                  <a:cubicBezTo>
                    <a:pt x="447696" y="277875"/>
                    <a:pt x="450148" y="283086"/>
                    <a:pt x="452908" y="287071"/>
                  </a:cubicBezTo>
                  <a:cubicBezTo>
                    <a:pt x="455206" y="290443"/>
                    <a:pt x="458272" y="294888"/>
                    <a:pt x="462104" y="300099"/>
                  </a:cubicBezTo>
                  <a:cubicBezTo>
                    <a:pt x="455667" y="292282"/>
                    <a:pt x="450455" y="283853"/>
                    <a:pt x="446623" y="276343"/>
                  </a:cubicBezTo>
                  <a:cubicBezTo>
                    <a:pt x="446317" y="275116"/>
                    <a:pt x="446011" y="273737"/>
                    <a:pt x="445704" y="272051"/>
                  </a:cubicBezTo>
                  <a:close/>
                  <a:moveTo>
                    <a:pt x="514521" y="362632"/>
                  </a:moveTo>
                  <a:cubicBezTo>
                    <a:pt x="514521" y="362632"/>
                    <a:pt x="514521" y="362632"/>
                    <a:pt x="514675" y="362786"/>
                  </a:cubicBezTo>
                  <a:cubicBezTo>
                    <a:pt x="515594" y="363399"/>
                    <a:pt x="516360" y="363399"/>
                    <a:pt x="517127" y="363705"/>
                  </a:cubicBezTo>
                  <a:lnTo>
                    <a:pt x="517127" y="366311"/>
                  </a:lnTo>
                  <a:cubicBezTo>
                    <a:pt x="517127" y="366311"/>
                    <a:pt x="516207" y="364932"/>
                    <a:pt x="514521" y="362786"/>
                  </a:cubicBezTo>
                  <a:close/>
                  <a:moveTo>
                    <a:pt x="523411" y="81232"/>
                  </a:moveTo>
                  <a:cubicBezTo>
                    <a:pt x="523411" y="81232"/>
                    <a:pt x="524177" y="82458"/>
                    <a:pt x="524637" y="82458"/>
                  </a:cubicBezTo>
                  <a:lnTo>
                    <a:pt x="523411" y="84451"/>
                  </a:lnTo>
                  <a:lnTo>
                    <a:pt x="523411" y="81232"/>
                  </a:lnTo>
                  <a:close/>
                  <a:moveTo>
                    <a:pt x="132270" y="486626"/>
                  </a:moveTo>
                  <a:cubicBezTo>
                    <a:pt x="133343" y="486933"/>
                    <a:pt x="134263" y="487240"/>
                    <a:pt x="135183" y="487546"/>
                  </a:cubicBezTo>
                  <a:lnTo>
                    <a:pt x="134723" y="487546"/>
                  </a:lnTo>
                  <a:lnTo>
                    <a:pt x="135183" y="488006"/>
                  </a:lnTo>
                  <a:cubicBezTo>
                    <a:pt x="134263" y="487546"/>
                    <a:pt x="133343" y="487086"/>
                    <a:pt x="132270" y="486626"/>
                  </a:cubicBezTo>
                  <a:close/>
                  <a:moveTo>
                    <a:pt x="128899" y="779215"/>
                  </a:moveTo>
                  <a:cubicBezTo>
                    <a:pt x="134570" y="782434"/>
                    <a:pt x="141314" y="784886"/>
                    <a:pt x="147444" y="786266"/>
                  </a:cubicBezTo>
                  <a:lnTo>
                    <a:pt x="134723" y="784427"/>
                  </a:lnTo>
                  <a:lnTo>
                    <a:pt x="128899" y="779215"/>
                  </a:lnTo>
                  <a:close/>
                  <a:moveTo>
                    <a:pt x="215036" y="796228"/>
                  </a:moveTo>
                  <a:lnTo>
                    <a:pt x="204613" y="794695"/>
                  </a:lnTo>
                  <a:cubicBezTo>
                    <a:pt x="213809" y="795615"/>
                    <a:pt x="224385" y="796228"/>
                    <a:pt x="231589" y="796228"/>
                  </a:cubicBezTo>
                  <a:lnTo>
                    <a:pt x="214882" y="796228"/>
                  </a:lnTo>
                  <a:close/>
                  <a:moveTo>
                    <a:pt x="263621" y="796228"/>
                  </a:moveTo>
                  <a:cubicBezTo>
                    <a:pt x="263621" y="796228"/>
                    <a:pt x="264848" y="795462"/>
                    <a:pt x="265155" y="795155"/>
                  </a:cubicBezTo>
                  <a:lnTo>
                    <a:pt x="265767" y="796228"/>
                  </a:lnTo>
                  <a:lnTo>
                    <a:pt x="263468" y="796228"/>
                  </a:lnTo>
                  <a:close/>
                  <a:moveTo>
                    <a:pt x="514981" y="1001914"/>
                  </a:moveTo>
                  <a:cubicBezTo>
                    <a:pt x="515441" y="1000381"/>
                    <a:pt x="515287" y="999308"/>
                    <a:pt x="514981" y="998082"/>
                  </a:cubicBezTo>
                  <a:lnTo>
                    <a:pt x="517740" y="1005439"/>
                  </a:lnTo>
                  <a:lnTo>
                    <a:pt x="514981" y="1001914"/>
                  </a:lnTo>
                  <a:close/>
                  <a:moveTo>
                    <a:pt x="319104" y="950569"/>
                  </a:moveTo>
                  <a:cubicBezTo>
                    <a:pt x="319104" y="950569"/>
                    <a:pt x="320024" y="951336"/>
                    <a:pt x="320484" y="951795"/>
                  </a:cubicBezTo>
                  <a:lnTo>
                    <a:pt x="319411" y="951182"/>
                  </a:lnTo>
                  <a:cubicBezTo>
                    <a:pt x="319411" y="951182"/>
                    <a:pt x="319104" y="950722"/>
                    <a:pt x="319104" y="950569"/>
                  </a:cubicBezTo>
                  <a:close/>
                  <a:moveTo>
                    <a:pt x="365238" y="974479"/>
                  </a:moveTo>
                  <a:cubicBezTo>
                    <a:pt x="372289" y="976931"/>
                    <a:pt x="376887" y="976012"/>
                    <a:pt x="376733" y="971873"/>
                  </a:cubicBezTo>
                  <a:cubicBezTo>
                    <a:pt x="377960" y="975399"/>
                    <a:pt x="379033" y="978771"/>
                    <a:pt x="379952" y="981376"/>
                  </a:cubicBezTo>
                  <a:lnTo>
                    <a:pt x="365085" y="974479"/>
                  </a:lnTo>
                  <a:close/>
                  <a:moveTo>
                    <a:pt x="385470" y="960225"/>
                  </a:moveTo>
                  <a:cubicBezTo>
                    <a:pt x="385470" y="962371"/>
                    <a:pt x="385776" y="964670"/>
                    <a:pt x="386082" y="966816"/>
                  </a:cubicBezTo>
                  <a:cubicBezTo>
                    <a:pt x="385776" y="964517"/>
                    <a:pt x="385623" y="962371"/>
                    <a:pt x="385470" y="960225"/>
                  </a:cubicBezTo>
                  <a:close/>
                  <a:moveTo>
                    <a:pt x="587170" y="1103071"/>
                  </a:moveTo>
                  <a:cubicBezTo>
                    <a:pt x="587937" y="1103991"/>
                    <a:pt x="588550" y="1104757"/>
                    <a:pt x="589316" y="1105523"/>
                  </a:cubicBezTo>
                  <a:cubicBezTo>
                    <a:pt x="588857" y="1105217"/>
                    <a:pt x="588396" y="1105064"/>
                    <a:pt x="588396" y="1105064"/>
                  </a:cubicBezTo>
                  <a:lnTo>
                    <a:pt x="587170" y="1103224"/>
                  </a:lnTo>
                  <a:close/>
                  <a:moveTo>
                    <a:pt x="733542" y="552685"/>
                  </a:moveTo>
                  <a:cubicBezTo>
                    <a:pt x="730323" y="561728"/>
                    <a:pt x="727718" y="571077"/>
                    <a:pt x="725878" y="578128"/>
                  </a:cubicBezTo>
                  <a:cubicBezTo>
                    <a:pt x="727564" y="567552"/>
                    <a:pt x="730169" y="559429"/>
                    <a:pt x="732928" y="552838"/>
                  </a:cubicBezTo>
                  <a:cubicBezTo>
                    <a:pt x="733082" y="552838"/>
                    <a:pt x="733388" y="552838"/>
                    <a:pt x="733542" y="552838"/>
                  </a:cubicBezTo>
                  <a:close/>
                  <a:moveTo>
                    <a:pt x="735074" y="605716"/>
                  </a:moveTo>
                  <a:cubicBezTo>
                    <a:pt x="735840" y="609088"/>
                    <a:pt x="738293" y="614605"/>
                    <a:pt x="741818" y="620736"/>
                  </a:cubicBezTo>
                  <a:cubicBezTo>
                    <a:pt x="738906" y="616138"/>
                    <a:pt x="736301" y="611387"/>
                    <a:pt x="734767" y="606329"/>
                  </a:cubicBezTo>
                  <a:cubicBezTo>
                    <a:pt x="734767" y="606022"/>
                    <a:pt x="734921" y="605869"/>
                    <a:pt x="735074" y="605563"/>
                  </a:cubicBezTo>
                  <a:close/>
                  <a:moveTo>
                    <a:pt x="756225" y="663038"/>
                  </a:moveTo>
                  <a:cubicBezTo>
                    <a:pt x="756225" y="663038"/>
                    <a:pt x="755918" y="663038"/>
                    <a:pt x="755765" y="663345"/>
                  </a:cubicBezTo>
                  <a:cubicBezTo>
                    <a:pt x="715149" y="696144"/>
                    <a:pt x="651696" y="751780"/>
                    <a:pt x="650316" y="754233"/>
                  </a:cubicBezTo>
                  <a:cubicBezTo>
                    <a:pt x="651696" y="743351"/>
                    <a:pt x="658900" y="727871"/>
                    <a:pt x="666103" y="719747"/>
                  </a:cubicBezTo>
                  <a:lnTo>
                    <a:pt x="681277" y="702888"/>
                  </a:lnTo>
                  <a:cubicBezTo>
                    <a:pt x="688633" y="694765"/>
                    <a:pt x="694918" y="685109"/>
                    <a:pt x="695531" y="681430"/>
                  </a:cubicBezTo>
                  <a:cubicBezTo>
                    <a:pt x="695991" y="677752"/>
                    <a:pt x="690320" y="681124"/>
                    <a:pt x="682810" y="689094"/>
                  </a:cubicBezTo>
                  <a:lnTo>
                    <a:pt x="680050" y="692006"/>
                  </a:lnTo>
                  <a:cubicBezTo>
                    <a:pt x="664571" y="705340"/>
                    <a:pt x="639894" y="729557"/>
                    <a:pt x="636676" y="740745"/>
                  </a:cubicBezTo>
                  <a:cubicBezTo>
                    <a:pt x="632538" y="755152"/>
                    <a:pt x="625181" y="794389"/>
                    <a:pt x="622269" y="810635"/>
                  </a:cubicBezTo>
                  <a:cubicBezTo>
                    <a:pt x="622269" y="771705"/>
                    <a:pt x="622269" y="726951"/>
                    <a:pt x="622728" y="724039"/>
                  </a:cubicBezTo>
                  <a:cubicBezTo>
                    <a:pt x="623801" y="718981"/>
                    <a:pt x="645872" y="692006"/>
                    <a:pt x="645872" y="692006"/>
                  </a:cubicBezTo>
                  <a:lnTo>
                    <a:pt x="682810" y="671774"/>
                  </a:lnTo>
                  <a:lnTo>
                    <a:pt x="714536" y="643113"/>
                  </a:lnTo>
                  <a:cubicBezTo>
                    <a:pt x="714536" y="643113"/>
                    <a:pt x="721740" y="631005"/>
                    <a:pt x="728177" y="619357"/>
                  </a:cubicBezTo>
                  <a:lnTo>
                    <a:pt x="756225" y="663345"/>
                  </a:lnTo>
                  <a:close/>
                  <a:moveTo>
                    <a:pt x="621809" y="695991"/>
                  </a:moveTo>
                  <a:cubicBezTo>
                    <a:pt x="621809" y="695991"/>
                    <a:pt x="622269" y="696297"/>
                    <a:pt x="622575" y="696451"/>
                  </a:cubicBezTo>
                  <a:lnTo>
                    <a:pt x="621655" y="697064"/>
                  </a:lnTo>
                  <a:lnTo>
                    <a:pt x="621655" y="696144"/>
                  </a:lnTo>
                  <a:close/>
                  <a:moveTo>
                    <a:pt x="719287" y="569085"/>
                  </a:moveTo>
                  <a:cubicBezTo>
                    <a:pt x="719287" y="569085"/>
                    <a:pt x="718215" y="564027"/>
                    <a:pt x="716376" y="557436"/>
                  </a:cubicBezTo>
                  <a:cubicBezTo>
                    <a:pt x="719135" y="556670"/>
                    <a:pt x="722047" y="555750"/>
                    <a:pt x="724652" y="555137"/>
                  </a:cubicBezTo>
                  <a:cubicBezTo>
                    <a:pt x="721433" y="562494"/>
                    <a:pt x="719135" y="569238"/>
                    <a:pt x="719135" y="569238"/>
                  </a:cubicBezTo>
                  <a:close/>
                  <a:moveTo>
                    <a:pt x="724192" y="585791"/>
                  </a:moveTo>
                  <a:cubicBezTo>
                    <a:pt x="723579" y="587937"/>
                    <a:pt x="723426" y="589316"/>
                    <a:pt x="723426" y="589316"/>
                  </a:cubicBezTo>
                  <a:cubicBezTo>
                    <a:pt x="723426" y="589316"/>
                    <a:pt x="723272" y="588550"/>
                    <a:pt x="722813" y="587630"/>
                  </a:cubicBezTo>
                  <a:cubicBezTo>
                    <a:pt x="723272" y="587324"/>
                    <a:pt x="723732" y="586711"/>
                    <a:pt x="724192" y="585791"/>
                  </a:cubicBezTo>
                  <a:close/>
                  <a:moveTo>
                    <a:pt x="713464" y="596060"/>
                  </a:moveTo>
                  <a:lnTo>
                    <a:pt x="724192" y="612766"/>
                  </a:lnTo>
                  <a:lnTo>
                    <a:pt x="715762" y="629472"/>
                  </a:lnTo>
                  <a:lnTo>
                    <a:pt x="690474" y="656448"/>
                  </a:lnTo>
                  <a:lnTo>
                    <a:pt x="701049" y="637902"/>
                  </a:lnTo>
                  <a:cubicBezTo>
                    <a:pt x="712391" y="610007"/>
                    <a:pt x="700589" y="625181"/>
                    <a:pt x="699976" y="625947"/>
                  </a:cubicBezTo>
                  <a:cubicBezTo>
                    <a:pt x="701355" y="623342"/>
                    <a:pt x="702275" y="621196"/>
                    <a:pt x="702275" y="620123"/>
                  </a:cubicBezTo>
                  <a:cubicBezTo>
                    <a:pt x="702275" y="613533"/>
                    <a:pt x="680050" y="635910"/>
                    <a:pt x="672235" y="651543"/>
                  </a:cubicBezTo>
                  <a:cubicBezTo>
                    <a:pt x="665337" y="665337"/>
                    <a:pt x="631005" y="684189"/>
                    <a:pt x="622882" y="688634"/>
                  </a:cubicBezTo>
                  <a:lnTo>
                    <a:pt x="625028" y="669935"/>
                  </a:lnTo>
                  <a:cubicBezTo>
                    <a:pt x="625028" y="669935"/>
                    <a:pt x="648171" y="621043"/>
                    <a:pt x="667176" y="607555"/>
                  </a:cubicBezTo>
                  <a:cubicBezTo>
                    <a:pt x="686182" y="594067"/>
                    <a:pt x="700896" y="594067"/>
                    <a:pt x="701969" y="585638"/>
                  </a:cubicBezTo>
                  <a:cubicBezTo>
                    <a:pt x="703041" y="577208"/>
                    <a:pt x="671315" y="594067"/>
                    <a:pt x="671315" y="594067"/>
                  </a:cubicBezTo>
                  <a:cubicBezTo>
                    <a:pt x="671315" y="594067"/>
                    <a:pt x="682963" y="573836"/>
                    <a:pt x="691393" y="567092"/>
                  </a:cubicBezTo>
                  <a:cubicBezTo>
                    <a:pt x="693692" y="565253"/>
                    <a:pt x="698443" y="563261"/>
                    <a:pt x="703960" y="561268"/>
                  </a:cubicBezTo>
                  <a:lnTo>
                    <a:pt x="713464" y="596060"/>
                  </a:lnTo>
                  <a:close/>
                  <a:moveTo>
                    <a:pt x="688328" y="562034"/>
                  </a:moveTo>
                  <a:cubicBezTo>
                    <a:pt x="684955" y="563414"/>
                    <a:pt x="682043" y="566019"/>
                    <a:pt x="679284" y="569085"/>
                  </a:cubicBezTo>
                  <a:cubicBezTo>
                    <a:pt x="681123" y="566633"/>
                    <a:pt x="682810" y="564640"/>
                    <a:pt x="684036" y="563874"/>
                  </a:cubicBezTo>
                  <a:cubicBezTo>
                    <a:pt x="685875" y="562801"/>
                    <a:pt x="688328" y="561881"/>
                    <a:pt x="690779" y="561115"/>
                  </a:cubicBezTo>
                  <a:cubicBezTo>
                    <a:pt x="690013" y="561421"/>
                    <a:pt x="689094" y="561728"/>
                    <a:pt x="688328" y="562034"/>
                  </a:cubicBezTo>
                  <a:close/>
                  <a:moveTo>
                    <a:pt x="663038" y="599125"/>
                  </a:moveTo>
                  <a:lnTo>
                    <a:pt x="659206" y="603723"/>
                  </a:lnTo>
                  <a:cubicBezTo>
                    <a:pt x="659820" y="602651"/>
                    <a:pt x="660433" y="601884"/>
                    <a:pt x="660433" y="601884"/>
                  </a:cubicBezTo>
                  <a:cubicBezTo>
                    <a:pt x="660433" y="601884"/>
                    <a:pt x="662885" y="596980"/>
                    <a:pt x="666257" y="590696"/>
                  </a:cubicBezTo>
                  <a:cubicBezTo>
                    <a:pt x="664264" y="595600"/>
                    <a:pt x="663038" y="599279"/>
                    <a:pt x="663038" y="599279"/>
                  </a:cubicBezTo>
                  <a:close/>
                  <a:moveTo>
                    <a:pt x="620889" y="649704"/>
                  </a:moveTo>
                  <a:lnTo>
                    <a:pt x="621196" y="648171"/>
                  </a:lnTo>
                  <a:cubicBezTo>
                    <a:pt x="621196" y="648171"/>
                    <a:pt x="621655" y="648324"/>
                    <a:pt x="621962" y="648478"/>
                  </a:cubicBezTo>
                  <a:lnTo>
                    <a:pt x="620889" y="649704"/>
                  </a:lnTo>
                  <a:close/>
                  <a:moveTo>
                    <a:pt x="756532" y="674073"/>
                  </a:moveTo>
                  <a:cubicBezTo>
                    <a:pt x="757758" y="671621"/>
                    <a:pt x="758677" y="669169"/>
                    <a:pt x="759137" y="667176"/>
                  </a:cubicBezTo>
                  <a:lnTo>
                    <a:pt x="761130" y="670242"/>
                  </a:lnTo>
                  <a:lnTo>
                    <a:pt x="756532" y="674073"/>
                  </a:lnTo>
                  <a:close/>
                  <a:moveTo>
                    <a:pt x="791477" y="622575"/>
                  </a:moveTo>
                  <a:cubicBezTo>
                    <a:pt x="792703" y="617824"/>
                    <a:pt x="793929" y="612766"/>
                    <a:pt x="794696" y="607708"/>
                  </a:cubicBezTo>
                  <a:cubicBezTo>
                    <a:pt x="794542" y="610161"/>
                    <a:pt x="794235" y="612460"/>
                    <a:pt x="793929" y="614452"/>
                  </a:cubicBezTo>
                  <a:cubicBezTo>
                    <a:pt x="793469" y="617211"/>
                    <a:pt x="792550" y="619816"/>
                    <a:pt x="791477" y="622575"/>
                  </a:cubicBezTo>
                  <a:close/>
                  <a:moveTo>
                    <a:pt x="854317" y="393439"/>
                  </a:moveTo>
                  <a:cubicBezTo>
                    <a:pt x="858455" y="384550"/>
                    <a:pt x="863206" y="371369"/>
                    <a:pt x="866884" y="360793"/>
                  </a:cubicBezTo>
                  <a:cubicBezTo>
                    <a:pt x="860294" y="382098"/>
                    <a:pt x="851252" y="403555"/>
                    <a:pt x="851252" y="403555"/>
                  </a:cubicBezTo>
                  <a:lnTo>
                    <a:pt x="848645" y="412904"/>
                  </a:lnTo>
                  <a:cubicBezTo>
                    <a:pt x="850485" y="404628"/>
                    <a:pt x="852477" y="397578"/>
                    <a:pt x="854317" y="393439"/>
                  </a:cubicBezTo>
                  <a:close/>
                  <a:moveTo>
                    <a:pt x="745343" y="409533"/>
                  </a:moveTo>
                  <a:lnTo>
                    <a:pt x="742277" y="413364"/>
                  </a:lnTo>
                  <a:lnTo>
                    <a:pt x="736147" y="417196"/>
                  </a:lnTo>
                  <a:cubicBezTo>
                    <a:pt x="739366" y="414744"/>
                    <a:pt x="742431" y="412138"/>
                    <a:pt x="745343" y="409533"/>
                  </a:cubicBezTo>
                  <a:close/>
                  <a:moveTo>
                    <a:pt x="718981" y="381331"/>
                  </a:moveTo>
                  <a:lnTo>
                    <a:pt x="718674" y="382251"/>
                  </a:lnTo>
                  <a:cubicBezTo>
                    <a:pt x="719135" y="380258"/>
                    <a:pt x="719440" y="378266"/>
                    <a:pt x="719901" y="376120"/>
                  </a:cubicBezTo>
                  <a:lnTo>
                    <a:pt x="719135" y="381178"/>
                  </a:lnTo>
                  <a:close/>
                  <a:moveTo>
                    <a:pt x="701508" y="427925"/>
                  </a:moveTo>
                  <a:lnTo>
                    <a:pt x="696757" y="440493"/>
                  </a:lnTo>
                  <a:cubicBezTo>
                    <a:pt x="696757" y="440493"/>
                    <a:pt x="691240" y="452141"/>
                    <a:pt x="679591" y="469460"/>
                  </a:cubicBezTo>
                  <a:cubicBezTo>
                    <a:pt x="685262" y="459805"/>
                    <a:pt x="694305" y="442332"/>
                    <a:pt x="701508" y="427925"/>
                  </a:cubicBezTo>
                  <a:close/>
                  <a:moveTo>
                    <a:pt x="699976" y="453980"/>
                  </a:moveTo>
                  <a:lnTo>
                    <a:pt x="736913" y="425319"/>
                  </a:lnTo>
                  <a:lnTo>
                    <a:pt x="760210" y="401563"/>
                  </a:lnTo>
                  <a:lnTo>
                    <a:pt x="785652" y="430837"/>
                  </a:lnTo>
                  <a:cubicBezTo>
                    <a:pt x="785652" y="430837"/>
                    <a:pt x="811862" y="479729"/>
                    <a:pt x="811862" y="499961"/>
                  </a:cubicBezTo>
                  <a:cubicBezTo>
                    <a:pt x="811862" y="520192"/>
                    <a:pt x="800366" y="560655"/>
                    <a:pt x="800366" y="560655"/>
                  </a:cubicBezTo>
                  <a:cubicBezTo>
                    <a:pt x="804505" y="558662"/>
                    <a:pt x="775230" y="451375"/>
                    <a:pt x="770939" y="472986"/>
                  </a:cubicBezTo>
                  <a:lnTo>
                    <a:pt x="762662" y="469614"/>
                  </a:lnTo>
                  <a:lnTo>
                    <a:pt x="792089" y="558816"/>
                  </a:lnTo>
                  <a:cubicBezTo>
                    <a:pt x="788105" y="557130"/>
                    <a:pt x="785040" y="574143"/>
                    <a:pt x="786113" y="598052"/>
                  </a:cubicBezTo>
                  <a:cubicBezTo>
                    <a:pt x="787492" y="628093"/>
                    <a:pt x="774311" y="636063"/>
                    <a:pt x="774311" y="636063"/>
                  </a:cubicBezTo>
                  <a:cubicBezTo>
                    <a:pt x="770172" y="643420"/>
                    <a:pt x="772778" y="646179"/>
                    <a:pt x="775384" y="647251"/>
                  </a:cubicBezTo>
                  <a:cubicBezTo>
                    <a:pt x="774923" y="647711"/>
                    <a:pt x="774464" y="648324"/>
                    <a:pt x="774004" y="648784"/>
                  </a:cubicBezTo>
                  <a:cubicBezTo>
                    <a:pt x="771245" y="644952"/>
                    <a:pt x="743657" y="605716"/>
                    <a:pt x="736606" y="603110"/>
                  </a:cubicBezTo>
                  <a:cubicBezTo>
                    <a:pt x="737220" y="601578"/>
                    <a:pt x="737679" y="600351"/>
                    <a:pt x="737986" y="599432"/>
                  </a:cubicBezTo>
                  <a:cubicBezTo>
                    <a:pt x="740132" y="591002"/>
                    <a:pt x="737986" y="585944"/>
                    <a:pt x="737986" y="585944"/>
                  </a:cubicBezTo>
                  <a:lnTo>
                    <a:pt x="733235" y="595294"/>
                  </a:lnTo>
                  <a:cubicBezTo>
                    <a:pt x="733694" y="568778"/>
                    <a:pt x="751321" y="543949"/>
                    <a:pt x="754539" y="532300"/>
                  </a:cubicBezTo>
                  <a:cubicBezTo>
                    <a:pt x="757758" y="520499"/>
                    <a:pt x="744730" y="528928"/>
                    <a:pt x="744730" y="528928"/>
                  </a:cubicBezTo>
                  <a:cubicBezTo>
                    <a:pt x="744117" y="529848"/>
                    <a:pt x="743504" y="531227"/>
                    <a:pt x="742738" y="532300"/>
                  </a:cubicBezTo>
                  <a:cubicBezTo>
                    <a:pt x="740745" y="532607"/>
                    <a:pt x="737986" y="533680"/>
                    <a:pt x="735074" y="536592"/>
                  </a:cubicBezTo>
                  <a:cubicBezTo>
                    <a:pt x="732928" y="538738"/>
                    <a:pt x="730476" y="543029"/>
                    <a:pt x="728177" y="547780"/>
                  </a:cubicBezTo>
                  <a:cubicBezTo>
                    <a:pt x="725572" y="548700"/>
                    <a:pt x="720667" y="550233"/>
                    <a:pt x="714996" y="552225"/>
                  </a:cubicBezTo>
                  <a:cubicBezTo>
                    <a:pt x="711318" y="539351"/>
                    <a:pt x="706106" y="524330"/>
                    <a:pt x="702275" y="527396"/>
                  </a:cubicBezTo>
                  <a:cubicBezTo>
                    <a:pt x="702275" y="527396"/>
                    <a:pt x="702735" y="529848"/>
                    <a:pt x="703501" y="533373"/>
                  </a:cubicBezTo>
                  <a:cubicBezTo>
                    <a:pt x="700129" y="529542"/>
                    <a:pt x="695377" y="530461"/>
                    <a:pt x="695377" y="530461"/>
                  </a:cubicBezTo>
                  <a:lnTo>
                    <a:pt x="702581" y="556670"/>
                  </a:lnTo>
                  <a:cubicBezTo>
                    <a:pt x="702581" y="556670"/>
                    <a:pt x="702275" y="556670"/>
                    <a:pt x="702121" y="556823"/>
                  </a:cubicBezTo>
                  <a:cubicBezTo>
                    <a:pt x="702121" y="556670"/>
                    <a:pt x="702275" y="556517"/>
                    <a:pt x="702121" y="556210"/>
                  </a:cubicBezTo>
                  <a:cubicBezTo>
                    <a:pt x="694458" y="540883"/>
                    <a:pt x="670701" y="568012"/>
                    <a:pt x="668096" y="571844"/>
                  </a:cubicBezTo>
                  <a:cubicBezTo>
                    <a:pt x="655069" y="591462"/>
                    <a:pt x="631772" y="624261"/>
                    <a:pt x="623035" y="636523"/>
                  </a:cubicBezTo>
                  <a:lnTo>
                    <a:pt x="624874" y="626254"/>
                  </a:lnTo>
                  <a:cubicBezTo>
                    <a:pt x="630086" y="597593"/>
                    <a:pt x="648018" y="550386"/>
                    <a:pt x="648018" y="550386"/>
                  </a:cubicBezTo>
                  <a:lnTo>
                    <a:pt x="673307" y="493064"/>
                  </a:lnTo>
                  <a:lnTo>
                    <a:pt x="699669" y="454287"/>
                  </a:lnTo>
                  <a:close/>
                  <a:moveTo>
                    <a:pt x="614452" y="284772"/>
                  </a:moveTo>
                  <a:cubicBezTo>
                    <a:pt x="614145" y="286305"/>
                    <a:pt x="613839" y="287684"/>
                    <a:pt x="613686" y="289217"/>
                  </a:cubicBezTo>
                  <a:cubicBezTo>
                    <a:pt x="613686" y="288451"/>
                    <a:pt x="613686" y="287991"/>
                    <a:pt x="613839" y="287225"/>
                  </a:cubicBezTo>
                  <a:lnTo>
                    <a:pt x="614452" y="284926"/>
                  </a:lnTo>
                  <a:close/>
                  <a:moveTo>
                    <a:pt x="609394" y="304084"/>
                  </a:moveTo>
                  <a:cubicBezTo>
                    <a:pt x="609394" y="304084"/>
                    <a:pt x="610774" y="304084"/>
                    <a:pt x="611387" y="302551"/>
                  </a:cubicBezTo>
                  <a:cubicBezTo>
                    <a:pt x="610774" y="306536"/>
                    <a:pt x="610314" y="308989"/>
                    <a:pt x="610314" y="308989"/>
                  </a:cubicBezTo>
                  <a:cubicBezTo>
                    <a:pt x="610314" y="308989"/>
                    <a:pt x="610008" y="307149"/>
                    <a:pt x="609241" y="304084"/>
                  </a:cubicBezTo>
                  <a:close/>
                  <a:moveTo>
                    <a:pt x="641581" y="370449"/>
                  </a:moveTo>
                  <a:cubicBezTo>
                    <a:pt x="641581" y="370449"/>
                    <a:pt x="640967" y="371369"/>
                    <a:pt x="640967" y="371369"/>
                  </a:cubicBezTo>
                  <a:cubicBezTo>
                    <a:pt x="640967" y="371369"/>
                    <a:pt x="616752" y="342708"/>
                    <a:pt x="616752" y="315732"/>
                  </a:cubicBezTo>
                  <a:cubicBezTo>
                    <a:pt x="617671" y="329067"/>
                    <a:pt x="633304" y="366311"/>
                    <a:pt x="641581" y="370449"/>
                  </a:cubicBezTo>
                  <a:close/>
                  <a:moveTo>
                    <a:pt x="634684" y="389914"/>
                  </a:moveTo>
                  <a:lnTo>
                    <a:pt x="630852" y="405241"/>
                  </a:lnTo>
                  <a:cubicBezTo>
                    <a:pt x="631772" y="397118"/>
                    <a:pt x="632384" y="389761"/>
                    <a:pt x="632384" y="384243"/>
                  </a:cubicBezTo>
                  <a:lnTo>
                    <a:pt x="634684" y="389914"/>
                  </a:lnTo>
                  <a:close/>
                  <a:moveTo>
                    <a:pt x="528316" y="300099"/>
                  </a:moveTo>
                  <a:cubicBezTo>
                    <a:pt x="528316" y="296880"/>
                    <a:pt x="528316" y="293968"/>
                    <a:pt x="528316" y="291363"/>
                  </a:cubicBezTo>
                  <a:cubicBezTo>
                    <a:pt x="528316" y="294122"/>
                    <a:pt x="528316" y="296880"/>
                    <a:pt x="528316" y="300099"/>
                  </a:cubicBezTo>
                  <a:close/>
                  <a:moveTo>
                    <a:pt x="529542" y="227757"/>
                  </a:moveTo>
                  <a:lnTo>
                    <a:pt x="529235" y="228063"/>
                  </a:lnTo>
                  <a:cubicBezTo>
                    <a:pt x="529235" y="228063"/>
                    <a:pt x="529235" y="227603"/>
                    <a:pt x="529235" y="227450"/>
                  </a:cubicBezTo>
                  <a:cubicBezTo>
                    <a:pt x="529235" y="227450"/>
                    <a:pt x="529389" y="227757"/>
                    <a:pt x="529542" y="227757"/>
                  </a:cubicBezTo>
                  <a:close/>
                  <a:moveTo>
                    <a:pt x="538738" y="437121"/>
                  </a:moveTo>
                  <a:cubicBezTo>
                    <a:pt x="538738" y="437121"/>
                    <a:pt x="538738" y="437121"/>
                    <a:pt x="538891" y="437121"/>
                  </a:cubicBezTo>
                  <a:lnTo>
                    <a:pt x="538738" y="437121"/>
                  </a:lnTo>
                  <a:cubicBezTo>
                    <a:pt x="538738" y="437121"/>
                    <a:pt x="538738" y="437121"/>
                    <a:pt x="538738" y="437121"/>
                  </a:cubicBezTo>
                  <a:close/>
                  <a:moveTo>
                    <a:pt x="311901" y="222699"/>
                  </a:moveTo>
                  <a:cubicBezTo>
                    <a:pt x="315426" y="231128"/>
                    <a:pt x="319411" y="239098"/>
                    <a:pt x="323089" y="246302"/>
                  </a:cubicBezTo>
                  <a:lnTo>
                    <a:pt x="315426" y="233887"/>
                  </a:lnTo>
                  <a:cubicBezTo>
                    <a:pt x="314200" y="229902"/>
                    <a:pt x="312974" y="226224"/>
                    <a:pt x="311901" y="222699"/>
                  </a:cubicBezTo>
                  <a:close/>
                  <a:moveTo>
                    <a:pt x="341635" y="276649"/>
                  </a:moveTo>
                  <a:cubicBezTo>
                    <a:pt x="342555" y="276802"/>
                    <a:pt x="343014" y="276189"/>
                    <a:pt x="343014" y="275116"/>
                  </a:cubicBezTo>
                  <a:lnTo>
                    <a:pt x="343780" y="280174"/>
                  </a:lnTo>
                  <a:lnTo>
                    <a:pt x="341635" y="276649"/>
                  </a:lnTo>
                  <a:close/>
                  <a:moveTo>
                    <a:pt x="348379" y="275423"/>
                  </a:moveTo>
                  <a:cubicBezTo>
                    <a:pt x="348992" y="278029"/>
                    <a:pt x="349452" y="280481"/>
                    <a:pt x="349758" y="282780"/>
                  </a:cubicBezTo>
                  <a:cubicBezTo>
                    <a:pt x="349299" y="280481"/>
                    <a:pt x="348838" y="278029"/>
                    <a:pt x="348379" y="275423"/>
                  </a:cubicBezTo>
                  <a:close/>
                  <a:moveTo>
                    <a:pt x="352057" y="293662"/>
                  </a:moveTo>
                  <a:cubicBezTo>
                    <a:pt x="351597" y="291516"/>
                    <a:pt x="350984" y="288757"/>
                    <a:pt x="350218" y="285385"/>
                  </a:cubicBezTo>
                  <a:cubicBezTo>
                    <a:pt x="351597" y="293049"/>
                    <a:pt x="358648" y="305157"/>
                    <a:pt x="368150" y="318798"/>
                  </a:cubicBezTo>
                  <a:lnTo>
                    <a:pt x="365698" y="315732"/>
                  </a:lnTo>
                  <a:lnTo>
                    <a:pt x="352057" y="293509"/>
                  </a:lnTo>
                  <a:close/>
                  <a:moveTo>
                    <a:pt x="430070" y="396811"/>
                  </a:moveTo>
                  <a:lnTo>
                    <a:pt x="424246" y="389454"/>
                  </a:lnTo>
                  <a:cubicBezTo>
                    <a:pt x="429611" y="395738"/>
                    <a:pt x="433136" y="399570"/>
                    <a:pt x="433136" y="399570"/>
                  </a:cubicBezTo>
                  <a:lnTo>
                    <a:pt x="430070" y="396658"/>
                  </a:lnTo>
                  <a:close/>
                  <a:moveTo>
                    <a:pt x="392826" y="418882"/>
                  </a:moveTo>
                  <a:cubicBezTo>
                    <a:pt x="394665" y="417809"/>
                    <a:pt x="396199" y="417043"/>
                    <a:pt x="396965" y="416583"/>
                  </a:cubicBezTo>
                  <a:lnTo>
                    <a:pt x="398957" y="417196"/>
                  </a:lnTo>
                  <a:cubicBezTo>
                    <a:pt x="397118" y="417656"/>
                    <a:pt x="394972" y="418269"/>
                    <a:pt x="392826" y="418882"/>
                  </a:cubicBezTo>
                  <a:close/>
                  <a:moveTo>
                    <a:pt x="591309" y="701202"/>
                  </a:moveTo>
                  <a:lnTo>
                    <a:pt x="589316" y="698596"/>
                  </a:lnTo>
                  <a:lnTo>
                    <a:pt x="570158" y="666563"/>
                  </a:lnTo>
                  <a:lnTo>
                    <a:pt x="591309" y="701049"/>
                  </a:lnTo>
                  <a:close/>
                  <a:moveTo>
                    <a:pt x="565713" y="657367"/>
                  </a:moveTo>
                  <a:lnTo>
                    <a:pt x="565253" y="658440"/>
                  </a:lnTo>
                  <a:lnTo>
                    <a:pt x="564027" y="656448"/>
                  </a:lnTo>
                  <a:cubicBezTo>
                    <a:pt x="564027" y="656448"/>
                    <a:pt x="564794" y="657214"/>
                    <a:pt x="565713" y="657367"/>
                  </a:cubicBezTo>
                  <a:close/>
                  <a:moveTo>
                    <a:pt x="532913" y="617824"/>
                  </a:moveTo>
                  <a:cubicBezTo>
                    <a:pt x="532913" y="617824"/>
                    <a:pt x="533374" y="617824"/>
                    <a:pt x="533680" y="617977"/>
                  </a:cubicBezTo>
                  <a:lnTo>
                    <a:pt x="535672" y="621043"/>
                  </a:lnTo>
                  <a:lnTo>
                    <a:pt x="533067" y="617824"/>
                  </a:lnTo>
                  <a:close/>
                  <a:moveTo>
                    <a:pt x="564794" y="680664"/>
                  </a:moveTo>
                  <a:cubicBezTo>
                    <a:pt x="576901" y="701355"/>
                    <a:pt x="592688" y="728790"/>
                    <a:pt x="594681" y="735840"/>
                  </a:cubicBezTo>
                  <a:cubicBezTo>
                    <a:pt x="596979" y="744577"/>
                    <a:pt x="596826" y="821824"/>
                    <a:pt x="596520" y="861674"/>
                  </a:cubicBezTo>
                  <a:cubicBezTo>
                    <a:pt x="596060" y="860754"/>
                    <a:pt x="595753" y="860294"/>
                    <a:pt x="595753" y="860294"/>
                  </a:cubicBezTo>
                  <a:cubicBezTo>
                    <a:pt x="595753" y="860294"/>
                    <a:pt x="557436" y="819831"/>
                    <a:pt x="551919" y="806191"/>
                  </a:cubicBezTo>
                  <a:cubicBezTo>
                    <a:pt x="547167" y="794695"/>
                    <a:pt x="528469" y="738599"/>
                    <a:pt x="520959" y="727564"/>
                  </a:cubicBezTo>
                  <a:cubicBezTo>
                    <a:pt x="524637" y="720667"/>
                    <a:pt x="554831" y="698137"/>
                    <a:pt x="559582" y="691853"/>
                  </a:cubicBezTo>
                  <a:cubicBezTo>
                    <a:pt x="560962" y="690013"/>
                    <a:pt x="562801" y="685722"/>
                    <a:pt x="564947" y="680664"/>
                  </a:cubicBezTo>
                  <a:close/>
                  <a:moveTo>
                    <a:pt x="557589" y="676372"/>
                  </a:moveTo>
                  <a:lnTo>
                    <a:pt x="554524" y="683423"/>
                  </a:lnTo>
                  <a:lnTo>
                    <a:pt x="545941" y="689707"/>
                  </a:lnTo>
                  <a:cubicBezTo>
                    <a:pt x="547781" y="687714"/>
                    <a:pt x="549773" y="685722"/>
                    <a:pt x="551765" y="683423"/>
                  </a:cubicBezTo>
                  <a:cubicBezTo>
                    <a:pt x="554677" y="680204"/>
                    <a:pt x="556364" y="678058"/>
                    <a:pt x="557589" y="676372"/>
                  </a:cubicBezTo>
                  <a:close/>
                  <a:moveTo>
                    <a:pt x="370450" y="550233"/>
                  </a:moveTo>
                  <a:cubicBezTo>
                    <a:pt x="371062" y="551765"/>
                    <a:pt x="372748" y="554218"/>
                    <a:pt x="374894" y="556977"/>
                  </a:cubicBezTo>
                  <a:cubicBezTo>
                    <a:pt x="373668" y="555597"/>
                    <a:pt x="372442" y="554218"/>
                    <a:pt x="371369" y="552992"/>
                  </a:cubicBezTo>
                  <a:cubicBezTo>
                    <a:pt x="371062" y="552225"/>
                    <a:pt x="370756" y="551152"/>
                    <a:pt x="370450" y="550233"/>
                  </a:cubicBezTo>
                  <a:close/>
                  <a:moveTo>
                    <a:pt x="210284" y="555904"/>
                  </a:moveTo>
                  <a:cubicBezTo>
                    <a:pt x="210284" y="555904"/>
                    <a:pt x="210591" y="555597"/>
                    <a:pt x="210591" y="555291"/>
                  </a:cubicBezTo>
                  <a:lnTo>
                    <a:pt x="210897" y="556670"/>
                  </a:lnTo>
                  <a:lnTo>
                    <a:pt x="210131" y="555904"/>
                  </a:lnTo>
                  <a:close/>
                  <a:moveTo>
                    <a:pt x="223772" y="569698"/>
                  </a:moveTo>
                  <a:cubicBezTo>
                    <a:pt x="223772" y="569698"/>
                    <a:pt x="224538" y="570771"/>
                    <a:pt x="224997" y="571230"/>
                  </a:cubicBezTo>
                  <a:lnTo>
                    <a:pt x="224078" y="570158"/>
                  </a:lnTo>
                  <a:cubicBezTo>
                    <a:pt x="224078" y="570158"/>
                    <a:pt x="224078" y="569698"/>
                    <a:pt x="223925" y="569545"/>
                  </a:cubicBezTo>
                  <a:close/>
                  <a:moveTo>
                    <a:pt x="240785" y="587783"/>
                  </a:moveTo>
                  <a:cubicBezTo>
                    <a:pt x="244003" y="590696"/>
                    <a:pt x="247222" y="593761"/>
                    <a:pt x="250594" y="596826"/>
                  </a:cubicBezTo>
                  <a:lnTo>
                    <a:pt x="245076" y="592381"/>
                  </a:lnTo>
                  <a:lnTo>
                    <a:pt x="240631" y="587783"/>
                  </a:lnTo>
                  <a:close/>
                  <a:moveTo>
                    <a:pt x="364931" y="684649"/>
                  </a:moveTo>
                  <a:cubicBezTo>
                    <a:pt x="365851" y="685262"/>
                    <a:pt x="366770" y="686028"/>
                    <a:pt x="367843" y="686795"/>
                  </a:cubicBezTo>
                  <a:lnTo>
                    <a:pt x="365085" y="685109"/>
                  </a:lnTo>
                  <a:cubicBezTo>
                    <a:pt x="365085" y="685109"/>
                    <a:pt x="365085" y="684802"/>
                    <a:pt x="365085" y="684649"/>
                  </a:cubicBezTo>
                  <a:close/>
                  <a:moveTo>
                    <a:pt x="595601" y="875774"/>
                  </a:moveTo>
                  <a:cubicBezTo>
                    <a:pt x="595601" y="875774"/>
                    <a:pt x="595601" y="875621"/>
                    <a:pt x="595294" y="875468"/>
                  </a:cubicBezTo>
                  <a:cubicBezTo>
                    <a:pt x="595753" y="875468"/>
                    <a:pt x="596213" y="875468"/>
                    <a:pt x="596520" y="875161"/>
                  </a:cubicBezTo>
                  <a:cubicBezTo>
                    <a:pt x="595906" y="875621"/>
                    <a:pt x="595601" y="875774"/>
                    <a:pt x="595601" y="875774"/>
                  </a:cubicBezTo>
                  <a:close/>
                  <a:moveTo>
                    <a:pt x="507624" y="896772"/>
                  </a:moveTo>
                  <a:cubicBezTo>
                    <a:pt x="507624" y="896772"/>
                    <a:pt x="507624" y="896772"/>
                    <a:pt x="507777" y="896772"/>
                  </a:cubicBezTo>
                  <a:lnTo>
                    <a:pt x="508850" y="897845"/>
                  </a:lnTo>
                  <a:lnTo>
                    <a:pt x="507624" y="896925"/>
                  </a:lnTo>
                  <a:close/>
                  <a:moveTo>
                    <a:pt x="919609" y="604030"/>
                  </a:moveTo>
                  <a:cubicBezTo>
                    <a:pt x="919609" y="604030"/>
                    <a:pt x="917923" y="605103"/>
                    <a:pt x="917310" y="605563"/>
                  </a:cubicBezTo>
                  <a:lnTo>
                    <a:pt x="918536" y="602804"/>
                  </a:lnTo>
                  <a:cubicBezTo>
                    <a:pt x="918536" y="602804"/>
                    <a:pt x="918996" y="603877"/>
                    <a:pt x="919609" y="604030"/>
                  </a:cubicBezTo>
                  <a:close/>
                  <a:moveTo>
                    <a:pt x="926659" y="569698"/>
                  </a:moveTo>
                  <a:cubicBezTo>
                    <a:pt x="926659" y="569698"/>
                    <a:pt x="926966" y="568625"/>
                    <a:pt x="927119" y="568165"/>
                  </a:cubicBezTo>
                  <a:lnTo>
                    <a:pt x="927886" y="567552"/>
                  </a:lnTo>
                  <a:cubicBezTo>
                    <a:pt x="927886" y="567552"/>
                    <a:pt x="927119" y="568931"/>
                    <a:pt x="926813" y="569698"/>
                  </a:cubicBezTo>
                  <a:close/>
                  <a:moveTo>
                    <a:pt x="876387" y="682657"/>
                  </a:moveTo>
                  <a:cubicBezTo>
                    <a:pt x="872555" y="690933"/>
                    <a:pt x="869950" y="696604"/>
                    <a:pt x="869950" y="696604"/>
                  </a:cubicBezTo>
                  <a:lnTo>
                    <a:pt x="871789" y="688327"/>
                  </a:lnTo>
                  <a:cubicBezTo>
                    <a:pt x="873322" y="686641"/>
                    <a:pt x="875008" y="684649"/>
                    <a:pt x="876387" y="682657"/>
                  </a:cubicBezTo>
                  <a:close/>
                  <a:moveTo>
                    <a:pt x="826575" y="752393"/>
                  </a:moveTo>
                  <a:lnTo>
                    <a:pt x="825655" y="753926"/>
                  </a:lnTo>
                  <a:cubicBezTo>
                    <a:pt x="825655" y="753926"/>
                    <a:pt x="824583" y="753926"/>
                    <a:pt x="822896" y="753926"/>
                  </a:cubicBezTo>
                  <a:cubicBezTo>
                    <a:pt x="822896" y="753926"/>
                    <a:pt x="822896" y="753926"/>
                    <a:pt x="822896" y="753926"/>
                  </a:cubicBezTo>
                  <a:cubicBezTo>
                    <a:pt x="824276" y="753466"/>
                    <a:pt x="825349" y="753007"/>
                    <a:pt x="826422" y="752547"/>
                  </a:cubicBezTo>
                  <a:close/>
                  <a:moveTo>
                    <a:pt x="1081000" y="907961"/>
                  </a:moveTo>
                  <a:cubicBezTo>
                    <a:pt x="1081000" y="907961"/>
                    <a:pt x="1081613" y="907654"/>
                    <a:pt x="1081920" y="907501"/>
                  </a:cubicBezTo>
                  <a:lnTo>
                    <a:pt x="1081920" y="907501"/>
                  </a:lnTo>
                  <a:cubicBezTo>
                    <a:pt x="1081920" y="907501"/>
                    <a:pt x="1081154" y="907961"/>
                    <a:pt x="1081154" y="907961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679" name="!!witteboom2">
            <a:extLst>
              <a:ext uri="{FF2B5EF4-FFF2-40B4-BE49-F238E27FC236}">
                <a16:creationId xmlns:a16="http://schemas.microsoft.com/office/drawing/2014/main" id="{0F6045CA-FA12-3192-D9DF-24573394F9AD}"/>
              </a:ext>
            </a:extLst>
          </p:cNvPr>
          <p:cNvGrpSpPr/>
          <p:nvPr userDrawn="1"/>
        </p:nvGrpSpPr>
        <p:grpSpPr>
          <a:xfrm>
            <a:off x="11201150" y="7311257"/>
            <a:ext cx="821364" cy="997316"/>
            <a:chOff x="11293473" y="3220590"/>
            <a:chExt cx="821364" cy="997316"/>
          </a:xfrm>
        </p:grpSpPr>
        <p:sp>
          <p:nvSpPr>
            <p:cNvPr id="7680" name="Vrije vorm: vorm 7679">
              <a:extLst>
                <a:ext uri="{FF2B5EF4-FFF2-40B4-BE49-F238E27FC236}">
                  <a16:creationId xmlns:a16="http://schemas.microsoft.com/office/drawing/2014/main" id="{A399AB49-22E3-1774-4074-DC63F7693FFA}"/>
                </a:ext>
              </a:extLst>
            </p:cNvPr>
            <p:cNvSpPr/>
            <p:nvPr/>
          </p:nvSpPr>
          <p:spPr>
            <a:xfrm>
              <a:off x="11874819" y="3679474"/>
              <a:ext cx="7510" cy="24829"/>
            </a:xfrm>
            <a:custGeom>
              <a:avLst/>
              <a:gdLst>
                <a:gd name="connsiteX0" fmla="*/ 7358 w 7510"/>
                <a:gd name="connsiteY0" fmla="*/ 153 h 24829"/>
                <a:gd name="connsiteX1" fmla="*/ 6897 w 7510"/>
                <a:gd name="connsiteY1" fmla="*/ 153 h 24829"/>
                <a:gd name="connsiteX2" fmla="*/ 0 w 7510"/>
                <a:gd name="connsiteY2" fmla="*/ 24829 h 24829"/>
                <a:gd name="connsiteX3" fmla="*/ 7511 w 7510"/>
                <a:gd name="connsiteY3" fmla="*/ 0 h 2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0" h="24829">
                  <a:moveTo>
                    <a:pt x="7358" y="153"/>
                  </a:moveTo>
                  <a:cubicBezTo>
                    <a:pt x="7358" y="153"/>
                    <a:pt x="7051" y="153"/>
                    <a:pt x="6897" y="153"/>
                  </a:cubicBezTo>
                  <a:cubicBezTo>
                    <a:pt x="4139" y="6591"/>
                    <a:pt x="1687" y="14560"/>
                    <a:pt x="0" y="24829"/>
                  </a:cubicBezTo>
                  <a:cubicBezTo>
                    <a:pt x="1839" y="17932"/>
                    <a:pt x="4292" y="8890"/>
                    <a:pt x="7511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1" name="Vrije vorm: vorm 7680">
              <a:extLst>
                <a:ext uri="{FF2B5EF4-FFF2-40B4-BE49-F238E27FC236}">
                  <a16:creationId xmlns:a16="http://schemas.microsoft.com/office/drawing/2014/main" id="{2B638F8F-AB73-DFE0-2B73-E75F0BCC2E36}"/>
                </a:ext>
              </a:extLst>
            </p:cNvPr>
            <p:cNvSpPr/>
            <p:nvPr/>
          </p:nvSpPr>
          <p:spPr>
            <a:xfrm>
              <a:off x="11904094" y="3791054"/>
              <a:ext cx="4597" cy="6897"/>
            </a:xfrm>
            <a:custGeom>
              <a:avLst/>
              <a:gdLst>
                <a:gd name="connsiteX0" fmla="*/ 153 w 4597"/>
                <a:gd name="connsiteY0" fmla="*/ 6897 h 6897"/>
                <a:gd name="connsiteX1" fmla="*/ 4598 w 4597"/>
                <a:gd name="connsiteY1" fmla="*/ 3065 h 6897"/>
                <a:gd name="connsiteX2" fmla="*/ 2605 w 4597"/>
                <a:gd name="connsiteY2" fmla="*/ 0 h 6897"/>
                <a:gd name="connsiteX3" fmla="*/ 0 w 4597"/>
                <a:gd name="connsiteY3" fmla="*/ 6744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7" h="6897">
                  <a:moveTo>
                    <a:pt x="153" y="6897"/>
                  </a:moveTo>
                  <a:lnTo>
                    <a:pt x="4598" y="3065"/>
                  </a:lnTo>
                  <a:lnTo>
                    <a:pt x="2605" y="0"/>
                  </a:lnTo>
                  <a:cubicBezTo>
                    <a:pt x="2146" y="1993"/>
                    <a:pt x="1226" y="4445"/>
                    <a:pt x="0" y="674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2" name="Vrije vorm: vorm 7681">
              <a:extLst>
                <a:ext uri="{FF2B5EF4-FFF2-40B4-BE49-F238E27FC236}">
                  <a16:creationId xmlns:a16="http://schemas.microsoft.com/office/drawing/2014/main" id="{E6C9A9F9-ABD5-67F2-B035-7BA1BF620D0C}"/>
                </a:ext>
              </a:extLst>
            </p:cNvPr>
            <p:cNvSpPr/>
            <p:nvPr/>
          </p:nvSpPr>
          <p:spPr>
            <a:xfrm>
              <a:off x="11523529" y="4087934"/>
              <a:ext cx="14407" cy="9196"/>
            </a:xfrm>
            <a:custGeom>
              <a:avLst/>
              <a:gdLst>
                <a:gd name="connsiteX0" fmla="*/ 0 w 14407"/>
                <a:gd name="connsiteY0" fmla="*/ 2452 h 9196"/>
                <a:gd name="connsiteX1" fmla="*/ 14407 w 14407"/>
                <a:gd name="connsiteY1" fmla="*/ 9196 h 9196"/>
                <a:gd name="connsiteX2" fmla="*/ 11188 w 14407"/>
                <a:gd name="connsiteY2" fmla="*/ 0 h 9196"/>
                <a:gd name="connsiteX3" fmla="*/ 0 w 14407"/>
                <a:gd name="connsiteY3" fmla="*/ 2452 h 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7" h="9196">
                  <a:moveTo>
                    <a:pt x="0" y="2452"/>
                  </a:moveTo>
                  <a:lnTo>
                    <a:pt x="14407" y="9196"/>
                  </a:lnTo>
                  <a:cubicBezTo>
                    <a:pt x="13488" y="6590"/>
                    <a:pt x="12415" y="3525"/>
                    <a:pt x="11188" y="0"/>
                  </a:cubicBezTo>
                  <a:cubicBezTo>
                    <a:pt x="11188" y="3985"/>
                    <a:pt x="6744" y="4905"/>
                    <a:pt x="0" y="2452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3" name="Vrije vorm: vorm 7682">
              <a:extLst>
                <a:ext uri="{FF2B5EF4-FFF2-40B4-BE49-F238E27FC236}">
                  <a16:creationId xmlns:a16="http://schemas.microsoft.com/office/drawing/2014/main" id="{4075827D-5FC8-10A0-93DC-49D35E0E9BA5}"/>
                </a:ext>
              </a:extLst>
            </p:cNvPr>
            <p:cNvSpPr/>
            <p:nvPr/>
          </p:nvSpPr>
          <p:spPr>
            <a:xfrm>
              <a:off x="11296846" y="3615255"/>
              <a:ext cx="2758" cy="1379"/>
            </a:xfrm>
            <a:custGeom>
              <a:avLst/>
              <a:gdLst>
                <a:gd name="connsiteX0" fmla="*/ 2759 w 2758"/>
                <a:gd name="connsiteY0" fmla="*/ 920 h 1379"/>
                <a:gd name="connsiteX1" fmla="*/ 0 w 2758"/>
                <a:gd name="connsiteY1" fmla="*/ 0 h 1379"/>
                <a:gd name="connsiteX2" fmla="*/ 2759 w 2758"/>
                <a:gd name="connsiteY2" fmla="*/ 1379 h 1379"/>
                <a:gd name="connsiteX3" fmla="*/ 2298 w 2758"/>
                <a:gd name="connsiteY3" fmla="*/ 920 h 1379"/>
                <a:gd name="connsiteX4" fmla="*/ 2759 w 2758"/>
                <a:gd name="connsiteY4" fmla="*/ 920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8" h="1379">
                  <a:moveTo>
                    <a:pt x="2759" y="920"/>
                  </a:moveTo>
                  <a:cubicBezTo>
                    <a:pt x="1839" y="613"/>
                    <a:pt x="920" y="307"/>
                    <a:pt x="0" y="0"/>
                  </a:cubicBezTo>
                  <a:cubicBezTo>
                    <a:pt x="920" y="460"/>
                    <a:pt x="1993" y="920"/>
                    <a:pt x="2759" y="1379"/>
                  </a:cubicBezTo>
                  <a:lnTo>
                    <a:pt x="2298" y="920"/>
                  </a:lnTo>
                  <a:lnTo>
                    <a:pt x="2759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4" name="Vrije vorm: vorm 7683">
              <a:extLst>
                <a:ext uri="{FF2B5EF4-FFF2-40B4-BE49-F238E27FC236}">
                  <a16:creationId xmlns:a16="http://schemas.microsoft.com/office/drawing/2014/main" id="{7ED9E034-F075-C08C-AAFE-0D51DB69B122}"/>
                </a:ext>
              </a:extLst>
            </p:cNvPr>
            <p:cNvSpPr/>
            <p:nvPr/>
          </p:nvSpPr>
          <p:spPr>
            <a:xfrm>
              <a:off x="11543300" y="4076592"/>
              <a:ext cx="460" cy="6283"/>
            </a:xfrm>
            <a:custGeom>
              <a:avLst/>
              <a:gdLst>
                <a:gd name="connsiteX0" fmla="*/ 0 w 460"/>
                <a:gd name="connsiteY0" fmla="*/ 0 h 6283"/>
                <a:gd name="connsiteX1" fmla="*/ 460 w 460"/>
                <a:gd name="connsiteY1" fmla="*/ 6284 h 6283"/>
                <a:gd name="connsiteX2" fmla="*/ 0 w 460"/>
                <a:gd name="connsiteY2" fmla="*/ 0 h 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0" h="6283">
                  <a:moveTo>
                    <a:pt x="0" y="0"/>
                  </a:moveTo>
                  <a:cubicBezTo>
                    <a:pt x="0" y="1993"/>
                    <a:pt x="153" y="4138"/>
                    <a:pt x="460" y="6284"/>
                  </a:cubicBezTo>
                  <a:cubicBezTo>
                    <a:pt x="307" y="4138"/>
                    <a:pt x="153" y="199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5" name="Vrije vorm: vorm 7684">
              <a:extLst>
                <a:ext uri="{FF2B5EF4-FFF2-40B4-BE49-F238E27FC236}">
                  <a16:creationId xmlns:a16="http://schemas.microsoft.com/office/drawing/2014/main" id="{525176A4-C872-60DB-EF15-7669F1D76275}"/>
                </a:ext>
              </a:extLst>
            </p:cNvPr>
            <p:cNvSpPr/>
            <p:nvPr/>
          </p:nvSpPr>
          <p:spPr>
            <a:xfrm>
              <a:off x="11669287" y="4113377"/>
              <a:ext cx="2758" cy="7050"/>
            </a:xfrm>
            <a:custGeom>
              <a:avLst/>
              <a:gdLst>
                <a:gd name="connsiteX0" fmla="*/ 0 w 2758"/>
                <a:gd name="connsiteY0" fmla="*/ 3678 h 7050"/>
                <a:gd name="connsiteX1" fmla="*/ 2759 w 2758"/>
                <a:gd name="connsiteY1" fmla="*/ 7050 h 7050"/>
                <a:gd name="connsiteX2" fmla="*/ 0 w 2758"/>
                <a:gd name="connsiteY2" fmla="*/ 0 h 7050"/>
                <a:gd name="connsiteX3" fmla="*/ 0 w 2758"/>
                <a:gd name="connsiteY3" fmla="*/ 3678 h 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7050">
                  <a:moveTo>
                    <a:pt x="0" y="3678"/>
                  </a:moveTo>
                  <a:lnTo>
                    <a:pt x="2759" y="7050"/>
                  </a:lnTo>
                  <a:lnTo>
                    <a:pt x="0" y="0"/>
                  </a:lnTo>
                  <a:cubicBezTo>
                    <a:pt x="307" y="1073"/>
                    <a:pt x="307" y="2299"/>
                    <a:pt x="0" y="367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6" name="Vrije vorm: vorm 7685">
              <a:extLst>
                <a:ext uri="{FF2B5EF4-FFF2-40B4-BE49-F238E27FC236}">
                  <a16:creationId xmlns:a16="http://schemas.microsoft.com/office/drawing/2014/main" id="{C55CBE49-05B2-D463-B86B-7CB820266D75}"/>
                </a:ext>
              </a:extLst>
            </p:cNvPr>
            <p:cNvSpPr/>
            <p:nvPr/>
          </p:nvSpPr>
          <p:spPr>
            <a:xfrm>
              <a:off x="11293473" y="3900181"/>
              <a:ext cx="18085" cy="6897"/>
            </a:xfrm>
            <a:custGeom>
              <a:avLst/>
              <a:gdLst>
                <a:gd name="connsiteX0" fmla="*/ 0 w 18085"/>
                <a:gd name="connsiteY0" fmla="*/ 0 h 6897"/>
                <a:gd name="connsiteX1" fmla="*/ 5671 w 18085"/>
                <a:gd name="connsiteY1" fmla="*/ 5058 h 6897"/>
                <a:gd name="connsiteX2" fmla="*/ 18086 w 18085"/>
                <a:gd name="connsiteY2" fmla="*/ 6897 h 6897"/>
                <a:gd name="connsiteX3" fmla="*/ 0 w 18085"/>
                <a:gd name="connsiteY3" fmla="*/ 0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85" h="6897">
                  <a:moveTo>
                    <a:pt x="0" y="0"/>
                  </a:moveTo>
                  <a:lnTo>
                    <a:pt x="5671" y="5058"/>
                  </a:lnTo>
                  <a:lnTo>
                    <a:pt x="18086" y="6897"/>
                  </a:lnTo>
                  <a:cubicBezTo>
                    <a:pt x="12109" y="5518"/>
                    <a:pt x="5517" y="3065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7" name="Vrije vorm: vorm 7686">
              <a:extLst>
                <a:ext uri="{FF2B5EF4-FFF2-40B4-BE49-F238E27FC236}">
                  <a16:creationId xmlns:a16="http://schemas.microsoft.com/office/drawing/2014/main" id="{F8B9CA46-8FDB-7ED3-AA5C-ED80328CF67D}"/>
                </a:ext>
              </a:extLst>
            </p:cNvPr>
            <p:cNvSpPr/>
            <p:nvPr/>
          </p:nvSpPr>
          <p:spPr>
            <a:xfrm>
              <a:off x="11367195" y="3915354"/>
              <a:ext cx="26362" cy="1532"/>
            </a:xfrm>
            <a:custGeom>
              <a:avLst/>
              <a:gdLst>
                <a:gd name="connsiteX0" fmla="*/ 10116 w 26362"/>
                <a:gd name="connsiteY0" fmla="*/ 1533 h 1532"/>
                <a:gd name="connsiteX1" fmla="*/ 26363 w 26362"/>
                <a:gd name="connsiteY1" fmla="*/ 1533 h 1532"/>
                <a:gd name="connsiteX2" fmla="*/ 0 w 26362"/>
                <a:gd name="connsiteY2" fmla="*/ 0 h 1532"/>
                <a:gd name="connsiteX3" fmla="*/ 10116 w 26362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362" h="1532">
                  <a:moveTo>
                    <a:pt x="10116" y="1533"/>
                  </a:moveTo>
                  <a:lnTo>
                    <a:pt x="26363" y="1533"/>
                  </a:lnTo>
                  <a:cubicBezTo>
                    <a:pt x="19159" y="1533"/>
                    <a:pt x="9043" y="920"/>
                    <a:pt x="0" y="0"/>
                  </a:cubicBezTo>
                  <a:lnTo>
                    <a:pt x="10116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8" name="Vrije vorm: vorm 7687">
              <a:extLst>
                <a:ext uri="{FF2B5EF4-FFF2-40B4-BE49-F238E27FC236}">
                  <a16:creationId xmlns:a16="http://schemas.microsoft.com/office/drawing/2014/main" id="{5221E9C4-04DF-5669-6D26-8778578DF9F1}"/>
                </a:ext>
              </a:extLst>
            </p:cNvPr>
            <p:cNvSpPr/>
            <p:nvPr/>
          </p:nvSpPr>
          <p:spPr>
            <a:xfrm>
              <a:off x="11424518" y="3915814"/>
              <a:ext cx="2145" cy="1072"/>
            </a:xfrm>
            <a:custGeom>
              <a:avLst/>
              <a:gdLst>
                <a:gd name="connsiteX0" fmla="*/ 0 w 2145"/>
                <a:gd name="connsiteY0" fmla="*/ 1073 h 1072"/>
                <a:gd name="connsiteX1" fmla="*/ 2146 w 2145"/>
                <a:gd name="connsiteY1" fmla="*/ 1073 h 1072"/>
                <a:gd name="connsiteX2" fmla="*/ 1533 w 2145"/>
                <a:gd name="connsiteY2" fmla="*/ 0 h 1072"/>
                <a:gd name="connsiteX3" fmla="*/ 0 w 2145"/>
                <a:gd name="connsiteY3" fmla="*/ 1073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1072">
                  <a:moveTo>
                    <a:pt x="0" y="1073"/>
                  </a:moveTo>
                  <a:lnTo>
                    <a:pt x="2146" y="1073"/>
                  </a:lnTo>
                  <a:lnTo>
                    <a:pt x="1533" y="0"/>
                  </a:lnTo>
                  <a:cubicBezTo>
                    <a:pt x="1533" y="0"/>
                    <a:pt x="614" y="613"/>
                    <a:pt x="0" y="107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89" name="Vrije vorm: vorm 7688">
              <a:extLst>
                <a:ext uri="{FF2B5EF4-FFF2-40B4-BE49-F238E27FC236}">
                  <a16:creationId xmlns:a16="http://schemas.microsoft.com/office/drawing/2014/main" id="{11941C17-4D00-5D1C-360C-3A026C3ACED1}"/>
                </a:ext>
              </a:extLst>
            </p:cNvPr>
            <p:cNvSpPr/>
            <p:nvPr/>
          </p:nvSpPr>
          <p:spPr>
            <a:xfrm>
              <a:off x="11739637" y="4215607"/>
              <a:ext cx="1992" cy="2299"/>
            </a:xfrm>
            <a:custGeom>
              <a:avLst/>
              <a:gdLst>
                <a:gd name="connsiteX0" fmla="*/ 0 w 1992"/>
                <a:gd name="connsiteY0" fmla="*/ 0 h 2299"/>
                <a:gd name="connsiteX1" fmla="*/ 1226 w 1992"/>
                <a:gd name="connsiteY1" fmla="*/ 1839 h 2299"/>
                <a:gd name="connsiteX2" fmla="*/ 1993 w 1992"/>
                <a:gd name="connsiteY2" fmla="*/ 2299 h 2299"/>
                <a:gd name="connsiteX3" fmla="*/ 0 w 1992"/>
                <a:gd name="connsiteY3" fmla="*/ 0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" h="2299">
                  <a:moveTo>
                    <a:pt x="0" y="0"/>
                  </a:moveTo>
                  <a:lnTo>
                    <a:pt x="1226" y="1839"/>
                  </a:lnTo>
                  <a:cubicBezTo>
                    <a:pt x="1226" y="1839"/>
                    <a:pt x="1533" y="1992"/>
                    <a:pt x="1993" y="2299"/>
                  </a:cubicBezTo>
                  <a:cubicBezTo>
                    <a:pt x="1380" y="1533"/>
                    <a:pt x="767" y="76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0" name="Vrije vorm: vorm 7689">
              <a:extLst>
                <a:ext uri="{FF2B5EF4-FFF2-40B4-BE49-F238E27FC236}">
                  <a16:creationId xmlns:a16="http://schemas.microsoft.com/office/drawing/2014/main" id="{248A829F-16AA-CA58-0C34-A772CFE576E5}"/>
                </a:ext>
              </a:extLst>
            </p:cNvPr>
            <p:cNvSpPr/>
            <p:nvPr/>
          </p:nvSpPr>
          <p:spPr>
            <a:xfrm>
              <a:off x="11828992" y="3687751"/>
              <a:ext cx="11189" cy="7816"/>
            </a:xfrm>
            <a:custGeom>
              <a:avLst/>
              <a:gdLst>
                <a:gd name="connsiteX0" fmla="*/ 153 w 11189"/>
                <a:gd name="connsiteY0" fmla="*/ 7663 h 7816"/>
                <a:gd name="connsiteX1" fmla="*/ 8890 w 11189"/>
                <a:gd name="connsiteY1" fmla="*/ 920 h 7816"/>
                <a:gd name="connsiteX2" fmla="*/ 11189 w 11189"/>
                <a:gd name="connsiteY2" fmla="*/ 0 h 7816"/>
                <a:gd name="connsiteX3" fmla="*/ 4598 w 11189"/>
                <a:gd name="connsiteY3" fmla="*/ 2759 h 7816"/>
                <a:gd name="connsiteX4" fmla="*/ 0 w 11189"/>
                <a:gd name="connsiteY4" fmla="*/ 7817 h 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89" h="7816">
                  <a:moveTo>
                    <a:pt x="153" y="7663"/>
                  </a:moveTo>
                  <a:cubicBezTo>
                    <a:pt x="2759" y="4751"/>
                    <a:pt x="5671" y="2146"/>
                    <a:pt x="8890" y="920"/>
                  </a:cubicBezTo>
                  <a:cubicBezTo>
                    <a:pt x="9656" y="613"/>
                    <a:pt x="10422" y="307"/>
                    <a:pt x="11189" y="0"/>
                  </a:cubicBezTo>
                  <a:cubicBezTo>
                    <a:pt x="8736" y="766"/>
                    <a:pt x="6437" y="1686"/>
                    <a:pt x="4598" y="2759"/>
                  </a:cubicBezTo>
                  <a:cubicBezTo>
                    <a:pt x="3372" y="3525"/>
                    <a:pt x="1839" y="5364"/>
                    <a:pt x="0" y="781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1" name="Vrije vorm: vorm 7690">
              <a:extLst>
                <a:ext uri="{FF2B5EF4-FFF2-40B4-BE49-F238E27FC236}">
                  <a16:creationId xmlns:a16="http://schemas.microsoft.com/office/drawing/2014/main" id="{E3D12E97-68A4-502D-17F9-4013BF837B26}"/>
                </a:ext>
              </a:extLst>
            </p:cNvPr>
            <p:cNvSpPr/>
            <p:nvPr/>
          </p:nvSpPr>
          <p:spPr>
            <a:xfrm>
              <a:off x="11809528" y="3716565"/>
              <a:ext cx="6896" cy="12721"/>
            </a:xfrm>
            <a:custGeom>
              <a:avLst/>
              <a:gdLst>
                <a:gd name="connsiteX0" fmla="*/ 0 w 6896"/>
                <a:gd name="connsiteY0" fmla="*/ 12721 h 12721"/>
                <a:gd name="connsiteX1" fmla="*/ 3678 w 6896"/>
                <a:gd name="connsiteY1" fmla="*/ 8276 h 12721"/>
                <a:gd name="connsiteX2" fmla="*/ 6896 w 6896"/>
                <a:gd name="connsiteY2" fmla="*/ 0 h 12721"/>
                <a:gd name="connsiteX3" fmla="*/ 1225 w 6896"/>
                <a:gd name="connsiteY3" fmla="*/ 10882 h 12721"/>
                <a:gd name="connsiteX4" fmla="*/ 152 w 6896"/>
                <a:gd name="connsiteY4" fmla="*/ 12721 h 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96" h="12721">
                  <a:moveTo>
                    <a:pt x="0" y="12721"/>
                  </a:moveTo>
                  <a:lnTo>
                    <a:pt x="3678" y="8276"/>
                  </a:lnTo>
                  <a:cubicBezTo>
                    <a:pt x="3678" y="8276"/>
                    <a:pt x="4751" y="4751"/>
                    <a:pt x="6896" y="0"/>
                  </a:cubicBezTo>
                  <a:cubicBezTo>
                    <a:pt x="3525" y="6131"/>
                    <a:pt x="1225" y="10882"/>
                    <a:pt x="1225" y="10882"/>
                  </a:cubicBezTo>
                  <a:cubicBezTo>
                    <a:pt x="1225" y="10882"/>
                    <a:pt x="766" y="11648"/>
                    <a:pt x="152" y="12721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2" name="Vrije vorm: vorm 7691">
              <a:extLst>
                <a:ext uri="{FF2B5EF4-FFF2-40B4-BE49-F238E27FC236}">
                  <a16:creationId xmlns:a16="http://schemas.microsoft.com/office/drawing/2014/main" id="{FCBAC1C2-1FF2-5357-4092-1E8A161DC76B}"/>
                </a:ext>
              </a:extLst>
            </p:cNvPr>
            <p:cNvSpPr/>
            <p:nvPr/>
          </p:nvSpPr>
          <p:spPr>
            <a:xfrm>
              <a:off x="11774122" y="3687904"/>
              <a:ext cx="98704" cy="123993"/>
            </a:xfrm>
            <a:custGeom>
              <a:avLst/>
              <a:gdLst>
                <a:gd name="connsiteX0" fmla="*/ 47360 w 98704"/>
                <a:gd name="connsiteY0" fmla="*/ 32033 h 123993"/>
                <a:gd name="connsiteX1" fmla="*/ 77094 w 98704"/>
                <a:gd name="connsiteY1" fmla="*/ 23757 h 123993"/>
                <a:gd name="connsiteX2" fmla="*/ 43222 w 98704"/>
                <a:gd name="connsiteY2" fmla="*/ 45214 h 123993"/>
                <a:gd name="connsiteX3" fmla="*/ 2146 w 98704"/>
                <a:gd name="connsiteY3" fmla="*/ 105908 h 123993"/>
                <a:gd name="connsiteX4" fmla="*/ 0 w 98704"/>
                <a:gd name="connsiteY4" fmla="*/ 123994 h 123993"/>
                <a:gd name="connsiteX5" fmla="*/ 47973 w 98704"/>
                <a:gd name="connsiteY5" fmla="*/ 87976 h 123993"/>
                <a:gd name="connsiteX6" fmla="*/ 77248 w 98704"/>
                <a:gd name="connsiteY6" fmla="*/ 57322 h 123993"/>
                <a:gd name="connsiteX7" fmla="*/ 74948 w 98704"/>
                <a:gd name="connsiteY7" fmla="*/ 62993 h 123993"/>
                <a:gd name="connsiteX8" fmla="*/ 76021 w 98704"/>
                <a:gd name="connsiteY8" fmla="*/ 74642 h 123993"/>
                <a:gd name="connsiteX9" fmla="*/ 65753 w 98704"/>
                <a:gd name="connsiteY9" fmla="*/ 92727 h 123993"/>
                <a:gd name="connsiteX10" fmla="*/ 90429 w 98704"/>
                <a:gd name="connsiteY10" fmla="*/ 66365 h 123993"/>
                <a:gd name="connsiteX11" fmla="*/ 98705 w 98704"/>
                <a:gd name="connsiteY11" fmla="*/ 50119 h 123993"/>
                <a:gd name="connsiteX12" fmla="*/ 88283 w 98704"/>
                <a:gd name="connsiteY12" fmla="*/ 33872 h 123993"/>
                <a:gd name="connsiteX13" fmla="*/ 79087 w 98704"/>
                <a:gd name="connsiteY13" fmla="*/ 0 h 123993"/>
                <a:gd name="connsiteX14" fmla="*/ 66826 w 98704"/>
                <a:gd name="connsiteY14" fmla="*/ 5671 h 123993"/>
                <a:gd name="connsiteX15" fmla="*/ 47360 w 98704"/>
                <a:gd name="connsiteY15" fmla="*/ 31880 h 123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8704" h="123993">
                  <a:moveTo>
                    <a:pt x="47360" y="32033"/>
                  </a:moveTo>
                  <a:cubicBezTo>
                    <a:pt x="47360" y="32033"/>
                    <a:pt x="78167" y="15633"/>
                    <a:pt x="77094" y="23757"/>
                  </a:cubicBezTo>
                  <a:cubicBezTo>
                    <a:pt x="76021" y="32033"/>
                    <a:pt x="61767" y="32033"/>
                    <a:pt x="43222" y="45214"/>
                  </a:cubicBezTo>
                  <a:cubicBezTo>
                    <a:pt x="24677" y="58395"/>
                    <a:pt x="2146" y="105908"/>
                    <a:pt x="2146" y="105908"/>
                  </a:cubicBezTo>
                  <a:lnTo>
                    <a:pt x="0" y="123994"/>
                  </a:lnTo>
                  <a:cubicBezTo>
                    <a:pt x="7817" y="119856"/>
                    <a:pt x="41229" y="101464"/>
                    <a:pt x="47973" y="87976"/>
                  </a:cubicBezTo>
                  <a:cubicBezTo>
                    <a:pt x="55636" y="72649"/>
                    <a:pt x="77248" y="51038"/>
                    <a:pt x="77248" y="57322"/>
                  </a:cubicBezTo>
                  <a:cubicBezTo>
                    <a:pt x="77248" y="58395"/>
                    <a:pt x="76328" y="60388"/>
                    <a:pt x="74948" y="62993"/>
                  </a:cubicBezTo>
                  <a:cubicBezTo>
                    <a:pt x="75562" y="62074"/>
                    <a:pt x="86904" y="47513"/>
                    <a:pt x="76021" y="74642"/>
                  </a:cubicBezTo>
                  <a:lnTo>
                    <a:pt x="65753" y="92727"/>
                  </a:lnTo>
                  <a:lnTo>
                    <a:pt x="90429" y="66365"/>
                  </a:lnTo>
                  <a:lnTo>
                    <a:pt x="98705" y="50119"/>
                  </a:lnTo>
                  <a:lnTo>
                    <a:pt x="88283" y="33872"/>
                  </a:lnTo>
                  <a:lnTo>
                    <a:pt x="79087" y="0"/>
                  </a:lnTo>
                  <a:cubicBezTo>
                    <a:pt x="73723" y="1839"/>
                    <a:pt x="69124" y="3832"/>
                    <a:pt x="66826" y="5671"/>
                  </a:cubicBezTo>
                  <a:cubicBezTo>
                    <a:pt x="58549" y="12261"/>
                    <a:pt x="47360" y="31880"/>
                    <a:pt x="47360" y="3188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3" name="Vrije vorm: vorm 7692">
              <a:extLst>
                <a:ext uri="{FF2B5EF4-FFF2-40B4-BE49-F238E27FC236}">
                  <a16:creationId xmlns:a16="http://schemas.microsoft.com/office/drawing/2014/main" id="{E9F18C1D-6F42-E01B-C565-F9350A663CB8}"/>
                </a:ext>
              </a:extLst>
            </p:cNvPr>
            <p:cNvSpPr/>
            <p:nvPr/>
          </p:nvSpPr>
          <p:spPr>
            <a:xfrm>
              <a:off x="11772130" y="3772508"/>
              <a:ext cx="1072" cy="1532"/>
            </a:xfrm>
            <a:custGeom>
              <a:avLst/>
              <a:gdLst>
                <a:gd name="connsiteX0" fmla="*/ 0 w 1072"/>
                <a:gd name="connsiteY0" fmla="*/ 1533 h 1532"/>
                <a:gd name="connsiteX1" fmla="*/ 1072 w 1072"/>
                <a:gd name="connsiteY1" fmla="*/ 307 h 1532"/>
                <a:gd name="connsiteX2" fmla="*/ 306 w 1072"/>
                <a:gd name="connsiteY2" fmla="*/ 0 h 1532"/>
                <a:gd name="connsiteX3" fmla="*/ 0 w 1072"/>
                <a:gd name="connsiteY3" fmla="*/ 1533 h 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" h="1532">
                  <a:moveTo>
                    <a:pt x="0" y="1533"/>
                  </a:moveTo>
                  <a:lnTo>
                    <a:pt x="1072" y="307"/>
                  </a:lnTo>
                  <a:cubicBezTo>
                    <a:pt x="1072" y="307"/>
                    <a:pt x="459" y="307"/>
                    <a:pt x="306" y="0"/>
                  </a:cubicBezTo>
                  <a:lnTo>
                    <a:pt x="0" y="1533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4" name="Vrije vorm: vorm 7693">
              <a:extLst>
                <a:ext uri="{FF2B5EF4-FFF2-40B4-BE49-F238E27FC236}">
                  <a16:creationId xmlns:a16="http://schemas.microsoft.com/office/drawing/2014/main" id="{EEBE2B9A-7074-88E3-B83D-780EE8E1DCDE}"/>
                </a:ext>
              </a:extLst>
            </p:cNvPr>
            <p:cNvSpPr/>
            <p:nvPr/>
          </p:nvSpPr>
          <p:spPr>
            <a:xfrm>
              <a:off x="11773884" y="3744460"/>
              <a:ext cx="130669" cy="186220"/>
            </a:xfrm>
            <a:custGeom>
              <a:avLst/>
              <a:gdLst>
                <a:gd name="connsiteX0" fmla="*/ 89747 w 130669"/>
                <a:gd name="connsiteY0" fmla="*/ 22990 h 186220"/>
                <a:gd name="connsiteX1" fmla="*/ 58940 w 130669"/>
                <a:gd name="connsiteY1" fmla="*/ 50885 h 186220"/>
                <a:gd name="connsiteX2" fmla="*/ 23075 w 130669"/>
                <a:gd name="connsiteY2" fmla="*/ 70657 h 186220"/>
                <a:gd name="connsiteX3" fmla="*/ 545 w 130669"/>
                <a:gd name="connsiteY3" fmla="*/ 101923 h 186220"/>
                <a:gd name="connsiteX4" fmla="*/ 85 w 130669"/>
                <a:gd name="connsiteY4" fmla="*/ 186221 h 186220"/>
                <a:gd name="connsiteX5" fmla="*/ 14032 w 130669"/>
                <a:gd name="connsiteY5" fmla="*/ 118016 h 186220"/>
                <a:gd name="connsiteX6" fmla="*/ 56334 w 130669"/>
                <a:gd name="connsiteY6" fmla="*/ 70503 h 186220"/>
                <a:gd name="connsiteX7" fmla="*/ 59093 w 130669"/>
                <a:gd name="connsiteY7" fmla="*/ 67745 h 186220"/>
                <a:gd name="connsiteX8" fmla="*/ 71508 w 130669"/>
                <a:gd name="connsiteY8" fmla="*/ 60388 h 186220"/>
                <a:gd name="connsiteX9" fmla="*/ 57713 w 130669"/>
                <a:gd name="connsiteY9" fmla="*/ 81385 h 186220"/>
                <a:gd name="connsiteX10" fmla="*/ 42847 w 130669"/>
                <a:gd name="connsiteY10" fmla="*/ 97938 h 186220"/>
                <a:gd name="connsiteX11" fmla="*/ 27520 w 130669"/>
                <a:gd name="connsiteY11" fmla="*/ 131504 h 186220"/>
                <a:gd name="connsiteX12" fmla="*/ 130210 w 130669"/>
                <a:gd name="connsiteY12" fmla="*/ 43068 h 186220"/>
                <a:gd name="connsiteX13" fmla="*/ 130669 w 130669"/>
                <a:gd name="connsiteY13" fmla="*/ 42762 h 186220"/>
                <a:gd name="connsiteX14" fmla="*/ 103234 w 130669"/>
                <a:gd name="connsiteY14" fmla="*/ 0 h 186220"/>
                <a:gd name="connsiteX15" fmla="*/ 90054 w 130669"/>
                <a:gd name="connsiteY15" fmla="*/ 23143 h 18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0669" h="186220">
                  <a:moveTo>
                    <a:pt x="89747" y="22990"/>
                  </a:moveTo>
                  <a:lnTo>
                    <a:pt x="58940" y="50885"/>
                  </a:lnTo>
                  <a:lnTo>
                    <a:pt x="23075" y="70657"/>
                  </a:lnTo>
                  <a:cubicBezTo>
                    <a:pt x="23075" y="70657"/>
                    <a:pt x="1464" y="96865"/>
                    <a:pt x="545" y="101923"/>
                  </a:cubicBezTo>
                  <a:cubicBezTo>
                    <a:pt x="-68" y="104682"/>
                    <a:pt x="-68" y="148364"/>
                    <a:pt x="85" y="186221"/>
                  </a:cubicBezTo>
                  <a:cubicBezTo>
                    <a:pt x="2997" y="170434"/>
                    <a:pt x="10047" y="132117"/>
                    <a:pt x="14032" y="118016"/>
                  </a:cubicBezTo>
                  <a:cubicBezTo>
                    <a:pt x="17098" y="107134"/>
                    <a:pt x="41314" y="83531"/>
                    <a:pt x="56334" y="70503"/>
                  </a:cubicBezTo>
                  <a:lnTo>
                    <a:pt x="59093" y="67745"/>
                  </a:lnTo>
                  <a:cubicBezTo>
                    <a:pt x="66450" y="60081"/>
                    <a:pt x="71968" y="56709"/>
                    <a:pt x="71508" y="60388"/>
                  </a:cubicBezTo>
                  <a:cubicBezTo>
                    <a:pt x="71048" y="64066"/>
                    <a:pt x="64764" y="73415"/>
                    <a:pt x="57713" y="81385"/>
                  </a:cubicBezTo>
                  <a:lnTo>
                    <a:pt x="42847" y="97938"/>
                  </a:lnTo>
                  <a:cubicBezTo>
                    <a:pt x="35796" y="105755"/>
                    <a:pt x="28900" y="120929"/>
                    <a:pt x="27520" y="131504"/>
                  </a:cubicBezTo>
                  <a:cubicBezTo>
                    <a:pt x="28900" y="129205"/>
                    <a:pt x="90666" y="74948"/>
                    <a:pt x="130210" y="43068"/>
                  </a:cubicBezTo>
                  <a:cubicBezTo>
                    <a:pt x="130363" y="43068"/>
                    <a:pt x="130516" y="43068"/>
                    <a:pt x="130669" y="42762"/>
                  </a:cubicBezTo>
                  <a:lnTo>
                    <a:pt x="103234" y="0"/>
                  </a:lnTo>
                  <a:cubicBezTo>
                    <a:pt x="96951" y="11495"/>
                    <a:pt x="90054" y="23143"/>
                    <a:pt x="90054" y="2314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5" name="Vrije vorm: vorm 7694">
              <a:extLst>
                <a:ext uri="{FF2B5EF4-FFF2-40B4-BE49-F238E27FC236}">
                  <a16:creationId xmlns:a16="http://schemas.microsoft.com/office/drawing/2014/main" id="{14CFDB8B-311A-5402-371D-4D1A7099EFA8}"/>
                </a:ext>
              </a:extLst>
            </p:cNvPr>
            <p:cNvSpPr/>
            <p:nvPr/>
          </p:nvSpPr>
          <p:spPr>
            <a:xfrm>
              <a:off x="11883250" y="3731279"/>
              <a:ext cx="6896" cy="14560"/>
            </a:xfrm>
            <a:custGeom>
              <a:avLst/>
              <a:gdLst>
                <a:gd name="connsiteX0" fmla="*/ 6896 w 6896"/>
                <a:gd name="connsiteY0" fmla="*/ 14560 h 14560"/>
                <a:gd name="connsiteX1" fmla="*/ 306 w 6896"/>
                <a:gd name="connsiteY1" fmla="*/ 0 h 14560"/>
                <a:gd name="connsiteX2" fmla="*/ 0 w 6896"/>
                <a:gd name="connsiteY2" fmla="*/ 613 h 14560"/>
                <a:gd name="connsiteX3" fmla="*/ 6896 w 6896"/>
                <a:gd name="connsiteY3" fmla="*/ 14407 h 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96" h="14560">
                  <a:moveTo>
                    <a:pt x="6896" y="14560"/>
                  </a:moveTo>
                  <a:cubicBezTo>
                    <a:pt x="3525" y="8583"/>
                    <a:pt x="1072" y="3219"/>
                    <a:pt x="306" y="0"/>
                  </a:cubicBezTo>
                  <a:cubicBezTo>
                    <a:pt x="306" y="307"/>
                    <a:pt x="152" y="460"/>
                    <a:pt x="0" y="613"/>
                  </a:cubicBezTo>
                  <a:cubicBezTo>
                    <a:pt x="1532" y="5364"/>
                    <a:pt x="3984" y="9962"/>
                    <a:pt x="6896" y="1440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6" name="Vrije vorm: vorm 7695">
              <a:extLst>
                <a:ext uri="{FF2B5EF4-FFF2-40B4-BE49-F238E27FC236}">
                  <a16:creationId xmlns:a16="http://schemas.microsoft.com/office/drawing/2014/main" id="{68BD2317-BF04-049E-FEE8-14B2665EF9B1}"/>
                </a:ext>
              </a:extLst>
            </p:cNvPr>
            <p:cNvSpPr/>
            <p:nvPr/>
          </p:nvSpPr>
          <p:spPr>
            <a:xfrm>
              <a:off x="11773356" y="3818948"/>
              <a:ext cx="766" cy="1072"/>
            </a:xfrm>
            <a:custGeom>
              <a:avLst/>
              <a:gdLst>
                <a:gd name="connsiteX0" fmla="*/ 0 w 766"/>
                <a:gd name="connsiteY0" fmla="*/ 153 h 1072"/>
                <a:gd name="connsiteX1" fmla="*/ 0 w 766"/>
                <a:gd name="connsiteY1" fmla="*/ 1073 h 1072"/>
                <a:gd name="connsiteX2" fmla="*/ 766 w 766"/>
                <a:gd name="connsiteY2" fmla="*/ 460 h 1072"/>
                <a:gd name="connsiteX3" fmla="*/ 0 w 766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" h="1072">
                  <a:moveTo>
                    <a:pt x="0" y="153"/>
                  </a:moveTo>
                  <a:lnTo>
                    <a:pt x="0" y="1073"/>
                  </a:lnTo>
                  <a:cubicBezTo>
                    <a:pt x="0" y="1073"/>
                    <a:pt x="766" y="460"/>
                    <a:pt x="766" y="460"/>
                  </a:cubicBezTo>
                  <a:cubicBezTo>
                    <a:pt x="460" y="460"/>
                    <a:pt x="153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7" name="Vrije vorm: vorm 7696">
              <a:extLst>
                <a:ext uri="{FF2B5EF4-FFF2-40B4-BE49-F238E27FC236}">
                  <a16:creationId xmlns:a16="http://schemas.microsoft.com/office/drawing/2014/main" id="{D7A9DF4D-9920-2F92-424D-8642C5567029}"/>
                </a:ext>
              </a:extLst>
            </p:cNvPr>
            <p:cNvSpPr/>
            <p:nvPr/>
          </p:nvSpPr>
          <p:spPr>
            <a:xfrm>
              <a:off x="11871448" y="3711814"/>
              <a:ext cx="1378" cy="3371"/>
            </a:xfrm>
            <a:custGeom>
              <a:avLst/>
              <a:gdLst>
                <a:gd name="connsiteX0" fmla="*/ 613 w 1378"/>
                <a:gd name="connsiteY0" fmla="*/ 3372 h 3371"/>
                <a:gd name="connsiteX1" fmla="*/ 1379 w 1378"/>
                <a:gd name="connsiteY1" fmla="*/ 0 h 3371"/>
                <a:gd name="connsiteX2" fmla="*/ 0 w 1378"/>
                <a:gd name="connsiteY2" fmla="*/ 1686 h 3371"/>
                <a:gd name="connsiteX3" fmla="*/ 613 w 1378"/>
                <a:gd name="connsiteY3" fmla="*/ 3372 h 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" h="3371">
                  <a:moveTo>
                    <a:pt x="613" y="3372"/>
                  </a:moveTo>
                  <a:cubicBezTo>
                    <a:pt x="613" y="3372"/>
                    <a:pt x="920" y="2146"/>
                    <a:pt x="1379" y="0"/>
                  </a:cubicBezTo>
                  <a:cubicBezTo>
                    <a:pt x="920" y="920"/>
                    <a:pt x="459" y="1533"/>
                    <a:pt x="0" y="1686"/>
                  </a:cubicBezTo>
                  <a:cubicBezTo>
                    <a:pt x="307" y="2606"/>
                    <a:pt x="613" y="3372"/>
                    <a:pt x="613" y="3372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8" name="Vrije vorm: vorm 7697">
              <a:extLst>
                <a:ext uri="{FF2B5EF4-FFF2-40B4-BE49-F238E27FC236}">
                  <a16:creationId xmlns:a16="http://schemas.microsoft.com/office/drawing/2014/main" id="{B9577627-C2EC-9E72-44FF-241BBF803440}"/>
                </a:ext>
              </a:extLst>
            </p:cNvPr>
            <p:cNvSpPr/>
            <p:nvPr/>
          </p:nvSpPr>
          <p:spPr>
            <a:xfrm>
              <a:off x="11865317" y="3681927"/>
              <a:ext cx="8123" cy="13640"/>
            </a:xfrm>
            <a:custGeom>
              <a:avLst/>
              <a:gdLst>
                <a:gd name="connsiteX0" fmla="*/ 2759 w 8123"/>
                <a:gd name="connsiteY0" fmla="*/ 13641 h 13640"/>
                <a:gd name="connsiteX1" fmla="*/ 8124 w 8123"/>
                <a:gd name="connsiteY1" fmla="*/ 0 h 13640"/>
                <a:gd name="connsiteX2" fmla="*/ 0 w 8123"/>
                <a:gd name="connsiteY2" fmla="*/ 2299 h 13640"/>
                <a:gd name="connsiteX3" fmla="*/ 2759 w 8123"/>
                <a:gd name="connsiteY3" fmla="*/ 13641 h 1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23" h="13640">
                  <a:moveTo>
                    <a:pt x="2759" y="13641"/>
                  </a:moveTo>
                  <a:cubicBezTo>
                    <a:pt x="2759" y="13641"/>
                    <a:pt x="5058" y="7204"/>
                    <a:pt x="8124" y="0"/>
                  </a:cubicBezTo>
                  <a:cubicBezTo>
                    <a:pt x="5518" y="766"/>
                    <a:pt x="2759" y="1533"/>
                    <a:pt x="0" y="2299"/>
                  </a:cubicBezTo>
                  <a:cubicBezTo>
                    <a:pt x="1687" y="8736"/>
                    <a:pt x="2759" y="13641"/>
                    <a:pt x="2759" y="13641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699" name="Vrije vorm: vorm 7698">
              <a:extLst>
                <a:ext uri="{FF2B5EF4-FFF2-40B4-BE49-F238E27FC236}">
                  <a16:creationId xmlns:a16="http://schemas.microsoft.com/office/drawing/2014/main" id="{EF7E02A3-0E50-C291-3F7D-C11B6B71F5ED}"/>
                </a:ext>
              </a:extLst>
            </p:cNvPr>
            <p:cNvSpPr/>
            <p:nvPr/>
          </p:nvSpPr>
          <p:spPr>
            <a:xfrm>
              <a:off x="11478622" y="4067090"/>
              <a:ext cx="1379" cy="1226"/>
            </a:xfrm>
            <a:custGeom>
              <a:avLst/>
              <a:gdLst>
                <a:gd name="connsiteX0" fmla="*/ 0 w 1379"/>
                <a:gd name="connsiteY0" fmla="*/ 0 h 1226"/>
                <a:gd name="connsiteX1" fmla="*/ 307 w 1379"/>
                <a:gd name="connsiteY1" fmla="*/ 613 h 1226"/>
                <a:gd name="connsiteX2" fmla="*/ 1380 w 1379"/>
                <a:gd name="connsiteY2" fmla="*/ 1226 h 1226"/>
                <a:gd name="connsiteX3" fmla="*/ 0 w 1379"/>
                <a:gd name="connsiteY3" fmla="*/ 0 h 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1226">
                  <a:moveTo>
                    <a:pt x="0" y="0"/>
                  </a:moveTo>
                  <a:cubicBezTo>
                    <a:pt x="0" y="0"/>
                    <a:pt x="307" y="460"/>
                    <a:pt x="307" y="613"/>
                  </a:cubicBezTo>
                  <a:lnTo>
                    <a:pt x="1380" y="1226"/>
                  </a:lnTo>
                  <a:cubicBezTo>
                    <a:pt x="1380" y="1226"/>
                    <a:pt x="459" y="46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0" name="Vrije vorm: vorm 7699">
              <a:extLst>
                <a:ext uri="{FF2B5EF4-FFF2-40B4-BE49-F238E27FC236}">
                  <a16:creationId xmlns:a16="http://schemas.microsoft.com/office/drawing/2014/main" id="{A089D607-ED05-C512-0DC6-6618767E2275}"/>
                </a:ext>
              </a:extLst>
            </p:cNvPr>
            <p:cNvSpPr/>
            <p:nvPr/>
          </p:nvSpPr>
          <p:spPr>
            <a:xfrm>
              <a:off x="11929230" y="3341518"/>
              <a:ext cx="14866" cy="15633"/>
            </a:xfrm>
            <a:custGeom>
              <a:avLst/>
              <a:gdLst>
                <a:gd name="connsiteX0" fmla="*/ 14867 w 14866"/>
                <a:gd name="connsiteY0" fmla="*/ 0 h 15633"/>
                <a:gd name="connsiteX1" fmla="*/ 0 w 14866"/>
                <a:gd name="connsiteY1" fmla="*/ 15633 h 15633"/>
                <a:gd name="connsiteX2" fmla="*/ 14867 w 14866"/>
                <a:gd name="connsiteY2" fmla="*/ 0 h 1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66" h="15633">
                  <a:moveTo>
                    <a:pt x="14867" y="0"/>
                  </a:moveTo>
                  <a:cubicBezTo>
                    <a:pt x="10576" y="4138"/>
                    <a:pt x="5364" y="9349"/>
                    <a:pt x="0" y="15633"/>
                  </a:cubicBezTo>
                  <a:cubicBezTo>
                    <a:pt x="4598" y="11035"/>
                    <a:pt x="10115" y="5211"/>
                    <a:pt x="1486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1" name="Vrije vorm: vorm 7700">
              <a:extLst>
                <a:ext uri="{FF2B5EF4-FFF2-40B4-BE49-F238E27FC236}">
                  <a16:creationId xmlns:a16="http://schemas.microsoft.com/office/drawing/2014/main" id="{8D392329-579F-4A3B-C7DF-BCC49266AADC}"/>
                </a:ext>
              </a:extLst>
            </p:cNvPr>
            <p:cNvSpPr/>
            <p:nvPr/>
          </p:nvSpPr>
          <p:spPr>
            <a:xfrm>
              <a:off x="12021497" y="3977581"/>
              <a:ext cx="3678" cy="5057"/>
            </a:xfrm>
            <a:custGeom>
              <a:avLst/>
              <a:gdLst>
                <a:gd name="connsiteX0" fmla="*/ 3678 w 3678"/>
                <a:gd name="connsiteY0" fmla="*/ 920 h 5057"/>
                <a:gd name="connsiteX1" fmla="*/ 766 w 3678"/>
                <a:gd name="connsiteY1" fmla="*/ 0 h 5057"/>
                <a:gd name="connsiteX2" fmla="*/ 0 w 3678"/>
                <a:gd name="connsiteY2" fmla="*/ 5058 h 5057"/>
                <a:gd name="connsiteX3" fmla="*/ 3678 w 3678"/>
                <a:gd name="connsiteY3" fmla="*/ 920 h 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8" h="5057">
                  <a:moveTo>
                    <a:pt x="3678" y="920"/>
                  </a:moveTo>
                  <a:cubicBezTo>
                    <a:pt x="2606" y="1226"/>
                    <a:pt x="1686" y="1073"/>
                    <a:pt x="766" y="0"/>
                  </a:cubicBezTo>
                  <a:cubicBezTo>
                    <a:pt x="307" y="3065"/>
                    <a:pt x="0" y="5058"/>
                    <a:pt x="0" y="5058"/>
                  </a:cubicBezTo>
                  <a:lnTo>
                    <a:pt x="3678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2" name="Vrije vorm: vorm 7701">
              <a:extLst>
                <a:ext uri="{FF2B5EF4-FFF2-40B4-BE49-F238E27FC236}">
                  <a16:creationId xmlns:a16="http://schemas.microsoft.com/office/drawing/2014/main" id="{84B7524F-A702-8D57-0B84-0E9070B236F2}"/>
                </a:ext>
              </a:extLst>
            </p:cNvPr>
            <p:cNvSpPr/>
            <p:nvPr/>
          </p:nvSpPr>
          <p:spPr>
            <a:xfrm>
              <a:off x="12035445" y="3833509"/>
              <a:ext cx="24063" cy="17472"/>
            </a:xfrm>
            <a:custGeom>
              <a:avLst/>
              <a:gdLst>
                <a:gd name="connsiteX0" fmla="*/ 24063 w 24063"/>
                <a:gd name="connsiteY0" fmla="*/ 0 h 17472"/>
                <a:gd name="connsiteX1" fmla="*/ 0 w 24063"/>
                <a:gd name="connsiteY1" fmla="*/ 17473 h 17472"/>
                <a:gd name="connsiteX2" fmla="*/ 4444 w 24063"/>
                <a:gd name="connsiteY2" fmla="*/ 15633 h 17472"/>
                <a:gd name="connsiteX3" fmla="*/ 24063 w 24063"/>
                <a:gd name="connsiteY3" fmla="*/ 0 h 1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3" h="17472">
                  <a:moveTo>
                    <a:pt x="24063" y="0"/>
                  </a:moveTo>
                  <a:cubicBezTo>
                    <a:pt x="17013" y="4905"/>
                    <a:pt x="8430" y="11495"/>
                    <a:pt x="0" y="17473"/>
                  </a:cubicBezTo>
                  <a:lnTo>
                    <a:pt x="4444" y="15633"/>
                  </a:lnTo>
                  <a:lnTo>
                    <a:pt x="24063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3" name="Vrije vorm: vorm 7702">
              <a:extLst>
                <a:ext uri="{FF2B5EF4-FFF2-40B4-BE49-F238E27FC236}">
                  <a16:creationId xmlns:a16="http://schemas.microsoft.com/office/drawing/2014/main" id="{ADA92069-A036-D8E8-7BAA-FCBC22C29C71}"/>
                </a:ext>
              </a:extLst>
            </p:cNvPr>
            <p:cNvSpPr/>
            <p:nvPr/>
          </p:nvSpPr>
          <p:spPr>
            <a:xfrm>
              <a:off x="12071003" y="3943862"/>
              <a:ext cx="10422" cy="6743"/>
            </a:xfrm>
            <a:custGeom>
              <a:avLst/>
              <a:gdLst>
                <a:gd name="connsiteX0" fmla="*/ 0 w 10422"/>
                <a:gd name="connsiteY0" fmla="*/ 6744 h 6743"/>
                <a:gd name="connsiteX1" fmla="*/ 9503 w 10422"/>
                <a:gd name="connsiteY1" fmla="*/ 920 h 6743"/>
                <a:gd name="connsiteX2" fmla="*/ 10422 w 10422"/>
                <a:gd name="connsiteY2" fmla="*/ 0 h 6743"/>
                <a:gd name="connsiteX3" fmla="*/ 0 w 10422"/>
                <a:gd name="connsiteY3" fmla="*/ 6744 h 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2" h="6743">
                  <a:moveTo>
                    <a:pt x="0" y="6744"/>
                  </a:moveTo>
                  <a:cubicBezTo>
                    <a:pt x="3984" y="4905"/>
                    <a:pt x="7510" y="3065"/>
                    <a:pt x="9503" y="920"/>
                  </a:cubicBezTo>
                  <a:cubicBezTo>
                    <a:pt x="9655" y="766"/>
                    <a:pt x="10115" y="307"/>
                    <a:pt x="10422" y="0"/>
                  </a:cubicBezTo>
                  <a:cubicBezTo>
                    <a:pt x="7050" y="2606"/>
                    <a:pt x="3525" y="4751"/>
                    <a:pt x="0" y="674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4" name="Vrije vorm: vorm 7703">
              <a:extLst>
                <a:ext uri="{FF2B5EF4-FFF2-40B4-BE49-F238E27FC236}">
                  <a16:creationId xmlns:a16="http://schemas.microsoft.com/office/drawing/2014/main" id="{D9F09836-4884-4E28-764C-7EBC46A022C2}"/>
                </a:ext>
              </a:extLst>
            </p:cNvPr>
            <p:cNvSpPr/>
            <p:nvPr/>
          </p:nvSpPr>
          <p:spPr>
            <a:xfrm>
              <a:off x="12001572" y="3974822"/>
              <a:ext cx="12107" cy="15786"/>
            </a:xfrm>
            <a:custGeom>
              <a:avLst/>
              <a:gdLst>
                <a:gd name="connsiteX0" fmla="*/ 10115 w 12107"/>
                <a:gd name="connsiteY0" fmla="*/ 11648 h 15786"/>
                <a:gd name="connsiteX1" fmla="*/ 12108 w 12107"/>
                <a:gd name="connsiteY1" fmla="*/ 0 h 15786"/>
                <a:gd name="connsiteX2" fmla="*/ 0 w 12107"/>
                <a:gd name="connsiteY2" fmla="*/ 15787 h 15786"/>
                <a:gd name="connsiteX3" fmla="*/ 10115 w 12107"/>
                <a:gd name="connsiteY3" fmla="*/ 11648 h 1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07" h="15786">
                  <a:moveTo>
                    <a:pt x="10115" y="11648"/>
                  </a:moveTo>
                  <a:lnTo>
                    <a:pt x="12108" y="0"/>
                  </a:lnTo>
                  <a:cubicBezTo>
                    <a:pt x="9349" y="5824"/>
                    <a:pt x="4905" y="11495"/>
                    <a:pt x="0" y="15787"/>
                  </a:cubicBezTo>
                  <a:lnTo>
                    <a:pt x="10115" y="11648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5" name="Vrije vorm: vorm 7704">
              <a:extLst>
                <a:ext uri="{FF2B5EF4-FFF2-40B4-BE49-F238E27FC236}">
                  <a16:creationId xmlns:a16="http://schemas.microsoft.com/office/drawing/2014/main" id="{56144CB3-BC1C-A748-1EF2-F5460469D0A2}"/>
                </a:ext>
              </a:extLst>
            </p:cNvPr>
            <p:cNvSpPr/>
            <p:nvPr/>
          </p:nvSpPr>
          <p:spPr>
            <a:xfrm>
              <a:off x="11457931" y="3305807"/>
              <a:ext cx="15326" cy="1685"/>
            </a:xfrm>
            <a:custGeom>
              <a:avLst/>
              <a:gdLst>
                <a:gd name="connsiteX0" fmla="*/ 0 w 15326"/>
                <a:gd name="connsiteY0" fmla="*/ 1686 h 1685"/>
                <a:gd name="connsiteX1" fmla="*/ 0 w 15326"/>
                <a:gd name="connsiteY1" fmla="*/ 0 h 1685"/>
                <a:gd name="connsiteX2" fmla="*/ 0 w 15326"/>
                <a:gd name="connsiteY2" fmla="*/ 1686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26" h="1685">
                  <a:moveTo>
                    <a:pt x="0" y="1686"/>
                  </a:moveTo>
                  <a:cubicBezTo>
                    <a:pt x="0" y="1686"/>
                    <a:pt x="0" y="613"/>
                    <a:pt x="0" y="0"/>
                  </a:cubicBezTo>
                  <a:cubicBezTo>
                    <a:pt x="0" y="0"/>
                    <a:pt x="0" y="460"/>
                    <a:pt x="0" y="168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6" name="Vrije vorm: vorm 7705">
              <a:extLst>
                <a:ext uri="{FF2B5EF4-FFF2-40B4-BE49-F238E27FC236}">
                  <a16:creationId xmlns:a16="http://schemas.microsoft.com/office/drawing/2014/main" id="{C5DF305D-074B-D165-70A4-114C93C99CC3}"/>
                </a:ext>
              </a:extLst>
            </p:cNvPr>
            <p:cNvSpPr/>
            <p:nvPr/>
          </p:nvSpPr>
          <p:spPr>
            <a:xfrm>
              <a:off x="12113152" y="3848069"/>
              <a:ext cx="1685" cy="3525"/>
            </a:xfrm>
            <a:custGeom>
              <a:avLst/>
              <a:gdLst>
                <a:gd name="connsiteX0" fmla="*/ 0 w 1685"/>
                <a:gd name="connsiteY0" fmla="*/ 3525 h 3525"/>
                <a:gd name="connsiteX1" fmla="*/ 1686 w 1685"/>
                <a:gd name="connsiteY1" fmla="*/ 0 h 3525"/>
                <a:gd name="connsiteX2" fmla="*/ 0 w 1685"/>
                <a:gd name="connsiteY2" fmla="*/ 153 h 3525"/>
                <a:gd name="connsiteX3" fmla="*/ 0 w 1685"/>
                <a:gd name="connsiteY3" fmla="*/ 3525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" h="3525">
                  <a:moveTo>
                    <a:pt x="0" y="3525"/>
                  </a:moveTo>
                  <a:lnTo>
                    <a:pt x="1686" y="0"/>
                  </a:lnTo>
                  <a:cubicBezTo>
                    <a:pt x="1686" y="0"/>
                    <a:pt x="459" y="460"/>
                    <a:pt x="0" y="153"/>
                  </a:cubicBezTo>
                  <a:cubicBezTo>
                    <a:pt x="0" y="1226"/>
                    <a:pt x="0" y="2299"/>
                    <a:pt x="0" y="3525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7" name="Vrije vorm: vorm 7706">
              <a:extLst>
                <a:ext uri="{FF2B5EF4-FFF2-40B4-BE49-F238E27FC236}">
                  <a16:creationId xmlns:a16="http://schemas.microsoft.com/office/drawing/2014/main" id="{3E3BED57-A7BF-5980-FB78-68377D2E44A6}"/>
                </a:ext>
              </a:extLst>
            </p:cNvPr>
            <p:cNvSpPr/>
            <p:nvPr/>
          </p:nvSpPr>
          <p:spPr>
            <a:xfrm>
              <a:off x="11304037" y="3575252"/>
              <a:ext cx="27599" cy="64832"/>
            </a:xfrm>
            <a:custGeom>
              <a:avLst/>
              <a:gdLst>
                <a:gd name="connsiteX0" fmla="*/ 25761 w 27599"/>
                <a:gd name="connsiteY0" fmla="*/ 62993 h 64832"/>
                <a:gd name="connsiteX1" fmla="*/ 27600 w 27599"/>
                <a:gd name="connsiteY1" fmla="*/ 64832 h 64832"/>
                <a:gd name="connsiteX2" fmla="*/ 12 w 27599"/>
                <a:gd name="connsiteY2" fmla="*/ 0 h 64832"/>
                <a:gd name="connsiteX3" fmla="*/ 25761 w 27599"/>
                <a:gd name="connsiteY3" fmla="*/ 62993 h 6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99" h="64832">
                  <a:moveTo>
                    <a:pt x="25761" y="62993"/>
                  </a:moveTo>
                  <a:lnTo>
                    <a:pt x="27600" y="64832"/>
                  </a:lnTo>
                  <a:cubicBezTo>
                    <a:pt x="17178" y="49046"/>
                    <a:pt x="12" y="0"/>
                    <a:pt x="12" y="0"/>
                  </a:cubicBezTo>
                  <a:cubicBezTo>
                    <a:pt x="12" y="0"/>
                    <a:pt x="-1367" y="7817"/>
                    <a:pt x="25761" y="6299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8" name="Vrije vorm: vorm 7707">
              <a:extLst>
                <a:ext uri="{FF2B5EF4-FFF2-40B4-BE49-F238E27FC236}">
                  <a16:creationId xmlns:a16="http://schemas.microsoft.com/office/drawing/2014/main" id="{13E89BB6-F476-B435-D46B-2D20E49DE6F5}"/>
                </a:ext>
              </a:extLst>
            </p:cNvPr>
            <p:cNvSpPr/>
            <p:nvPr/>
          </p:nvSpPr>
          <p:spPr>
            <a:xfrm>
              <a:off x="11602002" y="3406351"/>
              <a:ext cx="15940" cy="27128"/>
            </a:xfrm>
            <a:custGeom>
              <a:avLst/>
              <a:gdLst>
                <a:gd name="connsiteX0" fmla="*/ 7051 w 15940"/>
                <a:gd name="connsiteY0" fmla="*/ 14560 h 27128"/>
                <a:gd name="connsiteX1" fmla="*/ 0 w 15940"/>
                <a:gd name="connsiteY1" fmla="*/ 0 h 27128"/>
                <a:gd name="connsiteX2" fmla="*/ 920 w 15940"/>
                <a:gd name="connsiteY2" fmla="*/ 3985 h 27128"/>
                <a:gd name="connsiteX3" fmla="*/ 15940 w 15940"/>
                <a:gd name="connsiteY3" fmla="*/ 27128 h 27128"/>
                <a:gd name="connsiteX4" fmla="*/ 7051 w 15940"/>
                <a:gd name="connsiteY4" fmla="*/ 14560 h 2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40" h="27128">
                  <a:moveTo>
                    <a:pt x="7051" y="14560"/>
                  </a:moveTo>
                  <a:cubicBezTo>
                    <a:pt x="4445" y="10729"/>
                    <a:pt x="2146" y="5671"/>
                    <a:pt x="0" y="0"/>
                  </a:cubicBezTo>
                  <a:cubicBezTo>
                    <a:pt x="307" y="1533"/>
                    <a:pt x="614" y="2912"/>
                    <a:pt x="920" y="3985"/>
                  </a:cubicBezTo>
                  <a:cubicBezTo>
                    <a:pt x="4751" y="11342"/>
                    <a:pt x="9656" y="19465"/>
                    <a:pt x="15940" y="27128"/>
                  </a:cubicBezTo>
                  <a:cubicBezTo>
                    <a:pt x="12261" y="22071"/>
                    <a:pt x="9197" y="17779"/>
                    <a:pt x="7051" y="1456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09" name="Vrije vorm: vorm 7708">
              <a:extLst>
                <a:ext uri="{FF2B5EF4-FFF2-40B4-BE49-F238E27FC236}">
                  <a16:creationId xmlns:a16="http://schemas.microsoft.com/office/drawing/2014/main" id="{27F9030E-EC08-1506-E191-A8D6A79F87C5}"/>
                </a:ext>
              </a:extLst>
            </p:cNvPr>
            <p:cNvSpPr/>
            <p:nvPr/>
          </p:nvSpPr>
          <p:spPr>
            <a:xfrm>
              <a:off x="11596331" y="3220896"/>
              <a:ext cx="1379" cy="2452"/>
            </a:xfrm>
            <a:custGeom>
              <a:avLst/>
              <a:gdLst>
                <a:gd name="connsiteX0" fmla="*/ 766 w 1379"/>
                <a:gd name="connsiteY0" fmla="*/ 766 h 2452"/>
                <a:gd name="connsiteX1" fmla="*/ 0 w 1379"/>
                <a:gd name="connsiteY1" fmla="*/ 0 h 2452"/>
                <a:gd name="connsiteX2" fmla="*/ 1380 w 1379"/>
                <a:gd name="connsiteY2" fmla="*/ 2452 h 2452"/>
                <a:gd name="connsiteX3" fmla="*/ 766 w 1379"/>
                <a:gd name="connsiteY3" fmla="*/ 766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2452">
                  <a:moveTo>
                    <a:pt x="766" y="766"/>
                  </a:moveTo>
                  <a:lnTo>
                    <a:pt x="0" y="0"/>
                  </a:lnTo>
                  <a:lnTo>
                    <a:pt x="1380" y="2452"/>
                  </a:lnTo>
                  <a:cubicBezTo>
                    <a:pt x="1380" y="2452"/>
                    <a:pt x="920" y="1379"/>
                    <a:pt x="766" y="76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0" name="Vrije vorm: vorm 7709">
              <a:extLst>
                <a:ext uri="{FF2B5EF4-FFF2-40B4-BE49-F238E27FC236}">
                  <a16:creationId xmlns:a16="http://schemas.microsoft.com/office/drawing/2014/main" id="{7BADE2EA-F7B2-9FEA-98A0-CD61E9382866}"/>
                </a:ext>
              </a:extLst>
            </p:cNvPr>
            <p:cNvSpPr/>
            <p:nvPr/>
          </p:nvSpPr>
          <p:spPr>
            <a:xfrm>
              <a:off x="11677717" y="3220590"/>
              <a:ext cx="1226" cy="3218"/>
            </a:xfrm>
            <a:custGeom>
              <a:avLst/>
              <a:gdLst>
                <a:gd name="connsiteX0" fmla="*/ 0 w 1226"/>
                <a:gd name="connsiteY0" fmla="*/ 0 h 3218"/>
                <a:gd name="connsiteX1" fmla="*/ 0 w 1226"/>
                <a:gd name="connsiteY1" fmla="*/ 3219 h 3218"/>
                <a:gd name="connsiteX2" fmla="*/ 1226 w 1226"/>
                <a:gd name="connsiteY2" fmla="*/ 1226 h 3218"/>
                <a:gd name="connsiteX3" fmla="*/ 0 w 1226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3218">
                  <a:moveTo>
                    <a:pt x="0" y="0"/>
                  </a:moveTo>
                  <a:lnTo>
                    <a:pt x="0" y="3219"/>
                  </a:lnTo>
                  <a:lnTo>
                    <a:pt x="1226" y="1226"/>
                  </a:lnTo>
                  <a:cubicBezTo>
                    <a:pt x="1226" y="1226"/>
                    <a:pt x="307" y="766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1" name="Vrije vorm: vorm 7710">
              <a:extLst>
                <a:ext uri="{FF2B5EF4-FFF2-40B4-BE49-F238E27FC236}">
                  <a16:creationId xmlns:a16="http://schemas.microsoft.com/office/drawing/2014/main" id="{2050A455-45FC-4920-DD23-1F934F5C5AEF}"/>
                </a:ext>
              </a:extLst>
            </p:cNvPr>
            <p:cNvSpPr/>
            <p:nvPr/>
          </p:nvSpPr>
          <p:spPr>
            <a:xfrm>
              <a:off x="11903174" y="3381061"/>
              <a:ext cx="9809" cy="29120"/>
            </a:xfrm>
            <a:custGeom>
              <a:avLst/>
              <a:gdLst>
                <a:gd name="connsiteX0" fmla="*/ 9809 w 9809"/>
                <a:gd name="connsiteY0" fmla="*/ 0 h 29120"/>
                <a:gd name="connsiteX1" fmla="*/ 6897 w 9809"/>
                <a:gd name="connsiteY1" fmla="*/ 5824 h 29120"/>
                <a:gd name="connsiteX2" fmla="*/ 0 w 9809"/>
                <a:gd name="connsiteY2" fmla="*/ 29121 h 29120"/>
                <a:gd name="connsiteX3" fmla="*/ 9809 w 9809"/>
                <a:gd name="connsiteY3" fmla="*/ 0 h 2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09" h="29120">
                  <a:moveTo>
                    <a:pt x="9809" y="0"/>
                  </a:moveTo>
                  <a:cubicBezTo>
                    <a:pt x="8889" y="1992"/>
                    <a:pt x="7817" y="3832"/>
                    <a:pt x="6897" y="5824"/>
                  </a:cubicBezTo>
                  <a:cubicBezTo>
                    <a:pt x="4751" y="10729"/>
                    <a:pt x="2452" y="19159"/>
                    <a:pt x="0" y="29121"/>
                  </a:cubicBezTo>
                  <a:cubicBezTo>
                    <a:pt x="3218" y="18699"/>
                    <a:pt x="6590" y="8276"/>
                    <a:pt x="9809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2" name="Vrije vorm: vorm 7711">
              <a:extLst>
                <a:ext uri="{FF2B5EF4-FFF2-40B4-BE49-F238E27FC236}">
                  <a16:creationId xmlns:a16="http://schemas.microsoft.com/office/drawing/2014/main" id="{AF690087-AD35-50F9-BB1A-757B2EC17ADF}"/>
                </a:ext>
              </a:extLst>
            </p:cNvPr>
            <p:cNvSpPr/>
            <p:nvPr/>
          </p:nvSpPr>
          <p:spPr>
            <a:xfrm>
              <a:off x="11669134" y="3494633"/>
              <a:ext cx="2605" cy="3525"/>
            </a:xfrm>
            <a:custGeom>
              <a:avLst/>
              <a:gdLst>
                <a:gd name="connsiteX0" fmla="*/ 153 w 2605"/>
                <a:gd name="connsiteY0" fmla="*/ 153 h 3525"/>
                <a:gd name="connsiteX1" fmla="*/ 0 w 2605"/>
                <a:gd name="connsiteY1" fmla="*/ 0 h 3525"/>
                <a:gd name="connsiteX2" fmla="*/ 2605 w 2605"/>
                <a:gd name="connsiteY2" fmla="*/ 3525 h 3525"/>
                <a:gd name="connsiteX3" fmla="*/ 2605 w 2605"/>
                <a:gd name="connsiteY3" fmla="*/ 1073 h 3525"/>
                <a:gd name="connsiteX4" fmla="*/ 307 w 2605"/>
                <a:gd name="connsiteY4" fmla="*/ 153 h 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5" h="3525">
                  <a:moveTo>
                    <a:pt x="153" y="153"/>
                  </a:moveTo>
                  <a:cubicBezTo>
                    <a:pt x="153" y="153"/>
                    <a:pt x="153" y="153"/>
                    <a:pt x="0" y="0"/>
                  </a:cubicBezTo>
                  <a:cubicBezTo>
                    <a:pt x="1686" y="2299"/>
                    <a:pt x="2605" y="3525"/>
                    <a:pt x="2605" y="3525"/>
                  </a:cubicBezTo>
                  <a:lnTo>
                    <a:pt x="2605" y="1073"/>
                  </a:lnTo>
                  <a:cubicBezTo>
                    <a:pt x="2605" y="1073"/>
                    <a:pt x="1073" y="766"/>
                    <a:pt x="307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3" name="Vrije vorm: vorm 7712">
              <a:extLst>
                <a:ext uri="{FF2B5EF4-FFF2-40B4-BE49-F238E27FC236}">
                  <a16:creationId xmlns:a16="http://schemas.microsoft.com/office/drawing/2014/main" id="{DE53E3DB-1999-E8BF-6512-F58CDB2FD148}"/>
                </a:ext>
              </a:extLst>
            </p:cNvPr>
            <p:cNvSpPr/>
            <p:nvPr/>
          </p:nvSpPr>
          <p:spPr>
            <a:xfrm>
              <a:off x="11589128" y="3396695"/>
              <a:ext cx="2145" cy="1839"/>
            </a:xfrm>
            <a:custGeom>
              <a:avLst/>
              <a:gdLst>
                <a:gd name="connsiteX0" fmla="*/ 0 w 2145"/>
                <a:gd name="connsiteY0" fmla="*/ 0 h 1839"/>
                <a:gd name="connsiteX1" fmla="*/ 2145 w 2145"/>
                <a:gd name="connsiteY1" fmla="*/ 1839 h 1839"/>
                <a:gd name="connsiteX2" fmla="*/ 1993 w 2145"/>
                <a:gd name="connsiteY2" fmla="*/ 1379 h 1839"/>
                <a:gd name="connsiteX3" fmla="*/ 0 w 2145"/>
                <a:gd name="connsiteY3" fmla="*/ 153 h 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1839">
                  <a:moveTo>
                    <a:pt x="0" y="0"/>
                  </a:moveTo>
                  <a:lnTo>
                    <a:pt x="2145" y="1839"/>
                  </a:lnTo>
                  <a:cubicBezTo>
                    <a:pt x="2145" y="1839"/>
                    <a:pt x="2145" y="1533"/>
                    <a:pt x="1993" y="1379"/>
                  </a:cubicBezTo>
                  <a:cubicBezTo>
                    <a:pt x="1379" y="1073"/>
                    <a:pt x="766" y="61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4" name="Vrije vorm: vorm 7713">
              <a:extLst>
                <a:ext uri="{FF2B5EF4-FFF2-40B4-BE49-F238E27FC236}">
                  <a16:creationId xmlns:a16="http://schemas.microsoft.com/office/drawing/2014/main" id="{4AA608F0-AA2D-52AF-7980-F5F9221FB41F}"/>
                </a:ext>
              </a:extLst>
            </p:cNvPr>
            <p:cNvSpPr/>
            <p:nvPr/>
          </p:nvSpPr>
          <p:spPr>
            <a:xfrm>
              <a:off x="11884169" y="3242967"/>
              <a:ext cx="5057" cy="11341"/>
            </a:xfrm>
            <a:custGeom>
              <a:avLst/>
              <a:gdLst>
                <a:gd name="connsiteX0" fmla="*/ 5057 w 5057"/>
                <a:gd name="connsiteY0" fmla="*/ 0 h 11341"/>
                <a:gd name="connsiteX1" fmla="*/ 0 w 5057"/>
                <a:gd name="connsiteY1" fmla="*/ 11342 h 11341"/>
                <a:gd name="connsiteX2" fmla="*/ 5057 w 5057"/>
                <a:gd name="connsiteY2" fmla="*/ 0 h 1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57" h="11341">
                  <a:moveTo>
                    <a:pt x="5057" y="0"/>
                  </a:moveTo>
                  <a:cubicBezTo>
                    <a:pt x="3371" y="3832"/>
                    <a:pt x="1686" y="7510"/>
                    <a:pt x="0" y="11342"/>
                  </a:cubicBezTo>
                  <a:cubicBezTo>
                    <a:pt x="1839" y="7510"/>
                    <a:pt x="3525" y="3678"/>
                    <a:pt x="5057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5" name="Vrije vorm: vorm 7714">
              <a:extLst>
                <a:ext uri="{FF2B5EF4-FFF2-40B4-BE49-F238E27FC236}">
                  <a16:creationId xmlns:a16="http://schemas.microsoft.com/office/drawing/2014/main" id="{54F886D4-60AA-7B13-031B-61EEFE3E4ADF}"/>
                </a:ext>
              </a:extLst>
            </p:cNvPr>
            <p:cNvSpPr/>
            <p:nvPr/>
          </p:nvSpPr>
          <p:spPr>
            <a:xfrm>
              <a:off x="11804009" y="3266877"/>
              <a:ext cx="3065" cy="11035"/>
            </a:xfrm>
            <a:custGeom>
              <a:avLst/>
              <a:gdLst>
                <a:gd name="connsiteX0" fmla="*/ 1226 w 3065"/>
                <a:gd name="connsiteY0" fmla="*/ 8430 h 11035"/>
                <a:gd name="connsiteX1" fmla="*/ 0 w 3065"/>
                <a:gd name="connsiteY1" fmla="*/ 9043 h 11035"/>
                <a:gd name="connsiteX2" fmla="*/ 1226 w 3065"/>
                <a:gd name="connsiteY2" fmla="*/ 11035 h 11035"/>
                <a:gd name="connsiteX3" fmla="*/ 3066 w 3065"/>
                <a:gd name="connsiteY3" fmla="*/ 0 h 11035"/>
                <a:gd name="connsiteX4" fmla="*/ 1226 w 3065"/>
                <a:gd name="connsiteY4" fmla="*/ 8430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5" h="11035">
                  <a:moveTo>
                    <a:pt x="1226" y="8430"/>
                  </a:moveTo>
                  <a:cubicBezTo>
                    <a:pt x="1226" y="9349"/>
                    <a:pt x="614" y="9503"/>
                    <a:pt x="0" y="9043"/>
                  </a:cubicBezTo>
                  <a:cubicBezTo>
                    <a:pt x="766" y="10269"/>
                    <a:pt x="1226" y="11035"/>
                    <a:pt x="1226" y="11035"/>
                  </a:cubicBezTo>
                  <a:lnTo>
                    <a:pt x="3066" y="0"/>
                  </a:lnTo>
                  <a:cubicBezTo>
                    <a:pt x="2146" y="3832"/>
                    <a:pt x="1380" y="6897"/>
                    <a:pt x="1226" y="843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6" name="Vrije vorm: vorm 7715">
              <a:extLst>
                <a:ext uri="{FF2B5EF4-FFF2-40B4-BE49-F238E27FC236}">
                  <a16:creationId xmlns:a16="http://schemas.microsoft.com/office/drawing/2014/main" id="{934BFED0-DFE8-68F1-D9DE-EDC77E30B300}"/>
                </a:ext>
              </a:extLst>
            </p:cNvPr>
            <p:cNvSpPr/>
            <p:nvPr/>
          </p:nvSpPr>
          <p:spPr>
            <a:xfrm>
              <a:off x="11825927" y="3343664"/>
              <a:ext cx="1379" cy="3371"/>
            </a:xfrm>
            <a:custGeom>
              <a:avLst/>
              <a:gdLst>
                <a:gd name="connsiteX0" fmla="*/ 767 w 1379"/>
                <a:gd name="connsiteY0" fmla="*/ 3372 h 3371"/>
                <a:gd name="connsiteX1" fmla="*/ 1380 w 1379"/>
                <a:gd name="connsiteY1" fmla="*/ 0 h 3371"/>
                <a:gd name="connsiteX2" fmla="*/ 0 w 1379"/>
                <a:gd name="connsiteY2" fmla="*/ 460 h 3371"/>
                <a:gd name="connsiteX3" fmla="*/ 767 w 1379"/>
                <a:gd name="connsiteY3" fmla="*/ 3372 h 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3371">
                  <a:moveTo>
                    <a:pt x="767" y="3372"/>
                  </a:moveTo>
                  <a:lnTo>
                    <a:pt x="1380" y="0"/>
                  </a:lnTo>
                  <a:cubicBezTo>
                    <a:pt x="1380" y="0"/>
                    <a:pt x="614" y="766"/>
                    <a:pt x="0" y="460"/>
                  </a:cubicBezTo>
                  <a:lnTo>
                    <a:pt x="767" y="3372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7" name="Vrije vorm: vorm 7716">
              <a:extLst>
                <a:ext uri="{FF2B5EF4-FFF2-40B4-BE49-F238E27FC236}">
                  <a16:creationId xmlns:a16="http://schemas.microsoft.com/office/drawing/2014/main" id="{1E82D8EB-2394-0DB8-9954-E3ECEBDE9731}"/>
                </a:ext>
              </a:extLst>
            </p:cNvPr>
            <p:cNvSpPr/>
            <p:nvPr/>
          </p:nvSpPr>
          <p:spPr>
            <a:xfrm>
              <a:off x="11781785" y="3515631"/>
              <a:ext cx="3831" cy="20537"/>
            </a:xfrm>
            <a:custGeom>
              <a:avLst/>
              <a:gdLst>
                <a:gd name="connsiteX0" fmla="*/ 0 w 3831"/>
                <a:gd name="connsiteY0" fmla="*/ 20538 h 20537"/>
                <a:gd name="connsiteX1" fmla="*/ 3832 w 3831"/>
                <a:gd name="connsiteY1" fmla="*/ 5518 h 20537"/>
                <a:gd name="connsiteX2" fmla="*/ 1533 w 3831"/>
                <a:gd name="connsiteY2" fmla="*/ 0 h 20537"/>
                <a:gd name="connsiteX3" fmla="*/ 0 w 3831"/>
                <a:gd name="connsiteY3" fmla="*/ 20538 h 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1" h="20537">
                  <a:moveTo>
                    <a:pt x="0" y="20538"/>
                  </a:moveTo>
                  <a:lnTo>
                    <a:pt x="3832" y="5518"/>
                  </a:lnTo>
                  <a:lnTo>
                    <a:pt x="1533" y="0"/>
                  </a:lnTo>
                  <a:cubicBezTo>
                    <a:pt x="1533" y="5364"/>
                    <a:pt x="921" y="12568"/>
                    <a:pt x="0" y="20538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8" name="Vrije vorm: vorm 7717">
              <a:extLst>
                <a:ext uri="{FF2B5EF4-FFF2-40B4-BE49-F238E27FC236}">
                  <a16:creationId xmlns:a16="http://schemas.microsoft.com/office/drawing/2014/main" id="{F05737C2-6F5C-F95E-7A5D-C71C9AFD6264}"/>
                </a:ext>
              </a:extLst>
            </p:cNvPr>
            <p:cNvSpPr/>
            <p:nvPr/>
          </p:nvSpPr>
          <p:spPr>
            <a:xfrm>
              <a:off x="11372100" y="3682080"/>
              <a:ext cx="613" cy="1226"/>
            </a:xfrm>
            <a:custGeom>
              <a:avLst/>
              <a:gdLst>
                <a:gd name="connsiteX0" fmla="*/ 0 w 613"/>
                <a:gd name="connsiteY0" fmla="*/ 460 h 1226"/>
                <a:gd name="connsiteX1" fmla="*/ 614 w 613"/>
                <a:gd name="connsiteY1" fmla="*/ 1226 h 1226"/>
                <a:gd name="connsiteX2" fmla="*/ 307 w 613"/>
                <a:gd name="connsiteY2" fmla="*/ 0 h 1226"/>
                <a:gd name="connsiteX3" fmla="*/ 0 w 613"/>
                <a:gd name="connsiteY3" fmla="*/ 613 h 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" h="1226">
                  <a:moveTo>
                    <a:pt x="0" y="460"/>
                  </a:moveTo>
                  <a:lnTo>
                    <a:pt x="614" y="1226"/>
                  </a:lnTo>
                  <a:lnTo>
                    <a:pt x="307" y="0"/>
                  </a:lnTo>
                  <a:cubicBezTo>
                    <a:pt x="307" y="0"/>
                    <a:pt x="153" y="460"/>
                    <a:pt x="0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19" name="Vrije vorm: vorm 7718">
              <a:extLst>
                <a:ext uri="{FF2B5EF4-FFF2-40B4-BE49-F238E27FC236}">
                  <a16:creationId xmlns:a16="http://schemas.microsoft.com/office/drawing/2014/main" id="{B05FBB3F-3471-A0CC-43A5-72FFAAF4D1DC}"/>
                </a:ext>
              </a:extLst>
            </p:cNvPr>
            <p:cNvSpPr/>
            <p:nvPr/>
          </p:nvSpPr>
          <p:spPr>
            <a:xfrm>
              <a:off x="11528127" y="3677022"/>
              <a:ext cx="4291" cy="6437"/>
            </a:xfrm>
            <a:custGeom>
              <a:avLst/>
              <a:gdLst>
                <a:gd name="connsiteX0" fmla="*/ 0 w 4291"/>
                <a:gd name="connsiteY0" fmla="*/ 0 h 6437"/>
                <a:gd name="connsiteX1" fmla="*/ 920 w 4291"/>
                <a:gd name="connsiteY1" fmla="*/ 2606 h 6437"/>
                <a:gd name="connsiteX2" fmla="*/ 4292 w 4291"/>
                <a:gd name="connsiteY2" fmla="*/ 6437 h 6437"/>
                <a:gd name="connsiteX3" fmla="*/ 0 w 4291"/>
                <a:gd name="connsiteY3" fmla="*/ 0 h 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91" h="6437">
                  <a:moveTo>
                    <a:pt x="0" y="0"/>
                  </a:moveTo>
                  <a:cubicBezTo>
                    <a:pt x="307" y="920"/>
                    <a:pt x="614" y="1993"/>
                    <a:pt x="920" y="2606"/>
                  </a:cubicBezTo>
                  <a:cubicBezTo>
                    <a:pt x="1993" y="3832"/>
                    <a:pt x="3066" y="5211"/>
                    <a:pt x="4292" y="6437"/>
                  </a:cubicBezTo>
                  <a:cubicBezTo>
                    <a:pt x="2146" y="3678"/>
                    <a:pt x="614" y="1379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0" name="Vrije vorm: vorm 7719">
              <a:extLst>
                <a:ext uri="{FF2B5EF4-FFF2-40B4-BE49-F238E27FC236}">
                  <a16:creationId xmlns:a16="http://schemas.microsoft.com/office/drawing/2014/main" id="{B838A9EF-86D5-E163-D582-C1A59D343C84}"/>
                </a:ext>
              </a:extLst>
            </p:cNvPr>
            <p:cNvSpPr/>
            <p:nvPr/>
          </p:nvSpPr>
          <p:spPr>
            <a:xfrm>
              <a:off x="11384975" y="3695874"/>
              <a:ext cx="1225" cy="1685"/>
            </a:xfrm>
            <a:custGeom>
              <a:avLst/>
              <a:gdLst>
                <a:gd name="connsiteX0" fmla="*/ 153 w 1225"/>
                <a:gd name="connsiteY0" fmla="*/ 0 h 1685"/>
                <a:gd name="connsiteX1" fmla="*/ 306 w 1225"/>
                <a:gd name="connsiteY1" fmla="*/ 613 h 1685"/>
                <a:gd name="connsiteX2" fmla="*/ 1225 w 1225"/>
                <a:gd name="connsiteY2" fmla="*/ 1686 h 1685"/>
                <a:gd name="connsiteX3" fmla="*/ 0 w 1225"/>
                <a:gd name="connsiteY3" fmla="*/ 153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" h="1685">
                  <a:moveTo>
                    <a:pt x="153" y="0"/>
                  </a:moveTo>
                  <a:cubicBezTo>
                    <a:pt x="153" y="0"/>
                    <a:pt x="153" y="460"/>
                    <a:pt x="306" y="613"/>
                  </a:cubicBezTo>
                  <a:lnTo>
                    <a:pt x="1225" y="1686"/>
                  </a:lnTo>
                  <a:cubicBezTo>
                    <a:pt x="1225" y="1686"/>
                    <a:pt x="459" y="613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1" name="Vrije vorm: vorm 7720">
              <a:extLst>
                <a:ext uri="{FF2B5EF4-FFF2-40B4-BE49-F238E27FC236}">
                  <a16:creationId xmlns:a16="http://schemas.microsoft.com/office/drawing/2014/main" id="{FCAF68C4-AED5-5D14-B00F-4A9E344144DF}"/>
                </a:ext>
              </a:extLst>
            </p:cNvPr>
            <p:cNvSpPr/>
            <p:nvPr/>
          </p:nvSpPr>
          <p:spPr>
            <a:xfrm>
              <a:off x="11401681" y="3713500"/>
              <a:ext cx="9502" cy="8736"/>
            </a:xfrm>
            <a:custGeom>
              <a:avLst/>
              <a:gdLst>
                <a:gd name="connsiteX0" fmla="*/ 0 w 9502"/>
                <a:gd name="connsiteY0" fmla="*/ 0 h 8736"/>
                <a:gd name="connsiteX1" fmla="*/ 4292 w 9502"/>
                <a:gd name="connsiteY1" fmla="*/ 4445 h 8736"/>
                <a:gd name="connsiteX2" fmla="*/ 9503 w 9502"/>
                <a:gd name="connsiteY2" fmla="*/ 8736 h 8736"/>
                <a:gd name="connsiteX3" fmla="*/ 0 w 9502"/>
                <a:gd name="connsiteY3" fmla="*/ 0 h 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02" h="8736">
                  <a:moveTo>
                    <a:pt x="0" y="0"/>
                  </a:moveTo>
                  <a:lnTo>
                    <a:pt x="4292" y="4445"/>
                  </a:lnTo>
                  <a:lnTo>
                    <a:pt x="9503" y="8736"/>
                  </a:lnTo>
                  <a:cubicBezTo>
                    <a:pt x="6131" y="5824"/>
                    <a:pt x="3066" y="2912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2" name="Vrije vorm: vorm 7721">
              <a:extLst>
                <a:ext uri="{FF2B5EF4-FFF2-40B4-BE49-F238E27FC236}">
                  <a16:creationId xmlns:a16="http://schemas.microsoft.com/office/drawing/2014/main" id="{6FEFEAAF-A63C-16F9-1E66-D3E631D61D67}"/>
                </a:ext>
              </a:extLst>
            </p:cNvPr>
            <p:cNvSpPr/>
            <p:nvPr/>
          </p:nvSpPr>
          <p:spPr>
            <a:xfrm>
              <a:off x="11722624" y="3790594"/>
              <a:ext cx="20691" cy="33565"/>
            </a:xfrm>
            <a:custGeom>
              <a:avLst/>
              <a:gdLst>
                <a:gd name="connsiteX0" fmla="*/ 20692 w 20691"/>
                <a:gd name="connsiteY0" fmla="*/ 33566 h 33565"/>
                <a:gd name="connsiteX1" fmla="*/ 0 w 20691"/>
                <a:gd name="connsiteY1" fmla="*/ 0 h 33565"/>
                <a:gd name="connsiteX2" fmla="*/ 18699 w 20691"/>
                <a:gd name="connsiteY2" fmla="*/ 31113 h 33565"/>
                <a:gd name="connsiteX3" fmla="*/ 20692 w 20691"/>
                <a:gd name="connsiteY3" fmla="*/ 33566 h 3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91" h="33565">
                  <a:moveTo>
                    <a:pt x="20692" y="33566"/>
                  </a:moveTo>
                  <a:lnTo>
                    <a:pt x="0" y="0"/>
                  </a:lnTo>
                  <a:lnTo>
                    <a:pt x="18699" y="31113"/>
                  </a:lnTo>
                  <a:lnTo>
                    <a:pt x="20692" y="33566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3" name="Vrije vorm: vorm 7722">
              <a:extLst>
                <a:ext uri="{FF2B5EF4-FFF2-40B4-BE49-F238E27FC236}">
                  <a16:creationId xmlns:a16="http://schemas.microsoft.com/office/drawing/2014/main" id="{39D26902-66A1-FD3D-8EA3-A81CE060E5D8}"/>
                </a:ext>
              </a:extLst>
            </p:cNvPr>
            <p:cNvSpPr/>
            <p:nvPr/>
          </p:nvSpPr>
          <p:spPr>
            <a:xfrm>
              <a:off x="11686453" y="3742927"/>
              <a:ext cx="2605" cy="3218"/>
            </a:xfrm>
            <a:custGeom>
              <a:avLst/>
              <a:gdLst>
                <a:gd name="connsiteX0" fmla="*/ 0 w 2605"/>
                <a:gd name="connsiteY0" fmla="*/ 0 h 3218"/>
                <a:gd name="connsiteX1" fmla="*/ 2605 w 2605"/>
                <a:gd name="connsiteY1" fmla="*/ 3219 h 3218"/>
                <a:gd name="connsiteX2" fmla="*/ 766 w 2605"/>
                <a:gd name="connsiteY2" fmla="*/ 153 h 3218"/>
                <a:gd name="connsiteX3" fmla="*/ 0 w 2605"/>
                <a:gd name="connsiteY3" fmla="*/ 0 h 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5" h="3218">
                  <a:moveTo>
                    <a:pt x="0" y="0"/>
                  </a:moveTo>
                  <a:lnTo>
                    <a:pt x="2605" y="3219"/>
                  </a:lnTo>
                  <a:lnTo>
                    <a:pt x="766" y="153"/>
                  </a:lnTo>
                  <a:cubicBezTo>
                    <a:pt x="766" y="153"/>
                    <a:pt x="307" y="15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4" name="Vrije vorm: vorm 7723">
              <a:extLst>
                <a:ext uri="{FF2B5EF4-FFF2-40B4-BE49-F238E27FC236}">
                  <a16:creationId xmlns:a16="http://schemas.microsoft.com/office/drawing/2014/main" id="{124B2F7D-714D-5167-C330-A9ADBD0DC7D3}"/>
                </a:ext>
              </a:extLst>
            </p:cNvPr>
            <p:cNvSpPr/>
            <p:nvPr/>
          </p:nvSpPr>
          <p:spPr>
            <a:xfrm>
              <a:off x="11699021" y="3799943"/>
              <a:ext cx="11341" cy="13027"/>
            </a:xfrm>
            <a:custGeom>
              <a:avLst/>
              <a:gdLst>
                <a:gd name="connsiteX0" fmla="*/ 8430 w 11341"/>
                <a:gd name="connsiteY0" fmla="*/ 6897 h 13027"/>
                <a:gd name="connsiteX1" fmla="*/ 11342 w 11341"/>
                <a:gd name="connsiteY1" fmla="*/ 0 h 13027"/>
                <a:gd name="connsiteX2" fmla="*/ 5671 w 11341"/>
                <a:gd name="connsiteY2" fmla="*/ 6897 h 13027"/>
                <a:gd name="connsiteX3" fmla="*/ 0 w 11341"/>
                <a:gd name="connsiteY3" fmla="*/ 13028 h 13027"/>
                <a:gd name="connsiteX4" fmla="*/ 8276 w 11341"/>
                <a:gd name="connsiteY4" fmla="*/ 6897 h 1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41" h="13027">
                  <a:moveTo>
                    <a:pt x="8430" y="6897"/>
                  </a:moveTo>
                  <a:lnTo>
                    <a:pt x="11342" y="0"/>
                  </a:lnTo>
                  <a:cubicBezTo>
                    <a:pt x="10115" y="1686"/>
                    <a:pt x="8583" y="3678"/>
                    <a:pt x="5671" y="6897"/>
                  </a:cubicBezTo>
                  <a:cubicBezTo>
                    <a:pt x="3832" y="9043"/>
                    <a:pt x="1839" y="11035"/>
                    <a:pt x="0" y="13028"/>
                  </a:cubicBezTo>
                  <a:lnTo>
                    <a:pt x="8276" y="689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5" name="Vrije vorm: vorm 7724">
              <a:extLst>
                <a:ext uri="{FF2B5EF4-FFF2-40B4-BE49-F238E27FC236}">
                  <a16:creationId xmlns:a16="http://schemas.microsoft.com/office/drawing/2014/main" id="{32AEB6AB-90E7-6117-2253-5871D409B19E}"/>
                </a:ext>
              </a:extLst>
            </p:cNvPr>
            <p:cNvSpPr/>
            <p:nvPr/>
          </p:nvSpPr>
          <p:spPr>
            <a:xfrm>
              <a:off x="11716646" y="3780631"/>
              <a:ext cx="1686" cy="1992"/>
            </a:xfrm>
            <a:custGeom>
              <a:avLst/>
              <a:gdLst>
                <a:gd name="connsiteX0" fmla="*/ 1687 w 1686"/>
                <a:gd name="connsiteY0" fmla="*/ 920 h 1992"/>
                <a:gd name="connsiteX1" fmla="*/ 0 w 1686"/>
                <a:gd name="connsiteY1" fmla="*/ 0 h 1992"/>
                <a:gd name="connsiteX2" fmla="*/ 1226 w 1686"/>
                <a:gd name="connsiteY2" fmla="*/ 1993 h 1992"/>
                <a:gd name="connsiteX3" fmla="*/ 1687 w 1686"/>
                <a:gd name="connsiteY3" fmla="*/ 92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6" h="1992">
                  <a:moveTo>
                    <a:pt x="1687" y="920"/>
                  </a:moveTo>
                  <a:cubicBezTo>
                    <a:pt x="921" y="920"/>
                    <a:pt x="0" y="0"/>
                    <a:pt x="0" y="0"/>
                  </a:cubicBezTo>
                  <a:lnTo>
                    <a:pt x="1226" y="1993"/>
                  </a:lnTo>
                  <a:lnTo>
                    <a:pt x="1687" y="92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6" name="Vrije vorm: vorm 7725">
              <a:extLst>
                <a:ext uri="{FF2B5EF4-FFF2-40B4-BE49-F238E27FC236}">
                  <a16:creationId xmlns:a16="http://schemas.microsoft.com/office/drawing/2014/main" id="{F5BDFA59-F58A-3F7D-A630-49B9486D4027}"/>
                </a:ext>
              </a:extLst>
            </p:cNvPr>
            <p:cNvSpPr/>
            <p:nvPr/>
          </p:nvSpPr>
          <p:spPr>
            <a:xfrm>
              <a:off x="11674498" y="3803928"/>
              <a:ext cx="73894" cy="176258"/>
            </a:xfrm>
            <a:custGeom>
              <a:avLst/>
              <a:gdLst>
                <a:gd name="connsiteX0" fmla="*/ 153 w 73894"/>
                <a:gd name="connsiteY0" fmla="*/ 45827 h 176258"/>
                <a:gd name="connsiteX1" fmla="*/ 30194 w 73894"/>
                <a:gd name="connsiteY1" fmla="*/ 122308 h 176258"/>
                <a:gd name="connsiteX2" fmla="*/ 72956 w 73894"/>
                <a:gd name="connsiteY2" fmla="*/ 174879 h 176258"/>
                <a:gd name="connsiteX3" fmla="*/ 73723 w 73894"/>
                <a:gd name="connsiteY3" fmla="*/ 176258 h 176258"/>
                <a:gd name="connsiteX4" fmla="*/ 71883 w 73894"/>
                <a:gd name="connsiteY4" fmla="*/ 53797 h 176258"/>
                <a:gd name="connsiteX5" fmla="*/ 42762 w 73894"/>
                <a:gd name="connsiteY5" fmla="*/ 0 h 176258"/>
                <a:gd name="connsiteX6" fmla="*/ 37551 w 73894"/>
                <a:gd name="connsiteY6" fmla="*/ 10882 h 176258"/>
                <a:gd name="connsiteX7" fmla="*/ 0 w 73894"/>
                <a:gd name="connsiteY7" fmla="*/ 45674 h 1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94" h="176258">
                  <a:moveTo>
                    <a:pt x="153" y="45827"/>
                  </a:moveTo>
                  <a:cubicBezTo>
                    <a:pt x="7511" y="56556"/>
                    <a:pt x="25596" y="111119"/>
                    <a:pt x="30194" y="122308"/>
                  </a:cubicBezTo>
                  <a:cubicBezTo>
                    <a:pt x="35712" y="135489"/>
                    <a:pt x="72956" y="174879"/>
                    <a:pt x="72956" y="174879"/>
                  </a:cubicBezTo>
                  <a:cubicBezTo>
                    <a:pt x="72956" y="174879"/>
                    <a:pt x="73263" y="175492"/>
                    <a:pt x="73723" y="176258"/>
                  </a:cubicBezTo>
                  <a:cubicBezTo>
                    <a:pt x="74029" y="137482"/>
                    <a:pt x="74182" y="62227"/>
                    <a:pt x="71883" y="53797"/>
                  </a:cubicBezTo>
                  <a:cubicBezTo>
                    <a:pt x="70044" y="46900"/>
                    <a:pt x="54717" y="20078"/>
                    <a:pt x="42762" y="0"/>
                  </a:cubicBezTo>
                  <a:cubicBezTo>
                    <a:pt x="40770" y="5058"/>
                    <a:pt x="38777" y="9043"/>
                    <a:pt x="37551" y="10882"/>
                  </a:cubicBezTo>
                  <a:cubicBezTo>
                    <a:pt x="33106" y="17013"/>
                    <a:pt x="3526" y="38930"/>
                    <a:pt x="0" y="45674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7" name="Vrije vorm: vorm 7726">
              <a:extLst>
                <a:ext uri="{FF2B5EF4-FFF2-40B4-BE49-F238E27FC236}">
                  <a16:creationId xmlns:a16="http://schemas.microsoft.com/office/drawing/2014/main" id="{99E6A74D-9A1E-BEFD-2CC2-EFFB7792F075}"/>
                </a:ext>
              </a:extLst>
            </p:cNvPr>
            <p:cNvSpPr/>
            <p:nvPr/>
          </p:nvSpPr>
          <p:spPr>
            <a:xfrm>
              <a:off x="11522456" y="3807913"/>
              <a:ext cx="2758" cy="1992"/>
            </a:xfrm>
            <a:custGeom>
              <a:avLst/>
              <a:gdLst>
                <a:gd name="connsiteX0" fmla="*/ 153 w 2758"/>
                <a:gd name="connsiteY0" fmla="*/ 0 h 1992"/>
                <a:gd name="connsiteX1" fmla="*/ 153 w 2758"/>
                <a:gd name="connsiteY1" fmla="*/ 460 h 1992"/>
                <a:gd name="connsiteX2" fmla="*/ 2759 w 2758"/>
                <a:gd name="connsiteY2" fmla="*/ 1992 h 1992"/>
                <a:gd name="connsiteX3" fmla="*/ 0 w 2758"/>
                <a:gd name="connsiteY3" fmla="*/ 0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8" h="1992">
                  <a:moveTo>
                    <a:pt x="153" y="0"/>
                  </a:moveTo>
                  <a:cubicBezTo>
                    <a:pt x="153" y="0"/>
                    <a:pt x="153" y="307"/>
                    <a:pt x="153" y="460"/>
                  </a:cubicBezTo>
                  <a:lnTo>
                    <a:pt x="2759" y="1992"/>
                  </a:lnTo>
                  <a:cubicBezTo>
                    <a:pt x="1686" y="1226"/>
                    <a:pt x="766" y="61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8" name="Vrije vorm: vorm 7727">
              <a:extLst>
                <a:ext uri="{FF2B5EF4-FFF2-40B4-BE49-F238E27FC236}">
                  <a16:creationId xmlns:a16="http://schemas.microsoft.com/office/drawing/2014/main" id="{6EC04476-5EB4-ABDD-F50E-939B7974A24E}"/>
                </a:ext>
              </a:extLst>
            </p:cNvPr>
            <p:cNvSpPr/>
            <p:nvPr/>
          </p:nvSpPr>
          <p:spPr>
            <a:xfrm>
              <a:off x="11746994" y="3993368"/>
              <a:ext cx="1226" cy="613"/>
            </a:xfrm>
            <a:custGeom>
              <a:avLst/>
              <a:gdLst>
                <a:gd name="connsiteX0" fmla="*/ 306 w 1226"/>
                <a:gd name="connsiteY0" fmla="*/ 613 h 613"/>
                <a:gd name="connsiteX1" fmla="*/ 1226 w 1226"/>
                <a:gd name="connsiteY1" fmla="*/ 0 h 613"/>
                <a:gd name="connsiteX2" fmla="*/ 0 w 1226"/>
                <a:gd name="connsiteY2" fmla="*/ 307 h 613"/>
                <a:gd name="connsiteX3" fmla="*/ 306 w 1226"/>
                <a:gd name="connsiteY3" fmla="*/ 613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613">
                  <a:moveTo>
                    <a:pt x="306" y="613"/>
                  </a:moveTo>
                  <a:cubicBezTo>
                    <a:pt x="306" y="613"/>
                    <a:pt x="613" y="460"/>
                    <a:pt x="1226" y="0"/>
                  </a:cubicBezTo>
                  <a:cubicBezTo>
                    <a:pt x="920" y="307"/>
                    <a:pt x="459" y="307"/>
                    <a:pt x="0" y="307"/>
                  </a:cubicBezTo>
                  <a:cubicBezTo>
                    <a:pt x="0" y="307"/>
                    <a:pt x="306" y="613"/>
                    <a:pt x="306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29" name="Vrije vorm: vorm 7728">
              <a:extLst>
                <a:ext uri="{FF2B5EF4-FFF2-40B4-BE49-F238E27FC236}">
                  <a16:creationId xmlns:a16="http://schemas.microsoft.com/office/drawing/2014/main" id="{C63A464D-C604-4DFF-69A6-204153253B16}"/>
                </a:ext>
              </a:extLst>
            </p:cNvPr>
            <p:cNvSpPr/>
            <p:nvPr/>
          </p:nvSpPr>
          <p:spPr>
            <a:xfrm>
              <a:off x="11968773" y="3873972"/>
              <a:ext cx="3372" cy="1379"/>
            </a:xfrm>
            <a:custGeom>
              <a:avLst/>
              <a:gdLst>
                <a:gd name="connsiteX0" fmla="*/ 2606 w 3372"/>
                <a:gd name="connsiteY0" fmla="*/ 1379 h 1379"/>
                <a:gd name="connsiteX1" fmla="*/ 3372 w 3372"/>
                <a:gd name="connsiteY1" fmla="*/ 0 h 1379"/>
                <a:gd name="connsiteX2" fmla="*/ 0 w 3372"/>
                <a:gd name="connsiteY2" fmla="*/ 1379 h 1379"/>
                <a:gd name="connsiteX3" fmla="*/ 0 w 3372"/>
                <a:gd name="connsiteY3" fmla="*/ 1379 h 1379"/>
                <a:gd name="connsiteX4" fmla="*/ 2759 w 3372"/>
                <a:gd name="connsiteY4" fmla="*/ 1379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2" h="1379">
                  <a:moveTo>
                    <a:pt x="2606" y="1379"/>
                  </a:moveTo>
                  <a:lnTo>
                    <a:pt x="3372" y="0"/>
                  </a:lnTo>
                  <a:cubicBezTo>
                    <a:pt x="2299" y="460"/>
                    <a:pt x="1226" y="766"/>
                    <a:pt x="0" y="1379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1533" y="1379"/>
                    <a:pt x="2759" y="1379"/>
                    <a:pt x="2759" y="137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0" name="Vrije vorm: vorm 7729">
              <a:extLst>
                <a:ext uri="{FF2B5EF4-FFF2-40B4-BE49-F238E27FC236}">
                  <a16:creationId xmlns:a16="http://schemas.microsoft.com/office/drawing/2014/main" id="{31D4E75F-C410-97E0-9A67-73FC5D6E245E}"/>
                </a:ext>
              </a:extLst>
            </p:cNvPr>
            <p:cNvSpPr/>
            <p:nvPr/>
          </p:nvSpPr>
          <p:spPr>
            <a:xfrm>
              <a:off x="11938272" y="3733425"/>
              <a:ext cx="3218" cy="14560"/>
            </a:xfrm>
            <a:custGeom>
              <a:avLst/>
              <a:gdLst>
                <a:gd name="connsiteX0" fmla="*/ 0 w 3218"/>
                <a:gd name="connsiteY0" fmla="*/ 14407 h 14560"/>
                <a:gd name="connsiteX1" fmla="*/ 2453 w 3218"/>
                <a:gd name="connsiteY1" fmla="*/ 6591 h 14560"/>
                <a:gd name="connsiteX2" fmla="*/ 3219 w 3218"/>
                <a:gd name="connsiteY2" fmla="*/ 0 h 14560"/>
                <a:gd name="connsiteX3" fmla="*/ 0 w 3218"/>
                <a:gd name="connsiteY3" fmla="*/ 14560 h 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8" h="14560">
                  <a:moveTo>
                    <a:pt x="0" y="14407"/>
                  </a:moveTo>
                  <a:cubicBezTo>
                    <a:pt x="1073" y="11802"/>
                    <a:pt x="1993" y="9196"/>
                    <a:pt x="2453" y="6591"/>
                  </a:cubicBezTo>
                  <a:cubicBezTo>
                    <a:pt x="2759" y="4598"/>
                    <a:pt x="3066" y="2299"/>
                    <a:pt x="3219" y="0"/>
                  </a:cubicBezTo>
                  <a:cubicBezTo>
                    <a:pt x="2453" y="5058"/>
                    <a:pt x="1380" y="9962"/>
                    <a:pt x="0" y="1456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1" name="Vrije vorm: vorm 7730">
              <a:extLst>
                <a:ext uri="{FF2B5EF4-FFF2-40B4-BE49-F238E27FC236}">
                  <a16:creationId xmlns:a16="http://schemas.microsoft.com/office/drawing/2014/main" id="{7F4D0878-6ABC-40A6-DA13-ADA83C15BB4F}"/>
                </a:ext>
              </a:extLst>
            </p:cNvPr>
            <p:cNvSpPr/>
            <p:nvPr/>
          </p:nvSpPr>
          <p:spPr>
            <a:xfrm>
              <a:off x="11661624" y="4014365"/>
              <a:ext cx="1226" cy="1072"/>
            </a:xfrm>
            <a:custGeom>
              <a:avLst/>
              <a:gdLst>
                <a:gd name="connsiteX0" fmla="*/ 0 w 1226"/>
                <a:gd name="connsiteY0" fmla="*/ 153 h 1072"/>
                <a:gd name="connsiteX1" fmla="*/ 1226 w 1226"/>
                <a:gd name="connsiteY1" fmla="*/ 1073 h 1072"/>
                <a:gd name="connsiteX2" fmla="*/ 307 w 1226"/>
                <a:gd name="connsiteY2" fmla="*/ 0 h 1072"/>
                <a:gd name="connsiteX3" fmla="*/ 153 w 1226"/>
                <a:gd name="connsiteY3" fmla="*/ 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1072">
                  <a:moveTo>
                    <a:pt x="0" y="153"/>
                  </a:moveTo>
                  <a:lnTo>
                    <a:pt x="1226" y="1073"/>
                  </a:lnTo>
                  <a:lnTo>
                    <a:pt x="307" y="0"/>
                  </a:lnTo>
                  <a:cubicBezTo>
                    <a:pt x="307" y="0"/>
                    <a:pt x="307" y="0"/>
                    <a:pt x="153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2" name="Vrije vorm: vorm 7731">
              <a:extLst>
                <a:ext uri="{FF2B5EF4-FFF2-40B4-BE49-F238E27FC236}">
                  <a16:creationId xmlns:a16="http://schemas.microsoft.com/office/drawing/2014/main" id="{954CC50E-B59A-644D-2937-4CE6E5FDA959}"/>
                </a:ext>
              </a:extLst>
            </p:cNvPr>
            <p:cNvSpPr/>
            <p:nvPr/>
          </p:nvSpPr>
          <p:spPr>
            <a:xfrm>
              <a:off x="12014447" y="3805767"/>
              <a:ext cx="6283" cy="13640"/>
            </a:xfrm>
            <a:custGeom>
              <a:avLst/>
              <a:gdLst>
                <a:gd name="connsiteX0" fmla="*/ 6284 w 6283"/>
                <a:gd name="connsiteY0" fmla="*/ 153 h 13640"/>
                <a:gd name="connsiteX1" fmla="*/ 1839 w 6283"/>
                <a:gd name="connsiteY1" fmla="*/ 5671 h 13640"/>
                <a:gd name="connsiteX2" fmla="*/ 0 w 6283"/>
                <a:gd name="connsiteY2" fmla="*/ 13641 h 13640"/>
                <a:gd name="connsiteX3" fmla="*/ 6284 w 6283"/>
                <a:gd name="connsiteY3" fmla="*/ 0 h 1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83" h="13640">
                  <a:moveTo>
                    <a:pt x="6284" y="153"/>
                  </a:moveTo>
                  <a:cubicBezTo>
                    <a:pt x="4904" y="2146"/>
                    <a:pt x="3371" y="3985"/>
                    <a:pt x="1839" y="5671"/>
                  </a:cubicBezTo>
                  <a:lnTo>
                    <a:pt x="0" y="13641"/>
                  </a:lnTo>
                  <a:cubicBezTo>
                    <a:pt x="0" y="13641"/>
                    <a:pt x="2605" y="8123"/>
                    <a:pt x="6284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3" name="Vrije vorm: vorm 7732">
              <a:extLst>
                <a:ext uri="{FF2B5EF4-FFF2-40B4-BE49-F238E27FC236}">
                  <a16:creationId xmlns:a16="http://schemas.microsoft.com/office/drawing/2014/main" id="{CD7CD5E8-7B7A-0882-FBCA-5603641B8DA4}"/>
                </a:ext>
              </a:extLst>
            </p:cNvPr>
            <p:cNvSpPr/>
            <p:nvPr/>
          </p:nvSpPr>
          <p:spPr>
            <a:xfrm>
              <a:off x="12060428" y="3728214"/>
              <a:ext cx="2298" cy="2758"/>
            </a:xfrm>
            <a:custGeom>
              <a:avLst/>
              <a:gdLst>
                <a:gd name="connsiteX0" fmla="*/ 2298 w 2298"/>
                <a:gd name="connsiteY0" fmla="*/ 1226 h 2758"/>
                <a:gd name="connsiteX1" fmla="*/ 1225 w 2298"/>
                <a:gd name="connsiteY1" fmla="*/ 0 h 2758"/>
                <a:gd name="connsiteX2" fmla="*/ 0 w 2298"/>
                <a:gd name="connsiteY2" fmla="*/ 2759 h 2758"/>
                <a:gd name="connsiteX3" fmla="*/ 2298 w 2298"/>
                <a:gd name="connsiteY3" fmla="*/ 1226 h 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8" h="2758">
                  <a:moveTo>
                    <a:pt x="2298" y="1226"/>
                  </a:moveTo>
                  <a:cubicBezTo>
                    <a:pt x="2298" y="1226"/>
                    <a:pt x="1225" y="613"/>
                    <a:pt x="1225" y="0"/>
                  </a:cubicBezTo>
                  <a:lnTo>
                    <a:pt x="0" y="2759"/>
                  </a:lnTo>
                  <a:cubicBezTo>
                    <a:pt x="0" y="2759"/>
                    <a:pt x="1532" y="1686"/>
                    <a:pt x="2298" y="122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4" name="Vrije vorm: vorm 7733">
              <a:extLst>
                <a:ext uri="{FF2B5EF4-FFF2-40B4-BE49-F238E27FC236}">
                  <a16:creationId xmlns:a16="http://schemas.microsoft.com/office/drawing/2014/main" id="{3C2B4216-CE65-6D94-7D4E-F168011CEEB6}"/>
                </a:ext>
              </a:extLst>
            </p:cNvPr>
            <p:cNvSpPr/>
            <p:nvPr/>
          </p:nvSpPr>
          <p:spPr>
            <a:xfrm>
              <a:off x="12069470" y="3693882"/>
              <a:ext cx="1226" cy="2145"/>
            </a:xfrm>
            <a:custGeom>
              <a:avLst/>
              <a:gdLst>
                <a:gd name="connsiteX0" fmla="*/ 153 w 1226"/>
                <a:gd name="connsiteY0" fmla="*/ 2146 h 2145"/>
                <a:gd name="connsiteX1" fmla="*/ 1226 w 1226"/>
                <a:gd name="connsiteY1" fmla="*/ 0 h 2145"/>
                <a:gd name="connsiteX2" fmla="*/ 460 w 1226"/>
                <a:gd name="connsiteY2" fmla="*/ 613 h 2145"/>
                <a:gd name="connsiteX3" fmla="*/ 0 w 1226"/>
                <a:gd name="connsiteY3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" h="2145">
                  <a:moveTo>
                    <a:pt x="153" y="2146"/>
                  </a:moveTo>
                  <a:cubicBezTo>
                    <a:pt x="153" y="2146"/>
                    <a:pt x="920" y="766"/>
                    <a:pt x="1226" y="0"/>
                  </a:cubicBezTo>
                  <a:lnTo>
                    <a:pt x="460" y="613"/>
                  </a:lnTo>
                  <a:cubicBezTo>
                    <a:pt x="460" y="613"/>
                    <a:pt x="153" y="1686"/>
                    <a:pt x="0" y="214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5" name="Vrije vorm: vorm 7734">
              <a:extLst>
                <a:ext uri="{FF2B5EF4-FFF2-40B4-BE49-F238E27FC236}">
                  <a16:creationId xmlns:a16="http://schemas.microsoft.com/office/drawing/2014/main" id="{21BDDC46-70C0-5143-5B68-F8CB30C6EF19}"/>
                </a:ext>
              </a:extLst>
            </p:cNvPr>
            <p:cNvSpPr/>
            <p:nvPr/>
          </p:nvSpPr>
          <p:spPr>
            <a:xfrm>
              <a:off x="11829606" y="3558239"/>
              <a:ext cx="21303" cy="40309"/>
            </a:xfrm>
            <a:custGeom>
              <a:avLst/>
              <a:gdLst>
                <a:gd name="connsiteX0" fmla="*/ 21150 w 21303"/>
                <a:gd name="connsiteY0" fmla="*/ 153 h 40309"/>
                <a:gd name="connsiteX1" fmla="*/ 0 w 21303"/>
                <a:gd name="connsiteY1" fmla="*/ 40310 h 40309"/>
                <a:gd name="connsiteX2" fmla="*/ 16706 w 21303"/>
                <a:gd name="connsiteY2" fmla="*/ 12108 h 40309"/>
                <a:gd name="connsiteX3" fmla="*/ 21304 w 21303"/>
                <a:gd name="connsiteY3" fmla="*/ 0 h 40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03" h="40309">
                  <a:moveTo>
                    <a:pt x="21150" y="153"/>
                  </a:moveTo>
                  <a:cubicBezTo>
                    <a:pt x="14100" y="14101"/>
                    <a:pt x="5517" y="30960"/>
                    <a:pt x="0" y="40310"/>
                  </a:cubicBezTo>
                  <a:cubicBezTo>
                    <a:pt x="11188" y="23450"/>
                    <a:pt x="16706" y="12108"/>
                    <a:pt x="16706" y="12108"/>
                  </a:cubicBezTo>
                  <a:lnTo>
                    <a:pt x="21304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6" name="Vrije vorm: vorm 7735">
              <a:extLst>
                <a:ext uri="{FF2B5EF4-FFF2-40B4-BE49-F238E27FC236}">
                  <a16:creationId xmlns:a16="http://schemas.microsoft.com/office/drawing/2014/main" id="{972619E8-824B-14BB-D490-08C25F0BDD16}"/>
                </a:ext>
              </a:extLst>
            </p:cNvPr>
            <p:cNvSpPr/>
            <p:nvPr/>
          </p:nvSpPr>
          <p:spPr>
            <a:xfrm>
              <a:off x="11760941" y="3436391"/>
              <a:ext cx="1839" cy="5824"/>
            </a:xfrm>
            <a:custGeom>
              <a:avLst/>
              <a:gdLst>
                <a:gd name="connsiteX0" fmla="*/ 0 w 1839"/>
                <a:gd name="connsiteY0" fmla="*/ 1073 h 5824"/>
                <a:gd name="connsiteX1" fmla="*/ 920 w 1839"/>
                <a:gd name="connsiteY1" fmla="*/ 5824 h 5824"/>
                <a:gd name="connsiteX2" fmla="*/ 1839 w 1839"/>
                <a:gd name="connsiteY2" fmla="*/ 0 h 5824"/>
                <a:gd name="connsiteX3" fmla="*/ 0 w 1839"/>
                <a:gd name="connsiteY3" fmla="*/ 1226 h 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9" h="5824">
                  <a:moveTo>
                    <a:pt x="0" y="1073"/>
                  </a:moveTo>
                  <a:cubicBezTo>
                    <a:pt x="614" y="3985"/>
                    <a:pt x="920" y="5824"/>
                    <a:pt x="920" y="5824"/>
                  </a:cubicBezTo>
                  <a:cubicBezTo>
                    <a:pt x="920" y="5824"/>
                    <a:pt x="1226" y="3525"/>
                    <a:pt x="1839" y="0"/>
                  </a:cubicBezTo>
                  <a:cubicBezTo>
                    <a:pt x="1226" y="1226"/>
                    <a:pt x="614" y="1533"/>
                    <a:pt x="0" y="122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7" name="Vrije vorm: vorm 7736">
              <a:extLst>
                <a:ext uri="{FF2B5EF4-FFF2-40B4-BE49-F238E27FC236}">
                  <a16:creationId xmlns:a16="http://schemas.microsoft.com/office/drawing/2014/main" id="{DF35528C-3D20-A478-22E0-D30A800F1C88}"/>
                </a:ext>
              </a:extLst>
            </p:cNvPr>
            <p:cNvSpPr/>
            <p:nvPr/>
          </p:nvSpPr>
          <p:spPr>
            <a:xfrm>
              <a:off x="11681855" y="3424436"/>
              <a:ext cx="153" cy="10422"/>
            </a:xfrm>
            <a:custGeom>
              <a:avLst/>
              <a:gdLst>
                <a:gd name="connsiteX0" fmla="*/ 0 w 153"/>
                <a:gd name="connsiteY0" fmla="*/ 0 h 10422"/>
                <a:gd name="connsiteX1" fmla="*/ 153 w 153"/>
                <a:gd name="connsiteY1" fmla="*/ 10422 h 10422"/>
                <a:gd name="connsiteX2" fmla="*/ 0 w 153"/>
                <a:gd name="connsiteY2" fmla="*/ 0 h 1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" h="10422">
                  <a:moveTo>
                    <a:pt x="0" y="0"/>
                  </a:moveTo>
                  <a:cubicBezTo>
                    <a:pt x="0" y="3065"/>
                    <a:pt x="0" y="6437"/>
                    <a:pt x="153" y="10422"/>
                  </a:cubicBezTo>
                  <a:cubicBezTo>
                    <a:pt x="153" y="6744"/>
                    <a:pt x="153" y="3219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8" name="Vrije vorm: vorm 7737">
              <a:extLst>
                <a:ext uri="{FF2B5EF4-FFF2-40B4-BE49-F238E27FC236}">
                  <a16:creationId xmlns:a16="http://schemas.microsoft.com/office/drawing/2014/main" id="{3876B14F-F3F5-A518-C80A-9DAA30A1F082}"/>
                </a:ext>
              </a:extLst>
            </p:cNvPr>
            <p:cNvSpPr/>
            <p:nvPr/>
          </p:nvSpPr>
          <p:spPr>
            <a:xfrm>
              <a:off x="11550044" y="3546898"/>
              <a:ext cx="5977" cy="2299"/>
            </a:xfrm>
            <a:custGeom>
              <a:avLst/>
              <a:gdLst>
                <a:gd name="connsiteX0" fmla="*/ 0 w 5977"/>
                <a:gd name="connsiteY0" fmla="*/ 2299 h 2299"/>
                <a:gd name="connsiteX1" fmla="*/ 5978 w 5977"/>
                <a:gd name="connsiteY1" fmla="*/ 613 h 2299"/>
                <a:gd name="connsiteX2" fmla="*/ 3985 w 5977"/>
                <a:gd name="connsiteY2" fmla="*/ 0 h 2299"/>
                <a:gd name="connsiteX3" fmla="*/ 0 w 5977"/>
                <a:gd name="connsiteY3" fmla="*/ 2299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7" h="2299">
                  <a:moveTo>
                    <a:pt x="0" y="2299"/>
                  </a:moveTo>
                  <a:cubicBezTo>
                    <a:pt x="2146" y="1686"/>
                    <a:pt x="4139" y="1073"/>
                    <a:pt x="5978" y="613"/>
                  </a:cubicBezTo>
                  <a:lnTo>
                    <a:pt x="3985" y="0"/>
                  </a:lnTo>
                  <a:cubicBezTo>
                    <a:pt x="3219" y="460"/>
                    <a:pt x="1839" y="1226"/>
                    <a:pt x="0" y="2299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39" name="Vrije vorm: vorm 7738">
              <a:extLst>
                <a:ext uri="{FF2B5EF4-FFF2-40B4-BE49-F238E27FC236}">
                  <a16:creationId xmlns:a16="http://schemas.microsoft.com/office/drawing/2014/main" id="{0CE2F3C7-7D58-B185-82EF-40442A8CC92D}"/>
                </a:ext>
              </a:extLst>
            </p:cNvPr>
            <p:cNvSpPr/>
            <p:nvPr/>
          </p:nvSpPr>
          <p:spPr>
            <a:xfrm>
              <a:off x="11765387" y="3418612"/>
              <a:ext cx="766" cy="4138"/>
            </a:xfrm>
            <a:custGeom>
              <a:avLst/>
              <a:gdLst>
                <a:gd name="connsiteX0" fmla="*/ 613 w 766"/>
                <a:gd name="connsiteY0" fmla="*/ 0 h 4138"/>
                <a:gd name="connsiteX1" fmla="*/ 0 w 766"/>
                <a:gd name="connsiteY1" fmla="*/ 2299 h 4138"/>
                <a:gd name="connsiteX2" fmla="*/ 0 w 766"/>
                <a:gd name="connsiteY2" fmla="*/ 4138 h 4138"/>
                <a:gd name="connsiteX3" fmla="*/ 766 w 766"/>
                <a:gd name="connsiteY3" fmla="*/ 0 h 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" h="4138">
                  <a:moveTo>
                    <a:pt x="613" y="0"/>
                  </a:moveTo>
                  <a:lnTo>
                    <a:pt x="0" y="2299"/>
                  </a:lnTo>
                  <a:cubicBezTo>
                    <a:pt x="0" y="2299"/>
                    <a:pt x="0" y="3525"/>
                    <a:pt x="0" y="4138"/>
                  </a:cubicBezTo>
                  <a:cubicBezTo>
                    <a:pt x="306" y="2759"/>
                    <a:pt x="459" y="1379"/>
                    <a:pt x="766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0" name="Vrije vorm: vorm 7739">
              <a:extLst>
                <a:ext uri="{FF2B5EF4-FFF2-40B4-BE49-F238E27FC236}">
                  <a16:creationId xmlns:a16="http://schemas.microsoft.com/office/drawing/2014/main" id="{A975C507-CEC7-05E0-87A9-861F701403B1}"/>
                </a:ext>
              </a:extLst>
            </p:cNvPr>
            <p:cNvSpPr/>
            <p:nvPr/>
          </p:nvSpPr>
          <p:spPr>
            <a:xfrm>
              <a:off x="11768145" y="3448806"/>
              <a:ext cx="24215" cy="54256"/>
            </a:xfrm>
            <a:custGeom>
              <a:avLst/>
              <a:gdLst>
                <a:gd name="connsiteX0" fmla="*/ 24216 w 24215"/>
                <a:gd name="connsiteY0" fmla="*/ 53337 h 54256"/>
                <a:gd name="connsiteX1" fmla="*/ 0 w 24215"/>
                <a:gd name="connsiteY1" fmla="*/ 0 h 54256"/>
                <a:gd name="connsiteX2" fmla="*/ 23603 w 24215"/>
                <a:gd name="connsiteY2" fmla="*/ 54257 h 54256"/>
                <a:gd name="connsiteX3" fmla="*/ 24216 w 24215"/>
                <a:gd name="connsiteY3" fmla="*/ 53337 h 5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15" h="54256">
                  <a:moveTo>
                    <a:pt x="24216" y="53337"/>
                  </a:moveTo>
                  <a:cubicBezTo>
                    <a:pt x="16093" y="49352"/>
                    <a:pt x="920" y="13028"/>
                    <a:pt x="0" y="0"/>
                  </a:cubicBezTo>
                  <a:cubicBezTo>
                    <a:pt x="0" y="26362"/>
                    <a:pt x="23603" y="54257"/>
                    <a:pt x="23603" y="54257"/>
                  </a:cubicBezTo>
                  <a:cubicBezTo>
                    <a:pt x="23603" y="54257"/>
                    <a:pt x="23756" y="53950"/>
                    <a:pt x="24216" y="53337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1" name="Vrije vorm: vorm 7740">
              <a:extLst>
                <a:ext uri="{FF2B5EF4-FFF2-40B4-BE49-F238E27FC236}">
                  <a16:creationId xmlns:a16="http://schemas.microsoft.com/office/drawing/2014/main" id="{6F0A9076-C417-2C49-88E0-CF6EE95D1F50}"/>
                </a:ext>
              </a:extLst>
            </p:cNvPr>
            <p:cNvSpPr/>
            <p:nvPr/>
          </p:nvSpPr>
          <p:spPr>
            <a:xfrm>
              <a:off x="11993909" y="3492794"/>
              <a:ext cx="17932" cy="51038"/>
            </a:xfrm>
            <a:custGeom>
              <a:avLst/>
              <a:gdLst>
                <a:gd name="connsiteX0" fmla="*/ 17779 w 17932"/>
                <a:gd name="connsiteY0" fmla="*/ 0 h 51038"/>
                <a:gd name="connsiteX1" fmla="*/ 5517 w 17932"/>
                <a:gd name="connsiteY1" fmla="*/ 32033 h 51038"/>
                <a:gd name="connsiteX2" fmla="*/ 0 w 17932"/>
                <a:gd name="connsiteY2" fmla="*/ 51038 h 51038"/>
                <a:gd name="connsiteX3" fmla="*/ 2605 w 17932"/>
                <a:gd name="connsiteY3" fmla="*/ 41995 h 51038"/>
                <a:gd name="connsiteX4" fmla="*/ 17932 w 17932"/>
                <a:gd name="connsiteY4" fmla="*/ 153 h 5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32" h="51038">
                  <a:moveTo>
                    <a:pt x="17779" y="0"/>
                  </a:moveTo>
                  <a:cubicBezTo>
                    <a:pt x="14254" y="10269"/>
                    <a:pt x="9503" y="23297"/>
                    <a:pt x="5517" y="32033"/>
                  </a:cubicBezTo>
                  <a:cubicBezTo>
                    <a:pt x="3678" y="36018"/>
                    <a:pt x="1839" y="42915"/>
                    <a:pt x="0" y="51038"/>
                  </a:cubicBezTo>
                  <a:lnTo>
                    <a:pt x="2605" y="41995"/>
                  </a:lnTo>
                  <a:cubicBezTo>
                    <a:pt x="2605" y="41995"/>
                    <a:pt x="11495" y="20998"/>
                    <a:pt x="17932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2" name="Vrije vorm: vorm 7741">
              <a:extLst>
                <a:ext uri="{FF2B5EF4-FFF2-40B4-BE49-F238E27FC236}">
                  <a16:creationId xmlns:a16="http://schemas.microsoft.com/office/drawing/2014/main" id="{899C7D94-362A-210B-4DA8-FE5D75A848CE}"/>
                </a:ext>
              </a:extLst>
            </p:cNvPr>
            <p:cNvSpPr/>
            <p:nvPr/>
          </p:nvSpPr>
          <p:spPr>
            <a:xfrm>
              <a:off x="11867463" y="3508121"/>
              <a:ext cx="1072" cy="5670"/>
            </a:xfrm>
            <a:custGeom>
              <a:avLst/>
              <a:gdLst>
                <a:gd name="connsiteX0" fmla="*/ 307 w 1072"/>
                <a:gd name="connsiteY0" fmla="*/ 4751 h 5670"/>
                <a:gd name="connsiteX1" fmla="*/ 1073 w 1072"/>
                <a:gd name="connsiteY1" fmla="*/ 0 h 5670"/>
                <a:gd name="connsiteX2" fmla="*/ 0 w 1072"/>
                <a:gd name="connsiteY2" fmla="*/ 5671 h 5670"/>
                <a:gd name="connsiteX3" fmla="*/ 307 w 1072"/>
                <a:gd name="connsiteY3" fmla="*/ 4751 h 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" h="5670">
                  <a:moveTo>
                    <a:pt x="307" y="4751"/>
                  </a:moveTo>
                  <a:lnTo>
                    <a:pt x="1073" y="0"/>
                  </a:lnTo>
                  <a:cubicBezTo>
                    <a:pt x="766" y="1839"/>
                    <a:pt x="307" y="3832"/>
                    <a:pt x="0" y="5671"/>
                  </a:cubicBezTo>
                  <a:lnTo>
                    <a:pt x="307" y="4751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3" name="Vrije vorm: vorm 7742">
              <a:extLst>
                <a:ext uri="{FF2B5EF4-FFF2-40B4-BE49-F238E27FC236}">
                  <a16:creationId xmlns:a16="http://schemas.microsoft.com/office/drawing/2014/main" id="{3FB4B5A3-7BF6-C6DB-F865-BB81AA481AA3}"/>
                </a:ext>
              </a:extLst>
            </p:cNvPr>
            <p:cNvSpPr/>
            <p:nvPr/>
          </p:nvSpPr>
          <p:spPr>
            <a:xfrm>
              <a:off x="11774429" y="3532337"/>
              <a:ext cx="183768" cy="240630"/>
            </a:xfrm>
            <a:custGeom>
              <a:avLst/>
              <a:gdLst>
                <a:gd name="connsiteX0" fmla="*/ 1839 w 183768"/>
                <a:gd name="connsiteY0" fmla="*/ 218714 h 240630"/>
                <a:gd name="connsiteX1" fmla="*/ 0 w 183768"/>
                <a:gd name="connsiteY1" fmla="*/ 228676 h 240630"/>
                <a:gd name="connsiteX2" fmla="*/ 43834 w 183768"/>
                <a:gd name="connsiteY2" fmla="*/ 165683 h 240630"/>
                <a:gd name="connsiteX3" fmla="*/ 76941 w 183768"/>
                <a:gd name="connsiteY3" fmla="*/ 150356 h 240630"/>
                <a:gd name="connsiteX4" fmla="*/ 76941 w 183768"/>
                <a:gd name="connsiteY4" fmla="*/ 150969 h 240630"/>
                <a:gd name="connsiteX5" fmla="*/ 77400 w 183768"/>
                <a:gd name="connsiteY5" fmla="*/ 150816 h 240630"/>
                <a:gd name="connsiteX6" fmla="*/ 70504 w 183768"/>
                <a:gd name="connsiteY6" fmla="*/ 125373 h 240630"/>
                <a:gd name="connsiteX7" fmla="*/ 78320 w 183768"/>
                <a:gd name="connsiteY7" fmla="*/ 128132 h 240630"/>
                <a:gd name="connsiteX8" fmla="*/ 77094 w 183768"/>
                <a:gd name="connsiteY8" fmla="*/ 122308 h 240630"/>
                <a:gd name="connsiteX9" fmla="*/ 89509 w 183768"/>
                <a:gd name="connsiteY9" fmla="*/ 146524 h 240630"/>
                <a:gd name="connsiteX10" fmla="*/ 102383 w 183768"/>
                <a:gd name="connsiteY10" fmla="*/ 142233 h 240630"/>
                <a:gd name="connsiteX11" fmla="*/ 109127 w 183768"/>
                <a:gd name="connsiteY11" fmla="*/ 131351 h 240630"/>
                <a:gd name="connsiteX12" fmla="*/ 116637 w 183768"/>
                <a:gd name="connsiteY12" fmla="*/ 127213 h 240630"/>
                <a:gd name="connsiteX13" fmla="*/ 118476 w 183768"/>
                <a:gd name="connsiteY13" fmla="*/ 123841 h 240630"/>
                <a:gd name="connsiteX14" fmla="*/ 128132 w 183768"/>
                <a:gd name="connsiteY14" fmla="*/ 127059 h 240630"/>
                <a:gd name="connsiteX15" fmla="*/ 107441 w 183768"/>
                <a:gd name="connsiteY15" fmla="*/ 188367 h 240630"/>
                <a:gd name="connsiteX16" fmla="*/ 112039 w 183768"/>
                <a:gd name="connsiteY16" fmla="*/ 179324 h 240630"/>
                <a:gd name="connsiteX17" fmla="*/ 112039 w 183768"/>
                <a:gd name="connsiteY17" fmla="*/ 192505 h 240630"/>
                <a:gd name="connsiteX18" fmla="*/ 110660 w 183768"/>
                <a:gd name="connsiteY18" fmla="*/ 196183 h 240630"/>
                <a:gd name="connsiteX19" fmla="*/ 147138 w 183768"/>
                <a:gd name="connsiteY19" fmla="*/ 240631 h 240630"/>
                <a:gd name="connsiteX20" fmla="*/ 148363 w 183768"/>
                <a:gd name="connsiteY20" fmla="*/ 239252 h 240630"/>
                <a:gd name="connsiteX21" fmla="*/ 147290 w 183768"/>
                <a:gd name="connsiteY21" fmla="*/ 228370 h 240630"/>
                <a:gd name="connsiteX22" fmla="*/ 158786 w 183768"/>
                <a:gd name="connsiteY22" fmla="*/ 191432 h 240630"/>
                <a:gd name="connsiteX23" fmla="*/ 164610 w 183768"/>
                <a:gd name="connsiteY23" fmla="*/ 153268 h 240630"/>
                <a:gd name="connsiteX24" fmla="*/ 135949 w 183768"/>
                <a:gd name="connsiteY24" fmla="*/ 66365 h 240630"/>
                <a:gd name="connsiteX25" fmla="*/ 143919 w 183768"/>
                <a:gd name="connsiteY25" fmla="*/ 69584 h 240630"/>
                <a:gd name="connsiteX26" fmla="*/ 172580 w 183768"/>
                <a:gd name="connsiteY26" fmla="*/ 154954 h 240630"/>
                <a:gd name="connsiteX27" fmla="*/ 183768 w 183768"/>
                <a:gd name="connsiteY27" fmla="*/ 95793 h 240630"/>
                <a:gd name="connsiteX28" fmla="*/ 158326 w 183768"/>
                <a:gd name="connsiteY28" fmla="*/ 28508 h 240630"/>
                <a:gd name="connsiteX29" fmla="*/ 133497 w 183768"/>
                <a:gd name="connsiteY29" fmla="*/ 0 h 240630"/>
                <a:gd name="connsiteX30" fmla="*/ 110813 w 183768"/>
                <a:gd name="connsiteY30" fmla="*/ 23143 h 240630"/>
                <a:gd name="connsiteX31" fmla="*/ 74795 w 183768"/>
                <a:gd name="connsiteY31" fmla="*/ 51038 h 240630"/>
                <a:gd name="connsiteX32" fmla="*/ 49199 w 183768"/>
                <a:gd name="connsiteY32" fmla="*/ 88896 h 240630"/>
                <a:gd name="connsiteX33" fmla="*/ 24523 w 183768"/>
                <a:gd name="connsiteY33" fmla="*/ 144685 h 240630"/>
                <a:gd name="connsiteX34" fmla="*/ 1993 w 183768"/>
                <a:gd name="connsiteY34" fmla="*/ 218560 h 24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83768" h="240630">
                  <a:moveTo>
                    <a:pt x="1839" y="218714"/>
                  </a:moveTo>
                  <a:lnTo>
                    <a:pt x="0" y="228676"/>
                  </a:lnTo>
                  <a:cubicBezTo>
                    <a:pt x="8430" y="216874"/>
                    <a:pt x="31114" y="184841"/>
                    <a:pt x="43834" y="165683"/>
                  </a:cubicBezTo>
                  <a:cubicBezTo>
                    <a:pt x="46441" y="161851"/>
                    <a:pt x="69584" y="135489"/>
                    <a:pt x="76941" y="150356"/>
                  </a:cubicBezTo>
                  <a:cubicBezTo>
                    <a:pt x="76941" y="150509"/>
                    <a:pt x="76941" y="150816"/>
                    <a:pt x="76941" y="150969"/>
                  </a:cubicBezTo>
                  <a:cubicBezTo>
                    <a:pt x="77094" y="150969"/>
                    <a:pt x="77248" y="150969"/>
                    <a:pt x="77400" y="150816"/>
                  </a:cubicBezTo>
                  <a:lnTo>
                    <a:pt x="70504" y="125373"/>
                  </a:lnTo>
                  <a:cubicBezTo>
                    <a:pt x="70504" y="125373"/>
                    <a:pt x="74948" y="124454"/>
                    <a:pt x="78320" y="128132"/>
                  </a:cubicBezTo>
                  <a:cubicBezTo>
                    <a:pt x="77554" y="124607"/>
                    <a:pt x="77094" y="122308"/>
                    <a:pt x="77094" y="122308"/>
                  </a:cubicBezTo>
                  <a:cubicBezTo>
                    <a:pt x="80926" y="119243"/>
                    <a:pt x="85983" y="133956"/>
                    <a:pt x="89509" y="146524"/>
                  </a:cubicBezTo>
                  <a:cubicBezTo>
                    <a:pt x="95026" y="144685"/>
                    <a:pt x="99778" y="142999"/>
                    <a:pt x="102383" y="142233"/>
                  </a:cubicBezTo>
                  <a:cubicBezTo>
                    <a:pt x="104682" y="137635"/>
                    <a:pt x="106981" y="133343"/>
                    <a:pt x="109127" y="131351"/>
                  </a:cubicBezTo>
                  <a:cubicBezTo>
                    <a:pt x="112039" y="128439"/>
                    <a:pt x="114644" y="127519"/>
                    <a:pt x="116637" y="127213"/>
                  </a:cubicBezTo>
                  <a:cubicBezTo>
                    <a:pt x="117250" y="126140"/>
                    <a:pt x="117863" y="124760"/>
                    <a:pt x="118476" y="123841"/>
                  </a:cubicBezTo>
                  <a:cubicBezTo>
                    <a:pt x="118476" y="123841"/>
                    <a:pt x="131197" y="115564"/>
                    <a:pt x="128132" y="127059"/>
                  </a:cubicBezTo>
                  <a:cubicBezTo>
                    <a:pt x="124914" y="138401"/>
                    <a:pt x="107901" y="162464"/>
                    <a:pt x="107441" y="188367"/>
                  </a:cubicBezTo>
                  <a:lnTo>
                    <a:pt x="112039" y="179324"/>
                  </a:lnTo>
                  <a:cubicBezTo>
                    <a:pt x="112039" y="179324"/>
                    <a:pt x="114032" y="184228"/>
                    <a:pt x="112039" y="192505"/>
                  </a:cubicBezTo>
                  <a:cubicBezTo>
                    <a:pt x="111886" y="193424"/>
                    <a:pt x="111273" y="194651"/>
                    <a:pt x="110660" y="196183"/>
                  </a:cubicBezTo>
                  <a:cubicBezTo>
                    <a:pt x="117556" y="198789"/>
                    <a:pt x="144532" y="236953"/>
                    <a:pt x="147138" y="240631"/>
                  </a:cubicBezTo>
                  <a:cubicBezTo>
                    <a:pt x="147444" y="240171"/>
                    <a:pt x="148058" y="239711"/>
                    <a:pt x="148363" y="239252"/>
                  </a:cubicBezTo>
                  <a:cubicBezTo>
                    <a:pt x="145912" y="238332"/>
                    <a:pt x="143306" y="235573"/>
                    <a:pt x="147290" y="228370"/>
                  </a:cubicBezTo>
                  <a:cubicBezTo>
                    <a:pt x="147290" y="228370"/>
                    <a:pt x="160012" y="220706"/>
                    <a:pt x="158786" y="191432"/>
                  </a:cubicBezTo>
                  <a:cubicBezTo>
                    <a:pt x="157866" y="168135"/>
                    <a:pt x="160778" y="151582"/>
                    <a:pt x="164610" y="153268"/>
                  </a:cubicBezTo>
                  <a:lnTo>
                    <a:pt x="135949" y="66365"/>
                  </a:lnTo>
                  <a:lnTo>
                    <a:pt x="143919" y="69584"/>
                  </a:lnTo>
                  <a:cubicBezTo>
                    <a:pt x="148210" y="48586"/>
                    <a:pt x="176565" y="152962"/>
                    <a:pt x="172580" y="154954"/>
                  </a:cubicBezTo>
                  <a:cubicBezTo>
                    <a:pt x="172580" y="154954"/>
                    <a:pt x="183768" y="115564"/>
                    <a:pt x="183768" y="95793"/>
                  </a:cubicBezTo>
                  <a:cubicBezTo>
                    <a:pt x="183768" y="76021"/>
                    <a:pt x="158326" y="28508"/>
                    <a:pt x="158326" y="28508"/>
                  </a:cubicBezTo>
                  <a:lnTo>
                    <a:pt x="133497" y="0"/>
                  </a:lnTo>
                  <a:lnTo>
                    <a:pt x="110813" y="23143"/>
                  </a:lnTo>
                  <a:lnTo>
                    <a:pt x="74795" y="51038"/>
                  </a:lnTo>
                  <a:lnTo>
                    <a:pt x="49199" y="88896"/>
                  </a:lnTo>
                  <a:lnTo>
                    <a:pt x="24523" y="144685"/>
                  </a:lnTo>
                  <a:cubicBezTo>
                    <a:pt x="24523" y="144685"/>
                    <a:pt x="7051" y="190666"/>
                    <a:pt x="1993" y="21856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4" name="Vrije vorm: vorm 7743">
              <a:extLst>
                <a:ext uri="{FF2B5EF4-FFF2-40B4-BE49-F238E27FC236}">
                  <a16:creationId xmlns:a16="http://schemas.microsoft.com/office/drawing/2014/main" id="{C575976C-C460-ADB3-7272-009D6B590986}"/>
                </a:ext>
              </a:extLst>
            </p:cNvPr>
            <p:cNvSpPr/>
            <p:nvPr/>
          </p:nvSpPr>
          <p:spPr>
            <a:xfrm>
              <a:off x="11691971" y="3566976"/>
              <a:ext cx="153" cy="15326"/>
            </a:xfrm>
            <a:custGeom>
              <a:avLst/>
              <a:gdLst>
                <a:gd name="connsiteX0" fmla="*/ 0 w 153"/>
                <a:gd name="connsiteY0" fmla="*/ 0 h 15326"/>
                <a:gd name="connsiteX1" fmla="*/ 0 w 153"/>
                <a:gd name="connsiteY1" fmla="*/ 0 h 15326"/>
                <a:gd name="connsiteX2" fmla="*/ 153 w 153"/>
                <a:gd name="connsiteY2" fmla="*/ 0 h 15326"/>
                <a:gd name="connsiteX3" fmla="*/ 0 w 153"/>
                <a:gd name="connsiteY3" fmla="*/ 0 h 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" h="1532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3" y="0"/>
                    <a:pt x="153" y="0"/>
                  </a:cubicBezTo>
                  <a:cubicBezTo>
                    <a:pt x="153" y="0"/>
                    <a:pt x="153" y="0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5" name="Vrije vorm: vorm 7744">
              <a:extLst>
                <a:ext uri="{FF2B5EF4-FFF2-40B4-BE49-F238E27FC236}">
                  <a16:creationId xmlns:a16="http://schemas.microsoft.com/office/drawing/2014/main" id="{BCE2125E-7FB1-EF67-F36F-469C6655CBE8}"/>
                </a:ext>
              </a:extLst>
            </p:cNvPr>
            <p:cNvSpPr/>
            <p:nvPr/>
          </p:nvSpPr>
          <p:spPr>
            <a:xfrm>
              <a:off x="11506823" y="3410029"/>
              <a:ext cx="1225" cy="6130"/>
            </a:xfrm>
            <a:custGeom>
              <a:avLst/>
              <a:gdLst>
                <a:gd name="connsiteX0" fmla="*/ 1225 w 1225"/>
                <a:gd name="connsiteY0" fmla="*/ 6131 h 6130"/>
                <a:gd name="connsiteX1" fmla="*/ 0 w 1225"/>
                <a:gd name="connsiteY1" fmla="*/ 0 h 6130"/>
                <a:gd name="connsiteX2" fmla="*/ 1225 w 1225"/>
                <a:gd name="connsiteY2" fmla="*/ 6131 h 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5" h="6130">
                  <a:moveTo>
                    <a:pt x="1225" y="6131"/>
                  </a:moveTo>
                  <a:cubicBezTo>
                    <a:pt x="920" y="4138"/>
                    <a:pt x="459" y="2146"/>
                    <a:pt x="0" y="0"/>
                  </a:cubicBezTo>
                  <a:cubicBezTo>
                    <a:pt x="459" y="2146"/>
                    <a:pt x="766" y="4138"/>
                    <a:pt x="1225" y="6131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6" name="Vrije vorm: vorm 7745">
              <a:extLst>
                <a:ext uri="{FF2B5EF4-FFF2-40B4-BE49-F238E27FC236}">
                  <a16:creationId xmlns:a16="http://schemas.microsoft.com/office/drawing/2014/main" id="{2EBBA40E-D2A5-2902-D3A1-BFE958F2894A}"/>
                </a:ext>
              </a:extLst>
            </p:cNvPr>
            <p:cNvSpPr/>
            <p:nvPr/>
          </p:nvSpPr>
          <p:spPr>
            <a:xfrm>
              <a:off x="11508662" y="3419378"/>
              <a:ext cx="17471" cy="32492"/>
            </a:xfrm>
            <a:custGeom>
              <a:avLst/>
              <a:gdLst>
                <a:gd name="connsiteX0" fmla="*/ 0 w 17471"/>
                <a:gd name="connsiteY0" fmla="*/ 0 h 32492"/>
                <a:gd name="connsiteX1" fmla="*/ 1686 w 17471"/>
                <a:gd name="connsiteY1" fmla="*/ 7817 h 32492"/>
                <a:gd name="connsiteX2" fmla="*/ 15020 w 17471"/>
                <a:gd name="connsiteY2" fmla="*/ 29427 h 32492"/>
                <a:gd name="connsiteX3" fmla="*/ 17472 w 17471"/>
                <a:gd name="connsiteY3" fmla="*/ 32493 h 32492"/>
                <a:gd name="connsiteX4" fmla="*/ 152 w 17471"/>
                <a:gd name="connsiteY4" fmla="*/ 0 h 32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71" h="32492">
                  <a:moveTo>
                    <a:pt x="0" y="0"/>
                  </a:moveTo>
                  <a:cubicBezTo>
                    <a:pt x="613" y="3219"/>
                    <a:pt x="1225" y="5824"/>
                    <a:pt x="1686" y="7817"/>
                  </a:cubicBezTo>
                  <a:lnTo>
                    <a:pt x="15020" y="29427"/>
                  </a:lnTo>
                  <a:lnTo>
                    <a:pt x="17472" y="32493"/>
                  </a:lnTo>
                  <a:cubicBezTo>
                    <a:pt x="8430" y="19312"/>
                    <a:pt x="1532" y="7357"/>
                    <a:pt x="152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7" name="Vrije vorm: vorm 7746">
              <a:extLst>
                <a:ext uri="{FF2B5EF4-FFF2-40B4-BE49-F238E27FC236}">
                  <a16:creationId xmlns:a16="http://schemas.microsoft.com/office/drawing/2014/main" id="{50D7D394-D5FD-1EFF-3F81-BF3DA8570FFC}"/>
                </a:ext>
              </a:extLst>
            </p:cNvPr>
            <p:cNvSpPr/>
            <p:nvPr/>
          </p:nvSpPr>
          <p:spPr>
            <a:xfrm>
              <a:off x="11580851" y="3520689"/>
              <a:ext cx="8582" cy="9809"/>
            </a:xfrm>
            <a:custGeom>
              <a:avLst/>
              <a:gdLst>
                <a:gd name="connsiteX0" fmla="*/ 5517 w 8582"/>
                <a:gd name="connsiteY0" fmla="*/ 7050 h 9809"/>
                <a:gd name="connsiteX1" fmla="*/ 8583 w 8582"/>
                <a:gd name="connsiteY1" fmla="*/ 9809 h 9809"/>
                <a:gd name="connsiteX2" fmla="*/ 0 w 8582"/>
                <a:gd name="connsiteY2" fmla="*/ 0 h 9809"/>
                <a:gd name="connsiteX3" fmla="*/ 5671 w 8582"/>
                <a:gd name="connsiteY3" fmla="*/ 7050 h 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82" h="9809">
                  <a:moveTo>
                    <a:pt x="5517" y="7050"/>
                  </a:moveTo>
                  <a:lnTo>
                    <a:pt x="8583" y="9809"/>
                  </a:lnTo>
                  <a:cubicBezTo>
                    <a:pt x="8583" y="9809"/>
                    <a:pt x="5212" y="5977"/>
                    <a:pt x="0" y="0"/>
                  </a:cubicBezTo>
                  <a:lnTo>
                    <a:pt x="5671" y="705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8" name="Vrije vorm: vorm 7747">
              <a:extLst>
                <a:ext uri="{FF2B5EF4-FFF2-40B4-BE49-F238E27FC236}">
                  <a16:creationId xmlns:a16="http://schemas.microsoft.com/office/drawing/2014/main" id="{AB4712AD-8077-7DE6-6943-3C8F55C78F20}"/>
                </a:ext>
              </a:extLst>
            </p:cNvPr>
            <p:cNvSpPr/>
            <p:nvPr/>
          </p:nvSpPr>
          <p:spPr>
            <a:xfrm>
              <a:off x="11471112" y="3358071"/>
              <a:ext cx="10881" cy="22836"/>
            </a:xfrm>
            <a:custGeom>
              <a:avLst/>
              <a:gdLst>
                <a:gd name="connsiteX0" fmla="*/ 0 w 10881"/>
                <a:gd name="connsiteY0" fmla="*/ 0 h 22836"/>
                <a:gd name="connsiteX1" fmla="*/ 3371 w 10881"/>
                <a:gd name="connsiteY1" fmla="*/ 10729 h 22836"/>
                <a:gd name="connsiteX2" fmla="*/ 10881 w 10881"/>
                <a:gd name="connsiteY2" fmla="*/ 22837 h 22836"/>
                <a:gd name="connsiteX3" fmla="*/ 0 w 10881"/>
                <a:gd name="connsiteY3" fmla="*/ 0 h 22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81" h="22836">
                  <a:moveTo>
                    <a:pt x="0" y="0"/>
                  </a:moveTo>
                  <a:cubicBezTo>
                    <a:pt x="1073" y="3372"/>
                    <a:pt x="2146" y="6897"/>
                    <a:pt x="3371" y="10729"/>
                  </a:cubicBezTo>
                  <a:lnTo>
                    <a:pt x="10881" y="22837"/>
                  </a:lnTo>
                  <a:cubicBezTo>
                    <a:pt x="7203" y="15940"/>
                    <a:pt x="3525" y="8123"/>
                    <a:pt x="0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49" name="Vrije vorm: vorm 7748">
              <a:extLst>
                <a:ext uri="{FF2B5EF4-FFF2-40B4-BE49-F238E27FC236}">
                  <a16:creationId xmlns:a16="http://schemas.microsoft.com/office/drawing/2014/main" id="{A14E102F-E64B-E929-8141-F64665D62FF1}"/>
                </a:ext>
              </a:extLst>
            </p:cNvPr>
            <p:cNvSpPr/>
            <p:nvPr/>
          </p:nvSpPr>
          <p:spPr>
            <a:xfrm>
              <a:off x="11682775" y="3362822"/>
              <a:ext cx="306" cy="613"/>
            </a:xfrm>
            <a:custGeom>
              <a:avLst/>
              <a:gdLst>
                <a:gd name="connsiteX0" fmla="*/ 307 w 306"/>
                <a:gd name="connsiteY0" fmla="*/ 307 h 613"/>
                <a:gd name="connsiteX1" fmla="*/ 0 w 306"/>
                <a:gd name="connsiteY1" fmla="*/ 0 h 613"/>
                <a:gd name="connsiteX2" fmla="*/ 0 w 306"/>
                <a:gd name="connsiteY2" fmla="*/ 613 h 613"/>
                <a:gd name="connsiteX3" fmla="*/ 307 w 306"/>
                <a:gd name="connsiteY3" fmla="*/ 307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6" h="613">
                  <a:moveTo>
                    <a:pt x="307" y="307"/>
                  </a:moveTo>
                  <a:cubicBezTo>
                    <a:pt x="307" y="307"/>
                    <a:pt x="153" y="0"/>
                    <a:pt x="0" y="0"/>
                  </a:cubicBezTo>
                  <a:cubicBezTo>
                    <a:pt x="0" y="307"/>
                    <a:pt x="0" y="613"/>
                    <a:pt x="0" y="613"/>
                  </a:cubicBezTo>
                  <a:lnTo>
                    <a:pt x="307" y="307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0" name="Vrije vorm: vorm 7749">
              <a:extLst>
                <a:ext uri="{FF2B5EF4-FFF2-40B4-BE49-F238E27FC236}">
                  <a16:creationId xmlns:a16="http://schemas.microsoft.com/office/drawing/2014/main" id="{D5D757E4-D61C-67FA-24C1-2C24E890B9A6}"/>
                </a:ext>
              </a:extLst>
            </p:cNvPr>
            <p:cNvSpPr/>
            <p:nvPr/>
          </p:nvSpPr>
          <p:spPr>
            <a:xfrm>
              <a:off x="11884169" y="3540307"/>
              <a:ext cx="9195" cy="7663"/>
            </a:xfrm>
            <a:custGeom>
              <a:avLst/>
              <a:gdLst>
                <a:gd name="connsiteX0" fmla="*/ 6130 w 9195"/>
                <a:gd name="connsiteY0" fmla="*/ 3832 h 7663"/>
                <a:gd name="connsiteX1" fmla="*/ 9196 w 9195"/>
                <a:gd name="connsiteY1" fmla="*/ 0 h 7663"/>
                <a:gd name="connsiteX2" fmla="*/ 0 w 9195"/>
                <a:gd name="connsiteY2" fmla="*/ 7663 h 7663"/>
                <a:gd name="connsiteX3" fmla="*/ 6130 w 9195"/>
                <a:gd name="connsiteY3" fmla="*/ 3832 h 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95" h="7663">
                  <a:moveTo>
                    <a:pt x="6130" y="3832"/>
                  </a:moveTo>
                  <a:lnTo>
                    <a:pt x="9196" y="0"/>
                  </a:lnTo>
                  <a:cubicBezTo>
                    <a:pt x="6284" y="2606"/>
                    <a:pt x="3218" y="5211"/>
                    <a:pt x="0" y="7663"/>
                  </a:cubicBezTo>
                  <a:lnTo>
                    <a:pt x="6130" y="3832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1" name="Vrije vorm: vorm 7750">
              <a:extLst>
                <a:ext uri="{FF2B5EF4-FFF2-40B4-BE49-F238E27FC236}">
                  <a16:creationId xmlns:a16="http://schemas.microsoft.com/office/drawing/2014/main" id="{2D885A24-5934-2EAC-8B4A-31B43AE3741D}"/>
                </a:ext>
              </a:extLst>
            </p:cNvPr>
            <p:cNvSpPr/>
            <p:nvPr/>
          </p:nvSpPr>
          <p:spPr>
            <a:xfrm>
              <a:off x="11500080" y="3409109"/>
              <a:ext cx="2145" cy="4904"/>
            </a:xfrm>
            <a:custGeom>
              <a:avLst/>
              <a:gdLst>
                <a:gd name="connsiteX0" fmla="*/ 0 w 2145"/>
                <a:gd name="connsiteY0" fmla="*/ 1533 h 4904"/>
                <a:gd name="connsiteX1" fmla="*/ 2145 w 2145"/>
                <a:gd name="connsiteY1" fmla="*/ 4905 h 4904"/>
                <a:gd name="connsiteX2" fmla="*/ 1379 w 2145"/>
                <a:gd name="connsiteY2" fmla="*/ 0 h 4904"/>
                <a:gd name="connsiteX3" fmla="*/ 152 w 2145"/>
                <a:gd name="connsiteY3" fmla="*/ 1533 h 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" h="4904">
                  <a:moveTo>
                    <a:pt x="0" y="1533"/>
                  </a:moveTo>
                  <a:lnTo>
                    <a:pt x="2145" y="4905"/>
                  </a:lnTo>
                  <a:lnTo>
                    <a:pt x="1379" y="0"/>
                  </a:lnTo>
                  <a:cubicBezTo>
                    <a:pt x="1379" y="1073"/>
                    <a:pt x="1072" y="1686"/>
                    <a:pt x="152" y="153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752" name="!!witteboom1">
            <a:extLst>
              <a:ext uri="{FF2B5EF4-FFF2-40B4-BE49-F238E27FC236}">
                <a16:creationId xmlns:a16="http://schemas.microsoft.com/office/drawing/2014/main" id="{DC7EFB01-3D8E-D56D-185B-7BEEAFE72826}"/>
              </a:ext>
            </a:extLst>
          </p:cNvPr>
          <p:cNvGrpSpPr/>
          <p:nvPr userDrawn="1"/>
        </p:nvGrpSpPr>
        <p:grpSpPr>
          <a:xfrm>
            <a:off x="-26387" y="7607677"/>
            <a:ext cx="654192" cy="746629"/>
            <a:chOff x="65936" y="3517010"/>
            <a:chExt cx="654192" cy="746629"/>
          </a:xfrm>
        </p:grpSpPr>
        <p:sp>
          <p:nvSpPr>
            <p:cNvPr id="7753" name="Vrije vorm: vorm 7752">
              <a:extLst>
                <a:ext uri="{FF2B5EF4-FFF2-40B4-BE49-F238E27FC236}">
                  <a16:creationId xmlns:a16="http://schemas.microsoft.com/office/drawing/2014/main" id="{EC90FC3B-4131-8097-9805-000243DE3ACC}"/>
                </a:ext>
              </a:extLst>
            </p:cNvPr>
            <p:cNvSpPr/>
            <p:nvPr/>
          </p:nvSpPr>
          <p:spPr>
            <a:xfrm>
              <a:off x="448377" y="4256836"/>
              <a:ext cx="1532" cy="1685"/>
            </a:xfrm>
            <a:custGeom>
              <a:avLst/>
              <a:gdLst>
                <a:gd name="connsiteX0" fmla="*/ 1226 w 1532"/>
                <a:gd name="connsiteY0" fmla="*/ 0 h 1685"/>
                <a:gd name="connsiteX1" fmla="*/ 0 w 1532"/>
                <a:gd name="connsiteY1" fmla="*/ 1686 h 1685"/>
                <a:gd name="connsiteX2" fmla="*/ 1533 w 1532"/>
                <a:gd name="connsiteY2" fmla="*/ 306 h 1685"/>
                <a:gd name="connsiteX3" fmla="*/ 1379 w 1532"/>
                <a:gd name="connsiteY3" fmla="*/ 0 h 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2" h="1685">
                  <a:moveTo>
                    <a:pt x="1226" y="0"/>
                  </a:moveTo>
                  <a:cubicBezTo>
                    <a:pt x="1226" y="0"/>
                    <a:pt x="460" y="1226"/>
                    <a:pt x="0" y="1686"/>
                  </a:cubicBezTo>
                  <a:cubicBezTo>
                    <a:pt x="766" y="920"/>
                    <a:pt x="1226" y="613"/>
                    <a:pt x="1533" y="306"/>
                  </a:cubicBezTo>
                  <a:cubicBezTo>
                    <a:pt x="1533" y="306"/>
                    <a:pt x="1533" y="153"/>
                    <a:pt x="1379" y="0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4" name="Vrije vorm: vorm 7753">
              <a:extLst>
                <a:ext uri="{FF2B5EF4-FFF2-40B4-BE49-F238E27FC236}">
                  <a16:creationId xmlns:a16="http://schemas.microsoft.com/office/drawing/2014/main" id="{4C315383-C809-33C2-02D8-00EB327B9DEB}"/>
                </a:ext>
              </a:extLst>
            </p:cNvPr>
            <p:cNvSpPr/>
            <p:nvPr/>
          </p:nvSpPr>
          <p:spPr>
            <a:xfrm>
              <a:off x="449910" y="4256989"/>
              <a:ext cx="1379" cy="1992"/>
            </a:xfrm>
            <a:custGeom>
              <a:avLst/>
              <a:gdLst>
                <a:gd name="connsiteX0" fmla="*/ 0 w 1379"/>
                <a:gd name="connsiteY0" fmla="*/ 153 h 1992"/>
                <a:gd name="connsiteX1" fmla="*/ 1379 w 1379"/>
                <a:gd name="connsiteY1" fmla="*/ 1993 h 1992"/>
                <a:gd name="connsiteX2" fmla="*/ 153 w 1379"/>
                <a:gd name="connsiteY2" fmla="*/ 0 h 1992"/>
                <a:gd name="connsiteX3" fmla="*/ 0 w 1379"/>
                <a:gd name="connsiteY3" fmla="*/ 153 h 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9" h="1992">
                  <a:moveTo>
                    <a:pt x="0" y="153"/>
                  </a:moveTo>
                  <a:cubicBezTo>
                    <a:pt x="0" y="153"/>
                    <a:pt x="766" y="1073"/>
                    <a:pt x="1379" y="1993"/>
                  </a:cubicBezTo>
                  <a:cubicBezTo>
                    <a:pt x="920" y="1379"/>
                    <a:pt x="613" y="613"/>
                    <a:pt x="153" y="0"/>
                  </a:cubicBezTo>
                  <a:cubicBezTo>
                    <a:pt x="153" y="0"/>
                    <a:pt x="153" y="0"/>
                    <a:pt x="0" y="15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5" name="Vrije vorm: vorm 7754">
              <a:extLst>
                <a:ext uri="{FF2B5EF4-FFF2-40B4-BE49-F238E27FC236}">
                  <a16:creationId xmlns:a16="http://schemas.microsoft.com/office/drawing/2014/main" id="{D162112D-FE9A-67FA-4B46-513F72DC2674}"/>
                </a:ext>
              </a:extLst>
            </p:cNvPr>
            <p:cNvSpPr/>
            <p:nvPr/>
          </p:nvSpPr>
          <p:spPr>
            <a:xfrm>
              <a:off x="516275" y="3710588"/>
              <a:ext cx="613" cy="613"/>
            </a:xfrm>
            <a:custGeom>
              <a:avLst/>
              <a:gdLst>
                <a:gd name="connsiteX0" fmla="*/ 613 w 613"/>
                <a:gd name="connsiteY0" fmla="*/ 613 h 613"/>
                <a:gd name="connsiteX1" fmla="*/ 613 w 613"/>
                <a:gd name="connsiteY1" fmla="*/ 0 h 613"/>
                <a:gd name="connsiteX2" fmla="*/ 0 w 613"/>
                <a:gd name="connsiteY2" fmla="*/ 460 h 613"/>
                <a:gd name="connsiteX3" fmla="*/ 613 w 613"/>
                <a:gd name="connsiteY3" fmla="*/ 613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" h="613">
                  <a:moveTo>
                    <a:pt x="613" y="613"/>
                  </a:moveTo>
                  <a:lnTo>
                    <a:pt x="613" y="0"/>
                  </a:lnTo>
                  <a:cubicBezTo>
                    <a:pt x="613" y="0"/>
                    <a:pt x="307" y="307"/>
                    <a:pt x="0" y="460"/>
                  </a:cubicBezTo>
                  <a:cubicBezTo>
                    <a:pt x="153" y="460"/>
                    <a:pt x="307" y="460"/>
                    <a:pt x="613" y="613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6" name="Vrije vorm: vorm 7755">
              <a:extLst>
                <a:ext uri="{FF2B5EF4-FFF2-40B4-BE49-F238E27FC236}">
                  <a16:creationId xmlns:a16="http://schemas.microsoft.com/office/drawing/2014/main" id="{8C682594-BDD0-CFBE-A3B8-4DF8C1D6FEB5}"/>
                </a:ext>
              </a:extLst>
            </p:cNvPr>
            <p:cNvSpPr/>
            <p:nvPr/>
          </p:nvSpPr>
          <p:spPr>
            <a:xfrm>
              <a:off x="399484" y="3714420"/>
              <a:ext cx="17932" cy="144685"/>
            </a:xfrm>
            <a:custGeom>
              <a:avLst/>
              <a:gdLst>
                <a:gd name="connsiteX0" fmla="*/ 17932 w 17932"/>
                <a:gd name="connsiteY0" fmla="*/ 0 h 144685"/>
                <a:gd name="connsiteX1" fmla="*/ 0 w 17932"/>
                <a:gd name="connsiteY1" fmla="*/ 144685 h 144685"/>
                <a:gd name="connsiteX2" fmla="*/ 17932 w 17932"/>
                <a:gd name="connsiteY2" fmla="*/ 0 h 14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32" h="144685">
                  <a:moveTo>
                    <a:pt x="17932" y="0"/>
                  </a:moveTo>
                  <a:cubicBezTo>
                    <a:pt x="6897" y="49199"/>
                    <a:pt x="1992" y="104069"/>
                    <a:pt x="0" y="144685"/>
                  </a:cubicBezTo>
                  <a:lnTo>
                    <a:pt x="17932" y="0"/>
                  </a:ln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7" name="Vrije vorm: vorm 7756">
              <a:extLst>
                <a:ext uri="{FF2B5EF4-FFF2-40B4-BE49-F238E27FC236}">
                  <a16:creationId xmlns:a16="http://schemas.microsoft.com/office/drawing/2014/main" id="{41CF43EB-E0AE-C32A-67B3-5B92B5130B7A}"/>
                </a:ext>
              </a:extLst>
            </p:cNvPr>
            <p:cNvSpPr/>
            <p:nvPr/>
          </p:nvSpPr>
          <p:spPr>
            <a:xfrm>
              <a:off x="406432" y="3659090"/>
              <a:ext cx="115154" cy="525403"/>
            </a:xfrm>
            <a:custGeom>
              <a:avLst/>
              <a:gdLst>
                <a:gd name="connsiteX0" fmla="*/ 114901 w 115154"/>
                <a:gd name="connsiteY0" fmla="*/ 181929 h 525403"/>
                <a:gd name="connsiteX1" fmla="*/ 110916 w 115154"/>
                <a:gd name="connsiteY1" fmla="*/ 65599 h 525403"/>
                <a:gd name="connsiteX2" fmla="*/ 20334 w 115154"/>
                <a:gd name="connsiteY2" fmla="*/ 0 h 525403"/>
                <a:gd name="connsiteX3" fmla="*/ 18955 w 115154"/>
                <a:gd name="connsiteY3" fmla="*/ 15020 h 525403"/>
                <a:gd name="connsiteX4" fmla="*/ 18035 w 115154"/>
                <a:gd name="connsiteY4" fmla="*/ 25443 h 525403"/>
                <a:gd name="connsiteX5" fmla="*/ 5927 w 115154"/>
                <a:gd name="connsiteY5" fmla="*/ 163997 h 525403"/>
                <a:gd name="connsiteX6" fmla="*/ 56812 w 115154"/>
                <a:gd name="connsiteY6" fmla="*/ 109740 h 525403"/>
                <a:gd name="connsiteX7" fmla="*/ 4548 w 115154"/>
                <a:gd name="connsiteY7" fmla="*/ 181010 h 525403"/>
                <a:gd name="connsiteX8" fmla="*/ 716 w 115154"/>
                <a:gd name="connsiteY8" fmla="*/ 225611 h 525403"/>
                <a:gd name="connsiteX9" fmla="*/ 3935 w 115154"/>
                <a:gd name="connsiteY9" fmla="*/ 297494 h 525403"/>
                <a:gd name="connsiteX10" fmla="*/ 44091 w 115154"/>
                <a:gd name="connsiteY10" fmla="*/ 525403 h 525403"/>
                <a:gd name="connsiteX11" fmla="*/ 106931 w 115154"/>
                <a:gd name="connsiteY11" fmla="*/ 263928 h 525403"/>
                <a:gd name="connsiteX12" fmla="*/ 115054 w 115154"/>
                <a:gd name="connsiteY12" fmla="*/ 181776 h 525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54" h="525403">
                  <a:moveTo>
                    <a:pt x="114901" y="181929"/>
                  </a:moveTo>
                  <a:lnTo>
                    <a:pt x="110916" y="65599"/>
                  </a:lnTo>
                  <a:cubicBezTo>
                    <a:pt x="60797" y="47360"/>
                    <a:pt x="34282" y="21304"/>
                    <a:pt x="20334" y="0"/>
                  </a:cubicBezTo>
                  <a:lnTo>
                    <a:pt x="18955" y="15020"/>
                  </a:lnTo>
                  <a:cubicBezTo>
                    <a:pt x="19568" y="16553"/>
                    <a:pt x="19261" y="19618"/>
                    <a:pt x="18035" y="25443"/>
                  </a:cubicBezTo>
                  <a:lnTo>
                    <a:pt x="5927" y="163997"/>
                  </a:lnTo>
                  <a:cubicBezTo>
                    <a:pt x="26312" y="151582"/>
                    <a:pt x="56812" y="109740"/>
                    <a:pt x="56812" y="109740"/>
                  </a:cubicBezTo>
                  <a:cubicBezTo>
                    <a:pt x="42711" y="143459"/>
                    <a:pt x="16656" y="169821"/>
                    <a:pt x="4548" y="181010"/>
                  </a:cubicBezTo>
                  <a:lnTo>
                    <a:pt x="716" y="225611"/>
                  </a:lnTo>
                  <a:cubicBezTo>
                    <a:pt x="-970" y="245229"/>
                    <a:pt x="409" y="277569"/>
                    <a:pt x="3935" y="297494"/>
                  </a:cubicBezTo>
                  <a:lnTo>
                    <a:pt x="44091" y="525403"/>
                  </a:lnTo>
                  <a:lnTo>
                    <a:pt x="106931" y="263928"/>
                  </a:lnTo>
                  <a:cubicBezTo>
                    <a:pt x="112142" y="242010"/>
                    <a:pt x="115820" y="205226"/>
                    <a:pt x="115054" y="18177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8" name="Vrije vorm: vorm 7757">
              <a:extLst>
                <a:ext uri="{FF2B5EF4-FFF2-40B4-BE49-F238E27FC236}">
                  <a16:creationId xmlns:a16="http://schemas.microsoft.com/office/drawing/2014/main" id="{1F86A678-904E-2950-670A-0C53F14113CD}"/>
                </a:ext>
              </a:extLst>
            </p:cNvPr>
            <p:cNvSpPr/>
            <p:nvPr/>
          </p:nvSpPr>
          <p:spPr>
            <a:xfrm>
              <a:off x="449603" y="4256682"/>
              <a:ext cx="306" cy="459"/>
            </a:xfrm>
            <a:custGeom>
              <a:avLst/>
              <a:gdLst>
                <a:gd name="connsiteX0" fmla="*/ 0 w 306"/>
                <a:gd name="connsiteY0" fmla="*/ 153 h 459"/>
                <a:gd name="connsiteX1" fmla="*/ 153 w 306"/>
                <a:gd name="connsiteY1" fmla="*/ 460 h 459"/>
                <a:gd name="connsiteX2" fmla="*/ 307 w 306"/>
                <a:gd name="connsiteY2" fmla="*/ 306 h 459"/>
                <a:gd name="connsiteX3" fmla="*/ 153 w 306"/>
                <a:gd name="connsiteY3" fmla="*/ 0 h 459"/>
                <a:gd name="connsiteX4" fmla="*/ 0 w 306"/>
                <a:gd name="connsiteY4" fmla="*/ 306 h 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" h="459">
                  <a:moveTo>
                    <a:pt x="0" y="153"/>
                  </a:moveTo>
                  <a:cubicBezTo>
                    <a:pt x="0" y="153"/>
                    <a:pt x="153" y="306"/>
                    <a:pt x="153" y="460"/>
                  </a:cubicBezTo>
                  <a:cubicBezTo>
                    <a:pt x="153" y="460"/>
                    <a:pt x="307" y="306"/>
                    <a:pt x="307" y="306"/>
                  </a:cubicBezTo>
                  <a:cubicBezTo>
                    <a:pt x="307" y="306"/>
                    <a:pt x="307" y="153"/>
                    <a:pt x="153" y="0"/>
                  </a:cubicBezTo>
                  <a:cubicBezTo>
                    <a:pt x="153" y="0"/>
                    <a:pt x="153" y="153"/>
                    <a:pt x="0" y="306"/>
                  </a:cubicBezTo>
                  <a:close/>
                </a:path>
              </a:pathLst>
            </a:custGeom>
            <a:noFill/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59" name="Vrije vorm: vorm 7758">
              <a:extLst>
                <a:ext uri="{FF2B5EF4-FFF2-40B4-BE49-F238E27FC236}">
                  <a16:creationId xmlns:a16="http://schemas.microsoft.com/office/drawing/2014/main" id="{33E6D53A-4E9C-00F5-336C-6CA04399D13E}"/>
                </a:ext>
              </a:extLst>
            </p:cNvPr>
            <p:cNvSpPr/>
            <p:nvPr/>
          </p:nvSpPr>
          <p:spPr>
            <a:xfrm>
              <a:off x="65936" y="3887396"/>
              <a:ext cx="291294" cy="375398"/>
            </a:xfrm>
            <a:custGeom>
              <a:avLst/>
              <a:gdLst>
                <a:gd name="connsiteX0" fmla="*/ 262585 w 291294"/>
                <a:gd name="connsiteY0" fmla="*/ 284836 h 375398"/>
                <a:gd name="connsiteX1" fmla="*/ 245419 w 291294"/>
                <a:gd name="connsiteY1" fmla="*/ 214179 h 375398"/>
                <a:gd name="connsiteX2" fmla="*/ 239135 w 291294"/>
                <a:gd name="connsiteY2" fmla="*/ 131108 h 375398"/>
                <a:gd name="connsiteX3" fmla="*/ 232391 w 291294"/>
                <a:gd name="connsiteY3" fmla="*/ 124211 h 375398"/>
                <a:gd name="connsiteX4" fmla="*/ 219210 w 291294"/>
                <a:gd name="connsiteY4" fmla="*/ 138005 h 375398"/>
                <a:gd name="connsiteX5" fmla="*/ 210627 w 291294"/>
                <a:gd name="connsiteY5" fmla="*/ 145362 h 375398"/>
                <a:gd name="connsiteX6" fmla="*/ 97362 w 291294"/>
                <a:gd name="connsiteY6" fmla="*/ 4661 h 375398"/>
                <a:gd name="connsiteX7" fmla="*/ 82495 w 291294"/>
                <a:gd name="connsiteY7" fmla="*/ 1903 h 375398"/>
                <a:gd name="connsiteX8" fmla="*/ 79736 w 291294"/>
                <a:gd name="connsiteY8" fmla="*/ 16770 h 375398"/>
                <a:gd name="connsiteX9" fmla="*/ 88319 w 291294"/>
                <a:gd name="connsiteY9" fmla="*/ 29031 h 375398"/>
                <a:gd name="connsiteX10" fmla="*/ 83874 w 291294"/>
                <a:gd name="connsiteY10" fmla="*/ 23360 h 375398"/>
                <a:gd name="connsiteX11" fmla="*/ 81115 w 291294"/>
                <a:gd name="connsiteY11" fmla="*/ 25659 h 375398"/>
                <a:gd name="connsiteX12" fmla="*/ 108244 w 291294"/>
                <a:gd name="connsiteY12" fmla="*/ 68268 h 375398"/>
                <a:gd name="connsiteX13" fmla="*/ 100274 w 291294"/>
                <a:gd name="connsiteY13" fmla="*/ 195940 h 375398"/>
                <a:gd name="connsiteX14" fmla="*/ 62570 w 291294"/>
                <a:gd name="connsiteY14" fmla="*/ 134020 h 375398"/>
                <a:gd name="connsiteX15" fmla="*/ 47090 w 291294"/>
                <a:gd name="connsiteY15" fmla="*/ 119766 h 375398"/>
                <a:gd name="connsiteX16" fmla="*/ 42339 w 291294"/>
                <a:gd name="connsiteY16" fmla="*/ 125130 h 375398"/>
                <a:gd name="connsiteX17" fmla="*/ 41726 w 291294"/>
                <a:gd name="connsiteY17" fmla="*/ 127276 h 375398"/>
                <a:gd name="connsiteX18" fmla="*/ 42645 w 291294"/>
                <a:gd name="connsiteY18" fmla="*/ 134020 h 375398"/>
                <a:gd name="connsiteX19" fmla="*/ 47550 w 291294"/>
                <a:gd name="connsiteY19" fmla="*/ 144135 h 375398"/>
                <a:gd name="connsiteX20" fmla="*/ 86327 w 291294"/>
                <a:gd name="connsiteY20" fmla="*/ 251576 h 375398"/>
                <a:gd name="connsiteX21" fmla="*/ 88626 w 291294"/>
                <a:gd name="connsiteY21" fmla="*/ 265064 h 375398"/>
                <a:gd name="connsiteX22" fmla="*/ 15210 w 291294"/>
                <a:gd name="connsiteY22" fmla="*/ 225981 h 375398"/>
                <a:gd name="connsiteX23" fmla="*/ 956 w 291294"/>
                <a:gd name="connsiteY23" fmla="*/ 231192 h 375398"/>
                <a:gd name="connsiteX24" fmla="*/ 6167 w 291294"/>
                <a:gd name="connsiteY24" fmla="*/ 245446 h 375398"/>
                <a:gd name="connsiteX25" fmla="*/ 40346 w 291294"/>
                <a:gd name="connsiteY25" fmla="*/ 262305 h 375398"/>
                <a:gd name="connsiteX26" fmla="*/ 81882 w 291294"/>
                <a:gd name="connsiteY26" fmla="*/ 302002 h 375398"/>
                <a:gd name="connsiteX27" fmla="*/ 117287 w 291294"/>
                <a:gd name="connsiteY27" fmla="*/ 356259 h 375398"/>
                <a:gd name="connsiteX28" fmla="*/ 134606 w 291294"/>
                <a:gd name="connsiteY28" fmla="*/ 372812 h 375398"/>
                <a:gd name="connsiteX29" fmla="*/ 141043 w 291294"/>
                <a:gd name="connsiteY29" fmla="*/ 323766 h 375398"/>
                <a:gd name="connsiteX30" fmla="*/ 134759 w 291294"/>
                <a:gd name="connsiteY30" fmla="*/ 161148 h 375398"/>
                <a:gd name="connsiteX31" fmla="*/ 131694 w 291294"/>
                <a:gd name="connsiteY31" fmla="*/ 105512 h 375398"/>
                <a:gd name="connsiteX32" fmla="*/ 196833 w 291294"/>
                <a:gd name="connsiteY32" fmla="*/ 207742 h 375398"/>
                <a:gd name="connsiteX33" fmla="*/ 233157 w 291294"/>
                <a:gd name="connsiteY33" fmla="*/ 272114 h 375398"/>
                <a:gd name="connsiteX34" fmla="*/ 266417 w 291294"/>
                <a:gd name="connsiteY34" fmla="*/ 338939 h 375398"/>
                <a:gd name="connsiteX35" fmla="*/ 289713 w 291294"/>
                <a:gd name="connsiteY35" fmla="*/ 369286 h 375398"/>
                <a:gd name="connsiteX36" fmla="*/ 282203 w 291294"/>
                <a:gd name="connsiteY36" fmla="*/ 332196 h 375398"/>
                <a:gd name="connsiteX37" fmla="*/ 262432 w 291294"/>
                <a:gd name="connsiteY37" fmla="*/ 284836 h 37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91294" h="375398">
                  <a:moveTo>
                    <a:pt x="262585" y="284836"/>
                  </a:moveTo>
                  <a:cubicBezTo>
                    <a:pt x="254615" y="265984"/>
                    <a:pt x="246952" y="234257"/>
                    <a:pt x="245419" y="214179"/>
                  </a:cubicBezTo>
                  <a:lnTo>
                    <a:pt x="239135" y="131108"/>
                  </a:lnTo>
                  <a:cubicBezTo>
                    <a:pt x="237755" y="113329"/>
                    <a:pt x="234843" y="111030"/>
                    <a:pt x="232391" y="124211"/>
                  </a:cubicBezTo>
                  <a:cubicBezTo>
                    <a:pt x="228866" y="128349"/>
                    <a:pt x="223195" y="137698"/>
                    <a:pt x="219210" y="138005"/>
                  </a:cubicBezTo>
                  <a:cubicBezTo>
                    <a:pt x="214918" y="138311"/>
                    <a:pt x="212006" y="141530"/>
                    <a:pt x="210627" y="145362"/>
                  </a:cubicBezTo>
                  <a:cubicBezTo>
                    <a:pt x="190396" y="130035"/>
                    <a:pt x="139051" y="64283"/>
                    <a:pt x="97362" y="4661"/>
                  </a:cubicBezTo>
                  <a:cubicBezTo>
                    <a:pt x="93990" y="-243"/>
                    <a:pt x="87246" y="-1469"/>
                    <a:pt x="82495" y="1903"/>
                  </a:cubicBezTo>
                  <a:cubicBezTo>
                    <a:pt x="77590" y="5274"/>
                    <a:pt x="76364" y="12018"/>
                    <a:pt x="79736" y="16770"/>
                  </a:cubicBezTo>
                  <a:cubicBezTo>
                    <a:pt x="82801" y="21061"/>
                    <a:pt x="85407" y="24893"/>
                    <a:pt x="88319" y="29031"/>
                  </a:cubicBezTo>
                  <a:lnTo>
                    <a:pt x="83874" y="23360"/>
                  </a:lnTo>
                  <a:cubicBezTo>
                    <a:pt x="71460" y="7574"/>
                    <a:pt x="70233" y="8493"/>
                    <a:pt x="81115" y="25659"/>
                  </a:cubicBezTo>
                  <a:lnTo>
                    <a:pt x="108244" y="68268"/>
                  </a:lnTo>
                  <a:cubicBezTo>
                    <a:pt x="106558" y="86047"/>
                    <a:pt x="101347" y="143676"/>
                    <a:pt x="100274" y="195940"/>
                  </a:cubicBezTo>
                  <a:cubicBezTo>
                    <a:pt x="82801" y="163447"/>
                    <a:pt x="62570" y="134020"/>
                    <a:pt x="62570" y="134020"/>
                  </a:cubicBezTo>
                  <a:cubicBezTo>
                    <a:pt x="59811" y="128809"/>
                    <a:pt x="52301" y="116854"/>
                    <a:pt x="47090" y="119766"/>
                  </a:cubicBezTo>
                  <a:cubicBezTo>
                    <a:pt x="44791" y="120992"/>
                    <a:pt x="43258" y="122984"/>
                    <a:pt x="42339" y="125130"/>
                  </a:cubicBezTo>
                  <a:cubicBezTo>
                    <a:pt x="41112" y="123291"/>
                    <a:pt x="40806" y="124057"/>
                    <a:pt x="41726" y="127276"/>
                  </a:cubicBezTo>
                  <a:cubicBezTo>
                    <a:pt x="41266" y="129575"/>
                    <a:pt x="41419" y="131874"/>
                    <a:pt x="42645" y="134020"/>
                  </a:cubicBezTo>
                  <a:lnTo>
                    <a:pt x="47550" y="144135"/>
                  </a:lnTo>
                  <a:lnTo>
                    <a:pt x="86327" y="251576"/>
                  </a:lnTo>
                  <a:cubicBezTo>
                    <a:pt x="88319" y="257094"/>
                    <a:pt x="88932" y="261539"/>
                    <a:pt x="88626" y="265064"/>
                  </a:cubicBezTo>
                  <a:cubicBezTo>
                    <a:pt x="63336" y="248204"/>
                    <a:pt x="17509" y="226900"/>
                    <a:pt x="15210" y="225981"/>
                  </a:cubicBezTo>
                  <a:cubicBezTo>
                    <a:pt x="9846" y="223528"/>
                    <a:pt x="3409" y="225981"/>
                    <a:pt x="956" y="231192"/>
                  </a:cubicBezTo>
                  <a:cubicBezTo>
                    <a:pt x="-1496" y="236556"/>
                    <a:pt x="956" y="242993"/>
                    <a:pt x="6167" y="245446"/>
                  </a:cubicBezTo>
                  <a:cubicBezTo>
                    <a:pt x="13524" y="248818"/>
                    <a:pt x="26705" y="255255"/>
                    <a:pt x="40346" y="262305"/>
                  </a:cubicBezTo>
                  <a:lnTo>
                    <a:pt x="81882" y="302002"/>
                  </a:lnTo>
                  <a:cubicBezTo>
                    <a:pt x="96289" y="315796"/>
                    <a:pt x="112076" y="340165"/>
                    <a:pt x="117287" y="356259"/>
                  </a:cubicBezTo>
                  <a:cubicBezTo>
                    <a:pt x="122498" y="372352"/>
                    <a:pt x="130314" y="379709"/>
                    <a:pt x="134606" y="372812"/>
                  </a:cubicBezTo>
                  <a:cubicBezTo>
                    <a:pt x="139051" y="365761"/>
                    <a:pt x="141810" y="343691"/>
                    <a:pt x="141043" y="323766"/>
                  </a:cubicBezTo>
                  <a:lnTo>
                    <a:pt x="134759" y="161148"/>
                  </a:lnTo>
                  <a:cubicBezTo>
                    <a:pt x="134146" y="146128"/>
                    <a:pt x="132920" y="124057"/>
                    <a:pt x="131694" y="105512"/>
                  </a:cubicBezTo>
                  <a:lnTo>
                    <a:pt x="196833" y="207742"/>
                  </a:lnTo>
                  <a:cubicBezTo>
                    <a:pt x="207715" y="224908"/>
                    <a:pt x="224115" y="253875"/>
                    <a:pt x="233157" y="272114"/>
                  </a:cubicBezTo>
                  <a:lnTo>
                    <a:pt x="266417" y="338939"/>
                  </a:lnTo>
                  <a:cubicBezTo>
                    <a:pt x="275459" y="357178"/>
                    <a:pt x="286035" y="370819"/>
                    <a:pt x="289713" y="369286"/>
                  </a:cubicBezTo>
                  <a:cubicBezTo>
                    <a:pt x="293545" y="367754"/>
                    <a:pt x="290173" y="351047"/>
                    <a:pt x="282203" y="332196"/>
                  </a:cubicBezTo>
                  <a:lnTo>
                    <a:pt x="262432" y="284836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60" name="Vrije vorm: vorm 7759">
              <a:extLst>
                <a:ext uri="{FF2B5EF4-FFF2-40B4-BE49-F238E27FC236}">
                  <a16:creationId xmlns:a16="http://schemas.microsoft.com/office/drawing/2014/main" id="{781FC0E9-718B-A961-1A2D-50A33EC0CBDC}"/>
                </a:ext>
              </a:extLst>
            </p:cNvPr>
            <p:cNvSpPr/>
            <p:nvPr/>
          </p:nvSpPr>
          <p:spPr>
            <a:xfrm>
              <a:off x="291260" y="3517010"/>
              <a:ext cx="428868" cy="746629"/>
            </a:xfrm>
            <a:custGeom>
              <a:avLst/>
              <a:gdLst>
                <a:gd name="connsiteX0" fmla="*/ 427942 w 428868"/>
                <a:gd name="connsiteY0" fmla="*/ 523564 h 746629"/>
                <a:gd name="connsiteX1" fmla="*/ 413075 w 428868"/>
                <a:gd name="connsiteY1" fmla="*/ 520345 h 746629"/>
                <a:gd name="connsiteX2" fmla="*/ 293985 w 428868"/>
                <a:gd name="connsiteY2" fmla="*/ 535059 h 746629"/>
                <a:gd name="connsiteX3" fmla="*/ 322953 w 428868"/>
                <a:gd name="connsiteY3" fmla="*/ 498275 h 746629"/>
                <a:gd name="connsiteX4" fmla="*/ 329084 w 428868"/>
                <a:gd name="connsiteY4" fmla="*/ 485554 h 746629"/>
                <a:gd name="connsiteX5" fmla="*/ 328317 w 428868"/>
                <a:gd name="connsiteY5" fmla="*/ 471759 h 746629"/>
                <a:gd name="connsiteX6" fmla="*/ 314523 w 428868"/>
                <a:gd name="connsiteY6" fmla="*/ 471300 h 746629"/>
                <a:gd name="connsiteX7" fmla="*/ 217658 w 428868"/>
                <a:gd name="connsiteY7" fmla="*/ 556670 h 746629"/>
                <a:gd name="connsiteX8" fmla="*/ 217811 w 428868"/>
                <a:gd name="connsiteY8" fmla="*/ 549620 h 746629"/>
                <a:gd name="connsiteX9" fmla="*/ 218424 w 428868"/>
                <a:gd name="connsiteY9" fmla="*/ 543029 h 746629"/>
                <a:gd name="connsiteX10" fmla="*/ 241874 w 428868"/>
                <a:gd name="connsiteY10" fmla="*/ 467774 h 746629"/>
                <a:gd name="connsiteX11" fmla="*/ 362803 w 428868"/>
                <a:gd name="connsiteY11" fmla="*/ 260862 h 746629"/>
                <a:gd name="connsiteX12" fmla="*/ 359584 w 428868"/>
                <a:gd name="connsiteY12" fmla="*/ 258104 h 746629"/>
                <a:gd name="connsiteX13" fmla="*/ 274214 w 428868"/>
                <a:gd name="connsiteY13" fmla="*/ 373055 h 746629"/>
                <a:gd name="connsiteX14" fmla="*/ 364489 w 428868"/>
                <a:gd name="connsiteY14" fmla="*/ 249980 h 746629"/>
                <a:gd name="connsiteX15" fmla="*/ 366481 w 428868"/>
                <a:gd name="connsiteY15" fmla="*/ 237872 h 746629"/>
                <a:gd name="connsiteX16" fmla="*/ 348549 w 428868"/>
                <a:gd name="connsiteY16" fmla="*/ 247068 h 746629"/>
                <a:gd name="connsiteX17" fmla="*/ 249691 w 428868"/>
                <a:gd name="connsiteY17" fmla="*/ 382557 h 746629"/>
                <a:gd name="connsiteX18" fmla="*/ 245093 w 428868"/>
                <a:gd name="connsiteY18" fmla="*/ 365698 h 746629"/>
                <a:gd name="connsiteX19" fmla="*/ 220876 w 428868"/>
                <a:gd name="connsiteY19" fmla="*/ 17473 h 746629"/>
                <a:gd name="connsiteX20" fmla="*/ 219344 w 428868"/>
                <a:gd name="connsiteY20" fmla="*/ 17473 h 746629"/>
                <a:gd name="connsiteX21" fmla="*/ 224861 w 428868"/>
                <a:gd name="connsiteY21" fmla="*/ 179170 h 746629"/>
                <a:gd name="connsiteX22" fmla="*/ 217351 w 428868"/>
                <a:gd name="connsiteY22" fmla="*/ 175952 h 746629"/>
                <a:gd name="connsiteX23" fmla="*/ 156657 w 428868"/>
                <a:gd name="connsiteY23" fmla="*/ 134416 h 746629"/>
                <a:gd name="connsiteX24" fmla="*/ 136885 w 428868"/>
                <a:gd name="connsiteY24" fmla="*/ 123228 h 746629"/>
                <a:gd name="connsiteX25" fmla="*/ 138112 w 428868"/>
                <a:gd name="connsiteY25" fmla="*/ 109740 h 746629"/>
                <a:gd name="connsiteX26" fmla="*/ 136885 w 428868"/>
                <a:gd name="connsiteY26" fmla="*/ 109433 h 746629"/>
                <a:gd name="connsiteX27" fmla="*/ 135199 w 428868"/>
                <a:gd name="connsiteY27" fmla="*/ 122461 h 746629"/>
                <a:gd name="connsiteX28" fmla="*/ 126157 w 428868"/>
                <a:gd name="connsiteY28" fmla="*/ 118936 h 746629"/>
                <a:gd name="connsiteX29" fmla="*/ 119719 w 428868"/>
                <a:gd name="connsiteY29" fmla="*/ 105602 h 746629"/>
                <a:gd name="connsiteX30" fmla="*/ 123091 w 428868"/>
                <a:gd name="connsiteY30" fmla="*/ 118323 h 746629"/>
                <a:gd name="connsiteX31" fmla="*/ 118647 w 428868"/>
                <a:gd name="connsiteY31" fmla="*/ 118783 h 746629"/>
                <a:gd name="connsiteX32" fmla="*/ 133054 w 428868"/>
                <a:gd name="connsiteY32" fmla="*/ 140240 h 746629"/>
                <a:gd name="connsiteX33" fmla="*/ 131214 w 428868"/>
                <a:gd name="connsiteY33" fmla="*/ 155720 h 746629"/>
                <a:gd name="connsiteX34" fmla="*/ 130908 w 428868"/>
                <a:gd name="connsiteY34" fmla="*/ 155720 h 746629"/>
                <a:gd name="connsiteX35" fmla="*/ 113282 w 428868"/>
                <a:gd name="connsiteY35" fmla="*/ 187447 h 746629"/>
                <a:gd name="connsiteX36" fmla="*/ 87840 w 428868"/>
                <a:gd name="connsiteY36" fmla="*/ 393593 h 746629"/>
                <a:gd name="connsiteX37" fmla="*/ 87686 w 428868"/>
                <a:gd name="connsiteY37" fmla="*/ 393593 h 746629"/>
                <a:gd name="connsiteX38" fmla="*/ 21475 w 428868"/>
                <a:gd name="connsiteY38" fmla="*/ 273124 h 746629"/>
                <a:gd name="connsiteX39" fmla="*/ 8753 w 428868"/>
                <a:gd name="connsiteY39" fmla="*/ 268373 h 746629"/>
                <a:gd name="connsiteX40" fmla="*/ 15344 w 428868"/>
                <a:gd name="connsiteY40" fmla="*/ 283546 h 746629"/>
                <a:gd name="connsiteX41" fmla="*/ 44618 w 428868"/>
                <a:gd name="connsiteY41" fmla="*/ 343014 h 746629"/>
                <a:gd name="connsiteX42" fmla="*/ 8447 w 428868"/>
                <a:gd name="connsiteY42" fmla="*/ 278795 h 746629"/>
                <a:gd name="connsiteX43" fmla="*/ 5535 w 428868"/>
                <a:gd name="connsiteY43" fmla="*/ 280327 h 746629"/>
                <a:gd name="connsiteX44" fmla="*/ 99181 w 428868"/>
                <a:gd name="connsiteY44" fmla="*/ 487546 h 746629"/>
                <a:gd name="connsiteX45" fmla="*/ 115888 w 428868"/>
                <a:gd name="connsiteY45" fmla="*/ 557743 h 746629"/>
                <a:gd name="connsiteX46" fmla="*/ 115888 w 428868"/>
                <a:gd name="connsiteY46" fmla="*/ 563567 h 746629"/>
                <a:gd name="connsiteX47" fmla="*/ 95043 w 428868"/>
                <a:gd name="connsiteY47" fmla="*/ 570924 h 746629"/>
                <a:gd name="connsiteX48" fmla="*/ 32357 w 428868"/>
                <a:gd name="connsiteY48" fmla="*/ 490152 h 746629"/>
                <a:gd name="connsiteX49" fmla="*/ 28678 w 428868"/>
                <a:gd name="connsiteY49" fmla="*/ 492910 h 746629"/>
                <a:gd name="connsiteX50" fmla="*/ 107151 w 428868"/>
                <a:gd name="connsiteY50" fmla="*/ 625028 h 746629"/>
                <a:gd name="connsiteX51" fmla="*/ 132594 w 428868"/>
                <a:gd name="connsiteY51" fmla="*/ 693079 h 746629"/>
                <a:gd name="connsiteX52" fmla="*/ 137192 w 428868"/>
                <a:gd name="connsiteY52" fmla="*/ 717908 h 746629"/>
                <a:gd name="connsiteX53" fmla="*/ 156657 w 428868"/>
                <a:gd name="connsiteY53" fmla="*/ 742125 h 746629"/>
                <a:gd name="connsiteX54" fmla="*/ 157883 w 428868"/>
                <a:gd name="connsiteY54" fmla="*/ 740439 h 746629"/>
                <a:gd name="connsiteX55" fmla="*/ 158036 w 428868"/>
                <a:gd name="connsiteY55" fmla="*/ 740745 h 746629"/>
                <a:gd name="connsiteX56" fmla="*/ 156504 w 428868"/>
                <a:gd name="connsiteY56" fmla="*/ 742125 h 746629"/>
                <a:gd name="connsiteX57" fmla="*/ 158036 w 428868"/>
                <a:gd name="connsiteY57" fmla="*/ 740745 h 746629"/>
                <a:gd name="connsiteX58" fmla="*/ 159569 w 428868"/>
                <a:gd name="connsiteY58" fmla="*/ 742584 h 746629"/>
                <a:gd name="connsiteX59" fmla="*/ 158190 w 428868"/>
                <a:gd name="connsiteY59" fmla="*/ 740745 h 746629"/>
                <a:gd name="connsiteX60" fmla="*/ 158343 w 428868"/>
                <a:gd name="connsiteY60" fmla="*/ 740592 h 746629"/>
                <a:gd name="connsiteX61" fmla="*/ 159569 w 428868"/>
                <a:gd name="connsiteY61" fmla="*/ 742584 h 746629"/>
                <a:gd name="connsiteX62" fmla="*/ 183632 w 428868"/>
                <a:gd name="connsiteY62" fmla="*/ 721280 h 746629"/>
                <a:gd name="connsiteX63" fmla="*/ 190223 w 428868"/>
                <a:gd name="connsiteY63" fmla="*/ 693998 h 746629"/>
                <a:gd name="connsiteX64" fmla="*/ 223788 w 428868"/>
                <a:gd name="connsiteY64" fmla="*/ 624261 h 746629"/>
                <a:gd name="connsiteX65" fmla="*/ 268389 w 428868"/>
                <a:gd name="connsiteY65" fmla="*/ 567552 h 746629"/>
                <a:gd name="connsiteX66" fmla="*/ 420278 w 428868"/>
                <a:gd name="connsiteY66" fmla="*/ 542569 h 746629"/>
                <a:gd name="connsiteX67" fmla="*/ 276666 w 428868"/>
                <a:gd name="connsiteY67" fmla="*/ 557130 h 746629"/>
                <a:gd name="connsiteX68" fmla="*/ 278352 w 428868"/>
                <a:gd name="connsiteY68" fmla="*/ 554831 h 746629"/>
                <a:gd name="connsiteX69" fmla="*/ 280038 w 428868"/>
                <a:gd name="connsiteY69" fmla="*/ 555444 h 746629"/>
                <a:gd name="connsiteX70" fmla="*/ 423957 w 428868"/>
                <a:gd name="connsiteY70" fmla="*/ 538891 h 746629"/>
                <a:gd name="connsiteX71" fmla="*/ 427175 w 428868"/>
                <a:gd name="connsiteY71" fmla="*/ 524024 h 746629"/>
                <a:gd name="connsiteX72" fmla="*/ 225628 w 428868"/>
                <a:gd name="connsiteY72" fmla="*/ 194038 h 746629"/>
                <a:gd name="connsiteX73" fmla="*/ 225015 w 428868"/>
                <a:gd name="connsiteY73" fmla="*/ 193884 h 746629"/>
                <a:gd name="connsiteX74" fmla="*/ 225474 w 428868"/>
                <a:gd name="connsiteY74" fmla="*/ 193424 h 746629"/>
                <a:gd name="connsiteX75" fmla="*/ 225474 w 428868"/>
                <a:gd name="connsiteY75" fmla="*/ 194038 h 746629"/>
                <a:gd name="connsiteX76" fmla="*/ 126157 w 428868"/>
                <a:gd name="connsiteY76" fmla="*/ 197409 h 746629"/>
                <a:gd name="connsiteX77" fmla="*/ 108224 w 428868"/>
                <a:gd name="connsiteY77" fmla="*/ 342095 h 746629"/>
                <a:gd name="connsiteX78" fmla="*/ 126157 w 428868"/>
                <a:gd name="connsiteY78" fmla="*/ 197409 h 746629"/>
                <a:gd name="connsiteX79" fmla="*/ 158649 w 428868"/>
                <a:gd name="connsiteY79" fmla="*/ 739979 h 746629"/>
                <a:gd name="connsiteX80" fmla="*/ 158496 w 428868"/>
                <a:gd name="connsiteY80" fmla="*/ 739672 h 746629"/>
                <a:gd name="connsiteX81" fmla="*/ 158649 w 428868"/>
                <a:gd name="connsiteY81" fmla="*/ 739366 h 746629"/>
                <a:gd name="connsiteX82" fmla="*/ 158803 w 428868"/>
                <a:gd name="connsiteY82" fmla="*/ 739672 h 746629"/>
                <a:gd name="connsiteX83" fmla="*/ 158649 w 428868"/>
                <a:gd name="connsiteY83" fmla="*/ 739825 h 746629"/>
                <a:gd name="connsiteX84" fmla="*/ 159263 w 428868"/>
                <a:gd name="connsiteY84" fmla="*/ 667483 h 746629"/>
                <a:gd name="connsiteX85" fmla="*/ 119106 w 428868"/>
                <a:gd name="connsiteY85" fmla="*/ 439573 h 746629"/>
                <a:gd name="connsiteX86" fmla="*/ 115888 w 428868"/>
                <a:gd name="connsiteY86" fmla="*/ 367690 h 746629"/>
                <a:gd name="connsiteX87" fmla="*/ 119719 w 428868"/>
                <a:gd name="connsiteY87" fmla="*/ 323089 h 746629"/>
                <a:gd name="connsiteX88" fmla="*/ 171984 w 428868"/>
                <a:gd name="connsiteY88" fmla="*/ 251820 h 746629"/>
                <a:gd name="connsiteX89" fmla="*/ 121099 w 428868"/>
                <a:gd name="connsiteY89" fmla="*/ 306077 h 746629"/>
                <a:gd name="connsiteX90" fmla="*/ 133207 w 428868"/>
                <a:gd name="connsiteY90" fmla="*/ 167522 h 746629"/>
                <a:gd name="connsiteX91" fmla="*/ 134127 w 428868"/>
                <a:gd name="connsiteY91" fmla="*/ 157100 h 746629"/>
                <a:gd name="connsiteX92" fmla="*/ 135506 w 428868"/>
                <a:gd name="connsiteY92" fmla="*/ 142080 h 746629"/>
                <a:gd name="connsiteX93" fmla="*/ 226087 w 428868"/>
                <a:gd name="connsiteY93" fmla="*/ 207678 h 746629"/>
                <a:gd name="connsiteX94" fmla="*/ 230072 w 428868"/>
                <a:gd name="connsiteY94" fmla="*/ 324009 h 746629"/>
                <a:gd name="connsiteX95" fmla="*/ 221949 w 428868"/>
                <a:gd name="connsiteY95" fmla="*/ 406161 h 746629"/>
                <a:gd name="connsiteX96" fmla="*/ 159109 w 428868"/>
                <a:gd name="connsiteY96" fmla="*/ 667636 h 7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428868" h="746629">
                  <a:moveTo>
                    <a:pt x="427942" y="523564"/>
                  </a:moveTo>
                  <a:cubicBezTo>
                    <a:pt x="424723" y="518506"/>
                    <a:pt x="418132" y="517127"/>
                    <a:pt x="413075" y="520345"/>
                  </a:cubicBezTo>
                  <a:cubicBezTo>
                    <a:pt x="378896" y="542110"/>
                    <a:pt x="317742" y="537818"/>
                    <a:pt x="293985" y="535059"/>
                  </a:cubicBezTo>
                  <a:lnTo>
                    <a:pt x="322953" y="498275"/>
                  </a:lnTo>
                  <a:cubicBezTo>
                    <a:pt x="331996" y="486780"/>
                    <a:pt x="333835" y="482488"/>
                    <a:pt x="329084" y="485554"/>
                  </a:cubicBezTo>
                  <a:cubicBezTo>
                    <a:pt x="331996" y="481415"/>
                    <a:pt x="331689" y="475591"/>
                    <a:pt x="328317" y="471759"/>
                  </a:cubicBezTo>
                  <a:cubicBezTo>
                    <a:pt x="324486" y="467468"/>
                    <a:pt x="318355" y="467315"/>
                    <a:pt x="314523" y="471300"/>
                  </a:cubicBezTo>
                  <a:cubicBezTo>
                    <a:pt x="250764" y="538431"/>
                    <a:pt x="222256" y="554371"/>
                    <a:pt x="217658" y="556670"/>
                  </a:cubicBezTo>
                  <a:cubicBezTo>
                    <a:pt x="217658" y="554524"/>
                    <a:pt x="217658" y="552225"/>
                    <a:pt x="217811" y="549620"/>
                  </a:cubicBezTo>
                  <a:lnTo>
                    <a:pt x="218424" y="543029"/>
                  </a:lnTo>
                  <a:cubicBezTo>
                    <a:pt x="220417" y="520192"/>
                    <a:pt x="230992" y="486320"/>
                    <a:pt x="241874" y="467774"/>
                  </a:cubicBezTo>
                  <a:lnTo>
                    <a:pt x="362803" y="260862"/>
                  </a:lnTo>
                  <a:cubicBezTo>
                    <a:pt x="373685" y="242317"/>
                    <a:pt x="372152" y="241091"/>
                    <a:pt x="359584" y="258104"/>
                  </a:cubicBezTo>
                  <a:lnTo>
                    <a:pt x="274214" y="373055"/>
                  </a:lnTo>
                  <a:cubicBezTo>
                    <a:pt x="315903" y="313433"/>
                    <a:pt x="357438" y="255805"/>
                    <a:pt x="364489" y="249980"/>
                  </a:cubicBezTo>
                  <a:cubicBezTo>
                    <a:pt x="368933" y="246302"/>
                    <a:pt x="370159" y="242164"/>
                    <a:pt x="366481" y="237872"/>
                  </a:cubicBezTo>
                  <a:cubicBezTo>
                    <a:pt x="362803" y="233427"/>
                    <a:pt x="352993" y="243543"/>
                    <a:pt x="348549" y="247068"/>
                  </a:cubicBezTo>
                  <a:cubicBezTo>
                    <a:pt x="334908" y="258410"/>
                    <a:pt x="269156" y="354356"/>
                    <a:pt x="249691" y="382557"/>
                  </a:cubicBezTo>
                  <a:cubicBezTo>
                    <a:pt x="247238" y="379032"/>
                    <a:pt x="245553" y="373515"/>
                    <a:pt x="245093" y="365698"/>
                  </a:cubicBezTo>
                  <a:lnTo>
                    <a:pt x="220876" y="17473"/>
                  </a:lnTo>
                  <a:cubicBezTo>
                    <a:pt x="219344" y="-5824"/>
                    <a:pt x="218577" y="-5824"/>
                    <a:pt x="219344" y="17473"/>
                  </a:cubicBezTo>
                  <a:lnTo>
                    <a:pt x="224861" y="179170"/>
                  </a:lnTo>
                  <a:cubicBezTo>
                    <a:pt x="222869" y="177178"/>
                    <a:pt x="220263" y="175799"/>
                    <a:pt x="217351" y="175952"/>
                  </a:cubicBezTo>
                  <a:cubicBezTo>
                    <a:pt x="209075" y="176412"/>
                    <a:pt x="179341" y="154801"/>
                    <a:pt x="156657" y="134416"/>
                  </a:cubicBezTo>
                  <a:cubicBezTo>
                    <a:pt x="154511" y="132424"/>
                    <a:pt x="145622" y="127213"/>
                    <a:pt x="136885" y="123228"/>
                  </a:cubicBezTo>
                  <a:lnTo>
                    <a:pt x="138112" y="109740"/>
                  </a:lnTo>
                  <a:cubicBezTo>
                    <a:pt x="139798" y="90122"/>
                    <a:pt x="139184" y="89968"/>
                    <a:pt x="136885" y="109433"/>
                  </a:cubicBezTo>
                  <a:lnTo>
                    <a:pt x="135199" y="122461"/>
                  </a:lnTo>
                  <a:cubicBezTo>
                    <a:pt x="131981" y="120929"/>
                    <a:pt x="128762" y="119702"/>
                    <a:pt x="126157" y="118936"/>
                  </a:cubicBezTo>
                  <a:cubicBezTo>
                    <a:pt x="123858" y="114645"/>
                    <a:pt x="121559" y="110200"/>
                    <a:pt x="119719" y="105602"/>
                  </a:cubicBezTo>
                  <a:cubicBezTo>
                    <a:pt x="119719" y="105602"/>
                    <a:pt x="120332" y="110506"/>
                    <a:pt x="123091" y="118323"/>
                  </a:cubicBezTo>
                  <a:cubicBezTo>
                    <a:pt x="120946" y="118016"/>
                    <a:pt x="119260" y="117863"/>
                    <a:pt x="118647" y="118783"/>
                  </a:cubicBezTo>
                  <a:cubicBezTo>
                    <a:pt x="116501" y="121542"/>
                    <a:pt x="125237" y="131964"/>
                    <a:pt x="133054" y="140240"/>
                  </a:cubicBezTo>
                  <a:lnTo>
                    <a:pt x="131214" y="155720"/>
                  </a:lnTo>
                  <a:cubicBezTo>
                    <a:pt x="131214" y="155720"/>
                    <a:pt x="131061" y="155720"/>
                    <a:pt x="130908" y="155720"/>
                  </a:cubicBezTo>
                  <a:cubicBezTo>
                    <a:pt x="125850" y="154648"/>
                    <a:pt x="114048" y="181776"/>
                    <a:pt x="113282" y="187447"/>
                  </a:cubicBezTo>
                  <a:cubicBezTo>
                    <a:pt x="103780" y="262855"/>
                    <a:pt x="87993" y="362939"/>
                    <a:pt x="87840" y="393593"/>
                  </a:cubicBezTo>
                  <a:cubicBezTo>
                    <a:pt x="87840" y="393593"/>
                    <a:pt x="87840" y="393593"/>
                    <a:pt x="87686" y="393593"/>
                  </a:cubicBezTo>
                  <a:cubicBezTo>
                    <a:pt x="78030" y="383937"/>
                    <a:pt x="46610" y="324928"/>
                    <a:pt x="21475" y="273124"/>
                  </a:cubicBezTo>
                  <a:cubicBezTo>
                    <a:pt x="19022" y="267913"/>
                    <a:pt x="13198" y="265767"/>
                    <a:pt x="8753" y="268373"/>
                  </a:cubicBezTo>
                  <a:cubicBezTo>
                    <a:pt x="4308" y="270978"/>
                    <a:pt x="12892" y="278182"/>
                    <a:pt x="15344" y="283546"/>
                  </a:cubicBezTo>
                  <a:cubicBezTo>
                    <a:pt x="26686" y="306996"/>
                    <a:pt x="36188" y="326461"/>
                    <a:pt x="44618" y="343014"/>
                  </a:cubicBezTo>
                  <a:lnTo>
                    <a:pt x="8447" y="278795"/>
                  </a:lnTo>
                  <a:cubicBezTo>
                    <a:pt x="-1516" y="261016"/>
                    <a:pt x="-2895" y="261782"/>
                    <a:pt x="5535" y="280327"/>
                  </a:cubicBezTo>
                  <a:lnTo>
                    <a:pt x="99181" y="487546"/>
                  </a:lnTo>
                  <a:cubicBezTo>
                    <a:pt x="107611" y="506091"/>
                    <a:pt x="115121" y="537818"/>
                    <a:pt x="115888" y="557743"/>
                  </a:cubicBezTo>
                  <a:lnTo>
                    <a:pt x="115888" y="563567"/>
                  </a:lnTo>
                  <a:cubicBezTo>
                    <a:pt x="116807" y="583492"/>
                    <a:pt x="107305" y="586864"/>
                    <a:pt x="95043" y="570924"/>
                  </a:cubicBezTo>
                  <a:lnTo>
                    <a:pt x="32357" y="490152"/>
                  </a:lnTo>
                  <a:cubicBezTo>
                    <a:pt x="19942" y="474212"/>
                    <a:pt x="18409" y="475591"/>
                    <a:pt x="28678" y="492910"/>
                  </a:cubicBezTo>
                  <a:lnTo>
                    <a:pt x="107151" y="625028"/>
                  </a:lnTo>
                  <a:cubicBezTo>
                    <a:pt x="117574" y="642500"/>
                    <a:pt x="129069" y="673154"/>
                    <a:pt x="132594" y="693079"/>
                  </a:cubicBezTo>
                  <a:lnTo>
                    <a:pt x="137192" y="717908"/>
                  </a:lnTo>
                  <a:cubicBezTo>
                    <a:pt x="140717" y="737833"/>
                    <a:pt x="149607" y="748715"/>
                    <a:pt x="156657" y="742125"/>
                  </a:cubicBezTo>
                  <a:cubicBezTo>
                    <a:pt x="157117" y="741665"/>
                    <a:pt x="157577" y="741052"/>
                    <a:pt x="157883" y="740439"/>
                  </a:cubicBezTo>
                  <a:cubicBezTo>
                    <a:pt x="157883" y="740439"/>
                    <a:pt x="157883" y="740439"/>
                    <a:pt x="158036" y="740745"/>
                  </a:cubicBezTo>
                  <a:cubicBezTo>
                    <a:pt x="157730" y="741052"/>
                    <a:pt x="157270" y="741358"/>
                    <a:pt x="156504" y="742125"/>
                  </a:cubicBezTo>
                  <a:cubicBezTo>
                    <a:pt x="151906" y="746416"/>
                    <a:pt x="156504" y="742125"/>
                    <a:pt x="158036" y="740745"/>
                  </a:cubicBezTo>
                  <a:cubicBezTo>
                    <a:pt x="160029" y="743351"/>
                    <a:pt x="164320" y="748868"/>
                    <a:pt x="159569" y="742584"/>
                  </a:cubicBezTo>
                  <a:cubicBezTo>
                    <a:pt x="158803" y="741665"/>
                    <a:pt x="158496" y="741205"/>
                    <a:pt x="158190" y="740745"/>
                  </a:cubicBezTo>
                  <a:cubicBezTo>
                    <a:pt x="158190" y="740745"/>
                    <a:pt x="158343" y="740745"/>
                    <a:pt x="158343" y="740592"/>
                  </a:cubicBezTo>
                  <a:cubicBezTo>
                    <a:pt x="158803" y="741205"/>
                    <a:pt x="159109" y="742125"/>
                    <a:pt x="159569" y="742584"/>
                  </a:cubicBezTo>
                  <a:cubicBezTo>
                    <a:pt x="167386" y="752700"/>
                    <a:pt x="178115" y="743197"/>
                    <a:pt x="183632" y="721280"/>
                  </a:cubicBezTo>
                  <a:lnTo>
                    <a:pt x="190223" y="693998"/>
                  </a:lnTo>
                  <a:cubicBezTo>
                    <a:pt x="195740" y="672234"/>
                    <a:pt x="210761" y="640814"/>
                    <a:pt x="223788" y="624261"/>
                  </a:cubicBezTo>
                  <a:lnTo>
                    <a:pt x="268389" y="567552"/>
                  </a:lnTo>
                  <a:cubicBezTo>
                    <a:pt x="393763" y="574756"/>
                    <a:pt x="420278" y="542569"/>
                    <a:pt x="420278" y="542569"/>
                  </a:cubicBezTo>
                  <a:cubicBezTo>
                    <a:pt x="374298" y="566326"/>
                    <a:pt x="297970" y="559582"/>
                    <a:pt x="276666" y="557130"/>
                  </a:cubicBezTo>
                  <a:lnTo>
                    <a:pt x="278352" y="554831"/>
                  </a:lnTo>
                  <a:cubicBezTo>
                    <a:pt x="278352" y="554831"/>
                    <a:pt x="279425" y="555444"/>
                    <a:pt x="280038" y="555444"/>
                  </a:cubicBezTo>
                  <a:cubicBezTo>
                    <a:pt x="283870" y="556057"/>
                    <a:pt x="374144" y="570771"/>
                    <a:pt x="423957" y="538891"/>
                  </a:cubicBezTo>
                  <a:cubicBezTo>
                    <a:pt x="428861" y="535672"/>
                    <a:pt x="430394" y="529082"/>
                    <a:pt x="427175" y="524024"/>
                  </a:cubicBezTo>
                  <a:close/>
                  <a:moveTo>
                    <a:pt x="225628" y="194038"/>
                  </a:moveTo>
                  <a:cubicBezTo>
                    <a:pt x="225628" y="194038"/>
                    <a:pt x="225321" y="194038"/>
                    <a:pt x="225015" y="193884"/>
                  </a:cubicBezTo>
                  <a:cubicBezTo>
                    <a:pt x="225168" y="193731"/>
                    <a:pt x="225321" y="193578"/>
                    <a:pt x="225474" y="193424"/>
                  </a:cubicBezTo>
                  <a:lnTo>
                    <a:pt x="225474" y="194038"/>
                  </a:lnTo>
                  <a:close/>
                  <a:moveTo>
                    <a:pt x="126157" y="197409"/>
                  </a:moveTo>
                  <a:lnTo>
                    <a:pt x="108224" y="342095"/>
                  </a:lnTo>
                  <a:cubicBezTo>
                    <a:pt x="110217" y="301478"/>
                    <a:pt x="115121" y="246609"/>
                    <a:pt x="126157" y="197409"/>
                  </a:cubicBezTo>
                  <a:close/>
                  <a:moveTo>
                    <a:pt x="158649" y="739979"/>
                  </a:moveTo>
                  <a:cubicBezTo>
                    <a:pt x="158649" y="739979"/>
                    <a:pt x="158496" y="739825"/>
                    <a:pt x="158496" y="739672"/>
                  </a:cubicBezTo>
                  <a:cubicBezTo>
                    <a:pt x="158496" y="739672"/>
                    <a:pt x="158496" y="739519"/>
                    <a:pt x="158649" y="739366"/>
                  </a:cubicBezTo>
                  <a:cubicBezTo>
                    <a:pt x="158649" y="739366"/>
                    <a:pt x="158649" y="739672"/>
                    <a:pt x="158803" y="739672"/>
                  </a:cubicBezTo>
                  <a:cubicBezTo>
                    <a:pt x="158803" y="739672"/>
                    <a:pt x="158649" y="739825"/>
                    <a:pt x="158649" y="739825"/>
                  </a:cubicBezTo>
                  <a:close/>
                  <a:moveTo>
                    <a:pt x="159263" y="667483"/>
                  </a:moveTo>
                  <a:lnTo>
                    <a:pt x="119106" y="439573"/>
                  </a:lnTo>
                  <a:cubicBezTo>
                    <a:pt x="115581" y="419648"/>
                    <a:pt x="114202" y="387309"/>
                    <a:pt x="115888" y="367690"/>
                  </a:cubicBezTo>
                  <a:lnTo>
                    <a:pt x="119719" y="323089"/>
                  </a:lnTo>
                  <a:cubicBezTo>
                    <a:pt x="131828" y="311901"/>
                    <a:pt x="157883" y="285539"/>
                    <a:pt x="171984" y="251820"/>
                  </a:cubicBezTo>
                  <a:cubicBezTo>
                    <a:pt x="171984" y="251820"/>
                    <a:pt x="141483" y="293662"/>
                    <a:pt x="121099" y="306077"/>
                  </a:cubicBezTo>
                  <a:lnTo>
                    <a:pt x="133207" y="167522"/>
                  </a:lnTo>
                  <a:cubicBezTo>
                    <a:pt x="134433" y="161698"/>
                    <a:pt x="134740" y="158633"/>
                    <a:pt x="134127" y="157100"/>
                  </a:cubicBezTo>
                  <a:lnTo>
                    <a:pt x="135506" y="142080"/>
                  </a:lnTo>
                  <a:cubicBezTo>
                    <a:pt x="149607" y="163384"/>
                    <a:pt x="176122" y="189439"/>
                    <a:pt x="226087" y="207678"/>
                  </a:cubicBezTo>
                  <a:lnTo>
                    <a:pt x="230072" y="324009"/>
                  </a:lnTo>
                  <a:cubicBezTo>
                    <a:pt x="230839" y="347306"/>
                    <a:pt x="227314" y="384243"/>
                    <a:pt x="221949" y="406161"/>
                  </a:cubicBezTo>
                  <a:lnTo>
                    <a:pt x="159109" y="667636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761" name="!!sneeuw3">
            <a:extLst>
              <a:ext uri="{FF2B5EF4-FFF2-40B4-BE49-F238E27FC236}">
                <a16:creationId xmlns:a16="http://schemas.microsoft.com/office/drawing/2014/main" id="{814123FB-5B90-FDC9-0A92-C643973F70EB}"/>
              </a:ext>
            </a:extLst>
          </p:cNvPr>
          <p:cNvGrpSpPr/>
          <p:nvPr userDrawn="1"/>
        </p:nvGrpSpPr>
        <p:grpSpPr>
          <a:xfrm>
            <a:off x="-96393" y="8280284"/>
            <a:ext cx="12201366" cy="2422184"/>
            <a:chOff x="-4070" y="4189617"/>
            <a:chExt cx="12201366" cy="2422184"/>
          </a:xfrm>
        </p:grpSpPr>
        <p:sp>
          <p:nvSpPr>
            <p:cNvPr id="7762" name="Vrije vorm: vorm 7761">
              <a:extLst>
                <a:ext uri="{FF2B5EF4-FFF2-40B4-BE49-F238E27FC236}">
                  <a16:creationId xmlns:a16="http://schemas.microsoft.com/office/drawing/2014/main" id="{D826AC7B-78F9-ADCF-5D1A-F1F48A2DF683}"/>
                </a:ext>
              </a:extLst>
            </p:cNvPr>
            <p:cNvSpPr/>
            <p:nvPr/>
          </p:nvSpPr>
          <p:spPr>
            <a:xfrm>
              <a:off x="2999218" y="4333091"/>
              <a:ext cx="9198078" cy="2278710"/>
            </a:xfrm>
            <a:custGeom>
              <a:avLst/>
              <a:gdLst>
                <a:gd name="connsiteX0" fmla="*/ 0 w 9198078"/>
                <a:gd name="connsiteY0" fmla="*/ 1623642 h 2278710"/>
                <a:gd name="connsiteX1" fmla="*/ 9198078 w 9198078"/>
                <a:gd name="connsiteY1" fmla="*/ 6203 h 2278710"/>
                <a:gd name="connsiteX2" fmla="*/ 9198078 w 9198078"/>
                <a:gd name="connsiteY2" fmla="*/ 2155942 h 2278710"/>
                <a:gd name="connsiteX3" fmla="*/ 7757205 w 9198078"/>
                <a:gd name="connsiteY3" fmla="*/ 2278710 h 2278710"/>
                <a:gd name="connsiteX4" fmla="*/ 1176793 w 9198078"/>
                <a:gd name="connsiteY4" fmla="*/ 1889716 h 2278710"/>
                <a:gd name="connsiteX5" fmla="*/ 0 w 9198078"/>
                <a:gd name="connsiteY5" fmla="*/ 1623489 h 227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8078" h="2278710">
                  <a:moveTo>
                    <a:pt x="0" y="1623642"/>
                  </a:moveTo>
                  <a:cubicBezTo>
                    <a:pt x="0" y="1623642"/>
                    <a:pt x="7156701" y="-116565"/>
                    <a:pt x="9198078" y="6203"/>
                  </a:cubicBezTo>
                  <a:lnTo>
                    <a:pt x="9198078" y="2155942"/>
                  </a:lnTo>
                  <a:lnTo>
                    <a:pt x="7757205" y="2278710"/>
                  </a:lnTo>
                  <a:lnTo>
                    <a:pt x="1176793" y="1889716"/>
                  </a:lnTo>
                  <a:lnTo>
                    <a:pt x="0" y="1623489"/>
                  </a:lnTo>
                  <a:close/>
                </a:path>
              </a:pathLst>
            </a:custGeom>
            <a:gradFill>
              <a:gsLst>
                <a:gs pos="4000">
                  <a:srgbClr val="A4D9FA"/>
                </a:gs>
                <a:gs pos="100000">
                  <a:schemeClr val="bg1"/>
                </a:gs>
              </a:gsLst>
              <a:lin ang="1624912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763" name="Vrije vorm: vorm 7762">
              <a:extLst>
                <a:ext uri="{FF2B5EF4-FFF2-40B4-BE49-F238E27FC236}">
                  <a16:creationId xmlns:a16="http://schemas.microsoft.com/office/drawing/2014/main" id="{9E071997-8789-5C55-35C8-9BBC86EE172F}"/>
                </a:ext>
              </a:extLst>
            </p:cNvPr>
            <p:cNvSpPr/>
            <p:nvPr/>
          </p:nvSpPr>
          <p:spPr>
            <a:xfrm>
              <a:off x="-4070" y="4189617"/>
              <a:ext cx="9227658" cy="2278725"/>
            </a:xfrm>
            <a:custGeom>
              <a:avLst/>
              <a:gdLst>
                <a:gd name="connsiteX0" fmla="*/ 9227659 w 9227658"/>
                <a:gd name="connsiteY0" fmla="*/ 1623504 h 2278725"/>
                <a:gd name="connsiteX1" fmla="*/ 0 w 9227658"/>
                <a:gd name="connsiteY1" fmla="*/ 6218 h 2278725"/>
                <a:gd name="connsiteX2" fmla="*/ 0 w 9227658"/>
                <a:gd name="connsiteY2" fmla="*/ 2155958 h 2278725"/>
                <a:gd name="connsiteX3" fmla="*/ 1445625 w 9227658"/>
                <a:gd name="connsiteY3" fmla="*/ 2278726 h 2278725"/>
                <a:gd name="connsiteX4" fmla="*/ 8047035 w 9227658"/>
                <a:gd name="connsiteY4" fmla="*/ 1889731 h 2278725"/>
                <a:gd name="connsiteX5" fmla="*/ 9227505 w 9227658"/>
                <a:gd name="connsiteY5" fmla="*/ 1623504 h 2278725"/>
                <a:gd name="connsiteX6" fmla="*/ 9227505 w 9227658"/>
                <a:gd name="connsiteY6" fmla="*/ 1623504 h 227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27658" h="2278725">
                  <a:moveTo>
                    <a:pt x="9227659" y="1623504"/>
                  </a:moveTo>
                  <a:cubicBezTo>
                    <a:pt x="9227659" y="1623504"/>
                    <a:pt x="2047968" y="-116703"/>
                    <a:pt x="0" y="6218"/>
                  </a:cubicBezTo>
                  <a:lnTo>
                    <a:pt x="0" y="2155958"/>
                  </a:lnTo>
                  <a:lnTo>
                    <a:pt x="1445625" y="2278726"/>
                  </a:lnTo>
                  <a:lnTo>
                    <a:pt x="8047035" y="1889731"/>
                  </a:lnTo>
                  <a:lnTo>
                    <a:pt x="9227505" y="1623504"/>
                  </a:lnTo>
                  <a:lnTo>
                    <a:pt x="9227505" y="1623504"/>
                  </a:lnTo>
                  <a:close/>
                </a:path>
              </a:pathLst>
            </a:custGeom>
            <a:gradFill>
              <a:gsLst>
                <a:gs pos="28000">
                  <a:srgbClr val="A4D9FA"/>
                </a:gs>
                <a:gs pos="100000">
                  <a:schemeClr val="bg1"/>
                </a:gs>
              </a:gsLst>
              <a:lin ang="1624912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764" name="!!boom4">
            <a:extLst>
              <a:ext uri="{FF2B5EF4-FFF2-40B4-BE49-F238E27FC236}">
                <a16:creationId xmlns:a16="http://schemas.microsoft.com/office/drawing/2014/main" id="{30FC4828-0D2B-9071-B907-18AC88D431F9}"/>
              </a:ext>
            </a:extLst>
          </p:cNvPr>
          <p:cNvGrpSpPr/>
          <p:nvPr userDrawn="1"/>
        </p:nvGrpSpPr>
        <p:grpSpPr>
          <a:xfrm>
            <a:off x="87988" y="7969237"/>
            <a:ext cx="1556130" cy="1999383"/>
            <a:chOff x="180311" y="3878570"/>
            <a:chExt cx="1556130" cy="1999383"/>
          </a:xfrm>
        </p:grpSpPr>
        <p:sp>
          <p:nvSpPr>
            <p:cNvPr id="7765" name="Vrije vorm: vorm 7764">
              <a:extLst>
                <a:ext uri="{FF2B5EF4-FFF2-40B4-BE49-F238E27FC236}">
                  <a16:creationId xmlns:a16="http://schemas.microsoft.com/office/drawing/2014/main" id="{54B008E0-B36F-ADCE-1C58-5BA8D1AB55B8}"/>
                </a:ext>
              </a:extLst>
            </p:cNvPr>
            <p:cNvSpPr/>
            <p:nvPr/>
          </p:nvSpPr>
          <p:spPr>
            <a:xfrm>
              <a:off x="180311" y="3878570"/>
              <a:ext cx="1555058" cy="1999383"/>
            </a:xfrm>
            <a:custGeom>
              <a:avLst/>
              <a:gdLst>
                <a:gd name="connsiteX0" fmla="*/ 1526244 w 1555058"/>
                <a:gd name="connsiteY0" fmla="*/ 1161313 h 1999383"/>
                <a:gd name="connsiteX1" fmla="*/ 1477045 w 1555058"/>
                <a:gd name="connsiteY1" fmla="*/ 1174494 h 1999383"/>
                <a:gd name="connsiteX2" fmla="*/ 1436429 w 1555058"/>
                <a:gd name="connsiteY2" fmla="*/ 1170049 h 1999383"/>
                <a:gd name="connsiteX3" fmla="*/ 1466316 w 1555058"/>
                <a:gd name="connsiteY3" fmla="*/ 1128207 h 1999383"/>
                <a:gd name="connsiteX4" fmla="*/ 1472753 w 1555058"/>
                <a:gd name="connsiteY4" fmla="*/ 1101845 h 1999383"/>
                <a:gd name="connsiteX5" fmla="*/ 1412979 w 1555058"/>
                <a:gd name="connsiteY5" fmla="*/ 1183230 h 1999383"/>
                <a:gd name="connsiteX6" fmla="*/ 1357342 w 1555058"/>
                <a:gd name="connsiteY6" fmla="*/ 1200856 h 1999383"/>
                <a:gd name="connsiteX7" fmla="*/ 1227064 w 1555058"/>
                <a:gd name="connsiteY7" fmla="*/ 1249289 h 1999383"/>
                <a:gd name="connsiteX8" fmla="*/ 1263389 w 1555058"/>
                <a:gd name="connsiteY8" fmla="*/ 1229517 h 1999383"/>
                <a:gd name="connsiteX9" fmla="*/ 1361634 w 1555058"/>
                <a:gd name="connsiteY9" fmla="*/ 1156868 h 1999383"/>
                <a:gd name="connsiteX10" fmla="*/ 1374508 w 1555058"/>
                <a:gd name="connsiteY10" fmla="*/ 1121616 h 1999383"/>
                <a:gd name="connsiteX11" fmla="*/ 1319025 w 1555058"/>
                <a:gd name="connsiteY11" fmla="*/ 1181084 h 1999383"/>
                <a:gd name="connsiteX12" fmla="*/ 1276264 w 1555058"/>
                <a:gd name="connsiteY12" fmla="*/ 1203155 h 1999383"/>
                <a:gd name="connsiteX13" fmla="*/ 1299714 w 1555058"/>
                <a:gd name="connsiteY13" fmla="*/ 1163612 h 1999383"/>
                <a:gd name="connsiteX14" fmla="*/ 1314734 w 1555058"/>
                <a:gd name="connsiteY14" fmla="*/ 1119624 h 1999383"/>
                <a:gd name="connsiteX15" fmla="*/ 1348913 w 1555058"/>
                <a:gd name="connsiteY15" fmla="*/ 1077782 h 1999383"/>
                <a:gd name="connsiteX16" fmla="*/ 1295575 w 1555058"/>
                <a:gd name="connsiteY16" fmla="*/ 1117325 h 1999383"/>
                <a:gd name="connsiteX17" fmla="*/ 1308450 w 1555058"/>
                <a:gd name="connsiteY17" fmla="*/ 1068892 h 1999383"/>
                <a:gd name="connsiteX18" fmla="*/ 1304158 w 1555058"/>
                <a:gd name="connsiteY18" fmla="*/ 1040231 h 1999383"/>
                <a:gd name="connsiteX19" fmla="*/ 1286992 w 1555058"/>
                <a:gd name="connsiteY19" fmla="*/ 1108435 h 1999383"/>
                <a:gd name="connsiteX20" fmla="*/ 1280555 w 1555058"/>
                <a:gd name="connsiteY20" fmla="*/ 1172195 h 1999383"/>
                <a:gd name="connsiteX21" fmla="*/ 1252813 w 1555058"/>
                <a:gd name="connsiteY21" fmla="*/ 1207447 h 1999383"/>
                <a:gd name="connsiteX22" fmla="*/ 1184456 w 1555058"/>
                <a:gd name="connsiteY22" fmla="*/ 1258025 h 1999383"/>
                <a:gd name="connsiteX23" fmla="*/ 1067666 w 1555058"/>
                <a:gd name="connsiteY23" fmla="*/ 1317340 h 1999383"/>
                <a:gd name="connsiteX24" fmla="*/ 1148131 w 1555058"/>
                <a:gd name="connsiteY24" fmla="*/ 1218329 h 1999383"/>
                <a:gd name="connsiteX25" fmla="*/ 1150277 w 1555058"/>
                <a:gd name="connsiteY25" fmla="*/ 1200703 h 1999383"/>
                <a:gd name="connsiteX26" fmla="*/ 1095407 w 1555058"/>
                <a:gd name="connsiteY26" fmla="*/ 1257872 h 1999383"/>
                <a:gd name="connsiteX27" fmla="*/ 1044522 w 1555058"/>
                <a:gd name="connsiteY27" fmla="*/ 1315961 h 1999383"/>
                <a:gd name="connsiteX28" fmla="*/ 936621 w 1555058"/>
                <a:gd name="connsiteY28" fmla="*/ 1354891 h 1999383"/>
                <a:gd name="connsiteX29" fmla="*/ 977237 w 1555058"/>
                <a:gd name="connsiteY29" fmla="*/ 1297722 h 1999383"/>
                <a:gd name="connsiteX30" fmla="*/ 1026436 w 1555058"/>
                <a:gd name="connsiteY30" fmla="*/ 1247143 h 1999383"/>
                <a:gd name="connsiteX31" fmla="*/ 1052032 w 1555058"/>
                <a:gd name="connsiteY31" fmla="*/ 1207600 h 1999383"/>
                <a:gd name="connsiteX32" fmla="*/ 1101231 w 1555058"/>
                <a:gd name="connsiteY32" fmla="*/ 1159167 h 1999383"/>
                <a:gd name="connsiteX33" fmla="*/ 1150277 w 1555058"/>
                <a:gd name="connsiteY33" fmla="*/ 1145986 h 1999383"/>
                <a:gd name="connsiteX34" fmla="*/ 1180164 w 1555058"/>
                <a:gd name="connsiteY34" fmla="*/ 1157021 h 1999383"/>
                <a:gd name="connsiteX35" fmla="*/ 1190893 w 1555058"/>
                <a:gd name="connsiteY35" fmla="*/ 1157021 h 1999383"/>
                <a:gd name="connsiteX36" fmla="*/ 1161006 w 1555058"/>
                <a:gd name="connsiteY36" fmla="*/ 1130659 h 1999383"/>
                <a:gd name="connsiteX37" fmla="*/ 1178019 w 1555058"/>
                <a:gd name="connsiteY37" fmla="*/ 1106443 h 1999383"/>
                <a:gd name="connsiteX38" fmla="*/ 1222313 w 1555058"/>
                <a:gd name="connsiteY38" fmla="*/ 1100465 h 1999383"/>
                <a:gd name="connsiteX39" fmla="*/ 1252813 w 1555058"/>
                <a:gd name="connsiteY39" fmla="*/ 1058010 h 1999383"/>
                <a:gd name="connsiteX40" fmla="*/ 1368224 w 1555058"/>
                <a:gd name="connsiteY40" fmla="*/ 910566 h 1999383"/>
                <a:gd name="connsiteX41" fmla="*/ 1372516 w 1555058"/>
                <a:gd name="connsiteY41" fmla="*/ 890795 h 1999383"/>
                <a:gd name="connsiteX42" fmla="*/ 1295575 w 1555058"/>
                <a:gd name="connsiteY42" fmla="*/ 998695 h 1999383"/>
                <a:gd name="connsiteX43" fmla="*/ 1265381 w 1555058"/>
                <a:gd name="connsiteY43" fmla="*/ 1031955 h 1999383"/>
                <a:gd name="connsiteX44" fmla="*/ 1267834 w 1555058"/>
                <a:gd name="connsiteY44" fmla="*/ 978311 h 1999383"/>
                <a:gd name="connsiteX45" fmla="*/ 1295728 w 1555058"/>
                <a:gd name="connsiteY45" fmla="*/ 895699 h 1999383"/>
                <a:gd name="connsiteX46" fmla="*/ 1268753 w 1555058"/>
                <a:gd name="connsiteY46" fmla="*/ 951029 h 1999383"/>
                <a:gd name="connsiteX47" fmla="*/ 1268447 w 1555058"/>
                <a:gd name="connsiteY47" fmla="*/ 897385 h 1999383"/>
                <a:gd name="connsiteX48" fmla="*/ 1263389 w 1555058"/>
                <a:gd name="connsiteY48" fmla="*/ 894013 h 1999383"/>
                <a:gd name="connsiteX49" fmla="*/ 1253580 w 1555058"/>
                <a:gd name="connsiteY49" fmla="*/ 1044982 h 1999383"/>
                <a:gd name="connsiteX50" fmla="*/ 1225072 w 1555058"/>
                <a:gd name="connsiteY50" fmla="*/ 1075789 h 1999383"/>
                <a:gd name="connsiteX51" fmla="*/ 1173880 w 1555058"/>
                <a:gd name="connsiteY51" fmla="*/ 1095561 h 1999383"/>
                <a:gd name="connsiteX52" fmla="*/ 1146139 w 1555058"/>
                <a:gd name="connsiteY52" fmla="*/ 1126368 h 1999383"/>
                <a:gd name="connsiteX53" fmla="*/ 1164378 w 1555058"/>
                <a:gd name="connsiteY53" fmla="*/ 996396 h 1999383"/>
                <a:gd name="connsiteX54" fmla="*/ 1157481 w 1555058"/>
                <a:gd name="connsiteY54" fmla="*/ 986127 h 1999383"/>
                <a:gd name="connsiteX55" fmla="*/ 1132958 w 1555058"/>
                <a:gd name="connsiteY55" fmla="*/ 1131732 h 1999383"/>
                <a:gd name="connsiteX56" fmla="*/ 1086364 w 1555058"/>
                <a:gd name="connsiteY56" fmla="*/ 1150584 h 1999383"/>
                <a:gd name="connsiteX57" fmla="*/ 1024444 w 1555058"/>
                <a:gd name="connsiteY57" fmla="*/ 1229824 h 1999383"/>
                <a:gd name="connsiteX58" fmla="*/ 951795 w 1555058"/>
                <a:gd name="connsiteY58" fmla="*/ 1300327 h 1999383"/>
                <a:gd name="connsiteX59" fmla="*/ 874854 w 1555058"/>
                <a:gd name="connsiteY59" fmla="*/ 1412520 h 1999383"/>
                <a:gd name="connsiteX60" fmla="*/ 844967 w 1555058"/>
                <a:gd name="connsiteY60" fmla="*/ 1454362 h 1999383"/>
                <a:gd name="connsiteX61" fmla="*/ 838530 w 1555058"/>
                <a:gd name="connsiteY61" fmla="*/ 1394894 h 1999383"/>
                <a:gd name="connsiteX62" fmla="*/ 842821 w 1555058"/>
                <a:gd name="connsiteY62" fmla="*/ 1304619 h 1999383"/>
                <a:gd name="connsiteX63" fmla="*/ 889875 w 1555058"/>
                <a:gd name="connsiteY63" fmla="*/ 1262776 h 1999383"/>
                <a:gd name="connsiteX64" fmla="*/ 964669 w 1555058"/>
                <a:gd name="connsiteY64" fmla="*/ 1236414 h 1999383"/>
                <a:gd name="connsiteX65" fmla="*/ 1028735 w 1555058"/>
                <a:gd name="connsiteY65" fmla="*/ 1199017 h 1999383"/>
                <a:gd name="connsiteX66" fmla="*/ 1075789 w 1555058"/>
                <a:gd name="connsiteY66" fmla="*/ 1141848 h 1999383"/>
                <a:gd name="connsiteX67" fmla="*/ 1075789 w 1555058"/>
                <a:gd name="connsiteY67" fmla="*/ 1124222 h 1999383"/>
                <a:gd name="connsiteX68" fmla="*/ 1062148 w 1555058"/>
                <a:gd name="connsiteY68" fmla="*/ 1141695 h 1999383"/>
                <a:gd name="connsiteX69" fmla="*/ 1031035 w 1555058"/>
                <a:gd name="connsiteY69" fmla="*/ 1181544 h 1999383"/>
                <a:gd name="connsiteX70" fmla="*/ 979690 w 1555058"/>
                <a:gd name="connsiteY70" fmla="*/ 1216796 h 1999383"/>
                <a:gd name="connsiteX71" fmla="*/ 1000994 w 1555058"/>
                <a:gd name="connsiteY71" fmla="*/ 1192580 h 1999383"/>
                <a:gd name="connsiteX72" fmla="*/ 998848 w 1555058"/>
                <a:gd name="connsiteY72" fmla="*/ 1177099 h 1999383"/>
                <a:gd name="connsiteX73" fmla="*/ 960378 w 1555058"/>
                <a:gd name="connsiteY73" fmla="*/ 1214497 h 1999383"/>
                <a:gd name="connsiteX74" fmla="*/ 904742 w 1555058"/>
                <a:gd name="connsiteY74" fmla="*/ 1245304 h 1999383"/>
                <a:gd name="connsiteX75" fmla="*/ 840675 w 1555058"/>
                <a:gd name="connsiteY75" fmla="*/ 1269520 h 1999383"/>
                <a:gd name="connsiteX76" fmla="*/ 847113 w 1555058"/>
                <a:gd name="connsiteY76" fmla="*/ 1234269 h 1999383"/>
                <a:gd name="connsiteX77" fmla="*/ 932483 w 1555058"/>
                <a:gd name="connsiteY77" fmla="*/ 1152883 h 1999383"/>
                <a:gd name="connsiteX78" fmla="*/ 1002986 w 1555058"/>
                <a:gd name="connsiteY78" fmla="*/ 1124222 h 1999383"/>
                <a:gd name="connsiteX79" fmla="*/ 941066 w 1555058"/>
                <a:gd name="connsiteY79" fmla="*/ 1135257 h 1999383"/>
                <a:gd name="connsiteX80" fmla="*/ 981682 w 1555058"/>
                <a:gd name="connsiteY80" fmla="*/ 1100159 h 1999383"/>
                <a:gd name="connsiteX81" fmla="*/ 1086364 w 1555058"/>
                <a:gd name="connsiteY81" fmla="*/ 1078088 h 1999383"/>
                <a:gd name="connsiteX82" fmla="*/ 1103377 w 1555058"/>
                <a:gd name="connsiteY82" fmla="*/ 1062761 h 1999383"/>
                <a:gd name="connsiteX83" fmla="*/ 1060615 w 1555058"/>
                <a:gd name="connsiteY83" fmla="*/ 1073643 h 1999383"/>
                <a:gd name="connsiteX84" fmla="*/ 975092 w 1555058"/>
                <a:gd name="connsiteY84" fmla="*/ 1093415 h 1999383"/>
                <a:gd name="connsiteX85" fmla="*/ 923900 w 1555058"/>
                <a:gd name="connsiteY85" fmla="*/ 1141848 h 1999383"/>
                <a:gd name="connsiteX86" fmla="*/ 838377 w 1555058"/>
                <a:gd name="connsiteY86" fmla="*/ 1207906 h 1999383"/>
                <a:gd name="connsiteX87" fmla="*/ 846960 w 1555058"/>
                <a:gd name="connsiteY87" fmla="*/ 1177099 h 1999383"/>
                <a:gd name="connsiteX88" fmla="*/ 894013 w 1555058"/>
                <a:gd name="connsiteY88" fmla="*/ 1078088 h 1999383"/>
                <a:gd name="connsiteX89" fmla="*/ 938767 w 1555058"/>
                <a:gd name="connsiteY89" fmla="*/ 1018774 h 1999383"/>
                <a:gd name="connsiteX90" fmla="*/ 1085291 w 1555058"/>
                <a:gd name="connsiteY90" fmla="*/ 1000535 h 1999383"/>
                <a:gd name="connsiteX91" fmla="*/ 1160086 w 1555058"/>
                <a:gd name="connsiteY91" fmla="*/ 963137 h 1999383"/>
                <a:gd name="connsiteX92" fmla="*/ 1213423 w 1555058"/>
                <a:gd name="connsiteY92" fmla="*/ 927886 h 1999383"/>
                <a:gd name="connsiteX93" fmla="*/ 1217715 w 1555058"/>
                <a:gd name="connsiteY93" fmla="*/ 910260 h 1999383"/>
                <a:gd name="connsiteX94" fmla="*/ 1170662 w 1555058"/>
                <a:gd name="connsiteY94" fmla="*/ 947657 h 1999383"/>
                <a:gd name="connsiteX95" fmla="*/ 1100158 w 1555058"/>
                <a:gd name="connsiteY95" fmla="*/ 976318 h 1999383"/>
                <a:gd name="connsiteX96" fmla="*/ 1134337 w 1555058"/>
                <a:gd name="connsiteY96" fmla="*/ 932330 h 1999383"/>
                <a:gd name="connsiteX97" fmla="*/ 1162079 w 1555058"/>
                <a:gd name="connsiteY97" fmla="*/ 872862 h 1999383"/>
                <a:gd name="connsiteX98" fmla="*/ 1193039 w 1555058"/>
                <a:gd name="connsiteY98" fmla="*/ 801133 h 1999383"/>
                <a:gd name="connsiteX99" fmla="*/ 1210818 w 1555058"/>
                <a:gd name="connsiteY99" fmla="*/ 794695 h 1999383"/>
                <a:gd name="connsiteX100" fmla="*/ 1266761 w 1555058"/>
                <a:gd name="connsiteY100" fmla="*/ 765574 h 1999383"/>
                <a:gd name="connsiteX101" fmla="*/ 1290824 w 1555058"/>
                <a:gd name="connsiteY101" fmla="*/ 747336 h 1999383"/>
                <a:gd name="connsiteX102" fmla="*/ 1269060 w 1555058"/>
                <a:gd name="connsiteY102" fmla="*/ 752393 h 1999383"/>
                <a:gd name="connsiteX103" fmla="*/ 1213577 w 1555058"/>
                <a:gd name="connsiteY103" fmla="*/ 779982 h 1999383"/>
                <a:gd name="connsiteX104" fmla="*/ 1198097 w 1555058"/>
                <a:gd name="connsiteY104" fmla="*/ 789484 h 1999383"/>
                <a:gd name="connsiteX105" fmla="*/ 1213423 w 1555058"/>
                <a:gd name="connsiteY105" fmla="*/ 754079 h 1999383"/>
                <a:gd name="connsiteX106" fmla="*/ 1236874 w 1555058"/>
                <a:gd name="connsiteY106" fmla="*/ 718828 h 1999383"/>
                <a:gd name="connsiteX107" fmla="*/ 1298794 w 1555058"/>
                <a:gd name="connsiteY107" fmla="*/ 679285 h 1999383"/>
                <a:gd name="connsiteX108" fmla="*/ 1303085 w 1555058"/>
                <a:gd name="connsiteY108" fmla="*/ 661659 h 1999383"/>
                <a:gd name="connsiteX109" fmla="*/ 1236874 w 1555058"/>
                <a:gd name="connsiteY109" fmla="*/ 705647 h 1999383"/>
                <a:gd name="connsiteX110" fmla="*/ 1219861 w 1555058"/>
                <a:gd name="connsiteY110" fmla="*/ 726031 h 1999383"/>
                <a:gd name="connsiteX111" fmla="*/ 1207906 w 1555058"/>
                <a:gd name="connsiteY111" fmla="*/ 665490 h 1999383"/>
                <a:gd name="connsiteX112" fmla="*/ 1210358 w 1555058"/>
                <a:gd name="connsiteY112" fmla="*/ 741052 h 1999383"/>
                <a:gd name="connsiteX113" fmla="*/ 1211891 w 1555058"/>
                <a:gd name="connsiteY113" fmla="*/ 739979 h 1999383"/>
                <a:gd name="connsiteX114" fmla="*/ 1177099 w 1555058"/>
                <a:gd name="connsiteY114" fmla="*/ 815846 h 1999383"/>
                <a:gd name="connsiteX115" fmla="*/ 1136483 w 1555058"/>
                <a:gd name="connsiteY115" fmla="*/ 908267 h 1999383"/>
                <a:gd name="connsiteX116" fmla="*/ 1149357 w 1555058"/>
                <a:gd name="connsiteY116" fmla="*/ 851098 h 1999383"/>
                <a:gd name="connsiteX117" fmla="*/ 1145066 w 1555058"/>
                <a:gd name="connsiteY117" fmla="*/ 815846 h 1999383"/>
                <a:gd name="connsiteX118" fmla="*/ 1123762 w 1555058"/>
                <a:gd name="connsiteY118" fmla="*/ 906121 h 1999383"/>
                <a:gd name="connsiteX119" fmla="*/ 1078854 w 1555058"/>
                <a:gd name="connsiteY119" fmla="*/ 983215 h 1999383"/>
                <a:gd name="connsiteX120" fmla="*/ 925893 w 1555058"/>
                <a:gd name="connsiteY120" fmla="*/ 1001301 h 1999383"/>
                <a:gd name="connsiteX121" fmla="*/ 821210 w 1555058"/>
                <a:gd name="connsiteY121" fmla="*/ 1142154 h 1999383"/>
                <a:gd name="connsiteX122" fmla="*/ 856462 w 1555058"/>
                <a:gd name="connsiteY122" fmla="*/ 1038545 h 1999383"/>
                <a:gd name="connsiteX123" fmla="*/ 1018467 w 1555058"/>
                <a:gd name="connsiteY123" fmla="*/ 882978 h 1999383"/>
                <a:gd name="connsiteX124" fmla="*/ 1054791 w 1555058"/>
                <a:gd name="connsiteY124" fmla="*/ 814774 h 1999383"/>
                <a:gd name="connsiteX125" fmla="*/ 1071804 w 1555058"/>
                <a:gd name="connsiteY125" fmla="*/ 757605 h 1999383"/>
                <a:gd name="connsiteX126" fmla="*/ 1259864 w 1555058"/>
                <a:gd name="connsiteY126" fmla="*/ 599125 h 1999383"/>
                <a:gd name="connsiteX127" fmla="*/ 1257718 w 1555058"/>
                <a:gd name="connsiteY127" fmla="*/ 581499 h 1999383"/>
                <a:gd name="connsiteX128" fmla="*/ 1189360 w 1555058"/>
                <a:gd name="connsiteY128" fmla="*/ 640967 h 1999383"/>
                <a:gd name="connsiteX129" fmla="*/ 1105983 w 1555058"/>
                <a:gd name="connsiteY129" fmla="*/ 713617 h 1999383"/>
                <a:gd name="connsiteX130" fmla="*/ 1065367 w 1555058"/>
                <a:gd name="connsiteY130" fmla="*/ 726798 h 1999383"/>
                <a:gd name="connsiteX131" fmla="*/ 1095254 w 1555058"/>
                <a:gd name="connsiteY131" fmla="*/ 652003 h 1999383"/>
                <a:gd name="connsiteX132" fmla="*/ 1140161 w 1555058"/>
                <a:gd name="connsiteY132" fmla="*/ 610161 h 1999383"/>
                <a:gd name="connsiteX133" fmla="*/ 1249135 w 1555058"/>
                <a:gd name="connsiteY133" fmla="*/ 462717 h 1999383"/>
                <a:gd name="connsiteX134" fmla="*/ 1257718 w 1555058"/>
                <a:gd name="connsiteY134" fmla="*/ 423173 h 1999383"/>
                <a:gd name="connsiteX135" fmla="*/ 1212811 w 1555058"/>
                <a:gd name="connsiteY135" fmla="*/ 497968 h 1999383"/>
                <a:gd name="connsiteX136" fmla="*/ 1153036 w 1555058"/>
                <a:gd name="connsiteY136" fmla="*/ 575062 h 1999383"/>
                <a:gd name="connsiteX137" fmla="*/ 1101844 w 1555058"/>
                <a:gd name="connsiteY137" fmla="*/ 612460 h 1999383"/>
                <a:gd name="connsiteX138" fmla="*/ 1114566 w 1555058"/>
                <a:gd name="connsiteY138" fmla="*/ 550846 h 1999383"/>
                <a:gd name="connsiteX139" fmla="*/ 1133724 w 1555058"/>
                <a:gd name="connsiteY139" fmla="*/ 489232 h 1999383"/>
                <a:gd name="connsiteX140" fmla="*/ 1135870 w 1555058"/>
                <a:gd name="connsiteY140" fmla="*/ 460571 h 1999383"/>
                <a:gd name="connsiteX141" fmla="*/ 1112420 w 1555058"/>
                <a:gd name="connsiteY141" fmla="*/ 526629 h 1999383"/>
                <a:gd name="connsiteX142" fmla="*/ 1080387 w 1555058"/>
                <a:gd name="connsiteY142" fmla="*/ 641121 h 1999383"/>
                <a:gd name="connsiteX143" fmla="*/ 1050500 w 1555058"/>
                <a:gd name="connsiteY143" fmla="*/ 561881 h 1999383"/>
                <a:gd name="connsiteX144" fmla="*/ 1056937 w 1555058"/>
                <a:gd name="connsiteY144" fmla="*/ 502413 h 1999383"/>
                <a:gd name="connsiteX145" fmla="*/ 1054791 w 1555058"/>
                <a:gd name="connsiteY145" fmla="*/ 476051 h 1999383"/>
                <a:gd name="connsiteX146" fmla="*/ 1035479 w 1555058"/>
                <a:gd name="connsiteY146" fmla="*/ 548700 h 1999383"/>
                <a:gd name="connsiteX147" fmla="*/ 999308 w 1555058"/>
                <a:gd name="connsiteY147" fmla="*/ 510076 h 1999383"/>
                <a:gd name="connsiteX148" fmla="*/ 1000534 w 1555058"/>
                <a:gd name="connsiteY148" fmla="*/ 501953 h 1999383"/>
                <a:gd name="connsiteX149" fmla="*/ 996396 w 1555058"/>
                <a:gd name="connsiteY149" fmla="*/ 507164 h 1999383"/>
                <a:gd name="connsiteX150" fmla="*/ 982142 w 1555058"/>
                <a:gd name="connsiteY150" fmla="*/ 495823 h 1999383"/>
                <a:gd name="connsiteX151" fmla="*/ 971413 w 1555058"/>
                <a:gd name="connsiteY151" fmla="*/ 497968 h 1999383"/>
                <a:gd name="connsiteX152" fmla="*/ 988119 w 1555058"/>
                <a:gd name="connsiteY152" fmla="*/ 517127 h 1999383"/>
                <a:gd name="connsiteX153" fmla="*/ 970187 w 1555058"/>
                <a:gd name="connsiteY153" fmla="*/ 539351 h 1999383"/>
                <a:gd name="connsiteX154" fmla="*/ 924820 w 1555058"/>
                <a:gd name="connsiteY154" fmla="*/ 568012 h 1999383"/>
                <a:gd name="connsiteX155" fmla="*/ 950722 w 1555058"/>
                <a:gd name="connsiteY155" fmla="*/ 530461 h 1999383"/>
                <a:gd name="connsiteX156" fmla="*/ 969574 w 1555058"/>
                <a:gd name="connsiteY156" fmla="*/ 467315 h 1999383"/>
                <a:gd name="connsiteX157" fmla="*/ 997775 w 1555058"/>
                <a:gd name="connsiteY157" fmla="*/ 345773 h 1999383"/>
                <a:gd name="connsiteX158" fmla="*/ 1012949 w 1555058"/>
                <a:gd name="connsiteY158" fmla="*/ 310521 h 1999383"/>
                <a:gd name="connsiteX159" fmla="*/ 1052799 w 1555058"/>
                <a:gd name="connsiteY159" fmla="*/ 270978 h 1999383"/>
                <a:gd name="connsiteX160" fmla="*/ 1055557 w 1555058"/>
                <a:gd name="connsiteY160" fmla="*/ 253352 h 1999383"/>
                <a:gd name="connsiteX161" fmla="*/ 1012949 w 1555058"/>
                <a:gd name="connsiteY161" fmla="*/ 297340 h 1999383"/>
                <a:gd name="connsiteX162" fmla="*/ 974479 w 1555058"/>
                <a:gd name="connsiteY162" fmla="*/ 407387 h 1999383"/>
                <a:gd name="connsiteX163" fmla="*/ 948270 w 1555058"/>
                <a:gd name="connsiteY163" fmla="*/ 499808 h 1999383"/>
                <a:gd name="connsiteX164" fmla="*/ 956546 w 1555058"/>
                <a:gd name="connsiteY164" fmla="*/ 442638 h 1999383"/>
                <a:gd name="connsiteX165" fmla="*/ 953787 w 1555058"/>
                <a:gd name="connsiteY165" fmla="*/ 407387 h 1999383"/>
                <a:gd name="connsiteX166" fmla="*/ 939993 w 1555058"/>
                <a:gd name="connsiteY166" fmla="*/ 497662 h 1999383"/>
                <a:gd name="connsiteX167" fmla="*/ 911026 w 1555058"/>
                <a:gd name="connsiteY167" fmla="*/ 574756 h 1999383"/>
                <a:gd name="connsiteX168" fmla="*/ 882364 w 1555058"/>
                <a:gd name="connsiteY168" fmla="*/ 621656 h 1999383"/>
                <a:gd name="connsiteX169" fmla="*/ 884663 w 1555058"/>
                <a:gd name="connsiteY169" fmla="*/ 522798 h 1999383"/>
                <a:gd name="connsiteX170" fmla="*/ 879452 w 1555058"/>
                <a:gd name="connsiteY170" fmla="*/ 514981 h 1999383"/>
                <a:gd name="connsiteX171" fmla="*/ 874548 w 1555058"/>
                <a:gd name="connsiteY171" fmla="*/ 632384 h 1999383"/>
                <a:gd name="connsiteX172" fmla="*/ 868264 w 1555058"/>
                <a:gd name="connsiteY172" fmla="*/ 640661 h 1999383"/>
                <a:gd name="connsiteX173" fmla="*/ 800826 w 1555058"/>
                <a:gd name="connsiteY173" fmla="*/ 781514 h 1999383"/>
                <a:gd name="connsiteX174" fmla="*/ 814620 w 1555058"/>
                <a:gd name="connsiteY174" fmla="*/ 642807 h 1999383"/>
                <a:gd name="connsiteX175" fmla="*/ 844814 w 1555058"/>
                <a:gd name="connsiteY175" fmla="*/ 517433 h 1999383"/>
                <a:gd name="connsiteX176" fmla="*/ 868264 w 1555058"/>
                <a:gd name="connsiteY176" fmla="*/ 449229 h 1999383"/>
                <a:gd name="connsiteX177" fmla="*/ 879299 w 1555058"/>
                <a:gd name="connsiteY177" fmla="*/ 392060 h 1999383"/>
                <a:gd name="connsiteX178" fmla="*/ 1000381 w 1555058"/>
                <a:gd name="connsiteY178" fmla="*/ 233581 h 1999383"/>
                <a:gd name="connsiteX179" fmla="*/ 999001 w 1555058"/>
                <a:gd name="connsiteY179" fmla="*/ 215955 h 1999383"/>
                <a:gd name="connsiteX180" fmla="*/ 955013 w 1555058"/>
                <a:gd name="connsiteY180" fmla="*/ 275270 h 1999383"/>
                <a:gd name="connsiteX181" fmla="*/ 901370 w 1555058"/>
                <a:gd name="connsiteY181" fmla="*/ 347919 h 1999383"/>
                <a:gd name="connsiteX182" fmla="*/ 875161 w 1555058"/>
                <a:gd name="connsiteY182" fmla="*/ 361100 h 1999383"/>
                <a:gd name="connsiteX183" fmla="*/ 894473 w 1555058"/>
                <a:gd name="connsiteY183" fmla="*/ 286305 h 1999383"/>
                <a:gd name="connsiteX184" fmla="*/ 923287 w 1555058"/>
                <a:gd name="connsiteY184" fmla="*/ 244463 h 1999383"/>
                <a:gd name="connsiteX185" fmla="*/ 993484 w 1555058"/>
                <a:gd name="connsiteY185" fmla="*/ 97019 h 1999383"/>
                <a:gd name="connsiteX186" fmla="*/ 999001 w 1555058"/>
                <a:gd name="connsiteY186" fmla="*/ 57322 h 1999383"/>
                <a:gd name="connsiteX187" fmla="*/ 970034 w 1555058"/>
                <a:gd name="connsiteY187" fmla="*/ 132117 h 1999383"/>
                <a:gd name="connsiteX188" fmla="*/ 931563 w 1555058"/>
                <a:gd name="connsiteY188" fmla="*/ 209211 h 1999383"/>
                <a:gd name="connsiteX189" fmla="*/ 898458 w 1555058"/>
                <a:gd name="connsiteY189" fmla="*/ 246608 h 1999383"/>
                <a:gd name="connsiteX190" fmla="*/ 913171 w 1555058"/>
                <a:gd name="connsiteY190" fmla="*/ 180550 h 1999383"/>
                <a:gd name="connsiteX191" fmla="*/ 923594 w 1555058"/>
                <a:gd name="connsiteY191" fmla="*/ 131198 h 1999383"/>
                <a:gd name="connsiteX192" fmla="*/ 920528 w 1555058"/>
                <a:gd name="connsiteY192" fmla="*/ 94873 h 1999383"/>
                <a:gd name="connsiteX193" fmla="*/ 905355 w 1555058"/>
                <a:gd name="connsiteY193" fmla="*/ 160932 h 1999383"/>
                <a:gd name="connsiteX194" fmla="*/ 884663 w 1555058"/>
                <a:gd name="connsiteY194" fmla="*/ 275423 h 1999383"/>
                <a:gd name="connsiteX195" fmla="*/ 865352 w 1555058"/>
                <a:gd name="connsiteY195" fmla="*/ 196183 h 1999383"/>
                <a:gd name="connsiteX196" fmla="*/ 869490 w 1555058"/>
                <a:gd name="connsiteY196" fmla="*/ 136715 h 1999383"/>
                <a:gd name="connsiteX197" fmla="*/ 868110 w 1555058"/>
                <a:gd name="connsiteY197" fmla="*/ 110200 h 1999383"/>
                <a:gd name="connsiteX198" fmla="*/ 855696 w 1555058"/>
                <a:gd name="connsiteY198" fmla="*/ 182849 h 1999383"/>
                <a:gd name="connsiteX199" fmla="*/ 821364 w 1555058"/>
                <a:gd name="connsiteY199" fmla="*/ 130125 h 1999383"/>
                <a:gd name="connsiteX200" fmla="*/ 814467 w 1555058"/>
                <a:gd name="connsiteY200" fmla="*/ 132270 h 1999383"/>
                <a:gd name="connsiteX201" fmla="*/ 850178 w 1555058"/>
                <a:gd name="connsiteY201" fmla="*/ 196030 h 1999383"/>
                <a:gd name="connsiteX202" fmla="*/ 872249 w 1555058"/>
                <a:gd name="connsiteY202" fmla="*/ 286305 h 1999383"/>
                <a:gd name="connsiteX203" fmla="*/ 862593 w 1555058"/>
                <a:gd name="connsiteY203" fmla="*/ 365545 h 1999383"/>
                <a:gd name="connsiteX204" fmla="*/ 837763 w 1555058"/>
                <a:gd name="connsiteY204" fmla="*/ 251053 h 1999383"/>
                <a:gd name="connsiteX205" fmla="*/ 830866 w 1555058"/>
                <a:gd name="connsiteY205" fmla="*/ 246608 h 1999383"/>
                <a:gd name="connsiteX206" fmla="*/ 855696 w 1555058"/>
                <a:gd name="connsiteY206" fmla="*/ 363246 h 1999383"/>
                <a:gd name="connsiteX207" fmla="*/ 857075 w 1555058"/>
                <a:gd name="connsiteY207" fmla="*/ 435895 h 1999383"/>
                <a:gd name="connsiteX208" fmla="*/ 837763 w 1555058"/>
                <a:gd name="connsiteY208" fmla="*/ 484327 h 1999383"/>
                <a:gd name="connsiteX209" fmla="*/ 806037 w 1555058"/>
                <a:gd name="connsiteY209" fmla="*/ 411678 h 1999383"/>
                <a:gd name="connsiteX210" fmla="*/ 823969 w 1555058"/>
                <a:gd name="connsiteY210" fmla="*/ 327994 h 1999383"/>
                <a:gd name="connsiteX211" fmla="*/ 815693 w 1555058"/>
                <a:gd name="connsiteY211" fmla="*/ 323549 h 1999383"/>
                <a:gd name="connsiteX212" fmla="*/ 797760 w 1555058"/>
                <a:gd name="connsiteY212" fmla="*/ 402789 h 1999383"/>
                <a:gd name="connsiteX213" fmla="*/ 782587 w 1555058"/>
                <a:gd name="connsiteY213" fmla="*/ 332285 h 1999383"/>
                <a:gd name="connsiteX214" fmla="*/ 774310 w 1555058"/>
                <a:gd name="connsiteY214" fmla="*/ 325695 h 1999383"/>
                <a:gd name="connsiteX215" fmla="*/ 789484 w 1555058"/>
                <a:gd name="connsiteY215" fmla="*/ 411525 h 1999383"/>
                <a:gd name="connsiteX216" fmla="*/ 829334 w 1555058"/>
                <a:gd name="connsiteY216" fmla="*/ 508390 h 1999383"/>
                <a:gd name="connsiteX217" fmla="*/ 818298 w 1555058"/>
                <a:gd name="connsiteY217" fmla="*/ 552379 h 1999383"/>
                <a:gd name="connsiteX218" fmla="*/ 787951 w 1555058"/>
                <a:gd name="connsiteY218" fmla="*/ 680051 h 1999383"/>
                <a:gd name="connsiteX219" fmla="*/ 772778 w 1555058"/>
                <a:gd name="connsiteY219" fmla="*/ 781055 h 1999383"/>
                <a:gd name="connsiteX220" fmla="*/ 734307 w 1555058"/>
                <a:gd name="connsiteY220" fmla="*/ 708559 h 1999383"/>
                <a:gd name="connsiteX221" fmla="*/ 709478 w 1555058"/>
                <a:gd name="connsiteY221" fmla="*/ 589776 h 1999383"/>
                <a:gd name="connsiteX222" fmla="*/ 742431 w 1555058"/>
                <a:gd name="connsiteY222" fmla="*/ 541343 h 1999383"/>
                <a:gd name="connsiteX223" fmla="*/ 757604 w 1555058"/>
                <a:gd name="connsiteY223" fmla="*/ 481875 h 1999383"/>
                <a:gd name="connsiteX224" fmla="*/ 756225 w 1555058"/>
                <a:gd name="connsiteY224" fmla="*/ 466548 h 1999383"/>
                <a:gd name="connsiteX225" fmla="*/ 738292 w 1555058"/>
                <a:gd name="connsiteY225" fmla="*/ 530308 h 1999383"/>
                <a:gd name="connsiteX226" fmla="*/ 703807 w 1555058"/>
                <a:gd name="connsiteY226" fmla="*/ 569851 h 1999383"/>
                <a:gd name="connsiteX227" fmla="*/ 695531 w 1555058"/>
                <a:gd name="connsiteY227" fmla="*/ 512682 h 1999383"/>
                <a:gd name="connsiteX228" fmla="*/ 690013 w 1555058"/>
                <a:gd name="connsiteY228" fmla="*/ 376273 h 1999383"/>
                <a:gd name="connsiteX229" fmla="*/ 698289 w 1555058"/>
                <a:gd name="connsiteY229" fmla="*/ 316805 h 1999383"/>
                <a:gd name="connsiteX230" fmla="*/ 724498 w 1555058"/>
                <a:gd name="connsiteY230" fmla="*/ 274963 h 1999383"/>
                <a:gd name="connsiteX231" fmla="*/ 758830 w 1555058"/>
                <a:gd name="connsiteY231" fmla="*/ 224385 h 1999383"/>
                <a:gd name="connsiteX232" fmla="*/ 790557 w 1555058"/>
                <a:gd name="connsiteY232" fmla="*/ 160625 h 1999383"/>
                <a:gd name="connsiteX233" fmla="*/ 790557 w 1555058"/>
                <a:gd name="connsiteY233" fmla="*/ 149590 h 1999383"/>
                <a:gd name="connsiteX234" fmla="*/ 756072 w 1555058"/>
                <a:gd name="connsiteY234" fmla="*/ 211204 h 1999383"/>
                <a:gd name="connsiteX235" fmla="*/ 727104 w 1555058"/>
                <a:gd name="connsiteY235" fmla="*/ 255192 h 1999383"/>
                <a:gd name="connsiteX236" fmla="*/ 691239 w 1555058"/>
                <a:gd name="connsiteY236" fmla="*/ 297034 h 1999383"/>
                <a:gd name="connsiteX237" fmla="*/ 687101 w 1555058"/>
                <a:gd name="connsiteY237" fmla="*/ 131964 h 1999383"/>
                <a:gd name="connsiteX238" fmla="*/ 725571 w 1555058"/>
                <a:gd name="connsiteY238" fmla="*/ 57169 h 1999383"/>
                <a:gd name="connsiteX239" fmla="*/ 724192 w 1555058"/>
                <a:gd name="connsiteY239" fmla="*/ 48433 h 1999383"/>
                <a:gd name="connsiteX240" fmla="*/ 684342 w 1555058"/>
                <a:gd name="connsiteY240" fmla="*/ 110046 h 1999383"/>
                <a:gd name="connsiteX241" fmla="*/ 684342 w 1555058"/>
                <a:gd name="connsiteY241" fmla="*/ 77094 h 1999383"/>
                <a:gd name="connsiteX242" fmla="*/ 689860 w 1555058"/>
                <a:gd name="connsiteY242" fmla="*/ 11035 h 1999383"/>
                <a:gd name="connsiteX243" fmla="*/ 687101 w 1555058"/>
                <a:gd name="connsiteY243" fmla="*/ 0 h 1999383"/>
                <a:gd name="connsiteX244" fmla="*/ 677445 w 1555058"/>
                <a:gd name="connsiteY244" fmla="*/ 74795 h 1999383"/>
                <a:gd name="connsiteX245" fmla="*/ 674686 w 1555058"/>
                <a:gd name="connsiteY245" fmla="*/ 171660 h 1999383"/>
                <a:gd name="connsiteX246" fmla="*/ 677445 w 1555058"/>
                <a:gd name="connsiteY246" fmla="*/ 290443 h 1999383"/>
                <a:gd name="connsiteX247" fmla="*/ 647098 w 1555058"/>
                <a:gd name="connsiteY247" fmla="*/ 248601 h 1999383"/>
                <a:gd name="connsiteX248" fmla="*/ 638208 w 1555058"/>
                <a:gd name="connsiteY248" fmla="*/ 228216 h 1999383"/>
                <a:gd name="connsiteX249" fmla="*/ 627786 w 1555058"/>
                <a:gd name="connsiteY249" fmla="*/ 142999 h 1999383"/>
                <a:gd name="connsiteX250" fmla="*/ 620889 w 1555058"/>
                <a:gd name="connsiteY250" fmla="*/ 127519 h 1999383"/>
                <a:gd name="connsiteX251" fmla="*/ 625794 w 1555058"/>
                <a:gd name="connsiteY251" fmla="*/ 200168 h 1999383"/>
                <a:gd name="connsiteX252" fmla="*/ 610007 w 1555058"/>
                <a:gd name="connsiteY252" fmla="*/ 164917 h 1999383"/>
                <a:gd name="connsiteX253" fmla="*/ 575215 w 1555058"/>
                <a:gd name="connsiteY253" fmla="*/ 105908 h 1999383"/>
                <a:gd name="connsiteX254" fmla="*/ 576901 w 1555058"/>
                <a:gd name="connsiteY254" fmla="*/ 107748 h 1999383"/>
                <a:gd name="connsiteX255" fmla="*/ 550692 w 1555058"/>
                <a:gd name="connsiteY255" fmla="*/ 17473 h 1999383"/>
                <a:gd name="connsiteX256" fmla="*/ 566479 w 1555058"/>
                <a:gd name="connsiteY256" fmla="*/ 91041 h 1999383"/>
                <a:gd name="connsiteX257" fmla="*/ 565866 w 1555058"/>
                <a:gd name="connsiteY257" fmla="*/ 90122 h 1999383"/>
                <a:gd name="connsiteX258" fmla="*/ 557589 w 1555058"/>
                <a:gd name="connsiteY258" fmla="*/ 92267 h 1999383"/>
                <a:gd name="connsiteX259" fmla="*/ 604336 w 1555058"/>
                <a:gd name="connsiteY259" fmla="*/ 173653 h 1999383"/>
                <a:gd name="connsiteX260" fmla="*/ 630392 w 1555058"/>
                <a:gd name="connsiteY260" fmla="*/ 237566 h 1999383"/>
                <a:gd name="connsiteX261" fmla="*/ 671621 w 1555058"/>
                <a:gd name="connsiteY261" fmla="*/ 321250 h 1999383"/>
                <a:gd name="connsiteX262" fmla="*/ 675759 w 1555058"/>
                <a:gd name="connsiteY262" fmla="*/ 391753 h 1999383"/>
                <a:gd name="connsiteX263" fmla="*/ 675759 w 1555058"/>
                <a:gd name="connsiteY263" fmla="*/ 477584 h 1999383"/>
                <a:gd name="connsiteX264" fmla="*/ 612459 w 1555058"/>
                <a:gd name="connsiteY264" fmla="*/ 400490 h 1999383"/>
                <a:gd name="connsiteX265" fmla="*/ 583798 w 1555058"/>
                <a:gd name="connsiteY265" fmla="*/ 360180 h 1999383"/>
                <a:gd name="connsiteX266" fmla="*/ 567092 w 1555058"/>
                <a:gd name="connsiteY266" fmla="*/ 290596 h 1999383"/>
                <a:gd name="connsiteX267" fmla="*/ 558816 w 1555058"/>
                <a:gd name="connsiteY267" fmla="*/ 279561 h 1999383"/>
                <a:gd name="connsiteX268" fmla="*/ 568931 w 1555058"/>
                <a:gd name="connsiteY268" fmla="*/ 331672 h 1999383"/>
                <a:gd name="connsiteX269" fmla="*/ 564333 w 1555058"/>
                <a:gd name="connsiteY269" fmla="*/ 334584 h 1999383"/>
                <a:gd name="connsiteX270" fmla="*/ 568318 w 1555058"/>
                <a:gd name="connsiteY270" fmla="*/ 344240 h 1999383"/>
                <a:gd name="connsiteX271" fmla="*/ 518966 w 1555058"/>
                <a:gd name="connsiteY271" fmla="*/ 303778 h 1999383"/>
                <a:gd name="connsiteX272" fmla="*/ 523104 w 1555058"/>
                <a:gd name="connsiteY272" fmla="*/ 319104 h 1999383"/>
                <a:gd name="connsiteX273" fmla="*/ 577821 w 1555058"/>
                <a:gd name="connsiteY273" fmla="*/ 365085 h 1999383"/>
                <a:gd name="connsiteX274" fmla="*/ 607095 w 1555058"/>
                <a:gd name="connsiteY274" fmla="*/ 409379 h 1999383"/>
                <a:gd name="connsiteX275" fmla="*/ 681430 w 1555058"/>
                <a:gd name="connsiteY275" fmla="*/ 506245 h 1999383"/>
                <a:gd name="connsiteX276" fmla="*/ 692465 w 1555058"/>
                <a:gd name="connsiteY276" fmla="*/ 611847 h 1999383"/>
                <a:gd name="connsiteX277" fmla="*/ 724192 w 1555058"/>
                <a:gd name="connsiteY277" fmla="*/ 721893 h 1999383"/>
                <a:gd name="connsiteX278" fmla="*/ 688480 w 1555058"/>
                <a:gd name="connsiteY278" fmla="*/ 682350 h 1999383"/>
                <a:gd name="connsiteX279" fmla="*/ 610007 w 1555058"/>
                <a:gd name="connsiteY279" fmla="*/ 561268 h 1999383"/>
                <a:gd name="connsiteX280" fmla="*/ 578587 w 1555058"/>
                <a:gd name="connsiteY280" fmla="*/ 532607 h 1999383"/>
                <a:gd name="connsiteX281" fmla="*/ 554984 w 1555058"/>
                <a:gd name="connsiteY281" fmla="*/ 418269 h 1999383"/>
                <a:gd name="connsiteX282" fmla="*/ 566019 w 1555058"/>
                <a:gd name="connsiteY282" fmla="*/ 521112 h 1999383"/>
                <a:gd name="connsiteX283" fmla="*/ 561881 w 1555058"/>
                <a:gd name="connsiteY283" fmla="*/ 517433 h 1999383"/>
                <a:gd name="connsiteX284" fmla="*/ 477890 w 1555058"/>
                <a:gd name="connsiteY284" fmla="*/ 411678 h 1999383"/>
                <a:gd name="connsiteX285" fmla="*/ 460111 w 1555058"/>
                <a:gd name="connsiteY285" fmla="*/ 382711 h 1999383"/>
                <a:gd name="connsiteX286" fmla="*/ 438040 w 1555058"/>
                <a:gd name="connsiteY286" fmla="*/ 268679 h 1999383"/>
                <a:gd name="connsiteX287" fmla="*/ 432523 w 1555058"/>
                <a:gd name="connsiteY287" fmla="*/ 264234 h 1999383"/>
                <a:gd name="connsiteX288" fmla="*/ 449229 w 1555058"/>
                <a:gd name="connsiteY288" fmla="*/ 365085 h 1999383"/>
                <a:gd name="connsiteX289" fmla="*/ 412138 w 1555058"/>
                <a:gd name="connsiteY289" fmla="*/ 304697 h 1999383"/>
                <a:gd name="connsiteX290" fmla="*/ 389914 w 1555058"/>
                <a:gd name="connsiteY290" fmla="*/ 220246 h 1999383"/>
                <a:gd name="connsiteX291" fmla="*/ 394512 w 1555058"/>
                <a:gd name="connsiteY291" fmla="*/ 276189 h 1999383"/>
                <a:gd name="connsiteX292" fmla="*/ 393899 w 1555058"/>
                <a:gd name="connsiteY292" fmla="*/ 275270 h 1999383"/>
                <a:gd name="connsiteX293" fmla="*/ 385623 w 1555058"/>
                <a:gd name="connsiteY293" fmla="*/ 275270 h 1999383"/>
                <a:gd name="connsiteX294" fmla="*/ 385929 w 1555058"/>
                <a:gd name="connsiteY294" fmla="*/ 275883 h 1999383"/>
                <a:gd name="connsiteX295" fmla="*/ 348378 w 1555058"/>
                <a:gd name="connsiteY295" fmla="*/ 246608 h 1999383"/>
                <a:gd name="connsiteX296" fmla="*/ 348378 w 1555058"/>
                <a:gd name="connsiteY296" fmla="*/ 255345 h 1999383"/>
                <a:gd name="connsiteX297" fmla="*/ 393746 w 1555058"/>
                <a:gd name="connsiteY297" fmla="*/ 288604 h 1999383"/>
                <a:gd name="connsiteX298" fmla="*/ 469460 w 1555058"/>
                <a:gd name="connsiteY298" fmla="*/ 413824 h 1999383"/>
                <a:gd name="connsiteX299" fmla="*/ 504559 w 1555058"/>
                <a:gd name="connsiteY299" fmla="*/ 461950 h 1999383"/>
                <a:gd name="connsiteX300" fmla="*/ 442025 w 1555058"/>
                <a:gd name="connsiteY300" fmla="*/ 422714 h 1999383"/>
                <a:gd name="connsiteX301" fmla="*/ 448922 w 1555058"/>
                <a:gd name="connsiteY301" fmla="*/ 438194 h 1999383"/>
                <a:gd name="connsiteX302" fmla="*/ 514981 w 1555058"/>
                <a:gd name="connsiteY302" fmla="*/ 476204 h 1999383"/>
                <a:gd name="connsiteX303" fmla="*/ 546707 w 1555058"/>
                <a:gd name="connsiteY303" fmla="*/ 519579 h 1999383"/>
                <a:gd name="connsiteX304" fmla="*/ 577054 w 1555058"/>
                <a:gd name="connsiteY304" fmla="*/ 549466 h 1999383"/>
                <a:gd name="connsiteX305" fmla="*/ 474671 w 1555058"/>
                <a:gd name="connsiteY305" fmla="*/ 522338 h 1999383"/>
                <a:gd name="connsiteX306" fmla="*/ 476510 w 1555058"/>
                <a:gd name="connsiteY306" fmla="*/ 521878 h 1999383"/>
                <a:gd name="connsiteX307" fmla="*/ 420568 w 1555058"/>
                <a:gd name="connsiteY307" fmla="*/ 470840 h 1999383"/>
                <a:gd name="connsiteX308" fmla="*/ 458885 w 1555058"/>
                <a:gd name="connsiteY308" fmla="*/ 519273 h 1999383"/>
                <a:gd name="connsiteX309" fmla="*/ 432216 w 1555058"/>
                <a:gd name="connsiteY309" fmla="*/ 518966 h 1999383"/>
                <a:gd name="connsiteX310" fmla="*/ 355735 w 1555058"/>
                <a:gd name="connsiteY310" fmla="*/ 540730 h 1999383"/>
                <a:gd name="connsiteX311" fmla="*/ 373821 w 1555058"/>
                <a:gd name="connsiteY311" fmla="*/ 543182 h 1999383"/>
                <a:gd name="connsiteX312" fmla="*/ 442178 w 1555058"/>
                <a:gd name="connsiteY312" fmla="*/ 527396 h 1999383"/>
                <a:gd name="connsiteX313" fmla="*/ 484174 w 1555058"/>
                <a:gd name="connsiteY313" fmla="*/ 532454 h 1999383"/>
                <a:gd name="connsiteX314" fmla="*/ 521112 w 1555058"/>
                <a:gd name="connsiteY314" fmla="*/ 543795 h 1999383"/>
                <a:gd name="connsiteX315" fmla="*/ 503945 w 1555058"/>
                <a:gd name="connsiteY315" fmla="*/ 549466 h 1999383"/>
                <a:gd name="connsiteX316" fmla="*/ 446930 w 1555058"/>
                <a:gd name="connsiteY316" fmla="*/ 573836 h 1999383"/>
                <a:gd name="connsiteX317" fmla="*/ 428844 w 1555058"/>
                <a:gd name="connsiteY317" fmla="*/ 587017 h 1999383"/>
                <a:gd name="connsiteX318" fmla="*/ 452447 w 1555058"/>
                <a:gd name="connsiteY318" fmla="*/ 580580 h 1999383"/>
                <a:gd name="connsiteX319" fmla="*/ 510996 w 1555058"/>
                <a:gd name="connsiteY319" fmla="*/ 556976 h 1999383"/>
                <a:gd name="connsiteX320" fmla="*/ 533373 w 1555058"/>
                <a:gd name="connsiteY320" fmla="*/ 547627 h 1999383"/>
                <a:gd name="connsiteX321" fmla="*/ 593914 w 1555058"/>
                <a:gd name="connsiteY321" fmla="*/ 566326 h 1999383"/>
                <a:gd name="connsiteX322" fmla="*/ 658133 w 1555058"/>
                <a:gd name="connsiteY322" fmla="*/ 664724 h 1999383"/>
                <a:gd name="connsiteX323" fmla="*/ 616904 w 1555058"/>
                <a:gd name="connsiteY323" fmla="*/ 651543 h 1999383"/>
                <a:gd name="connsiteX324" fmla="*/ 608628 w 1555058"/>
                <a:gd name="connsiteY324" fmla="*/ 655988 h 1999383"/>
                <a:gd name="connsiteX325" fmla="*/ 663651 w 1555058"/>
                <a:gd name="connsiteY325" fmla="*/ 682350 h 1999383"/>
                <a:gd name="connsiteX326" fmla="*/ 715915 w 1555058"/>
                <a:gd name="connsiteY326" fmla="*/ 750554 h 1999383"/>
                <a:gd name="connsiteX327" fmla="*/ 775077 w 1555058"/>
                <a:gd name="connsiteY327" fmla="*/ 851865 h 1999383"/>
                <a:gd name="connsiteX328" fmla="*/ 776456 w 1555058"/>
                <a:gd name="connsiteY328" fmla="*/ 920069 h 1999383"/>
                <a:gd name="connsiteX329" fmla="*/ 769559 w 1555058"/>
                <a:gd name="connsiteY329" fmla="*/ 911333 h 1999383"/>
                <a:gd name="connsiteX330" fmla="*/ 744423 w 1555058"/>
                <a:gd name="connsiteY330" fmla="*/ 869490 h 1999383"/>
                <a:gd name="connsiteX331" fmla="*/ 753926 w 1555058"/>
                <a:gd name="connsiteY331" fmla="*/ 842822 h 1999383"/>
                <a:gd name="connsiteX332" fmla="*/ 751780 w 1555058"/>
                <a:gd name="connsiteY332" fmla="*/ 827342 h 1999383"/>
                <a:gd name="connsiteX333" fmla="*/ 738139 w 1555058"/>
                <a:gd name="connsiteY333" fmla="*/ 858762 h 1999383"/>
                <a:gd name="connsiteX334" fmla="*/ 736606 w 1555058"/>
                <a:gd name="connsiteY334" fmla="*/ 856156 h 1999383"/>
                <a:gd name="connsiteX335" fmla="*/ 706872 w 1555058"/>
                <a:gd name="connsiteY335" fmla="*/ 819372 h 1999383"/>
                <a:gd name="connsiteX336" fmla="*/ 691086 w 1555058"/>
                <a:gd name="connsiteY336" fmla="*/ 748409 h 1999383"/>
                <a:gd name="connsiteX337" fmla="*/ 680051 w 1555058"/>
                <a:gd name="connsiteY337" fmla="*/ 735227 h 1999383"/>
                <a:gd name="connsiteX338" fmla="*/ 693845 w 1555058"/>
                <a:gd name="connsiteY338" fmla="*/ 801286 h 1999383"/>
                <a:gd name="connsiteX339" fmla="*/ 699362 w 1555058"/>
                <a:gd name="connsiteY339" fmla="*/ 810022 h 1999383"/>
                <a:gd name="connsiteX340" fmla="*/ 686948 w 1555058"/>
                <a:gd name="connsiteY340" fmla="*/ 794695 h 1999383"/>
                <a:gd name="connsiteX341" fmla="*/ 612613 w 1555058"/>
                <a:gd name="connsiteY341" fmla="*/ 717602 h 1999383"/>
                <a:gd name="connsiteX342" fmla="*/ 589163 w 1555058"/>
                <a:gd name="connsiteY342" fmla="*/ 662578 h 1999383"/>
                <a:gd name="connsiteX343" fmla="*/ 580886 w 1555058"/>
                <a:gd name="connsiteY343" fmla="*/ 660432 h 1999383"/>
                <a:gd name="connsiteX344" fmla="*/ 605716 w 1555058"/>
                <a:gd name="connsiteY344" fmla="*/ 717602 h 1999383"/>
                <a:gd name="connsiteX345" fmla="*/ 629012 w 1555058"/>
                <a:gd name="connsiteY345" fmla="*/ 743044 h 1999383"/>
                <a:gd name="connsiteX346" fmla="*/ 594833 w 1555058"/>
                <a:gd name="connsiteY346" fmla="*/ 739519 h 1999383"/>
                <a:gd name="connsiteX347" fmla="*/ 639435 w 1555058"/>
                <a:gd name="connsiteY347" fmla="*/ 754386 h 1999383"/>
                <a:gd name="connsiteX348" fmla="*/ 676066 w 1555058"/>
                <a:gd name="connsiteY348" fmla="*/ 794542 h 1999383"/>
                <a:gd name="connsiteX349" fmla="*/ 718674 w 1555058"/>
                <a:gd name="connsiteY349" fmla="*/ 856156 h 1999383"/>
                <a:gd name="connsiteX350" fmla="*/ 730629 w 1555058"/>
                <a:gd name="connsiteY350" fmla="*/ 876081 h 1999383"/>
                <a:gd name="connsiteX351" fmla="*/ 724039 w 1555058"/>
                <a:gd name="connsiteY351" fmla="*/ 891254 h 1999383"/>
                <a:gd name="connsiteX352" fmla="*/ 670548 w 1555058"/>
                <a:gd name="connsiteY352" fmla="*/ 930798 h 1999383"/>
                <a:gd name="connsiteX353" fmla="*/ 657673 w 1555058"/>
                <a:gd name="connsiteY353" fmla="*/ 873629 h 1999383"/>
                <a:gd name="connsiteX354" fmla="*/ 627480 w 1555058"/>
                <a:gd name="connsiteY354" fmla="*/ 836997 h 1999383"/>
                <a:gd name="connsiteX355" fmla="*/ 627786 w 1555058"/>
                <a:gd name="connsiteY355" fmla="*/ 838377 h 1999383"/>
                <a:gd name="connsiteX356" fmla="*/ 529541 w 1555058"/>
                <a:gd name="connsiteY356" fmla="*/ 761283 h 1999383"/>
                <a:gd name="connsiteX357" fmla="*/ 484940 w 1555058"/>
                <a:gd name="connsiteY357" fmla="*/ 720973 h 1999383"/>
                <a:gd name="connsiteX358" fmla="*/ 459038 w 1555058"/>
                <a:gd name="connsiteY358" fmla="*/ 651236 h 1999383"/>
                <a:gd name="connsiteX359" fmla="*/ 446163 w 1555058"/>
                <a:gd name="connsiteY359" fmla="*/ 640201 h 1999383"/>
                <a:gd name="connsiteX360" fmla="*/ 461797 w 1555058"/>
                <a:gd name="connsiteY360" fmla="*/ 692312 h 1999383"/>
                <a:gd name="connsiteX361" fmla="*/ 454746 w 1555058"/>
                <a:gd name="connsiteY361" fmla="*/ 695224 h 1999383"/>
                <a:gd name="connsiteX362" fmla="*/ 460877 w 1555058"/>
                <a:gd name="connsiteY362" fmla="*/ 704880 h 1999383"/>
                <a:gd name="connsiteX363" fmla="*/ 384243 w 1555058"/>
                <a:gd name="connsiteY363" fmla="*/ 664417 h 1999383"/>
                <a:gd name="connsiteX364" fmla="*/ 390680 w 1555058"/>
                <a:gd name="connsiteY364" fmla="*/ 679744 h 1999383"/>
                <a:gd name="connsiteX365" fmla="*/ 475744 w 1555058"/>
                <a:gd name="connsiteY365" fmla="*/ 725725 h 1999383"/>
                <a:gd name="connsiteX366" fmla="*/ 521112 w 1555058"/>
                <a:gd name="connsiteY366" fmla="*/ 770019 h 1999383"/>
                <a:gd name="connsiteX367" fmla="*/ 636522 w 1555058"/>
                <a:gd name="connsiteY367" fmla="*/ 866885 h 1999383"/>
                <a:gd name="connsiteX368" fmla="*/ 653535 w 1555058"/>
                <a:gd name="connsiteY368" fmla="*/ 972486 h 1999383"/>
                <a:gd name="connsiteX369" fmla="*/ 702734 w 1555058"/>
                <a:gd name="connsiteY369" fmla="*/ 1082533 h 1999383"/>
                <a:gd name="connsiteX370" fmla="*/ 647251 w 1555058"/>
                <a:gd name="connsiteY370" fmla="*/ 1042990 h 1999383"/>
                <a:gd name="connsiteX371" fmla="*/ 525403 w 1555058"/>
                <a:gd name="connsiteY371" fmla="*/ 921908 h 1999383"/>
                <a:gd name="connsiteX372" fmla="*/ 476664 w 1555058"/>
                <a:gd name="connsiteY372" fmla="*/ 893247 h 1999383"/>
                <a:gd name="connsiteX373" fmla="*/ 440033 w 1555058"/>
                <a:gd name="connsiteY373" fmla="*/ 778909 h 1999383"/>
                <a:gd name="connsiteX374" fmla="*/ 457045 w 1555058"/>
                <a:gd name="connsiteY374" fmla="*/ 881752 h 1999383"/>
                <a:gd name="connsiteX375" fmla="*/ 450761 w 1555058"/>
                <a:gd name="connsiteY375" fmla="*/ 877920 h 1999383"/>
                <a:gd name="connsiteX376" fmla="*/ 320484 w 1555058"/>
                <a:gd name="connsiteY376" fmla="*/ 772318 h 1999383"/>
                <a:gd name="connsiteX377" fmla="*/ 292895 w 1555058"/>
                <a:gd name="connsiteY377" fmla="*/ 743351 h 1999383"/>
                <a:gd name="connsiteX378" fmla="*/ 258563 w 1555058"/>
                <a:gd name="connsiteY378" fmla="*/ 629319 h 1999383"/>
                <a:gd name="connsiteX379" fmla="*/ 249980 w 1555058"/>
                <a:gd name="connsiteY379" fmla="*/ 624874 h 1999383"/>
                <a:gd name="connsiteX380" fmla="*/ 275883 w 1555058"/>
                <a:gd name="connsiteY380" fmla="*/ 725725 h 1999383"/>
                <a:gd name="connsiteX381" fmla="*/ 218254 w 1555058"/>
                <a:gd name="connsiteY381" fmla="*/ 665337 h 1999383"/>
                <a:gd name="connsiteX382" fmla="*/ 183768 w 1555058"/>
                <a:gd name="connsiteY382" fmla="*/ 580886 h 1999383"/>
                <a:gd name="connsiteX383" fmla="*/ 190972 w 1555058"/>
                <a:gd name="connsiteY383" fmla="*/ 636829 h 1999383"/>
                <a:gd name="connsiteX384" fmla="*/ 190206 w 1555058"/>
                <a:gd name="connsiteY384" fmla="*/ 635910 h 1999383"/>
                <a:gd name="connsiteX385" fmla="*/ 177331 w 1555058"/>
                <a:gd name="connsiteY385" fmla="*/ 635910 h 1999383"/>
                <a:gd name="connsiteX386" fmla="*/ 177944 w 1555058"/>
                <a:gd name="connsiteY386" fmla="*/ 636523 h 1999383"/>
                <a:gd name="connsiteX387" fmla="*/ 119702 w 1555058"/>
                <a:gd name="connsiteY387" fmla="*/ 607248 h 1999383"/>
                <a:gd name="connsiteX388" fmla="*/ 119702 w 1555058"/>
                <a:gd name="connsiteY388" fmla="*/ 616138 h 1999383"/>
                <a:gd name="connsiteX389" fmla="*/ 190052 w 1555058"/>
                <a:gd name="connsiteY389" fmla="*/ 649397 h 1999383"/>
                <a:gd name="connsiteX390" fmla="*/ 248754 w 1555058"/>
                <a:gd name="connsiteY390" fmla="*/ 711931 h 1999383"/>
                <a:gd name="connsiteX391" fmla="*/ 133190 w 1555058"/>
                <a:gd name="connsiteY391" fmla="*/ 690167 h 1999383"/>
                <a:gd name="connsiteX392" fmla="*/ 258103 w 1555058"/>
                <a:gd name="connsiteY392" fmla="*/ 721893 h 1999383"/>
                <a:gd name="connsiteX393" fmla="*/ 307609 w 1555058"/>
                <a:gd name="connsiteY393" fmla="*/ 774617 h 1999383"/>
                <a:gd name="connsiteX394" fmla="*/ 362019 w 1555058"/>
                <a:gd name="connsiteY394" fmla="*/ 822590 h 1999383"/>
                <a:gd name="connsiteX395" fmla="*/ 264847 w 1555058"/>
                <a:gd name="connsiteY395" fmla="*/ 783354 h 1999383"/>
                <a:gd name="connsiteX396" fmla="*/ 275576 w 1555058"/>
                <a:gd name="connsiteY396" fmla="*/ 798834 h 1999383"/>
                <a:gd name="connsiteX397" fmla="*/ 377959 w 1555058"/>
                <a:gd name="connsiteY397" fmla="*/ 836844 h 1999383"/>
                <a:gd name="connsiteX398" fmla="*/ 427158 w 1555058"/>
                <a:gd name="connsiteY398" fmla="*/ 880219 h 1999383"/>
                <a:gd name="connsiteX399" fmla="*/ 490611 w 1555058"/>
                <a:gd name="connsiteY399" fmla="*/ 920529 h 1999383"/>
                <a:gd name="connsiteX400" fmla="*/ 384243 w 1555058"/>
                <a:gd name="connsiteY400" fmla="*/ 909033 h 1999383"/>
                <a:gd name="connsiteX401" fmla="*/ 301938 w 1555058"/>
                <a:gd name="connsiteY401" fmla="*/ 866425 h 1999383"/>
                <a:gd name="connsiteX402" fmla="*/ 296114 w 1555058"/>
                <a:gd name="connsiteY402" fmla="*/ 872249 h 1999383"/>
                <a:gd name="connsiteX403" fmla="*/ 373974 w 1555058"/>
                <a:gd name="connsiteY403" fmla="*/ 917770 h 1999383"/>
                <a:gd name="connsiteX404" fmla="*/ 508544 w 1555058"/>
                <a:gd name="connsiteY404" fmla="*/ 934936 h 1999383"/>
                <a:gd name="connsiteX405" fmla="*/ 600351 w 1555058"/>
                <a:gd name="connsiteY405" fmla="*/ 1025517 h 1999383"/>
                <a:gd name="connsiteX406" fmla="*/ 536285 w 1555058"/>
                <a:gd name="connsiteY406" fmla="*/ 1012336 h 1999383"/>
                <a:gd name="connsiteX407" fmla="*/ 523411 w 1555058"/>
                <a:gd name="connsiteY407" fmla="*/ 1016781 h 1999383"/>
                <a:gd name="connsiteX408" fmla="*/ 608934 w 1555058"/>
                <a:gd name="connsiteY408" fmla="*/ 1043143 h 1999383"/>
                <a:gd name="connsiteX409" fmla="*/ 690166 w 1555058"/>
                <a:gd name="connsiteY409" fmla="*/ 1111347 h 1999383"/>
                <a:gd name="connsiteX410" fmla="*/ 781974 w 1555058"/>
                <a:gd name="connsiteY410" fmla="*/ 1212658 h 1999383"/>
                <a:gd name="connsiteX411" fmla="*/ 784120 w 1555058"/>
                <a:gd name="connsiteY411" fmla="*/ 1280862 h 1999383"/>
                <a:gd name="connsiteX412" fmla="*/ 773544 w 1555058"/>
                <a:gd name="connsiteY412" fmla="*/ 1271973 h 1999383"/>
                <a:gd name="connsiteX413" fmla="*/ 722199 w 1555058"/>
                <a:gd name="connsiteY413" fmla="*/ 1216949 h 1999383"/>
                <a:gd name="connsiteX414" fmla="*/ 676219 w 1555058"/>
                <a:gd name="connsiteY414" fmla="*/ 1180165 h 1999383"/>
                <a:gd name="connsiteX415" fmla="*/ 651696 w 1555058"/>
                <a:gd name="connsiteY415" fmla="*/ 1109202 h 1999383"/>
                <a:gd name="connsiteX416" fmla="*/ 634530 w 1555058"/>
                <a:gd name="connsiteY416" fmla="*/ 1096021 h 1999383"/>
                <a:gd name="connsiteX417" fmla="*/ 655834 w 1555058"/>
                <a:gd name="connsiteY417" fmla="*/ 1162079 h 1999383"/>
                <a:gd name="connsiteX418" fmla="*/ 664417 w 1555058"/>
                <a:gd name="connsiteY418" fmla="*/ 1170816 h 1999383"/>
                <a:gd name="connsiteX419" fmla="*/ 645259 w 1555058"/>
                <a:gd name="connsiteY419" fmla="*/ 1155489 h 1999383"/>
                <a:gd name="connsiteX420" fmla="*/ 529848 w 1555058"/>
                <a:gd name="connsiteY420" fmla="*/ 1078395 h 1999383"/>
                <a:gd name="connsiteX421" fmla="*/ 493523 w 1555058"/>
                <a:gd name="connsiteY421" fmla="*/ 1023372 h 1999383"/>
                <a:gd name="connsiteX422" fmla="*/ 480649 w 1555058"/>
                <a:gd name="connsiteY422" fmla="*/ 1021226 h 1999383"/>
                <a:gd name="connsiteX423" fmla="*/ 519119 w 1555058"/>
                <a:gd name="connsiteY423" fmla="*/ 1078395 h 1999383"/>
                <a:gd name="connsiteX424" fmla="*/ 555137 w 1555058"/>
                <a:gd name="connsiteY424" fmla="*/ 1103837 h 1999383"/>
                <a:gd name="connsiteX425" fmla="*/ 501953 w 1555058"/>
                <a:gd name="connsiteY425" fmla="*/ 1100312 h 1999383"/>
                <a:gd name="connsiteX426" fmla="*/ 571077 w 1555058"/>
                <a:gd name="connsiteY426" fmla="*/ 1115179 h 1999383"/>
                <a:gd name="connsiteX427" fmla="*/ 627939 w 1555058"/>
                <a:gd name="connsiteY427" fmla="*/ 1155335 h 1999383"/>
                <a:gd name="connsiteX428" fmla="*/ 694151 w 1555058"/>
                <a:gd name="connsiteY428" fmla="*/ 1216949 h 1999383"/>
                <a:gd name="connsiteX429" fmla="*/ 783813 w 1555058"/>
                <a:gd name="connsiteY429" fmla="*/ 1320405 h 1999383"/>
                <a:gd name="connsiteX430" fmla="*/ 785959 w 1555058"/>
                <a:gd name="connsiteY430" fmla="*/ 1439188 h 1999383"/>
                <a:gd name="connsiteX431" fmla="*/ 768793 w 1555058"/>
                <a:gd name="connsiteY431" fmla="*/ 1441334 h 1999383"/>
                <a:gd name="connsiteX432" fmla="*/ 715302 w 1555058"/>
                <a:gd name="connsiteY432" fmla="*/ 1359948 h 1999383"/>
                <a:gd name="connsiteX433" fmla="*/ 700742 w 1555058"/>
                <a:gd name="connsiteY433" fmla="*/ 1341709 h 1999383"/>
                <a:gd name="connsiteX434" fmla="*/ 649857 w 1555058"/>
                <a:gd name="connsiteY434" fmla="*/ 1218788 h 1999383"/>
                <a:gd name="connsiteX435" fmla="*/ 639588 w 1555058"/>
                <a:gd name="connsiteY435" fmla="*/ 1215876 h 1999383"/>
                <a:gd name="connsiteX436" fmla="*/ 676525 w 1555058"/>
                <a:gd name="connsiteY436" fmla="*/ 1311516 h 1999383"/>
                <a:gd name="connsiteX437" fmla="*/ 604336 w 1555058"/>
                <a:gd name="connsiteY437" fmla="*/ 1221241 h 1999383"/>
                <a:gd name="connsiteX438" fmla="*/ 540270 w 1555058"/>
                <a:gd name="connsiteY438" fmla="*/ 1161773 h 1999383"/>
                <a:gd name="connsiteX439" fmla="*/ 484787 w 1555058"/>
                <a:gd name="connsiteY439" fmla="*/ 1106749 h 1999383"/>
                <a:gd name="connsiteX440" fmla="*/ 444171 w 1555058"/>
                <a:gd name="connsiteY440" fmla="*/ 1071498 h 1999383"/>
                <a:gd name="connsiteX441" fmla="*/ 407846 w 1555058"/>
                <a:gd name="connsiteY441" fmla="*/ 1053872 h 1999383"/>
                <a:gd name="connsiteX442" fmla="*/ 362939 w 1555058"/>
                <a:gd name="connsiteY442" fmla="*/ 1038392 h 1999383"/>
                <a:gd name="connsiteX443" fmla="*/ 303164 w 1555058"/>
                <a:gd name="connsiteY443" fmla="*/ 950416 h 1999383"/>
                <a:gd name="connsiteX444" fmla="*/ 292436 w 1555058"/>
                <a:gd name="connsiteY444" fmla="*/ 945971 h 1999383"/>
                <a:gd name="connsiteX445" fmla="*/ 347919 w 1555058"/>
                <a:gd name="connsiteY445" fmla="*/ 1038392 h 1999383"/>
                <a:gd name="connsiteX446" fmla="*/ 281707 w 1555058"/>
                <a:gd name="connsiteY446" fmla="*/ 1038392 h 1999383"/>
                <a:gd name="connsiteX447" fmla="*/ 177025 w 1555058"/>
                <a:gd name="connsiteY447" fmla="*/ 1022912 h 1999383"/>
                <a:gd name="connsiteX448" fmla="*/ 144992 w 1555058"/>
                <a:gd name="connsiteY448" fmla="*/ 994404 h 1999383"/>
                <a:gd name="connsiteX449" fmla="*/ 138554 w 1555058"/>
                <a:gd name="connsiteY449" fmla="*/ 994404 h 1999383"/>
                <a:gd name="connsiteX450" fmla="*/ 172733 w 1555058"/>
                <a:gd name="connsiteY450" fmla="*/ 1027357 h 1999383"/>
                <a:gd name="connsiteX451" fmla="*/ 241397 w 1555058"/>
                <a:gd name="connsiteY451" fmla="*/ 1040997 h 1999383"/>
                <a:gd name="connsiteX452" fmla="*/ 174879 w 1555058"/>
                <a:gd name="connsiteY452" fmla="*/ 1056018 h 1999383"/>
                <a:gd name="connsiteX453" fmla="*/ 181316 w 1555058"/>
                <a:gd name="connsiteY453" fmla="*/ 1062608 h 1999383"/>
                <a:gd name="connsiteX454" fmla="*/ 258563 w 1555058"/>
                <a:gd name="connsiteY454" fmla="*/ 1044369 h 1999383"/>
                <a:gd name="connsiteX455" fmla="*/ 283853 w 1555058"/>
                <a:gd name="connsiteY455" fmla="*/ 1049427 h 1999383"/>
                <a:gd name="connsiteX456" fmla="*/ 365085 w 1555058"/>
                <a:gd name="connsiteY456" fmla="*/ 1053872 h 1999383"/>
                <a:gd name="connsiteX457" fmla="*/ 452754 w 1555058"/>
                <a:gd name="connsiteY457" fmla="*/ 1093415 h 1999383"/>
                <a:gd name="connsiteX458" fmla="*/ 501953 w 1555058"/>
                <a:gd name="connsiteY458" fmla="*/ 1152883 h 1999383"/>
                <a:gd name="connsiteX459" fmla="*/ 538278 w 1555058"/>
                <a:gd name="connsiteY459" fmla="*/ 1186755 h 1999383"/>
                <a:gd name="connsiteX460" fmla="*/ 422867 w 1555058"/>
                <a:gd name="connsiteY460" fmla="*/ 1146139 h 1999383"/>
                <a:gd name="connsiteX461" fmla="*/ 561728 w 1555058"/>
                <a:gd name="connsiteY461" fmla="*/ 1208826 h 1999383"/>
                <a:gd name="connsiteX462" fmla="*/ 595906 w 1555058"/>
                <a:gd name="connsiteY462" fmla="*/ 1240859 h 1999383"/>
                <a:gd name="connsiteX463" fmla="*/ 677138 w 1555058"/>
                <a:gd name="connsiteY463" fmla="*/ 1370677 h 1999383"/>
                <a:gd name="connsiteX464" fmla="*/ 578894 w 1555058"/>
                <a:gd name="connsiteY464" fmla="*/ 1317800 h 1999383"/>
                <a:gd name="connsiteX465" fmla="*/ 511456 w 1555058"/>
                <a:gd name="connsiteY465" fmla="*/ 1286380 h 1999383"/>
                <a:gd name="connsiteX466" fmla="*/ 504712 w 1555058"/>
                <a:gd name="connsiteY466" fmla="*/ 1244844 h 1999383"/>
                <a:gd name="connsiteX467" fmla="*/ 510536 w 1555058"/>
                <a:gd name="connsiteY467" fmla="*/ 1206680 h 1999383"/>
                <a:gd name="connsiteX468" fmla="*/ 494443 w 1555058"/>
                <a:gd name="connsiteY468" fmla="*/ 1244844 h 1999383"/>
                <a:gd name="connsiteX469" fmla="*/ 473905 w 1555058"/>
                <a:gd name="connsiteY469" fmla="*/ 1196411 h 1999383"/>
                <a:gd name="connsiteX470" fmla="*/ 497202 w 1555058"/>
                <a:gd name="connsiteY470" fmla="*/ 1279789 h 1999383"/>
                <a:gd name="connsiteX471" fmla="*/ 470073 w 1555058"/>
                <a:gd name="connsiteY471" fmla="*/ 1267221 h 1999383"/>
                <a:gd name="connsiteX472" fmla="*/ 418115 w 1555058"/>
                <a:gd name="connsiteY472" fmla="*/ 1240553 h 1999383"/>
                <a:gd name="connsiteX473" fmla="*/ 367384 w 1555058"/>
                <a:gd name="connsiteY473" fmla="*/ 1155029 h 1999383"/>
                <a:gd name="connsiteX474" fmla="*/ 348225 w 1555058"/>
                <a:gd name="connsiteY474" fmla="*/ 1146139 h 1999383"/>
                <a:gd name="connsiteX475" fmla="*/ 404781 w 1555058"/>
                <a:gd name="connsiteY475" fmla="*/ 1233656 h 1999383"/>
                <a:gd name="connsiteX476" fmla="*/ 375967 w 1555058"/>
                <a:gd name="connsiteY476" fmla="*/ 1218788 h 1999383"/>
                <a:gd name="connsiteX477" fmla="*/ 277722 w 1555058"/>
                <a:gd name="connsiteY477" fmla="*/ 1192426 h 1999383"/>
                <a:gd name="connsiteX478" fmla="*/ 200781 w 1555058"/>
                <a:gd name="connsiteY478" fmla="*/ 1163765 h 1999383"/>
                <a:gd name="connsiteX479" fmla="*/ 188060 w 1555058"/>
                <a:gd name="connsiteY479" fmla="*/ 1159934 h 1999383"/>
                <a:gd name="connsiteX480" fmla="*/ 125986 w 1555058"/>
                <a:gd name="connsiteY480" fmla="*/ 1066900 h 1999383"/>
                <a:gd name="connsiteX481" fmla="*/ 110966 w 1555058"/>
                <a:gd name="connsiteY481" fmla="*/ 1062455 h 1999383"/>
                <a:gd name="connsiteX482" fmla="*/ 166756 w 1555058"/>
                <a:gd name="connsiteY482" fmla="*/ 1153496 h 1999383"/>
                <a:gd name="connsiteX483" fmla="*/ 83225 w 1555058"/>
                <a:gd name="connsiteY483" fmla="*/ 1128514 h 1999383"/>
                <a:gd name="connsiteX484" fmla="*/ 25596 w 1555058"/>
                <a:gd name="connsiteY484" fmla="*/ 1095408 h 1999383"/>
                <a:gd name="connsiteX485" fmla="*/ 0 w 1555058"/>
                <a:gd name="connsiteY485" fmla="*/ 1090963 h 1999383"/>
                <a:gd name="connsiteX486" fmla="*/ 70503 w 1555058"/>
                <a:gd name="connsiteY486" fmla="*/ 1139396 h 1999383"/>
                <a:gd name="connsiteX487" fmla="*/ 179477 w 1555058"/>
                <a:gd name="connsiteY487" fmla="*/ 1170202 h 1999383"/>
                <a:gd name="connsiteX488" fmla="*/ 266993 w 1555058"/>
                <a:gd name="connsiteY488" fmla="*/ 1205454 h 1999383"/>
                <a:gd name="connsiteX489" fmla="*/ 275729 w 1555058"/>
                <a:gd name="connsiteY489" fmla="*/ 1207293 h 1999383"/>
                <a:gd name="connsiteX490" fmla="*/ 232814 w 1555058"/>
                <a:gd name="connsiteY490" fmla="*/ 1216489 h 1999383"/>
                <a:gd name="connsiteX491" fmla="*/ 173040 w 1555058"/>
                <a:gd name="connsiteY491" fmla="*/ 1216489 h 1999383"/>
                <a:gd name="connsiteX492" fmla="*/ 194344 w 1555058"/>
                <a:gd name="connsiteY492" fmla="*/ 1227525 h 1999383"/>
                <a:gd name="connsiteX493" fmla="*/ 245689 w 1555058"/>
                <a:gd name="connsiteY493" fmla="*/ 1227525 h 1999383"/>
                <a:gd name="connsiteX494" fmla="*/ 288451 w 1555058"/>
                <a:gd name="connsiteY494" fmla="*/ 1218788 h 1999383"/>
                <a:gd name="connsiteX495" fmla="*/ 271285 w 1555058"/>
                <a:gd name="connsiteY495" fmla="*/ 1258485 h 1999383"/>
                <a:gd name="connsiteX496" fmla="*/ 284006 w 1555058"/>
                <a:gd name="connsiteY496" fmla="*/ 1262930 h 1999383"/>
                <a:gd name="connsiteX497" fmla="*/ 313127 w 1555058"/>
                <a:gd name="connsiteY497" fmla="*/ 1216030 h 1999383"/>
                <a:gd name="connsiteX498" fmla="*/ 356655 w 1555058"/>
                <a:gd name="connsiteY498" fmla="*/ 1227678 h 1999383"/>
                <a:gd name="connsiteX499" fmla="*/ 495516 w 1555058"/>
                <a:gd name="connsiteY499" fmla="*/ 1306918 h 1999383"/>
                <a:gd name="connsiteX500" fmla="*/ 251973 w 1555058"/>
                <a:gd name="connsiteY500" fmla="*/ 1313508 h 1999383"/>
                <a:gd name="connsiteX501" fmla="*/ 76787 w 1555058"/>
                <a:gd name="connsiteY501" fmla="*/ 1269520 h 1999383"/>
                <a:gd name="connsiteX502" fmla="*/ 63913 w 1555058"/>
                <a:gd name="connsiteY502" fmla="*/ 1280556 h 1999383"/>
                <a:gd name="connsiteX503" fmla="*/ 112499 w 1555058"/>
                <a:gd name="connsiteY503" fmla="*/ 1292204 h 1999383"/>
                <a:gd name="connsiteX504" fmla="*/ 59621 w 1555058"/>
                <a:gd name="connsiteY504" fmla="*/ 1306918 h 1999383"/>
                <a:gd name="connsiteX505" fmla="*/ 137481 w 1555058"/>
                <a:gd name="connsiteY505" fmla="*/ 1298335 h 1999383"/>
                <a:gd name="connsiteX506" fmla="*/ 236952 w 1555058"/>
                <a:gd name="connsiteY506" fmla="*/ 1322398 h 1999383"/>
                <a:gd name="connsiteX507" fmla="*/ 100237 w 1555058"/>
                <a:gd name="connsiteY507" fmla="*/ 1366386 h 1999383"/>
                <a:gd name="connsiteX508" fmla="*/ 100237 w 1555058"/>
                <a:gd name="connsiteY508" fmla="*/ 1377421 h 1999383"/>
                <a:gd name="connsiteX509" fmla="*/ 254119 w 1555058"/>
                <a:gd name="connsiteY509" fmla="*/ 1328988 h 1999383"/>
                <a:gd name="connsiteX510" fmla="*/ 521112 w 1555058"/>
                <a:gd name="connsiteY510" fmla="*/ 1322398 h 1999383"/>
                <a:gd name="connsiteX511" fmla="*/ 585637 w 1555058"/>
                <a:gd name="connsiteY511" fmla="*/ 1354124 h 1999383"/>
                <a:gd name="connsiteX512" fmla="*/ 525556 w 1555058"/>
                <a:gd name="connsiteY512" fmla="*/ 1377421 h 1999383"/>
                <a:gd name="connsiteX513" fmla="*/ 427311 w 1555058"/>
                <a:gd name="connsiteY513" fmla="*/ 1372976 h 1999383"/>
                <a:gd name="connsiteX514" fmla="*/ 450761 w 1555058"/>
                <a:gd name="connsiteY514" fmla="*/ 1381866 h 1999383"/>
                <a:gd name="connsiteX515" fmla="*/ 514828 w 1555058"/>
                <a:gd name="connsiteY515" fmla="*/ 1392901 h 1999383"/>
                <a:gd name="connsiteX516" fmla="*/ 474212 w 1555058"/>
                <a:gd name="connsiteY516" fmla="*/ 1445779 h 1999383"/>
                <a:gd name="connsiteX517" fmla="*/ 501953 w 1555058"/>
                <a:gd name="connsiteY517" fmla="*/ 1428153 h 1999383"/>
                <a:gd name="connsiteX518" fmla="*/ 516973 w 1555058"/>
                <a:gd name="connsiteY518" fmla="*/ 1414972 h 1999383"/>
                <a:gd name="connsiteX519" fmla="*/ 542722 w 1555058"/>
                <a:gd name="connsiteY519" fmla="*/ 1397193 h 1999383"/>
                <a:gd name="connsiteX520" fmla="*/ 574755 w 1555058"/>
                <a:gd name="connsiteY520" fmla="*/ 1384012 h 1999383"/>
                <a:gd name="connsiteX521" fmla="*/ 629779 w 1555058"/>
                <a:gd name="connsiteY521" fmla="*/ 1379260 h 1999383"/>
                <a:gd name="connsiteX522" fmla="*/ 690013 w 1555058"/>
                <a:gd name="connsiteY522" fmla="*/ 1414818 h 1999383"/>
                <a:gd name="connsiteX523" fmla="*/ 764655 w 1555058"/>
                <a:gd name="connsiteY523" fmla="*/ 1543104 h 1999383"/>
                <a:gd name="connsiteX524" fmla="*/ 775077 w 1555058"/>
                <a:gd name="connsiteY524" fmla="*/ 1999383 h 1999383"/>
                <a:gd name="connsiteX525" fmla="*/ 858761 w 1555058"/>
                <a:gd name="connsiteY525" fmla="*/ 1995705 h 1999383"/>
                <a:gd name="connsiteX526" fmla="*/ 852324 w 1555058"/>
                <a:gd name="connsiteY526" fmla="*/ 1513830 h 1999383"/>
                <a:gd name="connsiteX527" fmla="*/ 895699 w 1555058"/>
                <a:gd name="connsiteY527" fmla="*/ 1446238 h 1999383"/>
                <a:gd name="connsiteX528" fmla="*/ 1138629 w 1555058"/>
                <a:gd name="connsiteY528" fmla="*/ 1397039 h 1999383"/>
                <a:gd name="connsiteX529" fmla="*/ 1299407 w 1555058"/>
                <a:gd name="connsiteY529" fmla="*/ 1409148 h 1999383"/>
                <a:gd name="connsiteX530" fmla="*/ 1296955 w 1555058"/>
                <a:gd name="connsiteY530" fmla="*/ 1398419 h 1999383"/>
                <a:gd name="connsiteX531" fmla="*/ 1153802 w 1555058"/>
                <a:gd name="connsiteY531" fmla="*/ 1386770 h 1999383"/>
                <a:gd name="connsiteX532" fmla="*/ 1245150 w 1555058"/>
                <a:gd name="connsiteY532" fmla="*/ 1340790 h 1999383"/>
                <a:gd name="connsiteX533" fmla="*/ 1322857 w 1555058"/>
                <a:gd name="connsiteY533" fmla="*/ 1331441 h 1999383"/>
                <a:gd name="connsiteX534" fmla="*/ 1268140 w 1555058"/>
                <a:gd name="connsiteY534" fmla="*/ 1329142 h 1999383"/>
                <a:gd name="connsiteX535" fmla="*/ 1312741 w 1555058"/>
                <a:gd name="connsiteY535" fmla="*/ 1306611 h 1999383"/>
                <a:gd name="connsiteX536" fmla="*/ 1297721 w 1555058"/>
                <a:gd name="connsiteY536" fmla="*/ 1298795 h 1999383"/>
                <a:gd name="connsiteX537" fmla="*/ 1137096 w 1555058"/>
                <a:gd name="connsiteY537" fmla="*/ 1381559 h 1999383"/>
                <a:gd name="connsiteX538" fmla="*/ 909646 w 1555058"/>
                <a:gd name="connsiteY538" fmla="*/ 1426314 h 1999383"/>
                <a:gd name="connsiteX539" fmla="*/ 935548 w 1555058"/>
                <a:gd name="connsiteY539" fmla="*/ 1390602 h 1999383"/>
                <a:gd name="connsiteX540" fmla="*/ 1014941 w 1555058"/>
                <a:gd name="connsiteY540" fmla="*/ 1355657 h 1999383"/>
                <a:gd name="connsiteX541" fmla="*/ 1062608 w 1555058"/>
                <a:gd name="connsiteY541" fmla="*/ 1338491 h 1999383"/>
                <a:gd name="connsiteX542" fmla="*/ 1206833 w 1555058"/>
                <a:gd name="connsiteY542" fmla="*/ 1282701 h 1999383"/>
                <a:gd name="connsiteX543" fmla="*/ 1371290 w 1555058"/>
                <a:gd name="connsiteY543" fmla="*/ 1207906 h 1999383"/>
                <a:gd name="connsiteX544" fmla="*/ 1446084 w 1555058"/>
                <a:gd name="connsiteY544" fmla="*/ 1185836 h 1999383"/>
                <a:gd name="connsiteX545" fmla="*/ 1525171 w 1555058"/>
                <a:gd name="connsiteY545" fmla="*/ 1176946 h 1999383"/>
                <a:gd name="connsiteX546" fmla="*/ 1555058 w 1555058"/>
                <a:gd name="connsiteY546" fmla="*/ 1139549 h 1999383"/>
                <a:gd name="connsiteX547" fmla="*/ 1525171 w 1555058"/>
                <a:gd name="connsiteY547" fmla="*/ 1161619 h 1999383"/>
                <a:gd name="connsiteX548" fmla="*/ 779675 w 1555058"/>
                <a:gd name="connsiteY548" fmla="*/ 1140622 h 1999383"/>
                <a:gd name="connsiteX549" fmla="*/ 778449 w 1555058"/>
                <a:gd name="connsiteY549" fmla="*/ 1141388 h 1999383"/>
                <a:gd name="connsiteX550" fmla="*/ 718674 w 1555058"/>
                <a:gd name="connsiteY550" fmla="*/ 1068892 h 1999383"/>
                <a:gd name="connsiteX551" fmla="*/ 680204 w 1555058"/>
                <a:gd name="connsiteY551" fmla="*/ 949956 h 1999383"/>
                <a:gd name="connsiteX552" fmla="*/ 731549 w 1555058"/>
                <a:gd name="connsiteY552" fmla="*/ 901523 h 1999383"/>
                <a:gd name="connsiteX553" fmla="*/ 738599 w 1555058"/>
                <a:gd name="connsiteY553" fmla="*/ 886963 h 1999383"/>
                <a:gd name="connsiteX554" fmla="*/ 777529 w 1555058"/>
                <a:gd name="connsiteY554" fmla="*/ 958999 h 1999383"/>
                <a:gd name="connsiteX555" fmla="*/ 779828 w 1555058"/>
                <a:gd name="connsiteY555" fmla="*/ 1140468 h 1999383"/>
                <a:gd name="connsiteX556" fmla="*/ 817379 w 1555058"/>
                <a:gd name="connsiteY556" fmla="*/ 816000 h 1999383"/>
                <a:gd name="connsiteX557" fmla="*/ 847726 w 1555058"/>
                <a:gd name="connsiteY557" fmla="*/ 716988 h 1999383"/>
                <a:gd name="connsiteX558" fmla="*/ 880678 w 1555058"/>
                <a:gd name="connsiteY558" fmla="*/ 642194 h 1999383"/>
                <a:gd name="connsiteX559" fmla="*/ 915011 w 1555058"/>
                <a:gd name="connsiteY559" fmla="*/ 591615 h 1999383"/>
                <a:gd name="connsiteX560" fmla="*/ 963137 w 1555058"/>
                <a:gd name="connsiteY560" fmla="*/ 554218 h 1999383"/>
                <a:gd name="connsiteX561" fmla="*/ 993484 w 1555058"/>
                <a:gd name="connsiteY561" fmla="*/ 523104 h 1999383"/>
                <a:gd name="connsiteX562" fmla="*/ 1026743 w 1555058"/>
                <a:gd name="connsiteY562" fmla="*/ 561268 h 1999383"/>
                <a:gd name="connsiteX563" fmla="*/ 1060922 w 1555058"/>
                <a:gd name="connsiteY563" fmla="*/ 651543 h 1999383"/>
                <a:gd name="connsiteX564" fmla="*/ 1046055 w 1555058"/>
                <a:gd name="connsiteY564" fmla="*/ 730783 h 1999383"/>
                <a:gd name="connsiteX565" fmla="*/ 1007584 w 1555058"/>
                <a:gd name="connsiteY565" fmla="*/ 616291 h 1999383"/>
                <a:gd name="connsiteX566" fmla="*/ 996856 w 1555058"/>
                <a:gd name="connsiteY566" fmla="*/ 611847 h 1999383"/>
                <a:gd name="connsiteX567" fmla="*/ 1035326 w 1555058"/>
                <a:gd name="connsiteY567" fmla="*/ 728484 h 1999383"/>
                <a:gd name="connsiteX568" fmla="*/ 1037472 w 1555058"/>
                <a:gd name="connsiteY568" fmla="*/ 801133 h 1999383"/>
                <a:gd name="connsiteX569" fmla="*/ 1007584 w 1555058"/>
                <a:gd name="connsiteY569" fmla="*/ 849565 h 1999383"/>
                <a:gd name="connsiteX570" fmla="*/ 960684 w 1555058"/>
                <a:gd name="connsiteY570" fmla="*/ 790557 h 1999383"/>
                <a:gd name="connsiteX571" fmla="*/ 964669 w 1555058"/>
                <a:gd name="connsiteY571" fmla="*/ 780901 h 1999383"/>
                <a:gd name="connsiteX572" fmla="*/ 964669 w 1555058"/>
                <a:gd name="connsiteY572" fmla="*/ 763275 h 1999383"/>
                <a:gd name="connsiteX573" fmla="*/ 958539 w 1555058"/>
                <a:gd name="connsiteY573" fmla="*/ 775384 h 1999383"/>
                <a:gd name="connsiteX574" fmla="*/ 986280 w 1555058"/>
                <a:gd name="connsiteY574" fmla="*/ 693232 h 1999383"/>
                <a:gd name="connsiteX575" fmla="*/ 973406 w 1555058"/>
                <a:gd name="connsiteY575" fmla="*/ 688787 h 1999383"/>
                <a:gd name="connsiteX576" fmla="*/ 963290 w 1555058"/>
                <a:gd name="connsiteY576" fmla="*/ 709325 h 1999383"/>
                <a:gd name="connsiteX577" fmla="*/ 955013 w 1555058"/>
                <a:gd name="connsiteY577" fmla="*/ 712544 h 1999383"/>
                <a:gd name="connsiteX578" fmla="*/ 930491 w 1555058"/>
                <a:gd name="connsiteY578" fmla="*/ 720820 h 1999383"/>
                <a:gd name="connsiteX579" fmla="*/ 922214 w 1555058"/>
                <a:gd name="connsiteY579" fmla="*/ 697677 h 1999383"/>
                <a:gd name="connsiteX580" fmla="*/ 909340 w 1555058"/>
                <a:gd name="connsiteY580" fmla="*/ 691086 h 1999383"/>
                <a:gd name="connsiteX581" fmla="*/ 918689 w 1555058"/>
                <a:gd name="connsiteY581" fmla="*/ 725112 h 1999383"/>
                <a:gd name="connsiteX582" fmla="*/ 899990 w 1555058"/>
                <a:gd name="connsiteY582" fmla="*/ 732469 h 1999383"/>
                <a:gd name="connsiteX583" fmla="*/ 867038 w 1555058"/>
                <a:gd name="connsiteY583" fmla="*/ 780901 h 1999383"/>
                <a:gd name="connsiteX584" fmla="*/ 812014 w 1555058"/>
                <a:gd name="connsiteY584" fmla="*/ 846960 h 1999383"/>
                <a:gd name="connsiteX585" fmla="*/ 817532 w 1555058"/>
                <a:gd name="connsiteY585" fmla="*/ 816153 h 1999383"/>
                <a:gd name="connsiteX586" fmla="*/ 945664 w 1555058"/>
                <a:gd name="connsiteY586" fmla="*/ 768027 h 1999383"/>
                <a:gd name="connsiteX587" fmla="*/ 932636 w 1555058"/>
                <a:gd name="connsiteY587" fmla="*/ 727411 h 1999383"/>
                <a:gd name="connsiteX588" fmla="*/ 959152 w 1555058"/>
                <a:gd name="connsiteY588" fmla="*/ 720207 h 1999383"/>
                <a:gd name="connsiteX589" fmla="*/ 945664 w 1555058"/>
                <a:gd name="connsiteY589" fmla="*/ 768027 h 1999383"/>
                <a:gd name="connsiteX590" fmla="*/ 817379 w 1555058"/>
                <a:gd name="connsiteY590" fmla="*/ 873322 h 1999383"/>
                <a:gd name="connsiteX591" fmla="*/ 872402 w 1555058"/>
                <a:gd name="connsiteY591" fmla="*/ 791937 h 1999383"/>
                <a:gd name="connsiteX592" fmla="*/ 917769 w 1555058"/>
                <a:gd name="connsiteY592" fmla="*/ 763275 h 1999383"/>
                <a:gd name="connsiteX593" fmla="*/ 877766 w 1555058"/>
                <a:gd name="connsiteY593" fmla="*/ 774311 h 1999383"/>
                <a:gd name="connsiteX594" fmla="*/ 903975 w 1555058"/>
                <a:gd name="connsiteY594" fmla="*/ 739059 h 1999383"/>
                <a:gd name="connsiteX595" fmla="*/ 920375 w 1555058"/>
                <a:gd name="connsiteY595" fmla="*/ 731549 h 1999383"/>
                <a:gd name="connsiteX596" fmla="*/ 932790 w 1555058"/>
                <a:gd name="connsiteY596" fmla="*/ 776916 h 1999383"/>
                <a:gd name="connsiteX597" fmla="*/ 946737 w 1555058"/>
                <a:gd name="connsiteY597" fmla="*/ 798680 h 1999383"/>
                <a:gd name="connsiteX598" fmla="*/ 935702 w 1555058"/>
                <a:gd name="connsiteY598" fmla="*/ 820598 h 1999383"/>
                <a:gd name="connsiteX599" fmla="*/ 902749 w 1555058"/>
                <a:gd name="connsiteY599" fmla="*/ 855849 h 1999383"/>
                <a:gd name="connsiteX600" fmla="*/ 916543 w 1555058"/>
                <a:gd name="connsiteY600" fmla="*/ 831633 h 1999383"/>
                <a:gd name="connsiteX601" fmla="*/ 915164 w 1555058"/>
                <a:gd name="connsiteY601" fmla="*/ 816153 h 1999383"/>
                <a:gd name="connsiteX602" fmla="*/ 890334 w 1555058"/>
                <a:gd name="connsiteY602" fmla="*/ 853550 h 1999383"/>
                <a:gd name="connsiteX603" fmla="*/ 854623 w 1555058"/>
                <a:gd name="connsiteY603" fmla="*/ 884357 h 1999383"/>
                <a:gd name="connsiteX604" fmla="*/ 813394 w 1555058"/>
                <a:gd name="connsiteY604" fmla="*/ 908574 h 1999383"/>
                <a:gd name="connsiteX605" fmla="*/ 817532 w 1555058"/>
                <a:gd name="connsiteY605" fmla="*/ 873322 h 1999383"/>
                <a:gd name="connsiteX606" fmla="*/ 814007 w 1555058"/>
                <a:gd name="connsiteY606" fmla="*/ 1087438 h 1999383"/>
                <a:gd name="connsiteX607" fmla="*/ 814620 w 1555058"/>
                <a:gd name="connsiteY607" fmla="*/ 943825 h 1999383"/>
                <a:gd name="connsiteX608" fmla="*/ 844814 w 1555058"/>
                <a:gd name="connsiteY608" fmla="*/ 901983 h 1999383"/>
                <a:gd name="connsiteX609" fmla="*/ 892940 w 1555058"/>
                <a:gd name="connsiteY609" fmla="*/ 875621 h 1999383"/>
                <a:gd name="connsiteX610" fmla="*/ 934322 w 1555058"/>
                <a:gd name="connsiteY610" fmla="*/ 838224 h 1999383"/>
                <a:gd name="connsiteX611" fmla="*/ 952101 w 1555058"/>
                <a:gd name="connsiteY611" fmla="*/ 807110 h 1999383"/>
                <a:gd name="connsiteX612" fmla="*/ 994863 w 1555058"/>
                <a:gd name="connsiteY612" fmla="*/ 873782 h 1999383"/>
                <a:gd name="connsiteX613" fmla="*/ 848799 w 1555058"/>
                <a:gd name="connsiteY613" fmla="*/ 995630 h 1999383"/>
                <a:gd name="connsiteX614" fmla="*/ 849718 w 1555058"/>
                <a:gd name="connsiteY614" fmla="*/ 989653 h 1999383"/>
                <a:gd name="connsiteX615" fmla="*/ 850485 w 1555058"/>
                <a:gd name="connsiteY615" fmla="*/ 983369 h 1999383"/>
                <a:gd name="connsiteX616" fmla="*/ 871023 w 1555058"/>
                <a:gd name="connsiteY616" fmla="*/ 938308 h 1999383"/>
                <a:gd name="connsiteX617" fmla="*/ 890948 w 1555058"/>
                <a:gd name="connsiteY617" fmla="*/ 916237 h 1999383"/>
                <a:gd name="connsiteX618" fmla="*/ 909493 w 1555058"/>
                <a:gd name="connsiteY618" fmla="*/ 888189 h 1999383"/>
                <a:gd name="connsiteX619" fmla="*/ 892940 w 1555058"/>
                <a:gd name="connsiteY619" fmla="*/ 898151 h 1999383"/>
                <a:gd name="connsiteX620" fmla="*/ 856769 w 1555058"/>
                <a:gd name="connsiteY620" fmla="*/ 936315 h 1999383"/>
                <a:gd name="connsiteX621" fmla="*/ 835771 w 1555058"/>
                <a:gd name="connsiteY621" fmla="*/ 980916 h 1999383"/>
                <a:gd name="connsiteX622" fmla="*/ 832399 w 1555058"/>
                <a:gd name="connsiteY622" fmla="*/ 1007432 h 1999383"/>
                <a:gd name="connsiteX623" fmla="*/ 831786 w 1555058"/>
                <a:gd name="connsiteY623" fmla="*/ 1018007 h 1999383"/>
                <a:gd name="connsiteX624" fmla="*/ 816612 w 1555058"/>
                <a:gd name="connsiteY624" fmla="*/ 1078701 h 1999383"/>
                <a:gd name="connsiteX625" fmla="*/ 814007 w 1555058"/>
                <a:gd name="connsiteY625" fmla="*/ 1087744 h 1999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1555058" h="1999383">
                  <a:moveTo>
                    <a:pt x="1526244" y="1161313"/>
                  </a:moveTo>
                  <a:lnTo>
                    <a:pt x="1477045" y="1174494"/>
                  </a:lnTo>
                  <a:lnTo>
                    <a:pt x="1436429" y="1170049"/>
                  </a:lnTo>
                  <a:cubicBezTo>
                    <a:pt x="1436429" y="1170049"/>
                    <a:pt x="1457886" y="1154722"/>
                    <a:pt x="1466316" y="1128207"/>
                  </a:cubicBezTo>
                  <a:cubicBezTo>
                    <a:pt x="1474899" y="1101845"/>
                    <a:pt x="1472753" y="1101845"/>
                    <a:pt x="1472753" y="1101845"/>
                  </a:cubicBezTo>
                  <a:lnTo>
                    <a:pt x="1412979" y="1183230"/>
                  </a:lnTo>
                  <a:lnTo>
                    <a:pt x="1357342" y="1200856"/>
                  </a:lnTo>
                  <a:lnTo>
                    <a:pt x="1227064" y="1249289"/>
                  </a:lnTo>
                  <a:lnTo>
                    <a:pt x="1263389" y="1229517"/>
                  </a:lnTo>
                  <a:cubicBezTo>
                    <a:pt x="1263389" y="1229517"/>
                    <a:pt x="1342475" y="1183230"/>
                    <a:pt x="1361634" y="1156868"/>
                  </a:cubicBezTo>
                  <a:cubicBezTo>
                    <a:pt x="1380792" y="1130506"/>
                    <a:pt x="1374508" y="1121616"/>
                    <a:pt x="1374508" y="1121616"/>
                  </a:cubicBezTo>
                  <a:lnTo>
                    <a:pt x="1319025" y="1181084"/>
                  </a:lnTo>
                  <a:lnTo>
                    <a:pt x="1276264" y="1203155"/>
                  </a:lnTo>
                  <a:cubicBezTo>
                    <a:pt x="1276264" y="1203155"/>
                    <a:pt x="1301859" y="1174494"/>
                    <a:pt x="1299714" y="1163612"/>
                  </a:cubicBezTo>
                  <a:cubicBezTo>
                    <a:pt x="1297568" y="1152577"/>
                    <a:pt x="1306151" y="1130506"/>
                    <a:pt x="1314734" y="1119624"/>
                  </a:cubicBezTo>
                  <a:cubicBezTo>
                    <a:pt x="1323317" y="1108589"/>
                    <a:pt x="1348913" y="1077782"/>
                    <a:pt x="1348913" y="1077782"/>
                  </a:cubicBezTo>
                  <a:lnTo>
                    <a:pt x="1295575" y="1117325"/>
                  </a:lnTo>
                  <a:cubicBezTo>
                    <a:pt x="1295575" y="1117325"/>
                    <a:pt x="1308450" y="1084372"/>
                    <a:pt x="1308450" y="1068892"/>
                  </a:cubicBezTo>
                  <a:cubicBezTo>
                    <a:pt x="1308450" y="1053412"/>
                    <a:pt x="1304158" y="1040231"/>
                    <a:pt x="1304158" y="1040231"/>
                  </a:cubicBezTo>
                  <a:lnTo>
                    <a:pt x="1286992" y="1108435"/>
                  </a:lnTo>
                  <a:lnTo>
                    <a:pt x="1280555" y="1172195"/>
                  </a:lnTo>
                  <a:lnTo>
                    <a:pt x="1252813" y="1207447"/>
                  </a:lnTo>
                  <a:cubicBezTo>
                    <a:pt x="1252813" y="1207447"/>
                    <a:pt x="1207906" y="1244844"/>
                    <a:pt x="1184456" y="1258025"/>
                  </a:cubicBezTo>
                  <a:cubicBezTo>
                    <a:pt x="1161006" y="1271206"/>
                    <a:pt x="1067666" y="1317340"/>
                    <a:pt x="1067666" y="1317340"/>
                  </a:cubicBezTo>
                  <a:cubicBezTo>
                    <a:pt x="1067666" y="1317340"/>
                    <a:pt x="1137556" y="1231510"/>
                    <a:pt x="1148131" y="1218329"/>
                  </a:cubicBezTo>
                  <a:cubicBezTo>
                    <a:pt x="1158860" y="1205148"/>
                    <a:pt x="1150277" y="1200703"/>
                    <a:pt x="1150277" y="1200703"/>
                  </a:cubicBezTo>
                  <a:cubicBezTo>
                    <a:pt x="1131119" y="1224919"/>
                    <a:pt x="1095407" y="1257872"/>
                    <a:pt x="1095407" y="1257872"/>
                  </a:cubicBezTo>
                  <a:lnTo>
                    <a:pt x="1044522" y="1315961"/>
                  </a:lnTo>
                  <a:lnTo>
                    <a:pt x="936621" y="1354891"/>
                  </a:lnTo>
                  <a:lnTo>
                    <a:pt x="977237" y="1297722"/>
                  </a:lnTo>
                  <a:lnTo>
                    <a:pt x="1026436" y="1247143"/>
                  </a:lnTo>
                  <a:lnTo>
                    <a:pt x="1052032" y="1207600"/>
                  </a:lnTo>
                  <a:cubicBezTo>
                    <a:pt x="1052032" y="1207600"/>
                    <a:pt x="1090503" y="1167903"/>
                    <a:pt x="1101231" y="1159167"/>
                  </a:cubicBezTo>
                  <a:cubicBezTo>
                    <a:pt x="1111960" y="1150431"/>
                    <a:pt x="1150277" y="1145986"/>
                    <a:pt x="1150277" y="1145986"/>
                  </a:cubicBezTo>
                  <a:cubicBezTo>
                    <a:pt x="1150277" y="1145986"/>
                    <a:pt x="1167443" y="1157021"/>
                    <a:pt x="1180164" y="1157021"/>
                  </a:cubicBezTo>
                  <a:lnTo>
                    <a:pt x="1190893" y="1157021"/>
                  </a:lnTo>
                  <a:lnTo>
                    <a:pt x="1161006" y="1130659"/>
                  </a:lnTo>
                  <a:lnTo>
                    <a:pt x="1178019" y="1106443"/>
                  </a:lnTo>
                  <a:lnTo>
                    <a:pt x="1222313" y="1100465"/>
                  </a:lnTo>
                  <a:lnTo>
                    <a:pt x="1252813" y="1058010"/>
                  </a:lnTo>
                  <a:cubicBezTo>
                    <a:pt x="1252813" y="1058010"/>
                    <a:pt x="1361787" y="930338"/>
                    <a:pt x="1368224" y="910566"/>
                  </a:cubicBezTo>
                  <a:cubicBezTo>
                    <a:pt x="1374662" y="890795"/>
                    <a:pt x="1372516" y="890795"/>
                    <a:pt x="1372516" y="890795"/>
                  </a:cubicBezTo>
                  <a:lnTo>
                    <a:pt x="1295575" y="998695"/>
                  </a:lnTo>
                  <a:cubicBezTo>
                    <a:pt x="1295575" y="998695"/>
                    <a:pt x="1281321" y="1014482"/>
                    <a:pt x="1265381" y="1031955"/>
                  </a:cubicBezTo>
                  <a:cubicBezTo>
                    <a:pt x="1265994" y="1021379"/>
                    <a:pt x="1266914" y="1000535"/>
                    <a:pt x="1267834" y="978311"/>
                  </a:cubicBezTo>
                  <a:cubicBezTo>
                    <a:pt x="1310442" y="884357"/>
                    <a:pt x="1295728" y="895699"/>
                    <a:pt x="1295728" y="895699"/>
                  </a:cubicBezTo>
                  <a:lnTo>
                    <a:pt x="1268753" y="951029"/>
                  </a:lnTo>
                  <a:cubicBezTo>
                    <a:pt x="1269520" y="925740"/>
                    <a:pt x="1269673" y="903363"/>
                    <a:pt x="1268447" y="897385"/>
                  </a:cubicBezTo>
                  <a:cubicBezTo>
                    <a:pt x="1265075" y="882058"/>
                    <a:pt x="1263389" y="894013"/>
                    <a:pt x="1263389" y="894013"/>
                  </a:cubicBezTo>
                  <a:lnTo>
                    <a:pt x="1253580" y="1044982"/>
                  </a:lnTo>
                  <a:cubicBezTo>
                    <a:pt x="1241012" y="1058930"/>
                    <a:pt x="1229210" y="1071498"/>
                    <a:pt x="1225072" y="1075789"/>
                  </a:cubicBezTo>
                  <a:cubicBezTo>
                    <a:pt x="1214343" y="1086825"/>
                    <a:pt x="1173880" y="1095561"/>
                    <a:pt x="1173880" y="1095561"/>
                  </a:cubicBezTo>
                  <a:lnTo>
                    <a:pt x="1146139" y="1126368"/>
                  </a:lnTo>
                  <a:cubicBezTo>
                    <a:pt x="1146139" y="1126368"/>
                    <a:pt x="1164378" y="1018620"/>
                    <a:pt x="1164378" y="996396"/>
                  </a:cubicBezTo>
                  <a:cubicBezTo>
                    <a:pt x="1164378" y="974172"/>
                    <a:pt x="1157481" y="986127"/>
                    <a:pt x="1157481" y="986127"/>
                  </a:cubicBezTo>
                  <a:lnTo>
                    <a:pt x="1132958" y="1131732"/>
                  </a:lnTo>
                  <a:lnTo>
                    <a:pt x="1086364" y="1150584"/>
                  </a:lnTo>
                  <a:cubicBezTo>
                    <a:pt x="1060768" y="1168210"/>
                    <a:pt x="1024444" y="1229824"/>
                    <a:pt x="1024444" y="1229824"/>
                  </a:cubicBezTo>
                  <a:lnTo>
                    <a:pt x="951795" y="1300327"/>
                  </a:lnTo>
                  <a:cubicBezTo>
                    <a:pt x="951795" y="1300327"/>
                    <a:pt x="889875" y="1390602"/>
                    <a:pt x="874854" y="1412520"/>
                  </a:cubicBezTo>
                  <a:cubicBezTo>
                    <a:pt x="859987" y="1434590"/>
                    <a:pt x="851404" y="1449917"/>
                    <a:pt x="844967" y="1454362"/>
                  </a:cubicBezTo>
                  <a:cubicBezTo>
                    <a:pt x="838530" y="1458806"/>
                    <a:pt x="838530" y="1394894"/>
                    <a:pt x="838530" y="1394894"/>
                  </a:cubicBezTo>
                  <a:cubicBezTo>
                    <a:pt x="838530" y="1394894"/>
                    <a:pt x="840675" y="1311209"/>
                    <a:pt x="842821" y="1304619"/>
                  </a:cubicBezTo>
                  <a:cubicBezTo>
                    <a:pt x="844967" y="1298028"/>
                    <a:pt x="889875" y="1262776"/>
                    <a:pt x="889875" y="1262776"/>
                  </a:cubicBezTo>
                  <a:lnTo>
                    <a:pt x="964669" y="1236414"/>
                  </a:lnTo>
                  <a:lnTo>
                    <a:pt x="1028735" y="1199017"/>
                  </a:lnTo>
                  <a:cubicBezTo>
                    <a:pt x="1028735" y="1199017"/>
                    <a:pt x="1071497" y="1152730"/>
                    <a:pt x="1075789" y="1141848"/>
                  </a:cubicBezTo>
                  <a:cubicBezTo>
                    <a:pt x="1080080" y="1130813"/>
                    <a:pt x="1075789" y="1124222"/>
                    <a:pt x="1075789" y="1124222"/>
                  </a:cubicBezTo>
                  <a:lnTo>
                    <a:pt x="1062148" y="1141695"/>
                  </a:lnTo>
                  <a:lnTo>
                    <a:pt x="1031035" y="1181544"/>
                  </a:lnTo>
                  <a:lnTo>
                    <a:pt x="979690" y="1216796"/>
                  </a:lnTo>
                  <a:lnTo>
                    <a:pt x="1000994" y="1192580"/>
                  </a:lnTo>
                  <a:cubicBezTo>
                    <a:pt x="1024444" y="1155182"/>
                    <a:pt x="998848" y="1177099"/>
                    <a:pt x="998848" y="1177099"/>
                  </a:cubicBezTo>
                  <a:lnTo>
                    <a:pt x="960378" y="1214497"/>
                  </a:lnTo>
                  <a:lnTo>
                    <a:pt x="904742" y="1245304"/>
                  </a:lnTo>
                  <a:lnTo>
                    <a:pt x="840675" y="1269520"/>
                  </a:lnTo>
                  <a:lnTo>
                    <a:pt x="847113" y="1234269"/>
                  </a:lnTo>
                  <a:cubicBezTo>
                    <a:pt x="847113" y="1234269"/>
                    <a:pt x="894166" y="1170509"/>
                    <a:pt x="932483" y="1152883"/>
                  </a:cubicBezTo>
                  <a:cubicBezTo>
                    <a:pt x="970953" y="1135257"/>
                    <a:pt x="1000841" y="1135257"/>
                    <a:pt x="1002986" y="1124222"/>
                  </a:cubicBezTo>
                  <a:cubicBezTo>
                    <a:pt x="1005132" y="1113187"/>
                    <a:pt x="941066" y="1135257"/>
                    <a:pt x="941066" y="1135257"/>
                  </a:cubicBezTo>
                  <a:cubicBezTo>
                    <a:pt x="941066" y="1135257"/>
                    <a:pt x="964669" y="1108895"/>
                    <a:pt x="981682" y="1100159"/>
                  </a:cubicBezTo>
                  <a:cubicBezTo>
                    <a:pt x="998695" y="1091269"/>
                    <a:pt x="1075636" y="1080234"/>
                    <a:pt x="1086364" y="1078088"/>
                  </a:cubicBezTo>
                  <a:cubicBezTo>
                    <a:pt x="1097093" y="1075943"/>
                    <a:pt x="1103377" y="1062761"/>
                    <a:pt x="1103377" y="1062761"/>
                  </a:cubicBezTo>
                  <a:lnTo>
                    <a:pt x="1060615" y="1073643"/>
                  </a:lnTo>
                  <a:cubicBezTo>
                    <a:pt x="1060615" y="1073643"/>
                    <a:pt x="1007125" y="1084679"/>
                    <a:pt x="975092" y="1093415"/>
                  </a:cubicBezTo>
                  <a:cubicBezTo>
                    <a:pt x="943059" y="1102151"/>
                    <a:pt x="923900" y="1141848"/>
                    <a:pt x="923900" y="1141848"/>
                  </a:cubicBezTo>
                  <a:lnTo>
                    <a:pt x="838377" y="1207906"/>
                  </a:lnTo>
                  <a:lnTo>
                    <a:pt x="846960" y="1177099"/>
                  </a:lnTo>
                  <a:cubicBezTo>
                    <a:pt x="857688" y="1139702"/>
                    <a:pt x="894013" y="1078088"/>
                    <a:pt x="894013" y="1078088"/>
                  </a:cubicBezTo>
                  <a:lnTo>
                    <a:pt x="938767" y="1018774"/>
                  </a:lnTo>
                  <a:lnTo>
                    <a:pt x="1085291" y="1000535"/>
                  </a:lnTo>
                  <a:lnTo>
                    <a:pt x="1160086" y="963137"/>
                  </a:lnTo>
                  <a:lnTo>
                    <a:pt x="1213423" y="927886"/>
                  </a:lnTo>
                  <a:lnTo>
                    <a:pt x="1217715" y="910260"/>
                  </a:lnTo>
                  <a:lnTo>
                    <a:pt x="1170662" y="947657"/>
                  </a:lnTo>
                  <a:lnTo>
                    <a:pt x="1100158" y="976318"/>
                  </a:lnTo>
                  <a:lnTo>
                    <a:pt x="1134337" y="932330"/>
                  </a:lnTo>
                  <a:lnTo>
                    <a:pt x="1162079" y="872862"/>
                  </a:lnTo>
                  <a:lnTo>
                    <a:pt x="1193039" y="801133"/>
                  </a:lnTo>
                  <a:cubicBezTo>
                    <a:pt x="1196871" y="800826"/>
                    <a:pt x="1203308" y="798680"/>
                    <a:pt x="1210818" y="794695"/>
                  </a:cubicBezTo>
                  <a:lnTo>
                    <a:pt x="1266761" y="765574"/>
                  </a:lnTo>
                  <a:cubicBezTo>
                    <a:pt x="1279329" y="759137"/>
                    <a:pt x="1290058" y="750861"/>
                    <a:pt x="1290824" y="747336"/>
                  </a:cubicBezTo>
                  <a:cubicBezTo>
                    <a:pt x="1291437" y="743810"/>
                    <a:pt x="1281628" y="746109"/>
                    <a:pt x="1269060" y="752393"/>
                  </a:cubicBezTo>
                  <a:lnTo>
                    <a:pt x="1213577" y="779982"/>
                  </a:lnTo>
                  <a:cubicBezTo>
                    <a:pt x="1207753" y="782894"/>
                    <a:pt x="1202388" y="786266"/>
                    <a:pt x="1198097" y="789484"/>
                  </a:cubicBezTo>
                  <a:lnTo>
                    <a:pt x="1213423" y="754079"/>
                  </a:lnTo>
                  <a:lnTo>
                    <a:pt x="1236874" y="718828"/>
                  </a:lnTo>
                  <a:cubicBezTo>
                    <a:pt x="1236874" y="718828"/>
                    <a:pt x="1290364" y="685875"/>
                    <a:pt x="1298794" y="679285"/>
                  </a:cubicBezTo>
                  <a:cubicBezTo>
                    <a:pt x="1307377" y="672694"/>
                    <a:pt x="1303085" y="661659"/>
                    <a:pt x="1303085" y="661659"/>
                  </a:cubicBezTo>
                  <a:cubicBezTo>
                    <a:pt x="1303085" y="661659"/>
                    <a:pt x="1251894" y="699056"/>
                    <a:pt x="1236874" y="705647"/>
                  </a:cubicBezTo>
                  <a:cubicBezTo>
                    <a:pt x="1232429" y="707639"/>
                    <a:pt x="1226451" y="715303"/>
                    <a:pt x="1219861" y="726031"/>
                  </a:cubicBezTo>
                  <a:cubicBezTo>
                    <a:pt x="1216795" y="681430"/>
                    <a:pt x="1207906" y="665490"/>
                    <a:pt x="1207906" y="665490"/>
                  </a:cubicBezTo>
                  <a:lnTo>
                    <a:pt x="1210358" y="741052"/>
                  </a:lnTo>
                  <a:lnTo>
                    <a:pt x="1211891" y="739979"/>
                  </a:lnTo>
                  <a:cubicBezTo>
                    <a:pt x="1198557" y="764655"/>
                    <a:pt x="1184609" y="796535"/>
                    <a:pt x="1177099" y="815846"/>
                  </a:cubicBezTo>
                  <a:cubicBezTo>
                    <a:pt x="1164224" y="848799"/>
                    <a:pt x="1136483" y="908267"/>
                    <a:pt x="1136483" y="908267"/>
                  </a:cubicBezTo>
                  <a:lnTo>
                    <a:pt x="1149357" y="851098"/>
                  </a:lnTo>
                  <a:cubicBezTo>
                    <a:pt x="1153649" y="824736"/>
                    <a:pt x="1145066" y="815846"/>
                    <a:pt x="1145066" y="815846"/>
                  </a:cubicBezTo>
                  <a:lnTo>
                    <a:pt x="1123762" y="906121"/>
                  </a:lnTo>
                  <a:lnTo>
                    <a:pt x="1078854" y="983215"/>
                  </a:lnTo>
                  <a:cubicBezTo>
                    <a:pt x="1078854" y="983215"/>
                    <a:pt x="947963" y="980610"/>
                    <a:pt x="925893" y="1001301"/>
                  </a:cubicBezTo>
                  <a:cubicBezTo>
                    <a:pt x="883284" y="1041304"/>
                    <a:pt x="821210" y="1142154"/>
                    <a:pt x="821210" y="1142154"/>
                  </a:cubicBezTo>
                  <a:cubicBezTo>
                    <a:pt x="821210" y="1142154"/>
                    <a:pt x="858455" y="1051726"/>
                    <a:pt x="856462" y="1038545"/>
                  </a:cubicBezTo>
                  <a:cubicBezTo>
                    <a:pt x="854316" y="1025364"/>
                    <a:pt x="1018467" y="882978"/>
                    <a:pt x="1018467" y="882978"/>
                  </a:cubicBezTo>
                  <a:lnTo>
                    <a:pt x="1054791" y="814774"/>
                  </a:lnTo>
                  <a:cubicBezTo>
                    <a:pt x="1054791" y="814774"/>
                    <a:pt x="1056937" y="786112"/>
                    <a:pt x="1071804" y="757605"/>
                  </a:cubicBezTo>
                  <a:cubicBezTo>
                    <a:pt x="1086824" y="728943"/>
                    <a:pt x="1238406" y="623342"/>
                    <a:pt x="1259864" y="599125"/>
                  </a:cubicBezTo>
                  <a:cubicBezTo>
                    <a:pt x="1281168" y="574909"/>
                    <a:pt x="1257718" y="581499"/>
                    <a:pt x="1257718" y="581499"/>
                  </a:cubicBezTo>
                  <a:lnTo>
                    <a:pt x="1189360" y="640967"/>
                  </a:lnTo>
                  <a:lnTo>
                    <a:pt x="1105983" y="713617"/>
                  </a:lnTo>
                  <a:cubicBezTo>
                    <a:pt x="1105983" y="713617"/>
                    <a:pt x="1061075" y="748868"/>
                    <a:pt x="1065367" y="726798"/>
                  </a:cubicBezTo>
                  <a:cubicBezTo>
                    <a:pt x="1069658" y="704727"/>
                    <a:pt x="1095254" y="652003"/>
                    <a:pt x="1095254" y="652003"/>
                  </a:cubicBezTo>
                  <a:cubicBezTo>
                    <a:pt x="1095254" y="652003"/>
                    <a:pt x="1129433" y="618897"/>
                    <a:pt x="1140161" y="610161"/>
                  </a:cubicBezTo>
                  <a:cubicBezTo>
                    <a:pt x="1150890" y="601424"/>
                    <a:pt x="1242698" y="478043"/>
                    <a:pt x="1249135" y="462717"/>
                  </a:cubicBezTo>
                  <a:cubicBezTo>
                    <a:pt x="1255572" y="447390"/>
                    <a:pt x="1257718" y="423173"/>
                    <a:pt x="1257718" y="423173"/>
                  </a:cubicBezTo>
                  <a:cubicBezTo>
                    <a:pt x="1257718" y="423173"/>
                    <a:pt x="1229976" y="469307"/>
                    <a:pt x="1212811" y="497968"/>
                  </a:cubicBezTo>
                  <a:cubicBezTo>
                    <a:pt x="1195798" y="526629"/>
                    <a:pt x="1157327" y="568472"/>
                    <a:pt x="1153036" y="575062"/>
                  </a:cubicBezTo>
                  <a:cubicBezTo>
                    <a:pt x="1148744" y="581653"/>
                    <a:pt x="1101844" y="612460"/>
                    <a:pt x="1101844" y="612460"/>
                  </a:cubicBezTo>
                  <a:lnTo>
                    <a:pt x="1114566" y="550846"/>
                  </a:lnTo>
                  <a:cubicBezTo>
                    <a:pt x="1114566" y="550846"/>
                    <a:pt x="1118857" y="513448"/>
                    <a:pt x="1133724" y="489232"/>
                  </a:cubicBezTo>
                  <a:cubicBezTo>
                    <a:pt x="1148744" y="465016"/>
                    <a:pt x="1144453" y="429764"/>
                    <a:pt x="1135870" y="460571"/>
                  </a:cubicBezTo>
                  <a:cubicBezTo>
                    <a:pt x="1127287" y="491378"/>
                    <a:pt x="1112420" y="526629"/>
                    <a:pt x="1112420" y="526629"/>
                  </a:cubicBezTo>
                  <a:lnTo>
                    <a:pt x="1080387" y="641121"/>
                  </a:lnTo>
                  <a:lnTo>
                    <a:pt x="1050500" y="561881"/>
                  </a:lnTo>
                  <a:cubicBezTo>
                    <a:pt x="1050500" y="561881"/>
                    <a:pt x="1054791" y="526629"/>
                    <a:pt x="1056937" y="502413"/>
                  </a:cubicBezTo>
                  <a:cubicBezTo>
                    <a:pt x="1059083" y="478197"/>
                    <a:pt x="1054791" y="476051"/>
                    <a:pt x="1054791" y="476051"/>
                  </a:cubicBezTo>
                  <a:lnTo>
                    <a:pt x="1035479" y="548700"/>
                  </a:lnTo>
                  <a:cubicBezTo>
                    <a:pt x="1035479" y="548700"/>
                    <a:pt x="1015401" y="525863"/>
                    <a:pt x="999308" y="510076"/>
                  </a:cubicBezTo>
                  <a:lnTo>
                    <a:pt x="1000534" y="501953"/>
                  </a:lnTo>
                  <a:lnTo>
                    <a:pt x="996396" y="507164"/>
                  </a:lnTo>
                  <a:cubicBezTo>
                    <a:pt x="990265" y="501340"/>
                    <a:pt x="985054" y="496895"/>
                    <a:pt x="982142" y="495823"/>
                  </a:cubicBezTo>
                  <a:cubicBezTo>
                    <a:pt x="971413" y="491378"/>
                    <a:pt x="971413" y="497968"/>
                    <a:pt x="971413" y="497968"/>
                  </a:cubicBezTo>
                  <a:lnTo>
                    <a:pt x="988119" y="517127"/>
                  </a:lnTo>
                  <a:lnTo>
                    <a:pt x="970187" y="539351"/>
                  </a:lnTo>
                  <a:lnTo>
                    <a:pt x="924820" y="568012"/>
                  </a:lnTo>
                  <a:lnTo>
                    <a:pt x="950722" y="530461"/>
                  </a:lnTo>
                  <a:lnTo>
                    <a:pt x="969574" y="467315"/>
                  </a:lnTo>
                  <a:lnTo>
                    <a:pt x="997775" y="345773"/>
                  </a:lnTo>
                  <a:lnTo>
                    <a:pt x="1012949" y="310521"/>
                  </a:lnTo>
                  <a:cubicBezTo>
                    <a:pt x="1012949" y="310521"/>
                    <a:pt x="1047281" y="277569"/>
                    <a:pt x="1052799" y="270978"/>
                  </a:cubicBezTo>
                  <a:cubicBezTo>
                    <a:pt x="1058316" y="264388"/>
                    <a:pt x="1055557" y="253352"/>
                    <a:pt x="1055557" y="253352"/>
                  </a:cubicBezTo>
                  <a:cubicBezTo>
                    <a:pt x="1055557" y="253352"/>
                    <a:pt x="1022451" y="290750"/>
                    <a:pt x="1012949" y="297340"/>
                  </a:cubicBezTo>
                  <a:cubicBezTo>
                    <a:pt x="1003293" y="303931"/>
                    <a:pt x="982602" y="374434"/>
                    <a:pt x="974479" y="407387"/>
                  </a:cubicBezTo>
                  <a:cubicBezTo>
                    <a:pt x="966202" y="440339"/>
                    <a:pt x="948270" y="499808"/>
                    <a:pt x="948270" y="499808"/>
                  </a:cubicBezTo>
                  <a:lnTo>
                    <a:pt x="956546" y="442638"/>
                  </a:lnTo>
                  <a:cubicBezTo>
                    <a:pt x="959305" y="416276"/>
                    <a:pt x="953787" y="407387"/>
                    <a:pt x="953787" y="407387"/>
                  </a:cubicBezTo>
                  <a:lnTo>
                    <a:pt x="939993" y="497662"/>
                  </a:lnTo>
                  <a:lnTo>
                    <a:pt x="911026" y="574756"/>
                  </a:lnTo>
                  <a:cubicBezTo>
                    <a:pt x="911026" y="574756"/>
                    <a:pt x="901676" y="594067"/>
                    <a:pt x="882364" y="621656"/>
                  </a:cubicBezTo>
                  <a:cubicBezTo>
                    <a:pt x="883284" y="601424"/>
                    <a:pt x="885736" y="540117"/>
                    <a:pt x="884663" y="522798"/>
                  </a:cubicBezTo>
                  <a:cubicBezTo>
                    <a:pt x="883437" y="501953"/>
                    <a:pt x="879452" y="514981"/>
                    <a:pt x="879452" y="514981"/>
                  </a:cubicBezTo>
                  <a:lnTo>
                    <a:pt x="874548" y="632384"/>
                  </a:lnTo>
                  <a:cubicBezTo>
                    <a:pt x="872555" y="635143"/>
                    <a:pt x="870410" y="637749"/>
                    <a:pt x="868264" y="640661"/>
                  </a:cubicBezTo>
                  <a:cubicBezTo>
                    <a:pt x="839296" y="678058"/>
                    <a:pt x="800826" y="781514"/>
                    <a:pt x="800826" y="781514"/>
                  </a:cubicBezTo>
                  <a:cubicBezTo>
                    <a:pt x="800826" y="781514"/>
                    <a:pt x="815999" y="655988"/>
                    <a:pt x="814620" y="642807"/>
                  </a:cubicBezTo>
                  <a:cubicBezTo>
                    <a:pt x="813240" y="629626"/>
                    <a:pt x="844814" y="517433"/>
                    <a:pt x="844814" y="517433"/>
                  </a:cubicBezTo>
                  <a:lnTo>
                    <a:pt x="868264" y="449229"/>
                  </a:lnTo>
                  <a:cubicBezTo>
                    <a:pt x="868264" y="449229"/>
                    <a:pt x="869643" y="420568"/>
                    <a:pt x="879299" y="392060"/>
                  </a:cubicBezTo>
                  <a:cubicBezTo>
                    <a:pt x="888955" y="363399"/>
                    <a:pt x="986587" y="257797"/>
                    <a:pt x="1000381" y="233581"/>
                  </a:cubicBezTo>
                  <a:cubicBezTo>
                    <a:pt x="1014175" y="209364"/>
                    <a:pt x="999001" y="215955"/>
                    <a:pt x="999001" y="215955"/>
                  </a:cubicBezTo>
                  <a:lnTo>
                    <a:pt x="955013" y="275270"/>
                  </a:lnTo>
                  <a:lnTo>
                    <a:pt x="901370" y="347919"/>
                  </a:lnTo>
                  <a:cubicBezTo>
                    <a:pt x="901370" y="347919"/>
                    <a:pt x="872402" y="383170"/>
                    <a:pt x="875161" y="361100"/>
                  </a:cubicBezTo>
                  <a:cubicBezTo>
                    <a:pt x="877920" y="339029"/>
                    <a:pt x="894473" y="286305"/>
                    <a:pt x="894473" y="286305"/>
                  </a:cubicBezTo>
                  <a:cubicBezTo>
                    <a:pt x="894473" y="286305"/>
                    <a:pt x="916543" y="253199"/>
                    <a:pt x="923287" y="244463"/>
                  </a:cubicBezTo>
                  <a:cubicBezTo>
                    <a:pt x="930184" y="235726"/>
                    <a:pt x="989346" y="112346"/>
                    <a:pt x="993484" y="97019"/>
                  </a:cubicBezTo>
                  <a:cubicBezTo>
                    <a:pt x="997622" y="81539"/>
                    <a:pt x="999001" y="57322"/>
                    <a:pt x="999001" y="57322"/>
                  </a:cubicBezTo>
                  <a:cubicBezTo>
                    <a:pt x="999001" y="57322"/>
                    <a:pt x="981069" y="103456"/>
                    <a:pt x="970034" y="132117"/>
                  </a:cubicBezTo>
                  <a:cubicBezTo>
                    <a:pt x="958998" y="160778"/>
                    <a:pt x="934322" y="202620"/>
                    <a:pt x="931563" y="209211"/>
                  </a:cubicBezTo>
                  <a:cubicBezTo>
                    <a:pt x="928805" y="215802"/>
                    <a:pt x="898458" y="246608"/>
                    <a:pt x="898458" y="246608"/>
                  </a:cubicBezTo>
                  <a:lnTo>
                    <a:pt x="913171" y="180550"/>
                  </a:lnTo>
                  <a:cubicBezTo>
                    <a:pt x="913171" y="180550"/>
                    <a:pt x="913938" y="155261"/>
                    <a:pt x="923594" y="131198"/>
                  </a:cubicBezTo>
                  <a:cubicBezTo>
                    <a:pt x="933249" y="106981"/>
                    <a:pt x="926046" y="64066"/>
                    <a:pt x="920528" y="94873"/>
                  </a:cubicBezTo>
                  <a:cubicBezTo>
                    <a:pt x="915011" y="125680"/>
                    <a:pt x="905355" y="160932"/>
                    <a:pt x="905355" y="160932"/>
                  </a:cubicBezTo>
                  <a:lnTo>
                    <a:pt x="884663" y="275423"/>
                  </a:lnTo>
                  <a:lnTo>
                    <a:pt x="865352" y="196183"/>
                  </a:lnTo>
                  <a:cubicBezTo>
                    <a:pt x="865352" y="196183"/>
                    <a:pt x="868110" y="160932"/>
                    <a:pt x="869490" y="136715"/>
                  </a:cubicBezTo>
                  <a:cubicBezTo>
                    <a:pt x="870869" y="112499"/>
                    <a:pt x="868110" y="110200"/>
                    <a:pt x="868110" y="110200"/>
                  </a:cubicBezTo>
                  <a:lnTo>
                    <a:pt x="855696" y="182849"/>
                  </a:lnTo>
                  <a:cubicBezTo>
                    <a:pt x="855696" y="182849"/>
                    <a:pt x="828261" y="134416"/>
                    <a:pt x="821364" y="130125"/>
                  </a:cubicBezTo>
                  <a:cubicBezTo>
                    <a:pt x="814467" y="125680"/>
                    <a:pt x="814467" y="132270"/>
                    <a:pt x="814467" y="132270"/>
                  </a:cubicBezTo>
                  <a:lnTo>
                    <a:pt x="850178" y="196030"/>
                  </a:lnTo>
                  <a:cubicBezTo>
                    <a:pt x="850178" y="196030"/>
                    <a:pt x="872249" y="259789"/>
                    <a:pt x="872249" y="286305"/>
                  </a:cubicBezTo>
                  <a:cubicBezTo>
                    <a:pt x="872249" y="312820"/>
                    <a:pt x="862593" y="365545"/>
                    <a:pt x="862593" y="365545"/>
                  </a:cubicBezTo>
                  <a:cubicBezTo>
                    <a:pt x="859834" y="345773"/>
                    <a:pt x="837763" y="251053"/>
                    <a:pt x="837763" y="251053"/>
                  </a:cubicBezTo>
                  <a:lnTo>
                    <a:pt x="830866" y="246608"/>
                  </a:lnTo>
                  <a:lnTo>
                    <a:pt x="855696" y="363246"/>
                  </a:lnTo>
                  <a:cubicBezTo>
                    <a:pt x="855696" y="363246"/>
                    <a:pt x="859834" y="411678"/>
                    <a:pt x="857075" y="435895"/>
                  </a:cubicBezTo>
                  <a:cubicBezTo>
                    <a:pt x="854316" y="460111"/>
                    <a:pt x="837763" y="484327"/>
                    <a:pt x="837763" y="484327"/>
                  </a:cubicBezTo>
                  <a:cubicBezTo>
                    <a:pt x="837763" y="484327"/>
                    <a:pt x="806037" y="446930"/>
                    <a:pt x="806037" y="411678"/>
                  </a:cubicBezTo>
                  <a:cubicBezTo>
                    <a:pt x="806037" y="376427"/>
                    <a:pt x="821210" y="343474"/>
                    <a:pt x="823969" y="327994"/>
                  </a:cubicBezTo>
                  <a:cubicBezTo>
                    <a:pt x="826728" y="312667"/>
                    <a:pt x="815693" y="323549"/>
                    <a:pt x="815693" y="323549"/>
                  </a:cubicBezTo>
                  <a:cubicBezTo>
                    <a:pt x="806037" y="345620"/>
                    <a:pt x="797760" y="402789"/>
                    <a:pt x="797760" y="402789"/>
                  </a:cubicBezTo>
                  <a:cubicBezTo>
                    <a:pt x="797760" y="402789"/>
                    <a:pt x="785346" y="341175"/>
                    <a:pt x="782587" y="332285"/>
                  </a:cubicBezTo>
                  <a:cubicBezTo>
                    <a:pt x="779828" y="323396"/>
                    <a:pt x="774310" y="325695"/>
                    <a:pt x="774310" y="325695"/>
                  </a:cubicBezTo>
                  <a:lnTo>
                    <a:pt x="789484" y="411525"/>
                  </a:lnTo>
                  <a:lnTo>
                    <a:pt x="829334" y="508390"/>
                  </a:lnTo>
                  <a:lnTo>
                    <a:pt x="818298" y="552379"/>
                  </a:lnTo>
                  <a:cubicBezTo>
                    <a:pt x="818298" y="552379"/>
                    <a:pt x="796228" y="631618"/>
                    <a:pt x="787951" y="680051"/>
                  </a:cubicBezTo>
                  <a:cubicBezTo>
                    <a:pt x="779675" y="728484"/>
                    <a:pt x="772778" y="781055"/>
                    <a:pt x="772778" y="781055"/>
                  </a:cubicBezTo>
                  <a:cubicBezTo>
                    <a:pt x="772778" y="781055"/>
                    <a:pt x="739825" y="719594"/>
                    <a:pt x="734307" y="708559"/>
                  </a:cubicBezTo>
                  <a:cubicBezTo>
                    <a:pt x="728790" y="697523"/>
                    <a:pt x="709478" y="596366"/>
                    <a:pt x="709478" y="589776"/>
                  </a:cubicBezTo>
                  <a:cubicBezTo>
                    <a:pt x="709478" y="583185"/>
                    <a:pt x="738292" y="550079"/>
                    <a:pt x="742431" y="541343"/>
                  </a:cubicBezTo>
                  <a:cubicBezTo>
                    <a:pt x="746569" y="532607"/>
                    <a:pt x="757604" y="481875"/>
                    <a:pt x="757604" y="481875"/>
                  </a:cubicBezTo>
                  <a:lnTo>
                    <a:pt x="756225" y="466548"/>
                  </a:lnTo>
                  <a:lnTo>
                    <a:pt x="738292" y="530308"/>
                  </a:lnTo>
                  <a:lnTo>
                    <a:pt x="703807" y="569851"/>
                  </a:lnTo>
                  <a:lnTo>
                    <a:pt x="695531" y="512682"/>
                  </a:lnTo>
                  <a:cubicBezTo>
                    <a:pt x="695531" y="512682"/>
                    <a:pt x="690013" y="411372"/>
                    <a:pt x="690013" y="376273"/>
                  </a:cubicBezTo>
                  <a:cubicBezTo>
                    <a:pt x="690013" y="341175"/>
                    <a:pt x="698289" y="316805"/>
                    <a:pt x="698289" y="316805"/>
                  </a:cubicBezTo>
                  <a:lnTo>
                    <a:pt x="724498" y="274963"/>
                  </a:lnTo>
                  <a:lnTo>
                    <a:pt x="758830" y="224385"/>
                  </a:lnTo>
                  <a:lnTo>
                    <a:pt x="790557" y="160625"/>
                  </a:lnTo>
                  <a:lnTo>
                    <a:pt x="790557" y="149590"/>
                  </a:lnTo>
                  <a:cubicBezTo>
                    <a:pt x="790557" y="149590"/>
                    <a:pt x="758830" y="202467"/>
                    <a:pt x="756072" y="211204"/>
                  </a:cubicBezTo>
                  <a:cubicBezTo>
                    <a:pt x="753313" y="219940"/>
                    <a:pt x="727104" y="255192"/>
                    <a:pt x="727104" y="255192"/>
                  </a:cubicBezTo>
                  <a:lnTo>
                    <a:pt x="691239" y="297034"/>
                  </a:lnTo>
                  <a:cubicBezTo>
                    <a:pt x="691239" y="297034"/>
                    <a:pt x="684342" y="154035"/>
                    <a:pt x="687101" y="131964"/>
                  </a:cubicBezTo>
                  <a:cubicBezTo>
                    <a:pt x="689860" y="109893"/>
                    <a:pt x="725571" y="57169"/>
                    <a:pt x="725571" y="57169"/>
                  </a:cubicBezTo>
                  <a:lnTo>
                    <a:pt x="724192" y="48433"/>
                  </a:lnTo>
                  <a:lnTo>
                    <a:pt x="684342" y="110046"/>
                  </a:lnTo>
                  <a:lnTo>
                    <a:pt x="684342" y="77094"/>
                  </a:lnTo>
                  <a:lnTo>
                    <a:pt x="689860" y="11035"/>
                  </a:lnTo>
                  <a:lnTo>
                    <a:pt x="687101" y="0"/>
                  </a:lnTo>
                  <a:lnTo>
                    <a:pt x="677445" y="74795"/>
                  </a:lnTo>
                  <a:lnTo>
                    <a:pt x="674686" y="171660"/>
                  </a:lnTo>
                  <a:lnTo>
                    <a:pt x="677445" y="290443"/>
                  </a:lnTo>
                  <a:cubicBezTo>
                    <a:pt x="677445" y="290443"/>
                    <a:pt x="655374" y="268372"/>
                    <a:pt x="647098" y="248601"/>
                  </a:cubicBezTo>
                  <a:cubicBezTo>
                    <a:pt x="645105" y="243850"/>
                    <a:pt x="641887" y="236493"/>
                    <a:pt x="638208" y="228216"/>
                  </a:cubicBezTo>
                  <a:lnTo>
                    <a:pt x="627786" y="142999"/>
                  </a:lnTo>
                  <a:cubicBezTo>
                    <a:pt x="627786" y="142999"/>
                    <a:pt x="622268" y="103303"/>
                    <a:pt x="620889" y="127519"/>
                  </a:cubicBezTo>
                  <a:cubicBezTo>
                    <a:pt x="619969" y="143766"/>
                    <a:pt x="623341" y="178864"/>
                    <a:pt x="625794" y="200168"/>
                  </a:cubicBezTo>
                  <a:cubicBezTo>
                    <a:pt x="617364" y="181316"/>
                    <a:pt x="610007" y="164917"/>
                    <a:pt x="610007" y="164917"/>
                  </a:cubicBezTo>
                  <a:lnTo>
                    <a:pt x="575215" y="105908"/>
                  </a:lnTo>
                  <a:lnTo>
                    <a:pt x="576901" y="107748"/>
                  </a:lnTo>
                  <a:cubicBezTo>
                    <a:pt x="576901" y="107748"/>
                    <a:pt x="558969" y="28508"/>
                    <a:pt x="550692" y="17473"/>
                  </a:cubicBezTo>
                  <a:cubicBezTo>
                    <a:pt x="543948" y="8430"/>
                    <a:pt x="560348" y="69124"/>
                    <a:pt x="566479" y="91041"/>
                  </a:cubicBezTo>
                  <a:lnTo>
                    <a:pt x="565866" y="90122"/>
                  </a:lnTo>
                  <a:lnTo>
                    <a:pt x="557589" y="92267"/>
                  </a:lnTo>
                  <a:lnTo>
                    <a:pt x="604336" y="173653"/>
                  </a:lnTo>
                  <a:lnTo>
                    <a:pt x="630392" y="237566"/>
                  </a:lnTo>
                  <a:lnTo>
                    <a:pt x="671621" y="321250"/>
                  </a:lnTo>
                  <a:lnTo>
                    <a:pt x="675759" y="391753"/>
                  </a:lnTo>
                  <a:lnTo>
                    <a:pt x="675759" y="477584"/>
                  </a:lnTo>
                  <a:cubicBezTo>
                    <a:pt x="675759" y="477584"/>
                    <a:pt x="641427" y="429151"/>
                    <a:pt x="612459" y="400490"/>
                  </a:cubicBezTo>
                  <a:cubicBezTo>
                    <a:pt x="599891" y="388075"/>
                    <a:pt x="590389" y="373055"/>
                    <a:pt x="583798" y="360180"/>
                  </a:cubicBezTo>
                  <a:cubicBezTo>
                    <a:pt x="580273" y="344547"/>
                    <a:pt x="569391" y="297800"/>
                    <a:pt x="567092" y="290596"/>
                  </a:cubicBezTo>
                  <a:cubicBezTo>
                    <a:pt x="564333" y="281707"/>
                    <a:pt x="558816" y="279561"/>
                    <a:pt x="558816" y="279561"/>
                  </a:cubicBezTo>
                  <a:lnTo>
                    <a:pt x="568931" y="331672"/>
                  </a:lnTo>
                  <a:lnTo>
                    <a:pt x="564333" y="334584"/>
                  </a:lnTo>
                  <a:cubicBezTo>
                    <a:pt x="564333" y="334584"/>
                    <a:pt x="565866" y="338416"/>
                    <a:pt x="568318" y="344240"/>
                  </a:cubicBezTo>
                  <a:lnTo>
                    <a:pt x="518966" y="303778"/>
                  </a:lnTo>
                  <a:cubicBezTo>
                    <a:pt x="518966" y="303778"/>
                    <a:pt x="517586" y="314813"/>
                    <a:pt x="523104" y="319104"/>
                  </a:cubicBezTo>
                  <a:cubicBezTo>
                    <a:pt x="528468" y="323396"/>
                    <a:pt x="574909" y="362632"/>
                    <a:pt x="577821" y="365085"/>
                  </a:cubicBezTo>
                  <a:cubicBezTo>
                    <a:pt x="585944" y="381638"/>
                    <a:pt x="596673" y="400490"/>
                    <a:pt x="607095" y="409379"/>
                  </a:cubicBezTo>
                  <a:cubicBezTo>
                    <a:pt x="627786" y="427005"/>
                    <a:pt x="681430" y="506245"/>
                    <a:pt x="681430" y="506245"/>
                  </a:cubicBezTo>
                  <a:lnTo>
                    <a:pt x="692465" y="611847"/>
                  </a:lnTo>
                  <a:lnTo>
                    <a:pt x="724192" y="721893"/>
                  </a:lnTo>
                  <a:lnTo>
                    <a:pt x="688480" y="682350"/>
                  </a:lnTo>
                  <a:lnTo>
                    <a:pt x="610007" y="561268"/>
                  </a:lnTo>
                  <a:lnTo>
                    <a:pt x="578587" y="532607"/>
                  </a:lnTo>
                  <a:cubicBezTo>
                    <a:pt x="574602" y="509004"/>
                    <a:pt x="560808" y="429457"/>
                    <a:pt x="554984" y="418269"/>
                  </a:cubicBezTo>
                  <a:cubicBezTo>
                    <a:pt x="549313" y="407234"/>
                    <a:pt x="561574" y="492144"/>
                    <a:pt x="566019" y="521112"/>
                  </a:cubicBezTo>
                  <a:lnTo>
                    <a:pt x="561881" y="517433"/>
                  </a:lnTo>
                  <a:lnTo>
                    <a:pt x="477890" y="411678"/>
                  </a:lnTo>
                  <a:lnTo>
                    <a:pt x="460111" y="382711"/>
                  </a:lnTo>
                  <a:cubicBezTo>
                    <a:pt x="454746" y="360333"/>
                    <a:pt x="441719" y="278642"/>
                    <a:pt x="438040" y="268679"/>
                  </a:cubicBezTo>
                  <a:cubicBezTo>
                    <a:pt x="433902" y="257644"/>
                    <a:pt x="432523" y="264234"/>
                    <a:pt x="432523" y="264234"/>
                  </a:cubicBezTo>
                  <a:lnTo>
                    <a:pt x="449229" y="365085"/>
                  </a:lnTo>
                  <a:lnTo>
                    <a:pt x="412138" y="304697"/>
                  </a:lnTo>
                  <a:cubicBezTo>
                    <a:pt x="388688" y="230669"/>
                    <a:pt x="389914" y="220246"/>
                    <a:pt x="389914" y="220246"/>
                  </a:cubicBezTo>
                  <a:cubicBezTo>
                    <a:pt x="380411" y="220246"/>
                    <a:pt x="388535" y="254732"/>
                    <a:pt x="394512" y="276189"/>
                  </a:cubicBezTo>
                  <a:lnTo>
                    <a:pt x="393899" y="275270"/>
                  </a:lnTo>
                  <a:lnTo>
                    <a:pt x="385623" y="275270"/>
                  </a:lnTo>
                  <a:lnTo>
                    <a:pt x="385929" y="275883"/>
                  </a:lnTo>
                  <a:cubicBezTo>
                    <a:pt x="376273" y="268679"/>
                    <a:pt x="355735" y="253352"/>
                    <a:pt x="348378" y="246608"/>
                  </a:cubicBezTo>
                  <a:lnTo>
                    <a:pt x="348378" y="255345"/>
                  </a:lnTo>
                  <a:lnTo>
                    <a:pt x="393746" y="288604"/>
                  </a:lnTo>
                  <a:lnTo>
                    <a:pt x="469460" y="413824"/>
                  </a:lnTo>
                  <a:lnTo>
                    <a:pt x="504559" y="461950"/>
                  </a:lnTo>
                  <a:lnTo>
                    <a:pt x="442025" y="422714"/>
                  </a:lnTo>
                  <a:cubicBezTo>
                    <a:pt x="442025" y="422714"/>
                    <a:pt x="443405" y="433749"/>
                    <a:pt x="448922" y="438194"/>
                  </a:cubicBezTo>
                  <a:cubicBezTo>
                    <a:pt x="453367" y="441719"/>
                    <a:pt x="497508" y="466395"/>
                    <a:pt x="514981" y="476204"/>
                  </a:cubicBezTo>
                  <a:lnTo>
                    <a:pt x="546707" y="519579"/>
                  </a:lnTo>
                  <a:lnTo>
                    <a:pt x="577054" y="549466"/>
                  </a:lnTo>
                  <a:cubicBezTo>
                    <a:pt x="551612" y="541650"/>
                    <a:pt x="498888" y="527549"/>
                    <a:pt x="474671" y="522338"/>
                  </a:cubicBezTo>
                  <a:lnTo>
                    <a:pt x="476510" y="521878"/>
                  </a:lnTo>
                  <a:lnTo>
                    <a:pt x="420568" y="470840"/>
                  </a:lnTo>
                  <a:cubicBezTo>
                    <a:pt x="420568" y="470840"/>
                    <a:pt x="426852" y="488006"/>
                    <a:pt x="458885" y="519273"/>
                  </a:cubicBezTo>
                  <a:cubicBezTo>
                    <a:pt x="446470" y="517280"/>
                    <a:pt x="436661" y="516820"/>
                    <a:pt x="432216" y="518966"/>
                  </a:cubicBezTo>
                  <a:cubicBezTo>
                    <a:pt x="417502" y="526016"/>
                    <a:pt x="355735" y="540730"/>
                    <a:pt x="355735" y="540730"/>
                  </a:cubicBezTo>
                  <a:cubicBezTo>
                    <a:pt x="355735" y="540730"/>
                    <a:pt x="363245" y="545481"/>
                    <a:pt x="373821" y="543182"/>
                  </a:cubicBezTo>
                  <a:cubicBezTo>
                    <a:pt x="384396" y="540883"/>
                    <a:pt x="442178" y="527396"/>
                    <a:pt x="442178" y="527396"/>
                  </a:cubicBezTo>
                  <a:lnTo>
                    <a:pt x="484174" y="532454"/>
                  </a:lnTo>
                  <a:lnTo>
                    <a:pt x="521112" y="543795"/>
                  </a:lnTo>
                  <a:cubicBezTo>
                    <a:pt x="515900" y="545022"/>
                    <a:pt x="509923" y="546861"/>
                    <a:pt x="503945" y="549466"/>
                  </a:cubicBezTo>
                  <a:lnTo>
                    <a:pt x="446930" y="573836"/>
                  </a:lnTo>
                  <a:cubicBezTo>
                    <a:pt x="433902" y="579354"/>
                    <a:pt x="425779" y="585331"/>
                    <a:pt x="428844" y="587017"/>
                  </a:cubicBezTo>
                  <a:cubicBezTo>
                    <a:pt x="431909" y="588703"/>
                    <a:pt x="445091" y="585791"/>
                    <a:pt x="452447" y="580580"/>
                  </a:cubicBezTo>
                  <a:lnTo>
                    <a:pt x="510996" y="556976"/>
                  </a:lnTo>
                  <a:cubicBezTo>
                    <a:pt x="524790" y="553758"/>
                    <a:pt x="530614" y="550386"/>
                    <a:pt x="533373" y="547627"/>
                  </a:cubicBezTo>
                  <a:lnTo>
                    <a:pt x="593914" y="566326"/>
                  </a:lnTo>
                  <a:lnTo>
                    <a:pt x="658133" y="664724"/>
                  </a:lnTo>
                  <a:lnTo>
                    <a:pt x="616904" y="651543"/>
                  </a:lnTo>
                  <a:lnTo>
                    <a:pt x="608628" y="655988"/>
                  </a:lnTo>
                  <a:lnTo>
                    <a:pt x="663651" y="682350"/>
                  </a:lnTo>
                  <a:lnTo>
                    <a:pt x="715915" y="750554"/>
                  </a:lnTo>
                  <a:lnTo>
                    <a:pt x="775077" y="851865"/>
                  </a:lnTo>
                  <a:lnTo>
                    <a:pt x="776456" y="920069"/>
                  </a:lnTo>
                  <a:lnTo>
                    <a:pt x="769559" y="911333"/>
                  </a:lnTo>
                  <a:lnTo>
                    <a:pt x="744423" y="869490"/>
                  </a:lnTo>
                  <a:cubicBezTo>
                    <a:pt x="749481" y="855696"/>
                    <a:pt x="753926" y="842822"/>
                    <a:pt x="753926" y="842822"/>
                  </a:cubicBezTo>
                  <a:lnTo>
                    <a:pt x="751780" y="827342"/>
                  </a:lnTo>
                  <a:lnTo>
                    <a:pt x="738139" y="858762"/>
                  </a:lnTo>
                  <a:lnTo>
                    <a:pt x="736606" y="856156"/>
                  </a:lnTo>
                  <a:lnTo>
                    <a:pt x="706872" y="819372"/>
                  </a:lnTo>
                  <a:cubicBezTo>
                    <a:pt x="704420" y="806191"/>
                    <a:pt x="695684" y="761436"/>
                    <a:pt x="691086" y="748409"/>
                  </a:cubicBezTo>
                  <a:cubicBezTo>
                    <a:pt x="685568" y="733082"/>
                    <a:pt x="680051" y="735227"/>
                    <a:pt x="680051" y="735227"/>
                  </a:cubicBezTo>
                  <a:lnTo>
                    <a:pt x="693845" y="801286"/>
                  </a:lnTo>
                  <a:lnTo>
                    <a:pt x="699362" y="810022"/>
                  </a:lnTo>
                  <a:lnTo>
                    <a:pt x="686948" y="794695"/>
                  </a:lnTo>
                  <a:lnTo>
                    <a:pt x="612613" y="717602"/>
                  </a:lnTo>
                  <a:cubicBezTo>
                    <a:pt x="601577" y="702121"/>
                    <a:pt x="589163" y="662578"/>
                    <a:pt x="589163" y="662578"/>
                  </a:cubicBezTo>
                  <a:lnTo>
                    <a:pt x="580886" y="660432"/>
                  </a:lnTo>
                  <a:lnTo>
                    <a:pt x="605716" y="717602"/>
                  </a:lnTo>
                  <a:lnTo>
                    <a:pt x="629012" y="743044"/>
                  </a:lnTo>
                  <a:cubicBezTo>
                    <a:pt x="619816" y="740285"/>
                    <a:pt x="591308" y="732162"/>
                    <a:pt x="594833" y="739519"/>
                  </a:cubicBezTo>
                  <a:cubicBezTo>
                    <a:pt x="598205" y="746723"/>
                    <a:pt x="628859" y="752547"/>
                    <a:pt x="639435" y="754386"/>
                  </a:cubicBezTo>
                  <a:lnTo>
                    <a:pt x="676066" y="794542"/>
                  </a:lnTo>
                  <a:lnTo>
                    <a:pt x="718674" y="856156"/>
                  </a:lnTo>
                  <a:cubicBezTo>
                    <a:pt x="718674" y="856156"/>
                    <a:pt x="723732" y="864279"/>
                    <a:pt x="730629" y="876081"/>
                  </a:cubicBezTo>
                  <a:lnTo>
                    <a:pt x="724039" y="891254"/>
                  </a:lnTo>
                  <a:lnTo>
                    <a:pt x="670548" y="930798"/>
                  </a:lnTo>
                  <a:lnTo>
                    <a:pt x="657673" y="873629"/>
                  </a:lnTo>
                  <a:cubicBezTo>
                    <a:pt x="657673" y="873629"/>
                    <a:pt x="657060" y="857076"/>
                    <a:pt x="627480" y="836997"/>
                  </a:cubicBezTo>
                  <a:lnTo>
                    <a:pt x="627786" y="838377"/>
                  </a:lnTo>
                  <a:cubicBezTo>
                    <a:pt x="627786" y="838377"/>
                    <a:pt x="574296" y="789944"/>
                    <a:pt x="529541" y="761283"/>
                  </a:cubicBezTo>
                  <a:cubicBezTo>
                    <a:pt x="509923" y="748868"/>
                    <a:pt x="495362" y="733848"/>
                    <a:pt x="484940" y="720973"/>
                  </a:cubicBezTo>
                  <a:cubicBezTo>
                    <a:pt x="479423" y="705340"/>
                    <a:pt x="462563" y="658593"/>
                    <a:pt x="459038" y="651236"/>
                  </a:cubicBezTo>
                  <a:cubicBezTo>
                    <a:pt x="454746" y="642347"/>
                    <a:pt x="446163" y="640201"/>
                    <a:pt x="446163" y="640201"/>
                  </a:cubicBezTo>
                  <a:lnTo>
                    <a:pt x="461797" y="692312"/>
                  </a:lnTo>
                  <a:lnTo>
                    <a:pt x="454746" y="695224"/>
                  </a:lnTo>
                  <a:cubicBezTo>
                    <a:pt x="454746" y="695224"/>
                    <a:pt x="457045" y="699056"/>
                    <a:pt x="460877" y="704880"/>
                  </a:cubicBezTo>
                  <a:lnTo>
                    <a:pt x="384243" y="664417"/>
                  </a:lnTo>
                  <a:cubicBezTo>
                    <a:pt x="384243" y="664417"/>
                    <a:pt x="382097" y="675453"/>
                    <a:pt x="390680" y="679744"/>
                  </a:cubicBezTo>
                  <a:cubicBezTo>
                    <a:pt x="398957" y="684036"/>
                    <a:pt x="471146" y="723272"/>
                    <a:pt x="475744" y="725725"/>
                  </a:cubicBezTo>
                  <a:cubicBezTo>
                    <a:pt x="488312" y="742278"/>
                    <a:pt x="505018" y="761130"/>
                    <a:pt x="521112" y="770019"/>
                  </a:cubicBezTo>
                  <a:cubicBezTo>
                    <a:pt x="553145" y="787645"/>
                    <a:pt x="636522" y="866885"/>
                    <a:pt x="636522" y="866885"/>
                  </a:cubicBezTo>
                  <a:lnTo>
                    <a:pt x="653535" y="972486"/>
                  </a:lnTo>
                  <a:lnTo>
                    <a:pt x="702734" y="1082533"/>
                  </a:lnTo>
                  <a:lnTo>
                    <a:pt x="647251" y="1042990"/>
                  </a:lnTo>
                  <a:lnTo>
                    <a:pt x="525403" y="921908"/>
                  </a:lnTo>
                  <a:lnTo>
                    <a:pt x="476664" y="893247"/>
                  </a:lnTo>
                  <a:cubicBezTo>
                    <a:pt x="470380" y="869490"/>
                    <a:pt x="449076" y="790097"/>
                    <a:pt x="440033" y="778909"/>
                  </a:cubicBezTo>
                  <a:cubicBezTo>
                    <a:pt x="431143" y="768027"/>
                    <a:pt x="450302" y="852784"/>
                    <a:pt x="457045" y="881752"/>
                  </a:cubicBezTo>
                  <a:lnTo>
                    <a:pt x="450761" y="877920"/>
                  </a:lnTo>
                  <a:lnTo>
                    <a:pt x="320484" y="772318"/>
                  </a:lnTo>
                  <a:lnTo>
                    <a:pt x="292895" y="743351"/>
                  </a:lnTo>
                  <a:cubicBezTo>
                    <a:pt x="284619" y="720973"/>
                    <a:pt x="264387" y="639282"/>
                    <a:pt x="258563" y="629319"/>
                  </a:cubicBezTo>
                  <a:cubicBezTo>
                    <a:pt x="252126" y="618284"/>
                    <a:pt x="249980" y="624874"/>
                    <a:pt x="249980" y="624874"/>
                  </a:cubicBezTo>
                  <a:lnTo>
                    <a:pt x="275883" y="725725"/>
                  </a:lnTo>
                  <a:lnTo>
                    <a:pt x="218254" y="665337"/>
                  </a:lnTo>
                  <a:cubicBezTo>
                    <a:pt x="181776" y="591309"/>
                    <a:pt x="183768" y="580886"/>
                    <a:pt x="183768" y="580886"/>
                  </a:cubicBezTo>
                  <a:cubicBezTo>
                    <a:pt x="169055" y="580886"/>
                    <a:pt x="181776" y="615372"/>
                    <a:pt x="190972" y="636829"/>
                  </a:cubicBezTo>
                  <a:lnTo>
                    <a:pt x="190206" y="635910"/>
                  </a:lnTo>
                  <a:lnTo>
                    <a:pt x="177331" y="635910"/>
                  </a:lnTo>
                  <a:lnTo>
                    <a:pt x="177944" y="636523"/>
                  </a:lnTo>
                  <a:cubicBezTo>
                    <a:pt x="162924" y="629319"/>
                    <a:pt x="130891" y="613992"/>
                    <a:pt x="119702" y="607248"/>
                  </a:cubicBezTo>
                  <a:lnTo>
                    <a:pt x="119702" y="616138"/>
                  </a:lnTo>
                  <a:lnTo>
                    <a:pt x="190052" y="649397"/>
                  </a:lnTo>
                  <a:lnTo>
                    <a:pt x="248754" y="711931"/>
                  </a:lnTo>
                  <a:lnTo>
                    <a:pt x="133190" y="690167"/>
                  </a:lnTo>
                  <a:cubicBezTo>
                    <a:pt x="133190" y="690167"/>
                    <a:pt x="108820" y="701662"/>
                    <a:pt x="258103" y="721893"/>
                  </a:cubicBezTo>
                  <a:lnTo>
                    <a:pt x="307609" y="774617"/>
                  </a:lnTo>
                  <a:lnTo>
                    <a:pt x="362019" y="822590"/>
                  </a:lnTo>
                  <a:lnTo>
                    <a:pt x="264847" y="783354"/>
                  </a:lnTo>
                  <a:cubicBezTo>
                    <a:pt x="264847" y="783354"/>
                    <a:pt x="266993" y="794389"/>
                    <a:pt x="275576" y="798834"/>
                  </a:cubicBezTo>
                  <a:cubicBezTo>
                    <a:pt x="282473" y="802359"/>
                    <a:pt x="351137" y="827188"/>
                    <a:pt x="377959" y="836844"/>
                  </a:cubicBezTo>
                  <a:lnTo>
                    <a:pt x="427158" y="880219"/>
                  </a:lnTo>
                  <a:lnTo>
                    <a:pt x="490611" y="920529"/>
                  </a:lnTo>
                  <a:lnTo>
                    <a:pt x="384243" y="909033"/>
                  </a:lnTo>
                  <a:lnTo>
                    <a:pt x="301938" y="866425"/>
                  </a:lnTo>
                  <a:cubicBezTo>
                    <a:pt x="301938" y="866425"/>
                    <a:pt x="285845" y="867804"/>
                    <a:pt x="296114" y="872249"/>
                  </a:cubicBezTo>
                  <a:cubicBezTo>
                    <a:pt x="306383" y="876694"/>
                    <a:pt x="373974" y="917770"/>
                    <a:pt x="373974" y="917770"/>
                  </a:cubicBezTo>
                  <a:lnTo>
                    <a:pt x="508544" y="934936"/>
                  </a:lnTo>
                  <a:lnTo>
                    <a:pt x="600351" y="1025517"/>
                  </a:lnTo>
                  <a:lnTo>
                    <a:pt x="536285" y="1012336"/>
                  </a:lnTo>
                  <a:lnTo>
                    <a:pt x="523411" y="1016781"/>
                  </a:lnTo>
                  <a:lnTo>
                    <a:pt x="608934" y="1043143"/>
                  </a:lnTo>
                  <a:lnTo>
                    <a:pt x="690166" y="1111347"/>
                  </a:lnTo>
                  <a:lnTo>
                    <a:pt x="781974" y="1212658"/>
                  </a:lnTo>
                  <a:lnTo>
                    <a:pt x="784120" y="1280862"/>
                  </a:lnTo>
                  <a:lnTo>
                    <a:pt x="773544" y="1271973"/>
                  </a:lnTo>
                  <a:lnTo>
                    <a:pt x="722199" y="1216949"/>
                  </a:lnTo>
                  <a:lnTo>
                    <a:pt x="676219" y="1180165"/>
                  </a:lnTo>
                  <a:cubicBezTo>
                    <a:pt x="672387" y="1166831"/>
                    <a:pt x="659053" y="1122230"/>
                    <a:pt x="651696" y="1109202"/>
                  </a:cubicBezTo>
                  <a:cubicBezTo>
                    <a:pt x="643113" y="1093875"/>
                    <a:pt x="634530" y="1096021"/>
                    <a:pt x="634530" y="1096021"/>
                  </a:cubicBezTo>
                  <a:lnTo>
                    <a:pt x="655834" y="1162079"/>
                  </a:lnTo>
                  <a:lnTo>
                    <a:pt x="664417" y="1170816"/>
                  </a:lnTo>
                  <a:lnTo>
                    <a:pt x="645259" y="1155489"/>
                  </a:lnTo>
                  <a:lnTo>
                    <a:pt x="529848" y="1078395"/>
                  </a:lnTo>
                  <a:cubicBezTo>
                    <a:pt x="512682" y="1062915"/>
                    <a:pt x="493523" y="1023372"/>
                    <a:pt x="493523" y="1023372"/>
                  </a:cubicBezTo>
                  <a:lnTo>
                    <a:pt x="480649" y="1021226"/>
                  </a:lnTo>
                  <a:lnTo>
                    <a:pt x="519119" y="1078395"/>
                  </a:lnTo>
                  <a:lnTo>
                    <a:pt x="555137" y="1103837"/>
                  </a:lnTo>
                  <a:cubicBezTo>
                    <a:pt x="540730" y="1101078"/>
                    <a:pt x="496589" y="1092955"/>
                    <a:pt x="501953" y="1100312"/>
                  </a:cubicBezTo>
                  <a:cubicBezTo>
                    <a:pt x="507164" y="1107516"/>
                    <a:pt x="554677" y="1113340"/>
                    <a:pt x="571077" y="1115179"/>
                  </a:cubicBezTo>
                  <a:lnTo>
                    <a:pt x="627939" y="1155335"/>
                  </a:lnTo>
                  <a:lnTo>
                    <a:pt x="694151" y="1216949"/>
                  </a:lnTo>
                  <a:cubicBezTo>
                    <a:pt x="694151" y="1216949"/>
                    <a:pt x="777529" y="1305078"/>
                    <a:pt x="783813" y="1320405"/>
                  </a:cubicBezTo>
                  <a:cubicBezTo>
                    <a:pt x="790250" y="1335732"/>
                    <a:pt x="785959" y="1439188"/>
                    <a:pt x="785959" y="1439188"/>
                  </a:cubicBezTo>
                  <a:cubicBezTo>
                    <a:pt x="785959" y="1452369"/>
                    <a:pt x="768793" y="1441334"/>
                    <a:pt x="768793" y="1441334"/>
                  </a:cubicBezTo>
                  <a:lnTo>
                    <a:pt x="715302" y="1359948"/>
                  </a:lnTo>
                  <a:lnTo>
                    <a:pt x="700742" y="1341709"/>
                  </a:lnTo>
                  <a:cubicBezTo>
                    <a:pt x="691699" y="1319179"/>
                    <a:pt x="653688" y="1225226"/>
                    <a:pt x="649857" y="1218788"/>
                  </a:cubicBezTo>
                  <a:cubicBezTo>
                    <a:pt x="645412" y="1211432"/>
                    <a:pt x="639588" y="1215876"/>
                    <a:pt x="639588" y="1215876"/>
                  </a:cubicBezTo>
                  <a:lnTo>
                    <a:pt x="676525" y="1311516"/>
                  </a:lnTo>
                  <a:lnTo>
                    <a:pt x="604336" y="1221241"/>
                  </a:lnTo>
                  <a:lnTo>
                    <a:pt x="540270" y="1161773"/>
                  </a:lnTo>
                  <a:lnTo>
                    <a:pt x="484787" y="1106749"/>
                  </a:lnTo>
                  <a:lnTo>
                    <a:pt x="444171" y="1071498"/>
                  </a:lnTo>
                  <a:lnTo>
                    <a:pt x="407846" y="1053872"/>
                  </a:lnTo>
                  <a:lnTo>
                    <a:pt x="362939" y="1038392"/>
                  </a:lnTo>
                  <a:lnTo>
                    <a:pt x="303164" y="950416"/>
                  </a:lnTo>
                  <a:lnTo>
                    <a:pt x="292436" y="945971"/>
                  </a:lnTo>
                  <a:lnTo>
                    <a:pt x="347919" y="1038392"/>
                  </a:lnTo>
                  <a:lnTo>
                    <a:pt x="281707" y="1038392"/>
                  </a:lnTo>
                  <a:lnTo>
                    <a:pt x="177025" y="1022912"/>
                  </a:lnTo>
                  <a:lnTo>
                    <a:pt x="144992" y="994404"/>
                  </a:lnTo>
                  <a:lnTo>
                    <a:pt x="138554" y="994404"/>
                  </a:lnTo>
                  <a:lnTo>
                    <a:pt x="172733" y="1027357"/>
                  </a:lnTo>
                  <a:lnTo>
                    <a:pt x="241397" y="1040997"/>
                  </a:lnTo>
                  <a:lnTo>
                    <a:pt x="174879" y="1056018"/>
                  </a:lnTo>
                  <a:cubicBezTo>
                    <a:pt x="174879" y="1056018"/>
                    <a:pt x="172733" y="1062608"/>
                    <a:pt x="181316" y="1062608"/>
                  </a:cubicBezTo>
                  <a:cubicBezTo>
                    <a:pt x="186987" y="1062608"/>
                    <a:pt x="230822" y="1051573"/>
                    <a:pt x="258563" y="1044369"/>
                  </a:cubicBezTo>
                  <a:lnTo>
                    <a:pt x="283853" y="1049427"/>
                  </a:lnTo>
                  <a:cubicBezTo>
                    <a:pt x="283853" y="1049427"/>
                    <a:pt x="347919" y="1049427"/>
                    <a:pt x="365085" y="1053872"/>
                  </a:cubicBezTo>
                  <a:cubicBezTo>
                    <a:pt x="382251" y="1058317"/>
                    <a:pt x="442025" y="1080234"/>
                    <a:pt x="452754" y="1093415"/>
                  </a:cubicBezTo>
                  <a:cubicBezTo>
                    <a:pt x="463483" y="1106596"/>
                    <a:pt x="501953" y="1152883"/>
                    <a:pt x="501953" y="1152883"/>
                  </a:cubicBezTo>
                  <a:lnTo>
                    <a:pt x="538278" y="1186755"/>
                  </a:lnTo>
                  <a:cubicBezTo>
                    <a:pt x="500267" y="1171429"/>
                    <a:pt x="419648" y="1139396"/>
                    <a:pt x="422867" y="1146139"/>
                  </a:cubicBezTo>
                  <a:cubicBezTo>
                    <a:pt x="426239" y="1153036"/>
                    <a:pt x="520345" y="1191967"/>
                    <a:pt x="561728" y="1208826"/>
                  </a:cubicBezTo>
                  <a:lnTo>
                    <a:pt x="595906" y="1240859"/>
                  </a:lnTo>
                  <a:lnTo>
                    <a:pt x="677138" y="1370677"/>
                  </a:lnTo>
                  <a:lnTo>
                    <a:pt x="578894" y="1317800"/>
                  </a:lnTo>
                  <a:lnTo>
                    <a:pt x="511456" y="1286380"/>
                  </a:lnTo>
                  <a:cubicBezTo>
                    <a:pt x="506858" y="1273045"/>
                    <a:pt x="502413" y="1255879"/>
                    <a:pt x="504712" y="1244844"/>
                  </a:cubicBezTo>
                  <a:cubicBezTo>
                    <a:pt x="509157" y="1224306"/>
                    <a:pt x="510536" y="1206680"/>
                    <a:pt x="510536" y="1206680"/>
                  </a:cubicBezTo>
                  <a:lnTo>
                    <a:pt x="494443" y="1244844"/>
                  </a:lnTo>
                  <a:cubicBezTo>
                    <a:pt x="494443" y="1244844"/>
                    <a:pt x="481262" y="1199323"/>
                    <a:pt x="473905" y="1196411"/>
                  </a:cubicBezTo>
                  <a:cubicBezTo>
                    <a:pt x="467928" y="1194112"/>
                    <a:pt x="488925" y="1255879"/>
                    <a:pt x="497202" y="1279789"/>
                  </a:cubicBezTo>
                  <a:lnTo>
                    <a:pt x="470073" y="1267221"/>
                  </a:lnTo>
                  <a:lnTo>
                    <a:pt x="418115" y="1240553"/>
                  </a:lnTo>
                  <a:cubicBezTo>
                    <a:pt x="406927" y="1219708"/>
                    <a:pt x="379185" y="1168976"/>
                    <a:pt x="367384" y="1155029"/>
                  </a:cubicBezTo>
                  <a:cubicBezTo>
                    <a:pt x="352517" y="1137403"/>
                    <a:pt x="348225" y="1146139"/>
                    <a:pt x="348225" y="1146139"/>
                  </a:cubicBezTo>
                  <a:lnTo>
                    <a:pt x="404781" y="1233656"/>
                  </a:lnTo>
                  <a:lnTo>
                    <a:pt x="375967" y="1218788"/>
                  </a:lnTo>
                  <a:lnTo>
                    <a:pt x="277722" y="1192426"/>
                  </a:lnTo>
                  <a:lnTo>
                    <a:pt x="200781" y="1163765"/>
                  </a:lnTo>
                  <a:lnTo>
                    <a:pt x="188060" y="1159934"/>
                  </a:lnTo>
                  <a:cubicBezTo>
                    <a:pt x="167369" y="1135717"/>
                    <a:pt x="131504" y="1072571"/>
                    <a:pt x="125986" y="1066900"/>
                  </a:cubicBezTo>
                  <a:cubicBezTo>
                    <a:pt x="119549" y="1060309"/>
                    <a:pt x="110966" y="1062455"/>
                    <a:pt x="110966" y="1062455"/>
                  </a:cubicBezTo>
                  <a:lnTo>
                    <a:pt x="166756" y="1153496"/>
                  </a:lnTo>
                  <a:lnTo>
                    <a:pt x="83225" y="1128514"/>
                  </a:lnTo>
                  <a:cubicBezTo>
                    <a:pt x="83225" y="1128514"/>
                    <a:pt x="42609" y="1102151"/>
                    <a:pt x="25596" y="1095408"/>
                  </a:cubicBezTo>
                  <a:cubicBezTo>
                    <a:pt x="8430" y="1088817"/>
                    <a:pt x="0" y="1090963"/>
                    <a:pt x="0" y="1090963"/>
                  </a:cubicBezTo>
                  <a:lnTo>
                    <a:pt x="70503" y="1139396"/>
                  </a:lnTo>
                  <a:lnTo>
                    <a:pt x="179477" y="1170202"/>
                  </a:lnTo>
                  <a:lnTo>
                    <a:pt x="266993" y="1205454"/>
                  </a:lnTo>
                  <a:cubicBezTo>
                    <a:pt x="266993" y="1205454"/>
                    <a:pt x="270365" y="1206220"/>
                    <a:pt x="275729" y="1207293"/>
                  </a:cubicBezTo>
                  <a:lnTo>
                    <a:pt x="232814" y="1216489"/>
                  </a:lnTo>
                  <a:lnTo>
                    <a:pt x="173040" y="1216489"/>
                  </a:lnTo>
                  <a:cubicBezTo>
                    <a:pt x="173040" y="1216489"/>
                    <a:pt x="188060" y="1225226"/>
                    <a:pt x="194344" y="1227525"/>
                  </a:cubicBezTo>
                  <a:cubicBezTo>
                    <a:pt x="200781" y="1229670"/>
                    <a:pt x="245689" y="1227525"/>
                    <a:pt x="245689" y="1227525"/>
                  </a:cubicBezTo>
                  <a:lnTo>
                    <a:pt x="288451" y="1218788"/>
                  </a:lnTo>
                  <a:lnTo>
                    <a:pt x="271285" y="1258485"/>
                  </a:lnTo>
                  <a:lnTo>
                    <a:pt x="284006" y="1262930"/>
                  </a:lnTo>
                  <a:cubicBezTo>
                    <a:pt x="284006" y="1262930"/>
                    <a:pt x="290443" y="1228138"/>
                    <a:pt x="313127" y="1216030"/>
                  </a:cubicBezTo>
                  <a:cubicBezTo>
                    <a:pt x="331059" y="1220321"/>
                    <a:pt x="349145" y="1224766"/>
                    <a:pt x="356655" y="1227678"/>
                  </a:cubicBezTo>
                  <a:cubicBezTo>
                    <a:pt x="373668" y="1234269"/>
                    <a:pt x="495516" y="1306918"/>
                    <a:pt x="495516" y="1306918"/>
                  </a:cubicBezTo>
                  <a:cubicBezTo>
                    <a:pt x="427158" y="1295882"/>
                    <a:pt x="271131" y="1315654"/>
                    <a:pt x="251973" y="1313508"/>
                  </a:cubicBezTo>
                  <a:cubicBezTo>
                    <a:pt x="232814" y="1311362"/>
                    <a:pt x="93800" y="1276111"/>
                    <a:pt x="76787" y="1269520"/>
                  </a:cubicBezTo>
                  <a:cubicBezTo>
                    <a:pt x="59621" y="1262930"/>
                    <a:pt x="63913" y="1280556"/>
                    <a:pt x="63913" y="1280556"/>
                  </a:cubicBezTo>
                  <a:lnTo>
                    <a:pt x="112499" y="1292204"/>
                  </a:lnTo>
                  <a:cubicBezTo>
                    <a:pt x="85677" y="1296802"/>
                    <a:pt x="39543" y="1305232"/>
                    <a:pt x="59621" y="1306918"/>
                  </a:cubicBezTo>
                  <a:cubicBezTo>
                    <a:pt x="79853" y="1308604"/>
                    <a:pt x="118170" y="1302013"/>
                    <a:pt x="137481" y="1298335"/>
                  </a:cubicBezTo>
                  <a:lnTo>
                    <a:pt x="236952" y="1322398"/>
                  </a:lnTo>
                  <a:cubicBezTo>
                    <a:pt x="236952" y="1322398"/>
                    <a:pt x="108820" y="1364240"/>
                    <a:pt x="100237" y="1366386"/>
                  </a:cubicBezTo>
                  <a:cubicBezTo>
                    <a:pt x="91654" y="1368531"/>
                    <a:pt x="100237" y="1377421"/>
                    <a:pt x="100237" y="1377421"/>
                  </a:cubicBezTo>
                  <a:lnTo>
                    <a:pt x="254119" y="1328988"/>
                  </a:lnTo>
                  <a:cubicBezTo>
                    <a:pt x="335351" y="1313661"/>
                    <a:pt x="521112" y="1322398"/>
                    <a:pt x="521112" y="1322398"/>
                  </a:cubicBezTo>
                  <a:cubicBezTo>
                    <a:pt x="527089" y="1322398"/>
                    <a:pt x="554524" y="1336805"/>
                    <a:pt x="585637" y="1354124"/>
                  </a:cubicBezTo>
                  <a:cubicBezTo>
                    <a:pt x="567092" y="1360102"/>
                    <a:pt x="537971" y="1370217"/>
                    <a:pt x="525556" y="1377421"/>
                  </a:cubicBezTo>
                  <a:cubicBezTo>
                    <a:pt x="506245" y="1388456"/>
                    <a:pt x="427311" y="1372976"/>
                    <a:pt x="427311" y="1372976"/>
                  </a:cubicBezTo>
                  <a:lnTo>
                    <a:pt x="450761" y="1381866"/>
                  </a:lnTo>
                  <a:lnTo>
                    <a:pt x="514828" y="1392901"/>
                  </a:lnTo>
                  <a:lnTo>
                    <a:pt x="474212" y="1445779"/>
                  </a:lnTo>
                  <a:cubicBezTo>
                    <a:pt x="474212" y="1445779"/>
                    <a:pt x="469613" y="1454821"/>
                    <a:pt x="501953" y="1428153"/>
                  </a:cubicBezTo>
                  <a:cubicBezTo>
                    <a:pt x="502566" y="1427540"/>
                    <a:pt x="516207" y="1415585"/>
                    <a:pt x="516973" y="1414972"/>
                  </a:cubicBezTo>
                  <a:cubicBezTo>
                    <a:pt x="549160" y="1387997"/>
                    <a:pt x="543489" y="1396273"/>
                    <a:pt x="542722" y="1397193"/>
                  </a:cubicBezTo>
                  <a:cubicBezTo>
                    <a:pt x="543335" y="1396273"/>
                    <a:pt x="548853" y="1390142"/>
                    <a:pt x="574755" y="1384012"/>
                  </a:cubicBezTo>
                  <a:cubicBezTo>
                    <a:pt x="589776" y="1380486"/>
                    <a:pt x="612306" y="1379414"/>
                    <a:pt x="629779" y="1379260"/>
                  </a:cubicBezTo>
                  <a:cubicBezTo>
                    <a:pt x="662578" y="1398265"/>
                    <a:pt x="690013" y="1414818"/>
                    <a:pt x="690013" y="1414818"/>
                  </a:cubicBezTo>
                  <a:cubicBezTo>
                    <a:pt x="726337" y="1434590"/>
                    <a:pt x="764655" y="1543104"/>
                    <a:pt x="764655" y="1543104"/>
                  </a:cubicBezTo>
                  <a:cubicBezTo>
                    <a:pt x="783047" y="1559350"/>
                    <a:pt x="775077" y="1999383"/>
                    <a:pt x="775077" y="1999383"/>
                  </a:cubicBezTo>
                  <a:lnTo>
                    <a:pt x="858761" y="1995705"/>
                  </a:lnTo>
                  <a:cubicBezTo>
                    <a:pt x="858761" y="1995705"/>
                    <a:pt x="848032" y="1529310"/>
                    <a:pt x="852324" y="1513830"/>
                  </a:cubicBezTo>
                  <a:cubicBezTo>
                    <a:pt x="854470" y="1506166"/>
                    <a:pt x="875467" y="1475206"/>
                    <a:pt x="895699" y="1446238"/>
                  </a:cubicBezTo>
                  <a:cubicBezTo>
                    <a:pt x="943518" y="1433211"/>
                    <a:pt x="1072264" y="1399798"/>
                    <a:pt x="1138629" y="1397039"/>
                  </a:cubicBezTo>
                  <a:lnTo>
                    <a:pt x="1299407" y="1409148"/>
                  </a:lnTo>
                  <a:cubicBezTo>
                    <a:pt x="1299407" y="1409148"/>
                    <a:pt x="1305691" y="1398572"/>
                    <a:pt x="1296955" y="1398419"/>
                  </a:cubicBezTo>
                  <a:cubicBezTo>
                    <a:pt x="1288218" y="1398419"/>
                    <a:pt x="1153802" y="1386770"/>
                    <a:pt x="1153802" y="1386770"/>
                  </a:cubicBezTo>
                  <a:lnTo>
                    <a:pt x="1245150" y="1340790"/>
                  </a:lnTo>
                  <a:cubicBezTo>
                    <a:pt x="1264768" y="1340024"/>
                    <a:pt x="1303545" y="1337725"/>
                    <a:pt x="1322857" y="1331441"/>
                  </a:cubicBezTo>
                  <a:cubicBezTo>
                    <a:pt x="1342015" y="1325310"/>
                    <a:pt x="1295269" y="1327456"/>
                    <a:pt x="1268140" y="1329142"/>
                  </a:cubicBezTo>
                  <a:lnTo>
                    <a:pt x="1312741" y="1306611"/>
                  </a:lnTo>
                  <a:cubicBezTo>
                    <a:pt x="1312741" y="1306611"/>
                    <a:pt x="1312741" y="1288525"/>
                    <a:pt x="1297721" y="1298795"/>
                  </a:cubicBezTo>
                  <a:cubicBezTo>
                    <a:pt x="1282547" y="1309064"/>
                    <a:pt x="1155335" y="1374969"/>
                    <a:pt x="1137096" y="1381559"/>
                  </a:cubicBezTo>
                  <a:cubicBezTo>
                    <a:pt x="1119930" y="1387690"/>
                    <a:pt x="979077" y="1402557"/>
                    <a:pt x="909646" y="1426314"/>
                  </a:cubicBezTo>
                  <a:cubicBezTo>
                    <a:pt x="924053" y="1406082"/>
                    <a:pt x="935548" y="1390602"/>
                    <a:pt x="935548" y="1390602"/>
                  </a:cubicBezTo>
                  <a:cubicBezTo>
                    <a:pt x="935548" y="1390602"/>
                    <a:pt x="968348" y="1375582"/>
                    <a:pt x="1014941" y="1355657"/>
                  </a:cubicBezTo>
                  <a:cubicBezTo>
                    <a:pt x="1060615" y="1336039"/>
                    <a:pt x="1062608" y="1338491"/>
                    <a:pt x="1062608" y="1338491"/>
                  </a:cubicBezTo>
                  <a:cubicBezTo>
                    <a:pt x="1062608" y="1338491"/>
                    <a:pt x="1191966" y="1293737"/>
                    <a:pt x="1206833" y="1282701"/>
                  </a:cubicBezTo>
                  <a:cubicBezTo>
                    <a:pt x="1221700" y="1271666"/>
                    <a:pt x="1362707" y="1214497"/>
                    <a:pt x="1371290" y="1207906"/>
                  </a:cubicBezTo>
                  <a:cubicBezTo>
                    <a:pt x="1379873" y="1201316"/>
                    <a:pt x="1446084" y="1185836"/>
                    <a:pt x="1446084" y="1185836"/>
                  </a:cubicBezTo>
                  <a:cubicBezTo>
                    <a:pt x="1446084" y="1185836"/>
                    <a:pt x="1505859" y="1187982"/>
                    <a:pt x="1525171" y="1176946"/>
                  </a:cubicBezTo>
                  <a:cubicBezTo>
                    <a:pt x="1544329" y="1165911"/>
                    <a:pt x="1555058" y="1139549"/>
                    <a:pt x="1555058" y="1139549"/>
                  </a:cubicBezTo>
                  <a:lnTo>
                    <a:pt x="1525171" y="1161619"/>
                  </a:lnTo>
                  <a:close/>
                  <a:moveTo>
                    <a:pt x="779675" y="1140622"/>
                  </a:moveTo>
                  <a:cubicBezTo>
                    <a:pt x="778908" y="1141081"/>
                    <a:pt x="778449" y="1141388"/>
                    <a:pt x="778449" y="1141388"/>
                  </a:cubicBezTo>
                  <a:cubicBezTo>
                    <a:pt x="778449" y="1141388"/>
                    <a:pt x="727104" y="1079928"/>
                    <a:pt x="718674" y="1068892"/>
                  </a:cubicBezTo>
                  <a:cubicBezTo>
                    <a:pt x="710091" y="1057857"/>
                    <a:pt x="680204" y="956700"/>
                    <a:pt x="680204" y="949956"/>
                  </a:cubicBezTo>
                  <a:cubicBezTo>
                    <a:pt x="680204" y="943212"/>
                    <a:pt x="725111" y="910413"/>
                    <a:pt x="731549" y="901523"/>
                  </a:cubicBezTo>
                  <a:cubicBezTo>
                    <a:pt x="733235" y="899071"/>
                    <a:pt x="735840" y="893553"/>
                    <a:pt x="738599" y="886963"/>
                  </a:cubicBezTo>
                  <a:cubicBezTo>
                    <a:pt x="754539" y="913938"/>
                    <a:pt x="775077" y="949650"/>
                    <a:pt x="777529" y="958999"/>
                  </a:cubicBezTo>
                  <a:cubicBezTo>
                    <a:pt x="781054" y="971873"/>
                    <a:pt x="780135" y="1098626"/>
                    <a:pt x="779828" y="1140468"/>
                  </a:cubicBezTo>
                  <a:close/>
                  <a:moveTo>
                    <a:pt x="817379" y="816000"/>
                  </a:moveTo>
                  <a:cubicBezTo>
                    <a:pt x="824276" y="778602"/>
                    <a:pt x="847726" y="716988"/>
                    <a:pt x="847726" y="716988"/>
                  </a:cubicBezTo>
                  <a:lnTo>
                    <a:pt x="880678" y="642194"/>
                  </a:lnTo>
                  <a:lnTo>
                    <a:pt x="915011" y="591615"/>
                  </a:lnTo>
                  <a:lnTo>
                    <a:pt x="963137" y="554218"/>
                  </a:lnTo>
                  <a:lnTo>
                    <a:pt x="993484" y="523104"/>
                  </a:lnTo>
                  <a:lnTo>
                    <a:pt x="1026743" y="561268"/>
                  </a:lnTo>
                  <a:cubicBezTo>
                    <a:pt x="1026743" y="561268"/>
                    <a:pt x="1060922" y="625181"/>
                    <a:pt x="1060922" y="651543"/>
                  </a:cubicBezTo>
                  <a:cubicBezTo>
                    <a:pt x="1060922" y="677905"/>
                    <a:pt x="1046055" y="730783"/>
                    <a:pt x="1046055" y="730783"/>
                  </a:cubicBezTo>
                  <a:cubicBezTo>
                    <a:pt x="1041763" y="711011"/>
                    <a:pt x="1007584" y="616291"/>
                    <a:pt x="1007584" y="616291"/>
                  </a:cubicBezTo>
                  <a:lnTo>
                    <a:pt x="996856" y="611847"/>
                  </a:lnTo>
                  <a:lnTo>
                    <a:pt x="1035326" y="728484"/>
                  </a:lnTo>
                  <a:cubicBezTo>
                    <a:pt x="1035326" y="728484"/>
                    <a:pt x="1041763" y="776916"/>
                    <a:pt x="1037472" y="801133"/>
                  </a:cubicBezTo>
                  <a:cubicBezTo>
                    <a:pt x="1033180" y="825349"/>
                    <a:pt x="1007584" y="849565"/>
                    <a:pt x="1007584" y="849565"/>
                  </a:cubicBezTo>
                  <a:cubicBezTo>
                    <a:pt x="1007584" y="849565"/>
                    <a:pt x="970187" y="821058"/>
                    <a:pt x="960684" y="790557"/>
                  </a:cubicBezTo>
                  <a:cubicBezTo>
                    <a:pt x="962677" y="786419"/>
                    <a:pt x="964056" y="783047"/>
                    <a:pt x="964669" y="780901"/>
                  </a:cubicBezTo>
                  <a:cubicBezTo>
                    <a:pt x="967428" y="769866"/>
                    <a:pt x="964669" y="763275"/>
                    <a:pt x="964669" y="763275"/>
                  </a:cubicBezTo>
                  <a:lnTo>
                    <a:pt x="958539" y="775384"/>
                  </a:lnTo>
                  <a:cubicBezTo>
                    <a:pt x="959152" y="740745"/>
                    <a:pt x="981989" y="708406"/>
                    <a:pt x="986280" y="693232"/>
                  </a:cubicBezTo>
                  <a:cubicBezTo>
                    <a:pt x="990572" y="677752"/>
                    <a:pt x="973406" y="688787"/>
                    <a:pt x="973406" y="688787"/>
                  </a:cubicBezTo>
                  <a:cubicBezTo>
                    <a:pt x="969880" y="693998"/>
                    <a:pt x="966509" y="701202"/>
                    <a:pt x="963290" y="709325"/>
                  </a:cubicBezTo>
                  <a:lnTo>
                    <a:pt x="955013" y="712544"/>
                  </a:lnTo>
                  <a:cubicBezTo>
                    <a:pt x="955013" y="712544"/>
                    <a:pt x="943978" y="716069"/>
                    <a:pt x="930491" y="720820"/>
                  </a:cubicBezTo>
                  <a:cubicBezTo>
                    <a:pt x="926965" y="709938"/>
                    <a:pt x="923594" y="700589"/>
                    <a:pt x="922214" y="697677"/>
                  </a:cubicBezTo>
                  <a:cubicBezTo>
                    <a:pt x="917923" y="688787"/>
                    <a:pt x="909340" y="691086"/>
                    <a:pt x="909340" y="691086"/>
                  </a:cubicBezTo>
                  <a:lnTo>
                    <a:pt x="918689" y="725112"/>
                  </a:lnTo>
                  <a:cubicBezTo>
                    <a:pt x="912098" y="727564"/>
                    <a:pt x="905508" y="730016"/>
                    <a:pt x="899990" y="732469"/>
                  </a:cubicBezTo>
                  <a:cubicBezTo>
                    <a:pt x="879299" y="741205"/>
                    <a:pt x="867038" y="780901"/>
                    <a:pt x="867038" y="780901"/>
                  </a:cubicBezTo>
                  <a:lnTo>
                    <a:pt x="812014" y="846960"/>
                  </a:lnTo>
                  <a:lnTo>
                    <a:pt x="817532" y="816153"/>
                  </a:lnTo>
                  <a:close/>
                  <a:moveTo>
                    <a:pt x="945664" y="768027"/>
                  </a:moveTo>
                  <a:cubicBezTo>
                    <a:pt x="945664" y="768027"/>
                    <a:pt x="939074" y="746876"/>
                    <a:pt x="932636" y="727411"/>
                  </a:cubicBezTo>
                  <a:cubicBezTo>
                    <a:pt x="941986" y="724652"/>
                    <a:pt x="951642" y="722046"/>
                    <a:pt x="959152" y="720207"/>
                  </a:cubicBezTo>
                  <a:cubicBezTo>
                    <a:pt x="951182" y="743351"/>
                    <a:pt x="945664" y="768027"/>
                    <a:pt x="945664" y="768027"/>
                  </a:cubicBezTo>
                  <a:close/>
                  <a:moveTo>
                    <a:pt x="817379" y="873322"/>
                  </a:moveTo>
                  <a:cubicBezTo>
                    <a:pt x="817379" y="873322"/>
                    <a:pt x="847726" y="809562"/>
                    <a:pt x="872402" y="791937"/>
                  </a:cubicBezTo>
                  <a:cubicBezTo>
                    <a:pt x="897231" y="774311"/>
                    <a:pt x="916390" y="774311"/>
                    <a:pt x="917769" y="763275"/>
                  </a:cubicBezTo>
                  <a:cubicBezTo>
                    <a:pt x="919149" y="752240"/>
                    <a:pt x="877766" y="774311"/>
                    <a:pt x="877766" y="774311"/>
                  </a:cubicBezTo>
                  <a:cubicBezTo>
                    <a:pt x="877766" y="774311"/>
                    <a:pt x="892940" y="747949"/>
                    <a:pt x="903975" y="739059"/>
                  </a:cubicBezTo>
                  <a:cubicBezTo>
                    <a:pt x="907041" y="736607"/>
                    <a:pt x="913018" y="734001"/>
                    <a:pt x="920375" y="731549"/>
                  </a:cubicBezTo>
                  <a:lnTo>
                    <a:pt x="932790" y="776916"/>
                  </a:lnTo>
                  <a:lnTo>
                    <a:pt x="946737" y="798680"/>
                  </a:lnTo>
                  <a:lnTo>
                    <a:pt x="935702" y="820598"/>
                  </a:lnTo>
                  <a:lnTo>
                    <a:pt x="902749" y="855849"/>
                  </a:lnTo>
                  <a:lnTo>
                    <a:pt x="916543" y="831633"/>
                  </a:lnTo>
                  <a:cubicBezTo>
                    <a:pt x="931717" y="794236"/>
                    <a:pt x="915164" y="816153"/>
                    <a:pt x="915164" y="816153"/>
                  </a:cubicBezTo>
                  <a:lnTo>
                    <a:pt x="890334" y="853550"/>
                  </a:lnTo>
                  <a:lnTo>
                    <a:pt x="854623" y="884357"/>
                  </a:lnTo>
                  <a:lnTo>
                    <a:pt x="813394" y="908574"/>
                  </a:lnTo>
                  <a:lnTo>
                    <a:pt x="817532" y="873322"/>
                  </a:lnTo>
                  <a:close/>
                  <a:moveTo>
                    <a:pt x="814007" y="1087438"/>
                  </a:moveTo>
                  <a:cubicBezTo>
                    <a:pt x="813854" y="1033487"/>
                    <a:pt x="813700" y="948270"/>
                    <a:pt x="814620" y="943825"/>
                  </a:cubicBezTo>
                  <a:cubicBezTo>
                    <a:pt x="815999" y="937235"/>
                    <a:pt x="844814" y="901983"/>
                    <a:pt x="844814" y="901983"/>
                  </a:cubicBezTo>
                  <a:lnTo>
                    <a:pt x="892940" y="875621"/>
                  </a:lnTo>
                  <a:lnTo>
                    <a:pt x="934322" y="838224"/>
                  </a:lnTo>
                  <a:cubicBezTo>
                    <a:pt x="934322" y="838224"/>
                    <a:pt x="943672" y="822437"/>
                    <a:pt x="952101" y="807110"/>
                  </a:cubicBezTo>
                  <a:lnTo>
                    <a:pt x="994863" y="873782"/>
                  </a:lnTo>
                  <a:lnTo>
                    <a:pt x="848799" y="995630"/>
                  </a:lnTo>
                  <a:cubicBezTo>
                    <a:pt x="849259" y="993638"/>
                    <a:pt x="849565" y="991645"/>
                    <a:pt x="849718" y="989653"/>
                  </a:cubicBezTo>
                  <a:lnTo>
                    <a:pt x="850485" y="983369"/>
                  </a:lnTo>
                  <a:cubicBezTo>
                    <a:pt x="852324" y="969115"/>
                    <a:pt x="861520" y="948883"/>
                    <a:pt x="871023" y="938308"/>
                  </a:cubicBezTo>
                  <a:lnTo>
                    <a:pt x="890948" y="916237"/>
                  </a:lnTo>
                  <a:cubicBezTo>
                    <a:pt x="900450" y="905662"/>
                    <a:pt x="908727" y="893094"/>
                    <a:pt x="909493" y="888189"/>
                  </a:cubicBezTo>
                  <a:cubicBezTo>
                    <a:pt x="910106" y="883284"/>
                    <a:pt x="902749" y="887883"/>
                    <a:pt x="892940" y="898151"/>
                  </a:cubicBezTo>
                  <a:lnTo>
                    <a:pt x="856769" y="936315"/>
                  </a:lnTo>
                  <a:cubicBezTo>
                    <a:pt x="846960" y="946584"/>
                    <a:pt x="837457" y="966662"/>
                    <a:pt x="835771" y="980916"/>
                  </a:cubicBezTo>
                  <a:lnTo>
                    <a:pt x="832399" y="1007432"/>
                  </a:lnTo>
                  <a:cubicBezTo>
                    <a:pt x="831786" y="1011570"/>
                    <a:pt x="831786" y="1015095"/>
                    <a:pt x="831786" y="1018007"/>
                  </a:cubicBezTo>
                  <a:cubicBezTo>
                    <a:pt x="829334" y="1028736"/>
                    <a:pt x="824582" y="1048661"/>
                    <a:pt x="816612" y="1078701"/>
                  </a:cubicBezTo>
                  <a:cubicBezTo>
                    <a:pt x="815846" y="1081920"/>
                    <a:pt x="814926" y="1084832"/>
                    <a:pt x="814007" y="1087744"/>
                  </a:cubicBez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766" name="Graphic 1454">
              <a:extLst>
                <a:ext uri="{FF2B5EF4-FFF2-40B4-BE49-F238E27FC236}">
                  <a16:creationId xmlns:a16="http://schemas.microsoft.com/office/drawing/2014/main" id="{69AB74B3-52E4-9466-7E37-AEDE242AAF8F}"/>
                </a:ext>
              </a:extLst>
            </p:cNvPr>
            <p:cNvGrpSpPr/>
            <p:nvPr/>
          </p:nvGrpSpPr>
          <p:grpSpPr>
            <a:xfrm>
              <a:off x="191957" y="3887956"/>
              <a:ext cx="1544484" cy="1452329"/>
              <a:chOff x="191957" y="3887956"/>
              <a:chExt cx="1544484" cy="1452329"/>
            </a:xfrm>
          </p:grpSpPr>
          <p:sp>
            <p:nvSpPr>
              <p:cNvPr id="7767" name="Vrije vorm: vorm 7766">
                <a:extLst>
                  <a:ext uri="{FF2B5EF4-FFF2-40B4-BE49-F238E27FC236}">
                    <a16:creationId xmlns:a16="http://schemas.microsoft.com/office/drawing/2014/main" id="{976D6019-694A-DD19-E7BD-705A9395DD98}"/>
                  </a:ext>
                </a:extLst>
              </p:cNvPr>
              <p:cNvSpPr/>
              <p:nvPr/>
            </p:nvSpPr>
            <p:spPr>
              <a:xfrm>
                <a:off x="434785" y="4941178"/>
                <a:ext cx="165787" cy="38163"/>
              </a:xfrm>
              <a:custGeom>
                <a:avLst/>
                <a:gdLst>
                  <a:gd name="connsiteX0" fmla="*/ 151227 w 165787"/>
                  <a:gd name="connsiteY0" fmla="*/ 0 h 38163"/>
                  <a:gd name="connsiteX1" fmla="*/ 1331 w 165787"/>
                  <a:gd name="connsiteY1" fmla="*/ 33719 h 38163"/>
                  <a:gd name="connsiteX2" fmla="*/ 4243 w 165787"/>
                  <a:gd name="connsiteY2" fmla="*/ 38164 h 38163"/>
                  <a:gd name="connsiteX3" fmla="*/ 165787 w 165787"/>
                  <a:gd name="connsiteY3" fmla="*/ 7357 h 38163"/>
                  <a:gd name="connsiteX4" fmla="*/ 151074 w 165787"/>
                  <a:gd name="connsiteY4" fmla="*/ 0 h 3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787" h="38163">
                    <a:moveTo>
                      <a:pt x="151227" y="0"/>
                    </a:moveTo>
                    <a:lnTo>
                      <a:pt x="1331" y="33719"/>
                    </a:lnTo>
                    <a:cubicBezTo>
                      <a:pt x="1331" y="33719"/>
                      <a:pt x="-3114" y="38164"/>
                      <a:pt x="4243" y="38164"/>
                    </a:cubicBezTo>
                    <a:cubicBezTo>
                      <a:pt x="11600" y="38164"/>
                      <a:pt x="165787" y="7357"/>
                      <a:pt x="165787" y="7357"/>
                    </a:cubicBezTo>
                    <a:lnTo>
                      <a:pt x="151074" y="0"/>
                    </a:ln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768" name="Graphic 1454">
                <a:extLst>
                  <a:ext uri="{FF2B5EF4-FFF2-40B4-BE49-F238E27FC236}">
                    <a16:creationId xmlns:a16="http://schemas.microsoft.com/office/drawing/2014/main" id="{F55BE7E1-D3B6-0133-9BDC-4CCABD7CEF4D}"/>
                  </a:ext>
                </a:extLst>
              </p:cNvPr>
              <p:cNvGrpSpPr/>
              <p:nvPr/>
            </p:nvGrpSpPr>
            <p:grpSpPr>
              <a:xfrm>
                <a:off x="191957" y="4456465"/>
                <a:ext cx="775329" cy="875619"/>
                <a:chOff x="191957" y="4456465"/>
                <a:chExt cx="775329" cy="875619"/>
              </a:xfrm>
              <a:solidFill>
                <a:srgbClr val="FFFFFF"/>
              </a:solidFill>
            </p:grpSpPr>
            <p:grpSp>
              <p:nvGrpSpPr>
                <p:cNvPr id="7849" name="Graphic 1454">
                  <a:extLst>
                    <a:ext uri="{FF2B5EF4-FFF2-40B4-BE49-F238E27FC236}">
                      <a16:creationId xmlns:a16="http://schemas.microsoft.com/office/drawing/2014/main" id="{6812DA5F-28B3-3917-0B61-508D9F8D1BDF}"/>
                    </a:ext>
                  </a:extLst>
                </p:cNvPr>
                <p:cNvGrpSpPr/>
                <p:nvPr/>
              </p:nvGrpSpPr>
              <p:grpSpPr>
                <a:xfrm>
                  <a:off x="191957" y="4826349"/>
                  <a:ext cx="775329" cy="505735"/>
                  <a:chOff x="191957" y="4826349"/>
                  <a:chExt cx="775329" cy="505735"/>
                </a:xfrm>
                <a:solidFill>
                  <a:srgbClr val="FFFFFF"/>
                </a:solidFill>
              </p:grpSpPr>
              <p:grpSp>
                <p:nvGrpSpPr>
                  <p:cNvPr id="7860" name="Graphic 1454">
                    <a:extLst>
                      <a:ext uri="{FF2B5EF4-FFF2-40B4-BE49-F238E27FC236}">
                        <a16:creationId xmlns:a16="http://schemas.microsoft.com/office/drawing/2014/main" id="{567AB848-DE09-E91E-53AF-ED8A9BF4854D}"/>
                      </a:ext>
                    </a:extLst>
                  </p:cNvPr>
                  <p:cNvGrpSpPr/>
                  <p:nvPr/>
                </p:nvGrpSpPr>
                <p:grpSpPr>
                  <a:xfrm>
                    <a:off x="254699" y="5142840"/>
                    <a:ext cx="529488" cy="168966"/>
                    <a:chOff x="254699" y="5142840"/>
                    <a:chExt cx="529488" cy="168966"/>
                  </a:xfrm>
                  <a:solidFill>
                    <a:srgbClr val="FFFFFF"/>
                  </a:solidFill>
                </p:grpSpPr>
                <p:sp>
                  <p:nvSpPr>
                    <p:cNvPr id="7877" name="Vrije vorm: vorm 7876">
                      <a:extLst>
                        <a:ext uri="{FF2B5EF4-FFF2-40B4-BE49-F238E27FC236}">
                          <a16:creationId xmlns:a16="http://schemas.microsoft.com/office/drawing/2014/main" id="{88B2CA95-14C6-8C82-48FA-209009625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860" y="5234594"/>
                      <a:ext cx="163327" cy="29672"/>
                    </a:xfrm>
                    <a:custGeom>
                      <a:avLst/>
                      <a:gdLst>
                        <a:gd name="connsiteX0" fmla="*/ 157656 w 163327"/>
                        <a:gd name="connsiteY0" fmla="*/ 6223 h 29672"/>
                        <a:gd name="connsiteX1" fmla="*/ 82708 w 163327"/>
                        <a:gd name="connsiteY1" fmla="*/ 29673 h 29672"/>
                        <a:gd name="connsiteX2" fmla="*/ 9906 w 163327"/>
                        <a:gd name="connsiteY2" fmla="*/ 18024 h 29672"/>
                        <a:gd name="connsiteX3" fmla="*/ 10212 w 163327"/>
                        <a:gd name="connsiteY3" fmla="*/ 15419 h 29672"/>
                        <a:gd name="connsiteX4" fmla="*/ 73818 w 163327"/>
                        <a:gd name="connsiteY4" fmla="*/ 19404 h 29672"/>
                        <a:gd name="connsiteX5" fmla="*/ 122558 w 163327"/>
                        <a:gd name="connsiteY5" fmla="*/ 5763 h 29672"/>
                        <a:gd name="connsiteX6" fmla="*/ 163327 w 163327"/>
                        <a:gd name="connsiteY6" fmla="*/ 399 h 29672"/>
                        <a:gd name="connsiteX7" fmla="*/ 157503 w 163327"/>
                        <a:gd name="connsiteY7" fmla="*/ 6223 h 29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3327" h="29672">
                          <a:moveTo>
                            <a:pt x="157656" y="6223"/>
                          </a:moveTo>
                          <a:cubicBezTo>
                            <a:pt x="157656" y="6223"/>
                            <a:pt x="91598" y="29673"/>
                            <a:pt x="82708" y="29673"/>
                          </a:cubicBezTo>
                          <a:cubicBezTo>
                            <a:pt x="73818" y="29673"/>
                            <a:pt x="9906" y="18024"/>
                            <a:pt x="9906" y="18024"/>
                          </a:cubicBezTo>
                          <a:cubicBezTo>
                            <a:pt x="-3429" y="15572"/>
                            <a:pt x="-3275" y="14499"/>
                            <a:pt x="10212" y="15419"/>
                          </a:cubicBezTo>
                          <a:cubicBezTo>
                            <a:pt x="10212" y="15419"/>
                            <a:pt x="64929" y="19404"/>
                            <a:pt x="73818" y="19404"/>
                          </a:cubicBezTo>
                          <a:cubicBezTo>
                            <a:pt x="82708" y="19404"/>
                            <a:pt x="122558" y="5763"/>
                            <a:pt x="122558" y="5763"/>
                          </a:cubicBezTo>
                          <a:cubicBezTo>
                            <a:pt x="135432" y="1318"/>
                            <a:pt x="153671" y="-981"/>
                            <a:pt x="163327" y="399"/>
                          </a:cubicBezTo>
                          <a:lnTo>
                            <a:pt x="157503" y="62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78" name="Vrije vorm: vorm 7877">
                      <a:extLst>
                        <a:ext uri="{FF2B5EF4-FFF2-40B4-BE49-F238E27FC236}">
                          <a16:creationId xmlns:a16="http://schemas.microsoft.com/office/drawing/2014/main" id="{0CB8CC3A-C7BD-4116-B791-1725BFBA0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1666" y="5268167"/>
                      <a:ext cx="35770" cy="43640"/>
                    </a:xfrm>
                    <a:custGeom>
                      <a:avLst/>
                      <a:gdLst>
                        <a:gd name="connsiteX0" fmla="*/ 28721 w 35770"/>
                        <a:gd name="connsiteY0" fmla="*/ 545 h 43640"/>
                        <a:gd name="connsiteX1" fmla="*/ 3738 w 35770"/>
                        <a:gd name="connsiteY1" fmla="*/ 43154 h 43640"/>
                        <a:gd name="connsiteX2" fmla="*/ 28721 w 35770"/>
                        <a:gd name="connsiteY2" fmla="*/ 545 h 43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5770" h="43640">
                          <a:moveTo>
                            <a:pt x="28721" y="545"/>
                          </a:moveTo>
                          <a:cubicBezTo>
                            <a:pt x="28721" y="545"/>
                            <a:pt x="-12355" y="48978"/>
                            <a:pt x="3738" y="43154"/>
                          </a:cubicBezTo>
                          <a:cubicBezTo>
                            <a:pt x="19985" y="37330"/>
                            <a:pt x="49259" y="-5279"/>
                            <a:pt x="28721" y="5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79" name="Vrije vorm: vorm 7878">
                      <a:extLst>
                        <a:ext uri="{FF2B5EF4-FFF2-40B4-BE49-F238E27FC236}">
                          <a16:creationId xmlns:a16="http://schemas.microsoft.com/office/drawing/2014/main" id="{E2C68E6F-00AC-E3C5-D5CB-5C6FB4A4A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699" y="5142840"/>
                      <a:ext cx="416433" cy="56901"/>
                    </a:xfrm>
                    <a:custGeom>
                      <a:avLst/>
                      <a:gdLst>
                        <a:gd name="connsiteX0" fmla="*/ 415611 w 416433"/>
                        <a:gd name="connsiteY0" fmla="*/ 39276 h 56901"/>
                        <a:gd name="connsiteX1" fmla="*/ 397372 w 416433"/>
                        <a:gd name="connsiteY1" fmla="*/ 43873 h 56901"/>
                        <a:gd name="connsiteX2" fmla="*/ 181417 w 416433"/>
                        <a:gd name="connsiteY2" fmla="*/ 56901 h 56901"/>
                        <a:gd name="connsiteX3" fmla="*/ 18493 w 416433"/>
                        <a:gd name="connsiteY3" fmla="*/ 9695 h 56901"/>
                        <a:gd name="connsiteX4" fmla="*/ 714 w 416433"/>
                        <a:gd name="connsiteY4" fmla="*/ 345 h 56901"/>
                        <a:gd name="connsiteX5" fmla="*/ 30295 w 416433"/>
                        <a:gd name="connsiteY5" fmla="*/ 5097 h 56901"/>
                        <a:gd name="connsiteX6" fmla="*/ 154748 w 416433"/>
                        <a:gd name="connsiteY6" fmla="*/ 42034 h 56901"/>
                        <a:gd name="connsiteX7" fmla="*/ 203028 w 416433"/>
                        <a:gd name="connsiteY7" fmla="*/ 47705 h 56901"/>
                        <a:gd name="connsiteX8" fmla="*/ 384497 w 416433"/>
                        <a:gd name="connsiteY8" fmla="*/ 37743 h 56901"/>
                        <a:gd name="connsiteX9" fmla="*/ 415611 w 416433"/>
                        <a:gd name="connsiteY9" fmla="*/ 39429 h 5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16433" h="56901">
                          <a:moveTo>
                            <a:pt x="415611" y="39276"/>
                          </a:moveTo>
                          <a:cubicBezTo>
                            <a:pt x="419136" y="40962"/>
                            <a:pt x="411013" y="42954"/>
                            <a:pt x="397372" y="43873"/>
                          </a:cubicBezTo>
                          <a:cubicBezTo>
                            <a:pt x="397372" y="43873"/>
                            <a:pt x="188774" y="56901"/>
                            <a:pt x="181417" y="56901"/>
                          </a:cubicBezTo>
                          <a:cubicBezTo>
                            <a:pt x="174060" y="56901"/>
                            <a:pt x="18493" y="9695"/>
                            <a:pt x="18493" y="9695"/>
                          </a:cubicBezTo>
                          <a:cubicBezTo>
                            <a:pt x="5465" y="5710"/>
                            <a:pt x="-2505" y="1571"/>
                            <a:pt x="714" y="345"/>
                          </a:cubicBezTo>
                          <a:cubicBezTo>
                            <a:pt x="3932" y="-881"/>
                            <a:pt x="17267" y="1265"/>
                            <a:pt x="30295" y="5097"/>
                          </a:cubicBezTo>
                          <a:lnTo>
                            <a:pt x="154748" y="42034"/>
                          </a:lnTo>
                          <a:cubicBezTo>
                            <a:pt x="167776" y="45866"/>
                            <a:pt x="189387" y="48472"/>
                            <a:pt x="203028" y="47705"/>
                          </a:cubicBezTo>
                          <a:lnTo>
                            <a:pt x="384497" y="37743"/>
                          </a:lnTo>
                          <a:cubicBezTo>
                            <a:pt x="397985" y="36976"/>
                            <a:pt x="412085" y="37743"/>
                            <a:pt x="415611" y="3942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80" name="Vrije vorm: vorm 7879">
                      <a:extLst>
                        <a:ext uri="{FF2B5EF4-FFF2-40B4-BE49-F238E27FC236}">
                          <a16:creationId xmlns:a16="http://schemas.microsoft.com/office/drawing/2014/main" id="{3D8D6281-9913-CA5B-D0A1-3C1E0F1B0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982" y="5201048"/>
                      <a:ext cx="134215" cy="43280"/>
                    </a:xfrm>
                    <a:custGeom>
                      <a:avLst/>
                      <a:gdLst>
                        <a:gd name="connsiteX0" fmla="*/ 134216 w 134215"/>
                        <a:gd name="connsiteY0" fmla="*/ 839 h 43280"/>
                        <a:gd name="connsiteX1" fmla="*/ 107701 w 134215"/>
                        <a:gd name="connsiteY1" fmla="*/ 4518 h 43280"/>
                        <a:gd name="connsiteX2" fmla="*/ 19571 w 134215"/>
                        <a:gd name="connsiteY2" fmla="*/ 32259 h 43280"/>
                        <a:gd name="connsiteX3" fmla="*/ 413 w 134215"/>
                        <a:gd name="connsiteY3" fmla="*/ 42681 h 43280"/>
                        <a:gd name="connsiteX4" fmla="*/ 28308 w 134215"/>
                        <a:gd name="connsiteY4" fmla="*/ 38237 h 43280"/>
                        <a:gd name="connsiteX5" fmla="*/ 113372 w 134215"/>
                        <a:gd name="connsiteY5" fmla="*/ 11721 h 43280"/>
                        <a:gd name="connsiteX6" fmla="*/ 133909 w 134215"/>
                        <a:gd name="connsiteY6" fmla="*/ 686 h 43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4215" h="43280">
                          <a:moveTo>
                            <a:pt x="134216" y="839"/>
                          </a:moveTo>
                          <a:cubicBezTo>
                            <a:pt x="132530" y="-1153"/>
                            <a:pt x="120728" y="533"/>
                            <a:pt x="107701" y="4518"/>
                          </a:cubicBezTo>
                          <a:lnTo>
                            <a:pt x="19571" y="32259"/>
                          </a:lnTo>
                          <a:cubicBezTo>
                            <a:pt x="6697" y="36398"/>
                            <a:pt x="-2039" y="40995"/>
                            <a:pt x="413" y="42681"/>
                          </a:cubicBezTo>
                          <a:cubicBezTo>
                            <a:pt x="2865" y="44367"/>
                            <a:pt x="15433" y="42375"/>
                            <a:pt x="28308" y="38237"/>
                          </a:cubicBezTo>
                          <a:lnTo>
                            <a:pt x="113372" y="11721"/>
                          </a:lnTo>
                          <a:cubicBezTo>
                            <a:pt x="126399" y="7736"/>
                            <a:pt x="135595" y="2678"/>
                            <a:pt x="133909" y="68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861" name="Vrije vorm: vorm 7860">
                    <a:extLst>
                      <a:ext uri="{FF2B5EF4-FFF2-40B4-BE49-F238E27FC236}">
                        <a16:creationId xmlns:a16="http://schemas.microsoft.com/office/drawing/2014/main" id="{E895B742-E5C0-E14B-6EF8-7CFB153C4F0A}"/>
                      </a:ext>
                    </a:extLst>
                  </p:cNvPr>
                  <p:cNvSpPr/>
                  <p:nvPr/>
                </p:nvSpPr>
                <p:spPr>
                  <a:xfrm>
                    <a:off x="684904" y="5111072"/>
                    <a:ext cx="181741" cy="142926"/>
                  </a:xfrm>
                  <a:custGeom>
                    <a:avLst/>
                    <a:gdLst>
                      <a:gd name="connsiteX0" fmla="*/ 169940 w 181741"/>
                      <a:gd name="connsiteY0" fmla="*/ 141394 h 142926"/>
                      <a:gd name="connsiteX1" fmla="*/ 3951 w 181741"/>
                      <a:gd name="connsiteY1" fmla="*/ 56177 h 142926"/>
                      <a:gd name="connsiteX2" fmla="*/ 3951 w 181741"/>
                      <a:gd name="connsiteY2" fmla="*/ 1920 h 142926"/>
                      <a:gd name="connsiteX3" fmla="*/ 15753 w 181741"/>
                      <a:gd name="connsiteY3" fmla="*/ 47440 h 142926"/>
                      <a:gd name="connsiteX4" fmla="*/ 151855 w 181741"/>
                      <a:gd name="connsiteY4" fmla="*/ 126220 h 142926"/>
                      <a:gd name="connsiteX5" fmla="*/ 181742 w 181741"/>
                      <a:gd name="connsiteY5" fmla="*/ 142927 h 142926"/>
                      <a:gd name="connsiteX6" fmla="*/ 169940 w 181741"/>
                      <a:gd name="connsiteY6" fmla="*/ 141394 h 142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741" h="142926">
                        <a:moveTo>
                          <a:pt x="169940" y="141394"/>
                        </a:moveTo>
                        <a:cubicBezTo>
                          <a:pt x="169940" y="141394"/>
                          <a:pt x="3951" y="63534"/>
                          <a:pt x="3951" y="56177"/>
                        </a:cubicBezTo>
                        <a:cubicBezTo>
                          <a:pt x="3951" y="48820"/>
                          <a:pt x="-4939" y="-11414"/>
                          <a:pt x="3951" y="1920"/>
                        </a:cubicBezTo>
                        <a:cubicBezTo>
                          <a:pt x="12687" y="15101"/>
                          <a:pt x="11308" y="40084"/>
                          <a:pt x="15753" y="47440"/>
                        </a:cubicBezTo>
                        <a:cubicBezTo>
                          <a:pt x="20197" y="54798"/>
                          <a:pt x="151855" y="126220"/>
                          <a:pt x="151855" y="126220"/>
                        </a:cubicBezTo>
                        <a:cubicBezTo>
                          <a:pt x="163810" y="132658"/>
                          <a:pt x="177144" y="140168"/>
                          <a:pt x="181742" y="142927"/>
                        </a:cubicBezTo>
                        <a:lnTo>
                          <a:pt x="169940" y="14139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2" name="Vrije vorm: vorm 7861">
                    <a:extLst>
                      <a:ext uri="{FF2B5EF4-FFF2-40B4-BE49-F238E27FC236}">
                        <a16:creationId xmlns:a16="http://schemas.microsoft.com/office/drawing/2014/main" id="{09D58C2C-8597-08E2-1BFD-F6B8EFCC2955}"/>
                      </a:ext>
                    </a:extLst>
                  </p:cNvPr>
                  <p:cNvSpPr/>
                  <p:nvPr/>
                </p:nvSpPr>
                <p:spPr>
                  <a:xfrm>
                    <a:off x="545003" y="5023284"/>
                    <a:ext cx="129521" cy="127935"/>
                  </a:xfrm>
                  <a:custGeom>
                    <a:avLst/>
                    <a:gdLst>
                      <a:gd name="connsiteX0" fmla="*/ 124693 w 129521"/>
                      <a:gd name="connsiteY0" fmla="*/ 120514 h 127935"/>
                      <a:gd name="connsiteX1" fmla="*/ 75801 w 129521"/>
                      <a:gd name="connsiteY1" fmla="*/ 94152 h 127935"/>
                      <a:gd name="connsiteX2" fmla="*/ 42082 w 129521"/>
                      <a:gd name="connsiteY2" fmla="*/ 60893 h 127935"/>
                      <a:gd name="connsiteX3" fmla="*/ 19245 w 129521"/>
                      <a:gd name="connsiteY3" fmla="*/ 20124 h 127935"/>
                      <a:gd name="connsiteX4" fmla="*/ 1312 w 129521"/>
                      <a:gd name="connsiteY4" fmla="*/ 45 h 127935"/>
                      <a:gd name="connsiteX5" fmla="*/ 7750 w 129521"/>
                      <a:gd name="connsiteY5" fmla="*/ 22882 h 127935"/>
                      <a:gd name="connsiteX6" fmla="*/ 39016 w 129521"/>
                      <a:gd name="connsiteY6" fmla="*/ 76986 h 127935"/>
                      <a:gd name="connsiteX7" fmla="*/ 73808 w 129521"/>
                      <a:gd name="connsiteY7" fmla="*/ 108406 h 127935"/>
                      <a:gd name="connsiteX8" fmla="*/ 110746 w 129521"/>
                      <a:gd name="connsiteY8" fmla="*/ 124806 h 127935"/>
                      <a:gd name="connsiteX9" fmla="*/ 129138 w 129521"/>
                      <a:gd name="connsiteY9" fmla="*/ 120514 h 127935"/>
                      <a:gd name="connsiteX10" fmla="*/ 124693 w 129521"/>
                      <a:gd name="connsiteY10" fmla="*/ 120514 h 127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9521" h="127935">
                        <a:moveTo>
                          <a:pt x="124693" y="120514"/>
                        </a:moveTo>
                        <a:lnTo>
                          <a:pt x="75801" y="94152"/>
                        </a:lnTo>
                        <a:cubicBezTo>
                          <a:pt x="63846" y="87715"/>
                          <a:pt x="48672" y="72695"/>
                          <a:pt x="42082" y="60893"/>
                        </a:cubicBezTo>
                        <a:lnTo>
                          <a:pt x="19245" y="20124"/>
                        </a:lnTo>
                        <a:cubicBezTo>
                          <a:pt x="12654" y="8322"/>
                          <a:pt x="4531" y="-721"/>
                          <a:pt x="1312" y="45"/>
                        </a:cubicBezTo>
                        <a:cubicBezTo>
                          <a:pt x="-1906" y="812"/>
                          <a:pt x="1006" y="11081"/>
                          <a:pt x="7750" y="22882"/>
                        </a:cubicBezTo>
                        <a:lnTo>
                          <a:pt x="39016" y="76986"/>
                        </a:lnTo>
                        <a:cubicBezTo>
                          <a:pt x="45760" y="88788"/>
                          <a:pt x="61393" y="102888"/>
                          <a:pt x="73808" y="108406"/>
                        </a:cubicBezTo>
                        <a:lnTo>
                          <a:pt x="110746" y="124806"/>
                        </a:lnTo>
                        <a:cubicBezTo>
                          <a:pt x="123160" y="130323"/>
                          <a:pt x="131437" y="128331"/>
                          <a:pt x="129138" y="120514"/>
                        </a:cubicBezTo>
                        <a:lnTo>
                          <a:pt x="124693" y="1205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3" name="Vrije vorm: vorm 7862">
                    <a:extLst>
                      <a:ext uri="{FF2B5EF4-FFF2-40B4-BE49-F238E27FC236}">
                        <a16:creationId xmlns:a16="http://schemas.microsoft.com/office/drawing/2014/main" id="{15D24463-8434-51E2-AEE7-B42342AE6ECB}"/>
                      </a:ext>
                    </a:extLst>
                  </p:cNvPr>
                  <p:cNvSpPr/>
                  <p:nvPr/>
                </p:nvSpPr>
                <p:spPr>
                  <a:xfrm>
                    <a:off x="306110" y="4939068"/>
                    <a:ext cx="275456" cy="173923"/>
                  </a:xfrm>
                  <a:custGeom>
                    <a:avLst/>
                    <a:gdLst>
                      <a:gd name="connsiteX0" fmla="*/ 257831 w 275456"/>
                      <a:gd name="connsiteY0" fmla="*/ 156297 h 173923"/>
                      <a:gd name="connsiteX1" fmla="*/ 68392 w 275456"/>
                      <a:gd name="connsiteY1" fmla="*/ 91618 h 173923"/>
                      <a:gd name="connsiteX2" fmla="*/ 5245 w 275456"/>
                      <a:gd name="connsiteY2" fmla="*/ 1956 h 173923"/>
                      <a:gd name="connsiteX3" fmla="*/ 5245 w 275456"/>
                      <a:gd name="connsiteY3" fmla="*/ 18203 h 173923"/>
                      <a:gd name="connsiteX4" fmla="*/ 63947 w 275456"/>
                      <a:gd name="connsiteY4" fmla="*/ 101887 h 173923"/>
                      <a:gd name="connsiteX5" fmla="*/ 275457 w 275456"/>
                      <a:gd name="connsiteY5" fmla="*/ 173923 h 173923"/>
                      <a:gd name="connsiteX6" fmla="*/ 257831 w 275456"/>
                      <a:gd name="connsiteY6" fmla="*/ 156297 h 17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5456" h="173923">
                        <a:moveTo>
                          <a:pt x="257831" y="156297"/>
                        </a:moveTo>
                        <a:lnTo>
                          <a:pt x="68392" y="91618"/>
                        </a:lnTo>
                        <a:lnTo>
                          <a:pt x="5245" y="1956"/>
                        </a:lnTo>
                        <a:cubicBezTo>
                          <a:pt x="5245" y="1956"/>
                          <a:pt x="-6556" y="-8313"/>
                          <a:pt x="5245" y="18203"/>
                        </a:cubicBezTo>
                        <a:cubicBezTo>
                          <a:pt x="17047" y="44565"/>
                          <a:pt x="63947" y="101887"/>
                          <a:pt x="63947" y="101887"/>
                        </a:cubicBezTo>
                        <a:lnTo>
                          <a:pt x="275457" y="173923"/>
                        </a:lnTo>
                        <a:cubicBezTo>
                          <a:pt x="275457" y="173923"/>
                          <a:pt x="274077" y="168099"/>
                          <a:pt x="257831" y="1562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4" name="Vrije vorm: vorm 7863">
                    <a:extLst>
                      <a:ext uri="{FF2B5EF4-FFF2-40B4-BE49-F238E27FC236}">
                        <a16:creationId xmlns:a16="http://schemas.microsoft.com/office/drawing/2014/main" id="{98FBF1DD-24B0-C52D-5E4D-765580D2DBB5}"/>
                      </a:ext>
                    </a:extLst>
                  </p:cNvPr>
                  <p:cNvSpPr/>
                  <p:nvPr/>
                </p:nvSpPr>
                <p:spPr>
                  <a:xfrm>
                    <a:off x="191957" y="4961984"/>
                    <a:ext cx="156029" cy="69775"/>
                  </a:xfrm>
                  <a:custGeom>
                    <a:avLst/>
                    <a:gdLst>
                      <a:gd name="connsiteX0" fmla="*/ 462 w 156029"/>
                      <a:gd name="connsiteY0" fmla="*/ 5556 h 69775"/>
                      <a:gd name="connsiteX1" fmla="*/ 62229 w 156029"/>
                      <a:gd name="connsiteY1" fmla="*/ 46632 h 69775"/>
                      <a:gd name="connsiteX2" fmla="*/ 156029 w 156029"/>
                      <a:gd name="connsiteY2" fmla="*/ 69775 h 69775"/>
                      <a:gd name="connsiteX3" fmla="*/ 138557 w 156029"/>
                      <a:gd name="connsiteY3" fmla="*/ 53989 h 69775"/>
                      <a:gd name="connsiteX4" fmla="*/ 68053 w 156029"/>
                      <a:gd name="connsiteY4" fmla="*/ 39275 h 69775"/>
                      <a:gd name="connsiteX5" fmla="*/ 9352 w 156029"/>
                      <a:gd name="connsiteY5" fmla="*/ 1111 h 69775"/>
                      <a:gd name="connsiteX6" fmla="*/ 462 w 156029"/>
                      <a:gd name="connsiteY6" fmla="*/ 5556 h 69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029" h="69775">
                        <a:moveTo>
                          <a:pt x="462" y="5556"/>
                        </a:moveTo>
                        <a:lnTo>
                          <a:pt x="62229" y="46632"/>
                        </a:lnTo>
                        <a:lnTo>
                          <a:pt x="156029" y="69775"/>
                        </a:lnTo>
                        <a:cubicBezTo>
                          <a:pt x="156029" y="69775"/>
                          <a:pt x="153270" y="59813"/>
                          <a:pt x="138557" y="53989"/>
                        </a:cubicBezTo>
                        <a:cubicBezTo>
                          <a:pt x="123843" y="48165"/>
                          <a:pt x="68053" y="39275"/>
                          <a:pt x="68053" y="39275"/>
                        </a:cubicBezTo>
                        <a:lnTo>
                          <a:pt x="9352" y="1111"/>
                        </a:lnTo>
                        <a:cubicBezTo>
                          <a:pt x="9352" y="1111"/>
                          <a:pt x="-2450" y="-3334"/>
                          <a:pt x="462" y="55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5" name="Vrije vorm: vorm 7864">
                    <a:extLst>
                      <a:ext uri="{FF2B5EF4-FFF2-40B4-BE49-F238E27FC236}">
                        <a16:creationId xmlns:a16="http://schemas.microsoft.com/office/drawing/2014/main" id="{B97E0F5A-D007-FF69-4BAB-189492F38B9B}"/>
                      </a:ext>
                    </a:extLst>
                  </p:cNvPr>
                  <p:cNvSpPr/>
                  <p:nvPr/>
                </p:nvSpPr>
                <p:spPr>
                  <a:xfrm>
                    <a:off x="354117" y="5084024"/>
                    <a:ext cx="106960" cy="14253"/>
                  </a:xfrm>
                  <a:custGeom>
                    <a:avLst/>
                    <a:gdLst>
                      <a:gd name="connsiteX0" fmla="*/ 104069 w 106960"/>
                      <a:gd name="connsiteY0" fmla="*/ 5518 h 14253"/>
                      <a:gd name="connsiteX1" fmla="*/ 65905 w 106960"/>
                      <a:gd name="connsiteY1" fmla="*/ 14254 h 14253"/>
                      <a:gd name="connsiteX2" fmla="*/ 0 w 106960"/>
                      <a:gd name="connsiteY2" fmla="*/ 10882 h 14253"/>
                      <a:gd name="connsiteX3" fmla="*/ 33566 w 106960"/>
                      <a:gd name="connsiteY3" fmla="*/ 5518 h 14253"/>
                      <a:gd name="connsiteX4" fmla="*/ 93953 w 106960"/>
                      <a:gd name="connsiteY4" fmla="*/ 0 h 14253"/>
                      <a:gd name="connsiteX5" fmla="*/ 104069 w 106960"/>
                      <a:gd name="connsiteY5" fmla="*/ 5518 h 14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960" h="14253">
                        <a:moveTo>
                          <a:pt x="104069" y="5518"/>
                        </a:moveTo>
                        <a:lnTo>
                          <a:pt x="65905" y="14254"/>
                        </a:lnTo>
                        <a:lnTo>
                          <a:pt x="0" y="10882"/>
                        </a:lnTo>
                        <a:cubicBezTo>
                          <a:pt x="0" y="10882"/>
                          <a:pt x="10116" y="5518"/>
                          <a:pt x="33566" y="5518"/>
                        </a:cubicBezTo>
                        <a:cubicBezTo>
                          <a:pt x="57016" y="5518"/>
                          <a:pt x="93953" y="0"/>
                          <a:pt x="93953" y="0"/>
                        </a:cubicBezTo>
                        <a:cubicBezTo>
                          <a:pt x="93953" y="0"/>
                          <a:pt x="114338" y="1226"/>
                          <a:pt x="104069" y="55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6" name="Vrije vorm: vorm 7865">
                    <a:extLst>
                      <a:ext uri="{FF2B5EF4-FFF2-40B4-BE49-F238E27FC236}">
                        <a16:creationId xmlns:a16="http://schemas.microsoft.com/office/drawing/2014/main" id="{733BAA7F-704F-D0D1-758E-6BBB5B81E965}"/>
                      </a:ext>
                    </a:extLst>
                  </p:cNvPr>
                  <p:cNvSpPr/>
                  <p:nvPr/>
                </p:nvSpPr>
                <p:spPr>
                  <a:xfrm>
                    <a:off x="452022" y="5094035"/>
                    <a:ext cx="20877" cy="41548"/>
                  </a:xfrm>
                  <a:custGeom>
                    <a:avLst/>
                    <a:gdLst>
                      <a:gd name="connsiteX0" fmla="*/ 10609 w 20877"/>
                      <a:gd name="connsiteY0" fmla="*/ 4243 h 41548"/>
                      <a:gd name="connsiteX1" fmla="*/ 4785 w 20877"/>
                      <a:gd name="connsiteY1" fmla="*/ 37962 h 41548"/>
                      <a:gd name="connsiteX2" fmla="*/ 20878 w 20877"/>
                      <a:gd name="connsiteY2" fmla="*/ 1331 h 41548"/>
                      <a:gd name="connsiteX3" fmla="*/ 10609 w 20877"/>
                      <a:gd name="connsiteY3" fmla="*/ 4243 h 41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77" h="41548">
                        <a:moveTo>
                          <a:pt x="10609" y="4243"/>
                        </a:moveTo>
                        <a:cubicBezTo>
                          <a:pt x="10609" y="4243"/>
                          <a:pt x="-8703" y="55281"/>
                          <a:pt x="4785" y="37962"/>
                        </a:cubicBezTo>
                        <a:cubicBezTo>
                          <a:pt x="15054" y="24781"/>
                          <a:pt x="20878" y="1331"/>
                          <a:pt x="20878" y="1331"/>
                        </a:cubicBezTo>
                        <a:cubicBezTo>
                          <a:pt x="20878" y="1331"/>
                          <a:pt x="16433" y="-3114"/>
                          <a:pt x="10609" y="42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7" name="Vrije vorm: vorm 7866">
                    <a:extLst>
                      <a:ext uri="{FF2B5EF4-FFF2-40B4-BE49-F238E27FC236}">
                        <a16:creationId xmlns:a16="http://schemas.microsoft.com/office/drawing/2014/main" id="{78DBDB17-1AC4-2A91-E6E8-698D6C85C3BD}"/>
                      </a:ext>
                    </a:extLst>
                  </p:cNvPr>
                  <p:cNvSpPr/>
                  <p:nvPr/>
                </p:nvSpPr>
                <p:spPr>
                  <a:xfrm>
                    <a:off x="607955" y="5022427"/>
                    <a:ext cx="115837" cy="46729"/>
                  </a:xfrm>
                  <a:custGeom>
                    <a:avLst/>
                    <a:gdLst>
                      <a:gd name="connsiteX0" fmla="*/ 113239 w 115837"/>
                      <a:gd name="connsiteY0" fmla="*/ 46577 h 46729"/>
                      <a:gd name="connsiteX1" fmla="*/ 127 w 115837"/>
                      <a:gd name="connsiteY1" fmla="*/ 2589 h 46729"/>
                      <a:gd name="connsiteX2" fmla="*/ 19285 w 115837"/>
                      <a:gd name="connsiteY2" fmla="*/ 2589 h 46729"/>
                      <a:gd name="connsiteX3" fmla="*/ 105882 w 115837"/>
                      <a:gd name="connsiteY3" fmla="*/ 32016 h 46729"/>
                      <a:gd name="connsiteX4" fmla="*/ 113239 w 115837"/>
                      <a:gd name="connsiteY4" fmla="*/ 46730 h 4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837" h="46729">
                        <a:moveTo>
                          <a:pt x="113239" y="46577"/>
                        </a:moveTo>
                        <a:lnTo>
                          <a:pt x="127" y="2589"/>
                        </a:lnTo>
                        <a:cubicBezTo>
                          <a:pt x="127" y="2589"/>
                          <a:pt x="-2785" y="-3236"/>
                          <a:pt x="19285" y="2589"/>
                        </a:cubicBezTo>
                        <a:cubicBezTo>
                          <a:pt x="41356" y="8413"/>
                          <a:pt x="105882" y="32016"/>
                          <a:pt x="105882" y="32016"/>
                        </a:cubicBezTo>
                        <a:cubicBezTo>
                          <a:pt x="105882" y="32016"/>
                          <a:pt x="121975" y="42285"/>
                          <a:pt x="113239" y="467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8" name="Vrije vorm: vorm 7867">
                    <a:extLst>
                      <a:ext uri="{FF2B5EF4-FFF2-40B4-BE49-F238E27FC236}">
                        <a16:creationId xmlns:a16="http://schemas.microsoft.com/office/drawing/2014/main" id="{15C8B057-A494-C42A-045A-FA2C16D79E9F}"/>
                      </a:ext>
                    </a:extLst>
                  </p:cNvPr>
                  <p:cNvSpPr/>
                  <p:nvPr/>
                </p:nvSpPr>
                <p:spPr>
                  <a:xfrm>
                    <a:off x="435769" y="4940421"/>
                    <a:ext cx="144865" cy="34629"/>
                  </a:xfrm>
                  <a:custGeom>
                    <a:avLst/>
                    <a:gdLst>
                      <a:gd name="connsiteX0" fmla="*/ 144418 w 144865"/>
                      <a:gd name="connsiteY0" fmla="*/ 5202 h 34629"/>
                      <a:gd name="connsiteX1" fmla="*/ 500 w 144865"/>
                      <a:gd name="connsiteY1" fmla="*/ 34630 h 34629"/>
                      <a:gd name="connsiteX2" fmla="*/ 13681 w 144865"/>
                      <a:gd name="connsiteY2" fmla="*/ 25740 h 34629"/>
                      <a:gd name="connsiteX3" fmla="*/ 144418 w 144865"/>
                      <a:gd name="connsiteY3" fmla="*/ 5202 h 34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865" h="34629">
                        <a:moveTo>
                          <a:pt x="144418" y="5202"/>
                        </a:moveTo>
                        <a:lnTo>
                          <a:pt x="500" y="34630"/>
                        </a:lnTo>
                        <a:cubicBezTo>
                          <a:pt x="500" y="34630"/>
                          <a:pt x="-3945" y="31718"/>
                          <a:pt x="13681" y="25740"/>
                        </a:cubicBezTo>
                        <a:cubicBezTo>
                          <a:pt x="31306" y="19916"/>
                          <a:pt x="153155" y="-12424"/>
                          <a:pt x="144418" y="52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9" name="Vrije vorm: vorm 7868">
                    <a:extLst>
                      <a:ext uri="{FF2B5EF4-FFF2-40B4-BE49-F238E27FC236}">
                        <a16:creationId xmlns:a16="http://schemas.microsoft.com/office/drawing/2014/main" id="{17A57892-740B-1212-8006-020782665C0E}"/>
                      </a:ext>
                    </a:extLst>
                  </p:cNvPr>
                  <p:cNvSpPr/>
                  <p:nvPr/>
                </p:nvSpPr>
                <p:spPr>
                  <a:xfrm>
                    <a:off x="356005" y="4916408"/>
                    <a:ext cx="67396" cy="18649"/>
                  </a:xfrm>
                  <a:custGeom>
                    <a:avLst/>
                    <a:gdLst>
                      <a:gd name="connsiteX0" fmla="*/ 66776 w 67396"/>
                      <a:gd name="connsiteY0" fmla="*/ 2853 h 18649"/>
                      <a:gd name="connsiteX1" fmla="*/ 258 w 67396"/>
                      <a:gd name="connsiteY1" fmla="*/ 17873 h 18649"/>
                      <a:gd name="connsiteX2" fmla="*/ 66776 w 67396"/>
                      <a:gd name="connsiteY2" fmla="*/ 2853 h 18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396" h="18649">
                        <a:moveTo>
                          <a:pt x="66776" y="2853"/>
                        </a:moveTo>
                        <a:cubicBezTo>
                          <a:pt x="66776" y="2853"/>
                          <a:pt x="5622" y="22778"/>
                          <a:pt x="258" y="17873"/>
                        </a:cubicBezTo>
                        <a:cubicBezTo>
                          <a:pt x="-5107" y="12968"/>
                          <a:pt x="75206" y="-7416"/>
                          <a:pt x="66776" y="28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0" name="Vrije vorm: vorm 7869">
                    <a:extLst>
                      <a:ext uri="{FF2B5EF4-FFF2-40B4-BE49-F238E27FC236}">
                        <a16:creationId xmlns:a16="http://schemas.microsoft.com/office/drawing/2014/main" id="{BABE9FE2-8539-EA90-6967-9FE48FD41A64}"/>
                      </a:ext>
                    </a:extLst>
                  </p:cNvPr>
                  <p:cNvSpPr/>
                  <p:nvPr/>
                </p:nvSpPr>
                <p:spPr>
                  <a:xfrm>
                    <a:off x="329922" y="4872207"/>
                    <a:ext cx="199335" cy="44600"/>
                  </a:xfrm>
                  <a:custGeom>
                    <a:avLst/>
                    <a:gdLst>
                      <a:gd name="connsiteX0" fmla="*/ 196469 w 199335"/>
                      <a:gd name="connsiteY0" fmla="*/ 44448 h 44600"/>
                      <a:gd name="connsiteX1" fmla="*/ 154933 w 199335"/>
                      <a:gd name="connsiteY1" fmla="*/ 44448 h 44600"/>
                      <a:gd name="connsiteX2" fmla="*/ 105887 w 199335"/>
                      <a:gd name="connsiteY2" fmla="*/ 40923 h 44600"/>
                      <a:gd name="connsiteX3" fmla="*/ 50098 w 199335"/>
                      <a:gd name="connsiteY3" fmla="*/ 32646 h 44600"/>
                      <a:gd name="connsiteX4" fmla="*/ 9635 w 199335"/>
                      <a:gd name="connsiteY4" fmla="*/ 14714 h 44600"/>
                      <a:gd name="connsiteX5" fmla="*/ 2125 w 199335"/>
                      <a:gd name="connsiteY5" fmla="*/ 0 h 44600"/>
                      <a:gd name="connsiteX6" fmla="*/ 10861 w 199335"/>
                      <a:gd name="connsiteY6" fmla="*/ 4445 h 44600"/>
                      <a:gd name="connsiteX7" fmla="*/ 19597 w 199335"/>
                      <a:gd name="connsiteY7" fmla="*/ 8889 h 44600"/>
                      <a:gd name="connsiteX8" fmla="*/ 55769 w 199335"/>
                      <a:gd name="connsiteY8" fmla="*/ 25442 h 44600"/>
                      <a:gd name="connsiteX9" fmla="*/ 102362 w 199335"/>
                      <a:gd name="connsiteY9" fmla="*/ 31880 h 44600"/>
                      <a:gd name="connsiteX10" fmla="*/ 151408 w 199335"/>
                      <a:gd name="connsiteY10" fmla="*/ 35558 h 44600"/>
                      <a:gd name="connsiteX11" fmla="*/ 196469 w 199335"/>
                      <a:gd name="connsiteY11" fmla="*/ 44601 h 44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9335" h="44600">
                        <a:moveTo>
                          <a:pt x="196469" y="44448"/>
                        </a:moveTo>
                        <a:lnTo>
                          <a:pt x="154933" y="44448"/>
                        </a:lnTo>
                        <a:cubicBezTo>
                          <a:pt x="141445" y="44448"/>
                          <a:pt x="119375" y="42915"/>
                          <a:pt x="105887" y="40923"/>
                        </a:cubicBezTo>
                        <a:lnTo>
                          <a:pt x="50098" y="32646"/>
                        </a:lnTo>
                        <a:cubicBezTo>
                          <a:pt x="36610" y="30654"/>
                          <a:pt x="18524" y="22684"/>
                          <a:pt x="9635" y="14714"/>
                        </a:cubicBezTo>
                        <a:cubicBezTo>
                          <a:pt x="899" y="6897"/>
                          <a:pt x="-2627" y="153"/>
                          <a:pt x="2125" y="0"/>
                        </a:cubicBezTo>
                        <a:lnTo>
                          <a:pt x="10861" y="4445"/>
                        </a:lnTo>
                        <a:lnTo>
                          <a:pt x="19597" y="8889"/>
                        </a:lnTo>
                        <a:cubicBezTo>
                          <a:pt x="26034" y="16093"/>
                          <a:pt x="42281" y="23603"/>
                          <a:pt x="55769" y="25442"/>
                        </a:cubicBezTo>
                        <a:lnTo>
                          <a:pt x="102362" y="31880"/>
                        </a:lnTo>
                        <a:cubicBezTo>
                          <a:pt x="115850" y="33719"/>
                          <a:pt x="137920" y="35405"/>
                          <a:pt x="151408" y="35558"/>
                        </a:cubicBezTo>
                        <a:cubicBezTo>
                          <a:pt x="151408" y="35558"/>
                          <a:pt x="213175" y="36171"/>
                          <a:pt x="196469" y="446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1" name="Vrije vorm: vorm 7870">
                    <a:extLst>
                      <a:ext uri="{FF2B5EF4-FFF2-40B4-BE49-F238E27FC236}">
                        <a16:creationId xmlns:a16="http://schemas.microsoft.com/office/drawing/2014/main" id="{F638E0FF-4EDF-ABBF-63F5-02D3B6AF4895}"/>
                      </a:ext>
                    </a:extLst>
                  </p:cNvPr>
                  <p:cNvSpPr/>
                  <p:nvPr/>
                </p:nvSpPr>
                <p:spPr>
                  <a:xfrm>
                    <a:off x="484548" y="4826349"/>
                    <a:ext cx="161800" cy="140581"/>
                  </a:xfrm>
                  <a:custGeom>
                    <a:avLst/>
                    <a:gdLst>
                      <a:gd name="connsiteX0" fmla="*/ 0 w 161800"/>
                      <a:gd name="connsiteY0" fmla="*/ 2330 h 140581"/>
                      <a:gd name="connsiteX1" fmla="*/ 64833 w 161800"/>
                      <a:gd name="connsiteY1" fmla="*/ 97203 h 140581"/>
                      <a:gd name="connsiteX2" fmla="*/ 152962 w 161800"/>
                      <a:gd name="connsiteY2" fmla="*/ 135367 h 140581"/>
                      <a:gd name="connsiteX3" fmla="*/ 144226 w 161800"/>
                      <a:gd name="connsiteY3" fmla="*/ 116208 h 140581"/>
                      <a:gd name="connsiteX4" fmla="*/ 73722 w 161800"/>
                      <a:gd name="connsiteY4" fmla="*/ 89693 h 140581"/>
                      <a:gd name="connsiteX5" fmla="*/ 0 w 161800"/>
                      <a:gd name="connsiteY5" fmla="*/ 2177 h 140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800" h="140581">
                        <a:moveTo>
                          <a:pt x="0" y="2330"/>
                        </a:moveTo>
                        <a:cubicBezTo>
                          <a:pt x="0" y="2330"/>
                          <a:pt x="60388" y="94291"/>
                          <a:pt x="64833" y="97203"/>
                        </a:cubicBezTo>
                        <a:cubicBezTo>
                          <a:pt x="69277" y="100115"/>
                          <a:pt x="135336" y="117741"/>
                          <a:pt x="152962" y="135367"/>
                        </a:cubicBezTo>
                        <a:cubicBezTo>
                          <a:pt x="170588" y="152993"/>
                          <a:pt x="158786" y="120653"/>
                          <a:pt x="144226" y="116208"/>
                        </a:cubicBezTo>
                        <a:cubicBezTo>
                          <a:pt x="129512" y="111763"/>
                          <a:pt x="73722" y="89693"/>
                          <a:pt x="73722" y="89693"/>
                        </a:cubicBezTo>
                        <a:cubicBezTo>
                          <a:pt x="73722" y="89693"/>
                          <a:pt x="-153" y="-16369"/>
                          <a:pt x="0" y="21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2" name="Vrije vorm: vorm 7871">
                    <a:extLst>
                      <a:ext uri="{FF2B5EF4-FFF2-40B4-BE49-F238E27FC236}">
                        <a16:creationId xmlns:a16="http://schemas.microsoft.com/office/drawing/2014/main" id="{FDF4C7FF-149E-58DC-CAED-F19CBE2F12C6}"/>
                      </a:ext>
                    </a:extLst>
                  </p:cNvPr>
                  <p:cNvSpPr/>
                  <p:nvPr/>
                </p:nvSpPr>
                <p:spPr>
                  <a:xfrm>
                    <a:off x="665719" y="4983550"/>
                    <a:ext cx="189046" cy="204756"/>
                  </a:xfrm>
                  <a:custGeom>
                    <a:avLst/>
                    <a:gdLst>
                      <a:gd name="connsiteX0" fmla="*/ 1065 w 189046"/>
                      <a:gd name="connsiteY0" fmla="*/ 6060 h 204756"/>
                      <a:gd name="connsiteX1" fmla="*/ 187592 w 189046"/>
                      <a:gd name="connsiteY1" fmla="*/ 204389 h 204756"/>
                      <a:gd name="connsiteX2" fmla="*/ 172878 w 189046"/>
                      <a:gd name="connsiteY2" fmla="*/ 176495 h 204756"/>
                      <a:gd name="connsiteX3" fmla="*/ 1065 w 189046"/>
                      <a:gd name="connsiteY3" fmla="*/ 6060 h 204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046" h="204756">
                        <a:moveTo>
                          <a:pt x="1065" y="6060"/>
                        </a:moveTo>
                        <a:cubicBezTo>
                          <a:pt x="1065" y="6060"/>
                          <a:pt x="183147" y="214658"/>
                          <a:pt x="187592" y="204389"/>
                        </a:cubicBezTo>
                        <a:cubicBezTo>
                          <a:pt x="192037" y="194120"/>
                          <a:pt x="186059" y="194120"/>
                          <a:pt x="172878" y="176495"/>
                        </a:cubicBezTo>
                        <a:cubicBezTo>
                          <a:pt x="159697" y="158869"/>
                          <a:pt x="-15182" y="-36548"/>
                          <a:pt x="1065" y="60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3" name="Vrije vorm: vorm 7872">
                    <a:extLst>
                      <a:ext uri="{FF2B5EF4-FFF2-40B4-BE49-F238E27FC236}">
                        <a16:creationId xmlns:a16="http://schemas.microsoft.com/office/drawing/2014/main" id="{31E63714-381F-F3BA-5D0B-5B0BA992D686}"/>
                      </a:ext>
                    </a:extLst>
                  </p:cNvPr>
                  <p:cNvSpPr/>
                  <p:nvPr/>
                </p:nvSpPr>
                <p:spPr>
                  <a:xfrm>
                    <a:off x="831289" y="5094190"/>
                    <a:ext cx="135997" cy="237893"/>
                  </a:xfrm>
                  <a:custGeom>
                    <a:avLst/>
                    <a:gdLst>
                      <a:gd name="connsiteX0" fmla="*/ 132222 w 135997"/>
                      <a:gd name="connsiteY0" fmla="*/ 224487 h 237893"/>
                      <a:gd name="connsiteX1" fmla="*/ 55895 w 135997"/>
                      <a:gd name="connsiteY1" fmla="*/ 115820 h 237893"/>
                      <a:gd name="connsiteX2" fmla="*/ 105 w 135997"/>
                      <a:gd name="connsiteY2" fmla="*/ 2708 h 237893"/>
                      <a:gd name="connsiteX3" fmla="*/ 47158 w 135997"/>
                      <a:gd name="connsiteY3" fmla="*/ 129001 h 237893"/>
                      <a:gd name="connsiteX4" fmla="*/ 133755 w 135997"/>
                      <a:gd name="connsiteY4" fmla="*/ 237668 h 237893"/>
                      <a:gd name="connsiteX5" fmla="*/ 132222 w 135997"/>
                      <a:gd name="connsiteY5" fmla="*/ 224487 h 237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997" h="237893">
                        <a:moveTo>
                          <a:pt x="132222" y="224487"/>
                        </a:moveTo>
                        <a:lnTo>
                          <a:pt x="55895" y="115820"/>
                        </a:lnTo>
                        <a:cubicBezTo>
                          <a:pt x="55895" y="115820"/>
                          <a:pt x="-2807" y="-20742"/>
                          <a:pt x="105" y="2708"/>
                        </a:cubicBezTo>
                        <a:cubicBezTo>
                          <a:pt x="3017" y="26158"/>
                          <a:pt x="47158" y="129001"/>
                          <a:pt x="47158" y="129001"/>
                        </a:cubicBezTo>
                        <a:cubicBezTo>
                          <a:pt x="47158" y="129001"/>
                          <a:pt x="127930" y="243645"/>
                          <a:pt x="133755" y="237668"/>
                        </a:cubicBezTo>
                        <a:cubicBezTo>
                          <a:pt x="139579" y="231844"/>
                          <a:pt x="132222" y="224487"/>
                          <a:pt x="132222" y="2244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4" name="Vrije vorm: vorm 7873">
                    <a:extLst>
                      <a:ext uri="{FF2B5EF4-FFF2-40B4-BE49-F238E27FC236}">
                        <a16:creationId xmlns:a16="http://schemas.microsoft.com/office/drawing/2014/main" id="{A2D4895D-49C4-9FC4-1CC0-80EF672AB60A}"/>
                      </a:ext>
                    </a:extLst>
                  </p:cNvPr>
                  <p:cNvSpPr/>
                  <p:nvPr/>
                </p:nvSpPr>
                <p:spPr>
                  <a:xfrm>
                    <a:off x="828334" y="4977438"/>
                    <a:ext cx="137410" cy="188431"/>
                  </a:xfrm>
                  <a:custGeom>
                    <a:avLst/>
                    <a:gdLst>
                      <a:gd name="connsiteX0" fmla="*/ 135177 w 137410"/>
                      <a:gd name="connsiteY0" fmla="*/ 188431 h 188431"/>
                      <a:gd name="connsiteX1" fmla="*/ 89043 w 137410"/>
                      <a:gd name="connsiteY1" fmla="*/ 140151 h 188431"/>
                      <a:gd name="connsiteX2" fmla="*/ 52872 w 137410"/>
                      <a:gd name="connsiteY2" fmla="*/ 106739 h 188431"/>
                      <a:gd name="connsiteX3" fmla="*/ 42603 w 137410"/>
                      <a:gd name="connsiteY3" fmla="*/ 98309 h 188431"/>
                      <a:gd name="connsiteX4" fmla="*/ 15781 w 137410"/>
                      <a:gd name="connsiteY4" fmla="*/ 59226 h 188431"/>
                      <a:gd name="connsiteX5" fmla="*/ 1527 w 137410"/>
                      <a:gd name="connsiteY5" fmla="*/ 371 h 188431"/>
                      <a:gd name="connsiteX6" fmla="*/ 25897 w 137410"/>
                      <a:gd name="connsiteY6" fmla="*/ 56314 h 188431"/>
                      <a:gd name="connsiteX7" fmla="*/ 53332 w 137410"/>
                      <a:gd name="connsiteY7" fmla="*/ 94784 h 188431"/>
                      <a:gd name="connsiteX8" fmla="*/ 59922 w 137410"/>
                      <a:gd name="connsiteY8" fmla="*/ 99842 h 188431"/>
                      <a:gd name="connsiteX9" fmla="*/ 97780 w 137410"/>
                      <a:gd name="connsiteY9" fmla="*/ 131415 h 188431"/>
                      <a:gd name="connsiteX10" fmla="*/ 135177 w 137410"/>
                      <a:gd name="connsiteY10" fmla="*/ 188431 h 18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7410" h="188431">
                        <a:moveTo>
                          <a:pt x="135177" y="188431"/>
                        </a:moveTo>
                        <a:lnTo>
                          <a:pt x="89043" y="140151"/>
                        </a:lnTo>
                        <a:cubicBezTo>
                          <a:pt x="79694" y="130342"/>
                          <a:pt x="63448" y="115322"/>
                          <a:pt x="52872" y="106739"/>
                        </a:cubicBezTo>
                        <a:lnTo>
                          <a:pt x="42603" y="98309"/>
                        </a:lnTo>
                        <a:cubicBezTo>
                          <a:pt x="32028" y="89726"/>
                          <a:pt x="20073" y="72101"/>
                          <a:pt x="15781" y="59226"/>
                        </a:cubicBezTo>
                        <a:cubicBezTo>
                          <a:pt x="15781" y="59226"/>
                          <a:pt x="-5830" y="-5453"/>
                          <a:pt x="1527" y="371"/>
                        </a:cubicBezTo>
                        <a:cubicBezTo>
                          <a:pt x="8884" y="6195"/>
                          <a:pt x="25897" y="56314"/>
                          <a:pt x="25897" y="56314"/>
                        </a:cubicBezTo>
                        <a:cubicBezTo>
                          <a:pt x="30342" y="69188"/>
                          <a:pt x="42603" y="86508"/>
                          <a:pt x="53332" y="94784"/>
                        </a:cubicBezTo>
                        <a:lnTo>
                          <a:pt x="59922" y="99842"/>
                        </a:lnTo>
                        <a:cubicBezTo>
                          <a:pt x="70651" y="108119"/>
                          <a:pt x="87664" y="122372"/>
                          <a:pt x="97780" y="131415"/>
                        </a:cubicBezTo>
                        <a:cubicBezTo>
                          <a:pt x="97780" y="131415"/>
                          <a:pt x="148511" y="176629"/>
                          <a:pt x="135177" y="1884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5" name="Vrije vorm: vorm 7874">
                    <a:extLst>
                      <a:ext uri="{FF2B5EF4-FFF2-40B4-BE49-F238E27FC236}">
                        <a16:creationId xmlns:a16="http://schemas.microsoft.com/office/drawing/2014/main" id="{847D4183-0369-EF75-B815-A7077ED07FB4}"/>
                      </a:ext>
                    </a:extLst>
                  </p:cNvPr>
                  <p:cNvSpPr/>
                  <p:nvPr/>
                </p:nvSpPr>
                <p:spPr>
                  <a:xfrm>
                    <a:off x="678245" y="4897190"/>
                    <a:ext cx="168189" cy="151275"/>
                  </a:xfrm>
                  <a:custGeom>
                    <a:avLst/>
                    <a:gdLst>
                      <a:gd name="connsiteX0" fmla="*/ 161885 w 168189"/>
                      <a:gd name="connsiteY0" fmla="*/ 151276 h 151275"/>
                      <a:gd name="connsiteX1" fmla="*/ 49846 w 168189"/>
                      <a:gd name="connsiteY1" fmla="*/ 71576 h 151275"/>
                      <a:gd name="connsiteX2" fmla="*/ 16280 w 168189"/>
                      <a:gd name="connsiteY2" fmla="*/ 36631 h 151275"/>
                      <a:gd name="connsiteX3" fmla="*/ 10763 w 168189"/>
                      <a:gd name="connsiteY3" fmla="*/ 28048 h 151275"/>
                      <a:gd name="connsiteX4" fmla="*/ 340 w 168189"/>
                      <a:gd name="connsiteY4" fmla="*/ 0 h 151275"/>
                      <a:gd name="connsiteX5" fmla="*/ 10609 w 168189"/>
                      <a:gd name="connsiteY5" fmla="*/ 11802 h 151275"/>
                      <a:gd name="connsiteX6" fmla="*/ 23484 w 168189"/>
                      <a:gd name="connsiteY6" fmla="*/ 30041 h 151275"/>
                      <a:gd name="connsiteX7" fmla="*/ 53065 w 168189"/>
                      <a:gd name="connsiteY7" fmla="*/ 66825 h 151275"/>
                      <a:gd name="connsiteX8" fmla="*/ 126787 w 168189"/>
                      <a:gd name="connsiteY8" fmla="*/ 116944 h 151275"/>
                      <a:gd name="connsiteX9" fmla="*/ 166789 w 168189"/>
                      <a:gd name="connsiteY9" fmla="*/ 145758 h 151275"/>
                      <a:gd name="connsiteX10" fmla="*/ 161885 w 168189"/>
                      <a:gd name="connsiteY10" fmla="*/ 151276 h 151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8189" h="151275">
                        <a:moveTo>
                          <a:pt x="161885" y="151276"/>
                        </a:moveTo>
                        <a:lnTo>
                          <a:pt x="49846" y="71576"/>
                        </a:lnTo>
                        <a:cubicBezTo>
                          <a:pt x="38811" y="63759"/>
                          <a:pt x="23790" y="47973"/>
                          <a:pt x="16280" y="36631"/>
                        </a:cubicBezTo>
                        <a:lnTo>
                          <a:pt x="10763" y="28048"/>
                        </a:lnTo>
                        <a:cubicBezTo>
                          <a:pt x="3406" y="16706"/>
                          <a:pt x="-1346" y="3985"/>
                          <a:pt x="340" y="0"/>
                        </a:cubicBezTo>
                        <a:lnTo>
                          <a:pt x="10609" y="11802"/>
                        </a:lnTo>
                        <a:cubicBezTo>
                          <a:pt x="20878" y="23603"/>
                          <a:pt x="23484" y="30041"/>
                          <a:pt x="23484" y="30041"/>
                        </a:cubicBezTo>
                        <a:cubicBezTo>
                          <a:pt x="28542" y="42609"/>
                          <a:pt x="41876" y="59162"/>
                          <a:pt x="53065" y="66825"/>
                        </a:cubicBezTo>
                        <a:lnTo>
                          <a:pt x="126787" y="116944"/>
                        </a:lnTo>
                        <a:cubicBezTo>
                          <a:pt x="137975" y="124607"/>
                          <a:pt x="156061" y="137482"/>
                          <a:pt x="166789" y="145758"/>
                        </a:cubicBezTo>
                        <a:cubicBezTo>
                          <a:pt x="166789" y="145758"/>
                          <a:pt x="172154" y="149896"/>
                          <a:pt x="161885" y="1512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6" name="Vrije vorm: vorm 7875">
                    <a:extLst>
                      <a:ext uri="{FF2B5EF4-FFF2-40B4-BE49-F238E27FC236}">
                        <a16:creationId xmlns:a16="http://schemas.microsoft.com/office/drawing/2014/main" id="{FF3F37EF-B526-FA81-F846-18DC2CD0C472}"/>
                      </a:ext>
                    </a:extLst>
                  </p:cNvPr>
                  <p:cNvSpPr/>
                  <p:nvPr/>
                </p:nvSpPr>
                <p:spPr>
                  <a:xfrm>
                    <a:off x="686660" y="4974367"/>
                    <a:ext cx="50298" cy="7427"/>
                  </a:xfrm>
                  <a:custGeom>
                    <a:avLst/>
                    <a:gdLst>
                      <a:gd name="connsiteX0" fmla="*/ 49708 w 50298"/>
                      <a:gd name="connsiteY0" fmla="*/ 7427 h 7427"/>
                      <a:gd name="connsiteX1" fmla="*/ 662 w 50298"/>
                      <a:gd name="connsiteY1" fmla="*/ 2063 h 7427"/>
                      <a:gd name="connsiteX2" fmla="*/ 49708 w 50298"/>
                      <a:gd name="connsiteY2" fmla="*/ 7427 h 7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0298" h="7427">
                        <a:moveTo>
                          <a:pt x="49708" y="7427"/>
                        </a:moveTo>
                        <a:cubicBezTo>
                          <a:pt x="49708" y="7427"/>
                          <a:pt x="-6695" y="4975"/>
                          <a:pt x="662" y="2063"/>
                        </a:cubicBezTo>
                        <a:cubicBezTo>
                          <a:pt x="8019" y="-849"/>
                          <a:pt x="56145" y="-1922"/>
                          <a:pt x="49708" y="742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7850" name="Vrije vorm: vorm 7849">
                  <a:extLst>
                    <a:ext uri="{FF2B5EF4-FFF2-40B4-BE49-F238E27FC236}">
                      <a16:creationId xmlns:a16="http://schemas.microsoft.com/office/drawing/2014/main" id="{3748A9C6-2D92-2135-E8D7-A859CDBFF749}"/>
                    </a:ext>
                  </a:extLst>
                </p:cNvPr>
                <p:cNvSpPr/>
                <p:nvPr/>
              </p:nvSpPr>
              <p:spPr>
                <a:xfrm>
                  <a:off x="710925" y="4887620"/>
                  <a:ext cx="89451" cy="25518"/>
                </a:xfrm>
                <a:custGeom>
                  <a:avLst/>
                  <a:gdLst>
                    <a:gd name="connsiteX0" fmla="*/ 73415 w 89451"/>
                    <a:gd name="connsiteY0" fmla="*/ 24130 h 25518"/>
                    <a:gd name="connsiteX1" fmla="*/ 0 w 89451"/>
                    <a:gd name="connsiteY1" fmla="*/ 2060 h 25518"/>
                    <a:gd name="connsiteX2" fmla="*/ 67591 w 89451"/>
                    <a:gd name="connsiteY2" fmla="*/ 12328 h 25518"/>
                    <a:gd name="connsiteX3" fmla="*/ 73415 w 89451"/>
                    <a:gd name="connsiteY3" fmla="*/ 24130 h 25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451" h="25518">
                      <a:moveTo>
                        <a:pt x="73415" y="24130"/>
                      </a:moveTo>
                      <a:lnTo>
                        <a:pt x="0" y="2060"/>
                      </a:lnTo>
                      <a:cubicBezTo>
                        <a:pt x="0" y="2060"/>
                        <a:pt x="22071" y="-6830"/>
                        <a:pt x="67591" y="12328"/>
                      </a:cubicBezTo>
                      <a:cubicBezTo>
                        <a:pt x="113112" y="31487"/>
                        <a:pt x="73415" y="24130"/>
                        <a:pt x="73415" y="24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1" name="Vrije vorm: vorm 7850">
                  <a:extLst>
                    <a:ext uri="{FF2B5EF4-FFF2-40B4-BE49-F238E27FC236}">
                      <a16:creationId xmlns:a16="http://schemas.microsoft.com/office/drawing/2014/main" id="{1B01D990-0577-D053-3639-3955B8AB2B8D}"/>
                    </a:ext>
                  </a:extLst>
                </p:cNvPr>
                <p:cNvSpPr/>
                <p:nvPr/>
              </p:nvSpPr>
              <p:spPr>
                <a:xfrm>
                  <a:off x="476809" y="4742792"/>
                  <a:ext cx="199395" cy="58911"/>
                </a:xfrm>
                <a:custGeom>
                  <a:avLst/>
                  <a:gdLst>
                    <a:gd name="connsiteX0" fmla="*/ 195799 w 199395"/>
                    <a:gd name="connsiteY0" fmla="*/ 58912 h 58911"/>
                    <a:gd name="connsiteX1" fmla="*/ 88664 w 199395"/>
                    <a:gd name="connsiteY1" fmla="*/ 44198 h 58911"/>
                    <a:gd name="connsiteX2" fmla="*/ 535 w 199395"/>
                    <a:gd name="connsiteY2" fmla="*/ 210 h 58911"/>
                    <a:gd name="connsiteX3" fmla="*/ 21073 w 199395"/>
                    <a:gd name="connsiteY3" fmla="*/ 6034 h 58911"/>
                    <a:gd name="connsiteX4" fmla="*/ 91576 w 199395"/>
                    <a:gd name="connsiteY4" fmla="*/ 36841 h 58911"/>
                    <a:gd name="connsiteX5" fmla="*/ 160547 w 199395"/>
                    <a:gd name="connsiteY5" fmla="*/ 45577 h 58911"/>
                    <a:gd name="connsiteX6" fmla="*/ 195799 w 199395"/>
                    <a:gd name="connsiteY6" fmla="*/ 58759 h 58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9395" h="58911">
                      <a:moveTo>
                        <a:pt x="195799" y="58912"/>
                      </a:moveTo>
                      <a:cubicBezTo>
                        <a:pt x="195799" y="58912"/>
                        <a:pt x="113494" y="50022"/>
                        <a:pt x="88664" y="44198"/>
                      </a:cubicBezTo>
                      <a:cubicBezTo>
                        <a:pt x="63682" y="38374"/>
                        <a:pt x="-6822" y="1589"/>
                        <a:pt x="535" y="210"/>
                      </a:cubicBezTo>
                      <a:cubicBezTo>
                        <a:pt x="7892" y="-1323"/>
                        <a:pt x="21073" y="6034"/>
                        <a:pt x="21073" y="6034"/>
                      </a:cubicBezTo>
                      <a:cubicBezTo>
                        <a:pt x="21073" y="6034"/>
                        <a:pt x="76863" y="35462"/>
                        <a:pt x="91576" y="36841"/>
                      </a:cubicBezTo>
                      <a:cubicBezTo>
                        <a:pt x="106290" y="38374"/>
                        <a:pt x="160547" y="45577"/>
                        <a:pt x="160547" y="45577"/>
                      </a:cubicBezTo>
                      <a:cubicBezTo>
                        <a:pt x="160547" y="45577"/>
                        <a:pt x="213425" y="51402"/>
                        <a:pt x="195799" y="587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2" name="Vrije vorm: vorm 7851">
                  <a:extLst>
                    <a:ext uri="{FF2B5EF4-FFF2-40B4-BE49-F238E27FC236}">
                      <a16:creationId xmlns:a16="http://schemas.microsoft.com/office/drawing/2014/main" id="{339B6DF7-F12C-6C24-34E7-A974BC722CF1}"/>
                    </a:ext>
                  </a:extLst>
                </p:cNvPr>
                <p:cNvSpPr/>
                <p:nvPr/>
              </p:nvSpPr>
              <p:spPr>
                <a:xfrm>
                  <a:off x="445684" y="4661097"/>
                  <a:ext cx="105890" cy="43587"/>
                </a:xfrm>
                <a:custGeom>
                  <a:avLst/>
                  <a:gdLst>
                    <a:gd name="connsiteX0" fmla="*/ 103697 w 105890"/>
                    <a:gd name="connsiteY0" fmla="*/ 43588 h 43587"/>
                    <a:gd name="connsiteX1" fmla="*/ 394 w 105890"/>
                    <a:gd name="connsiteY1" fmla="*/ 213 h 43587"/>
                    <a:gd name="connsiteX2" fmla="*/ 53731 w 105890"/>
                    <a:gd name="connsiteY2" fmla="*/ 15693 h 43587"/>
                    <a:gd name="connsiteX3" fmla="*/ 103697 w 105890"/>
                    <a:gd name="connsiteY3" fmla="*/ 43588 h 43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890" h="43587">
                      <a:moveTo>
                        <a:pt x="103697" y="43588"/>
                      </a:moveTo>
                      <a:cubicBezTo>
                        <a:pt x="103697" y="43588"/>
                        <a:pt x="-7423" y="2359"/>
                        <a:pt x="394" y="213"/>
                      </a:cubicBezTo>
                      <a:cubicBezTo>
                        <a:pt x="8211" y="-1933"/>
                        <a:pt x="40550" y="12781"/>
                        <a:pt x="53731" y="15693"/>
                      </a:cubicBezTo>
                      <a:cubicBezTo>
                        <a:pt x="66912" y="18605"/>
                        <a:pt x="116878" y="42055"/>
                        <a:pt x="103697" y="43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3" name="Vrije vorm: vorm 7852">
                  <a:extLst>
                    <a:ext uri="{FF2B5EF4-FFF2-40B4-BE49-F238E27FC236}">
                      <a16:creationId xmlns:a16="http://schemas.microsoft.com/office/drawing/2014/main" id="{109ED8C2-CBD3-321C-C30B-61EFA4FDC2E0}"/>
                    </a:ext>
                  </a:extLst>
                </p:cNvPr>
                <p:cNvSpPr/>
                <p:nvPr/>
              </p:nvSpPr>
              <p:spPr>
                <a:xfrm>
                  <a:off x="651447" y="4764876"/>
                  <a:ext cx="239275" cy="197236"/>
                </a:xfrm>
                <a:custGeom>
                  <a:avLst/>
                  <a:gdLst>
                    <a:gd name="connsiteX0" fmla="*/ 232518 w 239275"/>
                    <a:gd name="connsiteY0" fmla="*/ 195767 h 197236"/>
                    <a:gd name="connsiteX1" fmla="*/ 141630 w 239275"/>
                    <a:gd name="connsiteY1" fmla="*/ 124957 h 197236"/>
                    <a:gd name="connsiteX2" fmla="*/ 53500 w 239275"/>
                    <a:gd name="connsiteY2" fmla="*/ 38207 h 197236"/>
                    <a:gd name="connsiteX3" fmla="*/ 623 w 239275"/>
                    <a:gd name="connsiteY3" fmla="*/ 43 h 197236"/>
                    <a:gd name="connsiteX4" fmla="*/ 66681 w 239275"/>
                    <a:gd name="connsiteY4" fmla="*/ 35295 h 197236"/>
                    <a:gd name="connsiteX5" fmla="*/ 141630 w 239275"/>
                    <a:gd name="connsiteY5" fmla="*/ 107331 h 197236"/>
                    <a:gd name="connsiteX6" fmla="*/ 198952 w 239275"/>
                    <a:gd name="connsiteY6" fmla="*/ 158829 h 197236"/>
                    <a:gd name="connsiteX7" fmla="*/ 232518 w 239275"/>
                    <a:gd name="connsiteY7" fmla="*/ 195920 h 19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275" h="197236">
                      <a:moveTo>
                        <a:pt x="232518" y="195767"/>
                      </a:moveTo>
                      <a:cubicBezTo>
                        <a:pt x="232518" y="195767"/>
                        <a:pt x="165080" y="152852"/>
                        <a:pt x="141630" y="124957"/>
                      </a:cubicBezTo>
                      <a:cubicBezTo>
                        <a:pt x="118180" y="97062"/>
                        <a:pt x="53500" y="38207"/>
                        <a:pt x="53500" y="38207"/>
                      </a:cubicBezTo>
                      <a:cubicBezTo>
                        <a:pt x="53500" y="38207"/>
                        <a:pt x="-6734" y="-1490"/>
                        <a:pt x="623" y="43"/>
                      </a:cubicBezTo>
                      <a:cubicBezTo>
                        <a:pt x="7980" y="1576"/>
                        <a:pt x="56413" y="23493"/>
                        <a:pt x="66681" y="35295"/>
                      </a:cubicBezTo>
                      <a:cubicBezTo>
                        <a:pt x="76950" y="47097"/>
                        <a:pt x="141630" y="107331"/>
                        <a:pt x="141630" y="107331"/>
                      </a:cubicBezTo>
                      <a:cubicBezTo>
                        <a:pt x="141630" y="107331"/>
                        <a:pt x="191595" y="154384"/>
                        <a:pt x="198952" y="158829"/>
                      </a:cubicBezTo>
                      <a:cubicBezTo>
                        <a:pt x="206309" y="163274"/>
                        <a:pt x="257347" y="205116"/>
                        <a:pt x="232518" y="1959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4" name="Vrije vorm: vorm 7853">
                  <a:extLst>
                    <a:ext uri="{FF2B5EF4-FFF2-40B4-BE49-F238E27FC236}">
                      <a16:creationId xmlns:a16="http://schemas.microsoft.com/office/drawing/2014/main" id="{2854E734-A4E3-610E-301B-A52CA12A999E}"/>
                    </a:ext>
                  </a:extLst>
                </p:cNvPr>
                <p:cNvSpPr/>
                <p:nvPr/>
              </p:nvSpPr>
              <p:spPr>
                <a:xfrm>
                  <a:off x="621263" y="4656235"/>
                  <a:ext cx="30041" cy="99934"/>
                </a:xfrm>
                <a:custGeom>
                  <a:avLst/>
                  <a:gdLst>
                    <a:gd name="connsiteX0" fmla="*/ 0 w 30041"/>
                    <a:gd name="connsiteY0" fmla="*/ 631 h 99934"/>
                    <a:gd name="connsiteX1" fmla="*/ 29428 w 30041"/>
                    <a:gd name="connsiteY1" fmla="*/ 99795 h 99934"/>
                    <a:gd name="connsiteX2" fmla="*/ 0 w 30041"/>
                    <a:gd name="connsiteY2" fmla="*/ 631 h 99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041" h="99934">
                      <a:moveTo>
                        <a:pt x="0" y="631"/>
                      </a:moveTo>
                      <a:cubicBezTo>
                        <a:pt x="0" y="631"/>
                        <a:pt x="24983" y="104240"/>
                        <a:pt x="29428" y="99795"/>
                      </a:cubicBezTo>
                      <a:cubicBezTo>
                        <a:pt x="33872" y="95350"/>
                        <a:pt x="13181" y="-9025"/>
                        <a:pt x="0" y="6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5" name="Vrije vorm: vorm 7854">
                  <a:extLst>
                    <a:ext uri="{FF2B5EF4-FFF2-40B4-BE49-F238E27FC236}">
                      <a16:creationId xmlns:a16="http://schemas.microsoft.com/office/drawing/2014/main" id="{153D3A37-FEDB-4961-9283-D3E57BB22700}"/>
                    </a:ext>
                  </a:extLst>
                </p:cNvPr>
                <p:cNvSpPr/>
                <p:nvPr/>
              </p:nvSpPr>
              <p:spPr>
                <a:xfrm>
                  <a:off x="471520" y="4614291"/>
                  <a:ext cx="169366" cy="149096"/>
                </a:xfrm>
                <a:custGeom>
                  <a:avLst/>
                  <a:gdLst>
                    <a:gd name="connsiteX0" fmla="*/ 168901 w 169366"/>
                    <a:gd name="connsiteY0" fmla="*/ 149096 h 149096"/>
                    <a:gd name="connsiteX1" fmla="*/ 82305 w 169366"/>
                    <a:gd name="connsiteY1" fmla="*/ 80126 h 149096"/>
                    <a:gd name="connsiteX2" fmla="*/ 0 w 169366"/>
                    <a:gd name="connsiteY2" fmla="*/ 2265 h 149096"/>
                    <a:gd name="connsiteX3" fmla="*/ 10269 w 169366"/>
                    <a:gd name="connsiteY3" fmla="*/ 6710 h 149096"/>
                    <a:gd name="connsiteX4" fmla="*/ 93953 w 169366"/>
                    <a:gd name="connsiteY4" fmla="*/ 77214 h 149096"/>
                    <a:gd name="connsiteX5" fmla="*/ 168901 w 169366"/>
                    <a:gd name="connsiteY5" fmla="*/ 149096 h 149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9366" h="149096">
                      <a:moveTo>
                        <a:pt x="168901" y="149096"/>
                      </a:moveTo>
                      <a:lnTo>
                        <a:pt x="82305" y="80126"/>
                      </a:lnTo>
                      <a:cubicBezTo>
                        <a:pt x="82305" y="80126"/>
                        <a:pt x="4445" y="16979"/>
                        <a:pt x="0" y="2265"/>
                      </a:cubicBezTo>
                      <a:cubicBezTo>
                        <a:pt x="0" y="2265"/>
                        <a:pt x="0" y="-5091"/>
                        <a:pt x="10269" y="6710"/>
                      </a:cubicBezTo>
                      <a:cubicBezTo>
                        <a:pt x="20538" y="18512"/>
                        <a:pt x="93953" y="77214"/>
                        <a:pt x="93953" y="77214"/>
                      </a:cubicBezTo>
                      <a:cubicBezTo>
                        <a:pt x="93953" y="77214"/>
                        <a:pt x="176258" y="135915"/>
                        <a:pt x="168901" y="149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6" name="Vrije vorm: vorm 7855">
                  <a:extLst>
                    <a:ext uri="{FF2B5EF4-FFF2-40B4-BE49-F238E27FC236}">
                      <a16:creationId xmlns:a16="http://schemas.microsoft.com/office/drawing/2014/main" id="{7713FFBA-6A8C-1F7E-814A-1B9D31051598}"/>
                    </a:ext>
                  </a:extLst>
                </p:cNvPr>
                <p:cNvSpPr/>
                <p:nvPr/>
              </p:nvSpPr>
              <p:spPr>
                <a:xfrm>
                  <a:off x="313495" y="4567743"/>
                  <a:ext cx="118712" cy="22144"/>
                </a:xfrm>
                <a:custGeom>
                  <a:avLst/>
                  <a:gdLst>
                    <a:gd name="connsiteX0" fmla="*/ 116336 w 118712"/>
                    <a:gd name="connsiteY0" fmla="*/ 22145 h 22144"/>
                    <a:gd name="connsiteX1" fmla="*/ 772 w 118712"/>
                    <a:gd name="connsiteY1" fmla="*/ 381 h 22144"/>
                    <a:gd name="connsiteX2" fmla="*/ 110972 w 118712"/>
                    <a:gd name="connsiteY2" fmla="*/ 13562 h 22144"/>
                    <a:gd name="connsiteX3" fmla="*/ 116336 w 118712"/>
                    <a:gd name="connsiteY3" fmla="*/ 22145 h 22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712" h="22144">
                      <a:moveTo>
                        <a:pt x="116336" y="22145"/>
                      </a:moveTo>
                      <a:cubicBezTo>
                        <a:pt x="116336" y="22145"/>
                        <a:pt x="-11029" y="3293"/>
                        <a:pt x="772" y="381"/>
                      </a:cubicBezTo>
                      <a:cubicBezTo>
                        <a:pt x="12574" y="-2532"/>
                        <a:pt x="105148" y="12182"/>
                        <a:pt x="110972" y="13562"/>
                      </a:cubicBezTo>
                      <a:cubicBezTo>
                        <a:pt x="116796" y="15094"/>
                        <a:pt x="121854" y="21838"/>
                        <a:pt x="116336" y="221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7" name="Vrije vorm: vorm 7856">
                  <a:extLst>
                    <a:ext uri="{FF2B5EF4-FFF2-40B4-BE49-F238E27FC236}">
                      <a16:creationId xmlns:a16="http://schemas.microsoft.com/office/drawing/2014/main" id="{1BFB730D-3EE3-C03C-0572-0C0C6E58B2DA}"/>
                    </a:ext>
                  </a:extLst>
                </p:cNvPr>
                <p:cNvSpPr/>
                <p:nvPr/>
              </p:nvSpPr>
              <p:spPr>
                <a:xfrm>
                  <a:off x="300780" y="4485074"/>
                  <a:ext cx="72418" cy="30430"/>
                </a:xfrm>
                <a:custGeom>
                  <a:avLst/>
                  <a:gdLst>
                    <a:gd name="connsiteX0" fmla="*/ 0 w 72418"/>
                    <a:gd name="connsiteY0" fmla="*/ 132 h 30430"/>
                    <a:gd name="connsiteX1" fmla="*/ 71270 w 72418"/>
                    <a:gd name="connsiteY1" fmla="*/ 29559 h 30430"/>
                    <a:gd name="connsiteX2" fmla="*/ 0 w 72418"/>
                    <a:gd name="connsiteY2" fmla="*/ 132 h 30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418" h="30430">
                      <a:moveTo>
                        <a:pt x="0" y="132"/>
                      </a:moveTo>
                      <a:cubicBezTo>
                        <a:pt x="0" y="132"/>
                        <a:pt x="60081" y="36456"/>
                        <a:pt x="71270" y="29559"/>
                      </a:cubicBezTo>
                      <a:cubicBezTo>
                        <a:pt x="82458" y="22662"/>
                        <a:pt x="8430" y="-2014"/>
                        <a:pt x="0" y="1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8" name="Vrije vorm: vorm 7857">
                  <a:extLst>
                    <a:ext uri="{FF2B5EF4-FFF2-40B4-BE49-F238E27FC236}">
                      <a16:creationId xmlns:a16="http://schemas.microsoft.com/office/drawing/2014/main" id="{A70A6BD3-46F3-3C9E-9C66-9F42D5FBC136}"/>
                    </a:ext>
                  </a:extLst>
                </p:cNvPr>
                <p:cNvSpPr/>
                <p:nvPr/>
              </p:nvSpPr>
              <p:spPr>
                <a:xfrm>
                  <a:off x="364693" y="4456465"/>
                  <a:ext cx="92004" cy="146616"/>
                </a:xfrm>
                <a:custGeom>
                  <a:avLst/>
                  <a:gdLst>
                    <a:gd name="connsiteX0" fmla="*/ 153 w 92004"/>
                    <a:gd name="connsiteY0" fmla="*/ 2378 h 146616"/>
                    <a:gd name="connsiteX1" fmla="*/ 40616 w 92004"/>
                    <a:gd name="connsiteY1" fmla="*/ 94033 h 146616"/>
                    <a:gd name="connsiteX2" fmla="*/ 91961 w 92004"/>
                    <a:gd name="connsiteY2" fmla="*/ 143998 h 146616"/>
                    <a:gd name="connsiteX3" fmla="*/ 43528 w 92004"/>
                    <a:gd name="connsiteY3" fmla="*/ 85296 h 146616"/>
                    <a:gd name="connsiteX4" fmla="*/ 0 w 92004"/>
                    <a:gd name="connsiteY4" fmla="*/ 2531 h 146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004" h="146616">
                      <a:moveTo>
                        <a:pt x="153" y="2378"/>
                      </a:moveTo>
                      <a:cubicBezTo>
                        <a:pt x="153" y="2378"/>
                        <a:pt x="27435" y="80851"/>
                        <a:pt x="40616" y="94033"/>
                      </a:cubicBezTo>
                      <a:cubicBezTo>
                        <a:pt x="53797" y="107214"/>
                        <a:pt x="93494" y="158712"/>
                        <a:pt x="91961" y="143998"/>
                      </a:cubicBezTo>
                      <a:cubicBezTo>
                        <a:pt x="90428" y="129284"/>
                        <a:pt x="43528" y="85296"/>
                        <a:pt x="43528" y="85296"/>
                      </a:cubicBezTo>
                      <a:cubicBezTo>
                        <a:pt x="43528" y="85296"/>
                        <a:pt x="3678" y="-17240"/>
                        <a:pt x="0" y="25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59" name="Vrije vorm: vorm 7858">
                  <a:extLst>
                    <a:ext uri="{FF2B5EF4-FFF2-40B4-BE49-F238E27FC236}">
                      <a16:creationId xmlns:a16="http://schemas.microsoft.com/office/drawing/2014/main" id="{1121E04D-BBB8-5A53-94C5-F1250F7D0723}"/>
                    </a:ext>
                  </a:extLst>
                </p:cNvPr>
                <p:cNvSpPr/>
                <p:nvPr/>
              </p:nvSpPr>
              <p:spPr>
                <a:xfrm>
                  <a:off x="437982" y="4503315"/>
                  <a:ext cx="31723" cy="100944"/>
                </a:xfrm>
                <a:custGeom>
                  <a:avLst/>
                  <a:gdLst>
                    <a:gd name="connsiteX0" fmla="*/ 27561 w 31723"/>
                    <a:gd name="connsiteY0" fmla="*/ 100060 h 100944"/>
                    <a:gd name="connsiteX1" fmla="*/ 1046 w 31723"/>
                    <a:gd name="connsiteY1" fmla="*/ 129 h 100944"/>
                    <a:gd name="connsiteX2" fmla="*/ 27561 w 31723"/>
                    <a:gd name="connsiteY2" fmla="*/ 100060 h 100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23" h="100944">
                      <a:moveTo>
                        <a:pt x="27561" y="100060"/>
                      </a:moveTo>
                      <a:cubicBezTo>
                        <a:pt x="27561" y="100060"/>
                        <a:pt x="-6311" y="-4163"/>
                        <a:pt x="1046" y="129"/>
                      </a:cubicBezTo>
                      <a:cubicBezTo>
                        <a:pt x="8403" y="4574"/>
                        <a:pt x="43654" y="111708"/>
                        <a:pt x="27561" y="1000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769" name="Graphic 1454">
                <a:extLst>
                  <a:ext uri="{FF2B5EF4-FFF2-40B4-BE49-F238E27FC236}">
                    <a16:creationId xmlns:a16="http://schemas.microsoft.com/office/drawing/2014/main" id="{23677765-64C7-5C91-682B-D9054EDA3ED8}"/>
                  </a:ext>
                </a:extLst>
              </p:cNvPr>
              <p:cNvGrpSpPr/>
              <p:nvPr/>
            </p:nvGrpSpPr>
            <p:grpSpPr>
              <a:xfrm>
                <a:off x="568386" y="4517818"/>
                <a:ext cx="394850" cy="501817"/>
                <a:chOff x="568386" y="4517818"/>
                <a:chExt cx="394850" cy="501817"/>
              </a:xfrm>
              <a:solidFill>
                <a:srgbClr val="FFFFFF"/>
              </a:solidFill>
            </p:grpSpPr>
            <p:sp>
              <p:nvSpPr>
                <p:cNvPr id="7845" name="Vrije vorm: vorm 7844">
                  <a:extLst>
                    <a:ext uri="{FF2B5EF4-FFF2-40B4-BE49-F238E27FC236}">
                      <a16:creationId xmlns:a16="http://schemas.microsoft.com/office/drawing/2014/main" id="{35865209-963F-A6AF-7815-DC19A4EC6257}"/>
                    </a:ext>
                  </a:extLst>
                </p:cNvPr>
                <p:cNvSpPr/>
                <p:nvPr/>
              </p:nvSpPr>
              <p:spPr>
                <a:xfrm>
                  <a:off x="857321" y="4824174"/>
                  <a:ext cx="105915" cy="195461"/>
                </a:xfrm>
                <a:custGeom>
                  <a:avLst/>
                  <a:gdLst>
                    <a:gd name="connsiteX0" fmla="*/ 101745 w 105915"/>
                    <a:gd name="connsiteY0" fmla="*/ 175705 h 195461"/>
                    <a:gd name="connsiteX1" fmla="*/ 44423 w 105915"/>
                    <a:gd name="connsiteY1" fmla="*/ 105202 h 195461"/>
                    <a:gd name="connsiteX2" fmla="*/ 435 w 105915"/>
                    <a:gd name="connsiteY2" fmla="*/ 979 h 195461"/>
                    <a:gd name="connsiteX3" fmla="*/ 38599 w 105915"/>
                    <a:gd name="connsiteY3" fmla="*/ 122981 h 195461"/>
                    <a:gd name="connsiteX4" fmla="*/ 102665 w 105915"/>
                    <a:gd name="connsiteY4" fmla="*/ 195017 h 195461"/>
                    <a:gd name="connsiteX5" fmla="*/ 101745 w 105915"/>
                    <a:gd name="connsiteY5" fmla="*/ 175859 h 195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5915" h="195461">
                      <a:moveTo>
                        <a:pt x="101745" y="175705"/>
                      </a:moveTo>
                      <a:cubicBezTo>
                        <a:pt x="101745" y="175705"/>
                        <a:pt x="51780" y="122828"/>
                        <a:pt x="44423" y="105202"/>
                      </a:cubicBezTo>
                      <a:cubicBezTo>
                        <a:pt x="37066" y="87576"/>
                        <a:pt x="4727" y="-10822"/>
                        <a:pt x="435" y="979"/>
                      </a:cubicBezTo>
                      <a:cubicBezTo>
                        <a:pt x="-4010" y="12781"/>
                        <a:pt x="26797" y="100910"/>
                        <a:pt x="38599" y="122981"/>
                      </a:cubicBezTo>
                      <a:cubicBezTo>
                        <a:pt x="50400" y="145052"/>
                        <a:pt x="94848" y="200994"/>
                        <a:pt x="102665" y="195017"/>
                      </a:cubicBezTo>
                      <a:cubicBezTo>
                        <a:pt x="110482" y="189040"/>
                        <a:pt x="101745" y="175859"/>
                        <a:pt x="101745" y="1758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6" name="Vrije vorm: vorm 7845">
                  <a:extLst>
                    <a:ext uri="{FF2B5EF4-FFF2-40B4-BE49-F238E27FC236}">
                      <a16:creationId xmlns:a16="http://schemas.microsoft.com/office/drawing/2014/main" id="{30377453-F2BC-6A97-AF48-BEC26CEBEDFB}"/>
                    </a:ext>
                  </a:extLst>
                </p:cNvPr>
                <p:cNvSpPr/>
                <p:nvPr/>
              </p:nvSpPr>
              <p:spPr>
                <a:xfrm>
                  <a:off x="664450" y="4592953"/>
                  <a:ext cx="193932" cy="215867"/>
                </a:xfrm>
                <a:custGeom>
                  <a:avLst/>
                  <a:gdLst>
                    <a:gd name="connsiteX0" fmla="*/ 187482 w 193932"/>
                    <a:gd name="connsiteY0" fmla="*/ 215801 h 215867"/>
                    <a:gd name="connsiteX1" fmla="*/ 169703 w 193932"/>
                    <a:gd name="connsiteY1" fmla="*/ 149896 h 215867"/>
                    <a:gd name="connsiteX2" fmla="*/ 24251 w 193932"/>
                    <a:gd name="connsiteY2" fmla="*/ 32340 h 215867"/>
                    <a:gd name="connsiteX3" fmla="*/ 801 w 193932"/>
                    <a:gd name="connsiteY3" fmla="*/ 0 h 215867"/>
                    <a:gd name="connsiteX4" fmla="*/ 38965 w 193932"/>
                    <a:gd name="connsiteY4" fmla="*/ 30807 h 215867"/>
                    <a:gd name="connsiteX5" fmla="*/ 177060 w 193932"/>
                    <a:gd name="connsiteY5" fmla="*/ 143919 h 215867"/>
                    <a:gd name="connsiteX6" fmla="*/ 187482 w 193932"/>
                    <a:gd name="connsiteY6" fmla="*/ 215648 h 215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32" h="215867">
                      <a:moveTo>
                        <a:pt x="187482" y="215801"/>
                      </a:moveTo>
                      <a:lnTo>
                        <a:pt x="169703" y="149896"/>
                      </a:lnTo>
                      <a:lnTo>
                        <a:pt x="24251" y="32340"/>
                      </a:lnTo>
                      <a:cubicBezTo>
                        <a:pt x="24251" y="32340"/>
                        <a:pt x="-5176" y="0"/>
                        <a:pt x="801" y="0"/>
                      </a:cubicBezTo>
                      <a:cubicBezTo>
                        <a:pt x="6779" y="0"/>
                        <a:pt x="27317" y="22071"/>
                        <a:pt x="38965" y="30807"/>
                      </a:cubicBezTo>
                      <a:cubicBezTo>
                        <a:pt x="50767" y="39696"/>
                        <a:pt x="172615" y="127826"/>
                        <a:pt x="177060" y="143919"/>
                      </a:cubicBezTo>
                      <a:cubicBezTo>
                        <a:pt x="181504" y="160012"/>
                        <a:pt x="205108" y="219940"/>
                        <a:pt x="187482" y="215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7" name="Vrije vorm: vorm 7846">
                  <a:extLst>
                    <a:ext uri="{FF2B5EF4-FFF2-40B4-BE49-F238E27FC236}">
                      <a16:creationId xmlns:a16="http://schemas.microsoft.com/office/drawing/2014/main" id="{FA389DE0-3939-B8A5-CA7B-E89B2546F24E}"/>
                    </a:ext>
                  </a:extLst>
                </p:cNvPr>
                <p:cNvSpPr/>
                <p:nvPr/>
              </p:nvSpPr>
              <p:spPr>
                <a:xfrm>
                  <a:off x="568386" y="4544154"/>
                  <a:ext cx="83706" cy="42109"/>
                </a:xfrm>
                <a:custGeom>
                  <a:avLst/>
                  <a:gdLst>
                    <a:gd name="connsiteX0" fmla="*/ 0 w 83706"/>
                    <a:gd name="connsiteY0" fmla="*/ 1899 h 42109"/>
                    <a:gd name="connsiteX1" fmla="*/ 83684 w 83706"/>
                    <a:gd name="connsiteY1" fmla="*/ 41595 h 42109"/>
                    <a:gd name="connsiteX2" fmla="*/ 0 w 83706"/>
                    <a:gd name="connsiteY2" fmla="*/ 1899 h 42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706" h="42109">
                      <a:moveTo>
                        <a:pt x="0" y="1899"/>
                      </a:moveTo>
                      <a:cubicBezTo>
                        <a:pt x="0" y="1899"/>
                        <a:pt x="82305" y="47419"/>
                        <a:pt x="83684" y="41595"/>
                      </a:cubicBezTo>
                      <a:cubicBezTo>
                        <a:pt x="85217" y="35771"/>
                        <a:pt x="5824" y="-9750"/>
                        <a:pt x="0" y="18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8" name="Vrije vorm: vorm 7847">
                  <a:extLst>
                    <a:ext uri="{FF2B5EF4-FFF2-40B4-BE49-F238E27FC236}">
                      <a16:creationId xmlns:a16="http://schemas.microsoft.com/office/drawing/2014/main" id="{87A7950B-10AB-12D3-3143-3DE1C25E11CD}"/>
                    </a:ext>
                  </a:extLst>
                </p:cNvPr>
                <p:cNvSpPr/>
                <p:nvPr/>
              </p:nvSpPr>
              <p:spPr>
                <a:xfrm>
                  <a:off x="638151" y="4517818"/>
                  <a:ext cx="24806" cy="69519"/>
                </a:xfrm>
                <a:custGeom>
                  <a:avLst/>
                  <a:gdLst>
                    <a:gd name="connsiteX0" fmla="*/ 19896 w 24806"/>
                    <a:gd name="connsiteY0" fmla="*/ 69310 h 69519"/>
                    <a:gd name="connsiteX1" fmla="*/ 2270 w 24806"/>
                    <a:gd name="connsiteY1" fmla="*/ 339 h 69519"/>
                    <a:gd name="connsiteX2" fmla="*/ 19896 w 24806"/>
                    <a:gd name="connsiteY2" fmla="*/ 69310 h 69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806" h="69519">
                      <a:moveTo>
                        <a:pt x="19896" y="69310"/>
                      </a:moveTo>
                      <a:cubicBezTo>
                        <a:pt x="19896" y="69310"/>
                        <a:pt x="-7999" y="-5638"/>
                        <a:pt x="2270" y="339"/>
                      </a:cubicBezTo>
                      <a:cubicBezTo>
                        <a:pt x="12539" y="6164"/>
                        <a:pt x="34610" y="73755"/>
                        <a:pt x="19896" y="693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770" name="Vrije vorm: vorm 7769">
                <a:extLst>
                  <a:ext uri="{FF2B5EF4-FFF2-40B4-BE49-F238E27FC236}">
                    <a16:creationId xmlns:a16="http://schemas.microsoft.com/office/drawing/2014/main" id="{A092A5DC-6241-2BC6-4D64-0C6BFDA7AF37}"/>
                  </a:ext>
                </a:extLst>
              </p:cNvPr>
              <p:cNvSpPr/>
              <p:nvPr/>
            </p:nvSpPr>
            <p:spPr>
              <a:xfrm>
                <a:off x="855866" y="4754638"/>
                <a:ext cx="56101" cy="51204"/>
              </a:xfrm>
              <a:custGeom>
                <a:avLst/>
                <a:gdLst>
                  <a:gd name="connsiteX0" fmla="*/ 3423 w 56101"/>
                  <a:gd name="connsiteY0" fmla="*/ 36644 h 51204"/>
                  <a:gd name="connsiteX1" fmla="*/ 47411 w 56101"/>
                  <a:gd name="connsiteY1" fmla="*/ 4304 h 51204"/>
                  <a:gd name="connsiteX2" fmla="*/ 45878 w 56101"/>
                  <a:gd name="connsiteY2" fmla="*/ 14573 h 51204"/>
                  <a:gd name="connsiteX3" fmla="*/ 3270 w 56101"/>
                  <a:gd name="connsiteY3" fmla="*/ 51204 h 51204"/>
                  <a:gd name="connsiteX4" fmla="*/ 3270 w 56101"/>
                  <a:gd name="connsiteY4" fmla="*/ 36490 h 51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01" h="51204">
                    <a:moveTo>
                      <a:pt x="3423" y="36644"/>
                    </a:moveTo>
                    <a:lnTo>
                      <a:pt x="47411" y="4304"/>
                    </a:lnTo>
                    <a:cubicBezTo>
                      <a:pt x="47411" y="4304"/>
                      <a:pt x="67949" y="-10410"/>
                      <a:pt x="45878" y="14573"/>
                    </a:cubicBezTo>
                    <a:cubicBezTo>
                      <a:pt x="23808" y="39556"/>
                      <a:pt x="3270" y="51204"/>
                      <a:pt x="3270" y="51204"/>
                    </a:cubicBezTo>
                    <a:cubicBezTo>
                      <a:pt x="3270" y="51204"/>
                      <a:pt x="-4087" y="51204"/>
                      <a:pt x="3270" y="36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771" name="Graphic 1454">
                <a:extLst>
                  <a:ext uri="{FF2B5EF4-FFF2-40B4-BE49-F238E27FC236}">
                    <a16:creationId xmlns:a16="http://schemas.microsoft.com/office/drawing/2014/main" id="{6AD8B3A6-B045-F1DF-F6B8-A38471E5D730}"/>
                  </a:ext>
                </a:extLst>
              </p:cNvPr>
              <p:cNvGrpSpPr/>
              <p:nvPr/>
            </p:nvGrpSpPr>
            <p:grpSpPr>
              <a:xfrm>
                <a:off x="770209" y="4540520"/>
                <a:ext cx="193080" cy="261184"/>
                <a:chOff x="770209" y="4540520"/>
                <a:chExt cx="193080" cy="261184"/>
              </a:xfrm>
              <a:solidFill>
                <a:srgbClr val="FFFFFF"/>
              </a:solidFill>
            </p:grpSpPr>
            <p:sp>
              <p:nvSpPr>
                <p:cNvPr id="7841" name="Vrije vorm: vorm 7840">
                  <a:extLst>
                    <a:ext uri="{FF2B5EF4-FFF2-40B4-BE49-F238E27FC236}">
                      <a16:creationId xmlns:a16="http://schemas.microsoft.com/office/drawing/2014/main" id="{AB06E9D2-9D62-DEF7-09D3-CA179A5362B2}"/>
                    </a:ext>
                  </a:extLst>
                </p:cNvPr>
                <p:cNvSpPr/>
                <p:nvPr/>
              </p:nvSpPr>
              <p:spPr>
                <a:xfrm>
                  <a:off x="770209" y="4540520"/>
                  <a:ext cx="111521" cy="144091"/>
                </a:xfrm>
                <a:custGeom>
                  <a:avLst/>
                  <a:gdLst>
                    <a:gd name="connsiteX0" fmla="*/ 103640 w 111521"/>
                    <a:gd name="connsiteY0" fmla="*/ 142248 h 144091"/>
                    <a:gd name="connsiteX1" fmla="*/ 19956 w 111521"/>
                    <a:gd name="connsiteY1" fmla="*/ 54119 h 144091"/>
                    <a:gd name="connsiteX2" fmla="*/ 338 w 111521"/>
                    <a:gd name="connsiteY2" fmla="*/ 15 h 144091"/>
                    <a:gd name="connsiteX3" fmla="*/ 24247 w 111521"/>
                    <a:gd name="connsiteY3" fmla="*/ 46762 h 144091"/>
                    <a:gd name="connsiteX4" fmla="*/ 103487 w 111521"/>
                    <a:gd name="connsiteY4" fmla="*/ 130447 h 144091"/>
                    <a:gd name="connsiteX5" fmla="*/ 103487 w 111521"/>
                    <a:gd name="connsiteY5" fmla="*/ 142248 h 14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521" h="144091">
                      <a:moveTo>
                        <a:pt x="103640" y="142248"/>
                      </a:moveTo>
                      <a:lnTo>
                        <a:pt x="19956" y="54119"/>
                      </a:lnTo>
                      <a:cubicBezTo>
                        <a:pt x="19956" y="54119"/>
                        <a:pt x="-3034" y="-1057"/>
                        <a:pt x="338" y="15"/>
                      </a:cubicBezTo>
                      <a:cubicBezTo>
                        <a:pt x="3710" y="1088"/>
                        <a:pt x="19956" y="34961"/>
                        <a:pt x="24247" y="46762"/>
                      </a:cubicBezTo>
                      <a:cubicBezTo>
                        <a:pt x="28692" y="58564"/>
                        <a:pt x="97663" y="117266"/>
                        <a:pt x="103487" y="130447"/>
                      </a:cubicBezTo>
                      <a:cubicBezTo>
                        <a:pt x="109311" y="143628"/>
                        <a:pt x="118201" y="146540"/>
                        <a:pt x="103487" y="1422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2" name="Vrije vorm: vorm 7841">
                  <a:extLst>
                    <a:ext uri="{FF2B5EF4-FFF2-40B4-BE49-F238E27FC236}">
                      <a16:creationId xmlns:a16="http://schemas.microsoft.com/office/drawing/2014/main" id="{48A9F372-6E1E-AECA-7F15-EBB5FFFA4CEA}"/>
                    </a:ext>
                  </a:extLst>
                </p:cNvPr>
                <p:cNvSpPr/>
                <p:nvPr/>
              </p:nvSpPr>
              <p:spPr>
                <a:xfrm>
                  <a:off x="772864" y="4610596"/>
                  <a:ext cx="42002" cy="16229"/>
                </a:xfrm>
                <a:custGeom>
                  <a:avLst/>
                  <a:gdLst>
                    <a:gd name="connsiteX0" fmla="*/ 40751 w 42002"/>
                    <a:gd name="connsiteY0" fmla="*/ 16229 h 16229"/>
                    <a:gd name="connsiteX1" fmla="*/ 1054 w 42002"/>
                    <a:gd name="connsiteY1" fmla="*/ 136 h 16229"/>
                    <a:gd name="connsiteX2" fmla="*/ 40751 w 42002"/>
                    <a:gd name="connsiteY2" fmla="*/ 16229 h 1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002" h="16229">
                      <a:moveTo>
                        <a:pt x="40751" y="16229"/>
                      </a:moveTo>
                      <a:cubicBezTo>
                        <a:pt x="40751" y="16229"/>
                        <a:pt x="-7682" y="1516"/>
                        <a:pt x="1054" y="136"/>
                      </a:cubicBezTo>
                      <a:cubicBezTo>
                        <a:pt x="9944" y="-1397"/>
                        <a:pt x="49487" y="10405"/>
                        <a:pt x="40751" y="16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3" name="Vrije vorm: vorm 7842">
                  <a:extLst>
                    <a:ext uri="{FF2B5EF4-FFF2-40B4-BE49-F238E27FC236}">
                      <a16:creationId xmlns:a16="http://schemas.microsoft.com/office/drawing/2014/main" id="{48F419E4-0008-8973-372B-4030CF870F29}"/>
                    </a:ext>
                  </a:extLst>
                </p:cNvPr>
                <p:cNvSpPr/>
                <p:nvPr/>
              </p:nvSpPr>
              <p:spPr>
                <a:xfrm>
                  <a:off x="925117" y="4731745"/>
                  <a:ext cx="38171" cy="69958"/>
                </a:xfrm>
                <a:custGeom>
                  <a:avLst/>
                  <a:gdLst>
                    <a:gd name="connsiteX0" fmla="*/ 33949 w 38171"/>
                    <a:gd name="connsiteY0" fmla="*/ 69959 h 69958"/>
                    <a:gd name="connsiteX1" fmla="*/ 690 w 38171"/>
                    <a:gd name="connsiteY1" fmla="*/ 15702 h 69958"/>
                    <a:gd name="connsiteX2" fmla="*/ 6054 w 38171"/>
                    <a:gd name="connsiteY2" fmla="*/ 3900 h 69958"/>
                    <a:gd name="connsiteX3" fmla="*/ 33949 w 38171"/>
                    <a:gd name="connsiteY3" fmla="*/ 69959 h 69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71" h="69958">
                      <a:moveTo>
                        <a:pt x="33949" y="69959"/>
                      </a:moveTo>
                      <a:lnTo>
                        <a:pt x="690" y="15702"/>
                      </a:lnTo>
                      <a:cubicBezTo>
                        <a:pt x="690" y="15702"/>
                        <a:pt x="-2836" y="-9434"/>
                        <a:pt x="6054" y="3900"/>
                      </a:cubicBezTo>
                      <a:cubicBezTo>
                        <a:pt x="14944" y="17081"/>
                        <a:pt x="50195" y="67047"/>
                        <a:pt x="33949" y="699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4" name="Vrije vorm: vorm 7843">
                  <a:extLst>
                    <a:ext uri="{FF2B5EF4-FFF2-40B4-BE49-F238E27FC236}">
                      <a16:creationId xmlns:a16="http://schemas.microsoft.com/office/drawing/2014/main" id="{D9D66A34-C68C-F721-A37D-8216EBBC7D42}"/>
                    </a:ext>
                  </a:extLst>
                </p:cNvPr>
                <p:cNvSpPr/>
                <p:nvPr/>
              </p:nvSpPr>
              <p:spPr>
                <a:xfrm>
                  <a:off x="870654" y="4622980"/>
                  <a:ext cx="51878" cy="112552"/>
                </a:xfrm>
                <a:custGeom>
                  <a:avLst/>
                  <a:gdLst>
                    <a:gd name="connsiteX0" fmla="*/ 51628 w 51878"/>
                    <a:gd name="connsiteY0" fmla="*/ 103776 h 112552"/>
                    <a:gd name="connsiteX1" fmla="*/ 26645 w 51878"/>
                    <a:gd name="connsiteY1" fmla="*/ 68525 h 112552"/>
                    <a:gd name="connsiteX2" fmla="*/ 283 w 51878"/>
                    <a:gd name="connsiteY2" fmla="*/ 933 h 112552"/>
                    <a:gd name="connsiteX3" fmla="*/ 17909 w 51878"/>
                    <a:gd name="connsiteY3" fmla="*/ 75881 h 112552"/>
                    <a:gd name="connsiteX4" fmla="*/ 47183 w 51878"/>
                    <a:gd name="connsiteY4" fmla="*/ 111286 h 112552"/>
                    <a:gd name="connsiteX5" fmla="*/ 51628 w 51878"/>
                    <a:gd name="connsiteY5" fmla="*/ 103776 h 11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878" h="112552">
                      <a:moveTo>
                        <a:pt x="51628" y="103776"/>
                      </a:moveTo>
                      <a:lnTo>
                        <a:pt x="26645" y="68525"/>
                      </a:lnTo>
                      <a:cubicBezTo>
                        <a:pt x="26645" y="68525"/>
                        <a:pt x="3195" y="-9336"/>
                        <a:pt x="283" y="933"/>
                      </a:cubicBezTo>
                      <a:cubicBezTo>
                        <a:pt x="-2629" y="11202"/>
                        <a:pt x="17909" y="75881"/>
                        <a:pt x="17909" y="75881"/>
                      </a:cubicBezTo>
                      <a:lnTo>
                        <a:pt x="47183" y="111286"/>
                      </a:lnTo>
                      <a:cubicBezTo>
                        <a:pt x="47183" y="111286"/>
                        <a:pt x="53160" y="117111"/>
                        <a:pt x="51628" y="1037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772" name="Graphic 1454">
                <a:extLst>
                  <a:ext uri="{FF2B5EF4-FFF2-40B4-BE49-F238E27FC236}">
                    <a16:creationId xmlns:a16="http://schemas.microsoft.com/office/drawing/2014/main" id="{B913E8C8-B733-2E0B-9B38-0A58253AE258}"/>
                  </a:ext>
                </a:extLst>
              </p:cNvPr>
              <p:cNvGrpSpPr/>
              <p:nvPr/>
            </p:nvGrpSpPr>
            <p:grpSpPr>
              <a:xfrm>
                <a:off x="529762" y="4098050"/>
                <a:ext cx="377163" cy="504221"/>
                <a:chOff x="529762" y="4098050"/>
                <a:chExt cx="377163" cy="504221"/>
              </a:xfrm>
              <a:solidFill>
                <a:srgbClr val="FFFFFF"/>
              </a:solidFill>
            </p:grpSpPr>
            <p:sp>
              <p:nvSpPr>
                <p:cNvPr id="7831" name="Vrije vorm: vorm 7830">
                  <a:extLst>
                    <a:ext uri="{FF2B5EF4-FFF2-40B4-BE49-F238E27FC236}">
                      <a16:creationId xmlns:a16="http://schemas.microsoft.com/office/drawing/2014/main" id="{5026E8DD-763B-E867-4671-35E994FB921A}"/>
                    </a:ext>
                  </a:extLst>
                </p:cNvPr>
                <p:cNvSpPr/>
                <p:nvPr/>
              </p:nvSpPr>
              <p:spPr>
                <a:xfrm>
                  <a:off x="759847" y="4406721"/>
                  <a:ext cx="147077" cy="195550"/>
                </a:xfrm>
                <a:custGeom>
                  <a:avLst/>
                  <a:gdLst>
                    <a:gd name="connsiteX0" fmla="*/ 143429 w 147077"/>
                    <a:gd name="connsiteY0" fmla="*/ 179028 h 195550"/>
                    <a:gd name="connsiteX1" fmla="*/ 102353 w 147077"/>
                    <a:gd name="connsiteY1" fmla="*/ 127683 h 195550"/>
                    <a:gd name="connsiteX2" fmla="*/ 24493 w 147077"/>
                    <a:gd name="connsiteY2" fmla="*/ 14571 h 195550"/>
                    <a:gd name="connsiteX3" fmla="*/ 124 w 147077"/>
                    <a:gd name="connsiteY3" fmla="*/ 3843 h 195550"/>
                    <a:gd name="connsiteX4" fmla="*/ 30471 w 147077"/>
                    <a:gd name="connsiteY4" fmla="*/ 40934 h 195550"/>
                    <a:gd name="connsiteX5" fmla="*/ 105419 w 147077"/>
                    <a:gd name="connsiteY5" fmla="*/ 154045 h 195550"/>
                    <a:gd name="connsiteX6" fmla="*/ 145882 w 147077"/>
                    <a:gd name="connsiteY6" fmla="*/ 193129 h 195550"/>
                    <a:gd name="connsiteX7" fmla="*/ 143582 w 147077"/>
                    <a:gd name="connsiteY7" fmla="*/ 178875 h 19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7077" h="195550">
                      <a:moveTo>
                        <a:pt x="143429" y="179028"/>
                      </a:moveTo>
                      <a:lnTo>
                        <a:pt x="102353" y="127683"/>
                      </a:lnTo>
                      <a:lnTo>
                        <a:pt x="24493" y="14571"/>
                      </a:lnTo>
                      <a:cubicBezTo>
                        <a:pt x="24493" y="14571"/>
                        <a:pt x="-2022" y="-9032"/>
                        <a:pt x="124" y="3843"/>
                      </a:cubicBezTo>
                      <a:cubicBezTo>
                        <a:pt x="1656" y="14112"/>
                        <a:pt x="21581" y="26373"/>
                        <a:pt x="30471" y="40934"/>
                      </a:cubicBezTo>
                      <a:cubicBezTo>
                        <a:pt x="39207" y="55647"/>
                        <a:pt x="105419" y="154045"/>
                        <a:pt x="105419" y="154045"/>
                      </a:cubicBezTo>
                      <a:cubicBezTo>
                        <a:pt x="105419" y="154045"/>
                        <a:pt x="142203" y="207383"/>
                        <a:pt x="145882" y="193129"/>
                      </a:cubicBezTo>
                      <a:cubicBezTo>
                        <a:pt x="149560" y="178875"/>
                        <a:pt x="143582" y="178875"/>
                        <a:pt x="143582" y="1788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2" name="Vrije vorm: vorm 7831">
                  <a:extLst>
                    <a:ext uri="{FF2B5EF4-FFF2-40B4-BE49-F238E27FC236}">
                      <a16:creationId xmlns:a16="http://schemas.microsoft.com/office/drawing/2014/main" id="{83C8B15A-5FAA-9CE3-3DC4-671DCB108760}"/>
                    </a:ext>
                  </a:extLst>
                </p:cNvPr>
                <p:cNvSpPr/>
                <p:nvPr/>
              </p:nvSpPr>
              <p:spPr>
                <a:xfrm>
                  <a:off x="793673" y="4528428"/>
                  <a:ext cx="50148" cy="20690"/>
                </a:xfrm>
                <a:custGeom>
                  <a:avLst/>
                  <a:gdLst>
                    <a:gd name="connsiteX0" fmla="*/ 49369 w 50148"/>
                    <a:gd name="connsiteY0" fmla="*/ 20690 h 20690"/>
                    <a:gd name="connsiteX1" fmla="*/ 937 w 50148"/>
                    <a:gd name="connsiteY1" fmla="*/ 152 h 20690"/>
                    <a:gd name="connsiteX2" fmla="*/ 49369 w 50148"/>
                    <a:gd name="connsiteY2" fmla="*/ 20690 h 20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148" h="20690">
                      <a:moveTo>
                        <a:pt x="49369" y="20690"/>
                      </a:moveTo>
                      <a:cubicBezTo>
                        <a:pt x="49369" y="20690"/>
                        <a:pt x="-7953" y="1532"/>
                        <a:pt x="937" y="152"/>
                      </a:cubicBezTo>
                      <a:cubicBezTo>
                        <a:pt x="9826" y="-1380"/>
                        <a:pt x="56726" y="8889"/>
                        <a:pt x="49369" y="206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3" name="Vrije vorm: vorm 7832">
                  <a:extLst>
                    <a:ext uri="{FF2B5EF4-FFF2-40B4-BE49-F238E27FC236}">
                      <a16:creationId xmlns:a16="http://schemas.microsoft.com/office/drawing/2014/main" id="{7F739B85-C122-DE60-2921-3717135A0388}"/>
                    </a:ext>
                  </a:extLst>
                </p:cNvPr>
                <p:cNvSpPr/>
                <p:nvPr/>
              </p:nvSpPr>
              <p:spPr>
                <a:xfrm>
                  <a:off x="607174" y="4350178"/>
                  <a:ext cx="155411" cy="81383"/>
                </a:xfrm>
                <a:custGeom>
                  <a:avLst/>
                  <a:gdLst>
                    <a:gd name="connsiteX0" fmla="*/ 146359 w 155411"/>
                    <a:gd name="connsiteY0" fmla="*/ 69581 h 81383"/>
                    <a:gd name="connsiteX1" fmla="*/ 52253 w 155411"/>
                    <a:gd name="connsiteY1" fmla="*/ 43219 h 81383"/>
                    <a:gd name="connsiteX2" fmla="*/ 3820 w 155411"/>
                    <a:gd name="connsiteY2" fmla="*/ 9500 h 81383"/>
                    <a:gd name="connsiteX3" fmla="*/ 50873 w 155411"/>
                    <a:gd name="connsiteY3" fmla="*/ 53488 h 81383"/>
                    <a:gd name="connsiteX4" fmla="*/ 152183 w 155411"/>
                    <a:gd name="connsiteY4" fmla="*/ 81383 h 81383"/>
                    <a:gd name="connsiteX5" fmla="*/ 146359 w 155411"/>
                    <a:gd name="connsiteY5" fmla="*/ 69581 h 81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411" h="81383">
                      <a:moveTo>
                        <a:pt x="146359" y="69581"/>
                      </a:moveTo>
                      <a:cubicBezTo>
                        <a:pt x="146359" y="69581"/>
                        <a:pt x="75856" y="50423"/>
                        <a:pt x="52253" y="43219"/>
                      </a:cubicBezTo>
                      <a:cubicBezTo>
                        <a:pt x="52253" y="43219"/>
                        <a:pt x="-16718" y="-24372"/>
                        <a:pt x="3820" y="9500"/>
                      </a:cubicBezTo>
                      <a:cubicBezTo>
                        <a:pt x="3820" y="9500"/>
                        <a:pt x="40604" y="50576"/>
                        <a:pt x="50873" y="53488"/>
                      </a:cubicBezTo>
                      <a:cubicBezTo>
                        <a:pt x="61142" y="56400"/>
                        <a:pt x="152183" y="81383"/>
                        <a:pt x="152183" y="81383"/>
                      </a:cubicBezTo>
                      <a:cubicBezTo>
                        <a:pt x="152183" y="81383"/>
                        <a:pt x="162452" y="78471"/>
                        <a:pt x="146359" y="695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4" name="Vrije vorm: vorm 7833">
                  <a:extLst>
                    <a:ext uri="{FF2B5EF4-FFF2-40B4-BE49-F238E27FC236}">
                      <a16:creationId xmlns:a16="http://schemas.microsoft.com/office/drawing/2014/main" id="{4AFA6FA1-A6F5-D13C-5DBB-A0AE32F4F0BD}"/>
                    </a:ext>
                  </a:extLst>
                </p:cNvPr>
                <p:cNvSpPr/>
                <p:nvPr/>
              </p:nvSpPr>
              <p:spPr>
                <a:xfrm>
                  <a:off x="606468" y="4417547"/>
                  <a:ext cx="94680" cy="44381"/>
                </a:xfrm>
                <a:custGeom>
                  <a:avLst/>
                  <a:gdLst>
                    <a:gd name="connsiteX0" fmla="*/ 85299 w 94680"/>
                    <a:gd name="connsiteY0" fmla="*/ 833 h 44381"/>
                    <a:gd name="connsiteX1" fmla="*/ 6059 w 94680"/>
                    <a:gd name="connsiteY1" fmla="*/ 43442 h 44381"/>
                    <a:gd name="connsiteX2" fmla="*/ 94648 w 94680"/>
                    <a:gd name="connsiteY2" fmla="*/ 2979 h 44381"/>
                    <a:gd name="connsiteX3" fmla="*/ 85452 w 94680"/>
                    <a:gd name="connsiteY3" fmla="*/ 986 h 4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680" h="44381">
                      <a:moveTo>
                        <a:pt x="85299" y="833"/>
                      </a:moveTo>
                      <a:cubicBezTo>
                        <a:pt x="85299" y="833"/>
                        <a:pt x="-26893" y="51871"/>
                        <a:pt x="6059" y="43442"/>
                      </a:cubicBezTo>
                      <a:cubicBezTo>
                        <a:pt x="39778" y="34705"/>
                        <a:pt x="94648" y="2979"/>
                        <a:pt x="94648" y="2979"/>
                      </a:cubicBezTo>
                      <a:cubicBezTo>
                        <a:pt x="94648" y="2979"/>
                        <a:pt x="95721" y="-2079"/>
                        <a:pt x="85452" y="9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5" name="Vrije vorm: vorm 7834">
                  <a:extLst>
                    <a:ext uri="{FF2B5EF4-FFF2-40B4-BE49-F238E27FC236}">
                      <a16:creationId xmlns:a16="http://schemas.microsoft.com/office/drawing/2014/main" id="{F11020C3-C00A-C44D-C6D0-9C5A1D72B55F}"/>
                    </a:ext>
                  </a:extLst>
                </p:cNvPr>
                <p:cNvSpPr/>
                <p:nvPr/>
              </p:nvSpPr>
              <p:spPr>
                <a:xfrm>
                  <a:off x="537546" y="4387391"/>
                  <a:ext cx="103194" cy="32368"/>
                </a:xfrm>
                <a:custGeom>
                  <a:avLst/>
                  <a:gdLst>
                    <a:gd name="connsiteX0" fmla="*/ 102570 w 103194"/>
                    <a:gd name="connsiteY0" fmla="*/ 9838 h 32368"/>
                    <a:gd name="connsiteX1" fmla="*/ 80806 w 103194"/>
                    <a:gd name="connsiteY1" fmla="*/ 10298 h 32368"/>
                    <a:gd name="connsiteX2" fmla="*/ 4478 w 103194"/>
                    <a:gd name="connsiteY2" fmla="*/ 32369 h 32368"/>
                    <a:gd name="connsiteX3" fmla="*/ 7390 w 103194"/>
                    <a:gd name="connsiteY3" fmla="*/ 22100 h 32368"/>
                    <a:gd name="connsiteX4" fmla="*/ 73449 w 103194"/>
                    <a:gd name="connsiteY4" fmla="*/ 29 h 32368"/>
                    <a:gd name="connsiteX5" fmla="*/ 102570 w 103194"/>
                    <a:gd name="connsiteY5" fmla="*/ 9838 h 32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3194" h="32368">
                      <a:moveTo>
                        <a:pt x="102570" y="9838"/>
                      </a:moveTo>
                      <a:lnTo>
                        <a:pt x="80806" y="10298"/>
                      </a:lnTo>
                      <a:lnTo>
                        <a:pt x="4478" y="32369"/>
                      </a:lnTo>
                      <a:cubicBezTo>
                        <a:pt x="4478" y="32369"/>
                        <a:pt x="-7323" y="26545"/>
                        <a:pt x="7390" y="22100"/>
                      </a:cubicBezTo>
                      <a:cubicBezTo>
                        <a:pt x="22104" y="17655"/>
                        <a:pt x="73449" y="29"/>
                        <a:pt x="73449" y="29"/>
                      </a:cubicBezTo>
                      <a:cubicBezTo>
                        <a:pt x="73449" y="29"/>
                        <a:pt x="108241" y="-1044"/>
                        <a:pt x="102570" y="98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6" name="Vrije vorm: vorm 7835">
                  <a:extLst>
                    <a:ext uri="{FF2B5EF4-FFF2-40B4-BE49-F238E27FC236}">
                      <a16:creationId xmlns:a16="http://schemas.microsoft.com/office/drawing/2014/main" id="{E3CA1A49-88ED-2F06-064E-ADB0C8137737}"/>
                    </a:ext>
                  </a:extLst>
                </p:cNvPr>
                <p:cNvSpPr/>
                <p:nvPr/>
              </p:nvSpPr>
              <p:spPr>
                <a:xfrm>
                  <a:off x="736214" y="4294527"/>
                  <a:ext cx="21016" cy="100615"/>
                </a:xfrm>
                <a:custGeom>
                  <a:avLst/>
                  <a:gdLst>
                    <a:gd name="connsiteX0" fmla="*/ 0 w 21016"/>
                    <a:gd name="connsiteY0" fmla="*/ 1698 h 100615"/>
                    <a:gd name="connsiteX1" fmla="*/ 20231 w 21016"/>
                    <a:gd name="connsiteY1" fmla="*/ 100250 h 100615"/>
                    <a:gd name="connsiteX2" fmla="*/ 0 w 21016"/>
                    <a:gd name="connsiteY2" fmla="*/ 1698 h 100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016" h="100615">
                      <a:moveTo>
                        <a:pt x="0" y="1698"/>
                      </a:moveTo>
                      <a:cubicBezTo>
                        <a:pt x="0" y="1698"/>
                        <a:pt x="15787" y="107607"/>
                        <a:pt x="20231" y="100250"/>
                      </a:cubicBezTo>
                      <a:cubicBezTo>
                        <a:pt x="24676" y="92893"/>
                        <a:pt x="9196" y="-14701"/>
                        <a:pt x="0" y="16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7" name="Vrije vorm: vorm 7836">
                  <a:extLst>
                    <a:ext uri="{FF2B5EF4-FFF2-40B4-BE49-F238E27FC236}">
                      <a16:creationId xmlns:a16="http://schemas.microsoft.com/office/drawing/2014/main" id="{A12ECAE2-3256-A8CA-AA71-72192EF6FF46}"/>
                    </a:ext>
                  </a:extLst>
                </p:cNvPr>
                <p:cNvSpPr/>
                <p:nvPr/>
              </p:nvSpPr>
              <p:spPr>
                <a:xfrm>
                  <a:off x="618174" y="4146273"/>
                  <a:ext cx="130124" cy="252642"/>
                </a:xfrm>
                <a:custGeom>
                  <a:avLst/>
                  <a:gdLst>
                    <a:gd name="connsiteX0" fmla="*/ 129076 w 130124"/>
                    <a:gd name="connsiteY0" fmla="*/ 252642 h 252642"/>
                    <a:gd name="connsiteX1" fmla="*/ 20868 w 130124"/>
                    <a:gd name="connsiteY1" fmla="*/ 103053 h 252642"/>
                    <a:gd name="connsiteX2" fmla="*/ 1250 w 130124"/>
                    <a:gd name="connsiteY2" fmla="*/ 210 h 252642"/>
                    <a:gd name="connsiteX3" fmla="*/ 29758 w 130124"/>
                    <a:gd name="connsiteY3" fmla="*/ 97228 h 252642"/>
                    <a:gd name="connsiteX4" fmla="*/ 65010 w 130124"/>
                    <a:gd name="connsiteY4" fmla="*/ 160375 h 252642"/>
                    <a:gd name="connsiteX5" fmla="*/ 129229 w 130124"/>
                    <a:gd name="connsiteY5" fmla="*/ 252642 h 25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0124" h="252642">
                      <a:moveTo>
                        <a:pt x="129076" y="252642"/>
                      </a:moveTo>
                      <a:cubicBezTo>
                        <a:pt x="129076" y="252642"/>
                        <a:pt x="26693" y="138304"/>
                        <a:pt x="20868" y="103053"/>
                      </a:cubicBezTo>
                      <a:cubicBezTo>
                        <a:pt x="15044" y="67801"/>
                        <a:pt x="-5187" y="-4388"/>
                        <a:pt x="1250" y="210"/>
                      </a:cubicBezTo>
                      <a:cubicBezTo>
                        <a:pt x="7687" y="4654"/>
                        <a:pt x="25313" y="79603"/>
                        <a:pt x="29758" y="97228"/>
                      </a:cubicBezTo>
                      <a:cubicBezTo>
                        <a:pt x="34203" y="114854"/>
                        <a:pt x="65010" y="160375"/>
                        <a:pt x="65010" y="160375"/>
                      </a:cubicBezTo>
                      <a:cubicBezTo>
                        <a:pt x="65010" y="160375"/>
                        <a:pt x="139038" y="249424"/>
                        <a:pt x="129229" y="2526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8" name="Vrije vorm: vorm 7837">
                  <a:extLst>
                    <a:ext uri="{FF2B5EF4-FFF2-40B4-BE49-F238E27FC236}">
                      <a16:creationId xmlns:a16="http://schemas.microsoft.com/office/drawing/2014/main" id="{D2633DAB-FBB2-6C50-9418-B267D87FCD92}"/>
                    </a:ext>
                  </a:extLst>
                </p:cNvPr>
                <p:cNvSpPr/>
                <p:nvPr/>
              </p:nvSpPr>
              <p:spPr>
                <a:xfrm>
                  <a:off x="622736" y="4300512"/>
                  <a:ext cx="64939" cy="39395"/>
                </a:xfrm>
                <a:custGeom>
                  <a:avLst/>
                  <a:gdLst>
                    <a:gd name="connsiteX0" fmla="*/ 63206 w 64939"/>
                    <a:gd name="connsiteY0" fmla="*/ 39395 h 39395"/>
                    <a:gd name="connsiteX1" fmla="*/ 673 w 64939"/>
                    <a:gd name="connsiteY1" fmla="*/ 159 h 39395"/>
                    <a:gd name="connsiteX2" fmla="*/ 63206 w 64939"/>
                    <a:gd name="connsiteY2" fmla="*/ 39395 h 39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39" h="39395">
                      <a:moveTo>
                        <a:pt x="63206" y="39395"/>
                      </a:moveTo>
                      <a:cubicBezTo>
                        <a:pt x="63206" y="39395"/>
                        <a:pt x="-7604" y="2918"/>
                        <a:pt x="673" y="159"/>
                      </a:cubicBezTo>
                      <a:cubicBezTo>
                        <a:pt x="8796" y="-2600"/>
                        <a:pt x="76541" y="31425"/>
                        <a:pt x="63206" y="393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39" name="Vrije vorm: vorm 7838">
                  <a:extLst>
                    <a:ext uri="{FF2B5EF4-FFF2-40B4-BE49-F238E27FC236}">
                      <a16:creationId xmlns:a16="http://schemas.microsoft.com/office/drawing/2014/main" id="{9A656438-99F6-3E90-6ABA-595B8A35B3E6}"/>
                    </a:ext>
                  </a:extLst>
                </p:cNvPr>
                <p:cNvSpPr/>
                <p:nvPr/>
              </p:nvSpPr>
              <p:spPr>
                <a:xfrm>
                  <a:off x="571143" y="4098050"/>
                  <a:ext cx="58399" cy="140553"/>
                </a:xfrm>
                <a:custGeom>
                  <a:avLst/>
                  <a:gdLst>
                    <a:gd name="connsiteX0" fmla="*/ 54565 w 58399"/>
                    <a:gd name="connsiteY0" fmla="*/ 139627 h 140553"/>
                    <a:gd name="connsiteX1" fmla="*/ 1 w 58399"/>
                    <a:gd name="connsiteY1" fmla="*/ 0 h 140553"/>
                    <a:gd name="connsiteX2" fmla="*/ 16401 w 58399"/>
                    <a:gd name="connsiteY2" fmla="*/ 42609 h 140553"/>
                    <a:gd name="connsiteX3" fmla="*/ 54565 w 58399"/>
                    <a:gd name="connsiteY3" fmla="*/ 139627 h 14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99" h="140553">
                      <a:moveTo>
                        <a:pt x="54565" y="139627"/>
                      </a:moveTo>
                      <a:cubicBezTo>
                        <a:pt x="54565" y="139627"/>
                        <a:pt x="-305" y="55790"/>
                        <a:pt x="1" y="0"/>
                      </a:cubicBezTo>
                      <a:cubicBezTo>
                        <a:pt x="1" y="0"/>
                        <a:pt x="9044" y="13181"/>
                        <a:pt x="16401" y="42609"/>
                      </a:cubicBezTo>
                      <a:cubicBezTo>
                        <a:pt x="23758" y="72036"/>
                        <a:pt x="72191" y="149896"/>
                        <a:pt x="54565" y="1396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840" name="Vrije vorm: vorm 7839">
                  <a:extLst>
                    <a:ext uri="{FF2B5EF4-FFF2-40B4-BE49-F238E27FC236}">
                      <a16:creationId xmlns:a16="http://schemas.microsoft.com/office/drawing/2014/main" id="{D7781F07-45D2-E6FD-E67B-8342A18714A4}"/>
                    </a:ext>
                  </a:extLst>
                </p:cNvPr>
                <p:cNvSpPr/>
                <p:nvPr/>
              </p:nvSpPr>
              <p:spPr>
                <a:xfrm>
                  <a:off x="529762" y="4120239"/>
                  <a:ext cx="47405" cy="34615"/>
                </a:xfrm>
                <a:custGeom>
                  <a:avLst/>
                  <a:gdLst>
                    <a:gd name="connsiteX0" fmla="*/ 45980 w 47405"/>
                    <a:gd name="connsiteY0" fmla="*/ 33754 h 34615"/>
                    <a:gd name="connsiteX1" fmla="*/ 0 w 47405"/>
                    <a:gd name="connsiteY1" fmla="*/ 4326 h 34615"/>
                    <a:gd name="connsiteX2" fmla="*/ 10729 w 47405"/>
                    <a:gd name="connsiteY2" fmla="*/ 2947 h 34615"/>
                    <a:gd name="connsiteX3" fmla="*/ 45980 w 47405"/>
                    <a:gd name="connsiteY3" fmla="*/ 33907 h 34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405" h="34615">
                      <a:moveTo>
                        <a:pt x="45980" y="33754"/>
                      </a:moveTo>
                      <a:cubicBezTo>
                        <a:pt x="45980" y="33754"/>
                        <a:pt x="37091" y="42490"/>
                        <a:pt x="0" y="4326"/>
                      </a:cubicBezTo>
                      <a:cubicBezTo>
                        <a:pt x="0" y="4326"/>
                        <a:pt x="1839" y="-4410"/>
                        <a:pt x="10729" y="2947"/>
                      </a:cubicBezTo>
                      <a:cubicBezTo>
                        <a:pt x="19618" y="10304"/>
                        <a:pt x="54870" y="29462"/>
                        <a:pt x="45980" y="339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773" name="Vrije vorm: vorm 7772">
                <a:extLst>
                  <a:ext uri="{FF2B5EF4-FFF2-40B4-BE49-F238E27FC236}">
                    <a16:creationId xmlns:a16="http://schemas.microsoft.com/office/drawing/2014/main" id="{FB268ECC-CAC8-A9E9-003D-31D03FBF503F}"/>
                  </a:ext>
                </a:extLst>
              </p:cNvPr>
              <p:cNvSpPr/>
              <p:nvPr/>
            </p:nvSpPr>
            <p:spPr>
              <a:xfrm>
                <a:off x="747556" y="4160456"/>
                <a:ext cx="114929" cy="192265"/>
              </a:xfrm>
              <a:custGeom>
                <a:avLst/>
                <a:gdLst>
                  <a:gd name="connsiteX0" fmla="*/ 111886 w 114929"/>
                  <a:gd name="connsiteY0" fmla="*/ 178991 h 192265"/>
                  <a:gd name="connsiteX1" fmla="*/ 20844 w 114929"/>
                  <a:gd name="connsiteY1" fmla="*/ 58062 h 192265"/>
                  <a:gd name="connsiteX2" fmla="*/ 0 w 114929"/>
                  <a:gd name="connsiteY2" fmla="*/ 11162 h 192265"/>
                  <a:gd name="connsiteX3" fmla="*/ 26056 w 114929"/>
                  <a:gd name="connsiteY3" fmla="*/ 91781 h 192265"/>
                  <a:gd name="connsiteX4" fmla="*/ 106675 w 114929"/>
                  <a:gd name="connsiteY4" fmla="*/ 190639 h 192265"/>
                  <a:gd name="connsiteX5" fmla="*/ 111886 w 114929"/>
                  <a:gd name="connsiteY5" fmla="*/ 178838 h 192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929" h="192265">
                    <a:moveTo>
                      <a:pt x="111886" y="178991"/>
                    </a:moveTo>
                    <a:cubicBezTo>
                      <a:pt x="111886" y="178991"/>
                      <a:pt x="28661" y="103583"/>
                      <a:pt x="20844" y="58062"/>
                    </a:cubicBezTo>
                    <a:cubicBezTo>
                      <a:pt x="13028" y="12542"/>
                      <a:pt x="0" y="-17346"/>
                      <a:pt x="0" y="11162"/>
                    </a:cubicBezTo>
                    <a:cubicBezTo>
                      <a:pt x="0" y="11162"/>
                      <a:pt x="10422" y="68331"/>
                      <a:pt x="26056" y="91781"/>
                    </a:cubicBezTo>
                    <a:cubicBezTo>
                      <a:pt x="41689" y="115231"/>
                      <a:pt x="91961" y="180983"/>
                      <a:pt x="106675" y="190639"/>
                    </a:cubicBezTo>
                    <a:cubicBezTo>
                      <a:pt x="113265" y="194931"/>
                      <a:pt x="118476" y="190639"/>
                      <a:pt x="111886" y="1788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4" name="Vrije vorm: vorm 7773">
                <a:extLst>
                  <a:ext uri="{FF2B5EF4-FFF2-40B4-BE49-F238E27FC236}">
                    <a16:creationId xmlns:a16="http://schemas.microsoft.com/office/drawing/2014/main" id="{2CCF1790-B037-5E85-348A-C7C9F65784DA}"/>
                  </a:ext>
                </a:extLst>
              </p:cNvPr>
              <p:cNvSpPr/>
              <p:nvPr/>
            </p:nvSpPr>
            <p:spPr>
              <a:xfrm>
                <a:off x="700392" y="4177070"/>
                <a:ext cx="52375" cy="45693"/>
              </a:xfrm>
              <a:custGeom>
                <a:avLst/>
                <a:gdLst>
                  <a:gd name="connsiteX0" fmla="*/ 111 w 52375"/>
                  <a:gd name="connsiteY0" fmla="*/ 4664 h 45693"/>
                  <a:gd name="connsiteX1" fmla="*/ 52376 w 52375"/>
                  <a:gd name="connsiteY1" fmla="*/ 45280 h 45693"/>
                  <a:gd name="connsiteX2" fmla="*/ 111 w 52375"/>
                  <a:gd name="connsiteY2" fmla="*/ 4664 h 4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375" h="45693">
                    <a:moveTo>
                      <a:pt x="111" y="4664"/>
                    </a:moveTo>
                    <a:cubicBezTo>
                      <a:pt x="111" y="4664"/>
                      <a:pt x="52376" y="50491"/>
                      <a:pt x="52376" y="45280"/>
                    </a:cubicBezTo>
                    <a:cubicBezTo>
                      <a:pt x="52376" y="40069"/>
                      <a:pt x="-2801" y="-16333"/>
                      <a:pt x="111" y="4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5" name="Vrije vorm: vorm 7774">
                <a:extLst>
                  <a:ext uri="{FF2B5EF4-FFF2-40B4-BE49-F238E27FC236}">
                    <a16:creationId xmlns:a16="http://schemas.microsoft.com/office/drawing/2014/main" id="{CF7599E8-3473-BD82-1C40-833298759B4A}"/>
                  </a:ext>
                </a:extLst>
              </p:cNvPr>
              <p:cNvSpPr/>
              <p:nvPr/>
            </p:nvSpPr>
            <p:spPr>
              <a:xfrm>
                <a:off x="889640" y="4456170"/>
                <a:ext cx="67932" cy="209738"/>
              </a:xfrm>
              <a:custGeom>
                <a:avLst/>
                <a:gdLst>
                  <a:gd name="connsiteX0" fmla="*/ 63449 w 67932"/>
                  <a:gd name="connsiteY0" fmla="*/ 209738 h 209738"/>
                  <a:gd name="connsiteX1" fmla="*/ 20534 w 67932"/>
                  <a:gd name="connsiteY1" fmla="*/ 117318 h 209738"/>
                  <a:gd name="connsiteX2" fmla="*/ 3674 w 67932"/>
                  <a:gd name="connsiteY2" fmla="*/ 221 h 209738"/>
                  <a:gd name="connsiteX3" fmla="*/ 28350 w 67932"/>
                  <a:gd name="connsiteY3" fmla="*/ 110880 h 209738"/>
                  <a:gd name="connsiteX4" fmla="*/ 63449 w 67932"/>
                  <a:gd name="connsiteY4" fmla="*/ 209738 h 20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32" h="209738">
                    <a:moveTo>
                      <a:pt x="63449" y="209738"/>
                    </a:moveTo>
                    <a:cubicBezTo>
                      <a:pt x="63449" y="209738"/>
                      <a:pt x="29576" y="151190"/>
                      <a:pt x="20534" y="117318"/>
                    </a:cubicBezTo>
                    <a:cubicBezTo>
                      <a:pt x="11491" y="83445"/>
                      <a:pt x="-8128" y="-4990"/>
                      <a:pt x="3674" y="221"/>
                    </a:cubicBezTo>
                    <a:cubicBezTo>
                      <a:pt x="15322" y="5432"/>
                      <a:pt x="24519" y="99079"/>
                      <a:pt x="28350" y="110880"/>
                    </a:cubicBezTo>
                    <a:cubicBezTo>
                      <a:pt x="32182" y="122529"/>
                      <a:pt x="83067" y="209738"/>
                      <a:pt x="63449" y="2097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6" name="Vrije vorm: vorm 7775">
                <a:extLst>
                  <a:ext uri="{FF2B5EF4-FFF2-40B4-BE49-F238E27FC236}">
                    <a16:creationId xmlns:a16="http://schemas.microsoft.com/office/drawing/2014/main" id="{B84DCC47-CA84-A639-4E6C-6C7985951C5E}"/>
                  </a:ext>
                </a:extLst>
              </p:cNvPr>
              <p:cNvSpPr/>
              <p:nvPr/>
            </p:nvSpPr>
            <p:spPr>
              <a:xfrm>
                <a:off x="881227" y="4344563"/>
                <a:ext cx="56228" cy="103430"/>
              </a:xfrm>
              <a:custGeom>
                <a:avLst/>
                <a:gdLst>
                  <a:gd name="connsiteX0" fmla="*/ 285 w 56228"/>
                  <a:gd name="connsiteY0" fmla="*/ 94968 h 103430"/>
                  <a:gd name="connsiteX1" fmla="*/ 32778 w 56228"/>
                  <a:gd name="connsiteY1" fmla="*/ 56038 h 103430"/>
                  <a:gd name="connsiteX2" fmla="*/ 56228 w 56228"/>
                  <a:gd name="connsiteY2" fmla="*/ 3927 h 103430"/>
                  <a:gd name="connsiteX3" fmla="*/ 35384 w 56228"/>
                  <a:gd name="connsiteY3" fmla="*/ 70292 h 103430"/>
                  <a:gd name="connsiteX4" fmla="*/ 285 w 56228"/>
                  <a:gd name="connsiteY4" fmla="*/ 94968 h 10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28" h="103430">
                    <a:moveTo>
                      <a:pt x="285" y="94968"/>
                    </a:moveTo>
                    <a:cubicBezTo>
                      <a:pt x="285" y="94968"/>
                      <a:pt x="28946" y="68913"/>
                      <a:pt x="32778" y="56038"/>
                    </a:cubicBezTo>
                    <a:cubicBezTo>
                      <a:pt x="36610" y="43011"/>
                      <a:pt x="56228" y="-15538"/>
                      <a:pt x="56228" y="3927"/>
                    </a:cubicBezTo>
                    <a:cubicBezTo>
                      <a:pt x="56228" y="23392"/>
                      <a:pt x="35384" y="70292"/>
                      <a:pt x="35384" y="70292"/>
                    </a:cubicBezTo>
                    <a:cubicBezTo>
                      <a:pt x="35384" y="70292"/>
                      <a:pt x="-3700" y="123630"/>
                      <a:pt x="285" y="949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7" name="Vrije vorm: vorm 7776">
                <a:extLst>
                  <a:ext uri="{FF2B5EF4-FFF2-40B4-BE49-F238E27FC236}">
                    <a16:creationId xmlns:a16="http://schemas.microsoft.com/office/drawing/2014/main" id="{ED007966-FE93-4062-2FBE-CBABB0A453E3}"/>
                  </a:ext>
                </a:extLst>
              </p:cNvPr>
              <p:cNvSpPr/>
              <p:nvPr/>
            </p:nvSpPr>
            <p:spPr>
              <a:xfrm>
                <a:off x="870912" y="4205234"/>
                <a:ext cx="11920" cy="229647"/>
              </a:xfrm>
              <a:custGeom>
                <a:avLst/>
                <a:gdLst>
                  <a:gd name="connsiteX0" fmla="*/ 5389 w 11920"/>
                  <a:gd name="connsiteY0" fmla="*/ 226481 h 229647"/>
                  <a:gd name="connsiteX1" fmla="*/ 5389 w 11920"/>
                  <a:gd name="connsiteY1" fmla="*/ 9146 h 229647"/>
                  <a:gd name="connsiteX2" fmla="*/ 11827 w 11920"/>
                  <a:gd name="connsiteY2" fmla="*/ 214679 h 229647"/>
                  <a:gd name="connsiteX3" fmla="*/ 5389 w 11920"/>
                  <a:gd name="connsiteY3" fmla="*/ 226328 h 229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0" h="229647">
                    <a:moveTo>
                      <a:pt x="5389" y="226481"/>
                    </a:moveTo>
                    <a:cubicBezTo>
                      <a:pt x="-3653" y="-17369"/>
                      <a:pt x="332" y="-11698"/>
                      <a:pt x="5389" y="9146"/>
                    </a:cubicBezTo>
                    <a:cubicBezTo>
                      <a:pt x="11827" y="36428"/>
                      <a:pt x="11827" y="214679"/>
                      <a:pt x="11827" y="214679"/>
                    </a:cubicBezTo>
                    <a:cubicBezTo>
                      <a:pt x="11827" y="214679"/>
                      <a:pt x="13206" y="238129"/>
                      <a:pt x="5389" y="2263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8" name="Vrije vorm: vorm 7777">
                <a:extLst>
                  <a:ext uri="{FF2B5EF4-FFF2-40B4-BE49-F238E27FC236}">
                    <a16:creationId xmlns:a16="http://schemas.microsoft.com/office/drawing/2014/main" id="{729687B7-6464-53C8-3A0D-15E145A9F8E4}"/>
                  </a:ext>
                </a:extLst>
              </p:cNvPr>
              <p:cNvSpPr/>
              <p:nvPr/>
            </p:nvSpPr>
            <p:spPr>
              <a:xfrm>
                <a:off x="871026" y="4029274"/>
                <a:ext cx="98375" cy="145673"/>
              </a:xfrm>
              <a:custGeom>
                <a:avLst/>
                <a:gdLst>
                  <a:gd name="connsiteX0" fmla="*/ 64 w 98375"/>
                  <a:gd name="connsiteY0" fmla="*/ 138359 h 145673"/>
                  <a:gd name="connsiteX1" fmla="*/ 63823 w 98375"/>
                  <a:gd name="connsiteY1" fmla="*/ 42107 h 145673"/>
                  <a:gd name="connsiteX2" fmla="*/ 97696 w 98375"/>
                  <a:gd name="connsiteY2" fmla="*/ 4403 h 145673"/>
                  <a:gd name="connsiteX3" fmla="*/ 15697 w 98375"/>
                  <a:gd name="connsiteY3" fmla="*/ 131922 h 145673"/>
                  <a:gd name="connsiteX4" fmla="*/ 64 w 98375"/>
                  <a:gd name="connsiteY4" fmla="*/ 138359 h 14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375" h="145673">
                    <a:moveTo>
                      <a:pt x="64" y="138359"/>
                    </a:moveTo>
                    <a:cubicBezTo>
                      <a:pt x="64" y="138359"/>
                      <a:pt x="50796" y="75826"/>
                      <a:pt x="63823" y="42107"/>
                    </a:cubicBezTo>
                    <a:cubicBezTo>
                      <a:pt x="76851" y="8234"/>
                      <a:pt x="102907" y="-8625"/>
                      <a:pt x="97696" y="4403"/>
                    </a:cubicBezTo>
                    <a:cubicBezTo>
                      <a:pt x="92484" y="17431"/>
                      <a:pt x="58612" y="86401"/>
                      <a:pt x="15697" y="131922"/>
                    </a:cubicBezTo>
                    <a:cubicBezTo>
                      <a:pt x="15697" y="131922"/>
                      <a:pt x="-1162" y="157977"/>
                      <a:pt x="64" y="1383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9" name="Vrije vorm: vorm 7778">
                <a:extLst>
                  <a:ext uri="{FF2B5EF4-FFF2-40B4-BE49-F238E27FC236}">
                    <a16:creationId xmlns:a16="http://schemas.microsoft.com/office/drawing/2014/main" id="{E97670CB-A85D-B8FF-CB65-672AAEC92E23}"/>
                  </a:ext>
                </a:extLst>
              </p:cNvPr>
              <p:cNvSpPr/>
              <p:nvPr/>
            </p:nvSpPr>
            <p:spPr>
              <a:xfrm>
                <a:off x="806578" y="4011541"/>
                <a:ext cx="54099" cy="157012"/>
              </a:xfrm>
              <a:custGeom>
                <a:avLst/>
                <a:gdLst>
                  <a:gd name="connsiteX0" fmla="*/ 52098 w 54099"/>
                  <a:gd name="connsiteY0" fmla="*/ 157012 h 157012"/>
                  <a:gd name="connsiteX1" fmla="*/ 3819 w 54099"/>
                  <a:gd name="connsiteY1" fmla="*/ 78079 h 157012"/>
                  <a:gd name="connsiteX2" fmla="*/ 3359 w 54099"/>
                  <a:gd name="connsiteY2" fmla="*/ 1292 h 157012"/>
                  <a:gd name="connsiteX3" fmla="*/ 13781 w 54099"/>
                  <a:gd name="connsiteY3" fmla="*/ 91107 h 157012"/>
                  <a:gd name="connsiteX4" fmla="*/ 52098 w 54099"/>
                  <a:gd name="connsiteY4" fmla="*/ 157012 h 1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099" h="157012">
                    <a:moveTo>
                      <a:pt x="52098" y="157012"/>
                    </a:moveTo>
                    <a:cubicBezTo>
                      <a:pt x="52098" y="157012"/>
                      <a:pt x="3819" y="115783"/>
                      <a:pt x="3819" y="78079"/>
                    </a:cubicBezTo>
                    <a:cubicBezTo>
                      <a:pt x="3819" y="78079"/>
                      <a:pt x="-4458" y="-11736"/>
                      <a:pt x="3359" y="1292"/>
                    </a:cubicBezTo>
                    <a:cubicBezTo>
                      <a:pt x="11175" y="14319"/>
                      <a:pt x="11175" y="76700"/>
                      <a:pt x="13781" y="91107"/>
                    </a:cubicBezTo>
                    <a:cubicBezTo>
                      <a:pt x="16387" y="105361"/>
                      <a:pt x="64359" y="151341"/>
                      <a:pt x="52098" y="1570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0" name="Vrije vorm: vorm 7779">
                <a:extLst>
                  <a:ext uri="{FF2B5EF4-FFF2-40B4-BE49-F238E27FC236}">
                    <a16:creationId xmlns:a16="http://schemas.microsoft.com/office/drawing/2014/main" id="{583A52A3-BF2B-615E-C590-5A2757DF6553}"/>
                  </a:ext>
                </a:extLst>
              </p:cNvPr>
              <p:cNvSpPr/>
              <p:nvPr/>
            </p:nvSpPr>
            <p:spPr>
              <a:xfrm>
                <a:off x="736672" y="3901830"/>
                <a:ext cx="69401" cy="175878"/>
              </a:xfrm>
              <a:custGeom>
                <a:avLst/>
                <a:gdLst>
                  <a:gd name="connsiteX0" fmla="*/ 66827 w 69401"/>
                  <a:gd name="connsiteY0" fmla="*/ 174762 h 175878"/>
                  <a:gd name="connsiteX1" fmla="*/ 17322 w 69401"/>
                  <a:gd name="connsiteY1" fmla="*/ 72072 h 175878"/>
                  <a:gd name="connsiteX2" fmla="*/ 3068 w 69401"/>
                  <a:gd name="connsiteY2" fmla="*/ 1876 h 175878"/>
                  <a:gd name="connsiteX3" fmla="*/ 26518 w 69401"/>
                  <a:gd name="connsiteY3" fmla="*/ 77283 h 175878"/>
                  <a:gd name="connsiteX4" fmla="*/ 66827 w 69401"/>
                  <a:gd name="connsiteY4" fmla="*/ 174915 h 175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401" h="175878">
                    <a:moveTo>
                      <a:pt x="66827" y="174762"/>
                    </a:moveTo>
                    <a:cubicBezTo>
                      <a:pt x="66827" y="174762"/>
                      <a:pt x="17322" y="83721"/>
                      <a:pt x="17322" y="72072"/>
                    </a:cubicBezTo>
                    <a:cubicBezTo>
                      <a:pt x="17322" y="60424"/>
                      <a:pt x="-8734" y="-12532"/>
                      <a:pt x="3068" y="1876"/>
                    </a:cubicBezTo>
                    <a:cubicBezTo>
                      <a:pt x="14716" y="16129"/>
                      <a:pt x="21307" y="65635"/>
                      <a:pt x="26518" y="77283"/>
                    </a:cubicBezTo>
                    <a:cubicBezTo>
                      <a:pt x="31729" y="88932"/>
                      <a:pt x="81081" y="186564"/>
                      <a:pt x="66827" y="1749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1" name="Vrije vorm: vorm 7780">
                <a:extLst>
                  <a:ext uri="{FF2B5EF4-FFF2-40B4-BE49-F238E27FC236}">
                    <a16:creationId xmlns:a16="http://schemas.microsoft.com/office/drawing/2014/main" id="{97F90F62-5D3A-BA53-30CE-C457025613B0}"/>
                  </a:ext>
                </a:extLst>
              </p:cNvPr>
              <p:cNvSpPr/>
              <p:nvPr/>
            </p:nvSpPr>
            <p:spPr>
              <a:xfrm>
                <a:off x="863764" y="3887956"/>
                <a:ext cx="41811" cy="97520"/>
              </a:xfrm>
              <a:custGeom>
                <a:avLst/>
                <a:gdLst>
                  <a:gd name="connsiteX0" fmla="*/ 7326 w 41811"/>
                  <a:gd name="connsiteY0" fmla="*/ 1036 h 97520"/>
                  <a:gd name="connsiteX1" fmla="*/ 6100 w 41811"/>
                  <a:gd name="connsiteY1" fmla="*/ 96215 h 97520"/>
                  <a:gd name="connsiteX2" fmla="*/ 41812 w 41811"/>
                  <a:gd name="connsiteY2" fmla="*/ 38433 h 97520"/>
                  <a:gd name="connsiteX3" fmla="*/ 29550 w 41811"/>
                  <a:gd name="connsiteY3" fmla="*/ 49468 h 97520"/>
                  <a:gd name="connsiteX4" fmla="*/ 7479 w 41811"/>
                  <a:gd name="connsiteY4" fmla="*/ 84567 h 97520"/>
                  <a:gd name="connsiteX5" fmla="*/ 7479 w 41811"/>
                  <a:gd name="connsiteY5" fmla="*/ 1036 h 97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811" h="97520">
                    <a:moveTo>
                      <a:pt x="7326" y="1036"/>
                    </a:moveTo>
                    <a:cubicBezTo>
                      <a:pt x="7326" y="1036"/>
                      <a:pt x="-8307" y="110622"/>
                      <a:pt x="6100" y="96215"/>
                    </a:cubicBezTo>
                    <a:cubicBezTo>
                      <a:pt x="20354" y="81961"/>
                      <a:pt x="41812" y="38433"/>
                      <a:pt x="41812" y="38433"/>
                    </a:cubicBezTo>
                    <a:cubicBezTo>
                      <a:pt x="41812" y="38433"/>
                      <a:pt x="37367" y="37667"/>
                      <a:pt x="29550" y="49468"/>
                    </a:cubicBezTo>
                    <a:cubicBezTo>
                      <a:pt x="21733" y="61117"/>
                      <a:pt x="7479" y="84567"/>
                      <a:pt x="7479" y="84567"/>
                    </a:cubicBezTo>
                    <a:cubicBezTo>
                      <a:pt x="7479" y="84567"/>
                      <a:pt x="13917" y="-10919"/>
                      <a:pt x="7479" y="10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2" name="Vrije vorm: vorm 7781">
                <a:extLst>
                  <a:ext uri="{FF2B5EF4-FFF2-40B4-BE49-F238E27FC236}">
                    <a16:creationId xmlns:a16="http://schemas.microsoft.com/office/drawing/2014/main" id="{59509128-EF2C-E2E3-BBAC-085FF2031971}"/>
                  </a:ext>
                </a:extLst>
              </p:cNvPr>
              <p:cNvSpPr/>
              <p:nvPr/>
            </p:nvSpPr>
            <p:spPr>
              <a:xfrm>
                <a:off x="955694" y="4368062"/>
                <a:ext cx="51433" cy="250821"/>
              </a:xfrm>
              <a:custGeom>
                <a:avLst/>
                <a:gdLst>
                  <a:gd name="connsiteX0" fmla="*/ 3985 w 51433"/>
                  <a:gd name="connsiteY0" fmla="*/ 249720 h 250821"/>
                  <a:gd name="connsiteX1" fmla="*/ 0 w 51433"/>
                  <a:gd name="connsiteY1" fmla="*/ 237918 h 250821"/>
                  <a:gd name="connsiteX2" fmla="*/ 37704 w 51433"/>
                  <a:gd name="connsiteY2" fmla="*/ 61047 h 250821"/>
                  <a:gd name="connsiteX3" fmla="*/ 50732 w 51433"/>
                  <a:gd name="connsiteY3" fmla="*/ 1119 h 250821"/>
                  <a:gd name="connsiteX4" fmla="*/ 44295 w 51433"/>
                  <a:gd name="connsiteY4" fmla="*/ 77906 h 250821"/>
                  <a:gd name="connsiteX5" fmla="*/ 3985 w 51433"/>
                  <a:gd name="connsiteY5" fmla="*/ 249566 h 250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433" h="250821">
                    <a:moveTo>
                      <a:pt x="3985" y="249720"/>
                    </a:moveTo>
                    <a:cubicBezTo>
                      <a:pt x="3985" y="249720"/>
                      <a:pt x="0" y="256157"/>
                      <a:pt x="0" y="237918"/>
                    </a:cubicBezTo>
                    <a:cubicBezTo>
                      <a:pt x="0" y="219679"/>
                      <a:pt x="33872" y="81891"/>
                      <a:pt x="37704" y="61047"/>
                    </a:cubicBezTo>
                    <a:cubicBezTo>
                      <a:pt x="41689" y="40202"/>
                      <a:pt x="48126" y="-7924"/>
                      <a:pt x="50732" y="1119"/>
                    </a:cubicBezTo>
                    <a:cubicBezTo>
                      <a:pt x="53337" y="10162"/>
                      <a:pt x="48126" y="51851"/>
                      <a:pt x="44295" y="77906"/>
                    </a:cubicBezTo>
                    <a:cubicBezTo>
                      <a:pt x="40463" y="103962"/>
                      <a:pt x="13028" y="248340"/>
                      <a:pt x="3985" y="2495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3" name="Vrije vorm: vorm 7782">
                <a:extLst>
                  <a:ext uri="{FF2B5EF4-FFF2-40B4-BE49-F238E27FC236}">
                    <a16:creationId xmlns:a16="http://schemas.microsoft.com/office/drawing/2014/main" id="{033BAE7F-003F-BF84-EDAD-D8EAADC4D468}"/>
                  </a:ext>
                </a:extLst>
              </p:cNvPr>
              <p:cNvSpPr/>
              <p:nvPr/>
            </p:nvSpPr>
            <p:spPr>
              <a:xfrm>
                <a:off x="986392" y="4276022"/>
                <a:ext cx="38273" cy="85599"/>
              </a:xfrm>
              <a:custGeom>
                <a:avLst/>
                <a:gdLst>
                  <a:gd name="connsiteX0" fmla="*/ 38273 w 38273"/>
                  <a:gd name="connsiteY0" fmla="*/ 81664 h 85599"/>
                  <a:gd name="connsiteX1" fmla="*/ 4401 w 38273"/>
                  <a:gd name="connsiteY1" fmla="*/ 2271 h 85599"/>
                  <a:gd name="connsiteX2" fmla="*/ 263 w 38273"/>
                  <a:gd name="connsiteY2" fmla="*/ 13613 h 85599"/>
                  <a:gd name="connsiteX3" fmla="*/ 38273 w 38273"/>
                  <a:gd name="connsiteY3" fmla="*/ 81664 h 8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273" h="85599">
                    <a:moveTo>
                      <a:pt x="38273" y="81664"/>
                    </a:moveTo>
                    <a:cubicBezTo>
                      <a:pt x="38273" y="81664"/>
                      <a:pt x="5780" y="29706"/>
                      <a:pt x="4401" y="2271"/>
                    </a:cubicBezTo>
                    <a:cubicBezTo>
                      <a:pt x="4401" y="2271"/>
                      <a:pt x="-1270" y="-7538"/>
                      <a:pt x="263" y="13613"/>
                    </a:cubicBezTo>
                    <a:cubicBezTo>
                      <a:pt x="1795" y="34764"/>
                      <a:pt x="31683" y="102509"/>
                      <a:pt x="38273" y="81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4" name="Vrije vorm: vorm 7783">
                <a:extLst>
                  <a:ext uri="{FF2B5EF4-FFF2-40B4-BE49-F238E27FC236}">
                    <a16:creationId xmlns:a16="http://schemas.microsoft.com/office/drawing/2014/main" id="{816531C8-0247-FFB2-3189-B19B431A3884}"/>
                  </a:ext>
                </a:extLst>
              </p:cNvPr>
              <p:cNvSpPr/>
              <p:nvPr/>
            </p:nvSpPr>
            <p:spPr>
              <a:xfrm>
                <a:off x="960752" y="4201506"/>
                <a:ext cx="35558" cy="73147"/>
              </a:xfrm>
              <a:custGeom>
                <a:avLst/>
                <a:gdLst>
                  <a:gd name="connsiteX0" fmla="*/ 153 w 35558"/>
                  <a:gd name="connsiteY0" fmla="*/ 3832 h 73147"/>
                  <a:gd name="connsiteX1" fmla="*/ 22224 w 35558"/>
                  <a:gd name="connsiteY1" fmla="*/ 50732 h 73147"/>
                  <a:gd name="connsiteX2" fmla="*/ 35558 w 35558"/>
                  <a:gd name="connsiteY2" fmla="*/ 0 h 73147"/>
                  <a:gd name="connsiteX3" fmla="*/ 26056 w 35558"/>
                  <a:gd name="connsiteY3" fmla="*/ 9043 h 73147"/>
                  <a:gd name="connsiteX4" fmla="*/ 15633 w 35558"/>
                  <a:gd name="connsiteY4" fmla="*/ 46747 h 73147"/>
                  <a:gd name="connsiteX5" fmla="*/ 0 w 35558"/>
                  <a:gd name="connsiteY5" fmla="*/ 3832 h 73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558" h="73147">
                    <a:moveTo>
                      <a:pt x="153" y="3832"/>
                    </a:moveTo>
                    <a:cubicBezTo>
                      <a:pt x="153" y="3832"/>
                      <a:pt x="17013" y="120929"/>
                      <a:pt x="22224" y="50732"/>
                    </a:cubicBezTo>
                    <a:lnTo>
                      <a:pt x="35558" y="0"/>
                    </a:lnTo>
                    <a:cubicBezTo>
                      <a:pt x="35558" y="0"/>
                      <a:pt x="30041" y="1226"/>
                      <a:pt x="26056" y="9043"/>
                    </a:cubicBezTo>
                    <a:cubicBezTo>
                      <a:pt x="22224" y="16859"/>
                      <a:pt x="15633" y="46747"/>
                      <a:pt x="15633" y="46747"/>
                    </a:cubicBezTo>
                    <a:cubicBezTo>
                      <a:pt x="15633" y="46747"/>
                      <a:pt x="3985" y="-11802"/>
                      <a:pt x="0" y="3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5" name="Vrije vorm: vorm 7784">
                <a:extLst>
                  <a:ext uri="{FF2B5EF4-FFF2-40B4-BE49-F238E27FC236}">
                    <a16:creationId xmlns:a16="http://schemas.microsoft.com/office/drawing/2014/main" id="{C9993383-2E26-2D65-8740-64AFEDA1DA1D}"/>
                  </a:ext>
                </a:extLst>
              </p:cNvPr>
              <p:cNvSpPr/>
              <p:nvPr/>
            </p:nvSpPr>
            <p:spPr>
              <a:xfrm>
                <a:off x="1025891" y="4240258"/>
                <a:ext cx="14498" cy="99412"/>
              </a:xfrm>
              <a:custGeom>
                <a:avLst/>
                <a:gdLst>
                  <a:gd name="connsiteX0" fmla="*/ 0 w 14498"/>
                  <a:gd name="connsiteY0" fmla="*/ 97810 h 99412"/>
                  <a:gd name="connsiteX1" fmla="*/ 10269 w 14498"/>
                  <a:gd name="connsiteY1" fmla="*/ 791 h 99412"/>
                  <a:gd name="connsiteX2" fmla="*/ 0 w 14498"/>
                  <a:gd name="connsiteY2" fmla="*/ 97810 h 9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98" h="99412">
                    <a:moveTo>
                      <a:pt x="0" y="97810"/>
                    </a:moveTo>
                    <a:cubicBezTo>
                      <a:pt x="0" y="97810"/>
                      <a:pt x="6284" y="-10244"/>
                      <a:pt x="10269" y="791"/>
                    </a:cubicBezTo>
                    <a:cubicBezTo>
                      <a:pt x="14254" y="11826"/>
                      <a:pt x="20844" y="113290"/>
                      <a:pt x="0" y="978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6" name="Vrije vorm: vorm 7785">
                <a:extLst>
                  <a:ext uri="{FF2B5EF4-FFF2-40B4-BE49-F238E27FC236}">
                    <a16:creationId xmlns:a16="http://schemas.microsoft.com/office/drawing/2014/main" id="{7DB99F63-74FA-345A-25EA-F178DBE74E8E}"/>
                  </a:ext>
                </a:extLst>
              </p:cNvPr>
              <p:cNvSpPr/>
              <p:nvPr/>
            </p:nvSpPr>
            <p:spPr>
              <a:xfrm>
                <a:off x="1017053" y="4128558"/>
                <a:ext cx="30022" cy="117259"/>
              </a:xfrm>
              <a:custGeom>
                <a:avLst/>
                <a:gdLst>
                  <a:gd name="connsiteX0" fmla="*/ 1328 w 30022"/>
                  <a:gd name="connsiteY0" fmla="*/ 299 h 117259"/>
                  <a:gd name="connsiteX1" fmla="*/ 29682 w 30022"/>
                  <a:gd name="connsiteY1" fmla="*/ 108047 h 117259"/>
                  <a:gd name="connsiteX2" fmla="*/ 18034 w 30022"/>
                  <a:gd name="connsiteY2" fmla="*/ 75554 h 117259"/>
                  <a:gd name="connsiteX3" fmla="*/ 1328 w 30022"/>
                  <a:gd name="connsiteY3" fmla="*/ 299 h 117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22" h="117259">
                    <a:moveTo>
                      <a:pt x="1328" y="299"/>
                    </a:moveTo>
                    <a:cubicBezTo>
                      <a:pt x="1328" y="299"/>
                      <a:pt x="33667" y="81991"/>
                      <a:pt x="29682" y="108047"/>
                    </a:cubicBezTo>
                    <a:cubicBezTo>
                      <a:pt x="25851" y="134102"/>
                      <a:pt x="23245" y="99004"/>
                      <a:pt x="18034" y="75554"/>
                    </a:cubicBezTo>
                    <a:cubicBezTo>
                      <a:pt x="12823" y="52104"/>
                      <a:pt x="-4956" y="-4606"/>
                      <a:pt x="1328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7" name="Vrije vorm: vorm 7786">
                <a:extLst>
                  <a:ext uri="{FF2B5EF4-FFF2-40B4-BE49-F238E27FC236}">
                    <a16:creationId xmlns:a16="http://schemas.microsoft.com/office/drawing/2014/main" id="{9E2BC0C9-2785-388C-4AD1-25748C6F85E9}"/>
                  </a:ext>
                </a:extLst>
              </p:cNvPr>
              <p:cNvSpPr/>
              <p:nvPr/>
            </p:nvSpPr>
            <p:spPr>
              <a:xfrm>
                <a:off x="1054352" y="4091471"/>
                <a:ext cx="119089" cy="155419"/>
              </a:xfrm>
              <a:custGeom>
                <a:avLst/>
                <a:gdLst>
                  <a:gd name="connsiteX0" fmla="*/ 1120 w 119089"/>
                  <a:gd name="connsiteY0" fmla="*/ 147433 h 155419"/>
                  <a:gd name="connsiteX1" fmla="*/ 48326 w 119089"/>
                  <a:gd name="connsiteY1" fmla="*/ 95628 h 155419"/>
                  <a:gd name="connsiteX2" fmla="*/ 118523 w 119089"/>
                  <a:gd name="connsiteY2" fmla="*/ 602 h 155419"/>
                  <a:gd name="connsiteX3" fmla="*/ 100284 w 119089"/>
                  <a:gd name="connsiteY3" fmla="*/ 38306 h 155419"/>
                  <a:gd name="connsiteX4" fmla="*/ 2652 w 119089"/>
                  <a:gd name="connsiteY4" fmla="*/ 155403 h 155419"/>
                  <a:gd name="connsiteX5" fmla="*/ 966 w 119089"/>
                  <a:gd name="connsiteY5" fmla="*/ 147279 h 155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089" h="155419">
                    <a:moveTo>
                      <a:pt x="1120" y="147433"/>
                    </a:moveTo>
                    <a:cubicBezTo>
                      <a:pt x="1120" y="147433"/>
                      <a:pt x="23650" y="128274"/>
                      <a:pt x="48326" y="95628"/>
                    </a:cubicBezTo>
                    <a:cubicBezTo>
                      <a:pt x="73002" y="63135"/>
                      <a:pt x="115917" y="-7215"/>
                      <a:pt x="118523" y="602"/>
                    </a:cubicBezTo>
                    <a:cubicBezTo>
                      <a:pt x="121128" y="8418"/>
                      <a:pt x="114691" y="21446"/>
                      <a:pt x="100284" y="38306"/>
                    </a:cubicBezTo>
                    <a:cubicBezTo>
                      <a:pt x="86030" y="55165"/>
                      <a:pt x="28708" y="148812"/>
                      <a:pt x="2652" y="155403"/>
                    </a:cubicBezTo>
                    <a:cubicBezTo>
                      <a:pt x="2652" y="155403"/>
                      <a:pt x="-1946" y="156169"/>
                      <a:pt x="966" y="1472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8" name="Vrije vorm: vorm 7787">
                <a:extLst>
                  <a:ext uri="{FF2B5EF4-FFF2-40B4-BE49-F238E27FC236}">
                    <a16:creationId xmlns:a16="http://schemas.microsoft.com/office/drawing/2014/main" id="{349F6087-2698-F8DF-2C4F-5A68E4968625}"/>
                  </a:ext>
                </a:extLst>
              </p:cNvPr>
              <p:cNvSpPr/>
              <p:nvPr/>
            </p:nvSpPr>
            <p:spPr>
              <a:xfrm>
                <a:off x="1001815" y="3987366"/>
                <a:ext cx="48870" cy="70983"/>
              </a:xfrm>
              <a:custGeom>
                <a:avLst/>
                <a:gdLst>
                  <a:gd name="connsiteX0" fmla="*/ 13 w 48870"/>
                  <a:gd name="connsiteY0" fmla="*/ 20562 h 70983"/>
                  <a:gd name="connsiteX1" fmla="*/ 34499 w 48870"/>
                  <a:gd name="connsiteY1" fmla="*/ 69761 h 70983"/>
                  <a:gd name="connsiteX2" fmla="*/ 46760 w 48870"/>
                  <a:gd name="connsiteY2" fmla="*/ 637 h 70983"/>
                  <a:gd name="connsiteX3" fmla="*/ 31893 w 48870"/>
                  <a:gd name="connsiteY3" fmla="*/ 54127 h 70983"/>
                  <a:gd name="connsiteX4" fmla="*/ 13 w 48870"/>
                  <a:gd name="connsiteY4" fmla="*/ 20562 h 7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70" h="70983">
                    <a:moveTo>
                      <a:pt x="13" y="20562"/>
                    </a:moveTo>
                    <a:cubicBezTo>
                      <a:pt x="13" y="20562"/>
                      <a:pt x="33119" y="80183"/>
                      <a:pt x="34499" y="69761"/>
                    </a:cubicBezTo>
                    <a:cubicBezTo>
                      <a:pt x="35725" y="59339"/>
                      <a:pt x="55190" y="-7180"/>
                      <a:pt x="46760" y="637"/>
                    </a:cubicBezTo>
                    <a:cubicBezTo>
                      <a:pt x="38330" y="8607"/>
                      <a:pt x="31893" y="54127"/>
                      <a:pt x="31893" y="54127"/>
                    </a:cubicBezTo>
                    <a:cubicBezTo>
                      <a:pt x="31893" y="54127"/>
                      <a:pt x="-753" y="3855"/>
                      <a:pt x="13" y="205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9" name="Vrije vorm: vorm 7788">
                <a:extLst>
                  <a:ext uri="{FF2B5EF4-FFF2-40B4-BE49-F238E27FC236}">
                    <a16:creationId xmlns:a16="http://schemas.microsoft.com/office/drawing/2014/main" id="{7FFDF47D-199E-52BB-233A-1A2DFEB3D175}"/>
                  </a:ext>
                </a:extLst>
              </p:cNvPr>
              <p:cNvSpPr/>
              <p:nvPr/>
            </p:nvSpPr>
            <p:spPr>
              <a:xfrm>
                <a:off x="1041524" y="4066174"/>
                <a:ext cx="25394" cy="83519"/>
              </a:xfrm>
              <a:custGeom>
                <a:avLst/>
                <a:gdLst>
                  <a:gd name="connsiteX0" fmla="*/ 0 w 25394"/>
                  <a:gd name="connsiteY0" fmla="*/ 3981 h 83519"/>
                  <a:gd name="connsiteX1" fmla="*/ 24676 w 25394"/>
                  <a:gd name="connsiteY1" fmla="*/ 81994 h 83519"/>
                  <a:gd name="connsiteX2" fmla="*/ 0 w 25394"/>
                  <a:gd name="connsiteY2" fmla="*/ 3981 h 8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94" h="83519">
                    <a:moveTo>
                      <a:pt x="0" y="3981"/>
                    </a:moveTo>
                    <a:cubicBezTo>
                      <a:pt x="0" y="3981"/>
                      <a:pt x="19465" y="96401"/>
                      <a:pt x="24676" y="81994"/>
                    </a:cubicBezTo>
                    <a:cubicBezTo>
                      <a:pt x="29887" y="67740"/>
                      <a:pt x="5211" y="-19469"/>
                      <a:pt x="0" y="39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0" name="Vrije vorm: vorm 7789">
                <a:extLst>
                  <a:ext uri="{FF2B5EF4-FFF2-40B4-BE49-F238E27FC236}">
                    <a16:creationId xmlns:a16="http://schemas.microsoft.com/office/drawing/2014/main" id="{8F7A93F5-A61E-5E22-3933-F2E2AE9CD5A7}"/>
                  </a:ext>
                </a:extLst>
              </p:cNvPr>
              <p:cNvSpPr/>
              <p:nvPr/>
            </p:nvSpPr>
            <p:spPr>
              <a:xfrm>
                <a:off x="1074739" y="3941246"/>
                <a:ext cx="102147" cy="183334"/>
              </a:xfrm>
              <a:custGeom>
                <a:avLst/>
                <a:gdLst>
                  <a:gd name="connsiteX0" fmla="*/ 5868 w 102147"/>
                  <a:gd name="connsiteY0" fmla="*/ 167839 h 183334"/>
                  <a:gd name="connsiteX1" fmla="*/ 39741 w 102147"/>
                  <a:gd name="connsiteY1" fmla="*/ 130135 h 183334"/>
                  <a:gd name="connsiteX2" fmla="*/ 102121 w 102147"/>
                  <a:gd name="connsiteY2" fmla="*/ 1390 h 183334"/>
                  <a:gd name="connsiteX3" fmla="*/ 42193 w 102147"/>
                  <a:gd name="connsiteY3" fmla="*/ 143163 h 183334"/>
                  <a:gd name="connsiteX4" fmla="*/ 4029 w 102147"/>
                  <a:gd name="connsiteY4" fmla="*/ 183319 h 183334"/>
                  <a:gd name="connsiteX5" fmla="*/ 5715 w 102147"/>
                  <a:gd name="connsiteY5" fmla="*/ 167992 h 18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147" h="183334">
                    <a:moveTo>
                      <a:pt x="5868" y="167839"/>
                    </a:moveTo>
                    <a:cubicBezTo>
                      <a:pt x="5868" y="167839"/>
                      <a:pt x="29319" y="153585"/>
                      <a:pt x="39741" y="130135"/>
                    </a:cubicBezTo>
                    <a:cubicBezTo>
                      <a:pt x="50163" y="106685"/>
                      <a:pt x="103500" y="-14244"/>
                      <a:pt x="102121" y="1390"/>
                    </a:cubicBezTo>
                    <a:cubicBezTo>
                      <a:pt x="100741" y="17023"/>
                      <a:pt x="42193" y="143163"/>
                      <a:pt x="42193" y="143163"/>
                    </a:cubicBezTo>
                    <a:cubicBezTo>
                      <a:pt x="42193" y="143163"/>
                      <a:pt x="14145" y="184239"/>
                      <a:pt x="4029" y="183319"/>
                    </a:cubicBezTo>
                    <a:cubicBezTo>
                      <a:pt x="-5933" y="182246"/>
                      <a:pt x="5715" y="167992"/>
                      <a:pt x="5715" y="1679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1" name="Vrije vorm: vorm 7790">
                <a:extLst>
                  <a:ext uri="{FF2B5EF4-FFF2-40B4-BE49-F238E27FC236}">
                    <a16:creationId xmlns:a16="http://schemas.microsoft.com/office/drawing/2014/main" id="{5856D2C8-16C7-A5DD-942B-657B79646834}"/>
                  </a:ext>
                </a:extLst>
              </p:cNvPr>
              <p:cNvSpPr/>
              <p:nvPr/>
            </p:nvSpPr>
            <p:spPr>
              <a:xfrm>
                <a:off x="1067580" y="3968281"/>
                <a:ext cx="34209" cy="141551"/>
              </a:xfrm>
              <a:custGeom>
                <a:avLst/>
                <a:gdLst>
                  <a:gd name="connsiteX0" fmla="*/ 0 w 34209"/>
                  <a:gd name="connsiteY0" fmla="*/ 139578 h 141551"/>
                  <a:gd name="connsiteX1" fmla="*/ 33872 w 34209"/>
                  <a:gd name="connsiteY1" fmla="*/ 410 h 141551"/>
                  <a:gd name="connsiteX2" fmla="*/ 0 w 34209"/>
                  <a:gd name="connsiteY2" fmla="*/ 139578 h 141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09" h="141551">
                    <a:moveTo>
                      <a:pt x="0" y="139578"/>
                    </a:moveTo>
                    <a:cubicBezTo>
                      <a:pt x="0" y="139578"/>
                      <a:pt x="29887" y="-8786"/>
                      <a:pt x="33872" y="410"/>
                    </a:cubicBezTo>
                    <a:cubicBezTo>
                      <a:pt x="37704" y="9453"/>
                      <a:pt x="7817" y="160423"/>
                      <a:pt x="0" y="1395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2" name="Vrije vorm: vorm 7791">
                <a:extLst>
                  <a:ext uri="{FF2B5EF4-FFF2-40B4-BE49-F238E27FC236}">
                    <a16:creationId xmlns:a16="http://schemas.microsoft.com/office/drawing/2014/main" id="{04CFCA28-77FF-045D-8CB6-63A11165F786}"/>
                  </a:ext>
                </a:extLst>
              </p:cNvPr>
              <p:cNvSpPr/>
              <p:nvPr/>
            </p:nvSpPr>
            <p:spPr>
              <a:xfrm>
                <a:off x="978991" y="4407656"/>
                <a:ext cx="81124" cy="252286"/>
              </a:xfrm>
              <a:custGeom>
                <a:avLst/>
                <a:gdLst>
                  <a:gd name="connsiteX0" fmla="*/ 0 w 81124"/>
                  <a:gd name="connsiteY0" fmla="*/ 246604 h 252286"/>
                  <a:gd name="connsiteX1" fmla="*/ 54717 w 81124"/>
                  <a:gd name="connsiteY1" fmla="*/ 116785 h 252286"/>
                  <a:gd name="connsiteX2" fmla="*/ 75255 w 81124"/>
                  <a:gd name="connsiteY2" fmla="*/ 36473 h 252286"/>
                  <a:gd name="connsiteX3" fmla="*/ 78626 w 81124"/>
                  <a:gd name="connsiteY3" fmla="*/ 3980 h 252286"/>
                  <a:gd name="connsiteX4" fmla="*/ 76021 w 81124"/>
                  <a:gd name="connsiteY4" fmla="*/ 102378 h 252286"/>
                  <a:gd name="connsiteX5" fmla="*/ 27435 w 81124"/>
                  <a:gd name="connsiteY5" fmla="*/ 200317 h 252286"/>
                  <a:gd name="connsiteX6" fmla="*/ 153 w 81124"/>
                  <a:gd name="connsiteY6" fmla="*/ 246450 h 25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124" h="252286">
                    <a:moveTo>
                      <a:pt x="0" y="246604"/>
                    </a:moveTo>
                    <a:cubicBezTo>
                      <a:pt x="0" y="246604"/>
                      <a:pt x="44448" y="132112"/>
                      <a:pt x="54717" y="116785"/>
                    </a:cubicBezTo>
                    <a:cubicBezTo>
                      <a:pt x="64986" y="101459"/>
                      <a:pt x="66978" y="69579"/>
                      <a:pt x="75255" y="36473"/>
                    </a:cubicBezTo>
                    <a:cubicBezTo>
                      <a:pt x="76941" y="29576"/>
                      <a:pt x="73569" y="-13033"/>
                      <a:pt x="78626" y="3980"/>
                    </a:cubicBezTo>
                    <a:cubicBezTo>
                      <a:pt x="83684" y="20993"/>
                      <a:pt x="80159" y="95021"/>
                      <a:pt x="76021" y="102378"/>
                    </a:cubicBezTo>
                    <a:cubicBezTo>
                      <a:pt x="71883" y="109735"/>
                      <a:pt x="30807" y="186676"/>
                      <a:pt x="27435" y="200317"/>
                    </a:cubicBezTo>
                    <a:cubicBezTo>
                      <a:pt x="24063" y="213957"/>
                      <a:pt x="5211" y="270360"/>
                      <a:pt x="153" y="2464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3" name="Vrije vorm: vorm 7792">
                <a:extLst>
                  <a:ext uri="{FF2B5EF4-FFF2-40B4-BE49-F238E27FC236}">
                    <a16:creationId xmlns:a16="http://schemas.microsoft.com/office/drawing/2014/main" id="{97DFBED4-7412-8A90-3F22-F0B5A3804224}"/>
                  </a:ext>
                </a:extLst>
              </p:cNvPr>
              <p:cNvSpPr/>
              <p:nvPr/>
            </p:nvSpPr>
            <p:spPr>
              <a:xfrm>
                <a:off x="1060955" y="4289882"/>
                <a:ext cx="71399" cy="209577"/>
              </a:xfrm>
              <a:custGeom>
                <a:avLst/>
                <a:gdLst>
                  <a:gd name="connsiteX0" fmla="*/ 5092 w 71399"/>
                  <a:gd name="connsiteY0" fmla="*/ 191952 h 209577"/>
                  <a:gd name="connsiteX1" fmla="*/ 52912 w 71399"/>
                  <a:gd name="connsiteY1" fmla="*/ 75774 h 209577"/>
                  <a:gd name="connsiteX2" fmla="*/ 64867 w 71399"/>
                  <a:gd name="connsiteY2" fmla="*/ 7417 h 209577"/>
                  <a:gd name="connsiteX3" fmla="*/ 69925 w 71399"/>
                  <a:gd name="connsiteY3" fmla="*/ 17686 h 209577"/>
                  <a:gd name="connsiteX4" fmla="*/ 49387 w 71399"/>
                  <a:gd name="connsiteY4" fmla="*/ 120222 h 209577"/>
                  <a:gd name="connsiteX5" fmla="*/ 1567 w 71399"/>
                  <a:gd name="connsiteY5" fmla="*/ 209577 h 209577"/>
                  <a:gd name="connsiteX6" fmla="*/ 4939 w 71399"/>
                  <a:gd name="connsiteY6" fmla="*/ 191952 h 209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399" h="209577">
                    <a:moveTo>
                      <a:pt x="5092" y="191952"/>
                    </a:moveTo>
                    <a:cubicBezTo>
                      <a:pt x="5092" y="191952"/>
                      <a:pt x="49540" y="101370"/>
                      <a:pt x="52912" y="75774"/>
                    </a:cubicBezTo>
                    <a:cubicBezTo>
                      <a:pt x="56284" y="50179"/>
                      <a:pt x="64867" y="7417"/>
                      <a:pt x="64867" y="7417"/>
                    </a:cubicBezTo>
                    <a:cubicBezTo>
                      <a:pt x="64867" y="7417"/>
                      <a:pt x="75136" y="-14807"/>
                      <a:pt x="69925" y="17686"/>
                    </a:cubicBezTo>
                    <a:cubicBezTo>
                      <a:pt x="64867" y="50179"/>
                      <a:pt x="57970" y="103056"/>
                      <a:pt x="49387" y="120222"/>
                    </a:cubicBezTo>
                    <a:cubicBezTo>
                      <a:pt x="40804" y="137235"/>
                      <a:pt x="8464" y="203293"/>
                      <a:pt x="1567" y="209577"/>
                    </a:cubicBezTo>
                    <a:cubicBezTo>
                      <a:pt x="1567" y="209577"/>
                      <a:pt x="-3644" y="207278"/>
                      <a:pt x="4939" y="191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4" name="Vrije vorm: vorm 7793">
                <a:extLst>
                  <a:ext uri="{FF2B5EF4-FFF2-40B4-BE49-F238E27FC236}">
                    <a16:creationId xmlns:a16="http://schemas.microsoft.com/office/drawing/2014/main" id="{30569C0F-D7E7-C748-AAED-06E8B39E9C0E}"/>
                  </a:ext>
                </a:extLst>
              </p:cNvPr>
              <p:cNvSpPr/>
              <p:nvPr/>
            </p:nvSpPr>
            <p:spPr>
              <a:xfrm>
                <a:off x="1131033" y="4129695"/>
                <a:ext cx="102638" cy="236691"/>
              </a:xfrm>
              <a:custGeom>
                <a:avLst/>
                <a:gdLst>
                  <a:gd name="connsiteX0" fmla="*/ 0 w 102638"/>
                  <a:gd name="connsiteY0" fmla="*/ 235961 h 236691"/>
                  <a:gd name="connsiteX1" fmla="*/ 34179 w 102638"/>
                  <a:gd name="connsiteY1" fmla="*/ 90663 h 236691"/>
                  <a:gd name="connsiteX2" fmla="*/ 97325 w 102638"/>
                  <a:gd name="connsiteY2" fmla="*/ 82 h 236691"/>
                  <a:gd name="connsiteX3" fmla="*/ 97325 w 102638"/>
                  <a:gd name="connsiteY3" fmla="*/ 10351 h 236691"/>
                  <a:gd name="connsiteX4" fmla="*/ 46134 w 102638"/>
                  <a:gd name="connsiteY4" fmla="*/ 77022 h 236691"/>
                  <a:gd name="connsiteX5" fmla="*/ 0 w 102638"/>
                  <a:gd name="connsiteY5" fmla="*/ 235961 h 236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638" h="236691">
                    <a:moveTo>
                      <a:pt x="0" y="235961"/>
                    </a:moveTo>
                    <a:lnTo>
                      <a:pt x="34179" y="90663"/>
                    </a:lnTo>
                    <a:cubicBezTo>
                      <a:pt x="34179" y="90663"/>
                      <a:pt x="39237" y="49740"/>
                      <a:pt x="97325" y="82"/>
                    </a:cubicBezTo>
                    <a:cubicBezTo>
                      <a:pt x="97325" y="82"/>
                      <a:pt x="109280" y="-1604"/>
                      <a:pt x="97325" y="10351"/>
                    </a:cubicBezTo>
                    <a:cubicBezTo>
                      <a:pt x="85370" y="22305"/>
                      <a:pt x="59775" y="44529"/>
                      <a:pt x="46134" y="77022"/>
                    </a:cubicBezTo>
                    <a:cubicBezTo>
                      <a:pt x="32493" y="109515"/>
                      <a:pt x="10269" y="247916"/>
                      <a:pt x="0" y="2359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5" name="Vrije vorm: vorm 7794">
                <a:extLst>
                  <a:ext uri="{FF2B5EF4-FFF2-40B4-BE49-F238E27FC236}">
                    <a16:creationId xmlns:a16="http://schemas.microsoft.com/office/drawing/2014/main" id="{D1C9AC26-0715-9762-9185-4CB37E5FD817}"/>
                  </a:ext>
                </a:extLst>
              </p:cNvPr>
              <p:cNvSpPr/>
              <p:nvPr/>
            </p:nvSpPr>
            <p:spPr>
              <a:xfrm>
                <a:off x="1104162" y="4383008"/>
                <a:ext cx="69689" cy="62807"/>
              </a:xfrm>
              <a:custGeom>
                <a:avLst/>
                <a:gdLst>
                  <a:gd name="connsiteX0" fmla="*/ 968 w 69689"/>
                  <a:gd name="connsiteY0" fmla="*/ 62807 h 62807"/>
                  <a:gd name="connsiteX1" fmla="*/ 64268 w 69689"/>
                  <a:gd name="connsiteY1" fmla="*/ 11922 h 62807"/>
                  <a:gd name="connsiteX2" fmla="*/ 64421 w 69689"/>
                  <a:gd name="connsiteY2" fmla="*/ 8090 h 62807"/>
                  <a:gd name="connsiteX3" fmla="*/ 45569 w 69689"/>
                  <a:gd name="connsiteY3" fmla="*/ 23417 h 62807"/>
                  <a:gd name="connsiteX4" fmla="*/ 968 w 69689"/>
                  <a:gd name="connsiteY4" fmla="*/ 62654 h 62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689" h="62807">
                    <a:moveTo>
                      <a:pt x="968" y="62807"/>
                    </a:moveTo>
                    <a:cubicBezTo>
                      <a:pt x="968" y="62807"/>
                      <a:pt x="52160" y="36292"/>
                      <a:pt x="64268" y="11922"/>
                    </a:cubicBezTo>
                    <a:cubicBezTo>
                      <a:pt x="76376" y="-12447"/>
                      <a:pt x="64421" y="8090"/>
                      <a:pt x="64421" y="8090"/>
                    </a:cubicBezTo>
                    <a:cubicBezTo>
                      <a:pt x="64421" y="8090"/>
                      <a:pt x="62735" y="9776"/>
                      <a:pt x="45569" y="23417"/>
                    </a:cubicBezTo>
                    <a:cubicBezTo>
                      <a:pt x="28557" y="37058"/>
                      <a:pt x="-6235" y="55757"/>
                      <a:pt x="968" y="626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6" name="Vrije vorm: vorm 7795">
                <a:extLst>
                  <a:ext uri="{FF2B5EF4-FFF2-40B4-BE49-F238E27FC236}">
                    <a16:creationId xmlns:a16="http://schemas.microsoft.com/office/drawing/2014/main" id="{16960884-B6FF-62B0-7D8E-DA17F92730CE}"/>
                  </a:ext>
                </a:extLst>
              </p:cNvPr>
              <p:cNvSpPr/>
              <p:nvPr/>
            </p:nvSpPr>
            <p:spPr>
              <a:xfrm>
                <a:off x="990787" y="4596885"/>
                <a:ext cx="107869" cy="126920"/>
              </a:xfrm>
              <a:custGeom>
                <a:avLst/>
                <a:gdLst>
                  <a:gd name="connsiteX0" fmla="*/ 159 w 107869"/>
                  <a:gd name="connsiteY0" fmla="*/ 117150 h 126920"/>
                  <a:gd name="connsiteX1" fmla="*/ 63305 w 107869"/>
                  <a:gd name="connsiteY1" fmla="*/ 26568 h 126920"/>
                  <a:gd name="connsiteX2" fmla="*/ 107753 w 107869"/>
                  <a:gd name="connsiteY2" fmla="*/ 6030 h 126920"/>
                  <a:gd name="connsiteX3" fmla="*/ 83843 w 107869"/>
                  <a:gd name="connsiteY3" fmla="*/ 16299 h 126920"/>
                  <a:gd name="connsiteX4" fmla="*/ 53036 w 107869"/>
                  <a:gd name="connsiteY4" fmla="*/ 65805 h 126920"/>
                  <a:gd name="connsiteX5" fmla="*/ 159 w 107869"/>
                  <a:gd name="connsiteY5" fmla="*/ 116997 h 126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869" h="126920">
                    <a:moveTo>
                      <a:pt x="159" y="117150"/>
                    </a:moveTo>
                    <a:cubicBezTo>
                      <a:pt x="159" y="117150"/>
                      <a:pt x="42154" y="58448"/>
                      <a:pt x="63305" y="26568"/>
                    </a:cubicBezTo>
                    <a:cubicBezTo>
                      <a:pt x="66677" y="21510"/>
                      <a:pt x="97790" y="-13894"/>
                      <a:pt x="107753" y="6030"/>
                    </a:cubicBezTo>
                    <a:cubicBezTo>
                      <a:pt x="109439" y="9402"/>
                      <a:pt x="92426" y="11088"/>
                      <a:pt x="83843" y="16299"/>
                    </a:cubicBezTo>
                    <a:cubicBezTo>
                      <a:pt x="75260" y="21357"/>
                      <a:pt x="53036" y="65805"/>
                      <a:pt x="53036" y="65805"/>
                    </a:cubicBezTo>
                    <a:cubicBezTo>
                      <a:pt x="53036" y="65805"/>
                      <a:pt x="-3366" y="156386"/>
                      <a:pt x="159" y="1169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7" name="Vrije vorm: vorm 7796">
                <a:extLst>
                  <a:ext uri="{FF2B5EF4-FFF2-40B4-BE49-F238E27FC236}">
                    <a16:creationId xmlns:a16="http://schemas.microsoft.com/office/drawing/2014/main" id="{2AC9FE88-8730-0538-2176-A92E9D6A9943}"/>
                  </a:ext>
                </a:extLst>
              </p:cNvPr>
              <p:cNvSpPr/>
              <p:nvPr/>
            </p:nvSpPr>
            <p:spPr>
              <a:xfrm>
                <a:off x="1026301" y="4741668"/>
                <a:ext cx="146817" cy="133954"/>
              </a:xfrm>
              <a:custGeom>
                <a:avLst/>
                <a:gdLst>
                  <a:gd name="connsiteX0" fmla="*/ 4648 w 146817"/>
                  <a:gd name="connsiteY0" fmla="*/ 120117 h 133954"/>
                  <a:gd name="connsiteX1" fmla="*/ 142282 w 146817"/>
                  <a:gd name="connsiteY1" fmla="*/ 1488 h 133954"/>
                  <a:gd name="connsiteX2" fmla="*/ 137224 w 146817"/>
                  <a:gd name="connsiteY2" fmla="*/ 23712 h 133954"/>
                  <a:gd name="connsiteX3" fmla="*/ 4648 w 146817"/>
                  <a:gd name="connsiteY3" fmla="*/ 120117 h 13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817" h="133954">
                    <a:moveTo>
                      <a:pt x="4648" y="120117"/>
                    </a:moveTo>
                    <a:cubicBezTo>
                      <a:pt x="6487" y="117052"/>
                      <a:pt x="89252" y="44249"/>
                      <a:pt x="142282" y="1488"/>
                    </a:cubicBezTo>
                    <a:cubicBezTo>
                      <a:pt x="151172" y="-5716"/>
                      <a:pt x="145654" y="15128"/>
                      <a:pt x="137224" y="23712"/>
                    </a:cubicBezTo>
                    <a:cubicBezTo>
                      <a:pt x="128642" y="32294"/>
                      <a:pt x="-28765" y="178819"/>
                      <a:pt x="4648" y="1201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8" name="Vrije vorm: vorm 7797">
                <a:extLst>
                  <a:ext uri="{FF2B5EF4-FFF2-40B4-BE49-F238E27FC236}">
                    <a16:creationId xmlns:a16="http://schemas.microsoft.com/office/drawing/2014/main" id="{09F7C224-9467-9F2C-513F-3C12EC5BE9C1}"/>
                  </a:ext>
                </a:extLst>
              </p:cNvPr>
              <p:cNvSpPr/>
              <p:nvPr/>
            </p:nvSpPr>
            <p:spPr>
              <a:xfrm>
                <a:off x="989342" y="4767964"/>
                <a:ext cx="96755" cy="200668"/>
              </a:xfrm>
              <a:custGeom>
                <a:avLst/>
                <a:gdLst>
                  <a:gd name="connsiteX0" fmla="*/ 3290 w 96755"/>
                  <a:gd name="connsiteY0" fmla="*/ 176739 h 200668"/>
                  <a:gd name="connsiteX1" fmla="*/ 23828 w 96755"/>
                  <a:gd name="connsiteY1" fmla="*/ 75888 h 200668"/>
                  <a:gd name="connsiteX2" fmla="*/ 93871 w 96755"/>
                  <a:gd name="connsiteY2" fmla="*/ 4159 h 200668"/>
                  <a:gd name="connsiteX3" fmla="*/ 32411 w 96755"/>
                  <a:gd name="connsiteY3" fmla="*/ 75888 h 200668"/>
                  <a:gd name="connsiteX4" fmla="*/ 6815 w 96755"/>
                  <a:gd name="connsiteY4" fmla="*/ 200649 h 200668"/>
                  <a:gd name="connsiteX5" fmla="*/ 3443 w 96755"/>
                  <a:gd name="connsiteY5" fmla="*/ 176739 h 20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755" h="200668">
                    <a:moveTo>
                      <a:pt x="3290" y="176739"/>
                    </a:moveTo>
                    <a:cubicBezTo>
                      <a:pt x="3290" y="176739"/>
                      <a:pt x="16931" y="99951"/>
                      <a:pt x="23828" y="75888"/>
                    </a:cubicBezTo>
                    <a:cubicBezTo>
                      <a:pt x="30725" y="51979"/>
                      <a:pt x="113030" y="-17605"/>
                      <a:pt x="93871" y="4159"/>
                    </a:cubicBezTo>
                    <a:cubicBezTo>
                      <a:pt x="68276" y="33126"/>
                      <a:pt x="32411" y="75888"/>
                      <a:pt x="32411" y="75888"/>
                    </a:cubicBezTo>
                    <a:cubicBezTo>
                      <a:pt x="32411" y="75888"/>
                      <a:pt x="19843" y="202488"/>
                      <a:pt x="6815" y="200649"/>
                    </a:cubicBezTo>
                    <a:cubicBezTo>
                      <a:pt x="-6213" y="198809"/>
                      <a:pt x="3443" y="176739"/>
                      <a:pt x="3443" y="1767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9" name="Vrije vorm: vorm 7798">
                <a:extLst>
                  <a:ext uri="{FF2B5EF4-FFF2-40B4-BE49-F238E27FC236}">
                    <a16:creationId xmlns:a16="http://schemas.microsoft.com/office/drawing/2014/main" id="{D07D8229-AB0E-F60C-1DA7-E64D84146D74}"/>
                  </a:ext>
                </a:extLst>
              </p:cNvPr>
              <p:cNvSpPr/>
              <p:nvPr/>
            </p:nvSpPr>
            <p:spPr>
              <a:xfrm>
                <a:off x="991972" y="4685254"/>
                <a:ext cx="106568" cy="101406"/>
              </a:xfrm>
              <a:custGeom>
                <a:avLst/>
                <a:gdLst>
                  <a:gd name="connsiteX0" fmla="*/ 660 w 106568"/>
                  <a:gd name="connsiteY0" fmla="*/ 92080 h 101406"/>
                  <a:gd name="connsiteX1" fmla="*/ 67332 w 106568"/>
                  <a:gd name="connsiteY1" fmla="*/ 42574 h 101406"/>
                  <a:gd name="connsiteX2" fmla="*/ 106568 w 106568"/>
                  <a:gd name="connsiteY2" fmla="*/ 1499 h 101406"/>
                  <a:gd name="connsiteX3" fmla="*/ 67332 w 106568"/>
                  <a:gd name="connsiteY3" fmla="*/ 62959 h 101406"/>
                  <a:gd name="connsiteX4" fmla="*/ 660 w 106568"/>
                  <a:gd name="connsiteY4" fmla="*/ 91927 h 101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568" h="101406">
                    <a:moveTo>
                      <a:pt x="660" y="92080"/>
                    </a:moveTo>
                    <a:cubicBezTo>
                      <a:pt x="660" y="92080"/>
                      <a:pt x="57063" y="63112"/>
                      <a:pt x="67332" y="42574"/>
                    </a:cubicBezTo>
                    <a:cubicBezTo>
                      <a:pt x="77601" y="22037"/>
                      <a:pt x="106568" y="-6931"/>
                      <a:pt x="106568" y="1499"/>
                    </a:cubicBezTo>
                    <a:cubicBezTo>
                      <a:pt x="106568" y="9928"/>
                      <a:pt x="67332" y="62959"/>
                      <a:pt x="67332" y="62959"/>
                    </a:cubicBezTo>
                    <a:cubicBezTo>
                      <a:pt x="67332" y="62959"/>
                      <a:pt x="-7770" y="124420"/>
                      <a:pt x="660" y="919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0" name="Vrije vorm: vorm 7799">
                <a:extLst>
                  <a:ext uri="{FF2B5EF4-FFF2-40B4-BE49-F238E27FC236}">
                    <a16:creationId xmlns:a16="http://schemas.microsoft.com/office/drawing/2014/main" id="{4785908C-28FE-A5FF-9693-285F5499156F}"/>
                  </a:ext>
                </a:extLst>
              </p:cNvPr>
              <p:cNvSpPr/>
              <p:nvPr/>
            </p:nvSpPr>
            <p:spPr>
              <a:xfrm>
                <a:off x="1141137" y="4663783"/>
                <a:ext cx="51356" cy="66850"/>
              </a:xfrm>
              <a:custGeom>
                <a:avLst/>
                <a:gdLst>
                  <a:gd name="connsiteX0" fmla="*/ 51356 w 51356"/>
                  <a:gd name="connsiteY0" fmla="*/ 60520 h 66850"/>
                  <a:gd name="connsiteX1" fmla="*/ 165 w 51356"/>
                  <a:gd name="connsiteY1" fmla="*/ 746 h 66850"/>
                  <a:gd name="connsiteX2" fmla="*/ 51356 w 51356"/>
                  <a:gd name="connsiteY2" fmla="*/ 60520 h 6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56" h="66850">
                    <a:moveTo>
                      <a:pt x="51356" y="60520"/>
                    </a:moveTo>
                    <a:cubicBezTo>
                      <a:pt x="51356" y="60520"/>
                      <a:pt x="3536" y="-7837"/>
                      <a:pt x="165" y="746"/>
                    </a:cubicBezTo>
                    <a:cubicBezTo>
                      <a:pt x="-3207" y="9329"/>
                      <a:pt x="46298" y="89641"/>
                      <a:pt x="51356" y="605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1" name="Vrije vorm: vorm 7800">
                <a:extLst>
                  <a:ext uri="{FF2B5EF4-FFF2-40B4-BE49-F238E27FC236}">
                    <a16:creationId xmlns:a16="http://schemas.microsoft.com/office/drawing/2014/main" id="{D214F0A7-22D0-BCD5-1F01-D3EC2367295F}"/>
                  </a:ext>
                </a:extLst>
              </p:cNvPr>
              <p:cNvSpPr/>
              <p:nvPr/>
            </p:nvSpPr>
            <p:spPr>
              <a:xfrm>
                <a:off x="1098387" y="4565001"/>
                <a:ext cx="58088" cy="79830"/>
              </a:xfrm>
              <a:custGeom>
                <a:avLst/>
                <a:gdLst>
                  <a:gd name="connsiteX0" fmla="*/ 153 w 58088"/>
                  <a:gd name="connsiteY0" fmla="*/ 517 h 79830"/>
                  <a:gd name="connsiteX1" fmla="*/ 30807 w 58088"/>
                  <a:gd name="connsiteY1" fmla="*/ 68875 h 79830"/>
                  <a:gd name="connsiteX2" fmla="*/ 58089 w 58088"/>
                  <a:gd name="connsiteY2" fmla="*/ 7414 h 79830"/>
                  <a:gd name="connsiteX3" fmla="*/ 42762 w 58088"/>
                  <a:gd name="connsiteY3" fmla="*/ 12472 h 79830"/>
                  <a:gd name="connsiteX4" fmla="*/ 22224 w 58088"/>
                  <a:gd name="connsiteY4" fmla="*/ 55234 h 79830"/>
                  <a:gd name="connsiteX5" fmla="*/ 0 w 58088"/>
                  <a:gd name="connsiteY5" fmla="*/ 517 h 7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088" h="79830">
                    <a:moveTo>
                      <a:pt x="153" y="517"/>
                    </a:moveTo>
                    <a:cubicBezTo>
                      <a:pt x="153" y="517"/>
                      <a:pt x="24063" y="115008"/>
                      <a:pt x="30807" y="68875"/>
                    </a:cubicBezTo>
                    <a:cubicBezTo>
                      <a:pt x="37704" y="22741"/>
                      <a:pt x="58089" y="7414"/>
                      <a:pt x="58089" y="7414"/>
                    </a:cubicBezTo>
                    <a:cubicBezTo>
                      <a:pt x="58089" y="7414"/>
                      <a:pt x="51191" y="3889"/>
                      <a:pt x="42762" y="12472"/>
                    </a:cubicBezTo>
                    <a:cubicBezTo>
                      <a:pt x="34179" y="21055"/>
                      <a:pt x="22224" y="55234"/>
                      <a:pt x="22224" y="55234"/>
                    </a:cubicBezTo>
                    <a:cubicBezTo>
                      <a:pt x="22224" y="55234"/>
                      <a:pt x="8583" y="-6227"/>
                      <a:pt x="0" y="5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2" name="Vrije vorm: vorm 7801">
                <a:extLst>
                  <a:ext uri="{FF2B5EF4-FFF2-40B4-BE49-F238E27FC236}">
                    <a16:creationId xmlns:a16="http://schemas.microsoft.com/office/drawing/2014/main" id="{C971C2D1-110A-FABE-144A-2785B4275DA2}"/>
                  </a:ext>
                </a:extLst>
              </p:cNvPr>
              <p:cNvSpPr/>
              <p:nvPr/>
            </p:nvSpPr>
            <p:spPr>
              <a:xfrm>
                <a:off x="1189590" y="4606074"/>
                <a:ext cx="32530" cy="116544"/>
              </a:xfrm>
              <a:custGeom>
                <a:avLst/>
                <a:gdLst>
                  <a:gd name="connsiteX0" fmla="*/ 2903 w 32530"/>
                  <a:gd name="connsiteY0" fmla="*/ 101217 h 116544"/>
                  <a:gd name="connsiteX1" fmla="*/ 18230 w 32530"/>
                  <a:gd name="connsiteY1" fmla="*/ 51712 h 116544"/>
                  <a:gd name="connsiteX2" fmla="*/ 30185 w 32530"/>
                  <a:gd name="connsiteY2" fmla="*/ 7264 h 116544"/>
                  <a:gd name="connsiteX3" fmla="*/ 7961 w 32530"/>
                  <a:gd name="connsiteY3" fmla="*/ 116544 h 116544"/>
                  <a:gd name="connsiteX4" fmla="*/ 2750 w 32530"/>
                  <a:gd name="connsiteY4" fmla="*/ 101217 h 11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30" h="116544">
                    <a:moveTo>
                      <a:pt x="2903" y="101217"/>
                    </a:moveTo>
                    <a:cubicBezTo>
                      <a:pt x="2903" y="101217"/>
                      <a:pt x="20069" y="90948"/>
                      <a:pt x="18230" y="51712"/>
                    </a:cubicBezTo>
                    <a:cubicBezTo>
                      <a:pt x="16544" y="12322"/>
                      <a:pt x="23288" y="-13274"/>
                      <a:pt x="30185" y="7264"/>
                    </a:cubicBezTo>
                    <a:cubicBezTo>
                      <a:pt x="37082" y="27802"/>
                      <a:pt x="28499" y="102903"/>
                      <a:pt x="7961" y="116544"/>
                    </a:cubicBezTo>
                    <a:cubicBezTo>
                      <a:pt x="7961" y="116544"/>
                      <a:pt x="-5680" y="116544"/>
                      <a:pt x="2750" y="1012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3" name="Vrije vorm: vorm 7802">
                <a:extLst>
                  <a:ext uri="{FF2B5EF4-FFF2-40B4-BE49-F238E27FC236}">
                    <a16:creationId xmlns:a16="http://schemas.microsoft.com/office/drawing/2014/main" id="{AA89B37F-D313-5281-1C49-0B4DFA8DF794}"/>
                  </a:ext>
                </a:extLst>
              </p:cNvPr>
              <p:cNvSpPr/>
              <p:nvPr/>
            </p:nvSpPr>
            <p:spPr>
              <a:xfrm>
                <a:off x="1187895" y="4490994"/>
                <a:ext cx="38985" cy="118248"/>
              </a:xfrm>
              <a:custGeom>
                <a:avLst/>
                <a:gdLst>
                  <a:gd name="connsiteX0" fmla="*/ 0 w 38985"/>
                  <a:gd name="connsiteY0" fmla="*/ 3714 h 118248"/>
                  <a:gd name="connsiteX1" fmla="*/ 38470 w 38985"/>
                  <a:gd name="connsiteY1" fmla="*/ 118205 h 118248"/>
                  <a:gd name="connsiteX2" fmla="*/ 0 w 38985"/>
                  <a:gd name="connsiteY2" fmla="*/ 3714 h 118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85" h="118248">
                    <a:moveTo>
                      <a:pt x="0" y="3714"/>
                    </a:moveTo>
                    <a:cubicBezTo>
                      <a:pt x="0" y="3714"/>
                      <a:pt x="33106" y="120811"/>
                      <a:pt x="38470" y="118205"/>
                    </a:cubicBezTo>
                    <a:cubicBezTo>
                      <a:pt x="43835" y="115600"/>
                      <a:pt x="5671" y="-24334"/>
                      <a:pt x="0" y="37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4" name="Vrije vorm: vorm 7803">
                <a:extLst>
                  <a:ext uri="{FF2B5EF4-FFF2-40B4-BE49-F238E27FC236}">
                    <a16:creationId xmlns:a16="http://schemas.microsoft.com/office/drawing/2014/main" id="{FAD0A8ED-3DC6-41D3-7462-8E94364DE400}"/>
                  </a:ext>
                </a:extLst>
              </p:cNvPr>
              <p:cNvSpPr/>
              <p:nvPr/>
            </p:nvSpPr>
            <p:spPr>
              <a:xfrm>
                <a:off x="1223147" y="4361573"/>
                <a:ext cx="40428" cy="157351"/>
              </a:xfrm>
              <a:custGeom>
                <a:avLst/>
                <a:gdLst>
                  <a:gd name="connsiteX0" fmla="*/ 37397 w 40428"/>
                  <a:gd name="connsiteY0" fmla="*/ 157351 h 157351"/>
                  <a:gd name="connsiteX1" fmla="*/ 0 w 40428"/>
                  <a:gd name="connsiteY1" fmla="*/ 74127 h 157351"/>
                  <a:gd name="connsiteX2" fmla="*/ 15327 w 40428"/>
                  <a:gd name="connsiteY2" fmla="*/ 711 h 157351"/>
                  <a:gd name="connsiteX3" fmla="*/ 8430 w 40428"/>
                  <a:gd name="connsiteY3" fmla="*/ 69069 h 157351"/>
                  <a:gd name="connsiteX4" fmla="*/ 37244 w 40428"/>
                  <a:gd name="connsiteY4" fmla="*/ 157351 h 157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28" h="157351">
                    <a:moveTo>
                      <a:pt x="37397" y="157351"/>
                    </a:moveTo>
                    <a:cubicBezTo>
                      <a:pt x="37397" y="157351"/>
                      <a:pt x="0" y="84396"/>
                      <a:pt x="0" y="74127"/>
                    </a:cubicBezTo>
                    <a:cubicBezTo>
                      <a:pt x="0" y="63858"/>
                      <a:pt x="11955" y="-7872"/>
                      <a:pt x="15327" y="711"/>
                    </a:cubicBezTo>
                    <a:cubicBezTo>
                      <a:pt x="18699" y="9294"/>
                      <a:pt x="8430" y="69069"/>
                      <a:pt x="8430" y="69069"/>
                    </a:cubicBezTo>
                    <a:cubicBezTo>
                      <a:pt x="8430" y="69069"/>
                      <a:pt x="52418" y="155206"/>
                      <a:pt x="37244" y="157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5" name="Vrije vorm: vorm 7804">
                <a:extLst>
                  <a:ext uri="{FF2B5EF4-FFF2-40B4-BE49-F238E27FC236}">
                    <a16:creationId xmlns:a16="http://schemas.microsoft.com/office/drawing/2014/main" id="{F4928E71-BF6B-C9C9-CFF1-267958ADF5B3}"/>
                  </a:ext>
                </a:extLst>
              </p:cNvPr>
              <p:cNvSpPr/>
              <p:nvPr/>
            </p:nvSpPr>
            <p:spPr>
              <a:xfrm>
                <a:off x="1161687" y="4371119"/>
                <a:ext cx="53965" cy="56228"/>
              </a:xfrm>
              <a:custGeom>
                <a:avLst/>
                <a:gdLst>
                  <a:gd name="connsiteX0" fmla="*/ 0 w 53965"/>
                  <a:gd name="connsiteY0" fmla="*/ 1281 h 56228"/>
                  <a:gd name="connsiteX1" fmla="*/ 53950 w 53965"/>
                  <a:gd name="connsiteY1" fmla="*/ 55231 h 56228"/>
                  <a:gd name="connsiteX2" fmla="*/ 0 w 53965"/>
                  <a:gd name="connsiteY2" fmla="*/ 1281 h 56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965" h="56228">
                    <a:moveTo>
                      <a:pt x="0" y="1281"/>
                    </a:moveTo>
                    <a:cubicBezTo>
                      <a:pt x="0" y="1281"/>
                      <a:pt x="55023" y="64887"/>
                      <a:pt x="53950" y="55231"/>
                    </a:cubicBezTo>
                    <a:cubicBezTo>
                      <a:pt x="52878" y="45575"/>
                      <a:pt x="8430" y="-8988"/>
                      <a:pt x="0" y="12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6" name="Vrije vorm: vorm 7805">
                <a:extLst>
                  <a:ext uri="{FF2B5EF4-FFF2-40B4-BE49-F238E27FC236}">
                    <a16:creationId xmlns:a16="http://schemas.microsoft.com/office/drawing/2014/main" id="{0B28365B-BFC4-2A3D-852A-9555F9E108BD}"/>
                  </a:ext>
                </a:extLst>
              </p:cNvPr>
              <p:cNvSpPr/>
              <p:nvPr/>
            </p:nvSpPr>
            <p:spPr>
              <a:xfrm>
                <a:off x="1264223" y="4326203"/>
                <a:ext cx="56402" cy="181686"/>
              </a:xfrm>
              <a:custGeom>
                <a:avLst/>
                <a:gdLst>
                  <a:gd name="connsiteX0" fmla="*/ 0 w 56402"/>
                  <a:gd name="connsiteY0" fmla="*/ 162374 h 181686"/>
                  <a:gd name="connsiteX1" fmla="*/ 23910 w 56402"/>
                  <a:gd name="connsiteY1" fmla="*/ 63363 h 181686"/>
                  <a:gd name="connsiteX2" fmla="*/ 56403 w 56402"/>
                  <a:gd name="connsiteY2" fmla="*/ 217 h 181686"/>
                  <a:gd name="connsiteX3" fmla="*/ 32493 w 56402"/>
                  <a:gd name="connsiteY3" fmla="*/ 65049 h 181686"/>
                  <a:gd name="connsiteX4" fmla="*/ 10269 w 56402"/>
                  <a:gd name="connsiteY4" fmla="*/ 177854 h 181686"/>
                  <a:gd name="connsiteX5" fmla="*/ 0 w 56402"/>
                  <a:gd name="connsiteY5" fmla="*/ 162528 h 18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02" h="181686">
                    <a:moveTo>
                      <a:pt x="0" y="162374"/>
                    </a:moveTo>
                    <a:cubicBezTo>
                      <a:pt x="0" y="162374"/>
                      <a:pt x="10116" y="108424"/>
                      <a:pt x="23910" y="63363"/>
                    </a:cubicBezTo>
                    <a:cubicBezTo>
                      <a:pt x="35098" y="27039"/>
                      <a:pt x="49506" y="-2849"/>
                      <a:pt x="56403" y="217"/>
                    </a:cubicBezTo>
                    <a:cubicBezTo>
                      <a:pt x="56403" y="217"/>
                      <a:pt x="42762" y="42978"/>
                      <a:pt x="32493" y="65049"/>
                    </a:cubicBezTo>
                    <a:cubicBezTo>
                      <a:pt x="22224" y="87273"/>
                      <a:pt x="10269" y="177854"/>
                      <a:pt x="10269" y="177854"/>
                    </a:cubicBezTo>
                    <a:cubicBezTo>
                      <a:pt x="10269" y="177854"/>
                      <a:pt x="0" y="193181"/>
                      <a:pt x="0" y="162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7" name="Vrije vorm: vorm 7806">
                <a:extLst>
                  <a:ext uri="{FF2B5EF4-FFF2-40B4-BE49-F238E27FC236}">
                    <a16:creationId xmlns:a16="http://schemas.microsoft.com/office/drawing/2014/main" id="{E3E15334-4330-DE0B-A139-0B683AF6A06B}"/>
                  </a:ext>
                </a:extLst>
              </p:cNvPr>
              <p:cNvSpPr/>
              <p:nvPr/>
            </p:nvSpPr>
            <p:spPr>
              <a:xfrm>
                <a:off x="1281389" y="4303746"/>
                <a:ext cx="151589" cy="190525"/>
              </a:xfrm>
              <a:custGeom>
                <a:avLst/>
                <a:gdLst>
                  <a:gd name="connsiteX0" fmla="*/ 3371 w 151589"/>
                  <a:gd name="connsiteY0" fmla="*/ 176401 h 190525"/>
                  <a:gd name="connsiteX1" fmla="*/ 63146 w 151589"/>
                  <a:gd name="connsiteY1" fmla="*/ 125210 h 190525"/>
                  <a:gd name="connsiteX2" fmla="*/ 146830 w 151589"/>
                  <a:gd name="connsiteY2" fmla="*/ 450 h 190525"/>
                  <a:gd name="connsiteX3" fmla="*/ 143458 w 151589"/>
                  <a:gd name="connsiteY3" fmla="*/ 26045 h 190525"/>
                  <a:gd name="connsiteX4" fmla="*/ 46133 w 151589"/>
                  <a:gd name="connsiteY4" fmla="*/ 160921 h 190525"/>
                  <a:gd name="connsiteX5" fmla="*/ 3371 w 151589"/>
                  <a:gd name="connsiteY5" fmla="*/ 176248 h 1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589" h="190525">
                    <a:moveTo>
                      <a:pt x="3371" y="176401"/>
                    </a:moveTo>
                    <a:cubicBezTo>
                      <a:pt x="3371" y="176401"/>
                      <a:pt x="52877" y="145595"/>
                      <a:pt x="63146" y="125210"/>
                    </a:cubicBezTo>
                    <a:cubicBezTo>
                      <a:pt x="73415" y="104672"/>
                      <a:pt x="143458" y="-7980"/>
                      <a:pt x="146830" y="450"/>
                    </a:cubicBezTo>
                    <a:cubicBezTo>
                      <a:pt x="150202" y="9033"/>
                      <a:pt x="157099" y="2136"/>
                      <a:pt x="143458" y="26045"/>
                    </a:cubicBezTo>
                    <a:cubicBezTo>
                      <a:pt x="129818" y="49955"/>
                      <a:pt x="63146" y="155864"/>
                      <a:pt x="46133" y="160921"/>
                    </a:cubicBezTo>
                    <a:cubicBezTo>
                      <a:pt x="28967" y="165979"/>
                      <a:pt x="-11955" y="213799"/>
                      <a:pt x="3371" y="1762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8" name="Vrije vorm: vorm 7807">
                <a:extLst>
                  <a:ext uri="{FF2B5EF4-FFF2-40B4-BE49-F238E27FC236}">
                    <a16:creationId xmlns:a16="http://schemas.microsoft.com/office/drawing/2014/main" id="{8E8FFD46-A679-6DE6-0253-91D25DABE2D6}"/>
                  </a:ext>
                </a:extLst>
              </p:cNvPr>
              <p:cNvSpPr/>
              <p:nvPr/>
            </p:nvSpPr>
            <p:spPr>
              <a:xfrm>
                <a:off x="1245078" y="4454049"/>
                <a:ext cx="199949" cy="163130"/>
              </a:xfrm>
              <a:custGeom>
                <a:avLst/>
                <a:gdLst>
                  <a:gd name="connsiteX0" fmla="*/ 599 w 199949"/>
                  <a:gd name="connsiteY0" fmla="*/ 150705 h 163130"/>
                  <a:gd name="connsiteX1" fmla="*/ 77233 w 199949"/>
                  <a:gd name="connsiteY1" fmla="*/ 90931 h 163130"/>
                  <a:gd name="connsiteX2" fmla="*/ 183141 w 199949"/>
                  <a:gd name="connsiteY2" fmla="*/ 2035 h 163130"/>
                  <a:gd name="connsiteX3" fmla="*/ 188199 w 199949"/>
                  <a:gd name="connsiteY3" fmla="*/ 17362 h 163130"/>
                  <a:gd name="connsiteX4" fmla="*/ 22516 w 199949"/>
                  <a:gd name="connsiteY4" fmla="*/ 152238 h 163130"/>
                  <a:gd name="connsiteX5" fmla="*/ 599 w 199949"/>
                  <a:gd name="connsiteY5" fmla="*/ 150552 h 16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949" h="163130">
                    <a:moveTo>
                      <a:pt x="599" y="150705"/>
                    </a:moveTo>
                    <a:cubicBezTo>
                      <a:pt x="599" y="150705"/>
                      <a:pt x="49951" y="120052"/>
                      <a:pt x="77233" y="90931"/>
                    </a:cubicBezTo>
                    <a:cubicBezTo>
                      <a:pt x="104515" y="61963"/>
                      <a:pt x="193410" y="-11606"/>
                      <a:pt x="183141" y="2035"/>
                    </a:cubicBezTo>
                    <a:cubicBezTo>
                      <a:pt x="183141" y="2035"/>
                      <a:pt x="217320" y="-8234"/>
                      <a:pt x="188199" y="17362"/>
                    </a:cubicBezTo>
                    <a:cubicBezTo>
                      <a:pt x="159232" y="42958"/>
                      <a:pt x="22516" y="152238"/>
                      <a:pt x="22516" y="152238"/>
                    </a:cubicBezTo>
                    <a:cubicBezTo>
                      <a:pt x="22516" y="152238"/>
                      <a:pt x="-4306" y="177834"/>
                      <a:pt x="599" y="150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9" name="Vrije vorm: vorm 7808">
                <a:extLst>
                  <a:ext uri="{FF2B5EF4-FFF2-40B4-BE49-F238E27FC236}">
                    <a16:creationId xmlns:a16="http://schemas.microsoft.com/office/drawing/2014/main" id="{220A0213-4B6A-810B-4C0F-5B80BAB1C8D2}"/>
                  </a:ext>
                </a:extLst>
              </p:cNvPr>
              <p:cNvSpPr/>
              <p:nvPr/>
            </p:nvSpPr>
            <p:spPr>
              <a:xfrm>
                <a:off x="1003783" y="4851782"/>
                <a:ext cx="269023" cy="181953"/>
              </a:xfrm>
              <a:custGeom>
                <a:avLst/>
                <a:gdLst>
                  <a:gd name="connsiteX0" fmla="*/ 4176 w 269023"/>
                  <a:gd name="connsiteY0" fmla="*/ 154382 h 181953"/>
                  <a:gd name="connsiteX1" fmla="*/ 116981 w 269023"/>
                  <a:gd name="connsiteY1" fmla="*/ 15981 h 181953"/>
                  <a:gd name="connsiteX2" fmla="*/ 224576 w 269023"/>
                  <a:gd name="connsiteY2" fmla="*/ 4026 h 181953"/>
                  <a:gd name="connsiteX3" fmla="*/ 269023 w 269023"/>
                  <a:gd name="connsiteY3" fmla="*/ 2340 h 181953"/>
                  <a:gd name="connsiteX4" fmla="*/ 251857 w 269023"/>
                  <a:gd name="connsiteY4" fmla="*/ 9237 h 181953"/>
                  <a:gd name="connsiteX5" fmla="*/ 134607 w 269023"/>
                  <a:gd name="connsiteY5" fmla="*/ 27016 h 181953"/>
                  <a:gd name="connsiteX6" fmla="*/ 96750 w 269023"/>
                  <a:gd name="connsiteY6" fmla="*/ 50466 h 181953"/>
                  <a:gd name="connsiteX7" fmla="*/ 5862 w 269023"/>
                  <a:gd name="connsiteY7" fmla="*/ 181817 h 181953"/>
                  <a:gd name="connsiteX8" fmla="*/ 4176 w 269023"/>
                  <a:gd name="connsiteY8" fmla="*/ 154535 h 181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9023" h="181953">
                    <a:moveTo>
                      <a:pt x="4176" y="154382"/>
                    </a:moveTo>
                    <a:cubicBezTo>
                      <a:pt x="4176" y="154382"/>
                      <a:pt x="91232" y="26250"/>
                      <a:pt x="116981" y="15981"/>
                    </a:cubicBezTo>
                    <a:cubicBezTo>
                      <a:pt x="142577" y="5712"/>
                      <a:pt x="224576" y="4026"/>
                      <a:pt x="224576" y="4026"/>
                    </a:cubicBezTo>
                    <a:cubicBezTo>
                      <a:pt x="238063" y="2953"/>
                      <a:pt x="263352" y="-3331"/>
                      <a:pt x="269023" y="2340"/>
                    </a:cubicBezTo>
                    <a:lnTo>
                      <a:pt x="251857" y="9237"/>
                    </a:lnTo>
                    <a:cubicBezTo>
                      <a:pt x="234845" y="16134"/>
                      <a:pt x="134607" y="27016"/>
                      <a:pt x="134607" y="27016"/>
                    </a:cubicBezTo>
                    <a:cubicBezTo>
                      <a:pt x="121120" y="28549"/>
                      <a:pt x="104107" y="39124"/>
                      <a:pt x="96750" y="50466"/>
                    </a:cubicBezTo>
                    <a:cubicBezTo>
                      <a:pt x="96750" y="50466"/>
                      <a:pt x="9234" y="186875"/>
                      <a:pt x="5862" y="181817"/>
                    </a:cubicBezTo>
                    <a:cubicBezTo>
                      <a:pt x="2337" y="176759"/>
                      <a:pt x="-4407" y="173234"/>
                      <a:pt x="4176" y="154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0" name="Vrije vorm: vorm 7809">
                <a:extLst>
                  <a:ext uri="{FF2B5EF4-FFF2-40B4-BE49-F238E27FC236}">
                    <a16:creationId xmlns:a16="http://schemas.microsoft.com/office/drawing/2014/main" id="{BC6157BA-55B3-1CAC-D0CD-57E50A1936A9}"/>
                  </a:ext>
                </a:extLst>
              </p:cNvPr>
              <p:cNvSpPr/>
              <p:nvPr/>
            </p:nvSpPr>
            <p:spPr>
              <a:xfrm>
                <a:off x="1264223" y="4698703"/>
                <a:ext cx="58187" cy="144294"/>
              </a:xfrm>
              <a:custGeom>
                <a:avLst/>
                <a:gdLst>
                  <a:gd name="connsiteX0" fmla="*/ 0 w 58187"/>
                  <a:gd name="connsiteY0" fmla="*/ 138406 h 144294"/>
                  <a:gd name="connsiteX1" fmla="*/ 34179 w 58187"/>
                  <a:gd name="connsiteY1" fmla="*/ 73573 h 144294"/>
                  <a:gd name="connsiteX2" fmla="*/ 58089 w 58187"/>
                  <a:gd name="connsiteY2" fmla="*/ 8587 h 144294"/>
                  <a:gd name="connsiteX3" fmla="*/ 39237 w 58187"/>
                  <a:gd name="connsiteY3" fmla="*/ 95797 h 144294"/>
                  <a:gd name="connsiteX4" fmla="*/ 0 w 58187"/>
                  <a:gd name="connsiteY4" fmla="*/ 138559 h 14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187" h="144294">
                    <a:moveTo>
                      <a:pt x="0" y="138406"/>
                    </a:moveTo>
                    <a:cubicBezTo>
                      <a:pt x="0" y="138406"/>
                      <a:pt x="30807" y="87214"/>
                      <a:pt x="34179" y="73573"/>
                    </a:cubicBezTo>
                    <a:cubicBezTo>
                      <a:pt x="37551" y="59932"/>
                      <a:pt x="56403" y="-27277"/>
                      <a:pt x="58089" y="8587"/>
                    </a:cubicBezTo>
                    <a:cubicBezTo>
                      <a:pt x="59775" y="44452"/>
                      <a:pt x="39237" y="95797"/>
                      <a:pt x="39237" y="95797"/>
                    </a:cubicBezTo>
                    <a:cubicBezTo>
                      <a:pt x="39237" y="95797"/>
                      <a:pt x="3372" y="164155"/>
                      <a:pt x="0" y="1385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1" name="Vrije vorm: vorm 7810">
                <a:extLst>
                  <a:ext uri="{FF2B5EF4-FFF2-40B4-BE49-F238E27FC236}">
                    <a16:creationId xmlns:a16="http://schemas.microsoft.com/office/drawing/2014/main" id="{3458D9C4-EDFE-5728-6350-DE48D80B5296}"/>
                  </a:ext>
                </a:extLst>
              </p:cNvPr>
              <p:cNvSpPr/>
              <p:nvPr/>
            </p:nvSpPr>
            <p:spPr>
              <a:xfrm>
                <a:off x="1306678" y="4555155"/>
                <a:ext cx="88715" cy="228923"/>
              </a:xfrm>
              <a:custGeom>
                <a:avLst/>
                <a:gdLst>
                  <a:gd name="connsiteX0" fmla="*/ 17319 w 88715"/>
                  <a:gd name="connsiteY0" fmla="*/ 205013 h 228923"/>
                  <a:gd name="connsiteX1" fmla="*/ 77094 w 88715"/>
                  <a:gd name="connsiteY1" fmla="*/ 51285 h 228923"/>
                  <a:gd name="connsiteX2" fmla="*/ 82152 w 88715"/>
                  <a:gd name="connsiteY2" fmla="*/ 5151 h 228923"/>
                  <a:gd name="connsiteX3" fmla="*/ 88436 w 88715"/>
                  <a:gd name="connsiteY3" fmla="*/ 43928 h 228923"/>
                  <a:gd name="connsiteX4" fmla="*/ 75255 w 88715"/>
                  <a:gd name="connsiteY4" fmla="*/ 90828 h 228923"/>
                  <a:gd name="connsiteX5" fmla="*/ 23910 w 88715"/>
                  <a:gd name="connsiteY5" fmla="*/ 203021 h 228923"/>
                  <a:gd name="connsiteX6" fmla="*/ 0 w 88715"/>
                  <a:gd name="connsiteY6" fmla="*/ 228923 h 228923"/>
                  <a:gd name="connsiteX7" fmla="*/ 17166 w 88715"/>
                  <a:gd name="connsiteY7" fmla="*/ 205013 h 22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715" h="228923">
                    <a:moveTo>
                      <a:pt x="17319" y="205013"/>
                    </a:moveTo>
                    <a:cubicBezTo>
                      <a:pt x="17319" y="205013"/>
                      <a:pt x="77094" y="71823"/>
                      <a:pt x="77094" y="51285"/>
                    </a:cubicBezTo>
                    <a:cubicBezTo>
                      <a:pt x="77094" y="30747"/>
                      <a:pt x="73722" y="-15386"/>
                      <a:pt x="82152" y="5151"/>
                    </a:cubicBezTo>
                    <a:cubicBezTo>
                      <a:pt x="90735" y="25689"/>
                      <a:pt x="88436" y="43928"/>
                      <a:pt x="88436" y="43928"/>
                    </a:cubicBezTo>
                    <a:cubicBezTo>
                      <a:pt x="86903" y="57416"/>
                      <a:pt x="80926" y="78567"/>
                      <a:pt x="75255" y="90828"/>
                    </a:cubicBezTo>
                    <a:lnTo>
                      <a:pt x="23910" y="203021"/>
                    </a:lnTo>
                    <a:cubicBezTo>
                      <a:pt x="18239" y="215435"/>
                      <a:pt x="7510" y="227084"/>
                      <a:pt x="0" y="228923"/>
                    </a:cubicBezTo>
                    <a:lnTo>
                      <a:pt x="17166" y="205013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2" name="Vrije vorm: vorm 7811">
                <a:extLst>
                  <a:ext uri="{FF2B5EF4-FFF2-40B4-BE49-F238E27FC236}">
                    <a16:creationId xmlns:a16="http://schemas.microsoft.com/office/drawing/2014/main" id="{2C022461-2757-71E0-F141-151ACF098C32}"/>
                  </a:ext>
                </a:extLst>
              </p:cNvPr>
              <p:cNvSpPr/>
              <p:nvPr/>
            </p:nvSpPr>
            <p:spPr>
              <a:xfrm>
                <a:off x="1400813" y="4534556"/>
                <a:ext cx="78738" cy="54494"/>
              </a:xfrm>
              <a:custGeom>
                <a:avLst/>
                <a:gdLst>
                  <a:gd name="connsiteX0" fmla="*/ 125 w 78738"/>
                  <a:gd name="connsiteY0" fmla="*/ 49660 h 54494"/>
                  <a:gd name="connsiteX1" fmla="*/ 73541 w 78738"/>
                  <a:gd name="connsiteY1" fmla="*/ 155 h 54494"/>
                  <a:gd name="connsiteX2" fmla="*/ 73541 w 78738"/>
                  <a:gd name="connsiteY2" fmla="*/ 15481 h 54494"/>
                  <a:gd name="connsiteX3" fmla="*/ 125 w 78738"/>
                  <a:gd name="connsiteY3" fmla="*/ 49660 h 54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738" h="54494">
                    <a:moveTo>
                      <a:pt x="125" y="49660"/>
                    </a:moveTo>
                    <a:cubicBezTo>
                      <a:pt x="125" y="49660"/>
                      <a:pt x="64958" y="-3217"/>
                      <a:pt x="73541" y="155"/>
                    </a:cubicBezTo>
                    <a:cubicBezTo>
                      <a:pt x="82124" y="3527"/>
                      <a:pt x="78599" y="12110"/>
                      <a:pt x="73541" y="15481"/>
                    </a:cubicBezTo>
                    <a:cubicBezTo>
                      <a:pt x="68483" y="18853"/>
                      <a:pt x="-3400" y="70198"/>
                      <a:pt x="125" y="496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3" name="Vrije vorm: vorm 7812">
                <a:extLst>
                  <a:ext uri="{FF2B5EF4-FFF2-40B4-BE49-F238E27FC236}">
                    <a16:creationId xmlns:a16="http://schemas.microsoft.com/office/drawing/2014/main" id="{0A39CCE7-9586-7286-547C-36B7225CC57B}"/>
                  </a:ext>
                </a:extLst>
              </p:cNvPr>
              <p:cNvSpPr/>
              <p:nvPr/>
            </p:nvSpPr>
            <p:spPr>
              <a:xfrm>
                <a:off x="1379909" y="4621632"/>
                <a:ext cx="81093" cy="44296"/>
              </a:xfrm>
              <a:custGeom>
                <a:avLst/>
                <a:gdLst>
                  <a:gd name="connsiteX0" fmla="*/ 3863 w 81093"/>
                  <a:gd name="connsiteY0" fmla="*/ 34467 h 44296"/>
                  <a:gd name="connsiteX1" fmla="*/ 78965 w 81093"/>
                  <a:gd name="connsiteY1" fmla="*/ 3660 h 44296"/>
                  <a:gd name="connsiteX2" fmla="*/ 3863 w 81093"/>
                  <a:gd name="connsiteY2" fmla="*/ 34467 h 4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93" h="44296">
                    <a:moveTo>
                      <a:pt x="3863" y="34467"/>
                    </a:moveTo>
                    <a:cubicBezTo>
                      <a:pt x="3863" y="34467"/>
                      <a:pt x="96131" y="-13353"/>
                      <a:pt x="78965" y="3660"/>
                    </a:cubicBezTo>
                    <a:cubicBezTo>
                      <a:pt x="61799" y="20826"/>
                      <a:pt x="-18360" y="63434"/>
                      <a:pt x="3863" y="344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4" name="Vrije vorm: vorm 7813">
                <a:extLst>
                  <a:ext uri="{FF2B5EF4-FFF2-40B4-BE49-F238E27FC236}">
                    <a16:creationId xmlns:a16="http://schemas.microsoft.com/office/drawing/2014/main" id="{E5D740B3-2096-9EAF-6BF9-720C7F0FCEF4}"/>
                  </a:ext>
                </a:extLst>
              </p:cNvPr>
              <p:cNvSpPr/>
              <p:nvPr/>
            </p:nvSpPr>
            <p:spPr>
              <a:xfrm>
                <a:off x="1293191" y="4790288"/>
                <a:ext cx="101199" cy="56068"/>
              </a:xfrm>
              <a:custGeom>
                <a:avLst/>
                <a:gdLst>
                  <a:gd name="connsiteX0" fmla="*/ 0 w 101199"/>
                  <a:gd name="connsiteY0" fmla="*/ 50193 h 56068"/>
                  <a:gd name="connsiteX1" fmla="*/ 80312 w 101199"/>
                  <a:gd name="connsiteY1" fmla="*/ 2373 h 56068"/>
                  <a:gd name="connsiteX2" fmla="*/ 92267 w 101199"/>
                  <a:gd name="connsiteY2" fmla="*/ 9270 h 56068"/>
                  <a:gd name="connsiteX3" fmla="*/ 0 w 101199"/>
                  <a:gd name="connsiteY3" fmla="*/ 50346 h 56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199" h="56068">
                    <a:moveTo>
                      <a:pt x="0" y="50193"/>
                    </a:moveTo>
                    <a:cubicBezTo>
                      <a:pt x="0" y="50193"/>
                      <a:pt x="51192" y="29655"/>
                      <a:pt x="80312" y="2373"/>
                    </a:cubicBezTo>
                    <a:cubicBezTo>
                      <a:pt x="80312" y="2373"/>
                      <a:pt x="117863" y="-6210"/>
                      <a:pt x="92267" y="9270"/>
                    </a:cubicBezTo>
                    <a:cubicBezTo>
                      <a:pt x="66672" y="24597"/>
                      <a:pt x="17166" y="72417"/>
                      <a:pt x="0" y="503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5" name="Vrije vorm: vorm 7814">
                <a:extLst>
                  <a:ext uri="{FF2B5EF4-FFF2-40B4-BE49-F238E27FC236}">
                    <a16:creationId xmlns:a16="http://schemas.microsoft.com/office/drawing/2014/main" id="{4ADFB300-8396-A4E5-0246-79A7ECCA2BC8}"/>
                  </a:ext>
                </a:extLst>
              </p:cNvPr>
              <p:cNvSpPr/>
              <p:nvPr/>
            </p:nvSpPr>
            <p:spPr>
              <a:xfrm>
                <a:off x="1015332" y="4938004"/>
                <a:ext cx="258312" cy="153116"/>
              </a:xfrm>
              <a:custGeom>
                <a:avLst/>
                <a:gdLst>
                  <a:gd name="connsiteX0" fmla="*/ 4582 w 258312"/>
                  <a:gd name="connsiteY0" fmla="*/ 134831 h 153116"/>
                  <a:gd name="connsiteX1" fmla="*/ 77997 w 258312"/>
                  <a:gd name="connsiteY1" fmla="*/ 75057 h 153116"/>
                  <a:gd name="connsiteX2" fmla="*/ 131028 w 258312"/>
                  <a:gd name="connsiteY2" fmla="*/ 25551 h 153116"/>
                  <a:gd name="connsiteX3" fmla="*/ 257474 w 258312"/>
                  <a:gd name="connsiteY3" fmla="*/ 3327 h 153116"/>
                  <a:gd name="connsiteX4" fmla="*/ 127656 w 258312"/>
                  <a:gd name="connsiteY4" fmla="*/ 40878 h 153116"/>
                  <a:gd name="connsiteX5" fmla="*/ 93477 w 258312"/>
                  <a:gd name="connsiteY5" fmla="*/ 81954 h 153116"/>
                  <a:gd name="connsiteX6" fmla="*/ 4582 w 258312"/>
                  <a:gd name="connsiteY6" fmla="*/ 134985 h 15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8312" h="153116">
                    <a:moveTo>
                      <a:pt x="4582" y="134831"/>
                    </a:moveTo>
                    <a:cubicBezTo>
                      <a:pt x="4582" y="134831"/>
                      <a:pt x="69414" y="88698"/>
                      <a:pt x="77997" y="75057"/>
                    </a:cubicBezTo>
                    <a:cubicBezTo>
                      <a:pt x="86580" y="61416"/>
                      <a:pt x="112176" y="28923"/>
                      <a:pt x="131028" y="25551"/>
                    </a:cubicBezTo>
                    <a:cubicBezTo>
                      <a:pt x="149880" y="22179"/>
                      <a:pt x="269429" y="-10314"/>
                      <a:pt x="257474" y="3327"/>
                    </a:cubicBezTo>
                    <a:cubicBezTo>
                      <a:pt x="245519" y="16968"/>
                      <a:pt x="127656" y="40878"/>
                      <a:pt x="127656" y="40878"/>
                    </a:cubicBezTo>
                    <a:lnTo>
                      <a:pt x="93477" y="81954"/>
                    </a:lnTo>
                    <a:cubicBezTo>
                      <a:pt x="93477" y="81954"/>
                      <a:pt x="-24386" y="196445"/>
                      <a:pt x="4582" y="1349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6" name="Vrije vorm: vorm 7815">
                <a:extLst>
                  <a:ext uri="{FF2B5EF4-FFF2-40B4-BE49-F238E27FC236}">
                    <a16:creationId xmlns:a16="http://schemas.microsoft.com/office/drawing/2014/main" id="{3DE392C9-F239-D36E-A848-345517FEA26A}"/>
                  </a:ext>
                </a:extLst>
              </p:cNvPr>
              <p:cNvSpPr/>
              <p:nvPr/>
            </p:nvSpPr>
            <p:spPr>
              <a:xfrm>
                <a:off x="1016851" y="5048205"/>
                <a:ext cx="162831" cy="100620"/>
              </a:xfrm>
              <a:custGeom>
                <a:avLst/>
                <a:gdLst>
                  <a:gd name="connsiteX0" fmla="*/ 6435 w 162831"/>
                  <a:gd name="connsiteY0" fmla="*/ 84405 h 100620"/>
                  <a:gd name="connsiteX1" fmla="*/ 114029 w 162831"/>
                  <a:gd name="connsiteY1" fmla="*/ 36586 h 100620"/>
                  <a:gd name="connsiteX2" fmla="*/ 162002 w 162831"/>
                  <a:gd name="connsiteY2" fmla="*/ 7158 h 100620"/>
                  <a:gd name="connsiteX3" fmla="*/ 67895 w 162831"/>
                  <a:gd name="connsiteY3" fmla="*/ 75362 h 100620"/>
                  <a:gd name="connsiteX4" fmla="*/ 6435 w 162831"/>
                  <a:gd name="connsiteY4" fmla="*/ 84405 h 10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831" h="100620">
                    <a:moveTo>
                      <a:pt x="6435" y="84405"/>
                    </a:moveTo>
                    <a:cubicBezTo>
                      <a:pt x="6435" y="84405"/>
                      <a:pt x="97016" y="57124"/>
                      <a:pt x="114029" y="36586"/>
                    </a:cubicBezTo>
                    <a:cubicBezTo>
                      <a:pt x="131042" y="16048"/>
                      <a:pt x="168899" y="-13840"/>
                      <a:pt x="162002" y="7158"/>
                    </a:cubicBezTo>
                    <a:cubicBezTo>
                      <a:pt x="155105" y="28156"/>
                      <a:pt x="119240" y="54365"/>
                      <a:pt x="67895" y="75362"/>
                    </a:cubicBezTo>
                    <a:cubicBezTo>
                      <a:pt x="16704" y="96360"/>
                      <a:pt x="-14103" y="115212"/>
                      <a:pt x="6435" y="844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7" name="Vrije vorm: vorm 7816">
                <a:extLst>
                  <a:ext uri="{FF2B5EF4-FFF2-40B4-BE49-F238E27FC236}">
                    <a16:creationId xmlns:a16="http://schemas.microsoft.com/office/drawing/2014/main" id="{2B25678E-EEC7-2267-5D07-F305728DB63B}"/>
                  </a:ext>
                </a:extLst>
              </p:cNvPr>
              <p:cNvSpPr/>
              <p:nvPr/>
            </p:nvSpPr>
            <p:spPr>
              <a:xfrm>
                <a:off x="1180539" y="5008969"/>
                <a:ext cx="65106" cy="68955"/>
              </a:xfrm>
              <a:custGeom>
                <a:avLst/>
                <a:gdLst>
                  <a:gd name="connsiteX0" fmla="*/ 0 w 65106"/>
                  <a:gd name="connsiteY0" fmla="*/ 65553 h 68955"/>
                  <a:gd name="connsiteX1" fmla="*/ 64986 w 65106"/>
                  <a:gd name="connsiteY1" fmla="*/ 2406 h 68955"/>
                  <a:gd name="connsiteX2" fmla="*/ 0 w 65106"/>
                  <a:gd name="connsiteY2" fmla="*/ 65553 h 6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106" h="68955">
                    <a:moveTo>
                      <a:pt x="0" y="65553"/>
                    </a:moveTo>
                    <a:cubicBezTo>
                      <a:pt x="0" y="65553"/>
                      <a:pt x="68358" y="-14760"/>
                      <a:pt x="64986" y="2406"/>
                    </a:cubicBezTo>
                    <a:cubicBezTo>
                      <a:pt x="61614" y="19572"/>
                      <a:pt x="11955" y="84405"/>
                      <a:pt x="0" y="655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8" name="Vrije vorm: vorm 7817">
                <a:extLst>
                  <a:ext uri="{FF2B5EF4-FFF2-40B4-BE49-F238E27FC236}">
                    <a16:creationId xmlns:a16="http://schemas.microsoft.com/office/drawing/2014/main" id="{90B5C712-9C5F-C67D-CD64-18DEB5987493}"/>
                  </a:ext>
                </a:extLst>
              </p:cNvPr>
              <p:cNvSpPr/>
              <p:nvPr/>
            </p:nvSpPr>
            <p:spPr>
              <a:xfrm>
                <a:off x="1019249" y="5091323"/>
                <a:ext cx="194072" cy="248962"/>
              </a:xfrm>
              <a:custGeom>
                <a:avLst/>
                <a:gdLst>
                  <a:gd name="connsiteX0" fmla="*/ 8481 w 194072"/>
                  <a:gd name="connsiteY0" fmla="*/ 215859 h 248962"/>
                  <a:gd name="connsiteX1" fmla="*/ 101668 w 194072"/>
                  <a:gd name="connsiteY1" fmla="*/ 76999 h 248962"/>
                  <a:gd name="connsiteX2" fmla="*/ 187038 w 194072"/>
                  <a:gd name="connsiteY2" fmla="*/ 3583 h 248962"/>
                  <a:gd name="connsiteX3" fmla="*/ 183053 w 194072"/>
                  <a:gd name="connsiteY3" fmla="*/ 25347 h 248962"/>
                  <a:gd name="connsiteX4" fmla="*/ 105653 w 194072"/>
                  <a:gd name="connsiteY4" fmla="*/ 102748 h 248962"/>
                  <a:gd name="connsiteX5" fmla="*/ 8481 w 194072"/>
                  <a:gd name="connsiteY5" fmla="*/ 215706 h 248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072" h="248962">
                    <a:moveTo>
                      <a:pt x="8481" y="215859"/>
                    </a:moveTo>
                    <a:cubicBezTo>
                      <a:pt x="8481" y="215859"/>
                      <a:pt x="81896" y="104740"/>
                      <a:pt x="101668" y="76999"/>
                    </a:cubicBezTo>
                    <a:cubicBezTo>
                      <a:pt x="121593" y="49257"/>
                      <a:pt x="181061" y="13546"/>
                      <a:pt x="187038" y="3583"/>
                    </a:cubicBezTo>
                    <a:cubicBezTo>
                      <a:pt x="193016" y="-6379"/>
                      <a:pt x="200985" y="5576"/>
                      <a:pt x="183053" y="25347"/>
                    </a:cubicBezTo>
                    <a:cubicBezTo>
                      <a:pt x="165274" y="45119"/>
                      <a:pt x="127877" y="77152"/>
                      <a:pt x="105653" y="102748"/>
                    </a:cubicBezTo>
                    <a:cubicBezTo>
                      <a:pt x="79904" y="132482"/>
                      <a:pt x="-31216" y="324987"/>
                      <a:pt x="8481" y="2157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9" name="Vrije vorm: vorm 7818">
                <a:extLst>
                  <a:ext uri="{FF2B5EF4-FFF2-40B4-BE49-F238E27FC236}">
                    <a16:creationId xmlns:a16="http://schemas.microsoft.com/office/drawing/2014/main" id="{CF6EBB25-C5DF-DB52-714E-69BE99C7C3A9}"/>
                  </a:ext>
                </a:extLst>
              </p:cNvPr>
              <p:cNvSpPr/>
              <p:nvPr/>
            </p:nvSpPr>
            <p:spPr>
              <a:xfrm>
                <a:off x="1241999" y="4877547"/>
                <a:ext cx="97619" cy="182290"/>
              </a:xfrm>
              <a:custGeom>
                <a:avLst/>
                <a:gdLst>
                  <a:gd name="connsiteX0" fmla="*/ 0 w 97619"/>
                  <a:gd name="connsiteY0" fmla="*/ 181800 h 182290"/>
                  <a:gd name="connsiteX1" fmla="*/ 15940 w 97619"/>
                  <a:gd name="connsiteY1" fmla="*/ 152066 h 182290"/>
                  <a:gd name="connsiteX2" fmla="*/ 65445 w 97619"/>
                  <a:gd name="connsiteY2" fmla="*/ 118347 h 182290"/>
                  <a:gd name="connsiteX3" fmla="*/ 93187 w 97619"/>
                  <a:gd name="connsiteY3" fmla="*/ 1404 h 182290"/>
                  <a:gd name="connsiteX4" fmla="*/ 95946 w 97619"/>
                  <a:gd name="connsiteY4" fmla="*/ 35276 h 182290"/>
                  <a:gd name="connsiteX5" fmla="*/ 83378 w 97619"/>
                  <a:gd name="connsiteY5" fmla="*/ 82942 h 182290"/>
                  <a:gd name="connsiteX6" fmla="*/ 77094 w 97619"/>
                  <a:gd name="connsiteY6" fmla="*/ 108691 h 182290"/>
                  <a:gd name="connsiteX7" fmla="*/ 49352 w 97619"/>
                  <a:gd name="connsiteY7" fmla="*/ 143943 h 182290"/>
                  <a:gd name="connsiteX8" fmla="*/ 47820 w 97619"/>
                  <a:gd name="connsiteY8" fmla="*/ 144709 h 182290"/>
                  <a:gd name="connsiteX9" fmla="*/ 13641 w 97619"/>
                  <a:gd name="connsiteY9" fmla="*/ 177509 h 182290"/>
                  <a:gd name="connsiteX10" fmla="*/ 153 w 97619"/>
                  <a:gd name="connsiteY10" fmla="*/ 181954 h 182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619" h="182290">
                    <a:moveTo>
                      <a:pt x="0" y="181800"/>
                    </a:moveTo>
                    <a:cubicBezTo>
                      <a:pt x="0" y="181800"/>
                      <a:pt x="5977" y="164021"/>
                      <a:pt x="15940" y="152066"/>
                    </a:cubicBezTo>
                    <a:cubicBezTo>
                      <a:pt x="25902" y="140111"/>
                      <a:pt x="61614" y="126317"/>
                      <a:pt x="65445" y="118347"/>
                    </a:cubicBezTo>
                    <a:cubicBezTo>
                      <a:pt x="69430" y="110377"/>
                      <a:pt x="85217" y="-14536"/>
                      <a:pt x="93187" y="1404"/>
                    </a:cubicBezTo>
                    <a:cubicBezTo>
                      <a:pt x="101157" y="17344"/>
                      <a:pt x="95946" y="35276"/>
                      <a:pt x="95946" y="35276"/>
                    </a:cubicBezTo>
                    <a:cubicBezTo>
                      <a:pt x="92267" y="48304"/>
                      <a:pt x="86443" y="69761"/>
                      <a:pt x="83378" y="82942"/>
                    </a:cubicBezTo>
                    <a:lnTo>
                      <a:pt x="77094" y="108691"/>
                    </a:lnTo>
                    <a:cubicBezTo>
                      <a:pt x="73875" y="121872"/>
                      <a:pt x="61307" y="137659"/>
                      <a:pt x="49352" y="143943"/>
                    </a:cubicBezTo>
                    <a:lnTo>
                      <a:pt x="47820" y="144709"/>
                    </a:lnTo>
                    <a:cubicBezTo>
                      <a:pt x="35711" y="150993"/>
                      <a:pt x="20385" y="165707"/>
                      <a:pt x="13641" y="177509"/>
                    </a:cubicBezTo>
                    <a:cubicBezTo>
                      <a:pt x="13641" y="177509"/>
                      <a:pt x="9962" y="183793"/>
                      <a:pt x="153" y="1819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0" name="Vrije vorm: vorm 7819">
                <a:extLst>
                  <a:ext uri="{FF2B5EF4-FFF2-40B4-BE49-F238E27FC236}">
                    <a16:creationId xmlns:a16="http://schemas.microsoft.com/office/drawing/2014/main" id="{E20AECCC-4DC7-BC00-D84E-E77F7EE10855}"/>
                  </a:ext>
                </a:extLst>
              </p:cNvPr>
              <p:cNvSpPr/>
              <p:nvPr/>
            </p:nvSpPr>
            <p:spPr>
              <a:xfrm>
                <a:off x="1327216" y="4904547"/>
                <a:ext cx="111886" cy="95113"/>
              </a:xfrm>
              <a:custGeom>
                <a:avLst/>
                <a:gdLst>
                  <a:gd name="connsiteX0" fmla="*/ 0 w 111886"/>
                  <a:gd name="connsiteY0" fmla="*/ 93187 h 95113"/>
                  <a:gd name="connsiteX1" fmla="*/ 25749 w 111886"/>
                  <a:gd name="connsiteY1" fmla="*/ 63453 h 95113"/>
                  <a:gd name="connsiteX2" fmla="*/ 109127 w 111886"/>
                  <a:gd name="connsiteY2" fmla="*/ 0 h 95113"/>
                  <a:gd name="connsiteX3" fmla="*/ 101157 w 111886"/>
                  <a:gd name="connsiteY3" fmla="*/ 27742 h 95113"/>
                  <a:gd name="connsiteX4" fmla="*/ 39696 w 111886"/>
                  <a:gd name="connsiteY4" fmla="*/ 67438 h 95113"/>
                  <a:gd name="connsiteX5" fmla="*/ 0 w 111886"/>
                  <a:gd name="connsiteY5" fmla="*/ 93187 h 9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886" h="95113">
                    <a:moveTo>
                      <a:pt x="0" y="93187"/>
                    </a:moveTo>
                    <a:cubicBezTo>
                      <a:pt x="0" y="93187"/>
                      <a:pt x="13947" y="67438"/>
                      <a:pt x="25749" y="63453"/>
                    </a:cubicBezTo>
                    <a:cubicBezTo>
                      <a:pt x="37704" y="59468"/>
                      <a:pt x="67438" y="47513"/>
                      <a:pt x="109127" y="0"/>
                    </a:cubicBezTo>
                    <a:cubicBezTo>
                      <a:pt x="109127" y="0"/>
                      <a:pt x="119089" y="5978"/>
                      <a:pt x="101157" y="27742"/>
                    </a:cubicBezTo>
                    <a:cubicBezTo>
                      <a:pt x="83225" y="49506"/>
                      <a:pt x="59468" y="63453"/>
                      <a:pt x="39696" y="67438"/>
                    </a:cubicBezTo>
                    <a:cubicBezTo>
                      <a:pt x="19925" y="71423"/>
                      <a:pt x="5977" y="103150"/>
                      <a:pt x="0" y="931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1" name="Vrije vorm: vorm 7820">
                <a:extLst>
                  <a:ext uri="{FF2B5EF4-FFF2-40B4-BE49-F238E27FC236}">
                    <a16:creationId xmlns:a16="http://schemas.microsoft.com/office/drawing/2014/main" id="{DDAB5641-0F48-3AF7-928F-283243AD5B42}"/>
                  </a:ext>
                </a:extLst>
              </p:cNvPr>
              <p:cNvSpPr/>
              <p:nvPr/>
            </p:nvSpPr>
            <p:spPr>
              <a:xfrm>
                <a:off x="1453160" y="4774436"/>
                <a:ext cx="90197" cy="123906"/>
              </a:xfrm>
              <a:custGeom>
                <a:avLst/>
                <a:gdLst>
                  <a:gd name="connsiteX0" fmla="*/ 2955 w 90197"/>
                  <a:gd name="connsiteY0" fmla="*/ 114324 h 123906"/>
                  <a:gd name="connsiteX1" fmla="*/ 90164 w 90197"/>
                  <a:gd name="connsiteY1" fmla="*/ 1365 h 123906"/>
                  <a:gd name="connsiteX2" fmla="*/ 2955 w 90197"/>
                  <a:gd name="connsiteY2" fmla="*/ 114324 h 123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97" h="123906">
                    <a:moveTo>
                      <a:pt x="2955" y="114324"/>
                    </a:moveTo>
                    <a:cubicBezTo>
                      <a:pt x="2955" y="114324"/>
                      <a:pt x="92157" y="-14575"/>
                      <a:pt x="90164" y="1365"/>
                    </a:cubicBezTo>
                    <a:cubicBezTo>
                      <a:pt x="88172" y="17152"/>
                      <a:pt x="-18963" y="161990"/>
                      <a:pt x="2955" y="1143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2" name="Vrije vorm: vorm 7821">
                <a:extLst>
                  <a:ext uri="{FF2B5EF4-FFF2-40B4-BE49-F238E27FC236}">
                    <a16:creationId xmlns:a16="http://schemas.microsoft.com/office/drawing/2014/main" id="{13B6C7FA-5DA8-C860-7ABF-A2FC570ADD01}"/>
                  </a:ext>
                </a:extLst>
              </p:cNvPr>
              <p:cNvSpPr/>
              <p:nvPr/>
            </p:nvSpPr>
            <p:spPr>
              <a:xfrm>
                <a:off x="1445508" y="4761715"/>
                <a:ext cx="30531" cy="63064"/>
              </a:xfrm>
              <a:custGeom>
                <a:avLst/>
                <a:gdLst>
                  <a:gd name="connsiteX0" fmla="*/ 2790 w 30531"/>
                  <a:gd name="connsiteY0" fmla="*/ 3971 h 63064"/>
                  <a:gd name="connsiteX1" fmla="*/ 30532 w 30531"/>
                  <a:gd name="connsiteY1" fmla="*/ 12095 h 63064"/>
                  <a:gd name="connsiteX2" fmla="*/ 8614 w 30531"/>
                  <a:gd name="connsiteY2" fmla="*/ 47500 h 63064"/>
                  <a:gd name="connsiteX3" fmla="*/ 2637 w 30531"/>
                  <a:gd name="connsiteY3" fmla="*/ 3818 h 63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531" h="63064">
                    <a:moveTo>
                      <a:pt x="2790" y="3971"/>
                    </a:moveTo>
                    <a:cubicBezTo>
                      <a:pt x="2790" y="3971"/>
                      <a:pt x="-12996" y="131337"/>
                      <a:pt x="30532" y="12095"/>
                    </a:cubicBezTo>
                    <a:cubicBezTo>
                      <a:pt x="30532" y="12095"/>
                      <a:pt x="16584" y="29720"/>
                      <a:pt x="8614" y="47500"/>
                    </a:cubicBezTo>
                    <a:cubicBezTo>
                      <a:pt x="8614" y="47500"/>
                      <a:pt x="8614" y="-15953"/>
                      <a:pt x="2637" y="38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3" name="Vrije vorm: vorm 7822">
                <a:extLst>
                  <a:ext uri="{FF2B5EF4-FFF2-40B4-BE49-F238E27FC236}">
                    <a16:creationId xmlns:a16="http://schemas.microsoft.com/office/drawing/2014/main" id="{47929F7D-950C-0DC5-EF7D-15E1DDAA0199}"/>
                  </a:ext>
                </a:extLst>
              </p:cNvPr>
              <p:cNvSpPr/>
              <p:nvPr/>
            </p:nvSpPr>
            <p:spPr>
              <a:xfrm>
                <a:off x="1104058" y="5171972"/>
                <a:ext cx="377294" cy="132911"/>
              </a:xfrm>
              <a:custGeom>
                <a:avLst/>
                <a:gdLst>
                  <a:gd name="connsiteX0" fmla="*/ 153 w 377294"/>
                  <a:gd name="connsiteY0" fmla="*/ 132759 h 132911"/>
                  <a:gd name="connsiteX1" fmla="*/ 213349 w 377294"/>
                  <a:gd name="connsiteY1" fmla="*/ 96281 h 132911"/>
                  <a:gd name="connsiteX2" fmla="*/ 361253 w 377294"/>
                  <a:gd name="connsiteY2" fmla="*/ 13209 h 132911"/>
                  <a:gd name="connsiteX3" fmla="*/ 376426 w 377294"/>
                  <a:gd name="connsiteY3" fmla="*/ 28 h 132911"/>
                  <a:gd name="connsiteX4" fmla="*/ 348685 w 377294"/>
                  <a:gd name="connsiteY4" fmla="*/ 11523 h 132911"/>
                  <a:gd name="connsiteX5" fmla="*/ 235880 w 377294"/>
                  <a:gd name="connsiteY5" fmla="*/ 75743 h 132911"/>
                  <a:gd name="connsiteX6" fmla="*/ 190052 w 377294"/>
                  <a:gd name="connsiteY6" fmla="*/ 92296 h 132911"/>
                  <a:gd name="connsiteX7" fmla="*/ 11189 w 377294"/>
                  <a:gd name="connsiteY7" fmla="*/ 123869 h 132911"/>
                  <a:gd name="connsiteX8" fmla="*/ 0 w 377294"/>
                  <a:gd name="connsiteY8" fmla="*/ 132912 h 132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7294" h="132911">
                    <a:moveTo>
                      <a:pt x="153" y="132759"/>
                    </a:moveTo>
                    <a:cubicBezTo>
                      <a:pt x="153" y="132759"/>
                      <a:pt x="206299" y="97813"/>
                      <a:pt x="213349" y="96281"/>
                    </a:cubicBezTo>
                    <a:cubicBezTo>
                      <a:pt x="220553" y="94595"/>
                      <a:pt x="361253" y="13209"/>
                      <a:pt x="361253" y="13209"/>
                    </a:cubicBezTo>
                    <a:cubicBezTo>
                      <a:pt x="373054" y="6465"/>
                      <a:pt x="379798" y="488"/>
                      <a:pt x="376426" y="28"/>
                    </a:cubicBezTo>
                    <a:cubicBezTo>
                      <a:pt x="372901" y="-432"/>
                      <a:pt x="360487" y="4780"/>
                      <a:pt x="348685" y="11523"/>
                    </a:cubicBezTo>
                    <a:lnTo>
                      <a:pt x="235880" y="75743"/>
                    </a:lnTo>
                    <a:cubicBezTo>
                      <a:pt x="224078" y="82487"/>
                      <a:pt x="203540" y="89843"/>
                      <a:pt x="190052" y="92296"/>
                    </a:cubicBezTo>
                    <a:lnTo>
                      <a:pt x="11189" y="123869"/>
                    </a:lnTo>
                    <a:lnTo>
                      <a:pt x="0" y="132912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4" name="Vrije vorm: vorm 7823">
                <a:extLst>
                  <a:ext uri="{FF2B5EF4-FFF2-40B4-BE49-F238E27FC236}">
                    <a16:creationId xmlns:a16="http://schemas.microsoft.com/office/drawing/2014/main" id="{9C4FFF8B-3AAA-45BD-DD51-B8B96C34C645}"/>
                  </a:ext>
                </a:extLst>
              </p:cNvPr>
              <p:cNvSpPr/>
              <p:nvPr/>
            </p:nvSpPr>
            <p:spPr>
              <a:xfrm>
                <a:off x="1339324" y="5262623"/>
                <a:ext cx="140044" cy="15640"/>
              </a:xfrm>
              <a:custGeom>
                <a:avLst/>
                <a:gdLst>
                  <a:gd name="connsiteX0" fmla="*/ 0 w 140044"/>
                  <a:gd name="connsiteY0" fmla="*/ 2717 h 15640"/>
                  <a:gd name="connsiteX1" fmla="*/ 26669 w 140044"/>
                  <a:gd name="connsiteY1" fmla="*/ 418 h 15640"/>
                  <a:gd name="connsiteX2" fmla="*/ 118783 w 140044"/>
                  <a:gd name="connsiteY2" fmla="*/ 7468 h 15640"/>
                  <a:gd name="connsiteX3" fmla="*/ 139780 w 140044"/>
                  <a:gd name="connsiteY3" fmla="*/ 13139 h 15640"/>
                  <a:gd name="connsiteX4" fmla="*/ 111579 w 140044"/>
                  <a:gd name="connsiteY4" fmla="*/ 15285 h 15640"/>
                  <a:gd name="connsiteX5" fmla="*/ 22684 w 140044"/>
                  <a:gd name="connsiteY5" fmla="*/ 8848 h 15640"/>
                  <a:gd name="connsiteX6" fmla="*/ 153 w 140044"/>
                  <a:gd name="connsiteY6" fmla="*/ 2870 h 1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0044" h="15640">
                    <a:moveTo>
                      <a:pt x="0" y="2717"/>
                    </a:moveTo>
                    <a:cubicBezTo>
                      <a:pt x="1073" y="418"/>
                      <a:pt x="13028" y="-655"/>
                      <a:pt x="26669" y="418"/>
                    </a:cubicBezTo>
                    <a:lnTo>
                      <a:pt x="118783" y="7468"/>
                    </a:lnTo>
                    <a:cubicBezTo>
                      <a:pt x="132270" y="8541"/>
                      <a:pt x="141773" y="11147"/>
                      <a:pt x="139780" y="13139"/>
                    </a:cubicBezTo>
                    <a:cubicBezTo>
                      <a:pt x="137788" y="15285"/>
                      <a:pt x="125067" y="16205"/>
                      <a:pt x="111579" y="15285"/>
                    </a:cubicBezTo>
                    <a:lnTo>
                      <a:pt x="22684" y="8848"/>
                    </a:lnTo>
                    <a:cubicBezTo>
                      <a:pt x="9196" y="7928"/>
                      <a:pt x="-1073" y="5169"/>
                      <a:pt x="153" y="28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5" name="Vrije vorm: vorm 7824">
                <a:extLst>
                  <a:ext uri="{FF2B5EF4-FFF2-40B4-BE49-F238E27FC236}">
                    <a16:creationId xmlns:a16="http://schemas.microsoft.com/office/drawing/2014/main" id="{8D6F1769-BB34-CACD-BA9A-55EAF329A241}"/>
                  </a:ext>
                </a:extLst>
              </p:cNvPr>
              <p:cNvSpPr/>
              <p:nvPr/>
            </p:nvSpPr>
            <p:spPr>
              <a:xfrm>
                <a:off x="1121224" y="5078821"/>
                <a:ext cx="201228" cy="158164"/>
              </a:xfrm>
              <a:custGeom>
                <a:avLst/>
                <a:gdLst>
                  <a:gd name="connsiteX0" fmla="*/ 2299 w 201228"/>
                  <a:gd name="connsiteY0" fmla="*/ 150502 h 158164"/>
                  <a:gd name="connsiteX1" fmla="*/ 19312 w 201228"/>
                  <a:gd name="connsiteY1" fmla="*/ 134562 h 158164"/>
                  <a:gd name="connsiteX2" fmla="*/ 80006 w 201228"/>
                  <a:gd name="connsiteY2" fmla="*/ 112184 h 158164"/>
                  <a:gd name="connsiteX3" fmla="*/ 119089 w 201228"/>
                  <a:gd name="connsiteY3" fmla="*/ 85056 h 158164"/>
                  <a:gd name="connsiteX4" fmla="*/ 199555 w 201228"/>
                  <a:gd name="connsiteY4" fmla="*/ 758 h 158164"/>
                  <a:gd name="connsiteX5" fmla="*/ 191585 w 201228"/>
                  <a:gd name="connsiteY5" fmla="*/ 22216 h 158164"/>
                  <a:gd name="connsiteX6" fmla="*/ 125527 w 201228"/>
                  <a:gd name="connsiteY6" fmla="*/ 99310 h 158164"/>
                  <a:gd name="connsiteX7" fmla="*/ 85677 w 201228"/>
                  <a:gd name="connsiteY7" fmla="*/ 125825 h 158164"/>
                  <a:gd name="connsiteX8" fmla="*/ 35558 w 201228"/>
                  <a:gd name="connsiteY8" fmla="*/ 144064 h 158164"/>
                  <a:gd name="connsiteX9" fmla="*/ 0 w 201228"/>
                  <a:gd name="connsiteY9" fmla="*/ 158165 h 158164"/>
                  <a:gd name="connsiteX10" fmla="*/ 2299 w 201228"/>
                  <a:gd name="connsiteY10" fmla="*/ 150195 h 15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1228" h="158164">
                    <a:moveTo>
                      <a:pt x="2299" y="150502"/>
                    </a:moveTo>
                    <a:cubicBezTo>
                      <a:pt x="2299" y="150502"/>
                      <a:pt x="9043" y="139160"/>
                      <a:pt x="19312" y="134562"/>
                    </a:cubicBezTo>
                    <a:cubicBezTo>
                      <a:pt x="29581" y="129963"/>
                      <a:pt x="80006" y="112184"/>
                      <a:pt x="80006" y="112184"/>
                    </a:cubicBezTo>
                    <a:cubicBezTo>
                      <a:pt x="92727" y="107586"/>
                      <a:pt x="110353" y="95478"/>
                      <a:pt x="119089" y="85056"/>
                    </a:cubicBezTo>
                    <a:cubicBezTo>
                      <a:pt x="119089" y="85056"/>
                      <a:pt x="198482" y="-9357"/>
                      <a:pt x="199555" y="758"/>
                    </a:cubicBezTo>
                    <a:cubicBezTo>
                      <a:pt x="200781" y="11027"/>
                      <a:pt x="205226" y="1831"/>
                      <a:pt x="191585" y="22216"/>
                    </a:cubicBezTo>
                    <a:cubicBezTo>
                      <a:pt x="177944" y="42601"/>
                      <a:pt x="125527" y="99310"/>
                      <a:pt x="125527" y="99310"/>
                    </a:cubicBezTo>
                    <a:cubicBezTo>
                      <a:pt x="116331" y="109272"/>
                      <a:pt x="98398" y="121227"/>
                      <a:pt x="85677" y="125825"/>
                    </a:cubicBezTo>
                    <a:lnTo>
                      <a:pt x="35558" y="144064"/>
                    </a:lnTo>
                    <a:cubicBezTo>
                      <a:pt x="22837" y="148662"/>
                      <a:pt x="6744" y="155099"/>
                      <a:pt x="0" y="158165"/>
                    </a:cubicBezTo>
                    <a:lnTo>
                      <a:pt x="2299" y="150195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6" name="Vrije vorm: vorm 7825">
                <a:extLst>
                  <a:ext uri="{FF2B5EF4-FFF2-40B4-BE49-F238E27FC236}">
                    <a16:creationId xmlns:a16="http://schemas.microsoft.com/office/drawing/2014/main" id="{B7C07648-9B40-D0AC-10F3-635C94CB1DE4}"/>
                  </a:ext>
                </a:extLst>
              </p:cNvPr>
              <p:cNvSpPr/>
              <p:nvPr/>
            </p:nvSpPr>
            <p:spPr>
              <a:xfrm>
                <a:off x="1245431" y="5046203"/>
                <a:ext cx="219351" cy="152618"/>
              </a:xfrm>
              <a:custGeom>
                <a:avLst/>
                <a:gdLst>
                  <a:gd name="connsiteX0" fmla="*/ 4997 w 219351"/>
                  <a:gd name="connsiteY0" fmla="*/ 152466 h 152618"/>
                  <a:gd name="connsiteX1" fmla="*/ 151215 w 219351"/>
                  <a:gd name="connsiteY1" fmla="*/ 76598 h 152618"/>
                  <a:gd name="connsiteX2" fmla="*/ 219266 w 219351"/>
                  <a:gd name="connsiteY2" fmla="*/ 5175 h 152618"/>
                  <a:gd name="connsiteX3" fmla="*/ 202254 w 219351"/>
                  <a:gd name="connsiteY3" fmla="*/ 8547 h 152618"/>
                  <a:gd name="connsiteX4" fmla="*/ 138801 w 219351"/>
                  <a:gd name="connsiteY4" fmla="*/ 73226 h 152618"/>
                  <a:gd name="connsiteX5" fmla="*/ 9596 w 219351"/>
                  <a:gd name="connsiteY5" fmla="*/ 138978 h 152618"/>
                  <a:gd name="connsiteX6" fmla="*/ 4997 w 219351"/>
                  <a:gd name="connsiteY6" fmla="*/ 152619 h 15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9351" h="152618">
                    <a:moveTo>
                      <a:pt x="4997" y="152466"/>
                    </a:moveTo>
                    <a:cubicBezTo>
                      <a:pt x="4997" y="152466"/>
                      <a:pt x="128532" y="94683"/>
                      <a:pt x="151215" y="76598"/>
                    </a:cubicBezTo>
                    <a:cubicBezTo>
                      <a:pt x="173899" y="58512"/>
                      <a:pt x="219266" y="5175"/>
                      <a:pt x="219266" y="5175"/>
                    </a:cubicBezTo>
                    <a:cubicBezTo>
                      <a:pt x="219266" y="5175"/>
                      <a:pt x="221565" y="-8466"/>
                      <a:pt x="202254" y="8547"/>
                    </a:cubicBezTo>
                    <a:cubicBezTo>
                      <a:pt x="182942" y="25559"/>
                      <a:pt x="147843" y="67555"/>
                      <a:pt x="138801" y="73226"/>
                    </a:cubicBezTo>
                    <a:cubicBezTo>
                      <a:pt x="129758" y="78897"/>
                      <a:pt x="9596" y="138978"/>
                      <a:pt x="9596" y="138978"/>
                    </a:cubicBezTo>
                    <a:cubicBezTo>
                      <a:pt x="9596" y="138978"/>
                      <a:pt x="-8490" y="152619"/>
                      <a:pt x="4997" y="1526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7" name="Vrije vorm: vorm 7826">
                <a:extLst>
                  <a:ext uri="{FF2B5EF4-FFF2-40B4-BE49-F238E27FC236}">
                    <a16:creationId xmlns:a16="http://schemas.microsoft.com/office/drawing/2014/main" id="{E1D0DB54-4F85-8E8C-D658-529E92B3192C}"/>
                  </a:ext>
                </a:extLst>
              </p:cNvPr>
              <p:cNvSpPr/>
              <p:nvPr/>
            </p:nvSpPr>
            <p:spPr>
              <a:xfrm>
                <a:off x="1456530" y="5003716"/>
                <a:ext cx="93620" cy="81741"/>
              </a:xfrm>
              <a:custGeom>
                <a:avLst/>
                <a:gdLst>
                  <a:gd name="connsiteX0" fmla="*/ 12766 w 93620"/>
                  <a:gd name="connsiteY0" fmla="*/ 62375 h 81741"/>
                  <a:gd name="connsiteX1" fmla="*/ 46791 w 93620"/>
                  <a:gd name="connsiteY1" fmla="*/ 40764 h 81741"/>
                  <a:gd name="connsiteX2" fmla="*/ 93231 w 93620"/>
                  <a:gd name="connsiteY2" fmla="*/ 3367 h 81741"/>
                  <a:gd name="connsiteX3" fmla="*/ 50163 w 93620"/>
                  <a:gd name="connsiteY3" fmla="*/ 54405 h 81741"/>
                  <a:gd name="connsiteX4" fmla="*/ 44 w 93620"/>
                  <a:gd name="connsiteY4" fmla="*/ 78008 h 81741"/>
                  <a:gd name="connsiteX5" fmla="*/ 12766 w 93620"/>
                  <a:gd name="connsiteY5" fmla="*/ 62375 h 81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0" h="81741">
                    <a:moveTo>
                      <a:pt x="12766" y="62375"/>
                    </a:moveTo>
                    <a:cubicBezTo>
                      <a:pt x="12766" y="62375"/>
                      <a:pt x="33150" y="55631"/>
                      <a:pt x="46791" y="40764"/>
                    </a:cubicBezTo>
                    <a:cubicBezTo>
                      <a:pt x="60432" y="26051"/>
                      <a:pt x="97830" y="-11347"/>
                      <a:pt x="93231" y="3367"/>
                    </a:cubicBezTo>
                    <a:cubicBezTo>
                      <a:pt x="88633" y="18081"/>
                      <a:pt x="50163" y="54405"/>
                      <a:pt x="50163" y="54405"/>
                    </a:cubicBezTo>
                    <a:cubicBezTo>
                      <a:pt x="50163" y="54405"/>
                      <a:pt x="964" y="93795"/>
                      <a:pt x="44" y="78008"/>
                    </a:cubicBezTo>
                    <a:cubicBezTo>
                      <a:pt x="-875" y="62375"/>
                      <a:pt x="12766" y="62375"/>
                      <a:pt x="12766" y="623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8" name="Vrije vorm: vorm 7827">
                <a:extLst>
                  <a:ext uri="{FF2B5EF4-FFF2-40B4-BE49-F238E27FC236}">
                    <a16:creationId xmlns:a16="http://schemas.microsoft.com/office/drawing/2014/main" id="{FBBC2152-A8B4-1A71-F564-7105D0C493A4}"/>
                  </a:ext>
                </a:extLst>
              </p:cNvPr>
              <p:cNvSpPr/>
              <p:nvPr/>
            </p:nvSpPr>
            <p:spPr>
              <a:xfrm>
                <a:off x="1456485" y="4918017"/>
                <a:ext cx="27652" cy="109879"/>
              </a:xfrm>
              <a:custGeom>
                <a:avLst/>
                <a:gdLst>
                  <a:gd name="connsiteX0" fmla="*/ 396 w 27652"/>
                  <a:gd name="connsiteY0" fmla="*/ 105006 h 109879"/>
                  <a:gd name="connsiteX1" fmla="*/ 20781 w 27652"/>
                  <a:gd name="connsiteY1" fmla="*/ 4156 h 109879"/>
                  <a:gd name="connsiteX2" fmla="*/ 27525 w 27652"/>
                  <a:gd name="connsiteY2" fmla="*/ 9827 h 109879"/>
                  <a:gd name="connsiteX3" fmla="*/ 12811 w 27652"/>
                  <a:gd name="connsiteY3" fmla="*/ 80024 h 109879"/>
                  <a:gd name="connsiteX4" fmla="*/ 396 w 27652"/>
                  <a:gd name="connsiteY4" fmla="*/ 105006 h 109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52" h="109879">
                    <a:moveTo>
                      <a:pt x="396" y="105006"/>
                    </a:moveTo>
                    <a:cubicBezTo>
                      <a:pt x="-2669" y="100102"/>
                      <a:pt x="12811" y="15498"/>
                      <a:pt x="20781" y="4156"/>
                    </a:cubicBezTo>
                    <a:cubicBezTo>
                      <a:pt x="20781" y="4156"/>
                      <a:pt x="28751" y="-8259"/>
                      <a:pt x="27525" y="9827"/>
                    </a:cubicBezTo>
                    <a:cubicBezTo>
                      <a:pt x="26452" y="27912"/>
                      <a:pt x="15110" y="61938"/>
                      <a:pt x="12811" y="80024"/>
                    </a:cubicBezTo>
                    <a:cubicBezTo>
                      <a:pt x="10512" y="98109"/>
                      <a:pt x="9439" y="119720"/>
                      <a:pt x="396" y="1050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9" name="Vrije vorm: vorm 7828">
                <a:extLst>
                  <a:ext uri="{FF2B5EF4-FFF2-40B4-BE49-F238E27FC236}">
                    <a16:creationId xmlns:a16="http://schemas.microsoft.com/office/drawing/2014/main" id="{BC756A87-1E0D-472B-D7CF-D4E5E9227BCF}"/>
                  </a:ext>
                </a:extLst>
              </p:cNvPr>
              <p:cNvSpPr/>
              <p:nvPr/>
            </p:nvSpPr>
            <p:spPr>
              <a:xfrm>
                <a:off x="1427701" y="4982941"/>
                <a:ext cx="220836" cy="140355"/>
              </a:xfrm>
              <a:custGeom>
                <a:avLst/>
                <a:gdLst>
                  <a:gd name="connsiteX0" fmla="*/ 13240 w 220836"/>
                  <a:gd name="connsiteY0" fmla="*/ 138634 h 140355"/>
                  <a:gd name="connsiteX1" fmla="*/ 170799 w 220836"/>
                  <a:gd name="connsiteY1" fmla="*/ 76254 h 140355"/>
                  <a:gd name="connsiteX2" fmla="*/ 220765 w 220836"/>
                  <a:gd name="connsiteY2" fmla="*/ 2532 h 140355"/>
                  <a:gd name="connsiteX3" fmla="*/ 210496 w 220836"/>
                  <a:gd name="connsiteY3" fmla="*/ 11575 h 140355"/>
                  <a:gd name="connsiteX4" fmla="*/ 164056 w 220836"/>
                  <a:gd name="connsiteY4" fmla="*/ 67058 h 140355"/>
                  <a:gd name="connsiteX5" fmla="*/ 18911 w 220836"/>
                  <a:gd name="connsiteY5" fmla="*/ 127139 h 140355"/>
                  <a:gd name="connsiteX6" fmla="*/ 13240 w 220836"/>
                  <a:gd name="connsiteY6" fmla="*/ 138481 h 140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0836" h="140355">
                    <a:moveTo>
                      <a:pt x="13240" y="138634"/>
                    </a:moveTo>
                    <a:cubicBezTo>
                      <a:pt x="19677" y="137101"/>
                      <a:pt x="157158" y="84224"/>
                      <a:pt x="170799" y="76254"/>
                    </a:cubicBezTo>
                    <a:cubicBezTo>
                      <a:pt x="184440" y="68284"/>
                      <a:pt x="219539" y="11575"/>
                      <a:pt x="220765" y="2532"/>
                    </a:cubicBezTo>
                    <a:cubicBezTo>
                      <a:pt x="221838" y="-6511"/>
                      <a:pt x="210496" y="11575"/>
                      <a:pt x="210496" y="11575"/>
                    </a:cubicBezTo>
                    <a:cubicBezTo>
                      <a:pt x="210496" y="11575"/>
                      <a:pt x="179842" y="59241"/>
                      <a:pt x="164056" y="67058"/>
                    </a:cubicBezTo>
                    <a:cubicBezTo>
                      <a:pt x="148116" y="75028"/>
                      <a:pt x="18911" y="127139"/>
                      <a:pt x="18911" y="127139"/>
                    </a:cubicBezTo>
                    <a:cubicBezTo>
                      <a:pt x="18911" y="127139"/>
                      <a:pt x="-19560" y="146297"/>
                      <a:pt x="13240" y="1384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0" name="Vrije vorm: vorm 7829">
                <a:extLst>
                  <a:ext uri="{FF2B5EF4-FFF2-40B4-BE49-F238E27FC236}">
                    <a16:creationId xmlns:a16="http://schemas.microsoft.com/office/drawing/2014/main" id="{07C26380-1215-C6F7-B0B9-80AC243E0E7D}"/>
                  </a:ext>
                </a:extLst>
              </p:cNvPr>
              <p:cNvSpPr/>
              <p:nvPr/>
            </p:nvSpPr>
            <p:spPr>
              <a:xfrm>
                <a:off x="1619958" y="5015925"/>
                <a:ext cx="116483" cy="40450"/>
              </a:xfrm>
              <a:custGeom>
                <a:avLst/>
                <a:gdLst>
                  <a:gd name="connsiteX0" fmla="*/ 153 w 116483"/>
                  <a:gd name="connsiteY0" fmla="*/ 35299 h 40450"/>
                  <a:gd name="connsiteX1" fmla="*/ 55636 w 116483"/>
                  <a:gd name="connsiteY1" fmla="*/ 35299 h 40450"/>
                  <a:gd name="connsiteX2" fmla="*/ 116484 w 116483"/>
                  <a:gd name="connsiteY2" fmla="*/ 1887 h 40450"/>
                  <a:gd name="connsiteX3" fmla="*/ 102077 w 116483"/>
                  <a:gd name="connsiteY3" fmla="*/ 3573 h 40450"/>
                  <a:gd name="connsiteX4" fmla="*/ 54410 w 116483"/>
                  <a:gd name="connsiteY4" fmla="*/ 29629 h 40450"/>
                  <a:gd name="connsiteX5" fmla="*/ 0 w 116483"/>
                  <a:gd name="connsiteY5" fmla="*/ 35299 h 4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483" h="40450">
                    <a:moveTo>
                      <a:pt x="153" y="35299"/>
                    </a:moveTo>
                    <a:cubicBezTo>
                      <a:pt x="153" y="43269"/>
                      <a:pt x="43222" y="40970"/>
                      <a:pt x="55636" y="35299"/>
                    </a:cubicBezTo>
                    <a:cubicBezTo>
                      <a:pt x="68051" y="29629"/>
                      <a:pt x="96865" y="28709"/>
                      <a:pt x="116484" y="1887"/>
                    </a:cubicBezTo>
                    <a:cubicBezTo>
                      <a:pt x="116484" y="1887"/>
                      <a:pt x="113418" y="-3324"/>
                      <a:pt x="102077" y="3573"/>
                    </a:cubicBezTo>
                    <a:cubicBezTo>
                      <a:pt x="90735" y="10317"/>
                      <a:pt x="61307" y="28556"/>
                      <a:pt x="54410" y="29629"/>
                    </a:cubicBezTo>
                    <a:cubicBezTo>
                      <a:pt x="47666" y="30855"/>
                      <a:pt x="0" y="26257"/>
                      <a:pt x="0" y="35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881" name="!!boom3">
            <a:extLst>
              <a:ext uri="{FF2B5EF4-FFF2-40B4-BE49-F238E27FC236}">
                <a16:creationId xmlns:a16="http://schemas.microsoft.com/office/drawing/2014/main" id="{23A756AE-4DA6-0A5E-8A5B-4C943DC258FD}"/>
              </a:ext>
            </a:extLst>
          </p:cNvPr>
          <p:cNvGrpSpPr/>
          <p:nvPr userDrawn="1"/>
        </p:nvGrpSpPr>
        <p:grpSpPr>
          <a:xfrm>
            <a:off x="2593308" y="8038667"/>
            <a:ext cx="1513369" cy="1944666"/>
            <a:chOff x="2685631" y="3948000"/>
            <a:chExt cx="1513369" cy="1944666"/>
          </a:xfrm>
        </p:grpSpPr>
        <p:sp>
          <p:nvSpPr>
            <p:cNvPr id="7882" name="Vrije vorm: vorm 7881">
              <a:extLst>
                <a:ext uri="{FF2B5EF4-FFF2-40B4-BE49-F238E27FC236}">
                  <a16:creationId xmlns:a16="http://schemas.microsoft.com/office/drawing/2014/main" id="{05436FE2-74B1-C2C9-1246-A751FE823E0D}"/>
                </a:ext>
              </a:extLst>
            </p:cNvPr>
            <p:cNvSpPr/>
            <p:nvPr/>
          </p:nvSpPr>
          <p:spPr>
            <a:xfrm>
              <a:off x="2685631" y="3948000"/>
              <a:ext cx="1513062" cy="1944666"/>
            </a:xfrm>
            <a:custGeom>
              <a:avLst/>
              <a:gdLst>
                <a:gd name="connsiteX0" fmla="*/ 1484248 w 1513062"/>
                <a:gd name="connsiteY0" fmla="*/ 1129740 h 1944666"/>
                <a:gd name="connsiteX1" fmla="*/ 1436428 w 1513062"/>
                <a:gd name="connsiteY1" fmla="*/ 1142614 h 1944666"/>
                <a:gd name="connsiteX2" fmla="*/ 1396885 w 1513062"/>
                <a:gd name="connsiteY2" fmla="*/ 1138323 h 1944666"/>
                <a:gd name="connsiteX3" fmla="*/ 1426006 w 1513062"/>
                <a:gd name="connsiteY3" fmla="*/ 1097707 h 1944666"/>
                <a:gd name="connsiteX4" fmla="*/ 1432137 w 1513062"/>
                <a:gd name="connsiteY4" fmla="*/ 1072111 h 1944666"/>
                <a:gd name="connsiteX5" fmla="*/ 1373895 w 1513062"/>
                <a:gd name="connsiteY5" fmla="*/ 1151351 h 1944666"/>
                <a:gd name="connsiteX6" fmla="*/ 1319792 w 1513062"/>
                <a:gd name="connsiteY6" fmla="*/ 1168517 h 1944666"/>
                <a:gd name="connsiteX7" fmla="*/ 1193039 w 1513062"/>
                <a:gd name="connsiteY7" fmla="*/ 1215570 h 1944666"/>
                <a:gd name="connsiteX8" fmla="*/ 1228444 w 1513062"/>
                <a:gd name="connsiteY8" fmla="*/ 1196258 h 1944666"/>
                <a:gd name="connsiteX9" fmla="*/ 1324083 w 1513062"/>
                <a:gd name="connsiteY9" fmla="*/ 1125601 h 1944666"/>
                <a:gd name="connsiteX10" fmla="*/ 1336498 w 1513062"/>
                <a:gd name="connsiteY10" fmla="*/ 1091269 h 1944666"/>
                <a:gd name="connsiteX11" fmla="*/ 1282548 w 1513062"/>
                <a:gd name="connsiteY11" fmla="*/ 1149052 h 1944666"/>
                <a:gd name="connsiteX12" fmla="*/ 1241012 w 1513062"/>
                <a:gd name="connsiteY12" fmla="*/ 1170509 h 1944666"/>
                <a:gd name="connsiteX13" fmla="*/ 1263849 w 1513062"/>
                <a:gd name="connsiteY13" fmla="*/ 1132039 h 1944666"/>
                <a:gd name="connsiteX14" fmla="*/ 1278409 w 1513062"/>
                <a:gd name="connsiteY14" fmla="*/ 1089277 h 1944666"/>
                <a:gd name="connsiteX15" fmla="*/ 1311668 w 1513062"/>
                <a:gd name="connsiteY15" fmla="*/ 1048507 h 1944666"/>
                <a:gd name="connsiteX16" fmla="*/ 1259710 w 1513062"/>
                <a:gd name="connsiteY16" fmla="*/ 1087131 h 1944666"/>
                <a:gd name="connsiteX17" fmla="*/ 1272278 w 1513062"/>
                <a:gd name="connsiteY17" fmla="*/ 1040078 h 1944666"/>
                <a:gd name="connsiteX18" fmla="*/ 1268140 w 1513062"/>
                <a:gd name="connsiteY18" fmla="*/ 1012183 h 1944666"/>
                <a:gd name="connsiteX19" fmla="*/ 1251434 w 1513062"/>
                <a:gd name="connsiteY19" fmla="*/ 1078548 h 1944666"/>
                <a:gd name="connsiteX20" fmla="*/ 1245150 w 1513062"/>
                <a:gd name="connsiteY20" fmla="*/ 1140622 h 1944666"/>
                <a:gd name="connsiteX21" fmla="*/ 1218175 w 1513062"/>
                <a:gd name="connsiteY21" fmla="*/ 1174954 h 1944666"/>
                <a:gd name="connsiteX22" fmla="*/ 1151656 w 1513062"/>
                <a:gd name="connsiteY22" fmla="*/ 1224153 h 1944666"/>
                <a:gd name="connsiteX23" fmla="*/ 1037932 w 1513062"/>
                <a:gd name="connsiteY23" fmla="*/ 1281935 h 1944666"/>
                <a:gd name="connsiteX24" fmla="*/ 1116252 w 1513062"/>
                <a:gd name="connsiteY24" fmla="*/ 1185683 h 1944666"/>
                <a:gd name="connsiteX25" fmla="*/ 1118244 w 1513062"/>
                <a:gd name="connsiteY25" fmla="*/ 1168517 h 1944666"/>
                <a:gd name="connsiteX26" fmla="*/ 1064907 w 1513062"/>
                <a:gd name="connsiteY26" fmla="*/ 1224153 h 1944666"/>
                <a:gd name="connsiteX27" fmla="*/ 1015401 w 1513062"/>
                <a:gd name="connsiteY27" fmla="*/ 1280709 h 1944666"/>
                <a:gd name="connsiteX28" fmla="*/ 910412 w 1513062"/>
                <a:gd name="connsiteY28" fmla="*/ 1318566 h 1944666"/>
                <a:gd name="connsiteX29" fmla="*/ 949956 w 1513062"/>
                <a:gd name="connsiteY29" fmla="*/ 1262930 h 1944666"/>
                <a:gd name="connsiteX30" fmla="*/ 997775 w 1513062"/>
                <a:gd name="connsiteY30" fmla="*/ 1213731 h 1944666"/>
                <a:gd name="connsiteX31" fmla="*/ 1022758 w 1513062"/>
                <a:gd name="connsiteY31" fmla="*/ 1175107 h 1944666"/>
                <a:gd name="connsiteX32" fmla="*/ 1070578 w 1513062"/>
                <a:gd name="connsiteY32" fmla="*/ 1128054 h 1944666"/>
                <a:gd name="connsiteX33" fmla="*/ 1118397 w 1513062"/>
                <a:gd name="connsiteY33" fmla="*/ 1115179 h 1944666"/>
                <a:gd name="connsiteX34" fmla="*/ 1147518 w 1513062"/>
                <a:gd name="connsiteY34" fmla="*/ 1125908 h 1944666"/>
                <a:gd name="connsiteX35" fmla="*/ 1157940 w 1513062"/>
                <a:gd name="connsiteY35" fmla="*/ 1125908 h 1944666"/>
                <a:gd name="connsiteX36" fmla="*/ 1128819 w 1513062"/>
                <a:gd name="connsiteY36" fmla="*/ 1100159 h 1944666"/>
                <a:gd name="connsiteX37" fmla="*/ 1145372 w 1513062"/>
                <a:gd name="connsiteY37" fmla="*/ 1076556 h 1944666"/>
                <a:gd name="connsiteX38" fmla="*/ 1188441 w 1513062"/>
                <a:gd name="connsiteY38" fmla="*/ 1070731 h 1944666"/>
                <a:gd name="connsiteX39" fmla="*/ 1218175 w 1513062"/>
                <a:gd name="connsiteY39" fmla="*/ 1029502 h 1944666"/>
                <a:gd name="connsiteX40" fmla="*/ 1330367 w 1513062"/>
                <a:gd name="connsiteY40" fmla="*/ 886043 h 1944666"/>
                <a:gd name="connsiteX41" fmla="*/ 1334505 w 1513062"/>
                <a:gd name="connsiteY41" fmla="*/ 866732 h 1944666"/>
                <a:gd name="connsiteX42" fmla="*/ 1259710 w 1513062"/>
                <a:gd name="connsiteY42" fmla="*/ 971720 h 1944666"/>
                <a:gd name="connsiteX43" fmla="*/ 1230436 w 1513062"/>
                <a:gd name="connsiteY43" fmla="*/ 1004060 h 1944666"/>
                <a:gd name="connsiteX44" fmla="*/ 1232735 w 1513062"/>
                <a:gd name="connsiteY44" fmla="*/ 951795 h 1944666"/>
                <a:gd name="connsiteX45" fmla="*/ 1259864 w 1513062"/>
                <a:gd name="connsiteY45" fmla="*/ 871330 h 1944666"/>
                <a:gd name="connsiteX46" fmla="*/ 1233655 w 1513062"/>
                <a:gd name="connsiteY46" fmla="*/ 925127 h 1944666"/>
                <a:gd name="connsiteX47" fmla="*/ 1233348 w 1513062"/>
                <a:gd name="connsiteY47" fmla="*/ 873015 h 1944666"/>
                <a:gd name="connsiteX48" fmla="*/ 1228291 w 1513062"/>
                <a:gd name="connsiteY48" fmla="*/ 869644 h 1944666"/>
                <a:gd name="connsiteX49" fmla="*/ 1218788 w 1513062"/>
                <a:gd name="connsiteY49" fmla="*/ 1016628 h 1944666"/>
                <a:gd name="connsiteX50" fmla="*/ 1191046 w 1513062"/>
                <a:gd name="connsiteY50" fmla="*/ 1046668 h 1944666"/>
                <a:gd name="connsiteX51" fmla="*/ 1141234 w 1513062"/>
                <a:gd name="connsiteY51" fmla="*/ 1065980 h 1944666"/>
                <a:gd name="connsiteX52" fmla="*/ 1114259 w 1513062"/>
                <a:gd name="connsiteY52" fmla="*/ 1096021 h 1944666"/>
                <a:gd name="connsiteX53" fmla="*/ 1132038 w 1513062"/>
                <a:gd name="connsiteY53" fmla="*/ 969574 h 1944666"/>
                <a:gd name="connsiteX54" fmla="*/ 1125448 w 1513062"/>
                <a:gd name="connsiteY54" fmla="*/ 959612 h 1944666"/>
                <a:gd name="connsiteX55" fmla="*/ 1101538 w 1513062"/>
                <a:gd name="connsiteY55" fmla="*/ 1101232 h 1944666"/>
                <a:gd name="connsiteX56" fmla="*/ 1056170 w 1513062"/>
                <a:gd name="connsiteY56" fmla="*/ 1119624 h 1944666"/>
                <a:gd name="connsiteX57" fmla="*/ 995936 w 1513062"/>
                <a:gd name="connsiteY57" fmla="*/ 1196718 h 1944666"/>
                <a:gd name="connsiteX58" fmla="*/ 925279 w 1513062"/>
                <a:gd name="connsiteY58" fmla="*/ 1265229 h 1944666"/>
                <a:gd name="connsiteX59" fmla="*/ 850485 w 1513062"/>
                <a:gd name="connsiteY59" fmla="*/ 1374509 h 1944666"/>
                <a:gd name="connsiteX60" fmla="*/ 821364 w 1513062"/>
                <a:gd name="connsiteY60" fmla="*/ 1415278 h 1944666"/>
                <a:gd name="connsiteX61" fmla="*/ 815080 w 1513062"/>
                <a:gd name="connsiteY61" fmla="*/ 1357496 h 1944666"/>
                <a:gd name="connsiteX62" fmla="*/ 819218 w 1513062"/>
                <a:gd name="connsiteY62" fmla="*/ 1269673 h 1944666"/>
                <a:gd name="connsiteX63" fmla="*/ 864892 w 1513062"/>
                <a:gd name="connsiteY63" fmla="*/ 1228904 h 1944666"/>
                <a:gd name="connsiteX64" fmla="*/ 937694 w 1513062"/>
                <a:gd name="connsiteY64" fmla="*/ 1203155 h 1944666"/>
                <a:gd name="connsiteX65" fmla="*/ 1000074 w 1513062"/>
                <a:gd name="connsiteY65" fmla="*/ 1166677 h 1944666"/>
                <a:gd name="connsiteX66" fmla="*/ 1045748 w 1513062"/>
                <a:gd name="connsiteY66" fmla="*/ 1111041 h 1944666"/>
                <a:gd name="connsiteX67" fmla="*/ 1045748 w 1513062"/>
                <a:gd name="connsiteY67" fmla="*/ 1093875 h 1944666"/>
                <a:gd name="connsiteX68" fmla="*/ 1032414 w 1513062"/>
                <a:gd name="connsiteY68" fmla="*/ 1110888 h 1944666"/>
                <a:gd name="connsiteX69" fmla="*/ 1002067 w 1513062"/>
                <a:gd name="connsiteY69" fmla="*/ 1149511 h 1944666"/>
                <a:gd name="connsiteX70" fmla="*/ 952255 w 1513062"/>
                <a:gd name="connsiteY70" fmla="*/ 1183843 h 1944666"/>
                <a:gd name="connsiteX71" fmla="*/ 972946 w 1513062"/>
                <a:gd name="connsiteY71" fmla="*/ 1160240 h 1944666"/>
                <a:gd name="connsiteX72" fmla="*/ 970953 w 1513062"/>
                <a:gd name="connsiteY72" fmla="*/ 1145220 h 1944666"/>
                <a:gd name="connsiteX73" fmla="*/ 933556 w 1513062"/>
                <a:gd name="connsiteY73" fmla="*/ 1181698 h 1944666"/>
                <a:gd name="connsiteX74" fmla="*/ 879452 w 1513062"/>
                <a:gd name="connsiteY74" fmla="*/ 1211585 h 1944666"/>
                <a:gd name="connsiteX75" fmla="*/ 817072 w 1513062"/>
                <a:gd name="connsiteY75" fmla="*/ 1235188 h 1944666"/>
                <a:gd name="connsiteX76" fmla="*/ 823356 w 1513062"/>
                <a:gd name="connsiteY76" fmla="*/ 1200856 h 1944666"/>
                <a:gd name="connsiteX77" fmla="*/ 906428 w 1513062"/>
                <a:gd name="connsiteY77" fmla="*/ 1121616 h 1944666"/>
                <a:gd name="connsiteX78" fmla="*/ 975092 w 1513062"/>
                <a:gd name="connsiteY78" fmla="*/ 1093722 h 1944666"/>
                <a:gd name="connsiteX79" fmla="*/ 914857 w 1513062"/>
                <a:gd name="connsiteY79" fmla="*/ 1104450 h 1944666"/>
                <a:gd name="connsiteX80" fmla="*/ 954400 w 1513062"/>
                <a:gd name="connsiteY80" fmla="*/ 1070272 h 1944666"/>
                <a:gd name="connsiteX81" fmla="*/ 1056324 w 1513062"/>
                <a:gd name="connsiteY81" fmla="*/ 1048814 h 1944666"/>
                <a:gd name="connsiteX82" fmla="*/ 1072877 w 1513062"/>
                <a:gd name="connsiteY82" fmla="*/ 1033794 h 1944666"/>
                <a:gd name="connsiteX83" fmla="*/ 1031341 w 1513062"/>
                <a:gd name="connsiteY83" fmla="*/ 1044523 h 1944666"/>
                <a:gd name="connsiteX84" fmla="*/ 948116 w 1513062"/>
                <a:gd name="connsiteY84" fmla="*/ 1063834 h 1944666"/>
                <a:gd name="connsiteX85" fmla="*/ 898304 w 1513062"/>
                <a:gd name="connsiteY85" fmla="*/ 1110888 h 1944666"/>
                <a:gd name="connsiteX86" fmla="*/ 815233 w 1513062"/>
                <a:gd name="connsiteY86" fmla="*/ 1175107 h 1944666"/>
                <a:gd name="connsiteX87" fmla="*/ 823509 w 1513062"/>
                <a:gd name="connsiteY87" fmla="*/ 1145066 h 1944666"/>
                <a:gd name="connsiteX88" fmla="*/ 869183 w 1513062"/>
                <a:gd name="connsiteY88" fmla="*/ 1048661 h 1944666"/>
                <a:gd name="connsiteX89" fmla="*/ 912711 w 1513062"/>
                <a:gd name="connsiteY89" fmla="*/ 990879 h 1944666"/>
                <a:gd name="connsiteX90" fmla="*/ 1055251 w 1513062"/>
                <a:gd name="connsiteY90" fmla="*/ 973100 h 1944666"/>
                <a:gd name="connsiteX91" fmla="*/ 1128053 w 1513062"/>
                <a:gd name="connsiteY91" fmla="*/ 936775 h 1944666"/>
                <a:gd name="connsiteX92" fmla="*/ 1180011 w 1513062"/>
                <a:gd name="connsiteY92" fmla="*/ 902596 h 1944666"/>
                <a:gd name="connsiteX93" fmla="*/ 1184149 w 1513062"/>
                <a:gd name="connsiteY93" fmla="*/ 885430 h 1944666"/>
                <a:gd name="connsiteX94" fmla="*/ 1138475 w 1513062"/>
                <a:gd name="connsiteY94" fmla="*/ 921755 h 1944666"/>
                <a:gd name="connsiteX95" fmla="*/ 1069965 w 1513062"/>
                <a:gd name="connsiteY95" fmla="*/ 949650 h 1944666"/>
                <a:gd name="connsiteX96" fmla="*/ 1103224 w 1513062"/>
                <a:gd name="connsiteY96" fmla="*/ 906888 h 1944666"/>
                <a:gd name="connsiteX97" fmla="*/ 1130199 w 1513062"/>
                <a:gd name="connsiteY97" fmla="*/ 849106 h 1944666"/>
                <a:gd name="connsiteX98" fmla="*/ 1160393 w 1513062"/>
                <a:gd name="connsiteY98" fmla="*/ 779215 h 1944666"/>
                <a:gd name="connsiteX99" fmla="*/ 1177712 w 1513062"/>
                <a:gd name="connsiteY99" fmla="*/ 772931 h 1944666"/>
                <a:gd name="connsiteX100" fmla="*/ 1232122 w 1513062"/>
                <a:gd name="connsiteY100" fmla="*/ 744577 h 1944666"/>
                <a:gd name="connsiteX101" fmla="*/ 1255419 w 1513062"/>
                <a:gd name="connsiteY101" fmla="*/ 726951 h 1944666"/>
                <a:gd name="connsiteX102" fmla="*/ 1234268 w 1513062"/>
                <a:gd name="connsiteY102" fmla="*/ 732009 h 1944666"/>
                <a:gd name="connsiteX103" fmla="*/ 1180318 w 1513062"/>
                <a:gd name="connsiteY103" fmla="*/ 758831 h 1944666"/>
                <a:gd name="connsiteX104" fmla="*/ 1165297 w 1513062"/>
                <a:gd name="connsiteY104" fmla="*/ 768027 h 1944666"/>
                <a:gd name="connsiteX105" fmla="*/ 1180164 w 1513062"/>
                <a:gd name="connsiteY105" fmla="*/ 733541 h 1944666"/>
                <a:gd name="connsiteX106" fmla="*/ 1203001 w 1513062"/>
                <a:gd name="connsiteY106" fmla="*/ 699209 h 1944666"/>
                <a:gd name="connsiteX107" fmla="*/ 1263236 w 1513062"/>
                <a:gd name="connsiteY107" fmla="*/ 660739 h 1944666"/>
                <a:gd name="connsiteX108" fmla="*/ 1267374 w 1513062"/>
                <a:gd name="connsiteY108" fmla="*/ 643573 h 1944666"/>
                <a:gd name="connsiteX109" fmla="*/ 1202848 w 1513062"/>
                <a:gd name="connsiteY109" fmla="*/ 686488 h 1944666"/>
                <a:gd name="connsiteX110" fmla="*/ 1186295 w 1513062"/>
                <a:gd name="connsiteY110" fmla="*/ 706413 h 1944666"/>
                <a:gd name="connsiteX111" fmla="*/ 1174647 w 1513062"/>
                <a:gd name="connsiteY111" fmla="*/ 647405 h 1944666"/>
                <a:gd name="connsiteX112" fmla="*/ 1177099 w 1513062"/>
                <a:gd name="connsiteY112" fmla="*/ 720973 h 1944666"/>
                <a:gd name="connsiteX113" fmla="*/ 1178478 w 1513062"/>
                <a:gd name="connsiteY113" fmla="*/ 719901 h 1944666"/>
                <a:gd name="connsiteX114" fmla="*/ 1144606 w 1513062"/>
                <a:gd name="connsiteY114" fmla="*/ 793623 h 1944666"/>
                <a:gd name="connsiteX115" fmla="*/ 1105063 w 1513062"/>
                <a:gd name="connsiteY115" fmla="*/ 883591 h 1944666"/>
                <a:gd name="connsiteX116" fmla="*/ 1117478 w 1513062"/>
                <a:gd name="connsiteY116" fmla="*/ 827955 h 1944666"/>
                <a:gd name="connsiteX117" fmla="*/ 1113339 w 1513062"/>
                <a:gd name="connsiteY117" fmla="*/ 793776 h 1944666"/>
                <a:gd name="connsiteX118" fmla="*/ 1092495 w 1513062"/>
                <a:gd name="connsiteY118" fmla="*/ 881598 h 1944666"/>
                <a:gd name="connsiteX119" fmla="*/ 1048813 w 1513062"/>
                <a:gd name="connsiteY119" fmla="*/ 956547 h 1944666"/>
                <a:gd name="connsiteX120" fmla="*/ 899990 w 1513062"/>
                <a:gd name="connsiteY120" fmla="*/ 974172 h 1944666"/>
                <a:gd name="connsiteX121" fmla="*/ 798067 w 1513062"/>
                <a:gd name="connsiteY121" fmla="*/ 1111194 h 1944666"/>
                <a:gd name="connsiteX122" fmla="*/ 832246 w 1513062"/>
                <a:gd name="connsiteY122" fmla="*/ 1010497 h 1944666"/>
                <a:gd name="connsiteX123" fmla="*/ 989805 w 1513062"/>
                <a:gd name="connsiteY123" fmla="*/ 859221 h 1944666"/>
                <a:gd name="connsiteX124" fmla="*/ 1025210 w 1513062"/>
                <a:gd name="connsiteY124" fmla="*/ 792856 h 1944666"/>
                <a:gd name="connsiteX125" fmla="*/ 1041763 w 1513062"/>
                <a:gd name="connsiteY125" fmla="*/ 737220 h 1944666"/>
                <a:gd name="connsiteX126" fmla="*/ 1224765 w 1513062"/>
                <a:gd name="connsiteY126" fmla="*/ 583032 h 1944666"/>
                <a:gd name="connsiteX127" fmla="*/ 1222773 w 1513062"/>
                <a:gd name="connsiteY127" fmla="*/ 565866 h 1944666"/>
                <a:gd name="connsiteX128" fmla="*/ 1156254 w 1513062"/>
                <a:gd name="connsiteY128" fmla="*/ 623648 h 1944666"/>
                <a:gd name="connsiteX129" fmla="*/ 1075176 w 1513062"/>
                <a:gd name="connsiteY129" fmla="*/ 694305 h 1944666"/>
                <a:gd name="connsiteX130" fmla="*/ 1035632 w 1513062"/>
                <a:gd name="connsiteY130" fmla="*/ 707179 h 1944666"/>
                <a:gd name="connsiteX131" fmla="*/ 1064754 w 1513062"/>
                <a:gd name="connsiteY131" fmla="*/ 634377 h 1944666"/>
                <a:gd name="connsiteX132" fmla="*/ 1108435 w 1513062"/>
                <a:gd name="connsiteY132" fmla="*/ 593608 h 1944666"/>
                <a:gd name="connsiteX133" fmla="*/ 1214496 w 1513062"/>
                <a:gd name="connsiteY133" fmla="*/ 450149 h 1944666"/>
                <a:gd name="connsiteX134" fmla="*/ 1222773 w 1513062"/>
                <a:gd name="connsiteY134" fmla="*/ 411678 h 1944666"/>
                <a:gd name="connsiteX135" fmla="*/ 1179091 w 1513062"/>
                <a:gd name="connsiteY135" fmla="*/ 484481 h 1944666"/>
                <a:gd name="connsiteX136" fmla="*/ 1120849 w 1513062"/>
                <a:gd name="connsiteY136" fmla="*/ 559429 h 1944666"/>
                <a:gd name="connsiteX137" fmla="*/ 1071037 w 1513062"/>
                <a:gd name="connsiteY137" fmla="*/ 595907 h 1944666"/>
                <a:gd name="connsiteX138" fmla="*/ 1083452 w 1513062"/>
                <a:gd name="connsiteY138" fmla="*/ 535979 h 1944666"/>
                <a:gd name="connsiteX139" fmla="*/ 1102151 w 1513062"/>
                <a:gd name="connsiteY139" fmla="*/ 476051 h 1944666"/>
                <a:gd name="connsiteX140" fmla="*/ 1104296 w 1513062"/>
                <a:gd name="connsiteY140" fmla="*/ 448156 h 1944666"/>
                <a:gd name="connsiteX141" fmla="*/ 1081460 w 1513062"/>
                <a:gd name="connsiteY141" fmla="*/ 512375 h 1944666"/>
                <a:gd name="connsiteX142" fmla="*/ 1050193 w 1513062"/>
                <a:gd name="connsiteY142" fmla="*/ 623801 h 1944666"/>
                <a:gd name="connsiteX143" fmla="*/ 1021072 w 1513062"/>
                <a:gd name="connsiteY143" fmla="*/ 546708 h 1944666"/>
                <a:gd name="connsiteX144" fmla="*/ 1027356 w 1513062"/>
                <a:gd name="connsiteY144" fmla="*/ 488925 h 1944666"/>
                <a:gd name="connsiteX145" fmla="*/ 1025363 w 1513062"/>
                <a:gd name="connsiteY145" fmla="*/ 463176 h 1944666"/>
                <a:gd name="connsiteX146" fmla="*/ 1006665 w 1513062"/>
                <a:gd name="connsiteY146" fmla="*/ 533833 h 1944666"/>
                <a:gd name="connsiteX147" fmla="*/ 971413 w 1513062"/>
                <a:gd name="connsiteY147" fmla="*/ 496282 h 1944666"/>
                <a:gd name="connsiteX148" fmla="*/ 972639 w 1513062"/>
                <a:gd name="connsiteY148" fmla="*/ 488466 h 1944666"/>
                <a:gd name="connsiteX149" fmla="*/ 968501 w 1513062"/>
                <a:gd name="connsiteY149" fmla="*/ 493523 h 1944666"/>
                <a:gd name="connsiteX150" fmla="*/ 954707 w 1513062"/>
                <a:gd name="connsiteY150" fmla="*/ 482488 h 1944666"/>
                <a:gd name="connsiteX151" fmla="*/ 944285 w 1513062"/>
                <a:gd name="connsiteY151" fmla="*/ 484634 h 1944666"/>
                <a:gd name="connsiteX152" fmla="*/ 960531 w 1513062"/>
                <a:gd name="connsiteY152" fmla="*/ 503333 h 1944666"/>
                <a:gd name="connsiteX153" fmla="*/ 943059 w 1513062"/>
                <a:gd name="connsiteY153" fmla="*/ 524943 h 1944666"/>
                <a:gd name="connsiteX154" fmla="*/ 898917 w 1513062"/>
                <a:gd name="connsiteY154" fmla="*/ 552838 h 1944666"/>
                <a:gd name="connsiteX155" fmla="*/ 924053 w 1513062"/>
                <a:gd name="connsiteY155" fmla="*/ 516360 h 1944666"/>
                <a:gd name="connsiteX156" fmla="*/ 942292 w 1513062"/>
                <a:gd name="connsiteY156" fmla="*/ 454900 h 1944666"/>
                <a:gd name="connsiteX157" fmla="*/ 969727 w 1513062"/>
                <a:gd name="connsiteY157" fmla="*/ 336577 h 1944666"/>
                <a:gd name="connsiteX158" fmla="*/ 984441 w 1513062"/>
                <a:gd name="connsiteY158" fmla="*/ 302245 h 1944666"/>
                <a:gd name="connsiteX159" fmla="*/ 1023218 w 1513062"/>
                <a:gd name="connsiteY159" fmla="*/ 263775 h 1944666"/>
                <a:gd name="connsiteX160" fmla="*/ 1025976 w 1513062"/>
                <a:gd name="connsiteY160" fmla="*/ 246608 h 1944666"/>
                <a:gd name="connsiteX161" fmla="*/ 984441 w 1513062"/>
                <a:gd name="connsiteY161" fmla="*/ 289370 h 1944666"/>
                <a:gd name="connsiteX162" fmla="*/ 946890 w 1513062"/>
                <a:gd name="connsiteY162" fmla="*/ 396505 h 1944666"/>
                <a:gd name="connsiteX163" fmla="*/ 921448 w 1513062"/>
                <a:gd name="connsiteY163" fmla="*/ 486473 h 1944666"/>
                <a:gd name="connsiteX164" fmla="*/ 929571 w 1513062"/>
                <a:gd name="connsiteY164" fmla="*/ 430837 h 1944666"/>
                <a:gd name="connsiteX165" fmla="*/ 926812 w 1513062"/>
                <a:gd name="connsiteY165" fmla="*/ 396505 h 1944666"/>
                <a:gd name="connsiteX166" fmla="*/ 913478 w 1513062"/>
                <a:gd name="connsiteY166" fmla="*/ 484327 h 1944666"/>
                <a:gd name="connsiteX167" fmla="*/ 885430 w 1513062"/>
                <a:gd name="connsiteY167" fmla="*/ 559276 h 1944666"/>
                <a:gd name="connsiteX168" fmla="*/ 857535 w 1513062"/>
                <a:gd name="connsiteY168" fmla="*/ 604949 h 1944666"/>
                <a:gd name="connsiteX169" fmla="*/ 859834 w 1513062"/>
                <a:gd name="connsiteY169" fmla="*/ 508697 h 1944666"/>
                <a:gd name="connsiteX170" fmla="*/ 854776 w 1513062"/>
                <a:gd name="connsiteY170" fmla="*/ 501034 h 1944666"/>
                <a:gd name="connsiteX171" fmla="*/ 850025 w 1513062"/>
                <a:gd name="connsiteY171" fmla="*/ 615372 h 1944666"/>
                <a:gd name="connsiteX172" fmla="*/ 843894 w 1513062"/>
                <a:gd name="connsiteY172" fmla="*/ 623342 h 1944666"/>
                <a:gd name="connsiteX173" fmla="*/ 778295 w 1513062"/>
                <a:gd name="connsiteY173" fmla="*/ 760363 h 1944666"/>
                <a:gd name="connsiteX174" fmla="*/ 791630 w 1513062"/>
                <a:gd name="connsiteY174" fmla="*/ 625487 h 1944666"/>
                <a:gd name="connsiteX175" fmla="*/ 821057 w 1513062"/>
                <a:gd name="connsiteY175" fmla="*/ 503486 h 1944666"/>
                <a:gd name="connsiteX176" fmla="*/ 843894 w 1513062"/>
                <a:gd name="connsiteY176" fmla="*/ 437121 h 1944666"/>
                <a:gd name="connsiteX177" fmla="*/ 854623 w 1513062"/>
                <a:gd name="connsiteY177" fmla="*/ 381484 h 1944666"/>
                <a:gd name="connsiteX178" fmla="*/ 972486 w 1513062"/>
                <a:gd name="connsiteY178" fmla="*/ 227297 h 1944666"/>
                <a:gd name="connsiteX179" fmla="*/ 971107 w 1513062"/>
                <a:gd name="connsiteY179" fmla="*/ 210131 h 1944666"/>
                <a:gd name="connsiteX180" fmla="*/ 928192 w 1513062"/>
                <a:gd name="connsiteY180" fmla="*/ 267913 h 1944666"/>
                <a:gd name="connsiteX181" fmla="*/ 875927 w 1513062"/>
                <a:gd name="connsiteY181" fmla="*/ 338569 h 1944666"/>
                <a:gd name="connsiteX182" fmla="*/ 850485 w 1513062"/>
                <a:gd name="connsiteY182" fmla="*/ 351444 h 1944666"/>
                <a:gd name="connsiteX183" fmla="*/ 869183 w 1513062"/>
                <a:gd name="connsiteY183" fmla="*/ 278642 h 1944666"/>
                <a:gd name="connsiteX184" fmla="*/ 897231 w 1513062"/>
                <a:gd name="connsiteY184" fmla="*/ 237872 h 1944666"/>
                <a:gd name="connsiteX185" fmla="*/ 965589 w 1513062"/>
                <a:gd name="connsiteY185" fmla="*/ 94413 h 1944666"/>
                <a:gd name="connsiteX186" fmla="*/ 970953 w 1513062"/>
                <a:gd name="connsiteY186" fmla="*/ 55790 h 1944666"/>
                <a:gd name="connsiteX187" fmla="*/ 942752 w 1513062"/>
                <a:gd name="connsiteY187" fmla="*/ 128592 h 1944666"/>
                <a:gd name="connsiteX188" fmla="*/ 905355 w 1513062"/>
                <a:gd name="connsiteY188" fmla="*/ 203540 h 1944666"/>
                <a:gd name="connsiteX189" fmla="*/ 873168 w 1513062"/>
                <a:gd name="connsiteY189" fmla="*/ 240018 h 1944666"/>
                <a:gd name="connsiteX190" fmla="*/ 887422 w 1513062"/>
                <a:gd name="connsiteY190" fmla="*/ 175645 h 1944666"/>
                <a:gd name="connsiteX191" fmla="*/ 897538 w 1513062"/>
                <a:gd name="connsiteY191" fmla="*/ 127519 h 1944666"/>
                <a:gd name="connsiteX192" fmla="*/ 894473 w 1513062"/>
                <a:gd name="connsiteY192" fmla="*/ 92114 h 1944666"/>
                <a:gd name="connsiteX193" fmla="*/ 879759 w 1513062"/>
                <a:gd name="connsiteY193" fmla="*/ 156334 h 1944666"/>
                <a:gd name="connsiteX194" fmla="*/ 859681 w 1513062"/>
                <a:gd name="connsiteY194" fmla="*/ 267606 h 1944666"/>
                <a:gd name="connsiteX195" fmla="*/ 840982 w 1513062"/>
                <a:gd name="connsiteY195" fmla="*/ 190512 h 1944666"/>
                <a:gd name="connsiteX196" fmla="*/ 844967 w 1513062"/>
                <a:gd name="connsiteY196" fmla="*/ 132730 h 1944666"/>
                <a:gd name="connsiteX197" fmla="*/ 843587 w 1513062"/>
                <a:gd name="connsiteY197" fmla="*/ 106981 h 1944666"/>
                <a:gd name="connsiteX198" fmla="*/ 831479 w 1513062"/>
                <a:gd name="connsiteY198" fmla="*/ 177638 h 1944666"/>
                <a:gd name="connsiteX199" fmla="*/ 798067 w 1513062"/>
                <a:gd name="connsiteY199" fmla="*/ 126293 h 1944666"/>
                <a:gd name="connsiteX200" fmla="*/ 791323 w 1513062"/>
                <a:gd name="connsiteY200" fmla="*/ 128439 h 1944666"/>
                <a:gd name="connsiteX201" fmla="*/ 826115 w 1513062"/>
                <a:gd name="connsiteY201" fmla="*/ 190512 h 1944666"/>
                <a:gd name="connsiteX202" fmla="*/ 847572 w 1513062"/>
                <a:gd name="connsiteY202" fmla="*/ 278335 h 1944666"/>
                <a:gd name="connsiteX203" fmla="*/ 838223 w 1513062"/>
                <a:gd name="connsiteY203" fmla="*/ 355429 h 1944666"/>
                <a:gd name="connsiteX204" fmla="*/ 814160 w 1513062"/>
                <a:gd name="connsiteY204" fmla="*/ 244003 h 1944666"/>
                <a:gd name="connsiteX205" fmla="*/ 807416 w 1513062"/>
                <a:gd name="connsiteY205" fmla="*/ 239711 h 1944666"/>
                <a:gd name="connsiteX206" fmla="*/ 831479 w 1513062"/>
                <a:gd name="connsiteY206" fmla="*/ 353130 h 1944666"/>
                <a:gd name="connsiteX207" fmla="*/ 832859 w 1513062"/>
                <a:gd name="connsiteY207" fmla="*/ 423787 h 1944666"/>
                <a:gd name="connsiteX208" fmla="*/ 814160 w 1513062"/>
                <a:gd name="connsiteY208" fmla="*/ 470993 h 1944666"/>
                <a:gd name="connsiteX209" fmla="*/ 783353 w 1513062"/>
                <a:gd name="connsiteY209" fmla="*/ 400337 h 1944666"/>
                <a:gd name="connsiteX210" fmla="*/ 800826 w 1513062"/>
                <a:gd name="connsiteY210" fmla="*/ 318951 h 1944666"/>
                <a:gd name="connsiteX211" fmla="*/ 792856 w 1513062"/>
                <a:gd name="connsiteY211" fmla="*/ 314660 h 1944666"/>
                <a:gd name="connsiteX212" fmla="*/ 775383 w 1513062"/>
                <a:gd name="connsiteY212" fmla="*/ 391753 h 1944666"/>
                <a:gd name="connsiteX213" fmla="*/ 760669 w 1513062"/>
                <a:gd name="connsiteY213" fmla="*/ 323243 h 1944666"/>
                <a:gd name="connsiteX214" fmla="*/ 752700 w 1513062"/>
                <a:gd name="connsiteY214" fmla="*/ 316805 h 1944666"/>
                <a:gd name="connsiteX215" fmla="*/ 767413 w 1513062"/>
                <a:gd name="connsiteY215" fmla="*/ 400337 h 1944666"/>
                <a:gd name="connsiteX216" fmla="*/ 806190 w 1513062"/>
                <a:gd name="connsiteY216" fmla="*/ 494596 h 1944666"/>
                <a:gd name="connsiteX217" fmla="*/ 795461 w 1513062"/>
                <a:gd name="connsiteY217" fmla="*/ 537358 h 1944666"/>
                <a:gd name="connsiteX218" fmla="*/ 766034 w 1513062"/>
                <a:gd name="connsiteY218" fmla="*/ 661505 h 1944666"/>
                <a:gd name="connsiteX219" fmla="*/ 751320 w 1513062"/>
                <a:gd name="connsiteY219" fmla="*/ 759904 h 1944666"/>
                <a:gd name="connsiteX220" fmla="*/ 713769 w 1513062"/>
                <a:gd name="connsiteY220" fmla="*/ 689400 h 1944666"/>
                <a:gd name="connsiteX221" fmla="*/ 689706 w 1513062"/>
                <a:gd name="connsiteY221" fmla="*/ 573836 h 1944666"/>
                <a:gd name="connsiteX222" fmla="*/ 721739 w 1513062"/>
                <a:gd name="connsiteY222" fmla="*/ 526783 h 1944666"/>
                <a:gd name="connsiteX223" fmla="*/ 736453 w 1513062"/>
                <a:gd name="connsiteY223" fmla="*/ 469001 h 1944666"/>
                <a:gd name="connsiteX224" fmla="*/ 735074 w 1513062"/>
                <a:gd name="connsiteY224" fmla="*/ 453980 h 1944666"/>
                <a:gd name="connsiteX225" fmla="*/ 717601 w 1513062"/>
                <a:gd name="connsiteY225" fmla="*/ 516054 h 1944666"/>
                <a:gd name="connsiteX226" fmla="*/ 684035 w 1513062"/>
                <a:gd name="connsiteY226" fmla="*/ 554678 h 1944666"/>
                <a:gd name="connsiteX227" fmla="*/ 676066 w 1513062"/>
                <a:gd name="connsiteY227" fmla="*/ 499041 h 1944666"/>
                <a:gd name="connsiteX228" fmla="*/ 670701 w 1513062"/>
                <a:gd name="connsiteY228" fmla="*/ 366311 h 1944666"/>
                <a:gd name="connsiteX229" fmla="*/ 678671 w 1513062"/>
                <a:gd name="connsiteY229" fmla="*/ 308529 h 1944666"/>
                <a:gd name="connsiteX230" fmla="*/ 704113 w 1513062"/>
                <a:gd name="connsiteY230" fmla="*/ 267760 h 1944666"/>
                <a:gd name="connsiteX231" fmla="*/ 737526 w 1513062"/>
                <a:gd name="connsiteY231" fmla="*/ 218560 h 1944666"/>
                <a:gd name="connsiteX232" fmla="*/ 768333 w 1513062"/>
                <a:gd name="connsiteY232" fmla="*/ 156487 h 1944666"/>
                <a:gd name="connsiteX233" fmla="*/ 768333 w 1513062"/>
                <a:gd name="connsiteY233" fmla="*/ 145758 h 1944666"/>
                <a:gd name="connsiteX234" fmla="*/ 734920 w 1513062"/>
                <a:gd name="connsiteY234" fmla="*/ 205686 h 1944666"/>
                <a:gd name="connsiteX235" fmla="*/ 706872 w 1513062"/>
                <a:gd name="connsiteY235" fmla="*/ 248448 h 1944666"/>
                <a:gd name="connsiteX236" fmla="*/ 672080 w 1513062"/>
                <a:gd name="connsiteY236" fmla="*/ 289064 h 1944666"/>
                <a:gd name="connsiteX237" fmla="*/ 668096 w 1513062"/>
                <a:gd name="connsiteY237" fmla="*/ 128439 h 1944666"/>
                <a:gd name="connsiteX238" fmla="*/ 705646 w 1513062"/>
                <a:gd name="connsiteY238" fmla="*/ 55636 h 1944666"/>
                <a:gd name="connsiteX239" fmla="*/ 704267 w 1513062"/>
                <a:gd name="connsiteY239" fmla="*/ 47053 h 1944666"/>
                <a:gd name="connsiteX240" fmla="*/ 665490 w 1513062"/>
                <a:gd name="connsiteY240" fmla="*/ 106981 h 1944666"/>
                <a:gd name="connsiteX241" fmla="*/ 665490 w 1513062"/>
                <a:gd name="connsiteY241" fmla="*/ 74948 h 1944666"/>
                <a:gd name="connsiteX242" fmla="*/ 670854 w 1513062"/>
                <a:gd name="connsiteY242" fmla="*/ 10729 h 1944666"/>
                <a:gd name="connsiteX243" fmla="*/ 668249 w 1513062"/>
                <a:gd name="connsiteY243" fmla="*/ 0 h 1944666"/>
                <a:gd name="connsiteX244" fmla="*/ 658899 w 1513062"/>
                <a:gd name="connsiteY244" fmla="*/ 72802 h 1944666"/>
                <a:gd name="connsiteX245" fmla="*/ 656294 w 1513062"/>
                <a:gd name="connsiteY245" fmla="*/ 167062 h 1944666"/>
                <a:gd name="connsiteX246" fmla="*/ 658899 w 1513062"/>
                <a:gd name="connsiteY246" fmla="*/ 282780 h 1944666"/>
                <a:gd name="connsiteX247" fmla="*/ 629472 w 1513062"/>
                <a:gd name="connsiteY247" fmla="*/ 242010 h 1944666"/>
                <a:gd name="connsiteX248" fmla="*/ 620889 w 1513062"/>
                <a:gd name="connsiteY248" fmla="*/ 222086 h 1944666"/>
                <a:gd name="connsiteX249" fmla="*/ 610773 w 1513062"/>
                <a:gd name="connsiteY249" fmla="*/ 139167 h 1944666"/>
                <a:gd name="connsiteX250" fmla="*/ 604029 w 1513062"/>
                <a:gd name="connsiteY250" fmla="*/ 124147 h 1944666"/>
                <a:gd name="connsiteX251" fmla="*/ 608781 w 1513062"/>
                <a:gd name="connsiteY251" fmla="*/ 194804 h 1944666"/>
                <a:gd name="connsiteX252" fmla="*/ 593301 w 1513062"/>
                <a:gd name="connsiteY252" fmla="*/ 160472 h 1944666"/>
                <a:gd name="connsiteX253" fmla="*/ 559429 w 1513062"/>
                <a:gd name="connsiteY253" fmla="*/ 102996 h 1944666"/>
                <a:gd name="connsiteX254" fmla="*/ 561115 w 1513062"/>
                <a:gd name="connsiteY254" fmla="*/ 104835 h 1944666"/>
                <a:gd name="connsiteX255" fmla="*/ 535672 w 1513062"/>
                <a:gd name="connsiteY255" fmla="*/ 17013 h 1944666"/>
                <a:gd name="connsiteX256" fmla="*/ 550999 w 1513062"/>
                <a:gd name="connsiteY256" fmla="*/ 88589 h 1944666"/>
                <a:gd name="connsiteX257" fmla="*/ 550386 w 1513062"/>
                <a:gd name="connsiteY257" fmla="*/ 87669 h 1944666"/>
                <a:gd name="connsiteX258" fmla="*/ 542416 w 1513062"/>
                <a:gd name="connsiteY258" fmla="*/ 89815 h 1944666"/>
                <a:gd name="connsiteX259" fmla="*/ 587936 w 1513062"/>
                <a:gd name="connsiteY259" fmla="*/ 169055 h 1944666"/>
                <a:gd name="connsiteX260" fmla="*/ 613379 w 1513062"/>
                <a:gd name="connsiteY260" fmla="*/ 231128 h 1944666"/>
                <a:gd name="connsiteX261" fmla="*/ 653535 w 1513062"/>
                <a:gd name="connsiteY261" fmla="*/ 312514 h 1944666"/>
                <a:gd name="connsiteX262" fmla="*/ 657520 w 1513062"/>
                <a:gd name="connsiteY262" fmla="*/ 381025 h 1944666"/>
                <a:gd name="connsiteX263" fmla="*/ 657520 w 1513062"/>
                <a:gd name="connsiteY263" fmla="*/ 464556 h 1944666"/>
                <a:gd name="connsiteX264" fmla="*/ 595906 w 1513062"/>
                <a:gd name="connsiteY264" fmla="*/ 389608 h 1944666"/>
                <a:gd name="connsiteX265" fmla="*/ 568012 w 1513062"/>
                <a:gd name="connsiteY265" fmla="*/ 350371 h 1944666"/>
                <a:gd name="connsiteX266" fmla="*/ 551765 w 1513062"/>
                <a:gd name="connsiteY266" fmla="*/ 282627 h 1944666"/>
                <a:gd name="connsiteX267" fmla="*/ 543795 w 1513062"/>
                <a:gd name="connsiteY267" fmla="*/ 271898 h 1944666"/>
                <a:gd name="connsiteX268" fmla="*/ 553604 w 1513062"/>
                <a:gd name="connsiteY268" fmla="*/ 322630 h 1944666"/>
                <a:gd name="connsiteX269" fmla="*/ 549160 w 1513062"/>
                <a:gd name="connsiteY269" fmla="*/ 325388 h 1944666"/>
                <a:gd name="connsiteX270" fmla="*/ 552991 w 1513062"/>
                <a:gd name="connsiteY270" fmla="*/ 334738 h 1944666"/>
                <a:gd name="connsiteX271" fmla="*/ 505018 w 1513062"/>
                <a:gd name="connsiteY271" fmla="*/ 295348 h 1944666"/>
                <a:gd name="connsiteX272" fmla="*/ 509003 w 1513062"/>
                <a:gd name="connsiteY272" fmla="*/ 310368 h 1944666"/>
                <a:gd name="connsiteX273" fmla="*/ 562340 w 1513062"/>
                <a:gd name="connsiteY273" fmla="*/ 355122 h 1944666"/>
                <a:gd name="connsiteX274" fmla="*/ 590695 w 1513062"/>
                <a:gd name="connsiteY274" fmla="*/ 398191 h 1944666"/>
                <a:gd name="connsiteX275" fmla="*/ 663038 w 1513062"/>
                <a:gd name="connsiteY275" fmla="*/ 492451 h 1944666"/>
                <a:gd name="connsiteX276" fmla="*/ 673766 w 1513062"/>
                <a:gd name="connsiteY276" fmla="*/ 595294 h 1944666"/>
                <a:gd name="connsiteX277" fmla="*/ 704573 w 1513062"/>
                <a:gd name="connsiteY277" fmla="*/ 702428 h 1944666"/>
                <a:gd name="connsiteX278" fmla="*/ 669782 w 1513062"/>
                <a:gd name="connsiteY278" fmla="*/ 663958 h 1944666"/>
                <a:gd name="connsiteX279" fmla="*/ 593454 w 1513062"/>
                <a:gd name="connsiteY279" fmla="*/ 546094 h 1944666"/>
                <a:gd name="connsiteX280" fmla="*/ 562954 w 1513062"/>
                <a:gd name="connsiteY280" fmla="*/ 518200 h 1944666"/>
                <a:gd name="connsiteX281" fmla="*/ 539963 w 1513062"/>
                <a:gd name="connsiteY281" fmla="*/ 406927 h 1944666"/>
                <a:gd name="connsiteX282" fmla="*/ 550692 w 1513062"/>
                <a:gd name="connsiteY282" fmla="*/ 506858 h 1944666"/>
                <a:gd name="connsiteX283" fmla="*/ 546707 w 1513062"/>
                <a:gd name="connsiteY283" fmla="*/ 503179 h 1944666"/>
                <a:gd name="connsiteX284" fmla="*/ 465015 w 1513062"/>
                <a:gd name="connsiteY284" fmla="*/ 400337 h 1944666"/>
                <a:gd name="connsiteX285" fmla="*/ 447696 w 1513062"/>
                <a:gd name="connsiteY285" fmla="*/ 372135 h 1944666"/>
                <a:gd name="connsiteX286" fmla="*/ 426239 w 1513062"/>
                <a:gd name="connsiteY286" fmla="*/ 261169 h 1944666"/>
                <a:gd name="connsiteX287" fmla="*/ 420874 w 1513062"/>
                <a:gd name="connsiteY287" fmla="*/ 256877 h 1944666"/>
                <a:gd name="connsiteX288" fmla="*/ 437120 w 1513062"/>
                <a:gd name="connsiteY288" fmla="*/ 354969 h 1944666"/>
                <a:gd name="connsiteX289" fmla="*/ 400949 w 1513062"/>
                <a:gd name="connsiteY289" fmla="*/ 296267 h 1944666"/>
                <a:gd name="connsiteX290" fmla="*/ 379339 w 1513062"/>
                <a:gd name="connsiteY290" fmla="*/ 214116 h 1944666"/>
                <a:gd name="connsiteX291" fmla="*/ 383936 w 1513062"/>
                <a:gd name="connsiteY291" fmla="*/ 268526 h 1944666"/>
                <a:gd name="connsiteX292" fmla="*/ 383477 w 1513062"/>
                <a:gd name="connsiteY292" fmla="*/ 267606 h 1944666"/>
                <a:gd name="connsiteX293" fmla="*/ 375507 w 1513062"/>
                <a:gd name="connsiteY293" fmla="*/ 267606 h 1944666"/>
                <a:gd name="connsiteX294" fmla="*/ 375813 w 1513062"/>
                <a:gd name="connsiteY294" fmla="*/ 268219 h 1944666"/>
                <a:gd name="connsiteX295" fmla="*/ 339336 w 1513062"/>
                <a:gd name="connsiteY295" fmla="*/ 239711 h 1944666"/>
                <a:gd name="connsiteX296" fmla="*/ 339336 w 1513062"/>
                <a:gd name="connsiteY296" fmla="*/ 248294 h 1944666"/>
                <a:gd name="connsiteX297" fmla="*/ 383477 w 1513062"/>
                <a:gd name="connsiteY297" fmla="*/ 280634 h 1944666"/>
                <a:gd name="connsiteX298" fmla="*/ 457199 w 1513062"/>
                <a:gd name="connsiteY298" fmla="*/ 402482 h 1944666"/>
                <a:gd name="connsiteX299" fmla="*/ 491377 w 1513062"/>
                <a:gd name="connsiteY299" fmla="*/ 449229 h 1944666"/>
                <a:gd name="connsiteX300" fmla="*/ 430530 w 1513062"/>
                <a:gd name="connsiteY300" fmla="*/ 411065 h 1944666"/>
                <a:gd name="connsiteX301" fmla="*/ 437274 w 1513062"/>
                <a:gd name="connsiteY301" fmla="*/ 426086 h 1944666"/>
                <a:gd name="connsiteX302" fmla="*/ 501493 w 1513062"/>
                <a:gd name="connsiteY302" fmla="*/ 463023 h 1944666"/>
                <a:gd name="connsiteX303" fmla="*/ 532300 w 1513062"/>
                <a:gd name="connsiteY303" fmla="*/ 505325 h 1944666"/>
                <a:gd name="connsiteX304" fmla="*/ 561727 w 1513062"/>
                <a:gd name="connsiteY304" fmla="*/ 534446 h 1944666"/>
                <a:gd name="connsiteX305" fmla="*/ 462103 w 1513062"/>
                <a:gd name="connsiteY305" fmla="*/ 508084 h 1944666"/>
                <a:gd name="connsiteX306" fmla="*/ 463942 w 1513062"/>
                <a:gd name="connsiteY306" fmla="*/ 507777 h 1944666"/>
                <a:gd name="connsiteX307" fmla="*/ 409532 w 1513062"/>
                <a:gd name="connsiteY307" fmla="*/ 458119 h 1944666"/>
                <a:gd name="connsiteX308" fmla="*/ 446930 w 1513062"/>
                <a:gd name="connsiteY308" fmla="*/ 505172 h 1944666"/>
                <a:gd name="connsiteX309" fmla="*/ 421027 w 1513062"/>
                <a:gd name="connsiteY309" fmla="*/ 504865 h 1944666"/>
                <a:gd name="connsiteX310" fmla="*/ 346692 w 1513062"/>
                <a:gd name="connsiteY310" fmla="*/ 526016 h 1944666"/>
                <a:gd name="connsiteX311" fmla="*/ 364318 w 1513062"/>
                <a:gd name="connsiteY311" fmla="*/ 528469 h 1944666"/>
                <a:gd name="connsiteX312" fmla="*/ 430837 w 1513062"/>
                <a:gd name="connsiteY312" fmla="*/ 513142 h 1944666"/>
                <a:gd name="connsiteX313" fmla="*/ 471759 w 1513062"/>
                <a:gd name="connsiteY313" fmla="*/ 518046 h 1944666"/>
                <a:gd name="connsiteX314" fmla="*/ 507624 w 1513062"/>
                <a:gd name="connsiteY314" fmla="*/ 529082 h 1944666"/>
                <a:gd name="connsiteX315" fmla="*/ 490918 w 1513062"/>
                <a:gd name="connsiteY315" fmla="*/ 534599 h 1944666"/>
                <a:gd name="connsiteX316" fmla="*/ 435434 w 1513062"/>
                <a:gd name="connsiteY316" fmla="*/ 558203 h 1944666"/>
                <a:gd name="connsiteX317" fmla="*/ 417962 w 1513062"/>
                <a:gd name="connsiteY317" fmla="*/ 571077 h 1944666"/>
                <a:gd name="connsiteX318" fmla="*/ 440799 w 1513062"/>
                <a:gd name="connsiteY318" fmla="*/ 564793 h 1944666"/>
                <a:gd name="connsiteX319" fmla="*/ 497662 w 1513062"/>
                <a:gd name="connsiteY319" fmla="*/ 541803 h 1944666"/>
                <a:gd name="connsiteX320" fmla="*/ 519426 w 1513062"/>
                <a:gd name="connsiteY320" fmla="*/ 532760 h 1944666"/>
                <a:gd name="connsiteX321" fmla="*/ 578434 w 1513062"/>
                <a:gd name="connsiteY321" fmla="*/ 550846 h 1944666"/>
                <a:gd name="connsiteX322" fmla="*/ 640967 w 1513062"/>
                <a:gd name="connsiteY322" fmla="*/ 646638 h 1944666"/>
                <a:gd name="connsiteX323" fmla="*/ 600811 w 1513062"/>
                <a:gd name="connsiteY323" fmla="*/ 633764 h 1944666"/>
                <a:gd name="connsiteX324" fmla="*/ 592841 w 1513062"/>
                <a:gd name="connsiteY324" fmla="*/ 638055 h 1944666"/>
                <a:gd name="connsiteX325" fmla="*/ 646332 w 1513062"/>
                <a:gd name="connsiteY325" fmla="*/ 663804 h 1944666"/>
                <a:gd name="connsiteX326" fmla="*/ 697216 w 1513062"/>
                <a:gd name="connsiteY326" fmla="*/ 730170 h 1944666"/>
                <a:gd name="connsiteX327" fmla="*/ 754845 w 1513062"/>
                <a:gd name="connsiteY327" fmla="*/ 828721 h 1944666"/>
                <a:gd name="connsiteX328" fmla="*/ 756225 w 1513062"/>
                <a:gd name="connsiteY328" fmla="*/ 895086 h 1944666"/>
                <a:gd name="connsiteX329" fmla="*/ 749481 w 1513062"/>
                <a:gd name="connsiteY329" fmla="*/ 886503 h 1944666"/>
                <a:gd name="connsiteX330" fmla="*/ 725111 w 1513062"/>
                <a:gd name="connsiteY330" fmla="*/ 845887 h 1944666"/>
                <a:gd name="connsiteX331" fmla="*/ 734307 w 1513062"/>
                <a:gd name="connsiteY331" fmla="*/ 819985 h 1944666"/>
                <a:gd name="connsiteX332" fmla="*/ 732162 w 1513062"/>
                <a:gd name="connsiteY332" fmla="*/ 804964 h 1944666"/>
                <a:gd name="connsiteX333" fmla="*/ 718827 w 1513062"/>
                <a:gd name="connsiteY333" fmla="*/ 835618 h 1944666"/>
                <a:gd name="connsiteX334" fmla="*/ 717295 w 1513062"/>
                <a:gd name="connsiteY334" fmla="*/ 833012 h 1944666"/>
                <a:gd name="connsiteX335" fmla="*/ 688480 w 1513062"/>
                <a:gd name="connsiteY335" fmla="*/ 797148 h 1944666"/>
                <a:gd name="connsiteX336" fmla="*/ 673153 w 1513062"/>
                <a:gd name="connsiteY336" fmla="*/ 728024 h 1944666"/>
                <a:gd name="connsiteX337" fmla="*/ 662425 w 1513062"/>
                <a:gd name="connsiteY337" fmla="*/ 715149 h 1944666"/>
                <a:gd name="connsiteX338" fmla="*/ 675759 w 1513062"/>
                <a:gd name="connsiteY338" fmla="*/ 779369 h 1944666"/>
                <a:gd name="connsiteX339" fmla="*/ 681123 w 1513062"/>
                <a:gd name="connsiteY339" fmla="*/ 787952 h 1944666"/>
                <a:gd name="connsiteX340" fmla="*/ 669168 w 1513062"/>
                <a:gd name="connsiteY340" fmla="*/ 772931 h 1944666"/>
                <a:gd name="connsiteX341" fmla="*/ 596826 w 1513062"/>
                <a:gd name="connsiteY341" fmla="*/ 697983 h 1944666"/>
                <a:gd name="connsiteX342" fmla="*/ 573989 w 1513062"/>
                <a:gd name="connsiteY342" fmla="*/ 644493 h 1944666"/>
                <a:gd name="connsiteX343" fmla="*/ 566019 w 1513062"/>
                <a:gd name="connsiteY343" fmla="*/ 642347 h 1944666"/>
                <a:gd name="connsiteX344" fmla="*/ 590082 w 1513062"/>
                <a:gd name="connsiteY344" fmla="*/ 697983 h 1944666"/>
                <a:gd name="connsiteX345" fmla="*/ 612613 w 1513062"/>
                <a:gd name="connsiteY345" fmla="*/ 722813 h 1944666"/>
                <a:gd name="connsiteX346" fmla="*/ 579353 w 1513062"/>
                <a:gd name="connsiteY346" fmla="*/ 719441 h 1944666"/>
                <a:gd name="connsiteX347" fmla="*/ 622728 w 1513062"/>
                <a:gd name="connsiteY347" fmla="*/ 733848 h 1944666"/>
                <a:gd name="connsiteX348" fmla="*/ 658440 w 1513062"/>
                <a:gd name="connsiteY348" fmla="*/ 772931 h 1944666"/>
                <a:gd name="connsiteX349" fmla="*/ 699975 w 1513062"/>
                <a:gd name="connsiteY349" fmla="*/ 832859 h 1944666"/>
                <a:gd name="connsiteX350" fmla="*/ 711624 w 1513062"/>
                <a:gd name="connsiteY350" fmla="*/ 852171 h 1944666"/>
                <a:gd name="connsiteX351" fmla="*/ 705186 w 1513062"/>
                <a:gd name="connsiteY351" fmla="*/ 866885 h 1944666"/>
                <a:gd name="connsiteX352" fmla="*/ 653229 w 1513062"/>
                <a:gd name="connsiteY352" fmla="*/ 905355 h 1944666"/>
                <a:gd name="connsiteX353" fmla="*/ 640814 w 1513062"/>
                <a:gd name="connsiteY353" fmla="*/ 849719 h 1944666"/>
                <a:gd name="connsiteX354" fmla="*/ 611386 w 1513062"/>
                <a:gd name="connsiteY354" fmla="*/ 814007 h 1944666"/>
                <a:gd name="connsiteX355" fmla="*/ 611693 w 1513062"/>
                <a:gd name="connsiteY355" fmla="*/ 815387 h 1944666"/>
                <a:gd name="connsiteX356" fmla="*/ 516054 w 1513062"/>
                <a:gd name="connsiteY356" fmla="*/ 740438 h 1944666"/>
                <a:gd name="connsiteX357" fmla="*/ 472679 w 1513062"/>
                <a:gd name="connsiteY357" fmla="*/ 701202 h 1944666"/>
                <a:gd name="connsiteX358" fmla="*/ 447389 w 1513062"/>
                <a:gd name="connsiteY358" fmla="*/ 633457 h 1944666"/>
                <a:gd name="connsiteX359" fmla="*/ 434975 w 1513062"/>
                <a:gd name="connsiteY359" fmla="*/ 622729 h 1944666"/>
                <a:gd name="connsiteX360" fmla="*/ 450148 w 1513062"/>
                <a:gd name="connsiteY360" fmla="*/ 673460 h 1944666"/>
                <a:gd name="connsiteX361" fmla="*/ 443251 w 1513062"/>
                <a:gd name="connsiteY361" fmla="*/ 676219 h 1944666"/>
                <a:gd name="connsiteX362" fmla="*/ 449229 w 1513062"/>
                <a:gd name="connsiteY362" fmla="*/ 685568 h 1944666"/>
                <a:gd name="connsiteX363" fmla="*/ 374740 w 1513062"/>
                <a:gd name="connsiteY363" fmla="*/ 646179 h 1944666"/>
                <a:gd name="connsiteX364" fmla="*/ 381024 w 1513062"/>
                <a:gd name="connsiteY364" fmla="*/ 661199 h 1944666"/>
                <a:gd name="connsiteX365" fmla="*/ 463789 w 1513062"/>
                <a:gd name="connsiteY365" fmla="*/ 705953 h 1944666"/>
                <a:gd name="connsiteX366" fmla="*/ 507777 w 1513062"/>
                <a:gd name="connsiteY366" fmla="*/ 749022 h 1944666"/>
                <a:gd name="connsiteX367" fmla="*/ 620123 w 1513062"/>
                <a:gd name="connsiteY367" fmla="*/ 843281 h 1944666"/>
                <a:gd name="connsiteX368" fmla="*/ 636676 w 1513062"/>
                <a:gd name="connsiteY368" fmla="*/ 946124 h 1944666"/>
                <a:gd name="connsiteX369" fmla="*/ 684495 w 1513062"/>
                <a:gd name="connsiteY369" fmla="*/ 1053259 h 1944666"/>
                <a:gd name="connsiteX370" fmla="*/ 630392 w 1513062"/>
                <a:gd name="connsiteY370" fmla="*/ 1014789 h 1944666"/>
                <a:gd name="connsiteX371" fmla="*/ 511915 w 1513062"/>
                <a:gd name="connsiteY371" fmla="*/ 897079 h 1944666"/>
                <a:gd name="connsiteX372" fmla="*/ 464402 w 1513062"/>
                <a:gd name="connsiteY372" fmla="*/ 869184 h 1944666"/>
                <a:gd name="connsiteX373" fmla="*/ 428691 w 1513062"/>
                <a:gd name="connsiteY373" fmla="*/ 757911 h 1944666"/>
                <a:gd name="connsiteX374" fmla="*/ 445244 w 1513062"/>
                <a:gd name="connsiteY374" fmla="*/ 857995 h 1944666"/>
                <a:gd name="connsiteX375" fmla="*/ 439113 w 1513062"/>
                <a:gd name="connsiteY375" fmla="*/ 854317 h 1944666"/>
                <a:gd name="connsiteX376" fmla="*/ 312360 w 1513062"/>
                <a:gd name="connsiteY376" fmla="*/ 751474 h 1944666"/>
                <a:gd name="connsiteX377" fmla="*/ 285385 w 1513062"/>
                <a:gd name="connsiteY377" fmla="*/ 723273 h 1944666"/>
                <a:gd name="connsiteX378" fmla="*/ 251973 w 1513062"/>
                <a:gd name="connsiteY378" fmla="*/ 612306 h 1944666"/>
                <a:gd name="connsiteX379" fmla="*/ 243696 w 1513062"/>
                <a:gd name="connsiteY379" fmla="*/ 608015 h 1944666"/>
                <a:gd name="connsiteX380" fmla="*/ 268985 w 1513062"/>
                <a:gd name="connsiteY380" fmla="*/ 706106 h 1944666"/>
                <a:gd name="connsiteX381" fmla="*/ 212889 w 1513062"/>
                <a:gd name="connsiteY381" fmla="*/ 647251 h 1944666"/>
                <a:gd name="connsiteX382" fmla="*/ 179324 w 1513062"/>
                <a:gd name="connsiteY382" fmla="*/ 565100 h 1944666"/>
                <a:gd name="connsiteX383" fmla="*/ 186374 w 1513062"/>
                <a:gd name="connsiteY383" fmla="*/ 619510 h 1944666"/>
                <a:gd name="connsiteX384" fmla="*/ 185608 w 1513062"/>
                <a:gd name="connsiteY384" fmla="*/ 618590 h 1944666"/>
                <a:gd name="connsiteX385" fmla="*/ 173193 w 1513062"/>
                <a:gd name="connsiteY385" fmla="*/ 618590 h 1944666"/>
                <a:gd name="connsiteX386" fmla="*/ 173806 w 1513062"/>
                <a:gd name="connsiteY386" fmla="*/ 619203 h 1944666"/>
                <a:gd name="connsiteX387" fmla="*/ 117097 w 1513062"/>
                <a:gd name="connsiteY387" fmla="*/ 590849 h 1944666"/>
                <a:gd name="connsiteX388" fmla="*/ 117097 w 1513062"/>
                <a:gd name="connsiteY388" fmla="*/ 599432 h 1944666"/>
                <a:gd name="connsiteX389" fmla="*/ 185608 w 1513062"/>
                <a:gd name="connsiteY389" fmla="*/ 631771 h 1944666"/>
                <a:gd name="connsiteX390" fmla="*/ 242777 w 1513062"/>
                <a:gd name="connsiteY390" fmla="*/ 692619 h 1944666"/>
                <a:gd name="connsiteX391" fmla="*/ 130278 w 1513062"/>
                <a:gd name="connsiteY391" fmla="*/ 671468 h 1944666"/>
                <a:gd name="connsiteX392" fmla="*/ 251819 w 1513062"/>
                <a:gd name="connsiteY392" fmla="*/ 702275 h 1944666"/>
                <a:gd name="connsiteX393" fmla="*/ 299946 w 1513062"/>
                <a:gd name="connsiteY393" fmla="*/ 753466 h 1944666"/>
                <a:gd name="connsiteX394" fmla="*/ 352823 w 1513062"/>
                <a:gd name="connsiteY394" fmla="*/ 800213 h 1944666"/>
                <a:gd name="connsiteX395" fmla="*/ 258257 w 1513062"/>
                <a:gd name="connsiteY395" fmla="*/ 762049 h 1944666"/>
                <a:gd name="connsiteX396" fmla="*/ 268679 w 1513062"/>
                <a:gd name="connsiteY396" fmla="*/ 777070 h 1944666"/>
                <a:gd name="connsiteX397" fmla="*/ 368303 w 1513062"/>
                <a:gd name="connsiteY397" fmla="*/ 814007 h 1944666"/>
                <a:gd name="connsiteX398" fmla="*/ 416276 w 1513062"/>
                <a:gd name="connsiteY398" fmla="*/ 856309 h 1944666"/>
                <a:gd name="connsiteX399" fmla="*/ 478043 w 1513062"/>
                <a:gd name="connsiteY399" fmla="*/ 895546 h 1944666"/>
                <a:gd name="connsiteX400" fmla="*/ 374587 w 1513062"/>
                <a:gd name="connsiteY400" fmla="*/ 884357 h 1944666"/>
                <a:gd name="connsiteX401" fmla="*/ 294581 w 1513062"/>
                <a:gd name="connsiteY401" fmla="*/ 842975 h 1944666"/>
                <a:gd name="connsiteX402" fmla="*/ 288910 w 1513062"/>
                <a:gd name="connsiteY402" fmla="*/ 848646 h 1944666"/>
                <a:gd name="connsiteX403" fmla="*/ 364625 w 1513062"/>
                <a:gd name="connsiteY403" fmla="*/ 892940 h 1944666"/>
                <a:gd name="connsiteX404" fmla="*/ 495516 w 1513062"/>
                <a:gd name="connsiteY404" fmla="*/ 909647 h 1944666"/>
                <a:gd name="connsiteX405" fmla="*/ 584871 w 1513062"/>
                <a:gd name="connsiteY405" fmla="*/ 997776 h 1944666"/>
                <a:gd name="connsiteX406" fmla="*/ 522491 w 1513062"/>
                <a:gd name="connsiteY406" fmla="*/ 984901 h 1944666"/>
                <a:gd name="connsiteX407" fmla="*/ 510076 w 1513062"/>
                <a:gd name="connsiteY407" fmla="*/ 989193 h 1944666"/>
                <a:gd name="connsiteX408" fmla="*/ 593301 w 1513062"/>
                <a:gd name="connsiteY408" fmla="*/ 1014942 h 1944666"/>
                <a:gd name="connsiteX409" fmla="*/ 672234 w 1513062"/>
                <a:gd name="connsiteY409" fmla="*/ 1081307 h 1944666"/>
                <a:gd name="connsiteX410" fmla="*/ 761589 w 1513062"/>
                <a:gd name="connsiteY410" fmla="*/ 1179858 h 1944666"/>
                <a:gd name="connsiteX411" fmla="*/ 763582 w 1513062"/>
                <a:gd name="connsiteY411" fmla="*/ 1246223 h 1944666"/>
                <a:gd name="connsiteX412" fmla="*/ 753159 w 1513062"/>
                <a:gd name="connsiteY412" fmla="*/ 1237640 h 1944666"/>
                <a:gd name="connsiteX413" fmla="*/ 703347 w 1513062"/>
                <a:gd name="connsiteY413" fmla="*/ 1184150 h 1944666"/>
                <a:gd name="connsiteX414" fmla="*/ 658593 w 1513062"/>
                <a:gd name="connsiteY414" fmla="*/ 1148285 h 1944666"/>
                <a:gd name="connsiteX415" fmla="*/ 634683 w 1513062"/>
                <a:gd name="connsiteY415" fmla="*/ 1079161 h 1944666"/>
                <a:gd name="connsiteX416" fmla="*/ 617977 w 1513062"/>
                <a:gd name="connsiteY416" fmla="*/ 1066287 h 1944666"/>
                <a:gd name="connsiteX417" fmla="*/ 638668 w 1513062"/>
                <a:gd name="connsiteY417" fmla="*/ 1130506 h 1944666"/>
                <a:gd name="connsiteX418" fmla="*/ 646945 w 1513062"/>
                <a:gd name="connsiteY418" fmla="*/ 1139089 h 1944666"/>
                <a:gd name="connsiteX419" fmla="*/ 628246 w 1513062"/>
                <a:gd name="connsiteY419" fmla="*/ 1124069 h 1944666"/>
                <a:gd name="connsiteX420" fmla="*/ 516054 w 1513062"/>
                <a:gd name="connsiteY420" fmla="*/ 1049121 h 1944666"/>
                <a:gd name="connsiteX421" fmla="*/ 480649 w 1513062"/>
                <a:gd name="connsiteY421" fmla="*/ 995630 h 1944666"/>
                <a:gd name="connsiteX422" fmla="*/ 468234 w 1513062"/>
                <a:gd name="connsiteY422" fmla="*/ 993484 h 1944666"/>
                <a:gd name="connsiteX423" fmla="*/ 505631 w 1513062"/>
                <a:gd name="connsiteY423" fmla="*/ 1049121 h 1944666"/>
                <a:gd name="connsiteX424" fmla="*/ 540730 w 1513062"/>
                <a:gd name="connsiteY424" fmla="*/ 1073950 h 1944666"/>
                <a:gd name="connsiteX425" fmla="*/ 489078 w 1513062"/>
                <a:gd name="connsiteY425" fmla="*/ 1070578 h 1944666"/>
                <a:gd name="connsiteX426" fmla="*/ 556363 w 1513062"/>
                <a:gd name="connsiteY426" fmla="*/ 1084985 h 1944666"/>
                <a:gd name="connsiteX427" fmla="*/ 611693 w 1513062"/>
                <a:gd name="connsiteY427" fmla="*/ 1124069 h 1944666"/>
                <a:gd name="connsiteX428" fmla="*/ 676066 w 1513062"/>
                <a:gd name="connsiteY428" fmla="*/ 1183997 h 1944666"/>
                <a:gd name="connsiteX429" fmla="*/ 763275 w 1513062"/>
                <a:gd name="connsiteY429" fmla="*/ 1284694 h 1944666"/>
                <a:gd name="connsiteX430" fmla="*/ 765421 w 1513062"/>
                <a:gd name="connsiteY430" fmla="*/ 1400258 h 1944666"/>
                <a:gd name="connsiteX431" fmla="*/ 748715 w 1513062"/>
                <a:gd name="connsiteY431" fmla="*/ 1402404 h 1944666"/>
                <a:gd name="connsiteX432" fmla="*/ 696757 w 1513062"/>
                <a:gd name="connsiteY432" fmla="*/ 1323164 h 1944666"/>
                <a:gd name="connsiteX433" fmla="*/ 682503 w 1513062"/>
                <a:gd name="connsiteY433" fmla="*/ 1305385 h 1944666"/>
                <a:gd name="connsiteX434" fmla="*/ 632997 w 1513062"/>
                <a:gd name="connsiteY434" fmla="*/ 1185836 h 1944666"/>
                <a:gd name="connsiteX435" fmla="*/ 623035 w 1513062"/>
                <a:gd name="connsiteY435" fmla="*/ 1182924 h 1944666"/>
                <a:gd name="connsiteX436" fmla="*/ 659053 w 1513062"/>
                <a:gd name="connsiteY436" fmla="*/ 1275958 h 1944666"/>
                <a:gd name="connsiteX437" fmla="*/ 588703 w 1513062"/>
                <a:gd name="connsiteY437" fmla="*/ 1188135 h 1944666"/>
                <a:gd name="connsiteX438" fmla="*/ 526323 w 1513062"/>
                <a:gd name="connsiteY438" fmla="*/ 1130353 h 1944666"/>
                <a:gd name="connsiteX439" fmla="*/ 472219 w 1513062"/>
                <a:gd name="connsiteY439" fmla="*/ 1076862 h 1944666"/>
                <a:gd name="connsiteX440" fmla="*/ 432676 w 1513062"/>
                <a:gd name="connsiteY440" fmla="*/ 1042530 h 1944666"/>
                <a:gd name="connsiteX441" fmla="*/ 397271 w 1513062"/>
                <a:gd name="connsiteY441" fmla="*/ 1025364 h 1944666"/>
                <a:gd name="connsiteX442" fmla="*/ 353589 w 1513062"/>
                <a:gd name="connsiteY442" fmla="*/ 1010344 h 1944666"/>
                <a:gd name="connsiteX443" fmla="*/ 295347 w 1513062"/>
                <a:gd name="connsiteY443" fmla="*/ 924667 h 1944666"/>
                <a:gd name="connsiteX444" fmla="*/ 284925 w 1513062"/>
                <a:gd name="connsiteY444" fmla="*/ 920375 h 1944666"/>
                <a:gd name="connsiteX445" fmla="*/ 339029 w 1513062"/>
                <a:gd name="connsiteY445" fmla="*/ 1010344 h 1944666"/>
                <a:gd name="connsiteX446" fmla="*/ 274503 w 1513062"/>
                <a:gd name="connsiteY446" fmla="*/ 1010344 h 1944666"/>
                <a:gd name="connsiteX447" fmla="*/ 172733 w 1513062"/>
                <a:gd name="connsiteY447" fmla="*/ 995324 h 1944666"/>
                <a:gd name="connsiteX448" fmla="*/ 141620 w 1513062"/>
                <a:gd name="connsiteY448" fmla="*/ 967582 h 1944666"/>
                <a:gd name="connsiteX449" fmla="*/ 135336 w 1513062"/>
                <a:gd name="connsiteY449" fmla="*/ 967582 h 1944666"/>
                <a:gd name="connsiteX450" fmla="*/ 168595 w 1513062"/>
                <a:gd name="connsiteY450" fmla="*/ 999615 h 1944666"/>
                <a:gd name="connsiteX451" fmla="*/ 235266 w 1513062"/>
                <a:gd name="connsiteY451" fmla="*/ 1012796 h 1944666"/>
                <a:gd name="connsiteX452" fmla="*/ 170587 w 1513062"/>
                <a:gd name="connsiteY452" fmla="*/ 1027357 h 1944666"/>
                <a:gd name="connsiteX453" fmla="*/ 176871 w 1513062"/>
                <a:gd name="connsiteY453" fmla="*/ 1033794 h 1944666"/>
                <a:gd name="connsiteX454" fmla="*/ 252126 w 1513062"/>
                <a:gd name="connsiteY454" fmla="*/ 1016015 h 1944666"/>
                <a:gd name="connsiteX455" fmla="*/ 276649 w 1513062"/>
                <a:gd name="connsiteY455" fmla="*/ 1020919 h 1944666"/>
                <a:gd name="connsiteX456" fmla="*/ 355582 w 1513062"/>
                <a:gd name="connsiteY456" fmla="*/ 1025211 h 1944666"/>
                <a:gd name="connsiteX457" fmla="*/ 440799 w 1513062"/>
                <a:gd name="connsiteY457" fmla="*/ 1063681 h 1944666"/>
                <a:gd name="connsiteX458" fmla="*/ 488619 w 1513062"/>
                <a:gd name="connsiteY458" fmla="*/ 1121463 h 1944666"/>
                <a:gd name="connsiteX459" fmla="*/ 523870 w 1513062"/>
                <a:gd name="connsiteY459" fmla="*/ 1154416 h 1944666"/>
                <a:gd name="connsiteX460" fmla="*/ 411678 w 1513062"/>
                <a:gd name="connsiteY460" fmla="*/ 1115026 h 1944666"/>
                <a:gd name="connsiteX461" fmla="*/ 546860 w 1513062"/>
                <a:gd name="connsiteY461" fmla="*/ 1176027 h 1944666"/>
                <a:gd name="connsiteX462" fmla="*/ 580120 w 1513062"/>
                <a:gd name="connsiteY462" fmla="*/ 1207140 h 1944666"/>
                <a:gd name="connsiteX463" fmla="*/ 659053 w 1513062"/>
                <a:gd name="connsiteY463" fmla="*/ 1333433 h 1944666"/>
                <a:gd name="connsiteX464" fmla="*/ 563413 w 1513062"/>
                <a:gd name="connsiteY464" fmla="*/ 1282088 h 1944666"/>
                <a:gd name="connsiteX465" fmla="*/ 497662 w 1513062"/>
                <a:gd name="connsiteY465" fmla="*/ 1251588 h 1944666"/>
                <a:gd name="connsiteX466" fmla="*/ 491071 w 1513062"/>
                <a:gd name="connsiteY466" fmla="*/ 1211125 h 1944666"/>
                <a:gd name="connsiteX467" fmla="*/ 496742 w 1513062"/>
                <a:gd name="connsiteY467" fmla="*/ 1174034 h 1944666"/>
                <a:gd name="connsiteX468" fmla="*/ 481109 w 1513062"/>
                <a:gd name="connsiteY468" fmla="*/ 1211125 h 1944666"/>
                <a:gd name="connsiteX469" fmla="*/ 461030 w 1513062"/>
                <a:gd name="connsiteY469" fmla="*/ 1163919 h 1944666"/>
                <a:gd name="connsiteX470" fmla="*/ 483714 w 1513062"/>
                <a:gd name="connsiteY470" fmla="*/ 1244997 h 1944666"/>
                <a:gd name="connsiteX471" fmla="*/ 457352 w 1513062"/>
                <a:gd name="connsiteY471" fmla="*/ 1232736 h 1944666"/>
                <a:gd name="connsiteX472" fmla="*/ 406927 w 1513062"/>
                <a:gd name="connsiteY472" fmla="*/ 1206680 h 1944666"/>
                <a:gd name="connsiteX473" fmla="*/ 357574 w 1513062"/>
                <a:gd name="connsiteY473" fmla="*/ 1123456 h 1944666"/>
                <a:gd name="connsiteX474" fmla="*/ 338876 w 1513062"/>
                <a:gd name="connsiteY474" fmla="*/ 1114873 h 1944666"/>
                <a:gd name="connsiteX475" fmla="*/ 393899 w 1513062"/>
                <a:gd name="connsiteY475" fmla="*/ 1199936 h 1944666"/>
                <a:gd name="connsiteX476" fmla="*/ 365851 w 1513062"/>
                <a:gd name="connsiteY476" fmla="*/ 1185529 h 1944666"/>
                <a:gd name="connsiteX477" fmla="*/ 270212 w 1513062"/>
                <a:gd name="connsiteY477" fmla="*/ 1159780 h 1944666"/>
                <a:gd name="connsiteX478" fmla="*/ 195417 w 1513062"/>
                <a:gd name="connsiteY478" fmla="*/ 1131885 h 1944666"/>
                <a:gd name="connsiteX479" fmla="*/ 183002 w 1513062"/>
                <a:gd name="connsiteY479" fmla="*/ 1128207 h 1944666"/>
                <a:gd name="connsiteX480" fmla="*/ 122614 w 1513062"/>
                <a:gd name="connsiteY480" fmla="*/ 1037625 h 1944666"/>
                <a:gd name="connsiteX481" fmla="*/ 108054 w 1513062"/>
                <a:gd name="connsiteY481" fmla="*/ 1033334 h 1944666"/>
                <a:gd name="connsiteX482" fmla="*/ 162311 w 1513062"/>
                <a:gd name="connsiteY482" fmla="*/ 1121923 h 1944666"/>
                <a:gd name="connsiteX483" fmla="*/ 81079 w 1513062"/>
                <a:gd name="connsiteY483" fmla="*/ 1097553 h 1944666"/>
                <a:gd name="connsiteX484" fmla="*/ 24983 w 1513062"/>
                <a:gd name="connsiteY484" fmla="*/ 1065367 h 1944666"/>
                <a:gd name="connsiteX485" fmla="*/ 0 w 1513062"/>
                <a:gd name="connsiteY485" fmla="*/ 1061075 h 1944666"/>
                <a:gd name="connsiteX486" fmla="*/ 68664 w 1513062"/>
                <a:gd name="connsiteY486" fmla="*/ 1108129 h 1944666"/>
                <a:gd name="connsiteX487" fmla="*/ 174726 w 1513062"/>
                <a:gd name="connsiteY487" fmla="*/ 1138169 h 1944666"/>
                <a:gd name="connsiteX488" fmla="*/ 259943 w 1513062"/>
                <a:gd name="connsiteY488" fmla="*/ 1172502 h 1944666"/>
                <a:gd name="connsiteX489" fmla="*/ 268372 w 1513062"/>
                <a:gd name="connsiteY489" fmla="*/ 1174341 h 1944666"/>
                <a:gd name="connsiteX490" fmla="*/ 226683 w 1513062"/>
                <a:gd name="connsiteY490" fmla="*/ 1183230 h 1944666"/>
                <a:gd name="connsiteX491" fmla="*/ 168441 w 1513062"/>
                <a:gd name="connsiteY491" fmla="*/ 1183230 h 1944666"/>
                <a:gd name="connsiteX492" fmla="*/ 189286 w 1513062"/>
                <a:gd name="connsiteY492" fmla="*/ 1193959 h 1944666"/>
                <a:gd name="connsiteX493" fmla="*/ 239252 w 1513062"/>
                <a:gd name="connsiteY493" fmla="*/ 1193959 h 1944666"/>
                <a:gd name="connsiteX494" fmla="*/ 280787 w 1513062"/>
                <a:gd name="connsiteY494" fmla="*/ 1185376 h 1944666"/>
                <a:gd name="connsiteX495" fmla="*/ 264234 w 1513062"/>
                <a:gd name="connsiteY495" fmla="*/ 1224000 h 1944666"/>
                <a:gd name="connsiteX496" fmla="*/ 276649 w 1513062"/>
                <a:gd name="connsiteY496" fmla="*/ 1228291 h 1944666"/>
                <a:gd name="connsiteX497" fmla="*/ 305003 w 1513062"/>
                <a:gd name="connsiteY497" fmla="*/ 1182617 h 1944666"/>
                <a:gd name="connsiteX498" fmla="*/ 347305 w 1513062"/>
                <a:gd name="connsiteY498" fmla="*/ 1193959 h 1944666"/>
                <a:gd name="connsiteX499" fmla="*/ 482335 w 1513062"/>
                <a:gd name="connsiteY499" fmla="*/ 1271053 h 1944666"/>
                <a:gd name="connsiteX500" fmla="*/ 245382 w 1513062"/>
                <a:gd name="connsiteY500" fmla="*/ 1277490 h 1944666"/>
                <a:gd name="connsiteX501" fmla="*/ 74948 w 1513062"/>
                <a:gd name="connsiteY501" fmla="*/ 1234575 h 1944666"/>
                <a:gd name="connsiteX502" fmla="*/ 62533 w 1513062"/>
                <a:gd name="connsiteY502" fmla="*/ 1245304 h 1944666"/>
                <a:gd name="connsiteX503" fmla="*/ 109740 w 1513062"/>
                <a:gd name="connsiteY503" fmla="*/ 1256646 h 1944666"/>
                <a:gd name="connsiteX504" fmla="*/ 58395 w 1513062"/>
                <a:gd name="connsiteY504" fmla="*/ 1270900 h 1944666"/>
                <a:gd name="connsiteX505" fmla="*/ 134110 w 1513062"/>
                <a:gd name="connsiteY505" fmla="*/ 1262470 h 1944666"/>
                <a:gd name="connsiteX506" fmla="*/ 230822 w 1513062"/>
                <a:gd name="connsiteY506" fmla="*/ 1285920 h 1944666"/>
                <a:gd name="connsiteX507" fmla="*/ 97785 w 1513062"/>
                <a:gd name="connsiteY507" fmla="*/ 1328682 h 1944666"/>
                <a:gd name="connsiteX508" fmla="*/ 97785 w 1513062"/>
                <a:gd name="connsiteY508" fmla="*/ 1339411 h 1944666"/>
                <a:gd name="connsiteX509" fmla="*/ 247375 w 1513062"/>
                <a:gd name="connsiteY509" fmla="*/ 1292357 h 1944666"/>
                <a:gd name="connsiteX510" fmla="*/ 507164 w 1513062"/>
                <a:gd name="connsiteY510" fmla="*/ 1285920 h 1944666"/>
                <a:gd name="connsiteX511" fmla="*/ 569851 w 1513062"/>
                <a:gd name="connsiteY511" fmla="*/ 1316880 h 1944666"/>
                <a:gd name="connsiteX512" fmla="*/ 511302 w 1513062"/>
                <a:gd name="connsiteY512" fmla="*/ 1339564 h 1944666"/>
                <a:gd name="connsiteX513" fmla="*/ 415663 w 1513062"/>
                <a:gd name="connsiteY513" fmla="*/ 1335272 h 1944666"/>
                <a:gd name="connsiteX514" fmla="*/ 438500 w 1513062"/>
                <a:gd name="connsiteY514" fmla="*/ 1343855 h 1944666"/>
                <a:gd name="connsiteX515" fmla="*/ 500880 w 1513062"/>
                <a:gd name="connsiteY515" fmla="*/ 1354584 h 1944666"/>
                <a:gd name="connsiteX516" fmla="*/ 461337 w 1513062"/>
                <a:gd name="connsiteY516" fmla="*/ 1405929 h 1944666"/>
                <a:gd name="connsiteX517" fmla="*/ 488312 w 1513062"/>
                <a:gd name="connsiteY517" fmla="*/ 1388763 h 1944666"/>
                <a:gd name="connsiteX518" fmla="*/ 502873 w 1513062"/>
                <a:gd name="connsiteY518" fmla="*/ 1375888 h 1944666"/>
                <a:gd name="connsiteX519" fmla="*/ 527855 w 1513062"/>
                <a:gd name="connsiteY519" fmla="*/ 1358569 h 1944666"/>
                <a:gd name="connsiteX520" fmla="*/ 558969 w 1513062"/>
                <a:gd name="connsiteY520" fmla="*/ 1345848 h 1944666"/>
                <a:gd name="connsiteX521" fmla="*/ 612613 w 1513062"/>
                <a:gd name="connsiteY521" fmla="*/ 1341250 h 1944666"/>
                <a:gd name="connsiteX522" fmla="*/ 671314 w 1513062"/>
                <a:gd name="connsiteY522" fmla="*/ 1375888 h 1944666"/>
                <a:gd name="connsiteX523" fmla="*/ 743963 w 1513062"/>
                <a:gd name="connsiteY523" fmla="*/ 1500802 h 1944666"/>
                <a:gd name="connsiteX524" fmla="*/ 754079 w 1513062"/>
                <a:gd name="connsiteY524" fmla="*/ 1944667 h 1944666"/>
                <a:gd name="connsiteX525" fmla="*/ 835464 w 1513062"/>
                <a:gd name="connsiteY525" fmla="*/ 1940988 h 1944666"/>
                <a:gd name="connsiteX526" fmla="*/ 829180 w 1513062"/>
                <a:gd name="connsiteY526" fmla="*/ 1472294 h 1944666"/>
                <a:gd name="connsiteX527" fmla="*/ 871482 w 1513062"/>
                <a:gd name="connsiteY527" fmla="*/ 1406542 h 1944666"/>
                <a:gd name="connsiteX528" fmla="*/ 1107822 w 1513062"/>
                <a:gd name="connsiteY528" fmla="*/ 1358722 h 1944666"/>
                <a:gd name="connsiteX529" fmla="*/ 1264309 w 1513062"/>
                <a:gd name="connsiteY529" fmla="*/ 1370524 h 1944666"/>
                <a:gd name="connsiteX530" fmla="*/ 1261856 w 1513062"/>
                <a:gd name="connsiteY530" fmla="*/ 1360102 h 1944666"/>
                <a:gd name="connsiteX531" fmla="*/ 1122535 w 1513062"/>
                <a:gd name="connsiteY531" fmla="*/ 1348760 h 1944666"/>
                <a:gd name="connsiteX532" fmla="*/ 1211431 w 1513062"/>
                <a:gd name="connsiteY532" fmla="*/ 1304006 h 1944666"/>
                <a:gd name="connsiteX533" fmla="*/ 1287145 w 1513062"/>
                <a:gd name="connsiteY533" fmla="*/ 1294963 h 1944666"/>
                <a:gd name="connsiteX534" fmla="*/ 1233808 w 1513062"/>
                <a:gd name="connsiteY534" fmla="*/ 1292664 h 1944666"/>
                <a:gd name="connsiteX535" fmla="*/ 1277183 w 1513062"/>
                <a:gd name="connsiteY535" fmla="*/ 1270746 h 1944666"/>
                <a:gd name="connsiteX536" fmla="*/ 1262622 w 1513062"/>
                <a:gd name="connsiteY536" fmla="*/ 1263083 h 1944666"/>
                <a:gd name="connsiteX537" fmla="*/ 1106442 w 1513062"/>
                <a:gd name="connsiteY537" fmla="*/ 1343549 h 1944666"/>
                <a:gd name="connsiteX538" fmla="*/ 885123 w 1513062"/>
                <a:gd name="connsiteY538" fmla="*/ 1387230 h 1944666"/>
                <a:gd name="connsiteX539" fmla="*/ 910259 w 1513062"/>
                <a:gd name="connsiteY539" fmla="*/ 1352438 h 1944666"/>
                <a:gd name="connsiteX540" fmla="*/ 987506 w 1513062"/>
                <a:gd name="connsiteY540" fmla="*/ 1318413 h 1944666"/>
                <a:gd name="connsiteX541" fmla="*/ 1033946 w 1513062"/>
                <a:gd name="connsiteY541" fmla="*/ 1301860 h 1944666"/>
                <a:gd name="connsiteX542" fmla="*/ 1174340 w 1513062"/>
                <a:gd name="connsiteY542" fmla="*/ 1247603 h 1944666"/>
                <a:gd name="connsiteX543" fmla="*/ 1334352 w 1513062"/>
                <a:gd name="connsiteY543" fmla="*/ 1174800 h 1944666"/>
                <a:gd name="connsiteX544" fmla="*/ 1407154 w 1513062"/>
                <a:gd name="connsiteY544" fmla="*/ 1153343 h 1944666"/>
                <a:gd name="connsiteX545" fmla="*/ 1484095 w 1513062"/>
                <a:gd name="connsiteY545" fmla="*/ 1144760 h 1944666"/>
                <a:gd name="connsiteX546" fmla="*/ 1513062 w 1513062"/>
                <a:gd name="connsiteY546" fmla="*/ 1108282 h 1944666"/>
                <a:gd name="connsiteX547" fmla="*/ 1484095 w 1513062"/>
                <a:gd name="connsiteY547" fmla="*/ 1129740 h 1944666"/>
                <a:gd name="connsiteX548" fmla="*/ 757911 w 1513062"/>
                <a:gd name="connsiteY548" fmla="*/ 1109508 h 1944666"/>
                <a:gd name="connsiteX549" fmla="*/ 756685 w 1513062"/>
                <a:gd name="connsiteY549" fmla="*/ 1110275 h 1944666"/>
                <a:gd name="connsiteX550" fmla="*/ 698443 w 1513062"/>
                <a:gd name="connsiteY550" fmla="*/ 1039771 h 1944666"/>
                <a:gd name="connsiteX551" fmla="*/ 661045 w 1513062"/>
                <a:gd name="connsiteY551" fmla="*/ 924054 h 1944666"/>
                <a:gd name="connsiteX552" fmla="*/ 710857 w 1513062"/>
                <a:gd name="connsiteY552" fmla="*/ 876847 h 1944666"/>
                <a:gd name="connsiteX553" fmla="*/ 717755 w 1513062"/>
                <a:gd name="connsiteY553" fmla="*/ 862747 h 1944666"/>
                <a:gd name="connsiteX554" fmla="*/ 755612 w 1513062"/>
                <a:gd name="connsiteY554" fmla="*/ 932790 h 1944666"/>
                <a:gd name="connsiteX555" fmla="*/ 757757 w 1513062"/>
                <a:gd name="connsiteY555" fmla="*/ 1109355 h 1944666"/>
                <a:gd name="connsiteX556" fmla="*/ 794542 w 1513062"/>
                <a:gd name="connsiteY556" fmla="*/ 793776 h 1944666"/>
                <a:gd name="connsiteX557" fmla="*/ 823969 w 1513062"/>
                <a:gd name="connsiteY557" fmla="*/ 697370 h 1944666"/>
                <a:gd name="connsiteX558" fmla="*/ 856156 w 1513062"/>
                <a:gd name="connsiteY558" fmla="*/ 624568 h 1944666"/>
                <a:gd name="connsiteX559" fmla="*/ 889568 w 1513062"/>
                <a:gd name="connsiteY559" fmla="*/ 575369 h 1944666"/>
                <a:gd name="connsiteX560" fmla="*/ 936468 w 1513062"/>
                <a:gd name="connsiteY560" fmla="*/ 539044 h 1944666"/>
                <a:gd name="connsiteX561" fmla="*/ 966049 w 1513062"/>
                <a:gd name="connsiteY561" fmla="*/ 508697 h 1944666"/>
                <a:gd name="connsiteX562" fmla="*/ 998388 w 1513062"/>
                <a:gd name="connsiteY562" fmla="*/ 545788 h 1944666"/>
                <a:gd name="connsiteX563" fmla="*/ 1031648 w 1513062"/>
                <a:gd name="connsiteY563" fmla="*/ 633611 h 1944666"/>
                <a:gd name="connsiteX564" fmla="*/ 1017087 w 1513062"/>
                <a:gd name="connsiteY564" fmla="*/ 710705 h 1944666"/>
                <a:gd name="connsiteX565" fmla="*/ 979690 w 1513062"/>
                <a:gd name="connsiteY565" fmla="*/ 599432 h 1944666"/>
                <a:gd name="connsiteX566" fmla="*/ 969267 w 1513062"/>
                <a:gd name="connsiteY566" fmla="*/ 595140 h 1944666"/>
                <a:gd name="connsiteX567" fmla="*/ 1006665 w 1513062"/>
                <a:gd name="connsiteY567" fmla="*/ 708559 h 1944666"/>
                <a:gd name="connsiteX568" fmla="*/ 1008810 w 1513062"/>
                <a:gd name="connsiteY568" fmla="*/ 779215 h 1944666"/>
                <a:gd name="connsiteX569" fmla="*/ 979690 w 1513062"/>
                <a:gd name="connsiteY569" fmla="*/ 826422 h 1944666"/>
                <a:gd name="connsiteX570" fmla="*/ 934016 w 1513062"/>
                <a:gd name="connsiteY570" fmla="*/ 768946 h 1944666"/>
                <a:gd name="connsiteX571" fmla="*/ 937847 w 1513062"/>
                <a:gd name="connsiteY571" fmla="*/ 759597 h 1944666"/>
                <a:gd name="connsiteX572" fmla="*/ 937847 w 1513062"/>
                <a:gd name="connsiteY572" fmla="*/ 742431 h 1944666"/>
                <a:gd name="connsiteX573" fmla="*/ 931870 w 1513062"/>
                <a:gd name="connsiteY573" fmla="*/ 754233 h 1944666"/>
                <a:gd name="connsiteX574" fmla="*/ 958845 w 1513062"/>
                <a:gd name="connsiteY574" fmla="*/ 674380 h 1944666"/>
                <a:gd name="connsiteX575" fmla="*/ 946277 w 1513062"/>
                <a:gd name="connsiteY575" fmla="*/ 670088 h 1944666"/>
                <a:gd name="connsiteX576" fmla="*/ 936468 w 1513062"/>
                <a:gd name="connsiteY576" fmla="*/ 690013 h 1944666"/>
                <a:gd name="connsiteX577" fmla="*/ 928345 w 1513062"/>
                <a:gd name="connsiteY577" fmla="*/ 693232 h 1944666"/>
                <a:gd name="connsiteX578" fmla="*/ 904435 w 1513062"/>
                <a:gd name="connsiteY578" fmla="*/ 701202 h 1944666"/>
                <a:gd name="connsiteX579" fmla="*/ 896312 w 1513062"/>
                <a:gd name="connsiteY579" fmla="*/ 678671 h 1944666"/>
                <a:gd name="connsiteX580" fmla="*/ 883744 w 1513062"/>
                <a:gd name="connsiteY580" fmla="*/ 672234 h 1944666"/>
                <a:gd name="connsiteX581" fmla="*/ 892787 w 1513062"/>
                <a:gd name="connsiteY581" fmla="*/ 705493 h 1944666"/>
                <a:gd name="connsiteX582" fmla="*/ 874548 w 1513062"/>
                <a:gd name="connsiteY582" fmla="*/ 712544 h 1944666"/>
                <a:gd name="connsiteX583" fmla="*/ 842361 w 1513062"/>
                <a:gd name="connsiteY583" fmla="*/ 759597 h 1944666"/>
                <a:gd name="connsiteX584" fmla="*/ 788717 w 1513062"/>
                <a:gd name="connsiteY584" fmla="*/ 823816 h 1944666"/>
                <a:gd name="connsiteX585" fmla="*/ 794082 w 1513062"/>
                <a:gd name="connsiteY585" fmla="*/ 793776 h 1944666"/>
                <a:gd name="connsiteX586" fmla="*/ 919302 w 1513062"/>
                <a:gd name="connsiteY586" fmla="*/ 747029 h 1944666"/>
                <a:gd name="connsiteX587" fmla="*/ 906734 w 1513062"/>
                <a:gd name="connsiteY587" fmla="*/ 707486 h 1944666"/>
                <a:gd name="connsiteX588" fmla="*/ 932483 w 1513062"/>
                <a:gd name="connsiteY588" fmla="*/ 700435 h 1944666"/>
                <a:gd name="connsiteX589" fmla="*/ 919302 w 1513062"/>
                <a:gd name="connsiteY589" fmla="*/ 747029 h 1944666"/>
                <a:gd name="connsiteX590" fmla="*/ 794542 w 1513062"/>
                <a:gd name="connsiteY590" fmla="*/ 849412 h 1944666"/>
                <a:gd name="connsiteX591" fmla="*/ 848032 w 1513062"/>
                <a:gd name="connsiteY591" fmla="*/ 770173 h 1944666"/>
                <a:gd name="connsiteX592" fmla="*/ 892173 w 1513062"/>
                <a:gd name="connsiteY592" fmla="*/ 742278 h 1944666"/>
                <a:gd name="connsiteX593" fmla="*/ 853397 w 1513062"/>
                <a:gd name="connsiteY593" fmla="*/ 753006 h 1944666"/>
                <a:gd name="connsiteX594" fmla="*/ 878839 w 1513062"/>
                <a:gd name="connsiteY594" fmla="*/ 718828 h 1944666"/>
                <a:gd name="connsiteX595" fmla="*/ 894779 w 1513062"/>
                <a:gd name="connsiteY595" fmla="*/ 711471 h 1944666"/>
                <a:gd name="connsiteX596" fmla="*/ 906887 w 1513062"/>
                <a:gd name="connsiteY596" fmla="*/ 755612 h 1944666"/>
                <a:gd name="connsiteX597" fmla="*/ 920375 w 1513062"/>
                <a:gd name="connsiteY597" fmla="*/ 776763 h 1944666"/>
                <a:gd name="connsiteX598" fmla="*/ 909646 w 1513062"/>
                <a:gd name="connsiteY598" fmla="*/ 798067 h 1944666"/>
                <a:gd name="connsiteX599" fmla="*/ 877460 w 1513062"/>
                <a:gd name="connsiteY599" fmla="*/ 832399 h 1944666"/>
                <a:gd name="connsiteX600" fmla="*/ 890794 w 1513062"/>
                <a:gd name="connsiteY600" fmla="*/ 808796 h 1944666"/>
                <a:gd name="connsiteX601" fmla="*/ 889415 w 1513062"/>
                <a:gd name="connsiteY601" fmla="*/ 793776 h 1944666"/>
                <a:gd name="connsiteX602" fmla="*/ 865352 w 1513062"/>
                <a:gd name="connsiteY602" fmla="*/ 830100 h 1944666"/>
                <a:gd name="connsiteX603" fmla="*/ 830560 w 1513062"/>
                <a:gd name="connsiteY603" fmla="*/ 860141 h 1944666"/>
                <a:gd name="connsiteX604" fmla="*/ 790403 w 1513062"/>
                <a:gd name="connsiteY604" fmla="*/ 883744 h 1944666"/>
                <a:gd name="connsiteX605" fmla="*/ 794389 w 1513062"/>
                <a:gd name="connsiteY605" fmla="*/ 849412 h 1944666"/>
                <a:gd name="connsiteX606" fmla="*/ 791323 w 1513062"/>
                <a:gd name="connsiteY606" fmla="*/ 1057704 h 1944666"/>
                <a:gd name="connsiteX607" fmla="*/ 791936 w 1513062"/>
                <a:gd name="connsiteY607" fmla="*/ 917923 h 1944666"/>
                <a:gd name="connsiteX608" fmla="*/ 821364 w 1513062"/>
                <a:gd name="connsiteY608" fmla="*/ 877154 h 1944666"/>
                <a:gd name="connsiteX609" fmla="*/ 868264 w 1513062"/>
                <a:gd name="connsiteY609" fmla="*/ 851405 h 1944666"/>
                <a:gd name="connsiteX610" fmla="*/ 908420 w 1513062"/>
                <a:gd name="connsiteY610" fmla="*/ 815080 h 1944666"/>
                <a:gd name="connsiteX611" fmla="*/ 925739 w 1513062"/>
                <a:gd name="connsiteY611" fmla="*/ 784886 h 1944666"/>
                <a:gd name="connsiteX612" fmla="*/ 967275 w 1513062"/>
                <a:gd name="connsiteY612" fmla="*/ 849872 h 1944666"/>
                <a:gd name="connsiteX613" fmla="*/ 825195 w 1513062"/>
                <a:gd name="connsiteY613" fmla="*/ 968348 h 1944666"/>
                <a:gd name="connsiteX614" fmla="*/ 826115 w 1513062"/>
                <a:gd name="connsiteY614" fmla="*/ 962524 h 1944666"/>
                <a:gd name="connsiteX615" fmla="*/ 826881 w 1513062"/>
                <a:gd name="connsiteY615" fmla="*/ 956393 h 1944666"/>
                <a:gd name="connsiteX616" fmla="*/ 846959 w 1513062"/>
                <a:gd name="connsiteY616" fmla="*/ 912559 h 1944666"/>
                <a:gd name="connsiteX617" fmla="*/ 866271 w 1513062"/>
                <a:gd name="connsiteY617" fmla="*/ 891101 h 1944666"/>
                <a:gd name="connsiteX618" fmla="*/ 884357 w 1513062"/>
                <a:gd name="connsiteY618" fmla="*/ 863819 h 1944666"/>
                <a:gd name="connsiteX619" fmla="*/ 868264 w 1513062"/>
                <a:gd name="connsiteY619" fmla="*/ 873475 h 1944666"/>
                <a:gd name="connsiteX620" fmla="*/ 833012 w 1513062"/>
                <a:gd name="connsiteY620" fmla="*/ 910566 h 1944666"/>
                <a:gd name="connsiteX621" fmla="*/ 812474 w 1513062"/>
                <a:gd name="connsiteY621" fmla="*/ 953941 h 1944666"/>
                <a:gd name="connsiteX622" fmla="*/ 809255 w 1513062"/>
                <a:gd name="connsiteY622" fmla="*/ 979690 h 1944666"/>
                <a:gd name="connsiteX623" fmla="*/ 808796 w 1513062"/>
                <a:gd name="connsiteY623" fmla="*/ 989959 h 1944666"/>
                <a:gd name="connsiteX624" fmla="*/ 794082 w 1513062"/>
                <a:gd name="connsiteY624" fmla="*/ 1048967 h 1944666"/>
                <a:gd name="connsiteX625" fmla="*/ 791476 w 1513062"/>
                <a:gd name="connsiteY625" fmla="*/ 1057857 h 1944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1513062" h="1944666">
                  <a:moveTo>
                    <a:pt x="1484248" y="1129740"/>
                  </a:moveTo>
                  <a:lnTo>
                    <a:pt x="1436428" y="1142614"/>
                  </a:lnTo>
                  <a:lnTo>
                    <a:pt x="1396885" y="1138323"/>
                  </a:lnTo>
                  <a:cubicBezTo>
                    <a:pt x="1396885" y="1138323"/>
                    <a:pt x="1417730" y="1123302"/>
                    <a:pt x="1426006" y="1097707"/>
                  </a:cubicBezTo>
                  <a:cubicBezTo>
                    <a:pt x="1434283" y="1072111"/>
                    <a:pt x="1432137" y="1072111"/>
                    <a:pt x="1432137" y="1072111"/>
                  </a:cubicBezTo>
                  <a:lnTo>
                    <a:pt x="1373895" y="1151351"/>
                  </a:lnTo>
                  <a:lnTo>
                    <a:pt x="1319792" y="1168517"/>
                  </a:lnTo>
                  <a:lnTo>
                    <a:pt x="1193039" y="1215570"/>
                  </a:lnTo>
                  <a:lnTo>
                    <a:pt x="1228444" y="1196258"/>
                  </a:lnTo>
                  <a:cubicBezTo>
                    <a:pt x="1228444" y="1196258"/>
                    <a:pt x="1305384" y="1151197"/>
                    <a:pt x="1324083" y="1125601"/>
                  </a:cubicBezTo>
                  <a:cubicBezTo>
                    <a:pt x="1342782" y="1099852"/>
                    <a:pt x="1336498" y="1091269"/>
                    <a:pt x="1336498" y="1091269"/>
                  </a:cubicBezTo>
                  <a:lnTo>
                    <a:pt x="1282548" y="1149052"/>
                  </a:lnTo>
                  <a:lnTo>
                    <a:pt x="1241012" y="1170509"/>
                  </a:lnTo>
                  <a:cubicBezTo>
                    <a:pt x="1241012" y="1170509"/>
                    <a:pt x="1265841" y="1142614"/>
                    <a:pt x="1263849" y="1132039"/>
                  </a:cubicBezTo>
                  <a:cubicBezTo>
                    <a:pt x="1261703" y="1121310"/>
                    <a:pt x="1270132" y="1099852"/>
                    <a:pt x="1278409" y="1089277"/>
                  </a:cubicBezTo>
                  <a:cubicBezTo>
                    <a:pt x="1286686" y="1078548"/>
                    <a:pt x="1311668" y="1048507"/>
                    <a:pt x="1311668" y="1048507"/>
                  </a:cubicBezTo>
                  <a:lnTo>
                    <a:pt x="1259710" y="1087131"/>
                  </a:lnTo>
                  <a:cubicBezTo>
                    <a:pt x="1259710" y="1087131"/>
                    <a:pt x="1272278" y="1054945"/>
                    <a:pt x="1272278" y="1040078"/>
                  </a:cubicBezTo>
                  <a:cubicBezTo>
                    <a:pt x="1272278" y="1025211"/>
                    <a:pt x="1268140" y="1012183"/>
                    <a:pt x="1268140" y="1012183"/>
                  </a:cubicBezTo>
                  <a:lnTo>
                    <a:pt x="1251434" y="1078548"/>
                  </a:lnTo>
                  <a:lnTo>
                    <a:pt x="1245150" y="1140622"/>
                  </a:lnTo>
                  <a:lnTo>
                    <a:pt x="1218175" y="1174954"/>
                  </a:lnTo>
                  <a:cubicBezTo>
                    <a:pt x="1218175" y="1174954"/>
                    <a:pt x="1174493" y="1211278"/>
                    <a:pt x="1151656" y="1224153"/>
                  </a:cubicBezTo>
                  <a:cubicBezTo>
                    <a:pt x="1128819" y="1237028"/>
                    <a:pt x="1037932" y="1281935"/>
                    <a:pt x="1037932" y="1281935"/>
                  </a:cubicBezTo>
                  <a:cubicBezTo>
                    <a:pt x="1037932" y="1281935"/>
                    <a:pt x="1105829" y="1198404"/>
                    <a:pt x="1116252" y="1185683"/>
                  </a:cubicBezTo>
                  <a:cubicBezTo>
                    <a:pt x="1126674" y="1172808"/>
                    <a:pt x="1118244" y="1168517"/>
                    <a:pt x="1118244" y="1168517"/>
                  </a:cubicBezTo>
                  <a:cubicBezTo>
                    <a:pt x="1099545" y="1192120"/>
                    <a:pt x="1064907" y="1224153"/>
                    <a:pt x="1064907" y="1224153"/>
                  </a:cubicBezTo>
                  <a:lnTo>
                    <a:pt x="1015401" y="1280709"/>
                  </a:lnTo>
                  <a:lnTo>
                    <a:pt x="910412" y="1318566"/>
                  </a:lnTo>
                  <a:lnTo>
                    <a:pt x="949956" y="1262930"/>
                  </a:lnTo>
                  <a:lnTo>
                    <a:pt x="997775" y="1213731"/>
                  </a:lnTo>
                  <a:lnTo>
                    <a:pt x="1022758" y="1175107"/>
                  </a:lnTo>
                  <a:cubicBezTo>
                    <a:pt x="1022758" y="1175107"/>
                    <a:pt x="1060155" y="1136484"/>
                    <a:pt x="1070578" y="1128054"/>
                  </a:cubicBezTo>
                  <a:cubicBezTo>
                    <a:pt x="1081000" y="1119471"/>
                    <a:pt x="1118397" y="1115179"/>
                    <a:pt x="1118397" y="1115179"/>
                  </a:cubicBezTo>
                  <a:cubicBezTo>
                    <a:pt x="1118397" y="1115179"/>
                    <a:pt x="1135104" y="1125908"/>
                    <a:pt x="1147518" y="1125908"/>
                  </a:cubicBezTo>
                  <a:lnTo>
                    <a:pt x="1157940" y="1125908"/>
                  </a:lnTo>
                  <a:lnTo>
                    <a:pt x="1128819" y="1100159"/>
                  </a:lnTo>
                  <a:lnTo>
                    <a:pt x="1145372" y="1076556"/>
                  </a:lnTo>
                  <a:lnTo>
                    <a:pt x="1188441" y="1070731"/>
                  </a:lnTo>
                  <a:lnTo>
                    <a:pt x="1218175" y="1029502"/>
                  </a:lnTo>
                  <a:cubicBezTo>
                    <a:pt x="1218175" y="1029502"/>
                    <a:pt x="1324237" y="905355"/>
                    <a:pt x="1330367" y="886043"/>
                  </a:cubicBezTo>
                  <a:cubicBezTo>
                    <a:pt x="1336651" y="866732"/>
                    <a:pt x="1334505" y="866732"/>
                    <a:pt x="1334505" y="866732"/>
                  </a:cubicBezTo>
                  <a:lnTo>
                    <a:pt x="1259710" y="971720"/>
                  </a:lnTo>
                  <a:cubicBezTo>
                    <a:pt x="1259710" y="971720"/>
                    <a:pt x="1245763" y="987047"/>
                    <a:pt x="1230436" y="1004060"/>
                  </a:cubicBezTo>
                  <a:cubicBezTo>
                    <a:pt x="1231049" y="993791"/>
                    <a:pt x="1231969" y="973559"/>
                    <a:pt x="1232735" y="951795"/>
                  </a:cubicBezTo>
                  <a:cubicBezTo>
                    <a:pt x="1274271" y="860294"/>
                    <a:pt x="1259864" y="871330"/>
                    <a:pt x="1259864" y="871330"/>
                  </a:cubicBezTo>
                  <a:lnTo>
                    <a:pt x="1233655" y="925127"/>
                  </a:lnTo>
                  <a:cubicBezTo>
                    <a:pt x="1234421" y="900604"/>
                    <a:pt x="1234575" y="878840"/>
                    <a:pt x="1233348" y="873015"/>
                  </a:cubicBezTo>
                  <a:cubicBezTo>
                    <a:pt x="1229976" y="857995"/>
                    <a:pt x="1228291" y="869644"/>
                    <a:pt x="1228291" y="869644"/>
                  </a:cubicBezTo>
                  <a:lnTo>
                    <a:pt x="1218788" y="1016628"/>
                  </a:lnTo>
                  <a:cubicBezTo>
                    <a:pt x="1206526" y="1030115"/>
                    <a:pt x="1195185" y="1042530"/>
                    <a:pt x="1191046" y="1046668"/>
                  </a:cubicBezTo>
                  <a:cubicBezTo>
                    <a:pt x="1180624" y="1057397"/>
                    <a:pt x="1141234" y="1065980"/>
                    <a:pt x="1141234" y="1065980"/>
                  </a:cubicBezTo>
                  <a:lnTo>
                    <a:pt x="1114259" y="1096021"/>
                  </a:lnTo>
                  <a:cubicBezTo>
                    <a:pt x="1114259" y="1096021"/>
                    <a:pt x="1132038" y="991185"/>
                    <a:pt x="1132038" y="969574"/>
                  </a:cubicBezTo>
                  <a:cubicBezTo>
                    <a:pt x="1132038" y="947964"/>
                    <a:pt x="1125448" y="959612"/>
                    <a:pt x="1125448" y="959612"/>
                  </a:cubicBezTo>
                  <a:lnTo>
                    <a:pt x="1101538" y="1101232"/>
                  </a:lnTo>
                  <a:lnTo>
                    <a:pt x="1056170" y="1119624"/>
                  </a:lnTo>
                  <a:cubicBezTo>
                    <a:pt x="1031188" y="1136790"/>
                    <a:pt x="995936" y="1196718"/>
                    <a:pt x="995936" y="1196718"/>
                  </a:cubicBezTo>
                  <a:lnTo>
                    <a:pt x="925279" y="1265229"/>
                  </a:lnTo>
                  <a:cubicBezTo>
                    <a:pt x="925279" y="1265229"/>
                    <a:pt x="865045" y="1353051"/>
                    <a:pt x="850485" y="1374509"/>
                  </a:cubicBezTo>
                  <a:cubicBezTo>
                    <a:pt x="835924" y="1395967"/>
                    <a:pt x="827648" y="1410987"/>
                    <a:pt x="821364" y="1415278"/>
                  </a:cubicBezTo>
                  <a:cubicBezTo>
                    <a:pt x="815080" y="1419570"/>
                    <a:pt x="815080" y="1357496"/>
                    <a:pt x="815080" y="1357496"/>
                  </a:cubicBezTo>
                  <a:cubicBezTo>
                    <a:pt x="815080" y="1357496"/>
                    <a:pt x="817225" y="1276111"/>
                    <a:pt x="819218" y="1269673"/>
                  </a:cubicBezTo>
                  <a:cubicBezTo>
                    <a:pt x="821364" y="1263236"/>
                    <a:pt x="864892" y="1228904"/>
                    <a:pt x="864892" y="1228904"/>
                  </a:cubicBezTo>
                  <a:lnTo>
                    <a:pt x="937694" y="1203155"/>
                  </a:lnTo>
                  <a:lnTo>
                    <a:pt x="1000074" y="1166677"/>
                  </a:lnTo>
                  <a:cubicBezTo>
                    <a:pt x="1000074" y="1166677"/>
                    <a:pt x="1041610" y="1121770"/>
                    <a:pt x="1045748" y="1111041"/>
                  </a:cubicBezTo>
                  <a:cubicBezTo>
                    <a:pt x="1049886" y="1100312"/>
                    <a:pt x="1045748" y="1093875"/>
                    <a:pt x="1045748" y="1093875"/>
                  </a:cubicBezTo>
                  <a:lnTo>
                    <a:pt x="1032414" y="1110888"/>
                  </a:lnTo>
                  <a:lnTo>
                    <a:pt x="1002067" y="1149511"/>
                  </a:lnTo>
                  <a:lnTo>
                    <a:pt x="952255" y="1183843"/>
                  </a:lnTo>
                  <a:lnTo>
                    <a:pt x="972946" y="1160240"/>
                  </a:lnTo>
                  <a:cubicBezTo>
                    <a:pt x="995783" y="1123916"/>
                    <a:pt x="970953" y="1145220"/>
                    <a:pt x="970953" y="1145220"/>
                  </a:cubicBezTo>
                  <a:lnTo>
                    <a:pt x="933556" y="1181698"/>
                  </a:lnTo>
                  <a:lnTo>
                    <a:pt x="879452" y="1211585"/>
                  </a:lnTo>
                  <a:lnTo>
                    <a:pt x="817072" y="1235188"/>
                  </a:lnTo>
                  <a:lnTo>
                    <a:pt x="823356" y="1200856"/>
                  </a:lnTo>
                  <a:cubicBezTo>
                    <a:pt x="823356" y="1200856"/>
                    <a:pt x="869030" y="1138783"/>
                    <a:pt x="906428" y="1121616"/>
                  </a:cubicBezTo>
                  <a:cubicBezTo>
                    <a:pt x="943825" y="1104450"/>
                    <a:pt x="972946" y="1104450"/>
                    <a:pt x="975092" y="1093722"/>
                  </a:cubicBezTo>
                  <a:cubicBezTo>
                    <a:pt x="977237" y="1082993"/>
                    <a:pt x="914857" y="1104450"/>
                    <a:pt x="914857" y="1104450"/>
                  </a:cubicBezTo>
                  <a:cubicBezTo>
                    <a:pt x="914857" y="1104450"/>
                    <a:pt x="937694" y="1078701"/>
                    <a:pt x="954400" y="1070272"/>
                  </a:cubicBezTo>
                  <a:cubicBezTo>
                    <a:pt x="970953" y="1061689"/>
                    <a:pt x="1045901" y="1050960"/>
                    <a:pt x="1056324" y="1048814"/>
                  </a:cubicBezTo>
                  <a:cubicBezTo>
                    <a:pt x="1066746" y="1046668"/>
                    <a:pt x="1072877" y="1033794"/>
                    <a:pt x="1072877" y="1033794"/>
                  </a:cubicBezTo>
                  <a:lnTo>
                    <a:pt x="1031341" y="1044523"/>
                  </a:lnTo>
                  <a:cubicBezTo>
                    <a:pt x="1031341" y="1044523"/>
                    <a:pt x="979383" y="1055251"/>
                    <a:pt x="948116" y="1063834"/>
                  </a:cubicBezTo>
                  <a:cubicBezTo>
                    <a:pt x="917003" y="1072417"/>
                    <a:pt x="898304" y="1110888"/>
                    <a:pt x="898304" y="1110888"/>
                  </a:cubicBezTo>
                  <a:lnTo>
                    <a:pt x="815233" y="1175107"/>
                  </a:lnTo>
                  <a:lnTo>
                    <a:pt x="823509" y="1145066"/>
                  </a:lnTo>
                  <a:cubicBezTo>
                    <a:pt x="833932" y="1108589"/>
                    <a:pt x="869183" y="1048661"/>
                    <a:pt x="869183" y="1048661"/>
                  </a:cubicBezTo>
                  <a:lnTo>
                    <a:pt x="912711" y="990879"/>
                  </a:lnTo>
                  <a:lnTo>
                    <a:pt x="1055251" y="973100"/>
                  </a:lnTo>
                  <a:lnTo>
                    <a:pt x="1128053" y="936775"/>
                  </a:lnTo>
                  <a:lnTo>
                    <a:pt x="1180011" y="902596"/>
                  </a:lnTo>
                  <a:lnTo>
                    <a:pt x="1184149" y="885430"/>
                  </a:lnTo>
                  <a:lnTo>
                    <a:pt x="1138475" y="921755"/>
                  </a:lnTo>
                  <a:lnTo>
                    <a:pt x="1069965" y="949650"/>
                  </a:lnTo>
                  <a:lnTo>
                    <a:pt x="1103224" y="906888"/>
                  </a:lnTo>
                  <a:lnTo>
                    <a:pt x="1130199" y="849106"/>
                  </a:lnTo>
                  <a:lnTo>
                    <a:pt x="1160393" y="779215"/>
                  </a:lnTo>
                  <a:cubicBezTo>
                    <a:pt x="1164071" y="778909"/>
                    <a:pt x="1170355" y="776763"/>
                    <a:pt x="1177712" y="772931"/>
                  </a:cubicBezTo>
                  <a:lnTo>
                    <a:pt x="1232122" y="744577"/>
                  </a:lnTo>
                  <a:cubicBezTo>
                    <a:pt x="1244231" y="738139"/>
                    <a:pt x="1254806" y="730323"/>
                    <a:pt x="1255419" y="726951"/>
                  </a:cubicBezTo>
                  <a:cubicBezTo>
                    <a:pt x="1256032" y="723579"/>
                    <a:pt x="1246529" y="725878"/>
                    <a:pt x="1234268" y="732009"/>
                  </a:cubicBezTo>
                  <a:lnTo>
                    <a:pt x="1180318" y="758831"/>
                  </a:lnTo>
                  <a:cubicBezTo>
                    <a:pt x="1174647" y="761590"/>
                    <a:pt x="1169435" y="764961"/>
                    <a:pt x="1165297" y="768027"/>
                  </a:cubicBezTo>
                  <a:lnTo>
                    <a:pt x="1180164" y="733541"/>
                  </a:lnTo>
                  <a:lnTo>
                    <a:pt x="1203001" y="699209"/>
                  </a:lnTo>
                  <a:cubicBezTo>
                    <a:pt x="1203001" y="699209"/>
                    <a:pt x="1254959" y="667176"/>
                    <a:pt x="1263236" y="660739"/>
                  </a:cubicBezTo>
                  <a:cubicBezTo>
                    <a:pt x="1271512" y="654302"/>
                    <a:pt x="1267374" y="643573"/>
                    <a:pt x="1267374" y="643573"/>
                  </a:cubicBezTo>
                  <a:cubicBezTo>
                    <a:pt x="1267374" y="643573"/>
                    <a:pt x="1217562" y="680051"/>
                    <a:pt x="1202848" y="686488"/>
                  </a:cubicBezTo>
                  <a:cubicBezTo>
                    <a:pt x="1198556" y="688481"/>
                    <a:pt x="1192579" y="695991"/>
                    <a:pt x="1186295" y="706413"/>
                  </a:cubicBezTo>
                  <a:cubicBezTo>
                    <a:pt x="1183383" y="662885"/>
                    <a:pt x="1174647" y="647405"/>
                    <a:pt x="1174647" y="647405"/>
                  </a:cubicBezTo>
                  <a:lnTo>
                    <a:pt x="1177099" y="720973"/>
                  </a:lnTo>
                  <a:lnTo>
                    <a:pt x="1178478" y="719901"/>
                  </a:lnTo>
                  <a:cubicBezTo>
                    <a:pt x="1165451" y="743810"/>
                    <a:pt x="1151963" y="774924"/>
                    <a:pt x="1144606" y="793623"/>
                  </a:cubicBezTo>
                  <a:cubicBezTo>
                    <a:pt x="1132191" y="825809"/>
                    <a:pt x="1105063" y="883591"/>
                    <a:pt x="1105063" y="883591"/>
                  </a:cubicBezTo>
                  <a:lnTo>
                    <a:pt x="1117478" y="827955"/>
                  </a:lnTo>
                  <a:cubicBezTo>
                    <a:pt x="1121616" y="802359"/>
                    <a:pt x="1113339" y="793776"/>
                    <a:pt x="1113339" y="793776"/>
                  </a:cubicBezTo>
                  <a:lnTo>
                    <a:pt x="1092495" y="881598"/>
                  </a:lnTo>
                  <a:lnTo>
                    <a:pt x="1048813" y="956547"/>
                  </a:lnTo>
                  <a:cubicBezTo>
                    <a:pt x="1048813" y="956547"/>
                    <a:pt x="921448" y="954094"/>
                    <a:pt x="899990" y="974172"/>
                  </a:cubicBezTo>
                  <a:cubicBezTo>
                    <a:pt x="858455" y="1013103"/>
                    <a:pt x="798067" y="1111194"/>
                    <a:pt x="798067" y="1111194"/>
                  </a:cubicBezTo>
                  <a:cubicBezTo>
                    <a:pt x="798067" y="1111194"/>
                    <a:pt x="834391" y="1023218"/>
                    <a:pt x="832246" y="1010497"/>
                  </a:cubicBezTo>
                  <a:cubicBezTo>
                    <a:pt x="830100" y="997622"/>
                    <a:pt x="989805" y="859221"/>
                    <a:pt x="989805" y="859221"/>
                  </a:cubicBezTo>
                  <a:lnTo>
                    <a:pt x="1025210" y="792856"/>
                  </a:lnTo>
                  <a:cubicBezTo>
                    <a:pt x="1025210" y="792856"/>
                    <a:pt x="1027203" y="764961"/>
                    <a:pt x="1041763" y="737220"/>
                  </a:cubicBezTo>
                  <a:cubicBezTo>
                    <a:pt x="1056324" y="709325"/>
                    <a:pt x="1203921" y="606635"/>
                    <a:pt x="1224765" y="583032"/>
                  </a:cubicBezTo>
                  <a:cubicBezTo>
                    <a:pt x="1245610" y="559429"/>
                    <a:pt x="1222773" y="565866"/>
                    <a:pt x="1222773" y="565866"/>
                  </a:cubicBezTo>
                  <a:lnTo>
                    <a:pt x="1156254" y="623648"/>
                  </a:lnTo>
                  <a:lnTo>
                    <a:pt x="1075176" y="694305"/>
                  </a:lnTo>
                  <a:cubicBezTo>
                    <a:pt x="1075176" y="694305"/>
                    <a:pt x="1031494" y="728637"/>
                    <a:pt x="1035632" y="707179"/>
                  </a:cubicBezTo>
                  <a:cubicBezTo>
                    <a:pt x="1039771" y="685722"/>
                    <a:pt x="1064754" y="634377"/>
                    <a:pt x="1064754" y="634377"/>
                  </a:cubicBezTo>
                  <a:cubicBezTo>
                    <a:pt x="1064754" y="634377"/>
                    <a:pt x="1098013" y="602191"/>
                    <a:pt x="1108435" y="593608"/>
                  </a:cubicBezTo>
                  <a:cubicBezTo>
                    <a:pt x="1118857" y="585025"/>
                    <a:pt x="1208212" y="465169"/>
                    <a:pt x="1214496" y="450149"/>
                  </a:cubicBezTo>
                  <a:cubicBezTo>
                    <a:pt x="1220780" y="435128"/>
                    <a:pt x="1222773" y="411678"/>
                    <a:pt x="1222773" y="411678"/>
                  </a:cubicBezTo>
                  <a:cubicBezTo>
                    <a:pt x="1222773" y="411678"/>
                    <a:pt x="1195798" y="456586"/>
                    <a:pt x="1179091" y="484481"/>
                  </a:cubicBezTo>
                  <a:cubicBezTo>
                    <a:pt x="1162538" y="512222"/>
                    <a:pt x="1124988" y="552992"/>
                    <a:pt x="1120849" y="559429"/>
                  </a:cubicBezTo>
                  <a:cubicBezTo>
                    <a:pt x="1116711" y="565866"/>
                    <a:pt x="1071037" y="595907"/>
                    <a:pt x="1071037" y="595907"/>
                  </a:cubicBezTo>
                  <a:lnTo>
                    <a:pt x="1083452" y="535979"/>
                  </a:lnTo>
                  <a:cubicBezTo>
                    <a:pt x="1083452" y="535979"/>
                    <a:pt x="1087590" y="499501"/>
                    <a:pt x="1102151" y="476051"/>
                  </a:cubicBezTo>
                  <a:cubicBezTo>
                    <a:pt x="1116711" y="452448"/>
                    <a:pt x="1112573" y="418116"/>
                    <a:pt x="1104296" y="448156"/>
                  </a:cubicBezTo>
                  <a:cubicBezTo>
                    <a:pt x="1096020" y="478197"/>
                    <a:pt x="1081460" y="512375"/>
                    <a:pt x="1081460" y="512375"/>
                  </a:cubicBezTo>
                  <a:lnTo>
                    <a:pt x="1050193" y="623801"/>
                  </a:lnTo>
                  <a:lnTo>
                    <a:pt x="1021072" y="546708"/>
                  </a:lnTo>
                  <a:cubicBezTo>
                    <a:pt x="1021072" y="546708"/>
                    <a:pt x="1025210" y="512375"/>
                    <a:pt x="1027356" y="488925"/>
                  </a:cubicBezTo>
                  <a:cubicBezTo>
                    <a:pt x="1029502" y="465322"/>
                    <a:pt x="1025363" y="463176"/>
                    <a:pt x="1025363" y="463176"/>
                  </a:cubicBezTo>
                  <a:lnTo>
                    <a:pt x="1006665" y="533833"/>
                  </a:lnTo>
                  <a:cubicBezTo>
                    <a:pt x="1006665" y="533833"/>
                    <a:pt x="987046" y="511609"/>
                    <a:pt x="971413" y="496282"/>
                  </a:cubicBezTo>
                  <a:lnTo>
                    <a:pt x="972639" y="488466"/>
                  </a:lnTo>
                  <a:lnTo>
                    <a:pt x="968501" y="493523"/>
                  </a:lnTo>
                  <a:cubicBezTo>
                    <a:pt x="962523" y="487853"/>
                    <a:pt x="957466" y="483561"/>
                    <a:pt x="954707" y="482488"/>
                  </a:cubicBezTo>
                  <a:cubicBezTo>
                    <a:pt x="944285" y="478197"/>
                    <a:pt x="944285" y="484634"/>
                    <a:pt x="944285" y="484634"/>
                  </a:cubicBezTo>
                  <a:lnTo>
                    <a:pt x="960531" y="503333"/>
                  </a:lnTo>
                  <a:lnTo>
                    <a:pt x="943059" y="524943"/>
                  </a:lnTo>
                  <a:lnTo>
                    <a:pt x="898917" y="552838"/>
                  </a:lnTo>
                  <a:lnTo>
                    <a:pt x="924053" y="516360"/>
                  </a:lnTo>
                  <a:lnTo>
                    <a:pt x="942292" y="454900"/>
                  </a:lnTo>
                  <a:lnTo>
                    <a:pt x="969727" y="336577"/>
                  </a:lnTo>
                  <a:lnTo>
                    <a:pt x="984441" y="302245"/>
                  </a:lnTo>
                  <a:cubicBezTo>
                    <a:pt x="984441" y="302245"/>
                    <a:pt x="1017853" y="270059"/>
                    <a:pt x="1023218" y="263775"/>
                  </a:cubicBezTo>
                  <a:cubicBezTo>
                    <a:pt x="1028582" y="257337"/>
                    <a:pt x="1025976" y="246608"/>
                    <a:pt x="1025976" y="246608"/>
                  </a:cubicBezTo>
                  <a:cubicBezTo>
                    <a:pt x="1025976" y="246608"/>
                    <a:pt x="993790" y="283086"/>
                    <a:pt x="984441" y="289370"/>
                  </a:cubicBezTo>
                  <a:cubicBezTo>
                    <a:pt x="975092" y="295808"/>
                    <a:pt x="955013" y="364318"/>
                    <a:pt x="946890" y="396505"/>
                  </a:cubicBezTo>
                  <a:cubicBezTo>
                    <a:pt x="938920" y="428691"/>
                    <a:pt x="921448" y="486473"/>
                    <a:pt x="921448" y="486473"/>
                  </a:cubicBezTo>
                  <a:lnTo>
                    <a:pt x="929571" y="430837"/>
                  </a:lnTo>
                  <a:cubicBezTo>
                    <a:pt x="932176" y="405088"/>
                    <a:pt x="926812" y="396505"/>
                    <a:pt x="926812" y="396505"/>
                  </a:cubicBezTo>
                  <a:lnTo>
                    <a:pt x="913478" y="484327"/>
                  </a:lnTo>
                  <a:lnTo>
                    <a:pt x="885430" y="559276"/>
                  </a:lnTo>
                  <a:cubicBezTo>
                    <a:pt x="885430" y="559276"/>
                    <a:pt x="876387" y="578128"/>
                    <a:pt x="857535" y="604949"/>
                  </a:cubicBezTo>
                  <a:cubicBezTo>
                    <a:pt x="858455" y="585331"/>
                    <a:pt x="860907" y="525557"/>
                    <a:pt x="859834" y="508697"/>
                  </a:cubicBezTo>
                  <a:cubicBezTo>
                    <a:pt x="858608" y="488466"/>
                    <a:pt x="854776" y="501034"/>
                    <a:pt x="854776" y="501034"/>
                  </a:cubicBezTo>
                  <a:lnTo>
                    <a:pt x="850025" y="615372"/>
                  </a:lnTo>
                  <a:cubicBezTo>
                    <a:pt x="848032" y="617977"/>
                    <a:pt x="846040" y="620736"/>
                    <a:pt x="843894" y="623342"/>
                  </a:cubicBezTo>
                  <a:cubicBezTo>
                    <a:pt x="815846" y="659820"/>
                    <a:pt x="778295" y="760363"/>
                    <a:pt x="778295" y="760363"/>
                  </a:cubicBezTo>
                  <a:cubicBezTo>
                    <a:pt x="778295" y="760363"/>
                    <a:pt x="793009" y="638362"/>
                    <a:pt x="791630" y="625487"/>
                  </a:cubicBezTo>
                  <a:cubicBezTo>
                    <a:pt x="790250" y="612613"/>
                    <a:pt x="821057" y="503486"/>
                    <a:pt x="821057" y="503486"/>
                  </a:cubicBezTo>
                  <a:lnTo>
                    <a:pt x="843894" y="437121"/>
                  </a:lnTo>
                  <a:cubicBezTo>
                    <a:pt x="843894" y="437121"/>
                    <a:pt x="845273" y="409226"/>
                    <a:pt x="854623" y="381484"/>
                  </a:cubicBezTo>
                  <a:cubicBezTo>
                    <a:pt x="863972" y="353590"/>
                    <a:pt x="958998" y="250900"/>
                    <a:pt x="972486" y="227297"/>
                  </a:cubicBezTo>
                  <a:cubicBezTo>
                    <a:pt x="985820" y="203693"/>
                    <a:pt x="971107" y="210131"/>
                    <a:pt x="971107" y="210131"/>
                  </a:cubicBezTo>
                  <a:lnTo>
                    <a:pt x="928192" y="267913"/>
                  </a:lnTo>
                  <a:lnTo>
                    <a:pt x="875927" y="338569"/>
                  </a:lnTo>
                  <a:cubicBezTo>
                    <a:pt x="875927" y="338569"/>
                    <a:pt x="847879" y="372901"/>
                    <a:pt x="850485" y="351444"/>
                  </a:cubicBezTo>
                  <a:cubicBezTo>
                    <a:pt x="853090" y="329986"/>
                    <a:pt x="869183" y="278642"/>
                    <a:pt x="869183" y="278642"/>
                  </a:cubicBezTo>
                  <a:cubicBezTo>
                    <a:pt x="869183" y="278642"/>
                    <a:pt x="890641" y="246455"/>
                    <a:pt x="897231" y="237872"/>
                  </a:cubicBezTo>
                  <a:cubicBezTo>
                    <a:pt x="903975" y="229289"/>
                    <a:pt x="961451" y="109433"/>
                    <a:pt x="965589" y="94413"/>
                  </a:cubicBezTo>
                  <a:cubicBezTo>
                    <a:pt x="969574" y="79393"/>
                    <a:pt x="970953" y="55790"/>
                    <a:pt x="970953" y="55790"/>
                  </a:cubicBezTo>
                  <a:cubicBezTo>
                    <a:pt x="970953" y="55790"/>
                    <a:pt x="953481" y="100697"/>
                    <a:pt x="942752" y="128592"/>
                  </a:cubicBezTo>
                  <a:cubicBezTo>
                    <a:pt x="932023" y="156487"/>
                    <a:pt x="907960" y="197103"/>
                    <a:pt x="905355" y="203540"/>
                  </a:cubicBezTo>
                  <a:cubicBezTo>
                    <a:pt x="902749" y="209977"/>
                    <a:pt x="873168" y="240018"/>
                    <a:pt x="873168" y="240018"/>
                  </a:cubicBezTo>
                  <a:lnTo>
                    <a:pt x="887422" y="175645"/>
                  </a:lnTo>
                  <a:cubicBezTo>
                    <a:pt x="887422" y="175645"/>
                    <a:pt x="888189" y="151122"/>
                    <a:pt x="897538" y="127519"/>
                  </a:cubicBezTo>
                  <a:cubicBezTo>
                    <a:pt x="906887" y="103916"/>
                    <a:pt x="899837" y="62227"/>
                    <a:pt x="894473" y="92114"/>
                  </a:cubicBezTo>
                  <a:cubicBezTo>
                    <a:pt x="889108" y="122155"/>
                    <a:pt x="879759" y="156334"/>
                    <a:pt x="879759" y="156334"/>
                  </a:cubicBezTo>
                  <a:lnTo>
                    <a:pt x="859681" y="267606"/>
                  </a:lnTo>
                  <a:lnTo>
                    <a:pt x="840982" y="190512"/>
                  </a:lnTo>
                  <a:cubicBezTo>
                    <a:pt x="840982" y="190512"/>
                    <a:pt x="843741" y="156334"/>
                    <a:pt x="844967" y="132730"/>
                  </a:cubicBezTo>
                  <a:cubicBezTo>
                    <a:pt x="846346" y="109127"/>
                    <a:pt x="843587" y="106981"/>
                    <a:pt x="843587" y="106981"/>
                  </a:cubicBezTo>
                  <a:lnTo>
                    <a:pt x="831479" y="177638"/>
                  </a:lnTo>
                  <a:cubicBezTo>
                    <a:pt x="831479" y="177638"/>
                    <a:pt x="804658" y="130584"/>
                    <a:pt x="798067" y="126293"/>
                  </a:cubicBezTo>
                  <a:cubicBezTo>
                    <a:pt x="791323" y="122001"/>
                    <a:pt x="791323" y="128439"/>
                    <a:pt x="791323" y="128439"/>
                  </a:cubicBezTo>
                  <a:lnTo>
                    <a:pt x="826115" y="190512"/>
                  </a:lnTo>
                  <a:cubicBezTo>
                    <a:pt x="826115" y="190512"/>
                    <a:pt x="847572" y="252586"/>
                    <a:pt x="847572" y="278335"/>
                  </a:cubicBezTo>
                  <a:cubicBezTo>
                    <a:pt x="847572" y="304084"/>
                    <a:pt x="838223" y="355429"/>
                    <a:pt x="838223" y="355429"/>
                  </a:cubicBezTo>
                  <a:cubicBezTo>
                    <a:pt x="835617" y="336117"/>
                    <a:pt x="814160" y="244003"/>
                    <a:pt x="814160" y="244003"/>
                  </a:cubicBezTo>
                  <a:lnTo>
                    <a:pt x="807416" y="239711"/>
                  </a:lnTo>
                  <a:lnTo>
                    <a:pt x="831479" y="353130"/>
                  </a:lnTo>
                  <a:cubicBezTo>
                    <a:pt x="831479" y="353130"/>
                    <a:pt x="835464" y="400183"/>
                    <a:pt x="832859" y="423787"/>
                  </a:cubicBezTo>
                  <a:cubicBezTo>
                    <a:pt x="830100" y="447390"/>
                    <a:pt x="814160" y="470993"/>
                    <a:pt x="814160" y="470993"/>
                  </a:cubicBezTo>
                  <a:cubicBezTo>
                    <a:pt x="814160" y="470993"/>
                    <a:pt x="783353" y="434515"/>
                    <a:pt x="783353" y="400337"/>
                  </a:cubicBezTo>
                  <a:cubicBezTo>
                    <a:pt x="783353" y="366158"/>
                    <a:pt x="798067" y="333971"/>
                    <a:pt x="800826" y="318951"/>
                  </a:cubicBezTo>
                  <a:cubicBezTo>
                    <a:pt x="803431" y="303931"/>
                    <a:pt x="792856" y="314660"/>
                    <a:pt x="792856" y="314660"/>
                  </a:cubicBezTo>
                  <a:cubicBezTo>
                    <a:pt x="783506" y="336117"/>
                    <a:pt x="775383" y="391753"/>
                    <a:pt x="775383" y="391753"/>
                  </a:cubicBezTo>
                  <a:cubicBezTo>
                    <a:pt x="775383" y="391753"/>
                    <a:pt x="763275" y="331826"/>
                    <a:pt x="760669" y="323243"/>
                  </a:cubicBezTo>
                  <a:cubicBezTo>
                    <a:pt x="757911" y="314660"/>
                    <a:pt x="752700" y="316805"/>
                    <a:pt x="752700" y="316805"/>
                  </a:cubicBezTo>
                  <a:lnTo>
                    <a:pt x="767413" y="400337"/>
                  </a:lnTo>
                  <a:lnTo>
                    <a:pt x="806190" y="494596"/>
                  </a:lnTo>
                  <a:lnTo>
                    <a:pt x="795461" y="537358"/>
                  </a:lnTo>
                  <a:cubicBezTo>
                    <a:pt x="795461" y="537358"/>
                    <a:pt x="774004" y="614452"/>
                    <a:pt x="766034" y="661505"/>
                  </a:cubicBezTo>
                  <a:cubicBezTo>
                    <a:pt x="757911" y="708712"/>
                    <a:pt x="751320" y="759904"/>
                    <a:pt x="751320" y="759904"/>
                  </a:cubicBezTo>
                  <a:cubicBezTo>
                    <a:pt x="751320" y="759904"/>
                    <a:pt x="719134" y="700129"/>
                    <a:pt x="713769" y="689400"/>
                  </a:cubicBezTo>
                  <a:cubicBezTo>
                    <a:pt x="708405" y="678671"/>
                    <a:pt x="689706" y="580120"/>
                    <a:pt x="689706" y="573836"/>
                  </a:cubicBezTo>
                  <a:cubicBezTo>
                    <a:pt x="689706" y="567552"/>
                    <a:pt x="717755" y="535212"/>
                    <a:pt x="721739" y="526783"/>
                  </a:cubicBezTo>
                  <a:cubicBezTo>
                    <a:pt x="725724" y="518200"/>
                    <a:pt x="736453" y="469001"/>
                    <a:pt x="736453" y="469001"/>
                  </a:cubicBezTo>
                  <a:lnTo>
                    <a:pt x="735074" y="453980"/>
                  </a:lnTo>
                  <a:lnTo>
                    <a:pt x="717601" y="516054"/>
                  </a:lnTo>
                  <a:lnTo>
                    <a:pt x="684035" y="554678"/>
                  </a:lnTo>
                  <a:lnTo>
                    <a:pt x="676066" y="499041"/>
                  </a:lnTo>
                  <a:cubicBezTo>
                    <a:pt x="676066" y="499041"/>
                    <a:pt x="670701" y="400490"/>
                    <a:pt x="670701" y="366311"/>
                  </a:cubicBezTo>
                  <a:cubicBezTo>
                    <a:pt x="670701" y="332132"/>
                    <a:pt x="678671" y="308529"/>
                    <a:pt x="678671" y="308529"/>
                  </a:cubicBezTo>
                  <a:lnTo>
                    <a:pt x="704113" y="267760"/>
                  </a:lnTo>
                  <a:lnTo>
                    <a:pt x="737526" y="218560"/>
                  </a:lnTo>
                  <a:lnTo>
                    <a:pt x="768333" y="156487"/>
                  </a:lnTo>
                  <a:lnTo>
                    <a:pt x="768333" y="145758"/>
                  </a:lnTo>
                  <a:cubicBezTo>
                    <a:pt x="768333" y="145758"/>
                    <a:pt x="737526" y="197256"/>
                    <a:pt x="734920" y="205686"/>
                  </a:cubicBezTo>
                  <a:cubicBezTo>
                    <a:pt x="732315" y="214269"/>
                    <a:pt x="706872" y="248448"/>
                    <a:pt x="706872" y="248448"/>
                  </a:cubicBezTo>
                  <a:lnTo>
                    <a:pt x="672080" y="289064"/>
                  </a:lnTo>
                  <a:cubicBezTo>
                    <a:pt x="672080" y="289064"/>
                    <a:pt x="665337" y="149896"/>
                    <a:pt x="668096" y="128439"/>
                  </a:cubicBezTo>
                  <a:cubicBezTo>
                    <a:pt x="670701" y="106981"/>
                    <a:pt x="705646" y="55636"/>
                    <a:pt x="705646" y="55636"/>
                  </a:cubicBezTo>
                  <a:lnTo>
                    <a:pt x="704267" y="47053"/>
                  </a:lnTo>
                  <a:lnTo>
                    <a:pt x="665490" y="106981"/>
                  </a:lnTo>
                  <a:lnTo>
                    <a:pt x="665490" y="74948"/>
                  </a:lnTo>
                  <a:lnTo>
                    <a:pt x="670854" y="10729"/>
                  </a:lnTo>
                  <a:lnTo>
                    <a:pt x="668249" y="0"/>
                  </a:lnTo>
                  <a:lnTo>
                    <a:pt x="658899" y="72802"/>
                  </a:lnTo>
                  <a:lnTo>
                    <a:pt x="656294" y="167062"/>
                  </a:lnTo>
                  <a:lnTo>
                    <a:pt x="658899" y="282780"/>
                  </a:lnTo>
                  <a:cubicBezTo>
                    <a:pt x="658899" y="282780"/>
                    <a:pt x="637442" y="261322"/>
                    <a:pt x="629472" y="242010"/>
                  </a:cubicBezTo>
                  <a:cubicBezTo>
                    <a:pt x="627479" y="237412"/>
                    <a:pt x="624414" y="230209"/>
                    <a:pt x="620889" y="222086"/>
                  </a:cubicBezTo>
                  <a:lnTo>
                    <a:pt x="610773" y="139167"/>
                  </a:lnTo>
                  <a:cubicBezTo>
                    <a:pt x="610773" y="139167"/>
                    <a:pt x="605409" y="100544"/>
                    <a:pt x="604029" y="124147"/>
                  </a:cubicBezTo>
                  <a:cubicBezTo>
                    <a:pt x="603110" y="139934"/>
                    <a:pt x="606482" y="174113"/>
                    <a:pt x="608781" y="194804"/>
                  </a:cubicBezTo>
                  <a:cubicBezTo>
                    <a:pt x="600657" y="176565"/>
                    <a:pt x="593301" y="160472"/>
                    <a:pt x="593301" y="160472"/>
                  </a:cubicBezTo>
                  <a:lnTo>
                    <a:pt x="559429" y="102996"/>
                  </a:lnTo>
                  <a:lnTo>
                    <a:pt x="561115" y="104835"/>
                  </a:lnTo>
                  <a:cubicBezTo>
                    <a:pt x="561115" y="104835"/>
                    <a:pt x="543642" y="27742"/>
                    <a:pt x="535672" y="17013"/>
                  </a:cubicBezTo>
                  <a:cubicBezTo>
                    <a:pt x="529081" y="8276"/>
                    <a:pt x="545021" y="67131"/>
                    <a:pt x="550999" y="88589"/>
                  </a:cubicBezTo>
                  <a:lnTo>
                    <a:pt x="550386" y="87669"/>
                  </a:lnTo>
                  <a:lnTo>
                    <a:pt x="542416" y="89815"/>
                  </a:lnTo>
                  <a:lnTo>
                    <a:pt x="587936" y="169055"/>
                  </a:lnTo>
                  <a:lnTo>
                    <a:pt x="613379" y="231128"/>
                  </a:lnTo>
                  <a:lnTo>
                    <a:pt x="653535" y="312514"/>
                  </a:lnTo>
                  <a:lnTo>
                    <a:pt x="657520" y="381025"/>
                  </a:lnTo>
                  <a:lnTo>
                    <a:pt x="657520" y="464556"/>
                  </a:lnTo>
                  <a:cubicBezTo>
                    <a:pt x="657520" y="464556"/>
                    <a:pt x="624108" y="417502"/>
                    <a:pt x="595906" y="389608"/>
                  </a:cubicBezTo>
                  <a:cubicBezTo>
                    <a:pt x="583645" y="377499"/>
                    <a:pt x="574449" y="362939"/>
                    <a:pt x="568012" y="350371"/>
                  </a:cubicBezTo>
                  <a:cubicBezTo>
                    <a:pt x="564486" y="335198"/>
                    <a:pt x="553911" y="289677"/>
                    <a:pt x="551765" y="282627"/>
                  </a:cubicBezTo>
                  <a:cubicBezTo>
                    <a:pt x="549006" y="274043"/>
                    <a:pt x="543795" y="271898"/>
                    <a:pt x="543795" y="271898"/>
                  </a:cubicBezTo>
                  <a:lnTo>
                    <a:pt x="553604" y="322630"/>
                  </a:lnTo>
                  <a:lnTo>
                    <a:pt x="549160" y="325388"/>
                  </a:lnTo>
                  <a:cubicBezTo>
                    <a:pt x="549160" y="325388"/>
                    <a:pt x="550539" y="329067"/>
                    <a:pt x="552991" y="334738"/>
                  </a:cubicBezTo>
                  <a:lnTo>
                    <a:pt x="505018" y="295348"/>
                  </a:lnTo>
                  <a:cubicBezTo>
                    <a:pt x="505018" y="295348"/>
                    <a:pt x="503639" y="306077"/>
                    <a:pt x="509003" y="310368"/>
                  </a:cubicBezTo>
                  <a:cubicBezTo>
                    <a:pt x="514214" y="314506"/>
                    <a:pt x="559429" y="352670"/>
                    <a:pt x="562340" y="355122"/>
                  </a:cubicBezTo>
                  <a:cubicBezTo>
                    <a:pt x="570310" y="371216"/>
                    <a:pt x="580733" y="389608"/>
                    <a:pt x="590695" y="398191"/>
                  </a:cubicBezTo>
                  <a:cubicBezTo>
                    <a:pt x="610773" y="415357"/>
                    <a:pt x="663038" y="492451"/>
                    <a:pt x="663038" y="492451"/>
                  </a:cubicBezTo>
                  <a:lnTo>
                    <a:pt x="673766" y="595294"/>
                  </a:lnTo>
                  <a:lnTo>
                    <a:pt x="704573" y="702428"/>
                  </a:lnTo>
                  <a:lnTo>
                    <a:pt x="669782" y="663958"/>
                  </a:lnTo>
                  <a:lnTo>
                    <a:pt x="593454" y="546094"/>
                  </a:lnTo>
                  <a:lnTo>
                    <a:pt x="562954" y="518200"/>
                  </a:lnTo>
                  <a:cubicBezTo>
                    <a:pt x="559122" y="495209"/>
                    <a:pt x="545634" y="417809"/>
                    <a:pt x="539963" y="406927"/>
                  </a:cubicBezTo>
                  <a:cubicBezTo>
                    <a:pt x="534446" y="396198"/>
                    <a:pt x="546401" y="478810"/>
                    <a:pt x="550692" y="506858"/>
                  </a:cubicBezTo>
                  <a:lnTo>
                    <a:pt x="546707" y="503179"/>
                  </a:lnTo>
                  <a:lnTo>
                    <a:pt x="465015" y="400337"/>
                  </a:lnTo>
                  <a:lnTo>
                    <a:pt x="447696" y="372135"/>
                  </a:lnTo>
                  <a:cubicBezTo>
                    <a:pt x="442485" y="350371"/>
                    <a:pt x="429917" y="270978"/>
                    <a:pt x="426239" y="261169"/>
                  </a:cubicBezTo>
                  <a:cubicBezTo>
                    <a:pt x="422253" y="250440"/>
                    <a:pt x="420874" y="256877"/>
                    <a:pt x="420874" y="256877"/>
                  </a:cubicBezTo>
                  <a:lnTo>
                    <a:pt x="437120" y="354969"/>
                  </a:lnTo>
                  <a:lnTo>
                    <a:pt x="400949" y="296267"/>
                  </a:lnTo>
                  <a:cubicBezTo>
                    <a:pt x="378112" y="224231"/>
                    <a:pt x="379339" y="214116"/>
                    <a:pt x="379339" y="214116"/>
                  </a:cubicBezTo>
                  <a:cubicBezTo>
                    <a:pt x="370142" y="214116"/>
                    <a:pt x="378112" y="247681"/>
                    <a:pt x="383936" y="268526"/>
                  </a:cubicBezTo>
                  <a:lnTo>
                    <a:pt x="383477" y="267606"/>
                  </a:lnTo>
                  <a:lnTo>
                    <a:pt x="375507" y="267606"/>
                  </a:lnTo>
                  <a:lnTo>
                    <a:pt x="375813" y="268219"/>
                  </a:lnTo>
                  <a:cubicBezTo>
                    <a:pt x="366464" y="261322"/>
                    <a:pt x="346386" y="246302"/>
                    <a:pt x="339336" y="239711"/>
                  </a:cubicBezTo>
                  <a:lnTo>
                    <a:pt x="339336" y="248294"/>
                  </a:lnTo>
                  <a:lnTo>
                    <a:pt x="383477" y="280634"/>
                  </a:lnTo>
                  <a:lnTo>
                    <a:pt x="457199" y="402482"/>
                  </a:lnTo>
                  <a:lnTo>
                    <a:pt x="491377" y="449229"/>
                  </a:lnTo>
                  <a:lnTo>
                    <a:pt x="430530" y="411065"/>
                  </a:lnTo>
                  <a:cubicBezTo>
                    <a:pt x="430530" y="411065"/>
                    <a:pt x="431909" y="421794"/>
                    <a:pt x="437274" y="426086"/>
                  </a:cubicBezTo>
                  <a:cubicBezTo>
                    <a:pt x="441565" y="429457"/>
                    <a:pt x="484634" y="453520"/>
                    <a:pt x="501493" y="463023"/>
                  </a:cubicBezTo>
                  <a:lnTo>
                    <a:pt x="532300" y="505325"/>
                  </a:lnTo>
                  <a:lnTo>
                    <a:pt x="561727" y="534446"/>
                  </a:lnTo>
                  <a:cubicBezTo>
                    <a:pt x="537051" y="526783"/>
                    <a:pt x="485706" y="513142"/>
                    <a:pt x="462103" y="508084"/>
                  </a:cubicBezTo>
                  <a:lnTo>
                    <a:pt x="463942" y="507777"/>
                  </a:lnTo>
                  <a:lnTo>
                    <a:pt x="409532" y="458119"/>
                  </a:lnTo>
                  <a:cubicBezTo>
                    <a:pt x="409532" y="458119"/>
                    <a:pt x="415663" y="474825"/>
                    <a:pt x="446930" y="505172"/>
                  </a:cubicBezTo>
                  <a:cubicBezTo>
                    <a:pt x="434822" y="503333"/>
                    <a:pt x="425319" y="502873"/>
                    <a:pt x="421027" y="504865"/>
                  </a:cubicBezTo>
                  <a:cubicBezTo>
                    <a:pt x="406773" y="511762"/>
                    <a:pt x="346692" y="526016"/>
                    <a:pt x="346692" y="526016"/>
                  </a:cubicBezTo>
                  <a:cubicBezTo>
                    <a:pt x="346692" y="526016"/>
                    <a:pt x="354049" y="530614"/>
                    <a:pt x="364318" y="528469"/>
                  </a:cubicBezTo>
                  <a:cubicBezTo>
                    <a:pt x="374587" y="526323"/>
                    <a:pt x="430837" y="513142"/>
                    <a:pt x="430837" y="513142"/>
                  </a:cubicBezTo>
                  <a:lnTo>
                    <a:pt x="471759" y="518046"/>
                  </a:lnTo>
                  <a:lnTo>
                    <a:pt x="507624" y="529082"/>
                  </a:lnTo>
                  <a:cubicBezTo>
                    <a:pt x="502566" y="530308"/>
                    <a:pt x="496742" y="532147"/>
                    <a:pt x="490918" y="534599"/>
                  </a:cubicBezTo>
                  <a:lnTo>
                    <a:pt x="435434" y="558203"/>
                  </a:lnTo>
                  <a:cubicBezTo>
                    <a:pt x="422867" y="563567"/>
                    <a:pt x="414897" y="569391"/>
                    <a:pt x="417962" y="571077"/>
                  </a:cubicBezTo>
                  <a:cubicBezTo>
                    <a:pt x="420874" y="572763"/>
                    <a:pt x="433749" y="570004"/>
                    <a:pt x="440799" y="564793"/>
                  </a:cubicBezTo>
                  <a:lnTo>
                    <a:pt x="497662" y="541803"/>
                  </a:lnTo>
                  <a:cubicBezTo>
                    <a:pt x="510996" y="538738"/>
                    <a:pt x="516820" y="535366"/>
                    <a:pt x="519426" y="532760"/>
                  </a:cubicBezTo>
                  <a:lnTo>
                    <a:pt x="578434" y="550846"/>
                  </a:lnTo>
                  <a:lnTo>
                    <a:pt x="640967" y="646638"/>
                  </a:lnTo>
                  <a:lnTo>
                    <a:pt x="600811" y="633764"/>
                  </a:lnTo>
                  <a:lnTo>
                    <a:pt x="592841" y="638055"/>
                  </a:lnTo>
                  <a:lnTo>
                    <a:pt x="646332" y="663804"/>
                  </a:lnTo>
                  <a:lnTo>
                    <a:pt x="697216" y="730170"/>
                  </a:lnTo>
                  <a:lnTo>
                    <a:pt x="754845" y="828721"/>
                  </a:lnTo>
                  <a:lnTo>
                    <a:pt x="756225" y="895086"/>
                  </a:lnTo>
                  <a:lnTo>
                    <a:pt x="749481" y="886503"/>
                  </a:lnTo>
                  <a:lnTo>
                    <a:pt x="725111" y="845887"/>
                  </a:lnTo>
                  <a:cubicBezTo>
                    <a:pt x="730016" y="832399"/>
                    <a:pt x="734307" y="819985"/>
                    <a:pt x="734307" y="819985"/>
                  </a:cubicBezTo>
                  <a:lnTo>
                    <a:pt x="732162" y="804964"/>
                  </a:lnTo>
                  <a:lnTo>
                    <a:pt x="718827" y="835618"/>
                  </a:lnTo>
                  <a:lnTo>
                    <a:pt x="717295" y="833012"/>
                  </a:lnTo>
                  <a:lnTo>
                    <a:pt x="688480" y="797148"/>
                  </a:lnTo>
                  <a:cubicBezTo>
                    <a:pt x="686028" y="784273"/>
                    <a:pt x="677598" y="740745"/>
                    <a:pt x="673153" y="728024"/>
                  </a:cubicBezTo>
                  <a:cubicBezTo>
                    <a:pt x="667789" y="713003"/>
                    <a:pt x="662425" y="715149"/>
                    <a:pt x="662425" y="715149"/>
                  </a:cubicBezTo>
                  <a:lnTo>
                    <a:pt x="675759" y="779369"/>
                  </a:lnTo>
                  <a:lnTo>
                    <a:pt x="681123" y="787952"/>
                  </a:lnTo>
                  <a:lnTo>
                    <a:pt x="669168" y="772931"/>
                  </a:lnTo>
                  <a:lnTo>
                    <a:pt x="596826" y="697983"/>
                  </a:lnTo>
                  <a:cubicBezTo>
                    <a:pt x="586097" y="682963"/>
                    <a:pt x="573989" y="644493"/>
                    <a:pt x="573989" y="644493"/>
                  </a:cubicBezTo>
                  <a:lnTo>
                    <a:pt x="566019" y="642347"/>
                  </a:lnTo>
                  <a:lnTo>
                    <a:pt x="590082" y="697983"/>
                  </a:lnTo>
                  <a:lnTo>
                    <a:pt x="612613" y="722813"/>
                  </a:lnTo>
                  <a:cubicBezTo>
                    <a:pt x="603723" y="720054"/>
                    <a:pt x="575982" y="712237"/>
                    <a:pt x="579353" y="719441"/>
                  </a:cubicBezTo>
                  <a:cubicBezTo>
                    <a:pt x="582725" y="726491"/>
                    <a:pt x="612459" y="732162"/>
                    <a:pt x="622728" y="733848"/>
                  </a:cubicBezTo>
                  <a:lnTo>
                    <a:pt x="658440" y="772931"/>
                  </a:lnTo>
                  <a:lnTo>
                    <a:pt x="699975" y="832859"/>
                  </a:lnTo>
                  <a:cubicBezTo>
                    <a:pt x="699975" y="832859"/>
                    <a:pt x="704880" y="840829"/>
                    <a:pt x="711624" y="852171"/>
                  </a:cubicBezTo>
                  <a:lnTo>
                    <a:pt x="705186" y="866885"/>
                  </a:lnTo>
                  <a:lnTo>
                    <a:pt x="653229" y="905355"/>
                  </a:lnTo>
                  <a:lnTo>
                    <a:pt x="640814" y="849719"/>
                  </a:lnTo>
                  <a:cubicBezTo>
                    <a:pt x="640814" y="849719"/>
                    <a:pt x="640354" y="833626"/>
                    <a:pt x="611386" y="814007"/>
                  </a:cubicBezTo>
                  <a:lnTo>
                    <a:pt x="611693" y="815387"/>
                  </a:lnTo>
                  <a:cubicBezTo>
                    <a:pt x="611693" y="815387"/>
                    <a:pt x="559735" y="768333"/>
                    <a:pt x="516054" y="740438"/>
                  </a:cubicBezTo>
                  <a:cubicBezTo>
                    <a:pt x="497048" y="728330"/>
                    <a:pt x="482795" y="713770"/>
                    <a:pt x="472679" y="701202"/>
                  </a:cubicBezTo>
                  <a:cubicBezTo>
                    <a:pt x="467314" y="686028"/>
                    <a:pt x="450915" y="640508"/>
                    <a:pt x="447389" y="633457"/>
                  </a:cubicBezTo>
                  <a:cubicBezTo>
                    <a:pt x="443251" y="624874"/>
                    <a:pt x="434975" y="622729"/>
                    <a:pt x="434975" y="622729"/>
                  </a:cubicBezTo>
                  <a:lnTo>
                    <a:pt x="450148" y="673460"/>
                  </a:lnTo>
                  <a:lnTo>
                    <a:pt x="443251" y="676219"/>
                  </a:lnTo>
                  <a:cubicBezTo>
                    <a:pt x="443251" y="676219"/>
                    <a:pt x="445397" y="679898"/>
                    <a:pt x="449229" y="685568"/>
                  </a:cubicBezTo>
                  <a:lnTo>
                    <a:pt x="374740" y="646179"/>
                  </a:lnTo>
                  <a:cubicBezTo>
                    <a:pt x="374740" y="646179"/>
                    <a:pt x="372595" y="656907"/>
                    <a:pt x="381024" y="661199"/>
                  </a:cubicBezTo>
                  <a:cubicBezTo>
                    <a:pt x="389148" y="665337"/>
                    <a:pt x="459345" y="703501"/>
                    <a:pt x="463789" y="705953"/>
                  </a:cubicBezTo>
                  <a:cubicBezTo>
                    <a:pt x="476051" y="722046"/>
                    <a:pt x="492144" y="740438"/>
                    <a:pt x="507777" y="749022"/>
                  </a:cubicBezTo>
                  <a:cubicBezTo>
                    <a:pt x="539044" y="766188"/>
                    <a:pt x="620123" y="843281"/>
                    <a:pt x="620123" y="843281"/>
                  </a:cubicBezTo>
                  <a:lnTo>
                    <a:pt x="636676" y="946124"/>
                  </a:lnTo>
                  <a:lnTo>
                    <a:pt x="684495" y="1053259"/>
                  </a:lnTo>
                  <a:lnTo>
                    <a:pt x="630392" y="1014789"/>
                  </a:lnTo>
                  <a:lnTo>
                    <a:pt x="511915" y="897079"/>
                  </a:lnTo>
                  <a:lnTo>
                    <a:pt x="464402" y="869184"/>
                  </a:lnTo>
                  <a:cubicBezTo>
                    <a:pt x="458272" y="846194"/>
                    <a:pt x="437580" y="768793"/>
                    <a:pt x="428691" y="757911"/>
                  </a:cubicBezTo>
                  <a:cubicBezTo>
                    <a:pt x="420108" y="747182"/>
                    <a:pt x="438653" y="829794"/>
                    <a:pt x="445244" y="857995"/>
                  </a:cubicBezTo>
                  <a:lnTo>
                    <a:pt x="439113" y="854317"/>
                  </a:lnTo>
                  <a:lnTo>
                    <a:pt x="312360" y="751474"/>
                  </a:lnTo>
                  <a:lnTo>
                    <a:pt x="285385" y="723273"/>
                  </a:lnTo>
                  <a:cubicBezTo>
                    <a:pt x="277262" y="701508"/>
                    <a:pt x="257797" y="622115"/>
                    <a:pt x="251973" y="612306"/>
                  </a:cubicBezTo>
                  <a:cubicBezTo>
                    <a:pt x="245689" y="601578"/>
                    <a:pt x="243696" y="608015"/>
                    <a:pt x="243696" y="608015"/>
                  </a:cubicBezTo>
                  <a:lnTo>
                    <a:pt x="268985" y="706106"/>
                  </a:lnTo>
                  <a:lnTo>
                    <a:pt x="212889" y="647251"/>
                  </a:lnTo>
                  <a:cubicBezTo>
                    <a:pt x="177484" y="575215"/>
                    <a:pt x="179324" y="565100"/>
                    <a:pt x="179324" y="565100"/>
                  </a:cubicBezTo>
                  <a:cubicBezTo>
                    <a:pt x="165070" y="565100"/>
                    <a:pt x="177331" y="598665"/>
                    <a:pt x="186374" y="619510"/>
                  </a:cubicBezTo>
                  <a:lnTo>
                    <a:pt x="185608" y="618590"/>
                  </a:lnTo>
                  <a:lnTo>
                    <a:pt x="173193" y="618590"/>
                  </a:lnTo>
                  <a:lnTo>
                    <a:pt x="173806" y="619203"/>
                  </a:lnTo>
                  <a:cubicBezTo>
                    <a:pt x="159246" y="612306"/>
                    <a:pt x="128132" y="597286"/>
                    <a:pt x="117097" y="590849"/>
                  </a:cubicBezTo>
                  <a:lnTo>
                    <a:pt x="117097" y="599432"/>
                  </a:lnTo>
                  <a:lnTo>
                    <a:pt x="185608" y="631771"/>
                  </a:lnTo>
                  <a:lnTo>
                    <a:pt x="242777" y="692619"/>
                  </a:lnTo>
                  <a:lnTo>
                    <a:pt x="130278" y="671468"/>
                  </a:lnTo>
                  <a:cubicBezTo>
                    <a:pt x="130278" y="671468"/>
                    <a:pt x="106521" y="682656"/>
                    <a:pt x="251819" y="702275"/>
                  </a:cubicBezTo>
                  <a:lnTo>
                    <a:pt x="299946" y="753466"/>
                  </a:lnTo>
                  <a:lnTo>
                    <a:pt x="352823" y="800213"/>
                  </a:lnTo>
                  <a:lnTo>
                    <a:pt x="258257" y="762049"/>
                  </a:lnTo>
                  <a:cubicBezTo>
                    <a:pt x="258257" y="762049"/>
                    <a:pt x="260249" y="772778"/>
                    <a:pt x="268679" y="777070"/>
                  </a:cubicBezTo>
                  <a:cubicBezTo>
                    <a:pt x="275423" y="780441"/>
                    <a:pt x="342094" y="804658"/>
                    <a:pt x="368303" y="814007"/>
                  </a:cubicBezTo>
                  <a:lnTo>
                    <a:pt x="416276" y="856309"/>
                  </a:lnTo>
                  <a:lnTo>
                    <a:pt x="478043" y="895546"/>
                  </a:lnTo>
                  <a:lnTo>
                    <a:pt x="374587" y="884357"/>
                  </a:lnTo>
                  <a:lnTo>
                    <a:pt x="294581" y="842975"/>
                  </a:lnTo>
                  <a:cubicBezTo>
                    <a:pt x="294581" y="842975"/>
                    <a:pt x="278794" y="844354"/>
                    <a:pt x="288910" y="848646"/>
                  </a:cubicBezTo>
                  <a:cubicBezTo>
                    <a:pt x="298873" y="852937"/>
                    <a:pt x="364625" y="892940"/>
                    <a:pt x="364625" y="892940"/>
                  </a:cubicBezTo>
                  <a:lnTo>
                    <a:pt x="495516" y="909647"/>
                  </a:lnTo>
                  <a:lnTo>
                    <a:pt x="584871" y="997776"/>
                  </a:lnTo>
                  <a:lnTo>
                    <a:pt x="522491" y="984901"/>
                  </a:lnTo>
                  <a:lnTo>
                    <a:pt x="510076" y="989193"/>
                  </a:lnTo>
                  <a:lnTo>
                    <a:pt x="593301" y="1014942"/>
                  </a:lnTo>
                  <a:lnTo>
                    <a:pt x="672234" y="1081307"/>
                  </a:lnTo>
                  <a:lnTo>
                    <a:pt x="761589" y="1179858"/>
                  </a:lnTo>
                  <a:lnTo>
                    <a:pt x="763582" y="1246223"/>
                  </a:lnTo>
                  <a:lnTo>
                    <a:pt x="753159" y="1237640"/>
                  </a:lnTo>
                  <a:lnTo>
                    <a:pt x="703347" y="1184150"/>
                  </a:lnTo>
                  <a:lnTo>
                    <a:pt x="658593" y="1148285"/>
                  </a:lnTo>
                  <a:cubicBezTo>
                    <a:pt x="654761" y="1135411"/>
                    <a:pt x="641887" y="1091882"/>
                    <a:pt x="634683" y="1079161"/>
                  </a:cubicBezTo>
                  <a:cubicBezTo>
                    <a:pt x="626407" y="1064141"/>
                    <a:pt x="617977" y="1066287"/>
                    <a:pt x="617977" y="1066287"/>
                  </a:cubicBezTo>
                  <a:lnTo>
                    <a:pt x="638668" y="1130506"/>
                  </a:lnTo>
                  <a:lnTo>
                    <a:pt x="646945" y="1139089"/>
                  </a:lnTo>
                  <a:lnTo>
                    <a:pt x="628246" y="1124069"/>
                  </a:lnTo>
                  <a:lnTo>
                    <a:pt x="516054" y="1049121"/>
                  </a:lnTo>
                  <a:cubicBezTo>
                    <a:pt x="499347" y="1034100"/>
                    <a:pt x="480649" y="995630"/>
                    <a:pt x="480649" y="995630"/>
                  </a:cubicBezTo>
                  <a:lnTo>
                    <a:pt x="468234" y="993484"/>
                  </a:lnTo>
                  <a:lnTo>
                    <a:pt x="505631" y="1049121"/>
                  </a:lnTo>
                  <a:lnTo>
                    <a:pt x="540730" y="1073950"/>
                  </a:lnTo>
                  <a:cubicBezTo>
                    <a:pt x="526782" y="1071191"/>
                    <a:pt x="483714" y="1063375"/>
                    <a:pt x="489078" y="1070578"/>
                  </a:cubicBezTo>
                  <a:cubicBezTo>
                    <a:pt x="494136" y="1077628"/>
                    <a:pt x="540423" y="1083299"/>
                    <a:pt x="556363" y="1084985"/>
                  </a:cubicBezTo>
                  <a:lnTo>
                    <a:pt x="611693" y="1124069"/>
                  </a:lnTo>
                  <a:lnTo>
                    <a:pt x="676066" y="1183997"/>
                  </a:lnTo>
                  <a:cubicBezTo>
                    <a:pt x="676066" y="1183997"/>
                    <a:pt x="757144" y="1269673"/>
                    <a:pt x="763275" y="1284694"/>
                  </a:cubicBezTo>
                  <a:cubicBezTo>
                    <a:pt x="769559" y="1299714"/>
                    <a:pt x="765421" y="1400258"/>
                    <a:pt x="765421" y="1400258"/>
                  </a:cubicBezTo>
                  <a:cubicBezTo>
                    <a:pt x="765421" y="1413132"/>
                    <a:pt x="748715" y="1402404"/>
                    <a:pt x="748715" y="1402404"/>
                  </a:cubicBezTo>
                  <a:lnTo>
                    <a:pt x="696757" y="1323164"/>
                  </a:lnTo>
                  <a:lnTo>
                    <a:pt x="682503" y="1305385"/>
                  </a:lnTo>
                  <a:cubicBezTo>
                    <a:pt x="673613" y="1283468"/>
                    <a:pt x="636676" y="1192120"/>
                    <a:pt x="632997" y="1185836"/>
                  </a:cubicBezTo>
                  <a:cubicBezTo>
                    <a:pt x="628706" y="1178632"/>
                    <a:pt x="623035" y="1182924"/>
                    <a:pt x="623035" y="1182924"/>
                  </a:cubicBezTo>
                  <a:lnTo>
                    <a:pt x="659053" y="1275958"/>
                  </a:lnTo>
                  <a:lnTo>
                    <a:pt x="588703" y="1188135"/>
                  </a:lnTo>
                  <a:lnTo>
                    <a:pt x="526323" y="1130353"/>
                  </a:lnTo>
                  <a:lnTo>
                    <a:pt x="472219" y="1076862"/>
                  </a:lnTo>
                  <a:lnTo>
                    <a:pt x="432676" y="1042530"/>
                  </a:lnTo>
                  <a:lnTo>
                    <a:pt x="397271" y="1025364"/>
                  </a:lnTo>
                  <a:lnTo>
                    <a:pt x="353589" y="1010344"/>
                  </a:lnTo>
                  <a:lnTo>
                    <a:pt x="295347" y="924667"/>
                  </a:lnTo>
                  <a:lnTo>
                    <a:pt x="284925" y="920375"/>
                  </a:lnTo>
                  <a:lnTo>
                    <a:pt x="339029" y="1010344"/>
                  </a:lnTo>
                  <a:lnTo>
                    <a:pt x="274503" y="1010344"/>
                  </a:lnTo>
                  <a:lnTo>
                    <a:pt x="172733" y="995324"/>
                  </a:lnTo>
                  <a:lnTo>
                    <a:pt x="141620" y="967582"/>
                  </a:lnTo>
                  <a:lnTo>
                    <a:pt x="135336" y="967582"/>
                  </a:lnTo>
                  <a:lnTo>
                    <a:pt x="168595" y="999615"/>
                  </a:lnTo>
                  <a:lnTo>
                    <a:pt x="235266" y="1012796"/>
                  </a:lnTo>
                  <a:lnTo>
                    <a:pt x="170587" y="1027357"/>
                  </a:lnTo>
                  <a:cubicBezTo>
                    <a:pt x="170587" y="1027357"/>
                    <a:pt x="168441" y="1033794"/>
                    <a:pt x="176871" y="1033794"/>
                  </a:cubicBezTo>
                  <a:cubicBezTo>
                    <a:pt x="182389" y="1033794"/>
                    <a:pt x="224997" y="1023065"/>
                    <a:pt x="252126" y="1016015"/>
                  </a:cubicBezTo>
                  <a:lnTo>
                    <a:pt x="276649" y="1020919"/>
                  </a:lnTo>
                  <a:cubicBezTo>
                    <a:pt x="276649" y="1020919"/>
                    <a:pt x="339029" y="1020919"/>
                    <a:pt x="355582" y="1025211"/>
                  </a:cubicBezTo>
                  <a:cubicBezTo>
                    <a:pt x="372288" y="1029502"/>
                    <a:pt x="430377" y="1050807"/>
                    <a:pt x="440799" y="1063681"/>
                  </a:cubicBezTo>
                  <a:cubicBezTo>
                    <a:pt x="451221" y="1076556"/>
                    <a:pt x="488619" y="1121463"/>
                    <a:pt x="488619" y="1121463"/>
                  </a:cubicBezTo>
                  <a:lnTo>
                    <a:pt x="523870" y="1154416"/>
                  </a:lnTo>
                  <a:cubicBezTo>
                    <a:pt x="486933" y="1139549"/>
                    <a:pt x="408459" y="1108435"/>
                    <a:pt x="411678" y="1115026"/>
                  </a:cubicBezTo>
                  <a:cubicBezTo>
                    <a:pt x="414897" y="1121770"/>
                    <a:pt x="506551" y="1159627"/>
                    <a:pt x="546860" y="1176027"/>
                  </a:cubicBezTo>
                  <a:lnTo>
                    <a:pt x="580120" y="1207140"/>
                  </a:lnTo>
                  <a:lnTo>
                    <a:pt x="659053" y="1333433"/>
                  </a:lnTo>
                  <a:lnTo>
                    <a:pt x="563413" y="1282088"/>
                  </a:lnTo>
                  <a:lnTo>
                    <a:pt x="497662" y="1251588"/>
                  </a:lnTo>
                  <a:cubicBezTo>
                    <a:pt x="493217" y="1238560"/>
                    <a:pt x="488772" y="1222007"/>
                    <a:pt x="491071" y="1211125"/>
                  </a:cubicBezTo>
                  <a:cubicBezTo>
                    <a:pt x="495362" y="1191047"/>
                    <a:pt x="496742" y="1174034"/>
                    <a:pt x="496742" y="1174034"/>
                  </a:cubicBezTo>
                  <a:lnTo>
                    <a:pt x="481109" y="1211125"/>
                  </a:lnTo>
                  <a:cubicBezTo>
                    <a:pt x="481109" y="1211125"/>
                    <a:pt x="468234" y="1166831"/>
                    <a:pt x="461030" y="1163919"/>
                  </a:cubicBezTo>
                  <a:cubicBezTo>
                    <a:pt x="455206" y="1161619"/>
                    <a:pt x="475591" y="1221854"/>
                    <a:pt x="483714" y="1244997"/>
                  </a:cubicBezTo>
                  <a:lnTo>
                    <a:pt x="457352" y="1232736"/>
                  </a:lnTo>
                  <a:lnTo>
                    <a:pt x="406927" y="1206680"/>
                  </a:lnTo>
                  <a:cubicBezTo>
                    <a:pt x="396045" y="1186449"/>
                    <a:pt x="369070" y="1136943"/>
                    <a:pt x="357574" y="1123456"/>
                  </a:cubicBezTo>
                  <a:cubicBezTo>
                    <a:pt x="343014" y="1106290"/>
                    <a:pt x="338876" y="1114873"/>
                    <a:pt x="338876" y="1114873"/>
                  </a:cubicBezTo>
                  <a:lnTo>
                    <a:pt x="393899" y="1199936"/>
                  </a:lnTo>
                  <a:lnTo>
                    <a:pt x="365851" y="1185529"/>
                  </a:lnTo>
                  <a:lnTo>
                    <a:pt x="270212" y="1159780"/>
                  </a:lnTo>
                  <a:lnTo>
                    <a:pt x="195417" y="1131885"/>
                  </a:lnTo>
                  <a:lnTo>
                    <a:pt x="183002" y="1128207"/>
                  </a:lnTo>
                  <a:cubicBezTo>
                    <a:pt x="162924" y="1104604"/>
                    <a:pt x="127979" y="1043296"/>
                    <a:pt x="122614" y="1037625"/>
                  </a:cubicBezTo>
                  <a:cubicBezTo>
                    <a:pt x="116330" y="1031188"/>
                    <a:pt x="108054" y="1033334"/>
                    <a:pt x="108054" y="1033334"/>
                  </a:cubicBezTo>
                  <a:lnTo>
                    <a:pt x="162311" y="1121923"/>
                  </a:lnTo>
                  <a:lnTo>
                    <a:pt x="81079" y="1097553"/>
                  </a:lnTo>
                  <a:cubicBezTo>
                    <a:pt x="81079" y="1097553"/>
                    <a:pt x="41536" y="1071804"/>
                    <a:pt x="24983" y="1065367"/>
                  </a:cubicBezTo>
                  <a:cubicBezTo>
                    <a:pt x="8276" y="1058930"/>
                    <a:pt x="0" y="1061075"/>
                    <a:pt x="0" y="1061075"/>
                  </a:cubicBezTo>
                  <a:lnTo>
                    <a:pt x="68664" y="1108129"/>
                  </a:lnTo>
                  <a:lnTo>
                    <a:pt x="174726" y="1138169"/>
                  </a:lnTo>
                  <a:lnTo>
                    <a:pt x="259943" y="1172502"/>
                  </a:lnTo>
                  <a:cubicBezTo>
                    <a:pt x="259943" y="1172502"/>
                    <a:pt x="263314" y="1173268"/>
                    <a:pt x="268372" y="1174341"/>
                  </a:cubicBezTo>
                  <a:lnTo>
                    <a:pt x="226683" y="1183230"/>
                  </a:lnTo>
                  <a:lnTo>
                    <a:pt x="168441" y="1183230"/>
                  </a:lnTo>
                  <a:cubicBezTo>
                    <a:pt x="168441" y="1183230"/>
                    <a:pt x="183002" y="1191813"/>
                    <a:pt x="189286" y="1193959"/>
                  </a:cubicBezTo>
                  <a:cubicBezTo>
                    <a:pt x="195570" y="1196105"/>
                    <a:pt x="239252" y="1193959"/>
                    <a:pt x="239252" y="1193959"/>
                  </a:cubicBezTo>
                  <a:lnTo>
                    <a:pt x="280787" y="1185376"/>
                  </a:lnTo>
                  <a:lnTo>
                    <a:pt x="264234" y="1224000"/>
                  </a:lnTo>
                  <a:lnTo>
                    <a:pt x="276649" y="1228291"/>
                  </a:lnTo>
                  <a:cubicBezTo>
                    <a:pt x="276649" y="1228291"/>
                    <a:pt x="282933" y="1194419"/>
                    <a:pt x="305003" y="1182617"/>
                  </a:cubicBezTo>
                  <a:cubicBezTo>
                    <a:pt x="322476" y="1186755"/>
                    <a:pt x="340102" y="1191200"/>
                    <a:pt x="347305" y="1193959"/>
                  </a:cubicBezTo>
                  <a:cubicBezTo>
                    <a:pt x="363858" y="1200396"/>
                    <a:pt x="482335" y="1271053"/>
                    <a:pt x="482335" y="1271053"/>
                  </a:cubicBezTo>
                  <a:cubicBezTo>
                    <a:pt x="415816" y="1260324"/>
                    <a:pt x="264081" y="1279636"/>
                    <a:pt x="245382" y="1277490"/>
                  </a:cubicBezTo>
                  <a:cubicBezTo>
                    <a:pt x="226683" y="1275345"/>
                    <a:pt x="91501" y="1241166"/>
                    <a:pt x="74948" y="1234575"/>
                  </a:cubicBezTo>
                  <a:cubicBezTo>
                    <a:pt x="58242" y="1228138"/>
                    <a:pt x="62533" y="1245304"/>
                    <a:pt x="62533" y="1245304"/>
                  </a:cubicBezTo>
                  <a:lnTo>
                    <a:pt x="109740" y="1256646"/>
                  </a:lnTo>
                  <a:cubicBezTo>
                    <a:pt x="83531" y="1261090"/>
                    <a:pt x="38777" y="1269367"/>
                    <a:pt x="58395" y="1270900"/>
                  </a:cubicBezTo>
                  <a:cubicBezTo>
                    <a:pt x="78167" y="1272432"/>
                    <a:pt x="115411" y="1266148"/>
                    <a:pt x="134110" y="1262470"/>
                  </a:cubicBezTo>
                  <a:lnTo>
                    <a:pt x="230822" y="1285920"/>
                  </a:lnTo>
                  <a:cubicBezTo>
                    <a:pt x="230822" y="1285920"/>
                    <a:pt x="106061" y="1326689"/>
                    <a:pt x="97785" y="1328682"/>
                  </a:cubicBezTo>
                  <a:cubicBezTo>
                    <a:pt x="89509" y="1330828"/>
                    <a:pt x="97785" y="1339411"/>
                    <a:pt x="97785" y="1339411"/>
                  </a:cubicBezTo>
                  <a:lnTo>
                    <a:pt x="247375" y="1292357"/>
                  </a:lnTo>
                  <a:cubicBezTo>
                    <a:pt x="326308" y="1277337"/>
                    <a:pt x="507164" y="1285920"/>
                    <a:pt x="507164" y="1285920"/>
                  </a:cubicBezTo>
                  <a:cubicBezTo>
                    <a:pt x="512835" y="1285920"/>
                    <a:pt x="539657" y="1299867"/>
                    <a:pt x="569851" y="1316880"/>
                  </a:cubicBezTo>
                  <a:cubicBezTo>
                    <a:pt x="551765" y="1322704"/>
                    <a:pt x="523564" y="1332514"/>
                    <a:pt x="511302" y="1339564"/>
                  </a:cubicBezTo>
                  <a:cubicBezTo>
                    <a:pt x="492604" y="1350293"/>
                    <a:pt x="415663" y="1335272"/>
                    <a:pt x="415663" y="1335272"/>
                  </a:cubicBezTo>
                  <a:lnTo>
                    <a:pt x="438500" y="1343855"/>
                  </a:lnTo>
                  <a:lnTo>
                    <a:pt x="500880" y="1354584"/>
                  </a:lnTo>
                  <a:lnTo>
                    <a:pt x="461337" y="1405929"/>
                  </a:lnTo>
                  <a:cubicBezTo>
                    <a:pt x="461337" y="1405929"/>
                    <a:pt x="456892" y="1414665"/>
                    <a:pt x="488312" y="1388763"/>
                  </a:cubicBezTo>
                  <a:cubicBezTo>
                    <a:pt x="488925" y="1388303"/>
                    <a:pt x="502259" y="1376501"/>
                    <a:pt x="502873" y="1375888"/>
                  </a:cubicBezTo>
                  <a:cubicBezTo>
                    <a:pt x="534293" y="1349679"/>
                    <a:pt x="528622" y="1357649"/>
                    <a:pt x="527855" y="1358569"/>
                  </a:cubicBezTo>
                  <a:cubicBezTo>
                    <a:pt x="528468" y="1357803"/>
                    <a:pt x="533833" y="1351825"/>
                    <a:pt x="558969" y="1345848"/>
                  </a:cubicBezTo>
                  <a:cubicBezTo>
                    <a:pt x="573529" y="1342323"/>
                    <a:pt x="595600" y="1341403"/>
                    <a:pt x="612613" y="1341250"/>
                  </a:cubicBezTo>
                  <a:cubicBezTo>
                    <a:pt x="644492" y="1359795"/>
                    <a:pt x="671314" y="1375888"/>
                    <a:pt x="671314" y="1375888"/>
                  </a:cubicBezTo>
                  <a:cubicBezTo>
                    <a:pt x="706719" y="1395200"/>
                    <a:pt x="743963" y="1500802"/>
                    <a:pt x="743963" y="1500802"/>
                  </a:cubicBezTo>
                  <a:cubicBezTo>
                    <a:pt x="761742" y="1516588"/>
                    <a:pt x="754079" y="1944667"/>
                    <a:pt x="754079" y="1944667"/>
                  </a:cubicBezTo>
                  <a:lnTo>
                    <a:pt x="835464" y="1940988"/>
                  </a:lnTo>
                  <a:cubicBezTo>
                    <a:pt x="835464" y="1940988"/>
                    <a:pt x="825042" y="1487161"/>
                    <a:pt x="829180" y="1472294"/>
                  </a:cubicBezTo>
                  <a:cubicBezTo>
                    <a:pt x="831326" y="1464784"/>
                    <a:pt x="851711" y="1434743"/>
                    <a:pt x="871482" y="1406542"/>
                  </a:cubicBezTo>
                  <a:cubicBezTo>
                    <a:pt x="918076" y="1393821"/>
                    <a:pt x="1043296" y="1361328"/>
                    <a:pt x="1107822" y="1358722"/>
                  </a:cubicBezTo>
                  <a:lnTo>
                    <a:pt x="1264309" y="1370524"/>
                  </a:lnTo>
                  <a:cubicBezTo>
                    <a:pt x="1264309" y="1370524"/>
                    <a:pt x="1270439" y="1360255"/>
                    <a:pt x="1261856" y="1360102"/>
                  </a:cubicBezTo>
                  <a:cubicBezTo>
                    <a:pt x="1253273" y="1359948"/>
                    <a:pt x="1122535" y="1348760"/>
                    <a:pt x="1122535" y="1348760"/>
                  </a:cubicBezTo>
                  <a:lnTo>
                    <a:pt x="1211431" y="1304006"/>
                  </a:lnTo>
                  <a:cubicBezTo>
                    <a:pt x="1230589" y="1303239"/>
                    <a:pt x="1268293" y="1300940"/>
                    <a:pt x="1287145" y="1294963"/>
                  </a:cubicBezTo>
                  <a:cubicBezTo>
                    <a:pt x="1305844" y="1288985"/>
                    <a:pt x="1260324" y="1291131"/>
                    <a:pt x="1233808" y="1292664"/>
                  </a:cubicBezTo>
                  <a:lnTo>
                    <a:pt x="1277183" y="1270746"/>
                  </a:lnTo>
                  <a:cubicBezTo>
                    <a:pt x="1277183" y="1270746"/>
                    <a:pt x="1277183" y="1253120"/>
                    <a:pt x="1262622" y="1263083"/>
                  </a:cubicBezTo>
                  <a:cubicBezTo>
                    <a:pt x="1247909" y="1273199"/>
                    <a:pt x="1124068" y="1337265"/>
                    <a:pt x="1106442" y="1343549"/>
                  </a:cubicBezTo>
                  <a:cubicBezTo>
                    <a:pt x="1089736" y="1349526"/>
                    <a:pt x="952714" y="1363934"/>
                    <a:pt x="885123" y="1387230"/>
                  </a:cubicBezTo>
                  <a:cubicBezTo>
                    <a:pt x="899070" y="1367612"/>
                    <a:pt x="910259" y="1352438"/>
                    <a:pt x="910259" y="1352438"/>
                  </a:cubicBezTo>
                  <a:cubicBezTo>
                    <a:pt x="910259" y="1352438"/>
                    <a:pt x="942292" y="1337878"/>
                    <a:pt x="987506" y="1318413"/>
                  </a:cubicBezTo>
                  <a:cubicBezTo>
                    <a:pt x="1031801" y="1299408"/>
                    <a:pt x="1033946" y="1301860"/>
                    <a:pt x="1033946" y="1301860"/>
                  </a:cubicBezTo>
                  <a:cubicBezTo>
                    <a:pt x="1033946" y="1301860"/>
                    <a:pt x="1159780" y="1258332"/>
                    <a:pt x="1174340" y="1247603"/>
                  </a:cubicBezTo>
                  <a:cubicBezTo>
                    <a:pt x="1188901" y="1236874"/>
                    <a:pt x="1326076" y="1181238"/>
                    <a:pt x="1334352" y="1174800"/>
                  </a:cubicBezTo>
                  <a:cubicBezTo>
                    <a:pt x="1342628" y="1168363"/>
                    <a:pt x="1407154" y="1153343"/>
                    <a:pt x="1407154" y="1153343"/>
                  </a:cubicBezTo>
                  <a:cubicBezTo>
                    <a:pt x="1407154" y="1153343"/>
                    <a:pt x="1465396" y="1155489"/>
                    <a:pt x="1484095" y="1144760"/>
                  </a:cubicBezTo>
                  <a:cubicBezTo>
                    <a:pt x="1502794" y="1134031"/>
                    <a:pt x="1513062" y="1108282"/>
                    <a:pt x="1513062" y="1108282"/>
                  </a:cubicBezTo>
                  <a:lnTo>
                    <a:pt x="1484095" y="1129740"/>
                  </a:lnTo>
                  <a:close/>
                  <a:moveTo>
                    <a:pt x="757911" y="1109508"/>
                  </a:moveTo>
                  <a:cubicBezTo>
                    <a:pt x="757911" y="1109508"/>
                    <a:pt x="756685" y="1110275"/>
                    <a:pt x="756685" y="1110275"/>
                  </a:cubicBezTo>
                  <a:cubicBezTo>
                    <a:pt x="756685" y="1110275"/>
                    <a:pt x="706719" y="1050500"/>
                    <a:pt x="698443" y="1039771"/>
                  </a:cubicBezTo>
                  <a:cubicBezTo>
                    <a:pt x="690166" y="1029042"/>
                    <a:pt x="661045" y="930491"/>
                    <a:pt x="661045" y="924054"/>
                  </a:cubicBezTo>
                  <a:cubicBezTo>
                    <a:pt x="661045" y="917617"/>
                    <a:pt x="704727" y="885583"/>
                    <a:pt x="710857" y="876847"/>
                  </a:cubicBezTo>
                  <a:cubicBezTo>
                    <a:pt x="712543" y="874548"/>
                    <a:pt x="714996" y="869184"/>
                    <a:pt x="717755" y="862747"/>
                  </a:cubicBezTo>
                  <a:cubicBezTo>
                    <a:pt x="733235" y="888955"/>
                    <a:pt x="753313" y="923747"/>
                    <a:pt x="755612" y="932790"/>
                  </a:cubicBezTo>
                  <a:cubicBezTo>
                    <a:pt x="758983" y="945205"/>
                    <a:pt x="758217" y="1068739"/>
                    <a:pt x="757757" y="1109355"/>
                  </a:cubicBezTo>
                  <a:close/>
                  <a:moveTo>
                    <a:pt x="794542" y="793776"/>
                  </a:moveTo>
                  <a:cubicBezTo>
                    <a:pt x="801286" y="757451"/>
                    <a:pt x="823969" y="697370"/>
                    <a:pt x="823969" y="697370"/>
                  </a:cubicBezTo>
                  <a:lnTo>
                    <a:pt x="856156" y="624568"/>
                  </a:lnTo>
                  <a:lnTo>
                    <a:pt x="889568" y="575369"/>
                  </a:lnTo>
                  <a:lnTo>
                    <a:pt x="936468" y="539044"/>
                  </a:lnTo>
                  <a:lnTo>
                    <a:pt x="966049" y="508697"/>
                  </a:lnTo>
                  <a:lnTo>
                    <a:pt x="998388" y="545788"/>
                  </a:lnTo>
                  <a:cubicBezTo>
                    <a:pt x="998388" y="545788"/>
                    <a:pt x="1031648" y="607862"/>
                    <a:pt x="1031648" y="633611"/>
                  </a:cubicBezTo>
                  <a:cubicBezTo>
                    <a:pt x="1031648" y="659360"/>
                    <a:pt x="1017087" y="710705"/>
                    <a:pt x="1017087" y="710705"/>
                  </a:cubicBezTo>
                  <a:cubicBezTo>
                    <a:pt x="1012949" y="691393"/>
                    <a:pt x="979690" y="599432"/>
                    <a:pt x="979690" y="599432"/>
                  </a:cubicBezTo>
                  <a:lnTo>
                    <a:pt x="969267" y="595140"/>
                  </a:lnTo>
                  <a:lnTo>
                    <a:pt x="1006665" y="708559"/>
                  </a:lnTo>
                  <a:cubicBezTo>
                    <a:pt x="1006665" y="708559"/>
                    <a:pt x="1012949" y="755612"/>
                    <a:pt x="1008810" y="779215"/>
                  </a:cubicBezTo>
                  <a:cubicBezTo>
                    <a:pt x="1004672" y="802819"/>
                    <a:pt x="979690" y="826422"/>
                    <a:pt x="979690" y="826422"/>
                  </a:cubicBezTo>
                  <a:cubicBezTo>
                    <a:pt x="979690" y="826422"/>
                    <a:pt x="943365" y="798680"/>
                    <a:pt x="934016" y="768946"/>
                  </a:cubicBezTo>
                  <a:cubicBezTo>
                    <a:pt x="935855" y="764961"/>
                    <a:pt x="937387" y="761590"/>
                    <a:pt x="937847" y="759597"/>
                  </a:cubicBezTo>
                  <a:cubicBezTo>
                    <a:pt x="940453" y="748868"/>
                    <a:pt x="937847" y="742431"/>
                    <a:pt x="937847" y="742431"/>
                  </a:cubicBezTo>
                  <a:lnTo>
                    <a:pt x="931870" y="754233"/>
                  </a:lnTo>
                  <a:cubicBezTo>
                    <a:pt x="932483" y="720514"/>
                    <a:pt x="954707" y="689094"/>
                    <a:pt x="958845" y="674380"/>
                  </a:cubicBezTo>
                  <a:cubicBezTo>
                    <a:pt x="962983" y="659360"/>
                    <a:pt x="946277" y="670088"/>
                    <a:pt x="946277" y="670088"/>
                  </a:cubicBezTo>
                  <a:cubicBezTo>
                    <a:pt x="942905" y="675146"/>
                    <a:pt x="939533" y="682197"/>
                    <a:pt x="936468" y="690013"/>
                  </a:cubicBezTo>
                  <a:lnTo>
                    <a:pt x="928345" y="693232"/>
                  </a:lnTo>
                  <a:cubicBezTo>
                    <a:pt x="928345" y="693232"/>
                    <a:pt x="917616" y="696757"/>
                    <a:pt x="904435" y="701202"/>
                  </a:cubicBezTo>
                  <a:cubicBezTo>
                    <a:pt x="900910" y="690626"/>
                    <a:pt x="897845" y="681584"/>
                    <a:pt x="896312" y="678671"/>
                  </a:cubicBezTo>
                  <a:cubicBezTo>
                    <a:pt x="892173" y="670088"/>
                    <a:pt x="883744" y="672234"/>
                    <a:pt x="883744" y="672234"/>
                  </a:cubicBezTo>
                  <a:lnTo>
                    <a:pt x="892787" y="705493"/>
                  </a:lnTo>
                  <a:cubicBezTo>
                    <a:pt x="886349" y="707792"/>
                    <a:pt x="879912" y="710245"/>
                    <a:pt x="874548" y="712544"/>
                  </a:cubicBezTo>
                  <a:cubicBezTo>
                    <a:pt x="854470" y="721127"/>
                    <a:pt x="842361" y="759597"/>
                    <a:pt x="842361" y="759597"/>
                  </a:cubicBezTo>
                  <a:lnTo>
                    <a:pt x="788717" y="823816"/>
                  </a:lnTo>
                  <a:lnTo>
                    <a:pt x="794082" y="793776"/>
                  </a:lnTo>
                  <a:close/>
                  <a:moveTo>
                    <a:pt x="919302" y="747029"/>
                  </a:moveTo>
                  <a:cubicBezTo>
                    <a:pt x="919302" y="747029"/>
                    <a:pt x="912865" y="726338"/>
                    <a:pt x="906734" y="707486"/>
                  </a:cubicBezTo>
                  <a:cubicBezTo>
                    <a:pt x="915777" y="704727"/>
                    <a:pt x="925279" y="702275"/>
                    <a:pt x="932483" y="700435"/>
                  </a:cubicBezTo>
                  <a:cubicBezTo>
                    <a:pt x="924666" y="722966"/>
                    <a:pt x="919302" y="747029"/>
                    <a:pt x="919302" y="747029"/>
                  </a:cubicBezTo>
                  <a:close/>
                  <a:moveTo>
                    <a:pt x="794542" y="849412"/>
                  </a:moveTo>
                  <a:cubicBezTo>
                    <a:pt x="794542" y="849412"/>
                    <a:pt x="823969" y="787339"/>
                    <a:pt x="848032" y="770173"/>
                  </a:cubicBezTo>
                  <a:cubicBezTo>
                    <a:pt x="872095" y="753006"/>
                    <a:pt x="890794" y="753006"/>
                    <a:pt x="892173" y="742278"/>
                  </a:cubicBezTo>
                  <a:cubicBezTo>
                    <a:pt x="893553" y="731549"/>
                    <a:pt x="853397" y="753006"/>
                    <a:pt x="853397" y="753006"/>
                  </a:cubicBezTo>
                  <a:cubicBezTo>
                    <a:pt x="853397" y="753006"/>
                    <a:pt x="868110" y="727257"/>
                    <a:pt x="878839" y="718828"/>
                  </a:cubicBezTo>
                  <a:cubicBezTo>
                    <a:pt x="881751" y="716529"/>
                    <a:pt x="887729" y="713923"/>
                    <a:pt x="894779" y="711471"/>
                  </a:cubicBezTo>
                  <a:lnTo>
                    <a:pt x="906887" y="755612"/>
                  </a:lnTo>
                  <a:lnTo>
                    <a:pt x="920375" y="776763"/>
                  </a:lnTo>
                  <a:lnTo>
                    <a:pt x="909646" y="798067"/>
                  </a:lnTo>
                  <a:lnTo>
                    <a:pt x="877460" y="832399"/>
                  </a:lnTo>
                  <a:lnTo>
                    <a:pt x="890794" y="808796"/>
                  </a:lnTo>
                  <a:cubicBezTo>
                    <a:pt x="905508" y="772472"/>
                    <a:pt x="889415" y="793776"/>
                    <a:pt x="889415" y="793776"/>
                  </a:cubicBezTo>
                  <a:lnTo>
                    <a:pt x="865352" y="830100"/>
                  </a:lnTo>
                  <a:lnTo>
                    <a:pt x="830560" y="860141"/>
                  </a:lnTo>
                  <a:lnTo>
                    <a:pt x="790403" y="883744"/>
                  </a:lnTo>
                  <a:lnTo>
                    <a:pt x="794389" y="849412"/>
                  </a:lnTo>
                  <a:close/>
                  <a:moveTo>
                    <a:pt x="791323" y="1057704"/>
                  </a:moveTo>
                  <a:cubicBezTo>
                    <a:pt x="791170" y="1005133"/>
                    <a:pt x="791017" y="922215"/>
                    <a:pt x="791936" y="917923"/>
                  </a:cubicBezTo>
                  <a:cubicBezTo>
                    <a:pt x="793316" y="911486"/>
                    <a:pt x="821364" y="877154"/>
                    <a:pt x="821364" y="877154"/>
                  </a:cubicBezTo>
                  <a:lnTo>
                    <a:pt x="868264" y="851405"/>
                  </a:lnTo>
                  <a:lnTo>
                    <a:pt x="908420" y="815080"/>
                  </a:lnTo>
                  <a:cubicBezTo>
                    <a:pt x="908420" y="815080"/>
                    <a:pt x="917616" y="799753"/>
                    <a:pt x="925739" y="784886"/>
                  </a:cubicBezTo>
                  <a:lnTo>
                    <a:pt x="967275" y="849872"/>
                  </a:lnTo>
                  <a:lnTo>
                    <a:pt x="825195" y="968348"/>
                  </a:lnTo>
                  <a:cubicBezTo>
                    <a:pt x="825655" y="966356"/>
                    <a:pt x="825962" y="964517"/>
                    <a:pt x="826115" y="962524"/>
                  </a:cubicBezTo>
                  <a:lnTo>
                    <a:pt x="826881" y="956393"/>
                  </a:lnTo>
                  <a:cubicBezTo>
                    <a:pt x="828720" y="942599"/>
                    <a:pt x="837763" y="922828"/>
                    <a:pt x="846959" y="912559"/>
                  </a:cubicBezTo>
                  <a:lnTo>
                    <a:pt x="866271" y="891101"/>
                  </a:lnTo>
                  <a:cubicBezTo>
                    <a:pt x="875467" y="880832"/>
                    <a:pt x="883590" y="868571"/>
                    <a:pt x="884357" y="863819"/>
                  </a:cubicBezTo>
                  <a:cubicBezTo>
                    <a:pt x="884970" y="859068"/>
                    <a:pt x="877766" y="863360"/>
                    <a:pt x="868264" y="873475"/>
                  </a:cubicBezTo>
                  <a:lnTo>
                    <a:pt x="833012" y="910566"/>
                  </a:lnTo>
                  <a:cubicBezTo>
                    <a:pt x="823509" y="920529"/>
                    <a:pt x="814313" y="940147"/>
                    <a:pt x="812474" y="953941"/>
                  </a:cubicBezTo>
                  <a:lnTo>
                    <a:pt x="809255" y="979690"/>
                  </a:lnTo>
                  <a:cubicBezTo>
                    <a:pt x="808642" y="983675"/>
                    <a:pt x="808642" y="987200"/>
                    <a:pt x="808796" y="989959"/>
                  </a:cubicBezTo>
                  <a:cubicBezTo>
                    <a:pt x="806343" y="1000535"/>
                    <a:pt x="801745" y="1019846"/>
                    <a:pt x="794082" y="1048967"/>
                  </a:cubicBezTo>
                  <a:cubicBezTo>
                    <a:pt x="793316" y="1052033"/>
                    <a:pt x="792396" y="1054945"/>
                    <a:pt x="791476" y="1057857"/>
                  </a:cubicBez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883" name="Graphic 1454">
              <a:extLst>
                <a:ext uri="{FF2B5EF4-FFF2-40B4-BE49-F238E27FC236}">
                  <a16:creationId xmlns:a16="http://schemas.microsoft.com/office/drawing/2014/main" id="{2F1B27DE-322F-87C1-736E-12CE132A4F41}"/>
                </a:ext>
              </a:extLst>
            </p:cNvPr>
            <p:cNvGrpSpPr/>
            <p:nvPr/>
          </p:nvGrpSpPr>
          <p:grpSpPr>
            <a:xfrm>
              <a:off x="2696194" y="3957105"/>
              <a:ext cx="1502806" cy="1413122"/>
              <a:chOff x="2696194" y="3957105"/>
              <a:chExt cx="1502806" cy="1413122"/>
            </a:xfrm>
          </p:grpSpPr>
          <p:sp>
            <p:nvSpPr>
              <p:cNvPr id="7884" name="Vrije vorm: vorm 7883">
                <a:extLst>
                  <a:ext uri="{FF2B5EF4-FFF2-40B4-BE49-F238E27FC236}">
                    <a16:creationId xmlns:a16="http://schemas.microsoft.com/office/drawing/2014/main" id="{454751A9-72F0-9A56-A2FE-143EBEE72F53}"/>
                  </a:ext>
                </a:extLst>
              </p:cNvPr>
              <p:cNvSpPr/>
              <p:nvPr/>
            </p:nvSpPr>
            <p:spPr>
              <a:xfrm>
                <a:off x="2932504" y="4981641"/>
                <a:ext cx="161280" cy="37244"/>
              </a:xfrm>
              <a:custGeom>
                <a:avLst/>
                <a:gdLst>
                  <a:gd name="connsiteX0" fmla="*/ 147027 w 161280"/>
                  <a:gd name="connsiteY0" fmla="*/ 153 h 37244"/>
                  <a:gd name="connsiteX1" fmla="*/ 1269 w 161280"/>
                  <a:gd name="connsiteY1" fmla="*/ 32953 h 37244"/>
                  <a:gd name="connsiteX2" fmla="*/ 4181 w 161280"/>
                  <a:gd name="connsiteY2" fmla="*/ 37244 h 37244"/>
                  <a:gd name="connsiteX3" fmla="*/ 161280 w 161280"/>
                  <a:gd name="connsiteY3" fmla="*/ 7204 h 37244"/>
                  <a:gd name="connsiteX4" fmla="*/ 147027 w 161280"/>
                  <a:gd name="connsiteY4" fmla="*/ 0 h 3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280" h="37244">
                    <a:moveTo>
                      <a:pt x="147027" y="153"/>
                    </a:moveTo>
                    <a:lnTo>
                      <a:pt x="1269" y="32953"/>
                    </a:lnTo>
                    <a:cubicBezTo>
                      <a:pt x="1269" y="32953"/>
                      <a:pt x="-3023" y="37244"/>
                      <a:pt x="4181" y="37244"/>
                    </a:cubicBezTo>
                    <a:cubicBezTo>
                      <a:pt x="11384" y="37244"/>
                      <a:pt x="161280" y="7204"/>
                      <a:pt x="161280" y="7204"/>
                    </a:cubicBezTo>
                    <a:lnTo>
                      <a:pt x="147027" y="0"/>
                    </a:ln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885" name="Graphic 1454">
                <a:extLst>
                  <a:ext uri="{FF2B5EF4-FFF2-40B4-BE49-F238E27FC236}">
                    <a16:creationId xmlns:a16="http://schemas.microsoft.com/office/drawing/2014/main" id="{472A27B7-1B3E-EB55-0B18-1F2A8CF2EC00}"/>
                  </a:ext>
                </a:extLst>
              </p:cNvPr>
              <p:cNvGrpSpPr/>
              <p:nvPr/>
            </p:nvGrpSpPr>
            <p:grpSpPr>
              <a:xfrm>
                <a:off x="2696194" y="4510043"/>
                <a:ext cx="754305" cy="852065"/>
                <a:chOff x="2696194" y="4510043"/>
                <a:chExt cx="754305" cy="852065"/>
              </a:xfrm>
              <a:solidFill>
                <a:srgbClr val="FFFFFF"/>
              </a:solidFill>
            </p:grpSpPr>
            <p:grpSp>
              <p:nvGrpSpPr>
                <p:cNvPr id="7966" name="Graphic 1454">
                  <a:extLst>
                    <a:ext uri="{FF2B5EF4-FFF2-40B4-BE49-F238E27FC236}">
                      <a16:creationId xmlns:a16="http://schemas.microsoft.com/office/drawing/2014/main" id="{E009FDE8-B682-B12C-3F7B-8FEE3CD7144C}"/>
                    </a:ext>
                  </a:extLst>
                </p:cNvPr>
                <p:cNvGrpSpPr/>
                <p:nvPr/>
              </p:nvGrpSpPr>
              <p:grpSpPr>
                <a:xfrm>
                  <a:off x="2696194" y="4870082"/>
                  <a:ext cx="754305" cy="492026"/>
                  <a:chOff x="2696194" y="4870082"/>
                  <a:chExt cx="754305" cy="492026"/>
                </a:xfrm>
                <a:solidFill>
                  <a:srgbClr val="FFFFFF"/>
                </a:solidFill>
              </p:grpSpPr>
              <p:grpSp>
                <p:nvGrpSpPr>
                  <p:cNvPr id="7977" name="Graphic 1454">
                    <a:extLst>
                      <a:ext uri="{FF2B5EF4-FFF2-40B4-BE49-F238E27FC236}">
                        <a16:creationId xmlns:a16="http://schemas.microsoft.com/office/drawing/2014/main" id="{35F01897-97BB-C6D6-B310-F64BA6E0C417}"/>
                      </a:ext>
                    </a:extLst>
                  </p:cNvPr>
                  <p:cNvGrpSpPr/>
                  <p:nvPr/>
                </p:nvGrpSpPr>
                <p:grpSpPr>
                  <a:xfrm>
                    <a:off x="2757402" y="5177785"/>
                    <a:ext cx="515092" cy="164661"/>
                    <a:chOff x="2757402" y="5177785"/>
                    <a:chExt cx="515092" cy="164661"/>
                  </a:xfrm>
                  <a:solidFill>
                    <a:srgbClr val="FFFFFF"/>
                  </a:solidFill>
                </p:grpSpPr>
                <p:sp>
                  <p:nvSpPr>
                    <p:cNvPr id="7994" name="Vrije vorm: vorm 7993">
                      <a:extLst>
                        <a:ext uri="{FF2B5EF4-FFF2-40B4-BE49-F238E27FC236}">
                          <a16:creationId xmlns:a16="http://schemas.microsoft.com/office/drawing/2014/main" id="{0A942073-43E5-D2B2-52A6-372C32545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594" y="5267239"/>
                      <a:ext cx="158901" cy="28907"/>
                    </a:xfrm>
                    <a:custGeom>
                      <a:avLst/>
                      <a:gdLst>
                        <a:gd name="connsiteX0" fmla="*/ 153230 w 158901"/>
                        <a:gd name="connsiteY0" fmla="*/ 6071 h 28907"/>
                        <a:gd name="connsiteX1" fmla="*/ 80428 w 158901"/>
                        <a:gd name="connsiteY1" fmla="*/ 28908 h 28907"/>
                        <a:gd name="connsiteX2" fmla="*/ 9618 w 158901"/>
                        <a:gd name="connsiteY2" fmla="*/ 17413 h 28907"/>
                        <a:gd name="connsiteX3" fmla="*/ 9924 w 158901"/>
                        <a:gd name="connsiteY3" fmla="*/ 14960 h 28907"/>
                        <a:gd name="connsiteX4" fmla="*/ 71691 w 158901"/>
                        <a:gd name="connsiteY4" fmla="*/ 18945 h 28907"/>
                        <a:gd name="connsiteX5" fmla="*/ 119205 w 158901"/>
                        <a:gd name="connsiteY5" fmla="*/ 5611 h 28907"/>
                        <a:gd name="connsiteX6" fmla="*/ 158901 w 158901"/>
                        <a:gd name="connsiteY6" fmla="*/ 400 h 28907"/>
                        <a:gd name="connsiteX7" fmla="*/ 153230 w 158901"/>
                        <a:gd name="connsiteY7" fmla="*/ 6071 h 28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8901" h="28907">
                          <a:moveTo>
                            <a:pt x="153230" y="6071"/>
                          </a:moveTo>
                          <a:cubicBezTo>
                            <a:pt x="153230" y="6071"/>
                            <a:pt x="88858" y="28908"/>
                            <a:pt x="80428" y="28908"/>
                          </a:cubicBezTo>
                          <a:cubicBezTo>
                            <a:pt x="71998" y="28908"/>
                            <a:pt x="9618" y="17413"/>
                            <a:pt x="9618" y="17413"/>
                          </a:cubicBezTo>
                          <a:cubicBezTo>
                            <a:pt x="-3257" y="15114"/>
                            <a:pt x="-3257" y="13887"/>
                            <a:pt x="9924" y="14960"/>
                          </a:cubicBezTo>
                          <a:cubicBezTo>
                            <a:pt x="9924" y="14960"/>
                            <a:pt x="63109" y="18945"/>
                            <a:pt x="71691" y="18945"/>
                          </a:cubicBezTo>
                          <a:cubicBezTo>
                            <a:pt x="80274" y="18945"/>
                            <a:pt x="119205" y="5611"/>
                            <a:pt x="119205" y="5611"/>
                          </a:cubicBezTo>
                          <a:cubicBezTo>
                            <a:pt x="131619" y="1320"/>
                            <a:pt x="149552" y="-980"/>
                            <a:pt x="158901" y="400"/>
                          </a:cubicBezTo>
                          <a:lnTo>
                            <a:pt x="153230" y="607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5" name="Vrije vorm: vorm 7994">
                      <a:extLst>
                        <a:ext uri="{FF2B5EF4-FFF2-40B4-BE49-F238E27FC236}">
                          <a16:creationId xmlns:a16="http://schemas.microsoft.com/office/drawing/2014/main" id="{F326F118-53AC-E71D-5CEA-1F0CC1E153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3000" y="5299908"/>
                      <a:ext cx="34816" cy="42538"/>
                    </a:xfrm>
                    <a:custGeom>
                      <a:avLst/>
                      <a:gdLst>
                        <a:gd name="connsiteX0" fmla="*/ 27994 w 34816"/>
                        <a:gd name="connsiteY0" fmla="*/ 531 h 42538"/>
                        <a:gd name="connsiteX1" fmla="*/ 3624 w 34816"/>
                        <a:gd name="connsiteY1" fmla="*/ 42066 h 42538"/>
                        <a:gd name="connsiteX2" fmla="*/ 27994 w 34816"/>
                        <a:gd name="connsiteY2" fmla="*/ 531 h 42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4816" h="42538">
                          <a:moveTo>
                            <a:pt x="27994" y="531"/>
                          </a:moveTo>
                          <a:cubicBezTo>
                            <a:pt x="27994" y="531"/>
                            <a:pt x="-12009" y="47737"/>
                            <a:pt x="3624" y="42066"/>
                          </a:cubicBezTo>
                          <a:cubicBezTo>
                            <a:pt x="19411" y="36395"/>
                            <a:pt x="47919" y="-5141"/>
                            <a:pt x="27994" y="5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6" name="Vrije vorm: vorm 7995">
                      <a:extLst>
                        <a:ext uri="{FF2B5EF4-FFF2-40B4-BE49-F238E27FC236}">
                          <a16:creationId xmlns:a16="http://schemas.microsoft.com/office/drawing/2014/main" id="{147D254C-019B-D5CC-EA18-CE163C7B7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7402" y="5177785"/>
                      <a:ext cx="404961" cy="55368"/>
                    </a:xfrm>
                    <a:custGeom>
                      <a:avLst/>
                      <a:gdLst>
                        <a:gd name="connsiteX0" fmla="*/ 404126 w 404961"/>
                        <a:gd name="connsiteY0" fmla="*/ 38356 h 55368"/>
                        <a:gd name="connsiteX1" fmla="*/ 386501 w 404961"/>
                        <a:gd name="connsiteY1" fmla="*/ 42801 h 55368"/>
                        <a:gd name="connsiteX2" fmla="*/ 176370 w 404961"/>
                        <a:gd name="connsiteY2" fmla="*/ 55369 h 55368"/>
                        <a:gd name="connsiteX3" fmla="*/ 17891 w 404961"/>
                        <a:gd name="connsiteY3" fmla="*/ 9541 h 55368"/>
                        <a:gd name="connsiteX4" fmla="*/ 725 w 404961"/>
                        <a:gd name="connsiteY4" fmla="*/ 345 h 55368"/>
                        <a:gd name="connsiteX5" fmla="*/ 29386 w 404961"/>
                        <a:gd name="connsiteY5" fmla="*/ 5097 h 55368"/>
                        <a:gd name="connsiteX6" fmla="*/ 150468 w 404961"/>
                        <a:gd name="connsiteY6" fmla="*/ 40962 h 55368"/>
                        <a:gd name="connsiteX7" fmla="*/ 197368 w 404961"/>
                        <a:gd name="connsiteY7" fmla="*/ 46479 h 55368"/>
                        <a:gd name="connsiteX8" fmla="*/ 373933 w 404961"/>
                        <a:gd name="connsiteY8" fmla="*/ 36823 h 55368"/>
                        <a:gd name="connsiteX9" fmla="*/ 404126 w 404961"/>
                        <a:gd name="connsiteY9" fmla="*/ 38509 h 55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4961" h="55368">
                          <a:moveTo>
                            <a:pt x="404126" y="38356"/>
                          </a:moveTo>
                          <a:cubicBezTo>
                            <a:pt x="407652" y="40042"/>
                            <a:pt x="399682" y="42034"/>
                            <a:pt x="386501" y="42801"/>
                          </a:cubicBezTo>
                          <a:cubicBezTo>
                            <a:pt x="386501" y="42801"/>
                            <a:pt x="183574" y="55369"/>
                            <a:pt x="176370" y="55369"/>
                          </a:cubicBezTo>
                          <a:cubicBezTo>
                            <a:pt x="169167" y="55369"/>
                            <a:pt x="17891" y="9541"/>
                            <a:pt x="17891" y="9541"/>
                          </a:cubicBezTo>
                          <a:cubicBezTo>
                            <a:pt x="5323" y="5710"/>
                            <a:pt x="-2494" y="1571"/>
                            <a:pt x="725" y="345"/>
                          </a:cubicBezTo>
                          <a:cubicBezTo>
                            <a:pt x="3943" y="-881"/>
                            <a:pt x="16818" y="1265"/>
                            <a:pt x="29386" y="5097"/>
                          </a:cubicBezTo>
                          <a:lnTo>
                            <a:pt x="150468" y="40962"/>
                          </a:lnTo>
                          <a:cubicBezTo>
                            <a:pt x="163036" y="44640"/>
                            <a:pt x="184187" y="47245"/>
                            <a:pt x="197368" y="46479"/>
                          </a:cubicBezTo>
                          <a:lnTo>
                            <a:pt x="373933" y="36823"/>
                          </a:lnTo>
                          <a:cubicBezTo>
                            <a:pt x="387114" y="36057"/>
                            <a:pt x="400755" y="36823"/>
                            <a:pt x="404126" y="3850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997" name="Vrije vorm: vorm 7996">
                      <a:extLst>
                        <a:ext uri="{FF2B5EF4-FFF2-40B4-BE49-F238E27FC236}">
                          <a16:creationId xmlns:a16="http://schemas.microsoft.com/office/drawing/2014/main" id="{1EEB0715-81FC-4404-4C0A-2ED1F00D6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1919" y="5234614"/>
                      <a:ext cx="130718" cy="42146"/>
                    </a:xfrm>
                    <a:custGeom>
                      <a:avLst/>
                      <a:gdLst>
                        <a:gd name="connsiteX0" fmla="*/ 130396 w 130718"/>
                        <a:gd name="connsiteY0" fmla="*/ 839 h 42146"/>
                        <a:gd name="connsiteX1" fmla="*/ 104647 w 130718"/>
                        <a:gd name="connsiteY1" fmla="*/ 4518 h 42146"/>
                        <a:gd name="connsiteX2" fmla="*/ 18970 w 130718"/>
                        <a:gd name="connsiteY2" fmla="*/ 31493 h 42146"/>
                        <a:gd name="connsiteX3" fmla="*/ 425 w 130718"/>
                        <a:gd name="connsiteY3" fmla="*/ 41609 h 42146"/>
                        <a:gd name="connsiteX4" fmla="*/ 27706 w 130718"/>
                        <a:gd name="connsiteY4" fmla="*/ 37317 h 42146"/>
                        <a:gd name="connsiteX5" fmla="*/ 110471 w 130718"/>
                        <a:gd name="connsiteY5" fmla="*/ 11568 h 42146"/>
                        <a:gd name="connsiteX6" fmla="*/ 130549 w 130718"/>
                        <a:gd name="connsiteY6" fmla="*/ 839 h 42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0718" h="42146">
                          <a:moveTo>
                            <a:pt x="130396" y="839"/>
                          </a:moveTo>
                          <a:cubicBezTo>
                            <a:pt x="128863" y="-1153"/>
                            <a:pt x="117215" y="533"/>
                            <a:pt x="104647" y="4518"/>
                          </a:cubicBezTo>
                          <a:lnTo>
                            <a:pt x="18970" y="31493"/>
                          </a:lnTo>
                          <a:cubicBezTo>
                            <a:pt x="6402" y="35478"/>
                            <a:pt x="-2028" y="39923"/>
                            <a:pt x="425" y="41609"/>
                          </a:cubicBezTo>
                          <a:cubicBezTo>
                            <a:pt x="2724" y="43141"/>
                            <a:pt x="14985" y="41302"/>
                            <a:pt x="27706" y="37317"/>
                          </a:cubicBezTo>
                          <a:lnTo>
                            <a:pt x="110471" y="11568"/>
                          </a:lnTo>
                          <a:cubicBezTo>
                            <a:pt x="123039" y="7583"/>
                            <a:pt x="132082" y="2832"/>
                            <a:pt x="130549" y="8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978" name="Vrije vorm: vorm 7977">
                    <a:extLst>
                      <a:ext uri="{FF2B5EF4-FFF2-40B4-BE49-F238E27FC236}">
                        <a16:creationId xmlns:a16="http://schemas.microsoft.com/office/drawing/2014/main" id="{79AB390C-0122-F846-E449-31E8A0FFC98C}"/>
                      </a:ext>
                    </a:extLst>
                  </p:cNvPr>
                  <p:cNvSpPr/>
                  <p:nvPr/>
                </p:nvSpPr>
                <p:spPr>
                  <a:xfrm>
                    <a:off x="3175800" y="5147014"/>
                    <a:ext cx="176701" cy="139017"/>
                  </a:xfrm>
                  <a:custGeom>
                    <a:avLst/>
                    <a:gdLst>
                      <a:gd name="connsiteX0" fmla="*/ 165359 w 176701"/>
                      <a:gd name="connsiteY0" fmla="*/ 137639 h 139017"/>
                      <a:gd name="connsiteX1" fmla="*/ 3815 w 176701"/>
                      <a:gd name="connsiteY1" fmla="*/ 54720 h 139017"/>
                      <a:gd name="connsiteX2" fmla="*/ 3815 w 176701"/>
                      <a:gd name="connsiteY2" fmla="*/ 1843 h 139017"/>
                      <a:gd name="connsiteX3" fmla="*/ 15310 w 176701"/>
                      <a:gd name="connsiteY3" fmla="*/ 46137 h 139017"/>
                      <a:gd name="connsiteX4" fmla="*/ 147733 w 176701"/>
                      <a:gd name="connsiteY4" fmla="*/ 122771 h 139017"/>
                      <a:gd name="connsiteX5" fmla="*/ 176701 w 176701"/>
                      <a:gd name="connsiteY5" fmla="*/ 139018 h 139017"/>
                      <a:gd name="connsiteX6" fmla="*/ 165206 w 176701"/>
                      <a:gd name="connsiteY6" fmla="*/ 137485 h 139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6701" h="139017">
                        <a:moveTo>
                          <a:pt x="165359" y="137639"/>
                        </a:moveTo>
                        <a:cubicBezTo>
                          <a:pt x="165359" y="137639"/>
                          <a:pt x="3815" y="61924"/>
                          <a:pt x="3815" y="54720"/>
                        </a:cubicBezTo>
                        <a:cubicBezTo>
                          <a:pt x="3815" y="47517"/>
                          <a:pt x="-4768" y="-11032"/>
                          <a:pt x="3815" y="1843"/>
                        </a:cubicBezTo>
                        <a:cubicBezTo>
                          <a:pt x="12398" y="14717"/>
                          <a:pt x="11018" y="38934"/>
                          <a:pt x="15310" y="46137"/>
                        </a:cubicBezTo>
                        <a:cubicBezTo>
                          <a:pt x="19601" y="53341"/>
                          <a:pt x="147733" y="122771"/>
                          <a:pt x="147733" y="122771"/>
                        </a:cubicBezTo>
                        <a:cubicBezTo>
                          <a:pt x="159382" y="129055"/>
                          <a:pt x="172410" y="136412"/>
                          <a:pt x="176701" y="139018"/>
                        </a:cubicBezTo>
                        <a:lnTo>
                          <a:pt x="165206" y="1374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79" name="Vrije vorm: vorm 7978">
                    <a:extLst>
                      <a:ext uri="{FF2B5EF4-FFF2-40B4-BE49-F238E27FC236}">
                        <a16:creationId xmlns:a16="http://schemas.microsoft.com/office/drawing/2014/main" id="{1B33634D-178C-E4A0-803D-4516E98A3A4C}"/>
                      </a:ext>
                    </a:extLst>
                  </p:cNvPr>
                  <p:cNvSpPr/>
                  <p:nvPr/>
                </p:nvSpPr>
                <p:spPr>
                  <a:xfrm>
                    <a:off x="3039744" y="5061753"/>
                    <a:ext cx="125964" cy="124506"/>
                  </a:xfrm>
                  <a:custGeom>
                    <a:avLst/>
                    <a:gdLst>
                      <a:gd name="connsiteX0" fmla="*/ 121324 w 125964"/>
                      <a:gd name="connsiteY0" fmla="*/ 117144 h 124506"/>
                      <a:gd name="connsiteX1" fmla="*/ 73811 w 125964"/>
                      <a:gd name="connsiteY1" fmla="*/ 91395 h 124506"/>
                      <a:gd name="connsiteX2" fmla="*/ 41012 w 125964"/>
                      <a:gd name="connsiteY2" fmla="*/ 59055 h 124506"/>
                      <a:gd name="connsiteX3" fmla="*/ 18788 w 125964"/>
                      <a:gd name="connsiteY3" fmla="*/ 19512 h 124506"/>
                      <a:gd name="connsiteX4" fmla="*/ 1316 w 125964"/>
                      <a:gd name="connsiteY4" fmla="*/ 47 h 124506"/>
                      <a:gd name="connsiteX5" fmla="*/ 7600 w 125964"/>
                      <a:gd name="connsiteY5" fmla="*/ 22271 h 124506"/>
                      <a:gd name="connsiteX6" fmla="*/ 37947 w 125964"/>
                      <a:gd name="connsiteY6" fmla="*/ 74995 h 124506"/>
                      <a:gd name="connsiteX7" fmla="*/ 71819 w 125964"/>
                      <a:gd name="connsiteY7" fmla="*/ 105495 h 124506"/>
                      <a:gd name="connsiteX8" fmla="*/ 107684 w 125964"/>
                      <a:gd name="connsiteY8" fmla="*/ 121435 h 124506"/>
                      <a:gd name="connsiteX9" fmla="*/ 125616 w 125964"/>
                      <a:gd name="connsiteY9" fmla="*/ 117297 h 124506"/>
                      <a:gd name="connsiteX10" fmla="*/ 121324 w 125964"/>
                      <a:gd name="connsiteY10" fmla="*/ 117297 h 12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5964" h="124506">
                        <a:moveTo>
                          <a:pt x="121324" y="117144"/>
                        </a:moveTo>
                        <a:lnTo>
                          <a:pt x="73811" y="91395"/>
                        </a:lnTo>
                        <a:cubicBezTo>
                          <a:pt x="62163" y="85111"/>
                          <a:pt x="47449" y="70550"/>
                          <a:pt x="41012" y="59055"/>
                        </a:cubicBezTo>
                        <a:lnTo>
                          <a:pt x="18788" y="19512"/>
                        </a:lnTo>
                        <a:cubicBezTo>
                          <a:pt x="12351" y="8017"/>
                          <a:pt x="4534" y="-719"/>
                          <a:pt x="1316" y="47"/>
                        </a:cubicBezTo>
                        <a:cubicBezTo>
                          <a:pt x="-1903" y="813"/>
                          <a:pt x="1009" y="10776"/>
                          <a:pt x="7600" y="22271"/>
                        </a:cubicBezTo>
                        <a:lnTo>
                          <a:pt x="37947" y="74995"/>
                        </a:lnTo>
                        <a:cubicBezTo>
                          <a:pt x="44537" y="86490"/>
                          <a:pt x="59711" y="100131"/>
                          <a:pt x="71819" y="105495"/>
                        </a:cubicBezTo>
                        <a:lnTo>
                          <a:pt x="107684" y="121435"/>
                        </a:lnTo>
                        <a:cubicBezTo>
                          <a:pt x="119792" y="126800"/>
                          <a:pt x="127762" y="124960"/>
                          <a:pt x="125616" y="117297"/>
                        </a:cubicBezTo>
                        <a:lnTo>
                          <a:pt x="121324" y="1172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0" name="Vrije vorm: vorm 7979">
                    <a:extLst>
                      <a:ext uri="{FF2B5EF4-FFF2-40B4-BE49-F238E27FC236}">
                        <a16:creationId xmlns:a16="http://schemas.microsoft.com/office/drawing/2014/main" id="{D58ACE53-0483-4EB1-5F7A-8EC2F59BB73F}"/>
                      </a:ext>
                    </a:extLst>
                  </p:cNvPr>
                  <p:cNvSpPr/>
                  <p:nvPr/>
                </p:nvSpPr>
                <p:spPr>
                  <a:xfrm>
                    <a:off x="2807275" y="4979898"/>
                    <a:ext cx="268117" cy="169111"/>
                  </a:xfrm>
                  <a:custGeom>
                    <a:avLst/>
                    <a:gdLst>
                      <a:gd name="connsiteX0" fmla="*/ 250951 w 268117"/>
                      <a:gd name="connsiteY0" fmla="*/ 151946 h 169111"/>
                      <a:gd name="connsiteX1" fmla="*/ 66570 w 268117"/>
                      <a:gd name="connsiteY1" fmla="*/ 89106 h 169111"/>
                      <a:gd name="connsiteX2" fmla="*/ 5109 w 268117"/>
                      <a:gd name="connsiteY2" fmla="*/ 1896 h 169111"/>
                      <a:gd name="connsiteX3" fmla="*/ 5109 w 268117"/>
                      <a:gd name="connsiteY3" fmla="*/ 17682 h 169111"/>
                      <a:gd name="connsiteX4" fmla="*/ 62278 w 268117"/>
                      <a:gd name="connsiteY4" fmla="*/ 99068 h 169111"/>
                      <a:gd name="connsiteX5" fmla="*/ 268117 w 268117"/>
                      <a:gd name="connsiteY5" fmla="*/ 169112 h 169111"/>
                      <a:gd name="connsiteX6" fmla="*/ 250951 w 268117"/>
                      <a:gd name="connsiteY6" fmla="*/ 151946 h 169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8117" h="169111">
                        <a:moveTo>
                          <a:pt x="250951" y="151946"/>
                        </a:moveTo>
                        <a:lnTo>
                          <a:pt x="66570" y="89106"/>
                        </a:lnTo>
                        <a:lnTo>
                          <a:pt x="5109" y="1896"/>
                        </a:lnTo>
                        <a:cubicBezTo>
                          <a:pt x="5109" y="1896"/>
                          <a:pt x="-6386" y="-8066"/>
                          <a:pt x="5109" y="17682"/>
                        </a:cubicBezTo>
                        <a:cubicBezTo>
                          <a:pt x="16604" y="43432"/>
                          <a:pt x="62278" y="99068"/>
                          <a:pt x="62278" y="99068"/>
                        </a:cubicBezTo>
                        <a:lnTo>
                          <a:pt x="268117" y="169112"/>
                        </a:lnTo>
                        <a:cubicBezTo>
                          <a:pt x="268117" y="169112"/>
                          <a:pt x="266738" y="163441"/>
                          <a:pt x="250951" y="1519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1" name="Vrije vorm: vorm 7980">
                    <a:extLst>
                      <a:ext uri="{FF2B5EF4-FFF2-40B4-BE49-F238E27FC236}">
                        <a16:creationId xmlns:a16="http://schemas.microsoft.com/office/drawing/2014/main" id="{99B3963B-6704-64CD-74E1-FC81BE37FACF}"/>
                      </a:ext>
                    </a:extLst>
                  </p:cNvPr>
                  <p:cNvSpPr/>
                  <p:nvPr/>
                </p:nvSpPr>
                <p:spPr>
                  <a:xfrm>
                    <a:off x="2696194" y="5002025"/>
                    <a:ext cx="151901" cy="67897"/>
                  </a:xfrm>
                  <a:custGeom>
                    <a:avLst/>
                    <a:gdLst>
                      <a:gd name="connsiteX0" fmla="*/ 473 w 151901"/>
                      <a:gd name="connsiteY0" fmla="*/ 5364 h 67897"/>
                      <a:gd name="connsiteX1" fmla="*/ 60554 w 151901"/>
                      <a:gd name="connsiteY1" fmla="*/ 45367 h 67897"/>
                      <a:gd name="connsiteX2" fmla="*/ 151901 w 151901"/>
                      <a:gd name="connsiteY2" fmla="*/ 67898 h 67897"/>
                      <a:gd name="connsiteX3" fmla="*/ 134889 w 151901"/>
                      <a:gd name="connsiteY3" fmla="*/ 52418 h 67897"/>
                      <a:gd name="connsiteX4" fmla="*/ 66225 w 151901"/>
                      <a:gd name="connsiteY4" fmla="*/ 38164 h 67897"/>
                      <a:gd name="connsiteX5" fmla="*/ 9056 w 151901"/>
                      <a:gd name="connsiteY5" fmla="*/ 1073 h 67897"/>
                      <a:gd name="connsiteX6" fmla="*/ 473 w 151901"/>
                      <a:gd name="connsiteY6" fmla="*/ 5364 h 67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1901" h="67897">
                        <a:moveTo>
                          <a:pt x="473" y="5364"/>
                        </a:moveTo>
                        <a:lnTo>
                          <a:pt x="60554" y="45367"/>
                        </a:lnTo>
                        <a:lnTo>
                          <a:pt x="151901" y="67898"/>
                        </a:lnTo>
                        <a:cubicBezTo>
                          <a:pt x="151901" y="67898"/>
                          <a:pt x="149143" y="58242"/>
                          <a:pt x="134889" y="52418"/>
                        </a:cubicBezTo>
                        <a:cubicBezTo>
                          <a:pt x="120635" y="46747"/>
                          <a:pt x="66225" y="38164"/>
                          <a:pt x="66225" y="38164"/>
                        </a:cubicBezTo>
                        <a:lnTo>
                          <a:pt x="9056" y="1073"/>
                        </a:lnTo>
                        <a:cubicBezTo>
                          <a:pt x="9056" y="1073"/>
                          <a:pt x="-2439" y="-3219"/>
                          <a:pt x="473" y="53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2" name="Vrije vorm: vorm 7981">
                    <a:extLst>
                      <a:ext uri="{FF2B5EF4-FFF2-40B4-BE49-F238E27FC236}">
                        <a16:creationId xmlns:a16="http://schemas.microsoft.com/office/drawing/2014/main" id="{4FDB698B-0C55-ACB8-292D-FDDFEF93B6E8}"/>
                      </a:ext>
                    </a:extLst>
                  </p:cNvPr>
                  <p:cNvSpPr/>
                  <p:nvPr/>
                </p:nvSpPr>
                <p:spPr>
                  <a:xfrm>
                    <a:off x="2854073" y="5120655"/>
                    <a:ext cx="104115" cy="13947"/>
                  </a:xfrm>
                  <a:custGeom>
                    <a:avLst/>
                    <a:gdLst>
                      <a:gd name="connsiteX0" fmla="*/ 101157 w 104115"/>
                      <a:gd name="connsiteY0" fmla="*/ 5364 h 13947"/>
                      <a:gd name="connsiteX1" fmla="*/ 64066 w 104115"/>
                      <a:gd name="connsiteY1" fmla="*/ 13947 h 13947"/>
                      <a:gd name="connsiteX2" fmla="*/ 0 w 104115"/>
                      <a:gd name="connsiteY2" fmla="*/ 10729 h 13947"/>
                      <a:gd name="connsiteX3" fmla="*/ 32646 w 104115"/>
                      <a:gd name="connsiteY3" fmla="*/ 5364 h 13947"/>
                      <a:gd name="connsiteX4" fmla="*/ 91501 w 104115"/>
                      <a:gd name="connsiteY4" fmla="*/ 0 h 13947"/>
                      <a:gd name="connsiteX5" fmla="*/ 101310 w 104115"/>
                      <a:gd name="connsiteY5" fmla="*/ 5364 h 13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115" h="13947">
                        <a:moveTo>
                          <a:pt x="101157" y="5364"/>
                        </a:moveTo>
                        <a:lnTo>
                          <a:pt x="64066" y="13947"/>
                        </a:lnTo>
                        <a:lnTo>
                          <a:pt x="0" y="10729"/>
                        </a:lnTo>
                        <a:cubicBezTo>
                          <a:pt x="0" y="10729"/>
                          <a:pt x="9809" y="5364"/>
                          <a:pt x="32646" y="5364"/>
                        </a:cubicBezTo>
                        <a:cubicBezTo>
                          <a:pt x="55483" y="5364"/>
                          <a:pt x="91501" y="0"/>
                          <a:pt x="91501" y="0"/>
                        </a:cubicBezTo>
                        <a:cubicBezTo>
                          <a:pt x="91501" y="0"/>
                          <a:pt x="111273" y="1073"/>
                          <a:pt x="101310" y="536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3" name="Vrije vorm: vorm 7982">
                    <a:extLst>
                      <a:ext uri="{FF2B5EF4-FFF2-40B4-BE49-F238E27FC236}">
                        <a16:creationId xmlns:a16="http://schemas.microsoft.com/office/drawing/2014/main" id="{80CA8B54-FC38-8A38-7EF2-56EEF754ECB3}"/>
                      </a:ext>
                    </a:extLst>
                  </p:cNvPr>
                  <p:cNvSpPr/>
                  <p:nvPr/>
                </p:nvSpPr>
                <p:spPr>
                  <a:xfrm>
                    <a:off x="2949236" y="5130422"/>
                    <a:ext cx="20400" cy="40472"/>
                  </a:xfrm>
                  <a:custGeom>
                    <a:avLst/>
                    <a:gdLst>
                      <a:gd name="connsiteX0" fmla="*/ 10285 w 20400"/>
                      <a:gd name="connsiteY0" fmla="*/ 4181 h 40472"/>
                      <a:gd name="connsiteX1" fmla="*/ 4614 w 20400"/>
                      <a:gd name="connsiteY1" fmla="*/ 36980 h 40472"/>
                      <a:gd name="connsiteX2" fmla="*/ 20401 w 20400"/>
                      <a:gd name="connsiteY2" fmla="*/ 1269 h 40472"/>
                      <a:gd name="connsiteX3" fmla="*/ 10438 w 20400"/>
                      <a:gd name="connsiteY3" fmla="*/ 4181 h 40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00" h="40472">
                        <a:moveTo>
                          <a:pt x="10285" y="4181"/>
                        </a:moveTo>
                        <a:cubicBezTo>
                          <a:pt x="10285" y="4181"/>
                          <a:pt x="-8414" y="53840"/>
                          <a:pt x="4614" y="36980"/>
                        </a:cubicBezTo>
                        <a:cubicBezTo>
                          <a:pt x="14576" y="24106"/>
                          <a:pt x="20401" y="1269"/>
                          <a:pt x="20401" y="1269"/>
                        </a:cubicBezTo>
                        <a:cubicBezTo>
                          <a:pt x="20401" y="1269"/>
                          <a:pt x="16109" y="-3023"/>
                          <a:pt x="10438" y="41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4" name="Vrije vorm: vorm 7983">
                    <a:extLst>
                      <a:ext uri="{FF2B5EF4-FFF2-40B4-BE49-F238E27FC236}">
                        <a16:creationId xmlns:a16="http://schemas.microsoft.com/office/drawing/2014/main" id="{D6B61850-3121-EA77-9BD2-17CF67905332}"/>
                      </a:ext>
                    </a:extLst>
                  </p:cNvPr>
                  <p:cNvSpPr/>
                  <p:nvPr/>
                </p:nvSpPr>
                <p:spPr>
                  <a:xfrm>
                    <a:off x="3100855" y="5060659"/>
                    <a:ext cx="112735" cy="45435"/>
                  </a:xfrm>
                  <a:custGeom>
                    <a:avLst/>
                    <a:gdLst>
                      <a:gd name="connsiteX0" fmla="*/ 110179 w 112735"/>
                      <a:gd name="connsiteY0" fmla="*/ 45435 h 45435"/>
                      <a:gd name="connsiteX1" fmla="*/ 133 w 112735"/>
                      <a:gd name="connsiteY1" fmla="*/ 2520 h 45435"/>
                      <a:gd name="connsiteX2" fmla="*/ 18678 w 112735"/>
                      <a:gd name="connsiteY2" fmla="*/ 2520 h 45435"/>
                      <a:gd name="connsiteX3" fmla="*/ 102976 w 112735"/>
                      <a:gd name="connsiteY3" fmla="*/ 31028 h 45435"/>
                      <a:gd name="connsiteX4" fmla="*/ 110179 w 112735"/>
                      <a:gd name="connsiteY4" fmla="*/ 45282 h 45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35" h="45435">
                        <a:moveTo>
                          <a:pt x="110179" y="45435"/>
                        </a:moveTo>
                        <a:lnTo>
                          <a:pt x="133" y="2520"/>
                        </a:lnTo>
                        <a:cubicBezTo>
                          <a:pt x="133" y="2520"/>
                          <a:pt x="-2779" y="-3151"/>
                          <a:pt x="18678" y="2520"/>
                        </a:cubicBezTo>
                        <a:cubicBezTo>
                          <a:pt x="40136" y="8191"/>
                          <a:pt x="102976" y="31028"/>
                          <a:pt x="102976" y="31028"/>
                        </a:cubicBezTo>
                        <a:cubicBezTo>
                          <a:pt x="102976" y="31028"/>
                          <a:pt x="118762" y="40991"/>
                          <a:pt x="110179" y="4528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5" name="Vrije vorm: vorm 7984">
                    <a:extLst>
                      <a:ext uri="{FF2B5EF4-FFF2-40B4-BE49-F238E27FC236}">
                        <a16:creationId xmlns:a16="http://schemas.microsoft.com/office/drawing/2014/main" id="{D46BEEBA-AEFF-87A5-0AB1-9B4C2C508626}"/>
                      </a:ext>
                    </a:extLst>
                  </p:cNvPr>
                  <p:cNvSpPr/>
                  <p:nvPr/>
                </p:nvSpPr>
                <p:spPr>
                  <a:xfrm>
                    <a:off x="2933295" y="4981010"/>
                    <a:ext cx="141007" cy="33582"/>
                  </a:xfrm>
                  <a:custGeom>
                    <a:avLst/>
                    <a:gdLst>
                      <a:gd name="connsiteX0" fmla="*/ 140564 w 141007"/>
                      <a:gd name="connsiteY0" fmla="*/ 5075 h 33582"/>
                      <a:gd name="connsiteX1" fmla="*/ 477 w 141007"/>
                      <a:gd name="connsiteY1" fmla="*/ 33583 h 33582"/>
                      <a:gd name="connsiteX2" fmla="*/ 13352 w 141007"/>
                      <a:gd name="connsiteY2" fmla="*/ 25000 h 33582"/>
                      <a:gd name="connsiteX3" fmla="*/ 140564 w 141007"/>
                      <a:gd name="connsiteY3" fmla="*/ 5075 h 33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007" h="33582">
                        <a:moveTo>
                          <a:pt x="140564" y="5075"/>
                        </a:moveTo>
                        <a:lnTo>
                          <a:pt x="477" y="33583"/>
                        </a:lnTo>
                        <a:cubicBezTo>
                          <a:pt x="477" y="33583"/>
                          <a:pt x="-3815" y="30671"/>
                          <a:pt x="13352" y="25000"/>
                        </a:cubicBezTo>
                        <a:cubicBezTo>
                          <a:pt x="30517" y="19329"/>
                          <a:pt x="149147" y="-12091"/>
                          <a:pt x="140564" y="50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6" name="Vrije vorm: vorm 7985">
                    <a:extLst>
                      <a:ext uri="{FF2B5EF4-FFF2-40B4-BE49-F238E27FC236}">
                        <a16:creationId xmlns:a16="http://schemas.microsoft.com/office/drawing/2014/main" id="{709F1F1C-766A-91E6-238B-65EBD69D6124}"/>
                      </a:ext>
                    </a:extLst>
                  </p:cNvPr>
                  <p:cNvSpPr/>
                  <p:nvPr/>
                </p:nvSpPr>
                <p:spPr>
                  <a:xfrm>
                    <a:off x="2855816" y="4957568"/>
                    <a:ext cx="65543" cy="18080"/>
                  </a:xfrm>
                  <a:custGeom>
                    <a:avLst/>
                    <a:gdLst>
                      <a:gd name="connsiteX0" fmla="*/ 64929 w 65543"/>
                      <a:gd name="connsiteY0" fmla="*/ 2768 h 18080"/>
                      <a:gd name="connsiteX1" fmla="*/ 250 w 65543"/>
                      <a:gd name="connsiteY1" fmla="*/ 17329 h 18080"/>
                      <a:gd name="connsiteX2" fmla="*/ 64929 w 65543"/>
                      <a:gd name="connsiteY2" fmla="*/ 2768 h 18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5543" h="18080">
                        <a:moveTo>
                          <a:pt x="64929" y="2768"/>
                        </a:moveTo>
                        <a:cubicBezTo>
                          <a:pt x="64929" y="2768"/>
                          <a:pt x="5461" y="22080"/>
                          <a:pt x="250" y="17329"/>
                        </a:cubicBezTo>
                        <a:cubicBezTo>
                          <a:pt x="-4961" y="12577"/>
                          <a:pt x="73205" y="-7194"/>
                          <a:pt x="64929" y="27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7" name="Vrije vorm: vorm 7986">
                    <a:extLst>
                      <a:ext uri="{FF2B5EF4-FFF2-40B4-BE49-F238E27FC236}">
                        <a16:creationId xmlns:a16="http://schemas.microsoft.com/office/drawing/2014/main" id="{D24DF417-7879-A8D0-336B-2D133AE56C14}"/>
                      </a:ext>
                    </a:extLst>
                  </p:cNvPr>
                  <p:cNvSpPr/>
                  <p:nvPr/>
                </p:nvSpPr>
                <p:spPr>
                  <a:xfrm>
                    <a:off x="2830401" y="4914663"/>
                    <a:ext cx="194287" cy="43221"/>
                  </a:xfrm>
                  <a:custGeom>
                    <a:avLst/>
                    <a:gdLst>
                      <a:gd name="connsiteX0" fmla="*/ 191194 w 194287"/>
                      <a:gd name="connsiteY0" fmla="*/ 43222 h 43221"/>
                      <a:gd name="connsiteX1" fmla="*/ 150731 w 194287"/>
                      <a:gd name="connsiteY1" fmla="*/ 43222 h 43221"/>
                      <a:gd name="connsiteX2" fmla="*/ 103065 w 194287"/>
                      <a:gd name="connsiteY2" fmla="*/ 39696 h 43221"/>
                      <a:gd name="connsiteX3" fmla="*/ 48655 w 194287"/>
                      <a:gd name="connsiteY3" fmla="*/ 31727 h 43221"/>
                      <a:gd name="connsiteX4" fmla="*/ 9418 w 194287"/>
                      <a:gd name="connsiteY4" fmla="*/ 14407 h 43221"/>
                      <a:gd name="connsiteX5" fmla="*/ 2061 w 194287"/>
                      <a:gd name="connsiteY5" fmla="*/ 0 h 43221"/>
                      <a:gd name="connsiteX6" fmla="*/ 10644 w 194287"/>
                      <a:gd name="connsiteY6" fmla="*/ 4291 h 43221"/>
                      <a:gd name="connsiteX7" fmla="*/ 19227 w 194287"/>
                      <a:gd name="connsiteY7" fmla="*/ 8583 h 43221"/>
                      <a:gd name="connsiteX8" fmla="*/ 54479 w 194287"/>
                      <a:gd name="connsiteY8" fmla="*/ 24676 h 43221"/>
                      <a:gd name="connsiteX9" fmla="*/ 99846 w 194287"/>
                      <a:gd name="connsiteY9" fmla="*/ 30960 h 43221"/>
                      <a:gd name="connsiteX10" fmla="*/ 147666 w 194287"/>
                      <a:gd name="connsiteY10" fmla="*/ 34485 h 43221"/>
                      <a:gd name="connsiteX11" fmla="*/ 191500 w 194287"/>
                      <a:gd name="connsiteY11" fmla="*/ 43222 h 43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4287" h="43221">
                        <a:moveTo>
                          <a:pt x="191194" y="43222"/>
                        </a:moveTo>
                        <a:lnTo>
                          <a:pt x="150731" y="43222"/>
                        </a:lnTo>
                        <a:cubicBezTo>
                          <a:pt x="137550" y="43222"/>
                          <a:pt x="116093" y="41689"/>
                          <a:pt x="103065" y="39696"/>
                        </a:cubicBezTo>
                        <a:lnTo>
                          <a:pt x="48655" y="31727"/>
                        </a:lnTo>
                        <a:cubicBezTo>
                          <a:pt x="35627" y="29734"/>
                          <a:pt x="17848" y="21917"/>
                          <a:pt x="9418" y="14407"/>
                        </a:cubicBezTo>
                        <a:cubicBezTo>
                          <a:pt x="835" y="6744"/>
                          <a:pt x="-2537" y="306"/>
                          <a:pt x="2061" y="0"/>
                        </a:cubicBezTo>
                        <a:lnTo>
                          <a:pt x="10644" y="4291"/>
                        </a:lnTo>
                        <a:lnTo>
                          <a:pt x="19227" y="8583"/>
                        </a:lnTo>
                        <a:cubicBezTo>
                          <a:pt x="25511" y="15633"/>
                          <a:pt x="41298" y="22990"/>
                          <a:pt x="54479" y="24676"/>
                        </a:cubicBezTo>
                        <a:lnTo>
                          <a:pt x="99846" y="30960"/>
                        </a:lnTo>
                        <a:cubicBezTo>
                          <a:pt x="112874" y="32799"/>
                          <a:pt x="134485" y="34332"/>
                          <a:pt x="147666" y="34485"/>
                        </a:cubicBezTo>
                        <a:cubicBezTo>
                          <a:pt x="147666" y="34485"/>
                          <a:pt x="207747" y="35098"/>
                          <a:pt x="191500" y="4322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8" name="Vrije vorm: vorm 7987">
                    <a:extLst>
                      <a:ext uri="{FF2B5EF4-FFF2-40B4-BE49-F238E27FC236}">
                        <a16:creationId xmlns:a16="http://schemas.microsoft.com/office/drawing/2014/main" id="{23A20F1B-079B-367C-1D25-FE3E125C16F2}"/>
                      </a:ext>
                    </a:extLst>
                  </p:cNvPr>
                  <p:cNvSpPr/>
                  <p:nvPr/>
                </p:nvSpPr>
                <p:spPr>
                  <a:xfrm>
                    <a:off x="2980671" y="4870082"/>
                    <a:ext cx="157429" cy="136724"/>
                  </a:xfrm>
                  <a:custGeom>
                    <a:avLst/>
                    <a:gdLst>
                      <a:gd name="connsiteX0" fmla="*/ 154 w 157429"/>
                      <a:gd name="connsiteY0" fmla="*/ 2125 h 136724"/>
                      <a:gd name="connsiteX1" fmla="*/ 63147 w 157429"/>
                      <a:gd name="connsiteY1" fmla="*/ 94546 h 136724"/>
                      <a:gd name="connsiteX2" fmla="*/ 148824 w 157429"/>
                      <a:gd name="connsiteY2" fmla="*/ 131637 h 136724"/>
                      <a:gd name="connsiteX3" fmla="*/ 140241 w 157429"/>
                      <a:gd name="connsiteY3" fmla="*/ 113091 h 136724"/>
                      <a:gd name="connsiteX4" fmla="*/ 71577 w 157429"/>
                      <a:gd name="connsiteY4" fmla="*/ 87342 h 136724"/>
                      <a:gd name="connsiteX5" fmla="*/ 1 w 157429"/>
                      <a:gd name="connsiteY5" fmla="*/ 2125 h 136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29" h="136724">
                        <a:moveTo>
                          <a:pt x="154" y="2125"/>
                        </a:moveTo>
                        <a:cubicBezTo>
                          <a:pt x="154" y="2125"/>
                          <a:pt x="58856" y="91634"/>
                          <a:pt x="63147" y="94546"/>
                        </a:cubicBezTo>
                        <a:cubicBezTo>
                          <a:pt x="67439" y="97458"/>
                          <a:pt x="131811" y="114470"/>
                          <a:pt x="148824" y="131637"/>
                        </a:cubicBezTo>
                        <a:cubicBezTo>
                          <a:pt x="165990" y="148803"/>
                          <a:pt x="154495" y="117383"/>
                          <a:pt x="140241" y="113091"/>
                        </a:cubicBezTo>
                        <a:cubicBezTo>
                          <a:pt x="125987" y="108800"/>
                          <a:pt x="71577" y="87342"/>
                          <a:pt x="71577" y="87342"/>
                        </a:cubicBezTo>
                        <a:cubicBezTo>
                          <a:pt x="71577" y="87342"/>
                          <a:pt x="-306" y="-15961"/>
                          <a:pt x="1" y="21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9" name="Vrije vorm: vorm 7988">
                    <a:extLst>
                      <a:ext uri="{FF2B5EF4-FFF2-40B4-BE49-F238E27FC236}">
                        <a16:creationId xmlns:a16="http://schemas.microsoft.com/office/drawing/2014/main" id="{EFFF8DD1-3B5C-7C1B-2D08-14BE04377328}"/>
                      </a:ext>
                    </a:extLst>
                  </p:cNvPr>
                  <p:cNvSpPr/>
                  <p:nvPr/>
                </p:nvSpPr>
                <p:spPr>
                  <a:xfrm>
                    <a:off x="3157124" y="5022968"/>
                    <a:ext cx="183918" cy="199198"/>
                  </a:xfrm>
                  <a:custGeom>
                    <a:avLst/>
                    <a:gdLst>
                      <a:gd name="connsiteX0" fmla="*/ 1033 w 183918"/>
                      <a:gd name="connsiteY0" fmla="*/ 5879 h 199198"/>
                      <a:gd name="connsiteX1" fmla="*/ 182503 w 183918"/>
                      <a:gd name="connsiteY1" fmla="*/ 198844 h 199198"/>
                      <a:gd name="connsiteX2" fmla="*/ 168249 w 183918"/>
                      <a:gd name="connsiteY2" fmla="*/ 171715 h 199198"/>
                      <a:gd name="connsiteX3" fmla="*/ 1033 w 183918"/>
                      <a:gd name="connsiteY3" fmla="*/ 5879 h 199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3918" h="199198">
                        <a:moveTo>
                          <a:pt x="1033" y="5879"/>
                        </a:moveTo>
                        <a:cubicBezTo>
                          <a:pt x="1033" y="5879"/>
                          <a:pt x="178211" y="208806"/>
                          <a:pt x="182503" y="198844"/>
                        </a:cubicBezTo>
                        <a:cubicBezTo>
                          <a:pt x="186794" y="188881"/>
                          <a:pt x="181123" y="188881"/>
                          <a:pt x="168249" y="171715"/>
                        </a:cubicBezTo>
                        <a:cubicBezTo>
                          <a:pt x="155374" y="154549"/>
                          <a:pt x="-14753" y="-35503"/>
                          <a:pt x="1033" y="58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90" name="Vrije vorm: vorm 7989">
                    <a:extLst>
                      <a:ext uri="{FF2B5EF4-FFF2-40B4-BE49-F238E27FC236}">
                        <a16:creationId xmlns:a16="http://schemas.microsoft.com/office/drawing/2014/main" id="{38D651F2-F8F9-48DA-B210-44837141858E}"/>
                      </a:ext>
                    </a:extLst>
                  </p:cNvPr>
                  <p:cNvSpPr/>
                  <p:nvPr/>
                </p:nvSpPr>
                <p:spPr>
                  <a:xfrm>
                    <a:off x="3318214" y="5130584"/>
                    <a:ext cx="132285" cy="231524"/>
                  </a:xfrm>
                  <a:custGeom>
                    <a:avLst/>
                    <a:gdLst>
                      <a:gd name="connsiteX0" fmla="*/ 128700 w 132285"/>
                      <a:gd name="connsiteY0" fmla="*/ 218441 h 231524"/>
                      <a:gd name="connsiteX1" fmla="*/ 54364 w 132285"/>
                      <a:gd name="connsiteY1" fmla="*/ 112686 h 231524"/>
                      <a:gd name="connsiteX2" fmla="*/ 108 w 132285"/>
                      <a:gd name="connsiteY2" fmla="*/ 2639 h 231524"/>
                      <a:gd name="connsiteX3" fmla="*/ 45781 w 132285"/>
                      <a:gd name="connsiteY3" fmla="*/ 125560 h 231524"/>
                      <a:gd name="connsiteX4" fmla="*/ 130079 w 132285"/>
                      <a:gd name="connsiteY4" fmla="*/ 231315 h 231524"/>
                      <a:gd name="connsiteX5" fmla="*/ 128700 w 132285"/>
                      <a:gd name="connsiteY5" fmla="*/ 218441 h 231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285" h="231524">
                        <a:moveTo>
                          <a:pt x="128700" y="218441"/>
                        </a:moveTo>
                        <a:lnTo>
                          <a:pt x="54364" y="112686"/>
                        </a:lnTo>
                        <a:cubicBezTo>
                          <a:pt x="54364" y="112686"/>
                          <a:pt x="-2805" y="-20198"/>
                          <a:pt x="108" y="2639"/>
                        </a:cubicBezTo>
                        <a:cubicBezTo>
                          <a:pt x="3020" y="25476"/>
                          <a:pt x="45781" y="125560"/>
                          <a:pt x="45781" y="125560"/>
                        </a:cubicBezTo>
                        <a:cubicBezTo>
                          <a:pt x="45781" y="125560"/>
                          <a:pt x="124408" y="236986"/>
                          <a:pt x="130079" y="231315"/>
                        </a:cubicBezTo>
                        <a:cubicBezTo>
                          <a:pt x="135750" y="225644"/>
                          <a:pt x="128700" y="218441"/>
                          <a:pt x="128700" y="21844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91" name="Vrije vorm: vorm 7990">
                    <a:extLst>
                      <a:ext uri="{FF2B5EF4-FFF2-40B4-BE49-F238E27FC236}">
                        <a16:creationId xmlns:a16="http://schemas.microsoft.com/office/drawing/2014/main" id="{8C6EA82F-22B5-CDDB-167B-75EA9FD566B4}"/>
                      </a:ext>
                    </a:extLst>
                  </p:cNvPr>
                  <p:cNvSpPr/>
                  <p:nvPr/>
                </p:nvSpPr>
                <p:spPr>
                  <a:xfrm>
                    <a:off x="3315438" y="5017144"/>
                    <a:ext cx="133772" cy="183210"/>
                  </a:xfrm>
                  <a:custGeom>
                    <a:avLst/>
                    <a:gdLst>
                      <a:gd name="connsiteX0" fmla="*/ 131476 w 133772"/>
                      <a:gd name="connsiteY0" fmla="*/ 183210 h 183210"/>
                      <a:gd name="connsiteX1" fmla="*/ 86569 w 133772"/>
                      <a:gd name="connsiteY1" fmla="*/ 136310 h 183210"/>
                      <a:gd name="connsiteX2" fmla="*/ 51470 w 133772"/>
                      <a:gd name="connsiteY2" fmla="*/ 103817 h 183210"/>
                      <a:gd name="connsiteX3" fmla="*/ 41508 w 133772"/>
                      <a:gd name="connsiteY3" fmla="*/ 95694 h 183210"/>
                      <a:gd name="connsiteX4" fmla="*/ 15299 w 133772"/>
                      <a:gd name="connsiteY4" fmla="*/ 57683 h 183210"/>
                      <a:gd name="connsiteX5" fmla="*/ 1505 w 133772"/>
                      <a:gd name="connsiteY5" fmla="*/ 361 h 183210"/>
                      <a:gd name="connsiteX6" fmla="*/ 25261 w 133772"/>
                      <a:gd name="connsiteY6" fmla="*/ 54771 h 183210"/>
                      <a:gd name="connsiteX7" fmla="*/ 51930 w 133772"/>
                      <a:gd name="connsiteY7" fmla="*/ 92169 h 183210"/>
                      <a:gd name="connsiteX8" fmla="*/ 58367 w 133772"/>
                      <a:gd name="connsiteY8" fmla="*/ 97073 h 183210"/>
                      <a:gd name="connsiteX9" fmla="*/ 95152 w 133772"/>
                      <a:gd name="connsiteY9" fmla="*/ 127727 h 183210"/>
                      <a:gd name="connsiteX10" fmla="*/ 131630 w 133772"/>
                      <a:gd name="connsiteY10" fmla="*/ 183210 h 183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3772" h="183210">
                        <a:moveTo>
                          <a:pt x="131476" y="183210"/>
                        </a:moveTo>
                        <a:lnTo>
                          <a:pt x="86569" y="136310"/>
                        </a:lnTo>
                        <a:cubicBezTo>
                          <a:pt x="77526" y="126807"/>
                          <a:pt x="61586" y="112094"/>
                          <a:pt x="51470" y="103817"/>
                        </a:cubicBezTo>
                        <a:lnTo>
                          <a:pt x="41508" y="95694"/>
                        </a:lnTo>
                        <a:cubicBezTo>
                          <a:pt x="31239" y="87264"/>
                          <a:pt x="19591" y="70251"/>
                          <a:pt x="15299" y="57683"/>
                        </a:cubicBezTo>
                        <a:cubicBezTo>
                          <a:pt x="15299" y="57683"/>
                          <a:pt x="-5699" y="-5310"/>
                          <a:pt x="1505" y="361"/>
                        </a:cubicBezTo>
                        <a:cubicBezTo>
                          <a:pt x="8708" y="6032"/>
                          <a:pt x="25261" y="54771"/>
                          <a:pt x="25261" y="54771"/>
                        </a:cubicBezTo>
                        <a:cubicBezTo>
                          <a:pt x="29553" y="67339"/>
                          <a:pt x="41508" y="84046"/>
                          <a:pt x="51930" y="92169"/>
                        </a:cubicBezTo>
                        <a:lnTo>
                          <a:pt x="58367" y="97073"/>
                        </a:lnTo>
                        <a:cubicBezTo>
                          <a:pt x="68790" y="105197"/>
                          <a:pt x="85342" y="118991"/>
                          <a:pt x="95152" y="127727"/>
                        </a:cubicBezTo>
                        <a:cubicBezTo>
                          <a:pt x="95152" y="127727"/>
                          <a:pt x="144504" y="171715"/>
                          <a:pt x="131630" y="1832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92" name="Vrije vorm: vorm 7991">
                    <a:extLst>
                      <a:ext uri="{FF2B5EF4-FFF2-40B4-BE49-F238E27FC236}">
                        <a16:creationId xmlns:a16="http://schemas.microsoft.com/office/drawing/2014/main" id="{D90B5076-C08D-9077-8D33-68E8FE08B6A6}"/>
                      </a:ext>
                    </a:extLst>
                  </p:cNvPr>
                  <p:cNvSpPr/>
                  <p:nvPr/>
                </p:nvSpPr>
                <p:spPr>
                  <a:xfrm>
                    <a:off x="3169150" y="4938879"/>
                    <a:ext cx="163715" cy="147137"/>
                  </a:xfrm>
                  <a:custGeom>
                    <a:avLst/>
                    <a:gdLst>
                      <a:gd name="connsiteX0" fmla="*/ 157602 w 163715"/>
                      <a:gd name="connsiteY0" fmla="*/ 147137 h 147137"/>
                      <a:gd name="connsiteX1" fmla="*/ 48475 w 163715"/>
                      <a:gd name="connsiteY1" fmla="*/ 69584 h 147137"/>
                      <a:gd name="connsiteX2" fmla="*/ 15829 w 163715"/>
                      <a:gd name="connsiteY2" fmla="*/ 35558 h 147137"/>
                      <a:gd name="connsiteX3" fmla="*/ 10464 w 163715"/>
                      <a:gd name="connsiteY3" fmla="*/ 27282 h 147137"/>
                      <a:gd name="connsiteX4" fmla="*/ 349 w 163715"/>
                      <a:gd name="connsiteY4" fmla="*/ 0 h 147137"/>
                      <a:gd name="connsiteX5" fmla="*/ 10311 w 163715"/>
                      <a:gd name="connsiteY5" fmla="*/ 11495 h 147137"/>
                      <a:gd name="connsiteX6" fmla="*/ 22879 w 163715"/>
                      <a:gd name="connsiteY6" fmla="*/ 29274 h 147137"/>
                      <a:gd name="connsiteX7" fmla="*/ 51694 w 163715"/>
                      <a:gd name="connsiteY7" fmla="*/ 64986 h 147137"/>
                      <a:gd name="connsiteX8" fmla="*/ 123423 w 163715"/>
                      <a:gd name="connsiteY8" fmla="*/ 113725 h 147137"/>
                      <a:gd name="connsiteX9" fmla="*/ 162353 w 163715"/>
                      <a:gd name="connsiteY9" fmla="*/ 141773 h 147137"/>
                      <a:gd name="connsiteX10" fmla="*/ 157602 w 163715"/>
                      <a:gd name="connsiteY10" fmla="*/ 147137 h 147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715" h="147137">
                        <a:moveTo>
                          <a:pt x="157602" y="147137"/>
                        </a:moveTo>
                        <a:lnTo>
                          <a:pt x="48475" y="69584"/>
                        </a:lnTo>
                        <a:cubicBezTo>
                          <a:pt x="37746" y="61920"/>
                          <a:pt x="23032" y="46594"/>
                          <a:pt x="15829" y="35558"/>
                        </a:cubicBezTo>
                        <a:lnTo>
                          <a:pt x="10464" y="27282"/>
                        </a:lnTo>
                        <a:cubicBezTo>
                          <a:pt x="3261" y="16246"/>
                          <a:pt x="-1337" y="3985"/>
                          <a:pt x="349" y="0"/>
                        </a:cubicBezTo>
                        <a:lnTo>
                          <a:pt x="10311" y="11495"/>
                        </a:lnTo>
                        <a:cubicBezTo>
                          <a:pt x="20274" y="22990"/>
                          <a:pt x="22879" y="29274"/>
                          <a:pt x="22879" y="29274"/>
                        </a:cubicBezTo>
                        <a:cubicBezTo>
                          <a:pt x="27784" y="41536"/>
                          <a:pt x="40658" y="57629"/>
                          <a:pt x="51694" y="64986"/>
                        </a:cubicBezTo>
                        <a:lnTo>
                          <a:pt x="123423" y="113725"/>
                        </a:lnTo>
                        <a:cubicBezTo>
                          <a:pt x="134305" y="121082"/>
                          <a:pt x="151778" y="133803"/>
                          <a:pt x="162353" y="141773"/>
                        </a:cubicBezTo>
                        <a:cubicBezTo>
                          <a:pt x="162353" y="141773"/>
                          <a:pt x="167564" y="145758"/>
                          <a:pt x="157602" y="1471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93" name="Vrije vorm: vorm 7992">
                    <a:extLst>
                      <a:ext uri="{FF2B5EF4-FFF2-40B4-BE49-F238E27FC236}">
                        <a16:creationId xmlns:a16="http://schemas.microsoft.com/office/drawing/2014/main" id="{52C5B474-2457-8636-E2CF-57637635397F}"/>
                      </a:ext>
                    </a:extLst>
                  </p:cNvPr>
                  <p:cNvSpPr/>
                  <p:nvPr/>
                </p:nvSpPr>
                <p:spPr>
                  <a:xfrm>
                    <a:off x="3177583" y="5013945"/>
                    <a:ext cx="48897" cy="7239"/>
                  </a:xfrm>
                  <a:custGeom>
                    <a:avLst/>
                    <a:gdLst>
                      <a:gd name="connsiteX0" fmla="*/ 48318 w 48897"/>
                      <a:gd name="connsiteY0" fmla="*/ 7239 h 7239"/>
                      <a:gd name="connsiteX1" fmla="*/ 652 w 48897"/>
                      <a:gd name="connsiteY1" fmla="*/ 2028 h 7239"/>
                      <a:gd name="connsiteX2" fmla="*/ 48318 w 48897"/>
                      <a:gd name="connsiteY2" fmla="*/ 7239 h 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897" h="7239">
                        <a:moveTo>
                          <a:pt x="48318" y="7239"/>
                        </a:moveTo>
                        <a:cubicBezTo>
                          <a:pt x="48318" y="7239"/>
                          <a:pt x="-6552" y="4940"/>
                          <a:pt x="652" y="2028"/>
                        </a:cubicBezTo>
                        <a:cubicBezTo>
                          <a:pt x="7856" y="-884"/>
                          <a:pt x="54602" y="-1803"/>
                          <a:pt x="48318" y="72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7967" name="Vrije vorm: vorm 7966">
                  <a:extLst>
                    <a:ext uri="{FF2B5EF4-FFF2-40B4-BE49-F238E27FC236}">
                      <a16:creationId xmlns:a16="http://schemas.microsoft.com/office/drawing/2014/main" id="{BB15A326-2E53-166E-4CC4-74A75868B3A5}"/>
                    </a:ext>
                  </a:extLst>
                </p:cNvPr>
                <p:cNvSpPr/>
                <p:nvPr/>
              </p:nvSpPr>
              <p:spPr>
                <a:xfrm>
                  <a:off x="3201072" y="4929692"/>
                  <a:ext cx="87024" cy="24756"/>
                </a:xfrm>
                <a:custGeom>
                  <a:avLst/>
                  <a:gdLst>
                    <a:gd name="connsiteX0" fmla="*/ 71423 w 87024"/>
                    <a:gd name="connsiteY0" fmla="*/ 23441 h 24756"/>
                    <a:gd name="connsiteX1" fmla="*/ 0 w 87024"/>
                    <a:gd name="connsiteY1" fmla="*/ 1983 h 24756"/>
                    <a:gd name="connsiteX2" fmla="*/ 65752 w 87024"/>
                    <a:gd name="connsiteY2" fmla="*/ 11946 h 24756"/>
                    <a:gd name="connsiteX3" fmla="*/ 71423 w 87024"/>
                    <a:gd name="connsiteY3" fmla="*/ 23441 h 2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024" h="24756">
                      <a:moveTo>
                        <a:pt x="71423" y="23441"/>
                      </a:moveTo>
                      <a:lnTo>
                        <a:pt x="0" y="1983"/>
                      </a:lnTo>
                      <a:cubicBezTo>
                        <a:pt x="0" y="1983"/>
                        <a:pt x="21458" y="-6600"/>
                        <a:pt x="65752" y="11946"/>
                      </a:cubicBezTo>
                      <a:cubicBezTo>
                        <a:pt x="110047" y="30491"/>
                        <a:pt x="71423" y="23441"/>
                        <a:pt x="71423" y="234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8" name="Vrije vorm: vorm 7967">
                  <a:extLst>
                    <a:ext uri="{FF2B5EF4-FFF2-40B4-BE49-F238E27FC236}">
                      <a16:creationId xmlns:a16="http://schemas.microsoft.com/office/drawing/2014/main" id="{36B23F8C-2AC2-2629-1B50-C607CBDDF141}"/>
                    </a:ext>
                  </a:extLst>
                </p:cNvPr>
                <p:cNvSpPr/>
                <p:nvPr/>
              </p:nvSpPr>
              <p:spPr>
                <a:xfrm>
                  <a:off x="2973116" y="4788651"/>
                  <a:ext cx="194215" cy="57347"/>
                </a:xfrm>
                <a:custGeom>
                  <a:avLst/>
                  <a:gdLst>
                    <a:gd name="connsiteX0" fmla="*/ 190712 w 194215"/>
                    <a:gd name="connsiteY0" fmla="*/ 57348 h 57347"/>
                    <a:gd name="connsiteX1" fmla="*/ 86336 w 194215"/>
                    <a:gd name="connsiteY1" fmla="*/ 43094 h 57347"/>
                    <a:gd name="connsiteX2" fmla="*/ 506 w 194215"/>
                    <a:gd name="connsiteY2" fmla="*/ 179 h 57347"/>
                    <a:gd name="connsiteX3" fmla="*/ 20584 w 194215"/>
                    <a:gd name="connsiteY3" fmla="*/ 5850 h 57347"/>
                    <a:gd name="connsiteX4" fmla="*/ 89249 w 194215"/>
                    <a:gd name="connsiteY4" fmla="*/ 35890 h 57347"/>
                    <a:gd name="connsiteX5" fmla="*/ 156380 w 194215"/>
                    <a:gd name="connsiteY5" fmla="*/ 44473 h 57347"/>
                    <a:gd name="connsiteX6" fmla="*/ 190712 w 194215"/>
                    <a:gd name="connsiteY6" fmla="*/ 57348 h 5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4215" h="57347">
                      <a:moveTo>
                        <a:pt x="190712" y="57348"/>
                      </a:moveTo>
                      <a:cubicBezTo>
                        <a:pt x="190712" y="57348"/>
                        <a:pt x="110706" y="48765"/>
                        <a:pt x="86336" y="43094"/>
                      </a:cubicBezTo>
                      <a:cubicBezTo>
                        <a:pt x="61967" y="37423"/>
                        <a:pt x="-6544" y="1712"/>
                        <a:pt x="506" y="179"/>
                      </a:cubicBezTo>
                      <a:cubicBezTo>
                        <a:pt x="7710" y="-1201"/>
                        <a:pt x="20584" y="5850"/>
                        <a:pt x="20584" y="5850"/>
                      </a:cubicBezTo>
                      <a:cubicBezTo>
                        <a:pt x="20584" y="5850"/>
                        <a:pt x="74841" y="34511"/>
                        <a:pt x="89249" y="35890"/>
                      </a:cubicBezTo>
                      <a:cubicBezTo>
                        <a:pt x="103502" y="37270"/>
                        <a:pt x="156380" y="44473"/>
                        <a:pt x="156380" y="44473"/>
                      </a:cubicBezTo>
                      <a:cubicBezTo>
                        <a:pt x="156380" y="44473"/>
                        <a:pt x="207878" y="50144"/>
                        <a:pt x="190712" y="573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9" name="Vrije vorm: vorm 7968">
                  <a:extLst>
                    <a:ext uri="{FF2B5EF4-FFF2-40B4-BE49-F238E27FC236}">
                      <a16:creationId xmlns:a16="http://schemas.microsoft.com/office/drawing/2014/main" id="{8C9B4F39-90DF-E0A6-7FC2-5A6BDF81F246}"/>
                    </a:ext>
                  </a:extLst>
                </p:cNvPr>
                <p:cNvSpPr/>
                <p:nvPr/>
              </p:nvSpPr>
              <p:spPr>
                <a:xfrm>
                  <a:off x="2943039" y="4709373"/>
                  <a:ext cx="102930" cy="42365"/>
                </a:xfrm>
                <a:custGeom>
                  <a:avLst/>
                  <a:gdLst>
                    <a:gd name="connsiteX0" fmla="*/ 100780 w 102930"/>
                    <a:gd name="connsiteY0" fmla="*/ 42366 h 42365"/>
                    <a:gd name="connsiteX1" fmla="*/ 389 w 102930"/>
                    <a:gd name="connsiteY1" fmla="*/ 217 h 42365"/>
                    <a:gd name="connsiteX2" fmla="*/ 52194 w 102930"/>
                    <a:gd name="connsiteY2" fmla="*/ 15237 h 42365"/>
                    <a:gd name="connsiteX3" fmla="*/ 100780 w 102930"/>
                    <a:gd name="connsiteY3" fmla="*/ 42366 h 42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930" h="42365">
                      <a:moveTo>
                        <a:pt x="100780" y="42366"/>
                      </a:moveTo>
                      <a:cubicBezTo>
                        <a:pt x="100780" y="42366"/>
                        <a:pt x="-7274" y="2209"/>
                        <a:pt x="389" y="217"/>
                      </a:cubicBezTo>
                      <a:cubicBezTo>
                        <a:pt x="7899" y="-1929"/>
                        <a:pt x="39319" y="12478"/>
                        <a:pt x="52194" y="15237"/>
                      </a:cubicBezTo>
                      <a:cubicBezTo>
                        <a:pt x="65068" y="18149"/>
                        <a:pt x="113654" y="40986"/>
                        <a:pt x="100780" y="423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0" name="Vrije vorm: vorm 7969">
                  <a:extLst>
                    <a:ext uri="{FF2B5EF4-FFF2-40B4-BE49-F238E27FC236}">
                      <a16:creationId xmlns:a16="http://schemas.microsoft.com/office/drawing/2014/main" id="{FA32DC5D-4F69-CEA8-EE9F-6378E4A6AB81}"/>
                    </a:ext>
                  </a:extLst>
                </p:cNvPr>
                <p:cNvSpPr/>
                <p:nvPr/>
              </p:nvSpPr>
              <p:spPr>
                <a:xfrm>
                  <a:off x="3143314" y="4810243"/>
                  <a:ext cx="232955" cy="191708"/>
                </a:xfrm>
                <a:custGeom>
                  <a:avLst/>
                  <a:gdLst>
                    <a:gd name="connsiteX0" fmla="*/ 226200 w 232955"/>
                    <a:gd name="connsiteY0" fmla="*/ 190403 h 191708"/>
                    <a:gd name="connsiteX1" fmla="*/ 137764 w 232955"/>
                    <a:gd name="connsiteY1" fmla="*/ 121433 h 191708"/>
                    <a:gd name="connsiteX2" fmla="*/ 52087 w 232955"/>
                    <a:gd name="connsiteY2" fmla="*/ 37135 h 191708"/>
                    <a:gd name="connsiteX3" fmla="*/ 589 w 232955"/>
                    <a:gd name="connsiteY3" fmla="*/ 44 h 191708"/>
                    <a:gd name="connsiteX4" fmla="*/ 64962 w 232955"/>
                    <a:gd name="connsiteY4" fmla="*/ 34376 h 191708"/>
                    <a:gd name="connsiteX5" fmla="*/ 137918 w 232955"/>
                    <a:gd name="connsiteY5" fmla="*/ 104420 h 191708"/>
                    <a:gd name="connsiteX6" fmla="*/ 193707 w 232955"/>
                    <a:gd name="connsiteY6" fmla="*/ 154385 h 191708"/>
                    <a:gd name="connsiteX7" fmla="*/ 226353 w 232955"/>
                    <a:gd name="connsiteY7" fmla="*/ 190403 h 19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2955" h="191708">
                      <a:moveTo>
                        <a:pt x="226200" y="190403"/>
                      </a:moveTo>
                      <a:cubicBezTo>
                        <a:pt x="226200" y="190403"/>
                        <a:pt x="160601" y="148561"/>
                        <a:pt x="137764" y="121433"/>
                      </a:cubicBezTo>
                      <a:cubicBezTo>
                        <a:pt x="114927" y="94304"/>
                        <a:pt x="52087" y="37135"/>
                        <a:pt x="52087" y="37135"/>
                      </a:cubicBezTo>
                      <a:cubicBezTo>
                        <a:pt x="52087" y="37135"/>
                        <a:pt x="-6461" y="-1488"/>
                        <a:pt x="589" y="44"/>
                      </a:cubicBezTo>
                      <a:cubicBezTo>
                        <a:pt x="7793" y="1424"/>
                        <a:pt x="54846" y="22881"/>
                        <a:pt x="64962" y="34376"/>
                      </a:cubicBezTo>
                      <a:cubicBezTo>
                        <a:pt x="74924" y="45872"/>
                        <a:pt x="137918" y="104420"/>
                        <a:pt x="137918" y="104420"/>
                      </a:cubicBezTo>
                      <a:cubicBezTo>
                        <a:pt x="137918" y="104420"/>
                        <a:pt x="186504" y="150094"/>
                        <a:pt x="193707" y="154385"/>
                      </a:cubicBezTo>
                      <a:cubicBezTo>
                        <a:pt x="200911" y="158677"/>
                        <a:pt x="250569" y="199446"/>
                        <a:pt x="226353" y="19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1" name="Vrije vorm: vorm 7970">
                  <a:extLst>
                    <a:ext uri="{FF2B5EF4-FFF2-40B4-BE49-F238E27FC236}">
                      <a16:creationId xmlns:a16="http://schemas.microsoft.com/office/drawing/2014/main" id="{B6278C2D-23B3-4894-248B-AFD0A5ABDBD3}"/>
                    </a:ext>
                  </a:extLst>
                </p:cNvPr>
                <p:cNvSpPr/>
                <p:nvPr/>
              </p:nvSpPr>
              <p:spPr>
                <a:xfrm>
                  <a:off x="3113862" y="4704538"/>
                  <a:ext cx="29251" cy="97299"/>
                </a:xfrm>
                <a:custGeom>
                  <a:avLst/>
                  <a:gdLst>
                    <a:gd name="connsiteX0" fmla="*/ 0 w 29251"/>
                    <a:gd name="connsiteY0" fmla="*/ 607 h 97299"/>
                    <a:gd name="connsiteX1" fmla="*/ 28661 w 29251"/>
                    <a:gd name="connsiteY1" fmla="*/ 97166 h 97299"/>
                    <a:gd name="connsiteX2" fmla="*/ 0 w 29251"/>
                    <a:gd name="connsiteY2" fmla="*/ 607 h 97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251" h="97299">
                      <a:moveTo>
                        <a:pt x="0" y="607"/>
                      </a:moveTo>
                      <a:cubicBezTo>
                        <a:pt x="0" y="607"/>
                        <a:pt x="24370" y="101458"/>
                        <a:pt x="28661" y="97166"/>
                      </a:cubicBezTo>
                      <a:cubicBezTo>
                        <a:pt x="32953" y="92875"/>
                        <a:pt x="12875" y="-8742"/>
                        <a:pt x="0" y="6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2" name="Vrije vorm: vorm 7971">
                  <a:extLst>
                    <a:ext uri="{FF2B5EF4-FFF2-40B4-BE49-F238E27FC236}">
                      <a16:creationId xmlns:a16="http://schemas.microsoft.com/office/drawing/2014/main" id="{896DF0D9-EFB9-A529-1E04-724F652B436F}"/>
                    </a:ext>
                  </a:extLst>
                </p:cNvPr>
                <p:cNvSpPr/>
                <p:nvPr/>
              </p:nvSpPr>
              <p:spPr>
                <a:xfrm>
                  <a:off x="2968104" y="4663680"/>
                  <a:ext cx="164762" cy="145227"/>
                </a:xfrm>
                <a:custGeom>
                  <a:avLst/>
                  <a:gdLst>
                    <a:gd name="connsiteX0" fmla="*/ 164303 w 164762"/>
                    <a:gd name="connsiteY0" fmla="*/ 145074 h 145227"/>
                    <a:gd name="connsiteX1" fmla="*/ 80006 w 164762"/>
                    <a:gd name="connsiteY1" fmla="*/ 77943 h 145227"/>
                    <a:gd name="connsiteX2" fmla="*/ 0 w 164762"/>
                    <a:gd name="connsiteY2" fmla="*/ 2229 h 145227"/>
                    <a:gd name="connsiteX3" fmla="*/ 9963 w 164762"/>
                    <a:gd name="connsiteY3" fmla="*/ 6520 h 145227"/>
                    <a:gd name="connsiteX4" fmla="*/ 91501 w 164762"/>
                    <a:gd name="connsiteY4" fmla="*/ 75184 h 145227"/>
                    <a:gd name="connsiteX5" fmla="*/ 164303 w 164762"/>
                    <a:gd name="connsiteY5" fmla="*/ 145228 h 145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4762" h="145227">
                      <a:moveTo>
                        <a:pt x="164303" y="145074"/>
                      </a:moveTo>
                      <a:lnTo>
                        <a:pt x="80006" y="77943"/>
                      </a:lnTo>
                      <a:cubicBezTo>
                        <a:pt x="80006" y="77943"/>
                        <a:pt x="4291" y="16482"/>
                        <a:pt x="0" y="2229"/>
                      </a:cubicBezTo>
                      <a:cubicBezTo>
                        <a:pt x="0" y="2229"/>
                        <a:pt x="0" y="-4975"/>
                        <a:pt x="9963" y="6520"/>
                      </a:cubicBezTo>
                      <a:cubicBezTo>
                        <a:pt x="19925" y="18015"/>
                        <a:pt x="91501" y="75184"/>
                        <a:pt x="91501" y="75184"/>
                      </a:cubicBezTo>
                      <a:cubicBezTo>
                        <a:pt x="91501" y="75184"/>
                        <a:pt x="171507" y="132353"/>
                        <a:pt x="164303" y="1452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3" name="Vrije vorm: vorm 7972">
                  <a:extLst>
                    <a:ext uri="{FF2B5EF4-FFF2-40B4-BE49-F238E27FC236}">
                      <a16:creationId xmlns:a16="http://schemas.microsoft.com/office/drawing/2014/main" id="{8632BDDC-D954-79D8-0D0F-0FEF04732C4B}"/>
                    </a:ext>
                  </a:extLst>
                </p:cNvPr>
                <p:cNvSpPr/>
                <p:nvPr/>
              </p:nvSpPr>
              <p:spPr>
                <a:xfrm>
                  <a:off x="2814409" y="4618314"/>
                  <a:ext cx="115391" cy="21538"/>
                </a:xfrm>
                <a:custGeom>
                  <a:avLst/>
                  <a:gdLst>
                    <a:gd name="connsiteX0" fmla="*/ 113233 w 115391"/>
                    <a:gd name="connsiteY0" fmla="*/ 21539 h 21538"/>
                    <a:gd name="connsiteX1" fmla="*/ 734 w 115391"/>
                    <a:gd name="connsiteY1" fmla="*/ 388 h 21538"/>
                    <a:gd name="connsiteX2" fmla="*/ 107868 w 115391"/>
                    <a:gd name="connsiteY2" fmla="*/ 13262 h 21538"/>
                    <a:gd name="connsiteX3" fmla="*/ 113080 w 115391"/>
                    <a:gd name="connsiteY3" fmla="*/ 21539 h 21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391" h="21538">
                      <a:moveTo>
                        <a:pt x="113233" y="21539"/>
                      </a:moveTo>
                      <a:cubicBezTo>
                        <a:pt x="113233" y="21539"/>
                        <a:pt x="-10608" y="3300"/>
                        <a:pt x="734" y="388"/>
                      </a:cubicBezTo>
                      <a:cubicBezTo>
                        <a:pt x="12229" y="-2525"/>
                        <a:pt x="102197" y="11883"/>
                        <a:pt x="107868" y="13262"/>
                      </a:cubicBezTo>
                      <a:cubicBezTo>
                        <a:pt x="113539" y="14642"/>
                        <a:pt x="118444" y="21385"/>
                        <a:pt x="113080" y="215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4" name="Vrije vorm: vorm 7973">
                  <a:extLst>
                    <a:ext uri="{FF2B5EF4-FFF2-40B4-BE49-F238E27FC236}">
                      <a16:creationId xmlns:a16="http://schemas.microsoft.com/office/drawing/2014/main" id="{62441158-0F92-968B-0870-092F51095279}"/>
                    </a:ext>
                  </a:extLst>
                </p:cNvPr>
                <p:cNvSpPr/>
                <p:nvPr/>
              </p:nvSpPr>
              <p:spPr>
                <a:xfrm>
                  <a:off x="2802115" y="4537966"/>
                  <a:ext cx="70547" cy="29599"/>
                </a:xfrm>
                <a:custGeom>
                  <a:avLst/>
                  <a:gdLst>
                    <a:gd name="connsiteX0" fmla="*/ 0 w 70547"/>
                    <a:gd name="connsiteY0" fmla="*/ 117 h 29599"/>
                    <a:gd name="connsiteX1" fmla="*/ 69430 w 70547"/>
                    <a:gd name="connsiteY1" fmla="*/ 28778 h 29599"/>
                    <a:gd name="connsiteX2" fmla="*/ 0 w 70547"/>
                    <a:gd name="connsiteY2" fmla="*/ 117 h 29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47" h="29599">
                      <a:moveTo>
                        <a:pt x="0" y="117"/>
                      </a:moveTo>
                      <a:cubicBezTo>
                        <a:pt x="0" y="117"/>
                        <a:pt x="58395" y="35369"/>
                        <a:pt x="69430" y="28778"/>
                      </a:cubicBezTo>
                      <a:cubicBezTo>
                        <a:pt x="80313" y="22187"/>
                        <a:pt x="8277" y="-1876"/>
                        <a:pt x="0" y="1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5" name="Vrije vorm: vorm 7974">
                  <a:extLst>
                    <a:ext uri="{FF2B5EF4-FFF2-40B4-BE49-F238E27FC236}">
                      <a16:creationId xmlns:a16="http://schemas.microsoft.com/office/drawing/2014/main" id="{47DA00BA-CFFC-0E4E-45F7-E77838CDDFE3}"/>
                    </a:ext>
                  </a:extLst>
                </p:cNvPr>
                <p:cNvSpPr/>
                <p:nvPr/>
              </p:nvSpPr>
              <p:spPr>
                <a:xfrm>
                  <a:off x="2864189" y="4510043"/>
                  <a:ext cx="89544" cy="142765"/>
                </a:xfrm>
                <a:custGeom>
                  <a:avLst/>
                  <a:gdLst>
                    <a:gd name="connsiteX0" fmla="*/ 153 w 89544"/>
                    <a:gd name="connsiteY0" fmla="*/ 2444 h 142765"/>
                    <a:gd name="connsiteX1" fmla="*/ 39543 w 89544"/>
                    <a:gd name="connsiteY1" fmla="*/ 91646 h 142765"/>
                    <a:gd name="connsiteX2" fmla="*/ 89509 w 89544"/>
                    <a:gd name="connsiteY2" fmla="*/ 140232 h 142765"/>
                    <a:gd name="connsiteX3" fmla="*/ 42302 w 89544"/>
                    <a:gd name="connsiteY3" fmla="*/ 83063 h 142765"/>
                    <a:gd name="connsiteX4" fmla="*/ 0 w 89544"/>
                    <a:gd name="connsiteY4" fmla="*/ 2444 h 14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544" h="142765">
                      <a:moveTo>
                        <a:pt x="153" y="2444"/>
                      </a:moveTo>
                      <a:cubicBezTo>
                        <a:pt x="153" y="2444"/>
                        <a:pt x="26669" y="78771"/>
                        <a:pt x="39543" y="91646"/>
                      </a:cubicBezTo>
                      <a:cubicBezTo>
                        <a:pt x="52418" y="104520"/>
                        <a:pt x="90888" y="154486"/>
                        <a:pt x="89509" y="140232"/>
                      </a:cubicBezTo>
                      <a:cubicBezTo>
                        <a:pt x="88129" y="125978"/>
                        <a:pt x="42302" y="83063"/>
                        <a:pt x="42302" y="83063"/>
                      </a:cubicBezTo>
                      <a:cubicBezTo>
                        <a:pt x="42302" y="83063"/>
                        <a:pt x="3525" y="-16715"/>
                        <a:pt x="0" y="24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76" name="Vrije vorm: vorm 7975">
                  <a:extLst>
                    <a:ext uri="{FF2B5EF4-FFF2-40B4-BE49-F238E27FC236}">
                      <a16:creationId xmlns:a16="http://schemas.microsoft.com/office/drawing/2014/main" id="{E1D26299-873F-C286-64FE-6650A34512B4}"/>
                    </a:ext>
                  </a:extLst>
                </p:cNvPr>
                <p:cNvSpPr/>
                <p:nvPr/>
              </p:nvSpPr>
              <p:spPr>
                <a:xfrm>
                  <a:off x="2935691" y="4555729"/>
                  <a:ext cx="30791" cy="98188"/>
                </a:xfrm>
                <a:custGeom>
                  <a:avLst/>
                  <a:gdLst>
                    <a:gd name="connsiteX0" fmla="*/ 26742 w 30791"/>
                    <a:gd name="connsiteY0" fmla="*/ 97304 h 98188"/>
                    <a:gd name="connsiteX1" fmla="*/ 993 w 30791"/>
                    <a:gd name="connsiteY1" fmla="*/ 132 h 98188"/>
                    <a:gd name="connsiteX2" fmla="*/ 26742 w 30791"/>
                    <a:gd name="connsiteY2" fmla="*/ 97304 h 98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791" h="98188">
                      <a:moveTo>
                        <a:pt x="26742" y="97304"/>
                      </a:moveTo>
                      <a:cubicBezTo>
                        <a:pt x="26742" y="97304"/>
                        <a:pt x="-6057" y="-4159"/>
                        <a:pt x="993" y="132"/>
                      </a:cubicBezTo>
                      <a:cubicBezTo>
                        <a:pt x="8197" y="4424"/>
                        <a:pt x="42376" y="108800"/>
                        <a:pt x="26742" y="973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886" name="Graphic 1454">
                <a:extLst>
                  <a:ext uri="{FF2B5EF4-FFF2-40B4-BE49-F238E27FC236}">
                    <a16:creationId xmlns:a16="http://schemas.microsoft.com/office/drawing/2014/main" id="{BA321369-6406-918A-00AC-06AC448699CE}"/>
                  </a:ext>
                </a:extLst>
              </p:cNvPr>
              <p:cNvGrpSpPr/>
              <p:nvPr/>
            </p:nvGrpSpPr>
            <p:grpSpPr>
              <a:xfrm>
                <a:off x="3062364" y="4569954"/>
                <a:ext cx="384207" cy="488119"/>
                <a:chOff x="3062364" y="4569954"/>
                <a:chExt cx="384207" cy="488119"/>
              </a:xfrm>
              <a:solidFill>
                <a:srgbClr val="FFFFFF"/>
              </a:solidFill>
            </p:grpSpPr>
            <p:sp>
              <p:nvSpPr>
                <p:cNvPr id="7962" name="Vrije vorm: vorm 7961">
                  <a:extLst>
                    <a:ext uri="{FF2B5EF4-FFF2-40B4-BE49-F238E27FC236}">
                      <a16:creationId xmlns:a16="http://schemas.microsoft.com/office/drawing/2014/main" id="{F9B46658-5254-6E81-A64E-7EC52244E6CC}"/>
                    </a:ext>
                  </a:extLst>
                </p:cNvPr>
                <p:cNvSpPr/>
                <p:nvPr/>
              </p:nvSpPr>
              <p:spPr>
                <a:xfrm>
                  <a:off x="3343501" y="4867881"/>
                  <a:ext cx="103070" cy="190192"/>
                </a:xfrm>
                <a:custGeom>
                  <a:avLst/>
                  <a:gdLst>
                    <a:gd name="connsiteX0" fmla="*/ 99121 w 103070"/>
                    <a:gd name="connsiteY0" fmla="*/ 171082 h 190192"/>
                    <a:gd name="connsiteX1" fmla="*/ 43331 w 103070"/>
                    <a:gd name="connsiteY1" fmla="*/ 102418 h 190192"/>
                    <a:gd name="connsiteX2" fmla="*/ 416 w 103070"/>
                    <a:gd name="connsiteY2" fmla="*/ 954 h 190192"/>
                    <a:gd name="connsiteX3" fmla="*/ 37507 w 103070"/>
                    <a:gd name="connsiteY3" fmla="*/ 119584 h 190192"/>
                    <a:gd name="connsiteX4" fmla="*/ 99887 w 103070"/>
                    <a:gd name="connsiteY4" fmla="*/ 189781 h 190192"/>
                    <a:gd name="connsiteX5" fmla="*/ 98968 w 103070"/>
                    <a:gd name="connsiteY5" fmla="*/ 171082 h 190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3070" h="190192">
                      <a:moveTo>
                        <a:pt x="99121" y="171082"/>
                      </a:moveTo>
                      <a:cubicBezTo>
                        <a:pt x="99121" y="171082"/>
                        <a:pt x="50535" y="119584"/>
                        <a:pt x="43331" y="102418"/>
                      </a:cubicBezTo>
                      <a:cubicBezTo>
                        <a:pt x="36128" y="85252"/>
                        <a:pt x="4708" y="-10541"/>
                        <a:pt x="416" y="954"/>
                      </a:cubicBezTo>
                      <a:cubicBezTo>
                        <a:pt x="-3875" y="12450"/>
                        <a:pt x="26165" y="98126"/>
                        <a:pt x="37507" y="119584"/>
                      </a:cubicBezTo>
                      <a:cubicBezTo>
                        <a:pt x="49002" y="141042"/>
                        <a:pt x="92224" y="195452"/>
                        <a:pt x="99887" y="189781"/>
                      </a:cubicBezTo>
                      <a:cubicBezTo>
                        <a:pt x="107551" y="183957"/>
                        <a:pt x="98968" y="171082"/>
                        <a:pt x="98968" y="1710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3" name="Vrije vorm: vorm 7962">
                  <a:extLst>
                    <a:ext uri="{FF2B5EF4-FFF2-40B4-BE49-F238E27FC236}">
                      <a16:creationId xmlns:a16="http://schemas.microsoft.com/office/drawing/2014/main" id="{37F2749A-C791-0BFA-7D5A-7DDDCF77C1D8}"/>
                    </a:ext>
                  </a:extLst>
                </p:cNvPr>
                <p:cNvSpPr/>
                <p:nvPr/>
              </p:nvSpPr>
              <p:spPr>
                <a:xfrm>
                  <a:off x="3156150" y="4643071"/>
                  <a:ext cx="188686" cy="210172"/>
                </a:xfrm>
                <a:custGeom>
                  <a:avLst/>
                  <a:gdLst>
                    <a:gd name="connsiteX0" fmla="*/ 182250 w 188686"/>
                    <a:gd name="connsiteY0" fmla="*/ 209824 h 210172"/>
                    <a:gd name="connsiteX1" fmla="*/ 165084 w 188686"/>
                    <a:gd name="connsiteY1" fmla="*/ 145758 h 210172"/>
                    <a:gd name="connsiteX2" fmla="*/ 23618 w 188686"/>
                    <a:gd name="connsiteY2" fmla="*/ 31420 h 210172"/>
                    <a:gd name="connsiteX3" fmla="*/ 781 w 188686"/>
                    <a:gd name="connsiteY3" fmla="*/ 0 h 210172"/>
                    <a:gd name="connsiteX4" fmla="*/ 37872 w 188686"/>
                    <a:gd name="connsiteY4" fmla="*/ 30041 h 210172"/>
                    <a:gd name="connsiteX5" fmla="*/ 172288 w 188686"/>
                    <a:gd name="connsiteY5" fmla="*/ 140087 h 210172"/>
                    <a:gd name="connsiteX6" fmla="*/ 182404 w 188686"/>
                    <a:gd name="connsiteY6" fmla="*/ 209977 h 210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8686" h="210172">
                      <a:moveTo>
                        <a:pt x="182250" y="209824"/>
                      </a:moveTo>
                      <a:lnTo>
                        <a:pt x="165084" y="145758"/>
                      </a:lnTo>
                      <a:lnTo>
                        <a:pt x="23618" y="31420"/>
                      </a:lnTo>
                      <a:cubicBezTo>
                        <a:pt x="23618" y="31420"/>
                        <a:pt x="-5043" y="0"/>
                        <a:pt x="781" y="0"/>
                      </a:cubicBezTo>
                      <a:cubicBezTo>
                        <a:pt x="6605" y="0"/>
                        <a:pt x="26530" y="21458"/>
                        <a:pt x="37872" y="30041"/>
                      </a:cubicBezTo>
                      <a:cubicBezTo>
                        <a:pt x="49367" y="38624"/>
                        <a:pt x="167843" y="124300"/>
                        <a:pt x="172288" y="140087"/>
                      </a:cubicBezTo>
                      <a:cubicBezTo>
                        <a:pt x="176580" y="155721"/>
                        <a:pt x="199570" y="213962"/>
                        <a:pt x="182404" y="2099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4" name="Vrije vorm: vorm 7963">
                  <a:extLst>
                    <a:ext uri="{FF2B5EF4-FFF2-40B4-BE49-F238E27FC236}">
                      <a16:creationId xmlns:a16="http://schemas.microsoft.com/office/drawing/2014/main" id="{59DF0089-A1D2-3718-71BD-BF9C62A9FA47}"/>
                    </a:ext>
                  </a:extLst>
                </p:cNvPr>
                <p:cNvSpPr/>
                <p:nvPr/>
              </p:nvSpPr>
              <p:spPr>
                <a:xfrm>
                  <a:off x="3062364" y="4595395"/>
                  <a:ext cx="81403" cy="40974"/>
                </a:xfrm>
                <a:custGeom>
                  <a:avLst/>
                  <a:gdLst>
                    <a:gd name="connsiteX0" fmla="*/ 0 w 81403"/>
                    <a:gd name="connsiteY0" fmla="*/ 1850 h 40974"/>
                    <a:gd name="connsiteX1" fmla="*/ 81385 w 81403"/>
                    <a:gd name="connsiteY1" fmla="*/ 40473 h 40974"/>
                    <a:gd name="connsiteX2" fmla="*/ 0 w 81403"/>
                    <a:gd name="connsiteY2" fmla="*/ 1850 h 4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03" h="40974">
                      <a:moveTo>
                        <a:pt x="0" y="1850"/>
                      </a:moveTo>
                      <a:cubicBezTo>
                        <a:pt x="0" y="1850"/>
                        <a:pt x="80006" y="46144"/>
                        <a:pt x="81385" y="40473"/>
                      </a:cubicBezTo>
                      <a:cubicBezTo>
                        <a:pt x="82765" y="34802"/>
                        <a:pt x="5671" y="-9492"/>
                        <a:pt x="0" y="1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5" name="Vrije vorm: vorm 7964">
                  <a:extLst>
                    <a:ext uri="{FF2B5EF4-FFF2-40B4-BE49-F238E27FC236}">
                      <a16:creationId xmlns:a16="http://schemas.microsoft.com/office/drawing/2014/main" id="{436B3DD7-F057-822D-A01A-17A44CA326AF}"/>
                    </a:ext>
                  </a:extLst>
                </p:cNvPr>
                <p:cNvSpPr/>
                <p:nvPr/>
              </p:nvSpPr>
              <p:spPr>
                <a:xfrm>
                  <a:off x="3130209" y="4569954"/>
                  <a:ext cx="24109" cy="67647"/>
                </a:xfrm>
                <a:custGeom>
                  <a:avLst/>
                  <a:gdLst>
                    <a:gd name="connsiteX0" fmla="*/ 19364 w 24109"/>
                    <a:gd name="connsiteY0" fmla="*/ 67446 h 67647"/>
                    <a:gd name="connsiteX1" fmla="*/ 2198 w 24109"/>
                    <a:gd name="connsiteY1" fmla="*/ 315 h 67647"/>
                    <a:gd name="connsiteX2" fmla="*/ 19364 w 24109"/>
                    <a:gd name="connsiteY2" fmla="*/ 67446 h 67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109" h="67647">
                      <a:moveTo>
                        <a:pt x="19364" y="67446"/>
                      </a:moveTo>
                      <a:cubicBezTo>
                        <a:pt x="19364" y="67446"/>
                        <a:pt x="-7764" y="-5356"/>
                        <a:pt x="2198" y="315"/>
                      </a:cubicBezTo>
                      <a:cubicBezTo>
                        <a:pt x="12161" y="5986"/>
                        <a:pt x="33618" y="71738"/>
                        <a:pt x="19364" y="67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887" name="Vrije vorm: vorm 7886">
                <a:extLst>
                  <a:ext uri="{FF2B5EF4-FFF2-40B4-BE49-F238E27FC236}">
                    <a16:creationId xmlns:a16="http://schemas.microsoft.com/office/drawing/2014/main" id="{D06F1D2F-0290-1234-44F5-8C38D00CBEF2}"/>
                  </a:ext>
                </a:extLst>
              </p:cNvPr>
              <p:cNvSpPr/>
              <p:nvPr/>
            </p:nvSpPr>
            <p:spPr>
              <a:xfrm>
                <a:off x="3342402" y="4800296"/>
                <a:ext cx="54491" cy="49841"/>
              </a:xfrm>
              <a:custGeom>
                <a:avLst/>
                <a:gdLst>
                  <a:gd name="connsiteX0" fmla="*/ 3048 w 54491"/>
                  <a:gd name="connsiteY0" fmla="*/ 35587 h 49841"/>
                  <a:gd name="connsiteX1" fmla="*/ 45963 w 54491"/>
                  <a:gd name="connsiteY1" fmla="*/ 4167 h 49841"/>
                  <a:gd name="connsiteX2" fmla="*/ 44584 w 54491"/>
                  <a:gd name="connsiteY2" fmla="*/ 14130 h 49841"/>
                  <a:gd name="connsiteX3" fmla="*/ 3202 w 54491"/>
                  <a:gd name="connsiteY3" fmla="*/ 49841 h 49841"/>
                  <a:gd name="connsiteX4" fmla="*/ 3202 w 54491"/>
                  <a:gd name="connsiteY4" fmla="*/ 35587 h 49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91" h="49841">
                    <a:moveTo>
                      <a:pt x="3048" y="35587"/>
                    </a:moveTo>
                    <a:lnTo>
                      <a:pt x="45963" y="4167"/>
                    </a:lnTo>
                    <a:cubicBezTo>
                      <a:pt x="45963" y="4167"/>
                      <a:pt x="66041" y="-10087"/>
                      <a:pt x="44584" y="14130"/>
                    </a:cubicBezTo>
                    <a:cubicBezTo>
                      <a:pt x="23127" y="38346"/>
                      <a:pt x="3202" y="49841"/>
                      <a:pt x="3202" y="49841"/>
                    </a:cubicBezTo>
                    <a:cubicBezTo>
                      <a:pt x="3202" y="49841"/>
                      <a:pt x="-4002" y="49841"/>
                      <a:pt x="3202" y="35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7888" name="Graphic 1454">
                <a:extLst>
                  <a:ext uri="{FF2B5EF4-FFF2-40B4-BE49-F238E27FC236}">
                    <a16:creationId xmlns:a16="http://schemas.microsoft.com/office/drawing/2014/main" id="{43551195-023E-9A59-DA91-3C251A0AA31D}"/>
                  </a:ext>
                </a:extLst>
              </p:cNvPr>
              <p:cNvGrpSpPr/>
              <p:nvPr/>
            </p:nvGrpSpPr>
            <p:grpSpPr>
              <a:xfrm>
                <a:off x="3258968" y="4592012"/>
                <a:ext cx="187751" cy="254139"/>
                <a:chOff x="3258968" y="4592012"/>
                <a:chExt cx="187751" cy="254139"/>
              </a:xfrm>
              <a:solidFill>
                <a:srgbClr val="FFFFFF"/>
              </a:solidFill>
            </p:grpSpPr>
            <p:sp>
              <p:nvSpPr>
                <p:cNvPr id="7958" name="Vrije vorm: vorm 7957">
                  <a:extLst>
                    <a:ext uri="{FF2B5EF4-FFF2-40B4-BE49-F238E27FC236}">
                      <a16:creationId xmlns:a16="http://schemas.microsoft.com/office/drawing/2014/main" id="{42DB6430-64AD-8651-4243-8769BF26E773}"/>
                    </a:ext>
                  </a:extLst>
                </p:cNvPr>
                <p:cNvSpPr/>
                <p:nvPr/>
              </p:nvSpPr>
              <p:spPr>
                <a:xfrm>
                  <a:off x="3258968" y="4592012"/>
                  <a:ext cx="108528" cy="140205"/>
                </a:xfrm>
                <a:custGeom>
                  <a:avLst/>
                  <a:gdLst>
                    <a:gd name="connsiteX0" fmla="*/ 100737 w 108528"/>
                    <a:gd name="connsiteY0" fmla="*/ 138269 h 140205"/>
                    <a:gd name="connsiteX1" fmla="*/ 19351 w 108528"/>
                    <a:gd name="connsiteY1" fmla="*/ 52592 h 140205"/>
                    <a:gd name="connsiteX2" fmla="*/ 346 w 108528"/>
                    <a:gd name="connsiteY2" fmla="*/ 21 h 140205"/>
                    <a:gd name="connsiteX3" fmla="*/ 23643 w 108528"/>
                    <a:gd name="connsiteY3" fmla="*/ 45388 h 140205"/>
                    <a:gd name="connsiteX4" fmla="*/ 100737 w 108528"/>
                    <a:gd name="connsiteY4" fmla="*/ 126927 h 140205"/>
                    <a:gd name="connsiteX5" fmla="*/ 100737 w 108528"/>
                    <a:gd name="connsiteY5" fmla="*/ 138422 h 140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528" h="140205">
                      <a:moveTo>
                        <a:pt x="100737" y="138269"/>
                      </a:moveTo>
                      <a:lnTo>
                        <a:pt x="19351" y="52592"/>
                      </a:lnTo>
                      <a:cubicBezTo>
                        <a:pt x="19351" y="52592"/>
                        <a:pt x="-3026" y="-1205"/>
                        <a:pt x="346" y="21"/>
                      </a:cubicBezTo>
                      <a:cubicBezTo>
                        <a:pt x="3718" y="1094"/>
                        <a:pt x="19351" y="34046"/>
                        <a:pt x="23643" y="45388"/>
                      </a:cubicBezTo>
                      <a:cubicBezTo>
                        <a:pt x="27934" y="56883"/>
                        <a:pt x="95066" y="114052"/>
                        <a:pt x="100737" y="126927"/>
                      </a:cubicBezTo>
                      <a:cubicBezTo>
                        <a:pt x="106408" y="139801"/>
                        <a:pt x="114991" y="142560"/>
                        <a:pt x="100737" y="1384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9" name="Vrije vorm: vorm 7958">
                  <a:extLst>
                    <a:ext uri="{FF2B5EF4-FFF2-40B4-BE49-F238E27FC236}">
                      <a16:creationId xmlns:a16="http://schemas.microsoft.com/office/drawing/2014/main" id="{528FF7A1-387D-1921-2A4E-2AB22C75DCF9}"/>
                    </a:ext>
                  </a:extLst>
                </p:cNvPr>
                <p:cNvSpPr/>
                <p:nvPr/>
              </p:nvSpPr>
              <p:spPr>
                <a:xfrm>
                  <a:off x="3261489" y="4659969"/>
                  <a:ext cx="40902" cy="15901"/>
                </a:xfrm>
                <a:custGeom>
                  <a:avLst/>
                  <a:gdLst>
                    <a:gd name="connsiteX0" fmla="*/ 39666 w 40902"/>
                    <a:gd name="connsiteY0" fmla="*/ 15902 h 15901"/>
                    <a:gd name="connsiteX1" fmla="*/ 1043 w 40902"/>
                    <a:gd name="connsiteY1" fmla="*/ 115 h 15901"/>
                    <a:gd name="connsiteX2" fmla="*/ 39666 w 40902"/>
                    <a:gd name="connsiteY2" fmla="*/ 15902 h 15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902" h="15901">
                      <a:moveTo>
                        <a:pt x="39666" y="15902"/>
                      </a:moveTo>
                      <a:cubicBezTo>
                        <a:pt x="39666" y="15902"/>
                        <a:pt x="-7540" y="1648"/>
                        <a:pt x="1043" y="115"/>
                      </a:cubicBezTo>
                      <a:cubicBezTo>
                        <a:pt x="9626" y="-1264"/>
                        <a:pt x="48250" y="10078"/>
                        <a:pt x="39666" y="159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0" name="Vrije vorm: vorm 7959">
                  <a:extLst>
                    <a:ext uri="{FF2B5EF4-FFF2-40B4-BE49-F238E27FC236}">
                      <a16:creationId xmlns:a16="http://schemas.microsoft.com/office/drawing/2014/main" id="{EE945DFB-F206-D1CE-A62C-4883B87154EB}"/>
                    </a:ext>
                  </a:extLst>
                </p:cNvPr>
                <p:cNvSpPr/>
                <p:nvPr/>
              </p:nvSpPr>
              <p:spPr>
                <a:xfrm>
                  <a:off x="3409630" y="4778025"/>
                  <a:ext cx="37088" cy="68126"/>
                </a:xfrm>
                <a:custGeom>
                  <a:avLst/>
                  <a:gdLst>
                    <a:gd name="connsiteX0" fmla="*/ 32992 w 37088"/>
                    <a:gd name="connsiteY0" fmla="*/ 67974 h 68126"/>
                    <a:gd name="connsiteX1" fmla="*/ 653 w 37088"/>
                    <a:gd name="connsiteY1" fmla="*/ 15249 h 68126"/>
                    <a:gd name="connsiteX2" fmla="*/ 5864 w 37088"/>
                    <a:gd name="connsiteY2" fmla="*/ 3754 h 68126"/>
                    <a:gd name="connsiteX3" fmla="*/ 32992 w 37088"/>
                    <a:gd name="connsiteY3" fmla="*/ 68127 h 68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88" h="68126">
                      <a:moveTo>
                        <a:pt x="32992" y="67974"/>
                      </a:moveTo>
                      <a:lnTo>
                        <a:pt x="653" y="15249"/>
                      </a:lnTo>
                      <a:cubicBezTo>
                        <a:pt x="653" y="15249"/>
                        <a:pt x="-2719" y="-9120"/>
                        <a:pt x="5864" y="3754"/>
                      </a:cubicBezTo>
                      <a:cubicBezTo>
                        <a:pt x="14447" y="16629"/>
                        <a:pt x="48779" y="65215"/>
                        <a:pt x="32992" y="681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61" name="Vrije vorm: vorm 7960">
                  <a:extLst>
                    <a:ext uri="{FF2B5EF4-FFF2-40B4-BE49-F238E27FC236}">
                      <a16:creationId xmlns:a16="http://schemas.microsoft.com/office/drawing/2014/main" id="{7457F06B-EDFF-0B7B-796A-77D422C7A77F}"/>
                    </a:ext>
                  </a:extLst>
                </p:cNvPr>
                <p:cNvSpPr/>
                <p:nvPr/>
              </p:nvSpPr>
              <p:spPr>
                <a:xfrm>
                  <a:off x="3356503" y="4672055"/>
                  <a:ext cx="50511" cy="109435"/>
                </a:xfrm>
                <a:custGeom>
                  <a:avLst/>
                  <a:gdLst>
                    <a:gd name="connsiteX0" fmla="*/ 50254 w 50511"/>
                    <a:gd name="connsiteY0" fmla="*/ 100988 h 109435"/>
                    <a:gd name="connsiteX1" fmla="*/ 26038 w 50511"/>
                    <a:gd name="connsiteY1" fmla="*/ 66655 h 109435"/>
                    <a:gd name="connsiteX2" fmla="*/ 289 w 50511"/>
                    <a:gd name="connsiteY2" fmla="*/ 903 h 109435"/>
                    <a:gd name="connsiteX3" fmla="*/ 17455 w 50511"/>
                    <a:gd name="connsiteY3" fmla="*/ 73859 h 109435"/>
                    <a:gd name="connsiteX4" fmla="*/ 45963 w 50511"/>
                    <a:gd name="connsiteY4" fmla="*/ 108191 h 109435"/>
                    <a:gd name="connsiteX5" fmla="*/ 50254 w 50511"/>
                    <a:gd name="connsiteY5" fmla="*/ 100988 h 109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11" h="109435">
                      <a:moveTo>
                        <a:pt x="50254" y="100988"/>
                      </a:moveTo>
                      <a:lnTo>
                        <a:pt x="26038" y="66655"/>
                      </a:lnTo>
                      <a:cubicBezTo>
                        <a:pt x="26038" y="66655"/>
                        <a:pt x="3201" y="-9059"/>
                        <a:pt x="289" y="903"/>
                      </a:cubicBezTo>
                      <a:cubicBezTo>
                        <a:pt x="-2623" y="10866"/>
                        <a:pt x="17455" y="73859"/>
                        <a:pt x="17455" y="73859"/>
                      </a:cubicBezTo>
                      <a:lnTo>
                        <a:pt x="45963" y="108191"/>
                      </a:lnTo>
                      <a:cubicBezTo>
                        <a:pt x="45963" y="108191"/>
                        <a:pt x="51787" y="113862"/>
                        <a:pt x="50254" y="1009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889" name="Graphic 1454">
                <a:extLst>
                  <a:ext uri="{FF2B5EF4-FFF2-40B4-BE49-F238E27FC236}">
                    <a16:creationId xmlns:a16="http://schemas.microsoft.com/office/drawing/2014/main" id="{A3EADAFF-F926-5DCE-CD2F-9E5CC3498C7F}"/>
                  </a:ext>
                </a:extLst>
              </p:cNvPr>
              <p:cNvGrpSpPr/>
              <p:nvPr/>
            </p:nvGrpSpPr>
            <p:grpSpPr>
              <a:xfrm>
                <a:off x="3024813" y="4161503"/>
                <a:ext cx="366699" cy="490494"/>
                <a:chOff x="3024813" y="4161503"/>
                <a:chExt cx="366699" cy="490494"/>
              </a:xfrm>
              <a:solidFill>
                <a:srgbClr val="FFFFFF"/>
              </a:solidFill>
            </p:grpSpPr>
            <p:sp>
              <p:nvSpPr>
                <p:cNvPr id="7948" name="Vrije vorm: vorm 7947">
                  <a:extLst>
                    <a:ext uri="{FF2B5EF4-FFF2-40B4-BE49-F238E27FC236}">
                      <a16:creationId xmlns:a16="http://schemas.microsoft.com/office/drawing/2014/main" id="{D29B2C13-ACBB-1751-FCAE-8E4843A050E8}"/>
                    </a:ext>
                  </a:extLst>
                </p:cNvPr>
                <p:cNvSpPr/>
                <p:nvPr/>
              </p:nvSpPr>
              <p:spPr>
                <a:xfrm>
                  <a:off x="3248628" y="4461737"/>
                  <a:ext cx="142884" cy="190260"/>
                </a:xfrm>
                <a:custGeom>
                  <a:avLst/>
                  <a:gdLst>
                    <a:gd name="connsiteX0" fmla="*/ 139584 w 142884"/>
                    <a:gd name="connsiteY0" fmla="*/ 174131 h 190260"/>
                    <a:gd name="connsiteX1" fmla="*/ 99581 w 142884"/>
                    <a:gd name="connsiteY1" fmla="*/ 124165 h 190260"/>
                    <a:gd name="connsiteX2" fmla="*/ 23867 w 142884"/>
                    <a:gd name="connsiteY2" fmla="*/ 14119 h 190260"/>
                    <a:gd name="connsiteX3" fmla="*/ 110 w 142884"/>
                    <a:gd name="connsiteY3" fmla="*/ 3696 h 190260"/>
                    <a:gd name="connsiteX4" fmla="*/ 29537 w 142884"/>
                    <a:gd name="connsiteY4" fmla="*/ 39868 h 190260"/>
                    <a:gd name="connsiteX5" fmla="*/ 102340 w 142884"/>
                    <a:gd name="connsiteY5" fmla="*/ 149914 h 190260"/>
                    <a:gd name="connsiteX6" fmla="*/ 141730 w 142884"/>
                    <a:gd name="connsiteY6" fmla="*/ 187925 h 190260"/>
                    <a:gd name="connsiteX7" fmla="*/ 139584 w 142884"/>
                    <a:gd name="connsiteY7" fmla="*/ 174131 h 190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84" h="190260">
                      <a:moveTo>
                        <a:pt x="139584" y="174131"/>
                      </a:moveTo>
                      <a:lnTo>
                        <a:pt x="99581" y="124165"/>
                      </a:lnTo>
                      <a:lnTo>
                        <a:pt x="23867" y="14119"/>
                      </a:lnTo>
                      <a:cubicBezTo>
                        <a:pt x="23867" y="14119"/>
                        <a:pt x="-1882" y="-8718"/>
                        <a:pt x="110" y="3696"/>
                      </a:cubicBezTo>
                      <a:cubicBezTo>
                        <a:pt x="1643" y="13659"/>
                        <a:pt x="20954" y="25614"/>
                        <a:pt x="29537" y="39868"/>
                      </a:cubicBezTo>
                      <a:cubicBezTo>
                        <a:pt x="38121" y="54122"/>
                        <a:pt x="102340" y="149914"/>
                        <a:pt x="102340" y="149914"/>
                      </a:cubicBezTo>
                      <a:cubicBezTo>
                        <a:pt x="102340" y="149914"/>
                        <a:pt x="138051" y="201719"/>
                        <a:pt x="141730" y="187925"/>
                      </a:cubicBezTo>
                      <a:cubicBezTo>
                        <a:pt x="145255" y="174131"/>
                        <a:pt x="139584" y="174131"/>
                        <a:pt x="139584" y="1741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49" name="Vrije vorm: vorm 7948">
                  <a:extLst>
                    <a:ext uri="{FF2B5EF4-FFF2-40B4-BE49-F238E27FC236}">
                      <a16:creationId xmlns:a16="http://schemas.microsoft.com/office/drawing/2014/main" id="{0554F132-53F2-A2D1-7BEB-5A513272C656}"/>
                    </a:ext>
                  </a:extLst>
                </p:cNvPr>
                <p:cNvSpPr/>
                <p:nvPr/>
              </p:nvSpPr>
              <p:spPr>
                <a:xfrm>
                  <a:off x="3281559" y="4580103"/>
                  <a:ext cx="48840" cy="20053"/>
                </a:xfrm>
                <a:custGeom>
                  <a:avLst/>
                  <a:gdLst>
                    <a:gd name="connsiteX0" fmla="*/ 48104 w 48840"/>
                    <a:gd name="connsiteY0" fmla="*/ 20053 h 20053"/>
                    <a:gd name="connsiteX1" fmla="*/ 898 w 48840"/>
                    <a:gd name="connsiteY1" fmla="*/ 128 h 20053"/>
                    <a:gd name="connsiteX2" fmla="*/ 48104 w 48840"/>
                    <a:gd name="connsiteY2" fmla="*/ 20053 h 2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840" h="20053">
                      <a:moveTo>
                        <a:pt x="48104" y="20053"/>
                      </a:moveTo>
                      <a:cubicBezTo>
                        <a:pt x="48104" y="20053"/>
                        <a:pt x="-7685" y="1508"/>
                        <a:pt x="898" y="128"/>
                      </a:cubicBezTo>
                      <a:cubicBezTo>
                        <a:pt x="9481" y="-1251"/>
                        <a:pt x="55155" y="8711"/>
                        <a:pt x="48104" y="200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0" name="Vrije vorm: vorm 7949">
                  <a:extLst>
                    <a:ext uri="{FF2B5EF4-FFF2-40B4-BE49-F238E27FC236}">
                      <a16:creationId xmlns:a16="http://schemas.microsoft.com/office/drawing/2014/main" id="{0C847612-2FEF-B2C0-E4CE-DFC2AF56D04D}"/>
                    </a:ext>
                  </a:extLst>
                </p:cNvPr>
                <p:cNvSpPr/>
                <p:nvPr/>
              </p:nvSpPr>
              <p:spPr>
                <a:xfrm>
                  <a:off x="3100051" y="4406685"/>
                  <a:ext cx="151049" cy="79286"/>
                </a:xfrm>
                <a:custGeom>
                  <a:avLst/>
                  <a:gdLst>
                    <a:gd name="connsiteX0" fmla="*/ 142403 w 151049"/>
                    <a:gd name="connsiteY0" fmla="*/ 67791 h 79286"/>
                    <a:gd name="connsiteX1" fmla="*/ 50902 w 151049"/>
                    <a:gd name="connsiteY1" fmla="*/ 42042 h 79286"/>
                    <a:gd name="connsiteX2" fmla="*/ 3696 w 151049"/>
                    <a:gd name="connsiteY2" fmla="*/ 9243 h 79286"/>
                    <a:gd name="connsiteX3" fmla="*/ 49370 w 151049"/>
                    <a:gd name="connsiteY3" fmla="*/ 52158 h 79286"/>
                    <a:gd name="connsiteX4" fmla="*/ 147921 w 151049"/>
                    <a:gd name="connsiteY4" fmla="*/ 79286 h 79286"/>
                    <a:gd name="connsiteX5" fmla="*/ 142250 w 151049"/>
                    <a:gd name="connsiteY5" fmla="*/ 67791 h 79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1049" h="79286">
                      <a:moveTo>
                        <a:pt x="142403" y="67791"/>
                      </a:moveTo>
                      <a:cubicBezTo>
                        <a:pt x="142403" y="67791"/>
                        <a:pt x="73739" y="49246"/>
                        <a:pt x="50902" y="42042"/>
                      </a:cubicBezTo>
                      <a:cubicBezTo>
                        <a:pt x="50902" y="42042"/>
                        <a:pt x="-16229" y="-23710"/>
                        <a:pt x="3696" y="9243"/>
                      </a:cubicBezTo>
                      <a:cubicBezTo>
                        <a:pt x="3696" y="9243"/>
                        <a:pt x="39407" y="49246"/>
                        <a:pt x="49370" y="52158"/>
                      </a:cubicBezTo>
                      <a:cubicBezTo>
                        <a:pt x="59332" y="55070"/>
                        <a:pt x="147921" y="79286"/>
                        <a:pt x="147921" y="79286"/>
                      </a:cubicBezTo>
                      <a:cubicBezTo>
                        <a:pt x="147921" y="79286"/>
                        <a:pt x="157883" y="76374"/>
                        <a:pt x="142250" y="677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1" name="Vrije vorm: vorm 7950">
                  <a:extLst>
                    <a:ext uri="{FF2B5EF4-FFF2-40B4-BE49-F238E27FC236}">
                      <a16:creationId xmlns:a16="http://schemas.microsoft.com/office/drawing/2014/main" id="{B7B2A97F-EA02-2A07-D5D4-B38CD0E87574}"/>
                    </a:ext>
                  </a:extLst>
                </p:cNvPr>
                <p:cNvSpPr/>
                <p:nvPr/>
              </p:nvSpPr>
              <p:spPr>
                <a:xfrm>
                  <a:off x="3099545" y="4472173"/>
                  <a:ext cx="92046" cy="43266"/>
                </a:xfrm>
                <a:custGeom>
                  <a:avLst/>
                  <a:gdLst>
                    <a:gd name="connsiteX0" fmla="*/ 82981 w 92046"/>
                    <a:gd name="connsiteY0" fmla="*/ 924 h 43266"/>
                    <a:gd name="connsiteX1" fmla="*/ 5887 w 92046"/>
                    <a:gd name="connsiteY1" fmla="*/ 42306 h 43266"/>
                    <a:gd name="connsiteX2" fmla="*/ 92024 w 92046"/>
                    <a:gd name="connsiteY2" fmla="*/ 2916 h 43266"/>
                    <a:gd name="connsiteX3" fmla="*/ 82981 w 92046"/>
                    <a:gd name="connsiteY3" fmla="*/ 924 h 43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046" h="43266">
                      <a:moveTo>
                        <a:pt x="82981" y="924"/>
                      </a:moveTo>
                      <a:cubicBezTo>
                        <a:pt x="82981" y="924"/>
                        <a:pt x="-26146" y="50736"/>
                        <a:pt x="5887" y="42306"/>
                      </a:cubicBezTo>
                      <a:cubicBezTo>
                        <a:pt x="38687" y="33723"/>
                        <a:pt x="92024" y="2916"/>
                        <a:pt x="92024" y="2916"/>
                      </a:cubicBezTo>
                      <a:cubicBezTo>
                        <a:pt x="92024" y="2916"/>
                        <a:pt x="92944" y="-1988"/>
                        <a:pt x="82981" y="9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2" name="Vrije vorm: vorm 7951">
                  <a:extLst>
                    <a:ext uri="{FF2B5EF4-FFF2-40B4-BE49-F238E27FC236}">
                      <a16:creationId xmlns:a16="http://schemas.microsoft.com/office/drawing/2014/main" id="{D4ED1157-BCD7-9813-B9CE-AD384E7AD1C2}"/>
                    </a:ext>
                  </a:extLst>
                </p:cNvPr>
                <p:cNvSpPr/>
                <p:nvPr/>
              </p:nvSpPr>
              <p:spPr>
                <a:xfrm>
                  <a:off x="3032424" y="4443026"/>
                  <a:ext cx="100438" cy="31450"/>
                </a:xfrm>
                <a:custGeom>
                  <a:avLst/>
                  <a:gdLst>
                    <a:gd name="connsiteX0" fmla="*/ 99830 w 100438"/>
                    <a:gd name="connsiteY0" fmla="*/ 9533 h 31450"/>
                    <a:gd name="connsiteX1" fmla="*/ 78679 w 100438"/>
                    <a:gd name="connsiteY1" fmla="*/ 9993 h 31450"/>
                    <a:gd name="connsiteX2" fmla="*/ 4344 w 100438"/>
                    <a:gd name="connsiteY2" fmla="*/ 31450 h 31450"/>
                    <a:gd name="connsiteX3" fmla="*/ 7256 w 100438"/>
                    <a:gd name="connsiteY3" fmla="*/ 21488 h 31450"/>
                    <a:gd name="connsiteX4" fmla="*/ 71476 w 100438"/>
                    <a:gd name="connsiteY4" fmla="*/ 31 h 31450"/>
                    <a:gd name="connsiteX5" fmla="*/ 99830 w 100438"/>
                    <a:gd name="connsiteY5" fmla="*/ 9533 h 31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438" h="31450">
                      <a:moveTo>
                        <a:pt x="99830" y="9533"/>
                      </a:moveTo>
                      <a:lnTo>
                        <a:pt x="78679" y="9993"/>
                      </a:lnTo>
                      <a:lnTo>
                        <a:pt x="4344" y="31450"/>
                      </a:lnTo>
                      <a:cubicBezTo>
                        <a:pt x="4344" y="31450"/>
                        <a:pt x="-7151" y="25779"/>
                        <a:pt x="7256" y="21488"/>
                      </a:cubicBezTo>
                      <a:cubicBezTo>
                        <a:pt x="21510" y="17196"/>
                        <a:pt x="71476" y="31"/>
                        <a:pt x="71476" y="31"/>
                      </a:cubicBezTo>
                      <a:cubicBezTo>
                        <a:pt x="71476" y="31"/>
                        <a:pt x="105348" y="-1042"/>
                        <a:pt x="99830" y="95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3" name="Vrije vorm: vorm 7952">
                  <a:extLst>
                    <a:ext uri="{FF2B5EF4-FFF2-40B4-BE49-F238E27FC236}">
                      <a16:creationId xmlns:a16="http://schemas.microsoft.com/office/drawing/2014/main" id="{F32129ED-697E-8168-4922-B1FA0C7A9ADE}"/>
                    </a:ext>
                  </a:extLst>
                </p:cNvPr>
                <p:cNvSpPr/>
                <p:nvPr/>
              </p:nvSpPr>
              <p:spPr>
                <a:xfrm>
                  <a:off x="3225748" y="4352514"/>
                  <a:ext cx="20372" cy="97953"/>
                </a:xfrm>
                <a:custGeom>
                  <a:avLst/>
                  <a:gdLst>
                    <a:gd name="connsiteX0" fmla="*/ 0 w 20372"/>
                    <a:gd name="connsiteY0" fmla="*/ 1647 h 97953"/>
                    <a:gd name="connsiteX1" fmla="*/ 19618 w 20372"/>
                    <a:gd name="connsiteY1" fmla="*/ 97593 h 97953"/>
                    <a:gd name="connsiteX2" fmla="*/ 0 w 20372"/>
                    <a:gd name="connsiteY2" fmla="*/ 1647 h 9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72" h="97953">
                      <a:moveTo>
                        <a:pt x="0" y="1647"/>
                      </a:moveTo>
                      <a:cubicBezTo>
                        <a:pt x="0" y="1647"/>
                        <a:pt x="15327" y="104796"/>
                        <a:pt x="19618" y="97593"/>
                      </a:cubicBezTo>
                      <a:cubicBezTo>
                        <a:pt x="23910" y="90543"/>
                        <a:pt x="8890" y="-14293"/>
                        <a:pt x="0" y="16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4" name="Vrije vorm: vorm 7953">
                  <a:extLst>
                    <a:ext uri="{FF2B5EF4-FFF2-40B4-BE49-F238E27FC236}">
                      <a16:creationId xmlns:a16="http://schemas.microsoft.com/office/drawing/2014/main" id="{12C0D82B-272D-481A-51EA-49B3F4404CA0}"/>
                    </a:ext>
                  </a:extLst>
                </p:cNvPr>
                <p:cNvSpPr/>
                <p:nvPr/>
              </p:nvSpPr>
              <p:spPr>
                <a:xfrm>
                  <a:off x="3110651" y="4208508"/>
                  <a:ext cx="126689" cy="245890"/>
                </a:xfrm>
                <a:custGeom>
                  <a:avLst/>
                  <a:gdLst>
                    <a:gd name="connsiteX0" fmla="*/ 125673 w 126689"/>
                    <a:gd name="connsiteY0" fmla="*/ 245737 h 245890"/>
                    <a:gd name="connsiteX1" fmla="*/ 20378 w 126689"/>
                    <a:gd name="connsiteY1" fmla="*/ 100286 h 245890"/>
                    <a:gd name="connsiteX2" fmla="*/ 1219 w 126689"/>
                    <a:gd name="connsiteY2" fmla="*/ 202 h 245890"/>
                    <a:gd name="connsiteX3" fmla="*/ 28961 w 126689"/>
                    <a:gd name="connsiteY3" fmla="*/ 94615 h 245890"/>
                    <a:gd name="connsiteX4" fmla="*/ 63293 w 126689"/>
                    <a:gd name="connsiteY4" fmla="*/ 156075 h 245890"/>
                    <a:gd name="connsiteX5" fmla="*/ 125826 w 126689"/>
                    <a:gd name="connsiteY5" fmla="*/ 245890 h 245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6689" h="245890">
                      <a:moveTo>
                        <a:pt x="125673" y="245737"/>
                      </a:moveTo>
                      <a:cubicBezTo>
                        <a:pt x="125673" y="245737"/>
                        <a:pt x="26049" y="134464"/>
                        <a:pt x="20378" y="100286"/>
                      </a:cubicBezTo>
                      <a:cubicBezTo>
                        <a:pt x="14707" y="65954"/>
                        <a:pt x="-5065" y="-4243"/>
                        <a:pt x="1219" y="202"/>
                      </a:cubicBezTo>
                      <a:cubicBezTo>
                        <a:pt x="7503" y="4493"/>
                        <a:pt x="24669" y="77449"/>
                        <a:pt x="28961" y="94615"/>
                      </a:cubicBezTo>
                      <a:cubicBezTo>
                        <a:pt x="33252" y="111781"/>
                        <a:pt x="63293" y="156075"/>
                        <a:pt x="63293" y="156075"/>
                      </a:cubicBezTo>
                      <a:cubicBezTo>
                        <a:pt x="63293" y="156075"/>
                        <a:pt x="135329" y="242672"/>
                        <a:pt x="125826" y="245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5" name="Vrije vorm: vorm 7954">
                  <a:extLst>
                    <a:ext uri="{FF2B5EF4-FFF2-40B4-BE49-F238E27FC236}">
                      <a16:creationId xmlns:a16="http://schemas.microsoft.com/office/drawing/2014/main" id="{F3E49149-50A8-7733-2ECA-8A33081A1AA8}"/>
                    </a:ext>
                  </a:extLst>
                </p:cNvPr>
                <p:cNvSpPr/>
                <p:nvPr/>
              </p:nvSpPr>
              <p:spPr>
                <a:xfrm>
                  <a:off x="3115366" y="4358306"/>
                  <a:ext cx="63188" cy="38310"/>
                </a:xfrm>
                <a:custGeom>
                  <a:avLst/>
                  <a:gdLst>
                    <a:gd name="connsiteX0" fmla="*/ 61490 w 63188"/>
                    <a:gd name="connsiteY0" fmla="*/ 38310 h 38310"/>
                    <a:gd name="connsiteX1" fmla="*/ 642 w 63188"/>
                    <a:gd name="connsiteY1" fmla="*/ 146 h 38310"/>
                    <a:gd name="connsiteX2" fmla="*/ 61490 w 63188"/>
                    <a:gd name="connsiteY2" fmla="*/ 38310 h 38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188" h="38310">
                      <a:moveTo>
                        <a:pt x="61490" y="38310"/>
                      </a:moveTo>
                      <a:cubicBezTo>
                        <a:pt x="61490" y="38310"/>
                        <a:pt x="-7328" y="2752"/>
                        <a:pt x="642" y="146"/>
                      </a:cubicBezTo>
                      <a:cubicBezTo>
                        <a:pt x="8612" y="-2459"/>
                        <a:pt x="74518" y="30493"/>
                        <a:pt x="61490" y="383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6" name="Vrije vorm: vorm 7955">
                  <a:extLst>
                    <a:ext uri="{FF2B5EF4-FFF2-40B4-BE49-F238E27FC236}">
                      <a16:creationId xmlns:a16="http://schemas.microsoft.com/office/drawing/2014/main" id="{D7107B14-50D1-7587-805F-845919D63F2C}"/>
                    </a:ext>
                  </a:extLst>
                </p:cNvPr>
                <p:cNvSpPr/>
                <p:nvPr/>
              </p:nvSpPr>
              <p:spPr>
                <a:xfrm>
                  <a:off x="3064969" y="4161503"/>
                  <a:ext cx="56764" cy="136718"/>
                </a:xfrm>
                <a:custGeom>
                  <a:avLst/>
                  <a:gdLst>
                    <a:gd name="connsiteX0" fmla="*/ 53184 w 56764"/>
                    <a:gd name="connsiteY0" fmla="*/ 135796 h 136718"/>
                    <a:gd name="connsiteX1" fmla="*/ 0 w 56764"/>
                    <a:gd name="connsiteY1" fmla="*/ 0 h 136718"/>
                    <a:gd name="connsiteX2" fmla="*/ 15940 w 56764"/>
                    <a:gd name="connsiteY2" fmla="*/ 41536 h 136718"/>
                    <a:gd name="connsiteX3" fmla="*/ 53031 w 56764"/>
                    <a:gd name="connsiteY3" fmla="*/ 135796 h 136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764" h="136718">
                      <a:moveTo>
                        <a:pt x="53184" y="135796"/>
                      </a:moveTo>
                      <a:cubicBezTo>
                        <a:pt x="53184" y="135796"/>
                        <a:pt x="-153" y="54257"/>
                        <a:pt x="0" y="0"/>
                      </a:cubicBezTo>
                      <a:cubicBezTo>
                        <a:pt x="0" y="0"/>
                        <a:pt x="8890" y="12874"/>
                        <a:pt x="15940" y="41536"/>
                      </a:cubicBezTo>
                      <a:cubicBezTo>
                        <a:pt x="22991" y="70197"/>
                        <a:pt x="70197" y="145911"/>
                        <a:pt x="53031" y="1357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957" name="Vrije vorm: vorm 7956">
                  <a:extLst>
                    <a:ext uri="{FF2B5EF4-FFF2-40B4-BE49-F238E27FC236}">
                      <a16:creationId xmlns:a16="http://schemas.microsoft.com/office/drawing/2014/main" id="{75C6D915-D1A0-F6D7-8BE2-5A8842B5CD78}"/>
                    </a:ext>
                  </a:extLst>
                </p:cNvPr>
                <p:cNvSpPr/>
                <p:nvPr/>
              </p:nvSpPr>
              <p:spPr>
                <a:xfrm>
                  <a:off x="3024813" y="4182993"/>
                  <a:ext cx="46120" cy="33774"/>
                </a:xfrm>
                <a:custGeom>
                  <a:avLst/>
                  <a:gdLst>
                    <a:gd name="connsiteX0" fmla="*/ 44754 w 46120"/>
                    <a:gd name="connsiteY0" fmla="*/ 32920 h 33774"/>
                    <a:gd name="connsiteX1" fmla="*/ 0 w 46120"/>
                    <a:gd name="connsiteY1" fmla="*/ 4259 h 33774"/>
                    <a:gd name="connsiteX2" fmla="*/ 10422 w 46120"/>
                    <a:gd name="connsiteY2" fmla="*/ 2879 h 33774"/>
                    <a:gd name="connsiteX3" fmla="*/ 44754 w 46120"/>
                    <a:gd name="connsiteY3" fmla="*/ 32920 h 3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120" h="33774">
                      <a:moveTo>
                        <a:pt x="44754" y="32920"/>
                      </a:moveTo>
                      <a:cubicBezTo>
                        <a:pt x="44754" y="32920"/>
                        <a:pt x="36171" y="41503"/>
                        <a:pt x="0" y="4259"/>
                      </a:cubicBezTo>
                      <a:cubicBezTo>
                        <a:pt x="0" y="4259"/>
                        <a:pt x="1839" y="-4324"/>
                        <a:pt x="10422" y="2879"/>
                      </a:cubicBezTo>
                      <a:cubicBezTo>
                        <a:pt x="19005" y="10083"/>
                        <a:pt x="53337" y="28628"/>
                        <a:pt x="44754" y="329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7890" name="Vrije vorm: vorm 7889">
                <a:extLst>
                  <a:ext uri="{FF2B5EF4-FFF2-40B4-BE49-F238E27FC236}">
                    <a16:creationId xmlns:a16="http://schemas.microsoft.com/office/drawing/2014/main" id="{DFF8CC83-FDC8-94CB-4EEF-9EFA991CE29A}"/>
                  </a:ext>
                </a:extLst>
              </p:cNvPr>
              <p:cNvSpPr/>
              <p:nvPr/>
            </p:nvSpPr>
            <p:spPr>
              <a:xfrm>
                <a:off x="3236783" y="4222130"/>
                <a:ext cx="111733" cy="187244"/>
              </a:xfrm>
              <a:custGeom>
                <a:avLst/>
                <a:gdLst>
                  <a:gd name="connsiteX0" fmla="*/ 108820 w 111733"/>
                  <a:gd name="connsiteY0" fmla="*/ 174180 h 187244"/>
                  <a:gd name="connsiteX1" fmla="*/ 20232 w 111733"/>
                  <a:gd name="connsiteY1" fmla="*/ 56470 h 187244"/>
                  <a:gd name="connsiteX2" fmla="*/ 0 w 111733"/>
                  <a:gd name="connsiteY2" fmla="*/ 10949 h 187244"/>
                  <a:gd name="connsiteX3" fmla="*/ 25289 w 111733"/>
                  <a:gd name="connsiteY3" fmla="*/ 89423 h 187244"/>
                  <a:gd name="connsiteX4" fmla="*/ 103763 w 111733"/>
                  <a:gd name="connsiteY4" fmla="*/ 185675 h 187244"/>
                  <a:gd name="connsiteX5" fmla="*/ 108820 w 111733"/>
                  <a:gd name="connsiteY5" fmla="*/ 174333 h 1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733" h="187244">
                    <a:moveTo>
                      <a:pt x="108820" y="174180"/>
                    </a:moveTo>
                    <a:cubicBezTo>
                      <a:pt x="108820" y="174180"/>
                      <a:pt x="27895" y="100765"/>
                      <a:pt x="20232" y="56470"/>
                    </a:cubicBezTo>
                    <a:cubicBezTo>
                      <a:pt x="12721" y="12176"/>
                      <a:pt x="0" y="-16945"/>
                      <a:pt x="0" y="10949"/>
                    </a:cubicBezTo>
                    <a:cubicBezTo>
                      <a:pt x="0" y="10949"/>
                      <a:pt x="10116" y="66586"/>
                      <a:pt x="25289" y="89423"/>
                    </a:cubicBezTo>
                    <a:cubicBezTo>
                      <a:pt x="40463" y="112260"/>
                      <a:pt x="89355" y="176172"/>
                      <a:pt x="103763" y="185675"/>
                    </a:cubicBezTo>
                    <a:cubicBezTo>
                      <a:pt x="110200" y="189813"/>
                      <a:pt x="115104" y="185675"/>
                      <a:pt x="108820" y="1743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1" name="Vrije vorm: vorm 7890">
                <a:extLst>
                  <a:ext uri="{FF2B5EF4-FFF2-40B4-BE49-F238E27FC236}">
                    <a16:creationId xmlns:a16="http://schemas.microsoft.com/office/drawing/2014/main" id="{58F2B950-C78F-EFEC-02A3-7898AC495D81}"/>
                  </a:ext>
                </a:extLst>
              </p:cNvPr>
              <p:cNvSpPr/>
              <p:nvPr/>
            </p:nvSpPr>
            <p:spPr>
              <a:xfrm>
                <a:off x="3190853" y="4238368"/>
                <a:ext cx="50987" cy="44463"/>
              </a:xfrm>
              <a:custGeom>
                <a:avLst/>
                <a:gdLst>
                  <a:gd name="connsiteX0" fmla="*/ 103 w 50987"/>
                  <a:gd name="connsiteY0" fmla="*/ 4521 h 44463"/>
                  <a:gd name="connsiteX1" fmla="*/ 50988 w 50987"/>
                  <a:gd name="connsiteY1" fmla="*/ 44064 h 44463"/>
                  <a:gd name="connsiteX2" fmla="*/ 103 w 50987"/>
                  <a:gd name="connsiteY2" fmla="*/ 4521 h 4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987" h="44463">
                    <a:moveTo>
                      <a:pt x="103" y="4521"/>
                    </a:moveTo>
                    <a:cubicBezTo>
                      <a:pt x="103" y="4521"/>
                      <a:pt x="50988" y="49122"/>
                      <a:pt x="50988" y="44064"/>
                    </a:cubicBezTo>
                    <a:cubicBezTo>
                      <a:pt x="50988" y="39006"/>
                      <a:pt x="-2656" y="-15864"/>
                      <a:pt x="103" y="45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2" name="Vrije vorm: vorm 7891">
                <a:extLst>
                  <a:ext uri="{FF2B5EF4-FFF2-40B4-BE49-F238E27FC236}">
                    <a16:creationId xmlns:a16="http://schemas.microsoft.com/office/drawing/2014/main" id="{E6CCD0F9-EE4D-24B3-1722-75EC85069802}"/>
                  </a:ext>
                </a:extLst>
              </p:cNvPr>
              <p:cNvSpPr/>
              <p:nvPr/>
            </p:nvSpPr>
            <p:spPr>
              <a:xfrm>
                <a:off x="3374966" y="4509974"/>
                <a:ext cx="66171" cy="204060"/>
              </a:xfrm>
              <a:custGeom>
                <a:avLst/>
                <a:gdLst>
                  <a:gd name="connsiteX0" fmla="*/ 61833 w 66171"/>
                  <a:gd name="connsiteY0" fmla="*/ 203907 h 204060"/>
                  <a:gd name="connsiteX1" fmla="*/ 19990 w 66171"/>
                  <a:gd name="connsiteY1" fmla="*/ 114092 h 204060"/>
                  <a:gd name="connsiteX2" fmla="*/ 3591 w 66171"/>
                  <a:gd name="connsiteY2" fmla="*/ 214 h 204060"/>
                  <a:gd name="connsiteX3" fmla="*/ 27654 w 66171"/>
                  <a:gd name="connsiteY3" fmla="*/ 107808 h 204060"/>
                  <a:gd name="connsiteX4" fmla="*/ 61833 w 66171"/>
                  <a:gd name="connsiteY4" fmla="*/ 204061 h 20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71" h="204060">
                    <a:moveTo>
                      <a:pt x="61833" y="203907"/>
                    </a:moveTo>
                    <a:cubicBezTo>
                      <a:pt x="61833" y="203907"/>
                      <a:pt x="28880" y="146892"/>
                      <a:pt x="19990" y="114092"/>
                    </a:cubicBezTo>
                    <a:cubicBezTo>
                      <a:pt x="11101" y="81140"/>
                      <a:pt x="-7904" y="-4844"/>
                      <a:pt x="3591" y="214"/>
                    </a:cubicBezTo>
                    <a:cubicBezTo>
                      <a:pt x="14933" y="5272"/>
                      <a:pt x="23822" y="96466"/>
                      <a:pt x="27654" y="107808"/>
                    </a:cubicBezTo>
                    <a:cubicBezTo>
                      <a:pt x="31486" y="119150"/>
                      <a:pt x="80838" y="204061"/>
                      <a:pt x="61833" y="2040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3" name="Vrije vorm: vorm 7892">
                <a:extLst>
                  <a:ext uri="{FF2B5EF4-FFF2-40B4-BE49-F238E27FC236}">
                    <a16:creationId xmlns:a16="http://schemas.microsoft.com/office/drawing/2014/main" id="{5545811D-8989-2B30-9595-7A3D7C4EA264}"/>
                  </a:ext>
                </a:extLst>
              </p:cNvPr>
              <p:cNvSpPr/>
              <p:nvPr/>
            </p:nvSpPr>
            <p:spPr>
              <a:xfrm>
                <a:off x="3366790" y="4401195"/>
                <a:ext cx="54681" cy="100669"/>
              </a:xfrm>
              <a:custGeom>
                <a:avLst/>
                <a:gdLst>
                  <a:gd name="connsiteX0" fmla="*/ 271 w 54681"/>
                  <a:gd name="connsiteY0" fmla="*/ 92440 h 100669"/>
                  <a:gd name="connsiteX1" fmla="*/ 31845 w 54681"/>
                  <a:gd name="connsiteY1" fmla="*/ 54429 h 100669"/>
                  <a:gd name="connsiteX2" fmla="*/ 54682 w 54681"/>
                  <a:gd name="connsiteY2" fmla="*/ 3851 h 100669"/>
                  <a:gd name="connsiteX3" fmla="*/ 34450 w 54681"/>
                  <a:gd name="connsiteY3" fmla="*/ 68377 h 100669"/>
                  <a:gd name="connsiteX4" fmla="*/ 271 w 54681"/>
                  <a:gd name="connsiteY4" fmla="*/ 92440 h 100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81" h="100669">
                    <a:moveTo>
                      <a:pt x="271" y="92440"/>
                    </a:moveTo>
                    <a:cubicBezTo>
                      <a:pt x="271" y="92440"/>
                      <a:pt x="28166" y="67150"/>
                      <a:pt x="31845" y="54429"/>
                    </a:cubicBezTo>
                    <a:cubicBezTo>
                      <a:pt x="35676" y="41708"/>
                      <a:pt x="54682" y="-15155"/>
                      <a:pt x="54682" y="3851"/>
                    </a:cubicBezTo>
                    <a:cubicBezTo>
                      <a:pt x="54682" y="22856"/>
                      <a:pt x="34450" y="68377"/>
                      <a:pt x="34450" y="68377"/>
                    </a:cubicBezTo>
                    <a:cubicBezTo>
                      <a:pt x="34450" y="68377"/>
                      <a:pt x="-3560" y="120334"/>
                      <a:pt x="271" y="924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4" name="Vrije vorm: vorm 7893">
                <a:extLst>
                  <a:ext uri="{FF2B5EF4-FFF2-40B4-BE49-F238E27FC236}">
                    <a16:creationId xmlns:a16="http://schemas.microsoft.com/office/drawing/2014/main" id="{2C6D221B-A52D-4849-E5AC-7C1E123BD8A4}"/>
                  </a:ext>
                </a:extLst>
              </p:cNvPr>
              <p:cNvSpPr/>
              <p:nvPr/>
            </p:nvSpPr>
            <p:spPr>
              <a:xfrm>
                <a:off x="3356727" y="4265831"/>
                <a:ext cx="11634" cy="223528"/>
              </a:xfrm>
              <a:custGeom>
                <a:avLst/>
                <a:gdLst>
                  <a:gd name="connsiteX0" fmla="*/ 5277 w 11634"/>
                  <a:gd name="connsiteY0" fmla="*/ 220294 h 223528"/>
                  <a:gd name="connsiteX1" fmla="*/ 5277 w 11634"/>
                  <a:gd name="connsiteY1" fmla="*/ 8937 h 223528"/>
                  <a:gd name="connsiteX2" fmla="*/ 11561 w 11634"/>
                  <a:gd name="connsiteY2" fmla="*/ 208952 h 223528"/>
                  <a:gd name="connsiteX3" fmla="*/ 5277 w 11634"/>
                  <a:gd name="connsiteY3" fmla="*/ 220294 h 223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34" h="223528">
                    <a:moveTo>
                      <a:pt x="5277" y="220294"/>
                    </a:moveTo>
                    <a:cubicBezTo>
                      <a:pt x="-3613" y="-16812"/>
                      <a:pt x="372" y="-11447"/>
                      <a:pt x="5277" y="8937"/>
                    </a:cubicBezTo>
                    <a:cubicBezTo>
                      <a:pt x="11561" y="35453"/>
                      <a:pt x="11561" y="208952"/>
                      <a:pt x="11561" y="208952"/>
                    </a:cubicBezTo>
                    <a:cubicBezTo>
                      <a:pt x="11561" y="208952"/>
                      <a:pt x="12787" y="231789"/>
                      <a:pt x="5277" y="2202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5" name="Vrije vorm: vorm 7894">
                <a:extLst>
                  <a:ext uri="{FF2B5EF4-FFF2-40B4-BE49-F238E27FC236}">
                    <a16:creationId xmlns:a16="http://schemas.microsoft.com/office/drawing/2014/main" id="{B59594E0-EAF4-4E58-D1E6-FFCDBFE0AE1E}"/>
                  </a:ext>
                </a:extLst>
              </p:cNvPr>
              <p:cNvSpPr/>
              <p:nvPr/>
            </p:nvSpPr>
            <p:spPr>
              <a:xfrm>
                <a:off x="3356945" y="4094437"/>
                <a:ext cx="95685" cy="141581"/>
              </a:xfrm>
              <a:custGeom>
                <a:avLst/>
                <a:gdLst>
                  <a:gd name="connsiteX0" fmla="*/ 0 w 95685"/>
                  <a:gd name="connsiteY0" fmla="*/ 134657 h 141581"/>
                  <a:gd name="connsiteX1" fmla="*/ 62074 w 95685"/>
                  <a:gd name="connsiteY1" fmla="*/ 41010 h 141581"/>
                  <a:gd name="connsiteX2" fmla="*/ 95026 w 95685"/>
                  <a:gd name="connsiteY2" fmla="*/ 4226 h 141581"/>
                  <a:gd name="connsiteX3" fmla="*/ 15327 w 95685"/>
                  <a:gd name="connsiteY3" fmla="*/ 128220 h 141581"/>
                  <a:gd name="connsiteX4" fmla="*/ 153 w 95685"/>
                  <a:gd name="connsiteY4" fmla="*/ 134504 h 141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85" h="141581">
                    <a:moveTo>
                      <a:pt x="0" y="134657"/>
                    </a:moveTo>
                    <a:cubicBezTo>
                      <a:pt x="0" y="134657"/>
                      <a:pt x="49352" y="73963"/>
                      <a:pt x="62074" y="41010"/>
                    </a:cubicBezTo>
                    <a:cubicBezTo>
                      <a:pt x="74795" y="8058"/>
                      <a:pt x="100084" y="-8342"/>
                      <a:pt x="95026" y="4226"/>
                    </a:cubicBezTo>
                    <a:cubicBezTo>
                      <a:pt x="89969" y="16947"/>
                      <a:pt x="57016" y="83926"/>
                      <a:pt x="15327" y="128220"/>
                    </a:cubicBezTo>
                    <a:cubicBezTo>
                      <a:pt x="15327" y="128220"/>
                      <a:pt x="-1073" y="153509"/>
                      <a:pt x="153" y="134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6" name="Vrije vorm: vorm 7895">
                <a:extLst>
                  <a:ext uri="{FF2B5EF4-FFF2-40B4-BE49-F238E27FC236}">
                    <a16:creationId xmlns:a16="http://schemas.microsoft.com/office/drawing/2014/main" id="{FCA81FAC-EFE6-FECF-CAAE-C23433C3562E}"/>
                  </a:ext>
                </a:extLst>
              </p:cNvPr>
              <p:cNvSpPr/>
              <p:nvPr/>
            </p:nvSpPr>
            <p:spPr>
              <a:xfrm>
                <a:off x="3294149" y="4077319"/>
                <a:ext cx="52640" cy="152847"/>
              </a:xfrm>
              <a:custGeom>
                <a:avLst/>
                <a:gdLst>
                  <a:gd name="connsiteX0" fmla="*/ 50688 w 52640"/>
                  <a:gd name="connsiteY0" fmla="*/ 152695 h 152847"/>
                  <a:gd name="connsiteX1" fmla="*/ 3635 w 52640"/>
                  <a:gd name="connsiteY1" fmla="*/ 75907 h 152847"/>
                  <a:gd name="connsiteX2" fmla="*/ 3328 w 52640"/>
                  <a:gd name="connsiteY2" fmla="*/ 1266 h 152847"/>
                  <a:gd name="connsiteX3" fmla="*/ 13444 w 52640"/>
                  <a:gd name="connsiteY3" fmla="*/ 88629 h 152847"/>
                  <a:gd name="connsiteX4" fmla="*/ 50688 w 52640"/>
                  <a:gd name="connsiteY4" fmla="*/ 152848 h 152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40" h="152847">
                    <a:moveTo>
                      <a:pt x="50688" y="152695"/>
                    </a:moveTo>
                    <a:cubicBezTo>
                      <a:pt x="50688" y="152695"/>
                      <a:pt x="3635" y="112538"/>
                      <a:pt x="3635" y="75907"/>
                    </a:cubicBezTo>
                    <a:cubicBezTo>
                      <a:pt x="3635" y="75907"/>
                      <a:pt x="-4335" y="-11456"/>
                      <a:pt x="3328" y="1266"/>
                    </a:cubicBezTo>
                    <a:cubicBezTo>
                      <a:pt x="10992" y="13987"/>
                      <a:pt x="10992" y="74681"/>
                      <a:pt x="13444" y="88629"/>
                    </a:cubicBezTo>
                    <a:cubicBezTo>
                      <a:pt x="15896" y="102576"/>
                      <a:pt x="62643" y="147177"/>
                      <a:pt x="50688" y="1528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7" name="Vrije vorm: vorm 7896">
                <a:extLst>
                  <a:ext uri="{FF2B5EF4-FFF2-40B4-BE49-F238E27FC236}">
                    <a16:creationId xmlns:a16="http://schemas.microsoft.com/office/drawing/2014/main" id="{4FBA72B4-703A-454C-F519-728BB9222EEF}"/>
                  </a:ext>
                </a:extLst>
              </p:cNvPr>
              <p:cNvSpPr/>
              <p:nvPr/>
            </p:nvSpPr>
            <p:spPr>
              <a:xfrm>
                <a:off x="3226194" y="3970409"/>
                <a:ext cx="67525" cy="171059"/>
              </a:xfrm>
              <a:custGeom>
                <a:avLst/>
                <a:gdLst>
                  <a:gd name="connsiteX0" fmla="*/ 65000 w 67525"/>
                  <a:gd name="connsiteY0" fmla="*/ 170097 h 171059"/>
                  <a:gd name="connsiteX1" fmla="*/ 16873 w 67525"/>
                  <a:gd name="connsiteY1" fmla="*/ 70166 h 171059"/>
                  <a:gd name="connsiteX2" fmla="*/ 2926 w 67525"/>
                  <a:gd name="connsiteY2" fmla="*/ 1808 h 171059"/>
                  <a:gd name="connsiteX3" fmla="*/ 25763 w 67525"/>
                  <a:gd name="connsiteY3" fmla="*/ 75224 h 171059"/>
                  <a:gd name="connsiteX4" fmla="*/ 65000 w 67525"/>
                  <a:gd name="connsiteY4" fmla="*/ 170097 h 17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25" h="171059">
                    <a:moveTo>
                      <a:pt x="65000" y="170097"/>
                    </a:moveTo>
                    <a:cubicBezTo>
                      <a:pt x="65000" y="170097"/>
                      <a:pt x="16873" y="81508"/>
                      <a:pt x="16873" y="70166"/>
                    </a:cubicBezTo>
                    <a:cubicBezTo>
                      <a:pt x="16873" y="58824"/>
                      <a:pt x="-8416" y="-12139"/>
                      <a:pt x="2926" y="1808"/>
                    </a:cubicBezTo>
                    <a:cubicBezTo>
                      <a:pt x="14268" y="15756"/>
                      <a:pt x="20705" y="63882"/>
                      <a:pt x="25763" y="75224"/>
                    </a:cubicBezTo>
                    <a:cubicBezTo>
                      <a:pt x="30821" y="86565"/>
                      <a:pt x="78947" y="181592"/>
                      <a:pt x="65000" y="1700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8" name="Vrije vorm: vorm 7897">
                <a:extLst>
                  <a:ext uri="{FF2B5EF4-FFF2-40B4-BE49-F238E27FC236}">
                    <a16:creationId xmlns:a16="http://schemas.microsoft.com/office/drawing/2014/main" id="{D17FD93A-A328-EA38-3C0C-ACFC21094C89}"/>
                  </a:ext>
                </a:extLst>
              </p:cNvPr>
              <p:cNvSpPr/>
              <p:nvPr/>
            </p:nvSpPr>
            <p:spPr>
              <a:xfrm>
                <a:off x="3349823" y="3957105"/>
                <a:ext cx="40687" cy="94842"/>
              </a:xfrm>
              <a:custGeom>
                <a:avLst/>
                <a:gdLst>
                  <a:gd name="connsiteX0" fmla="*/ 7122 w 40687"/>
                  <a:gd name="connsiteY0" fmla="*/ 857 h 94842"/>
                  <a:gd name="connsiteX1" fmla="*/ 5896 w 40687"/>
                  <a:gd name="connsiteY1" fmla="*/ 93585 h 94842"/>
                  <a:gd name="connsiteX2" fmla="*/ 40688 w 40687"/>
                  <a:gd name="connsiteY2" fmla="*/ 37335 h 94842"/>
                  <a:gd name="connsiteX3" fmla="*/ 28733 w 40687"/>
                  <a:gd name="connsiteY3" fmla="*/ 48064 h 94842"/>
                  <a:gd name="connsiteX4" fmla="*/ 7276 w 40687"/>
                  <a:gd name="connsiteY4" fmla="*/ 82243 h 94842"/>
                  <a:gd name="connsiteX5" fmla="*/ 7276 w 40687"/>
                  <a:gd name="connsiteY5" fmla="*/ 1011 h 9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687" h="94842">
                    <a:moveTo>
                      <a:pt x="7122" y="857"/>
                    </a:moveTo>
                    <a:cubicBezTo>
                      <a:pt x="7122" y="857"/>
                      <a:pt x="-8051" y="107532"/>
                      <a:pt x="5896" y="93585"/>
                    </a:cubicBezTo>
                    <a:cubicBezTo>
                      <a:pt x="19843" y="79637"/>
                      <a:pt x="40688" y="37335"/>
                      <a:pt x="40688" y="37335"/>
                    </a:cubicBezTo>
                    <a:cubicBezTo>
                      <a:pt x="40688" y="37335"/>
                      <a:pt x="36396" y="36722"/>
                      <a:pt x="28733" y="48064"/>
                    </a:cubicBezTo>
                    <a:cubicBezTo>
                      <a:pt x="21223" y="59406"/>
                      <a:pt x="7276" y="82243"/>
                      <a:pt x="7276" y="82243"/>
                    </a:cubicBezTo>
                    <a:cubicBezTo>
                      <a:pt x="7276" y="82243"/>
                      <a:pt x="13560" y="-10638"/>
                      <a:pt x="7276" y="10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9" name="Vrije vorm: vorm 7898">
                <a:extLst>
                  <a:ext uri="{FF2B5EF4-FFF2-40B4-BE49-F238E27FC236}">
                    <a16:creationId xmlns:a16="http://schemas.microsoft.com/office/drawing/2014/main" id="{AC8214BD-5954-A13A-4A32-52FE7E035B28}"/>
                  </a:ext>
                </a:extLst>
              </p:cNvPr>
              <p:cNvSpPr/>
              <p:nvPr/>
            </p:nvSpPr>
            <p:spPr>
              <a:xfrm>
                <a:off x="3439250" y="4424322"/>
                <a:ext cx="50208" cy="243900"/>
              </a:xfrm>
              <a:custGeom>
                <a:avLst/>
                <a:gdLst>
                  <a:gd name="connsiteX0" fmla="*/ 3832 w 50208"/>
                  <a:gd name="connsiteY0" fmla="*/ 242812 h 243900"/>
                  <a:gd name="connsiteX1" fmla="*/ 0 w 50208"/>
                  <a:gd name="connsiteY1" fmla="*/ 231470 h 243900"/>
                  <a:gd name="connsiteX2" fmla="*/ 36784 w 50208"/>
                  <a:gd name="connsiteY2" fmla="*/ 59350 h 243900"/>
                  <a:gd name="connsiteX3" fmla="*/ 49506 w 50208"/>
                  <a:gd name="connsiteY3" fmla="*/ 1108 h 243900"/>
                  <a:gd name="connsiteX4" fmla="*/ 43221 w 50208"/>
                  <a:gd name="connsiteY4" fmla="*/ 75750 h 243900"/>
                  <a:gd name="connsiteX5" fmla="*/ 3985 w 50208"/>
                  <a:gd name="connsiteY5" fmla="*/ 242812 h 24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208" h="243900">
                    <a:moveTo>
                      <a:pt x="3832" y="242812"/>
                    </a:moveTo>
                    <a:cubicBezTo>
                      <a:pt x="3832" y="242812"/>
                      <a:pt x="0" y="249096"/>
                      <a:pt x="0" y="231470"/>
                    </a:cubicBezTo>
                    <a:cubicBezTo>
                      <a:pt x="0" y="213844"/>
                      <a:pt x="32953" y="79581"/>
                      <a:pt x="36784" y="59350"/>
                    </a:cubicBezTo>
                    <a:cubicBezTo>
                      <a:pt x="40616" y="39119"/>
                      <a:pt x="46900" y="-7781"/>
                      <a:pt x="49506" y="1108"/>
                    </a:cubicBezTo>
                    <a:cubicBezTo>
                      <a:pt x="52111" y="9998"/>
                      <a:pt x="46900" y="50461"/>
                      <a:pt x="43221" y="75750"/>
                    </a:cubicBezTo>
                    <a:cubicBezTo>
                      <a:pt x="39390" y="101039"/>
                      <a:pt x="12874" y="241586"/>
                      <a:pt x="3985" y="242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0" name="Vrije vorm: vorm 7899">
                <a:extLst>
                  <a:ext uri="{FF2B5EF4-FFF2-40B4-BE49-F238E27FC236}">
                    <a16:creationId xmlns:a16="http://schemas.microsoft.com/office/drawing/2014/main" id="{562ABA88-644C-CD92-9F69-256F683E9BAC}"/>
                  </a:ext>
                </a:extLst>
              </p:cNvPr>
              <p:cNvSpPr/>
              <p:nvPr/>
            </p:nvSpPr>
            <p:spPr>
              <a:xfrm>
                <a:off x="3469175" y="4334438"/>
                <a:ext cx="37206" cy="83316"/>
              </a:xfrm>
              <a:custGeom>
                <a:avLst/>
                <a:gdLst>
                  <a:gd name="connsiteX0" fmla="*/ 37206 w 37206"/>
                  <a:gd name="connsiteY0" fmla="*/ 79498 h 83316"/>
                  <a:gd name="connsiteX1" fmla="*/ 4254 w 37206"/>
                  <a:gd name="connsiteY1" fmla="*/ 2250 h 83316"/>
                  <a:gd name="connsiteX2" fmla="*/ 269 w 37206"/>
                  <a:gd name="connsiteY2" fmla="*/ 13286 h 83316"/>
                  <a:gd name="connsiteX3" fmla="*/ 37206 w 37206"/>
                  <a:gd name="connsiteY3" fmla="*/ 79498 h 83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06" h="83316">
                    <a:moveTo>
                      <a:pt x="37206" y="79498"/>
                    </a:moveTo>
                    <a:cubicBezTo>
                      <a:pt x="37206" y="79498"/>
                      <a:pt x="5633" y="28919"/>
                      <a:pt x="4254" y="2250"/>
                    </a:cubicBezTo>
                    <a:cubicBezTo>
                      <a:pt x="4254" y="2250"/>
                      <a:pt x="-1264" y="-7406"/>
                      <a:pt x="269" y="13286"/>
                    </a:cubicBezTo>
                    <a:cubicBezTo>
                      <a:pt x="1802" y="33977"/>
                      <a:pt x="30923" y="99729"/>
                      <a:pt x="37206" y="79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1" name="Vrije vorm: vorm 7900">
                <a:extLst>
                  <a:ext uri="{FF2B5EF4-FFF2-40B4-BE49-F238E27FC236}">
                    <a16:creationId xmlns:a16="http://schemas.microsoft.com/office/drawing/2014/main" id="{4066EEB3-49C4-868C-DAD4-590AD10C8678}"/>
                  </a:ext>
                </a:extLst>
              </p:cNvPr>
              <p:cNvSpPr/>
              <p:nvPr/>
            </p:nvSpPr>
            <p:spPr>
              <a:xfrm>
                <a:off x="3444308" y="4262047"/>
                <a:ext cx="34485" cy="71201"/>
              </a:xfrm>
              <a:custGeom>
                <a:avLst/>
                <a:gdLst>
                  <a:gd name="connsiteX0" fmla="*/ 0 w 34485"/>
                  <a:gd name="connsiteY0" fmla="*/ 3832 h 71201"/>
                  <a:gd name="connsiteX1" fmla="*/ 21457 w 34485"/>
                  <a:gd name="connsiteY1" fmla="*/ 49352 h 71201"/>
                  <a:gd name="connsiteX2" fmla="*/ 34485 w 34485"/>
                  <a:gd name="connsiteY2" fmla="*/ 0 h 71201"/>
                  <a:gd name="connsiteX3" fmla="*/ 25289 w 34485"/>
                  <a:gd name="connsiteY3" fmla="*/ 8890 h 71201"/>
                  <a:gd name="connsiteX4" fmla="*/ 15173 w 34485"/>
                  <a:gd name="connsiteY4" fmla="*/ 45674 h 71201"/>
                  <a:gd name="connsiteX5" fmla="*/ 0 w 34485"/>
                  <a:gd name="connsiteY5" fmla="*/ 3832 h 71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85" h="71201">
                    <a:moveTo>
                      <a:pt x="0" y="3832"/>
                    </a:moveTo>
                    <a:cubicBezTo>
                      <a:pt x="0" y="3832"/>
                      <a:pt x="16400" y="117710"/>
                      <a:pt x="21457" y="49352"/>
                    </a:cubicBezTo>
                    <a:lnTo>
                      <a:pt x="34485" y="0"/>
                    </a:lnTo>
                    <a:cubicBezTo>
                      <a:pt x="34485" y="0"/>
                      <a:pt x="29121" y="1226"/>
                      <a:pt x="25289" y="8890"/>
                    </a:cubicBezTo>
                    <a:cubicBezTo>
                      <a:pt x="21457" y="16553"/>
                      <a:pt x="15173" y="45674"/>
                      <a:pt x="15173" y="45674"/>
                    </a:cubicBezTo>
                    <a:cubicBezTo>
                      <a:pt x="15173" y="45674"/>
                      <a:pt x="3832" y="-11342"/>
                      <a:pt x="0" y="3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2" name="Vrije vorm: vorm 7901">
                <a:extLst>
                  <a:ext uri="{FF2B5EF4-FFF2-40B4-BE49-F238E27FC236}">
                    <a16:creationId xmlns:a16="http://schemas.microsoft.com/office/drawing/2014/main" id="{96BEE812-C643-EF96-EB48-94F0482E4CF9}"/>
                  </a:ext>
                </a:extLst>
              </p:cNvPr>
              <p:cNvSpPr/>
              <p:nvPr/>
            </p:nvSpPr>
            <p:spPr>
              <a:xfrm>
                <a:off x="3507608" y="4299880"/>
                <a:ext cx="14116" cy="96662"/>
              </a:xfrm>
              <a:custGeom>
                <a:avLst/>
                <a:gdLst>
                  <a:gd name="connsiteX0" fmla="*/ 0 w 14116"/>
                  <a:gd name="connsiteY0" fmla="*/ 95050 h 96662"/>
                  <a:gd name="connsiteX1" fmla="*/ 9963 w 14116"/>
                  <a:gd name="connsiteY1" fmla="*/ 790 h 96662"/>
                  <a:gd name="connsiteX2" fmla="*/ 0 w 14116"/>
                  <a:gd name="connsiteY2" fmla="*/ 95050 h 96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6" h="96662">
                    <a:moveTo>
                      <a:pt x="0" y="95050"/>
                    </a:moveTo>
                    <a:cubicBezTo>
                      <a:pt x="0" y="95050"/>
                      <a:pt x="6131" y="-10092"/>
                      <a:pt x="9963" y="790"/>
                    </a:cubicBezTo>
                    <a:cubicBezTo>
                      <a:pt x="13947" y="11672"/>
                      <a:pt x="20232" y="110377"/>
                      <a:pt x="0" y="95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3" name="Vrije vorm: vorm 7902">
                <a:extLst>
                  <a:ext uri="{FF2B5EF4-FFF2-40B4-BE49-F238E27FC236}">
                    <a16:creationId xmlns:a16="http://schemas.microsoft.com/office/drawing/2014/main" id="{1BE6EFA8-BBCE-1B0B-C3CE-E2A7ED4D97A4}"/>
                  </a:ext>
                </a:extLst>
              </p:cNvPr>
              <p:cNvSpPr/>
              <p:nvPr/>
            </p:nvSpPr>
            <p:spPr>
              <a:xfrm>
                <a:off x="3498954" y="4191083"/>
                <a:ext cx="29209" cy="114065"/>
              </a:xfrm>
              <a:custGeom>
                <a:avLst/>
                <a:gdLst>
                  <a:gd name="connsiteX0" fmla="*/ 1297 w 29209"/>
                  <a:gd name="connsiteY0" fmla="*/ 307 h 114065"/>
                  <a:gd name="connsiteX1" fmla="*/ 28885 w 29209"/>
                  <a:gd name="connsiteY1" fmla="*/ 105142 h 114065"/>
                  <a:gd name="connsiteX2" fmla="*/ 17543 w 29209"/>
                  <a:gd name="connsiteY2" fmla="*/ 73416 h 114065"/>
                  <a:gd name="connsiteX3" fmla="*/ 1297 w 29209"/>
                  <a:gd name="connsiteY3" fmla="*/ 307 h 114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09" h="114065">
                    <a:moveTo>
                      <a:pt x="1297" y="307"/>
                    </a:moveTo>
                    <a:cubicBezTo>
                      <a:pt x="1297" y="307"/>
                      <a:pt x="32717" y="79853"/>
                      <a:pt x="28885" y="105142"/>
                    </a:cubicBezTo>
                    <a:cubicBezTo>
                      <a:pt x="25053" y="130432"/>
                      <a:pt x="22601" y="96253"/>
                      <a:pt x="17543" y="73416"/>
                    </a:cubicBezTo>
                    <a:cubicBezTo>
                      <a:pt x="12485" y="50579"/>
                      <a:pt x="-4834" y="-4598"/>
                      <a:pt x="1297" y="3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4" name="Vrije vorm: vorm 7903">
                <a:extLst>
                  <a:ext uri="{FF2B5EF4-FFF2-40B4-BE49-F238E27FC236}">
                    <a16:creationId xmlns:a16="http://schemas.microsoft.com/office/drawing/2014/main" id="{674170E3-3F6B-1D24-44F3-54D782A087F8}"/>
                  </a:ext>
                </a:extLst>
              </p:cNvPr>
              <p:cNvSpPr/>
              <p:nvPr/>
            </p:nvSpPr>
            <p:spPr>
              <a:xfrm>
                <a:off x="3535586" y="4155085"/>
                <a:ext cx="115741" cy="151273"/>
              </a:xfrm>
              <a:custGeom>
                <a:avLst/>
                <a:gdLst>
                  <a:gd name="connsiteX0" fmla="*/ 836 w 115741"/>
                  <a:gd name="connsiteY0" fmla="*/ 143439 h 151273"/>
                  <a:gd name="connsiteX1" fmla="*/ 46816 w 115741"/>
                  <a:gd name="connsiteY1" fmla="*/ 93014 h 151273"/>
                  <a:gd name="connsiteX2" fmla="*/ 115174 w 115741"/>
                  <a:gd name="connsiteY2" fmla="*/ 593 h 151273"/>
                  <a:gd name="connsiteX3" fmla="*/ 97395 w 115741"/>
                  <a:gd name="connsiteY3" fmla="*/ 37378 h 151273"/>
                  <a:gd name="connsiteX4" fmla="*/ 2522 w 115741"/>
                  <a:gd name="connsiteY4" fmla="*/ 151256 h 151273"/>
                  <a:gd name="connsiteX5" fmla="*/ 989 w 115741"/>
                  <a:gd name="connsiteY5" fmla="*/ 143439 h 15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741" h="151273">
                    <a:moveTo>
                      <a:pt x="836" y="143439"/>
                    </a:moveTo>
                    <a:cubicBezTo>
                      <a:pt x="836" y="143439"/>
                      <a:pt x="22753" y="124741"/>
                      <a:pt x="46816" y="93014"/>
                    </a:cubicBezTo>
                    <a:cubicBezTo>
                      <a:pt x="70880" y="61441"/>
                      <a:pt x="112568" y="-7070"/>
                      <a:pt x="115174" y="593"/>
                    </a:cubicBezTo>
                    <a:cubicBezTo>
                      <a:pt x="117780" y="8257"/>
                      <a:pt x="111342" y="20825"/>
                      <a:pt x="97395" y="37378"/>
                    </a:cubicBezTo>
                    <a:cubicBezTo>
                      <a:pt x="83447" y="53777"/>
                      <a:pt x="27811" y="144972"/>
                      <a:pt x="2522" y="151256"/>
                    </a:cubicBezTo>
                    <a:cubicBezTo>
                      <a:pt x="2522" y="151256"/>
                      <a:pt x="-1923" y="152022"/>
                      <a:pt x="989" y="1434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5" name="Vrije vorm: vorm 7904">
                <a:extLst>
                  <a:ext uri="{FF2B5EF4-FFF2-40B4-BE49-F238E27FC236}">
                    <a16:creationId xmlns:a16="http://schemas.microsoft.com/office/drawing/2014/main" id="{45192DDD-0234-7479-3F36-557FC8B326B5}"/>
                  </a:ext>
                </a:extLst>
              </p:cNvPr>
              <p:cNvSpPr/>
              <p:nvPr/>
            </p:nvSpPr>
            <p:spPr>
              <a:xfrm>
                <a:off x="3484158" y="4053739"/>
                <a:ext cx="47546" cy="68977"/>
              </a:xfrm>
              <a:custGeom>
                <a:avLst/>
                <a:gdLst>
                  <a:gd name="connsiteX0" fmla="*/ 0 w 47546"/>
                  <a:gd name="connsiteY0" fmla="*/ 19941 h 68977"/>
                  <a:gd name="connsiteX1" fmla="*/ 33566 w 47546"/>
                  <a:gd name="connsiteY1" fmla="*/ 67761 h 68977"/>
                  <a:gd name="connsiteX2" fmla="*/ 45521 w 47546"/>
                  <a:gd name="connsiteY2" fmla="*/ 629 h 68977"/>
                  <a:gd name="connsiteX3" fmla="*/ 31113 w 47546"/>
                  <a:gd name="connsiteY3" fmla="*/ 52587 h 68977"/>
                  <a:gd name="connsiteX4" fmla="*/ 153 w 47546"/>
                  <a:gd name="connsiteY4" fmla="*/ 19941 h 6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46" h="68977">
                    <a:moveTo>
                      <a:pt x="0" y="19941"/>
                    </a:moveTo>
                    <a:cubicBezTo>
                      <a:pt x="0" y="19941"/>
                      <a:pt x="32340" y="78030"/>
                      <a:pt x="33566" y="67761"/>
                    </a:cubicBezTo>
                    <a:cubicBezTo>
                      <a:pt x="34792" y="57645"/>
                      <a:pt x="53644" y="-7034"/>
                      <a:pt x="45521" y="629"/>
                    </a:cubicBezTo>
                    <a:cubicBezTo>
                      <a:pt x="37397" y="8293"/>
                      <a:pt x="31113" y="52587"/>
                      <a:pt x="31113" y="52587"/>
                    </a:cubicBezTo>
                    <a:cubicBezTo>
                      <a:pt x="31113" y="52587"/>
                      <a:pt x="-613" y="3541"/>
                      <a:pt x="153" y="19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6" name="Vrije vorm: vorm 7905">
                <a:extLst>
                  <a:ext uri="{FF2B5EF4-FFF2-40B4-BE49-F238E27FC236}">
                    <a16:creationId xmlns:a16="http://schemas.microsoft.com/office/drawing/2014/main" id="{76676A96-0474-9CAC-C92D-DC0E2E18AC2A}"/>
                  </a:ext>
                </a:extLst>
              </p:cNvPr>
              <p:cNvSpPr/>
              <p:nvPr/>
            </p:nvSpPr>
            <p:spPr>
              <a:xfrm>
                <a:off x="3522782" y="4130386"/>
                <a:ext cx="24757" cy="81296"/>
              </a:xfrm>
              <a:custGeom>
                <a:avLst/>
                <a:gdLst>
                  <a:gd name="connsiteX0" fmla="*/ 0 w 24757"/>
                  <a:gd name="connsiteY0" fmla="*/ 3835 h 81296"/>
                  <a:gd name="connsiteX1" fmla="*/ 24063 w 24757"/>
                  <a:gd name="connsiteY1" fmla="*/ 79856 h 81296"/>
                  <a:gd name="connsiteX2" fmla="*/ 0 w 24757"/>
                  <a:gd name="connsiteY2" fmla="*/ 3835 h 81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57" h="81296">
                    <a:moveTo>
                      <a:pt x="0" y="3835"/>
                    </a:moveTo>
                    <a:cubicBezTo>
                      <a:pt x="0" y="3835"/>
                      <a:pt x="19005" y="93650"/>
                      <a:pt x="24063" y="79856"/>
                    </a:cubicBezTo>
                    <a:cubicBezTo>
                      <a:pt x="29121" y="65909"/>
                      <a:pt x="5058" y="-18849"/>
                      <a:pt x="0" y="3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7" name="Vrije vorm: vorm 7906">
                <a:extLst>
                  <a:ext uri="{FF2B5EF4-FFF2-40B4-BE49-F238E27FC236}">
                    <a16:creationId xmlns:a16="http://schemas.microsoft.com/office/drawing/2014/main" id="{C9CDBBFD-DC35-D58B-7598-060578709967}"/>
                  </a:ext>
                </a:extLst>
              </p:cNvPr>
              <p:cNvSpPr/>
              <p:nvPr/>
            </p:nvSpPr>
            <p:spPr>
              <a:xfrm>
                <a:off x="3555144" y="4008882"/>
                <a:ext cx="99315" cy="178385"/>
              </a:xfrm>
              <a:custGeom>
                <a:avLst/>
                <a:gdLst>
                  <a:gd name="connsiteX0" fmla="*/ 5648 w 99315"/>
                  <a:gd name="connsiteY0" fmla="*/ 163350 h 178385"/>
                  <a:gd name="connsiteX1" fmla="*/ 38600 w 99315"/>
                  <a:gd name="connsiteY1" fmla="*/ 126719 h 178385"/>
                  <a:gd name="connsiteX2" fmla="*/ 99294 w 99315"/>
                  <a:gd name="connsiteY2" fmla="*/ 1345 h 178385"/>
                  <a:gd name="connsiteX3" fmla="*/ 41053 w 99315"/>
                  <a:gd name="connsiteY3" fmla="*/ 139287 h 178385"/>
                  <a:gd name="connsiteX4" fmla="*/ 3962 w 99315"/>
                  <a:gd name="connsiteY4" fmla="*/ 178370 h 178385"/>
                  <a:gd name="connsiteX5" fmla="*/ 5648 w 99315"/>
                  <a:gd name="connsiteY5" fmla="*/ 163350 h 178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315" h="178385">
                    <a:moveTo>
                      <a:pt x="5648" y="163350"/>
                    </a:moveTo>
                    <a:cubicBezTo>
                      <a:pt x="5648" y="163350"/>
                      <a:pt x="28485" y="149402"/>
                      <a:pt x="38600" y="126719"/>
                    </a:cubicBezTo>
                    <a:cubicBezTo>
                      <a:pt x="48716" y="103882"/>
                      <a:pt x="100521" y="-13828"/>
                      <a:pt x="99294" y="1345"/>
                    </a:cubicBezTo>
                    <a:cubicBezTo>
                      <a:pt x="98068" y="16519"/>
                      <a:pt x="41053" y="139287"/>
                      <a:pt x="41053" y="139287"/>
                    </a:cubicBezTo>
                    <a:cubicBezTo>
                      <a:pt x="41053" y="139287"/>
                      <a:pt x="13771" y="179290"/>
                      <a:pt x="3962" y="178370"/>
                    </a:cubicBezTo>
                    <a:cubicBezTo>
                      <a:pt x="-5847" y="177297"/>
                      <a:pt x="5648" y="163350"/>
                      <a:pt x="5648" y="1633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8" name="Vrije vorm: vorm 7907">
                <a:extLst>
                  <a:ext uri="{FF2B5EF4-FFF2-40B4-BE49-F238E27FC236}">
                    <a16:creationId xmlns:a16="http://schemas.microsoft.com/office/drawing/2014/main" id="{FB72CB41-1C2F-C30A-B9F8-45B0D1FC2FF2}"/>
                  </a:ext>
                </a:extLst>
              </p:cNvPr>
              <p:cNvSpPr/>
              <p:nvPr/>
            </p:nvSpPr>
            <p:spPr>
              <a:xfrm>
                <a:off x="3548071" y="4034982"/>
                <a:ext cx="33298" cy="137782"/>
              </a:xfrm>
              <a:custGeom>
                <a:avLst/>
                <a:gdLst>
                  <a:gd name="connsiteX0" fmla="*/ 0 w 33298"/>
                  <a:gd name="connsiteY0" fmla="*/ 135871 h 137782"/>
                  <a:gd name="connsiteX1" fmla="*/ 32953 w 33298"/>
                  <a:gd name="connsiteY1" fmla="*/ 381 h 137782"/>
                  <a:gd name="connsiteX2" fmla="*/ 0 w 33298"/>
                  <a:gd name="connsiteY2" fmla="*/ 135871 h 13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298" h="137782">
                    <a:moveTo>
                      <a:pt x="0" y="135871"/>
                    </a:moveTo>
                    <a:cubicBezTo>
                      <a:pt x="0" y="135871"/>
                      <a:pt x="29121" y="-8355"/>
                      <a:pt x="32953" y="381"/>
                    </a:cubicBezTo>
                    <a:cubicBezTo>
                      <a:pt x="36784" y="9271"/>
                      <a:pt x="7663" y="156102"/>
                      <a:pt x="0" y="1358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9" name="Vrije vorm: vorm 7908">
                <a:extLst>
                  <a:ext uri="{FF2B5EF4-FFF2-40B4-BE49-F238E27FC236}">
                    <a16:creationId xmlns:a16="http://schemas.microsoft.com/office/drawing/2014/main" id="{B01528A8-D326-8F3E-6FA7-17EE166DA916}"/>
                  </a:ext>
                </a:extLst>
              </p:cNvPr>
              <p:cNvSpPr/>
              <p:nvPr/>
            </p:nvSpPr>
            <p:spPr>
              <a:xfrm>
                <a:off x="3461627" y="4462792"/>
                <a:ext cx="79132" cy="245593"/>
              </a:xfrm>
              <a:custGeom>
                <a:avLst/>
                <a:gdLst>
                  <a:gd name="connsiteX0" fmla="*/ 153 w 79132"/>
                  <a:gd name="connsiteY0" fmla="*/ 239900 h 245593"/>
                  <a:gd name="connsiteX1" fmla="*/ 53337 w 79132"/>
                  <a:gd name="connsiteY1" fmla="*/ 113607 h 245593"/>
                  <a:gd name="connsiteX2" fmla="*/ 73262 w 79132"/>
                  <a:gd name="connsiteY2" fmla="*/ 35441 h 245593"/>
                  <a:gd name="connsiteX3" fmla="*/ 76634 w 79132"/>
                  <a:gd name="connsiteY3" fmla="*/ 3867 h 245593"/>
                  <a:gd name="connsiteX4" fmla="*/ 74029 w 79132"/>
                  <a:gd name="connsiteY4" fmla="*/ 99660 h 245593"/>
                  <a:gd name="connsiteX5" fmla="*/ 26669 w 79132"/>
                  <a:gd name="connsiteY5" fmla="*/ 194993 h 245593"/>
                  <a:gd name="connsiteX6" fmla="*/ 0 w 79132"/>
                  <a:gd name="connsiteY6" fmla="*/ 239900 h 245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132" h="245593">
                    <a:moveTo>
                      <a:pt x="153" y="239900"/>
                    </a:moveTo>
                    <a:cubicBezTo>
                      <a:pt x="153" y="239900"/>
                      <a:pt x="43375" y="128474"/>
                      <a:pt x="53337" y="113607"/>
                    </a:cubicBezTo>
                    <a:cubicBezTo>
                      <a:pt x="63300" y="98740"/>
                      <a:pt x="65139" y="67780"/>
                      <a:pt x="73262" y="35441"/>
                    </a:cubicBezTo>
                    <a:cubicBezTo>
                      <a:pt x="74948" y="28850"/>
                      <a:pt x="71576" y="-12686"/>
                      <a:pt x="76634" y="3867"/>
                    </a:cubicBezTo>
                    <a:cubicBezTo>
                      <a:pt x="81692" y="20420"/>
                      <a:pt x="78167" y="92456"/>
                      <a:pt x="74029" y="99660"/>
                    </a:cubicBezTo>
                    <a:cubicBezTo>
                      <a:pt x="69890" y="106864"/>
                      <a:pt x="30041" y="181659"/>
                      <a:pt x="26669" y="194993"/>
                    </a:cubicBezTo>
                    <a:cubicBezTo>
                      <a:pt x="23297" y="208327"/>
                      <a:pt x="5058" y="263197"/>
                      <a:pt x="0" y="2399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0" name="Vrije vorm: vorm 7909">
                <a:extLst>
                  <a:ext uri="{FF2B5EF4-FFF2-40B4-BE49-F238E27FC236}">
                    <a16:creationId xmlns:a16="http://schemas.microsoft.com/office/drawing/2014/main" id="{52ACA5ED-D7CD-558C-2B8C-F937D44907F2}"/>
                  </a:ext>
                </a:extLst>
              </p:cNvPr>
              <p:cNvSpPr/>
              <p:nvPr/>
            </p:nvSpPr>
            <p:spPr>
              <a:xfrm>
                <a:off x="3541943" y="4348017"/>
                <a:ext cx="69327" cy="203859"/>
              </a:xfrm>
              <a:custGeom>
                <a:avLst/>
                <a:gdLst>
                  <a:gd name="connsiteX0" fmla="*/ 4749 w 69327"/>
                  <a:gd name="connsiteY0" fmla="*/ 186694 h 203859"/>
                  <a:gd name="connsiteX1" fmla="*/ 51342 w 69327"/>
                  <a:gd name="connsiteY1" fmla="*/ 73735 h 203859"/>
                  <a:gd name="connsiteX2" fmla="*/ 62990 w 69327"/>
                  <a:gd name="connsiteY2" fmla="*/ 7217 h 203859"/>
                  <a:gd name="connsiteX3" fmla="*/ 67895 w 69327"/>
                  <a:gd name="connsiteY3" fmla="*/ 17179 h 203859"/>
                  <a:gd name="connsiteX4" fmla="*/ 47970 w 69327"/>
                  <a:gd name="connsiteY4" fmla="*/ 116957 h 203859"/>
                  <a:gd name="connsiteX5" fmla="*/ 1530 w 69327"/>
                  <a:gd name="connsiteY5" fmla="*/ 203860 h 203859"/>
                  <a:gd name="connsiteX6" fmla="*/ 4749 w 69327"/>
                  <a:gd name="connsiteY6" fmla="*/ 186694 h 203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327" h="203859">
                    <a:moveTo>
                      <a:pt x="4749" y="186694"/>
                    </a:moveTo>
                    <a:cubicBezTo>
                      <a:pt x="4749" y="186694"/>
                      <a:pt x="47970" y="98564"/>
                      <a:pt x="51342" y="73735"/>
                    </a:cubicBezTo>
                    <a:cubicBezTo>
                      <a:pt x="54714" y="48752"/>
                      <a:pt x="62990" y="7217"/>
                      <a:pt x="62990" y="7217"/>
                    </a:cubicBezTo>
                    <a:cubicBezTo>
                      <a:pt x="62990" y="7217"/>
                      <a:pt x="72953" y="-14394"/>
                      <a:pt x="67895" y="17179"/>
                    </a:cubicBezTo>
                    <a:cubicBezTo>
                      <a:pt x="62990" y="48752"/>
                      <a:pt x="56247" y="100250"/>
                      <a:pt x="47970" y="116957"/>
                    </a:cubicBezTo>
                    <a:cubicBezTo>
                      <a:pt x="39694" y="133510"/>
                      <a:pt x="8120" y="197729"/>
                      <a:pt x="1530" y="203860"/>
                    </a:cubicBezTo>
                    <a:cubicBezTo>
                      <a:pt x="1530" y="203860"/>
                      <a:pt x="-3528" y="201714"/>
                      <a:pt x="4749" y="1866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1" name="Vrije vorm: vorm 7910">
                <a:extLst>
                  <a:ext uri="{FF2B5EF4-FFF2-40B4-BE49-F238E27FC236}">
                    <a16:creationId xmlns:a16="http://schemas.microsoft.com/office/drawing/2014/main" id="{B8AEDB64-05A0-B97F-9D84-FA6158F0AF54}"/>
                  </a:ext>
                </a:extLst>
              </p:cNvPr>
              <p:cNvSpPr/>
              <p:nvPr/>
            </p:nvSpPr>
            <p:spPr>
              <a:xfrm>
                <a:off x="3609838" y="4192225"/>
                <a:ext cx="99896" cy="230221"/>
              </a:xfrm>
              <a:custGeom>
                <a:avLst/>
                <a:gdLst>
                  <a:gd name="connsiteX0" fmla="*/ 0 w 99896"/>
                  <a:gd name="connsiteY0" fmla="*/ 229527 h 230221"/>
                  <a:gd name="connsiteX1" fmla="*/ 33259 w 99896"/>
                  <a:gd name="connsiteY1" fmla="*/ 88214 h 230221"/>
                  <a:gd name="connsiteX2" fmla="*/ 94720 w 99896"/>
                  <a:gd name="connsiteY2" fmla="*/ 85 h 230221"/>
                  <a:gd name="connsiteX3" fmla="*/ 94720 w 99896"/>
                  <a:gd name="connsiteY3" fmla="*/ 10047 h 230221"/>
                  <a:gd name="connsiteX4" fmla="*/ 44908 w 99896"/>
                  <a:gd name="connsiteY4" fmla="*/ 74880 h 230221"/>
                  <a:gd name="connsiteX5" fmla="*/ 0 w 99896"/>
                  <a:gd name="connsiteY5" fmla="*/ 229527 h 23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96" h="230221">
                    <a:moveTo>
                      <a:pt x="0" y="229527"/>
                    </a:moveTo>
                    <a:lnTo>
                      <a:pt x="33259" y="88214"/>
                    </a:lnTo>
                    <a:cubicBezTo>
                      <a:pt x="33259" y="88214"/>
                      <a:pt x="38164" y="48364"/>
                      <a:pt x="94720" y="85"/>
                    </a:cubicBezTo>
                    <a:cubicBezTo>
                      <a:pt x="94720" y="85"/>
                      <a:pt x="106368" y="-1601"/>
                      <a:pt x="94720" y="10047"/>
                    </a:cubicBezTo>
                    <a:cubicBezTo>
                      <a:pt x="83072" y="21696"/>
                      <a:pt x="58089" y="43307"/>
                      <a:pt x="44908" y="74880"/>
                    </a:cubicBezTo>
                    <a:cubicBezTo>
                      <a:pt x="31573" y="106453"/>
                      <a:pt x="9963" y="241022"/>
                      <a:pt x="0" y="229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2" name="Vrije vorm: vorm 7911">
                <a:extLst>
                  <a:ext uri="{FF2B5EF4-FFF2-40B4-BE49-F238E27FC236}">
                    <a16:creationId xmlns:a16="http://schemas.microsoft.com/office/drawing/2014/main" id="{CFB6D3F3-3D02-6F64-FB0E-6E82D335CB23}"/>
                  </a:ext>
                </a:extLst>
              </p:cNvPr>
              <p:cNvSpPr/>
              <p:nvPr/>
            </p:nvSpPr>
            <p:spPr>
              <a:xfrm>
                <a:off x="3583635" y="4438876"/>
                <a:ext cx="67812" cy="61042"/>
              </a:xfrm>
              <a:custGeom>
                <a:avLst/>
                <a:gdLst>
                  <a:gd name="connsiteX0" fmla="*/ 914 w 67812"/>
                  <a:gd name="connsiteY0" fmla="*/ 60889 h 61042"/>
                  <a:gd name="connsiteX1" fmla="*/ 62528 w 67812"/>
                  <a:gd name="connsiteY1" fmla="*/ 11537 h 61042"/>
                  <a:gd name="connsiteX2" fmla="*/ 62681 w 67812"/>
                  <a:gd name="connsiteY2" fmla="*/ 7859 h 61042"/>
                  <a:gd name="connsiteX3" fmla="*/ 44442 w 67812"/>
                  <a:gd name="connsiteY3" fmla="*/ 22879 h 61042"/>
                  <a:gd name="connsiteX4" fmla="*/ 914 w 67812"/>
                  <a:gd name="connsiteY4" fmla="*/ 61043 h 61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1042">
                    <a:moveTo>
                      <a:pt x="914" y="60889"/>
                    </a:moveTo>
                    <a:cubicBezTo>
                      <a:pt x="914" y="60889"/>
                      <a:pt x="50726" y="35140"/>
                      <a:pt x="62528" y="11537"/>
                    </a:cubicBezTo>
                    <a:cubicBezTo>
                      <a:pt x="74329" y="-12066"/>
                      <a:pt x="62681" y="7859"/>
                      <a:pt x="62681" y="7859"/>
                    </a:cubicBezTo>
                    <a:cubicBezTo>
                      <a:pt x="62681" y="7859"/>
                      <a:pt x="60995" y="9545"/>
                      <a:pt x="44442" y="22879"/>
                    </a:cubicBezTo>
                    <a:cubicBezTo>
                      <a:pt x="27889" y="36213"/>
                      <a:pt x="-5983" y="54299"/>
                      <a:pt x="914" y="610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3" name="Vrije vorm: vorm 7912">
                <a:extLst>
                  <a:ext uri="{FF2B5EF4-FFF2-40B4-BE49-F238E27FC236}">
                    <a16:creationId xmlns:a16="http://schemas.microsoft.com/office/drawing/2014/main" id="{991DEA59-7925-24F6-B909-DF5ECFFB54F5}"/>
                  </a:ext>
                </a:extLst>
              </p:cNvPr>
              <p:cNvSpPr/>
              <p:nvPr/>
            </p:nvSpPr>
            <p:spPr>
              <a:xfrm>
                <a:off x="3473433" y="4646806"/>
                <a:ext cx="104950" cy="123474"/>
              </a:xfrm>
              <a:custGeom>
                <a:avLst/>
                <a:gdLst>
                  <a:gd name="connsiteX0" fmla="*/ 149 w 104950"/>
                  <a:gd name="connsiteY0" fmla="*/ 113975 h 123474"/>
                  <a:gd name="connsiteX1" fmla="*/ 61610 w 104950"/>
                  <a:gd name="connsiteY1" fmla="*/ 25846 h 123474"/>
                  <a:gd name="connsiteX2" fmla="*/ 104831 w 104950"/>
                  <a:gd name="connsiteY2" fmla="*/ 5921 h 123474"/>
                  <a:gd name="connsiteX3" fmla="*/ 81535 w 104950"/>
                  <a:gd name="connsiteY3" fmla="*/ 15883 h 123474"/>
                  <a:gd name="connsiteX4" fmla="*/ 51647 w 104950"/>
                  <a:gd name="connsiteY4" fmla="*/ 64009 h 123474"/>
                  <a:gd name="connsiteX5" fmla="*/ 149 w 104950"/>
                  <a:gd name="connsiteY5" fmla="*/ 113822 h 12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950" h="123474">
                    <a:moveTo>
                      <a:pt x="149" y="113975"/>
                    </a:moveTo>
                    <a:cubicBezTo>
                      <a:pt x="149" y="113975"/>
                      <a:pt x="41072" y="56806"/>
                      <a:pt x="61610" y="25846"/>
                    </a:cubicBezTo>
                    <a:cubicBezTo>
                      <a:pt x="64982" y="20788"/>
                      <a:pt x="95176" y="-13544"/>
                      <a:pt x="104831" y="5921"/>
                    </a:cubicBezTo>
                    <a:cubicBezTo>
                      <a:pt x="106517" y="9293"/>
                      <a:pt x="89811" y="10826"/>
                      <a:pt x="81535" y="15883"/>
                    </a:cubicBezTo>
                    <a:cubicBezTo>
                      <a:pt x="73258" y="20788"/>
                      <a:pt x="51647" y="64009"/>
                      <a:pt x="51647" y="64009"/>
                    </a:cubicBezTo>
                    <a:cubicBezTo>
                      <a:pt x="51647" y="64009"/>
                      <a:pt x="-3223" y="152139"/>
                      <a:pt x="149" y="1138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4" name="Vrije vorm: vorm 7913">
                <a:extLst>
                  <a:ext uri="{FF2B5EF4-FFF2-40B4-BE49-F238E27FC236}">
                    <a16:creationId xmlns:a16="http://schemas.microsoft.com/office/drawing/2014/main" id="{C862FF5D-4EE1-63DD-441F-9FC757D43201}"/>
                  </a:ext>
                </a:extLst>
              </p:cNvPr>
              <p:cNvSpPr/>
              <p:nvPr/>
            </p:nvSpPr>
            <p:spPr>
              <a:xfrm>
                <a:off x="3507994" y="4787526"/>
                <a:ext cx="142942" cy="130345"/>
              </a:xfrm>
              <a:custGeom>
                <a:avLst/>
                <a:gdLst>
                  <a:gd name="connsiteX0" fmla="*/ 4519 w 142942"/>
                  <a:gd name="connsiteY0" fmla="*/ 116868 h 130345"/>
                  <a:gd name="connsiteX1" fmla="*/ 138475 w 142942"/>
                  <a:gd name="connsiteY1" fmla="*/ 1457 h 130345"/>
                  <a:gd name="connsiteX2" fmla="*/ 133417 w 142942"/>
                  <a:gd name="connsiteY2" fmla="*/ 23068 h 130345"/>
                  <a:gd name="connsiteX3" fmla="*/ 4519 w 142942"/>
                  <a:gd name="connsiteY3" fmla="*/ 116868 h 130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942" h="130345">
                    <a:moveTo>
                      <a:pt x="4519" y="116868"/>
                    </a:moveTo>
                    <a:cubicBezTo>
                      <a:pt x="6205" y="113803"/>
                      <a:pt x="86824" y="42993"/>
                      <a:pt x="138475" y="1457"/>
                    </a:cubicBezTo>
                    <a:cubicBezTo>
                      <a:pt x="147211" y="-5593"/>
                      <a:pt x="141847" y="14791"/>
                      <a:pt x="133417" y="23068"/>
                    </a:cubicBezTo>
                    <a:cubicBezTo>
                      <a:pt x="125141" y="31344"/>
                      <a:pt x="-27974" y="174037"/>
                      <a:pt x="4519" y="1168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5" name="Vrije vorm: vorm 7914">
                <a:extLst>
                  <a:ext uri="{FF2B5EF4-FFF2-40B4-BE49-F238E27FC236}">
                    <a16:creationId xmlns:a16="http://schemas.microsoft.com/office/drawing/2014/main" id="{8F265CD0-1CE8-076A-B375-F89E5B737579}"/>
                  </a:ext>
                </a:extLst>
              </p:cNvPr>
              <p:cNvSpPr/>
              <p:nvPr/>
            </p:nvSpPr>
            <p:spPr>
              <a:xfrm>
                <a:off x="3471804" y="4813248"/>
                <a:ext cx="94256" cy="195234"/>
              </a:xfrm>
              <a:custGeom>
                <a:avLst/>
                <a:gdLst>
                  <a:gd name="connsiteX0" fmla="*/ 3311 w 94256"/>
                  <a:gd name="connsiteY0" fmla="*/ 171918 h 195234"/>
                  <a:gd name="connsiteX1" fmla="*/ 23236 w 94256"/>
                  <a:gd name="connsiteY1" fmla="*/ 73826 h 195234"/>
                  <a:gd name="connsiteX2" fmla="*/ 91440 w 94256"/>
                  <a:gd name="connsiteY2" fmla="*/ 4089 h 195234"/>
                  <a:gd name="connsiteX3" fmla="*/ 31666 w 94256"/>
                  <a:gd name="connsiteY3" fmla="*/ 73826 h 195234"/>
                  <a:gd name="connsiteX4" fmla="*/ 6683 w 94256"/>
                  <a:gd name="connsiteY4" fmla="*/ 195214 h 195234"/>
                  <a:gd name="connsiteX5" fmla="*/ 3311 w 94256"/>
                  <a:gd name="connsiteY5" fmla="*/ 171918 h 19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256" h="195234">
                    <a:moveTo>
                      <a:pt x="3311" y="171918"/>
                    </a:moveTo>
                    <a:cubicBezTo>
                      <a:pt x="3311" y="171918"/>
                      <a:pt x="16646" y="97123"/>
                      <a:pt x="23236" y="73826"/>
                    </a:cubicBezTo>
                    <a:cubicBezTo>
                      <a:pt x="29827" y="50529"/>
                      <a:pt x="110139" y="-17215"/>
                      <a:pt x="91440" y="4089"/>
                    </a:cubicBezTo>
                    <a:cubicBezTo>
                      <a:pt x="66458" y="32290"/>
                      <a:pt x="31666" y="73826"/>
                      <a:pt x="31666" y="73826"/>
                    </a:cubicBezTo>
                    <a:cubicBezTo>
                      <a:pt x="31666" y="73826"/>
                      <a:pt x="19404" y="197053"/>
                      <a:pt x="6683" y="195214"/>
                    </a:cubicBezTo>
                    <a:cubicBezTo>
                      <a:pt x="-6038" y="193375"/>
                      <a:pt x="3311" y="171918"/>
                      <a:pt x="3311" y="1719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6" name="Vrije vorm: vorm 7915">
                <a:extLst>
                  <a:ext uri="{FF2B5EF4-FFF2-40B4-BE49-F238E27FC236}">
                    <a16:creationId xmlns:a16="http://schemas.microsoft.com/office/drawing/2014/main" id="{A27E8D77-CBA4-BFBB-318B-F5C5954DF098}"/>
                  </a:ext>
                </a:extLst>
              </p:cNvPr>
              <p:cNvSpPr/>
              <p:nvPr/>
            </p:nvSpPr>
            <p:spPr>
              <a:xfrm>
                <a:off x="3474462" y="4732741"/>
                <a:ext cx="103802" cy="98706"/>
              </a:xfrm>
              <a:custGeom>
                <a:avLst/>
                <a:gdLst>
                  <a:gd name="connsiteX0" fmla="*/ 653 w 103802"/>
                  <a:gd name="connsiteY0" fmla="*/ 89501 h 98706"/>
                  <a:gd name="connsiteX1" fmla="*/ 65486 w 103802"/>
                  <a:gd name="connsiteY1" fmla="*/ 41375 h 98706"/>
                  <a:gd name="connsiteX2" fmla="*/ 103803 w 103802"/>
                  <a:gd name="connsiteY2" fmla="*/ 1525 h 98706"/>
                  <a:gd name="connsiteX3" fmla="*/ 65486 w 103802"/>
                  <a:gd name="connsiteY3" fmla="*/ 61300 h 98706"/>
                  <a:gd name="connsiteX4" fmla="*/ 653 w 103802"/>
                  <a:gd name="connsiteY4" fmla="*/ 89501 h 9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802" h="98706">
                    <a:moveTo>
                      <a:pt x="653" y="89501"/>
                    </a:moveTo>
                    <a:cubicBezTo>
                      <a:pt x="653" y="89501"/>
                      <a:pt x="55523" y="61300"/>
                      <a:pt x="65486" y="41375"/>
                    </a:cubicBezTo>
                    <a:cubicBezTo>
                      <a:pt x="75448" y="21450"/>
                      <a:pt x="103803" y="-6904"/>
                      <a:pt x="103803" y="1525"/>
                    </a:cubicBezTo>
                    <a:cubicBezTo>
                      <a:pt x="103803" y="9955"/>
                      <a:pt x="65486" y="61300"/>
                      <a:pt x="65486" y="61300"/>
                    </a:cubicBezTo>
                    <a:cubicBezTo>
                      <a:pt x="65486" y="61300"/>
                      <a:pt x="-7623" y="121074"/>
                      <a:pt x="653" y="895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7" name="Vrije vorm: vorm 7916">
                <a:extLst>
                  <a:ext uri="{FF2B5EF4-FFF2-40B4-BE49-F238E27FC236}">
                    <a16:creationId xmlns:a16="http://schemas.microsoft.com/office/drawing/2014/main" id="{3E50FEA2-52D2-0384-F3FE-9A96F8A8FDD1}"/>
                  </a:ext>
                </a:extLst>
              </p:cNvPr>
              <p:cNvSpPr/>
              <p:nvPr/>
            </p:nvSpPr>
            <p:spPr>
              <a:xfrm>
                <a:off x="3619632" y="4711789"/>
                <a:ext cx="49980" cy="65061"/>
              </a:xfrm>
              <a:custGeom>
                <a:avLst/>
                <a:gdLst>
                  <a:gd name="connsiteX0" fmla="*/ 49981 w 49980"/>
                  <a:gd name="connsiteY0" fmla="*/ 58955 h 65061"/>
                  <a:gd name="connsiteX1" fmla="*/ 169 w 49980"/>
                  <a:gd name="connsiteY1" fmla="*/ 713 h 65061"/>
                  <a:gd name="connsiteX2" fmla="*/ 49981 w 49980"/>
                  <a:gd name="connsiteY2" fmla="*/ 58955 h 6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980" h="65061">
                    <a:moveTo>
                      <a:pt x="49981" y="58955"/>
                    </a:moveTo>
                    <a:cubicBezTo>
                      <a:pt x="49981" y="58955"/>
                      <a:pt x="3387" y="-7564"/>
                      <a:pt x="169" y="713"/>
                    </a:cubicBezTo>
                    <a:cubicBezTo>
                      <a:pt x="-3203" y="8989"/>
                      <a:pt x="45076" y="87156"/>
                      <a:pt x="49981" y="58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8" name="Vrije vorm: vorm 7917">
                <a:extLst>
                  <a:ext uri="{FF2B5EF4-FFF2-40B4-BE49-F238E27FC236}">
                    <a16:creationId xmlns:a16="http://schemas.microsoft.com/office/drawing/2014/main" id="{9AFA141C-C6D2-B3F9-E787-A6897003B5C9}"/>
                  </a:ext>
                </a:extLst>
              </p:cNvPr>
              <p:cNvSpPr/>
              <p:nvPr/>
            </p:nvSpPr>
            <p:spPr>
              <a:xfrm>
                <a:off x="3578265" y="4615720"/>
                <a:ext cx="56555" cy="77713"/>
              </a:xfrm>
              <a:custGeom>
                <a:avLst/>
                <a:gdLst>
                  <a:gd name="connsiteX0" fmla="*/ 0 w 56555"/>
                  <a:gd name="connsiteY0" fmla="*/ 529 h 77713"/>
                  <a:gd name="connsiteX1" fmla="*/ 29887 w 56555"/>
                  <a:gd name="connsiteY1" fmla="*/ 67048 h 77713"/>
                  <a:gd name="connsiteX2" fmla="*/ 56556 w 56555"/>
                  <a:gd name="connsiteY2" fmla="*/ 7273 h 77713"/>
                  <a:gd name="connsiteX3" fmla="*/ 41536 w 56555"/>
                  <a:gd name="connsiteY3" fmla="*/ 12178 h 77713"/>
                  <a:gd name="connsiteX4" fmla="*/ 21611 w 56555"/>
                  <a:gd name="connsiteY4" fmla="*/ 53713 h 77713"/>
                  <a:gd name="connsiteX5" fmla="*/ 0 w 56555"/>
                  <a:gd name="connsiteY5" fmla="*/ 529 h 77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55" h="77713">
                    <a:moveTo>
                      <a:pt x="0" y="529"/>
                    </a:moveTo>
                    <a:cubicBezTo>
                      <a:pt x="0" y="529"/>
                      <a:pt x="23297" y="111955"/>
                      <a:pt x="29887" y="67048"/>
                    </a:cubicBezTo>
                    <a:cubicBezTo>
                      <a:pt x="36631" y="22140"/>
                      <a:pt x="56556" y="7273"/>
                      <a:pt x="56556" y="7273"/>
                    </a:cubicBezTo>
                    <a:cubicBezTo>
                      <a:pt x="56556" y="7273"/>
                      <a:pt x="49966" y="3901"/>
                      <a:pt x="41536" y="12178"/>
                    </a:cubicBezTo>
                    <a:cubicBezTo>
                      <a:pt x="33259" y="20454"/>
                      <a:pt x="21611" y="53713"/>
                      <a:pt x="21611" y="53713"/>
                    </a:cubicBezTo>
                    <a:cubicBezTo>
                      <a:pt x="21611" y="53713"/>
                      <a:pt x="8277" y="-6215"/>
                      <a:pt x="0" y="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9" name="Vrije vorm: vorm 7918">
                <a:extLst>
                  <a:ext uri="{FF2B5EF4-FFF2-40B4-BE49-F238E27FC236}">
                    <a16:creationId xmlns:a16="http://schemas.microsoft.com/office/drawing/2014/main" id="{A535644D-8731-440D-9107-EE776A424979}"/>
                  </a:ext>
                </a:extLst>
              </p:cNvPr>
              <p:cNvSpPr/>
              <p:nvPr/>
            </p:nvSpPr>
            <p:spPr>
              <a:xfrm>
                <a:off x="3666904" y="4655797"/>
                <a:ext cx="31604" cy="113413"/>
              </a:xfrm>
              <a:custGeom>
                <a:avLst/>
                <a:gdLst>
                  <a:gd name="connsiteX0" fmla="*/ 2708 w 31604"/>
                  <a:gd name="connsiteY0" fmla="*/ 98394 h 113413"/>
                  <a:gd name="connsiteX1" fmla="*/ 17728 w 31604"/>
                  <a:gd name="connsiteY1" fmla="*/ 50267 h 113413"/>
                  <a:gd name="connsiteX2" fmla="*/ 29377 w 31604"/>
                  <a:gd name="connsiteY2" fmla="*/ 7046 h 113413"/>
                  <a:gd name="connsiteX3" fmla="*/ 7766 w 31604"/>
                  <a:gd name="connsiteY3" fmla="*/ 113414 h 113413"/>
                  <a:gd name="connsiteX4" fmla="*/ 2708 w 31604"/>
                  <a:gd name="connsiteY4" fmla="*/ 98394 h 11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04" h="113413">
                    <a:moveTo>
                      <a:pt x="2708" y="98394"/>
                    </a:moveTo>
                    <a:cubicBezTo>
                      <a:pt x="2708" y="98394"/>
                      <a:pt x="19261" y="88431"/>
                      <a:pt x="17728" y="50267"/>
                    </a:cubicBezTo>
                    <a:cubicBezTo>
                      <a:pt x="16042" y="11950"/>
                      <a:pt x="22786" y="-12879"/>
                      <a:pt x="29377" y="7046"/>
                    </a:cubicBezTo>
                    <a:cubicBezTo>
                      <a:pt x="35967" y="26971"/>
                      <a:pt x="27691" y="100080"/>
                      <a:pt x="7766" y="113414"/>
                    </a:cubicBezTo>
                    <a:cubicBezTo>
                      <a:pt x="7766" y="113414"/>
                      <a:pt x="-5568" y="113414"/>
                      <a:pt x="2708" y="98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0" name="Vrije vorm: vorm 7919">
                <a:extLst>
                  <a:ext uri="{FF2B5EF4-FFF2-40B4-BE49-F238E27FC236}">
                    <a16:creationId xmlns:a16="http://schemas.microsoft.com/office/drawing/2014/main" id="{EFD50F30-E13D-A532-A177-A2FBF8542F8F}"/>
                  </a:ext>
                </a:extLst>
              </p:cNvPr>
              <p:cNvSpPr/>
              <p:nvPr/>
            </p:nvSpPr>
            <p:spPr>
              <a:xfrm>
                <a:off x="3665321" y="4543628"/>
                <a:ext cx="37897" cy="114967"/>
              </a:xfrm>
              <a:custGeom>
                <a:avLst/>
                <a:gdLst>
                  <a:gd name="connsiteX0" fmla="*/ 0 w 37897"/>
                  <a:gd name="connsiteY0" fmla="*/ 3651 h 114967"/>
                  <a:gd name="connsiteX1" fmla="*/ 37397 w 37897"/>
                  <a:gd name="connsiteY1" fmla="*/ 114924 h 114967"/>
                  <a:gd name="connsiteX2" fmla="*/ 0 w 37897"/>
                  <a:gd name="connsiteY2" fmla="*/ 3651 h 11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897" h="114967">
                    <a:moveTo>
                      <a:pt x="0" y="3651"/>
                    </a:moveTo>
                    <a:cubicBezTo>
                      <a:pt x="0" y="3651"/>
                      <a:pt x="32186" y="117529"/>
                      <a:pt x="37397" y="114924"/>
                    </a:cubicBezTo>
                    <a:cubicBezTo>
                      <a:pt x="42609" y="112318"/>
                      <a:pt x="5518" y="-23784"/>
                      <a:pt x="0" y="3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1" name="Vrije vorm: vorm 7920">
                <a:extLst>
                  <a:ext uri="{FF2B5EF4-FFF2-40B4-BE49-F238E27FC236}">
                    <a16:creationId xmlns:a16="http://schemas.microsoft.com/office/drawing/2014/main" id="{5AABF8FB-2D5D-2B5A-05AA-BBED4A307B13}"/>
                  </a:ext>
                </a:extLst>
              </p:cNvPr>
              <p:cNvSpPr/>
              <p:nvPr/>
            </p:nvSpPr>
            <p:spPr>
              <a:xfrm>
                <a:off x="3699653" y="4417830"/>
                <a:ext cx="39559" cy="153205"/>
              </a:xfrm>
              <a:custGeom>
                <a:avLst/>
                <a:gdLst>
                  <a:gd name="connsiteX0" fmla="*/ 36325 w 39559"/>
                  <a:gd name="connsiteY0" fmla="*/ 153052 h 153205"/>
                  <a:gd name="connsiteX1" fmla="*/ 0 w 39559"/>
                  <a:gd name="connsiteY1" fmla="*/ 72127 h 153205"/>
                  <a:gd name="connsiteX2" fmla="*/ 15020 w 39559"/>
                  <a:gd name="connsiteY2" fmla="*/ 704 h 153205"/>
                  <a:gd name="connsiteX3" fmla="*/ 8430 w 39559"/>
                  <a:gd name="connsiteY3" fmla="*/ 67222 h 153205"/>
                  <a:gd name="connsiteX4" fmla="*/ 36478 w 39559"/>
                  <a:gd name="connsiteY4" fmla="*/ 153206 h 15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59" h="153205">
                    <a:moveTo>
                      <a:pt x="36325" y="153052"/>
                    </a:moveTo>
                    <a:cubicBezTo>
                      <a:pt x="36325" y="153052"/>
                      <a:pt x="0" y="82089"/>
                      <a:pt x="0" y="72127"/>
                    </a:cubicBezTo>
                    <a:cubicBezTo>
                      <a:pt x="0" y="62164"/>
                      <a:pt x="11649" y="-7726"/>
                      <a:pt x="15020" y="704"/>
                    </a:cubicBezTo>
                    <a:cubicBezTo>
                      <a:pt x="18392" y="8980"/>
                      <a:pt x="8430" y="67222"/>
                      <a:pt x="8430" y="67222"/>
                    </a:cubicBezTo>
                    <a:cubicBezTo>
                      <a:pt x="8430" y="67222"/>
                      <a:pt x="51192" y="151060"/>
                      <a:pt x="36478" y="153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2" name="Vrije vorm: vorm 7921">
                <a:extLst>
                  <a:ext uri="{FF2B5EF4-FFF2-40B4-BE49-F238E27FC236}">
                    <a16:creationId xmlns:a16="http://schemas.microsoft.com/office/drawing/2014/main" id="{DF7B9FAA-D2AF-6E6D-A42C-AF597613881C}"/>
                  </a:ext>
                </a:extLst>
              </p:cNvPr>
              <p:cNvSpPr/>
              <p:nvPr/>
            </p:nvSpPr>
            <p:spPr>
              <a:xfrm>
                <a:off x="3639725" y="4427105"/>
                <a:ext cx="52582" cy="54769"/>
              </a:xfrm>
              <a:custGeom>
                <a:avLst/>
                <a:gdLst>
                  <a:gd name="connsiteX0" fmla="*/ 0 w 52582"/>
                  <a:gd name="connsiteY0" fmla="*/ 1237 h 54769"/>
                  <a:gd name="connsiteX1" fmla="*/ 52571 w 52582"/>
                  <a:gd name="connsiteY1" fmla="*/ 53808 h 54769"/>
                  <a:gd name="connsiteX2" fmla="*/ 0 w 52582"/>
                  <a:gd name="connsiteY2" fmla="*/ 1237 h 5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582" h="54769">
                    <a:moveTo>
                      <a:pt x="0" y="1237"/>
                    </a:moveTo>
                    <a:cubicBezTo>
                      <a:pt x="0" y="1237"/>
                      <a:pt x="53490" y="63158"/>
                      <a:pt x="52571" y="53808"/>
                    </a:cubicBezTo>
                    <a:cubicBezTo>
                      <a:pt x="51498" y="44459"/>
                      <a:pt x="8276" y="-8725"/>
                      <a:pt x="0" y="1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3" name="Vrije vorm: vorm 7922">
                <a:extLst>
                  <a:ext uri="{FF2B5EF4-FFF2-40B4-BE49-F238E27FC236}">
                    <a16:creationId xmlns:a16="http://schemas.microsoft.com/office/drawing/2014/main" id="{73BE831B-F718-4714-F7AE-1A953CB843D8}"/>
                  </a:ext>
                </a:extLst>
              </p:cNvPr>
              <p:cNvSpPr/>
              <p:nvPr/>
            </p:nvSpPr>
            <p:spPr>
              <a:xfrm>
                <a:off x="3739503" y="4383367"/>
                <a:ext cx="54870" cy="176863"/>
              </a:xfrm>
              <a:custGeom>
                <a:avLst/>
                <a:gdLst>
                  <a:gd name="connsiteX0" fmla="*/ 0 w 54870"/>
                  <a:gd name="connsiteY0" fmla="*/ 158088 h 176863"/>
                  <a:gd name="connsiteX1" fmla="*/ 23297 w 54870"/>
                  <a:gd name="connsiteY1" fmla="*/ 61682 h 176863"/>
                  <a:gd name="connsiteX2" fmla="*/ 54870 w 54870"/>
                  <a:gd name="connsiteY2" fmla="*/ 222 h 176863"/>
                  <a:gd name="connsiteX3" fmla="*/ 31573 w 54870"/>
                  <a:gd name="connsiteY3" fmla="*/ 63368 h 176863"/>
                  <a:gd name="connsiteX4" fmla="*/ 9962 w 54870"/>
                  <a:gd name="connsiteY4" fmla="*/ 173108 h 176863"/>
                  <a:gd name="connsiteX5" fmla="*/ 0 w 54870"/>
                  <a:gd name="connsiteY5" fmla="*/ 158088 h 176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870" h="176863">
                    <a:moveTo>
                      <a:pt x="0" y="158088"/>
                    </a:moveTo>
                    <a:cubicBezTo>
                      <a:pt x="0" y="158088"/>
                      <a:pt x="9809" y="105670"/>
                      <a:pt x="23297" y="61682"/>
                    </a:cubicBezTo>
                    <a:cubicBezTo>
                      <a:pt x="34179" y="26277"/>
                      <a:pt x="48126" y="-2843"/>
                      <a:pt x="54870" y="222"/>
                    </a:cubicBezTo>
                    <a:cubicBezTo>
                      <a:pt x="54870" y="222"/>
                      <a:pt x="41536" y="41757"/>
                      <a:pt x="31573" y="63368"/>
                    </a:cubicBezTo>
                    <a:cubicBezTo>
                      <a:pt x="21611" y="84979"/>
                      <a:pt x="9962" y="173108"/>
                      <a:pt x="9962" y="173108"/>
                    </a:cubicBezTo>
                    <a:cubicBezTo>
                      <a:pt x="9962" y="173108"/>
                      <a:pt x="0" y="188129"/>
                      <a:pt x="0" y="1580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4" name="Vrije vorm: vorm 7923">
                <a:extLst>
                  <a:ext uri="{FF2B5EF4-FFF2-40B4-BE49-F238E27FC236}">
                    <a16:creationId xmlns:a16="http://schemas.microsoft.com/office/drawing/2014/main" id="{37A59E89-268D-85E5-7D56-D16E4A7FA5D5}"/>
                  </a:ext>
                </a:extLst>
              </p:cNvPr>
              <p:cNvSpPr/>
              <p:nvPr/>
            </p:nvSpPr>
            <p:spPr>
              <a:xfrm>
                <a:off x="3756107" y="4361380"/>
                <a:ext cx="147582" cy="185609"/>
              </a:xfrm>
              <a:custGeom>
                <a:avLst/>
                <a:gdLst>
                  <a:gd name="connsiteX0" fmla="*/ 3320 w 147582"/>
                  <a:gd name="connsiteY0" fmla="*/ 171645 h 185609"/>
                  <a:gd name="connsiteX1" fmla="*/ 61562 w 147582"/>
                  <a:gd name="connsiteY1" fmla="*/ 121833 h 185609"/>
                  <a:gd name="connsiteX2" fmla="*/ 142948 w 147582"/>
                  <a:gd name="connsiteY2" fmla="*/ 445 h 185609"/>
                  <a:gd name="connsiteX3" fmla="*/ 139576 w 147582"/>
                  <a:gd name="connsiteY3" fmla="*/ 25427 h 185609"/>
                  <a:gd name="connsiteX4" fmla="*/ 44856 w 147582"/>
                  <a:gd name="connsiteY4" fmla="*/ 156778 h 185609"/>
                  <a:gd name="connsiteX5" fmla="*/ 3320 w 147582"/>
                  <a:gd name="connsiteY5" fmla="*/ 171645 h 18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582" h="185609">
                    <a:moveTo>
                      <a:pt x="3320" y="171645"/>
                    </a:moveTo>
                    <a:cubicBezTo>
                      <a:pt x="3320" y="171645"/>
                      <a:pt x="51447" y="141758"/>
                      <a:pt x="61562" y="121833"/>
                    </a:cubicBezTo>
                    <a:cubicBezTo>
                      <a:pt x="71525" y="101908"/>
                      <a:pt x="139729" y="-7832"/>
                      <a:pt x="142948" y="445"/>
                    </a:cubicBezTo>
                    <a:cubicBezTo>
                      <a:pt x="146320" y="8721"/>
                      <a:pt x="152910" y="2131"/>
                      <a:pt x="139576" y="25427"/>
                    </a:cubicBezTo>
                    <a:cubicBezTo>
                      <a:pt x="126241" y="48724"/>
                      <a:pt x="61409" y="151720"/>
                      <a:pt x="44856" y="156778"/>
                    </a:cubicBezTo>
                    <a:cubicBezTo>
                      <a:pt x="28150" y="161836"/>
                      <a:pt x="-11700" y="208276"/>
                      <a:pt x="3320" y="1716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5" name="Vrije vorm: vorm 7924">
                <a:extLst>
                  <a:ext uri="{FF2B5EF4-FFF2-40B4-BE49-F238E27FC236}">
                    <a16:creationId xmlns:a16="http://schemas.microsoft.com/office/drawing/2014/main" id="{F0D7BF2E-7E1F-560B-CCA8-A057708883E5}"/>
                  </a:ext>
                </a:extLst>
              </p:cNvPr>
              <p:cNvSpPr/>
              <p:nvPr/>
            </p:nvSpPr>
            <p:spPr>
              <a:xfrm>
                <a:off x="3720688" y="4507920"/>
                <a:ext cx="194716" cy="158884"/>
              </a:xfrm>
              <a:custGeom>
                <a:avLst/>
                <a:gdLst>
                  <a:gd name="connsiteX0" fmla="*/ 729 w 194716"/>
                  <a:gd name="connsiteY0" fmla="*/ 146493 h 158884"/>
                  <a:gd name="connsiteX1" fmla="*/ 75371 w 194716"/>
                  <a:gd name="connsiteY1" fmla="*/ 88404 h 158884"/>
                  <a:gd name="connsiteX2" fmla="*/ 178367 w 194716"/>
                  <a:gd name="connsiteY2" fmla="*/ 1961 h 158884"/>
                  <a:gd name="connsiteX3" fmla="*/ 183271 w 194716"/>
                  <a:gd name="connsiteY3" fmla="*/ 16981 h 158884"/>
                  <a:gd name="connsiteX4" fmla="*/ 22034 w 194716"/>
                  <a:gd name="connsiteY4" fmla="*/ 148332 h 158884"/>
                  <a:gd name="connsiteX5" fmla="*/ 576 w 194716"/>
                  <a:gd name="connsiteY5" fmla="*/ 146646 h 15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716" h="158884">
                    <a:moveTo>
                      <a:pt x="729" y="146493"/>
                    </a:moveTo>
                    <a:cubicBezTo>
                      <a:pt x="729" y="146493"/>
                      <a:pt x="48702" y="116606"/>
                      <a:pt x="75371" y="88404"/>
                    </a:cubicBezTo>
                    <a:cubicBezTo>
                      <a:pt x="101886" y="60203"/>
                      <a:pt x="188329" y="-11373"/>
                      <a:pt x="178367" y="1961"/>
                    </a:cubicBezTo>
                    <a:cubicBezTo>
                      <a:pt x="178367" y="1961"/>
                      <a:pt x="211626" y="-8001"/>
                      <a:pt x="183271" y="16981"/>
                    </a:cubicBezTo>
                    <a:cubicBezTo>
                      <a:pt x="155070" y="41964"/>
                      <a:pt x="22034" y="148332"/>
                      <a:pt x="22034" y="148332"/>
                    </a:cubicBezTo>
                    <a:cubicBezTo>
                      <a:pt x="22034" y="148332"/>
                      <a:pt x="-4175" y="173162"/>
                      <a:pt x="576" y="1466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6" name="Vrije vorm: vorm 7925">
                <a:extLst>
                  <a:ext uri="{FF2B5EF4-FFF2-40B4-BE49-F238E27FC236}">
                    <a16:creationId xmlns:a16="http://schemas.microsoft.com/office/drawing/2014/main" id="{4138771D-9F61-A09F-E233-CB4708E1FFA6}"/>
                  </a:ext>
                </a:extLst>
              </p:cNvPr>
              <p:cNvSpPr/>
              <p:nvPr/>
            </p:nvSpPr>
            <p:spPr>
              <a:xfrm>
                <a:off x="3486133" y="4894918"/>
                <a:ext cx="261646" cy="176832"/>
              </a:xfrm>
              <a:custGeom>
                <a:avLst/>
                <a:gdLst>
                  <a:gd name="connsiteX0" fmla="*/ 4003 w 261646"/>
                  <a:gd name="connsiteY0" fmla="*/ 150176 h 176832"/>
                  <a:gd name="connsiteX1" fmla="*/ 113743 w 261646"/>
                  <a:gd name="connsiteY1" fmla="*/ 15606 h 176832"/>
                  <a:gd name="connsiteX2" fmla="*/ 218425 w 261646"/>
                  <a:gd name="connsiteY2" fmla="*/ 3958 h 176832"/>
                  <a:gd name="connsiteX3" fmla="*/ 261646 w 261646"/>
                  <a:gd name="connsiteY3" fmla="*/ 2272 h 176832"/>
                  <a:gd name="connsiteX4" fmla="*/ 244940 w 261646"/>
                  <a:gd name="connsiteY4" fmla="*/ 8863 h 176832"/>
                  <a:gd name="connsiteX5" fmla="*/ 130909 w 261646"/>
                  <a:gd name="connsiteY5" fmla="*/ 26182 h 176832"/>
                  <a:gd name="connsiteX6" fmla="*/ 94124 w 261646"/>
                  <a:gd name="connsiteY6" fmla="*/ 49019 h 176832"/>
                  <a:gd name="connsiteX7" fmla="*/ 5689 w 261646"/>
                  <a:gd name="connsiteY7" fmla="*/ 176691 h 176832"/>
                  <a:gd name="connsiteX8" fmla="*/ 4003 w 261646"/>
                  <a:gd name="connsiteY8" fmla="*/ 150176 h 17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646" h="176832">
                    <a:moveTo>
                      <a:pt x="4003" y="150176"/>
                    </a:moveTo>
                    <a:cubicBezTo>
                      <a:pt x="4003" y="150176"/>
                      <a:pt x="88760" y="25569"/>
                      <a:pt x="113743" y="15606"/>
                    </a:cubicBezTo>
                    <a:cubicBezTo>
                      <a:pt x="138725" y="5644"/>
                      <a:pt x="218425" y="3958"/>
                      <a:pt x="218425" y="3958"/>
                    </a:cubicBezTo>
                    <a:cubicBezTo>
                      <a:pt x="231606" y="2885"/>
                      <a:pt x="256129" y="-3246"/>
                      <a:pt x="261646" y="2272"/>
                    </a:cubicBezTo>
                    <a:lnTo>
                      <a:pt x="244940" y="8863"/>
                    </a:lnTo>
                    <a:cubicBezTo>
                      <a:pt x="228387" y="15453"/>
                      <a:pt x="130909" y="26182"/>
                      <a:pt x="130909" y="26182"/>
                    </a:cubicBezTo>
                    <a:cubicBezTo>
                      <a:pt x="117728" y="27561"/>
                      <a:pt x="101175" y="37830"/>
                      <a:pt x="94124" y="49019"/>
                    </a:cubicBezTo>
                    <a:cubicBezTo>
                      <a:pt x="94124" y="49019"/>
                      <a:pt x="9061" y="181749"/>
                      <a:pt x="5689" y="176691"/>
                    </a:cubicBezTo>
                    <a:cubicBezTo>
                      <a:pt x="2317" y="171787"/>
                      <a:pt x="-4274" y="168415"/>
                      <a:pt x="4003" y="1501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7" name="Vrije vorm: vorm 7926">
                <a:extLst>
                  <a:ext uri="{FF2B5EF4-FFF2-40B4-BE49-F238E27FC236}">
                    <a16:creationId xmlns:a16="http://schemas.microsoft.com/office/drawing/2014/main" id="{DC2F7D42-0114-9E0F-B03F-C803D890264E}"/>
                  </a:ext>
                </a:extLst>
              </p:cNvPr>
              <p:cNvSpPr/>
              <p:nvPr/>
            </p:nvSpPr>
            <p:spPr>
              <a:xfrm>
                <a:off x="3739503" y="4745808"/>
                <a:ext cx="56657" cy="140288"/>
              </a:xfrm>
              <a:custGeom>
                <a:avLst/>
                <a:gdLst>
                  <a:gd name="connsiteX0" fmla="*/ 0 w 56657"/>
                  <a:gd name="connsiteY0" fmla="*/ 134676 h 140288"/>
                  <a:gd name="connsiteX1" fmla="*/ 33259 w 56657"/>
                  <a:gd name="connsiteY1" fmla="*/ 71530 h 140288"/>
                  <a:gd name="connsiteX2" fmla="*/ 56556 w 56657"/>
                  <a:gd name="connsiteY2" fmla="*/ 8383 h 140288"/>
                  <a:gd name="connsiteX3" fmla="*/ 38317 w 56657"/>
                  <a:gd name="connsiteY3" fmla="*/ 93141 h 140288"/>
                  <a:gd name="connsiteX4" fmla="*/ 0 w 56657"/>
                  <a:gd name="connsiteY4" fmla="*/ 134676 h 14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57" h="140288">
                    <a:moveTo>
                      <a:pt x="0" y="134676"/>
                    </a:moveTo>
                    <a:cubicBezTo>
                      <a:pt x="0" y="134676"/>
                      <a:pt x="29887" y="84864"/>
                      <a:pt x="33259" y="71530"/>
                    </a:cubicBezTo>
                    <a:cubicBezTo>
                      <a:pt x="36631" y="58195"/>
                      <a:pt x="54870" y="-26562"/>
                      <a:pt x="56556" y="8383"/>
                    </a:cubicBezTo>
                    <a:cubicBezTo>
                      <a:pt x="58242" y="43328"/>
                      <a:pt x="38317" y="93141"/>
                      <a:pt x="38317" y="93141"/>
                    </a:cubicBezTo>
                    <a:cubicBezTo>
                      <a:pt x="38317" y="93141"/>
                      <a:pt x="3372" y="159659"/>
                      <a:pt x="0" y="134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8" name="Vrije vorm: vorm 7927">
                <a:extLst>
                  <a:ext uri="{FF2B5EF4-FFF2-40B4-BE49-F238E27FC236}">
                    <a16:creationId xmlns:a16="http://schemas.microsoft.com/office/drawing/2014/main" id="{E11F5CCD-EE71-7141-4A67-3867EC01BF10}"/>
                  </a:ext>
                </a:extLst>
              </p:cNvPr>
              <p:cNvSpPr/>
              <p:nvPr/>
            </p:nvSpPr>
            <p:spPr>
              <a:xfrm>
                <a:off x="3780885" y="4606206"/>
                <a:ext cx="86233" cy="222779"/>
              </a:xfrm>
              <a:custGeom>
                <a:avLst/>
                <a:gdLst>
                  <a:gd name="connsiteX0" fmla="*/ 16706 w 86233"/>
                  <a:gd name="connsiteY0" fmla="*/ 199483 h 222779"/>
                  <a:gd name="connsiteX1" fmla="*/ 74948 w 86233"/>
                  <a:gd name="connsiteY1" fmla="*/ 49893 h 222779"/>
                  <a:gd name="connsiteX2" fmla="*/ 79853 w 86233"/>
                  <a:gd name="connsiteY2" fmla="*/ 4985 h 222779"/>
                  <a:gd name="connsiteX3" fmla="*/ 85983 w 86233"/>
                  <a:gd name="connsiteY3" fmla="*/ 42689 h 222779"/>
                  <a:gd name="connsiteX4" fmla="*/ 73262 w 86233"/>
                  <a:gd name="connsiteY4" fmla="*/ 88363 h 222779"/>
                  <a:gd name="connsiteX5" fmla="*/ 23297 w 86233"/>
                  <a:gd name="connsiteY5" fmla="*/ 197643 h 222779"/>
                  <a:gd name="connsiteX6" fmla="*/ 0 w 86233"/>
                  <a:gd name="connsiteY6" fmla="*/ 222779 h 222779"/>
                  <a:gd name="connsiteX7" fmla="*/ 16553 w 86233"/>
                  <a:gd name="connsiteY7" fmla="*/ 199483 h 222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233" h="222779">
                    <a:moveTo>
                      <a:pt x="16706" y="199483"/>
                    </a:moveTo>
                    <a:cubicBezTo>
                      <a:pt x="16706" y="199483"/>
                      <a:pt x="74948" y="69818"/>
                      <a:pt x="74948" y="49893"/>
                    </a:cubicBezTo>
                    <a:cubicBezTo>
                      <a:pt x="74948" y="29968"/>
                      <a:pt x="71576" y="-14939"/>
                      <a:pt x="79853" y="4985"/>
                    </a:cubicBezTo>
                    <a:cubicBezTo>
                      <a:pt x="88129" y="24910"/>
                      <a:pt x="85983" y="42689"/>
                      <a:pt x="85983" y="42689"/>
                    </a:cubicBezTo>
                    <a:cubicBezTo>
                      <a:pt x="84451" y="55717"/>
                      <a:pt x="78627" y="76408"/>
                      <a:pt x="73262" y="88363"/>
                    </a:cubicBezTo>
                    <a:lnTo>
                      <a:pt x="23297" y="197643"/>
                    </a:lnTo>
                    <a:cubicBezTo>
                      <a:pt x="17779" y="209598"/>
                      <a:pt x="7357" y="220940"/>
                      <a:pt x="0" y="222779"/>
                    </a:cubicBezTo>
                    <a:lnTo>
                      <a:pt x="16553" y="199483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9" name="Vrije vorm: vorm 7928">
                <a:extLst>
                  <a:ext uri="{FF2B5EF4-FFF2-40B4-BE49-F238E27FC236}">
                    <a16:creationId xmlns:a16="http://schemas.microsoft.com/office/drawing/2014/main" id="{5856D4E1-379D-DBE0-4A00-C55ADFED1EE1}"/>
                  </a:ext>
                </a:extLst>
              </p:cNvPr>
              <p:cNvSpPr/>
              <p:nvPr/>
            </p:nvSpPr>
            <p:spPr>
              <a:xfrm>
                <a:off x="3872268" y="4586204"/>
                <a:ext cx="76612" cy="53127"/>
              </a:xfrm>
              <a:custGeom>
                <a:avLst/>
                <a:gdLst>
                  <a:gd name="connsiteX0" fmla="*/ 118 w 76612"/>
                  <a:gd name="connsiteY0" fmla="*/ 48285 h 53127"/>
                  <a:gd name="connsiteX1" fmla="*/ 71541 w 76612"/>
                  <a:gd name="connsiteY1" fmla="*/ 159 h 53127"/>
                  <a:gd name="connsiteX2" fmla="*/ 71541 w 76612"/>
                  <a:gd name="connsiteY2" fmla="*/ 15179 h 53127"/>
                  <a:gd name="connsiteX3" fmla="*/ 118 w 76612"/>
                  <a:gd name="connsiteY3" fmla="*/ 48438 h 53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612" h="53127">
                    <a:moveTo>
                      <a:pt x="118" y="48285"/>
                    </a:moveTo>
                    <a:cubicBezTo>
                      <a:pt x="118" y="48285"/>
                      <a:pt x="63265" y="-3213"/>
                      <a:pt x="71541" y="159"/>
                    </a:cubicBezTo>
                    <a:cubicBezTo>
                      <a:pt x="79818" y="3531"/>
                      <a:pt x="76599" y="11807"/>
                      <a:pt x="71541" y="15179"/>
                    </a:cubicBezTo>
                    <a:cubicBezTo>
                      <a:pt x="66484" y="18551"/>
                      <a:pt x="-3254" y="68363"/>
                      <a:pt x="118" y="484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0" name="Vrije vorm: vorm 7929">
                <a:extLst>
                  <a:ext uri="{FF2B5EF4-FFF2-40B4-BE49-F238E27FC236}">
                    <a16:creationId xmlns:a16="http://schemas.microsoft.com/office/drawing/2014/main" id="{AA064077-0E66-BAB6-325E-FA7F4D9A5350}"/>
                  </a:ext>
                </a:extLst>
              </p:cNvPr>
              <p:cNvSpPr/>
              <p:nvPr/>
            </p:nvSpPr>
            <p:spPr>
              <a:xfrm>
                <a:off x="3852085" y="4670875"/>
                <a:ext cx="78929" cy="43152"/>
              </a:xfrm>
              <a:custGeom>
                <a:avLst/>
                <a:gdLst>
                  <a:gd name="connsiteX0" fmla="*/ 3748 w 78929"/>
                  <a:gd name="connsiteY0" fmla="*/ 33504 h 43152"/>
                  <a:gd name="connsiteX1" fmla="*/ 76857 w 78929"/>
                  <a:gd name="connsiteY1" fmla="*/ 3617 h 43152"/>
                  <a:gd name="connsiteX2" fmla="*/ 3748 w 78929"/>
                  <a:gd name="connsiteY2" fmla="*/ 33504 h 43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29" h="43152">
                    <a:moveTo>
                      <a:pt x="3748" y="33504"/>
                    </a:moveTo>
                    <a:cubicBezTo>
                      <a:pt x="3748" y="33504"/>
                      <a:pt x="93564" y="-13090"/>
                      <a:pt x="76857" y="3617"/>
                    </a:cubicBezTo>
                    <a:cubicBezTo>
                      <a:pt x="60304" y="20323"/>
                      <a:pt x="-17862" y="61858"/>
                      <a:pt x="3748" y="33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1" name="Vrije vorm: vorm 7930">
                <a:extLst>
                  <a:ext uri="{FF2B5EF4-FFF2-40B4-BE49-F238E27FC236}">
                    <a16:creationId xmlns:a16="http://schemas.microsoft.com/office/drawing/2014/main" id="{20E24F11-79F3-5B20-8728-A67A979C35E3}"/>
                  </a:ext>
                </a:extLst>
              </p:cNvPr>
              <p:cNvSpPr/>
              <p:nvPr/>
            </p:nvSpPr>
            <p:spPr>
              <a:xfrm>
                <a:off x="3767704" y="4834965"/>
                <a:ext cx="98471" cy="54374"/>
              </a:xfrm>
              <a:custGeom>
                <a:avLst/>
                <a:gdLst>
                  <a:gd name="connsiteX0" fmla="*/ 0 w 98471"/>
                  <a:gd name="connsiteY0" fmla="*/ 48891 h 54374"/>
                  <a:gd name="connsiteX1" fmla="*/ 78167 w 98471"/>
                  <a:gd name="connsiteY1" fmla="*/ 2297 h 54374"/>
                  <a:gd name="connsiteX2" fmla="*/ 89815 w 98471"/>
                  <a:gd name="connsiteY2" fmla="*/ 8888 h 54374"/>
                  <a:gd name="connsiteX3" fmla="*/ 0 w 98471"/>
                  <a:gd name="connsiteY3" fmla="*/ 48737 h 5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471" h="54374">
                    <a:moveTo>
                      <a:pt x="0" y="48891"/>
                    </a:moveTo>
                    <a:cubicBezTo>
                      <a:pt x="0" y="48891"/>
                      <a:pt x="49812" y="28966"/>
                      <a:pt x="78167" y="2297"/>
                    </a:cubicBezTo>
                    <a:cubicBezTo>
                      <a:pt x="78167" y="2297"/>
                      <a:pt x="114645" y="-5979"/>
                      <a:pt x="89815" y="8888"/>
                    </a:cubicBezTo>
                    <a:cubicBezTo>
                      <a:pt x="64833" y="23908"/>
                      <a:pt x="16706" y="70348"/>
                      <a:pt x="0" y="487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2" name="Vrije vorm: vorm 7931">
                <a:extLst>
                  <a:ext uri="{FF2B5EF4-FFF2-40B4-BE49-F238E27FC236}">
                    <a16:creationId xmlns:a16="http://schemas.microsoft.com/office/drawing/2014/main" id="{E657A409-4E70-0D6B-F232-23E6AFC16056}"/>
                  </a:ext>
                </a:extLst>
              </p:cNvPr>
              <p:cNvSpPr/>
              <p:nvPr/>
            </p:nvSpPr>
            <p:spPr>
              <a:xfrm>
                <a:off x="3497320" y="4978527"/>
                <a:ext cx="251275" cy="148889"/>
              </a:xfrm>
              <a:custGeom>
                <a:avLst/>
                <a:gdLst>
                  <a:gd name="connsiteX0" fmla="*/ 4464 w 251275"/>
                  <a:gd name="connsiteY0" fmla="*/ 131246 h 148889"/>
                  <a:gd name="connsiteX1" fmla="*/ 75887 w 251275"/>
                  <a:gd name="connsiteY1" fmla="*/ 73157 h 148889"/>
                  <a:gd name="connsiteX2" fmla="*/ 127385 w 251275"/>
                  <a:gd name="connsiteY2" fmla="*/ 24878 h 148889"/>
                  <a:gd name="connsiteX3" fmla="*/ 250459 w 251275"/>
                  <a:gd name="connsiteY3" fmla="*/ 3267 h 148889"/>
                  <a:gd name="connsiteX4" fmla="*/ 124166 w 251275"/>
                  <a:gd name="connsiteY4" fmla="*/ 39898 h 148889"/>
                  <a:gd name="connsiteX5" fmla="*/ 90907 w 251275"/>
                  <a:gd name="connsiteY5" fmla="*/ 79748 h 148889"/>
                  <a:gd name="connsiteX6" fmla="*/ 4464 w 251275"/>
                  <a:gd name="connsiteY6" fmla="*/ 131246 h 14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275" h="148889">
                    <a:moveTo>
                      <a:pt x="4464" y="131246"/>
                    </a:moveTo>
                    <a:cubicBezTo>
                      <a:pt x="4464" y="131246"/>
                      <a:pt x="67610" y="86338"/>
                      <a:pt x="75887" y="73157"/>
                    </a:cubicBezTo>
                    <a:cubicBezTo>
                      <a:pt x="84163" y="59823"/>
                      <a:pt x="109146" y="28250"/>
                      <a:pt x="127385" y="24878"/>
                    </a:cubicBezTo>
                    <a:cubicBezTo>
                      <a:pt x="145624" y="21506"/>
                      <a:pt x="262108" y="-10067"/>
                      <a:pt x="250459" y="3267"/>
                    </a:cubicBezTo>
                    <a:cubicBezTo>
                      <a:pt x="238811" y="16601"/>
                      <a:pt x="124166" y="39898"/>
                      <a:pt x="124166" y="39898"/>
                    </a:cubicBezTo>
                    <a:lnTo>
                      <a:pt x="90907" y="79748"/>
                    </a:lnTo>
                    <a:cubicBezTo>
                      <a:pt x="90907" y="79748"/>
                      <a:pt x="-23738" y="191020"/>
                      <a:pt x="4464" y="1312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3" name="Vrije vorm: vorm 7932">
                <a:extLst>
                  <a:ext uri="{FF2B5EF4-FFF2-40B4-BE49-F238E27FC236}">
                    <a16:creationId xmlns:a16="http://schemas.microsoft.com/office/drawing/2014/main" id="{EF53D92A-9D2B-352F-1B5B-217E98C93023}"/>
                  </a:ext>
                </a:extLst>
              </p:cNvPr>
              <p:cNvSpPr/>
              <p:nvPr/>
            </p:nvSpPr>
            <p:spPr>
              <a:xfrm>
                <a:off x="3498854" y="5085826"/>
                <a:ext cx="158393" cy="97926"/>
              </a:xfrm>
              <a:custGeom>
                <a:avLst/>
                <a:gdLst>
                  <a:gd name="connsiteX0" fmla="*/ 6302 w 158393"/>
                  <a:gd name="connsiteY0" fmla="*/ 82189 h 97926"/>
                  <a:gd name="connsiteX1" fmla="*/ 110984 w 158393"/>
                  <a:gd name="connsiteY1" fmla="*/ 35595 h 97926"/>
                  <a:gd name="connsiteX2" fmla="*/ 157577 w 158393"/>
                  <a:gd name="connsiteY2" fmla="*/ 6934 h 97926"/>
                  <a:gd name="connsiteX3" fmla="*/ 66076 w 158393"/>
                  <a:gd name="connsiteY3" fmla="*/ 73299 h 97926"/>
                  <a:gd name="connsiteX4" fmla="*/ 6302 w 158393"/>
                  <a:gd name="connsiteY4" fmla="*/ 82189 h 97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393" h="97926">
                    <a:moveTo>
                      <a:pt x="6302" y="82189"/>
                    </a:moveTo>
                    <a:cubicBezTo>
                      <a:pt x="6302" y="82189"/>
                      <a:pt x="94431" y="55673"/>
                      <a:pt x="110984" y="35595"/>
                    </a:cubicBezTo>
                    <a:cubicBezTo>
                      <a:pt x="127537" y="15670"/>
                      <a:pt x="164321" y="-13451"/>
                      <a:pt x="157577" y="6934"/>
                    </a:cubicBezTo>
                    <a:cubicBezTo>
                      <a:pt x="150834" y="27319"/>
                      <a:pt x="115889" y="52914"/>
                      <a:pt x="66076" y="73299"/>
                    </a:cubicBezTo>
                    <a:cubicBezTo>
                      <a:pt x="16264" y="93837"/>
                      <a:pt x="-13776" y="112076"/>
                      <a:pt x="6302" y="82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4" name="Vrije vorm: vorm 7933">
                <a:extLst>
                  <a:ext uri="{FF2B5EF4-FFF2-40B4-BE49-F238E27FC236}">
                    <a16:creationId xmlns:a16="http://schemas.microsoft.com/office/drawing/2014/main" id="{9B011A26-8AA9-5B2F-68A4-D5F65ECBC9CC}"/>
                  </a:ext>
                </a:extLst>
              </p:cNvPr>
              <p:cNvSpPr/>
              <p:nvPr/>
            </p:nvSpPr>
            <p:spPr>
              <a:xfrm>
                <a:off x="3657964" y="5047657"/>
                <a:ext cx="63270" cy="67076"/>
              </a:xfrm>
              <a:custGeom>
                <a:avLst/>
                <a:gdLst>
                  <a:gd name="connsiteX0" fmla="*/ 0 w 63270"/>
                  <a:gd name="connsiteY0" fmla="*/ 63802 h 67076"/>
                  <a:gd name="connsiteX1" fmla="*/ 63147 w 63270"/>
                  <a:gd name="connsiteY1" fmla="*/ 2342 h 67076"/>
                  <a:gd name="connsiteX2" fmla="*/ 0 w 63270"/>
                  <a:gd name="connsiteY2" fmla="*/ 63802 h 6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70" h="67076">
                    <a:moveTo>
                      <a:pt x="0" y="63802"/>
                    </a:moveTo>
                    <a:cubicBezTo>
                      <a:pt x="0" y="63802"/>
                      <a:pt x="66519" y="-14365"/>
                      <a:pt x="63147" y="2342"/>
                    </a:cubicBezTo>
                    <a:cubicBezTo>
                      <a:pt x="59775" y="18894"/>
                      <a:pt x="11649" y="82041"/>
                      <a:pt x="0" y="638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5" name="Vrije vorm: vorm 7934">
                <a:extLst>
                  <a:ext uri="{FF2B5EF4-FFF2-40B4-BE49-F238E27FC236}">
                    <a16:creationId xmlns:a16="http://schemas.microsoft.com/office/drawing/2014/main" id="{B2F60C25-4648-E8CE-CFCD-259CB96C72E7}"/>
                  </a:ext>
                </a:extLst>
              </p:cNvPr>
              <p:cNvSpPr/>
              <p:nvPr/>
            </p:nvSpPr>
            <p:spPr>
              <a:xfrm>
                <a:off x="3501039" y="5127922"/>
                <a:ext cx="188728" cy="242305"/>
              </a:xfrm>
              <a:custGeom>
                <a:avLst/>
                <a:gdLst>
                  <a:gd name="connsiteX0" fmla="*/ 8255 w 188728"/>
                  <a:gd name="connsiteY0" fmla="*/ 209913 h 242305"/>
                  <a:gd name="connsiteX1" fmla="*/ 98990 w 188728"/>
                  <a:gd name="connsiteY1" fmla="*/ 74884 h 242305"/>
                  <a:gd name="connsiteX2" fmla="*/ 181908 w 188728"/>
                  <a:gd name="connsiteY2" fmla="*/ 3461 h 242305"/>
                  <a:gd name="connsiteX3" fmla="*/ 178076 w 188728"/>
                  <a:gd name="connsiteY3" fmla="*/ 24766 h 242305"/>
                  <a:gd name="connsiteX4" fmla="*/ 102821 w 188728"/>
                  <a:gd name="connsiteY4" fmla="*/ 100020 h 242305"/>
                  <a:gd name="connsiteX5" fmla="*/ 8255 w 188728"/>
                  <a:gd name="connsiteY5" fmla="*/ 210067 h 242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728" h="242305">
                    <a:moveTo>
                      <a:pt x="8255" y="209913"/>
                    </a:moveTo>
                    <a:cubicBezTo>
                      <a:pt x="8255" y="209913"/>
                      <a:pt x="79678" y="101860"/>
                      <a:pt x="98990" y="74884"/>
                    </a:cubicBezTo>
                    <a:cubicBezTo>
                      <a:pt x="118302" y="47909"/>
                      <a:pt x="176237" y="13117"/>
                      <a:pt x="181908" y="3461"/>
                    </a:cubicBezTo>
                    <a:cubicBezTo>
                      <a:pt x="187732" y="-6195"/>
                      <a:pt x="195395" y="5454"/>
                      <a:pt x="178076" y="24766"/>
                    </a:cubicBezTo>
                    <a:cubicBezTo>
                      <a:pt x="160757" y="44077"/>
                      <a:pt x="124432" y="75038"/>
                      <a:pt x="102821" y="100020"/>
                    </a:cubicBezTo>
                    <a:cubicBezTo>
                      <a:pt x="77685" y="128988"/>
                      <a:pt x="-30368" y="316128"/>
                      <a:pt x="8255" y="2100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6" name="Vrije vorm: vorm 7935">
                <a:extLst>
                  <a:ext uri="{FF2B5EF4-FFF2-40B4-BE49-F238E27FC236}">
                    <a16:creationId xmlns:a16="http://schemas.microsoft.com/office/drawing/2014/main" id="{8500D463-705E-5A63-03B9-F09515EB0785}"/>
                  </a:ext>
                </a:extLst>
              </p:cNvPr>
              <p:cNvSpPr/>
              <p:nvPr/>
            </p:nvSpPr>
            <p:spPr>
              <a:xfrm>
                <a:off x="3717739" y="4919612"/>
                <a:ext cx="95039" cy="177324"/>
              </a:xfrm>
              <a:custGeom>
                <a:avLst/>
                <a:gdLst>
                  <a:gd name="connsiteX0" fmla="*/ 0 w 95039"/>
                  <a:gd name="connsiteY0" fmla="*/ 176980 h 177324"/>
                  <a:gd name="connsiteX1" fmla="*/ 15480 w 95039"/>
                  <a:gd name="connsiteY1" fmla="*/ 148013 h 177324"/>
                  <a:gd name="connsiteX2" fmla="*/ 63760 w 95039"/>
                  <a:gd name="connsiteY2" fmla="*/ 115213 h 177324"/>
                  <a:gd name="connsiteX3" fmla="*/ 90735 w 95039"/>
                  <a:gd name="connsiteY3" fmla="*/ 1335 h 177324"/>
                  <a:gd name="connsiteX4" fmla="*/ 93493 w 95039"/>
                  <a:gd name="connsiteY4" fmla="*/ 34135 h 177324"/>
                  <a:gd name="connsiteX5" fmla="*/ 81232 w 95039"/>
                  <a:gd name="connsiteY5" fmla="*/ 80575 h 177324"/>
                  <a:gd name="connsiteX6" fmla="*/ 75101 w 95039"/>
                  <a:gd name="connsiteY6" fmla="*/ 105711 h 177324"/>
                  <a:gd name="connsiteX7" fmla="*/ 48126 w 95039"/>
                  <a:gd name="connsiteY7" fmla="*/ 140043 h 177324"/>
                  <a:gd name="connsiteX8" fmla="*/ 46593 w 95039"/>
                  <a:gd name="connsiteY8" fmla="*/ 140809 h 177324"/>
                  <a:gd name="connsiteX9" fmla="*/ 13334 w 95039"/>
                  <a:gd name="connsiteY9" fmla="*/ 172689 h 177324"/>
                  <a:gd name="connsiteX10" fmla="*/ 153 w 95039"/>
                  <a:gd name="connsiteY10" fmla="*/ 176980 h 177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5039" h="177324">
                    <a:moveTo>
                      <a:pt x="0" y="176980"/>
                    </a:moveTo>
                    <a:cubicBezTo>
                      <a:pt x="0" y="176980"/>
                      <a:pt x="5824" y="159661"/>
                      <a:pt x="15480" y="148013"/>
                    </a:cubicBezTo>
                    <a:cubicBezTo>
                      <a:pt x="25136" y="136364"/>
                      <a:pt x="59928" y="122877"/>
                      <a:pt x="63760" y="115213"/>
                    </a:cubicBezTo>
                    <a:cubicBezTo>
                      <a:pt x="67591" y="107550"/>
                      <a:pt x="83071" y="-13992"/>
                      <a:pt x="90735" y="1335"/>
                    </a:cubicBezTo>
                    <a:cubicBezTo>
                      <a:pt x="98398" y="16815"/>
                      <a:pt x="93493" y="34135"/>
                      <a:pt x="93493" y="34135"/>
                    </a:cubicBezTo>
                    <a:cubicBezTo>
                      <a:pt x="89815" y="46856"/>
                      <a:pt x="84297" y="67700"/>
                      <a:pt x="81232" y="80575"/>
                    </a:cubicBezTo>
                    <a:lnTo>
                      <a:pt x="75101" y="105711"/>
                    </a:lnTo>
                    <a:cubicBezTo>
                      <a:pt x="72036" y="118432"/>
                      <a:pt x="59774" y="133912"/>
                      <a:pt x="48126" y="140043"/>
                    </a:cubicBezTo>
                    <a:lnTo>
                      <a:pt x="46593" y="140809"/>
                    </a:lnTo>
                    <a:cubicBezTo>
                      <a:pt x="34945" y="146940"/>
                      <a:pt x="19925" y="161194"/>
                      <a:pt x="13334" y="172689"/>
                    </a:cubicBezTo>
                    <a:cubicBezTo>
                      <a:pt x="13334" y="172689"/>
                      <a:pt x="9809" y="178820"/>
                      <a:pt x="153" y="1769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7" name="Vrije vorm: vorm 7936">
                <a:extLst>
                  <a:ext uri="{FF2B5EF4-FFF2-40B4-BE49-F238E27FC236}">
                    <a16:creationId xmlns:a16="http://schemas.microsoft.com/office/drawing/2014/main" id="{4D4A137E-0811-6EE4-C389-D0CE088CC619}"/>
                  </a:ext>
                </a:extLst>
              </p:cNvPr>
              <p:cNvSpPr/>
              <p:nvPr/>
            </p:nvSpPr>
            <p:spPr>
              <a:xfrm>
                <a:off x="3800810" y="4946083"/>
                <a:ext cx="108898" cy="92591"/>
              </a:xfrm>
              <a:custGeom>
                <a:avLst/>
                <a:gdLst>
                  <a:gd name="connsiteX0" fmla="*/ 0 w 108898"/>
                  <a:gd name="connsiteY0" fmla="*/ 90735 h 92591"/>
                  <a:gd name="connsiteX1" fmla="*/ 25136 w 108898"/>
                  <a:gd name="connsiteY1" fmla="*/ 61767 h 92591"/>
                  <a:gd name="connsiteX2" fmla="*/ 106215 w 108898"/>
                  <a:gd name="connsiteY2" fmla="*/ 0 h 92591"/>
                  <a:gd name="connsiteX3" fmla="*/ 98551 w 108898"/>
                  <a:gd name="connsiteY3" fmla="*/ 26975 h 92591"/>
                  <a:gd name="connsiteX4" fmla="*/ 38777 w 108898"/>
                  <a:gd name="connsiteY4" fmla="*/ 65599 h 92591"/>
                  <a:gd name="connsiteX5" fmla="*/ 153 w 108898"/>
                  <a:gd name="connsiteY5" fmla="*/ 90735 h 9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898" h="92591">
                    <a:moveTo>
                      <a:pt x="0" y="90735"/>
                    </a:moveTo>
                    <a:cubicBezTo>
                      <a:pt x="0" y="90735"/>
                      <a:pt x="13488" y="65599"/>
                      <a:pt x="25136" y="61767"/>
                    </a:cubicBezTo>
                    <a:cubicBezTo>
                      <a:pt x="36784" y="57935"/>
                      <a:pt x="65599" y="46287"/>
                      <a:pt x="106215" y="0"/>
                    </a:cubicBezTo>
                    <a:cubicBezTo>
                      <a:pt x="106215" y="0"/>
                      <a:pt x="115871" y="5824"/>
                      <a:pt x="98551" y="26975"/>
                    </a:cubicBezTo>
                    <a:cubicBezTo>
                      <a:pt x="81232" y="48126"/>
                      <a:pt x="58089" y="61767"/>
                      <a:pt x="38777" y="65599"/>
                    </a:cubicBezTo>
                    <a:cubicBezTo>
                      <a:pt x="19465" y="69430"/>
                      <a:pt x="5977" y="100391"/>
                      <a:pt x="153" y="907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8" name="Vrije vorm: vorm 7937">
                <a:extLst>
                  <a:ext uri="{FF2B5EF4-FFF2-40B4-BE49-F238E27FC236}">
                    <a16:creationId xmlns:a16="http://schemas.microsoft.com/office/drawing/2014/main" id="{0133D026-4AF5-F0D2-6405-3AD920C1700C}"/>
                  </a:ext>
                </a:extLst>
              </p:cNvPr>
              <p:cNvSpPr/>
              <p:nvPr/>
            </p:nvSpPr>
            <p:spPr>
              <a:xfrm>
                <a:off x="3923348" y="4819410"/>
                <a:ext cx="87779" cy="120639"/>
              </a:xfrm>
              <a:custGeom>
                <a:avLst/>
                <a:gdLst>
                  <a:gd name="connsiteX0" fmla="*/ 2835 w 87779"/>
                  <a:gd name="connsiteY0" fmla="*/ 111345 h 120639"/>
                  <a:gd name="connsiteX1" fmla="*/ 87746 w 87779"/>
                  <a:gd name="connsiteY1" fmla="*/ 1299 h 120639"/>
                  <a:gd name="connsiteX2" fmla="*/ 2835 w 87779"/>
                  <a:gd name="connsiteY2" fmla="*/ 111345 h 120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779" h="120639">
                    <a:moveTo>
                      <a:pt x="2835" y="111345"/>
                    </a:moveTo>
                    <a:cubicBezTo>
                      <a:pt x="2835" y="111345"/>
                      <a:pt x="89738" y="-14028"/>
                      <a:pt x="87746" y="1299"/>
                    </a:cubicBezTo>
                    <a:cubicBezTo>
                      <a:pt x="85753" y="16779"/>
                      <a:pt x="-18316" y="157632"/>
                      <a:pt x="2835" y="111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9" name="Vrije vorm: vorm 7938">
                <a:extLst>
                  <a:ext uri="{FF2B5EF4-FFF2-40B4-BE49-F238E27FC236}">
                    <a16:creationId xmlns:a16="http://schemas.microsoft.com/office/drawing/2014/main" id="{C2C7C5F0-861A-4E40-6109-BC4D9A06CDB0}"/>
                  </a:ext>
                </a:extLst>
              </p:cNvPr>
              <p:cNvSpPr/>
              <p:nvPr/>
            </p:nvSpPr>
            <p:spPr>
              <a:xfrm>
                <a:off x="3915814" y="4807314"/>
                <a:ext cx="29681" cy="61287"/>
              </a:xfrm>
              <a:custGeom>
                <a:avLst/>
                <a:gdLst>
                  <a:gd name="connsiteX0" fmla="*/ 2706 w 29681"/>
                  <a:gd name="connsiteY0" fmla="*/ 3740 h 61287"/>
                  <a:gd name="connsiteX1" fmla="*/ 29681 w 29681"/>
                  <a:gd name="connsiteY1" fmla="*/ 11710 h 61287"/>
                  <a:gd name="connsiteX2" fmla="*/ 8377 w 29681"/>
                  <a:gd name="connsiteY2" fmla="*/ 46195 h 61287"/>
                  <a:gd name="connsiteX3" fmla="*/ 2553 w 29681"/>
                  <a:gd name="connsiteY3" fmla="*/ 3740 h 61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81" h="61287">
                    <a:moveTo>
                      <a:pt x="2706" y="3740"/>
                    </a:moveTo>
                    <a:cubicBezTo>
                      <a:pt x="2706" y="3740"/>
                      <a:pt x="-12621" y="127734"/>
                      <a:pt x="29681" y="11710"/>
                    </a:cubicBezTo>
                    <a:cubicBezTo>
                      <a:pt x="29681" y="11710"/>
                      <a:pt x="16193" y="28876"/>
                      <a:pt x="8377" y="46195"/>
                    </a:cubicBezTo>
                    <a:cubicBezTo>
                      <a:pt x="8377" y="46195"/>
                      <a:pt x="8377" y="-15572"/>
                      <a:pt x="2553" y="3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0" name="Vrije vorm: vorm 7939">
                <a:extLst>
                  <a:ext uri="{FF2B5EF4-FFF2-40B4-BE49-F238E27FC236}">
                    <a16:creationId xmlns:a16="http://schemas.microsoft.com/office/drawing/2014/main" id="{38EC515D-24C9-7806-7A5C-36E54F6D8EA9}"/>
                  </a:ext>
                </a:extLst>
              </p:cNvPr>
              <p:cNvSpPr/>
              <p:nvPr/>
            </p:nvSpPr>
            <p:spPr>
              <a:xfrm>
                <a:off x="3583782" y="5206303"/>
                <a:ext cx="367028" cy="129234"/>
              </a:xfrm>
              <a:custGeom>
                <a:avLst/>
                <a:gdLst>
                  <a:gd name="connsiteX0" fmla="*/ 0 w 367028"/>
                  <a:gd name="connsiteY0" fmla="*/ 129081 h 129234"/>
                  <a:gd name="connsiteX1" fmla="*/ 207525 w 367028"/>
                  <a:gd name="connsiteY1" fmla="*/ 93523 h 129234"/>
                  <a:gd name="connsiteX2" fmla="*/ 351444 w 367028"/>
                  <a:gd name="connsiteY2" fmla="*/ 12750 h 129234"/>
                  <a:gd name="connsiteX3" fmla="*/ 366158 w 367028"/>
                  <a:gd name="connsiteY3" fmla="*/ 29 h 129234"/>
                  <a:gd name="connsiteX4" fmla="*/ 339182 w 367028"/>
                  <a:gd name="connsiteY4" fmla="*/ 11218 h 129234"/>
                  <a:gd name="connsiteX5" fmla="*/ 229442 w 367028"/>
                  <a:gd name="connsiteY5" fmla="*/ 73751 h 129234"/>
                  <a:gd name="connsiteX6" fmla="*/ 184995 w 367028"/>
                  <a:gd name="connsiteY6" fmla="*/ 89844 h 129234"/>
                  <a:gd name="connsiteX7" fmla="*/ 10882 w 367028"/>
                  <a:gd name="connsiteY7" fmla="*/ 120498 h 129234"/>
                  <a:gd name="connsiteX8" fmla="*/ 0 w 367028"/>
                  <a:gd name="connsiteY8" fmla="*/ 129234 h 129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7028" h="129234">
                    <a:moveTo>
                      <a:pt x="0" y="129081"/>
                    </a:moveTo>
                    <a:cubicBezTo>
                      <a:pt x="0" y="129081"/>
                      <a:pt x="200475" y="95208"/>
                      <a:pt x="207525" y="93523"/>
                    </a:cubicBezTo>
                    <a:cubicBezTo>
                      <a:pt x="214422" y="91837"/>
                      <a:pt x="351444" y="12750"/>
                      <a:pt x="351444" y="12750"/>
                    </a:cubicBezTo>
                    <a:cubicBezTo>
                      <a:pt x="362786" y="6160"/>
                      <a:pt x="369530" y="335"/>
                      <a:pt x="366158" y="29"/>
                    </a:cubicBezTo>
                    <a:cubicBezTo>
                      <a:pt x="362786" y="-431"/>
                      <a:pt x="350677" y="4627"/>
                      <a:pt x="339182" y="11218"/>
                    </a:cubicBezTo>
                    <a:lnTo>
                      <a:pt x="229442" y="73751"/>
                    </a:lnTo>
                    <a:cubicBezTo>
                      <a:pt x="217947" y="80341"/>
                      <a:pt x="197869" y="87545"/>
                      <a:pt x="184995" y="89844"/>
                    </a:cubicBezTo>
                    <a:lnTo>
                      <a:pt x="10882" y="120498"/>
                    </a:lnTo>
                    <a:lnTo>
                      <a:pt x="0" y="129234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1" name="Vrije vorm: vorm 7940">
                <a:extLst>
                  <a:ext uri="{FF2B5EF4-FFF2-40B4-BE49-F238E27FC236}">
                    <a16:creationId xmlns:a16="http://schemas.microsoft.com/office/drawing/2014/main" id="{2136CEA4-C989-DBA1-6C6B-0BC59FAEF0D9}"/>
                  </a:ext>
                </a:extLst>
              </p:cNvPr>
              <p:cNvSpPr/>
              <p:nvPr/>
            </p:nvSpPr>
            <p:spPr>
              <a:xfrm>
                <a:off x="3812612" y="5294350"/>
                <a:ext cx="136220" cy="15207"/>
              </a:xfrm>
              <a:custGeom>
                <a:avLst/>
                <a:gdLst>
                  <a:gd name="connsiteX0" fmla="*/ 0 w 136220"/>
                  <a:gd name="connsiteY0" fmla="*/ 2717 h 15207"/>
                  <a:gd name="connsiteX1" fmla="*/ 25902 w 136220"/>
                  <a:gd name="connsiteY1" fmla="*/ 418 h 15207"/>
                  <a:gd name="connsiteX2" fmla="*/ 115564 w 136220"/>
                  <a:gd name="connsiteY2" fmla="*/ 7315 h 15207"/>
                  <a:gd name="connsiteX3" fmla="*/ 135949 w 136220"/>
                  <a:gd name="connsiteY3" fmla="*/ 12833 h 15207"/>
                  <a:gd name="connsiteX4" fmla="*/ 108514 w 136220"/>
                  <a:gd name="connsiteY4" fmla="*/ 14825 h 15207"/>
                  <a:gd name="connsiteX5" fmla="*/ 22071 w 136220"/>
                  <a:gd name="connsiteY5" fmla="*/ 8541 h 15207"/>
                  <a:gd name="connsiteX6" fmla="*/ 153 w 136220"/>
                  <a:gd name="connsiteY6" fmla="*/ 2717 h 1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220" h="15207">
                    <a:moveTo>
                      <a:pt x="0" y="2717"/>
                    </a:moveTo>
                    <a:cubicBezTo>
                      <a:pt x="1073" y="418"/>
                      <a:pt x="12721" y="-655"/>
                      <a:pt x="25902" y="418"/>
                    </a:cubicBezTo>
                    <a:lnTo>
                      <a:pt x="115564" y="7315"/>
                    </a:lnTo>
                    <a:cubicBezTo>
                      <a:pt x="128745" y="8235"/>
                      <a:pt x="137941" y="10840"/>
                      <a:pt x="135949" y="12833"/>
                    </a:cubicBezTo>
                    <a:cubicBezTo>
                      <a:pt x="133956" y="14978"/>
                      <a:pt x="121695" y="15745"/>
                      <a:pt x="108514" y="14825"/>
                    </a:cubicBezTo>
                    <a:lnTo>
                      <a:pt x="22071" y="8541"/>
                    </a:lnTo>
                    <a:cubicBezTo>
                      <a:pt x="8890" y="7622"/>
                      <a:pt x="-920" y="5016"/>
                      <a:pt x="153" y="2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2" name="Vrije vorm: vorm 7941">
                <a:extLst>
                  <a:ext uri="{FF2B5EF4-FFF2-40B4-BE49-F238E27FC236}">
                    <a16:creationId xmlns:a16="http://schemas.microsoft.com/office/drawing/2014/main" id="{5781E858-E0F7-70B1-2EEE-9114AE705068}"/>
                  </a:ext>
                </a:extLst>
              </p:cNvPr>
              <p:cNvSpPr/>
              <p:nvPr/>
            </p:nvSpPr>
            <p:spPr>
              <a:xfrm>
                <a:off x="3600335" y="5115762"/>
                <a:ext cx="195623" cy="154329"/>
              </a:xfrm>
              <a:custGeom>
                <a:avLst/>
                <a:gdLst>
                  <a:gd name="connsiteX0" fmla="*/ 2146 w 195623"/>
                  <a:gd name="connsiteY0" fmla="*/ 146359 h 154329"/>
                  <a:gd name="connsiteX1" fmla="*/ 18699 w 195623"/>
                  <a:gd name="connsiteY1" fmla="*/ 130879 h 154329"/>
                  <a:gd name="connsiteX2" fmla="*/ 77707 w 195623"/>
                  <a:gd name="connsiteY2" fmla="*/ 109115 h 154329"/>
                  <a:gd name="connsiteX3" fmla="*/ 115717 w 195623"/>
                  <a:gd name="connsiteY3" fmla="*/ 82753 h 154329"/>
                  <a:gd name="connsiteX4" fmla="*/ 194037 w 195623"/>
                  <a:gd name="connsiteY4" fmla="*/ 755 h 154329"/>
                  <a:gd name="connsiteX5" fmla="*/ 186374 w 195623"/>
                  <a:gd name="connsiteY5" fmla="*/ 21752 h 154329"/>
                  <a:gd name="connsiteX6" fmla="*/ 122155 w 195623"/>
                  <a:gd name="connsiteY6" fmla="*/ 96854 h 154329"/>
                  <a:gd name="connsiteX7" fmla="*/ 83378 w 195623"/>
                  <a:gd name="connsiteY7" fmla="*/ 122756 h 154329"/>
                  <a:gd name="connsiteX8" fmla="*/ 34639 w 195623"/>
                  <a:gd name="connsiteY8" fmla="*/ 140535 h 154329"/>
                  <a:gd name="connsiteX9" fmla="*/ 0 w 195623"/>
                  <a:gd name="connsiteY9" fmla="*/ 154329 h 154329"/>
                  <a:gd name="connsiteX10" fmla="*/ 2146 w 195623"/>
                  <a:gd name="connsiteY10" fmla="*/ 146666 h 15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5623" h="154329">
                    <a:moveTo>
                      <a:pt x="2146" y="146359"/>
                    </a:moveTo>
                    <a:cubicBezTo>
                      <a:pt x="2146" y="146359"/>
                      <a:pt x="8736" y="135324"/>
                      <a:pt x="18699" y="130879"/>
                    </a:cubicBezTo>
                    <a:cubicBezTo>
                      <a:pt x="28661" y="126435"/>
                      <a:pt x="77707" y="109115"/>
                      <a:pt x="77707" y="109115"/>
                    </a:cubicBezTo>
                    <a:cubicBezTo>
                      <a:pt x="90122" y="104671"/>
                      <a:pt x="107288" y="92869"/>
                      <a:pt x="115717" y="82753"/>
                    </a:cubicBezTo>
                    <a:cubicBezTo>
                      <a:pt x="115717" y="82753"/>
                      <a:pt x="192964" y="-9208"/>
                      <a:pt x="194037" y="755"/>
                    </a:cubicBezTo>
                    <a:cubicBezTo>
                      <a:pt x="195110" y="10717"/>
                      <a:pt x="199555" y="1827"/>
                      <a:pt x="186374" y="21752"/>
                    </a:cubicBezTo>
                    <a:cubicBezTo>
                      <a:pt x="173193" y="41677"/>
                      <a:pt x="122155" y="96854"/>
                      <a:pt x="122155" y="96854"/>
                    </a:cubicBezTo>
                    <a:cubicBezTo>
                      <a:pt x="113265" y="106510"/>
                      <a:pt x="95793" y="118158"/>
                      <a:pt x="83378" y="122756"/>
                    </a:cubicBezTo>
                    <a:lnTo>
                      <a:pt x="34639" y="140535"/>
                    </a:lnTo>
                    <a:cubicBezTo>
                      <a:pt x="22224" y="144980"/>
                      <a:pt x="6591" y="151264"/>
                      <a:pt x="0" y="154329"/>
                    </a:cubicBezTo>
                    <a:lnTo>
                      <a:pt x="2146" y="146666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3" name="Vrije vorm: vorm 7942">
                <a:extLst>
                  <a:ext uri="{FF2B5EF4-FFF2-40B4-BE49-F238E27FC236}">
                    <a16:creationId xmlns:a16="http://schemas.microsoft.com/office/drawing/2014/main" id="{6B190FEC-7F61-6F84-1602-A1141D063AFC}"/>
                  </a:ext>
                </a:extLst>
              </p:cNvPr>
              <p:cNvSpPr/>
              <p:nvPr/>
            </p:nvSpPr>
            <p:spPr>
              <a:xfrm>
                <a:off x="3720969" y="5083801"/>
                <a:ext cx="213565" cy="148432"/>
              </a:xfrm>
              <a:custGeom>
                <a:avLst/>
                <a:gdLst>
                  <a:gd name="connsiteX0" fmla="*/ 5046 w 213565"/>
                  <a:gd name="connsiteY0" fmla="*/ 148433 h 148432"/>
                  <a:gd name="connsiteX1" fmla="*/ 147279 w 213565"/>
                  <a:gd name="connsiteY1" fmla="*/ 74558 h 148432"/>
                  <a:gd name="connsiteX2" fmla="*/ 213491 w 213565"/>
                  <a:gd name="connsiteY2" fmla="*/ 4974 h 148432"/>
                  <a:gd name="connsiteX3" fmla="*/ 196938 w 213565"/>
                  <a:gd name="connsiteY3" fmla="*/ 8346 h 148432"/>
                  <a:gd name="connsiteX4" fmla="*/ 135171 w 213565"/>
                  <a:gd name="connsiteY4" fmla="*/ 71186 h 148432"/>
                  <a:gd name="connsiteX5" fmla="*/ 9337 w 213565"/>
                  <a:gd name="connsiteY5" fmla="*/ 135098 h 148432"/>
                  <a:gd name="connsiteX6" fmla="*/ 4893 w 213565"/>
                  <a:gd name="connsiteY6" fmla="*/ 148280 h 148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565" h="148432">
                    <a:moveTo>
                      <a:pt x="5046" y="148433"/>
                    </a:moveTo>
                    <a:cubicBezTo>
                      <a:pt x="5046" y="148433"/>
                      <a:pt x="125208" y="92183"/>
                      <a:pt x="147279" y="74558"/>
                    </a:cubicBezTo>
                    <a:cubicBezTo>
                      <a:pt x="169349" y="56932"/>
                      <a:pt x="213491" y="4974"/>
                      <a:pt x="213491" y="4974"/>
                    </a:cubicBezTo>
                    <a:cubicBezTo>
                      <a:pt x="213491" y="4974"/>
                      <a:pt x="215636" y="-8207"/>
                      <a:pt x="196938" y="8346"/>
                    </a:cubicBezTo>
                    <a:cubicBezTo>
                      <a:pt x="178239" y="24899"/>
                      <a:pt x="144060" y="65668"/>
                      <a:pt x="135171" y="71186"/>
                    </a:cubicBezTo>
                    <a:cubicBezTo>
                      <a:pt x="126281" y="76703"/>
                      <a:pt x="9337" y="135098"/>
                      <a:pt x="9337" y="135098"/>
                    </a:cubicBezTo>
                    <a:cubicBezTo>
                      <a:pt x="9337" y="135098"/>
                      <a:pt x="-8288" y="148280"/>
                      <a:pt x="4893" y="1482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4" name="Vrije vorm: vorm 7943">
                <a:extLst>
                  <a:ext uri="{FF2B5EF4-FFF2-40B4-BE49-F238E27FC236}">
                    <a16:creationId xmlns:a16="http://schemas.microsoft.com/office/drawing/2014/main" id="{D6D7D821-1424-897D-FE21-523A1BED1CC1}"/>
                  </a:ext>
                </a:extLst>
              </p:cNvPr>
              <p:cNvSpPr/>
              <p:nvPr/>
            </p:nvSpPr>
            <p:spPr>
              <a:xfrm>
                <a:off x="3926444" y="5042543"/>
                <a:ext cx="91153" cy="79584"/>
              </a:xfrm>
              <a:custGeom>
                <a:avLst/>
                <a:gdLst>
                  <a:gd name="connsiteX0" fmla="*/ 12461 w 91153"/>
                  <a:gd name="connsiteY0" fmla="*/ 60639 h 79584"/>
                  <a:gd name="connsiteX1" fmla="*/ 45567 w 91153"/>
                  <a:gd name="connsiteY1" fmla="*/ 39641 h 79584"/>
                  <a:gd name="connsiteX2" fmla="*/ 90780 w 91153"/>
                  <a:gd name="connsiteY2" fmla="*/ 3317 h 79584"/>
                  <a:gd name="connsiteX3" fmla="*/ 48785 w 91153"/>
                  <a:gd name="connsiteY3" fmla="*/ 52976 h 79584"/>
                  <a:gd name="connsiteX4" fmla="*/ 46 w 91153"/>
                  <a:gd name="connsiteY4" fmla="*/ 75966 h 79584"/>
                  <a:gd name="connsiteX5" fmla="*/ 12307 w 91153"/>
                  <a:gd name="connsiteY5" fmla="*/ 60639 h 79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153" h="79584">
                    <a:moveTo>
                      <a:pt x="12461" y="60639"/>
                    </a:moveTo>
                    <a:cubicBezTo>
                      <a:pt x="12461" y="60639"/>
                      <a:pt x="32385" y="54049"/>
                      <a:pt x="45567" y="39641"/>
                    </a:cubicBezTo>
                    <a:cubicBezTo>
                      <a:pt x="58747" y="25234"/>
                      <a:pt x="95225" y="-11090"/>
                      <a:pt x="90780" y="3317"/>
                    </a:cubicBezTo>
                    <a:cubicBezTo>
                      <a:pt x="86336" y="17571"/>
                      <a:pt x="48785" y="52976"/>
                      <a:pt x="48785" y="52976"/>
                    </a:cubicBezTo>
                    <a:cubicBezTo>
                      <a:pt x="48785" y="52976"/>
                      <a:pt x="966" y="91293"/>
                      <a:pt x="46" y="75966"/>
                    </a:cubicBezTo>
                    <a:cubicBezTo>
                      <a:pt x="-874" y="60639"/>
                      <a:pt x="12307" y="60639"/>
                      <a:pt x="12307" y="60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5" name="Vrije vorm: vorm 7944">
                <a:extLst>
                  <a:ext uri="{FF2B5EF4-FFF2-40B4-BE49-F238E27FC236}">
                    <a16:creationId xmlns:a16="http://schemas.microsoft.com/office/drawing/2014/main" id="{F7CD939B-CCA4-475B-82C8-9A0012E7B24B}"/>
                  </a:ext>
                </a:extLst>
              </p:cNvPr>
              <p:cNvSpPr/>
              <p:nvPr/>
            </p:nvSpPr>
            <p:spPr>
              <a:xfrm>
                <a:off x="3926427" y="4959040"/>
                <a:ext cx="26834" cy="106942"/>
              </a:xfrm>
              <a:custGeom>
                <a:avLst/>
                <a:gdLst>
                  <a:gd name="connsiteX0" fmla="*/ 370 w 26834"/>
                  <a:gd name="connsiteY0" fmla="*/ 102301 h 106942"/>
                  <a:gd name="connsiteX1" fmla="*/ 20141 w 26834"/>
                  <a:gd name="connsiteY1" fmla="*/ 4056 h 106942"/>
                  <a:gd name="connsiteX2" fmla="*/ 26732 w 26834"/>
                  <a:gd name="connsiteY2" fmla="*/ 9573 h 106942"/>
                  <a:gd name="connsiteX3" fmla="*/ 12324 w 26834"/>
                  <a:gd name="connsiteY3" fmla="*/ 77931 h 106942"/>
                  <a:gd name="connsiteX4" fmla="*/ 216 w 26834"/>
                  <a:gd name="connsiteY4" fmla="*/ 102147 h 10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34" h="106942">
                    <a:moveTo>
                      <a:pt x="370" y="102301"/>
                    </a:moveTo>
                    <a:cubicBezTo>
                      <a:pt x="-2543" y="97549"/>
                      <a:pt x="12478" y="15244"/>
                      <a:pt x="20141" y="4056"/>
                    </a:cubicBezTo>
                    <a:cubicBezTo>
                      <a:pt x="20141" y="4056"/>
                      <a:pt x="27805" y="-8052"/>
                      <a:pt x="26732" y="9573"/>
                    </a:cubicBezTo>
                    <a:cubicBezTo>
                      <a:pt x="25659" y="27199"/>
                      <a:pt x="14623" y="60305"/>
                      <a:pt x="12324" y="77931"/>
                    </a:cubicBezTo>
                    <a:cubicBezTo>
                      <a:pt x="10178" y="95557"/>
                      <a:pt x="8953" y="116555"/>
                      <a:pt x="216" y="1021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6" name="Vrije vorm: vorm 7945">
                <a:extLst>
                  <a:ext uri="{FF2B5EF4-FFF2-40B4-BE49-F238E27FC236}">
                    <a16:creationId xmlns:a16="http://schemas.microsoft.com/office/drawing/2014/main" id="{AD58E684-CD74-E25C-2827-8BD71749A2DC}"/>
                  </a:ext>
                </a:extLst>
              </p:cNvPr>
              <p:cNvSpPr/>
              <p:nvPr/>
            </p:nvSpPr>
            <p:spPr>
              <a:xfrm>
                <a:off x="3898381" y="5022432"/>
                <a:ext cx="214862" cy="136851"/>
              </a:xfrm>
              <a:custGeom>
                <a:avLst/>
                <a:gdLst>
                  <a:gd name="connsiteX0" fmla="*/ 12935 w 214862"/>
                  <a:gd name="connsiteY0" fmla="*/ 134854 h 136851"/>
                  <a:gd name="connsiteX1" fmla="*/ 166203 w 214862"/>
                  <a:gd name="connsiteY1" fmla="*/ 74160 h 136851"/>
                  <a:gd name="connsiteX2" fmla="*/ 214789 w 214862"/>
                  <a:gd name="connsiteY2" fmla="*/ 2430 h 136851"/>
                  <a:gd name="connsiteX3" fmla="*/ 204827 w 214862"/>
                  <a:gd name="connsiteY3" fmla="*/ 11320 h 136851"/>
                  <a:gd name="connsiteX4" fmla="*/ 159612 w 214862"/>
                  <a:gd name="connsiteY4" fmla="*/ 65424 h 136851"/>
                  <a:gd name="connsiteX5" fmla="*/ 18453 w 214862"/>
                  <a:gd name="connsiteY5" fmla="*/ 123972 h 136851"/>
                  <a:gd name="connsiteX6" fmla="*/ 12935 w 214862"/>
                  <a:gd name="connsiteY6" fmla="*/ 135007 h 13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4862" h="136851">
                    <a:moveTo>
                      <a:pt x="12935" y="134854"/>
                    </a:moveTo>
                    <a:cubicBezTo>
                      <a:pt x="19219" y="133321"/>
                      <a:pt x="153022" y="81976"/>
                      <a:pt x="166203" y="74160"/>
                    </a:cubicBezTo>
                    <a:cubicBezTo>
                      <a:pt x="179384" y="66496"/>
                      <a:pt x="213563" y="11320"/>
                      <a:pt x="214789" y="2430"/>
                    </a:cubicBezTo>
                    <a:cubicBezTo>
                      <a:pt x="215862" y="-6306"/>
                      <a:pt x="204827" y="11320"/>
                      <a:pt x="204827" y="11320"/>
                    </a:cubicBezTo>
                    <a:cubicBezTo>
                      <a:pt x="204827" y="11320"/>
                      <a:pt x="175093" y="57607"/>
                      <a:pt x="159612" y="65424"/>
                    </a:cubicBezTo>
                    <a:cubicBezTo>
                      <a:pt x="144132" y="73087"/>
                      <a:pt x="18453" y="123972"/>
                      <a:pt x="18453" y="123972"/>
                    </a:cubicBezTo>
                    <a:cubicBezTo>
                      <a:pt x="18453" y="123972"/>
                      <a:pt x="-19098" y="142671"/>
                      <a:pt x="12935" y="1350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7" name="Vrije vorm: vorm 7946">
                <a:extLst>
                  <a:ext uri="{FF2B5EF4-FFF2-40B4-BE49-F238E27FC236}">
                    <a16:creationId xmlns:a16="http://schemas.microsoft.com/office/drawing/2014/main" id="{65D3DFD1-8373-68FA-5185-900147B1C909}"/>
                  </a:ext>
                </a:extLst>
              </p:cNvPr>
              <p:cNvSpPr/>
              <p:nvPr/>
            </p:nvSpPr>
            <p:spPr>
              <a:xfrm>
                <a:off x="4085735" y="5054581"/>
                <a:ext cx="113265" cy="39384"/>
              </a:xfrm>
              <a:custGeom>
                <a:avLst/>
                <a:gdLst>
                  <a:gd name="connsiteX0" fmla="*/ 0 w 113265"/>
                  <a:gd name="connsiteY0" fmla="*/ 34347 h 39384"/>
                  <a:gd name="connsiteX1" fmla="*/ 54104 w 113265"/>
                  <a:gd name="connsiteY1" fmla="*/ 34347 h 39384"/>
                  <a:gd name="connsiteX2" fmla="*/ 113265 w 113265"/>
                  <a:gd name="connsiteY2" fmla="*/ 1854 h 39384"/>
                  <a:gd name="connsiteX3" fmla="*/ 99318 w 113265"/>
                  <a:gd name="connsiteY3" fmla="*/ 3387 h 39384"/>
                  <a:gd name="connsiteX4" fmla="*/ 53031 w 113265"/>
                  <a:gd name="connsiteY4" fmla="*/ 28676 h 39384"/>
                  <a:gd name="connsiteX5" fmla="*/ 153 w 113265"/>
                  <a:gd name="connsiteY5" fmla="*/ 34194 h 39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265" h="39384">
                    <a:moveTo>
                      <a:pt x="0" y="34347"/>
                    </a:moveTo>
                    <a:cubicBezTo>
                      <a:pt x="0" y="42164"/>
                      <a:pt x="41842" y="39865"/>
                      <a:pt x="54104" y="34347"/>
                    </a:cubicBezTo>
                    <a:cubicBezTo>
                      <a:pt x="66212" y="28830"/>
                      <a:pt x="94260" y="27910"/>
                      <a:pt x="113265" y="1854"/>
                    </a:cubicBezTo>
                    <a:cubicBezTo>
                      <a:pt x="113265" y="1854"/>
                      <a:pt x="110353" y="-3203"/>
                      <a:pt x="99318" y="3387"/>
                    </a:cubicBezTo>
                    <a:cubicBezTo>
                      <a:pt x="88283" y="9978"/>
                      <a:pt x="59622" y="27603"/>
                      <a:pt x="53031" y="28676"/>
                    </a:cubicBezTo>
                    <a:cubicBezTo>
                      <a:pt x="46440" y="29749"/>
                      <a:pt x="153" y="25304"/>
                      <a:pt x="153" y="34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98" name="!!boom2">
            <a:extLst>
              <a:ext uri="{FF2B5EF4-FFF2-40B4-BE49-F238E27FC236}">
                <a16:creationId xmlns:a16="http://schemas.microsoft.com/office/drawing/2014/main" id="{43027A62-98FD-B3AD-2326-009E062DE2DB}"/>
              </a:ext>
            </a:extLst>
          </p:cNvPr>
          <p:cNvGrpSpPr/>
          <p:nvPr userDrawn="1"/>
        </p:nvGrpSpPr>
        <p:grpSpPr>
          <a:xfrm>
            <a:off x="6674684" y="8518243"/>
            <a:ext cx="1678132" cy="2157249"/>
            <a:chOff x="6767007" y="4427576"/>
            <a:chExt cx="1678132" cy="2157249"/>
          </a:xfrm>
        </p:grpSpPr>
        <p:sp>
          <p:nvSpPr>
            <p:cNvPr id="7999" name="Vrije vorm: vorm 7998">
              <a:extLst>
                <a:ext uri="{FF2B5EF4-FFF2-40B4-BE49-F238E27FC236}">
                  <a16:creationId xmlns:a16="http://schemas.microsoft.com/office/drawing/2014/main" id="{1E98AAA5-A91F-B253-0D5B-1F838BFE47C7}"/>
                </a:ext>
              </a:extLst>
            </p:cNvPr>
            <p:cNvSpPr/>
            <p:nvPr/>
          </p:nvSpPr>
          <p:spPr>
            <a:xfrm>
              <a:off x="6767007" y="4427576"/>
              <a:ext cx="1677213" cy="2157249"/>
            </a:xfrm>
            <a:custGeom>
              <a:avLst/>
              <a:gdLst>
                <a:gd name="connsiteX0" fmla="*/ 1645946 w 1677213"/>
                <a:gd name="connsiteY0" fmla="*/ 1253427 h 2157249"/>
                <a:gd name="connsiteX1" fmla="*/ 1592916 w 1677213"/>
                <a:gd name="connsiteY1" fmla="*/ 1267681 h 2157249"/>
                <a:gd name="connsiteX2" fmla="*/ 1549080 w 1677213"/>
                <a:gd name="connsiteY2" fmla="*/ 1262930 h 2157249"/>
                <a:gd name="connsiteX3" fmla="*/ 1581421 w 1677213"/>
                <a:gd name="connsiteY3" fmla="*/ 1217869 h 2157249"/>
                <a:gd name="connsiteX4" fmla="*/ 1588317 w 1677213"/>
                <a:gd name="connsiteY4" fmla="*/ 1189361 h 2157249"/>
                <a:gd name="connsiteX5" fmla="*/ 1523792 w 1677213"/>
                <a:gd name="connsiteY5" fmla="*/ 1277184 h 2157249"/>
                <a:gd name="connsiteX6" fmla="*/ 1463863 w 1677213"/>
                <a:gd name="connsiteY6" fmla="*/ 1296189 h 2157249"/>
                <a:gd name="connsiteX7" fmla="*/ 1323317 w 1677213"/>
                <a:gd name="connsiteY7" fmla="*/ 1348453 h 2157249"/>
                <a:gd name="connsiteX8" fmla="*/ 1362553 w 1677213"/>
                <a:gd name="connsiteY8" fmla="*/ 1327149 h 2157249"/>
                <a:gd name="connsiteX9" fmla="*/ 1468615 w 1677213"/>
                <a:gd name="connsiteY9" fmla="*/ 1248829 h 2157249"/>
                <a:gd name="connsiteX10" fmla="*/ 1482409 w 1677213"/>
                <a:gd name="connsiteY10" fmla="*/ 1210818 h 2157249"/>
                <a:gd name="connsiteX11" fmla="*/ 1422482 w 1677213"/>
                <a:gd name="connsiteY11" fmla="*/ 1274885 h 2157249"/>
                <a:gd name="connsiteX12" fmla="*/ 1376348 w 1677213"/>
                <a:gd name="connsiteY12" fmla="*/ 1298641 h 2157249"/>
                <a:gd name="connsiteX13" fmla="*/ 1401636 w 1677213"/>
                <a:gd name="connsiteY13" fmla="*/ 1255879 h 2157249"/>
                <a:gd name="connsiteX14" fmla="*/ 1417730 w 1677213"/>
                <a:gd name="connsiteY14" fmla="*/ 1208366 h 2157249"/>
                <a:gd name="connsiteX15" fmla="*/ 1454514 w 1677213"/>
                <a:gd name="connsiteY15" fmla="*/ 1163305 h 2157249"/>
                <a:gd name="connsiteX16" fmla="*/ 1396885 w 1677213"/>
                <a:gd name="connsiteY16" fmla="*/ 1206067 h 2157249"/>
                <a:gd name="connsiteX17" fmla="*/ 1410680 w 1677213"/>
                <a:gd name="connsiteY17" fmla="*/ 1153803 h 2157249"/>
                <a:gd name="connsiteX18" fmla="*/ 1406082 w 1677213"/>
                <a:gd name="connsiteY18" fmla="*/ 1122996 h 2157249"/>
                <a:gd name="connsiteX19" fmla="*/ 1387536 w 1677213"/>
                <a:gd name="connsiteY19" fmla="*/ 1196565 h 2157249"/>
                <a:gd name="connsiteX20" fmla="*/ 1380639 w 1677213"/>
                <a:gd name="connsiteY20" fmla="*/ 1265382 h 2157249"/>
                <a:gd name="connsiteX21" fmla="*/ 1350751 w 1677213"/>
                <a:gd name="connsiteY21" fmla="*/ 1303393 h 2157249"/>
                <a:gd name="connsiteX22" fmla="*/ 1277029 w 1677213"/>
                <a:gd name="connsiteY22" fmla="*/ 1357956 h 2157249"/>
                <a:gd name="connsiteX23" fmla="*/ 1151044 w 1677213"/>
                <a:gd name="connsiteY23" fmla="*/ 1422022 h 2157249"/>
                <a:gd name="connsiteX24" fmla="*/ 1237946 w 1677213"/>
                <a:gd name="connsiteY24" fmla="*/ 1315194 h 2157249"/>
                <a:gd name="connsiteX25" fmla="*/ 1240246 w 1677213"/>
                <a:gd name="connsiteY25" fmla="*/ 1296189 h 2157249"/>
                <a:gd name="connsiteX26" fmla="*/ 1181084 w 1677213"/>
                <a:gd name="connsiteY26" fmla="*/ 1357803 h 2157249"/>
                <a:gd name="connsiteX27" fmla="*/ 1126214 w 1677213"/>
                <a:gd name="connsiteY27" fmla="*/ 1420489 h 2157249"/>
                <a:gd name="connsiteX28" fmla="*/ 1009730 w 1677213"/>
                <a:gd name="connsiteY28" fmla="*/ 1462485 h 2157249"/>
                <a:gd name="connsiteX29" fmla="*/ 1053565 w 1677213"/>
                <a:gd name="connsiteY29" fmla="*/ 1400718 h 2157249"/>
                <a:gd name="connsiteX30" fmla="*/ 1106595 w 1677213"/>
                <a:gd name="connsiteY30" fmla="*/ 1346154 h 2157249"/>
                <a:gd name="connsiteX31" fmla="*/ 1134184 w 1677213"/>
                <a:gd name="connsiteY31" fmla="*/ 1303393 h 2157249"/>
                <a:gd name="connsiteX32" fmla="*/ 1187215 w 1677213"/>
                <a:gd name="connsiteY32" fmla="*/ 1251128 h 2157249"/>
                <a:gd name="connsiteX33" fmla="*/ 1240246 w 1677213"/>
                <a:gd name="connsiteY33" fmla="*/ 1236874 h 2157249"/>
                <a:gd name="connsiteX34" fmla="*/ 1272585 w 1677213"/>
                <a:gd name="connsiteY34" fmla="*/ 1248829 h 2157249"/>
                <a:gd name="connsiteX35" fmla="*/ 1284080 w 1677213"/>
                <a:gd name="connsiteY35" fmla="*/ 1248829 h 2157249"/>
                <a:gd name="connsiteX36" fmla="*/ 1251741 w 1677213"/>
                <a:gd name="connsiteY36" fmla="*/ 1220321 h 2157249"/>
                <a:gd name="connsiteX37" fmla="*/ 1270133 w 1677213"/>
                <a:gd name="connsiteY37" fmla="*/ 1194266 h 2157249"/>
                <a:gd name="connsiteX38" fmla="*/ 1317799 w 1677213"/>
                <a:gd name="connsiteY38" fmla="*/ 1187828 h 2157249"/>
                <a:gd name="connsiteX39" fmla="*/ 1350751 w 1677213"/>
                <a:gd name="connsiteY39" fmla="*/ 1142001 h 2157249"/>
                <a:gd name="connsiteX40" fmla="*/ 1475206 w 1677213"/>
                <a:gd name="connsiteY40" fmla="*/ 982909 h 2157249"/>
                <a:gd name="connsiteX41" fmla="*/ 1479804 w 1677213"/>
                <a:gd name="connsiteY41" fmla="*/ 961604 h 2157249"/>
                <a:gd name="connsiteX42" fmla="*/ 1396885 w 1677213"/>
                <a:gd name="connsiteY42" fmla="*/ 1077935 h 2157249"/>
                <a:gd name="connsiteX43" fmla="*/ 1364392 w 1677213"/>
                <a:gd name="connsiteY43" fmla="*/ 1113800 h 2157249"/>
                <a:gd name="connsiteX44" fmla="*/ 1366998 w 1677213"/>
                <a:gd name="connsiteY44" fmla="*/ 1055864 h 2157249"/>
                <a:gd name="connsiteX45" fmla="*/ 1397192 w 1677213"/>
                <a:gd name="connsiteY45" fmla="*/ 966662 h 2157249"/>
                <a:gd name="connsiteX46" fmla="*/ 1368071 w 1677213"/>
                <a:gd name="connsiteY46" fmla="*/ 1026284 h 2157249"/>
                <a:gd name="connsiteX47" fmla="*/ 1367765 w 1677213"/>
                <a:gd name="connsiteY47" fmla="*/ 968501 h 2157249"/>
                <a:gd name="connsiteX48" fmla="*/ 1362246 w 1677213"/>
                <a:gd name="connsiteY48" fmla="*/ 964823 h 2157249"/>
                <a:gd name="connsiteX49" fmla="*/ 1351671 w 1677213"/>
                <a:gd name="connsiteY49" fmla="*/ 1127747 h 2157249"/>
                <a:gd name="connsiteX50" fmla="*/ 1320865 w 1677213"/>
                <a:gd name="connsiteY50" fmla="*/ 1161006 h 2157249"/>
                <a:gd name="connsiteX51" fmla="*/ 1265534 w 1677213"/>
                <a:gd name="connsiteY51" fmla="*/ 1182311 h 2157249"/>
                <a:gd name="connsiteX52" fmla="*/ 1235494 w 1677213"/>
                <a:gd name="connsiteY52" fmla="*/ 1215570 h 2157249"/>
                <a:gd name="connsiteX53" fmla="*/ 1255112 w 1677213"/>
                <a:gd name="connsiteY53" fmla="*/ 1075329 h 2157249"/>
                <a:gd name="connsiteX54" fmla="*/ 1247756 w 1677213"/>
                <a:gd name="connsiteY54" fmla="*/ 1064294 h 2157249"/>
                <a:gd name="connsiteX55" fmla="*/ 1221241 w 1677213"/>
                <a:gd name="connsiteY55" fmla="*/ 1221394 h 2157249"/>
                <a:gd name="connsiteX56" fmla="*/ 1170968 w 1677213"/>
                <a:gd name="connsiteY56" fmla="*/ 1241779 h 2157249"/>
                <a:gd name="connsiteX57" fmla="*/ 1104144 w 1677213"/>
                <a:gd name="connsiteY57" fmla="*/ 1327302 h 2157249"/>
                <a:gd name="connsiteX58" fmla="*/ 1025670 w 1677213"/>
                <a:gd name="connsiteY58" fmla="*/ 1403323 h 2157249"/>
                <a:gd name="connsiteX59" fmla="*/ 942752 w 1677213"/>
                <a:gd name="connsiteY59" fmla="*/ 1524405 h 2157249"/>
                <a:gd name="connsiteX60" fmla="*/ 910412 w 1677213"/>
                <a:gd name="connsiteY60" fmla="*/ 1569466 h 2157249"/>
                <a:gd name="connsiteX61" fmla="*/ 903516 w 1677213"/>
                <a:gd name="connsiteY61" fmla="*/ 1505400 h 2157249"/>
                <a:gd name="connsiteX62" fmla="*/ 908113 w 1677213"/>
                <a:gd name="connsiteY62" fmla="*/ 1408075 h 2157249"/>
                <a:gd name="connsiteX63" fmla="*/ 958845 w 1677213"/>
                <a:gd name="connsiteY63" fmla="*/ 1363014 h 2157249"/>
                <a:gd name="connsiteX64" fmla="*/ 1039464 w 1677213"/>
                <a:gd name="connsiteY64" fmla="*/ 1334506 h 2157249"/>
                <a:gd name="connsiteX65" fmla="*/ 1108588 w 1677213"/>
                <a:gd name="connsiteY65" fmla="*/ 1294196 h 2157249"/>
                <a:gd name="connsiteX66" fmla="*/ 1159320 w 1677213"/>
                <a:gd name="connsiteY66" fmla="*/ 1232429 h 2157249"/>
                <a:gd name="connsiteX67" fmla="*/ 1159320 w 1677213"/>
                <a:gd name="connsiteY67" fmla="*/ 1213424 h 2157249"/>
                <a:gd name="connsiteX68" fmla="*/ 1144607 w 1677213"/>
                <a:gd name="connsiteY68" fmla="*/ 1232276 h 2157249"/>
                <a:gd name="connsiteX69" fmla="*/ 1111041 w 1677213"/>
                <a:gd name="connsiteY69" fmla="*/ 1275191 h 2157249"/>
                <a:gd name="connsiteX70" fmla="*/ 1055711 w 1677213"/>
                <a:gd name="connsiteY70" fmla="*/ 1313202 h 2157249"/>
                <a:gd name="connsiteX71" fmla="*/ 1078700 w 1677213"/>
                <a:gd name="connsiteY71" fmla="*/ 1287146 h 2157249"/>
                <a:gd name="connsiteX72" fmla="*/ 1076402 w 1677213"/>
                <a:gd name="connsiteY72" fmla="*/ 1270440 h 2157249"/>
                <a:gd name="connsiteX73" fmla="*/ 1034866 w 1677213"/>
                <a:gd name="connsiteY73" fmla="*/ 1310749 h 2157249"/>
                <a:gd name="connsiteX74" fmla="*/ 974939 w 1677213"/>
                <a:gd name="connsiteY74" fmla="*/ 1344009 h 2157249"/>
                <a:gd name="connsiteX75" fmla="*/ 905815 w 1677213"/>
                <a:gd name="connsiteY75" fmla="*/ 1370064 h 2157249"/>
                <a:gd name="connsiteX76" fmla="*/ 912711 w 1677213"/>
                <a:gd name="connsiteY76" fmla="*/ 1332054 h 2157249"/>
                <a:gd name="connsiteX77" fmla="*/ 1004826 w 1677213"/>
                <a:gd name="connsiteY77" fmla="*/ 1244231 h 2157249"/>
                <a:gd name="connsiteX78" fmla="*/ 1080846 w 1677213"/>
                <a:gd name="connsiteY78" fmla="*/ 1213424 h 2157249"/>
                <a:gd name="connsiteX79" fmla="*/ 1014022 w 1677213"/>
                <a:gd name="connsiteY79" fmla="*/ 1225226 h 2157249"/>
                <a:gd name="connsiteX80" fmla="*/ 1057856 w 1677213"/>
                <a:gd name="connsiteY80" fmla="*/ 1187215 h 2157249"/>
                <a:gd name="connsiteX81" fmla="*/ 1170815 w 1677213"/>
                <a:gd name="connsiteY81" fmla="*/ 1163459 h 2157249"/>
                <a:gd name="connsiteX82" fmla="*/ 1189207 w 1677213"/>
                <a:gd name="connsiteY82" fmla="*/ 1146906 h 2157249"/>
                <a:gd name="connsiteX83" fmla="*/ 1143073 w 1677213"/>
                <a:gd name="connsiteY83" fmla="*/ 1158707 h 2157249"/>
                <a:gd name="connsiteX84" fmla="*/ 1050806 w 1677213"/>
                <a:gd name="connsiteY84" fmla="*/ 1180165 h 2157249"/>
                <a:gd name="connsiteX85" fmla="*/ 995476 w 1677213"/>
                <a:gd name="connsiteY85" fmla="*/ 1232429 h 2157249"/>
                <a:gd name="connsiteX86" fmla="*/ 903362 w 1677213"/>
                <a:gd name="connsiteY86" fmla="*/ 1303699 h 2157249"/>
                <a:gd name="connsiteX87" fmla="*/ 912558 w 1677213"/>
                <a:gd name="connsiteY87" fmla="*/ 1270440 h 2157249"/>
                <a:gd name="connsiteX88" fmla="*/ 963290 w 1677213"/>
                <a:gd name="connsiteY88" fmla="*/ 1163612 h 2157249"/>
                <a:gd name="connsiteX89" fmla="*/ 1011569 w 1677213"/>
                <a:gd name="connsiteY89" fmla="*/ 1099546 h 2157249"/>
                <a:gd name="connsiteX90" fmla="*/ 1169742 w 1677213"/>
                <a:gd name="connsiteY90" fmla="*/ 1079928 h 2157249"/>
                <a:gd name="connsiteX91" fmla="*/ 1250361 w 1677213"/>
                <a:gd name="connsiteY91" fmla="*/ 1039618 h 2157249"/>
                <a:gd name="connsiteX92" fmla="*/ 1307990 w 1677213"/>
                <a:gd name="connsiteY92" fmla="*/ 1001607 h 2157249"/>
                <a:gd name="connsiteX93" fmla="*/ 1312588 w 1677213"/>
                <a:gd name="connsiteY93" fmla="*/ 982602 h 2157249"/>
                <a:gd name="connsiteX94" fmla="*/ 1261856 w 1677213"/>
                <a:gd name="connsiteY94" fmla="*/ 1022912 h 2157249"/>
                <a:gd name="connsiteX95" fmla="*/ 1185836 w 1677213"/>
                <a:gd name="connsiteY95" fmla="*/ 1053719 h 2157249"/>
                <a:gd name="connsiteX96" fmla="*/ 1222773 w 1677213"/>
                <a:gd name="connsiteY96" fmla="*/ 1006206 h 2157249"/>
                <a:gd name="connsiteX97" fmla="*/ 1252814 w 1677213"/>
                <a:gd name="connsiteY97" fmla="*/ 942139 h 2157249"/>
                <a:gd name="connsiteX98" fmla="*/ 1286226 w 1677213"/>
                <a:gd name="connsiteY98" fmla="*/ 864739 h 2157249"/>
                <a:gd name="connsiteX99" fmla="*/ 1305385 w 1677213"/>
                <a:gd name="connsiteY99" fmla="*/ 857842 h 2157249"/>
                <a:gd name="connsiteX100" fmla="*/ 1365772 w 1677213"/>
                <a:gd name="connsiteY100" fmla="*/ 826422 h 2157249"/>
                <a:gd name="connsiteX101" fmla="*/ 1391675 w 1677213"/>
                <a:gd name="connsiteY101" fmla="*/ 806804 h 2157249"/>
                <a:gd name="connsiteX102" fmla="*/ 1368224 w 1677213"/>
                <a:gd name="connsiteY102" fmla="*/ 812321 h 2157249"/>
                <a:gd name="connsiteX103" fmla="*/ 1308297 w 1677213"/>
                <a:gd name="connsiteY103" fmla="*/ 842055 h 2157249"/>
                <a:gd name="connsiteX104" fmla="*/ 1291590 w 1677213"/>
                <a:gd name="connsiteY104" fmla="*/ 852324 h 2157249"/>
                <a:gd name="connsiteX105" fmla="*/ 1308143 w 1677213"/>
                <a:gd name="connsiteY105" fmla="*/ 814161 h 2157249"/>
                <a:gd name="connsiteX106" fmla="*/ 1333433 w 1677213"/>
                <a:gd name="connsiteY106" fmla="*/ 776150 h 2157249"/>
                <a:gd name="connsiteX107" fmla="*/ 1400258 w 1677213"/>
                <a:gd name="connsiteY107" fmla="*/ 733388 h 2157249"/>
                <a:gd name="connsiteX108" fmla="*/ 1404855 w 1677213"/>
                <a:gd name="connsiteY108" fmla="*/ 714383 h 2157249"/>
                <a:gd name="connsiteX109" fmla="*/ 1333433 w 1677213"/>
                <a:gd name="connsiteY109" fmla="*/ 761896 h 2157249"/>
                <a:gd name="connsiteX110" fmla="*/ 1315041 w 1677213"/>
                <a:gd name="connsiteY110" fmla="*/ 783967 h 2157249"/>
                <a:gd name="connsiteX111" fmla="*/ 1302166 w 1677213"/>
                <a:gd name="connsiteY111" fmla="*/ 718521 h 2157249"/>
                <a:gd name="connsiteX112" fmla="*/ 1304771 w 1677213"/>
                <a:gd name="connsiteY112" fmla="*/ 800060 h 2157249"/>
                <a:gd name="connsiteX113" fmla="*/ 1306458 w 1677213"/>
                <a:gd name="connsiteY113" fmla="*/ 798834 h 2157249"/>
                <a:gd name="connsiteX114" fmla="*/ 1268907 w 1677213"/>
                <a:gd name="connsiteY114" fmla="*/ 880526 h 2157249"/>
                <a:gd name="connsiteX115" fmla="*/ 1225072 w 1677213"/>
                <a:gd name="connsiteY115" fmla="*/ 980303 h 2157249"/>
                <a:gd name="connsiteX116" fmla="*/ 1238866 w 1677213"/>
                <a:gd name="connsiteY116" fmla="*/ 918536 h 2157249"/>
                <a:gd name="connsiteX117" fmla="*/ 1234268 w 1677213"/>
                <a:gd name="connsiteY117" fmla="*/ 880526 h 2157249"/>
                <a:gd name="connsiteX118" fmla="*/ 1211278 w 1677213"/>
                <a:gd name="connsiteY118" fmla="*/ 977851 h 2157249"/>
                <a:gd name="connsiteX119" fmla="*/ 1162845 w 1677213"/>
                <a:gd name="connsiteY119" fmla="*/ 1061076 h 2157249"/>
                <a:gd name="connsiteX120" fmla="*/ 997929 w 1677213"/>
                <a:gd name="connsiteY120" fmla="*/ 1080540 h 2157249"/>
                <a:gd name="connsiteX121" fmla="*/ 884970 w 1677213"/>
                <a:gd name="connsiteY121" fmla="*/ 1232583 h 2157249"/>
                <a:gd name="connsiteX122" fmla="*/ 922980 w 1677213"/>
                <a:gd name="connsiteY122" fmla="*/ 1120850 h 2157249"/>
                <a:gd name="connsiteX123" fmla="*/ 1097707 w 1677213"/>
                <a:gd name="connsiteY123" fmla="*/ 953021 h 2157249"/>
                <a:gd name="connsiteX124" fmla="*/ 1136943 w 1677213"/>
                <a:gd name="connsiteY124" fmla="*/ 879453 h 2157249"/>
                <a:gd name="connsiteX125" fmla="*/ 1155335 w 1677213"/>
                <a:gd name="connsiteY125" fmla="*/ 817686 h 2157249"/>
                <a:gd name="connsiteX126" fmla="*/ 1358109 w 1677213"/>
                <a:gd name="connsiteY126" fmla="*/ 646638 h 2157249"/>
                <a:gd name="connsiteX127" fmla="*/ 1355809 w 1677213"/>
                <a:gd name="connsiteY127" fmla="*/ 627633 h 2157249"/>
                <a:gd name="connsiteX128" fmla="*/ 1282088 w 1677213"/>
                <a:gd name="connsiteY128" fmla="*/ 691699 h 2157249"/>
                <a:gd name="connsiteX129" fmla="*/ 1192273 w 1677213"/>
                <a:gd name="connsiteY129" fmla="*/ 770019 h 2157249"/>
                <a:gd name="connsiteX130" fmla="*/ 1148438 w 1677213"/>
                <a:gd name="connsiteY130" fmla="*/ 784273 h 2157249"/>
                <a:gd name="connsiteX131" fmla="*/ 1180624 w 1677213"/>
                <a:gd name="connsiteY131" fmla="*/ 703501 h 2157249"/>
                <a:gd name="connsiteX132" fmla="*/ 1229056 w 1677213"/>
                <a:gd name="connsiteY132" fmla="*/ 658440 h 2157249"/>
                <a:gd name="connsiteX133" fmla="*/ 1346614 w 1677213"/>
                <a:gd name="connsiteY133" fmla="*/ 499348 h 2157249"/>
                <a:gd name="connsiteX134" fmla="*/ 1355809 w 1677213"/>
                <a:gd name="connsiteY134" fmla="*/ 456586 h 2157249"/>
                <a:gd name="connsiteX135" fmla="*/ 1307377 w 1677213"/>
                <a:gd name="connsiteY135" fmla="*/ 537358 h 2157249"/>
                <a:gd name="connsiteX136" fmla="*/ 1242851 w 1677213"/>
                <a:gd name="connsiteY136" fmla="*/ 620429 h 2157249"/>
                <a:gd name="connsiteX137" fmla="*/ 1187521 w 1677213"/>
                <a:gd name="connsiteY137" fmla="*/ 660892 h 2157249"/>
                <a:gd name="connsiteX138" fmla="*/ 1201315 w 1677213"/>
                <a:gd name="connsiteY138" fmla="*/ 594374 h 2157249"/>
                <a:gd name="connsiteX139" fmla="*/ 1222007 w 1677213"/>
                <a:gd name="connsiteY139" fmla="*/ 527856 h 2157249"/>
                <a:gd name="connsiteX140" fmla="*/ 1224305 w 1677213"/>
                <a:gd name="connsiteY140" fmla="*/ 497049 h 2157249"/>
                <a:gd name="connsiteX141" fmla="*/ 1199017 w 1677213"/>
                <a:gd name="connsiteY141" fmla="*/ 568318 h 2157249"/>
                <a:gd name="connsiteX142" fmla="*/ 1164378 w 1677213"/>
                <a:gd name="connsiteY142" fmla="*/ 691852 h 2157249"/>
                <a:gd name="connsiteX143" fmla="*/ 1132038 w 1677213"/>
                <a:gd name="connsiteY143" fmla="*/ 606329 h 2157249"/>
                <a:gd name="connsiteX144" fmla="*/ 1138936 w 1677213"/>
                <a:gd name="connsiteY144" fmla="*/ 542263 h 2157249"/>
                <a:gd name="connsiteX145" fmla="*/ 1136636 w 1677213"/>
                <a:gd name="connsiteY145" fmla="*/ 513755 h 2157249"/>
                <a:gd name="connsiteX146" fmla="*/ 1115792 w 1677213"/>
                <a:gd name="connsiteY146" fmla="*/ 592075 h 2157249"/>
                <a:gd name="connsiteX147" fmla="*/ 1076709 w 1677213"/>
                <a:gd name="connsiteY147" fmla="*/ 550539 h 2157249"/>
                <a:gd name="connsiteX148" fmla="*/ 1078088 w 1677213"/>
                <a:gd name="connsiteY148" fmla="*/ 541803 h 2157249"/>
                <a:gd name="connsiteX149" fmla="*/ 1073643 w 1677213"/>
                <a:gd name="connsiteY149" fmla="*/ 547474 h 2157249"/>
                <a:gd name="connsiteX150" fmla="*/ 1058316 w 1677213"/>
                <a:gd name="connsiteY150" fmla="*/ 535212 h 2157249"/>
                <a:gd name="connsiteX151" fmla="*/ 1046821 w 1677213"/>
                <a:gd name="connsiteY151" fmla="*/ 537511 h 2157249"/>
                <a:gd name="connsiteX152" fmla="*/ 1064907 w 1677213"/>
                <a:gd name="connsiteY152" fmla="*/ 558203 h 2157249"/>
                <a:gd name="connsiteX153" fmla="*/ 1045595 w 1677213"/>
                <a:gd name="connsiteY153" fmla="*/ 582112 h 2157249"/>
                <a:gd name="connsiteX154" fmla="*/ 996702 w 1677213"/>
                <a:gd name="connsiteY154" fmla="*/ 612919 h 2157249"/>
                <a:gd name="connsiteX155" fmla="*/ 1024597 w 1677213"/>
                <a:gd name="connsiteY155" fmla="*/ 572457 h 2157249"/>
                <a:gd name="connsiteX156" fmla="*/ 1044829 w 1677213"/>
                <a:gd name="connsiteY156" fmla="*/ 504252 h 2157249"/>
                <a:gd name="connsiteX157" fmla="*/ 1075329 w 1677213"/>
                <a:gd name="connsiteY157" fmla="*/ 373055 h 2157249"/>
                <a:gd name="connsiteX158" fmla="*/ 1091575 w 1677213"/>
                <a:gd name="connsiteY158" fmla="*/ 335044 h 2157249"/>
                <a:gd name="connsiteX159" fmla="*/ 1134644 w 1677213"/>
                <a:gd name="connsiteY159" fmla="*/ 292282 h 2157249"/>
                <a:gd name="connsiteX160" fmla="*/ 1137709 w 1677213"/>
                <a:gd name="connsiteY160" fmla="*/ 273277 h 2157249"/>
                <a:gd name="connsiteX161" fmla="*/ 1091729 w 1677213"/>
                <a:gd name="connsiteY161" fmla="*/ 320790 h 2157249"/>
                <a:gd name="connsiteX162" fmla="*/ 1050193 w 1677213"/>
                <a:gd name="connsiteY162" fmla="*/ 439573 h 2157249"/>
                <a:gd name="connsiteX163" fmla="*/ 1021992 w 1677213"/>
                <a:gd name="connsiteY163" fmla="*/ 539351 h 2157249"/>
                <a:gd name="connsiteX164" fmla="*/ 1030881 w 1677213"/>
                <a:gd name="connsiteY164" fmla="*/ 477584 h 2157249"/>
                <a:gd name="connsiteX165" fmla="*/ 1027816 w 1677213"/>
                <a:gd name="connsiteY165" fmla="*/ 439573 h 2157249"/>
                <a:gd name="connsiteX166" fmla="*/ 1012949 w 1677213"/>
                <a:gd name="connsiteY166" fmla="*/ 536898 h 2157249"/>
                <a:gd name="connsiteX167" fmla="*/ 981835 w 1677213"/>
                <a:gd name="connsiteY167" fmla="*/ 619970 h 2157249"/>
                <a:gd name="connsiteX168" fmla="*/ 950875 w 1677213"/>
                <a:gd name="connsiteY168" fmla="*/ 670548 h 2157249"/>
                <a:gd name="connsiteX169" fmla="*/ 953328 w 1677213"/>
                <a:gd name="connsiteY169" fmla="*/ 563874 h 2157249"/>
                <a:gd name="connsiteX170" fmla="*/ 947810 w 1677213"/>
                <a:gd name="connsiteY170" fmla="*/ 555444 h 2157249"/>
                <a:gd name="connsiteX171" fmla="*/ 942599 w 1677213"/>
                <a:gd name="connsiteY171" fmla="*/ 682197 h 2157249"/>
                <a:gd name="connsiteX172" fmla="*/ 935855 w 1677213"/>
                <a:gd name="connsiteY172" fmla="*/ 691086 h 2157249"/>
                <a:gd name="connsiteX173" fmla="*/ 863053 w 1677213"/>
                <a:gd name="connsiteY173" fmla="*/ 843128 h 2157249"/>
                <a:gd name="connsiteX174" fmla="*/ 877920 w 1677213"/>
                <a:gd name="connsiteY174" fmla="*/ 693538 h 2157249"/>
                <a:gd name="connsiteX175" fmla="*/ 910566 w 1677213"/>
                <a:gd name="connsiteY175" fmla="*/ 558203 h 2157249"/>
                <a:gd name="connsiteX176" fmla="*/ 935855 w 1677213"/>
                <a:gd name="connsiteY176" fmla="*/ 484634 h 2157249"/>
                <a:gd name="connsiteX177" fmla="*/ 947656 w 1677213"/>
                <a:gd name="connsiteY177" fmla="*/ 422867 h 2157249"/>
                <a:gd name="connsiteX178" fmla="*/ 1078241 w 1677213"/>
                <a:gd name="connsiteY178" fmla="*/ 251820 h 2157249"/>
                <a:gd name="connsiteX179" fmla="*/ 1076861 w 1677213"/>
                <a:gd name="connsiteY179" fmla="*/ 232814 h 2157249"/>
                <a:gd name="connsiteX180" fmla="*/ 1029349 w 1677213"/>
                <a:gd name="connsiteY180" fmla="*/ 296880 h 2157249"/>
                <a:gd name="connsiteX181" fmla="*/ 971413 w 1677213"/>
                <a:gd name="connsiteY181" fmla="*/ 375200 h 2157249"/>
                <a:gd name="connsiteX182" fmla="*/ 943212 w 1677213"/>
                <a:gd name="connsiteY182" fmla="*/ 389454 h 2157249"/>
                <a:gd name="connsiteX183" fmla="*/ 964056 w 1677213"/>
                <a:gd name="connsiteY183" fmla="*/ 308682 h 2157249"/>
                <a:gd name="connsiteX184" fmla="*/ 995170 w 1677213"/>
                <a:gd name="connsiteY184" fmla="*/ 263621 h 2157249"/>
                <a:gd name="connsiteX185" fmla="*/ 1070884 w 1677213"/>
                <a:gd name="connsiteY185" fmla="*/ 104529 h 2157249"/>
                <a:gd name="connsiteX186" fmla="*/ 1076861 w 1677213"/>
                <a:gd name="connsiteY186" fmla="*/ 61767 h 2157249"/>
                <a:gd name="connsiteX187" fmla="*/ 1045595 w 1677213"/>
                <a:gd name="connsiteY187" fmla="*/ 142539 h 2157249"/>
                <a:gd name="connsiteX188" fmla="*/ 1004059 w 1677213"/>
                <a:gd name="connsiteY188" fmla="*/ 225611 h 2157249"/>
                <a:gd name="connsiteX189" fmla="*/ 968348 w 1677213"/>
                <a:gd name="connsiteY189" fmla="*/ 265920 h 2157249"/>
                <a:gd name="connsiteX190" fmla="*/ 984134 w 1677213"/>
                <a:gd name="connsiteY190" fmla="*/ 194651 h 2157249"/>
                <a:gd name="connsiteX191" fmla="*/ 995323 w 1677213"/>
                <a:gd name="connsiteY191" fmla="*/ 141313 h 2157249"/>
                <a:gd name="connsiteX192" fmla="*/ 991951 w 1677213"/>
                <a:gd name="connsiteY192" fmla="*/ 102077 h 2157249"/>
                <a:gd name="connsiteX193" fmla="*/ 975705 w 1677213"/>
                <a:gd name="connsiteY193" fmla="*/ 173346 h 2157249"/>
                <a:gd name="connsiteX194" fmla="*/ 953481 w 1677213"/>
                <a:gd name="connsiteY194" fmla="*/ 296880 h 2157249"/>
                <a:gd name="connsiteX195" fmla="*/ 932636 w 1677213"/>
                <a:gd name="connsiteY195" fmla="*/ 211357 h 2157249"/>
                <a:gd name="connsiteX196" fmla="*/ 937081 w 1677213"/>
                <a:gd name="connsiteY196" fmla="*/ 147291 h 2157249"/>
                <a:gd name="connsiteX197" fmla="*/ 935549 w 1677213"/>
                <a:gd name="connsiteY197" fmla="*/ 118783 h 2157249"/>
                <a:gd name="connsiteX198" fmla="*/ 922214 w 1677213"/>
                <a:gd name="connsiteY198" fmla="*/ 197103 h 2157249"/>
                <a:gd name="connsiteX199" fmla="*/ 885123 w 1677213"/>
                <a:gd name="connsiteY199" fmla="*/ 140240 h 2157249"/>
                <a:gd name="connsiteX200" fmla="*/ 877613 w 1677213"/>
                <a:gd name="connsiteY200" fmla="*/ 142539 h 2157249"/>
                <a:gd name="connsiteX201" fmla="*/ 916237 w 1677213"/>
                <a:gd name="connsiteY201" fmla="*/ 211357 h 2157249"/>
                <a:gd name="connsiteX202" fmla="*/ 939993 w 1677213"/>
                <a:gd name="connsiteY202" fmla="*/ 308682 h 2157249"/>
                <a:gd name="connsiteX203" fmla="*/ 929571 w 1677213"/>
                <a:gd name="connsiteY203" fmla="*/ 394206 h 2157249"/>
                <a:gd name="connsiteX204" fmla="*/ 902749 w 1677213"/>
                <a:gd name="connsiteY204" fmla="*/ 270672 h 2157249"/>
                <a:gd name="connsiteX205" fmla="*/ 895239 w 1677213"/>
                <a:gd name="connsiteY205" fmla="*/ 265920 h 2157249"/>
                <a:gd name="connsiteX206" fmla="*/ 921908 w 1677213"/>
                <a:gd name="connsiteY206" fmla="*/ 391753 h 2157249"/>
                <a:gd name="connsiteX207" fmla="*/ 923440 w 1677213"/>
                <a:gd name="connsiteY207" fmla="*/ 470073 h 2157249"/>
                <a:gd name="connsiteX208" fmla="*/ 902596 w 1677213"/>
                <a:gd name="connsiteY208" fmla="*/ 522338 h 2157249"/>
                <a:gd name="connsiteX209" fmla="*/ 868417 w 1677213"/>
                <a:gd name="connsiteY209" fmla="*/ 444018 h 2157249"/>
                <a:gd name="connsiteX210" fmla="*/ 887729 w 1677213"/>
                <a:gd name="connsiteY210" fmla="*/ 353743 h 2157249"/>
                <a:gd name="connsiteX211" fmla="*/ 878839 w 1677213"/>
                <a:gd name="connsiteY211" fmla="*/ 348992 h 2157249"/>
                <a:gd name="connsiteX212" fmla="*/ 859527 w 1677213"/>
                <a:gd name="connsiteY212" fmla="*/ 434515 h 2157249"/>
                <a:gd name="connsiteX213" fmla="*/ 843128 w 1677213"/>
                <a:gd name="connsiteY213" fmla="*/ 358494 h 2157249"/>
                <a:gd name="connsiteX214" fmla="*/ 834238 w 1677213"/>
                <a:gd name="connsiteY214" fmla="*/ 351291 h 2157249"/>
                <a:gd name="connsiteX215" fmla="*/ 850638 w 1677213"/>
                <a:gd name="connsiteY215" fmla="*/ 443865 h 2157249"/>
                <a:gd name="connsiteX216" fmla="*/ 893706 w 1677213"/>
                <a:gd name="connsiteY216" fmla="*/ 548394 h 2157249"/>
                <a:gd name="connsiteX217" fmla="*/ 881905 w 1677213"/>
                <a:gd name="connsiteY217" fmla="*/ 595907 h 2157249"/>
                <a:gd name="connsiteX218" fmla="*/ 849259 w 1677213"/>
                <a:gd name="connsiteY218" fmla="*/ 733695 h 2157249"/>
                <a:gd name="connsiteX219" fmla="*/ 832859 w 1677213"/>
                <a:gd name="connsiteY219" fmla="*/ 842822 h 2157249"/>
                <a:gd name="connsiteX220" fmla="*/ 791323 w 1677213"/>
                <a:gd name="connsiteY220" fmla="*/ 764655 h 2157249"/>
                <a:gd name="connsiteX221" fmla="*/ 764655 w 1677213"/>
                <a:gd name="connsiteY221" fmla="*/ 636369 h 2157249"/>
                <a:gd name="connsiteX222" fmla="*/ 800213 w 1677213"/>
                <a:gd name="connsiteY222" fmla="*/ 584105 h 2157249"/>
                <a:gd name="connsiteX223" fmla="*/ 816612 w 1677213"/>
                <a:gd name="connsiteY223" fmla="*/ 520039 h 2157249"/>
                <a:gd name="connsiteX224" fmla="*/ 815080 w 1677213"/>
                <a:gd name="connsiteY224" fmla="*/ 503486 h 2157249"/>
                <a:gd name="connsiteX225" fmla="*/ 795768 w 1677213"/>
                <a:gd name="connsiteY225" fmla="*/ 572303 h 2157249"/>
                <a:gd name="connsiteX226" fmla="*/ 758677 w 1677213"/>
                <a:gd name="connsiteY226" fmla="*/ 615065 h 2157249"/>
                <a:gd name="connsiteX227" fmla="*/ 749788 w 1677213"/>
                <a:gd name="connsiteY227" fmla="*/ 553298 h 2157249"/>
                <a:gd name="connsiteX228" fmla="*/ 743810 w 1677213"/>
                <a:gd name="connsiteY228" fmla="*/ 406007 h 2157249"/>
                <a:gd name="connsiteX229" fmla="*/ 752700 w 1677213"/>
                <a:gd name="connsiteY229" fmla="*/ 341941 h 2157249"/>
                <a:gd name="connsiteX230" fmla="*/ 780901 w 1677213"/>
                <a:gd name="connsiteY230" fmla="*/ 296880 h 2157249"/>
                <a:gd name="connsiteX231" fmla="*/ 817992 w 1677213"/>
                <a:gd name="connsiteY231" fmla="*/ 242317 h 2157249"/>
                <a:gd name="connsiteX232" fmla="*/ 852171 w 1677213"/>
                <a:gd name="connsiteY232" fmla="*/ 173500 h 2157249"/>
                <a:gd name="connsiteX233" fmla="*/ 852171 w 1677213"/>
                <a:gd name="connsiteY233" fmla="*/ 161545 h 2157249"/>
                <a:gd name="connsiteX234" fmla="*/ 815080 w 1677213"/>
                <a:gd name="connsiteY234" fmla="*/ 228063 h 2157249"/>
                <a:gd name="connsiteX235" fmla="*/ 783966 w 1677213"/>
                <a:gd name="connsiteY235" fmla="*/ 275576 h 2157249"/>
                <a:gd name="connsiteX236" fmla="*/ 745343 w 1677213"/>
                <a:gd name="connsiteY236" fmla="*/ 320637 h 2157249"/>
                <a:gd name="connsiteX237" fmla="*/ 740898 w 1677213"/>
                <a:gd name="connsiteY237" fmla="*/ 142539 h 2157249"/>
                <a:gd name="connsiteX238" fmla="*/ 782433 w 1677213"/>
                <a:gd name="connsiteY238" fmla="*/ 61767 h 2157249"/>
                <a:gd name="connsiteX239" fmla="*/ 780901 w 1677213"/>
                <a:gd name="connsiteY239" fmla="*/ 52264 h 2157249"/>
                <a:gd name="connsiteX240" fmla="*/ 737833 w 1677213"/>
                <a:gd name="connsiteY240" fmla="*/ 118783 h 2157249"/>
                <a:gd name="connsiteX241" fmla="*/ 737833 w 1677213"/>
                <a:gd name="connsiteY241" fmla="*/ 83225 h 2157249"/>
                <a:gd name="connsiteX242" fmla="*/ 743810 w 1677213"/>
                <a:gd name="connsiteY242" fmla="*/ 11955 h 2157249"/>
                <a:gd name="connsiteX243" fmla="*/ 740898 w 1677213"/>
                <a:gd name="connsiteY243" fmla="*/ 0 h 2157249"/>
                <a:gd name="connsiteX244" fmla="*/ 730476 w 1677213"/>
                <a:gd name="connsiteY244" fmla="*/ 80772 h 2157249"/>
                <a:gd name="connsiteX245" fmla="*/ 727564 w 1677213"/>
                <a:gd name="connsiteY245" fmla="*/ 185301 h 2157249"/>
                <a:gd name="connsiteX246" fmla="*/ 730476 w 1677213"/>
                <a:gd name="connsiteY246" fmla="*/ 313587 h 2157249"/>
                <a:gd name="connsiteX247" fmla="*/ 697830 w 1677213"/>
                <a:gd name="connsiteY247" fmla="*/ 268373 h 2157249"/>
                <a:gd name="connsiteX248" fmla="*/ 688174 w 1677213"/>
                <a:gd name="connsiteY248" fmla="*/ 246302 h 2157249"/>
                <a:gd name="connsiteX249" fmla="*/ 676985 w 1677213"/>
                <a:gd name="connsiteY249" fmla="*/ 154341 h 2157249"/>
                <a:gd name="connsiteX250" fmla="*/ 669628 w 1677213"/>
                <a:gd name="connsiteY250" fmla="*/ 137788 h 2157249"/>
                <a:gd name="connsiteX251" fmla="*/ 674839 w 1677213"/>
                <a:gd name="connsiteY251" fmla="*/ 216108 h 2157249"/>
                <a:gd name="connsiteX252" fmla="*/ 657673 w 1677213"/>
                <a:gd name="connsiteY252" fmla="*/ 178098 h 2157249"/>
                <a:gd name="connsiteX253" fmla="*/ 620123 w 1677213"/>
                <a:gd name="connsiteY253" fmla="*/ 114338 h 2157249"/>
                <a:gd name="connsiteX254" fmla="*/ 621962 w 1677213"/>
                <a:gd name="connsiteY254" fmla="*/ 116330 h 2157249"/>
                <a:gd name="connsiteX255" fmla="*/ 593760 w 1677213"/>
                <a:gd name="connsiteY255" fmla="*/ 19005 h 2157249"/>
                <a:gd name="connsiteX256" fmla="*/ 610773 w 1677213"/>
                <a:gd name="connsiteY256" fmla="*/ 98398 h 2157249"/>
                <a:gd name="connsiteX257" fmla="*/ 610160 w 1677213"/>
                <a:gd name="connsiteY257" fmla="*/ 97325 h 2157249"/>
                <a:gd name="connsiteX258" fmla="*/ 601271 w 1677213"/>
                <a:gd name="connsiteY258" fmla="*/ 99624 h 2157249"/>
                <a:gd name="connsiteX259" fmla="*/ 651849 w 1677213"/>
                <a:gd name="connsiteY259" fmla="*/ 187447 h 2157249"/>
                <a:gd name="connsiteX260" fmla="*/ 680050 w 1677213"/>
                <a:gd name="connsiteY260" fmla="*/ 256264 h 2157249"/>
                <a:gd name="connsiteX261" fmla="*/ 724652 w 1677213"/>
                <a:gd name="connsiteY261" fmla="*/ 346539 h 2157249"/>
                <a:gd name="connsiteX262" fmla="*/ 729096 w 1677213"/>
                <a:gd name="connsiteY262" fmla="*/ 422560 h 2157249"/>
                <a:gd name="connsiteX263" fmla="*/ 729096 w 1677213"/>
                <a:gd name="connsiteY263" fmla="*/ 515134 h 2157249"/>
                <a:gd name="connsiteX264" fmla="*/ 660892 w 1677213"/>
                <a:gd name="connsiteY264" fmla="*/ 432063 h 2157249"/>
                <a:gd name="connsiteX265" fmla="*/ 629932 w 1677213"/>
                <a:gd name="connsiteY265" fmla="*/ 388535 h 2157249"/>
                <a:gd name="connsiteX266" fmla="*/ 611846 w 1677213"/>
                <a:gd name="connsiteY266" fmla="*/ 313433 h 2157249"/>
                <a:gd name="connsiteX267" fmla="*/ 602957 w 1677213"/>
                <a:gd name="connsiteY267" fmla="*/ 301478 h 2157249"/>
                <a:gd name="connsiteX268" fmla="*/ 613839 w 1677213"/>
                <a:gd name="connsiteY268" fmla="*/ 357728 h 2157249"/>
                <a:gd name="connsiteX269" fmla="*/ 608934 w 1677213"/>
                <a:gd name="connsiteY269" fmla="*/ 360946 h 2157249"/>
                <a:gd name="connsiteX270" fmla="*/ 613226 w 1677213"/>
                <a:gd name="connsiteY270" fmla="*/ 371369 h 2157249"/>
                <a:gd name="connsiteX271" fmla="*/ 560042 w 1677213"/>
                <a:gd name="connsiteY271" fmla="*/ 327687 h 2157249"/>
                <a:gd name="connsiteX272" fmla="*/ 564486 w 1677213"/>
                <a:gd name="connsiteY272" fmla="*/ 344240 h 2157249"/>
                <a:gd name="connsiteX273" fmla="*/ 623495 w 1677213"/>
                <a:gd name="connsiteY273" fmla="*/ 393899 h 2157249"/>
                <a:gd name="connsiteX274" fmla="*/ 655068 w 1677213"/>
                <a:gd name="connsiteY274" fmla="*/ 441566 h 2157249"/>
                <a:gd name="connsiteX275" fmla="*/ 735227 w 1677213"/>
                <a:gd name="connsiteY275" fmla="*/ 546094 h 2157249"/>
                <a:gd name="connsiteX276" fmla="*/ 747182 w 1677213"/>
                <a:gd name="connsiteY276" fmla="*/ 660126 h 2157249"/>
                <a:gd name="connsiteX277" fmla="*/ 781361 w 1677213"/>
                <a:gd name="connsiteY277" fmla="*/ 778909 h 2157249"/>
                <a:gd name="connsiteX278" fmla="*/ 742737 w 1677213"/>
                <a:gd name="connsiteY278" fmla="*/ 736147 h 2157249"/>
                <a:gd name="connsiteX279" fmla="*/ 658133 w 1677213"/>
                <a:gd name="connsiteY279" fmla="*/ 605563 h 2157249"/>
                <a:gd name="connsiteX280" fmla="*/ 624261 w 1677213"/>
                <a:gd name="connsiteY280" fmla="*/ 574602 h 2157249"/>
                <a:gd name="connsiteX281" fmla="*/ 598819 w 1677213"/>
                <a:gd name="connsiteY281" fmla="*/ 451221 h 2157249"/>
                <a:gd name="connsiteX282" fmla="*/ 610620 w 1677213"/>
                <a:gd name="connsiteY282" fmla="*/ 562034 h 2157249"/>
                <a:gd name="connsiteX283" fmla="*/ 606175 w 1677213"/>
                <a:gd name="connsiteY283" fmla="*/ 558049 h 2157249"/>
                <a:gd name="connsiteX284" fmla="*/ 515594 w 1677213"/>
                <a:gd name="connsiteY284" fmla="*/ 444018 h 2157249"/>
                <a:gd name="connsiteX285" fmla="*/ 496282 w 1677213"/>
                <a:gd name="connsiteY285" fmla="*/ 412751 h 2157249"/>
                <a:gd name="connsiteX286" fmla="*/ 472372 w 1677213"/>
                <a:gd name="connsiteY286" fmla="*/ 289677 h 2157249"/>
                <a:gd name="connsiteX287" fmla="*/ 466395 w 1677213"/>
                <a:gd name="connsiteY287" fmla="*/ 284925 h 2157249"/>
                <a:gd name="connsiteX288" fmla="*/ 484481 w 1677213"/>
                <a:gd name="connsiteY288" fmla="*/ 393746 h 2157249"/>
                <a:gd name="connsiteX289" fmla="*/ 444477 w 1677213"/>
                <a:gd name="connsiteY289" fmla="*/ 328607 h 2157249"/>
                <a:gd name="connsiteX290" fmla="*/ 420414 w 1677213"/>
                <a:gd name="connsiteY290" fmla="*/ 237566 h 2157249"/>
                <a:gd name="connsiteX291" fmla="*/ 425472 w 1677213"/>
                <a:gd name="connsiteY291" fmla="*/ 297953 h 2157249"/>
                <a:gd name="connsiteX292" fmla="*/ 424859 w 1677213"/>
                <a:gd name="connsiteY292" fmla="*/ 297034 h 2157249"/>
                <a:gd name="connsiteX293" fmla="*/ 415970 w 1677213"/>
                <a:gd name="connsiteY293" fmla="*/ 297034 h 2157249"/>
                <a:gd name="connsiteX294" fmla="*/ 416430 w 1677213"/>
                <a:gd name="connsiteY294" fmla="*/ 297647 h 2157249"/>
                <a:gd name="connsiteX295" fmla="*/ 375967 w 1677213"/>
                <a:gd name="connsiteY295" fmla="*/ 266074 h 2157249"/>
                <a:gd name="connsiteX296" fmla="*/ 375967 w 1677213"/>
                <a:gd name="connsiteY296" fmla="*/ 275576 h 2157249"/>
                <a:gd name="connsiteX297" fmla="*/ 424859 w 1677213"/>
                <a:gd name="connsiteY297" fmla="*/ 311441 h 2157249"/>
                <a:gd name="connsiteX298" fmla="*/ 506551 w 1677213"/>
                <a:gd name="connsiteY298" fmla="*/ 446470 h 2157249"/>
                <a:gd name="connsiteX299" fmla="*/ 544408 w 1677213"/>
                <a:gd name="connsiteY299" fmla="*/ 498275 h 2157249"/>
                <a:gd name="connsiteX300" fmla="*/ 476817 w 1677213"/>
                <a:gd name="connsiteY300" fmla="*/ 455973 h 2157249"/>
                <a:gd name="connsiteX301" fmla="*/ 484327 w 1677213"/>
                <a:gd name="connsiteY301" fmla="*/ 472526 h 2157249"/>
                <a:gd name="connsiteX302" fmla="*/ 555597 w 1677213"/>
                <a:gd name="connsiteY302" fmla="*/ 513448 h 2157249"/>
                <a:gd name="connsiteX303" fmla="*/ 589776 w 1677213"/>
                <a:gd name="connsiteY303" fmla="*/ 560348 h 2157249"/>
                <a:gd name="connsiteX304" fmla="*/ 622422 w 1677213"/>
                <a:gd name="connsiteY304" fmla="*/ 592688 h 2157249"/>
                <a:gd name="connsiteX305" fmla="*/ 511915 w 1677213"/>
                <a:gd name="connsiteY305" fmla="*/ 563414 h 2157249"/>
                <a:gd name="connsiteX306" fmla="*/ 513908 w 1677213"/>
                <a:gd name="connsiteY306" fmla="*/ 562954 h 2157249"/>
                <a:gd name="connsiteX307" fmla="*/ 453520 w 1677213"/>
                <a:gd name="connsiteY307" fmla="*/ 507931 h 2157249"/>
                <a:gd name="connsiteX308" fmla="*/ 494903 w 1677213"/>
                <a:gd name="connsiteY308" fmla="*/ 560195 h 2157249"/>
                <a:gd name="connsiteX309" fmla="*/ 466242 w 1677213"/>
                <a:gd name="connsiteY309" fmla="*/ 559889 h 2157249"/>
                <a:gd name="connsiteX310" fmla="*/ 383783 w 1677213"/>
                <a:gd name="connsiteY310" fmla="*/ 583492 h 2157249"/>
                <a:gd name="connsiteX311" fmla="*/ 403248 w 1677213"/>
                <a:gd name="connsiteY311" fmla="*/ 586097 h 2157249"/>
                <a:gd name="connsiteX312" fmla="*/ 477124 w 1677213"/>
                <a:gd name="connsiteY312" fmla="*/ 569085 h 2157249"/>
                <a:gd name="connsiteX313" fmla="*/ 522491 w 1677213"/>
                <a:gd name="connsiteY313" fmla="*/ 574449 h 2157249"/>
                <a:gd name="connsiteX314" fmla="*/ 562187 w 1677213"/>
                <a:gd name="connsiteY314" fmla="*/ 586711 h 2157249"/>
                <a:gd name="connsiteX315" fmla="*/ 543642 w 1677213"/>
                <a:gd name="connsiteY315" fmla="*/ 592841 h 2157249"/>
                <a:gd name="connsiteX316" fmla="*/ 482181 w 1677213"/>
                <a:gd name="connsiteY316" fmla="*/ 619050 h 2157249"/>
                <a:gd name="connsiteX317" fmla="*/ 462716 w 1677213"/>
                <a:gd name="connsiteY317" fmla="*/ 633304 h 2157249"/>
                <a:gd name="connsiteX318" fmla="*/ 488159 w 1677213"/>
                <a:gd name="connsiteY318" fmla="*/ 626407 h 2157249"/>
                <a:gd name="connsiteX319" fmla="*/ 551305 w 1677213"/>
                <a:gd name="connsiteY319" fmla="*/ 600964 h 2157249"/>
                <a:gd name="connsiteX320" fmla="*/ 575369 w 1677213"/>
                <a:gd name="connsiteY320" fmla="*/ 590849 h 2157249"/>
                <a:gd name="connsiteX321" fmla="*/ 640660 w 1677213"/>
                <a:gd name="connsiteY321" fmla="*/ 611080 h 2157249"/>
                <a:gd name="connsiteX322" fmla="*/ 709938 w 1677213"/>
                <a:gd name="connsiteY322" fmla="*/ 717295 h 2157249"/>
                <a:gd name="connsiteX323" fmla="*/ 665490 w 1677213"/>
                <a:gd name="connsiteY323" fmla="*/ 703041 h 2157249"/>
                <a:gd name="connsiteX324" fmla="*/ 656600 w 1677213"/>
                <a:gd name="connsiteY324" fmla="*/ 707792 h 2157249"/>
                <a:gd name="connsiteX325" fmla="*/ 715915 w 1677213"/>
                <a:gd name="connsiteY325" fmla="*/ 736300 h 2157249"/>
                <a:gd name="connsiteX326" fmla="*/ 772318 w 1677213"/>
                <a:gd name="connsiteY326" fmla="*/ 809869 h 2157249"/>
                <a:gd name="connsiteX327" fmla="*/ 836231 w 1677213"/>
                <a:gd name="connsiteY327" fmla="*/ 919149 h 2157249"/>
                <a:gd name="connsiteX328" fmla="*/ 837763 w 1677213"/>
                <a:gd name="connsiteY328" fmla="*/ 992718 h 2157249"/>
                <a:gd name="connsiteX329" fmla="*/ 830253 w 1677213"/>
                <a:gd name="connsiteY329" fmla="*/ 983215 h 2157249"/>
                <a:gd name="connsiteX330" fmla="*/ 803278 w 1677213"/>
                <a:gd name="connsiteY330" fmla="*/ 938154 h 2157249"/>
                <a:gd name="connsiteX331" fmla="*/ 813394 w 1677213"/>
                <a:gd name="connsiteY331" fmla="*/ 909340 h 2157249"/>
                <a:gd name="connsiteX332" fmla="*/ 811095 w 1677213"/>
                <a:gd name="connsiteY332" fmla="*/ 892787 h 2157249"/>
                <a:gd name="connsiteX333" fmla="*/ 796381 w 1677213"/>
                <a:gd name="connsiteY333" fmla="*/ 926659 h 2157249"/>
                <a:gd name="connsiteX334" fmla="*/ 794695 w 1677213"/>
                <a:gd name="connsiteY334" fmla="*/ 923900 h 2157249"/>
                <a:gd name="connsiteX335" fmla="*/ 762662 w 1677213"/>
                <a:gd name="connsiteY335" fmla="*/ 884204 h 2157249"/>
                <a:gd name="connsiteX336" fmla="*/ 745649 w 1677213"/>
                <a:gd name="connsiteY336" fmla="*/ 807570 h 2157249"/>
                <a:gd name="connsiteX337" fmla="*/ 733694 w 1677213"/>
                <a:gd name="connsiteY337" fmla="*/ 793316 h 2157249"/>
                <a:gd name="connsiteX338" fmla="*/ 748561 w 1677213"/>
                <a:gd name="connsiteY338" fmla="*/ 864586 h 2157249"/>
                <a:gd name="connsiteX339" fmla="*/ 754539 w 1677213"/>
                <a:gd name="connsiteY339" fmla="*/ 874088 h 2157249"/>
                <a:gd name="connsiteX340" fmla="*/ 741205 w 1677213"/>
                <a:gd name="connsiteY340" fmla="*/ 857535 h 2157249"/>
                <a:gd name="connsiteX341" fmla="*/ 661045 w 1677213"/>
                <a:gd name="connsiteY341" fmla="*/ 774311 h 2157249"/>
                <a:gd name="connsiteX342" fmla="*/ 635756 w 1677213"/>
                <a:gd name="connsiteY342" fmla="*/ 714996 h 2157249"/>
                <a:gd name="connsiteX343" fmla="*/ 626866 w 1677213"/>
                <a:gd name="connsiteY343" fmla="*/ 712544 h 2157249"/>
                <a:gd name="connsiteX344" fmla="*/ 653535 w 1677213"/>
                <a:gd name="connsiteY344" fmla="*/ 774311 h 2157249"/>
                <a:gd name="connsiteX345" fmla="*/ 678671 w 1677213"/>
                <a:gd name="connsiteY345" fmla="*/ 801899 h 2157249"/>
                <a:gd name="connsiteX346" fmla="*/ 641733 w 1677213"/>
                <a:gd name="connsiteY346" fmla="*/ 798067 h 2157249"/>
                <a:gd name="connsiteX347" fmla="*/ 689860 w 1677213"/>
                <a:gd name="connsiteY347" fmla="*/ 814007 h 2157249"/>
                <a:gd name="connsiteX348" fmla="*/ 729403 w 1677213"/>
                <a:gd name="connsiteY348" fmla="*/ 857382 h 2157249"/>
                <a:gd name="connsiteX349" fmla="*/ 775383 w 1677213"/>
                <a:gd name="connsiteY349" fmla="*/ 923900 h 2157249"/>
                <a:gd name="connsiteX350" fmla="*/ 788258 w 1677213"/>
                <a:gd name="connsiteY350" fmla="*/ 945358 h 2157249"/>
                <a:gd name="connsiteX351" fmla="*/ 781208 w 1677213"/>
                <a:gd name="connsiteY351" fmla="*/ 961604 h 2157249"/>
                <a:gd name="connsiteX352" fmla="*/ 723579 w 1677213"/>
                <a:gd name="connsiteY352" fmla="*/ 1004366 h 2157249"/>
                <a:gd name="connsiteX353" fmla="*/ 709785 w 1677213"/>
                <a:gd name="connsiteY353" fmla="*/ 942599 h 2157249"/>
                <a:gd name="connsiteX354" fmla="*/ 677138 w 1677213"/>
                <a:gd name="connsiteY354" fmla="*/ 903056 h 2157249"/>
                <a:gd name="connsiteX355" fmla="*/ 677598 w 1677213"/>
                <a:gd name="connsiteY355" fmla="*/ 904589 h 2157249"/>
                <a:gd name="connsiteX356" fmla="*/ 571537 w 1677213"/>
                <a:gd name="connsiteY356" fmla="*/ 821517 h 2157249"/>
                <a:gd name="connsiteX357" fmla="*/ 523410 w 1677213"/>
                <a:gd name="connsiteY357" fmla="*/ 777989 h 2157249"/>
                <a:gd name="connsiteX358" fmla="*/ 495363 w 1677213"/>
                <a:gd name="connsiteY358" fmla="*/ 702735 h 2157249"/>
                <a:gd name="connsiteX359" fmla="*/ 481569 w 1677213"/>
                <a:gd name="connsiteY359" fmla="*/ 690780 h 2157249"/>
                <a:gd name="connsiteX360" fmla="*/ 498428 w 1677213"/>
                <a:gd name="connsiteY360" fmla="*/ 747029 h 2157249"/>
                <a:gd name="connsiteX361" fmla="*/ 490918 w 1677213"/>
                <a:gd name="connsiteY361" fmla="*/ 750094 h 2157249"/>
                <a:gd name="connsiteX362" fmla="*/ 497508 w 1677213"/>
                <a:gd name="connsiteY362" fmla="*/ 760517 h 2157249"/>
                <a:gd name="connsiteX363" fmla="*/ 414897 w 1677213"/>
                <a:gd name="connsiteY363" fmla="*/ 716988 h 2157249"/>
                <a:gd name="connsiteX364" fmla="*/ 421794 w 1677213"/>
                <a:gd name="connsiteY364" fmla="*/ 733541 h 2157249"/>
                <a:gd name="connsiteX365" fmla="*/ 513602 w 1677213"/>
                <a:gd name="connsiteY365" fmla="*/ 783200 h 2157249"/>
                <a:gd name="connsiteX366" fmla="*/ 562494 w 1677213"/>
                <a:gd name="connsiteY366" fmla="*/ 831020 h 2157249"/>
                <a:gd name="connsiteX367" fmla="*/ 686948 w 1677213"/>
                <a:gd name="connsiteY367" fmla="*/ 935549 h 2157249"/>
                <a:gd name="connsiteX368" fmla="*/ 705340 w 1677213"/>
                <a:gd name="connsiteY368" fmla="*/ 1049580 h 2157249"/>
                <a:gd name="connsiteX369" fmla="*/ 758371 w 1677213"/>
                <a:gd name="connsiteY369" fmla="*/ 1168363 h 2157249"/>
                <a:gd name="connsiteX370" fmla="*/ 698443 w 1677213"/>
                <a:gd name="connsiteY370" fmla="*/ 1125601 h 2157249"/>
                <a:gd name="connsiteX371" fmla="*/ 567092 w 1677213"/>
                <a:gd name="connsiteY371" fmla="*/ 995017 h 2157249"/>
                <a:gd name="connsiteX372" fmla="*/ 514521 w 1677213"/>
                <a:gd name="connsiteY372" fmla="*/ 964057 h 2157249"/>
                <a:gd name="connsiteX373" fmla="*/ 474978 w 1677213"/>
                <a:gd name="connsiteY373" fmla="*/ 840676 h 2157249"/>
                <a:gd name="connsiteX374" fmla="*/ 493370 w 1677213"/>
                <a:gd name="connsiteY374" fmla="*/ 951642 h 2157249"/>
                <a:gd name="connsiteX375" fmla="*/ 486473 w 1677213"/>
                <a:gd name="connsiteY375" fmla="*/ 947657 h 2157249"/>
                <a:gd name="connsiteX376" fmla="*/ 345926 w 1677213"/>
                <a:gd name="connsiteY376" fmla="*/ 833625 h 2157249"/>
                <a:gd name="connsiteX377" fmla="*/ 316039 w 1677213"/>
                <a:gd name="connsiteY377" fmla="*/ 802359 h 2157249"/>
                <a:gd name="connsiteX378" fmla="*/ 279101 w 1677213"/>
                <a:gd name="connsiteY378" fmla="*/ 679285 h 2157249"/>
                <a:gd name="connsiteX379" fmla="*/ 269905 w 1677213"/>
                <a:gd name="connsiteY379" fmla="*/ 674533 h 2157249"/>
                <a:gd name="connsiteX380" fmla="*/ 297953 w 1677213"/>
                <a:gd name="connsiteY380" fmla="*/ 783354 h 2157249"/>
                <a:gd name="connsiteX381" fmla="*/ 235726 w 1677213"/>
                <a:gd name="connsiteY381" fmla="*/ 718215 h 2157249"/>
                <a:gd name="connsiteX382" fmla="*/ 198482 w 1677213"/>
                <a:gd name="connsiteY382" fmla="*/ 627173 h 2157249"/>
                <a:gd name="connsiteX383" fmla="*/ 206299 w 1677213"/>
                <a:gd name="connsiteY383" fmla="*/ 687408 h 2157249"/>
                <a:gd name="connsiteX384" fmla="*/ 205379 w 1677213"/>
                <a:gd name="connsiteY384" fmla="*/ 686488 h 2157249"/>
                <a:gd name="connsiteX385" fmla="*/ 191585 w 1677213"/>
                <a:gd name="connsiteY385" fmla="*/ 686488 h 2157249"/>
                <a:gd name="connsiteX386" fmla="*/ 192198 w 1677213"/>
                <a:gd name="connsiteY386" fmla="*/ 687101 h 2157249"/>
                <a:gd name="connsiteX387" fmla="*/ 129358 w 1677213"/>
                <a:gd name="connsiteY387" fmla="*/ 655528 h 2157249"/>
                <a:gd name="connsiteX388" fmla="*/ 129358 w 1677213"/>
                <a:gd name="connsiteY388" fmla="*/ 665031 h 2157249"/>
                <a:gd name="connsiteX389" fmla="*/ 205379 w 1677213"/>
                <a:gd name="connsiteY389" fmla="*/ 700895 h 2157249"/>
                <a:gd name="connsiteX390" fmla="*/ 268679 w 1677213"/>
                <a:gd name="connsiteY390" fmla="*/ 768333 h 2157249"/>
                <a:gd name="connsiteX391" fmla="*/ 143919 w 1677213"/>
                <a:gd name="connsiteY391" fmla="*/ 744883 h 2157249"/>
                <a:gd name="connsiteX392" fmla="*/ 278795 w 1677213"/>
                <a:gd name="connsiteY392" fmla="*/ 779062 h 2157249"/>
                <a:gd name="connsiteX393" fmla="*/ 332132 w 1677213"/>
                <a:gd name="connsiteY393" fmla="*/ 835925 h 2157249"/>
                <a:gd name="connsiteX394" fmla="*/ 390834 w 1677213"/>
                <a:gd name="connsiteY394" fmla="*/ 887729 h 2157249"/>
                <a:gd name="connsiteX395" fmla="*/ 285998 w 1677213"/>
                <a:gd name="connsiteY395" fmla="*/ 845427 h 2157249"/>
                <a:gd name="connsiteX396" fmla="*/ 297493 w 1677213"/>
                <a:gd name="connsiteY396" fmla="*/ 861980 h 2157249"/>
                <a:gd name="connsiteX397" fmla="*/ 408000 w 1677213"/>
                <a:gd name="connsiteY397" fmla="*/ 902903 h 2157249"/>
                <a:gd name="connsiteX398" fmla="*/ 461030 w 1677213"/>
                <a:gd name="connsiteY398" fmla="*/ 949803 h 2157249"/>
                <a:gd name="connsiteX399" fmla="*/ 529388 w 1677213"/>
                <a:gd name="connsiteY399" fmla="*/ 993331 h 2157249"/>
                <a:gd name="connsiteX400" fmla="*/ 414590 w 1677213"/>
                <a:gd name="connsiteY400" fmla="*/ 980916 h 2157249"/>
                <a:gd name="connsiteX401" fmla="*/ 325848 w 1677213"/>
                <a:gd name="connsiteY401" fmla="*/ 934936 h 2157249"/>
                <a:gd name="connsiteX402" fmla="*/ 319564 w 1677213"/>
                <a:gd name="connsiteY402" fmla="*/ 941220 h 2157249"/>
                <a:gd name="connsiteX403" fmla="*/ 403555 w 1677213"/>
                <a:gd name="connsiteY403" fmla="*/ 990266 h 2157249"/>
                <a:gd name="connsiteX404" fmla="*/ 548700 w 1677213"/>
                <a:gd name="connsiteY404" fmla="*/ 1008811 h 2157249"/>
                <a:gd name="connsiteX405" fmla="*/ 647711 w 1677213"/>
                <a:gd name="connsiteY405" fmla="*/ 1106443 h 2157249"/>
                <a:gd name="connsiteX406" fmla="*/ 578587 w 1677213"/>
                <a:gd name="connsiteY406" fmla="*/ 1092189 h 2157249"/>
                <a:gd name="connsiteX407" fmla="*/ 564793 w 1677213"/>
                <a:gd name="connsiteY407" fmla="*/ 1096940 h 2157249"/>
                <a:gd name="connsiteX408" fmla="*/ 657060 w 1677213"/>
                <a:gd name="connsiteY408" fmla="*/ 1125448 h 2157249"/>
                <a:gd name="connsiteX409" fmla="*/ 744576 w 1677213"/>
                <a:gd name="connsiteY409" fmla="*/ 1199017 h 2157249"/>
                <a:gd name="connsiteX410" fmla="*/ 843741 w 1677213"/>
                <a:gd name="connsiteY410" fmla="*/ 1308297 h 2157249"/>
                <a:gd name="connsiteX411" fmla="*/ 846040 w 1677213"/>
                <a:gd name="connsiteY411" fmla="*/ 1381866 h 2157249"/>
                <a:gd name="connsiteX412" fmla="*/ 834545 w 1677213"/>
                <a:gd name="connsiteY412" fmla="*/ 1372363 h 2157249"/>
                <a:gd name="connsiteX413" fmla="*/ 779215 w 1677213"/>
                <a:gd name="connsiteY413" fmla="*/ 1313049 h 2157249"/>
                <a:gd name="connsiteX414" fmla="*/ 729556 w 1677213"/>
                <a:gd name="connsiteY414" fmla="*/ 1273352 h 2157249"/>
                <a:gd name="connsiteX415" fmla="*/ 703041 w 1677213"/>
                <a:gd name="connsiteY415" fmla="*/ 1196718 h 2157249"/>
                <a:gd name="connsiteX416" fmla="*/ 684649 w 1677213"/>
                <a:gd name="connsiteY416" fmla="*/ 1182464 h 2157249"/>
                <a:gd name="connsiteX417" fmla="*/ 707639 w 1677213"/>
                <a:gd name="connsiteY417" fmla="*/ 1253734 h 2157249"/>
                <a:gd name="connsiteX418" fmla="*/ 716835 w 1677213"/>
                <a:gd name="connsiteY418" fmla="*/ 1263236 h 2157249"/>
                <a:gd name="connsiteX419" fmla="*/ 696144 w 1677213"/>
                <a:gd name="connsiteY419" fmla="*/ 1246683 h 2157249"/>
                <a:gd name="connsiteX420" fmla="*/ 571690 w 1677213"/>
                <a:gd name="connsiteY420" fmla="*/ 1163459 h 2157249"/>
                <a:gd name="connsiteX421" fmla="*/ 532453 w 1677213"/>
                <a:gd name="connsiteY421" fmla="*/ 1104144 h 2157249"/>
                <a:gd name="connsiteX422" fmla="*/ 518659 w 1677213"/>
                <a:gd name="connsiteY422" fmla="*/ 1101845 h 2157249"/>
                <a:gd name="connsiteX423" fmla="*/ 560195 w 1677213"/>
                <a:gd name="connsiteY423" fmla="*/ 1163612 h 2157249"/>
                <a:gd name="connsiteX424" fmla="*/ 599125 w 1677213"/>
                <a:gd name="connsiteY424" fmla="*/ 1191200 h 2157249"/>
                <a:gd name="connsiteX425" fmla="*/ 541803 w 1677213"/>
                <a:gd name="connsiteY425" fmla="*/ 1187368 h 2157249"/>
                <a:gd name="connsiteX426" fmla="*/ 616444 w 1677213"/>
                <a:gd name="connsiteY426" fmla="*/ 1203308 h 2157249"/>
                <a:gd name="connsiteX427" fmla="*/ 677752 w 1677213"/>
                <a:gd name="connsiteY427" fmla="*/ 1246683 h 2157249"/>
                <a:gd name="connsiteX428" fmla="*/ 749175 w 1677213"/>
                <a:gd name="connsiteY428" fmla="*/ 1313202 h 2157249"/>
                <a:gd name="connsiteX429" fmla="*/ 845887 w 1677213"/>
                <a:gd name="connsiteY429" fmla="*/ 1424781 h 2157249"/>
                <a:gd name="connsiteX430" fmla="*/ 848186 w 1677213"/>
                <a:gd name="connsiteY430" fmla="*/ 1552913 h 2157249"/>
                <a:gd name="connsiteX431" fmla="*/ 829794 w 1677213"/>
                <a:gd name="connsiteY431" fmla="*/ 1555365 h 2157249"/>
                <a:gd name="connsiteX432" fmla="*/ 772165 w 1677213"/>
                <a:gd name="connsiteY432" fmla="*/ 1467543 h 2157249"/>
                <a:gd name="connsiteX433" fmla="*/ 756532 w 1677213"/>
                <a:gd name="connsiteY433" fmla="*/ 1447924 h 2157249"/>
                <a:gd name="connsiteX434" fmla="*/ 701661 w 1677213"/>
                <a:gd name="connsiteY434" fmla="*/ 1315347 h 2157249"/>
                <a:gd name="connsiteX435" fmla="*/ 690626 w 1677213"/>
                <a:gd name="connsiteY435" fmla="*/ 1312129 h 2157249"/>
                <a:gd name="connsiteX436" fmla="*/ 730476 w 1677213"/>
                <a:gd name="connsiteY436" fmla="*/ 1415278 h 2157249"/>
                <a:gd name="connsiteX437" fmla="*/ 652462 w 1677213"/>
                <a:gd name="connsiteY437" fmla="*/ 1317953 h 2157249"/>
                <a:gd name="connsiteX438" fmla="*/ 583338 w 1677213"/>
                <a:gd name="connsiteY438" fmla="*/ 1253887 h 2157249"/>
                <a:gd name="connsiteX439" fmla="*/ 523410 w 1677213"/>
                <a:gd name="connsiteY439" fmla="*/ 1194572 h 2157249"/>
                <a:gd name="connsiteX440" fmla="*/ 479576 w 1677213"/>
                <a:gd name="connsiteY440" fmla="*/ 1156562 h 2157249"/>
                <a:gd name="connsiteX441" fmla="*/ 440339 w 1677213"/>
                <a:gd name="connsiteY441" fmla="*/ 1137556 h 2157249"/>
                <a:gd name="connsiteX442" fmla="*/ 391907 w 1677213"/>
                <a:gd name="connsiteY442" fmla="*/ 1120850 h 2157249"/>
                <a:gd name="connsiteX443" fmla="*/ 327381 w 1677213"/>
                <a:gd name="connsiteY443" fmla="*/ 1025824 h 2157249"/>
                <a:gd name="connsiteX444" fmla="*/ 315886 w 1677213"/>
                <a:gd name="connsiteY444" fmla="*/ 1021073 h 2157249"/>
                <a:gd name="connsiteX445" fmla="*/ 375813 w 1677213"/>
                <a:gd name="connsiteY445" fmla="*/ 1120850 h 2157249"/>
                <a:gd name="connsiteX446" fmla="*/ 304391 w 1677213"/>
                <a:gd name="connsiteY446" fmla="*/ 1120850 h 2157249"/>
                <a:gd name="connsiteX447" fmla="*/ 191432 w 1677213"/>
                <a:gd name="connsiteY447" fmla="*/ 1104144 h 2157249"/>
                <a:gd name="connsiteX448" fmla="*/ 156946 w 1677213"/>
                <a:gd name="connsiteY448" fmla="*/ 1073337 h 2157249"/>
                <a:gd name="connsiteX449" fmla="*/ 150050 w 1677213"/>
                <a:gd name="connsiteY449" fmla="*/ 1073337 h 2157249"/>
                <a:gd name="connsiteX450" fmla="*/ 186987 w 1677213"/>
                <a:gd name="connsiteY450" fmla="*/ 1108895 h 2157249"/>
                <a:gd name="connsiteX451" fmla="*/ 261016 w 1677213"/>
                <a:gd name="connsiteY451" fmla="*/ 1123609 h 2157249"/>
                <a:gd name="connsiteX452" fmla="*/ 189286 w 1677213"/>
                <a:gd name="connsiteY452" fmla="*/ 1139855 h 2157249"/>
                <a:gd name="connsiteX453" fmla="*/ 196183 w 1677213"/>
                <a:gd name="connsiteY453" fmla="*/ 1146906 h 2157249"/>
                <a:gd name="connsiteX454" fmla="*/ 279561 w 1677213"/>
                <a:gd name="connsiteY454" fmla="*/ 1127287 h 2157249"/>
                <a:gd name="connsiteX455" fmla="*/ 306690 w 1677213"/>
                <a:gd name="connsiteY455" fmla="*/ 1132805 h 2157249"/>
                <a:gd name="connsiteX456" fmla="*/ 394359 w 1677213"/>
                <a:gd name="connsiteY456" fmla="*/ 1137556 h 2157249"/>
                <a:gd name="connsiteX457" fmla="*/ 488925 w 1677213"/>
                <a:gd name="connsiteY457" fmla="*/ 1180318 h 2157249"/>
                <a:gd name="connsiteX458" fmla="*/ 541956 w 1677213"/>
                <a:gd name="connsiteY458" fmla="*/ 1244384 h 2157249"/>
                <a:gd name="connsiteX459" fmla="*/ 581039 w 1677213"/>
                <a:gd name="connsiteY459" fmla="*/ 1281015 h 2157249"/>
                <a:gd name="connsiteX460" fmla="*/ 456586 w 1677213"/>
                <a:gd name="connsiteY460" fmla="*/ 1237334 h 2157249"/>
                <a:gd name="connsiteX461" fmla="*/ 606482 w 1677213"/>
                <a:gd name="connsiteY461" fmla="*/ 1304925 h 2157249"/>
                <a:gd name="connsiteX462" fmla="*/ 643266 w 1677213"/>
                <a:gd name="connsiteY462" fmla="*/ 1339410 h 2157249"/>
                <a:gd name="connsiteX463" fmla="*/ 730782 w 1677213"/>
                <a:gd name="connsiteY463" fmla="*/ 1479498 h 2157249"/>
                <a:gd name="connsiteX464" fmla="*/ 624721 w 1677213"/>
                <a:gd name="connsiteY464" fmla="*/ 1422482 h 2157249"/>
                <a:gd name="connsiteX465" fmla="*/ 551919 w 1677213"/>
                <a:gd name="connsiteY465" fmla="*/ 1388610 h 2157249"/>
                <a:gd name="connsiteX466" fmla="*/ 544715 w 1677213"/>
                <a:gd name="connsiteY466" fmla="*/ 1343855 h 2157249"/>
                <a:gd name="connsiteX467" fmla="*/ 550999 w 1677213"/>
                <a:gd name="connsiteY467" fmla="*/ 1302626 h 2157249"/>
                <a:gd name="connsiteX468" fmla="*/ 533526 w 1677213"/>
                <a:gd name="connsiteY468" fmla="*/ 1343855 h 2157249"/>
                <a:gd name="connsiteX469" fmla="*/ 511303 w 1677213"/>
                <a:gd name="connsiteY469" fmla="*/ 1291591 h 2157249"/>
                <a:gd name="connsiteX470" fmla="*/ 536438 w 1677213"/>
                <a:gd name="connsiteY470" fmla="*/ 1381559 h 2157249"/>
                <a:gd name="connsiteX471" fmla="*/ 507164 w 1677213"/>
                <a:gd name="connsiteY471" fmla="*/ 1367918 h 2157249"/>
                <a:gd name="connsiteX472" fmla="*/ 451221 w 1677213"/>
                <a:gd name="connsiteY472" fmla="*/ 1339104 h 2157249"/>
                <a:gd name="connsiteX473" fmla="*/ 396504 w 1677213"/>
                <a:gd name="connsiteY473" fmla="*/ 1246837 h 2157249"/>
                <a:gd name="connsiteX474" fmla="*/ 375813 w 1677213"/>
                <a:gd name="connsiteY474" fmla="*/ 1237334 h 2157249"/>
                <a:gd name="connsiteX475" fmla="*/ 436814 w 1677213"/>
                <a:gd name="connsiteY475" fmla="*/ 1331747 h 2157249"/>
                <a:gd name="connsiteX476" fmla="*/ 405701 w 1677213"/>
                <a:gd name="connsiteY476" fmla="*/ 1315654 h 2157249"/>
                <a:gd name="connsiteX477" fmla="*/ 299639 w 1677213"/>
                <a:gd name="connsiteY477" fmla="*/ 1287146 h 2157249"/>
                <a:gd name="connsiteX478" fmla="*/ 216721 w 1677213"/>
                <a:gd name="connsiteY478" fmla="*/ 1256339 h 2157249"/>
                <a:gd name="connsiteX479" fmla="*/ 202927 w 1677213"/>
                <a:gd name="connsiteY479" fmla="*/ 1252201 h 2157249"/>
                <a:gd name="connsiteX480" fmla="*/ 135949 w 1677213"/>
                <a:gd name="connsiteY480" fmla="*/ 1151810 h 2157249"/>
                <a:gd name="connsiteX481" fmla="*/ 119856 w 1677213"/>
                <a:gd name="connsiteY481" fmla="*/ 1147059 h 2157249"/>
                <a:gd name="connsiteX482" fmla="*/ 179937 w 1677213"/>
                <a:gd name="connsiteY482" fmla="*/ 1245304 h 2157249"/>
                <a:gd name="connsiteX483" fmla="*/ 89815 w 1677213"/>
                <a:gd name="connsiteY483" fmla="*/ 1218329 h 2157249"/>
                <a:gd name="connsiteX484" fmla="*/ 27588 w 1677213"/>
                <a:gd name="connsiteY484" fmla="*/ 1182617 h 2157249"/>
                <a:gd name="connsiteX485" fmla="*/ 0 w 1677213"/>
                <a:gd name="connsiteY485" fmla="*/ 1177866 h 2157249"/>
                <a:gd name="connsiteX486" fmla="*/ 76021 w 1677213"/>
                <a:gd name="connsiteY486" fmla="*/ 1230130 h 2157249"/>
                <a:gd name="connsiteX487" fmla="*/ 193578 w 1677213"/>
                <a:gd name="connsiteY487" fmla="*/ 1263390 h 2157249"/>
                <a:gd name="connsiteX488" fmla="*/ 287991 w 1677213"/>
                <a:gd name="connsiteY488" fmla="*/ 1301400 h 2157249"/>
                <a:gd name="connsiteX489" fmla="*/ 297340 w 1677213"/>
                <a:gd name="connsiteY489" fmla="*/ 1303393 h 2157249"/>
                <a:gd name="connsiteX490" fmla="*/ 251053 w 1677213"/>
                <a:gd name="connsiteY490" fmla="*/ 1313202 h 2157249"/>
                <a:gd name="connsiteX491" fmla="*/ 186527 w 1677213"/>
                <a:gd name="connsiteY491" fmla="*/ 1313202 h 2157249"/>
                <a:gd name="connsiteX492" fmla="*/ 209518 w 1677213"/>
                <a:gd name="connsiteY492" fmla="*/ 1325003 h 2157249"/>
                <a:gd name="connsiteX493" fmla="*/ 264847 w 1677213"/>
                <a:gd name="connsiteY493" fmla="*/ 1325003 h 2157249"/>
                <a:gd name="connsiteX494" fmla="*/ 310981 w 1677213"/>
                <a:gd name="connsiteY494" fmla="*/ 1315501 h 2157249"/>
                <a:gd name="connsiteX495" fmla="*/ 292589 w 1677213"/>
                <a:gd name="connsiteY495" fmla="*/ 1358263 h 2157249"/>
                <a:gd name="connsiteX496" fmla="*/ 306383 w 1677213"/>
                <a:gd name="connsiteY496" fmla="*/ 1363014 h 2157249"/>
                <a:gd name="connsiteX497" fmla="*/ 337803 w 1677213"/>
                <a:gd name="connsiteY497" fmla="*/ 1312435 h 2157249"/>
                <a:gd name="connsiteX498" fmla="*/ 384703 w 1677213"/>
                <a:gd name="connsiteY498" fmla="*/ 1325003 h 2157249"/>
                <a:gd name="connsiteX499" fmla="*/ 534599 w 1677213"/>
                <a:gd name="connsiteY499" fmla="*/ 1410527 h 2157249"/>
                <a:gd name="connsiteX500" fmla="*/ 271745 w 1677213"/>
                <a:gd name="connsiteY500" fmla="*/ 1417577 h 2157249"/>
                <a:gd name="connsiteX501" fmla="*/ 82765 w 1677213"/>
                <a:gd name="connsiteY501" fmla="*/ 1370064 h 2157249"/>
                <a:gd name="connsiteX502" fmla="*/ 68971 w 1677213"/>
                <a:gd name="connsiteY502" fmla="*/ 1382019 h 2157249"/>
                <a:gd name="connsiteX503" fmla="*/ 121235 w 1677213"/>
                <a:gd name="connsiteY503" fmla="*/ 1394587 h 2157249"/>
                <a:gd name="connsiteX504" fmla="*/ 64219 w 1677213"/>
                <a:gd name="connsiteY504" fmla="*/ 1410374 h 2157249"/>
                <a:gd name="connsiteX505" fmla="*/ 148210 w 1677213"/>
                <a:gd name="connsiteY505" fmla="*/ 1401024 h 2157249"/>
                <a:gd name="connsiteX506" fmla="*/ 255498 w 1677213"/>
                <a:gd name="connsiteY506" fmla="*/ 1426927 h 2157249"/>
                <a:gd name="connsiteX507" fmla="*/ 108054 w 1677213"/>
                <a:gd name="connsiteY507" fmla="*/ 1474440 h 2157249"/>
                <a:gd name="connsiteX508" fmla="*/ 108054 w 1677213"/>
                <a:gd name="connsiteY508" fmla="*/ 1486395 h 2157249"/>
                <a:gd name="connsiteX509" fmla="*/ 274043 w 1677213"/>
                <a:gd name="connsiteY509" fmla="*/ 1434130 h 2157249"/>
                <a:gd name="connsiteX510" fmla="*/ 562187 w 1677213"/>
                <a:gd name="connsiteY510" fmla="*/ 1426927 h 2157249"/>
                <a:gd name="connsiteX511" fmla="*/ 631771 w 1677213"/>
                <a:gd name="connsiteY511" fmla="*/ 1461259 h 2157249"/>
                <a:gd name="connsiteX512" fmla="*/ 566939 w 1677213"/>
                <a:gd name="connsiteY512" fmla="*/ 1486395 h 2157249"/>
                <a:gd name="connsiteX513" fmla="*/ 460877 w 1677213"/>
                <a:gd name="connsiteY513" fmla="*/ 1481643 h 2157249"/>
                <a:gd name="connsiteX514" fmla="*/ 486166 w 1677213"/>
                <a:gd name="connsiteY514" fmla="*/ 1491146 h 2157249"/>
                <a:gd name="connsiteX515" fmla="*/ 555290 w 1677213"/>
                <a:gd name="connsiteY515" fmla="*/ 1502948 h 2157249"/>
                <a:gd name="connsiteX516" fmla="*/ 511456 w 1677213"/>
                <a:gd name="connsiteY516" fmla="*/ 1559963 h 2157249"/>
                <a:gd name="connsiteX517" fmla="*/ 541343 w 1677213"/>
                <a:gd name="connsiteY517" fmla="*/ 1540958 h 2157249"/>
                <a:gd name="connsiteX518" fmla="*/ 557436 w 1677213"/>
                <a:gd name="connsiteY518" fmla="*/ 1526704 h 2157249"/>
                <a:gd name="connsiteX519" fmla="*/ 585177 w 1677213"/>
                <a:gd name="connsiteY519" fmla="*/ 1507546 h 2157249"/>
                <a:gd name="connsiteX520" fmla="*/ 619663 w 1677213"/>
                <a:gd name="connsiteY520" fmla="*/ 1493445 h 2157249"/>
                <a:gd name="connsiteX521" fmla="*/ 679131 w 1677213"/>
                <a:gd name="connsiteY521" fmla="*/ 1488387 h 2157249"/>
                <a:gd name="connsiteX522" fmla="*/ 744116 w 1677213"/>
                <a:gd name="connsiteY522" fmla="*/ 1526704 h 2157249"/>
                <a:gd name="connsiteX523" fmla="*/ 824582 w 1677213"/>
                <a:gd name="connsiteY523" fmla="*/ 1665105 h 2157249"/>
                <a:gd name="connsiteX524" fmla="*/ 835771 w 1677213"/>
                <a:gd name="connsiteY524" fmla="*/ 2157249 h 2157249"/>
                <a:gd name="connsiteX525" fmla="*/ 926046 w 1677213"/>
                <a:gd name="connsiteY525" fmla="*/ 2153265 h 2157249"/>
                <a:gd name="connsiteX526" fmla="*/ 919149 w 1677213"/>
                <a:gd name="connsiteY526" fmla="*/ 1633532 h 2157249"/>
                <a:gd name="connsiteX527" fmla="*/ 966049 w 1677213"/>
                <a:gd name="connsiteY527" fmla="*/ 1560576 h 2157249"/>
                <a:gd name="connsiteX528" fmla="*/ 1228137 w 1677213"/>
                <a:gd name="connsiteY528" fmla="*/ 1507546 h 2157249"/>
                <a:gd name="connsiteX529" fmla="*/ 1401636 w 1677213"/>
                <a:gd name="connsiteY529" fmla="*/ 1520573 h 2157249"/>
                <a:gd name="connsiteX530" fmla="*/ 1398878 w 1677213"/>
                <a:gd name="connsiteY530" fmla="*/ 1508925 h 2157249"/>
                <a:gd name="connsiteX531" fmla="*/ 1244383 w 1677213"/>
                <a:gd name="connsiteY531" fmla="*/ 1496204 h 2157249"/>
                <a:gd name="connsiteX532" fmla="*/ 1342935 w 1677213"/>
                <a:gd name="connsiteY532" fmla="*/ 1446545 h 2157249"/>
                <a:gd name="connsiteX533" fmla="*/ 1426773 w 1677213"/>
                <a:gd name="connsiteY533" fmla="*/ 1436429 h 2157249"/>
                <a:gd name="connsiteX534" fmla="*/ 1367765 w 1677213"/>
                <a:gd name="connsiteY534" fmla="*/ 1433977 h 2157249"/>
                <a:gd name="connsiteX535" fmla="*/ 1415890 w 1677213"/>
                <a:gd name="connsiteY535" fmla="*/ 1409761 h 2157249"/>
                <a:gd name="connsiteX536" fmla="*/ 1399644 w 1677213"/>
                <a:gd name="connsiteY536" fmla="*/ 1401331 h 2157249"/>
                <a:gd name="connsiteX537" fmla="*/ 1226451 w 1677213"/>
                <a:gd name="connsiteY537" fmla="*/ 1490533 h 2157249"/>
                <a:gd name="connsiteX538" fmla="*/ 981069 w 1677213"/>
                <a:gd name="connsiteY538" fmla="*/ 1538966 h 2157249"/>
                <a:gd name="connsiteX539" fmla="*/ 1008964 w 1677213"/>
                <a:gd name="connsiteY539" fmla="*/ 1500342 h 2157249"/>
                <a:gd name="connsiteX540" fmla="*/ 1094641 w 1677213"/>
                <a:gd name="connsiteY540" fmla="*/ 1462638 h 2157249"/>
                <a:gd name="connsiteX541" fmla="*/ 1145985 w 1677213"/>
                <a:gd name="connsiteY541" fmla="*/ 1444246 h 2157249"/>
                <a:gd name="connsiteX542" fmla="*/ 1301553 w 1677213"/>
                <a:gd name="connsiteY542" fmla="*/ 1384012 h 2157249"/>
                <a:gd name="connsiteX543" fmla="*/ 1479038 w 1677213"/>
                <a:gd name="connsiteY543" fmla="*/ 1303239 h 2157249"/>
                <a:gd name="connsiteX544" fmla="*/ 1559656 w 1677213"/>
                <a:gd name="connsiteY544" fmla="*/ 1279483 h 2157249"/>
                <a:gd name="connsiteX545" fmla="*/ 1645026 w 1677213"/>
                <a:gd name="connsiteY545" fmla="*/ 1269980 h 2157249"/>
                <a:gd name="connsiteX546" fmla="*/ 1677213 w 1677213"/>
                <a:gd name="connsiteY546" fmla="*/ 1229671 h 2157249"/>
                <a:gd name="connsiteX547" fmla="*/ 1645026 w 1677213"/>
                <a:gd name="connsiteY547" fmla="*/ 1253427 h 2157249"/>
                <a:gd name="connsiteX548" fmla="*/ 840522 w 1677213"/>
                <a:gd name="connsiteY548" fmla="*/ 1231050 h 2157249"/>
                <a:gd name="connsiteX549" fmla="*/ 839143 w 1677213"/>
                <a:gd name="connsiteY549" fmla="*/ 1231970 h 2157249"/>
                <a:gd name="connsiteX550" fmla="*/ 774617 w 1677213"/>
                <a:gd name="connsiteY550" fmla="*/ 1153803 h 2157249"/>
                <a:gd name="connsiteX551" fmla="*/ 733081 w 1677213"/>
                <a:gd name="connsiteY551" fmla="*/ 1025517 h 2157249"/>
                <a:gd name="connsiteX552" fmla="*/ 788411 w 1677213"/>
                <a:gd name="connsiteY552" fmla="*/ 973253 h 2157249"/>
                <a:gd name="connsiteX553" fmla="*/ 795921 w 1677213"/>
                <a:gd name="connsiteY553" fmla="*/ 957466 h 2157249"/>
                <a:gd name="connsiteX554" fmla="*/ 838070 w 1677213"/>
                <a:gd name="connsiteY554" fmla="*/ 1035173 h 2157249"/>
                <a:gd name="connsiteX555" fmla="*/ 840522 w 1677213"/>
                <a:gd name="connsiteY555" fmla="*/ 1230897 h 2157249"/>
                <a:gd name="connsiteX556" fmla="*/ 881138 w 1677213"/>
                <a:gd name="connsiteY556" fmla="*/ 880832 h 2157249"/>
                <a:gd name="connsiteX557" fmla="*/ 913784 w 1677213"/>
                <a:gd name="connsiteY557" fmla="*/ 774004 h 2157249"/>
                <a:gd name="connsiteX558" fmla="*/ 949496 w 1677213"/>
                <a:gd name="connsiteY558" fmla="*/ 693232 h 2157249"/>
                <a:gd name="connsiteX559" fmla="*/ 986587 w 1677213"/>
                <a:gd name="connsiteY559" fmla="*/ 638668 h 2157249"/>
                <a:gd name="connsiteX560" fmla="*/ 1038545 w 1677213"/>
                <a:gd name="connsiteY560" fmla="*/ 598359 h 2157249"/>
                <a:gd name="connsiteX561" fmla="*/ 1071344 w 1677213"/>
                <a:gd name="connsiteY561" fmla="*/ 564793 h 2157249"/>
                <a:gd name="connsiteX562" fmla="*/ 1107209 w 1677213"/>
                <a:gd name="connsiteY562" fmla="*/ 605869 h 2157249"/>
                <a:gd name="connsiteX563" fmla="*/ 1144146 w 1677213"/>
                <a:gd name="connsiteY563" fmla="*/ 703194 h 2157249"/>
                <a:gd name="connsiteX564" fmla="*/ 1128053 w 1677213"/>
                <a:gd name="connsiteY564" fmla="*/ 788718 h 2157249"/>
                <a:gd name="connsiteX565" fmla="*/ 1086517 w 1677213"/>
                <a:gd name="connsiteY565" fmla="*/ 665337 h 2157249"/>
                <a:gd name="connsiteX566" fmla="*/ 1075023 w 1677213"/>
                <a:gd name="connsiteY566" fmla="*/ 660586 h 2157249"/>
                <a:gd name="connsiteX567" fmla="*/ 1116558 w 1677213"/>
                <a:gd name="connsiteY567" fmla="*/ 786419 h 2157249"/>
                <a:gd name="connsiteX568" fmla="*/ 1118858 w 1677213"/>
                <a:gd name="connsiteY568" fmla="*/ 864739 h 2157249"/>
                <a:gd name="connsiteX569" fmla="*/ 1086517 w 1677213"/>
                <a:gd name="connsiteY569" fmla="*/ 917003 h 2157249"/>
                <a:gd name="connsiteX570" fmla="*/ 1035939 w 1677213"/>
                <a:gd name="connsiteY570" fmla="*/ 853244 h 2157249"/>
                <a:gd name="connsiteX571" fmla="*/ 1040230 w 1677213"/>
                <a:gd name="connsiteY571" fmla="*/ 842822 h 2157249"/>
                <a:gd name="connsiteX572" fmla="*/ 1040230 w 1677213"/>
                <a:gd name="connsiteY572" fmla="*/ 823816 h 2157249"/>
                <a:gd name="connsiteX573" fmla="*/ 1033640 w 1677213"/>
                <a:gd name="connsiteY573" fmla="*/ 836844 h 2157249"/>
                <a:gd name="connsiteX574" fmla="*/ 1063528 w 1677213"/>
                <a:gd name="connsiteY574" fmla="*/ 748255 h 2157249"/>
                <a:gd name="connsiteX575" fmla="*/ 1049580 w 1677213"/>
                <a:gd name="connsiteY575" fmla="*/ 743504 h 2157249"/>
                <a:gd name="connsiteX576" fmla="*/ 1038698 w 1677213"/>
                <a:gd name="connsiteY576" fmla="*/ 765575 h 2157249"/>
                <a:gd name="connsiteX577" fmla="*/ 1029808 w 1677213"/>
                <a:gd name="connsiteY577" fmla="*/ 769100 h 2157249"/>
                <a:gd name="connsiteX578" fmla="*/ 1003446 w 1677213"/>
                <a:gd name="connsiteY578" fmla="*/ 777989 h 2157249"/>
                <a:gd name="connsiteX579" fmla="*/ 994557 w 1677213"/>
                <a:gd name="connsiteY579" fmla="*/ 753006 h 2157249"/>
                <a:gd name="connsiteX580" fmla="*/ 980762 w 1677213"/>
                <a:gd name="connsiteY580" fmla="*/ 745803 h 2157249"/>
                <a:gd name="connsiteX581" fmla="*/ 990878 w 1677213"/>
                <a:gd name="connsiteY581" fmla="*/ 782587 h 2157249"/>
                <a:gd name="connsiteX582" fmla="*/ 970647 w 1677213"/>
                <a:gd name="connsiteY582" fmla="*/ 790557 h 2157249"/>
                <a:gd name="connsiteX583" fmla="*/ 935089 w 1677213"/>
                <a:gd name="connsiteY583" fmla="*/ 842822 h 2157249"/>
                <a:gd name="connsiteX584" fmla="*/ 875621 w 1677213"/>
                <a:gd name="connsiteY584" fmla="*/ 914091 h 2157249"/>
                <a:gd name="connsiteX585" fmla="*/ 881598 w 1677213"/>
                <a:gd name="connsiteY585" fmla="*/ 880832 h 2157249"/>
                <a:gd name="connsiteX586" fmla="*/ 1019539 w 1677213"/>
                <a:gd name="connsiteY586" fmla="*/ 829028 h 2157249"/>
                <a:gd name="connsiteX587" fmla="*/ 1005592 w 1677213"/>
                <a:gd name="connsiteY587" fmla="*/ 785346 h 2157249"/>
                <a:gd name="connsiteX588" fmla="*/ 1034253 w 1677213"/>
                <a:gd name="connsiteY588" fmla="*/ 777529 h 2157249"/>
                <a:gd name="connsiteX589" fmla="*/ 1019693 w 1677213"/>
                <a:gd name="connsiteY589" fmla="*/ 829028 h 2157249"/>
                <a:gd name="connsiteX590" fmla="*/ 881138 w 1677213"/>
                <a:gd name="connsiteY590" fmla="*/ 942599 h 2157249"/>
                <a:gd name="connsiteX591" fmla="*/ 940606 w 1677213"/>
                <a:gd name="connsiteY591" fmla="*/ 854777 h 2157249"/>
                <a:gd name="connsiteX592" fmla="*/ 989499 w 1677213"/>
                <a:gd name="connsiteY592" fmla="*/ 823970 h 2157249"/>
                <a:gd name="connsiteX593" fmla="*/ 946430 w 1677213"/>
                <a:gd name="connsiteY593" fmla="*/ 835925 h 2157249"/>
                <a:gd name="connsiteX594" fmla="*/ 974632 w 1677213"/>
                <a:gd name="connsiteY594" fmla="*/ 797914 h 2157249"/>
                <a:gd name="connsiteX595" fmla="*/ 992257 w 1677213"/>
                <a:gd name="connsiteY595" fmla="*/ 789791 h 2157249"/>
                <a:gd name="connsiteX596" fmla="*/ 1005592 w 1677213"/>
                <a:gd name="connsiteY596" fmla="*/ 838837 h 2157249"/>
                <a:gd name="connsiteX597" fmla="*/ 1020612 w 1677213"/>
                <a:gd name="connsiteY597" fmla="*/ 862287 h 2157249"/>
                <a:gd name="connsiteX598" fmla="*/ 1008657 w 1677213"/>
                <a:gd name="connsiteY598" fmla="*/ 885890 h 2157249"/>
                <a:gd name="connsiteX599" fmla="*/ 972946 w 1677213"/>
                <a:gd name="connsiteY599" fmla="*/ 923900 h 2157249"/>
                <a:gd name="connsiteX600" fmla="*/ 987813 w 1677213"/>
                <a:gd name="connsiteY600" fmla="*/ 897692 h 2157249"/>
                <a:gd name="connsiteX601" fmla="*/ 986280 w 1677213"/>
                <a:gd name="connsiteY601" fmla="*/ 881139 h 2157249"/>
                <a:gd name="connsiteX602" fmla="*/ 959612 w 1677213"/>
                <a:gd name="connsiteY602" fmla="*/ 921448 h 2157249"/>
                <a:gd name="connsiteX603" fmla="*/ 920988 w 1677213"/>
                <a:gd name="connsiteY603" fmla="*/ 954707 h 2157249"/>
                <a:gd name="connsiteX604" fmla="*/ 876387 w 1677213"/>
                <a:gd name="connsiteY604" fmla="*/ 980916 h 2157249"/>
                <a:gd name="connsiteX605" fmla="*/ 880832 w 1677213"/>
                <a:gd name="connsiteY605" fmla="*/ 942906 h 2157249"/>
                <a:gd name="connsiteX606" fmla="*/ 877613 w 1677213"/>
                <a:gd name="connsiteY606" fmla="*/ 1173574 h 2157249"/>
                <a:gd name="connsiteX607" fmla="*/ 878226 w 1677213"/>
                <a:gd name="connsiteY607" fmla="*/ 1018620 h 2157249"/>
                <a:gd name="connsiteX608" fmla="*/ 910872 w 1677213"/>
                <a:gd name="connsiteY608" fmla="*/ 973406 h 2157249"/>
                <a:gd name="connsiteX609" fmla="*/ 962830 w 1677213"/>
                <a:gd name="connsiteY609" fmla="*/ 944898 h 2157249"/>
                <a:gd name="connsiteX610" fmla="*/ 1007431 w 1677213"/>
                <a:gd name="connsiteY610" fmla="*/ 904589 h 2157249"/>
                <a:gd name="connsiteX611" fmla="*/ 1026590 w 1677213"/>
                <a:gd name="connsiteY611" fmla="*/ 871023 h 2157249"/>
                <a:gd name="connsiteX612" fmla="*/ 1072723 w 1677213"/>
                <a:gd name="connsiteY612" fmla="*/ 943059 h 2157249"/>
                <a:gd name="connsiteX613" fmla="*/ 915164 w 1677213"/>
                <a:gd name="connsiteY613" fmla="*/ 1074410 h 2157249"/>
                <a:gd name="connsiteX614" fmla="*/ 916237 w 1677213"/>
                <a:gd name="connsiteY614" fmla="*/ 1067973 h 2157249"/>
                <a:gd name="connsiteX615" fmla="*/ 917156 w 1677213"/>
                <a:gd name="connsiteY615" fmla="*/ 1061076 h 2157249"/>
                <a:gd name="connsiteX616" fmla="*/ 939380 w 1677213"/>
                <a:gd name="connsiteY616" fmla="*/ 1012490 h 2157249"/>
                <a:gd name="connsiteX617" fmla="*/ 960838 w 1677213"/>
                <a:gd name="connsiteY617" fmla="*/ 988580 h 2157249"/>
                <a:gd name="connsiteX618" fmla="*/ 980762 w 1677213"/>
                <a:gd name="connsiteY618" fmla="*/ 958386 h 2157249"/>
                <a:gd name="connsiteX619" fmla="*/ 962830 w 1677213"/>
                <a:gd name="connsiteY619" fmla="*/ 969115 h 2157249"/>
                <a:gd name="connsiteX620" fmla="*/ 923747 w 1677213"/>
                <a:gd name="connsiteY620" fmla="*/ 1010190 h 2157249"/>
                <a:gd name="connsiteX621" fmla="*/ 901063 w 1677213"/>
                <a:gd name="connsiteY621" fmla="*/ 1058317 h 2157249"/>
                <a:gd name="connsiteX622" fmla="*/ 897538 w 1677213"/>
                <a:gd name="connsiteY622" fmla="*/ 1086825 h 2157249"/>
                <a:gd name="connsiteX623" fmla="*/ 896925 w 1677213"/>
                <a:gd name="connsiteY623" fmla="*/ 1098166 h 2157249"/>
                <a:gd name="connsiteX624" fmla="*/ 880678 w 1677213"/>
                <a:gd name="connsiteY624" fmla="*/ 1163612 h 2157249"/>
                <a:gd name="connsiteX625" fmla="*/ 877766 w 1677213"/>
                <a:gd name="connsiteY625" fmla="*/ 1173421 h 215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1677213" h="2157249">
                  <a:moveTo>
                    <a:pt x="1645946" y="1253427"/>
                  </a:moveTo>
                  <a:lnTo>
                    <a:pt x="1592916" y="1267681"/>
                  </a:lnTo>
                  <a:lnTo>
                    <a:pt x="1549080" y="1262930"/>
                  </a:lnTo>
                  <a:cubicBezTo>
                    <a:pt x="1549080" y="1262930"/>
                    <a:pt x="1572071" y="1246377"/>
                    <a:pt x="1581421" y="1217869"/>
                  </a:cubicBezTo>
                  <a:cubicBezTo>
                    <a:pt x="1590616" y="1189361"/>
                    <a:pt x="1588317" y="1189361"/>
                    <a:pt x="1588317" y="1189361"/>
                  </a:cubicBezTo>
                  <a:lnTo>
                    <a:pt x="1523792" y="1277184"/>
                  </a:lnTo>
                  <a:lnTo>
                    <a:pt x="1463863" y="1296189"/>
                  </a:lnTo>
                  <a:lnTo>
                    <a:pt x="1323317" y="1348453"/>
                  </a:lnTo>
                  <a:lnTo>
                    <a:pt x="1362553" y="1327149"/>
                  </a:lnTo>
                  <a:cubicBezTo>
                    <a:pt x="1362553" y="1327149"/>
                    <a:pt x="1447770" y="1277337"/>
                    <a:pt x="1468615" y="1248829"/>
                  </a:cubicBezTo>
                  <a:cubicBezTo>
                    <a:pt x="1489306" y="1220321"/>
                    <a:pt x="1482409" y="1210818"/>
                    <a:pt x="1482409" y="1210818"/>
                  </a:cubicBezTo>
                  <a:lnTo>
                    <a:pt x="1422482" y="1274885"/>
                  </a:lnTo>
                  <a:lnTo>
                    <a:pt x="1376348" y="1298641"/>
                  </a:lnTo>
                  <a:cubicBezTo>
                    <a:pt x="1376348" y="1298641"/>
                    <a:pt x="1403936" y="1267834"/>
                    <a:pt x="1401636" y="1255879"/>
                  </a:cubicBezTo>
                  <a:cubicBezTo>
                    <a:pt x="1399338" y="1244078"/>
                    <a:pt x="1408534" y="1220168"/>
                    <a:pt x="1417730" y="1208366"/>
                  </a:cubicBezTo>
                  <a:cubicBezTo>
                    <a:pt x="1426926" y="1196565"/>
                    <a:pt x="1454514" y="1163305"/>
                    <a:pt x="1454514" y="1163305"/>
                  </a:cubicBezTo>
                  <a:lnTo>
                    <a:pt x="1396885" y="1206067"/>
                  </a:lnTo>
                  <a:cubicBezTo>
                    <a:pt x="1396885" y="1206067"/>
                    <a:pt x="1410680" y="1170509"/>
                    <a:pt x="1410680" y="1153803"/>
                  </a:cubicBezTo>
                  <a:cubicBezTo>
                    <a:pt x="1410680" y="1137096"/>
                    <a:pt x="1406082" y="1122996"/>
                    <a:pt x="1406082" y="1122996"/>
                  </a:cubicBezTo>
                  <a:lnTo>
                    <a:pt x="1387536" y="1196565"/>
                  </a:lnTo>
                  <a:lnTo>
                    <a:pt x="1380639" y="1265382"/>
                  </a:lnTo>
                  <a:lnTo>
                    <a:pt x="1350751" y="1303393"/>
                  </a:lnTo>
                  <a:cubicBezTo>
                    <a:pt x="1350751" y="1303393"/>
                    <a:pt x="1302319" y="1343702"/>
                    <a:pt x="1277029" y="1357956"/>
                  </a:cubicBezTo>
                  <a:cubicBezTo>
                    <a:pt x="1251587" y="1372210"/>
                    <a:pt x="1151044" y="1422022"/>
                    <a:pt x="1151044" y="1422022"/>
                  </a:cubicBezTo>
                  <a:cubicBezTo>
                    <a:pt x="1151044" y="1422022"/>
                    <a:pt x="1226451" y="1329448"/>
                    <a:pt x="1237946" y="1315194"/>
                  </a:cubicBezTo>
                  <a:cubicBezTo>
                    <a:pt x="1249441" y="1300940"/>
                    <a:pt x="1240246" y="1296189"/>
                    <a:pt x="1240246" y="1296189"/>
                  </a:cubicBezTo>
                  <a:cubicBezTo>
                    <a:pt x="1219554" y="1322244"/>
                    <a:pt x="1181084" y="1357803"/>
                    <a:pt x="1181084" y="1357803"/>
                  </a:cubicBezTo>
                  <a:lnTo>
                    <a:pt x="1126214" y="1420489"/>
                  </a:lnTo>
                  <a:lnTo>
                    <a:pt x="1009730" y="1462485"/>
                  </a:lnTo>
                  <a:lnTo>
                    <a:pt x="1053565" y="1400718"/>
                  </a:lnTo>
                  <a:lnTo>
                    <a:pt x="1106595" y="1346154"/>
                  </a:lnTo>
                  <a:lnTo>
                    <a:pt x="1134184" y="1303393"/>
                  </a:lnTo>
                  <a:cubicBezTo>
                    <a:pt x="1134184" y="1303393"/>
                    <a:pt x="1175719" y="1260631"/>
                    <a:pt x="1187215" y="1251128"/>
                  </a:cubicBezTo>
                  <a:cubicBezTo>
                    <a:pt x="1198710" y="1241625"/>
                    <a:pt x="1240246" y="1236874"/>
                    <a:pt x="1240246" y="1236874"/>
                  </a:cubicBezTo>
                  <a:cubicBezTo>
                    <a:pt x="1240246" y="1236874"/>
                    <a:pt x="1258638" y="1248829"/>
                    <a:pt x="1272585" y="1248829"/>
                  </a:cubicBezTo>
                  <a:lnTo>
                    <a:pt x="1284080" y="1248829"/>
                  </a:lnTo>
                  <a:lnTo>
                    <a:pt x="1251741" y="1220321"/>
                  </a:lnTo>
                  <a:lnTo>
                    <a:pt x="1270133" y="1194266"/>
                  </a:lnTo>
                  <a:lnTo>
                    <a:pt x="1317799" y="1187828"/>
                  </a:lnTo>
                  <a:lnTo>
                    <a:pt x="1350751" y="1142001"/>
                  </a:lnTo>
                  <a:cubicBezTo>
                    <a:pt x="1350751" y="1142001"/>
                    <a:pt x="1468309" y="1004213"/>
                    <a:pt x="1475206" y="982909"/>
                  </a:cubicBezTo>
                  <a:cubicBezTo>
                    <a:pt x="1482102" y="961604"/>
                    <a:pt x="1479804" y="961604"/>
                    <a:pt x="1479804" y="961604"/>
                  </a:cubicBezTo>
                  <a:lnTo>
                    <a:pt x="1396885" y="1077935"/>
                  </a:lnTo>
                  <a:cubicBezTo>
                    <a:pt x="1396885" y="1077935"/>
                    <a:pt x="1381405" y="1094948"/>
                    <a:pt x="1364392" y="1113800"/>
                  </a:cubicBezTo>
                  <a:cubicBezTo>
                    <a:pt x="1365006" y="1102458"/>
                    <a:pt x="1366078" y="1079928"/>
                    <a:pt x="1366998" y="1055864"/>
                  </a:cubicBezTo>
                  <a:cubicBezTo>
                    <a:pt x="1412978" y="954401"/>
                    <a:pt x="1397192" y="966662"/>
                    <a:pt x="1397192" y="966662"/>
                  </a:cubicBezTo>
                  <a:lnTo>
                    <a:pt x="1368071" y="1026284"/>
                  </a:lnTo>
                  <a:cubicBezTo>
                    <a:pt x="1368838" y="999002"/>
                    <a:pt x="1369144" y="974939"/>
                    <a:pt x="1367765" y="968501"/>
                  </a:cubicBezTo>
                  <a:cubicBezTo>
                    <a:pt x="1364087" y="951948"/>
                    <a:pt x="1362246" y="964823"/>
                    <a:pt x="1362246" y="964823"/>
                  </a:cubicBezTo>
                  <a:lnTo>
                    <a:pt x="1351671" y="1127747"/>
                  </a:lnTo>
                  <a:cubicBezTo>
                    <a:pt x="1338031" y="1142768"/>
                    <a:pt x="1325463" y="1156408"/>
                    <a:pt x="1320865" y="1161006"/>
                  </a:cubicBezTo>
                  <a:cubicBezTo>
                    <a:pt x="1309370" y="1172808"/>
                    <a:pt x="1265534" y="1182311"/>
                    <a:pt x="1265534" y="1182311"/>
                  </a:cubicBezTo>
                  <a:lnTo>
                    <a:pt x="1235494" y="1215570"/>
                  </a:lnTo>
                  <a:cubicBezTo>
                    <a:pt x="1235494" y="1215570"/>
                    <a:pt x="1255112" y="1099239"/>
                    <a:pt x="1255112" y="1075329"/>
                  </a:cubicBezTo>
                  <a:cubicBezTo>
                    <a:pt x="1255112" y="1051420"/>
                    <a:pt x="1247756" y="1064294"/>
                    <a:pt x="1247756" y="1064294"/>
                  </a:cubicBezTo>
                  <a:lnTo>
                    <a:pt x="1221241" y="1221394"/>
                  </a:lnTo>
                  <a:lnTo>
                    <a:pt x="1170968" y="1241779"/>
                  </a:lnTo>
                  <a:cubicBezTo>
                    <a:pt x="1143227" y="1260784"/>
                    <a:pt x="1104144" y="1327302"/>
                    <a:pt x="1104144" y="1327302"/>
                  </a:cubicBezTo>
                  <a:lnTo>
                    <a:pt x="1025670" y="1403323"/>
                  </a:lnTo>
                  <a:cubicBezTo>
                    <a:pt x="1025670" y="1403323"/>
                    <a:pt x="958845" y="1500649"/>
                    <a:pt x="942752" y="1524405"/>
                  </a:cubicBezTo>
                  <a:cubicBezTo>
                    <a:pt x="926659" y="1548162"/>
                    <a:pt x="917310" y="1564715"/>
                    <a:pt x="910412" y="1569466"/>
                  </a:cubicBezTo>
                  <a:cubicBezTo>
                    <a:pt x="903516" y="1574217"/>
                    <a:pt x="903516" y="1505400"/>
                    <a:pt x="903516" y="1505400"/>
                  </a:cubicBezTo>
                  <a:cubicBezTo>
                    <a:pt x="903516" y="1505400"/>
                    <a:pt x="905815" y="1415125"/>
                    <a:pt x="908113" y="1408075"/>
                  </a:cubicBezTo>
                  <a:cubicBezTo>
                    <a:pt x="910412" y="1400871"/>
                    <a:pt x="958845" y="1363014"/>
                    <a:pt x="958845" y="1363014"/>
                  </a:cubicBezTo>
                  <a:lnTo>
                    <a:pt x="1039464" y="1334506"/>
                  </a:lnTo>
                  <a:lnTo>
                    <a:pt x="1108588" y="1294196"/>
                  </a:lnTo>
                  <a:cubicBezTo>
                    <a:pt x="1108588" y="1294196"/>
                    <a:pt x="1154722" y="1244384"/>
                    <a:pt x="1159320" y="1232429"/>
                  </a:cubicBezTo>
                  <a:cubicBezTo>
                    <a:pt x="1163918" y="1220474"/>
                    <a:pt x="1159320" y="1213424"/>
                    <a:pt x="1159320" y="1213424"/>
                  </a:cubicBezTo>
                  <a:lnTo>
                    <a:pt x="1144607" y="1232276"/>
                  </a:lnTo>
                  <a:lnTo>
                    <a:pt x="1111041" y="1275191"/>
                  </a:lnTo>
                  <a:lnTo>
                    <a:pt x="1055711" y="1313202"/>
                  </a:lnTo>
                  <a:lnTo>
                    <a:pt x="1078700" y="1287146"/>
                  </a:lnTo>
                  <a:cubicBezTo>
                    <a:pt x="1103990" y="1246837"/>
                    <a:pt x="1076402" y="1270440"/>
                    <a:pt x="1076402" y="1270440"/>
                  </a:cubicBezTo>
                  <a:lnTo>
                    <a:pt x="1034866" y="1310749"/>
                  </a:lnTo>
                  <a:lnTo>
                    <a:pt x="974939" y="1344009"/>
                  </a:lnTo>
                  <a:lnTo>
                    <a:pt x="905815" y="1370064"/>
                  </a:lnTo>
                  <a:lnTo>
                    <a:pt x="912711" y="1332054"/>
                  </a:lnTo>
                  <a:cubicBezTo>
                    <a:pt x="912711" y="1332054"/>
                    <a:pt x="963443" y="1263236"/>
                    <a:pt x="1004826" y="1244231"/>
                  </a:cubicBezTo>
                  <a:cubicBezTo>
                    <a:pt x="1046361" y="1225226"/>
                    <a:pt x="1078548" y="1225226"/>
                    <a:pt x="1080846" y="1213424"/>
                  </a:cubicBezTo>
                  <a:cubicBezTo>
                    <a:pt x="1083146" y="1201469"/>
                    <a:pt x="1014022" y="1225226"/>
                    <a:pt x="1014022" y="1225226"/>
                  </a:cubicBezTo>
                  <a:cubicBezTo>
                    <a:pt x="1014022" y="1225226"/>
                    <a:pt x="1039464" y="1196718"/>
                    <a:pt x="1057856" y="1187215"/>
                  </a:cubicBezTo>
                  <a:cubicBezTo>
                    <a:pt x="1076249" y="1177713"/>
                    <a:pt x="1159320" y="1165758"/>
                    <a:pt x="1170815" y="1163459"/>
                  </a:cubicBezTo>
                  <a:cubicBezTo>
                    <a:pt x="1182310" y="1161160"/>
                    <a:pt x="1189207" y="1146906"/>
                    <a:pt x="1189207" y="1146906"/>
                  </a:cubicBezTo>
                  <a:lnTo>
                    <a:pt x="1143073" y="1158707"/>
                  </a:lnTo>
                  <a:cubicBezTo>
                    <a:pt x="1143073" y="1158707"/>
                    <a:pt x="1085444" y="1170662"/>
                    <a:pt x="1050806" y="1180165"/>
                  </a:cubicBezTo>
                  <a:cubicBezTo>
                    <a:pt x="1016321" y="1189668"/>
                    <a:pt x="995476" y="1232429"/>
                    <a:pt x="995476" y="1232429"/>
                  </a:cubicBezTo>
                  <a:lnTo>
                    <a:pt x="903362" y="1303699"/>
                  </a:lnTo>
                  <a:lnTo>
                    <a:pt x="912558" y="1270440"/>
                  </a:lnTo>
                  <a:cubicBezTo>
                    <a:pt x="924053" y="1230130"/>
                    <a:pt x="963290" y="1163612"/>
                    <a:pt x="963290" y="1163612"/>
                  </a:cubicBezTo>
                  <a:lnTo>
                    <a:pt x="1011569" y="1099546"/>
                  </a:lnTo>
                  <a:lnTo>
                    <a:pt x="1169742" y="1079928"/>
                  </a:lnTo>
                  <a:lnTo>
                    <a:pt x="1250361" y="1039618"/>
                  </a:lnTo>
                  <a:lnTo>
                    <a:pt x="1307990" y="1001607"/>
                  </a:lnTo>
                  <a:lnTo>
                    <a:pt x="1312588" y="982602"/>
                  </a:lnTo>
                  <a:lnTo>
                    <a:pt x="1261856" y="1022912"/>
                  </a:lnTo>
                  <a:lnTo>
                    <a:pt x="1185836" y="1053719"/>
                  </a:lnTo>
                  <a:lnTo>
                    <a:pt x="1222773" y="1006206"/>
                  </a:lnTo>
                  <a:lnTo>
                    <a:pt x="1252814" y="942139"/>
                  </a:lnTo>
                  <a:lnTo>
                    <a:pt x="1286226" y="864739"/>
                  </a:lnTo>
                  <a:cubicBezTo>
                    <a:pt x="1290364" y="864432"/>
                    <a:pt x="1297414" y="861980"/>
                    <a:pt x="1305385" y="857842"/>
                  </a:cubicBezTo>
                  <a:lnTo>
                    <a:pt x="1365772" y="826422"/>
                  </a:lnTo>
                  <a:cubicBezTo>
                    <a:pt x="1379260" y="819372"/>
                    <a:pt x="1390908" y="810482"/>
                    <a:pt x="1391675" y="806804"/>
                  </a:cubicBezTo>
                  <a:cubicBezTo>
                    <a:pt x="1392441" y="803125"/>
                    <a:pt x="1381865" y="805578"/>
                    <a:pt x="1368224" y="812321"/>
                  </a:cubicBezTo>
                  <a:lnTo>
                    <a:pt x="1308297" y="842055"/>
                  </a:lnTo>
                  <a:cubicBezTo>
                    <a:pt x="1302012" y="845121"/>
                    <a:pt x="1296188" y="848799"/>
                    <a:pt x="1291590" y="852324"/>
                  </a:cubicBezTo>
                  <a:lnTo>
                    <a:pt x="1308143" y="814161"/>
                  </a:lnTo>
                  <a:lnTo>
                    <a:pt x="1333433" y="776150"/>
                  </a:lnTo>
                  <a:cubicBezTo>
                    <a:pt x="1333433" y="776150"/>
                    <a:pt x="1391061" y="740592"/>
                    <a:pt x="1400258" y="733388"/>
                  </a:cubicBezTo>
                  <a:cubicBezTo>
                    <a:pt x="1409453" y="726338"/>
                    <a:pt x="1404855" y="714383"/>
                    <a:pt x="1404855" y="714383"/>
                  </a:cubicBezTo>
                  <a:cubicBezTo>
                    <a:pt x="1404855" y="714383"/>
                    <a:pt x="1349526" y="754846"/>
                    <a:pt x="1333433" y="761896"/>
                  </a:cubicBezTo>
                  <a:cubicBezTo>
                    <a:pt x="1328681" y="764042"/>
                    <a:pt x="1322090" y="772472"/>
                    <a:pt x="1315041" y="783967"/>
                  </a:cubicBezTo>
                  <a:cubicBezTo>
                    <a:pt x="1311822" y="735687"/>
                    <a:pt x="1302166" y="718521"/>
                    <a:pt x="1302166" y="718521"/>
                  </a:cubicBezTo>
                  <a:lnTo>
                    <a:pt x="1304771" y="800060"/>
                  </a:lnTo>
                  <a:lnTo>
                    <a:pt x="1306458" y="798834"/>
                  </a:lnTo>
                  <a:cubicBezTo>
                    <a:pt x="1292050" y="825349"/>
                    <a:pt x="1277029" y="859834"/>
                    <a:pt x="1268907" y="880526"/>
                  </a:cubicBezTo>
                  <a:cubicBezTo>
                    <a:pt x="1255112" y="916084"/>
                    <a:pt x="1225072" y="980303"/>
                    <a:pt x="1225072" y="980303"/>
                  </a:cubicBezTo>
                  <a:lnTo>
                    <a:pt x="1238866" y="918536"/>
                  </a:lnTo>
                  <a:cubicBezTo>
                    <a:pt x="1243464" y="890028"/>
                    <a:pt x="1234268" y="880526"/>
                    <a:pt x="1234268" y="880526"/>
                  </a:cubicBezTo>
                  <a:lnTo>
                    <a:pt x="1211278" y="977851"/>
                  </a:lnTo>
                  <a:lnTo>
                    <a:pt x="1162845" y="1061076"/>
                  </a:lnTo>
                  <a:cubicBezTo>
                    <a:pt x="1162845" y="1061076"/>
                    <a:pt x="1021685" y="1058317"/>
                    <a:pt x="997929" y="1080540"/>
                  </a:cubicBezTo>
                  <a:cubicBezTo>
                    <a:pt x="951948" y="1123609"/>
                    <a:pt x="884970" y="1232583"/>
                    <a:pt x="884970" y="1232583"/>
                  </a:cubicBezTo>
                  <a:cubicBezTo>
                    <a:pt x="884970" y="1232583"/>
                    <a:pt x="925279" y="1135104"/>
                    <a:pt x="922980" y="1120850"/>
                  </a:cubicBezTo>
                  <a:cubicBezTo>
                    <a:pt x="920682" y="1106596"/>
                    <a:pt x="1097707" y="953021"/>
                    <a:pt x="1097707" y="953021"/>
                  </a:cubicBezTo>
                  <a:lnTo>
                    <a:pt x="1136943" y="879453"/>
                  </a:lnTo>
                  <a:cubicBezTo>
                    <a:pt x="1136943" y="879453"/>
                    <a:pt x="1139242" y="848492"/>
                    <a:pt x="1155335" y="817686"/>
                  </a:cubicBezTo>
                  <a:cubicBezTo>
                    <a:pt x="1171428" y="786725"/>
                    <a:pt x="1335119" y="672847"/>
                    <a:pt x="1358109" y="646638"/>
                  </a:cubicBezTo>
                  <a:cubicBezTo>
                    <a:pt x="1381099" y="620583"/>
                    <a:pt x="1355809" y="627633"/>
                    <a:pt x="1355809" y="627633"/>
                  </a:cubicBezTo>
                  <a:lnTo>
                    <a:pt x="1282088" y="691699"/>
                  </a:lnTo>
                  <a:lnTo>
                    <a:pt x="1192273" y="770019"/>
                  </a:lnTo>
                  <a:cubicBezTo>
                    <a:pt x="1192273" y="770019"/>
                    <a:pt x="1143839" y="808030"/>
                    <a:pt x="1148438" y="784273"/>
                  </a:cubicBezTo>
                  <a:cubicBezTo>
                    <a:pt x="1153036" y="760517"/>
                    <a:pt x="1180624" y="703501"/>
                    <a:pt x="1180624" y="703501"/>
                  </a:cubicBezTo>
                  <a:cubicBezTo>
                    <a:pt x="1180624" y="703501"/>
                    <a:pt x="1217561" y="667789"/>
                    <a:pt x="1229056" y="658440"/>
                  </a:cubicBezTo>
                  <a:cubicBezTo>
                    <a:pt x="1240552" y="648937"/>
                    <a:pt x="1339716" y="515901"/>
                    <a:pt x="1346614" y="499348"/>
                  </a:cubicBezTo>
                  <a:cubicBezTo>
                    <a:pt x="1353511" y="482795"/>
                    <a:pt x="1355809" y="456586"/>
                    <a:pt x="1355809" y="456586"/>
                  </a:cubicBezTo>
                  <a:cubicBezTo>
                    <a:pt x="1355809" y="456586"/>
                    <a:pt x="1325770" y="506398"/>
                    <a:pt x="1307377" y="537358"/>
                  </a:cubicBezTo>
                  <a:cubicBezTo>
                    <a:pt x="1288985" y="568165"/>
                    <a:pt x="1247449" y="613379"/>
                    <a:pt x="1242851" y="620429"/>
                  </a:cubicBezTo>
                  <a:cubicBezTo>
                    <a:pt x="1238253" y="627633"/>
                    <a:pt x="1187521" y="660892"/>
                    <a:pt x="1187521" y="660892"/>
                  </a:cubicBezTo>
                  <a:lnTo>
                    <a:pt x="1201315" y="594374"/>
                  </a:lnTo>
                  <a:cubicBezTo>
                    <a:pt x="1201315" y="594374"/>
                    <a:pt x="1205914" y="554064"/>
                    <a:pt x="1222007" y="527856"/>
                  </a:cubicBezTo>
                  <a:cubicBezTo>
                    <a:pt x="1238253" y="501800"/>
                    <a:pt x="1233502" y="463790"/>
                    <a:pt x="1224305" y="497049"/>
                  </a:cubicBezTo>
                  <a:cubicBezTo>
                    <a:pt x="1215109" y="530308"/>
                    <a:pt x="1199017" y="568318"/>
                    <a:pt x="1199017" y="568318"/>
                  </a:cubicBezTo>
                  <a:lnTo>
                    <a:pt x="1164378" y="691852"/>
                  </a:lnTo>
                  <a:lnTo>
                    <a:pt x="1132038" y="606329"/>
                  </a:lnTo>
                  <a:cubicBezTo>
                    <a:pt x="1132038" y="606329"/>
                    <a:pt x="1136636" y="568318"/>
                    <a:pt x="1138936" y="542263"/>
                  </a:cubicBezTo>
                  <a:cubicBezTo>
                    <a:pt x="1141234" y="516054"/>
                    <a:pt x="1136636" y="513755"/>
                    <a:pt x="1136636" y="513755"/>
                  </a:cubicBezTo>
                  <a:lnTo>
                    <a:pt x="1115792" y="592075"/>
                  </a:lnTo>
                  <a:cubicBezTo>
                    <a:pt x="1115792" y="592075"/>
                    <a:pt x="1094027" y="567399"/>
                    <a:pt x="1076709" y="550539"/>
                  </a:cubicBezTo>
                  <a:lnTo>
                    <a:pt x="1078088" y="541803"/>
                  </a:lnTo>
                  <a:lnTo>
                    <a:pt x="1073643" y="547474"/>
                  </a:lnTo>
                  <a:cubicBezTo>
                    <a:pt x="1067052" y="541190"/>
                    <a:pt x="1061382" y="536439"/>
                    <a:pt x="1058316" y="535212"/>
                  </a:cubicBezTo>
                  <a:cubicBezTo>
                    <a:pt x="1046821" y="530461"/>
                    <a:pt x="1046821" y="537511"/>
                    <a:pt x="1046821" y="537511"/>
                  </a:cubicBezTo>
                  <a:lnTo>
                    <a:pt x="1064907" y="558203"/>
                  </a:lnTo>
                  <a:lnTo>
                    <a:pt x="1045595" y="582112"/>
                  </a:lnTo>
                  <a:lnTo>
                    <a:pt x="996702" y="612919"/>
                  </a:lnTo>
                  <a:lnTo>
                    <a:pt x="1024597" y="572457"/>
                  </a:lnTo>
                  <a:lnTo>
                    <a:pt x="1044829" y="504252"/>
                  </a:lnTo>
                  <a:lnTo>
                    <a:pt x="1075329" y="373055"/>
                  </a:lnTo>
                  <a:lnTo>
                    <a:pt x="1091575" y="335044"/>
                  </a:lnTo>
                  <a:cubicBezTo>
                    <a:pt x="1091575" y="335044"/>
                    <a:pt x="1128666" y="299486"/>
                    <a:pt x="1134644" y="292282"/>
                  </a:cubicBezTo>
                  <a:cubicBezTo>
                    <a:pt x="1140621" y="285232"/>
                    <a:pt x="1137709" y="273277"/>
                    <a:pt x="1137709" y="273277"/>
                  </a:cubicBezTo>
                  <a:cubicBezTo>
                    <a:pt x="1137709" y="273277"/>
                    <a:pt x="1101998" y="313740"/>
                    <a:pt x="1091729" y="320790"/>
                  </a:cubicBezTo>
                  <a:cubicBezTo>
                    <a:pt x="1081307" y="327994"/>
                    <a:pt x="1059083" y="403862"/>
                    <a:pt x="1050193" y="439573"/>
                  </a:cubicBezTo>
                  <a:cubicBezTo>
                    <a:pt x="1041303" y="475285"/>
                    <a:pt x="1021992" y="539351"/>
                    <a:pt x="1021992" y="539351"/>
                  </a:cubicBezTo>
                  <a:lnTo>
                    <a:pt x="1030881" y="477584"/>
                  </a:lnTo>
                  <a:cubicBezTo>
                    <a:pt x="1033793" y="449076"/>
                    <a:pt x="1027816" y="439573"/>
                    <a:pt x="1027816" y="439573"/>
                  </a:cubicBezTo>
                  <a:lnTo>
                    <a:pt x="1012949" y="536898"/>
                  </a:lnTo>
                  <a:lnTo>
                    <a:pt x="981835" y="619970"/>
                  </a:lnTo>
                  <a:cubicBezTo>
                    <a:pt x="981835" y="619970"/>
                    <a:pt x="971720" y="640814"/>
                    <a:pt x="950875" y="670548"/>
                  </a:cubicBezTo>
                  <a:cubicBezTo>
                    <a:pt x="951795" y="648784"/>
                    <a:pt x="954554" y="582572"/>
                    <a:pt x="953328" y="563874"/>
                  </a:cubicBezTo>
                  <a:cubicBezTo>
                    <a:pt x="951948" y="541343"/>
                    <a:pt x="947810" y="555444"/>
                    <a:pt x="947810" y="555444"/>
                  </a:cubicBezTo>
                  <a:lnTo>
                    <a:pt x="942599" y="682197"/>
                  </a:lnTo>
                  <a:cubicBezTo>
                    <a:pt x="940453" y="685109"/>
                    <a:pt x="938154" y="688021"/>
                    <a:pt x="935855" y="691086"/>
                  </a:cubicBezTo>
                  <a:cubicBezTo>
                    <a:pt x="904742" y="731396"/>
                    <a:pt x="863053" y="843128"/>
                    <a:pt x="863053" y="843128"/>
                  </a:cubicBezTo>
                  <a:cubicBezTo>
                    <a:pt x="863053" y="843128"/>
                    <a:pt x="879452" y="707792"/>
                    <a:pt x="877920" y="693538"/>
                  </a:cubicBezTo>
                  <a:cubicBezTo>
                    <a:pt x="876387" y="679285"/>
                    <a:pt x="910566" y="558203"/>
                    <a:pt x="910566" y="558203"/>
                  </a:cubicBezTo>
                  <a:lnTo>
                    <a:pt x="935855" y="484634"/>
                  </a:lnTo>
                  <a:cubicBezTo>
                    <a:pt x="935855" y="484634"/>
                    <a:pt x="937388" y="453827"/>
                    <a:pt x="947656" y="422867"/>
                  </a:cubicBezTo>
                  <a:cubicBezTo>
                    <a:pt x="958079" y="391907"/>
                    <a:pt x="1063528" y="278028"/>
                    <a:pt x="1078241" y="251820"/>
                  </a:cubicBezTo>
                  <a:cubicBezTo>
                    <a:pt x="1093108" y="225611"/>
                    <a:pt x="1076861" y="232814"/>
                    <a:pt x="1076861" y="232814"/>
                  </a:cubicBezTo>
                  <a:lnTo>
                    <a:pt x="1029349" y="296880"/>
                  </a:lnTo>
                  <a:lnTo>
                    <a:pt x="971413" y="375200"/>
                  </a:lnTo>
                  <a:cubicBezTo>
                    <a:pt x="971413" y="375200"/>
                    <a:pt x="940300" y="413211"/>
                    <a:pt x="943212" y="389454"/>
                  </a:cubicBezTo>
                  <a:cubicBezTo>
                    <a:pt x="946124" y="365698"/>
                    <a:pt x="964056" y="308682"/>
                    <a:pt x="964056" y="308682"/>
                  </a:cubicBezTo>
                  <a:cubicBezTo>
                    <a:pt x="964056" y="308682"/>
                    <a:pt x="987813" y="272971"/>
                    <a:pt x="995170" y="263621"/>
                  </a:cubicBezTo>
                  <a:cubicBezTo>
                    <a:pt x="1002680" y="254119"/>
                    <a:pt x="1066439" y="121082"/>
                    <a:pt x="1070884" y="104529"/>
                  </a:cubicBezTo>
                  <a:cubicBezTo>
                    <a:pt x="1075329" y="87823"/>
                    <a:pt x="1076861" y="61767"/>
                    <a:pt x="1076861" y="61767"/>
                  </a:cubicBezTo>
                  <a:cubicBezTo>
                    <a:pt x="1076861" y="61767"/>
                    <a:pt x="1057550" y="111579"/>
                    <a:pt x="1045595" y="142539"/>
                  </a:cubicBezTo>
                  <a:cubicBezTo>
                    <a:pt x="1033793" y="173346"/>
                    <a:pt x="1006972" y="218560"/>
                    <a:pt x="1004059" y="225611"/>
                  </a:cubicBezTo>
                  <a:cubicBezTo>
                    <a:pt x="1001147" y="232814"/>
                    <a:pt x="968348" y="265920"/>
                    <a:pt x="968348" y="265920"/>
                  </a:cubicBezTo>
                  <a:lnTo>
                    <a:pt x="984134" y="194651"/>
                  </a:lnTo>
                  <a:cubicBezTo>
                    <a:pt x="984134" y="194651"/>
                    <a:pt x="984901" y="167369"/>
                    <a:pt x="995323" y="141313"/>
                  </a:cubicBezTo>
                  <a:cubicBezTo>
                    <a:pt x="1005745" y="115104"/>
                    <a:pt x="997929" y="68817"/>
                    <a:pt x="991951" y="102077"/>
                  </a:cubicBezTo>
                  <a:cubicBezTo>
                    <a:pt x="985973" y="135336"/>
                    <a:pt x="975705" y="173346"/>
                    <a:pt x="975705" y="173346"/>
                  </a:cubicBezTo>
                  <a:lnTo>
                    <a:pt x="953481" y="296880"/>
                  </a:lnTo>
                  <a:lnTo>
                    <a:pt x="932636" y="211357"/>
                  </a:lnTo>
                  <a:cubicBezTo>
                    <a:pt x="932636" y="211357"/>
                    <a:pt x="935549" y="173346"/>
                    <a:pt x="937081" y="147291"/>
                  </a:cubicBezTo>
                  <a:cubicBezTo>
                    <a:pt x="938614" y="121235"/>
                    <a:pt x="935549" y="118783"/>
                    <a:pt x="935549" y="118783"/>
                  </a:cubicBezTo>
                  <a:lnTo>
                    <a:pt x="922214" y="197103"/>
                  </a:lnTo>
                  <a:cubicBezTo>
                    <a:pt x="922214" y="197103"/>
                    <a:pt x="892480" y="144838"/>
                    <a:pt x="885123" y="140240"/>
                  </a:cubicBezTo>
                  <a:cubicBezTo>
                    <a:pt x="877613" y="135489"/>
                    <a:pt x="877613" y="142539"/>
                    <a:pt x="877613" y="142539"/>
                  </a:cubicBezTo>
                  <a:lnTo>
                    <a:pt x="916237" y="211357"/>
                  </a:lnTo>
                  <a:cubicBezTo>
                    <a:pt x="916237" y="211357"/>
                    <a:pt x="939993" y="280174"/>
                    <a:pt x="939993" y="308682"/>
                  </a:cubicBezTo>
                  <a:cubicBezTo>
                    <a:pt x="939993" y="337190"/>
                    <a:pt x="929571" y="394206"/>
                    <a:pt x="929571" y="394206"/>
                  </a:cubicBezTo>
                  <a:cubicBezTo>
                    <a:pt x="926659" y="372901"/>
                    <a:pt x="902749" y="270672"/>
                    <a:pt x="902749" y="270672"/>
                  </a:cubicBezTo>
                  <a:lnTo>
                    <a:pt x="895239" y="265920"/>
                  </a:lnTo>
                  <a:lnTo>
                    <a:pt x="921908" y="391753"/>
                  </a:lnTo>
                  <a:cubicBezTo>
                    <a:pt x="921908" y="391753"/>
                    <a:pt x="926352" y="444018"/>
                    <a:pt x="923440" y="470073"/>
                  </a:cubicBezTo>
                  <a:cubicBezTo>
                    <a:pt x="920528" y="496282"/>
                    <a:pt x="902596" y="522338"/>
                    <a:pt x="902596" y="522338"/>
                  </a:cubicBezTo>
                  <a:cubicBezTo>
                    <a:pt x="902596" y="522338"/>
                    <a:pt x="868417" y="482028"/>
                    <a:pt x="868417" y="444018"/>
                  </a:cubicBezTo>
                  <a:cubicBezTo>
                    <a:pt x="868417" y="406007"/>
                    <a:pt x="884817" y="370449"/>
                    <a:pt x="887729" y="353743"/>
                  </a:cubicBezTo>
                  <a:cubicBezTo>
                    <a:pt x="890641" y="337190"/>
                    <a:pt x="878839" y="348992"/>
                    <a:pt x="878839" y="348992"/>
                  </a:cubicBezTo>
                  <a:cubicBezTo>
                    <a:pt x="868417" y="372748"/>
                    <a:pt x="859527" y="434515"/>
                    <a:pt x="859527" y="434515"/>
                  </a:cubicBezTo>
                  <a:cubicBezTo>
                    <a:pt x="859527" y="434515"/>
                    <a:pt x="846193" y="367997"/>
                    <a:pt x="843128" y="358494"/>
                  </a:cubicBezTo>
                  <a:cubicBezTo>
                    <a:pt x="840062" y="348992"/>
                    <a:pt x="834238" y="351291"/>
                    <a:pt x="834238" y="351291"/>
                  </a:cubicBezTo>
                  <a:lnTo>
                    <a:pt x="850638" y="443865"/>
                  </a:lnTo>
                  <a:lnTo>
                    <a:pt x="893706" y="548394"/>
                  </a:lnTo>
                  <a:lnTo>
                    <a:pt x="881905" y="595907"/>
                  </a:lnTo>
                  <a:cubicBezTo>
                    <a:pt x="881905" y="595907"/>
                    <a:pt x="858148" y="681430"/>
                    <a:pt x="849259" y="733695"/>
                  </a:cubicBezTo>
                  <a:cubicBezTo>
                    <a:pt x="840369" y="785959"/>
                    <a:pt x="832859" y="842822"/>
                    <a:pt x="832859" y="842822"/>
                  </a:cubicBezTo>
                  <a:cubicBezTo>
                    <a:pt x="832859" y="842822"/>
                    <a:pt x="797300" y="776456"/>
                    <a:pt x="791323" y="764655"/>
                  </a:cubicBezTo>
                  <a:cubicBezTo>
                    <a:pt x="785346" y="752853"/>
                    <a:pt x="764655" y="643573"/>
                    <a:pt x="764655" y="636369"/>
                  </a:cubicBezTo>
                  <a:cubicBezTo>
                    <a:pt x="764655" y="629166"/>
                    <a:pt x="795768" y="593608"/>
                    <a:pt x="800213" y="584105"/>
                  </a:cubicBezTo>
                  <a:cubicBezTo>
                    <a:pt x="804658" y="574602"/>
                    <a:pt x="816612" y="520039"/>
                    <a:pt x="816612" y="520039"/>
                  </a:cubicBezTo>
                  <a:lnTo>
                    <a:pt x="815080" y="503486"/>
                  </a:lnTo>
                  <a:lnTo>
                    <a:pt x="795768" y="572303"/>
                  </a:lnTo>
                  <a:lnTo>
                    <a:pt x="758677" y="615065"/>
                  </a:lnTo>
                  <a:lnTo>
                    <a:pt x="749788" y="553298"/>
                  </a:lnTo>
                  <a:cubicBezTo>
                    <a:pt x="749788" y="553298"/>
                    <a:pt x="743810" y="444018"/>
                    <a:pt x="743810" y="406007"/>
                  </a:cubicBezTo>
                  <a:cubicBezTo>
                    <a:pt x="743810" y="367997"/>
                    <a:pt x="752700" y="341941"/>
                    <a:pt x="752700" y="341941"/>
                  </a:cubicBezTo>
                  <a:lnTo>
                    <a:pt x="780901" y="296880"/>
                  </a:lnTo>
                  <a:lnTo>
                    <a:pt x="817992" y="242317"/>
                  </a:lnTo>
                  <a:lnTo>
                    <a:pt x="852171" y="173500"/>
                  </a:lnTo>
                  <a:lnTo>
                    <a:pt x="852171" y="161545"/>
                  </a:lnTo>
                  <a:cubicBezTo>
                    <a:pt x="852171" y="161545"/>
                    <a:pt x="817992" y="218560"/>
                    <a:pt x="815080" y="228063"/>
                  </a:cubicBezTo>
                  <a:cubicBezTo>
                    <a:pt x="812167" y="237566"/>
                    <a:pt x="783966" y="275576"/>
                    <a:pt x="783966" y="275576"/>
                  </a:cubicBezTo>
                  <a:lnTo>
                    <a:pt x="745343" y="320637"/>
                  </a:lnTo>
                  <a:cubicBezTo>
                    <a:pt x="745343" y="320637"/>
                    <a:pt x="737986" y="166296"/>
                    <a:pt x="740898" y="142539"/>
                  </a:cubicBezTo>
                  <a:cubicBezTo>
                    <a:pt x="743810" y="118783"/>
                    <a:pt x="782433" y="61767"/>
                    <a:pt x="782433" y="61767"/>
                  </a:cubicBezTo>
                  <a:lnTo>
                    <a:pt x="780901" y="52264"/>
                  </a:lnTo>
                  <a:lnTo>
                    <a:pt x="737833" y="118783"/>
                  </a:lnTo>
                  <a:lnTo>
                    <a:pt x="737833" y="83225"/>
                  </a:lnTo>
                  <a:lnTo>
                    <a:pt x="743810" y="11955"/>
                  </a:lnTo>
                  <a:lnTo>
                    <a:pt x="740898" y="0"/>
                  </a:lnTo>
                  <a:lnTo>
                    <a:pt x="730476" y="80772"/>
                  </a:lnTo>
                  <a:lnTo>
                    <a:pt x="727564" y="185301"/>
                  </a:lnTo>
                  <a:lnTo>
                    <a:pt x="730476" y="313587"/>
                  </a:lnTo>
                  <a:cubicBezTo>
                    <a:pt x="730476" y="313587"/>
                    <a:pt x="706719" y="289830"/>
                    <a:pt x="697830" y="268373"/>
                  </a:cubicBezTo>
                  <a:cubicBezTo>
                    <a:pt x="695684" y="263161"/>
                    <a:pt x="692312" y="255345"/>
                    <a:pt x="688174" y="246302"/>
                  </a:cubicBezTo>
                  <a:lnTo>
                    <a:pt x="676985" y="154341"/>
                  </a:lnTo>
                  <a:cubicBezTo>
                    <a:pt x="676985" y="154341"/>
                    <a:pt x="671008" y="111579"/>
                    <a:pt x="669628" y="137788"/>
                  </a:cubicBezTo>
                  <a:cubicBezTo>
                    <a:pt x="668709" y="155414"/>
                    <a:pt x="672387" y="193118"/>
                    <a:pt x="674839" y="216108"/>
                  </a:cubicBezTo>
                  <a:cubicBezTo>
                    <a:pt x="665797" y="195877"/>
                    <a:pt x="657673" y="178098"/>
                    <a:pt x="657673" y="178098"/>
                  </a:cubicBezTo>
                  <a:lnTo>
                    <a:pt x="620123" y="114338"/>
                  </a:lnTo>
                  <a:lnTo>
                    <a:pt x="621962" y="116330"/>
                  </a:lnTo>
                  <a:cubicBezTo>
                    <a:pt x="621962" y="116330"/>
                    <a:pt x="602650" y="30807"/>
                    <a:pt x="593760" y="19005"/>
                  </a:cubicBezTo>
                  <a:cubicBezTo>
                    <a:pt x="586404" y="9196"/>
                    <a:pt x="604183" y="74642"/>
                    <a:pt x="610773" y="98398"/>
                  </a:cubicBezTo>
                  <a:lnTo>
                    <a:pt x="610160" y="97325"/>
                  </a:lnTo>
                  <a:lnTo>
                    <a:pt x="601271" y="99624"/>
                  </a:lnTo>
                  <a:lnTo>
                    <a:pt x="651849" y="187447"/>
                  </a:lnTo>
                  <a:lnTo>
                    <a:pt x="680050" y="256264"/>
                  </a:lnTo>
                  <a:lnTo>
                    <a:pt x="724652" y="346539"/>
                  </a:lnTo>
                  <a:lnTo>
                    <a:pt x="729096" y="422560"/>
                  </a:lnTo>
                  <a:lnTo>
                    <a:pt x="729096" y="515134"/>
                  </a:lnTo>
                  <a:cubicBezTo>
                    <a:pt x="729096" y="515134"/>
                    <a:pt x="692005" y="462870"/>
                    <a:pt x="660892" y="432063"/>
                  </a:cubicBezTo>
                  <a:cubicBezTo>
                    <a:pt x="647251" y="418575"/>
                    <a:pt x="637136" y="402482"/>
                    <a:pt x="629932" y="388535"/>
                  </a:cubicBezTo>
                  <a:cubicBezTo>
                    <a:pt x="626100" y="371675"/>
                    <a:pt x="614298" y="321250"/>
                    <a:pt x="611846" y="313433"/>
                  </a:cubicBezTo>
                  <a:cubicBezTo>
                    <a:pt x="608934" y="303931"/>
                    <a:pt x="602957" y="301478"/>
                    <a:pt x="602957" y="301478"/>
                  </a:cubicBezTo>
                  <a:lnTo>
                    <a:pt x="613839" y="357728"/>
                  </a:lnTo>
                  <a:lnTo>
                    <a:pt x="608934" y="360946"/>
                  </a:lnTo>
                  <a:cubicBezTo>
                    <a:pt x="608934" y="360946"/>
                    <a:pt x="610467" y="365085"/>
                    <a:pt x="613226" y="371369"/>
                  </a:cubicBezTo>
                  <a:lnTo>
                    <a:pt x="560042" y="327687"/>
                  </a:lnTo>
                  <a:cubicBezTo>
                    <a:pt x="560042" y="327687"/>
                    <a:pt x="558509" y="339489"/>
                    <a:pt x="564486" y="344240"/>
                  </a:cubicBezTo>
                  <a:cubicBezTo>
                    <a:pt x="570158" y="348838"/>
                    <a:pt x="620429" y="391140"/>
                    <a:pt x="623495" y="393899"/>
                  </a:cubicBezTo>
                  <a:cubicBezTo>
                    <a:pt x="632231" y="411831"/>
                    <a:pt x="643879" y="432063"/>
                    <a:pt x="655068" y="441566"/>
                  </a:cubicBezTo>
                  <a:cubicBezTo>
                    <a:pt x="677292" y="460571"/>
                    <a:pt x="735227" y="546094"/>
                    <a:pt x="735227" y="546094"/>
                  </a:cubicBezTo>
                  <a:lnTo>
                    <a:pt x="747182" y="660126"/>
                  </a:lnTo>
                  <a:lnTo>
                    <a:pt x="781361" y="778909"/>
                  </a:lnTo>
                  <a:lnTo>
                    <a:pt x="742737" y="736147"/>
                  </a:lnTo>
                  <a:lnTo>
                    <a:pt x="658133" y="605563"/>
                  </a:lnTo>
                  <a:lnTo>
                    <a:pt x="624261" y="574602"/>
                  </a:lnTo>
                  <a:cubicBezTo>
                    <a:pt x="619970" y="549007"/>
                    <a:pt x="605103" y="463330"/>
                    <a:pt x="598819" y="451221"/>
                  </a:cubicBezTo>
                  <a:cubicBezTo>
                    <a:pt x="592688" y="439420"/>
                    <a:pt x="606022" y="530921"/>
                    <a:pt x="610620" y="562034"/>
                  </a:cubicBezTo>
                  <a:lnTo>
                    <a:pt x="606175" y="558049"/>
                  </a:lnTo>
                  <a:lnTo>
                    <a:pt x="515594" y="444018"/>
                  </a:lnTo>
                  <a:lnTo>
                    <a:pt x="496282" y="412751"/>
                  </a:lnTo>
                  <a:cubicBezTo>
                    <a:pt x="490458" y="388688"/>
                    <a:pt x="476510" y="300559"/>
                    <a:pt x="472372" y="289677"/>
                  </a:cubicBezTo>
                  <a:cubicBezTo>
                    <a:pt x="467927" y="277722"/>
                    <a:pt x="466395" y="284925"/>
                    <a:pt x="466395" y="284925"/>
                  </a:cubicBezTo>
                  <a:lnTo>
                    <a:pt x="484481" y="393746"/>
                  </a:lnTo>
                  <a:lnTo>
                    <a:pt x="444477" y="328607"/>
                  </a:lnTo>
                  <a:cubicBezTo>
                    <a:pt x="419188" y="248754"/>
                    <a:pt x="420414" y="237566"/>
                    <a:pt x="420414" y="237566"/>
                  </a:cubicBezTo>
                  <a:cubicBezTo>
                    <a:pt x="410146" y="237566"/>
                    <a:pt x="419035" y="274810"/>
                    <a:pt x="425472" y="297953"/>
                  </a:cubicBezTo>
                  <a:lnTo>
                    <a:pt x="424859" y="297034"/>
                  </a:lnTo>
                  <a:lnTo>
                    <a:pt x="415970" y="297034"/>
                  </a:lnTo>
                  <a:lnTo>
                    <a:pt x="416430" y="297647"/>
                  </a:lnTo>
                  <a:cubicBezTo>
                    <a:pt x="406007" y="289983"/>
                    <a:pt x="383783" y="273277"/>
                    <a:pt x="375967" y="266074"/>
                  </a:cubicBezTo>
                  <a:lnTo>
                    <a:pt x="375967" y="275576"/>
                  </a:lnTo>
                  <a:lnTo>
                    <a:pt x="424859" y="311441"/>
                  </a:lnTo>
                  <a:lnTo>
                    <a:pt x="506551" y="446470"/>
                  </a:lnTo>
                  <a:lnTo>
                    <a:pt x="544408" y="498275"/>
                  </a:lnTo>
                  <a:lnTo>
                    <a:pt x="476817" y="455973"/>
                  </a:lnTo>
                  <a:cubicBezTo>
                    <a:pt x="476817" y="455973"/>
                    <a:pt x="478350" y="467928"/>
                    <a:pt x="484327" y="472526"/>
                  </a:cubicBezTo>
                  <a:cubicBezTo>
                    <a:pt x="489079" y="476357"/>
                    <a:pt x="536745" y="503026"/>
                    <a:pt x="555597" y="513448"/>
                  </a:cubicBezTo>
                  <a:lnTo>
                    <a:pt x="589776" y="560348"/>
                  </a:lnTo>
                  <a:lnTo>
                    <a:pt x="622422" y="592688"/>
                  </a:lnTo>
                  <a:cubicBezTo>
                    <a:pt x="594987" y="584258"/>
                    <a:pt x="538125" y="568931"/>
                    <a:pt x="511915" y="563414"/>
                  </a:cubicBezTo>
                  <a:lnTo>
                    <a:pt x="513908" y="562954"/>
                  </a:lnTo>
                  <a:lnTo>
                    <a:pt x="453520" y="507931"/>
                  </a:lnTo>
                  <a:cubicBezTo>
                    <a:pt x="453520" y="507931"/>
                    <a:pt x="460264" y="526476"/>
                    <a:pt x="494903" y="560195"/>
                  </a:cubicBezTo>
                  <a:cubicBezTo>
                    <a:pt x="481569" y="558049"/>
                    <a:pt x="470993" y="557590"/>
                    <a:pt x="466242" y="559889"/>
                  </a:cubicBezTo>
                  <a:cubicBezTo>
                    <a:pt x="450302" y="567552"/>
                    <a:pt x="383783" y="583492"/>
                    <a:pt x="383783" y="583492"/>
                  </a:cubicBezTo>
                  <a:cubicBezTo>
                    <a:pt x="383783" y="583492"/>
                    <a:pt x="391907" y="588550"/>
                    <a:pt x="403248" y="586097"/>
                  </a:cubicBezTo>
                  <a:cubicBezTo>
                    <a:pt x="414743" y="583645"/>
                    <a:pt x="477124" y="569085"/>
                    <a:pt x="477124" y="569085"/>
                  </a:cubicBezTo>
                  <a:lnTo>
                    <a:pt x="522491" y="574449"/>
                  </a:lnTo>
                  <a:lnTo>
                    <a:pt x="562187" y="586711"/>
                  </a:lnTo>
                  <a:cubicBezTo>
                    <a:pt x="556516" y="587937"/>
                    <a:pt x="550079" y="590082"/>
                    <a:pt x="543642" y="592841"/>
                  </a:cubicBezTo>
                  <a:lnTo>
                    <a:pt x="482181" y="619050"/>
                  </a:lnTo>
                  <a:cubicBezTo>
                    <a:pt x="468234" y="625028"/>
                    <a:pt x="459498" y="631465"/>
                    <a:pt x="462716" y="633304"/>
                  </a:cubicBezTo>
                  <a:cubicBezTo>
                    <a:pt x="466088" y="635143"/>
                    <a:pt x="480342" y="632078"/>
                    <a:pt x="488159" y="626407"/>
                  </a:cubicBezTo>
                  <a:lnTo>
                    <a:pt x="551305" y="600964"/>
                  </a:lnTo>
                  <a:cubicBezTo>
                    <a:pt x="566172" y="597593"/>
                    <a:pt x="572456" y="593761"/>
                    <a:pt x="575369" y="590849"/>
                  </a:cubicBezTo>
                  <a:lnTo>
                    <a:pt x="640660" y="611080"/>
                  </a:lnTo>
                  <a:lnTo>
                    <a:pt x="709938" y="717295"/>
                  </a:lnTo>
                  <a:lnTo>
                    <a:pt x="665490" y="703041"/>
                  </a:lnTo>
                  <a:lnTo>
                    <a:pt x="656600" y="707792"/>
                  </a:lnTo>
                  <a:lnTo>
                    <a:pt x="715915" y="736300"/>
                  </a:lnTo>
                  <a:lnTo>
                    <a:pt x="772318" y="809869"/>
                  </a:lnTo>
                  <a:lnTo>
                    <a:pt x="836231" y="919149"/>
                  </a:lnTo>
                  <a:lnTo>
                    <a:pt x="837763" y="992718"/>
                  </a:lnTo>
                  <a:lnTo>
                    <a:pt x="830253" y="983215"/>
                  </a:lnTo>
                  <a:lnTo>
                    <a:pt x="803278" y="938154"/>
                  </a:lnTo>
                  <a:cubicBezTo>
                    <a:pt x="808796" y="923134"/>
                    <a:pt x="813394" y="909340"/>
                    <a:pt x="813394" y="909340"/>
                  </a:cubicBezTo>
                  <a:lnTo>
                    <a:pt x="811095" y="892787"/>
                  </a:lnTo>
                  <a:lnTo>
                    <a:pt x="796381" y="926659"/>
                  </a:lnTo>
                  <a:lnTo>
                    <a:pt x="794695" y="923900"/>
                  </a:lnTo>
                  <a:lnTo>
                    <a:pt x="762662" y="884204"/>
                  </a:lnTo>
                  <a:cubicBezTo>
                    <a:pt x="760056" y="869950"/>
                    <a:pt x="750707" y="821671"/>
                    <a:pt x="745649" y="807570"/>
                  </a:cubicBezTo>
                  <a:cubicBezTo>
                    <a:pt x="739672" y="791017"/>
                    <a:pt x="733694" y="793316"/>
                    <a:pt x="733694" y="793316"/>
                  </a:cubicBezTo>
                  <a:lnTo>
                    <a:pt x="748561" y="864586"/>
                  </a:lnTo>
                  <a:lnTo>
                    <a:pt x="754539" y="874088"/>
                  </a:lnTo>
                  <a:lnTo>
                    <a:pt x="741205" y="857535"/>
                  </a:lnTo>
                  <a:lnTo>
                    <a:pt x="661045" y="774311"/>
                  </a:lnTo>
                  <a:cubicBezTo>
                    <a:pt x="649090" y="757758"/>
                    <a:pt x="635756" y="714996"/>
                    <a:pt x="635756" y="714996"/>
                  </a:cubicBezTo>
                  <a:lnTo>
                    <a:pt x="626866" y="712544"/>
                  </a:lnTo>
                  <a:lnTo>
                    <a:pt x="653535" y="774311"/>
                  </a:lnTo>
                  <a:lnTo>
                    <a:pt x="678671" y="801899"/>
                  </a:lnTo>
                  <a:cubicBezTo>
                    <a:pt x="668709" y="798834"/>
                    <a:pt x="637902" y="790097"/>
                    <a:pt x="641733" y="798067"/>
                  </a:cubicBezTo>
                  <a:cubicBezTo>
                    <a:pt x="645412" y="805884"/>
                    <a:pt x="678518" y="812168"/>
                    <a:pt x="689860" y="814007"/>
                  </a:cubicBezTo>
                  <a:lnTo>
                    <a:pt x="729403" y="857382"/>
                  </a:lnTo>
                  <a:lnTo>
                    <a:pt x="775383" y="923900"/>
                  </a:lnTo>
                  <a:cubicBezTo>
                    <a:pt x="775383" y="923900"/>
                    <a:pt x="780748" y="932637"/>
                    <a:pt x="788258" y="945358"/>
                  </a:cubicBezTo>
                  <a:lnTo>
                    <a:pt x="781208" y="961604"/>
                  </a:lnTo>
                  <a:lnTo>
                    <a:pt x="723579" y="1004366"/>
                  </a:lnTo>
                  <a:lnTo>
                    <a:pt x="709785" y="942599"/>
                  </a:lnTo>
                  <a:cubicBezTo>
                    <a:pt x="709785" y="942599"/>
                    <a:pt x="709171" y="924820"/>
                    <a:pt x="677138" y="903056"/>
                  </a:cubicBezTo>
                  <a:lnTo>
                    <a:pt x="677598" y="904589"/>
                  </a:lnTo>
                  <a:cubicBezTo>
                    <a:pt x="677598" y="904589"/>
                    <a:pt x="619970" y="852324"/>
                    <a:pt x="571537" y="821517"/>
                  </a:cubicBezTo>
                  <a:cubicBezTo>
                    <a:pt x="550386" y="808030"/>
                    <a:pt x="534599" y="791937"/>
                    <a:pt x="523410" y="777989"/>
                  </a:cubicBezTo>
                  <a:cubicBezTo>
                    <a:pt x="517433" y="761130"/>
                    <a:pt x="499194" y="710705"/>
                    <a:pt x="495363" y="702735"/>
                  </a:cubicBezTo>
                  <a:cubicBezTo>
                    <a:pt x="490764" y="693232"/>
                    <a:pt x="481569" y="690780"/>
                    <a:pt x="481569" y="690780"/>
                  </a:cubicBezTo>
                  <a:lnTo>
                    <a:pt x="498428" y="747029"/>
                  </a:lnTo>
                  <a:lnTo>
                    <a:pt x="490918" y="750094"/>
                  </a:lnTo>
                  <a:cubicBezTo>
                    <a:pt x="490918" y="750094"/>
                    <a:pt x="493370" y="754233"/>
                    <a:pt x="497508" y="760517"/>
                  </a:cubicBezTo>
                  <a:lnTo>
                    <a:pt x="414897" y="716988"/>
                  </a:lnTo>
                  <a:cubicBezTo>
                    <a:pt x="414897" y="716988"/>
                    <a:pt x="412598" y="728943"/>
                    <a:pt x="421794" y="733541"/>
                  </a:cubicBezTo>
                  <a:cubicBezTo>
                    <a:pt x="430683" y="738139"/>
                    <a:pt x="508543" y="780442"/>
                    <a:pt x="513602" y="783200"/>
                  </a:cubicBezTo>
                  <a:cubicBezTo>
                    <a:pt x="527242" y="801133"/>
                    <a:pt x="545175" y="821364"/>
                    <a:pt x="562494" y="831020"/>
                  </a:cubicBezTo>
                  <a:cubicBezTo>
                    <a:pt x="597132" y="850025"/>
                    <a:pt x="686948" y="935549"/>
                    <a:pt x="686948" y="935549"/>
                  </a:cubicBezTo>
                  <a:lnTo>
                    <a:pt x="705340" y="1049580"/>
                  </a:lnTo>
                  <a:lnTo>
                    <a:pt x="758371" y="1168363"/>
                  </a:lnTo>
                  <a:lnTo>
                    <a:pt x="698443" y="1125601"/>
                  </a:lnTo>
                  <a:lnTo>
                    <a:pt x="567092" y="995017"/>
                  </a:lnTo>
                  <a:lnTo>
                    <a:pt x="514521" y="964057"/>
                  </a:lnTo>
                  <a:cubicBezTo>
                    <a:pt x="507777" y="938461"/>
                    <a:pt x="484634" y="852784"/>
                    <a:pt x="474978" y="840676"/>
                  </a:cubicBezTo>
                  <a:cubicBezTo>
                    <a:pt x="465475" y="828874"/>
                    <a:pt x="486013" y="920375"/>
                    <a:pt x="493370" y="951642"/>
                  </a:cubicBezTo>
                  <a:lnTo>
                    <a:pt x="486473" y="947657"/>
                  </a:lnTo>
                  <a:lnTo>
                    <a:pt x="345926" y="833625"/>
                  </a:lnTo>
                  <a:lnTo>
                    <a:pt x="316039" y="802359"/>
                  </a:lnTo>
                  <a:cubicBezTo>
                    <a:pt x="307149" y="778296"/>
                    <a:pt x="285385" y="690166"/>
                    <a:pt x="279101" y="679285"/>
                  </a:cubicBezTo>
                  <a:cubicBezTo>
                    <a:pt x="272204" y="667483"/>
                    <a:pt x="269905" y="674533"/>
                    <a:pt x="269905" y="674533"/>
                  </a:cubicBezTo>
                  <a:lnTo>
                    <a:pt x="297953" y="783354"/>
                  </a:lnTo>
                  <a:lnTo>
                    <a:pt x="235726" y="718215"/>
                  </a:lnTo>
                  <a:cubicBezTo>
                    <a:pt x="196490" y="638362"/>
                    <a:pt x="198482" y="627173"/>
                    <a:pt x="198482" y="627173"/>
                  </a:cubicBezTo>
                  <a:cubicBezTo>
                    <a:pt x="182542" y="627173"/>
                    <a:pt x="196183" y="664417"/>
                    <a:pt x="206299" y="687408"/>
                  </a:cubicBezTo>
                  <a:lnTo>
                    <a:pt x="205379" y="686488"/>
                  </a:lnTo>
                  <a:lnTo>
                    <a:pt x="191585" y="686488"/>
                  </a:lnTo>
                  <a:lnTo>
                    <a:pt x="192198" y="687101"/>
                  </a:lnTo>
                  <a:cubicBezTo>
                    <a:pt x="175952" y="679438"/>
                    <a:pt x="141467" y="662732"/>
                    <a:pt x="129358" y="655528"/>
                  </a:cubicBezTo>
                  <a:lnTo>
                    <a:pt x="129358" y="665031"/>
                  </a:lnTo>
                  <a:lnTo>
                    <a:pt x="205379" y="700895"/>
                  </a:lnTo>
                  <a:lnTo>
                    <a:pt x="268679" y="768333"/>
                  </a:lnTo>
                  <a:lnTo>
                    <a:pt x="143919" y="744883"/>
                  </a:lnTo>
                  <a:cubicBezTo>
                    <a:pt x="143919" y="744883"/>
                    <a:pt x="117710" y="757298"/>
                    <a:pt x="278795" y="779062"/>
                  </a:cubicBezTo>
                  <a:lnTo>
                    <a:pt x="332132" y="835925"/>
                  </a:lnTo>
                  <a:lnTo>
                    <a:pt x="390834" y="887729"/>
                  </a:lnTo>
                  <a:lnTo>
                    <a:pt x="285998" y="845427"/>
                  </a:lnTo>
                  <a:cubicBezTo>
                    <a:pt x="285998" y="845427"/>
                    <a:pt x="288297" y="857382"/>
                    <a:pt x="297493" y="861980"/>
                  </a:cubicBezTo>
                  <a:cubicBezTo>
                    <a:pt x="304850" y="865812"/>
                    <a:pt x="378879" y="892481"/>
                    <a:pt x="408000" y="902903"/>
                  </a:cubicBezTo>
                  <a:lnTo>
                    <a:pt x="461030" y="949803"/>
                  </a:lnTo>
                  <a:lnTo>
                    <a:pt x="529388" y="993331"/>
                  </a:lnTo>
                  <a:lnTo>
                    <a:pt x="414590" y="980916"/>
                  </a:lnTo>
                  <a:lnTo>
                    <a:pt x="325848" y="934936"/>
                  </a:lnTo>
                  <a:cubicBezTo>
                    <a:pt x="325848" y="934936"/>
                    <a:pt x="308375" y="936468"/>
                    <a:pt x="319564" y="941220"/>
                  </a:cubicBezTo>
                  <a:cubicBezTo>
                    <a:pt x="330599" y="945971"/>
                    <a:pt x="403555" y="990266"/>
                    <a:pt x="403555" y="990266"/>
                  </a:cubicBezTo>
                  <a:lnTo>
                    <a:pt x="548700" y="1008811"/>
                  </a:lnTo>
                  <a:lnTo>
                    <a:pt x="647711" y="1106443"/>
                  </a:lnTo>
                  <a:lnTo>
                    <a:pt x="578587" y="1092189"/>
                  </a:lnTo>
                  <a:lnTo>
                    <a:pt x="564793" y="1096940"/>
                  </a:lnTo>
                  <a:lnTo>
                    <a:pt x="657060" y="1125448"/>
                  </a:lnTo>
                  <a:lnTo>
                    <a:pt x="744576" y="1199017"/>
                  </a:lnTo>
                  <a:lnTo>
                    <a:pt x="843741" y="1308297"/>
                  </a:lnTo>
                  <a:lnTo>
                    <a:pt x="846040" y="1381866"/>
                  </a:lnTo>
                  <a:lnTo>
                    <a:pt x="834545" y="1372363"/>
                  </a:lnTo>
                  <a:lnTo>
                    <a:pt x="779215" y="1313049"/>
                  </a:lnTo>
                  <a:lnTo>
                    <a:pt x="729556" y="1273352"/>
                  </a:lnTo>
                  <a:cubicBezTo>
                    <a:pt x="725265" y="1259098"/>
                    <a:pt x="711011" y="1210818"/>
                    <a:pt x="703041" y="1196718"/>
                  </a:cubicBezTo>
                  <a:cubicBezTo>
                    <a:pt x="693845" y="1180165"/>
                    <a:pt x="684649" y="1182464"/>
                    <a:pt x="684649" y="1182464"/>
                  </a:cubicBezTo>
                  <a:lnTo>
                    <a:pt x="707639" y="1253734"/>
                  </a:lnTo>
                  <a:lnTo>
                    <a:pt x="716835" y="1263236"/>
                  </a:lnTo>
                  <a:lnTo>
                    <a:pt x="696144" y="1246683"/>
                  </a:lnTo>
                  <a:lnTo>
                    <a:pt x="571690" y="1163459"/>
                  </a:lnTo>
                  <a:cubicBezTo>
                    <a:pt x="553298" y="1146906"/>
                    <a:pt x="532453" y="1104144"/>
                    <a:pt x="532453" y="1104144"/>
                  </a:cubicBezTo>
                  <a:lnTo>
                    <a:pt x="518659" y="1101845"/>
                  </a:lnTo>
                  <a:lnTo>
                    <a:pt x="560195" y="1163612"/>
                  </a:lnTo>
                  <a:lnTo>
                    <a:pt x="599125" y="1191200"/>
                  </a:lnTo>
                  <a:cubicBezTo>
                    <a:pt x="583645" y="1188135"/>
                    <a:pt x="535979" y="1179399"/>
                    <a:pt x="541803" y="1187368"/>
                  </a:cubicBezTo>
                  <a:cubicBezTo>
                    <a:pt x="547474" y="1195185"/>
                    <a:pt x="598819" y="1201469"/>
                    <a:pt x="616444" y="1203308"/>
                  </a:cubicBezTo>
                  <a:lnTo>
                    <a:pt x="677752" y="1246683"/>
                  </a:lnTo>
                  <a:lnTo>
                    <a:pt x="749175" y="1313202"/>
                  </a:lnTo>
                  <a:cubicBezTo>
                    <a:pt x="749175" y="1313202"/>
                    <a:pt x="839143" y="1408228"/>
                    <a:pt x="845887" y="1424781"/>
                  </a:cubicBezTo>
                  <a:cubicBezTo>
                    <a:pt x="852784" y="1441334"/>
                    <a:pt x="848186" y="1552913"/>
                    <a:pt x="848186" y="1552913"/>
                  </a:cubicBezTo>
                  <a:cubicBezTo>
                    <a:pt x="848186" y="1567167"/>
                    <a:pt x="829794" y="1555365"/>
                    <a:pt x="829794" y="1555365"/>
                  </a:cubicBezTo>
                  <a:lnTo>
                    <a:pt x="772165" y="1467543"/>
                  </a:lnTo>
                  <a:lnTo>
                    <a:pt x="756532" y="1447924"/>
                  </a:lnTo>
                  <a:cubicBezTo>
                    <a:pt x="746722" y="1423708"/>
                    <a:pt x="705799" y="1322244"/>
                    <a:pt x="701661" y="1315347"/>
                  </a:cubicBezTo>
                  <a:cubicBezTo>
                    <a:pt x="696910" y="1307377"/>
                    <a:pt x="690626" y="1312129"/>
                    <a:pt x="690626" y="1312129"/>
                  </a:cubicBezTo>
                  <a:lnTo>
                    <a:pt x="730476" y="1415278"/>
                  </a:lnTo>
                  <a:lnTo>
                    <a:pt x="652462" y="1317953"/>
                  </a:lnTo>
                  <a:lnTo>
                    <a:pt x="583338" y="1253887"/>
                  </a:lnTo>
                  <a:lnTo>
                    <a:pt x="523410" y="1194572"/>
                  </a:lnTo>
                  <a:lnTo>
                    <a:pt x="479576" y="1156562"/>
                  </a:lnTo>
                  <a:lnTo>
                    <a:pt x="440339" y="1137556"/>
                  </a:lnTo>
                  <a:lnTo>
                    <a:pt x="391907" y="1120850"/>
                  </a:lnTo>
                  <a:lnTo>
                    <a:pt x="327381" y="1025824"/>
                  </a:lnTo>
                  <a:lnTo>
                    <a:pt x="315886" y="1021073"/>
                  </a:lnTo>
                  <a:lnTo>
                    <a:pt x="375813" y="1120850"/>
                  </a:lnTo>
                  <a:lnTo>
                    <a:pt x="304391" y="1120850"/>
                  </a:lnTo>
                  <a:lnTo>
                    <a:pt x="191432" y="1104144"/>
                  </a:lnTo>
                  <a:lnTo>
                    <a:pt x="156946" y="1073337"/>
                  </a:lnTo>
                  <a:lnTo>
                    <a:pt x="150050" y="1073337"/>
                  </a:lnTo>
                  <a:lnTo>
                    <a:pt x="186987" y="1108895"/>
                  </a:lnTo>
                  <a:lnTo>
                    <a:pt x="261016" y="1123609"/>
                  </a:lnTo>
                  <a:lnTo>
                    <a:pt x="189286" y="1139855"/>
                  </a:lnTo>
                  <a:cubicBezTo>
                    <a:pt x="189286" y="1139855"/>
                    <a:pt x="186987" y="1146906"/>
                    <a:pt x="196183" y="1146906"/>
                  </a:cubicBezTo>
                  <a:cubicBezTo>
                    <a:pt x="202314" y="1146906"/>
                    <a:pt x="249520" y="1134951"/>
                    <a:pt x="279561" y="1127287"/>
                  </a:cubicBezTo>
                  <a:lnTo>
                    <a:pt x="306690" y="1132805"/>
                  </a:lnTo>
                  <a:cubicBezTo>
                    <a:pt x="306690" y="1132805"/>
                    <a:pt x="375813" y="1132805"/>
                    <a:pt x="394359" y="1137556"/>
                  </a:cubicBezTo>
                  <a:cubicBezTo>
                    <a:pt x="412751" y="1142308"/>
                    <a:pt x="477277" y="1166064"/>
                    <a:pt x="488925" y="1180318"/>
                  </a:cubicBezTo>
                  <a:cubicBezTo>
                    <a:pt x="500420" y="1194572"/>
                    <a:pt x="541956" y="1244384"/>
                    <a:pt x="541956" y="1244384"/>
                  </a:cubicBezTo>
                  <a:lnTo>
                    <a:pt x="581039" y="1281015"/>
                  </a:lnTo>
                  <a:cubicBezTo>
                    <a:pt x="540117" y="1264462"/>
                    <a:pt x="453060" y="1229977"/>
                    <a:pt x="456586" y="1237334"/>
                  </a:cubicBezTo>
                  <a:cubicBezTo>
                    <a:pt x="460264" y="1244691"/>
                    <a:pt x="561881" y="1286840"/>
                    <a:pt x="606482" y="1304925"/>
                  </a:cubicBezTo>
                  <a:lnTo>
                    <a:pt x="643266" y="1339410"/>
                  </a:lnTo>
                  <a:lnTo>
                    <a:pt x="730782" y="1479498"/>
                  </a:lnTo>
                  <a:lnTo>
                    <a:pt x="624721" y="1422482"/>
                  </a:lnTo>
                  <a:lnTo>
                    <a:pt x="551919" y="1388610"/>
                  </a:lnTo>
                  <a:cubicBezTo>
                    <a:pt x="546860" y="1374202"/>
                    <a:pt x="542109" y="1355810"/>
                    <a:pt x="544715" y="1343855"/>
                  </a:cubicBezTo>
                  <a:cubicBezTo>
                    <a:pt x="549466" y="1321631"/>
                    <a:pt x="550999" y="1302626"/>
                    <a:pt x="550999" y="1302626"/>
                  </a:cubicBezTo>
                  <a:lnTo>
                    <a:pt x="533526" y="1343855"/>
                  </a:lnTo>
                  <a:cubicBezTo>
                    <a:pt x="533526" y="1343855"/>
                    <a:pt x="519272" y="1294656"/>
                    <a:pt x="511303" y="1291591"/>
                  </a:cubicBezTo>
                  <a:cubicBezTo>
                    <a:pt x="504865" y="1288985"/>
                    <a:pt x="527549" y="1355810"/>
                    <a:pt x="536438" y="1381559"/>
                  </a:cubicBezTo>
                  <a:lnTo>
                    <a:pt x="507164" y="1367918"/>
                  </a:lnTo>
                  <a:lnTo>
                    <a:pt x="451221" y="1339104"/>
                  </a:lnTo>
                  <a:cubicBezTo>
                    <a:pt x="439113" y="1316574"/>
                    <a:pt x="409226" y="1261857"/>
                    <a:pt x="396504" y="1246837"/>
                  </a:cubicBezTo>
                  <a:cubicBezTo>
                    <a:pt x="380412" y="1227831"/>
                    <a:pt x="375813" y="1237334"/>
                    <a:pt x="375813" y="1237334"/>
                  </a:cubicBezTo>
                  <a:lnTo>
                    <a:pt x="436814" y="1331747"/>
                  </a:lnTo>
                  <a:lnTo>
                    <a:pt x="405701" y="1315654"/>
                  </a:lnTo>
                  <a:lnTo>
                    <a:pt x="299639" y="1287146"/>
                  </a:lnTo>
                  <a:lnTo>
                    <a:pt x="216721" y="1256339"/>
                  </a:lnTo>
                  <a:lnTo>
                    <a:pt x="202927" y="1252201"/>
                  </a:lnTo>
                  <a:cubicBezTo>
                    <a:pt x="180703" y="1226145"/>
                    <a:pt x="141926" y="1157941"/>
                    <a:pt x="135949" y="1151810"/>
                  </a:cubicBezTo>
                  <a:cubicBezTo>
                    <a:pt x="129052" y="1144760"/>
                    <a:pt x="119856" y="1147059"/>
                    <a:pt x="119856" y="1147059"/>
                  </a:cubicBezTo>
                  <a:lnTo>
                    <a:pt x="179937" y="1245304"/>
                  </a:lnTo>
                  <a:lnTo>
                    <a:pt x="89815" y="1218329"/>
                  </a:lnTo>
                  <a:cubicBezTo>
                    <a:pt x="89815" y="1218329"/>
                    <a:pt x="45980" y="1189821"/>
                    <a:pt x="27588" y="1182617"/>
                  </a:cubicBezTo>
                  <a:cubicBezTo>
                    <a:pt x="9196" y="1175567"/>
                    <a:pt x="0" y="1177866"/>
                    <a:pt x="0" y="1177866"/>
                  </a:cubicBezTo>
                  <a:lnTo>
                    <a:pt x="76021" y="1230130"/>
                  </a:lnTo>
                  <a:lnTo>
                    <a:pt x="193578" y="1263390"/>
                  </a:lnTo>
                  <a:lnTo>
                    <a:pt x="287991" y="1301400"/>
                  </a:lnTo>
                  <a:cubicBezTo>
                    <a:pt x="287991" y="1301400"/>
                    <a:pt x="291669" y="1302166"/>
                    <a:pt x="297340" y="1303393"/>
                  </a:cubicBezTo>
                  <a:lnTo>
                    <a:pt x="251053" y="1313202"/>
                  </a:lnTo>
                  <a:lnTo>
                    <a:pt x="186527" y="1313202"/>
                  </a:lnTo>
                  <a:cubicBezTo>
                    <a:pt x="186527" y="1313202"/>
                    <a:pt x="202620" y="1322704"/>
                    <a:pt x="209518" y="1325003"/>
                  </a:cubicBezTo>
                  <a:cubicBezTo>
                    <a:pt x="216414" y="1327456"/>
                    <a:pt x="264847" y="1325003"/>
                    <a:pt x="264847" y="1325003"/>
                  </a:cubicBezTo>
                  <a:lnTo>
                    <a:pt x="310981" y="1315501"/>
                  </a:lnTo>
                  <a:lnTo>
                    <a:pt x="292589" y="1358263"/>
                  </a:lnTo>
                  <a:lnTo>
                    <a:pt x="306383" y="1363014"/>
                  </a:lnTo>
                  <a:cubicBezTo>
                    <a:pt x="306383" y="1363014"/>
                    <a:pt x="313433" y="1325463"/>
                    <a:pt x="337803" y="1312435"/>
                  </a:cubicBezTo>
                  <a:cubicBezTo>
                    <a:pt x="357268" y="1317033"/>
                    <a:pt x="376733" y="1321938"/>
                    <a:pt x="384703" y="1325003"/>
                  </a:cubicBezTo>
                  <a:cubicBezTo>
                    <a:pt x="403095" y="1332054"/>
                    <a:pt x="534599" y="1410527"/>
                    <a:pt x="534599" y="1410527"/>
                  </a:cubicBezTo>
                  <a:cubicBezTo>
                    <a:pt x="460877" y="1398725"/>
                    <a:pt x="292589" y="1420030"/>
                    <a:pt x="271745" y="1417577"/>
                  </a:cubicBezTo>
                  <a:cubicBezTo>
                    <a:pt x="251053" y="1415278"/>
                    <a:pt x="101157" y="1377268"/>
                    <a:pt x="82765" y="1370064"/>
                  </a:cubicBezTo>
                  <a:cubicBezTo>
                    <a:pt x="64219" y="1363014"/>
                    <a:pt x="68971" y="1382019"/>
                    <a:pt x="68971" y="1382019"/>
                  </a:cubicBezTo>
                  <a:lnTo>
                    <a:pt x="121235" y="1394587"/>
                  </a:lnTo>
                  <a:cubicBezTo>
                    <a:pt x="92267" y="1399492"/>
                    <a:pt x="42609" y="1408688"/>
                    <a:pt x="64219" y="1410374"/>
                  </a:cubicBezTo>
                  <a:cubicBezTo>
                    <a:pt x="85984" y="1412060"/>
                    <a:pt x="127366" y="1405009"/>
                    <a:pt x="148210" y="1401024"/>
                  </a:cubicBezTo>
                  <a:lnTo>
                    <a:pt x="255498" y="1426927"/>
                  </a:lnTo>
                  <a:cubicBezTo>
                    <a:pt x="255498" y="1426927"/>
                    <a:pt x="117250" y="1472141"/>
                    <a:pt x="108054" y="1474440"/>
                  </a:cubicBezTo>
                  <a:cubicBezTo>
                    <a:pt x="98858" y="1476892"/>
                    <a:pt x="108054" y="1486395"/>
                    <a:pt x="108054" y="1486395"/>
                  </a:cubicBezTo>
                  <a:lnTo>
                    <a:pt x="274043" y="1434130"/>
                  </a:lnTo>
                  <a:cubicBezTo>
                    <a:pt x="361559" y="1417577"/>
                    <a:pt x="562187" y="1426927"/>
                    <a:pt x="562187" y="1426927"/>
                  </a:cubicBezTo>
                  <a:cubicBezTo>
                    <a:pt x="568625" y="1426927"/>
                    <a:pt x="598205" y="1442407"/>
                    <a:pt x="631771" y="1461259"/>
                  </a:cubicBezTo>
                  <a:cubicBezTo>
                    <a:pt x="611693" y="1467696"/>
                    <a:pt x="580426" y="1478578"/>
                    <a:pt x="566939" y="1486395"/>
                  </a:cubicBezTo>
                  <a:cubicBezTo>
                    <a:pt x="546094" y="1498196"/>
                    <a:pt x="460877" y="1481643"/>
                    <a:pt x="460877" y="1481643"/>
                  </a:cubicBezTo>
                  <a:lnTo>
                    <a:pt x="486166" y="1491146"/>
                  </a:lnTo>
                  <a:lnTo>
                    <a:pt x="555290" y="1502948"/>
                  </a:lnTo>
                  <a:lnTo>
                    <a:pt x="511456" y="1559963"/>
                  </a:lnTo>
                  <a:cubicBezTo>
                    <a:pt x="511456" y="1559963"/>
                    <a:pt x="506398" y="1569619"/>
                    <a:pt x="541343" y="1540958"/>
                  </a:cubicBezTo>
                  <a:cubicBezTo>
                    <a:pt x="542109" y="1540345"/>
                    <a:pt x="556670" y="1527317"/>
                    <a:pt x="557436" y="1526704"/>
                  </a:cubicBezTo>
                  <a:cubicBezTo>
                    <a:pt x="592228" y="1497583"/>
                    <a:pt x="585944" y="1506473"/>
                    <a:pt x="585177" y="1507546"/>
                  </a:cubicBezTo>
                  <a:cubicBezTo>
                    <a:pt x="585944" y="1506626"/>
                    <a:pt x="591768" y="1500036"/>
                    <a:pt x="619663" y="1493445"/>
                  </a:cubicBezTo>
                  <a:cubicBezTo>
                    <a:pt x="635909" y="1489613"/>
                    <a:pt x="660279" y="1488541"/>
                    <a:pt x="679131" y="1488387"/>
                  </a:cubicBezTo>
                  <a:cubicBezTo>
                    <a:pt x="714536" y="1508925"/>
                    <a:pt x="744116" y="1526704"/>
                    <a:pt x="744116" y="1526704"/>
                  </a:cubicBezTo>
                  <a:cubicBezTo>
                    <a:pt x="783353" y="1548008"/>
                    <a:pt x="824582" y="1665105"/>
                    <a:pt x="824582" y="1665105"/>
                  </a:cubicBezTo>
                  <a:cubicBezTo>
                    <a:pt x="844354" y="1682578"/>
                    <a:pt x="835771" y="2157249"/>
                    <a:pt x="835771" y="2157249"/>
                  </a:cubicBezTo>
                  <a:lnTo>
                    <a:pt x="926046" y="2153265"/>
                  </a:lnTo>
                  <a:cubicBezTo>
                    <a:pt x="926046" y="2153265"/>
                    <a:pt x="914551" y="1650085"/>
                    <a:pt x="919149" y="1633532"/>
                  </a:cubicBezTo>
                  <a:cubicBezTo>
                    <a:pt x="921448" y="1625256"/>
                    <a:pt x="943978" y="1591843"/>
                    <a:pt x="966049" y="1560576"/>
                  </a:cubicBezTo>
                  <a:cubicBezTo>
                    <a:pt x="1017700" y="1546629"/>
                    <a:pt x="1156561" y="1510458"/>
                    <a:pt x="1228137" y="1507546"/>
                  </a:cubicBezTo>
                  <a:lnTo>
                    <a:pt x="1401636" y="1520573"/>
                  </a:lnTo>
                  <a:cubicBezTo>
                    <a:pt x="1401636" y="1520573"/>
                    <a:pt x="1408534" y="1509232"/>
                    <a:pt x="1398878" y="1508925"/>
                  </a:cubicBezTo>
                  <a:cubicBezTo>
                    <a:pt x="1389375" y="1508772"/>
                    <a:pt x="1244383" y="1496204"/>
                    <a:pt x="1244383" y="1496204"/>
                  </a:cubicBezTo>
                  <a:lnTo>
                    <a:pt x="1342935" y="1446545"/>
                  </a:lnTo>
                  <a:cubicBezTo>
                    <a:pt x="1364087" y="1445625"/>
                    <a:pt x="1405928" y="1443173"/>
                    <a:pt x="1426773" y="1436429"/>
                  </a:cubicBezTo>
                  <a:cubicBezTo>
                    <a:pt x="1447463" y="1429839"/>
                    <a:pt x="1397039" y="1432138"/>
                    <a:pt x="1367765" y="1433977"/>
                  </a:cubicBezTo>
                  <a:lnTo>
                    <a:pt x="1415890" y="1409761"/>
                  </a:lnTo>
                  <a:cubicBezTo>
                    <a:pt x="1415890" y="1409761"/>
                    <a:pt x="1416044" y="1390296"/>
                    <a:pt x="1399644" y="1401331"/>
                  </a:cubicBezTo>
                  <a:cubicBezTo>
                    <a:pt x="1383398" y="1412519"/>
                    <a:pt x="1246070" y="1483636"/>
                    <a:pt x="1226451" y="1490533"/>
                  </a:cubicBezTo>
                  <a:cubicBezTo>
                    <a:pt x="1207906" y="1497123"/>
                    <a:pt x="1056017" y="1513217"/>
                    <a:pt x="981069" y="1538966"/>
                  </a:cubicBezTo>
                  <a:cubicBezTo>
                    <a:pt x="996702" y="1517202"/>
                    <a:pt x="1008964" y="1500342"/>
                    <a:pt x="1008964" y="1500342"/>
                  </a:cubicBezTo>
                  <a:cubicBezTo>
                    <a:pt x="1008964" y="1500342"/>
                    <a:pt x="1044369" y="1484096"/>
                    <a:pt x="1094641" y="1462638"/>
                  </a:cubicBezTo>
                  <a:cubicBezTo>
                    <a:pt x="1143839" y="1441487"/>
                    <a:pt x="1145985" y="1444246"/>
                    <a:pt x="1145985" y="1444246"/>
                  </a:cubicBezTo>
                  <a:cubicBezTo>
                    <a:pt x="1145985" y="1444246"/>
                    <a:pt x="1285460" y="1395966"/>
                    <a:pt x="1301553" y="1384012"/>
                  </a:cubicBezTo>
                  <a:cubicBezTo>
                    <a:pt x="1317646" y="1372057"/>
                    <a:pt x="1469841" y="1310443"/>
                    <a:pt x="1479038" y="1303239"/>
                  </a:cubicBezTo>
                  <a:cubicBezTo>
                    <a:pt x="1488233" y="1296189"/>
                    <a:pt x="1559656" y="1279483"/>
                    <a:pt x="1559656" y="1279483"/>
                  </a:cubicBezTo>
                  <a:cubicBezTo>
                    <a:pt x="1559656" y="1279483"/>
                    <a:pt x="1624182" y="1281935"/>
                    <a:pt x="1645026" y="1269980"/>
                  </a:cubicBezTo>
                  <a:cubicBezTo>
                    <a:pt x="1665718" y="1258178"/>
                    <a:pt x="1677213" y="1229671"/>
                    <a:pt x="1677213" y="1229671"/>
                  </a:cubicBezTo>
                  <a:lnTo>
                    <a:pt x="1645026" y="1253427"/>
                  </a:lnTo>
                  <a:close/>
                  <a:moveTo>
                    <a:pt x="840522" y="1231050"/>
                  </a:moveTo>
                  <a:cubicBezTo>
                    <a:pt x="839756" y="1231663"/>
                    <a:pt x="839143" y="1231970"/>
                    <a:pt x="839143" y="1231970"/>
                  </a:cubicBezTo>
                  <a:cubicBezTo>
                    <a:pt x="839143" y="1231970"/>
                    <a:pt x="783813" y="1165604"/>
                    <a:pt x="774617" y="1153803"/>
                  </a:cubicBezTo>
                  <a:cubicBezTo>
                    <a:pt x="765421" y="1142001"/>
                    <a:pt x="733081" y="1032721"/>
                    <a:pt x="733081" y="1025517"/>
                  </a:cubicBezTo>
                  <a:cubicBezTo>
                    <a:pt x="733081" y="1018314"/>
                    <a:pt x="781514" y="982756"/>
                    <a:pt x="788411" y="973253"/>
                  </a:cubicBezTo>
                  <a:cubicBezTo>
                    <a:pt x="790250" y="970647"/>
                    <a:pt x="793009" y="964670"/>
                    <a:pt x="795921" y="957466"/>
                  </a:cubicBezTo>
                  <a:cubicBezTo>
                    <a:pt x="813087" y="986434"/>
                    <a:pt x="835311" y="1025211"/>
                    <a:pt x="838070" y="1035173"/>
                  </a:cubicBezTo>
                  <a:cubicBezTo>
                    <a:pt x="841749" y="1048967"/>
                    <a:pt x="840829" y="1185836"/>
                    <a:pt x="840522" y="1230897"/>
                  </a:cubicBezTo>
                  <a:close/>
                  <a:moveTo>
                    <a:pt x="881138" y="880832"/>
                  </a:moveTo>
                  <a:cubicBezTo>
                    <a:pt x="888495" y="840523"/>
                    <a:pt x="913784" y="774004"/>
                    <a:pt x="913784" y="774004"/>
                  </a:cubicBezTo>
                  <a:lnTo>
                    <a:pt x="949496" y="693232"/>
                  </a:lnTo>
                  <a:lnTo>
                    <a:pt x="986587" y="638668"/>
                  </a:lnTo>
                  <a:lnTo>
                    <a:pt x="1038545" y="598359"/>
                  </a:lnTo>
                  <a:lnTo>
                    <a:pt x="1071344" y="564793"/>
                  </a:lnTo>
                  <a:lnTo>
                    <a:pt x="1107209" y="605869"/>
                  </a:lnTo>
                  <a:cubicBezTo>
                    <a:pt x="1107209" y="605869"/>
                    <a:pt x="1144146" y="674686"/>
                    <a:pt x="1144146" y="703194"/>
                  </a:cubicBezTo>
                  <a:cubicBezTo>
                    <a:pt x="1144146" y="731702"/>
                    <a:pt x="1128053" y="788718"/>
                    <a:pt x="1128053" y="788718"/>
                  </a:cubicBezTo>
                  <a:cubicBezTo>
                    <a:pt x="1123455" y="767414"/>
                    <a:pt x="1086517" y="665337"/>
                    <a:pt x="1086517" y="665337"/>
                  </a:cubicBezTo>
                  <a:lnTo>
                    <a:pt x="1075023" y="660586"/>
                  </a:lnTo>
                  <a:lnTo>
                    <a:pt x="1116558" y="786419"/>
                  </a:lnTo>
                  <a:cubicBezTo>
                    <a:pt x="1116558" y="786419"/>
                    <a:pt x="1123455" y="838683"/>
                    <a:pt x="1118858" y="864739"/>
                  </a:cubicBezTo>
                  <a:cubicBezTo>
                    <a:pt x="1114259" y="890795"/>
                    <a:pt x="1086517" y="917003"/>
                    <a:pt x="1086517" y="917003"/>
                  </a:cubicBezTo>
                  <a:cubicBezTo>
                    <a:pt x="1086517" y="917003"/>
                    <a:pt x="1046208" y="886350"/>
                    <a:pt x="1035939" y="853244"/>
                  </a:cubicBezTo>
                  <a:cubicBezTo>
                    <a:pt x="1038085" y="848799"/>
                    <a:pt x="1039617" y="845121"/>
                    <a:pt x="1040230" y="842822"/>
                  </a:cubicBezTo>
                  <a:cubicBezTo>
                    <a:pt x="1043143" y="831020"/>
                    <a:pt x="1040230" y="823816"/>
                    <a:pt x="1040230" y="823816"/>
                  </a:cubicBezTo>
                  <a:lnTo>
                    <a:pt x="1033640" y="836844"/>
                  </a:lnTo>
                  <a:cubicBezTo>
                    <a:pt x="1034406" y="799447"/>
                    <a:pt x="1059083" y="764655"/>
                    <a:pt x="1063528" y="748255"/>
                  </a:cubicBezTo>
                  <a:cubicBezTo>
                    <a:pt x="1068125" y="731702"/>
                    <a:pt x="1049580" y="743504"/>
                    <a:pt x="1049580" y="743504"/>
                  </a:cubicBezTo>
                  <a:cubicBezTo>
                    <a:pt x="1045748" y="749175"/>
                    <a:pt x="1042070" y="756991"/>
                    <a:pt x="1038698" y="765575"/>
                  </a:cubicBezTo>
                  <a:lnTo>
                    <a:pt x="1029808" y="769100"/>
                  </a:lnTo>
                  <a:cubicBezTo>
                    <a:pt x="1029808" y="769100"/>
                    <a:pt x="1017853" y="772931"/>
                    <a:pt x="1003446" y="777989"/>
                  </a:cubicBezTo>
                  <a:cubicBezTo>
                    <a:pt x="999615" y="766341"/>
                    <a:pt x="996089" y="756225"/>
                    <a:pt x="994557" y="753006"/>
                  </a:cubicBezTo>
                  <a:cubicBezTo>
                    <a:pt x="989959" y="743504"/>
                    <a:pt x="980762" y="745803"/>
                    <a:pt x="980762" y="745803"/>
                  </a:cubicBezTo>
                  <a:lnTo>
                    <a:pt x="990878" y="782587"/>
                  </a:lnTo>
                  <a:cubicBezTo>
                    <a:pt x="983828" y="785193"/>
                    <a:pt x="976624" y="787952"/>
                    <a:pt x="970647" y="790557"/>
                  </a:cubicBezTo>
                  <a:cubicBezTo>
                    <a:pt x="948423" y="800060"/>
                    <a:pt x="935089" y="842822"/>
                    <a:pt x="935089" y="842822"/>
                  </a:cubicBezTo>
                  <a:lnTo>
                    <a:pt x="875621" y="914091"/>
                  </a:lnTo>
                  <a:lnTo>
                    <a:pt x="881598" y="880832"/>
                  </a:lnTo>
                  <a:close/>
                  <a:moveTo>
                    <a:pt x="1019539" y="829028"/>
                  </a:moveTo>
                  <a:cubicBezTo>
                    <a:pt x="1019539" y="829028"/>
                    <a:pt x="1012336" y="806037"/>
                    <a:pt x="1005592" y="785346"/>
                  </a:cubicBezTo>
                  <a:cubicBezTo>
                    <a:pt x="1015707" y="782281"/>
                    <a:pt x="1026130" y="779675"/>
                    <a:pt x="1034253" y="777529"/>
                  </a:cubicBezTo>
                  <a:cubicBezTo>
                    <a:pt x="1025670" y="802512"/>
                    <a:pt x="1019693" y="829028"/>
                    <a:pt x="1019693" y="829028"/>
                  </a:cubicBezTo>
                  <a:close/>
                  <a:moveTo>
                    <a:pt x="881138" y="942599"/>
                  </a:moveTo>
                  <a:cubicBezTo>
                    <a:pt x="881138" y="942599"/>
                    <a:pt x="913784" y="873782"/>
                    <a:pt x="940606" y="854777"/>
                  </a:cubicBezTo>
                  <a:cubicBezTo>
                    <a:pt x="967275" y="835771"/>
                    <a:pt x="988119" y="835771"/>
                    <a:pt x="989499" y="823970"/>
                  </a:cubicBezTo>
                  <a:cubicBezTo>
                    <a:pt x="991032" y="812168"/>
                    <a:pt x="946430" y="835925"/>
                    <a:pt x="946430" y="835925"/>
                  </a:cubicBezTo>
                  <a:cubicBezTo>
                    <a:pt x="946430" y="835925"/>
                    <a:pt x="962677" y="807417"/>
                    <a:pt x="974632" y="797914"/>
                  </a:cubicBezTo>
                  <a:cubicBezTo>
                    <a:pt x="977850" y="795308"/>
                    <a:pt x="984441" y="792550"/>
                    <a:pt x="992257" y="789791"/>
                  </a:cubicBezTo>
                  <a:lnTo>
                    <a:pt x="1005592" y="838837"/>
                  </a:lnTo>
                  <a:lnTo>
                    <a:pt x="1020612" y="862287"/>
                  </a:lnTo>
                  <a:lnTo>
                    <a:pt x="1008657" y="885890"/>
                  </a:lnTo>
                  <a:lnTo>
                    <a:pt x="972946" y="923900"/>
                  </a:lnTo>
                  <a:lnTo>
                    <a:pt x="987813" y="897692"/>
                  </a:lnTo>
                  <a:cubicBezTo>
                    <a:pt x="1004059" y="857382"/>
                    <a:pt x="986280" y="881139"/>
                    <a:pt x="986280" y="881139"/>
                  </a:cubicBezTo>
                  <a:lnTo>
                    <a:pt x="959612" y="921448"/>
                  </a:lnTo>
                  <a:lnTo>
                    <a:pt x="920988" y="954707"/>
                  </a:lnTo>
                  <a:lnTo>
                    <a:pt x="876387" y="980916"/>
                  </a:lnTo>
                  <a:lnTo>
                    <a:pt x="880832" y="942906"/>
                  </a:lnTo>
                  <a:close/>
                  <a:moveTo>
                    <a:pt x="877613" y="1173574"/>
                  </a:moveTo>
                  <a:cubicBezTo>
                    <a:pt x="877460" y="1115332"/>
                    <a:pt x="877153" y="1023372"/>
                    <a:pt x="878226" y="1018620"/>
                  </a:cubicBezTo>
                  <a:cubicBezTo>
                    <a:pt x="879759" y="1011417"/>
                    <a:pt x="910872" y="973406"/>
                    <a:pt x="910872" y="973406"/>
                  </a:cubicBezTo>
                  <a:lnTo>
                    <a:pt x="962830" y="944898"/>
                  </a:lnTo>
                  <a:lnTo>
                    <a:pt x="1007431" y="904589"/>
                  </a:lnTo>
                  <a:cubicBezTo>
                    <a:pt x="1007431" y="904589"/>
                    <a:pt x="1017547" y="887576"/>
                    <a:pt x="1026590" y="871023"/>
                  </a:cubicBezTo>
                  <a:lnTo>
                    <a:pt x="1072723" y="943059"/>
                  </a:lnTo>
                  <a:lnTo>
                    <a:pt x="915164" y="1074410"/>
                  </a:lnTo>
                  <a:cubicBezTo>
                    <a:pt x="915623" y="1072264"/>
                    <a:pt x="915930" y="1070118"/>
                    <a:pt x="916237" y="1067973"/>
                  </a:cubicBezTo>
                  <a:lnTo>
                    <a:pt x="917156" y="1061076"/>
                  </a:lnTo>
                  <a:cubicBezTo>
                    <a:pt x="919149" y="1045749"/>
                    <a:pt x="929111" y="1023831"/>
                    <a:pt x="939380" y="1012490"/>
                  </a:cubicBezTo>
                  <a:lnTo>
                    <a:pt x="960838" y="988580"/>
                  </a:lnTo>
                  <a:cubicBezTo>
                    <a:pt x="971107" y="977238"/>
                    <a:pt x="980150" y="963597"/>
                    <a:pt x="980762" y="958386"/>
                  </a:cubicBezTo>
                  <a:cubicBezTo>
                    <a:pt x="981529" y="953175"/>
                    <a:pt x="973406" y="957926"/>
                    <a:pt x="962830" y="969115"/>
                  </a:cubicBezTo>
                  <a:lnTo>
                    <a:pt x="923747" y="1010190"/>
                  </a:lnTo>
                  <a:cubicBezTo>
                    <a:pt x="913171" y="1021379"/>
                    <a:pt x="902902" y="1042990"/>
                    <a:pt x="901063" y="1058317"/>
                  </a:cubicBezTo>
                  <a:lnTo>
                    <a:pt x="897538" y="1086825"/>
                  </a:lnTo>
                  <a:cubicBezTo>
                    <a:pt x="896925" y="1091269"/>
                    <a:pt x="896772" y="1095101"/>
                    <a:pt x="896925" y="1098166"/>
                  </a:cubicBezTo>
                  <a:cubicBezTo>
                    <a:pt x="894319" y="1109815"/>
                    <a:pt x="889108" y="1131272"/>
                    <a:pt x="880678" y="1163612"/>
                  </a:cubicBezTo>
                  <a:cubicBezTo>
                    <a:pt x="879759" y="1166984"/>
                    <a:pt x="878839" y="1170356"/>
                    <a:pt x="877766" y="1173421"/>
                  </a:cubicBez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000" name="Graphic 1454">
              <a:extLst>
                <a:ext uri="{FF2B5EF4-FFF2-40B4-BE49-F238E27FC236}">
                  <a16:creationId xmlns:a16="http://schemas.microsoft.com/office/drawing/2014/main" id="{FD50391F-7ABE-0327-1C5C-C821AC3E79B8}"/>
                </a:ext>
              </a:extLst>
            </p:cNvPr>
            <p:cNvGrpSpPr/>
            <p:nvPr/>
          </p:nvGrpSpPr>
          <p:grpSpPr>
            <a:xfrm>
              <a:off x="6779053" y="4438111"/>
              <a:ext cx="1666086" cy="1566972"/>
              <a:chOff x="6779053" y="4438111"/>
              <a:chExt cx="1666086" cy="1566972"/>
            </a:xfrm>
          </p:grpSpPr>
          <p:sp>
            <p:nvSpPr>
              <p:cNvPr id="8001" name="Vrije vorm: vorm 8000">
                <a:extLst>
                  <a:ext uri="{FF2B5EF4-FFF2-40B4-BE49-F238E27FC236}">
                    <a16:creationId xmlns:a16="http://schemas.microsoft.com/office/drawing/2014/main" id="{E6A57ED4-0BCA-BFA4-4BAB-5519A7DD21D4}"/>
                  </a:ext>
                </a:extLst>
              </p:cNvPr>
              <p:cNvSpPr/>
              <p:nvPr/>
            </p:nvSpPr>
            <p:spPr>
              <a:xfrm>
                <a:off x="7041178" y="5574482"/>
                <a:ext cx="178889" cy="41229"/>
              </a:xfrm>
              <a:custGeom>
                <a:avLst/>
                <a:gdLst>
                  <a:gd name="connsiteX0" fmla="*/ 162950 w 178889"/>
                  <a:gd name="connsiteY0" fmla="*/ 0 h 41229"/>
                  <a:gd name="connsiteX1" fmla="*/ 1405 w 178889"/>
                  <a:gd name="connsiteY1" fmla="*/ 36478 h 41229"/>
                  <a:gd name="connsiteX2" fmla="*/ 4624 w 178889"/>
                  <a:gd name="connsiteY2" fmla="*/ 41229 h 41229"/>
                  <a:gd name="connsiteX3" fmla="*/ 178890 w 178889"/>
                  <a:gd name="connsiteY3" fmla="*/ 7970 h 41229"/>
                  <a:gd name="connsiteX4" fmla="*/ 163103 w 178889"/>
                  <a:gd name="connsiteY4" fmla="*/ 0 h 4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889" h="41229">
                    <a:moveTo>
                      <a:pt x="162950" y="0"/>
                    </a:moveTo>
                    <a:lnTo>
                      <a:pt x="1405" y="36478"/>
                    </a:lnTo>
                    <a:cubicBezTo>
                      <a:pt x="1405" y="36478"/>
                      <a:pt x="-3346" y="41229"/>
                      <a:pt x="4624" y="41229"/>
                    </a:cubicBezTo>
                    <a:cubicBezTo>
                      <a:pt x="12594" y="41229"/>
                      <a:pt x="178890" y="7970"/>
                      <a:pt x="178890" y="7970"/>
                    </a:cubicBezTo>
                    <a:lnTo>
                      <a:pt x="163103" y="0"/>
                    </a:ln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002" name="Graphic 1454">
                <a:extLst>
                  <a:ext uri="{FF2B5EF4-FFF2-40B4-BE49-F238E27FC236}">
                    <a16:creationId xmlns:a16="http://schemas.microsoft.com/office/drawing/2014/main" id="{615A1E7C-455A-5D37-5ADA-F09EE24772EA}"/>
                  </a:ext>
                </a:extLst>
              </p:cNvPr>
              <p:cNvGrpSpPr/>
              <p:nvPr/>
            </p:nvGrpSpPr>
            <p:grpSpPr>
              <a:xfrm>
                <a:off x="6779053" y="5051413"/>
                <a:ext cx="836284" cy="944788"/>
                <a:chOff x="6779053" y="5051413"/>
                <a:chExt cx="836284" cy="944788"/>
              </a:xfrm>
              <a:solidFill>
                <a:srgbClr val="FFFFFF"/>
              </a:solidFill>
            </p:grpSpPr>
            <p:grpSp>
              <p:nvGrpSpPr>
                <p:cNvPr id="8083" name="Graphic 1454">
                  <a:extLst>
                    <a:ext uri="{FF2B5EF4-FFF2-40B4-BE49-F238E27FC236}">
                      <a16:creationId xmlns:a16="http://schemas.microsoft.com/office/drawing/2014/main" id="{16481AB8-1294-1D11-4532-365CDD055BE5}"/>
                    </a:ext>
                  </a:extLst>
                </p:cNvPr>
                <p:cNvGrpSpPr/>
                <p:nvPr/>
              </p:nvGrpSpPr>
              <p:grpSpPr>
                <a:xfrm>
                  <a:off x="6779053" y="5450765"/>
                  <a:ext cx="836284" cy="545436"/>
                  <a:chOff x="6779053" y="5450765"/>
                  <a:chExt cx="836284" cy="545436"/>
                </a:xfrm>
                <a:solidFill>
                  <a:srgbClr val="FFFFFF"/>
                </a:solidFill>
              </p:grpSpPr>
              <p:grpSp>
                <p:nvGrpSpPr>
                  <p:cNvPr id="8094" name="Graphic 1454">
                    <a:extLst>
                      <a:ext uri="{FF2B5EF4-FFF2-40B4-BE49-F238E27FC236}">
                        <a16:creationId xmlns:a16="http://schemas.microsoft.com/office/drawing/2014/main" id="{70A134F2-9B52-7EFF-8D85-AC9B2D160E88}"/>
                      </a:ext>
                    </a:extLst>
                  </p:cNvPr>
                  <p:cNvGrpSpPr/>
                  <p:nvPr/>
                </p:nvGrpSpPr>
                <p:grpSpPr>
                  <a:xfrm>
                    <a:off x="6846740" y="5791947"/>
                    <a:ext cx="571043" cy="182323"/>
                    <a:chOff x="6846740" y="5791947"/>
                    <a:chExt cx="571043" cy="182323"/>
                  </a:xfrm>
                  <a:solidFill>
                    <a:srgbClr val="FFFFFF"/>
                  </a:solidFill>
                </p:grpSpPr>
                <p:sp>
                  <p:nvSpPr>
                    <p:cNvPr id="8111" name="Vrije vorm: vorm 8110">
                      <a:extLst>
                        <a:ext uri="{FF2B5EF4-FFF2-40B4-BE49-F238E27FC236}">
                          <a16:creationId xmlns:a16="http://schemas.microsoft.com/office/drawing/2014/main" id="{77429FC0-3976-BE05-74B7-20EB16FE7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1697" y="5891001"/>
                      <a:ext cx="176086" cy="32012"/>
                    </a:xfrm>
                    <a:custGeom>
                      <a:avLst/>
                      <a:gdLst>
                        <a:gd name="connsiteX0" fmla="*/ 169956 w 176086"/>
                        <a:gd name="connsiteY0" fmla="*/ 6723 h 32012"/>
                        <a:gd name="connsiteX1" fmla="*/ 89184 w 176086"/>
                        <a:gd name="connsiteY1" fmla="*/ 32013 h 32012"/>
                        <a:gd name="connsiteX2" fmla="*/ 10710 w 176086"/>
                        <a:gd name="connsiteY2" fmla="*/ 19291 h 32012"/>
                        <a:gd name="connsiteX3" fmla="*/ 11017 w 176086"/>
                        <a:gd name="connsiteY3" fmla="*/ 16533 h 32012"/>
                        <a:gd name="connsiteX4" fmla="*/ 79528 w 176086"/>
                        <a:gd name="connsiteY4" fmla="*/ 20977 h 32012"/>
                        <a:gd name="connsiteX5" fmla="*/ 132099 w 176086"/>
                        <a:gd name="connsiteY5" fmla="*/ 6263 h 32012"/>
                        <a:gd name="connsiteX6" fmla="*/ 176086 w 176086"/>
                        <a:gd name="connsiteY6" fmla="*/ 439 h 32012"/>
                        <a:gd name="connsiteX7" fmla="*/ 169802 w 176086"/>
                        <a:gd name="connsiteY7" fmla="*/ 6723 h 32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6086" h="32012">
                          <a:moveTo>
                            <a:pt x="169956" y="6723"/>
                          </a:moveTo>
                          <a:cubicBezTo>
                            <a:pt x="169956" y="6723"/>
                            <a:pt x="98686" y="32013"/>
                            <a:pt x="89184" y="32013"/>
                          </a:cubicBezTo>
                          <a:cubicBezTo>
                            <a:pt x="79681" y="32013"/>
                            <a:pt x="10710" y="19291"/>
                            <a:pt x="10710" y="19291"/>
                          </a:cubicBezTo>
                          <a:cubicBezTo>
                            <a:pt x="-3697" y="16686"/>
                            <a:pt x="-3544" y="15460"/>
                            <a:pt x="11017" y="16533"/>
                          </a:cubicBezTo>
                          <a:cubicBezTo>
                            <a:pt x="11017" y="16533"/>
                            <a:pt x="70025" y="20977"/>
                            <a:pt x="79528" y="20977"/>
                          </a:cubicBezTo>
                          <a:cubicBezTo>
                            <a:pt x="89030" y="20977"/>
                            <a:pt x="132099" y="6263"/>
                            <a:pt x="132099" y="6263"/>
                          </a:cubicBezTo>
                          <a:cubicBezTo>
                            <a:pt x="145893" y="1512"/>
                            <a:pt x="165818" y="-1093"/>
                            <a:pt x="176086" y="439"/>
                          </a:cubicBezTo>
                          <a:lnTo>
                            <a:pt x="169802" y="67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2" name="Vrije vorm: vorm 8111">
                      <a:extLst>
                        <a:ext uri="{FF2B5EF4-FFF2-40B4-BE49-F238E27FC236}">
                          <a16:creationId xmlns:a16="http://schemas.microsoft.com/office/drawing/2014/main" id="{E8F0AF53-1FE5-184C-34A2-72B8D3CB9F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582" y="5927175"/>
                      <a:ext cx="38667" cy="47095"/>
                    </a:xfrm>
                    <a:custGeom>
                      <a:avLst/>
                      <a:gdLst>
                        <a:gd name="connsiteX0" fmla="*/ 31045 w 38667"/>
                        <a:gd name="connsiteY0" fmla="*/ 590 h 47095"/>
                        <a:gd name="connsiteX1" fmla="*/ 4070 w 38667"/>
                        <a:gd name="connsiteY1" fmla="*/ 46571 h 47095"/>
                        <a:gd name="connsiteX2" fmla="*/ 31045 w 38667"/>
                        <a:gd name="connsiteY2" fmla="*/ 590 h 4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8667" h="47095">
                          <a:moveTo>
                            <a:pt x="31045" y="590"/>
                          </a:moveTo>
                          <a:cubicBezTo>
                            <a:pt x="31045" y="590"/>
                            <a:pt x="-13403" y="52855"/>
                            <a:pt x="4070" y="46571"/>
                          </a:cubicBezTo>
                          <a:cubicBezTo>
                            <a:pt x="21542" y="40133"/>
                            <a:pt x="53268" y="-5694"/>
                            <a:pt x="31045" y="5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3" name="Vrije vorm: vorm 8112">
                      <a:extLst>
                        <a:ext uri="{FF2B5EF4-FFF2-40B4-BE49-F238E27FC236}">
                          <a16:creationId xmlns:a16="http://schemas.microsoft.com/office/drawing/2014/main" id="{50FBD84B-4305-F21E-2E3E-3BA6A34479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6740" y="5791947"/>
                      <a:ext cx="449176" cy="61330"/>
                    </a:xfrm>
                    <a:custGeom>
                      <a:avLst/>
                      <a:gdLst>
                        <a:gd name="connsiteX0" fmla="*/ 448276 w 449176"/>
                        <a:gd name="connsiteY0" fmla="*/ 42478 h 61330"/>
                        <a:gd name="connsiteX1" fmla="*/ 428658 w 449176"/>
                        <a:gd name="connsiteY1" fmla="*/ 47383 h 61330"/>
                        <a:gd name="connsiteX2" fmla="*/ 195690 w 449176"/>
                        <a:gd name="connsiteY2" fmla="*/ 61330 h 61330"/>
                        <a:gd name="connsiteX3" fmla="*/ 19891 w 449176"/>
                        <a:gd name="connsiteY3" fmla="*/ 10445 h 61330"/>
                        <a:gd name="connsiteX4" fmla="*/ 733 w 449176"/>
                        <a:gd name="connsiteY4" fmla="*/ 329 h 61330"/>
                        <a:gd name="connsiteX5" fmla="*/ 32613 w 449176"/>
                        <a:gd name="connsiteY5" fmla="*/ 5540 h 61330"/>
                        <a:gd name="connsiteX6" fmla="*/ 166876 w 449176"/>
                        <a:gd name="connsiteY6" fmla="*/ 45390 h 61330"/>
                        <a:gd name="connsiteX7" fmla="*/ 218987 w 449176"/>
                        <a:gd name="connsiteY7" fmla="*/ 51521 h 61330"/>
                        <a:gd name="connsiteX8" fmla="*/ 414710 w 449176"/>
                        <a:gd name="connsiteY8" fmla="*/ 40792 h 61330"/>
                        <a:gd name="connsiteX9" fmla="*/ 448276 w 449176"/>
                        <a:gd name="connsiteY9" fmla="*/ 42631 h 61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9176" h="61330">
                          <a:moveTo>
                            <a:pt x="448276" y="42478"/>
                          </a:moveTo>
                          <a:cubicBezTo>
                            <a:pt x="452108" y="44317"/>
                            <a:pt x="443371" y="46463"/>
                            <a:pt x="428658" y="47383"/>
                          </a:cubicBezTo>
                          <a:cubicBezTo>
                            <a:pt x="428658" y="47383"/>
                            <a:pt x="203660" y="61330"/>
                            <a:pt x="195690" y="61330"/>
                          </a:cubicBezTo>
                          <a:cubicBezTo>
                            <a:pt x="187720" y="61330"/>
                            <a:pt x="19891" y="10445"/>
                            <a:pt x="19891" y="10445"/>
                          </a:cubicBezTo>
                          <a:cubicBezTo>
                            <a:pt x="5944" y="6154"/>
                            <a:pt x="-2639" y="1709"/>
                            <a:pt x="733" y="329"/>
                          </a:cubicBezTo>
                          <a:cubicBezTo>
                            <a:pt x="4258" y="-897"/>
                            <a:pt x="18512" y="1402"/>
                            <a:pt x="32613" y="5540"/>
                          </a:cubicBezTo>
                          <a:lnTo>
                            <a:pt x="166876" y="45390"/>
                          </a:lnTo>
                          <a:cubicBezTo>
                            <a:pt x="180823" y="49528"/>
                            <a:pt x="204273" y="52287"/>
                            <a:pt x="218987" y="51521"/>
                          </a:cubicBezTo>
                          <a:lnTo>
                            <a:pt x="414710" y="40792"/>
                          </a:lnTo>
                          <a:cubicBezTo>
                            <a:pt x="429270" y="40026"/>
                            <a:pt x="444444" y="40792"/>
                            <a:pt x="448276" y="426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14" name="Vrije vorm: vorm 8113">
                      <a:extLst>
                        <a:ext uri="{FF2B5EF4-FFF2-40B4-BE49-F238E27FC236}">
                          <a16:creationId xmlns:a16="http://schemas.microsoft.com/office/drawing/2014/main" id="{AEC00363-6348-DE0A-63C0-909DD1224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012" y="5854830"/>
                      <a:ext cx="144847" cy="46555"/>
                    </a:xfrm>
                    <a:custGeom>
                      <a:avLst/>
                      <a:gdLst>
                        <a:gd name="connsiteX0" fmla="*/ 144661 w 144847"/>
                        <a:gd name="connsiteY0" fmla="*/ 899 h 46555"/>
                        <a:gd name="connsiteX1" fmla="*/ 116153 w 144847"/>
                        <a:gd name="connsiteY1" fmla="*/ 4884 h 46555"/>
                        <a:gd name="connsiteX2" fmla="*/ 21127 w 144847"/>
                        <a:gd name="connsiteY2" fmla="*/ 34771 h 46555"/>
                        <a:gd name="connsiteX3" fmla="*/ 436 w 144847"/>
                        <a:gd name="connsiteY3" fmla="*/ 45960 h 46555"/>
                        <a:gd name="connsiteX4" fmla="*/ 30630 w 144847"/>
                        <a:gd name="connsiteY4" fmla="*/ 41209 h 46555"/>
                        <a:gd name="connsiteX5" fmla="*/ 122437 w 144847"/>
                        <a:gd name="connsiteY5" fmla="*/ 12701 h 46555"/>
                        <a:gd name="connsiteX6" fmla="*/ 144661 w 144847"/>
                        <a:gd name="connsiteY6" fmla="*/ 899 h 46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847" h="46555">
                          <a:moveTo>
                            <a:pt x="144661" y="899"/>
                          </a:moveTo>
                          <a:cubicBezTo>
                            <a:pt x="142975" y="-1247"/>
                            <a:pt x="130101" y="592"/>
                            <a:pt x="116153" y="4884"/>
                          </a:cubicBezTo>
                          <a:lnTo>
                            <a:pt x="21127" y="34771"/>
                          </a:lnTo>
                          <a:cubicBezTo>
                            <a:pt x="7180" y="39216"/>
                            <a:pt x="-2170" y="44274"/>
                            <a:pt x="436" y="45960"/>
                          </a:cubicBezTo>
                          <a:cubicBezTo>
                            <a:pt x="3041" y="47646"/>
                            <a:pt x="16682" y="45653"/>
                            <a:pt x="30630" y="41209"/>
                          </a:cubicBezTo>
                          <a:lnTo>
                            <a:pt x="122437" y="12701"/>
                          </a:lnTo>
                          <a:cubicBezTo>
                            <a:pt x="136385" y="8409"/>
                            <a:pt x="146347" y="3045"/>
                            <a:pt x="144661" y="89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95" name="Vrije vorm: vorm 8094">
                    <a:extLst>
                      <a:ext uri="{FF2B5EF4-FFF2-40B4-BE49-F238E27FC236}">
                        <a16:creationId xmlns:a16="http://schemas.microsoft.com/office/drawing/2014/main" id="{C802899A-4F4A-328F-EF68-ECD680D18509}"/>
                      </a:ext>
                    </a:extLst>
                  </p:cNvPr>
                  <p:cNvSpPr/>
                  <p:nvPr/>
                </p:nvSpPr>
                <p:spPr>
                  <a:xfrm>
                    <a:off x="7310871" y="5757897"/>
                    <a:ext cx="195961" cy="154235"/>
                  </a:xfrm>
                  <a:custGeom>
                    <a:avLst/>
                    <a:gdLst>
                      <a:gd name="connsiteX0" fmla="*/ 183240 w 195961"/>
                      <a:gd name="connsiteY0" fmla="*/ 152549 h 154235"/>
                      <a:gd name="connsiteX1" fmla="*/ 4223 w 195961"/>
                      <a:gd name="connsiteY1" fmla="*/ 60588 h 154235"/>
                      <a:gd name="connsiteX2" fmla="*/ 4223 w 195961"/>
                      <a:gd name="connsiteY2" fmla="*/ 2040 h 154235"/>
                      <a:gd name="connsiteX3" fmla="*/ 16944 w 195961"/>
                      <a:gd name="connsiteY3" fmla="*/ 51239 h 154235"/>
                      <a:gd name="connsiteX4" fmla="*/ 163776 w 195961"/>
                      <a:gd name="connsiteY4" fmla="*/ 136150 h 154235"/>
                      <a:gd name="connsiteX5" fmla="*/ 195961 w 195961"/>
                      <a:gd name="connsiteY5" fmla="*/ 154235 h 154235"/>
                      <a:gd name="connsiteX6" fmla="*/ 183240 w 195961"/>
                      <a:gd name="connsiteY6" fmla="*/ 152549 h 154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961" h="154235">
                        <a:moveTo>
                          <a:pt x="183240" y="152549"/>
                        </a:moveTo>
                        <a:cubicBezTo>
                          <a:pt x="183240" y="152549"/>
                          <a:pt x="4223" y="68558"/>
                          <a:pt x="4223" y="60588"/>
                        </a:cubicBezTo>
                        <a:cubicBezTo>
                          <a:pt x="4223" y="52619"/>
                          <a:pt x="-5279" y="-12214"/>
                          <a:pt x="4223" y="2040"/>
                        </a:cubicBezTo>
                        <a:cubicBezTo>
                          <a:pt x="13726" y="16294"/>
                          <a:pt x="12193" y="43269"/>
                          <a:pt x="16944" y="51239"/>
                        </a:cubicBezTo>
                        <a:cubicBezTo>
                          <a:pt x="21696" y="59209"/>
                          <a:pt x="163776" y="136150"/>
                          <a:pt x="163776" y="136150"/>
                        </a:cubicBezTo>
                        <a:cubicBezTo>
                          <a:pt x="176650" y="143047"/>
                          <a:pt x="191057" y="151170"/>
                          <a:pt x="195961" y="154235"/>
                        </a:cubicBezTo>
                        <a:lnTo>
                          <a:pt x="183240" y="1525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6" name="Vrije vorm: vorm 8095">
                    <a:extLst>
                      <a:ext uri="{FF2B5EF4-FFF2-40B4-BE49-F238E27FC236}">
                        <a16:creationId xmlns:a16="http://schemas.microsoft.com/office/drawing/2014/main" id="{18FCAA7E-C1F9-97F9-8AA0-F152E1E1D9FC}"/>
                      </a:ext>
                    </a:extLst>
                  </p:cNvPr>
                  <p:cNvSpPr/>
                  <p:nvPr/>
                </p:nvSpPr>
                <p:spPr>
                  <a:xfrm>
                    <a:off x="7159777" y="5663165"/>
                    <a:ext cx="139778" cy="138025"/>
                  </a:xfrm>
                  <a:custGeom>
                    <a:avLst/>
                    <a:gdLst>
                      <a:gd name="connsiteX0" fmla="*/ 134626 w 139778"/>
                      <a:gd name="connsiteY0" fmla="*/ 130031 h 138025"/>
                      <a:gd name="connsiteX1" fmla="*/ 81902 w 139778"/>
                      <a:gd name="connsiteY1" fmla="*/ 101523 h 138025"/>
                      <a:gd name="connsiteX2" fmla="*/ 45424 w 139778"/>
                      <a:gd name="connsiteY2" fmla="*/ 65659 h 138025"/>
                      <a:gd name="connsiteX3" fmla="*/ 20748 w 139778"/>
                      <a:gd name="connsiteY3" fmla="*/ 21670 h 138025"/>
                      <a:gd name="connsiteX4" fmla="*/ 1436 w 139778"/>
                      <a:gd name="connsiteY4" fmla="*/ 60 h 138025"/>
                      <a:gd name="connsiteX5" fmla="*/ 8333 w 139778"/>
                      <a:gd name="connsiteY5" fmla="*/ 24736 h 138025"/>
                      <a:gd name="connsiteX6" fmla="*/ 42052 w 139778"/>
                      <a:gd name="connsiteY6" fmla="*/ 83131 h 138025"/>
                      <a:gd name="connsiteX7" fmla="*/ 79603 w 139778"/>
                      <a:gd name="connsiteY7" fmla="*/ 117003 h 138025"/>
                      <a:gd name="connsiteX8" fmla="*/ 119452 w 139778"/>
                      <a:gd name="connsiteY8" fmla="*/ 134629 h 138025"/>
                      <a:gd name="connsiteX9" fmla="*/ 139377 w 139778"/>
                      <a:gd name="connsiteY9" fmla="*/ 130031 h 138025"/>
                      <a:gd name="connsiteX10" fmla="*/ 134626 w 139778"/>
                      <a:gd name="connsiteY10" fmla="*/ 130031 h 138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9778" h="138025">
                        <a:moveTo>
                          <a:pt x="134626" y="130031"/>
                        </a:moveTo>
                        <a:lnTo>
                          <a:pt x="81902" y="101523"/>
                        </a:lnTo>
                        <a:cubicBezTo>
                          <a:pt x="69027" y="94626"/>
                          <a:pt x="52627" y="78380"/>
                          <a:pt x="45424" y="65659"/>
                        </a:cubicBezTo>
                        <a:lnTo>
                          <a:pt x="20748" y="21670"/>
                        </a:lnTo>
                        <a:cubicBezTo>
                          <a:pt x="13544" y="8949"/>
                          <a:pt x="4808" y="-860"/>
                          <a:pt x="1436" y="60"/>
                        </a:cubicBezTo>
                        <a:cubicBezTo>
                          <a:pt x="-2090" y="979"/>
                          <a:pt x="1129" y="12015"/>
                          <a:pt x="8333" y="24736"/>
                        </a:cubicBezTo>
                        <a:lnTo>
                          <a:pt x="42052" y="83131"/>
                        </a:lnTo>
                        <a:cubicBezTo>
                          <a:pt x="49409" y="95852"/>
                          <a:pt x="66268" y="111026"/>
                          <a:pt x="79603" y="117003"/>
                        </a:cubicBezTo>
                        <a:lnTo>
                          <a:pt x="119452" y="134629"/>
                        </a:lnTo>
                        <a:cubicBezTo>
                          <a:pt x="132787" y="140607"/>
                          <a:pt x="141829" y="138461"/>
                          <a:pt x="139377" y="130031"/>
                        </a:cubicBezTo>
                        <a:lnTo>
                          <a:pt x="134626" y="1300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7" name="Vrije vorm: vorm 8096">
                    <a:extLst>
                      <a:ext uri="{FF2B5EF4-FFF2-40B4-BE49-F238E27FC236}">
                        <a16:creationId xmlns:a16="http://schemas.microsoft.com/office/drawing/2014/main" id="{22049D55-3D8E-9297-8E63-2278184E92D2}"/>
                      </a:ext>
                    </a:extLst>
                  </p:cNvPr>
                  <p:cNvSpPr/>
                  <p:nvPr/>
                </p:nvSpPr>
                <p:spPr>
                  <a:xfrm>
                    <a:off x="6902053" y="5572381"/>
                    <a:ext cx="297170" cy="187555"/>
                  </a:xfrm>
                  <a:custGeom>
                    <a:avLst/>
                    <a:gdLst>
                      <a:gd name="connsiteX0" fmla="*/ 278318 w 297170"/>
                      <a:gd name="connsiteY0" fmla="*/ 168551 h 187555"/>
                      <a:gd name="connsiteX1" fmla="*/ 73858 w 297170"/>
                      <a:gd name="connsiteY1" fmla="*/ 98813 h 187555"/>
                      <a:gd name="connsiteX2" fmla="*/ 5654 w 297170"/>
                      <a:gd name="connsiteY2" fmla="*/ 2101 h 187555"/>
                      <a:gd name="connsiteX3" fmla="*/ 5654 w 297170"/>
                      <a:gd name="connsiteY3" fmla="*/ 19574 h 187555"/>
                      <a:gd name="connsiteX4" fmla="*/ 68954 w 297170"/>
                      <a:gd name="connsiteY4" fmla="*/ 109849 h 187555"/>
                      <a:gd name="connsiteX5" fmla="*/ 297170 w 297170"/>
                      <a:gd name="connsiteY5" fmla="*/ 187556 h 187555"/>
                      <a:gd name="connsiteX6" fmla="*/ 278164 w 297170"/>
                      <a:gd name="connsiteY6" fmla="*/ 168551 h 187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7170" h="187555">
                        <a:moveTo>
                          <a:pt x="278318" y="168551"/>
                        </a:moveTo>
                        <a:lnTo>
                          <a:pt x="73858" y="98813"/>
                        </a:lnTo>
                        <a:lnTo>
                          <a:pt x="5654" y="2101"/>
                        </a:lnTo>
                        <a:cubicBezTo>
                          <a:pt x="5654" y="2101"/>
                          <a:pt x="-7067" y="-8934"/>
                          <a:pt x="5654" y="19574"/>
                        </a:cubicBezTo>
                        <a:cubicBezTo>
                          <a:pt x="18375" y="48082"/>
                          <a:pt x="68954" y="109849"/>
                          <a:pt x="68954" y="109849"/>
                        </a:cubicBezTo>
                        <a:lnTo>
                          <a:pt x="297170" y="187556"/>
                        </a:lnTo>
                        <a:cubicBezTo>
                          <a:pt x="297170" y="187556"/>
                          <a:pt x="295637" y="181272"/>
                          <a:pt x="278164" y="1685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8" name="Vrije vorm: vorm 8097">
                    <a:extLst>
                      <a:ext uri="{FF2B5EF4-FFF2-40B4-BE49-F238E27FC236}">
                        <a16:creationId xmlns:a16="http://schemas.microsoft.com/office/drawing/2014/main" id="{4A2C381A-65F4-E0B5-A64A-49692E8A55ED}"/>
                      </a:ext>
                    </a:extLst>
                  </p:cNvPr>
                  <p:cNvSpPr/>
                  <p:nvPr/>
                </p:nvSpPr>
                <p:spPr>
                  <a:xfrm>
                    <a:off x="6779053" y="5597051"/>
                    <a:ext cx="168197" cy="75369"/>
                  </a:xfrm>
                  <a:custGeom>
                    <a:avLst/>
                    <a:gdLst>
                      <a:gd name="connsiteX0" fmla="*/ 368 w 168197"/>
                      <a:gd name="connsiteY0" fmla="*/ 5939 h 75369"/>
                      <a:gd name="connsiteX1" fmla="*/ 66887 w 168197"/>
                      <a:gd name="connsiteY1" fmla="*/ 50387 h 75369"/>
                      <a:gd name="connsiteX2" fmla="*/ 168197 w 168197"/>
                      <a:gd name="connsiteY2" fmla="*/ 75370 h 75369"/>
                      <a:gd name="connsiteX3" fmla="*/ 149345 w 168197"/>
                      <a:gd name="connsiteY3" fmla="*/ 58204 h 75369"/>
                      <a:gd name="connsiteX4" fmla="*/ 73324 w 168197"/>
                      <a:gd name="connsiteY4" fmla="*/ 42417 h 75369"/>
                      <a:gd name="connsiteX5" fmla="*/ 10024 w 168197"/>
                      <a:gd name="connsiteY5" fmla="*/ 1188 h 75369"/>
                      <a:gd name="connsiteX6" fmla="*/ 522 w 168197"/>
                      <a:gd name="connsiteY6" fmla="*/ 5939 h 7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8197" h="75369">
                        <a:moveTo>
                          <a:pt x="368" y="5939"/>
                        </a:moveTo>
                        <a:lnTo>
                          <a:pt x="66887" y="50387"/>
                        </a:lnTo>
                        <a:lnTo>
                          <a:pt x="168197" y="75370"/>
                        </a:lnTo>
                        <a:cubicBezTo>
                          <a:pt x="168197" y="75370"/>
                          <a:pt x="165132" y="64641"/>
                          <a:pt x="149345" y="58204"/>
                        </a:cubicBezTo>
                        <a:cubicBezTo>
                          <a:pt x="133558" y="51766"/>
                          <a:pt x="73324" y="42417"/>
                          <a:pt x="73324" y="42417"/>
                        </a:cubicBezTo>
                        <a:lnTo>
                          <a:pt x="10024" y="1188"/>
                        </a:lnTo>
                        <a:cubicBezTo>
                          <a:pt x="10024" y="1188"/>
                          <a:pt x="-2697" y="-3563"/>
                          <a:pt x="522" y="59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9" name="Vrije vorm: vorm 8098">
                    <a:extLst>
                      <a:ext uri="{FF2B5EF4-FFF2-40B4-BE49-F238E27FC236}">
                        <a16:creationId xmlns:a16="http://schemas.microsoft.com/office/drawing/2014/main" id="{2E8F89CA-5631-6974-BCFA-5283A87CAC70}"/>
                      </a:ext>
                    </a:extLst>
                  </p:cNvPr>
                  <p:cNvSpPr/>
                  <p:nvPr/>
                </p:nvSpPr>
                <p:spPr>
                  <a:xfrm>
                    <a:off x="6953841" y="5728517"/>
                    <a:ext cx="115298" cy="15480"/>
                  </a:xfrm>
                  <a:custGeom>
                    <a:avLst/>
                    <a:gdLst>
                      <a:gd name="connsiteX0" fmla="*/ 112345 w 115298"/>
                      <a:gd name="connsiteY0" fmla="*/ 5977 h 15480"/>
                      <a:gd name="connsiteX1" fmla="*/ 71116 w 115298"/>
                      <a:gd name="connsiteY1" fmla="*/ 15480 h 15480"/>
                      <a:gd name="connsiteX2" fmla="*/ 0 w 115298"/>
                      <a:gd name="connsiteY2" fmla="*/ 11802 h 15480"/>
                      <a:gd name="connsiteX3" fmla="*/ 36171 w 115298"/>
                      <a:gd name="connsiteY3" fmla="*/ 5977 h 15480"/>
                      <a:gd name="connsiteX4" fmla="*/ 101310 w 115298"/>
                      <a:gd name="connsiteY4" fmla="*/ 0 h 15480"/>
                      <a:gd name="connsiteX5" fmla="*/ 112192 w 115298"/>
                      <a:gd name="connsiteY5" fmla="*/ 5977 h 15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298" h="15480">
                        <a:moveTo>
                          <a:pt x="112345" y="5977"/>
                        </a:moveTo>
                        <a:lnTo>
                          <a:pt x="71116" y="15480"/>
                        </a:lnTo>
                        <a:lnTo>
                          <a:pt x="0" y="11802"/>
                        </a:lnTo>
                        <a:cubicBezTo>
                          <a:pt x="0" y="11802"/>
                          <a:pt x="10882" y="5977"/>
                          <a:pt x="36171" y="5977"/>
                        </a:cubicBezTo>
                        <a:cubicBezTo>
                          <a:pt x="61461" y="5977"/>
                          <a:pt x="101310" y="0"/>
                          <a:pt x="101310" y="0"/>
                        </a:cubicBezTo>
                        <a:cubicBezTo>
                          <a:pt x="101310" y="0"/>
                          <a:pt x="123228" y="1226"/>
                          <a:pt x="112192" y="59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0" name="Vrije vorm: vorm 8099">
                    <a:extLst>
                      <a:ext uri="{FF2B5EF4-FFF2-40B4-BE49-F238E27FC236}">
                        <a16:creationId xmlns:a16="http://schemas.microsoft.com/office/drawing/2014/main" id="{AADA7F09-88C8-19D4-8ADB-8E6F9A5FA714}"/>
                      </a:ext>
                    </a:extLst>
                  </p:cNvPr>
                  <p:cNvSpPr/>
                  <p:nvPr/>
                </p:nvSpPr>
                <p:spPr>
                  <a:xfrm>
                    <a:off x="7059641" y="5739526"/>
                    <a:ext cx="22638" cy="44767"/>
                  </a:xfrm>
                  <a:custGeom>
                    <a:avLst/>
                    <a:gdLst>
                      <a:gd name="connsiteX0" fmla="*/ 11450 w 22638"/>
                      <a:gd name="connsiteY0" fmla="*/ 4471 h 44767"/>
                      <a:gd name="connsiteX1" fmla="*/ 5166 w 22638"/>
                      <a:gd name="connsiteY1" fmla="*/ 40949 h 44767"/>
                      <a:gd name="connsiteX2" fmla="*/ 22638 w 22638"/>
                      <a:gd name="connsiteY2" fmla="*/ 1405 h 44767"/>
                      <a:gd name="connsiteX3" fmla="*/ 11603 w 22638"/>
                      <a:gd name="connsiteY3" fmla="*/ 4624 h 44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638" h="44767">
                        <a:moveTo>
                          <a:pt x="11450" y="4471"/>
                        </a:moveTo>
                        <a:cubicBezTo>
                          <a:pt x="11450" y="4471"/>
                          <a:pt x="-9395" y="59494"/>
                          <a:pt x="5166" y="40949"/>
                        </a:cubicBezTo>
                        <a:cubicBezTo>
                          <a:pt x="16201" y="26695"/>
                          <a:pt x="22638" y="1405"/>
                          <a:pt x="22638" y="1405"/>
                        </a:cubicBezTo>
                        <a:cubicBezTo>
                          <a:pt x="22638" y="1405"/>
                          <a:pt x="17887" y="-3346"/>
                          <a:pt x="11603" y="46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1" name="Vrije vorm: vorm 8100">
                    <a:extLst>
                      <a:ext uri="{FF2B5EF4-FFF2-40B4-BE49-F238E27FC236}">
                        <a16:creationId xmlns:a16="http://schemas.microsoft.com/office/drawing/2014/main" id="{1F229D8B-518B-1FF8-8E6F-8C0293C103F7}"/>
                      </a:ext>
                    </a:extLst>
                  </p:cNvPr>
                  <p:cNvSpPr/>
                  <p:nvPr/>
                </p:nvSpPr>
                <p:spPr>
                  <a:xfrm>
                    <a:off x="7227738" y="5661964"/>
                    <a:ext cx="124977" cy="50306"/>
                  </a:xfrm>
                  <a:custGeom>
                    <a:avLst/>
                    <a:gdLst>
                      <a:gd name="connsiteX0" fmla="*/ 122148 w 124977"/>
                      <a:gd name="connsiteY0" fmla="*/ 50306 h 50306"/>
                      <a:gd name="connsiteX1" fmla="*/ 146 w 124977"/>
                      <a:gd name="connsiteY1" fmla="*/ 2793 h 50306"/>
                      <a:gd name="connsiteX2" fmla="*/ 20684 w 124977"/>
                      <a:gd name="connsiteY2" fmla="*/ 2793 h 50306"/>
                      <a:gd name="connsiteX3" fmla="*/ 114178 w 124977"/>
                      <a:gd name="connsiteY3" fmla="*/ 34519 h 50306"/>
                      <a:gd name="connsiteX4" fmla="*/ 122148 w 124977"/>
                      <a:gd name="connsiteY4" fmla="*/ 50306 h 50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977" h="50306">
                        <a:moveTo>
                          <a:pt x="122148" y="50306"/>
                        </a:moveTo>
                        <a:lnTo>
                          <a:pt x="146" y="2793"/>
                        </a:lnTo>
                        <a:cubicBezTo>
                          <a:pt x="146" y="2793"/>
                          <a:pt x="-3072" y="-3491"/>
                          <a:pt x="20684" y="2793"/>
                        </a:cubicBezTo>
                        <a:cubicBezTo>
                          <a:pt x="44441" y="9077"/>
                          <a:pt x="114178" y="34519"/>
                          <a:pt x="114178" y="34519"/>
                        </a:cubicBezTo>
                        <a:cubicBezTo>
                          <a:pt x="114178" y="34519"/>
                          <a:pt x="131650" y="45708"/>
                          <a:pt x="122148" y="503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2" name="Vrije vorm: vorm 8101">
                    <a:extLst>
                      <a:ext uri="{FF2B5EF4-FFF2-40B4-BE49-F238E27FC236}">
                        <a16:creationId xmlns:a16="http://schemas.microsoft.com/office/drawing/2014/main" id="{8A2E6AC7-C344-8D82-1833-C9970802E81B}"/>
                      </a:ext>
                    </a:extLst>
                  </p:cNvPr>
                  <p:cNvSpPr/>
                  <p:nvPr/>
                </p:nvSpPr>
                <p:spPr>
                  <a:xfrm>
                    <a:off x="7041902" y="5573633"/>
                    <a:ext cx="156279" cy="37327"/>
                  </a:xfrm>
                  <a:custGeom>
                    <a:avLst/>
                    <a:gdLst>
                      <a:gd name="connsiteX0" fmla="*/ 155789 w 156279"/>
                      <a:gd name="connsiteY0" fmla="*/ 5601 h 37327"/>
                      <a:gd name="connsiteX1" fmla="*/ 528 w 156279"/>
                      <a:gd name="connsiteY1" fmla="*/ 37327 h 37327"/>
                      <a:gd name="connsiteX2" fmla="*/ 14782 w 156279"/>
                      <a:gd name="connsiteY2" fmla="*/ 27825 h 37327"/>
                      <a:gd name="connsiteX3" fmla="*/ 155789 w 156279"/>
                      <a:gd name="connsiteY3" fmla="*/ 5601 h 37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6279" h="37327">
                        <a:moveTo>
                          <a:pt x="155789" y="5601"/>
                        </a:moveTo>
                        <a:lnTo>
                          <a:pt x="528" y="37327"/>
                        </a:lnTo>
                        <a:cubicBezTo>
                          <a:pt x="528" y="37327"/>
                          <a:pt x="-4223" y="34109"/>
                          <a:pt x="14782" y="27825"/>
                        </a:cubicBezTo>
                        <a:cubicBezTo>
                          <a:pt x="33787" y="21541"/>
                          <a:pt x="165291" y="-13404"/>
                          <a:pt x="155789" y="56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3" name="Vrije vorm: vorm 8102">
                    <a:extLst>
                      <a:ext uri="{FF2B5EF4-FFF2-40B4-BE49-F238E27FC236}">
                        <a16:creationId xmlns:a16="http://schemas.microsoft.com/office/drawing/2014/main" id="{AA5BF340-052A-0407-8CAC-B627434566C6}"/>
                      </a:ext>
                    </a:extLst>
                  </p:cNvPr>
                  <p:cNvSpPr/>
                  <p:nvPr/>
                </p:nvSpPr>
                <p:spPr>
                  <a:xfrm>
                    <a:off x="6956026" y="5547829"/>
                    <a:ext cx="72681" cy="20111"/>
                  </a:xfrm>
                  <a:custGeom>
                    <a:avLst/>
                    <a:gdLst>
                      <a:gd name="connsiteX0" fmla="*/ 71996 w 72681"/>
                      <a:gd name="connsiteY0" fmla="*/ 3050 h 20111"/>
                      <a:gd name="connsiteX1" fmla="*/ 267 w 72681"/>
                      <a:gd name="connsiteY1" fmla="*/ 19296 h 20111"/>
                      <a:gd name="connsiteX2" fmla="*/ 71996 w 72681"/>
                      <a:gd name="connsiteY2" fmla="*/ 3050 h 20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2681" h="20111">
                        <a:moveTo>
                          <a:pt x="71996" y="3050"/>
                        </a:moveTo>
                        <a:cubicBezTo>
                          <a:pt x="71996" y="3050"/>
                          <a:pt x="5938" y="24507"/>
                          <a:pt x="267" y="19296"/>
                        </a:cubicBezTo>
                        <a:cubicBezTo>
                          <a:pt x="-5404" y="14085"/>
                          <a:pt x="81193" y="-7986"/>
                          <a:pt x="71996" y="30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4" name="Vrije vorm: vorm 8103">
                    <a:extLst>
                      <a:ext uri="{FF2B5EF4-FFF2-40B4-BE49-F238E27FC236}">
                        <a16:creationId xmlns:a16="http://schemas.microsoft.com/office/drawing/2014/main" id="{2868DC85-643B-72B1-F9CD-EB1A23476E37}"/>
                      </a:ext>
                    </a:extLst>
                  </p:cNvPr>
                  <p:cNvSpPr/>
                  <p:nvPr/>
                </p:nvSpPr>
                <p:spPr>
                  <a:xfrm>
                    <a:off x="6927812" y="5499994"/>
                    <a:ext cx="215360" cy="47973"/>
                  </a:xfrm>
                  <a:custGeom>
                    <a:avLst/>
                    <a:gdLst>
                      <a:gd name="connsiteX0" fmla="*/ 211943 w 215360"/>
                      <a:gd name="connsiteY0" fmla="*/ 47973 h 47973"/>
                      <a:gd name="connsiteX1" fmla="*/ 167036 w 215360"/>
                      <a:gd name="connsiteY1" fmla="*/ 47973 h 47973"/>
                      <a:gd name="connsiteX2" fmla="*/ 114158 w 215360"/>
                      <a:gd name="connsiteY2" fmla="*/ 44141 h 47973"/>
                      <a:gd name="connsiteX3" fmla="*/ 53924 w 215360"/>
                      <a:gd name="connsiteY3" fmla="*/ 35252 h 47973"/>
                      <a:gd name="connsiteX4" fmla="*/ 10396 w 215360"/>
                      <a:gd name="connsiteY4" fmla="*/ 15940 h 47973"/>
                      <a:gd name="connsiteX5" fmla="*/ 2273 w 215360"/>
                      <a:gd name="connsiteY5" fmla="*/ 0 h 47973"/>
                      <a:gd name="connsiteX6" fmla="*/ 11775 w 215360"/>
                      <a:gd name="connsiteY6" fmla="*/ 4751 h 47973"/>
                      <a:gd name="connsiteX7" fmla="*/ 21278 w 215360"/>
                      <a:gd name="connsiteY7" fmla="*/ 9503 h 47973"/>
                      <a:gd name="connsiteX8" fmla="*/ 60361 w 215360"/>
                      <a:gd name="connsiteY8" fmla="*/ 27435 h 47973"/>
                      <a:gd name="connsiteX9" fmla="*/ 110633 w 215360"/>
                      <a:gd name="connsiteY9" fmla="*/ 34332 h 47973"/>
                      <a:gd name="connsiteX10" fmla="*/ 163664 w 215360"/>
                      <a:gd name="connsiteY10" fmla="*/ 38317 h 47973"/>
                      <a:gd name="connsiteX11" fmla="*/ 212250 w 215360"/>
                      <a:gd name="connsiteY11" fmla="*/ 47973 h 47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5360" h="47973">
                        <a:moveTo>
                          <a:pt x="211943" y="47973"/>
                        </a:moveTo>
                        <a:lnTo>
                          <a:pt x="167036" y="47973"/>
                        </a:lnTo>
                        <a:cubicBezTo>
                          <a:pt x="152475" y="47973"/>
                          <a:pt x="128565" y="46287"/>
                          <a:pt x="114158" y="44141"/>
                        </a:cubicBezTo>
                        <a:lnTo>
                          <a:pt x="53924" y="35252"/>
                        </a:lnTo>
                        <a:cubicBezTo>
                          <a:pt x="39517" y="33106"/>
                          <a:pt x="19898" y="24523"/>
                          <a:pt x="10396" y="15940"/>
                        </a:cubicBezTo>
                        <a:cubicBezTo>
                          <a:pt x="893" y="7510"/>
                          <a:pt x="-2785" y="307"/>
                          <a:pt x="2273" y="0"/>
                        </a:cubicBezTo>
                        <a:lnTo>
                          <a:pt x="11775" y="4751"/>
                        </a:lnTo>
                        <a:lnTo>
                          <a:pt x="21278" y="9503"/>
                        </a:lnTo>
                        <a:cubicBezTo>
                          <a:pt x="28328" y="17319"/>
                          <a:pt x="45801" y="25443"/>
                          <a:pt x="60361" y="27435"/>
                        </a:cubicBezTo>
                        <a:lnTo>
                          <a:pt x="110633" y="34332"/>
                        </a:lnTo>
                        <a:cubicBezTo>
                          <a:pt x="125194" y="36325"/>
                          <a:pt x="148950" y="38164"/>
                          <a:pt x="163664" y="38317"/>
                        </a:cubicBezTo>
                        <a:cubicBezTo>
                          <a:pt x="163664" y="38317"/>
                          <a:pt x="230335" y="39083"/>
                          <a:pt x="212250" y="4797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5" name="Vrije vorm: vorm 8104">
                    <a:extLst>
                      <a:ext uri="{FF2B5EF4-FFF2-40B4-BE49-F238E27FC236}">
                        <a16:creationId xmlns:a16="http://schemas.microsoft.com/office/drawing/2014/main" id="{06F463E0-55E8-618A-FA7A-18884C6249F2}"/>
                      </a:ext>
                    </a:extLst>
                  </p:cNvPr>
                  <p:cNvSpPr/>
                  <p:nvPr/>
                </p:nvSpPr>
                <p:spPr>
                  <a:xfrm>
                    <a:off x="7094541" y="5450765"/>
                    <a:ext cx="174444" cy="151573"/>
                  </a:xfrm>
                  <a:custGeom>
                    <a:avLst/>
                    <a:gdLst>
                      <a:gd name="connsiteX0" fmla="*/ 0 w 174444"/>
                      <a:gd name="connsiteY0" fmla="*/ 2329 h 151573"/>
                      <a:gd name="connsiteX1" fmla="*/ 69890 w 174444"/>
                      <a:gd name="connsiteY1" fmla="*/ 104712 h 151573"/>
                      <a:gd name="connsiteX2" fmla="*/ 164917 w 174444"/>
                      <a:gd name="connsiteY2" fmla="*/ 145941 h 151573"/>
                      <a:gd name="connsiteX3" fmla="*/ 155414 w 174444"/>
                      <a:gd name="connsiteY3" fmla="*/ 125403 h 151573"/>
                      <a:gd name="connsiteX4" fmla="*/ 79393 w 174444"/>
                      <a:gd name="connsiteY4" fmla="*/ 96895 h 151573"/>
                      <a:gd name="connsiteX5" fmla="*/ 0 w 174444"/>
                      <a:gd name="connsiteY5" fmla="*/ 2329 h 15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4444" h="151573">
                        <a:moveTo>
                          <a:pt x="0" y="2329"/>
                        </a:moveTo>
                        <a:cubicBezTo>
                          <a:pt x="0" y="2329"/>
                          <a:pt x="65139" y="101646"/>
                          <a:pt x="69890" y="104712"/>
                        </a:cubicBezTo>
                        <a:cubicBezTo>
                          <a:pt x="74642" y="107930"/>
                          <a:pt x="145912" y="126936"/>
                          <a:pt x="164917" y="145941"/>
                        </a:cubicBezTo>
                        <a:cubicBezTo>
                          <a:pt x="183922" y="164946"/>
                          <a:pt x="171201" y="130154"/>
                          <a:pt x="155414" y="125403"/>
                        </a:cubicBezTo>
                        <a:cubicBezTo>
                          <a:pt x="139474" y="120652"/>
                          <a:pt x="79393" y="96895"/>
                          <a:pt x="79393" y="96895"/>
                        </a:cubicBezTo>
                        <a:cubicBezTo>
                          <a:pt x="79393" y="96895"/>
                          <a:pt x="-153" y="-17596"/>
                          <a:pt x="0" y="232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6" name="Vrije vorm: vorm 8105">
                    <a:extLst>
                      <a:ext uri="{FF2B5EF4-FFF2-40B4-BE49-F238E27FC236}">
                        <a16:creationId xmlns:a16="http://schemas.microsoft.com/office/drawing/2014/main" id="{50E83569-1AF6-C00A-A554-C77BFDF072E8}"/>
                      </a:ext>
                    </a:extLst>
                  </p:cNvPr>
                  <p:cNvSpPr/>
                  <p:nvPr/>
                </p:nvSpPr>
                <p:spPr>
                  <a:xfrm>
                    <a:off x="7290061" y="5620203"/>
                    <a:ext cx="203930" cy="220899"/>
                  </a:xfrm>
                  <a:custGeom>
                    <a:avLst/>
                    <a:gdLst>
                      <a:gd name="connsiteX0" fmla="*/ 1123 w 203930"/>
                      <a:gd name="connsiteY0" fmla="*/ 6544 h 220899"/>
                      <a:gd name="connsiteX1" fmla="*/ 202364 w 203930"/>
                      <a:gd name="connsiteY1" fmla="*/ 220506 h 220899"/>
                      <a:gd name="connsiteX2" fmla="*/ 186577 w 203930"/>
                      <a:gd name="connsiteY2" fmla="*/ 190312 h 220899"/>
                      <a:gd name="connsiteX3" fmla="*/ 1123 w 203930"/>
                      <a:gd name="connsiteY3" fmla="*/ 6544 h 220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930" h="220899">
                        <a:moveTo>
                          <a:pt x="1123" y="6544"/>
                        </a:moveTo>
                        <a:cubicBezTo>
                          <a:pt x="1123" y="6544"/>
                          <a:pt x="197612" y="231541"/>
                          <a:pt x="202364" y="220506"/>
                        </a:cubicBezTo>
                        <a:cubicBezTo>
                          <a:pt x="207115" y="209471"/>
                          <a:pt x="200831" y="209471"/>
                          <a:pt x="186577" y="190312"/>
                        </a:cubicBezTo>
                        <a:cubicBezTo>
                          <a:pt x="172323" y="171307"/>
                          <a:pt x="-16196" y="-39437"/>
                          <a:pt x="1123" y="65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7" name="Vrije vorm: vorm 8106">
                    <a:extLst>
                      <a:ext uri="{FF2B5EF4-FFF2-40B4-BE49-F238E27FC236}">
                        <a16:creationId xmlns:a16="http://schemas.microsoft.com/office/drawing/2014/main" id="{20B8DFC5-1A2F-7C34-BEB1-5B83D8B872BF}"/>
                      </a:ext>
                    </a:extLst>
                  </p:cNvPr>
                  <p:cNvSpPr/>
                  <p:nvPr/>
                </p:nvSpPr>
                <p:spPr>
                  <a:xfrm>
                    <a:off x="7468561" y="5739544"/>
                    <a:ext cx="146777" cy="256657"/>
                  </a:xfrm>
                  <a:custGeom>
                    <a:avLst/>
                    <a:gdLst>
                      <a:gd name="connsiteX0" fmla="*/ 142800 w 146777"/>
                      <a:gd name="connsiteY0" fmla="*/ 242172 h 256657"/>
                      <a:gd name="connsiteX1" fmla="*/ 60342 w 146777"/>
                      <a:gd name="connsiteY1" fmla="*/ 124921 h 256657"/>
                      <a:gd name="connsiteX2" fmla="*/ 108 w 146777"/>
                      <a:gd name="connsiteY2" fmla="*/ 2920 h 256657"/>
                      <a:gd name="connsiteX3" fmla="*/ 50840 w 146777"/>
                      <a:gd name="connsiteY3" fmla="*/ 139175 h 256657"/>
                      <a:gd name="connsiteX4" fmla="*/ 144333 w 146777"/>
                      <a:gd name="connsiteY4" fmla="*/ 256426 h 256657"/>
                      <a:gd name="connsiteX5" fmla="*/ 142800 w 146777"/>
                      <a:gd name="connsiteY5" fmla="*/ 242172 h 256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777" h="256657">
                        <a:moveTo>
                          <a:pt x="142800" y="242172"/>
                        </a:moveTo>
                        <a:lnTo>
                          <a:pt x="60342" y="124921"/>
                        </a:lnTo>
                        <a:cubicBezTo>
                          <a:pt x="60342" y="124921"/>
                          <a:pt x="-2958" y="-22369"/>
                          <a:pt x="108" y="2920"/>
                        </a:cubicBezTo>
                        <a:cubicBezTo>
                          <a:pt x="3326" y="28209"/>
                          <a:pt x="50840" y="139175"/>
                          <a:pt x="50840" y="139175"/>
                        </a:cubicBezTo>
                        <a:cubicBezTo>
                          <a:pt x="50840" y="139175"/>
                          <a:pt x="138049" y="262710"/>
                          <a:pt x="144333" y="256426"/>
                        </a:cubicBezTo>
                        <a:cubicBezTo>
                          <a:pt x="150617" y="250142"/>
                          <a:pt x="142800" y="242172"/>
                          <a:pt x="142800" y="2421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8" name="Vrije vorm: vorm 8107">
                    <a:extLst>
                      <a:ext uri="{FF2B5EF4-FFF2-40B4-BE49-F238E27FC236}">
                        <a16:creationId xmlns:a16="http://schemas.microsoft.com/office/drawing/2014/main" id="{F59E9712-7828-671A-0ED5-7933DA56F1EB}"/>
                      </a:ext>
                    </a:extLst>
                  </p:cNvPr>
                  <p:cNvSpPr/>
                  <p:nvPr/>
                </p:nvSpPr>
                <p:spPr>
                  <a:xfrm>
                    <a:off x="7465628" y="5613760"/>
                    <a:ext cx="147996" cy="203345"/>
                  </a:xfrm>
                  <a:custGeom>
                    <a:avLst/>
                    <a:gdLst>
                      <a:gd name="connsiteX0" fmla="*/ 145733 w 147996"/>
                      <a:gd name="connsiteY0" fmla="*/ 203193 h 203345"/>
                      <a:gd name="connsiteX1" fmla="*/ 95921 w 147996"/>
                      <a:gd name="connsiteY1" fmla="*/ 151081 h 203345"/>
                      <a:gd name="connsiteX2" fmla="*/ 56991 w 147996"/>
                      <a:gd name="connsiteY2" fmla="*/ 115063 h 203345"/>
                      <a:gd name="connsiteX3" fmla="*/ 45955 w 147996"/>
                      <a:gd name="connsiteY3" fmla="*/ 106021 h 203345"/>
                      <a:gd name="connsiteX4" fmla="*/ 16988 w 147996"/>
                      <a:gd name="connsiteY4" fmla="*/ 63872 h 203345"/>
                      <a:gd name="connsiteX5" fmla="*/ 1661 w 147996"/>
                      <a:gd name="connsiteY5" fmla="*/ 419 h 203345"/>
                      <a:gd name="connsiteX6" fmla="*/ 27870 w 147996"/>
                      <a:gd name="connsiteY6" fmla="*/ 60806 h 203345"/>
                      <a:gd name="connsiteX7" fmla="*/ 57450 w 147996"/>
                      <a:gd name="connsiteY7" fmla="*/ 102342 h 203345"/>
                      <a:gd name="connsiteX8" fmla="*/ 64501 w 147996"/>
                      <a:gd name="connsiteY8" fmla="*/ 107860 h 203345"/>
                      <a:gd name="connsiteX9" fmla="*/ 105271 w 147996"/>
                      <a:gd name="connsiteY9" fmla="*/ 141885 h 203345"/>
                      <a:gd name="connsiteX10" fmla="*/ 145580 w 147996"/>
                      <a:gd name="connsiteY10" fmla="*/ 203346 h 20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7996" h="203345">
                        <a:moveTo>
                          <a:pt x="145733" y="203193"/>
                        </a:moveTo>
                        <a:lnTo>
                          <a:pt x="95921" y="151081"/>
                        </a:lnTo>
                        <a:cubicBezTo>
                          <a:pt x="85805" y="140506"/>
                          <a:pt x="68333" y="124259"/>
                          <a:pt x="56991" y="115063"/>
                        </a:cubicBezTo>
                        <a:lnTo>
                          <a:pt x="45955" y="106021"/>
                        </a:lnTo>
                        <a:cubicBezTo>
                          <a:pt x="34614" y="96671"/>
                          <a:pt x="21586" y="77819"/>
                          <a:pt x="16988" y="63872"/>
                        </a:cubicBezTo>
                        <a:cubicBezTo>
                          <a:pt x="16988" y="63872"/>
                          <a:pt x="-6309" y="-6019"/>
                          <a:pt x="1661" y="419"/>
                        </a:cubicBezTo>
                        <a:cubicBezTo>
                          <a:pt x="9631" y="6703"/>
                          <a:pt x="27870" y="60806"/>
                          <a:pt x="27870" y="60806"/>
                        </a:cubicBezTo>
                        <a:cubicBezTo>
                          <a:pt x="32621" y="74754"/>
                          <a:pt x="45955" y="93299"/>
                          <a:pt x="57450" y="102342"/>
                        </a:cubicBezTo>
                        <a:lnTo>
                          <a:pt x="64501" y="107860"/>
                        </a:lnTo>
                        <a:cubicBezTo>
                          <a:pt x="75996" y="116749"/>
                          <a:pt x="94388" y="132076"/>
                          <a:pt x="105271" y="141885"/>
                        </a:cubicBezTo>
                        <a:cubicBezTo>
                          <a:pt x="105271" y="141885"/>
                          <a:pt x="159987" y="190625"/>
                          <a:pt x="145580" y="2033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9" name="Vrije vorm: vorm 8108">
                    <a:extLst>
                      <a:ext uri="{FF2B5EF4-FFF2-40B4-BE49-F238E27FC236}">
                        <a16:creationId xmlns:a16="http://schemas.microsoft.com/office/drawing/2014/main" id="{8C8E8F33-0E06-9D40-7389-7107D0D3E21D}"/>
                      </a:ext>
                    </a:extLst>
                  </p:cNvPr>
                  <p:cNvSpPr/>
                  <p:nvPr/>
                </p:nvSpPr>
                <p:spPr>
                  <a:xfrm>
                    <a:off x="7303428" y="5527122"/>
                    <a:ext cx="181337" cy="163230"/>
                  </a:xfrm>
                  <a:custGeom>
                    <a:avLst/>
                    <a:gdLst>
                      <a:gd name="connsiteX0" fmla="*/ 174743 w 181337"/>
                      <a:gd name="connsiteY0" fmla="*/ 163077 h 163230"/>
                      <a:gd name="connsiteX1" fmla="*/ 53815 w 181337"/>
                      <a:gd name="connsiteY1" fmla="*/ 77094 h 163230"/>
                      <a:gd name="connsiteX2" fmla="*/ 17643 w 181337"/>
                      <a:gd name="connsiteY2" fmla="*/ 39390 h 163230"/>
                      <a:gd name="connsiteX3" fmla="*/ 11666 w 181337"/>
                      <a:gd name="connsiteY3" fmla="*/ 30194 h 163230"/>
                      <a:gd name="connsiteX4" fmla="*/ 324 w 181337"/>
                      <a:gd name="connsiteY4" fmla="*/ 0 h 163230"/>
                      <a:gd name="connsiteX5" fmla="*/ 11359 w 181337"/>
                      <a:gd name="connsiteY5" fmla="*/ 12721 h 163230"/>
                      <a:gd name="connsiteX6" fmla="*/ 25307 w 181337"/>
                      <a:gd name="connsiteY6" fmla="*/ 32340 h 163230"/>
                      <a:gd name="connsiteX7" fmla="*/ 57187 w 181337"/>
                      <a:gd name="connsiteY7" fmla="*/ 72036 h 163230"/>
                      <a:gd name="connsiteX8" fmla="*/ 136733 w 181337"/>
                      <a:gd name="connsiteY8" fmla="*/ 126140 h 163230"/>
                      <a:gd name="connsiteX9" fmla="*/ 179801 w 181337"/>
                      <a:gd name="connsiteY9" fmla="*/ 157253 h 163230"/>
                      <a:gd name="connsiteX10" fmla="*/ 174590 w 181337"/>
                      <a:gd name="connsiteY10" fmla="*/ 163231 h 163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1337" h="163230">
                        <a:moveTo>
                          <a:pt x="174743" y="163077"/>
                        </a:moveTo>
                        <a:lnTo>
                          <a:pt x="53815" y="77094"/>
                        </a:lnTo>
                        <a:cubicBezTo>
                          <a:pt x="41860" y="68664"/>
                          <a:pt x="25614" y="51651"/>
                          <a:pt x="17643" y="39390"/>
                        </a:cubicBezTo>
                        <a:lnTo>
                          <a:pt x="11666" y="30194"/>
                        </a:lnTo>
                        <a:cubicBezTo>
                          <a:pt x="3696" y="17932"/>
                          <a:pt x="-1362" y="4291"/>
                          <a:pt x="324" y="0"/>
                        </a:cubicBezTo>
                        <a:lnTo>
                          <a:pt x="11359" y="12721"/>
                        </a:lnTo>
                        <a:cubicBezTo>
                          <a:pt x="22395" y="25443"/>
                          <a:pt x="25307" y="32340"/>
                          <a:pt x="25307" y="32340"/>
                        </a:cubicBezTo>
                        <a:cubicBezTo>
                          <a:pt x="30671" y="45827"/>
                          <a:pt x="45078" y="63760"/>
                          <a:pt x="57187" y="72036"/>
                        </a:cubicBezTo>
                        <a:lnTo>
                          <a:pt x="136733" y="126140"/>
                        </a:lnTo>
                        <a:cubicBezTo>
                          <a:pt x="148841" y="134416"/>
                          <a:pt x="168306" y="148364"/>
                          <a:pt x="179801" y="157253"/>
                        </a:cubicBezTo>
                        <a:cubicBezTo>
                          <a:pt x="179801" y="157253"/>
                          <a:pt x="185626" y="161698"/>
                          <a:pt x="174590" y="1632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10" name="Vrije vorm: vorm 8109">
                    <a:extLst>
                      <a:ext uri="{FF2B5EF4-FFF2-40B4-BE49-F238E27FC236}">
                        <a16:creationId xmlns:a16="http://schemas.microsoft.com/office/drawing/2014/main" id="{07033767-CEB9-F008-9F00-B918A6C6A7FB}"/>
                      </a:ext>
                    </a:extLst>
                  </p:cNvPr>
                  <p:cNvSpPr/>
                  <p:nvPr/>
                </p:nvSpPr>
                <p:spPr>
                  <a:xfrm>
                    <a:off x="7312688" y="5610238"/>
                    <a:ext cx="54227" cy="8078"/>
                  </a:xfrm>
                  <a:custGeom>
                    <a:avLst/>
                    <a:gdLst>
                      <a:gd name="connsiteX0" fmla="*/ 53597 w 54227"/>
                      <a:gd name="connsiteY0" fmla="*/ 8078 h 8078"/>
                      <a:gd name="connsiteX1" fmla="*/ 720 w 54227"/>
                      <a:gd name="connsiteY1" fmla="*/ 2254 h 8078"/>
                      <a:gd name="connsiteX2" fmla="*/ 53597 w 54227"/>
                      <a:gd name="connsiteY2" fmla="*/ 8078 h 8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227" h="8078">
                        <a:moveTo>
                          <a:pt x="53597" y="8078"/>
                        </a:moveTo>
                        <a:cubicBezTo>
                          <a:pt x="53597" y="8078"/>
                          <a:pt x="-7250" y="5473"/>
                          <a:pt x="720" y="2254"/>
                        </a:cubicBezTo>
                        <a:cubicBezTo>
                          <a:pt x="8690" y="-965"/>
                          <a:pt x="60494" y="-2038"/>
                          <a:pt x="53597" y="807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8084" name="Vrije vorm: vorm 8083">
                  <a:extLst>
                    <a:ext uri="{FF2B5EF4-FFF2-40B4-BE49-F238E27FC236}">
                      <a16:creationId xmlns:a16="http://schemas.microsoft.com/office/drawing/2014/main" id="{1F33AE5B-8320-9665-3054-A1D3DDD3E39F}"/>
                    </a:ext>
                  </a:extLst>
                </p:cNvPr>
                <p:cNvSpPr/>
                <p:nvPr/>
              </p:nvSpPr>
              <p:spPr>
                <a:xfrm>
                  <a:off x="7338697" y="5516804"/>
                  <a:ext cx="96358" cy="27411"/>
                </a:xfrm>
                <a:custGeom>
                  <a:avLst/>
                  <a:gdLst>
                    <a:gd name="connsiteX0" fmla="*/ 79240 w 96358"/>
                    <a:gd name="connsiteY0" fmla="*/ 25952 h 27411"/>
                    <a:gd name="connsiteX1" fmla="*/ 0 w 96358"/>
                    <a:gd name="connsiteY1" fmla="*/ 2195 h 27411"/>
                    <a:gd name="connsiteX2" fmla="*/ 72802 w 96358"/>
                    <a:gd name="connsiteY2" fmla="*/ 13230 h 27411"/>
                    <a:gd name="connsiteX3" fmla="*/ 79086 w 96358"/>
                    <a:gd name="connsiteY3" fmla="*/ 25952 h 2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358" h="27411">
                      <a:moveTo>
                        <a:pt x="79240" y="25952"/>
                      </a:moveTo>
                      <a:lnTo>
                        <a:pt x="0" y="2195"/>
                      </a:lnTo>
                      <a:cubicBezTo>
                        <a:pt x="0" y="2195"/>
                        <a:pt x="23757" y="-7308"/>
                        <a:pt x="72802" y="13230"/>
                      </a:cubicBezTo>
                      <a:cubicBezTo>
                        <a:pt x="121848" y="33768"/>
                        <a:pt x="79086" y="25952"/>
                        <a:pt x="79086" y="25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5" name="Vrije vorm: vorm 8084">
                  <a:extLst>
                    <a:ext uri="{FF2B5EF4-FFF2-40B4-BE49-F238E27FC236}">
                      <a16:creationId xmlns:a16="http://schemas.microsoft.com/office/drawing/2014/main" id="{A6DE23E0-8EC5-846D-C4B9-95F7F4D6CAF8}"/>
                    </a:ext>
                  </a:extLst>
                </p:cNvPr>
                <p:cNvSpPr/>
                <p:nvPr/>
              </p:nvSpPr>
              <p:spPr>
                <a:xfrm>
                  <a:off x="7086295" y="5360474"/>
                  <a:ext cx="215204" cy="63499"/>
                </a:xfrm>
                <a:custGeom>
                  <a:avLst/>
                  <a:gdLst>
                    <a:gd name="connsiteX0" fmla="*/ 211326 w 215204"/>
                    <a:gd name="connsiteY0" fmla="*/ 63499 h 63499"/>
                    <a:gd name="connsiteX1" fmla="*/ 95609 w 215204"/>
                    <a:gd name="connsiteY1" fmla="*/ 47712 h 63499"/>
                    <a:gd name="connsiteX2" fmla="*/ 582 w 215204"/>
                    <a:gd name="connsiteY2" fmla="*/ 199 h 63499"/>
                    <a:gd name="connsiteX3" fmla="*/ 22806 w 215204"/>
                    <a:gd name="connsiteY3" fmla="*/ 6483 h 63499"/>
                    <a:gd name="connsiteX4" fmla="*/ 98827 w 215204"/>
                    <a:gd name="connsiteY4" fmla="*/ 39742 h 63499"/>
                    <a:gd name="connsiteX5" fmla="*/ 173316 w 215204"/>
                    <a:gd name="connsiteY5" fmla="*/ 49245 h 63499"/>
                    <a:gd name="connsiteX6" fmla="*/ 211326 w 215204"/>
                    <a:gd name="connsiteY6" fmla="*/ 63499 h 6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5204" h="63499">
                      <a:moveTo>
                        <a:pt x="211326" y="63499"/>
                      </a:moveTo>
                      <a:cubicBezTo>
                        <a:pt x="211326" y="63499"/>
                        <a:pt x="122584" y="53996"/>
                        <a:pt x="95609" y="47712"/>
                      </a:cubicBezTo>
                      <a:cubicBezTo>
                        <a:pt x="68633" y="41428"/>
                        <a:pt x="-7388" y="1732"/>
                        <a:pt x="582" y="199"/>
                      </a:cubicBezTo>
                      <a:cubicBezTo>
                        <a:pt x="8552" y="-1334"/>
                        <a:pt x="22806" y="6483"/>
                        <a:pt x="22806" y="6483"/>
                      </a:cubicBezTo>
                      <a:cubicBezTo>
                        <a:pt x="22806" y="6483"/>
                        <a:pt x="83041" y="38210"/>
                        <a:pt x="98827" y="39742"/>
                      </a:cubicBezTo>
                      <a:cubicBezTo>
                        <a:pt x="114614" y="41275"/>
                        <a:pt x="173316" y="49245"/>
                        <a:pt x="173316" y="49245"/>
                      </a:cubicBezTo>
                      <a:cubicBezTo>
                        <a:pt x="173316" y="49245"/>
                        <a:pt x="230331" y="55529"/>
                        <a:pt x="211326" y="634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6" name="Vrije vorm: vorm 8085">
                  <a:extLst>
                    <a:ext uri="{FF2B5EF4-FFF2-40B4-BE49-F238E27FC236}">
                      <a16:creationId xmlns:a16="http://schemas.microsoft.com/office/drawing/2014/main" id="{DE84AFD2-5576-088B-3229-F2A54AC0438A}"/>
                    </a:ext>
                  </a:extLst>
                </p:cNvPr>
                <p:cNvSpPr/>
                <p:nvPr/>
              </p:nvSpPr>
              <p:spPr>
                <a:xfrm>
                  <a:off x="7052581" y="5272469"/>
                  <a:ext cx="114226" cy="46974"/>
                </a:xfrm>
                <a:custGeom>
                  <a:avLst/>
                  <a:gdLst>
                    <a:gd name="connsiteX0" fmla="*/ 111850 w 114226"/>
                    <a:gd name="connsiteY0" fmla="*/ 46975 h 46974"/>
                    <a:gd name="connsiteX1" fmla="*/ 425 w 114226"/>
                    <a:gd name="connsiteY1" fmla="*/ 228 h 46974"/>
                    <a:gd name="connsiteX2" fmla="*/ 57900 w 114226"/>
                    <a:gd name="connsiteY2" fmla="*/ 16934 h 46974"/>
                    <a:gd name="connsiteX3" fmla="*/ 111850 w 114226"/>
                    <a:gd name="connsiteY3" fmla="*/ 46975 h 46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226" h="46974">
                      <a:moveTo>
                        <a:pt x="111850" y="46975"/>
                      </a:moveTo>
                      <a:cubicBezTo>
                        <a:pt x="111850" y="46975"/>
                        <a:pt x="-8005" y="2527"/>
                        <a:pt x="425" y="228"/>
                      </a:cubicBezTo>
                      <a:cubicBezTo>
                        <a:pt x="8854" y="-2071"/>
                        <a:pt x="43646" y="13715"/>
                        <a:pt x="57900" y="16934"/>
                      </a:cubicBezTo>
                      <a:cubicBezTo>
                        <a:pt x="72154" y="20153"/>
                        <a:pt x="126105" y="45442"/>
                        <a:pt x="111850" y="469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7" name="Vrije vorm: vorm 8086">
                  <a:extLst>
                    <a:ext uri="{FF2B5EF4-FFF2-40B4-BE49-F238E27FC236}">
                      <a16:creationId xmlns:a16="http://schemas.microsoft.com/office/drawing/2014/main" id="{287AF24B-1C0A-1FE3-B3F3-4CEC91A5BD73}"/>
                    </a:ext>
                  </a:extLst>
                </p:cNvPr>
                <p:cNvSpPr/>
                <p:nvPr/>
              </p:nvSpPr>
              <p:spPr>
                <a:xfrm>
                  <a:off x="7274720" y="5384236"/>
                  <a:ext cx="258048" cy="212673"/>
                </a:xfrm>
                <a:custGeom>
                  <a:avLst/>
                  <a:gdLst>
                    <a:gd name="connsiteX0" fmla="*/ 250811 w 258048"/>
                    <a:gd name="connsiteY0" fmla="*/ 211244 h 212673"/>
                    <a:gd name="connsiteX1" fmla="*/ 152719 w 258048"/>
                    <a:gd name="connsiteY1" fmla="*/ 134763 h 212673"/>
                    <a:gd name="connsiteX2" fmla="*/ 57693 w 258048"/>
                    <a:gd name="connsiteY2" fmla="*/ 41269 h 212673"/>
                    <a:gd name="connsiteX3" fmla="*/ 677 w 258048"/>
                    <a:gd name="connsiteY3" fmla="*/ 40 h 212673"/>
                    <a:gd name="connsiteX4" fmla="*/ 71947 w 258048"/>
                    <a:gd name="connsiteY4" fmla="*/ 38051 h 212673"/>
                    <a:gd name="connsiteX5" fmla="*/ 152719 w 258048"/>
                    <a:gd name="connsiteY5" fmla="*/ 115758 h 212673"/>
                    <a:gd name="connsiteX6" fmla="*/ 214486 w 258048"/>
                    <a:gd name="connsiteY6" fmla="*/ 171241 h 212673"/>
                    <a:gd name="connsiteX7" fmla="*/ 250811 w 258048"/>
                    <a:gd name="connsiteY7" fmla="*/ 211244 h 212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8048" h="212673">
                      <a:moveTo>
                        <a:pt x="250811" y="211244"/>
                      </a:moveTo>
                      <a:cubicBezTo>
                        <a:pt x="250811" y="211244"/>
                        <a:pt x="178008" y="164957"/>
                        <a:pt x="152719" y="134763"/>
                      </a:cubicBezTo>
                      <a:cubicBezTo>
                        <a:pt x="127277" y="104722"/>
                        <a:pt x="57693" y="41269"/>
                        <a:pt x="57693" y="41269"/>
                      </a:cubicBezTo>
                      <a:cubicBezTo>
                        <a:pt x="57693" y="41269"/>
                        <a:pt x="-7293" y="-1493"/>
                        <a:pt x="677" y="40"/>
                      </a:cubicBezTo>
                      <a:cubicBezTo>
                        <a:pt x="8647" y="1573"/>
                        <a:pt x="60912" y="25329"/>
                        <a:pt x="71947" y="38051"/>
                      </a:cubicBezTo>
                      <a:cubicBezTo>
                        <a:pt x="82982" y="50772"/>
                        <a:pt x="152719" y="115758"/>
                        <a:pt x="152719" y="115758"/>
                      </a:cubicBezTo>
                      <a:cubicBezTo>
                        <a:pt x="152719" y="115758"/>
                        <a:pt x="206670" y="166489"/>
                        <a:pt x="214486" y="171241"/>
                      </a:cubicBezTo>
                      <a:cubicBezTo>
                        <a:pt x="222456" y="175992"/>
                        <a:pt x="277480" y="221206"/>
                        <a:pt x="250811" y="211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8" name="Vrije vorm: vorm 8087">
                  <a:extLst>
                    <a:ext uri="{FF2B5EF4-FFF2-40B4-BE49-F238E27FC236}">
                      <a16:creationId xmlns:a16="http://schemas.microsoft.com/office/drawing/2014/main" id="{D301CFE4-9A70-0E71-19D5-D5BFF42438FC}"/>
                    </a:ext>
                  </a:extLst>
                </p:cNvPr>
                <p:cNvSpPr/>
                <p:nvPr/>
              </p:nvSpPr>
              <p:spPr>
                <a:xfrm>
                  <a:off x="7242138" y="5267112"/>
                  <a:ext cx="32380" cy="107809"/>
                </a:xfrm>
                <a:custGeom>
                  <a:avLst/>
                  <a:gdLst>
                    <a:gd name="connsiteX0" fmla="*/ 0 w 32380"/>
                    <a:gd name="connsiteY0" fmla="*/ 681 h 107809"/>
                    <a:gd name="connsiteX1" fmla="*/ 31727 w 32380"/>
                    <a:gd name="connsiteY1" fmla="*/ 107662 h 107809"/>
                    <a:gd name="connsiteX2" fmla="*/ 0 w 32380"/>
                    <a:gd name="connsiteY2" fmla="*/ 681 h 107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380" h="107809">
                      <a:moveTo>
                        <a:pt x="0" y="681"/>
                      </a:moveTo>
                      <a:cubicBezTo>
                        <a:pt x="0" y="681"/>
                        <a:pt x="26975" y="112413"/>
                        <a:pt x="31727" y="107662"/>
                      </a:cubicBezTo>
                      <a:cubicBezTo>
                        <a:pt x="36478" y="102910"/>
                        <a:pt x="14254" y="-9742"/>
                        <a:pt x="0" y="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9" name="Vrije vorm: vorm 8088">
                  <a:extLst>
                    <a:ext uri="{FF2B5EF4-FFF2-40B4-BE49-F238E27FC236}">
                      <a16:creationId xmlns:a16="http://schemas.microsoft.com/office/drawing/2014/main" id="{FCD438F2-F2C0-DDAD-4140-2385595DD31B}"/>
                    </a:ext>
                  </a:extLst>
                </p:cNvPr>
                <p:cNvSpPr/>
                <p:nvPr/>
              </p:nvSpPr>
              <p:spPr>
                <a:xfrm>
                  <a:off x="7080441" y="5221799"/>
                  <a:ext cx="182588" cy="160944"/>
                </a:xfrm>
                <a:custGeom>
                  <a:avLst/>
                  <a:gdLst>
                    <a:gd name="connsiteX0" fmla="*/ 182236 w 182588"/>
                    <a:gd name="connsiteY0" fmla="*/ 160944 h 160944"/>
                    <a:gd name="connsiteX1" fmla="*/ 88742 w 182588"/>
                    <a:gd name="connsiteY1" fmla="*/ 86456 h 160944"/>
                    <a:gd name="connsiteX2" fmla="*/ 0 w 182588"/>
                    <a:gd name="connsiteY2" fmla="*/ 2465 h 160944"/>
                    <a:gd name="connsiteX3" fmla="*/ 11035 w 182588"/>
                    <a:gd name="connsiteY3" fmla="*/ 7216 h 160944"/>
                    <a:gd name="connsiteX4" fmla="*/ 101310 w 182588"/>
                    <a:gd name="connsiteY4" fmla="*/ 83237 h 160944"/>
                    <a:gd name="connsiteX5" fmla="*/ 182082 w 182588"/>
                    <a:gd name="connsiteY5" fmla="*/ 160791 h 160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2588" h="160944">
                      <a:moveTo>
                        <a:pt x="182236" y="160944"/>
                      </a:moveTo>
                      <a:lnTo>
                        <a:pt x="88742" y="86456"/>
                      </a:lnTo>
                      <a:cubicBezTo>
                        <a:pt x="88742" y="86456"/>
                        <a:pt x="4751" y="18405"/>
                        <a:pt x="0" y="2465"/>
                      </a:cubicBezTo>
                      <a:cubicBezTo>
                        <a:pt x="0" y="2465"/>
                        <a:pt x="0" y="-5505"/>
                        <a:pt x="11035" y="7216"/>
                      </a:cubicBezTo>
                      <a:cubicBezTo>
                        <a:pt x="22224" y="19938"/>
                        <a:pt x="101310" y="83237"/>
                        <a:pt x="101310" y="83237"/>
                      </a:cubicBezTo>
                      <a:cubicBezTo>
                        <a:pt x="101310" y="83237"/>
                        <a:pt x="190052" y="146537"/>
                        <a:pt x="182082" y="1607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90" name="Vrije vorm: vorm 8089">
                  <a:extLst>
                    <a:ext uri="{FF2B5EF4-FFF2-40B4-BE49-F238E27FC236}">
                      <a16:creationId xmlns:a16="http://schemas.microsoft.com/office/drawing/2014/main" id="{C287F270-B1A0-74AE-7C6B-5468C3FA1414}"/>
                    </a:ext>
                  </a:extLst>
                </p:cNvPr>
                <p:cNvSpPr/>
                <p:nvPr/>
              </p:nvSpPr>
              <p:spPr>
                <a:xfrm>
                  <a:off x="6910113" y="5171606"/>
                  <a:ext cx="128071" cy="23843"/>
                </a:xfrm>
                <a:custGeom>
                  <a:avLst/>
                  <a:gdLst>
                    <a:gd name="connsiteX0" fmla="*/ 125573 w 128071"/>
                    <a:gd name="connsiteY0" fmla="*/ 23844 h 23843"/>
                    <a:gd name="connsiteX1" fmla="*/ 813 w 128071"/>
                    <a:gd name="connsiteY1" fmla="*/ 394 h 23843"/>
                    <a:gd name="connsiteX2" fmla="*/ 119749 w 128071"/>
                    <a:gd name="connsiteY2" fmla="*/ 14648 h 23843"/>
                    <a:gd name="connsiteX3" fmla="*/ 125573 w 128071"/>
                    <a:gd name="connsiteY3" fmla="*/ 23844 h 2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8071" h="23843">
                      <a:moveTo>
                        <a:pt x="125573" y="23844"/>
                      </a:moveTo>
                      <a:cubicBezTo>
                        <a:pt x="125573" y="23844"/>
                        <a:pt x="-11755" y="3612"/>
                        <a:pt x="813" y="394"/>
                      </a:cubicBezTo>
                      <a:cubicBezTo>
                        <a:pt x="13534" y="-2671"/>
                        <a:pt x="113312" y="13115"/>
                        <a:pt x="119749" y="14648"/>
                      </a:cubicBezTo>
                      <a:cubicBezTo>
                        <a:pt x="126033" y="16180"/>
                        <a:pt x="131397" y="23537"/>
                        <a:pt x="125573" y="238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91" name="Vrije vorm: vorm 8090">
                  <a:extLst>
                    <a:ext uri="{FF2B5EF4-FFF2-40B4-BE49-F238E27FC236}">
                      <a16:creationId xmlns:a16="http://schemas.microsoft.com/office/drawing/2014/main" id="{34164878-FA9A-E812-8018-7B74A242ECF0}"/>
                    </a:ext>
                  </a:extLst>
                </p:cNvPr>
                <p:cNvSpPr/>
                <p:nvPr/>
              </p:nvSpPr>
              <p:spPr>
                <a:xfrm>
                  <a:off x="6896365" y="5082522"/>
                  <a:ext cx="78187" cy="32921"/>
                </a:xfrm>
                <a:custGeom>
                  <a:avLst/>
                  <a:gdLst>
                    <a:gd name="connsiteX0" fmla="*/ 0 w 78187"/>
                    <a:gd name="connsiteY0" fmla="*/ 122 h 32921"/>
                    <a:gd name="connsiteX1" fmla="*/ 76940 w 78187"/>
                    <a:gd name="connsiteY1" fmla="*/ 32002 h 32921"/>
                    <a:gd name="connsiteX2" fmla="*/ 0 w 78187"/>
                    <a:gd name="connsiteY2" fmla="*/ 122 h 3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8187" h="32921">
                      <a:moveTo>
                        <a:pt x="0" y="122"/>
                      </a:moveTo>
                      <a:cubicBezTo>
                        <a:pt x="0" y="122"/>
                        <a:pt x="64833" y="39359"/>
                        <a:pt x="76940" y="32002"/>
                      </a:cubicBezTo>
                      <a:cubicBezTo>
                        <a:pt x="89049" y="24645"/>
                        <a:pt x="9196" y="-2023"/>
                        <a:pt x="0" y="1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92" name="Vrije vorm: vorm 8091">
                  <a:extLst>
                    <a:ext uri="{FF2B5EF4-FFF2-40B4-BE49-F238E27FC236}">
                      <a16:creationId xmlns:a16="http://schemas.microsoft.com/office/drawing/2014/main" id="{DFD4942A-EC42-B351-AC06-0B32F393A8AC}"/>
                    </a:ext>
                  </a:extLst>
                </p:cNvPr>
                <p:cNvSpPr/>
                <p:nvPr/>
              </p:nvSpPr>
              <p:spPr>
                <a:xfrm>
                  <a:off x="6965490" y="5051413"/>
                  <a:ext cx="99204" cy="158332"/>
                </a:xfrm>
                <a:custGeom>
                  <a:avLst/>
                  <a:gdLst>
                    <a:gd name="connsiteX0" fmla="*/ 0 w 99204"/>
                    <a:gd name="connsiteY0" fmla="*/ 2724 h 158332"/>
                    <a:gd name="connsiteX1" fmla="*/ 43681 w 99204"/>
                    <a:gd name="connsiteY1" fmla="*/ 101582 h 158332"/>
                    <a:gd name="connsiteX2" fmla="*/ 99164 w 99204"/>
                    <a:gd name="connsiteY2" fmla="*/ 155532 h 158332"/>
                    <a:gd name="connsiteX3" fmla="*/ 46900 w 99204"/>
                    <a:gd name="connsiteY3" fmla="*/ 92079 h 158332"/>
                    <a:gd name="connsiteX4" fmla="*/ 0 w 99204"/>
                    <a:gd name="connsiteY4" fmla="*/ 2724 h 158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204" h="158332">
                      <a:moveTo>
                        <a:pt x="0" y="2724"/>
                      </a:moveTo>
                      <a:cubicBezTo>
                        <a:pt x="0" y="2724"/>
                        <a:pt x="29427" y="87328"/>
                        <a:pt x="43681" y="101582"/>
                      </a:cubicBezTo>
                      <a:cubicBezTo>
                        <a:pt x="57935" y="115836"/>
                        <a:pt x="100697" y="171319"/>
                        <a:pt x="99164" y="155532"/>
                      </a:cubicBezTo>
                      <a:cubicBezTo>
                        <a:pt x="97632" y="139746"/>
                        <a:pt x="46900" y="92079"/>
                        <a:pt x="46900" y="92079"/>
                      </a:cubicBezTo>
                      <a:cubicBezTo>
                        <a:pt x="46900" y="92079"/>
                        <a:pt x="3832" y="-18580"/>
                        <a:pt x="0" y="27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93" name="Vrije vorm: vorm 8092">
                  <a:extLst>
                    <a:ext uri="{FF2B5EF4-FFF2-40B4-BE49-F238E27FC236}">
                      <a16:creationId xmlns:a16="http://schemas.microsoft.com/office/drawing/2014/main" id="{1FBA0245-AD0D-A3A9-2E7A-D1444AEC118B}"/>
                    </a:ext>
                  </a:extLst>
                </p:cNvPr>
                <p:cNvSpPr/>
                <p:nvPr/>
              </p:nvSpPr>
              <p:spPr>
                <a:xfrm>
                  <a:off x="7044510" y="5102116"/>
                  <a:ext cx="34189" cy="108870"/>
                </a:xfrm>
                <a:custGeom>
                  <a:avLst/>
                  <a:gdLst>
                    <a:gd name="connsiteX0" fmla="*/ 29647 w 34189"/>
                    <a:gd name="connsiteY0" fmla="*/ 107894 h 108870"/>
                    <a:gd name="connsiteX1" fmla="*/ 1139 w 34189"/>
                    <a:gd name="connsiteY1" fmla="*/ 146 h 108870"/>
                    <a:gd name="connsiteX2" fmla="*/ 29647 w 34189"/>
                    <a:gd name="connsiteY2" fmla="*/ 107894 h 108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189" h="108870">
                      <a:moveTo>
                        <a:pt x="29647" y="107894"/>
                      </a:moveTo>
                      <a:cubicBezTo>
                        <a:pt x="29647" y="107894"/>
                        <a:pt x="-6831" y="-4605"/>
                        <a:pt x="1139" y="146"/>
                      </a:cubicBezTo>
                      <a:cubicBezTo>
                        <a:pt x="9109" y="4898"/>
                        <a:pt x="47119" y="120615"/>
                        <a:pt x="29647" y="1078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003" name="Graphic 1454">
                <a:extLst>
                  <a:ext uri="{FF2B5EF4-FFF2-40B4-BE49-F238E27FC236}">
                    <a16:creationId xmlns:a16="http://schemas.microsoft.com/office/drawing/2014/main" id="{0A332DB3-D42D-9003-C3D2-7B0739701316}"/>
                  </a:ext>
                </a:extLst>
              </p:cNvPr>
              <p:cNvGrpSpPr/>
              <p:nvPr/>
            </p:nvGrpSpPr>
            <p:grpSpPr>
              <a:xfrm>
                <a:off x="7185123" y="5117701"/>
                <a:ext cx="426047" cy="541402"/>
                <a:chOff x="7185123" y="5117701"/>
                <a:chExt cx="426047" cy="541402"/>
              </a:xfrm>
              <a:solidFill>
                <a:srgbClr val="FFFFFF"/>
              </a:solidFill>
            </p:grpSpPr>
            <p:sp>
              <p:nvSpPr>
                <p:cNvPr id="8079" name="Vrije vorm: vorm 8078">
                  <a:extLst>
                    <a:ext uri="{FF2B5EF4-FFF2-40B4-BE49-F238E27FC236}">
                      <a16:creationId xmlns:a16="http://schemas.microsoft.com/office/drawing/2014/main" id="{927ABD51-1283-AD88-C502-85E3002BC341}"/>
                    </a:ext>
                  </a:extLst>
                </p:cNvPr>
                <p:cNvSpPr/>
                <p:nvPr/>
              </p:nvSpPr>
              <p:spPr>
                <a:xfrm>
                  <a:off x="7496869" y="5448361"/>
                  <a:ext cx="114301" cy="210742"/>
                </a:xfrm>
                <a:custGeom>
                  <a:avLst/>
                  <a:gdLst>
                    <a:gd name="connsiteX0" fmla="*/ 109741 w 114301"/>
                    <a:gd name="connsiteY0" fmla="*/ 189574 h 210742"/>
                    <a:gd name="connsiteX1" fmla="*/ 47974 w 114301"/>
                    <a:gd name="connsiteY1" fmla="*/ 113553 h 210742"/>
                    <a:gd name="connsiteX2" fmla="*/ 461 w 114301"/>
                    <a:gd name="connsiteY2" fmla="*/ 1054 h 210742"/>
                    <a:gd name="connsiteX3" fmla="*/ 41690 w 114301"/>
                    <a:gd name="connsiteY3" fmla="*/ 132558 h 210742"/>
                    <a:gd name="connsiteX4" fmla="*/ 110814 w 114301"/>
                    <a:gd name="connsiteY4" fmla="*/ 210265 h 210742"/>
                    <a:gd name="connsiteX5" fmla="*/ 109741 w 114301"/>
                    <a:gd name="connsiteY5" fmla="*/ 189574 h 210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4301" h="210742">
                      <a:moveTo>
                        <a:pt x="109741" y="189574"/>
                      </a:moveTo>
                      <a:cubicBezTo>
                        <a:pt x="109741" y="189574"/>
                        <a:pt x="55791" y="132558"/>
                        <a:pt x="47974" y="113553"/>
                      </a:cubicBezTo>
                      <a:cubicBezTo>
                        <a:pt x="40004" y="94548"/>
                        <a:pt x="5212" y="-11667"/>
                        <a:pt x="461" y="1054"/>
                      </a:cubicBezTo>
                      <a:cubicBezTo>
                        <a:pt x="-4290" y="13775"/>
                        <a:pt x="28969" y="108802"/>
                        <a:pt x="41690" y="132558"/>
                      </a:cubicBezTo>
                      <a:cubicBezTo>
                        <a:pt x="54412" y="156315"/>
                        <a:pt x="102384" y="216703"/>
                        <a:pt x="110814" y="210265"/>
                      </a:cubicBezTo>
                      <a:cubicBezTo>
                        <a:pt x="119244" y="203828"/>
                        <a:pt x="109741" y="189574"/>
                        <a:pt x="109741" y="1895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0" name="Vrije vorm: vorm 8079">
                  <a:extLst>
                    <a:ext uri="{FF2B5EF4-FFF2-40B4-BE49-F238E27FC236}">
                      <a16:creationId xmlns:a16="http://schemas.microsoft.com/office/drawing/2014/main" id="{555BFABC-5D8C-75BB-1E35-7125D3761AB8}"/>
                    </a:ext>
                  </a:extLst>
                </p:cNvPr>
                <p:cNvSpPr/>
                <p:nvPr/>
              </p:nvSpPr>
              <p:spPr>
                <a:xfrm>
                  <a:off x="7288828" y="5198975"/>
                  <a:ext cx="209241" cy="232895"/>
                </a:xfrm>
                <a:custGeom>
                  <a:avLst/>
                  <a:gdLst>
                    <a:gd name="connsiteX0" fmla="*/ 202218 w 209241"/>
                    <a:gd name="connsiteY0" fmla="*/ 232661 h 232895"/>
                    <a:gd name="connsiteX1" fmla="*/ 183059 w 209241"/>
                    <a:gd name="connsiteY1" fmla="*/ 161545 h 232895"/>
                    <a:gd name="connsiteX2" fmla="*/ 26266 w 209241"/>
                    <a:gd name="connsiteY2" fmla="*/ 34792 h 232895"/>
                    <a:gd name="connsiteX3" fmla="*/ 824 w 209241"/>
                    <a:gd name="connsiteY3" fmla="*/ 0 h 232895"/>
                    <a:gd name="connsiteX4" fmla="*/ 42053 w 209241"/>
                    <a:gd name="connsiteY4" fmla="*/ 33259 h 232895"/>
                    <a:gd name="connsiteX5" fmla="*/ 191030 w 209241"/>
                    <a:gd name="connsiteY5" fmla="*/ 155261 h 232895"/>
                    <a:gd name="connsiteX6" fmla="*/ 202218 w 209241"/>
                    <a:gd name="connsiteY6" fmla="*/ 232661 h 23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9241" h="232895">
                      <a:moveTo>
                        <a:pt x="202218" y="232661"/>
                      </a:moveTo>
                      <a:lnTo>
                        <a:pt x="183059" y="161545"/>
                      </a:lnTo>
                      <a:lnTo>
                        <a:pt x="26266" y="34792"/>
                      </a:lnTo>
                      <a:cubicBezTo>
                        <a:pt x="26266" y="34792"/>
                        <a:pt x="-5460" y="0"/>
                        <a:pt x="824" y="0"/>
                      </a:cubicBezTo>
                      <a:cubicBezTo>
                        <a:pt x="7108" y="0"/>
                        <a:pt x="29332" y="23757"/>
                        <a:pt x="42053" y="33259"/>
                      </a:cubicBezTo>
                      <a:cubicBezTo>
                        <a:pt x="54774" y="42762"/>
                        <a:pt x="186278" y="137788"/>
                        <a:pt x="191030" y="155261"/>
                      </a:cubicBezTo>
                      <a:cubicBezTo>
                        <a:pt x="195781" y="172733"/>
                        <a:pt x="221376" y="237259"/>
                        <a:pt x="202218" y="2326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1" name="Vrije vorm: vorm 8080">
                  <a:extLst>
                    <a:ext uri="{FF2B5EF4-FFF2-40B4-BE49-F238E27FC236}">
                      <a16:creationId xmlns:a16="http://schemas.microsoft.com/office/drawing/2014/main" id="{4EBBA4A9-372E-9C6D-B461-0A509393A291}"/>
                    </a:ext>
                  </a:extLst>
                </p:cNvPr>
                <p:cNvSpPr/>
                <p:nvPr/>
              </p:nvSpPr>
              <p:spPr>
                <a:xfrm>
                  <a:off x="7185123" y="5146146"/>
                  <a:ext cx="90295" cy="45439"/>
                </a:xfrm>
                <a:custGeom>
                  <a:avLst/>
                  <a:gdLst>
                    <a:gd name="connsiteX0" fmla="*/ 0 w 90295"/>
                    <a:gd name="connsiteY0" fmla="*/ 2097 h 45439"/>
                    <a:gd name="connsiteX1" fmla="*/ 90275 w 90295"/>
                    <a:gd name="connsiteY1" fmla="*/ 44859 h 45439"/>
                    <a:gd name="connsiteX2" fmla="*/ 0 w 90295"/>
                    <a:gd name="connsiteY2" fmla="*/ 2097 h 45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0295" h="45439">
                      <a:moveTo>
                        <a:pt x="0" y="2097"/>
                      </a:moveTo>
                      <a:cubicBezTo>
                        <a:pt x="0" y="2097"/>
                        <a:pt x="88742" y="51296"/>
                        <a:pt x="90275" y="44859"/>
                      </a:cubicBezTo>
                      <a:cubicBezTo>
                        <a:pt x="91807" y="38422"/>
                        <a:pt x="6284" y="-10624"/>
                        <a:pt x="0" y="2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82" name="Vrije vorm: vorm 8081">
                  <a:extLst>
                    <a:ext uri="{FF2B5EF4-FFF2-40B4-BE49-F238E27FC236}">
                      <a16:creationId xmlns:a16="http://schemas.microsoft.com/office/drawing/2014/main" id="{A8BAEC0A-6CC8-07B0-8270-8B86C21A6863}"/>
                    </a:ext>
                  </a:extLst>
                </p:cNvPr>
                <p:cNvSpPr/>
                <p:nvPr/>
              </p:nvSpPr>
              <p:spPr>
                <a:xfrm>
                  <a:off x="7260240" y="5117701"/>
                  <a:ext cx="26697" cy="75059"/>
                </a:xfrm>
                <a:custGeom>
                  <a:avLst/>
                  <a:gdLst>
                    <a:gd name="connsiteX0" fmla="*/ 21441 w 26697"/>
                    <a:gd name="connsiteY0" fmla="*/ 74837 h 75059"/>
                    <a:gd name="connsiteX1" fmla="*/ 2436 w 26697"/>
                    <a:gd name="connsiteY1" fmla="*/ 349 h 75059"/>
                    <a:gd name="connsiteX2" fmla="*/ 21441 w 26697"/>
                    <a:gd name="connsiteY2" fmla="*/ 74837 h 75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697" h="75059">
                      <a:moveTo>
                        <a:pt x="21441" y="74837"/>
                      </a:moveTo>
                      <a:cubicBezTo>
                        <a:pt x="21441" y="74837"/>
                        <a:pt x="-8600" y="-5936"/>
                        <a:pt x="2436" y="349"/>
                      </a:cubicBezTo>
                      <a:cubicBezTo>
                        <a:pt x="13471" y="6633"/>
                        <a:pt x="37228" y="79588"/>
                        <a:pt x="21441" y="74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004" name="Vrije vorm: vorm 8003">
                <a:extLst>
                  <a:ext uri="{FF2B5EF4-FFF2-40B4-BE49-F238E27FC236}">
                    <a16:creationId xmlns:a16="http://schemas.microsoft.com/office/drawing/2014/main" id="{34BE8700-336A-8ACE-756E-795BFC274DFF}"/>
                  </a:ext>
                </a:extLst>
              </p:cNvPr>
              <p:cNvSpPr/>
              <p:nvPr/>
            </p:nvSpPr>
            <p:spPr>
              <a:xfrm>
                <a:off x="7495320" y="5373377"/>
                <a:ext cx="60493" cy="55193"/>
              </a:xfrm>
              <a:custGeom>
                <a:avLst/>
                <a:gdLst>
                  <a:gd name="connsiteX0" fmla="*/ 3542 w 60493"/>
                  <a:gd name="connsiteY0" fmla="*/ 39407 h 55193"/>
                  <a:gd name="connsiteX1" fmla="*/ 51055 w 60493"/>
                  <a:gd name="connsiteY1" fmla="*/ 4615 h 55193"/>
                  <a:gd name="connsiteX2" fmla="*/ 49523 w 60493"/>
                  <a:gd name="connsiteY2" fmla="*/ 15650 h 55193"/>
                  <a:gd name="connsiteX3" fmla="*/ 3542 w 60493"/>
                  <a:gd name="connsiteY3" fmla="*/ 55194 h 55193"/>
                  <a:gd name="connsiteX4" fmla="*/ 3542 w 60493"/>
                  <a:gd name="connsiteY4" fmla="*/ 39407 h 5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93" h="55193">
                    <a:moveTo>
                      <a:pt x="3542" y="39407"/>
                    </a:moveTo>
                    <a:lnTo>
                      <a:pt x="51055" y="4615"/>
                    </a:lnTo>
                    <a:cubicBezTo>
                      <a:pt x="51055" y="4615"/>
                      <a:pt x="73279" y="-11172"/>
                      <a:pt x="49523" y="15650"/>
                    </a:cubicBezTo>
                    <a:cubicBezTo>
                      <a:pt x="25766" y="42625"/>
                      <a:pt x="3542" y="55194"/>
                      <a:pt x="3542" y="55194"/>
                    </a:cubicBezTo>
                    <a:cubicBezTo>
                      <a:pt x="3542" y="55194"/>
                      <a:pt x="-4428" y="55194"/>
                      <a:pt x="3542" y="39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005" name="Graphic 1454">
                <a:extLst>
                  <a:ext uri="{FF2B5EF4-FFF2-40B4-BE49-F238E27FC236}">
                    <a16:creationId xmlns:a16="http://schemas.microsoft.com/office/drawing/2014/main" id="{47A348F0-8884-5D95-81ED-16BF18A2B22B}"/>
                  </a:ext>
                </a:extLst>
              </p:cNvPr>
              <p:cNvGrpSpPr/>
              <p:nvPr/>
            </p:nvGrpSpPr>
            <p:grpSpPr>
              <a:xfrm>
                <a:off x="7402851" y="5142395"/>
                <a:ext cx="208222" cy="281577"/>
                <a:chOff x="7402851" y="5142395"/>
                <a:chExt cx="208222" cy="281577"/>
              </a:xfrm>
              <a:solidFill>
                <a:srgbClr val="FFFFFF"/>
              </a:solidFill>
            </p:grpSpPr>
            <p:sp>
              <p:nvSpPr>
                <p:cNvPr id="8075" name="Vrije vorm: vorm 8074">
                  <a:extLst>
                    <a:ext uri="{FF2B5EF4-FFF2-40B4-BE49-F238E27FC236}">
                      <a16:creationId xmlns:a16="http://schemas.microsoft.com/office/drawing/2014/main" id="{026102EF-44F6-94E6-35BF-449CD6BBF8B7}"/>
                    </a:ext>
                  </a:extLst>
                </p:cNvPr>
                <p:cNvSpPr/>
                <p:nvPr/>
              </p:nvSpPr>
              <p:spPr>
                <a:xfrm>
                  <a:off x="7402851" y="5142395"/>
                  <a:ext cx="120427" cy="155494"/>
                </a:xfrm>
                <a:custGeom>
                  <a:avLst/>
                  <a:gdLst>
                    <a:gd name="connsiteX0" fmla="*/ 111798 w 120427"/>
                    <a:gd name="connsiteY0" fmla="*/ 153292 h 155494"/>
                    <a:gd name="connsiteX1" fmla="*/ 21523 w 120427"/>
                    <a:gd name="connsiteY1" fmla="*/ 58266 h 155494"/>
                    <a:gd name="connsiteX2" fmla="*/ 372 w 120427"/>
                    <a:gd name="connsiteY2" fmla="*/ 24 h 155494"/>
                    <a:gd name="connsiteX3" fmla="*/ 26274 w 120427"/>
                    <a:gd name="connsiteY3" fmla="*/ 50449 h 155494"/>
                    <a:gd name="connsiteX4" fmla="*/ 111798 w 120427"/>
                    <a:gd name="connsiteY4" fmla="*/ 140724 h 155494"/>
                    <a:gd name="connsiteX5" fmla="*/ 111798 w 120427"/>
                    <a:gd name="connsiteY5" fmla="*/ 153445 h 155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0427" h="155494">
                      <a:moveTo>
                        <a:pt x="111798" y="153292"/>
                      </a:moveTo>
                      <a:lnTo>
                        <a:pt x="21523" y="58266"/>
                      </a:lnTo>
                      <a:cubicBezTo>
                        <a:pt x="21523" y="58266"/>
                        <a:pt x="-3307" y="-1356"/>
                        <a:pt x="372" y="24"/>
                      </a:cubicBezTo>
                      <a:cubicBezTo>
                        <a:pt x="4050" y="1250"/>
                        <a:pt x="21523" y="37728"/>
                        <a:pt x="26274" y="50449"/>
                      </a:cubicBezTo>
                      <a:cubicBezTo>
                        <a:pt x="31025" y="63170"/>
                        <a:pt x="105514" y="126470"/>
                        <a:pt x="111798" y="140724"/>
                      </a:cubicBezTo>
                      <a:cubicBezTo>
                        <a:pt x="118082" y="154978"/>
                        <a:pt x="127584" y="158196"/>
                        <a:pt x="111798" y="153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6" name="Vrije vorm: vorm 8075">
                  <a:extLst>
                    <a:ext uri="{FF2B5EF4-FFF2-40B4-BE49-F238E27FC236}">
                      <a16:creationId xmlns:a16="http://schemas.microsoft.com/office/drawing/2014/main" id="{A2DBC49D-9EDD-2E98-1394-B510AFDF9997}"/>
                    </a:ext>
                  </a:extLst>
                </p:cNvPr>
                <p:cNvSpPr/>
                <p:nvPr/>
              </p:nvSpPr>
              <p:spPr>
                <a:xfrm>
                  <a:off x="7405747" y="5217852"/>
                  <a:ext cx="45285" cy="17600"/>
                </a:xfrm>
                <a:custGeom>
                  <a:avLst/>
                  <a:gdLst>
                    <a:gd name="connsiteX0" fmla="*/ 43917 w 45285"/>
                    <a:gd name="connsiteY0" fmla="*/ 17601 h 17600"/>
                    <a:gd name="connsiteX1" fmla="*/ 1155 w 45285"/>
                    <a:gd name="connsiteY1" fmla="*/ 128 h 17600"/>
                    <a:gd name="connsiteX2" fmla="*/ 43917 w 45285"/>
                    <a:gd name="connsiteY2" fmla="*/ 17601 h 17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285" h="17600">
                      <a:moveTo>
                        <a:pt x="43917" y="17601"/>
                      </a:moveTo>
                      <a:cubicBezTo>
                        <a:pt x="43917" y="17601"/>
                        <a:pt x="-8348" y="1814"/>
                        <a:pt x="1155" y="128"/>
                      </a:cubicBezTo>
                      <a:cubicBezTo>
                        <a:pt x="10657" y="-1404"/>
                        <a:pt x="53419" y="11164"/>
                        <a:pt x="43917" y="176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7" name="Vrije vorm: vorm 8076">
                  <a:extLst>
                    <a:ext uri="{FF2B5EF4-FFF2-40B4-BE49-F238E27FC236}">
                      <a16:creationId xmlns:a16="http://schemas.microsoft.com/office/drawing/2014/main" id="{82CDB0ED-C5B1-911A-D199-8EA13CE5C2E1}"/>
                    </a:ext>
                  </a:extLst>
                </p:cNvPr>
                <p:cNvSpPr/>
                <p:nvPr/>
              </p:nvSpPr>
              <p:spPr>
                <a:xfrm>
                  <a:off x="7569981" y="5348486"/>
                  <a:ext cx="41091" cy="75487"/>
                </a:xfrm>
                <a:custGeom>
                  <a:avLst/>
                  <a:gdLst>
                    <a:gd name="connsiteX0" fmla="*/ 36628 w 41091"/>
                    <a:gd name="connsiteY0" fmla="*/ 75487 h 75487"/>
                    <a:gd name="connsiteX1" fmla="*/ 764 w 41091"/>
                    <a:gd name="connsiteY1" fmla="*/ 16938 h 75487"/>
                    <a:gd name="connsiteX2" fmla="*/ 6435 w 41091"/>
                    <a:gd name="connsiteY2" fmla="*/ 4217 h 75487"/>
                    <a:gd name="connsiteX3" fmla="*/ 36628 w 41091"/>
                    <a:gd name="connsiteY3" fmla="*/ 75487 h 75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091" h="75487">
                      <a:moveTo>
                        <a:pt x="36628" y="75487"/>
                      </a:moveTo>
                      <a:lnTo>
                        <a:pt x="764" y="16938"/>
                      </a:lnTo>
                      <a:cubicBezTo>
                        <a:pt x="764" y="16938"/>
                        <a:pt x="-3068" y="-10190"/>
                        <a:pt x="6435" y="4217"/>
                      </a:cubicBezTo>
                      <a:cubicBezTo>
                        <a:pt x="15937" y="18471"/>
                        <a:pt x="53948" y="72422"/>
                        <a:pt x="36628" y="754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8" name="Vrije vorm: vorm 8077">
                  <a:extLst>
                    <a:ext uri="{FF2B5EF4-FFF2-40B4-BE49-F238E27FC236}">
                      <a16:creationId xmlns:a16="http://schemas.microsoft.com/office/drawing/2014/main" id="{8D8A2607-6F66-A46F-0C81-A835F258E3C8}"/>
                    </a:ext>
                  </a:extLst>
                </p:cNvPr>
                <p:cNvSpPr/>
                <p:nvPr/>
              </p:nvSpPr>
              <p:spPr>
                <a:xfrm>
                  <a:off x="7511112" y="5231235"/>
                  <a:ext cx="56083" cy="121315"/>
                </a:xfrm>
                <a:custGeom>
                  <a:avLst/>
                  <a:gdLst>
                    <a:gd name="connsiteX0" fmla="*/ 55802 w 56083"/>
                    <a:gd name="connsiteY0" fmla="*/ 111966 h 121315"/>
                    <a:gd name="connsiteX1" fmla="*/ 28826 w 56083"/>
                    <a:gd name="connsiteY1" fmla="*/ 73955 h 121315"/>
                    <a:gd name="connsiteX2" fmla="*/ 319 w 56083"/>
                    <a:gd name="connsiteY2" fmla="*/ 999 h 121315"/>
                    <a:gd name="connsiteX3" fmla="*/ 19324 w 56083"/>
                    <a:gd name="connsiteY3" fmla="*/ 81772 h 121315"/>
                    <a:gd name="connsiteX4" fmla="*/ 51050 w 56083"/>
                    <a:gd name="connsiteY4" fmla="*/ 119936 h 121315"/>
                    <a:gd name="connsiteX5" fmla="*/ 55802 w 56083"/>
                    <a:gd name="connsiteY5" fmla="*/ 111966 h 12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083" h="121315">
                      <a:moveTo>
                        <a:pt x="55802" y="111966"/>
                      </a:moveTo>
                      <a:lnTo>
                        <a:pt x="28826" y="73955"/>
                      </a:lnTo>
                      <a:cubicBezTo>
                        <a:pt x="28826" y="73955"/>
                        <a:pt x="3537" y="-10036"/>
                        <a:pt x="319" y="999"/>
                      </a:cubicBezTo>
                      <a:cubicBezTo>
                        <a:pt x="-2900" y="12035"/>
                        <a:pt x="19324" y="81772"/>
                        <a:pt x="19324" y="81772"/>
                      </a:cubicBezTo>
                      <a:lnTo>
                        <a:pt x="51050" y="119936"/>
                      </a:lnTo>
                      <a:cubicBezTo>
                        <a:pt x="51050" y="119936"/>
                        <a:pt x="57487" y="126220"/>
                        <a:pt x="55802" y="1119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006" name="Graphic 1454">
                <a:extLst>
                  <a:ext uri="{FF2B5EF4-FFF2-40B4-BE49-F238E27FC236}">
                    <a16:creationId xmlns:a16="http://schemas.microsoft.com/office/drawing/2014/main" id="{9D15F7D7-DAF1-F1AE-AF79-27CC6E28249F}"/>
                  </a:ext>
                </a:extLst>
              </p:cNvPr>
              <p:cNvGrpSpPr/>
              <p:nvPr/>
            </p:nvGrpSpPr>
            <p:grpSpPr>
              <a:xfrm>
                <a:off x="7143434" y="4664989"/>
                <a:ext cx="406542" cy="543788"/>
                <a:chOff x="7143434" y="4664989"/>
                <a:chExt cx="406542" cy="543788"/>
              </a:xfrm>
              <a:solidFill>
                <a:srgbClr val="FFFFFF"/>
              </a:solidFill>
            </p:grpSpPr>
            <p:sp>
              <p:nvSpPr>
                <p:cNvPr id="8065" name="Vrije vorm: vorm 8064">
                  <a:extLst>
                    <a:ext uri="{FF2B5EF4-FFF2-40B4-BE49-F238E27FC236}">
                      <a16:creationId xmlns:a16="http://schemas.microsoft.com/office/drawing/2014/main" id="{50D58E7D-EF06-0855-E65F-4E13C095FD78}"/>
                    </a:ext>
                  </a:extLst>
                </p:cNvPr>
                <p:cNvSpPr/>
                <p:nvPr/>
              </p:nvSpPr>
              <p:spPr>
                <a:xfrm>
                  <a:off x="7391459" y="4997847"/>
                  <a:ext cx="158516" cy="210929"/>
                </a:xfrm>
                <a:custGeom>
                  <a:avLst/>
                  <a:gdLst>
                    <a:gd name="connsiteX0" fmla="*/ 154916 w 158516"/>
                    <a:gd name="connsiteY0" fmla="*/ 193158 h 210929"/>
                    <a:gd name="connsiteX1" fmla="*/ 110469 w 158516"/>
                    <a:gd name="connsiteY1" fmla="*/ 137675 h 210929"/>
                    <a:gd name="connsiteX2" fmla="*/ 26477 w 158516"/>
                    <a:gd name="connsiteY2" fmla="*/ 15673 h 210929"/>
                    <a:gd name="connsiteX3" fmla="*/ 115 w 158516"/>
                    <a:gd name="connsiteY3" fmla="*/ 4178 h 210929"/>
                    <a:gd name="connsiteX4" fmla="*/ 32761 w 158516"/>
                    <a:gd name="connsiteY4" fmla="*/ 44181 h 210929"/>
                    <a:gd name="connsiteX5" fmla="*/ 113534 w 158516"/>
                    <a:gd name="connsiteY5" fmla="*/ 166182 h 210929"/>
                    <a:gd name="connsiteX6" fmla="*/ 157215 w 158516"/>
                    <a:gd name="connsiteY6" fmla="*/ 208331 h 210929"/>
                    <a:gd name="connsiteX7" fmla="*/ 154763 w 158516"/>
                    <a:gd name="connsiteY7" fmla="*/ 193004 h 210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516" h="210929">
                      <a:moveTo>
                        <a:pt x="154916" y="193158"/>
                      </a:moveTo>
                      <a:lnTo>
                        <a:pt x="110469" y="137675"/>
                      </a:lnTo>
                      <a:lnTo>
                        <a:pt x="26477" y="15673"/>
                      </a:lnTo>
                      <a:cubicBezTo>
                        <a:pt x="26477" y="15673"/>
                        <a:pt x="-2030" y="-9769"/>
                        <a:pt x="115" y="4178"/>
                      </a:cubicBezTo>
                      <a:cubicBezTo>
                        <a:pt x="1801" y="15213"/>
                        <a:pt x="23259" y="28394"/>
                        <a:pt x="32761" y="44181"/>
                      </a:cubicBezTo>
                      <a:cubicBezTo>
                        <a:pt x="42264" y="59968"/>
                        <a:pt x="113534" y="166182"/>
                        <a:pt x="113534" y="166182"/>
                      </a:cubicBezTo>
                      <a:cubicBezTo>
                        <a:pt x="113534" y="166182"/>
                        <a:pt x="153230" y="223658"/>
                        <a:pt x="157215" y="208331"/>
                      </a:cubicBezTo>
                      <a:cubicBezTo>
                        <a:pt x="161200" y="193004"/>
                        <a:pt x="154763" y="193004"/>
                        <a:pt x="154763" y="1930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66" name="Vrije vorm: vorm 8065">
                  <a:extLst>
                    <a:ext uri="{FF2B5EF4-FFF2-40B4-BE49-F238E27FC236}">
                      <a16:creationId xmlns:a16="http://schemas.microsoft.com/office/drawing/2014/main" id="{23475577-D1BC-FB17-2B06-35B2BF235B12}"/>
                    </a:ext>
                  </a:extLst>
                </p:cNvPr>
                <p:cNvSpPr/>
                <p:nvPr/>
              </p:nvSpPr>
              <p:spPr>
                <a:xfrm>
                  <a:off x="7428132" y="5129095"/>
                  <a:ext cx="54104" cy="22366"/>
                </a:xfrm>
                <a:custGeom>
                  <a:avLst/>
                  <a:gdLst>
                    <a:gd name="connsiteX0" fmla="*/ 53258 w 54104"/>
                    <a:gd name="connsiteY0" fmla="*/ 22367 h 22366"/>
                    <a:gd name="connsiteX1" fmla="*/ 994 w 54104"/>
                    <a:gd name="connsiteY1" fmla="*/ 143 h 22366"/>
                    <a:gd name="connsiteX2" fmla="*/ 53258 w 54104"/>
                    <a:gd name="connsiteY2" fmla="*/ 22367 h 2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104" h="22366">
                      <a:moveTo>
                        <a:pt x="53258" y="22367"/>
                      </a:moveTo>
                      <a:cubicBezTo>
                        <a:pt x="53258" y="22367"/>
                        <a:pt x="-8509" y="1829"/>
                        <a:pt x="994" y="143"/>
                      </a:cubicBezTo>
                      <a:cubicBezTo>
                        <a:pt x="10497" y="-1390"/>
                        <a:pt x="61228" y="9646"/>
                        <a:pt x="53258" y="223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67" name="Vrije vorm: vorm 8066">
                  <a:extLst>
                    <a:ext uri="{FF2B5EF4-FFF2-40B4-BE49-F238E27FC236}">
                      <a16:creationId xmlns:a16="http://schemas.microsoft.com/office/drawing/2014/main" id="{557F2F92-DFC4-1C1B-DDE2-1995EC876A54}"/>
                    </a:ext>
                  </a:extLst>
                </p:cNvPr>
                <p:cNvSpPr/>
                <p:nvPr/>
              </p:nvSpPr>
              <p:spPr>
                <a:xfrm>
                  <a:off x="7226809" y="4936847"/>
                  <a:ext cx="167616" cy="87708"/>
                </a:xfrm>
                <a:custGeom>
                  <a:avLst/>
                  <a:gdLst>
                    <a:gd name="connsiteX0" fmla="*/ 157868 w 167616"/>
                    <a:gd name="connsiteY0" fmla="*/ 75141 h 87708"/>
                    <a:gd name="connsiteX1" fmla="*/ 56405 w 167616"/>
                    <a:gd name="connsiteY1" fmla="*/ 46633 h 87708"/>
                    <a:gd name="connsiteX2" fmla="*/ 4140 w 167616"/>
                    <a:gd name="connsiteY2" fmla="*/ 10155 h 87708"/>
                    <a:gd name="connsiteX3" fmla="*/ 54872 w 167616"/>
                    <a:gd name="connsiteY3" fmla="*/ 57668 h 87708"/>
                    <a:gd name="connsiteX4" fmla="*/ 164152 w 167616"/>
                    <a:gd name="connsiteY4" fmla="*/ 87709 h 87708"/>
                    <a:gd name="connsiteX5" fmla="*/ 157868 w 167616"/>
                    <a:gd name="connsiteY5" fmla="*/ 74987 h 87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7616" h="87708">
                      <a:moveTo>
                        <a:pt x="157868" y="75141"/>
                      </a:moveTo>
                      <a:cubicBezTo>
                        <a:pt x="157868" y="75141"/>
                        <a:pt x="81847" y="54603"/>
                        <a:pt x="56405" y="46633"/>
                      </a:cubicBezTo>
                      <a:cubicBezTo>
                        <a:pt x="56405" y="46633"/>
                        <a:pt x="-18084" y="-26170"/>
                        <a:pt x="4140" y="10155"/>
                      </a:cubicBezTo>
                      <a:cubicBezTo>
                        <a:pt x="4140" y="10155"/>
                        <a:pt x="43837" y="54449"/>
                        <a:pt x="54872" y="57668"/>
                      </a:cubicBezTo>
                      <a:cubicBezTo>
                        <a:pt x="65907" y="60887"/>
                        <a:pt x="164152" y="87709"/>
                        <a:pt x="164152" y="87709"/>
                      </a:cubicBezTo>
                      <a:cubicBezTo>
                        <a:pt x="164152" y="87709"/>
                        <a:pt x="175187" y="84490"/>
                        <a:pt x="157868" y="749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68" name="Vrije vorm: vorm 8067">
                  <a:extLst>
                    <a:ext uri="{FF2B5EF4-FFF2-40B4-BE49-F238E27FC236}">
                      <a16:creationId xmlns:a16="http://schemas.microsoft.com/office/drawing/2014/main" id="{1A5EAAC0-F345-623F-D12D-E16FDAAA0A83}"/>
                    </a:ext>
                  </a:extLst>
                </p:cNvPr>
                <p:cNvSpPr/>
                <p:nvPr/>
              </p:nvSpPr>
              <p:spPr>
                <a:xfrm>
                  <a:off x="7226143" y="5009509"/>
                  <a:ext cx="102007" cy="47960"/>
                </a:xfrm>
                <a:custGeom>
                  <a:avLst/>
                  <a:gdLst>
                    <a:gd name="connsiteX0" fmla="*/ 92016 w 102007"/>
                    <a:gd name="connsiteY0" fmla="*/ 946 h 47960"/>
                    <a:gd name="connsiteX1" fmla="*/ 6493 w 102007"/>
                    <a:gd name="connsiteY1" fmla="*/ 46927 h 47960"/>
                    <a:gd name="connsiteX2" fmla="*/ 101979 w 102007"/>
                    <a:gd name="connsiteY2" fmla="*/ 3245 h 47960"/>
                    <a:gd name="connsiteX3" fmla="*/ 92016 w 102007"/>
                    <a:gd name="connsiteY3" fmla="*/ 946 h 4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007" h="47960">
                      <a:moveTo>
                        <a:pt x="92016" y="946"/>
                      </a:moveTo>
                      <a:cubicBezTo>
                        <a:pt x="92016" y="946"/>
                        <a:pt x="-28912" y="56123"/>
                        <a:pt x="6493" y="46927"/>
                      </a:cubicBezTo>
                      <a:cubicBezTo>
                        <a:pt x="42971" y="37424"/>
                        <a:pt x="101979" y="3245"/>
                        <a:pt x="101979" y="3245"/>
                      </a:cubicBezTo>
                      <a:cubicBezTo>
                        <a:pt x="101979" y="3245"/>
                        <a:pt x="103052" y="-2119"/>
                        <a:pt x="92016" y="9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69" name="Vrije vorm: vorm 8068">
                  <a:extLst>
                    <a:ext uri="{FF2B5EF4-FFF2-40B4-BE49-F238E27FC236}">
                      <a16:creationId xmlns:a16="http://schemas.microsoft.com/office/drawing/2014/main" id="{EE0FEC31-0B9C-091D-F369-C44ECECD18A3}"/>
                    </a:ext>
                  </a:extLst>
                </p:cNvPr>
                <p:cNvSpPr/>
                <p:nvPr/>
              </p:nvSpPr>
              <p:spPr>
                <a:xfrm>
                  <a:off x="7151959" y="4977170"/>
                  <a:ext cx="111393" cy="34817"/>
                </a:xfrm>
                <a:custGeom>
                  <a:avLst/>
                  <a:gdLst>
                    <a:gd name="connsiteX0" fmla="*/ 110563 w 111393"/>
                    <a:gd name="connsiteY0" fmla="*/ 10448 h 34817"/>
                    <a:gd name="connsiteX1" fmla="*/ 87113 w 111393"/>
                    <a:gd name="connsiteY1" fmla="*/ 11061 h 34817"/>
                    <a:gd name="connsiteX2" fmla="*/ 4808 w 111393"/>
                    <a:gd name="connsiteY2" fmla="*/ 34818 h 34817"/>
                    <a:gd name="connsiteX3" fmla="*/ 8027 w 111393"/>
                    <a:gd name="connsiteY3" fmla="*/ 23782 h 34817"/>
                    <a:gd name="connsiteX4" fmla="*/ 79297 w 111393"/>
                    <a:gd name="connsiteY4" fmla="*/ 26 h 34817"/>
                    <a:gd name="connsiteX5" fmla="*/ 110717 w 111393"/>
                    <a:gd name="connsiteY5" fmla="*/ 10601 h 34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393" h="34817">
                      <a:moveTo>
                        <a:pt x="110563" y="10448"/>
                      </a:moveTo>
                      <a:lnTo>
                        <a:pt x="87113" y="11061"/>
                      </a:lnTo>
                      <a:lnTo>
                        <a:pt x="4808" y="34818"/>
                      </a:lnTo>
                      <a:cubicBezTo>
                        <a:pt x="4808" y="34818"/>
                        <a:pt x="-7913" y="28534"/>
                        <a:pt x="8027" y="23782"/>
                      </a:cubicBezTo>
                      <a:cubicBezTo>
                        <a:pt x="23814" y="19031"/>
                        <a:pt x="79297" y="26"/>
                        <a:pt x="79297" y="26"/>
                      </a:cubicBezTo>
                      <a:cubicBezTo>
                        <a:pt x="79297" y="26"/>
                        <a:pt x="116847" y="-1047"/>
                        <a:pt x="110717" y="106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0" name="Vrije vorm: vorm 8069">
                  <a:extLst>
                    <a:ext uri="{FF2B5EF4-FFF2-40B4-BE49-F238E27FC236}">
                      <a16:creationId xmlns:a16="http://schemas.microsoft.com/office/drawing/2014/main" id="{FB6228F5-594A-5B13-D40F-0CDEF1FEF439}"/>
                    </a:ext>
                  </a:extLst>
                </p:cNvPr>
                <p:cNvSpPr/>
                <p:nvPr/>
              </p:nvSpPr>
              <p:spPr>
                <a:xfrm>
                  <a:off x="7366132" y="4876797"/>
                  <a:ext cx="22602" cy="108613"/>
                </a:xfrm>
                <a:custGeom>
                  <a:avLst/>
                  <a:gdLst>
                    <a:gd name="connsiteX0" fmla="*/ 0 w 22602"/>
                    <a:gd name="connsiteY0" fmla="*/ 1848 h 108613"/>
                    <a:gd name="connsiteX1" fmla="*/ 21764 w 22602"/>
                    <a:gd name="connsiteY1" fmla="*/ 108216 h 108613"/>
                    <a:gd name="connsiteX2" fmla="*/ 0 w 22602"/>
                    <a:gd name="connsiteY2" fmla="*/ 1848 h 108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602" h="108613">
                      <a:moveTo>
                        <a:pt x="0" y="1848"/>
                      </a:moveTo>
                      <a:cubicBezTo>
                        <a:pt x="0" y="1848"/>
                        <a:pt x="17013" y="116186"/>
                        <a:pt x="21764" y="108216"/>
                      </a:cubicBezTo>
                      <a:cubicBezTo>
                        <a:pt x="26516" y="100246"/>
                        <a:pt x="9962" y="-15931"/>
                        <a:pt x="0" y="18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1" name="Vrije vorm: vorm 8070">
                  <a:extLst>
                    <a:ext uri="{FF2B5EF4-FFF2-40B4-BE49-F238E27FC236}">
                      <a16:creationId xmlns:a16="http://schemas.microsoft.com/office/drawing/2014/main" id="{65B88658-C57A-CCDC-6EE4-FF409495B31D}"/>
                    </a:ext>
                  </a:extLst>
                </p:cNvPr>
                <p:cNvSpPr/>
                <p:nvPr/>
              </p:nvSpPr>
              <p:spPr>
                <a:xfrm>
                  <a:off x="7238658" y="4716879"/>
                  <a:ext cx="140241" cy="272578"/>
                </a:xfrm>
                <a:custGeom>
                  <a:avLst/>
                  <a:gdLst>
                    <a:gd name="connsiteX0" fmla="*/ 139276 w 140241"/>
                    <a:gd name="connsiteY0" fmla="*/ 272579 h 272578"/>
                    <a:gd name="connsiteX1" fmla="*/ 22486 w 140241"/>
                    <a:gd name="connsiteY1" fmla="*/ 111187 h 272578"/>
                    <a:gd name="connsiteX2" fmla="*/ 1335 w 140241"/>
                    <a:gd name="connsiteY2" fmla="*/ 221 h 272578"/>
                    <a:gd name="connsiteX3" fmla="*/ 31989 w 140241"/>
                    <a:gd name="connsiteY3" fmla="*/ 104903 h 272578"/>
                    <a:gd name="connsiteX4" fmla="*/ 69999 w 140241"/>
                    <a:gd name="connsiteY4" fmla="*/ 173108 h 272578"/>
                    <a:gd name="connsiteX5" fmla="*/ 139276 w 140241"/>
                    <a:gd name="connsiteY5" fmla="*/ 272579 h 272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0241" h="272578">
                      <a:moveTo>
                        <a:pt x="139276" y="272579"/>
                      </a:moveTo>
                      <a:cubicBezTo>
                        <a:pt x="139276" y="272579"/>
                        <a:pt x="28770" y="149198"/>
                        <a:pt x="22486" y="111187"/>
                      </a:cubicBezTo>
                      <a:cubicBezTo>
                        <a:pt x="16202" y="73177"/>
                        <a:pt x="-5562" y="-4683"/>
                        <a:pt x="1335" y="221"/>
                      </a:cubicBezTo>
                      <a:cubicBezTo>
                        <a:pt x="8232" y="5126"/>
                        <a:pt x="27237" y="85898"/>
                        <a:pt x="31989" y="104903"/>
                      </a:cubicBezTo>
                      <a:cubicBezTo>
                        <a:pt x="36740" y="123909"/>
                        <a:pt x="69999" y="173108"/>
                        <a:pt x="69999" y="173108"/>
                      </a:cubicBezTo>
                      <a:cubicBezTo>
                        <a:pt x="69999" y="173108"/>
                        <a:pt x="149851" y="269207"/>
                        <a:pt x="139276" y="2725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2" name="Vrije vorm: vorm 8071">
                  <a:extLst>
                    <a:ext uri="{FF2B5EF4-FFF2-40B4-BE49-F238E27FC236}">
                      <a16:creationId xmlns:a16="http://schemas.microsoft.com/office/drawing/2014/main" id="{7D30EE50-30CC-3B1D-11E1-37315C4DFB94}"/>
                    </a:ext>
                  </a:extLst>
                </p:cNvPr>
                <p:cNvSpPr/>
                <p:nvPr/>
              </p:nvSpPr>
              <p:spPr>
                <a:xfrm>
                  <a:off x="7243588" y="4883232"/>
                  <a:ext cx="70127" cy="42466"/>
                </a:xfrm>
                <a:custGeom>
                  <a:avLst/>
                  <a:gdLst>
                    <a:gd name="connsiteX0" fmla="*/ 68287 w 70127"/>
                    <a:gd name="connsiteY0" fmla="*/ 42466 h 42466"/>
                    <a:gd name="connsiteX1" fmla="*/ 697 w 70127"/>
                    <a:gd name="connsiteY1" fmla="*/ 164 h 42466"/>
                    <a:gd name="connsiteX2" fmla="*/ 68287 w 70127"/>
                    <a:gd name="connsiteY2" fmla="*/ 42466 h 42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127" h="42466">
                      <a:moveTo>
                        <a:pt x="68287" y="42466"/>
                      </a:moveTo>
                      <a:cubicBezTo>
                        <a:pt x="68287" y="42466"/>
                        <a:pt x="-8040" y="3077"/>
                        <a:pt x="697" y="164"/>
                      </a:cubicBezTo>
                      <a:cubicBezTo>
                        <a:pt x="9586" y="-2748"/>
                        <a:pt x="82542" y="33883"/>
                        <a:pt x="68287" y="424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3" name="Vrije vorm: vorm 8072">
                  <a:extLst>
                    <a:ext uri="{FF2B5EF4-FFF2-40B4-BE49-F238E27FC236}">
                      <a16:creationId xmlns:a16="http://schemas.microsoft.com/office/drawing/2014/main" id="{9FF018E9-5904-E611-1E56-55F376266C1E}"/>
                    </a:ext>
                  </a:extLst>
                </p:cNvPr>
                <p:cNvSpPr/>
                <p:nvPr/>
              </p:nvSpPr>
              <p:spPr>
                <a:xfrm>
                  <a:off x="7188033" y="4664989"/>
                  <a:ext cx="63141" cy="151527"/>
                </a:xfrm>
                <a:custGeom>
                  <a:avLst/>
                  <a:gdLst>
                    <a:gd name="connsiteX0" fmla="*/ 58856 w 63141"/>
                    <a:gd name="connsiteY0" fmla="*/ 150509 h 151527"/>
                    <a:gd name="connsiteX1" fmla="*/ 1 w 63141"/>
                    <a:gd name="connsiteY1" fmla="*/ 0 h 151527"/>
                    <a:gd name="connsiteX2" fmla="*/ 17780 w 63141"/>
                    <a:gd name="connsiteY2" fmla="*/ 45980 h 151527"/>
                    <a:gd name="connsiteX3" fmla="*/ 59009 w 63141"/>
                    <a:gd name="connsiteY3" fmla="*/ 150509 h 151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141" h="151527">
                      <a:moveTo>
                        <a:pt x="58856" y="150509"/>
                      </a:moveTo>
                      <a:cubicBezTo>
                        <a:pt x="58856" y="150509"/>
                        <a:pt x="-305" y="60081"/>
                        <a:pt x="1" y="0"/>
                      </a:cubicBezTo>
                      <a:cubicBezTo>
                        <a:pt x="1" y="0"/>
                        <a:pt x="9811" y="14254"/>
                        <a:pt x="17780" y="45980"/>
                      </a:cubicBezTo>
                      <a:cubicBezTo>
                        <a:pt x="25750" y="77707"/>
                        <a:pt x="78015" y="161698"/>
                        <a:pt x="59009" y="1505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74" name="Vrije vorm: vorm 8073">
                  <a:extLst>
                    <a:ext uri="{FF2B5EF4-FFF2-40B4-BE49-F238E27FC236}">
                      <a16:creationId xmlns:a16="http://schemas.microsoft.com/office/drawing/2014/main" id="{6B9B51A7-C9E0-09C7-4326-1552D80FC329}"/>
                    </a:ext>
                  </a:extLst>
                </p:cNvPr>
                <p:cNvSpPr/>
                <p:nvPr/>
              </p:nvSpPr>
              <p:spPr>
                <a:xfrm>
                  <a:off x="7143434" y="4688626"/>
                  <a:ext cx="51018" cy="37537"/>
                </a:xfrm>
                <a:custGeom>
                  <a:avLst/>
                  <a:gdLst>
                    <a:gd name="connsiteX0" fmla="*/ 49506 w 51018"/>
                    <a:gd name="connsiteY0" fmla="*/ 36597 h 37537"/>
                    <a:gd name="connsiteX1" fmla="*/ 0 w 51018"/>
                    <a:gd name="connsiteY1" fmla="*/ 4717 h 37537"/>
                    <a:gd name="connsiteX2" fmla="*/ 11495 w 51018"/>
                    <a:gd name="connsiteY2" fmla="*/ 3184 h 37537"/>
                    <a:gd name="connsiteX3" fmla="*/ 49506 w 51018"/>
                    <a:gd name="connsiteY3" fmla="*/ 36597 h 37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018" h="37537">
                      <a:moveTo>
                        <a:pt x="49506" y="36597"/>
                      </a:moveTo>
                      <a:cubicBezTo>
                        <a:pt x="49506" y="36597"/>
                        <a:pt x="40003" y="46099"/>
                        <a:pt x="0" y="4717"/>
                      </a:cubicBezTo>
                      <a:cubicBezTo>
                        <a:pt x="0" y="4717"/>
                        <a:pt x="1993" y="-4786"/>
                        <a:pt x="11495" y="3184"/>
                      </a:cubicBezTo>
                      <a:cubicBezTo>
                        <a:pt x="20998" y="11154"/>
                        <a:pt x="59008" y="31845"/>
                        <a:pt x="49506" y="365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007" name="Vrije vorm: vorm 8006">
                <a:extLst>
                  <a:ext uri="{FF2B5EF4-FFF2-40B4-BE49-F238E27FC236}">
                    <a16:creationId xmlns:a16="http://schemas.microsoft.com/office/drawing/2014/main" id="{8A2CA9F6-6318-E658-7470-0A435E63895B}"/>
                  </a:ext>
                </a:extLst>
              </p:cNvPr>
              <p:cNvSpPr/>
              <p:nvPr/>
            </p:nvSpPr>
            <p:spPr>
              <a:xfrm>
                <a:off x="7378394" y="4731993"/>
                <a:ext cx="124007" cy="207554"/>
              </a:xfrm>
              <a:custGeom>
                <a:avLst/>
                <a:gdLst>
                  <a:gd name="connsiteX0" fmla="*/ 120622 w 124007"/>
                  <a:gd name="connsiteY0" fmla="*/ 193245 h 207554"/>
                  <a:gd name="connsiteX1" fmla="*/ 22377 w 124007"/>
                  <a:gd name="connsiteY1" fmla="*/ 62661 h 207554"/>
                  <a:gd name="connsiteX2" fmla="*/ 0 w 124007"/>
                  <a:gd name="connsiteY2" fmla="*/ 12082 h 207554"/>
                  <a:gd name="connsiteX3" fmla="*/ 28048 w 124007"/>
                  <a:gd name="connsiteY3" fmla="*/ 99139 h 207554"/>
                  <a:gd name="connsiteX4" fmla="*/ 115104 w 124007"/>
                  <a:gd name="connsiteY4" fmla="*/ 205813 h 207554"/>
                  <a:gd name="connsiteX5" fmla="*/ 120775 w 124007"/>
                  <a:gd name="connsiteY5" fmla="*/ 193092 h 20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007" h="207554">
                    <a:moveTo>
                      <a:pt x="120622" y="193245"/>
                    </a:moveTo>
                    <a:cubicBezTo>
                      <a:pt x="120622" y="193245"/>
                      <a:pt x="30807" y="111860"/>
                      <a:pt x="22377" y="62661"/>
                    </a:cubicBezTo>
                    <a:cubicBezTo>
                      <a:pt x="13947" y="13462"/>
                      <a:pt x="0" y="-18725"/>
                      <a:pt x="0" y="12082"/>
                    </a:cubicBezTo>
                    <a:cubicBezTo>
                      <a:pt x="0" y="12082"/>
                      <a:pt x="11188" y="73849"/>
                      <a:pt x="28048" y="99139"/>
                    </a:cubicBezTo>
                    <a:cubicBezTo>
                      <a:pt x="44907" y="124428"/>
                      <a:pt x="99164" y="195391"/>
                      <a:pt x="115104" y="205813"/>
                    </a:cubicBezTo>
                    <a:cubicBezTo>
                      <a:pt x="122155" y="210411"/>
                      <a:pt x="127826" y="205813"/>
                      <a:pt x="120775" y="1930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8" name="Vrije vorm: vorm 8007">
                <a:extLst>
                  <a:ext uri="{FF2B5EF4-FFF2-40B4-BE49-F238E27FC236}">
                    <a16:creationId xmlns:a16="http://schemas.microsoft.com/office/drawing/2014/main" id="{C8179FCF-1110-C779-4CD8-C6CD250E3E5F}"/>
                  </a:ext>
                </a:extLst>
              </p:cNvPr>
              <p:cNvSpPr/>
              <p:nvPr/>
            </p:nvSpPr>
            <p:spPr>
              <a:xfrm>
                <a:off x="7327383" y="4750076"/>
                <a:ext cx="56528" cy="49299"/>
              </a:xfrm>
              <a:custGeom>
                <a:avLst/>
                <a:gdLst>
                  <a:gd name="connsiteX0" fmla="*/ 126 w 56528"/>
                  <a:gd name="connsiteY0" fmla="*/ 5035 h 49299"/>
                  <a:gd name="connsiteX1" fmla="*/ 56528 w 56528"/>
                  <a:gd name="connsiteY1" fmla="*/ 48869 h 49299"/>
                  <a:gd name="connsiteX2" fmla="*/ 126 w 56528"/>
                  <a:gd name="connsiteY2" fmla="*/ 5035 h 4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28" h="49299">
                    <a:moveTo>
                      <a:pt x="126" y="5035"/>
                    </a:moveTo>
                    <a:cubicBezTo>
                      <a:pt x="126" y="5035"/>
                      <a:pt x="56528" y="54387"/>
                      <a:pt x="56528" y="48869"/>
                    </a:cubicBezTo>
                    <a:cubicBezTo>
                      <a:pt x="56528" y="43352"/>
                      <a:pt x="-3093" y="-17649"/>
                      <a:pt x="126" y="50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9" name="Vrije vorm: vorm 8008">
                <a:extLst>
                  <a:ext uri="{FF2B5EF4-FFF2-40B4-BE49-F238E27FC236}">
                    <a16:creationId xmlns:a16="http://schemas.microsoft.com/office/drawing/2014/main" id="{2FF3784C-B66B-0179-ACD7-6C573BCB1D9C}"/>
                  </a:ext>
                </a:extLst>
              </p:cNvPr>
              <p:cNvSpPr/>
              <p:nvPr/>
            </p:nvSpPr>
            <p:spPr>
              <a:xfrm>
                <a:off x="7531534" y="5051442"/>
                <a:ext cx="73318" cy="226312"/>
              </a:xfrm>
              <a:custGeom>
                <a:avLst/>
                <a:gdLst>
                  <a:gd name="connsiteX0" fmla="*/ 68485 w 73318"/>
                  <a:gd name="connsiteY0" fmla="*/ 226159 h 226312"/>
                  <a:gd name="connsiteX1" fmla="*/ 22198 w 73318"/>
                  <a:gd name="connsiteY1" fmla="*/ 126535 h 226312"/>
                  <a:gd name="connsiteX2" fmla="*/ 3959 w 73318"/>
                  <a:gd name="connsiteY2" fmla="*/ 242 h 226312"/>
                  <a:gd name="connsiteX3" fmla="*/ 30628 w 73318"/>
                  <a:gd name="connsiteY3" fmla="*/ 119638 h 226312"/>
                  <a:gd name="connsiteX4" fmla="*/ 68485 w 73318"/>
                  <a:gd name="connsiteY4" fmla="*/ 226313 h 226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18" h="226312">
                    <a:moveTo>
                      <a:pt x="68485" y="226159"/>
                    </a:moveTo>
                    <a:cubicBezTo>
                      <a:pt x="68485" y="226159"/>
                      <a:pt x="32007" y="163013"/>
                      <a:pt x="22198" y="126535"/>
                    </a:cubicBezTo>
                    <a:cubicBezTo>
                      <a:pt x="12389" y="90057"/>
                      <a:pt x="-8762" y="-5429"/>
                      <a:pt x="3959" y="242"/>
                    </a:cubicBezTo>
                    <a:cubicBezTo>
                      <a:pt x="16680" y="5913"/>
                      <a:pt x="26336" y="106917"/>
                      <a:pt x="30628" y="119638"/>
                    </a:cubicBezTo>
                    <a:cubicBezTo>
                      <a:pt x="34766" y="132206"/>
                      <a:pt x="89636" y="226313"/>
                      <a:pt x="68485" y="2263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0" name="Vrije vorm: vorm 8009">
                <a:extLst>
                  <a:ext uri="{FF2B5EF4-FFF2-40B4-BE49-F238E27FC236}">
                    <a16:creationId xmlns:a16="http://schemas.microsoft.com/office/drawing/2014/main" id="{136EB523-6D16-5844-C19D-A297860060FF}"/>
                  </a:ext>
                </a:extLst>
              </p:cNvPr>
              <p:cNvSpPr/>
              <p:nvPr/>
            </p:nvSpPr>
            <p:spPr>
              <a:xfrm>
                <a:off x="7522619" y="4930754"/>
                <a:ext cx="60694" cy="111677"/>
              </a:xfrm>
              <a:custGeom>
                <a:avLst/>
                <a:gdLst>
                  <a:gd name="connsiteX0" fmla="*/ 307 w 60694"/>
                  <a:gd name="connsiteY0" fmla="*/ 102538 h 111677"/>
                  <a:gd name="connsiteX1" fmla="*/ 35405 w 60694"/>
                  <a:gd name="connsiteY1" fmla="*/ 60389 h 111677"/>
                  <a:gd name="connsiteX2" fmla="*/ 60694 w 60694"/>
                  <a:gd name="connsiteY2" fmla="*/ 4293 h 111677"/>
                  <a:gd name="connsiteX3" fmla="*/ 38164 w 60694"/>
                  <a:gd name="connsiteY3" fmla="*/ 75869 h 111677"/>
                  <a:gd name="connsiteX4" fmla="*/ 307 w 60694"/>
                  <a:gd name="connsiteY4" fmla="*/ 102538 h 111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94" h="111677">
                    <a:moveTo>
                      <a:pt x="307" y="102538"/>
                    </a:moveTo>
                    <a:cubicBezTo>
                      <a:pt x="307" y="102538"/>
                      <a:pt x="31113" y="74490"/>
                      <a:pt x="35405" y="60389"/>
                    </a:cubicBezTo>
                    <a:cubicBezTo>
                      <a:pt x="39697" y="46288"/>
                      <a:pt x="60694" y="-16858"/>
                      <a:pt x="60694" y="4293"/>
                    </a:cubicBezTo>
                    <a:cubicBezTo>
                      <a:pt x="60694" y="25444"/>
                      <a:pt x="38164" y="75869"/>
                      <a:pt x="38164" y="75869"/>
                    </a:cubicBezTo>
                    <a:cubicBezTo>
                      <a:pt x="38164" y="75869"/>
                      <a:pt x="-3985" y="133498"/>
                      <a:pt x="307" y="1025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1" name="Vrije vorm: vorm 8010">
                <a:extLst>
                  <a:ext uri="{FF2B5EF4-FFF2-40B4-BE49-F238E27FC236}">
                    <a16:creationId xmlns:a16="http://schemas.microsoft.com/office/drawing/2014/main" id="{139BC572-4E41-EDAE-36E5-DD9286367C52}"/>
                  </a:ext>
                </a:extLst>
              </p:cNvPr>
              <p:cNvSpPr/>
              <p:nvPr/>
            </p:nvSpPr>
            <p:spPr>
              <a:xfrm>
                <a:off x="7511447" y="4780621"/>
                <a:ext cx="12941" cy="247819"/>
              </a:xfrm>
              <a:custGeom>
                <a:avLst/>
                <a:gdLst>
                  <a:gd name="connsiteX0" fmla="*/ 5807 w 12941"/>
                  <a:gd name="connsiteY0" fmla="*/ 244241 h 247819"/>
                  <a:gd name="connsiteX1" fmla="*/ 5807 w 12941"/>
                  <a:gd name="connsiteY1" fmla="*/ 9894 h 247819"/>
                  <a:gd name="connsiteX2" fmla="*/ 12858 w 12941"/>
                  <a:gd name="connsiteY2" fmla="*/ 231673 h 247819"/>
                  <a:gd name="connsiteX3" fmla="*/ 5807 w 12941"/>
                  <a:gd name="connsiteY3" fmla="*/ 244241 h 247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41" h="247819">
                    <a:moveTo>
                      <a:pt x="5807" y="244241"/>
                    </a:moveTo>
                    <a:cubicBezTo>
                      <a:pt x="-4002" y="-18767"/>
                      <a:pt x="443" y="-12636"/>
                      <a:pt x="5807" y="9894"/>
                    </a:cubicBezTo>
                    <a:cubicBezTo>
                      <a:pt x="12858" y="39322"/>
                      <a:pt x="12858" y="231673"/>
                      <a:pt x="12858" y="231673"/>
                    </a:cubicBezTo>
                    <a:cubicBezTo>
                      <a:pt x="12858" y="231673"/>
                      <a:pt x="14237" y="256962"/>
                      <a:pt x="5807" y="2442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2" name="Vrije vorm: vorm 8011">
                <a:extLst>
                  <a:ext uri="{FF2B5EF4-FFF2-40B4-BE49-F238E27FC236}">
                    <a16:creationId xmlns:a16="http://schemas.microsoft.com/office/drawing/2014/main" id="{C0DDC906-19F3-CC44-42C3-D34DA7406822}"/>
                  </a:ext>
                </a:extLst>
              </p:cNvPr>
              <p:cNvSpPr/>
              <p:nvPr/>
            </p:nvSpPr>
            <p:spPr>
              <a:xfrm>
                <a:off x="7511662" y="4590719"/>
                <a:ext cx="106116" cy="157017"/>
              </a:xfrm>
              <a:custGeom>
                <a:avLst/>
                <a:gdLst>
                  <a:gd name="connsiteX0" fmla="*/ 74 w 106116"/>
                  <a:gd name="connsiteY0" fmla="*/ 149371 h 157017"/>
                  <a:gd name="connsiteX1" fmla="*/ 68892 w 106116"/>
                  <a:gd name="connsiteY1" fmla="*/ 45455 h 157017"/>
                  <a:gd name="connsiteX2" fmla="*/ 105370 w 106116"/>
                  <a:gd name="connsiteY2" fmla="*/ 4686 h 157017"/>
                  <a:gd name="connsiteX3" fmla="*/ 16934 w 106116"/>
                  <a:gd name="connsiteY3" fmla="*/ 142167 h 157017"/>
                  <a:gd name="connsiteX4" fmla="*/ 74 w 106116"/>
                  <a:gd name="connsiteY4" fmla="*/ 149218 h 157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116" h="157017">
                    <a:moveTo>
                      <a:pt x="74" y="149371"/>
                    </a:moveTo>
                    <a:cubicBezTo>
                      <a:pt x="74" y="149371"/>
                      <a:pt x="54791" y="81933"/>
                      <a:pt x="68892" y="45455"/>
                    </a:cubicBezTo>
                    <a:cubicBezTo>
                      <a:pt x="82993" y="8977"/>
                      <a:pt x="111040" y="-9262"/>
                      <a:pt x="105370" y="4686"/>
                    </a:cubicBezTo>
                    <a:cubicBezTo>
                      <a:pt x="99699" y="18633"/>
                      <a:pt x="63221" y="93122"/>
                      <a:pt x="16934" y="142167"/>
                    </a:cubicBezTo>
                    <a:cubicBezTo>
                      <a:pt x="16934" y="142167"/>
                      <a:pt x="-1305" y="170215"/>
                      <a:pt x="74" y="1492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3" name="Vrije vorm: vorm 8012">
                <a:extLst>
                  <a:ext uri="{FF2B5EF4-FFF2-40B4-BE49-F238E27FC236}">
                    <a16:creationId xmlns:a16="http://schemas.microsoft.com/office/drawing/2014/main" id="{30FE3B7F-6D3F-568B-D738-50C71F72A0F6}"/>
                  </a:ext>
                </a:extLst>
              </p:cNvPr>
              <p:cNvSpPr/>
              <p:nvPr/>
            </p:nvSpPr>
            <p:spPr>
              <a:xfrm>
                <a:off x="7442047" y="4571625"/>
                <a:ext cx="58345" cy="169384"/>
              </a:xfrm>
              <a:custGeom>
                <a:avLst/>
                <a:gdLst>
                  <a:gd name="connsiteX0" fmla="*/ 56202 w 58345"/>
                  <a:gd name="connsiteY0" fmla="*/ 169384 h 169384"/>
                  <a:gd name="connsiteX1" fmla="*/ 4091 w 58345"/>
                  <a:gd name="connsiteY1" fmla="*/ 84167 h 169384"/>
                  <a:gd name="connsiteX2" fmla="*/ 3631 w 58345"/>
                  <a:gd name="connsiteY2" fmla="*/ 1403 h 169384"/>
                  <a:gd name="connsiteX3" fmla="*/ 14820 w 58345"/>
                  <a:gd name="connsiteY3" fmla="*/ 98268 h 169384"/>
                  <a:gd name="connsiteX4" fmla="*/ 56202 w 58345"/>
                  <a:gd name="connsiteY4" fmla="*/ 169384 h 169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345" h="169384">
                    <a:moveTo>
                      <a:pt x="56202" y="169384"/>
                    </a:moveTo>
                    <a:cubicBezTo>
                      <a:pt x="56202" y="169384"/>
                      <a:pt x="4091" y="124937"/>
                      <a:pt x="4091" y="84167"/>
                    </a:cubicBezTo>
                    <a:cubicBezTo>
                      <a:pt x="4091" y="84167"/>
                      <a:pt x="-4799" y="-12698"/>
                      <a:pt x="3631" y="1403"/>
                    </a:cubicBezTo>
                    <a:cubicBezTo>
                      <a:pt x="12060" y="15503"/>
                      <a:pt x="12060" y="82788"/>
                      <a:pt x="14820" y="98268"/>
                    </a:cubicBezTo>
                    <a:cubicBezTo>
                      <a:pt x="17578" y="113748"/>
                      <a:pt x="69383" y="163254"/>
                      <a:pt x="56202" y="1693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4" name="Vrije vorm: vorm 8013">
                <a:extLst>
                  <a:ext uri="{FF2B5EF4-FFF2-40B4-BE49-F238E27FC236}">
                    <a16:creationId xmlns:a16="http://schemas.microsoft.com/office/drawing/2014/main" id="{68A2EEA8-992B-4FF3-B721-D563C9B5BF3D}"/>
                  </a:ext>
                </a:extLst>
              </p:cNvPr>
              <p:cNvSpPr/>
              <p:nvPr/>
            </p:nvSpPr>
            <p:spPr>
              <a:xfrm>
                <a:off x="7366570" y="4453039"/>
                <a:ext cx="74814" cy="189692"/>
              </a:xfrm>
              <a:custGeom>
                <a:avLst/>
                <a:gdLst>
                  <a:gd name="connsiteX0" fmla="*/ 72058 w 74814"/>
                  <a:gd name="connsiteY0" fmla="*/ 188653 h 189692"/>
                  <a:gd name="connsiteX1" fmla="*/ 18720 w 74814"/>
                  <a:gd name="connsiteY1" fmla="*/ 77840 h 189692"/>
                  <a:gd name="connsiteX2" fmla="*/ 3240 w 74814"/>
                  <a:gd name="connsiteY2" fmla="*/ 1973 h 189692"/>
                  <a:gd name="connsiteX3" fmla="*/ 28530 w 74814"/>
                  <a:gd name="connsiteY3" fmla="*/ 83358 h 189692"/>
                  <a:gd name="connsiteX4" fmla="*/ 72058 w 74814"/>
                  <a:gd name="connsiteY4" fmla="*/ 188653 h 189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814" h="189692">
                    <a:moveTo>
                      <a:pt x="72058" y="188653"/>
                    </a:moveTo>
                    <a:cubicBezTo>
                      <a:pt x="72058" y="188653"/>
                      <a:pt x="18720" y="90408"/>
                      <a:pt x="18720" y="77840"/>
                    </a:cubicBezTo>
                    <a:cubicBezTo>
                      <a:pt x="18720" y="65272"/>
                      <a:pt x="-9328" y="-13354"/>
                      <a:pt x="3240" y="1973"/>
                    </a:cubicBezTo>
                    <a:cubicBezTo>
                      <a:pt x="15808" y="17453"/>
                      <a:pt x="22859" y="70790"/>
                      <a:pt x="28530" y="83358"/>
                    </a:cubicBezTo>
                    <a:cubicBezTo>
                      <a:pt x="34047" y="95926"/>
                      <a:pt x="87384" y="201221"/>
                      <a:pt x="72058" y="1886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5" name="Vrije vorm: vorm 8014">
                <a:extLst>
                  <a:ext uri="{FF2B5EF4-FFF2-40B4-BE49-F238E27FC236}">
                    <a16:creationId xmlns:a16="http://schemas.microsoft.com/office/drawing/2014/main" id="{9A9685F9-69B3-68BE-FBDA-F2D824EDC711}"/>
                  </a:ext>
                </a:extLst>
              </p:cNvPr>
              <p:cNvSpPr/>
              <p:nvPr/>
            </p:nvSpPr>
            <p:spPr>
              <a:xfrm>
                <a:off x="7503664" y="4438111"/>
                <a:ext cx="45010" cy="105354"/>
              </a:xfrm>
              <a:custGeom>
                <a:avLst/>
                <a:gdLst>
                  <a:gd name="connsiteX0" fmla="*/ 7919 w 45010"/>
                  <a:gd name="connsiteY0" fmla="*/ 1267 h 105354"/>
                  <a:gd name="connsiteX1" fmla="*/ 6540 w 45010"/>
                  <a:gd name="connsiteY1" fmla="*/ 103957 h 105354"/>
                  <a:gd name="connsiteX2" fmla="*/ 45010 w 45010"/>
                  <a:gd name="connsiteY2" fmla="*/ 41577 h 105354"/>
                  <a:gd name="connsiteX3" fmla="*/ 31829 w 45010"/>
                  <a:gd name="connsiteY3" fmla="*/ 53378 h 105354"/>
                  <a:gd name="connsiteX4" fmla="*/ 7919 w 45010"/>
                  <a:gd name="connsiteY4" fmla="*/ 91235 h 105354"/>
                  <a:gd name="connsiteX5" fmla="*/ 7919 w 45010"/>
                  <a:gd name="connsiteY5" fmla="*/ 1114 h 105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010" h="105354">
                    <a:moveTo>
                      <a:pt x="7919" y="1267"/>
                    </a:moveTo>
                    <a:cubicBezTo>
                      <a:pt x="7919" y="1267"/>
                      <a:pt x="-8940" y="119437"/>
                      <a:pt x="6540" y="103957"/>
                    </a:cubicBezTo>
                    <a:cubicBezTo>
                      <a:pt x="22020" y="88477"/>
                      <a:pt x="45010" y="41577"/>
                      <a:pt x="45010" y="41577"/>
                    </a:cubicBezTo>
                    <a:cubicBezTo>
                      <a:pt x="45010" y="41577"/>
                      <a:pt x="40259" y="40810"/>
                      <a:pt x="31829" y="53378"/>
                    </a:cubicBezTo>
                    <a:cubicBezTo>
                      <a:pt x="23399" y="65946"/>
                      <a:pt x="7919" y="91235"/>
                      <a:pt x="7919" y="91235"/>
                    </a:cubicBezTo>
                    <a:cubicBezTo>
                      <a:pt x="7919" y="91235"/>
                      <a:pt x="14816" y="-11761"/>
                      <a:pt x="7919" y="11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6" name="Vrije vorm: vorm 8015">
                <a:extLst>
                  <a:ext uri="{FF2B5EF4-FFF2-40B4-BE49-F238E27FC236}">
                    <a16:creationId xmlns:a16="http://schemas.microsoft.com/office/drawing/2014/main" id="{AD999BCA-B5EA-38B8-5A3A-6CF538B02858}"/>
                  </a:ext>
                </a:extLst>
              </p:cNvPr>
              <p:cNvSpPr/>
              <p:nvPr/>
            </p:nvSpPr>
            <p:spPr>
              <a:xfrm>
                <a:off x="7602778" y="4956356"/>
                <a:ext cx="55611" cy="270509"/>
              </a:xfrm>
              <a:custGeom>
                <a:avLst/>
                <a:gdLst>
                  <a:gd name="connsiteX0" fmla="*/ 4291 w 55611"/>
                  <a:gd name="connsiteY0" fmla="*/ 269288 h 270509"/>
                  <a:gd name="connsiteX1" fmla="*/ 0 w 55611"/>
                  <a:gd name="connsiteY1" fmla="*/ 256566 h 270509"/>
                  <a:gd name="connsiteX2" fmla="*/ 40769 w 55611"/>
                  <a:gd name="connsiteY2" fmla="*/ 65748 h 270509"/>
                  <a:gd name="connsiteX3" fmla="*/ 54870 w 55611"/>
                  <a:gd name="connsiteY3" fmla="*/ 1222 h 270509"/>
                  <a:gd name="connsiteX4" fmla="*/ 47820 w 55611"/>
                  <a:gd name="connsiteY4" fmla="*/ 83986 h 270509"/>
                  <a:gd name="connsiteX5" fmla="*/ 4291 w 55611"/>
                  <a:gd name="connsiteY5" fmla="*/ 269288 h 270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11" h="270509">
                    <a:moveTo>
                      <a:pt x="4291" y="269288"/>
                    </a:moveTo>
                    <a:cubicBezTo>
                      <a:pt x="4291" y="269288"/>
                      <a:pt x="0" y="276338"/>
                      <a:pt x="0" y="256566"/>
                    </a:cubicBezTo>
                    <a:cubicBezTo>
                      <a:pt x="0" y="236795"/>
                      <a:pt x="36478" y="88125"/>
                      <a:pt x="40769" y="65748"/>
                    </a:cubicBezTo>
                    <a:cubicBezTo>
                      <a:pt x="45061" y="43217"/>
                      <a:pt x="51958" y="-8588"/>
                      <a:pt x="54870" y="1222"/>
                    </a:cubicBezTo>
                    <a:cubicBezTo>
                      <a:pt x="57629" y="11031"/>
                      <a:pt x="52111" y="55938"/>
                      <a:pt x="47820" y="83986"/>
                    </a:cubicBezTo>
                    <a:cubicBezTo>
                      <a:pt x="43528" y="112035"/>
                      <a:pt x="14101" y="267908"/>
                      <a:pt x="4291" y="2692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7" name="Vrije vorm: vorm 8016">
                <a:extLst>
                  <a:ext uri="{FF2B5EF4-FFF2-40B4-BE49-F238E27FC236}">
                    <a16:creationId xmlns:a16="http://schemas.microsoft.com/office/drawing/2014/main" id="{AE77423A-2831-2846-B8F3-A60458BE5254}"/>
                  </a:ext>
                </a:extLst>
              </p:cNvPr>
              <p:cNvSpPr/>
              <p:nvPr/>
            </p:nvSpPr>
            <p:spPr>
              <a:xfrm>
                <a:off x="7636051" y="4856815"/>
                <a:ext cx="41216" cy="92254"/>
              </a:xfrm>
              <a:custGeom>
                <a:avLst/>
                <a:gdLst>
                  <a:gd name="connsiteX0" fmla="*/ 41216 w 41216"/>
                  <a:gd name="connsiteY0" fmla="*/ 88041 h 92254"/>
                  <a:gd name="connsiteX1" fmla="*/ 4738 w 41216"/>
                  <a:gd name="connsiteY1" fmla="*/ 2518 h 92254"/>
                  <a:gd name="connsiteX2" fmla="*/ 293 w 41216"/>
                  <a:gd name="connsiteY2" fmla="*/ 14626 h 92254"/>
                  <a:gd name="connsiteX3" fmla="*/ 41216 w 41216"/>
                  <a:gd name="connsiteY3" fmla="*/ 88041 h 92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16" h="92254">
                    <a:moveTo>
                      <a:pt x="41216" y="88041"/>
                    </a:moveTo>
                    <a:cubicBezTo>
                      <a:pt x="41216" y="88041"/>
                      <a:pt x="6118" y="31945"/>
                      <a:pt x="4738" y="2518"/>
                    </a:cubicBezTo>
                    <a:cubicBezTo>
                      <a:pt x="4738" y="2518"/>
                      <a:pt x="-1392" y="-8211"/>
                      <a:pt x="293" y="14626"/>
                    </a:cubicBezTo>
                    <a:cubicBezTo>
                      <a:pt x="1979" y="37463"/>
                      <a:pt x="34319" y="110419"/>
                      <a:pt x="41216" y="880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8" name="Vrije vorm: vorm 8017">
                <a:extLst>
                  <a:ext uri="{FF2B5EF4-FFF2-40B4-BE49-F238E27FC236}">
                    <a16:creationId xmlns:a16="http://schemas.microsoft.com/office/drawing/2014/main" id="{40F23AC8-5291-EDFE-150B-6D899B0C3374}"/>
                  </a:ext>
                </a:extLst>
              </p:cNvPr>
              <p:cNvSpPr/>
              <p:nvPr/>
            </p:nvSpPr>
            <p:spPr>
              <a:xfrm>
                <a:off x="7608449" y="4776568"/>
                <a:ext cx="38317" cy="78895"/>
              </a:xfrm>
              <a:custGeom>
                <a:avLst/>
                <a:gdLst>
                  <a:gd name="connsiteX0" fmla="*/ 0 w 38317"/>
                  <a:gd name="connsiteY0" fmla="*/ 4138 h 78895"/>
                  <a:gd name="connsiteX1" fmla="*/ 23910 w 38317"/>
                  <a:gd name="connsiteY1" fmla="*/ 54717 h 78895"/>
                  <a:gd name="connsiteX2" fmla="*/ 38317 w 38317"/>
                  <a:gd name="connsiteY2" fmla="*/ 0 h 78895"/>
                  <a:gd name="connsiteX3" fmla="*/ 28201 w 38317"/>
                  <a:gd name="connsiteY3" fmla="*/ 9809 h 78895"/>
                  <a:gd name="connsiteX4" fmla="*/ 17013 w 38317"/>
                  <a:gd name="connsiteY4" fmla="*/ 50579 h 78895"/>
                  <a:gd name="connsiteX5" fmla="*/ 153 w 38317"/>
                  <a:gd name="connsiteY5" fmla="*/ 4291 h 78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317" h="78895">
                    <a:moveTo>
                      <a:pt x="0" y="4138"/>
                    </a:moveTo>
                    <a:cubicBezTo>
                      <a:pt x="0" y="4138"/>
                      <a:pt x="18239" y="130431"/>
                      <a:pt x="23910" y="54717"/>
                    </a:cubicBezTo>
                    <a:lnTo>
                      <a:pt x="38317" y="0"/>
                    </a:lnTo>
                    <a:cubicBezTo>
                      <a:pt x="38317" y="0"/>
                      <a:pt x="32340" y="1379"/>
                      <a:pt x="28201" y="9809"/>
                    </a:cubicBezTo>
                    <a:cubicBezTo>
                      <a:pt x="24063" y="18239"/>
                      <a:pt x="17013" y="50579"/>
                      <a:pt x="17013" y="50579"/>
                    </a:cubicBezTo>
                    <a:cubicBezTo>
                      <a:pt x="17013" y="50579"/>
                      <a:pt x="4445" y="-12568"/>
                      <a:pt x="153" y="42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9" name="Vrije vorm: vorm 8018">
                <a:extLst>
                  <a:ext uri="{FF2B5EF4-FFF2-40B4-BE49-F238E27FC236}">
                    <a16:creationId xmlns:a16="http://schemas.microsoft.com/office/drawing/2014/main" id="{12911A36-FCE8-58AB-1053-8E8D01A177A6}"/>
                  </a:ext>
                </a:extLst>
              </p:cNvPr>
              <p:cNvSpPr/>
              <p:nvPr/>
            </p:nvSpPr>
            <p:spPr>
              <a:xfrm>
                <a:off x="7678646" y="4818469"/>
                <a:ext cx="15575" cy="107151"/>
              </a:xfrm>
              <a:custGeom>
                <a:avLst/>
                <a:gdLst>
                  <a:gd name="connsiteX0" fmla="*/ 0 w 15575"/>
                  <a:gd name="connsiteY0" fmla="*/ 105390 h 107151"/>
                  <a:gd name="connsiteX1" fmla="*/ 11035 w 15575"/>
                  <a:gd name="connsiteY1" fmla="*/ 861 h 107151"/>
                  <a:gd name="connsiteX2" fmla="*/ 0 w 15575"/>
                  <a:gd name="connsiteY2" fmla="*/ 105390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575" h="107151">
                    <a:moveTo>
                      <a:pt x="0" y="105390"/>
                    </a:moveTo>
                    <a:cubicBezTo>
                      <a:pt x="0" y="105390"/>
                      <a:pt x="6744" y="-11094"/>
                      <a:pt x="11035" y="861"/>
                    </a:cubicBezTo>
                    <a:cubicBezTo>
                      <a:pt x="15327" y="12816"/>
                      <a:pt x="22377" y="122249"/>
                      <a:pt x="0" y="1053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0" name="Vrije vorm: vorm 8019">
                <a:extLst>
                  <a:ext uri="{FF2B5EF4-FFF2-40B4-BE49-F238E27FC236}">
                    <a16:creationId xmlns:a16="http://schemas.microsoft.com/office/drawing/2014/main" id="{61920331-0FD9-05C9-5B9E-8AD6D4E2950F}"/>
                  </a:ext>
                </a:extLst>
              </p:cNvPr>
              <p:cNvSpPr/>
              <p:nvPr/>
            </p:nvSpPr>
            <p:spPr>
              <a:xfrm>
                <a:off x="7669103" y="4697763"/>
                <a:ext cx="32438" cy="126413"/>
              </a:xfrm>
              <a:custGeom>
                <a:avLst/>
                <a:gdLst>
                  <a:gd name="connsiteX0" fmla="*/ 1420 w 32438"/>
                  <a:gd name="connsiteY0" fmla="*/ 332 h 126413"/>
                  <a:gd name="connsiteX1" fmla="*/ 32074 w 32438"/>
                  <a:gd name="connsiteY1" fmla="*/ 116509 h 126413"/>
                  <a:gd name="connsiteX2" fmla="*/ 19506 w 32438"/>
                  <a:gd name="connsiteY2" fmla="*/ 81410 h 126413"/>
                  <a:gd name="connsiteX3" fmla="*/ 1420 w 32438"/>
                  <a:gd name="connsiteY3" fmla="*/ 332 h 126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438" h="126413">
                    <a:moveTo>
                      <a:pt x="1420" y="332"/>
                    </a:moveTo>
                    <a:cubicBezTo>
                      <a:pt x="1420" y="332"/>
                      <a:pt x="36365" y="88461"/>
                      <a:pt x="32074" y="116509"/>
                    </a:cubicBezTo>
                    <a:cubicBezTo>
                      <a:pt x="27935" y="144557"/>
                      <a:pt x="25023" y="106700"/>
                      <a:pt x="19506" y="81410"/>
                    </a:cubicBezTo>
                    <a:cubicBezTo>
                      <a:pt x="13835" y="56121"/>
                      <a:pt x="-5324" y="-5033"/>
                      <a:pt x="1420" y="3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1" name="Vrije vorm: vorm 8020">
                <a:extLst>
                  <a:ext uri="{FF2B5EF4-FFF2-40B4-BE49-F238E27FC236}">
                    <a16:creationId xmlns:a16="http://schemas.microsoft.com/office/drawing/2014/main" id="{80BCD43F-1E4E-17C0-9D20-F9FE536A79A9}"/>
                  </a:ext>
                </a:extLst>
              </p:cNvPr>
              <p:cNvSpPr/>
              <p:nvPr/>
            </p:nvSpPr>
            <p:spPr>
              <a:xfrm>
                <a:off x="7709454" y="4657924"/>
                <a:ext cx="128418" cy="167704"/>
              </a:xfrm>
              <a:custGeom>
                <a:avLst/>
                <a:gdLst>
                  <a:gd name="connsiteX0" fmla="*/ 1072 w 128418"/>
                  <a:gd name="connsiteY0" fmla="*/ 158954 h 167704"/>
                  <a:gd name="connsiteX1" fmla="*/ 51957 w 128418"/>
                  <a:gd name="connsiteY1" fmla="*/ 103164 h 167704"/>
                  <a:gd name="connsiteX2" fmla="*/ 127824 w 128418"/>
                  <a:gd name="connsiteY2" fmla="*/ 627 h 167704"/>
                  <a:gd name="connsiteX3" fmla="*/ 108206 w 128418"/>
                  <a:gd name="connsiteY3" fmla="*/ 41397 h 167704"/>
                  <a:gd name="connsiteX4" fmla="*/ 2911 w 128418"/>
                  <a:gd name="connsiteY4" fmla="*/ 167690 h 167704"/>
                  <a:gd name="connsiteX5" fmla="*/ 1072 w 128418"/>
                  <a:gd name="connsiteY5" fmla="*/ 158954 h 167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418" h="167704">
                    <a:moveTo>
                      <a:pt x="1072" y="158954"/>
                    </a:moveTo>
                    <a:cubicBezTo>
                      <a:pt x="1072" y="158954"/>
                      <a:pt x="25288" y="138262"/>
                      <a:pt x="51957" y="103164"/>
                    </a:cubicBezTo>
                    <a:cubicBezTo>
                      <a:pt x="78625" y="68065"/>
                      <a:pt x="124912" y="-7649"/>
                      <a:pt x="127824" y="627"/>
                    </a:cubicBezTo>
                    <a:cubicBezTo>
                      <a:pt x="130583" y="9057"/>
                      <a:pt x="123686" y="23158"/>
                      <a:pt x="108206" y="41397"/>
                    </a:cubicBezTo>
                    <a:cubicBezTo>
                      <a:pt x="92726" y="59636"/>
                      <a:pt x="30959" y="160639"/>
                      <a:pt x="2911" y="167690"/>
                    </a:cubicBezTo>
                    <a:cubicBezTo>
                      <a:pt x="2911" y="167690"/>
                      <a:pt x="-2147" y="168456"/>
                      <a:pt x="1072" y="1589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2" name="Vrije vorm: vorm 8021">
                <a:extLst>
                  <a:ext uri="{FF2B5EF4-FFF2-40B4-BE49-F238E27FC236}">
                    <a16:creationId xmlns:a16="http://schemas.microsoft.com/office/drawing/2014/main" id="{306C35E0-C4FC-7D3E-6927-E39AD5CE25B7}"/>
                  </a:ext>
                </a:extLst>
              </p:cNvPr>
              <p:cNvSpPr/>
              <p:nvPr/>
            </p:nvSpPr>
            <p:spPr>
              <a:xfrm>
                <a:off x="7652582" y="4545496"/>
                <a:ext cx="52852" cy="76538"/>
              </a:xfrm>
              <a:custGeom>
                <a:avLst/>
                <a:gdLst>
                  <a:gd name="connsiteX0" fmla="*/ 161 w 52852"/>
                  <a:gd name="connsiteY0" fmla="*/ 22167 h 76538"/>
                  <a:gd name="connsiteX1" fmla="*/ 37405 w 52852"/>
                  <a:gd name="connsiteY1" fmla="*/ 75198 h 76538"/>
                  <a:gd name="connsiteX2" fmla="*/ 50586 w 52852"/>
                  <a:gd name="connsiteY2" fmla="*/ 710 h 76538"/>
                  <a:gd name="connsiteX3" fmla="*/ 34493 w 52852"/>
                  <a:gd name="connsiteY3" fmla="*/ 58339 h 76538"/>
                  <a:gd name="connsiteX4" fmla="*/ 8 w 52852"/>
                  <a:gd name="connsiteY4" fmla="*/ 22167 h 7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52" h="76538">
                    <a:moveTo>
                      <a:pt x="161" y="22167"/>
                    </a:moveTo>
                    <a:cubicBezTo>
                      <a:pt x="161" y="22167"/>
                      <a:pt x="36026" y="86540"/>
                      <a:pt x="37405" y="75198"/>
                    </a:cubicBezTo>
                    <a:cubicBezTo>
                      <a:pt x="38785" y="64009"/>
                      <a:pt x="59629" y="-7873"/>
                      <a:pt x="50586" y="710"/>
                    </a:cubicBezTo>
                    <a:cubicBezTo>
                      <a:pt x="41543" y="9293"/>
                      <a:pt x="34493" y="58339"/>
                      <a:pt x="34493" y="58339"/>
                    </a:cubicBezTo>
                    <a:cubicBezTo>
                      <a:pt x="34493" y="58339"/>
                      <a:pt x="-605" y="4082"/>
                      <a:pt x="8" y="221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3" name="Vrije vorm: vorm 8022">
                <a:extLst>
                  <a:ext uri="{FF2B5EF4-FFF2-40B4-BE49-F238E27FC236}">
                    <a16:creationId xmlns:a16="http://schemas.microsoft.com/office/drawing/2014/main" id="{8892479D-3832-1CC5-7161-879763903BCF}"/>
                  </a:ext>
                </a:extLst>
              </p:cNvPr>
              <p:cNvSpPr/>
              <p:nvPr/>
            </p:nvSpPr>
            <p:spPr>
              <a:xfrm>
                <a:off x="7695505" y="4630546"/>
                <a:ext cx="27419" cy="90149"/>
              </a:xfrm>
              <a:custGeom>
                <a:avLst/>
                <a:gdLst>
                  <a:gd name="connsiteX0" fmla="*/ 0 w 27419"/>
                  <a:gd name="connsiteY0" fmla="*/ 4249 h 90149"/>
                  <a:gd name="connsiteX1" fmla="*/ 26669 w 27419"/>
                  <a:gd name="connsiteY1" fmla="*/ 88546 h 90149"/>
                  <a:gd name="connsiteX2" fmla="*/ 0 w 27419"/>
                  <a:gd name="connsiteY2" fmla="*/ 4249 h 90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419" h="90149">
                    <a:moveTo>
                      <a:pt x="0" y="4249"/>
                    </a:moveTo>
                    <a:cubicBezTo>
                      <a:pt x="0" y="4249"/>
                      <a:pt x="20998" y="103873"/>
                      <a:pt x="26669" y="88546"/>
                    </a:cubicBezTo>
                    <a:cubicBezTo>
                      <a:pt x="32186" y="73066"/>
                      <a:pt x="5671" y="-20887"/>
                      <a:pt x="0" y="42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4" name="Vrije vorm: vorm 8023">
                <a:extLst>
                  <a:ext uri="{FF2B5EF4-FFF2-40B4-BE49-F238E27FC236}">
                    <a16:creationId xmlns:a16="http://schemas.microsoft.com/office/drawing/2014/main" id="{FF94CC75-7271-71CF-4FC5-135FB8FEB26E}"/>
                  </a:ext>
                </a:extLst>
              </p:cNvPr>
              <p:cNvSpPr/>
              <p:nvPr/>
            </p:nvSpPr>
            <p:spPr>
              <a:xfrm>
                <a:off x="7731413" y="4495534"/>
                <a:ext cx="110028" cy="197680"/>
              </a:xfrm>
              <a:custGeom>
                <a:avLst/>
                <a:gdLst>
                  <a:gd name="connsiteX0" fmla="*/ 6241 w 110028"/>
                  <a:gd name="connsiteY0" fmla="*/ 181256 h 197680"/>
                  <a:gd name="connsiteX1" fmla="*/ 42719 w 110028"/>
                  <a:gd name="connsiteY1" fmla="*/ 140487 h 197680"/>
                  <a:gd name="connsiteX2" fmla="*/ 110004 w 110028"/>
                  <a:gd name="connsiteY2" fmla="*/ 1473 h 197680"/>
                  <a:gd name="connsiteX3" fmla="*/ 45478 w 110028"/>
                  <a:gd name="connsiteY3" fmla="*/ 154434 h 197680"/>
                  <a:gd name="connsiteX4" fmla="*/ 4402 w 110028"/>
                  <a:gd name="connsiteY4" fmla="*/ 197656 h 197680"/>
                  <a:gd name="connsiteX5" fmla="*/ 6241 w 110028"/>
                  <a:gd name="connsiteY5" fmla="*/ 181103 h 197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028" h="197680">
                    <a:moveTo>
                      <a:pt x="6241" y="181256"/>
                    </a:moveTo>
                    <a:cubicBezTo>
                      <a:pt x="6241" y="181256"/>
                      <a:pt x="31530" y="165776"/>
                      <a:pt x="42719" y="140487"/>
                    </a:cubicBezTo>
                    <a:cubicBezTo>
                      <a:pt x="53907" y="115198"/>
                      <a:pt x="111383" y="-15234"/>
                      <a:pt x="110004" y="1473"/>
                    </a:cubicBezTo>
                    <a:cubicBezTo>
                      <a:pt x="108624" y="18332"/>
                      <a:pt x="45478" y="154434"/>
                      <a:pt x="45478" y="154434"/>
                    </a:cubicBezTo>
                    <a:cubicBezTo>
                      <a:pt x="45478" y="154434"/>
                      <a:pt x="15131" y="198882"/>
                      <a:pt x="4402" y="197656"/>
                    </a:cubicBezTo>
                    <a:cubicBezTo>
                      <a:pt x="-6480" y="196430"/>
                      <a:pt x="6241" y="181103"/>
                      <a:pt x="6241" y="1811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5" name="Vrije vorm: vorm 8024">
                <a:extLst>
                  <a:ext uri="{FF2B5EF4-FFF2-40B4-BE49-F238E27FC236}">
                    <a16:creationId xmlns:a16="http://schemas.microsoft.com/office/drawing/2014/main" id="{46BFA21F-E155-CB10-8172-EA1F18C1A5CD}"/>
                  </a:ext>
                </a:extLst>
              </p:cNvPr>
              <p:cNvSpPr/>
              <p:nvPr/>
            </p:nvSpPr>
            <p:spPr>
              <a:xfrm>
                <a:off x="7723553" y="4524775"/>
                <a:ext cx="36843" cy="152746"/>
              </a:xfrm>
              <a:custGeom>
                <a:avLst/>
                <a:gdLst>
                  <a:gd name="connsiteX0" fmla="*/ 0 w 36843"/>
                  <a:gd name="connsiteY0" fmla="*/ 150636 h 152746"/>
                  <a:gd name="connsiteX1" fmla="*/ 36478 w 36843"/>
                  <a:gd name="connsiteY1" fmla="*/ 433 h 152746"/>
                  <a:gd name="connsiteX2" fmla="*/ 0 w 36843"/>
                  <a:gd name="connsiteY2" fmla="*/ 150636 h 152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843" h="152746">
                    <a:moveTo>
                      <a:pt x="0" y="150636"/>
                    </a:moveTo>
                    <a:cubicBezTo>
                      <a:pt x="0" y="150636"/>
                      <a:pt x="32339" y="-9376"/>
                      <a:pt x="36478" y="433"/>
                    </a:cubicBezTo>
                    <a:cubicBezTo>
                      <a:pt x="40616" y="10243"/>
                      <a:pt x="8430" y="173013"/>
                      <a:pt x="0" y="1506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6" name="Vrije vorm: vorm 8025">
                <a:extLst>
                  <a:ext uri="{FF2B5EF4-FFF2-40B4-BE49-F238E27FC236}">
                    <a16:creationId xmlns:a16="http://schemas.microsoft.com/office/drawing/2014/main" id="{0E586B61-D926-7A31-1255-58AD4F7431FC}"/>
                  </a:ext>
                </a:extLst>
              </p:cNvPr>
              <p:cNvSpPr/>
              <p:nvPr/>
            </p:nvSpPr>
            <p:spPr>
              <a:xfrm>
                <a:off x="7627914" y="4999043"/>
                <a:ext cx="87489" cy="272420"/>
              </a:xfrm>
              <a:custGeom>
                <a:avLst/>
                <a:gdLst>
                  <a:gd name="connsiteX0" fmla="*/ 0 w 87489"/>
                  <a:gd name="connsiteY0" fmla="*/ 265991 h 272420"/>
                  <a:gd name="connsiteX1" fmla="*/ 59008 w 87489"/>
                  <a:gd name="connsiteY1" fmla="*/ 125904 h 272420"/>
                  <a:gd name="connsiteX2" fmla="*/ 81078 w 87489"/>
                  <a:gd name="connsiteY2" fmla="*/ 39307 h 272420"/>
                  <a:gd name="connsiteX3" fmla="*/ 84757 w 87489"/>
                  <a:gd name="connsiteY3" fmla="*/ 4362 h 272420"/>
                  <a:gd name="connsiteX4" fmla="*/ 81998 w 87489"/>
                  <a:gd name="connsiteY4" fmla="*/ 110577 h 272420"/>
                  <a:gd name="connsiteX5" fmla="*/ 29581 w 87489"/>
                  <a:gd name="connsiteY5" fmla="*/ 216332 h 272420"/>
                  <a:gd name="connsiteX6" fmla="*/ 0 w 87489"/>
                  <a:gd name="connsiteY6" fmla="*/ 266144 h 272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9" h="272420">
                    <a:moveTo>
                      <a:pt x="0" y="265991"/>
                    </a:moveTo>
                    <a:cubicBezTo>
                      <a:pt x="0" y="265991"/>
                      <a:pt x="47973" y="142457"/>
                      <a:pt x="59008" y="125904"/>
                    </a:cubicBezTo>
                    <a:cubicBezTo>
                      <a:pt x="70043" y="109351"/>
                      <a:pt x="72189" y="75019"/>
                      <a:pt x="81078" y="39307"/>
                    </a:cubicBezTo>
                    <a:cubicBezTo>
                      <a:pt x="82918" y="31950"/>
                      <a:pt x="79239" y="-14183"/>
                      <a:pt x="84757" y="4362"/>
                    </a:cubicBezTo>
                    <a:cubicBezTo>
                      <a:pt x="90275" y="22754"/>
                      <a:pt x="86443" y="102607"/>
                      <a:pt x="81998" y="110577"/>
                    </a:cubicBezTo>
                    <a:cubicBezTo>
                      <a:pt x="77400" y="118547"/>
                      <a:pt x="33259" y="201465"/>
                      <a:pt x="29581" y="216332"/>
                    </a:cubicBezTo>
                    <a:cubicBezTo>
                      <a:pt x="25902" y="231046"/>
                      <a:pt x="5671" y="291893"/>
                      <a:pt x="0" y="2661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7" name="Vrije vorm: vorm 8026">
                <a:extLst>
                  <a:ext uri="{FF2B5EF4-FFF2-40B4-BE49-F238E27FC236}">
                    <a16:creationId xmlns:a16="http://schemas.microsoft.com/office/drawing/2014/main" id="{45F480A6-A724-2F92-D4FD-8EAF9106390F}"/>
                  </a:ext>
                </a:extLst>
              </p:cNvPr>
              <p:cNvSpPr/>
              <p:nvPr/>
            </p:nvSpPr>
            <p:spPr>
              <a:xfrm>
                <a:off x="7716854" y="4871736"/>
                <a:ext cx="76755" cy="225929"/>
              </a:xfrm>
              <a:custGeom>
                <a:avLst/>
                <a:gdLst>
                  <a:gd name="connsiteX0" fmla="*/ 5167 w 76755"/>
                  <a:gd name="connsiteY0" fmla="*/ 207077 h 225929"/>
                  <a:gd name="connsiteX1" fmla="*/ 56818 w 76755"/>
                  <a:gd name="connsiteY1" fmla="*/ 81704 h 225929"/>
                  <a:gd name="connsiteX2" fmla="*/ 69693 w 76755"/>
                  <a:gd name="connsiteY2" fmla="*/ 7982 h 225929"/>
                  <a:gd name="connsiteX3" fmla="*/ 75210 w 76755"/>
                  <a:gd name="connsiteY3" fmla="*/ 19017 h 225929"/>
                  <a:gd name="connsiteX4" fmla="*/ 53140 w 76755"/>
                  <a:gd name="connsiteY4" fmla="*/ 129523 h 225929"/>
                  <a:gd name="connsiteX5" fmla="*/ 1641 w 76755"/>
                  <a:gd name="connsiteY5" fmla="*/ 225929 h 225929"/>
                  <a:gd name="connsiteX6" fmla="*/ 5320 w 76755"/>
                  <a:gd name="connsiteY6" fmla="*/ 206924 h 225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755" h="225929">
                    <a:moveTo>
                      <a:pt x="5167" y="207077"/>
                    </a:moveTo>
                    <a:cubicBezTo>
                      <a:pt x="5167" y="207077"/>
                      <a:pt x="53140" y="109445"/>
                      <a:pt x="56818" y="81704"/>
                    </a:cubicBezTo>
                    <a:cubicBezTo>
                      <a:pt x="60497" y="54116"/>
                      <a:pt x="69693" y="7982"/>
                      <a:pt x="69693" y="7982"/>
                    </a:cubicBezTo>
                    <a:cubicBezTo>
                      <a:pt x="69693" y="7982"/>
                      <a:pt x="80728" y="-15928"/>
                      <a:pt x="75210" y="19017"/>
                    </a:cubicBezTo>
                    <a:cubicBezTo>
                      <a:pt x="69693" y="53962"/>
                      <a:pt x="62336" y="111131"/>
                      <a:pt x="53140" y="129523"/>
                    </a:cubicBezTo>
                    <a:cubicBezTo>
                      <a:pt x="43944" y="147916"/>
                      <a:pt x="8999" y="219185"/>
                      <a:pt x="1641" y="225929"/>
                    </a:cubicBezTo>
                    <a:cubicBezTo>
                      <a:pt x="1641" y="225929"/>
                      <a:pt x="-3876" y="223477"/>
                      <a:pt x="5320" y="2069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8" name="Vrije vorm: vorm 8027">
                <a:extLst>
                  <a:ext uri="{FF2B5EF4-FFF2-40B4-BE49-F238E27FC236}">
                    <a16:creationId xmlns:a16="http://schemas.microsoft.com/office/drawing/2014/main" id="{3A2C6F67-E6FA-DE9B-9241-76C00DE2BFC5}"/>
                  </a:ext>
                </a:extLst>
              </p:cNvPr>
              <p:cNvSpPr/>
              <p:nvPr/>
            </p:nvSpPr>
            <p:spPr>
              <a:xfrm>
                <a:off x="7791758" y="4699230"/>
                <a:ext cx="110863" cy="255147"/>
              </a:xfrm>
              <a:custGeom>
                <a:avLst/>
                <a:gdLst>
                  <a:gd name="connsiteX0" fmla="*/ 153 w 110863"/>
                  <a:gd name="connsiteY0" fmla="*/ 254363 h 255147"/>
                  <a:gd name="connsiteX1" fmla="*/ 36937 w 110863"/>
                  <a:gd name="connsiteY1" fmla="*/ 97723 h 255147"/>
                  <a:gd name="connsiteX2" fmla="*/ 105142 w 110863"/>
                  <a:gd name="connsiteY2" fmla="*/ 91 h 255147"/>
                  <a:gd name="connsiteX3" fmla="*/ 105142 w 110863"/>
                  <a:gd name="connsiteY3" fmla="*/ 11126 h 255147"/>
                  <a:gd name="connsiteX4" fmla="*/ 49812 w 110863"/>
                  <a:gd name="connsiteY4" fmla="*/ 83009 h 255147"/>
                  <a:gd name="connsiteX5" fmla="*/ 0 w 110863"/>
                  <a:gd name="connsiteY5" fmla="*/ 254363 h 255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863" h="255147">
                    <a:moveTo>
                      <a:pt x="153" y="254363"/>
                    </a:moveTo>
                    <a:lnTo>
                      <a:pt x="36937" y="97723"/>
                    </a:lnTo>
                    <a:cubicBezTo>
                      <a:pt x="36937" y="97723"/>
                      <a:pt x="42455" y="53428"/>
                      <a:pt x="105142" y="91"/>
                    </a:cubicBezTo>
                    <a:cubicBezTo>
                      <a:pt x="105142" y="91"/>
                      <a:pt x="118017" y="-1748"/>
                      <a:pt x="105142" y="11126"/>
                    </a:cubicBezTo>
                    <a:cubicBezTo>
                      <a:pt x="92267" y="24001"/>
                      <a:pt x="64679" y="48064"/>
                      <a:pt x="49812" y="83009"/>
                    </a:cubicBezTo>
                    <a:cubicBezTo>
                      <a:pt x="35098" y="117954"/>
                      <a:pt x="11188" y="267237"/>
                      <a:pt x="0" y="2543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9" name="Vrije vorm: vorm 8028">
                <a:extLst>
                  <a:ext uri="{FF2B5EF4-FFF2-40B4-BE49-F238E27FC236}">
                    <a16:creationId xmlns:a16="http://schemas.microsoft.com/office/drawing/2014/main" id="{377ECD1E-4A1E-0FA4-A9F7-0087D0BAE293}"/>
                  </a:ext>
                </a:extLst>
              </p:cNvPr>
              <p:cNvSpPr/>
              <p:nvPr/>
            </p:nvSpPr>
            <p:spPr>
              <a:xfrm>
                <a:off x="7762995" y="4972492"/>
                <a:ext cx="75123" cy="67697"/>
              </a:xfrm>
              <a:custGeom>
                <a:avLst/>
                <a:gdLst>
                  <a:gd name="connsiteX0" fmla="*/ 1021 w 75123"/>
                  <a:gd name="connsiteY0" fmla="*/ 67697 h 67697"/>
                  <a:gd name="connsiteX1" fmla="*/ 69225 w 75123"/>
                  <a:gd name="connsiteY1" fmla="*/ 12827 h 67697"/>
                  <a:gd name="connsiteX2" fmla="*/ 69379 w 75123"/>
                  <a:gd name="connsiteY2" fmla="*/ 8689 h 67697"/>
                  <a:gd name="connsiteX3" fmla="*/ 49147 w 75123"/>
                  <a:gd name="connsiteY3" fmla="*/ 25242 h 67697"/>
                  <a:gd name="connsiteX4" fmla="*/ 1021 w 75123"/>
                  <a:gd name="connsiteY4" fmla="*/ 67544 h 67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3" h="67697">
                    <a:moveTo>
                      <a:pt x="1021" y="67697"/>
                    </a:moveTo>
                    <a:cubicBezTo>
                      <a:pt x="1021" y="67697"/>
                      <a:pt x="56198" y="39189"/>
                      <a:pt x="69225" y="12827"/>
                    </a:cubicBezTo>
                    <a:cubicBezTo>
                      <a:pt x="82407" y="-13382"/>
                      <a:pt x="69379" y="8689"/>
                      <a:pt x="69379" y="8689"/>
                    </a:cubicBezTo>
                    <a:cubicBezTo>
                      <a:pt x="69379" y="8689"/>
                      <a:pt x="67540" y="10528"/>
                      <a:pt x="49147" y="25242"/>
                    </a:cubicBezTo>
                    <a:cubicBezTo>
                      <a:pt x="30755" y="39956"/>
                      <a:pt x="-6642" y="60187"/>
                      <a:pt x="1021" y="675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0" name="Vrije vorm: vorm 8029">
                <a:extLst>
                  <a:ext uri="{FF2B5EF4-FFF2-40B4-BE49-F238E27FC236}">
                    <a16:creationId xmlns:a16="http://schemas.microsoft.com/office/drawing/2014/main" id="{CE44C10E-D11B-5BBF-F59B-53501E459E20}"/>
                  </a:ext>
                </a:extLst>
              </p:cNvPr>
              <p:cNvSpPr/>
              <p:nvPr/>
            </p:nvSpPr>
            <p:spPr>
              <a:xfrm>
                <a:off x="7640935" y="5203288"/>
                <a:ext cx="116312" cy="137052"/>
              </a:xfrm>
              <a:custGeom>
                <a:avLst/>
                <a:gdLst>
                  <a:gd name="connsiteX0" fmla="*/ 7 w 116312"/>
                  <a:gd name="connsiteY0" fmla="*/ 126271 h 137052"/>
                  <a:gd name="connsiteX1" fmla="*/ 68211 w 116312"/>
                  <a:gd name="connsiteY1" fmla="*/ 28640 h 137052"/>
                  <a:gd name="connsiteX2" fmla="*/ 116184 w 116312"/>
                  <a:gd name="connsiteY2" fmla="*/ 6569 h 137052"/>
                  <a:gd name="connsiteX3" fmla="*/ 90435 w 116312"/>
                  <a:gd name="connsiteY3" fmla="*/ 17604 h 137052"/>
                  <a:gd name="connsiteX4" fmla="*/ 57329 w 116312"/>
                  <a:gd name="connsiteY4" fmla="*/ 71095 h 137052"/>
                  <a:gd name="connsiteX5" fmla="*/ 160 w 116312"/>
                  <a:gd name="connsiteY5" fmla="*/ 126424 h 13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312" h="137052">
                    <a:moveTo>
                      <a:pt x="7" y="126271"/>
                    </a:moveTo>
                    <a:cubicBezTo>
                      <a:pt x="7" y="126271"/>
                      <a:pt x="45375" y="62971"/>
                      <a:pt x="68211" y="28640"/>
                    </a:cubicBezTo>
                    <a:cubicBezTo>
                      <a:pt x="71890" y="23122"/>
                      <a:pt x="105455" y="-15042"/>
                      <a:pt x="116184" y="6569"/>
                    </a:cubicBezTo>
                    <a:cubicBezTo>
                      <a:pt x="118023" y="10247"/>
                      <a:pt x="99631" y="12087"/>
                      <a:pt x="90435" y="17604"/>
                    </a:cubicBezTo>
                    <a:cubicBezTo>
                      <a:pt x="81239" y="23122"/>
                      <a:pt x="57329" y="71095"/>
                      <a:pt x="57329" y="71095"/>
                    </a:cubicBezTo>
                    <a:cubicBezTo>
                      <a:pt x="57329" y="71095"/>
                      <a:pt x="-3518" y="168727"/>
                      <a:pt x="160" y="1264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1" name="Vrije vorm: vorm 8030">
                <a:extLst>
                  <a:ext uri="{FF2B5EF4-FFF2-40B4-BE49-F238E27FC236}">
                    <a16:creationId xmlns:a16="http://schemas.microsoft.com/office/drawing/2014/main" id="{5CB3097D-E654-3BF5-3E92-D655DC8232F8}"/>
                  </a:ext>
                </a:extLst>
              </p:cNvPr>
              <p:cNvSpPr/>
              <p:nvPr/>
            </p:nvSpPr>
            <p:spPr>
              <a:xfrm>
                <a:off x="7679004" y="5359360"/>
                <a:ext cx="158452" cy="144418"/>
              </a:xfrm>
              <a:custGeom>
                <a:avLst/>
                <a:gdLst>
                  <a:gd name="connsiteX0" fmla="*/ 5006 w 158452"/>
                  <a:gd name="connsiteY0" fmla="*/ 129445 h 144418"/>
                  <a:gd name="connsiteX1" fmla="*/ 153523 w 158452"/>
                  <a:gd name="connsiteY1" fmla="*/ 1619 h 144418"/>
                  <a:gd name="connsiteX2" fmla="*/ 148006 w 158452"/>
                  <a:gd name="connsiteY2" fmla="*/ 25529 h 144418"/>
                  <a:gd name="connsiteX3" fmla="*/ 5006 w 158452"/>
                  <a:gd name="connsiteY3" fmla="*/ 129445 h 144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452" h="144418">
                    <a:moveTo>
                      <a:pt x="5006" y="129445"/>
                    </a:moveTo>
                    <a:cubicBezTo>
                      <a:pt x="6846" y="126073"/>
                      <a:pt x="96354" y="47600"/>
                      <a:pt x="153523" y="1619"/>
                    </a:cubicBezTo>
                    <a:cubicBezTo>
                      <a:pt x="163179" y="-6197"/>
                      <a:pt x="157202" y="16333"/>
                      <a:pt x="148006" y="25529"/>
                    </a:cubicBezTo>
                    <a:cubicBezTo>
                      <a:pt x="138810" y="34725"/>
                      <a:pt x="-31011" y="192898"/>
                      <a:pt x="5006" y="129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2" name="Vrije vorm: vorm 8031">
                <a:extLst>
                  <a:ext uri="{FF2B5EF4-FFF2-40B4-BE49-F238E27FC236}">
                    <a16:creationId xmlns:a16="http://schemas.microsoft.com/office/drawing/2014/main" id="{C6E059DA-3A39-331C-3212-F461DB5DED4C}"/>
                  </a:ext>
                </a:extLst>
              </p:cNvPr>
              <p:cNvSpPr/>
              <p:nvPr/>
            </p:nvSpPr>
            <p:spPr>
              <a:xfrm>
                <a:off x="7639073" y="5387771"/>
                <a:ext cx="104454" cy="216466"/>
              </a:xfrm>
              <a:custGeom>
                <a:avLst/>
                <a:gdLst>
                  <a:gd name="connsiteX0" fmla="*/ 3708 w 104454"/>
                  <a:gd name="connsiteY0" fmla="*/ 190542 h 216466"/>
                  <a:gd name="connsiteX1" fmla="*/ 25779 w 104454"/>
                  <a:gd name="connsiteY1" fmla="*/ 81875 h 216466"/>
                  <a:gd name="connsiteX2" fmla="*/ 101340 w 104454"/>
                  <a:gd name="connsiteY2" fmla="*/ 4475 h 216466"/>
                  <a:gd name="connsiteX3" fmla="*/ 34975 w 104454"/>
                  <a:gd name="connsiteY3" fmla="*/ 81875 h 216466"/>
                  <a:gd name="connsiteX4" fmla="*/ 7387 w 104454"/>
                  <a:gd name="connsiteY4" fmla="*/ 216445 h 216466"/>
                  <a:gd name="connsiteX5" fmla="*/ 3708 w 104454"/>
                  <a:gd name="connsiteY5" fmla="*/ 190696 h 216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454" h="216466">
                    <a:moveTo>
                      <a:pt x="3708" y="190542"/>
                    </a:moveTo>
                    <a:cubicBezTo>
                      <a:pt x="3708" y="190542"/>
                      <a:pt x="18422" y="107625"/>
                      <a:pt x="25779" y="81875"/>
                    </a:cubicBezTo>
                    <a:cubicBezTo>
                      <a:pt x="33136" y="56126"/>
                      <a:pt x="122031" y="-18975"/>
                      <a:pt x="101340" y="4475"/>
                    </a:cubicBezTo>
                    <a:cubicBezTo>
                      <a:pt x="73752" y="35742"/>
                      <a:pt x="34975" y="81875"/>
                      <a:pt x="34975" y="81875"/>
                    </a:cubicBezTo>
                    <a:cubicBezTo>
                      <a:pt x="34975" y="81875"/>
                      <a:pt x="21334" y="218437"/>
                      <a:pt x="7387" y="216445"/>
                    </a:cubicBezTo>
                    <a:cubicBezTo>
                      <a:pt x="-6714" y="214452"/>
                      <a:pt x="3708" y="190696"/>
                      <a:pt x="3708" y="1906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3" name="Vrije vorm: vorm 8032">
                <a:extLst>
                  <a:ext uri="{FF2B5EF4-FFF2-40B4-BE49-F238E27FC236}">
                    <a16:creationId xmlns:a16="http://schemas.microsoft.com/office/drawing/2014/main" id="{61CD6232-33E1-2BFD-2EDD-919EF396E23A}"/>
                  </a:ext>
                </a:extLst>
              </p:cNvPr>
              <p:cNvSpPr/>
              <p:nvPr/>
            </p:nvSpPr>
            <p:spPr>
              <a:xfrm>
                <a:off x="7642054" y="5298336"/>
                <a:ext cx="115064" cy="109517"/>
              </a:xfrm>
              <a:custGeom>
                <a:avLst/>
                <a:gdLst>
                  <a:gd name="connsiteX0" fmla="*/ 727 w 115064"/>
                  <a:gd name="connsiteY0" fmla="*/ 99428 h 109517"/>
                  <a:gd name="connsiteX1" fmla="*/ 72609 w 115064"/>
                  <a:gd name="connsiteY1" fmla="*/ 45937 h 109517"/>
                  <a:gd name="connsiteX2" fmla="*/ 115065 w 115064"/>
                  <a:gd name="connsiteY2" fmla="*/ 1643 h 109517"/>
                  <a:gd name="connsiteX3" fmla="*/ 72609 w 115064"/>
                  <a:gd name="connsiteY3" fmla="*/ 68008 h 109517"/>
                  <a:gd name="connsiteX4" fmla="*/ 727 w 115064"/>
                  <a:gd name="connsiteY4" fmla="*/ 99275 h 109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064" h="109517">
                    <a:moveTo>
                      <a:pt x="727" y="99428"/>
                    </a:moveTo>
                    <a:cubicBezTo>
                      <a:pt x="727" y="99428"/>
                      <a:pt x="61575" y="68161"/>
                      <a:pt x="72609" y="45937"/>
                    </a:cubicBezTo>
                    <a:cubicBezTo>
                      <a:pt x="83645" y="23867"/>
                      <a:pt x="115065" y="-7553"/>
                      <a:pt x="115065" y="1643"/>
                    </a:cubicBezTo>
                    <a:cubicBezTo>
                      <a:pt x="115065" y="10839"/>
                      <a:pt x="72609" y="68008"/>
                      <a:pt x="72609" y="68008"/>
                    </a:cubicBezTo>
                    <a:cubicBezTo>
                      <a:pt x="72609" y="68008"/>
                      <a:pt x="-8469" y="134373"/>
                      <a:pt x="727" y="99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4" name="Vrije vorm: vorm 8033">
                <a:extLst>
                  <a:ext uri="{FF2B5EF4-FFF2-40B4-BE49-F238E27FC236}">
                    <a16:creationId xmlns:a16="http://schemas.microsoft.com/office/drawing/2014/main" id="{6D4F13A3-1C6D-FF8E-B7EF-BC1338D77198}"/>
                  </a:ext>
                </a:extLst>
              </p:cNvPr>
              <p:cNvSpPr/>
              <p:nvPr/>
            </p:nvSpPr>
            <p:spPr>
              <a:xfrm>
                <a:off x="7802765" y="5275275"/>
                <a:ext cx="55510" cy="72093"/>
              </a:xfrm>
              <a:custGeom>
                <a:avLst/>
                <a:gdLst>
                  <a:gd name="connsiteX0" fmla="*/ 55511 w 55510"/>
                  <a:gd name="connsiteY0" fmla="*/ 65320 h 72093"/>
                  <a:gd name="connsiteX1" fmla="*/ 181 w 55510"/>
                  <a:gd name="connsiteY1" fmla="*/ 794 h 72093"/>
                  <a:gd name="connsiteX2" fmla="*/ 55511 w 55510"/>
                  <a:gd name="connsiteY2" fmla="*/ 65320 h 72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510" h="72093">
                    <a:moveTo>
                      <a:pt x="55511" y="65320"/>
                    </a:moveTo>
                    <a:cubicBezTo>
                      <a:pt x="55511" y="65320"/>
                      <a:pt x="3859" y="-8402"/>
                      <a:pt x="181" y="794"/>
                    </a:cubicBezTo>
                    <a:cubicBezTo>
                      <a:pt x="-3497" y="9990"/>
                      <a:pt x="49993" y="96587"/>
                      <a:pt x="55511" y="65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5" name="Vrije vorm: vorm 8034">
                <a:extLst>
                  <a:ext uri="{FF2B5EF4-FFF2-40B4-BE49-F238E27FC236}">
                    <a16:creationId xmlns:a16="http://schemas.microsoft.com/office/drawing/2014/main" id="{BD0F18B9-2784-DE24-E095-EA6816EDAA19}"/>
                  </a:ext>
                </a:extLst>
              </p:cNvPr>
              <p:cNvSpPr/>
              <p:nvPr/>
            </p:nvSpPr>
            <p:spPr>
              <a:xfrm>
                <a:off x="7756966" y="5168672"/>
                <a:ext cx="62686" cy="86127"/>
              </a:xfrm>
              <a:custGeom>
                <a:avLst/>
                <a:gdLst>
                  <a:gd name="connsiteX0" fmla="*/ 0 w 62686"/>
                  <a:gd name="connsiteY0" fmla="*/ 569 h 86127"/>
                  <a:gd name="connsiteX1" fmla="*/ 33106 w 62686"/>
                  <a:gd name="connsiteY1" fmla="*/ 74292 h 86127"/>
                  <a:gd name="connsiteX2" fmla="*/ 62687 w 62686"/>
                  <a:gd name="connsiteY2" fmla="*/ 7926 h 86127"/>
                  <a:gd name="connsiteX3" fmla="*/ 46134 w 62686"/>
                  <a:gd name="connsiteY3" fmla="*/ 13444 h 86127"/>
                  <a:gd name="connsiteX4" fmla="*/ 24063 w 62686"/>
                  <a:gd name="connsiteY4" fmla="*/ 59578 h 86127"/>
                  <a:gd name="connsiteX5" fmla="*/ 153 w 62686"/>
                  <a:gd name="connsiteY5" fmla="*/ 569 h 86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686" h="86127">
                    <a:moveTo>
                      <a:pt x="0" y="569"/>
                    </a:moveTo>
                    <a:cubicBezTo>
                      <a:pt x="0" y="569"/>
                      <a:pt x="25749" y="124104"/>
                      <a:pt x="33106" y="74292"/>
                    </a:cubicBezTo>
                    <a:cubicBezTo>
                      <a:pt x="40463" y="24479"/>
                      <a:pt x="62687" y="7926"/>
                      <a:pt x="62687" y="7926"/>
                    </a:cubicBezTo>
                    <a:cubicBezTo>
                      <a:pt x="62687" y="7926"/>
                      <a:pt x="55330" y="4248"/>
                      <a:pt x="46134" y="13444"/>
                    </a:cubicBezTo>
                    <a:cubicBezTo>
                      <a:pt x="36938" y="22640"/>
                      <a:pt x="24063" y="59578"/>
                      <a:pt x="24063" y="59578"/>
                    </a:cubicBezTo>
                    <a:cubicBezTo>
                      <a:pt x="24063" y="59578"/>
                      <a:pt x="9350" y="-6787"/>
                      <a:pt x="153" y="5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6" name="Vrije vorm: vorm 8035">
                <a:extLst>
                  <a:ext uri="{FF2B5EF4-FFF2-40B4-BE49-F238E27FC236}">
                    <a16:creationId xmlns:a16="http://schemas.microsoft.com/office/drawing/2014/main" id="{41D355B3-1608-FA08-2C7D-493D2936B051}"/>
                  </a:ext>
                </a:extLst>
              </p:cNvPr>
              <p:cNvSpPr/>
              <p:nvPr/>
            </p:nvSpPr>
            <p:spPr>
              <a:xfrm>
                <a:off x="7855252" y="5213101"/>
                <a:ext cx="34945" cy="125808"/>
              </a:xfrm>
              <a:custGeom>
                <a:avLst/>
                <a:gdLst>
                  <a:gd name="connsiteX0" fmla="*/ 3023 w 34945"/>
                  <a:gd name="connsiteY0" fmla="*/ 109102 h 125808"/>
                  <a:gd name="connsiteX1" fmla="*/ 19577 w 34945"/>
                  <a:gd name="connsiteY1" fmla="*/ 55765 h 125808"/>
                  <a:gd name="connsiteX2" fmla="*/ 32452 w 34945"/>
                  <a:gd name="connsiteY2" fmla="*/ 7792 h 125808"/>
                  <a:gd name="connsiteX3" fmla="*/ 8542 w 34945"/>
                  <a:gd name="connsiteY3" fmla="*/ 125808 h 125808"/>
                  <a:gd name="connsiteX4" fmla="*/ 3023 w 34945"/>
                  <a:gd name="connsiteY4" fmla="*/ 109255 h 12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45" h="125808">
                    <a:moveTo>
                      <a:pt x="3023" y="109102"/>
                    </a:moveTo>
                    <a:cubicBezTo>
                      <a:pt x="3023" y="109102"/>
                      <a:pt x="21416" y="98067"/>
                      <a:pt x="19577" y="55765"/>
                    </a:cubicBezTo>
                    <a:cubicBezTo>
                      <a:pt x="17737" y="13309"/>
                      <a:pt x="25094" y="-14279"/>
                      <a:pt x="32452" y="7792"/>
                    </a:cubicBezTo>
                    <a:cubicBezTo>
                      <a:pt x="39808" y="29862"/>
                      <a:pt x="30612" y="110941"/>
                      <a:pt x="8542" y="125808"/>
                    </a:cubicBezTo>
                    <a:cubicBezTo>
                      <a:pt x="8542" y="125808"/>
                      <a:pt x="-6172" y="125808"/>
                      <a:pt x="3023" y="1092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7" name="Vrije vorm: vorm 8036">
                <a:extLst>
                  <a:ext uri="{FF2B5EF4-FFF2-40B4-BE49-F238E27FC236}">
                    <a16:creationId xmlns:a16="http://schemas.microsoft.com/office/drawing/2014/main" id="{08C11BFC-50D8-37C1-52E1-5383ADE353DA}"/>
                  </a:ext>
                </a:extLst>
              </p:cNvPr>
              <p:cNvSpPr/>
              <p:nvPr/>
            </p:nvSpPr>
            <p:spPr>
              <a:xfrm>
                <a:off x="7853524" y="5088728"/>
                <a:ext cx="42073" cy="127462"/>
              </a:xfrm>
              <a:custGeom>
                <a:avLst/>
                <a:gdLst>
                  <a:gd name="connsiteX0" fmla="*/ 0 w 42073"/>
                  <a:gd name="connsiteY0" fmla="*/ 4032 h 127462"/>
                  <a:gd name="connsiteX1" fmla="*/ 41536 w 42073"/>
                  <a:gd name="connsiteY1" fmla="*/ 127413 h 127462"/>
                  <a:gd name="connsiteX2" fmla="*/ 0 w 42073"/>
                  <a:gd name="connsiteY2" fmla="*/ 4032 h 127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073" h="127462">
                    <a:moveTo>
                      <a:pt x="0" y="4032"/>
                    </a:moveTo>
                    <a:cubicBezTo>
                      <a:pt x="0" y="4032"/>
                      <a:pt x="35712" y="130325"/>
                      <a:pt x="41536" y="127413"/>
                    </a:cubicBezTo>
                    <a:cubicBezTo>
                      <a:pt x="47207" y="124501"/>
                      <a:pt x="6285" y="-26315"/>
                      <a:pt x="0" y="40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8" name="Vrije vorm: vorm 8037">
                <a:extLst>
                  <a:ext uri="{FF2B5EF4-FFF2-40B4-BE49-F238E27FC236}">
                    <a16:creationId xmlns:a16="http://schemas.microsoft.com/office/drawing/2014/main" id="{DC6DB8FB-40F8-C2DC-5BB0-801BA9D0EB2A}"/>
                  </a:ext>
                </a:extLst>
              </p:cNvPr>
              <p:cNvSpPr/>
              <p:nvPr/>
            </p:nvSpPr>
            <p:spPr>
              <a:xfrm>
                <a:off x="7891536" y="4949157"/>
                <a:ext cx="43752" cy="169811"/>
              </a:xfrm>
              <a:custGeom>
                <a:avLst/>
                <a:gdLst>
                  <a:gd name="connsiteX0" fmla="*/ 40310 w 43752"/>
                  <a:gd name="connsiteY0" fmla="*/ 169812 h 169811"/>
                  <a:gd name="connsiteX1" fmla="*/ 0 w 43752"/>
                  <a:gd name="connsiteY1" fmla="*/ 79997 h 169811"/>
                  <a:gd name="connsiteX2" fmla="*/ 16552 w 43752"/>
                  <a:gd name="connsiteY2" fmla="*/ 757 h 169811"/>
                  <a:gd name="connsiteX3" fmla="*/ 9196 w 43752"/>
                  <a:gd name="connsiteY3" fmla="*/ 74479 h 169811"/>
                  <a:gd name="connsiteX4" fmla="*/ 40310 w 43752"/>
                  <a:gd name="connsiteY4" fmla="*/ 169812 h 169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752" h="169811">
                    <a:moveTo>
                      <a:pt x="40310" y="169812"/>
                    </a:moveTo>
                    <a:cubicBezTo>
                      <a:pt x="40310" y="169812"/>
                      <a:pt x="0" y="91032"/>
                      <a:pt x="0" y="79997"/>
                    </a:cubicBezTo>
                    <a:cubicBezTo>
                      <a:pt x="0" y="68961"/>
                      <a:pt x="12874" y="-8439"/>
                      <a:pt x="16552" y="757"/>
                    </a:cubicBezTo>
                    <a:cubicBezTo>
                      <a:pt x="20231" y="9953"/>
                      <a:pt x="9196" y="74479"/>
                      <a:pt x="9196" y="74479"/>
                    </a:cubicBezTo>
                    <a:cubicBezTo>
                      <a:pt x="9196" y="74479"/>
                      <a:pt x="56708" y="167513"/>
                      <a:pt x="40310" y="169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9" name="Vrije vorm: vorm 8038">
                <a:extLst>
                  <a:ext uri="{FF2B5EF4-FFF2-40B4-BE49-F238E27FC236}">
                    <a16:creationId xmlns:a16="http://schemas.microsoft.com/office/drawing/2014/main" id="{45241B65-126F-8126-42E5-4A10BE49EC88}"/>
                  </a:ext>
                </a:extLst>
              </p:cNvPr>
              <p:cNvSpPr/>
              <p:nvPr/>
            </p:nvSpPr>
            <p:spPr>
              <a:xfrm>
                <a:off x="7825170" y="4959581"/>
                <a:ext cx="58256" cy="60687"/>
              </a:xfrm>
              <a:custGeom>
                <a:avLst/>
                <a:gdLst>
                  <a:gd name="connsiteX0" fmla="*/ 0 w 58256"/>
                  <a:gd name="connsiteY0" fmla="*/ 1369 h 60687"/>
                  <a:gd name="connsiteX1" fmla="*/ 58242 w 58256"/>
                  <a:gd name="connsiteY1" fmla="*/ 59611 h 60687"/>
                  <a:gd name="connsiteX2" fmla="*/ 0 w 58256"/>
                  <a:gd name="connsiteY2" fmla="*/ 1369 h 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256" h="60687">
                    <a:moveTo>
                      <a:pt x="0" y="1369"/>
                    </a:moveTo>
                    <a:cubicBezTo>
                      <a:pt x="0" y="1369"/>
                      <a:pt x="59315" y="70033"/>
                      <a:pt x="58242" y="59611"/>
                    </a:cubicBezTo>
                    <a:cubicBezTo>
                      <a:pt x="57169" y="49342"/>
                      <a:pt x="9196" y="-9666"/>
                      <a:pt x="0" y="13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0" name="Vrije vorm: vorm 8039">
                <a:extLst>
                  <a:ext uri="{FF2B5EF4-FFF2-40B4-BE49-F238E27FC236}">
                    <a16:creationId xmlns:a16="http://schemas.microsoft.com/office/drawing/2014/main" id="{75DA3E0D-213A-62DC-44FC-09F2B9463A69}"/>
                  </a:ext>
                </a:extLst>
              </p:cNvPr>
              <p:cNvSpPr/>
              <p:nvPr/>
            </p:nvSpPr>
            <p:spPr>
              <a:xfrm>
                <a:off x="7935677" y="4910915"/>
                <a:ext cx="60693" cy="196098"/>
              </a:xfrm>
              <a:custGeom>
                <a:avLst/>
                <a:gdLst>
                  <a:gd name="connsiteX0" fmla="*/ 0 w 60693"/>
                  <a:gd name="connsiteY0" fmla="*/ 175255 h 196098"/>
                  <a:gd name="connsiteX1" fmla="*/ 25749 w 60693"/>
                  <a:gd name="connsiteY1" fmla="*/ 68427 h 196098"/>
                  <a:gd name="connsiteX2" fmla="*/ 60694 w 60693"/>
                  <a:gd name="connsiteY2" fmla="*/ 222 h 196098"/>
                  <a:gd name="connsiteX3" fmla="*/ 34945 w 60693"/>
                  <a:gd name="connsiteY3" fmla="*/ 70266 h 196098"/>
                  <a:gd name="connsiteX4" fmla="*/ 11035 w 60693"/>
                  <a:gd name="connsiteY4" fmla="*/ 191961 h 196098"/>
                  <a:gd name="connsiteX5" fmla="*/ 0 w 60693"/>
                  <a:gd name="connsiteY5" fmla="*/ 175408 h 19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93" h="196098">
                    <a:moveTo>
                      <a:pt x="0" y="175255"/>
                    </a:moveTo>
                    <a:cubicBezTo>
                      <a:pt x="0" y="175255"/>
                      <a:pt x="10881" y="117166"/>
                      <a:pt x="25749" y="68427"/>
                    </a:cubicBezTo>
                    <a:cubicBezTo>
                      <a:pt x="37703" y="29190"/>
                      <a:pt x="53337" y="-2996"/>
                      <a:pt x="60694" y="222"/>
                    </a:cubicBezTo>
                    <a:cubicBezTo>
                      <a:pt x="60694" y="222"/>
                      <a:pt x="45980" y="46356"/>
                      <a:pt x="34945" y="70266"/>
                    </a:cubicBezTo>
                    <a:cubicBezTo>
                      <a:pt x="23910" y="94176"/>
                      <a:pt x="11035" y="191961"/>
                      <a:pt x="11035" y="191961"/>
                    </a:cubicBezTo>
                    <a:cubicBezTo>
                      <a:pt x="11035" y="191961"/>
                      <a:pt x="0" y="208514"/>
                      <a:pt x="0" y="1754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1" name="Vrije vorm: vorm 8040">
                <a:extLst>
                  <a:ext uri="{FF2B5EF4-FFF2-40B4-BE49-F238E27FC236}">
                    <a16:creationId xmlns:a16="http://schemas.microsoft.com/office/drawing/2014/main" id="{8B6865D1-FBBF-A1BD-9CD5-830F9A09C83E}"/>
                  </a:ext>
                </a:extLst>
              </p:cNvPr>
              <p:cNvSpPr/>
              <p:nvPr/>
            </p:nvSpPr>
            <p:spPr>
              <a:xfrm>
                <a:off x="7954265" y="4886579"/>
                <a:ext cx="163560" cy="205696"/>
              </a:xfrm>
              <a:custGeom>
                <a:avLst/>
                <a:gdLst>
                  <a:gd name="connsiteX0" fmla="*/ 3635 w 163560"/>
                  <a:gd name="connsiteY0" fmla="*/ 190394 h 205696"/>
                  <a:gd name="connsiteX1" fmla="*/ 68161 w 163560"/>
                  <a:gd name="connsiteY1" fmla="*/ 135065 h 205696"/>
                  <a:gd name="connsiteX2" fmla="*/ 158437 w 163560"/>
                  <a:gd name="connsiteY2" fmla="*/ 495 h 205696"/>
                  <a:gd name="connsiteX3" fmla="*/ 154758 w 163560"/>
                  <a:gd name="connsiteY3" fmla="*/ 28083 h 205696"/>
                  <a:gd name="connsiteX4" fmla="*/ 49769 w 163560"/>
                  <a:gd name="connsiteY4" fmla="*/ 173688 h 205696"/>
                  <a:gd name="connsiteX5" fmla="*/ 3635 w 163560"/>
                  <a:gd name="connsiteY5" fmla="*/ 190241 h 205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560" h="205696">
                    <a:moveTo>
                      <a:pt x="3635" y="190394"/>
                    </a:moveTo>
                    <a:cubicBezTo>
                      <a:pt x="3635" y="190394"/>
                      <a:pt x="57126" y="157288"/>
                      <a:pt x="68161" y="135065"/>
                    </a:cubicBezTo>
                    <a:cubicBezTo>
                      <a:pt x="79196" y="112994"/>
                      <a:pt x="154758" y="-8701"/>
                      <a:pt x="158437" y="495"/>
                    </a:cubicBezTo>
                    <a:cubicBezTo>
                      <a:pt x="162115" y="9691"/>
                      <a:pt x="169471" y="2334"/>
                      <a:pt x="154758" y="28083"/>
                    </a:cubicBezTo>
                    <a:cubicBezTo>
                      <a:pt x="140044" y="53832"/>
                      <a:pt x="68161" y="168170"/>
                      <a:pt x="49769" y="173688"/>
                    </a:cubicBezTo>
                    <a:cubicBezTo>
                      <a:pt x="31377" y="179206"/>
                      <a:pt x="-12917" y="230857"/>
                      <a:pt x="3635" y="1902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2" name="Vrije vorm: vorm 8041">
                <a:extLst>
                  <a:ext uri="{FF2B5EF4-FFF2-40B4-BE49-F238E27FC236}">
                    <a16:creationId xmlns:a16="http://schemas.microsoft.com/office/drawing/2014/main" id="{AD07EC85-E93A-5680-E4D1-89BAA9589B12}"/>
                  </a:ext>
                </a:extLst>
              </p:cNvPr>
              <p:cNvSpPr/>
              <p:nvPr/>
            </p:nvSpPr>
            <p:spPr>
              <a:xfrm>
                <a:off x="7915277" y="5049045"/>
                <a:ext cx="215691" cy="176071"/>
              </a:xfrm>
              <a:custGeom>
                <a:avLst/>
                <a:gdLst>
                  <a:gd name="connsiteX0" fmla="*/ 474 w 215691"/>
                  <a:gd name="connsiteY0" fmla="*/ 162498 h 176071"/>
                  <a:gd name="connsiteX1" fmla="*/ 83239 w 215691"/>
                  <a:gd name="connsiteY1" fmla="*/ 97972 h 176071"/>
                  <a:gd name="connsiteX2" fmla="*/ 197577 w 215691"/>
                  <a:gd name="connsiteY2" fmla="*/ 2180 h 176071"/>
                  <a:gd name="connsiteX3" fmla="*/ 203095 w 215691"/>
                  <a:gd name="connsiteY3" fmla="*/ 18733 h 176071"/>
                  <a:gd name="connsiteX4" fmla="*/ 24384 w 215691"/>
                  <a:gd name="connsiteY4" fmla="*/ 164338 h 176071"/>
                  <a:gd name="connsiteX5" fmla="*/ 627 w 215691"/>
                  <a:gd name="connsiteY5" fmla="*/ 162498 h 17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691" h="176071">
                    <a:moveTo>
                      <a:pt x="474" y="162498"/>
                    </a:moveTo>
                    <a:cubicBezTo>
                      <a:pt x="474" y="162498"/>
                      <a:pt x="53658" y="129392"/>
                      <a:pt x="83239" y="97972"/>
                    </a:cubicBezTo>
                    <a:cubicBezTo>
                      <a:pt x="112666" y="66706"/>
                      <a:pt x="208459" y="-12534"/>
                      <a:pt x="197577" y="2180"/>
                    </a:cubicBezTo>
                    <a:cubicBezTo>
                      <a:pt x="197577" y="2180"/>
                      <a:pt x="234361" y="-8855"/>
                      <a:pt x="203095" y="18733"/>
                    </a:cubicBezTo>
                    <a:cubicBezTo>
                      <a:pt x="171827" y="46321"/>
                      <a:pt x="24384" y="164338"/>
                      <a:pt x="24384" y="164338"/>
                    </a:cubicBezTo>
                    <a:cubicBezTo>
                      <a:pt x="24384" y="164338"/>
                      <a:pt x="-4583" y="191926"/>
                      <a:pt x="627" y="162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3" name="Vrije vorm: vorm 8042">
                <a:extLst>
                  <a:ext uri="{FF2B5EF4-FFF2-40B4-BE49-F238E27FC236}">
                    <a16:creationId xmlns:a16="http://schemas.microsoft.com/office/drawing/2014/main" id="{6EE87B50-CCBD-9C35-394B-35298861E86F}"/>
                  </a:ext>
                </a:extLst>
              </p:cNvPr>
              <p:cNvSpPr/>
              <p:nvPr/>
            </p:nvSpPr>
            <p:spPr>
              <a:xfrm>
                <a:off x="7654893" y="5478143"/>
                <a:ext cx="290132" cy="196114"/>
              </a:xfrm>
              <a:custGeom>
                <a:avLst/>
                <a:gdLst>
                  <a:gd name="connsiteX0" fmla="*/ 4441 w 290132"/>
                  <a:gd name="connsiteY0" fmla="*/ 166535 h 196114"/>
                  <a:gd name="connsiteX1" fmla="*/ 126136 w 290132"/>
                  <a:gd name="connsiteY1" fmla="*/ 17252 h 196114"/>
                  <a:gd name="connsiteX2" fmla="*/ 242160 w 290132"/>
                  <a:gd name="connsiteY2" fmla="*/ 4378 h 196114"/>
                  <a:gd name="connsiteX3" fmla="*/ 290133 w 290132"/>
                  <a:gd name="connsiteY3" fmla="*/ 2538 h 196114"/>
                  <a:gd name="connsiteX4" fmla="*/ 271587 w 290132"/>
                  <a:gd name="connsiteY4" fmla="*/ 9895 h 196114"/>
                  <a:gd name="connsiteX5" fmla="*/ 145141 w 290132"/>
                  <a:gd name="connsiteY5" fmla="*/ 29054 h 196114"/>
                  <a:gd name="connsiteX6" fmla="*/ 104371 w 290132"/>
                  <a:gd name="connsiteY6" fmla="*/ 54343 h 196114"/>
                  <a:gd name="connsiteX7" fmla="*/ 6280 w 290132"/>
                  <a:gd name="connsiteY7" fmla="*/ 195963 h 196114"/>
                  <a:gd name="connsiteX8" fmla="*/ 4441 w 290132"/>
                  <a:gd name="connsiteY8" fmla="*/ 166535 h 196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132" h="196114">
                    <a:moveTo>
                      <a:pt x="4441" y="166535"/>
                    </a:moveTo>
                    <a:cubicBezTo>
                      <a:pt x="4441" y="166535"/>
                      <a:pt x="98394" y="28287"/>
                      <a:pt x="126136" y="17252"/>
                    </a:cubicBezTo>
                    <a:cubicBezTo>
                      <a:pt x="153724" y="6217"/>
                      <a:pt x="242160" y="4378"/>
                      <a:pt x="242160" y="4378"/>
                    </a:cubicBezTo>
                    <a:cubicBezTo>
                      <a:pt x="256720" y="3151"/>
                      <a:pt x="284002" y="-3592"/>
                      <a:pt x="290133" y="2538"/>
                    </a:cubicBezTo>
                    <a:lnTo>
                      <a:pt x="271587" y="9895"/>
                    </a:lnTo>
                    <a:cubicBezTo>
                      <a:pt x="253195" y="17252"/>
                      <a:pt x="145141" y="29054"/>
                      <a:pt x="145141" y="29054"/>
                    </a:cubicBezTo>
                    <a:cubicBezTo>
                      <a:pt x="130581" y="30587"/>
                      <a:pt x="112188" y="42082"/>
                      <a:pt x="104371" y="54343"/>
                    </a:cubicBezTo>
                    <a:cubicBezTo>
                      <a:pt x="104371" y="54343"/>
                      <a:pt x="9958" y="201481"/>
                      <a:pt x="6280" y="195963"/>
                    </a:cubicBezTo>
                    <a:cubicBezTo>
                      <a:pt x="2602" y="190445"/>
                      <a:pt x="-4755" y="186767"/>
                      <a:pt x="4441" y="166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4" name="Vrije vorm: vorm 8043">
                <a:extLst>
                  <a:ext uri="{FF2B5EF4-FFF2-40B4-BE49-F238E27FC236}">
                    <a16:creationId xmlns:a16="http://schemas.microsoft.com/office/drawing/2014/main" id="{D3B77FC8-CC09-4E33-39B9-C769C5F4AD5B}"/>
                  </a:ext>
                </a:extLst>
              </p:cNvPr>
              <p:cNvSpPr/>
              <p:nvPr/>
            </p:nvSpPr>
            <p:spPr>
              <a:xfrm>
                <a:off x="7935523" y="5312804"/>
                <a:ext cx="62794" cy="155512"/>
              </a:xfrm>
              <a:custGeom>
                <a:avLst/>
                <a:gdLst>
                  <a:gd name="connsiteX0" fmla="*/ 153 w 62794"/>
                  <a:gd name="connsiteY0" fmla="*/ 149332 h 155512"/>
                  <a:gd name="connsiteX1" fmla="*/ 36937 w 62794"/>
                  <a:gd name="connsiteY1" fmla="*/ 79289 h 155512"/>
                  <a:gd name="connsiteX2" fmla="*/ 62686 w 62794"/>
                  <a:gd name="connsiteY2" fmla="*/ 9245 h 155512"/>
                  <a:gd name="connsiteX3" fmla="*/ 42455 w 62794"/>
                  <a:gd name="connsiteY3" fmla="*/ 103199 h 155512"/>
                  <a:gd name="connsiteX4" fmla="*/ 0 w 62794"/>
                  <a:gd name="connsiteY4" fmla="*/ 149332 h 155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94" h="155512">
                    <a:moveTo>
                      <a:pt x="153" y="149332"/>
                    </a:moveTo>
                    <a:cubicBezTo>
                      <a:pt x="153" y="149332"/>
                      <a:pt x="33259" y="94002"/>
                      <a:pt x="36937" y="79289"/>
                    </a:cubicBezTo>
                    <a:cubicBezTo>
                      <a:pt x="40615" y="64575"/>
                      <a:pt x="60847" y="-29378"/>
                      <a:pt x="62686" y="9245"/>
                    </a:cubicBezTo>
                    <a:cubicBezTo>
                      <a:pt x="64525" y="48022"/>
                      <a:pt x="42455" y="103199"/>
                      <a:pt x="42455" y="103199"/>
                    </a:cubicBezTo>
                    <a:cubicBezTo>
                      <a:pt x="42455" y="103199"/>
                      <a:pt x="3678" y="176920"/>
                      <a:pt x="0" y="1493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5" name="Vrije vorm: vorm 8044">
                <a:extLst>
                  <a:ext uri="{FF2B5EF4-FFF2-40B4-BE49-F238E27FC236}">
                    <a16:creationId xmlns:a16="http://schemas.microsoft.com/office/drawing/2014/main" id="{EF9C6C88-2B56-14D8-731D-20F3B7EEC5D9}"/>
                  </a:ext>
                </a:extLst>
              </p:cNvPr>
              <p:cNvSpPr/>
              <p:nvPr/>
            </p:nvSpPr>
            <p:spPr>
              <a:xfrm>
                <a:off x="7981810" y="5158053"/>
                <a:ext cx="95588" cy="246914"/>
              </a:xfrm>
              <a:custGeom>
                <a:avLst/>
                <a:gdLst>
                  <a:gd name="connsiteX0" fmla="*/ 18392 w 95588"/>
                  <a:gd name="connsiteY0" fmla="*/ 221165 h 246914"/>
                  <a:gd name="connsiteX1" fmla="*/ 82919 w 95588"/>
                  <a:gd name="connsiteY1" fmla="*/ 55329 h 246914"/>
                  <a:gd name="connsiteX2" fmla="*/ 88436 w 95588"/>
                  <a:gd name="connsiteY2" fmla="*/ 5517 h 246914"/>
                  <a:gd name="connsiteX3" fmla="*/ 95333 w 95588"/>
                  <a:gd name="connsiteY3" fmla="*/ 47359 h 246914"/>
                  <a:gd name="connsiteX4" fmla="*/ 81079 w 95588"/>
                  <a:gd name="connsiteY4" fmla="*/ 97937 h 246914"/>
                  <a:gd name="connsiteX5" fmla="*/ 25749 w 95588"/>
                  <a:gd name="connsiteY5" fmla="*/ 219019 h 246914"/>
                  <a:gd name="connsiteX6" fmla="*/ 0 w 95588"/>
                  <a:gd name="connsiteY6" fmla="*/ 246914 h 246914"/>
                  <a:gd name="connsiteX7" fmla="*/ 18392 w 95588"/>
                  <a:gd name="connsiteY7" fmla="*/ 221165 h 24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588" h="246914">
                    <a:moveTo>
                      <a:pt x="18392" y="221165"/>
                    </a:moveTo>
                    <a:cubicBezTo>
                      <a:pt x="18392" y="221165"/>
                      <a:pt x="82919" y="77400"/>
                      <a:pt x="82919" y="55329"/>
                    </a:cubicBezTo>
                    <a:cubicBezTo>
                      <a:pt x="82919" y="33258"/>
                      <a:pt x="79240" y="-16554"/>
                      <a:pt x="88436" y="5517"/>
                    </a:cubicBezTo>
                    <a:cubicBezTo>
                      <a:pt x="97632" y="27587"/>
                      <a:pt x="95333" y="47359"/>
                      <a:pt x="95333" y="47359"/>
                    </a:cubicBezTo>
                    <a:cubicBezTo>
                      <a:pt x="93648" y="61920"/>
                      <a:pt x="87210" y="84603"/>
                      <a:pt x="81079" y="97937"/>
                    </a:cubicBezTo>
                    <a:lnTo>
                      <a:pt x="25749" y="219019"/>
                    </a:lnTo>
                    <a:cubicBezTo>
                      <a:pt x="19619" y="232354"/>
                      <a:pt x="8124" y="244922"/>
                      <a:pt x="0" y="246914"/>
                    </a:cubicBezTo>
                    <a:lnTo>
                      <a:pt x="18392" y="221165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6" name="Vrije vorm: vorm 8045">
                <a:extLst>
                  <a:ext uri="{FF2B5EF4-FFF2-40B4-BE49-F238E27FC236}">
                    <a16:creationId xmlns:a16="http://schemas.microsoft.com/office/drawing/2014/main" id="{2853EEA7-BFBB-860D-CA04-DABBD7B9CE1C}"/>
                  </a:ext>
                </a:extLst>
              </p:cNvPr>
              <p:cNvSpPr/>
              <p:nvPr/>
            </p:nvSpPr>
            <p:spPr>
              <a:xfrm>
                <a:off x="8082994" y="5135812"/>
                <a:ext cx="84967" cy="58843"/>
              </a:xfrm>
              <a:custGeom>
                <a:avLst/>
                <a:gdLst>
                  <a:gd name="connsiteX0" fmla="*/ 127 w 84967"/>
                  <a:gd name="connsiteY0" fmla="*/ 53661 h 58843"/>
                  <a:gd name="connsiteX1" fmla="*/ 79366 w 84967"/>
                  <a:gd name="connsiteY1" fmla="*/ 170 h 58843"/>
                  <a:gd name="connsiteX2" fmla="*/ 79366 w 84967"/>
                  <a:gd name="connsiteY2" fmla="*/ 16723 h 58843"/>
                  <a:gd name="connsiteX3" fmla="*/ 127 w 84967"/>
                  <a:gd name="connsiteY3" fmla="*/ 53661 h 5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967" h="58843">
                    <a:moveTo>
                      <a:pt x="127" y="53661"/>
                    </a:moveTo>
                    <a:cubicBezTo>
                      <a:pt x="127" y="53661"/>
                      <a:pt x="70170" y="-3508"/>
                      <a:pt x="79366" y="170"/>
                    </a:cubicBezTo>
                    <a:cubicBezTo>
                      <a:pt x="88562" y="3849"/>
                      <a:pt x="84884" y="13045"/>
                      <a:pt x="79366" y="16723"/>
                    </a:cubicBezTo>
                    <a:cubicBezTo>
                      <a:pt x="73849" y="20402"/>
                      <a:pt x="-3552" y="75732"/>
                      <a:pt x="127" y="536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7" name="Vrije vorm: vorm 8046">
                <a:extLst>
                  <a:ext uri="{FF2B5EF4-FFF2-40B4-BE49-F238E27FC236}">
                    <a16:creationId xmlns:a16="http://schemas.microsoft.com/office/drawing/2014/main" id="{D875B34C-0CD0-50F2-CD5C-7EBCD76654FE}"/>
                  </a:ext>
                </a:extLst>
              </p:cNvPr>
              <p:cNvSpPr/>
              <p:nvPr/>
            </p:nvSpPr>
            <p:spPr>
              <a:xfrm>
                <a:off x="8060586" y="5229654"/>
                <a:ext cx="87489" cy="47830"/>
              </a:xfrm>
              <a:custGeom>
                <a:avLst/>
                <a:gdLst>
                  <a:gd name="connsiteX0" fmla="*/ 4142 w 87489"/>
                  <a:gd name="connsiteY0" fmla="*/ 37219 h 47830"/>
                  <a:gd name="connsiteX1" fmla="*/ 85221 w 87489"/>
                  <a:gd name="connsiteY1" fmla="*/ 3960 h 47830"/>
                  <a:gd name="connsiteX2" fmla="*/ 4142 w 87489"/>
                  <a:gd name="connsiteY2" fmla="*/ 37219 h 4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9" h="47830">
                    <a:moveTo>
                      <a:pt x="4142" y="37219"/>
                    </a:moveTo>
                    <a:cubicBezTo>
                      <a:pt x="4142" y="37219"/>
                      <a:pt x="103613" y="-14433"/>
                      <a:pt x="85221" y="3960"/>
                    </a:cubicBezTo>
                    <a:cubicBezTo>
                      <a:pt x="66829" y="22505"/>
                      <a:pt x="-19767" y="68485"/>
                      <a:pt x="4142" y="372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8" name="Vrije vorm: vorm 8047">
                <a:extLst>
                  <a:ext uri="{FF2B5EF4-FFF2-40B4-BE49-F238E27FC236}">
                    <a16:creationId xmlns:a16="http://schemas.microsoft.com/office/drawing/2014/main" id="{D5AEF643-56AA-D421-A271-59EECDC076E9}"/>
                  </a:ext>
                </a:extLst>
              </p:cNvPr>
              <p:cNvSpPr/>
              <p:nvPr/>
            </p:nvSpPr>
            <p:spPr>
              <a:xfrm>
                <a:off x="7966943" y="5411616"/>
                <a:ext cx="109253" cy="60412"/>
              </a:xfrm>
              <a:custGeom>
                <a:avLst/>
                <a:gdLst>
                  <a:gd name="connsiteX0" fmla="*/ 153 w 109253"/>
                  <a:gd name="connsiteY0" fmla="*/ 54199 h 60412"/>
                  <a:gd name="connsiteX1" fmla="*/ 86749 w 109253"/>
                  <a:gd name="connsiteY1" fmla="*/ 2547 h 60412"/>
                  <a:gd name="connsiteX2" fmla="*/ 99624 w 109253"/>
                  <a:gd name="connsiteY2" fmla="*/ 9904 h 60412"/>
                  <a:gd name="connsiteX3" fmla="*/ 0 w 109253"/>
                  <a:gd name="connsiteY3" fmla="*/ 54199 h 6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253" h="60412">
                    <a:moveTo>
                      <a:pt x="153" y="54199"/>
                    </a:moveTo>
                    <a:cubicBezTo>
                      <a:pt x="153" y="54199"/>
                      <a:pt x="55483" y="32128"/>
                      <a:pt x="86749" y="2547"/>
                    </a:cubicBezTo>
                    <a:cubicBezTo>
                      <a:pt x="86749" y="2547"/>
                      <a:pt x="127212" y="-6649"/>
                      <a:pt x="99624" y="9904"/>
                    </a:cubicBezTo>
                    <a:cubicBezTo>
                      <a:pt x="72036" y="26457"/>
                      <a:pt x="18546" y="78109"/>
                      <a:pt x="0" y="541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9" name="Vrije vorm: vorm 8048">
                <a:extLst>
                  <a:ext uri="{FF2B5EF4-FFF2-40B4-BE49-F238E27FC236}">
                    <a16:creationId xmlns:a16="http://schemas.microsoft.com/office/drawing/2014/main" id="{73E00BF5-ED23-1CA3-3FBB-22E147D53FCA}"/>
                  </a:ext>
                </a:extLst>
              </p:cNvPr>
              <p:cNvSpPr/>
              <p:nvPr/>
            </p:nvSpPr>
            <p:spPr>
              <a:xfrm>
                <a:off x="7667371" y="5571039"/>
                <a:ext cx="278555" cy="165266"/>
              </a:xfrm>
              <a:custGeom>
                <a:avLst/>
                <a:gdLst>
                  <a:gd name="connsiteX0" fmla="*/ 4837 w 278555"/>
                  <a:gd name="connsiteY0" fmla="*/ 145523 h 165266"/>
                  <a:gd name="connsiteX1" fmla="*/ 84077 w 278555"/>
                  <a:gd name="connsiteY1" fmla="*/ 80997 h 165266"/>
                  <a:gd name="connsiteX2" fmla="*/ 141246 w 278555"/>
                  <a:gd name="connsiteY2" fmla="*/ 27507 h 165266"/>
                  <a:gd name="connsiteX3" fmla="*/ 277655 w 278555"/>
                  <a:gd name="connsiteY3" fmla="*/ 3597 h 165266"/>
                  <a:gd name="connsiteX4" fmla="*/ 137568 w 278555"/>
                  <a:gd name="connsiteY4" fmla="*/ 44213 h 165266"/>
                  <a:gd name="connsiteX5" fmla="*/ 100783 w 278555"/>
                  <a:gd name="connsiteY5" fmla="*/ 88507 h 165266"/>
                  <a:gd name="connsiteX6" fmla="*/ 4991 w 278555"/>
                  <a:gd name="connsiteY6" fmla="*/ 145676 h 16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555" h="165266">
                    <a:moveTo>
                      <a:pt x="4837" y="145523"/>
                    </a:moveTo>
                    <a:cubicBezTo>
                      <a:pt x="4837" y="145523"/>
                      <a:pt x="74881" y="95711"/>
                      <a:pt x="84077" y="80997"/>
                    </a:cubicBezTo>
                    <a:cubicBezTo>
                      <a:pt x="93273" y="66283"/>
                      <a:pt x="120861" y="31185"/>
                      <a:pt x="141246" y="27507"/>
                    </a:cubicBezTo>
                    <a:cubicBezTo>
                      <a:pt x="161477" y="23828"/>
                      <a:pt x="290529" y="-11117"/>
                      <a:pt x="277655" y="3597"/>
                    </a:cubicBezTo>
                    <a:cubicBezTo>
                      <a:pt x="264780" y="18310"/>
                      <a:pt x="137568" y="44213"/>
                      <a:pt x="137568" y="44213"/>
                    </a:cubicBezTo>
                    <a:lnTo>
                      <a:pt x="100783" y="88507"/>
                    </a:lnTo>
                    <a:cubicBezTo>
                      <a:pt x="100783" y="88507"/>
                      <a:pt x="-26429" y="212041"/>
                      <a:pt x="4991" y="145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0" name="Vrije vorm: vorm 8049">
                <a:extLst>
                  <a:ext uri="{FF2B5EF4-FFF2-40B4-BE49-F238E27FC236}">
                    <a16:creationId xmlns:a16="http://schemas.microsoft.com/office/drawing/2014/main" id="{B5A146C5-9772-88AD-032D-4DAFFEAB720B}"/>
                  </a:ext>
                </a:extLst>
              </p:cNvPr>
              <p:cNvSpPr/>
              <p:nvPr/>
            </p:nvSpPr>
            <p:spPr>
              <a:xfrm>
                <a:off x="7668822" y="5689915"/>
                <a:ext cx="175653" cy="108446"/>
              </a:xfrm>
              <a:custGeom>
                <a:avLst/>
                <a:gdLst>
                  <a:gd name="connsiteX0" fmla="*/ 7065 w 175653"/>
                  <a:gd name="connsiteY0" fmla="*/ 91172 h 108446"/>
                  <a:gd name="connsiteX1" fmla="*/ 123089 w 175653"/>
                  <a:gd name="connsiteY1" fmla="*/ 39521 h 108446"/>
                  <a:gd name="connsiteX2" fmla="*/ 174740 w 175653"/>
                  <a:gd name="connsiteY2" fmla="*/ 7641 h 108446"/>
                  <a:gd name="connsiteX3" fmla="*/ 73277 w 175653"/>
                  <a:gd name="connsiteY3" fmla="*/ 81210 h 108446"/>
                  <a:gd name="connsiteX4" fmla="*/ 6912 w 175653"/>
                  <a:gd name="connsiteY4" fmla="*/ 91019 h 108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653" h="108446">
                    <a:moveTo>
                      <a:pt x="7065" y="91172"/>
                    </a:moveTo>
                    <a:cubicBezTo>
                      <a:pt x="7065" y="91172"/>
                      <a:pt x="104697" y="61745"/>
                      <a:pt x="123089" y="39521"/>
                    </a:cubicBezTo>
                    <a:cubicBezTo>
                      <a:pt x="141481" y="17450"/>
                      <a:pt x="182250" y="-14890"/>
                      <a:pt x="174740" y="7641"/>
                    </a:cubicBezTo>
                    <a:cubicBezTo>
                      <a:pt x="167230" y="30171"/>
                      <a:pt x="128607" y="58526"/>
                      <a:pt x="73277" y="81210"/>
                    </a:cubicBezTo>
                    <a:cubicBezTo>
                      <a:pt x="17947" y="103893"/>
                      <a:pt x="-15159" y="124125"/>
                      <a:pt x="6912" y="910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1" name="Vrije vorm: vorm 8050">
                <a:extLst>
                  <a:ext uri="{FF2B5EF4-FFF2-40B4-BE49-F238E27FC236}">
                    <a16:creationId xmlns:a16="http://schemas.microsoft.com/office/drawing/2014/main" id="{925E6C67-FA8E-F5BD-69A1-02EFC6627FD5}"/>
                  </a:ext>
                </a:extLst>
              </p:cNvPr>
              <p:cNvSpPr/>
              <p:nvPr/>
            </p:nvSpPr>
            <p:spPr>
              <a:xfrm>
                <a:off x="7845402" y="5647633"/>
                <a:ext cx="70176" cy="74400"/>
              </a:xfrm>
              <a:custGeom>
                <a:avLst/>
                <a:gdLst>
                  <a:gd name="connsiteX0" fmla="*/ 0 w 70176"/>
                  <a:gd name="connsiteY0" fmla="*/ 70768 h 74400"/>
                  <a:gd name="connsiteX1" fmla="*/ 70044 w 70176"/>
                  <a:gd name="connsiteY1" fmla="*/ 2564 h 74400"/>
                  <a:gd name="connsiteX2" fmla="*/ 0 w 70176"/>
                  <a:gd name="connsiteY2" fmla="*/ 70768 h 7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76" h="74400">
                    <a:moveTo>
                      <a:pt x="0" y="70768"/>
                    </a:moveTo>
                    <a:cubicBezTo>
                      <a:pt x="0" y="70768"/>
                      <a:pt x="73722" y="-15828"/>
                      <a:pt x="70044" y="2564"/>
                    </a:cubicBezTo>
                    <a:cubicBezTo>
                      <a:pt x="66364" y="20956"/>
                      <a:pt x="12874" y="91000"/>
                      <a:pt x="0" y="707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2" name="Vrije vorm: vorm 8051">
                <a:extLst>
                  <a:ext uri="{FF2B5EF4-FFF2-40B4-BE49-F238E27FC236}">
                    <a16:creationId xmlns:a16="http://schemas.microsoft.com/office/drawing/2014/main" id="{511341DE-FCAB-149D-C3E7-ACA0F4D740C6}"/>
                  </a:ext>
                </a:extLst>
              </p:cNvPr>
              <p:cNvSpPr/>
              <p:nvPr/>
            </p:nvSpPr>
            <p:spPr>
              <a:xfrm>
                <a:off x="7671512" y="5736462"/>
                <a:ext cx="209205" cy="268621"/>
              </a:xfrm>
              <a:custGeom>
                <a:avLst/>
                <a:gdLst>
                  <a:gd name="connsiteX0" fmla="*/ 9126 w 209205"/>
                  <a:gd name="connsiteY0" fmla="*/ 232839 h 268621"/>
                  <a:gd name="connsiteX1" fmla="*/ 109670 w 209205"/>
                  <a:gd name="connsiteY1" fmla="*/ 83096 h 268621"/>
                  <a:gd name="connsiteX2" fmla="*/ 201631 w 209205"/>
                  <a:gd name="connsiteY2" fmla="*/ 3856 h 268621"/>
                  <a:gd name="connsiteX3" fmla="*/ 197339 w 209205"/>
                  <a:gd name="connsiteY3" fmla="*/ 27460 h 268621"/>
                  <a:gd name="connsiteX4" fmla="*/ 113962 w 209205"/>
                  <a:gd name="connsiteY4" fmla="*/ 110837 h 268621"/>
                  <a:gd name="connsiteX5" fmla="*/ 9126 w 209205"/>
                  <a:gd name="connsiteY5" fmla="*/ 232839 h 26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205" h="268621">
                    <a:moveTo>
                      <a:pt x="9126" y="232839"/>
                    </a:moveTo>
                    <a:cubicBezTo>
                      <a:pt x="9126" y="232839"/>
                      <a:pt x="88366" y="112983"/>
                      <a:pt x="109670" y="83096"/>
                    </a:cubicBezTo>
                    <a:cubicBezTo>
                      <a:pt x="131128" y="53055"/>
                      <a:pt x="195347" y="14585"/>
                      <a:pt x="201631" y="3856"/>
                    </a:cubicBezTo>
                    <a:cubicBezTo>
                      <a:pt x="208068" y="-6872"/>
                      <a:pt x="216651" y="6002"/>
                      <a:pt x="197339" y="27460"/>
                    </a:cubicBezTo>
                    <a:cubicBezTo>
                      <a:pt x="178181" y="48917"/>
                      <a:pt x="137872" y="83249"/>
                      <a:pt x="113962" y="110837"/>
                    </a:cubicBezTo>
                    <a:cubicBezTo>
                      <a:pt x="86220" y="142870"/>
                      <a:pt x="-33636" y="350549"/>
                      <a:pt x="9126" y="2328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3" name="Vrije vorm: vorm 8052">
                <a:extLst>
                  <a:ext uri="{FF2B5EF4-FFF2-40B4-BE49-F238E27FC236}">
                    <a16:creationId xmlns:a16="http://schemas.microsoft.com/office/drawing/2014/main" id="{E8A3E95E-4FF3-A414-248F-176038B2E720}"/>
                  </a:ext>
                </a:extLst>
              </p:cNvPr>
              <p:cNvSpPr/>
              <p:nvPr/>
            </p:nvSpPr>
            <p:spPr>
              <a:xfrm>
                <a:off x="7911766" y="5505713"/>
                <a:ext cx="105508" cy="196701"/>
              </a:xfrm>
              <a:custGeom>
                <a:avLst/>
                <a:gdLst>
                  <a:gd name="connsiteX0" fmla="*/ 0 w 105508"/>
                  <a:gd name="connsiteY0" fmla="*/ 196134 h 196701"/>
                  <a:gd name="connsiteX1" fmla="*/ 17167 w 105508"/>
                  <a:gd name="connsiteY1" fmla="*/ 164101 h 196701"/>
                  <a:gd name="connsiteX2" fmla="*/ 70657 w 105508"/>
                  <a:gd name="connsiteY2" fmla="*/ 127777 h 196701"/>
                  <a:gd name="connsiteX3" fmla="*/ 100697 w 105508"/>
                  <a:gd name="connsiteY3" fmla="*/ 1484 h 196701"/>
                  <a:gd name="connsiteX4" fmla="*/ 103763 w 105508"/>
                  <a:gd name="connsiteY4" fmla="*/ 37962 h 196701"/>
                  <a:gd name="connsiteX5" fmla="*/ 90122 w 105508"/>
                  <a:gd name="connsiteY5" fmla="*/ 89460 h 196701"/>
                  <a:gd name="connsiteX6" fmla="*/ 83225 w 105508"/>
                  <a:gd name="connsiteY6" fmla="*/ 117354 h 196701"/>
                  <a:gd name="connsiteX7" fmla="*/ 53185 w 105508"/>
                  <a:gd name="connsiteY7" fmla="*/ 155365 h 196701"/>
                  <a:gd name="connsiteX8" fmla="*/ 51499 w 105508"/>
                  <a:gd name="connsiteY8" fmla="*/ 156285 h 196701"/>
                  <a:gd name="connsiteX9" fmla="*/ 14714 w 105508"/>
                  <a:gd name="connsiteY9" fmla="*/ 191536 h 196701"/>
                  <a:gd name="connsiteX10" fmla="*/ 153 w 105508"/>
                  <a:gd name="connsiteY10" fmla="*/ 196288 h 19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5508" h="196701">
                    <a:moveTo>
                      <a:pt x="0" y="196134"/>
                    </a:moveTo>
                    <a:cubicBezTo>
                      <a:pt x="0" y="196134"/>
                      <a:pt x="6438" y="176823"/>
                      <a:pt x="17167" y="164101"/>
                    </a:cubicBezTo>
                    <a:cubicBezTo>
                      <a:pt x="27895" y="151227"/>
                      <a:pt x="66365" y="136207"/>
                      <a:pt x="70657" y="127777"/>
                    </a:cubicBezTo>
                    <a:cubicBezTo>
                      <a:pt x="74948" y="119194"/>
                      <a:pt x="92114" y="-15529"/>
                      <a:pt x="100697" y="1484"/>
                    </a:cubicBezTo>
                    <a:cubicBezTo>
                      <a:pt x="109280" y="18650"/>
                      <a:pt x="103763" y="37962"/>
                      <a:pt x="103763" y="37962"/>
                    </a:cubicBezTo>
                    <a:cubicBezTo>
                      <a:pt x="99778" y="52062"/>
                      <a:pt x="93648" y="75206"/>
                      <a:pt x="90122" y="89460"/>
                    </a:cubicBezTo>
                    <a:lnTo>
                      <a:pt x="83225" y="117354"/>
                    </a:lnTo>
                    <a:cubicBezTo>
                      <a:pt x="79700" y="131609"/>
                      <a:pt x="66212" y="148621"/>
                      <a:pt x="53185" y="155365"/>
                    </a:cubicBezTo>
                    <a:lnTo>
                      <a:pt x="51499" y="156285"/>
                    </a:lnTo>
                    <a:cubicBezTo>
                      <a:pt x="38470" y="163029"/>
                      <a:pt x="21918" y="178968"/>
                      <a:pt x="14714" y="191536"/>
                    </a:cubicBezTo>
                    <a:cubicBezTo>
                      <a:pt x="14714" y="191536"/>
                      <a:pt x="10882" y="198433"/>
                      <a:pt x="153" y="1962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4" name="Vrije vorm: vorm 8053">
                <a:extLst>
                  <a:ext uri="{FF2B5EF4-FFF2-40B4-BE49-F238E27FC236}">
                    <a16:creationId xmlns:a16="http://schemas.microsoft.com/office/drawing/2014/main" id="{6FD36278-8A2E-BA85-962F-FA56ED48BA51}"/>
                  </a:ext>
                </a:extLst>
              </p:cNvPr>
              <p:cNvSpPr/>
              <p:nvPr/>
            </p:nvSpPr>
            <p:spPr>
              <a:xfrm>
                <a:off x="8003727" y="5535092"/>
                <a:ext cx="120682" cy="102717"/>
              </a:xfrm>
              <a:custGeom>
                <a:avLst/>
                <a:gdLst>
                  <a:gd name="connsiteX0" fmla="*/ 0 w 120682"/>
                  <a:gd name="connsiteY0" fmla="*/ 100544 h 102717"/>
                  <a:gd name="connsiteX1" fmla="*/ 27895 w 120682"/>
                  <a:gd name="connsiteY1" fmla="*/ 68511 h 102717"/>
                  <a:gd name="connsiteX2" fmla="*/ 117711 w 120682"/>
                  <a:gd name="connsiteY2" fmla="*/ 0 h 102717"/>
                  <a:gd name="connsiteX3" fmla="*/ 109128 w 120682"/>
                  <a:gd name="connsiteY3" fmla="*/ 30040 h 102717"/>
                  <a:gd name="connsiteX4" fmla="*/ 42762 w 120682"/>
                  <a:gd name="connsiteY4" fmla="*/ 72802 h 102717"/>
                  <a:gd name="connsiteX5" fmla="*/ 0 w 120682"/>
                  <a:gd name="connsiteY5" fmla="*/ 100697 h 10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682" h="102717">
                    <a:moveTo>
                      <a:pt x="0" y="100544"/>
                    </a:moveTo>
                    <a:cubicBezTo>
                      <a:pt x="0" y="100544"/>
                      <a:pt x="15021" y="72649"/>
                      <a:pt x="27895" y="68511"/>
                    </a:cubicBezTo>
                    <a:cubicBezTo>
                      <a:pt x="40770" y="64219"/>
                      <a:pt x="72802" y="51345"/>
                      <a:pt x="117711" y="0"/>
                    </a:cubicBezTo>
                    <a:cubicBezTo>
                      <a:pt x="117711" y="0"/>
                      <a:pt x="128439" y="6437"/>
                      <a:pt x="109128" y="30040"/>
                    </a:cubicBezTo>
                    <a:cubicBezTo>
                      <a:pt x="89816" y="53644"/>
                      <a:pt x="64219" y="68511"/>
                      <a:pt x="42762" y="72802"/>
                    </a:cubicBezTo>
                    <a:cubicBezTo>
                      <a:pt x="21304" y="77094"/>
                      <a:pt x="6438" y="111273"/>
                      <a:pt x="0" y="1006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5" name="Vrije vorm: vorm 8054">
                <a:extLst>
                  <a:ext uri="{FF2B5EF4-FFF2-40B4-BE49-F238E27FC236}">
                    <a16:creationId xmlns:a16="http://schemas.microsoft.com/office/drawing/2014/main" id="{3890B4CB-4C92-4701-C83E-33E1A1E24C23}"/>
                  </a:ext>
                </a:extLst>
              </p:cNvPr>
              <p:cNvSpPr/>
              <p:nvPr/>
            </p:nvSpPr>
            <p:spPr>
              <a:xfrm>
                <a:off x="8139564" y="5394481"/>
                <a:ext cx="97319" cy="133757"/>
              </a:xfrm>
              <a:custGeom>
                <a:avLst/>
                <a:gdLst>
                  <a:gd name="connsiteX0" fmla="*/ 3177 w 97319"/>
                  <a:gd name="connsiteY0" fmla="*/ 123445 h 133757"/>
                  <a:gd name="connsiteX1" fmla="*/ 97284 w 97319"/>
                  <a:gd name="connsiteY1" fmla="*/ 1443 h 133757"/>
                  <a:gd name="connsiteX2" fmla="*/ 3177 w 97319"/>
                  <a:gd name="connsiteY2" fmla="*/ 123445 h 13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319" h="133757">
                    <a:moveTo>
                      <a:pt x="3177" y="123445"/>
                    </a:moveTo>
                    <a:cubicBezTo>
                      <a:pt x="3177" y="123445"/>
                      <a:pt x="99430" y="-15570"/>
                      <a:pt x="97284" y="1443"/>
                    </a:cubicBezTo>
                    <a:cubicBezTo>
                      <a:pt x="95138" y="18609"/>
                      <a:pt x="-20425" y="174789"/>
                      <a:pt x="3177" y="123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6" name="Vrije vorm: vorm 8055">
                <a:extLst>
                  <a:ext uri="{FF2B5EF4-FFF2-40B4-BE49-F238E27FC236}">
                    <a16:creationId xmlns:a16="http://schemas.microsoft.com/office/drawing/2014/main" id="{F0FFD208-41E8-2D7E-4A7D-FFFD7C13828A}"/>
                  </a:ext>
                </a:extLst>
              </p:cNvPr>
              <p:cNvSpPr/>
              <p:nvPr/>
            </p:nvSpPr>
            <p:spPr>
              <a:xfrm>
                <a:off x="8131316" y="5381188"/>
                <a:ext cx="33036" cy="67832"/>
              </a:xfrm>
              <a:custGeom>
                <a:avLst/>
                <a:gdLst>
                  <a:gd name="connsiteX0" fmla="*/ 2996 w 33036"/>
                  <a:gd name="connsiteY0" fmla="*/ 4008 h 67832"/>
                  <a:gd name="connsiteX1" fmla="*/ 33037 w 33036"/>
                  <a:gd name="connsiteY1" fmla="*/ 12898 h 67832"/>
                  <a:gd name="connsiteX2" fmla="*/ 9433 w 33036"/>
                  <a:gd name="connsiteY2" fmla="*/ 51215 h 67832"/>
                  <a:gd name="connsiteX3" fmla="*/ 2996 w 33036"/>
                  <a:gd name="connsiteY3" fmla="*/ 4161 h 6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36" h="67832">
                    <a:moveTo>
                      <a:pt x="2996" y="4008"/>
                    </a:moveTo>
                    <a:cubicBezTo>
                      <a:pt x="2996" y="4008"/>
                      <a:pt x="-14016" y="141490"/>
                      <a:pt x="33037" y="12898"/>
                    </a:cubicBezTo>
                    <a:cubicBezTo>
                      <a:pt x="33037" y="12898"/>
                      <a:pt x="18016" y="31903"/>
                      <a:pt x="9433" y="51215"/>
                    </a:cubicBezTo>
                    <a:cubicBezTo>
                      <a:pt x="9433" y="51215"/>
                      <a:pt x="9433" y="-17296"/>
                      <a:pt x="2996" y="41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7" name="Vrije vorm: vorm 8056">
                <a:extLst>
                  <a:ext uri="{FF2B5EF4-FFF2-40B4-BE49-F238E27FC236}">
                    <a16:creationId xmlns:a16="http://schemas.microsoft.com/office/drawing/2014/main" id="{962D9C8B-52CF-F0A0-ACC4-39D482E16963}"/>
                  </a:ext>
                </a:extLst>
              </p:cNvPr>
              <p:cNvSpPr/>
              <p:nvPr/>
            </p:nvSpPr>
            <p:spPr>
              <a:xfrm>
                <a:off x="7763096" y="5823516"/>
                <a:ext cx="406900" cy="143179"/>
              </a:xfrm>
              <a:custGeom>
                <a:avLst/>
                <a:gdLst>
                  <a:gd name="connsiteX0" fmla="*/ 0 w 406900"/>
                  <a:gd name="connsiteY0" fmla="*/ 143179 h 143179"/>
                  <a:gd name="connsiteX1" fmla="*/ 230056 w 406900"/>
                  <a:gd name="connsiteY1" fmla="*/ 103789 h 143179"/>
                  <a:gd name="connsiteX2" fmla="*/ 389608 w 406900"/>
                  <a:gd name="connsiteY2" fmla="*/ 14281 h 143179"/>
                  <a:gd name="connsiteX3" fmla="*/ 406008 w 406900"/>
                  <a:gd name="connsiteY3" fmla="*/ 27 h 143179"/>
                  <a:gd name="connsiteX4" fmla="*/ 376120 w 406900"/>
                  <a:gd name="connsiteY4" fmla="*/ 12288 h 143179"/>
                  <a:gd name="connsiteX5" fmla="*/ 254425 w 406900"/>
                  <a:gd name="connsiteY5" fmla="*/ 81566 h 143179"/>
                  <a:gd name="connsiteX6" fmla="*/ 205073 w 406900"/>
                  <a:gd name="connsiteY6" fmla="*/ 99345 h 143179"/>
                  <a:gd name="connsiteX7" fmla="*/ 12108 w 406900"/>
                  <a:gd name="connsiteY7" fmla="*/ 133370 h 143179"/>
                  <a:gd name="connsiteX8" fmla="*/ 0 w 406900"/>
                  <a:gd name="connsiteY8" fmla="*/ 143179 h 1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6900" h="143179">
                    <a:moveTo>
                      <a:pt x="0" y="143179"/>
                    </a:moveTo>
                    <a:cubicBezTo>
                      <a:pt x="0" y="143179"/>
                      <a:pt x="222393" y="105475"/>
                      <a:pt x="230056" y="103789"/>
                    </a:cubicBezTo>
                    <a:cubicBezTo>
                      <a:pt x="237719" y="101950"/>
                      <a:pt x="389608" y="14281"/>
                      <a:pt x="389608" y="14281"/>
                    </a:cubicBezTo>
                    <a:cubicBezTo>
                      <a:pt x="402329" y="6924"/>
                      <a:pt x="409532" y="487"/>
                      <a:pt x="406008" y="27"/>
                    </a:cubicBezTo>
                    <a:cubicBezTo>
                      <a:pt x="402329" y="-433"/>
                      <a:pt x="388842" y="5085"/>
                      <a:pt x="376120" y="12288"/>
                    </a:cubicBezTo>
                    <a:lnTo>
                      <a:pt x="254425" y="81566"/>
                    </a:lnTo>
                    <a:cubicBezTo>
                      <a:pt x="241704" y="88769"/>
                      <a:pt x="219480" y="96892"/>
                      <a:pt x="205073" y="99345"/>
                    </a:cubicBezTo>
                    <a:lnTo>
                      <a:pt x="12108" y="133370"/>
                    </a:lnTo>
                    <a:lnTo>
                      <a:pt x="0" y="143179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8" name="Vrije vorm: vorm 8057">
                <a:extLst>
                  <a:ext uri="{FF2B5EF4-FFF2-40B4-BE49-F238E27FC236}">
                    <a16:creationId xmlns:a16="http://schemas.microsoft.com/office/drawing/2014/main" id="{E5839661-5252-8268-2A48-C355F69A354C}"/>
                  </a:ext>
                </a:extLst>
              </p:cNvPr>
              <p:cNvSpPr/>
              <p:nvPr/>
            </p:nvSpPr>
            <p:spPr>
              <a:xfrm>
                <a:off x="8016509" y="5921091"/>
                <a:ext cx="151192" cy="16682"/>
              </a:xfrm>
              <a:custGeom>
                <a:avLst/>
                <a:gdLst>
                  <a:gd name="connsiteX0" fmla="*/ 247 w 151192"/>
                  <a:gd name="connsiteY0" fmla="*/ 2996 h 16682"/>
                  <a:gd name="connsiteX1" fmla="*/ 28908 w 151192"/>
                  <a:gd name="connsiteY1" fmla="*/ 390 h 16682"/>
                  <a:gd name="connsiteX2" fmla="*/ 128225 w 151192"/>
                  <a:gd name="connsiteY2" fmla="*/ 7901 h 16682"/>
                  <a:gd name="connsiteX3" fmla="*/ 150909 w 151192"/>
                  <a:gd name="connsiteY3" fmla="*/ 14031 h 16682"/>
                  <a:gd name="connsiteX4" fmla="*/ 120408 w 151192"/>
                  <a:gd name="connsiteY4" fmla="*/ 16330 h 16682"/>
                  <a:gd name="connsiteX5" fmla="*/ 24463 w 151192"/>
                  <a:gd name="connsiteY5" fmla="*/ 9433 h 16682"/>
                  <a:gd name="connsiteX6" fmla="*/ 93 w 151192"/>
                  <a:gd name="connsiteY6" fmla="*/ 2996 h 1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192" h="16682">
                    <a:moveTo>
                      <a:pt x="247" y="2996"/>
                    </a:moveTo>
                    <a:cubicBezTo>
                      <a:pt x="1473" y="544"/>
                      <a:pt x="14347" y="-682"/>
                      <a:pt x="28908" y="390"/>
                    </a:cubicBezTo>
                    <a:lnTo>
                      <a:pt x="128225" y="7901"/>
                    </a:lnTo>
                    <a:cubicBezTo>
                      <a:pt x="142786" y="8973"/>
                      <a:pt x="153054" y="11732"/>
                      <a:pt x="150909" y="14031"/>
                    </a:cubicBezTo>
                    <a:cubicBezTo>
                      <a:pt x="148763" y="16330"/>
                      <a:pt x="135122" y="17250"/>
                      <a:pt x="120408" y="16330"/>
                    </a:cubicBezTo>
                    <a:lnTo>
                      <a:pt x="24463" y="9433"/>
                    </a:lnTo>
                    <a:cubicBezTo>
                      <a:pt x="9903" y="8360"/>
                      <a:pt x="-1133" y="5448"/>
                      <a:pt x="93" y="2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9" name="Vrije vorm: vorm 8058">
                <a:extLst>
                  <a:ext uri="{FF2B5EF4-FFF2-40B4-BE49-F238E27FC236}">
                    <a16:creationId xmlns:a16="http://schemas.microsoft.com/office/drawing/2014/main" id="{EF30B592-D4AE-6D85-8206-4DA8F177D808}"/>
                  </a:ext>
                </a:extLst>
              </p:cNvPr>
              <p:cNvSpPr/>
              <p:nvPr/>
            </p:nvSpPr>
            <p:spPr>
              <a:xfrm>
                <a:off x="7781335" y="5722930"/>
                <a:ext cx="217112" cy="170809"/>
              </a:xfrm>
              <a:custGeom>
                <a:avLst/>
                <a:gdLst>
                  <a:gd name="connsiteX0" fmla="*/ 2606 w 217112"/>
                  <a:gd name="connsiteY0" fmla="*/ 162380 h 170809"/>
                  <a:gd name="connsiteX1" fmla="*/ 20998 w 217112"/>
                  <a:gd name="connsiteY1" fmla="*/ 145214 h 170809"/>
                  <a:gd name="connsiteX2" fmla="*/ 86443 w 217112"/>
                  <a:gd name="connsiteY2" fmla="*/ 120998 h 170809"/>
                  <a:gd name="connsiteX3" fmla="*/ 128592 w 217112"/>
                  <a:gd name="connsiteY3" fmla="*/ 91723 h 170809"/>
                  <a:gd name="connsiteX4" fmla="*/ 215342 w 217112"/>
                  <a:gd name="connsiteY4" fmla="*/ 836 h 170809"/>
                  <a:gd name="connsiteX5" fmla="*/ 206759 w 217112"/>
                  <a:gd name="connsiteY5" fmla="*/ 23979 h 170809"/>
                  <a:gd name="connsiteX6" fmla="*/ 135489 w 217112"/>
                  <a:gd name="connsiteY6" fmla="*/ 107204 h 170809"/>
                  <a:gd name="connsiteX7" fmla="*/ 92421 w 217112"/>
                  <a:gd name="connsiteY7" fmla="*/ 135865 h 170809"/>
                  <a:gd name="connsiteX8" fmla="*/ 38470 w 217112"/>
                  <a:gd name="connsiteY8" fmla="*/ 155636 h 170809"/>
                  <a:gd name="connsiteX9" fmla="*/ 0 w 217112"/>
                  <a:gd name="connsiteY9" fmla="*/ 170810 h 170809"/>
                  <a:gd name="connsiteX10" fmla="*/ 2452 w 217112"/>
                  <a:gd name="connsiteY10" fmla="*/ 162227 h 17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7112" h="170809">
                    <a:moveTo>
                      <a:pt x="2606" y="162380"/>
                    </a:moveTo>
                    <a:cubicBezTo>
                      <a:pt x="2606" y="162380"/>
                      <a:pt x="9962" y="150119"/>
                      <a:pt x="20998" y="145214"/>
                    </a:cubicBezTo>
                    <a:cubicBezTo>
                      <a:pt x="32033" y="140310"/>
                      <a:pt x="86443" y="120998"/>
                      <a:pt x="86443" y="120998"/>
                    </a:cubicBezTo>
                    <a:cubicBezTo>
                      <a:pt x="100237" y="116093"/>
                      <a:pt x="119243" y="102912"/>
                      <a:pt x="128592" y="91723"/>
                    </a:cubicBezTo>
                    <a:cubicBezTo>
                      <a:pt x="128592" y="91723"/>
                      <a:pt x="214269" y="-10200"/>
                      <a:pt x="215342" y="836"/>
                    </a:cubicBezTo>
                    <a:cubicBezTo>
                      <a:pt x="216568" y="11871"/>
                      <a:pt x="221472" y="2062"/>
                      <a:pt x="206759" y="23979"/>
                    </a:cubicBezTo>
                    <a:cubicBezTo>
                      <a:pt x="192045" y="46050"/>
                      <a:pt x="135489" y="107204"/>
                      <a:pt x="135489" y="107204"/>
                    </a:cubicBezTo>
                    <a:cubicBezTo>
                      <a:pt x="125527" y="117932"/>
                      <a:pt x="106215" y="130807"/>
                      <a:pt x="92421" y="135865"/>
                    </a:cubicBezTo>
                    <a:lnTo>
                      <a:pt x="38470" y="155636"/>
                    </a:lnTo>
                    <a:cubicBezTo>
                      <a:pt x="24676" y="160694"/>
                      <a:pt x="7510" y="167438"/>
                      <a:pt x="0" y="170810"/>
                    </a:cubicBezTo>
                    <a:lnTo>
                      <a:pt x="2452" y="162227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0" name="Vrije vorm: vorm 8059">
                <a:extLst>
                  <a:ext uri="{FF2B5EF4-FFF2-40B4-BE49-F238E27FC236}">
                    <a16:creationId xmlns:a16="http://schemas.microsoft.com/office/drawing/2014/main" id="{2F75030F-65EA-B513-4F81-41FA8F675CD5}"/>
                  </a:ext>
                </a:extLst>
              </p:cNvPr>
              <p:cNvSpPr/>
              <p:nvPr/>
            </p:nvSpPr>
            <p:spPr>
              <a:xfrm>
                <a:off x="7915337" y="5687693"/>
                <a:ext cx="236843" cy="164664"/>
              </a:xfrm>
              <a:custGeom>
                <a:avLst/>
                <a:gdLst>
                  <a:gd name="connsiteX0" fmla="*/ 5626 w 236843"/>
                  <a:gd name="connsiteY0" fmla="*/ 164511 h 164664"/>
                  <a:gd name="connsiteX1" fmla="*/ 163338 w 236843"/>
                  <a:gd name="connsiteY1" fmla="*/ 82666 h 164664"/>
                  <a:gd name="connsiteX2" fmla="*/ 236754 w 236843"/>
                  <a:gd name="connsiteY2" fmla="*/ 5572 h 164664"/>
                  <a:gd name="connsiteX3" fmla="*/ 218362 w 236843"/>
                  <a:gd name="connsiteY3" fmla="*/ 9251 h 164664"/>
                  <a:gd name="connsiteX4" fmla="*/ 149850 w 236843"/>
                  <a:gd name="connsiteY4" fmla="*/ 78988 h 164664"/>
                  <a:gd name="connsiteX5" fmla="*/ 10377 w 236843"/>
                  <a:gd name="connsiteY5" fmla="*/ 149951 h 164664"/>
                  <a:gd name="connsiteX6" fmla="*/ 5472 w 236843"/>
                  <a:gd name="connsiteY6" fmla="*/ 164664 h 16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843" h="164664">
                    <a:moveTo>
                      <a:pt x="5626" y="164511"/>
                    </a:moveTo>
                    <a:cubicBezTo>
                      <a:pt x="5626" y="164511"/>
                      <a:pt x="138969" y="102131"/>
                      <a:pt x="163338" y="82666"/>
                    </a:cubicBezTo>
                    <a:cubicBezTo>
                      <a:pt x="187862" y="63048"/>
                      <a:pt x="236754" y="5572"/>
                      <a:pt x="236754" y="5572"/>
                    </a:cubicBezTo>
                    <a:cubicBezTo>
                      <a:pt x="236754" y="5572"/>
                      <a:pt x="239206" y="-9142"/>
                      <a:pt x="218362" y="9251"/>
                    </a:cubicBezTo>
                    <a:cubicBezTo>
                      <a:pt x="197518" y="27643"/>
                      <a:pt x="159660" y="72857"/>
                      <a:pt x="149850" y="78988"/>
                    </a:cubicBezTo>
                    <a:cubicBezTo>
                      <a:pt x="140042" y="85118"/>
                      <a:pt x="10377" y="149951"/>
                      <a:pt x="10377" y="149951"/>
                    </a:cubicBezTo>
                    <a:cubicBezTo>
                      <a:pt x="10377" y="149951"/>
                      <a:pt x="-9242" y="164664"/>
                      <a:pt x="5472" y="164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1" name="Vrije vorm: vorm 8060">
                <a:extLst>
                  <a:ext uri="{FF2B5EF4-FFF2-40B4-BE49-F238E27FC236}">
                    <a16:creationId xmlns:a16="http://schemas.microsoft.com/office/drawing/2014/main" id="{7F75D3A2-E4E1-BEED-31D3-2C9C0E120F39}"/>
                  </a:ext>
                </a:extLst>
              </p:cNvPr>
              <p:cNvSpPr/>
              <p:nvPr/>
            </p:nvSpPr>
            <p:spPr>
              <a:xfrm>
                <a:off x="8143299" y="5641937"/>
                <a:ext cx="101010" cy="88149"/>
              </a:xfrm>
              <a:custGeom>
                <a:avLst/>
                <a:gdLst>
                  <a:gd name="connsiteX0" fmla="*/ 13696 w 101010"/>
                  <a:gd name="connsiteY0" fmla="*/ 67268 h 88149"/>
                  <a:gd name="connsiteX1" fmla="*/ 50481 w 101010"/>
                  <a:gd name="connsiteY1" fmla="*/ 43971 h 88149"/>
                  <a:gd name="connsiteX2" fmla="*/ 100600 w 101010"/>
                  <a:gd name="connsiteY2" fmla="*/ 3661 h 88149"/>
                  <a:gd name="connsiteX3" fmla="*/ 54006 w 101010"/>
                  <a:gd name="connsiteY3" fmla="*/ 58685 h 88149"/>
                  <a:gd name="connsiteX4" fmla="*/ 56 w 101010"/>
                  <a:gd name="connsiteY4" fmla="*/ 84127 h 88149"/>
                  <a:gd name="connsiteX5" fmla="*/ 13696 w 101010"/>
                  <a:gd name="connsiteY5" fmla="*/ 67114 h 8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010" h="88149">
                    <a:moveTo>
                      <a:pt x="13696" y="67268"/>
                    </a:moveTo>
                    <a:cubicBezTo>
                      <a:pt x="13696" y="67268"/>
                      <a:pt x="35767" y="59911"/>
                      <a:pt x="50481" y="43971"/>
                    </a:cubicBezTo>
                    <a:cubicBezTo>
                      <a:pt x="65195" y="28031"/>
                      <a:pt x="105504" y="-12278"/>
                      <a:pt x="100600" y="3661"/>
                    </a:cubicBezTo>
                    <a:cubicBezTo>
                      <a:pt x="95695" y="19601"/>
                      <a:pt x="54006" y="58685"/>
                      <a:pt x="54006" y="58685"/>
                    </a:cubicBezTo>
                    <a:cubicBezTo>
                      <a:pt x="54006" y="58685"/>
                      <a:pt x="976" y="101140"/>
                      <a:pt x="56" y="84127"/>
                    </a:cubicBezTo>
                    <a:cubicBezTo>
                      <a:pt x="-1017" y="67114"/>
                      <a:pt x="13696" y="67114"/>
                      <a:pt x="13696" y="671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2" name="Vrije vorm: vorm 8061">
                <a:extLst>
                  <a:ext uri="{FF2B5EF4-FFF2-40B4-BE49-F238E27FC236}">
                    <a16:creationId xmlns:a16="http://schemas.microsoft.com/office/drawing/2014/main" id="{7D31351E-E6B4-5649-FA9E-807DB6302838}"/>
                  </a:ext>
                </a:extLst>
              </p:cNvPr>
              <p:cNvSpPr/>
              <p:nvPr/>
            </p:nvSpPr>
            <p:spPr>
              <a:xfrm>
                <a:off x="8143102" y="5549423"/>
                <a:ext cx="29953" cy="118726"/>
              </a:xfrm>
              <a:custGeom>
                <a:avLst/>
                <a:gdLst>
                  <a:gd name="connsiteX0" fmla="*/ 406 w 29953"/>
                  <a:gd name="connsiteY0" fmla="*/ 113341 h 118726"/>
                  <a:gd name="connsiteX1" fmla="*/ 22477 w 29953"/>
                  <a:gd name="connsiteY1" fmla="*/ 4521 h 118726"/>
                  <a:gd name="connsiteX2" fmla="*/ 29833 w 29953"/>
                  <a:gd name="connsiteY2" fmla="*/ 10651 h 118726"/>
                  <a:gd name="connsiteX3" fmla="*/ 13893 w 29953"/>
                  <a:gd name="connsiteY3" fmla="*/ 86519 h 118726"/>
                  <a:gd name="connsiteX4" fmla="*/ 406 w 29953"/>
                  <a:gd name="connsiteY4" fmla="*/ 113495 h 11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53" h="118726">
                    <a:moveTo>
                      <a:pt x="406" y="113341"/>
                    </a:moveTo>
                    <a:cubicBezTo>
                      <a:pt x="-2813" y="107977"/>
                      <a:pt x="13893" y="16782"/>
                      <a:pt x="22477" y="4521"/>
                    </a:cubicBezTo>
                    <a:cubicBezTo>
                      <a:pt x="22477" y="4521"/>
                      <a:pt x="31060" y="-8967"/>
                      <a:pt x="29833" y="10651"/>
                    </a:cubicBezTo>
                    <a:cubicBezTo>
                      <a:pt x="28607" y="30270"/>
                      <a:pt x="16346" y="66901"/>
                      <a:pt x="13893" y="86519"/>
                    </a:cubicBezTo>
                    <a:cubicBezTo>
                      <a:pt x="11441" y="106138"/>
                      <a:pt x="10215" y="129281"/>
                      <a:pt x="406" y="1134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3" name="Vrije vorm: vorm 8062">
                <a:extLst>
                  <a:ext uri="{FF2B5EF4-FFF2-40B4-BE49-F238E27FC236}">
                    <a16:creationId xmlns:a16="http://schemas.microsoft.com/office/drawing/2014/main" id="{3DA269E7-6803-520F-8887-329259C738CA}"/>
                  </a:ext>
                </a:extLst>
              </p:cNvPr>
              <p:cNvSpPr/>
              <p:nvPr/>
            </p:nvSpPr>
            <p:spPr>
              <a:xfrm>
                <a:off x="8111899" y="5619555"/>
                <a:ext cx="238300" cy="151596"/>
              </a:xfrm>
              <a:custGeom>
                <a:avLst/>
                <a:gdLst>
                  <a:gd name="connsiteX0" fmla="*/ 14442 w 238300"/>
                  <a:gd name="connsiteY0" fmla="*/ 149577 h 151596"/>
                  <a:gd name="connsiteX1" fmla="*/ 184417 w 238300"/>
                  <a:gd name="connsiteY1" fmla="*/ 82293 h 151596"/>
                  <a:gd name="connsiteX2" fmla="*/ 238214 w 238300"/>
                  <a:gd name="connsiteY2" fmla="*/ 2747 h 151596"/>
                  <a:gd name="connsiteX3" fmla="*/ 227178 w 238300"/>
                  <a:gd name="connsiteY3" fmla="*/ 12556 h 151596"/>
                  <a:gd name="connsiteX4" fmla="*/ 177060 w 238300"/>
                  <a:gd name="connsiteY4" fmla="*/ 72483 h 151596"/>
                  <a:gd name="connsiteX5" fmla="*/ 20420 w 238300"/>
                  <a:gd name="connsiteY5" fmla="*/ 137316 h 151596"/>
                  <a:gd name="connsiteX6" fmla="*/ 14290 w 238300"/>
                  <a:gd name="connsiteY6" fmla="*/ 149577 h 151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300" h="151596">
                    <a:moveTo>
                      <a:pt x="14442" y="149577"/>
                    </a:moveTo>
                    <a:cubicBezTo>
                      <a:pt x="21339" y="147892"/>
                      <a:pt x="169703" y="90876"/>
                      <a:pt x="184417" y="82293"/>
                    </a:cubicBezTo>
                    <a:cubicBezTo>
                      <a:pt x="199131" y="73710"/>
                      <a:pt x="236988" y="12556"/>
                      <a:pt x="238214" y="2747"/>
                    </a:cubicBezTo>
                    <a:cubicBezTo>
                      <a:pt x="239440" y="-7063"/>
                      <a:pt x="227178" y="12556"/>
                      <a:pt x="227178" y="12556"/>
                    </a:cubicBezTo>
                    <a:cubicBezTo>
                      <a:pt x="227178" y="12556"/>
                      <a:pt x="194226" y="63900"/>
                      <a:pt x="177060" y="72483"/>
                    </a:cubicBezTo>
                    <a:cubicBezTo>
                      <a:pt x="159894" y="81067"/>
                      <a:pt x="20420" y="137316"/>
                      <a:pt x="20420" y="137316"/>
                    </a:cubicBezTo>
                    <a:cubicBezTo>
                      <a:pt x="20420" y="137316"/>
                      <a:pt x="-21115" y="158007"/>
                      <a:pt x="14290" y="1495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4" name="Vrije vorm: vorm 8063">
                <a:extLst>
                  <a:ext uri="{FF2B5EF4-FFF2-40B4-BE49-F238E27FC236}">
                    <a16:creationId xmlns:a16="http://schemas.microsoft.com/office/drawing/2014/main" id="{F1813FA2-01E3-0B82-132B-46B6E00E80D1}"/>
                  </a:ext>
                </a:extLst>
              </p:cNvPr>
              <p:cNvSpPr/>
              <p:nvPr/>
            </p:nvSpPr>
            <p:spPr>
              <a:xfrm>
                <a:off x="8319613" y="5655261"/>
                <a:ext cx="125526" cy="43621"/>
              </a:xfrm>
              <a:custGeom>
                <a:avLst/>
                <a:gdLst>
                  <a:gd name="connsiteX0" fmla="*/ 0 w 125526"/>
                  <a:gd name="connsiteY0" fmla="*/ 38004 h 43621"/>
                  <a:gd name="connsiteX1" fmla="*/ 59927 w 125526"/>
                  <a:gd name="connsiteY1" fmla="*/ 38004 h 43621"/>
                  <a:gd name="connsiteX2" fmla="*/ 125527 w 125526"/>
                  <a:gd name="connsiteY2" fmla="*/ 1986 h 43621"/>
                  <a:gd name="connsiteX3" fmla="*/ 110046 w 125526"/>
                  <a:gd name="connsiteY3" fmla="*/ 3826 h 43621"/>
                  <a:gd name="connsiteX4" fmla="*/ 58701 w 125526"/>
                  <a:gd name="connsiteY4" fmla="*/ 31874 h 43621"/>
                  <a:gd name="connsiteX5" fmla="*/ 0 w 125526"/>
                  <a:gd name="connsiteY5" fmla="*/ 38004 h 43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526" h="43621">
                    <a:moveTo>
                      <a:pt x="0" y="38004"/>
                    </a:moveTo>
                    <a:cubicBezTo>
                      <a:pt x="0" y="46741"/>
                      <a:pt x="46440" y="44135"/>
                      <a:pt x="59927" y="38004"/>
                    </a:cubicBezTo>
                    <a:cubicBezTo>
                      <a:pt x="73415" y="31874"/>
                      <a:pt x="104376" y="30801"/>
                      <a:pt x="125527" y="1986"/>
                    </a:cubicBezTo>
                    <a:cubicBezTo>
                      <a:pt x="125527" y="1986"/>
                      <a:pt x="122308" y="-3531"/>
                      <a:pt x="110046" y="3826"/>
                    </a:cubicBezTo>
                    <a:cubicBezTo>
                      <a:pt x="97785" y="11182"/>
                      <a:pt x="66059" y="30801"/>
                      <a:pt x="58701" y="31874"/>
                    </a:cubicBezTo>
                    <a:cubicBezTo>
                      <a:pt x="51344" y="33100"/>
                      <a:pt x="0" y="28195"/>
                      <a:pt x="0" y="380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115" name="!!boom">
            <a:extLst>
              <a:ext uri="{FF2B5EF4-FFF2-40B4-BE49-F238E27FC236}">
                <a16:creationId xmlns:a16="http://schemas.microsoft.com/office/drawing/2014/main" id="{9DD2AD70-7F72-F8E1-B981-9E94ADDC2707}"/>
              </a:ext>
            </a:extLst>
          </p:cNvPr>
          <p:cNvGrpSpPr/>
          <p:nvPr userDrawn="1"/>
        </p:nvGrpSpPr>
        <p:grpSpPr>
          <a:xfrm>
            <a:off x="10270470" y="9364341"/>
            <a:ext cx="654805" cy="746340"/>
            <a:chOff x="10362793" y="5273674"/>
            <a:chExt cx="654805" cy="746340"/>
          </a:xfrm>
        </p:grpSpPr>
        <p:grpSp>
          <p:nvGrpSpPr>
            <p:cNvPr id="8116" name="Graphic 1454">
              <a:extLst>
                <a:ext uri="{FF2B5EF4-FFF2-40B4-BE49-F238E27FC236}">
                  <a16:creationId xmlns:a16="http://schemas.microsoft.com/office/drawing/2014/main" id="{FF622774-FC75-CDD1-5021-804E6C06AB61}"/>
                </a:ext>
              </a:extLst>
            </p:cNvPr>
            <p:cNvGrpSpPr/>
            <p:nvPr/>
          </p:nvGrpSpPr>
          <p:grpSpPr>
            <a:xfrm>
              <a:off x="10383529" y="5273674"/>
              <a:ext cx="574358" cy="746340"/>
              <a:chOff x="10383529" y="5273674"/>
              <a:chExt cx="574358" cy="746340"/>
            </a:xfrm>
            <a:solidFill>
              <a:srgbClr val="392315"/>
            </a:solidFill>
          </p:grpSpPr>
          <p:sp>
            <p:nvSpPr>
              <p:cNvPr id="8128" name="Vrije vorm: vorm 8127">
                <a:extLst>
                  <a:ext uri="{FF2B5EF4-FFF2-40B4-BE49-F238E27FC236}">
                    <a16:creationId xmlns:a16="http://schemas.microsoft.com/office/drawing/2014/main" id="{C1075535-7009-0E34-1058-90BD94742547}"/>
                  </a:ext>
                </a:extLst>
              </p:cNvPr>
              <p:cNvSpPr/>
              <p:nvPr/>
            </p:nvSpPr>
            <p:spPr>
              <a:xfrm>
                <a:off x="10588220" y="5368700"/>
                <a:ext cx="164946" cy="648813"/>
              </a:xfrm>
              <a:custGeom>
                <a:avLst/>
                <a:gdLst>
                  <a:gd name="connsiteX0" fmla="*/ 156861 w 164946"/>
                  <a:gd name="connsiteY0" fmla="*/ 646888 h 648813"/>
                  <a:gd name="connsiteX1" fmla="*/ 163451 w 164946"/>
                  <a:gd name="connsiteY1" fmla="*/ 598609 h 648813"/>
                  <a:gd name="connsiteX2" fmla="*/ 118850 w 164946"/>
                  <a:gd name="connsiteY2" fmla="*/ 345103 h 648813"/>
                  <a:gd name="connsiteX3" fmla="*/ 115632 w 164946"/>
                  <a:gd name="connsiteY3" fmla="*/ 273220 h 648813"/>
                  <a:gd name="connsiteX4" fmla="*/ 138162 w 164946"/>
                  <a:gd name="connsiteY4" fmla="*/ 14810 h 648813"/>
                  <a:gd name="connsiteX5" fmla="*/ 136936 w 164946"/>
                  <a:gd name="connsiteY5" fmla="*/ 14503 h 648813"/>
                  <a:gd name="connsiteX6" fmla="*/ 100918 w 164946"/>
                  <a:gd name="connsiteY6" fmla="*/ 304640 h 648813"/>
                  <a:gd name="connsiteX7" fmla="*/ 78388 w 164946"/>
                  <a:gd name="connsiteY7" fmla="*/ 307706 h 648813"/>
                  <a:gd name="connsiteX8" fmla="*/ 8498 w 164946"/>
                  <a:gd name="connsiteY8" fmla="*/ 183558 h 648813"/>
                  <a:gd name="connsiteX9" fmla="*/ 5585 w 164946"/>
                  <a:gd name="connsiteY9" fmla="*/ 185091 h 648813"/>
                  <a:gd name="connsiteX10" fmla="*/ 99232 w 164946"/>
                  <a:gd name="connsiteY10" fmla="*/ 392309 h 648813"/>
                  <a:gd name="connsiteX11" fmla="*/ 115938 w 164946"/>
                  <a:gd name="connsiteY11" fmla="*/ 462506 h 648813"/>
                  <a:gd name="connsiteX12" fmla="*/ 115938 w 164946"/>
                  <a:gd name="connsiteY12" fmla="*/ 468331 h 648813"/>
                  <a:gd name="connsiteX13" fmla="*/ 95093 w 164946"/>
                  <a:gd name="connsiteY13" fmla="*/ 475687 h 648813"/>
                  <a:gd name="connsiteX14" fmla="*/ 32407 w 164946"/>
                  <a:gd name="connsiteY14" fmla="*/ 394915 h 648813"/>
                  <a:gd name="connsiteX15" fmla="*/ 28728 w 164946"/>
                  <a:gd name="connsiteY15" fmla="*/ 397674 h 648813"/>
                  <a:gd name="connsiteX16" fmla="*/ 107202 w 164946"/>
                  <a:gd name="connsiteY16" fmla="*/ 529791 h 648813"/>
                  <a:gd name="connsiteX17" fmla="*/ 132644 w 164946"/>
                  <a:gd name="connsiteY17" fmla="*/ 597842 h 648813"/>
                  <a:gd name="connsiteX18" fmla="*/ 137242 w 164946"/>
                  <a:gd name="connsiteY18" fmla="*/ 622671 h 648813"/>
                  <a:gd name="connsiteX19" fmla="*/ 156708 w 164946"/>
                  <a:gd name="connsiteY19" fmla="*/ 646888 h 648813"/>
                  <a:gd name="connsiteX20" fmla="*/ 156708 w 164946"/>
                  <a:gd name="connsiteY20" fmla="*/ 646888 h 648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4946" h="648813">
                    <a:moveTo>
                      <a:pt x="156861" y="646888"/>
                    </a:moveTo>
                    <a:cubicBezTo>
                      <a:pt x="164064" y="640297"/>
                      <a:pt x="166976" y="618687"/>
                      <a:pt x="163451" y="598609"/>
                    </a:cubicBezTo>
                    <a:lnTo>
                      <a:pt x="118850" y="345103"/>
                    </a:lnTo>
                    <a:cubicBezTo>
                      <a:pt x="115325" y="325178"/>
                      <a:pt x="113946" y="292839"/>
                      <a:pt x="115632" y="273220"/>
                    </a:cubicBezTo>
                    <a:lnTo>
                      <a:pt x="138162" y="14810"/>
                    </a:lnTo>
                    <a:cubicBezTo>
                      <a:pt x="139847" y="-4808"/>
                      <a:pt x="139235" y="-4962"/>
                      <a:pt x="136936" y="14503"/>
                    </a:cubicBezTo>
                    <a:lnTo>
                      <a:pt x="100918" y="304640"/>
                    </a:lnTo>
                    <a:cubicBezTo>
                      <a:pt x="98466" y="324105"/>
                      <a:pt x="88350" y="325331"/>
                      <a:pt x="78388" y="307706"/>
                    </a:cubicBezTo>
                    <a:lnTo>
                      <a:pt x="8498" y="183558"/>
                    </a:lnTo>
                    <a:cubicBezTo>
                      <a:pt x="-1619" y="165779"/>
                      <a:pt x="-2845" y="166545"/>
                      <a:pt x="5585" y="185091"/>
                    </a:cubicBezTo>
                    <a:lnTo>
                      <a:pt x="99232" y="392309"/>
                    </a:lnTo>
                    <a:cubicBezTo>
                      <a:pt x="107662" y="410855"/>
                      <a:pt x="115172" y="442581"/>
                      <a:pt x="115938" y="462506"/>
                    </a:cubicBezTo>
                    <a:lnTo>
                      <a:pt x="115938" y="468331"/>
                    </a:lnTo>
                    <a:cubicBezTo>
                      <a:pt x="116857" y="488255"/>
                      <a:pt x="107355" y="491627"/>
                      <a:pt x="95093" y="475687"/>
                    </a:cubicBezTo>
                    <a:lnTo>
                      <a:pt x="32407" y="394915"/>
                    </a:lnTo>
                    <a:cubicBezTo>
                      <a:pt x="19993" y="378975"/>
                      <a:pt x="18459" y="380355"/>
                      <a:pt x="28728" y="397674"/>
                    </a:cubicBezTo>
                    <a:lnTo>
                      <a:pt x="107202" y="529791"/>
                    </a:lnTo>
                    <a:cubicBezTo>
                      <a:pt x="117624" y="547417"/>
                      <a:pt x="129119" y="577917"/>
                      <a:pt x="132644" y="597842"/>
                    </a:cubicBezTo>
                    <a:lnTo>
                      <a:pt x="137242" y="622671"/>
                    </a:lnTo>
                    <a:cubicBezTo>
                      <a:pt x="140768" y="642596"/>
                      <a:pt x="149657" y="653479"/>
                      <a:pt x="156708" y="646888"/>
                    </a:cubicBezTo>
                    <a:cubicBezTo>
                      <a:pt x="163911" y="640297"/>
                      <a:pt x="149657" y="653479"/>
                      <a:pt x="156708" y="646888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29" name="Vrije vorm: vorm 8128">
                <a:extLst>
                  <a:ext uri="{FF2B5EF4-FFF2-40B4-BE49-F238E27FC236}">
                    <a16:creationId xmlns:a16="http://schemas.microsoft.com/office/drawing/2014/main" id="{8C84D1E5-C74D-127A-0E05-58BEAD74C411}"/>
                  </a:ext>
                </a:extLst>
              </p:cNvPr>
              <p:cNvSpPr/>
              <p:nvPr/>
            </p:nvSpPr>
            <p:spPr>
              <a:xfrm>
                <a:off x="10740353" y="5273674"/>
                <a:ext cx="217534" cy="745868"/>
              </a:xfrm>
              <a:custGeom>
                <a:avLst/>
                <a:gdLst>
                  <a:gd name="connsiteX0" fmla="*/ 7640 w 217534"/>
                  <a:gd name="connsiteY0" fmla="*/ 742373 h 745868"/>
                  <a:gd name="connsiteX1" fmla="*/ 2888 w 217534"/>
                  <a:gd name="connsiteY1" fmla="*/ 684285 h 745868"/>
                  <a:gd name="connsiteX2" fmla="*/ 69560 w 217534"/>
                  <a:gd name="connsiteY2" fmla="*/ 406563 h 745868"/>
                  <a:gd name="connsiteX3" fmla="*/ 77683 w 217534"/>
                  <a:gd name="connsiteY3" fmla="*/ 324411 h 745868"/>
                  <a:gd name="connsiteX4" fmla="*/ 67108 w 217534"/>
                  <a:gd name="connsiteY4" fmla="*/ 17415 h 745868"/>
                  <a:gd name="connsiteX5" fmla="*/ 68640 w 217534"/>
                  <a:gd name="connsiteY5" fmla="*/ 17415 h 745868"/>
                  <a:gd name="connsiteX6" fmla="*/ 92857 w 217534"/>
                  <a:gd name="connsiteY6" fmla="*/ 365641 h 745868"/>
                  <a:gd name="connsiteX7" fmla="*/ 118759 w 217534"/>
                  <a:gd name="connsiteY7" fmla="*/ 377136 h 745868"/>
                  <a:gd name="connsiteX8" fmla="*/ 207042 w 217534"/>
                  <a:gd name="connsiteY8" fmla="*/ 258046 h 745868"/>
                  <a:gd name="connsiteX9" fmla="*/ 210260 w 217534"/>
                  <a:gd name="connsiteY9" fmla="*/ 260805 h 745868"/>
                  <a:gd name="connsiteX10" fmla="*/ 89331 w 217534"/>
                  <a:gd name="connsiteY10" fmla="*/ 467717 h 745868"/>
                  <a:gd name="connsiteX11" fmla="*/ 65881 w 217534"/>
                  <a:gd name="connsiteY11" fmla="*/ 542972 h 745868"/>
                  <a:gd name="connsiteX12" fmla="*/ 65269 w 217534"/>
                  <a:gd name="connsiteY12" fmla="*/ 549562 h 745868"/>
                  <a:gd name="connsiteX13" fmla="*/ 89178 w 217534"/>
                  <a:gd name="connsiteY13" fmla="*/ 565349 h 745868"/>
                  <a:gd name="connsiteX14" fmla="*/ 166425 w 217534"/>
                  <a:gd name="connsiteY14" fmla="*/ 493773 h 745868"/>
                  <a:gd name="connsiteX15" fmla="*/ 170410 w 217534"/>
                  <a:gd name="connsiteY15" fmla="*/ 498217 h 745868"/>
                  <a:gd name="connsiteX16" fmla="*/ 71706 w 217534"/>
                  <a:gd name="connsiteY16" fmla="*/ 623591 h 745868"/>
                  <a:gd name="connsiteX17" fmla="*/ 38140 w 217534"/>
                  <a:gd name="connsiteY17" fmla="*/ 693328 h 745868"/>
                  <a:gd name="connsiteX18" fmla="*/ 31550 w 217534"/>
                  <a:gd name="connsiteY18" fmla="*/ 720609 h 745868"/>
                  <a:gd name="connsiteX19" fmla="*/ 7486 w 217534"/>
                  <a:gd name="connsiteY19" fmla="*/ 741914 h 745868"/>
                  <a:gd name="connsiteX20" fmla="*/ 7486 w 217534"/>
                  <a:gd name="connsiteY20" fmla="*/ 741914 h 745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7534" h="745868">
                    <a:moveTo>
                      <a:pt x="7640" y="742373"/>
                    </a:moveTo>
                    <a:cubicBezTo>
                      <a:pt x="-331" y="732258"/>
                      <a:pt x="-2323" y="706202"/>
                      <a:pt x="2888" y="684285"/>
                    </a:cubicBezTo>
                    <a:lnTo>
                      <a:pt x="69560" y="406563"/>
                    </a:lnTo>
                    <a:cubicBezTo>
                      <a:pt x="74771" y="384646"/>
                      <a:pt x="78450" y="347708"/>
                      <a:pt x="77683" y="324411"/>
                    </a:cubicBezTo>
                    <a:lnTo>
                      <a:pt x="67108" y="17415"/>
                    </a:lnTo>
                    <a:cubicBezTo>
                      <a:pt x="66341" y="-5882"/>
                      <a:pt x="67108" y="-5728"/>
                      <a:pt x="68640" y="17415"/>
                    </a:cubicBezTo>
                    <a:lnTo>
                      <a:pt x="92857" y="365641"/>
                    </a:lnTo>
                    <a:cubicBezTo>
                      <a:pt x="94542" y="388937"/>
                      <a:pt x="106191" y="394148"/>
                      <a:pt x="118759" y="377136"/>
                    </a:cubicBezTo>
                    <a:lnTo>
                      <a:pt x="207042" y="258046"/>
                    </a:lnTo>
                    <a:cubicBezTo>
                      <a:pt x="219609" y="241033"/>
                      <a:pt x="221142" y="242260"/>
                      <a:pt x="210260" y="260805"/>
                    </a:cubicBezTo>
                    <a:lnTo>
                      <a:pt x="89331" y="467717"/>
                    </a:lnTo>
                    <a:cubicBezTo>
                      <a:pt x="78450" y="486262"/>
                      <a:pt x="67874" y="520135"/>
                      <a:pt x="65881" y="542972"/>
                    </a:cubicBezTo>
                    <a:lnTo>
                      <a:pt x="65269" y="549562"/>
                    </a:lnTo>
                    <a:cubicBezTo>
                      <a:pt x="63123" y="572399"/>
                      <a:pt x="73852" y="579450"/>
                      <a:pt x="89178" y="565349"/>
                    </a:cubicBezTo>
                    <a:lnTo>
                      <a:pt x="166425" y="493773"/>
                    </a:lnTo>
                    <a:cubicBezTo>
                      <a:pt x="181752" y="479672"/>
                      <a:pt x="183438" y="481664"/>
                      <a:pt x="170410" y="498217"/>
                    </a:cubicBezTo>
                    <a:lnTo>
                      <a:pt x="71706" y="623591"/>
                    </a:lnTo>
                    <a:cubicBezTo>
                      <a:pt x="58677" y="640144"/>
                      <a:pt x="43504" y="671564"/>
                      <a:pt x="38140" y="693328"/>
                    </a:cubicBezTo>
                    <a:lnTo>
                      <a:pt x="31550" y="720609"/>
                    </a:lnTo>
                    <a:cubicBezTo>
                      <a:pt x="26185" y="742373"/>
                      <a:pt x="15303" y="751876"/>
                      <a:pt x="7486" y="741914"/>
                    </a:cubicBezTo>
                    <a:cubicBezTo>
                      <a:pt x="-484" y="731798"/>
                      <a:pt x="15303" y="752029"/>
                      <a:pt x="7486" y="741914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30" name="Vrije vorm: vorm 8129">
                <a:extLst>
                  <a:ext uri="{FF2B5EF4-FFF2-40B4-BE49-F238E27FC236}">
                    <a16:creationId xmlns:a16="http://schemas.microsoft.com/office/drawing/2014/main" id="{D0E1E2B9-C86C-D3A4-7FBB-7D3DEEC6D3D4}"/>
                  </a:ext>
                </a:extLst>
              </p:cNvPr>
              <p:cNvSpPr/>
              <p:nvPr/>
            </p:nvSpPr>
            <p:spPr>
              <a:xfrm>
                <a:off x="10436335" y="5656738"/>
                <a:ext cx="217600" cy="357280"/>
              </a:xfrm>
              <a:custGeom>
                <a:avLst/>
                <a:gdLst>
                  <a:gd name="connsiteX0" fmla="*/ 216172 w 217600"/>
                  <a:gd name="connsiteY0" fmla="*/ 357163 h 357280"/>
                  <a:gd name="connsiteX1" fmla="*/ 192875 w 217600"/>
                  <a:gd name="connsiteY1" fmla="*/ 326816 h 357280"/>
                  <a:gd name="connsiteX2" fmla="*/ 159616 w 217600"/>
                  <a:gd name="connsiteY2" fmla="*/ 259991 h 357280"/>
                  <a:gd name="connsiteX3" fmla="*/ 123291 w 217600"/>
                  <a:gd name="connsiteY3" fmla="*/ 195619 h 357280"/>
                  <a:gd name="connsiteX4" fmla="*/ 7420 w 217600"/>
                  <a:gd name="connsiteY4" fmla="*/ 13536 h 357280"/>
                  <a:gd name="connsiteX5" fmla="*/ 10179 w 217600"/>
                  <a:gd name="connsiteY5" fmla="*/ 11237 h 357280"/>
                  <a:gd name="connsiteX6" fmla="*/ 125437 w 217600"/>
                  <a:gd name="connsiteY6" fmla="*/ 158681 h 357280"/>
                  <a:gd name="connsiteX7" fmla="*/ 152872 w 217600"/>
                  <a:gd name="connsiteY7" fmla="*/ 152397 h 357280"/>
                  <a:gd name="connsiteX8" fmla="*/ 157623 w 217600"/>
                  <a:gd name="connsiteY8" fmla="*/ 117759 h 357280"/>
                  <a:gd name="connsiteX9" fmla="*/ 165286 w 217600"/>
                  <a:gd name="connsiteY9" fmla="*/ 118985 h 357280"/>
                  <a:gd name="connsiteX10" fmla="*/ 171571 w 217600"/>
                  <a:gd name="connsiteY10" fmla="*/ 202056 h 357280"/>
                  <a:gd name="connsiteX11" fmla="*/ 188737 w 217600"/>
                  <a:gd name="connsiteY11" fmla="*/ 272713 h 357280"/>
                  <a:gd name="connsiteX12" fmla="*/ 208508 w 217600"/>
                  <a:gd name="connsiteY12" fmla="*/ 320072 h 357280"/>
                  <a:gd name="connsiteX13" fmla="*/ 216019 w 217600"/>
                  <a:gd name="connsiteY13" fmla="*/ 357163 h 35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7600" h="357280">
                    <a:moveTo>
                      <a:pt x="216172" y="357163"/>
                    </a:moveTo>
                    <a:cubicBezTo>
                      <a:pt x="212493" y="358696"/>
                      <a:pt x="201918" y="345055"/>
                      <a:pt x="192875" y="326816"/>
                    </a:cubicBezTo>
                    <a:lnTo>
                      <a:pt x="159616" y="259991"/>
                    </a:lnTo>
                    <a:cubicBezTo>
                      <a:pt x="150573" y="241752"/>
                      <a:pt x="134174" y="212785"/>
                      <a:pt x="123291" y="195619"/>
                    </a:cubicBezTo>
                    <a:lnTo>
                      <a:pt x="7420" y="13536"/>
                    </a:lnTo>
                    <a:cubicBezTo>
                      <a:pt x="-3461" y="-3630"/>
                      <a:pt x="-2235" y="-4549"/>
                      <a:pt x="10179" y="11237"/>
                    </a:cubicBezTo>
                    <a:lnTo>
                      <a:pt x="125437" y="158681"/>
                    </a:lnTo>
                    <a:cubicBezTo>
                      <a:pt x="137852" y="174468"/>
                      <a:pt x="150266" y="171709"/>
                      <a:pt x="152872" y="152397"/>
                    </a:cubicBezTo>
                    <a:lnTo>
                      <a:pt x="157623" y="117759"/>
                    </a:lnTo>
                    <a:cubicBezTo>
                      <a:pt x="160383" y="98293"/>
                      <a:pt x="163754" y="98907"/>
                      <a:pt x="165286" y="118985"/>
                    </a:cubicBezTo>
                    <a:lnTo>
                      <a:pt x="171571" y="202056"/>
                    </a:lnTo>
                    <a:cubicBezTo>
                      <a:pt x="173103" y="221981"/>
                      <a:pt x="180767" y="253861"/>
                      <a:pt x="188737" y="272713"/>
                    </a:cubicBezTo>
                    <a:lnTo>
                      <a:pt x="208508" y="320072"/>
                    </a:lnTo>
                    <a:cubicBezTo>
                      <a:pt x="216478" y="338925"/>
                      <a:pt x="219851" y="355631"/>
                      <a:pt x="216019" y="357163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31" name="Vrije vorm: vorm 8130">
                <a:extLst>
                  <a:ext uri="{FF2B5EF4-FFF2-40B4-BE49-F238E27FC236}">
                    <a16:creationId xmlns:a16="http://schemas.microsoft.com/office/drawing/2014/main" id="{2DA73B06-967A-6C01-0C6C-1E48E1BFC9BD}"/>
                  </a:ext>
                </a:extLst>
              </p:cNvPr>
              <p:cNvSpPr/>
              <p:nvPr/>
            </p:nvSpPr>
            <p:spPr>
              <a:xfrm>
                <a:off x="10383529" y="5694950"/>
                <a:ext cx="120434" cy="325064"/>
              </a:xfrm>
              <a:custGeom>
                <a:avLst/>
                <a:gdLst>
                  <a:gd name="connsiteX0" fmla="*/ 113870 w 120434"/>
                  <a:gd name="connsiteY0" fmla="*/ 322477 h 325064"/>
                  <a:gd name="connsiteX1" fmla="*/ 120308 w 120434"/>
                  <a:gd name="connsiteY1" fmla="*/ 273431 h 325064"/>
                  <a:gd name="connsiteX2" fmla="*/ 114023 w 120434"/>
                  <a:gd name="connsiteY2" fmla="*/ 110814 h 325064"/>
                  <a:gd name="connsiteX3" fmla="*/ 109732 w 120434"/>
                  <a:gd name="connsiteY3" fmla="*/ 38165 h 325064"/>
                  <a:gd name="connsiteX4" fmla="*/ 107893 w 120434"/>
                  <a:gd name="connsiteY4" fmla="*/ 15174 h 325064"/>
                  <a:gd name="connsiteX5" fmla="*/ 102835 w 120434"/>
                  <a:gd name="connsiteY5" fmla="*/ 14715 h 325064"/>
                  <a:gd name="connsiteX6" fmla="*/ 97930 w 120434"/>
                  <a:gd name="connsiteY6" fmla="*/ 97479 h 325064"/>
                  <a:gd name="connsiteX7" fmla="*/ 98237 w 120434"/>
                  <a:gd name="connsiteY7" fmla="*/ 169669 h 325064"/>
                  <a:gd name="connsiteX8" fmla="*/ 100842 w 120434"/>
                  <a:gd name="connsiteY8" fmla="*/ 209365 h 325064"/>
                  <a:gd name="connsiteX9" fmla="*/ 87355 w 120434"/>
                  <a:gd name="connsiteY9" fmla="*/ 212124 h 325064"/>
                  <a:gd name="connsiteX10" fmla="*/ 28040 w 120434"/>
                  <a:gd name="connsiteY10" fmla="*/ 87210 h 325064"/>
                  <a:gd name="connsiteX11" fmla="*/ 24821 w 120434"/>
                  <a:gd name="connsiteY11" fmla="*/ 88590 h 325064"/>
                  <a:gd name="connsiteX12" fmla="*/ 65591 w 120434"/>
                  <a:gd name="connsiteY12" fmla="*/ 201395 h 325064"/>
                  <a:gd name="connsiteX13" fmla="*/ 48425 w 120434"/>
                  <a:gd name="connsiteY13" fmla="*/ 217795 h 325064"/>
                  <a:gd name="connsiteX14" fmla="*/ 13479 w 120434"/>
                  <a:gd name="connsiteY14" fmla="*/ 196031 h 325064"/>
                  <a:gd name="connsiteX15" fmla="*/ 9801 w 120434"/>
                  <a:gd name="connsiteY15" fmla="*/ 202468 h 325064"/>
                  <a:gd name="connsiteX16" fmla="*/ 61299 w 120434"/>
                  <a:gd name="connsiteY16" fmla="*/ 251667 h 325064"/>
                  <a:gd name="connsiteX17" fmla="*/ 96704 w 120434"/>
                  <a:gd name="connsiteY17" fmla="*/ 305924 h 325064"/>
                  <a:gd name="connsiteX18" fmla="*/ 114023 w 120434"/>
                  <a:gd name="connsiteY18" fmla="*/ 322477 h 3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0434" h="325064">
                    <a:moveTo>
                      <a:pt x="113870" y="322477"/>
                    </a:moveTo>
                    <a:cubicBezTo>
                      <a:pt x="118315" y="315427"/>
                      <a:pt x="121074" y="293356"/>
                      <a:pt x="120308" y="273431"/>
                    </a:cubicBezTo>
                    <a:lnTo>
                      <a:pt x="114023" y="110814"/>
                    </a:lnTo>
                    <a:cubicBezTo>
                      <a:pt x="113257" y="90889"/>
                      <a:pt x="111264" y="58090"/>
                      <a:pt x="109732" y="38165"/>
                    </a:cubicBezTo>
                    <a:lnTo>
                      <a:pt x="107893" y="15174"/>
                    </a:lnTo>
                    <a:cubicBezTo>
                      <a:pt x="106360" y="-4904"/>
                      <a:pt x="104061" y="-5057"/>
                      <a:pt x="102835" y="14715"/>
                    </a:cubicBezTo>
                    <a:lnTo>
                      <a:pt x="97930" y="97479"/>
                    </a:lnTo>
                    <a:cubicBezTo>
                      <a:pt x="96704" y="117251"/>
                      <a:pt x="96857" y="149744"/>
                      <a:pt x="98237" y="169669"/>
                    </a:cubicBezTo>
                    <a:lnTo>
                      <a:pt x="100842" y="209365"/>
                    </a:lnTo>
                    <a:cubicBezTo>
                      <a:pt x="102069" y="229443"/>
                      <a:pt x="95938" y="230669"/>
                      <a:pt x="87355" y="212124"/>
                    </a:cubicBezTo>
                    <a:lnTo>
                      <a:pt x="28040" y="87210"/>
                    </a:lnTo>
                    <a:cubicBezTo>
                      <a:pt x="19303" y="68818"/>
                      <a:pt x="17771" y="69431"/>
                      <a:pt x="24821" y="88590"/>
                    </a:cubicBezTo>
                    <a:lnTo>
                      <a:pt x="65591" y="201395"/>
                    </a:lnTo>
                    <a:cubicBezTo>
                      <a:pt x="72487" y="220554"/>
                      <a:pt x="64824" y="227911"/>
                      <a:pt x="48425" y="217795"/>
                    </a:cubicBezTo>
                    <a:lnTo>
                      <a:pt x="13479" y="196031"/>
                    </a:lnTo>
                    <a:cubicBezTo>
                      <a:pt x="-2921" y="185762"/>
                      <a:pt x="-4606" y="188674"/>
                      <a:pt x="9801" y="202468"/>
                    </a:cubicBezTo>
                    <a:lnTo>
                      <a:pt x="61299" y="251667"/>
                    </a:lnTo>
                    <a:cubicBezTo>
                      <a:pt x="75706" y="265461"/>
                      <a:pt x="91493" y="289831"/>
                      <a:pt x="96704" y="305924"/>
                    </a:cubicBezTo>
                    <a:cubicBezTo>
                      <a:pt x="101915" y="322017"/>
                      <a:pt x="109732" y="329374"/>
                      <a:pt x="114023" y="322477"/>
                    </a:cubicBezTo>
                    <a:close/>
                  </a:path>
                </a:pathLst>
              </a:custGeom>
              <a:solidFill>
                <a:srgbClr val="392315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117" name="Vrije vorm: vorm 8116">
              <a:extLst>
                <a:ext uri="{FF2B5EF4-FFF2-40B4-BE49-F238E27FC236}">
                  <a16:creationId xmlns:a16="http://schemas.microsoft.com/office/drawing/2014/main" id="{C8FBFCEE-24C9-A80B-60A1-77F7E7ED1E6F}"/>
                </a:ext>
              </a:extLst>
            </p:cNvPr>
            <p:cNvSpPr/>
            <p:nvPr/>
          </p:nvSpPr>
          <p:spPr>
            <a:xfrm>
              <a:off x="10707837" y="5379218"/>
              <a:ext cx="107746" cy="102689"/>
            </a:xfrm>
            <a:custGeom>
              <a:avLst/>
              <a:gdLst>
                <a:gd name="connsiteX0" fmla="*/ 107747 w 107746"/>
                <a:gd name="connsiteY0" fmla="*/ 89662 h 102689"/>
                <a:gd name="connsiteX1" fmla="*/ 0 w 107746"/>
                <a:gd name="connsiteY1" fmla="*/ 0 h 102689"/>
                <a:gd name="connsiteX2" fmla="*/ 106521 w 107746"/>
                <a:gd name="connsiteY2" fmla="*/ 102690 h 102689"/>
                <a:gd name="connsiteX3" fmla="*/ 107747 w 107746"/>
                <a:gd name="connsiteY3" fmla="*/ 89662 h 10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746" h="102689">
                  <a:moveTo>
                    <a:pt x="107747" y="89662"/>
                  </a:moveTo>
                  <a:cubicBezTo>
                    <a:pt x="107747" y="89662"/>
                    <a:pt x="26668" y="66825"/>
                    <a:pt x="0" y="0"/>
                  </a:cubicBezTo>
                  <a:cubicBezTo>
                    <a:pt x="0" y="0"/>
                    <a:pt x="7203" y="66672"/>
                    <a:pt x="106521" y="102690"/>
                  </a:cubicBezTo>
                  <a:lnTo>
                    <a:pt x="107747" y="89662"/>
                  </a:ln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18" name="Vrije vorm: vorm 8117">
              <a:extLst>
                <a:ext uri="{FF2B5EF4-FFF2-40B4-BE49-F238E27FC236}">
                  <a16:creationId xmlns:a16="http://schemas.microsoft.com/office/drawing/2014/main" id="{6B62009D-88AE-A1EF-8752-721255EA1274}"/>
                </a:ext>
              </a:extLst>
            </p:cNvPr>
            <p:cNvSpPr/>
            <p:nvPr/>
          </p:nvSpPr>
          <p:spPr>
            <a:xfrm>
              <a:off x="10701093" y="5526049"/>
              <a:ext cx="58854" cy="76940"/>
            </a:xfrm>
            <a:custGeom>
              <a:avLst/>
              <a:gdLst>
                <a:gd name="connsiteX0" fmla="*/ 0 w 58854"/>
                <a:gd name="connsiteY0" fmla="*/ 76940 h 76940"/>
                <a:gd name="connsiteX1" fmla="*/ 58854 w 58854"/>
                <a:gd name="connsiteY1" fmla="*/ 0 h 76940"/>
                <a:gd name="connsiteX2" fmla="*/ 152 w 58854"/>
                <a:gd name="connsiteY2" fmla="*/ 57629 h 76940"/>
                <a:gd name="connsiteX3" fmla="*/ 152 w 58854"/>
                <a:gd name="connsiteY3" fmla="*/ 76940 h 7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4" h="76940">
                  <a:moveTo>
                    <a:pt x="0" y="76940"/>
                  </a:moveTo>
                  <a:cubicBezTo>
                    <a:pt x="0" y="76940"/>
                    <a:pt x="40156" y="44907"/>
                    <a:pt x="58854" y="0"/>
                  </a:cubicBezTo>
                  <a:cubicBezTo>
                    <a:pt x="58854" y="0"/>
                    <a:pt x="19005" y="54717"/>
                    <a:pt x="152" y="57629"/>
                  </a:cubicBezTo>
                  <a:lnTo>
                    <a:pt x="152" y="76940"/>
                  </a:ln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19" name="Vrije vorm: vorm 8118">
              <a:extLst>
                <a:ext uri="{FF2B5EF4-FFF2-40B4-BE49-F238E27FC236}">
                  <a16:creationId xmlns:a16="http://schemas.microsoft.com/office/drawing/2014/main" id="{343DCDB5-D7A7-72A7-C3A3-F6E48B856E23}"/>
                </a:ext>
              </a:extLst>
            </p:cNvPr>
            <p:cNvSpPr/>
            <p:nvPr/>
          </p:nvSpPr>
          <p:spPr>
            <a:xfrm>
              <a:off x="10851449" y="5816186"/>
              <a:ext cx="157405" cy="26091"/>
            </a:xfrm>
            <a:custGeom>
              <a:avLst/>
              <a:gdLst>
                <a:gd name="connsiteX0" fmla="*/ 7817 w 157405"/>
                <a:gd name="connsiteY0" fmla="*/ 13794 h 26091"/>
                <a:gd name="connsiteX1" fmla="*/ 157406 w 157405"/>
                <a:gd name="connsiteY1" fmla="*/ 0 h 26091"/>
                <a:gd name="connsiteX2" fmla="*/ 0 w 157405"/>
                <a:gd name="connsiteY2" fmla="*/ 24676 h 26091"/>
                <a:gd name="connsiteX3" fmla="*/ 7969 w 157405"/>
                <a:gd name="connsiteY3" fmla="*/ 13794 h 2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05" h="26091">
                  <a:moveTo>
                    <a:pt x="7817" y="13794"/>
                  </a:moveTo>
                  <a:cubicBezTo>
                    <a:pt x="7817" y="13794"/>
                    <a:pt x="103609" y="27895"/>
                    <a:pt x="157406" y="0"/>
                  </a:cubicBezTo>
                  <a:cubicBezTo>
                    <a:pt x="157406" y="0"/>
                    <a:pt x="130278" y="33259"/>
                    <a:pt x="0" y="24676"/>
                  </a:cubicBezTo>
                  <a:lnTo>
                    <a:pt x="7969" y="13794"/>
                  </a:lnTo>
                  <a:close/>
                </a:path>
              </a:pathLst>
            </a:custGeom>
            <a:solidFill>
              <a:srgbClr val="392315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0" name="Vrije vorm: vorm 8119">
              <a:extLst>
                <a:ext uri="{FF2B5EF4-FFF2-40B4-BE49-F238E27FC236}">
                  <a16:creationId xmlns:a16="http://schemas.microsoft.com/office/drawing/2014/main" id="{9034DE64-D444-0477-20E5-CB6F48486EAE}"/>
                </a:ext>
              </a:extLst>
            </p:cNvPr>
            <p:cNvSpPr/>
            <p:nvPr/>
          </p:nvSpPr>
          <p:spPr>
            <a:xfrm>
              <a:off x="10859725" y="5792690"/>
              <a:ext cx="157873" cy="40288"/>
            </a:xfrm>
            <a:custGeom>
              <a:avLst/>
              <a:gdLst>
                <a:gd name="connsiteX0" fmla="*/ 153 w 157873"/>
                <a:gd name="connsiteY0" fmla="*/ 24108 h 40288"/>
                <a:gd name="connsiteX1" fmla="*/ 9043 w 157873"/>
                <a:gd name="connsiteY1" fmla="*/ 36370 h 40288"/>
                <a:gd name="connsiteX2" fmla="*/ 152961 w 157873"/>
                <a:gd name="connsiteY2" fmla="*/ 19817 h 40288"/>
                <a:gd name="connsiteX3" fmla="*/ 156180 w 157873"/>
                <a:gd name="connsiteY3" fmla="*/ 4950 h 40288"/>
                <a:gd name="connsiteX4" fmla="*/ 141314 w 157873"/>
                <a:gd name="connsiteY4" fmla="*/ 1731 h 40288"/>
                <a:gd name="connsiteX5" fmla="*/ 12415 w 157873"/>
                <a:gd name="connsiteY5" fmla="*/ 15066 h 40288"/>
                <a:gd name="connsiteX6" fmla="*/ 0 w 157873"/>
                <a:gd name="connsiteY6" fmla="*/ 23955 h 40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873" h="40288">
                  <a:moveTo>
                    <a:pt x="153" y="24108"/>
                  </a:moveTo>
                  <a:cubicBezTo>
                    <a:pt x="-766" y="29933"/>
                    <a:pt x="3066" y="35450"/>
                    <a:pt x="9043" y="36370"/>
                  </a:cubicBezTo>
                  <a:cubicBezTo>
                    <a:pt x="12875" y="36983"/>
                    <a:pt x="103149" y="51697"/>
                    <a:pt x="152961" y="19817"/>
                  </a:cubicBezTo>
                  <a:cubicBezTo>
                    <a:pt x="157866" y="16599"/>
                    <a:pt x="159399" y="10008"/>
                    <a:pt x="156180" y="4950"/>
                  </a:cubicBezTo>
                  <a:cubicBezTo>
                    <a:pt x="152961" y="-108"/>
                    <a:pt x="146371" y="-1487"/>
                    <a:pt x="141314" y="1731"/>
                  </a:cubicBezTo>
                  <a:cubicBezTo>
                    <a:pt x="98398" y="29013"/>
                    <a:pt x="13334" y="15219"/>
                    <a:pt x="12415" y="15066"/>
                  </a:cubicBezTo>
                  <a:cubicBezTo>
                    <a:pt x="6590" y="14146"/>
                    <a:pt x="1073" y="17978"/>
                    <a:pt x="0" y="23955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1" name="Vrije vorm: vorm 8120">
              <a:extLst>
                <a:ext uri="{FF2B5EF4-FFF2-40B4-BE49-F238E27FC236}">
                  <a16:creationId xmlns:a16="http://schemas.microsoft.com/office/drawing/2014/main" id="{68CB8711-3864-7FC4-B78D-33D4E35C4B7E}"/>
                </a:ext>
              </a:extLst>
            </p:cNvPr>
            <p:cNvSpPr/>
            <p:nvPr/>
          </p:nvSpPr>
          <p:spPr>
            <a:xfrm>
              <a:off x="10798796" y="5742498"/>
              <a:ext cx="120358" cy="109414"/>
            </a:xfrm>
            <a:custGeom>
              <a:avLst/>
              <a:gdLst>
                <a:gd name="connsiteX0" fmla="*/ 103690 w 120358"/>
                <a:gd name="connsiteY0" fmla="*/ 2878 h 109414"/>
                <a:gd name="connsiteX1" fmla="*/ 6058 w 120358"/>
                <a:gd name="connsiteY1" fmla="*/ 88708 h 109414"/>
                <a:gd name="connsiteX2" fmla="*/ 694 w 120358"/>
                <a:gd name="connsiteY2" fmla="*/ 102349 h 109414"/>
                <a:gd name="connsiteX3" fmla="*/ 13262 w 120358"/>
                <a:gd name="connsiteY3" fmla="*/ 108786 h 109414"/>
                <a:gd name="connsiteX4" fmla="*/ 117485 w 120358"/>
                <a:gd name="connsiteY4" fmla="*/ 18511 h 109414"/>
                <a:gd name="connsiteX5" fmla="*/ 117485 w 120358"/>
                <a:gd name="connsiteY5" fmla="*/ 3338 h 109414"/>
                <a:gd name="connsiteX6" fmla="*/ 103690 w 120358"/>
                <a:gd name="connsiteY6" fmla="*/ 2878 h 10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358" h="109414">
                  <a:moveTo>
                    <a:pt x="103690" y="2878"/>
                  </a:moveTo>
                  <a:cubicBezTo>
                    <a:pt x="34107" y="76293"/>
                    <a:pt x="6365" y="88555"/>
                    <a:pt x="6058" y="88708"/>
                  </a:cubicBezTo>
                  <a:cubicBezTo>
                    <a:pt x="1154" y="90854"/>
                    <a:pt x="-1298" y="96985"/>
                    <a:pt x="694" y="102349"/>
                  </a:cubicBezTo>
                  <a:cubicBezTo>
                    <a:pt x="2687" y="107867"/>
                    <a:pt x="8204" y="110779"/>
                    <a:pt x="13262" y="108786"/>
                  </a:cubicBezTo>
                  <a:cubicBezTo>
                    <a:pt x="16328" y="107560"/>
                    <a:pt x="44989" y="94992"/>
                    <a:pt x="117485" y="18511"/>
                  </a:cubicBezTo>
                  <a:cubicBezTo>
                    <a:pt x="121316" y="14526"/>
                    <a:pt x="121316" y="7629"/>
                    <a:pt x="117485" y="3338"/>
                  </a:cubicBezTo>
                  <a:cubicBezTo>
                    <a:pt x="113653" y="-954"/>
                    <a:pt x="107369" y="-1107"/>
                    <a:pt x="103690" y="2878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2" name="Vrije vorm: vorm 8121">
              <a:extLst>
                <a:ext uri="{FF2B5EF4-FFF2-40B4-BE49-F238E27FC236}">
                  <a16:creationId xmlns:a16="http://schemas.microsoft.com/office/drawing/2014/main" id="{42F535B2-C1DB-9E95-4FF2-03CF12A7DB9F}"/>
                </a:ext>
              </a:extLst>
            </p:cNvPr>
            <p:cNvSpPr/>
            <p:nvPr/>
          </p:nvSpPr>
          <p:spPr>
            <a:xfrm>
              <a:off x="10826582" y="5510533"/>
              <a:ext cx="129877" cy="169360"/>
            </a:xfrm>
            <a:custGeom>
              <a:avLst/>
              <a:gdLst>
                <a:gd name="connsiteX0" fmla="*/ 110084 w 129877"/>
                <a:gd name="connsiteY0" fmla="*/ 10305 h 169360"/>
                <a:gd name="connsiteX1" fmla="*/ 9080 w 129877"/>
                <a:gd name="connsiteY1" fmla="*/ 148706 h 169360"/>
                <a:gd name="connsiteX2" fmla="*/ 1263 w 129877"/>
                <a:gd name="connsiteY2" fmla="*/ 167558 h 169360"/>
                <a:gd name="connsiteX3" fmla="*/ 15517 w 129877"/>
                <a:gd name="connsiteY3" fmla="*/ 164953 h 169360"/>
                <a:gd name="connsiteX4" fmla="*/ 125716 w 129877"/>
                <a:gd name="connsiteY4" fmla="*/ 13217 h 169360"/>
                <a:gd name="connsiteX5" fmla="*/ 127709 w 129877"/>
                <a:gd name="connsiteY5" fmla="*/ 1109 h 169360"/>
                <a:gd name="connsiteX6" fmla="*/ 109777 w 129877"/>
                <a:gd name="connsiteY6" fmla="*/ 10305 h 16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877" h="169360">
                  <a:moveTo>
                    <a:pt x="110084" y="10305"/>
                  </a:moveTo>
                  <a:cubicBezTo>
                    <a:pt x="95982" y="22107"/>
                    <a:pt x="25786" y="124796"/>
                    <a:pt x="9080" y="148706"/>
                  </a:cubicBezTo>
                  <a:cubicBezTo>
                    <a:pt x="5862" y="153458"/>
                    <a:pt x="-3335" y="164340"/>
                    <a:pt x="1263" y="167558"/>
                  </a:cubicBezTo>
                  <a:cubicBezTo>
                    <a:pt x="5862" y="170777"/>
                    <a:pt x="12299" y="169551"/>
                    <a:pt x="15517" y="164953"/>
                  </a:cubicBezTo>
                  <a:cubicBezTo>
                    <a:pt x="62877" y="96595"/>
                    <a:pt x="117594" y="20114"/>
                    <a:pt x="125716" y="13217"/>
                  </a:cubicBezTo>
                  <a:cubicBezTo>
                    <a:pt x="130162" y="9539"/>
                    <a:pt x="131387" y="5554"/>
                    <a:pt x="127709" y="1109"/>
                  </a:cubicBezTo>
                  <a:cubicBezTo>
                    <a:pt x="124031" y="-3336"/>
                    <a:pt x="114221" y="6780"/>
                    <a:pt x="109777" y="10305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3" name="Vrije vorm: vorm 8122">
              <a:extLst>
                <a:ext uri="{FF2B5EF4-FFF2-40B4-BE49-F238E27FC236}">
                  <a16:creationId xmlns:a16="http://schemas.microsoft.com/office/drawing/2014/main" id="{42A6417E-E3B9-7B75-5F6C-3A6B8A6C16AA}"/>
                </a:ext>
              </a:extLst>
            </p:cNvPr>
            <p:cNvSpPr/>
            <p:nvPr/>
          </p:nvSpPr>
          <p:spPr>
            <a:xfrm>
              <a:off x="10706420" y="5391599"/>
              <a:ext cx="109639" cy="79610"/>
            </a:xfrm>
            <a:custGeom>
              <a:avLst/>
              <a:gdLst>
                <a:gd name="connsiteX0" fmla="*/ 344 w 109639"/>
                <a:gd name="connsiteY0" fmla="*/ 800 h 79610"/>
                <a:gd name="connsiteX1" fmla="*/ 25632 w 109639"/>
                <a:gd name="connsiteY1" fmla="*/ 32986 h 79610"/>
                <a:gd name="connsiteX2" fmla="*/ 100274 w 109639"/>
                <a:gd name="connsiteY2" fmla="*/ 79580 h 79610"/>
                <a:gd name="connsiteX3" fmla="*/ 109624 w 109639"/>
                <a:gd name="connsiteY3" fmla="*/ 68238 h 79610"/>
                <a:gd name="connsiteX4" fmla="*/ 99048 w 109639"/>
                <a:gd name="connsiteY4" fmla="*/ 58122 h 79610"/>
                <a:gd name="connsiteX5" fmla="*/ 38354 w 109639"/>
                <a:gd name="connsiteY5" fmla="*/ 16587 h 79610"/>
                <a:gd name="connsiteX6" fmla="*/ 344 w 109639"/>
                <a:gd name="connsiteY6" fmla="*/ 800 h 7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639" h="79610">
                  <a:moveTo>
                    <a:pt x="344" y="800"/>
                  </a:moveTo>
                  <a:cubicBezTo>
                    <a:pt x="-3182" y="5398"/>
                    <a:pt x="21495" y="29155"/>
                    <a:pt x="25632" y="32986"/>
                  </a:cubicBezTo>
                  <a:cubicBezTo>
                    <a:pt x="38047" y="44175"/>
                    <a:pt x="80196" y="80806"/>
                    <a:pt x="100274" y="79580"/>
                  </a:cubicBezTo>
                  <a:cubicBezTo>
                    <a:pt x="105792" y="79273"/>
                    <a:pt x="109930" y="74215"/>
                    <a:pt x="109624" y="68238"/>
                  </a:cubicBezTo>
                  <a:cubicBezTo>
                    <a:pt x="109317" y="62261"/>
                    <a:pt x="104566" y="57816"/>
                    <a:pt x="99048" y="58122"/>
                  </a:cubicBezTo>
                  <a:cubicBezTo>
                    <a:pt x="90771" y="58582"/>
                    <a:pt x="61037" y="36971"/>
                    <a:pt x="38354" y="16587"/>
                  </a:cubicBezTo>
                  <a:cubicBezTo>
                    <a:pt x="34063" y="12755"/>
                    <a:pt x="3715" y="-3798"/>
                    <a:pt x="344" y="800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4" name="Vrije vorm: vorm 8123">
              <a:extLst>
                <a:ext uri="{FF2B5EF4-FFF2-40B4-BE49-F238E27FC236}">
                  <a16:creationId xmlns:a16="http://schemas.microsoft.com/office/drawing/2014/main" id="{8441789E-2A4F-25C8-608F-226B705FBC67}"/>
                </a:ext>
              </a:extLst>
            </p:cNvPr>
            <p:cNvSpPr/>
            <p:nvPr/>
          </p:nvSpPr>
          <p:spPr>
            <a:xfrm>
              <a:off x="10595613" y="5429459"/>
              <a:ext cx="126858" cy="275913"/>
            </a:xfrm>
            <a:custGeom>
              <a:avLst/>
              <a:gdLst>
                <a:gd name="connsiteX0" fmla="*/ 105786 w 126858"/>
                <a:gd name="connsiteY0" fmla="*/ 31604 h 275913"/>
                <a:gd name="connsiteX1" fmla="*/ 80343 w 126858"/>
                <a:gd name="connsiteY1" fmla="*/ 237750 h 275913"/>
                <a:gd name="connsiteX2" fmla="*/ 80190 w 126858"/>
                <a:gd name="connsiteY2" fmla="*/ 237750 h 275913"/>
                <a:gd name="connsiteX3" fmla="*/ 13978 w 126858"/>
                <a:gd name="connsiteY3" fmla="*/ 117281 h 275913"/>
                <a:gd name="connsiteX4" fmla="*/ 1257 w 126858"/>
                <a:gd name="connsiteY4" fmla="*/ 112530 h 275913"/>
                <a:gd name="connsiteX5" fmla="*/ 7848 w 126858"/>
                <a:gd name="connsiteY5" fmla="*/ 127703 h 275913"/>
                <a:gd name="connsiteX6" fmla="*/ 91839 w 126858"/>
                <a:gd name="connsiteY6" fmla="*/ 272695 h 275913"/>
                <a:gd name="connsiteX7" fmla="*/ 92298 w 126858"/>
                <a:gd name="connsiteY7" fmla="*/ 275914 h 275913"/>
                <a:gd name="connsiteX8" fmla="*/ 98889 w 126858"/>
                <a:gd name="connsiteY8" fmla="*/ 247712 h 275913"/>
                <a:gd name="connsiteX9" fmla="*/ 121419 w 126858"/>
                <a:gd name="connsiteY9" fmla="*/ 29305 h 275913"/>
                <a:gd name="connsiteX10" fmla="*/ 123258 w 126858"/>
                <a:gd name="connsiteY10" fmla="*/ 31 h 275913"/>
                <a:gd name="connsiteX11" fmla="*/ 105632 w 126858"/>
                <a:gd name="connsiteY11" fmla="*/ 31757 h 27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858" h="275913">
                  <a:moveTo>
                    <a:pt x="105786" y="31604"/>
                  </a:moveTo>
                  <a:cubicBezTo>
                    <a:pt x="96283" y="107012"/>
                    <a:pt x="80497" y="207096"/>
                    <a:pt x="80343" y="237750"/>
                  </a:cubicBezTo>
                  <a:cubicBezTo>
                    <a:pt x="80343" y="237750"/>
                    <a:pt x="80343" y="237750"/>
                    <a:pt x="80190" y="237750"/>
                  </a:cubicBezTo>
                  <a:cubicBezTo>
                    <a:pt x="70534" y="228094"/>
                    <a:pt x="38961" y="169086"/>
                    <a:pt x="13978" y="117281"/>
                  </a:cubicBezTo>
                  <a:cubicBezTo>
                    <a:pt x="11526" y="112070"/>
                    <a:pt x="5702" y="109924"/>
                    <a:pt x="1257" y="112530"/>
                  </a:cubicBezTo>
                  <a:cubicBezTo>
                    <a:pt x="-3188" y="115135"/>
                    <a:pt x="5395" y="122339"/>
                    <a:pt x="7848" y="127703"/>
                  </a:cubicBezTo>
                  <a:cubicBezTo>
                    <a:pt x="72987" y="262886"/>
                    <a:pt x="85402" y="273615"/>
                    <a:pt x="91839" y="272695"/>
                  </a:cubicBezTo>
                  <a:lnTo>
                    <a:pt x="92298" y="275914"/>
                  </a:lnTo>
                  <a:cubicBezTo>
                    <a:pt x="96743" y="275147"/>
                    <a:pt x="98889" y="252923"/>
                    <a:pt x="98889" y="247712"/>
                  </a:cubicBezTo>
                  <a:cubicBezTo>
                    <a:pt x="98889" y="246486"/>
                    <a:pt x="97509" y="123412"/>
                    <a:pt x="121419" y="29305"/>
                  </a:cubicBezTo>
                  <a:cubicBezTo>
                    <a:pt x="128163" y="2943"/>
                    <a:pt x="128470" y="1104"/>
                    <a:pt x="123258" y="31"/>
                  </a:cubicBezTo>
                  <a:cubicBezTo>
                    <a:pt x="118200" y="-1042"/>
                    <a:pt x="106399" y="26087"/>
                    <a:pt x="105632" y="3175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5" name="Vrije vorm: vorm 8124">
              <a:extLst>
                <a:ext uri="{FF2B5EF4-FFF2-40B4-BE49-F238E27FC236}">
                  <a16:creationId xmlns:a16="http://schemas.microsoft.com/office/drawing/2014/main" id="{7A166CAC-6393-64CB-8F9A-4A52466D4DF3}"/>
                </a:ext>
              </a:extLst>
            </p:cNvPr>
            <p:cNvSpPr/>
            <p:nvPr/>
          </p:nvSpPr>
          <p:spPr>
            <a:xfrm>
              <a:off x="10440356" y="5644462"/>
              <a:ext cx="157737" cy="196633"/>
            </a:xfrm>
            <a:custGeom>
              <a:avLst/>
              <a:gdLst>
                <a:gd name="connsiteX0" fmla="*/ 4626 w 157737"/>
                <a:gd name="connsiteY0" fmla="*/ 1903 h 196633"/>
                <a:gd name="connsiteX1" fmla="*/ 2021 w 157737"/>
                <a:gd name="connsiteY1" fmla="*/ 16770 h 196633"/>
                <a:gd name="connsiteX2" fmla="*/ 143180 w 157737"/>
                <a:gd name="connsiteY2" fmla="*/ 196400 h 196633"/>
                <a:gd name="connsiteX3" fmla="*/ 157587 w 157737"/>
                <a:gd name="connsiteY3" fmla="*/ 123291 h 196633"/>
                <a:gd name="connsiteX4" fmla="*/ 141494 w 157737"/>
                <a:gd name="connsiteY4" fmla="*/ 138005 h 196633"/>
                <a:gd name="connsiteX5" fmla="*/ 132758 w 157737"/>
                <a:gd name="connsiteY5" fmla="*/ 145362 h 196633"/>
                <a:gd name="connsiteX6" fmla="*/ 19646 w 157737"/>
                <a:gd name="connsiteY6" fmla="*/ 4662 h 196633"/>
                <a:gd name="connsiteX7" fmla="*/ 4779 w 157737"/>
                <a:gd name="connsiteY7" fmla="*/ 1903 h 196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737" h="196633">
                  <a:moveTo>
                    <a:pt x="4626" y="1903"/>
                  </a:moveTo>
                  <a:cubicBezTo>
                    <a:pt x="-279" y="5274"/>
                    <a:pt x="-1505" y="12018"/>
                    <a:pt x="2021" y="16770"/>
                  </a:cubicBezTo>
                  <a:cubicBezTo>
                    <a:pt x="115285" y="179694"/>
                    <a:pt x="135670" y="199159"/>
                    <a:pt x="143180" y="196400"/>
                  </a:cubicBezTo>
                  <a:cubicBezTo>
                    <a:pt x="148545" y="194407"/>
                    <a:pt x="159120" y="138005"/>
                    <a:pt x="157587" y="123291"/>
                  </a:cubicBezTo>
                  <a:cubicBezTo>
                    <a:pt x="156974" y="117467"/>
                    <a:pt x="147318" y="137698"/>
                    <a:pt x="141494" y="138005"/>
                  </a:cubicBezTo>
                  <a:cubicBezTo>
                    <a:pt x="137203" y="138158"/>
                    <a:pt x="134291" y="141530"/>
                    <a:pt x="132758" y="145362"/>
                  </a:cubicBezTo>
                  <a:cubicBezTo>
                    <a:pt x="112526" y="130035"/>
                    <a:pt x="61182" y="64283"/>
                    <a:pt x="19646" y="4662"/>
                  </a:cubicBezTo>
                  <a:cubicBezTo>
                    <a:pt x="16274" y="-243"/>
                    <a:pt x="9531" y="-1469"/>
                    <a:pt x="4779" y="1903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6" name="Vrije vorm: vorm 8125">
              <a:extLst>
                <a:ext uri="{FF2B5EF4-FFF2-40B4-BE49-F238E27FC236}">
                  <a16:creationId xmlns:a16="http://schemas.microsoft.com/office/drawing/2014/main" id="{FB7E19C0-7D1E-853B-E229-2907D8638C0C}"/>
                </a:ext>
              </a:extLst>
            </p:cNvPr>
            <p:cNvSpPr/>
            <p:nvPr/>
          </p:nvSpPr>
          <p:spPr>
            <a:xfrm>
              <a:off x="10404043" y="5697805"/>
              <a:ext cx="88816" cy="236138"/>
            </a:xfrm>
            <a:custGeom>
              <a:avLst/>
              <a:gdLst>
                <a:gd name="connsiteX0" fmla="*/ 67300 w 88816"/>
                <a:gd name="connsiteY0" fmla="*/ 9408 h 236138"/>
                <a:gd name="connsiteX1" fmla="*/ 58871 w 88816"/>
                <a:gd name="connsiteY1" fmla="*/ 142751 h 236138"/>
                <a:gd name="connsiteX2" fmla="*/ 21167 w 88816"/>
                <a:gd name="connsiteY2" fmla="*/ 80831 h 236138"/>
                <a:gd name="connsiteX3" fmla="*/ 5687 w 88816"/>
                <a:gd name="connsiteY3" fmla="*/ 66577 h 236138"/>
                <a:gd name="connsiteX4" fmla="*/ 1242 w 88816"/>
                <a:gd name="connsiteY4" fmla="*/ 80984 h 236138"/>
                <a:gd name="connsiteX5" fmla="*/ 59944 w 88816"/>
                <a:gd name="connsiteY5" fmla="*/ 203905 h 236138"/>
                <a:gd name="connsiteX6" fmla="*/ 81095 w 88816"/>
                <a:gd name="connsiteY6" fmla="*/ 236091 h 236138"/>
                <a:gd name="connsiteX7" fmla="*/ 80788 w 88816"/>
                <a:gd name="connsiteY7" fmla="*/ 185666 h 236138"/>
                <a:gd name="connsiteX8" fmla="*/ 88758 w 88816"/>
                <a:gd name="connsiteY8" fmla="*/ 11860 h 236138"/>
                <a:gd name="connsiteX9" fmla="*/ 79256 w 88816"/>
                <a:gd name="connsiteY9" fmla="*/ 58 h 236138"/>
                <a:gd name="connsiteX10" fmla="*/ 67454 w 88816"/>
                <a:gd name="connsiteY10" fmla="*/ 9561 h 23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16" h="236138">
                  <a:moveTo>
                    <a:pt x="67300" y="9408"/>
                  </a:moveTo>
                  <a:cubicBezTo>
                    <a:pt x="66994" y="13086"/>
                    <a:pt x="59944" y="81597"/>
                    <a:pt x="58871" y="142751"/>
                  </a:cubicBezTo>
                  <a:cubicBezTo>
                    <a:pt x="41399" y="110258"/>
                    <a:pt x="21167" y="80831"/>
                    <a:pt x="21167" y="80831"/>
                  </a:cubicBezTo>
                  <a:cubicBezTo>
                    <a:pt x="18409" y="75620"/>
                    <a:pt x="10898" y="63665"/>
                    <a:pt x="5687" y="66577"/>
                  </a:cubicBezTo>
                  <a:cubicBezTo>
                    <a:pt x="476" y="69336"/>
                    <a:pt x="-1517" y="75773"/>
                    <a:pt x="1242" y="80984"/>
                  </a:cubicBezTo>
                  <a:lnTo>
                    <a:pt x="59944" y="203905"/>
                  </a:lnTo>
                  <a:cubicBezTo>
                    <a:pt x="62243" y="208350"/>
                    <a:pt x="76343" y="237471"/>
                    <a:pt x="81095" y="236091"/>
                  </a:cubicBezTo>
                  <a:cubicBezTo>
                    <a:pt x="85999" y="234712"/>
                    <a:pt x="81095" y="190571"/>
                    <a:pt x="80788" y="185666"/>
                  </a:cubicBezTo>
                  <a:cubicBezTo>
                    <a:pt x="77416" y="121293"/>
                    <a:pt x="88605" y="12933"/>
                    <a:pt x="88758" y="11860"/>
                  </a:cubicBezTo>
                  <a:cubicBezTo>
                    <a:pt x="89371" y="6036"/>
                    <a:pt x="85080" y="672"/>
                    <a:pt x="79256" y="58"/>
                  </a:cubicBezTo>
                  <a:cubicBezTo>
                    <a:pt x="73431" y="-555"/>
                    <a:pt x="68067" y="3737"/>
                    <a:pt x="67454" y="9561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27" name="Vrije vorm: vorm 8126">
              <a:extLst>
                <a:ext uri="{FF2B5EF4-FFF2-40B4-BE49-F238E27FC236}">
                  <a16:creationId xmlns:a16="http://schemas.microsoft.com/office/drawing/2014/main" id="{AA66037D-E4BA-88EE-4FC0-0AFB72B23189}"/>
                </a:ext>
              </a:extLst>
            </p:cNvPr>
            <p:cNvSpPr/>
            <p:nvPr/>
          </p:nvSpPr>
          <p:spPr>
            <a:xfrm>
              <a:off x="10362793" y="5869640"/>
              <a:ext cx="102843" cy="66825"/>
            </a:xfrm>
            <a:custGeom>
              <a:avLst/>
              <a:gdLst>
                <a:gd name="connsiteX0" fmla="*/ 956 w 102843"/>
                <a:gd name="connsiteY0" fmla="*/ 6167 h 66825"/>
                <a:gd name="connsiteX1" fmla="*/ 6167 w 102843"/>
                <a:gd name="connsiteY1" fmla="*/ 20421 h 66825"/>
                <a:gd name="connsiteX2" fmla="*/ 84947 w 102843"/>
                <a:gd name="connsiteY2" fmla="*/ 64103 h 66825"/>
                <a:gd name="connsiteX3" fmla="*/ 100120 w 102843"/>
                <a:gd name="connsiteY3" fmla="*/ 63183 h 66825"/>
                <a:gd name="connsiteX4" fmla="*/ 99201 w 102843"/>
                <a:gd name="connsiteY4" fmla="*/ 48009 h 66825"/>
                <a:gd name="connsiteX5" fmla="*/ 15364 w 102843"/>
                <a:gd name="connsiteY5" fmla="*/ 956 h 66825"/>
                <a:gd name="connsiteX6" fmla="*/ 1110 w 102843"/>
                <a:gd name="connsiteY6" fmla="*/ 6167 h 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843" h="66825">
                  <a:moveTo>
                    <a:pt x="956" y="6167"/>
                  </a:moveTo>
                  <a:cubicBezTo>
                    <a:pt x="-1496" y="11532"/>
                    <a:pt x="956" y="17969"/>
                    <a:pt x="6167" y="20421"/>
                  </a:cubicBezTo>
                  <a:cubicBezTo>
                    <a:pt x="23181" y="28238"/>
                    <a:pt x="70540" y="51381"/>
                    <a:pt x="84947" y="64103"/>
                  </a:cubicBezTo>
                  <a:cubicBezTo>
                    <a:pt x="89392" y="68088"/>
                    <a:pt x="96135" y="67628"/>
                    <a:pt x="100120" y="63183"/>
                  </a:cubicBezTo>
                  <a:cubicBezTo>
                    <a:pt x="104106" y="58738"/>
                    <a:pt x="103646" y="51995"/>
                    <a:pt x="99201" y="48009"/>
                  </a:cubicBezTo>
                  <a:cubicBezTo>
                    <a:pt x="79583" y="30844"/>
                    <a:pt x="17816" y="2182"/>
                    <a:pt x="15364" y="956"/>
                  </a:cubicBezTo>
                  <a:cubicBezTo>
                    <a:pt x="9999" y="-1496"/>
                    <a:pt x="3562" y="956"/>
                    <a:pt x="1110" y="616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132" name="!!huis9">
            <a:extLst>
              <a:ext uri="{FF2B5EF4-FFF2-40B4-BE49-F238E27FC236}">
                <a16:creationId xmlns:a16="http://schemas.microsoft.com/office/drawing/2014/main" id="{EF284D9A-D107-A1EF-6605-14D699BBFDF4}"/>
              </a:ext>
            </a:extLst>
          </p:cNvPr>
          <p:cNvGrpSpPr/>
          <p:nvPr userDrawn="1"/>
        </p:nvGrpSpPr>
        <p:grpSpPr>
          <a:xfrm>
            <a:off x="8609293" y="8952669"/>
            <a:ext cx="770314" cy="787887"/>
            <a:chOff x="8701616" y="4862002"/>
            <a:chExt cx="770314" cy="787887"/>
          </a:xfrm>
        </p:grpSpPr>
        <p:sp>
          <p:nvSpPr>
            <p:cNvPr id="8133" name="Vrije vorm: vorm 8132">
              <a:extLst>
                <a:ext uri="{FF2B5EF4-FFF2-40B4-BE49-F238E27FC236}">
                  <a16:creationId xmlns:a16="http://schemas.microsoft.com/office/drawing/2014/main" id="{DE208F72-DC61-A6C7-EFB4-1F8699FDA8BB}"/>
                </a:ext>
              </a:extLst>
            </p:cNvPr>
            <p:cNvSpPr/>
            <p:nvPr/>
          </p:nvSpPr>
          <p:spPr>
            <a:xfrm>
              <a:off x="8809611" y="4930603"/>
              <a:ext cx="538277" cy="719287"/>
            </a:xfrm>
            <a:custGeom>
              <a:avLst/>
              <a:gdLst>
                <a:gd name="connsiteX0" fmla="*/ 265767 w 538277"/>
                <a:gd name="connsiteY0" fmla="*/ 0 h 719287"/>
                <a:gd name="connsiteX1" fmla="*/ 0 w 538277"/>
                <a:gd name="connsiteY1" fmla="*/ 221626 h 719287"/>
                <a:gd name="connsiteX2" fmla="*/ 0 w 538277"/>
                <a:gd name="connsiteY2" fmla="*/ 719287 h 719287"/>
                <a:gd name="connsiteX3" fmla="*/ 536899 w 538277"/>
                <a:gd name="connsiteY3" fmla="*/ 719287 h 719287"/>
                <a:gd name="connsiteX4" fmla="*/ 538277 w 538277"/>
                <a:gd name="connsiteY4" fmla="*/ 185608 h 719287"/>
                <a:gd name="connsiteX5" fmla="*/ 265767 w 538277"/>
                <a:gd name="connsiteY5" fmla="*/ 0 h 719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8277" h="719287">
                  <a:moveTo>
                    <a:pt x="265767" y="0"/>
                  </a:moveTo>
                  <a:lnTo>
                    <a:pt x="0" y="221626"/>
                  </a:lnTo>
                  <a:lnTo>
                    <a:pt x="0" y="719287"/>
                  </a:lnTo>
                  <a:lnTo>
                    <a:pt x="536899" y="719287"/>
                  </a:lnTo>
                  <a:lnTo>
                    <a:pt x="538277" y="185608"/>
                  </a:lnTo>
                  <a:lnTo>
                    <a:pt x="265767" y="0"/>
                  </a:lnTo>
                  <a:close/>
                </a:path>
              </a:pathLst>
            </a:custGeom>
            <a:solidFill>
              <a:srgbClr val="CEC9C2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34" name="Vrije vorm: vorm 8133">
              <a:extLst>
                <a:ext uri="{FF2B5EF4-FFF2-40B4-BE49-F238E27FC236}">
                  <a16:creationId xmlns:a16="http://schemas.microsoft.com/office/drawing/2014/main" id="{06C2A0B2-BE36-C780-63FE-87B04B8ACC3F}"/>
                </a:ext>
              </a:extLst>
            </p:cNvPr>
            <p:cNvSpPr/>
            <p:nvPr/>
          </p:nvSpPr>
          <p:spPr>
            <a:xfrm>
              <a:off x="8820340" y="4984859"/>
              <a:ext cx="93033" cy="104069"/>
            </a:xfrm>
            <a:custGeom>
              <a:avLst/>
              <a:gdLst>
                <a:gd name="connsiteX0" fmla="*/ 0 w 93033"/>
                <a:gd name="connsiteY0" fmla="*/ 0 h 104069"/>
                <a:gd name="connsiteX1" fmla="*/ 93034 w 93033"/>
                <a:gd name="connsiteY1" fmla="*/ 0 h 104069"/>
                <a:gd name="connsiteX2" fmla="*/ 93034 w 93033"/>
                <a:gd name="connsiteY2" fmla="*/ 104069 h 104069"/>
                <a:gd name="connsiteX3" fmla="*/ 0 w 93033"/>
                <a:gd name="connsiteY3" fmla="*/ 104069 h 10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033" h="104069">
                  <a:moveTo>
                    <a:pt x="0" y="0"/>
                  </a:moveTo>
                  <a:lnTo>
                    <a:pt x="93034" y="0"/>
                  </a:lnTo>
                  <a:lnTo>
                    <a:pt x="93034" y="104069"/>
                  </a:lnTo>
                  <a:lnTo>
                    <a:pt x="0" y="104069"/>
                  </a:lnTo>
                  <a:close/>
                </a:path>
              </a:pathLst>
            </a:custGeom>
            <a:solidFill>
              <a:srgbClr val="BA3F28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35" name="Vrije vorm: vorm 8134">
              <a:extLst>
                <a:ext uri="{FF2B5EF4-FFF2-40B4-BE49-F238E27FC236}">
                  <a16:creationId xmlns:a16="http://schemas.microsoft.com/office/drawing/2014/main" id="{15E6E92D-439E-ABD2-105F-9B7A4A87F03E}"/>
                </a:ext>
              </a:extLst>
            </p:cNvPr>
            <p:cNvSpPr/>
            <p:nvPr/>
          </p:nvSpPr>
          <p:spPr>
            <a:xfrm>
              <a:off x="8701616" y="4870738"/>
              <a:ext cx="770314" cy="378122"/>
            </a:xfrm>
            <a:custGeom>
              <a:avLst/>
              <a:gdLst>
                <a:gd name="connsiteX0" fmla="*/ 35039 w 770314"/>
                <a:gd name="connsiteY0" fmla="*/ 365481 h 378122"/>
                <a:gd name="connsiteX1" fmla="*/ 93282 w 770314"/>
                <a:gd name="connsiteY1" fmla="*/ 349388 h 378122"/>
                <a:gd name="connsiteX2" fmla="*/ 376674 w 770314"/>
                <a:gd name="connsiteY2" fmla="*/ 104772 h 378122"/>
                <a:gd name="connsiteX3" fmla="*/ 691793 w 770314"/>
                <a:gd name="connsiteY3" fmla="*/ 373757 h 378122"/>
                <a:gd name="connsiteX4" fmla="*/ 735628 w 770314"/>
                <a:gd name="connsiteY4" fmla="*/ 359810 h 378122"/>
                <a:gd name="connsiteX5" fmla="*/ 748962 w 770314"/>
                <a:gd name="connsiteY5" fmla="*/ 306932 h 378122"/>
                <a:gd name="connsiteX6" fmla="*/ 429092 w 770314"/>
                <a:gd name="connsiteY6" fmla="*/ 26758 h 378122"/>
                <a:gd name="connsiteX7" fmla="*/ 333453 w 770314"/>
                <a:gd name="connsiteY7" fmla="*/ 23233 h 378122"/>
                <a:gd name="connsiteX8" fmla="*/ 16341 w 770314"/>
                <a:gd name="connsiteY8" fmla="*/ 306932 h 378122"/>
                <a:gd name="connsiteX9" fmla="*/ 35193 w 770314"/>
                <a:gd name="connsiteY9" fmla="*/ 365634 h 37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0314" h="378122">
                  <a:moveTo>
                    <a:pt x="35039" y="365481"/>
                  </a:moveTo>
                  <a:cubicBezTo>
                    <a:pt x="35039" y="365481"/>
                    <a:pt x="58796" y="394449"/>
                    <a:pt x="93282" y="349388"/>
                  </a:cubicBezTo>
                  <a:cubicBezTo>
                    <a:pt x="93282" y="349388"/>
                    <a:pt x="359355" y="102013"/>
                    <a:pt x="376674" y="104772"/>
                  </a:cubicBezTo>
                  <a:lnTo>
                    <a:pt x="691793" y="373757"/>
                  </a:lnTo>
                  <a:cubicBezTo>
                    <a:pt x="691793" y="373757"/>
                    <a:pt x="701909" y="390004"/>
                    <a:pt x="735628" y="359810"/>
                  </a:cubicBezTo>
                  <a:cubicBezTo>
                    <a:pt x="735628" y="359810"/>
                    <a:pt x="803832" y="336820"/>
                    <a:pt x="748962" y="306932"/>
                  </a:cubicBezTo>
                  <a:lnTo>
                    <a:pt x="429092" y="26758"/>
                  </a:lnTo>
                  <a:cubicBezTo>
                    <a:pt x="429092" y="26758"/>
                    <a:pt x="394146" y="-31024"/>
                    <a:pt x="333453" y="23233"/>
                  </a:cubicBezTo>
                  <a:lnTo>
                    <a:pt x="16341" y="306932"/>
                  </a:lnTo>
                  <a:cubicBezTo>
                    <a:pt x="16341" y="306932"/>
                    <a:pt x="-30866" y="329156"/>
                    <a:pt x="35193" y="365634"/>
                  </a:cubicBezTo>
                  <a:close/>
                </a:path>
              </a:pathLst>
            </a:custGeom>
            <a:solidFill>
              <a:srgbClr val="542E2A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36" name="Vrije vorm: vorm 8135">
              <a:extLst>
                <a:ext uri="{FF2B5EF4-FFF2-40B4-BE49-F238E27FC236}">
                  <a16:creationId xmlns:a16="http://schemas.microsoft.com/office/drawing/2014/main" id="{5B9531CB-6D51-649B-04A7-0C84ED479579}"/>
                </a:ext>
              </a:extLst>
            </p:cNvPr>
            <p:cNvSpPr/>
            <p:nvPr/>
          </p:nvSpPr>
          <p:spPr>
            <a:xfrm>
              <a:off x="8701616" y="4862002"/>
              <a:ext cx="770314" cy="378122"/>
            </a:xfrm>
            <a:custGeom>
              <a:avLst/>
              <a:gdLst>
                <a:gd name="connsiteX0" fmla="*/ 35039 w 770314"/>
                <a:gd name="connsiteY0" fmla="*/ 365481 h 378122"/>
                <a:gd name="connsiteX1" fmla="*/ 93282 w 770314"/>
                <a:gd name="connsiteY1" fmla="*/ 349388 h 378122"/>
                <a:gd name="connsiteX2" fmla="*/ 376674 w 770314"/>
                <a:gd name="connsiteY2" fmla="*/ 104772 h 378122"/>
                <a:gd name="connsiteX3" fmla="*/ 691793 w 770314"/>
                <a:gd name="connsiteY3" fmla="*/ 373757 h 378122"/>
                <a:gd name="connsiteX4" fmla="*/ 735628 w 770314"/>
                <a:gd name="connsiteY4" fmla="*/ 359810 h 378122"/>
                <a:gd name="connsiteX5" fmla="*/ 748962 w 770314"/>
                <a:gd name="connsiteY5" fmla="*/ 306932 h 378122"/>
                <a:gd name="connsiteX6" fmla="*/ 429092 w 770314"/>
                <a:gd name="connsiteY6" fmla="*/ 26758 h 378122"/>
                <a:gd name="connsiteX7" fmla="*/ 333453 w 770314"/>
                <a:gd name="connsiteY7" fmla="*/ 23233 h 378122"/>
                <a:gd name="connsiteX8" fmla="*/ 16341 w 770314"/>
                <a:gd name="connsiteY8" fmla="*/ 306932 h 378122"/>
                <a:gd name="connsiteX9" fmla="*/ 35193 w 770314"/>
                <a:gd name="connsiteY9" fmla="*/ 365634 h 37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0314" h="378122">
                  <a:moveTo>
                    <a:pt x="35039" y="365481"/>
                  </a:moveTo>
                  <a:cubicBezTo>
                    <a:pt x="35039" y="365481"/>
                    <a:pt x="58796" y="394448"/>
                    <a:pt x="93282" y="349388"/>
                  </a:cubicBezTo>
                  <a:cubicBezTo>
                    <a:pt x="93282" y="349388"/>
                    <a:pt x="359355" y="102013"/>
                    <a:pt x="376674" y="104772"/>
                  </a:cubicBezTo>
                  <a:lnTo>
                    <a:pt x="691793" y="373757"/>
                  </a:lnTo>
                  <a:cubicBezTo>
                    <a:pt x="691793" y="373757"/>
                    <a:pt x="701909" y="390004"/>
                    <a:pt x="735628" y="359810"/>
                  </a:cubicBezTo>
                  <a:cubicBezTo>
                    <a:pt x="735628" y="359810"/>
                    <a:pt x="803832" y="336820"/>
                    <a:pt x="748962" y="306932"/>
                  </a:cubicBezTo>
                  <a:lnTo>
                    <a:pt x="429092" y="26758"/>
                  </a:lnTo>
                  <a:cubicBezTo>
                    <a:pt x="429092" y="26758"/>
                    <a:pt x="394146" y="-31024"/>
                    <a:pt x="333453" y="23233"/>
                  </a:cubicBezTo>
                  <a:lnTo>
                    <a:pt x="16341" y="306932"/>
                  </a:lnTo>
                  <a:cubicBezTo>
                    <a:pt x="16341" y="306932"/>
                    <a:pt x="-30866" y="329156"/>
                    <a:pt x="35193" y="365634"/>
                  </a:cubicBezTo>
                  <a:close/>
                </a:path>
              </a:pathLst>
            </a:custGeom>
            <a:solidFill>
              <a:srgbClr val="F9FD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37" name="Vrije vorm: vorm 8136">
              <a:extLst>
                <a:ext uri="{FF2B5EF4-FFF2-40B4-BE49-F238E27FC236}">
                  <a16:creationId xmlns:a16="http://schemas.microsoft.com/office/drawing/2014/main" id="{C33EA4BC-4B27-758E-6580-EDB02CAFC2AA}"/>
                </a:ext>
              </a:extLst>
            </p:cNvPr>
            <p:cNvSpPr/>
            <p:nvPr/>
          </p:nvSpPr>
          <p:spPr>
            <a:xfrm>
              <a:off x="8889725" y="5401016"/>
              <a:ext cx="150110" cy="248873"/>
            </a:xfrm>
            <a:custGeom>
              <a:avLst/>
              <a:gdLst>
                <a:gd name="connsiteX0" fmla="*/ 3571 w 150110"/>
                <a:gd name="connsiteY0" fmla="*/ 248874 h 248873"/>
                <a:gd name="connsiteX1" fmla="*/ 69323 w 150110"/>
                <a:gd name="connsiteY1" fmla="*/ 1346 h 248873"/>
                <a:gd name="connsiteX2" fmla="*/ 147183 w 150110"/>
                <a:gd name="connsiteY2" fmla="*/ 248874 h 248873"/>
                <a:gd name="connsiteX3" fmla="*/ 3418 w 150110"/>
                <a:gd name="connsiteY3" fmla="*/ 248874 h 248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110" h="248873">
                  <a:moveTo>
                    <a:pt x="3571" y="248874"/>
                  </a:moveTo>
                  <a:cubicBezTo>
                    <a:pt x="3571" y="248874"/>
                    <a:pt x="-23097" y="2112"/>
                    <a:pt x="69323" y="1346"/>
                  </a:cubicBezTo>
                  <a:cubicBezTo>
                    <a:pt x="69323" y="1346"/>
                    <a:pt x="168181" y="-33293"/>
                    <a:pt x="147183" y="248874"/>
                  </a:cubicBezTo>
                  <a:lnTo>
                    <a:pt x="3418" y="248874"/>
                  </a:lnTo>
                  <a:close/>
                </a:path>
              </a:pathLst>
            </a:custGeom>
            <a:solidFill>
              <a:srgbClr val="882E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138" name="Graphic 1454">
              <a:extLst>
                <a:ext uri="{FF2B5EF4-FFF2-40B4-BE49-F238E27FC236}">
                  <a16:creationId xmlns:a16="http://schemas.microsoft.com/office/drawing/2014/main" id="{6A2AB858-BDE7-BEED-842B-D8D2D5440158}"/>
                </a:ext>
              </a:extLst>
            </p:cNvPr>
            <p:cNvGrpSpPr/>
            <p:nvPr/>
          </p:nvGrpSpPr>
          <p:grpSpPr>
            <a:xfrm>
              <a:off x="9021562" y="5147182"/>
              <a:ext cx="102870" cy="135784"/>
              <a:chOff x="9021562" y="5147182"/>
              <a:chExt cx="102870" cy="135784"/>
            </a:xfrm>
          </p:grpSpPr>
          <p:sp>
            <p:nvSpPr>
              <p:cNvPr id="8146" name="Vrije vorm: vorm 8145">
                <a:extLst>
                  <a:ext uri="{FF2B5EF4-FFF2-40B4-BE49-F238E27FC236}">
                    <a16:creationId xmlns:a16="http://schemas.microsoft.com/office/drawing/2014/main" id="{A3539773-CAF8-4108-2831-82C734E569DC}"/>
                  </a:ext>
                </a:extLst>
              </p:cNvPr>
              <p:cNvSpPr/>
              <p:nvPr/>
            </p:nvSpPr>
            <p:spPr>
              <a:xfrm>
                <a:off x="9021562" y="5150094"/>
                <a:ext cx="92907" cy="132872"/>
              </a:xfrm>
              <a:custGeom>
                <a:avLst/>
                <a:gdLst>
                  <a:gd name="connsiteX0" fmla="*/ 478 w 92907"/>
                  <a:gd name="connsiteY0" fmla="*/ 132872 h 132872"/>
                  <a:gd name="connsiteX1" fmla="*/ 43087 w 92907"/>
                  <a:gd name="connsiteY1" fmla="*/ 1061 h 132872"/>
                  <a:gd name="connsiteX2" fmla="*/ 92899 w 92907"/>
                  <a:gd name="connsiteY2" fmla="*/ 132872 h 132872"/>
                  <a:gd name="connsiteX3" fmla="*/ 478 w 92907"/>
                  <a:gd name="connsiteY3" fmla="*/ 132872 h 132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07" h="132872">
                    <a:moveTo>
                      <a:pt x="478" y="132872"/>
                    </a:moveTo>
                    <a:cubicBezTo>
                      <a:pt x="478" y="132872"/>
                      <a:pt x="-7645" y="5046"/>
                      <a:pt x="43087" y="1061"/>
                    </a:cubicBezTo>
                    <a:cubicBezTo>
                      <a:pt x="43087" y="1061"/>
                      <a:pt x="93665" y="-20703"/>
                      <a:pt x="92899" y="132872"/>
                    </a:cubicBezTo>
                    <a:lnTo>
                      <a:pt x="478" y="132872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7" name="Vrije vorm: vorm 8146">
                <a:extLst>
                  <a:ext uri="{FF2B5EF4-FFF2-40B4-BE49-F238E27FC236}">
                    <a16:creationId xmlns:a16="http://schemas.microsoft.com/office/drawing/2014/main" id="{D2C4BE7D-C2F8-77B5-1E63-1BDC933D49FF}"/>
                  </a:ext>
                </a:extLst>
              </p:cNvPr>
              <p:cNvSpPr/>
              <p:nvPr/>
            </p:nvSpPr>
            <p:spPr>
              <a:xfrm>
                <a:off x="9031525" y="5147182"/>
                <a:ext cx="92907" cy="132872"/>
              </a:xfrm>
              <a:custGeom>
                <a:avLst/>
                <a:gdLst>
                  <a:gd name="connsiteX0" fmla="*/ 478 w 92907"/>
                  <a:gd name="connsiteY0" fmla="*/ 132872 h 132872"/>
                  <a:gd name="connsiteX1" fmla="*/ 43087 w 92907"/>
                  <a:gd name="connsiteY1" fmla="*/ 1061 h 132872"/>
                  <a:gd name="connsiteX2" fmla="*/ 92899 w 92907"/>
                  <a:gd name="connsiteY2" fmla="*/ 132872 h 132872"/>
                  <a:gd name="connsiteX3" fmla="*/ 478 w 92907"/>
                  <a:gd name="connsiteY3" fmla="*/ 132872 h 132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07" h="132872">
                    <a:moveTo>
                      <a:pt x="478" y="132872"/>
                    </a:moveTo>
                    <a:cubicBezTo>
                      <a:pt x="478" y="132872"/>
                      <a:pt x="-7645" y="5200"/>
                      <a:pt x="43087" y="1061"/>
                    </a:cubicBezTo>
                    <a:cubicBezTo>
                      <a:pt x="43087" y="1061"/>
                      <a:pt x="93665" y="-20703"/>
                      <a:pt x="92899" y="132872"/>
                    </a:cubicBezTo>
                    <a:lnTo>
                      <a:pt x="478" y="132872"/>
                    </a:ln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883969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8" name="Vrije vorm: vorm 8147">
                <a:extLst>
                  <a:ext uri="{FF2B5EF4-FFF2-40B4-BE49-F238E27FC236}">
                    <a16:creationId xmlns:a16="http://schemas.microsoft.com/office/drawing/2014/main" id="{4C9D832F-144E-DE06-6CD8-325D28CBE2FE}"/>
                  </a:ext>
                </a:extLst>
              </p:cNvPr>
              <p:cNvSpPr/>
              <p:nvPr/>
            </p:nvSpPr>
            <p:spPr>
              <a:xfrm>
                <a:off x="9074612" y="5147630"/>
                <a:ext cx="8429" cy="132730"/>
              </a:xfrm>
              <a:custGeom>
                <a:avLst/>
                <a:gdLst>
                  <a:gd name="connsiteX0" fmla="*/ 0 w 8429"/>
                  <a:gd name="connsiteY0" fmla="*/ 613 h 132730"/>
                  <a:gd name="connsiteX1" fmla="*/ 0 w 8429"/>
                  <a:gd name="connsiteY1" fmla="*/ 132730 h 132730"/>
                  <a:gd name="connsiteX2" fmla="*/ 8430 w 8429"/>
                  <a:gd name="connsiteY2" fmla="*/ 132730 h 132730"/>
                  <a:gd name="connsiteX3" fmla="*/ 7663 w 8429"/>
                  <a:gd name="connsiteY3" fmla="*/ 613 h 132730"/>
                  <a:gd name="connsiteX4" fmla="*/ 0 w 8429"/>
                  <a:gd name="connsiteY4" fmla="*/ 613 h 13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29" h="132730">
                    <a:moveTo>
                      <a:pt x="0" y="613"/>
                    </a:moveTo>
                    <a:lnTo>
                      <a:pt x="0" y="132730"/>
                    </a:lnTo>
                    <a:lnTo>
                      <a:pt x="8430" y="132730"/>
                    </a:lnTo>
                    <a:lnTo>
                      <a:pt x="7663" y="613"/>
                    </a:lnTo>
                    <a:cubicBezTo>
                      <a:pt x="7663" y="613"/>
                      <a:pt x="3984" y="-766"/>
                      <a:pt x="0" y="613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9" name="Vrije vorm: vorm 8148">
                <a:extLst>
                  <a:ext uri="{FF2B5EF4-FFF2-40B4-BE49-F238E27FC236}">
                    <a16:creationId xmlns:a16="http://schemas.microsoft.com/office/drawing/2014/main" id="{01920C6C-E53E-21BA-0152-B5937E7166CA}"/>
                  </a:ext>
                </a:extLst>
              </p:cNvPr>
              <p:cNvSpPr/>
              <p:nvPr/>
            </p:nvSpPr>
            <p:spPr>
              <a:xfrm>
                <a:off x="9034915" y="5212463"/>
                <a:ext cx="87822" cy="8123"/>
              </a:xfrm>
              <a:custGeom>
                <a:avLst/>
                <a:gdLst>
                  <a:gd name="connsiteX0" fmla="*/ 1532 w 87822"/>
                  <a:gd name="connsiteY0" fmla="*/ 0 h 8123"/>
                  <a:gd name="connsiteX1" fmla="*/ 84604 w 87822"/>
                  <a:gd name="connsiteY1" fmla="*/ 0 h 8123"/>
                  <a:gd name="connsiteX2" fmla="*/ 87822 w 87822"/>
                  <a:gd name="connsiteY2" fmla="*/ 8123 h 8123"/>
                  <a:gd name="connsiteX3" fmla="*/ 0 w 87822"/>
                  <a:gd name="connsiteY3" fmla="*/ 7817 h 8123"/>
                  <a:gd name="connsiteX4" fmla="*/ 1686 w 87822"/>
                  <a:gd name="connsiteY4" fmla="*/ 0 h 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822" h="8123">
                    <a:moveTo>
                      <a:pt x="1532" y="0"/>
                    </a:moveTo>
                    <a:lnTo>
                      <a:pt x="84604" y="0"/>
                    </a:lnTo>
                    <a:cubicBezTo>
                      <a:pt x="84604" y="0"/>
                      <a:pt x="87363" y="3525"/>
                      <a:pt x="87822" y="8123"/>
                    </a:cubicBezTo>
                    <a:lnTo>
                      <a:pt x="0" y="7817"/>
                    </a:lnTo>
                    <a:cubicBezTo>
                      <a:pt x="0" y="7817"/>
                      <a:pt x="1686" y="1073"/>
                      <a:pt x="1686" y="0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139" name="Vrije vorm: vorm 8138">
              <a:extLst>
                <a:ext uri="{FF2B5EF4-FFF2-40B4-BE49-F238E27FC236}">
                  <a16:creationId xmlns:a16="http://schemas.microsoft.com/office/drawing/2014/main" id="{0CE04F8B-AFBA-7FB7-8C90-3A94949E9B33}"/>
                </a:ext>
              </a:extLst>
            </p:cNvPr>
            <p:cNvSpPr/>
            <p:nvPr/>
          </p:nvSpPr>
          <p:spPr>
            <a:xfrm>
              <a:off x="8905557" y="5526356"/>
              <a:ext cx="13794" cy="24369"/>
            </a:xfrm>
            <a:custGeom>
              <a:avLst/>
              <a:gdLst>
                <a:gd name="connsiteX0" fmla="*/ 13795 w 13794"/>
                <a:gd name="connsiteY0" fmla="*/ 18239 h 24369"/>
                <a:gd name="connsiteX1" fmla="*/ 6897 w 13794"/>
                <a:gd name="connsiteY1" fmla="*/ 24370 h 24369"/>
                <a:gd name="connsiteX2" fmla="*/ 6897 w 13794"/>
                <a:gd name="connsiteY2" fmla="*/ 24370 h 24369"/>
                <a:gd name="connsiteX3" fmla="*/ 0 w 13794"/>
                <a:gd name="connsiteY3" fmla="*/ 18239 h 24369"/>
                <a:gd name="connsiteX4" fmla="*/ 0 w 13794"/>
                <a:gd name="connsiteY4" fmla="*/ 6131 h 24369"/>
                <a:gd name="connsiteX5" fmla="*/ 6897 w 13794"/>
                <a:gd name="connsiteY5" fmla="*/ 0 h 24369"/>
                <a:gd name="connsiteX6" fmla="*/ 6897 w 13794"/>
                <a:gd name="connsiteY6" fmla="*/ 0 h 24369"/>
                <a:gd name="connsiteX7" fmla="*/ 13795 w 13794"/>
                <a:gd name="connsiteY7" fmla="*/ 6131 h 24369"/>
                <a:gd name="connsiteX8" fmla="*/ 13795 w 13794"/>
                <a:gd name="connsiteY8" fmla="*/ 18239 h 2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94" h="24369">
                  <a:moveTo>
                    <a:pt x="13795" y="18239"/>
                  </a:moveTo>
                  <a:cubicBezTo>
                    <a:pt x="13795" y="21611"/>
                    <a:pt x="10729" y="24370"/>
                    <a:pt x="6897" y="24370"/>
                  </a:cubicBezTo>
                  <a:lnTo>
                    <a:pt x="6897" y="24370"/>
                  </a:lnTo>
                  <a:cubicBezTo>
                    <a:pt x="3066" y="24370"/>
                    <a:pt x="0" y="21611"/>
                    <a:pt x="0" y="18239"/>
                  </a:cubicBezTo>
                  <a:lnTo>
                    <a:pt x="0" y="6131"/>
                  </a:lnTo>
                  <a:cubicBezTo>
                    <a:pt x="0" y="2759"/>
                    <a:pt x="3066" y="0"/>
                    <a:pt x="6897" y="0"/>
                  </a:cubicBezTo>
                  <a:lnTo>
                    <a:pt x="6897" y="0"/>
                  </a:lnTo>
                  <a:cubicBezTo>
                    <a:pt x="10729" y="0"/>
                    <a:pt x="13795" y="2759"/>
                    <a:pt x="13795" y="6131"/>
                  </a:cubicBezTo>
                  <a:lnTo>
                    <a:pt x="13795" y="18239"/>
                  </a:lnTo>
                  <a:close/>
                </a:path>
              </a:pathLst>
            </a:custGeom>
            <a:solidFill>
              <a:srgbClr val="FFD200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140" name="Graphic 1454">
              <a:extLst>
                <a:ext uri="{FF2B5EF4-FFF2-40B4-BE49-F238E27FC236}">
                  <a16:creationId xmlns:a16="http://schemas.microsoft.com/office/drawing/2014/main" id="{F47EE738-053B-23A0-7906-88160DAD2689}"/>
                </a:ext>
              </a:extLst>
            </p:cNvPr>
            <p:cNvGrpSpPr/>
            <p:nvPr/>
          </p:nvGrpSpPr>
          <p:grpSpPr>
            <a:xfrm>
              <a:off x="9171865" y="5404558"/>
              <a:ext cx="110884" cy="149846"/>
              <a:chOff x="9171865" y="5404558"/>
              <a:chExt cx="110884" cy="149846"/>
            </a:xfrm>
          </p:grpSpPr>
          <p:sp>
            <p:nvSpPr>
              <p:cNvPr id="8142" name="Vrije vorm: vorm 8141">
                <a:extLst>
                  <a:ext uri="{FF2B5EF4-FFF2-40B4-BE49-F238E27FC236}">
                    <a16:creationId xmlns:a16="http://schemas.microsoft.com/office/drawing/2014/main" id="{F3B4CB5E-C9A7-A54C-B117-D3A686263863}"/>
                  </a:ext>
                </a:extLst>
              </p:cNvPr>
              <p:cNvSpPr/>
              <p:nvPr/>
            </p:nvSpPr>
            <p:spPr>
              <a:xfrm>
                <a:off x="9171865" y="5406091"/>
                <a:ext cx="103688" cy="148313"/>
              </a:xfrm>
              <a:custGeom>
                <a:avLst/>
                <a:gdLst>
                  <a:gd name="connsiteX0" fmla="*/ 531 w 103688"/>
                  <a:gd name="connsiteY0" fmla="*/ 148313 h 148313"/>
                  <a:gd name="connsiteX1" fmla="*/ 48044 w 103688"/>
                  <a:gd name="connsiteY1" fmla="*/ 1176 h 148313"/>
                  <a:gd name="connsiteX2" fmla="*/ 103681 w 103688"/>
                  <a:gd name="connsiteY2" fmla="*/ 148313 h 148313"/>
                  <a:gd name="connsiteX3" fmla="*/ 531 w 103688"/>
                  <a:gd name="connsiteY3" fmla="*/ 148313 h 148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88" h="148313">
                    <a:moveTo>
                      <a:pt x="531" y="148313"/>
                    </a:moveTo>
                    <a:cubicBezTo>
                      <a:pt x="531" y="148313"/>
                      <a:pt x="-8511" y="5621"/>
                      <a:pt x="48044" y="1176"/>
                    </a:cubicBezTo>
                    <a:cubicBezTo>
                      <a:pt x="48044" y="1176"/>
                      <a:pt x="104447" y="-23040"/>
                      <a:pt x="103681" y="148313"/>
                    </a:cubicBezTo>
                    <a:lnTo>
                      <a:pt x="531" y="148313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3" name="Vrije vorm: vorm 8142">
                <a:extLst>
                  <a:ext uri="{FF2B5EF4-FFF2-40B4-BE49-F238E27FC236}">
                    <a16:creationId xmlns:a16="http://schemas.microsoft.com/office/drawing/2014/main" id="{FA2D9A7D-BF56-8731-14D8-A8892B7D7724}"/>
                  </a:ext>
                </a:extLst>
              </p:cNvPr>
              <p:cNvSpPr/>
              <p:nvPr/>
            </p:nvSpPr>
            <p:spPr>
              <a:xfrm>
                <a:off x="9178916" y="5404558"/>
                <a:ext cx="103687" cy="148313"/>
              </a:xfrm>
              <a:custGeom>
                <a:avLst/>
                <a:gdLst>
                  <a:gd name="connsiteX0" fmla="*/ 531 w 103687"/>
                  <a:gd name="connsiteY0" fmla="*/ 148313 h 148313"/>
                  <a:gd name="connsiteX1" fmla="*/ 48044 w 103687"/>
                  <a:gd name="connsiteY1" fmla="*/ 1176 h 148313"/>
                  <a:gd name="connsiteX2" fmla="*/ 103680 w 103687"/>
                  <a:gd name="connsiteY2" fmla="*/ 148313 h 148313"/>
                  <a:gd name="connsiteX3" fmla="*/ 531 w 103687"/>
                  <a:gd name="connsiteY3" fmla="*/ 148313 h 148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87" h="148313">
                    <a:moveTo>
                      <a:pt x="531" y="148313"/>
                    </a:moveTo>
                    <a:cubicBezTo>
                      <a:pt x="531" y="148313"/>
                      <a:pt x="-8511" y="5621"/>
                      <a:pt x="48044" y="1176"/>
                    </a:cubicBezTo>
                    <a:cubicBezTo>
                      <a:pt x="48044" y="1176"/>
                      <a:pt x="104447" y="-23040"/>
                      <a:pt x="103680" y="148313"/>
                    </a:cubicBezTo>
                    <a:lnTo>
                      <a:pt x="531" y="148313"/>
                    </a:ln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883866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4" name="Vrije vorm: vorm 8143">
                <a:extLst>
                  <a:ext uri="{FF2B5EF4-FFF2-40B4-BE49-F238E27FC236}">
                    <a16:creationId xmlns:a16="http://schemas.microsoft.com/office/drawing/2014/main" id="{0BB8FB22-B8FE-D93C-7209-F39275AA82C6}"/>
                  </a:ext>
                </a:extLst>
              </p:cNvPr>
              <p:cNvSpPr/>
              <p:nvPr/>
            </p:nvSpPr>
            <p:spPr>
              <a:xfrm>
                <a:off x="9229566" y="5411375"/>
                <a:ext cx="5977" cy="141649"/>
              </a:xfrm>
              <a:custGeom>
                <a:avLst/>
                <a:gdLst>
                  <a:gd name="connsiteX0" fmla="*/ 0 w 5977"/>
                  <a:gd name="connsiteY0" fmla="*/ 183 h 141649"/>
                  <a:gd name="connsiteX1" fmla="*/ 0 w 5977"/>
                  <a:gd name="connsiteY1" fmla="*/ 141649 h 141649"/>
                  <a:gd name="connsiteX2" fmla="*/ 5978 w 5977"/>
                  <a:gd name="connsiteY2" fmla="*/ 141649 h 141649"/>
                  <a:gd name="connsiteX3" fmla="*/ 5978 w 5977"/>
                  <a:gd name="connsiteY3" fmla="*/ 1102 h 141649"/>
                  <a:gd name="connsiteX4" fmla="*/ 0 w 5977"/>
                  <a:gd name="connsiteY4" fmla="*/ 336 h 14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7" h="141649">
                    <a:moveTo>
                      <a:pt x="0" y="183"/>
                    </a:moveTo>
                    <a:lnTo>
                      <a:pt x="0" y="141649"/>
                    </a:lnTo>
                    <a:lnTo>
                      <a:pt x="5978" y="141649"/>
                    </a:lnTo>
                    <a:lnTo>
                      <a:pt x="5978" y="1102"/>
                    </a:lnTo>
                    <a:cubicBezTo>
                      <a:pt x="5978" y="1102"/>
                      <a:pt x="5364" y="-737"/>
                      <a:pt x="0" y="336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45" name="Vrije vorm: vorm 8144">
                <a:extLst>
                  <a:ext uri="{FF2B5EF4-FFF2-40B4-BE49-F238E27FC236}">
                    <a16:creationId xmlns:a16="http://schemas.microsoft.com/office/drawing/2014/main" id="{73CC458F-A884-E9C3-36BF-021F17F2CD71}"/>
                  </a:ext>
                </a:extLst>
              </p:cNvPr>
              <p:cNvSpPr/>
              <p:nvPr/>
            </p:nvSpPr>
            <p:spPr>
              <a:xfrm>
                <a:off x="9180980" y="5480181"/>
                <a:ext cx="101769" cy="5865"/>
              </a:xfrm>
              <a:custGeom>
                <a:avLst/>
                <a:gdLst>
                  <a:gd name="connsiteX0" fmla="*/ 1225 w 101769"/>
                  <a:gd name="connsiteY0" fmla="*/ 41 h 5865"/>
                  <a:gd name="connsiteX1" fmla="*/ 100544 w 101769"/>
                  <a:gd name="connsiteY1" fmla="*/ 41 h 5865"/>
                  <a:gd name="connsiteX2" fmla="*/ 101769 w 101769"/>
                  <a:gd name="connsiteY2" fmla="*/ 5865 h 5865"/>
                  <a:gd name="connsiteX3" fmla="*/ 0 w 101769"/>
                  <a:gd name="connsiteY3" fmla="*/ 5865 h 5865"/>
                  <a:gd name="connsiteX4" fmla="*/ 1225 w 101769"/>
                  <a:gd name="connsiteY4" fmla="*/ 41 h 5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769" h="5865">
                    <a:moveTo>
                      <a:pt x="1225" y="41"/>
                    </a:moveTo>
                    <a:lnTo>
                      <a:pt x="100544" y="41"/>
                    </a:lnTo>
                    <a:cubicBezTo>
                      <a:pt x="100544" y="41"/>
                      <a:pt x="101463" y="2494"/>
                      <a:pt x="101769" y="5865"/>
                    </a:cubicBezTo>
                    <a:lnTo>
                      <a:pt x="0" y="5865"/>
                    </a:lnTo>
                    <a:cubicBezTo>
                      <a:pt x="0" y="5865"/>
                      <a:pt x="613" y="-572"/>
                      <a:pt x="1225" y="41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141" name="Vrije vorm: vorm 8140">
              <a:extLst>
                <a:ext uri="{FF2B5EF4-FFF2-40B4-BE49-F238E27FC236}">
                  <a16:creationId xmlns:a16="http://schemas.microsoft.com/office/drawing/2014/main" id="{88BD0167-3335-C260-2F3F-A09B683A8D8D}"/>
                </a:ext>
              </a:extLst>
            </p:cNvPr>
            <p:cNvSpPr/>
            <p:nvPr/>
          </p:nvSpPr>
          <p:spPr>
            <a:xfrm>
              <a:off x="8814684" y="4966522"/>
              <a:ext cx="108507" cy="37799"/>
            </a:xfrm>
            <a:custGeom>
              <a:avLst/>
              <a:gdLst>
                <a:gd name="connsiteX0" fmla="*/ 751 w 108507"/>
                <a:gd name="connsiteY0" fmla="*/ 18338 h 37799"/>
                <a:gd name="connsiteX1" fmla="*/ 52249 w 108507"/>
                <a:gd name="connsiteY1" fmla="*/ 865 h 37799"/>
                <a:gd name="connsiteX2" fmla="*/ 105740 w 108507"/>
                <a:gd name="connsiteY2" fmla="*/ 15885 h 37799"/>
                <a:gd name="connsiteX3" fmla="*/ 92558 w 108507"/>
                <a:gd name="connsiteY3" fmla="*/ 20790 h 37799"/>
                <a:gd name="connsiteX4" fmla="*/ 72174 w 108507"/>
                <a:gd name="connsiteY4" fmla="*/ 28453 h 37799"/>
                <a:gd name="connsiteX5" fmla="*/ 50563 w 108507"/>
                <a:gd name="connsiteY5" fmla="*/ 26461 h 37799"/>
                <a:gd name="connsiteX6" fmla="*/ 18683 w 108507"/>
                <a:gd name="connsiteY6" fmla="*/ 36730 h 37799"/>
                <a:gd name="connsiteX7" fmla="*/ 904 w 108507"/>
                <a:gd name="connsiteY7" fmla="*/ 18644 h 3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507" h="37799">
                  <a:moveTo>
                    <a:pt x="751" y="18338"/>
                  </a:moveTo>
                  <a:cubicBezTo>
                    <a:pt x="751" y="18338"/>
                    <a:pt x="-10284" y="-1434"/>
                    <a:pt x="52249" y="865"/>
                  </a:cubicBezTo>
                  <a:cubicBezTo>
                    <a:pt x="52249" y="865"/>
                    <a:pt x="123212" y="-5419"/>
                    <a:pt x="105740" y="15885"/>
                  </a:cubicBezTo>
                  <a:cubicBezTo>
                    <a:pt x="105740" y="15885"/>
                    <a:pt x="99916" y="20483"/>
                    <a:pt x="92558" y="20790"/>
                  </a:cubicBezTo>
                  <a:cubicBezTo>
                    <a:pt x="85202" y="21097"/>
                    <a:pt x="80910" y="29220"/>
                    <a:pt x="72174" y="28453"/>
                  </a:cubicBezTo>
                  <a:cubicBezTo>
                    <a:pt x="72174" y="28453"/>
                    <a:pt x="60066" y="22323"/>
                    <a:pt x="50563" y="26461"/>
                  </a:cubicBezTo>
                  <a:cubicBezTo>
                    <a:pt x="41061" y="30599"/>
                    <a:pt x="26807" y="41175"/>
                    <a:pt x="18683" y="36730"/>
                  </a:cubicBezTo>
                  <a:cubicBezTo>
                    <a:pt x="18683" y="36730"/>
                    <a:pt x="5962" y="31672"/>
                    <a:pt x="904" y="18644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150" name="!!huis8">
            <a:extLst>
              <a:ext uri="{FF2B5EF4-FFF2-40B4-BE49-F238E27FC236}">
                <a16:creationId xmlns:a16="http://schemas.microsoft.com/office/drawing/2014/main" id="{6B44449B-A786-2649-9578-6D27EDF1B3C0}"/>
              </a:ext>
            </a:extLst>
          </p:cNvPr>
          <p:cNvGrpSpPr/>
          <p:nvPr userDrawn="1"/>
        </p:nvGrpSpPr>
        <p:grpSpPr>
          <a:xfrm>
            <a:off x="8872738" y="9034782"/>
            <a:ext cx="1491042" cy="1050935"/>
            <a:chOff x="8965061" y="4944115"/>
            <a:chExt cx="1491042" cy="1050935"/>
          </a:xfrm>
        </p:grpSpPr>
        <p:sp>
          <p:nvSpPr>
            <p:cNvPr id="8151" name="Vrije vorm: vorm 8150">
              <a:extLst>
                <a:ext uri="{FF2B5EF4-FFF2-40B4-BE49-F238E27FC236}">
                  <a16:creationId xmlns:a16="http://schemas.microsoft.com/office/drawing/2014/main" id="{ED5A5881-2F17-C1CA-3482-D954B319E310}"/>
                </a:ext>
              </a:extLst>
            </p:cNvPr>
            <p:cNvSpPr/>
            <p:nvPr/>
          </p:nvSpPr>
          <p:spPr>
            <a:xfrm>
              <a:off x="9034915" y="5049431"/>
              <a:ext cx="717601" cy="892741"/>
            </a:xfrm>
            <a:custGeom>
              <a:avLst/>
              <a:gdLst>
                <a:gd name="connsiteX0" fmla="*/ 717601 w 717601"/>
                <a:gd name="connsiteY0" fmla="*/ 513096 h 892741"/>
                <a:gd name="connsiteX1" fmla="*/ 602957 w 717601"/>
                <a:gd name="connsiteY1" fmla="*/ 892742 h 892741"/>
                <a:gd name="connsiteX2" fmla="*/ 43222 w 717601"/>
                <a:gd name="connsiteY2" fmla="*/ 849520 h 892741"/>
                <a:gd name="connsiteX3" fmla="*/ 0 w 717601"/>
                <a:gd name="connsiteY3" fmla="*/ 411940 h 892741"/>
                <a:gd name="connsiteX4" fmla="*/ 325082 w 717601"/>
                <a:gd name="connsiteY4" fmla="*/ 22638 h 892741"/>
                <a:gd name="connsiteX5" fmla="*/ 434668 w 717601"/>
                <a:gd name="connsiteY5" fmla="*/ 36433 h 892741"/>
                <a:gd name="connsiteX6" fmla="*/ 717601 w 717601"/>
                <a:gd name="connsiteY6" fmla="*/ 513250 h 89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601" h="892741">
                  <a:moveTo>
                    <a:pt x="717601" y="513096"/>
                  </a:moveTo>
                  <a:lnTo>
                    <a:pt x="602957" y="892742"/>
                  </a:lnTo>
                  <a:lnTo>
                    <a:pt x="43222" y="849520"/>
                  </a:lnTo>
                  <a:lnTo>
                    <a:pt x="0" y="411940"/>
                  </a:lnTo>
                  <a:lnTo>
                    <a:pt x="325082" y="22638"/>
                  </a:lnTo>
                  <a:cubicBezTo>
                    <a:pt x="325082" y="22638"/>
                    <a:pt x="378878" y="-36523"/>
                    <a:pt x="434668" y="36433"/>
                  </a:cubicBezTo>
                  <a:lnTo>
                    <a:pt x="717601" y="513250"/>
                  </a:lnTo>
                  <a:close/>
                </a:path>
              </a:pathLst>
            </a:custGeom>
            <a:solidFill>
              <a:srgbClr val="C89F8A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52" name="Vrije vorm: vorm 8151">
              <a:extLst>
                <a:ext uri="{FF2B5EF4-FFF2-40B4-BE49-F238E27FC236}">
                  <a16:creationId xmlns:a16="http://schemas.microsoft.com/office/drawing/2014/main" id="{C02B8532-8325-731E-5C40-FA0C90E033B9}"/>
                </a:ext>
              </a:extLst>
            </p:cNvPr>
            <p:cNvSpPr/>
            <p:nvPr/>
          </p:nvSpPr>
          <p:spPr>
            <a:xfrm>
              <a:off x="9637259" y="5543828"/>
              <a:ext cx="755918" cy="451221"/>
            </a:xfrm>
            <a:custGeom>
              <a:avLst/>
              <a:gdLst>
                <a:gd name="connsiteX0" fmla="*/ 755918 w 755918"/>
                <a:gd name="connsiteY0" fmla="*/ 114032 h 451221"/>
                <a:gd name="connsiteX1" fmla="*/ 698443 w 755918"/>
                <a:gd name="connsiteY1" fmla="*/ 451222 h 451221"/>
                <a:gd name="connsiteX2" fmla="*/ 0 w 755918"/>
                <a:gd name="connsiteY2" fmla="*/ 398344 h 451221"/>
                <a:gd name="connsiteX3" fmla="*/ 60081 w 755918"/>
                <a:gd name="connsiteY3" fmla="*/ 0 h 451221"/>
                <a:gd name="connsiteX4" fmla="*/ 755918 w 755918"/>
                <a:gd name="connsiteY4" fmla="*/ 114032 h 4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918" h="451221">
                  <a:moveTo>
                    <a:pt x="755918" y="114032"/>
                  </a:moveTo>
                  <a:lnTo>
                    <a:pt x="698443" y="451222"/>
                  </a:lnTo>
                  <a:lnTo>
                    <a:pt x="0" y="398344"/>
                  </a:lnTo>
                  <a:lnTo>
                    <a:pt x="60081" y="0"/>
                  </a:lnTo>
                  <a:lnTo>
                    <a:pt x="755918" y="114032"/>
                  </a:lnTo>
                  <a:close/>
                </a:path>
              </a:pathLst>
            </a:custGeom>
            <a:solidFill>
              <a:srgbClr val="927144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53" name="Vrije vorm: vorm 8152">
              <a:extLst>
                <a:ext uri="{FF2B5EF4-FFF2-40B4-BE49-F238E27FC236}">
                  <a16:creationId xmlns:a16="http://schemas.microsoft.com/office/drawing/2014/main" id="{400BD04D-F551-E861-574F-270DD015B85D}"/>
                </a:ext>
              </a:extLst>
            </p:cNvPr>
            <p:cNvSpPr/>
            <p:nvPr/>
          </p:nvSpPr>
          <p:spPr>
            <a:xfrm>
              <a:off x="9422224" y="5102416"/>
              <a:ext cx="966201" cy="601424"/>
            </a:xfrm>
            <a:custGeom>
              <a:avLst/>
              <a:gdLst>
                <a:gd name="connsiteX0" fmla="*/ 141313 w 966201"/>
                <a:gd name="connsiteY0" fmla="*/ 61767 h 601424"/>
                <a:gd name="connsiteX1" fmla="*/ 11649 w 966201"/>
                <a:gd name="connsiteY1" fmla="*/ 3832 h 601424"/>
                <a:gd name="connsiteX2" fmla="*/ 38164 w 966201"/>
                <a:gd name="connsiteY2" fmla="*/ 34945 h 601424"/>
                <a:gd name="connsiteX3" fmla="*/ 255191 w 966201"/>
                <a:gd name="connsiteY3" fmla="*/ 507011 h 601424"/>
                <a:gd name="connsiteX4" fmla="*/ 270212 w 966201"/>
                <a:gd name="connsiteY4" fmla="*/ 526783 h 601424"/>
                <a:gd name="connsiteX5" fmla="*/ 315119 w 966201"/>
                <a:gd name="connsiteY5" fmla="*/ 550233 h 601424"/>
                <a:gd name="connsiteX6" fmla="*/ 343014 w 966201"/>
                <a:gd name="connsiteY6" fmla="*/ 552532 h 601424"/>
                <a:gd name="connsiteX7" fmla="*/ 348838 w 966201"/>
                <a:gd name="connsiteY7" fmla="*/ 552532 h 601424"/>
                <a:gd name="connsiteX8" fmla="*/ 350371 w 966201"/>
                <a:gd name="connsiteY8" fmla="*/ 551612 h 601424"/>
                <a:gd name="connsiteX9" fmla="*/ 374127 w 966201"/>
                <a:gd name="connsiteY9" fmla="*/ 546401 h 601424"/>
                <a:gd name="connsiteX10" fmla="*/ 474212 w 966201"/>
                <a:gd name="connsiteY10" fmla="*/ 557896 h 601424"/>
                <a:gd name="connsiteX11" fmla="*/ 474212 w 966201"/>
                <a:gd name="connsiteY11" fmla="*/ 557590 h 601424"/>
                <a:gd name="connsiteX12" fmla="*/ 585790 w 966201"/>
                <a:gd name="connsiteY12" fmla="*/ 560808 h 601424"/>
                <a:gd name="connsiteX13" fmla="*/ 710090 w 966201"/>
                <a:gd name="connsiteY13" fmla="*/ 563414 h 601424"/>
                <a:gd name="connsiteX14" fmla="*/ 862286 w 966201"/>
                <a:gd name="connsiteY14" fmla="*/ 583645 h 601424"/>
                <a:gd name="connsiteX15" fmla="*/ 953327 w 966201"/>
                <a:gd name="connsiteY15" fmla="*/ 601424 h 601424"/>
                <a:gd name="connsiteX16" fmla="*/ 966202 w 966201"/>
                <a:gd name="connsiteY16" fmla="*/ 566479 h 601424"/>
                <a:gd name="connsiteX17" fmla="*/ 343473 w 966201"/>
                <a:gd name="connsiteY17" fmla="*/ 425932 h 601424"/>
                <a:gd name="connsiteX18" fmla="*/ 141313 w 966201"/>
                <a:gd name="connsiteY18" fmla="*/ 61767 h 601424"/>
                <a:gd name="connsiteX19" fmla="*/ 0 w 966201"/>
                <a:gd name="connsiteY19" fmla="*/ 0 h 601424"/>
                <a:gd name="connsiteX20" fmla="*/ 11649 w 966201"/>
                <a:gd name="connsiteY20" fmla="*/ 3832 h 601424"/>
                <a:gd name="connsiteX21" fmla="*/ 0 w 966201"/>
                <a:gd name="connsiteY21" fmla="*/ 0 h 60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66201" h="601424">
                  <a:moveTo>
                    <a:pt x="141313" y="61767"/>
                  </a:moveTo>
                  <a:lnTo>
                    <a:pt x="11649" y="3832"/>
                  </a:lnTo>
                  <a:cubicBezTo>
                    <a:pt x="19925" y="7970"/>
                    <a:pt x="30960" y="16859"/>
                    <a:pt x="38164" y="34945"/>
                  </a:cubicBezTo>
                  <a:lnTo>
                    <a:pt x="255191" y="507011"/>
                  </a:lnTo>
                  <a:cubicBezTo>
                    <a:pt x="255191" y="507011"/>
                    <a:pt x="259329" y="516514"/>
                    <a:pt x="270212" y="526783"/>
                  </a:cubicBezTo>
                  <a:cubicBezTo>
                    <a:pt x="280634" y="553298"/>
                    <a:pt x="315119" y="550233"/>
                    <a:pt x="315119" y="550233"/>
                  </a:cubicBezTo>
                  <a:cubicBezTo>
                    <a:pt x="315119" y="550233"/>
                    <a:pt x="321249" y="554984"/>
                    <a:pt x="343014" y="552532"/>
                  </a:cubicBezTo>
                  <a:cubicBezTo>
                    <a:pt x="345007" y="552532"/>
                    <a:pt x="346846" y="552532"/>
                    <a:pt x="348838" y="552532"/>
                  </a:cubicBezTo>
                  <a:cubicBezTo>
                    <a:pt x="348838" y="552532"/>
                    <a:pt x="349451" y="552225"/>
                    <a:pt x="350371" y="551612"/>
                  </a:cubicBezTo>
                  <a:cubicBezTo>
                    <a:pt x="357114" y="550539"/>
                    <a:pt x="364931" y="548853"/>
                    <a:pt x="374127" y="546401"/>
                  </a:cubicBezTo>
                  <a:cubicBezTo>
                    <a:pt x="421793" y="533680"/>
                    <a:pt x="474212" y="557896"/>
                    <a:pt x="474212" y="557896"/>
                  </a:cubicBezTo>
                  <a:lnTo>
                    <a:pt x="474212" y="557590"/>
                  </a:lnTo>
                  <a:cubicBezTo>
                    <a:pt x="492603" y="564793"/>
                    <a:pt x="530461" y="573989"/>
                    <a:pt x="585790" y="560808"/>
                  </a:cubicBezTo>
                  <a:cubicBezTo>
                    <a:pt x="585790" y="560808"/>
                    <a:pt x="655987" y="534906"/>
                    <a:pt x="710090" y="563414"/>
                  </a:cubicBezTo>
                  <a:cubicBezTo>
                    <a:pt x="710090" y="563414"/>
                    <a:pt x="777682" y="611387"/>
                    <a:pt x="862286" y="583645"/>
                  </a:cubicBezTo>
                  <a:cubicBezTo>
                    <a:pt x="862286" y="583645"/>
                    <a:pt x="922521" y="572303"/>
                    <a:pt x="953327" y="601424"/>
                  </a:cubicBezTo>
                  <a:lnTo>
                    <a:pt x="966202" y="566479"/>
                  </a:lnTo>
                  <a:lnTo>
                    <a:pt x="343473" y="425932"/>
                  </a:lnTo>
                  <a:lnTo>
                    <a:pt x="141313" y="61767"/>
                  </a:lnTo>
                  <a:close/>
                  <a:moveTo>
                    <a:pt x="0" y="0"/>
                  </a:moveTo>
                  <a:lnTo>
                    <a:pt x="11649" y="3832"/>
                  </a:lnTo>
                  <a:cubicBezTo>
                    <a:pt x="4905" y="4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41F0E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54" name="Vrije vorm: vorm 8153">
              <a:extLst>
                <a:ext uri="{FF2B5EF4-FFF2-40B4-BE49-F238E27FC236}">
                  <a16:creationId xmlns:a16="http://schemas.microsoft.com/office/drawing/2014/main" id="{E4D576AB-F8F1-BC89-ADB9-CB555D7017D1}"/>
                </a:ext>
              </a:extLst>
            </p:cNvPr>
            <p:cNvSpPr/>
            <p:nvPr/>
          </p:nvSpPr>
          <p:spPr>
            <a:xfrm>
              <a:off x="9008400" y="5067009"/>
              <a:ext cx="482022" cy="482643"/>
            </a:xfrm>
            <a:custGeom>
              <a:avLst/>
              <a:gdLst>
                <a:gd name="connsiteX0" fmla="*/ 481415 w 482022"/>
                <a:gd name="connsiteY0" fmla="*/ 64528 h 482643"/>
                <a:gd name="connsiteX1" fmla="*/ 456585 w 482022"/>
                <a:gd name="connsiteY1" fmla="*/ 57784 h 482643"/>
                <a:gd name="connsiteX2" fmla="*/ 368149 w 482022"/>
                <a:gd name="connsiteY2" fmla="*/ 50427 h 482643"/>
                <a:gd name="connsiteX3" fmla="*/ 22071 w 482022"/>
                <a:gd name="connsiteY3" fmla="*/ 482644 h 482643"/>
                <a:gd name="connsiteX4" fmla="*/ 0 w 482022"/>
                <a:gd name="connsiteY4" fmla="*/ 471455 h 482643"/>
                <a:gd name="connsiteX5" fmla="*/ 348378 w 482022"/>
                <a:gd name="connsiteY5" fmla="*/ 11497 h 482643"/>
                <a:gd name="connsiteX6" fmla="*/ 481415 w 482022"/>
                <a:gd name="connsiteY6" fmla="*/ 64528 h 482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022" h="482643">
                  <a:moveTo>
                    <a:pt x="481415" y="64528"/>
                  </a:moveTo>
                  <a:cubicBezTo>
                    <a:pt x="486626" y="77862"/>
                    <a:pt x="456585" y="57784"/>
                    <a:pt x="456585" y="57784"/>
                  </a:cubicBezTo>
                  <a:cubicBezTo>
                    <a:pt x="456585" y="57784"/>
                    <a:pt x="407080" y="9351"/>
                    <a:pt x="368149" y="50427"/>
                  </a:cubicBezTo>
                  <a:lnTo>
                    <a:pt x="22071" y="482644"/>
                  </a:lnTo>
                  <a:lnTo>
                    <a:pt x="0" y="471455"/>
                  </a:lnTo>
                  <a:lnTo>
                    <a:pt x="348378" y="11497"/>
                  </a:lnTo>
                  <a:cubicBezTo>
                    <a:pt x="348378" y="11497"/>
                    <a:pt x="441412" y="-36782"/>
                    <a:pt x="481415" y="64528"/>
                  </a:cubicBezTo>
                  <a:close/>
                </a:path>
              </a:pathLst>
            </a:custGeom>
            <a:solidFill>
              <a:srgbClr val="361B16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55" name="Vrije vorm: vorm 8154">
              <a:extLst>
                <a:ext uri="{FF2B5EF4-FFF2-40B4-BE49-F238E27FC236}">
                  <a16:creationId xmlns:a16="http://schemas.microsoft.com/office/drawing/2014/main" id="{FA1647F0-B2FE-EAA9-B2C1-A4BCF229F277}"/>
                </a:ext>
              </a:extLst>
            </p:cNvPr>
            <p:cNvSpPr/>
            <p:nvPr/>
          </p:nvSpPr>
          <p:spPr>
            <a:xfrm>
              <a:off x="8969240" y="5033088"/>
              <a:ext cx="1486864" cy="651871"/>
            </a:xfrm>
            <a:custGeom>
              <a:avLst/>
              <a:gdLst>
                <a:gd name="connsiteX0" fmla="*/ 1056247 w 1486864"/>
                <a:gd name="connsiteY0" fmla="*/ 50782 h 651871"/>
                <a:gd name="connsiteX1" fmla="*/ 815616 w 1486864"/>
                <a:gd name="connsiteY1" fmla="*/ 31011 h 651871"/>
                <a:gd name="connsiteX2" fmla="*/ 451911 w 1486864"/>
                <a:gd name="connsiteY2" fmla="*/ 970 h 651871"/>
                <a:gd name="connsiteX3" fmla="*/ 334814 w 1486864"/>
                <a:gd name="connsiteY3" fmla="*/ 56913 h 651871"/>
                <a:gd name="connsiteX4" fmla="*/ 10959 w 1486864"/>
                <a:gd name="connsiteY4" fmla="*/ 457863 h 651871"/>
                <a:gd name="connsiteX5" fmla="*/ 54334 w 1486864"/>
                <a:gd name="connsiteY5" fmla="*/ 539861 h 651871"/>
                <a:gd name="connsiteX6" fmla="*/ 60924 w 1486864"/>
                <a:gd name="connsiteY6" fmla="*/ 481006 h 651871"/>
                <a:gd name="connsiteX7" fmla="*/ 384014 w 1486864"/>
                <a:gd name="connsiteY7" fmla="*/ 81589 h 651871"/>
                <a:gd name="connsiteX8" fmla="*/ 439650 w 1486864"/>
                <a:gd name="connsiteY8" fmla="*/ 52468 h 651871"/>
                <a:gd name="connsiteX9" fmla="*/ 497278 w 1486864"/>
                <a:gd name="connsiteY9" fmla="*/ 98449 h 651871"/>
                <a:gd name="connsiteX10" fmla="*/ 719670 w 1486864"/>
                <a:gd name="connsiteY10" fmla="*/ 561165 h 651871"/>
                <a:gd name="connsiteX11" fmla="*/ 820981 w 1486864"/>
                <a:gd name="connsiteY11" fmla="*/ 597643 h 651871"/>
                <a:gd name="connsiteX12" fmla="*/ 936698 w 1486864"/>
                <a:gd name="connsiteY12" fmla="*/ 607146 h 651871"/>
                <a:gd name="connsiteX13" fmla="*/ 1053028 w 1486864"/>
                <a:gd name="connsiteY13" fmla="*/ 611131 h 651871"/>
                <a:gd name="connsiteX14" fmla="*/ 1183306 w 1486864"/>
                <a:gd name="connsiteY14" fmla="*/ 618181 h 651871"/>
                <a:gd name="connsiteX15" fmla="*/ 1304695 w 1486864"/>
                <a:gd name="connsiteY15" fmla="*/ 635654 h 651871"/>
                <a:gd name="connsiteX16" fmla="*/ 1372133 w 1486864"/>
                <a:gd name="connsiteY16" fmla="*/ 635654 h 651871"/>
                <a:gd name="connsiteX17" fmla="*/ 1426083 w 1486864"/>
                <a:gd name="connsiteY17" fmla="*/ 651440 h 651871"/>
                <a:gd name="connsiteX18" fmla="*/ 1479880 w 1486864"/>
                <a:gd name="connsiteY18" fmla="*/ 569595 h 651871"/>
                <a:gd name="connsiteX19" fmla="*/ 1262699 w 1486864"/>
                <a:gd name="connsiteY19" fmla="*/ 136613 h 651871"/>
                <a:gd name="connsiteX20" fmla="*/ 1141157 w 1486864"/>
                <a:gd name="connsiteY20" fmla="*/ 58599 h 651871"/>
                <a:gd name="connsiteX21" fmla="*/ 1056247 w 1486864"/>
                <a:gd name="connsiteY21" fmla="*/ 50936 h 65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86864" h="651871">
                  <a:moveTo>
                    <a:pt x="1056247" y="50782"/>
                  </a:moveTo>
                  <a:lnTo>
                    <a:pt x="815616" y="31011"/>
                  </a:lnTo>
                  <a:lnTo>
                    <a:pt x="451911" y="970"/>
                  </a:lnTo>
                  <a:cubicBezTo>
                    <a:pt x="365621" y="-8686"/>
                    <a:pt x="334814" y="56913"/>
                    <a:pt x="334814" y="56913"/>
                  </a:cubicBezTo>
                  <a:lnTo>
                    <a:pt x="10959" y="457863"/>
                  </a:lnTo>
                  <a:cubicBezTo>
                    <a:pt x="10959" y="457863"/>
                    <a:pt x="-32722" y="532658"/>
                    <a:pt x="54334" y="539861"/>
                  </a:cubicBezTo>
                  <a:lnTo>
                    <a:pt x="60924" y="481006"/>
                  </a:lnTo>
                  <a:lnTo>
                    <a:pt x="384014" y="81589"/>
                  </a:lnTo>
                  <a:cubicBezTo>
                    <a:pt x="409762" y="42506"/>
                    <a:pt x="439650" y="52468"/>
                    <a:pt x="439650" y="52468"/>
                  </a:cubicBezTo>
                  <a:cubicBezTo>
                    <a:pt x="478426" y="53695"/>
                    <a:pt x="497278" y="98449"/>
                    <a:pt x="497278" y="98449"/>
                  </a:cubicBezTo>
                  <a:lnTo>
                    <a:pt x="719670" y="561165"/>
                  </a:lnTo>
                  <a:cubicBezTo>
                    <a:pt x="746492" y="608372"/>
                    <a:pt x="820981" y="597643"/>
                    <a:pt x="820981" y="597643"/>
                  </a:cubicBezTo>
                  <a:cubicBezTo>
                    <a:pt x="820981" y="597643"/>
                    <a:pt x="879223" y="585535"/>
                    <a:pt x="936698" y="607146"/>
                  </a:cubicBezTo>
                  <a:cubicBezTo>
                    <a:pt x="994327" y="628757"/>
                    <a:pt x="1015784" y="615576"/>
                    <a:pt x="1053028" y="611131"/>
                  </a:cubicBezTo>
                  <a:cubicBezTo>
                    <a:pt x="1090272" y="606686"/>
                    <a:pt x="1125984" y="594731"/>
                    <a:pt x="1183306" y="618181"/>
                  </a:cubicBezTo>
                  <a:cubicBezTo>
                    <a:pt x="1240782" y="641631"/>
                    <a:pt x="1270823" y="647915"/>
                    <a:pt x="1304695" y="635654"/>
                  </a:cubicBezTo>
                  <a:cubicBezTo>
                    <a:pt x="1338413" y="623545"/>
                    <a:pt x="1372133" y="635654"/>
                    <a:pt x="1372133" y="635654"/>
                  </a:cubicBezTo>
                  <a:cubicBezTo>
                    <a:pt x="1399874" y="647302"/>
                    <a:pt x="1426083" y="651440"/>
                    <a:pt x="1426083" y="651440"/>
                  </a:cubicBezTo>
                  <a:cubicBezTo>
                    <a:pt x="1515439" y="658797"/>
                    <a:pt x="1479880" y="569595"/>
                    <a:pt x="1479880" y="569595"/>
                  </a:cubicBezTo>
                  <a:lnTo>
                    <a:pt x="1262699" y="136613"/>
                  </a:lnTo>
                  <a:cubicBezTo>
                    <a:pt x="1223616" y="64117"/>
                    <a:pt x="1141157" y="58599"/>
                    <a:pt x="1141157" y="58599"/>
                  </a:cubicBezTo>
                  <a:lnTo>
                    <a:pt x="1056247" y="50936"/>
                  </a:ln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503413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156" name="Vrije vorm: vorm 8155">
              <a:extLst>
                <a:ext uri="{FF2B5EF4-FFF2-40B4-BE49-F238E27FC236}">
                  <a16:creationId xmlns:a16="http://schemas.microsoft.com/office/drawing/2014/main" id="{A419F804-DFFC-6D8D-786F-706A78EFF293}"/>
                </a:ext>
              </a:extLst>
            </p:cNvPr>
            <p:cNvSpPr/>
            <p:nvPr/>
          </p:nvSpPr>
          <p:spPr>
            <a:xfrm>
              <a:off x="9363829" y="5067868"/>
              <a:ext cx="1089428" cy="616784"/>
            </a:xfrm>
            <a:custGeom>
              <a:avLst/>
              <a:gdLst>
                <a:gd name="connsiteX0" fmla="*/ 56862 w 1089428"/>
                <a:gd name="connsiteY0" fmla="*/ 1442 h 616784"/>
                <a:gd name="connsiteX1" fmla="*/ 114491 w 1089428"/>
                <a:gd name="connsiteY1" fmla="*/ 47423 h 616784"/>
                <a:gd name="connsiteX2" fmla="*/ 337036 w 1089428"/>
                <a:gd name="connsiteY2" fmla="*/ 510293 h 616784"/>
                <a:gd name="connsiteX3" fmla="*/ 438346 w 1089428"/>
                <a:gd name="connsiteY3" fmla="*/ 546771 h 616784"/>
                <a:gd name="connsiteX4" fmla="*/ 554217 w 1089428"/>
                <a:gd name="connsiteY4" fmla="*/ 556273 h 616784"/>
                <a:gd name="connsiteX5" fmla="*/ 670548 w 1089428"/>
                <a:gd name="connsiteY5" fmla="*/ 560258 h 616784"/>
                <a:gd name="connsiteX6" fmla="*/ 800978 w 1089428"/>
                <a:gd name="connsiteY6" fmla="*/ 567309 h 616784"/>
                <a:gd name="connsiteX7" fmla="*/ 922367 w 1089428"/>
                <a:gd name="connsiteY7" fmla="*/ 584781 h 616784"/>
                <a:gd name="connsiteX8" fmla="*/ 989958 w 1089428"/>
                <a:gd name="connsiteY8" fmla="*/ 584781 h 616784"/>
                <a:gd name="connsiteX9" fmla="*/ 1043909 w 1089428"/>
                <a:gd name="connsiteY9" fmla="*/ 600415 h 616784"/>
                <a:gd name="connsiteX10" fmla="*/ 1089429 w 1089428"/>
                <a:gd name="connsiteY10" fmla="*/ 591218 h 616784"/>
                <a:gd name="connsiteX11" fmla="*/ 1032107 w 1089428"/>
                <a:gd name="connsiteY11" fmla="*/ 616354 h 616784"/>
                <a:gd name="connsiteX12" fmla="*/ 978157 w 1089428"/>
                <a:gd name="connsiteY12" fmla="*/ 600568 h 616784"/>
                <a:gd name="connsiteX13" fmla="*/ 910719 w 1089428"/>
                <a:gd name="connsiteY13" fmla="*/ 600568 h 616784"/>
                <a:gd name="connsiteX14" fmla="*/ 789331 w 1089428"/>
                <a:gd name="connsiteY14" fmla="*/ 583095 h 616784"/>
                <a:gd name="connsiteX15" fmla="*/ 658899 w 1089428"/>
                <a:gd name="connsiteY15" fmla="*/ 576045 h 616784"/>
                <a:gd name="connsiteX16" fmla="*/ 542569 w 1089428"/>
                <a:gd name="connsiteY16" fmla="*/ 572060 h 616784"/>
                <a:gd name="connsiteX17" fmla="*/ 426698 w 1089428"/>
                <a:gd name="connsiteY17" fmla="*/ 562557 h 616784"/>
                <a:gd name="connsiteX18" fmla="*/ 325388 w 1089428"/>
                <a:gd name="connsiteY18" fmla="*/ 526079 h 616784"/>
                <a:gd name="connsiteX19" fmla="*/ 102996 w 1089428"/>
                <a:gd name="connsiteY19" fmla="*/ 63210 h 616784"/>
                <a:gd name="connsiteX20" fmla="*/ 45367 w 1089428"/>
                <a:gd name="connsiteY20" fmla="*/ 17229 h 616784"/>
                <a:gd name="connsiteX21" fmla="*/ 0 w 1089428"/>
                <a:gd name="connsiteY21" fmla="*/ 33322 h 616784"/>
                <a:gd name="connsiteX22" fmla="*/ 1686 w 1089428"/>
                <a:gd name="connsiteY22" fmla="*/ 30257 h 616784"/>
                <a:gd name="connsiteX23" fmla="*/ 57322 w 1089428"/>
                <a:gd name="connsiteY23" fmla="*/ 1136 h 6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9428" h="616784">
                  <a:moveTo>
                    <a:pt x="56862" y="1442"/>
                  </a:moveTo>
                  <a:cubicBezTo>
                    <a:pt x="95639" y="2822"/>
                    <a:pt x="114491" y="47423"/>
                    <a:pt x="114491" y="47423"/>
                  </a:cubicBezTo>
                  <a:lnTo>
                    <a:pt x="337036" y="510293"/>
                  </a:lnTo>
                  <a:cubicBezTo>
                    <a:pt x="363858" y="557499"/>
                    <a:pt x="438346" y="546771"/>
                    <a:pt x="438346" y="546771"/>
                  </a:cubicBezTo>
                  <a:cubicBezTo>
                    <a:pt x="438346" y="546771"/>
                    <a:pt x="496588" y="534662"/>
                    <a:pt x="554217" y="556273"/>
                  </a:cubicBezTo>
                  <a:cubicBezTo>
                    <a:pt x="611846" y="577884"/>
                    <a:pt x="633304" y="564703"/>
                    <a:pt x="670548" y="560258"/>
                  </a:cubicBezTo>
                  <a:cubicBezTo>
                    <a:pt x="707792" y="555813"/>
                    <a:pt x="743503" y="543859"/>
                    <a:pt x="800978" y="567309"/>
                  </a:cubicBezTo>
                  <a:cubicBezTo>
                    <a:pt x="858454" y="590759"/>
                    <a:pt x="888495" y="597043"/>
                    <a:pt x="922367" y="584781"/>
                  </a:cubicBezTo>
                  <a:cubicBezTo>
                    <a:pt x="956086" y="572520"/>
                    <a:pt x="989958" y="584781"/>
                    <a:pt x="989958" y="584781"/>
                  </a:cubicBezTo>
                  <a:cubicBezTo>
                    <a:pt x="1017700" y="596429"/>
                    <a:pt x="1043909" y="600415"/>
                    <a:pt x="1043909" y="600415"/>
                  </a:cubicBezTo>
                  <a:cubicBezTo>
                    <a:pt x="1065826" y="602254"/>
                    <a:pt x="1080080" y="598269"/>
                    <a:pt x="1089429" y="591218"/>
                  </a:cubicBezTo>
                  <a:cubicBezTo>
                    <a:pt x="1083299" y="607005"/>
                    <a:pt x="1067512" y="619266"/>
                    <a:pt x="1032107" y="616354"/>
                  </a:cubicBezTo>
                  <a:cubicBezTo>
                    <a:pt x="1032107" y="616354"/>
                    <a:pt x="1005899" y="612369"/>
                    <a:pt x="978157" y="600568"/>
                  </a:cubicBezTo>
                  <a:cubicBezTo>
                    <a:pt x="978157" y="600568"/>
                    <a:pt x="944438" y="588460"/>
                    <a:pt x="910719" y="600568"/>
                  </a:cubicBezTo>
                  <a:cubicBezTo>
                    <a:pt x="877000" y="612829"/>
                    <a:pt x="846806" y="606545"/>
                    <a:pt x="789331" y="583095"/>
                  </a:cubicBezTo>
                  <a:cubicBezTo>
                    <a:pt x="732008" y="559645"/>
                    <a:pt x="696143" y="571753"/>
                    <a:pt x="658899" y="576045"/>
                  </a:cubicBezTo>
                  <a:cubicBezTo>
                    <a:pt x="621655" y="580490"/>
                    <a:pt x="600197" y="593671"/>
                    <a:pt x="542569" y="572060"/>
                  </a:cubicBezTo>
                  <a:cubicBezTo>
                    <a:pt x="485093" y="550449"/>
                    <a:pt x="426698" y="562557"/>
                    <a:pt x="426698" y="562557"/>
                  </a:cubicBezTo>
                  <a:cubicBezTo>
                    <a:pt x="426698" y="562557"/>
                    <a:pt x="352056" y="573286"/>
                    <a:pt x="325388" y="526079"/>
                  </a:cubicBezTo>
                  <a:lnTo>
                    <a:pt x="102996" y="63210"/>
                  </a:lnTo>
                  <a:cubicBezTo>
                    <a:pt x="102996" y="63210"/>
                    <a:pt x="84144" y="18608"/>
                    <a:pt x="45367" y="17229"/>
                  </a:cubicBezTo>
                  <a:cubicBezTo>
                    <a:pt x="45367" y="17229"/>
                    <a:pt x="22837" y="9719"/>
                    <a:pt x="0" y="33322"/>
                  </a:cubicBezTo>
                  <a:lnTo>
                    <a:pt x="1686" y="30257"/>
                  </a:lnTo>
                  <a:cubicBezTo>
                    <a:pt x="27435" y="-8827"/>
                    <a:pt x="57322" y="1136"/>
                    <a:pt x="57322" y="1136"/>
                  </a:cubicBezTo>
                  <a:close/>
                </a:path>
              </a:pathLst>
            </a:custGeom>
            <a:solidFill>
              <a:srgbClr val="F8F8F9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157" name="Graphic 1454">
              <a:extLst>
                <a:ext uri="{FF2B5EF4-FFF2-40B4-BE49-F238E27FC236}">
                  <a16:creationId xmlns:a16="http://schemas.microsoft.com/office/drawing/2014/main" id="{5CD9FF21-5086-4A58-D0F5-0746065B7A78}"/>
                </a:ext>
              </a:extLst>
            </p:cNvPr>
            <p:cNvGrpSpPr/>
            <p:nvPr/>
          </p:nvGrpSpPr>
          <p:grpSpPr>
            <a:xfrm>
              <a:off x="9286965" y="5266260"/>
              <a:ext cx="181812" cy="176275"/>
              <a:chOff x="9286965" y="5266260"/>
              <a:chExt cx="181812" cy="176275"/>
            </a:xfrm>
          </p:grpSpPr>
          <p:sp>
            <p:nvSpPr>
              <p:cNvPr id="8200" name="Vrije vorm: vorm 8199">
                <a:extLst>
                  <a:ext uri="{FF2B5EF4-FFF2-40B4-BE49-F238E27FC236}">
                    <a16:creationId xmlns:a16="http://schemas.microsoft.com/office/drawing/2014/main" id="{43F2B456-5914-5505-B324-C33D0A94EC4C}"/>
                  </a:ext>
                </a:extLst>
              </p:cNvPr>
              <p:cNvSpPr/>
              <p:nvPr/>
            </p:nvSpPr>
            <p:spPr>
              <a:xfrm>
                <a:off x="9286965" y="5266260"/>
                <a:ext cx="181438" cy="170160"/>
              </a:xfrm>
              <a:custGeom>
                <a:avLst/>
                <a:gdLst>
                  <a:gd name="connsiteX0" fmla="*/ 92957 w 181438"/>
                  <a:gd name="connsiteY0" fmla="*/ 153 h 170160"/>
                  <a:gd name="connsiteX1" fmla="*/ 181239 w 181438"/>
                  <a:gd name="connsiteY1" fmla="*/ 83685 h 170160"/>
                  <a:gd name="connsiteX2" fmla="*/ 74718 w 181438"/>
                  <a:gd name="connsiteY2" fmla="*/ 169975 h 170160"/>
                  <a:gd name="connsiteX3" fmla="*/ 76 w 181438"/>
                  <a:gd name="connsiteY3" fmla="*/ 83685 h 170160"/>
                  <a:gd name="connsiteX4" fmla="*/ 92803 w 181438"/>
                  <a:gd name="connsiteY4" fmla="*/ 0 h 17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438" h="170160">
                    <a:moveTo>
                      <a:pt x="92957" y="153"/>
                    </a:moveTo>
                    <a:cubicBezTo>
                      <a:pt x="140930" y="153"/>
                      <a:pt x="184764" y="57476"/>
                      <a:pt x="181239" y="83685"/>
                    </a:cubicBezTo>
                    <a:cubicBezTo>
                      <a:pt x="175108" y="130278"/>
                      <a:pt x="133879" y="173346"/>
                      <a:pt x="74718" y="169975"/>
                    </a:cubicBezTo>
                    <a:cubicBezTo>
                      <a:pt x="48049" y="168442"/>
                      <a:pt x="-2223" y="131351"/>
                      <a:pt x="76" y="83685"/>
                    </a:cubicBezTo>
                    <a:cubicBezTo>
                      <a:pt x="2835" y="28048"/>
                      <a:pt x="50042" y="920"/>
                      <a:pt x="92803" y="0"/>
                    </a:cubicBezTo>
                    <a:close/>
                  </a:path>
                </a:pathLst>
              </a:custGeom>
              <a:solidFill>
                <a:srgbClr val="7F564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1" name="Vrije vorm: vorm 8200">
                <a:extLst>
                  <a:ext uri="{FF2B5EF4-FFF2-40B4-BE49-F238E27FC236}">
                    <a16:creationId xmlns:a16="http://schemas.microsoft.com/office/drawing/2014/main" id="{0641AF8A-2DB6-37AC-158C-92CA3E3D6457}"/>
                  </a:ext>
                </a:extLst>
              </p:cNvPr>
              <p:cNvSpPr/>
              <p:nvPr/>
            </p:nvSpPr>
            <p:spPr>
              <a:xfrm>
                <a:off x="9304207" y="5266413"/>
                <a:ext cx="164154" cy="167368"/>
              </a:xfrm>
              <a:custGeom>
                <a:avLst/>
                <a:gdLst>
                  <a:gd name="connsiteX0" fmla="*/ 81845 w 164154"/>
                  <a:gd name="connsiteY0" fmla="*/ 167369 h 167368"/>
                  <a:gd name="connsiteX1" fmla="*/ 0 w 164154"/>
                  <a:gd name="connsiteY1" fmla="*/ 83838 h 167368"/>
                  <a:gd name="connsiteX2" fmla="*/ 82305 w 164154"/>
                  <a:gd name="connsiteY2" fmla="*/ 0 h 167368"/>
                  <a:gd name="connsiteX3" fmla="*/ 164150 w 164154"/>
                  <a:gd name="connsiteY3" fmla="*/ 83531 h 167368"/>
                  <a:gd name="connsiteX4" fmla="*/ 81845 w 164154"/>
                  <a:gd name="connsiteY4" fmla="*/ 167369 h 16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4" h="167368">
                    <a:moveTo>
                      <a:pt x="81845" y="167369"/>
                    </a:moveTo>
                    <a:cubicBezTo>
                      <a:pt x="34945" y="158479"/>
                      <a:pt x="153" y="124607"/>
                      <a:pt x="0" y="83838"/>
                    </a:cubicBezTo>
                    <a:cubicBezTo>
                      <a:pt x="459" y="43068"/>
                      <a:pt x="35558" y="9043"/>
                      <a:pt x="82305" y="0"/>
                    </a:cubicBezTo>
                    <a:cubicBezTo>
                      <a:pt x="129205" y="8276"/>
                      <a:pt x="164610" y="42762"/>
                      <a:pt x="164150" y="83531"/>
                    </a:cubicBezTo>
                    <a:cubicBezTo>
                      <a:pt x="164456" y="124300"/>
                      <a:pt x="129205" y="158326"/>
                      <a:pt x="81845" y="16736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3827673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2" name="Vrije vorm: vorm 8201">
                <a:extLst>
                  <a:ext uri="{FF2B5EF4-FFF2-40B4-BE49-F238E27FC236}">
                    <a16:creationId xmlns:a16="http://schemas.microsoft.com/office/drawing/2014/main" id="{38C82969-2C42-7B23-E68C-F5F6ED813EB4}"/>
                  </a:ext>
                </a:extLst>
              </p:cNvPr>
              <p:cNvSpPr/>
              <p:nvPr/>
            </p:nvSpPr>
            <p:spPr>
              <a:xfrm>
                <a:off x="9304207" y="5266413"/>
                <a:ext cx="164570" cy="167368"/>
              </a:xfrm>
              <a:custGeom>
                <a:avLst/>
                <a:gdLst>
                  <a:gd name="connsiteX0" fmla="*/ 82458 w 164570"/>
                  <a:gd name="connsiteY0" fmla="*/ 167369 h 167368"/>
                  <a:gd name="connsiteX1" fmla="*/ 0 w 164570"/>
                  <a:gd name="connsiteY1" fmla="*/ 83838 h 167368"/>
                  <a:gd name="connsiteX2" fmla="*/ 82305 w 164570"/>
                  <a:gd name="connsiteY2" fmla="*/ 0 h 167368"/>
                  <a:gd name="connsiteX3" fmla="*/ 128898 w 164570"/>
                  <a:gd name="connsiteY3" fmla="*/ 19618 h 167368"/>
                  <a:gd name="connsiteX4" fmla="*/ 110200 w 164570"/>
                  <a:gd name="connsiteY4" fmla="*/ 17473 h 167368"/>
                  <a:gd name="connsiteX5" fmla="*/ 110507 w 164570"/>
                  <a:gd name="connsiteY5" fmla="*/ 78320 h 167368"/>
                  <a:gd name="connsiteX6" fmla="*/ 162924 w 164570"/>
                  <a:gd name="connsiteY6" fmla="*/ 77400 h 167368"/>
                  <a:gd name="connsiteX7" fmla="*/ 164303 w 164570"/>
                  <a:gd name="connsiteY7" fmla="*/ 83684 h 167368"/>
                  <a:gd name="connsiteX8" fmla="*/ 164150 w 164570"/>
                  <a:gd name="connsiteY8" fmla="*/ 91348 h 167368"/>
                  <a:gd name="connsiteX9" fmla="*/ 110966 w 164570"/>
                  <a:gd name="connsiteY9" fmla="*/ 92574 h 167368"/>
                  <a:gd name="connsiteX10" fmla="*/ 110659 w 164570"/>
                  <a:gd name="connsiteY10" fmla="*/ 150356 h 167368"/>
                  <a:gd name="connsiteX11" fmla="*/ 129051 w 164570"/>
                  <a:gd name="connsiteY11" fmla="*/ 147597 h 167368"/>
                  <a:gd name="connsiteX12" fmla="*/ 82764 w 164570"/>
                  <a:gd name="connsiteY12" fmla="*/ 167369 h 167368"/>
                  <a:gd name="connsiteX13" fmla="*/ 82764 w 164570"/>
                  <a:gd name="connsiteY13" fmla="*/ 167369 h 167368"/>
                  <a:gd name="connsiteX14" fmla="*/ 94413 w 164570"/>
                  <a:gd name="connsiteY14" fmla="*/ 149896 h 167368"/>
                  <a:gd name="connsiteX15" fmla="*/ 94413 w 164570"/>
                  <a:gd name="connsiteY15" fmla="*/ 91348 h 167368"/>
                  <a:gd name="connsiteX16" fmla="*/ 24676 w 164570"/>
                  <a:gd name="connsiteY16" fmla="*/ 91348 h 167368"/>
                  <a:gd name="connsiteX17" fmla="*/ 94413 w 164570"/>
                  <a:gd name="connsiteY17" fmla="*/ 149743 h 167368"/>
                  <a:gd name="connsiteX18" fmla="*/ 94413 w 164570"/>
                  <a:gd name="connsiteY18" fmla="*/ 149743 h 167368"/>
                  <a:gd name="connsiteX19" fmla="*/ 25442 w 164570"/>
                  <a:gd name="connsiteY19" fmla="*/ 78320 h 167368"/>
                  <a:gd name="connsiteX20" fmla="*/ 94107 w 164570"/>
                  <a:gd name="connsiteY20" fmla="*/ 78320 h 167368"/>
                  <a:gd name="connsiteX21" fmla="*/ 94566 w 164570"/>
                  <a:gd name="connsiteY21" fmla="*/ 17626 h 167368"/>
                  <a:gd name="connsiteX22" fmla="*/ 25289 w 164570"/>
                  <a:gd name="connsiteY22" fmla="*/ 78320 h 16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4570" h="167368">
                    <a:moveTo>
                      <a:pt x="82458" y="167369"/>
                    </a:moveTo>
                    <a:cubicBezTo>
                      <a:pt x="34945" y="158479"/>
                      <a:pt x="153" y="124607"/>
                      <a:pt x="0" y="83838"/>
                    </a:cubicBezTo>
                    <a:cubicBezTo>
                      <a:pt x="459" y="43068"/>
                      <a:pt x="35558" y="9043"/>
                      <a:pt x="82305" y="0"/>
                    </a:cubicBezTo>
                    <a:cubicBezTo>
                      <a:pt x="100084" y="3065"/>
                      <a:pt x="115717" y="9809"/>
                      <a:pt x="128898" y="19618"/>
                    </a:cubicBezTo>
                    <a:cubicBezTo>
                      <a:pt x="125680" y="18239"/>
                      <a:pt x="113878" y="18086"/>
                      <a:pt x="110200" y="17473"/>
                    </a:cubicBezTo>
                    <a:lnTo>
                      <a:pt x="110507" y="78320"/>
                    </a:lnTo>
                    <a:lnTo>
                      <a:pt x="162924" y="77400"/>
                    </a:lnTo>
                    <a:cubicBezTo>
                      <a:pt x="164150" y="81232"/>
                      <a:pt x="164303" y="79853"/>
                      <a:pt x="164303" y="83684"/>
                    </a:cubicBezTo>
                    <a:cubicBezTo>
                      <a:pt x="164917" y="86290"/>
                      <a:pt x="164303" y="88742"/>
                      <a:pt x="164150" y="91348"/>
                    </a:cubicBezTo>
                    <a:lnTo>
                      <a:pt x="110966" y="92574"/>
                    </a:lnTo>
                    <a:lnTo>
                      <a:pt x="110659" y="150356"/>
                    </a:lnTo>
                    <a:cubicBezTo>
                      <a:pt x="113878" y="150356"/>
                      <a:pt x="125833" y="148210"/>
                      <a:pt x="129051" y="147597"/>
                    </a:cubicBezTo>
                    <a:cubicBezTo>
                      <a:pt x="116024" y="157406"/>
                      <a:pt x="99931" y="163997"/>
                      <a:pt x="82764" y="167369"/>
                    </a:cubicBezTo>
                    <a:lnTo>
                      <a:pt x="82764" y="167369"/>
                    </a:lnTo>
                    <a:close/>
                    <a:moveTo>
                      <a:pt x="94413" y="149896"/>
                    </a:moveTo>
                    <a:lnTo>
                      <a:pt x="94413" y="91348"/>
                    </a:lnTo>
                    <a:cubicBezTo>
                      <a:pt x="94413" y="91348"/>
                      <a:pt x="24676" y="91348"/>
                      <a:pt x="24676" y="91348"/>
                    </a:cubicBezTo>
                    <a:cubicBezTo>
                      <a:pt x="28968" y="121388"/>
                      <a:pt x="57629" y="144992"/>
                      <a:pt x="94413" y="149743"/>
                    </a:cubicBezTo>
                    <a:lnTo>
                      <a:pt x="94413" y="149743"/>
                    </a:lnTo>
                    <a:close/>
                    <a:moveTo>
                      <a:pt x="25442" y="78320"/>
                    </a:moveTo>
                    <a:lnTo>
                      <a:pt x="94107" y="78320"/>
                    </a:lnTo>
                    <a:cubicBezTo>
                      <a:pt x="94107" y="78320"/>
                      <a:pt x="94566" y="17626"/>
                      <a:pt x="94566" y="17626"/>
                    </a:cubicBezTo>
                    <a:cubicBezTo>
                      <a:pt x="51958" y="20385"/>
                      <a:pt x="28354" y="47973"/>
                      <a:pt x="25289" y="78320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3" name="Vrije vorm: vorm 8202">
                <a:extLst>
                  <a:ext uri="{FF2B5EF4-FFF2-40B4-BE49-F238E27FC236}">
                    <a16:creationId xmlns:a16="http://schemas.microsoft.com/office/drawing/2014/main" id="{6AA8215F-F9AA-343E-E977-8725EDF1A577}"/>
                  </a:ext>
                </a:extLst>
              </p:cNvPr>
              <p:cNvSpPr/>
              <p:nvPr/>
            </p:nvSpPr>
            <p:spPr>
              <a:xfrm>
                <a:off x="9293938" y="5395311"/>
                <a:ext cx="155260" cy="47224"/>
              </a:xfrm>
              <a:custGeom>
                <a:avLst/>
                <a:gdLst>
                  <a:gd name="connsiteX0" fmla="*/ 155261 w 155260"/>
                  <a:gd name="connsiteY0" fmla="*/ 14714 h 47224"/>
                  <a:gd name="connsiteX1" fmla="*/ 99318 w 155260"/>
                  <a:gd name="connsiteY1" fmla="*/ 10422 h 47224"/>
                  <a:gd name="connsiteX2" fmla="*/ 30040 w 155260"/>
                  <a:gd name="connsiteY2" fmla="*/ 0 h 47224"/>
                  <a:gd name="connsiteX3" fmla="*/ 0 w 155260"/>
                  <a:gd name="connsiteY3" fmla="*/ 24370 h 47224"/>
                  <a:gd name="connsiteX4" fmla="*/ 89662 w 155260"/>
                  <a:gd name="connsiteY4" fmla="*/ 46440 h 47224"/>
                  <a:gd name="connsiteX5" fmla="*/ 118783 w 155260"/>
                  <a:gd name="connsiteY5" fmla="*/ 33106 h 47224"/>
                  <a:gd name="connsiteX6" fmla="*/ 155108 w 155260"/>
                  <a:gd name="connsiteY6" fmla="*/ 14714 h 47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260" h="47224">
                    <a:moveTo>
                      <a:pt x="155261" y="14714"/>
                    </a:moveTo>
                    <a:cubicBezTo>
                      <a:pt x="152195" y="6897"/>
                      <a:pt x="113725" y="5364"/>
                      <a:pt x="99318" y="10422"/>
                    </a:cubicBezTo>
                    <a:cubicBezTo>
                      <a:pt x="75101" y="19005"/>
                      <a:pt x="53337" y="0"/>
                      <a:pt x="30040" y="0"/>
                    </a:cubicBezTo>
                    <a:cubicBezTo>
                      <a:pt x="9962" y="0"/>
                      <a:pt x="0" y="8430"/>
                      <a:pt x="0" y="24370"/>
                    </a:cubicBezTo>
                    <a:cubicBezTo>
                      <a:pt x="-153" y="53950"/>
                      <a:pt x="62533" y="46287"/>
                      <a:pt x="89662" y="46440"/>
                    </a:cubicBezTo>
                    <a:cubicBezTo>
                      <a:pt x="103303" y="46440"/>
                      <a:pt x="118630" y="43375"/>
                      <a:pt x="118783" y="33106"/>
                    </a:cubicBezTo>
                    <a:cubicBezTo>
                      <a:pt x="125833" y="31267"/>
                      <a:pt x="146218" y="23144"/>
                      <a:pt x="155108" y="147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DEE2F3"/>
                  </a:gs>
                  <a:gs pos="50000">
                    <a:srgbClr val="EEF0F9"/>
                  </a:gs>
                  <a:gs pos="100000">
                    <a:srgbClr val="FFFFFF"/>
                  </a:gs>
                </a:gsLst>
                <a:lin ang="1622274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04" name="Vrije vorm: vorm 8203">
                <a:extLst>
                  <a:ext uri="{FF2B5EF4-FFF2-40B4-BE49-F238E27FC236}">
                    <a16:creationId xmlns:a16="http://schemas.microsoft.com/office/drawing/2014/main" id="{BFE5B8C7-0899-ACD6-3601-E739408DE890}"/>
                  </a:ext>
                </a:extLst>
              </p:cNvPr>
              <p:cNvSpPr/>
              <p:nvPr/>
            </p:nvSpPr>
            <p:spPr>
              <a:xfrm>
                <a:off x="9293939" y="5419068"/>
                <a:ext cx="135535" cy="23467"/>
              </a:xfrm>
              <a:custGeom>
                <a:avLst/>
                <a:gdLst>
                  <a:gd name="connsiteX0" fmla="*/ 152 w 135535"/>
                  <a:gd name="connsiteY0" fmla="*/ 153 h 23467"/>
                  <a:gd name="connsiteX1" fmla="*/ 152 w 135535"/>
                  <a:gd name="connsiteY1" fmla="*/ 613 h 23467"/>
                  <a:gd name="connsiteX2" fmla="*/ 89815 w 135535"/>
                  <a:gd name="connsiteY2" fmla="*/ 22684 h 23467"/>
                  <a:gd name="connsiteX3" fmla="*/ 118323 w 135535"/>
                  <a:gd name="connsiteY3" fmla="*/ 12721 h 23467"/>
                  <a:gd name="connsiteX4" fmla="*/ 122154 w 135535"/>
                  <a:gd name="connsiteY4" fmla="*/ 9349 h 23467"/>
                  <a:gd name="connsiteX5" fmla="*/ 135335 w 135535"/>
                  <a:gd name="connsiteY5" fmla="*/ 2912 h 23467"/>
                  <a:gd name="connsiteX6" fmla="*/ 116177 w 135535"/>
                  <a:gd name="connsiteY6" fmla="*/ 6744 h 23467"/>
                  <a:gd name="connsiteX7" fmla="*/ 97478 w 135535"/>
                  <a:gd name="connsiteY7" fmla="*/ 15480 h 23467"/>
                  <a:gd name="connsiteX8" fmla="*/ 0 w 135535"/>
                  <a:gd name="connsiteY8" fmla="*/ 0 h 2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535" h="23467">
                    <a:moveTo>
                      <a:pt x="152" y="153"/>
                    </a:moveTo>
                    <a:lnTo>
                      <a:pt x="152" y="613"/>
                    </a:lnTo>
                    <a:cubicBezTo>
                      <a:pt x="0" y="30194"/>
                      <a:pt x="62686" y="22530"/>
                      <a:pt x="89815" y="22684"/>
                    </a:cubicBezTo>
                    <a:cubicBezTo>
                      <a:pt x="101769" y="22530"/>
                      <a:pt x="114951" y="19925"/>
                      <a:pt x="118323" y="12721"/>
                    </a:cubicBezTo>
                    <a:cubicBezTo>
                      <a:pt x="117250" y="13181"/>
                      <a:pt x="118323" y="11342"/>
                      <a:pt x="122154" y="9349"/>
                    </a:cubicBezTo>
                    <a:cubicBezTo>
                      <a:pt x="127672" y="6131"/>
                      <a:pt x="137022" y="2452"/>
                      <a:pt x="135335" y="2912"/>
                    </a:cubicBezTo>
                    <a:cubicBezTo>
                      <a:pt x="127212" y="3219"/>
                      <a:pt x="125066" y="4138"/>
                      <a:pt x="116177" y="6744"/>
                    </a:cubicBezTo>
                    <a:cubicBezTo>
                      <a:pt x="108513" y="9963"/>
                      <a:pt x="108973" y="14867"/>
                      <a:pt x="97478" y="15480"/>
                    </a:cubicBezTo>
                    <a:cubicBezTo>
                      <a:pt x="70350" y="15327"/>
                      <a:pt x="9808" y="21458"/>
                      <a:pt x="0" y="0"/>
                    </a:cubicBezTo>
                    <a:close/>
                  </a:path>
                </a:pathLst>
              </a:custGeom>
              <a:solidFill>
                <a:srgbClr val="D6E4F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58" name="Graphic 1454">
              <a:extLst>
                <a:ext uri="{FF2B5EF4-FFF2-40B4-BE49-F238E27FC236}">
                  <a16:creationId xmlns:a16="http://schemas.microsoft.com/office/drawing/2014/main" id="{86DFB44A-160C-23FC-DC42-3B2520D6F3B1}"/>
                </a:ext>
              </a:extLst>
            </p:cNvPr>
            <p:cNvGrpSpPr/>
            <p:nvPr/>
          </p:nvGrpSpPr>
          <p:grpSpPr>
            <a:xfrm>
              <a:off x="9772134" y="5682536"/>
              <a:ext cx="198328" cy="131197"/>
              <a:chOff x="9772134" y="5682536"/>
              <a:chExt cx="198328" cy="131197"/>
            </a:xfrm>
          </p:grpSpPr>
          <p:grpSp>
            <p:nvGrpSpPr>
              <p:cNvPr id="8191" name="Graphic 1454">
                <a:extLst>
                  <a:ext uri="{FF2B5EF4-FFF2-40B4-BE49-F238E27FC236}">
                    <a16:creationId xmlns:a16="http://schemas.microsoft.com/office/drawing/2014/main" id="{BB6D57E6-CF6B-84AD-15D2-E66B6CDE7145}"/>
                  </a:ext>
                </a:extLst>
              </p:cNvPr>
              <p:cNvGrpSpPr/>
              <p:nvPr/>
            </p:nvGrpSpPr>
            <p:grpSpPr>
              <a:xfrm>
                <a:off x="9772134" y="5682536"/>
                <a:ext cx="198328" cy="131044"/>
                <a:chOff x="9772134" y="5682536"/>
                <a:chExt cx="198328" cy="131044"/>
              </a:xfrm>
            </p:grpSpPr>
            <p:sp>
              <p:nvSpPr>
                <p:cNvPr id="8196" name="Vrije vorm: vorm 8195">
                  <a:extLst>
                    <a:ext uri="{FF2B5EF4-FFF2-40B4-BE49-F238E27FC236}">
                      <a16:creationId xmlns:a16="http://schemas.microsoft.com/office/drawing/2014/main" id="{CC892911-6F6F-1B1D-89E8-6DE9265DB045}"/>
                    </a:ext>
                  </a:extLst>
                </p:cNvPr>
                <p:cNvSpPr/>
                <p:nvPr/>
              </p:nvSpPr>
              <p:spPr>
                <a:xfrm>
                  <a:off x="9772134" y="5745836"/>
                  <a:ext cx="92421" cy="60081"/>
                </a:xfrm>
                <a:custGeom>
                  <a:avLst/>
                  <a:gdLst>
                    <a:gd name="connsiteX0" fmla="*/ 85831 w 92421"/>
                    <a:gd name="connsiteY0" fmla="*/ 60081 h 60081"/>
                    <a:gd name="connsiteX1" fmla="*/ 0 w 92421"/>
                    <a:gd name="connsiteY1" fmla="*/ 53337 h 60081"/>
                    <a:gd name="connsiteX2" fmla="*/ 6438 w 92421"/>
                    <a:gd name="connsiteY2" fmla="*/ 0 h 60081"/>
                    <a:gd name="connsiteX3" fmla="*/ 92421 w 92421"/>
                    <a:gd name="connsiteY3" fmla="*/ 7357 h 60081"/>
                    <a:gd name="connsiteX4" fmla="*/ 85831 w 92421"/>
                    <a:gd name="connsiteY4" fmla="*/ 60081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21" h="60081">
                      <a:moveTo>
                        <a:pt x="85831" y="60081"/>
                      </a:moveTo>
                      <a:lnTo>
                        <a:pt x="0" y="53337"/>
                      </a:lnTo>
                      <a:lnTo>
                        <a:pt x="6438" y="0"/>
                      </a:lnTo>
                      <a:lnTo>
                        <a:pt x="92421" y="7357"/>
                      </a:lnTo>
                      <a:lnTo>
                        <a:pt x="85831" y="6008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3956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97" name="Vrije vorm: vorm 8196">
                  <a:extLst>
                    <a:ext uri="{FF2B5EF4-FFF2-40B4-BE49-F238E27FC236}">
                      <a16:creationId xmlns:a16="http://schemas.microsoft.com/office/drawing/2014/main" id="{1823970C-7C6A-A3B5-484B-62C9ECB9BCC3}"/>
                    </a:ext>
                  </a:extLst>
                </p:cNvPr>
                <p:cNvSpPr/>
                <p:nvPr/>
              </p:nvSpPr>
              <p:spPr>
                <a:xfrm>
                  <a:off x="9877890" y="5690966"/>
                  <a:ext cx="92573" cy="59927"/>
                </a:xfrm>
                <a:custGeom>
                  <a:avLst/>
                  <a:gdLst>
                    <a:gd name="connsiteX0" fmla="*/ 6744 w 92573"/>
                    <a:gd name="connsiteY0" fmla="*/ 0 h 59927"/>
                    <a:gd name="connsiteX1" fmla="*/ 92574 w 92573"/>
                    <a:gd name="connsiteY1" fmla="*/ 7357 h 59927"/>
                    <a:gd name="connsiteX2" fmla="*/ 85983 w 92573"/>
                    <a:gd name="connsiteY2" fmla="*/ 59928 h 59927"/>
                    <a:gd name="connsiteX3" fmla="*/ 0 w 92573"/>
                    <a:gd name="connsiteY3" fmla="*/ 52724 h 59927"/>
                    <a:gd name="connsiteX4" fmla="*/ 6744 w 92573"/>
                    <a:gd name="connsiteY4" fmla="*/ 0 h 59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573" h="59927">
                      <a:moveTo>
                        <a:pt x="6744" y="0"/>
                      </a:moveTo>
                      <a:lnTo>
                        <a:pt x="92574" y="7357"/>
                      </a:lnTo>
                      <a:lnTo>
                        <a:pt x="85983" y="59928"/>
                      </a:lnTo>
                      <a:lnTo>
                        <a:pt x="0" y="52724"/>
                      </a:lnTo>
                      <a:lnTo>
                        <a:pt x="6744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5537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98" name="Vrije vorm: vorm 8197">
                  <a:extLst>
                    <a:ext uri="{FF2B5EF4-FFF2-40B4-BE49-F238E27FC236}">
                      <a16:creationId xmlns:a16="http://schemas.microsoft.com/office/drawing/2014/main" id="{90D5028C-ADFC-1F4F-262E-0F7470BEE146}"/>
                    </a:ext>
                  </a:extLst>
                </p:cNvPr>
                <p:cNvSpPr/>
                <p:nvPr/>
              </p:nvSpPr>
              <p:spPr>
                <a:xfrm>
                  <a:off x="9869919" y="5754112"/>
                  <a:ext cx="92727" cy="59468"/>
                </a:xfrm>
                <a:custGeom>
                  <a:avLst/>
                  <a:gdLst>
                    <a:gd name="connsiteX0" fmla="*/ 92728 w 92727"/>
                    <a:gd name="connsiteY0" fmla="*/ 7204 h 59468"/>
                    <a:gd name="connsiteX1" fmla="*/ 86137 w 92727"/>
                    <a:gd name="connsiteY1" fmla="*/ 59468 h 59468"/>
                    <a:gd name="connsiteX2" fmla="*/ 0 w 92727"/>
                    <a:gd name="connsiteY2" fmla="*/ 52724 h 59468"/>
                    <a:gd name="connsiteX3" fmla="*/ 6590 w 92727"/>
                    <a:gd name="connsiteY3" fmla="*/ 0 h 59468"/>
                    <a:gd name="connsiteX4" fmla="*/ 92728 w 92727"/>
                    <a:gd name="connsiteY4" fmla="*/ 7204 h 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59468">
                      <a:moveTo>
                        <a:pt x="92728" y="7204"/>
                      </a:moveTo>
                      <a:lnTo>
                        <a:pt x="86137" y="59468"/>
                      </a:lnTo>
                      <a:lnTo>
                        <a:pt x="0" y="52724"/>
                      </a:lnTo>
                      <a:lnTo>
                        <a:pt x="6590" y="0"/>
                      </a:lnTo>
                      <a:lnTo>
                        <a:pt x="92728" y="72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7856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99" name="Vrije vorm: vorm 8198">
                  <a:extLst>
                    <a:ext uri="{FF2B5EF4-FFF2-40B4-BE49-F238E27FC236}">
                      <a16:creationId xmlns:a16="http://schemas.microsoft.com/office/drawing/2014/main" id="{2A434D51-6077-0A14-230D-650920174A48}"/>
                    </a:ext>
                  </a:extLst>
                </p:cNvPr>
                <p:cNvSpPr/>
                <p:nvPr/>
              </p:nvSpPr>
              <p:spPr>
                <a:xfrm>
                  <a:off x="9779951" y="5682536"/>
                  <a:ext cx="92727" cy="60081"/>
                </a:xfrm>
                <a:custGeom>
                  <a:avLst/>
                  <a:gdLst>
                    <a:gd name="connsiteX0" fmla="*/ 0 w 92727"/>
                    <a:gd name="connsiteY0" fmla="*/ 52877 h 60081"/>
                    <a:gd name="connsiteX1" fmla="*/ 6438 w 92727"/>
                    <a:gd name="connsiteY1" fmla="*/ 0 h 60081"/>
                    <a:gd name="connsiteX2" fmla="*/ 92727 w 92727"/>
                    <a:gd name="connsiteY2" fmla="*/ 7510 h 60081"/>
                    <a:gd name="connsiteX3" fmla="*/ 85983 w 92727"/>
                    <a:gd name="connsiteY3" fmla="*/ 60081 h 60081"/>
                    <a:gd name="connsiteX4" fmla="*/ 0 w 92727"/>
                    <a:gd name="connsiteY4" fmla="*/ 52877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60081">
                      <a:moveTo>
                        <a:pt x="0" y="52877"/>
                      </a:moveTo>
                      <a:lnTo>
                        <a:pt x="6438" y="0"/>
                      </a:lnTo>
                      <a:lnTo>
                        <a:pt x="92727" y="7510"/>
                      </a:lnTo>
                      <a:lnTo>
                        <a:pt x="85983" y="60081"/>
                      </a:lnTo>
                      <a:lnTo>
                        <a:pt x="0" y="5287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845537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192" name="Vrije vorm: vorm 8191">
                <a:extLst>
                  <a:ext uri="{FF2B5EF4-FFF2-40B4-BE49-F238E27FC236}">
                    <a16:creationId xmlns:a16="http://schemas.microsoft.com/office/drawing/2014/main" id="{60CA4923-5763-EB99-499F-1D316DC5CE3F}"/>
                  </a:ext>
                </a:extLst>
              </p:cNvPr>
              <p:cNvSpPr/>
              <p:nvPr/>
            </p:nvSpPr>
            <p:spPr>
              <a:xfrm>
                <a:off x="9777653" y="5745836"/>
                <a:ext cx="86902" cy="60081"/>
              </a:xfrm>
              <a:custGeom>
                <a:avLst/>
                <a:gdLst>
                  <a:gd name="connsiteX0" fmla="*/ 0 w 86902"/>
                  <a:gd name="connsiteY0" fmla="*/ 7510 h 60081"/>
                  <a:gd name="connsiteX1" fmla="*/ 920 w 86902"/>
                  <a:gd name="connsiteY1" fmla="*/ 0 h 60081"/>
                  <a:gd name="connsiteX2" fmla="*/ 86903 w 86902"/>
                  <a:gd name="connsiteY2" fmla="*/ 7357 h 60081"/>
                  <a:gd name="connsiteX3" fmla="*/ 80312 w 86902"/>
                  <a:gd name="connsiteY3" fmla="*/ 60081 h 60081"/>
                  <a:gd name="connsiteX4" fmla="*/ 71729 w 86902"/>
                  <a:gd name="connsiteY4" fmla="*/ 59468 h 60081"/>
                  <a:gd name="connsiteX5" fmla="*/ 77400 w 86902"/>
                  <a:gd name="connsiteY5" fmla="*/ 14101 h 60081"/>
                  <a:gd name="connsiteX6" fmla="*/ 0 w 86902"/>
                  <a:gd name="connsiteY6" fmla="*/ 7510 h 6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60081">
                    <a:moveTo>
                      <a:pt x="0" y="7510"/>
                    </a:moveTo>
                    <a:lnTo>
                      <a:pt x="920" y="0"/>
                    </a:lnTo>
                    <a:lnTo>
                      <a:pt x="86903" y="7357"/>
                    </a:lnTo>
                    <a:lnTo>
                      <a:pt x="80312" y="60081"/>
                    </a:lnTo>
                    <a:lnTo>
                      <a:pt x="71729" y="59468"/>
                    </a:lnTo>
                    <a:lnTo>
                      <a:pt x="77400" y="14101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3" name="Vrije vorm: vorm 8192">
                <a:extLst>
                  <a:ext uri="{FF2B5EF4-FFF2-40B4-BE49-F238E27FC236}">
                    <a16:creationId xmlns:a16="http://schemas.microsoft.com/office/drawing/2014/main" id="{096BAAB2-CDAC-383B-91D9-2CEFF251246D}"/>
                  </a:ext>
                </a:extLst>
              </p:cNvPr>
              <p:cNvSpPr/>
              <p:nvPr/>
            </p:nvSpPr>
            <p:spPr>
              <a:xfrm>
                <a:off x="9883560" y="5690966"/>
                <a:ext cx="86902" cy="60081"/>
              </a:xfrm>
              <a:custGeom>
                <a:avLst/>
                <a:gdLst>
                  <a:gd name="connsiteX0" fmla="*/ 77400 w 86902"/>
                  <a:gd name="connsiteY0" fmla="*/ 13947 h 60081"/>
                  <a:gd name="connsiteX1" fmla="*/ 0 w 86902"/>
                  <a:gd name="connsiteY1" fmla="*/ 7510 h 60081"/>
                  <a:gd name="connsiteX2" fmla="*/ 1073 w 86902"/>
                  <a:gd name="connsiteY2" fmla="*/ 0 h 60081"/>
                  <a:gd name="connsiteX3" fmla="*/ 86903 w 86902"/>
                  <a:gd name="connsiteY3" fmla="*/ 7357 h 60081"/>
                  <a:gd name="connsiteX4" fmla="*/ 80312 w 86902"/>
                  <a:gd name="connsiteY4" fmla="*/ 60081 h 60081"/>
                  <a:gd name="connsiteX5" fmla="*/ 71576 w 86902"/>
                  <a:gd name="connsiteY5" fmla="*/ 59315 h 60081"/>
                  <a:gd name="connsiteX6" fmla="*/ 77400 w 86902"/>
                  <a:gd name="connsiteY6" fmla="*/ 13947 h 6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60081">
                    <a:moveTo>
                      <a:pt x="77400" y="13947"/>
                    </a:moveTo>
                    <a:lnTo>
                      <a:pt x="0" y="7510"/>
                    </a:lnTo>
                    <a:lnTo>
                      <a:pt x="1073" y="0"/>
                    </a:lnTo>
                    <a:lnTo>
                      <a:pt x="86903" y="7357"/>
                    </a:lnTo>
                    <a:lnTo>
                      <a:pt x="80312" y="60081"/>
                    </a:lnTo>
                    <a:lnTo>
                      <a:pt x="71576" y="59315"/>
                    </a:lnTo>
                    <a:lnTo>
                      <a:pt x="77400" y="13947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4" name="Vrije vorm: vorm 8193">
                <a:extLst>
                  <a:ext uri="{FF2B5EF4-FFF2-40B4-BE49-F238E27FC236}">
                    <a16:creationId xmlns:a16="http://schemas.microsoft.com/office/drawing/2014/main" id="{D8DFD20E-3C96-3EFC-516B-6028DC2335C3}"/>
                  </a:ext>
                </a:extLst>
              </p:cNvPr>
              <p:cNvSpPr/>
              <p:nvPr/>
            </p:nvSpPr>
            <p:spPr>
              <a:xfrm>
                <a:off x="9875590" y="5754266"/>
                <a:ext cx="86903" cy="59467"/>
              </a:xfrm>
              <a:custGeom>
                <a:avLst/>
                <a:gdLst>
                  <a:gd name="connsiteX0" fmla="*/ 0 w 86903"/>
                  <a:gd name="connsiteY0" fmla="*/ 7357 h 59467"/>
                  <a:gd name="connsiteX1" fmla="*/ 920 w 86903"/>
                  <a:gd name="connsiteY1" fmla="*/ 0 h 59467"/>
                  <a:gd name="connsiteX2" fmla="*/ 86904 w 86903"/>
                  <a:gd name="connsiteY2" fmla="*/ 7050 h 59467"/>
                  <a:gd name="connsiteX3" fmla="*/ 80466 w 86903"/>
                  <a:gd name="connsiteY3" fmla="*/ 59468 h 59467"/>
                  <a:gd name="connsiteX4" fmla="*/ 71883 w 86903"/>
                  <a:gd name="connsiteY4" fmla="*/ 58702 h 59467"/>
                  <a:gd name="connsiteX5" fmla="*/ 77401 w 86903"/>
                  <a:gd name="connsiteY5" fmla="*/ 13794 h 59467"/>
                  <a:gd name="connsiteX6" fmla="*/ 0 w 86903"/>
                  <a:gd name="connsiteY6" fmla="*/ 7357 h 59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3" h="59467">
                    <a:moveTo>
                      <a:pt x="0" y="7357"/>
                    </a:moveTo>
                    <a:lnTo>
                      <a:pt x="920" y="0"/>
                    </a:lnTo>
                    <a:lnTo>
                      <a:pt x="86904" y="7050"/>
                    </a:lnTo>
                    <a:lnTo>
                      <a:pt x="80466" y="59468"/>
                    </a:lnTo>
                    <a:lnTo>
                      <a:pt x="71883" y="58702"/>
                    </a:lnTo>
                    <a:lnTo>
                      <a:pt x="77401" y="13794"/>
                    </a:lnTo>
                    <a:lnTo>
                      <a:pt x="0" y="7357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95" name="Vrije vorm: vorm 8194">
                <a:extLst>
                  <a:ext uri="{FF2B5EF4-FFF2-40B4-BE49-F238E27FC236}">
                    <a16:creationId xmlns:a16="http://schemas.microsoft.com/office/drawing/2014/main" id="{46804A2D-7A8A-7432-A300-3C515C5CD410}"/>
                  </a:ext>
                </a:extLst>
              </p:cNvPr>
              <p:cNvSpPr/>
              <p:nvPr/>
            </p:nvSpPr>
            <p:spPr>
              <a:xfrm>
                <a:off x="9785469" y="5682536"/>
                <a:ext cx="87209" cy="60234"/>
              </a:xfrm>
              <a:custGeom>
                <a:avLst/>
                <a:gdLst>
                  <a:gd name="connsiteX0" fmla="*/ 71883 w 87209"/>
                  <a:gd name="connsiteY0" fmla="*/ 59468 h 60234"/>
                  <a:gd name="connsiteX1" fmla="*/ 77555 w 87209"/>
                  <a:gd name="connsiteY1" fmla="*/ 14101 h 60234"/>
                  <a:gd name="connsiteX2" fmla="*/ 0 w 87209"/>
                  <a:gd name="connsiteY2" fmla="*/ 7510 h 60234"/>
                  <a:gd name="connsiteX3" fmla="*/ 921 w 87209"/>
                  <a:gd name="connsiteY3" fmla="*/ 0 h 60234"/>
                  <a:gd name="connsiteX4" fmla="*/ 87210 w 87209"/>
                  <a:gd name="connsiteY4" fmla="*/ 7510 h 60234"/>
                  <a:gd name="connsiteX5" fmla="*/ 80466 w 87209"/>
                  <a:gd name="connsiteY5" fmla="*/ 60235 h 60234"/>
                  <a:gd name="connsiteX6" fmla="*/ 71883 w 87209"/>
                  <a:gd name="connsiteY6" fmla="*/ 59468 h 6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209" h="60234">
                    <a:moveTo>
                      <a:pt x="71883" y="59468"/>
                    </a:moveTo>
                    <a:lnTo>
                      <a:pt x="77555" y="14101"/>
                    </a:lnTo>
                    <a:lnTo>
                      <a:pt x="0" y="7510"/>
                    </a:lnTo>
                    <a:lnTo>
                      <a:pt x="921" y="0"/>
                    </a:lnTo>
                    <a:lnTo>
                      <a:pt x="87210" y="7510"/>
                    </a:lnTo>
                    <a:lnTo>
                      <a:pt x="80466" y="60235"/>
                    </a:lnTo>
                    <a:lnTo>
                      <a:pt x="71883" y="59468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59" name="Graphic 1454">
              <a:extLst>
                <a:ext uri="{FF2B5EF4-FFF2-40B4-BE49-F238E27FC236}">
                  <a16:creationId xmlns:a16="http://schemas.microsoft.com/office/drawing/2014/main" id="{C2D3BB5E-6676-5020-439A-6F318634C051}"/>
                </a:ext>
              </a:extLst>
            </p:cNvPr>
            <p:cNvGrpSpPr/>
            <p:nvPr/>
          </p:nvGrpSpPr>
          <p:grpSpPr>
            <a:xfrm>
              <a:off x="10087714" y="5708592"/>
              <a:ext cx="198328" cy="131197"/>
              <a:chOff x="10087714" y="5708592"/>
              <a:chExt cx="198328" cy="131197"/>
            </a:xfrm>
          </p:grpSpPr>
          <p:grpSp>
            <p:nvGrpSpPr>
              <p:cNvPr id="8182" name="Graphic 1454">
                <a:extLst>
                  <a:ext uri="{FF2B5EF4-FFF2-40B4-BE49-F238E27FC236}">
                    <a16:creationId xmlns:a16="http://schemas.microsoft.com/office/drawing/2014/main" id="{541A4EFD-9576-CDCB-5055-9264B45302FE}"/>
                  </a:ext>
                </a:extLst>
              </p:cNvPr>
              <p:cNvGrpSpPr/>
              <p:nvPr/>
            </p:nvGrpSpPr>
            <p:grpSpPr>
              <a:xfrm>
                <a:off x="10087714" y="5708592"/>
                <a:ext cx="198328" cy="131044"/>
                <a:chOff x="10087714" y="5708592"/>
                <a:chExt cx="198328" cy="131044"/>
              </a:xfrm>
            </p:grpSpPr>
            <p:sp>
              <p:nvSpPr>
                <p:cNvPr id="8187" name="Vrije vorm: vorm 8186">
                  <a:extLst>
                    <a:ext uri="{FF2B5EF4-FFF2-40B4-BE49-F238E27FC236}">
                      <a16:creationId xmlns:a16="http://schemas.microsoft.com/office/drawing/2014/main" id="{EF8A89FF-6147-A5BF-3E7A-72E301C04E14}"/>
                    </a:ext>
                  </a:extLst>
                </p:cNvPr>
                <p:cNvSpPr/>
                <p:nvPr/>
              </p:nvSpPr>
              <p:spPr>
                <a:xfrm>
                  <a:off x="10087714" y="5771891"/>
                  <a:ext cx="92420" cy="60081"/>
                </a:xfrm>
                <a:custGeom>
                  <a:avLst/>
                  <a:gdLst>
                    <a:gd name="connsiteX0" fmla="*/ 85677 w 92420"/>
                    <a:gd name="connsiteY0" fmla="*/ 60081 h 60081"/>
                    <a:gd name="connsiteX1" fmla="*/ 0 w 92420"/>
                    <a:gd name="connsiteY1" fmla="*/ 53337 h 60081"/>
                    <a:gd name="connsiteX2" fmla="*/ 6437 w 92420"/>
                    <a:gd name="connsiteY2" fmla="*/ 0 h 60081"/>
                    <a:gd name="connsiteX3" fmla="*/ 92420 w 92420"/>
                    <a:gd name="connsiteY3" fmla="*/ 7357 h 60081"/>
                    <a:gd name="connsiteX4" fmla="*/ 85677 w 92420"/>
                    <a:gd name="connsiteY4" fmla="*/ 60081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420" h="60081">
                      <a:moveTo>
                        <a:pt x="85677" y="60081"/>
                      </a:moveTo>
                      <a:lnTo>
                        <a:pt x="0" y="53337"/>
                      </a:lnTo>
                      <a:lnTo>
                        <a:pt x="6437" y="0"/>
                      </a:lnTo>
                      <a:lnTo>
                        <a:pt x="92420" y="7357"/>
                      </a:lnTo>
                      <a:lnTo>
                        <a:pt x="85677" y="6008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6361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8" name="Vrije vorm: vorm 8187">
                  <a:extLst>
                    <a:ext uri="{FF2B5EF4-FFF2-40B4-BE49-F238E27FC236}">
                      <a16:creationId xmlns:a16="http://schemas.microsoft.com/office/drawing/2014/main" id="{F4A8A5EF-D829-5A50-7B30-FAFBC1F3CC1F}"/>
                    </a:ext>
                  </a:extLst>
                </p:cNvPr>
                <p:cNvSpPr/>
                <p:nvPr/>
              </p:nvSpPr>
              <p:spPr>
                <a:xfrm>
                  <a:off x="10193316" y="5717021"/>
                  <a:ext cx="92727" cy="59927"/>
                </a:xfrm>
                <a:custGeom>
                  <a:avLst/>
                  <a:gdLst>
                    <a:gd name="connsiteX0" fmla="*/ 6897 w 92727"/>
                    <a:gd name="connsiteY0" fmla="*/ 0 h 59927"/>
                    <a:gd name="connsiteX1" fmla="*/ 92727 w 92727"/>
                    <a:gd name="connsiteY1" fmla="*/ 7357 h 59927"/>
                    <a:gd name="connsiteX2" fmla="*/ 86137 w 92727"/>
                    <a:gd name="connsiteY2" fmla="*/ 59928 h 59927"/>
                    <a:gd name="connsiteX3" fmla="*/ 0 w 92727"/>
                    <a:gd name="connsiteY3" fmla="*/ 52724 h 59927"/>
                    <a:gd name="connsiteX4" fmla="*/ 6897 w 92727"/>
                    <a:gd name="connsiteY4" fmla="*/ 0 h 59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59927">
                      <a:moveTo>
                        <a:pt x="6897" y="0"/>
                      </a:moveTo>
                      <a:lnTo>
                        <a:pt x="92727" y="7357"/>
                      </a:lnTo>
                      <a:lnTo>
                        <a:pt x="86137" y="59928"/>
                      </a:lnTo>
                      <a:lnTo>
                        <a:pt x="0" y="52724"/>
                      </a:lnTo>
                      <a:lnTo>
                        <a:pt x="689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8043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89" name="Vrije vorm: vorm 8188">
                  <a:extLst>
                    <a:ext uri="{FF2B5EF4-FFF2-40B4-BE49-F238E27FC236}">
                      <a16:creationId xmlns:a16="http://schemas.microsoft.com/office/drawing/2014/main" id="{20C7E4DF-C189-C3BD-0EC5-E072D2804D11}"/>
                    </a:ext>
                  </a:extLst>
                </p:cNvPr>
                <p:cNvSpPr/>
                <p:nvPr/>
              </p:nvSpPr>
              <p:spPr>
                <a:xfrm>
                  <a:off x="10185345" y="5780168"/>
                  <a:ext cx="92727" cy="59468"/>
                </a:xfrm>
                <a:custGeom>
                  <a:avLst/>
                  <a:gdLst>
                    <a:gd name="connsiteX0" fmla="*/ 92727 w 92727"/>
                    <a:gd name="connsiteY0" fmla="*/ 7204 h 59468"/>
                    <a:gd name="connsiteX1" fmla="*/ 86290 w 92727"/>
                    <a:gd name="connsiteY1" fmla="*/ 59468 h 59468"/>
                    <a:gd name="connsiteX2" fmla="*/ 0 w 92727"/>
                    <a:gd name="connsiteY2" fmla="*/ 52724 h 59468"/>
                    <a:gd name="connsiteX3" fmla="*/ 6744 w 92727"/>
                    <a:gd name="connsiteY3" fmla="*/ 0 h 59468"/>
                    <a:gd name="connsiteX4" fmla="*/ 92727 w 92727"/>
                    <a:gd name="connsiteY4" fmla="*/ 7204 h 59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59468">
                      <a:moveTo>
                        <a:pt x="92727" y="7204"/>
                      </a:moveTo>
                      <a:lnTo>
                        <a:pt x="86290" y="59468"/>
                      </a:lnTo>
                      <a:lnTo>
                        <a:pt x="0" y="52724"/>
                      </a:lnTo>
                      <a:lnTo>
                        <a:pt x="6744" y="0"/>
                      </a:lnTo>
                      <a:lnTo>
                        <a:pt x="92727" y="72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6219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90" name="Vrije vorm: vorm 8189">
                  <a:extLst>
                    <a:ext uri="{FF2B5EF4-FFF2-40B4-BE49-F238E27FC236}">
                      <a16:creationId xmlns:a16="http://schemas.microsoft.com/office/drawing/2014/main" id="{9F2D6331-A873-F4B7-BA59-96FBF2ED7456}"/>
                    </a:ext>
                  </a:extLst>
                </p:cNvPr>
                <p:cNvSpPr/>
                <p:nvPr/>
              </p:nvSpPr>
              <p:spPr>
                <a:xfrm>
                  <a:off x="10095531" y="5708592"/>
                  <a:ext cx="92727" cy="60081"/>
                </a:xfrm>
                <a:custGeom>
                  <a:avLst/>
                  <a:gdLst>
                    <a:gd name="connsiteX0" fmla="*/ 0 w 92727"/>
                    <a:gd name="connsiteY0" fmla="*/ 52877 h 60081"/>
                    <a:gd name="connsiteX1" fmla="*/ 6437 w 92727"/>
                    <a:gd name="connsiteY1" fmla="*/ 0 h 60081"/>
                    <a:gd name="connsiteX2" fmla="*/ 92727 w 92727"/>
                    <a:gd name="connsiteY2" fmla="*/ 7357 h 60081"/>
                    <a:gd name="connsiteX3" fmla="*/ 85830 w 92727"/>
                    <a:gd name="connsiteY3" fmla="*/ 60081 h 60081"/>
                    <a:gd name="connsiteX4" fmla="*/ 0 w 92727"/>
                    <a:gd name="connsiteY4" fmla="*/ 52877 h 60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727" h="60081">
                      <a:moveTo>
                        <a:pt x="0" y="52877"/>
                      </a:moveTo>
                      <a:lnTo>
                        <a:pt x="6437" y="0"/>
                      </a:lnTo>
                      <a:lnTo>
                        <a:pt x="92727" y="7357"/>
                      </a:lnTo>
                      <a:lnTo>
                        <a:pt x="85830" y="60081"/>
                      </a:lnTo>
                      <a:lnTo>
                        <a:pt x="0" y="5287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8696219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183" name="Vrije vorm: vorm 8182">
                <a:extLst>
                  <a:ext uri="{FF2B5EF4-FFF2-40B4-BE49-F238E27FC236}">
                    <a16:creationId xmlns:a16="http://schemas.microsoft.com/office/drawing/2014/main" id="{714C4711-FAF3-4351-272A-844CBDF4DC35}"/>
                  </a:ext>
                </a:extLst>
              </p:cNvPr>
              <p:cNvSpPr/>
              <p:nvPr/>
            </p:nvSpPr>
            <p:spPr>
              <a:xfrm>
                <a:off x="10093231" y="5771891"/>
                <a:ext cx="86902" cy="60081"/>
              </a:xfrm>
              <a:custGeom>
                <a:avLst/>
                <a:gdLst>
                  <a:gd name="connsiteX0" fmla="*/ 0 w 86902"/>
                  <a:gd name="connsiteY0" fmla="*/ 7510 h 60081"/>
                  <a:gd name="connsiteX1" fmla="*/ 920 w 86902"/>
                  <a:gd name="connsiteY1" fmla="*/ 0 h 60081"/>
                  <a:gd name="connsiteX2" fmla="*/ 86903 w 86902"/>
                  <a:gd name="connsiteY2" fmla="*/ 7357 h 60081"/>
                  <a:gd name="connsiteX3" fmla="*/ 80160 w 86902"/>
                  <a:gd name="connsiteY3" fmla="*/ 60081 h 60081"/>
                  <a:gd name="connsiteX4" fmla="*/ 71576 w 86902"/>
                  <a:gd name="connsiteY4" fmla="*/ 59468 h 60081"/>
                  <a:gd name="connsiteX5" fmla="*/ 77400 w 86902"/>
                  <a:gd name="connsiteY5" fmla="*/ 14101 h 60081"/>
                  <a:gd name="connsiteX6" fmla="*/ 0 w 86902"/>
                  <a:gd name="connsiteY6" fmla="*/ 7510 h 6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60081">
                    <a:moveTo>
                      <a:pt x="0" y="7510"/>
                    </a:moveTo>
                    <a:lnTo>
                      <a:pt x="920" y="0"/>
                    </a:lnTo>
                    <a:lnTo>
                      <a:pt x="86903" y="7357"/>
                    </a:lnTo>
                    <a:lnTo>
                      <a:pt x="80160" y="60081"/>
                    </a:lnTo>
                    <a:lnTo>
                      <a:pt x="71576" y="59468"/>
                    </a:lnTo>
                    <a:lnTo>
                      <a:pt x="77400" y="14101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4" name="Vrije vorm: vorm 8183">
                <a:extLst>
                  <a:ext uri="{FF2B5EF4-FFF2-40B4-BE49-F238E27FC236}">
                    <a16:creationId xmlns:a16="http://schemas.microsoft.com/office/drawing/2014/main" id="{3FB81265-6269-110D-39B2-C08CC2F6DDF8}"/>
                  </a:ext>
                </a:extLst>
              </p:cNvPr>
              <p:cNvSpPr/>
              <p:nvPr/>
            </p:nvSpPr>
            <p:spPr>
              <a:xfrm>
                <a:off x="10199140" y="5717021"/>
                <a:ext cx="86902" cy="59927"/>
              </a:xfrm>
              <a:custGeom>
                <a:avLst/>
                <a:gdLst>
                  <a:gd name="connsiteX0" fmla="*/ 77247 w 86902"/>
                  <a:gd name="connsiteY0" fmla="*/ 13947 h 59927"/>
                  <a:gd name="connsiteX1" fmla="*/ 0 w 86902"/>
                  <a:gd name="connsiteY1" fmla="*/ 7510 h 59927"/>
                  <a:gd name="connsiteX2" fmla="*/ 1073 w 86902"/>
                  <a:gd name="connsiteY2" fmla="*/ 0 h 59927"/>
                  <a:gd name="connsiteX3" fmla="*/ 86903 w 86902"/>
                  <a:gd name="connsiteY3" fmla="*/ 7357 h 59927"/>
                  <a:gd name="connsiteX4" fmla="*/ 80312 w 86902"/>
                  <a:gd name="connsiteY4" fmla="*/ 59928 h 59927"/>
                  <a:gd name="connsiteX5" fmla="*/ 71576 w 86902"/>
                  <a:gd name="connsiteY5" fmla="*/ 59315 h 59927"/>
                  <a:gd name="connsiteX6" fmla="*/ 77247 w 86902"/>
                  <a:gd name="connsiteY6" fmla="*/ 13947 h 59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902" h="59927">
                    <a:moveTo>
                      <a:pt x="77247" y="13947"/>
                    </a:moveTo>
                    <a:lnTo>
                      <a:pt x="0" y="7510"/>
                    </a:lnTo>
                    <a:lnTo>
                      <a:pt x="1073" y="0"/>
                    </a:lnTo>
                    <a:lnTo>
                      <a:pt x="86903" y="7357"/>
                    </a:lnTo>
                    <a:lnTo>
                      <a:pt x="80312" y="59928"/>
                    </a:lnTo>
                    <a:lnTo>
                      <a:pt x="71576" y="59315"/>
                    </a:lnTo>
                    <a:lnTo>
                      <a:pt x="77247" y="13947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5" name="Vrije vorm: vorm 8184">
                <a:extLst>
                  <a:ext uri="{FF2B5EF4-FFF2-40B4-BE49-F238E27FC236}">
                    <a16:creationId xmlns:a16="http://schemas.microsoft.com/office/drawing/2014/main" id="{F658A72C-94BD-E9C6-3F3C-7074C7088948}"/>
                  </a:ext>
                </a:extLst>
              </p:cNvPr>
              <p:cNvSpPr/>
              <p:nvPr/>
            </p:nvSpPr>
            <p:spPr>
              <a:xfrm>
                <a:off x="10191016" y="5780168"/>
                <a:ext cx="87056" cy="59621"/>
              </a:xfrm>
              <a:custGeom>
                <a:avLst/>
                <a:gdLst>
                  <a:gd name="connsiteX0" fmla="*/ 0 w 87056"/>
                  <a:gd name="connsiteY0" fmla="*/ 7510 h 59621"/>
                  <a:gd name="connsiteX1" fmla="*/ 920 w 87056"/>
                  <a:gd name="connsiteY1" fmla="*/ 0 h 59621"/>
                  <a:gd name="connsiteX2" fmla="*/ 87056 w 87056"/>
                  <a:gd name="connsiteY2" fmla="*/ 7204 h 59621"/>
                  <a:gd name="connsiteX3" fmla="*/ 80619 w 87056"/>
                  <a:gd name="connsiteY3" fmla="*/ 59621 h 59621"/>
                  <a:gd name="connsiteX4" fmla="*/ 72036 w 87056"/>
                  <a:gd name="connsiteY4" fmla="*/ 58855 h 59621"/>
                  <a:gd name="connsiteX5" fmla="*/ 77554 w 87056"/>
                  <a:gd name="connsiteY5" fmla="*/ 13947 h 59621"/>
                  <a:gd name="connsiteX6" fmla="*/ 0 w 87056"/>
                  <a:gd name="connsiteY6" fmla="*/ 7510 h 59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056" h="59621">
                    <a:moveTo>
                      <a:pt x="0" y="7510"/>
                    </a:moveTo>
                    <a:lnTo>
                      <a:pt x="920" y="0"/>
                    </a:lnTo>
                    <a:lnTo>
                      <a:pt x="87056" y="7204"/>
                    </a:lnTo>
                    <a:lnTo>
                      <a:pt x="80619" y="59621"/>
                    </a:lnTo>
                    <a:lnTo>
                      <a:pt x="72036" y="58855"/>
                    </a:lnTo>
                    <a:lnTo>
                      <a:pt x="77554" y="13947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6" name="Vrije vorm: vorm 8185">
                <a:extLst>
                  <a:ext uri="{FF2B5EF4-FFF2-40B4-BE49-F238E27FC236}">
                    <a16:creationId xmlns:a16="http://schemas.microsoft.com/office/drawing/2014/main" id="{0CBD910B-A8D0-FB07-5DF7-F752D07CCF57}"/>
                  </a:ext>
                </a:extLst>
              </p:cNvPr>
              <p:cNvSpPr/>
              <p:nvPr/>
            </p:nvSpPr>
            <p:spPr>
              <a:xfrm>
                <a:off x="10100895" y="5708592"/>
                <a:ext cx="87209" cy="60234"/>
              </a:xfrm>
              <a:custGeom>
                <a:avLst/>
                <a:gdLst>
                  <a:gd name="connsiteX0" fmla="*/ 71883 w 87209"/>
                  <a:gd name="connsiteY0" fmla="*/ 59468 h 60234"/>
                  <a:gd name="connsiteX1" fmla="*/ 77707 w 87209"/>
                  <a:gd name="connsiteY1" fmla="*/ 14101 h 60234"/>
                  <a:gd name="connsiteX2" fmla="*/ 0 w 87209"/>
                  <a:gd name="connsiteY2" fmla="*/ 7510 h 60234"/>
                  <a:gd name="connsiteX3" fmla="*/ 1073 w 87209"/>
                  <a:gd name="connsiteY3" fmla="*/ 0 h 60234"/>
                  <a:gd name="connsiteX4" fmla="*/ 87210 w 87209"/>
                  <a:gd name="connsiteY4" fmla="*/ 7357 h 60234"/>
                  <a:gd name="connsiteX5" fmla="*/ 80466 w 87209"/>
                  <a:gd name="connsiteY5" fmla="*/ 60235 h 60234"/>
                  <a:gd name="connsiteX6" fmla="*/ 71883 w 87209"/>
                  <a:gd name="connsiteY6" fmla="*/ 59468 h 6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209" h="60234">
                    <a:moveTo>
                      <a:pt x="71883" y="59468"/>
                    </a:moveTo>
                    <a:lnTo>
                      <a:pt x="77707" y="14101"/>
                    </a:lnTo>
                    <a:lnTo>
                      <a:pt x="0" y="7510"/>
                    </a:lnTo>
                    <a:lnTo>
                      <a:pt x="1073" y="0"/>
                    </a:lnTo>
                    <a:lnTo>
                      <a:pt x="87210" y="7357"/>
                    </a:lnTo>
                    <a:lnTo>
                      <a:pt x="80466" y="60235"/>
                    </a:lnTo>
                    <a:lnTo>
                      <a:pt x="71883" y="59468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60" name="Graphic 1454">
              <a:extLst>
                <a:ext uri="{FF2B5EF4-FFF2-40B4-BE49-F238E27FC236}">
                  <a16:creationId xmlns:a16="http://schemas.microsoft.com/office/drawing/2014/main" id="{42DF0AA2-74C3-9F6E-6A22-F040188F0F31}"/>
                </a:ext>
              </a:extLst>
            </p:cNvPr>
            <p:cNvGrpSpPr/>
            <p:nvPr/>
          </p:nvGrpSpPr>
          <p:grpSpPr>
            <a:xfrm>
              <a:off x="9179447" y="5491023"/>
              <a:ext cx="364931" cy="440880"/>
              <a:chOff x="9179447" y="5491023"/>
              <a:chExt cx="364931" cy="440880"/>
            </a:xfrm>
          </p:grpSpPr>
          <p:sp>
            <p:nvSpPr>
              <p:cNvPr id="8170" name="Vrije vorm: vorm 8169">
                <a:extLst>
                  <a:ext uri="{FF2B5EF4-FFF2-40B4-BE49-F238E27FC236}">
                    <a16:creationId xmlns:a16="http://schemas.microsoft.com/office/drawing/2014/main" id="{6F3AE74D-4866-6CC0-0C7F-8E557FC15094}"/>
                  </a:ext>
                </a:extLst>
              </p:cNvPr>
              <p:cNvSpPr/>
              <p:nvPr/>
            </p:nvSpPr>
            <p:spPr>
              <a:xfrm>
                <a:off x="9179600" y="5491023"/>
                <a:ext cx="364777" cy="440880"/>
              </a:xfrm>
              <a:custGeom>
                <a:avLst/>
                <a:gdLst>
                  <a:gd name="connsiteX0" fmla="*/ 0 w 364777"/>
                  <a:gd name="connsiteY0" fmla="*/ 111967 h 440880"/>
                  <a:gd name="connsiteX1" fmla="*/ 192044 w 364777"/>
                  <a:gd name="connsiteY1" fmla="*/ 1001 h 440880"/>
                  <a:gd name="connsiteX2" fmla="*/ 192044 w 364777"/>
                  <a:gd name="connsiteY2" fmla="*/ 1001 h 440880"/>
                  <a:gd name="connsiteX3" fmla="*/ 192812 w 364777"/>
                  <a:gd name="connsiteY3" fmla="*/ 1001 h 440880"/>
                  <a:gd name="connsiteX4" fmla="*/ 193578 w 364777"/>
                  <a:gd name="connsiteY4" fmla="*/ 1001 h 440880"/>
                  <a:gd name="connsiteX5" fmla="*/ 193578 w 364777"/>
                  <a:gd name="connsiteY5" fmla="*/ 1001 h 440880"/>
                  <a:gd name="connsiteX6" fmla="*/ 364778 w 364777"/>
                  <a:gd name="connsiteY6" fmla="*/ 142008 h 440880"/>
                  <a:gd name="connsiteX7" fmla="*/ 319717 w 364777"/>
                  <a:gd name="connsiteY7" fmla="*/ 440881 h 440880"/>
                  <a:gd name="connsiteX8" fmla="*/ 158480 w 364777"/>
                  <a:gd name="connsiteY8" fmla="*/ 425247 h 440880"/>
                  <a:gd name="connsiteX9" fmla="*/ 158480 w 364777"/>
                  <a:gd name="connsiteY9" fmla="*/ 425247 h 440880"/>
                  <a:gd name="connsiteX10" fmla="*/ 157713 w 364777"/>
                  <a:gd name="connsiteY10" fmla="*/ 425247 h 440880"/>
                  <a:gd name="connsiteX11" fmla="*/ 156946 w 364777"/>
                  <a:gd name="connsiteY11" fmla="*/ 425247 h 440880"/>
                  <a:gd name="connsiteX12" fmla="*/ 17319 w 364777"/>
                  <a:gd name="connsiteY12" fmla="*/ 412679 h 440880"/>
                  <a:gd name="connsiteX13" fmla="*/ 0 w 364777"/>
                  <a:gd name="connsiteY13" fmla="*/ 111814 h 44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777" h="440880">
                    <a:moveTo>
                      <a:pt x="0" y="111967"/>
                    </a:moveTo>
                    <a:cubicBezTo>
                      <a:pt x="0" y="111967"/>
                      <a:pt x="20691" y="-12334"/>
                      <a:pt x="192044" y="1001"/>
                    </a:cubicBezTo>
                    <a:lnTo>
                      <a:pt x="192044" y="1001"/>
                    </a:lnTo>
                    <a:cubicBezTo>
                      <a:pt x="192044" y="1001"/>
                      <a:pt x="192658" y="1001"/>
                      <a:pt x="192812" y="1001"/>
                    </a:cubicBezTo>
                    <a:cubicBezTo>
                      <a:pt x="193117" y="1001"/>
                      <a:pt x="193424" y="1001"/>
                      <a:pt x="193578" y="1001"/>
                    </a:cubicBezTo>
                    <a:lnTo>
                      <a:pt x="193578" y="1001"/>
                    </a:lnTo>
                    <a:cubicBezTo>
                      <a:pt x="364778" y="16021"/>
                      <a:pt x="364778" y="142008"/>
                      <a:pt x="364778" y="142008"/>
                    </a:cubicBezTo>
                    <a:lnTo>
                      <a:pt x="319717" y="440881"/>
                    </a:lnTo>
                    <a:lnTo>
                      <a:pt x="158480" y="425247"/>
                    </a:lnTo>
                    <a:lnTo>
                      <a:pt x="158480" y="425247"/>
                    </a:lnTo>
                    <a:cubicBezTo>
                      <a:pt x="158480" y="425247"/>
                      <a:pt x="157713" y="425247"/>
                      <a:pt x="157713" y="425247"/>
                    </a:cubicBezTo>
                    <a:lnTo>
                      <a:pt x="156946" y="425247"/>
                    </a:lnTo>
                    <a:cubicBezTo>
                      <a:pt x="156946" y="425247"/>
                      <a:pt x="17319" y="412679"/>
                      <a:pt x="17319" y="412679"/>
                    </a:cubicBezTo>
                    <a:lnTo>
                      <a:pt x="0" y="111814"/>
                    </a:lnTo>
                    <a:close/>
                  </a:path>
                </a:pathLst>
              </a:custGeom>
              <a:gradFill>
                <a:gsLst>
                  <a:gs pos="0">
                    <a:srgbClr val="9E6D1A"/>
                  </a:gs>
                  <a:gs pos="50000">
                    <a:srgbClr val="BD7B23"/>
                  </a:gs>
                  <a:gs pos="100000">
                    <a:srgbClr val="DD8A2C"/>
                  </a:gs>
                </a:gsLst>
                <a:lin ang="17320529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1" name="Vrije vorm: vorm 8170">
                <a:extLst>
                  <a:ext uri="{FF2B5EF4-FFF2-40B4-BE49-F238E27FC236}">
                    <a16:creationId xmlns:a16="http://schemas.microsoft.com/office/drawing/2014/main" id="{47FE6DBF-2B43-2C74-9344-70C912E121F7}"/>
                  </a:ext>
                </a:extLst>
              </p:cNvPr>
              <p:cNvSpPr/>
              <p:nvPr/>
            </p:nvSpPr>
            <p:spPr>
              <a:xfrm>
                <a:off x="9179447" y="5491025"/>
                <a:ext cx="243696" cy="416968"/>
              </a:xfrm>
              <a:custGeom>
                <a:avLst/>
                <a:gdLst>
                  <a:gd name="connsiteX0" fmla="*/ 153 w 243696"/>
                  <a:gd name="connsiteY0" fmla="*/ 112271 h 416968"/>
                  <a:gd name="connsiteX1" fmla="*/ 192198 w 243696"/>
                  <a:gd name="connsiteY1" fmla="*/ 999 h 416968"/>
                  <a:gd name="connsiteX2" fmla="*/ 192198 w 243696"/>
                  <a:gd name="connsiteY2" fmla="*/ 999 h 416968"/>
                  <a:gd name="connsiteX3" fmla="*/ 192965 w 243696"/>
                  <a:gd name="connsiteY3" fmla="*/ 999 h 416968"/>
                  <a:gd name="connsiteX4" fmla="*/ 193731 w 243696"/>
                  <a:gd name="connsiteY4" fmla="*/ 999 h 416968"/>
                  <a:gd name="connsiteX5" fmla="*/ 193731 w 243696"/>
                  <a:gd name="connsiteY5" fmla="*/ 999 h 416968"/>
                  <a:gd name="connsiteX6" fmla="*/ 243697 w 243696"/>
                  <a:gd name="connsiteY6" fmla="*/ 9582 h 416968"/>
                  <a:gd name="connsiteX7" fmla="*/ 229595 w 243696"/>
                  <a:gd name="connsiteY7" fmla="*/ 8049 h 416968"/>
                  <a:gd name="connsiteX8" fmla="*/ 229595 w 243696"/>
                  <a:gd name="connsiteY8" fmla="*/ 8049 h 416968"/>
                  <a:gd name="connsiteX9" fmla="*/ 228676 w 243696"/>
                  <a:gd name="connsiteY9" fmla="*/ 8049 h 416968"/>
                  <a:gd name="connsiteX10" fmla="*/ 227910 w 243696"/>
                  <a:gd name="connsiteY10" fmla="*/ 8049 h 416968"/>
                  <a:gd name="connsiteX11" fmla="*/ 227910 w 243696"/>
                  <a:gd name="connsiteY11" fmla="*/ 8049 h 416968"/>
                  <a:gd name="connsiteX12" fmla="*/ 35865 w 243696"/>
                  <a:gd name="connsiteY12" fmla="*/ 119475 h 416968"/>
                  <a:gd name="connsiteX13" fmla="*/ 52878 w 243696"/>
                  <a:gd name="connsiteY13" fmla="*/ 416968 h 416968"/>
                  <a:gd name="connsiteX14" fmla="*/ 17319 w 243696"/>
                  <a:gd name="connsiteY14" fmla="*/ 413750 h 416968"/>
                  <a:gd name="connsiteX15" fmla="*/ 0 w 243696"/>
                  <a:gd name="connsiteY15" fmla="*/ 112424 h 416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3696" h="416968">
                    <a:moveTo>
                      <a:pt x="153" y="112271"/>
                    </a:moveTo>
                    <a:cubicBezTo>
                      <a:pt x="153" y="112271"/>
                      <a:pt x="20998" y="-12336"/>
                      <a:pt x="192198" y="999"/>
                    </a:cubicBezTo>
                    <a:lnTo>
                      <a:pt x="192198" y="999"/>
                    </a:lnTo>
                    <a:cubicBezTo>
                      <a:pt x="192198" y="999"/>
                      <a:pt x="192812" y="999"/>
                      <a:pt x="192965" y="999"/>
                    </a:cubicBezTo>
                    <a:cubicBezTo>
                      <a:pt x="193271" y="999"/>
                      <a:pt x="193578" y="999"/>
                      <a:pt x="193731" y="999"/>
                    </a:cubicBezTo>
                    <a:lnTo>
                      <a:pt x="193731" y="999"/>
                    </a:lnTo>
                    <a:cubicBezTo>
                      <a:pt x="212429" y="2685"/>
                      <a:pt x="228829" y="5750"/>
                      <a:pt x="243697" y="9582"/>
                    </a:cubicBezTo>
                    <a:cubicBezTo>
                      <a:pt x="239099" y="8968"/>
                      <a:pt x="234500" y="8509"/>
                      <a:pt x="229595" y="8049"/>
                    </a:cubicBezTo>
                    <a:lnTo>
                      <a:pt x="229595" y="8049"/>
                    </a:lnTo>
                    <a:cubicBezTo>
                      <a:pt x="229595" y="8049"/>
                      <a:pt x="228983" y="8049"/>
                      <a:pt x="228676" y="8049"/>
                    </a:cubicBezTo>
                    <a:cubicBezTo>
                      <a:pt x="228370" y="8049"/>
                      <a:pt x="228216" y="8049"/>
                      <a:pt x="227910" y="8049"/>
                    </a:cubicBezTo>
                    <a:lnTo>
                      <a:pt x="227910" y="8049"/>
                    </a:lnTo>
                    <a:cubicBezTo>
                      <a:pt x="56556" y="-5285"/>
                      <a:pt x="35865" y="119475"/>
                      <a:pt x="35865" y="119475"/>
                    </a:cubicBezTo>
                    <a:lnTo>
                      <a:pt x="52878" y="416968"/>
                    </a:lnTo>
                    <a:lnTo>
                      <a:pt x="17319" y="413750"/>
                    </a:lnTo>
                    <a:lnTo>
                      <a:pt x="0" y="112424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2" name="Vrije vorm: vorm 8171">
                <a:extLst>
                  <a:ext uri="{FF2B5EF4-FFF2-40B4-BE49-F238E27FC236}">
                    <a16:creationId xmlns:a16="http://schemas.microsoft.com/office/drawing/2014/main" id="{90BC0C38-54BC-1561-27DE-F24B40E8CC79}"/>
                  </a:ext>
                </a:extLst>
              </p:cNvPr>
              <p:cNvSpPr/>
              <p:nvPr/>
            </p:nvSpPr>
            <p:spPr>
              <a:xfrm>
                <a:off x="9303768" y="5566242"/>
                <a:ext cx="123742" cy="83494"/>
              </a:xfrm>
              <a:custGeom>
                <a:avLst/>
                <a:gdLst>
                  <a:gd name="connsiteX0" fmla="*/ 132 w 123742"/>
                  <a:gd name="connsiteY0" fmla="*/ 24793 h 83494"/>
                  <a:gd name="connsiteX1" fmla="*/ 34924 w 123742"/>
                  <a:gd name="connsiteY1" fmla="*/ 116 h 83494"/>
                  <a:gd name="connsiteX2" fmla="*/ 35997 w 123742"/>
                  <a:gd name="connsiteY2" fmla="*/ 116 h 83494"/>
                  <a:gd name="connsiteX3" fmla="*/ 36610 w 123742"/>
                  <a:gd name="connsiteY3" fmla="*/ 116 h 83494"/>
                  <a:gd name="connsiteX4" fmla="*/ 62972 w 123742"/>
                  <a:gd name="connsiteY4" fmla="*/ 15290 h 83494"/>
                  <a:gd name="connsiteX5" fmla="*/ 91480 w 123742"/>
                  <a:gd name="connsiteY5" fmla="*/ 4561 h 83494"/>
                  <a:gd name="connsiteX6" fmla="*/ 92246 w 123742"/>
                  <a:gd name="connsiteY6" fmla="*/ 4561 h 83494"/>
                  <a:gd name="connsiteX7" fmla="*/ 93319 w 123742"/>
                  <a:gd name="connsiteY7" fmla="*/ 4561 h 83494"/>
                  <a:gd name="connsiteX8" fmla="*/ 123666 w 123742"/>
                  <a:gd name="connsiteY8" fmla="*/ 34602 h 83494"/>
                  <a:gd name="connsiteX9" fmla="*/ 57454 w 123742"/>
                  <a:gd name="connsiteY9" fmla="*/ 83494 h 83494"/>
                  <a:gd name="connsiteX10" fmla="*/ 132 w 123742"/>
                  <a:gd name="connsiteY10" fmla="*/ 24333 h 8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3742" h="83494">
                    <a:moveTo>
                      <a:pt x="132" y="24793"/>
                    </a:moveTo>
                    <a:cubicBezTo>
                      <a:pt x="1358" y="9772"/>
                      <a:pt x="16992" y="-1263"/>
                      <a:pt x="34924" y="116"/>
                    </a:cubicBezTo>
                    <a:cubicBezTo>
                      <a:pt x="35231" y="116"/>
                      <a:pt x="35690" y="116"/>
                      <a:pt x="35997" y="116"/>
                    </a:cubicBezTo>
                    <a:cubicBezTo>
                      <a:pt x="36303" y="116"/>
                      <a:pt x="36456" y="116"/>
                      <a:pt x="36610" y="116"/>
                    </a:cubicBezTo>
                    <a:cubicBezTo>
                      <a:pt x="48258" y="1036"/>
                      <a:pt x="57914" y="7167"/>
                      <a:pt x="62972" y="15290"/>
                    </a:cubicBezTo>
                    <a:cubicBezTo>
                      <a:pt x="69409" y="8086"/>
                      <a:pt x="79832" y="3642"/>
                      <a:pt x="91480" y="4561"/>
                    </a:cubicBezTo>
                    <a:cubicBezTo>
                      <a:pt x="91787" y="4561"/>
                      <a:pt x="91939" y="4561"/>
                      <a:pt x="92246" y="4561"/>
                    </a:cubicBezTo>
                    <a:cubicBezTo>
                      <a:pt x="92553" y="4561"/>
                      <a:pt x="92859" y="4561"/>
                      <a:pt x="93319" y="4561"/>
                    </a:cubicBezTo>
                    <a:cubicBezTo>
                      <a:pt x="111251" y="6094"/>
                      <a:pt x="124892" y="19428"/>
                      <a:pt x="123666" y="34602"/>
                    </a:cubicBezTo>
                    <a:cubicBezTo>
                      <a:pt x="123666" y="34602"/>
                      <a:pt x="123053" y="72919"/>
                      <a:pt x="57454" y="83494"/>
                    </a:cubicBezTo>
                    <a:cubicBezTo>
                      <a:pt x="-5539" y="62343"/>
                      <a:pt x="132" y="24333"/>
                      <a:pt x="132" y="243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6E708"/>
                  </a:gs>
                  <a:gs pos="43000">
                    <a:srgbClr val="F7D403"/>
                  </a:gs>
                  <a:gs pos="90000">
                    <a:srgbClr val="F9C400"/>
                  </a:gs>
                </a:gsLst>
                <a:lin ang="11083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3" name="Vrije vorm: vorm 8172">
                <a:extLst>
                  <a:ext uri="{FF2B5EF4-FFF2-40B4-BE49-F238E27FC236}">
                    <a16:creationId xmlns:a16="http://schemas.microsoft.com/office/drawing/2014/main" id="{A456ED84-138A-1C19-4EC6-FDEECD572BB0}"/>
                  </a:ext>
                </a:extLst>
              </p:cNvPr>
              <p:cNvSpPr/>
              <p:nvPr/>
            </p:nvSpPr>
            <p:spPr>
              <a:xfrm>
                <a:off x="9303462" y="5566217"/>
                <a:ext cx="97610" cy="83979"/>
              </a:xfrm>
              <a:custGeom>
                <a:avLst/>
                <a:gdLst>
                  <a:gd name="connsiteX0" fmla="*/ 57608 w 97610"/>
                  <a:gd name="connsiteY0" fmla="*/ 83980 h 83979"/>
                  <a:gd name="connsiteX1" fmla="*/ 62665 w 97610"/>
                  <a:gd name="connsiteY1" fmla="*/ 83060 h 83979"/>
                  <a:gd name="connsiteX2" fmla="*/ 10247 w 97610"/>
                  <a:gd name="connsiteY2" fmla="*/ 25738 h 83979"/>
                  <a:gd name="connsiteX3" fmla="*/ 41054 w 97610"/>
                  <a:gd name="connsiteY3" fmla="*/ 909 h 83979"/>
                  <a:gd name="connsiteX4" fmla="*/ 36762 w 97610"/>
                  <a:gd name="connsiteY4" fmla="*/ 296 h 83979"/>
                  <a:gd name="connsiteX5" fmla="*/ 35996 w 97610"/>
                  <a:gd name="connsiteY5" fmla="*/ 296 h 83979"/>
                  <a:gd name="connsiteX6" fmla="*/ 34923 w 97610"/>
                  <a:gd name="connsiteY6" fmla="*/ 142 h 83979"/>
                  <a:gd name="connsiteX7" fmla="*/ 132 w 97610"/>
                  <a:gd name="connsiteY7" fmla="*/ 24818 h 83979"/>
                  <a:gd name="connsiteX8" fmla="*/ 57454 w 97610"/>
                  <a:gd name="connsiteY8" fmla="*/ 83827 h 83979"/>
                  <a:gd name="connsiteX9" fmla="*/ 63431 w 97610"/>
                  <a:gd name="connsiteY9" fmla="*/ 15469 h 83979"/>
                  <a:gd name="connsiteX10" fmla="*/ 73394 w 97610"/>
                  <a:gd name="connsiteY10" fmla="*/ 16235 h 83979"/>
                  <a:gd name="connsiteX11" fmla="*/ 97610 w 97610"/>
                  <a:gd name="connsiteY11" fmla="*/ 5507 h 83979"/>
                  <a:gd name="connsiteX12" fmla="*/ 93625 w 97610"/>
                  <a:gd name="connsiteY12" fmla="*/ 4893 h 83979"/>
                  <a:gd name="connsiteX13" fmla="*/ 92552 w 97610"/>
                  <a:gd name="connsiteY13" fmla="*/ 4893 h 83979"/>
                  <a:gd name="connsiteX14" fmla="*/ 91786 w 97610"/>
                  <a:gd name="connsiteY14" fmla="*/ 4893 h 83979"/>
                  <a:gd name="connsiteX15" fmla="*/ 68642 w 97610"/>
                  <a:gd name="connsiteY15" fmla="*/ 10718 h 83979"/>
                  <a:gd name="connsiteX16" fmla="*/ 68642 w 97610"/>
                  <a:gd name="connsiteY16" fmla="*/ 10718 h 83979"/>
                  <a:gd name="connsiteX17" fmla="*/ 63278 w 97610"/>
                  <a:gd name="connsiteY17" fmla="*/ 15469 h 8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7610" h="83979">
                    <a:moveTo>
                      <a:pt x="57608" y="83980"/>
                    </a:moveTo>
                    <a:cubicBezTo>
                      <a:pt x="59447" y="83673"/>
                      <a:pt x="61132" y="83367"/>
                      <a:pt x="62665" y="83060"/>
                    </a:cubicBezTo>
                    <a:cubicBezTo>
                      <a:pt x="4883" y="61603"/>
                      <a:pt x="10247" y="25738"/>
                      <a:pt x="10247" y="25738"/>
                    </a:cubicBezTo>
                    <a:cubicBezTo>
                      <a:pt x="11474" y="11791"/>
                      <a:pt x="24808" y="1368"/>
                      <a:pt x="41054" y="909"/>
                    </a:cubicBezTo>
                    <a:cubicBezTo>
                      <a:pt x="39675" y="602"/>
                      <a:pt x="38296" y="449"/>
                      <a:pt x="36762" y="296"/>
                    </a:cubicBezTo>
                    <a:cubicBezTo>
                      <a:pt x="36609" y="296"/>
                      <a:pt x="36303" y="296"/>
                      <a:pt x="35996" y="296"/>
                    </a:cubicBezTo>
                    <a:cubicBezTo>
                      <a:pt x="35689" y="296"/>
                      <a:pt x="35384" y="296"/>
                      <a:pt x="34923" y="142"/>
                    </a:cubicBezTo>
                    <a:cubicBezTo>
                      <a:pt x="16991" y="-1390"/>
                      <a:pt x="1358" y="9645"/>
                      <a:pt x="132" y="24818"/>
                    </a:cubicBezTo>
                    <a:cubicBezTo>
                      <a:pt x="132" y="24818"/>
                      <a:pt x="-5540" y="62676"/>
                      <a:pt x="57454" y="83827"/>
                    </a:cubicBezTo>
                    <a:close/>
                    <a:moveTo>
                      <a:pt x="63431" y="15469"/>
                    </a:moveTo>
                    <a:lnTo>
                      <a:pt x="73394" y="16235"/>
                    </a:lnTo>
                    <a:cubicBezTo>
                      <a:pt x="78911" y="9951"/>
                      <a:pt x="87801" y="5813"/>
                      <a:pt x="97610" y="5507"/>
                    </a:cubicBezTo>
                    <a:cubicBezTo>
                      <a:pt x="96231" y="5200"/>
                      <a:pt x="95004" y="5047"/>
                      <a:pt x="93625" y="4893"/>
                    </a:cubicBezTo>
                    <a:cubicBezTo>
                      <a:pt x="93318" y="4893"/>
                      <a:pt x="93012" y="4893"/>
                      <a:pt x="92552" y="4893"/>
                    </a:cubicBezTo>
                    <a:cubicBezTo>
                      <a:pt x="92399" y="4893"/>
                      <a:pt x="92093" y="4893"/>
                      <a:pt x="91786" y="4893"/>
                    </a:cubicBezTo>
                    <a:cubicBezTo>
                      <a:pt x="83050" y="4127"/>
                      <a:pt x="74926" y="6426"/>
                      <a:pt x="68642" y="10718"/>
                    </a:cubicBezTo>
                    <a:cubicBezTo>
                      <a:pt x="68642" y="10718"/>
                      <a:pt x="68642" y="10718"/>
                      <a:pt x="68642" y="10718"/>
                    </a:cubicBezTo>
                    <a:cubicBezTo>
                      <a:pt x="64964" y="13323"/>
                      <a:pt x="63278" y="15469"/>
                      <a:pt x="63278" y="15469"/>
                    </a:cubicBezTo>
                    <a:close/>
                  </a:path>
                </a:pathLst>
              </a:custGeom>
              <a:solidFill>
                <a:srgbClr val="7E521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4" name="Vrije vorm: vorm 8173">
                <a:extLst>
                  <a:ext uri="{FF2B5EF4-FFF2-40B4-BE49-F238E27FC236}">
                    <a16:creationId xmlns:a16="http://schemas.microsoft.com/office/drawing/2014/main" id="{55DDDDAD-9077-A964-D710-3681E5F5D3CC}"/>
                  </a:ext>
                </a:extLst>
              </p:cNvPr>
              <p:cNvSpPr/>
              <p:nvPr/>
            </p:nvSpPr>
            <p:spPr>
              <a:xfrm>
                <a:off x="9241214" y="5542602"/>
                <a:ext cx="23296" cy="367077"/>
              </a:xfrm>
              <a:custGeom>
                <a:avLst/>
                <a:gdLst>
                  <a:gd name="connsiteX0" fmla="*/ 0 w 23296"/>
                  <a:gd name="connsiteY0" fmla="*/ 7510 h 367077"/>
                  <a:gd name="connsiteX1" fmla="*/ 17932 w 23296"/>
                  <a:gd name="connsiteY1" fmla="*/ 366618 h 367077"/>
                  <a:gd name="connsiteX2" fmla="*/ 23296 w 23296"/>
                  <a:gd name="connsiteY2" fmla="*/ 367077 h 367077"/>
                  <a:gd name="connsiteX3" fmla="*/ 4751 w 23296"/>
                  <a:gd name="connsiteY3" fmla="*/ 0 h 367077"/>
                  <a:gd name="connsiteX4" fmla="*/ 306 w 23296"/>
                  <a:gd name="connsiteY4" fmla="*/ 4138 h 367077"/>
                  <a:gd name="connsiteX5" fmla="*/ 0 w 23296"/>
                  <a:gd name="connsiteY5" fmla="*/ 7510 h 36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296" h="367077">
                    <a:moveTo>
                      <a:pt x="0" y="7510"/>
                    </a:moveTo>
                    <a:lnTo>
                      <a:pt x="17932" y="366618"/>
                    </a:lnTo>
                    <a:lnTo>
                      <a:pt x="23296" y="367077"/>
                    </a:lnTo>
                    <a:lnTo>
                      <a:pt x="4751" y="0"/>
                    </a:lnTo>
                    <a:lnTo>
                      <a:pt x="306" y="4138"/>
                    </a:lnTo>
                    <a:lnTo>
                      <a:pt x="0" y="7510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5" name="Vrije vorm: vorm 8174">
                <a:extLst>
                  <a:ext uri="{FF2B5EF4-FFF2-40B4-BE49-F238E27FC236}">
                    <a16:creationId xmlns:a16="http://schemas.microsoft.com/office/drawing/2014/main" id="{E595C4EB-10D2-CB13-B97F-B3EFC071B797}"/>
                  </a:ext>
                </a:extLst>
              </p:cNvPr>
              <p:cNvSpPr/>
              <p:nvPr/>
            </p:nvSpPr>
            <p:spPr>
              <a:xfrm>
                <a:off x="9295931" y="5508423"/>
                <a:ext cx="8888" cy="405700"/>
              </a:xfrm>
              <a:custGeom>
                <a:avLst/>
                <a:gdLst>
                  <a:gd name="connsiteX0" fmla="*/ 0 w 8888"/>
                  <a:gd name="connsiteY0" fmla="*/ 4138 h 405700"/>
                  <a:gd name="connsiteX1" fmla="*/ 2145 w 8888"/>
                  <a:gd name="connsiteY1" fmla="*/ 405241 h 405700"/>
                  <a:gd name="connsiteX2" fmla="*/ 8889 w 8888"/>
                  <a:gd name="connsiteY2" fmla="*/ 405701 h 405700"/>
                  <a:gd name="connsiteX3" fmla="*/ 5671 w 8888"/>
                  <a:gd name="connsiteY3" fmla="*/ 0 h 405700"/>
                  <a:gd name="connsiteX4" fmla="*/ 0 w 8888"/>
                  <a:gd name="connsiteY4" fmla="*/ 4138 h 40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88" h="405700">
                    <a:moveTo>
                      <a:pt x="0" y="4138"/>
                    </a:moveTo>
                    <a:lnTo>
                      <a:pt x="2145" y="405241"/>
                    </a:lnTo>
                    <a:lnTo>
                      <a:pt x="8889" y="405701"/>
                    </a:lnTo>
                    <a:lnTo>
                      <a:pt x="5671" y="0"/>
                    </a:lnTo>
                    <a:lnTo>
                      <a:pt x="0" y="4138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6" name="Vrije vorm: vorm 8175">
                <a:extLst>
                  <a:ext uri="{FF2B5EF4-FFF2-40B4-BE49-F238E27FC236}">
                    <a16:creationId xmlns:a16="http://schemas.microsoft.com/office/drawing/2014/main" id="{B6D4F67E-53AA-F8A1-9A9E-8D2AE2ADF333}"/>
                  </a:ext>
                </a:extLst>
              </p:cNvPr>
              <p:cNvSpPr/>
              <p:nvPr/>
            </p:nvSpPr>
            <p:spPr>
              <a:xfrm>
                <a:off x="9445061" y="5555017"/>
                <a:ext cx="72955" cy="368916"/>
              </a:xfrm>
              <a:custGeom>
                <a:avLst/>
                <a:gdLst>
                  <a:gd name="connsiteX0" fmla="*/ 72649 w 72955"/>
                  <a:gd name="connsiteY0" fmla="*/ 8430 h 368916"/>
                  <a:gd name="connsiteX1" fmla="*/ 5978 w 72955"/>
                  <a:gd name="connsiteY1" fmla="*/ 368916 h 368916"/>
                  <a:gd name="connsiteX2" fmla="*/ 0 w 72955"/>
                  <a:gd name="connsiteY2" fmla="*/ 368303 h 368916"/>
                  <a:gd name="connsiteX3" fmla="*/ 68817 w 72955"/>
                  <a:gd name="connsiteY3" fmla="*/ 0 h 368916"/>
                  <a:gd name="connsiteX4" fmla="*/ 72956 w 72955"/>
                  <a:gd name="connsiteY4" fmla="*/ 4904 h 368916"/>
                  <a:gd name="connsiteX5" fmla="*/ 72649 w 72955"/>
                  <a:gd name="connsiteY5" fmla="*/ 8430 h 368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955" h="368916">
                    <a:moveTo>
                      <a:pt x="72649" y="8430"/>
                    </a:moveTo>
                    <a:lnTo>
                      <a:pt x="5978" y="368916"/>
                    </a:lnTo>
                    <a:lnTo>
                      <a:pt x="0" y="368303"/>
                    </a:lnTo>
                    <a:lnTo>
                      <a:pt x="68817" y="0"/>
                    </a:lnTo>
                    <a:lnTo>
                      <a:pt x="72956" y="4904"/>
                    </a:lnTo>
                    <a:lnTo>
                      <a:pt x="72649" y="8430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7" name="Vrije vorm: vorm 8176">
                <a:extLst>
                  <a:ext uri="{FF2B5EF4-FFF2-40B4-BE49-F238E27FC236}">
                    <a16:creationId xmlns:a16="http://schemas.microsoft.com/office/drawing/2014/main" id="{0C36EC8A-DCCB-C728-53B5-94F6436E5A4C}"/>
                  </a:ext>
                </a:extLst>
              </p:cNvPr>
              <p:cNvSpPr/>
              <p:nvPr/>
            </p:nvSpPr>
            <p:spPr>
              <a:xfrm>
                <a:off x="9389271" y="5513635"/>
                <a:ext cx="77400" cy="408000"/>
              </a:xfrm>
              <a:custGeom>
                <a:avLst/>
                <a:gdLst>
                  <a:gd name="connsiteX0" fmla="*/ 77400 w 77400"/>
                  <a:gd name="connsiteY0" fmla="*/ 5058 h 408000"/>
                  <a:gd name="connsiteX1" fmla="*/ 7051 w 77400"/>
                  <a:gd name="connsiteY1" fmla="*/ 408000 h 408000"/>
                  <a:gd name="connsiteX2" fmla="*/ 0 w 77400"/>
                  <a:gd name="connsiteY2" fmla="*/ 407540 h 408000"/>
                  <a:gd name="connsiteX3" fmla="*/ 72190 w 77400"/>
                  <a:gd name="connsiteY3" fmla="*/ 0 h 408000"/>
                  <a:gd name="connsiteX4" fmla="*/ 77400 w 77400"/>
                  <a:gd name="connsiteY4" fmla="*/ 5058 h 40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00" h="408000">
                    <a:moveTo>
                      <a:pt x="77400" y="5058"/>
                    </a:moveTo>
                    <a:lnTo>
                      <a:pt x="7051" y="408000"/>
                    </a:lnTo>
                    <a:lnTo>
                      <a:pt x="0" y="407540"/>
                    </a:lnTo>
                    <a:lnTo>
                      <a:pt x="72190" y="0"/>
                    </a:lnTo>
                    <a:lnTo>
                      <a:pt x="77400" y="5058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8" name="Vrije vorm: vorm 8177">
                <a:extLst>
                  <a:ext uri="{FF2B5EF4-FFF2-40B4-BE49-F238E27FC236}">
                    <a16:creationId xmlns:a16="http://schemas.microsoft.com/office/drawing/2014/main" id="{893297DF-9AD5-5084-BAD2-6969233FD460}"/>
                  </a:ext>
                </a:extLst>
              </p:cNvPr>
              <p:cNvSpPr/>
              <p:nvPr/>
            </p:nvSpPr>
            <p:spPr>
              <a:xfrm>
                <a:off x="9338539" y="5647591"/>
                <a:ext cx="28661" cy="269905"/>
              </a:xfrm>
              <a:custGeom>
                <a:avLst/>
                <a:gdLst>
                  <a:gd name="connsiteX0" fmla="*/ 6744 w 28661"/>
                  <a:gd name="connsiteY0" fmla="*/ 269905 h 269905"/>
                  <a:gd name="connsiteX1" fmla="*/ 28661 w 28661"/>
                  <a:gd name="connsiteY1" fmla="*/ 3219 h 269905"/>
                  <a:gd name="connsiteX2" fmla="*/ 22224 w 28661"/>
                  <a:gd name="connsiteY2" fmla="*/ 0 h 269905"/>
                  <a:gd name="connsiteX3" fmla="*/ 0 w 28661"/>
                  <a:gd name="connsiteY3" fmla="*/ 268832 h 269905"/>
                  <a:gd name="connsiteX4" fmla="*/ 6744 w 28661"/>
                  <a:gd name="connsiteY4" fmla="*/ 269905 h 269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61" h="269905">
                    <a:moveTo>
                      <a:pt x="6744" y="269905"/>
                    </a:moveTo>
                    <a:lnTo>
                      <a:pt x="28661" y="3219"/>
                    </a:lnTo>
                    <a:lnTo>
                      <a:pt x="22224" y="0"/>
                    </a:lnTo>
                    <a:lnTo>
                      <a:pt x="0" y="268832"/>
                    </a:lnTo>
                    <a:lnTo>
                      <a:pt x="6744" y="269905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79" name="Vrije vorm: vorm 8178">
                <a:extLst>
                  <a:ext uri="{FF2B5EF4-FFF2-40B4-BE49-F238E27FC236}">
                    <a16:creationId xmlns:a16="http://schemas.microsoft.com/office/drawing/2014/main" id="{9037BB7E-7886-95C8-201A-6891B276DE85}"/>
                  </a:ext>
                </a:extLst>
              </p:cNvPr>
              <p:cNvSpPr/>
              <p:nvPr/>
            </p:nvSpPr>
            <p:spPr>
              <a:xfrm>
                <a:off x="9369039" y="5492943"/>
                <a:ext cx="13947" cy="87056"/>
              </a:xfrm>
              <a:custGeom>
                <a:avLst/>
                <a:gdLst>
                  <a:gd name="connsiteX0" fmla="*/ 6897 w 13947"/>
                  <a:gd name="connsiteY0" fmla="*/ 85370 h 87056"/>
                  <a:gd name="connsiteX1" fmla="*/ 13948 w 13947"/>
                  <a:gd name="connsiteY1" fmla="*/ 613 h 87056"/>
                  <a:gd name="connsiteX2" fmla="*/ 7204 w 13947"/>
                  <a:gd name="connsiteY2" fmla="*/ 0 h 87056"/>
                  <a:gd name="connsiteX3" fmla="*/ 0 w 13947"/>
                  <a:gd name="connsiteY3" fmla="*/ 87056 h 87056"/>
                  <a:gd name="connsiteX4" fmla="*/ 6897 w 13947"/>
                  <a:gd name="connsiteY4" fmla="*/ 85370 h 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7" h="87056">
                    <a:moveTo>
                      <a:pt x="6897" y="85370"/>
                    </a:moveTo>
                    <a:lnTo>
                      <a:pt x="13948" y="613"/>
                    </a:lnTo>
                    <a:lnTo>
                      <a:pt x="7204" y="0"/>
                    </a:lnTo>
                    <a:lnTo>
                      <a:pt x="0" y="87056"/>
                    </a:lnTo>
                    <a:lnTo>
                      <a:pt x="6897" y="85370"/>
                    </a:lnTo>
                    <a:close/>
                  </a:path>
                </a:pathLst>
              </a:custGeom>
              <a:solidFill>
                <a:srgbClr val="A2651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0" name="Vrije vorm: vorm 8179">
                <a:extLst>
                  <a:ext uri="{FF2B5EF4-FFF2-40B4-BE49-F238E27FC236}">
                    <a16:creationId xmlns:a16="http://schemas.microsoft.com/office/drawing/2014/main" id="{FE1F5393-4536-7A5A-DF1C-F40E72264977}"/>
                  </a:ext>
                </a:extLst>
              </p:cNvPr>
              <p:cNvSpPr/>
              <p:nvPr/>
            </p:nvSpPr>
            <p:spPr>
              <a:xfrm>
                <a:off x="9450508" y="5723196"/>
                <a:ext cx="54856" cy="46046"/>
              </a:xfrm>
              <a:custGeom>
                <a:avLst/>
                <a:gdLst>
                  <a:gd name="connsiteX0" fmla="*/ 70 w 54856"/>
                  <a:gd name="connsiteY0" fmla="*/ 20801 h 46046"/>
                  <a:gd name="connsiteX1" fmla="*/ 25513 w 54856"/>
                  <a:gd name="connsiteY1" fmla="*/ 45937 h 46046"/>
                  <a:gd name="connsiteX2" fmla="*/ 54787 w 54856"/>
                  <a:gd name="connsiteY2" fmla="*/ 25246 h 46046"/>
                  <a:gd name="connsiteX3" fmla="*/ 29345 w 54856"/>
                  <a:gd name="connsiteY3" fmla="*/ 110 h 46046"/>
                  <a:gd name="connsiteX4" fmla="*/ 70 w 54856"/>
                  <a:gd name="connsiteY4" fmla="*/ 20801 h 46046"/>
                  <a:gd name="connsiteX5" fmla="*/ 7274 w 54856"/>
                  <a:gd name="connsiteY5" fmla="*/ 21414 h 46046"/>
                  <a:gd name="connsiteX6" fmla="*/ 28885 w 54856"/>
                  <a:gd name="connsiteY6" fmla="*/ 6240 h 46046"/>
                  <a:gd name="connsiteX7" fmla="*/ 47583 w 54856"/>
                  <a:gd name="connsiteY7" fmla="*/ 24786 h 46046"/>
                  <a:gd name="connsiteX8" fmla="*/ 25973 w 54856"/>
                  <a:gd name="connsiteY8" fmla="*/ 39959 h 46046"/>
                  <a:gd name="connsiteX9" fmla="*/ 7121 w 54856"/>
                  <a:gd name="connsiteY9" fmla="*/ 21414 h 4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56" h="46046">
                    <a:moveTo>
                      <a:pt x="70" y="20801"/>
                    </a:moveTo>
                    <a:cubicBezTo>
                      <a:pt x="-1003" y="33369"/>
                      <a:pt x="10339" y="44711"/>
                      <a:pt x="25513" y="45937"/>
                    </a:cubicBezTo>
                    <a:cubicBezTo>
                      <a:pt x="40687" y="47163"/>
                      <a:pt x="53714" y="37967"/>
                      <a:pt x="54787" y="25246"/>
                    </a:cubicBezTo>
                    <a:cubicBezTo>
                      <a:pt x="55860" y="12524"/>
                      <a:pt x="44365" y="1336"/>
                      <a:pt x="29345" y="110"/>
                    </a:cubicBezTo>
                    <a:cubicBezTo>
                      <a:pt x="14171" y="-1117"/>
                      <a:pt x="1143" y="8080"/>
                      <a:pt x="70" y="20801"/>
                    </a:cubicBezTo>
                    <a:close/>
                    <a:moveTo>
                      <a:pt x="7274" y="21414"/>
                    </a:moveTo>
                    <a:cubicBezTo>
                      <a:pt x="8041" y="12065"/>
                      <a:pt x="17696" y="5321"/>
                      <a:pt x="28885" y="6240"/>
                    </a:cubicBezTo>
                    <a:cubicBezTo>
                      <a:pt x="39920" y="7160"/>
                      <a:pt x="48350" y="15436"/>
                      <a:pt x="47583" y="24786"/>
                    </a:cubicBezTo>
                    <a:cubicBezTo>
                      <a:pt x="46817" y="34135"/>
                      <a:pt x="37161" y="40879"/>
                      <a:pt x="25973" y="39959"/>
                    </a:cubicBezTo>
                    <a:cubicBezTo>
                      <a:pt x="14784" y="39040"/>
                      <a:pt x="6507" y="30763"/>
                      <a:pt x="7121" y="21414"/>
                    </a:cubicBezTo>
                    <a:close/>
                  </a:path>
                </a:pathLst>
              </a:custGeom>
              <a:solidFill>
                <a:srgbClr val="7E521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81" name="Vrije vorm: vorm 8180">
                <a:extLst>
                  <a:ext uri="{FF2B5EF4-FFF2-40B4-BE49-F238E27FC236}">
                    <a16:creationId xmlns:a16="http://schemas.microsoft.com/office/drawing/2014/main" id="{FEDFF39C-CA00-B1F1-2082-0160AF8AE7F8}"/>
                  </a:ext>
                </a:extLst>
              </p:cNvPr>
              <p:cNvSpPr/>
              <p:nvPr/>
            </p:nvSpPr>
            <p:spPr>
              <a:xfrm>
                <a:off x="9469549" y="5717286"/>
                <a:ext cx="20127" cy="17096"/>
              </a:xfrm>
              <a:custGeom>
                <a:avLst/>
                <a:gdLst>
                  <a:gd name="connsiteX0" fmla="*/ 34 w 20127"/>
                  <a:gd name="connsiteY0" fmla="*/ 7705 h 17096"/>
                  <a:gd name="connsiteX1" fmla="*/ 9383 w 20127"/>
                  <a:gd name="connsiteY1" fmla="*/ 17055 h 17096"/>
                  <a:gd name="connsiteX2" fmla="*/ 20112 w 20127"/>
                  <a:gd name="connsiteY2" fmla="*/ 9391 h 17096"/>
                  <a:gd name="connsiteX3" fmla="*/ 10763 w 20127"/>
                  <a:gd name="connsiteY3" fmla="*/ 42 h 17096"/>
                  <a:gd name="connsiteX4" fmla="*/ 34 w 20127"/>
                  <a:gd name="connsiteY4" fmla="*/ 7705 h 17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27" h="17096">
                    <a:moveTo>
                      <a:pt x="34" y="7705"/>
                    </a:moveTo>
                    <a:cubicBezTo>
                      <a:pt x="-426" y="12303"/>
                      <a:pt x="3865" y="16595"/>
                      <a:pt x="9383" y="17055"/>
                    </a:cubicBezTo>
                    <a:cubicBezTo>
                      <a:pt x="14901" y="17514"/>
                      <a:pt x="19806" y="14143"/>
                      <a:pt x="20112" y="9391"/>
                    </a:cubicBezTo>
                    <a:cubicBezTo>
                      <a:pt x="20419" y="4793"/>
                      <a:pt x="16280" y="655"/>
                      <a:pt x="10763" y="42"/>
                    </a:cubicBezTo>
                    <a:cubicBezTo>
                      <a:pt x="5245" y="-418"/>
                      <a:pt x="341" y="2954"/>
                      <a:pt x="34" y="7705"/>
                    </a:cubicBezTo>
                    <a:close/>
                  </a:path>
                </a:pathLst>
              </a:custGeom>
              <a:solidFill>
                <a:srgbClr val="7E521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161" name="Graphic 1454">
              <a:extLst>
                <a:ext uri="{FF2B5EF4-FFF2-40B4-BE49-F238E27FC236}">
                  <a16:creationId xmlns:a16="http://schemas.microsoft.com/office/drawing/2014/main" id="{2B510F06-B259-68EE-A48F-64E353051A4A}"/>
                </a:ext>
              </a:extLst>
            </p:cNvPr>
            <p:cNvGrpSpPr/>
            <p:nvPr/>
          </p:nvGrpSpPr>
          <p:grpSpPr>
            <a:xfrm>
              <a:off x="9951764" y="4944115"/>
              <a:ext cx="215885" cy="268654"/>
              <a:chOff x="9951764" y="4944115"/>
              <a:chExt cx="215885" cy="268654"/>
            </a:xfrm>
          </p:grpSpPr>
          <p:sp>
            <p:nvSpPr>
              <p:cNvPr id="8163" name="Vrije vorm: vorm 8162">
                <a:extLst>
                  <a:ext uri="{FF2B5EF4-FFF2-40B4-BE49-F238E27FC236}">
                    <a16:creationId xmlns:a16="http://schemas.microsoft.com/office/drawing/2014/main" id="{378DAF54-1951-557A-AF17-6F6D928D129C}"/>
                  </a:ext>
                </a:extLst>
              </p:cNvPr>
              <p:cNvSpPr/>
              <p:nvPr/>
            </p:nvSpPr>
            <p:spPr>
              <a:xfrm>
                <a:off x="9993914" y="4978422"/>
                <a:ext cx="158019" cy="234347"/>
              </a:xfrm>
              <a:custGeom>
                <a:avLst/>
                <a:gdLst>
                  <a:gd name="connsiteX0" fmla="*/ 23450 w 158019"/>
                  <a:gd name="connsiteY0" fmla="*/ 0 h 234347"/>
                  <a:gd name="connsiteX1" fmla="*/ 15173 w 158019"/>
                  <a:gd name="connsiteY1" fmla="*/ 13794 h 234347"/>
                  <a:gd name="connsiteX2" fmla="*/ 0 w 158019"/>
                  <a:gd name="connsiteY2" fmla="*/ 198482 h 234347"/>
                  <a:gd name="connsiteX3" fmla="*/ 7357 w 158019"/>
                  <a:gd name="connsiteY3" fmla="*/ 223465 h 234347"/>
                  <a:gd name="connsiteX4" fmla="*/ 140087 w 158019"/>
                  <a:gd name="connsiteY4" fmla="*/ 234347 h 234347"/>
                  <a:gd name="connsiteX5" fmla="*/ 158019 w 158019"/>
                  <a:gd name="connsiteY5" fmla="*/ 15787 h 234347"/>
                  <a:gd name="connsiteX6" fmla="*/ 23450 w 158019"/>
                  <a:gd name="connsiteY6" fmla="*/ 0 h 234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8019" h="234347">
                    <a:moveTo>
                      <a:pt x="23450" y="0"/>
                    </a:moveTo>
                    <a:lnTo>
                      <a:pt x="15173" y="13794"/>
                    </a:lnTo>
                    <a:lnTo>
                      <a:pt x="0" y="198482"/>
                    </a:lnTo>
                    <a:lnTo>
                      <a:pt x="7357" y="223465"/>
                    </a:lnTo>
                    <a:lnTo>
                      <a:pt x="140087" y="234347"/>
                    </a:lnTo>
                    <a:lnTo>
                      <a:pt x="158019" y="15787"/>
                    </a:lnTo>
                    <a:lnTo>
                      <a:pt x="23450" y="0"/>
                    </a:lnTo>
                    <a:close/>
                  </a:path>
                </a:pathLst>
              </a:custGeom>
              <a:solidFill>
                <a:srgbClr val="F4CE8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64" name="Vrije vorm: vorm 8163">
                <a:extLst>
                  <a:ext uri="{FF2B5EF4-FFF2-40B4-BE49-F238E27FC236}">
                    <a16:creationId xmlns:a16="http://schemas.microsoft.com/office/drawing/2014/main" id="{544983C8-26AE-9E2B-3140-A4E0137E340D}"/>
                  </a:ext>
                </a:extLst>
              </p:cNvPr>
              <p:cNvSpPr/>
              <p:nvPr/>
            </p:nvSpPr>
            <p:spPr>
              <a:xfrm>
                <a:off x="9954063" y="4982560"/>
                <a:ext cx="65292" cy="219326"/>
              </a:xfrm>
              <a:custGeom>
                <a:avLst/>
                <a:gdLst>
                  <a:gd name="connsiteX0" fmla="*/ 9809 w 65292"/>
                  <a:gd name="connsiteY0" fmla="*/ 25749 h 219326"/>
                  <a:gd name="connsiteX1" fmla="*/ 0 w 65292"/>
                  <a:gd name="connsiteY1" fmla="*/ 142999 h 219326"/>
                  <a:gd name="connsiteX2" fmla="*/ 47207 w 65292"/>
                  <a:gd name="connsiteY2" fmla="*/ 219327 h 219326"/>
                  <a:gd name="connsiteX3" fmla="*/ 65292 w 65292"/>
                  <a:gd name="connsiteY3" fmla="*/ 0 h 219326"/>
                  <a:gd name="connsiteX4" fmla="*/ 9809 w 65292"/>
                  <a:gd name="connsiteY4" fmla="*/ 25749 h 219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292" h="219326">
                    <a:moveTo>
                      <a:pt x="9809" y="25749"/>
                    </a:moveTo>
                    <a:lnTo>
                      <a:pt x="0" y="142999"/>
                    </a:lnTo>
                    <a:lnTo>
                      <a:pt x="47207" y="219327"/>
                    </a:lnTo>
                    <a:lnTo>
                      <a:pt x="65292" y="0"/>
                    </a:lnTo>
                    <a:lnTo>
                      <a:pt x="9809" y="25749"/>
                    </a:lnTo>
                    <a:close/>
                  </a:path>
                </a:pathLst>
              </a:custGeom>
              <a:gradFill>
                <a:gsLst>
                  <a:gs pos="24000">
                    <a:srgbClr val="FAEA7E"/>
                  </a:gs>
                  <a:gs pos="83000">
                    <a:srgbClr val="FAD567"/>
                  </a:gs>
                  <a:gs pos="100000">
                    <a:srgbClr val="FACF60"/>
                  </a:gs>
                </a:gsLst>
                <a:lin ang="740153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165" name="Graphic 1454">
                <a:extLst>
                  <a:ext uri="{FF2B5EF4-FFF2-40B4-BE49-F238E27FC236}">
                    <a16:creationId xmlns:a16="http://schemas.microsoft.com/office/drawing/2014/main" id="{3CFA2305-CEB9-3FBB-8879-31E9B0A6620F}"/>
                  </a:ext>
                </a:extLst>
              </p:cNvPr>
              <p:cNvGrpSpPr/>
              <p:nvPr/>
            </p:nvGrpSpPr>
            <p:grpSpPr>
              <a:xfrm>
                <a:off x="9951764" y="4944115"/>
                <a:ext cx="215885" cy="113700"/>
                <a:chOff x="9951764" y="4944115"/>
                <a:chExt cx="215885" cy="113700"/>
              </a:xfrm>
            </p:grpSpPr>
            <p:sp>
              <p:nvSpPr>
                <p:cNvPr id="8166" name="Vrije vorm: vorm 8165">
                  <a:extLst>
                    <a:ext uri="{FF2B5EF4-FFF2-40B4-BE49-F238E27FC236}">
                      <a16:creationId xmlns:a16="http://schemas.microsoft.com/office/drawing/2014/main" id="{F8DB1CE8-94B3-2D38-DCCD-006BEA3E9365}"/>
                    </a:ext>
                  </a:extLst>
                </p:cNvPr>
                <p:cNvSpPr/>
                <p:nvPr/>
              </p:nvSpPr>
              <p:spPr>
                <a:xfrm>
                  <a:off x="9963567" y="4954077"/>
                  <a:ext cx="185300" cy="103738"/>
                </a:xfrm>
                <a:custGeom>
                  <a:avLst/>
                  <a:gdLst>
                    <a:gd name="connsiteX0" fmla="*/ 1532 w 185300"/>
                    <a:gd name="connsiteY0" fmla="*/ 26184 h 103738"/>
                    <a:gd name="connsiteX1" fmla="*/ 0 w 185300"/>
                    <a:gd name="connsiteY1" fmla="*/ 55459 h 103738"/>
                    <a:gd name="connsiteX2" fmla="*/ 69430 w 185300"/>
                    <a:gd name="connsiteY2" fmla="*/ 91630 h 103738"/>
                    <a:gd name="connsiteX3" fmla="*/ 120315 w 185300"/>
                    <a:gd name="connsiteY3" fmla="*/ 96688 h 103738"/>
                    <a:gd name="connsiteX4" fmla="*/ 185301 w 185300"/>
                    <a:gd name="connsiteY4" fmla="*/ 92549 h 103738"/>
                    <a:gd name="connsiteX5" fmla="*/ 156946 w 185300"/>
                    <a:gd name="connsiteY5" fmla="*/ 12237 h 103738"/>
                    <a:gd name="connsiteX6" fmla="*/ 70503 w 185300"/>
                    <a:gd name="connsiteY6" fmla="*/ 2274 h 103738"/>
                    <a:gd name="connsiteX7" fmla="*/ 1379 w 185300"/>
                    <a:gd name="connsiteY7" fmla="*/ 26338 h 10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300" h="103738">
                      <a:moveTo>
                        <a:pt x="1532" y="26184"/>
                      </a:moveTo>
                      <a:lnTo>
                        <a:pt x="0" y="55459"/>
                      </a:lnTo>
                      <a:cubicBezTo>
                        <a:pt x="22990" y="56838"/>
                        <a:pt x="50578" y="79062"/>
                        <a:pt x="69430" y="91630"/>
                      </a:cubicBezTo>
                      <a:cubicBezTo>
                        <a:pt x="83837" y="101439"/>
                        <a:pt x="108667" y="110482"/>
                        <a:pt x="120315" y="96688"/>
                      </a:cubicBezTo>
                      <a:cubicBezTo>
                        <a:pt x="141925" y="71398"/>
                        <a:pt x="164150" y="106190"/>
                        <a:pt x="185301" y="92549"/>
                      </a:cubicBezTo>
                      <a:cubicBezTo>
                        <a:pt x="185301" y="92549"/>
                        <a:pt x="176871" y="8099"/>
                        <a:pt x="156946" y="12237"/>
                      </a:cubicBezTo>
                      <a:cubicBezTo>
                        <a:pt x="129971" y="17908"/>
                        <a:pt x="107134" y="-7535"/>
                        <a:pt x="70503" y="2274"/>
                      </a:cubicBezTo>
                      <a:cubicBezTo>
                        <a:pt x="52417" y="7026"/>
                        <a:pt x="1379" y="26338"/>
                        <a:pt x="1379" y="26338"/>
                      </a:cubicBezTo>
                      <a:close/>
                    </a:path>
                  </a:pathLst>
                </a:custGeom>
                <a:solidFill>
                  <a:srgbClr val="CF895E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67" name="Vrije vorm: vorm 8166">
                  <a:extLst>
                    <a:ext uri="{FF2B5EF4-FFF2-40B4-BE49-F238E27FC236}">
                      <a16:creationId xmlns:a16="http://schemas.microsoft.com/office/drawing/2014/main" id="{825CB5AD-9F55-CF06-BBF6-C630870E7EC6}"/>
                    </a:ext>
                  </a:extLst>
                </p:cNvPr>
                <p:cNvSpPr/>
                <p:nvPr/>
              </p:nvSpPr>
              <p:spPr>
                <a:xfrm>
                  <a:off x="9951764" y="4944115"/>
                  <a:ext cx="215885" cy="104504"/>
                </a:xfrm>
                <a:custGeom>
                  <a:avLst/>
                  <a:gdLst>
                    <a:gd name="connsiteX0" fmla="*/ 1841 w 215885"/>
                    <a:gd name="connsiteY0" fmla="*/ 25265 h 104504"/>
                    <a:gd name="connsiteX1" fmla="*/ 10884 w 215885"/>
                    <a:gd name="connsiteY1" fmla="*/ 66954 h 104504"/>
                    <a:gd name="connsiteX2" fmla="*/ 11650 w 215885"/>
                    <a:gd name="connsiteY2" fmla="*/ 55459 h 104504"/>
                    <a:gd name="connsiteX3" fmla="*/ 81080 w 215885"/>
                    <a:gd name="connsiteY3" fmla="*/ 91630 h 104504"/>
                    <a:gd name="connsiteX4" fmla="*/ 131965 w 215885"/>
                    <a:gd name="connsiteY4" fmla="*/ 96688 h 104504"/>
                    <a:gd name="connsiteX5" fmla="*/ 196951 w 215885"/>
                    <a:gd name="connsiteY5" fmla="*/ 92549 h 104504"/>
                    <a:gd name="connsiteX6" fmla="*/ 195725 w 215885"/>
                    <a:gd name="connsiteY6" fmla="*/ 104504 h 104504"/>
                    <a:gd name="connsiteX7" fmla="*/ 215803 w 215885"/>
                    <a:gd name="connsiteY7" fmla="*/ 54079 h 104504"/>
                    <a:gd name="connsiteX8" fmla="*/ 168596 w 215885"/>
                    <a:gd name="connsiteY8" fmla="*/ 12237 h 104504"/>
                    <a:gd name="connsiteX9" fmla="*/ 82153 w 215885"/>
                    <a:gd name="connsiteY9" fmla="*/ 2274 h 104504"/>
                    <a:gd name="connsiteX10" fmla="*/ 1687 w 215885"/>
                    <a:gd name="connsiteY10" fmla="*/ 25418 h 104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5885" h="104504">
                      <a:moveTo>
                        <a:pt x="1841" y="25265"/>
                      </a:moveTo>
                      <a:cubicBezTo>
                        <a:pt x="-2604" y="40592"/>
                        <a:pt x="1228" y="60976"/>
                        <a:pt x="10884" y="66954"/>
                      </a:cubicBezTo>
                      <a:lnTo>
                        <a:pt x="11650" y="55459"/>
                      </a:lnTo>
                      <a:cubicBezTo>
                        <a:pt x="34640" y="56838"/>
                        <a:pt x="62228" y="79062"/>
                        <a:pt x="81080" y="91630"/>
                      </a:cubicBezTo>
                      <a:cubicBezTo>
                        <a:pt x="95487" y="101439"/>
                        <a:pt x="120317" y="110482"/>
                        <a:pt x="131965" y="96688"/>
                      </a:cubicBezTo>
                      <a:cubicBezTo>
                        <a:pt x="153576" y="71398"/>
                        <a:pt x="175800" y="106190"/>
                        <a:pt x="196951" y="92549"/>
                      </a:cubicBezTo>
                      <a:lnTo>
                        <a:pt x="195725" y="104504"/>
                      </a:lnTo>
                      <a:cubicBezTo>
                        <a:pt x="217029" y="100519"/>
                        <a:pt x="213504" y="80288"/>
                        <a:pt x="215803" y="54079"/>
                      </a:cubicBezTo>
                      <a:cubicBezTo>
                        <a:pt x="217642" y="27870"/>
                        <a:pt x="188368" y="8099"/>
                        <a:pt x="168596" y="12237"/>
                      </a:cubicBezTo>
                      <a:cubicBezTo>
                        <a:pt x="141621" y="17908"/>
                        <a:pt x="118784" y="-7535"/>
                        <a:pt x="82153" y="2274"/>
                      </a:cubicBezTo>
                      <a:cubicBezTo>
                        <a:pt x="64067" y="7026"/>
                        <a:pt x="11956" y="-8914"/>
                        <a:pt x="1687" y="2541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6FBFD"/>
                    </a:gs>
                    <a:gs pos="97000">
                      <a:srgbClr val="FFFFFF"/>
                    </a:gs>
                  </a:gsLst>
                  <a:lin ang="16491588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68" name="Vrije vorm: vorm 8167">
                  <a:extLst>
                    <a:ext uri="{FF2B5EF4-FFF2-40B4-BE49-F238E27FC236}">
                      <a16:creationId xmlns:a16="http://schemas.microsoft.com/office/drawing/2014/main" id="{6824AEE8-66DB-D2A7-4D7F-21AE389D9E33}"/>
                    </a:ext>
                  </a:extLst>
                </p:cNvPr>
                <p:cNvSpPr/>
                <p:nvPr/>
              </p:nvSpPr>
              <p:spPr>
                <a:xfrm>
                  <a:off x="9952224" y="4987920"/>
                  <a:ext cx="213196" cy="60851"/>
                </a:xfrm>
                <a:custGeom>
                  <a:avLst/>
                  <a:gdLst>
                    <a:gd name="connsiteX0" fmla="*/ 153 w 213196"/>
                    <a:gd name="connsiteY0" fmla="*/ 4602 h 60851"/>
                    <a:gd name="connsiteX1" fmla="*/ 10423 w 213196"/>
                    <a:gd name="connsiteY1" fmla="*/ 23301 h 60851"/>
                    <a:gd name="connsiteX2" fmla="*/ 11189 w 213196"/>
                    <a:gd name="connsiteY2" fmla="*/ 11806 h 60851"/>
                    <a:gd name="connsiteX3" fmla="*/ 80619 w 213196"/>
                    <a:gd name="connsiteY3" fmla="*/ 47977 h 60851"/>
                    <a:gd name="connsiteX4" fmla="*/ 131504 w 213196"/>
                    <a:gd name="connsiteY4" fmla="*/ 53035 h 60851"/>
                    <a:gd name="connsiteX5" fmla="*/ 196490 w 213196"/>
                    <a:gd name="connsiteY5" fmla="*/ 48897 h 60851"/>
                    <a:gd name="connsiteX6" fmla="*/ 195264 w 213196"/>
                    <a:gd name="connsiteY6" fmla="*/ 60852 h 60851"/>
                    <a:gd name="connsiteX7" fmla="*/ 213196 w 213196"/>
                    <a:gd name="connsiteY7" fmla="*/ 39394 h 60851"/>
                    <a:gd name="connsiteX8" fmla="*/ 133343 w 213196"/>
                    <a:gd name="connsiteY8" fmla="*/ 41693 h 60851"/>
                    <a:gd name="connsiteX9" fmla="*/ 74029 w 213196"/>
                    <a:gd name="connsiteY9" fmla="*/ 36176 h 60851"/>
                    <a:gd name="connsiteX10" fmla="*/ 0 w 213196"/>
                    <a:gd name="connsiteY10" fmla="*/ 4602 h 60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3196" h="60851">
                      <a:moveTo>
                        <a:pt x="153" y="4602"/>
                      </a:moveTo>
                      <a:cubicBezTo>
                        <a:pt x="1993" y="12726"/>
                        <a:pt x="5212" y="19929"/>
                        <a:pt x="10423" y="23301"/>
                      </a:cubicBezTo>
                      <a:lnTo>
                        <a:pt x="11189" y="11806"/>
                      </a:lnTo>
                      <a:cubicBezTo>
                        <a:pt x="34179" y="13185"/>
                        <a:pt x="61767" y="35409"/>
                        <a:pt x="80619" y="47977"/>
                      </a:cubicBezTo>
                      <a:cubicBezTo>
                        <a:pt x="95026" y="57786"/>
                        <a:pt x="119856" y="66829"/>
                        <a:pt x="131504" y="53035"/>
                      </a:cubicBezTo>
                      <a:cubicBezTo>
                        <a:pt x="153116" y="27746"/>
                        <a:pt x="175339" y="62538"/>
                        <a:pt x="196490" y="48897"/>
                      </a:cubicBezTo>
                      <a:lnTo>
                        <a:pt x="195264" y="60852"/>
                      </a:lnTo>
                      <a:cubicBezTo>
                        <a:pt x="207679" y="58399"/>
                        <a:pt x="211663" y="50889"/>
                        <a:pt x="213196" y="39394"/>
                      </a:cubicBezTo>
                      <a:cubicBezTo>
                        <a:pt x="189287" y="50889"/>
                        <a:pt x="157713" y="17170"/>
                        <a:pt x="133343" y="41693"/>
                      </a:cubicBezTo>
                      <a:cubicBezTo>
                        <a:pt x="119856" y="55181"/>
                        <a:pt x="91502" y="45831"/>
                        <a:pt x="74029" y="36176"/>
                      </a:cubicBezTo>
                      <a:cubicBezTo>
                        <a:pt x="60541" y="28359"/>
                        <a:pt x="10729" y="-13790"/>
                        <a:pt x="0" y="4602"/>
                      </a:cubicBezTo>
                      <a:close/>
                    </a:path>
                  </a:pathLst>
                </a:custGeom>
                <a:solidFill>
                  <a:srgbClr val="F6F6F6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169" name="Vrije vorm: vorm 8168">
                  <a:extLst>
                    <a:ext uri="{FF2B5EF4-FFF2-40B4-BE49-F238E27FC236}">
                      <a16:creationId xmlns:a16="http://schemas.microsoft.com/office/drawing/2014/main" id="{4C79E822-785A-3B02-64BE-2917537C8D2C}"/>
                    </a:ext>
                  </a:extLst>
                </p:cNvPr>
                <p:cNvSpPr/>
                <p:nvPr/>
              </p:nvSpPr>
              <p:spPr>
                <a:xfrm>
                  <a:off x="9953144" y="4944115"/>
                  <a:ext cx="214269" cy="47028"/>
                </a:xfrm>
                <a:custGeom>
                  <a:avLst/>
                  <a:gdLst>
                    <a:gd name="connsiteX0" fmla="*/ 460 w 214269"/>
                    <a:gd name="connsiteY0" fmla="*/ 25265 h 47028"/>
                    <a:gd name="connsiteX1" fmla="*/ 0 w 214269"/>
                    <a:gd name="connsiteY1" fmla="*/ 26184 h 47028"/>
                    <a:gd name="connsiteX2" fmla="*/ 78627 w 214269"/>
                    <a:gd name="connsiteY2" fmla="*/ 14536 h 47028"/>
                    <a:gd name="connsiteX3" fmla="*/ 169362 w 214269"/>
                    <a:gd name="connsiteY3" fmla="*/ 25418 h 47028"/>
                    <a:gd name="connsiteX4" fmla="*/ 214269 w 214269"/>
                    <a:gd name="connsiteY4" fmla="*/ 47029 h 47028"/>
                    <a:gd name="connsiteX5" fmla="*/ 167369 w 214269"/>
                    <a:gd name="connsiteY5" fmla="*/ 12237 h 47028"/>
                    <a:gd name="connsiteX6" fmla="*/ 80926 w 214269"/>
                    <a:gd name="connsiteY6" fmla="*/ 2274 h 47028"/>
                    <a:gd name="connsiteX7" fmla="*/ 460 w 214269"/>
                    <a:gd name="connsiteY7" fmla="*/ 25418 h 4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269" h="47028">
                      <a:moveTo>
                        <a:pt x="460" y="25265"/>
                      </a:moveTo>
                      <a:cubicBezTo>
                        <a:pt x="460" y="25265"/>
                        <a:pt x="460" y="26184"/>
                        <a:pt x="0" y="26184"/>
                      </a:cubicBezTo>
                      <a:cubicBezTo>
                        <a:pt x="18392" y="7179"/>
                        <a:pt x="62074" y="18827"/>
                        <a:pt x="78627" y="14536"/>
                      </a:cubicBezTo>
                      <a:cubicBezTo>
                        <a:pt x="116638" y="4880"/>
                        <a:pt x="141314" y="30476"/>
                        <a:pt x="169362" y="25418"/>
                      </a:cubicBezTo>
                      <a:cubicBezTo>
                        <a:pt x="184689" y="22353"/>
                        <a:pt x="205073" y="31702"/>
                        <a:pt x="214269" y="47029"/>
                      </a:cubicBezTo>
                      <a:cubicBezTo>
                        <a:pt x="211357" y="24498"/>
                        <a:pt x="185762" y="8405"/>
                        <a:pt x="167369" y="12237"/>
                      </a:cubicBezTo>
                      <a:cubicBezTo>
                        <a:pt x="140394" y="17908"/>
                        <a:pt x="117557" y="-7535"/>
                        <a:pt x="80926" y="2274"/>
                      </a:cubicBezTo>
                      <a:cubicBezTo>
                        <a:pt x="62840" y="7026"/>
                        <a:pt x="10729" y="-8914"/>
                        <a:pt x="460" y="25418"/>
                      </a:cubicBezTo>
                      <a:close/>
                    </a:path>
                  </a:pathLst>
                </a:custGeom>
                <a:solidFill>
                  <a:srgbClr val="F3FA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8162" name="Vrije vorm: vorm 8161">
              <a:extLst>
                <a:ext uri="{FF2B5EF4-FFF2-40B4-BE49-F238E27FC236}">
                  <a16:creationId xmlns:a16="http://schemas.microsoft.com/office/drawing/2014/main" id="{6A33E873-3C34-1588-2F63-8AE62D68A133}"/>
                </a:ext>
              </a:extLst>
            </p:cNvPr>
            <p:cNvSpPr/>
            <p:nvPr/>
          </p:nvSpPr>
          <p:spPr>
            <a:xfrm>
              <a:off x="8965061" y="5482215"/>
              <a:ext cx="88093" cy="93033"/>
            </a:xfrm>
            <a:custGeom>
              <a:avLst/>
              <a:gdLst>
                <a:gd name="connsiteX0" fmla="*/ 22494 w 88093"/>
                <a:gd name="connsiteY0" fmla="*/ 0 h 93033"/>
                <a:gd name="connsiteX1" fmla="*/ 58512 w 88093"/>
                <a:gd name="connsiteY1" fmla="*/ 90581 h 93033"/>
                <a:gd name="connsiteX2" fmla="*/ 88093 w 88093"/>
                <a:gd name="connsiteY2" fmla="*/ 93034 h 93033"/>
                <a:gd name="connsiteX3" fmla="*/ 76905 w 88093"/>
                <a:gd name="connsiteY3" fmla="*/ 14407 h 93033"/>
                <a:gd name="connsiteX4" fmla="*/ 22494 w 88093"/>
                <a:gd name="connsiteY4" fmla="*/ 0 h 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093" h="93033">
                  <a:moveTo>
                    <a:pt x="22494" y="0"/>
                  </a:moveTo>
                  <a:cubicBezTo>
                    <a:pt x="22494" y="0"/>
                    <a:pt x="-47089" y="78320"/>
                    <a:pt x="58512" y="90581"/>
                  </a:cubicBezTo>
                  <a:lnTo>
                    <a:pt x="88093" y="93034"/>
                  </a:lnTo>
                  <a:lnTo>
                    <a:pt x="76905" y="14407"/>
                  </a:lnTo>
                  <a:lnTo>
                    <a:pt x="22494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205" name="!!huis7">
            <a:extLst>
              <a:ext uri="{FF2B5EF4-FFF2-40B4-BE49-F238E27FC236}">
                <a16:creationId xmlns:a16="http://schemas.microsoft.com/office/drawing/2014/main" id="{718D19C5-DDF8-4E19-C52E-57A4FFA68DC7}"/>
              </a:ext>
            </a:extLst>
          </p:cNvPr>
          <p:cNvGrpSpPr/>
          <p:nvPr userDrawn="1"/>
        </p:nvGrpSpPr>
        <p:grpSpPr>
          <a:xfrm>
            <a:off x="187294" y="9009325"/>
            <a:ext cx="1726950" cy="1195940"/>
            <a:chOff x="279617" y="4918658"/>
            <a:chExt cx="1726950" cy="1195940"/>
          </a:xfrm>
        </p:grpSpPr>
        <p:grpSp>
          <p:nvGrpSpPr>
            <p:cNvPr id="8206" name="Graphic 1454">
              <a:extLst>
                <a:ext uri="{FF2B5EF4-FFF2-40B4-BE49-F238E27FC236}">
                  <a16:creationId xmlns:a16="http://schemas.microsoft.com/office/drawing/2014/main" id="{AE06A57C-AC4B-76DC-A81C-CB41390B1F6E}"/>
                </a:ext>
              </a:extLst>
            </p:cNvPr>
            <p:cNvGrpSpPr/>
            <p:nvPr/>
          </p:nvGrpSpPr>
          <p:grpSpPr>
            <a:xfrm>
              <a:off x="294386" y="4918658"/>
              <a:ext cx="1712180" cy="1185824"/>
              <a:chOff x="294386" y="4918658"/>
              <a:chExt cx="1712180" cy="1185824"/>
            </a:xfrm>
          </p:grpSpPr>
          <p:sp>
            <p:nvSpPr>
              <p:cNvPr id="8239" name="Vrije vorm: vorm 8238">
                <a:extLst>
                  <a:ext uri="{FF2B5EF4-FFF2-40B4-BE49-F238E27FC236}">
                    <a16:creationId xmlns:a16="http://schemas.microsoft.com/office/drawing/2014/main" id="{8DD7B369-7F5C-3927-A018-41DCE9583081}"/>
                  </a:ext>
                </a:extLst>
              </p:cNvPr>
              <p:cNvSpPr/>
              <p:nvPr/>
            </p:nvSpPr>
            <p:spPr>
              <a:xfrm>
                <a:off x="1105131" y="5102425"/>
                <a:ext cx="828720" cy="1002057"/>
              </a:xfrm>
              <a:custGeom>
                <a:avLst/>
                <a:gdLst>
                  <a:gd name="connsiteX0" fmla="*/ 0 w 828720"/>
                  <a:gd name="connsiteY0" fmla="*/ 551603 h 1002057"/>
                  <a:gd name="connsiteX1" fmla="*/ 93340 w 828720"/>
                  <a:gd name="connsiteY1" fmla="*/ 996081 h 1002057"/>
                  <a:gd name="connsiteX2" fmla="*/ 722046 w 828720"/>
                  <a:gd name="connsiteY2" fmla="*/ 1002058 h 1002057"/>
                  <a:gd name="connsiteX3" fmla="*/ 828721 w 828720"/>
                  <a:gd name="connsiteY3" fmla="*/ 507155 h 1002057"/>
                  <a:gd name="connsiteX4" fmla="*/ 496282 w 828720"/>
                  <a:gd name="connsiteY4" fmla="*/ 30951 h 1002057"/>
                  <a:gd name="connsiteX5" fmla="*/ 369989 w 828720"/>
                  <a:gd name="connsiteY5" fmla="*/ 35856 h 1002057"/>
                  <a:gd name="connsiteX6" fmla="*/ 153 w 828720"/>
                  <a:gd name="connsiteY6" fmla="*/ 551756 h 100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8720" h="1002057">
                    <a:moveTo>
                      <a:pt x="0" y="551603"/>
                    </a:moveTo>
                    <a:lnTo>
                      <a:pt x="93340" y="996081"/>
                    </a:lnTo>
                    <a:lnTo>
                      <a:pt x="722046" y="1002058"/>
                    </a:lnTo>
                    <a:lnTo>
                      <a:pt x="828721" y="507155"/>
                    </a:lnTo>
                    <a:lnTo>
                      <a:pt x="496282" y="30951"/>
                    </a:lnTo>
                    <a:cubicBezTo>
                      <a:pt x="496282" y="30951"/>
                      <a:pt x="440799" y="-41851"/>
                      <a:pt x="369989" y="35856"/>
                    </a:cubicBezTo>
                    <a:lnTo>
                      <a:pt x="153" y="551756"/>
                    </a:lnTo>
                    <a:close/>
                  </a:path>
                </a:pathLst>
              </a:custGeom>
              <a:gradFill>
                <a:gsLst>
                  <a:gs pos="0">
                    <a:srgbClr val="CB5C34"/>
                  </a:gs>
                  <a:gs pos="50000">
                    <a:srgbClr val="BA542B"/>
                  </a:gs>
                  <a:gs pos="100000">
                    <a:srgbClr val="AA4D22"/>
                  </a:gs>
                </a:gsLst>
                <a:lin ang="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40" name="Vrije vorm: vorm 8239">
                <a:extLst>
                  <a:ext uri="{FF2B5EF4-FFF2-40B4-BE49-F238E27FC236}">
                    <a16:creationId xmlns:a16="http://schemas.microsoft.com/office/drawing/2014/main" id="{523C5817-A30E-6AA0-80B5-54C5346BAD90}"/>
                  </a:ext>
                </a:extLst>
              </p:cNvPr>
              <p:cNvSpPr/>
              <p:nvPr/>
            </p:nvSpPr>
            <p:spPr>
              <a:xfrm>
                <a:off x="364693" y="5638242"/>
                <a:ext cx="834238" cy="460264"/>
              </a:xfrm>
              <a:custGeom>
                <a:avLst/>
                <a:gdLst>
                  <a:gd name="connsiteX0" fmla="*/ 0 w 834238"/>
                  <a:gd name="connsiteY0" fmla="*/ 61307 h 460264"/>
                  <a:gd name="connsiteX1" fmla="*/ 32340 w 834238"/>
                  <a:gd name="connsiteY1" fmla="*/ 451681 h 460264"/>
                  <a:gd name="connsiteX2" fmla="*/ 834238 w 834238"/>
                  <a:gd name="connsiteY2" fmla="*/ 460264 h 460264"/>
                  <a:gd name="connsiteX3" fmla="*/ 805117 w 834238"/>
                  <a:gd name="connsiteY3" fmla="*/ 0 h 460264"/>
                  <a:gd name="connsiteX4" fmla="*/ 0 w 834238"/>
                  <a:gd name="connsiteY4" fmla="*/ 61307 h 460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4238" h="460264">
                    <a:moveTo>
                      <a:pt x="0" y="61307"/>
                    </a:moveTo>
                    <a:lnTo>
                      <a:pt x="32340" y="451681"/>
                    </a:lnTo>
                    <a:lnTo>
                      <a:pt x="834238" y="460264"/>
                    </a:lnTo>
                    <a:lnTo>
                      <a:pt x="805117" y="0"/>
                    </a:lnTo>
                    <a:lnTo>
                      <a:pt x="0" y="61307"/>
                    </a:lnTo>
                    <a:close/>
                  </a:path>
                </a:pathLst>
              </a:custGeom>
              <a:gradFill>
                <a:gsLst>
                  <a:gs pos="0">
                    <a:srgbClr val="E86E2E"/>
                  </a:gs>
                  <a:gs pos="30000">
                    <a:srgbClr val="E46B2E"/>
                  </a:gs>
                  <a:gs pos="54000">
                    <a:srgbClr val="DA632E"/>
                  </a:gs>
                  <a:gs pos="78000">
                    <a:srgbClr val="C85630"/>
                  </a:gs>
                  <a:gs pos="99000">
                    <a:srgbClr val="B04431"/>
                  </a:gs>
                  <a:gs pos="100000">
                    <a:srgbClr val="B04432"/>
                  </a:gs>
                </a:gsLst>
                <a:lin ang="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41" name="Vrije vorm: vorm 8240">
                <a:extLst>
                  <a:ext uri="{FF2B5EF4-FFF2-40B4-BE49-F238E27FC236}">
                    <a16:creationId xmlns:a16="http://schemas.microsoft.com/office/drawing/2014/main" id="{055E5B1F-5C63-21DF-9813-7B9C6E0D7E17}"/>
                  </a:ext>
                </a:extLst>
              </p:cNvPr>
              <p:cNvSpPr/>
              <p:nvPr/>
            </p:nvSpPr>
            <p:spPr>
              <a:xfrm>
                <a:off x="369137" y="5161731"/>
                <a:ext cx="1158246" cy="598699"/>
              </a:xfrm>
              <a:custGeom>
                <a:avLst/>
                <a:gdLst>
                  <a:gd name="connsiteX0" fmla="*/ 724192 w 1158246"/>
                  <a:gd name="connsiteY0" fmla="*/ 451988 h 598699"/>
                  <a:gd name="connsiteX1" fmla="*/ 0 w 1158246"/>
                  <a:gd name="connsiteY1" fmla="*/ 550846 h 598699"/>
                  <a:gd name="connsiteX2" fmla="*/ 11342 w 1158246"/>
                  <a:gd name="connsiteY2" fmla="*/ 591922 h 598699"/>
                  <a:gd name="connsiteX3" fmla="*/ 116944 w 1158246"/>
                  <a:gd name="connsiteY3" fmla="*/ 580733 h 598699"/>
                  <a:gd name="connsiteX4" fmla="*/ 292436 w 1158246"/>
                  <a:gd name="connsiteY4" fmla="*/ 572763 h 598699"/>
                  <a:gd name="connsiteX5" fmla="*/ 434362 w 1158246"/>
                  <a:gd name="connsiteY5" fmla="*/ 581959 h 598699"/>
                  <a:gd name="connsiteX6" fmla="*/ 561881 w 1158246"/>
                  <a:gd name="connsiteY6" fmla="*/ 589316 h 598699"/>
                  <a:gd name="connsiteX7" fmla="*/ 561881 w 1158246"/>
                  <a:gd name="connsiteY7" fmla="*/ 589623 h 598699"/>
                  <a:gd name="connsiteX8" fmla="*/ 677292 w 1158246"/>
                  <a:gd name="connsiteY8" fmla="*/ 586404 h 598699"/>
                  <a:gd name="connsiteX9" fmla="*/ 703960 w 1158246"/>
                  <a:gd name="connsiteY9" fmla="*/ 594681 h 598699"/>
                  <a:gd name="connsiteX10" fmla="*/ 705493 w 1158246"/>
                  <a:gd name="connsiteY10" fmla="*/ 595753 h 598699"/>
                  <a:gd name="connsiteX11" fmla="*/ 712084 w 1158246"/>
                  <a:gd name="connsiteY11" fmla="*/ 596520 h 598699"/>
                  <a:gd name="connsiteX12" fmla="*/ 744270 w 1158246"/>
                  <a:gd name="connsiteY12" fmla="*/ 596520 h 598699"/>
                  <a:gd name="connsiteX13" fmla="*/ 797914 w 1158246"/>
                  <a:gd name="connsiteY13" fmla="*/ 574142 h 598699"/>
                  <a:gd name="connsiteX14" fmla="*/ 817072 w 1158246"/>
                  <a:gd name="connsiteY14" fmla="*/ 552992 h 598699"/>
                  <a:gd name="connsiteX15" fmla="*/ 1111194 w 1158246"/>
                  <a:gd name="connsiteY15" fmla="*/ 35865 h 598699"/>
                  <a:gd name="connsiteX16" fmla="*/ 1144453 w 1158246"/>
                  <a:gd name="connsiteY16" fmla="*/ 2912 h 598699"/>
                  <a:gd name="connsiteX17" fmla="*/ 990878 w 1158246"/>
                  <a:gd name="connsiteY17" fmla="*/ 56249 h 598699"/>
                  <a:gd name="connsiteX18" fmla="*/ 724192 w 1158246"/>
                  <a:gd name="connsiteY18" fmla="*/ 451681 h 598699"/>
                  <a:gd name="connsiteX19" fmla="*/ 1144453 w 1158246"/>
                  <a:gd name="connsiteY19" fmla="*/ 3219 h 598699"/>
                  <a:gd name="connsiteX20" fmla="*/ 1158247 w 1158246"/>
                  <a:gd name="connsiteY20" fmla="*/ 0 h 598699"/>
                  <a:gd name="connsiteX21" fmla="*/ 1144453 w 1158246"/>
                  <a:gd name="connsiteY21" fmla="*/ 3219 h 59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58246" h="598699">
                    <a:moveTo>
                      <a:pt x="724192" y="451988"/>
                    </a:moveTo>
                    <a:lnTo>
                      <a:pt x="0" y="550846"/>
                    </a:lnTo>
                    <a:lnTo>
                      <a:pt x="11342" y="591922"/>
                    </a:lnTo>
                    <a:cubicBezTo>
                      <a:pt x="49352" y="561881"/>
                      <a:pt x="116944" y="580733"/>
                      <a:pt x="116944" y="580733"/>
                    </a:cubicBezTo>
                    <a:cubicBezTo>
                      <a:pt x="210590" y="620736"/>
                      <a:pt x="292436" y="572763"/>
                      <a:pt x="292436" y="572763"/>
                    </a:cubicBezTo>
                    <a:cubicBezTo>
                      <a:pt x="356808" y="545635"/>
                      <a:pt x="434362" y="581959"/>
                      <a:pt x="434362" y="581959"/>
                    </a:cubicBezTo>
                    <a:cubicBezTo>
                      <a:pt x="496129" y="602650"/>
                      <a:pt x="540117" y="595753"/>
                      <a:pt x="561881" y="589316"/>
                    </a:cubicBezTo>
                    <a:lnTo>
                      <a:pt x="561881" y="589623"/>
                    </a:lnTo>
                    <a:cubicBezTo>
                      <a:pt x="561881" y="589623"/>
                      <a:pt x="624108" y="567245"/>
                      <a:pt x="677292" y="586404"/>
                    </a:cubicBezTo>
                    <a:cubicBezTo>
                      <a:pt x="687561" y="590082"/>
                      <a:pt x="696450" y="592688"/>
                      <a:pt x="703960" y="594681"/>
                    </a:cubicBezTo>
                    <a:cubicBezTo>
                      <a:pt x="705033" y="595447"/>
                      <a:pt x="705493" y="595753"/>
                      <a:pt x="705493" y="595753"/>
                    </a:cubicBezTo>
                    <a:cubicBezTo>
                      <a:pt x="707792" y="596060"/>
                      <a:pt x="709938" y="596213"/>
                      <a:pt x="712084" y="596520"/>
                    </a:cubicBezTo>
                    <a:cubicBezTo>
                      <a:pt x="736760" y="601424"/>
                      <a:pt x="744270" y="596520"/>
                      <a:pt x="744270" y="596520"/>
                    </a:cubicBezTo>
                    <a:cubicBezTo>
                      <a:pt x="744270" y="596520"/>
                      <a:pt x="783353" y="603417"/>
                      <a:pt x="797914" y="574142"/>
                    </a:cubicBezTo>
                    <a:cubicBezTo>
                      <a:pt x="811401" y="563414"/>
                      <a:pt x="817072" y="552992"/>
                      <a:pt x="817072" y="552992"/>
                    </a:cubicBezTo>
                    <a:lnTo>
                      <a:pt x="1111194" y="35865"/>
                    </a:lnTo>
                    <a:cubicBezTo>
                      <a:pt x="1121309" y="15787"/>
                      <a:pt x="1134644" y="6897"/>
                      <a:pt x="1144453" y="2912"/>
                    </a:cubicBezTo>
                    <a:lnTo>
                      <a:pt x="990878" y="56249"/>
                    </a:lnTo>
                    <a:lnTo>
                      <a:pt x="724192" y="451681"/>
                    </a:lnTo>
                    <a:close/>
                    <a:moveTo>
                      <a:pt x="1144453" y="3219"/>
                    </a:moveTo>
                    <a:lnTo>
                      <a:pt x="1158247" y="0"/>
                    </a:lnTo>
                    <a:cubicBezTo>
                      <a:pt x="1158247" y="0"/>
                      <a:pt x="1152423" y="0"/>
                      <a:pt x="1144453" y="3219"/>
                    </a:cubicBezTo>
                    <a:close/>
                  </a:path>
                </a:pathLst>
              </a:custGeom>
              <a:solidFill>
                <a:srgbClr val="741F0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42" name="Vrije vorm: vorm 8241">
                <a:extLst>
                  <a:ext uri="{FF2B5EF4-FFF2-40B4-BE49-F238E27FC236}">
                    <a16:creationId xmlns:a16="http://schemas.microsoft.com/office/drawing/2014/main" id="{438B9904-FB17-90BA-600D-404A6BD77D9E}"/>
                  </a:ext>
                </a:extLst>
              </p:cNvPr>
              <p:cNvSpPr/>
              <p:nvPr/>
            </p:nvSpPr>
            <p:spPr>
              <a:xfrm>
                <a:off x="1446245" y="5122650"/>
                <a:ext cx="510136" cy="588087"/>
              </a:xfrm>
              <a:custGeom>
                <a:avLst/>
                <a:gdLst>
                  <a:gd name="connsiteX0" fmla="*/ 980 w 510136"/>
                  <a:gd name="connsiteY0" fmla="*/ 65596 h 588087"/>
                  <a:gd name="connsiteX1" fmla="*/ 30101 w 510136"/>
                  <a:gd name="connsiteY1" fmla="*/ 60385 h 588087"/>
                  <a:gd name="connsiteX2" fmla="*/ 131718 w 510136"/>
                  <a:gd name="connsiteY2" fmla="*/ 60845 h 588087"/>
                  <a:gd name="connsiteX3" fmla="*/ 483928 w 510136"/>
                  <a:gd name="connsiteY3" fmla="*/ 588087 h 588087"/>
                  <a:gd name="connsiteX4" fmla="*/ 510137 w 510136"/>
                  <a:gd name="connsiteY4" fmla="*/ 577512 h 588087"/>
                  <a:gd name="connsiteX5" fmla="*/ 158080 w 510136"/>
                  <a:gd name="connsiteY5" fmla="*/ 18390 h 588087"/>
                  <a:gd name="connsiteX6" fmla="*/ 980 w 510136"/>
                  <a:gd name="connsiteY6" fmla="*/ 65749 h 588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0136" h="588087">
                    <a:moveTo>
                      <a:pt x="980" y="65596"/>
                    </a:moveTo>
                    <a:cubicBezTo>
                      <a:pt x="-6377" y="80310"/>
                      <a:pt x="30101" y="60385"/>
                      <a:pt x="30101" y="60385"/>
                    </a:cubicBezTo>
                    <a:cubicBezTo>
                      <a:pt x="30101" y="60385"/>
                      <a:pt x="91255" y="10113"/>
                      <a:pt x="131718" y="60845"/>
                    </a:cubicBezTo>
                    <a:lnTo>
                      <a:pt x="483928" y="588087"/>
                    </a:lnTo>
                    <a:lnTo>
                      <a:pt x="510137" y="577512"/>
                    </a:lnTo>
                    <a:lnTo>
                      <a:pt x="158080" y="18390"/>
                    </a:lnTo>
                    <a:cubicBezTo>
                      <a:pt x="158080" y="18390"/>
                      <a:pt x="56616" y="-45830"/>
                      <a:pt x="980" y="65749"/>
                    </a:cubicBezTo>
                    <a:close/>
                  </a:path>
                </a:pathLst>
              </a:custGeom>
              <a:solidFill>
                <a:srgbClr val="361B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43" name="Vrije vorm: vorm 8242">
                <a:extLst>
                  <a:ext uri="{FF2B5EF4-FFF2-40B4-BE49-F238E27FC236}">
                    <a16:creationId xmlns:a16="http://schemas.microsoft.com/office/drawing/2014/main" id="{5608D4A5-6766-EE46-DB86-B2337D28DC95}"/>
                  </a:ext>
                </a:extLst>
              </p:cNvPr>
              <p:cNvSpPr/>
              <p:nvPr/>
            </p:nvSpPr>
            <p:spPr>
              <a:xfrm>
                <a:off x="294386" y="5080805"/>
                <a:ext cx="1707723" cy="656909"/>
              </a:xfrm>
              <a:custGeom>
                <a:avLst/>
                <a:gdLst>
                  <a:gd name="connsiteX0" fmla="*/ 546510 w 1707723"/>
                  <a:gd name="connsiteY0" fmla="*/ 307 h 656909"/>
                  <a:gd name="connsiteX1" fmla="*/ 822853 w 1707723"/>
                  <a:gd name="connsiteY1" fmla="*/ 1379 h 656909"/>
                  <a:gd name="connsiteX2" fmla="*/ 1240815 w 1707723"/>
                  <a:gd name="connsiteY2" fmla="*/ 3065 h 656909"/>
                  <a:gd name="connsiteX3" fmla="*/ 1368947 w 1707723"/>
                  <a:gd name="connsiteY3" fmla="*/ 78320 h 656909"/>
                  <a:gd name="connsiteX4" fmla="*/ 1698780 w 1707723"/>
                  <a:gd name="connsiteY4" fmla="*/ 567705 h 656909"/>
                  <a:gd name="connsiteX5" fmla="*/ 1641151 w 1707723"/>
                  <a:gd name="connsiteY5" fmla="*/ 656908 h 656909"/>
                  <a:gd name="connsiteX6" fmla="*/ 1639465 w 1707723"/>
                  <a:gd name="connsiteY6" fmla="*/ 589163 h 656909"/>
                  <a:gd name="connsiteX7" fmla="*/ 1310398 w 1707723"/>
                  <a:gd name="connsiteY7" fmla="*/ 101617 h 656909"/>
                  <a:gd name="connsiteX8" fmla="*/ 1249857 w 1707723"/>
                  <a:gd name="connsiteY8" fmla="*/ 62840 h 656909"/>
                  <a:gd name="connsiteX9" fmla="*/ 1179661 w 1707723"/>
                  <a:gd name="connsiteY9" fmla="*/ 109587 h 656909"/>
                  <a:gd name="connsiteX10" fmla="*/ 880175 w 1707723"/>
                  <a:gd name="connsiteY10" fmla="*/ 615525 h 656909"/>
                  <a:gd name="connsiteX11" fmla="*/ 760932 w 1707723"/>
                  <a:gd name="connsiteY11" fmla="*/ 647098 h 656909"/>
                  <a:gd name="connsiteX12" fmla="*/ 627895 w 1707723"/>
                  <a:gd name="connsiteY12" fmla="*/ 646485 h 656909"/>
                  <a:gd name="connsiteX13" fmla="*/ 494859 w 1707723"/>
                  <a:gd name="connsiteY13" fmla="*/ 639588 h 656909"/>
                  <a:gd name="connsiteX14" fmla="*/ 345422 w 1707723"/>
                  <a:gd name="connsiteY14" fmla="*/ 634683 h 656909"/>
                  <a:gd name="connsiteX15" fmla="*/ 205335 w 1707723"/>
                  <a:gd name="connsiteY15" fmla="*/ 642653 h 656909"/>
                  <a:gd name="connsiteX16" fmla="*/ 128395 w 1707723"/>
                  <a:gd name="connsiteY16" fmla="*/ 635910 h 656909"/>
                  <a:gd name="connsiteX17" fmla="*/ 65248 w 1707723"/>
                  <a:gd name="connsiteY17" fmla="*/ 648478 h 656909"/>
                  <a:gd name="connsiteX18" fmla="*/ 11911 w 1707723"/>
                  <a:gd name="connsiteY18" fmla="*/ 549926 h 656909"/>
                  <a:gd name="connsiteX19" fmla="*/ 302354 w 1707723"/>
                  <a:gd name="connsiteY19" fmla="*/ 77401 h 656909"/>
                  <a:gd name="connsiteX20" fmla="*/ 448725 w 1707723"/>
                  <a:gd name="connsiteY20" fmla="*/ 460 h 656909"/>
                  <a:gd name="connsiteX21" fmla="*/ 546357 w 1707723"/>
                  <a:gd name="connsiteY21" fmla="*/ 0 h 656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07723" h="656909">
                    <a:moveTo>
                      <a:pt x="546510" y="307"/>
                    </a:moveTo>
                    <a:lnTo>
                      <a:pt x="822853" y="1379"/>
                    </a:lnTo>
                    <a:lnTo>
                      <a:pt x="1240815" y="3065"/>
                    </a:lnTo>
                    <a:cubicBezTo>
                      <a:pt x="1340132" y="613"/>
                      <a:pt x="1368947" y="78320"/>
                      <a:pt x="1368947" y="78320"/>
                    </a:cubicBezTo>
                    <a:lnTo>
                      <a:pt x="1698780" y="567705"/>
                    </a:lnTo>
                    <a:cubicBezTo>
                      <a:pt x="1698780" y="567705"/>
                      <a:pt x="1741235" y="657367"/>
                      <a:pt x="1641151" y="656908"/>
                    </a:cubicBezTo>
                    <a:lnTo>
                      <a:pt x="1639465" y="589163"/>
                    </a:lnTo>
                    <a:lnTo>
                      <a:pt x="1310398" y="101617"/>
                    </a:lnTo>
                    <a:cubicBezTo>
                      <a:pt x="1284956" y="54410"/>
                      <a:pt x="1249857" y="62840"/>
                      <a:pt x="1249857" y="62840"/>
                    </a:cubicBezTo>
                    <a:cubicBezTo>
                      <a:pt x="1205563" y="60541"/>
                      <a:pt x="1179661" y="109587"/>
                      <a:pt x="1179661" y="109587"/>
                    </a:cubicBezTo>
                    <a:lnTo>
                      <a:pt x="880175" y="615525"/>
                    </a:lnTo>
                    <a:cubicBezTo>
                      <a:pt x="844923" y="666717"/>
                      <a:pt x="760932" y="647098"/>
                      <a:pt x="760932" y="647098"/>
                    </a:cubicBezTo>
                    <a:cubicBezTo>
                      <a:pt x="760932" y="647098"/>
                      <a:pt x="695640" y="627633"/>
                      <a:pt x="627895" y="646485"/>
                    </a:cubicBezTo>
                    <a:cubicBezTo>
                      <a:pt x="560151" y="665490"/>
                      <a:pt x="536854" y="648325"/>
                      <a:pt x="494859" y="639588"/>
                    </a:cubicBezTo>
                    <a:cubicBezTo>
                      <a:pt x="452863" y="630852"/>
                      <a:pt x="413167" y="613686"/>
                      <a:pt x="345422" y="634683"/>
                    </a:cubicBezTo>
                    <a:cubicBezTo>
                      <a:pt x="277678" y="655835"/>
                      <a:pt x="242579" y="659973"/>
                      <a:pt x="205335" y="642653"/>
                    </a:cubicBezTo>
                    <a:cubicBezTo>
                      <a:pt x="168091" y="625487"/>
                      <a:pt x="128395" y="635910"/>
                      <a:pt x="128395" y="635910"/>
                    </a:cubicBezTo>
                    <a:cubicBezTo>
                      <a:pt x="95595" y="646485"/>
                      <a:pt x="65248" y="648478"/>
                      <a:pt x="65248" y="648478"/>
                    </a:cubicBezTo>
                    <a:cubicBezTo>
                      <a:pt x="-37595" y="648018"/>
                      <a:pt x="11911" y="549926"/>
                      <a:pt x="11911" y="549926"/>
                    </a:cubicBezTo>
                    <a:lnTo>
                      <a:pt x="302354" y="77401"/>
                    </a:lnTo>
                    <a:cubicBezTo>
                      <a:pt x="354005" y="-1533"/>
                      <a:pt x="448725" y="460"/>
                      <a:pt x="448725" y="460"/>
                    </a:cubicBezTo>
                    <a:lnTo>
                      <a:pt x="546357" y="0"/>
                    </a:ln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593789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44" name="Vrije vorm: vorm 8243">
                <a:extLst>
                  <a:ext uri="{FF2B5EF4-FFF2-40B4-BE49-F238E27FC236}">
                    <a16:creationId xmlns:a16="http://schemas.microsoft.com/office/drawing/2014/main" id="{8623F638-4D7E-06D4-4001-C369EF645300}"/>
                  </a:ext>
                </a:extLst>
              </p:cNvPr>
              <p:cNvSpPr/>
              <p:nvPr/>
            </p:nvSpPr>
            <p:spPr>
              <a:xfrm>
                <a:off x="296488" y="5123594"/>
                <a:ext cx="1297720" cy="612144"/>
              </a:xfrm>
              <a:custGeom>
                <a:avLst/>
                <a:gdLst>
                  <a:gd name="connsiteX0" fmla="*/ 1235801 w 1297720"/>
                  <a:gd name="connsiteY0" fmla="*/ 587 h 612144"/>
                  <a:gd name="connsiteX1" fmla="*/ 1165604 w 1297720"/>
                  <a:gd name="connsiteY1" fmla="*/ 47333 h 612144"/>
                  <a:gd name="connsiteX2" fmla="*/ 866118 w 1297720"/>
                  <a:gd name="connsiteY2" fmla="*/ 553272 h 612144"/>
                  <a:gd name="connsiteX3" fmla="*/ 746875 w 1297720"/>
                  <a:gd name="connsiteY3" fmla="*/ 584845 h 612144"/>
                  <a:gd name="connsiteX4" fmla="*/ 613839 w 1297720"/>
                  <a:gd name="connsiteY4" fmla="*/ 584385 h 612144"/>
                  <a:gd name="connsiteX5" fmla="*/ 480802 w 1297720"/>
                  <a:gd name="connsiteY5" fmla="*/ 577335 h 612144"/>
                  <a:gd name="connsiteX6" fmla="*/ 331366 w 1297720"/>
                  <a:gd name="connsiteY6" fmla="*/ 572430 h 612144"/>
                  <a:gd name="connsiteX7" fmla="*/ 191279 w 1297720"/>
                  <a:gd name="connsiteY7" fmla="*/ 580400 h 612144"/>
                  <a:gd name="connsiteX8" fmla="*/ 114185 w 1297720"/>
                  <a:gd name="connsiteY8" fmla="*/ 573656 h 612144"/>
                  <a:gd name="connsiteX9" fmla="*/ 51038 w 1297720"/>
                  <a:gd name="connsiteY9" fmla="*/ 586224 h 612144"/>
                  <a:gd name="connsiteX10" fmla="*/ 0 w 1297720"/>
                  <a:gd name="connsiteY10" fmla="*/ 571204 h 612144"/>
                  <a:gd name="connsiteX11" fmla="*/ 62993 w 1297720"/>
                  <a:gd name="connsiteY11" fmla="*/ 605536 h 612144"/>
                  <a:gd name="connsiteX12" fmla="*/ 126140 w 1297720"/>
                  <a:gd name="connsiteY12" fmla="*/ 592968 h 612144"/>
                  <a:gd name="connsiteX13" fmla="*/ 203080 w 1297720"/>
                  <a:gd name="connsiteY13" fmla="*/ 599712 h 612144"/>
                  <a:gd name="connsiteX14" fmla="*/ 343167 w 1297720"/>
                  <a:gd name="connsiteY14" fmla="*/ 591742 h 612144"/>
                  <a:gd name="connsiteX15" fmla="*/ 492604 w 1297720"/>
                  <a:gd name="connsiteY15" fmla="*/ 596646 h 612144"/>
                  <a:gd name="connsiteX16" fmla="*/ 625640 w 1297720"/>
                  <a:gd name="connsiteY16" fmla="*/ 603544 h 612144"/>
                  <a:gd name="connsiteX17" fmla="*/ 758677 w 1297720"/>
                  <a:gd name="connsiteY17" fmla="*/ 604156 h 612144"/>
                  <a:gd name="connsiteX18" fmla="*/ 877920 w 1297720"/>
                  <a:gd name="connsiteY18" fmla="*/ 572583 h 612144"/>
                  <a:gd name="connsiteX19" fmla="*/ 1177406 w 1297720"/>
                  <a:gd name="connsiteY19" fmla="*/ 66492 h 612144"/>
                  <a:gd name="connsiteX20" fmla="*/ 1247602 w 1297720"/>
                  <a:gd name="connsiteY20" fmla="*/ 19745 h 612144"/>
                  <a:gd name="connsiteX21" fmla="*/ 1297721 w 1297720"/>
                  <a:gd name="connsiteY21" fmla="*/ 42735 h 612144"/>
                  <a:gd name="connsiteX22" fmla="*/ 1296188 w 1297720"/>
                  <a:gd name="connsiteY22" fmla="*/ 39210 h 612144"/>
                  <a:gd name="connsiteX23" fmla="*/ 1235647 w 1297720"/>
                  <a:gd name="connsiteY23" fmla="*/ 587 h 612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97720" h="612144">
                    <a:moveTo>
                      <a:pt x="1235801" y="587"/>
                    </a:moveTo>
                    <a:cubicBezTo>
                      <a:pt x="1191506" y="-1713"/>
                      <a:pt x="1165604" y="47333"/>
                      <a:pt x="1165604" y="47333"/>
                    </a:cubicBezTo>
                    <a:lnTo>
                      <a:pt x="866118" y="553272"/>
                    </a:lnTo>
                    <a:cubicBezTo>
                      <a:pt x="830866" y="604463"/>
                      <a:pt x="746875" y="584845"/>
                      <a:pt x="746875" y="584845"/>
                    </a:cubicBezTo>
                    <a:cubicBezTo>
                      <a:pt x="746875" y="584845"/>
                      <a:pt x="681583" y="565380"/>
                      <a:pt x="613839" y="584385"/>
                    </a:cubicBezTo>
                    <a:cubicBezTo>
                      <a:pt x="546094" y="603390"/>
                      <a:pt x="522797" y="586224"/>
                      <a:pt x="480802" y="577335"/>
                    </a:cubicBezTo>
                    <a:cubicBezTo>
                      <a:pt x="438807" y="568598"/>
                      <a:pt x="399263" y="551432"/>
                      <a:pt x="331366" y="572430"/>
                    </a:cubicBezTo>
                    <a:cubicBezTo>
                      <a:pt x="263621" y="593581"/>
                      <a:pt x="228523" y="597719"/>
                      <a:pt x="191279" y="580400"/>
                    </a:cubicBezTo>
                    <a:cubicBezTo>
                      <a:pt x="154034" y="563081"/>
                      <a:pt x="114185" y="573656"/>
                      <a:pt x="114185" y="573656"/>
                    </a:cubicBezTo>
                    <a:cubicBezTo>
                      <a:pt x="81385" y="584232"/>
                      <a:pt x="51038" y="586224"/>
                      <a:pt x="51038" y="586224"/>
                    </a:cubicBezTo>
                    <a:cubicBezTo>
                      <a:pt x="25902" y="586224"/>
                      <a:pt x="9962" y="580094"/>
                      <a:pt x="0" y="571204"/>
                    </a:cubicBezTo>
                    <a:cubicBezTo>
                      <a:pt x="5518" y="589903"/>
                      <a:pt x="22224" y="605383"/>
                      <a:pt x="62993" y="605536"/>
                    </a:cubicBezTo>
                    <a:cubicBezTo>
                      <a:pt x="62993" y="605536"/>
                      <a:pt x="93340" y="603544"/>
                      <a:pt x="126140" y="592968"/>
                    </a:cubicBezTo>
                    <a:cubicBezTo>
                      <a:pt x="126140" y="592968"/>
                      <a:pt x="165836" y="582392"/>
                      <a:pt x="203080" y="599712"/>
                    </a:cubicBezTo>
                    <a:cubicBezTo>
                      <a:pt x="240324" y="616878"/>
                      <a:pt x="275423" y="612739"/>
                      <a:pt x="343167" y="591742"/>
                    </a:cubicBezTo>
                    <a:cubicBezTo>
                      <a:pt x="410912" y="570591"/>
                      <a:pt x="450608" y="587910"/>
                      <a:pt x="492604" y="596646"/>
                    </a:cubicBezTo>
                    <a:cubicBezTo>
                      <a:pt x="534599" y="605383"/>
                      <a:pt x="557896" y="622549"/>
                      <a:pt x="625640" y="603544"/>
                    </a:cubicBezTo>
                    <a:cubicBezTo>
                      <a:pt x="693385" y="584538"/>
                      <a:pt x="758677" y="604156"/>
                      <a:pt x="758677" y="604156"/>
                    </a:cubicBezTo>
                    <a:cubicBezTo>
                      <a:pt x="758677" y="604156"/>
                      <a:pt x="842668" y="623775"/>
                      <a:pt x="877920" y="572583"/>
                    </a:cubicBezTo>
                    <a:lnTo>
                      <a:pt x="1177406" y="66492"/>
                    </a:lnTo>
                    <a:cubicBezTo>
                      <a:pt x="1177406" y="66492"/>
                      <a:pt x="1203308" y="17446"/>
                      <a:pt x="1247602" y="19745"/>
                    </a:cubicBezTo>
                    <a:cubicBezTo>
                      <a:pt x="1247602" y="19745"/>
                      <a:pt x="1273964" y="13461"/>
                      <a:pt x="1297721" y="42735"/>
                    </a:cubicBezTo>
                    <a:lnTo>
                      <a:pt x="1296188" y="39210"/>
                    </a:lnTo>
                    <a:cubicBezTo>
                      <a:pt x="1270746" y="-7843"/>
                      <a:pt x="1235647" y="587"/>
                      <a:pt x="1235647" y="587"/>
                    </a:cubicBezTo>
                    <a:close/>
                  </a:path>
                </a:pathLst>
              </a:custGeom>
              <a:solidFill>
                <a:srgbClr val="F8F8F9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245" name="Graphic 1454">
                <a:extLst>
                  <a:ext uri="{FF2B5EF4-FFF2-40B4-BE49-F238E27FC236}">
                    <a16:creationId xmlns:a16="http://schemas.microsoft.com/office/drawing/2014/main" id="{E43AB10A-A3BC-1D47-4965-BAFF09820761}"/>
                  </a:ext>
                </a:extLst>
              </p:cNvPr>
              <p:cNvGrpSpPr/>
              <p:nvPr/>
            </p:nvGrpSpPr>
            <p:grpSpPr>
              <a:xfrm>
                <a:off x="1472054" y="5370176"/>
                <a:ext cx="149283" cy="139627"/>
                <a:chOff x="1472054" y="5370176"/>
                <a:chExt cx="149283" cy="139627"/>
              </a:xfrm>
            </p:grpSpPr>
            <p:sp>
              <p:nvSpPr>
                <p:cNvPr id="8288" name="Vrije vorm: vorm 8287">
                  <a:extLst>
                    <a:ext uri="{FF2B5EF4-FFF2-40B4-BE49-F238E27FC236}">
                      <a16:creationId xmlns:a16="http://schemas.microsoft.com/office/drawing/2014/main" id="{52A3C9AE-70DD-9E8E-1B92-EE4473D6F01D}"/>
                    </a:ext>
                  </a:extLst>
                </p:cNvPr>
                <p:cNvSpPr/>
                <p:nvPr/>
              </p:nvSpPr>
              <p:spPr>
                <a:xfrm>
                  <a:off x="1472054" y="5370176"/>
                  <a:ext cx="149283" cy="139627"/>
                </a:xfrm>
                <a:custGeom>
                  <a:avLst/>
                  <a:gdLst>
                    <a:gd name="connsiteX0" fmla="*/ 149130 w 149283"/>
                    <a:gd name="connsiteY0" fmla="*/ 61461 h 139627"/>
                    <a:gd name="connsiteX1" fmla="*/ 75101 w 149283"/>
                    <a:gd name="connsiteY1" fmla="*/ 0 h 139627"/>
                    <a:gd name="connsiteX2" fmla="*/ 75101 w 149283"/>
                    <a:gd name="connsiteY2" fmla="*/ 0 h 139627"/>
                    <a:gd name="connsiteX3" fmla="*/ 74795 w 149283"/>
                    <a:gd name="connsiteY3" fmla="*/ 0 h 139627"/>
                    <a:gd name="connsiteX4" fmla="*/ 74488 w 149283"/>
                    <a:gd name="connsiteY4" fmla="*/ 0 h 139627"/>
                    <a:gd name="connsiteX5" fmla="*/ 74488 w 149283"/>
                    <a:gd name="connsiteY5" fmla="*/ 0 h 139627"/>
                    <a:gd name="connsiteX6" fmla="*/ 0 w 149283"/>
                    <a:gd name="connsiteY6" fmla="*/ 60847 h 139627"/>
                    <a:gd name="connsiteX7" fmla="*/ 16860 w 149283"/>
                    <a:gd name="connsiteY7" fmla="*/ 138861 h 139627"/>
                    <a:gd name="connsiteX8" fmla="*/ 74029 w 149283"/>
                    <a:gd name="connsiteY8" fmla="*/ 139627 h 139627"/>
                    <a:gd name="connsiteX9" fmla="*/ 74335 w 149283"/>
                    <a:gd name="connsiteY9" fmla="*/ 139627 h 139627"/>
                    <a:gd name="connsiteX10" fmla="*/ 74642 w 149283"/>
                    <a:gd name="connsiteY10" fmla="*/ 139627 h 139627"/>
                    <a:gd name="connsiteX11" fmla="*/ 74642 w 149283"/>
                    <a:gd name="connsiteY11" fmla="*/ 139627 h 139627"/>
                    <a:gd name="connsiteX12" fmla="*/ 131811 w 149283"/>
                    <a:gd name="connsiteY12" fmla="*/ 139321 h 139627"/>
                    <a:gd name="connsiteX13" fmla="*/ 149283 w 149283"/>
                    <a:gd name="connsiteY13" fmla="*/ 61461 h 13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9283" h="139627">
                      <a:moveTo>
                        <a:pt x="149130" y="61461"/>
                      </a:moveTo>
                      <a:cubicBezTo>
                        <a:pt x="149130" y="61461"/>
                        <a:pt x="145145" y="613"/>
                        <a:pt x="75101" y="0"/>
                      </a:cubicBezTo>
                      <a:lnTo>
                        <a:pt x="75101" y="0"/>
                      </a:lnTo>
                      <a:cubicBezTo>
                        <a:pt x="75101" y="0"/>
                        <a:pt x="74948" y="0"/>
                        <a:pt x="74795" y="0"/>
                      </a:cubicBezTo>
                      <a:cubicBezTo>
                        <a:pt x="74795" y="0"/>
                        <a:pt x="74642" y="0"/>
                        <a:pt x="74488" y="0"/>
                      </a:cubicBezTo>
                      <a:lnTo>
                        <a:pt x="74488" y="0"/>
                      </a:lnTo>
                      <a:cubicBezTo>
                        <a:pt x="4445" y="0"/>
                        <a:pt x="0" y="60847"/>
                        <a:pt x="0" y="60847"/>
                      </a:cubicBezTo>
                      <a:lnTo>
                        <a:pt x="16860" y="138861"/>
                      </a:lnTo>
                      <a:lnTo>
                        <a:pt x="74029" y="139627"/>
                      </a:lnTo>
                      <a:lnTo>
                        <a:pt x="74335" y="139627"/>
                      </a:lnTo>
                      <a:cubicBezTo>
                        <a:pt x="74335" y="139627"/>
                        <a:pt x="74642" y="139627"/>
                        <a:pt x="74642" y="139627"/>
                      </a:cubicBezTo>
                      <a:lnTo>
                        <a:pt x="74642" y="139627"/>
                      </a:lnTo>
                      <a:lnTo>
                        <a:pt x="131811" y="139321"/>
                      </a:lnTo>
                      <a:lnTo>
                        <a:pt x="149283" y="6146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5413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89" name="Vrije vorm: vorm 8288">
                  <a:extLst>
                    <a:ext uri="{FF2B5EF4-FFF2-40B4-BE49-F238E27FC236}">
                      <a16:creationId xmlns:a16="http://schemas.microsoft.com/office/drawing/2014/main" id="{62621938-B737-767C-B368-F887108FC055}"/>
                    </a:ext>
                  </a:extLst>
                </p:cNvPr>
                <p:cNvSpPr/>
                <p:nvPr/>
              </p:nvSpPr>
              <p:spPr>
                <a:xfrm>
                  <a:off x="1536887" y="5370176"/>
                  <a:ext cx="84297" cy="139320"/>
                </a:xfrm>
                <a:custGeom>
                  <a:avLst/>
                  <a:gdLst>
                    <a:gd name="connsiteX0" fmla="*/ 66825 w 84297"/>
                    <a:gd name="connsiteY0" fmla="*/ 139321 h 139320"/>
                    <a:gd name="connsiteX1" fmla="*/ 84297 w 84297"/>
                    <a:gd name="connsiteY1" fmla="*/ 61461 h 139320"/>
                    <a:gd name="connsiteX2" fmla="*/ 10269 w 84297"/>
                    <a:gd name="connsiteY2" fmla="*/ 0 h 139320"/>
                    <a:gd name="connsiteX3" fmla="*/ 10269 w 84297"/>
                    <a:gd name="connsiteY3" fmla="*/ 0 h 139320"/>
                    <a:gd name="connsiteX4" fmla="*/ 9962 w 84297"/>
                    <a:gd name="connsiteY4" fmla="*/ 0 h 139320"/>
                    <a:gd name="connsiteX5" fmla="*/ 9656 w 84297"/>
                    <a:gd name="connsiteY5" fmla="*/ 0 h 139320"/>
                    <a:gd name="connsiteX6" fmla="*/ 9656 w 84297"/>
                    <a:gd name="connsiteY6" fmla="*/ 0 h 139320"/>
                    <a:gd name="connsiteX7" fmla="*/ 0 w 84297"/>
                    <a:gd name="connsiteY7" fmla="*/ 460 h 139320"/>
                    <a:gd name="connsiteX8" fmla="*/ 64373 w 84297"/>
                    <a:gd name="connsiteY8" fmla="*/ 61461 h 139320"/>
                    <a:gd name="connsiteX9" fmla="*/ 46900 w 84297"/>
                    <a:gd name="connsiteY9" fmla="*/ 139321 h 139320"/>
                    <a:gd name="connsiteX10" fmla="*/ 66978 w 84297"/>
                    <a:gd name="connsiteY10" fmla="*/ 139321 h 139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4297" h="139320">
                      <a:moveTo>
                        <a:pt x="66825" y="139321"/>
                      </a:moveTo>
                      <a:lnTo>
                        <a:pt x="84297" y="61461"/>
                      </a:lnTo>
                      <a:cubicBezTo>
                        <a:pt x="84297" y="61461"/>
                        <a:pt x="80312" y="613"/>
                        <a:pt x="10269" y="0"/>
                      </a:cubicBezTo>
                      <a:lnTo>
                        <a:pt x="10269" y="0"/>
                      </a:lnTo>
                      <a:cubicBezTo>
                        <a:pt x="10269" y="0"/>
                        <a:pt x="10116" y="0"/>
                        <a:pt x="9962" y="0"/>
                      </a:cubicBezTo>
                      <a:cubicBezTo>
                        <a:pt x="9962" y="0"/>
                        <a:pt x="9656" y="0"/>
                        <a:pt x="9656" y="0"/>
                      </a:cubicBezTo>
                      <a:lnTo>
                        <a:pt x="9656" y="0"/>
                      </a:lnTo>
                      <a:cubicBezTo>
                        <a:pt x="6284" y="0"/>
                        <a:pt x="3065" y="153"/>
                        <a:pt x="0" y="460"/>
                      </a:cubicBezTo>
                      <a:cubicBezTo>
                        <a:pt x="60694" y="6437"/>
                        <a:pt x="64373" y="61461"/>
                        <a:pt x="64373" y="61461"/>
                      </a:cubicBezTo>
                      <a:lnTo>
                        <a:pt x="46900" y="139321"/>
                      </a:lnTo>
                      <a:lnTo>
                        <a:pt x="66978" y="139321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46" name="Graphic 1454">
                <a:extLst>
                  <a:ext uri="{FF2B5EF4-FFF2-40B4-BE49-F238E27FC236}">
                    <a16:creationId xmlns:a16="http://schemas.microsoft.com/office/drawing/2014/main" id="{7294E76B-EA8F-2CAB-4557-522D6ED79D8A}"/>
                  </a:ext>
                </a:extLst>
              </p:cNvPr>
              <p:cNvGrpSpPr/>
              <p:nvPr/>
            </p:nvGrpSpPr>
            <p:grpSpPr>
              <a:xfrm>
                <a:off x="842889" y="5787525"/>
                <a:ext cx="216414" cy="134569"/>
                <a:chOff x="842889" y="5787525"/>
                <a:chExt cx="216414" cy="134569"/>
              </a:xfrm>
            </p:grpSpPr>
            <p:grpSp>
              <p:nvGrpSpPr>
                <p:cNvPr id="8279" name="Graphic 1454">
                  <a:extLst>
                    <a:ext uri="{FF2B5EF4-FFF2-40B4-BE49-F238E27FC236}">
                      <a16:creationId xmlns:a16="http://schemas.microsoft.com/office/drawing/2014/main" id="{4921D6E0-682F-7DCC-B697-0C28FBBCBCBF}"/>
                    </a:ext>
                  </a:extLst>
                </p:cNvPr>
                <p:cNvGrpSpPr/>
                <p:nvPr/>
              </p:nvGrpSpPr>
              <p:grpSpPr>
                <a:xfrm>
                  <a:off x="842889" y="5787525"/>
                  <a:ext cx="216414" cy="134569"/>
                  <a:chOff x="842889" y="5787525"/>
                  <a:chExt cx="216414" cy="134569"/>
                </a:xfrm>
              </p:grpSpPr>
              <p:sp>
                <p:nvSpPr>
                  <p:cNvPr id="8284" name="Vrije vorm: vorm 8283">
                    <a:extLst>
                      <a:ext uri="{FF2B5EF4-FFF2-40B4-BE49-F238E27FC236}">
                        <a16:creationId xmlns:a16="http://schemas.microsoft.com/office/drawing/2014/main" id="{D3A1FFDD-EBCA-3DB7-4B5A-9C12DB4E5468}"/>
                      </a:ext>
                    </a:extLst>
                  </p:cNvPr>
                  <p:cNvSpPr/>
                  <p:nvPr/>
                </p:nvSpPr>
                <p:spPr>
                  <a:xfrm>
                    <a:off x="958453" y="5860480"/>
                    <a:ext cx="100850" cy="61613"/>
                  </a:xfrm>
                  <a:custGeom>
                    <a:avLst/>
                    <a:gdLst>
                      <a:gd name="connsiteX0" fmla="*/ 2299 w 100850"/>
                      <a:gd name="connsiteY0" fmla="*/ 61001 h 61613"/>
                      <a:gd name="connsiteX1" fmla="*/ 100850 w 100850"/>
                      <a:gd name="connsiteY1" fmla="*/ 61614 h 61613"/>
                      <a:gd name="connsiteX2" fmla="*/ 98705 w 100850"/>
                      <a:gd name="connsiteY2" fmla="*/ 153 h 61613"/>
                      <a:gd name="connsiteX3" fmla="*/ 0 w 100850"/>
                      <a:gd name="connsiteY3" fmla="*/ 0 h 61613"/>
                      <a:gd name="connsiteX4" fmla="*/ 2299 w 100850"/>
                      <a:gd name="connsiteY4" fmla="*/ 61001 h 61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50" h="61613">
                        <a:moveTo>
                          <a:pt x="2299" y="61001"/>
                        </a:moveTo>
                        <a:lnTo>
                          <a:pt x="100850" y="61614"/>
                        </a:lnTo>
                        <a:lnTo>
                          <a:pt x="98705" y="153"/>
                        </a:lnTo>
                        <a:lnTo>
                          <a:pt x="0" y="0"/>
                        </a:lnTo>
                        <a:lnTo>
                          <a:pt x="2299" y="6100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0554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5" name="Vrije vorm: vorm 8284">
                    <a:extLst>
                      <a:ext uri="{FF2B5EF4-FFF2-40B4-BE49-F238E27FC236}">
                        <a16:creationId xmlns:a16="http://schemas.microsoft.com/office/drawing/2014/main" id="{D442058D-558F-7B18-FF36-BBB53CB878D3}"/>
                      </a:ext>
                    </a:extLst>
                  </p:cNvPr>
                  <p:cNvSpPr/>
                  <p:nvPr/>
                </p:nvSpPr>
                <p:spPr>
                  <a:xfrm>
                    <a:off x="842889" y="5787525"/>
                    <a:ext cx="101310" cy="60847"/>
                  </a:xfrm>
                  <a:custGeom>
                    <a:avLst/>
                    <a:gdLst>
                      <a:gd name="connsiteX0" fmla="*/ 98705 w 101310"/>
                      <a:gd name="connsiteY0" fmla="*/ 153 h 60847"/>
                      <a:gd name="connsiteX1" fmla="*/ 0 w 101310"/>
                      <a:gd name="connsiteY1" fmla="*/ 0 h 60847"/>
                      <a:gd name="connsiteX2" fmla="*/ 2452 w 101310"/>
                      <a:gd name="connsiteY2" fmla="*/ 60541 h 60847"/>
                      <a:gd name="connsiteX3" fmla="*/ 101310 w 101310"/>
                      <a:gd name="connsiteY3" fmla="*/ 60847 h 60847"/>
                      <a:gd name="connsiteX4" fmla="*/ 98705 w 101310"/>
                      <a:gd name="connsiteY4" fmla="*/ 153 h 60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0847">
                        <a:moveTo>
                          <a:pt x="98705" y="153"/>
                        </a:moveTo>
                        <a:lnTo>
                          <a:pt x="0" y="0"/>
                        </a:lnTo>
                        <a:lnTo>
                          <a:pt x="2452" y="60541"/>
                        </a:lnTo>
                        <a:lnTo>
                          <a:pt x="101310" y="60847"/>
                        </a:lnTo>
                        <a:lnTo>
                          <a:pt x="98705" y="15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1202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6" name="Vrije vorm: vorm 8285">
                    <a:extLst>
                      <a:ext uri="{FF2B5EF4-FFF2-40B4-BE49-F238E27FC236}">
                        <a16:creationId xmlns:a16="http://schemas.microsoft.com/office/drawing/2014/main" id="{6108A26E-F8B7-14A6-4248-6D4ACA7A6F42}"/>
                      </a:ext>
                    </a:extLst>
                  </p:cNvPr>
                  <p:cNvSpPr/>
                  <p:nvPr/>
                </p:nvSpPr>
                <p:spPr>
                  <a:xfrm>
                    <a:off x="845801" y="5860174"/>
                    <a:ext cx="101310" cy="61000"/>
                  </a:xfrm>
                  <a:custGeom>
                    <a:avLst/>
                    <a:gdLst>
                      <a:gd name="connsiteX0" fmla="*/ 0 w 101310"/>
                      <a:gd name="connsiteY0" fmla="*/ 0 h 61000"/>
                      <a:gd name="connsiteX1" fmla="*/ 2146 w 101310"/>
                      <a:gd name="connsiteY1" fmla="*/ 60235 h 61000"/>
                      <a:gd name="connsiteX2" fmla="*/ 101310 w 101310"/>
                      <a:gd name="connsiteY2" fmla="*/ 61001 h 61000"/>
                      <a:gd name="connsiteX3" fmla="*/ 98858 w 101310"/>
                      <a:gd name="connsiteY3" fmla="*/ 307 h 61000"/>
                      <a:gd name="connsiteX4" fmla="*/ 0 w 101310"/>
                      <a:gd name="connsiteY4" fmla="*/ 0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0" y="0"/>
                        </a:moveTo>
                        <a:lnTo>
                          <a:pt x="2146" y="60235"/>
                        </a:lnTo>
                        <a:lnTo>
                          <a:pt x="101310" y="61001"/>
                        </a:lnTo>
                        <a:lnTo>
                          <a:pt x="98858" y="30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2904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7" name="Vrije vorm: vorm 8286">
                    <a:extLst>
                      <a:ext uri="{FF2B5EF4-FFF2-40B4-BE49-F238E27FC236}">
                        <a16:creationId xmlns:a16="http://schemas.microsoft.com/office/drawing/2014/main" id="{656AEED6-344A-9848-D608-F29A86A8EA80}"/>
                      </a:ext>
                    </a:extLst>
                  </p:cNvPr>
                  <p:cNvSpPr/>
                  <p:nvPr/>
                </p:nvSpPr>
                <p:spPr>
                  <a:xfrm>
                    <a:off x="955388" y="5787525"/>
                    <a:ext cx="101310" cy="61000"/>
                  </a:xfrm>
                  <a:custGeom>
                    <a:avLst/>
                    <a:gdLst>
                      <a:gd name="connsiteX0" fmla="*/ 101310 w 101310"/>
                      <a:gd name="connsiteY0" fmla="*/ 61001 h 61000"/>
                      <a:gd name="connsiteX1" fmla="*/ 99164 w 101310"/>
                      <a:gd name="connsiteY1" fmla="*/ 153 h 61000"/>
                      <a:gd name="connsiteX2" fmla="*/ 0 w 101310"/>
                      <a:gd name="connsiteY2" fmla="*/ 0 h 61000"/>
                      <a:gd name="connsiteX3" fmla="*/ 2606 w 101310"/>
                      <a:gd name="connsiteY3" fmla="*/ 60847 h 61000"/>
                      <a:gd name="connsiteX4" fmla="*/ 101310 w 101310"/>
                      <a:gd name="connsiteY4" fmla="*/ 61001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101310" y="61001"/>
                        </a:moveTo>
                        <a:lnTo>
                          <a:pt x="99164" y="153"/>
                        </a:lnTo>
                        <a:lnTo>
                          <a:pt x="0" y="0"/>
                        </a:lnTo>
                        <a:lnTo>
                          <a:pt x="2606" y="60847"/>
                        </a:lnTo>
                        <a:lnTo>
                          <a:pt x="101310" y="6100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251202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8280" name="Vrije vorm: vorm 8279">
                  <a:extLst>
                    <a:ext uri="{FF2B5EF4-FFF2-40B4-BE49-F238E27FC236}">
                      <a16:creationId xmlns:a16="http://schemas.microsoft.com/office/drawing/2014/main" id="{580AC386-2EC8-E204-1BDB-5A879B6779E3}"/>
                    </a:ext>
                  </a:extLst>
                </p:cNvPr>
                <p:cNvSpPr/>
                <p:nvPr/>
              </p:nvSpPr>
              <p:spPr>
                <a:xfrm>
                  <a:off x="958453" y="5860480"/>
                  <a:ext cx="99164" cy="61000"/>
                </a:xfrm>
                <a:custGeom>
                  <a:avLst/>
                  <a:gdLst>
                    <a:gd name="connsiteX0" fmla="*/ 99164 w 99164"/>
                    <a:gd name="connsiteY0" fmla="*/ 8736 h 61000"/>
                    <a:gd name="connsiteX1" fmla="*/ 98705 w 99164"/>
                    <a:gd name="connsiteY1" fmla="*/ 307 h 61000"/>
                    <a:gd name="connsiteX2" fmla="*/ 0 w 99164"/>
                    <a:gd name="connsiteY2" fmla="*/ 0 h 61000"/>
                    <a:gd name="connsiteX3" fmla="*/ 2299 w 99164"/>
                    <a:gd name="connsiteY3" fmla="*/ 61001 h 61000"/>
                    <a:gd name="connsiteX4" fmla="*/ 12261 w 99164"/>
                    <a:gd name="connsiteY4" fmla="*/ 61001 h 61000"/>
                    <a:gd name="connsiteX5" fmla="*/ 10116 w 99164"/>
                    <a:gd name="connsiteY5" fmla="*/ 8583 h 61000"/>
                    <a:gd name="connsiteX6" fmla="*/ 99164 w 99164"/>
                    <a:gd name="connsiteY6" fmla="*/ 8736 h 6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164" h="61000">
                      <a:moveTo>
                        <a:pt x="99164" y="8736"/>
                      </a:moveTo>
                      <a:lnTo>
                        <a:pt x="98705" y="307"/>
                      </a:lnTo>
                      <a:lnTo>
                        <a:pt x="0" y="0"/>
                      </a:lnTo>
                      <a:lnTo>
                        <a:pt x="2299" y="61001"/>
                      </a:lnTo>
                      <a:lnTo>
                        <a:pt x="12261" y="61001"/>
                      </a:lnTo>
                      <a:lnTo>
                        <a:pt x="10116" y="8583"/>
                      </a:lnTo>
                      <a:lnTo>
                        <a:pt x="99164" y="8736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81" name="Vrije vorm: vorm 8280">
                  <a:extLst>
                    <a:ext uri="{FF2B5EF4-FFF2-40B4-BE49-F238E27FC236}">
                      <a16:creationId xmlns:a16="http://schemas.microsoft.com/office/drawing/2014/main" id="{F4221820-B622-61BA-3CAE-E73F4BDB4A50}"/>
                    </a:ext>
                  </a:extLst>
                </p:cNvPr>
                <p:cNvSpPr/>
                <p:nvPr/>
              </p:nvSpPr>
              <p:spPr>
                <a:xfrm>
                  <a:off x="843042" y="5787525"/>
                  <a:ext cx="99011" cy="60694"/>
                </a:xfrm>
                <a:custGeom>
                  <a:avLst/>
                  <a:gdLst>
                    <a:gd name="connsiteX0" fmla="*/ 10269 w 99011"/>
                    <a:gd name="connsiteY0" fmla="*/ 8430 h 60694"/>
                    <a:gd name="connsiteX1" fmla="*/ 99011 w 99011"/>
                    <a:gd name="connsiteY1" fmla="*/ 8583 h 60694"/>
                    <a:gd name="connsiteX2" fmla="*/ 98705 w 99011"/>
                    <a:gd name="connsiteY2" fmla="*/ 153 h 60694"/>
                    <a:gd name="connsiteX3" fmla="*/ 0 w 99011"/>
                    <a:gd name="connsiteY3" fmla="*/ 0 h 60694"/>
                    <a:gd name="connsiteX4" fmla="*/ 2299 w 99011"/>
                    <a:gd name="connsiteY4" fmla="*/ 60694 h 60694"/>
                    <a:gd name="connsiteX5" fmla="*/ 12261 w 99011"/>
                    <a:gd name="connsiteY5" fmla="*/ 60694 h 60694"/>
                    <a:gd name="connsiteX6" fmla="*/ 10269 w 99011"/>
                    <a:gd name="connsiteY6" fmla="*/ 8430 h 6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011" h="60694">
                      <a:moveTo>
                        <a:pt x="10269" y="8430"/>
                      </a:moveTo>
                      <a:lnTo>
                        <a:pt x="99011" y="8583"/>
                      </a:lnTo>
                      <a:lnTo>
                        <a:pt x="98705" y="153"/>
                      </a:lnTo>
                      <a:lnTo>
                        <a:pt x="0" y="0"/>
                      </a:lnTo>
                      <a:lnTo>
                        <a:pt x="2299" y="60694"/>
                      </a:lnTo>
                      <a:lnTo>
                        <a:pt x="12261" y="60694"/>
                      </a:lnTo>
                      <a:lnTo>
                        <a:pt x="10269" y="8430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82" name="Vrije vorm: vorm 8281">
                  <a:extLst>
                    <a:ext uri="{FF2B5EF4-FFF2-40B4-BE49-F238E27FC236}">
                      <a16:creationId xmlns:a16="http://schemas.microsoft.com/office/drawing/2014/main" id="{31EF5A2A-64FB-D4F7-4C86-18BC4DFF657C}"/>
                    </a:ext>
                  </a:extLst>
                </p:cNvPr>
                <p:cNvSpPr/>
                <p:nvPr/>
              </p:nvSpPr>
              <p:spPr>
                <a:xfrm>
                  <a:off x="845801" y="5860174"/>
                  <a:ext cx="99317" cy="60387"/>
                </a:xfrm>
                <a:custGeom>
                  <a:avLst/>
                  <a:gdLst>
                    <a:gd name="connsiteX0" fmla="*/ 99318 w 99317"/>
                    <a:gd name="connsiteY0" fmla="*/ 8890 h 60387"/>
                    <a:gd name="connsiteX1" fmla="*/ 98858 w 99317"/>
                    <a:gd name="connsiteY1" fmla="*/ 307 h 60387"/>
                    <a:gd name="connsiteX2" fmla="*/ 0 w 99317"/>
                    <a:gd name="connsiteY2" fmla="*/ 0 h 60387"/>
                    <a:gd name="connsiteX3" fmla="*/ 2299 w 99317"/>
                    <a:gd name="connsiteY3" fmla="*/ 60235 h 60387"/>
                    <a:gd name="connsiteX4" fmla="*/ 12108 w 99317"/>
                    <a:gd name="connsiteY4" fmla="*/ 60388 h 60387"/>
                    <a:gd name="connsiteX5" fmla="*/ 10269 w 99317"/>
                    <a:gd name="connsiteY5" fmla="*/ 8583 h 60387"/>
                    <a:gd name="connsiteX6" fmla="*/ 99318 w 99317"/>
                    <a:gd name="connsiteY6" fmla="*/ 8890 h 60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317" h="60387">
                      <a:moveTo>
                        <a:pt x="99318" y="8890"/>
                      </a:moveTo>
                      <a:lnTo>
                        <a:pt x="98858" y="307"/>
                      </a:lnTo>
                      <a:lnTo>
                        <a:pt x="0" y="0"/>
                      </a:lnTo>
                      <a:lnTo>
                        <a:pt x="2299" y="60235"/>
                      </a:lnTo>
                      <a:lnTo>
                        <a:pt x="12108" y="60388"/>
                      </a:lnTo>
                      <a:lnTo>
                        <a:pt x="10269" y="8583"/>
                      </a:lnTo>
                      <a:lnTo>
                        <a:pt x="99318" y="8890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83" name="Vrije vorm: vorm 8282">
                  <a:extLst>
                    <a:ext uri="{FF2B5EF4-FFF2-40B4-BE49-F238E27FC236}">
                      <a16:creationId xmlns:a16="http://schemas.microsoft.com/office/drawing/2014/main" id="{06186F05-6E55-393B-1DF5-30B73EEE6AD6}"/>
                    </a:ext>
                  </a:extLst>
                </p:cNvPr>
                <p:cNvSpPr/>
                <p:nvPr/>
              </p:nvSpPr>
              <p:spPr>
                <a:xfrm>
                  <a:off x="955388" y="5787678"/>
                  <a:ext cx="99470" cy="60847"/>
                </a:xfrm>
                <a:custGeom>
                  <a:avLst/>
                  <a:gdLst>
                    <a:gd name="connsiteX0" fmla="*/ 12415 w 99470"/>
                    <a:gd name="connsiteY0" fmla="*/ 60847 h 60847"/>
                    <a:gd name="connsiteX1" fmla="*/ 10269 w 99470"/>
                    <a:gd name="connsiteY1" fmla="*/ 8583 h 60847"/>
                    <a:gd name="connsiteX2" fmla="*/ 99471 w 99470"/>
                    <a:gd name="connsiteY2" fmla="*/ 8583 h 60847"/>
                    <a:gd name="connsiteX3" fmla="*/ 99164 w 99470"/>
                    <a:gd name="connsiteY3" fmla="*/ 0 h 60847"/>
                    <a:gd name="connsiteX4" fmla="*/ 0 w 99470"/>
                    <a:gd name="connsiteY4" fmla="*/ 0 h 60847"/>
                    <a:gd name="connsiteX5" fmla="*/ 2606 w 99470"/>
                    <a:gd name="connsiteY5" fmla="*/ 60847 h 60847"/>
                    <a:gd name="connsiteX6" fmla="*/ 12415 w 99470"/>
                    <a:gd name="connsiteY6" fmla="*/ 60847 h 6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470" h="60847">
                      <a:moveTo>
                        <a:pt x="12415" y="60847"/>
                      </a:moveTo>
                      <a:lnTo>
                        <a:pt x="10269" y="8583"/>
                      </a:lnTo>
                      <a:lnTo>
                        <a:pt x="99471" y="8583"/>
                      </a:lnTo>
                      <a:lnTo>
                        <a:pt x="99164" y="0"/>
                      </a:lnTo>
                      <a:lnTo>
                        <a:pt x="0" y="0"/>
                      </a:lnTo>
                      <a:lnTo>
                        <a:pt x="2606" y="60847"/>
                      </a:lnTo>
                      <a:lnTo>
                        <a:pt x="12415" y="60847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47" name="Graphic 1454">
                <a:extLst>
                  <a:ext uri="{FF2B5EF4-FFF2-40B4-BE49-F238E27FC236}">
                    <a16:creationId xmlns:a16="http://schemas.microsoft.com/office/drawing/2014/main" id="{45FED6C4-1F4E-ECF9-2674-C5534D71E116}"/>
                  </a:ext>
                </a:extLst>
              </p:cNvPr>
              <p:cNvGrpSpPr/>
              <p:nvPr/>
            </p:nvGrpSpPr>
            <p:grpSpPr>
              <a:xfrm>
                <a:off x="480410" y="5785992"/>
                <a:ext cx="216414" cy="134722"/>
                <a:chOff x="480410" y="5785992"/>
                <a:chExt cx="216414" cy="134722"/>
              </a:xfrm>
            </p:grpSpPr>
            <p:grpSp>
              <p:nvGrpSpPr>
                <p:cNvPr id="8270" name="Graphic 1454">
                  <a:extLst>
                    <a:ext uri="{FF2B5EF4-FFF2-40B4-BE49-F238E27FC236}">
                      <a16:creationId xmlns:a16="http://schemas.microsoft.com/office/drawing/2014/main" id="{B11F0101-9C16-00D7-C28B-686995CE4713}"/>
                    </a:ext>
                  </a:extLst>
                </p:cNvPr>
                <p:cNvGrpSpPr/>
                <p:nvPr/>
              </p:nvGrpSpPr>
              <p:grpSpPr>
                <a:xfrm>
                  <a:off x="480410" y="5785992"/>
                  <a:ext cx="216414" cy="134722"/>
                  <a:chOff x="480410" y="5785992"/>
                  <a:chExt cx="216414" cy="134722"/>
                </a:xfrm>
              </p:grpSpPr>
              <p:sp>
                <p:nvSpPr>
                  <p:cNvPr id="8275" name="Vrije vorm: vorm 8274">
                    <a:extLst>
                      <a:ext uri="{FF2B5EF4-FFF2-40B4-BE49-F238E27FC236}">
                        <a16:creationId xmlns:a16="http://schemas.microsoft.com/office/drawing/2014/main" id="{E4474D4A-9DF7-2A15-56C8-1A1DD70599D7}"/>
                      </a:ext>
                    </a:extLst>
                  </p:cNvPr>
                  <p:cNvSpPr/>
                  <p:nvPr/>
                </p:nvSpPr>
                <p:spPr>
                  <a:xfrm>
                    <a:off x="595974" y="5859101"/>
                    <a:ext cx="100850" cy="61613"/>
                  </a:xfrm>
                  <a:custGeom>
                    <a:avLst/>
                    <a:gdLst>
                      <a:gd name="connsiteX0" fmla="*/ 2299 w 100850"/>
                      <a:gd name="connsiteY0" fmla="*/ 60847 h 61613"/>
                      <a:gd name="connsiteX1" fmla="*/ 100850 w 100850"/>
                      <a:gd name="connsiteY1" fmla="*/ 61614 h 61613"/>
                      <a:gd name="connsiteX2" fmla="*/ 98705 w 100850"/>
                      <a:gd name="connsiteY2" fmla="*/ 153 h 61613"/>
                      <a:gd name="connsiteX3" fmla="*/ 0 w 100850"/>
                      <a:gd name="connsiteY3" fmla="*/ 0 h 61613"/>
                      <a:gd name="connsiteX4" fmla="*/ 2299 w 100850"/>
                      <a:gd name="connsiteY4" fmla="*/ 60847 h 61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50" h="61613">
                        <a:moveTo>
                          <a:pt x="2299" y="60847"/>
                        </a:moveTo>
                        <a:lnTo>
                          <a:pt x="100850" y="61614"/>
                        </a:lnTo>
                        <a:lnTo>
                          <a:pt x="98705" y="153"/>
                        </a:lnTo>
                        <a:lnTo>
                          <a:pt x="0" y="0"/>
                        </a:lnTo>
                        <a:lnTo>
                          <a:pt x="2299" y="60847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0211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76" name="Vrije vorm: vorm 8275">
                    <a:extLst>
                      <a:ext uri="{FF2B5EF4-FFF2-40B4-BE49-F238E27FC236}">
                        <a16:creationId xmlns:a16="http://schemas.microsoft.com/office/drawing/2014/main" id="{034892CB-8430-50B9-BBAC-F3A8FABACC37}"/>
                      </a:ext>
                    </a:extLst>
                  </p:cNvPr>
                  <p:cNvSpPr/>
                  <p:nvPr/>
                </p:nvSpPr>
                <p:spPr>
                  <a:xfrm>
                    <a:off x="480410" y="5785992"/>
                    <a:ext cx="101310" cy="61000"/>
                  </a:xfrm>
                  <a:custGeom>
                    <a:avLst/>
                    <a:gdLst>
                      <a:gd name="connsiteX0" fmla="*/ 98705 w 101310"/>
                      <a:gd name="connsiteY0" fmla="*/ 153 h 61000"/>
                      <a:gd name="connsiteX1" fmla="*/ 0 w 101310"/>
                      <a:gd name="connsiteY1" fmla="*/ 0 h 61000"/>
                      <a:gd name="connsiteX2" fmla="*/ 2452 w 101310"/>
                      <a:gd name="connsiteY2" fmla="*/ 60694 h 61000"/>
                      <a:gd name="connsiteX3" fmla="*/ 101310 w 101310"/>
                      <a:gd name="connsiteY3" fmla="*/ 61001 h 61000"/>
                      <a:gd name="connsiteX4" fmla="*/ 98705 w 101310"/>
                      <a:gd name="connsiteY4" fmla="*/ 153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98705" y="153"/>
                        </a:moveTo>
                        <a:lnTo>
                          <a:pt x="0" y="0"/>
                        </a:lnTo>
                        <a:lnTo>
                          <a:pt x="2452" y="60694"/>
                        </a:lnTo>
                        <a:lnTo>
                          <a:pt x="101310" y="61001"/>
                        </a:lnTo>
                        <a:lnTo>
                          <a:pt x="98705" y="15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2053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77" name="Vrije vorm: vorm 8276">
                    <a:extLst>
                      <a:ext uri="{FF2B5EF4-FFF2-40B4-BE49-F238E27FC236}">
                        <a16:creationId xmlns:a16="http://schemas.microsoft.com/office/drawing/2014/main" id="{9769F356-5447-70D5-7CCD-62684A9487C8}"/>
                      </a:ext>
                    </a:extLst>
                  </p:cNvPr>
                  <p:cNvSpPr/>
                  <p:nvPr/>
                </p:nvSpPr>
                <p:spPr>
                  <a:xfrm>
                    <a:off x="483322" y="5858794"/>
                    <a:ext cx="101310" cy="61000"/>
                  </a:xfrm>
                  <a:custGeom>
                    <a:avLst/>
                    <a:gdLst>
                      <a:gd name="connsiteX0" fmla="*/ 0 w 101310"/>
                      <a:gd name="connsiteY0" fmla="*/ 0 h 61000"/>
                      <a:gd name="connsiteX1" fmla="*/ 2146 w 101310"/>
                      <a:gd name="connsiteY1" fmla="*/ 60235 h 61000"/>
                      <a:gd name="connsiteX2" fmla="*/ 101310 w 101310"/>
                      <a:gd name="connsiteY2" fmla="*/ 61001 h 61000"/>
                      <a:gd name="connsiteX3" fmla="*/ 98858 w 101310"/>
                      <a:gd name="connsiteY3" fmla="*/ 153 h 61000"/>
                      <a:gd name="connsiteX4" fmla="*/ 0 w 101310"/>
                      <a:gd name="connsiteY4" fmla="*/ 0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0" y="0"/>
                        </a:moveTo>
                        <a:lnTo>
                          <a:pt x="2146" y="60235"/>
                        </a:lnTo>
                        <a:lnTo>
                          <a:pt x="101310" y="61001"/>
                        </a:lnTo>
                        <a:lnTo>
                          <a:pt x="98858" y="1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0336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78" name="Vrije vorm: vorm 8277">
                    <a:extLst>
                      <a:ext uri="{FF2B5EF4-FFF2-40B4-BE49-F238E27FC236}">
                        <a16:creationId xmlns:a16="http://schemas.microsoft.com/office/drawing/2014/main" id="{B1D67176-0A94-E9F7-CEA4-8CA035123F1E}"/>
                      </a:ext>
                    </a:extLst>
                  </p:cNvPr>
                  <p:cNvSpPr/>
                  <p:nvPr/>
                </p:nvSpPr>
                <p:spPr>
                  <a:xfrm>
                    <a:off x="592909" y="5786145"/>
                    <a:ext cx="101310" cy="61000"/>
                  </a:xfrm>
                  <a:custGeom>
                    <a:avLst/>
                    <a:gdLst>
                      <a:gd name="connsiteX0" fmla="*/ 101310 w 101310"/>
                      <a:gd name="connsiteY0" fmla="*/ 61001 h 61000"/>
                      <a:gd name="connsiteX1" fmla="*/ 99164 w 101310"/>
                      <a:gd name="connsiteY1" fmla="*/ 153 h 61000"/>
                      <a:gd name="connsiteX2" fmla="*/ 0 w 101310"/>
                      <a:gd name="connsiteY2" fmla="*/ 0 h 61000"/>
                      <a:gd name="connsiteX3" fmla="*/ 2606 w 101310"/>
                      <a:gd name="connsiteY3" fmla="*/ 60847 h 61000"/>
                      <a:gd name="connsiteX4" fmla="*/ 101310 w 101310"/>
                      <a:gd name="connsiteY4" fmla="*/ 61001 h 61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0" h="61000">
                        <a:moveTo>
                          <a:pt x="101310" y="61001"/>
                        </a:moveTo>
                        <a:lnTo>
                          <a:pt x="99164" y="153"/>
                        </a:lnTo>
                        <a:lnTo>
                          <a:pt x="0" y="0"/>
                        </a:lnTo>
                        <a:lnTo>
                          <a:pt x="2606" y="60847"/>
                        </a:lnTo>
                        <a:lnTo>
                          <a:pt x="101310" y="61001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F6E708"/>
                      </a:gs>
                      <a:gs pos="43000">
                        <a:srgbClr val="F7D403"/>
                      </a:gs>
                      <a:gs pos="90000">
                        <a:srgbClr val="F9C400"/>
                      </a:gs>
                    </a:gsLst>
                    <a:lin ang="2400336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8271" name="Vrije vorm: vorm 8270">
                  <a:extLst>
                    <a:ext uri="{FF2B5EF4-FFF2-40B4-BE49-F238E27FC236}">
                      <a16:creationId xmlns:a16="http://schemas.microsoft.com/office/drawing/2014/main" id="{EC25E9FF-6FB0-9CA3-8203-563C376580A3}"/>
                    </a:ext>
                  </a:extLst>
                </p:cNvPr>
                <p:cNvSpPr/>
                <p:nvPr/>
              </p:nvSpPr>
              <p:spPr>
                <a:xfrm>
                  <a:off x="595974" y="5859101"/>
                  <a:ext cx="99011" cy="61000"/>
                </a:xfrm>
                <a:custGeom>
                  <a:avLst/>
                  <a:gdLst>
                    <a:gd name="connsiteX0" fmla="*/ 99011 w 99011"/>
                    <a:gd name="connsiteY0" fmla="*/ 8736 h 61000"/>
                    <a:gd name="connsiteX1" fmla="*/ 98705 w 99011"/>
                    <a:gd name="connsiteY1" fmla="*/ 153 h 61000"/>
                    <a:gd name="connsiteX2" fmla="*/ 0 w 99011"/>
                    <a:gd name="connsiteY2" fmla="*/ 0 h 61000"/>
                    <a:gd name="connsiteX3" fmla="*/ 2299 w 99011"/>
                    <a:gd name="connsiteY3" fmla="*/ 60847 h 61000"/>
                    <a:gd name="connsiteX4" fmla="*/ 12108 w 99011"/>
                    <a:gd name="connsiteY4" fmla="*/ 61001 h 61000"/>
                    <a:gd name="connsiteX5" fmla="*/ 10116 w 99011"/>
                    <a:gd name="connsiteY5" fmla="*/ 8583 h 61000"/>
                    <a:gd name="connsiteX6" fmla="*/ 99011 w 99011"/>
                    <a:gd name="connsiteY6" fmla="*/ 8736 h 6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011" h="61000">
                      <a:moveTo>
                        <a:pt x="99011" y="8736"/>
                      </a:moveTo>
                      <a:lnTo>
                        <a:pt x="98705" y="153"/>
                      </a:lnTo>
                      <a:lnTo>
                        <a:pt x="0" y="0"/>
                      </a:lnTo>
                      <a:lnTo>
                        <a:pt x="2299" y="60847"/>
                      </a:lnTo>
                      <a:lnTo>
                        <a:pt x="12108" y="61001"/>
                      </a:lnTo>
                      <a:lnTo>
                        <a:pt x="10116" y="8583"/>
                      </a:lnTo>
                      <a:lnTo>
                        <a:pt x="99011" y="8736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72" name="Vrije vorm: vorm 8271">
                  <a:extLst>
                    <a:ext uri="{FF2B5EF4-FFF2-40B4-BE49-F238E27FC236}">
                      <a16:creationId xmlns:a16="http://schemas.microsoft.com/office/drawing/2014/main" id="{F38A7853-1661-1D30-6308-D409E0300C0C}"/>
                    </a:ext>
                  </a:extLst>
                </p:cNvPr>
                <p:cNvSpPr/>
                <p:nvPr/>
              </p:nvSpPr>
              <p:spPr>
                <a:xfrm>
                  <a:off x="480410" y="5785992"/>
                  <a:ext cx="99164" cy="60694"/>
                </a:xfrm>
                <a:custGeom>
                  <a:avLst/>
                  <a:gdLst>
                    <a:gd name="connsiteX0" fmla="*/ 10422 w 99164"/>
                    <a:gd name="connsiteY0" fmla="*/ 8583 h 60694"/>
                    <a:gd name="connsiteX1" fmla="*/ 99164 w 99164"/>
                    <a:gd name="connsiteY1" fmla="*/ 8736 h 60694"/>
                    <a:gd name="connsiteX2" fmla="*/ 98705 w 99164"/>
                    <a:gd name="connsiteY2" fmla="*/ 153 h 60694"/>
                    <a:gd name="connsiteX3" fmla="*/ 0 w 99164"/>
                    <a:gd name="connsiteY3" fmla="*/ 0 h 60694"/>
                    <a:gd name="connsiteX4" fmla="*/ 2452 w 99164"/>
                    <a:gd name="connsiteY4" fmla="*/ 60694 h 60694"/>
                    <a:gd name="connsiteX5" fmla="*/ 12415 w 99164"/>
                    <a:gd name="connsiteY5" fmla="*/ 60694 h 60694"/>
                    <a:gd name="connsiteX6" fmla="*/ 10422 w 99164"/>
                    <a:gd name="connsiteY6" fmla="*/ 8583 h 6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164" h="60694">
                      <a:moveTo>
                        <a:pt x="10422" y="8583"/>
                      </a:moveTo>
                      <a:lnTo>
                        <a:pt x="99164" y="8736"/>
                      </a:lnTo>
                      <a:lnTo>
                        <a:pt x="98705" y="153"/>
                      </a:lnTo>
                      <a:lnTo>
                        <a:pt x="0" y="0"/>
                      </a:lnTo>
                      <a:lnTo>
                        <a:pt x="2452" y="60694"/>
                      </a:lnTo>
                      <a:lnTo>
                        <a:pt x="12415" y="60694"/>
                      </a:lnTo>
                      <a:lnTo>
                        <a:pt x="10422" y="8583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73" name="Vrije vorm: vorm 8272">
                  <a:extLst>
                    <a:ext uri="{FF2B5EF4-FFF2-40B4-BE49-F238E27FC236}">
                      <a16:creationId xmlns:a16="http://schemas.microsoft.com/office/drawing/2014/main" id="{C10A3623-62EC-1C4A-4812-3DDD630473D5}"/>
                    </a:ext>
                  </a:extLst>
                </p:cNvPr>
                <p:cNvSpPr/>
                <p:nvPr/>
              </p:nvSpPr>
              <p:spPr>
                <a:xfrm>
                  <a:off x="483322" y="5858794"/>
                  <a:ext cx="99317" cy="60387"/>
                </a:xfrm>
                <a:custGeom>
                  <a:avLst/>
                  <a:gdLst>
                    <a:gd name="connsiteX0" fmla="*/ 99318 w 99317"/>
                    <a:gd name="connsiteY0" fmla="*/ 8736 h 60387"/>
                    <a:gd name="connsiteX1" fmla="*/ 98858 w 99317"/>
                    <a:gd name="connsiteY1" fmla="*/ 153 h 60387"/>
                    <a:gd name="connsiteX2" fmla="*/ 0 w 99317"/>
                    <a:gd name="connsiteY2" fmla="*/ 0 h 60387"/>
                    <a:gd name="connsiteX3" fmla="*/ 2299 w 99317"/>
                    <a:gd name="connsiteY3" fmla="*/ 60235 h 60387"/>
                    <a:gd name="connsiteX4" fmla="*/ 12108 w 99317"/>
                    <a:gd name="connsiteY4" fmla="*/ 60388 h 60387"/>
                    <a:gd name="connsiteX5" fmla="*/ 10269 w 99317"/>
                    <a:gd name="connsiteY5" fmla="*/ 8430 h 60387"/>
                    <a:gd name="connsiteX6" fmla="*/ 99318 w 99317"/>
                    <a:gd name="connsiteY6" fmla="*/ 8736 h 60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317" h="60387">
                      <a:moveTo>
                        <a:pt x="99318" y="8736"/>
                      </a:moveTo>
                      <a:lnTo>
                        <a:pt x="98858" y="153"/>
                      </a:lnTo>
                      <a:lnTo>
                        <a:pt x="0" y="0"/>
                      </a:lnTo>
                      <a:lnTo>
                        <a:pt x="2299" y="60235"/>
                      </a:lnTo>
                      <a:lnTo>
                        <a:pt x="12108" y="60388"/>
                      </a:lnTo>
                      <a:lnTo>
                        <a:pt x="10269" y="8430"/>
                      </a:lnTo>
                      <a:lnTo>
                        <a:pt x="99318" y="8736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74" name="Vrije vorm: vorm 8273">
                  <a:extLst>
                    <a:ext uri="{FF2B5EF4-FFF2-40B4-BE49-F238E27FC236}">
                      <a16:creationId xmlns:a16="http://schemas.microsoft.com/office/drawing/2014/main" id="{FE1204F3-40DF-10DF-DC90-A3C61F1E5EE0}"/>
                    </a:ext>
                  </a:extLst>
                </p:cNvPr>
                <p:cNvSpPr/>
                <p:nvPr/>
              </p:nvSpPr>
              <p:spPr>
                <a:xfrm>
                  <a:off x="592909" y="5786145"/>
                  <a:ext cx="99470" cy="60847"/>
                </a:xfrm>
                <a:custGeom>
                  <a:avLst/>
                  <a:gdLst>
                    <a:gd name="connsiteX0" fmla="*/ 12415 w 99470"/>
                    <a:gd name="connsiteY0" fmla="*/ 60847 h 60847"/>
                    <a:gd name="connsiteX1" fmla="*/ 10269 w 99470"/>
                    <a:gd name="connsiteY1" fmla="*/ 8583 h 60847"/>
                    <a:gd name="connsiteX2" fmla="*/ 99471 w 99470"/>
                    <a:gd name="connsiteY2" fmla="*/ 8736 h 60847"/>
                    <a:gd name="connsiteX3" fmla="*/ 99164 w 99470"/>
                    <a:gd name="connsiteY3" fmla="*/ 153 h 60847"/>
                    <a:gd name="connsiteX4" fmla="*/ 0 w 99470"/>
                    <a:gd name="connsiteY4" fmla="*/ 0 h 60847"/>
                    <a:gd name="connsiteX5" fmla="*/ 2606 w 99470"/>
                    <a:gd name="connsiteY5" fmla="*/ 60847 h 60847"/>
                    <a:gd name="connsiteX6" fmla="*/ 12415 w 99470"/>
                    <a:gd name="connsiteY6" fmla="*/ 60847 h 6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470" h="60847">
                      <a:moveTo>
                        <a:pt x="12415" y="60847"/>
                      </a:moveTo>
                      <a:lnTo>
                        <a:pt x="10269" y="8583"/>
                      </a:lnTo>
                      <a:lnTo>
                        <a:pt x="99471" y="8736"/>
                      </a:lnTo>
                      <a:lnTo>
                        <a:pt x="99164" y="153"/>
                      </a:lnTo>
                      <a:lnTo>
                        <a:pt x="0" y="0"/>
                      </a:lnTo>
                      <a:lnTo>
                        <a:pt x="2606" y="60847"/>
                      </a:lnTo>
                      <a:lnTo>
                        <a:pt x="12415" y="60847"/>
                      </a:ln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48" name="Graphic 1454">
                <a:extLst>
                  <a:ext uri="{FF2B5EF4-FFF2-40B4-BE49-F238E27FC236}">
                    <a16:creationId xmlns:a16="http://schemas.microsoft.com/office/drawing/2014/main" id="{04F1C15F-52DE-5503-1012-1C517F1949D3}"/>
                  </a:ext>
                </a:extLst>
              </p:cNvPr>
              <p:cNvGrpSpPr/>
              <p:nvPr/>
            </p:nvGrpSpPr>
            <p:grpSpPr>
              <a:xfrm>
                <a:off x="1335493" y="5611113"/>
                <a:ext cx="419341" cy="489538"/>
                <a:chOff x="1335493" y="5611113"/>
                <a:chExt cx="419341" cy="489538"/>
              </a:xfrm>
            </p:grpSpPr>
            <p:sp>
              <p:nvSpPr>
                <p:cNvPr id="8258" name="Vrije vorm: vorm 8257">
                  <a:extLst>
                    <a:ext uri="{FF2B5EF4-FFF2-40B4-BE49-F238E27FC236}">
                      <a16:creationId xmlns:a16="http://schemas.microsoft.com/office/drawing/2014/main" id="{C2780787-E954-02D9-AB75-341582760E1E}"/>
                    </a:ext>
                  </a:extLst>
                </p:cNvPr>
                <p:cNvSpPr/>
                <p:nvPr/>
              </p:nvSpPr>
              <p:spPr>
                <a:xfrm>
                  <a:off x="1335493" y="5611113"/>
                  <a:ext cx="419341" cy="489538"/>
                </a:xfrm>
                <a:custGeom>
                  <a:avLst/>
                  <a:gdLst>
                    <a:gd name="connsiteX0" fmla="*/ 419188 w 419341"/>
                    <a:gd name="connsiteY0" fmla="*/ 145605 h 489538"/>
                    <a:gd name="connsiteX1" fmla="*/ 211050 w 419341"/>
                    <a:gd name="connsiteY1" fmla="*/ 0 h 489538"/>
                    <a:gd name="connsiteX2" fmla="*/ 211050 w 419341"/>
                    <a:gd name="connsiteY2" fmla="*/ 0 h 489538"/>
                    <a:gd name="connsiteX3" fmla="*/ 210131 w 419341"/>
                    <a:gd name="connsiteY3" fmla="*/ 0 h 489538"/>
                    <a:gd name="connsiteX4" fmla="*/ 209211 w 419341"/>
                    <a:gd name="connsiteY4" fmla="*/ 0 h 489538"/>
                    <a:gd name="connsiteX5" fmla="*/ 0 w 419341"/>
                    <a:gd name="connsiteY5" fmla="*/ 144072 h 489538"/>
                    <a:gd name="connsiteX6" fmla="*/ 21917 w 419341"/>
                    <a:gd name="connsiteY6" fmla="*/ 489539 h 489538"/>
                    <a:gd name="connsiteX7" fmla="*/ 207372 w 419341"/>
                    <a:gd name="connsiteY7" fmla="*/ 487699 h 489538"/>
                    <a:gd name="connsiteX8" fmla="*/ 207372 w 419341"/>
                    <a:gd name="connsiteY8" fmla="*/ 487699 h 489538"/>
                    <a:gd name="connsiteX9" fmla="*/ 208291 w 419341"/>
                    <a:gd name="connsiteY9" fmla="*/ 487699 h 489538"/>
                    <a:gd name="connsiteX10" fmla="*/ 209211 w 419341"/>
                    <a:gd name="connsiteY10" fmla="*/ 487699 h 489538"/>
                    <a:gd name="connsiteX11" fmla="*/ 209211 w 419341"/>
                    <a:gd name="connsiteY11" fmla="*/ 487699 h 489538"/>
                    <a:gd name="connsiteX12" fmla="*/ 369836 w 419341"/>
                    <a:gd name="connsiteY12" fmla="*/ 487240 h 489538"/>
                    <a:gd name="connsiteX13" fmla="*/ 419342 w 419341"/>
                    <a:gd name="connsiteY13" fmla="*/ 145758 h 489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9341" h="489538">
                      <a:moveTo>
                        <a:pt x="419188" y="145605"/>
                      </a:moveTo>
                      <a:cubicBezTo>
                        <a:pt x="419188" y="145605"/>
                        <a:pt x="407846" y="1686"/>
                        <a:pt x="211050" y="0"/>
                      </a:cubicBezTo>
                      <a:lnTo>
                        <a:pt x="211050" y="0"/>
                      </a:lnTo>
                      <a:cubicBezTo>
                        <a:pt x="211050" y="0"/>
                        <a:pt x="210437" y="0"/>
                        <a:pt x="210131" y="0"/>
                      </a:cubicBezTo>
                      <a:lnTo>
                        <a:pt x="209211" y="0"/>
                      </a:lnTo>
                      <a:cubicBezTo>
                        <a:pt x="12415" y="0"/>
                        <a:pt x="0" y="144072"/>
                        <a:pt x="0" y="144072"/>
                      </a:cubicBezTo>
                      <a:lnTo>
                        <a:pt x="21917" y="489539"/>
                      </a:lnTo>
                      <a:lnTo>
                        <a:pt x="207372" y="487699"/>
                      </a:lnTo>
                      <a:lnTo>
                        <a:pt x="207372" y="487699"/>
                      </a:lnTo>
                      <a:cubicBezTo>
                        <a:pt x="207372" y="487699"/>
                        <a:pt x="208291" y="487699"/>
                        <a:pt x="208291" y="487699"/>
                      </a:cubicBezTo>
                      <a:lnTo>
                        <a:pt x="209211" y="487699"/>
                      </a:lnTo>
                      <a:cubicBezTo>
                        <a:pt x="209211" y="487699"/>
                        <a:pt x="209211" y="487699"/>
                        <a:pt x="209211" y="487699"/>
                      </a:cubicBezTo>
                      <a:lnTo>
                        <a:pt x="369836" y="487240"/>
                      </a:lnTo>
                      <a:lnTo>
                        <a:pt x="419342" y="145758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9E6D1A"/>
                    </a:gs>
                    <a:gs pos="50000">
                      <a:srgbClr val="BD7B23"/>
                    </a:gs>
                    <a:gs pos="100000">
                      <a:srgbClr val="DD8A2C"/>
                    </a:gs>
                  </a:gsLst>
                  <a:lin ang="15376915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59" name="Vrije vorm: vorm 8258">
                  <a:extLst>
                    <a:ext uri="{FF2B5EF4-FFF2-40B4-BE49-F238E27FC236}">
                      <a16:creationId xmlns:a16="http://schemas.microsoft.com/office/drawing/2014/main" id="{9B1044CA-D266-8AC6-1846-F4CF54C92FFF}"/>
                    </a:ext>
                  </a:extLst>
                </p:cNvPr>
                <p:cNvSpPr/>
                <p:nvPr/>
              </p:nvSpPr>
              <p:spPr>
                <a:xfrm>
                  <a:off x="1486921" y="5611113"/>
                  <a:ext cx="267759" cy="488465"/>
                </a:xfrm>
                <a:custGeom>
                  <a:avLst/>
                  <a:gdLst>
                    <a:gd name="connsiteX0" fmla="*/ 267759 w 267759"/>
                    <a:gd name="connsiteY0" fmla="*/ 145911 h 488465"/>
                    <a:gd name="connsiteX1" fmla="*/ 59621 w 267759"/>
                    <a:gd name="connsiteY1" fmla="*/ 0 h 488465"/>
                    <a:gd name="connsiteX2" fmla="*/ 59621 w 267759"/>
                    <a:gd name="connsiteY2" fmla="*/ 0 h 488465"/>
                    <a:gd name="connsiteX3" fmla="*/ 58702 w 267759"/>
                    <a:gd name="connsiteY3" fmla="*/ 0 h 488465"/>
                    <a:gd name="connsiteX4" fmla="*/ 57782 w 267759"/>
                    <a:gd name="connsiteY4" fmla="*/ 0 h 488465"/>
                    <a:gd name="connsiteX5" fmla="*/ 0 w 267759"/>
                    <a:gd name="connsiteY5" fmla="*/ 4905 h 488465"/>
                    <a:gd name="connsiteX6" fmla="*/ 16246 w 267759"/>
                    <a:gd name="connsiteY6" fmla="*/ 4598 h 488465"/>
                    <a:gd name="connsiteX7" fmla="*/ 16246 w 267759"/>
                    <a:gd name="connsiteY7" fmla="*/ 4598 h 488465"/>
                    <a:gd name="connsiteX8" fmla="*/ 17166 w 267759"/>
                    <a:gd name="connsiteY8" fmla="*/ 4598 h 488465"/>
                    <a:gd name="connsiteX9" fmla="*/ 18086 w 267759"/>
                    <a:gd name="connsiteY9" fmla="*/ 4598 h 488465"/>
                    <a:gd name="connsiteX10" fmla="*/ 18086 w 267759"/>
                    <a:gd name="connsiteY10" fmla="*/ 4598 h 488465"/>
                    <a:gd name="connsiteX11" fmla="*/ 226224 w 267759"/>
                    <a:gd name="connsiteY11" fmla="*/ 150663 h 488465"/>
                    <a:gd name="connsiteX12" fmla="*/ 177484 w 267759"/>
                    <a:gd name="connsiteY12" fmla="*/ 488466 h 488465"/>
                    <a:gd name="connsiteX13" fmla="*/ 218254 w 267759"/>
                    <a:gd name="connsiteY13" fmla="*/ 488466 h 488465"/>
                    <a:gd name="connsiteX14" fmla="*/ 267759 w 267759"/>
                    <a:gd name="connsiteY14" fmla="*/ 146218 h 488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7759" h="488465">
                      <a:moveTo>
                        <a:pt x="267759" y="145911"/>
                      </a:moveTo>
                      <a:cubicBezTo>
                        <a:pt x="267759" y="145911"/>
                        <a:pt x="256264" y="1686"/>
                        <a:pt x="59621" y="0"/>
                      </a:cubicBezTo>
                      <a:lnTo>
                        <a:pt x="59621" y="0"/>
                      </a:lnTo>
                      <a:cubicBezTo>
                        <a:pt x="59621" y="0"/>
                        <a:pt x="59008" y="0"/>
                        <a:pt x="58702" y="0"/>
                      </a:cubicBezTo>
                      <a:lnTo>
                        <a:pt x="57782" y="0"/>
                      </a:lnTo>
                      <a:cubicBezTo>
                        <a:pt x="36325" y="0"/>
                        <a:pt x="17319" y="1839"/>
                        <a:pt x="0" y="4905"/>
                      </a:cubicBezTo>
                      <a:cubicBezTo>
                        <a:pt x="5211" y="4751"/>
                        <a:pt x="10729" y="4598"/>
                        <a:pt x="16246" y="4598"/>
                      </a:cubicBezTo>
                      <a:lnTo>
                        <a:pt x="16246" y="4598"/>
                      </a:lnTo>
                      <a:cubicBezTo>
                        <a:pt x="16246" y="4598"/>
                        <a:pt x="16859" y="4598"/>
                        <a:pt x="17166" y="4598"/>
                      </a:cubicBezTo>
                      <a:cubicBezTo>
                        <a:pt x="17473" y="4598"/>
                        <a:pt x="17779" y="4598"/>
                        <a:pt x="18086" y="4598"/>
                      </a:cubicBezTo>
                      <a:lnTo>
                        <a:pt x="18086" y="4598"/>
                      </a:lnTo>
                      <a:cubicBezTo>
                        <a:pt x="214882" y="6284"/>
                        <a:pt x="226224" y="150663"/>
                        <a:pt x="226224" y="150663"/>
                      </a:cubicBezTo>
                      <a:lnTo>
                        <a:pt x="177484" y="488466"/>
                      </a:lnTo>
                      <a:lnTo>
                        <a:pt x="218254" y="488466"/>
                      </a:lnTo>
                      <a:cubicBezTo>
                        <a:pt x="218254" y="488466"/>
                        <a:pt x="267759" y="146218"/>
                        <a:pt x="267759" y="146218"/>
                      </a:cubicBezTo>
                      <a:close/>
                    </a:path>
                  </a:pathLst>
                </a:custGeom>
                <a:solidFill>
                  <a:srgbClr val="55201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0" name="Vrije vorm: vorm 8259">
                  <a:extLst>
                    <a:ext uri="{FF2B5EF4-FFF2-40B4-BE49-F238E27FC236}">
                      <a16:creationId xmlns:a16="http://schemas.microsoft.com/office/drawing/2014/main" id="{DD0FC935-0FFF-DB9E-9586-21A49B5EAEED}"/>
                    </a:ext>
                  </a:extLst>
                </p:cNvPr>
                <p:cNvSpPr/>
                <p:nvPr/>
              </p:nvSpPr>
              <p:spPr>
                <a:xfrm>
                  <a:off x="1472034" y="5699089"/>
                  <a:ext cx="141960" cy="93646"/>
                </a:xfrm>
                <a:custGeom>
                  <a:avLst/>
                  <a:gdLst>
                    <a:gd name="connsiteX0" fmla="*/ 141947 w 141960"/>
                    <a:gd name="connsiteY0" fmla="*/ 31880 h 93646"/>
                    <a:gd name="connsiteX1" fmla="*/ 104550 w 141960"/>
                    <a:gd name="connsiteY1" fmla="*/ 307 h 93646"/>
                    <a:gd name="connsiteX2" fmla="*/ 103323 w 141960"/>
                    <a:gd name="connsiteY2" fmla="*/ 307 h 93646"/>
                    <a:gd name="connsiteX3" fmla="*/ 102557 w 141960"/>
                    <a:gd name="connsiteY3" fmla="*/ 307 h 93646"/>
                    <a:gd name="connsiteX4" fmla="*/ 70984 w 141960"/>
                    <a:gd name="connsiteY4" fmla="*/ 15020 h 93646"/>
                    <a:gd name="connsiteX5" fmla="*/ 39564 w 141960"/>
                    <a:gd name="connsiteY5" fmla="*/ 0 h 93646"/>
                    <a:gd name="connsiteX6" fmla="*/ 38797 w 141960"/>
                    <a:gd name="connsiteY6" fmla="*/ 0 h 93646"/>
                    <a:gd name="connsiteX7" fmla="*/ 37571 w 141960"/>
                    <a:gd name="connsiteY7" fmla="*/ 0 h 93646"/>
                    <a:gd name="connsiteX8" fmla="*/ 21 w 141960"/>
                    <a:gd name="connsiteY8" fmla="*/ 31267 h 93646"/>
                    <a:gd name="connsiteX9" fmla="*/ 70677 w 141960"/>
                    <a:gd name="connsiteY9" fmla="*/ 93647 h 93646"/>
                    <a:gd name="connsiteX10" fmla="*/ 141947 w 141960"/>
                    <a:gd name="connsiteY10" fmla="*/ 31880 h 93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1960" h="93646">
                      <a:moveTo>
                        <a:pt x="141947" y="31880"/>
                      </a:moveTo>
                      <a:cubicBezTo>
                        <a:pt x="141947" y="14560"/>
                        <a:pt x="125241" y="460"/>
                        <a:pt x="104550" y="307"/>
                      </a:cubicBezTo>
                      <a:cubicBezTo>
                        <a:pt x="104090" y="307"/>
                        <a:pt x="103783" y="307"/>
                        <a:pt x="103323" y="307"/>
                      </a:cubicBezTo>
                      <a:cubicBezTo>
                        <a:pt x="103017" y="307"/>
                        <a:pt x="102864" y="307"/>
                        <a:pt x="102557" y="307"/>
                      </a:cubicBezTo>
                      <a:cubicBezTo>
                        <a:pt x="89223" y="307"/>
                        <a:pt x="77574" y="6131"/>
                        <a:pt x="70984" y="15020"/>
                      </a:cubicBezTo>
                      <a:cubicBezTo>
                        <a:pt x="64393" y="6131"/>
                        <a:pt x="52898" y="153"/>
                        <a:pt x="39564" y="0"/>
                      </a:cubicBezTo>
                      <a:cubicBezTo>
                        <a:pt x="39257" y="0"/>
                        <a:pt x="38951" y="0"/>
                        <a:pt x="38797" y="0"/>
                      </a:cubicBezTo>
                      <a:cubicBezTo>
                        <a:pt x="38491" y="0"/>
                        <a:pt x="38031" y="0"/>
                        <a:pt x="37571" y="0"/>
                      </a:cubicBezTo>
                      <a:cubicBezTo>
                        <a:pt x="16880" y="0"/>
                        <a:pt x="174" y="13947"/>
                        <a:pt x="21" y="31267"/>
                      </a:cubicBezTo>
                      <a:cubicBezTo>
                        <a:pt x="21" y="31267"/>
                        <a:pt x="-3198" y="75101"/>
                        <a:pt x="70677" y="93647"/>
                      </a:cubicBezTo>
                      <a:cubicBezTo>
                        <a:pt x="144706" y="75715"/>
                        <a:pt x="141947" y="31880"/>
                        <a:pt x="141947" y="3188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6E708"/>
                    </a:gs>
                    <a:gs pos="43000">
                      <a:srgbClr val="F7D403"/>
                    </a:gs>
                    <a:gs pos="90000">
                      <a:srgbClr val="F9C400"/>
                    </a:gs>
                  </a:gsLst>
                  <a:lin ang="13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1" name="Vrije vorm: vorm 8260">
                  <a:extLst>
                    <a:ext uri="{FF2B5EF4-FFF2-40B4-BE49-F238E27FC236}">
                      <a16:creationId xmlns:a16="http://schemas.microsoft.com/office/drawing/2014/main" id="{097D377B-9A7E-E084-21E4-602C6859A7D5}"/>
                    </a:ext>
                  </a:extLst>
                </p:cNvPr>
                <p:cNvSpPr/>
                <p:nvPr/>
              </p:nvSpPr>
              <p:spPr>
                <a:xfrm>
                  <a:off x="1505007" y="5699089"/>
                  <a:ext cx="109142" cy="93800"/>
                </a:xfrm>
                <a:custGeom>
                  <a:avLst/>
                  <a:gdLst>
                    <a:gd name="connsiteX0" fmla="*/ 109127 w 109142"/>
                    <a:gd name="connsiteY0" fmla="*/ 32033 h 93800"/>
                    <a:gd name="connsiteX1" fmla="*/ 71883 w 109142"/>
                    <a:gd name="connsiteY1" fmla="*/ 460 h 93800"/>
                    <a:gd name="connsiteX2" fmla="*/ 70657 w 109142"/>
                    <a:gd name="connsiteY2" fmla="*/ 460 h 93800"/>
                    <a:gd name="connsiteX3" fmla="*/ 69890 w 109142"/>
                    <a:gd name="connsiteY3" fmla="*/ 460 h 93800"/>
                    <a:gd name="connsiteX4" fmla="*/ 64986 w 109142"/>
                    <a:gd name="connsiteY4" fmla="*/ 766 h 93800"/>
                    <a:gd name="connsiteX5" fmla="*/ 97632 w 109142"/>
                    <a:gd name="connsiteY5" fmla="*/ 32033 h 93800"/>
                    <a:gd name="connsiteX6" fmla="*/ 32186 w 109142"/>
                    <a:gd name="connsiteY6" fmla="*/ 92268 h 93800"/>
                    <a:gd name="connsiteX7" fmla="*/ 38011 w 109142"/>
                    <a:gd name="connsiteY7" fmla="*/ 93800 h 93800"/>
                    <a:gd name="connsiteX8" fmla="*/ 109127 w 109142"/>
                    <a:gd name="connsiteY8" fmla="*/ 32033 h 93800"/>
                    <a:gd name="connsiteX9" fmla="*/ 32493 w 109142"/>
                    <a:gd name="connsiteY9" fmla="*/ 9043 h 93800"/>
                    <a:gd name="connsiteX10" fmla="*/ 32493 w 109142"/>
                    <a:gd name="connsiteY10" fmla="*/ 9043 h 93800"/>
                    <a:gd name="connsiteX11" fmla="*/ 6744 w 109142"/>
                    <a:gd name="connsiteY11" fmla="*/ 0 h 93800"/>
                    <a:gd name="connsiteX12" fmla="*/ 5977 w 109142"/>
                    <a:gd name="connsiteY12" fmla="*/ 0 h 93800"/>
                    <a:gd name="connsiteX13" fmla="*/ 4751 w 109142"/>
                    <a:gd name="connsiteY13" fmla="*/ 0 h 93800"/>
                    <a:gd name="connsiteX14" fmla="*/ 0 w 109142"/>
                    <a:gd name="connsiteY14" fmla="*/ 307 h 93800"/>
                    <a:gd name="connsiteX15" fmla="*/ 26669 w 109142"/>
                    <a:gd name="connsiteY15" fmla="*/ 15020 h 93800"/>
                    <a:gd name="connsiteX16" fmla="*/ 38011 w 109142"/>
                    <a:gd name="connsiteY16" fmla="*/ 15020 h 93800"/>
                    <a:gd name="connsiteX17" fmla="*/ 32340 w 109142"/>
                    <a:gd name="connsiteY17" fmla="*/ 9196 h 9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9142" h="93800">
                      <a:moveTo>
                        <a:pt x="109127" y="32033"/>
                      </a:moveTo>
                      <a:cubicBezTo>
                        <a:pt x="109127" y="14560"/>
                        <a:pt x="92574" y="460"/>
                        <a:pt x="71883" y="460"/>
                      </a:cubicBezTo>
                      <a:cubicBezTo>
                        <a:pt x="71423" y="460"/>
                        <a:pt x="71116" y="460"/>
                        <a:pt x="70657" y="460"/>
                      </a:cubicBezTo>
                      <a:cubicBezTo>
                        <a:pt x="70350" y="460"/>
                        <a:pt x="70044" y="460"/>
                        <a:pt x="69890" y="460"/>
                      </a:cubicBezTo>
                      <a:cubicBezTo>
                        <a:pt x="68204" y="460"/>
                        <a:pt x="66672" y="460"/>
                        <a:pt x="64986" y="766"/>
                      </a:cubicBezTo>
                      <a:cubicBezTo>
                        <a:pt x="83531" y="2759"/>
                        <a:pt x="97785" y="15940"/>
                        <a:pt x="97632" y="32033"/>
                      </a:cubicBezTo>
                      <a:cubicBezTo>
                        <a:pt x="97632" y="32033"/>
                        <a:pt x="100237" y="73569"/>
                        <a:pt x="32186" y="92268"/>
                      </a:cubicBezTo>
                      <a:cubicBezTo>
                        <a:pt x="34026" y="92727"/>
                        <a:pt x="35865" y="93340"/>
                        <a:pt x="38011" y="93800"/>
                      </a:cubicBezTo>
                      <a:cubicBezTo>
                        <a:pt x="112039" y="75868"/>
                        <a:pt x="109127" y="32033"/>
                        <a:pt x="109127" y="32033"/>
                      </a:cubicBezTo>
                      <a:close/>
                      <a:moveTo>
                        <a:pt x="32493" y="9043"/>
                      </a:moveTo>
                      <a:cubicBezTo>
                        <a:pt x="32493" y="9043"/>
                        <a:pt x="32493" y="9043"/>
                        <a:pt x="32493" y="9043"/>
                      </a:cubicBezTo>
                      <a:cubicBezTo>
                        <a:pt x="25749" y="3525"/>
                        <a:pt x="16859" y="153"/>
                        <a:pt x="6744" y="0"/>
                      </a:cubicBezTo>
                      <a:cubicBezTo>
                        <a:pt x="6437" y="0"/>
                        <a:pt x="6131" y="0"/>
                        <a:pt x="5977" y="0"/>
                      </a:cubicBezTo>
                      <a:cubicBezTo>
                        <a:pt x="5671" y="0"/>
                        <a:pt x="5211" y="0"/>
                        <a:pt x="4751" y="0"/>
                      </a:cubicBezTo>
                      <a:cubicBezTo>
                        <a:pt x="3219" y="0"/>
                        <a:pt x="1686" y="0"/>
                        <a:pt x="0" y="307"/>
                      </a:cubicBezTo>
                      <a:cubicBezTo>
                        <a:pt x="11342" y="1533"/>
                        <a:pt x="20844" y="7204"/>
                        <a:pt x="26669" y="15020"/>
                      </a:cubicBezTo>
                      <a:lnTo>
                        <a:pt x="38011" y="15020"/>
                      </a:lnTo>
                      <a:cubicBezTo>
                        <a:pt x="38011" y="15020"/>
                        <a:pt x="36325" y="12415"/>
                        <a:pt x="32340" y="9196"/>
                      </a:cubicBezTo>
                      <a:close/>
                    </a:path>
                  </a:pathLst>
                </a:custGeom>
                <a:solidFill>
                  <a:srgbClr val="7E5218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2" name="Vrije vorm: vorm 8261">
                  <a:extLst>
                    <a:ext uri="{FF2B5EF4-FFF2-40B4-BE49-F238E27FC236}">
                      <a16:creationId xmlns:a16="http://schemas.microsoft.com/office/drawing/2014/main" id="{CF5C128A-F2B1-556F-CA06-DF6D4D2A317A}"/>
                    </a:ext>
                  </a:extLst>
                </p:cNvPr>
                <p:cNvSpPr/>
                <p:nvPr/>
              </p:nvSpPr>
              <p:spPr>
                <a:xfrm>
                  <a:off x="1627622" y="5681310"/>
                  <a:ext cx="61920" cy="417042"/>
                </a:xfrm>
                <a:custGeom>
                  <a:avLst/>
                  <a:gdLst>
                    <a:gd name="connsiteX0" fmla="*/ 61920 w 61920"/>
                    <a:gd name="connsiteY0" fmla="*/ 9043 h 417042"/>
                    <a:gd name="connsiteX1" fmla="*/ 6131 w 61920"/>
                    <a:gd name="connsiteY1" fmla="*/ 417043 h 417042"/>
                    <a:gd name="connsiteX2" fmla="*/ 0 w 61920"/>
                    <a:gd name="connsiteY2" fmla="*/ 417043 h 417042"/>
                    <a:gd name="connsiteX3" fmla="*/ 57322 w 61920"/>
                    <a:gd name="connsiteY3" fmla="*/ 0 h 417042"/>
                    <a:gd name="connsiteX4" fmla="*/ 61920 w 61920"/>
                    <a:gd name="connsiteY4" fmla="*/ 5211 h 417042"/>
                    <a:gd name="connsiteX5" fmla="*/ 61920 w 61920"/>
                    <a:gd name="connsiteY5" fmla="*/ 9043 h 417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920" h="417042">
                      <a:moveTo>
                        <a:pt x="61920" y="9043"/>
                      </a:moveTo>
                      <a:lnTo>
                        <a:pt x="6131" y="417043"/>
                      </a:lnTo>
                      <a:lnTo>
                        <a:pt x="0" y="417043"/>
                      </a:lnTo>
                      <a:lnTo>
                        <a:pt x="57322" y="0"/>
                      </a:lnTo>
                      <a:lnTo>
                        <a:pt x="61920" y="5211"/>
                      </a:lnTo>
                      <a:lnTo>
                        <a:pt x="61920" y="9043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3" name="Vrije vorm: vorm 8262">
                  <a:extLst>
                    <a:ext uri="{FF2B5EF4-FFF2-40B4-BE49-F238E27FC236}">
                      <a16:creationId xmlns:a16="http://schemas.microsoft.com/office/drawing/2014/main" id="{E5E2B4D1-2668-57B2-C808-AFF01049E018}"/>
                    </a:ext>
                  </a:extLst>
                </p:cNvPr>
                <p:cNvSpPr/>
                <p:nvPr/>
              </p:nvSpPr>
              <p:spPr>
                <a:xfrm>
                  <a:off x="1581028" y="5636862"/>
                  <a:ext cx="49812" cy="462563"/>
                </a:xfrm>
                <a:custGeom>
                  <a:avLst/>
                  <a:gdLst>
                    <a:gd name="connsiteX0" fmla="*/ 49812 w 49812"/>
                    <a:gd name="connsiteY0" fmla="*/ 5211 h 462563"/>
                    <a:gd name="connsiteX1" fmla="*/ 7817 w 49812"/>
                    <a:gd name="connsiteY1" fmla="*/ 462563 h 462563"/>
                    <a:gd name="connsiteX2" fmla="*/ 0 w 49812"/>
                    <a:gd name="connsiteY2" fmla="*/ 462563 h 462563"/>
                    <a:gd name="connsiteX3" fmla="*/ 43681 w 49812"/>
                    <a:gd name="connsiteY3" fmla="*/ 0 h 462563"/>
                    <a:gd name="connsiteX4" fmla="*/ 49812 w 49812"/>
                    <a:gd name="connsiteY4" fmla="*/ 5211 h 462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12" h="462563">
                      <a:moveTo>
                        <a:pt x="49812" y="5211"/>
                      </a:moveTo>
                      <a:lnTo>
                        <a:pt x="7817" y="462563"/>
                      </a:lnTo>
                      <a:lnTo>
                        <a:pt x="0" y="462563"/>
                      </a:lnTo>
                      <a:lnTo>
                        <a:pt x="43681" y="0"/>
                      </a:lnTo>
                      <a:lnTo>
                        <a:pt x="49812" y="5211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4" name="Vrije vorm: vorm 8263">
                  <a:extLst>
                    <a:ext uri="{FF2B5EF4-FFF2-40B4-BE49-F238E27FC236}">
                      <a16:creationId xmlns:a16="http://schemas.microsoft.com/office/drawing/2014/main" id="{BA350DB4-857A-6A54-3F35-207BE7B9D046}"/>
                    </a:ext>
                  </a:extLst>
                </p:cNvPr>
                <p:cNvSpPr/>
                <p:nvPr/>
              </p:nvSpPr>
              <p:spPr>
                <a:xfrm>
                  <a:off x="1372890" y="5668895"/>
                  <a:ext cx="47206" cy="427158"/>
                </a:xfrm>
                <a:custGeom>
                  <a:avLst/>
                  <a:gdLst>
                    <a:gd name="connsiteX0" fmla="*/ 0 w 47206"/>
                    <a:gd name="connsiteY0" fmla="*/ 9349 h 427158"/>
                    <a:gd name="connsiteX1" fmla="*/ 40463 w 47206"/>
                    <a:gd name="connsiteY1" fmla="*/ 427158 h 427158"/>
                    <a:gd name="connsiteX2" fmla="*/ 47207 w 47206"/>
                    <a:gd name="connsiteY2" fmla="*/ 427158 h 427158"/>
                    <a:gd name="connsiteX3" fmla="*/ 5058 w 47206"/>
                    <a:gd name="connsiteY3" fmla="*/ 0 h 427158"/>
                    <a:gd name="connsiteX4" fmla="*/ 0 w 47206"/>
                    <a:gd name="connsiteY4" fmla="*/ 5364 h 427158"/>
                    <a:gd name="connsiteX5" fmla="*/ 0 w 47206"/>
                    <a:gd name="connsiteY5" fmla="*/ 9349 h 427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206" h="427158">
                      <a:moveTo>
                        <a:pt x="0" y="9349"/>
                      </a:moveTo>
                      <a:lnTo>
                        <a:pt x="40463" y="427158"/>
                      </a:lnTo>
                      <a:lnTo>
                        <a:pt x="47207" y="427158"/>
                      </a:lnTo>
                      <a:lnTo>
                        <a:pt x="5058" y="0"/>
                      </a:lnTo>
                      <a:lnTo>
                        <a:pt x="0" y="5364"/>
                      </a:lnTo>
                      <a:lnTo>
                        <a:pt x="0" y="9349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5" name="Vrije vorm: vorm 8264">
                  <a:extLst>
                    <a:ext uri="{FF2B5EF4-FFF2-40B4-BE49-F238E27FC236}">
                      <a16:creationId xmlns:a16="http://schemas.microsoft.com/office/drawing/2014/main" id="{B53F647D-0AE3-47CC-A6C1-77B1CAE579BE}"/>
                    </a:ext>
                  </a:extLst>
                </p:cNvPr>
                <p:cNvSpPr/>
                <p:nvPr/>
              </p:nvSpPr>
              <p:spPr>
                <a:xfrm>
                  <a:off x="1435577" y="5627053"/>
                  <a:ext cx="48432" cy="471912"/>
                </a:xfrm>
                <a:custGeom>
                  <a:avLst/>
                  <a:gdLst>
                    <a:gd name="connsiteX0" fmla="*/ 0 w 48432"/>
                    <a:gd name="connsiteY0" fmla="*/ 5364 h 471912"/>
                    <a:gd name="connsiteX1" fmla="*/ 40309 w 48432"/>
                    <a:gd name="connsiteY1" fmla="*/ 471913 h 471912"/>
                    <a:gd name="connsiteX2" fmla="*/ 48433 w 48432"/>
                    <a:gd name="connsiteY2" fmla="*/ 471913 h 471912"/>
                    <a:gd name="connsiteX3" fmla="*/ 6437 w 48432"/>
                    <a:gd name="connsiteY3" fmla="*/ 0 h 471912"/>
                    <a:gd name="connsiteX4" fmla="*/ 0 w 48432"/>
                    <a:gd name="connsiteY4" fmla="*/ 5364 h 47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432" h="471912">
                      <a:moveTo>
                        <a:pt x="0" y="5364"/>
                      </a:moveTo>
                      <a:lnTo>
                        <a:pt x="40309" y="471913"/>
                      </a:lnTo>
                      <a:lnTo>
                        <a:pt x="48433" y="471913"/>
                      </a:lnTo>
                      <a:lnTo>
                        <a:pt x="6437" y="0"/>
                      </a:lnTo>
                      <a:lnTo>
                        <a:pt x="0" y="5364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6" name="Vrije vorm: vorm 8265">
                  <a:extLst>
                    <a:ext uri="{FF2B5EF4-FFF2-40B4-BE49-F238E27FC236}">
                      <a16:creationId xmlns:a16="http://schemas.microsoft.com/office/drawing/2014/main" id="{22947F98-ABB3-D95E-4CAD-CAB4172DAE74}"/>
                    </a:ext>
                  </a:extLst>
                </p:cNvPr>
                <p:cNvSpPr/>
                <p:nvPr/>
              </p:nvSpPr>
              <p:spPr>
                <a:xfrm>
                  <a:off x="1534588" y="5789824"/>
                  <a:ext cx="9042" cy="309448"/>
                </a:xfrm>
                <a:custGeom>
                  <a:avLst/>
                  <a:gdLst>
                    <a:gd name="connsiteX0" fmla="*/ 0 w 9042"/>
                    <a:gd name="connsiteY0" fmla="*/ 309448 h 309448"/>
                    <a:gd name="connsiteX1" fmla="*/ 1226 w 9042"/>
                    <a:gd name="connsiteY1" fmla="*/ 2912 h 309448"/>
                    <a:gd name="connsiteX2" fmla="*/ 9043 w 9042"/>
                    <a:gd name="connsiteY2" fmla="*/ 0 h 309448"/>
                    <a:gd name="connsiteX3" fmla="*/ 7817 w 9042"/>
                    <a:gd name="connsiteY3" fmla="*/ 308835 h 309448"/>
                    <a:gd name="connsiteX4" fmla="*/ 0 w 9042"/>
                    <a:gd name="connsiteY4" fmla="*/ 309448 h 309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2" h="309448">
                      <a:moveTo>
                        <a:pt x="0" y="309448"/>
                      </a:moveTo>
                      <a:lnTo>
                        <a:pt x="1226" y="2912"/>
                      </a:lnTo>
                      <a:lnTo>
                        <a:pt x="9043" y="0"/>
                      </a:lnTo>
                      <a:lnTo>
                        <a:pt x="7817" y="308835"/>
                      </a:lnTo>
                      <a:lnTo>
                        <a:pt x="0" y="309448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7" name="Vrije vorm: vorm 8266">
                  <a:extLst>
                    <a:ext uri="{FF2B5EF4-FFF2-40B4-BE49-F238E27FC236}">
                      <a16:creationId xmlns:a16="http://schemas.microsoft.com/office/drawing/2014/main" id="{5D64972A-CD4D-79FE-B12F-F7AACF86FC9A}"/>
                    </a:ext>
                  </a:extLst>
                </p:cNvPr>
                <p:cNvSpPr/>
                <p:nvPr/>
              </p:nvSpPr>
              <p:spPr>
                <a:xfrm>
                  <a:off x="1533055" y="5611879"/>
                  <a:ext cx="8123" cy="100084"/>
                </a:xfrm>
                <a:custGeom>
                  <a:avLst/>
                  <a:gdLst>
                    <a:gd name="connsiteX0" fmla="*/ 0 w 8123"/>
                    <a:gd name="connsiteY0" fmla="*/ 97325 h 100084"/>
                    <a:gd name="connsiteX1" fmla="*/ 460 w 8123"/>
                    <a:gd name="connsiteY1" fmla="*/ 0 h 100084"/>
                    <a:gd name="connsiteX2" fmla="*/ 8123 w 8123"/>
                    <a:gd name="connsiteY2" fmla="*/ 0 h 100084"/>
                    <a:gd name="connsiteX3" fmla="*/ 7817 w 8123"/>
                    <a:gd name="connsiteY3" fmla="*/ 100084 h 100084"/>
                    <a:gd name="connsiteX4" fmla="*/ 0 w 8123"/>
                    <a:gd name="connsiteY4" fmla="*/ 97325 h 100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23" h="100084">
                      <a:moveTo>
                        <a:pt x="0" y="97325"/>
                      </a:moveTo>
                      <a:lnTo>
                        <a:pt x="460" y="0"/>
                      </a:lnTo>
                      <a:lnTo>
                        <a:pt x="8123" y="0"/>
                      </a:lnTo>
                      <a:lnTo>
                        <a:pt x="7817" y="100084"/>
                      </a:lnTo>
                      <a:lnTo>
                        <a:pt x="0" y="97325"/>
                      </a:lnTo>
                      <a:close/>
                    </a:path>
                  </a:pathLst>
                </a:custGeom>
                <a:solidFill>
                  <a:srgbClr val="A2651D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8" name="Vrije vorm: vorm 8267">
                  <a:extLst>
                    <a:ext uri="{FF2B5EF4-FFF2-40B4-BE49-F238E27FC236}">
                      <a16:creationId xmlns:a16="http://schemas.microsoft.com/office/drawing/2014/main" id="{7A55ED83-83C6-4B53-0110-46DCE6D49C9F}"/>
                    </a:ext>
                  </a:extLst>
                </p:cNvPr>
                <p:cNvSpPr/>
                <p:nvPr/>
              </p:nvSpPr>
              <p:spPr>
                <a:xfrm>
                  <a:off x="1368598" y="5864465"/>
                  <a:ext cx="62840" cy="52724"/>
                </a:xfrm>
                <a:custGeom>
                  <a:avLst/>
                  <a:gdLst>
                    <a:gd name="connsiteX0" fmla="*/ 31573 w 62840"/>
                    <a:gd name="connsiteY0" fmla="*/ 0 h 52724"/>
                    <a:gd name="connsiteX1" fmla="*/ 0 w 62840"/>
                    <a:gd name="connsiteY1" fmla="*/ 26209 h 52724"/>
                    <a:gd name="connsiteX2" fmla="*/ 31267 w 62840"/>
                    <a:gd name="connsiteY2" fmla="*/ 52724 h 52724"/>
                    <a:gd name="connsiteX3" fmla="*/ 62840 w 62840"/>
                    <a:gd name="connsiteY3" fmla="*/ 26516 h 52724"/>
                    <a:gd name="connsiteX4" fmla="*/ 31420 w 62840"/>
                    <a:gd name="connsiteY4" fmla="*/ 0 h 52724"/>
                    <a:gd name="connsiteX5" fmla="*/ 31420 w 62840"/>
                    <a:gd name="connsiteY5" fmla="*/ 45827 h 52724"/>
                    <a:gd name="connsiteX6" fmla="*/ 8276 w 62840"/>
                    <a:gd name="connsiteY6" fmla="*/ 26362 h 52724"/>
                    <a:gd name="connsiteX7" fmla="*/ 31573 w 62840"/>
                    <a:gd name="connsiteY7" fmla="*/ 7050 h 52724"/>
                    <a:gd name="connsiteX8" fmla="*/ 54717 w 62840"/>
                    <a:gd name="connsiteY8" fmla="*/ 26516 h 52724"/>
                    <a:gd name="connsiteX9" fmla="*/ 31420 w 62840"/>
                    <a:gd name="connsiteY9" fmla="*/ 45827 h 5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2840" h="52724">
                      <a:moveTo>
                        <a:pt x="31573" y="0"/>
                      </a:moveTo>
                      <a:cubicBezTo>
                        <a:pt x="14254" y="0"/>
                        <a:pt x="153" y="11649"/>
                        <a:pt x="0" y="26209"/>
                      </a:cubicBezTo>
                      <a:cubicBezTo>
                        <a:pt x="0" y="40769"/>
                        <a:pt x="13947" y="52571"/>
                        <a:pt x="31267" y="52724"/>
                      </a:cubicBezTo>
                      <a:cubicBezTo>
                        <a:pt x="48586" y="52724"/>
                        <a:pt x="62687" y="41076"/>
                        <a:pt x="62840" y="26516"/>
                      </a:cubicBezTo>
                      <a:cubicBezTo>
                        <a:pt x="62840" y="11955"/>
                        <a:pt x="48893" y="153"/>
                        <a:pt x="31420" y="0"/>
                      </a:cubicBezTo>
                      <a:close/>
                      <a:moveTo>
                        <a:pt x="31420" y="45827"/>
                      </a:moveTo>
                      <a:cubicBezTo>
                        <a:pt x="18699" y="45827"/>
                        <a:pt x="8276" y="37091"/>
                        <a:pt x="8276" y="26362"/>
                      </a:cubicBezTo>
                      <a:cubicBezTo>
                        <a:pt x="8276" y="15633"/>
                        <a:pt x="18699" y="6897"/>
                        <a:pt x="31573" y="7050"/>
                      </a:cubicBezTo>
                      <a:cubicBezTo>
                        <a:pt x="44294" y="7050"/>
                        <a:pt x="54717" y="15787"/>
                        <a:pt x="54717" y="26516"/>
                      </a:cubicBezTo>
                      <a:cubicBezTo>
                        <a:pt x="54717" y="37244"/>
                        <a:pt x="44141" y="45827"/>
                        <a:pt x="31420" y="45827"/>
                      </a:cubicBezTo>
                      <a:close/>
                    </a:path>
                  </a:pathLst>
                </a:custGeom>
                <a:solidFill>
                  <a:srgbClr val="7E5218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69" name="Vrije vorm: vorm 8268">
                  <a:extLst>
                    <a:ext uri="{FF2B5EF4-FFF2-40B4-BE49-F238E27FC236}">
                      <a16:creationId xmlns:a16="http://schemas.microsoft.com/office/drawing/2014/main" id="{000E88A4-63E6-85FB-4B4E-8EA789008EA2}"/>
                    </a:ext>
                  </a:extLst>
                </p:cNvPr>
                <p:cNvSpPr/>
                <p:nvPr/>
              </p:nvSpPr>
              <p:spPr>
                <a:xfrm>
                  <a:off x="1388677" y="5857568"/>
                  <a:ext cx="23143" cy="19465"/>
                </a:xfrm>
                <a:custGeom>
                  <a:avLst/>
                  <a:gdLst>
                    <a:gd name="connsiteX0" fmla="*/ 23143 w 23143"/>
                    <a:gd name="connsiteY0" fmla="*/ 9809 h 19465"/>
                    <a:gd name="connsiteX1" fmla="*/ 11495 w 23143"/>
                    <a:gd name="connsiteY1" fmla="*/ 19465 h 19465"/>
                    <a:gd name="connsiteX2" fmla="*/ 0 w 23143"/>
                    <a:gd name="connsiteY2" fmla="*/ 9656 h 19465"/>
                    <a:gd name="connsiteX3" fmla="*/ 11648 w 23143"/>
                    <a:gd name="connsiteY3" fmla="*/ 0 h 19465"/>
                    <a:gd name="connsiteX4" fmla="*/ 23143 w 23143"/>
                    <a:gd name="connsiteY4" fmla="*/ 9809 h 19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43" h="19465">
                      <a:moveTo>
                        <a:pt x="23143" y="9809"/>
                      </a:moveTo>
                      <a:cubicBezTo>
                        <a:pt x="23143" y="15174"/>
                        <a:pt x="17932" y="19465"/>
                        <a:pt x="11495" y="19465"/>
                      </a:cubicBezTo>
                      <a:cubicBezTo>
                        <a:pt x="5058" y="19465"/>
                        <a:pt x="0" y="15020"/>
                        <a:pt x="0" y="9656"/>
                      </a:cubicBezTo>
                      <a:cubicBezTo>
                        <a:pt x="0" y="4291"/>
                        <a:pt x="5211" y="0"/>
                        <a:pt x="11648" y="0"/>
                      </a:cubicBezTo>
                      <a:cubicBezTo>
                        <a:pt x="18086" y="0"/>
                        <a:pt x="23143" y="4445"/>
                        <a:pt x="23143" y="9809"/>
                      </a:cubicBezTo>
                      <a:close/>
                    </a:path>
                  </a:pathLst>
                </a:custGeom>
                <a:solidFill>
                  <a:srgbClr val="7E5218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249" name="Graphic 1454">
                <a:extLst>
                  <a:ext uri="{FF2B5EF4-FFF2-40B4-BE49-F238E27FC236}">
                    <a16:creationId xmlns:a16="http://schemas.microsoft.com/office/drawing/2014/main" id="{697C06B8-3E38-0ECA-F083-C466D668AC67}"/>
                  </a:ext>
                </a:extLst>
              </p:cNvPr>
              <p:cNvGrpSpPr/>
              <p:nvPr/>
            </p:nvGrpSpPr>
            <p:grpSpPr>
              <a:xfrm>
                <a:off x="686652" y="4918658"/>
                <a:ext cx="248562" cy="299475"/>
                <a:chOff x="686652" y="4918658"/>
                <a:chExt cx="248562" cy="299475"/>
              </a:xfrm>
            </p:grpSpPr>
            <p:sp>
              <p:nvSpPr>
                <p:cNvPr id="8251" name="Vrije vorm: vorm 8250">
                  <a:extLst>
                    <a:ext uri="{FF2B5EF4-FFF2-40B4-BE49-F238E27FC236}">
                      <a16:creationId xmlns:a16="http://schemas.microsoft.com/office/drawing/2014/main" id="{AC6376EB-837C-7A3A-D209-F2484B193C1C}"/>
                    </a:ext>
                  </a:extLst>
                </p:cNvPr>
                <p:cNvSpPr/>
                <p:nvPr/>
              </p:nvSpPr>
              <p:spPr>
                <a:xfrm>
                  <a:off x="704488" y="4961563"/>
                  <a:ext cx="164150" cy="256570"/>
                </a:xfrm>
                <a:custGeom>
                  <a:avLst/>
                  <a:gdLst>
                    <a:gd name="connsiteX0" fmla="*/ 156027 w 164150"/>
                    <a:gd name="connsiteY0" fmla="*/ 0 h 256570"/>
                    <a:gd name="connsiteX1" fmla="*/ 164150 w 164150"/>
                    <a:gd name="connsiteY1" fmla="*/ 16706 h 256570"/>
                    <a:gd name="connsiteX2" fmla="*/ 163231 w 164150"/>
                    <a:gd name="connsiteY2" fmla="*/ 228829 h 256570"/>
                    <a:gd name="connsiteX3" fmla="*/ 152348 w 164150"/>
                    <a:gd name="connsiteY3" fmla="*/ 256571 h 256570"/>
                    <a:gd name="connsiteX4" fmla="*/ 0 w 164150"/>
                    <a:gd name="connsiteY4" fmla="*/ 255958 h 256570"/>
                    <a:gd name="connsiteX5" fmla="*/ 920 w 164150"/>
                    <a:gd name="connsiteY5" fmla="*/ 4751 h 256570"/>
                    <a:gd name="connsiteX6" fmla="*/ 156027 w 164150"/>
                    <a:gd name="connsiteY6" fmla="*/ 0 h 256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150" h="256570">
                      <a:moveTo>
                        <a:pt x="156027" y="0"/>
                      </a:moveTo>
                      <a:lnTo>
                        <a:pt x="164150" y="16706"/>
                      </a:lnTo>
                      <a:lnTo>
                        <a:pt x="163231" y="228829"/>
                      </a:lnTo>
                      <a:lnTo>
                        <a:pt x="152348" y="256571"/>
                      </a:lnTo>
                      <a:lnTo>
                        <a:pt x="0" y="255958"/>
                      </a:lnTo>
                      <a:lnTo>
                        <a:pt x="920" y="4751"/>
                      </a:lnTo>
                      <a:lnTo>
                        <a:pt x="156027" y="0"/>
                      </a:lnTo>
                      <a:close/>
                    </a:path>
                  </a:pathLst>
                </a:custGeom>
                <a:solidFill>
                  <a:srgbClr val="F4CE8A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252" name="Vrije vorm: vorm 8251">
                  <a:extLst>
                    <a:ext uri="{FF2B5EF4-FFF2-40B4-BE49-F238E27FC236}">
                      <a16:creationId xmlns:a16="http://schemas.microsoft.com/office/drawing/2014/main" id="{168297E8-DBF8-194F-E7A5-99C533B32309}"/>
                    </a:ext>
                  </a:extLst>
                </p:cNvPr>
                <p:cNvSpPr/>
                <p:nvPr/>
              </p:nvSpPr>
              <p:spPr>
                <a:xfrm>
                  <a:off x="856836" y="4966161"/>
                  <a:ext cx="61920" cy="251972"/>
                </a:xfrm>
                <a:custGeom>
                  <a:avLst/>
                  <a:gdLst>
                    <a:gd name="connsiteX0" fmla="*/ 61920 w 61920"/>
                    <a:gd name="connsiteY0" fmla="*/ 34792 h 251972"/>
                    <a:gd name="connsiteX1" fmla="*/ 61307 w 61920"/>
                    <a:gd name="connsiteY1" fmla="*/ 169515 h 251972"/>
                    <a:gd name="connsiteX2" fmla="*/ 0 w 61920"/>
                    <a:gd name="connsiteY2" fmla="*/ 251973 h 251972"/>
                    <a:gd name="connsiteX3" fmla="*/ 1073 w 61920"/>
                    <a:gd name="connsiteY3" fmla="*/ 0 h 251972"/>
                    <a:gd name="connsiteX4" fmla="*/ 61920 w 61920"/>
                    <a:gd name="connsiteY4" fmla="*/ 34792 h 251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920" h="251972">
                      <a:moveTo>
                        <a:pt x="61920" y="34792"/>
                      </a:moveTo>
                      <a:lnTo>
                        <a:pt x="61307" y="169515"/>
                      </a:lnTo>
                      <a:lnTo>
                        <a:pt x="0" y="251973"/>
                      </a:lnTo>
                      <a:lnTo>
                        <a:pt x="1073" y="0"/>
                      </a:lnTo>
                      <a:lnTo>
                        <a:pt x="61920" y="34792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rgbClr val="FAEA7E"/>
                    </a:gs>
                    <a:gs pos="83000">
                      <a:srgbClr val="FAD567"/>
                    </a:gs>
                    <a:gs pos="100000">
                      <a:srgbClr val="FACF60"/>
                    </a:gs>
                  </a:gsLst>
                  <a:lin ang="3696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253" name="Graphic 1454">
                  <a:extLst>
                    <a:ext uri="{FF2B5EF4-FFF2-40B4-BE49-F238E27FC236}">
                      <a16:creationId xmlns:a16="http://schemas.microsoft.com/office/drawing/2014/main" id="{B51781CE-3214-749F-A07F-4FC6273EF368}"/>
                    </a:ext>
                  </a:extLst>
                </p:cNvPr>
                <p:cNvGrpSpPr/>
                <p:nvPr/>
              </p:nvGrpSpPr>
              <p:grpSpPr>
                <a:xfrm>
                  <a:off x="686652" y="4918658"/>
                  <a:ext cx="248562" cy="128791"/>
                  <a:chOff x="686652" y="4918658"/>
                  <a:chExt cx="248562" cy="128791"/>
                </a:xfrm>
              </p:grpSpPr>
              <p:sp>
                <p:nvSpPr>
                  <p:cNvPr id="8254" name="Vrije vorm: vorm 8253">
                    <a:extLst>
                      <a:ext uri="{FF2B5EF4-FFF2-40B4-BE49-F238E27FC236}">
                        <a16:creationId xmlns:a16="http://schemas.microsoft.com/office/drawing/2014/main" id="{AF4D1176-97AF-2926-4186-6E69B23AFA3B}"/>
                      </a:ext>
                    </a:extLst>
                  </p:cNvPr>
                  <p:cNvSpPr/>
                  <p:nvPr/>
                </p:nvSpPr>
                <p:spPr>
                  <a:xfrm>
                    <a:off x="703722" y="4930018"/>
                    <a:ext cx="216261" cy="117431"/>
                  </a:xfrm>
                  <a:custGeom>
                    <a:avLst/>
                    <a:gdLst>
                      <a:gd name="connsiteX0" fmla="*/ 216261 w 216261"/>
                      <a:gd name="connsiteY0" fmla="*/ 38901 h 117431"/>
                      <a:gd name="connsiteX1" fmla="*/ 215188 w 216261"/>
                      <a:gd name="connsiteY1" fmla="*/ 72467 h 117431"/>
                      <a:gd name="connsiteX2" fmla="*/ 132424 w 216261"/>
                      <a:gd name="connsiteY2" fmla="*/ 106799 h 117431"/>
                      <a:gd name="connsiteX3" fmla="*/ 73875 w 216261"/>
                      <a:gd name="connsiteY3" fmla="*/ 107565 h 117431"/>
                      <a:gd name="connsiteX4" fmla="*/ 0 w 216261"/>
                      <a:gd name="connsiteY4" fmla="*/ 96377 h 117431"/>
                      <a:gd name="connsiteX5" fmla="*/ 40310 w 216261"/>
                      <a:gd name="connsiteY5" fmla="*/ 7481 h 117431"/>
                      <a:gd name="connsiteX6" fmla="*/ 139780 w 216261"/>
                      <a:gd name="connsiteY6" fmla="*/ 4569 h 117431"/>
                      <a:gd name="connsiteX7" fmla="*/ 216261 w 216261"/>
                      <a:gd name="connsiteY7" fmla="*/ 38901 h 117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6261" h="117431">
                        <a:moveTo>
                          <a:pt x="216261" y="38901"/>
                        </a:moveTo>
                        <a:lnTo>
                          <a:pt x="215188" y="72467"/>
                        </a:lnTo>
                        <a:cubicBezTo>
                          <a:pt x="188826" y="71701"/>
                          <a:pt x="155261" y="94384"/>
                          <a:pt x="132424" y="106799"/>
                        </a:cubicBezTo>
                        <a:cubicBezTo>
                          <a:pt x="114951" y="116608"/>
                          <a:pt x="85677" y="124425"/>
                          <a:pt x="73875" y="107565"/>
                        </a:cubicBezTo>
                        <a:cubicBezTo>
                          <a:pt x="51651" y="76605"/>
                          <a:pt x="22837" y="114003"/>
                          <a:pt x="0" y="96377"/>
                        </a:cubicBezTo>
                        <a:cubicBezTo>
                          <a:pt x="0" y="96377"/>
                          <a:pt x="18086" y="891"/>
                          <a:pt x="40310" y="7481"/>
                        </a:cubicBezTo>
                        <a:cubicBezTo>
                          <a:pt x="70657" y="16677"/>
                          <a:pt x="99164" y="-10298"/>
                          <a:pt x="139780" y="4569"/>
                        </a:cubicBezTo>
                        <a:cubicBezTo>
                          <a:pt x="160012" y="11773"/>
                          <a:pt x="216261" y="38901"/>
                          <a:pt x="216261" y="38901"/>
                        </a:cubicBezTo>
                        <a:close/>
                      </a:path>
                    </a:pathLst>
                  </a:custGeom>
                  <a:solidFill>
                    <a:srgbClr val="CF895E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55" name="Vrije vorm: vorm 8254">
                    <a:extLst>
                      <a:ext uri="{FF2B5EF4-FFF2-40B4-BE49-F238E27FC236}">
                        <a16:creationId xmlns:a16="http://schemas.microsoft.com/office/drawing/2014/main" id="{15032357-28E0-4C63-ECC2-826C28BBE327}"/>
                      </a:ext>
                    </a:extLst>
                  </p:cNvPr>
                  <p:cNvSpPr/>
                  <p:nvPr/>
                </p:nvSpPr>
                <p:spPr>
                  <a:xfrm>
                    <a:off x="686652" y="4918965"/>
                    <a:ext cx="248562" cy="117231"/>
                  </a:xfrm>
                  <a:custGeom>
                    <a:avLst/>
                    <a:gdLst>
                      <a:gd name="connsiteX0" fmla="*/ 247585 w 248562"/>
                      <a:gd name="connsiteY0" fmla="*/ 38613 h 117231"/>
                      <a:gd name="connsiteX1" fmla="*/ 233178 w 248562"/>
                      <a:gd name="connsiteY1" fmla="*/ 85359 h 117231"/>
                      <a:gd name="connsiteX2" fmla="*/ 233484 w 248562"/>
                      <a:gd name="connsiteY2" fmla="*/ 72178 h 117231"/>
                      <a:gd name="connsiteX3" fmla="*/ 150719 w 248562"/>
                      <a:gd name="connsiteY3" fmla="*/ 106664 h 117231"/>
                      <a:gd name="connsiteX4" fmla="*/ 92171 w 248562"/>
                      <a:gd name="connsiteY4" fmla="*/ 107430 h 117231"/>
                      <a:gd name="connsiteX5" fmla="*/ 18449 w 248562"/>
                      <a:gd name="connsiteY5" fmla="*/ 96241 h 117231"/>
                      <a:gd name="connsiteX6" fmla="*/ 18449 w 248562"/>
                      <a:gd name="connsiteY6" fmla="*/ 110036 h 117231"/>
                      <a:gd name="connsiteX7" fmla="*/ 670 w 248562"/>
                      <a:gd name="connsiteY7" fmla="*/ 50568 h 117231"/>
                      <a:gd name="connsiteX8" fmla="*/ 58758 w 248562"/>
                      <a:gd name="connsiteY8" fmla="*/ 7499 h 117231"/>
                      <a:gd name="connsiteX9" fmla="*/ 158229 w 248562"/>
                      <a:gd name="connsiteY9" fmla="*/ 4587 h 117231"/>
                      <a:gd name="connsiteX10" fmla="*/ 247738 w 248562"/>
                      <a:gd name="connsiteY10" fmla="*/ 38766 h 117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562" h="117231">
                        <a:moveTo>
                          <a:pt x="247585" y="38613"/>
                        </a:moveTo>
                        <a:cubicBezTo>
                          <a:pt x="251110" y="56545"/>
                          <a:pt x="244826" y="79382"/>
                          <a:pt x="233178" y="85359"/>
                        </a:cubicBezTo>
                        <a:lnTo>
                          <a:pt x="233484" y="72178"/>
                        </a:lnTo>
                        <a:cubicBezTo>
                          <a:pt x="207122" y="71412"/>
                          <a:pt x="173556" y="94096"/>
                          <a:pt x="150719" y="106664"/>
                        </a:cubicBezTo>
                        <a:cubicBezTo>
                          <a:pt x="133247" y="116473"/>
                          <a:pt x="104126" y="124136"/>
                          <a:pt x="92171" y="107430"/>
                        </a:cubicBezTo>
                        <a:cubicBezTo>
                          <a:pt x="69947" y="76470"/>
                          <a:pt x="41133" y="113867"/>
                          <a:pt x="18449" y="96241"/>
                        </a:cubicBezTo>
                        <a:lnTo>
                          <a:pt x="18449" y="110036"/>
                        </a:lnTo>
                        <a:cubicBezTo>
                          <a:pt x="-5308" y="103445"/>
                          <a:pt x="670" y="80608"/>
                          <a:pt x="670" y="50568"/>
                        </a:cubicBezTo>
                        <a:cubicBezTo>
                          <a:pt x="1130" y="20374"/>
                          <a:pt x="36381" y="909"/>
                          <a:pt x="58758" y="7499"/>
                        </a:cubicBezTo>
                        <a:cubicBezTo>
                          <a:pt x="88952" y="16542"/>
                          <a:pt x="117460" y="-10280"/>
                          <a:pt x="158229" y="4587"/>
                        </a:cubicBezTo>
                        <a:cubicBezTo>
                          <a:pt x="178461" y="11791"/>
                          <a:pt x="239308" y="-1237"/>
                          <a:pt x="247738" y="3876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6FBFD"/>
                      </a:gs>
                      <a:gs pos="97000">
                        <a:srgbClr val="FFFFFF"/>
                      </a:gs>
                    </a:gsLst>
                    <a:lin ang="16202556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56" name="Vrije vorm: vorm 8255">
                    <a:extLst>
                      <a:ext uri="{FF2B5EF4-FFF2-40B4-BE49-F238E27FC236}">
                        <a16:creationId xmlns:a16="http://schemas.microsoft.com/office/drawing/2014/main" id="{678A3E4F-66C3-E48C-8AE6-9660F4A20BF3}"/>
                      </a:ext>
                    </a:extLst>
                  </p:cNvPr>
                  <p:cNvSpPr/>
                  <p:nvPr/>
                </p:nvSpPr>
                <p:spPr>
                  <a:xfrm>
                    <a:off x="687015" y="4978016"/>
                    <a:ext cx="246608" cy="58179"/>
                  </a:xfrm>
                  <a:custGeom>
                    <a:avLst/>
                    <a:gdLst>
                      <a:gd name="connsiteX0" fmla="*/ 246302 w 246608"/>
                      <a:gd name="connsiteY0" fmla="*/ 6077 h 58179"/>
                      <a:gd name="connsiteX1" fmla="*/ 232814 w 246608"/>
                      <a:gd name="connsiteY1" fmla="*/ 26308 h 58179"/>
                      <a:gd name="connsiteX2" fmla="*/ 233121 w 246608"/>
                      <a:gd name="connsiteY2" fmla="*/ 13127 h 58179"/>
                      <a:gd name="connsiteX3" fmla="*/ 150356 w 246608"/>
                      <a:gd name="connsiteY3" fmla="*/ 47612 h 58179"/>
                      <a:gd name="connsiteX4" fmla="*/ 91808 w 246608"/>
                      <a:gd name="connsiteY4" fmla="*/ 48379 h 58179"/>
                      <a:gd name="connsiteX5" fmla="*/ 18086 w 246608"/>
                      <a:gd name="connsiteY5" fmla="*/ 37190 h 58179"/>
                      <a:gd name="connsiteX6" fmla="*/ 18086 w 246608"/>
                      <a:gd name="connsiteY6" fmla="*/ 50984 h 58179"/>
                      <a:gd name="connsiteX7" fmla="*/ 0 w 246608"/>
                      <a:gd name="connsiteY7" fmla="*/ 24776 h 58179"/>
                      <a:gd name="connsiteX8" fmla="*/ 90888 w 246608"/>
                      <a:gd name="connsiteY8" fmla="*/ 35198 h 58179"/>
                      <a:gd name="connsiteX9" fmla="*/ 159092 w 246608"/>
                      <a:gd name="connsiteY9" fmla="*/ 34891 h 58179"/>
                      <a:gd name="connsiteX10" fmla="*/ 246608 w 246608"/>
                      <a:gd name="connsiteY10" fmla="*/ 6230 h 58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6608" h="58179">
                        <a:moveTo>
                          <a:pt x="246302" y="6077"/>
                        </a:moveTo>
                        <a:cubicBezTo>
                          <a:pt x="243543" y="15120"/>
                          <a:pt x="238945" y="23090"/>
                          <a:pt x="232814" y="26308"/>
                        </a:cubicBezTo>
                        <a:lnTo>
                          <a:pt x="233121" y="13127"/>
                        </a:lnTo>
                        <a:cubicBezTo>
                          <a:pt x="206759" y="12361"/>
                          <a:pt x="173193" y="35044"/>
                          <a:pt x="150356" y="47612"/>
                        </a:cubicBezTo>
                        <a:cubicBezTo>
                          <a:pt x="132883" y="57422"/>
                          <a:pt x="103763" y="65085"/>
                          <a:pt x="91808" y="48379"/>
                        </a:cubicBezTo>
                        <a:cubicBezTo>
                          <a:pt x="69584" y="17419"/>
                          <a:pt x="40769" y="54816"/>
                          <a:pt x="18086" y="37190"/>
                        </a:cubicBezTo>
                        <a:lnTo>
                          <a:pt x="18086" y="50984"/>
                        </a:lnTo>
                        <a:cubicBezTo>
                          <a:pt x="4445" y="46999"/>
                          <a:pt x="613" y="37957"/>
                          <a:pt x="0" y="24776"/>
                        </a:cubicBezTo>
                        <a:cubicBezTo>
                          <a:pt x="26056" y="40256"/>
                          <a:pt x="65445" y="4851"/>
                          <a:pt x="90888" y="35198"/>
                        </a:cubicBezTo>
                        <a:cubicBezTo>
                          <a:pt x="104989" y="51904"/>
                          <a:pt x="138248" y="44087"/>
                          <a:pt x="159092" y="34891"/>
                        </a:cubicBezTo>
                        <a:cubicBezTo>
                          <a:pt x="175339" y="27228"/>
                          <a:pt x="236186" y="-15841"/>
                          <a:pt x="246608" y="6230"/>
                        </a:cubicBezTo>
                        <a:close/>
                      </a:path>
                    </a:pathLst>
                  </a:custGeom>
                  <a:solidFill>
                    <a:srgbClr val="F6F6F6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57" name="Vrije vorm: vorm 8256">
                    <a:extLst>
                      <a:ext uri="{FF2B5EF4-FFF2-40B4-BE49-F238E27FC236}">
                        <a16:creationId xmlns:a16="http://schemas.microsoft.com/office/drawing/2014/main" id="{1784D4DF-E141-D6AB-6A19-D5AEF2288D47}"/>
                      </a:ext>
                    </a:extLst>
                  </p:cNvPr>
                  <p:cNvSpPr/>
                  <p:nvPr/>
                </p:nvSpPr>
                <p:spPr>
                  <a:xfrm>
                    <a:off x="688241" y="4918658"/>
                    <a:ext cx="246455" cy="42597"/>
                  </a:xfrm>
                  <a:custGeom>
                    <a:avLst/>
                    <a:gdLst>
                      <a:gd name="connsiteX0" fmla="*/ 245995 w 246455"/>
                      <a:gd name="connsiteY0" fmla="*/ 38919 h 42597"/>
                      <a:gd name="connsiteX1" fmla="*/ 246455 w 246455"/>
                      <a:gd name="connsiteY1" fmla="*/ 39992 h 42597"/>
                      <a:gd name="connsiteX2" fmla="*/ 157866 w 246455"/>
                      <a:gd name="connsiteY2" fmla="*/ 18841 h 42597"/>
                      <a:gd name="connsiteX3" fmla="*/ 53337 w 246455"/>
                      <a:gd name="connsiteY3" fmla="*/ 22366 h 42597"/>
                      <a:gd name="connsiteX4" fmla="*/ 0 w 246455"/>
                      <a:gd name="connsiteY4" fmla="*/ 42598 h 42597"/>
                      <a:gd name="connsiteX5" fmla="*/ 56863 w 246455"/>
                      <a:gd name="connsiteY5" fmla="*/ 7499 h 42597"/>
                      <a:gd name="connsiteX6" fmla="*/ 156333 w 246455"/>
                      <a:gd name="connsiteY6" fmla="*/ 4587 h 42597"/>
                      <a:gd name="connsiteX7" fmla="*/ 245842 w 246455"/>
                      <a:gd name="connsiteY7" fmla="*/ 38766 h 42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6455" h="42597">
                        <a:moveTo>
                          <a:pt x="245995" y="38919"/>
                        </a:moveTo>
                        <a:cubicBezTo>
                          <a:pt x="245995" y="38919"/>
                          <a:pt x="245995" y="39992"/>
                          <a:pt x="246455" y="39992"/>
                        </a:cubicBezTo>
                        <a:cubicBezTo>
                          <a:pt x="227297" y="16389"/>
                          <a:pt x="176412" y="25585"/>
                          <a:pt x="157866" y="18841"/>
                        </a:cubicBezTo>
                        <a:cubicBezTo>
                          <a:pt x="115411" y="4127"/>
                          <a:pt x="84757" y="30949"/>
                          <a:pt x="53337" y="22366"/>
                        </a:cubicBezTo>
                        <a:cubicBezTo>
                          <a:pt x="36171" y="17308"/>
                          <a:pt x="11955" y="26045"/>
                          <a:pt x="0" y="42598"/>
                        </a:cubicBezTo>
                        <a:cubicBezTo>
                          <a:pt x="5518" y="17155"/>
                          <a:pt x="36325" y="1369"/>
                          <a:pt x="56863" y="7499"/>
                        </a:cubicBezTo>
                        <a:cubicBezTo>
                          <a:pt x="87056" y="16542"/>
                          <a:pt x="115564" y="-10280"/>
                          <a:pt x="156333" y="4587"/>
                        </a:cubicBezTo>
                        <a:cubicBezTo>
                          <a:pt x="176565" y="11791"/>
                          <a:pt x="237412" y="-1237"/>
                          <a:pt x="245842" y="38766"/>
                        </a:cubicBezTo>
                        <a:close/>
                      </a:path>
                    </a:pathLst>
                  </a:custGeom>
                  <a:solidFill>
                    <a:srgbClr val="F3FAFF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sp>
            <p:nvSpPr>
              <p:cNvPr id="8250" name="Vrije vorm: vorm 8249">
                <a:extLst>
                  <a:ext uri="{FF2B5EF4-FFF2-40B4-BE49-F238E27FC236}">
                    <a16:creationId xmlns:a16="http://schemas.microsoft.com/office/drawing/2014/main" id="{FF75199D-6163-3400-F432-1140E9EA1913}"/>
                  </a:ext>
                </a:extLst>
              </p:cNvPr>
              <p:cNvSpPr/>
              <p:nvPr/>
            </p:nvSpPr>
            <p:spPr>
              <a:xfrm>
                <a:off x="1906110" y="5638088"/>
                <a:ext cx="100457" cy="99777"/>
              </a:xfrm>
              <a:custGeom>
                <a:avLst/>
                <a:gdLst>
                  <a:gd name="connsiteX0" fmla="*/ 79546 w 100457"/>
                  <a:gd name="connsiteY0" fmla="*/ 0 h 99777"/>
                  <a:gd name="connsiteX1" fmla="*/ 29428 w 100457"/>
                  <a:gd name="connsiteY1" fmla="*/ 99777 h 99777"/>
                  <a:gd name="connsiteX2" fmla="*/ 0 w 100457"/>
                  <a:gd name="connsiteY2" fmla="*/ 99777 h 99777"/>
                  <a:gd name="connsiteX3" fmla="*/ 15940 w 100457"/>
                  <a:gd name="connsiteY3" fmla="*/ 11035 h 99777"/>
                  <a:gd name="connsiteX4" fmla="*/ 79393 w 100457"/>
                  <a:gd name="connsiteY4" fmla="*/ 0 h 9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457" h="99777">
                    <a:moveTo>
                      <a:pt x="79546" y="0"/>
                    </a:moveTo>
                    <a:cubicBezTo>
                      <a:pt x="79546" y="0"/>
                      <a:pt x="151122" y="96252"/>
                      <a:pt x="29428" y="99777"/>
                    </a:cubicBezTo>
                    <a:lnTo>
                      <a:pt x="0" y="99777"/>
                    </a:lnTo>
                    <a:lnTo>
                      <a:pt x="15940" y="11035"/>
                    </a:lnTo>
                    <a:lnTo>
                      <a:pt x="7939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207" name="Graphic 1454">
              <a:extLst>
                <a:ext uri="{FF2B5EF4-FFF2-40B4-BE49-F238E27FC236}">
                  <a16:creationId xmlns:a16="http://schemas.microsoft.com/office/drawing/2014/main" id="{073B0B38-F6E9-641C-3A49-4ADCF6B64771}"/>
                </a:ext>
              </a:extLst>
            </p:cNvPr>
            <p:cNvGrpSpPr/>
            <p:nvPr/>
          </p:nvGrpSpPr>
          <p:grpSpPr>
            <a:xfrm>
              <a:off x="279617" y="5218349"/>
              <a:ext cx="498566" cy="896097"/>
              <a:chOff x="279617" y="5218349"/>
              <a:chExt cx="498566" cy="896097"/>
            </a:xfrm>
          </p:grpSpPr>
          <p:grpSp>
            <p:nvGrpSpPr>
              <p:cNvPr id="8224" name="Graphic 1454">
                <a:extLst>
                  <a:ext uri="{FF2B5EF4-FFF2-40B4-BE49-F238E27FC236}">
                    <a16:creationId xmlns:a16="http://schemas.microsoft.com/office/drawing/2014/main" id="{3C52DF1B-7C54-9CAA-05E0-5D8D809CA27B}"/>
                  </a:ext>
                </a:extLst>
              </p:cNvPr>
              <p:cNvGrpSpPr/>
              <p:nvPr/>
            </p:nvGrpSpPr>
            <p:grpSpPr>
              <a:xfrm>
                <a:off x="279617" y="5218349"/>
                <a:ext cx="498566" cy="879850"/>
                <a:chOff x="279617" y="5218349"/>
                <a:chExt cx="498566" cy="879850"/>
              </a:xfrm>
            </p:grpSpPr>
            <p:grpSp>
              <p:nvGrpSpPr>
                <p:cNvPr id="8226" name="Graphic 1454">
                  <a:extLst>
                    <a:ext uri="{FF2B5EF4-FFF2-40B4-BE49-F238E27FC236}">
                      <a16:creationId xmlns:a16="http://schemas.microsoft.com/office/drawing/2014/main" id="{17BE2697-2EDC-0F67-BD69-090B1D155BA4}"/>
                    </a:ext>
                  </a:extLst>
                </p:cNvPr>
                <p:cNvGrpSpPr/>
                <p:nvPr/>
              </p:nvGrpSpPr>
              <p:grpSpPr>
                <a:xfrm>
                  <a:off x="279617" y="5218349"/>
                  <a:ext cx="498566" cy="879850"/>
                  <a:chOff x="279617" y="5218349"/>
                  <a:chExt cx="498566" cy="879850"/>
                </a:xfrm>
              </p:grpSpPr>
              <p:sp>
                <p:nvSpPr>
                  <p:cNvPr id="8228" name="Vrije vorm: vorm 8227">
                    <a:extLst>
                      <a:ext uri="{FF2B5EF4-FFF2-40B4-BE49-F238E27FC236}">
                        <a16:creationId xmlns:a16="http://schemas.microsoft.com/office/drawing/2014/main" id="{4DA1ACA1-66A7-7B0A-42F2-E04CEAB0AAD0}"/>
                      </a:ext>
                    </a:extLst>
                  </p:cNvPr>
                  <p:cNvSpPr/>
                  <p:nvPr/>
                </p:nvSpPr>
                <p:spPr>
                  <a:xfrm>
                    <a:off x="279617" y="5227189"/>
                    <a:ext cx="491362" cy="848632"/>
                  </a:xfrm>
                  <a:custGeom>
                    <a:avLst/>
                    <a:gdLst>
                      <a:gd name="connsiteX0" fmla="*/ 34957 w 491362"/>
                      <a:gd name="connsiteY0" fmla="*/ 544549 h 848632"/>
                      <a:gd name="connsiteX1" fmla="*/ 85229 w 491362"/>
                      <a:gd name="connsiteY1" fmla="*/ 482169 h 848632"/>
                      <a:gd name="connsiteX2" fmla="*/ 85076 w 491362"/>
                      <a:gd name="connsiteY2" fmla="*/ 482169 h 848632"/>
                      <a:gd name="connsiteX3" fmla="*/ 101169 w 491362"/>
                      <a:gd name="connsiteY3" fmla="*/ 459792 h 848632"/>
                      <a:gd name="connsiteX4" fmla="*/ 98564 w 491362"/>
                      <a:gd name="connsiteY4" fmla="*/ 409826 h 848632"/>
                      <a:gd name="connsiteX5" fmla="*/ 94119 w 491362"/>
                      <a:gd name="connsiteY5" fmla="*/ 345760 h 848632"/>
                      <a:gd name="connsiteX6" fmla="*/ 116036 w 491362"/>
                      <a:gd name="connsiteY6" fmla="*/ 319858 h 848632"/>
                      <a:gd name="connsiteX7" fmla="*/ 116036 w 491362"/>
                      <a:gd name="connsiteY7" fmla="*/ 319858 h 848632"/>
                      <a:gd name="connsiteX8" fmla="*/ 150368 w 491362"/>
                      <a:gd name="connsiteY8" fmla="*/ 272958 h 848632"/>
                      <a:gd name="connsiteX9" fmla="*/ 133662 w 491362"/>
                      <a:gd name="connsiteY9" fmla="*/ 241691 h 848632"/>
                      <a:gd name="connsiteX10" fmla="*/ 130290 w 491362"/>
                      <a:gd name="connsiteY10" fmla="*/ 192492 h 848632"/>
                      <a:gd name="connsiteX11" fmla="*/ 232213 w 491362"/>
                      <a:gd name="connsiteY11" fmla="*/ 36465 h 848632"/>
                      <a:gd name="connsiteX12" fmla="*/ 279726 w 491362"/>
                      <a:gd name="connsiteY12" fmla="*/ 30641 h 848632"/>
                      <a:gd name="connsiteX13" fmla="*/ 374906 w 491362"/>
                      <a:gd name="connsiteY13" fmla="*/ 195251 h 848632"/>
                      <a:gd name="connsiteX14" fmla="*/ 370921 w 491362"/>
                      <a:gd name="connsiteY14" fmla="*/ 238319 h 848632"/>
                      <a:gd name="connsiteX15" fmla="*/ 368009 w 491362"/>
                      <a:gd name="connsiteY15" fmla="*/ 289664 h 848632"/>
                      <a:gd name="connsiteX16" fmla="*/ 384255 w 491362"/>
                      <a:gd name="connsiteY16" fmla="*/ 314493 h 848632"/>
                      <a:gd name="connsiteX17" fmla="*/ 384255 w 491362"/>
                      <a:gd name="connsiteY17" fmla="*/ 314493 h 848632"/>
                      <a:gd name="connsiteX18" fmla="*/ 413223 w 491362"/>
                      <a:gd name="connsiteY18" fmla="*/ 349438 h 848632"/>
                      <a:gd name="connsiteX19" fmla="*/ 408012 w 491362"/>
                      <a:gd name="connsiteY19" fmla="*/ 405535 h 848632"/>
                      <a:gd name="connsiteX20" fmla="*/ 389160 w 491362"/>
                      <a:gd name="connsiteY20" fmla="*/ 463470 h 848632"/>
                      <a:gd name="connsiteX21" fmla="*/ 453073 w 491362"/>
                      <a:gd name="connsiteY21" fmla="*/ 549300 h 848632"/>
                      <a:gd name="connsiteX22" fmla="*/ 446176 w 491362"/>
                      <a:gd name="connsiteY22" fmla="*/ 622716 h 848632"/>
                      <a:gd name="connsiteX23" fmla="*/ 397283 w 491362"/>
                      <a:gd name="connsiteY23" fmla="*/ 682184 h 848632"/>
                      <a:gd name="connsiteX24" fmla="*/ 341340 w 491362"/>
                      <a:gd name="connsiteY24" fmla="*/ 694139 h 848632"/>
                      <a:gd name="connsiteX25" fmla="*/ 299498 w 491362"/>
                      <a:gd name="connsiteY25" fmla="*/ 726785 h 848632"/>
                      <a:gd name="connsiteX26" fmla="*/ 289995 w 491362"/>
                      <a:gd name="connsiteY26" fmla="*/ 745943 h 848632"/>
                      <a:gd name="connsiteX27" fmla="*/ 304862 w 491362"/>
                      <a:gd name="connsiteY27" fmla="*/ 848633 h 848632"/>
                      <a:gd name="connsiteX28" fmla="*/ 253211 w 491362"/>
                      <a:gd name="connsiteY28" fmla="*/ 840356 h 848632"/>
                      <a:gd name="connsiteX29" fmla="*/ 221025 w 491362"/>
                      <a:gd name="connsiteY29" fmla="*/ 817060 h 848632"/>
                      <a:gd name="connsiteX30" fmla="*/ 216887 w 491362"/>
                      <a:gd name="connsiteY30" fmla="*/ 748242 h 848632"/>
                      <a:gd name="connsiteX31" fmla="*/ 148989 w 491362"/>
                      <a:gd name="connsiteY31" fmla="*/ 722033 h 848632"/>
                      <a:gd name="connsiteX32" fmla="*/ 85229 w 491362"/>
                      <a:gd name="connsiteY32" fmla="*/ 672681 h 848632"/>
                      <a:gd name="connsiteX33" fmla="*/ 41701 w 491362"/>
                      <a:gd name="connsiteY33" fmla="*/ 628387 h 848632"/>
                      <a:gd name="connsiteX34" fmla="*/ 35877 w 491362"/>
                      <a:gd name="connsiteY34" fmla="*/ 544549 h 848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491362" h="848632">
                        <a:moveTo>
                          <a:pt x="34957" y="544549"/>
                        </a:moveTo>
                        <a:cubicBezTo>
                          <a:pt x="34957" y="544549"/>
                          <a:pt x="54729" y="523705"/>
                          <a:pt x="85229" y="482169"/>
                        </a:cubicBezTo>
                        <a:cubicBezTo>
                          <a:pt x="85229" y="482169"/>
                          <a:pt x="85076" y="482169"/>
                          <a:pt x="85076" y="482169"/>
                        </a:cubicBezTo>
                        <a:cubicBezTo>
                          <a:pt x="90134" y="475272"/>
                          <a:pt x="95498" y="467762"/>
                          <a:pt x="101169" y="459792"/>
                        </a:cubicBezTo>
                        <a:cubicBezTo>
                          <a:pt x="81551" y="466995"/>
                          <a:pt x="65304" y="464236"/>
                          <a:pt x="98564" y="409826"/>
                        </a:cubicBezTo>
                        <a:cubicBezTo>
                          <a:pt x="98564" y="409826"/>
                          <a:pt x="29899" y="413658"/>
                          <a:pt x="94119" y="345760"/>
                        </a:cubicBezTo>
                        <a:cubicBezTo>
                          <a:pt x="94119" y="345760"/>
                          <a:pt x="102242" y="337024"/>
                          <a:pt x="116036" y="319858"/>
                        </a:cubicBezTo>
                        <a:lnTo>
                          <a:pt x="116036" y="319858"/>
                        </a:lnTo>
                        <a:cubicBezTo>
                          <a:pt x="125232" y="308209"/>
                          <a:pt x="136881" y="292576"/>
                          <a:pt x="150368" y="272958"/>
                        </a:cubicBezTo>
                        <a:cubicBezTo>
                          <a:pt x="133202" y="282614"/>
                          <a:pt x="99483" y="297481"/>
                          <a:pt x="133662" y="241691"/>
                        </a:cubicBezTo>
                        <a:cubicBezTo>
                          <a:pt x="133662" y="241691"/>
                          <a:pt x="81091" y="244603"/>
                          <a:pt x="130290" y="192492"/>
                        </a:cubicBezTo>
                        <a:cubicBezTo>
                          <a:pt x="130290" y="192492"/>
                          <a:pt x="179642" y="140534"/>
                          <a:pt x="232213" y="36465"/>
                        </a:cubicBezTo>
                        <a:cubicBezTo>
                          <a:pt x="232213" y="36465"/>
                          <a:pt x="257656" y="-41549"/>
                          <a:pt x="279726" y="30641"/>
                        </a:cubicBezTo>
                        <a:cubicBezTo>
                          <a:pt x="279726" y="30641"/>
                          <a:pt x="332451" y="154788"/>
                          <a:pt x="374906" y="195251"/>
                        </a:cubicBezTo>
                        <a:cubicBezTo>
                          <a:pt x="374906" y="195251"/>
                          <a:pt x="427937" y="246749"/>
                          <a:pt x="370921" y="238319"/>
                        </a:cubicBezTo>
                        <a:cubicBezTo>
                          <a:pt x="370921" y="238319"/>
                          <a:pt x="414909" y="313267"/>
                          <a:pt x="368009" y="289664"/>
                        </a:cubicBezTo>
                        <a:cubicBezTo>
                          <a:pt x="373373" y="298247"/>
                          <a:pt x="378891" y="306677"/>
                          <a:pt x="384255" y="314493"/>
                        </a:cubicBezTo>
                        <a:lnTo>
                          <a:pt x="384255" y="314493"/>
                        </a:lnTo>
                        <a:cubicBezTo>
                          <a:pt x="394064" y="328441"/>
                          <a:pt x="403874" y="340549"/>
                          <a:pt x="413223" y="349438"/>
                        </a:cubicBezTo>
                        <a:cubicBezTo>
                          <a:pt x="413223" y="349438"/>
                          <a:pt x="482347" y="416570"/>
                          <a:pt x="408012" y="405535"/>
                        </a:cubicBezTo>
                        <a:cubicBezTo>
                          <a:pt x="408012" y="405535"/>
                          <a:pt x="473917" y="517574"/>
                          <a:pt x="389160" y="463470"/>
                        </a:cubicBezTo>
                        <a:cubicBezTo>
                          <a:pt x="410158" y="498262"/>
                          <a:pt x="432228" y="529529"/>
                          <a:pt x="453073" y="549300"/>
                        </a:cubicBezTo>
                        <a:cubicBezTo>
                          <a:pt x="453073" y="549300"/>
                          <a:pt x="543654" y="637123"/>
                          <a:pt x="446176" y="622716"/>
                        </a:cubicBezTo>
                        <a:cubicBezTo>
                          <a:pt x="446176" y="622716"/>
                          <a:pt x="543961" y="789165"/>
                          <a:pt x="397283" y="682184"/>
                        </a:cubicBezTo>
                        <a:cubicBezTo>
                          <a:pt x="397283" y="682184"/>
                          <a:pt x="439279" y="872543"/>
                          <a:pt x="341340" y="694139"/>
                        </a:cubicBezTo>
                        <a:cubicBezTo>
                          <a:pt x="341340" y="694139"/>
                          <a:pt x="345785" y="869784"/>
                          <a:pt x="299498" y="726785"/>
                        </a:cubicBezTo>
                        <a:cubicBezTo>
                          <a:pt x="299498" y="726785"/>
                          <a:pt x="295666" y="735061"/>
                          <a:pt x="289995" y="745943"/>
                        </a:cubicBezTo>
                        <a:cubicBezTo>
                          <a:pt x="293367" y="779203"/>
                          <a:pt x="298425" y="822118"/>
                          <a:pt x="304862" y="848633"/>
                        </a:cubicBezTo>
                        <a:cubicBezTo>
                          <a:pt x="304862" y="848633"/>
                          <a:pt x="297046" y="840356"/>
                          <a:pt x="253211" y="840356"/>
                        </a:cubicBezTo>
                        <a:cubicBezTo>
                          <a:pt x="209376" y="840356"/>
                          <a:pt x="221025" y="817060"/>
                          <a:pt x="221025" y="817060"/>
                        </a:cubicBezTo>
                        <a:cubicBezTo>
                          <a:pt x="221025" y="817060"/>
                          <a:pt x="210756" y="789318"/>
                          <a:pt x="216887" y="748242"/>
                        </a:cubicBezTo>
                        <a:cubicBezTo>
                          <a:pt x="196655" y="773685"/>
                          <a:pt x="152361" y="826716"/>
                          <a:pt x="148989" y="722033"/>
                        </a:cubicBezTo>
                        <a:cubicBezTo>
                          <a:pt x="148989" y="722033"/>
                          <a:pt x="21470" y="800813"/>
                          <a:pt x="85229" y="672681"/>
                        </a:cubicBezTo>
                        <a:cubicBezTo>
                          <a:pt x="85229" y="672681"/>
                          <a:pt x="-33554" y="751614"/>
                          <a:pt x="41701" y="628387"/>
                        </a:cubicBezTo>
                        <a:cubicBezTo>
                          <a:pt x="41701" y="628387"/>
                          <a:pt x="-48114" y="633291"/>
                          <a:pt x="35877" y="544549"/>
                        </a:cubicBezTo>
                        <a:close/>
                      </a:path>
                    </a:pathLst>
                  </a:custGeom>
                  <a:solidFill>
                    <a:srgbClr val="A3C2D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29" name="Vrije vorm: vorm 8228">
                    <a:extLst>
                      <a:ext uri="{FF2B5EF4-FFF2-40B4-BE49-F238E27FC236}">
                        <a16:creationId xmlns:a16="http://schemas.microsoft.com/office/drawing/2014/main" id="{514E2119-695E-D2AD-A55F-655C8FB41E38}"/>
                      </a:ext>
                    </a:extLst>
                  </p:cNvPr>
                  <p:cNvSpPr/>
                  <p:nvPr/>
                </p:nvSpPr>
                <p:spPr>
                  <a:xfrm>
                    <a:off x="476425" y="5902782"/>
                    <a:ext cx="115410" cy="195416"/>
                  </a:xfrm>
                  <a:custGeom>
                    <a:avLst/>
                    <a:gdLst>
                      <a:gd name="connsiteX0" fmla="*/ 96406 w 115410"/>
                      <a:gd name="connsiteY0" fmla="*/ 13488 h 195416"/>
                      <a:gd name="connsiteX1" fmla="*/ 115411 w 115410"/>
                      <a:gd name="connsiteY1" fmla="*/ 164457 h 195416"/>
                      <a:gd name="connsiteX2" fmla="*/ 57016 w 115410"/>
                      <a:gd name="connsiteY2" fmla="*/ 195417 h 195416"/>
                      <a:gd name="connsiteX3" fmla="*/ 0 w 115410"/>
                      <a:gd name="connsiteY3" fmla="*/ 158633 h 195416"/>
                      <a:gd name="connsiteX4" fmla="*/ 21917 w 115410"/>
                      <a:gd name="connsiteY4" fmla="*/ 0 h 195416"/>
                      <a:gd name="connsiteX5" fmla="*/ 96406 w 115410"/>
                      <a:gd name="connsiteY5" fmla="*/ 13488 h 195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410" h="195416">
                        <a:moveTo>
                          <a:pt x="96406" y="13488"/>
                        </a:moveTo>
                        <a:cubicBezTo>
                          <a:pt x="96406" y="13488"/>
                          <a:pt x="103762" y="116024"/>
                          <a:pt x="115411" y="164457"/>
                        </a:cubicBezTo>
                        <a:cubicBezTo>
                          <a:pt x="115411" y="164457"/>
                          <a:pt x="100850" y="195417"/>
                          <a:pt x="57016" y="195417"/>
                        </a:cubicBezTo>
                        <a:cubicBezTo>
                          <a:pt x="13181" y="195417"/>
                          <a:pt x="0" y="158633"/>
                          <a:pt x="0" y="158633"/>
                        </a:cubicBezTo>
                        <a:cubicBezTo>
                          <a:pt x="0" y="158633"/>
                          <a:pt x="20538" y="54104"/>
                          <a:pt x="21917" y="0"/>
                        </a:cubicBezTo>
                        <a:lnTo>
                          <a:pt x="96406" y="13488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6D4715"/>
                      </a:gs>
                      <a:gs pos="50000">
                        <a:srgbClr val="864F16"/>
                      </a:gs>
                      <a:gs pos="100000">
                        <a:srgbClr val="9F5818"/>
                      </a:gs>
                    </a:gsLst>
                    <a:lin ang="0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230" name="Graphic 1454">
                    <a:extLst>
                      <a:ext uri="{FF2B5EF4-FFF2-40B4-BE49-F238E27FC236}">
                        <a16:creationId xmlns:a16="http://schemas.microsoft.com/office/drawing/2014/main" id="{B6AFF1C0-61AB-0945-E452-CCD2F22504DC}"/>
                      </a:ext>
                    </a:extLst>
                  </p:cNvPr>
                  <p:cNvGrpSpPr/>
                  <p:nvPr/>
                </p:nvGrpSpPr>
                <p:grpSpPr>
                  <a:xfrm>
                    <a:off x="286820" y="5218349"/>
                    <a:ext cx="491362" cy="792161"/>
                    <a:chOff x="286820" y="5218349"/>
                    <a:chExt cx="491362" cy="792161"/>
                  </a:xfrm>
                </p:grpSpPr>
                <p:sp>
                  <p:nvSpPr>
                    <p:cNvPr id="8234" name="Vrije vorm: vorm 8233">
                      <a:extLst>
                        <a:ext uri="{FF2B5EF4-FFF2-40B4-BE49-F238E27FC236}">
                          <a16:creationId xmlns:a16="http://schemas.microsoft.com/office/drawing/2014/main" id="{BB1EC1E5-EAF8-47B6-BB9A-BE345F6492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6820" y="5434563"/>
                      <a:ext cx="491362" cy="575947"/>
                    </a:xfrm>
                    <a:custGeom>
                      <a:avLst/>
                      <a:gdLst>
                        <a:gd name="connsiteX0" fmla="*/ 446482 w 491362"/>
                        <a:gd name="connsiteY0" fmla="*/ 406913 h 575947"/>
                        <a:gd name="connsiteX1" fmla="*/ 397590 w 491362"/>
                        <a:gd name="connsiteY1" fmla="*/ 466381 h 575947"/>
                        <a:gd name="connsiteX2" fmla="*/ 341647 w 491362"/>
                        <a:gd name="connsiteY2" fmla="*/ 478336 h 575947"/>
                        <a:gd name="connsiteX3" fmla="*/ 299805 w 491362"/>
                        <a:gd name="connsiteY3" fmla="*/ 510982 h 575947"/>
                        <a:gd name="connsiteX4" fmla="*/ 224397 w 491362"/>
                        <a:gd name="connsiteY4" fmla="*/ 515886 h 575947"/>
                        <a:gd name="connsiteX5" fmla="*/ 148989 w 491362"/>
                        <a:gd name="connsiteY5" fmla="*/ 506077 h 575947"/>
                        <a:gd name="connsiteX6" fmla="*/ 85229 w 491362"/>
                        <a:gd name="connsiteY6" fmla="*/ 456725 h 575947"/>
                        <a:gd name="connsiteX7" fmla="*/ 41701 w 491362"/>
                        <a:gd name="connsiteY7" fmla="*/ 412277 h 575947"/>
                        <a:gd name="connsiteX8" fmla="*/ 35877 w 491362"/>
                        <a:gd name="connsiteY8" fmla="*/ 328439 h 575947"/>
                        <a:gd name="connsiteX9" fmla="*/ 209683 w 491362"/>
                        <a:gd name="connsiteY9" fmla="*/ 62213 h 575947"/>
                        <a:gd name="connsiteX10" fmla="*/ 290762 w 491362"/>
                        <a:gd name="connsiteY10" fmla="*/ 52403 h 575947"/>
                        <a:gd name="connsiteX11" fmla="*/ 453073 w 491362"/>
                        <a:gd name="connsiteY11" fmla="*/ 333497 h 575947"/>
                        <a:gd name="connsiteX12" fmla="*/ 446176 w 491362"/>
                        <a:gd name="connsiteY12" fmla="*/ 407066 h 575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91362" h="575947">
                          <a:moveTo>
                            <a:pt x="446482" y="406913"/>
                          </a:moveTo>
                          <a:cubicBezTo>
                            <a:pt x="446482" y="406913"/>
                            <a:pt x="544267" y="573362"/>
                            <a:pt x="397590" y="466381"/>
                          </a:cubicBezTo>
                          <a:cubicBezTo>
                            <a:pt x="397590" y="466381"/>
                            <a:pt x="439585" y="656740"/>
                            <a:pt x="341647" y="478336"/>
                          </a:cubicBezTo>
                          <a:cubicBezTo>
                            <a:pt x="341647" y="478336"/>
                            <a:pt x="346092" y="653981"/>
                            <a:pt x="299805" y="510982"/>
                          </a:cubicBezTo>
                          <a:cubicBezTo>
                            <a:pt x="299805" y="510982"/>
                            <a:pt x="236045" y="653828"/>
                            <a:pt x="224397" y="515886"/>
                          </a:cubicBezTo>
                          <a:cubicBezTo>
                            <a:pt x="224397" y="515886"/>
                            <a:pt x="157725" y="644172"/>
                            <a:pt x="148989" y="506077"/>
                          </a:cubicBezTo>
                          <a:cubicBezTo>
                            <a:pt x="148989" y="506077"/>
                            <a:pt x="21470" y="584857"/>
                            <a:pt x="85229" y="456725"/>
                          </a:cubicBezTo>
                          <a:cubicBezTo>
                            <a:pt x="85229" y="456725"/>
                            <a:pt x="-33554" y="535505"/>
                            <a:pt x="41701" y="412277"/>
                          </a:cubicBezTo>
                          <a:cubicBezTo>
                            <a:pt x="41701" y="412277"/>
                            <a:pt x="-48114" y="417182"/>
                            <a:pt x="35877" y="328439"/>
                          </a:cubicBezTo>
                          <a:cubicBezTo>
                            <a:pt x="35877" y="328439"/>
                            <a:pt x="119868" y="239697"/>
                            <a:pt x="209683" y="62213"/>
                          </a:cubicBezTo>
                          <a:cubicBezTo>
                            <a:pt x="209683" y="62213"/>
                            <a:pt x="253058" y="-70977"/>
                            <a:pt x="290762" y="52403"/>
                          </a:cubicBezTo>
                          <a:cubicBezTo>
                            <a:pt x="290762" y="52403"/>
                            <a:pt x="380577" y="264373"/>
                            <a:pt x="453073" y="333497"/>
                          </a:cubicBezTo>
                          <a:cubicBezTo>
                            <a:pt x="453073" y="333497"/>
                            <a:pt x="543654" y="421320"/>
                            <a:pt x="446176" y="40706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35" name="Vrije vorm: vorm 8234">
                      <a:extLst>
                        <a:ext uri="{FF2B5EF4-FFF2-40B4-BE49-F238E27FC236}">
                          <a16:creationId xmlns:a16="http://schemas.microsoft.com/office/drawing/2014/main" id="{61FD28BE-3461-0D3E-D45F-8949B159F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969" y="5434563"/>
                      <a:ext cx="318950" cy="364809"/>
                    </a:xfrm>
                    <a:custGeom>
                      <a:avLst/>
                      <a:gdLst>
                        <a:gd name="connsiteX0" fmla="*/ 260402 w 318950"/>
                        <a:gd name="connsiteY0" fmla="*/ 296713 h 364809"/>
                        <a:gd name="connsiteX1" fmla="*/ 213349 w 318950"/>
                        <a:gd name="connsiteY1" fmla="*/ 309128 h 364809"/>
                        <a:gd name="connsiteX2" fmla="*/ 146984 w 318950"/>
                        <a:gd name="connsiteY2" fmla="*/ 319550 h 364809"/>
                        <a:gd name="connsiteX3" fmla="*/ 86596 w 318950"/>
                        <a:gd name="connsiteY3" fmla="*/ 311273 h 364809"/>
                        <a:gd name="connsiteX4" fmla="*/ 15940 w 318950"/>
                        <a:gd name="connsiteY4" fmla="*/ 267745 h 364809"/>
                        <a:gd name="connsiteX5" fmla="*/ 0 w 318950"/>
                        <a:gd name="connsiteY5" fmla="*/ 266059 h 364809"/>
                        <a:gd name="connsiteX6" fmla="*/ 123687 w 318950"/>
                        <a:gd name="connsiteY6" fmla="*/ 62213 h 364809"/>
                        <a:gd name="connsiteX7" fmla="*/ 204766 w 318950"/>
                        <a:gd name="connsiteY7" fmla="*/ 52403 h 364809"/>
                        <a:gd name="connsiteX8" fmla="*/ 318951 w 318950"/>
                        <a:gd name="connsiteY8" fmla="*/ 272497 h 364809"/>
                        <a:gd name="connsiteX9" fmla="*/ 304544 w 318950"/>
                        <a:gd name="connsiteY9" fmla="*/ 269891 h 364809"/>
                        <a:gd name="connsiteX10" fmla="*/ 260402 w 318950"/>
                        <a:gd name="connsiteY10" fmla="*/ 296866 h 364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18950" h="364809">
                          <a:moveTo>
                            <a:pt x="260402" y="296713"/>
                          </a:moveTo>
                          <a:cubicBezTo>
                            <a:pt x="260402" y="296713"/>
                            <a:pt x="245689" y="412737"/>
                            <a:pt x="213349" y="309128"/>
                          </a:cubicBezTo>
                          <a:cubicBezTo>
                            <a:pt x="213349" y="309128"/>
                            <a:pt x="155874" y="427144"/>
                            <a:pt x="146984" y="319550"/>
                          </a:cubicBezTo>
                          <a:cubicBezTo>
                            <a:pt x="146984" y="319550"/>
                            <a:pt x="91041" y="410591"/>
                            <a:pt x="86596" y="311273"/>
                          </a:cubicBezTo>
                          <a:cubicBezTo>
                            <a:pt x="86596" y="311273"/>
                            <a:pt x="-16400" y="371355"/>
                            <a:pt x="15940" y="267745"/>
                          </a:cubicBezTo>
                          <a:cubicBezTo>
                            <a:pt x="15940" y="267745"/>
                            <a:pt x="7663" y="267745"/>
                            <a:pt x="0" y="266059"/>
                          </a:cubicBezTo>
                          <a:cubicBezTo>
                            <a:pt x="32493" y="221765"/>
                            <a:pt x="77247" y="153867"/>
                            <a:pt x="123687" y="62213"/>
                          </a:cubicBezTo>
                          <a:cubicBezTo>
                            <a:pt x="123687" y="62213"/>
                            <a:pt x="167215" y="-70977"/>
                            <a:pt x="204766" y="52403"/>
                          </a:cubicBezTo>
                          <a:cubicBezTo>
                            <a:pt x="204766" y="52403"/>
                            <a:pt x="260096" y="182988"/>
                            <a:pt x="318951" y="272497"/>
                          </a:cubicBezTo>
                          <a:lnTo>
                            <a:pt x="304544" y="269891"/>
                          </a:lnTo>
                          <a:cubicBezTo>
                            <a:pt x="304544" y="269891"/>
                            <a:pt x="325082" y="394192"/>
                            <a:pt x="260402" y="296866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36" name="Vrije vorm: vorm 8235">
                      <a:extLst>
                        <a:ext uri="{FF2B5EF4-FFF2-40B4-BE49-F238E27FC236}">
                          <a16:creationId xmlns:a16="http://schemas.microsoft.com/office/drawing/2014/main" id="{970CA1B0-D1DE-1AA0-4075-5D21D8669C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340" y="5313353"/>
                      <a:ext cx="375243" cy="439790"/>
                    </a:xfrm>
                    <a:custGeom>
                      <a:avLst/>
                      <a:gdLst>
                        <a:gd name="connsiteX0" fmla="*/ 340799 w 375243"/>
                        <a:gd name="connsiteY0" fmla="*/ 310635 h 439790"/>
                        <a:gd name="connsiteX1" fmla="*/ 303401 w 375243"/>
                        <a:gd name="connsiteY1" fmla="*/ 356002 h 439790"/>
                        <a:gd name="connsiteX2" fmla="*/ 260639 w 375243"/>
                        <a:gd name="connsiteY2" fmla="*/ 365198 h 439790"/>
                        <a:gd name="connsiteX3" fmla="*/ 228606 w 375243"/>
                        <a:gd name="connsiteY3" fmla="*/ 390181 h 439790"/>
                        <a:gd name="connsiteX4" fmla="*/ 171131 w 375243"/>
                        <a:gd name="connsiteY4" fmla="*/ 393859 h 439790"/>
                        <a:gd name="connsiteX5" fmla="*/ 113655 w 375243"/>
                        <a:gd name="connsiteY5" fmla="*/ 386349 h 439790"/>
                        <a:gd name="connsiteX6" fmla="*/ 65069 w 375243"/>
                        <a:gd name="connsiteY6" fmla="*/ 348645 h 439790"/>
                        <a:gd name="connsiteX7" fmla="*/ 31810 w 375243"/>
                        <a:gd name="connsiteY7" fmla="*/ 314773 h 439790"/>
                        <a:gd name="connsiteX8" fmla="*/ 27365 w 375243"/>
                        <a:gd name="connsiteY8" fmla="*/ 250707 h 439790"/>
                        <a:gd name="connsiteX9" fmla="*/ 160096 w 375243"/>
                        <a:gd name="connsiteY9" fmla="*/ 47473 h 439790"/>
                        <a:gd name="connsiteX10" fmla="*/ 222016 w 375243"/>
                        <a:gd name="connsiteY10" fmla="*/ 39963 h 439790"/>
                        <a:gd name="connsiteX11" fmla="*/ 346010 w 375243"/>
                        <a:gd name="connsiteY11" fmla="*/ 254539 h 439790"/>
                        <a:gd name="connsiteX12" fmla="*/ 340799 w 375243"/>
                        <a:gd name="connsiteY12" fmla="*/ 310635 h 4397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5243" h="439790">
                          <a:moveTo>
                            <a:pt x="340799" y="310635"/>
                          </a:moveTo>
                          <a:cubicBezTo>
                            <a:pt x="340799" y="310635"/>
                            <a:pt x="415440" y="437694"/>
                            <a:pt x="303401" y="356002"/>
                          </a:cubicBezTo>
                          <a:cubicBezTo>
                            <a:pt x="303401" y="356002"/>
                            <a:pt x="335434" y="501300"/>
                            <a:pt x="260639" y="365198"/>
                          </a:cubicBezTo>
                          <a:cubicBezTo>
                            <a:pt x="260639" y="365198"/>
                            <a:pt x="264011" y="499308"/>
                            <a:pt x="228606" y="390181"/>
                          </a:cubicBezTo>
                          <a:cubicBezTo>
                            <a:pt x="228606" y="390181"/>
                            <a:pt x="179867" y="499308"/>
                            <a:pt x="171131" y="393859"/>
                          </a:cubicBezTo>
                          <a:cubicBezTo>
                            <a:pt x="171131" y="393859"/>
                            <a:pt x="120246" y="491798"/>
                            <a:pt x="113655" y="386349"/>
                          </a:cubicBezTo>
                          <a:cubicBezTo>
                            <a:pt x="113655" y="386349"/>
                            <a:pt x="16330" y="446584"/>
                            <a:pt x="65069" y="348645"/>
                          </a:cubicBezTo>
                          <a:cubicBezTo>
                            <a:pt x="65069" y="348645"/>
                            <a:pt x="-25665" y="408880"/>
                            <a:pt x="31810" y="314773"/>
                          </a:cubicBezTo>
                          <a:cubicBezTo>
                            <a:pt x="31810" y="314773"/>
                            <a:pt x="-36701" y="318605"/>
                            <a:pt x="27365" y="250707"/>
                          </a:cubicBezTo>
                          <a:cubicBezTo>
                            <a:pt x="27365" y="250707"/>
                            <a:pt x="91585" y="182962"/>
                            <a:pt x="160096" y="47473"/>
                          </a:cubicBezTo>
                          <a:cubicBezTo>
                            <a:pt x="160096" y="47473"/>
                            <a:pt x="193355" y="-54143"/>
                            <a:pt x="222016" y="39963"/>
                          </a:cubicBezTo>
                          <a:cubicBezTo>
                            <a:pt x="222016" y="39963"/>
                            <a:pt x="290527" y="201814"/>
                            <a:pt x="346010" y="254539"/>
                          </a:cubicBezTo>
                          <a:cubicBezTo>
                            <a:pt x="346010" y="254539"/>
                            <a:pt x="415134" y="321670"/>
                            <a:pt x="340799" y="3106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37" name="Vrije vorm: vorm 8236">
                      <a:extLst>
                        <a:ext uri="{FF2B5EF4-FFF2-40B4-BE49-F238E27FC236}">
                          <a16:creationId xmlns:a16="http://schemas.microsoft.com/office/drawing/2014/main" id="{E1743179-BD4B-862E-2E74-1BED50C4A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23" y="5313200"/>
                      <a:ext cx="267912" cy="278296"/>
                    </a:xfrm>
                    <a:custGeom>
                      <a:avLst/>
                      <a:gdLst>
                        <a:gd name="connsiteX0" fmla="*/ 243236 w 267912"/>
                        <a:gd name="connsiteY0" fmla="*/ 211010 h 278296"/>
                        <a:gd name="connsiteX1" fmla="*/ 200475 w 267912"/>
                        <a:gd name="connsiteY1" fmla="*/ 221279 h 278296"/>
                        <a:gd name="connsiteX2" fmla="*/ 163690 w 267912"/>
                        <a:gd name="connsiteY2" fmla="*/ 229556 h 278296"/>
                        <a:gd name="connsiteX3" fmla="*/ 116484 w 267912"/>
                        <a:gd name="connsiteY3" fmla="*/ 243963 h 278296"/>
                        <a:gd name="connsiteX4" fmla="*/ 73722 w 267912"/>
                        <a:gd name="connsiteY4" fmla="*/ 231548 h 278296"/>
                        <a:gd name="connsiteX5" fmla="*/ 22224 w 267912"/>
                        <a:gd name="connsiteY5" fmla="*/ 212850 h 278296"/>
                        <a:gd name="connsiteX6" fmla="*/ 0 w 267912"/>
                        <a:gd name="connsiteY6" fmla="*/ 224805 h 278296"/>
                        <a:gd name="connsiteX7" fmla="*/ 110966 w 267912"/>
                        <a:gd name="connsiteY7" fmla="*/ 47473 h 278296"/>
                        <a:gd name="connsiteX8" fmla="*/ 172886 w 267912"/>
                        <a:gd name="connsiteY8" fmla="*/ 39963 h 278296"/>
                        <a:gd name="connsiteX9" fmla="*/ 267913 w 267912"/>
                        <a:gd name="connsiteY9" fmla="*/ 219593 h 278296"/>
                        <a:gd name="connsiteX10" fmla="*/ 243083 w 267912"/>
                        <a:gd name="connsiteY10" fmla="*/ 210857 h 278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67912" h="278296">
                          <a:moveTo>
                            <a:pt x="243236" y="211010"/>
                          </a:moveTo>
                          <a:cubicBezTo>
                            <a:pt x="243236" y="211010"/>
                            <a:pt x="249061" y="300059"/>
                            <a:pt x="200475" y="221279"/>
                          </a:cubicBezTo>
                          <a:cubicBezTo>
                            <a:pt x="200475" y="221279"/>
                            <a:pt x="193118" y="312474"/>
                            <a:pt x="163690" y="229556"/>
                          </a:cubicBezTo>
                          <a:cubicBezTo>
                            <a:pt x="163690" y="229556"/>
                            <a:pt x="128285" y="328874"/>
                            <a:pt x="116484" y="243963"/>
                          </a:cubicBezTo>
                          <a:cubicBezTo>
                            <a:pt x="116484" y="243963"/>
                            <a:pt x="82611" y="306037"/>
                            <a:pt x="73722" y="231548"/>
                          </a:cubicBezTo>
                          <a:cubicBezTo>
                            <a:pt x="73722" y="231548"/>
                            <a:pt x="5977" y="295768"/>
                            <a:pt x="22224" y="212850"/>
                          </a:cubicBezTo>
                          <a:cubicBezTo>
                            <a:pt x="22224" y="212850"/>
                            <a:pt x="10269" y="221279"/>
                            <a:pt x="0" y="224805"/>
                          </a:cubicBezTo>
                          <a:cubicBezTo>
                            <a:pt x="24523" y="193691"/>
                            <a:pt x="66825" y="134683"/>
                            <a:pt x="110966" y="47473"/>
                          </a:cubicBezTo>
                          <a:cubicBezTo>
                            <a:pt x="110966" y="47473"/>
                            <a:pt x="144072" y="-54144"/>
                            <a:pt x="172886" y="39963"/>
                          </a:cubicBezTo>
                          <a:cubicBezTo>
                            <a:pt x="172886" y="39963"/>
                            <a:pt x="220246" y="151543"/>
                            <a:pt x="267913" y="219593"/>
                          </a:cubicBezTo>
                          <a:cubicBezTo>
                            <a:pt x="261629" y="221279"/>
                            <a:pt x="252586" y="220820"/>
                            <a:pt x="243083" y="210857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38" name="Vrije vorm: vorm 8237">
                      <a:extLst>
                        <a:ext uri="{FF2B5EF4-FFF2-40B4-BE49-F238E27FC236}">
                          <a16:creationId xmlns:a16="http://schemas.microsoft.com/office/drawing/2014/main" id="{B87FBB7B-4A9C-8C3C-D537-9896E5D2D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84" y="5218349"/>
                      <a:ext cx="288140" cy="337716"/>
                    </a:xfrm>
                    <a:custGeom>
                      <a:avLst/>
                      <a:gdLst>
                        <a:gd name="connsiteX0" fmla="*/ 261571 w 288140"/>
                        <a:gd name="connsiteY0" fmla="*/ 238577 h 337716"/>
                        <a:gd name="connsiteX1" fmla="*/ 232910 w 288140"/>
                        <a:gd name="connsiteY1" fmla="*/ 273522 h 337716"/>
                        <a:gd name="connsiteX2" fmla="*/ 200110 w 288140"/>
                        <a:gd name="connsiteY2" fmla="*/ 280419 h 337716"/>
                        <a:gd name="connsiteX3" fmla="*/ 175587 w 288140"/>
                        <a:gd name="connsiteY3" fmla="*/ 299577 h 337716"/>
                        <a:gd name="connsiteX4" fmla="*/ 131446 w 288140"/>
                        <a:gd name="connsiteY4" fmla="*/ 302490 h 337716"/>
                        <a:gd name="connsiteX5" fmla="*/ 87305 w 288140"/>
                        <a:gd name="connsiteY5" fmla="*/ 296666 h 337716"/>
                        <a:gd name="connsiteX6" fmla="*/ 49907 w 288140"/>
                        <a:gd name="connsiteY6" fmla="*/ 267698 h 337716"/>
                        <a:gd name="connsiteX7" fmla="*/ 24465 w 288140"/>
                        <a:gd name="connsiteY7" fmla="*/ 241795 h 337716"/>
                        <a:gd name="connsiteX8" fmla="*/ 21093 w 288140"/>
                        <a:gd name="connsiteY8" fmla="*/ 192596 h 337716"/>
                        <a:gd name="connsiteX9" fmla="*/ 123016 w 288140"/>
                        <a:gd name="connsiteY9" fmla="*/ 36416 h 337716"/>
                        <a:gd name="connsiteX10" fmla="*/ 170529 w 288140"/>
                        <a:gd name="connsiteY10" fmla="*/ 30745 h 337716"/>
                        <a:gd name="connsiteX11" fmla="*/ 265709 w 288140"/>
                        <a:gd name="connsiteY11" fmla="*/ 195508 h 337716"/>
                        <a:gd name="connsiteX12" fmla="*/ 261724 w 288140"/>
                        <a:gd name="connsiteY12" fmla="*/ 238577 h 337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88140" h="337716">
                          <a:moveTo>
                            <a:pt x="261571" y="238577"/>
                          </a:moveTo>
                          <a:cubicBezTo>
                            <a:pt x="261571" y="238577"/>
                            <a:pt x="318893" y="336208"/>
                            <a:pt x="232910" y="273522"/>
                          </a:cubicBezTo>
                          <a:cubicBezTo>
                            <a:pt x="232910" y="273522"/>
                            <a:pt x="257432" y="385101"/>
                            <a:pt x="200110" y="280419"/>
                          </a:cubicBezTo>
                          <a:cubicBezTo>
                            <a:pt x="200110" y="280419"/>
                            <a:pt x="202716" y="383415"/>
                            <a:pt x="175587" y="299577"/>
                          </a:cubicBezTo>
                          <a:cubicBezTo>
                            <a:pt x="175587" y="299577"/>
                            <a:pt x="138190" y="383415"/>
                            <a:pt x="131446" y="302490"/>
                          </a:cubicBezTo>
                          <a:cubicBezTo>
                            <a:pt x="131446" y="302490"/>
                            <a:pt x="92363" y="377591"/>
                            <a:pt x="87305" y="296666"/>
                          </a:cubicBezTo>
                          <a:cubicBezTo>
                            <a:pt x="87305" y="296666"/>
                            <a:pt x="12510" y="342952"/>
                            <a:pt x="49907" y="267698"/>
                          </a:cubicBezTo>
                          <a:cubicBezTo>
                            <a:pt x="49907" y="267698"/>
                            <a:pt x="-19676" y="313985"/>
                            <a:pt x="24465" y="241795"/>
                          </a:cubicBezTo>
                          <a:cubicBezTo>
                            <a:pt x="24465" y="241795"/>
                            <a:pt x="-28259" y="244554"/>
                            <a:pt x="21093" y="192596"/>
                          </a:cubicBezTo>
                          <a:cubicBezTo>
                            <a:pt x="21093" y="192596"/>
                            <a:pt x="70445" y="140638"/>
                            <a:pt x="123016" y="36416"/>
                          </a:cubicBezTo>
                          <a:cubicBezTo>
                            <a:pt x="123016" y="36416"/>
                            <a:pt x="148459" y="-41597"/>
                            <a:pt x="170529" y="30745"/>
                          </a:cubicBezTo>
                          <a:cubicBezTo>
                            <a:pt x="170529" y="30745"/>
                            <a:pt x="223100" y="155046"/>
                            <a:pt x="265709" y="195508"/>
                          </a:cubicBezTo>
                          <a:cubicBezTo>
                            <a:pt x="265709" y="195508"/>
                            <a:pt x="318740" y="247007"/>
                            <a:pt x="261724" y="23857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231" name="Vrije vorm: vorm 8230">
                    <a:extLst>
                      <a:ext uri="{FF2B5EF4-FFF2-40B4-BE49-F238E27FC236}">
                        <a16:creationId xmlns:a16="http://schemas.microsoft.com/office/drawing/2014/main" id="{22DD05F3-3ADD-C303-071B-F9B55EFD47AA}"/>
                      </a:ext>
                    </a:extLst>
                  </p:cNvPr>
                  <p:cNvSpPr/>
                  <p:nvPr/>
                </p:nvSpPr>
                <p:spPr>
                  <a:xfrm>
                    <a:off x="396170" y="5385502"/>
                    <a:ext cx="87304" cy="144154"/>
                  </a:xfrm>
                  <a:custGeom>
                    <a:avLst/>
                    <a:gdLst>
                      <a:gd name="connsiteX0" fmla="*/ 49907 w 87304"/>
                      <a:gd name="connsiteY0" fmla="*/ 101004 h 144154"/>
                      <a:gd name="connsiteX1" fmla="*/ 24465 w 87304"/>
                      <a:gd name="connsiteY1" fmla="*/ 74795 h 144154"/>
                      <a:gd name="connsiteX2" fmla="*/ 21093 w 87304"/>
                      <a:gd name="connsiteY2" fmla="*/ 25136 h 144154"/>
                      <a:gd name="connsiteX3" fmla="*/ 39792 w 87304"/>
                      <a:gd name="connsiteY3" fmla="*/ 2452 h 144154"/>
                      <a:gd name="connsiteX4" fmla="*/ 42551 w 87304"/>
                      <a:gd name="connsiteY4" fmla="*/ 0 h 144154"/>
                      <a:gd name="connsiteX5" fmla="*/ 32435 w 87304"/>
                      <a:gd name="connsiteY5" fmla="*/ 47820 h 144154"/>
                      <a:gd name="connsiteX6" fmla="*/ 38719 w 87304"/>
                      <a:gd name="connsiteY6" fmla="*/ 75715 h 144154"/>
                      <a:gd name="connsiteX7" fmla="*/ 63548 w 87304"/>
                      <a:gd name="connsiteY7" fmla="*/ 87056 h 144154"/>
                      <a:gd name="connsiteX8" fmla="*/ 65081 w 87304"/>
                      <a:gd name="connsiteY8" fmla="*/ 106675 h 144154"/>
                      <a:gd name="connsiteX9" fmla="*/ 87305 w 87304"/>
                      <a:gd name="connsiteY9" fmla="*/ 129972 h 144154"/>
                      <a:gd name="connsiteX10" fmla="*/ 49907 w 87304"/>
                      <a:gd name="connsiteY10" fmla="*/ 100850 h 144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7304" h="144154">
                        <a:moveTo>
                          <a:pt x="49907" y="101004"/>
                        </a:moveTo>
                        <a:cubicBezTo>
                          <a:pt x="49907" y="101004"/>
                          <a:pt x="-19676" y="147597"/>
                          <a:pt x="24465" y="74795"/>
                        </a:cubicBezTo>
                        <a:cubicBezTo>
                          <a:pt x="24465" y="74795"/>
                          <a:pt x="-28259" y="77707"/>
                          <a:pt x="21093" y="25136"/>
                        </a:cubicBezTo>
                        <a:cubicBezTo>
                          <a:pt x="21093" y="25136"/>
                          <a:pt x="28143" y="17626"/>
                          <a:pt x="39792" y="2452"/>
                        </a:cubicBezTo>
                        <a:lnTo>
                          <a:pt x="42551" y="0"/>
                        </a:lnTo>
                        <a:cubicBezTo>
                          <a:pt x="42551" y="0"/>
                          <a:pt x="3007" y="59162"/>
                          <a:pt x="32435" y="47820"/>
                        </a:cubicBezTo>
                        <a:cubicBezTo>
                          <a:pt x="32435" y="47820"/>
                          <a:pt x="54199" y="42609"/>
                          <a:pt x="38719" y="75715"/>
                        </a:cubicBezTo>
                        <a:cubicBezTo>
                          <a:pt x="23239" y="108820"/>
                          <a:pt x="50367" y="92268"/>
                          <a:pt x="63548" y="87056"/>
                        </a:cubicBezTo>
                        <a:cubicBezTo>
                          <a:pt x="63548" y="87056"/>
                          <a:pt x="75197" y="83991"/>
                          <a:pt x="65081" y="106675"/>
                        </a:cubicBezTo>
                        <a:cubicBezTo>
                          <a:pt x="54965" y="129512"/>
                          <a:pt x="64621" y="142999"/>
                          <a:pt x="87305" y="129972"/>
                        </a:cubicBezTo>
                        <a:cubicBezTo>
                          <a:pt x="87305" y="129972"/>
                          <a:pt x="12510" y="176565"/>
                          <a:pt x="49907" y="100850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32" name="Vrije vorm: vorm 8231">
                    <a:extLst>
                      <a:ext uri="{FF2B5EF4-FFF2-40B4-BE49-F238E27FC236}">
                        <a16:creationId xmlns:a16="http://schemas.microsoft.com/office/drawing/2014/main" id="{3E733FF6-D4A2-A1B5-04B7-167410B1C359}"/>
                      </a:ext>
                    </a:extLst>
                  </p:cNvPr>
                  <p:cNvSpPr/>
                  <p:nvPr/>
                </p:nvSpPr>
                <p:spPr>
                  <a:xfrm>
                    <a:off x="353574" y="5531567"/>
                    <a:ext cx="113502" cy="187607"/>
                  </a:xfrm>
                  <a:custGeom>
                    <a:avLst/>
                    <a:gdLst>
                      <a:gd name="connsiteX0" fmla="*/ 64916 w 113502"/>
                      <a:gd name="connsiteY0" fmla="*/ 131198 h 187607"/>
                      <a:gd name="connsiteX1" fmla="*/ 31810 w 113502"/>
                      <a:gd name="connsiteY1" fmla="*/ 97172 h 187607"/>
                      <a:gd name="connsiteX2" fmla="*/ 27365 w 113502"/>
                      <a:gd name="connsiteY2" fmla="*/ 32646 h 187607"/>
                      <a:gd name="connsiteX3" fmla="*/ 51735 w 113502"/>
                      <a:gd name="connsiteY3" fmla="*/ 3219 h 187607"/>
                      <a:gd name="connsiteX4" fmla="*/ 55414 w 113502"/>
                      <a:gd name="connsiteY4" fmla="*/ 0 h 187607"/>
                      <a:gd name="connsiteX5" fmla="*/ 42232 w 113502"/>
                      <a:gd name="connsiteY5" fmla="*/ 62074 h 187607"/>
                      <a:gd name="connsiteX6" fmla="*/ 50356 w 113502"/>
                      <a:gd name="connsiteY6" fmla="*/ 98398 h 187607"/>
                      <a:gd name="connsiteX7" fmla="*/ 82542 w 113502"/>
                      <a:gd name="connsiteY7" fmla="*/ 113265 h 187607"/>
                      <a:gd name="connsiteX8" fmla="*/ 84534 w 113502"/>
                      <a:gd name="connsiteY8" fmla="*/ 138861 h 187607"/>
                      <a:gd name="connsiteX9" fmla="*/ 113502 w 113502"/>
                      <a:gd name="connsiteY9" fmla="*/ 169208 h 187607"/>
                      <a:gd name="connsiteX10" fmla="*/ 64916 w 113502"/>
                      <a:gd name="connsiteY10" fmla="*/ 131198 h 187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502" h="187607">
                        <a:moveTo>
                          <a:pt x="64916" y="131198"/>
                        </a:moveTo>
                        <a:cubicBezTo>
                          <a:pt x="64916" y="131198"/>
                          <a:pt x="-25665" y="191892"/>
                          <a:pt x="31810" y="97172"/>
                        </a:cubicBezTo>
                        <a:cubicBezTo>
                          <a:pt x="31810" y="97172"/>
                          <a:pt x="-36701" y="101004"/>
                          <a:pt x="27365" y="32646"/>
                        </a:cubicBezTo>
                        <a:cubicBezTo>
                          <a:pt x="27365" y="32646"/>
                          <a:pt x="36562" y="22837"/>
                          <a:pt x="51735" y="3219"/>
                        </a:cubicBezTo>
                        <a:lnTo>
                          <a:pt x="55414" y="0"/>
                        </a:lnTo>
                        <a:cubicBezTo>
                          <a:pt x="55414" y="0"/>
                          <a:pt x="3915" y="76941"/>
                          <a:pt x="42232" y="62074"/>
                        </a:cubicBezTo>
                        <a:cubicBezTo>
                          <a:pt x="42232" y="62074"/>
                          <a:pt x="70434" y="55330"/>
                          <a:pt x="50356" y="98398"/>
                        </a:cubicBezTo>
                        <a:cubicBezTo>
                          <a:pt x="30124" y="141467"/>
                          <a:pt x="65529" y="120009"/>
                          <a:pt x="82542" y="113265"/>
                        </a:cubicBezTo>
                        <a:cubicBezTo>
                          <a:pt x="82542" y="113265"/>
                          <a:pt x="97715" y="109280"/>
                          <a:pt x="84534" y="138861"/>
                        </a:cubicBezTo>
                        <a:cubicBezTo>
                          <a:pt x="71353" y="168442"/>
                          <a:pt x="83921" y="186221"/>
                          <a:pt x="113502" y="169208"/>
                        </a:cubicBezTo>
                        <a:cubicBezTo>
                          <a:pt x="113502" y="169208"/>
                          <a:pt x="16330" y="229749"/>
                          <a:pt x="64916" y="131198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33" name="Vrije vorm: vorm 8232">
                    <a:extLst>
                      <a:ext uri="{FF2B5EF4-FFF2-40B4-BE49-F238E27FC236}">
                        <a16:creationId xmlns:a16="http://schemas.microsoft.com/office/drawing/2014/main" id="{B633FE39-9C50-D57D-58DA-6DF13471A963}"/>
                      </a:ext>
                    </a:extLst>
                  </p:cNvPr>
                  <p:cNvSpPr/>
                  <p:nvPr/>
                </p:nvSpPr>
                <p:spPr>
                  <a:xfrm>
                    <a:off x="285525" y="5722999"/>
                    <a:ext cx="146758" cy="243034"/>
                  </a:xfrm>
                  <a:custGeom>
                    <a:avLst/>
                    <a:gdLst>
                      <a:gd name="connsiteX0" fmla="*/ 84072 w 146758"/>
                      <a:gd name="connsiteY0" fmla="*/ 169974 h 243034"/>
                      <a:gd name="connsiteX1" fmla="*/ 41157 w 146758"/>
                      <a:gd name="connsiteY1" fmla="*/ 125833 h 243034"/>
                      <a:gd name="connsiteX2" fmla="*/ 35333 w 146758"/>
                      <a:gd name="connsiteY2" fmla="*/ 42302 h 243034"/>
                      <a:gd name="connsiteX3" fmla="*/ 66906 w 146758"/>
                      <a:gd name="connsiteY3" fmla="*/ 4138 h 243034"/>
                      <a:gd name="connsiteX4" fmla="*/ 71504 w 146758"/>
                      <a:gd name="connsiteY4" fmla="*/ 0 h 243034"/>
                      <a:gd name="connsiteX5" fmla="*/ 54491 w 146758"/>
                      <a:gd name="connsiteY5" fmla="*/ 80466 h 243034"/>
                      <a:gd name="connsiteX6" fmla="*/ 64914 w 146758"/>
                      <a:gd name="connsiteY6" fmla="*/ 127519 h 243034"/>
                      <a:gd name="connsiteX7" fmla="*/ 106756 w 146758"/>
                      <a:gd name="connsiteY7" fmla="*/ 146678 h 243034"/>
                      <a:gd name="connsiteX8" fmla="*/ 109361 w 146758"/>
                      <a:gd name="connsiteY8" fmla="*/ 179783 h 243034"/>
                      <a:gd name="connsiteX9" fmla="*/ 146759 w 146758"/>
                      <a:gd name="connsiteY9" fmla="*/ 219174 h 243034"/>
                      <a:gd name="connsiteX10" fmla="*/ 83919 w 146758"/>
                      <a:gd name="connsiteY10" fmla="*/ 169974 h 243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6758" h="243034">
                        <a:moveTo>
                          <a:pt x="84072" y="169974"/>
                        </a:moveTo>
                        <a:cubicBezTo>
                          <a:pt x="84072" y="169974"/>
                          <a:pt x="-33178" y="248601"/>
                          <a:pt x="41157" y="125833"/>
                        </a:cubicBezTo>
                        <a:cubicBezTo>
                          <a:pt x="41157" y="125833"/>
                          <a:pt x="-47432" y="130738"/>
                          <a:pt x="35333" y="42302"/>
                        </a:cubicBezTo>
                        <a:cubicBezTo>
                          <a:pt x="35333" y="42302"/>
                          <a:pt x="47288" y="29581"/>
                          <a:pt x="66906" y="4138"/>
                        </a:cubicBezTo>
                        <a:lnTo>
                          <a:pt x="71504" y="0"/>
                        </a:lnTo>
                        <a:cubicBezTo>
                          <a:pt x="71504" y="0"/>
                          <a:pt x="4832" y="99624"/>
                          <a:pt x="54491" y="80466"/>
                        </a:cubicBezTo>
                        <a:cubicBezTo>
                          <a:pt x="54491" y="80466"/>
                          <a:pt x="90969" y="71730"/>
                          <a:pt x="64914" y="127519"/>
                        </a:cubicBezTo>
                        <a:cubicBezTo>
                          <a:pt x="38858" y="183309"/>
                          <a:pt x="84532" y="155414"/>
                          <a:pt x="106756" y="146678"/>
                        </a:cubicBezTo>
                        <a:cubicBezTo>
                          <a:pt x="106756" y="146678"/>
                          <a:pt x="126374" y="141466"/>
                          <a:pt x="109361" y="179783"/>
                        </a:cubicBezTo>
                        <a:cubicBezTo>
                          <a:pt x="92349" y="218101"/>
                          <a:pt x="108595" y="241091"/>
                          <a:pt x="146759" y="219174"/>
                        </a:cubicBezTo>
                        <a:cubicBezTo>
                          <a:pt x="146759" y="219174"/>
                          <a:pt x="20926" y="297647"/>
                          <a:pt x="83919" y="169974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8227" name="Vrije vorm: vorm 8226">
                  <a:extLst>
                    <a:ext uri="{FF2B5EF4-FFF2-40B4-BE49-F238E27FC236}">
                      <a16:creationId xmlns:a16="http://schemas.microsoft.com/office/drawing/2014/main" id="{1C3BB500-7309-6022-D8E3-4BAA326003FC}"/>
                    </a:ext>
                  </a:extLst>
                </p:cNvPr>
                <p:cNvSpPr/>
                <p:nvPr/>
              </p:nvSpPr>
              <p:spPr>
                <a:xfrm>
                  <a:off x="435809" y="5879851"/>
                  <a:ext cx="192754" cy="132412"/>
                </a:xfrm>
                <a:custGeom>
                  <a:avLst/>
                  <a:gdLst>
                    <a:gd name="connsiteX0" fmla="*/ 192658 w 192754"/>
                    <a:gd name="connsiteY0" fmla="*/ 32894 h 132412"/>
                    <a:gd name="connsiteX1" fmla="*/ 150816 w 192754"/>
                    <a:gd name="connsiteY1" fmla="*/ 65540 h 132412"/>
                    <a:gd name="connsiteX2" fmla="*/ 75408 w 192754"/>
                    <a:gd name="connsiteY2" fmla="*/ 70445 h 132412"/>
                    <a:gd name="connsiteX3" fmla="*/ 0 w 192754"/>
                    <a:gd name="connsiteY3" fmla="*/ 60636 h 132412"/>
                    <a:gd name="connsiteX4" fmla="*/ 64373 w 192754"/>
                    <a:gd name="connsiteY4" fmla="*/ 50520 h 132412"/>
                    <a:gd name="connsiteX5" fmla="*/ 92727 w 192754"/>
                    <a:gd name="connsiteY5" fmla="*/ 56651 h 132412"/>
                    <a:gd name="connsiteX6" fmla="*/ 138401 w 192754"/>
                    <a:gd name="connsiteY6" fmla="*/ 25077 h 132412"/>
                    <a:gd name="connsiteX7" fmla="*/ 164916 w 192754"/>
                    <a:gd name="connsiteY7" fmla="*/ 46842 h 132412"/>
                    <a:gd name="connsiteX8" fmla="*/ 192505 w 192754"/>
                    <a:gd name="connsiteY8" fmla="*/ 32894 h 132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2754" h="132412">
                      <a:moveTo>
                        <a:pt x="192658" y="32894"/>
                      </a:moveTo>
                      <a:cubicBezTo>
                        <a:pt x="192658" y="32894"/>
                        <a:pt x="196796" y="211298"/>
                        <a:pt x="150816" y="65540"/>
                      </a:cubicBezTo>
                      <a:cubicBezTo>
                        <a:pt x="150816" y="65540"/>
                        <a:pt x="91041" y="212678"/>
                        <a:pt x="75408" y="70445"/>
                      </a:cubicBezTo>
                      <a:cubicBezTo>
                        <a:pt x="75408" y="70445"/>
                        <a:pt x="10575" y="200263"/>
                        <a:pt x="0" y="60636"/>
                      </a:cubicBezTo>
                      <a:cubicBezTo>
                        <a:pt x="0" y="60636"/>
                        <a:pt x="20538" y="135277"/>
                        <a:pt x="64373" y="50520"/>
                      </a:cubicBezTo>
                      <a:cubicBezTo>
                        <a:pt x="64373" y="50520"/>
                        <a:pt x="81692" y="-4044"/>
                        <a:pt x="92727" y="56651"/>
                      </a:cubicBezTo>
                      <a:cubicBezTo>
                        <a:pt x="103763" y="117192"/>
                        <a:pt x="121082" y="83319"/>
                        <a:pt x="138401" y="25077"/>
                      </a:cubicBezTo>
                      <a:cubicBezTo>
                        <a:pt x="155720" y="-33011"/>
                        <a:pt x="157560" y="25077"/>
                        <a:pt x="164916" y="46842"/>
                      </a:cubicBezTo>
                      <a:cubicBezTo>
                        <a:pt x="172273" y="68606"/>
                        <a:pt x="183615" y="105850"/>
                        <a:pt x="192505" y="32894"/>
                      </a:cubicBezTo>
                      <a:close/>
                    </a:path>
                  </a:pathLst>
                </a:custGeom>
                <a:solidFill>
                  <a:srgbClr val="A4C2E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225" name="Vrije vorm: vorm 8224">
                <a:extLst>
                  <a:ext uri="{FF2B5EF4-FFF2-40B4-BE49-F238E27FC236}">
                    <a16:creationId xmlns:a16="http://schemas.microsoft.com/office/drawing/2014/main" id="{110317A1-B4A7-F065-9C88-315B7CD177D9}"/>
                  </a:ext>
                </a:extLst>
              </p:cNvPr>
              <p:cNvSpPr/>
              <p:nvPr/>
            </p:nvSpPr>
            <p:spPr>
              <a:xfrm>
                <a:off x="396879" y="6001389"/>
                <a:ext cx="273430" cy="113056"/>
              </a:xfrm>
              <a:custGeom>
                <a:avLst/>
                <a:gdLst>
                  <a:gd name="connsiteX0" fmla="*/ 273430 w 273430"/>
                  <a:gd name="connsiteY0" fmla="*/ 113057 h 113056"/>
                  <a:gd name="connsiteX1" fmla="*/ 189133 w 273430"/>
                  <a:gd name="connsiteY1" fmla="*/ 24928 h 113056"/>
                  <a:gd name="connsiteX2" fmla="*/ 182849 w 273430"/>
                  <a:gd name="connsiteY2" fmla="*/ 27686 h 113056"/>
                  <a:gd name="connsiteX3" fmla="*/ 173499 w 273430"/>
                  <a:gd name="connsiteY3" fmla="*/ 38569 h 113056"/>
                  <a:gd name="connsiteX4" fmla="*/ 165223 w 273430"/>
                  <a:gd name="connsiteY4" fmla="*/ 46845 h 113056"/>
                  <a:gd name="connsiteX5" fmla="*/ 143459 w 273430"/>
                  <a:gd name="connsiteY5" fmla="*/ 52363 h 113056"/>
                  <a:gd name="connsiteX6" fmla="*/ 135182 w 273430"/>
                  <a:gd name="connsiteY6" fmla="*/ 49604 h 113056"/>
                  <a:gd name="connsiteX7" fmla="*/ 119549 w 273430"/>
                  <a:gd name="connsiteY7" fmla="*/ 52363 h 113056"/>
                  <a:gd name="connsiteX8" fmla="*/ 106062 w 273430"/>
                  <a:gd name="connsiteY8" fmla="*/ 33051 h 113056"/>
                  <a:gd name="connsiteX9" fmla="*/ 97785 w 273430"/>
                  <a:gd name="connsiteY9" fmla="*/ 17877 h 113056"/>
                  <a:gd name="connsiteX10" fmla="*/ 87363 w 273430"/>
                  <a:gd name="connsiteY10" fmla="*/ 17877 h 113056"/>
                  <a:gd name="connsiteX11" fmla="*/ 0 w 273430"/>
                  <a:gd name="connsiteY11" fmla="*/ 110145 h 113056"/>
                  <a:gd name="connsiteX12" fmla="*/ 273430 w 273430"/>
                  <a:gd name="connsiteY12" fmla="*/ 112903 h 113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3430" h="113056">
                    <a:moveTo>
                      <a:pt x="273430" y="113057"/>
                    </a:moveTo>
                    <a:cubicBezTo>
                      <a:pt x="273430" y="113057"/>
                      <a:pt x="204766" y="74433"/>
                      <a:pt x="189133" y="24928"/>
                    </a:cubicBezTo>
                    <a:cubicBezTo>
                      <a:pt x="189133" y="24928"/>
                      <a:pt x="186067" y="6995"/>
                      <a:pt x="182849" y="27686"/>
                    </a:cubicBezTo>
                    <a:cubicBezTo>
                      <a:pt x="179783" y="48224"/>
                      <a:pt x="176565" y="56501"/>
                      <a:pt x="173499" y="38569"/>
                    </a:cubicBezTo>
                    <a:cubicBezTo>
                      <a:pt x="170434" y="20636"/>
                      <a:pt x="168288" y="35810"/>
                      <a:pt x="165223" y="46845"/>
                    </a:cubicBezTo>
                    <a:cubicBezTo>
                      <a:pt x="162158" y="57880"/>
                      <a:pt x="146524" y="85469"/>
                      <a:pt x="143459" y="52363"/>
                    </a:cubicBezTo>
                    <a:cubicBezTo>
                      <a:pt x="143459" y="52363"/>
                      <a:pt x="140394" y="28913"/>
                      <a:pt x="135182" y="49604"/>
                    </a:cubicBezTo>
                    <a:cubicBezTo>
                      <a:pt x="129971" y="70142"/>
                      <a:pt x="121695" y="67383"/>
                      <a:pt x="119549" y="52363"/>
                    </a:cubicBezTo>
                    <a:cubicBezTo>
                      <a:pt x="117557" y="37189"/>
                      <a:pt x="113265" y="6842"/>
                      <a:pt x="106062" y="33051"/>
                    </a:cubicBezTo>
                    <a:cubicBezTo>
                      <a:pt x="98858" y="59260"/>
                      <a:pt x="98858" y="30292"/>
                      <a:pt x="97785" y="17877"/>
                    </a:cubicBezTo>
                    <a:cubicBezTo>
                      <a:pt x="96712" y="5463"/>
                      <a:pt x="94720" y="-15229"/>
                      <a:pt x="87363" y="17877"/>
                    </a:cubicBezTo>
                    <a:cubicBezTo>
                      <a:pt x="87363" y="17877"/>
                      <a:pt x="63453" y="111524"/>
                      <a:pt x="0" y="110145"/>
                    </a:cubicBezTo>
                    <a:lnTo>
                      <a:pt x="273430" y="112903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F9F9F9"/>
                  </a:gs>
                  <a:gs pos="100000">
                    <a:srgbClr val="F3F3F3"/>
                  </a:gs>
                </a:gsLst>
                <a:lin ang="15980089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208" name="Graphic 1454">
              <a:extLst>
                <a:ext uri="{FF2B5EF4-FFF2-40B4-BE49-F238E27FC236}">
                  <a16:creationId xmlns:a16="http://schemas.microsoft.com/office/drawing/2014/main" id="{FFADB209-73DF-1BF4-9295-315D9438359E}"/>
                </a:ext>
              </a:extLst>
            </p:cNvPr>
            <p:cNvGrpSpPr/>
            <p:nvPr/>
          </p:nvGrpSpPr>
          <p:grpSpPr>
            <a:xfrm>
              <a:off x="581709" y="5396605"/>
              <a:ext cx="400560" cy="717993"/>
              <a:chOff x="581709" y="5396605"/>
              <a:chExt cx="400560" cy="717993"/>
            </a:xfrm>
          </p:grpSpPr>
          <p:grpSp>
            <p:nvGrpSpPr>
              <p:cNvPr id="8209" name="Graphic 1454">
                <a:extLst>
                  <a:ext uri="{FF2B5EF4-FFF2-40B4-BE49-F238E27FC236}">
                    <a16:creationId xmlns:a16="http://schemas.microsoft.com/office/drawing/2014/main" id="{B1A8D7CF-2FC3-CC2C-F8A5-16037387EB74}"/>
                  </a:ext>
                </a:extLst>
              </p:cNvPr>
              <p:cNvGrpSpPr/>
              <p:nvPr/>
            </p:nvGrpSpPr>
            <p:grpSpPr>
              <a:xfrm>
                <a:off x="581709" y="5396605"/>
                <a:ext cx="400560" cy="704812"/>
                <a:chOff x="581709" y="5396605"/>
                <a:chExt cx="400560" cy="704812"/>
              </a:xfrm>
            </p:grpSpPr>
            <p:grpSp>
              <p:nvGrpSpPr>
                <p:cNvPr id="8211" name="Graphic 1454">
                  <a:extLst>
                    <a:ext uri="{FF2B5EF4-FFF2-40B4-BE49-F238E27FC236}">
                      <a16:creationId xmlns:a16="http://schemas.microsoft.com/office/drawing/2014/main" id="{C7DE9612-3ECF-3D71-54BC-46DD5467AA39}"/>
                    </a:ext>
                  </a:extLst>
                </p:cNvPr>
                <p:cNvGrpSpPr/>
                <p:nvPr/>
              </p:nvGrpSpPr>
              <p:grpSpPr>
                <a:xfrm>
                  <a:off x="581709" y="5396605"/>
                  <a:ext cx="400560" cy="704812"/>
                  <a:chOff x="581709" y="5396605"/>
                  <a:chExt cx="400560" cy="704812"/>
                </a:xfrm>
              </p:grpSpPr>
              <p:sp>
                <p:nvSpPr>
                  <p:cNvPr id="8213" name="Vrije vorm: vorm 8212">
                    <a:extLst>
                      <a:ext uri="{FF2B5EF4-FFF2-40B4-BE49-F238E27FC236}">
                        <a16:creationId xmlns:a16="http://schemas.microsoft.com/office/drawing/2014/main" id="{EF761D20-5B53-361C-8CDF-7F795D91B25D}"/>
                      </a:ext>
                    </a:extLst>
                  </p:cNvPr>
                  <p:cNvSpPr/>
                  <p:nvPr/>
                </p:nvSpPr>
                <p:spPr>
                  <a:xfrm>
                    <a:off x="581709" y="5403349"/>
                    <a:ext cx="393816" cy="679983"/>
                  </a:xfrm>
                  <a:custGeom>
                    <a:avLst/>
                    <a:gdLst>
                      <a:gd name="connsiteX0" fmla="*/ 28978 w 393816"/>
                      <a:gd name="connsiteY0" fmla="*/ 436440 h 679983"/>
                      <a:gd name="connsiteX1" fmla="*/ 69135 w 393816"/>
                      <a:gd name="connsiteY1" fmla="*/ 386475 h 679983"/>
                      <a:gd name="connsiteX2" fmla="*/ 68981 w 393816"/>
                      <a:gd name="connsiteY2" fmla="*/ 386475 h 679983"/>
                      <a:gd name="connsiteX3" fmla="*/ 81856 w 393816"/>
                      <a:gd name="connsiteY3" fmla="*/ 368543 h 679983"/>
                      <a:gd name="connsiteX4" fmla="*/ 79710 w 393816"/>
                      <a:gd name="connsiteY4" fmla="*/ 328540 h 679983"/>
                      <a:gd name="connsiteX5" fmla="*/ 76185 w 393816"/>
                      <a:gd name="connsiteY5" fmla="*/ 277195 h 679983"/>
                      <a:gd name="connsiteX6" fmla="*/ 93658 w 393816"/>
                      <a:gd name="connsiteY6" fmla="*/ 256350 h 679983"/>
                      <a:gd name="connsiteX7" fmla="*/ 93658 w 393816"/>
                      <a:gd name="connsiteY7" fmla="*/ 256350 h 679983"/>
                      <a:gd name="connsiteX8" fmla="*/ 121092 w 393816"/>
                      <a:gd name="connsiteY8" fmla="*/ 218799 h 679983"/>
                      <a:gd name="connsiteX9" fmla="*/ 107605 w 393816"/>
                      <a:gd name="connsiteY9" fmla="*/ 193663 h 679983"/>
                      <a:gd name="connsiteX10" fmla="*/ 104846 w 393816"/>
                      <a:gd name="connsiteY10" fmla="*/ 154274 h 679983"/>
                      <a:gd name="connsiteX11" fmla="*/ 186538 w 393816"/>
                      <a:gd name="connsiteY11" fmla="*/ 29207 h 679983"/>
                      <a:gd name="connsiteX12" fmla="*/ 224548 w 393816"/>
                      <a:gd name="connsiteY12" fmla="*/ 24609 h 679983"/>
                      <a:gd name="connsiteX13" fmla="*/ 300723 w 393816"/>
                      <a:gd name="connsiteY13" fmla="*/ 156573 h 679983"/>
                      <a:gd name="connsiteX14" fmla="*/ 297504 w 393816"/>
                      <a:gd name="connsiteY14" fmla="*/ 191058 h 679983"/>
                      <a:gd name="connsiteX15" fmla="*/ 295052 w 393816"/>
                      <a:gd name="connsiteY15" fmla="*/ 232134 h 679983"/>
                      <a:gd name="connsiteX16" fmla="*/ 308080 w 393816"/>
                      <a:gd name="connsiteY16" fmla="*/ 251905 h 679983"/>
                      <a:gd name="connsiteX17" fmla="*/ 308080 w 393816"/>
                      <a:gd name="connsiteY17" fmla="*/ 251905 h 679983"/>
                      <a:gd name="connsiteX18" fmla="*/ 331223 w 393816"/>
                      <a:gd name="connsiteY18" fmla="*/ 279954 h 679983"/>
                      <a:gd name="connsiteX19" fmla="*/ 327085 w 393816"/>
                      <a:gd name="connsiteY19" fmla="*/ 324861 h 679983"/>
                      <a:gd name="connsiteX20" fmla="*/ 311911 w 393816"/>
                      <a:gd name="connsiteY20" fmla="*/ 371301 h 679983"/>
                      <a:gd name="connsiteX21" fmla="*/ 363103 w 393816"/>
                      <a:gd name="connsiteY21" fmla="*/ 440119 h 679983"/>
                      <a:gd name="connsiteX22" fmla="*/ 357585 w 393816"/>
                      <a:gd name="connsiteY22" fmla="*/ 498974 h 679983"/>
                      <a:gd name="connsiteX23" fmla="*/ 318349 w 393816"/>
                      <a:gd name="connsiteY23" fmla="*/ 546640 h 679983"/>
                      <a:gd name="connsiteX24" fmla="*/ 273594 w 393816"/>
                      <a:gd name="connsiteY24" fmla="*/ 556143 h 679983"/>
                      <a:gd name="connsiteX25" fmla="*/ 240029 w 393816"/>
                      <a:gd name="connsiteY25" fmla="*/ 582352 h 679983"/>
                      <a:gd name="connsiteX26" fmla="*/ 232365 w 393816"/>
                      <a:gd name="connsiteY26" fmla="*/ 597678 h 679983"/>
                      <a:gd name="connsiteX27" fmla="*/ 244167 w 393816"/>
                      <a:gd name="connsiteY27" fmla="*/ 679983 h 679983"/>
                      <a:gd name="connsiteX28" fmla="*/ 202784 w 393816"/>
                      <a:gd name="connsiteY28" fmla="*/ 673393 h 679983"/>
                      <a:gd name="connsiteX29" fmla="*/ 177035 w 393816"/>
                      <a:gd name="connsiteY29" fmla="*/ 654694 h 679983"/>
                      <a:gd name="connsiteX30" fmla="*/ 173663 w 393816"/>
                      <a:gd name="connsiteY30" fmla="*/ 599518 h 679983"/>
                      <a:gd name="connsiteX31" fmla="*/ 119253 w 393816"/>
                      <a:gd name="connsiteY31" fmla="*/ 578520 h 679983"/>
                      <a:gd name="connsiteX32" fmla="*/ 68215 w 393816"/>
                      <a:gd name="connsiteY32" fmla="*/ 538977 h 679983"/>
                      <a:gd name="connsiteX33" fmla="*/ 33423 w 393816"/>
                      <a:gd name="connsiteY33" fmla="*/ 503419 h 679983"/>
                      <a:gd name="connsiteX34" fmla="*/ 28825 w 393816"/>
                      <a:gd name="connsiteY34" fmla="*/ 436287 h 67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93816" h="679983">
                        <a:moveTo>
                          <a:pt x="28978" y="436440"/>
                        </a:moveTo>
                        <a:cubicBezTo>
                          <a:pt x="28978" y="436440"/>
                          <a:pt x="44765" y="419734"/>
                          <a:pt x="69135" y="386475"/>
                        </a:cubicBezTo>
                        <a:cubicBezTo>
                          <a:pt x="69135" y="386475"/>
                          <a:pt x="69135" y="386475"/>
                          <a:pt x="68981" y="386475"/>
                        </a:cubicBezTo>
                        <a:cubicBezTo>
                          <a:pt x="72966" y="380957"/>
                          <a:pt x="77411" y="374827"/>
                          <a:pt x="81856" y="368543"/>
                        </a:cubicBezTo>
                        <a:cubicBezTo>
                          <a:pt x="66069" y="374367"/>
                          <a:pt x="53041" y="372068"/>
                          <a:pt x="79710" y="328540"/>
                        </a:cubicBezTo>
                        <a:cubicBezTo>
                          <a:pt x="79710" y="328540"/>
                          <a:pt x="24687" y="331605"/>
                          <a:pt x="76185" y="277195"/>
                        </a:cubicBezTo>
                        <a:cubicBezTo>
                          <a:pt x="76185" y="277195"/>
                          <a:pt x="82775" y="270298"/>
                          <a:pt x="93658" y="256350"/>
                        </a:cubicBezTo>
                        <a:lnTo>
                          <a:pt x="93658" y="256350"/>
                        </a:lnTo>
                        <a:cubicBezTo>
                          <a:pt x="101014" y="247001"/>
                          <a:pt x="110364" y="234586"/>
                          <a:pt x="121092" y="218799"/>
                        </a:cubicBezTo>
                        <a:cubicBezTo>
                          <a:pt x="107298" y="226463"/>
                          <a:pt x="80323" y="238418"/>
                          <a:pt x="107605" y="193663"/>
                        </a:cubicBezTo>
                        <a:cubicBezTo>
                          <a:pt x="107605" y="193663"/>
                          <a:pt x="65456" y="195963"/>
                          <a:pt x="104846" y="154274"/>
                        </a:cubicBezTo>
                        <a:cubicBezTo>
                          <a:pt x="104846" y="154274"/>
                          <a:pt x="144389" y="112585"/>
                          <a:pt x="186538" y="29207"/>
                        </a:cubicBezTo>
                        <a:cubicBezTo>
                          <a:pt x="186538" y="29207"/>
                          <a:pt x="206923" y="-33327"/>
                          <a:pt x="224548" y="24609"/>
                        </a:cubicBezTo>
                        <a:cubicBezTo>
                          <a:pt x="224548" y="24609"/>
                          <a:pt x="266697" y="124233"/>
                          <a:pt x="300723" y="156573"/>
                        </a:cubicBezTo>
                        <a:cubicBezTo>
                          <a:pt x="300723" y="156573"/>
                          <a:pt x="343178" y="197802"/>
                          <a:pt x="297504" y="191058"/>
                        </a:cubicBezTo>
                        <a:cubicBezTo>
                          <a:pt x="297504" y="191058"/>
                          <a:pt x="332756" y="251139"/>
                          <a:pt x="295052" y="232134"/>
                        </a:cubicBezTo>
                        <a:cubicBezTo>
                          <a:pt x="299343" y="239031"/>
                          <a:pt x="303635" y="245775"/>
                          <a:pt x="308080" y="251905"/>
                        </a:cubicBezTo>
                        <a:lnTo>
                          <a:pt x="308080" y="251905"/>
                        </a:lnTo>
                        <a:cubicBezTo>
                          <a:pt x="315896" y="263094"/>
                          <a:pt x="323713" y="272750"/>
                          <a:pt x="331223" y="279954"/>
                        </a:cubicBezTo>
                        <a:cubicBezTo>
                          <a:pt x="331223" y="279954"/>
                          <a:pt x="386706" y="333597"/>
                          <a:pt x="327085" y="324861"/>
                        </a:cubicBezTo>
                        <a:cubicBezTo>
                          <a:pt x="327085" y="324861"/>
                          <a:pt x="379809" y="414676"/>
                          <a:pt x="311911" y="371301"/>
                        </a:cubicBezTo>
                        <a:cubicBezTo>
                          <a:pt x="328771" y="399196"/>
                          <a:pt x="346550" y="424332"/>
                          <a:pt x="363103" y="440119"/>
                        </a:cubicBezTo>
                        <a:cubicBezTo>
                          <a:pt x="363103" y="440119"/>
                          <a:pt x="435752" y="510469"/>
                          <a:pt x="357585" y="498974"/>
                        </a:cubicBezTo>
                        <a:cubicBezTo>
                          <a:pt x="357585" y="498974"/>
                          <a:pt x="435905" y="632317"/>
                          <a:pt x="318349" y="546640"/>
                        </a:cubicBezTo>
                        <a:cubicBezTo>
                          <a:pt x="318349" y="546640"/>
                          <a:pt x="351914" y="699142"/>
                          <a:pt x="273594" y="556143"/>
                        </a:cubicBezTo>
                        <a:cubicBezTo>
                          <a:pt x="273594" y="556143"/>
                          <a:pt x="277119" y="696843"/>
                          <a:pt x="240029" y="582352"/>
                        </a:cubicBezTo>
                        <a:cubicBezTo>
                          <a:pt x="240029" y="582352"/>
                          <a:pt x="236963" y="589095"/>
                          <a:pt x="232365" y="597678"/>
                        </a:cubicBezTo>
                        <a:cubicBezTo>
                          <a:pt x="234971" y="624347"/>
                          <a:pt x="239109" y="658679"/>
                          <a:pt x="244167" y="679983"/>
                        </a:cubicBezTo>
                        <a:cubicBezTo>
                          <a:pt x="244167" y="679983"/>
                          <a:pt x="238036" y="673393"/>
                          <a:pt x="202784" y="673393"/>
                        </a:cubicBezTo>
                        <a:cubicBezTo>
                          <a:pt x="167533" y="673393"/>
                          <a:pt x="177035" y="654694"/>
                          <a:pt x="177035" y="654694"/>
                        </a:cubicBezTo>
                        <a:cubicBezTo>
                          <a:pt x="177035" y="654694"/>
                          <a:pt x="168759" y="632470"/>
                          <a:pt x="173663" y="599518"/>
                        </a:cubicBezTo>
                        <a:cubicBezTo>
                          <a:pt x="157417" y="619902"/>
                          <a:pt x="122012" y="662358"/>
                          <a:pt x="119253" y="578520"/>
                        </a:cubicBezTo>
                        <a:cubicBezTo>
                          <a:pt x="119253" y="578520"/>
                          <a:pt x="17177" y="641666"/>
                          <a:pt x="68215" y="538977"/>
                        </a:cubicBezTo>
                        <a:cubicBezTo>
                          <a:pt x="68215" y="538977"/>
                          <a:pt x="-26965" y="602276"/>
                          <a:pt x="33423" y="503419"/>
                        </a:cubicBezTo>
                        <a:cubicBezTo>
                          <a:pt x="33423" y="503419"/>
                          <a:pt x="-38613" y="507403"/>
                          <a:pt x="28825" y="436287"/>
                        </a:cubicBezTo>
                        <a:close/>
                      </a:path>
                    </a:pathLst>
                  </a:custGeom>
                  <a:solidFill>
                    <a:srgbClr val="A3C2D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14" name="Vrije vorm: vorm 8213">
                    <a:extLst>
                      <a:ext uri="{FF2B5EF4-FFF2-40B4-BE49-F238E27FC236}">
                        <a16:creationId xmlns:a16="http://schemas.microsoft.com/office/drawing/2014/main" id="{FF425B8C-BB37-B948-2531-744C1281F070}"/>
                      </a:ext>
                    </a:extLst>
                  </p:cNvPr>
                  <p:cNvSpPr/>
                  <p:nvPr/>
                </p:nvSpPr>
                <p:spPr>
                  <a:xfrm>
                    <a:off x="740199" y="5944931"/>
                    <a:ext cx="92573" cy="156486"/>
                  </a:xfrm>
                  <a:custGeom>
                    <a:avLst/>
                    <a:gdLst>
                      <a:gd name="connsiteX0" fmla="*/ 77247 w 92573"/>
                      <a:gd name="connsiteY0" fmla="*/ 10729 h 156486"/>
                      <a:gd name="connsiteX1" fmla="*/ 92574 w 92573"/>
                      <a:gd name="connsiteY1" fmla="*/ 131658 h 156486"/>
                      <a:gd name="connsiteX2" fmla="*/ 45674 w 92573"/>
                      <a:gd name="connsiteY2" fmla="*/ 156487 h 156486"/>
                      <a:gd name="connsiteX3" fmla="*/ 0 w 92573"/>
                      <a:gd name="connsiteY3" fmla="*/ 127059 h 156486"/>
                      <a:gd name="connsiteX4" fmla="*/ 17626 w 92573"/>
                      <a:gd name="connsiteY4" fmla="*/ 0 h 156486"/>
                      <a:gd name="connsiteX5" fmla="*/ 77400 w 92573"/>
                      <a:gd name="connsiteY5" fmla="*/ 10882 h 15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573" h="156486">
                        <a:moveTo>
                          <a:pt x="77247" y="10729"/>
                        </a:moveTo>
                        <a:cubicBezTo>
                          <a:pt x="77247" y="10729"/>
                          <a:pt x="83071" y="92881"/>
                          <a:pt x="92574" y="131658"/>
                        </a:cubicBezTo>
                        <a:cubicBezTo>
                          <a:pt x="92574" y="131658"/>
                          <a:pt x="80772" y="156487"/>
                          <a:pt x="45674" y="156487"/>
                        </a:cubicBezTo>
                        <a:cubicBezTo>
                          <a:pt x="10575" y="156487"/>
                          <a:pt x="0" y="127059"/>
                          <a:pt x="0" y="127059"/>
                        </a:cubicBezTo>
                        <a:cubicBezTo>
                          <a:pt x="0" y="127059"/>
                          <a:pt x="16400" y="43375"/>
                          <a:pt x="17626" y="0"/>
                        </a:cubicBezTo>
                        <a:lnTo>
                          <a:pt x="77400" y="108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6D4715"/>
                      </a:gs>
                      <a:gs pos="50000">
                        <a:srgbClr val="864F16"/>
                      </a:gs>
                      <a:gs pos="100000">
                        <a:srgbClr val="9F5818"/>
                      </a:gs>
                    </a:gsLst>
                    <a:lin ang="0" scaled="1"/>
                  </a:gra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215" name="Graphic 1454">
                    <a:extLst>
                      <a:ext uri="{FF2B5EF4-FFF2-40B4-BE49-F238E27FC236}">
                        <a16:creationId xmlns:a16="http://schemas.microsoft.com/office/drawing/2014/main" id="{0226F144-1A9E-A65B-93F7-FD2A875E100A}"/>
                      </a:ext>
                    </a:extLst>
                  </p:cNvPr>
                  <p:cNvGrpSpPr/>
                  <p:nvPr/>
                </p:nvGrpSpPr>
                <p:grpSpPr>
                  <a:xfrm>
                    <a:off x="588521" y="5396605"/>
                    <a:ext cx="393748" cy="634591"/>
                    <a:chOff x="588521" y="5396605"/>
                    <a:chExt cx="393748" cy="634591"/>
                  </a:xfrm>
                </p:grpSpPr>
                <p:sp>
                  <p:nvSpPr>
                    <p:cNvPr id="8219" name="Vrije vorm: vorm 8218">
                      <a:extLst>
                        <a:ext uri="{FF2B5EF4-FFF2-40B4-BE49-F238E27FC236}">
                          <a16:creationId xmlns:a16="http://schemas.microsoft.com/office/drawing/2014/main" id="{4AC6587D-1FA6-250B-5197-85030C0C86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521" y="5569728"/>
                      <a:ext cx="393748" cy="461468"/>
                    </a:xfrm>
                    <a:custGeom>
                      <a:avLst/>
                      <a:gdLst>
                        <a:gd name="connsiteX0" fmla="*/ 357517 w 393748"/>
                        <a:gd name="connsiteY0" fmla="*/ 325851 h 461468"/>
                        <a:gd name="connsiteX1" fmla="*/ 318280 w 393748"/>
                        <a:gd name="connsiteY1" fmla="*/ 373517 h 461468"/>
                        <a:gd name="connsiteX2" fmla="*/ 273526 w 393748"/>
                        <a:gd name="connsiteY2" fmla="*/ 383173 h 461468"/>
                        <a:gd name="connsiteX3" fmla="*/ 239960 w 393748"/>
                        <a:gd name="connsiteY3" fmla="*/ 409382 h 461468"/>
                        <a:gd name="connsiteX4" fmla="*/ 179573 w 393748"/>
                        <a:gd name="connsiteY4" fmla="*/ 413367 h 461468"/>
                        <a:gd name="connsiteX5" fmla="*/ 119185 w 393748"/>
                        <a:gd name="connsiteY5" fmla="*/ 405397 h 461468"/>
                        <a:gd name="connsiteX6" fmla="*/ 68147 w 393748"/>
                        <a:gd name="connsiteY6" fmla="*/ 365854 h 461468"/>
                        <a:gd name="connsiteX7" fmla="*/ 33355 w 393748"/>
                        <a:gd name="connsiteY7" fmla="*/ 330295 h 461468"/>
                        <a:gd name="connsiteX8" fmla="*/ 28757 w 393748"/>
                        <a:gd name="connsiteY8" fmla="*/ 263164 h 461468"/>
                        <a:gd name="connsiteX9" fmla="*/ 168078 w 393748"/>
                        <a:gd name="connsiteY9" fmla="*/ 49815 h 461468"/>
                        <a:gd name="connsiteX10" fmla="*/ 233063 w 393748"/>
                        <a:gd name="connsiteY10" fmla="*/ 41998 h 461468"/>
                        <a:gd name="connsiteX11" fmla="*/ 363035 w 393748"/>
                        <a:gd name="connsiteY11" fmla="*/ 267149 h 461468"/>
                        <a:gd name="connsiteX12" fmla="*/ 357517 w 393748"/>
                        <a:gd name="connsiteY12" fmla="*/ 326004 h 461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3748" h="461468">
                          <a:moveTo>
                            <a:pt x="357517" y="325851"/>
                          </a:moveTo>
                          <a:cubicBezTo>
                            <a:pt x="357517" y="325851"/>
                            <a:pt x="435990" y="459194"/>
                            <a:pt x="318280" y="373517"/>
                          </a:cubicBezTo>
                          <a:cubicBezTo>
                            <a:pt x="318280" y="373517"/>
                            <a:pt x="351846" y="526019"/>
                            <a:pt x="273526" y="383173"/>
                          </a:cubicBezTo>
                          <a:cubicBezTo>
                            <a:pt x="273526" y="383173"/>
                            <a:pt x="277051" y="523873"/>
                            <a:pt x="239960" y="409382"/>
                          </a:cubicBezTo>
                          <a:cubicBezTo>
                            <a:pt x="239960" y="409382"/>
                            <a:pt x="188922" y="523873"/>
                            <a:pt x="179573" y="413367"/>
                          </a:cubicBezTo>
                          <a:cubicBezTo>
                            <a:pt x="179573" y="413367"/>
                            <a:pt x="126236" y="516056"/>
                            <a:pt x="119185" y="405397"/>
                          </a:cubicBezTo>
                          <a:cubicBezTo>
                            <a:pt x="119185" y="405397"/>
                            <a:pt x="17109" y="468543"/>
                            <a:pt x="68147" y="365854"/>
                          </a:cubicBezTo>
                          <a:cubicBezTo>
                            <a:pt x="68147" y="365854"/>
                            <a:pt x="-27033" y="429000"/>
                            <a:pt x="33355" y="330295"/>
                          </a:cubicBezTo>
                          <a:cubicBezTo>
                            <a:pt x="33355" y="330295"/>
                            <a:pt x="-38528" y="334280"/>
                            <a:pt x="28757" y="263164"/>
                          </a:cubicBezTo>
                          <a:cubicBezTo>
                            <a:pt x="28757" y="263164"/>
                            <a:pt x="96042" y="192047"/>
                            <a:pt x="168078" y="49815"/>
                          </a:cubicBezTo>
                          <a:cubicBezTo>
                            <a:pt x="168078" y="49815"/>
                            <a:pt x="202870" y="-56860"/>
                            <a:pt x="233063" y="41998"/>
                          </a:cubicBezTo>
                          <a:cubicBezTo>
                            <a:pt x="233063" y="41998"/>
                            <a:pt x="304946" y="211819"/>
                            <a:pt x="363035" y="267149"/>
                          </a:cubicBezTo>
                          <a:cubicBezTo>
                            <a:pt x="363035" y="267149"/>
                            <a:pt x="435684" y="337499"/>
                            <a:pt x="357517" y="3260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20" name="Vrije vorm: vorm 8219">
                      <a:extLst>
                        <a:ext uri="{FF2B5EF4-FFF2-40B4-BE49-F238E27FC236}">
                          <a16:creationId xmlns:a16="http://schemas.microsoft.com/office/drawing/2014/main" id="{0606D3D6-FE65-A528-E3AB-55216A87BC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6975" y="5569728"/>
                      <a:ext cx="255651" cy="292277"/>
                    </a:xfrm>
                    <a:custGeom>
                      <a:avLst/>
                      <a:gdLst>
                        <a:gd name="connsiteX0" fmla="*/ 208904 w 255651"/>
                        <a:gd name="connsiteY0" fmla="*/ 237721 h 292277"/>
                        <a:gd name="connsiteX1" fmla="*/ 171200 w 255651"/>
                        <a:gd name="connsiteY1" fmla="*/ 247684 h 292277"/>
                        <a:gd name="connsiteX2" fmla="*/ 118016 w 255651"/>
                        <a:gd name="connsiteY2" fmla="*/ 255960 h 292277"/>
                        <a:gd name="connsiteX3" fmla="*/ 69584 w 255651"/>
                        <a:gd name="connsiteY3" fmla="*/ 249216 h 292277"/>
                        <a:gd name="connsiteX4" fmla="*/ 12875 w 255651"/>
                        <a:gd name="connsiteY4" fmla="*/ 214425 h 292277"/>
                        <a:gd name="connsiteX5" fmla="*/ 0 w 255651"/>
                        <a:gd name="connsiteY5" fmla="*/ 213045 h 292277"/>
                        <a:gd name="connsiteX6" fmla="*/ 99164 w 255651"/>
                        <a:gd name="connsiteY6" fmla="*/ 49815 h 292277"/>
                        <a:gd name="connsiteX7" fmla="*/ 164150 w 255651"/>
                        <a:gd name="connsiteY7" fmla="*/ 41998 h 292277"/>
                        <a:gd name="connsiteX8" fmla="*/ 255651 w 255651"/>
                        <a:gd name="connsiteY8" fmla="*/ 218410 h 292277"/>
                        <a:gd name="connsiteX9" fmla="*/ 244156 w 255651"/>
                        <a:gd name="connsiteY9" fmla="*/ 216264 h 292277"/>
                        <a:gd name="connsiteX10" fmla="*/ 208751 w 255651"/>
                        <a:gd name="connsiteY10" fmla="*/ 237875 h 292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5651" h="292277">
                          <a:moveTo>
                            <a:pt x="208904" y="237721"/>
                          </a:moveTo>
                          <a:cubicBezTo>
                            <a:pt x="208904" y="237721"/>
                            <a:pt x="197103" y="330602"/>
                            <a:pt x="171200" y="247684"/>
                          </a:cubicBezTo>
                          <a:cubicBezTo>
                            <a:pt x="171200" y="247684"/>
                            <a:pt x="125220" y="342250"/>
                            <a:pt x="118016" y="255960"/>
                          </a:cubicBezTo>
                          <a:cubicBezTo>
                            <a:pt x="118016" y="255960"/>
                            <a:pt x="73109" y="328916"/>
                            <a:pt x="69584" y="249216"/>
                          </a:cubicBezTo>
                          <a:cubicBezTo>
                            <a:pt x="69584" y="249216"/>
                            <a:pt x="-13028" y="297343"/>
                            <a:pt x="12875" y="214425"/>
                          </a:cubicBezTo>
                          <a:cubicBezTo>
                            <a:pt x="12875" y="214425"/>
                            <a:pt x="6284" y="214425"/>
                            <a:pt x="0" y="213045"/>
                          </a:cubicBezTo>
                          <a:cubicBezTo>
                            <a:pt x="26056" y="177487"/>
                            <a:pt x="61920" y="123230"/>
                            <a:pt x="99164" y="49815"/>
                          </a:cubicBezTo>
                          <a:cubicBezTo>
                            <a:pt x="99164" y="49815"/>
                            <a:pt x="133956" y="-56860"/>
                            <a:pt x="164150" y="41998"/>
                          </a:cubicBezTo>
                          <a:cubicBezTo>
                            <a:pt x="164150" y="41998"/>
                            <a:pt x="208445" y="146680"/>
                            <a:pt x="255651" y="218410"/>
                          </a:cubicBezTo>
                          <a:lnTo>
                            <a:pt x="244156" y="216264"/>
                          </a:lnTo>
                          <a:cubicBezTo>
                            <a:pt x="244156" y="216264"/>
                            <a:pt x="260709" y="315888"/>
                            <a:pt x="208751" y="237875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21" name="Vrije vorm: vorm 8220">
                      <a:extLst>
                        <a:ext uri="{FF2B5EF4-FFF2-40B4-BE49-F238E27FC236}">
                          <a16:creationId xmlns:a16="http://schemas.microsoft.com/office/drawing/2014/main" id="{B07B92D6-C747-679A-9CF9-3E35FB099A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630" y="5472713"/>
                      <a:ext cx="300830" cy="352180"/>
                    </a:xfrm>
                    <a:custGeom>
                      <a:avLst/>
                      <a:gdLst>
                        <a:gd name="connsiteX0" fmla="*/ 272908 w 300830"/>
                        <a:gd name="connsiteY0" fmla="*/ 248754 h 352180"/>
                        <a:gd name="connsiteX1" fmla="*/ 243021 w 300830"/>
                        <a:gd name="connsiteY1" fmla="*/ 285078 h 352180"/>
                        <a:gd name="connsiteX2" fmla="*/ 208842 w 300830"/>
                        <a:gd name="connsiteY2" fmla="*/ 292435 h 352180"/>
                        <a:gd name="connsiteX3" fmla="*/ 183247 w 300830"/>
                        <a:gd name="connsiteY3" fmla="*/ 312360 h 352180"/>
                        <a:gd name="connsiteX4" fmla="*/ 137113 w 300830"/>
                        <a:gd name="connsiteY4" fmla="*/ 315425 h 352180"/>
                        <a:gd name="connsiteX5" fmla="*/ 90979 w 300830"/>
                        <a:gd name="connsiteY5" fmla="*/ 309448 h 352180"/>
                        <a:gd name="connsiteX6" fmla="*/ 52049 w 300830"/>
                        <a:gd name="connsiteY6" fmla="*/ 279254 h 352180"/>
                        <a:gd name="connsiteX7" fmla="*/ 25534 w 300830"/>
                        <a:gd name="connsiteY7" fmla="*/ 252125 h 352180"/>
                        <a:gd name="connsiteX8" fmla="*/ 22009 w 300830"/>
                        <a:gd name="connsiteY8" fmla="*/ 200780 h 352180"/>
                        <a:gd name="connsiteX9" fmla="*/ 128377 w 300830"/>
                        <a:gd name="connsiteY9" fmla="*/ 38010 h 352180"/>
                        <a:gd name="connsiteX10" fmla="*/ 178035 w 300830"/>
                        <a:gd name="connsiteY10" fmla="*/ 32032 h 352180"/>
                        <a:gd name="connsiteX11" fmla="*/ 277353 w 300830"/>
                        <a:gd name="connsiteY11" fmla="*/ 203846 h 352180"/>
                        <a:gd name="connsiteX12" fmla="*/ 273215 w 300830"/>
                        <a:gd name="connsiteY12" fmla="*/ 248754 h 352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00830" h="352180">
                          <a:moveTo>
                            <a:pt x="272908" y="248754"/>
                          </a:moveTo>
                          <a:cubicBezTo>
                            <a:pt x="272908" y="248754"/>
                            <a:pt x="332836" y="350524"/>
                            <a:pt x="243021" y="285078"/>
                          </a:cubicBezTo>
                          <a:cubicBezTo>
                            <a:pt x="243021" y="285078"/>
                            <a:pt x="268617" y="401408"/>
                            <a:pt x="208842" y="292435"/>
                          </a:cubicBezTo>
                          <a:cubicBezTo>
                            <a:pt x="208842" y="292435"/>
                            <a:pt x="211601" y="399876"/>
                            <a:pt x="183247" y="312360"/>
                          </a:cubicBezTo>
                          <a:cubicBezTo>
                            <a:pt x="183247" y="312360"/>
                            <a:pt x="144163" y="399876"/>
                            <a:pt x="137113" y="315425"/>
                          </a:cubicBezTo>
                          <a:cubicBezTo>
                            <a:pt x="137113" y="315425"/>
                            <a:pt x="96344" y="393898"/>
                            <a:pt x="90979" y="309448"/>
                          </a:cubicBezTo>
                          <a:cubicBezTo>
                            <a:pt x="90979" y="309448"/>
                            <a:pt x="12966" y="357727"/>
                            <a:pt x="52049" y="279254"/>
                          </a:cubicBezTo>
                          <a:cubicBezTo>
                            <a:pt x="52049" y="279254"/>
                            <a:pt x="-20600" y="327533"/>
                            <a:pt x="25534" y="252125"/>
                          </a:cubicBezTo>
                          <a:cubicBezTo>
                            <a:pt x="25534" y="252125"/>
                            <a:pt x="-29490" y="255191"/>
                            <a:pt x="22009" y="200780"/>
                          </a:cubicBezTo>
                          <a:cubicBezTo>
                            <a:pt x="22009" y="200780"/>
                            <a:pt x="73507" y="146523"/>
                            <a:pt x="128377" y="38010"/>
                          </a:cubicBezTo>
                          <a:cubicBezTo>
                            <a:pt x="128377" y="38010"/>
                            <a:pt x="155045" y="-43376"/>
                            <a:pt x="178035" y="32032"/>
                          </a:cubicBezTo>
                          <a:cubicBezTo>
                            <a:pt x="178035" y="32032"/>
                            <a:pt x="232905" y="161697"/>
                            <a:pt x="277353" y="203846"/>
                          </a:cubicBezTo>
                          <a:cubicBezTo>
                            <a:pt x="277353" y="203846"/>
                            <a:pt x="332836" y="257490"/>
                            <a:pt x="273215" y="24875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22" name="Vrije vorm: vorm 8221">
                      <a:extLst>
                        <a:ext uri="{FF2B5EF4-FFF2-40B4-BE49-F238E27FC236}">
                          <a16:creationId xmlns:a16="http://schemas.microsoft.com/office/drawing/2014/main" id="{DF979406-CB2E-A90A-8F70-7E7FBECFD4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111" y="5472713"/>
                      <a:ext cx="214575" cy="222943"/>
                    </a:xfrm>
                    <a:custGeom>
                      <a:avLst/>
                      <a:gdLst>
                        <a:gd name="connsiteX0" fmla="*/ 194650 w 214575"/>
                        <a:gd name="connsiteY0" fmla="*/ 168901 h 222943"/>
                        <a:gd name="connsiteX1" fmla="*/ 160472 w 214575"/>
                        <a:gd name="connsiteY1" fmla="*/ 177177 h 222943"/>
                        <a:gd name="connsiteX2" fmla="*/ 131044 w 214575"/>
                        <a:gd name="connsiteY2" fmla="*/ 183921 h 222943"/>
                        <a:gd name="connsiteX3" fmla="*/ 93187 w 214575"/>
                        <a:gd name="connsiteY3" fmla="*/ 195416 h 222943"/>
                        <a:gd name="connsiteX4" fmla="*/ 59008 w 214575"/>
                        <a:gd name="connsiteY4" fmla="*/ 185454 h 222943"/>
                        <a:gd name="connsiteX5" fmla="*/ 17779 w 214575"/>
                        <a:gd name="connsiteY5" fmla="*/ 170587 h 222943"/>
                        <a:gd name="connsiteX6" fmla="*/ 0 w 214575"/>
                        <a:gd name="connsiteY6" fmla="*/ 180089 h 222943"/>
                        <a:gd name="connsiteX7" fmla="*/ 88895 w 214575"/>
                        <a:gd name="connsiteY7" fmla="*/ 38010 h 222943"/>
                        <a:gd name="connsiteX8" fmla="*/ 138401 w 214575"/>
                        <a:gd name="connsiteY8" fmla="*/ 32032 h 222943"/>
                        <a:gd name="connsiteX9" fmla="*/ 214575 w 214575"/>
                        <a:gd name="connsiteY9" fmla="*/ 175951 h 222943"/>
                        <a:gd name="connsiteX10" fmla="*/ 194650 w 214575"/>
                        <a:gd name="connsiteY10" fmla="*/ 169054 h 222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4575" h="222943">
                          <a:moveTo>
                            <a:pt x="194650" y="168901"/>
                          </a:moveTo>
                          <a:cubicBezTo>
                            <a:pt x="194650" y="168901"/>
                            <a:pt x="199402" y="240170"/>
                            <a:pt x="160472" y="177177"/>
                          </a:cubicBezTo>
                          <a:cubicBezTo>
                            <a:pt x="160472" y="177177"/>
                            <a:pt x="154648" y="250133"/>
                            <a:pt x="131044" y="183921"/>
                          </a:cubicBezTo>
                          <a:cubicBezTo>
                            <a:pt x="131044" y="183921"/>
                            <a:pt x="102690" y="263467"/>
                            <a:pt x="93187" y="195416"/>
                          </a:cubicBezTo>
                          <a:cubicBezTo>
                            <a:pt x="93187" y="195416"/>
                            <a:pt x="66059" y="245228"/>
                            <a:pt x="59008" y="185454"/>
                          </a:cubicBezTo>
                          <a:cubicBezTo>
                            <a:pt x="59008" y="185454"/>
                            <a:pt x="4751" y="236798"/>
                            <a:pt x="17779" y="170587"/>
                          </a:cubicBezTo>
                          <a:cubicBezTo>
                            <a:pt x="17779" y="170587"/>
                            <a:pt x="8123" y="177330"/>
                            <a:pt x="0" y="180089"/>
                          </a:cubicBezTo>
                          <a:cubicBezTo>
                            <a:pt x="19618" y="155107"/>
                            <a:pt x="53491" y="107900"/>
                            <a:pt x="88895" y="38010"/>
                          </a:cubicBezTo>
                          <a:cubicBezTo>
                            <a:pt x="88895" y="38010"/>
                            <a:pt x="115411" y="-43376"/>
                            <a:pt x="138401" y="32032"/>
                          </a:cubicBezTo>
                          <a:cubicBezTo>
                            <a:pt x="138401" y="32032"/>
                            <a:pt x="176412" y="121387"/>
                            <a:pt x="214575" y="175951"/>
                          </a:cubicBezTo>
                          <a:cubicBezTo>
                            <a:pt x="209517" y="177330"/>
                            <a:pt x="202314" y="177024"/>
                            <a:pt x="194650" y="169054"/>
                          </a:cubicBezTo>
                          <a:close/>
                        </a:path>
                      </a:pathLst>
                    </a:custGeom>
                    <a:solidFill>
                      <a:srgbClr val="A4C2E7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223" name="Vrije vorm: vorm 8222">
                      <a:extLst>
                        <a:ext uri="{FF2B5EF4-FFF2-40B4-BE49-F238E27FC236}">
                          <a16:creationId xmlns:a16="http://schemas.microsoft.com/office/drawing/2014/main" id="{9A8891A6-951E-13D3-43E4-81333512B9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480" y="5396605"/>
                      <a:ext cx="230867" cy="270479"/>
                    </a:xfrm>
                    <a:custGeom>
                      <a:avLst/>
                      <a:gdLst>
                        <a:gd name="connsiteX0" fmla="*/ 209477 w 230867"/>
                        <a:gd name="connsiteY0" fmla="*/ 191058 h 270479"/>
                        <a:gd name="connsiteX1" fmla="*/ 186487 w 230867"/>
                        <a:gd name="connsiteY1" fmla="*/ 218953 h 270479"/>
                        <a:gd name="connsiteX2" fmla="*/ 160278 w 230867"/>
                        <a:gd name="connsiteY2" fmla="*/ 224624 h 270479"/>
                        <a:gd name="connsiteX3" fmla="*/ 140660 w 230867"/>
                        <a:gd name="connsiteY3" fmla="*/ 239951 h 270479"/>
                        <a:gd name="connsiteX4" fmla="*/ 105255 w 230867"/>
                        <a:gd name="connsiteY4" fmla="*/ 242249 h 270479"/>
                        <a:gd name="connsiteX5" fmla="*/ 69850 w 230867"/>
                        <a:gd name="connsiteY5" fmla="*/ 237652 h 270479"/>
                        <a:gd name="connsiteX6" fmla="*/ 39962 w 230867"/>
                        <a:gd name="connsiteY6" fmla="*/ 214508 h 270479"/>
                        <a:gd name="connsiteX7" fmla="*/ 19578 w 230867"/>
                        <a:gd name="connsiteY7" fmla="*/ 193663 h 270479"/>
                        <a:gd name="connsiteX8" fmla="*/ 16819 w 230867"/>
                        <a:gd name="connsiteY8" fmla="*/ 154274 h 270479"/>
                        <a:gd name="connsiteX9" fmla="*/ 98511 w 230867"/>
                        <a:gd name="connsiteY9" fmla="*/ 29207 h 270479"/>
                        <a:gd name="connsiteX10" fmla="*/ 136675 w 230867"/>
                        <a:gd name="connsiteY10" fmla="*/ 24609 h 270479"/>
                        <a:gd name="connsiteX11" fmla="*/ 212849 w 230867"/>
                        <a:gd name="connsiteY11" fmla="*/ 156573 h 270479"/>
                        <a:gd name="connsiteX12" fmla="*/ 209630 w 230867"/>
                        <a:gd name="connsiteY12" fmla="*/ 191058 h 270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30867" h="270479">
                          <a:moveTo>
                            <a:pt x="209477" y="191058"/>
                          </a:moveTo>
                          <a:cubicBezTo>
                            <a:pt x="209477" y="191058"/>
                            <a:pt x="255457" y="269225"/>
                            <a:pt x="186487" y="218953"/>
                          </a:cubicBezTo>
                          <a:cubicBezTo>
                            <a:pt x="186487" y="218953"/>
                            <a:pt x="206258" y="308308"/>
                            <a:pt x="160278" y="224624"/>
                          </a:cubicBezTo>
                          <a:cubicBezTo>
                            <a:pt x="160278" y="224624"/>
                            <a:pt x="162424" y="307082"/>
                            <a:pt x="140660" y="239951"/>
                          </a:cubicBezTo>
                          <a:cubicBezTo>
                            <a:pt x="140660" y="239951"/>
                            <a:pt x="110772" y="307082"/>
                            <a:pt x="105255" y="242249"/>
                          </a:cubicBezTo>
                          <a:cubicBezTo>
                            <a:pt x="105255" y="242249"/>
                            <a:pt x="73988" y="302484"/>
                            <a:pt x="69850" y="237652"/>
                          </a:cubicBezTo>
                          <a:cubicBezTo>
                            <a:pt x="69850" y="237652"/>
                            <a:pt x="9922" y="274742"/>
                            <a:pt x="39962" y="214508"/>
                          </a:cubicBezTo>
                          <a:cubicBezTo>
                            <a:pt x="39962" y="214508"/>
                            <a:pt x="-15827" y="251599"/>
                            <a:pt x="19578" y="193663"/>
                          </a:cubicBezTo>
                          <a:cubicBezTo>
                            <a:pt x="19578" y="193663"/>
                            <a:pt x="-22571" y="195963"/>
                            <a:pt x="16819" y="154274"/>
                          </a:cubicBezTo>
                          <a:cubicBezTo>
                            <a:pt x="16819" y="154274"/>
                            <a:pt x="56362" y="112585"/>
                            <a:pt x="98511" y="29207"/>
                          </a:cubicBezTo>
                          <a:cubicBezTo>
                            <a:pt x="98511" y="29207"/>
                            <a:pt x="118895" y="-33327"/>
                            <a:pt x="136675" y="24609"/>
                          </a:cubicBezTo>
                          <a:cubicBezTo>
                            <a:pt x="136675" y="24609"/>
                            <a:pt x="178823" y="124080"/>
                            <a:pt x="212849" y="156573"/>
                          </a:cubicBezTo>
                          <a:cubicBezTo>
                            <a:pt x="212849" y="156573"/>
                            <a:pt x="255457" y="197802"/>
                            <a:pt x="209630" y="1910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216" name="Vrije vorm: vorm 8215">
                    <a:extLst>
                      <a:ext uri="{FF2B5EF4-FFF2-40B4-BE49-F238E27FC236}">
                        <a16:creationId xmlns:a16="http://schemas.microsoft.com/office/drawing/2014/main" id="{B8C4837B-2191-44A5-BBA2-DC6F093D4B0B}"/>
                      </a:ext>
                    </a:extLst>
                  </p:cNvPr>
                  <p:cNvSpPr/>
                  <p:nvPr/>
                </p:nvSpPr>
                <p:spPr>
                  <a:xfrm>
                    <a:off x="676021" y="5530647"/>
                    <a:ext cx="69849" cy="115683"/>
                  </a:xfrm>
                  <a:custGeom>
                    <a:avLst/>
                    <a:gdLst>
                      <a:gd name="connsiteX0" fmla="*/ 39962 w 69849"/>
                      <a:gd name="connsiteY0" fmla="*/ 80772 h 115683"/>
                      <a:gd name="connsiteX1" fmla="*/ 19578 w 69849"/>
                      <a:gd name="connsiteY1" fmla="*/ 59775 h 115683"/>
                      <a:gd name="connsiteX2" fmla="*/ 16819 w 69849"/>
                      <a:gd name="connsiteY2" fmla="*/ 20078 h 115683"/>
                      <a:gd name="connsiteX3" fmla="*/ 31839 w 69849"/>
                      <a:gd name="connsiteY3" fmla="*/ 1993 h 115683"/>
                      <a:gd name="connsiteX4" fmla="*/ 34138 w 69849"/>
                      <a:gd name="connsiteY4" fmla="*/ 0 h 115683"/>
                      <a:gd name="connsiteX5" fmla="*/ 26015 w 69849"/>
                      <a:gd name="connsiteY5" fmla="*/ 38317 h 115683"/>
                      <a:gd name="connsiteX6" fmla="*/ 30920 w 69849"/>
                      <a:gd name="connsiteY6" fmla="*/ 60694 h 115683"/>
                      <a:gd name="connsiteX7" fmla="*/ 50844 w 69849"/>
                      <a:gd name="connsiteY7" fmla="*/ 69890 h 115683"/>
                      <a:gd name="connsiteX8" fmla="*/ 52071 w 69849"/>
                      <a:gd name="connsiteY8" fmla="*/ 85677 h 115683"/>
                      <a:gd name="connsiteX9" fmla="*/ 69850 w 69849"/>
                      <a:gd name="connsiteY9" fmla="*/ 104376 h 115683"/>
                      <a:gd name="connsiteX10" fmla="*/ 39962 w 69849"/>
                      <a:gd name="connsiteY10" fmla="*/ 80926 h 11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9849" h="115683">
                        <a:moveTo>
                          <a:pt x="39962" y="80772"/>
                        </a:moveTo>
                        <a:cubicBezTo>
                          <a:pt x="39962" y="80772"/>
                          <a:pt x="-15827" y="118170"/>
                          <a:pt x="19578" y="59775"/>
                        </a:cubicBezTo>
                        <a:cubicBezTo>
                          <a:pt x="19578" y="59775"/>
                          <a:pt x="-22571" y="62074"/>
                          <a:pt x="16819" y="20078"/>
                        </a:cubicBezTo>
                        <a:cubicBezTo>
                          <a:pt x="16819" y="20078"/>
                          <a:pt x="22490" y="13947"/>
                          <a:pt x="31839" y="1993"/>
                        </a:cubicBezTo>
                        <a:lnTo>
                          <a:pt x="34138" y="0"/>
                        </a:lnTo>
                        <a:cubicBezTo>
                          <a:pt x="34138" y="0"/>
                          <a:pt x="2412" y="47360"/>
                          <a:pt x="26015" y="38317"/>
                        </a:cubicBezTo>
                        <a:cubicBezTo>
                          <a:pt x="26015" y="38317"/>
                          <a:pt x="43488" y="34179"/>
                          <a:pt x="30920" y="60694"/>
                        </a:cubicBezTo>
                        <a:cubicBezTo>
                          <a:pt x="18505" y="87210"/>
                          <a:pt x="40269" y="74029"/>
                          <a:pt x="50844" y="69890"/>
                        </a:cubicBezTo>
                        <a:cubicBezTo>
                          <a:pt x="50844" y="69890"/>
                          <a:pt x="60194" y="67438"/>
                          <a:pt x="52071" y="85677"/>
                        </a:cubicBezTo>
                        <a:cubicBezTo>
                          <a:pt x="43947" y="103916"/>
                          <a:pt x="51764" y="114798"/>
                          <a:pt x="69850" y="104376"/>
                        </a:cubicBezTo>
                        <a:cubicBezTo>
                          <a:pt x="69850" y="104376"/>
                          <a:pt x="9922" y="141620"/>
                          <a:pt x="39962" y="80926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17" name="Vrije vorm: vorm 8216">
                    <a:extLst>
                      <a:ext uri="{FF2B5EF4-FFF2-40B4-BE49-F238E27FC236}">
                        <a16:creationId xmlns:a16="http://schemas.microsoft.com/office/drawing/2014/main" id="{AB02A3D7-ED19-1CAA-B817-51F9330894FA}"/>
                      </a:ext>
                    </a:extLst>
                  </p:cNvPr>
                  <p:cNvSpPr/>
                  <p:nvPr/>
                </p:nvSpPr>
                <p:spPr>
                  <a:xfrm>
                    <a:off x="641931" y="5647438"/>
                    <a:ext cx="90911" cy="150434"/>
                  </a:xfrm>
                  <a:custGeom>
                    <a:avLst/>
                    <a:gdLst>
                      <a:gd name="connsiteX0" fmla="*/ 51981 w 90911"/>
                      <a:gd name="connsiteY0" fmla="*/ 105142 h 150434"/>
                      <a:gd name="connsiteX1" fmla="*/ 25466 w 90911"/>
                      <a:gd name="connsiteY1" fmla="*/ 77860 h 150434"/>
                      <a:gd name="connsiteX2" fmla="*/ 21941 w 90911"/>
                      <a:gd name="connsiteY2" fmla="*/ 26209 h 150434"/>
                      <a:gd name="connsiteX3" fmla="*/ 41406 w 90911"/>
                      <a:gd name="connsiteY3" fmla="*/ 2606 h 150434"/>
                      <a:gd name="connsiteX4" fmla="*/ 44318 w 90911"/>
                      <a:gd name="connsiteY4" fmla="*/ 0 h 150434"/>
                      <a:gd name="connsiteX5" fmla="*/ 33742 w 90911"/>
                      <a:gd name="connsiteY5" fmla="*/ 49812 h 150434"/>
                      <a:gd name="connsiteX6" fmla="*/ 40179 w 90911"/>
                      <a:gd name="connsiteY6" fmla="*/ 78933 h 150434"/>
                      <a:gd name="connsiteX7" fmla="*/ 66082 w 90911"/>
                      <a:gd name="connsiteY7" fmla="*/ 90735 h 150434"/>
                      <a:gd name="connsiteX8" fmla="*/ 67768 w 90911"/>
                      <a:gd name="connsiteY8" fmla="*/ 111273 h 150434"/>
                      <a:gd name="connsiteX9" fmla="*/ 90911 w 90911"/>
                      <a:gd name="connsiteY9" fmla="*/ 135642 h 150434"/>
                      <a:gd name="connsiteX10" fmla="*/ 51981 w 90911"/>
                      <a:gd name="connsiteY10" fmla="*/ 105295 h 150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0911" h="150434">
                        <a:moveTo>
                          <a:pt x="51981" y="105142"/>
                        </a:moveTo>
                        <a:cubicBezTo>
                          <a:pt x="51981" y="105142"/>
                          <a:pt x="-20515" y="153728"/>
                          <a:pt x="25466" y="77860"/>
                        </a:cubicBezTo>
                        <a:cubicBezTo>
                          <a:pt x="25466" y="77860"/>
                          <a:pt x="-29404" y="80772"/>
                          <a:pt x="21941" y="26209"/>
                        </a:cubicBezTo>
                        <a:cubicBezTo>
                          <a:pt x="21941" y="26209"/>
                          <a:pt x="29297" y="18392"/>
                          <a:pt x="41406" y="2606"/>
                        </a:cubicBezTo>
                        <a:lnTo>
                          <a:pt x="44318" y="0"/>
                        </a:lnTo>
                        <a:cubicBezTo>
                          <a:pt x="44318" y="0"/>
                          <a:pt x="3089" y="61614"/>
                          <a:pt x="33742" y="49812"/>
                        </a:cubicBezTo>
                        <a:cubicBezTo>
                          <a:pt x="33742" y="49812"/>
                          <a:pt x="56426" y="44448"/>
                          <a:pt x="40179" y="78933"/>
                        </a:cubicBezTo>
                        <a:cubicBezTo>
                          <a:pt x="23933" y="113418"/>
                          <a:pt x="52288" y="96099"/>
                          <a:pt x="66082" y="90735"/>
                        </a:cubicBezTo>
                        <a:cubicBezTo>
                          <a:pt x="66082" y="90735"/>
                          <a:pt x="78190" y="87516"/>
                          <a:pt x="67768" y="111273"/>
                        </a:cubicBezTo>
                        <a:cubicBezTo>
                          <a:pt x="57192" y="135029"/>
                          <a:pt x="67308" y="149130"/>
                          <a:pt x="90911" y="135642"/>
                        </a:cubicBezTo>
                        <a:cubicBezTo>
                          <a:pt x="90911" y="135642"/>
                          <a:pt x="13051" y="184228"/>
                          <a:pt x="51981" y="105295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18" name="Vrije vorm: vorm 8217">
                    <a:extLst>
                      <a:ext uri="{FF2B5EF4-FFF2-40B4-BE49-F238E27FC236}">
                        <a16:creationId xmlns:a16="http://schemas.microsoft.com/office/drawing/2014/main" id="{E1F811B6-DF08-7E59-A0BF-1FB9017A6B07}"/>
                      </a:ext>
                    </a:extLst>
                  </p:cNvPr>
                  <p:cNvSpPr/>
                  <p:nvPr/>
                </p:nvSpPr>
                <p:spPr>
                  <a:xfrm>
                    <a:off x="587397" y="5800859"/>
                    <a:ext cx="117704" cy="194754"/>
                  </a:xfrm>
                  <a:custGeom>
                    <a:avLst/>
                    <a:gdLst>
                      <a:gd name="connsiteX0" fmla="*/ 67279 w 117704"/>
                      <a:gd name="connsiteY0" fmla="*/ 136255 h 194754"/>
                      <a:gd name="connsiteX1" fmla="*/ 32947 w 117704"/>
                      <a:gd name="connsiteY1" fmla="*/ 100850 h 194754"/>
                      <a:gd name="connsiteX2" fmla="*/ 28349 w 117704"/>
                      <a:gd name="connsiteY2" fmla="*/ 34026 h 194754"/>
                      <a:gd name="connsiteX3" fmla="*/ 53638 w 117704"/>
                      <a:gd name="connsiteY3" fmla="*/ 3372 h 194754"/>
                      <a:gd name="connsiteX4" fmla="*/ 57317 w 117704"/>
                      <a:gd name="connsiteY4" fmla="*/ 0 h 194754"/>
                      <a:gd name="connsiteX5" fmla="*/ 43676 w 117704"/>
                      <a:gd name="connsiteY5" fmla="*/ 64526 h 194754"/>
                      <a:gd name="connsiteX6" fmla="*/ 51952 w 117704"/>
                      <a:gd name="connsiteY6" fmla="*/ 102230 h 194754"/>
                      <a:gd name="connsiteX7" fmla="*/ 85518 w 117704"/>
                      <a:gd name="connsiteY7" fmla="*/ 117557 h 194754"/>
                      <a:gd name="connsiteX8" fmla="*/ 87664 w 117704"/>
                      <a:gd name="connsiteY8" fmla="*/ 144072 h 194754"/>
                      <a:gd name="connsiteX9" fmla="*/ 117704 w 117704"/>
                      <a:gd name="connsiteY9" fmla="*/ 175645 h 194754"/>
                      <a:gd name="connsiteX10" fmla="*/ 67279 w 117704"/>
                      <a:gd name="connsiteY10" fmla="*/ 136255 h 194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7704" h="194754">
                        <a:moveTo>
                          <a:pt x="67279" y="136255"/>
                        </a:moveTo>
                        <a:cubicBezTo>
                          <a:pt x="67279" y="136255"/>
                          <a:pt x="-26674" y="199249"/>
                          <a:pt x="32947" y="100850"/>
                        </a:cubicBezTo>
                        <a:cubicBezTo>
                          <a:pt x="32947" y="100850"/>
                          <a:pt x="-38016" y="104835"/>
                          <a:pt x="28349" y="34026"/>
                        </a:cubicBezTo>
                        <a:cubicBezTo>
                          <a:pt x="28349" y="34026"/>
                          <a:pt x="37852" y="23757"/>
                          <a:pt x="53638" y="3372"/>
                        </a:cubicBezTo>
                        <a:lnTo>
                          <a:pt x="57317" y="0"/>
                        </a:lnTo>
                        <a:cubicBezTo>
                          <a:pt x="57317" y="0"/>
                          <a:pt x="3979" y="79853"/>
                          <a:pt x="43676" y="64526"/>
                        </a:cubicBezTo>
                        <a:cubicBezTo>
                          <a:pt x="43676" y="64526"/>
                          <a:pt x="72950" y="57476"/>
                          <a:pt x="51952" y="102230"/>
                        </a:cubicBezTo>
                        <a:cubicBezTo>
                          <a:pt x="31108" y="146984"/>
                          <a:pt x="67586" y="124607"/>
                          <a:pt x="85518" y="117557"/>
                        </a:cubicBezTo>
                        <a:cubicBezTo>
                          <a:pt x="85518" y="117557"/>
                          <a:pt x="101151" y="113418"/>
                          <a:pt x="87664" y="144072"/>
                        </a:cubicBezTo>
                        <a:cubicBezTo>
                          <a:pt x="74023" y="174726"/>
                          <a:pt x="87051" y="193118"/>
                          <a:pt x="117704" y="175645"/>
                        </a:cubicBezTo>
                        <a:cubicBezTo>
                          <a:pt x="117704" y="175645"/>
                          <a:pt x="16854" y="238485"/>
                          <a:pt x="67279" y="136255"/>
                        </a:cubicBezTo>
                        <a:close/>
                      </a:path>
                    </a:pathLst>
                  </a:custGeom>
                  <a:solidFill>
                    <a:srgbClr val="A4C2E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sp>
              <p:nvSpPr>
                <p:cNvPr id="8212" name="Vrije vorm: vorm 8211">
                  <a:extLst>
                    <a:ext uri="{FF2B5EF4-FFF2-40B4-BE49-F238E27FC236}">
                      <a16:creationId xmlns:a16="http://schemas.microsoft.com/office/drawing/2014/main" id="{D7FFC8B9-CF47-C563-900B-FB1B6E9DE61B}"/>
                    </a:ext>
                  </a:extLst>
                </p:cNvPr>
                <p:cNvSpPr/>
                <p:nvPr/>
              </p:nvSpPr>
              <p:spPr>
                <a:xfrm>
                  <a:off x="707706" y="5926656"/>
                  <a:ext cx="154494" cy="106038"/>
                </a:xfrm>
                <a:custGeom>
                  <a:avLst/>
                  <a:gdLst>
                    <a:gd name="connsiteX0" fmla="*/ 154341 w 154494"/>
                    <a:gd name="connsiteY0" fmla="*/ 26245 h 106038"/>
                    <a:gd name="connsiteX1" fmla="*/ 120775 w 154494"/>
                    <a:gd name="connsiteY1" fmla="*/ 52454 h 106038"/>
                    <a:gd name="connsiteX2" fmla="*/ 60388 w 154494"/>
                    <a:gd name="connsiteY2" fmla="*/ 56439 h 106038"/>
                    <a:gd name="connsiteX3" fmla="*/ 0 w 154494"/>
                    <a:gd name="connsiteY3" fmla="*/ 48469 h 106038"/>
                    <a:gd name="connsiteX4" fmla="*/ 51651 w 154494"/>
                    <a:gd name="connsiteY4" fmla="*/ 40346 h 106038"/>
                    <a:gd name="connsiteX5" fmla="*/ 74335 w 154494"/>
                    <a:gd name="connsiteY5" fmla="*/ 45250 h 106038"/>
                    <a:gd name="connsiteX6" fmla="*/ 110966 w 154494"/>
                    <a:gd name="connsiteY6" fmla="*/ 20114 h 106038"/>
                    <a:gd name="connsiteX7" fmla="*/ 132270 w 154494"/>
                    <a:gd name="connsiteY7" fmla="*/ 37587 h 106038"/>
                    <a:gd name="connsiteX8" fmla="*/ 154494 w 154494"/>
                    <a:gd name="connsiteY8" fmla="*/ 26398 h 106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494" h="106038">
                      <a:moveTo>
                        <a:pt x="154341" y="26245"/>
                      </a:moveTo>
                      <a:cubicBezTo>
                        <a:pt x="154341" y="26245"/>
                        <a:pt x="157713" y="169091"/>
                        <a:pt x="120775" y="52454"/>
                      </a:cubicBezTo>
                      <a:cubicBezTo>
                        <a:pt x="120775" y="52454"/>
                        <a:pt x="72802" y="170317"/>
                        <a:pt x="60388" y="56439"/>
                      </a:cubicBezTo>
                      <a:cubicBezTo>
                        <a:pt x="60388" y="56439"/>
                        <a:pt x="8430" y="160355"/>
                        <a:pt x="0" y="48469"/>
                      </a:cubicBezTo>
                      <a:cubicBezTo>
                        <a:pt x="0" y="48469"/>
                        <a:pt x="16400" y="108244"/>
                        <a:pt x="51651" y="40346"/>
                      </a:cubicBezTo>
                      <a:cubicBezTo>
                        <a:pt x="51651" y="40346"/>
                        <a:pt x="65599" y="-3182"/>
                        <a:pt x="74335" y="45250"/>
                      </a:cubicBezTo>
                      <a:cubicBezTo>
                        <a:pt x="83071" y="93683"/>
                        <a:pt x="97019" y="66555"/>
                        <a:pt x="110966" y="20114"/>
                      </a:cubicBezTo>
                      <a:cubicBezTo>
                        <a:pt x="124914" y="-26479"/>
                        <a:pt x="126293" y="20114"/>
                        <a:pt x="132270" y="37587"/>
                      </a:cubicBezTo>
                      <a:cubicBezTo>
                        <a:pt x="138095" y="55059"/>
                        <a:pt x="147291" y="84947"/>
                        <a:pt x="154494" y="26398"/>
                      </a:cubicBezTo>
                      <a:close/>
                    </a:path>
                  </a:pathLst>
                </a:custGeom>
                <a:solidFill>
                  <a:srgbClr val="A4C2E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210" name="Vrije vorm: vorm 8209">
                <a:extLst>
                  <a:ext uri="{FF2B5EF4-FFF2-40B4-BE49-F238E27FC236}">
                    <a16:creationId xmlns:a16="http://schemas.microsoft.com/office/drawing/2014/main" id="{C0FDC298-ADB5-39C3-DD14-F00E95CA6FAA}"/>
                  </a:ext>
                </a:extLst>
              </p:cNvPr>
              <p:cNvSpPr/>
              <p:nvPr/>
            </p:nvSpPr>
            <p:spPr>
              <a:xfrm>
                <a:off x="676593" y="6024145"/>
                <a:ext cx="219173" cy="90454"/>
              </a:xfrm>
              <a:custGeom>
                <a:avLst/>
                <a:gdLst>
                  <a:gd name="connsiteX0" fmla="*/ 219020 w 219173"/>
                  <a:gd name="connsiteY0" fmla="*/ 90301 h 90454"/>
                  <a:gd name="connsiteX1" fmla="*/ 151582 w 219173"/>
                  <a:gd name="connsiteY1" fmla="*/ 19797 h 90454"/>
                  <a:gd name="connsiteX2" fmla="*/ 146678 w 219173"/>
                  <a:gd name="connsiteY2" fmla="*/ 21943 h 90454"/>
                  <a:gd name="connsiteX3" fmla="*/ 139167 w 219173"/>
                  <a:gd name="connsiteY3" fmla="*/ 30833 h 90454"/>
                  <a:gd name="connsiteX4" fmla="*/ 132424 w 219173"/>
                  <a:gd name="connsiteY4" fmla="*/ 37423 h 90454"/>
                  <a:gd name="connsiteX5" fmla="*/ 114951 w 219173"/>
                  <a:gd name="connsiteY5" fmla="*/ 41868 h 90454"/>
                  <a:gd name="connsiteX6" fmla="*/ 108207 w 219173"/>
                  <a:gd name="connsiteY6" fmla="*/ 39722 h 90454"/>
                  <a:gd name="connsiteX7" fmla="*/ 95793 w 219173"/>
                  <a:gd name="connsiteY7" fmla="*/ 41868 h 90454"/>
                  <a:gd name="connsiteX8" fmla="*/ 84911 w 219173"/>
                  <a:gd name="connsiteY8" fmla="*/ 26388 h 90454"/>
                  <a:gd name="connsiteX9" fmla="*/ 78167 w 219173"/>
                  <a:gd name="connsiteY9" fmla="*/ 14280 h 90454"/>
                  <a:gd name="connsiteX10" fmla="*/ 69890 w 219173"/>
                  <a:gd name="connsiteY10" fmla="*/ 14280 h 90454"/>
                  <a:gd name="connsiteX11" fmla="*/ 0 w 219173"/>
                  <a:gd name="connsiteY11" fmla="*/ 88155 h 90454"/>
                  <a:gd name="connsiteX12" fmla="*/ 219173 w 219173"/>
                  <a:gd name="connsiteY12" fmla="*/ 90454 h 9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173" h="90454">
                    <a:moveTo>
                      <a:pt x="219020" y="90301"/>
                    </a:moveTo>
                    <a:cubicBezTo>
                      <a:pt x="219020" y="90301"/>
                      <a:pt x="163997" y="59341"/>
                      <a:pt x="151582" y="19797"/>
                    </a:cubicBezTo>
                    <a:cubicBezTo>
                      <a:pt x="151582" y="19797"/>
                      <a:pt x="149130" y="5390"/>
                      <a:pt x="146678" y="21943"/>
                    </a:cubicBezTo>
                    <a:cubicBezTo>
                      <a:pt x="144225" y="38496"/>
                      <a:pt x="141620" y="45087"/>
                      <a:pt x="139167" y="30833"/>
                    </a:cubicBezTo>
                    <a:cubicBezTo>
                      <a:pt x="136715" y="16425"/>
                      <a:pt x="135029" y="28687"/>
                      <a:pt x="132424" y="37423"/>
                    </a:cubicBezTo>
                    <a:cubicBezTo>
                      <a:pt x="129971" y="46313"/>
                      <a:pt x="117403" y="68230"/>
                      <a:pt x="114951" y="41868"/>
                    </a:cubicBezTo>
                    <a:cubicBezTo>
                      <a:pt x="114951" y="41868"/>
                      <a:pt x="112499" y="23169"/>
                      <a:pt x="108207" y="39722"/>
                    </a:cubicBezTo>
                    <a:cubicBezTo>
                      <a:pt x="104069" y="56275"/>
                      <a:pt x="97325" y="53976"/>
                      <a:pt x="95793" y="41868"/>
                    </a:cubicBezTo>
                    <a:cubicBezTo>
                      <a:pt x="94107" y="29760"/>
                      <a:pt x="90735" y="5390"/>
                      <a:pt x="84911" y="26388"/>
                    </a:cubicBezTo>
                    <a:cubicBezTo>
                      <a:pt x="79086" y="47386"/>
                      <a:pt x="79086" y="24242"/>
                      <a:pt x="78167" y="14280"/>
                    </a:cubicBezTo>
                    <a:cubicBezTo>
                      <a:pt x="77247" y="4471"/>
                      <a:pt x="75714" y="-12236"/>
                      <a:pt x="69890" y="14280"/>
                    </a:cubicBezTo>
                    <a:cubicBezTo>
                      <a:pt x="69890" y="14280"/>
                      <a:pt x="50732" y="89381"/>
                      <a:pt x="0" y="88155"/>
                    </a:cubicBezTo>
                    <a:lnTo>
                      <a:pt x="219173" y="90454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F9F9F9"/>
                  </a:gs>
                  <a:gs pos="100000">
                    <a:srgbClr val="F3F3F3"/>
                  </a:gs>
                </a:gsLst>
                <a:lin ang="1598637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290" name="!!huis6">
            <a:extLst>
              <a:ext uri="{FF2B5EF4-FFF2-40B4-BE49-F238E27FC236}">
                <a16:creationId xmlns:a16="http://schemas.microsoft.com/office/drawing/2014/main" id="{A948E3E8-BEB4-32F5-8039-07E9E24E8B9B}"/>
              </a:ext>
            </a:extLst>
          </p:cNvPr>
          <p:cNvGrpSpPr/>
          <p:nvPr userDrawn="1"/>
        </p:nvGrpSpPr>
        <p:grpSpPr>
          <a:xfrm>
            <a:off x="1856395" y="8650633"/>
            <a:ext cx="1601007" cy="1387126"/>
            <a:chOff x="1948718" y="4559966"/>
            <a:chExt cx="1601007" cy="1387126"/>
          </a:xfrm>
        </p:grpSpPr>
        <p:sp>
          <p:nvSpPr>
            <p:cNvPr id="8291" name="Vrije vorm: vorm 8290">
              <a:extLst>
                <a:ext uri="{FF2B5EF4-FFF2-40B4-BE49-F238E27FC236}">
                  <a16:creationId xmlns:a16="http://schemas.microsoft.com/office/drawing/2014/main" id="{2924866F-E330-C6B4-1B6E-0770517033E0}"/>
                </a:ext>
              </a:extLst>
            </p:cNvPr>
            <p:cNvSpPr/>
            <p:nvPr/>
          </p:nvSpPr>
          <p:spPr>
            <a:xfrm>
              <a:off x="3268763" y="4847969"/>
              <a:ext cx="280963" cy="521264"/>
            </a:xfrm>
            <a:custGeom>
              <a:avLst/>
              <a:gdLst>
                <a:gd name="connsiteX0" fmla="*/ 17219 w 280963"/>
                <a:gd name="connsiteY0" fmla="*/ 5080 h 521264"/>
                <a:gd name="connsiteX1" fmla="*/ 77454 w 280963"/>
                <a:gd name="connsiteY1" fmla="*/ 44930 h 521264"/>
                <a:gd name="connsiteX2" fmla="*/ 121288 w 280963"/>
                <a:gd name="connsiteY2" fmla="*/ 160341 h 521264"/>
                <a:gd name="connsiteX3" fmla="*/ 181369 w 280963"/>
                <a:gd name="connsiteY3" fmla="*/ 330928 h 521264"/>
                <a:gd name="connsiteX4" fmla="*/ 230722 w 280963"/>
                <a:gd name="connsiteY4" fmla="*/ 413540 h 521264"/>
                <a:gd name="connsiteX5" fmla="*/ 274403 w 280963"/>
                <a:gd name="connsiteY5" fmla="*/ 501516 h 521264"/>
                <a:gd name="connsiteX6" fmla="*/ 186581 w 280963"/>
                <a:gd name="connsiteY6" fmla="*/ 495998 h 521264"/>
                <a:gd name="connsiteX7" fmla="*/ 17219 w 280963"/>
                <a:gd name="connsiteY7" fmla="*/ 4927 h 52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963" h="521264">
                  <a:moveTo>
                    <a:pt x="17219" y="5080"/>
                  </a:moveTo>
                  <a:cubicBezTo>
                    <a:pt x="17219" y="5080"/>
                    <a:pt x="61207" y="-20975"/>
                    <a:pt x="77454" y="44930"/>
                  </a:cubicBezTo>
                  <a:cubicBezTo>
                    <a:pt x="93853" y="110988"/>
                    <a:pt x="61054" y="110835"/>
                    <a:pt x="121288" y="160341"/>
                  </a:cubicBezTo>
                  <a:cubicBezTo>
                    <a:pt x="181676" y="209846"/>
                    <a:pt x="143052" y="319893"/>
                    <a:pt x="181369" y="330928"/>
                  </a:cubicBezTo>
                  <a:cubicBezTo>
                    <a:pt x="219993" y="341964"/>
                    <a:pt x="193324" y="345948"/>
                    <a:pt x="230722" y="413540"/>
                  </a:cubicBezTo>
                  <a:cubicBezTo>
                    <a:pt x="258003" y="463199"/>
                    <a:pt x="296474" y="479598"/>
                    <a:pt x="274403" y="501516"/>
                  </a:cubicBezTo>
                  <a:cubicBezTo>
                    <a:pt x="252333" y="523586"/>
                    <a:pt x="203133" y="533855"/>
                    <a:pt x="186581" y="495998"/>
                  </a:cubicBezTo>
                  <a:cubicBezTo>
                    <a:pt x="144432" y="400665"/>
                    <a:pt x="-59874" y="36653"/>
                    <a:pt x="17219" y="492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92" name="Vrije vorm: vorm 8291">
              <a:extLst>
                <a:ext uri="{FF2B5EF4-FFF2-40B4-BE49-F238E27FC236}">
                  <a16:creationId xmlns:a16="http://schemas.microsoft.com/office/drawing/2014/main" id="{EFCC13AC-1C77-A625-5F26-734E12EE3B4A}"/>
                </a:ext>
              </a:extLst>
            </p:cNvPr>
            <p:cNvSpPr/>
            <p:nvPr/>
          </p:nvSpPr>
          <p:spPr>
            <a:xfrm rot="-5392200">
              <a:off x="2317400" y="4671761"/>
              <a:ext cx="356194" cy="268065"/>
            </a:xfrm>
            <a:custGeom>
              <a:avLst/>
              <a:gdLst>
                <a:gd name="connsiteX0" fmla="*/ 0 w 356194"/>
                <a:gd name="connsiteY0" fmla="*/ 0 h 268065"/>
                <a:gd name="connsiteX1" fmla="*/ 356195 w 356194"/>
                <a:gd name="connsiteY1" fmla="*/ 0 h 268065"/>
                <a:gd name="connsiteX2" fmla="*/ 356195 w 356194"/>
                <a:gd name="connsiteY2" fmla="*/ 268066 h 268065"/>
                <a:gd name="connsiteX3" fmla="*/ 0 w 356194"/>
                <a:gd name="connsiteY3" fmla="*/ 268066 h 26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194" h="268065">
                  <a:moveTo>
                    <a:pt x="0" y="0"/>
                  </a:moveTo>
                  <a:lnTo>
                    <a:pt x="356195" y="0"/>
                  </a:lnTo>
                  <a:lnTo>
                    <a:pt x="356195" y="268066"/>
                  </a:lnTo>
                  <a:lnTo>
                    <a:pt x="0" y="268066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215922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93" name="Vrije vorm: vorm 8292">
              <a:extLst>
                <a:ext uri="{FF2B5EF4-FFF2-40B4-BE49-F238E27FC236}">
                  <a16:creationId xmlns:a16="http://schemas.microsoft.com/office/drawing/2014/main" id="{87899734-9B89-F277-4396-F89DF1B85447}"/>
                </a:ext>
              </a:extLst>
            </p:cNvPr>
            <p:cNvSpPr/>
            <p:nvPr/>
          </p:nvSpPr>
          <p:spPr>
            <a:xfrm rot="-5392200">
              <a:off x="2428682" y="4479657"/>
              <a:ext cx="141159" cy="329832"/>
            </a:xfrm>
            <a:custGeom>
              <a:avLst/>
              <a:gdLst>
                <a:gd name="connsiteX0" fmla="*/ 0 w 141159"/>
                <a:gd name="connsiteY0" fmla="*/ 0 h 329832"/>
                <a:gd name="connsiteX1" fmla="*/ 141160 w 141159"/>
                <a:gd name="connsiteY1" fmla="*/ 0 h 329832"/>
                <a:gd name="connsiteX2" fmla="*/ 141160 w 141159"/>
                <a:gd name="connsiteY2" fmla="*/ 329833 h 329832"/>
                <a:gd name="connsiteX3" fmla="*/ 0 w 141159"/>
                <a:gd name="connsiteY3" fmla="*/ 329833 h 329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59" h="329832">
                  <a:moveTo>
                    <a:pt x="0" y="0"/>
                  </a:moveTo>
                  <a:lnTo>
                    <a:pt x="141160" y="0"/>
                  </a:lnTo>
                  <a:lnTo>
                    <a:pt x="141160" y="329833"/>
                  </a:lnTo>
                  <a:lnTo>
                    <a:pt x="0" y="329833"/>
                  </a:lnTo>
                  <a:close/>
                </a:path>
              </a:pathLst>
            </a:custGeom>
            <a:gradFill>
              <a:gsLst>
                <a:gs pos="0">
                  <a:srgbClr val="DE0B15"/>
                </a:gs>
                <a:gs pos="41000">
                  <a:srgbClr val="DB0B15"/>
                </a:gs>
                <a:gs pos="67000">
                  <a:srgbClr val="D20F15"/>
                </a:gs>
                <a:gs pos="90000">
                  <a:srgbClr val="C31416"/>
                </a:gs>
                <a:gs pos="100000">
                  <a:srgbClr val="BA1817"/>
                </a:gs>
              </a:gsLst>
              <a:lin ang="134994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94" name="Vrije vorm: vorm 8293">
              <a:extLst>
                <a:ext uri="{FF2B5EF4-FFF2-40B4-BE49-F238E27FC236}">
                  <a16:creationId xmlns:a16="http://schemas.microsoft.com/office/drawing/2014/main" id="{87E4088E-02FC-40D4-8637-43F259DD4791}"/>
                </a:ext>
              </a:extLst>
            </p:cNvPr>
            <p:cNvSpPr/>
            <p:nvPr/>
          </p:nvSpPr>
          <p:spPr>
            <a:xfrm>
              <a:off x="3043666" y="4972138"/>
              <a:ext cx="381637" cy="932636"/>
            </a:xfrm>
            <a:custGeom>
              <a:avLst/>
              <a:gdLst>
                <a:gd name="connsiteX0" fmla="*/ 380564 w 381637"/>
                <a:gd name="connsiteY0" fmla="*/ 850792 h 932636"/>
                <a:gd name="connsiteX1" fmla="*/ 381637 w 381637"/>
                <a:gd name="connsiteY1" fmla="*/ 368304 h 932636"/>
                <a:gd name="connsiteX2" fmla="*/ 226377 w 381637"/>
                <a:gd name="connsiteY2" fmla="*/ 0 h 932636"/>
                <a:gd name="connsiteX3" fmla="*/ 0 w 381637"/>
                <a:gd name="connsiteY3" fmla="*/ 454440 h 932636"/>
                <a:gd name="connsiteX4" fmla="*/ 3065 w 381637"/>
                <a:gd name="connsiteY4" fmla="*/ 932637 h 932636"/>
                <a:gd name="connsiteX5" fmla="*/ 380718 w 381637"/>
                <a:gd name="connsiteY5" fmla="*/ 850792 h 93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637" h="932636">
                  <a:moveTo>
                    <a:pt x="380564" y="850792"/>
                  </a:moveTo>
                  <a:cubicBezTo>
                    <a:pt x="376273" y="835465"/>
                    <a:pt x="381637" y="368304"/>
                    <a:pt x="381637" y="368304"/>
                  </a:cubicBezTo>
                  <a:lnTo>
                    <a:pt x="226377" y="0"/>
                  </a:lnTo>
                  <a:lnTo>
                    <a:pt x="0" y="454440"/>
                  </a:lnTo>
                  <a:lnTo>
                    <a:pt x="3065" y="932637"/>
                  </a:lnTo>
                  <a:lnTo>
                    <a:pt x="380718" y="850792"/>
                  </a:lnTo>
                  <a:close/>
                </a:path>
              </a:pathLst>
            </a:custGeom>
            <a:gradFill>
              <a:gsLst>
                <a:gs pos="0">
                  <a:srgbClr val="C05831"/>
                </a:gs>
                <a:gs pos="50000">
                  <a:srgbClr val="AE4F25"/>
                </a:gs>
                <a:gs pos="100000">
                  <a:srgbClr val="9D471A"/>
                </a:gs>
              </a:gsLst>
              <a:lin ang="161304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95" name="Vrije vorm: vorm 8294">
              <a:extLst>
                <a:ext uri="{FF2B5EF4-FFF2-40B4-BE49-F238E27FC236}">
                  <a16:creationId xmlns:a16="http://schemas.microsoft.com/office/drawing/2014/main" id="{8A4C7456-793F-E54C-7127-5D92649B361A}"/>
                </a:ext>
              </a:extLst>
            </p:cNvPr>
            <p:cNvSpPr/>
            <p:nvPr/>
          </p:nvSpPr>
          <p:spPr>
            <a:xfrm>
              <a:off x="3221916" y="4972138"/>
              <a:ext cx="203233" cy="530154"/>
            </a:xfrm>
            <a:custGeom>
              <a:avLst/>
              <a:gdLst>
                <a:gd name="connsiteX0" fmla="*/ 0 w 203233"/>
                <a:gd name="connsiteY0" fmla="*/ 96099 h 530154"/>
                <a:gd name="connsiteX1" fmla="*/ 202007 w 203233"/>
                <a:gd name="connsiteY1" fmla="*/ 530155 h 530154"/>
                <a:gd name="connsiteX2" fmla="*/ 203234 w 203233"/>
                <a:gd name="connsiteY2" fmla="*/ 368304 h 530154"/>
                <a:gd name="connsiteX3" fmla="*/ 47973 w 203233"/>
                <a:gd name="connsiteY3" fmla="*/ 0 h 530154"/>
                <a:gd name="connsiteX4" fmla="*/ 0 w 203233"/>
                <a:gd name="connsiteY4" fmla="*/ 96099 h 53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233" h="530154">
                  <a:moveTo>
                    <a:pt x="0" y="96099"/>
                  </a:moveTo>
                  <a:lnTo>
                    <a:pt x="202007" y="530155"/>
                  </a:lnTo>
                  <a:cubicBezTo>
                    <a:pt x="202774" y="436508"/>
                    <a:pt x="203234" y="368304"/>
                    <a:pt x="203234" y="368304"/>
                  </a:cubicBezTo>
                  <a:lnTo>
                    <a:pt x="47973" y="0"/>
                  </a:lnTo>
                  <a:lnTo>
                    <a:pt x="0" y="96099"/>
                  </a:lnTo>
                  <a:close/>
                </a:path>
              </a:pathLst>
            </a:custGeom>
            <a:solidFill>
              <a:srgbClr val="7D4E24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296" name="Vrije vorm: vorm 8295">
              <a:extLst>
                <a:ext uri="{FF2B5EF4-FFF2-40B4-BE49-F238E27FC236}">
                  <a16:creationId xmlns:a16="http://schemas.microsoft.com/office/drawing/2014/main" id="{B4655D9A-E5C8-D350-0D03-E2CD3A5B477D}"/>
                </a:ext>
              </a:extLst>
            </p:cNvPr>
            <p:cNvSpPr/>
            <p:nvPr/>
          </p:nvSpPr>
          <p:spPr>
            <a:xfrm>
              <a:off x="2037614" y="5405274"/>
              <a:ext cx="1009270" cy="501646"/>
            </a:xfrm>
            <a:custGeom>
              <a:avLst/>
              <a:gdLst>
                <a:gd name="connsiteX0" fmla="*/ 1008198 w 1009270"/>
                <a:gd name="connsiteY0" fmla="*/ 501647 h 501646"/>
                <a:gd name="connsiteX1" fmla="*/ 1009270 w 1009270"/>
                <a:gd name="connsiteY1" fmla="*/ 2146 h 501646"/>
                <a:gd name="connsiteX2" fmla="*/ 1073 w 1009270"/>
                <a:gd name="connsiteY2" fmla="*/ 0 h 501646"/>
                <a:gd name="connsiteX3" fmla="*/ 0 w 1009270"/>
                <a:gd name="connsiteY3" fmla="*/ 501647 h 501646"/>
                <a:gd name="connsiteX4" fmla="*/ 1008198 w 1009270"/>
                <a:gd name="connsiteY4" fmla="*/ 501647 h 50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270" h="501646">
                  <a:moveTo>
                    <a:pt x="1008198" y="501647"/>
                  </a:moveTo>
                  <a:lnTo>
                    <a:pt x="1009270" y="2146"/>
                  </a:lnTo>
                  <a:lnTo>
                    <a:pt x="1073" y="0"/>
                  </a:lnTo>
                  <a:lnTo>
                    <a:pt x="0" y="501647"/>
                  </a:lnTo>
                  <a:lnTo>
                    <a:pt x="1008198" y="501647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161304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297" name="Graphic 1454">
              <a:extLst>
                <a:ext uri="{FF2B5EF4-FFF2-40B4-BE49-F238E27FC236}">
                  <a16:creationId xmlns:a16="http://schemas.microsoft.com/office/drawing/2014/main" id="{FA52002E-CDCC-A4E7-7125-2AF87022CA7E}"/>
                </a:ext>
              </a:extLst>
            </p:cNvPr>
            <p:cNvGrpSpPr/>
            <p:nvPr/>
          </p:nvGrpSpPr>
          <p:grpSpPr>
            <a:xfrm>
              <a:off x="2040373" y="5396231"/>
              <a:ext cx="1004825" cy="519885"/>
              <a:chOff x="2040373" y="5396231"/>
              <a:chExt cx="1004825" cy="519885"/>
            </a:xfrm>
          </p:grpSpPr>
          <p:sp>
            <p:nvSpPr>
              <p:cNvPr id="8315" name="Vrije vorm: vorm 8314">
                <a:extLst>
                  <a:ext uri="{FF2B5EF4-FFF2-40B4-BE49-F238E27FC236}">
                    <a16:creationId xmlns:a16="http://schemas.microsoft.com/office/drawing/2014/main" id="{609367E3-4820-82E9-9D2E-12E2717EBACB}"/>
                  </a:ext>
                </a:extLst>
              </p:cNvPr>
              <p:cNvSpPr/>
              <p:nvPr/>
            </p:nvSpPr>
            <p:spPr>
              <a:xfrm>
                <a:off x="2040526" y="5730509"/>
                <a:ext cx="1002373" cy="18545"/>
              </a:xfrm>
              <a:custGeom>
                <a:avLst/>
                <a:gdLst>
                  <a:gd name="connsiteX0" fmla="*/ 0 w 1002373"/>
                  <a:gd name="connsiteY0" fmla="*/ 0 h 18545"/>
                  <a:gd name="connsiteX1" fmla="*/ 0 w 1002373"/>
                  <a:gd name="connsiteY1" fmla="*/ 18545 h 18545"/>
                  <a:gd name="connsiteX2" fmla="*/ 1002220 w 1002373"/>
                  <a:gd name="connsiteY2" fmla="*/ 18545 h 18545"/>
                  <a:gd name="connsiteX3" fmla="*/ 1002373 w 1002373"/>
                  <a:gd name="connsiteY3" fmla="*/ 0 h 18545"/>
                  <a:gd name="connsiteX4" fmla="*/ 0 w 1002373"/>
                  <a:gd name="connsiteY4" fmla="*/ 0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373" h="18545">
                    <a:moveTo>
                      <a:pt x="0" y="0"/>
                    </a:moveTo>
                    <a:lnTo>
                      <a:pt x="0" y="18545"/>
                    </a:lnTo>
                    <a:lnTo>
                      <a:pt x="1002220" y="18545"/>
                    </a:lnTo>
                    <a:lnTo>
                      <a:pt x="1002373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9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6" name="Vrije vorm: vorm 8315">
                <a:extLst>
                  <a:ext uri="{FF2B5EF4-FFF2-40B4-BE49-F238E27FC236}">
                    <a16:creationId xmlns:a16="http://schemas.microsoft.com/office/drawing/2014/main" id="{21D67000-3371-C820-28D4-00B90E682228}"/>
                  </a:ext>
                </a:extLst>
              </p:cNvPr>
              <p:cNvSpPr/>
              <p:nvPr/>
            </p:nvSpPr>
            <p:spPr>
              <a:xfrm>
                <a:off x="2040526" y="5786299"/>
                <a:ext cx="1001913" cy="18545"/>
              </a:xfrm>
              <a:custGeom>
                <a:avLst/>
                <a:gdLst>
                  <a:gd name="connsiteX0" fmla="*/ 0 w 1001913"/>
                  <a:gd name="connsiteY0" fmla="*/ 0 h 18545"/>
                  <a:gd name="connsiteX1" fmla="*/ 1001913 w 1001913"/>
                  <a:gd name="connsiteY1" fmla="*/ 0 h 18545"/>
                  <a:gd name="connsiteX2" fmla="*/ 1001913 w 1001913"/>
                  <a:gd name="connsiteY2" fmla="*/ 18546 h 18545"/>
                  <a:gd name="connsiteX3" fmla="*/ 0 w 1001913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1913" h="18545">
                    <a:moveTo>
                      <a:pt x="0" y="0"/>
                    </a:moveTo>
                    <a:lnTo>
                      <a:pt x="1001913" y="0"/>
                    </a:lnTo>
                    <a:lnTo>
                      <a:pt x="1001913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7" name="Vrije vorm: vorm 8316">
                <a:extLst>
                  <a:ext uri="{FF2B5EF4-FFF2-40B4-BE49-F238E27FC236}">
                    <a16:creationId xmlns:a16="http://schemas.microsoft.com/office/drawing/2014/main" id="{2A09F6B7-8A0F-C891-F1A4-E471091CDF71}"/>
                  </a:ext>
                </a:extLst>
              </p:cNvPr>
              <p:cNvSpPr/>
              <p:nvPr/>
            </p:nvSpPr>
            <p:spPr>
              <a:xfrm>
                <a:off x="2040526" y="5674873"/>
                <a:ext cx="1002986" cy="18545"/>
              </a:xfrm>
              <a:custGeom>
                <a:avLst/>
                <a:gdLst>
                  <a:gd name="connsiteX0" fmla="*/ 0 w 1002986"/>
                  <a:gd name="connsiteY0" fmla="*/ 0 h 18545"/>
                  <a:gd name="connsiteX1" fmla="*/ 0 w 1002986"/>
                  <a:gd name="connsiteY1" fmla="*/ 18546 h 18545"/>
                  <a:gd name="connsiteX2" fmla="*/ 1002680 w 1002986"/>
                  <a:gd name="connsiteY2" fmla="*/ 18546 h 18545"/>
                  <a:gd name="connsiteX3" fmla="*/ 1002986 w 1002986"/>
                  <a:gd name="connsiteY3" fmla="*/ 0 h 18545"/>
                  <a:gd name="connsiteX4" fmla="*/ 0 w 1002986"/>
                  <a:gd name="connsiteY4" fmla="*/ 0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986" h="18545">
                    <a:moveTo>
                      <a:pt x="0" y="0"/>
                    </a:moveTo>
                    <a:lnTo>
                      <a:pt x="0" y="18546"/>
                    </a:lnTo>
                    <a:lnTo>
                      <a:pt x="1002680" y="18546"/>
                    </a:lnTo>
                    <a:lnTo>
                      <a:pt x="1002986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8" name="Vrije vorm: vorm 8317">
                <a:extLst>
                  <a:ext uri="{FF2B5EF4-FFF2-40B4-BE49-F238E27FC236}">
                    <a16:creationId xmlns:a16="http://schemas.microsoft.com/office/drawing/2014/main" id="{C469EB9A-8E31-38F5-755E-5322BAAC7B31}"/>
                  </a:ext>
                </a:extLst>
              </p:cNvPr>
              <p:cNvSpPr/>
              <p:nvPr/>
            </p:nvSpPr>
            <p:spPr>
              <a:xfrm>
                <a:off x="2040526" y="5841935"/>
                <a:ext cx="1001606" cy="18545"/>
              </a:xfrm>
              <a:custGeom>
                <a:avLst/>
                <a:gdLst>
                  <a:gd name="connsiteX0" fmla="*/ 0 w 1001606"/>
                  <a:gd name="connsiteY0" fmla="*/ 0 h 18545"/>
                  <a:gd name="connsiteX1" fmla="*/ 1001607 w 1001606"/>
                  <a:gd name="connsiteY1" fmla="*/ 0 h 18545"/>
                  <a:gd name="connsiteX2" fmla="*/ 1001607 w 1001606"/>
                  <a:gd name="connsiteY2" fmla="*/ 18545 h 18545"/>
                  <a:gd name="connsiteX3" fmla="*/ 0 w 1001606"/>
                  <a:gd name="connsiteY3" fmla="*/ 18545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1606" h="18545">
                    <a:moveTo>
                      <a:pt x="0" y="0"/>
                    </a:moveTo>
                    <a:lnTo>
                      <a:pt x="1001607" y="0"/>
                    </a:lnTo>
                    <a:lnTo>
                      <a:pt x="1001607" y="18545"/>
                    </a:lnTo>
                    <a:lnTo>
                      <a:pt x="0" y="18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9" name="Vrije vorm: vorm 8318">
                <a:extLst>
                  <a:ext uri="{FF2B5EF4-FFF2-40B4-BE49-F238E27FC236}">
                    <a16:creationId xmlns:a16="http://schemas.microsoft.com/office/drawing/2014/main" id="{8AC3E111-E16B-0DD5-B717-CED4AC35236A}"/>
                  </a:ext>
                </a:extLst>
              </p:cNvPr>
              <p:cNvSpPr/>
              <p:nvPr/>
            </p:nvSpPr>
            <p:spPr>
              <a:xfrm>
                <a:off x="2040526" y="5897571"/>
                <a:ext cx="1001147" cy="18545"/>
              </a:xfrm>
              <a:custGeom>
                <a:avLst/>
                <a:gdLst>
                  <a:gd name="connsiteX0" fmla="*/ 0 w 1001147"/>
                  <a:gd name="connsiteY0" fmla="*/ 0 h 18545"/>
                  <a:gd name="connsiteX1" fmla="*/ 1001147 w 1001147"/>
                  <a:gd name="connsiteY1" fmla="*/ 0 h 18545"/>
                  <a:gd name="connsiteX2" fmla="*/ 1001147 w 1001147"/>
                  <a:gd name="connsiteY2" fmla="*/ 18546 h 18545"/>
                  <a:gd name="connsiteX3" fmla="*/ 0 w 1001147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1147" h="18545">
                    <a:moveTo>
                      <a:pt x="0" y="0"/>
                    </a:moveTo>
                    <a:lnTo>
                      <a:pt x="1001147" y="0"/>
                    </a:lnTo>
                    <a:lnTo>
                      <a:pt x="1001147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20" name="Vrije vorm: vorm 8319">
                <a:extLst>
                  <a:ext uri="{FF2B5EF4-FFF2-40B4-BE49-F238E27FC236}">
                    <a16:creationId xmlns:a16="http://schemas.microsoft.com/office/drawing/2014/main" id="{43D48DFD-01F7-739E-DE9F-F55E28BA14E2}"/>
                  </a:ext>
                </a:extLst>
              </p:cNvPr>
              <p:cNvSpPr/>
              <p:nvPr/>
            </p:nvSpPr>
            <p:spPr>
              <a:xfrm>
                <a:off x="2040373" y="5452021"/>
                <a:ext cx="1004519" cy="18545"/>
              </a:xfrm>
              <a:custGeom>
                <a:avLst/>
                <a:gdLst>
                  <a:gd name="connsiteX0" fmla="*/ 0 w 1004519"/>
                  <a:gd name="connsiteY0" fmla="*/ 0 h 18545"/>
                  <a:gd name="connsiteX1" fmla="*/ 1004519 w 1004519"/>
                  <a:gd name="connsiteY1" fmla="*/ 0 h 18545"/>
                  <a:gd name="connsiteX2" fmla="*/ 1004519 w 1004519"/>
                  <a:gd name="connsiteY2" fmla="*/ 18546 h 18545"/>
                  <a:gd name="connsiteX3" fmla="*/ 0 w 1004519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4519" h="18545">
                    <a:moveTo>
                      <a:pt x="0" y="0"/>
                    </a:moveTo>
                    <a:lnTo>
                      <a:pt x="1004519" y="0"/>
                    </a:lnTo>
                    <a:lnTo>
                      <a:pt x="1004519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21" name="Vrije vorm: vorm 8320">
                <a:extLst>
                  <a:ext uri="{FF2B5EF4-FFF2-40B4-BE49-F238E27FC236}">
                    <a16:creationId xmlns:a16="http://schemas.microsoft.com/office/drawing/2014/main" id="{CD422726-5D78-C126-AE55-9F5E47866DC1}"/>
                  </a:ext>
                </a:extLst>
              </p:cNvPr>
              <p:cNvSpPr/>
              <p:nvPr/>
            </p:nvSpPr>
            <p:spPr>
              <a:xfrm>
                <a:off x="2040373" y="5396231"/>
                <a:ext cx="1004825" cy="18545"/>
              </a:xfrm>
              <a:custGeom>
                <a:avLst/>
                <a:gdLst>
                  <a:gd name="connsiteX0" fmla="*/ 0 w 1004825"/>
                  <a:gd name="connsiteY0" fmla="*/ 0 h 18545"/>
                  <a:gd name="connsiteX1" fmla="*/ 1004826 w 1004825"/>
                  <a:gd name="connsiteY1" fmla="*/ 0 h 18545"/>
                  <a:gd name="connsiteX2" fmla="*/ 1004826 w 1004825"/>
                  <a:gd name="connsiteY2" fmla="*/ 18546 h 18545"/>
                  <a:gd name="connsiteX3" fmla="*/ 0 w 1004825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4825" h="18545">
                    <a:moveTo>
                      <a:pt x="0" y="0"/>
                    </a:moveTo>
                    <a:lnTo>
                      <a:pt x="1004826" y="0"/>
                    </a:lnTo>
                    <a:lnTo>
                      <a:pt x="1004826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7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22" name="Vrije vorm: vorm 8321">
                <a:extLst>
                  <a:ext uri="{FF2B5EF4-FFF2-40B4-BE49-F238E27FC236}">
                    <a16:creationId xmlns:a16="http://schemas.microsoft.com/office/drawing/2014/main" id="{182FA7C6-F470-B397-A849-E36CD838F335}"/>
                  </a:ext>
                </a:extLst>
              </p:cNvPr>
              <p:cNvSpPr/>
              <p:nvPr/>
            </p:nvSpPr>
            <p:spPr>
              <a:xfrm>
                <a:off x="2040373" y="5507657"/>
                <a:ext cx="1004059" cy="18545"/>
              </a:xfrm>
              <a:custGeom>
                <a:avLst/>
                <a:gdLst>
                  <a:gd name="connsiteX0" fmla="*/ 0 w 1004059"/>
                  <a:gd name="connsiteY0" fmla="*/ 0 h 18545"/>
                  <a:gd name="connsiteX1" fmla="*/ 0 w 1004059"/>
                  <a:gd name="connsiteY1" fmla="*/ 18546 h 18545"/>
                  <a:gd name="connsiteX2" fmla="*/ 1003906 w 1004059"/>
                  <a:gd name="connsiteY2" fmla="*/ 18546 h 18545"/>
                  <a:gd name="connsiteX3" fmla="*/ 1004059 w 1004059"/>
                  <a:gd name="connsiteY3" fmla="*/ 0 h 18545"/>
                  <a:gd name="connsiteX4" fmla="*/ 0 w 1004059"/>
                  <a:gd name="connsiteY4" fmla="*/ 0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4059" h="18545">
                    <a:moveTo>
                      <a:pt x="0" y="0"/>
                    </a:moveTo>
                    <a:lnTo>
                      <a:pt x="0" y="18546"/>
                    </a:lnTo>
                    <a:lnTo>
                      <a:pt x="1003906" y="18546"/>
                    </a:lnTo>
                    <a:lnTo>
                      <a:pt x="1004059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78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23" name="Vrije vorm: vorm 8322">
                <a:extLst>
                  <a:ext uri="{FF2B5EF4-FFF2-40B4-BE49-F238E27FC236}">
                    <a16:creationId xmlns:a16="http://schemas.microsoft.com/office/drawing/2014/main" id="{2779B5F5-F1D5-40F6-5F5B-AD801AC8A949}"/>
                  </a:ext>
                </a:extLst>
              </p:cNvPr>
              <p:cNvSpPr/>
              <p:nvPr/>
            </p:nvSpPr>
            <p:spPr>
              <a:xfrm>
                <a:off x="2040373" y="5619083"/>
                <a:ext cx="1003292" cy="18545"/>
              </a:xfrm>
              <a:custGeom>
                <a:avLst/>
                <a:gdLst>
                  <a:gd name="connsiteX0" fmla="*/ 0 w 1003292"/>
                  <a:gd name="connsiteY0" fmla="*/ 0 h 18545"/>
                  <a:gd name="connsiteX1" fmla="*/ 1003293 w 1003292"/>
                  <a:gd name="connsiteY1" fmla="*/ 0 h 18545"/>
                  <a:gd name="connsiteX2" fmla="*/ 1003293 w 1003292"/>
                  <a:gd name="connsiteY2" fmla="*/ 18546 h 18545"/>
                  <a:gd name="connsiteX3" fmla="*/ 0 w 1003292"/>
                  <a:gd name="connsiteY3" fmla="*/ 18546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3292" h="18545">
                    <a:moveTo>
                      <a:pt x="0" y="0"/>
                    </a:moveTo>
                    <a:lnTo>
                      <a:pt x="1003293" y="0"/>
                    </a:lnTo>
                    <a:lnTo>
                      <a:pt x="1003293" y="18546"/>
                    </a:lnTo>
                    <a:lnTo>
                      <a:pt x="0" y="18546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24" name="Vrije vorm: vorm 8323">
                <a:extLst>
                  <a:ext uri="{FF2B5EF4-FFF2-40B4-BE49-F238E27FC236}">
                    <a16:creationId xmlns:a16="http://schemas.microsoft.com/office/drawing/2014/main" id="{A0103F4C-CE44-6173-40E3-8655E52547CF}"/>
                  </a:ext>
                </a:extLst>
              </p:cNvPr>
              <p:cNvSpPr/>
              <p:nvPr/>
            </p:nvSpPr>
            <p:spPr>
              <a:xfrm>
                <a:off x="2040373" y="5563447"/>
                <a:ext cx="1003599" cy="18545"/>
              </a:xfrm>
              <a:custGeom>
                <a:avLst/>
                <a:gdLst>
                  <a:gd name="connsiteX0" fmla="*/ 0 w 1003599"/>
                  <a:gd name="connsiteY0" fmla="*/ 0 h 18545"/>
                  <a:gd name="connsiteX1" fmla="*/ 1003599 w 1003599"/>
                  <a:gd name="connsiteY1" fmla="*/ 0 h 18545"/>
                  <a:gd name="connsiteX2" fmla="*/ 1003599 w 1003599"/>
                  <a:gd name="connsiteY2" fmla="*/ 18545 h 18545"/>
                  <a:gd name="connsiteX3" fmla="*/ 0 w 1003599"/>
                  <a:gd name="connsiteY3" fmla="*/ 18545 h 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3599" h="18545">
                    <a:moveTo>
                      <a:pt x="0" y="0"/>
                    </a:moveTo>
                    <a:lnTo>
                      <a:pt x="1003599" y="0"/>
                    </a:lnTo>
                    <a:lnTo>
                      <a:pt x="1003599" y="18545"/>
                    </a:lnTo>
                    <a:lnTo>
                      <a:pt x="0" y="18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7000">
                    <a:srgbClr val="8B2416"/>
                  </a:gs>
                  <a:gs pos="37000">
                    <a:srgbClr val="9E3425"/>
                  </a:gs>
                  <a:gs pos="68000">
                    <a:srgbClr val="AA3E2E"/>
                  </a:gs>
                  <a:gs pos="100000">
                    <a:srgbClr val="AE4232"/>
                  </a:gs>
                </a:gsLst>
                <a:lin ang="5428582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298" name="Graphic 1454">
              <a:extLst>
                <a:ext uri="{FF2B5EF4-FFF2-40B4-BE49-F238E27FC236}">
                  <a16:creationId xmlns:a16="http://schemas.microsoft.com/office/drawing/2014/main" id="{B842397D-92CE-A27D-5C26-337FA5C23C10}"/>
                </a:ext>
              </a:extLst>
            </p:cNvPr>
            <p:cNvGrpSpPr/>
            <p:nvPr/>
          </p:nvGrpSpPr>
          <p:grpSpPr>
            <a:xfrm>
              <a:off x="1948718" y="4872361"/>
              <a:ext cx="1551685" cy="567092"/>
              <a:chOff x="1948718" y="4872361"/>
              <a:chExt cx="1551685" cy="567092"/>
            </a:xfrm>
          </p:grpSpPr>
          <p:sp>
            <p:nvSpPr>
              <p:cNvPr id="8312" name="Vrije vorm: vorm 8311">
                <a:extLst>
                  <a:ext uri="{FF2B5EF4-FFF2-40B4-BE49-F238E27FC236}">
                    <a16:creationId xmlns:a16="http://schemas.microsoft.com/office/drawing/2014/main" id="{EF900CF6-5B4D-5CFD-013E-0079EE5852E8}"/>
                  </a:ext>
                </a:extLst>
              </p:cNvPr>
              <p:cNvSpPr/>
              <p:nvPr/>
            </p:nvSpPr>
            <p:spPr>
              <a:xfrm>
                <a:off x="3255789" y="4924165"/>
                <a:ext cx="215648" cy="448922"/>
              </a:xfrm>
              <a:custGeom>
                <a:avLst/>
                <a:gdLst>
                  <a:gd name="connsiteX0" fmla="*/ 0 w 215648"/>
                  <a:gd name="connsiteY0" fmla="*/ 57935 h 448922"/>
                  <a:gd name="connsiteX1" fmla="*/ 163230 w 215648"/>
                  <a:gd name="connsiteY1" fmla="*/ 448769 h 448922"/>
                  <a:gd name="connsiteX2" fmla="*/ 215648 w 215648"/>
                  <a:gd name="connsiteY2" fmla="*/ 448922 h 448922"/>
                  <a:gd name="connsiteX3" fmla="*/ 35711 w 215648"/>
                  <a:gd name="connsiteY3" fmla="*/ 0 h 448922"/>
                  <a:gd name="connsiteX4" fmla="*/ 0 w 215648"/>
                  <a:gd name="connsiteY4" fmla="*/ 57935 h 448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648" h="448922">
                    <a:moveTo>
                      <a:pt x="0" y="57935"/>
                    </a:moveTo>
                    <a:lnTo>
                      <a:pt x="163230" y="448769"/>
                    </a:lnTo>
                    <a:lnTo>
                      <a:pt x="215648" y="448922"/>
                    </a:lnTo>
                    <a:lnTo>
                      <a:pt x="35711" y="0"/>
                    </a:lnTo>
                    <a:lnTo>
                      <a:pt x="0" y="57935"/>
                    </a:lnTo>
                    <a:close/>
                  </a:path>
                </a:pathLst>
              </a:custGeom>
              <a:solidFill>
                <a:srgbClr val="361B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3" name="Vrije vorm: vorm 8312">
                <a:extLst>
                  <a:ext uri="{FF2B5EF4-FFF2-40B4-BE49-F238E27FC236}">
                    <a16:creationId xmlns:a16="http://schemas.microsoft.com/office/drawing/2014/main" id="{E5E5D912-688D-F741-BFBF-EF10F13D9762}"/>
                  </a:ext>
                </a:extLst>
              </p:cNvPr>
              <p:cNvSpPr/>
              <p:nvPr/>
            </p:nvSpPr>
            <p:spPr>
              <a:xfrm>
                <a:off x="3024507" y="4874506"/>
                <a:ext cx="475897" cy="564946"/>
              </a:xfrm>
              <a:custGeom>
                <a:avLst/>
                <a:gdLst>
                  <a:gd name="connsiteX0" fmla="*/ 266993 w 475897"/>
                  <a:gd name="connsiteY0" fmla="*/ 74488 h 564946"/>
                  <a:gd name="connsiteX1" fmla="*/ 40003 w 475897"/>
                  <a:gd name="connsiteY1" fmla="*/ 561115 h 564946"/>
                  <a:gd name="connsiteX2" fmla="*/ 0 w 475897"/>
                  <a:gd name="connsiteY2" fmla="*/ 564946 h 564946"/>
                  <a:gd name="connsiteX3" fmla="*/ 266533 w 475897"/>
                  <a:gd name="connsiteY3" fmla="*/ 0 h 564946"/>
                  <a:gd name="connsiteX4" fmla="*/ 475897 w 475897"/>
                  <a:gd name="connsiteY4" fmla="*/ 495669 h 564946"/>
                  <a:gd name="connsiteX5" fmla="*/ 446930 w 475897"/>
                  <a:gd name="connsiteY5" fmla="*/ 497509 h 564946"/>
                  <a:gd name="connsiteX6" fmla="*/ 266993 w 475897"/>
                  <a:gd name="connsiteY6" fmla="*/ 74488 h 564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5897" h="564946">
                    <a:moveTo>
                      <a:pt x="266993" y="74488"/>
                    </a:moveTo>
                    <a:lnTo>
                      <a:pt x="40003" y="561115"/>
                    </a:lnTo>
                    <a:lnTo>
                      <a:pt x="0" y="564946"/>
                    </a:lnTo>
                    <a:lnTo>
                      <a:pt x="266533" y="0"/>
                    </a:lnTo>
                    <a:lnTo>
                      <a:pt x="475897" y="495669"/>
                    </a:lnTo>
                    <a:lnTo>
                      <a:pt x="446930" y="497509"/>
                    </a:lnTo>
                    <a:lnTo>
                      <a:pt x="266993" y="74488"/>
                    </a:lnTo>
                    <a:close/>
                  </a:path>
                </a:pathLst>
              </a:custGeom>
              <a:solidFill>
                <a:srgbClr val="741F0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14" name="Vrije vorm: vorm 8313">
                <a:extLst>
                  <a:ext uri="{FF2B5EF4-FFF2-40B4-BE49-F238E27FC236}">
                    <a16:creationId xmlns:a16="http://schemas.microsoft.com/office/drawing/2014/main" id="{EEB97188-4219-B740-ABC7-D5815304C5DB}"/>
                  </a:ext>
                </a:extLst>
              </p:cNvPr>
              <p:cNvSpPr/>
              <p:nvPr/>
            </p:nvSpPr>
            <p:spPr>
              <a:xfrm>
                <a:off x="1948718" y="4872361"/>
                <a:ext cx="1342321" cy="567092"/>
              </a:xfrm>
              <a:custGeom>
                <a:avLst/>
                <a:gdLst>
                  <a:gd name="connsiteX0" fmla="*/ 308682 w 1342321"/>
                  <a:gd name="connsiteY0" fmla="*/ 0 h 567092"/>
                  <a:gd name="connsiteX1" fmla="*/ 0 w 1342321"/>
                  <a:gd name="connsiteY1" fmla="*/ 564946 h 567092"/>
                  <a:gd name="connsiteX2" fmla="*/ 1075789 w 1342321"/>
                  <a:gd name="connsiteY2" fmla="*/ 567092 h 567092"/>
                  <a:gd name="connsiteX3" fmla="*/ 1342322 w 1342321"/>
                  <a:gd name="connsiteY3" fmla="*/ 2146 h 567092"/>
                  <a:gd name="connsiteX4" fmla="*/ 308682 w 1342321"/>
                  <a:gd name="connsiteY4" fmla="*/ 0 h 567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2321" h="567092">
                    <a:moveTo>
                      <a:pt x="308682" y="0"/>
                    </a:moveTo>
                    <a:lnTo>
                      <a:pt x="0" y="564946"/>
                    </a:lnTo>
                    <a:lnTo>
                      <a:pt x="1075789" y="567092"/>
                    </a:lnTo>
                    <a:lnTo>
                      <a:pt x="1342322" y="2146"/>
                    </a:lnTo>
                    <a:lnTo>
                      <a:pt x="308682" y="0"/>
                    </a:lnTo>
                    <a:close/>
                  </a:path>
                </a:pathLst>
              </a:custGeom>
              <a:gradFill>
                <a:gsLst>
                  <a:gs pos="0">
                    <a:srgbClr val="DE0B15"/>
                  </a:gs>
                  <a:gs pos="41000">
                    <a:srgbClr val="DB0B15"/>
                  </a:gs>
                  <a:gs pos="67000">
                    <a:srgbClr val="D20F15"/>
                  </a:gs>
                  <a:gs pos="90000">
                    <a:srgbClr val="C31416"/>
                  </a:gs>
                  <a:gs pos="100000">
                    <a:srgbClr val="BA1817"/>
                  </a:gs>
                </a:gsLst>
                <a:lin ang="8107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299" name="Vrije vorm: vorm 8298">
              <a:extLst>
                <a:ext uri="{FF2B5EF4-FFF2-40B4-BE49-F238E27FC236}">
                  <a16:creationId xmlns:a16="http://schemas.microsoft.com/office/drawing/2014/main" id="{C449B5D0-BDF1-B37B-13A6-6406D9407D75}"/>
                </a:ext>
              </a:extLst>
            </p:cNvPr>
            <p:cNvSpPr/>
            <p:nvPr/>
          </p:nvSpPr>
          <p:spPr>
            <a:xfrm>
              <a:off x="2309663" y="4559966"/>
              <a:ext cx="374322" cy="139813"/>
            </a:xfrm>
            <a:custGeom>
              <a:avLst/>
              <a:gdLst>
                <a:gd name="connsiteX0" fmla="*/ 8891 w 374322"/>
                <a:gd name="connsiteY0" fmla="*/ 99658 h 139813"/>
                <a:gd name="connsiteX1" fmla="*/ 53032 w 374322"/>
                <a:gd name="connsiteY1" fmla="*/ 6318 h 139813"/>
                <a:gd name="connsiteX2" fmla="*/ 184996 w 374322"/>
                <a:gd name="connsiteY2" fmla="*/ 6625 h 139813"/>
                <a:gd name="connsiteX3" fmla="*/ 316960 w 374322"/>
                <a:gd name="connsiteY3" fmla="*/ 1413 h 139813"/>
                <a:gd name="connsiteX4" fmla="*/ 371983 w 374322"/>
                <a:gd name="connsiteY4" fmla="*/ 29155 h 139813"/>
                <a:gd name="connsiteX5" fmla="*/ 371830 w 374322"/>
                <a:gd name="connsiteY5" fmla="*/ 89543 h 139813"/>
                <a:gd name="connsiteX6" fmla="*/ 349759 w 374322"/>
                <a:gd name="connsiteY6" fmla="*/ 116825 h 139813"/>
                <a:gd name="connsiteX7" fmla="*/ 289525 w 374322"/>
                <a:gd name="connsiteY7" fmla="*/ 78201 h 139813"/>
                <a:gd name="connsiteX8" fmla="*/ 179478 w 374322"/>
                <a:gd name="connsiteY8" fmla="*/ 105329 h 139813"/>
                <a:gd name="connsiteX9" fmla="*/ 135490 w 374322"/>
                <a:gd name="connsiteY9" fmla="*/ 99812 h 139813"/>
                <a:gd name="connsiteX10" fmla="*/ 86138 w 374322"/>
                <a:gd name="connsiteY10" fmla="*/ 94141 h 139813"/>
                <a:gd name="connsiteX11" fmla="*/ 9197 w 374322"/>
                <a:gd name="connsiteY11" fmla="*/ 99352 h 13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322" h="139813">
                  <a:moveTo>
                    <a:pt x="8891" y="99658"/>
                  </a:moveTo>
                  <a:cubicBezTo>
                    <a:pt x="8891" y="99658"/>
                    <a:pt x="-29426" y="6165"/>
                    <a:pt x="53032" y="6318"/>
                  </a:cubicBezTo>
                  <a:cubicBezTo>
                    <a:pt x="135490" y="6318"/>
                    <a:pt x="146526" y="6625"/>
                    <a:pt x="184996" y="6625"/>
                  </a:cubicBezTo>
                  <a:cubicBezTo>
                    <a:pt x="223466" y="6625"/>
                    <a:pt x="273125" y="1413"/>
                    <a:pt x="316960" y="1413"/>
                  </a:cubicBezTo>
                  <a:cubicBezTo>
                    <a:pt x="360948" y="1413"/>
                    <a:pt x="371983" y="-9469"/>
                    <a:pt x="371983" y="29155"/>
                  </a:cubicBezTo>
                  <a:cubicBezTo>
                    <a:pt x="371983" y="67625"/>
                    <a:pt x="377347" y="67625"/>
                    <a:pt x="371830" y="89543"/>
                  </a:cubicBezTo>
                  <a:cubicBezTo>
                    <a:pt x="366312" y="111613"/>
                    <a:pt x="377194" y="171848"/>
                    <a:pt x="349759" y="116825"/>
                  </a:cubicBezTo>
                  <a:cubicBezTo>
                    <a:pt x="317879" y="52758"/>
                    <a:pt x="349912" y="72990"/>
                    <a:pt x="289525" y="78201"/>
                  </a:cubicBezTo>
                  <a:cubicBezTo>
                    <a:pt x="228984" y="83565"/>
                    <a:pt x="207066" y="67012"/>
                    <a:pt x="179478" y="105329"/>
                  </a:cubicBezTo>
                  <a:cubicBezTo>
                    <a:pt x="152043" y="143800"/>
                    <a:pt x="151890" y="160353"/>
                    <a:pt x="135490" y="99812"/>
                  </a:cubicBezTo>
                  <a:cubicBezTo>
                    <a:pt x="119091" y="39271"/>
                    <a:pt x="141161" y="50459"/>
                    <a:pt x="86138" y="94141"/>
                  </a:cubicBezTo>
                  <a:cubicBezTo>
                    <a:pt x="30961" y="138129"/>
                    <a:pt x="53185" y="17047"/>
                    <a:pt x="9197" y="9935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608065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0" name="Vrije vorm: vorm 8299">
              <a:extLst>
                <a:ext uri="{FF2B5EF4-FFF2-40B4-BE49-F238E27FC236}">
                  <a16:creationId xmlns:a16="http://schemas.microsoft.com/office/drawing/2014/main" id="{295ACAA3-11AB-A4D9-68AB-3ECD1CE94828}"/>
                </a:ext>
              </a:extLst>
            </p:cNvPr>
            <p:cNvSpPr/>
            <p:nvPr/>
          </p:nvSpPr>
          <p:spPr>
            <a:xfrm>
              <a:off x="1962863" y="4810208"/>
              <a:ext cx="1339800" cy="588910"/>
            </a:xfrm>
            <a:custGeom>
              <a:avLst/>
              <a:gdLst>
                <a:gd name="connsiteX0" fmla="*/ 378221 w 1339800"/>
                <a:gd name="connsiteY0" fmla="*/ 1765 h 588910"/>
                <a:gd name="connsiteX1" fmla="*/ 270780 w 1339800"/>
                <a:gd name="connsiteY1" fmla="*/ 52803 h 588910"/>
                <a:gd name="connsiteX2" fmla="*/ 203955 w 1339800"/>
                <a:gd name="connsiteY2" fmla="*/ 206071 h 588910"/>
                <a:gd name="connsiteX3" fmla="*/ 111535 w 1339800"/>
                <a:gd name="connsiteY3" fmla="*/ 349071 h 588910"/>
                <a:gd name="connsiteX4" fmla="*/ 29536 w 1339800"/>
                <a:gd name="connsiteY4" fmla="*/ 481801 h 588910"/>
                <a:gd name="connsiteX5" fmla="*/ 126555 w 1339800"/>
                <a:gd name="connsiteY5" fmla="*/ 553990 h 588910"/>
                <a:gd name="connsiteX6" fmla="*/ 333927 w 1339800"/>
                <a:gd name="connsiteY6" fmla="*/ 584644 h 588910"/>
                <a:gd name="connsiteX7" fmla="*/ 494858 w 1339800"/>
                <a:gd name="connsiteY7" fmla="*/ 549852 h 588910"/>
                <a:gd name="connsiteX8" fmla="*/ 710966 w 1339800"/>
                <a:gd name="connsiteY8" fmla="*/ 587403 h 588910"/>
                <a:gd name="connsiteX9" fmla="*/ 893662 w 1339800"/>
                <a:gd name="connsiteY9" fmla="*/ 555676 h 588910"/>
                <a:gd name="connsiteX10" fmla="*/ 1088006 w 1339800"/>
                <a:gd name="connsiteY10" fmla="*/ 543108 h 588910"/>
                <a:gd name="connsiteX11" fmla="*/ 1267636 w 1339800"/>
                <a:gd name="connsiteY11" fmla="*/ 167908 h 588910"/>
                <a:gd name="connsiteX12" fmla="*/ 1314076 w 1339800"/>
                <a:gd name="connsiteY12" fmla="*/ 38396 h 588910"/>
                <a:gd name="connsiteX13" fmla="*/ 1053214 w 1339800"/>
                <a:gd name="connsiteY13" fmla="*/ 27974 h 588910"/>
                <a:gd name="connsiteX14" fmla="*/ 736255 w 1339800"/>
                <a:gd name="connsiteY14" fmla="*/ 12494 h 588910"/>
                <a:gd name="connsiteX15" fmla="*/ 378374 w 1339800"/>
                <a:gd name="connsiteY15" fmla="*/ 1612 h 5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39800" h="588910">
                  <a:moveTo>
                    <a:pt x="378221" y="1765"/>
                  </a:moveTo>
                  <a:cubicBezTo>
                    <a:pt x="363814" y="-2986"/>
                    <a:pt x="306645" y="-1760"/>
                    <a:pt x="270780" y="52803"/>
                  </a:cubicBezTo>
                  <a:cubicBezTo>
                    <a:pt x="234762" y="107520"/>
                    <a:pt x="275685" y="141546"/>
                    <a:pt x="203955" y="206071"/>
                  </a:cubicBezTo>
                  <a:cubicBezTo>
                    <a:pt x="132226" y="270597"/>
                    <a:pt x="152764" y="272437"/>
                    <a:pt x="111535" y="349071"/>
                  </a:cubicBezTo>
                  <a:cubicBezTo>
                    <a:pt x="73831" y="419267"/>
                    <a:pt x="59883" y="422639"/>
                    <a:pt x="29536" y="481801"/>
                  </a:cubicBezTo>
                  <a:cubicBezTo>
                    <a:pt x="-43113" y="623574"/>
                    <a:pt x="29383" y="578820"/>
                    <a:pt x="126555" y="553990"/>
                  </a:cubicBezTo>
                  <a:cubicBezTo>
                    <a:pt x="223880" y="529314"/>
                    <a:pt x="272466" y="584491"/>
                    <a:pt x="333927" y="584644"/>
                  </a:cubicBezTo>
                  <a:cubicBezTo>
                    <a:pt x="395234" y="584797"/>
                    <a:pt x="397533" y="564719"/>
                    <a:pt x="494858" y="549852"/>
                  </a:cubicBezTo>
                  <a:cubicBezTo>
                    <a:pt x="591877" y="535138"/>
                    <a:pt x="608736" y="577287"/>
                    <a:pt x="710966" y="587403"/>
                  </a:cubicBezTo>
                  <a:cubicBezTo>
                    <a:pt x="788673" y="595219"/>
                    <a:pt x="783922" y="570850"/>
                    <a:pt x="893662" y="555676"/>
                  </a:cubicBezTo>
                  <a:cubicBezTo>
                    <a:pt x="965238" y="546020"/>
                    <a:pt x="1050149" y="630931"/>
                    <a:pt x="1088006" y="543108"/>
                  </a:cubicBezTo>
                  <a:cubicBezTo>
                    <a:pt x="1157283" y="382330"/>
                    <a:pt x="1221502" y="217567"/>
                    <a:pt x="1267636" y="167908"/>
                  </a:cubicBezTo>
                  <a:cubicBezTo>
                    <a:pt x="1313770" y="118249"/>
                    <a:pt x="1375383" y="63532"/>
                    <a:pt x="1314076" y="38396"/>
                  </a:cubicBezTo>
                  <a:cubicBezTo>
                    <a:pt x="1252616" y="13567"/>
                    <a:pt x="1165866" y="23222"/>
                    <a:pt x="1053214" y="27974"/>
                  </a:cubicBezTo>
                  <a:cubicBezTo>
                    <a:pt x="940868" y="32878"/>
                    <a:pt x="864081" y="22609"/>
                    <a:pt x="736255" y="12494"/>
                  </a:cubicBezTo>
                  <a:cubicBezTo>
                    <a:pt x="608583" y="2072"/>
                    <a:pt x="470335" y="31806"/>
                    <a:pt x="378374" y="161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60688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1" name="Vrije vorm: vorm 8300">
              <a:extLst>
                <a:ext uri="{FF2B5EF4-FFF2-40B4-BE49-F238E27FC236}">
                  <a16:creationId xmlns:a16="http://schemas.microsoft.com/office/drawing/2014/main" id="{F19BD6E8-3A05-C3B3-16FA-A6EDF2D1F5CD}"/>
                </a:ext>
              </a:extLst>
            </p:cNvPr>
            <p:cNvSpPr/>
            <p:nvPr/>
          </p:nvSpPr>
          <p:spPr>
            <a:xfrm>
              <a:off x="3160609" y="5304424"/>
              <a:ext cx="168441" cy="575675"/>
            </a:xfrm>
            <a:custGeom>
              <a:avLst/>
              <a:gdLst>
                <a:gd name="connsiteX0" fmla="*/ 0 w 168441"/>
                <a:gd name="connsiteY0" fmla="*/ 575675 h 575675"/>
                <a:gd name="connsiteX1" fmla="*/ 168442 w 168441"/>
                <a:gd name="connsiteY1" fmla="*/ 539197 h 575675"/>
                <a:gd name="connsiteX2" fmla="*/ 168442 w 168441"/>
                <a:gd name="connsiteY2" fmla="*/ 0 h 575675"/>
                <a:gd name="connsiteX3" fmla="*/ 0 w 168441"/>
                <a:gd name="connsiteY3" fmla="*/ 60388 h 575675"/>
                <a:gd name="connsiteX4" fmla="*/ 0 w 168441"/>
                <a:gd name="connsiteY4" fmla="*/ 575675 h 57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441" h="575675">
                  <a:moveTo>
                    <a:pt x="0" y="575675"/>
                  </a:moveTo>
                  <a:lnTo>
                    <a:pt x="168442" y="539197"/>
                  </a:lnTo>
                  <a:lnTo>
                    <a:pt x="168442" y="0"/>
                  </a:lnTo>
                  <a:lnTo>
                    <a:pt x="0" y="60388"/>
                  </a:lnTo>
                  <a:lnTo>
                    <a:pt x="0" y="575675"/>
                  </a:lnTo>
                  <a:close/>
                </a:path>
              </a:pathLst>
            </a:custGeom>
            <a:solidFill>
              <a:srgbClr val="882E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2" name="Vrije vorm: vorm 8301">
              <a:extLst>
                <a:ext uri="{FF2B5EF4-FFF2-40B4-BE49-F238E27FC236}">
                  <a16:creationId xmlns:a16="http://schemas.microsoft.com/office/drawing/2014/main" id="{AF71387E-DC76-92D9-66CD-A28A0BEFB948}"/>
                </a:ext>
              </a:extLst>
            </p:cNvPr>
            <p:cNvSpPr/>
            <p:nvPr/>
          </p:nvSpPr>
          <p:spPr>
            <a:xfrm>
              <a:off x="3287975" y="5304424"/>
              <a:ext cx="41075" cy="548086"/>
            </a:xfrm>
            <a:custGeom>
              <a:avLst/>
              <a:gdLst>
                <a:gd name="connsiteX0" fmla="*/ 0 w 41075"/>
                <a:gd name="connsiteY0" fmla="*/ 14714 h 548086"/>
                <a:gd name="connsiteX1" fmla="*/ 0 w 41075"/>
                <a:gd name="connsiteY1" fmla="*/ 548087 h 548086"/>
                <a:gd name="connsiteX2" fmla="*/ 41076 w 41075"/>
                <a:gd name="connsiteY2" fmla="*/ 539197 h 548086"/>
                <a:gd name="connsiteX3" fmla="*/ 41076 w 41075"/>
                <a:gd name="connsiteY3" fmla="*/ 0 h 548086"/>
                <a:gd name="connsiteX4" fmla="*/ 0 w 41075"/>
                <a:gd name="connsiteY4" fmla="*/ 14714 h 54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75" h="548086">
                  <a:moveTo>
                    <a:pt x="0" y="14714"/>
                  </a:moveTo>
                  <a:lnTo>
                    <a:pt x="0" y="548087"/>
                  </a:lnTo>
                  <a:lnTo>
                    <a:pt x="41076" y="539197"/>
                  </a:lnTo>
                  <a:lnTo>
                    <a:pt x="41076" y="0"/>
                  </a:lnTo>
                  <a:lnTo>
                    <a:pt x="0" y="14714"/>
                  </a:lnTo>
                  <a:close/>
                </a:path>
              </a:pathLst>
            </a:custGeom>
            <a:solidFill>
              <a:srgbClr val="552010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3" name="Vrije vorm: vorm 8302">
              <a:extLst>
                <a:ext uri="{FF2B5EF4-FFF2-40B4-BE49-F238E27FC236}">
                  <a16:creationId xmlns:a16="http://schemas.microsoft.com/office/drawing/2014/main" id="{FBAE5662-D780-AB18-4578-405F8B1107E3}"/>
                </a:ext>
              </a:extLst>
            </p:cNvPr>
            <p:cNvSpPr/>
            <p:nvPr/>
          </p:nvSpPr>
          <p:spPr>
            <a:xfrm>
              <a:off x="2225520" y="5502906"/>
              <a:ext cx="224384" cy="248294"/>
            </a:xfrm>
            <a:custGeom>
              <a:avLst/>
              <a:gdLst>
                <a:gd name="connsiteX0" fmla="*/ 224384 w 224384"/>
                <a:gd name="connsiteY0" fmla="*/ 218254 h 248294"/>
                <a:gd name="connsiteX1" fmla="*/ 211203 w 224384"/>
                <a:gd name="connsiteY1" fmla="*/ 248294 h 248294"/>
                <a:gd name="connsiteX2" fmla="*/ 13181 w 224384"/>
                <a:gd name="connsiteY2" fmla="*/ 248294 h 248294"/>
                <a:gd name="connsiteX3" fmla="*/ 0 w 224384"/>
                <a:gd name="connsiteY3" fmla="*/ 218254 h 248294"/>
                <a:gd name="connsiteX4" fmla="*/ 0 w 224384"/>
                <a:gd name="connsiteY4" fmla="*/ 30041 h 248294"/>
                <a:gd name="connsiteX5" fmla="*/ 13181 w 224384"/>
                <a:gd name="connsiteY5" fmla="*/ 0 h 248294"/>
                <a:gd name="connsiteX6" fmla="*/ 211203 w 224384"/>
                <a:gd name="connsiteY6" fmla="*/ 0 h 248294"/>
                <a:gd name="connsiteX7" fmla="*/ 224384 w 224384"/>
                <a:gd name="connsiteY7" fmla="*/ 30041 h 248294"/>
                <a:gd name="connsiteX8" fmla="*/ 224384 w 224384"/>
                <a:gd name="connsiteY8" fmla="*/ 218254 h 24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384" h="248294">
                  <a:moveTo>
                    <a:pt x="224384" y="218254"/>
                  </a:moveTo>
                  <a:cubicBezTo>
                    <a:pt x="224384" y="234654"/>
                    <a:pt x="218407" y="248294"/>
                    <a:pt x="211203" y="248294"/>
                  </a:cubicBezTo>
                  <a:lnTo>
                    <a:pt x="13181" y="248294"/>
                  </a:lnTo>
                  <a:cubicBezTo>
                    <a:pt x="5824" y="248294"/>
                    <a:pt x="0" y="234807"/>
                    <a:pt x="0" y="218254"/>
                  </a:cubicBezTo>
                  <a:lnTo>
                    <a:pt x="0" y="30041"/>
                  </a:lnTo>
                  <a:cubicBezTo>
                    <a:pt x="0" y="13641"/>
                    <a:pt x="5977" y="0"/>
                    <a:pt x="13181" y="0"/>
                  </a:cubicBezTo>
                  <a:lnTo>
                    <a:pt x="211203" y="0"/>
                  </a:lnTo>
                  <a:cubicBezTo>
                    <a:pt x="218407" y="0"/>
                    <a:pt x="224384" y="13488"/>
                    <a:pt x="224384" y="30041"/>
                  </a:cubicBezTo>
                  <a:lnTo>
                    <a:pt x="224384" y="218254"/>
                  </a:lnTo>
                  <a:close/>
                </a:path>
              </a:pathLst>
            </a:custGeom>
            <a:gradFill>
              <a:gsLst>
                <a:gs pos="0">
                  <a:srgbClr val="FFEF67"/>
                </a:gs>
                <a:gs pos="19000">
                  <a:srgbClr val="FEEC61"/>
                </a:gs>
                <a:gs pos="44000">
                  <a:srgbClr val="FEE551"/>
                </a:gs>
                <a:gs pos="71000">
                  <a:srgbClr val="FEDA37"/>
                </a:gs>
                <a:gs pos="100000">
                  <a:srgbClr val="FECA14"/>
                </a:gs>
                <a:gs pos="100000">
                  <a:srgbClr val="FECA14"/>
                </a:gs>
              </a:gsLst>
              <a:lin ang="17444835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4" name="Vrije vorm: vorm 8303">
              <a:extLst>
                <a:ext uri="{FF2B5EF4-FFF2-40B4-BE49-F238E27FC236}">
                  <a16:creationId xmlns:a16="http://schemas.microsoft.com/office/drawing/2014/main" id="{2D842E04-3E08-7D0A-F8D8-28BF6B3062F9}"/>
                </a:ext>
              </a:extLst>
            </p:cNvPr>
            <p:cNvSpPr/>
            <p:nvPr/>
          </p:nvSpPr>
          <p:spPr>
            <a:xfrm>
              <a:off x="2210960" y="5504439"/>
              <a:ext cx="236799" cy="247068"/>
            </a:xfrm>
            <a:custGeom>
              <a:avLst/>
              <a:gdLst>
                <a:gd name="connsiteX0" fmla="*/ 234194 w 236799"/>
                <a:gd name="connsiteY0" fmla="*/ 232814 h 247068"/>
                <a:gd name="connsiteX1" fmla="*/ 36171 w 236799"/>
                <a:gd name="connsiteY1" fmla="*/ 232814 h 247068"/>
                <a:gd name="connsiteX2" fmla="*/ 22990 w 236799"/>
                <a:gd name="connsiteY2" fmla="*/ 202927 h 247068"/>
                <a:gd name="connsiteX3" fmla="*/ 22990 w 236799"/>
                <a:gd name="connsiteY3" fmla="*/ 14867 h 247068"/>
                <a:gd name="connsiteX4" fmla="*/ 24983 w 236799"/>
                <a:gd name="connsiteY4" fmla="*/ 0 h 247068"/>
                <a:gd name="connsiteX5" fmla="*/ 0 w 236799"/>
                <a:gd name="connsiteY5" fmla="*/ 28814 h 247068"/>
                <a:gd name="connsiteX6" fmla="*/ 0 w 236799"/>
                <a:gd name="connsiteY6" fmla="*/ 217028 h 247068"/>
                <a:gd name="connsiteX7" fmla="*/ 27588 w 236799"/>
                <a:gd name="connsiteY7" fmla="*/ 247068 h 247068"/>
                <a:gd name="connsiteX8" fmla="*/ 225611 w 236799"/>
                <a:gd name="connsiteY8" fmla="*/ 247068 h 247068"/>
                <a:gd name="connsiteX9" fmla="*/ 236799 w 236799"/>
                <a:gd name="connsiteY9" fmla="*/ 231895 h 247068"/>
                <a:gd name="connsiteX10" fmla="*/ 234194 w 236799"/>
                <a:gd name="connsiteY10" fmla="*/ 233121 h 24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799" h="247068">
                  <a:moveTo>
                    <a:pt x="234194" y="232814"/>
                  </a:moveTo>
                  <a:lnTo>
                    <a:pt x="36171" y="232814"/>
                  </a:lnTo>
                  <a:cubicBezTo>
                    <a:pt x="28968" y="232814"/>
                    <a:pt x="22990" y="219327"/>
                    <a:pt x="22990" y="202927"/>
                  </a:cubicBezTo>
                  <a:lnTo>
                    <a:pt x="22990" y="14867"/>
                  </a:lnTo>
                  <a:cubicBezTo>
                    <a:pt x="22990" y="9349"/>
                    <a:pt x="23910" y="4445"/>
                    <a:pt x="24983" y="0"/>
                  </a:cubicBezTo>
                  <a:cubicBezTo>
                    <a:pt x="7817" y="0"/>
                    <a:pt x="0" y="14407"/>
                    <a:pt x="0" y="28814"/>
                  </a:cubicBezTo>
                  <a:lnTo>
                    <a:pt x="0" y="217028"/>
                  </a:lnTo>
                  <a:cubicBezTo>
                    <a:pt x="0" y="233427"/>
                    <a:pt x="20385" y="247068"/>
                    <a:pt x="27588" y="247068"/>
                  </a:cubicBezTo>
                  <a:lnTo>
                    <a:pt x="225611" y="247068"/>
                  </a:lnTo>
                  <a:cubicBezTo>
                    <a:pt x="230362" y="247068"/>
                    <a:pt x="234500" y="240784"/>
                    <a:pt x="236799" y="231895"/>
                  </a:cubicBezTo>
                  <a:cubicBezTo>
                    <a:pt x="235880" y="232355"/>
                    <a:pt x="235113" y="233121"/>
                    <a:pt x="234194" y="233121"/>
                  </a:cubicBez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5" name="Vrije vorm: vorm 8304">
              <a:extLst>
                <a:ext uri="{FF2B5EF4-FFF2-40B4-BE49-F238E27FC236}">
                  <a16:creationId xmlns:a16="http://schemas.microsoft.com/office/drawing/2014/main" id="{56D5FE82-E865-24BB-9E73-9454B95650AC}"/>
                </a:ext>
              </a:extLst>
            </p:cNvPr>
            <p:cNvSpPr/>
            <p:nvPr/>
          </p:nvSpPr>
          <p:spPr>
            <a:xfrm>
              <a:off x="1984761" y="5579408"/>
              <a:ext cx="428685" cy="367684"/>
            </a:xfrm>
            <a:custGeom>
              <a:avLst/>
              <a:gdLst>
                <a:gd name="connsiteX0" fmla="*/ 48561 w 428685"/>
                <a:gd name="connsiteY0" fmla="*/ 37376 h 367684"/>
                <a:gd name="connsiteX1" fmla="*/ 40284 w 428685"/>
                <a:gd name="connsiteY1" fmla="*/ 81670 h 367684"/>
                <a:gd name="connsiteX2" fmla="*/ 37526 w 428685"/>
                <a:gd name="connsiteY2" fmla="*/ 137153 h 367684"/>
                <a:gd name="connsiteX3" fmla="*/ 26490 w 428685"/>
                <a:gd name="connsiteY3" fmla="*/ 214861 h 367684"/>
                <a:gd name="connsiteX4" fmla="*/ 37526 w 428685"/>
                <a:gd name="connsiteY4" fmla="*/ 289655 h 367684"/>
                <a:gd name="connsiteX5" fmla="*/ 1508 w 428685"/>
                <a:gd name="connsiteY5" fmla="*/ 320002 h 367684"/>
                <a:gd name="connsiteX6" fmla="*/ 56990 w 428685"/>
                <a:gd name="connsiteY6" fmla="*/ 364450 h 367684"/>
                <a:gd name="connsiteX7" fmla="*/ 162286 w 428685"/>
                <a:gd name="connsiteY7" fmla="*/ 350503 h 367684"/>
                <a:gd name="connsiteX8" fmla="*/ 256546 w 428685"/>
                <a:gd name="connsiteY8" fmla="*/ 361538 h 367684"/>
                <a:gd name="connsiteX9" fmla="*/ 345288 w 428685"/>
                <a:gd name="connsiteY9" fmla="*/ 347744 h 367684"/>
                <a:gd name="connsiteX10" fmla="*/ 428512 w 428685"/>
                <a:gd name="connsiteY10" fmla="*/ 328432 h 367684"/>
                <a:gd name="connsiteX11" fmla="*/ 361994 w 428685"/>
                <a:gd name="connsiteY11" fmla="*/ 322914 h 367684"/>
                <a:gd name="connsiteX12" fmla="*/ 276011 w 428685"/>
                <a:gd name="connsiteY12" fmla="*/ 314638 h 367684"/>
                <a:gd name="connsiteX13" fmla="*/ 190180 w 428685"/>
                <a:gd name="connsiteY13" fmla="*/ 306361 h 367684"/>
                <a:gd name="connsiteX14" fmla="*/ 106956 w 428685"/>
                <a:gd name="connsiteY14" fmla="*/ 289809 h 367684"/>
                <a:gd name="connsiteX15" fmla="*/ 104197 w 428685"/>
                <a:gd name="connsiteY15" fmla="*/ 184360 h 367684"/>
                <a:gd name="connsiteX16" fmla="*/ 84885 w 428685"/>
                <a:gd name="connsiteY16" fmla="*/ 201066 h 367684"/>
                <a:gd name="connsiteX17" fmla="*/ 62662 w 428685"/>
                <a:gd name="connsiteY17" fmla="*/ 165048 h 367684"/>
                <a:gd name="connsiteX18" fmla="*/ 59903 w 428685"/>
                <a:gd name="connsiteY18" fmla="*/ 48718 h 367684"/>
                <a:gd name="connsiteX19" fmla="*/ 48867 w 428685"/>
                <a:gd name="connsiteY19" fmla="*/ 37682 h 36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8685" h="367684">
                  <a:moveTo>
                    <a:pt x="48561" y="37376"/>
                  </a:moveTo>
                  <a:cubicBezTo>
                    <a:pt x="48561" y="37376"/>
                    <a:pt x="34767" y="53929"/>
                    <a:pt x="40284" y="81670"/>
                  </a:cubicBezTo>
                  <a:cubicBezTo>
                    <a:pt x="45802" y="109412"/>
                    <a:pt x="48561" y="114930"/>
                    <a:pt x="37526" y="137153"/>
                  </a:cubicBezTo>
                  <a:cubicBezTo>
                    <a:pt x="26490" y="159377"/>
                    <a:pt x="18214" y="181601"/>
                    <a:pt x="26490" y="214861"/>
                  </a:cubicBezTo>
                  <a:cubicBezTo>
                    <a:pt x="34767" y="248120"/>
                    <a:pt x="54232" y="270344"/>
                    <a:pt x="37526" y="289655"/>
                  </a:cubicBezTo>
                  <a:cubicBezTo>
                    <a:pt x="20973" y="309120"/>
                    <a:pt x="-6769" y="295173"/>
                    <a:pt x="1508" y="320002"/>
                  </a:cubicBezTo>
                  <a:cubicBezTo>
                    <a:pt x="9784" y="344985"/>
                    <a:pt x="18060" y="378244"/>
                    <a:pt x="56990" y="364450"/>
                  </a:cubicBezTo>
                  <a:cubicBezTo>
                    <a:pt x="95767" y="350503"/>
                    <a:pt x="126268" y="342226"/>
                    <a:pt x="162286" y="350503"/>
                  </a:cubicBezTo>
                  <a:cubicBezTo>
                    <a:pt x="198304" y="358779"/>
                    <a:pt x="237234" y="369968"/>
                    <a:pt x="256546" y="361538"/>
                  </a:cubicBezTo>
                  <a:cubicBezTo>
                    <a:pt x="276011" y="353262"/>
                    <a:pt x="325823" y="342226"/>
                    <a:pt x="345288" y="347744"/>
                  </a:cubicBezTo>
                  <a:cubicBezTo>
                    <a:pt x="364600" y="353415"/>
                    <a:pt x="425753" y="342226"/>
                    <a:pt x="428512" y="328432"/>
                  </a:cubicBezTo>
                  <a:cubicBezTo>
                    <a:pt x="431271" y="314485"/>
                    <a:pt x="400771" y="320002"/>
                    <a:pt x="361994" y="322914"/>
                  </a:cubicBezTo>
                  <a:cubicBezTo>
                    <a:pt x="323217" y="325673"/>
                    <a:pt x="309270" y="325673"/>
                    <a:pt x="276011" y="314638"/>
                  </a:cubicBezTo>
                  <a:cubicBezTo>
                    <a:pt x="242752" y="303450"/>
                    <a:pt x="220528" y="303450"/>
                    <a:pt x="190180" y="306361"/>
                  </a:cubicBezTo>
                  <a:cubicBezTo>
                    <a:pt x="159680" y="309120"/>
                    <a:pt x="126421" y="317550"/>
                    <a:pt x="106956" y="289809"/>
                  </a:cubicBezTo>
                  <a:cubicBezTo>
                    <a:pt x="87491" y="262067"/>
                    <a:pt x="117991" y="212102"/>
                    <a:pt x="104197" y="184360"/>
                  </a:cubicBezTo>
                  <a:cubicBezTo>
                    <a:pt x="90403" y="156619"/>
                    <a:pt x="90403" y="162289"/>
                    <a:pt x="84885" y="201066"/>
                  </a:cubicBezTo>
                  <a:cubicBezTo>
                    <a:pt x="79214" y="239843"/>
                    <a:pt x="54385" y="226049"/>
                    <a:pt x="62662" y="165048"/>
                  </a:cubicBezTo>
                  <a:cubicBezTo>
                    <a:pt x="70938" y="104047"/>
                    <a:pt x="55151" y="116922"/>
                    <a:pt x="59903" y="48718"/>
                  </a:cubicBezTo>
                  <a:cubicBezTo>
                    <a:pt x="65420" y="-31748"/>
                    <a:pt x="48867" y="4270"/>
                    <a:pt x="48867" y="3768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483876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6" name="Vrije vorm: vorm 8305">
              <a:extLst>
                <a:ext uri="{FF2B5EF4-FFF2-40B4-BE49-F238E27FC236}">
                  <a16:creationId xmlns:a16="http://schemas.microsoft.com/office/drawing/2014/main" id="{38E73838-5C19-9B5D-583F-E460800C57E5}"/>
                </a:ext>
              </a:extLst>
            </p:cNvPr>
            <p:cNvSpPr/>
            <p:nvPr/>
          </p:nvSpPr>
          <p:spPr>
            <a:xfrm>
              <a:off x="2798309" y="5599313"/>
              <a:ext cx="333542" cy="333356"/>
            </a:xfrm>
            <a:custGeom>
              <a:avLst/>
              <a:gdLst>
                <a:gd name="connsiteX0" fmla="*/ 249648 w 333542"/>
                <a:gd name="connsiteY0" fmla="*/ 3523 h 333356"/>
                <a:gd name="connsiteX1" fmla="*/ 232942 w 333542"/>
                <a:gd name="connsiteY1" fmla="*/ 42300 h 333356"/>
                <a:gd name="connsiteX2" fmla="*/ 219148 w 333542"/>
                <a:gd name="connsiteY2" fmla="*/ 128284 h 333356"/>
                <a:gd name="connsiteX3" fmla="*/ 221906 w 333542"/>
                <a:gd name="connsiteY3" fmla="*/ 194802 h 333356"/>
                <a:gd name="connsiteX4" fmla="*/ 196924 w 333542"/>
                <a:gd name="connsiteY4" fmla="*/ 217026 h 333356"/>
                <a:gd name="connsiteX5" fmla="*/ 177459 w 333542"/>
                <a:gd name="connsiteY5" fmla="*/ 250285 h 333356"/>
                <a:gd name="connsiteX6" fmla="*/ 144199 w 333542"/>
                <a:gd name="connsiteY6" fmla="*/ 294580 h 333356"/>
                <a:gd name="connsiteX7" fmla="*/ 99905 w 333542"/>
                <a:gd name="connsiteY7" fmla="*/ 300097 h 333356"/>
                <a:gd name="connsiteX8" fmla="*/ 38904 w 333542"/>
                <a:gd name="connsiteY8" fmla="*/ 300097 h 333356"/>
                <a:gd name="connsiteX9" fmla="*/ 44422 w 333542"/>
                <a:gd name="connsiteY9" fmla="*/ 319562 h 333356"/>
                <a:gd name="connsiteX10" fmla="*/ 199682 w 333542"/>
                <a:gd name="connsiteY10" fmla="*/ 333356 h 333356"/>
                <a:gd name="connsiteX11" fmla="*/ 266201 w 333542"/>
                <a:gd name="connsiteY11" fmla="*/ 313891 h 333356"/>
                <a:gd name="connsiteX12" fmla="*/ 321684 w 333542"/>
                <a:gd name="connsiteY12" fmla="*/ 294580 h 333356"/>
                <a:gd name="connsiteX13" fmla="*/ 316166 w 333542"/>
                <a:gd name="connsiteY13" fmla="*/ 277873 h 333356"/>
                <a:gd name="connsiteX14" fmla="*/ 291183 w 333542"/>
                <a:gd name="connsiteY14" fmla="*/ 283391 h 333356"/>
                <a:gd name="connsiteX15" fmla="*/ 268960 w 333542"/>
                <a:gd name="connsiteY15" fmla="*/ 230820 h 333356"/>
                <a:gd name="connsiteX16" fmla="*/ 249648 w 333542"/>
                <a:gd name="connsiteY16" fmla="*/ 3523 h 333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3542" h="333356">
                  <a:moveTo>
                    <a:pt x="249648" y="3523"/>
                  </a:moveTo>
                  <a:cubicBezTo>
                    <a:pt x="249648" y="3523"/>
                    <a:pt x="230183" y="3523"/>
                    <a:pt x="232942" y="42300"/>
                  </a:cubicBezTo>
                  <a:cubicBezTo>
                    <a:pt x="235701" y="81077"/>
                    <a:pt x="230183" y="100542"/>
                    <a:pt x="219148" y="128284"/>
                  </a:cubicBezTo>
                  <a:cubicBezTo>
                    <a:pt x="208112" y="156025"/>
                    <a:pt x="219148" y="156025"/>
                    <a:pt x="221906" y="194802"/>
                  </a:cubicBezTo>
                  <a:cubicBezTo>
                    <a:pt x="224665" y="233579"/>
                    <a:pt x="194165" y="253044"/>
                    <a:pt x="196924" y="217026"/>
                  </a:cubicBezTo>
                  <a:cubicBezTo>
                    <a:pt x="199682" y="180854"/>
                    <a:pt x="177459" y="189131"/>
                    <a:pt x="177459" y="250285"/>
                  </a:cubicBezTo>
                  <a:cubicBezTo>
                    <a:pt x="177459" y="311439"/>
                    <a:pt x="160906" y="302856"/>
                    <a:pt x="144199" y="294580"/>
                  </a:cubicBezTo>
                  <a:cubicBezTo>
                    <a:pt x="127646" y="286303"/>
                    <a:pt x="116458" y="286303"/>
                    <a:pt x="99905" y="300097"/>
                  </a:cubicBezTo>
                  <a:cubicBezTo>
                    <a:pt x="83352" y="314044"/>
                    <a:pt x="52852" y="297338"/>
                    <a:pt x="38904" y="300097"/>
                  </a:cubicBezTo>
                  <a:cubicBezTo>
                    <a:pt x="24957" y="302856"/>
                    <a:pt x="-44320" y="330597"/>
                    <a:pt x="44422" y="319562"/>
                  </a:cubicBezTo>
                  <a:cubicBezTo>
                    <a:pt x="133164" y="308527"/>
                    <a:pt x="166423" y="333356"/>
                    <a:pt x="199682" y="333356"/>
                  </a:cubicBezTo>
                  <a:cubicBezTo>
                    <a:pt x="232942" y="333356"/>
                    <a:pt x="246889" y="322321"/>
                    <a:pt x="266201" y="313891"/>
                  </a:cubicBezTo>
                  <a:cubicBezTo>
                    <a:pt x="285666" y="305615"/>
                    <a:pt x="310495" y="302856"/>
                    <a:pt x="321684" y="294580"/>
                  </a:cubicBezTo>
                  <a:cubicBezTo>
                    <a:pt x="332719" y="286303"/>
                    <a:pt x="343908" y="277873"/>
                    <a:pt x="316166" y="277873"/>
                  </a:cubicBezTo>
                  <a:cubicBezTo>
                    <a:pt x="288425" y="277873"/>
                    <a:pt x="291183" y="305615"/>
                    <a:pt x="291183" y="283391"/>
                  </a:cubicBezTo>
                  <a:cubicBezTo>
                    <a:pt x="291183" y="261167"/>
                    <a:pt x="277389" y="158784"/>
                    <a:pt x="268960" y="230820"/>
                  </a:cubicBezTo>
                  <a:cubicBezTo>
                    <a:pt x="260683" y="302856"/>
                    <a:pt x="260683" y="-38013"/>
                    <a:pt x="249648" y="3523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48197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7" name="Vrije vorm: vorm 8306">
              <a:extLst>
                <a:ext uri="{FF2B5EF4-FFF2-40B4-BE49-F238E27FC236}">
                  <a16:creationId xmlns:a16="http://schemas.microsoft.com/office/drawing/2014/main" id="{6531C460-18A3-B202-59F8-63BD0B03403B}"/>
                </a:ext>
              </a:extLst>
            </p:cNvPr>
            <p:cNvSpPr/>
            <p:nvPr/>
          </p:nvSpPr>
          <p:spPr>
            <a:xfrm>
              <a:off x="3362831" y="5582345"/>
              <a:ext cx="105800" cy="264341"/>
            </a:xfrm>
            <a:custGeom>
              <a:avLst/>
              <a:gdLst>
                <a:gd name="connsiteX0" fmla="*/ 56494 w 105800"/>
                <a:gd name="connsiteY0" fmla="*/ 17732 h 264341"/>
                <a:gd name="connsiteX1" fmla="*/ 48218 w 105800"/>
                <a:gd name="connsiteY1" fmla="*/ 64939 h 264341"/>
                <a:gd name="connsiteX2" fmla="*/ 53736 w 105800"/>
                <a:gd name="connsiteY2" fmla="*/ 114751 h 264341"/>
                <a:gd name="connsiteX3" fmla="*/ 42700 w 105800"/>
                <a:gd name="connsiteY3" fmla="*/ 172993 h 264341"/>
                <a:gd name="connsiteX4" fmla="*/ 42700 w 105800"/>
                <a:gd name="connsiteY4" fmla="*/ 225564 h 264341"/>
                <a:gd name="connsiteX5" fmla="*/ 14959 w 105800"/>
                <a:gd name="connsiteY5" fmla="*/ 245029 h 264341"/>
                <a:gd name="connsiteX6" fmla="*/ 20476 w 105800"/>
                <a:gd name="connsiteY6" fmla="*/ 264341 h 264341"/>
                <a:gd name="connsiteX7" fmla="*/ 92513 w 105800"/>
                <a:gd name="connsiteY7" fmla="*/ 256065 h 264341"/>
                <a:gd name="connsiteX8" fmla="*/ 103548 w 105800"/>
                <a:gd name="connsiteY8" fmla="*/ 236599 h 264341"/>
                <a:gd name="connsiteX9" fmla="*/ 95271 w 105800"/>
                <a:gd name="connsiteY9" fmla="*/ 186634 h 264341"/>
                <a:gd name="connsiteX10" fmla="*/ 56494 w 105800"/>
                <a:gd name="connsiteY10" fmla="*/ 17579 h 264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800" h="264341">
                  <a:moveTo>
                    <a:pt x="56494" y="17732"/>
                  </a:moveTo>
                  <a:cubicBezTo>
                    <a:pt x="56494" y="17732"/>
                    <a:pt x="39941" y="39957"/>
                    <a:pt x="48218" y="64939"/>
                  </a:cubicBezTo>
                  <a:cubicBezTo>
                    <a:pt x="56494" y="89769"/>
                    <a:pt x="59253" y="89769"/>
                    <a:pt x="53736" y="114751"/>
                  </a:cubicBezTo>
                  <a:cubicBezTo>
                    <a:pt x="48218" y="139734"/>
                    <a:pt x="37183" y="153528"/>
                    <a:pt x="42700" y="172993"/>
                  </a:cubicBezTo>
                  <a:cubicBezTo>
                    <a:pt x="48218" y="192458"/>
                    <a:pt x="50977" y="217288"/>
                    <a:pt x="42700" y="225564"/>
                  </a:cubicBezTo>
                  <a:cubicBezTo>
                    <a:pt x="37183" y="231189"/>
                    <a:pt x="27941" y="237672"/>
                    <a:pt x="14959" y="245029"/>
                  </a:cubicBezTo>
                  <a:cubicBezTo>
                    <a:pt x="-4506" y="256218"/>
                    <a:pt x="-7265" y="264341"/>
                    <a:pt x="20476" y="264341"/>
                  </a:cubicBezTo>
                  <a:cubicBezTo>
                    <a:pt x="48218" y="264341"/>
                    <a:pt x="78718" y="258823"/>
                    <a:pt x="92513" y="256065"/>
                  </a:cubicBezTo>
                  <a:cubicBezTo>
                    <a:pt x="106307" y="253306"/>
                    <a:pt x="100789" y="253306"/>
                    <a:pt x="103548" y="236599"/>
                  </a:cubicBezTo>
                  <a:cubicBezTo>
                    <a:pt x="106307" y="219893"/>
                    <a:pt x="109065" y="231082"/>
                    <a:pt x="95271" y="186634"/>
                  </a:cubicBezTo>
                  <a:cubicBezTo>
                    <a:pt x="81324" y="142340"/>
                    <a:pt x="70289" y="-60128"/>
                    <a:pt x="56494" y="17579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483936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8" name="Vrije vorm: vorm 8307">
              <a:extLst>
                <a:ext uri="{FF2B5EF4-FFF2-40B4-BE49-F238E27FC236}">
                  <a16:creationId xmlns:a16="http://schemas.microsoft.com/office/drawing/2014/main" id="{C5303B17-7B3D-1419-9FFE-18B4EFAECEA8}"/>
                </a:ext>
              </a:extLst>
            </p:cNvPr>
            <p:cNvSpPr/>
            <p:nvPr/>
          </p:nvSpPr>
          <p:spPr>
            <a:xfrm>
              <a:off x="2228433" y="5503059"/>
              <a:ext cx="221472" cy="247987"/>
            </a:xfrm>
            <a:custGeom>
              <a:avLst/>
              <a:gdLst>
                <a:gd name="connsiteX0" fmla="*/ 221472 w 221472"/>
                <a:gd name="connsiteY0" fmla="*/ 95639 h 247987"/>
                <a:gd name="connsiteX1" fmla="*/ 122461 w 221472"/>
                <a:gd name="connsiteY1" fmla="*/ 95639 h 247987"/>
                <a:gd name="connsiteX2" fmla="*/ 122461 w 221472"/>
                <a:gd name="connsiteY2" fmla="*/ 0 h 247987"/>
                <a:gd name="connsiteX3" fmla="*/ 95179 w 221472"/>
                <a:gd name="connsiteY3" fmla="*/ 0 h 247987"/>
                <a:gd name="connsiteX4" fmla="*/ 95179 w 221472"/>
                <a:gd name="connsiteY4" fmla="*/ 95639 h 247987"/>
                <a:gd name="connsiteX5" fmla="*/ 0 w 221472"/>
                <a:gd name="connsiteY5" fmla="*/ 95639 h 247987"/>
                <a:gd name="connsiteX6" fmla="*/ 0 w 221472"/>
                <a:gd name="connsiteY6" fmla="*/ 124760 h 247987"/>
                <a:gd name="connsiteX7" fmla="*/ 95179 w 221472"/>
                <a:gd name="connsiteY7" fmla="*/ 124760 h 247987"/>
                <a:gd name="connsiteX8" fmla="*/ 95179 w 221472"/>
                <a:gd name="connsiteY8" fmla="*/ 247988 h 247987"/>
                <a:gd name="connsiteX9" fmla="*/ 122461 w 221472"/>
                <a:gd name="connsiteY9" fmla="*/ 247988 h 247987"/>
                <a:gd name="connsiteX10" fmla="*/ 122461 w 221472"/>
                <a:gd name="connsiteY10" fmla="*/ 124760 h 247987"/>
                <a:gd name="connsiteX11" fmla="*/ 221472 w 221472"/>
                <a:gd name="connsiteY11" fmla="*/ 124760 h 247987"/>
                <a:gd name="connsiteX12" fmla="*/ 221472 w 221472"/>
                <a:gd name="connsiteY12" fmla="*/ 95639 h 24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72" h="247987">
                  <a:moveTo>
                    <a:pt x="221472" y="95639"/>
                  </a:moveTo>
                  <a:lnTo>
                    <a:pt x="122461" y="95639"/>
                  </a:lnTo>
                  <a:lnTo>
                    <a:pt x="122461" y="0"/>
                  </a:lnTo>
                  <a:lnTo>
                    <a:pt x="95179" y="0"/>
                  </a:lnTo>
                  <a:lnTo>
                    <a:pt x="95179" y="95639"/>
                  </a:lnTo>
                  <a:lnTo>
                    <a:pt x="0" y="95639"/>
                  </a:lnTo>
                  <a:lnTo>
                    <a:pt x="0" y="124760"/>
                  </a:lnTo>
                  <a:lnTo>
                    <a:pt x="95179" y="124760"/>
                  </a:lnTo>
                  <a:lnTo>
                    <a:pt x="95179" y="247988"/>
                  </a:lnTo>
                  <a:lnTo>
                    <a:pt x="122461" y="247988"/>
                  </a:lnTo>
                  <a:lnTo>
                    <a:pt x="122461" y="124760"/>
                  </a:lnTo>
                  <a:lnTo>
                    <a:pt x="221472" y="124760"/>
                  </a:lnTo>
                  <a:lnTo>
                    <a:pt x="221472" y="95639"/>
                  </a:ln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09" name="Vrije vorm: vorm 8308">
              <a:extLst>
                <a:ext uri="{FF2B5EF4-FFF2-40B4-BE49-F238E27FC236}">
                  <a16:creationId xmlns:a16="http://schemas.microsoft.com/office/drawing/2014/main" id="{D09138F5-5E3B-41C7-9BD3-07DCD48EAA42}"/>
                </a:ext>
              </a:extLst>
            </p:cNvPr>
            <p:cNvSpPr/>
            <p:nvPr/>
          </p:nvSpPr>
          <p:spPr>
            <a:xfrm>
              <a:off x="2629688" y="5502906"/>
              <a:ext cx="224384" cy="248294"/>
            </a:xfrm>
            <a:custGeom>
              <a:avLst/>
              <a:gdLst>
                <a:gd name="connsiteX0" fmla="*/ 224384 w 224384"/>
                <a:gd name="connsiteY0" fmla="*/ 218254 h 248294"/>
                <a:gd name="connsiteX1" fmla="*/ 211203 w 224384"/>
                <a:gd name="connsiteY1" fmla="*/ 248294 h 248294"/>
                <a:gd name="connsiteX2" fmla="*/ 13181 w 224384"/>
                <a:gd name="connsiteY2" fmla="*/ 248294 h 248294"/>
                <a:gd name="connsiteX3" fmla="*/ 0 w 224384"/>
                <a:gd name="connsiteY3" fmla="*/ 218254 h 248294"/>
                <a:gd name="connsiteX4" fmla="*/ 0 w 224384"/>
                <a:gd name="connsiteY4" fmla="*/ 30041 h 248294"/>
                <a:gd name="connsiteX5" fmla="*/ 13181 w 224384"/>
                <a:gd name="connsiteY5" fmla="*/ 0 h 248294"/>
                <a:gd name="connsiteX6" fmla="*/ 211203 w 224384"/>
                <a:gd name="connsiteY6" fmla="*/ 0 h 248294"/>
                <a:gd name="connsiteX7" fmla="*/ 224384 w 224384"/>
                <a:gd name="connsiteY7" fmla="*/ 30041 h 248294"/>
                <a:gd name="connsiteX8" fmla="*/ 224384 w 224384"/>
                <a:gd name="connsiteY8" fmla="*/ 218254 h 24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384" h="248294">
                  <a:moveTo>
                    <a:pt x="224384" y="218254"/>
                  </a:moveTo>
                  <a:cubicBezTo>
                    <a:pt x="224384" y="234654"/>
                    <a:pt x="218407" y="248294"/>
                    <a:pt x="211203" y="248294"/>
                  </a:cubicBezTo>
                  <a:lnTo>
                    <a:pt x="13181" y="248294"/>
                  </a:lnTo>
                  <a:cubicBezTo>
                    <a:pt x="5824" y="248294"/>
                    <a:pt x="0" y="234807"/>
                    <a:pt x="0" y="218254"/>
                  </a:cubicBezTo>
                  <a:lnTo>
                    <a:pt x="0" y="30041"/>
                  </a:lnTo>
                  <a:cubicBezTo>
                    <a:pt x="0" y="13641"/>
                    <a:pt x="5977" y="0"/>
                    <a:pt x="13181" y="0"/>
                  </a:cubicBezTo>
                  <a:lnTo>
                    <a:pt x="211203" y="0"/>
                  </a:lnTo>
                  <a:cubicBezTo>
                    <a:pt x="218407" y="0"/>
                    <a:pt x="224384" y="13488"/>
                    <a:pt x="224384" y="30041"/>
                  </a:cubicBezTo>
                  <a:lnTo>
                    <a:pt x="224384" y="218254"/>
                  </a:lnTo>
                  <a:close/>
                </a:path>
              </a:pathLst>
            </a:custGeom>
            <a:gradFill>
              <a:gsLst>
                <a:gs pos="0">
                  <a:srgbClr val="FFEF67"/>
                </a:gs>
                <a:gs pos="19000">
                  <a:srgbClr val="FEEC61"/>
                </a:gs>
                <a:gs pos="44000">
                  <a:srgbClr val="FEE551"/>
                </a:gs>
                <a:gs pos="71000">
                  <a:srgbClr val="FEDA37"/>
                </a:gs>
                <a:gs pos="100000">
                  <a:srgbClr val="FECA14"/>
                </a:gs>
                <a:gs pos="100000">
                  <a:srgbClr val="FECA14"/>
                </a:gs>
              </a:gsLst>
              <a:lin ang="17447124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10" name="Vrije vorm: vorm 8309">
              <a:extLst>
                <a:ext uri="{FF2B5EF4-FFF2-40B4-BE49-F238E27FC236}">
                  <a16:creationId xmlns:a16="http://schemas.microsoft.com/office/drawing/2014/main" id="{4B4BABEA-9745-08C3-5206-351AAF81D359}"/>
                </a:ext>
              </a:extLst>
            </p:cNvPr>
            <p:cNvSpPr/>
            <p:nvPr/>
          </p:nvSpPr>
          <p:spPr>
            <a:xfrm>
              <a:off x="2615128" y="5504439"/>
              <a:ext cx="236799" cy="247068"/>
            </a:xfrm>
            <a:custGeom>
              <a:avLst/>
              <a:gdLst>
                <a:gd name="connsiteX0" fmla="*/ 234194 w 236799"/>
                <a:gd name="connsiteY0" fmla="*/ 232814 h 247068"/>
                <a:gd name="connsiteX1" fmla="*/ 36171 w 236799"/>
                <a:gd name="connsiteY1" fmla="*/ 232814 h 247068"/>
                <a:gd name="connsiteX2" fmla="*/ 22990 w 236799"/>
                <a:gd name="connsiteY2" fmla="*/ 202927 h 247068"/>
                <a:gd name="connsiteX3" fmla="*/ 22990 w 236799"/>
                <a:gd name="connsiteY3" fmla="*/ 14867 h 247068"/>
                <a:gd name="connsiteX4" fmla="*/ 24983 w 236799"/>
                <a:gd name="connsiteY4" fmla="*/ 0 h 247068"/>
                <a:gd name="connsiteX5" fmla="*/ 0 w 236799"/>
                <a:gd name="connsiteY5" fmla="*/ 28814 h 247068"/>
                <a:gd name="connsiteX6" fmla="*/ 0 w 236799"/>
                <a:gd name="connsiteY6" fmla="*/ 217028 h 247068"/>
                <a:gd name="connsiteX7" fmla="*/ 27588 w 236799"/>
                <a:gd name="connsiteY7" fmla="*/ 247068 h 247068"/>
                <a:gd name="connsiteX8" fmla="*/ 225611 w 236799"/>
                <a:gd name="connsiteY8" fmla="*/ 247068 h 247068"/>
                <a:gd name="connsiteX9" fmla="*/ 236799 w 236799"/>
                <a:gd name="connsiteY9" fmla="*/ 231895 h 247068"/>
                <a:gd name="connsiteX10" fmla="*/ 234194 w 236799"/>
                <a:gd name="connsiteY10" fmla="*/ 233121 h 24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799" h="247068">
                  <a:moveTo>
                    <a:pt x="234194" y="232814"/>
                  </a:moveTo>
                  <a:lnTo>
                    <a:pt x="36171" y="232814"/>
                  </a:lnTo>
                  <a:cubicBezTo>
                    <a:pt x="28968" y="232814"/>
                    <a:pt x="22990" y="219327"/>
                    <a:pt x="22990" y="202927"/>
                  </a:cubicBezTo>
                  <a:lnTo>
                    <a:pt x="22990" y="14867"/>
                  </a:lnTo>
                  <a:cubicBezTo>
                    <a:pt x="22990" y="9349"/>
                    <a:pt x="23910" y="4445"/>
                    <a:pt x="24983" y="0"/>
                  </a:cubicBezTo>
                  <a:cubicBezTo>
                    <a:pt x="7817" y="0"/>
                    <a:pt x="0" y="14407"/>
                    <a:pt x="0" y="28814"/>
                  </a:cubicBezTo>
                  <a:lnTo>
                    <a:pt x="0" y="217028"/>
                  </a:lnTo>
                  <a:cubicBezTo>
                    <a:pt x="0" y="233427"/>
                    <a:pt x="20385" y="247068"/>
                    <a:pt x="27588" y="247068"/>
                  </a:cubicBezTo>
                  <a:lnTo>
                    <a:pt x="225611" y="247068"/>
                  </a:lnTo>
                  <a:cubicBezTo>
                    <a:pt x="230362" y="247068"/>
                    <a:pt x="234500" y="240784"/>
                    <a:pt x="236799" y="231895"/>
                  </a:cubicBezTo>
                  <a:cubicBezTo>
                    <a:pt x="235880" y="232355"/>
                    <a:pt x="235113" y="233121"/>
                    <a:pt x="234194" y="233121"/>
                  </a:cubicBez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11" name="Vrije vorm: vorm 8310">
              <a:extLst>
                <a:ext uri="{FF2B5EF4-FFF2-40B4-BE49-F238E27FC236}">
                  <a16:creationId xmlns:a16="http://schemas.microsoft.com/office/drawing/2014/main" id="{CC2B0107-84EC-8DEF-578F-8F3F303E84E0}"/>
                </a:ext>
              </a:extLst>
            </p:cNvPr>
            <p:cNvSpPr/>
            <p:nvPr/>
          </p:nvSpPr>
          <p:spPr>
            <a:xfrm>
              <a:off x="2632447" y="5503059"/>
              <a:ext cx="221625" cy="247987"/>
            </a:xfrm>
            <a:custGeom>
              <a:avLst/>
              <a:gdLst>
                <a:gd name="connsiteX0" fmla="*/ 221626 w 221625"/>
                <a:gd name="connsiteY0" fmla="*/ 95639 h 247987"/>
                <a:gd name="connsiteX1" fmla="*/ 122461 w 221625"/>
                <a:gd name="connsiteY1" fmla="*/ 95639 h 247987"/>
                <a:gd name="connsiteX2" fmla="*/ 122461 w 221625"/>
                <a:gd name="connsiteY2" fmla="*/ 0 h 247987"/>
                <a:gd name="connsiteX3" fmla="*/ 95333 w 221625"/>
                <a:gd name="connsiteY3" fmla="*/ 0 h 247987"/>
                <a:gd name="connsiteX4" fmla="*/ 95333 w 221625"/>
                <a:gd name="connsiteY4" fmla="*/ 95639 h 247987"/>
                <a:gd name="connsiteX5" fmla="*/ 0 w 221625"/>
                <a:gd name="connsiteY5" fmla="*/ 95639 h 247987"/>
                <a:gd name="connsiteX6" fmla="*/ 0 w 221625"/>
                <a:gd name="connsiteY6" fmla="*/ 124760 h 247987"/>
                <a:gd name="connsiteX7" fmla="*/ 95333 w 221625"/>
                <a:gd name="connsiteY7" fmla="*/ 124760 h 247987"/>
                <a:gd name="connsiteX8" fmla="*/ 95333 w 221625"/>
                <a:gd name="connsiteY8" fmla="*/ 247988 h 247987"/>
                <a:gd name="connsiteX9" fmla="*/ 122461 w 221625"/>
                <a:gd name="connsiteY9" fmla="*/ 247988 h 247987"/>
                <a:gd name="connsiteX10" fmla="*/ 122461 w 221625"/>
                <a:gd name="connsiteY10" fmla="*/ 124760 h 247987"/>
                <a:gd name="connsiteX11" fmla="*/ 221626 w 221625"/>
                <a:gd name="connsiteY11" fmla="*/ 124760 h 247987"/>
                <a:gd name="connsiteX12" fmla="*/ 221626 w 221625"/>
                <a:gd name="connsiteY12" fmla="*/ 95639 h 24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625" h="247987">
                  <a:moveTo>
                    <a:pt x="221626" y="95639"/>
                  </a:moveTo>
                  <a:lnTo>
                    <a:pt x="122461" y="95639"/>
                  </a:lnTo>
                  <a:lnTo>
                    <a:pt x="122461" y="0"/>
                  </a:lnTo>
                  <a:lnTo>
                    <a:pt x="95333" y="0"/>
                  </a:lnTo>
                  <a:lnTo>
                    <a:pt x="95333" y="95639"/>
                  </a:lnTo>
                  <a:lnTo>
                    <a:pt x="0" y="95639"/>
                  </a:lnTo>
                  <a:lnTo>
                    <a:pt x="0" y="124760"/>
                  </a:lnTo>
                  <a:lnTo>
                    <a:pt x="95333" y="124760"/>
                  </a:lnTo>
                  <a:lnTo>
                    <a:pt x="95333" y="247988"/>
                  </a:lnTo>
                  <a:lnTo>
                    <a:pt x="122461" y="247988"/>
                  </a:lnTo>
                  <a:lnTo>
                    <a:pt x="122461" y="124760"/>
                  </a:lnTo>
                  <a:lnTo>
                    <a:pt x="221626" y="124760"/>
                  </a:lnTo>
                  <a:lnTo>
                    <a:pt x="221626" y="95639"/>
                  </a:ln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325" name="!!huis5">
            <a:extLst>
              <a:ext uri="{FF2B5EF4-FFF2-40B4-BE49-F238E27FC236}">
                <a16:creationId xmlns:a16="http://schemas.microsoft.com/office/drawing/2014/main" id="{F2DB9CB5-DE24-9D36-E2F8-76A024D2F622}"/>
              </a:ext>
            </a:extLst>
          </p:cNvPr>
          <p:cNvGrpSpPr/>
          <p:nvPr userDrawn="1"/>
        </p:nvGrpSpPr>
        <p:grpSpPr>
          <a:xfrm>
            <a:off x="10650979" y="9165036"/>
            <a:ext cx="1365250" cy="1183092"/>
            <a:chOff x="10743302" y="5074369"/>
            <a:chExt cx="1365250" cy="1183092"/>
          </a:xfrm>
        </p:grpSpPr>
        <p:sp>
          <p:nvSpPr>
            <p:cNvPr id="8326" name="Vrije vorm: vorm 8325">
              <a:extLst>
                <a:ext uri="{FF2B5EF4-FFF2-40B4-BE49-F238E27FC236}">
                  <a16:creationId xmlns:a16="http://schemas.microsoft.com/office/drawing/2014/main" id="{457B282D-63A8-38F3-97AB-90795FCD0A09}"/>
                </a:ext>
              </a:extLst>
            </p:cNvPr>
            <p:cNvSpPr/>
            <p:nvPr/>
          </p:nvSpPr>
          <p:spPr>
            <a:xfrm>
              <a:off x="10743302" y="5320019"/>
              <a:ext cx="239673" cy="444659"/>
            </a:xfrm>
            <a:custGeom>
              <a:avLst/>
              <a:gdLst>
                <a:gd name="connsiteX0" fmla="*/ 224784 w 239673"/>
                <a:gd name="connsiteY0" fmla="*/ 4330 h 444659"/>
                <a:gd name="connsiteX1" fmla="*/ 173439 w 239673"/>
                <a:gd name="connsiteY1" fmla="*/ 38356 h 444659"/>
                <a:gd name="connsiteX2" fmla="*/ 136194 w 239673"/>
                <a:gd name="connsiteY2" fmla="*/ 136907 h 444659"/>
                <a:gd name="connsiteX3" fmla="*/ 85003 w 239673"/>
                <a:gd name="connsiteY3" fmla="*/ 282512 h 444659"/>
                <a:gd name="connsiteX4" fmla="*/ 42854 w 239673"/>
                <a:gd name="connsiteY4" fmla="*/ 352862 h 444659"/>
                <a:gd name="connsiteX5" fmla="*/ 5610 w 239673"/>
                <a:gd name="connsiteY5" fmla="*/ 427810 h 444659"/>
                <a:gd name="connsiteX6" fmla="*/ 80558 w 239673"/>
                <a:gd name="connsiteY6" fmla="*/ 423058 h 444659"/>
                <a:gd name="connsiteX7" fmla="*/ 224937 w 239673"/>
                <a:gd name="connsiteY7" fmla="*/ 4177 h 44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9673" h="444659">
                  <a:moveTo>
                    <a:pt x="224784" y="4330"/>
                  </a:moveTo>
                  <a:cubicBezTo>
                    <a:pt x="224784" y="4330"/>
                    <a:pt x="187233" y="-17894"/>
                    <a:pt x="173439" y="38356"/>
                  </a:cubicBezTo>
                  <a:cubicBezTo>
                    <a:pt x="159491" y="94758"/>
                    <a:pt x="187539" y="94605"/>
                    <a:pt x="136194" y="136907"/>
                  </a:cubicBezTo>
                  <a:cubicBezTo>
                    <a:pt x="84696" y="179209"/>
                    <a:pt x="117649" y="273009"/>
                    <a:pt x="85003" y="282512"/>
                  </a:cubicBezTo>
                  <a:cubicBezTo>
                    <a:pt x="52203" y="291861"/>
                    <a:pt x="74734" y="295386"/>
                    <a:pt x="42854" y="352862"/>
                  </a:cubicBezTo>
                  <a:cubicBezTo>
                    <a:pt x="19557" y="395164"/>
                    <a:pt x="-13242" y="409111"/>
                    <a:pt x="5610" y="427810"/>
                  </a:cubicBezTo>
                  <a:cubicBezTo>
                    <a:pt x="24462" y="446662"/>
                    <a:pt x="66457" y="455398"/>
                    <a:pt x="80558" y="423058"/>
                  </a:cubicBezTo>
                  <a:cubicBezTo>
                    <a:pt x="116423" y="341826"/>
                    <a:pt x="290842" y="31305"/>
                    <a:pt x="224937" y="4177"/>
                  </a:cubicBez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27" name="Vrije vorm: vorm 8326">
              <a:extLst>
                <a:ext uri="{FF2B5EF4-FFF2-40B4-BE49-F238E27FC236}">
                  <a16:creationId xmlns:a16="http://schemas.microsoft.com/office/drawing/2014/main" id="{B8D736EA-D8D8-5FE8-6729-581E1136987A}"/>
                </a:ext>
              </a:extLst>
            </p:cNvPr>
            <p:cNvSpPr/>
            <p:nvPr/>
          </p:nvSpPr>
          <p:spPr>
            <a:xfrm rot="-7800">
              <a:off x="11528049" y="5131928"/>
              <a:ext cx="228675" cy="303777"/>
            </a:xfrm>
            <a:custGeom>
              <a:avLst/>
              <a:gdLst>
                <a:gd name="connsiteX0" fmla="*/ 0 w 228675"/>
                <a:gd name="connsiteY0" fmla="*/ 0 h 303777"/>
                <a:gd name="connsiteX1" fmla="*/ 228675 w 228675"/>
                <a:gd name="connsiteY1" fmla="*/ 0 h 303777"/>
                <a:gd name="connsiteX2" fmla="*/ 228675 w 228675"/>
                <a:gd name="connsiteY2" fmla="*/ 303777 h 303777"/>
                <a:gd name="connsiteX3" fmla="*/ 0 w 228675"/>
                <a:gd name="connsiteY3" fmla="*/ 303777 h 30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675" h="303777">
                  <a:moveTo>
                    <a:pt x="0" y="0"/>
                  </a:moveTo>
                  <a:lnTo>
                    <a:pt x="228675" y="0"/>
                  </a:lnTo>
                  <a:lnTo>
                    <a:pt x="228675" y="303777"/>
                  </a:lnTo>
                  <a:lnTo>
                    <a:pt x="0" y="303777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162078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28" name="Vrije vorm: vorm 8327">
              <a:extLst>
                <a:ext uri="{FF2B5EF4-FFF2-40B4-BE49-F238E27FC236}">
                  <a16:creationId xmlns:a16="http://schemas.microsoft.com/office/drawing/2014/main" id="{AD6E15C4-6C85-7C3E-F713-27DE9FA84F62}"/>
                </a:ext>
              </a:extLst>
            </p:cNvPr>
            <p:cNvSpPr/>
            <p:nvPr/>
          </p:nvSpPr>
          <p:spPr>
            <a:xfrm rot="-8400">
              <a:off x="11498353" y="5086988"/>
              <a:ext cx="281246" cy="120468"/>
            </a:xfrm>
            <a:custGeom>
              <a:avLst/>
              <a:gdLst>
                <a:gd name="connsiteX0" fmla="*/ 0 w 281246"/>
                <a:gd name="connsiteY0" fmla="*/ 0 h 120468"/>
                <a:gd name="connsiteX1" fmla="*/ 281246 w 281246"/>
                <a:gd name="connsiteY1" fmla="*/ 0 h 120468"/>
                <a:gd name="connsiteX2" fmla="*/ 281246 w 281246"/>
                <a:gd name="connsiteY2" fmla="*/ 120469 h 120468"/>
                <a:gd name="connsiteX3" fmla="*/ 0 w 281246"/>
                <a:gd name="connsiteY3" fmla="*/ 120469 h 120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246" h="120468">
                  <a:moveTo>
                    <a:pt x="0" y="0"/>
                  </a:moveTo>
                  <a:lnTo>
                    <a:pt x="281246" y="0"/>
                  </a:lnTo>
                  <a:lnTo>
                    <a:pt x="281246" y="120469"/>
                  </a:lnTo>
                  <a:lnTo>
                    <a:pt x="0" y="120469"/>
                  </a:lnTo>
                  <a:close/>
                </a:path>
              </a:pathLst>
            </a:custGeom>
            <a:gradFill>
              <a:gsLst>
                <a:gs pos="0">
                  <a:srgbClr val="DE0B15"/>
                </a:gs>
                <a:gs pos="41000">
                  <a:srgbClr val="DB0B15"/>
                </a:gs>
                <a:gs pos="67000">
                  <a:srgbClr val="D20F15"/>
                </a:gs>
                <a:gs pos="90000">
                  <a:srgbClr val="C31416"/>
                </a:gs>
                <a:gs pos="100000">
                  <a:srgbClr val="BA1817"/>
                </a:gs>
              </a:gsLst>
              <a:lin ang="27012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29" name="Vrije vorm: vorm 8328">
              <a:extLst>
                <a:ext uri="{FF2B5EF4-FFF2-40B4-BE49-F238E27FC236}">
                  <a16:creationId xmlns:a16="http://schemas.microsoft.com/office/drawing/2014/main" id="{4FC341B7-2C7F-C778-8246-79743C9AA644}"/>
                </a:ext>
              </a:extLst>
            </p:cNvPr>
            <p:cNvSpPr/>
            <p:nvPr/>
          </p:nvSpPr>
          <p:spPr>
            <a:xfrm>
              <a:off x="10849303" y="5426119"/>
              <a:ext cx="325541" cy="795461"/>
            </a:xfrm>
            <a:custGeom>
              <a:avLst/>
              <a:gdLst>
                <a:gd name="connsiteX0" fmla="*/ 920 w 325541"/>
                <a:gd name="connsiteY0" fmla="*/ 725725 h 795461"/>
                <a:gd name="connsiteX1" fmla="*/ 0 w 325541"/>
                <a:gd name="connsiteY1" fmla="*/ 314200 h 795461"/>
                <a:gd name="connsiteX2" fmla="*/ 132424 w 325541"/>
                <a:gd name="connsiteY2" fmla="*/ 0 h 795461"/>
                <a:gd name="connsiteX3" fmla="*/ 325541 w 325541"/>
                <a:gd name="connsiteY3" fmla="*/ 387615 h 795461"/>
                <a:gd name="connsiteX4" fmla="*/ 322936 w 325541"/>
                <a:gd name="connsiteY4" fmla="*/ 795462 h 795461"/>
                <a:gd name="connsiteX5" fmla="*/ 766 w 325541"/>
                <a:gd name="connsiteY5" fmla="*/ 725725 h 79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41" h="795461">
                  <a:moveTo>
                    <a:pt x="920" y="725725"/>
                  </a:moveTo>
                  <a:cubicBezTo>
                    <a:pt x="4598" y="712697"/>
                    <a:pt x="0" y="314200"/>
                    <a:pt x="0" y="314200"/>
                  </a:cubicBezTo>
                  <a:lnTo>
                    <a:pt x="132424" y="0"/>
                  </a:lnTo>
                  <a:lnTo>
                    <a:pt x="325541" y="387615"/>
                  </a:lnTo>
                  <a:lnTo>
                    <a:pt x="322936" y="795462"/>
                  </a:lnTo>
                  <a:lnTo>
                    <a:pt x="766" y="725725"/>
                  </a:lnTo>
                  <a:close/>
                </a:path>
              </a:pathLst>
            </a:custGeom>
            <a:gradFill>
              <a:gsLst>
                <a:gs pos="0">
                  <a:srgbClr val="C05831"/>
                </a:gs>
                <a:gs pos="50000">
                  <a:srgbClr val="AE4F25"/>
                </a:gs>
                <a:gs pos="100000">
                  <a:srgbClr val="9D471A"/>
                </a:gs>
              </a:gsLst>
              <a:lin ang="162696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30" name="Vrije vorm: vorm 8329">
              <a:extLst>
                <a:ext uri="{FF2B5EF4-FFF2-40B4-BE49-F238E27FC236}">
                  <a16:creationId xmlns:a16="http://schemas.microsoft.com/office/drawing/2014/main" id="{C913E4CE-CAEF-EDC1-52CE-7860D3B21315}"/>
                </a:ext>
              </a:extLst>
            </p:cNvPr>
            <p:cNvSpPr/>
            <p:nvPr/>
          </p:nvSpPr>
          <p:spPr>
            <a:xfrm>
              <a:off x="10849303" y="5425965"/>
              <a:ext cx="173346" cy="452294"/>
            </a:xfrm>
            <a:custGeom>
              <a:avLst/>
              <a:gdLst>
                <a:gd name="connsiteX0" fmla="*/ 173346 w 173346"/>
                <a:gd name="connsiteY0" fmla="*/ 81999 h 452294"/>
                <a:gd name="connsiteX1" fmla="*/ 1073 w 173346"/>
                <a:gd name="connsiteY1" fmla="*/ 452295 h 452294"/>
                <a:gd name="connsiteX2" fmla="*/ 0 w 173346"/>
                <a:gd name="connsiteY2" fmla="*/ 314200 h 452294"/>
                <a:gd name="connsiteX3" fmla="*/ 132424 w 173346"/>
                <a:gd name="connsiteY3" fmla="*/ 0 h 452294"/>
                <a:gd name="connsiteX4" fmla="*/ 173346 w 173346"/>
                <a:gd name="connsiteY4" fmla="*/ 81999 h 45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346" h="452294">
                  <a:moveTo>
                    <a:pt x="173346" y="81999"/>
                  </a:moveTo>
                  <a:lnTo>
                    <a:pt x="1073" y="452295"/>
                  </a:lnTo>
                  <a:cubicBezTo>
                    <a:pt x="459" y="372442"/>
                    <a:pt x="0" y="314200"/>
                    <a:pt x="0" y="314200"/>
                  </a:cubicBezTo>
                  <a:lnTo>
                    <a:pt x="132424" y="0"/>
                  </a:lnTo>
                  <a:lnTo>
                    <a:pt x="173346" y="81999"/>
                  </a:lnTo>
                  <a:close/>
                </a:path>
              </a:pathLst>
            </a:custGeom>
            <a:solidFill>
              <a:srgbClr val="7D4E24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31" name="Vrije vorm: vorm 8330">
              <a:extLst>
                <a:ext uri="{FF2B5EF4-FFF2-40B4-BE49-F238E27FC236}">
                  <a16:creationId xmlns:a16="http://schemas.microsoft.com/office/drawing/2014/main" id="{6ACBAA83-2BF5-B38F-AD75-02E42FE913ED}"/>
                </a:ext>
              </a:extLst>
            </p:cNvPr>
            <p:cNvSpPr/>
            <p:nvPr/>
          </p:nvSpPr>
          <p:spPr>
            <a:xfrm>
              <a:off x="11171932" y="5795495"/>
              <a:ext cx="860906" cy="427924"/>
            </a:xfrm>
            <a:custGeom>
              <a:avLst/>
              <a:gdLst>
                <a:gd name="connsiteX0" fmla="*/ 920 w 860906"/>
                <a:gd name="connsiteY0" fmla="*/ 427925 h 427924"/>
                <a:gd name="connsiteX1" fmla="*/ 0 w 860906"/>
                <a:gd name="connsiteY1" fmla="*/ 1839 h 427924"/>
                <a:gd name="connsiteX2" fmla="*/ 859987 w 860906"/>
                <a:gd name="connsiteY2" fmla="*/ 0 h 427924"/>
                <a:gd name="connsiteX3" fmla="*/ 860907 w 860906"/>
                <a:gd name="connsiteY3" fmla="*/ 427925 h 427924"/>
                <a:gd name="connsiteX4" fmla="*/ 920 w 860906"/>
                <a:gd name="connsiteY4" fmla="*/ 427925 h 42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906" h="427924">
                  <a:moveTo>
                    <a:pt x="920" y="427925"/>
                  </a:moveTo>
                  <a:lnTo>
                    <a:pt x="0" y="1839"/>
                  </a:lnTo>
                  <a:lnTo>
                    <a:pt x="859987" y="0"/>
                  </a:lnTo>
                  <a:lnTo>
                    <a:pt x="860907" y="427925"/>
                  </a:lnTo>
                  <a:lnTo>
                    <a:pt x="920" y="427925"/>
                  </a:lnTo>
                  <a:close/>
                </a:path>
              </a:pathLst>
            </a:custGeom>
            <a:gradFill>
              <a:gsLst>
                <a:gs pos="0">
                  <a:srgbClr val="E86E2E"/>
                </a:gs>
                <a:gs pos="30000">
                  <a:srgbClr val="E46B2E"/>
                </a:gs>
                <a:gs pos="54000">
                  <a:srgbClr val="DA632E"/>
                </a:gs>
                <a:gs pos="78000">
                  <a:srgbClr val="C85630"/>
                </a:gs>
                <a:gs pos="99000">
                  <a:srgbClr val="B04431"/>
                </a:gs>
                <a:gs pos="100000">
                  <a:srgbClr val="B04432"/>
                </a:gs>
              </a:gsLst>
              <a:lin ang="162696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332" name="Graphic 1454">
              <a:extLst>
                <a:ext uri="{FF2B5EF4-FFF2-40B4-BE49-F238E27FC236}">
                  <a16:creationId xmlns:a16="http://schemas.microsoft.com/office/drawing/2014/main" id="{F2BBDF60-CC12-06A1-F10E-06E4817428C7}"/>
                </a:ext>
              </a:extLst>
            </p:cNvPr>
            <p:cNvGrpSpPr/>
            <p:nvPr/>
          </p:nvGrpSpPr>
          <p:grpSpPr>
            <a:xfrm>
              <a:off x="11570276" y="5795648"/>
              <a:ext cx="443404" cy="427771"/>
              <a:chOff x="11570276" y="5795648"/>
              <a:chExt cx="443404" cy="427771"/>
            </a:xfrm>
          </p:grpSpPr>
          <p:sp>
            <p:nvSpPr>
              <p:cNvPr id="8356" name="Vrije vorm: vorm 8355">
                <a:extLst>
                  <a:ext uri="{FF2B5EF4-FFF2-40B4-BE49-F238E27FC236}">
                    <a16:creationId xmlns:a16="http://schemas.microsoft.com/office/drawing/2014/main" id="{B7CBD166-1210-917B-B935-73F846C5B799}"/>
                  </a:ext>
                </a:extLst>
              </p:cNvPr>
              <p:cNvSpPr/>
              <p:nvPr/>
            </p:nvSpPr>
            <p:spPr>
              <a:xfrm>
                <a:off x="11712815" y="5796721"/>
                <a:ext cx="15786" cy="426698"/>
              </a:xfrm>
              <a:custGeom>
                <a:avLst/>
                <a:gdLst>
                  <a:gd name="connsiteX0" fmla="*/ 0 w 15786"/>
                  <a:gd name="connsiteY0" fmla="*/ 0 h 426698"/>
                  <a:gd name="connsiteX1" fmla="*/ 15787 w 15786"/>
                  <a:gd name="connsiteY1" fmla="*/ 0 h 426698"/>
                  <a:gd name="connsiteX2" fmla="*/ 15787 w 15786"/>
                  <a:gd name="connsiteY2" fmla="*/ 426698 h 426698"/>
                  <a:gd name="connsiteX3" fmla="*/ 0 w 15786"/>
                  <a:gd name="connsiteY3" fmla="*/ 426698 h 42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69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698"/>
                    </a:lnTo>
                    <a:lnTo>
                      <a:pt x="0" y="42669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7" name="Vrije vorm: vorm 8356">
                <a:extLst>
                  <a:ext uri="{FF2B5EF4-FFF2-40B4-BE49-F238E27FC236}">
                    <a16:creationId xmlns:a16="http://schemas.microsoft.com/office/drawing/2014/main" id="{B22588A2-2ADF-EEB0-2982-9185D2164B99}"/>
                  </a:ext>
                </a:extLst>
              </p:cNvPr>
              <p:cNvSpPr/>
              <p:nvPr/>
            </p:nvSpPr>
            <p:spPr>
              <a:xfrm>
                <a:off x="11665302" y="5796874"/>
                <a:ext cx="15786" cy="426545"/>
              </a:xfrm>
              <a:custGeom>
                <a:avLst/>
                <a:gdLst>
                  <a:gd name="connsiteX0" fmla="*/ 0 w 15786"/>
                  <a:gd name="connsiteY0" fmla="*/ 0 h 426545"/>
                  <a:gd name="connsiteX1" fmla="*/ 15787 w 15786"/>
                  <a:gd name="connsiteY1" fmla="*/ 0 h 426545"/>
                  <a:gd name="connsiteX2" fmla="*/ 15787 w 15786"/>
                  <a:gd name="connsiteY2" fmla="*/ 426545 h 426545"/>
                  <a:gd name="connsiteX3" fmla="*/ 0 w 15786"/>
                  <a:gd name="connsiteY3" fmla="*/ 426545 h 426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545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545"/>
                    </a:lnTo>
                    <a:lnTo>
                      <a:pt x="0" y="426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8" name="Vrije vorm: vorm 8357">
                <a:extLst>
                  <a:ext uri="{FF2B5EF4-FFF2-40B4-BE49-F238E27FC236}">
                    <a16:creationId xmlns:a16="http://schemas.microsoft.com/office/drawing/2014/main" id="{115988D4-EDCD-3B8A-D88A-28AEB6787733}"/>
                  </a:ext>
                </a:extLst>
              </p:cNvPr>
              <p:cNvSpPr/>
              <p:nvPr/>
            </p:nvSpPr>
            <p:spPr>
              <a:xfrm>
                <a:off x="11760328" y="5796414"/>
                <a:ext cx="15786" cy="426851"/>
              </a:xfrm>
              <a:custGeom>
                <a:avLst/>
                <a:gdLst>
                  <a:gd name="connsiteX0" fmla="*/ 0 w 15786"/>
                  <a:gd name="connsiteY0" fmla="*/ 0 h 426851"/>
                  <a:gd name="connsiteX1" fmla="*/ 15787 w 15786"/>
                  <a:gd name="connsiteY1" fmla="*/ 0 h 426851"/>
                  <a:gd name="connsiteX2" fmla="*/ 15787 w 15786"/>
                  <a:gd name="connsiteY2" fmla="*/ 426852 h 426851"/>
                  <a:gd name="connsiteX3" fmla="*/ 0 w 15786"/>
                  <a:gd name="connsiteY3" fmla="*/ 426852 h 42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85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852"/>
                    </a:lnTo>
                    <a:lnTo>
                      <a:pt x="0" y="42685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9" name="Vrije vorm: vorm 8358">
                <a:extLst>
                  <a:ext uri="{FF2B5EF4-FFF2-40B4-BE49-F238E27FC236}">
                    <a16:creationId xmlns:a16="http://schemas.microsoft.com/office/drawing/2014/main" id="{B422687A-CF1A-652F-5C4D-B070417B2D62}"/>
                  </a:ext>
                </a:extLst>
              </p:cNvPr>
              <p:cNvSpPr/>
              <p:nvPr/>
            </p:nvSpPr>
            <p:spPr>
              <a:xfrm>
                <a:off x="11617789" y="5797027"/>
                <a:ext cx="15786" cy="426392"/>
              </a:xfrm>
              <a:custGeom>
                <a:avLst/>
                <a:gdLst>
                  <a:gd name="connsiteX0" fmla="*/ 0 w 15786"/>
                  <a:gd name="connsiteY0" fmla="*/ 0 h 426392"/>
                  <a:gd name="connsiteX1" fmla="*/ 15787 w 15786"/>
                  <a:gd name="connsiteY1" fmla="*/ 0 h 426392"/>
                  <a:gd name="connsiteX2" fmla="*/ 15787 w 15786"/>
                  <a:gd name="connsiteY2" fmla="*/ 426392 h 426392"/>
                  <a:gd name="connsiteX3" fmla="*/ 0 w 15786"/>
                  <a:gd name="connsiteY3" fmla="*/ 426392 h 42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392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392"/>
                    </a:lnTo>
                    <a:lnTo>
                      <a:pt x="0" y="42639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60" name="Vrije vorm: vorm 8359">
                <a:extLst>
                  <a:ext uri="{FF2B5EF4-FFF2-40B4-BE49-F238E27FC236}">
                    <a16:creationId xmlns:a16="http://schemas.microsoft.com/office/drawing/2014/main" id="{9B75F4F4-C2D2-1E55-EDF8-43FBC0962081}"/>
                  </a:ext>
                </a:extLst>
              </p:cNvPr>
              <p:cNvSpPr/>
              <p:nvPr/>
            </p:nvSpPr>
            <p:spPr>
              <a:xfrm>
                <a:off x="11570276" y="5797181"/>
                <a:ext cx="15786" cy="426238"/>
              </a:xfrm>
              <a:custGeom>
                <a:avLst/>
                <a:gdLst>
                  <a:gd name="connsiteX0" fmla="*/ 0 w 15786"/>
                  <a:gd name="connsiteY0" fmla="*/ 0 h 426238"/>
                  <a:gd name="connsiteX1" fmla="*/ 15787 w 15786"/>
                  <a:gd name="connsiteY1" fmla="*/ 0 h 426238"/>
                  <a:gd name="connsiteX2" fmla="*/ 15787 w 15786"/>
                  <a:gd name="connsiteY2" fmla="*/ 426239 h 426238"/>
                  <a:gd name="connsiteX3" fmla="*/ 0 w 15786"/>
                  <a:gd name="connsiteY3" fmla="*/ 426239 h 42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23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239"/>
                    </a:lnTo>
                    <a:lnTo>
                      <a:pt x="0" y="426239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61" name="Vrije vorm: vorm 8360">
                <a:extLst>
                  <a:ext uri="{FF2B5EF4-FFF2-40B4-BE49-F238E27FC236}">
                    <a16:creationId xmlns:a16="http://schemas.microsoft.com/office/drawing/2014/main" id="{FB9EAB42-E5D7-47AE-11E3-B23EB103B825}"/>
                  </a:ext>
                </a:extLst>
              </p:cNvPr>
              <p:cNvSpPr/>
              <p:nvPr/>
            </p:nvSpPr>
            <p:spPr>
              <a:xfrm>
                <a:off x="11950381" y="5795801"/>
                <a:ext cx="15786" cy="427618"/>
              </a:xfrm>
              <a:custGeom>
                <a:avLst/>
                <a:gdLst>
                  <a:gd name="connsiteX0" fmla="*/ 0 w 15786"/>
                  <a:gd name="connsiteY0" fmla="*/ 0 h 427618"/>
                  <a:gd name="connsiteX1" fmla="*/ 15787 w 15786"/>
                  <a:gd name="connsiteY1" fmla="*/ 0 h 427618"/>
                  <a:gd name="connsiteX2" fmla="*/ 15787 w 15786"/>
                  <a:gd name="connsiteY2" fmla="*/ 427618 h 427618"/>
                  <a:gd name="connsiteX3" fmla="*/ 0 w 15786"/>
                  <a:gd name="connsiteY3" fmla="*/ 427618 h 42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61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618"/>
                    </a:lnTo>
                    <a:lnTo>
                      <a:pt x="0" y="42761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62" name="Vrije vorm: vorm 8361">
                <a:extLst>
                  <a:ext uri="{FF2B5EF4-FFF2-40B4-BE49-F238E27FC236}">
                    <a16:creationId xmlns:a16="http://schemas.microsoft.com/office/drawing/2014/main" id="{266C15C5-F614-ACB0-B603-C8C71978B80B}"/>
                  </a:ext>
                </a:extLst>
              </p:cNvPr>
              <p:cNvSpPr/>
              <p:nvPr/>
            </p:nvSpPr>
            <p:spPr>
              <a:xfrm>
                <a:off x="11997894" y="5795648"/>
                <a:ext cx="15786" cy="427771"/>
              </a:xfrm>
              <a:custGeom>
                <a:avLst/>
                <a:gdLst>
                  <a:gd name="connsiteX0" fmla="*/ 0 w 15786"/>
                  <a:gd name="connsiteY0" fmla="*/ 0 h 427771"/>
                  <a:gd name="connsiteX1" fmla="*/ 15787 w 15786"/>
                  <a:gd name="connsiteY1" fmla="*/ 0 h 427771"/>
                  <a:gd name="connsiteX2" fmla="*/ 15787 w 15786"/>
                  <a:gd name="connsiteY2" fmla="*/ 427772 h 427771"/>
                  <a:gd name="connsiteX3" fmla="*/ 0 w 15786"/>
                  <a:gd name="connsiteY3" fmla="*/ 427772 h 42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77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772"/>
                    </a:lnTo>
                    <a:lnTo>
                      <a:pt x="0" y="42777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63" name="Vrije vorm: vorm 8362">
                <a:extLst>
                  <a:ext uri="{FF2B5EF4-FFF2-40B4-BE49-F238E27FC236}">
                    <a16:creationId xmlns:a16="http://schemas.microsoft.com/office/drawing/2014/main" id="{BDEF647E-926F-8856-58ED-EEC4DD95FA97}"/>
                  </a:ext>
                </a:extLst>
              </p:cNvPr>
              <p:cNvSpPr/>
              <p:nvPr/>
            </p:nvSpPr>
            <p:spPr>
              <a:xfrm>
                <a:off x="11902868" y="5795955"/>
                <a:ext cx="15939" cy="427464"/>
              </a:xfrm>
              <a:custGeom>
                <a:avLst/>
                <a:gdLst>
                  <a:gd name="connsiteX0" fmla="*/ 0 w 15939"/>
                  <a:gd name="connsiteY0" fmla="*/ 0 h 427464"/>
                  <a:gd name="connsiteX1" fmla="*/ 15939 w 15939"/>
                  <a:gd name="connsiteY1" fmla="*/ 0 h 427464"/>
                  <a:gd name="connsiteX2" fmla="*/ 15939 w 15939"/>
                  <a:gd name="connsiteY2" fmla="*/ 427465 h 427464"/>
                  <a:gd name="connsiteX3" fmla="*/ 0 w 15939"/>
                  <a:gd name="connsiteY3" fmla="*/ 427465 h 42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9" h="427464">
                    <a:moveTo>
                      <a:pt x="0" y="0"/>
                    </a:moveTo>
                    <a:lnTo>
                      <a:pt x="15939" y="0"/>
                    </a:lnTo>
                    <a:lnTo>
                      <a:pt x="15939" y="427465"/>
                    </a:lnTo>
                    <a:lnTo>
                      <a:pt x="0" y="42746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64" name="Vrije vorm: vorm 8363">
                <a:extLst>
                  <a:ext uri="{FF2B5EF4-FFF2-40B4-BE49-F238E27FC236}">
                    <a16:creationId xmlns:a16="http://schemas.microsoft.com/office/drawing/2014/main" id="{BF05000F-5E82-C600-60E2-4C5C60A94078}"/>
                  </a:ext>
                </a:extLst>
              </p:cNvPr>
              <p:cNvSpPr/>
              <p:nvPr/>
            </p:nvSpPr>
            <p:spPr>
              <a:xfrm>
                <a:off x="11807841" y="5796414"/>
                <a:ext cx="15786" cy="427005"/>
              </a:xfrm>
              <a:custGeom>
                <a:avLst/>
                <a:gdLst>
                  <a:gd name="connsiteX0" fmla="*/ 0 w 15786"/>
                  <a:gd name="connsiteY0" fmla="*/ 0 h 427005"/>
                  <a:gd name="connsiteX1" fmla="*/ 15787 w 15786"/>
                  <a:gd name="connsiteY1" fmla="*/ 0 h 427005"/>
                  <a:gd name="connsiteX2" fmla="*/ 15787 w 15786"/>
                  <a:gd name="connsiteY2" fmla="*/ 427005 h 427005"/>
                  <a:gd name="connsiteX3" fmla="*/ 0 w 15786"/>
                  <a:gd name="connsiteY3" fmla="*/ 427005 h 4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005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005"/>
                    </a:lnTo>
                    <a:lnTo>
                      <a:pt x="0" y="42700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65" name="Vrije vorm: vorm 8364">
                <a:extLst>
                  <a:ext uri="{FF2B5EF4-FFF2-40B4-BE49-F238E27FC236}">
                    <a16:creationId xmlns:a16="http://schemas.microsoft.com/office/drawing/2014/main" id="{1B00F1D6-12DA-C21A-F244-A744135A5D98}"/>
                  </a:ext>
                </a:extLst>
              </p:cNvPr>
              <p:cNvSpPr/>
              <p:nvPr/>
            </p:nvSpPr>
            <p:spPr>
              <a:xfrm>
                <a:off x="11855355" y="5796108"/>
                <a:ext cx="15786" cy="427311"/>
              </a:xfrm>
              <a:custGeom>
                <a:avLst/>
                <a:gdLst>
                  <a:gd name="connsiteX0" fmla="*/ 0 w 15786"/>
                  <a:gd name="connsiteY0" fmla="*/ 0 h 427311"/>
                  <a:gd name="connsiteX1" fmla="*/ 15787 w 15786"/>
                  <a:gd name="connsiteY1" fmla="*/ 0 h 427311"/>
                  <a:gd name="connsiteX2" fmla="*/ 15787 w 15786"/>
                  <a:gd name="connsiteY2" fmla="*/ 427312 h 427311"/>
                  <a:gd name="connsiteX3" fmla="*/ 0 w 15786"/>
                  <a:gd name="connsiteY3" fmla="*/ 427312 h 427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31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312"/>
                    </a:lnTo>
                    <a:lnTo>
                      <a:pt x="0" y="42731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333" name="Graphic 1454">
              <a:extLst>
                <a:ext uri="{FF2B5EF4-FFF2-40B4-BE49-F238E27FC236}">
                  <a16:creationId xmlns:a16="http://schemas.microsoft.com/office/drawing/2014/main" id="{05E9710B-E76E-63EA-C50D-FF2A13BB9FFA}"/>
                </a:ext>
              </a:extLst>
            </p:cNvPr>
            <p:cNvGrpSpPr/>
            <p:nvPr/>
          </p:nvGrpSpPr>
          <p:grpSpPr>
            <a:xfrm>
              <a:off x="11187719" y="5795648"/>
              <a:ext cx="348531" cy="427771"/>
              <a:chOff x="11187719" y="5795648"/>
              <a:chExt cx="348531" cy="427771"/>
            </a:xfrm>
          </p:grpSpPr>
          <p:sp>
            <p:nvSpPr>
              <p:cNvPr id="8348" name="Vrije vorm: vorm 8347">
                <a:extLst>
                  <a:ext uri="{FF2B5EF4-FFF2-40B4-BE49-F238E27FC236}">
                    <a16:creationId xmlns:a16="http://schemas.microsoft.com/office/drawing/2014/main" id="{62310CC8-6F8C-D2F8-096A-0230F56E900E}"/>
                  </a:ext>
                </a:extLst>
              </p:cNvPr>
              <p:cNvSpPr/>
              <p:nvPr/>
            </p:nvSpPr>
            <p:spPr>
              <a:xfrm>
                <a:off x="11235232" y="5796721"/>
                <a:ext cx="15786" cy="426698"/>
              </a:xfrm>
              <a:custGeom>
                <a:avLst/>
                <a:gdLst>
                  <a:gd name="connsiteX0" fmla="*/ 0 w 15786"/>
                  <a:gd name="connsiteY0" fmla="*/ 0 h 426698"/>
                  <a:gd name="connsiteX1" fmla="*/ 15787 w 15786"/>
                  <a:gd name="connsiteY1" fmla="*/ 0 h 426698"/>
                  <a:gd name="connsiteX2" fmla="*/ 15787 w 15786"/>
                  <a:gd name="connsiteY2" fmla="*/ 426698 h 426698"/>
                  <a:gd name="connsiteX3" fmla="*/ 0 w 15786"/>
                  <a:gd name="connsiteY3" fmla="*/ 426698 h 42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69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698"/>
                    </a:lnTo>
                    <a:lnTo>
                      <a:pt x="0" y="42669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49" name="Vrije vorm: vorm 8348">
                <a:extLst>
                  <a:ext uri="{FF2B5EF4-FFF2-40B4-BE49-F238E27FC236}">
                    <a16:creationId xmlns:a16="http://schemas.microsoft.com/office/drawing/2014/main" id="{B5B18A0D-E33E-D8EC-E440-F737E2614F5D}"/>
                  </a:ext>
                </a:extLst>
              </p:cNvPr>
              <p:cNvSpPr/>
              <p:nvPr/>
            </p:nvSpPr>
            <p:spPr>
              <a:xfrm>
                <a:off x="11187719" y="5796874"/>
                <a:ext cx="15786" cy="426545"/>
              </a:xfrm>
              <a:custGeom>
                <a:avLst/>
                <a:gdLst>
                  <a:gd name="connsiteX0" fmla="*/ 0 w 15786"/>
                  <a:gd name="connsiteY0" fmla="*/ 0 h 426545"/>
                  <a:gd name="connsiteX1" fmla="*/ 15787 w 15786"/>
                  <a:gd name="connsiteY1" fmla="*/ 0 h 426545"/>
                  <a:gd name="connsiteX2" fmla="*/ 15787 w 15786"/>
                  <a:gd name="connsiteY2" fmla="*/ 426545 h 426545"/>
                  <a:gd name="connsiteX3" fmla="*/ 0 w 15786"/>
                  <a:gd name="connsiteY3" fmla="*/ 426545 h 426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545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545"/>
                    </a:lnTo>
                    <a:lnTo>
                      <a:pt x="0" y="42654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0" name="Vrije vorm: vorm 8349">
                <a:extLst>
                  <a:ext uri="{FF2B5EF4-FFF2-40B4-BE49-F238E27FC236}">
                    <a16:creationId xmlns:a16="http://schemas.microsoft.com/office/drawing/2014/main" id="{40DB699E-90BB-8686-EAF8-48D2C4BC4A7C}"/>
                  </a:ext>
                </a:extLst>
              </p:cNvPr>
              <p:cNvSpPr/>
              <p:nvPr/>
            </p:nvSpPr>
            <p:spPr>
              <a:xfrm>
                <a:off x="11282745" y="5796414"/>
                <a:ext cx="15786" cy="426851"/>
              </a:xfrm>
              <a:custGeom>
                <a:avLst/>
                <a:gdLst>
                  <a:gd name="connsiteX0" fmla="*/ 0 w 15786"/>
                  <a:gd name="connsiteY0" fmla="*/ 0 h 426851"/>
                  <a:gd name="connsiteX1" fmla="*/ 15787 w 15786"/>
                  <a:gd name="connsiteY1" fmla="*/ 0 h 426851"/>
                  <a:gd name="connsiteX2" fmla="*/ 15787 w 15786"/>
                  <a:gd name="connsiteY2" fmla="*/ 426852 h 426851"/>
                  <a:gd name="connsiteX3" fmla="*/ 0 w 15786"/>
                  <a:gd name="connsiteY3" fmla="*/ 426852 h 426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685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6852"/>
                    </a:lnTo>
                    <a:lnTo>
                      <a:pt x="0" y="42685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1" name="Vrije vorm: vorm 8350">
                <a:extLst>
                  <a:ext uri="{FF2B5EF4-FFF2-40B4-BE49-F238E27FC236}">
                    <a16:creationId xmlns:a16="http://schemas.microsoft.com/office/drawing/2014/main" id="{2CC24055-79C5-D48B-7085-FC6080CE931B}"/>
                  </a:ext>
                </a:extLst>
              </p:cNvPr>
              <p:cNvSpPr/>
              <p:nvPr/>
            </p:nvSpPr>
            <p:spPr>
              <a:xfrm>
                <a:off x="11472797" y="5795801"/>
                <a:ext cx="15786" cy="427618"/>
              </a:xfrm>
              <a:custGeom>
                <a:avLst/>
                <a:gdLst>
                  <a:gd name="connsiteX0" fmla="*/ 0 w 15786"/>
                  <a:gd name="connsiteY0" fmla="*/ 0 h 427618"/>
                  <a:gd name="connsiteX1" fmla="*/ 15787 w 15786"/>
                  <a:gd name="connsiteY1" fmla="*/ 0 h 427618"/>
                  <a:gd name="connsiteX2" fmla="*/ 15787 w 15786"/>
                  <a:gd name="connsiteY2" fmla="*/ 427618 h 427618"/>
                  <a:gd name="connsiteX3" fmla="*/ 0 w 15786"/>
                  <a:gd name="connsiteY3" fmla="*/ 427618 h 42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618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618"/>
                    </a:lnTo>
                    <a:lnTo>
                      <a:pt x="0" y="427618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2" name="Vrije vorm: vorm 8351">
                <a:extLst>
                  <a:ext uri="{FF2B5EF4-FFF2-40B4-BE49-F238E27FC236}">
                    <a16:creationId xmlns:a16="http://schemas.microsoft.com/office/drawing/2014/main" id="{1BFFCAED-550C-8161-4BE3-6EE93F5B17F6}"/>
                  </a:ext>
                </a:extLst>
              </p:cNvPr>
              <p:cNvSpPr/>
              <p:nvPr/>
            </p:nvSpPr>
            <p:spPr>
              <a:xfrm>
                <a:off x="11520310" y="5795648"/>
                <a:ext cx="15939" cy="427771"/>
              </a:xfrm>
              <a:custGeom>
                <a:avLst/>
                <a:gdLst>
                  <a:gd name="connsiteX0" fmla="*/ 0 w 15939"/>
                  <a:gd name="connsiteY0" fmla="*/ 0 h 427771"/>
                  <a:gd name="connsiteX1" fmla="*/ 15939 w 15939"/>
                  <a:gd name="connsiteY1" fmla="*/ 0 h 427771"/>
                  <a:gd name="connsiteX2" fmla="*/ 15939 w 15939"/>
                  <a:gd name="connsiteY2" fmla="*/ 427772 h 427771"/>
                  <a:gd name="connsiteX3" fmla="*/ 0 w 15939"/>
                  <a:gd name="connsiteY3" fmla="*/ 427772 h 42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9" h="427771">
                    <a:moveTo>
                      <a:pt x="0" y="0"/>
                    </a:moveTo>
                    <a:lnTo>
                      <a:pt x="15939" y="0"/>
                    </a:lnTo>
                    <a:lnTo>
                      <a:pt x="15939" y="427772"/>
                    </a:lnTo>
                    <a:lnTo>
                      <a:pt x="0" y="42777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3" name="Vrije vorm: vorm 8352">
                <a:extLst>
                  <a:ext uri="{FF2B5EF4-FFF2-40B4-BE49-F238E27FC236}">
                    <a16:creationId xmlns:a16="http://schemas.microsoft.com/office/drawing/2014/main" id="{613EFC88-1DF5-F04D-6893-3D196CE2879D}"/>
                  </a:ext>
                </a:extLst>
              </p:cNvPr>
              <p:cNvSpPr/>
              <p:nvPr/>
            </p:nvSpPr>
            <p:spPr>
              <a:xfrm>
                <a:off x="11425284" y="5795955"/>
                <a:ext cx="15786" cy="427464"/>
              </a:xfrm>
              <a:custGeom>
                <a:avLst/>
                <a:gdLst>
                  <a:gd name="connsiteX0" fmla="*/ 0 w 15786"/>
                  <a:gd name="connsiteY0" fmla="*/ 0 h 427464"/>
                  <a:gd name="connsiteX1" fmla="*/ 15787 w 15786"/>
                  <a:gd name="connsiteY1" fmla="*/ 0 h 427464"/>
                  <a:gd name="connsiteX2" fmla="*/ 15787 w 15786"/>
                  <a:gd name="connsiteY2" fmla="*/ 427465 h 427464"/>
                  <a:gd name="connsiteX3" fmla="*/ 0 w 15786"/>
                  <a:gd name="connsiteY3" fmla="*/ 427465 h 42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464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465"/>
                    </a:lnTo>
                    <a:lnTo>
                      <a:pt x="0" y="42746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4" name="Vrije vorm: vorm 8353">
                <a:extLst>
                  <a:ext uri="{FF2B5EF4-FFF2-40B4-BE49-F238E27FC236}">
                    <a16:creationId xmlns:a16="http://schemas.microsoft.com/office/drawing/2014/main" id="{6AFE701C-1959-AC4E-BB9E-02A6A39D2BA1}"/>
                  </a:ext>
                </a:extLst>
              </p:cNvPr>
              <p:cNvSpPr/>
              <p:nvPr/>
            </p:nvSpPr>
            <p:spPr>
              <a:xfrm>
                <a:off x="11330258" y="5796414"/>
                <a:ext cx="15939" cy="427005"/>
              </a:xfrm>
              <a:custGeom>
                <a:avLst/>
                <a:gdLst>
                  <a:gd name="connsiteX0" fmla="*/ 0 w 15939"/>
                  <a:gd name="connsiteY0" fmla="*/ 0 h 427005"/>
                  <a:gd name="connsiteX1" fmla="*/ 15940 w 15939"/>
                  <a:gd name="connsiteY1" fmla="*/ 0 h 427005"/>
                  <a:gd name="connsiteX2" fmla="*/ 15940 w 15939"/>
                  <a:gd name="connsiteY2" fmla="*/ 427005 h 427005"/>
                  <a:gd name="connsiteX3" fmla="*/ 0 w 15939"/>
                  <a:gd name="connsiteY3" fmla="*/ 427005 h 4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9" h="427005">
                    <a:moveTo>
                      <a:pt x="0" y="0"/>
                    </a:moveTo>
                    <a:lnTo>
                      <a:pt x="15940" y="0"/>
                    </a:lnTo>
                    <a:lnTo>
                      <a:pt x="15940" y="427005"/>
                    </a:lnTo>
                    <a:lnTo>
                      <a:pt x="0" y="427005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55" name="Vrije vorm: vorm 8354">
                <a:extLst>
                  <a:ext uri="{FF2B5EF4-FFF2-40B4-BE49-F238E27FC236}">
                    <a16:creationId xmlns:a16="http://schemas.microsoft.com/office/drawing/2014/main" id="{273AA736-7761-0742-0A02-74A4106A6A52}"/>
                  </a:ext>
                </a:extLst>
              </p:cNvPr>
              <p:cNvSpPr/>
              <p:nvPr/>
            </p:nvSpPr>
            <p:spPr>
              <a:xfrm>
                <a:off x="11377771" y="5796108"/>
                <a:ext cx="15786" cy="427311"/>
              </a:xfrm>
              <a:custGeom>
                <a:avLst/>
                <a:gdLst>
                  <a:gd name="connsiteX0" fmla="*/ 0 w 15786"/>
                  <a:gd name="connsiteY0" fmla="*/ 0 h 427311"/>
                  <a:gd name="connsiteX1" fmla="*/ 15787 w 15786"/>
                  <a:gd name="connsiteY1" fmla="*/ 0 h 427311"/>
                  <a:gd name="connsiteX2" fmla="*/ 15787 w 15786"/>
                  <a:gd name="connsiteY2" fmla="*/ 427312 h 427311"/>
                  <a:gd name="connsiteX3" fmla="*/ 0 w 15786"/>
                  <a:gd name="connsiteY3" fmla="*/ 427312 h 427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86" h="427311">
                    <a:moveTo>
                      <a:pt x="0" y="0"/>
                    </a:moveTo>
                    <a:lnTo>
                      <a:pt x="15787" y="0"/>
                    </a:lnTo>
                    <a:lnTo>
                      <a:pt x="15787" y="427312"/>
                    </a:lnTo>
                    <a:lnTo>
                      <a:pt x="0" y="427312"/>
                    </a:lnTo>
                    <a:close/>
                  </a:path>
                </a:pathLst>
              </a:custGeom>
              <a:gradFill>
                <a:gsLst>
                  <a:gs pos="0">
                    <a:srgbClr val="862012"/>
                  </a:gs>
                  <a:gs pos="34000">
                    <a:srgbClr val="892214"/>
                  </a:gs>
                  <a:gs pos="63000">
                    <a:srgbClr val="932B1C"/>
                  </a:gs>
                  <a:gs pos="90000">
                    <a:srgbClr val="A53A2A"/>
                  </a:gs>
                  <a:gs pos="100000">
                    <a:srgbClr val="AE4232"/>
                  </a:gs>
                </a:gsLst>
                <a:lin ang="54000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334" name="Graphic 1454">
              <a:extLst>
                <a:ext uri="{FF2B5EF4-FFF2-40B4-BE49-F238E27FC236}">
                  <a16:creationId xmlns:a16="http://schemas.microsoft.com/office/drawing/2014/main" id="{31AA7E19-3687-CFCF-CDB3-2457067A07B9}"/>
                </a:ext>
              </a:extLst>
            </p:cNvPr>
            <p:cNvGrpSpPr/>
            <p:nvPr/>
          </p:nvGrpSpPr>
          <p:grpSpPr>
            <a:xfrm>
              <a:off x="10785237" y="5340901"/>
              <a:ext cx="1323316" cy="483714"/>
              <a:chOff x="10785237" y="5340901"/>
              <a:chExt cx="1323316" cy="483714"/>
            </a:xfrm>
          </p:grpSpPr>
          <p:sp>
            <p:nvSpPr>
              <p:cNvPr id="8345" name="Vrije vorm: vorm 8344">
                <a:extLst>
                  <a:ext uri="{FF2B5EF4-FFF2-40B4-BE49-F238E27FC236}">
                    <a16:creationId xmlns:a16="http://schemas.microsoft.com/office/drawing/2014/main" id="{31FD66CC-6877-C387-C8F9-781737147560}"/>
                  </a:ext>
                </a:extLst>
              </p:cNvPr>
              <p:cNvSpPr/>
              <p:nvPr/>
            </p:nvSpPr>
            <p:spPr>
              <a:xfrm>
                <a:off x="10809913" y="5385043"/>
                <a:ext cx="183921" cy="383017"/>
              </a:xfrm>
              <a:custGeom>
                <a:avLst/>
                <a:gdLst>
                  <a:gd name="connsiteX0" fmla="*/ 183922 w 183921"/>
                  <a:gd name="connsiteY0" fmla="*/ 49506 h 383017"/>
                  <a:gd name="connsiteX1" fmla="*/ 44601 w 183921"/>
                  <a:gd name="connsiteY1" fmla="*/ 382864 h 383017"/>
                  <a:gd name="connsiteX2" fmla="*/ 0 w 183921"/>
                  <a:gd name="connsiteY2" fmla="*/ 383017 h 383017"/>
                  <a:gd name="connsiteX3" fmla="*/ 153422 w 183921"/>
                  <a:gd name="connsiteY3" fmla="*/ 0 h 383017"/>
                  <a:gd name="connsiteX4" fmla="*/ 183922 w 183921"/>
                  <a:gd name="connsiteY4" fmla="*/ 49506 h 38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921" h="383017">
                    <a:moveTo>
                      <a:pt x="183922" y="49506"/>
                    </a:moveTo>
                    <a:lnTo>
                      <a:pt x="44601" y="382864"/>
                    </a:lnTo>
                    <a:lnTo>
                      <a:pt x="0" y="383017"/>
                    </a:lnTo>
                    <a:lnTo>
                      <a:pt x="153422" y="0"/>
                    </a:lnTo>
                    <a:lnTo>
                      <a:pt x="183922" y="49506"/>
                    </a:lnTo>
                    <a:close/>
                  </a:path>
                </a:pathLst>
              </a:custGeom>
              <a:solidFill>
                <a:srgbClr val="361B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46" name="Vrije vorm: vorm 8345">
                <a:extLst>
                  <a:ext uri="{FF2B5EF4-FFF2-40B4-BE49-F238E27FC236}">
                    <a16:creationId xmlns:a16="http://schemas.microsoft.com/office/drawing/2014/main" id="{EAB6AF89-7AAA-FDCA-4F6E-D029D830A84D}"/>
                  </a:ext>
                </a:extLst>
              </p:cNvPr>
              <p:cNvSpPr/>
              <p:nvPr/>
            </p:nvSpPr>
            <p:spPr>
              <a:xfrm>
                <a:off x="10785237" y="5342894"/>
                <a:ext cx="405853" cy="481721"/>
              </a:xfrm>
              <a:custGeom>
                <a:avLst/>
                <a:gdLst>
                  <a:gd name="connsiteX0" fmla="*/ 178097 w 405853"/>
                  <a:gd name="connsiteY0" fmla="*/ 63453 h 481721"/>
                  <a:gd name="connsiteX1" fmla="*/ 371829 w 405853"/>
                  <a:gd name="connsiteY1" fmla="*/ 478503 h 481721"/>
                  <a:gd name="connsiteX2" fmla="*/ 405854 w 405853"/>
                  <a:gd name="connsiteY2" fmla="*/ 481722 h 481721"/>
                  <a:gd name="connsiteX3" fmla="*/ 178557 w 405853"/>
                  <a:gd name="connsiteY3" fmla="*/ 0 h 481721"/>
                  <a:gd name="connsiteX4" fmla="*/ 0 w 405853"/>
                  <a:gd name="connsiteY4" fmla="*/ 422560 h 481721"/>
                  <a:gd name="connsiteX5" fmla="*/ 24676 w 405853"/>
                  <a:gd name="connsiteY5" fmla="*/ 424246 h 481721"/>
                  <a:gd name="connsiteX6" fmla="*/ 178097 w 405853"/>
                  <a:gd name="connsiteY6" fmla="*/ 63453 h 481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5853" h="481721">
                    <a:moveTo>
                      <a:pt x="178097" y="63453"/>
                    </a:moveTo>
                    <a:lnTo>
                      <a:pt x="371829" y="478503"/>
                    </a:lnTo>
                    <a:lnTo>
                      <a:pt x="405854" y="481722"/>
                    </a:lnTo>
                    <a:lnTo>
                      <a:pt x="178557" y="0"/>
                    </a:lnTo>
                    <a:lnTo>
                      <a:pt x="0" y="422560"/>
                    </a:lnTo>
                    <a:lnTo>
                      <a:pt x="24676" y="424246"/>
                    </a:lnTo>
                    <a:lnTo>
                      <a:pt x="178097" y="63453"/>
                    </a:lnTo>
                    <a:close/>
                  </a:path>
                </a:pathLst>
              </a:custGeom>
              <a:solidFill>
                <a:srgbClr val="741F0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47" name="Vrije vorm: vorm 8346">
                <a:extLst>
                  <a:ext uri="{FF2B5EF4-FFF2-40B4-BE49-F238E27FC236}">
                    <a16:creationId xmlns:a16="http://schemas.microsoft.com/office/drawing/2014/main" id="{8C0CFA2B-0AC1-A2E6-3993-31A38764937D}"/>
                  </a:ext>
                </a:extLst>
              </p:cNvPr>
              <p:cNvSpPr/>
              <p:nvPr/>
            </p:nvSpPr>
            <p:spPr>
              <a:xfrm>
                <a:off x="10963794" y="5340901"/>
                <a:ext cx="1144759" cy="483714"/>
              </a:xfrm>
              <a:custGeom>
                <a:avLst/>
                <a:gdLst>
                  <a:gd name="connsiteX0" fmla="*/ 881598 w 1144759"/>
                  <a:gd name="connsiteY0" fmla="*/ 0 h 483714"/>
                  <a:gd name="connsiteX1" fmla="*/ 1144759 w 1144759"/>
                  <a:gd name="connsiteY1" fmla="*/ 481875 h 483714"/>
                  <a:gd name="connsiteX2" fmla="*/ 227297 w 1144759"/>
                  <a:gd name="connsiteY2" fmla="*/ 483714 h 483714"/>
                  <a:gd name="connsiteX3" fmla="*/ 0 w 1144759"/>
                  <a:gd name="connsiteY3" fmla="*/ 1992 h 483714"/>
                  <a:gd name="connsiteX4" fmla="*/ 881598 w 1144759"/>
                  <a:gd name="connsiteY4" fmla="*/ 0 h 483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4759" h="483714">
                    <a:moveTo>
                      <a:pt x="881598" y="0"/>
                    </a:moveTo>
                    <a:lnTo>
                      <a:pt x="1144759" y="481875"/>
                    </a:lnTo>
                    <a:lnTo>
                      <a:pt x="227297" y="483714"/>
                    </a:lnTo>
                    <a:lnTo>
                      <a:pt x="0" y="1992"/>
                    </a:lnTo>
                    <a:lnTo>
                      <a:pt x="881598" y="0"/>
                    </a:lnTo>
                    <a:close/>
                  </a:path>
                </a:pathLst>
              </a:custGeom>
              <a:gradFill>
                <a:gsLst>
                  <a:gs pos="0">
                    <a:srgbClr val="DE0B15"/>
                  </a:gs>
                  <a:gs pos="41000">
                    <a:srgbClr val="DB0B15"/>
                  </a:gs>
                  <a:gs pos="67000">
                    <a:srgbClr val="D20F15"/>
                  </a:gs>
                  <a:gs pos="90000">
                    <a:srgbClr val="C31416"/>
                  </a:gs>
                  <a:gs pos="100000">
                    <a:srgbClr val="BA1817"/>
                  </a:gs>
                </a:gsLst>
                <a:lin ang="269329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335" name="Vrije vorm: vorm 8334">
              <a:extLst>
                <a:ext uri="{FF2B5EF4-FFF2-40B4-BE49-F238E27FC236}">
                  <a16:creationId xmlns:a16="http://schemas.microsoft.com/office/drawing/2014/main" id="{BC68B5AE-5EDE-685D-514C-D3660E556811}"/>
                </a:ext>
              </a:extLst>
            </p:cNvPr>
            <p:cNvSpPr/>
            <p:nvPr/>
          </p:nvSpPr>
          <p:spPr>
            <a:xfrm>
              <a:off x="11481483" y="5074369"/>
              <a:ext cx="319209" cy="108455"/>
            </a:xfrm>
            <a:custGeom>
              <a:avLst/>
              <a:gdLst>
                <a:gd name="connsiteX0" fmla="*/ 311645 w 319209"/>
                <a:gd name="connsiteY0" fmla="*/ 85063 h 108455"/>
                <a:gd name="connsiteX1" fmla="*/ 273941 w 319209"/>
                <a:gd name="connsiteY1" fmla="*/ 5517 h 108455"/>
                <a:gd name="connsiteX2" fmla="*/ 161442 w 319209"/>
                <a:gd name="connsiteY2" fmla="*/ 5670 h 108455"/>
                <a:gd name="connsiteX3" fmla="*/ 48943 w 319209"/>
                <a:gd name="connsiteY3" fmla="*/ 1225 h 108455"/>
                <a:gd name="connsiteX4" fmla="*/ 2043 w 319209"/>
                <a:gd name="connsiteY4" fmla="*/ 24829 h 108455"/>
                <a:gd name="connsiteX5" fmla="*/ 2043 w 319209"/>
                <a:gd name="connsiteY5" fmla="*/ 76327 h 108455"/>
                <a:gd name="connsiteX6" fmla="*/ 20895 w 319209"/>
                <a:gd name="connsiteY6" fmla="*/ 99624 h 108455"/>
                <a:gd name="connsiteX7" fmla="*/ 72393 w 319209"/>
                <a:gd name="connsiteY7" fmla="*/ 66671 h 108455"/>
                <a:gd name="connsiteX8" fmla="*/ 166346 w 319209"/>
                <a:gd name="connsiteY8" fmla="*/ 89814 h 108455"/>
                <a:gd name="connsiteX9" fmla="*/ 203897 w 319209"/>
                <a:gd name="connsiteY9" fmla="*/ 85063 h 108455"/>
                <a:gd name="connsiteX10" fmla="*/ 246046 w 319209"/>
                <a:gd name="connsiteY10" fmla="*/ 80312 h 108455"/>
                <a:gd name="connsiteX11" fmla="*/ 311798 w 319209"/>
                <a:gd name="connsiteY11" fmla="*/ 84757 h 10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209" h="108455">
                  <a:moveTo>
                    <a:pt x="311645" y="85063"/>
                  </a:moveTo>
                  <a:cubicBezTo>
                    <a:pt x="311645" y="85063"/>
                    <a:pt x="344291" y="5363"/>
                    <a:pt x="273941" y="5517"/>
                  </a:cubicBezTo>
                  <a:cubicBezTo>
                    <a:pt x="203590" y="5517"/>
                    <a:pt x="194241" y="5670"/>
                    <a:pt x="161442" y="5670"/>
                  </a:cubicBezTo>
                  <a:cubicBezTo>
                    <a:pt x="128643" y="5670"/>
                    <a:pt x="86341" y="1225"/>
                    <a:pt x="48943" y="1225"/>
                  </a:cubicBezTo>
                  <a:cubicBezTo>
                    <a:pt x="11393" y="1225"/>
                    <a:pt x="1890" y="-8124"/>
                    <a:pt x="2043" y="24829"/>
                  </a:cubicBezTo>
                  <a:cubicBezTo>
                    <a:pt x="2043" y="57628"/>
                    <a:pt x="-2554" y="57628"/>
                    <a:pt x="2043" y="76327"/>
                  </a:cubicBezTo>
                  <a:cubicBezTo>
                    <a:pt x="6795" y="95179"/>
                    <a:pt x="14458" y="119548"/>
                    <a:pt x="20895" y="99624"/>
                  </a:cubicBezTo>
                  <a:cubicBezTo>
                    <a:pt x="39441" y="41535"/>
                    <a:pt x="49097" y="64678"/>
                    <a:pt x="72393" y="66671"/>
                  </a:cubicBezTo>
                  <a:cubicBezTo>
                    <a:pt x="124044" y="71269"/>
                    <a:pt x="142743" y="57168"/>
                    <a:pt x="166346" y="89814"/>
                  </a:cubicBezTo>
                  <a:cubicBezTo>
                    <a:pt x="189797" y="122614"/>
                    <a:pt x="191789" y="106367"/>
                    <a:pt x="203897" y="85063"/>
                  </a:cubicBezTo>
                  <a:cubicBezTo>
                    <a:pt x="217692" y="60693"/>
                    <a:pt x="199146" y="42914"/>
                    <a:pt x="246046" y="80312"/>
                  </a:cubicBezTo>
                  <a:cubicBezTo>
                    <a:pt x="293099" y="117862"/>
                    <a:pt x="274094" y="14560"/>
                    <a:pt x="311798" y="84757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0813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36" name="Vrije vorm: vorm 8335">
              <a:extLst>
                <a:ext uri="{FF2B5EF4-FFF2-40B4-BE49-F238E27FC236}">
                  <a16:creationId xmlns:a16="http://schemas.microsoft.com/office/drawing/2014/main" id="{66194318-39CB-9232-0CCE-E927C84F5C1E}"/>
                </a:ext>
              </a:extLst>
            </p:cNvPr>
            <p:cNvSpPr/>
            <p:nvPr/>
          </p:nvSpPr>
          <p:spPr>
            <a:xfrm>
              <a:off x="10953950" y="5287918"/>
              <a:ext cx="1142509" cy="502403"/>
            </a:xfrm>
            <a:custGeom>
              <a:avLst/>
              <a:gdLst>
                <a:gd name="connsiteX0" fmla="*/ 820019 w 1142509"/>
                <a:gd name="connsiteY0" fmla="*/ 1485 h 502403"/>
                <a:gd name="connsiteX1" fmla="*/ 911673 w 1142509"/>
                <a:gd name="connsiteY1" fmla="*/ 45013 h 502403"/>
                <a:gd name="connsiteX2" fmla="*/ 968689 w 1142509"/>
                <a:gd name="connsiteY2" fmla="*/ 175751 h 502403"/>
                <a:gd name="connsiteX3" fmla="*/ 1047469 w 1142509"/>
                <a:gd name="connsiteY3" fmla="*/ 297752 h 502403"/>
                <a:gd name="connsiteX4" fmla="*/ 1117359 w 1142509"/>
                <a:gd name="connsiteY4" fmla="*/ 411018 h 502403"/>
                <a:gd name="connsiteX5" fmla="*/ 1034595 w 1142509"/>
                <a:gd name="connsiteY5" fmla="*/ 472631 h 502403"/>
                <a:gd name="connsiteX6" fmla="*/ 857723 w 1142509"/>
                <a:gd name="connsiteY6" fmla="*/ 498840 h 502403"/>
                <a:gd name="connsiteX7" fmla="*/ 720548 w 1142509"/>
                <a:gd name="connsiteY7" fmla="*/ 469106 h 502403"/>
                <a:gd name="connsiteX8" fmla="*/ 536167 w 1142509"/>
                <a:gd name="connsiteY8" fmla="*/ 501139 h 502403"/>
                <a:gd name="connsiteX9" fmla="*/ 380447 w 1142509"/>
                <a:gd name="connsiteY9" fmla="*/ 474011 h 502403"/>
                <a:gd name="connsiteX10" fmla="*/ 214763 w 1142509"/>
                <a:gd name="connsiteY10" fmla="*/ 463282 h 502403"/>
                <a:gd name="connsiteX11" fmla="*/ 61495 w 1142509"/>
                <a:gd name="connsiteY11" fmla="*/ 143258 h 502403"/>
                <a:gd name="connsiteX12" fmla="*/ 21952 w 1142509"/>
                <a:gd name="connsiteY12" fmla="*/ 32905 h 502403"/>
                <a:gd name="connsiteX13" fmla="*/ 244344 w 1142509"/>
                <a:gd name="connsiteY13" fmla="*/ 24016 h 502403"/>
                <a:gd name="connsiteX14" fmla="*/ 514709 w 1142509"/>
                <a:gd name="connsiteY14" fmla="*/ 10834 h 502403"/>
                <a:gd name="connsiteX15" fmla="*/ 820019 w 1142509"/>
                <a:gd name="connsiteY15" fmla="*/ 1638 h 50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2509" h="502403">
                  <a:moveTo>
                    <a:pt x="820019" y="1485"/>
                  </a:moveTo>
                  <a:cubicBezTo>
                    <a:pt x="832434" y="-2500"/>
                    <a:pt x="881020" y="-1580"/>
                    <a:pt x="911673" y="45013"/>
                  </a:cubicBezTo>
                  <a:cubicBezTo>
                    <a:pt x="942327" y="91607"/>
                    <a:pt x="907535" y="120574"/>
                    <a:pt x="968689" y="175751"/>
                  </a:cubicBezTo>
                  <a:cubicBezTo>
                    <a:pt x="1029843" y="230928"/>
                    <a:pt x="1012371" y="232307"/>
                    <a:pt x="1047469" y="297752"/>
                  </a:cubicBezTo>
                  <a:cubicBezTo>
                    <a:pt x="1079502" y="357680"/>
                    <a:pt x="1091457" y="360439"/>
                    <a:pt x="1117359" y="411018"/>
                  </a:cubicBezTo>
                  <a:cubicBezTo>
                    <a:pt x="1179280" y="531793"/>
                    <a:pt x="1117359" y="493782"/>
                    <a:pt x="1034595" y="472631"/>
                  </a:cubicBezTo>
                  <a:cubicBezTo>
                    <a:pt x="951676" y="451634"/>
                    <a:pt x="910141" y="498687"/>
                    <a:pt x="857723" y="498840"/>
                  </a:cubicBezTo>
                  <a:cubicBezTo>
                    <a:pt x="805459" y="498993"/>
                    <a:pt x="803466" y="481827"/>
                    <a:pt x="720548" y="469106"/>
                  </a:cubicBezTo>
                  <a:cubicBezTo>
                    <a:pt x="637783" y="456538"/>
                    <a:pt x="623376" y="492556"/>
                    <a:pt x="536167" y="501139"/>
                  </a:cubicBezTo>
                  <a:cubicBezTo>
                    <a:pt x="469955" y="507730"/>
                    <a:pt x="473940" y="487039"/>
                    <a:pt x="380447" y="474011"/>
                  </a:cubicBezTo>
                  <a:cubicBezTo>
                    <a:pt x="319292" y="465734"/>
                    <a:pt x="246950" y="538077"/>
                    <a:pt x="214763" y="463282"/>
                  </a:cubicBezTo>
                  <a:cubicBezTo>
                    <a:pt x="155602" y="326107"/>
                    <a:pt x="100885" y="185713"/>
                    <a:pt x="61495" y="143258"/>
                  </a:cubicBezTo>
                  <a:cubicBezTo>
                    <a:pt x="22106" y="100803"/>
                    <a:pt x="-30313" y="54363"/>
                    <a:pt x="21952" y="32905"/>
                  </a:cubicBezTo>
                  <a:cubicBezTo>
                    <a:pt x="74370" y="11754"/>
                    <a:pt x="148398" y="20030"/>
                    <a:pt x="244344" y="24016"/>
                  </a:cubicBezTo>
                  <a:cubicBezTo>
                    <a:pt x="340137" y="28154"/>
                    <a:pt x="405735" y="19417"/>
                    <a:pt x="514709" y="10834"/>
                  </a:cubicBezTo>
                  <a:cubicBezTo>
                    <a:pt x="623683" y="1945"/>
                    <a:pt x="741546" y="27234"/>
                    <a:pt x="820019" y="1638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3831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37" name="Vrije vorm: vorm 8336">
              <a:extLst>
                <a:ext uri="{FF2B5EF4-FFF2-40B4-BE49-F238E27FC236}">
                  <a16:creationId xmlns:a16="http://schemas.microsoft.com/office/drawing/2014/main" id="{7C115FFC-A8C4-3A4E-EE8A-54C6B79F9219}"/>
                </a:ext>
              </a:extLst>
            </p:cNvPr>
            <p:cNvSpPr/>
            <p:nvPr/>
          </p:nvSpPr>
          <p:spPr>
            <a:xfrm>
              <a:off x="10931454" y="5709511"/>
              <a:ext cx="143458" cy="490918"/>
            </a:xfrm>
            <a:custGeom>
              <a:avLst/>
              <a:gdLst>
                <a:gd name="connsiteX0" fmla="*/ 143459 w 143458"/>
                <a:gd name="connsiteY0" fmla="*/ 490918 h 490918"/>
                <a:gd name="connsiteX1" fmla="*/ 0 w 143458"/>
                <a:gd name="connsiteY1" fmla="*/ 459805 h 490918"/>
                <a:gd name="connsiteX2" fmla="*/ 0 w 143458"/>
                <a:gd name="connsiteY2" fmla="*/ 0 h 490918"/>
                <a:gd name="connsiteX3" fmla="*/ 143459 w 143458"/>
                <a:gd name="connsiteY3" fmla="*/ 51498 h 490918"/>
                <a:gd name="connsiteX4" fmla="*/ 143459 w 143458"/>
                <a:gd name="connsiteY4" fmla="*/ 490918 h 49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458" h="490918">
                  <a:moveTo>
                    <a:pt x="143459" y="490918"/>
                  </a:moveTo>
                  <a:lnTo>
                    <a:pt x="0" y="459805"/>
                  </a:lnTo>
                  <a:lnTo>
                    <a:pt x="0" y="0"/>
                  </a:lnTo>
                  <a:lnTo>
                    <a:pt x="143459" y="51498"/>
                  </a:lnTo>
                  <a:lnTo>
                    <a:pt x="143459" y="490918"/>
                  </a:lnTo>
                  <a:close/>
                </a:path>
              </a:pathLst>
            </a:custGeom>
            <a:solidFill>
              <a:srgbClr val="882E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38" name="Vrije vorm: vorm 8337">
              <a:extLst>
                <a:ext uri="{FF2B5EF4-FFF2-40B4-BE49-F238E27FC236}">
                  <a16:creationId xmlns:a16="http://schemas.microsoft.com/office/drawing/2014/main" id="{873A3A28-ECFD-1829-080B-CAADEF5DBF46}"/>
                </a:ext>
              </a:extLst>
            </p:cNvPr>
            <p:cNvSpPr/>
            <p:nvPr/>
          </p:nvSpPr>
          <p:spPr>
            <a:xfrm>
              <a:off x="10931454" y="5709511"/>
              <a:ext cx="34945" cy="467467"/>
            </a:xfrm>
            <a:custGeom>
              <a:avLst/>
              <a:gdLst>
                <a:gd name="connsiteX0" fmla="*/ 34946 w 34945"/>
                <a:gd name="connsiteY0" fmla="*/ 12568 h 467467"/>
                <a:gd name="connsiteX1" fmla="*/ 34946 w 34945"/>
                <a:gd name="connsiteY1" fmla="*/ 467468 h 467467"/>
                <a:gd name="connsiteX2" fmla="*/ 0 w 34945"/>
                <a:gd name="connsiteY2" fmla="*/ 459805 h 467467"/>
                <a:gd name="connsiteX3" fmla="*/ 0 w 34945"/>
                <a:gd name="connsiteY3" fmla="*/ 0 h 467467"/>
                <a:gd name="connsiteX4" fmla="*/ 34946 w 34945"/>
                <a:gd name="connsiteY4" fmla="*/ 12568 h 4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45" h="467467">
                  <a:moveTo>
                    <a:pt x="34946" y="12568"/>
                  </a:moveTo>
                  <a:lnTo>
                    <a:pt x="34946" y="467468"/>
                  </a:lnTo>
                  <a:lnTo>
                    <a:pt x="0" y="459805"/>
                  </a:lnTo>
                  <a:lnTo>
                    <a:pt x="0" y="0"/>
                  </a:lnTo>
                  <a:lnTo>
                    <a:pt x="34946" y="12568"/>
                  </a:lnTo>
                  <a:close/>
                </a:path>
              </a:pathLst>
            </a:custGeom>
            <a:solidFill>
              <a:srgbClr val="552010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39" name="Vrije vorm: vorm 8338">
              <a:extLst>
                <a:ext uri="{FF2B5EF4-FFF2-40B4-BE49-F238E27FC236}">
                  <a16:creationId xmlns:a16="http://schemas.microsoft.com/office/drawing/2014/main" id="{07551583-D7B5-77D6-729B-61334C723DC3}"/>
                </a:ext>
              </a:extLst>
            </p:cNvPr>
            <p:cNvSpPr/>
            <p:nvPr/>
          </p:nvSpPr>
          <p:spPr>
            <a:xfrm>
              <a:off x="11399688" y="5878873"/>
              <a:ext cx="434362" cy="211663"/>
            </a:xfrm>
            <a:custGeom>
              <a:avLst/>
              <a:gdLst>
                <a:gd name="connsiteX0" fmla="*/ 25596 w 434362"/>
                <a:gd name="connsiteY0" fmla="*/ 0 h 211663"/>
                <a:gd name="connsiteX1" fmla="*/ 408767 w 434362"/>
                <a:gd name="connsiteY1" fmla="*/ 0 h 211663"/>
                <a:gd name="connsiteX2" fmla="*/ 434362 w 434362"/>
                <a:gd name="connsiteY2" fmla="*/ 25596 h 211663"/>
                <a:gd name="connsiteX3" fmla="*/ 434362 w 434362"/>
                <a:gd name="connsiteY3" fmla="*/ 186068 h 211663"/>
                <a:gd name="connsiteX4" fmla="*/ 408767 w 434362"/>
                <a:gd name="connsiteY4" fmla="*/ 211663 h 211663"/>
                <a:gd name="connsiteX5" fmla="*/ 25596 w 434362"/>
                <a:gd name="connsiteY5" fmla="*/ 211663 h 211663"/>
                <a:gd name="connsiteX6" fmla="*/ 0 w 434362"/>
                <a:gd name="connsiteY6" fmla="*/ 186068 h 211663"/>
                <a:gd name="connsiteX7" fmla="*/ 0 w 434362"/>
                <a:gd name="connsiteY7" fmla="*/ 25596 h 211663"/>
                <a:gd name="connsiteX8" fmla="*/ 25596 w 434362"/>
                <a:gd name="connsiteY8" fmla="*/ 0 h 211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362" h="211663">
                  <a:moveTo>
                    <a:pt x="25596" y="0"/>
                  </a:moveTo>
                  <a:lnTo>
                    <a:pt x="408767" y="0"/>
                  </a:lnTo>
                  <a:cubicBezTo>
                    <a:pt x="422867" y="0"/>
                    <a:pt x="434362" y="11495"/>
                    <a:pt x="434362" y="25596"/>
                  </a:cubicBezTo>
                  <a:lnTo>
                    <a:pt x="434362" y="186068"/>
                  </a:lnTo>
                  <a:cubicBezTo>
                    <a:pt x="434362" y="200168"/>
                    <a:pt x="422867" y="211663"/>
                    <a:pt x="408767" y="211663"/>
                  </a:cubicBezTo>
                  <a:lnTo>
                    <a:pt x="25596" y="211663"/>
                  </a:lnTo>
                  <a:cubicBezTo>
                    <a:pt x="11495" y="211663"/>
                    <a:pt x="0" y="200168"/>
                    <a:pt x="0" y="186068"/>
                  </a:cubicBezTo>
                  <a:lnTo>
                    <a:pt x="0" y="25596"/>
                  </a:lnTo>
                  <a:cubicBezTo>
                    <a:pt x="0" y="11495"/>
                    <a:pt x="11495" y="0"/>
                    <a:pt x="25596" y="0"/>
                  </a:cubicBezTo>
                  <a:close/>
                </a:path>
              </a:pathLst>
            </a:custGeom>
            <a:gradFill>
              <a:gsLst>
                <a:gs pos="0">
                  <a:srgbClr val="FFEF67"/>
                </a:gs>
                <a:gs pos="19000">
                  <a:srgbClr val="FEEC61"/>
                </a:gs>
                <a:gs pos="44000">
                  <a:srgbClr val="FEE551"/>
                </a:gs>
                <a:gs pos="71000">
                  <a:srgbClr val="FEDA37"/>
                </a:gs>
                <a:gs pos="100000">
                  <a:srgbClr val="FECA14"/>
                </a:gs>
                <a:gs pos="100000">
                  <a:srgbClr val="FECA14"/>
                </a:gs>
              </a:gsLst>
              <a:lin ang="14955298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40" name="Vrije vorm: vorm 8339">
              <a:extLst>
                <a:ext uri="{FF2B5EF4-FFF2-40B4-BE49-F238E27FC236}">
                  <a16:creationId xmlns:a16="http://schemas.microsoft.com/office/drawing/2014/main" id="{F973B5F0-4632-B57C-B188-B3CE4642C24D}"/>
                </a:ext>
              </a:extLst>
            </p:cNvPr>
            <p:cNvSpPr/>
            <p:nvPr/>
          </p:nvSpPr>
          <p:spPr>
            <a:xfrm>
              <a:off x="11403673" y="5879792"/>
              <a:ext cx="430377" cy="210590"/>
            </a:xfrm>
            <a:custGeom>
              <a:avLst/>
              <a:gdLst>
                <a:gd name="connsiteX0" fmla="*/ 5058 w 430377"/>
                <a:gd name="connsiteY0" fmla="*/ 198789 h 210590"/>
                <a:gd name="connsiteX1" fmla="*/ 388228 w 430377"/>
                <a:gd name="connsiteY1" fmla="*/ 198789 h 210590"/>
                <a:gd name="connsiteX2" fmla="*/ 413824 w 430377"/>
                <a:gd name="connsiteY2" fmla="*/ 173193 h 210590"/>
                <a:gd name="connsiteX3" fmla="*/ 413824 w 430377"/>
                <a:gd name="connsiteY3" fmla="*/ 12721 h 210590"/>
                <a:gd name="connsiteX4" fmla="*/ 409992 w 430377"/>
                <a:gd name="connsiteY4" fmla="*/ 0 h 210590"/>
                <a:gd name="connsiteX5" fmla="*/ 430377 w 430377"/>
                <a:gd name="connsiteY5" fmla="*/ 24523 h 210590"/>
                <a:gd name="connsiteX6" fmla="*/ 430377 w 430377"/>
                <a:gd name="connsiteY6" fmla="*/ 184995 h 210590"/>
                <a:gd name="connsiteX7" fmla="*/ 404782 w 430377"/>
                <a:gd name="connsiteY7" fmla="*/ 210591 h 210590"/>
                <a:gd name="connsiteX8" fmla="*/ 21611 w 430377"/>
                <a:gd name="connsiteY8" fmla="*/ 210591 h 210590"/>
                <a:gd name="connsiteX9" fmla="*/ 0 w 430377"/>
                <a:gd name="connsiteY9" fmla="*/ 197716 h 210590"/>
                <a:gd name="connsiteX10" fmla="*/ 5212 w 430377"/>
                <a:gd name="connsiteY10" fmla="*/ 198789 h 21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377" h="210590">
                  <a:moveTo>
                    <a:pt x="5058" y="198789"/>
                  </a:moveTo>
                  <a:lnTo>
                    <a:pt x="388228" y="198789"/>
                  </a:lnTo>
                  <a:cubicBezTo>
                    <a:pt x="402329" y="198789"/>
                    <a:pt x="413824" y="187294"/>
                    <a:pt x="413824" y="173193"/>
                  </a:cubicBezTo>
                  <a:lnTo>
                    <a:pt x="413824" y="12721"/>
                  </a:lnTo>
                  <a:cubicBezTo>
                    <a:pt x="413824" y="7970"/>
                    <a:pt x="412138" y="3832"/>
                    <a:pt x="409992" y="0"/>
                  </a:cubicBezTo>
                  <a:cubicBezTo>
                    <a:pt x="421487" y="2452"/>
                    <a:pt x="430377" y="12262"/>
                    <a:pt x="430377" y="24523"/>
                  </a:cubicBezTo>
                  <a:lnTo>
                    <a:pt x="430377" y="184995"/>
                  </a:lnTo>
                  <a:cubicBezTo>
                    <a:pt x="430377" y="199095"/>
                    <a:pt x="418882" y="210591"/>
                    <a:pt x="404782" y="210591"/>
                  </a:cubicBezTo>
                  <a:lnTo>
                    <a:pt x="21611" y="210591"/>
                  </a:lnTo>
                  <a:cubicBezTo>
                    <a:pt x="12261" y="210591"/>
                    <a:pt x="4445" y="205226"/>
                    <a:pt x="0" y="197716"/>
                  </a:cubicBezTo>
                  <a:cubicBezTo>
                    <a:pt x="1839" y="198023"/>
                    <a:pt x="3372" y="198789"/>
                    <a:pt x="5212" y="198789"/>
                  </a:cubicBez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41" name="Vrije vorm: vorm 8340">
              <a:extLst>
                <a:ext uri="{FF2B5EF4-FFF2-40B4-BE49-F238E27FC236}">
                  <a16:creationId xmlns:a16="http://schemas.microsoft.com/office/drawing/2014/main" id="{553192BE-673C-1CDD-3B4B-C93E2F16C687}"/>
                </a:ext>
              </a:extLst>
            </p:cNvPr>
            <p:cNvSpPr/>
            <p:nvPr/>
          </p:nvSpPr>
          <p:spPr>
            <a:xfrm>
              <a:off x="11712213" y="5943747"/>
              <a:ext cx="365643" cy="313713"/>
            </a:xfrm>
            <a:custGeom>
              <a:avLst/>
              <a:gdLst>
                <a:gd name="connsiteX0" fmla="*/ 324151 w 365643"/>
                <a:gd name="connsiteY0" fmla="*/ 32144 h 313713"/>
                <a:gd name="connsiteX1" fmla="*/ 331201 w 365643"/>
                <a:gd name="connsiteY1" fmla="*/ 69848 h 313713"/>
                <a:gd name="connsiteX2" fmla="*/ 333654 w 365643"/>
                <a:gd name="connsiteY2" fmla="*/ 117055 h 313713"/>
                <a:gd name="connsiteX3" fmla="*/ 343156 w 365643"/>
                <a:gd name="connsiteY3" fmla="*/ 183267 h 313713"/>
                <a:gd name="connsiteX4" fmla="*/ 333654 w 365643"/>
                <a:gd name="connsiteY4" fmla="*/ 247179 h 313713"/>
                <a:gd name="connsiteX5" fmla="*/ 364307 w 365643"/>
                <a:gd name="connsiteY5" fmla="*/ 273082 h 313713"/>
                <a:gd name="connsiteX6" fmla="*/ 317100 w 365643"/>
                <a:gd name="connsiteY6" fmla="*/ 310939 h 313713"/>
                <a:gd name="connsiteX7" fmla="*/ 227285 w 365643"/>
                <a:gd name="connsiteY7" fmla="*/ 299137 h 313713"/>
                <a:gd name="connsiteX8" fmla="*/ 146820 w 365643"/>
                <a:gd name="connsiteY8" fmla="*/ 308487 h 313713"/>
                <a:gd name="connsiteX9" fmla="*/ 71105 w 365643"/>
                <a:gd name="connsiteY9" fmla="*/ 296685 h 313713"/>
                <a:gd name="connsiteX10" fmla="*/ 142 w 365643"/>
                <a:gd name="connsiteY10" fmla="*/ 280132 h 313713"/>
                <a:gd name="connsiteX11" fmla="*/ 56851 w 365643"/>
                <a:gd name="connsiteY11" fmla="*/ 275381 h 313713"/>
                <a:gd name="connsiteX12" fmla="*/ 130113 w 365643"/>
                <a:gd name="connsiteY12" fmla="*/ 268331 h 313713"/>
                <a:gd name="connsiteX13" fmla="*/ 203376 w 365643"/>
                <a:gd name="connsiteY13" fmla="*/ 261280 h 313713"/>
                <a:gd name="connsiteX14" fmla="*/ 274339 w 365643"/>
                <a:gd name="connsiteY14" fmla="*/ 247179 h 313713"/>
                <a:gd name="connsiteX15" fmla="*/ 276637 w 365643"/>
                <a:gd name="connsiteY15" fmla="*/ 157211 h 313713"/>
                <a:gd name="connsiteX16" fmla="*/ 293191 w 365643"/>
                <a:gd name="connsiteY16" fmla="*/ 171465 h 313713"/>
                <a:gd name="connsiteX17" fmla="*/ 312196 w 365643"/>
                <a:gd name="connsiteY17" fmla="*/ 140811 h 313713"/>
                <a:gd name="connsiteX18" fmla="*/ 314495 w 365643"/>
                <a:gd name="connsiteY18" fmla="*/ 41494 h 313713"/>
                <a:gd name="connsiteX19" fmla="*/ 323998 w 365643"/>
                <a:gd name="connsiteY19" fmla="*/ 31991 h 3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5643" h="313713">
                  <a:moveTo>
                    <a:pt x="324151" y="32144"/>
                  </a:moveTo>
                  <a:cubicBezTo>
                    <a:pt x="324151" y="32144"/>
                    <a:pt x="335952" y="46245"/>
                    <a:pt x="331201" y="69848"/>
                  </a:cubicBezTo>
                  <a:cubicBezTo>
                    <a:pt x="326450" y="93605"/>
                    <a:pt x="324151" y="98203"/>
                    <a:pt x="333654" y="117055"/>
                  </a:cubicBezTo>
                  <a:cubicBezTo>
                    <a:pt x="343156" y="136060"/>
                    <a:pt x="350207" y="154912"/>
                    <a:pt x="343156" y="183267"/>
                  </a:cubicBezTo>
                  <a:cubicBezTo>
                    <a:pt x="336105" y="211621"/>
                    <a:pt x="319553" y="230626"/>
                    <a:pt x="333654" y="247179"/>
                  </a:cubicBezTo>
                  <a:cubicBezTo>
                    <a:pt x="347907" y="263732"/>
                    <a:pt x="371510" y="251778"/>
                    <a:pt x="364307" y="273082"/>
                  </a:cubicBezTo>
                  <a:cubicBezTo>
                    <a:pt x="357257" y="294386"/>
                    <a:pt x="350207" y="322741"/>
                    <a:pt x="317100" y="310939"/>
                  </a:cubicBezTo>
                  <a:cubicBezTo>
                    <a:pt x="283995" y="299137"/>
                    <a:pt x="258093" y="291934"/>
                    <a:pt x="227285" y="299137"/>
                  </a:cubicBezTo>
                  <a:cubicBezTo>
                    <a:pt x="196478" y="306188"/>
                    <a:pt x="163373" y="315690"/>
                    <a:pt x="146820" y="308487"/>
                  </a:cubicBezTo>
                  <a:cubicBezTo>
                    <a:pt x="130267" y="301437"/>
                    <a:pt x="87658" y="291934"/>
                    <a:pt x="71105" y="296685"/>
                  </a:cubicBezTo>
                  <a:cubicBezTo>
                    <a:pt x="54552" y="301437"/>
                    <a:pt x="2594" y="291934"/>
                    <a:pt x="142" y="280132"/>
                  </a:cubicBezTo>
                  <a:cubicBezTo>
                    <a:pt x="-2157" y="268331"/>
                    <a:pt x="23745" y="273082"/>
                    <a:pt x="56851" y="275381"/>
                  </a:cubicBezTo>
                  <a:cubicBezTo>
                    <a:pt x="89957" y="277680"/>
                    <a:pt x="101759" y="277680"/>
                    <a:pt x="130113" y="268331"/>
                  </a:cubicBezTo>
                  <a:cubicBezTo>
                    <a:pt x="158468" y="258828"/>
                    <a:pt x="177320" y="258828"/>
                    <a:pt x="203376" y="261280"/>
                  </a:cubicBezTo>
                  <a:cubicBezTo>
                    <a:pt x="229431" y="263732"/>
                    <a:pt x="257786" y="270783"/>
                    <a:pt x="274339" y="247179"/>
                  </a:cubicBezTo>
                  <a:cubicBezTo>
                    <a:pt x="290891" y="223423"/>
                    <a:pt x="264836" y="180814"/>
                    <a:pt x="276637" y="157211"/>
                  </a:cubicBezTo>
                  <a:cubicBezTo>
                    <a:pt x="288439" y="133455"/>
                    <a:pt x="288439" y="138359"/>
                    <a:pt x="293191" y="171465"/>
                  </a:cubicBezTo>
                  <a:cubicBezTo>
                    <a:pt x="297942" y="204571"/>
                    <a:pt x="319246" y="192769"/>
                    <a:pt x="312196" y="140811"/>
                  </a:cubicBezTo>
                  <a:cubicBezTo>
                    <a:pt x="305146" y="88853"/>
                    <a:pt x="318633" y="99736"/>
                    <a:pt x="314495" y="41494"/>
                  </a:cubicBezTo>
                  <a:cubicBezTo>
                    <a:pt x="309744" y="-27017"/>
                    <a:pt x="323998" y="3636"/>
                    <a:pt x="323998" y="31991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20100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42" name="Vrije vorm: vorm 8341">
              <a:extLst>
                <a:ext uri="{FF2B5EF4-FFF2-40B4-BE49-F238E27FC236}">
                  <a16:creationId xmlns:a16="http://schemas.microsoft.com/office/drawing/2014/main" id="{90E9735C-E243-62BA-EB3D-7A6F66277D80}"/>
                </a:ext>
              </a:extLst>
            </p:cNvPr>
            <p:cNvSpPr/>
            <p:nvPr/>
          </p:nvSpPr>
          <p:spPr>
            <a:xfrm>
              <a:off x="11099547" y="5961088"/>
              <a:ext cx="284386" cy="284401"/>
            </a:xfrm>
            <a:custGeom>
              <a:avLst/>
              <a:gdLst>
                <a:gd name="connsiteX0" fmla="*/ 71619 w 284386"/>
                <a:gd name="connsiteY0" fmla="*/ 3001 h 284401"/>
                <a:gd name="connsiteX1" fmla="*/ 85873 w 284386"/>
                <a:gd name="connsiteY1" fmla="*/ 36107 h 284401"/>
                <a:gd name="connsiteX2" fmla="*/ 97675 w 284386"/>
                <a:gd name="connsiteY2" fmla="*/ 109369 h 284401"/>
                <a:gd name="connsiteX3" fmla="*/ 95222 w 284386"/>
                <a:gd name="connsiteY3" fmla="*/ 166079 h 284401"/>
                <a:gd name="connsiteX4" fmla="*/ 116527 w 284386"/>
                <a:gd name="connsiteY4" fmla="*/ 185084 h 284401"/>
                <a:gd name="connsiteX5" fmla="*/ 133080 w 284386"/>
                <a:gd name="connsiteY5" fmla="*/ 213439 h 284401"/>
                <a:gd name="connsiteX6" fmla="*/ 161434 w 284386"/>
                <a:gd name="connsiteY6" fmla="*/ 251296 h 284401"/>
                <a:gd name="connsiteX7" fmla="*/ 199292 w 284386"/>
                <a:gd name="connsiteY7" fmla="*/ 256047 h 284401"/>
                <a:gd name="connsiteX8" fmla="*/ 251249 w 284386"/>
                <a:gd name="connsiteY8" fmla="*/ 256047 h 284401"/>
                <a:gd name="connsiteX9" fmla="*/ 246498 w 284386"/>
                <a:gd name="connsiteY9" fmla="*/ 272600 h 284401"/>
                <a:gd name="connsiteX10" fmla="*/ 114075 w 284386"/>
                <a:gd name="connsiteY10" fmla="*/ 284402 h 284401"/>
                <a:gd name="connsiteX11" fmla="*/ 57365 w 284386"/>
                <a:gd name="connsiteY11" fmla="*/ 267849 h 284401"/>
                <a:gd name="connsiteX12" fmla="*/ 10159 w 284386"/>
                <a:gd name="connsiteY12" fmla="*/ 251296 h 284401"/>
                <a:gd name="connsiteX13" fmla="*/ 14910 w 284386"/>
                <a:gd name="connsiteY13" fmla="*/ 237042 h 284401"/>
                <a:gd name="connsiteX14" fmla="*/ 36214 w 284386"/>
                <a:gd name="connsiteY14" fmla="*/ 241793 h 284401"/>
                <a:gd name="connsiteX15" fmla="*/ 55066 w 284386"/>
                <a:gd name="connsiteY15" fmla="*/ 196886 h 284401"/>
                <a:gd name="connsiteX16" fmla="*/ 71619 w 284386"/>
                <a:gd name="connsiteY16" fmla="*/ 3001 h 28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4386" h="284401">
                  <a:moveTo>
                    <a:pt x="71619" y="3001"/>
                  </a:moveTo>
                  <a:cubicBezTo>
                    <a:pt x="71619" y="3001"/>
                    <a:pt x="88173" y="3001"/>
                    <a:pt x="85873" y="36107"/>
                  </a:cubicBezTo>
                  <a:cubicBezTo>
                    <a:pt x="83574" y="69213"/>
                    <a:pt x="88173" y="85766"/>
                    <a:pt x="97675" y="109369"/>
                  </a:cubicBezTo>
                  <a:cubicBezTo>
                    <a:pt x="107178" y="132973"/>
                    <a:pt x="97675" y="132973"/>
                    <a:pt x="95222" y="166079"/>
                  </a:cubicBezTo>
                  <a:cubicBezTo>
                    <a:pt x="92924" y="199185"/>
                    <a:pt x="118826" y="215738"/>
                    <a:pt x="116527" y="185084"/>
                  </a:cubicBezTo>
                  <a:cubicBezTo>
                    <a:pt x="114075" y="154277"/>
                    <a:pt x="133080" y="161327"/>
                    <a:pt x="133080" y="213439"/>
                  </a:cubicBezTo>
                  <a:cubicBezTo>
                    <a:pt x="133080" y="265550"/>
                    <a:pt x="147180" y="258346"/>
                    <a:pt x="161434" y="251296"/>
                  </a:cubicBezTo>
                  <a:cubicBezTo>
                    <a:pt x="175535" y="244245"/>
                    <a:pt x="185038" y="244245"/>
                    <a:pt x="199292" y="256047"/>
                  </a:cubicBezTo>
                  <a:cubicBezTo>
                    <a:pt x="213546" y="267849"/>
                    <a:pt x="239448" y="253595"/>
                    <a:pt x="251249" y="256047"/>
                  </a:cubicBezTo>
                  <a:cubicBezTo>
                    <a:pt x="263051" y="258346"/>
                    <a:pt x="322212" y="282103"/>
                    <a:pt x="246498" y="272600"/>
                  </a:cubicBezTo>
                  <a:cubicBezTo>
                    <a:pt x="170783" y="263097"/>
                    <a:pt x="142429" y="284402"/>
                    <a:pt x="114075" y="284402"/>
                  </a:cubicBezTo>
                  <a:cubicBezTo>
                    <a:pt x="85720" y="284402"/>
                    <a:pt x="73919" y="274899"/>
                    <a:pt x="57365" y="267849"/>
                  </a:cubicBezTo>
                  <a:cubicBezTo>
                    <a:pt x="40812" y="260798"/>
                    <a:pt x="19508" y="258346"/>
                    <a:pt x="10159" y="251296"/>
                  </a:cubicBezTo>
                  <a:cubicBezTo>
                    <a:pt x="656" y="244245"/>
                    <a:pt x="-8846" y="237042"/>
                    <a:pt x="14910" y="237042"/>
                  </a:cubicBezTo>
                  <a:cubicBezTo>
                    <a:pt x="38666" y="237042"/>
                    <a:pt x="36214" y="260645"/>
                    <a:pt x="36214" y="241793"/>
                  </a:cubicBezTo>
                  <a:cubicBezTo>
                    <a:pt x="36214" y="222941"/>
                    <a:pt x="48016" y="135578"/>
                    <a:pt x="55066" y="196886"/>
                  </a:cubicBezTo>
                  <a:cubicBezTo>
                    <a:pt x="62117" y="258346"/>
                    <a:pt x="62117" y="-32404"/>
                    <a:pt x="71619" y="3001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9650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43" name="Vrije vorm: vorm 8342">
              <a:extLst>
                <a:ext uri="{FF2B5EF4-FFF2-40B4-BE49-F238E27FC236}">
                  <a16:creationId xmlns:a16="http://schemas.microsoft.com/office/drawing/2014/main" id="{F88DCDC2-108F-A635-7801-2E8D988A5DF0}"/>
                </a:ext>
              </a:extLst>
            </p:cNvPr>
            <p:cNvSpPr/>
            <p:nvPr/>
          </p:nvSpPr>
          <p:spPr>
            <a:xfrm>
              <a:off x="10812292" y="5946673"/>
              <a:ext cx="90379" cy="225401"/>
            </a:xfrm>
            <a:custGeom>
              <a:avLst/>
              <a:gdLst>
                <a:gd name="connsiteX0" fmla="*/ 42068 w 90379"/>
                <a:gd name="connsiteY0" fmla="*/ 14964 h 225401"/>
                <a:gd name="connsiteX1" fmla="*/ 49272 w 90379"/>
                <a:gd name="connsiteY1" fmla="*/ 55274 h 225401"/>
                <a:gd name="connsiteX2" fmla="*/ 44520 w 90379"/>
                <a:gd name="connsiteY2" fmla="*/ 97729 h 225401"/>
                <a:gd name="connsiteX3" fmla="*/ 54023 w 90379"/>
                <a:gd name="connsiteY3" fmla="*/ 147388 h 225401"/>
                <a:gd name="connsiteX4" fmla="*/ 54023 w 90379"/>
                <a:gd name="connsiteY4" fmla="*/ 192296 h 225401"/>
                <a:gd name="connsiteX5" fmla="*/ 77627 w 90379"/>
                <a:gd name="connsiteY5" fmla="*/ 208849 h 225401"/>
                <a:gd name="connsiteX6" fmla="*/ 72875 w 90379"/>
                <a:gd name="connsiteY6" fmla="*/ 225402 h 225401"/>
                <a:gd name="connsiteX7" fmla="*/ 11415 w 90379"/>
                <a:gd name="connsiteY7" fmla="*/ 218351 h 225401"/>
                <a:gd name="connsiteX8" fmla="*/ 1912 w 90379"/>
                <a:gd name="connsiteY8" fmla="*/ 201798 h 225401"/>
                <a:gd name="connsiteX9" fmla="*/ 8962 w 90379"/>
                <a:gd name="connsiteY9" fmla="*/ 159190 h 225401"/>
                <a:gd name="connsiteX10" fmla="*/ 42068 w 90379"/>
                <a:gd name="connsiteY10" fmla="*/ 14964 h 22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379" h="225401">
                  <a:moveTo>
                    <a:pt x="42068" y="14964"/>
                  </a:moveTo>
                  <a:cubicBezTo>
                    <a:pt x="42068" y="14964"/>
                    <a:pt x="56322" y="33970"/>
                    <a:pt x="49272" y="55274"/>
                  </a:cubicBezTo>
                  <a:cubicBezTo>
                    <a:pt x="42068" y="76578"/>
                    <a:pt x="39769" y="76578"/>
                    <a:pt x="44520" y="97729"/>
                  </a:cubicBezTo>
                  <a:cubicBezTo>
                    <a:pt x="49272" y="119033"/>
                    <a:pt x="58621" y="130835"/>
                    <a:pt x="54023" y="147388"/>
                  </a:cubicBezTo>
                  <a:cubicBezTo>
                    <a:pt x="49272" y="163941"/>
                    <a:pt x="46973" y="185245"/>
                    <a:pt x="54023" y="192296"/>
                  </a:cubicBezTo>
                  <a:cubicBezTo>
                    <a:pt x="58728" y="197093"/>
                    <a:pt x="66591" y="202611"/>
                    <a:pt x="77627" y="208849"/>
                  </a:cubicBezTo>
                  <a:cubicBezTo>
                    <a:pt x="94179" y="218351"/>
                    <a:pt x="96632" y="225402"/>
                    <a:pt x="72875" y="225402"/>
                  </a:cubicBezTo>
                  <a:cubicBezTo>
                    <a:pt x="49118" y="225402"/>
                    <a:pt x="23216" y="220650"/>
                    <a:pt x="11415" y="218351"/>
                  </a:cubicBezTo>
                  <a:cubicBezTo>
                    <a:pt x="-387" y="216052"/>
                    <a:pt x="4364" y="216052"/>
                    <a:pt x="1912" y="201798"/>
                  </a:cubicBezTo>
                  <a:cubicBezTo>
                    <a:pt x="-387" y="187544"/>
                    <a:pt x="-2839" y="197047"/>
                    <a:pt x="8962" y="159190"/>
                  </a:cubicBezTo>
                  <a:cubicBezTo>
                    <a:pt x="20764" y="121486"/>
                    <a:pt x="30267" y="-51247"/>
                    <a:pt x="42068" y="14964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198388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344" name="Vrije vorm: vorm 8343">
              <a:extLst>
                <a:ext uri="{FF2B5EF4-FFF2-40B4-BE49-F238E27FC236}">
                  <a16:creationId xmlns:a16="http://schemas.microsoft.com/office/drawing/2014/main" id="{3A073DCA-B087-EED5-1C1A-E86FA90F517C}"/>
                </a:ext>
              </a:extLst>
            </p:cNvPr>
            <p:cNvSpPr/>
            <p:nvPr/>
          </p:nvSpPr>
          <p:spPr>
            <a:xfrm>
              <a:off x="11399688" y="5878873"/>
              <a:ext cx="428691" cy="211510"/>
            </a:xfrm>
            <a:custGeom>
              <a:avLst/>
              <a:gdLst>
                <a:gd name="connsiteX0" fmla="*/ 0 w 428691"/>
                <a:gd name="connsiteY0" fmla="*/ 81692 h 211510"/>
                <a:gd name="connsiteX1" fmla="*/ 191739 w 428691"/>
                <a:gd name="connsiteY1" fmla="*/ 81692 h 211510"/>
                <a:gd name="connsiteX2" fmla="*/ 191739 w 428691"/>
                <a:gd name="connsiteY2" fmla="*/ 0 h 211510"/>
                <a:gd name="connsiteX3" fmla="*/ 216568 w 428691"/>
                <a:gd name="connsiteY3" fmla="*/ 0 h 211510"/>
                <a:gd name="connsiteX4" fmla="*/ 216568 w 428691"/>
                <a:gd name="connsiteY4" fmla="*/ 81692 h 211510"/>
                <a:gd name="connsiteX5" fmla="*/ 428691 w 428691"/>
                <a:gd name="connsiteY5" fmla="*/ 81692 h 211510"/>
                <a:gd name="connsiteX6" fmla="*/ 428691 w 428691"/>
                <a:gd name="connsiteY6" fmla="*/ 106521 h 211510"/>
                <a:gd name="connsiteX7" fmla="*/ 216568 w 428691"/>
                <a:gd name="connsiteY7" fmla="*/ 106521 h 211510"/>
                <a:gd name="connsiteX8" fmla="*/ 216568 w 428691"/>
                <a:gd name="connsiteY8" fmla="*/ 211510 h 211510"/>
                <a:gd name="connsiteX9" fmla="*/ 191739 w 428691"/>
                <a:gd name="connsiteY9" fmla="*/ 211510 h 211510"/>
                <a:gd name="connsiteX10" fmla="*/ 191739 w 428691"/>
                <a:gd name="connsiteY10" fmla="*/ 106521 h 211510"/>
                <a:gd name="connsiteX11" fmla="*/ 0 w 428691"/>
                <a:gd name="connsiteY11" fmla="*/ 106521 h 211510"/>
                <a:gd name="connsiteX12" fmla="*/ 0 w 428691"/>
                <a:gd name="connsiteY12" fmla="*/ 81692 h 21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691" h="211510">
                  <a:moveTo>
                    <a:pt x="0" y="81692"/>
                  </a:moveTo>
                  <a:lnTo>
                    <a:pt x="191739" y="81692"/>
                  </a:lnTo>
                  <a:lnTo>
                    <a:pt x="191739" y="0"/>
                  </a:lnTo>
                  <a:lnTo>
                    <a:pt x="216568" y="0"/>
                  </a:lnTo>
                  <a:lnTo>
                    <a:pt x="216568" y="81692"/>
                  </a:lnTo>
                  <a:lnTo>
                    <a:pt x="428691" y="81692"/>
                  </a:lnTo>
                  <a:lnTo>
                    <a:pt x="428691" y="106521"/>
                  </a:lnTo>
                  <a:lnTo>
                    <a:pt x="216568" y="106521"/>
                  </a:lnTo>
                  <a:lnTo>
                    <a:pt x="216568" y="211510"/>
                  </a:lnTo>
                  <a:lnTo>
                    <a:pt x="191739" y="211510"/>
                  </a:lnTo>
                  <a:lnTo>
                    <a:pt x="191739" y="106521"/>
                  </a:lnTo>
                  <a:lnTo>
                    <a:pt x="0" y="106521"/>
                  </a:lnTo>
                  <a:lnTo>
                    <a:pt x="0" y="81692"/>
                  </a:lnTo>
                  <a:close/>
                </a:path>
              </a:pathLst>
            </a:custGeom>
            <a:solidFill>
              <a:srgbClr val="893513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366" name="!!huis4">
            <a:extLst>
              <a:ext uri="{FF2B5EF4-FFF2-40B4-BE49-F238E27FC236}">
                <a16:creationId xmlns:a16="http://schemas.microsoft.com/office/drawing/2014/main" id="{B8EA4C99-3A38-4370-8BDE-56B52EAFD182}"/>
              </a:ext>
            </a:extLst>
          </p:cNvPr>
          <p:cNvGrpSpPr/>
          <p:nvPr userDrawn="1"/>
        </p:nvGrpSpPr>
        <p:grpSpPr>
          <a:xfrm>
            <a:off x="7551979" y="8854212"/>
            <a:ext cx="1305242" cy="1112948"/>
            <a:chOff x="7644302" y="4763545"/>
            <a:chExt cx="1305242" cy="1112948"/>
          </a:xfrm>
        </p:grpSpPr>
        <p:grpSp>
          <p:nvGrpSpPr>
            <p:cNvPr id="8367" name="Graphic 1454">
              <a:extLst>
                <a:ext uri="{FF2B5EF4-FFF2-40B4-BE49-F238E27FC236}">
                  <a16:creationId xmlns:a16="http://schemas.microsoft.com/office/drawing/2014/main" id="{567CA90D-273D-B8F9-43F6-AAFC4E68980E}"/>
                </a:ext>
              </a:extLst>
            </p:cNvPr>
            <p:cNvGrpSpPr/>
            <p:nvPr/>
          </p:nvGrpSpPr>
          <p:grpSpPr>
            <a:xfrm>
              <a:off x="7644302" y="4763545"/>
              <a:ext cx="1305242" cy="1112948"/>
              <a:chOff x="7644302" y="4763545"/>
              <a:chExt cx="1305242" cy="1112948"/>
            </a:xfrm>
          </p:grpSpPr>
          <p:sp>
            <p:nvSpPr>
              <p:cNvPr id="8369" name="Vrije vorm: vorm 8368">
                <a:extLst>
                  <a:ext uri="{FF2B5EF4-FFF2-40B4-BE49-F238E27FC236}">
                    <a16:creationId xmlns:a16="http://schemas.microsoft.com/office/drawing/2014/main" id="{F9544BE8-44DF-1C7B-C1E4-9A67D5166F6E}"/>
                  </a:ext>
                </a:extLst>
              </p:cNvPr>
              <p:cNvSpPr/>
              <p:nvPr/>
            </p:nvSpPr>
            <p:spPr>
              <a:xfrm>
                <a:off x="7662346" y="4987334"/>
                <a:ext cx="231705" cy="417232"/>
              </a:xfrm>
              <a:custGeom>
                <a:avLst/>
                <a:gdLst>
                  <a:gd name="connsiteX0" fmla="*/ 218307 w 231705"/>
                  <a:gd name="connsiteY0" fmla="*/ 4423 h 417232"/>
                  <a:gd name="connsiteX1" fmla="*/ 169261 w 231705"/>
                  <a:gd name="connsiteY1" fmla="*/ 35689 h 417232"/>
                  <a:gd name="connsiteX2" fmla="*/ 132630 w 231705"/>
                  <a:gd name="connsiteY2" fmla="*/ 128110 h 417232"/>
                  <a:gd name="connsiteX3" fmla="*/ 82205 w 231705"/>
                  <a:gd name="connsiteY3" fmla="*/ 264672 h 417232"/>
                  <a:gd name="connsiteX4" fmla="*/ 41436 w 231705"/>
                  <a:gd name="connsiteY4" fmla="*/ 330578 h 417232"/>
                  <a:gd name="connsiteX5" fmla="*/ 5111 w 231705"/>
                  <a:gd name="connsiteY5" fmla="*/ 400774 h 417232"/>
                  <a:gd name="connsiteX6" fmla="*/ 75921 w 231705"/>
                  <a:gd name="connsiteY6" fmla="*/ 397249 h 417232"/>
                  <a:gd name="connsiteX7" fmla="*/ 218307 w 231705"/>
                  <a:gd name="connsiteY7" fmla="*/ 4423 h 417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1705" h="417232">
                    <a:moveTo>
                      <a:pt x="218307" y="4423"/>
                    </a:moveTo>
                    <a:cubicBezTo>
                      <a:pt x="218307" y="4423"/>
                      <a:pt x="183209" y="-17341"/>
                      <a:pt x="169261" y="35689"/>
                    </a:cubicBezTo>
                    <a:cubicBezTo>
                      <a:pt x="155314" y="88567"/>
                      <a:pt x="181829" y="89027"/>
                      <a:pt x="132630" y="128110"/>
                    </a:cubicBezTo>
                    <a:cubicBezTo>
                      <a:pt x="83584" y="167347"/>
                      <a:pt x="113319" y="256242"/>
                      <a:pt x="82205" y="264672"/>
                    </a:cubicBezTo>
                    <a:cubicBezTo>
                      <a:pt x="51092" y="273102"/>
                      <a:pt x="72396" y="276627"/>
                      <a:pt x="41436" y="330578"/>
                    </a:cubicBezTo>
                    <a:cubicBezTo>
                      <a:pt x="18752" y="369967"/>
                      <a:pt x="-12361" y="382842"/>
                      <a:pt x="5111" y="400774"/>
                    </a:cubicBezTo>
                    <a:cubicBezTo>
                      <a:pt x="22584" y="418707"/>
                      <a:pt x="62127" y="427749"/>
                      <a:pt x="75921" y="397249"/>
                    </a:cubicBezTo>
                    <a:cubicBezTo>
                      <a:pt x="111020" y="321228"/>
                      <a:pt x="279921" y="30785"/>
                      <a:pt x="218307" y="44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370" name="Graphic 1454">
                <a:extLst>
                  <a:ext uri="{FF2B5EF4-FFF2-40B4-BE49-F238E27FC236}">
                    <a16:creationId xmlns:a16="http://schemas.microsoft.com/office/drawing/2014/main" id="{4D181BCB-C724-F00B-271B-CFB144D94110}"/>
                  </a:ext>
                </a:extLst>
              </p:cNvPr>
              <p:cNvGrpSpPr/>
              <p:nvPr/>
            </p:nvGrpSpPr>
            <p:grpSpPr>
              <a:xfrm>
                <a:off x="7701789" y="4775193"/>
                <a:ext cx="1247755" cy="1079922"/>
                <a:chOff x="7701789" y="4775193"/>
                <a:chExt cx="1247755" cy="1079922"/>
              </a:xfrm>
            </p:grpSpPr>
            <p:sp>
              <p:nvSpPr>
                <p:cNvPr id="8375" name="Vrije vorm: vorm 8374">
                  <a:extLst>
                    <a:ext uri="{FF2B5EF4-FFF2-40B4-BE49-F238E27FC236}">
                      <a16:creationId xmlns:a16="http://schemas.microsoft.com/office/drawing/2014/main" id="{D069F754-3D35-2666-84DF-FDFEC328E167}"/>
                    </a:ext>
                  </a:extLst>
                </p:cNvPr>
                <p:cNvSpPr/>
                <p:nvPr/>
              </p:nvSpPr>
              <p:spPr>
                <a:xfrm rot="-5353800">
                  <a:off x="8374497" y="4855769"/>
                  <a:ext cx="286611" cy="215801"/>
                </a:xfrm>
                <a:custGeom>
                  <a:avLst/>
                  <a:gdLst>
                    <a:gd name="connsiteX0" fmla="*/ 0 w 286611"/>
                    <a:gd name="connsiteY0" fmla="*/ 0 h 215801"/>
                    <a:gd name="connsiteX1" fmla="*/ 286612 w 286611"/>
                    <a:gd name="connsiteY1" fmla="*/ 0 h 215801"/>
                    <a:gd name="connsiteX2" fmla="*/ 286612 w 286611"/>
                    <a:gd name="connsiteY2" fmla="*/ 215802 h 215801"/>
                    <a:gd name="connsiteX3" fmla="*/ 0 w 286611"/>
                    <a:gd name="connsiteY3" fmla="*/ 215802 h 2158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6611" h="215801">
                      <a:moveTo>
                        <a:pt x="0" y="0"/>
                      </a:moveTo>
                      <a:lnTo>
                        <a:pt x="286612" y="0"/>
                      </a:lnTo>
                      <a:lnTo>
                        <a:pt x="286612" y="215802"/>
                      </a:lnTo>
                      <a:lnTo>
                        <a:pt x="0" y="215802"/>
                      </a:lnTo>
                      <a:close/>
                    </a:path>
                  </a:pathLst>
                </a:custGeom>
                <a:solidFill>
                  <a:srgbClr val="FFF0A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376" name="Vrije vorm: vorm 8375">
                  <a:extLst>
                    <a:ext uri="{FF2B5EF4-FFF2-40B4-BE49-F238E27FC236}">
                      <a16:creationId xmlns:a16="http://schemas.microsoft.com/office/drawing/2014/main" id="{029F915A-4C33-4F72-5535-82045725C5CC}"/>
                    </a:ext>
                  </a:extLst>
                </p:cNvPr>
                <p:cNvSpPr/>
                <p:nvPr/>
              </p:nvSpPr>
              <p:spPr>
                <a:xfrm rot="-5355600">
                  <a:off x="8459323" y="4700958"/>
                  <a:ext cx="113571" cy="265460"/>
                </a:xfrm>
                <a:custGeom>
                  <a:avLst/>
                  <a:gdLst>
                    <a:gd name="connsiteX0" fmla="*/ 0 w 113571"/>
                    <a:gd name="connsiteY0" fmla="*/ 0 h 265460"/>
                    <a:gd name="connsiteX1" fmla="*/ 113571 w 113571"/>
                    <a:gd name="connsiteY1" fmla="*/ 0 h 265460"/>
                    <a:gd name="connsiteX2" fmla="*/ 113571 w 113571"/>
                    <a:gd name="connsiteY2" fmla="*/ 265461 h 265460"/>
                    <a:gd name="connsiteX3" fmla="*/ 0 w 113571"/>
                    <a:gd name="connsiteY3" fmla="*/ 265461 h 265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571" h="265460">
                      <a:moveTo>
                        <a:pt x="0" y="0"/>
                      </a:moveTo>
                      <a:lnTo>
                        <a:pt x="113571" y="0"/>
                      </a:lnTo>
                      <a:lnTo>
                        <a:pt x="113571" y="265461"/>
                      </a:lnTo>
                      <a:lnTo>
                        <a:pt x="0" y="26546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E0B15"/>
                    </a:gs>
                    <a:gs pos="41000">
                      <a:srgbClr val="DB0B15"/>
                    </a:gs>
                    <a:gs pos="67000">
                      <a:srgbClr val="D20F15"/>
                    </a:gs>
                    <a:gs pos="90000">
                      <a:srgbClr val="C31416"/>
                    </a:gs>
                    <a:gs pos="100000">
                      <a:srgbClr val="BA1817"/>
                    </a:gs>
                  </a:gsLst>
                  <a:lin ang="81006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377" name="Graphic 1454">
                  <a:extLst>
                    <a:ext uri="{FF2B5EF4-FFF2-40B4-BE49-F238E27FC236}">
                      <a16:creationId xmlns:a16="http://schemas.microsoft.com/office/drawing/2014/main" id="{F103C9CF-F552-22EE-90C5-19FA6A8A202C}"/>
                    </a:ext>
                  </a:extLst>
                </p:cNvPr>
                <p:cNvGrpSpPr/>
                <p:nvPr/>
              </p:nvGrpSpPr>
              <p:grpSpPr>
                <a:xfrm>
                  <a:off x="7701789" y="5008923"/>
                  <a:ext cx="1247755" cy="846193"/>
                  <a:chOff x="7701789" y="5008923"/>
                  <a:chExt cx="1247755" cy="846193"/>
                </a:xfrm>
              </p:grpSpPr>
              <p:sp>
                <p:nvSpPr>
                  <p:cNvPr id="8378" name="Vrije vorm: vorm 8377">
                    <a:extLst>
                      <a:ext uri="{FF2B5EF4-FFF2-40B4-BE49-F238E27FC236}">
                        <a16:creationId xmlns:a16="http://schemas.microsoft.com/office/drawing/2014/main" id="{C8840F54-6E14-BDC0-694B-C53151281556}"/>
                      </a:ext>
                    </a:extLst>
                  </p:cNvPr>
                  <p:cNvSpPr/>
                  <p:nvPr/>
                </p:nvSpPr>
                <p:spPr>
                  <a:xfrm>
                    <a:off x="7757426" y="5087702"/>
                    <a:ext cx="311287" cy="753466"/>
                  </a:xfrm>
                  <a:custGeom>
                    <a:avLst/>
                    <a:gdLst>
                      <a:gd name="connsiteX0" fmla="*/ 0 w 311287"/>
                      <a:gd name="connsiteY0" fmla="*/ 682963 h 753466"/>
                      <a:gd name="connsiteX1" fmla="*/ 5058 w 311287"/>
                      <a:gd name="connsiteY1" fmla="*/ 294581 h 753466"/>
                      <a:gd name="connsiteX2" fmla="*/ 134569 w 311287"/>
                      <a:gd name="connsiteY2" fmla="*/ 0 h 753466"/>
                      <a:gd name="connsiteX3" fmla="*/ 311288 w 311287"/>
                      <a:gd name="connsiteY3" fmla="*/ 368610 h 753466"/>
                      <a:gd name="connsiteX4" fmla="*/ 302857 w 311287"/>
                      <a:gd name="connsiteY4" fmla="*/ 753466 h 753466"/>
                      <a:gd name="connsiteX5" fmla="*/ 0 w 311287"/>
                      <a:gd name="connsiteY5" fmla="*/ 682963 h 75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1287" h="753466">
                        <a:moveTo>
                          <a:pt x="0" y="682963"/>
                        </a:moveTo>
                        <a:cubicBezTo>
                          <a:pt x="3525" y="670701"/>
                          <a:pt x="5058" y="294581"/>
                          <a:pt x="5058" y="294581"/>
                        </a:cubicBezTo>
                        <a:lnTo>
                          <a:pt x="134569" y="0"/>
                        </a:lnTo>
                        <a:lnTo>
                          <a:pt x="311288" y="368610"/>
                        </a:lnTo>
                        <a:lnTo>
                          <a:pt x="302857" y="753466"/>
                        </a:lnTo>
                        <a:lnTo>
                          <a:pt x="0" y="682963"/>
                        </a:lnTo>
                        <a:close/>
                      </a:path>
                    </a:pathLst>
                  </a:custGeom>
                  <a:solidFill>
                    <a:srgbClr val="B17F4A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79" name="Vrije vorm: vorm 8378">
                    <a:extLst>
                      <a:ext uri="{FF2B5EF4-FFF2-40B4-BE49-F238E27FC236}">
                        <a16:creationId xmlns:a16="http://schemas.microsoft.com/office/drawing/2014/main" id="{646F3DBC-0654-FAAB-9D5F-603E85CAEF7C}"/>
                      </a:ext>
                    </a:extLst>
                  </p:cNvPr>
                  <p:cNvSpPr/>
                  <p:nvPr/>
                </p:nvSpPr>
                <p:spPr>
                  <a:xfrm>
                    <a:off x="7761411" y="5087702"/>
                    <a:ext cx="167981" cy="424859"/>
                  </a:xfrm>
                  <a:custGeom>
                    <a:avLst/>
                    <a:gdLst>
                      <a:gd name="connsiteX0" fmla="*/ 167982 w 167981"/>
                      <a:gd name="connsiteY0" fmla="*/ 77860 h 424859"/>
                      <a:gd name="connsiteX1" fmla="*/ 0 w 167981"/>
                      <a:gd name="connsiteY1" fmla="*/ 424859 h 424859"/>
                      <a:gd name="connsiteX2" fmla="*/ 1073 w 167981"/>
                      <a:gd name="connsiteY2" fmla="*/ 294581 h 424859"/>
                      <a:gd name="connsiteX3" fmla="*/ 130584 w 167981"/>
                      <a:gd name="connsiteY3" fmla="*/ 0 h 424859"/>
                      <a:gd name="connsiteX4" fmla="*/ 167982 w 167981"/>
                      <a:gd name="connsiteY4" fmla="*/ 78013 h 424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981" h="424859">
                        <a:moveTo>
                          <a:pt x="167982" y="77860"/>
                        </a:moveTo>
                        <a:lnTo>
                          <a:pt x="0" y="424859"/>
                        </a:lnTo>
                        <a:cubicBezTo>
                          <a:pt x="613" y="349298"/>
                          <a:pt x="1073" y="294581"/>
                          <a:pt x="1073" y="294581"/>
                        </a:cubicBezTo>
                        <a:lnTo>
                          <a:pt x="130584" y="0"/>
                        </a:lnTo>
                        <a:lnTo>
                          <a:pt x="167982" y="78013"/>
                        </a:lnTo>
                        <a:close/>
                      </a:path>
                    </a:pathLst>
                  </a:custGeom>
                  <a:solidFill>
                    <a:srgbClr val="7D4E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80" name="Vrije vorm: vorm 8379">
                    <a:extLst>
                      <a:ext uri="{FF2B5EF4-FFF2-40B4-BE49-F238E27FC236}">
                        <a16:creationId xmlns:a16="http://schemas.microsoft.com/office/drawing/2014/main" id="{B97CB51A-AC7D-36B5-CA1A-5FC51E528B6E}"/>
                      </a:ext>
                    </a:extLst>
                  </p:cNvPr>
                  <p:cNvSpPr/>
                  <p:nvPr/>
                </p:nvSpPr>
                <p:spPr>
                  <a:xfrm>
                    <a:off x="8063195" y="5440832"/>
                    <a:ext cx="814466" cy="414283"/>
                  </a:xfrm>
                  <a:custGeom>
                    <a:avLst/>
                    <a:gdLst>
                      <a:gd name="connsiteX0" fmla="*/ 0 w 814466"/>
                      <a:gd name="connsiteY0" fmla="*/ 401869 h 414283"/>
                      <a:gd name="connsiteX1" fmla="*/ 5212 w 814466"/>
                      <a:gd name="connsiteY1" fmla="*/ 0 h 414283"/>
                      <a:gd name="connsiteX2" fmla="*/ 814467 w 814466"/>
                      <a:gd name="connsiteY2" fmla="*/ 10576 h 414283"/>
                      <a:gd name="connsiteX3" fmla="*/ 809103 w 814466"/>
                      <a:gd name="connsiteY3" fmla="*/ 414284 h 414283"/>
                      <a:gd name="connsiteX4" fmla="*/ 0 w 814466"/>
                      <a:gd name="connsiteY4" fmla="*/ 401869 h 414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466" h="414283">
                        <a:moveTo>
                          <a:pt x="0" y="401869"/>
                        </a:moveTo>
                        <a:lnTo>
                          <a:pt x="5212" y="0"/>
                        </a:lnTo>
                        <a:lnTo>
                          <a:pt x="814467" y="10576"/>
                        </a:lnTo>
                        <a:lnTo>
                          <a:pt x="809103" y="414284"/>
                        </a:lnTo>
                        <a:lnTo>
                          <a:pt x="0" y="401869"/>
                        </a:lnTo>
                        <a:close/>
                      </a:path>
                    </a:pathLst>
                  </a:custGeom>
                  <a:solidFill>
                    <a:srgbClr val="CA9E67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381" name="Graphic 1454">
                    <a:extLst>
                      <a:ext uri="{FF2B5EF4-FFF2-40B4-BE49-F238E27FC236}">
                        <a16:creationId xmlns:a16="http://schemas.microsoft.com/office/drawing/2014/main" id="{AA41638D-36A5-0EFF-5B0D-4FB7C7144CC3}"/>
                      </a:ext>
                    </a:extLst>
                  </p:cNvPr>
                  <p:cNvGrpSpPr/>
                  <p:nvPr/>
                </p:nvGrpSpPr>
                <p:grpSpPr>
                  <a:xfrm>
                    <a:off x="7701789" y="5008923"/>
                    <a:ext cx="1247755" cy="469307"/>
                    <a:chOff x="7701789" y="5008923"/>
                    <a:chExt cx="1247755" cy="469307"/>
                  </a:xfrm>
                </p:grpSpPr>
                <p:sp>
                  <p:nvSpPr>
                    <p:cNvPr id="8392" name="Vrije vorm: vorm 8391">
                      <a:extLst>
                        <a:ext uri="{FF2B5EF4-FFF2-40B4-BE49-F238E27FC236}">
                          <a16:creationId xmlns:a16="http://schemas.microsoft.com/office/drawing/2014/main" id="{79366804-AEE5-C511-58ED-C350E1554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5086" y="5048772"/>
                      <a:ext cx="178250" cy="359720"/>
                    </a:xfrm>
                    <a:custGeom>
                      <a:avLst/>
                      <a:gdLst>
                        <a:gd name="connsiteX0" fmla="*/ 178250 w 178250"/>
                        <a:gd name="connsiteY0" fmla="*/ 47053 h 359720"/>
                        <a:gd name="connsiteX1" fmla="*/ 41995 w 178250"/>
                        <a:gd name="connsiteY1" fmla="*/ 359720 h 359720"/>
                        <a:gd name="connsiteX2" fmla="*/ 0 w 178250"/>
                        <a:gd name="connsiteY2" fmla="*/ 358954 h 359720"/>
                        <a:gd name="connsiteX3" fmla="*/ 150203 w 178250"/>
                        <a:gd name="connsiteY3" fmla="*/ 0 h 359720"/>
                        <a:gd name="connsiteX4" fmla="*/ 178250 w 178250"/>
                        <a:gd name="connsiteY4" fmla="*/ 47053 h 359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250" h="359720">
                          <a:moveTo>
                            <a:pt x="178250" y="47053"/>
                          </a:moveTo>
                          <a:lnTo>
                            <a:pt x="41995" y="359720"/>
                          </a:lnTo>
                          <a:lnTo>
                            <a:pt x="0" y="358954"/>
                          </a:lnTo>
                          <a:lnTo>
                            <a:pt x="150203" y="0"/>
                          </a:lnTo>
                          <a:lnTo>
                            <a:pt x="178250" y="47053"/>
                          </a:lnTo>
                          <a:close/>
                        </a:path>
                      </a:pathLst>
                    </a:custGeom>
                    <a:solidFill>
                      <a:srgbClr val="361B16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3" name="Vrije vorm: vorm 8392">
                      <a:extLst>
                        <a:ext uri="{FF2B5EF4-FFF2-40B4-BE49-F238E27FC236}">
                          <a16:creationId xmlns:a16="http://schemas.microsoft.com/office/drawing/2014/main" id="{69C5FC21-284E-96CA-E295-3FE066A4E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01789" y="5008923"/>
                      <a:ext cx="382097" cy="457965"/>
                    </a:xfrm>
                    <a:custGeom>
                      <a:avLst/>
                      <a:gdLst>
                        <a:gd name="connsiteX0" fmla="*/ 173193 w 382097"/>
                        <a:gd name="connsiteY0" fmla="*/ 59928 h 457965"/>
                        <a:gd name="connsiteX1" fmla="*/ 349911 w 382097"/>
                        <a:gd name="connsiteY1" fmla="*/ 454287 h 457965"/>
                        <a:gd name="connsiteX2" fmla="*/ 382098 w 382097"/>
                        <a:gd name="connsiteY2" fmla="*/ 457965 h 457965"/>
                        <a:gd name="connsiteX3" fmla="*/ 174572 w 382097"/>
                        <a:gd name="connsiteY3" fmla="*/ 0 h 457965"/>
                        <a:gd name="connsiteX4" fmla="*/ 0 w 382097"/>
                        <a:gd name="connsiteY4" fmla="*/ 396198 h 457965"/>
                        <a:gd name="connsiteX5" fmla="*/ 23297 w 382097"/>
                        <a:gd name="connsiteY5" fmla="*/ 398037 h 457965"/>
                        <a:gd name="connsiteX6" fmla="*/ 173193 w 382097"/>
                        <a:gd name="connsiteY6" fmla="*/ 59928 h 457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2097" h="457965">
                          <a:moveTo>
                            <a:pt x="173193" y="59928"/>
                          </a:moveTo>
                          <a:lnTo>
                            <a:pt x="349911" y="454287"/>
                          </a:lnTo>
                          <a:lnTo>
                            <a:pt x="382098" y="457965"/>
                          </a:lnTo>
                          <a:lnTo>
                            <a:pt x="174572" y="0"/>
                          </a:lnTo>
                          <a:lnTo>
                            <a:pt x="0" y="396198"/>
                          </a:lnTo>
                          <a:lnTo>
                            <a:pt x="23297" y="398037"/>
                          </a:lnTo>
                          <a:lnTo>
                            <a:pt x="173193" y="59928"/>
                          </a:lnTo>
                          <a:close/>
                        </a:path>
                      </a:pathLst>
                    </a:custGeom>
                    <a:solidFill>
                      <a:srgbClr val="741F0E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4" name="Vrije vorm: vorm 8393">
                      <a:extLst>
                        <a:ext uri="{FF2B5EF4-FFF2-40B4-BE49-F238E27FC236}">
                          <a16:creationId xmlns:a16="http://schemas.microsoft.com/office/drawing/2014/main" id="{A13F1EFB-B96D-F6F8-44A6-77C78EEE1D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76361" y="5008923"/>
                      <a:ext cx="1073183" cy="469307"/>
                    </a:xfrm>
                    <a:custGeom>
                      <a:avLst/>
                      <a:gdLst>
                        <a:gd name="connsiteX0" fmla="*/ 831786 w 1073183"/>
                        <a:gd name="connsiteY0" fmla="*/ 10882 h 469307"/>
                        <a:gd name="connsiteX1" fmla="*/ 1073184 w 1073183"/>
                        <a:gd name="connsiteY1" fmla="*/ 469307 h 469307"/>
                        <a:gd name="connsiteX2" fmla="*/ 207526 w 1073183"/>
                        <a:gd name="connsiteY2" fmla="*/ 457965 h 469307"/>
                        <a:gd name="connsiteX3" fmla="*/ 0 w 1073183"/>
                        <a:gd name="connsiteY3" fmla="*/ 0 h 469307"/>
                        <a:gd name="connsiteX4" fmla="*/ 831786 w 1073183"/>
                        <a:gd name="connsiteY4" fmla="*/ 10882 h 469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3183" h="469307">
                          <a:moveTo>
                            <a:pt x="831786" y="10882"/>
                          </a:moveTo>
                          <a:lnTo>
                            <a:pt x="1073184" y="469307"/>
                          </a:lnTo>
                          <a:lnTo>
                            <a:pt x="207526" y="457965"/>
                          </a:lnTo>
                          <a:lnTo>
                            <a:pt x="0" y="0"/>
                          </a:lnTo>
                          <a:lnTo>
                            <a:pt x="831786" y="10882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E0B15"/>
                        </a:gs>
                        <a:gs pos="41000">
                          <a:srgbClr val="DB0B15"/>
                        </a:gs>
                        <a:gs pos="67000">
                          <a:srgbClr val="D20F15"/>
                        </a:gs>
                        <a:gs pos="90000">
                          <a:srgbClr val="C31416"/>
                        </a:gs>
                        <a:gs pos="100000">
                          <a:srgbClr val="BA1817"/>
                        </a:gs>
                      </a:gsLst>
                      <a:lin ang="2745000" scaled="1"/>
                    </a:gra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382" name="Vrije vorm: vorm 8381">
                    <a:extLst>
                      <a:ext uri="{FF2B5EF4-FFF2-40B4-BE49-F238E27FC236}">
                        <a16:creationId xmlns:a16="http://schemas.microsoft.com/office/drawing/2014/main" id="{B727CA1C-C1C1-954A-8693-E1C5C2056E71}"/>
                      </a:ext>
                    </a:extLst>
                  </p:cNvPr>
                  <p:cNvSpPr/>
                  <p:nvPr/>
                </p:nvSpPr>
                <p:spPr>
                  <a:xfrm>
                    <a:off x="8666765" y="5533713"/>
                    <a:ext cx="89048" cy="89355"/>
                  </a:xfrm>
                  <a:custGeom>
                    <a:avLst/>
                    <a:gdLst>
                      <a:gd name="connsiteX0" fmla="*/ 0 w 89048"/>
                      <a:gd name="connsiteY0" fmla="*/ 88129 h 89355"/>
                      <a:gd name="connsiteX1" fmla="*/ 87976 w 89048"/>
                      <a:gd name="connsiteY1" fmla="*/ 89355 h 89355"/>
                      <a:gd name="connsiteX2" fmla="*/ 89049 w 89048"/>
                      <a:gd name="connsiteY2" fmla="*/ 1073 h 89355"/>
                      <a:gd name="connsiteX3" fmla="*/ 1226 w 89048"/>
                      <a:gd name="connsiteY3" fmla="*/ 0 h 89355"/>
                      <a:gd name="connsiteX4" fmla="*/ 0 w 89048"/>
                      <a:gd name="connsiteY4" fmla="*/ 88129 h 89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48" h="89355">
                        <a:moveTo>
                          <a:pt x="0" y="88129"/>
                        </a:moveTo>
                        <a:lnTo>
                          <a:pt x="87976" y="89355"/>
                        </a:lnTo>
                        <a:lnTo>
                          <a:pt x="89049" y="1073"/>
                        </a:lnTo>
                        <a:lnTo>
                          <a:pt x="1226" y="0"/>
                        </a:lnTo>
                        <a:lnTo>
                          <a:pt x="0" y="88129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83" name="Vrije vorm: vorm 8382">
                    <a:extLst>
                      <a:ext uri="{FF2B5EF4-FFF2-40B4-BE49-F238E27FC236}">
                        <a16:creationId xmlns:a16="http://schemas.microsoft.com/office/drawing/2014/main" id="{AD13E41A-1315-6F48-A2D5-DB33057F624B}"/>
                      </a:ext>
                    </a:extLst>
                  </p:cNvPr>
                  <p:cNvSpPr/>
                  <p:nvPr/>
                </p:nvSpPr>
                <p:spPr>
                  <a:xfrm>
                    <a:off x="8667684" y="5533713"/>
                    <a:ext cx="88129" cy="89355"/>
                  </a:xfrm>
                  <a:custGeom>
                    <a:avLst/>
                    <a:gdLst>
                      <a:gd name="connsiteX0" fmla="*/ 70350 w 88129"/>
                      <a:gd name="connsiteY0" fmla="*/ 18699 h 89355"/>
                      <a:gd name="connsiteX1" fmla="*/ 0 w 88129"/>
                      <a:gd name="connsiteY1" fmla="*/ 17626 h 89355"/>
                      <a:gd name="connsiteX2" fmla="*/ 307 w 88129"/>
                      <a:gd name="connsiteY2" fmla="*/ 0 h 89355"/>
                      <a:gd name="connsiteX3" fmla="*/ 88129 w 88129"/>
                      <a:gd name="connsiteY3" fmla="*/ 1073 h 89355"/>
                      <a:gd name="connsiteX4" fmla="*/ 87056 w 88129"/>
                      <a:gd name="connsiteY4" fmla="*/ 89355 h 89355"/>
                      <a:gd name="connsiteX5" fmla="*/ 69431 w 88129"/>
                      <a:gd name="connsiteY5" fmla="*/ 89049 h 89355"/>
                      <a:gd name="connsiteX6" fmla="*/ 70350 w 88129"/>
                      <a:gd name="connsiteY6" fmla="*/ 18699 h 89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129" h="89355">
                        <a:moveTo>
                          <a:pt x="70350" y="18699"/>
                        </a:moveTo>
                        <a:lnTo>
                          <a:pt x="0" y="17626"/>
                        </a:lnTo>
                        <a:lnTo>
                          <a:pt x="307" y="0"/>
                        </a:lnTo>
                        <a:lnTo>
                          <a:pt x="88129" y="1073"/>
                        </a:lnTo>
                        <a:lnTo>
                          <a:pt x="87056" y="89355"/>
                        </a:lnTo>
                        <a:lnTo>
                          <a:pt x="69431" y="89049"/>
                        </a:lnTo>
                        <a:lnTo>
                          <a:pt x="70350" y="18699"/>
                        </a:lnTo>
                        <a:close/>
                      </a:path>
                    </a:pathLst>
                  </a:custGeom>
                  <a:solidFill>
                    <a:srgbClr val="55201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384" name="Graphic 1454">
                    <a:extLst>
                      <a:ext uri="{FF2B5EF4-FFF2-40B4-BE49-F238E27FC236}">
                        <a16:creationId xmlns:a16="http://schemas.microsoft.com/office/drawing/2014/main" id="{72A02DF7-87C9-7857-0BF6-57C0CDE2D57E}"/>
                      </a:ext>
                    </a:extLst>
                  </p:cNvPr>
                  <p:cNvGrpSpPr/>
                  <p:nvPr/>
                </p:nvGrpSpPr>
                <p:grpSpPr>
                  <a:xfrm>
                    <a:off x="8437911" y="5530575"/>
                    <a:ext cx="89154" cy="89456"/>
                    <a:chOff x="8437911" y="5530575"/>
                    <a:chExt cx="89154" cy="89456"/>
                  </a:xfrm>
                </p:grpSpPr>
                <p:sp>
                  <p:nvSpPr>
                    <p:cNvPr id="8390" name="Vrije vorm: vorm 8389">
                      <a:extLst>
                        <a:ext uri="{FF2B5EF4-FFF2-40B4-BE49-F238E27FC236}">
                          <a16:creationId xmlns:a16="http://schemas.microsoft.com/office/drawing/2014/main" id="{146CD60C-336F-6B87-F5FB-35FF82DD2095}"/>
                        </a:ext>
                      </a:extLst>
                    </p:cNvPr>
                    <p:cNvSpPr/>
                    <p:nvPr/>
                  </p:nvSpPr>
                  <p:spPr>
                    <a:xfrm rot="-5353800">
                      <a:off x="8438347" y="5531316"/>
                      <a:ext cx="88282" cy="87975"/>
                    </a:xfrm>
                    <a:custGeom>
                      <a:avLst/>
                      <a:gdLst>
                        <a:gd name="connsiteX0" fmla="*/ 0 w 88282"/>
                        <a:gd name="connsiteY0" fmla="*/ 0 h 87975"/>
                        <a:gd name="connsiteX1" fmla="*/ 88283 w 88282"/>
                        <a:gd name="connsiteY1" fmla="*/ 0 h 87975"/>
                        <a:gd name="connsiteX2" fmla="*/ 88283 w 88282"/>
                        <a:gd name="connsiteY2" fmla="*/ 87976 h 87975"/>
                        <a:gd name="connsiteX3" fmla="*/ 0 w 88282"/>
                        <a:gd name="connsiteY3" fmla="*/ 87976 h 87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8282" h="87975">
                          <a:moveTo>
                            <a:pt x="0" y="0"/>
                          </a:moveTo>
                          <a:lnTo>
                            <a:pt x="88283" y="0"/>
                          </a:lnTo>
                          <a:lnTo>
                            <a:pt x="88283" y="87976"/>
                          </a:lnTo>
                          <a:lnTo>
                            <a:pt x="0" y="87976"/>
                          </a:lnTo>
                          <a:close/>
                        </a:path>
                      </a:pathLst>
                    </a:custGeom>
                    <a:solidFill>
                      <a:srgbClr val="FFE10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91" name="Vrije vorm: vorm 8390">
                      <a:extLst>
                        <a:ext uri="{FF2B5EF4-FFF2-40B4-BE49-F238E27FC236}">
                          <a16:creationId xmlns:a16="http://schemas.microsoft.com/office/drawing/2014/main" id="{F4D9A6D9-1CBA-6425-1F23-4E69520119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8855" y="5530647"/>
                      <a:ext cx="88129" cy="89355"/>
                    </a:xfrm>
                    <a:custGeom>
                      <a:avLst/>
                      <a:gdLst>
                        <a:gd name="connsiteX0" fmla="*/ 70504 w 88129"/>
                        <a:gd name="connsiteY0" fmla="*/ 18699 h 89355"/>
                        <a:gd name="connsiteX1" fmla="*/ 0 w 88129"/>
                        <a:gd name="connsiteY1" fmla="*/ 17626 h 89355"/>
                        <a:gd name="connsiteX2" fmla="*/ 153 w 88129"/>
                        <a:gd name="connsiteY2" fmla="*/ 0 h 89355"/>
                        <a:gd name="connsiteX3" fmla="*/ 88129 w 88129"/>
                        <a:gd name="connsiteY3" fmla="*/ 1073 h 89355"/>
                        <a:gd name="connsiteX4" fmla="*/ 87056 w 88129"/>
                        <a:gd name="connsiteY4" fmla="*/ 89355 h 89355"/>
                        <a:gd name="connsiteX5" fmla="*/ 69431 w 88129"/>
                        <a:gd name="connsiteY5" fmla="*/ 89202 h 89355"/>
                        <a:gd name="connsiteX6" fmla="*/ 70504 w 88129"/>
                        <a:gd name="connsiteY6" fmla="*/ 18699 h 89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8129" h="89355">
                          <a:moveTo>
                            <a:pt x="70504" y="18699"/>
                          </a:moveTo>
                          <a:lnTo>
                            <a:pt x="0" y="17626"/>
                          </a:lnTo>
                          <a:lnTo>
                            <a:pt x="153" y="0"/>
                          </a:lnTo>
                          <a:lnTo>
                            <a:pt x="88129" y="1073"/>
                          </a:lnTo>
                          <a:lnTo>
                            <a:pt x="87056" y="89355"/>
                          </a:lnTo>
                          <a:lnTo>
                            <a:pt x="69431" y="89202"/>
                          </a:lnTo>
                          <a:lnTo>
                            <a:pt x="70504" y="18699"/>
                          </a:lnTo>
                          <a:close/>
                        </a:path>
                      </a:pathLst>
                    </a:custGeom>
                    <a:solidFill>
                      <a:srgbClr val="55201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385" name="Graphic 1454">
                    <a:extLst>
                      <a:ext uri="{FF2B5EF4-FFF2-40B4-BE49-F238E27FC236}">
                        <a16:creationId xmlns:a16="http://schemas.microsoft.com/office/drawing/2014/main" id="{4E5B961C-C6A4-C9B4-6ABF-45A236437F8F}"/>
                      </a:ext>
                    </a:extLst>
                  </p:cNvPr>
                  <p:cNvGrpSpPr/>
                  <p:nvPr/>
                </p:nvGrpSpPr>
                <p:grpSpPr>
                  <a:xfrm>
                    <a:off x="8209107" y="5527735"/>
                    <a:ext cx="89202" cy="89355"/>
                    <a:chOff x="8209107" y="5527735"/>
                    <a:chExt cx="89202" cy="89355"/>
                  </a:xfrm>
                </p:grpSpPr>
                <p:sp>
                  <p:nvSpPr>
                    <p:cNvPr id="8388" name="Vrije vorm: vorm 8387">
                      <a:extLst>
                        <a:ext uri="{FF2B5EF4-FFF2-40B4-BE49-F238E27FC236}">
                          <a16:creationId xmlns:a16="http://schemas.microsoft.com/office/drawing/2014/main" id="{04901D9D-D539-E9CB-C2E3-E53EEE51D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107" y="5527735"/>
                      <a:ext cx="89202" cy="89355"/>
                    </a:xfrm>
                    <a:custGeom>
                      <a:avLst/>
                      <a:gdLst>
                        <a:gd name="connsiteX0" fmla="*/ 0 w 89202"/>
                        <a:gd name="connsiteY0" fmla="*/ 87976 h 89355"/>
                        <a:gd name="connsiteX1" fmla="*/ 87976 w 89202"/>
                        <a:gd name="connsiteY1" fmla="*/ 89355 h 89355"/>
                        <a:gd name="connsiteX2" fmla="*/ 89202 w 89202"/>
                        <a:gd name="connsiteY2" fmla="*/ 1073 h 89355"/>
                        <a:gd name="connsiteX3" fmla="*/ 1073 w 89202"/>
                        <a:gd name="connsiteY3" fmla="*/ 0 h 89355"/>
                        <a:gd name="connsiteX4" fmla="*/ 0 w 89202"/>
                        <a:gd name="connsiteY4" fmla="*/ 87976 h 89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202" h="89355">
                          <a:moveTo>
                            <a:pt x="0" y="87976"/>
                          </a:moveTo>
                          <a:lnTo>
                            <a:pt x="87976" y="89355"/>
                          </a:lnTo>
                          <a:lnTo>
                            <a:pt x="89202" y="1073"/>
                          </a:lnTo>
                          <a:lnTo>
                            <a:pt x="1073" y="0"/>
                          </a:lnTo>
                          <a:lnTo>
                            <a:pt x="0" y="87976"/>
                          </a:lnTo>
                          <a:close/>
                        </a:path>
                      </a:pathLst>
                    </a:custGeom>
                    <a:solidFill>
                      <a:srgbClr val="FFE10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389" name="Vrije vorm: vorm 8388">
                      <a:extLst>
                        <a:ext uri="{FF2B5EF4-FFF2-40B4-BE49-F238E27FC236}">
                          <a16:creationId xmlns:a16="http://schemas.microsoft.com/office/drawing/2014/main" id="{8B88F1F8-A9D3-9190-CB6D-F87B90DB9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10026" y="5527735"/>
                      <a:ext cx="88282" cy="89355"/>
                    </a:xfrm>
                    <a:custGeom>
                      <a:avLst/>
                      <a:gdLst>
                        <a:gd name="connsiteX0" fmla="*/ 70350 w 88282"/>
                        <a:gd name="connsiteY0" fmla="*/ 18546 h 89355"/>
                        <a:gd name="connsiteX1" fmla="*/ 0 w 88282"/>
                        <a:gd name="connsiteY1" fmla="*/ 17626 h 89355"/>
                        <a:gd name="connsiteX2" fmla="*/ 153 w 88282"/>
                        <a:gd name="connsiteY2" fmla="*/ 0 h 89355"/>
                        <a:gd name="connsiteX3" fmla="*/ 88283 w 88282"/>
                        <a:gd name="connsiteY3" fmla="*/ 1073 h 89355"/>
                        <a:gd name="connsiteX4" fmla="*/ 87056 w 88282"/>
                        <a:gd name="connsiteY4" fmla="*/ 89355 h 89355"/>
                        <a:gd name="connsiteX5" fmla="*/ 69431 w 88282"/>
                        <a:gd name="connsiteY5" fmla="*/ 89049 h 89355"/>
                        <a:gd name="connsiteX6" fmla="*/ 70350 w 88282"/>
                        <a:gd name="connsiteY6" fmla="*/ 18546 h 89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8282" h="89355">
                          <a:moveTo>
                            <a:pt x="70350" y="18546"/>
                          </a:moveTo>
                          <a:lnTo>
                            <a:pt x="0" y="17626"/>
                          </a:lnTo>
                          <a:lnTo>
                            <a:pt x="153" y="0"/>
                          </a:lnTo>
                          <a:lnTo>
                            <a:pt x="88283" y="1073"/>
                          </a:lnTo>
                          <a:lnTo>
                            <a:pt x="87056" y="89355"/>
                          </a:lnTo>
                          <a:lnTo>
                            <a:pt x="69431" y="89049"/>
                          </a:lnTo>
                          <a:lnTo>
                            <a:pt x="70350" y="18546"/>
                          </a:lnTo>
                          <a:close/>
                        </a:path>
                      </a:pathLst>
                    </a:custGeom>
                    <a:solidFill>
                      <a:srgbClr val="55201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386" name="Vrije vorm: vorm 8385">
                    <a:extLst>
                      <a:ext uri="{FF2B5EF4-FFF2-40B4-BE49-F238E27FC236}">
                        <a16:creationId xmlns:a16="http://schemas.microsoft.com/office/drawing/2014/main" id="{679A8580-3035-BEB9-EAA3-8F011773D31E}"/>
                      </a:ext>
                    </a:extLst>
                  </p:cNvPr>
                  <p:cNvSpPr/>
                  <p:nvPr/>
                </p:nvSpPr>
                <p:spPr>
                  <a:xfrm>
                    <a:off x="7875902" y="5333391"/>
                    <a:ext cx="78473" cy="198329"/>
                  </a:xfrm>
                  <a:custGeom>
                    <a:avLst/>
                    <a:gdLst>
                      <a:gd name="connsiteX0" fmla="*/ 0 w 78473"/>
                      <a:gd name="connsiteY0" fmla="*/ 182389 h 198329"/>
                      <a:gd name="connsiteX1" fmla="*/ 76021 w 78473"/>
                      <a:gd name="connsiteY1" fmla="*/ 198329 h 198329"/>
                      <a:gd name="connsiteX2" fmla="*/ 78473 w 78473"/>
                      <a:gd name="connsiteY2" fmla="*/ 16093 h 198329"/>
                      <a:gd name="connsiteX3" fmla="*/ 2452 w 78473"/>
                      <a:gd name="connsiteY3" fmla="*/ 0 h 198329"/>
                      <a:gd name="connsiteX4" fmla="*/ 0 w 78473"/>
                      <a:gd name="connsiteY4" fmla="*/ 182389 h 198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73" h="198329">
                        <a:moveTo>
                          <a:pt x="0" y="182389"/>
                        </a:moveTo>
                        <a:lnTo>
                          <a:pt x="76021" y="198329"/>
                        </a:lnTo>
                        <a:lnTo>
                          <a:pt x="78473" y="16093"/>
                        </a:lnTo>
                        <a:lnTo>
                          <a:pt x="2452" y="0"/>
                        </a:lnTo>
                        <a:lnTo>
                          <a:pt x="0" y="182389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87" name="Vrije vorm: vorm 8386">
                    <a:extLst>
                      <a:ext uri="{FF2B5EF4-FFF2-40B4-BE49-F238E27FC236}">
                        <a16:creationId xmlns:a16="http://schemas.microsoft.com/office/drawing/2014/main" id="{3A909505-9D84-3B68-8634-D5F1EA224D9D}"/>
                      </a:ext>
                    </a:extLst>
                  </p:cNvPr>
                  <p:cNvSpPr/>
                  <p:nvPr/>
                </p:nvSpPr>
                <p:spPr>
                  <a:xfrm>
                    <a:off x="7875902" y="5333391"/>
                    <a:ext cx="78473" cy="186067"/>
                  </a:xfrm>
                  <a:custGeom>
                    <a:avLst/>
                    <a:gdLst>
                      <a:gd name="connsiteX0" fmla="*/ 78473 w 78473"/>
                      <a:gd name="connsiteY0" fmla="*/ 16093 h 186067"/>
                      <a:gd name="connsiteX1" fmla="*/ 78166 w 78473"/>
                      <a:gd name="connsiteY1" fmla="*/ 36171 h 186067"/>
                      <a:gd name="connsiteX2" fmla="*/ 19771 w 78473"/>
                      <a:gd name="connsiteY2" fmla="*/ 23757 h 186067"/>
                      <a:gd name="connsiteX3" fmla="*/ 17626 w 78473"/>
                      <a:gd name="connsiteY3" fmla="*/ 186068 h 186067"/>
                      <a:gd name="connsiteX4" fmla="*/ 0 w 78473"/>
                      <a:gd name="connsiteY4" fmla="*/ 182389 h 186067"/>
                      <a:gd name="connsiteX5" fmla="*/ 2452 w 78473"/>
                      <a:gd name="connsiteY5" fmla="*/ 0 h 186067"/>
                      <a:gd name="connsiteX6" fmla="*/ 78473 w 78473"/>
                      <a:gd name="connsiteY6" fmla="*/ 16093 h 186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473" h="186067">
                        <a:moveTo>
                          <a:pt x="78473" y="16093"/>
                        </a:moveTo>
                        <a:lnTo>
                          <a:pt x="78166" y="36171"/>
                        </a:lnTo>
                        <a:lnTo>
                          <a:pt x="19771" y="23757"/>
                        </a:lnTo>
                        <a:lnTo>
                          <a:pt x="17626" y="186068"/>
                        </a:lnTo>
                        <a:lnTo>
                          <a:pt x="0" y="182389"/>
                        </a:lnTo>
                        <a:lnTo>
                          <a:pt x="2452" y="0"/>
                        </a:lnTo>
                        <a:lnTo>
                          <a:pt x="78473" y="16093"/>
                        </a:lnTo>
                        <a:close/>
                      </a:path>
                    </a:pathLst>
                  </a:custGeom>
                  <a:solidFill>
                    <a:srgbClr val="55201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sp>
            <p:nvSpPr>
              <p:cNvPr id="8371" name="Vrije vorm: vorm 8370">
                <a:extLst>
                  <a:ext uri="{FF2B5EF4-FFF2-40B4-BE49-F238E27FC236}">
                    <a16:creationId xmlns:a16="http://schemas.microsoft.com/office/drawing/2014/main" id="{F7B2DA8E-5348-B70D-3195-C7A35967162F}"/>
                  </a:ext>
                </a:extLst>
              </p:cNvPr>
              <p:cNvSpPr/>
              <p:nvPr/>
            </p:nvSpPr>
            <p:spPr>
              <a:xfrm>
                <a:off x="8367794" y="4763545"/>
                <a:ext cx="301414" cy="101931"/>
              </a:xfrm>
              <a:custGeom>
                <a:avLst/>
                <a:gdLst>
                  <a:gd name="connsiteX0" fmla="*/ 293761 w 301414"/>
                  <a:gd name="connsiteY0" fmla="*/ 84446 h 101931"/>
                  <a:gd name="connsiteX1" fmla="*/ 259275 w 301414"/>
                  <a:gd name="connsiteY1" fmla="*/ 8731 h 101931"/>
                  <a:gd name="connsiteX2" fmla="*/ 153061 w 301414"/>
                  <a:gd name="connsiteY2" fmla="*/ 7352 h 101931"/>
                  <a:gd name="connsiteX3" fmla="*/ 46999 w 301414"/>
                  <a:gd name="connsiteY3" fmla="*/ 1528 h 101931"/>
                  <a:gd name="connsiteX4" fmla="*/ 2398 w 301414"/>
                  <a:gd name="connsiteY4" fmla="*/ 23138 h 101931"/>
                  <a:gd name="connsiteX5" fmla="*/ 1785 w 301414"/>
                  <a:gd name="connsiteY5" fmla="*/ 71724 h 101931"/>
                  <a:gd name="connsiteX6" fmla="*/ 19257 w 301414"/>
                  <a:gd name="connsiteY6" fmla="*/ 93948 h 101931"/>
                  <a:gd name="connsiteX7" fmla="*/ 68303 w 301414"/>
                  <a:gd name="connsiteY7" fmla="*/ 63601 h 101931"/>
                  <a:gd name="connsiteX8" fmla="*/ 130683 w 301414"/>
                  <a:gd name="connsiteY8" fmla="*/ 79235 h 101931"/>
                  <a:gd name="connsiteX9" fmla="*/ 191990 w 301414"/>
                  <a:gd name="connsiteY9" fmla="*/ 82913 h 101931"/>
                  <a:gd name="connsiteX10" fmla="*/ 231840 w 301414"/>
                  <a:gd name="connsiteY10" fmla="*/ 79081 h 101931"/>
                  <a:gd name="connsiteX11" fmla="*/ 293761 w 301414"/>
                  <a:gd name="connsiteY11" fmla="*/ 84292 h 10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1414" h="101931">
                    <a:moveTo>
                      <a:pt x="293761" y="84446"/>
                    </a:moveTo>
                    <a:cubicBezTo>
                      <a:pt x="293761" y="84446"/>
                      <a:pt x="325640" y="9651"/>
                      <a:pt x="259275" y="8731"/>
                    </a:cubicBezTo>
                    <a:cubicBezTo>
                      <a:pt x="192910" y="7812"/>
                      <a:pt x="184020" y="7812"/>
                      <a:pt x="153061" y="7352"/>
                    </a:cubicBezTo>
                    <a:cubicBezTo>
                      <a:pt x="121947" y="6892"/>
                      <a:pt x="82251" y="1987"/>
                      <a:pt x="46999" y="1528"/>
                    </a:cubicBezTo>
                    <a:cubicBezTo>
                      <a:pt x="11594" y="1068"/>
                      <a:pt x="2857" y="-7822"/>
                      <a:pt x="2398" y="23138"/>
                    </a:cubicBezTo>
                    <a:cubicBezTo>
                      <a:pt x="1938" y="53945"/>
                      <a:pt x="-2353" y="53945"/>
                      <a:pt x="1785" y="71724"/>
                    </a:cubicBezTo>
                    <a:cubicBezTo>
                      <a:pt x="6076" y="89504"/>
                      <a:pt x="8222" y="115099"/>
                      <a:pt x="19257" y="93948"/>
                    </a:cubicBezTo>
                    <a:cubicBezTo>
                      <a:pt x="46232" y="42910"/>
                      <a:pt x="19717" y="58543"/>
                      <a:pt x="68303" y="63601"/>
                    </a:cubicBezTo>
                    <a:cubicBezTo>
                      <a:pt x="116889" y="68659"/>
                      <a:pt x="101409" y="55018"/>
                      <a:pt x="130683" y="79235"/>
                    </a:cubicBezTo>
                    <a:cubicBezTo>
                      <a:pt x="159957" y="103451"/>
                      <a:pt x="180956" y="89350"/>
                      <a:pt x="191990" y="82913"/>
                    </a:cubicBezTo>
                    <a:cubicBezTo>
                      <a:pt x="207317" y="74023"/>
                      <a:pt x="188005" y="43063"/>
                      <a:pt x="231840" y="79081"/>
                    </a:cubicBezTo>
                    <a:cubicBezTo>
                      <a:pt x="275828" y="115099"/>
                      <a:pt x="259275" y="17467"/>
                      <a:pt x="293761" y="8429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107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72" name="Vrije vorm: vorm 8371">
                <a:extLst>
                  <a:ext uri="{FF2B5EF4-FFF2-40B4-BE49-F238E27FC236}">
                    <a16:creationId xmlns:a16="http://schemas.microsoft.com/office/drawing/2014/main" id="{F4CC2A81-96A7-AF4C-8CF9-DAB5DD1CF0D0}"/>
                  </a:ext>
                </a:extLst>
              </p:cNvPr>
              <p:cNvSpPr/>
              <p:nvPr/>
            </p:nvSpPr>
            <p:spPr>
              <a:xfrm>
                <a:off x="7967691" y="5552565"/>
                <a:ext cx="234315" cy="323928"/>
              </a:xfrm>
              <a:custGeom>
                <a:avLst/>
                <a:gdLst>
                  <a:gd name="connsiteX0" fmla="*/ 100409 w 234315"/>
                  <a:gd name="connsiteY0" fmla="*/ 153 h 323928"/>
                  <a:gd name="connsiteX1" fmla="*/ 122020 w 234315"/>
                  <a:gd name="connsiteY1" fmla="*/ 44601 h 323928"/>
                  <a:gd name="connsiteX2" fmla="*/ 125086 w 234315"/>
                  <a:gd name="connsiteY2" fmla="*/ 146371 h 323928"/>
                  <a:gd name="connsiteX3" fmla="*/ 128304 w 234315"/>
                  <a:gd name="connsiteY3" fmla="*/ 234960 h 323928"/>
                  <a:gd name="connsiteX4" fmla="*/ 189457 w 234315"/>
                  <a:gd name="connsiteY4" fmla="*/ 293202 h 323928"/>
                  <a:gd name="connsiteX5" fmla="*/ 162636 w 234315"/>
                  <a:gd name="connsiteY5" fmla="*/ 323855 h 323928"/>
                  <a:gd name="connsiteX6" fmla="*/ 25767 w 234315"/>
                  <a:gd name="connsiteY6" fmla="*/ 295501 h 323928"/>
                  <a:gd name="connsiteX7" fmla="*/ 26074 w 234315"/>
                  <a:gd name="connsiteY7" fmla="*/ 268986 h 323928"/>
                  <a:gd name="connsiteX8" fmla="*/ 71901 w 234315"/>
                  <a:gd name="connsiteY8" fmla="*/ 145758 h 323928"/>
                  <a:gd name="connsiteX9" fmla="*/ 100409 w 234315"/>
                  <a:gd name="connsiteY9" fmla="*/ 0 h 32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4315" h="323928">
                    <a:moveTo>
                      <a:pt x="100409" y="153"/>
                    </a:moveTo>
                    <a:cubicBezTo>
                      <a:pt x="100409" y="153"/>
                      <a:pt x="135814" y="613"/>
                      <a:pt x="122020" y="44601"/>
                    </a:cubicBezTo>
                    <a:cubicBezTo>
                      <a:pt x="108072" y="88742"/>
                      <a:pt x="125545" y="111119"/>
                      <a:pt x="125086" y="146371"/>
                    </a:cubicBezTo>
                    <a:cubicBezTo>
                      <a:pt x="124625" y="181776"/>
                      <a:pt x="115582" y="190512"/>
                      <a:pt x="128304" y="234960"/>
                    </a:cubicBezTo>
                    <a:cubicBezTo>
                      <a:pt x="140872" y="279255"/>
                      <a:pt x="149762" y="284006"/>
                      <a:pt x="189457" y="293202"/>
                    </a:cubicBezTo>
                    <a:cubicBezTo>
                      <a:pt x="229154" y="302551"/>
                      <a:pt x="277587" y="325388"/>
                      <a:pt x="162636" y="323855"/>
                    </a:cubicBezTo>
                    <a:cubicBezTo>
                      <a:pt x="85895" y="322829"/>
                      <a:pt x="40282" y="313387"/>
                      <a:pt x="25767" y="295501"/>
                    </a:cubicBezTo>
                    <a:cubicBezTo>
                      <a:pt x="3850" y="268679"/>
                      <a:pt x="-19294" y="352517"/>
                      <a:pt x="26074" y="268986"/>
                    </a:cubicBezTo>
                    <a:cubicBezTo>
                      <a:pt x="71442" y="185454"/>
                      <a:pt x="53203" y="220553"/>
                      <a:pt x="71901" y="145758"/>
                    </a:cubicBezTo>
                    <a:cubicBezTo>
                      <a:pt x="90600" y="70657"/>
                      <a:pt x="72667" y="83684"/>
                      <a:pt x="100409" y="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227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73" name="Vrije vorm: vorm 8372">
                <a:extLst>
                  <a:ext uri="{FF2B5EF4-FFF2-40B4-BE49-F238E27FC236}">
                    <a16:creationId xmlns:a16="http://schemas.microsoft.com/office/drawing/2014/main" id="{5650D081-9364-FC0D-BC77-89A0E3F3C055}"/>
                  </a:ext>
                </a:extLst>
              </p:cNvPr>
              <p:cNvSpPr/>
              <p:nvPr/>
            </p:nvSpPr>
            <p:spPr>
              <a:xfrm>
                <a:off x="8721305" y="5578780"/>
                <a:ext cx="169567" cy="293945"/>
              </a:xfrm>
              <a:custGeom>
                <a:avLst/>
                <a:gdLst>
                  <a:gd name="connsiteX0" fmla="*/ 147008 w 169567"/>
                  <a:gd name="connsiteY0" fmla="*/ 28654 h 293945"/>
                  <a:gd name="connsiteX1" fmla="*/ 150840 w 169567"/>
                  <a:gd name="connsiteY1" fmla="*/ 86130 h 293945"/>
                  <a:gd name="connsiteX2" fmla="*/ 158656 w 169567"/>
                  <a:gd name="connsiteY2" fmla="*/ 170427 h 293945"/>
                  <a:gd name="connsiteX3" fmla="*/ 162028 w 169567"/>
                  <a:gd name="connsiteY3" fmla="*/ 241237 h 293945"/>
                  <a:gd name="connsiteX4" fmla="*/ 81869 w 169567"/>
                  <a:gd name="connsiteY4" fmla="*/ 288751 h 293945"/>
                  <a:gd name="connsiteX5" fmla="*/ 20101 w 169567"/>
                  <a:gd name="connsiteY5" fmla="*/ 270358 h 293945"/>
                  <a:gd name="connsiteX6" fmla="*/ 95969 w 169567"/>
                  <a:gd name="connsiteY6" fmla="*/ 222692 h 293945"/>
                  <a:gd name="connsiteX7" fmla="*/ 110530 w 169567"/>
                  <a:gd name="connsiteY7" fmla="*/ 129965 h 293945"/>
                  <a:gd name="connsiteX8" fmla="*/ 147161 w 169567"/>
                  <a:gd name="connsiteY8" fmla="*/ 28654 h 29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567" h="293945">
                    <a:moveTo>
                      <a:pt x="147008" y="28654"/>
                    </a:moveTo>
                    <a:cubicBezTo>
                      <a:pt x="147008" y="28654"/>
                      <a:pt x="173830" y="24669"/>
                      <a:pt x="150840" y="86130"/>
                    </a:cubicBezTo>
                    <a:cubicBezTo>
                      <a:pt x="127849" y="147897"/>
                      <a:pt x="154364" y="143759"/>
                      <a:pt x="158656" y="170427"/>
                    </a:cubicBezTo>
                    <a:cubicBezTo>
                      <a:pt x="162641" y="196943"/>
                      <a:pt x="136125" y="192192"/>
                      <a:pt x="162028" y="241237"/>
                    </a:cubicBezTo>
                    <a:cubicBezTo>
                      <a:pt x="187930" y="290130"/>
                      <a:pt x="143635" y="289517"/>
                      <a:pt x="81869" y="288751"/>
                    </a:cubicBezTo>
                    <a:cubicBezTo>
                      <a:pt x="19949" y="287984"/>
                      <a:pt x="-29097" y="309442"/>
                      <a:pt x="20101" y="270358"/>
                    </a:cubicBezTo>
                    <a:cubicBezTo>
                      <a:pt x="69301" y="231275"/>
                      <a:pt x="81562" y="315419"/>
                      <a:pt x="95969" y="222692"/>
                    </a:cubicBezTo>
                    <a:cubicBezTo>
                      <a:pt x="110530" y="129965"/>
                      <a:pt x="78803" y="178244"/>
                      <a:pt x="110530" y="129965"/>
                    </a:cubicBezTo>
                    <a:cubicBezTo>
                      <a:pt x="142103" y="81685"/>
                      <a:pt x="121718" y="-60241"/>
                      <a:pt x="147161" y="28654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53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74" name="Vrije vorm: vorm 8373">
                <a:extLst>
                  <a:ext uri="{FF2B5EF4-FFF2-40B4-BE49-F238E27FC236}">
                    <a16:creationId xmlns:a16="http://schemas.microsoft.com/office/drawing/2014/main" id="{57F467ED-FA3A-4784-4DFE-BF96D65BB015}"/>
                  </a:ext>
                </a:extLst>
              </p:cNvPr>
              <p:cNvSpPr/>
              <p:nvPr/>
            </p:nvSpPr>
            <p:spPr>
              <a:xfrm>
                <a:off x="7644302" y="5544288"/>
                <a:ext cx="172199" cy="257186"/>
              </a:xfrm>
              <a:custGeom>
                <a:avLst/>
                <a:gdLst>
                  <a:gd name="connsiteX0" fmla="*/ 118488 w 172199"/>
                  <a:gd name="connsiteY0" fmla="*/ 0 h 257186"/>
                  <a:gd name="connsiteX1" fmla="*/ 108985 w 172199"/>
                  <a:gd name="connsiteY1" fmla="*/ 48433 h 257186"/>
                  <a:gd name="connsiteX2" fmla="*/ 103774 w 172199"/>
                  <a:gd name="connsiteY2" fmla="*/ 110506 h 257186"/>
                  <a:gd name="connsiteX3" fmla="*/ 107299 w 172199"/>
                  <a:gd name="connsiteY3" fmla="*/ 181316 h 257186"/>
                  <a:gd name="connsiteX4" fmla="*/ 31584 w 172199"/>
                  <a:gd name="connsiteY4" fmla="*/ 220093 h 257186"/>
                  <a:gd name="connsiteX5" fmla="*/ 84309 w 172199"/>
                  <a:gd name="connsiteY5" fmla="*/ 238485 h 257186"/>
                  <a:gd name="connsiteX6" fmla="*/ 137340 w 172199"/>
                  <a:gd name="connsiteY6" fmla="*/ 243697 h 257186"/>
                  <a:gd name="connsiteX7" fmla="*/ 146382 w 172199"/>
                  <a:gd name="connsiteY7" fmla="*/ 221473 h 257186"/>
                  <a:gd name="connsiteX8" fmla="*/ 129983 w 172199"/>
                  <a:gd name="connsiteY8" fmla="*/ 132883 h 257186"/>
                  <a:gd name="connsiteX9" fmla="*/ 118488 w 172199"/>
                  <a:gd name="connsiteY9" fmla="*/ 0 h 257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199" h="257186">
                    <a:moveTo>
                      <a:pt x="118488" y="0"/>
                    </a:moveTo>
                    <a:cubicBezTo>
                      <a:pt x="118488" y="0"/>
                      <a:pt x="105153" y="4138"/>
                      <a:pt x="108985" y="48433"/>
                    </a:cubicBezTo>
                    <a:cubicBezTo>
                      <a:pt x="112817" y="92881"/>
                      <a:pt x="99789" y="70503"/>
                      <a:pt x="103774" y="110506"/>
                    </a:cubicBezTo>
                    <a:cubicBezTo>
                      <a:pt x="107759" y="150509"/>
                      <a:pt x="129829" y="155108"/>
                      <a:pt x="107299" y="181316"/>
                    </a:cubicBezTo>
                    <a:cubicBezTo>
                      <a:pt x="84768" y="207525"/>
                      <a:pt x="58253" y="211664"/>
                      <a:pt x="31584" y="220093"/>
                    </a:cubicBezTo>
                    <a:cubicBezTo>
                      <a:pt x="4916" y="228676"/>
                      <a:pt x="-43517" y="205839"/>
                      <a:pt x="84309" y="238485"/>
                    </a:cubicBezTo>
                    <a:cubicBezTo>
                      <a:pt x="212288" y="271131"/>
                      <a:pt x="172745" y="253046"/>
                      <a:pt x="137340" y="243697"/>
                    </a:cubicBezTo>
                    <a:cubicBezTo>
                      <a:pt x="102088" y="234194"/>
                      <a:pt x="163395" y="279408"/>
                      <a:pt x="146382" y="221473"/>
                    </a:cubicBezTo>
                    <a:cubicBezTo>
                      <a:pt x="129523" y="163844"/>
                      <a:pt x="129063" y="194804"/>
                      <a:pt x="129983" y="132883"/>
                    </a:cubicBezTo>
                    <a:cubicBezTo>
                      <a:pt x="130749" y="70810"/>
                      <a:pt x="122626" y="22071"/>
                      <a:pt x="118488" y="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4581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8368" name="Vrije vorm: vorm 8367">
              <a:extLst>
                <a:ext uri="{FF2B5EF4-FFF2-40B4-BE49-F238E27FC236}">
                  <a16:creationId xmlns:a16="http://schemas.microsoft.com/office/drawing/2014/main" id="{30597A18-3B02-FF9B-4D11-0EC16C3A045E}"/>
                </a:ext>
              </a:extLst>
            </p:cNvPr>
            <p:cNvSpPr/>
            <p:nvPr/>
          </p:nvSpPr>
          <p:spPr>
            <a:xfrm>
              <a:off x="7866773" y="4968940"/>
              <a:ext cx="1052945" cy="456133"/>
            </a:xfrm>
            <a:custGeom>
              <a:avLst/>
              <a:gdLst>
                <a:gd name="connsiteX0" fmla="*/ 774703 w 1052945"/>
                <a:gd name="connsiteY0" fmla="*/ 1205 h 456133"/>
                <a:gd name="connsiteX1" fmla="*/ 860533 w 1052945"/>
                <a:gd name="connsiteY1" fmla="*/ 43661 h 456133"/>
                <a:gd name="connsiteX2" fmla="*/ 912184 w 1052945"/>
                <a:gd name="connsiteY2" fmla="*/ 167808 h 456133"/>
                <a:gd name="connsiteX3" fmla="*/ 984833 w 1052945"/>
                <a:gd name="connsiteY3" fmla="*/ 283985 h 456133"/>
                <a:gd name="connsiteX4" fmla="*/ 1049206 w 1052945"/>
                <a:gd name="connsiteY4" fmla="*/ 391733 h 456133"/>
                <a:gd name="connsiteX5" fmla="*/ 970273 w 1052945"/>
                <a:gd name="connsiteY5" fmla="*/ 448748 h 456133"/>
                <a:gd name="connsiteX6" fmla="*/ 801371 w 1052945"/>
                <a:gd name="connsiteY6" fmla="*/ 454573 h 456133"/>
                <a:gd name="connsiteX7" fmla="*/ 674006 w 1052945"/>
                <a:gd name="connsiteY7" fmla="*/ 440778 h 456133"/>
                <a:gd name="connsiteX8" fmla="*/ 501119 w 1052945"/>
                <a:gd name="connsiteY8" fmla="*/ 442618 h 456133"/>
                <a:gd name="connsiteX9" fmla="*/ 353062 w 1052945"/>
                <a:gd name="connsiteY9" fmla="*/ 440625 h 456133"/>
                <a:gd name="connsiteX10" fmla="*/ 213282 w 1052945"/>
                <a:gd name="connsiteY10" fmla="*/ 430816 h 456133"/>
                <a:gd name="connsiteX11" fmla="*/ 56795 w 1052945"/>
                <a:gd name="connsiteY11" fmla="*/ 124126 h 456133"/>
                <a:gd name="connsiteX12" fmla="*/ 21083 w 1052945"/>
                <a:gd name="connsiteY12" fmla="*/ 19291 h 456133"/>
                <a:gd name="connsiteX13" fmla="*/ 231060 w 1052945"/>
                <a:gd name="connsiteY13" fmla="*/ 14080 h 456133"/>
                <a:gd name="connsiteX14" fmla="*/ 486406 w 1052945"/>
                <a:gd name="connsiteY14" fmla="*/ 5497 h 456133"/>
                <a:gd name="connsiteX15" fmla="*/ 774549 w 1052945"/>
                <a:gd name="connsiteY15" fmla="*/ 1052 h 45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2945" h="456133">
                  <a:moveTo>
                    <a:pt x="774703" y="1205"/>
                  </a:moveTo>
                  <a:cubicBezTo>
                    <a:pt x="786504" y="-2320"/>
                    <a:pt x="832332" y="-787"/>
                    <a:pt x="860533" y="43661"/>
                  </a:cubicBezTo>
                  <a:cubicBezTo>
                    <a:pt x="888734" y="88108"/>
                    <a:pt x="855474" y="115084"/>
                    <a:pt x="912184" y="167808"/>
                  </a:cubicBezTo>
                  <a:cubicBezTo>
                    <a:pt x="969200" y="220532"/>
                    <a:pt x="952647" y="221758"/>
                    <a:pt x="984833" y="283985"/>
                  </a:cubicBezTo>
                  <a:cubicBezTo>
                    <a:pt x="1014261" y="341001"/>
                    <a:pt x="1037557" y="339468"/>
                    <a:pt x="1049206" y="391733"/>
                  </a:cubicBezTo>
                  <a:cubicBezTo>
                    <a:pt x="1060854" y="443997"/>
                    <a:pt x="1048133" y="469899"/>
                    <a:pt x="970273" y="448748"/>
                  </a:cubicBezTo>
                  <a:cubicBezTo>
                    <a:pt x="892259" y="427904"/>
                    <a:pt x="850877" y="455186"/>
                    <a:pt x="801371" y="454573"/>
                  </a:cubicBezTo>
                  <a:cubicBezTo>
                    <a:pt x="768572" y="454159"/>
                    <a:pt x="726116" y="449561"/>
                    <a:pt x="674006" y="440778"/>
                  </a:cubicBezTo>
                  <a:cubicBezTo>
                    <a:pt x="596145" y="427751"/>
                    <a:pt x="583577" y="435720"/>
                    <a:pt x="501119" y="442618"/>
                  </a:cubicBezTo>
                  <a:cubicBezTo>
                    <a:pt x="418814" y="449515"/>
                    <a:pt x="410691" y="449361"/>
                    <a:pt x="353062" y="440625"/>
                  </a:cubicBezTo>
                  <a:cubicBezTo>
                    <a:pt x="295433" y="431889"/>
                    <a:pt x="282712" y="463615"/>
                    <a:pt x="213282" y="430816"/>
                  </a:cubicBezTo>
                  <a:cubicBezTo>
                    <a:pt x="143851" y="397710"/>
                    <a:pt x="93273" y="164589"/>
                    <a:pt x="56795" y="124126"/>
                  </a:cubicBezTo>
                  <a:cubicBezTo>
                    <a:pt x="20317" y="83510"/>
                    <a:pt x="-28575" y="38756"/>
                    <a:pt x="21083" y="19291"/>
                  </a:cubicBezTo>
                  <a:cubicBezTo>
                    <a:pt x="70895" y="-21"/>
                    <a:pt x="140633" y="8869"/>
                    <a:pt x="231060" y="14080"/>
                  </a:cubicBezTo>
                  <a:cubicBezTo>
                    <a:pt x="321489" y="19444"/>
                    <a:pt x="383409" y="12241"/>
                    <a:pt x="486406" y="5497"/>
                  </a:cubicBezTo>
                  <a:cubicBezTo>
                    <a:pt x="589248" y="-1400"/>
                    <a:pt x="700214" y="24349"/>
                    <a:pt x="774549" y="105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5244581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395" name="!!huis3">
            <a:extLst>
              <a:ext uri="{FF2B5EF4-FFF2-40B4-BE49-F238E27FC236}">
                <a16:creationId xmlns:a16="http://schemas.microsoft.com/office/drawing/2014/main" id="{9E38D13D-71EE-EFA2-19FE-D0D811985F09}"/>
              </a:ext>
            </a:extLst>
          </p:cNvPr>
          <p:cNvGrpSpPr/>
          <p:nvPr userDrawn="1"/>
        </p:nvGrpSpPr>
        <p:grpSpPr>
          <a:xfrm>
            <a:off x="5004435" y="8190719"/>
            <a:ext cx="2520779" cy="1711349"/>
            <a:chOff x="5096758" y="4100052"/>
            <a:chExt cx="2520779" cy="1711349"/>
          </a:xfrm>
        </p:grpSpPr>
        <p:grpSp>
          <p:nvGrpSpPr>
            <p:cNvPr id="8396" name="Graphic 1454">
              <a:extLst>
                <a:ext uri="{FF2B5EF4-FFF2-40B4-BE49-F238E27FC236}">
                  <a16:creationId xmlns:a16="http://schemas.microsoft.com/office/drawing/2014/main" id="{331B9E06-A10D-383C-932E-B3D1277CBD33}"/>
                </a:ext>
              </a:extLst>
            </p:cNvPr>
            <p:cNvGrpSpPr/>
            <p:nvPr/>
          </p:nvGrpSpPr>
          <p:grpSpPr>
            <a:xfrm>
              <a:off x="5186660" y="4898416"/>
              <a:ext cx="1352743" cy="404781"/>
              <a:chOff x="5186660" y="4898416"/>
              <a:chExt cx="1352743" cy="404781"/>
            </a:xfrm>
          </p:grpSpPr>
          <p:sp>
            <p:nvSpPr>
              <p:cNvPr id="8476" name="Vrije vorm: vorm 8475">
                <a:extLst>
                  <a:ext uri="{FF2B5EF4-FFF2-40B4-BE49-F238E27FC236}">
                    <a16:creationId xmlns:a16="http://schemas.microsoft.com/office/drawing/2014/main" id="{04E6A9A8-F0F1-DD82-6617-6E5AF7927CC7}"/>
                  </a:ext>
                </a:extLst>
              </p:cNvPr>
              <p:cNvSpPr/>
              <p:nvPr/>
            </p:nvSpPr>
            <p:spPr>
              <a:xfrm>
                <a:off x="5937061" y="4898416"/>
                <a:ext cx="602343" cy="148976"/>
              </a:xfrm>
              <a:custGeom>
                <a:avLst/>
                <a:gdLst>
                  <a:gd name="connsiteX0" fmla="*/ 460 w 602343"/>
                  <a:gd name="connsiteY0" fmla="*/ 0 h 148976"/>
                  <a:gd name="connsiteX1" fmla="*/ 0 w 602343"/>
                  <a:gd name="connsiteY1" fmla="*/ 17626 h 148976"/>
                  <a:gd name="connsiteX2" fmla="*/ 564333 w 602343"/>
                  <a:gd name="connsiteY2" fmla="*/ 148977 h 148976"/>
                  <a:gd name="connsiteX3" fmla="*/ 602343 w 602343"/>
                  <a:gd name="connsiteY3" fmla="*/ 73875 h 148976"/>
                  <a:gd name="connsiteX4" fmla="*/ 460 w 602343"/>
                  <a:gd name="connsiteY4" fmla="*/ 0 h 148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2343" h="148976">
                    <a:moveTo>
                      <a:pt x="460" y="0"/>
                    </a:moveTo>
                    <a:lnTo>
                      <a:pt x="0" y="17626"/>
                    </a:lnTo>
                    <a:lnTo>
                      <a:pt x="564333" y="148977"/>
                    </a:lnTo>
                    <a:lnTo>
                      <a:pt x="602343" y="73875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2FAFE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7" name="Vrije vorm: vorm 8476">
                <a:extLst>
                  <a:ext uri="{FF2B5EF4-FFF2-40B4-BE49-F238E27FC236}">
                    <a16:creationId xmlns:a16="http://schemas.microsoft.com/office/drawing/2014/main" id="{45DD4CC7-7A98-3AF4-ABC1-E9DDE69F7FF5}"/>
                  </a:ext>
                </a:extLst>
              </p:cNvPr>
              <p:cNvSpPr/>
              <p:nvPr/>
            </p:nvSpPr>
            <p:spPr>
              <a:xfrm>
                <a:off x="5201834" y="4916042"/>
                <a:ext cx="735227" cy="319257"/>
              </a:xfrm>
              <a:custGeom>
                <a:avLst/>
                <a:gdLst>
                  <a:gd name="connsiteX0" fmla="*/ 5824 w 735227"/>
                  <a:gd name="connsiteY0" fmla="*/ 65139 h 319257"/>
                  <a:gd name="connsiteX1" fmla="*/ 0 w 735227"/>
                  <a:gd name="connsiteY1" fmla="*/ 319258 h 319257"/>
                  <a:gd name="connsiteX2" fmla="*/ 729249 w 735227"/>
                  <a:gd name="connsiteY2" fmla="*/ 260249 h 319257"/>
                  <a:gd name="connsiteX3" fmla="*/ 735227 w 735227"/>
                  <a:gd name="connsiteY3" fmla="*/ 0 h 319257"/>
                  <a:gd name="connsiteX4" fmla="*/ 5824 w 735227"/>
                  <a:gd name="connsiteY4" fmla="*/ 65139 h 31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27" h="319257">
                    <a:moveTo>
                      <a:pt x="5824" y="65139"/>
                    </a:moveTo>
                    <a:lnTo>
                      <a:pt x="0" y="319258"/>
                    </a:lnTo>
                    <a:lnTo>
                      <a:pt x="729249" y="260249"/>
                    </a:lnTo>
                    <a:lnTo>
                      <a:pt x="735227" y="0"/>
                    </a:lnTo>
                    <a:lnTo>
                      <a:pt x="5824" y="65139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8" name="Vrije vorm: vorm 8477">
                <a:extLst>
                  <a:ext uri="{FF2B5EF4-FFF2-40B4-BE49-F238E27FC236}">
                    <a16:creationId xmlns:a16="http://schemas.microsoft.com/office/drawing/2014/main" id="{71F0C699-4C5C-93CE-EA3B-B4028585298C}"/>
                  </a:ext>
                </a:extLst>
              </p:cNvPr>
              <p:cNvSpPr/>
              <p:nvPr/>
            </p:nvSpPr>
            <p:spPr>
              <a:xfrm>
                <a:off x="5931083" y="4916042"/>
                <a:ext cx="559735" cy="308068"/>
              </a:xfrm>
              <a:custGeom>
                <a:avLst/>
                <a:gdLst>
                  <a:gd name="connsiteX0" fmla="*/ 0 w 559735"/>
                  <a:gd name="connsiteY0" fmla="*/ 260249 h 308068"/>
                  <a:gd name="connsiteX1" fmla="*/ 554524 w 559735"/>
                  <a:gd name="connsiteY1" fmla="*/ 308069 h 308068"/>
                  <a:gd name="connsiteX2" fmla="*/ 559735 w 559735"/>
                  <a:gd name="connsiteY2" fmla="*/ 79546 h 308068"/>
                  <a:gd name="connsiteX3" fmla="*/ 5978 w 559735"/>
                  <a:gd name="connsiteY3" fmla="*/ 0 h 308068"/>
                  <a:gd name="connsiteX4" fmla="*/ 0 w 559735"/>
                  <a:gd name="connsiteY4" fmla="*/ 260249 h 308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9735" h="308068">
                    <a:moveTo>
                      <a:pt x="0" y="260249"/>
                    </a:moveTo>
                    <a:lnTo>
                      <a:pt x="554524" y="308069"/>
                    </a:lnTo>
                    <a:lnTo>
                      <a:pt x="559735" y="79546"/>
                    </a:lnTo>
                    <a:lnTo>
                      <a:pt x="5978" y="0"/>
                    </a:lnTo>
                    <a:lnTo>
                      <a:pt x="0" y="260249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9" name="Vrije vorm: vorm 8478">
                <a:extLst>
                  <a:ext uri="{FF2B5EF4-FFF2-40B4-BE49-F238E27FC236}">
                    <a16:creationId xmlns:a16="http://schemas.microsoft.com/office/drawing/2014/main" id="{2DB2A2FE-459C-FA04-0E79-09C8EB5E73BF}"/>
                  </a:ext>
                </a:extLst>
              </p:cNvPr>
              <p:cNvSpPr/>
              <p:nvPr/>
            </p:nvSpPr>
            <p:spPr>
              <a:xfrm>
                <a:off x="5186660" y="5169088"/>
                <a:ext cx="744576" cy="134109"/>
              </a:xfrm>
              <a:custGeom>
                <a:avLst/>
                <a:gdLst>
                  <a:gd name="connsiteX0" fmla="*/ 744576 w 744576"/>
                  <a:gd name="connsiteY0" fmla="*/ 0 h 134109"/>
                  <a:gd name="connsiteX1" fmla="*/ 1226 w 744576"/>
                  <a:gd name="connsiteY1" fmla="*/ 65905 h 134109"/>
                  <a:gd name="connsiteX2" fmla="*/ 0 w 744576"/>
                  <a:gd name="connsiteY2" fmla="*/ 112805 h 134109"/>
                  <a:gd name="connsiteX3" fmla="*/ 59315 w 744576"/>
                  <a:gd name="connsiteY3" fmla="*/ 134110 h 134109"/>
                  <a:gd name="connsiteX4" fmla="*/ 743043 w 744576"/>
                  <a:gd name="connsiteY4" fmla="*/ 66825 h 134109"/>
                  <a:gd name="connsiteX5" fmla="*/ 744576 w 744576"/>
                  <a:gd name="connsiteY5" fmla="*/ 0 h 13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4576" h="134109">
                    <a:moveTo>
                      <a:pt x="744576" y="0"/>
                    </a:moveTo>
                    <a:lnTo>
                      <a:pt x="1226" y="65905"/>
                    </a:lnTo>
                    <a:lnTo>
                      <a:pt x="0" y="112805"/>
                    </a:lnTo>
                    <a:lnTo>
                      <a:pt x="59315" y="134110"/>
                    </a:lnTo>
                    <a:lnTo>
                      <a:pt x="743043" y="66825"/>
                    </a:lnTo>
                    <a:lnTo>
                      <a:pt x="744576" y="0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80" name="Vrije vorm: vorm 8479">
                <a:extLst>
                  <a:ext uri="{FF2B5EF4-FFF2-40B4-BE49-F238E27FC236}">
                    <a16:creationId xmlns:a16="http://schemas.microsoft.com/office/drawing/2014/main" id="{C4929457-FE1A-D8CA-838C-95FEB6A2B938}"/>
                  </a:ext>
                </a:extLst>
              </p:cNvPr>
              <p:cNvSpPr/>
              <p:nvPr/>
            </p:nvSpPr>
            <p:spPr>
              <a:xfrm>
                <a:off x="5186660" y="5224724"/>
                <a:ext cx="743350" cy="78473"/>
              </a:xfrm>
              <a:custGeom>
                <a:avLst/>
                <a:gdLst>
                  <a:gd name="connsiteX0" fmla="*/ 743350 w 743350"/>
                  <a:gd name="connsiteY0" fmla="*/ 0 h 78473"/>
                  <a:gd name="connsiteX1" fmla="*/ 0 w 743350"/>
                  <a:gd name="connsiteY1" fmla="*/ 57169 h 78473"/>
                  <a:gd name="connsiteX2" fmla="*/ 59315 w 743350"/>
                  <a:gd name="connsiteY2" fmla="*/ 78473 h 78473"/>
                  <a:gd name="connsiteX3" fmla="*/ 743043 w 743350"/>
                  <a:gd name="connsiteY3" fmla="*/ 11189 h 78473"/>
                  <a:gd name="connsiteX4" fmla="*/ 743350 w 743350"/>
                  <a:gd name="connsiteY4" fmla="*/ 0 h 7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350" h="78473">
                    <a:moveTo>
                      <a:pt x="743350" y="0"/>
                    </a:moveTo>
                    <a:lnTo>
                      <a:pt x="0" y="57169"/>
                    </a:lnTo>
                    <a:lnTo>
                      <a:pt x="59315" y="78473"/>
                    </a:lnTo>
                    <a:lnTo>
                      <a:pt x="743043" y="11189"/>
                    </a:lnTo>
                    <a:lnTo>
                      <a:pt x="743350" y="0"/>
                    </a:lnTo>
                    <a:close/>
                  </a:path>
                </a:pathLst>
              </a:custGeom>
              <a:solidFill>
                <a:srgbClr val="422A1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81" name="Vrije vorm: vorm 8480">
                <a:extLst>
                  <a:ext uri="{FF2B5EF4-FFF2-40B4-BE49-F238E27FC236}">
                    <a16:creationId xmlns:a16="http://schemas.microsoft.com/office/drawing/2014/main" id="{713A8753-05AE-D473-74C9-F0BF0D3875A4}"/>
                  </a:ext>
                </a:extLst>
              </p:cNvPr>
              <p:cNvSpPr/>
              <p:nvPr/>
            </p:nvSpPr>
            <p:spPr>
              <a:xfrm>
                <a:off x="5929704" y="5169088"/>
                <a:ext cx="555903" cy="123993"/>
              </a:xfrm>
              <a:custGeom>
                <a:avLst/>
                <a:gdLst>
                  <a:gd name="connsiteX0" fmla="*/ 1533 w 555903"/>
                  <a:gd name="connsiteY0" fmla="*/ 0 h 123993"/>
                  <a:gd name="connsiteX1" fmla="*/ 0 w 555903"/>
                  <a:gd name="connsiteY1" fmla="*/ 66825 h 123993"/>
                  <a:gd name="connsiteX2" fmla="*/ 554218 w 555903"/>
                  <a:gd name="connsiteY2" fmla="*/ 123994 h 123993"/>
                  <a:gd name="connsiteX3" fmla="*/ 555904 w 555903"/>
                  <a:gd name="connsiteY3" fmla="*/ 55023 h 123993"/>
                  <a:gd name="connsiteX4" fmla="*/ 1533 w 555903"/>
                  <a:gd name="connsiteY4" fmla="*/ 0 h 12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903" h="123993">
                    <a:moveTo>
                      <a:pt x="1533" y="0"/>
                    </a:moveTo>
                    <a:lnTo>
                      <a:pt x="0" y="66825"/>
                    </a:lnTo>
                    <a:lnTo>
                      <a:pt x="554218" y="123994"/>
                    </a:lnTo>
                    <a:lnTo>
                      <a:pt x="555904" y="55023"/>
                    </a:lnTo>
                    <a:lnTo>
                      <a:pt x="1533" y="0"/>
                    </a:lnTo>
                    <a:close/>
                  </a:path>
                </a:pathLst>
              </a:custGeom>
              <a:solidFill>
                <a:srgbClr val="612A16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82" name="Vrije vorm: vorm 8481">
                <a:extLst>
                  <a:ext uri="{FF2B5EF4-FFF2-40B4-BE49-F238E27FC236}">
                    <a16:creationId xmlns:a16="http://schemas.microsoft.com/office/drawing/2014/main" id="{4AD51DC8-39B7-BFA0-C7C6-94870E901B5D}"/>
                  </a:ext>
                </a:extLst>
              </p:cNvPr>
              <p:cNvSpPr/>
              <p:nvPr/>
            </p:nvSpPr>
            <p:spPr>
              <a:xfrm>
                <a:off x="5929704" y="5224724"/>
                <a:ext cx="554677" cy="68357"/>
              </a:xfrm>
              <a:custGeom>
                <a:avLst/>
                <a:gdLst>
                  <a:gd name="connsiteX0" fmla="*/ 307 w 554677"/>
                  <a:gd name="connsiteY0" fmla="*/ 0 h 68357"/>
                  <a:gd name="connsiteX1" fmla="*/ 0 w 554677"/>
                  <a:gd name="connsiteY1" fmla="*/ 11189 h 68357"/>
                  <a:gd name="connsiteX2" fmla="*/ 554218 w 554677"/>
                  <a:gd name="connsiteY2" fmla="*/ 68357 h 68357"/>
                  <a:gd name="connsiteX3" fmla="*/ 554677 w 554677"/>
                  <a:gd name="connsiteY3" fmla="*/ 48586 h 68357"/>
                  <a:gd name="connsiteX4" fmla="*/ 307 w 554677"/>
                  <a:gd name="connsiteY4" fmla="*/ 0 h 68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677" h="68357">
                    <a:moveTo>
                      <a:pt x="307" y="0"/>
                    </a:moveTo>
                    <a:lnTo>
                      <a:pt x="0" y="11189"/>
                    </a:lnTo>
                    <a:lnTo>
                      <a:pt x="554218" y="68357"/>
                    </a:lnTo>
                    <a:lnTo>
                      <a:pt x="554677" y="48586"/>
                    </a:lnTo>
                    <a:lnTo>
                      <a:pt x="307" y="0"/>
                    </a:lnTo>
                    <a:close/>
                  </a:path>
                </a:pathLst>
              </a:custGeom>
              <a:solidFill>
                <a:srgbClr val="422A1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83" name="Vrije vorm: vorm 8482">
                <a:extLst>
                  <a:ext uri="{FF2B5EF4-FFF2-40B4-BE49-F238E27FC236}">
                    <a16:creationId xmlns:a16="http://schemas.microsoft.com/office/drawing/2014/main" id="{02D26B0B-105D-AD25-2383-B4D0E7927383}"/>
                  </a:ext>
                </a:extLst>
              </p:cNvPr>
              <p:cNvSpPr/>
              <p:nvPr/>
            </p:nvSpPr>
            <p:spPr>
              <a:xfrm>
                <a:off x="5929704" y="5224724"/>
                <a:ext cx="413210" cy="53797"/>
              </a:xfrm>
              <a:custGeom>
                <a:avLst/>
                <a:gdLst>
                  <a:gd name="connsiteX0" fmla="*/ 204919 w 413210"/>
                  <a:gd name="connsiteY0" fmla="*/ 17779 h 53797"/>
                  <a:gd name="connsiteX1" fmla="*/ 307 w 413210"/>
                  <a:gd name="connsiteY1" fmla="*/ 0 h 53797"/>
                  <a:gd name="connsiteX2" fmla="*/ 0 w 413210"/>
                  <a:gd name="connsiteY2" fmla="*/ 11189 h 53797"/>
                  <a:gd name="connsiteX3" fmla="*/ 413211 w 413210"/>
                  <a:gd name="connsiteY3" fmla="*/ 53797 h 53797"/>
                  <a:gd name="connsiteX4" fmla="*/ 204919 w 413210"/>
                  <a:gd name="connsiteY4" fmla="*/ 17779 h 53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210" h="53797">
                    <a:moveTo>
                      <a:pt x="204919" y="17779"/>
                    </a:moveTo>
                    <a:lnTo>
                      <a:pt x="307" y="0"/>
                    </a:lnTo>
                    <a:lnTo>
                      <a:pt x="0" y="11189"/>
                    </a:lnTo>
                    <a:lnTo>
                      <a:pt x="413211" y="53797"/>
                    </a:lnTo>
                    <a:lnTo>
                      <a:pt x="204919" y="17779"/>
                    </a:lnTo>
                    <a:close/>
                  </a:path>
                </a:pathLst>
              </a:custGeom>
              <a:solidFill>
                <a:srgbClr val="2B252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484" name="Graphic 1454">
                <a:extLst>
                  <a:ext uri="{FF2B5EF4-FFF2-40B4-BE49-F238E27FC236}">
                    <a16:creationId xmlns:a16="http://schemas.microsoft.com/office/drawing/2014/main" id="{30F2C2E9-6C82-3DA5-C88E-F87650C3C16D}"/>
                  </a:ext>
                </a:extLst>
              </p:cNvPr>
              <p:cNvGrpSpPr/>
              <p:nvPr/>
            </p:nvGrpSpPr>
            <p:grpSpPr>
              <a:xfrm>
                <a:off x="5247814" y="4946849"/>
                <a:ext cx="1240551" cy="281400"/>
                <a:chOff x="5247814" y="4946849"/>
                <a:chExt cx="1240551" cy="281400"/>
              </a:xfrm>
            </p:grpSpPr>
            <p:sp>
              <p:nvSpPr>
                <p:cNvPr id="8485" name="Vrije vorm: vorm 8484">
                  <a:extLst>
                    <a:ext uri="{FF2B5EF4-FFF2-40B4-BE49-F238E27FC236}">
                      <a16:creationId xmlns:a16="http://schemas.microsoft.com/office/drawing/2014/main" id="{C2F13C26-DA64-6512-6732-024937F76FB1}"/>
                    </a:ext>
                  </a:extLst>
                </p:cNvPr>
                <p:cNvSpPr/>
                <p:nvPr/>
              </p:nvSpPr>
              <p:spPr>
                <a:xfrm>
                  <a:off x="5247814" y="5107627"/>
                  <a:ext cx="68051" cy="120621"/>
                </a:xfrm>
                <a:custGeom>
                  <a:avLst/>
                  <a:gdLst>
                    <a:gd name="connsiteX0" fmla="*/ 2759 w 68051"/>
                    <a:gd name="connsiteY0" fmla="*/ 0 h 120621"/>
                    <a:gd name="connsiteX1" fmla="*/ 0 w 68051"/>
                    <a:gd name="connsiteY1" fmla="*/ 120622 h 120621"/>
                    <a:gd name="connsiteX2" fmla="*/ 68051 w 68051"/>
                    <a:gd name="connsiteY2" fmla="*/ 114032 h 120621"/>
                    <a:gd name="connsiteX3" fmla="*/ 2759 w 68051"/>
                    <a:gd name="connsiteY3" fmla="*/ 0 h 12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051" h="120621">
                      <a:moveTo>
                        <a:pt x="2759" y="0"/>
                      </a:moveTo>
                      <a:lnTo>
                        <a:pt x="0" y="120622"/>
                      </a:lnTo>
                      <a:lnTo>
                        <a:pt x="68051" y="114032"/>
                      </a:lnTo>
                      <a:lnTo>
                        <a:pt x="2759" y="0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6" name="Vrije vorm: vorm 8485">
                  <a:extLst>
                    <a:ext uri="{FF2B5EF4-FFF2-40B4-BE49-F238E27FC236}">
                      <a16:creationId xmlns:a16="http://schemas.microsoft.com/office/drawing/2014/main" id="{EEEE697E-A7D9-B67C-A9BA-9BE90311E1E8}"/>
                    </a:ext>
                  </a:extLst>
                </p:cNvPr>
                <p:cNvSpPr/>
                <p:nvPr/>
              </p:nvSpPr>
              <p:spPr>
                <a:xfrm>
                  <a:off x="5247814" y="5107627"/>
                  <a:ext cx="12721" cy="120621"/>
                </a:xfrm>
                <a:custGeom>
                  <a:avLst/>
                  <a:gdLst>
                    <a:gd name="connsiteX0" fmla="*/ 2759 w 12721"/>
                    <a:gd name="connsiteY0" fmla="*/ 0 h 120621"/>
                    <a:gd name="connsiteX1" fmla="*/ 0 w 12721"/>
                    <a:gd name="connsiteY1" fmla="*/ 120622 h 120621"/>
                    <a:gd name="connsiteX2" fmla="*/ 12721 w 12721"/>
                    <a:gd name="connsiteY2" fmla="*/ 119396 h 120621"/>
                    <a:gd name="connsiteX3" fmla="*/ 2759 w 12721"/>
                    <a:gd name="connsiteY3" fmla="*/ 0 h 12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21" h="120621">
                      <a:moveTo>
                        <a:pt x="2759" y="0"/>
                      </a:moveTo>
                      <a:lnTo>
                        <a:pt x="0" y="120622"/>
                      </a:lnTo>
                      <a:lnTo>
                        <a:pt x="12721" y="119396"/>
                      </a:lnTo>
                      <a:lnTo>
                        <a:pt x="2759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7" name="Vrije vorm: vorm 8486">
                  <a:extLst>
                    <a:ext uri="{FF2B5EF4-FFF2-40B4-BE49-F238E27FC236}">
                      <a16:creationId xmlns:a16="http://schemas.microsoft.com/office/drawing/2014/main" id="{B0EA6A7C-F2CB-D90F-DE01-02466BCDEC0C}"/>
                    </a:ext>
                  </a:extLst>
                </p:cNvPr>
                <p:cNvSpPr/>
                <p:nvPr/>
              </p:nvSpPr>
              <p:spPr>
                <a:xfrm>
                  <a:off x="5261761" y="5028081"/>
                  <a:ext cx="72648" cy="127059"/>
                </a:xfrm>
                <a:custGeom>
                  <a:avLst/>
                  <a:gdLst>
                    <a:gd name="connsiteX0" fmla="*/ 0 w 72648"/>
                    <a:gd name="connsiteY0" fmla="*/ 0 h 127059"/>
                    <a:gd name="connsiteX1" fmla="*/ 69737 w 72648"/>
                    <a:gd name="connsiteY1" fmla="*/ 127059 h 127059"/>
                    <a:gd name="connsiteX2" fmla="*/ 72649 w 72648"/>
                    <a:gd name="connsiteY2" fmla="*/ 1686 h 127059"/>
                    <a:gd name="connsiteX3" fmla="*/ 0 w 72648"/>
                    <a:gd name="connsiteY3" fmla="*/ 0 h 127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648" h="127059">
                      <a:moveTo>
                        <a:pt x="0" y="0"/>
                      </a:moveTo>
                      <a:lnTo>
                        <a:pt x="69737" y="127059"/>
                      </a:lnTo>
                      <a:lnTo>
                        <a:pt x="72649" y="168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8" name="Vrije vorm: vorm 8487">
                  <a:extLst>
                    <a:ext uri="{FF2B5EF4-FFF2-40B4-BE49-F238E27FC236}">
                      <a16:creationId xmlns:a16="http://schemas.microsoft.com/office/drawing/2014/main" id="{BB7DF4C1-5016-4AB8-C9DB-AA52654D7359}"/>
                    </a:ext>
                  </a:extLst>
                </p:cNvPr>
                <p:cNvSpPr/>
                <p:nvPr/>
              </p:nvSpPr>
              <p:spPr>
                <a:xfrm>
                  <a:off x="5261761" y="5027774"/>
                  <a:ext cx="69736" cy="126599"/>
                </a:xfrm>
                <a:custGeom>
                  <a:avLst/>
                  <a:gdLst>
                    <a:gd name="connsiteX0" fmla="*/ 0 w 69736"/>
                    <a:gd name="connsiteY0" fmla="*/ 307 h 126599"/>
                    <a:gd name="connsiteX1" fmla="*/ 69737 w 69736"/>
                    <a:gd name="connsiteY1" fmla="*/ 126600 h 126599"/>
                    <a:gd name="connsiteX2" fmla="*/ 17013 w 69736"/>
                    <a:gd name="connsiteY2" fmla="*/ 0 h 126599"/>
                    <a:gd name="connsiteX3" fmla="*/ 0 w 69736"/>
                    <a:gd name="connsiteY3" fmla="*/ 307 h 126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736" h="126599">
                      <a:moveTo>
                        <a:pt x="0" y="307"/>
                      </a:moveTo>
                      <a:lnTo>
                        <a:pt x="69737" y="126600"/>
                      </a:lnTo>
                      <a:lnTo>
                        <a:pt x="17013" y="0"/>
                      </a:lnTo>
                      <a:lnTo>
                        <a:pt x="0" y="307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89" name="Vrije vorm: vorm 8488">
                  <a:extLst>
                    <a:ext uri="{FF2B5EF4-FFF2-40B4-BE49-F238E27FC236}">
                      <a16:creationId xmlns:a16="http://schemas.microsoft.com/office/drawing/2014/main" id="{132A52A2-FBAA-2672-8E06-1F8479440D02}"/>
                    </a:ext>
                  </a:extLst>
                </p:cNvPr>
                <p:cNvSpPr/>
                <p:nvPr/>
              </p:nvSpPr>
              <p:spPr>
                <a:xfrm>
                  <a:off x="5400469" y="5012448"/>
                  <a:ext cx="107747" cy="200014"/>
                </a:xfrm>
                <a:custGeom>
                  <a:avLst/>
                  <a:gdLst>
                    <a:gd name="connsiteX0" fmla="*/ 4139 w 107747"/>
                    <a:gd name="connsiteY0" fmla="*/ 19005 h 200014"/>
                    <a:gd name="connsiteX1" fmla="*/ 0 w 107747"/>
                    <a:gd name="connsiteY1" fmla="*/ 200015 h 200014"/>
                    <a:gd name="connsiteX2" fmla="*/ 103456 w 107747"/>
                    <a:gd name="connsiteY2" fmla="*/ 188826 h 200014"/>
                    <a:gd name="connsiteX3" fmla="*/ 107747 w 107747"/>
                    <a:gd name="connsiteY3" fmla="*/ 0 h 200014"/>
                    <a:gd name="connsiteX4" fmla="*/ 4139 w 107747"/>
                    <a:gd name="connsiteY4" fmla="*/ 19005 h 200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747" h="200014">
                      <a:moveTo>
                        <a:pt x="4139" y="19005"/>
                      </a:moveTo>
                      <a:lnTo>
                        <a:pt x="0" y="200015"/>
                      </a:lnTo>
                      <a:lnTo>
                        <a:pt x="103456" y="188826"/>
                      </a:lnTo>
                      <a:lnTo>
                        <a:pt x="107747" y="0"/>
                      </a:lnTo>
                      <a:lnTo>
                        <a:pt x="4139" y="19005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0" name="Vrije vorm: vorm 8489">
                  <a:extLst>
                    <a:ext uri="{FF2B5EF4-FFF2-40B4-BE49-F238E27FC236}">
                      <a16:creationId xmlns:a16="http://schemas.microsoft.com/office/drawing/2014/main" id="{3C2E6C23-6C41-7976-B3FC-25CA32118597}"/>
                    </a:ext>
                  </a:extLst>
                </p:cNvPr>
                <p:cNvSpPr/>
                <p:nvPr/>
              </p:nvSpPr>
              <p:spPr>
                <a:xfrm>
                  <a:off x="5400469" y="5029001"/>
                  <a:ext cx="17625" cy="183462"/>
                </a:xfrm>
                <a:custGeom>
                  <a:avLst/>
                  <a:gdLst>
                    <a:gd name="connsiteX0" fmla="*/ 4139 w 17625"/>
                    <a:gd name="connsiteY0" fmla="*/ 2452 h 183462"/>
                    <a:gd name="connsiteX1" fmla="*/ 0 w 17625"/>
                    <a:gd name="connsiteY1" fmla="*/ 183462 h 183462"/>
                    <a:gd name="connsiteX2" fmla="*/ 15020 w 17625"/>
                    <a:gd name="connsiteY2" fmla="*/ 181776 h 183462"/>
                    <a:gd name="connsiteX3" fmla="*/ 17626 w 17625"/>
                    <a:gd name="connsiteY3" fmla="*/ 0 h 183462"/>
                    <a:gd name="connsiteX4" fmla="*/ 4139 w 17625"/>
                    <a:gd name="connsiteY4" fmla="*/ 2452 h 183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5" h="183462">
                      <a:moveTo>
                        <a:pt x="4139" y="2452"/>
                      </a:moveTo>
                      <a:lnTo>
                        <a:pt x="0" y="183462"/>
                      </a:lnTo>
                      <a:lnTo>
                        <a:pt x="15020" y="181776"/>
                      </a:lnTo>
                      <a:lnTo>
                        <a:pt x="17626" y="0"/>
                      </a:lnTo>
                      <a:lnTo>
                        <a:pt x="4139" y="2452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1" name="Vrije vorm: vorm 8490">
                  <a:extLst>
                    <a:ext uri="{FF2B5EF4-FFF2-40B4-BE49-F238E27FC236}">
                      <a16:creationId xmlns:a16="http://schemas.microsoft.com/office/drawing/2014/main" id="{15784CD4-DFCC-2D0F-75B9-E15E2C34EAB6}"/>
                    </a:ext>
                  </a:extLst>
                </p:cNvPr>
                <p:cNvSpPr/>
                <p:nvPr/>
              </p:nvSpPr>
              <p:spPr>
                <a:xfrm>
                  <a:off x="5578873" y="4997887"/>
                  <a:ext cx="138860" cy="202467"/>
                </a:xfrm>
                <a:custGeom>
                  <a:avLst/>
                  <a:gdLst>
                    <a:gd name="connsiteX0" fmla="*/ 4751 w 138860"/>
                    <a:gd name="connsiteY0" fmla="*/ 153 h 202467"/>
                    <a:gd name="connsiteX1" fmla="*/ 0 w 138860"/>
                    <a:gd name="connsiteY1" fmla="*/ 202467 h 202467"/>
                    <a:gd name="connsiteX2" fmla="*/ 134416 w 138860"/>
                    <a:gd name="connsiteY2" fmla="*/ 190512 h 202467"/>
                    <a:gd name="connsiteX3" fmla="*/ 138861 w 138860"/>
                    <a:gd name="connsiteY3" fmla="*/ 0 h 202467"/>
                    <a:gd name="connsiteX4" fmla="*/ 4751 w 138860"/>
                    <a:gd name="connsiteY4" fmla="*/ 153 h 202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60" h="202467">
                      <a:moveTo>
                        <a:pt x="4751" y="153"/>
                      </a:moveTo>
                      <a:lnTo>
                        <a:pt x="0" y="202467"/>
                      </a:lnTo>
                      <a:lnTo>
                        <a:pt x="134416" y="190512"/>
                      </a:lnTo>
                      <a:lnTo>
                        <a:pt x="138861" y="0"/>
                      </a:lnTo>
                      <a:lnTo>
                        <a:pt x="4751" y="153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2" name="Vrije vorm: vorm 8491">
                  <a:extLst>
                    <a:ext uri="{FF2B5EF4-FFF2-40B4-BE49-F238E27FC236}">
                      <a16:creationId xmlns:a16="http://schemas.microsoft.com/office/drawing/2014/main" id="{826A02A2-838D-37C6-C2CF-B9944A8A1A7F}"/>
                    </a:ext>
                  </a:extLst>
                </p:cNvPr>
                <p:cNvSpPr/>
                <p:nvPr/>
              </p:nvSpPr>
              <p:spPr>
                <a:xfrm>
                  <a:off x="5578873" y="4998041"/>
                  <a:ext cx="24062" cy="202314"/>
                </a:xfrm>
                <a:custGeom>
                  <a:avLst/>
                  <a:gdLst>
                    <a:gd name="connsiteX0" fmla="*/ 4751 w 24062"/>
                    <a:gd name="connsiteY0" fmla="*/ 0 h 202314"/>
                    <a:gd name="connsiteX1" fmla="*/ 0 w 24062"/>
                    <a:gd name="connsiteY1" fmla="*/ 202314 h 202314"/>
                    <a:gd name="connsiteX2" fmla="*/ 13488 w 24062"/>
                    <a:gd name="connsiteY2" fmla="*/ 201088 h 202314"/>
                    <a:gd name="connsiteX3" fmla="*/ 24063 w 24062"/>
                    <a:gd name="connsiteY3" fmla="*/ 0 h 202314"/>
                    <a:gd name="connsiteX4" fmla="*/ 4751 w 24062"/>
                    <a:gd name="connsiteY4" fmla="*/ 0 h 202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62" h="202314">
                      <a:moveTo>
                        <a:pt x="4751" y="0"/>
                      </a:moveTo>
                      <a:lnTo>
                        <a:pt x="0" y="202314"/>
                      </a:lnTo>
                      <a:lnTo>
                        <a:pt x="13488" y="201088"/>
                      </a:lnTo>
                      <a:lnTo>
                        <a:pt x="24063" y="0"/>
                      </a:lnTo>
                      <a:lnTo>
                        <a:pt x="4751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3" name="Vrije vorm: vorm 8492">
                  <a:extLst>
                    <a:ext uri="{FF2B5EF4-FFF2-40B4-BE49-F238E27FC236}">
                      <a16:creationId xmlns:a16="http://schemas.microsoft.com/office/drawing/2014/main" id="{ADFCBF81-AF9E-110D-432F-FF912BF93969}"/>
                    </a:ext>
                  </a:extLst>
                </p:cNvPr>
                <p:cNvSpPr/>
                <p:nvPr/>
              </p:nvSpPr>
              <p:spPr>
                <a:xfrm>
                  <a:off x="5766013" y="4968460"/>
                  <a:ext cx="97171" cy="151122"/>
                </a:xfrm>
                <a:custGeom>
                  <a:avLst/>
                  <a:gdLst>
                    <a:gd name="connsiteX0" fmla="*/ 3525 w 97171"/>
                    <a:gd name="connsiteY0" fmla="*/ 0 h 151122"/>
                    <a:gd name="connsiteX1" fmla="*/ 0 w 97171"/>
                    <a:gd name="connsiteY1" fmla="*/ 151122 h 151122"/>
                    <a:gd name="connsiteX2" fmla="*/ 97172 w 97171"/>
                    <a:gd name="connsiteY2" fmla="*/ 2146 h 151122"/>
                    <a:gd name="connsiteX3" fmla="*/ 3525 w 97171"/>
                    <a:gd name="connsiteY3" fmla="*/ 0 h 15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7171" h="151122">
                      <a:moveTo>
                        <a:pt x="3525" y="0"/>
                      </a:moveTo>
                      <a:lnTo>
                        <a:pt x="0" y="151122"/>
                      </a:lnTo>
                      <a:lnTo>
                        <a:pt x="97172" y="2146"/>
                      </a:lnTo>
                      <a:lnTo>
                        <a:pt x="3525" y="0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4" name="Vrije vorm: vorm 8493">
                  <a:extLst>
                    <a:ext uri="{FF2B5EF4-FFF2-40B4-BE49-F238E27FC236}">
                      <a16:creationId xmlns:a16="http://schemas.microsoft.com/office/drawing/2014/main" id="{C9D9C974-2D29-35EF-E8DE-DC0A0C1AF648}"/>
                    </a:ext>
                  </a:extLst>
                </p:cNvPr>
                <p:cNvSpPr/>
                <p:nvPr/>
              </p:nvSpPr>
              <p:spPr>
                <a:xfrm>
                  <a:off x="5766013" y="4968460"/>
                  <a:ext cx="16859" cy="151122"/>
                </a:xfrm>
                <a:custGeom>
                  <a:avLst/>
                  <a:gdLst>
                    <a:gd name="connsiteX0" fmla="*/ 3525 w 16859"/>
                    <a:gd name="connsiteY0" fmla="*/ 0 h 151122"/>
                    <a:gd name="connsiteX1" fmla="*/ 0 w 16859"/>
                    <a:gd name="connsiteY1" fmla="*/ 151122 h 151122"/>
                    <a:gd name="connsiteX2" fmla="*/ 16860 w 16859"/>
                    <a:gd name="connsiteY2" fmla="*/ 306 h 151122"/>
                    <a:gd name="connsiteX3" fmla="*/ 3525 w 16859"/>
                    <a:gd name="connsiteY3" fmla="*/ 0 h 15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59" h="151122">
                      <a:moveTo>
                        <a:pt x="3525" y="0"/>
                      </a:moveTo>
                      <a:lnTo>
                        <a:pt x="0" y="151122"/>
                      </a:lnTo>
                      <a:lnTo>
                        <a:pt x="16860" y="306"/>
                      </a:lnTo>
                      <a:lnTo>
                        <a:pt x="3525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5" name="Vrije vorm: vorm 8494">
                  <a:extLst>
                    <a:ext uri="{FF2B5EF4-FFF2-40B4-BE49-F238E27FC236}">
                      <a16:creationId xmlns:a16="http://schemas.microsoft.com/office/drawing/2014/main" id="{383E20BE-CE79-29D3-E4B5-2D1C621EF0E6}"/>
                    </a:ext>
                  </a:extLst>
                </p:cNvPr>
                <p:cNvSpPr/>
                <p:nvPr/>
              </p:nvSpPr>
              <p:spPr>
                <a:xfrm>
                  <a:off x="5802951" y="5046780"/>
                  <a:ext cx="81845" cy="133956"/>
                </a:xfrm>
                <a:custGeom>
                  <a:avLst/>
                  <a:gdLst>
                    <a:gd name="connsiteX0" fmla="*/ 0 w 81845"/>
                    <a:gd name="connsiteY0" fmla="*/ 133956 h 133956"/>
                    <a:gd name="connsiteX1" fmla="*/ 81845 w 81845"/>
                    <a:gd name="connsiteY1" fmla="*/ 0 h 133956"/>
                    <a:gd name="connsiteX2" fmla="*/ 79086 w 81845"/>
                    <a:gd name="connsiteY2" fmla="*/ 121235 h 133956"/>
                    <a:gd name="connsiteX3" fmla="*/ 0 w 81845"/>
                    <a:gd name="connsiteY3" fmla="*/ 133956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845" h="133956">
                      <a:moveTo>
                        <a:pt x="0" y="133956"/>
                      </a:moveTo>
                      <a:lnTo>
                        <a:pt x="81845" y="0"/>
                      </a:lnTo>
                      <a:lnTo>
                        <a:pt x="79086" y="121235"/>
                      </a:lnTo>
                      <a:lnTo>
                        <a:pt x="0" y="133956"/>
                      </a:lnTo>
                      <a:close/>
                    </a:path>
                  </a:pathLst>
                </a:custGeom>
                <a:solidFill>
                  <a:srgbClr val="DCBE81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6" name="Vrije vorm: vorm 8495">
                  <a:extLst>
                    <a:ext uri="{FF2B5EF4-FFF2-40B4-BE49-F238E27FC236}">
                      <a16:creationId xmlns:a16="http://schemas.microsoft.com/office/drawing/2014/main" id="{CB0F2027-5E07-791A-737B-1B090985265B}"/>
                    </a:ext>
                  </a:extLst>
                </p:cNvPr>
                <p:cNvSpPr/>
                <p:nvPr/>
              </p:nvSpPr>
              <p:spPr>
                <a:xfrm>
                  <a:off x="5802951" y="5046780"/>
                  <a:ext cx="81845" cy="133956"/>
                </a:xfrm>
                <a:custGeom>
                  <a:avLst/>
                  <a:gdLst>
                    <a:gd name="connsiteX0" fmla="*/ 0 w 81845"/>
                    <a:gd name="connsiteY0" fmla="*/ 133956 h 133956"/>
                    <a:gd name="connsiteX1" fmla="*/ 81845 w 81845"/>
                    <a:gd name="connsiteY1" fmla="*/ 0 h 133956"/>
                    <a:gd name="connsiteX2" fmla="*/ 15787 w 81845"/>
                    <a:gd name="connsiteY2" fmla="*/ 131351 h 133956"/>
                    <a:gd name="connsiteX3" fmla="*/ 0 w 81845"/>
                    <a:gd name="connsiteY3" fmla="*/ 133956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845" h="133956">
                      <a:moveTo>
                        <a:pt x="0" y="133956"/>
                      </a:moveTo>
                      <a:lnTo>
                        <a:pt x="81845" y="0"/>
                      </a:lnTo>
                      <a:lnTo>
                        <a:pt x="15787" y="131351"/>
                      </a:lnTo>
                      <a:lnTo>
                        <a:pt x="0" y="133956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7" name="Vrije vorm: vorm 8496">
                  <a:extLst>
                    <a:ext uri="{FF2B5EF4-FFF2-40B4-BE49-F238E27FC236}">
                      <a16:creationId xmlns:a16="http://schemas.microsoft.com/office/drawing/2014/main" id="{34F39828-8629-B2C3-376E-0A871D1EB9AD}"/>
                    </a:ext>
                  </a:extLst>
                </p:cNvPr>
                <p:cNvSpPr/>
                <p:nvPr/>
              </p:nvSpPr>
              <p:spPr>
                <a:xfrm>
                  <a:off x="5968634" y="5044634"/>
                  <a:ext cx="58395" cy="133956"/>
                </a:xfrm>
                <a:custGeom>
                  <a:avLst/>
                  <a:gdLst>
                    <a:gd name="connsiteX0" fmla="*/ 2912 w 58395"/>
                    <a:gd name="connsiteY0" fmla="*/ 0 h 133956"/>
                    <a:gd name="connsiteX1" fmla="*/ 0 w 58395"/>
                    <a:gd name="connsiteY1" fmla="*/ 127366 h 133956"/>
                    <a:gd name="connsiteX2" fmla="*/ 58395 w 58395"/>
                    <a:gd name="connsiteY2" fmla="*/ 133956 h 133956"/>
                    <a:gd name="connsiteX3" fmla="*/ 2912 w 58395"/>
                    <a:gd name="connsiteY3" fmla="*/ 0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95" h="133956">
                      <a:moveTo>
                        <a:pt x="2912" y="0"/>
                      </a:moveTo>
                      <a:lnTo>
                        <a:pt x="0" y="127366"/>
                      </a:lnTo>
                      <a:lnTo>
                        <a:pt x="58395" y="133956"/>
                      </a:lnTo>
                      <a:lnTo>
                        <a:pt x="2912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8" name="Vrije vorm: vorm 8497">
                  <a:extLst>
                    <a:ext uri="{FF2B5EF4-FFF2-40B4-BE49-F238E27FC236}">
                      <a16:creationId xmlns:a16="http://schemas.microsoft.com/office/drawing/2014/main" id="{6DDB663C-D71C-9FDB-AB97-BD9E9EC222F9}"/>
                    </a:ext>
                  </a:extLst>
                </p:cNvPr>
                <p:cNvSpPr/>
                <p:nvPr/>
              </p:nvSpPr>
              <p:spPr>
                <a:xfrm>
                  <a:off x="5971546" y="5044634"/>
                  <a:ext cx="55482" cy="133956"/>
                </a:xfrm>
                <a:custGeom>
                  <a:avLst/>
                  <a:gdLst>
                    <a:gd name="connsiteX0" fmla="*/ 0 w 55482"/>
                    <a:gd name="connsiteY0" fmla="*/ 0 h 133956"/>
                    <a:gd name="connsiteX1" fmla="*/ 38623 w 55482"/>
                    <a:gd name="connsiteY1" fmla="*/ 132117 h 133956"/>
                    <a:gd name="connsiteX2" fmla="*/ 55483 w 55482"/>
                    <a:gd name="connsiteY2" fmla="*/ 133956 h 133956"/>
                    <a:gd name="connsiteX3" fmla="*/ 0 w 55482"/>
                    <a:gd name="connsiteY3" fmla="*/ 0 h 1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482" h="133956">
                      <a:moveTo>
                        <a:pt x="0" y="0"/>
                      </a:moveTo>
                      <a:lnTo>
                        <a:pt x="38623" y="132117"/>
                      </a:lnTo>
                      <a:lnTo>
                        <a:pt x="55483" y="1339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99" name="Vrije vorm: vorm 8498">
                  <a:extLst>
                    <a:ext uri="{FF2B5EF4-FFF2-40B4-BE49-F238E27FC236}">
                      <a16:creationId xmlns:a16="http://schemas.microsoft.com/office/drawing/2014/main" id="{DA33738B-5369-7B80-1EEE-9442D3F49E9B}"/>
                    </a:ext>
                  </a:extLst>
                </p:cNvPr>
                <p:cNvSpPr/>
                <p:nvPr/>
              </p:nvSpPr>
              <p:spPr>
                <a:xfrm>
                  <a:off x="6003119" y="4946849"/>
                  <a:ext cx="50425" cy="154647"/>
                </a:xfrm>
                <a:custGeom>
                  <a:avLst/>
                  <a:gdLst>
                    <a:gd name="connsiteX0" fmla="*/ 0 w 50425"/>
                    <a:gd name="connsiteY0" fmla="*/ 0 h 154647"/>
                    <a:gd name="connsiteX1" fmla="*/ 46900 w 50425"/>
                    <a:gd name="connsiteY1" fmla="*/ 154648 h 154647"/>
                    <a:gd name="connsiteX2" fmla="*/ 50425 w 50425"/>
                    <a:gd name="connsiteY2" fmla="*/ 1226 h 154647"/>
                    <a:gd name="connsiteX3" fmla="*/ 0 w 50425"/>
                    <a:gd name="connsiteY3" fmla="*/ 0 h 154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425" h="154647">
                      <a:moveTo>
                        <a:pt x="0" y="0"/>
                      </a:moveTo>
                      <a:lnTo>
                        <a:pt x="46900" y="154648"/>
                      </a:lnTo>
                      <a:lnTo>
                        <a:pt x="50425" y="12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0" name="Vrije vorm: vorm 8499">
                  <a:extLst>
                    <a:ext uri="{FF2B5EF4-FFF2-40B4-BE49-F238E27FC236}">
                      <a16:creationId xmlns:a16="http://schemas.microsoft.com/office/drawing/2014/main" id="{FB46DF80-FD05-E5DE-996E-7EC4C23A89E1}"/>
                    </a:ext>
                  </a:extLst>
                </p:cNvPr>
                <p:cNvSpPr/>
                <p:nvPr/>
              </p:nvSpPr>
              <p:spPr>
                <a:xfrm>
                  <a:off x="6040057" y="4948075"/>
                  <a:ext cx="13487" cy="153727"/>
                </a:xfrm>
                <a:custGeom>
                  <a:avLst/>
                  <a:gdLst>
                    <a:gd name="connsiteX0" fmla="*/ 0 w 13487"/>
                    <a:gd name="connsiteY0" fmla="*/ 0 h 153727"/>
                    <a:gd name="connsiteX1" fmla="*/ 9962 w 13487"/>
                    <a:gd name="connsiteY1" fmla="*/ 153728 h 153727"/>
                    <a:gd name="connsiteX2" fmla="*/ 13488 w 13487"/>
                    <a:gd name="connsiteY2" fmla="*/ 306 h 153727"/>
                    <a:gd name="connsiteX3" fmla="*/ 0 w 13487"/>
                    <a:gd name="connsiteY3" fmla="*/ 0 h 153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87" h="153727">
                      <a:moveTo>
                        <a:pt x="0" y="0"/>
                      </a:moveTo>
                      <a:lnTo>
                        <a:pt x="9962" y="153728"/>
                      </a:lnTo>
                      <a:lnTo>
                        <a:pt x="13488" y="3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1" name="Vrije vorm: vorm 8500">
                  <a:extLst>
                    <a:ext uri="{FF2B5EF4-FFF2-40B4-BE49-F238E27FC236}">
                      <a16:creationId xmlns:a16="http://schemas.microsoft.com/office/drawing/2014/main" id="{F1A289B7-A743-0540-2DF6-36CB6F80CFE2}"/>
                    </a:ext>
                  </a:extLst>
                </p:cNvPr>
                <p:cNvSpPr/>
                <p:nvPr/>
              </p:nvSpPr>
              <p:spPr>
                <a:xfrm>
                  <a:off x="6102130" y="4964475"/>
                  <a:ext cx="76481" cy="228676"/>
                </a:xfrm>
                <a:custGeom>
                  <a:avLst/>
                  <a:gdLst>
                    <a:gd name="connsiteX0" fmla="*/ 5058 w 76481"/>
                    <a:gd name="connsiteY0" fmla="*/ 0 h 228676"/>
                    <a:gd name="connsiteX1" fmla="*/ 0 w 76481"/>
                    <a:gd name="connsiteY1" fmla="*/ 215801 h 228676"/>
                    <a:gd name="connsiteX2" fmla="*/ 71270 w 76481"/>
                    <a:gd name="connsiteY2" fmla="*/ 228676 h 228676"/>
                    <a:gd name="connsiteX3" fmla="*/ 76481 w 76481"/>
                    <a:gd name="connsiteY3" fmla="*/ 3678 h 228676"/>
                    <a:gd name="connsiteX4" fmla="*/ 5058 w 76481"/>
                    <a:gd name="connsiteY4" fmla="*/ 0 h 228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81" h="228676">
                      <a:moveTo>
                        <a:pt x="5058" y="0"/>
                      </a:moveTo>
                      <a:lnTo>
                        <a:pt x="0" y="215801"/>
                      </a:lnTo>
                      <a:lnTo>
                        <a:pt x="71270" y="228676"/>
                      </a:lnTo>
                      <a:lnTo>
                        <a:pt x="76481" y="3678"/>
                      </a:lnTo>
                      <a:lnTo>
                        <a:pt x="5058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2" name="Vrije vorm: vorm 8501">
                  <a:extLst>
                    <a:ext uri="{FF2B5EF4-FFF2-40B4-BE49-F238E27FC236}">
                      <a16:creationId xmlns:a16="http://schemas.microsoft.com/office/drawing/2014/main" id="{7F41B2E8-2103-5D09-6130-ADBAFAD693E9}"/>
                    </a:ext>
                  </a:extLst>
                </p:cNvPr>
                <p:cNvSpPr/>
                <p:nvPr/>
              </p:nvSpPr>
              <p:spPr>
                <a:xfrm>
                  <a:off x="6159299" y="4967387"/>
                  <a:ext cx="20384" cy="225764"/>
                </a:xfrm>
                <a:custGeom>
                  <a:avLst/>
                  <a:gdLst>
                    <a:gd name="connsiteX0" fmla="*/ 5211 w 20384"/>
                    <a:gd name="connsiteY0" fmla="*/ 0 h 225764"/>
                    <a:gd name="connsiteX1" fmla="*/ 0 w 20384"/>
                    <a:gd name="connsiteY1" fmla="*/ 221626 h 225764"/>
                    <a:gd name="connsiteX2" fmla="*/ 15173 w 20384"/>
                    <a:gd name="connsiteY2" fmla="*/ 225764 h 225764"/>
                    <a:gd name="connsiteX3" fmla="*/ 20384 w 20384"/>
                    <a:gd name="connsiteY3" fmla="*/ 766 h 225764"/>
                    <a:gd name="connsiteX4" fmla="*/ 5211 w 20384"/>
                    <a:gd name="connsiteY4" fmla="*/ 0 h 225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4" h="225764">
                      <a:moveTo>
                        <a:pt x="5211" y="0"/>
                      </a:moveTo>
                      <a:lnTo>
                        <a:pt x="0" y="221626"/>
                      </a:lnTo>
                      <a:lnTo>
                        <a:pt x="15173" y="225764"/>
                      </a:lnTo>
                      <a:lnTo>
                        <a:pt x="20384" y="766"/>
                      </a:lnTo>
                      <a:lnTo>
                        <a:pt x="5211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3" name="Vrije vorm: vorm 8502">
                  <a:extLst>
                    <a:ext uri="{FF2B5EF4-FFF2-40B4-BE49-F238E27FC236}">
                      <a16:creationId xmlns:a16="http://schemas.microsoft.com/office/drawing/2014/main" id="{41C56D97-A08A-05B3-49B7-FF1F77508A4D}"/>
                    </a:ext>
                  </a:extLst>
                </p:cNvPr>
                <p:cNvSpPr/>
                <p:nvPr/>
              </p:nvSpPr>
              <p:spPr>
                <a:xfrm>
                  <a:off x="6232868" y="4992063"/>
                  <a:ext cx="96099" cy="215954"/>
                </a:xfrm>
                <a:custGeom>
                  <a:avLst/>
                  <a:gdLst>
                    <a:gd name="connsiteX0" fmla="*/ 3066 w 96099"/>
                    <a:gd name="connsiteY0" fmla="*/ 0 h 215954"/>
                    <a:gd name="connsiteX1" fmla="*/ 0 w 96099"/>
                    <a:gd name="connsiteY1" fmla="*/ 206912 h 215954"/>
                    <a:gd name="connsiteX2" fmla="*/ 91195 w 96099"/>
                    <a:gd name="connsiteY2" fmla="*/ 215955 h 215954"/>
                    <a:gd name="connsiteX3" fmla="*/ 96099 w 96099"/>
                    <a:gd name="connsiteY3" fmla="*/ 8430 h 215954"/>
                    <a:gd name="connsiteX4" fmla="*/ 3066 w 96099"/>
                    <a:gd name="connsiteY4" fmla="*/ 0 h 215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099" h="215954">
                      <a:moveTo>
                        <a:pt x="3066" y="0"/>
                      </a:moveTo>
                      <a:lnTo>
                        <a:pt x="0" y="206912"/>
                      </a:lnTo>
                      <a:lnTo>
                        <a:pt x="91195" y="215955"/>
                      </a:lnTo>
                      <a:lnTo>
                        <a:pt x="96099" y="8430"/>
                      </a:lnTo>
                      <a:lnTo>
                        <a:pt x="3066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4" name="Vrije vorm: vorm 8503">
                  <a:extLst>
                    <a:ext uri="{FF2B5EF4-FFF2-40B4-BE49-F238E27FC236}">
                      <a16:creationId xmlns:a16="http://schemas.microsoft.com/office/drawing/2014/main" id="{BAAD7BA7-2889-8292-EE7F-937AC7E4ABE4}"/>
                    </a:ext>
                  </a:extLst>
                </p:cNvPr>
                <p:cNvSpPr/>
                <p:nvPr/>
              </p:nvSpPr>
              <p:spPr>
                <a:xfrm>
                  <a:off x="6305824" y="4998500"/>
                  <a:ext cx="23143" cy="209517"/>
                </a:xfrm>
                <a:custGeom>
                  <a:avLst/>
                  <a:gdLst>
                    <a:gd name="connsiteX0" fmla="*/ 0 w 23143"/>
                    <a:gd name="connsiteY0" fmla="*/ 0 h 209517"/>
                    <a:gd name="connsiteX1" fmla="*/ 920 w 23143"/>
                    <a:gd name="connsiteY1" fmla="*/ 205379 h 209517"/>
                    <a:gd name="connsiteX2" fmla="*/ 18239 w 23143"/>
                    <a:gd name="connsiteY2" fmla="*/ 209518 h 209517"/>
                    <a:gd name="connsiteX3" fmla="*/ 23144 w 23143"/>
                    <a:gd name="connsiteY3" fmla="*/ 1992 h 209517"/>
                    <a:gd name="connsiteX4" fmla="*/ 0 w 23143"/>
                    <a:gd name="connsiteY4" fmla="*/ 0 h 209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43" h="209517">
                      <a:moveTo>
                        <a:pt x="0" y="0"/>
                      </a:moveTo>
                      <a:lnTo>
                        <a:pt x="920" y="205379"/>
                      </a:lnTo>
                      <a:lnTo>
                        <a:pt x="18239" y="209518"/>
                      </a:lnTo>
                      <a:lnTo>
                        <a:pt x="23144" y="199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5" name="Vrije vorm: vorm 8504">
                  <a:extLst>
                    <a:ext uri="{FF2B5EF4-FFF2-40B4-BE49-F238E27FC236}">
                      <a16:creationId xmlns:a16="http://schemas.microsoft.com/office/drawing/2014/main" id="{31F503F6-C545-8443-A53B-A46429072B22}"/>
                    </a:ext>
                  </a:extLst>
                </p:cNvPr>
                <p:cNvSpPr/>
                <p:nvPr/>
              </p:nvSpPr>
              <p:spPr>
                <a:xfrm>
                  <a:off x="6384450" y="5013367"/>
                  <a:ext cx="103608" cy="166142"/>
                </a:xfrm>
                <a:custGeom>
                  <a:avLst/>
                  <a:gdLst>
                    <a:gd name="connsiteX0" fmla="*/ 3985 w 103608"/>
                    <a:gd name="connsiteY0" fmla="*/ 0 h 166142"/>
                    <a:gd name="connsiteX1" fmla="*/ 0 w 103608"/>
                    <a:gd name="connsiteY1" fmla="*/ 166143 h 166142"/>
                    <a:gd name="connsiteX2" fmla="*/ 103609 w 103608"/>
                    <a:gd name="connsiteY2" fmla="*/ 21457 h 166142"/>
                    <a:gd name="connsiteX3" fmla="*/ 3985 w 103608"/>
                    <a:gd name="connsiteY3" fmla="*/ 0 h 166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08" h="166142">
                      <a:moveTo>
                        <a:pt x="3985" y="0"/>
                      </a:moveTo>
                      <a:lnTo>
                        <a:pt x="0" y="166143"/>
                      </a:lnTo>
                      <a:lnTo>
                        <a:pt x="103609" y="21457"/>
                      </a:lnTo>
                      <a:lnTo>
                        <a:pt x="3985" y="0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6" name="Vrije vorm: vorm 8505">
                  <a:extLst>
                    <a:ext uri="{FF2B5EF4-FFF2-40B4-BE49-F238E27FC236}">
                      <a16:creationId xmlns:a16="http://schemas.microsoft.com/office/drawing/2014/main" id="{1FF4930D-2C41-B9FE-FA3F-3F3DD4228C15}"/>
                    </a:ext>
                  </a:extLst>
                </p:cNvPr>
                <p:cNvSpPr/>
                <p:nvPr/>
              </p:nvSpPr>
              <p:spPr>
                <a:xfrm>
                  <a:off x="6384450" y="5030993"/>
                  <a:ext cx="103608" cy="148517"/>
                </a:xfrm>
                <a:custGeom>
                  <a:avLst/>
                  <a:gdLst>
                    <a:gd name="connsiteX0" fmla="*/ 85677 w 103608"/>
                    <a:gd name="connsiteY0" fmla="*/ 0 h 148517"/>
                    <a:gd name="connsiteX1" fmla="*/ 0 w 103608"/>
                    <a:gd name="connsiteY1" fmla="*/ 148517 h 148517"/>
                    <a:gd name="connsiteX2" fmla="*/ 103609 w 103608"/>
                    <a:gd name="connsiteY2" fmla="*/ 3832 h 148517"/>
                    <a:gd name="connsiteX3" fmla="*/ 85677 w 103608"/>
                    <a:gd name="connsiteY3" fmla="*/ 0 h 148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08" h="148517">
                      <a:moveTo>
                        <a:pt x="85677" y="0"/>
                      </a:moveTo>
                      <a:lnTo>
                        <a:pt x="0" y="148517"/>
                      </a:lnTo>
                      <a:lnTo>
                        <a:pt x="103609" y="3832"/>
                      </a:lnTo>
                      <a:lnTo>
                        <a:pt x="85677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7" name="Vrije vorm: vorm 8506">
                  <a:extLst>
                    <a:ext uri="{FF2B5EF4-FFF2-40B4-BE49-F238E27FC236}">
                      <a16:creationId xmlns:a16="http://schemas.microsoft.com/office/drawing/2014/main" id="{28EF8C56-FB0C-9171-E03A-D0D1202A29A4}"/>
                    </a:ext>
                  </a:extLst>
                </p:cNvPr>
                <p:cNvSpPr/>
                <p:nvPr/>
              </p:nvSpPr>
              <p:spPr>
                <a:xfrm>
                  <a:off x="6412958" y="5104868"/>
                  <a:ext cx="75408" cy="119242"/>
                </a:xfrm>
                <a:custGeom>
                  <a:avLst/>
                  <a:gdLst>
                    <a:gd name="connsiteX0" fmla="*/ 0 w 75408"/>
                    <a:gd name="connsiteY0" fmla="*/ 112039 h 119242"/>
                    <a:gd name="connsiteX1" fmla="*/ 72649 w 75408"/>
                    <a:gd name="connsiteY1" fmla="*/ 119243 h 119242"/>
                    <a:gd name="connsiteX2" fmla="*/ 75408 w 75408"/>
                    <a:gd name="connsiteY2" fmla="*/ 0 h 119242"/>
                    <a:gd name="connsiteX3" fmla="*/ 0 w 75408"/>
                    <a:gd name="connsiteY3" fmla="*/ 112039 h 11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08" h="119242">
                      <a:moveTo>
                        <a:pt x="0" y="112039"/>
                      </a:moveTo>
                      <a:lnTo>
                        <a:pt x="72649" y="119243"/>
                      </a:lnTo>
                      <a:lnTo>
                        <a:pt x="75408" y="0"/>
                      </a:lnTo>
                      <a:lnTo>
                        <a:pt x="0" y="112039"/>
                      </a:lnTo>
                      <a:close/>
                    </a:path>
                  </a:pathLst>
                </a:custGeom>
                <a:solidFill>
                  <a:srgbClr val="F4DFB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08" name="Vrije vorm: vorm 8507">
                  <a:extLst>
                    <a:ext uri="{FF2B5EF4-FFF2-40B4-BE49-F238E27FC236}">
                      <a16:creationId xmlns:a16="http://schemas.microsoft.com/office/drawing/2014/main" id="{948C3B63-977D-F357-8FB9-54AC9881FDC9}"/>
                    </a:ext>
                  </a:extLst>
                </p:cNvPr>
                <p:cNvSpPr/>
                <p:nvPr/>
              </p:nvSpPr>
              <p:spPr>
                <a:xfrm>
                  <a:off x="6474878" y="5104868"/>
                  <a:ext cx="13487" cy="119242"/>
                </a:xfrm>
                <a:custGeom>
                  <a:avLst/>
                  <a:gdLst>
                    <a:gd name="connsiteX0" fmla="*/ 0 w 13487"/>
                    <a:gd name="connsiteY0" fmla="*/ 118170 h 119242"/>
                    <a:gd name="connsiteX1" fmla="*/ 10729 w 13487"/>
                    <a:gd name="connsiteY1" fmla="*/ 119243 h 119242"/>
                    <a:gd name="connsiteX2" fmla="*/ 13488 w 13487"/>
                    <a:gd name="connsiteY2" fmla="*/ 0 h 119242"/>
                    <a:gd name="connsiteX3" fmla="*/ 0 w 13487"/>
                    <a:gd name="connsiteY3" fmla="*/ 118170 h 11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87" h="119242">
                      <a:moveTo>
                        <a:pt x="0" y="118170"/>
                      </a:moveTo>
                      <a:lnTo>
                        <a:pt x="10729" y="119243"/>
                      </a:lnTo>
                      <a:lnTo>
                        <a:pt x="13488" y="0"/>
                      </a:lnTo>
                      <a:lnTo>
                        <a:pt x="0" y="11817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8397" name="Graphic 1454">
              <a:extLst>
                <a:ext uri="{FF2B5EF4-FFF2-40B4-BE49-F238E27FC236}">
                  <a16:creationId xmlns:a16="http://schemas.microsoft.com/office/drawing/2014/main" id="{CE5E5F0C-EDC9-D312-1EA5-B176F34A143E}"/>
                </a:ext>
              </a:extLst>
            </p:cNvPr>
            <p:cNvGrpSpPr/>
            <p:nvPr/>
          </p:nvGrpSpPr>
          <p:grpSpPr>
            <a:xfrm>
              <a:off x="5235246" y="4584216"/>
              <a:ext cx="2302699" cy="1227185"/>
              <a:chOff x="5235246" y="4584216"/>
              <a:chExt cx="2302699" cy="1227185"/>
            </a:xfrm>
          </p:grpSpPr>
          <p:sp>
            <p:nvSpPr>
              <p:cNvPr id="8472" name="Vrije vorm: vorm 8471">
                <a:extLst>
                  <a:ext uri="{FF2B5EF4-FFF2-40B4-BE49-F238E27FC236}">
                    <a16:creationId xmlns:a16="http://schemas.microsoft.com/office/drawing/2014/main" id="{917EB9BD-7438-DA7C-DA52-03485AE8A5F2}"/>
                  </a:ext>
                </a:extLst>
              </p:cNvPr>
              <p:cNvSpPr/>
              <p:nvPr/>
            </p:nvSpPr>
            <p:spPr>
              <a:xfrm>
                <a:off x="5235246" y="5224724"/>
                <a:ext cx="694611" cy="586677"/>
              </a:xfrm>
              <a:custGeom>
                <a:avLst/>
                <a:gdLst>
                  <a:gd name="connsiteX0" fmla="*/ 11035 w 694611"/>
                  <a:gd name="connsiteY0" fmla="*/ 67285 h 586677"/>
                  <a:gd name="connsiteX1" fmla="*/ 0 w 694611"/>
                  <a:gd name="connsiteY1" fmla="*/ 549006 h 586677"/>
                  <a:gd name="connsiteX2" fmla="*/ 33719 w 694611"/>
                  <a:gd name="connsiteY2" fmla="*/ 550233 h 586677"/>
                  <a:gd name="connsiteX3" fmla="*/ 43375 w 694611"/>
                  <a:gd name="connsiteY3" fmla="*/ 550692 h 586677"/>
                  <a:gd name="connsiteX4" fmla="*/ 91348 w 694611"/>
                  <a:gd name="connsiteY4" fmla="*/ 576135 h 586677"/>
                  <a:gd name="connsiteX5" fmla="*/ 238332 w 694611"/>
                  <a:gd name="connsiteY5" fmla="*/ 579507 h 586677"/>
                  <a:gd name="connsiteX6" fmla="*/ 627326 w 694611"/>
                  <a:gd name="connsiteY6" fmla="*/ 571537 h 586677"/>
                  <a:gd name="connsiteX7" fmla="*/ 638209 w 694611"/>
                  <a:gd name="connsiteY7" fmla="*/ 572150 h 586677"/>
                  <a:gd name="connsiteX8" fmla="*/ 681583 w 694611"/>
                  <a:gd name="connsiteY8" fmla="*/ 573683 h 586677"/>
                  <a:gd name="connsiteX9" fmla="*/ 694611 w 694611"/>
                  <a:gd name="connsiteY9" fmla="*/ 0 h 586677"/>
                  <a:gd name="connsiteX10" fmla="*/ 10882 w 694611"/>
                  <a:gd name="connsiteY10" fmla="*/ 67285 h 58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4611" h="586677">
                    <a:moveTo>
                      <a:pt x="11035" y="67285"/>
                    </a:moveTo>
                    <a:lnTo>
                      <a:pt x="0" y="549006"/>
                    </a:lnTo>
                    <a:cubicBezTo>
                      <a:pt x="0" y="549006"/>
                      <a:pt x="12415" y="549466"/>
                      <a:pt x="33719" y="550233"/>
                    </a:cubicBezTo>
                    <a:cubicBezTo>
                      <a:pt x="36784" y="550233"/>
                      <a:pt x="40003" y="550539"/>
                      <a:pt x="43375" y="550692"/>
                    </a:cubicBezTo>
                    <a:cubicBezTo>
                      <a:pt x="69737" y="553451"/>
                      <a:pt x="80312" y="575828"/>
                      <a:pt x="91348" y="576135"/>
                    </a:cubicBezTo>
                    <a:cubicBezTo>
                      <a:pt x="135949" y="566019"/>
                      <a:pt x="166143" y="601118"/>
                      <a:pt x="238332" y="579507"/>
                    </a:cubicBezTo>
                    <a:cubicBezTo>
                      <a:pt x="329220" y="600351"/>
                      <a:pt x="441259" y="545635"/>
                      <a:pt x="627326" y="571537"/>
                    </a:cubicBezTo>
                    <a:cubicBezTo>
                      <a:pt x="631158" y="571844"/>
                      <a:pt x="634683" y="571997"/>
                      <a:pt x="638209" y="572150"/>
                    </a:cubicBezTo>
                    <a:cubicBezTo>
                      <a:pt x="665490" y="573070"/>
                      <a:pt x="681583" y="573683"/>
                      <a:pt x="681583" y="573683"/>
                    </a:cubicBezTo>
                    <a:lnTo>
                      <a:pt x="694611" y="0"/>
                    </a:lnTo>
                    <a:lnTo>
                      <a:pt x="10882" y="67285"/>
                    </a:lnTo>
                    <a:close/>
                  </a:path>
                </a:pathLst>
              </a:custGeom>
              <a:solidFill>
                <a:srgbClr val="F5BF8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3" name="Vrije vorm: vorm 8472">
                <a:extLst>
                  <a:ext uri="{FF2B5EF4-FFF2-40B4-BE49-F238E27FC236}">
                    <a16:creationId xmlns:a16="http://schemas.microsoft.com/office/drawing/2014/main" id="{12CFF198-3C01-C82B-AB3E-A27834DB98E1}"/>
                  </a:ext>
                </a:extLst>
              </p:cNvPr>
              <p:cNvSpPr/>
              <p:nvPr/>
            </p:nvSpPr>
            <p:spPr>
              <a:xfrm>
                <a:off x="5916829" y="5224571"/>
                <a:ext cx="567551" cy="573682"/>
              </a:xfrm>
              <a:custGeom>
                <a:avLst/>
                <a:gdLst>
                  <a:gd name="connsiteX0" fmla="*/ 13181 w 567551"/>
                  <a:gd name="connsiteY0" fmla="*/ 153 h 573682"/>
                  <a:gd name="connsiteX1" fmla="*/ 567552 w 567551"/>
                  <a:gd name="connsiteY1" fmla="*/ 48893 h 573682"/>
                  <a:gd name="connsiteX2" fmla="*/ 557130 w 567551"/>
                  <a:gd name="connsiteY2" fmla="*/ 505785 h 573682"/>
                  <a:gd name="connsiteX3" fmla="*/ 515900 w 567551"/>
                  <a:gd name="connsiteY3" fmla="*/ 510843 h 573682"/>
                  <a:gd name="connsiteX4" fmla="*/ 504099 w 567551"/>
                  <a:gd name="connsiteY4" fmla="*/ 512222 h 573682"/>
                  <a:gd name="connsiteX5" fmla="*/ 318951 w 567551"/>
                  <a:gd name="connsiteY5" fmla="*/ 541037 h 573682"/>
                  <a:gd name="connsiteX6" fmla="*/ 148057 w 567551"/>
                  <a:gd name="connsiteY6" fmla="*/ 557283 h 573682"/>
                  <a:gd name="connsiteX7" fmla="*/ 65752 w 567551"/>
                  <a:gd name="connsiteY7" fmla="*/ 565713 h 573682"/>
                  <a:gd name="connsiteX8" fmla="*/ 52878 w 567551"/>
                  <a:gd name="connsiteY8" fmla="*/ 567246 h 573682"/>
                  <a:gd name="connsiteX9" fmla="*/ 0 w 567551"/>
                  <a:gd name="connsiteY9" fmla="*/ 573683 h 573682"/>
                  <a:gd name="connsiteX10" fmla="*/ 13028 w 567551"/>
                  <a:gd name="connsiteY10" fmla="*/ 0 h 57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7551" h="573682">
                    <a:moveTo>
                      <a:pt x="13181" y="153"/>
                    </a:moveTo>
                    <a:lnTo>
                      <a:pt x="567552" y="48893"/>
                    </a:lnTo>
                    <a:lnTo>
                      <a:pt x="557130" y="505785"/>
                    </a:lnTo>
                    <a:cubicBezTo>
                      <a:pt x="557130" y="505785"/>
                      <a:pt x="541649" y="507624"/>
                      <a:pt x="515900" y="510843"/>
                    </a:cubicBezTo>
                    <a:cubicBezTo>
                      <a:pt x="512222" y="511303"/>
                      <a:pt x="508237" y="511762"/>
                      <a:pt x="504099" y="512222"/>
                    </a:cubicBezTo>
                    <a:cubicBezTo>
                      <a:pt x="440646" y="566786"/>
                      <a:pt x="374587" y="531074"/>
                      <a:pt x="318951" y="541037"/>
                    </a:cubicBezTo>
                    <a:cubicBezTo>
                      <a:pt x="252433" y="539504"/>
                      <a:pt x="222699" y="536132"/>
                      <a:pt x="148057" y="557283"/>
                    </a:cubicBezTo>
                    <a:cubicBezTo>
                      <a:pt x="136715" y="568165"/>
                      <a:pt x="75101" y="558356"/>
                      <a:pt x="65752" y="565713"/>
                    </a:cubicBezTo>
                    <a:cubicBezTo>
                      <a:pt x="61307" y="566326"/>
                      <a:pt x="57016" y="566786"/>
                      <a:pt x="52878" y="567246"/>
                    </a:cubicBezTo>
                    <a:cubicBezTo>
                      <a:pt x="20078" y="571231"/>
                      <a:pt x="0" y="573683"/>
                      <a:pt x="0" y="573683"/>
                    </a:cubicBezTo>
                    <a:lnTo>
                      <a:pt x="13028" y="0"/>
                    </a:lnTo>
                    <a:close/>
                  </a:path>
                </a:pathLst>
              </a:custGeom>
              <a:solidFill>
                <a:srgbClr val="E3A34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4" name="Vrije vorm: vorm 8473">
                <a:extLst>
                  <a:ext uri="{FF2B5EF4-FFF2-40B4-BE49-F238E27FC236}">
                    <a16:creationId xmlns:a16="http://schemas.microsoft.com/office/drawing/2014/main" id="{70DA3928-9D29-8240-02A1-8ED7FD516F89}"/>
                  </a:ext>
                </a:extLst>
              </p:cNvPr>
              <p:cNvSpPr/>
              <p:nvPr/>
            </p:nvSpPr>
            <p:spPr>
              <a:xfrm>
                <a:off x="6473959" y="5097512"/>
                <a:ext cx="399110" cy="667636"/>
              </a:xfrm>
              <a:custGeom>
                <a:avLst/>
                <a:gdLst>
                  <a:gd name="connsiteX0" fmla="*/ 14100 w 399110"/>
                  <a:gd name="connsiteY0" fmla="*/ 22684 h 667636"/>
                  <a:gd name="connsiteX1" fmla="*/ 0 w 399110"/>
                  <a:gd name="connsiteY1" fmla="*/ 632844 h 667636"/>
                  <a:gd name="connsiteX2" fmla="*/ 39850 w 399110"/>
                  <a:gd name="connsiteY2" fmla="*/ 636523 h 667636"/>
                  <a:gd name="connsiteX3" fmla="*/ 53184 w 399110"/>
                  <a:gd name="connsiteY3" fmla="*/ 637289 h 667636"/>
                  <a:gd name="connsiteX4" fmla="*/ 383630 w 399110"/>
                  <a:gd name="connsiteY4" fmla="*/ 667636 h 667636"/>
                  <a:gd name="connsiteX5" fmla="*/ 399110 w 399110"/>
                  <a:gd name="connsiteY5" fmla="*/ 0 h 667636"/>
                  <a:gd name="connsiteX6" fmla="*/ 14100 w 399110"/>
                  <a:gd name="connsiteY6" fmla="*/ 22684 h 66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110" h="667636">
                    <a:moveTo>
                      <a:pt x="14100" y="22684"/>
                    </a:moveTo>
                    <a:lnTo>
                      <a:pt x="0" y="632844"/>
                    </a:lnTo>
                    <a:cubicBezTo>
                      <a:pt x="0" y="632844"/>
                      <a:pt x="15327" y="634224"/>
                      <a:pt x="39850" y="636523"/>
                    </a:cubicBezTo>
                    <a:cubicBezTo>
                      <a:pt x="43988" y="636829"/>
                      <a:pt x="48279" y="637289"/>
                      <a:pt x="53184" y="637289"/>
                    </a:cubicBezTo>
                    <a:cubicBezTo>
                      <a:pt x="218254" y="623495"/>
                      <a:pt x="383630" y="667636"/>
                      <a:pt x="383630" y="667636"/>
                    </a:cubicBezTo>
                    <a:lnTo>
                      <a:pt x="399110" y="0"/>
                    </a:lnTo>
                    <a:lnTo>
                      <a:pt x="14100" y="22684"/>
                    </a:lnTo>
                    <a:close/>
                  </a:path>
                </a:pathLst>
              </a:custGeom>
              <a:solidFill>
                <a:srgbClr val="FBCD8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5" name="Vrije vorm: vorm 8474">
                <a:extLst>
                  <a:ext uri="{FF2B5EF4-FFF2-40B4-BE49-F238E27FC236}">
                    <a16:creationId xmlns:a16="http://schemas.microsoft.com/office/drawing/2014/main" id="{ACDBF878-7991-F279-3B04-4E64A2D34385}"/>
                  </a:ext>
                </a:extLst>
              </p:cNvPr>
              <p:cNvSpPr/>
              <p:nvPr/>
            </p:nvSpPr>
            <p:spPr>
              <a:xfrm>
                <a:off x="6849312" y="4584216"/>
                <a:ext cx="688633" cy="1214825"/>
              </a:xfrm>
              <a:custGeom>
                <a:avLst/>
                <a:gdLst>
                  <a:gd name="connsiteX0" fmla="*/ 15480 w 688633"/>
                  <a:gd name="connsiteY0" fmla="*/ 512988 h 1214825"/>
                  <a:gd name="connsiteX1" fmla="*/ 393899 w 688633"/>
                  <a:gd name="connsiteY1" fmla="*/ 0 h 1214825"/>
                  <a:gd name="connsiteX2" fmla="*/ 688633 w 688633"/>
                  <a:gd name="connsiteY2" fmla="*/ 598819 h 1214825"/>
                  <a:gd name="connsiteX3" fmla="*/ 678365 w 688633"/>
                  <a:gd name="connsiteY3" fmla="*/ 1044216 h 1214825"/>
                  <a:gd name="connsiteX4" fmla="*/ 666410 w 688633"/>
                  <a:gd name="connsiteY4" fmla="*/ 1198557 h 1214825"/>
                  <a:gd name="connsiteX5" fmla="*/ 510689 w 688633"/>
                  <a:gd name="connsiteY5" fmla="*/ 1209132 h 1214825"/>
                  <a:gd name="connsiteX6" fmla="*/ 0 w 688633"/>
                  <a:gd name="connsiteY6" fmla="*/ 1180625 h 1214825"/>
                  <a:gd name="connsiteX7" fmla="*/ 15480 w 688633"/>
                  <a:gd name="connsiteY7" fmla="*/ 512988 h 121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633" h="1214825">
                    <a:moveTo>
                      <a:pt x="15480" y="512988"/>
                    </a:moveTo>
                    <a:lnTo>
                      <a:pt x="393899" y="0"/>
                    </a:lnTo>
                    <a:lnTo>
                      <a:pt x="688633" y="598819"/>
                    </a:lnTo>
                    <a:lnTo>
                      <a:pt x="678365" y="1044216"/>
                    </a:lnTo>
                    <a:cubicBezTo>
                      <a:pt x="678365" y="1044216"/>
                      <a:pt x="681277" y="1180318"/>
                      <a:pt x="666410" y="1198557"/>
                    </a:cubicBezTo>
                    <a:cubicBezTo>
                      <a:pt x="642806" y="1227371"/>
                      <a:pt x="510689" y="1209132"/>
                      <a:pt x="510689" y="1209132"/>
                    </a:cubicBezTo>
                    <a:lnTo>
                      <a:pt x="0" y="1180625"/>
                    </a:lnTo>
                    <a:lnTo>
                      <a:pt x="15480" y="512988"/>
                    </a:lnTo>
                    <a:close/>
                  </a:path>
                </a:pathLst>
              </a:custGeom>
              <a:solidFill>
                <a:srgbClr val="E3A34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398" name="Graphic 1454">
              <a:extLst>
                <a:ext uri="{FF2B5EF4-FFF2-40B4-BE49-F238E27FC236}">
                  <a16:creationId xmlns:a16="http://schemas.microsoft.com/office/drawing/2014/main" id="{AB072028-255A-F6D2-50FD-9BFBB5EB194E}"/>
                </a:ext>
              </a:extLst>
            </p:cNvPr>
            <p:cNvGrpSpPr/>
            <p:nvPr/>
          </p:nvGrpSpPr>
          <p:grpSpPr>
            <a:xfrm>
              <a:off x="5310245" y="4122879"/>
              <a:ext cx="371164" cy="717448"/>
              <a:chOff x="5310245" y="4122879"/>
              <a:chExt cx="371164" cy="717448"/>
            </a:xfrm>
          </p:grpSpPr>
          <p:sp>
            <p:nvSpPr>
              <p:cNvPr id="8460" name="Vrije vorm: vorm 8459">
                <a:extLst>
                  <a:ext uri="{FF2B5EF4-FFF2-40B4-BE49-F238E27FC236}">
                    <a16:creationId xmlns:a16="http://schemas.microsoft.com/office/drawing/2014/main" id="{5210F4EC-AF6F-1990-D6EF-AD3A8371A8E6}"/>
                  </a:ext>
                </a:extLst>
              </p:cNvPr>
              <p:cNvSpPr/>
              <p:nvPr/>
            </p:nvSpPr>
            <p:spPr>
              <a:xfrm>
                <a:off x="5329965" y="4450260"/>
                <a:ext cx="146524" cy="390067"/>
              </a:xfrm>
              <a:custGeom>
                <a:avLst/>
                <a:gdLst>
                  <a:gd name="connsiteX0" fmla="*/ 0 w 146524"/>
                  <a:gd name="connsiteY0" fmla="*/ 390068 h 390067"/>
                  <a:gd name="connsiteX1" fmla="*/ 5824 w 146524"/>
                  <a:gd name="connsiteY1" fmla="*/ 0 h 390067"/>
                  <a:gd name="connsiteX2" fmla="*/ 141620 w 146524"/>
                  <a:gd name="connsiteY2" fmla="*/ 6897 h 390067"/>
                  <a:gd name="connsiteX3" fmla="*/ 146524 w 146524"/>
                  <a:gd name="connsiteY3" fmla="*/ 278795 h 390067"/>
                  <a:gd name="connsiteX4" fmla="*/ 0 w 146524"/>
                  <a:gd name="connsiteY4" fmla="*/ 390068 h 39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524" h="390067">
                    <a:moveTo>
                      <a:pt x="0" y="390068"/>
                    </a:moveTo>
                    <a:lnTo>
                      <a:pt x="5824" y="0"/>
                    </a:lnTo>
                    <a:lnTo>
                      <a:pt x="141620" y="6897"/>
                    </a:lnTo>
                    <a:lnTo>
                      <a:pt x="146524" y="278795"/>
                    </a:lnTo>
                    <a:lnTo>
                      <a:pt x="0" y="390068"/>
                    </a:ln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1" name="Vrije vorm: vorm 8460">
                <a:extLst>
                  <a:ext uri="{FF2B5EF4-FFF2-40B4-BE49-F238E27FC236}">
                    <a16:creationId xmlns:a16="http://schemas.microsoft.com/office/drawing/2014/main" id="{37A34DA1-78CA-E713-3D81-2E8A935BC3C6}"/>
                  </a:ext>
                </a:extLst>
              </p:cNvPr>
              <p:cNvSpPr/>
              <p:nvPr/>
            </p:nvSpPr>
            <p:spPr>
              <a:xfrm>
                <a:off x="5457791" y="4457157"/>
                <a:ext cx="207065" cy="270978"/>
              </a:xfrm>
              <a:custGeom>
                <a:avLst/>
                <a:gdLst>
                  <a:gd name="connsiteX0" fmla="*/ 205686 w 207065"/>
                  <a:gd name="connsiteY0" fmla="*/ 37397 h 270978"/>
                  <a:gd name="connsiteX1" fmla="*/ 207065 w 207065"/>
                  <a:gd name="connsiteY1" fmla="*/ 9809 h 270978"/>
                  <a:gd name="connsiteX2" fmla="*/ 13795 w 207065"/>
                  <a:gd name="connsiteY2" fmla="*/ 0 h 270978"/>
                  <a:gd name="connsiteX3" fmla="*/ 0 w 207065"/>
                  <a:gd name="connsiteY3" fmla="*/ 270978 h 270978"/>
                  <a:gd name="connsiteX4" fmla="*/ 205686 w 207065"/>
                  <a:gd name="connsiteY4" fmla="*/ 37397 h 270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065" h="270978">
                    <a:moveTo>
                      <a:pt x="205686" y="37397"/>
                    </a:moveTo>
                    <a:lnTo>
                      <a:pt x="207065" y="9809"/>
                    </a:lnTo>
                    <a:lnTo>
                      <a:pt x="13795" y="0"/>
                    </a:lnTo>
                    <a:lnTo>
                      <a:pt x="0" y="270978"/>
                    </a:lnTo>
                    <a:lnTo>
                      <a:pt x="205686" y="37397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2" name="Vrije vorm: vorm 8461">
                <a:extLst>
                  <a:ext uri="{FF2B5EF4-FFF2-40B4-BE49-F238E27FC236}">
                    <a16:creationId xmlns:a16="http://schemas.microsoft.com/office/drawing/2014/main" id="{1381730E-95BB-C123-A182-513120D2966A}"/>
                  </a:ext>
                </a:extLst>
              </p:cNvPr>
              <p:cNvSpPr/>
              <p:nvPr/>
            </p:nvSpPr>
            <p:spPr>
              <a:xfrm rot="-5229600">
                <a:off x="5560674" y="4386569"/>
                <a:ext cx="12108" cy="193577"/>
              </a:xfrm>
              <a:custGeom>
                <a:avLst/>
                <a:gdLst>
                  <a:gd name="connsiteX0" fmla="*/ 0 w 12108"/>
                  <a:gd name="connsiteY0" fmla="*/ 0 h 193577"/>
                  <a:gd name="connsiteX1" fmla="*/ 12108 w 12108"/>
                  <a:gd name="connsiteY1" fmla="*/ 0 h 193577"/>
                  <a:gd name="connsiteX2" fmla="*/ 12108 w 12108"/>
                  <a:gd name="connsiteY2" fmla="*/ 193578 h 193577"/>
                  <a:gd name="connsiteX3" fmla="*/ 0 w 12108"/>
                  <a:gd name="connsiteY3" fmla="*/ 193578 h 1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08" h="193577">
                    <a:moveTo>
                      <a:pt x="0" y="0"/>
                    </a:moveTo>
                    <a:lnTo>
                      <a:pt x="12108" y="0"/>
                    </a:lnTo>
                    <a:lnTo>
                      <a:pt x="12108" y="193578"/>
                    </a:lnTo>
                    <a:lnTo>
                      <a:pt x="0" y="193578"/>
                    </a:lnTo>
                    <a:close/>
                  </a:path>
                </a:pathLst>
              </a:custGeom>
              <a:solidFill>
                <a:srgbClr val="806B44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3" name="Vrije vorm: vorm 8462">
                <a:extLst>
                  <a:ext uri="{FF2B5EF4-FFF2-40B4-BE49-F238E27FC236}">
                    <a16:creationId xmlns:a16="http://schemas.microsoft.com/office/drawing/2014/main" id="{684028DC-B7DF-B0F3-8AC5-CBF1F5D8A963}"/>
                  </a:ext>
                </a:extLst>
              </p:cNvPr>
              <p:cNvSpPr/>
              <p:nvPr/>
            </p:nvSpPr>
            <p:spPr>
              <a:xfrm>
                <a:off x="5310245" y="4368262"/>
                <a:ext cx="191534" cy="116483"/>
              </a:xfrm>
              <a:custGeom>
                <a:avLst/>
                <a:gdLst>
                  <a:gd name="connsiteX0" fmla="*/ 191534 w 191534"/>
                  <a:gd name="connsiteY0" fmla="*/ 1686 h 116483"/>
                  <a:gd name="connsiteX1" fmla="*/ 51447 w 191534"/>
                  <a:gd name="connsiteY1" fmla="*/ 0 h 116483"/>
                  <a:gd name="connsiteX2" fmla="*/ 1021 w 191534"/>
                  <a:gd name="connsiteY2" fmla="*/ 102996 h 116483"/>
                  <a:gd name="connsiteX3" fmla="*/ 159807 w 191534"/>
                  <a:gd name="connsiteY3" fmla="*/ 116484 h 116483"/>
                  <a:gd name="connsiteX4" fmla="*/ 191534 w 191534"/>
                  <a:gd name="connsiteY4" fmla="*/ 1686 h 11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534" h="116483">
                    <a:moveTo>
                      <a:pt x="191534" y="1686"/>
                    </a:moveTo>
                    <a:lnTo>
                      <a:pt x="51447" y="0"/>
                    </a:lnTo>
                    <a:cubicBezTo>
                      <a:pt x="51447" y="0"/>
                      <a:pt x="-8481" y="60234"/>
                      <a:pt x="1021" y="102996"/>
                    </a:cubicBezTo>
                    <a:lnTo>
                      <a:pt x="159807" y="116484"/>
                    </a:lnTo>
                    <a:cubicBezTo>
                      <a:pt x="159807" y="116484"/>
                      <a:pt x="161340" y="41076"/>
                      <a:pt x="191534" y="1686"/>
                    </a:cubicBezTo>
                    <a:close/>
                  </a:path>
                </a:pathLst>
              </a:custGeom>
              <a:solidFill>
                <a:srgbClr val="755E3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4" name="Vrije vorm: vorm 8463">
                <a:extLst>
                  <a:ext uri="{FF2B5EF4-FFF2-40B4-BE49-F238E27FC236}">
                    <a16:creationId xmlns:a16="http://schemas.microsoft.com/office/drawing/2014/main" id="{81914932-8515-42AE-E673-D2D3888FBA64}"/>
                  </a:ext>
                </a:extLst>
              </p:cNvPr>
              <p:cNvSpPr/>
              <p:nvPr/>
            </p:nvSpPr>
            <p:spPr>
              <a:xfrm>
                <a:off x="5311613" y="4356153"/>
                <a:ext cx="190778" cy="116943"/>
              </a:xfrm>
              <a:custGeom>
                <a:avLst/>
                <a:gdLst>
                  <a:gd name="connsiteX0" fmla="*/ 190779 w 190778"/>
                  <a:gd name="connsiteY0" fmla="*/ 1686 h 116943"/>
                  <a:gd name="connsiteX1" fmla="*/ 50692 w 190778"/>
                  <a:gd name="connsiteY1" fmla="*/ 0 h 116943"/>
                  <a:gd name="connsiteX2" fmla="*/ 1033 w 190778"/>
                  <a:gd name="connsiteY2" fmla="*/ 108514 h 116943"/>
                  <a:gd name="connsiteX3" fmla="*/ 168402 w 190778"/>
                  <a:gd name="connsiteY3" fmla="*/ 116944 h 116943"/>
                  <a:gd name="connsiteX4" fmla="*/ 190779 w 190778"/>
                  <a:gd name="connsiteY4" fmla="*/ 1686 h 11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778" h="116943">
                    <a:moveTo>
                      <a:pt x="190779" y="1686"/>
                    </a:moveTo>
                    <a:lnTo>
                      <a:pt x="50692" y="0"/>
                    </a:lnTo>
                    <a:cubicBezTo>
                      <a:pt x="50692" y="0"/>
                      <a:pt x="-8470" y="65752"/>
                      <a:pt x="1033" y="108514"/>
                    </a:cubicBezTo>
                    <a:lnTo>
                      <a:pt x="168402" y="116944"/>
                    </a:lnTo>
                    <a:cubicBezTo>
                      <a:pt x="168402" y="116944"/>
                      <a:pt x="160585" y="41076"/>
                      <a:pt x="190779" y="1686"/>
                    </a:cubicBez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5" name="Vrije vorm: vorm 8464">
                <a:extLst>
                  <a:ext uri="{FF2B5EF4-FFF2-40B4-BE49-F238E27FC236}">
                    <a16:creationId xmlns:a16="http://schemas.microsoft.com/office/drawing/2014/main" id="{16414172-19CC-CFA6-0547-43F9188379D5}"/>
                  </a:ext>
                </a:extLst>
              </p:cNvPr>
              <p:cNvSpPr/>
              <p:nvPr/>
            </p:nvSpPr>
            <p:spPr>
              <a:xfrm>
                <a:off x="5466385" y="4357380"/>
                <a:ext cx="215024" cy="126139"/>
              </a:xfrm>
              <a:custGeom>
                <a:avLst/>
                <a:gdLst>
                  <a:gd name="connsiteX0" fmla="*/ 215024 w 215024"/>
                  <a:gd name="connsiteY0" fmla="*/ 126140 h 126139"/>
                  <a:gd name="connsiteX1" fmla="*/ 175481 w 215024"/>
                  <a:gd name="connsiteY1" fmla="*/ 4138 h 126139"/>
                  <a:gd name="connsiteX2" fmla="*/ 29110 w 215024"/>
                  <a:gd name="connsiteY2" fmla="*/ 0 h 126139"/>
                  <a:gd name="connsiteX3" fmla="*/ 13783 w 215024"/>
                  <a:gd name="connsiteY3" fmla="*/ 115718 h 126139"/>
                  <a:gd name="connsiteX4" fmla="*/ 215024 w 215024"/>
                  <a:gd name="connsiteY4" fmla="*/ 126140 h 12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024" h="126139">
                    <a:moveTo>
                      <a:pt x="215024" y="126140"/>
                    </a:moveTo>
                    <a:lnTo>
                      <a:pt x="175481" y="4138"/>
                    </a:lnTo>
                    <a:lnTo>
                      <a:pt x="29110" y="0"/>
                    </a:lnTo>
                    <a:cubicBezTo>
                      <a:pt x="-25760" y="123228"/>
                      <a:pt x="13783" y="115718"/>
                      <a:pt x="13783" y="115718"/>
                    </a:cubicBezTo>
                    <a:lnTo>
                      <a:pt x="215024" y="126140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6" name="Vrije vorm: vorm 8465">
                <a:extLst>
                  <a:ext uri="{FF2B5EF4-FFF2-40B4-BE49-F238E27FC236}">
                    <a16:creationId xmlns:a16="http://schemas.microsoft.com/office/drawing/2014/main" id="{1C9F2762-ABC4-A889-1F28-72E14240E143}"/>
                  </a:ext>
                </a:extLst>
              </p:cNvPr>
              <p:cNvSpPr/>
              <p:nvPr/>
            </p:nvSpPr>
            <p:spPr>
              <a:xfrm>
                <a:off x="5355561" y="4178362"/>
                <a:ext cx="166118" cy="198482"/>
              </a:xfrm>
              <a:custGeom>
                <a:avLst/>
                <a:gdLst>
                  <a:gd name="connsiteX0" fmla="*/ 33872 w 166118"/>
                  <a:gd name="connsiteY0" fmla="*/ 0 h 198482"/>
                  <a:gd name="connsiteX1" fmla="*/ 0 w 166118"/>
                  <a:gd name="connsiteY1" fmla="*/ 198482 h 198482"/>
                  <a:gd name="connsiteX2" fmla="*/ 153115 w 166118"/>
                  <a:gd name="connsiteY2" fmla="*/ 194957 h 198482"/>
                  <a:gd name="connsiteX3" fmla="*/ 162617 w 166118"/>
                  <a:gd name="connsiteY3" fmla="*/ 6591 h 198482"/>
                  <a:gd name="connsiteX4" fmla="*/ 33872 w 166118"/>
                  <a:gd name="connsiteY4" fmla="*/ 0 h 19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118" h="198482">
                    <a:moveTo>
                      <a:pt x="33872" y="0"/>
                    </a:moveTo>
                    <a:cubicBezTo>
                      <a:pt x="49199" y="55790"/>
                      <a:pt x="0" y="198482"/>
                      <a:pt x="0" y="198482"/>
                    </a:cubicBezTo>
                    <a:lnTo>
                      <a:pt x="153115" y="194957"/>
                    </a:lnTo>
                    <a:cubicBezTo>
                      <a:pt x="153115" y="194957"/>
                      <a:pt x="174266" y="85064"/>
                      <a:pt x="162617" y="6591"/>
                    </a:cubicBezTo>
                    <a:lnTo>
                      <a:pt x="33872" y="0"/>
                    </a:ln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7" name="Vrije vorm: vorm 8466">
                <a:extLst>
                  <a:ext uri="{FF2B5EF4-FFF2-40B4-BE49-F238E27FC236}">
                    <a16:creationId xmlns:a16="http://schemas.microsoft.com/office/drawing/2014/main" id="{0FA8A483-1020-8BB0-5C2A-9F0AC43F167E}"/>
                  </a:ext>
                </a:extLst>
              </p:cNvPr>
              <p:cNvSpPr/>
              <p:nvPr/>
            </p:nvSpPr>
            <p:spPr>
              <a:xfrm>
                <a:off x="5484306" y="4199360"/>
                <a:ext cx="159705" cy="183921"/>
              </a:xfrm>
              <a:custGeom>
                <a:avLst/>
                <a:gdLst>
                  <a:gd name="connsiteX0" fmla="*/ 137328 w 159705"/>
                  <a:gd name="connsiteY0" fmla="*/ 4445 h 183921"/>
                  <a:gd name="connsiteX1" fmla="*/ 159706 w 159705"/>
                  <a:gd name="connsiteY1" fmla="*/ 180856 h 183921"/>
                  <a:gd name="connsiteX2" fmla="*/ 0 w 159705"/>
                  <a:gd name="connsiteY2" fmla="*/ 183922 h 183921"/>
                  <a:gd name="connsiteX3" fmla="*/ 7204 w 159705"/>
                  <a:gd name="connsiteY3" fmla="*/ 0 h 183921"/>
                  <a:gd name="connsiteX4" fmla="*/ 137175 w 159705"/>
                  <a:gd name="connsiteY4" fmla="*/ 4291 h 183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705" h="183921">
                    <a:moveTo>
                      <a:pt x="137328" y="4445"/>
                    </a:moveTo>
                    <a:lnTo>
                      <a:pt x="159706" y="180856"/>
                    </a:lnTo>
                    <a:lnTo>
                      <a:pt x="0" y="183922"/>
                    </a:lnTo>
                    <a:cubicBezTo>
                      <a:pt x="0" y="183922"/>
                      <a:pt x="21304" y="78627"/>
                      <a:pt x="7204" y="0"/>
                    </a:cubicBezTo>
                    <a:lnTo>
                      <a:pt x="137175" y="4291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8" name="Vrije vorm: vorm 8467">
                <a:extLst>
                  <a:ext uri="{FF2B5EF4-FFF2-40B4-BE49-F238E27FC236}">
                    <a16:creationId xmlns:a16="http://schemas.microsoft.com/office/drawing/2014/main" id="{54EA293A-26B9-FD17-3281-BB20743298C5}"/>
                  </a:ext>
                </a:extLst>
              </p:cNvPr>
              <p:cNvSpPr/>
              <p:nvPr/>
            </p:nvSpPr>
            <p:spPr>
              <a:xfrm>
                <a:off x="5369620" y="4133608"/>
                <a:ext cx="154382" cy="76634"/>
              </a:xfrm>
              <a:custGeom>
                <a:avLst/>
                <a:gdLst>
                  <a:gd name="connsiteX0" fmla="*/ 10464 w 154382"/>
                  <a:gd name="connsiteY0" fmla="*/ 0 h 76634"/>
                  <a:gd name="connsiteX1" fmla="*/ 21193 w 154382"/>
                  <a:gd name="connsiteY1" fmla="*/ 67438 h 76634"/>
                  <a:gd name="connsiteX2" fmla="*/ 124955 w 154382"/>
                  <a:gd name="connsiteY2" fmla="*/ 76634 h 76634"/>
                  <a:gd name="connsiteX3" fmla="*/ 154383 w 154382"/>
                  <a:gd name="connsiteY3" fmla="*/ 7357 h 76634"/>
                  <a:gd name="connsiteX4" fmla="*/ 10617 w 154382"/>
                  <a:gd name="connsiteY4" fmla="*/ 153 h 76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382" h="76634">
                    <a:moveTo>
                      <a:pt x="10464" y="0"/>
                    </a:moveTo>
                    <a:cubicBezTo>
                      <a:pt x="10464" y="0"/>
                      <a:pt x="-19117" y="51192"/>
                      <a:pt x="21193" y="67438"/>
                    </a:cubicBezTo>
                    <a:lnTo>
                      <a:pt x="124955" y="76634"/>
                    </a:lnTo>
                    <a:cubicBezTo>
                      <a:pt x="124955" y="76634"/>
                      <a:pt x="118671" y="37244"/>
                      <a:pt x="154383" y="7357"/>
                    </a:cubicBezTo>
                    <a:lnTo>
                      <a:pt x="10617" y="153"/>
                    </a:lnTo>
                    <a:close/>
                  </a:path>
                </a:pathLst>
              </a:custGeom>
              <a:solidFill>
                <a:srgbClr val="755E3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69" name="Vrije vorm: vorm 8468">
                <a:extLst>
                  <a:ext uri="{FF2B5EF4-FFF2-40B4-BE49-F238E27FC236}">
                    <a16:creationId xmlns:a16="http://schemas.microsoft.com/office/drawing/2014/main" id="{95DDFBAF-CEBA-299F-995A-DDBC4C568084}"/>
                  </a:ext>
                </a:extLst>
              </p:cNvPr>
              <p:cNvSpPr/>
              <p:nvPr/>
            </p:nvSpPr>
            <p:spPr>
              <a:xfrm>
                <a:off x="5366829" y="4122879"/>
                <a:ext cx="154108" cy="76634"/>
              </a:xfrm>
              <a:custGeom>
                <a:avLst/>
                <a:gdLst>
                  <a:gd name="connsiteX0" fmla="*/ 10496 w 154108"/>
                  <a:gd name="connsiteY0" fmla="*/ 153 h 76634"/>
                  <a:gd name="connsiteX1" fmla="*/ 21072 w 154108"/>
                  <a:gd name="connsiteY1" fmla="*/ 67591 h 76634"/>
                  <a:gd name="connsiteX2" fmla="*/ 124835 w 154108"/>
                  <a:gd name="connsiteY2" fmla="*/ 76634 h 76634"/>
                  <a:gd name="connsiteX3" fmla="*/ 154109 w 154108"/>
                  <a:gd name="connsiteY3" fmla="*/ 7357 h 76634"/>
                  <a:gd name="connsiteX4" fmla="*/ 10343 w 154108"/>
                  <a:gd name="connsiteY4" fmla="*/ 0 h 76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108" h="76634">
                    <a:moveTo>
                      <a:pt x="10496" y="153"/>
                    </a:moveTo>
                    <a:cubicBezTo>
                      <a:pt x="10496" y="153"/>
                      <a:pt x="-19084" y="51498"/>
                      <a:pt x="21072" y="67591"/>
                    </a:cubicBezTo>
                    <a:lnTo>
                      <a:pt x="124835" y="76634"/>
                    </a:lnTo>
                    <a:cubicBezTo>
                      <a:pt x="124835" y="76634"/>
                      <a:pt x="118550" y="37244"/>
                      <a:pt x="154109" y="7357"/>
                    </a:cubicBezTo>
                    <a:lnTo>
                      <a:pt x="10343" y="0"/>
                    </a:lnTo>
                    <a:close/>
                  </a:path>
                </a:pathLst>
              </a:custGeom>
              <a:solidFill>
                <a:srgbClr val="A6804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0" name="Vrije vorm: vorm 8469">
                <a:extLst>
                  <a:ext uri="{FF2B5EF4-FFF2-40B4-BE49-F238E27FC236}">
                    <a16:creationId xmlns:a16="http://schemas.microsoft.com/office/drawing/2014/main" id="{7A21F295-9E4A-3A88-79BE-549E06EA8800}"/>
                  </a:ext>
                </a:extLst>
              </p:cNvPr>
              <p:cNvSpPr/>
              <p:nvPr/>
            </p:nvSpPr>
            <p:spPr>
              <a:xfrm>
                <a:off x="5478759" y="4138296"/>
                <a:ext cx="155727" cy="76084"/>
              </a:xfrm>
              <a:custGeom>
                <a:avLst/>
                <a:gdLst>
                  <a:gd name="connsiteX0" fmla="*/ 142263 w 155727"/>
                  <a:gd name="connsiteY0" fmla="*/ 76085 h 76084"/>
                  <a:gd name="connsiteX1" fmla="*/ 154524 w 155727"/>
                  <a:gd name="connsiteY1" fmla="*/ 8340 h 76084"/>
                  <a:gd name="connsiteX2" fmla="*/ 15817 w 155727"/>
                  <a:gd name="connsiteY2" fmla="*/ 1290 h 76084"/>
                  <a:gd name="connsiteX3" fmla="*/ 12291 w 155727"/>
                  <a:gd name="connsiteY3" fmla="*/ 71793 h 76084"/>
                  <a:gd name="connsiteX4" fmla="*/ 142263 w 155727"/>
                  <a:gd name="connsiteY4" fmla="*/ 76085 h 7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727" h="76084">
                    <a:moveTo>
                      <a:pt x="142263" y="76085"/>
                    </a:moveTo>
                    <a:cubicBezTo>
                      <a:pt x="142263" y="76085"/>
                      <a:pt x="160502" y="61371"/>
                      <a:pt x="154524" y="8340"/>
                    </a:cubicBezTo>
                    <a:cubicBezTo>
                      <a:pt x="154524" y="8340"/>
                      <a:pt x="157896" y="-3921"/>
                      <a:pt x="15817" y="1290"/>
                    </a:cubicBezTo>
                    <a:cubicBezTo>
                      <a:pt x="15817" y="1290"/>
                      <a:pt x="-17289" y="16770"/>
                      <a:pt x="12291" y="71793"/>
                    </a:cubicBezTo>
                    <a:lnTo>
                      <a:pt x="142263" y="76085"/>
                    </a:lnTo>
                    <a:close/>
                  </a:path>
                </a:pathLst>
              </a:custGeom>
              <a:solidFill>
                <a:srgbClr val="957F51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71" name="Vrije vorm: vorm 8470">
                <a:extLst>
                  <a:ext uri="{FF2B5EF4-FFF2-40B4-BE49-F238E27FC236}">
                    <a16:creationId xmlns:a16="http://schemas.microsoft.com/office/drawing/2014/main" id="{9786144E-644F-D1DC-7957-40D6266207E5}"/>
                  </a:ext>
                </a:extLst>
              </p:cNvPr>
              <p:cNvSpPr/>
              <p:nvPr/>
            </p:nvSpPr>
            <p:spPr>
              <a:xfrm>
                <a:off x="5478828" y="4127720"/>
                <a:ext cx="156726" cy="76238"/>
              </a:xfrm>
              <a:custGeom>
                <a:avLst/>
                <a:gdLst>
                  <a:gd name="connsiteX0" fmla="*/ 148938 w 156726"/>
                  <a:gd name="connsiteY0" fmla="*/ 76238 h 76238"/>
                  <a:gd name="connsiteX1" fmla="*/ 155068 w 156726"/>
                  <a:gd name="connsiteY1" fmla="*/ 8340 h 76238"/>
                  <a:gd name="connsiteX2" fmla="*/ 16360 w 156726"/>
                  <a:gd name="connsiteY2" fmla="*/ 1290 h 76238"/>
                  <a:gd name="connsiteX3" fmla="*/ 7011 w 156726"/>
                  <a:gd name="connsiteY3" fmla="*/ 71640 h 76238"/>
                  <a:gd name="connsiteX4" fmla="*/ 148938 w 156726"/>
                  <a:gd name="connsiteY4" fmla="*/ 76238 h 7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726" h="76238">
                    <a:moveTo>
                      <a:pt x="148938" y="76238"/>
                    </a:moveTo>
                    <a:cubicBezTo>
                      <a:pt x="148938" y="76238"/>
                      <a:pt x="161046" y="61524"/>
                      <a:pt x="155068" y="8340"/>
                    </a:cubicBezTo>
                    <a:cubicBezTo>
                      <a:pt x="155068" y="8340"/>
                      <a:pt x="158440" y="-3921"/>
                      <a:pt x="16360" y="1290"/>
                    </a:cubicBezTo>
                    <a:cubicBezTo>
                      <a:pt x="16360" y="1290"/>
                      <a:pt x="-13067" y="22288"/>
                      <a:pt x="7011" y="71640"/>
                    </a:cubicBezTo>
                    <a:lnTo>
                      <a:pt x="148938" y="76238"/>
                    </a:lnTo>
                    <a:close/>
                  </a:path>
                </a:pathLst>
              </a:custGeom>
              <a:solidFill>
                <a:srgbClr val="C9AC72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399" name="Graphic 1454">
              <a:extLst>
                <a:ext uri="{FF2B5EF4-FFF2-40B4-BE49-F238E27FC236}">
                  <a16:creationId xmlns:a16="http://schemas.microsoft.com/office/drawing/2014/main" id="{C5740DD5-B80F-A25B-F75E-7B3B07F6A793}"/>
                </a:ext>
              </a:extLst>
            </p:cNvPr>
            <p:cNvGrpSpPr/>
            <p:nvPr/>
          </p:nvGrpSpPr>
          <p:grpSpPr>
            <a:xfrm>
              <a:off x="5096758" y="4384508"/>
              <a:ext cx="2520779" cy="830111"/>
              <a:chOff x="5096758" y="4384508"/>
              <a:chExt cx="2520779" cy="830111"/>
            </a:xfrm>
          </p:grpSpPr>
          <p:sp>
            <p:nvSpPr>
              <p:cNvPr id="8454" name="Vrije vorm: vorm 8453">
                <a:extLst>
                  <a:ext uri="{FF2B5EF4-FFF2-40B4-BE49-F238E27FC236}">
                    <a16:creationId xmlns:a16="http://schemas.microsoft.com/office/drawing/2014/main" id="{1283BF79-4620-B2EB-243E-30FDD1DF4E6A}"/>
                  </a:ext>
                </a:extLst>
              </p:cNvPr>
              <p:cNvSpPr/>
              <p:nvPr/>
            </p:nvSpPr>
            <p:spPr>
              <a:xfrm>
                <a:off x="6484227" y="4584370"/>
                <a:ext cx="1091575" cy="630249"/>
              </a:xfrm>
              <a:custGeom>
                <a:avLst/>
                <a:gdLst>
                  <a:gd name="connsiteX0" fmla="*/ 1047128 w 1091575"/>
                  <a:gd name="connsiteY0" fmla="*/ 617671 h 630249"/>
                  <a:gd name="connsiteX1" fmla="*/ 1091575 w 1091575"/>
                  <a:gd name="connsiteY1" fmla="*/ 573376 h 630249"/>
                  <a:gd name="connsiteX2" fmla="*/ 758984 w 1091575"/>
                  <a:gd name="connsiteY2" fmla="*/ 0 h 630249"/>
                  <a:gd name="connsiteX3" fmla="*/ 6437 w 1091575"/>
                  <a:gd name="connsiteY3" fmla="*/ 497815 h 630249"/>
                  <a:gd name="connsiteX4" fmla="*/ 0 w 1091575"/>
                  <a:gd name="connsiteY4" fmla="*/ 567092 h 630249"/>
                  <a:gd name="connsiteX5" fmla="*/ 427312 w 1091575"/>
                  <a:gd name="connsiteY5" fmla="*/ 572457 h 630249"/>
                  <a:gd name="connsiteX6" fmla="*/ 762202 w 1091575"/>
                  <a:gd name="connsiteY6" fmla="*/ 120929 h 630249"/>
                  <a:gd name="connsiteX7" fmla="*/ 1046975 w 1091575"/>
                  <a:gd name="connsiteY7" fmla="*/ 617671 h 630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91575" h="630249">
                    <a:moveTo>
                      <a:pt x="1047128" y="617671"/>
                    </a:moveTo>
                    <a:cubicBezTo>
                      <a:pt x="1077781" y="662425"/>
                      <a:pt x="1091575" y="573376"/>
                      <a:pt x="1091575" y="573376"/>
                    </a:cubicBezTo>
                    <a:lnTo>
                      <a:pt x="758984" y="0"/>
                    </a:lnTo>
                    <a:lnTo>
                      <a:pt x="6437" y="497815"/>
                    </a:lnTo>
                    <a:lnTo>
                      <a:pt x="0" y="567092"/>
                    </a:lnTo>
                    <a:cubicBezTo>
                      <a:pt x="0" y="567092"/>
                      <a:pt x="185761" y="611233"/>
                      <a:pt x="427312" y="572457"/>
                    </a:cubicBezTo>
                    <a:cubicBezTo>
                      <a:pt x="427925" y="572457"/>
                      <a:pt x="762202" y="120929"/>
                      <a:pt x="762202" y="120929"/>
                    </a:cubicBezTo>
                    <a:lnTo>
                      <a:pt x="1046975" y="617671"/>
                    </a:lnTo>
                    <a:close/>
                  </a:path>
                </a:pathLst>
              </a:custGeom>
              <a:solidFill>
                <a:srgbClr val="703524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55" name="Vrije vorm: vorm 8454">
                <a:extLst>
                  <a:ext uri="{FF2B5EF4-FFF2-40B4-BE49-F238E27FC236}">
                    <a16:creationId xmlns:a16="http://schemas.microsoft.com/office/drawing/2014/main" id="{16AADF55-1867-BC55-8524-EEC0F8B052A7}"/>
                  </a:ext>
                </a:extLst>
              </p:cNvPr>
              <p:cNvSpPr/>
              <p:nvPr/>
            </p:nvSpPr>
            <p:spPr>
              <a:xfrm>
                <a:off x="6107495" y="4533802"/>
                <a:ext cx="1135716" cy="626834"/>
              </a:xfrm>
              <a:custGeom>
                <a:avLst/>
                <a:gdLst>
                  <a:gd name="connsiteX0" fmla="*/ 198176 w 1135716"/>
                  <a:gd name="connsiteY0" fmla="*/ 476653 h 626834"/>
                  <a:gd name="connsiteX1" fmla="*/ 392213 w 1135716"/>
                  <a:gd name="connsiteY1" fmla="*/ 614748 h 626834"/>
                  <a:gd name="connsiteX2" fmla="*/ 734767 w 1135716"/>
                  <a:gd name="connsiteY2" fmla="*/ 602333 h 626834"/>
                  <a:gd name="connsiteX3" fmla="*/ 1135717 w 1135716"/>
                  <a:gd name="connsiteY3" fmla="*/ 1062 h 626834"/>
                  <a:gd name="connsiteX4" fmla="*/ 394052 w 1135716"/>
                  <a:gd name="connsiteY4" fmla="*/ 52100 h 626834"/>
                  <a:gd name="connsiteX5" fmla="*/ 0 w 1135716"/>
                  <a:gd name="connsiteY5" fmla="*/ 418718 h 626834"/>
                  <a:gd name="connsiteX6" fmla="*/ 198176 w 1135716"/>
                  <a:gd name="connsiteY6" fmla="*/ 476653 h 626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716" h="626834">
                    <a:moveTo>
                      <a:pt x="198176" y="476653"/>
                    </a:moveTo>
                    <a:cubicBezTo>
                      <a:pt x="318797" y="508226"/>
                      <a:pt x="344240" y="589305"/>
                      <a:pt x="392213" y="614748"/>
                    </a:cubicBezTo>
                    <a:cubicBezTo>
                      <a:pt x="392213" y="614748"/>
                      <a:pt x="700588" y="648926"/>
                      <a:pt x="734767" y="602333"/>
                    </a:cubicBezTo>
                    <a:cubicBezTo>
                      <a:pt x="818605" y="548382"/>
                      <a:pt x="1135717" y="1062"/>
                      <a:pt x="1135717" y="1062"/>
                    </a:cubicBezTo>
                    <a:cubicBezTo>
                      <a:pt x="1135717" y="1062"/>
                      <a:pt x="623648" y="-11813"/>
                      <a:pt x="394052" y="52100"/>
                    </a:cubicBezTo>
                    <a:lnTo>
                      <a:pt x="0" y="418718"/>
                    </a:lnTo>
                    <a:cubicBezTo>
                      <a:pt x="0" y="418718"/>
                      <a:pt x="112959" y="454276"/>
                      <a:pt x="198176" y="476653"/>
                    </a:cubicBez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56" name="Vrije vorm: vorm 8455">
                <a:extLst>
                  <a:ext uri="{FF2B5EF4-FFF2-40B4-BE49-F238E27FC236}">
                    <a16:creationId xmlns:a16="http://schemas.microsoft.com/office/drawing/2014/main" id="{6444598A-5FD5-97E9-4D14-34548EACE97E}"/>
                  </a:ext>
                </a:extLst>
              </p:cNvPr>
              <p:cNvSpPr/>
              <p:nvPr/>
            </p:nvSpPr>
            <p:spPr>
              <a:xfrm>
                <a:off x="6789538" y="4534810"/>
                <a:ext cx="828000" cy="675430"/>
              </a:xfrm>
              <a:custGeom>
                <a:avLst/>
                <a:gdLst>
                  <a:gd name="connsiteX0" fmla="*/ 779062 w 828000"/>
                  <a:gd name="connsiteY0" fmla="*/ 660793 h 675430"/>
                  <a:gd name="connsiteX1" fmla="*/ 826268 w 828000"/>
                  <a:gd name="connsiteY1" fmla="*/ 647919 h 675430"/>
                  <a:gd name="connsiteX2" fmla="*/ 453674 w 828000"/>
                  <a:gd name="connsiteY2" fmla="*/ 54 h 675430"/>
                  <a:gd name="connsiteX3" fmla="*/ 0 w 828000"/>
                  <a:gd name="connsiteY3" fmla="*/ 620484 h 675430"/>
                  <a:gd name="connsiteX4" fmla="*/ 83531 w 828000"/>
                  <a:gd name="connsiteY4" fmla="*/ 619104 h 675430"/>
                  <a:gd name="connsiteX5" fmla="*/ 454747 w 828000"/>
                  <a:gd name="connsiteY5" fmla="*/ 104889 h 675430"/>
                  <a:gd name="connsiteX6" fmla="*/ 779062 w 828000"/>
                  <a:gd name="connsiteY6" fmla="*/ 660640 h 67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8000" h="675430">
                    <a:moveTo>
                      <a:pt x="779062" y="660793"/>
                    </a:moveTo>
                    <a:cubicBezTo>
                      <a:pt x="796228" y="680565"/>
                      <a:pt x="836844" y="683937"/>
                      <a:pt x="826268" y="647919"/>
                    </a:cubicBezTo>
                    <a:cubicBezTo>
                      <a:pt x="826268" y="647919"/>
                      <a:pt x="505019" y="-6843"/>
                      <a:pt x="453674" y="54"/>
                    </a:cubicBezTo>
                    <a:cubicBezTo>
                      <a:pt x="379185" y="10170"/>
                      <a:pt x="0" y="620484"/>
                      <a:pt x="0" y="620484"/>
                    </a:cubicBezTo>
                    <a:cubicBezTo>
                      <a:pt x="0" y="620484"/>
                      <a:pt x="49659" y="634125"/>
                      <a:pt x="83531" y="619104"/>
                    </a:cubicBezTo>
                    <a:cubicBezTo>
                      <a:pt x="84144" y="618798"/>
                      <a:pt x="427925" y="106882"/>
                      <a:pt x="454747" y="104889"/>
                    </a:cubicBezTo>
                    <a:cubicBezTo>
                      <a:pt x="481569" y="102897"/>
                      <a:pt x="779062" y="660640"/>
                      <a:pt x="779062" y="660640"/>
                    </a:cubicBez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57" name="Vrije vorm: vorm 8456">
                <a:extLst>
                  <a:ext uri="{FF2B5EF4-FFF2-40B4-BE49-F238E27FC236}">
                    <a16:creationId xmlns:a16="http://schemas.microsoft.com/office/drawing/2014/main" id="{BCC54687-D170-7A3B-D0A4-05B355CA846C}"/>
                  </a:ext>
                </a:extLst>
              </p:cNvPr>
              <p:cNvSpPr/>
              <p:nvPr/>
            </p:nvSpPr>
            <p:spPr>
              <a:xfrm>
                <a:off x="5096758" y="4420526"/>
                <a:ext cx="867430" cy="694583"/>
              </a:xfrm>
              <a:custGeom>
                <a:avLst/>
                <a:gdLst>
                  <a:gd name="connsiteX0" fmla="*/ 840149 w 867430"/>
                  <a:gd name="connsiteY0" fmla="*/ 507471 h 694583"/>
                  <a:gd name="connsiteX1" fmla="*/ 840149 w 867430"/>
                  <a:gd name="connsiteY1" fmla="*/ 506398 h 694583"/>
                  <a:gd name="connsiteX2" fmla="*/ 839230 w 867430"/>
                  <a:gd name="connsiteY2" fmla="*/ 506398 h 694583"/>
                  <a:gd name="connsiteX3" fmla="*/ 620976 w 867430"/>
                  <a:gd name="connsiteY3" fmla="*/ 0 h 694583"/>
                  <a:gd name="connsiteX4" fmla="*/ 2233 w 867430"/>
                  <a:gd name="connsiteY4" fmla="*/ 639282 h 694583"/>
                  <a:gd name="connsiteX5" fmla="*/ 107988 w 867430"/>
                  <a:gd name="connsiteY5" fmla="*/ 693385 h 694583"/>
                  <a:gd name="connsiteX6" fmla="*/ 867431 w 867430"/>
                  <a:gd name="connsiteY6" fmla="*/ 622729 h 694583"/>
                  <a:gd name="connsiteX7" fmla="*/ 840149 w 867430"/>
                  <a:gd name="connsiteY7" fmla="*/ 507471 h 694583"/>
                  <a:gd name="connsiteX8" fmla="*/ 840149 w 867430"/>
                  <a:gd name="connsiteY8" fmla="*/ 507471 h 694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7430" h="694583">
                    <a:moveTo>
                      <a:pt x="840149" y="507471"/>
                    </a:moveTo>
                    <a:lnTo>
                      <a:pt x="840149" y="506398"/>
                    </a:lnTo>
                    <a:cubicBezTo>
                      <a:pt x="840149" y="506398"/>
                      <a:pt x="839230" y="506398"/>
                      <a:pt x="839230" y="506398"/>
                    </a:cubicBezTo>
                    <a:cubicBezTo>
                      <a:pt x="745123" y="413211"/>
                      <a:pt x="620976" y="0"/>
                      <a:pt x="620976" y="0"/>
                    </a:cubicBezTo>
                    <a:cubicBezTo>
                      <a:pt x="490851" y="17473"/>
                      <a:pt x="-38536" y="610927"/>
                      <a:pt x="2233" y="639282"/>
                    </a:cubicBezTo>
                    <a:cubicBezTo>
                      <a:pt x="2233" y="639282"/>
                      <a:pt x="700" y="704114"/>
                      <a:pt x="107988" y="693385"/>
                    </a:cubicBezTo>
                    <a:cubicBezTo>
                      <a:pt x="619290" y="653689"/>
                      <a:pt x="867431" y="622729"/>
                      <a:pt x="867431" y="622729"/>
                    </a:cubicBezTo>
                    <a:lnTo>
                      <a:pt x="840149" y="507471"/>
                    </a:lnTo>
                    <a:lnTo>
                      <a:pt x="840149" y="507471"/>
                    </a:ln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573890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58" name="Vrije vorm: vorm 8457">
                <a:extLst>
                  <a:ext uri="{FF2B5EF4-FFF2-40B4-BE49-F238E27FC236}">
                    <a16:creationId xmlns:a16="http://schemas.microsoft.com/office/drawing/2014/main" id="{E4985060-0291-25E7-14E4-EF341DE353FB}"/>
                  </a:ext>
                </a:extLst>
              </p:cNvPr>
              <p:cNvSpPr/>
              <p:nvPr/>
            </p:nvSpPr>
            <p:spPr>
              <a:xfrm>
                <a:off x="5694841" y="4418266"/>
                <a:ext cx="994918" cy="728751"/>
              </a:xfrm>
              <a:custGeom>
                <a:avLst/>
                <a:gdLst>
                  <a:gd name="connsiteX0" fmla="*/ 55 w 994918"/>
                  <a:gd name="connsiteY0" fmla="*/ 14215 h 728751"/>
                  <a:gd name="connsiteX1" fmla="*/ 844716 w 994918"/>
                  <a:gd name="connsiteY1" fmla="*/ 158134 h 728751"/>
                  <a:gd name="connsiteX2" fmla="*/ 994919 w 994918"/>
                  <a:gd name="connsiteY2" fmla="*/ 728752 h 728751"/>
                  <a:gd name="connsiteX3" fmla="*/ 190261 w 994918"/>
                  <a:gd name="connsiteY3" fmla="*/ 629587 h 728751"/>
                  <a:gd name="connsiteX4" fmla="*/ 209 w 994918"/>
                  <a:gd name="connsiteY4" fmla="*/ 14369 h 72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4918" h="728751">
                    <a:moveTo>
                      <a:pt x="55" y="14215"/>
                    </a:moveTo>
                    <a:cubicBezTo>
                      <a:pt x="-6228" y="-52610"/>
                      <a:pt x="524386" y="136677"/>
                      <a:pt x="844716" y="158134"/>
                    </a:cubicBezTo>
                    <a:cubicBezTo>
                      <a:pt x="844716" y="158134"/>
                      <a:pt x="950011" y="717410"/>
                      <a:pt x="994919" y="728752"/>
                    </a:cubicBezTo>
                    <a:lnTo>
                      <a:pt x="190261" y="629587"/>
                    </a:lnTo>
                    <a:cubicBezTo>
                      <a:pt x="190261" y="629587"/>
                      <a:pt x="51860" y="556785"/>
                      <a:pt x="209" y="14369"/>
                    </a:cubicBez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59" name="Vrije vorm: vorm 8458">
                <a:extLst>
                  <a:ext uri="{FF2B5EF4-FFF2-40B4-BE49-F238E27FC236}">
                    <a16:creationId xmlns:a16="http://schemas.microsoft.com/office/drawing/2014/main" id="{FB792534-6076-7E57-A5FF-6605018978F6}"/>
                  </a:ext>
                </a:extLst>
              </p:cNvPr>
              <p:cNvSpPr/>
              <p:nvPr/>
            </p:nvSpPr>
            <p:spPr>
              <a:xfrm>
                <a:off x="5986051" y="4384508"/>
                <a:ext cx="353578" cy="320943"/>
              </a:xfrm>
              <a:custGeom>
                <a:avLst/>
                <a:gdLst>
                  <a:gd name="connsiteX0" fmla="*/ 351652 w 353578"/>
                  <a:gd name="connsiteY0" fmla="*/ 320791 h 320943"/>
                  <a:gd name="connsiteX1" fmla="*/ 165891 w 353578"/>
                  <a:gd name="connsiteY1" fmla="*/ 1226 h 320943"/>
                  <a:gd name="connsiteX2" fmla="*/ 87418 w 353578"/>
                  <a:gd name="connsiteY2" fmla="*/ 132731 h 320943"/>
                  <a:gd name="connsiteX3" fmla="*/ 6186 w 353578"/>
                  <a:gd name="connsiteY3" fmla="*/ 301939 h 320943"/>
                  <a:gd name="connsiteX4" fmla="*/ 223673 w 353578"/>
                  <a:gd name="connsiteY4" fmla="*/ 308529 h 320943"/>
                  <a:gd name="connsiteX5" fmla="*/ 351652 w 353578"/>
                  <a:gd name="connsiteY5" fmla="*/ 320944 h 32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3578" h="320943">
                    <a:moveTo>
                      <a:pt x="351652" y="320791"/>
                    </a:moveTo>
                    <a:cubicBezTo>
                      <a:pt x="374796" y="306537"/>
                      <a:pt x="182137" y="-22530"/>
                      <a:pt x="165891" y="1226"/>
                    </a:cubicBezTo>
                    <a:cubicBezTo>
                      <a:pt x="138916" y="36172"/>
                      <a:pt x="121443" y="88743"/>
                      <a:pt x="87418" y="132731"/>
                    </a:cubicBezTo>
                    <a:cubicBezTo>
                      <a:pt x="59523" y="197256"/>
                      <a:pt x="-23088" y="302858"/>
                      <a:pt x="6186" y="301939"/>
                    </a:cubicBezTo>
                    <a:lnTo>
                      <a:pt x="223673" y="308529"/>
                    </a:lnTo>
                    <a:lnTo>
                      <a:pt x="351652" y="320944"/>
                    </a:lnTo>
                    <a:close/>
                  </a:path>
                </a:pathLst>
              </a:custGeom>
              <a:gradFill>
                <a:gsLst>
                  <a:gs pos="7000">
                    <a:srgbClr val="D5DCEE"/>
                  </a:gs>
                  <a:gs pos="28000">
                    <a:srgbClr val="F6F6FA"/>
                  </a:gs>
                  <a:gs pos="48000">
                    <a:srgbClr val="FCFCFD"/>
                  </a:gs>
                  <a:gs pos="88000">
                    <a:srgbClr val="FFFFFF"/>
                  </a:gs>
                </a:gsLst>
                <a:lin ang="162792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400" name="Graphic 1454">
              <a:extLst>
                <a:ext uri="{FF2B5EF4-FFF2-40B4-BE49-F238E27FC236}">
                  <a16:creationId xmlns:a16="http://schemas.microsoft.com/office/drawing/2014/main" id="{48A304B4-9C9B-85AC-A821-A0EB51D1684F}"/>
                </a:ext>
              </a:extLst>
            </p:cNvPr>
            <p:cNvGrpSpPr/>
            <p:nvPr/>
          </p:nvGrpSpPr>
          <p:grpSpPr>
            <a:xfrm>
              <a:off x="6010323" y="4686753"/>
              <a:ext cx="302091" cy="179323"/>
              <a:chOff x="6010323" y="4686753"/>
              <a:chExt cx="302091" cy="179323"/>
            </a:xfrm>
          </p:grpSpPr>
          <p:grpSp>
            <p:nvGrpSpPr>
              <p:cNvPr id="8447" name="Graphic 1454">
                <a:extLst>
                  <a:ext uri="{FF2B5EF4-FFF2-40B4-BE49-F238E27FC236}">
                    <a16:creationId xmlns:a16="http://schemas.microsoft.com/office/drawing/2014/main" id="{47B22FB4-5671-15D2-81E9-C2F47286763D}"/>
                  </a:ext>
                </a:extLst>
              </p:cNvPr>
              <p:cNvGrpSpPr/>
              <p:nvPr/>
            </p:nvGrpSpPr>
            <p:grpSpPr>
              <a:xfrm>
                <a:off x="6010323" y="4686753"/>
                <a:ext cx="302091" cy="179323"/>
                <a:chOff x="6010323" y="4686753"/>
                <a:chExt cx="302091" cy="179323"/>
              </a:xfrm>
            </p:grpSpPr>
            <p:sp>
              <p:nvSpPr>
                <p:cNvPr id="8452" name="Vrije vorm: vorm 8451">
                  <a:extLst>
                    <a:ext uri="{FF2B5EF4-FFF2-40B4-BE49-F238E27FC236}">
                      <a16:creationId xmlns:a16="http://schemas.microsoft.com/office/drawing/2014/main" id="{C34C325D-D825-4C21-9348-009E637284C7}"/>
                    </a:ext>
                  </a:extLst>
                </p:cNvPr>
                <p:cNvSpPr/>
                <p:nvPr/>
              </p:nvSpPr>
              <p:spPr>
                <a:xfrm>
                  <a:off x="6168495" y="4692117"/>
                  <a:ext cx="143918" cy="173959"/>
                </a:xfrm>
                <a:custGeom>
                  <a:avLst/>
                  <a:gdLst>
                    <a:gd name="connsiteX0" fmla="*/ 3525 w 143918"/>
                    <a:gd name="connsiteY0" fmla="*/ 0 h 173959"/>
                    <a:gd name="connsiteX1" fmla="*/ 0 w 143918"/>
                    <a:gd name="connsiteY1" fmla="*/ 154034 h 173959"/>
                    <a:gd name="connsiteX2" fmla="*/ 133190 w 143918"/>
                    <a:gd name="connsiteY2" fmla="*/ 173959 h 173959"/>
                    <a:gd name="connsiteX3" fmla="*/ 143919 w 143918"/>
                    <a:gd name="connsiteY3" fmla="*/ 8276 h 173959"/>
                    <a:gd name="connsiteX4" fmla="*/ 3525 w 143918"/>
                    <a:gd name="connsiteY4" fmla="*/ 0 h 17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918" h="173959">
                      <a:moveTo>
                        <a:pt x="3525" y="0"/>
                      </a:moveTo>
                      <a:lnTo>
                        <a:pt x="0" y="154034"/>
                      </a:lnTo>
                      <a:lnTo>
                        <a:pt x="133190" y="173959"/>
                      </a:lnTo>
                      <a:lnTo>
                        <a:pt x="143919" y="8276"/>
                      </a:lnTo>
                      <a:lnTo>
                        <a:pt x="3525" y="0"/>
                      </a:lnTo>
                      <a:close/>
                    </a:path>
                  </a:pathLst>
                </a:custGeom>
                <a:solidFill>
                  <a:srgbClr val="EECFA2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53" name="Vrije vorm: vorm 8452">
                  <a:extLst>
                    <a:ext uri="{FF2B5EF4-FFF2-40B4-BE49-F238E27FC236}">
                      <a16:creationId xmlns:a16="http://schemas.microsoft.com/office/drawing/2014/main" id="{821C66F6-8E9C-6845-D8A6-B01A4E9E2C1C}"/>
                    </a:ext>
                  </a:extLst>
                </p:cNvPr>
                <p:cNvSpPr/>
                <p:nvPr/>
              </p:nvSpPr>
              <p:spPr>
                <a:xfrm>
                  <a:off x="6010323" y="4686753"/>
                  <a:ext cx="161697" cy="159398"/>
                </a:xfrm>
                <a:custGeom>
                  <a:avLst/>
                  <a:gdLst>
                    <a:gd name="connsiteX0" fmla="*/ 0 w 161697"/>
                    <a:gd name="connsiteY0" fmla="*/ 0 h 159398"/>
                    <a:gd name="connsiteX1" fmla="*/ 158173 w 161697"/>
                    <a:gd name="connsiteY1" fmla="*/ 159399 h 159398"/>
                    <a:gd name="connsiteX2" fmla="*/ 161698 w 161697"/>
                    <a:gd name="connsiteY2" fmla="*/ 5364 h 159398"/>
                    <a:gd name="connsiteX3" fmla="*/ 0 w 161697"/>
                    <a:gd name="connsiteY3" fmla="*/ 0 h 159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697" h="159398">
                      <a:moveTo>
                        <a:pt x="0" y="0"/>
                      </a:moveTo>
                      <a:lnTo>
                        <a:pt x="158173" y="159399"/>
                      </a:lnTo>
                      <a:lnTo>
                        <a:pt x="161698" y="536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764B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448" name="Graphic 1454">
                <a:extLst>
                  <a:ext uri="{FF2B5EF4-FFF2-40B4-BE49-F238E27FC236}">
                    <a16:creationId xmlns:a16="http://schemas.microsoft.com/office/drawing/2014/main" id="{64B26022-EFB7-85E7-D7EB-294AA980B9EE}"/>
                  </a:ext>
                </a:extLst>
              </p:cNvPr>
              <p:cNvGrpSpPr/>
              <p:nvPr/>
            </p:nvGrpSpPr>
            <p:grpSpPr>
              <a:xfrm>
                <a:off x="6184203" y="4713881"/>
                <a:ext cx="106065" cy="126752"/>
                <a:chOff x="6184203" y="4713881"/>
                <a:chExt cx="106065" cy="126752"/>
              </a:xfrm>
            </p:grpSpPr>
            <p:sp>
              <p:nvSpPr>
                <p:cNvPr id="8449" name="Vrije vorm: vorm 8448">
                  <a:extLst>
                    <a:ext uri="{FF2B5EF4-FFF2-40B4-BE49-F238E27FC236}">
                      <a16:creationId xmlns:a16="http://schemas.microsoft.com/office/drawing/2014/main" id="{4BCE1E28-A878-276D-668D-3435EA708C7A}"/>
                    </a:ext>
                  </a:extLst>
                </p:cNvPr>
                <p:cNvSpPr/>
                <p:nvPr/>
              </p:nvSpPr>
              <p:spPr>
                <a:xfrm>
                  <a:off x="6197309" y="4719552"/>
                  <a:ext cx="86443" cy="120928"/>
                </a:xfrm>
                <a:custGeom>
                  <a:avLst/>
                  <a:gdLst>
                    <a:gd name="connsiteX0" fmla="*/ 2146 w 86443"/>
                    <a:gd name="connsiteY0" fmla="*/ 0 h 120928"/>
                    <a:gd name="connsiteX1" fmla="*/ 86443 w 86443"/>
                    <a:gd name="connsiteY1" fmla="*/ 7817 h 120928"/>
                    <a:gd name="connsiteX2" fmla="*/ 80926 w 86443"/>
                    <a:gd name="connsiteY2" fmla="*/ 120929 h 120928"/>
                    <a:gd name="connsiteX3" fmla="*/ 0 w 86443"/>
                    <a:gd name="connsiteY3" fmla="*/ 108207 h 120928"/>
                    <a:gd name="connsiteX4" fmla="*/ 2146 w 86443"/>
                    <a:gd name="connsiteY4" fmla="*/ 0 h 120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443" h="120928">
                      <a:moveTo>
                        <a:pt x="2146" y="0"/>
                      </a:moveTo>
                      <a:lnTo>
                        <a:pt x="86443" y="7817"/>
                      </a:lnTo>
                      <a:lnTo>
                        <a:pt x="80926" y="120929"/>
                      </a:lnTo>
                      <a:lnTo>
                        <a:pt x="0" y="108207"/>
                      </a:lnTo>
                      <a:lnTo>
                        <a:pt x="2146" y="0"/>
                      </a:lnTo>
                      <a:close/>
                    </a:path>
                  </a:pathLst>
                </a:custGeom>
                <a:solidFill>
                  <a:srgbClr val="311F19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50" name="Vrije vorm: vorm 8449">
                  <a:extLst>
                    <a:ext uri="{FF2B5EF4-FFF2-40B4-BE49-F238E27FC236}">
                      <a16:creationId xmlns:a16="http://schemas.microsoft.com/office/drawing/2014/main" id="{CC604458-630A-9843-CE36-637D4D20999B}"/>
                    </a:ext>
                  </a:extLst>
                </p:cNvPr>
                <p:cNvSpPr/>
                <p:nvPr/>
              </p:nvSpPr>
              <p:spPr>
                <a:xfrm>
                  <a:off x="6230569" y="4713881"/>
                  <a:ext cx="17472" cy="126752"/>
                </a:xfrm>
                <a:custGeom>
                  <a:avLst/>
                  <a:gdLst>
                    <a:gd name="connsiteX0" fmla="*/ 15173 w 17472"/>
                    <a:gd name="connsiteY0" fmla="*/ 126753 h 126752"/>
                    <a:gd name="connsiteX1" fmla="*/ 0 w 17472"/>
                    <a:gd name="connsiteY1" fmla="*/ 126446 h 126752"/>
                    <a:gd name="connsiteX2" fmla="*/ 2299 w 17472"/>
                    <a:gd name="connsiteY2" fmla="*/ 0 h 126752"/>
                    <a:gd name="connsiteX3" fmla="*/ 17473 w 17472"/>
                    <a:gd name="connsiteY3" fmla="*/ 153 h 126752"/>
                    <a:gd name="connsiteX4" fmla="*/ 15173 w 17472"/>
                    <a:gd name="connsiteY4" fmla="*/ 126753 h 126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72" h="126752">
                      <a:moveTo>
                        <a:pt x="15173" y="126753"/>
                      </a:moveTo>
                      <a:lnTo>
                        <a:pt x="0" y="126446"/>
                      </a:lnTo>
                      <a:lnTo>
                        <a:pt x="2299" y="0"/>
                      </a:lnTo>
                      <a:lnTo>
                        <a:pt x="17473" y="153"/>
                      </a:lnTo>
                      <a:lnTo>
                        <a:pt x="15173" y="126753"/>
                      </a:lnTo>
                      <a:close/>
                    </a:path>
                  </a:pathLst>
                </a:custGeom>
                <a:solidFill>
                  <a:srgbClr val="EECFA2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451" name="Vrije vorm: vorm 8450">
                  <a:extLst>
                    <a:ext uri="{FF2B5EF4-FFF2-40B4-BE49-F238E27FC236}">
                      <a16:creationId xmlns:a16="http://schemas.microsoft.com/office/drawing/2014/main" id="{BC3CB4C9-5F68-F0D6-C6AF-C30B09E62E11}"/>
                    </a:ext>
                  </a:extLst>
                </p:cNvPr>
                <p:cNvSpPr/>
                <p:nvPr/>
              </p:nvSpPr>
              <p:spPr>
                <a:xfrm rot="-4962602">
                  <a:off x="6229649" y="4726034"/>
                  <a:ext cx="15173" cy="104988"/>
                </a:xfrm>
                <a:custGeom>
                  <a:avLst/>
                  <a:gdLst>
                    <a:gd name="connsiteX0" fmla="*/ 0 w 15173"/>
                    <a:gd name="connsiteY0" fmla="*/ 0 h 104988"/>
                    <a:gd name="connsiteX1" fmla="*/ 15174 w 15173"/>
                    <a:gd name="connsiteY1" fmla="*/ 0 h 104988"/>
                    <a:gd name="connsiteX2" fmla="*/ 15174 w 15173"/>
                    <a:gd name="connsiteY2" fmla="*/ 104989 h 104988"/>
                    <a:gd name="connsiteX3" fmla="*/ 0 w 15173"/>
                    <a:gd name="connsiteY3" fmla="*/ 104989 h 104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173" h="104988">
                      <a:moveTo>
                        <a:pt x="0" y="0"/>
                      </a:moveTo>
                      <a:lnTo>
                        <a:pt x="15174" y="0"/>
                      </a:lnTo>
                      <a:lnTo>
                        <a:pt x="15174" y="104989"/>
                      </a:lnTo>
                      <a:lnTo>
                        <a:pt x="0" y="104989"/>
                      </a:lnTo>
                      <a:close/>
                    </a:path>
                  </a:pathLst>
                </a:custGeom>
                <a:solidFill>
                  <a:srgbClr val="EECFA2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8401" name="Vrije vorm: vorm 8400">
              <a:extLst>
                <a:ext uri="{FF2B5EF4-FFF2-40B4-BE49-F238E27FC236}">
                  <a16:creationId xmlns:a16="http://schemas.microsoft.com/office/drawing/2014/main" id="{38896343-9A53-BC6D-77C7-CC72EB0D6D9F}"/>
                </a:ext>
              </a:extLst>
            </p:cNvPr>
            <p:cNvSpPr/>
            <p:nvPr/>
          </p:nvSpPr>
          <p:spPr>
            <a:xfrm>
              <a:off x="5367871" y="4100052"/>
              <a:ext cx="272849" cy="53790"/>
            </a:xfrm>
            <a:custGeom>
              <a:avLst/>
              <a:gdLst>
                <a:gd name="connsiteX0" fmla="*/ 118274 w 272849"/>
                <a:gd name="connsiteY0" fmla="*/ 11332 h 53790"/>
                <a:gd name="connsiteX1" fmla="*/ 22941 w 272849"/>
                <a:gd name="connsiteY1" fmla="*/ 33556 h 53790"/>
                <a:gd name="connsiteX2" fmla="*/ 101108 w 272849"/>
                <a:gd name="connsiteY2" fmla="*/ 51641 h 53790"/>
                <a:gd name="connsiteX3" fmla="*/ 166401 w 272849"/>
                <a:gd name="connsiteY3" fmla="*/ 36928 h 53790"/>
                <a:gd name="connsiteX4" fmla="*/ 267711 w 272849"/>
                <a:gd name="connsiteY4" fmla="*/ 16849 h 53790"/>
                <a:gd name="connsiteX5" fmla="*/ 118121 w 272849"/>
                <a:gd name="connsiteY5" fmla="*/ 11332 h 53790"/>
                <a:gd name="connsiteX6" fmla="*/ 118121 w 272849"/>
                <a:gd name="connsiteY6" fmla="*/ 11332 h 5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849" h="53790">
                  <a:moveTo>
                    <a:pt x="118274" y="11332"/>
                  </a:moveTo>
                  <a:cubicBezTo>
                    <a:pt x="78272" y="-13958"/>
                    <a:pt x="-52313" y="7347"/>
                    <a:pt x="22941" y="33556"/>
                  </a:cubicBezTo>
                  <a:cubicBezTo>
                    <a:pt x="44552" y="39533"/>
                    <a:pt x="79497" y="45664"/>
                    <a:pt x="101108" y="51641"/>
                  </a:cubicBezTo>
                  <a:cubicBezTo>
                    <a:pt x="136207" y="57925"/>
                    <a:pt x="133601" y="49649"/>
                    <a:pt x="166401" y="36928"/>
                  </a:cubicBezTo>
                  <a:cubicBezTo>
                    <a:pt x="188318" y="26659"/>
                    <a:pt x="297598" y="66662"/>
                    <a:pt x="267711" y="16849"/>
                  </a:cubicBezTo>
                  <a:cubicBezTo>
                    <a:pt x="249472" y="-13651"/>
                    <a:pt x="163948" y="20528"/>
                    <a:pt x="118121" y="11332"/>
                  </a:cubicBezTo>
                  <a:lnTo>
                    <a:pt x="118121" y="11332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402" name="Graphic 1454">
              <a:extLst>
                <a:ext uri="{FF2B5EF4-FFF2-40B4-BE49-F238E27FC236}">
                  <a16:creationId xmlns:a16="http://schemas.microsoft.com/office/drawing/2014/main" id="{8FF8B6D4-4100-4ED4-BB27-720EBE87C223}"/>
                </a:ext>
              </a:extLst>
            </p:cNvPr>
            <p:cNvGrpSpPr/>
            <p:nvPr/>
          </p:nvGrpSpPr>
          <p:grpSpPr>
            <a:xfrm>
              <a:off x="5324754" y="4938964"/>
              <a:ext cx="2154643" cy="799974"/>
              <a:chOff x="5324754" y="4938964"/>
              <a:chExt cx="2154643" cy="799974"/>
            </a:xfrm>
          </p:grpSpPr>
          <p:grpSp>
            <p:nvGrpSpPr>
              <p:cNvPr id="8403" name="Graphic 1454">
                <a:extLst>
                  <a:ext uri="{FF2B5EF4-FFF2-40B4-BE49-F238E27FC236}">
                    <a16:creationId xmlns:a16="http://schemas.microsoft.com/office/drawing/2014/main" id="{FF93A09E-D12B-F6C7-1F1B-3034A97FA926}"/>
                  </a:ext>
                </a:extLst>
              </p:cNvPr>
              <p:cNvGrpSpPr/>
              <p:nvPr/>
            </p:nvGrpSpPr>
            <p:grpSpPr>
              <a:xfrm>
                <a:off x="7082433" y="4938964"/>
                <a:ext cx="305050" cy="176632"/>
                <a:chOff x="7082433" y="4938964"/>
                <a:chExt cx="305050" cy="176632"/>
              </a:xfrm>
            </p:grpSpPr>
            <p:grpSp>
              <p:nvGrpSpPr>
                <p:cNvPr id="8440" name="Graphic 1454">
                  <a:extLst>
                    <a:ext uri="{FF2B5EF4-FFF2-40B4-BE49-F238E27FC236}">
                      <a16:creationId xmlns:a16="http://schemas.microsoft.com/office/drawing/2014/main" id="{8DDF7669-2A9A-439B-081A-A76F10382040}"/>
                    </a:ext>
                  </a:extLst>
                </p:cNvPr>
                <p:cNvGrpSpPr/>
                <p:nvPr/>
              </p:nvGrpSpPr>
              <p:grpSpPr>
                <a:xfrm>
                  <a:off x="7082433" y="4938964"/>
                  <a:ext cx="305050" cy="176632"/>
                  <a:chOff x="7082433" y="4938964"/>
                  <a:chExt cx="305050" cy="176632"/>
                </a:xfrm>
              </p:grpSpPr>
              <p:sp>
                <p:nvSpPr>
                  <p:cNvPr id="8445" name="Vrije vorm: vorm 8444">
                    <a:extLst>
                      <a:ext uri="{FF2B5EF4-FFF2-40B4-BE49-F238E27FC236}">
                        <a16:creationId xmlns:a16="http://schemas.microsoft.com/office/drawing/2014/main" id="{9E22EF8E-E62D-5964-B1BB-58102E104C75}"/>
                      </a:ext>
                    </a:extLst>
                  </p:cNvPr>
                  <p:cNvSpPr/>
                  <p:nvPr/>
                </p:nvSpPr>
                <p:spPr>
                  <a:xfrm>
                    <a:off x="7206120" y="4938964"/>
                    <a:ext cx="181362" cy="176632"/>
                  </a:xfrm>
                  <a:custGeom>
                    <a:avLst/>
                    <a:gdLst>
                      <a:gd name="connsiteX0" fmla="*/ 5211 w 181362"/>
                      <a:gd name="connsiteY0" fmla="*/ 3440 h 176632"/>
                      <a:gd name="connsiteX1" fmla="*/ 0 w 181362"/>
                      <a:gd name="connsiteY1" fmla="*/ 3134 h 176632"/>
                      <a:gd name="connsiteX2" fmla="*/ 49199 w 181362"/>
                      <a:gd name="connsiteY2" fmla="*/ 834 h 176632"/>
                      <a:gd name="connsiteX3" fmla="*/ 181316 w 181362"/>
                      <a:gd name="connsiteY3" fmla="*/ 176633 h 176632"/>
                      <a:gd name="connsiteX4" fmla="*/ 137482 w 181362"/>
                      <a:gd name="connsiteY4" fmla="*/ 172648 h 176632"/>
                      <a:gd name="connsiteX5" fmla="*/ 5211 w 181362"/>
                      <a:gd name="connsiteY5" fmla="*/ 3440 h 176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362" h="176632">
                        <a:moveTo>
                          <a:pt x="5211" y="3440"/>
                        </a:moveTo>
                        <a:cubicBezTo>
                          <a:pt x="3372" y="3287"/>
                          <a:pt x="1686" y="3440"/>
                          <a:pt x="0" y="3134"/>
                        </a:cubicBezTo>
                        <a:cubicBezTo>
                          <a:pt x="14561" y="68"/>
                          <a:pt x="30960" y="-851"/>
                          <a:pt x="49199" y="834"/>
                        </a:cubicBezTo>
                        <a:cubicBezTo>
                          <a:pt x="187753" y="13556"/>
                          <a:pt x="181316" y="176633"/>
                          <a:pt x="181316" y="176633"/>
                        </a:cubicBezTo>
                        <a:lnTo>
                          <a:pt x="137482" y="172648"/>
                        </a:lnTo>
                        <a:cubicBezTo>
                          <a:pt x="136868" y="142148"/>
                          <a:pt x="127059" y="14629"/>
                          <a:pt x="5211" y="3440"/>
                        </a:cubicBez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46" name="Vrije vorm: vorm 8445">
                    <a:extLst>
                      <a:ext uri="{FF2B5EF4-FFF2-40B4-BE49-F238E27FC236}">
                        <a16:creationId xmlns:a16="http://schemas.microsoft.com/office/drawing/2014/main" id="{E468CA13-4B2E-A187-3650-91D3D7D137ED}"/>
                      </a:ext>
                    </a:extLst>
                  </p:cNvPr>
                  <p:cNvSpPr/>
                  <p:nvPr/>
                </p:nvSpPr>
                <p:spPr>
                  <a:xfrm>
                    <a:off x="7082433" y="4942251"/>
                    <a:ext cx="261168" cy="169514"/>
                  </a:xfrm>
                  <a:custGeom>
                    <a:avLst/>
                    <a:gdLst>
                      <a:gd name="connsiteX0" fmla="*/ 123687 w 261168"/>
                      <a:gd name="connsiteY0" fmla="*/ 0 h 169514"/>
                      <a:gd name="connsiteX1" fmla="*/ 128899 w 261168"/>
                      <a:gd name="connsiteY1" fmla="*/ 306 h 169514"/>
                      <a:gd name="connsiteX2" fmla="*/ 261169 w 261168"/>
                      <a:gd name="connsiteY2" fmla="*/ 169514 h 169514"/>
                      <a:gd name="connsiteX3" fmla="*/ 0 w 261168"/>
                      <a:gd name="connsiteY3" fmla="*/ 145605 h 169514"/>
                      <a:gd name="connsiteX4" fmla="*/ 123687 w 261168"/>
                      <a:gd name="connsiteY4" fmla="*/ 153 h 169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168" h="169514">
                        <a:moveTo>
                          <a:pt x="123687" y="0"/>
                        </a:moveTo>
                        <a:cubicBezTo>
                          <a:pt x="125527" y="0"/>
                          <a:pt x="127213" y="0"/>
                          <a:pt x="128899" y="306"/>
                        </a:cubicBezTo>
                        <a:cubicBezTo>
                          <a:pt x="250747" y="11495"/>
                          <a:pt x="260556" y="139014"/>
                          <a:pt x="261169" y="169514"/>
                        </a:cubicBezTo>
                        <a:lnTo>
                          <a:pt x="0" y="145605"/>
                        </a:lnTo>
                        <a:cubicBezTo>
                          <a:pt x="0" y="145605"/>
                          <a:pt x="18239" y="21151"/>
                          <a:pt x="123687" y="153"/>
                        </a:cubicBez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441" name="Graphic 1454">
                  <a:extLst>
                    <a:ext uri="{FF2B5EF4-FFF2-40B4-BE49-F238E27FC236}">
                      <a16:creationId xmlns:a16="http://schemas.microsoft.com/office/drawing/2014/main" id="{EC29A95C-7A3E-4012-E808-6C68C443B7DD}"/>
                    </a:ext>
                  </a:extLst>
                </p:cNvPr>
                <p:cNvGrpSpPr/>
                <p:nvPr/>
              </p:nvGrpSpPr>
              <p:grpSpPr>
                <a:xfrm>
                  <a:off x="7130406" y="4943630"/>
                  <a:ext cx="184780" cy="156793"/>
                  <a:chOff x="7130406" y="4943630"/>
                  <a:chExt cx="184780" cy="156793"/>
                </a:xfrm>
                <a:solidFill>
                  <a:srgbClr val="703524"/>
                </a:solidFill>
              </p:grpSpPr>
              <p:sp>
                <p:nvSpPr>
                  <p:cNvPr id="8442" name="Vrije vorm: vorm 8441">
                    <a:extLst>
                      <a:ext uri="{FF2B5EF4-FFF2-40B4-BE49-F238E27FC236}">
                        <a16:creationId xmlns:a16="http://schemas.microsoft.com/office/drawing/2014/main" id="{CAC78D8F-F8E3-5872-100E-7CDDCF8D11D9}"/>
                      </a:ext>
                    </a:extLst>
                  </p:cNvPr>
                  <p:cNvSpPr/>
                  <p:nvPr/>
                </p:nvSpPr>
                <p:spPr>
                  <a:xfrm>
                    <a:off x="7209339" y="4943630"/>
                    <a:ext cx="22683" cy="156486"/>
                  </a:xfrm>
                  <a:custGeom>
                    <a:avLst/>
                    <a:gdLst>
                      <a:gd name="connsiteX0" fmla="*/ 8430 w 22683"/>
                      <a:gd name="connsiteY0" fmla="*/ 156487 h 156486"/>
                      <a:gd name="connsiteX1" fmla="*/ 0 w 22683"/>
                      <a:gd name="connsiteY1" fmla="*/ 155721 h 156486"/>
                      <a:gd name="connsiteX2" fmla="*/ 14254 w 22683"/>
                      <a:gd name="connsiteY2" fmla="*/ 0 h 156486"/>
                      <a:gd name="connsiteX3" fmla="*/ 22683 w 22683"/>
                      <a:gd name="connsiteY3" fmla="*/ 766 h 156486"/>
                      <a:gd name="connsiteX4" fmla="*/ 8430 w 22683"/>
                      <a:gd name="connsiteY4" fmla="*/ 156487 h 15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83" h="156486">
                        <a:moveTo>
                          <a:pt x="8430" y="156487"/>
                        </a:moveTo>
                        <a:lnTo>
                          <a:pt x="0" y="155721"/>
                        </a:lnTo>
                        <a:lnTo>
                          <a:pt x="14254" y="0"/>
                        </a:lnTo>
                        <a:lnTo>
                          <a:pt x="22683" y="766"/>
                        </a:lnTo>
                        <a:lnTo>
                          <a:pt x="8430" y="156487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43" name="Vrije vorm: vorm 8442">
                    <a:extLst>
                      <a:ext uri="{FF2B5EF4-FFF2-40B4-BE49-F238E27FC236}">
                        <a16:creationId xmlns:a16="http://schemas.microsoft.com/office/drawing/2014/main" id="{1DA03762-0D04-2E89-3154-FA0D3197D3A1}"/>
                      </a:ext>
                    </a:extLst>
                  </p:cNvPr>
                  <p:cNvSpPr/>
                  <p:nvPr/>
                </p:nvSpPr>
                <p:spPr>
                  <a:xfrm rot="-3054600">
                    <a:off x="7184276" y="5032500"/>
                    <a:ext cx="156486" cy="8583"/>
                  </a:xfrm>
                  <a:custGeom>
                    <a:avLst/>
                    <a:gdLst>
                      <a:gd name="connsiteX0" fmla="*/ 0 w 156486"/>
                      <a:gd name="connsiteY0" fmla="*/ 0 h 8583"/>
                      <a:gd name="connsiteX1" fmla="*/ 156486 w 156486"/>
                      <a:gd name="connsiteY1" fmla="*/ 0 h 8583"/>
                      <a:gd name="connsiteX2" fmla="*/ 156486 w 156486"/>
                      <a:gd name="connsiteY2" fmla="*/ 8583 h 8583"/>
                      <a:gd name="connsiteX3" fmla="*/ 0 w 156486"/>
                      <a:gd name="connsiteY3" fmla="*/ 8583 h 8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6486" h="8583">
                        <a:moveTo>
                          <a:pt x="0" y="0"/>
                        </a:moveTo>
                        <a:lnTo>
                          <a:pt x="156486" y="0"/>
                        </a:lnTo>
                        <a:lnTo>
                          <a:pt x="156486" y="8583"/>
                        </a:lnTo>
                        <a:lnTo>
                          <a:pt x="0" y="8583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44" name="Vrije vorm: vorm 8443">
                    <a:extLst>
                      <a:ext uri="{FF2B5EF4-FFF2-40B4-BE49-F238E27FC236}">
                        <a16:creationId xmlns:a16="http://schemas.microsoft.com/office/drawing/2014/main" id="{88FF5670-E0FE-8D7E-1C36-A43AAB30C8F7}"/>
                      </a:ext>
                    </a:extLst>
                  </p:cNvPr>
                  <p:cNvSpPr/>
                  <p:nvPr/>
                </p:nvSpPr>
                <p:spPr>
                  <a:xfrm>
                    <a:off x="7130406" y="4979648"/>
                    <a:ext cx="89661" cy="120775"/>
                  </a:xfrm>
                  <a:custGeom>
                    <a:avLst/>
                    <a:gdLst>
                      <a:gd name="connsiteX0" fmla="*/ 89662 w 89661"/>
                      <a:gd name="connsiteY0" fmla="*/ 120775 h 120775"/>
                      <a:gd name="connsiteX1" fmla="*/ 78933 w 89661"/>
                      <a:gd name="connsiteY1" fmla="*/ 119703 h 120775"/>
                      <a:gd name="connsiteX2" fmla="*/ 0 w 89661"/>
                      <a:gd name="connsiteY2" fmla="*/ 5824 h 120775"/>
                      <a:gd name="connsiteX3" fmla="*/ 6437 w 89661"/>
                      <a:gd name="connsiteY3" fmla="*/ 0 h 120775"/>
                      <a:gd name="connsiteX4" fmla="*/ 89662 w 89661"/>
                      <a:gd name="connsiteY4" fmla="*/ 120775 h 120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61" h="120775">
                        <a:moveTo>
                          <a:pt x="89662" y="120775"/>
                        </a:moveTo>
                        <a:lnTo>
                          <a:pt x="78933" y="119703"/>
                        </a:lnTo>
                        <a:lnTo>
                          <a:pt x="0" y="5824"/>
                        </a:lnTo>
                        <a:lnTo>
                          <a:pt x="6437" y="0"/>
                        </a:lnTo>
                        <a:lnTo>
                          <a:pt x="89662" y="120775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8404" name="Graphic 1454">
                <a:extLst>
                  <a:ext uri="{FF2B5EF4-FFF2-40B4-BE49-F238E27FC236}">
                    <a16:creationId xmlns:a16="http://schemas.microsoft.com/office/drawing/2014/main" id="{A1ED7327-E820-D701-211C-B048C97BDD9A}"/>
                  </a:ext>
                </a:extLst>
              </p:cNvPr>
              <p:cNvGrpSpPr/>
              <p:nvPr/>
            </p:nvGrpSpPr>
            <p:grpSpPr>
              <a:xfrm>
                <a:off x="6997266" y="5150452"/>
                <a:ext cx="482131" cy="588486"/>
                <a:chOff x="6997266" y="5150452"/>
                <a:chExt cx="482131" cy="588486"/>
              </a:xfrm>
            </p:grpSpPr>
            <p:grpSp>
              <p:nvGrpSpPr>
                <p:cNvPr id="8421" name="Graphic 1454">
                  <a:extLst>
                    <a:ext uri="{FF2B5EF4-FFF2-40B4-BE49-F238E27FC236}">
                      <a16:creationId xmlns:a16="http://schemas.microsoft.com/office/drawing/2014/main" id="{BDED8E26-24EA-4832-5EF1-C724CCD8ACE7}"/>
                    </a:ext>
                  </a:extLst>
                </p:cNvPr>
                <p:cNvGrpSpPr/>
                <p:nvPr/>
              </p:nvGrpSpPr>
              <p:grpSpPr>
                <a:xfrm>
                  <a:off x="7003653" y="5166022"/>
                  <a:ext cx="473598" cy="572916"/>
                  <a:chOff x="7003653" y="5166022"/>
                  <a:chExt cx="473598" cy="572916"/>
                </a:xfrm>
              </p:grpSpPr>
              <p:sp>
                <p:nvSpPr>
                  <p:cNvPr id="8423" name="Vrije vorm: vorm 8422">
                    <a:extLst>
                      <a:ext uri="{FF2B5EF4-FFF2-40B4-BE49-F238E27FC236}">
                        <a16:creationId xmlns:a16="http://schemas.microsoft.com/office/drawing/2014/main" id="{A15F67A1-8107-89A4-6E9F-A42C46844DC8}"/>
                      </a:ext>
                    </a:extLst>
                  </p:cNvPr>
                  <p:cNvSpPr/>
                  <p:nvPr/>
                </p:nvSpPr>
                <p:spPr>
                  <a:xfrm>
                    <a:off x="7031548" y="5372015"/>
                    <a:ext cx="354509" cy="366464"/>
                  </a:xfrm>
                  <a:custGeom>
                    <a:avLst/>
                    <a:gdLst>
                      <a:gd name="connsiteX0" fmla="*/ 12721 w 354509"/>
                      <a:gd name="connsiteY0" fmla="*/ 0 h 366464"/>
                      <a:gd name="connsiteX1" fmla="*/ 0 w 354509"/>
                      <a:gd name="connsiteY1" fmla="*/ 361406 h 366464"/>
                      <a:gd name="connsiteX2" fmla="*/ 339489 w 354509"/>
                      <a:gd name="connsiteY2" fmla="*/ 366464 h 366464"/>
                      <a:gd name="connsiteX3" fmla="*/ 354509 w 354509"/>
                      <a:gd name="connsiteY3" fmla="*/ 5058 h 366464"/>
                      <a:gd name="connsiteX4" fmla="*/ 12721 w 354509"/>
                      <a:gd name="connsiteY4" fmla="*/ 0 h 366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509" h="366464">
                        <a:moveTo>
                          <a:pt x="12721" y="0"/>
                        </a:moveTo>
                        <a:lnTo>
                          <a:pt x="0" y="361406"/>
                        </a:lnTo>
                        <a:lnTo>
                          <a:pt x="339489" y="366464"/>
                        </a:lnTo>
                        <a:lnTo>
                          <a:pt x="354509" y="5058"/>
                        </a:lnTo>
                        <a:lnTo>
                          <a:pt x="12721" y="0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4" name="Vrije vorm: vorm 8423">
                    <a:extLst>
                      <a:ext uri="{FF2B5EF4-FFF2-40B4-BE49-F238E27FC236}">
                        <a16:creationId xmlns:a16="http://schemas.microsoft.com/office/drawing/2014/main" id="{39742EBE-E140-AAC8-93E9-E6AE11F60BE9}"/>
                      </a:ext>
                    </a:extLst>
                  </p:cNvPr>
                  <p:cNvSpPr/>
                  <p:nvPr/>
                </p:nvSpPr>
                <p:spPr>
                  <a:xfrm>
                    <a:off x="7043656" y="5376153"/>
                    <a:ext cx="172886" cy="359873"/>
                  </a:xfrm>
                  <a:custGeom>
                    <a:avLst/>
                    <a:gdLst>
                      <a:gd name="connsiteX0" fmla="*/ 0 w 172886"/>
                      <a:gd name="connsiteY0" fmla="*/ 358648 h 359873"/>
                      <a:gd name="connsiteX1" fmla="*/ 13641 w 172886"/>
                      <a:gd name="connsiteY1" fmla="*/ 0 h 359873"/>
                      <a:gd name="connsiteX2" fmla="*/ 172886 w 172886"/>
                      <a:gd name="connsiteY2" fmla="*/ 5518 h 359873"/>
                      <a:gd name="connsiteX3" fmla="*/ 159246 w 172886"/>
                      <a:gd name="connsiteY3" fmla="*/ 359874 h 359873"/>
                      <a:gd name="connsiteX4" fmla="*/ 0 w 172886"/>
                      <a:gd name="connsiteY4" fmla="*/ 358648 h 359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86" h="359873">
                        <a:moveTo>
                          <a:pt x="0" y="358648"/>
                        </a:moveTo>
                        <a:lnTo>
                          <a:pt x="13641" y="0"/>
                        </a:lnTo>
                        <a:lnTo>
                          <a:pt x="172886" y="5518"/>
                        </a:lnTo>
                        <a:lnTo>
                          <a:pt x="159246" y="359874"/>
                        </a:lnTo>
                        <a:lnTo>
                          <a:pt x="0" y="358648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5" name="Vrije vorm: vorm 8424">
                    <a:extLst>
                      <a:ext uri="{FF2B5EF4-FFF2-40B4-BE49-F238E27FC236}">
                        <a16:creationId xmlns:a16="http://schemas.microsoft.com/office/drawing/2014/main" id="{9BB83B92-0BB1-9234-E05C-0EABA8A7DCE3}"/>
                      </a:ext>
                    </a:extLst>
                  </p:cNvPr>
                  <p:cNvSpPr/>
                  <p:nvPr/>
                </p:nvSpPr>
                <p:spPr>
                  <a:xfrm>
                    <a:off x="7080134" y="5412324"/>
                    <a:ext cx="101003" cy="288450"/>
                  </a:xfrm>
                  <a:custGeom>
                    <a:avLst/>
                    <a:gdLst>
                      <a:gd name="connsiteX0" fmla="*/ 9962 w 101003"/>
                      <a:gd name="connsiteY0" fmla="*/ 0 h 288450"/>
                      <a:gd name="connsiteX1" fmla="*/ 101004 w 101003"/>
                      <a:gd name="connsiteY1" fmla="*/ 3219 h 288450"/>
                      <a:gd name="connsiteX2" fmla="*/ 89049 w 101003"/>
                      <a:gd name="connsiteY2" fmla="*/ 288451 h 288450"/>
                      <a:gd name="connsiteX3" fmla="*/ 0 w 101003"/>
                      <a:gd name="connsiteY3" fmla="*/ 287684 h 288450"/>
                      <a:gd name="connsiteX4" fmla="*/ 9962 w 101003"/>
                      <a:gd name="connsiteY4" fmla="*/ 0 h 288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003" h="288450">
                        <a:moveTo>
                          <a:pt x="9962" y="0"/>
                        </a:moveTo>
                        <a:lnTo>
                          <a:pt x="101004" y="3219"/>
                        </a:lnTo>
                        <a:lnTo>
                          <a:pt x="89049" y="288451"/>
                        </a:lnTo>
                        <a:lnTo>
                          <a:pt x="0" y="287684"/>
                        </a:lnTo>
                        <a:lnTo>
                          <a:pt x="9962" y="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6" name="Vrije vorm: vorm 8425">
                    <a:extLst>
                      <a:ext uri="{FF2B5EF4-FFF2-40B4-BE49-F238E27FC236}">
                        <a16:creationId xmlns:a16="http://schemas.microsoft.com/office/drawing/2014/main" id="{34EFEE8E-4053-8F14-F19B-5C5DD5B1E62B}"/>
                      </a:ext>
                    </a:extLst>
                  </p:cNvPr>
                  <p:cNvSpPr/>
                  <p:nvPr/>
                </p:nvSpPr>
                <p:spPr>
                  <a:xfrm>
                    <a:off x="7219148" y="5382284"/>
                    <a:ext cx="153574" cy="356655"/>
                  </a:xfrm>
                  <a:custGeom>
                    <a:avLst/>
                    <a:gdLst>
                      <a:gd name="connsiteX0" fmla="*/ 153574 w 153574"/>
                      <a:gd name="connsiteY0" fmla="*/ 4904 h 356655"/>
                      <a:gd name="connsiteX1" fmla="*/ 139627 w 153574"/>
                      <a:gd name="connsiteY1" fmla="*/ 356655 h 356655"/>
                      <a:gd name="connsiteX2" fmla="*/ 0 w 153574"/>
                      <a:gd name="connsiteY2" fmla="*/ 354356 h 356655"/>
                      <a:gd name="connsiteX3" fmla="*/ 13641 w 153574"/>
                      <a:gd name="connsiteY3" fmla="*/ 0 h 356655"/>
                      <a:gd name="connsiteX4" fmla="*/ 153574 w 153574"/>
                      <a:gd name="connsiteY4" fmla="*/ 4904 h 35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74" h="356655">
                        <a:moveTo>
                          <a:pt x="153574" y="4904"/>
                        </a:moveTo>
                        <a:lnTo>
                          <a:pt x="139627" y="356655"/>
                        </a:lnTo>
                        <a:lnTo>
                          <a:pt x="0" y="354356"/>
                        </a:lnTo>
                        <a:lnTo>
                          <a:pt x="13641" y="0"/>
                        </a:lnTo>
                        <a:lnTo>
                          <a:pt x="153574" y="4904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7" name="Vrije vorm: vorm 8426">
                    <a:extLst>
                      <a:ext uri="{FF2B5EF4-FFF2-40B4-BE49-F238E27FC236}">
                        <a16:creationId xmlns:a16="http://schemas.microsoft.com/office/drawing/2014/main" id="{7B8B5B62-A8FD-8600-36D9-01823A682D93}"/>
                      </a:ext>
                    </a:extLst>
                  </p:cNvPr>
                  <p:cNvSpPr/>
                  <p:nvPr/>
                </p:nvSpPr>
                <p:spPr>
                  <a:xfrm>
                    <a:off x="7255626" y="5418455"/>
                    <a:ext cx="81691" cy="284925"/>
                  </a:xfrm>
                  <a:custGeom>
                    <a:avLst/>
                    <a:gdLst>
                      <a:gd name="connsiteX0" fmla="*/ 9962 w 81691"/>
                      <a:gd name="connsiteY0" fmla="*/ 0 h 284925"/>
                      <a:gd name="connsiteX1" fmla="*/ 81692 w 81691"/>
                      <a:gd name="connsiteY1" fmla="*/ 2452 h 284925"/>
                      <a:gd name="connsiteX2" fmla="*/ 69584 w 81691"/>
                      <a:gd name="connsiteY2" fmla="*/ 284925 h 284925"/>
                      <a:gd name="connsiteX3" fmla="*/ 0 w 81691"/>
                      <a:gd name="connsiteY3" fmla="*/ 283853 h 284925"/>
                      <a:gd name="connsiteX4" fmla="*/ 9962 w 81691"/>
                      <a:gd name="connsiteY4" fmla="*/ 0 h 284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691" h="284925">
                        <a:moveTo>
                          <a:pt x="9962" y="0"/>
                        </a:moveTo>
                        <a:lnTo>
                          <a:pt x="81692" y="2452"/>
                        </a:lnTo>
                        <a:lnTo>
                          <a:pt x="69584" y="284925"/>
                        </a:lnTo>
                        <a:lnTo>
                          <a:pt x="0" y="283853"/>
                        </a:lnTo>
                        <a:lnTo>
                          <a:pt x="9962" y="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8" name="Vrije vorm: vorm 8427">
                    <a:extLst>
                      <a:ext uri="{FF2B5EF4-FFF2-40B4-BE49-F238E27FC236}">
                        <a16:creationId xmlns:a16="http://schemas.microsoft.com/office/drawing/2014/main" id="{FD23EDB0-BF13-0FFB-93A1-1746B5AC7A00}"/>
                      </a:ext>
                    </a:extLst>
                  </p:cNvPr>
                  <p:cNvSpPr/>
                  <p:nvPr/>
                </p:nvSpPr>
                <p:spPr>
                  <a:xfrm>
                    <a:off x="7287659" y="5414010"/>
                    <a:ext cx="19618" cy="294734"/>
                  </a:xfrm>
                  <a:custGeom>
                    <a:avLst/>
                    <a:gdLst>
                      <a:gd name="connsiteX0" fmla="*/ 7510 w 19618"/>
                      <a:gd name="connsiteY0" fmla="*/ 0 h 294734"/>
                      <a:gd name="connsiteX1" fmla="*/ 19618 w 19618"/>
                      <a:gd name="connsiteY1" fmla="*/ 307 h 294734"/>
                      <a:gd name="connsiteX2" fmla="*/ 9962 w 19618"/>
                      <a:gd name="connsiteY2" fmla="*/ 294428 h 294734"/>
                      <a:gd name="connsiteX3" fmla="*/ 0 w 19618"/>
                      <a:gd name="connsiteY3" fmla="*/ 294735 h 294734"/>
                      <a:gd name="connsiteX4" fmla="*/ 7510 w 19618"/>
                      <a:gd name="connsiteY4" fmla="*/ 0 h 29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18" h="294734">
                        <a:moveTo>
                          <a:pt x="7510" y="0"/>
                        </a:moveTo>
                        <a:lnTo>
                          <a:pt x="19618" y="307"/>
                        </a:lnTo>
                        <a:lnTo>
                          <a:pt x="9962" y="294428"/>
                        </a:lnTo>
                        <a:lnTo>
                          <a:pt x="0" y="294735"/>
                        </a:lnTo>
                        <a:lnTo>
                          <a:pt x="7510" y="0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9" name="Vrije vorm: vorm 8428">
                    <a:extLst>
                      <a:ext uri="{FF2B5EF4-FFF2-40B4-BE49-F238E27FC236}">
                        <a16:creationId xmlns:a16="http://schemas.microsoft.com/office/drawing/2014/main" id="{9F6FBC30-49FF-FB19-2CFF-0F61AE380C96}"/>
                      </a:ext>
                    </a:extLst>
                  </p:cNvPr>
                  <p:cNvSpPr/>
                  <p:nvPr/>
                </p:nvSpPr>
                <p:spPr>
                  <a:xfrm>
                    <a:off x="7119677" y="5408952"/>
                    <a:ext cx="21763" cy="297800"/>
                  </a:xfrm>
                  <a:custGeom>
                    <a:avLst/>
                    <a:gdLst>
                      <a:gd name="connsiteX0" fmla="*/ 9656 w 21763"/>
                      <a:gd name="connsiteY0" fmla="*/ 0 h 297800"/>
                      <a:gd name="connsiteX1" fmla="*/ 21764 w 21763"/>
                      <a:gd name="connsiteY1" fmla="*/ 153 h 297800"/>
                      <a:gd name="connsiteX2" fmla="*/ 10116 w 21763"/>
                      <a:gd name="connsiteY2" fmla="*/ 297340 h 297800"/>
                      <a:gd name="connsiteX3" fmla="*/ 0 w 21763"/>
                      <a:gd name="connsiteY3" fmla="*/ 297800 h 297800"/>
                      <a:gd name="connsiteX4" fmla="*/ 9656 w 21763"/>
                      <a:gd name="connsiteY4" fmla="*/ 0 h 29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63" h="297800">
                        <a:moveTo>
                          <a:pt x="9656" y="0"/>
                        </a:moveTo>
                        <a:lnTo>
                          <a:pt x="21764" y="153"/>
                        </a:lnTo>
                        <a:lnTo>
                          <a:pt x="10116" y="297340"/>
                        </a:lnTo>
                        <a:lnTo>
                          <a:pt x="0" y="297800"/>
                        </a:lnTo>
                        <a:lnTo>
                          <a:pt x="9656" y="0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30" name="Vrije vorm: vorm 8429">
                    <a:extLst>
                      <a:ext uri="{FF2B5EF4-FFF2-40B4-BE49-F238E27FC236}">
                        <a16:creationId xmlns:a16="http://schemas.microsoft.com/office/drawing/2014/main" id="{748FE7E2-4675-51EA-E26C-86841EF42716}"/>
                      </a:ext>
                    </a:extLst>
                  </p:cNvPr>
                  <p:cNvSpPr/>
                  <p:nvPr/>
                </p:nvSpPr>
                <p:spPr>
                  <a:xfrm>
                    <a:off x="7072011" y="5487119"/>
                    <a:ext cx="126446" cy="20844"/>
                  </a:xfrm>
                  <a:custGeom>
                    <a:avLst/>
                    <a:gdLst>
                      <a:gd name="connsiteX0" fmla="*/ 126446 w 126446"/>
                      <a:gd name="connsiteY0" fmla="*/ 8277 h 20844"/>
                      <a:gd name="connsiteX1" fmla="*/ 126446 w 126446"/>
                      <a:gd name="connsiteY1" fmla="*/ 20844 h 20844"/>
                      <a:gd name="connsiteX2" fmla="*/ 153 w 126446"/>
                      <a:gd name="connsiteY2" fmla="*/ 10116 h 20844"/>
                      <a:gd name="connsiteX3" fmla="*/ 0 w 126446"/>
                      <a:gd name="connsiteY3" fmla="*/ 0 h 20844"/>
                      <a:gd name="connsiteX4" fmla="*/ 126446 w 126446"/>
                      <a:gd name="connsiteY4" fmla="*/ 8277 h 20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46" h="20844">
                        <a:moveTo>
                          <a:pt x="126446" y="8277"/>
                        </a:moveTo>
                        <a:lnTo>
                          <a:pt x="126446" y="20844"/>
                        </a:lnTo>
                        <a:lnTo>
                          <a:pt x="153" y="10116"/>
                        </a:lnTo>
                        <a:lnTo>
                          <a:pt x="0" y="0"/>
                        </a:lnTo>
                        <a:lnTo>
                          <a:pt x="126446" y="8277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31" name="Vrije vorm: vorm 8430">
                    <a:extLst>
                      <a:ext uri="{FF2B5EF4-FFF2-40B4-BE49-F238E27FC236}">
                        <a16:creationId xmlns:a16="http://schemas.microsoft.com/office/drawing/2014/main" id="{9EB7DFDA-2059-7FFC-03D4-005B576964ED}"/>
                      </a:ext>
                    </a:extLst>
                  </p:cNvPr>
                  <p:cNvSpPr/>
                  <p:nvPr/>
                </p:nvSpPr>
                <p:spPr>
                  <a:xfrm>
                    <a:off x="7067873" y="5594254"/>
                    <a:ext cx="127825" cy="20691"/>
                  </a:xfrm>
                  <a:custGeom>
                    <a:avLst/>
                    <a:gdLst>
                      <a:gd name="connsiteX0" fmla="*/ 127826 w 127825"/>
                      <a:gd name="connsiteY0" fmla="*/ 8123 h 20691"/>
                      <a:gd name="connsiteX1" fmla="*/ 127826 w 127825"/>
                      <a:gd name="connsiteY1" fmla="*/ 20691 h 20691"/>
                      <a:gd name="connsiteX2" fmla="*/ 153 w 127825"/>
                      <a:gd name="connsiteY2" fmla="*/ 9962 h 20691"/>
                      <a:gd name="connsiteX3" fmla="*/ 0 w 127825"/>
                      <a:gd name="connsiteY3" fmla="*/ 0 h 20691"/>
                      <a:gd name="connsiteX4" fmla="*/ 127826 w 127825"/>
                      <a:gd name="connsiteY4" fmla="*/ 8123 h 2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825" h="20691">
                        <a:moveTo>
                          <a:pt x="127826" y="8123"/>
                        </a:moveTo>
                        <a:lnTo>
                          <a:pt x="127826" y="20691"/>
                        </a:lnTo>
                        <a:lnTo>
                          <a:pt x="153" y="9962"/>
                        </a:lnTo>
                        <a:lnTo>
                          <a:pt x="0" y="0"/>
                        </a:lnTo>
                        <a:lnTo>
                          <a:pt x="127826" y="8123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32" name="Vrije vorm: vorm 8431">
                    <a:extLst>
                      <a:ext uri="{FF2B5EF4-FFF2-40B4-BE49-F238E27FC236}">
                        <a16:creationId xmlns:a16="http://schemas.microsoft.com/office/drawing/2014/main" id="{B2124B4B-A210-8661-5BC9-D4C0B7E17D4F}"/>
                      </a:ext>
                    </a:extLst>
                  </p:cNvPr>
                  <p:cNvSpPr/>
                  <p:nvPr/>
                </p:nvSpPr>
                <p:spPr>
                  <a:xfrm>
                    <a:off x="7233402" y="5497235"/>
                    <a:ext cx="126905" cy="20844"/>
                  </a:xfrm>
                  <a:custGeom>
                    <a:avLst/>
                    <a:gdLst>
                      <a:gd name="connsiteX0" fmla="*/ 126753 w 126905"/>
                      <a:gd name="connsiteY0" fmla="*/ 8276 h 20844"/>
                      <a:gd name="connsiteX1" fmla="*/ 126906 w 126905"/>
                      <a:gd name="connsiteY1" fmla="*/ 20844 h 20844"/>
                      <a:gd name="connsiteX2" fmla="*/ 307 w 126905"/>
                      <a:gd name="connsiteY2" fmla="*/ 10116 h 20844"/>
                      <a:gd name="connsiteX3" fmla="*/ 0 w 126905"/>
                      <a:gd name="connsiteY3" fmla="*/ 0 h 20844"/>
                      <a:gd name="connsiteX4" fmla="*/ 126753 w 126905"/>
                      <a:gd name="connsiteY4" fmla="*/ 8276 h 20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905" h="20844">
                        <a:moveTo>
                          <a:pt x="126753" y="8276"/>
                        </a:moveTo>
                        <a:lnTo>
                          <a:pt x="126906" y="20844"/>
                        </a:lnTo>
                        <a:lnTo>
                          <a:pt x="307" y="10116"/>
                        </a:lnTo>
                        <a:lnTo>
                          <a:pt x="0" y="0"/>
                        </a:lnTo>
                        <a:lnTo>
                          <a:pt x="126753" y="8276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33" name="Vrije vorm: vorm 8432">
                    <a:extLst>
                      <a:ext uri="{FF2B5EF4-FFF2-40B4-BE49-F238E27FC236}">
                        <a16:creationId xmlns:a16="http://schemas.microsoft.com/office/drawing/2014/main" id="{B62C191D-6FAD-03ED-FFB1-39CB3B36045C}"/>
                      </a:ext>
                    </a:extLst>
                  </p:cNvPr>
                  <p:cNvSpPr/>
                  <p:nvPr/>
                </p:nvSpPr>
                <p:spPr>
                  <a:xfrm>
                    <a:off x="7230950" y="5604369"/>
                    <a:ext cx="128132" cy="20691"/>
                  </a:xfrm>
                  <a:custGeom>
                    <a:avLst/>
                    <a:gdLst>
                      <a:gd name="connsiteX0" fmla="*/ 127979 w 128132"/>
                      <a:gd name="connsiteY0" fmla="*/ 8123 h 20691"/>
                      <a:gd name="connsiteX1" fmla="*/ 128132 w 128132"/>
                      <a:gd name="connsiteY1" fmla="*/ 20691 h 20691"/>
                      <a:gd name="connsiteX2" fmla="*/ 307 w 128132"/>
                      <a:gd name="connsiteY2" fmla="*/ 9963 h 20691"/>
                      <a:gd name="connsiteX3" fmla="*/ 0 w 128132"/>
                      <a:gd name="connsiteY3" fmla="*/ 0 h 20691"/>
                      <a:gd name="connsiteX4" fmla="*/ 127979 w 128132"/>
                      <a:gd name="connsiteY4" fmla="*/ 8123 h 2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132" h="20691">
                        <a:moveTo>
                          <a:pt x="127979" y="8123"/>
                        </a:moveTo>
                        <a:lnTo>
                          <a:pt x="128132" y="20691"/>
                        </a:lnTo>
                        <a:lnTo>
                          <a:pt x="307" y="9963"/>
                        </a:lnTo>
                        <a:lnTo>
                          <a:pt x="0" y="0"/>
                        </a:lnTo>
                        <a:lnTo>
                          <a:pt x="127979" y="8123"/>
                        </a:lnTo>
                        <a:close/>
                      </a:path>
                    </a:pathLst>
                  </a:custGeom>
                  <a:solidFill>
                    <a:srgbClr val="95481B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434" name="Graphic 1454">
                    <a:extLst>
                      <a:ext uri="{FF2B5EF4-FFF2-40B4-BE49-F238E27FC236}">
                        <a16:creationId xmlns:a16="http://schemas.microsoft.com/office/drawing/2014/main" id="{42E8B682-FE0E-B00F-D490-D054EE587813}"/>
                      </a:ext>
                    </a:extLst>
                  </p:cNvPr>
                  <p:cNvGrpSpPr/>
                  <p:nvPr/>
                </p:nvGrpSpPr>
                <p:grpSpPr>
                  <a:xfrm>
                    <a:off x="7003653" y="5166022"/>
                    <a:ext cx="473598" cy="230208"/>
                    <a:chOff x="7003653" y="5166022"/>
                    <a:chExt cx="473598" cy="230208"/>
                  </a:xfrm>
                </p:grpSpPr>
                <p:sp>
                  <p:nvSpPr>
                    <p:cNvPr id="8435" name="Vrije vorm: vorm 8434">
                      <a:extLst>
                        <a:ext uri="{FF2B5EF4-FFF2-40B4-BE49-F238E27FC236}">
                          <a16:creationId xmlns:a16="http://schemas.microsoft.com/office/drawing/2014/main" id="{4410ACDB-53FE-4342-9CA9-42004E0335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653" y="5166022"/>
                      <a:ext cx="288910" cy="162157"/>
                    </a:xfrm>
                    <a:custGeom>
                      <a:avLst/>
                      <a:gdLst>
                        <a:gd name="connsiteX0" fmla="*/ 288910 w 288910"/>
                        <a:gd name="connsiteY0" fmla="*/ 19159 h 162157"/>
                        <a:gd name="connsiteX1" fmla="*/ 287684 w 288910"/>
                        <a:gd name="connsiteY1" fmla="*/ 4751 h 162157"/>
                        <a:gd name="connsiteX2" fmla="*/ 175492 w 288910"/>
                        <a:gd name="connsiteY2" fmla="*/ 0 h 162157"/>
                        <a:gd name="connsiteX3" fmla="*/ 0 w 288910"/>
                        <a:gd name="connsiteY3" fmla="*/ 146524 h 162157"/>
                        <a:gd name="connsiteX4" fmla="*/ 106215 w 288910"/>
                        <a:gd name="connsiteY4" fmla="*/ 162158 h 162157"/>
                        <a:gd name="connsiteX5" fmla="*/ 131504 w 288910"/>
                        <a:gd name="connsiteY5" fmla="*/ 155261 h 162157"/>
                        <a:gd name="connsiteX6" fmla="*/ 288910 w 288910"/>
                        <a:gd name="connsiteY6" fmla="*/ 19159 h 162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8910" h="162157">
                          <a:moveTo>
                            <a:pt x="288910" y="19159"/>
                          </a:moveTo>
                          <a:lnTo>
                            <a:pt x="287684" y="4751"/>
                          </a:lnTo>
                          <a:lnTo>
                            <a:pt x="175492" y="0"/>
                          </a:lnTo>
                          <a:lnTo>
                            <a:pt x="0" y="146524"/>
                          </a:lnTo>
                          <a:lnTo>
                            <a:pt x="106215" y="162158"/>
                          </a:lnTo>
                          <a:lnTo>
                            <a:pt x="131504" y="155261"/>
                          </a:lnTo>
                          <a:lnTo>
                            <a:pt x="288910" y="19159"/>
                          </a:lnTo>
                          <a:close/>
                        </a:path>
                      </a:pathLst>
                    </a:custGeom>
                    <a:solidFill>
                      <a:srgbClr val="564B1B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6" name="Vrije vorm: vorm 8435">
                      <a:extLst>
                        <a:ext uri="{FF2B5EF4-FFF2-40B4-BE49-F238E27FC236}">
                          <a16:creationId xmlns:a16="http://schemas.microsoft.com/office/drawing/2014/main" id="{035AF8B3-90EA-C5D4-02D3-24FFC55FD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653" y="5312547"/>
                      <a:ext cx="112498" cy="70809"/>
                    </a:xfrm>
                    <a:custGeom>
                      <a:avLst/>
                      <a:gdLst>
                        <a:gd name="connsiteX0" fmla="*/ 112499 w 112498"/>
                        <a:gd name="connsiteY0" fmla="*/ 19618 h 70809"/>
                        <a:gd name="connsiteX1" fmla="*/ 97478 w 112498"/>
                        <a:gd name="connsiteY1" fmla="*/ 4751 h 70809"/>
                        <a:gd name="connsiteX2" fmla="*/ 0 w 112498"/>
                        <a:gd name="connsiteY2" fmla="*/ 0 h 70809"/>
                        <a:gd name="connsiteX3" fmla="*/ 2606 w 112498"/>
                        <a:gd name="connsiteY3" fmla="*/ 59774 h 70809"/>
                        <a:gd name="connsiteX4" fmla="*/ 100697 w 112498"/>
                        <a:gd name="connsiteY4" fmla="*/ 70810 h 70809"/>
                        <a:gd name="connsiteX5" fmla="*/ 109740 w 112498"/>
                        <a:gd name="connsiteY5" fmla="*/ 58702 h 70809"/>
                        <a:gd name="connsiteX6" fmla="*/ 112499 w 112498"/>
                        <a:gd name="connsiteY6" fmla="*/ 19618 h 70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2498" h="70809">
                          <a:moveTo>
                            <a:pt x="112499" y="19618"/>
                          </a:moveTo>
                          <a:lnTo>
                            <a:pt x="97478" y="4751"/>
                          </a:lnTo>
                          <a:lnTo>
                            <a:pt x="0" y="0"/>
                          </a:lnTo>
                          <a:lnTo>
                            <a:pt x="2606" y="59774"/>
                          </a:lnTo>
                          <a:lnTo>
                            <a:pt x="100697" y="70810"/>
                          </a:lnTo>
                          <a:lnTo>
                            <a:pt x="109740" y="58702"/>
                          </a:lnTo>
                          <a:lnTo>
                            <a:pt x="112499" y="19618"/>
                          </a:lnTo>
                          <a:close/>
                        </a:path>
                      </a:pathLst>
                    </a:custGeom>
                    <a:solidFill>
                      <a:srgbClr val="EFB746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7" name="Vrije vorm: vorm 8436">
                      <a:extLst>
                        <a:ext uri="{FF2B5EF4-FFF2-40B4-BE49-F238E27FC236}">
                          <a16:creationId xmlns:a16="http://schemas.microsoft.com/office/drawing/2014/main" id="{03864FDF-0336-D7F6-9282-CD23BD43A7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1748" y="5206332"/>
                      <a:ext cx="292435" cy="141313"/>
                    </a:xfrm>
                    <a:custGeom>
                      <a:avLst/>
                      <a:gdLst>
                        <a:gd name="connsiteX0" fmla="*/ 145911 w 292435"/>
                        <a:gd name="connsiteY0" fmla="*/ 0 h 141313"/>
                        <a:gd name="connsiteX1" fmla="*/ 292435 w 292435"/>
                        <a:gd name="connsiteY1" fmla="*/ 141313 h 141313"/>
                        <a:gd name="connsiteX2" fmla="*/ 0 w 292435"/>
                        <a:gd name="connsiteY2" fmla="*/ 132270 h 141313"/>
                        <a:gd name="connsiteX3" fmla="*/ 145911 w 292435"/>
                        <a:gd name="connsiteY3" fmla="*/ 0 h 141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2435" h="141313">
                          <a:moveTo>
                            <a:pt x="145911" y="0"/>
                          </a:moveTo>
                          <a:lnTo>
                            <a:pt x="292435" y="141313"/>
                          </a:lnTo>
                          <a:lnTo>
                            <a:pt x="0" y="132270"/>
                          </a:lnTo>
                          <a:lnTo>
                            <a:pt x="145911" y="0"/>
                          </a:lnTo>
                          <a:close/>
                        </a:path>
                      </a:pathLst>
                    </a:custGeom>
                    <a:solidFill>
                      <a:srgbClr val="FFE10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8" name="Vrije vorm: vorm 8437">
                      <a:extLst>
                        <a:ext uri="{FF2B5EF4-FFF2-40B4-BE49-F238E27FC236}">
                          <a16:creationId xmlns:a16="http://schemas.microsoft.com/office/drawing/2014/main" id="{8C24757A-3F13-8EE5-9E33-5C7C860F0C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9868" y="5170774"/>
                      <a:ext cx="356041" cy="170434"/>
                    </a:xfrm>
                    <a:custGeom>
                      <a:avLst/>
                      <a:gdLst>
                        <a:gd name="connsiteX0" fmla="*/ 181469 w 356041"/>
                        <a:gd name="connsiteY0" fmla="*/ 0 h 170434"/>
                        <a:gd name="connsiteX1" fmla="*/ 0 w 356041"/>
                        <a:gd name="connsiteY1" fmla="*/ 157406 h 170434"/>
                        <a:gd name="connsiteX2" fmla="*/ 44754 w 356041"/>
                        <a:gd name="connsiteY2" fmla="*/ 160625 h 170434"/>
                        <a:gd name="connsiteX3" fmla="*/ 179017 w 356041"/>
                        <a:gd name="connsiteY3" fmla="*/ 43068 h 170434"/>
                        <a:gd name="connsiteX4" fmla="*/ 307609 w 356041"/>
                        <a:gd name="connsiteY4" fmla="*/ 168442 h 170434"/>
                        <a:gd name="connsiteX5" fmla="*/ 356042 w 356041"/>
                        <a:gd name="connsiteY5" fmla="*/ 170434 h 170434"/>
                        <a:gd name="connsiteX6" fmla="*/ 181469 w 356041"/>
                        <a:gd name="connsiteY6" fmla="*/ 0 h 170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6041" h="170434">
                          <a:moveTo>
                            <a:pt x="181469" y="0"/>
                          </a:moveTo>
                          <a:lnTo>
                            <a:pt x="0" y="157406"/>
                          </a:lnTo>
                          <a:lnTo>
                            <a:pt x="44754" y="160625"/>
                          </a:lnTo>
                          <a:lnTo>
                            <a:pt x="179017" y="43068"/>
                          </a:lnTo>
                          <a:lnTo>
                            <a:pt x="307609" y="168442"/>
                          </a:lnTo>
                          <a:lnTo>
                            <a:pt x="356042" y="170434"/>
                          </a:lnTo>
                          <a:lnTo>
                            <a:pt x="181469" y="0"/>
                          </a:lnTo>
                          <a:close/>
                        </a:path>
                      </a:pathLst>
                    </a:custGeom>
                    <a:solidFill>
                      <a:srgbClr val="703524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439" name="Vrije vorm: vorm 8438">
                      <a:extLst>
                        <a:ext uri="{FF2B5EF4-FFF2-40B4-BE49-F238E27FC236}">
                          <a16:creationId xmlns:a16="http://schemas.microsoft.com/office/drawing/2014/main" id="{11F26247-BA93-AFDC-B53D-8CE7AA0AF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1131" y="5317298"/>
                      <a:ext cx="376120" cy="78933"/>
                    </a:xfrm>
                    <a:custGeom>
                      <a:avLst/>
                      <a:gdLst>
                        <a:gd name="connsiteX0" fmla="*/ 376120 w 376120"/>
                        <a:gd name="connsiteY0" fmla="*/ 13488 h 78933"/>
                        <a:gd name="connsiteX1" fmla="*/ 0 w 376120"/>
                        <a:gd name="connsiteY1" fmla="*/ 0 h 78933"/>
                        <a:gd name="connsiteX2" fmla="*/ 3219 w 376120"/>
                        <a:gd name="connsiteY2" fmla="*/ 66059 h 78933"/>
                        <a:gd name="connsiteX3" fmla="*/ 366311 w 376120"/>
                        <a:gd name="connsiteY3" fmla="*/ 78933 h 78933"/>
                        <a:gd name="connsiteX4" fmla="*/ 376120 w 376120"/>
                        <a:gd name="connsiteY4" fmla="*/ 13488 h 7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6120" h="78933">
                          <a:moveTo>
                            <a:pt x="376120" y="13488"/>
                          </a:moveTo>
                          <a:lnTo>
                            <a:pt x="0" y="0"/>
                          </a:lnTo>
                          <a:lnTo>
                            <a:pt x="3219" y="66059"/>
                          </a:lnTo>
                          <a:lnTo>
                            <a:pt x="366311" y="78933"/>
                          </a:lnTo>
                          <a:lnTo>
                            <a:pt x="376120" y="13488"/>
                          </a:lnTo>
                          <a:close/>
                        </a:path>
                      </a:pathLst>
                    </a:custGeom>
                    <a:solidFill>
                      <a:srgbClr val="FACF60"/>
                    </a:solidFill>
                    <a:ln w="1531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8422" name="Vrije vorm: vorm 8421">
                  <a:extLst>
                    <a:ext uri="{FF2B5EF4-FFF2-40B4-BE49-F238E27FC236}">
                      <a16:creationId xmlns:a16="http://schemas.microsoft.com/office/drawing/2014/main" id="{61903BC6-FC26-7DF4-7898-DC141FBED5B0}"/>
                    </a:ext>
                  </a:extLst>
                </p:cNvPr>
                <p:cNvSpPr/>
                <p:nvPr/>
              </p:nvSpPr>
              <p:spPr>
                <a:xfrm>
                  <a:off x="6997266" y="5150452"/>
                  <a:ext cx="482131" cy="186004"/>
                </a:xfrm>
                <a:custGeom>
                  <a:avLst/>
                  <a:gdLst>
                    <a:gd name="connsiteX0" fmla="*/ 482131 w 482131"/>
                    <a:gd name="connsiteY0" fmla="*/ 186004 h 186004"/>
                    <a:gd name="connsiteX1" fmla="*/ 459754 w 482131"/>
                    <a:gd name="connsiteY1" fmla="*/ 184012 h 186004"/>
                    <a:gd name="connsiteX2" fmla="*/ 311084 w 482131"/>
                    <a:gd name="connsiteY2" fmla="*/ 37334 h 186004"/>
                    <a:gd name="connsiteX3" fmla="*/ 285795 w 482131"/>
                    <a:gd name="connsiteY3" fmla="*/ 35188 h 186004"/>
                    <a:gd name="connsiteX4" fmla="*/ 131607 w 482131"/>
                    <a:gd name="connsiteY4" fmla="*/ 170677 h 186004"/>
                    <a:gd name="connsiteX5" fmla="*/ 103559 w 482131"/>
                    <a:gd name="connsiteY5" fmla="*/ 171444 h 186004"/>
                    <a:gd name="connsiteX6" fmla="*/ 2402 w 482131"/>
                    <a:gd name="connsiteY6" fmla="*/ 165006 h 186004"/>
                    <a:gd name="connsiteX7" fmla="*/ 7153 w 482131"/>
                    <a:gd name="connsiteY7" fmla="*/ 147534 h 186004"/>
                    <a:gd name="connsiteX8" fmla="*/ 168085 w 482131"/>
                    <a:gd name="connsiteY8" fmla="*/ 5607 h 186004"/>
                    <a:gd name="connsiteX9" fmla="*/ 202877 w 482131"/>
                    <a:gd name="connsiteY9" fmla="*/ 90 h 186004"/>
                    <a:gd name="connsiteX10" fmla="*/ 295298 w 482131"/>
                    <a:gd name="connsiteY10" fmla="*/ 8060 h 186004"/>
                    <a:gd name="connsiteX11" fmla="*/ 324725 w 482131"/>
                    <a:gd name="connsiteY11" fmla="*/ 23233 h 186004"/>
                    <a:gd name="connsiteX12" fmla="*/ 482131 w 482131"/>
                    <a:gd name="connsiteY12" fmla="*/ 186004 h 18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2131" h="186004">
                      <a:moveTo>
                        <a:pt x="482131" y="186004"/>
                      </a:moveTo>
                      <a:lnTo>
                        <a:pt x="459754" y="184012"/>
                      </a:lnTo>
                      <a:lnTo>
                        <a:pt x="311084" y="37334"/>
                      </a:lnTo>
                      <a:cubicBezTo>
                        <a:pt x="311084" y="37334"/>
                        <a:pt x="302348" y="21088"/>
                        <a:pt x="285795" y="35188"/>
                      </a:cubicBezTo>
                      <a:lnTo>
                        <a:pt x="131607" y="170677"/>
                      </a:lnTo>
                      <a:lnTo>
                        <a:pt x="103559" y="171444"/>
                      </a:lnTo>
                      <a:lnTo>
                        <a:pt x="2402" y="165006"/>
                      </a:lnTo>
                      <a:cubicBezTo>
                        <a:pt x="2402" y="165006"/>
                        <a:pt x="-5414" y="157956"/>
                        <a:pt x="7153" y="147534"/>
                      </a:cubicBezTo>
                      <a:lnTo>
                        <a:pt x="168085" y="5607"/>
                      </a:lnTo>
                      <a:cubicBezTo>
                        <a:pt x="168085" y="5607"/>
                        <a:pt x="181419" y="-830"/>
                        <a:pt x="202877" y="90"/>
                      </a:cubicBezTo>
                      <a:lnTo>
                        <a:pt x="295298" y="8060"/>
                      </a:lnTo>
                      <a:cubicBezTo>
                        <a:pt x="295298" y="8060"/>
                        <a:pt x="306639" y="6680"/>
                        <a:pt x="324725" y="23233"/>
                      </a:cubicBezTo>
                      <a:lnTo>
                        <a:pt x="482131" y="1860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405" name="Graphic 1454">
                <a:extLst>
                  <a:ext uri="{FF2B5EF4-FFF2-40B4-BE49-F238E27FC236}">
                    <a16:creationId xmlns:a16="http://schemas.microsoft.com/office/drawing/2014/main" id="{2E0CC401-B8B7-F43B-08BF-ED3BF7BD659C}"/>
                  </a:ext>
                </a:extLst>
              </p:cNvPr>
              <p:cNvGrpSpPr/>
              <p:nvPr/>
            </p:nvGrpSpPr>
            <p:grpSpPr>
              <a:xfrm>
                <a:off x="5324754" y="5351170"/>
                <a:ext cx="1413438" cy="279407"/>
                <a:chOff x="5324754" y="5351170"/>
                <a:chExt cx="1413438" cy="279407"/>
              </a:xfrm>
            </p:grpSpPr>
            <p:grpSp>
              <p:nvGrpSpPr>
                <p:cNvPr id="8406" name="Graphic 1454">
                  <a:extLst>
                    <a:ext uri="{FF2B5EF4-FFF2-40B4-BE49-F238E27FC236}">
                      <a16:creationId xmlns:a16="http://schemas.microsoft.com/office/drawing/2014/main" id="{E0BC65B1-A675-083C-D0B9-1390F459CD32}"/>
                    </a:ext>
                  </a:extLst>
                </p:cNvPr>
                <p:cNvGrpSpPr/>
                <p:nvPr/>
              </p:nvGrpSpPr>
              <p:grpSpPr>
                <a:xfrm>
                  <a:off x="6005418" y="5367110"/>
                  <a:ext cx="164303" cy="240017"/>
                  <a:chOff x="6005418" y="5367110"/>
                  <a:chExt cx="164303" cy="240017"/>
                </a:xfrm>
              </p:grpSpPr>
              <p:sp>
                <p:nvSpPr>
                  <p:cNvPr id="8419" name="Vrije vorm: vorm 8418">
                    <a:extLst>
                      <a:ext uri="{FF2B5EF4-FFF2-40B4-BE49-F238E27FC236}">
                        <a16:creationId xmlns:a16="http://schemas.microsoft.com/office/drawing/2014/main" id="{BDDB24D5-AEF2-9430-6B94-E80B861FEB79}"/>
                      </a:ext>
                    </a:extLst>
                  </p:cNvPr>
                  <p:cNvSpPr/>
                  <p:nvPr/>
                </p:nvSpPr>
                <p:spPr>
                  <a:xfrm rot="-5234400">
                    <a:off x="5977095" y="5416565"/>
                    <a:ext cx="218407" cy="142232"/>
                  </a:xfrm>
                  <a:custGeom>
                    <a:avLst/>
                    <a:gdLst>
                      <a:gd name="connsiteX0" fmla="*/ 0 w 218407"/>
                      <a:gd name="connsiteY0" fmla="*/ 0 h 142232"/>
                      <a:gd name="connsiteX1" fmla="*/ 218407 w 218407"/>
                      <a:gd name="connsiteY1" fmla="*/ 0 h 142232"/>
                      <a:gd name="connsiteX2" fmla="*/ 218407 w 218407"/>
                      <a:gd name="connsiteY2" fmla="*/ 142233 h 142232"/>
                      <a:gd name="connsiteX3" fmla="*/ 0 w 218407"/>
                      <a:gd name="connsiteY3" fmla="*/ 142233 h 142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407" h="142232">
                        <a:moveTo>
                          <a:pt x="0" y="0"/>
                        </a:moveTo>
                        <a:lnTo>
                          <a:pt x="218407" y="0"/>
                        </a:lnTo>
                        <a:lnTo>
                          <a:pt x="218407" y="142233"/>
                        </a:lnTo>
                        <a:lnTo>
                          <a:pt x="0" y="142233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0" name="Vrije vorm: vorm 8419">
                    <a:extLst>
                      <a:ext uri="{FF2B5EF4-FFF2-40B4-BE49-F238E27FC236}">
                        <a16:creationId xmlns:a16="http://schemas.microsoft.com/office/drawing/2014/main" id="{A8F61678-522A-C391-974A-BD21D2F57772}"/>
                      </a:ext>
                    </a:extLst>
                  </p:cNvPr>
                  <p:cNvSpPr/>
                  <p:nvPr/>
                </p:nvSpPr>
                <p:spPr>
                  <a:xfrm>
                    <a:off x="6005418" y="5367110"/>
                    <a:ext cx="164303" cy="240017"/>
                  </a:xfrm>
                  <a:custGeom>
                    <a:avLst/>
                    <a:gdLst>
                      <a:gd name="connsiteX0" fmla="*/ 164150 w 164303"/>
                      <a:gd name="connsiteY0" fmla="*/ 4751 h 240017"/>
                      <a:gd name="connsiteX1" fmla="*/ 7663 w 164303"/>
                      <a:gd name="connsiteY1" fmla="*/ 0 h 240017"/>
                      <a:gd name="connsiteX2" fmla="*/ 0 w 164303"/>
                      <a:gd name="connsiteY2" fmla="*/ 237412 h 240017"/>
                      <a:gd name="connsiteX3" fmla="*/ 155414 w 164303"/>
                      <a:gd name="connsiteY3" fmla="*/ 240018 h 240017"/>
                      <a:gd name="connsiteX4" fmla="*/ 164303 w 164303"/>
                      <a:gd name="connsiteY4" fmla="*/ 4751 h 240017"/>
                      <a:gd name="connsiteX5" fmla="*/ 143612 w 164303"/>
                      <a:gd name="connsiteY5" fmla="*/ 147597 h 240017"/>
                      <a:gd name="connsiteX6" fmla="*/ 88129 w 164303"/>
                      <a:gd name="connsiteY6" fmla="*/ 146524 h 240017"/>
                      <a:gd name="connsiteX7" fmla="*/ 89968 w 164303"/>
                      <a:gd name="connsiteY7" fmla="*/ 84144 h 240017"/>
                      <a:gd name="connsiteX8" fmla="*/ 145298 w 164303"/>
                      <a:gd name="connsiteY8" fmla="*/ 85217 h 240017"/>
                      <a:gd name="connsiteX9" fmla="*/ 143766 w 164303"/>
                      <a:gd name="connsiteY9" fmla="*/ 147444 h 240017"/>
                      <a:gd name="connsiteX10" fmla="*/ 146984 w 164303"/>
                      <a:gd name="connsiteY10" fmla="*/ 20691 h 240017"/>
                      <a:gd name="connsiteX11" fmla="*/ 145605 w 164303"/>
                      <a:gd name="connsiteY11" fmla="*/ 70657 h 240017"/>
                      <a:gd name="connsiteX12" fmla="*/ 90428 w 164303"/>
                      <a:gd name="connsiteY12" fmla="*/ 69584 h 240017"/>
                      <a:gd name="connsiteX13" fmla="*/ 91961 w 164303"/>
                      <a:gd name="connsiteY13" fmla="*/ 19005 h 240017"/>
                      <a:gd name="connsiteX14" fmla="*/ 146984 w 164303"/>
                      <a:gd name="connsiteY14" fmla="*/ 20844 h 240017"/>
                      <a:gd name="connsiteX15" fmla="*/ 73569 w 164303"/>
                      <a:gd name="connsiteY15" fmla="*/ 146218 h 240017"/>
                      <a:gd name="connsiteX16" fmla="*/ 17166 w 164303"/>
                      <a:gd name="connsiteY16" fmla="*/ 145145 h 240017"/>
                      <a:gd name="connsiteX17" fmla="*/ 19465 w 164303"/>
                      <a:gd name="connsiteY17" fmla="*/ 82765 h 240017"/>
                      <a:gd name="connsiteX18" fmla="*/ 75561 w 164303"/>
                      <a:gd name="connsiteY18" fmla="*/ 83838 h 240017"/>
                      <a:gd name="connsiteX19" fmla="*/ 73722 w 164303"/>
                      <a:gd name="connsiteY19" fmla="*/ 146218 h 240017"/>
                      <a:gd name="connsiteX20" fmla="*/ 77247 w 164303"/>
                      <a:gd name="connsiteY20" fmla="*/ 18546 h 240017"/>
                      <a:gd name="connsiteX21" fmla="*/ 75714 w 164303"/>
                      <a:gd name="connsiteY21" fmla="*/ 69430 h 240017"/>
                      <a:gd name="connsiteX22" fmla="*/ 19772 w 164303"/>
                      <a:gd name="connsiteY22" fmla="*/ 68358 h 240017"/>
                      <a:gd name="connsiteX23" fmla="*/ 21611 w 164303"/>
                      <a:gd name="connsiteY23" fmla="*/ 16706 h 240017"/>
                      <a:gd name="connsiteX24" fmla="*/ 77247 w 164303"/>
                      <a:gd name="connsiteY24" fmla="*/ 18546 h 240017"/>
                      <a:gd name="connsiteX25" fmla="*/ 14254 w 164303"/>
                      <a:gd name="connsiteY25" fmla="*/ 222392 h 240017"/>
                      <a:gd name="connsiteX26" fmla="*/ 16553 w 164303"/>
                      <a:gd name="connsiteY26" fmla="*/ 159705 h 240017"/>
                      <a:gd name="connsiteX27" fmla="*/ 73109 w 164303"/>
                      <a:gd name="connsiteY27" fmla="*/ 160778 h 240017"/>
                      <a:gd name="connsiteX28" fmla="*/ 71270 w 164303"/>
                      <a:gd name="connsiteY28" fmla="*/ 223772 h 240017"/>
                      <a:gd name="connsiteX29" fmla="*/ 14254 w 164303"/>
                      <a:gd name="connsiteY29" fmla="*/ 222392 h 240017"/>
                      <a:gd name="connsiteX30" fmla="*/ 85677 w 164303"/>
                      <a:gd name="connsiteY30" fmla="*/ 224078 h 240017"/>
                      <a:gd name="connsiteX31" fmla="*/ 87516 w 164303"/>
                      <a:gd name="connsiteY31" fmla="*/ 161085 h 240017"/>
                      <a:gd name="connsiteX32" fmla="*/ 142999 w 164303"/>
                      <a:gd name="connsiteY32" fmla="*/ 162311 h 240017"/>
                      <a:gd name="connsiteX33" fmla="*/ 141313 w 164303"/>
                      <a:gd name="connsiteY33" fmla="*/ 225611 h 240017"/>
                      <a:gd name="connsiteX34" fmla="*/ 85524 w 164303"/>
                      <a:gd name="connsiteY34" fmla="*/ 224231 h 240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64303" h="240017">
                        <a:moveTo>
                          <a:pt x="164150" y="4751"/>
                        </a:moveTo>
                        <a:lnTo>
                          <a:pt x="7663" y="0"/>
                        </a:lnTo>
                        <a:lnTo>
                          <a:pt x="0" y="237412"/>
                        </a:lnTo>
                        <a:lnTo>
                          <a:pt x="155414" y="240018"/>
                        </a:lnTo>
                        <a:lnTo>
                          <a:pt x="164303" y="4751"/>
                        </a:lnTo>
                        <a:close/>
                        <a:moveTo>
                          <a:pt x="143612" y="147597"/>
                        </a:moveTo>
                        <a:lnTo>
                          <a:pt x="88129" y="146524"/>
                        </a:lnTo>
                        <a:lnTo>
                          <a:pt x="89968" y="84144"/>
                        </a:lnTo>
                        <a:lnTo>
                          <a:pt x="145298" y="85217"/>
                        </a:lnTo>
                        <a:lnTo>
                          <a:pt x="143766" y="147444"/>
                        </a:lnTo>
                        <a:close/>
                        <a:moveTo>
                          <a:pt x="146984" y="20691"/>
                        </a:moveTo>
                        <a:lnTo>
                          <a:pt x="145605" y="70657"/>
                        </a:lnTo>
                        <a:lnTo>
                          <a:pt x="90428" y="69584"/>
                        </a:lnTo>
                        <a:lnTo>
                          <a:pt x="91961" y="19005"/>
                        </a:lnTo>
                        <a:lnTo>
                          <a:pt x="146984" y="20844"/>
                        </a:lnTo>
                        <a:close/>
                        <a:moveTo>
                          <a:pt x="73569" y="146218"/>
                        </a:moveTo>
                        <a:lnTo>
                          <a:pt x="17166" y="145145"/>
                        </a:lnTo>
                        <a:lnTo>
                          <a:pt x="19465" y="82765"/>
                        </a:lnTo>
                        <a:lnTo>
                          <a:pt x="75561" y="83838"/>
                        </a:lnTo>
                        <a:lnTo>
                          <a:pt x="73722" y="146218"/>
                        </a:lnTo>
                        <a:close/>
                        <a:moveTo>
                          <a:pt x="77247" y="18546"/>
                        </a:moveTo>
                        <a:lnTo>
                          <a:pt x="75714" y="69430"/>
                        </a:lnTo>
                        <a:lnTo>
                          <a:pt x="19772" y="68358"/>
                        </a:lnTo>
                        <a:lnTo>
                          <a:pt x="21611" y="16706"/>
                        </a:lnTo>
                        <a:lnTo>
                          <a:pt x="77247" y="18546"/>
                        </a:lnTo>
                        <a:close/>
                        <a:moveTo>
                          <a:pt x="14254" y="222392"/>
                        </a:moveTo>
                        <a:lnTo>
                          <a:pt x="16553" y="159705"/>
                        </a:lnTo>
                        <a:lnTo>
                          <a:pt x="73109" y="160778"/>
                        </a:lnTo>
                        <a:lnTo>
                          <a:pt x="71270" y="223772"/>
                        </a:lnTo>
                        <a:lnTo>
                          <a:pt x="14254" y="222392"/>
                        </a:lnTo>
                        <a:close/>
                        <a:moveTo>
                          <a:pt x="85677" y="224078"/>
                        </a:moveTo>
                        <a:lnTo>
                          <a:pt x="87516" y="161085"/>
                        </a:lnTo>
                        <a:lnTo>
                          <a:pt x="142999" y="162311"/>
                        </a:lnTo>
                        <a:lnTo>
                          <a:pt x="141313" y="225611"/>
                        </a:lnTo>
                        <a:lnTo>
                          <a:pt x="85524" y="224231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407" name="Graphic 1454">
                  <a:extLst>
                    <a:ext uri="{FF2B5EF4-FFF2-40B4-BE49-F238E27FC236}">
                      <a16:creationId xmlns:a16="http://schemas.microsoft.com/office/drawing/2014/main" id="{05011C86-C852-74C9-F0F9-3296E78CB4CE}"/>
                    </a:ext>
                  </a:extLst>
                </p:cNvPr>
                <p:cNvGrpSpPr/>
                <p:nvPr/>
              </p:nvGrpSpPr>
              <p:grpSpPr>
                <a:xfrm>
                  <a:off x="6255858" y="5369716"/>
                  <a:ext cx="167982" cy="242316"/>
                  <a:chOff x="6255858" y="5369716"/>
                  <a:chExt cx="167982" cy="242316"/>
                </a:xfrm>
              </p:grpSpPr>
              <p:sp>
                <p:nvSpPr>
                  <p:cNvPr id="8417" name="Vrije vorm: vorm 8416">
                    <a:extLst>
                      <a:ext uri="{FF2B5EF4-FFF2-40B4-BE49-F238E27FC236}">
                        <a16:creationId xmlns:a16="http://schemas.microsoft.com/office/drawing/2014/main" id="{2DA40D81-D704-6C84-2C8C-AB693C2E7CF2}"/>
                      </a:ext>
                    </a:extLst>
                  </p:cNvPr>
                  <p:cNvSpPr/>
                  <p:nvPr/>
                </p:nvSpPr>
                <p:spPr>
                  <a:xfrm rot="-5178600">
                    <a:off x="6230132" y="5420595"/>
                    <a:ext cx="218407" cy="142232"/>
                  </a:xfrm>
                  <a:custGeom>
                    <a:avLst/>
                    <a:gdLst>
                      <a:gd name="connsiteX0" fmla="*/ 0 w 218407"/>
                      <a:gd name="connsiteY0" fmla="*/ 0 h 142232"/>
                      <a:gd name="connsiteX1" fmla="*/ 218407 w 218407"/>
                      <a:gd name="connsiteY1" fmla="*/ 0 h 142232"/>
                      <a:gd name="connsiteX2" fmla="*/ 218407 w 218407"/>
                      <a:gd name="connsiteY2" fmla="*/ 142233 h 142232"/>
                      <a:gd name="connsiteX3" fmla="*/ 0 w 218407"/>
                      <a:gd name="connsiteY3" fmla="*/ 142233 h 142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407" h="142232">
                        <a:moveTo>
                          <a:pt x="0" y="0"/>
                        </a:moveTo>
                        <a:lnTo>
                          <a:pt x="218407" y="0"/>
                        </a:lnTo>
                        <a:lnTo>
                          <a:pt x="218407" y="142233"/>
                        </a:lnTo>
                        <a:lnTo>
                          <a:pt x="0" y="142233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18" name="Vrije vorm: vorm 8417">
                    <a:extLst>
                      <a:ext uri="{FF2B5EF4-FFF2-40B4-BE49-F238E27FC236}">
                        <a16:creationId xmlns:a16="http://schemas.microsoft.com/office/drawing/2014/main" id="{FEDB99F2-CFCD-B9B6-7E7F-1A0E58745AAB}"/>
                      </a:ext>
                    </a:extLst>
                  </p:cNvPr>
                  <p:cNvSpPr/>
                  <p:nvPr/>
                </p:nvSpPr>
                <p:spPr>
                  <a:xfrm>
                    <a:off x="6255858" y="5369716"/>
                    <a:ext cx="167982" cy="242316"/>
                  </a:xfrm>
                  <a:custGeom>
                    <a:avLst/>
                    <a:gdLst>
                      <a:gd name="connsiteX0" fmla="*/ 167982 w 167982"/>
                      <a:gd name="connsiteY0" fmla="*/ 7204 h 242316"/>
                      <a:gd name="connsiteX1" fmla="*/ 11495 w 167982"/>
                      <a:gd name="connsiteY1" fmla="*/ 0 h 242316"/>
                      <a:gd name="connsiteX2" fmla="*/ 0 w 167982"/>
                      <a:gd name="connsiteY2" fmla="*/ 237259 h 242316"/>
                      <a:gd name="connsiteX3" fmla="*/ 155261 w 167982"/>
                      <a:gd name="connsiteY3" fmla="*/ 242317 h 242316"/>
                      <a:gd name="connsiteX4" fmla="*/ 167829 w 167982"/>
                      <a:gd name="connsiteY4" fmla="*/ 7204 h 242316"/>
                      <a:gd name="connsiteX5" fmla="*/ 145145 w 167982"/>
                      <a:gd name="connsiteY5" fmla="*/ 149590 h 242316"/>
                      <a:gd name="connsiteX6" fmla="*/ 89662 w 167982"/>
                      <a:gd name="connsiteY6" fmla="*/ 147597 h 242316"/>
                      <a:gd name="connsiteX7" fmla="*/ 92421 w 167982"/>
                      <a:gd name="connsiteY7" fmla="*/ 85370 h 242316"/>
                      <a:gd name="connsiteX8" fmla="*/ 147597 w 167982"/>
                      <a:gd name="connsiteY8" fmla="*/ 87363 h 242316"/>
                      <a:gd name="connsiteX9" fmla="*/ 144992 w 167982"/>
                      <a:gd name="connsiteY9" fmla="*/ 149590 h 242316"/>
                      <a:gd name="connsiteX10" fmla="*/ 150509 w 167982"/>
                      <a:gd name="connsiteY10" fmla="*/ 22684 h 242316"/>
                      <a:gd name="connsiteX11" fmla="*/ 148363 w 167982"/>
                      <a:gd name="connsiteY11" fmla="*/ 72649 h 242316"/>
                      <a:gd name="connsiteX12" fmla="*/ 93187 w 167982"/>
                      <a:gd name="connsiteY12" fmla="*/ 70657 h 242316"/>
                      <a:gd name="connsiteX13" fmla="*/ 95486 w 167982"/>
                      <a:gd name="connsiteY13" fmla="*/ 19925 h 242316"/>
                      <a:gd name="connsiteX14" fmla="*/ 150509 w 167982"/>
                      <a:gd name="connsiteY14" fmla="*/ 22530 h 242316"/>
                      <a:gd name="connsiteX15" fmla="*/ 75101 w 167982"/>
                      <a:gd name="connsiteY15" fmla="*/ 146984 h 242316"/>
                      <a:gd name="connsiteX16" fmla="*/ 18699 w 167982"/>
                      <a:gd name="connsiteY16" fmla="*/ 144839 h 242316"/>
                      <a:gd name="connsiteX17" fmla="*/ 21917 w 167982"/>
                      <a:gd name="connsiteY17" fmla="*/ 82612 h 242316"/>
                      <a:gd name="connsiteX18" fmla="*/ 78013 w 167982"/>
                      <a:gd name="connsiteY18" fmla="*/ 84604 h 242316"/>
                      <a:gd name="connsiteX19" fmla="*/ 75101 w 167982"/>
                      <a:gd name="connsiteY19" fmla="*/ 146984 h 242316"/>
                      <a:gd name="connsiteX20" fmla="*/ 80926 w 167982"/>
                      <a:gd name="connsiteY20" fmla="*/ 19312 h 242316"/>
                      <a:gd name="connsiteX21" fmla="*/ 78627 w 167982"/>
                      <a:gd name="connsiteY21" fmla="*/ 70197 h 242316"/>
                      <a:gd name="connsiteX22" fmla="*/ 22837 w 167982"/>
                      <a:gd name="connsiteY22" fmla="*/ 68205 h 242316"/>
                      <a:gd name="connsiteX23" fmla="*/ 25443 w 167982"/>
                      <a:gd name="connsiteY23" fmla="*/ 16706 h 242316"/>
                      <a:gd name="connsiteX24" fmla="*/ 80926 w 167982"/>
                      <a:gd name="connsiteY24" fmla="*/ 19465 h 242316"/>
                      <a:gd name="connsiteX25" fmla="*/ 14561 w 167982"/>
                      <a:gd name="connsiteY25" fmla="*/ 222086 h 242316"/>
                      <a:gd name="connsiteX26" fmla="*/ 17779 w 167982"/>
                      <a:gd name="connsiteY26" fmla="*/ 159552 h 242316"/>
                      <a:gd name="connsiteX27" fmla="*/ 74182 w 167982"/>
                      <a:gd name="connsiteY27" fmla="*/ 161545 h 242316"/>
                      <a:gd name="connsiteX28" fmla="*/ 71423 w 167982"/>
                      <a:gd name="connsiteY28" fmla="*/ 224538 h 242316"/>
                      <a:gd name="connsiteX29" fmla="*/ 14561 w 167982"/>
                      <a:gd name="connsiteY29" fmla="*/ 222239 h 242316"/>
                      <a:gd name="connsiteX30" fmla="*/ 85984 w 167982"/>
                      <a:gd name="connsiteY30" fmla="*/ 224998 h 242316"/>
                      <a:gd name="connsiteX31" fmla="*/ 88896 w 167982"/>
                      <a:gd name="connsiteY31" fmla="*/ 162005 h 242316"/>
                      <a:gd name="connsiteX32" fmla="*/ 144379 w 167982"/>
                      <a:gd name="connsiteY32" fmla="*/ 164150 h 242316"/>
                      <a:gd name="connsiteX33" fmla="*/ 141620 w 167982"/>
                      <a:gd name="connsiteY33" fmla="*/ 227450 h 242316"/>
                      <a:gd name="connsiteX34" fmla="*/ 85984 w 167982"/>
                      <a:gd name="connsiteY34" fmla="*/ 225151 h 24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67982" h="242316">
                        <a:moveTo>
                          <a:pt x="167982" y="7204"/>
                        </a:moveTo>
                        <a:lnTo>
                          <a:pt x="11495" y="0"/>
                        </a:lnTo>
                        <a:lnTo>
                          <a:pt x="0" y="237259"/>
                        </a:lnTo>
                        <a:lnTo>
                          <a:pt x="155261" y="242317"/>
                        </a:lnTo>
                        <a:lnTo>
                          <a:pt x="167829" y="7204"/>
                        </a:lnTo>
                        <a:close/>
                        <a:moveTo>
                          <a:pt x="145145" y="149590"/>
                        </a:moveTo>
                        <a:lnTo>
                          <a:pt x="89662" y="147597"/>
                        </a:lnTo>
                        <a:lnTo>
                          <a:pt x="92421" y="85370"/>
                        </a:lnTo>
                        <a:lnTo>
                          <a:pt x="147597" y="87363"/>
                        </a:lnTo>
                        <a:lnTo>
                          <a:pt x="144992" y="149590"/>
                        </a:lnTo>
                        <a:close/>
                        <a:moveTo>
                          <a:pt x="150509" y="22684"/>
                        </a:moveTo>
                        <a:lnTo>
                          <a:pt x="148363" y="72649"/>
                        </a:lnTo>
                        <a:lnTo>
                          <a:pt x="93187" y="70657"/>
                        </a:lnTo>
                        <a:lnTo>
                          <a:pt x="95486" y="19925"/>
                        </a:lnTo>
                        <a:lnTo>
                          <a:pt x="150509" y="22530"/>
                        </a:lnTo>
                        <a:close/>
                        <a:moveTo>
                          <a:pt x="75101" y="146984"/>
                        </a:moveTo>
                        <a:lnTo>
                          <a:pt x="18699" y="144839"/>
                        </a:lnTo>
                        <a:lnTo>
                          <a:pt x="21917" y="82612"/>
                        </a:lnTo>
                        <a:lnTo>
                          <a:pt x="78013" y="84604"/>
                        </a:lnTo>
                        <a:lnTo>
                          <a:pt x="75101" y="146984"/>
                        </a:lnTo>
                        <a:close/>
                        <a:moveTo>
                          <a:pt x="80926" y="19312"/>
                        </a:moveTo>
                        <a:lnTo>
                          <a:pt x="78627" y="70197"/>
                        </a:lnTo>
                        <a:lnTo>
                          <a:pt x="22837" y="68205"/>
                        </a:lnTo>
                        <a:lnTo>
                          <a:pt x="25443" y="16706"/>
                        </a:lnTo>
                        <a:lnTo>
                          <a:pt x="80926" y="19465"/>
                        </a:lnTo>
                        <a:close/>
                        <a:moveTo>
                          <a:pt x="14561" y="222086"/>
                        </a:moveTo>
                        <a:lnTo>
                          <a:pt x="17779" y="159552"/>
                        </a:lnTo>
                        <a:lnTo>
                          <a:pt x="74182" y="161545"/>
                        </a:lnTo>
                        <a:lnTo>
                          <a:pt x="71423" y="224538"/>
                        </a:lnTo>
                        <a:lnTo>
                          <a:pt x="14561" y="222239"/>
                        </a:lnTo>
                        <a:close/>
                        <a:moveTo>
                          <a:pt x="85984" y="224998"/>
                        </a:moveTo>
                        <a:lnTo>
                          <a:pt x="88896" y="162005"/>
                        </a:lnTo>
                        <a:lnTo>
                          <a:pt x="144379" y="164150"/>
                        </a:lnTo>
                        <a:lnTo>
                          <a:pt x="141620" y="227450"/>
                        </a:lnTo>
                        <a:lnTo>
                          <a:pt x="85984" y="225151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408" name="Graphic 1454">
                  <a:extLst>
                    <a:ext uri="{FF2B5EF4-FFF2-40B4-BE49-F238E27FC236}">
                      <a16:creationId xmlns:a16="http://schemas.microsoft.com/office/drawing/2014/main" id="{B5F4FD2E-DF96-B385-BE29-513D65B7AE1B}"/>
                    </a:ext>
                  </a:extLst>
                </p:cNvPr>
                <p:cNvGrpSpPr/>
                <p:nvPr/>
              </p:nvGrpSpPr>
              <p:grpSpPr>
                <a:xfrm>
                  <a:off x="6568985" y="5351170"/>
                  <a:ext cx="169208" cy="279407"/>
                  <a:chOff x="6568985" y="5351170"/>
                  <a:chExt cx="169208" cy="279407"/>
                </a:xfrm>
              </p:grpSpPr>
              <p:sp>
                <p:nvSpPr>
                  <p:cNvPr id="8415" name="Vrije vorm: vorm 8414">
                    <a:extLst>
                      <a:ext uri="{FF2B5EF4-FFF2-40B4-BE49-F238E27FC236}">
                        <a16:creationId xmlns:a16="http://schemas.microsoft.com/office/drawing/2014/main" id="{C0FB8C2B-3E4B-3945-D4D4-B6B99F21DF30}"/>
                      </a:ext>
                    </a:extLst>
                  </p:cNvPr>
                  <p:cNvSpPr/>
                  <p:nvPr/>
                </p:nvSpPr>
                <p:spPr>
                  <a:xfrm>
                    <a:off x="6574043" y="5360673"/>
                    <a:ext cx="157099" cy="261935"/>
                  </a:xfrm>
                  <a:custGeom>
                    <a:avLst/>
                    <a:gdLst>
                      <a:gd name="connsiteX0" fmla="*/ 149590 w 157099"/>
                      <a:gd name="connsiteY0" fmla="*/ 261935 h 261935"/>
                      <a:gd name="connsiteX1" fmla="*/ 0 w 157099"/>
                      <a:gd name="connsiteY1" fmla="*/ 246762 h 261935"/>
                      <a:gd name="connsiteX2" fmla="*/ 7357 w 157099"/>
                      <a:gd name="connsiteY2" fmla="*/ 0 h 261935"/>
                      <a:gd name="connsiteX3" fmla="*/ 157100 w 157099"/>
                      <a:gd name="connsiteY3" fmla="*/ 9503 h 261935"/>
                      <a:gd name="connsiteX4" fmla="*/ 149590 w 157099"/>
                      <a:gd name="connsiteY4" fmla="*/ 261935 h 261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099" h="261935">
                        <a:moveTo>
                          <a:pt x="149590" y="261935"/>
                        </a:moveTo>
                        <a:lnTo>
                          <a:pt x="0" y="246762"/>
                        </a:lnTo>
                        <a:lnTo>
                          <a:pt x="7357" y="0"/>
                        </a:lnTo>
                        <a:lnTo>
                          <a:pt x="157100" y="9503"/>
                        </a:lnTo>
                        <a:lnTo>
                          <a:pt x="149590" y="261935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16" name="Vrije vorm: vorm 8415">
                    <a:extLst>
                      <a:ext uri="{FF2B5EF4-FFF2-40B4-BE49-F238E27FC236}">
                        <a16:creationId xmlns:a16="http://schemas.microsoft.com/office/drawing/2014/main" id="{32D129E9-0F76-31AB-AB92-180622B1CEB6}"/>
                      </a:ext>
                    </a:extLst>
                  </p:cNvPr>
                  <p:cNvSpPr/>
                  <p:nvPr/>
                </p:nvSpPr>
                <p:spPr>
                  <a:xfrm>
                    <a:off x="6568985" y="5351170"/>
                    <a:ext cx="169208" cy="279407"/>
                  </a:xfrm>
                  <a:custGeom>
                    <a:avLst/>
                    <a:gdLst>
                      <a:gd name="connsiteX0" fmla="*/ 169208 w 169208"/>
                      <a:gd name="connsiteY0" fmla="*/ 7357 h 279407"/>
                      <a:gd name="connsiteX1" fmla="*/ 4445 w 169208"/>
                      <a:gd name="connsiteY1" fmla="*/ 0 h 279407"/>
                      <a:gd name="connsiteX2" fmla="*/ 0 w 169208"/>
                      <a:gd name="connsiteY2" fmla="*/ 268832 h 279407"/>
                      <a:gd name="connsiteX3" fmla="*/ 163537 w 169208"/>
                      <a:gd name="connsiteY3" fmla="*/ 279408 h 279407"/>
                      <a:gd name="connsiteX4" fmla="*/ 169208 w 169208"/>
                      <a:gd name="connsiteY4" fmla="*/ 7357 h 279407"/>
                      <a:gd name="connsiteX5" fmla="*/ 149743 w 169208"/>
                      <a:gd name="connsiteY5" fmla="*/ 171967 h 279407"/>
                      <a:gd name="connsiteX6" fmla="*/ 91348 w 169208"/>
                      <a:gd name="connsiteY6" fmla="*/ 168748 h 279407"/>
                      <a:gd name="connsiteX7" fmla="*/ 92268 w 169208"/>
                      <a:gd name="connsiteY7" fmla="*/ 97325 h 279407"/>
                      <a:gd name="connsiteX8" fmla="*/ 150356 w 169208"/>
                      <a:gd name="connsiteY8" fmla="*/ 100084 h 279407"/>
                      <a:gd name="connsiteX9" fmla="*/ 149590 w 169208"/>
                      <a:gd name="connsiteY9" fmla="*/ 171967 h 279407"/>
                      <a:gd name="connsiteX10" fmla="*/ 151276 w 169208"/>
                      <a:gd name="connsiteY10" fmla="*/ 25596 h 279407"/>
                      <a:gd name="connsiteX11" fmla="*/ 150663 w 169208"/>
                      <a:gd name="connsiteY11" fmla="*/ 83225 h 279407"/>
                      <a:gd name="connsiteX12" fmla="*/ 92574 w 169208"/>
                      <a:gd name="connsiteY12" fmla="*/ 80619 h 279407"/>
                      <a:gd name="connsiteX13" fmla="*/ 93494 w 169208"/>
                      <a:gd name="connsiteY13" fmla="*/ 22684 h 279407"/>
                      <a:gd name="connsiteX14" fmla="*/ 151276 w 169208"/>
                      <a:gd name="connsiteY14" fmla="*/ 25596 h 279407"/>
                      <a:gd name="connsiteX15" fmla="*/ 76021 w 169208"/>
                      <a:gd name="connsiteY15" fmla="*/ 167982 h 279407"/>
                      <a:gd name="connsiteX16" fmla="*/ 16553 w 169208"/>
                      <a:gd name="connsiteY16" fmla="*/ 164763 h 279407"/>
                      <a:gd name="connsiteX17" fmla="*/ 17933 w 169208"/>
                      <a:gd name="connsiteY17" fmla="*/ 94107 h 279407"/>
                      <a:gd name="connsiteX18" fmla="*/ 76941 w 169208"/>
                      <a:gd name="connsiteY18" fmla="*/ 96712 h 279407"/>
                      <a:gd name="connsiteX19" fmla="*/ 76021 w 169208"/>
                      <a:gd name="connsiteY19" fmla="*/ 167982 h 279407"/>
                      <a:gd name="connsiteX20" fmla="*/ 78014 w 169208"/>
                      <a:gd name="connsiteY20" fmla="*/ 21917 h 279407"/>
                      <a:gd name="connsiteX21" fmla="*/ 77247 w 169208"/>
                      <a:gd name="connsiteY21" fmla="*/ 80006 h 279407"/>
                      <a:gd name="connsiteX22" fmla="*/ 18392 w 169208"/>
                      <a:gd name="connsiteY22" fmla="*/ 77400 h 279407"/>
                      <a:gd name="connsiteX23" fmla="*/ 19465 w 169208"/>
                      <a:gd name="connsiteY23" fmla="*/ 19005 h 279407"/>
                      <a:gd name="connsiteX24" fmla="*/ 78014 w 169208"/>
                      <a:gd name="connsiteY24" fmla="*/ 21917 h 279407"/>
                      <a:gd name="connsiteX25" fmla="*/ 14714 w 169208"/>
                      <a:gd name="connsiteY25" fmla="*/ 252279 h 279407"/>
                      <a:gd name="connsiteX26" fmla="*/ 16247 w 169208"/>
                      <a:gd name="connsiteY26" fmla="*/ 181163 h 279407"/>
                      <a:gd name="connsiteX27" fmla="*/ 75714 w 169208"/>
                      <a:gd name="connsiteY27" fmla="*/ 184535 h 279407"/>
                      <a:gd name="connsiteX28" fmla="*/ 74642 w 169208"/>
                      <a:gd name="connsiteY28" fmla="*/ 256571 h 279407"/>
                      <a:gd name="connsiteX29" fmla="*/ 14714 w 169208"/>
                      <a:gd name="connsiteY29" fmla="*/ 252279 h 279407"/>
                      <a:gd name="connsiteX30" fmla="*/ 90122 w 169208"/>
                      <a:gd name="connsiteY30" fmla="*/ 257644 h 279407"/>
                      <a:gd name="connsiteX31" fmla="*/ 91195 w 169208"/>
                      <a:gd name="connsiteY31" fmla="*/ 185454 h 279407"/>
                      <a:gd name="connsiteX32" fmla="*/ 149590 w 169208"/>
                      <a:gd name="connsiteY32" fmla="*/ 188826 h 279407"/>
                      <a:gd name="connsiteX33" fmla="*/ 148824 w 169208"/>
                      <a:gd name="connsiteY33" fmla="*/ 261935 h 279407"/>
                      <a:gd name="connsiteX34" fmla="*/ 90122 w 169208"/>
                      <a:gd name="connsiteY34" fmla="*/ 257644 h 279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69208" h="279407">
                        <a:moveTo>
                          <a:pt x="169208" y="7357"/>
                        </a:moveTo>
                        <a:lnTo>
                          <a:pt x="4445" y="0"/>
                        </a:lnTo>
                        <a:lnTo>
                          <a:pt x="0" y="268832"/>
                        </a:lnTo>
                        <a:lnTo>
                          <a:pt x="163537" y="279408"/>
                        </a:lnTo>
                        <a:lnTo>
                          <a:pt x="169208" y="7357"/>
                        </a:lnTo>
                        <a:close/>
                        <a:moveTo>
                          <a:pt x="149743" y="171967"/>
                        </a:moveTo>
                        <a:lnTo>
                          <a:pt x="91348" y="168748"/>
                        </a:lnTo>
                        <a:lnTo>
                          <a:pt x="92268" y="97325"/>
                        </a:lnTo>
                        <a:lnTo>
                          <a:pt x="150356" y="100084"/>
                        </a:lnTo>
                        <a:lnTo>
                          <a:pt x="149590" y="171967"/>
                        </a:lnTo>
                        <a:close/>
                        <a:moveTo>
                          <a:pt x="151276" y="25596"/>
                        </a:moveTo>
                        <a:lnTo>
                          <a:pt x="150663" y="83225"/>
                        </a:lnTo>
                        <a:lnTo>
                          <a:pt x="92574" y="80619"/>
                        </a:lnTo>
                        <a:lnTo>
                          <a:pt x="93494" y="22684"/>
                        </a:lnTo>
                        <a:lnTo>
                          <a:pt x="151276" y="25596"/>
                        </a:lnTo>
                        <a:close/>
                        <a:moveTo>
                          <a:pt x="76021" y="167982"/>
                        </a:moveTo>
                        <a:lnTo>
                          <a:pt x="16553" y="164763"/>
                        </a:lnTo>
                        <a:lnTo>
                          <a:pt x="17933" y="94107"/>
                        </a:lnTo>
                        <a:lnTo>
                          <a:pt x="76941" y="96712"/>
                        </a:lnTo>
                        <a:lnTo>
                          <a:pt x="76021" y="167982"/>
                        </a:lnTo>
                        <a:close/>
                        <a:moveTo>
                          <a:pt x="78014" y="21917"/>
                        </a:moveTo>
                        <a:lnTo>
                          <a:pt x="77247" y="80006"/>
                        </a:lnTo>
                        <a:lnTo>
                          <a:pt x="18392" y="77400"/>
                        </a:lnTo>
                        <a:lnTo>
                          <a:pt x="19465" y="19005"/>
                        </a:lnTo>
                        <a:lnTo>
                          <a:pt x="78014" y="21917"/>
                        </a:lnTo>
                        <a:close/>
                        <a:moveTo>
                          <a:pt x="14714" y="252279"/>
                        </a:moveTo>
                        <a:lnTo>
                          <a:pt x="16247" y="181163"/>
                        </a:lnTo>
                        <a:lnTo>
                          <a:pt x="75714" y="184535"/>
                        </a:lnTo>
                        <a:lnTo>
                          <a:pt x="74642" y="256571"/>
                        </a:lnTo>
                        <a:lnTo>
                          <a:pt x="14714" y="252279"/>
                        </a:lnTo>
                        <a:close/>
                        <a:moveTo>
                          <a:pt x="90122" y="257644"/>
                        </a:moveTo>
                        <a:lnTo>
                          <a:pt x="91195" y="185454"/>
                        </a:lnTo>
                        <a:lnTo>
                          <a:pt x="149590" y="188826"/>
                        </a:lnTo>
                        <a:lnTo>
                          <a:pt x="148824" y="261935"/>
                        </a:lnTo>
                        <a:lnTo>
                          <a:pt x="90122" y="257644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409" name="Graphic 1454">
                  <a:extLst>
                    <a:ext uri="{FF2B5EF4-FFF2-40B4-BE49-F238E27FC236}">
                      <a16:creationId xmlns:a16="http://schemas.microsoft.com/office/drawing/2014/main" id="{85160B0A-E99D-90C4-1AB1-8F9E61EC10AB}"/>
                    </a:ext>
                  </a:extLst>
                </p:cNvPr>
                <p:cNvGrpSpPr/>
                <p:nvPr/>
              </p:nvGrpSpPr>
              <p:grpSpPr>
                <a:xfrm>
                  <a:off x="5599104" y="5358987"/>
                  <a:ext cx="150049" cy="241397"/>
                  <a:chOff x="5599104" y="5358987"/>
                  <a:chExt cx="150049" cy="241397"/>
                </a:xfrm>
              </p:grpSpPr>
              <p:sp>
                <p:nvSpPr>
                  <p:cNvPr id="8413" name="Vrije vorm: vorm 8412">
                    <a:extLst>
                      <a:ext uri="{FF2B5EF4-FFF2-40B4-BE49-F238E27FC236}">
                        <a16:creationId xmlns:a16="http://schemas.microsoft.com/office/drawing/2014/main" id="{D285A79D-82D3-962D-DF5C-895377B329D8}"/>
                      </a:ext>
                    </a:extLst>
                  </p:cNvPr>
                  <p:cNvSpPr/>
                  <p:nvPr/>
                </p:nvSpPr>
                <p:spPr>
                  <a:xfrm>
                    <a:off x="5604622" y="5369563"/>
                    <a:ext cx="138707" cy="219939"/>
                  </a:xfrm>
                  <a:custGeom>
                    <a:avLst/>
                    <a:gdLst>
                      <a:gd name="connsiteX0" fmla="*/ 137175 w 138707"/>
                      <a:gd name="connsiteY0" fmla="*/ 218560 h 219939"/>
                      <a:gd name="connsiteX1" fmla="*/ 0 w 138707"/>
                      <a:gd name="connsiteY1" fmla="*/ 219940 h 219939"/>
                      <a:gd name="connsiteX2" fmla="*/ 7510 w 138707"/>
                      <a:gd name="connsiteY2" fmla="*/ 1379 h 219939"/>
                      <a:gd name="connsiteX3" fmla="*/ 138707 w 138707"/>
                      <a:gd name="connsiteY3" fmla="*/ 0 h 219939"/>
                      <a:gd name="connsiteX4" fmla="*/ 137175 w 138707"/>
                      <a:gd name="connsiteY4" fmla="*/ 218560 h 21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07" h="219939">
                        <a:moveTo>
                          <a:pt x="137175" y="218560"/>
                        </a:moveTo>
                        <a:lnTo>
                          <a:pt x="0" y="219940"/>
                        </a:lnTo>
                        <a:lnTo>
                          <a:pt x="7510" y="1379"/>
                        </a:lnTo>
                        <a:lnTo>
                          <a:pt x="138707" y="0"/>
                        </a:lnTo>
                        <a:lnTo>
                          <a:pt x="137175" y="21856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14" name="Vrije vorm: vorm 8413">
                    <a:extLst>
                      <a:ext uri="{FF2B5EF4-FFF2-40B4-BE49-F238E27FC236}">
                        <a16:creationId xmlns:a16="http://schemas.microsoft.com/office/drawing/2014/main" id="{B645E47F-CBF0-AEE1-BEB6-3BD451723C19}"/>
                      </a:ext>
                    </a:extLst>
                  </p:cNvPr>
                  <p:cNvSpPr/>
                  <p:nvPr/>
                </p:nvSpPr>
                <p:spPr>
                  <a:xfrm>
                    <a:off x="5599104" y="5358987"/>
                    <a:ext cx="150049" cy="241397"/>
                  </a:xfrm>
                  <a:custGeom>
                    <a:avLst/>
                    <a:gdLst>
                      <a:gd name="connsiteX0" fmla="*/ 149436 w 150049"/>
                      <a:gd name="connsiteY0" fmla="*/ 0 h 241397"/>
                      <a:gd name="connsiteX1" fmla="*/ 4905 w 150049"/>
                      <a:gd name="connsiteY1" fmla="*/ 3832 h 241397"/>
                      <a:gd name="connsiteX2" fmla="*/ 0 w 150049"/>
                      <a:gd name="connsiteY2" fmla="*/ 241397 h 241397"/>
                      <a:gd name="connsiteX3" fmla="*/ 150050 w 150049"/>
                      <a:gd name="connsiteY3" fmla="*/ 235420 h 241397"/>
                      <a:gd name="connsiteX4" fmla="*/ 149436 w 150049"/>
                      <a:gd name="connsiteY4" fmla="*/ 0 h 241397"/>
                      <a:gd name="connsiteX5" fmla="*/ 135489 w 150049"/>
                      <a:gd name="connsiteY5" fmla="*/ 143766 h 241397"/>
                      <a:gd name="connsiteX6" fmla="*/ 82765 w 150049"/>
                      <a:gd name="connsiteY6" fmla="*/ 145758 h 241397"/>
                      <a:gd name="connsiteX7" fmla="*/ 82765 w 150049"/>
                      <a:gd name="connsiteY7" fmla="*/ 83378 h 241397"/>
                      <a:gd name="connsiteX8" fmla="*/ 134723 w 150049"/>
                      <a:gd name="connsiteY8" fmla="*/ 81539 h 241397"/>
                      <a:gd name="connsiteX9" fmla="*/ 135336 w 150049"/>
                      <a:gd name="connsiteY9" fmla="*/ 143766 h 241397"/>
                      <a:gd name="connsiteX10" fmla="*/ 134110 w 150049"/>
                      <a:gd name="connsiteY10" fmla="*/ 16860 h 241397"/>
                      <a:gd name="connsiteX11" fmla="*/ 134569 w 150049"/>
                      <a:gd name="connsiteY11" fmla="*/ 66825 h 241397"/>
                      <a:gd name="connsiteX12" fmla="*/ 82918 w 150049"/>
                      <a:gd name="connsiteY12" fmla="*/ 68664 h 241397"/>
                      <a:gd name="connsiteX13" fmla="*/ 82918 w 150049"/>
                      <a:gd name="connsiteY13" fmla="*/ 17932 h 241397"/>
                      <a:gd name="connsiteX14" fmla="*/ 134110 w 150049"/>
                      <a:gd name="connsiteY14" fmla="*/ 16706 h 241397"/>
                      <a:gd name="connsiteX15" fmla="*/ 68971 w 150049"/>
                      <a:gd name="connsiteY15" fmla="*/ 146218 h 241397"/>
                      <a:gd name="connsiteX16" fmla="*/ 15327 w 150049"/>
                      <a:gd name="connsiteY16" fmla="*/ 148210 h 241397"/>
                      <a:gd name="connsiteX17" fmla="*/ 16707 w 150049"/>
                      <a:gd name="connsiteY17" fmla="*/ 85830 h 241397"/>
                      <a:gd name="connsiteX18" fmla="*/ 69277 w 150049"/>
                      <a:gd name="connsiteY18" fmla="*/ 83838 h 241397"/>
                      <a:gd name="connsiteX19" fmla="*/ 68971 w 150049"/>
                      <a:gd name="connsiteY19" fmla="*/ 146218 h 241397"/>
                      <a:gd name="connsiteX20" fmla="*/ 69584 w 150049"/>
                      <a:gd name="connsiteY20" fmla="*/ 18392 h 241397"/>
                      <a:gd name="connsiteX21" fmla="*/ 69277 w 150049"/>
                      <a:gd name="connsiteY21" fmla="*/ 69277 h 241397"/>
                      <a:gd name="connsiteX22" fmla="*/ 17013 w 150049"/>
                      <a:gd name="connsiteY22" fmla="*/ 71270 h 241397"/>
                      <a:gd name="connsiteX23" fmla="*/ 18086 w 150049"/>
                      <a:gd name="connsiteY23" fmla="*/ 19772 h 241397"/>
                      <a:gd name="connsiteX24" fmla="*/ 69584 w 150049"/>
                      <a:gd name="connsiteY24" fmla="*/ 18546 h 241397"/>
                      <a:gd name="connsiteX25" fmla="*/ 13641 w 150049"/>
                      <a:gd name="connsiteY25" fmla="*/ 225304 h 241397"/>
                      <a:gd name="connsiteX26" fmla="*/ 15020 w 150049"/>
                      <a:gd name="connsiteY26" fmla="*/ 162618 h 241397"/>
                      <a:gd name="connsiteX27" fmla="*/ 68818 w 150049"/>
                      <a:gd name="connsiteY27" fmla="*/ 160625 h 241397"/>
                      <a:gd name="connsiteX28" fmla="*/ 68511 w 150049"/>
                      <a:gd name="connsiteY28" fmla="*/ 223618 h 241397"/>
                      <a:gd name="connsiteX29" fmla="*/ 13641 w 150049"/>
                      <a:gd name="connsiteY29" fmla="*/ 225304 h 241397"/>
                      <a:gd name="connsiteX30" fmla="*/ 82458 w 150049"/>
                      <a:gd name="connsiteY30" fmla="*/ 223158 h 241397"/>
                      <a:gd name="connsiteX31" fmla="*/ 82458 w 150049"/>
                      <a:gd name="connsiteY31" fmla="*/ 160165 h 241397"/>
                      <a:gd name="connsiteX32" fmla="*/ 135489 w 150049"/>
                      <a:gd name="connsiteY32" fmla="*/ 158326 h 241397"/>
                      <a:gd name="connsiteX33" fmla="*/ 136256 w 150049"/>
                      <a:gd name="connsiteY33" fmla="*/ 221626 h 241397"/>
                      <a:gd name="connsiteX34" fmla="*/ 82612 w 150049"/>
                      <a:gd name="connsiteY34" fmla="*/ 223312 h 241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50049" h="241397">
                        <a:moveTo>
                          <a:pt x="149436" y="0"/>
                        </a:moveTo>
                        <a:lnTo>
                          <a:pt x="4905" y="3832"/>
                        </a:lnTo>
                        <a:lnTo>
                          <a:pt x="0" y="241397"/>
                        </a:lnTo>
                        <a:lnTo>
                          <a:pt x="150050" y="235420"/>
                        </a:lnTo>
                        <a:lnTo>
                          <a:pt x="149436" y="0"/>
                        </a:lnTo>
                        <a:close/>
                        <a:moveTo>
                          <a:pt x="135489" y="143766"/>
                        </a:moveTo>
                        <a:lnTo>
                          <a:pt x="82765" y="145758"/>
                        </a:lnTo>
                        <a:lnTo>
                          <a:pt x="82765" y="83378"/>
                        </a:lnTo>
                        <a:cubicBezTo>
                          <a:pt x="82765" y="83378"/>
                          <a:pt x="134723" y="81539"/>
                          <a:pt x="134723" y="81539"/>
                        </a:cubicBezTo>
                        <a:lnTo>
                          <a:pt x="135336" y="143766"/>
                        </a:lnTo>
                        <a:close/>
                        <a:moveTo>
                          <a:pt x="134110" y="16860"/>
                        </a:moveTo>
                        <a:lnTo>
                          <a:pt x="134569" y="66825"/>
                        </a:lnTo>
                        <a:lnTo>
                          <a:pt x="82918" y="68664"/>
                        </a:lnTo>
                        <a:lnTo>
                          <a:pt x="82918" y="17932"/>
                        </a:lnTo>
                        <a:cubicBezTo>
                          <a:pt x="82918" y="17932"/>
                          <a:pt x="134110" y="16706"/>
                          <a:pt x="134110" y="16706"/>
                        </a:cubicBezTo>
                        <a:close/>
                        <a:moveTo>
                          <a:pt x="68971" y="146218"/>
                        </a:moveTo>
                        <a:lnTo>
                          <a:pt x="15327" y="148210"/>
                        </a:lnTo>
                        <a:lnTo>
                          <a:pt x="16707" y="85830"/>
                        </a:lnTo>
                        <a:lnTo>
                          <a:pt x="69277" y="83838"/>
                        </a:lnTo>
                        <a:lnTo>
                          <a:pt x="68971" y="146218"/>
                        </a:lnTo>
                        <a:close/>
                        <a:moveTo>
                          <a:pt x="69584" y="18392"/>
                        </a:moveTo>
                        <a:lnTo>
                          <a:pt x="69277" y="69277"/>
                        </a:lnTo>
                        <a:lnTo>
                          <a:pt x="17013" y="71270"/>
                        </a:lnTo>
                        <a:lnTo>
                          <a:pt x="18086" y="19772"/>
                        </a:lnTo>
                        <a:lnTo>
                          <a:pt x="69584" y="18546"/>
                        </a:lnTo>
                        <a:close/>
                        <a:moveTo>
                          <a:pt x="13641" y="225304"/>
                        </a:moveTo>
                        <a:lnTo>
                          <a:pt x="15020" y="162618"/>
                        </a:lnTo>
                        <a:lnTo>
                          <a:pt x="68818" y="160625"/>
                        </a:lnTo>
                        <a:lnTo>
                          <a:pt x="68511" y="223618"/>
                        </a:lnTo>
                        <a:lnTo>
                          <a:pt x="13641" y="225304"/>
                        </a:lnTo>
                        <a:close/>
                        <a:moveTo>
                          <a:pt x="82458" y="223158"/>
                        </a:moveTo>
                        <a:lnTo>
                          <a:pt x="82458" y="160165"/>
                        </a:lnTo>
                        <a:cubicBezTo>
                          <a:pt x="82458" y="160165"/>
                          <a:pt x="135489" y="158326"/>
                          <a:pt x="135489" y="158326"/>
                        </a:cubicBezTo>
                        <a:lnTo>
                          <a:pt x="136256" y="221626"/>
                        </a:lnTo>
                        <a:lnTo>
                          <a:pt x="82612" y="223312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8410" name="Graphic 1454">
                  <a:extLst>
                    <a:ext uri="{FF2B5EF4-FFF2-40B4-BE49-F238E27FC236}">
                      <a16:creationId xmlns:a16="http://schemas.microsoft.com/office/drawing/2014/main" id="{33892D60-330A-70C2-69A9-967B0CD18D60}"/>
                    </a:ext>
                  </a:extLst>
                </p:cNvPr>
                <p:cNvGrpSpPr/>
                <p:nvPr/>
              </p:nvGrpSpPr>
              <p:grpSpPr>
                <a:xfrm>
                  <a:off x="5324754" y="5367110"/>
                  <a:ext cx="150049" cy="241397"/>
                  <a:chOff x="5324754" y="5367110"/>
                  <a:chExt cx="150049" cy="241397"/>
                </a:xfrm>
              </p:grpSpPr>
              <p:sp>
                <p:nvSpPr>
                  <p:cNvPr id="8411" name="Vrije vorm: vorm 8410">
                    <a:extLst>
                      <a:ext uri="{FF2B5EF4-FFF2-40B4-BE49-F238E27FC236}">
                        <a16:creationId xmlns:a16="http://schemas.microsoft.com/office/drawing/2014/main" id="{5D93A3FC-0BA1-1C43-48CE-7A88AA0045FD}"/>
                      </a:ext>
                    </a:extLst>
                  </p:cNvPr>
                  <p:cNvSpPr/>
                  <p:nvPr/>
                </p:nvSpPr>
                <p:spPr>
                  <a:xfrm>
                    <a:off x="5330272" y="5377686"/>
                    <a:ext cx="138707" cy="219939"/>
                  </a:xfrm>
                  <a:custGeom>
                    <a:avLst/>
                    <a:gdLst>
                      <a:gd name="connsiteX0" fmla="*/ 137175 w 138707"/>
                      <a:gd name="connsiteY0" fmla="*/ 218560 h 219939"/>
                      <a:gd name="connsiteX1" fmla="*/ 0 w 138707"/>
                      <a:gd name="connsiteY1" fmla="*/ 219940 h 219939"/>
                      <a:gd name="connsiteX2" fmla="*/ 7357 w 138707"/>
                      <a:gd name="connsiteY2" fmla="*/ 1379 h 219939"/>
                      <a:gd name="connsiteX3" fmla="*/ 138707 w 138707"/>
                      <a:gd name="connsiteY3" fmla="*/ 0 h 219939"/>
                      <a:gd name="connsiteX4" fmla="*/ 137175 w 138707"/>
                      <a:gd name="connsiteY4" fmla="*/ 218560 h 21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07" h="219939">
                        <a:moveTo>
                          <a:pt x="137175" y="218560"/>
                        </a:moveTo>
                        <a:lnTo>
                          <a:pt x="0" y="219940"/>
                        </a:lnTo>
                        <a:lnTo>
                          <a:pt x="7357" y="1379"/>
                        </a:lnTo>
                        <a:lnTo>
                          <a:pt x="138707" y="0"/>
                        </a:lnTo>
                        <a:lnTo>
                          <a:pt x="137175" y="218560"/>
                        </a:lnTo>
                        <a:close/>
                      </a:path>
                    </a:pathLst>
                  </a:custGeom>
                  <a:solidFill>
                    <a:srgbClr val="FFE100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12" name="Vrije vorm: vorm 8411">
                    <a:extLst>
                      <a:ext uri="{FF2B5EF4-FFF2-40B4-BE49-F238E27FC236}">
                        <a16:creationId xmlns:a16="http://schemas.microsoft.com/office/drawing/2014/main" id="{3CADAB85-EA4C-41A5-4D1D-F3D4BE7E19F5}"/>
                      </a:ext>
                    </a:extLst>
                  </p:cNvPr>
                  <p:cNvSpPr/>
                  <p:nvPr/>
                </p:nvSpPr>
                <p:spPr>
                  <a:xfrm>
                    <a:off x="5324754" y="5367110"/>
                    <a:ext cx="150049" cy="241397"/>
                  </a:xfrm>
                  <a:custGeom>
                    <a:avLst/>
                    <a:gdLst>
                      <a:gd name="connsiteX0" fmla="*/ 149436 w 150049"/>
                      <a:gd name="connsiteY0" fmla="*/ 0 h 241397"/>
                      <a:gd name="connsiteX1" fmla="*/ 4905 w 150049"/>
                      <a:gd name="connsiteY1" fmla="*/ 3832 h 241397"/>
                      <a:gd name="connsiteX2" fmla="*/ 0 w 150049"/>
                      <a:gd name="connsiteY2" fmla="*/ 241397 h 241397"/>
                      <a:gd name="connsiteX3" fmla="*/ 150050 w 150049"/>
                      <a:gd name="connsiteY3" fmla="*/ 235420 h 241397"/>
                      <a:gd name="connsiteX4" fmla="*/ 149436 w 150049"/>
                      <a:gd name="connsiteY4" fmla="*/ 0 h 241397"/>
                      <a:gd name="connsiteX5" fmla="*/ 135489 w 150049"/>
                      <a:gd name="connsiteY5" fmla="*/ 143612 h 241397"/>
                      <a:gd name="connsiteX6" fmla="*/ 82765 w 150049"/>
                      <a:gd name="connsiteY6" fmla="*/ 145605 h 241397"/>
                      <a:gd name="connsiteX7" fmla="*/ 82765 w 150049"/>
                      <a:gd name="connsiteY7" fmla="*/ 83225 h 241397"/>
                      <a:gd name="connsiteX8" fmla="*/ 134723 w 150049"/>
                      <a:gd name="connsiteY8" fmla="*/ 81385 h 241397"/>
                      <a:gd name="connsiteX9" fmla="*/ 135336 w 150049"/>
                      <a:gd name="connsiteY9" fmla="*/ 143612 h 241397"/>
                      <a:gd name="connsiteX10" fmla="*/ 134110 w 150049"/>
                      <a:gd name="connsiteY10" fmla="*/ 16706 h 241397"/>
                      <a:gd name="connsiteX11" fmla="*/ 134569 w 150049"/>
                      <a:gd name="connsiteY11" fmla="*/ 66672 h 241397"/>
                      <a:gd name="connsiteX12" fmla="*/ 82918 w 150049"/>
                      <a:gd name="connsiteY12" fmla="*/ 68664 h 241397"/>
                      <a:gd name="connsiteX13" fmla="*/ 82918 w 150049"/>
                      <a:gd name="connsiteY13" fmla="*/ 17932 h 241397"/>
                      <a:gd name="connsiteX14" fmla="*/ 134110 w 150049"/>
                      <a:gd name="connsiteY14" fmla="*/ 16706 h 241397"/>
                      <a:gd name="connsiteX15" fmla="*/ 68971 w 150049"/>
                      <a:gd name="connsiteY15" fmla="*/ 146065 h 241397"/>
                      <a:gd name="connsiteX16" fmla="*/ 15327 w 150049"/>
                      <a:gd name="connsiteY16" fmla="*/ 148057 h 241397"/>
                      <a:gd name="connsiteX17" fmla="*/ 16706 w 150049"/>
                      <a:gd name="connsiteY17" fmla="*/ 85677 h 241397"/>
                      <a:gd name="connsiteX18" fmla="*/ 69277 w 150049"/>
                      <a:gd name="connsiteY18" fmla="*/ 83685 h 241397"/>
                      <a:gd name="connsiteX19" fmla="*/ 68971 w 150049"/>
                      <a:gd name="connsiteY19" fmla="*/ 146065 h 241397"/>
                      <a:gd name="connsiteX20" fmla="*/ 69584 w 150049"/>
                      <a:gd name="connsiteY20" fmla="*/ 18239 h 241397"/>
                      <a:gd name="connsiteX21" fmla="*/ 69277 w 150049"/>
                      <a:gd name="connsiteY21" fmla="*/ 69124 h 241397"/>
                      <a:gd name="connsiteX22" fmla="*/ 17013 w 150049"/>
                      <a:gd name="connsiteY22" fmla="*/ 71116 h 241397"/>
                      <a:gd name="connsiteX23" fmla="*/ 18086 w 150049"/>
                      <a:gd name="connsiteY23" fmla="*/ 19618 h 241397"/>
                      <a:gd name="connsiteX24" fmla="*/ 69584 w 150049"/>
                      <a:gd name="connsiteY24" fmla="*/ 18392 h 241397"/>
                      <a:gd name="connsiteX25" fmla="*/ 13641 w 150049"/>
                      <a:gd name="connsiteY25" fmla="*/ 225151 h 241397"/>
                      <a:gd name="connsiteX26" fmla="*/ 15020 w 150049"/>
                      <a:gd name="connsiteY26" fmla="*/ 162464 h 241397"/>
                      <a:gd name="connsiteX27" fmla="*/ 68818 w 150049"/>
                      <a:gd name="connsiteY27" fmla="*/ 160472 h 241397"/>
                      <a:gd name="connsiteX28" fmla="*/ 68511 w 150049"/>
                      <a:gd name="connsiteY28" fmla="*/ 223465 h 241397"/>
                      <a:gd name="connsiteX29" fmla="*/ 13641 w 150049"/>
                      <a:gd name="connsiteY29" fmla="*/ 225151 h 241397"/>
                      <a:gd name="connsiteX30" fmla="*/ 82612 w 150049"/>
                      <a:gd name="connsiteY30" fmla="*/ 223005 h 241397"/>
                      <a:gd name="connsiteX31" fmla="*/ 82612 w 150049"/>
                      <a:gd name="connsiteY31" fmla="*/ 160012 h 241397"/>
                      <a:gd name="connsiteX32" fmla="*/ 135642 w 150049"/>
                      <a:gd name="connsiteY32" fmla="*/ 158173 h 241397"/>
                      <a:gd name="connsiteX33" fmla="*/ 136409 w 150049"/>
                      <a:gd name="connsiteY33" fmla="*/ 221472 h 241397"/>
                      <a:gd name="connsiteX34" fmla="*/ 82765 w 150049"/>
                      <a:gd name="connsiteY34" fmla="*/ 223158 h 241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50049" h="241397">
                        <a:moveTo>
                          <a:pt x="149436" y="0"/>
                        </a:moveTo>
                        <a:lnTo>
                          <a:pt x="4905" y="3832"/>
                        </a:lnTo>
                        <a:lnTo>
                          <a:pt x="0" y="241397"/>
                        </a:lnTo>
                        <a:lnTo>
                          <a:pt x="150050" y="235420"/>
                        </a:lnTo>
                        <a:lnTo>
                          <a:pt x="149436" y="0"/>
                        </a:lnTo>
                        <a:close/>
                        <a:moveTo>
                          <a:pt x="135489" y="143612"/>
                        </a:moveTo>
                        <a:lnTo>
                          <a:pt x="82765" y="145605"/>
                        </a:lnTo>
                        <a:lnTo>
                          <a:pt x="82765" y="83225"/>
                        </a:lnTo>
                        <a:cubicBezTo>
                          <a:pt x="82765" y="83225"/>
                          <a:pt x="134723" y="81385"/>
                          <a:pt x="134723" y="81385"/>
                        </a:cubicBezTo>
                        <a:lnTo>
                          <a:pt x="135336" y="143612"/>
                        </a:lnTo>
                        <a:close/>
                        <a:moveTo>
                          <a:pt x="134110" y="16706"/>
                        </a:moveTo>
                        <a:lnTo>
                          <a:pt x="134569" y="66672"/>
                        </a:lnTo>
                        <a:lnTo>
                          <a:pt x="82918" y="68664"/>
                        </a:lnTo>
                        <a:lnTo>
                          <a:pt x="82918" y="17932"/>
                        </a:lnTo>
                        <a:cubicBezTo>
                          <a:pt x="82918" y="17932"/>
                          <a:pt x="134110" y="16706"/>
                          <a:pt x="134110" y="16706"/>
                        </a:cubicBezTo>
                        <a:close/>
                        <a:moveTo>
                          <a:pt x="68971" y="146065"/>
                        </a:moveTo>
                        <a:lnTo>
                          <a:pt x="15327" y="148057"/>
                        </a:lnTo>
                        <a:lnTo>
                          <a:pt x="16706" y="85677"/>
                        </a:lnTo>
                        <a:lnTo>
                          <a:pt x="69277" y="83685"/>
                        </a:lnTo>
                        <a:lnTo>
                          <a:pt x="68971" y="146065"/>
                        </a:lnTo>
                        <a:close/>
                        <a:moveTo>
                          <a:pt x="69584" y="18239"/>
                        </a:moveTo>
                        <a:lnTo>
                          <a:pt x="69277" y="69124"/>
                        </a:lnTo>
                        <a:lnTo>
                          <a:pt x="17013" y="71116"/>
                        </a:lnTo>
                        <a:lnTo>
                          <a:pt x="18086" y="19618"/>
                        </a:lnTo>
                        <a:lnTo>
                          <a:pt x="69584" y="18392"/>
                        </a:lnTo>
                        <a:close/>
                        <a:moveTo>
                          <a:pt x="13641" y="225151"/>
                        </a:moveTo>
                        <a:lnTo>
                          <a:pt x="15020" y="162464"/>
                        </a:lnTo>
                        <a:lnTo>
                          <a:pt x="68818" y="160472"/>
                        </a:lnTo>
                        <a:lnTo>
                          <a:pt x="68511" y="223465"/>
                        </a:lnTo>
                        <a:lnTo>
                          <a:pt x="13641" y="225151"/>
                        </a:lnTo>
                        <a:close/>
                        <a:moveTo>
                          <a:pt x="82612" y="223005"/>
                        </a:moveTo>
                        <a:lnTo>
                          <a:pt x="82612" y="160012"/>
                        </a:lnTo>
                        <a:cubicBezTo>
                          <a:pt x="82612" y="160012"/>
                          <a:pt x="135642" y="158173"/>
                          <a:pt x="135642" y="158173"/>
                        </a:cubicBezTo>
                        <a:lnTo>
                          <a:pt x="136409" y="221472"/>
                        </a:lnTo>
                        <a:lnTo>
                          <a:pt x="82765" y="223158"/>
                        </a:lnTo>
                        <a:close/>
                      </a:path>
                    </a:pathLst>
                  </a:custGeom>
                  <a:solidFill>
                    <a:srgbClr val="703524"/>
                  </a:solidFill>
                  <a:ln w="1531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8509" name="!!huis2">
            <a:extLst>
              <a:ext uri="{FF2B5EF4-FFF2-40B4-BE49-F238E27FC236}">
                <a16:creationId xmlns:a16="http://schemas.microsoft.com/office/drawing/2014/main" id="{C613E6D7-ADAC-551F-80E6-3134A2552A63}"/>
              </a:ext>
            </a:extLst>
          </p:cNvPr>
          <p:cNvGrpSpPr/>
          <p:nvPr userDrawn="1"/>
        </p:nvGrpSpPr>
        <p:grpSpPr>
          <a:xfrm>
            <a:off x="3591189" y="8728886"/>
            <a:ext cx="1474195" cy="1112981"/>
            <a:chOff x="3683512" y="4638219"/>
            <a:chExt cx="1474195" cy="1112981"/>
          </a:xfrm>
        </p:grpSpPr>
        <p:grpSp>
          <p:nvGrpSpPr>
            <p:cNvPr id="8510" name="Graphic 1454">
              <a:extLst>
                <a:ext uri="{FF2B5EF4-FFF2-40B4-BE49-F238E27FC236}">
                  <a16:creationId xmlns:a16="http://schemas.microsoft.com/office/drawing/2014/main" id="{E0E39B69-E3D6-8356-EC89-D2274B74A5E0}"/>
                </a:ext>
              </a:extLst>
            </p:cNvPr>
            <p:cNvGrpSpPr/>
            <p:nvPr/>
          </p:nvGrpSpPr>
          <p:grpSpPr>
            <a:xfrm>
              <a:off x="3683512" y="5091190"/>
              <a:ext cx="646674" cy="660010"/>
              <a:chOff x="3683512" y="5091190"/>
              <a:chExt cx="646674" cy="660010"/>
            </a:xfrm>
          </p:grpSpPr>
          <p:sp>
            <p:nvSpPr>
              <p:cNvPr id="8530" name="Vrije vorm: vorm 8529">
                <a:extLst>
                  <a:ext uri="{FF2B5EF4-FFF2-40B4-BE49-F238E27FC236}">
                    <a16:creationId xmlns:a16="http://schemas.microsoft.com/office/drawing/2014/main" id="{5FCF4C2B-4B39-AD54-2504-8C2A34BA2C9B}"/>
                  </a:ext>
                </a:extLst>
              </p:cNvPr>
              <p:cNvSpPr/>
              <p:nvPr/>
            </p:nvSpPr>
            <p:spPr>
              <a:xfrm>
                <a:off x="3775674" y="5148703"/>
                <a:ext cx="450914" cy="602497"/>
              </a:xfrm>
              <a:custGeom>
                <a:avLst/>
                <a:gdLst>
                  <a:gd name="connsiteX0" fmla="*/ 222699 w 450914"/>
                  <a:gd name="connsiteY0" fmla="*/ 0 h 602497"/>
                  <a:gd name="connsiteX1" fmla="*/ 0 w 450914"/>
                  <a:gd name="connsiteY1" fmla="*/ 185761 h 602497"/>
                  <a:gd name="connsiteX2" fmla="*/ 0 w 450914"/>
                  <a:gd name="connsiteY2" fmla="*/ 602497 h 602497"/>
                  <a:gd name="connsiteX3" fmla="*/ 449689 w 450914"/>
                  <a:gd name="connsiteY3" fmla="*/ 602497 h 602497"/>
                  <a:gd name="connsiteX4" fmla="*/ 450915 w 450914"/>
                  <a:gd name="connsiteY4" fmla="*/ 155414 h 602497"/>
                  <a:gd name="connsiteX5" fmla="*/ 222699 w 450914"/>
                  <a:gd name="connsiteY5" fmla="*/ 0 h 60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0914" h="602497">
                    <a:moveTo>
                      <a:pt x="222699" y="0"/>
                    </a:moveTo>
                    <a:lnTo>
                      <a:pt x="0" y="185761"/>
                    </a:lnTo>
                    <a:lnTo>
                      <a:pt x="0" y="602497"/>
                    </a:lnTo>
                    <a:lnTo>
                      <a:pt x="449689" y="602497"/>
                    </a:lnTo>
                    <a:lnTo>
                      <a:pt x="450915" y="155414"/>
                    </a:lnTo>
                    <a:lnTo>
                      <a:pt x="222699" y="0"/>
                    </a:lnTo>
                    <a:close/>
                  </a:path>
                </a:pathLst>
              </a:custGeom>
              <a:solidFill>
                <a:srgbClr val="DDC79D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31" name="Vrije vorm: vorm 8530">
                <a:extLst>
                  <a:ext uri="{FF2B5EF4-FFF2-40B4-BE49-F238E27FC236}">
                    <a16:creationId xmlns:a16="http://schemas.microsoft.com/office/drawing/2014/main" id="{39A8CCE4-5DD5-F19D-F343-36A747AB0155}"/>
                  </a:ext>
                </a:extLst>
              </p:cNvPr>
              <p:cNvSpPr/>
              <p:nvPr/>
            </p:nvSpPr>
            <p:spPr>
              <a:xfrm>
                <a:off x="3784717" y="5194224"/>
                <a:ext cx="77860" cy="87209"/>
              </a:xfrm>
              <a:custGeom>
                <a:avLst/>
                <a:gdLst>
                  <a:gd name="connsiteX0" fmla="*/ 0 w 77860"/>
                  <a:gd name="connsiteY0" fmla="*/ 0 h 87209"/>
                  <a:gd name="connsiteX1" fmla="*/ 77860 w 77860"/>
                  <a:gd name="connsiteY1" fmla="*/ 0 h 87209"/>
                  <a:gd name="connsiteX2" fmla="*/ 77860 w 77860"/>
                  <a:gd name="connsiteY2" fmla="*/ 87210 h 87209"/>
                  <a:gd name="connsiteX3" fmla="*/ 0 w 77860"/>
                  <a:gd name="connsiteY3" fmla="*/ 87210 h 87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860" h="87209">
                    <a:moveTo>
                      <a:pt x="0" y="0"/>
                    </a:moveTo>
                    <a:lnTo>
                      <a:pt x="77860" y="0"/>
                    </a:lnTo>
                    <a:lnTo>
                      <a:pt x="77860" y="87210"/>
                    </a:lnTo>
                    <a:lnTo>
                      <a:pt x="0" y="87210"/>
                    </a:lnTo>
                    <a:close/>
                  </a:path>
                </a:pathLst>
              </a:custGeom>
              <a:solidFill>
                <a:srgbClr val="BA3F2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32" name="Vrije vorm: vorm 8531">
                <a:extLst>
                  <a:ext uri="{FF2B5EF4-FFF2-40B4-BE49-F238E27FC236}">
                    <a16:creationId xmlns:a16="http://schemas.microsoft.com/office/drawing/2014/main" id="{C0D3DD53-6AEC-27B9-6FAB-9EE2907D5C32}"/>
                  </a:ext>
                </a:extLst>
              </p:cNvPr>
              <p:cNvSpPr/>
              <p:nvPr/>
            </p:nvSpPr>
            <p:spPr>
              <a:xfrm>
                <a:off x="3683512" y="5096094"/>
                <a:ext cx="644835" cy="316685"/>
              </a:xfrm>
              <a:custGeom>
                <a:avLst/>
                <a:gdLst>
                  <a:gd name="connsiteX0" fmla="*/ 29322 w 644835"/>
                  <a:gd name="connsiteY0" fmla="*/ 306115 h 316685"/>
                  <a:gd name="connsiteX1" fmla="*/ 78062 w 644835"/>
                  <a:gd name="connsiteY1" fmla="*/ 292627 h 316685"/>
                  <a:gd name="connsiteX2" fmla="*/ 315321 w 644835"/>
                  <a:gd name="connsiteY2" fmla="*/ 87861 h 316685"/>
                  <a:gd name="connsiteX3" fmla="*/ 579095 w 644835"/>
                  <a:gd name="connsiteY3" fmla="*/ 313012 h 316685"/>
                  <a:gd name="connsiteX4" fmla="*/ 615879 w 644835"/>
                  <a:gd name="connsiteY4" fmla="*/ 301363 h 316685"/>
                  <a:gd name="connsiteX5" fmla="*/ 626915 w 644835"/>
                  <a:gd name="connsiteY5" fmla="*/ 257069 h 316685"/>
                  <a:gd name="connsiteX6" fmla="*/ 359155 w 644835"/>
                  <a:gd name="connsiteY6" fmla="*/ 22415 h 316685"/>
                  <a:gd name="connsiteX7" fmla="*/ 279149 w 644835"/>
                  <a:gd name="connsiteY7" fmla="*/ 19503 h 316685"/>
                  <a:gd name="connsiteX8" fmla="*/ 13689 w 644835"/>
                  <a:gd name="connsiteY8" fmla="*/ 257069 h 316685"/>
                  <a:gd name="connsiteX9" fmla="*/ 29476 w 644835"/>
                  <a:gd name="connsiteY9" fmla="*/ 306115 h 31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4835" h="316685">
                    <a:moveTo>
                      <a:pt x="29322" y="306115"/>
                    </a:moveTo>
                    <a:cubicBezTo>
                      <a:pt x="29322" y="306115"/>
                      <a:pt x="49247" y="330331"/>
                      <a:pt x="78062" y="292627"/>
                    </a:cubicBezTo>
                    <a:cubicBezTo>
                      <a:pt x="78062" y="292627"/>
                      <a:pt x="300914" y="85408"/>
                      <a:pt x="315321" y="87861"/>
                    </a:cubicBezTo>
                    <a:lnTo>
                      <a:pt x="579095" y="313012"/>
                    </a:lnTo>
                    <a:cubicBezTo>
                      <a:pt x="579095" y="313012"/>
                      <a:pt x="587678" y="326653"/>
                      <a:pt x="615879" y="301363"/>
                    </a:cubicBezTo>
                    <a:cubicBezTo>
                      <a:pt x="615879" y="301363"/>
                      <a:pt x="672895" y="282205"/>
                      <a:pt x="626915" y="257069"/>
                    </a:cubicBezTo>
                    <a:lnTo>
                      <a:pt x="359155" y="22415"/>
                    </a:lnTo>
                    <a:cubicBezTo>
                      <a:pt x="359155" y="22415"/>
                      <a:pt x="329881" y="-26018"/>
                      <a:pt x="279149" y="19503"/>
                    </a:cubicBezTo>
                    <a:lnTo>
                      <a:pt x="13689" y="257069"/>
                    </a:lnTo>
                    <a:cubicBezTo>
                      <a:pt x="13689" y="257069"/>
                      <a:pt x="-25854" y="275614"/>
                      <a:pt x="29476" y="306115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33" name="Vrije vorm: vorm 8532">
                <a:extLst>
                  <a:ext uri="{FF2B5EF4-FFF2-40B4-BE49-F238E27FC236}">
                    <a16:creationId xmlns:a16="http://schemas.microsoft.com/office/drawing/2014/main" id="{3090208A-2654-A4AF-7452-64C70DA36362}"/>
                  </a:ext>
                </a:extLst>
              </p:cNvPr>
              <p:cNvSpPr/>
              <p:nvPr/>
            </p:nvSpPr>
            <p:spPr>
              <a:xfrm>
                <a:off x="3685198" y="5091190"/>
                <a:ext cx="644988" cy="316685"/>
              </a:xfrm>
              <a:custGeom>
                <a:avLst/>
                <a:gdLst>
                  <a:gd name="connsiteX0" fmla="*/ 29476 w 644988"/>
                  <a:gd name="connsiteY0" fmla="*/ 306268 h 316685"/>
                  <a:gd name="connsiteX1" fmla="*/ 78215 w 644988"/>
                  <a:gd name="connsiteY1" fmla="*/ 292780 h 316685"/>
                  <a:gd name="connsiteX2" fmla="*/ 315474 w 644988"/>
                  <a:gd name="connsiteY2" fmla="*/ 87861 h 316685"/>
                  <a:gd name="connsiteX3" fmla="*/ 579248 w 644988"/>
                  <a:gd name="connsiteY3" fmla="*/ 313012 h 316685"/>
                  <a:gd name="connsiteX4" fmla="*/ 616032 w 644988"/>
                  <a:gd name="connsiteY4" fmla="*/ 301363 h 316685"/>
                  <a:gd name="connsiteX5" fmla="*/ 627068 w 644988"/>
                  <a:gd name="connsiteY5" fmla="*/ 257069 h 316685"/>
                  <a:gd name="connsiteX6" fmla="*/ 359308 w 644988"/>
                  <a:gd name="connsiteY6" fmla="*/ 22415 h 316685"/>
                  <a:gd name="connsiteX7" fmla="*/ 279149 w 644988"/>
                  <a:gd name="connsiteY7" fmla="*/ 19503 h 316685"/>
                  <a:gd name="connsiteX8" fmla="*/ 13689 w 644988"/>
                  <a:gd name="connsiteY8" fmla="*/ 257069 h 316685"/>
                  <a:gd name="connsiteX9" fmla="*/ 29476 w 644988"/>
                  <a:gd name="connsiteY9" fmla="*/ 306114 h 31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4988" h="316685">
                    <a:moveTo>
                      <a:pt x="29476" y="306268"/>
                    </a:moveTo>
                    <a:cubicBezTo>
                      <a:pt x="29476" y="306268"/>
                      <a:pt x="49400" y="330484"/>
                      <a:pt x="78215" y="292780"/>
                    </a:cubicBezTo>
                    <a:cubicBezTo>
                      <a:pt x="78215" y="292780"/>
                      <a:pt x="301067" y="85562"/>
                      <a:pt x="315474" y="87861"/>
                    </a:cubicBezTo>
                    <a:lnTo>
                      <a:pt x="579248" y="313012"/>
                    </a:lnTo>
                    <a:cubicBezTo>
                      <a:pt x="579248" y="313012"/>
                      <a:pt x="587831" y="326652"/>
                      <a:pt x="616032" y="301363"/>
                    </a:cubicBezTo>
                    <a:cubicBezTo>
                      <a:pt x="616032" y="301363"/>
                      <a:pt x="673048" y="282205"/>
                      <a:pt x="627068" y="257069"/>
                    </a:cubicBezTo>
                    <a:lnTo>
                      <a:pt x="359308" y="22415"/>
                    </a:lnTo>
                    <a:cubicBezTo>
                      <a:pt x="359308" y="22415"/>
                      <a:pt x="330034" y="-26018"/>
                      <a:pt x="279149" y="19503"/>
                    </a:cubicBezTo>
                    <a:lnTo>
                      <a:pt x="13689" y="257069"/>
                    </a:lnTo>
                    <a:cubicBezTo>
                      <a:pt x="13689" y="257069"/>
                      <a:pt x="-25854" y="275614"/>
                      <a:pt x="29476" y="306114"/>
                    </a:cubicBezTo>
                    <a:close/>
                  </a:path>
                </a:pathLst>
              </a:custGeom>
              <a:solidFill>
                <a:srgbClr val="F9FD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34" name="Vrije vorm: vorm 8533">
                <a:extLst>
                  <a:ext uri="{FF2B5EF4-FFF2-40B4-BE49-F238E27FC236}">
                    <a16:creationId xmlns:a16="http://schemas.microsoft.com/office/drawing/2014/main" id="{BB8AC363-A743-2034-63C7-754359826EB9}"/>
                  </a:ext>
                </a:extLst>
              </p:cNvPr>
              <p:cNvSpPr/>
              <p:nvPr/>
            </p:nvSpPr>
            <p:spPr>
              <a:xfrm>
                <a:off x="3842867" y="5542706"/>
                <a:ext cx="125741" cy="208494"/>
              </a:xfrm>
              <a:custGeom>
                <a:avLst/>
                <a:gdLst>
                  <a:gd name="connsiteX0" fmla="*/ 3004 w 125741"/>
                  <a:gd name="connsiteY0" fmla="*/ 208495 h 208494"/>
                  <a:gd name="connsiteX1" fmla="*/ 58027 w 125741"/>
                  <a:gd name="connsiteY1" fmla="*/ 1123 h 208494"/>
                  <a:gd name="connsiteX2" fmla="*/ 123319 w 125741"/>
                  <a:gd name="connsiteY2" fmla="*/ 208495 h 208494"/>
                  <a:gd name="connsiteX3" fmla="*/ 3004 w 125741"/>
                  <a:gd name="connsiteY3" fmla="*/ 208495 h 20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741" h="208494">
                    <a:moveTo>
                      <a:pt x="3004" y="208495"/>
                    </a:moveTo>
                    <a:cubicBezTo>
                      <a:pt x="3004" y="208495"/>
                      <a:pt x="-19374" y="1889"/>
                      <a:pt x="58027" y="1123"/>
                    </a:cubicBezTo>
                    <a:cubicBezTo>
                      <a:pt x="58027" y="1123"/>
                      <a:pt x="140792" y="-27845"/>
                      <a:pt x="123319" y="208495"/>
                    </a:cubicBezTo>
                    <a:lnTo>
                      <a:pt x="3004" y="208495"/>
                    </a:lnTo>
                    <a:close/>
                  </a:path>
                </a:pathLst>
              </a:custGeom>
              <a:solidFill>
                <a:srgbClr val="882E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35" name="Graphic 1454">
                <a:extLst>
                  <a:ext uri="{FF2B5EF4-FFF2-40B4-BE49-F238E27FC236}">
                    <a16:creationId xmlns:a16="http://schemas.microsoft.com/office/drawing/2014/main" id="{9CF1EFC9-F264-E08B-CC7A-9918E821FEB6}"/>
                  </a:ext>
                </a:extLst>
              </p:cNvPr>
              <p:cNvGrpSpPr/>
              <p:nvPr/>
            </p:nvGrpSpPr>
            <p:grpSpPr>
              <a:xfrm>
                <a:off x="3953224" y="5330202"/>
                <a:ext cx="86077" cy="113696"/>
                <a:chOff x="3953224" y="5330202"/>
                <a:chExt cx="86077" cy="113696"/>
              </a:xfrm>
            </p:grpSpPr>
            <p:sp>
              <p:nvSpPr>
                <p:cNvPr id="8543" name="Vrije vorm: vorm 8542">
                  <a:extLst>
                    <a:ext uri="{FF2B5EF4-FFF2-40B4-BE49-F238E27FC236}">
                      <a16:creationId xmlns:a16="http://schemas.microsoft.com/office/drawing/2014/main" id="{0F60CF7F-2119-BC9C-E285-B0BB80F72B1F}"/>
                    </a:ext>
                  </a:extLst>
                </p:cNvPr>
                <p:cNvSpPr/>
                <p:nvPr/>
              </p:nvSpPr>
              <p:spPr>
                <a:xfrm>
                  <a:off x="3953224" y="5332654"/>
                  <a:ext cx="77647" cy="111243"/>
                </a:xfrm>
                <a:custGeom>
                  <a:avLst/>
                  <a:gdLst>
                    <a:gd name="connsiteX0" fmla="*/ 394 w 77647"/>
                    <a:gd name="connsiteY0" fmla="*/ 111244 h 111243"/>
                    <a:gd name="connsiteX1" fmla="*/ 35952 w 77647"/>
                    <a:gd name="connsiteY1" fmla="*/ 891 h 111243"/>
                    <a:gd name="connsiteX2" fmla="*/ 77641 w 77647"/>
                    <a:gd name="connsiteY2" fmla="*/ 111244 h 111243"/>
                    <a:gd name="connsiteX3" fmla="*/ 241 w 77647"/>
                    <a:gd name="connsiteY3" fmla="*/ 111244 h 111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647" h="111243">
                      <a:moveTo>
                        <a:pt x="394" y="111244"/>
                      </a:moveTo>
                      <a:cubicBezTo>
                        <a:pt x="394" y="111244"/>
                        <a:pt x="-6350" y="4263"/>
                        <a:pt x="35952" y="891"/>
                      </a:cubicBezTo>
                      <a:cubicBezTo>
                        <a:pt x="35952" y="891"/>
                        <a:pt x="78254" y="-17348"/>
                        <a:pt x="77641" y="111244"/>
                      </a:cubicBezTo>
                      <a:lnTo>
                        <a:pt x="241" y="111244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44" name="Vrije vorm: vorm 8543">
                  <a:extLst>
                    <a:ext uri="{FF2B5EF4-FFF2-40B4-BE49-F238E27FC236}">
                      <a16:creationId xmlns:a16="http://schemas.microsoft.com/office/drawing/2014/main" id="{17C25D2D-D537-58BB-140A-644501F76695}"/>
                    </a:ext>
                  </a:extLst>
                </p:cNvPr>
                <p:cNvSpPr/>
                <p:nvPr/>
              </p:nvSpPr>
              <p:spPr>
                <a:xfrm>
                  <a:off x="3961654" y="5330202"/>
                  <a:ext cx="77648" cy="111243"/>
                </a:xfrm>
                <a:custGeom>
                  <a:avLst/>
                  <a:gdLst>
                    <a:gd name="connsiteX0" fmla="*/ 394 w 77648"/>
                    <a:gd name="connsiteY0" fmla="*/ 111244 h 111243"/>
                    <a:gd name="connsiteX1" fmla="*/ 35952 w 77648"/>
                    <a:gd name="connsiteY1" fmla="*/ 891 h 111243"/>
                    <a:gd name="connsiteX2" fmla="*/ 77641 w 77648"/>
                    <a:gd name="connsiteY2" fmla="*/ 111244 h 111243"/>
                    <a:gd name="connsiteX3" fmla="*/ 241 w 77648"/>
                    <a:gd name="connsiteY3" fmla="*/ 111244 h 111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648" h="111243">
                      <a:moveTo>
                        <a:pt x="394" y="111244"/>
                      </a:moveTo>
                      <a:cubicBezTo>
                        <a:pt x="394" y="111244"/>
                        <a:pt x="-6350" y="4263"/>
                        <a:pt x="35952" y="891"/>
                      </a:cubicBezTo>
                      <a:cubicBezTo>
                        <a:pt x="35952" y="891"/>
                        <a:pt x="78255" y="-17348"/>
                        <a:pt x="77641" y="111244"/>
                      </a:cubicBezTo>
                      <a:lnTo>
                        <a:pt x="241" y="1112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F67"/>
                    </a:gs>
                    <a:gs pos="19000">
                      <a:srgbClr val="FEEC61"/>
                    </a:gs>
                    <a:gs pos="44000">
                      <a:srgbClr val="FEE551"/>
                    </a:gs>
                    <a:gs pos="71000">
                      <a:srgbClr val="FEDA37"/>
                    </a:gs>
                    <a:gs pos="100000">
                      <a:srgbClr val="FECA14"/>
                    </a:gs>
                    <a:gs pos="100000">
                      <a:srgbClr val="FECA14"/>
                    </a:gs>
                  </a:gsLst>
                  <a:lin ang="18837859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45" name="Vrije vorm: vorm 8544">
                  <a:extLst>
                    <a:ext uri="{FF2B5EF4-FFF2-40B4-BE49-F238E27FC236}">
                      <a16:creationId xmlns:a16="http://schemas.microsoft.com/office/drawing/2014/main" id="{643AF3A9-F0EB-EF61-CD79-D399A64DE776}"/>
                    </a:ext>
                  </a:extLst>
                </p:cNvPr>
                <p:cNvSpPr/>
                <p:nvPr/>
              </p:nvSpPr>
              <p:spPr>
                <a:xfrm>
                  <a:off x="3997606" y="5330547"/>
                  <a:ext cx="7050" cy="111204"/>
                </a:xfrm>
                <a:custGeom>
                  <a:avLst/>
                  <a:gdLst>
                    <a:gd name="connsiteX0" fmla="*/ 0 w 7050"/>
                    <a:gd name="connsiteY0" fmla="*/ 545 h 111204"/>
                    <a:gd name="connsiteX1" fmla="*/ 0 w 7050"/>
                    <a:gd name="connsiteY1" fmla="*/ 111205 h 111204"/>
                    <a:gd name="connsiteX2" fmla="*/ 7050 w 7050"/>
                    <a:gd name="connsiteY2" fmla="*/ 111205 h 111204"/>
                    <a:gd name="connsiteX3" fmla="*/ 6437 w 7050"/>
                    <a:gd name="connsiteY3" fmla="*/ 545 h 111204"/>
                    <a:gd name="connsiteX4" fmla="*/ 0 w 7050"/>
                    <a:gd name="connsiteY4" fmla="*/ 545 h 111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50" h="111204">
                      <a:moveTo>
                        <a:pt x="0" y="545"/>
                      </a:moveTo>
                      <a:lnTo>
                        <a:pt x="0" y="111205"/>
                      </a:lnTo>
                      <a:lnTo>
                        <a:pt x="7050" y="111205"/>
                      </a:lnTo>
                      <a:lnTo>
                        <a:pt x="6437" y="545"/>
                      </a:lnTo>
                      <a:cubicBezTo>
                        <a:pt x="6437" y="545"/>
                        <a:pt x="3372" y="-681"/>
                        <a:pt x="0" y="545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46" name="Vrije vorm: vorm 8545">
                  <a:extLst>
                    <a:ext uri="{FF2B5EF4-FFF2-40B4-BE49-F238E27FC236}">
                      <a16:creationId xmlns:a16="http://schemas.microsoft.com/office/drawing/2014/main" id="{BD1EAD73-CE77-ABDB-FA89-F9B60E645E12}"/>
                    </a:ext>
                  </a:extLst>
                </p:cNvPr>
                <p:cNvSpPr/>
                <p:nvPr/>
              </p:nvSpPr>
              <p:spPr>
                <a:xfrm>
                  <a:off x="3964347" y="5384889"/>
                  <a:ext cx="73568" cy="6897"/>
                </a:xfrm>
                <a:custGeom>
                  <a:avLst/>
                  <a:gdLst>
                    <a:gd name="connsiteX0" fmla="*/ 1379 w 73568"/>
                    <a:gd name="connsiteY0" fmla="*/ 0 h 6897"/>
                    <a:gd name="connsiteX1" fmla="*/ 70963 w 73568"/>
                    <a:gd name="connsiteY1" fmla="*/ 0 h 6897"/>
                    <a:gd name="connsiteX2" fmla="*/ 73569 w 73568"/>
                    <a:gd name="connsiteY2" fmla="*/ 6897 h 6897"/>
                    <a:gd name="connsiteX3" fmla="*/ 0 w 73568"/>
                    <a:gd name="connsiteY3" fmla="*/ 6590 h 6897"/>
                    <a:gd name="connsiteX4" fmla="*/ 1379 w 73568"/>
                    <a:gd name="connsiteY4" fmla="*/ 0 h 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68" h="6897">
                      <a:moveTo>
                        <a:pt x="1379" y="0"/>
                      </a:moveTo>
                      <a:lnTo>
                        <a:pt x="70963" y="0"/>
                      </a:lnTo>
                      <a:cubicBezTo>
                        <a:pt x="70963" y="0"/>
                        <a:pt x="73262" y="2912"/>
                        <a:pt x="73569" y="6897"/>
                      </a:cubicBezTo>
                      <a:lnTo>
                        <a:pt x="0" y="6590"/>
                      </a:lnTo>
                      <a:cubicBezTo>
                        <a:pt x="0" y="6590"/>
                        <a:pt x="1379" y="920"/>
                        <a:pt x="1379" y="0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536" name="Vrije vorm: vorm 8535">
                <a:extLst>
                  <a:ext uri="{FF2B5EF4-FFF2-40B4-BE49-F238E27FC236}">
                    <a16:creationId xmlns:a16="http://schemas.microsoft.com/office/drawing/2014/main" id="{7A23A60F-31A3-0636-5691-88BD55CE58A2}"/>
                  </a:ext>
                </a:extLst>
              </p:cNvPr>
              <p:cNvSpPr/>
              <p:nvPr/>
            </p:nvSpPr>
            <p:spPr>
              <a:xfrm>
                <a:off x="3856293" y="5647744"/>
                <a:ext cx="11341" cy="20231"/>
              </a:xfrm>
              <a:custGeom>
                <a:avLst/>
                <a:gdLst>
                  <a:gd name="connsiteX0" fmla="*/ 11342 w 11341"/>
                  <a:gd name="connsiteY0" fmla="*/ 15174 h 20231"/>
                  <a:gd name="connsiteX1" fmla="*/ 5671 w 11341"/>
                  <a:gd name="connsiteY1" fmla="*/ 20232 h 20231"/>
                  <a:gd name="connsiteX2" fmla="*/ 5671 w 11341"/>
                  <a:gd name="connsiteY2" fmla="*/ 20232 h 20231"/>
                  <a:gd name="connsiteX3" fmla="*/ 0 w 11341"/>
                  <a:gd name="connsiteY3" fmla="*/ 15174 h 20231"/>
                  <a:gd name="connsiteX4" fmla="*/ 0 w 11341"/>
                  <a:gd name="connsiteY4" fmla="*/ 5058 h 20231"/>
                  <a:gd name="connsiteX5" fmla="*/ 5671 w 11341"/>
                  <a:gd name="connsiteY5" fmla="*/ 0 h 20231"/>
                  <a:gd name="connsiteX6" fmla="*/ 5671 w 11341"/>
                  <a:gd name="connsiteY6" fmla="*/ 0 h 20231"/>
                  <a:gd name="connsiteX7" fmla="*/ 11342 w 11341"/>
                  <a:gd name="connsiteY7" fmla="*/ 5058 h 20231"/>
                  <a:gd name="connsiteX8" fmla="*/ 11342 w 11341"/>
                  <a:gd name="connsiteY8" fmla="*/ 15174 h 20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41" h="20231">
                    <a:moveTo>
                      <a:pt x="11342" y="15174"/>
                    </a:moveTo>
                    <a:cubicBezTo>
                      <a:pt x="11342" y="17932"/>
                      <a:pt x="8736" y="20232"/>
                      <a:pt x="5671" y="20232"/>
                    </a:cubicBezTo>
                    <a:lnTo>
                      <a:pt x="5671" y="20232"/>
                    </a:lnTo>
                    <a:cubicBezTo>
                      <a:pt x="2452" y="20232"/>
                      <a:pt x="0" y="17932"/>
                      <a:pt x="0" y="15174"/>
                    </a:cubicBezTo>
                    <a:lnTo>
                      <a:pt x="0" y="5058"/>
                    </a:lnTo>
                    <a:cubicBezTo>
                      <a:pt x="0" y="2299"/>
                      <a:pt x="2452" y="0"/>
                      <a:pt x="5671" y="0"/>
                    </a:cubicBezTo>
                    <a:lnTo>
                      <a:pt x="5671" y="0"/>
                    </a:lnTo>
                    <a:cubicBezTo>
                      <a:pt x="8890" y="0"/>
                      <a:pt x="11342" y="2299"/>
                      <a:pt x="11342" y="5058"/>
                    </a:cubicBezTo>
                    <a:lnTo>
                      <a:pt x="11342" y="15174"/>
                    </a:lnTo>
                    <a:close/>
                  </a:path>
                </a:pathLst>
              </a:custGeom>
              <a:solidFill>
                <a:srgbClr val="FFD20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37" name="Graphic 1454">
                <a:extLst>
                  <a:ext uri="{FF2B5EF4-FFF2-40B4-BE49-F238E27FC236}">
                    <a16:creationId xmlns:a16="http://schemas.microsoft.com/office/drawing/2014/main" id="{3F46BCB4-F8A0-0612-A061-F24B4104B13B}"/>
                  </a:ext>
                </a:extLst>
              </p:cNvPr>
              <p:cNvGrpSpPr/>
              <p:nvPr/>
            </p:nvGrpSpPr>
            <p:grpSpPr>
              <a:xfrm>
                <a:off x="4079167" y="5545744"/>
                <a:ext cx="92858" cy="125450"/>
                <a:chOff x="4079167" y="5545744"/>
                <a:chExt cx="92858" cy="125450"/>
              </a:xfrm>
            </p:grpSpPr>
            <p:sp>
              <p:nvSpPr>
                <p:cNvPr id="8539" name="Vrije vorm: vorm 8538">
                  <a:extLst>
                    <a:ext uri="{FF2B5EF4-FFF2-40B4-BE49-F238E27FC236}">
                      <a16:creationId xmlns:a16="http://schemas.microsoft.com/office/drawing/2014/main" id="{263DB56D-5546-2852-FB78-BE45140AAE3B}"/>
                    </a:ext>
                  </a:extLst>
                </p:cNvPr>
                <p:cNvSpPr/>
                <p:nvPr/>
              </p:nvSpPr>
              <p:spPr>
                <a:xfrm>
                  <a:off x="4079167" y="5546987"/>
                  <a:ext cx="86733" cy="124206"/>
                </a:xfrm>
                <a:custGeom>
                  <a:avLst/>
                  <a:gdLst>
                    <a:gd name="connsiteX0" fmla="*/ 438 w 86733"/>
                    <a:gd name="connsiteY0" fmla="*/ 124207 h 124206"/>
                    <a:gd name="connsiteX1" fmla="*/ 40134 w 86733"/>
                    <a:gd name="connsiteY1" fmla="*/ 979 h 124206"/>
                    <a:gd name="connsiteX2" fmla="*/ 86728 w 86733"/>
                    <a:gd name="connsiteY2" fmla="*/ 124207 h 124206"/>
                    <a:gd name="connsiteX3" fmla="*/ 438 w 86733"/>
                    <a:gd name="connsiteY3" fmla="*/ 124207 h 124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733" h="124206">
                      <a:moveTo>
                        <a:pt x="438" y="124207"/>
                      </a:moveTo>
                      <a:cubicBezTo>
                        <a:pt x="438" y="124207"/>
                        <a:pt x="-7072" y="4811"/>
                        <a:pt x="40134" y="979"/>
                      </a:cubicBezTo>
                      <a:cubicBezTo>
                        <a:pt x="40134" y="979"/>
                        <a:pt x="87340" y="-19252"/>
                        <a:pt x="86728" y="124207"/>
                      </a:cubicBezTo>
                      <a:lnTo>
                        <a:pt x="438" y="124207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40" name="Vrije vorm: vorm 8539">
                  <a:extLst>
                    <a:ext uri="{FF2B5EF4-FFF2-40B4-BE49-F238E27FC236}">
                      <a16:creationId xmlns:a16="http://schemas.microsoft.com/office/drawing/2014/main" id="{5AA1CCEC-AA0F-4DEC-508B-E5EA7DE93A1B}"/>
                    </a:ext>
                  </a:extLst>
                </p:cNvPr>
                <p:cNvSpPr/>
                <p:nvPr/>
              </p:nvSpPr>
              <p:spPr>
                <a:xfrm>
                  <a:off x="4085144" y="5545744"/>
                  <a:ext cx="86736" cy="124224"/>
                </a:xfrm>
                <a:custGeom>
                  <a:avLst/>
                  <a:gdLst>
                    <a:gd name="connsiteX0" fmla="*/ 438 w 86736"/>
                    <a:gd name="connsiteY0" fmla="*/ 124224 h 124224"/>
                    <a:gd name="connsiteX1" fmla="*/ 40134 w 86736"/>
                    <a:gd name="connsiteY1" fmla="*/ 997 h 124224"/>
                    <a:gd name="connsiteX2" fmla="*/ 86728 w 86736"/>
                    <a:gd name="connsiteY2" fmla="*/ 124224 h 124224"/>
                    <a:gd name="connsiteX3" fmla="*/ 438 w 86736"/>
                    <a:gd name="connsiteY3" fmla="*/ 124224 h 124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736" h="124224">
                      <a:moveTo>
                        <a:pt x="438" y="124224"/>
                      </a:moveTo>
                      <a:cubicBezTo>
                        <a:pt x="438" y="124224"/>
                        <a:pt x="-7072" y="4828"/>
                        <a:pt x="40134" y="997"/>
                      </a:cubicBezTo>
                      <a:cubicBezTo>
                        <a:pt x="40134" y="997"/>
                        <a:pt x="87494" y="-19388"/>
                        <a:pt x="86728" y="124224"/>
                      </a:cubicBezTo>
                      <a:lnTo>
                        <a:pt x="438" y="12422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F67"/>
                    </a:gs>
                    <a:gs pos="19000">
                      <a:srgbClr val="FEEC61"/>
                    </a:gs>
                    <a:gs pos="44000">
                      <a:srgbClr val="FEE551"/>
                    </a:gs>
                    <a:gs pos="71000">
                      <a:srgbClr val="FEDA37"/>
                    </a:gs>
                    <a:gs pos="100000">
                      <a:srgbClr val="FECA14"/>
                    </a:gs>
                    <a:gs pos="100000">
                      <a:srgbClr val="FECA14"/>
                    </a:gs>
                  </a:gsLst>
                  <a:lin ang="1884134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41" name="Vrije vorm: vorm 8540">
                  <a:extLst>
                    <a:ext uri="{FF2B5EF4-FFF2-40B4-BE49-F238E27FC236}">
                      <a16:creationId xmlns:a16="http://schemas.microsoft.com/office/drawing/2014/main" id="{F41F8B6E-4F9F-09A8-ADED-0E6EA0472F06}"/>
                    </a:ext>
                  </a:extLst>
                </p:cNvPr>
                <p:cNvSpPr/>
                <p:nvPr/>
              </p:nvSpPr>
              <p:spPr>
                <a:xfrm>
                  <a:off x="4127424" y="5551505"/>
                  <a:ext cx="5058" cy="118616"/>
                </a:xfrm>
                <a:custGeom>
                  <a:avLst/>
                  <a:gdLst>
                    <a:gd name="connsiteX0" fmla="*/ 0 w 5058"/>
                    <a:gd name="connsiteY0" fmla="*/ 141 h 118616"/>
                    <a:gd name="connsiteX1" fmla="*/ 0 w 5058"/>
                    <a:gd name="connsiteY1" fmla="*/ 118617 h 118616"/>
                    <a:gd name="connsiteX2" fmla="*/ 5058 w 5058"/>
                    <a:gd name="connsiteY2" fmla="*/ 118617 h 118616"/>
                    <a:gd name="connsiteX3" fmla="*/ 5058 w 5058"/>
                    <a:gd name="connsiteY3" fmla="*/ 907 h 118616"/>
                    <a:gd name="connsiteX4" fmla="*/ 0 w 5058"/>
                    <a:gd name="connsiteY4" fmla="*/ 294 h 118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58" h="118616">
                      <a:moveTo>
                        <a:pt x="0" y="141"/>
                      </a:moveTo>
                      <a:lnTo>
                        <a:pt x="0" y="118617"/>
                      </a:lnTo>
                      <a:lnTo>
                        <a:pt x="5058" y="118617"/>
                      </a:lnTo>
                      <a:lnTo>
                        <a:pt x="5058" y="907"/>
                      </a:lnTo>
                      <a:cubicBezTo>
                        <a:pt x="5058" y="907"/>
                        <a:pt x="4598" y="-626"/>
                        <a:pt x="0" y="294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42" name="Vrije vorm: vorm 8541">
                  <a:extLst>
                    <a:ext uri="{FF2B5EF4-FFF2-40B4-BE49-F238E27FC236}">
                      <a16:creationId xmlns:a16="http://schemas.microsoft.com/office/drawing/2014/main" id="{36799B88-33C7-C4DB-B294-82B181D16DAF}"/>
                    </a:ext>
                  </a:extLst>
                </p:cNvPr>
                <p:cNvSpPr/>
                <p:nvPr/>
              </p:nvSpPr>
              <p:spPr>
                <a:xfrm>
                  <a:off x="4086808" y="5609093"/>
                  <a:ext cx="85217" cy="4932"/>
                </a:xfrm>
                <a:custGeom>
                  <a:avLst/>
                  <a:gdLst>
                    <a:gd name="connsiteX0" fmla="*/ 1073 w 85217"/>
                    <a:gd name="connsiteY0" fmla="*/ 28 h 4932"/>
                    <a:gd name="connsiteX1" fmla="*/ 84144 w 85217"/>
                    <a:gd name="connsiteY1" fmla="*/ 28 h 4932"/>
                    <a:gd name="connsiteX2" fmla="*/ 85217 w 85217"/>
                    <a:gd name="connsiteY2" fmla="*/ 4932 h 4932"/>
                    <a:gd name="connsiteX3" fmla="*/ 0 w 85217"/>
                    <a:gd name="connsiteY3" fmla="*/ 4932 h 4932"/>
                    <a:gd name="connsiteX4" fmla="*/ 920 w 85217"/>
                    <a:gd name="connsiteY4" fmla="*/ 28 h 4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217" h="4932">
                      <a:moveTo>
                        <a:pt x="1073" y="28"/>
                      </a:moveTo>
                      <a:lnTo>
                        <a:pt x="84144" y="28"/>
                      </a:lnTo>
                      <a:cubicBezTo>
                        <a:pt x="84144" y="28"/>
                        <a:pt x="84911" y="2020"/>
                        <a:pt x="85217" y="4932"/>
                      </a:cubicBezTo>
                      <a:lnTo>
                        <a:pt x="0" y="4932"/>
                      </a:lnTo>
                      <a:cubicBezTo>
                        <a:pt x="0" y="4932"/>
                        <a:pt x="460" y="-432"/>
                        <a:pt x="920" y="28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538" name="Vrije vorm: vorm 8537">
                <a:extLst>
                  <a:ext uri="{FF2B5EF4-FFF2-40B4-BE49-F238E27FC236}">
                    <a16:creationId xmlns:a16="http://schemas.microsoft.com/office/drawing/2014/main" id="{794053C1-D004-FC97-D63F-F92D99D8AF8C}"/>
                  </a:ext>
                </a:extLst>
              </p:cNvPr>
              <p:cNvSpPr/>
              <p:nvPr/>
            </p:nvSpPr>
            <p:spPr>
              <a:xfrm>
                <a:off x="3779955" y="5178798"/>
                <a:ext cx="90746" cy="31692"/>
              </a:xfrm>
              <a:custGeom>
                <a:avLst/>
                <a:gdLst>
                  <a:gd name="connsiteX0" fmla="*/ 623 w 90746"/>
                  <a:gd name="connsiteY0" fmla="*/ 15425 h 31692"/>
                  <a:gd name="connsiteX1" fmla="*/ 43692 w 90746"/>
                  <a:gd name="connsiteY1" fmla="*/ 712 h 31692"/>
                  <a:gd name="connsiteX2" fmla="*/ 88446 w 90746"/>
                  <a:gd name="connsiteY2" fmla="*/ 13280 h 31692"/>
                  <a:gd name="connsiteX3" fmla="*/ 77411 w 90746"/>
                  <a:gd name="connsiteY3" fmla="*/ 17418 h 31692"/>
                  <a:gd name="connsiteX4" fmla="*/ 60245 w 90746"/>
                  <a:gd name="connsiteY4" fmla="*/ 23855 h 31692"/>
                  <a:gd name="connsiteX5" fmla="*/ 42159 w 90746"/>
                  <a:gd name="connsiteY5" fmla="*/ 22169 h 31692"/>
                  <a:gd name="connsiteX6" fmla="*/ 15490 w 90746"/>
                  <a:gd name="connsiteY6" fmla="*/ 30752 h 31692"/>
                  <a:gd name="connsiteX7" fmla="*/ 623 w 90746"/>
                  <a:gd name="connsiteY7" fmla="*/ 15579 h 31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746" h="31692">
                    <a:moveTo>
                      <a:pt x="623" y="15425"/>
                    </a:moveTo>
                    <a:cubicBezTo>
                      <a:pt x="623" y="15425"/>
                      <a:pt x="-8573" y="-1128"/>
                      <a:pt x="43692" y="712"/>
                    </a:cubicBezTo>
                    <a:cubicBezTo>
                      <a:pt x="43692" y="712"/>
                      <a:pt x="103006" y="-4500"/>
                      <a:pt x="88446" y="13280"/>
                    </a:cubicBezTo>
                    <a:cubicBezTo>
                      <a:pt x="88446" y="13280"/>
                      <a:pt x="83541" y="17111"/>
                      <a:pt x="77411" y="17418"/>
                    </a:cubicBezTo>
                    <a:cubicBezTo>
                      <a:pt x="71280" y="17571"/>
                      <a:pt x="67601" y="24468"/>
                      <a:pt x="60245" y="23855"/>
                    </a:cubicBezTo>
                    <a:cubicBezTo>
                      <a:pt x="60245" y="23855"/>
                      <a:pt x="50129" y="18644"/>
                      <a:pt x="42159" y="22169"/>
                    </a:cubicBezTo>
                    <a:cubicBezTo>
                      <a:pt x="34189" y="25694"/>
                      <a:pt x="22234" y="34584"/>
                      <a:pt x="15490" y="30752"/>
                    </a:cubicBezTo>
                    <a:cubicBezTo>
                      <a:pt x="15490" y="30752"/>
                      <a:pt x="4761" y="26461"/>
                      <a:pt x="623" y="155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511" name="Graphic 1454">
              <a:extLst>
                <a:ext uri="{FF2B5EF4-FFF2-40B4-BE49-F238E27FC236}">
                  <a16:creationId xmlns:a16="http://schemas.microsoft.com/office/drawing/2014/main" id="{70AAF078-BC3C-67C2-42ED-23CC8A00E59C}"/>
                </a:ext>
              </a:extLst>
            </p:cNvPr>
            <p:cNvGrpSpPr/>
            <p:nvPr/>
          </p:nvGrpSpPr>
          <p:grpSpPr>
            <a:xfrm>
              <a:off x="4069685" y="4638219"/>
              <a:ext cx="1088022" cy="1112981"/>
              <a:chOff x="4069685" y="4638219"/>
              <a:chExt cx="1088022" cy="1112981"/>
            </a:xfrm>
          </p:grpSpPr>
          <p:sp>
            <p:nvSpPr>
              <p:cNvPr id="8512" name="Vrije vorm: vorm 8511">
                <a:extLst>
                  <a:ext uri="{FF2B5EF4-FFF2-40B4-BE49-F238E27FC236}">
                    <a16:creationId xmlns:a16="http://schemas.microsoft.com/office/drawing/2014/main" id="{BA9A7ADE-5762-3D96-733E-9C066E34D232}"/>
                  </a:ext>
                </a:extLst>
              </p:cNvPr>
              <p:cNvSpPr/>
              <p:nvPr/>
            </p:nvSpPr>
            <p:spPr>
              <a:xfrm>
                <a:off x="4222451" y="4735032"/>
                <a:ext cx="760362" cy="1016167"/>
              </a:xfrm>
              <a:custGeom>
                <a:avLst/>
                <a:gdLst>
                  <a:gd name="connsiteX0" fmla="*/ 375507 w 760362"/>
                  <a:gd name="connsiteY0" fmla="*/ 0 h 1016167"/>
                  <a:gd name="connsiteX1" fmla="*/ 0 w 760362"/>
                  <a:gd name="connsiteY1" fmla="*/ 313280 h 1016167"/>
                  <a:gd name="connsiteX2" fmla="*/ 0 w 760362"/>
                  <a:gd name="connsiteY2" fmla="*/ 1016168 h 1016167"/>
                  <a:gd name="connsiteX3" fmla="*/ 758370 w 760362"/>
                  <a:gd name="connsiteY3" fmla="*/ 1016168 h 1016167"/>
                  <a:gd name="connsiteX4" fmla="*/ 760363 w 760362"/>
                  <a:gd name="connsiteY4" fmla="*/ 262242 h 1016167"/>
                  <a:gd name="connsiteX5" fmla="*/ 375507 w 760362"/>
                  <a:gd name="connsiteY5" fmla="*/ 0 h 101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0362" h="1016167">
                    <a:moveTo>
                      <a:pt x="375507" y="0"/>
                    </a:moveTo>
                    <a:lnTo>
                      <a:pt x="0" y="313280"/>
                    </a:lnTo>
                    <a:lnTo>
                      <a:pt x="0" y="1016168"/>
                    </a:lnTo>
                    <a:lnTo>
                      <a:pt x="758370" y="1016168"/>
                    </a:lnTo>
                    <a:lnTo>
                      <a:pt x="760363" y="262242"/>
                    </a:lnTo>
                    <a:lnTo>
                      <a:pt x="375507" y="0"/>
                    </a:lnTo>
                    <a:close/>
                  </a:path>
                </a:pathLst>
              </a:custGeom>
              <a:solidFill>
                <a:srgbClr val="B17F4A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13" name="Vrije vorm: vorm 8512">
                <a:extLst>
                  <a:ext uri="{FF2B5EF4-FFF2-40B4-BE49-F238E27FC236}">
                    <a16:creationId xmlns:a16="http://schemas.microsoft.com/office/drawing/2014/main" id="{F1106C1A-FC5A-715F-4648-779842240F60}"/>
                  </a:ext>
                </a:extLst>
              </p:cNvPr>
              <p:cNvSpPr/>
              <p:nvPr/>
            </p:nvSpPr>
            <p:spPr>
              <a:xfrm>
                <a:off x="4237624" y="4811666"/>
                <a:ext cx="131350" cy="146984"/>
              </a:xfrm>
              <a:custGeom>
                <a:avLst/>
                <a:gdLst>
                  <a:gd name="connsiteX0" fmla="*/ 0 w 131350"/>
                  <a:gd name="connsiteY0" fmla="*/ 0 h 146984"/>
                  <a:gd name="connsiteX1" fmla="*/ 131351 w 131350"/>
                  <a:gd name="connsiteY1" fmla="*/ 0 h 146984"/>
                  <a:gd name="connsiteX2" fmla="*/ 131351 w 131350"/>
                  <a:gd name="connsiteY2" fmla="*/ 146984 h 146984"/>
                  <a:gd name="connsiteX3" fmla="*/ 0 w 131350"/>
                  <a:gd name="connsiteY3" fmla="*/ 146984 h 14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350" h="146984">
                    <a:moveTo>
                      <a:pt x="0" y="0"/>
                    </a:moveTo>
                    <a:lnTo>
                      <a:pt x="131351" y="0"/>
                    </a:lnTo>
                    <a:lnTo>
                      <a:pt x="131351" y="146984"/>
                    </a:lnTo>
                    <a:lnTo>
                      <a:pt x="0" y="146984"/>
                    </a:lnTo>
                    <a:close/>
                  </a:path>
                </a:pathLst>
              </a:custGeom>
              <a:solidFill>
                <a:srgbClr val="BA3F2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14" name="Vrije vorm: vorm 8513">
                <a:extLst>
                  <a:ext uri="{FF2B5EF4-FFF2-40B4-BE49-F238E27FC236}">
                    <a16:creationId xmlns:a16="http://schemas.microsoft.com/office/drawing/2014/main" id="{56F37F9C-277B-400A-CC60-66530A031EBF}"/>
                  </a:ext>
                </a:extLst>
              </p:cNvPr>
              <p:cNvSpPr/>
              <p:nvPr/>
            </p:nvSpPr>
            <p:spPr>
              <a:xfrm>
                <a:off x="4069685" y="4649101"/>
                <a:ext cx="1088022" cy="534129"/>
              </a:xfrm>
              <a:custGeom>
                <a:avLst/>
                <a:gdLst>
                  <a:gd name="connsiteX0" fmla="*/ 49616 w 1088022"/>
                  <a:gd name="connsiteY0" fmla="*/ 516309 h 534129"/>
                  <a:gd name="connsiteX1" fmla="*/ 131768 w 1088022"/>
                  <a:gd name="connsiteY1" fmla="*/ 493472 h 534129"/>
                  <a:gd name="connsiteX2" fmla="*/ 532104 w 1088022"/>
                  <a:gd name="connsiteY2" fmla="*/ 148005 h 534129"/>
                  <a:gd name="connsiteX3" fmla="*/ 977195 w 1088022"/>
                  <a:gd name="connsiteY3" fmla="*/ 527957 h 534129"/>
                  <a:gd name="connsiteX4" fmla="*/ 1039115 w 1088022"/>
                  <a:gd name="connsiteY4" fmla="*/ 508185 h 534129"/>
                  <a:gd name="connsiteX5" fmla="*/ 1057814 w 1088022"/>
                  <a:gd name="connsiteY5" fmla="*/ 433544 h 534129"/>
                  <a:gd name="connsiteX6" fmla="*/ 605979 w 1088022"/>
                  <a:gd name="connsiteY6" fmla="*/ 37806 h 534129"/>
                  <a:gd name="connsiteX7" fmla="*/ 470950 w 1088022"/>
                  <a:gd name="connsiteY7" fmla="*/ 32901 h 534129"/>
                  <a:gd name="connsiteX8" fmla="*/ 23101 w 1088022"/>
                  <a:gd name="connsiteY8" fmla="*/ 433697 h 534129"/>
                  <a:gd name="connsiteX9" fmla="*/ 49616 w 1088022"/>
                  <a:gd name="connsiteY9" fmla="*/ 516462 h 53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8022" h="534129">
                    <a:moveTo>
                      <a:pt x="49616" y="516309"/>
                    </a:moveTo>
                    <a:cubicBezTo>
                      <a:pt x="49616" y="516309"/>
                      <a:pt x="83182" y="557232"/>
                      <a:pt x="131768" y="493472"/>
                    </a:cubicBezTo>
                    <a:cubicBezTo>
                      <a:pt x="131768" y="493472"/>
                      <a:pt x="507581" y="144020"/>
                      <a:pt x="532104" y="148005"/>
                    </a:cubicBezTo>
                    <a:lnTo>
                      <a:pt x="977195" y="527957"/>
                    </a:lnTo>
                    <a:cubicBezTo>
                      <a:pt x="977195" y="527957"/>
                      <a:pt x="991602" y="550947"/>
                      <a:pt x="1039115" y="508185"/>
                    </a:cubicBezTo>
                    <a:cubicBezTo>
                      <a:pt x="1039115" y="508185"/>
                      <a:pt x="1135368" y="475846"/>
                      <a:pt x="1057814" y="433544"/>
                    </a:cubicBezTo>
                    <a:lnTo>
                      <a:pt x="605979" y="37806"/>
                    </a:lnTo>
                    <a:cubicBezTo>
                      <a:pt x="605979" y="37806"/>
                      <a:pt x="556627" y="-43886"/>
                      <a:pt x="470950" y="32901"/>
                    </a:cubicBezTo>
                    <a:lnTo>
                      <a:pt x="23101" y="433697"/>
                    </a:lnTo>
                    <a:cubicBezTo>
                      <a:pt x="23101" y="433697"/>
                      <a:pt x="-43570" y="465117"/>
                      <a:pt x="49616" y="516462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15" name="Vrije vorm: vorm 8514">
                <a:extLst>
                  <a:ext uri="{FF2B5EF4-FFF2-40B4-BE49-F238E27FC236}">
                    <a16:creationId xmlns:a16="http://schemas.microsoft.com/office/drawing/2014/main" id="{D265C29C-B8BD-29D5-0D54-956F36AF5AD7}"/>
                  </a:ext>
                </a:extLst>
              </p:cNvPr>
              <p:cNvSpPr/>
              <p:nvPr/>
            </p:nvSpPr>
            <p:spPr>
              <a:xfrm>
                <a:off x="4069685" y="4638219"/>
                <a:ext cx="1088022" cy="534129"/>
              </a:xfrm>
              <a:custGeom>
                <a:avLst/>
                <a:gdLst>
                  <a:gd name="connsiteX0" fmla="*/ 49616 w 1088022"/>
                  <a:gd name="connsiteY0" fmla="*/ 516309 h 534129"/>
                  <a:gd name="connsiteX1" fmla="*/ 131768 w 1088022"/>
                  <a:gd name="connsiteY1" fmla="*/ 493472 h 534129"/>
                  <a:gd name="connsiteX2" fmla="*/ 532104 w 1088022"/>
                  <a:gd name="connsiteY2" fmla="*/ 148005 h 534129"/>
                  <a:gd name="connsiteX3" fmla="*/ 977195 w 1088022"/>
                  <a:gd name="connsiteY3" fmla="*/ 527957 h 534129"/>
                  <a:gd name="connsiteX4" fmla="*/ 1039115 w 1088022"/>
                  <a:gd name="connsiteY4" fmla="*/ 508186 h 534129"/>
                  <a:gd name="connsiteX5" fmla="*/ 1057814 w 1088022"/>
                  <a:gd name="connsiteY5" fmla="*/ 433544 h 534129"/>
                  <a:gd name="connsiteX6" fmla="*/ 605979 w 1088022"/>
                  <a:gd name="connsiteY6" fmla="*/ 37806 h 534129"/>
                  <a:gd name="connsiteX7" fmla="*/ 470950 w 1088022"/>
                  <a:gd name="connsiteY7" fmla="*/ 32901 h 534129"/>
                  <a:gd name="connsiteX8" fmla="*/ 23101 w 1088022"/>
                  <a:gd name="connsiteY8" fmla="*/ 433697 h 534129"/>
                  <a:gd name="connsiteX9" fmla="*/ 49616 w 1088022"/>
                  <a:gd name="connsiteY9" fmla="*/ 516462 h 53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8022" h="534129">
                    <a:moveTo>
                      <a:pt x="49616" y="516309"/>
                    </a:moveTo>
                    <a:cubicBezTo>
                      <a:pt x="49616" y="516309"/>
                      <a:pt x="83182" y="557231"/>
                      <a:pt x="131768" y="493472"/>
                    </a:cubicBezTo>
                    <a:cubicBezTo>
                      <a:pt x="131768" y="493472"/>
                      <a:pt x="507581" y="144020"/>
                      <a:pt x="532104" y="148005"/>
                    </a:cubicBezTo>
                    <a:lnTo>
                      <a:pt x="977195" y="527957"/>
                    </a:lnTo>
                    <a:cubicBezTo>
                      <a:pt x="977195" y="527957"/>
                      <a:pt x="991602" y="550947"/>
                      <a:pt x="1039115" y="508186"/>
                    </a:cubicBezTo>
                    <a:cubicBezTo>
                      <a:pt x="1039115" y="508186"/>
                      <a:pt x="1135368" y="475846"/>
                      <a:pt x="1057814" y="433544"/>
                    </a:cubicBezTo>
                    <a:lnTo>
                      <a:pt x="605979" y="37806"/>
                    </a:lnTo>
                    <a:cubicBezTo>
                      <a:pt x="605979" y="37806"/>
                      <a:pt x="556627" y="-43886"/>
                      <a:pt x="470950" y="32901"/>
                    </a:cubicBezTo>
                    <a:lnTo>
                      <a:pt x="23101" y="433697"/>
                    </a:lnTo>
                    <a:cubicBezTo>
                      <a:pt x="23101" y="433697"/>
                      <a:pt x="-43570" y="465117"/>
                      <a:pt x="49616" y="516462"/>
                    </a:cubicBezTo>
                    <a:close/>
                  </a:path>
                </a:pathLst>
              </a:custGeom>
              <a:solidFill>
                <a:srgbClr val="F9FD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16" name="Vrije vorm: vorm 8515">
                <a:extLst>
                  <a:ext uri="{FF2B5EF4-FFF2-40B4-BE49-F238E27FC236}">
                    <a16:creationId xmlns:a16="http://schemas.microsoft.com/office/drawing/2014/main" id="{103F912F-F143-502E-0791-AD694D63C40F}"/>
                  </a:ext>
                </a:extLst>
              </p:cNvPr>
              <p:cNvSpPr/>
              <p:nvPr/>
            </p:nvSpPr>
            <p:spPr>
              <a:xfrm>
                <a:off x="4335567" y="5400369"/>
                <a:ext cx="212607" cy="350831"/>
              </a:xfrm>
              <a:custGeom>
                <a:avLst/>
                <a:gdLst>
                  <a:gd name="connsiteX0" fmla="*/ 5053 w 212607"/>
                  <a:gd name="connsiteY0" fmla="*/ 350831 h 350831"/>
                  <a:gd name="connsiteX1" fmla="*/ 97933 w 212607"/>
                  <a:gd name="connsiteY1" fmla="*/ 1074 h 350831"/>
                  <a:gd name="connsiteX2" fmla="*/ 207979 w 212607"/>
                  <a:gd name="connsiteY2" fmla="*/ 350831 h 350831"/>
                  <a:gd name="connsiteX3" fmla="*/ 5053 w 212607"/>
                  <a:gd name="connsiteY3" fmla="*/ 350831 h 350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607" h="350831">
                    <a:moveTo>
                      <a:pt x="5053" y="350831"/>
                    </a:moveTo>
                    <a:cubicBezTo>
                      <a:pt x="5053" y="350831"/>
                      <a:pt x="-32651" y="2300"/>
                      <a:pt x="97933" y="1074"/>
                    </a:cubicBezTo>
                    <a:cubicBezTo>
                      <a:pt x="97933" y="1074"/>
                      <a:pt x="239706" y="-37703"/>
                      <a:pt x="207979" y="350831"/>
                    </a:cubicBezTo>
                    <a:lnTo>
                      <a:pt x="5053" y="350831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17" name="Vrije vorm: vorm 8516">
                <a:extLst>
                  <a:ext uri="{FF2B5EF4-FFF2-40B4-BE49-F238E27FC236}">
                    <a16:creationId xmlns:a16="http://schemas.microsoft.com/office/drawing/2014/main" id="{A62DEBF1-639F-EFA7-016C-E18AAEA6CD37}"/>
                  </a:ext>
                </a:extLst>
              </p:cNvPr>
              <p:cNvSpPr/>
              <p:nvPr/>
            </p:nvSpPr>
            <p:spPr>
              <a:xfrm>
                <a:off x="4335567" y="5415719"/>
                <a:ext cx="196066" cy="335481"/>
              </a:xfrm>
              <a:custGeom>
                <a:avLst/>
                <a:gdLst>
                  <a:gd name="connsiteX0" fmla="*/ 5053 w 196066"/>
                  <a:gd name="connsiteY0" fmla="*/ 335481 h 335481"/>
                  <a:gd name="connsiteX1" fmla="*/ 97933 w 196066"/>
                  <a:gd name="connsiteY1" fmla="*/ 2430 h 335481"/>
                  <a:gd name="connsiteX2" fmla="*/ 191273 w 196066"/>
                  <a:gd name="connsiteY2" fmla="*/ 335481 h 335481"/>
                  <a:gd name="connsiteX3" fmla="*/ 5053 w 196066"/>
                  <a:gd name="connsiteY3" fmla="*/ 335481 h 335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066" h="335481">
                    <a:moveTo>
                      <a:pt x="5053" y="335481"/>
                    </a:moveTo>
                    <a:cubicBezTo>
                      <a:pt x="5053" y="335481"/>
                      <a:pt x="-32651" y="3656"/>
                      <a:pt x="97933" y="2430"/>
                    </a:cubicBezTo>
                    <a:cubicBezTo>
                      <a:pt x="97933" y="2430"/>
                      <a:pt x="221621" y="-50295"/>
                      <a:pt x="191273" y="335481"/>
                    </a:cubicBezTo>
                    <a:lnTo>
                      <a:pt x="5053" y="335481"/>
                    </a:lnTo>
                    <a:close/>
                  </a:path>
                </a:pathLst>
              </a:custGeom>
              <a:solidFill>
                <a:srgbClr val="E87108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18" name="Graphic 1454">
                <a:extLst>
                  <a:ext uri="{FF2B5EF4-FFF2-40B4-BE49-F238E27FC236}">
                    <a16:creationId xmlns:a16="http://schemas.microsoft.com/office/drawing/2014/main" id="{3F5DD909-9EBE-7921-A1D4-2D45C86122F2}"/>
                  </a:ext>
                </a:extLst>
              </p:cNvPr>
              <p:cNvGrpSpPr/>
              <p:nvPr/>
            </p:nvGrpSpPr>
            <p:grpSpPr>
              <a:xfrm>
                <a:off x="4524935" y="5040999"/>
                <a:ext cx="142157" cy="188169"/>
                <a:chOff x="4524935" y="5040999"/>
                <a:chExt cx="142157" cy="188169"/>
              </a:xfrm>
            </p:grpSpPr>
            <p:sp>
              <p:nvSpPr>
                <p:cNvPr id="8526" name="Vrije vorm: vorm 8525">
                  <a:extLst>
                    <a:ext uri="{FF2B5EF4-FFF2-40B4-BE49-F238E27FC236}">
                      <a16:creationId xmlns:a16="http://schemas.microsoft.com/office/drawing/2014/main" id="{4EEC8FBB-A5C7-71BB-EAF5-8CC84E8A1875}"/>
                    </a:ext>
                  </a:extLst>
                </p:cNvPr>
                <p:cNvSpPr/>
                <p:nvPr/>
              </p:nvSpPr>
              <p:spPr>
                <a:xfrm>
                  <a:off x="4524935" y="5041459"/>
                  <a:ext cx="131122" cy="187709"/>
                </a:xfrm>
                <a:custGeom>
                  <a:avLst/>
                  <a:gdLst>
                    <a:gd name="connsiteX0" fmla="*/ 679 w 131122"/>
                    <a:gd name="connsiteY0" fmla="*/ 187710 h 187709"/>
                    <a:gd name="connsiteX1" fmla="*/ 60760 w 131122"/>
                    <a:gd name="connsiteY1" fmla="*/ 1489 h 187709"/>
                    <a:gd name="connsiteX2" fmla="*/ 131110 w 131122"/>
                    <a:gd name="connsiteY2" fmla="*/ 187710 h 187709"/>
                    <a:gd name="connsiteX3" fmla="*/ 679 w 131122"/>
                    <a:gd name="connsiteY3" fmla="*/ 187710 h 18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122" h="187709">
                      <a:moveTo>
                        <a:pt x="679" y="187710"/>
                      </a:moveTo>
                      <a:cubicBezTo>
                        <a:pt x="679" y="187710"/>
                        <a:pt x="-10816" y="7313"/>
                        <a:pt x="60760" y="1489"/>
                      </a:cubicBezTo>
                      <a:cubicBezTo>
                        <a:pt x="60760" y="1489"/>
                        <a:pt x="132183" y="-29165"/>
                        <a:pt x="131110" y="187710"/>
                      </a:cubicBezTo>
                      <a:lnTo>
                        <a:pt x="679" y="187710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27" name="Vrije vorm: vorm 8526">
                  <a:extLst>
                    <a:ext uri="{FF2B5EF4-FFF2-40B4-BE49-F238E27FC236}">
                      <a16:creationId xmlns:a16="http://schemas.microsoft.com/office/drawing/2014/main" id="{871361C8-0A20-BD10-D057-F8DCDCA8BE84}"/>
                    </a:ext>
                  </a:extLst>
                </p:cNvPr>
                <p:cNvSpPr/>
                <p:nvPr/>
              </p:nvSpPr>
              <p:spPr>
                <a:xfrm>
                  <a:off x="4535971" y="5040999"/>
                  <a:ext cx="131122" cy="187709"/>
                </a:xfrm>
                <a:custGeom>
                  <a:avLst/>
                  <a:gdLst>
                    <a:gd name="connsiteX0" fmla="*/ 679 w 131122"/>
                    <a:gd name="connsiteY0" fmla="*/ 187710 h 187709"/>
                    <a:gd name="connsiteX1" fmla="*/ 60760 w 131122"/>
                    <a:gd name="connsiteY1" fmla="*/ 1489 h 187709"/>
                    <a:gd name="connsiteX2" fmla="*/ 131110 w 131122"/>
                    <a:gd name="connsiteY2" fmla="*/ 187710 h 187709"/>
                    <a:gd name="connsiteX3" fmla="*/ 679 w 131122"/>
                    <a:gd name="connsiteY3" fmla="*/ 187710 h 18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122" h="187709">
                      <a:moveTo>
                        <a:pt x="679" y="187710"/>
                      </a:moveTo>
                      <a:cubicBezTo>
                        <a:pt x="679" y="187710"/>
                        <a:pt x="-10816" y="7313"/>
                        <a:pt x="60760" y="1489"/>
                      </a:cubicBezTo>
                      <a:cubicBezTo>
                        <a:pt x="60760" y="1489"/>
                        <a:pt x="132183" y="-29165"/>
                        <a:pt x="131110" y="187710"/>
                      </a:cubicBezTo>
                      <a:lnTo>
                        <a:pt x="679" y="187710"/>
                      </a:lnTo>
                      <a:close/>
                    </a:path>
                  </a:pathLst>
                </a:custGeom>
                <a:solidFill>
                  <a:srgbClr val="FFE10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28" name="Vrije vorm: vorm 8527">
                  <a:extLst>
                    <a:ext uri="{FF2B5EF4-FFF2-40B4-BE49-F238E27FC236}">
                      <a16:creationId xmlns:a16="http://schemas.microsoft.com/office/drawing/2014/main" id="{84167C98-4971-DD60-72B9-51409C723342}"/>
                    </a:ext>
                  </a:extLst>
                </p:cNvPr>
                <p:cNvSpPr/>
                <p:nvPr/>
              </p:nvSpPr>
              <p:spPr>
                <a:xfrm>
                  <a:off x="4596731" y="5041603"/>
                  <a:ext cx="11954" cy="187412"/>
                </a:xfrm>
                <a:custGeom>
                  <a:avLst/>
                  <a:gdLst>
                    <a:gd name="connsiteX0" fmla="*/ 0 w 11954"/>
                    <a:gd name="connsiteY0" fmla="*/ 886 h 187412"/>
                    <a:gd name="connsiteX1" fmla="*/ 0 w 11954"/>
                    <a:gd name="connsiteY1" fmla="*/ 187413 h 187412"/>
                    <a:gd name="connsiteX2" fmla="*/ 11955 w 11954"/>
                    <a:gd name="connsiteY2" fmla="*/ 187413 h 187412"/>
                    <a:gd name="connsiteX3" fmla="*/ 10882 w 11954"/>
                    <a:gd name="connsiteY3" fmla="*/ 886 h 187412"/>
                    <a:gd name="connsiteX4" fmla="*/ 153 w 11954"/>
                    <a:gd name="connsiteY4" fmla="*/ 886 h 187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54" h="187412">
                      <a:moveTo>
                        <a:pt x="0" y="886"/>
                      </a:moveTo>
                      <a:lnTo>
                        <a:pt x="0" y="187413"/>
                      </a:lnTo>
                      <a:lnTo>
                        <a:pt x="11955" y="187413"/>
                      </a:lnTo>
                      <a:lnTo>
                        <a:pt x="10882" y="886"/>
                      </a:lnTo>
                      <a:cubicBezTo>
                        <a:pt x="10882" y="886"/>
                        <a:pt x="5824" y="-1107"/>
                        <a:pt x="153" y="886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29" name="Vrije vorm: vorm 8528">
                  <a:extLst>
                    <a:ext uri="{FF2B5EF4-FFF2-40B4-BE49-F238E27FC236}">
                      <a16:creationId xmlns:a16="http://schemas.microsoft.com/office/drawing/2014/main" id="{50B67BB6-0446-D9A3-ECBB-5EB7596A581C}"/>
                    </a:ext>
                  </a:extLst>
                </p:cNvPr>
                <p:cNvSpPr/>
                <p:nvPr/>
              </p:nvSpPr>
              <p:spPr>
                <a:xfrm>
                  <a:off x="4540635" y="5133223"/>
                  <a:ext cx="123993" cy="11495"/>
                </a:xfrm>
                <a:custGeom>
                  <a:avLst/>
                  <a:gdLst>
                    <a:gd name="connsiteX0" fmla="*/ 2299 w 123993"/>
                    <a:gd name="connsiteY0" fmla="*/ 0 h 11495"/>
                    <a:gd name="connsiteX1" fmla="*/ 119549 w 123993"/>
                    <a:gd name="connsiteY1" fmla="*/ 0 h 11495"/>
                    <a:gd name="connsiteX2" fmla="*/ 123994 w 123993"/>
                    <a:gd name="connsiteY2" fmla="*/ 11495 h 11495"/>
                    <a:gd name="connsiteX3" fmla="*/ 0 w 123993"/>
                    <a:gd name="connsiteY3" fmla="*/ 11035 h 11495"/>
                    <a:gd name="connsiteX4" fmla="*/ 2299 w 123993"/>
                    <a:gd name="connsiteY4" fmla="*/ 0 h 1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993" h="11495">
                      <a:moveTo>
                        <a:pt x="2299" y="0"/>
                      </a:moveTo>
                      <a:lnTo>
                        <a:pt x="119549" y="0"/>
                      </a:lnTo>
                      <a:cubicBezTo>
                        <a:pt x="119549" y="0"/>
                        <a:pt x="123534" y="4904"/>
                        <a:pt x="123994" y="11495"/>
                      </a:cubicBezTo>
                      <a:lnTo>
                        <a:pt x="0" y="11035"/>
                      </a:lnTo>
                      <a:cubicBezTo>
                        <a:pt x="0" y="11035"/>
                        <a:pt x="2299" y="1533"/>
                        <a:pt x="2299" y="0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519" name="Vrije vorm: vorm 8518">
                <a:extLst>
                  <a:ext uri="{FF2B5EF4-FFF2-40B4-BE49-F238E27FC236}">
                    <a16:creationId xmlns:a16="http://schemas.microsoft.com/office/drawing/2014/main" id="{A775F788-AD4C-20D2-4FC1-68AFA2795BA2}"/>
                  </a:ext>
                </a:extLst>
              </p:cNvPr>
              <p:cNvSpPr/>
              <p:nvPr/>
            </p:nvSpPr>
            <p:spPr>
              <a:xfrm>
                <a:off x="4358246" y="5576475"/>
                <a:ext cx="19311" cy="34332"/>
              </a:xfrm>
              <a:custGeom>
                <a:avLst/>
                <a:gdLst>
                  <a:gd name="connsiteX0" fmla="*/ 19312 w 19311"/>
                  <a:gd name="connsiteY0" fmla="*/ 25749 h 34332"/>
                  <a:gd name="connsiteX1" fmla="*/ 9656 w 19311"/>
                  <a:gd name="connsiteY1" fmla="*/ 34332 h 34332"/>
                  <a:gd name="connsiteX2" fmla="*/ 9656 w 19311"/>
                  <a:gd name="connsiteY2" fmla="*/ 34332 h 34332"/>
                  <a:gd name="connsiteX3" fmla="*/ 0 w 19311"/>
                  <a:gd name="connsiteY3" fmla="*/ 25749 h 34332"/>
                  <a:gd name="connsiteX4" fmla="*/ 0 w 19311"/>
                  <a:gd name="connsiteY4" fmla="*/ 8583 h 34332"/>
                  <a:gd name="connsiteX5" fmla="*/ 9656 w 19311"/>
                  <a:gd name="connsiteY5" fmla="*/ 0 h 34332"/>
                  <a:gd name="connsiteX6" fmla="*/ 9656 w 19311"/>
                  <a:gd name="connsiteY6" fmla="*/ 0 h 34332"/>
                  <a:gd name="connsiteX7" fmla="*/ 19312 w 19311"/>
                  <a:gd name="connsiteY7" fmla="*/ 8583 h 34332"/>
                  <a:gd name="connsiteX8" fmla="*/ 19312 w 19311"/>
                  <a:gd name="connsiteY8" fmla="*/ 25749 h 3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11" h="34332">
                    <a:moveTo>
                      <a:pt x="19312" y="25749"/>
                    </a:moveTo>
                    <a:cubicBezTo>
                      <a:pt x="19312" y="30500"/>
                      <a:pt x="15020" y="34332"/>
                      <a:pt x="9656" y="34332"/>
                    </a:cubicBezTo>
                    <a:lnTo>
                      <a:pt x="9656" y="34332"/>
                    </a:lnTo>
                    <a:cubicBezTo>
                      <a:pt x="4291" y="34332"/>
                      <a:pt x="0" y="30500"/>
                      <a:pt x="0" y="25749"/>
                    </a:cubicBezTo>
                    <a:lnTo>
                      <a:pt x="0" y="8583"/>
                    </a:lnTo>
                    <a:cubicBezTo>
                      <a:pt x="0" y="3832"/>
                      <a:pt x="4291" y="0"/>
                      <a:pt x="9656" y="0"/>
                    </a:cubicBezTo>
                    <a:lnTo>
                      <a:pt x="9656" y="0"/>
                    </a:lnTo>
                    <a:cubicBezTo>
                      <a:pt x="15020" y="0"/>
                      <a:pt x="19312" y="3832"/>
                      <a:pt x="19312" y="8583"/>
                    </a:cubicBezTo>
                    <a:lnTo>
                      <a:pt x="19312" y="25749"/>
                    </a:lnTo>
                    <a:close/>
                  </a:path>
                </a:pathLst>
              </a:custGeom>
              <a:solidFill>
                <a:srgbClr val="FFD20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20" name="Graphic 1454">
                <a:extLst>
                  <a:ext uri="{FF2B5EF4-FFF2-40B4-BE49-F238E27FC236}">
                    <a16:creationId xmlns:a16="http://schemas.microsoft.com/office/drawing/2014/main" id="{20EAF2F9-CF26-B797-C93F-5A2A5328659B}"/>
                  </a:ext>
                </a:extLst>
              </p:cNvPr>
              <p:cNvGrpSpPr/>
              <p:nvPr/>
            </p:nvGrpSpPr>
            <p:grpSpPr>
              <a:xfrm>
                <a:off x="4734541" y="5404411"/>
                <a:ext cx="156158" cy="211912"/>
                <a:chOff x="4734541" y="5404411"/>
                <a:chExt cx="156158" cy="211912"/>
              </a:xfrm>
            </p:grpSpPr>
            <p:sp>
              <p:nvSpPr>
                <p:cNvPr id="8522" name="Vrije vorm: vorm 8521">
                  <a:extLst>
                    <a:ext uri="{FF2B5EF4-FFF2-40B4-BE49-F238E27FC236}">
                      <a16:creationId xmlns:a16="http://schemas.microsoft.com/office/drawing/2014/main" id="{05A0485E-D4A1-F50D-1035-DCFA05E215BE}"/>
                    </a:ext>
                  </a:extLst>
                </p:cNvPr>
                <p:cNvSpPr/>
                <p:nvPr/>
              </p:nvSpPr>
              <p:spPr>
                <a:xfrm>
                  <a:off x="4734541" y="5406666"/>
                  <a:ext cx="146363" cy="209658"/>
                </a:xfrm>
                <a:custGeom>
                  <a:avLst/>
                  <a:gdLst>
                    <a:gd name="connsiteX0" fmla="*/ 745 w 146363"/>
                    <a:gd name="connsiteY0" fmla="*/ 209659 h 209658"/>
                    <a:gd name="connsiteX1" fmla="*/ 67723 w 146363"/>
                    <a:gd name="connsiteY1" fmla="*/ 1674 h 209658"/>
                    <a:gd name="connsiteX2" fmla="*/ 146350 w 146363"/>
                    <a:gd name="connsiteY2" fmla="*/ 209659 h 209658"/>
                    <a:gd name="connsiteX3" fmla="*/ 745 w 146363"/>
                    <a:gd name="connsiteY3" fmla="*/ 209659 h 209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6363" h="209658">
                      <a:moveTo>
                        <a:pt x="745" y="209659"/>
                      </a:moveTo>
                      <a:cubicBezTo>
                        <a:pt x="745" y="209659"/>
                        <a:pt x="-11976" y="8264"/>
                        <a:pt x="67723" y="1674"/>
                      </a:cubicBezTo>
                      <a:cubicBezTo>
                        <a:pt x="67723" y="1674"/>
                        <a:pt x="147576" y="-32658"/>
                        <a:pt x="146350" y="209659"/>
                      </a:cubicBezTo>
                      <a:lnTo>
                        <a:pt x="745" y="209659"/>
                      </a:ln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23" name="Vrije vorm: vorm 8522">
                  <a:extLst>
                    <a:ext uri="{FF2B5EF4-FFF2-40B4-BE49-F238E27FC236}">
                      <a16:creationId xmlns:a16="http://schemas.microsoft.com/office/drawing/2014/main" id="{3D8D1467-E0E8-4A4B-39C2-062998A5A1EB}"/>
                    </a:ext>
                  </a:extLst>
                </p:cNvPr>
                <p:cNvSpPr/>
                <p:nvPr/>
              </p:nvSpPr>
              <p:spPr>
                <a:xfrm>
                  <a:off x="4744196" y="5404520"/>
                  <a:ext cx="146363" cy="209658"/>
                </a:xfrm>
                <a:custGeom>
                  <a:avLst/>
                  <a:gdLst>
                    <a:gd name="connsiteX0" fmla="*/ 745 w 146363"/>
                    <a:gd name="connsiteY0" fmla="*/ 209659 h 209658"/>
                    <a:gd name="connsiteX1" fmla="*/ 67723 w 146363"/>
                    <a:gd name="connsiteY1" fmla="*/ 1674 h 209658"/>
                    <a:gd name="connsiteX2" fmla="*/ 146350 w 146363"/>
                    <a:gd name="connsiteY2" fmla="*/ 209659 h 209658"/>
                    <a:gd name="connsiteX3" fmla="*/ 745 w 146363"/>
                    <a:gd name="connsiteY3" fmla="*/ 209659 h 209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6363" h="209658">
                      <a:moveTo>
                        <a:pt x="745" y="209659"/>
                      </a:moveTo>
                      <a:cubicBezTo>
                        <a:pt x="745" y="209659"/>
                        <a:pt x="-11977" y="8111"/>
                        <a:pt x="67723" y="1674"/>
                      </a:cubicBezTo>
                      <a:cubicBezTo>
                        <a:pt x="67723" y="1674"/>
                        <a:pt x="147576" y="-32658"/>
                        <a:pt x="146350" y="209659"/>
                      </a:cubicBezTo>
                      <a:lnTo>
                        <a:pt x="745" y="209659"/>
                      </a:lnTo>
                      <a:close/>
                    </a:path>
                  </a:pathLst>
                </a:custGeom>
                <a:solidFill>
                  <a:srgbClr val="FFE100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24" name="Vrije vorm: vorm 8523">
                  <a:extLst>
                    <a:ext uri="{FF2B5EF4-FFF2-40B4-BE49-F238E27FC236}">
                      <a16:creationId xmlns:a16="http://schemas.microsoft.com/office/drawing/2014/main" id="{3B1D0061-A6A4-3161-5BCF-60CC466B9C91}"/>
                    </a:ext>
                  </a:extLst>
                </p:cNvPr>
                <p:cNvSpPr/>
                <p:nvPr/>
              </p:nvSpPr>
              <p:spPr>
                <a:xfrm>
                  <a:off x="4815598" y="5404411"/>
                  <a:ext cx="8430" cy="209767"/>
                </a:xfrm>
                <a:custGeom>
                  <a:avLst/>
                  <a:gdLst>
                    <a:gd name="connsiteX0" fmla="*/ 0 w 8430"/>
                    <a:gd name="connsiteY0" fmla="*/ 556 h 209767"/>
                    <a:gd name="connsiteX1" fmla="*/ 0 w 8430"/>
                    <a:gd name="connsiteY1" fmla="*/ 209767 h 209767"/>
                    <a:gd name="connsiteX2" fmla="*/ 8430 w 8430"/>
                    <a:gd name="connsiteY2" fmla="*/ 209767 h 209767"/>
                    <a:gd name="connsiteX3" fmla="*/ 8430 w 8430"/>
                    <a:gd name="connsiteY3" fmla="*/ 1629 h 209767"/>
                    <a:gd name="connsiteX4" fmla="*/ 0 w 8430"/>
                    <a:gd name="connsiteY4" fmla="*/ 403 h 209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30" h="209767">
                      <a:moveTo>
                        <a:pt x="0" y="556"/>
                      </a:moveTo>
                      <a:lnTo>
                        <a:pt x="0" y="209767"/>
                      </a:lnTo>
                      <a:lnTo>
                        <a:pt x="8430" y="209767"/>
                      </a:lnTo>
                      <a:lnTo>
                        <a:pt x="8430" y="1629"/>
                      </a:lnTo>
                      <a:cubicBezTo>
                        <a:pt x="8430" y="1629"/>
                        <a:pt x="7663" y="-977"/>
                        <a:pt x="0" y="403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25" name="Vrije vorm: vorm 8524">
                  <a:extLst>
                    <a:ext uri="{FF2B5EF4-FFF2-40B4-BE49-F238E27FC236}">
                      <a16:creationId xmlns:a16="http://schemas.microsoft.com/office/drawing/2014/main" id="{BB63E57A-914E-F52A-AD15-7A86F0986018}"/>
                    </a:ext>
                  </a:extLst>
                </p:cNvPr>
                <p:cNvSpPr/>
                <p:nvPr/>
              </p:nvSpPr>
              <p:spPr>
                <a:xfrm>
                  <a:off x="4747087" y="5511443"/>
                  <a:ext cx="143612" cy="8322"/>
                </a:xfrm>
                <a:custGeom>
                  <a:avLst/>
                  <a:gdLst>
                    <a:gd name="connsiteX0" fmla="*/ 1686 w 143612"/>
                    <a:gd name="connsiteY0" fmla="*/ 46 h 8322"/>
                    <a:gd name="connsiteX1" fmla="*/ 141926 w 143612"/>
                    <a:gd name="connsiteY1" fmla="*/ 46 h 8322"/>
                    <a:gd name="connsiteX2" fmla="*/ 143612 w 143612"/>
                    <a:gd name="connsiteY2" fmla="*/ 8323 h 8322"/>
                    <a:gd name="connsiteX3" fmla="*/ 0 w 143612"/>
                    <a:gd name="connsiteY3" fmla="*/ 8323 h 8322"/>
                    <a:gd name="connsiteX4" fmla="*/ 1686 w 143612"/>
                    <a:gd name="connsiteY4" fmla="*/ 46 h 8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612" h="8322">
                      <a:moveTo>
                        <a:pt x="1686" y="46"/>
                      </a:moveTo>
                      <a:lnTo>
                        <a:pt x="141926" y="46"/>
                      </a:lnTo>
                      <a:cubicBezTo>
                        <a:pt x="141926" y="46"/>
                        <a:pt x="143152" y="3418"/>
                        <a:pt x="143612" y="8323"/>
                      </a:cubicBezTo>
                      <a:lnTo>
                        <a:pt x="0" y="8323"/>
                      </a:lnTo>
                      <a:cubicBezTo>
                        <a:pt x="0" y="8323"/>
                        <a:pt x="767" y="-720"/>
                        <a:pt x="1686" y="46"/>
                      </a:cubicBezTo>
                      <a:close/>
                    </a:path>
                  </a:pathLst>
                </a:custGeom>
                <a:solidFill>
                  <a:srgbClr val="893513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521" name="Vrije vorm: vorm 8520">
                <a:extLst>
                  <a:ext uri="{FF2B5EF4-FFF2-40B4-BE49-F238E27FC236}">
                    <a16:creationId xmlns:a16="http://schemas.microsoft.com/office/drawing/2014/main" id="{7FA47907-015B-12D0-36AC-204656D9A4B2}"/>
                  </a:ext>
                </a:extLst>
              </p:cNvPr>
              <p:cNvSpPr/>
              <p:nvPr/>
            </p:nvSpPr>
            <p:spPr>
              <a:xfrm>
                <a:off x="4229527" y="4785608"/>
                <a:ext cx="153056" cy="53391"/>
              </a:xfrm>
              <a:custGeom>
                <a:avLst/>
                <a:gdLst>
                  <a:gd name="connsiteX0" fmla="*/ 1046 w 153056"/>
                  <a:gd name="connsiteY0" fmla="*/ 26058 h 53391"/>
                  <a:gd name="connsiteX1" fmla="*/ 73695 w 153056"/>
                  <a:gd name="connsiteY1" fmla="*/ 1229 h 53391"/>
                  <a:gd name="connsiteX2" fmla="*/ 149103 w 153056"/>
                  <a:gd name="connsiteY2" fmla="*/ 22380 h 53391"/>
                  <a:gd name="connsiteX3" fmla="*/ 130558 w 153056"/>
                  <a:gd name="connsiteY3" fmla="*/ 29277 h 53391"/>
                  <a:gd name="connsiteX4" fmla="*/ 101743 w 153056"/>
                  <a:gd name="connsiteY4" fmla="*/ 40159 h 53391"/>
                  <a:gd name="connsiteX5" fmla="*/ 71243 w 153056"/>
                  <a:gd name="connsiteY5" fmla="*/ 37400 h 53391"/>
                  <a:gd name="connsiteX6" fmla="*/ 26182 w 153056"/>
                  <a:gd name="connsiteY6" fmla="*/ 51807 h 53391"/>
                  <a:gd name="connsiteX7" fmla="*/ 1046 w 153056"/>
                  <a:gd name="connsiteY7" fmla="*/ 26212 h 5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056" h="53391">
                    <a:moveTo>
                      <a:pt x="1046" y="26058"/>
                    </a:moveTo>
                    <a:cubicBezTo>
                      <a:pt x="1046" y="26058"/>
                      <a:pt x="-14434" y="-1990"/>
                      <a:pt x="73695" y="1229"/>
                    </a:cubicBezTo>
                    <a:cubicBezTo>
                      <a:pt x="73695" y="1229"/>
                      <a:pt x="173933" y="-7661"/>
                      <a:pt x="149103" y="22380"/>
                    </a:cubicBezTo>
                    <a:cubicBezTo>
                      <a:pt x="149103" y="22380"/>
                      <a:pt x="140827" y="28817"/>
                      <a:pt x="130558" y="29277"/>
                    </a:cubicBezTo>
                    <a:cubicBezTo>
                      <a:pt x="120135" y="29583"/>
                      <a:pt x="114005" y="41232"/>
                      <a:pt x="101743" y="40159"/>
                    </a:cubicBezTo>
                    <a:cubicBezTo>
                      <a:pt x="101743" y="40159"/>
                      <a:pt x="84731" y="31423"/>
                      <a:pt x="71243" y="37400"/>
                    </a:cubicBezTo>
                    <a:cubicBezTo>
                      <a:pt x="57755" y="43378"/>
                      <a:pt x="37677" y="58245"/>
                      <a:pt x="26182" y="51807"/>
                    </a:cubicBezTo>
                    <a:cubicBezTo>
                      <a:pt x="26182" y="51807"/>
                      <a:pt x="8096" y="44604"/>
                      <a:pt x="1046" y="262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8547" name="!!sneeuw 2">
            <a:extLst>
              <a:ext uri="{FF2B5EF4-FFF2-40B4-BE49-F238E27FC236}">
                <a16:creationId xmlns:a16="http://schemas.microsoft.com/office/drawing/2014/main" id="{8F1B8CE2-8184-76F0-B181-45291A992530}"/>
              </a:ext>
            </a:extLst>
          </p:cNvPr>
          <p:cNvSpPr/>
          <p:nvPr userDrawn="1"/>
        </p:nvSpPr>
        <p:spPr>
          <a:xfrm>
            <a:off x="-96393" y="9681365"/>
            <a:ext cx="12201366" cy="1299131"/>
          </a:xfrm>
          <a:custGeom>
            <a:avLst/>
            <a:gdLst>
              <a:gd name="connsiteX0" fmla="*/ 0 w 12201366"/>
              <a:gd name="connsiteY0" fmla="*/ 1298212 h 1299131"/>
              <a:gd name="connsiteX1" fmla="*/ 12201366 w 12201366"/>
              <a:gd name="connsiteY1" fmla="*/ 1299132 h 1299131"/>
              <a:gd name="connsiteX2" fmla="*/ 12201366 w 12201366"/>
              <a:gd name="connsiteY2" fmla="*/ 614483 h 1299131"/>
              <a:gd name="connsiteX3" fmla="*/ 4497039 w 12201366"/>
              <a:gd name="connsiteY3" fmla="*/ 16737 h 1299131"/>
              <a:gd name="connsiteX4" fmla="*/ 0 w 12201366"/>
              <a:gd name="connsiteY4" fmla="*/ 614636 h 1299131"/>
              <a:gd name="connsiteX5" fmla="*/ 0 w 12201366"/>
              <a:gd name="connsiteY5" fmla="*/ 1298212 h 1299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01366" h="1299131">
                <a:moveTo>
                  <a:pt x="0" y="1298212"/>
                </a:moveTo>
                <a:lnTo>
                  <a:pt x="12201366" y="1299132"/>
                </a:lnTo>
                <a:lnTo>
                  <a:pt x="12201366" y="614483"/>
                </a:lnTo>
                <a:cubicBezTo>
                  <a:pt x="12201366" y="614483"/>
                  <a:pt x="7051099" y="-118905"/>
                  <a:pt x="4497039" y="16737"/>
                </a:cubicBezTo>
                <a:cubicBezTo>
                  <a:pt x="1794003" y="160043"/>
                  <a:pt x="0" y="614636"/>
                  <a:pt x="0" y="614636"/>
                </a:cubicBezTo>
                <a:lnTo>
                  <a:pt x="0" y="1298212"/>
                </a:lnTo>
                <a:close/>
              </a:path>
            </a:pathLst>
          </a:custGeom>
          <a:gradFill flip="none" rotWithShape="1">
            <a:gsLst>
              <a:gs pos="0">
                <a:srgbClr val="A4D9FA"/>
              </a:gs>
              <a:gs pos="33000">
                <a:schemeClr val="bg1"/>
              </a:gs>
            </a:gsLst>
            <a:lin ang="72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548" name="!!sneeuw1">
            <a:extLst>
              <a:ext uri="{FF2B5EF4-FFF2-40B4-BE49-F238E27FC236}">
                <a16:creationId xmlns:a16="http://schemas.microsoft.com/office/drawing/2014/main" id="{C97A21EB-2B6A-5271-0A78-8AC67E387FF1}"/>
              </a:ext>
            </a:extLst>
          </p:cNvPr>
          <p:cNvSpPr/>
          <p:nvPr userDrawn="1"/>
        </p:nvSpPr>
        <p:spPr>
          <a:xfrm>
            <a:off x="-96393" y="9859429"/>
            <a:ext cx="12201366" cy="1120148"/>
          </a:xfrm>
          <a:custGeom>
            <a:avLst/>
            <a:gdLst>
              <a:gd name="connsiteX0" fmla="*/ 12201366 w 12201366"/>
              <a:gd name="connsiteY0" fmla="*/ 1007956 h 1120148"/>
              <a:gd name="connsiteX1" fmla="*/ 0 w 12201366"/>
              <a:gd name="connsiteY1" fmla="*/ 9414 h 1120148"/>
              <a:gd name="connsiteX2" fmla="*/ 0 w 12201366"/>
              <a:gd name="connsiteY2" fmla="*/ 1120148 h 1120148"/>
              <a:gd name="connsiteX3" fmla="*/ 12201366 w 12201366"/>
              <a:gd name="connsiteY3" fmla="*/ 1120148 h 1120148"/>
              <a:gd name="connsiteX4" fmla="*/ 12201366 w 12201366"/>
              <a:gd name="connsiteY4" fmla="*/ 1007956 h 1120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01366" h="1120148">
                <a:moveTo>
                  <a:pt x="12201366" y="1007956"/>
                </a:moveTo>
                <a:cubicBezTo>
                  <a:pt x="12201366" y="1007956"/>
                  <a:pt x="2044903" y="-113507"/>
                  <a:pt x="0" y="9414"/>
                </a:cubicBezTo>
                <a:lnTo>
                  <a:pt x="0" y="1120148"/>
                </a:lnTo>
                <a:lnTo>
                  <a:pt x="12201366" y="1120148"/>
                </a:lnTo>
                <a:lnTo>
                  <a:pt x="12201366" y="1007956"/>
                </a:lnTo>
                <a:close/>
              </a:path>
            </a:pathLst>
          </a:custGeom>
          <a:gradFill flip="none" rotWithShape="1">
            <a:gsLst>
              <a:gs pos="0">
                <a:srgbClr val="DBF0FD"/>
              </a:gs>
              <a:gs pos="100000">
                <a:schemeClr val="bg1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8549" name="!!huisje1">
            <a:extLst>
              <a:ext uri="{FF2B5EF4-FFF2-40B4-BE49-F238E27FC236}">
                <a16:creationId xmlns:a16="http://schemas.microsoft.com/office/drawing/2014/main" id="{F38278CA-375A-45D4-FFA8-9D2B46AE3021}"/>
              </a:ext>
            </a:extLst>
          </p:cNvPr>
          <p:cNvGrpSpPr/>
          <p:nvPr userDrawn="1"/>
        </p:nvGrpSpPr>
        <p:grpSpPr>
          <a:xfrm>
            <a:off x="10025432" y="7964132"/>
            <a:ext cx="1076717" cy="950768"/>
            <a:chOff x="10117755" y="3873465"/>
            <a:chExt cx="1076717" cy="950768"/>
          </a:xfrm>
        </p:grpSpPr>
        <p:sp>
          <p:nvSpPr>
            <p:cNvPr id="8550" name="Vrije vorm: vorm 8549">
              <a:extLst>
                <a:ext uri="{FF2B5EF4-FFF2-40B4-BE49-F238E27FC236}">
                  <a16:creationId xmlns:a16="http://schemas.microsoft.com/office/drawing/2014/main" id="{8C68ABE9-EAB8-60EC-9F93-7A1ADA054A73}"/>
                </a:ext>
              </a:extLst>
            </p:cNvPr>
            <p:cNvSpPr/>
            <p:nvPr/>
          </p:nvSpPr>
          <p:spPr>
            <a:xfrm>
              <a:off x="10117755" y="4434320"/>
              <a:ext cx="163690" cy="190548"/>
            </a:xfrm>
            <a:custGeom>
              <a:avLst/>
              <a:gdLst>
                <a:gd name="connsiteX0" fmla="*/ 159245 w 163690"/>
                <a:gd name="connsiteY0" fmla="*/ 153 h 190548"/>
                <a:gd name="connsiteX1" fmla="*/ 108667 w 163690"/>
                <a:gd name="connsiteY1" fmla="*/ 92881 h 190548"/>
                <a:gd name="connsiteX2" fmla="*/ 0 w 163690"/>
                <a:gd name="connsiteY2" fmla="*/ 159399 h 190548"/>
                <a:gd name="connsiteX3" fmla="*/ 163690 w 163690"/>
                <a:gd name="connsiteY3" fmla="*/ 190206 h 190548"/>
                <a:gd name="connsiteX4" fmla="*/ 159245 w 163690"/>
                <a:gd name="connsiteY4" fmla="*/ 0 h 19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90" h="190548">
                  <a:moveTo>
                    <a:pt x="159245" y="153"/>
                  </a:moveTo>
                  <a:cubicBezTo>
                    <a:pt x="126446" y="4905"/>
                    <a:pt x="70043" y="60694"/>
                    <a:pt x="108667" y="92881"/>
                  </a:cubicBezTo>
                  <a:cubicBezTo>
                    <a:pt x="65598" y="97172"/>
                    <a:pt x="7357" y="106215"/>
                    <a:pt x="0" y="159399"/>
                  </a:cubicBezTo>
                  <a:cubicBezTo>
                    <a:pt x="50425" y="188213"/>
                    <a:pt x="107134" y="191892"/>
                    <a:pt x="163690" y="190206"/>
                  </a:cubicBezTo>
                  <a:lnTo>
                    <a:pt x="159245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551" name="Graphic 1454">
              <a:extLst>
                <a:ext uri="{FF2B5EF4-FFF2-40B4-BE49-F238E27FC236}">
                  <a16:creationId xmlns:a16="http://schemas.microsoft.com/office/drawing/2014/main" id="{54D0C827-964B-F64B-7CBA-6A44704812D7}"/>
                </a:ext>
              </a:extLst>
            </p:cNvPr>
            <p:cNvGrpSpPr/>
            <p:nvPr/>
          </p:nvGrpSpPr>
          <p:grpSpPr>
            <a:xfrm>
              <a:off x="10152536" y="4503597"/>
              <a:ext cx="1041936" cy="320636"/>
              <a:chOff x="10152536" y="4503597"/>
              <a:chExt cx="1041936" cy="320636"/>
            </a:xfrm>
          </p:grpSpPr>
          <p:sp>
            <p:nvSpPr>
              <p:cNvPr id="8606" name="Vrije vorm: vorm 8605">
                <a:extLst>
                  <a:ext uri="{FF2B5EF4-FFF2-40B4-BE49-F238E27FC236}">
                    <a16:creationId xmlns:a16="http://schemas.microsoft.com/office/drawing/2014/main" id="{D7246477-01C7-8445-C88A-53C667CD6990}"/>
                  </a:ext>
                </a:extLst>
              </p:cNvPr>
              <p:cNvSpPr/>
              <p:nvPr/>
            </p:nvSpPr>
            <p:spPr>
              <a:xfrm>
                <a:off x="10152536" y="4577779"/>
                <a:ext cx="45922" cy="142539"/>
              </a:xfrm>
              <a:custGeom>
                <a:avLst/>
                <a:gdLst>
                  <a:gd name="connsiteX0" fmla="*/ 9053 w 45922"/>
                  <a:gd name="connsiteY0" fmla="*/ 118170 h 142539"/>
                  <a:gd name="connsiteX1" fmla="*/ 41392 w 45922"/>
                  <a:gd name="connsiteY1" fmla="*/ 142539 h 142539"/>
                  <a:gd name="connsiteX2" fmla="*/ 20548 w 45922"/>
                  <a:gd name="connsiteY2" fmla="*/ 0 h 142539"/>
                  <a:gd name="connsiteX3" fmla="*/ 9053 w 45922"/>
                  <a:gd name="connsiteY3" fmla="*/ 118170 h 142539"/>
                  <a:gd name="connsiteX4" fmla="*/ 9053 w 45922"/>
                  <a:gd name="connsiteY4" fmla="*/ 118170 h 142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22" h="142539">
                    <a:moveTo>
                      <a:pt x="9053" y="118170"/>
                    </a:moveTo>
                    <a:cubicBezTo>
                      <a:pt x="19934" y="126293"/>
                      <a:pt x="30663" y="134416"/>
                      <a:pt x="41392" y="142539"/>
                    </a:cubicBezTo>
                    <a:cubicBezTo>
                      <a:pt x="43845" y="92114"/>
                      <a:pt x="57638" y="40923"/>
                      <a:pt x="20548" y="0"/>
                    </a:cubicBezTo>
                    <a:cubicBezTo>
                      <a:pt x="-12405" y="36478"/>
                      <a:pt x="2616" y="74029"/>
                      <a:pt x="9053" y="118170"/>
                    </a:cubicBezTo>
                    <a:lnTo>
                      <a:pt x="9053" y="11817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7163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07" name="Vrije vorm: vorm 8606">
                <a:extLst>
                  <a:ext uri="{FF2B5EF4-FFF2-40B4-BE49-F238E27FC236}">
                    <a16:creationId xmlns:a16="http://schemas.microsoft.com/office/drawing/2014/main" id="{24E0A4DD-8273-380E-4688-0C4B3781EEA2}"/>
                  </a:ext>
                </a:extLst>
              </p:cNvPr>
              <p:cNvSpPr/>
              <p:nvPr/>
            </p:nvSpPr>
            <p:spPr>
              <a:xfrm>
                <a:off x="10243495" y="4628204"/>
                <a:ext cx="40057" cy="129664"/>
              </a:xfrm>
              <a:custGeom>
                <a:avLst/>
                <a:gdLst>
                  <a:gd name="connsiteX0" fmla="*/ 858 w 40057"/>
                  <a:gd name="connsiteY0" fmla="*/ 115258 h 129664"/>
                  <a:gd name="connsiteX1" fmla="*/ 28907 w 40057"/>
                  <a:gd name="connsiteY1" fmla="*/ 129665 h 129664"/>
                  <a:gd name="connsiteX2" fmla="*/ 26148 w 40057"/>
                  <a:gd name="connsiteY2" fmla="*/ 0 h 129664"/>
                  <a:gd name="connsiteX3" fmla="*/ 1012 w 40057"/>
                  <a:gd name="connsiteY3" fmla="*/ 115258 h 129664"/>
                  <a:gd name="connsiteX4" fmla="*/ 1012 w 40057"/>
                  <a:gd name="connsiteY4" fmla="*/ 115258 h 129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057" h="129664">
                    <a:moveTo>
                      <a:pt x="858" y="115258"/>
                    </a:moveTo>
                    <a:cubicBezTo>
                      <a:pt x="10208" y="120009"/>
                      <a:pt x="19557" y="124914"/>
                      <a:pt x="28907" y="129665"/>
                    </a:cubicBezTo>
                    <a:cubicBezTo>
                      <a:pt x="36723" y="83225"/>
                      <a:pt x="50824" y="43528"/>
                      <a:pt x="26148" y="0"/>
                    </a:cubicBezTo>
                    <a:cubicBezTo>
                      <a:pt x="-7725" y="32646"/>
                      <a:pt x="1012" y="71730"/>
                      <a:pt x="1012" y="115258"/>
                    </a:cubicBezTo>
                    <a:lnTo>
                      <a:pt x="1012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356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08" name="Vrije vorm: vorm 8607">
                <a:extLst>
                  <a:ext uri="{FF2B5EF4-FFF2-40B4-BE49-F238E27FC236}">
                    <a16:creationId xmlns:a16="http://schemas.microsoft.com/office/drawing/2014/main" id="{A72B296C-F2AB-FAB2-29C8-5DCF2A644305}"/>
                  </a:ext>
                </a:extLst>
              </p:cNvPr>
              <p:cNvSpPr/>
              <p:nvPr/>
            </p:nvSpPr>
            <p:spPr>
              <a:xfrm>
                <a:off x="10318750" y="4660697"/>
                <a:ext cx="42092" cy="115349"/>
              </a:xfrm>
              <a:custGeom>
                <a:avLst/>
                <a:gdLst>
                  <a:gd name="connsiteX0" fmla="*/ 1012 w 42092"/>
                  <a:gd name="connsiteY0" fmla="*/ 115258 h 115349"/>
                  <a:gd name="connsiteX1" fmla="*/ 26147 w 42092"/>
                  <a:gd name="connsiteY1" fmla="*/ 0 h 115349"/>
                  <a:gd name="connsiteX2" fmla="*/ 1012 w 42092"/>
                  <a:gd name="connsiteY2" fmla="*/ 115258 h 115349"/>
                  <a:gd name="connsiteX3" fmla="*/ 1012 w 42092"/>
                  <a:gd name="connsiteY3" fmla="*/ 115258 h 11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2" h="115349">
                    <a:moveTo>
                      <a:pt x="1012" y="115258"/>
                    </a:moveTo>
                    <a:cubicBezTo>
                      <a:pt x="54042" y="118476"/>
                      <a:pt x="47912" y="36018"/>
                      <a:pt x="26147" y="0"/>
                    </a:cubicBezTo>
                    <a:cubicBezTo>
                      <a:pt x="-7725" y="32646"/>
                      <a:pt x="1012" y="71883"/>
                      <a:pt x="1012" y="115258"/>
                    </a:cubicBezTo>
                    <a:lnTo>
                      <a:pt x="1012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226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09" name="Vrije vorm: vorm 8608">
                <a:extLst>
                  <a:ext uri="{FF2B5EF4-FFF2-40B4-BE49-F238E27FC236}">
                    <a16:creationId xmlns:a16="http://schemas.microsoft.com/office/drawing/2014/main" id="{47EDC84B-1055-14CF-DDB4-492DF3F784CF}"/>
                  </a:ext>
                </a:extLst>
              </p:cNvPr>
              <p:cNvSpPr/>
              <p:nvPr/>
            </p:nvSpPr>
            <p:spPr>
              <a:xfrm>
                <a:off x="10397894" y="4682308"/>
                <a:ext cx="44012" cy="117863"/>
              </a:xfrm>
              <a:custGeom>
                <a:avLst/>
                <a:gdLst>
                  <a:gd name="connsiteX0" fmla="*/ 32833 w 44012"/>
                  <a:gd name="connsiteY0" fmla="*/ 117863 h 117863"/>
                  <a:gd name="connsiteX1" fmla="*/ 28082 w 44012"/>
                  <a:gd name="connsiteY1" fmla="*/ 0 h 117863"/>
                  <a:gd name="connsiteX2" fmla="*/ 32833 w 44012"/>
                  <a:gd name="connsiteY2" fmla="*/ 117863 h 117863"/>
                  <a:gd name="connsiteX3" fmla="*/ 32833 w 44012"/>
                  <a:gd name="connsiteY3" fmla="*/ 117863 h 11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012" h="117863">
                    <a:moveTo>
                      <a:pt x="32833" y="117863"/>
                    </a:moveTo>
                    <a:cubicBezTo>
                      <a:pt x="-20044" y="111886"/>
                      <a:pt x="494" y="31727"/>
                      <a:pt x="28082" y="0"/>
                    </a:cubicBezTo>
                    <a:cubicBezTo>
                      <a:pt x="55823" y="38164"/>
                      <a:pt x="40497" y="75101"/>
                      <a:pt x="32833" y="117863"/>
                    </a:cubicBezTo>
                    <a:lnTo>
                      <a:pt x="32833" y="117863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1313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0" name="Vrije vorm: vorm 8609">
                <a:extLst>
                  <a:ext uri="{FF2B5EF4-FFF2-40B4-BE49-F238E27FC236}">
                    <a16:creationId xmlns:a16="http://schemas.microsoft.com/office/drawing/2014/main" id="{6F6ACC8A-5645-0B09-5A40-990D9F5DDC74}"/>
                  </a:ext>
                </a:extLst>
              </p:cNvPr>
              <p:cNvSpPr/>
              <p:nvPr/>
            </p:nvSpPr>
            <p:spPr>
              <a:xfrm>
                <a:off x="10483682" y="4686753"/>
                <a:ext cx="49664" cy="118169"/>
              </a:xfrm>
              <a:custGeom>
                <a:avLst/>
                <a:gdLst>
                  <a:gd name="connsiteX0" fmla="*/ 40999 w 49664"/>
                  <a:gd name="connsiteY0" fmla="*/ 118170 h 118169"/>
                  <a:gd name="connsiteX1" fmla="*/ 27512 w 49664"/>
                  <a:gd name="connsiteY1" fmla="*/ 0 h 118169"/>
                  <a:gd name="connsiteX2" fmla="*/ 40999 w 49664"/>
                  <a:gd name="connsiteY2" fmla="*/ 118170 h 118169"/>
                  <a:gd name="connsiteX3" fmla="*/ 40999 w 49664"/>
                  <a:gd name="connsiteY3" fmla="*/ 118170 h 118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4" h="118169">
                    <a:moveTo>
                      <a:pt x="40999" y="118170"/>
                    </a:moveTo>
                    <a:cubicBezTo>
                      <a:pt x="-18162" y="116790"/>
                      <a:pt x="-4675" y="33566"/>
                      <a:pt x="27512" y="0"/>
                    </a:cubicBezTo>
                    <a:cubicBezTo>
                      <a:pt x="62304" y="36018"/>
                      <a:pt x="47283" y="73722"/>
                      <a:pt x="40999" y="118170"/>
                    </a:cubicBezTo>
                    <a:lnTo>
                      <a:pt x="40999" y="118170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226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1" name="Vrije vorm: vorm 8610">
                <a:extLst>
                  <a:ext uri="{FF2B5EF4-FFF2-40B4-BE49-F238E27FC236}">
                    <a16:creationId xmlns:a16="http://schemas.microsoft.com/office/drawing/2014/main" id="{45EF52EA-7053-320F-822C-EB46097D1C14}"/>
                  </a:ext>
                </a:extLst>
              </p:cNvPr>
              <p:cNvSpPr/>
              <p:nvPr/>
            </p:nvSpPr>
            <p:spPr>
              <a:xfrm>
                <a:off x="10199542" y="4503597"/>
                <a:ext cx="49433" cy="117709"/>
              </a:xfrm>
              <a:custGeom>
                <a:avLst/>
                <a:gdLst>
                  <a:gd name="connsiteX0" fmla="*/ 40827 w 49433"/>
                  <a:gd name="connsiteY0" fmla="*/ 117710 h 117709"/>
                  <a:gd name="connsiteX1" fmla="*/ 27339 w 49433"/>
                  <a:gd name="connsiteY1" fmla="*/ 0 h 117709"/>
                  <a:gd name="connsiteX2" fmla="*/ 40827 w 49433"/>
                  <a:gd name="connsiteY2" fmla="*/ 117710 h 117709"/>
                  <a:gd name="connsiteX3" fmla="*/ 40827 w 49433"/>
                  <a:gd name="connsiteY3" fmla="*/ 117710 h 11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33" h="117709">
                    <a:moveTo>
                      <a:pt x="40827" y="117710"/>
                    </a:moveTo>
                    <a:cubicBezTo>
                      <a:pt x="-18028" y="116330"/>
                      <a:pt x="-4694" y="33412"/>
                      <a:pt x="27339" y="0"/>
                    </a:cubicBezTo>
                    <a:cubicBezTo>
                      <a:pt x="61978" y="35712"/>
                      <a:pt x="47111" y="73415"/>
                      <a:pt x="40827" y="117710"/>
                    </a:cubicBezTo>
                    <a:lnTo>
                      <a:pt x="40827" y="11771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7322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2" name="Vrije vorm: vorm 8611">
                <a:extLst>
                  <a:ext uri="{FF2B5EF4-FFF2-40B4-BE49-F238E27FC236}">
                    <a16:creationId xmlns:a16="http://schemas.microsoft.com/office/drawing/2014/main" id="{7D7EBAA9-390E-1A4B-7ECB-FEE0678F0ADD}"/>
                  </a:ext>
                </a:extLst>
              </p:cNvPr>
              <p:cNvSpPr/>
              <p:nvPr/>
            </p:nvSpPr>
            <p:spPr>
              <a:xfrm>
                <a:off x="11148498" y="4584983"/>
                <a:ext cx="45974" cy="142539"/>
              </a:xfrm>
              <a:custGeom>
                <a:avLst/>
                <a:gdLst>
                  <a:gd name="connsiteX0" fmla="*/ 36922 w 45974"/>
                  <a:gd name="connsiteY0" fmla="*/ 118170 h 142539"/>
                  <a:gd name="connsiteX1" fmla="*/ 4582 w 45974"/>
                  <a:gd name="connsiteY1" fmla="*/ 142539 h 142539"/>
                  <a:gd name="connsiteX2" fmla="*/ 25427 w 45974"/>
                  <a:gd name="connsiteY2" fmla="*/ 0 h 142539"/>
                  <a:gd name="connsiteX3" fmla="*/ 36922 w 45974"/>
                  <a:gd name="connsiteY3" fmla="*/ 118170 h 142539"/>
                  <a:gd name="connsiteX4" fmla="*/ 36922 w 45974"/>
                  <a:gd name="connsiteY4" fmla="*/ 118170 h 142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74" h="142539">
                    <a:moveTo>
                      <a:pt x="36922" y="118170"/>
                    </a:moveTo>
                    <a:cubicBezTo>
                      <a:pt x="26193" y="126293"/>
                      <a:pt x="15311" y="134416"/>
                      <a:pt x="4582" y="142539"/>
                    </a:cubicBezTo>
                    <a:cubicBezTo>
                      <a:pt x="2129" y="92114"/>
                      <a:pt x="-11817" y="40923"/>
                      <a:pt x="25427" y="0"/>
                    </a:cubicBezTo>
                    <a:cubicBezTo>
                      <a:pt x="58380" y="36478"/>
                      <a:pt x="43359" y="74029"/>
                      <a:pt x="36922" y="118170"/>
                    </a:cubicBezTo>
                    <a:lnTo>
                      <a:pt x="36922" y="11817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7032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3" name="Vrije vorm: vorm 8612">
                <a:extLst>
                  <a:ext uri="{FF2B5EF4-FFF2-40B4-BE49-F238E27FC236}">
                    <a16:creationId xmlns:a16="http://schemas.microsoft.com/office/drawing/2014/main" id="{1A5C0709-B793-76D5-50ED-B92025E52E0A}"/>
                  </a:ext>
                </a:extLst>
              </p:cNvPr>
              <p:cNvSpPr/>
              <p:nvPr/>
            </p:nvSpPr>
            <p:spPr>
              <a:xfrm>
                <a:off x="11063609" y="4635408"/>
                <a:ext cx="40169" cy="129664"/>
              </a:xfrm>
              <a:custGeom>
                <a:avLst/>
                <a:gdLst>
                  <a:gd name="connsiteX0" fmla="*/ 39199 w 40169"/>
                  <a:gd name="connsiteY0" fmla="*/ 115258 h 129664"/>
                  <a:gd name="connsiteX1" fmla="*/ 11151 w 40169"/>
                  <a:gd name="connsiteY1" fmla="*/ 129665 h 129664"/>
                  <a:gd name="connsiteX2" fmla="*/ 13910 w 40169"/>
                  <a:gd name="connsiteY2" fmla="*/ 0 h 129664"/>
                  <a:gd name="connsiteX3" fmla="*/ 39199 w 40169"/>
                  <a:gd name="connsiteY3" fmla="*/ 115258 h 129664"/>
                  <a:gd name="connsiteX4" fmla="*/ 39199 w 40169"/>
                  <a:gd name="connsiteY4" fmla="*/ 115258 h 129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9" h="129664">
                    <a:moveTo>
                      <a:pt x="39199" y="115258"/>
                    </a:moveTo>
                    <a:cubicBezTo>
                      <a:pt x="29850" y="120009"/>
                      <a:pt x="20501" y="124914"/>
                      <a:pt x="11151" y="129665"/>
                    </a:cubicBezTo>
                    <a:cubicBezTo>
                      <a:pt x="3335" y="83225"/>
                      <a:pt x="-10767" y="43528"/>
                      <a:pt x="13910" y="0"/>
                    </a:cubicBezTo>
                    <a:cubicBezTo>
                      <a:pt x="47782" y="32646"/>
                      <a:pt x="39199" y="71730"/>
                      <a:pt x="39199" y="115258"/>
                    </a:cubicBezTo>
                    <a:lnTo>
                      <a:pt x="39199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7313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4" name="Vrije vorm: vorm 8613">
                <a:extLst>
                  <a:ext uri="{FF2B5EF4-FFF2-40B4-BE49-F238E27FC236}">
                    <a16:creationId xmlns:a16="http://schemas.microsoft.com/office/drawing/2014/main" id="{A0EF9095-9997-C070-0FC8-35DB24AD4EFA}"/>
                  </a:ext>
                </a:extLst>
              </p:cNvPr>
              <p:cNvSpPr/>
              <p:nvPr/>
            </p:nvSpPr>
            <p:spPr>
              <a:xfrm>
                <a:off x="10986166" y="4667901"/>
                <a:ext cx="42092" cy="115349"/>
              </a:xfrm>
              <a:custGeom>
                <a:avLst/>
                <a:gdLst>
                  <a:gd name="connsiteX0" fmla="*/ 41080 w 42092"/>
                  <a:gd name="connsiteY0" fmla="*/ 115258 h 115349"/>
                  <a:gd name="connsiteX1" fmla="*/ 15944 w 42092"/>
                  <a:gd name="connsiteY1" fmla="*/ 0 h 115349"/>
                  <a:gd name="connsiteX2" fmla="*/ 41080 w 42092"/>
                  <a:gd name="connsiteY2" fmla="*/ 115258 h 115349"/>
                  <a:gd name="connsiteX3" fmla="*/ 41080 w 42092"/>
                  <a:gd name="connsiteY3" fmla="*/ 115258 h 11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92" h="115349">
                    <a:moveTo>
                      <a:pt x="41080" y="115258"/>
                    </a:moveTo>
                    <a:cubicBezTo>
                      <a:pt x="-11950" y="118476"/>
                      <a:pt x="-5820" y="36018"/>
                      <a:pt x="15944" y="0"/>
                    </a:cubicBezTo>
                    <a:cubicBezTo>
                      <a:pt x="49817" y="32646"/>
                      <a:pt x="41080" y="71883"/>
                      <a:pt x="41080" y="115258"/>
                    </a:cubicBezTo>
                    <a:lnTo>
                      <a:pt x="41080" y="115258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822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5" name="Vrije vorm: vorm 8614">
                <a:extLst>
                  <a:ext uri="{FF2B5EF4-FFF2-40B4-BE49-F238E27FC236}">
                    <a16:creationId xmlns:a16="http://schemas.microsoft.com/office/drawing/2014/main" id="{0966CD0D-3C3E-6C14-BEEC-49CE106F4FED}"/>
                  </a:ext>
                </a:extLst>
              </p:cNvPr>
              <p:cNvSpPr/>
              <p:nvPr/>
            </p:nvSpPr>
            <p:spPr>
              <a:xfrm>
                <a:off x="10905243" y="4689665"/>
                <a:ext cx="43937" cy="117863"/>
              </a:xfrm>
              <a:custGeom>
                <a:avLst/>
                <a:gdLst>
                  <a:gd name="connsiteX0" fmla="*/ 11038 w 43937"/>
                  <a:gd name="connsiteY0" fmla="*/ 117863 h 117863"/>
                  <a:gd name="connsiteX1" fmla="*/ 15943 w 43937"/>
                  <a:gd name="connsiteY1" fmla="*/ 0 h 117863"/>
                  <a:gd name="connsiteX2" fmla="*/ 11038 w 43937"/>
                  <a:gd name="connsiteY2" fmla="*/ 117863 h 117863"/>
                  <a:gd name="connsiteX3" fmla="*/ 11038 w 43937"/>
                  <a:gd name="connsiteY3" fmla="*/ 117863 h 11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937" h="117863">
                    <a:moveTo>
                      <a:pt x="11038" y="117863"/>
                    </a:moveTo>
                    <a:cubicBezTo>
                      <a:pt x="63916" y="111886"/>
                      <a:pt x="43531" y="31727"/>
                      <a:pt x="15943" y="0"/>
                    </a:cubicBezTo>
                    <a:cubicBezTo>
                      <a:pt x="-11799" y="38164"/>
                      <a:pt x="3528" y="75101"/>
                      <a:pt x="11038" y="117863"/>
                    </a:cubicBezTo>
                    <a:lnTo>
                      <a:pt x="11038" y="117863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989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6" name="Vrije vorm: vorm 8615">
                <a:extLst>
                  <a:ext uri="{FF2B5EF4-FFF2-40B4-BE49-F238E27FC236}">
                    <a16:creationId xmlns:a16="http://schemas.microsoft.com/office/drawing/2014/main" id="{7834ABE0-2ABB-D734-2AB3-FE2AFA927F36}"/>
                  </a:ext>
                </a:extLst>
              </p:cNvPr>
              <p:cNvSpPr/>
              <p:nvPr/>
            </p:nvSpPr>
            <p:spPr>
              <a:xfrm>
                <a:off x="10826613" y="4703766"/>
                <a:ext cx="42212" cy="116790"/>
              </a:xfrm>
              <a:custGeom>
                <a:avLst/>
                <a:gdLst>
                  <a:gd name="connsiteX0" fmla="*/ 4910 w 42212"/>
                  <a:gd name="connsiteY0" fmla="*/ 116790 h 116790"/>
                  <a:gd name="connsiteX1" fmla="*/ 21310 w 42212"/>
                  <a:gd name="connsiteY1" fmla="*/ 0 h 116790"/>
                  <a:gd name="connsiteX2" fmla="*/ 4910 w 42212"/>
                  <a:gd name="connsiteY2" fmla="*/ 116790 h 116790"/>
                  <a:gd name="connsiteX3" fmla="*/ 4910 w 42212"/>
                  <a:gd name="connsiteY3" fmla="*/ 116790 h 11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12" h="116790">
                    <a:moveTo>
                      <a:pt x="4910" y="116790"/>
                    </a:moveTo>
                    <a:cubicBezTo>
                      <a:pt x="58094" y="116024"/>
                      <a:pt x="45680" y="34179"/>
                      <a:pt x="21310" y="0"/>
                    </a:cubicBezTo>
                    <a:cubicBezTo>
                      <a:pt x="-10110" y="35252"/>
                      <a:pt x="1538" y="73569"/>
                      <a:pt x="4910" y="116790"/>
                    </a:cubicBezTo>
                    <a:lnTo>
                      <a:pt x="4910" y="116790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989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7" name="Vrije vorm: vorm 8616">
                <a:extLst>
                  <a:ext uri="{FF2B5EF4-FFF2-40B4-BE49-F238E27FC236}">
                    <a16:creationId xmlns:a16="http://schemas.microsoft.com/office/drawing/2014/main" id="{2CA29CF5-E789-480C-26EB-293C51FC6B4D}"/>
                  </a:ext>
                </a:extLst>
              </p:cNvPr>
              <p:cNvSpPr/>
              <p:nvPr/>
            </p:nvSpPr>
            <p:spPr>
              <a:xfrm>
                <a:off x="10747374" y="4707444"/>
                <a:ext cx="42212" cy="116790"/>
              </a:xfrm>
              <a:custGeom>
                <a:avLst/>
                <a:gdLst>
                  <a:gd name="connsiteX0" fmla="*/ 4910 w 42212"/>
                  <a:gd name="connsiteY0" fmla="*/ 116790 h 116790"/>
                  <a:gd name="connsiteX1" fmla="*/ 21310 w 42212"/>
                  <a:gd name="connsiteY1" fmla="*/ 0 h 116790"/>
                  <a:gd name="connsiteX2" fmla="*/ 4910 w 42212"/>
                  <a:gd name="connsiteY2" fmla="*/ 116790 h 116790"/>
                  <a:gd name="connsiteX3" fmla="*/ 4910 w 42212"/>
                  <a:gd name="connsiteY3" fmla="*/ 116790 h 11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12" h="116790">
                    <a:moveTo>
                      <a:pt x="4910" y="116790"/>
                    </a:moveTo>
                    <a:cubicBezTo>
                      <a:pt x="58094" y="116024"/>
                      <a:pt x="45680" y="34179"/>
                      <a:pt x="21310" y="0"/>
                    </a:cubicBezTo>
                    <a:cubicBezTo>
                      <a:pt x="-10110" y="35252"/>
                      <a:pt x="1538" y="73569"/>
                      <a:pt x="4910" y="116790"/>
                    </a:cubicBezTo>
                    <a:lnTo>
                      <a:pt x="4910" y="116790"/>
                    </a:lnTo>
                    <a:close/>
                  </a:path>
                </a:pathLst>
              </a:custGeom>
              <a:gradFill>
                <a:gsLst>
                  <a:gs pos="4000">
                    <a:srgbClr val="7D6E4E"/>
                  </a:gs>
                  <a:gs pos="100000">
                    <a:srgbClr val="672D0E"/>
                  </a:gs>
                </a:gsLst>
                <a:lin ang="566989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8" name="Vrije vorm: vorm 8617">
                <a:extLst>
                  <a:ext uri="{FF2B5EF4-FFF2-40B4-BE49-F238E27FC236}">
                    <a16:creationId xmlns:a16="http://schemas.microsoft.com/office/drawing/2014/main" id="{B085419B-1E37-3691-009D-B92FC79FD05F}"/>
                  </a:ext>
                </a:extLst>
              </p:cNvPr>
              <p:cNvSpPr/>
              <p:nvPr/>
            </p:nvSpPr>
            <p:spPr>
              <a:xfrm>
                <a:off x="11098108" y="4510801"/>
                <a:ext cx="49435" cy="117709"/>
              </a:xfrm>
              <a:custGeom>
                <a:avLst/>
                <a:gdLst>
                  <a:gd name="connsiteX0" fmla="*/ 8685 w 49435"/>
                  <a:gd name="connsiteY0" fmla="*/ 117710 h 117709"/>
                  <a:gd name="connsiteX1" fmla="*/ 22019 w 49435"/>
                  <a:gd name="connsiteY1" fmla="*/ 0 h 117709"/>
                  <a:gd name="connsiteX2" fmla="*/ 8685 w 49435"/>
                  <a:gd name="connsiteY2" fmla="*/ 117710 h 117709"/>
                  <a:gd name="connsiteX3" fmla="*/ 8685 w 49435"/>
                  <a:gd name="connsiteY3" fmla="*/ 117710 h 11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435" h="117709">
                    <a:moveTo>
                      <a:pt x="8685" y="117710"/>
                    </a:moveTo>
                    <a:cubicBezTo>
                      <a:pt x="67541" y="116330"/>
                      <a:pt x="54053" y="33412"/>
                      <a:pt x="22019" y="0"/>
                    </a:cubicBezTo>
                    <a:cubicBezTo>
                      <a:pt x="-12619" y="35712"/>
                      <a:pt x="2402" y="73415"/>
                      <a:pt x="8685" y="117710"/>
                    </a:cubicBezTo>
                    <a:lnTo>
                      <a:pt x="8685" y="117710"/>
                    </a:lnTo>
                    <a:close/>
                  </a:path>
                </a:pathLst>
              </a:custGeom>
              <a:gradFill>
                <a:gsLst>
                  <a:gs pos="4000">
                    <a:srgbClr val="51451F"/>
                  </a:gs>
                  <a:gs pos="100000">
                    <a:srgbClr val="672D0E"/>
                  </a:gs>
                </a:gsLst>
                <a:lin ang="566849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19" name="Vrije vorm: vorm 8618">
                <a:extLst>
                  <a:ext uri="{FF2B5EF4-FFF2-40B4-BE49-F238E27FC236}">
                    <a16:creationId xmlns:a16="http://schemas.microsoft.com/office/drawing/2014/main" id="{721AEF39-69D4-5C24-F8FF-825290EA8C0B}"/>
                  </a:ext>
                </a:extLst>
              </p:cNvPr>
              <p:cNvSpPr/>
              <p:nvPr/>
            </p:nvSpPr>
            <p:spPr>
              <a:xfrm>
                <a:off x="10755043" y="4522909"/>
                <a:ext cx="419342" cy="256421"/>
              </a:xfrm>
              <a:custGeom>
                <a:avLst/>
                <a:gdLst>
                  <a:gd name="connsiteX0" fmla="*/ 0 w 419342"/>
                  <a:gd name="connsiteY0" fmla="*/ 249214 h 256421"/>
                  <a:gd name="connsiteX1" fmla="*/ 317419 w 419342"/>
                  <a:gd name="connsiteY1" fmla="*/ 195264 h 256421"/>
                  <a:gd name="connsiteX2" fmla="*/ 312207 w 419342"/>
                  <a:gd name="connsiteY2" fmla="*/ 0 h 256421"/>
                  <a:gd name="connsiteX3" fmla="*/ 419342 w 419342"/>
                  <a:gd name="connsiteY3" fmla="*/ 126906 h 256421"/>
                  <a:gd name="connsiteX4" fmla="*/ 3526 w 419342"/>
                  <a:gd name="connsiteY4" fmla="*/ 236953 h 256421"/>
                  <a:gd name="connsiteX5" fmla="*/ 0 w 419342"/>
                  <a:gd name="connsiteY5" fmla="*/ 249214 h 25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342" h="256421">
                    <a:moveTo>
                      <a:pt x="0" y="249214"/>
                    </a:moveTo>
                    <a:cubicBezTo>
                      <a:pt x="90122" y="276649"/>
                      <a:pt x="228063" y="218560"/>
                      <a:pt x="317419" y="195264"/>
                    </a:cubicBezTo>
                    <a:cubicBezTo>
                      <a:pt x="455513" y="159399"/>
                      <a:pt x="444018" y="42762"/>
                      <a:pt x="312207" y="0"/>
                    </a:cubicBezTo>
                    <a:cubicBezTo>
                      <a:pt x="310062" y="18239"/>
                      <a:pt x="398344" y="96099"/>
                      <a:pt x="419342" y="126906"/>
                    </a:cubicBezTo>
                    <a:cubicBezTo>
                      <a:pt x="312360" y="187600"/>
                      <a:pt x="129358" y="264847"/>
                      <a:pt x="3526" y="236953"/>
                    </a:cubicBezTo>
                    <a:lnTo>
                      <a:pt x="0" y="249214"/>
                    </a:lnTo>
                    <a:close/>
                  </a:path>
                </a:pathLst>
              </a:custGeom>
              <a:solidFill>
                <a:srgbClr val="573417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20" name="Vrije vorm: vorm 8619">
                <a:extLst>
                  <a:ext uri="{FF2B5EF4-FFF2-40B4-BE49-F238E27FC236}">
                    <a16:creationId xmlns:a16="http://schemas.microsoft.com/office/drawing/2014/main" id="{3BF0E25B-52C3-3FB5-4C52-0B1DFFCF022F}"/>
                  </a:ext>
                </a:extLst>
              </p:cNvPr>
              <p:cNvSpPr/>
              <p:nvPr/>
            </p:nvSpPr>
            <p:spPr>
              <a:xfrm>
                <a:off x="10158984" y="4531032"/>
                <a:ext cx="362325" cy="229595"/>
              </a:xfrm>
              <a:custGeom>
                <a:avLst/>
                <a:gdLst>
                  <a:gd name="connsiteX0" fmla="*/ 362325 w 362325"/>
                  <a:gd name="connsiteY0" fmla="*/ 217487 h 229595"/>
                  <a:gd name="connsiteX1" fmla="*/ 14254 w 362325"/>
                  <a:gd name="connsiteY1" fmla="*/ 115258 h 229595"/>
                  <a:gd name="connsiteX2" fmla="*/ 124300 w 362325"/>
                  <a:gd name="connsiteY2" fmla="*/ 0 h 229595"/>
                  <a:gd name="connsiteX3" fmla="*/ 0 w 362325"/>
                  <a:gd name="connsiteY3" fmla="*/ 118783 h 229595"/>
                  <a:gd name="connsiteX4" fmla="*/ 358647 w 362325"/>
                  <a:gd name="connsiteY4" fmla="*/ 229596 h 229595"/>
                  <a:gd name="connsiteX5" fmla="*/ 362172 w 362325"/>
                  <a:gd name="connsiteY5" fmla="*/ 217334 h 229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2325" h="229595">
                    <a:moveTo>
                      <a:pt x="362325" y="217487"/>
                    </a:moveTo>
                    <a:cubicBezTo>
                      <a:pt x="233886" y="207678"/>
                      <a:pt x="129818" y="171660"/>
                      <a:pt x="14254" y="115258"/>
                    </a:cubicBezTo>
                    <a:cubicBezTo>
                      <a:pt x="36171" y="84144"/>
                      <a:pt x="121388" y="19005"/>
                      <a:pt x="124300" y="0"/>
                    </a:cubicBezTo>
                    <a:cubicBezTo>
                      <a:pt x="51038" y="17932"/>
                      <a:pt x="37397" y="57322"/>
                      <a:pt x="0" y="118783"/>
                    </a:cubicBezTo>
                    <a:cubicBezTo>
                      <a:pt x="116483" y="186374"/>
                      <a:pt x="224691" y="217487"/>
                      <a:pt x="358647" y="229596"/>
                    </a:cubicBezTo>
                    <a:lnTo>
                      <a:pt x="362172" y="217334"/>
                    </a:lnTo>
                    <a:close/>
                  </a:path>
                </a:pathLst>
              </a:custGeom>
              <a:solidFill>
                <a:srgbClr val="573417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552" name="Graphic 1454">
              <a:extLst>
                <a:ext uri="{FF2B5EF4-FFF2-40B4-BE49-F238E27FC236}">
                  <a16:creationId xmlns:a16="http://schemas.microsoft.com/office/drawing/2014/main" id="{95796132-FF2E-27AC-1685-56BCA3664E1A}"/>
                </a:ext>
              </a:extLst>
            </p:cNvPr>
            <p:cNvGrpSpPr/>
            <p:nvPr/>
          </p:nvGrpSpPr>
          <p:grpSpPr>
            <a:xfrm>
              <a:off x="10202416" y="3873465"/>
              <a:ext cx="931045" cy="806782"/>
              <a:chOff x="10202416" y="3873465"/>
              <a:chExt cx="931045" cy="806782"/>
            </a:xfrm>
          </p:grpSpPr>
          <p:sp>
            <p:nvSpPr>
              <p:cNvPr id="8566" name="Vrije vorm: vorm 8565">
                <a:extLst>
                  <a:ext uri="{FF2B5EF4-FFF2-40B4-BE49-F238E27FC236}">
                    <a16:creationId xmlns:a16="http://schemas.microsoft.com/office/drawing/2014/main" id="{C4980C81-C68B-AE6D-2B04-A1653337FFFE}"/>
                  </a:ext>
                </a:extLst>
              </p:cNvPr>
              <p:cNvSpPr/>
              <p:nvPr/>
            </p:nvSpPr>
            <p:spPr>
              <a:xfrm>
                <a:off x="10202416" y="4041136"/>
                <a:ext cx="163398" cy="303083"/>
              </a:xfrm>
              <a:custGeom>
                <a:avLst/>
                <a:gdLst>
                  <a:gd name="connsiteX0" fmla="*/ 153363 w 163398"/>
                  <a:gd name="connsiteY0" fmla="*/ 2964 h 303083"/>
                  <a:gd name="connsiteX1" fmla="*/ 118265 w 163398"/>
                  <a:gd name="connsiteY1" fmla="*/ 26107 h 303083"/>
                  <a:gd name="connsiteX2" fmla="*/ 92822 w 163398"/>
                  <a:gd name="connsiteY2" fmla="*/ 93239 h 303083"/>
                  <a:gd name="connsiteX3" fmla="*/ 57877 w 163398"/>
                  <a:gd name="connsiteY3" fmla="*/ 192403 h 303083"/>
                  <a:gd name="connsiteX4" fmla="*/ 29216 w 163398"/>
                  <a:gd name="connsiteY4" fmla="*/ 240376 h 303083"/>
                  <a:gd name="connsiteX5" fmla="*/ 3773 w 163398"/>
                  <a:gd name="connsiteY5" fmla="*/ 291568 h 303083"/>
                  <a:gd name="connsiteX6" fmla="*/ 54812 w 163398"/>
                  <a:gd name="connsiteY6" fmla="*/ 288349 h 303083"/>
                  <a:gd name="connsiteX7" fmla="*/ 153363 w 163398"/>
                  <a:gd name="connsiteY7" fmla="*/ 2811 h 303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398" h="303083">
                    <a:moveTo>
                      <a:pt x="153363" y="2964"/>
                    </a:moveTo>
                    <a:cubicBezTo>
                      <a:pt x="153363" y="2964"/>
                      <a:pt x="127768" y="-12210"/>
                      <a:pt x="118265" y="26107"/>
                    </a:cubicBezTo>
                    <a:cubicBezTo>
                      <a:pt x="108762" y="64578"/>
                      <a:pt x="127921" y="64424"/>
                      <a:pt x="92822" y="93239"/>
                    </a:cubicBezTo>
                    <a:cubicBezTo>
                      <a:pt x="57724" y="122053"/>
                      <a:pt x="80254" y="185966"/>
                      <a:pt x="57877" y="192403"/>
                    </a:cubicBezTo>
                    <a:cubicBezTo>
                      <a:pt x="35500" y="198841"/>
                      <a:pt x="50827" y="201140"/>
                      <a:pt x="29216" y="240376"/>
                    </a:cubicBezTo>
                    <a:cubicBezTo>
                      <a:pt x="13276" y="269191"/>
                      <a:pt x="-8947" y="278693"/>
                      <a:pt x="3773" y="291568"/>
                    </a:cubicBezTo>
                    <a:cubicBezTo>
                      <a:pt x="16648" y="304442"/>
                      <a:pt x="45156" y="310420"/>
                      <a:pt x="54812" y="288349"/>
                    </a:cubicBezTo>
                    <a:cubicBezTo>
                      <a:pt x="79334" y="232866"/>
                      <a:pt x="198271" y="21203"/>
                      <a:pt x="153363" y="28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7" name="Vrije vorm: vorm 8566">
                <a:extLst>
                  <a:ext uri="{FF2B5EF4-FFF2-40B4-BE49-F238E27FC236}">
                    <a16:creationId xmlns:a16="http://schemas.microsoft.com/office/drawing/2014/main" id="{1C6F4452-9EB6-3ACA-664B-520247329730}"/>
                  </a:ext>
                </a:extLst>
              </p:cNvPr>
              <p:cNvSpPr/>
              <p:nvPr/>
            </p:nvSpPr>
            <p:spPr>
              <a:xfrm rot="-8400">
                <a:off x="10737684" y="3912671"/>
                <a:ext cx="155873" cy="207065"/>
              </a:xfrm>
              <a:custGeom>
                <a:avLst/>
                <a:gdLst>
                  <a:gd name="connsiteX0" fmla="*/ 0 w 155873"/>
                  <a:gd name="connsiteY0" fmla="*/ 0 h 207065"/>
                  <a:gd name="connsiteX1" fmla="*/ 155874 w 155873"/>
                  <a:gd name="connsiteY1" fmla="*/ 0 h 207065"/>
                  <a:gd name="connsiteX2" fmla="*/ 155874 w 155873"/>
                  <a:gd name="connsiteY2" fmla="*/ 207065 h 207065"/>
                  <a:gd name="connsiteX3" fmla="*/ 0 w 155873"/>
                  <a:gd name="connsiteY3" fmla="*/ 207065 h 20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873" h="207065">
                    <a:moveTo>
                      <a:pt x="0" y="0"/>
                    </a:moveTo>
                    <a:lnTo>
                      <a:pt x="155874" y="0"/>
                    </a:lnTo>
                    <a:lnTo>
                      <a:pt x="155874" y="207065"/>
                    </a:lnTo>
                    <a:lnTo>
                      <a:pt x="0" y="207065"/>
                    </a:lnTo>
                    <a:close/>
                  </a:path>
                </a:pathLst>
              </a:custGeom>
              <a:gradFill>
                <a:gsLst>
                  <a:gs pos="0">
                    <a:srgbClr val="E86E2E"/>
                  </a:gs>
                  <a:gs pos="30000">
                    <a:srgbClr val="E46B2E"/>
                  </a:gs>
                  <a:gs pos="54000">
                    <a:srgbClr val="DA632E"/>
                  </a:gs>
                  <a:gs pos="78000">
                    <a:srgbClr val="C85630"/>
                  </a:gs>
                  <a:gs pos="99000">
                    <a:srgbClr val="B04431"/>
                  </a:gs>
                  <a:gs pos="100000">
                    <a:srgbClr val="B04432"/>
                  </a:gs>
                </a:gsLst>
                <a:lin ang="16208401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8" name="Vrije vorm: vorm 8567">
                <a:extLst>
                  <a:ext uri="{FF2B5EF4-FFF2-40B4-BE49-F238E27FC236}">
                    <a16:creationId xmlns:a16="http://schemas.microsoft.com/office/drawing/2014/main" id="{401AC3D3-BA7F-4B94-B55F-5BB6D59EDA6C}"/>
                  </a:ext>
                </a:extLst>
              </p:cNvPr>
              <p:cNvSpPr/>
              <p:nvPr/>
            </p:nvSpPr>
            <p:spPr>
              <a:xfrm rot="-7800">
                <a:off x="10717393" y="3881152"/>
                <a:ext cx="191891" cy="82151"/>
              </a:xfrm>
              <a:custGeom>
                <a:avLst/>
                <a:gdLst>
                  <a:gd name="connsiteX0" fmla="*/ 0 w 191891"/>
                  <a:gd name="connsiteY0" fmla="*/ 0 h 82151"/>
                  <a:gd name="connsiteX1" fmla="*/ 191892 w 191891"/>
                  <a:gd name="connsiteY1" fmla="*/ 0 h 82151"/>
                  <a:gd name="connsiteX2" fmla="*/ 191892 w 191891"/>
                  <a:gd name="connsiteY2" fmla="*/ 82152 h 82151"/>
                  <a:gd name="connsiteX3" fmla="*/ 0 w 191891"/>
                  <a:gd name="connsiteY3" fmla="*/ 82152 h 8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891" h="82151">
                    <a:moveTo>
                      <a:pt x="0" y="0"/>
                    </a:moveTo>
                    <a:lnTo>
                      <a:pt x="191892" y="0"/>
                    </a:lnTo>
                    <a:lnTo>
                      <a:pt x="191892" y="82152"/>
                    </a:lnTo>
                    <a:lnTo>
                      <a:pt x="0" y="82152"/>
                    </a:lnTo>
                    <a:close/>
                  </a:path>
                </a:pathLst>
              </a:custGeom>
              <a:gradFill>
                <a:gsLst>
                  <a:gs pos="0">
                    <a:srgbClr val="DE0B15"/>
                  </a:gs>
                  <a:gs pos="41000">
                    <a:srgbClr val="DB0B15"/>
                  </a:gs>
                  <a:gs pos="67000">
                    <a:srgbClr val="D20F15"/>
                  </a:gs>
                  <a:gs pos="90000">
                    <a:srgbClr val="C31416"/>
                  </a:gs>
                  <a:gs pos="100000">
                    <a:srgbClr val="BA1817"/>
                  </a:gs>
                </a:gsLst>
                <a:lin ang="2703536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69" name="Vrije vorm: vorm 8568">
                <a:extLst>
                  <a:ext uri="{FF2B5EF4-FFF2-40B4-BE49-F238E27FC236}">
                    <a16:creationId xmlns:a16="http://schemas.microsoft.com/office/drawing/2014/main" id="{27E8576C-A28E-42DB-3227-EC0D7A668BE7}"/>
                  </a:ext>
                </a:extLst>
              </p:cNvPr>
              <p:cNvSpPr/>
              <p:nvPr/>
            </p:nvSpPr>
            <p:spPr>
              <a:xfrm>
                <a:off x="10274701" y="4113377"/>
                <a:ext cx="221931" cy="542416"/>
              </a:xfrm>
              <a:custGeom>
                <a:avLst/>
                <a:gdLst>
                  <a:gd name="connsiteX0" fmla="*/ 613 w 221931"/>
                  <a:gd name="connsiteY0" fmla="*/ 494903 h 542416"/>
                  <a:gd name="connsiteX1" fmla="*/ 0 w 221931"/>
                  <a:gd name="connsiteY1" fmla="*/ 214269 h 542416"/>
                  <a:gd name="connsiteX2" fmla="*/ 90275 w 221931"/>
                  <a:gd name="connsiteY2" fmla="*/ 0 h 542416"/>
                  <a:gd name="connsiteX3" fmla="*/ 221932 w 221931"/>
                  <a:gd name="connsiteY3" fmla="*/ 264234 h 542416"/>
                  <a:gd name="connsiteX4" fmla="*/ 220093 w 221931"/>
                  <a:gd name="connsiteY4" fmla="*/ 542416 h 542416"/>
                  <a:gd name="connsiteX5" fmla="*/ 459 w 221931"/>
                  <a:gd name="connsiteY5" fmla="*/ 494903 h 542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1931" h="542416">
                    <a:moveTo>
                      <a:pt x="613" y="494903"/>
                    </a:moveTo>
                    <a:cubicBezTo>
                      <a:pt x="3066" y="486013"/>
                      <a:pt x="0" y="214269"/>
                      <a:pt x="0" y="214269"/>
                    </a:cubicBezTo>
                    <a:lnTo>
                      <a:pt x="90275" y="0"/>
                    </a:lnTo>
                    <a:lnTo>
                      <a:pt x="221932" y="264234"/>
                    </a:lnTo>
                    <a:lnTo>
                      <a:pt x="220093" y="542416"/>
                    </a:lnTo>
                    <a:lnTo>
                      <a:pt x="459" y="494903"/>
                    </a:lnTo>
                    <a:close/>
                  </a:path>
                </a:pathLst>
              </a:custGeom>
              <a:gradFill>
                <a:gsLst>
                  <a:gs pos="0">
                    <a:srgbClr val="C05831"/>
                  </a:gs>
                  <a:gs pos="50000">
                    <a:srgbClr val="AE4F25"/>
                  </a:gs>
                  <a:gs pos="100000">
                    <a:srgbClr val="9D471A"/>
                  </a:gs>
                </a:gsLst>
                <a:lin ang="162696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0" name="Vrije vorm: vorm 8569">
                <a:extLst>
                  <a:ext uri="{FF2B5EF4-FFF2-40B4-BE49-F238E27FC236}">
                    <a16:creationId xmlns:a16="http://schemas.microsoft.com/office/drawing/2014/main" id="{0FEDFEF4-F02B-AC20-B659-414FF41F894B}"/>
                  </a:ext>
                </a:extLst>
              </p:cNvPr>
              <p:cNvSpPr/>
              <p:nvPr/>
            </p:nvSpPr>
            <p:spPr>
              <a:xfrm>
                <a:off x="10274854" y="4113377"/>
                <a:ext cx="118169" cy="308375"/>
              </a:xfrm>
              <a:custGeom>
                <a:avLst/>
                <a:gdLst>
                  <a:gd name="connsiteX0" fmla="*/ 118169 w 118169"/>
                  <a:gd name="connsiteY0" fmla="*/ 55943 h 308375"/>
                  <a:gd name="connsiteX1" fmla="*/ 766 w 118169"/>
                  <a:gd name="connsiteY1" fmla="*/ 308375 h 308375"/>
                  <a:gd name="connsiteX2" fmla="*/ 0 w 118169"/>
                  <a:gd name="connsiteY2" fmla="*/ 214269 h 308375"/>
                  <a:gd name="connsiteX3" fmla="*/ 90274 w 118169"/>
                  <a:gd name="connsiteY3" fmla="*/ 0 h 308375"/>
                  <a:gd name="connsiteX4" fmla="*/ 118169 w 118169"/>
                  <a:gd name="connsiteY4" fmla="*/ 55943 h 30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69" h="308375">
                    <a:moveTo>
                      <a:pt x="118169" y="55943"/>
                    </a:moveTo>
                    <a:lnTo>
                      <a:pt x="766" y="308375"/>
                    </a:lnTo>
                    <a:cubicBezTo>
                      <a:pt x="306" y="253965"/>
                      <a:pt x="0" y="214269"/>
                      <a:pt x="0" y="214269"/>
                    </a:cubicBezTo>
                    <a:lnTo>
                      <a:pt x="90274" y="0"/>
                    </a:lnTo>
                    <a:lnTo>
                      <a:pt x="118169" y="55943"/>
                    </a:lnTo>
                    <a:close/>
                  </a:path>
                </a:pathLst>
              </a:custGeom>
              <a:solidFill>
                <a:srgbClr val="7D4E24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1" name="Vrije vorm: vorm 8570">
                <a:extLst>
                  <a:ext uri="{FF2B5EF4-FFF2-40B4-BE49-F238E27FC236}">
                    <a16:creationId xmlns:a16="http://schemas.microsoft.com/office/drawing/2014/main" id="{9B066292-D5BD-12B5-02DA-A24ED4F89A01}"/>
                  </a:ext>
                </a:extLst>
              </p:cNvPr>
              <p:cNvSpPr/>
              <p:nvPr/>
            </p:nvSpPr>
            <p:spPr>
              <a:xfrm>
                <a:off x="10494794" y="4365349"/>
                <a:ext cx="587016" cy="291669"/>
              </a:xfrm>
              <a:custGeom>
                <a:avLst/>
                <a:gdLst>
                  <a:gd name="connsiteX0" fmla="*/ 613 w 587016"/>
                  <a:gd name="connsiteY0" fmla="*/ 291669 h 291669"/>
                  <a:gd name="connsiteX1" fmla="*/ 0 w 587016"/>
                  <a:gd name="connsiteY1" fmla="*/ 1226 h 291669"/>
                  <a:gd name="connsiteX2" fmla="*/ 586404 w 587016"/>
                  <a:gd name="connsiteY2" fmla="*/ 0 h 291669"/>
                  <a:gd name="connsiteX3" fmla="*/ 587017 w 587016"/>
                  <a:gd name="connsiteY3" fmla="*/ 291669 h 291669"/>
                  <a:gd name="connsiteX4" fmla="*/ 613 w 587016"/>
                  <a:gd name="connsiteY4" fmla="*/ 291669 h 291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016" h="291669">
                    <a:moveTo>
                      <a:pt x="613" y="291669"/>
                    </a:moveTo>
                    <a:lnTo>
                      <a:pt x="0" y="1226"/>
                    </a:lnTo>
                    <a:lnTo>
                      <a:pt x="586404" y="0"/>
                    </a:lnTo>
                    <a:lnTo>
                      <a:pt x="587017" y="291669"/>
                    </a:lnTo>
                    <a:lnTo>
                      <a:pt x="613" y="291669"/>
                    </a:lnTo>
                    <a:close/>
                  </a:path>
                </a:pathLst>
              </a:custGeom>
              <a:gradFill>
                <a:gsLst>
                  <a:gs pos="0">
                    <a:srgbClr val="E86E2E"/>
                  </a:gs>
                  <a:gs pos="30000">
                    <a:srgbClr val="E46B2E"/>
                  </a:gs>
                  <a:gs pos="54000">
                    <a:srgbClr val="DA632E"/>
                  </a:gs>
                  <a:gs pos="78000">
                    <a:srgbClr val="C85630"/>
                  </a:gs>
                  <a:gs pos="99000">
                    <a:srgbClr val="B04431"/>
                  </a:gs>
                  <a:gs pos="100000">
                    <a:srgbClr val="B04432"/>
                  </a:gs>
                </a:gsLst>
                <a:lin ang="16269600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72" name="Graphic 1454">
                <a:extLst>
                  <a:ext uri="{FF2B5EF4-FFF2-40B4-BE49-F238E27FC236}">
                    <a16:creationId xmlns:a16="http://schemas.microsoft.com/office/drawing/2014/main" id="{AE1F922F-E17C-9043-4BBB-4454C38BC5AC}"/>
                  </a:ext>
                </a:extLst>
              </p:cNvPr>
              <p:cNvGrpSpPr/>
              <p:nvPr/>
            </p:nvGrpSpPr>
            <p:grpSpPr>
              <a:xfrm>
                <a:off x="10766385" y="4365350"/>
                <a:ext cx="302397" cy="291822"/>
                <a:chOff x="10766385" y="4365350"/>
                <a:chExt cx="302397" cy="291822"/>
              </a:xfrm>
            </p:grpSpPr>
            <p:sp>
              <p:nvSpPr>
                <p:cNvPr id="8596" name="Vrije vorm: vorm 8595">
                  <a:extLst>
                    <a:ext uri="{FF2B5EF4-FFF2-40B4-BE49-F238E27FC236}">
                      <a16:creationId xmlns:a16="http://schemas.microsoft.com/office/drawing/2014/main" id="{8EC66649-E4D9-3D47-7A85-27F9C3C7C0C3}"/>
                    </a:ext>
                  </a:extLst>
                </p:cNvPr>
                <p:cNvSpPr/>
                <p:nvPr/>
              </p:nvSpPr>
              <p:spPr>
                <a:xfrm>
                  <a:off x="10863557" y="4366116"/>
                  <a:ext cx="10882" cy="290902"/>
                </a:xfrm>
                <a:custGeom>
                  <a:avLst/>
                  <a:gdLst>
                    <a:gd name="connsiteX0" fmla="*/ 0 w 10882"/>
                    <a:gd name="connsiteY0" fmla="*/ 0 h 290902"/>
                    <a:gd name="connsiteX1" fmla="*/ 10882 w 10882"/>
                    <a:gd name="connsiteY1" fmla="*/ 0 h 290902"/>
                    <a:gd name="connsiteX2" fmla="*/ 10882 w 10882"/>
                    <a:gd name="connsiteY2" fmla="*/ 290903 h 290902"/>
                    <a:gd name="connsiteX3" fmla="*/ 0 w 10882"/>
                    <a:gd name="connsiteY3" fmla="*/ 290903 h 29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0902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0903"/>
                      </a:lnTo>
                      <a:lnTo>
                        <a:pt x="0" y="29090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7" name="Vrije vorm: vorm 8596">
                  <a:extLst>
                    <a:ext uri="{FF2B5EF4-FFF2-40B4-BE49-F238E27FC236}">
                      <a16:creationId xmlns:a16="http://schemas.microsoft.com/office/drawing/2014/main" id="{EA33B5EE-D75F-5AB3-2315-829EC4681F75}"/>
                    </a:ext>
                  </a:extLst>
                </p:cNvPr>
                <p:cNvSpPr/>
                <p:nvPr/>
              </p:nvSpPr>
              <p:spPr>
                <a:xfrm>
                  <a:off x="10831217" y="4366269"/>
                  <a:ext cx="10728" cy="290749"/>
                </a:xfrm>
                <a:custGeom>
                  <a:avLst/>
                  <a:gdLst>
                    <a:gd name="connsiteX0" fmla="*/ 0 w 10728"/>
                    <a:gd name="connsiteY0" fmla="*/ 0 h 290749"/>
                    <a:gd name="connsiteX1" fmla="*/ 10729 w 10728"/>
                    <a:gd name="connsiteY1" fmla="*/ 0 h 290749"/>
                    <a:gd name="connsiteX2" fmla="*/ 10729 w 10728"/>
                    <a:gd name="connsiteY2" fmla="*/ 290750 h 290749"/>
                    <a:gd name="connsiteX3" fmla="*/ 0 w 10728"/>
                    <a:gd name="connsiteY3" fmla="*/ 290750 h 290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74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750"/>
                      </a:lnTo>
                      <a:lnTo>
                        <a:pt x="0" y="29075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8" name="Vrije vorm: vorm 8597">
                  <a:extLst>
                    <a:ext uri="{FF2B5EF4-FFF2-40B4-BE49-F238E27FC236}">
                      <a16:creationId xmlns:a16="http://schemas.microsoft.com/office/drawing/2014/main" id="{A02C93A1-07F3-3C90-97AC-10193354EBD4}"/>
                    </a:ext>
                  </a:extLst>
                </p:cNvPr>
                <p:cNvSpPr/>
                <p:nvPr/>
              </p:nvSpPr>
              <p:spPr>
                <a:xfrm>
                  <a:off x="10896050" y="4365963"/>
                  <a:ext cx="10728" cy="291056"/>
                </a:xfrm>
                <a:custGeom>
                  <a:avLst/>
                  <a:gdLst>
                    <a:gd name="connsiteX0" fmla="*/ 0 w 10728"/>
                    <a:gd name="connsiteY0" fmla="*/ 0 h 291056"/>
                    <a:gd name="connsiteX1" fmla="*/ 10729 w 10728"/>
                    <a:gd name="connsiteY1" fmla="*/ 0 h 291056"/>
                    <a:gd name="connsiteX2" fmla="*/ 10729 w 10728"/>
                    <a:gd name="connsiteY2" fmla="*/ 291056 h 291056"/>
                    <a:gd name="connsiteX3" fmla="*/ 0 w 10728"/>
                    <a:gd name="connsiteY3" fmla="*/ 291056 h 29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056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056"/>
                      </a:lnTo>
                      <a:lnTo>
                        <a:pt x="0" y="29105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9" name="Vrije vorm: vorm 8598">
                  <a:extLst>
                    <a:ext uri="{FF2B5EF4-FFF2-40B4-BE49-F238E27FC236}">
                      <a16:creationId xmlns:a16="http://schemas.microsoft.com/office/drawing/2014/main" id="{1675D81A-B5AB-1EAE-D4C3-4D7AC2AF489B}"/>
                    </a:ext>
                  </a:extLst>
                </p:cNvPr>
                <p:cNvSpPr/>
                <p:nvPr/>
              </p:nvSpPr>
              <p:spPr>
                <a:xfrm>
                  <a:off x="10798878" y="4366269"/>
                  <a:ext cx="10728" cy="290749"/>
                </a:xfrm>
                <a:custGeom>
                  <a:avLst/>
                  <a:gdLst>
                    <a:gd name="connsiteX0" fmla="*/ 0 w 10728"/>
                    <a:gd name="connsiteY0" fmla="*/ 0 h 290749"/>
                    <a:gd name="connsiteX1" fmla="*/ 10729 w 10728"/>
                    <a:gd name="connsiteY1" fmla="*/ 0 h 290749"/>
                    <a:gd name="connsiteX2" fmla="*/ 10729 w 10728"/>
                    <a:gd name="connsiteY2" fmla="*/ 290750 h 290749"/>
                    <a:gd name="connsiteX3" fmla="*/ 0 w 10728"/>
                    <a:gd name="connsiteY3" fmla="*/ 290750 h 290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74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750"/>
                      </a:lnTo>
                      <a:lnTo>
                        <a:pt x="0" y="29075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0" name="Vrije vorm: vorm 8599">
                  <a:extLst>
                    <a:ext uri="{FF2B5EF4-FFF2-40B4-BE49-F238E27FC236}">
                      <a16:creationId xmlns:a16="http://schemas.microsoft.com/office/drawing/2014/main" id="{760115F9-3DC8-E304-C3F9-38DC826C33BF}"/>
                    </a:ext>
                  </a:extLst>
                </p:cNvPr>
                <p:cNvSpPr/>
                <p:nvPr/>
              </p:nvSpPr>
              <p:spPr>
                <a:xfrm>
                  <a:off x="10766385" y="4366422"/>
                  <a:ext cx="10882" cy="290596"/>
                </a:xfrm>
                <a:custGeom>
                  <a:avLst/>
                  <a:gdLst>
                    <a:gd name="connsiteX0" fmla="*/ 0 w 10882"/>
                    <a:gd name="connsiteY0" fmla="*/ 0 h 290596"/>
                    <a:gd name="connsiteX1" fmla="*/ 10882 w 10882"/>
                    <a:gd name="connsiteY1" fmla="*/ 0 h 290596"/>
                    <a:gd name="connsiteX2" fmla="*/ 10882 w 10882"/>
                    <a:gd name="connsiteY2" fmla="*/ 290596 h 290596"/>
                    <a:gd name="connsiteX3" fmla="*/ 0 w 10882"/>
                    <a:gd name="connsiteY3" fmla="*/ 290596 h 290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0596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0596"/>
                      </a:lnTo>
                      <a:lnTo>
                        <a:pt x="0" y="29059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1" name="Vrije vorm: vorm 8600">
                  <a:extLst>
                    <a:ext uri="{FF2B5EF4-FFF2-40B4-BE49-F238E27FC236}">
                      <a16:creationId xmlns:a16="http://schemas.microsoft.com/office/drawing/2014/main" id="{576A32B2-E9FD-23A2-C4B0-7341BECEB375}"/>
                    </a:ext>
                  </a:extLst>
                </p:cNvPr>
                <p:cNvSpPr/>
                <p:nvPr/>
              </p:nvSpPr>
              <p:spPr>
                <a:xfrm>
                  <a:off x="11025561" y="4365503"/>
                  <a:ext cx="10882" cy="291516"/>
                </a:xfrm>
                <a:custGeom>
                  <a:avLst/>
                  <a:gdLst>
                    <a:gd name="connsiteX0" fmla="*/ 0 w 10882"/>
                    <a:gd name="connsiteY0" fmla="*/ 0 h 291516"/>
                    <a:gd name="connsiteX1" fmla="*/ 10882 w 10882"/>
                    <a:gd name="connsiteY1" fmla="*/ 0 h 291516"/>
                    <a:gd name="connsiteX2" fmla="*/ 10882 w 10882"/>
                    <a:gd name="connsiteY2" fmla="*/ 291516 h 291516"/>
                    <a:gd name="connsiteX3" fmla="*/ 0 w 10882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516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2" name="Vrije vorm: vorm 8601">
                  <a:extLst>
                    <a:ext uri="{FF2B5EF4-FFF2-40B4-BE49-F238E27FC236}">
                      <a16:creationId xmlns:a16="http://schemas.microsoft.com/office/drawing/2014/main" id="{4EA29C23-124B-8C9E-D490-716A318C4B61}"/>
                    </a:ext>
                  </a:extLst>
                </p:cNvPr>
                <p:cNvSpPr/>
                <p:nvPr/>
              </p:nvSpPr>
              <p:spPr>
                <a:xfrm>
                  <a:off x="11058054" y="4365350"/>
                  <a:ext cx="10728" cy="291669"/>
                </a:xfrm>
                <a:custGeom>
                  <a:avLst/>
                  <a:gdLst>
                    <a:gd name="connsiteX0" fmla="*/ 0 w 10728"/>
                    <a:gd name="connsiteY0" fmla="*/ 0 h 291669"/>
                    <a:gd name="connsiteX1" fmla="*/ 10729 w 10728"/>
                    <a:gd name="connsiteY1" fmla="*/ 0 h 291669"/>
                    <a:gd name="connsiteX2" fmla="*/ 10729 w 10728"/>
                    <a:gd name="connsiteY2" fmla="*/ 291669 h 291669"/>
                    <a:gd name="connsiteX3" fmla="*/ 0 w 10728"/>
                    <a:gd name="connsiteY3" fmla="*/ 291669 h 29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66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669"/>
                      </a:lnTo>
                      <a:lnTo>
                        <a:pt x="0" y="2916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3" name="Vrije vorm: vorm 8602">
                  <a:extLst>
                    <a:ext uri="{FF2B5EF4-FFF2-40B4-BE49-F238E27FC236}">
                      <a16:creationId xmlns:a16="http://schemas.microsoft.com/office/drawing/2014/main" id="{8C63004D-46E6-ABF9-B1F5-89A39A07BF78}"/>
                    </a:ext>
                  </a:extLst>
                </p:cNvPr>
                <p:cNvSpPr/>
                <p:nvPr/>
              </p:nvSpPr>
              <p:spPr>
                <a:xfrm>
                  <a:off x="10993222" y="4365656"/>
                  <a:ext cx="10882" cy="291516"/>
                </a:xfrm>
                <a:custGeom>
                  <a:avLst/>
                  <a:gdLst>
                    <a:gd name="connsiteX0" fmla="*/ 0 w 10882"/>
                    <a:gd name="connsiteY0" fmla="*/ 0 h 291516"/>
                    <a:gd name="connsiteX1" fmla="*/ 10883 w 10882"/>
                    <a:gd name="connsiteY1" fmla="*/ 0 h 291516"/>
                    <a:gd name="connsiteX2" fmla="*/ 10883 w 10882"/>
                    <a:gd name="connsiteY2" fmla="*/ 291516 h 291516"/>
                    <a:gd name="connsiteX3" fmla="*/ 0 w 10882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516">
                      <a:moveTo>
                        <a:pt x="0" y="0"/>
                      </a:moveTo>
                      <a:lnTo>
                        <a:pt x="10883" y="0"/>
                      </a:lnTo>
                      <a:lnTo>
                        <a:pt x="10883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4" name="Vrije vorm: vorm 8603">
                  <a:extLst>
                    <a:ext uri="{FF2B5EF4-FFF2-40B4-BE49-F238E27FC236}">
                      <a16:creationId xmlns:a16="http://schemas.microsoft.com/office/drawing/2014/main" id="{C9F9E8EC-65CF-9369-104D-890711795EA5}"/>
                    </a:ext>
                  </a:extLst>
                </p:cNvPr>
                <p:cNvSpPr/>
                <p:nvPr/>
              </p:nvSpPr>
              <p:spPr>
                <a:xfrm>
                  <a:off x="10928389" y="4365809"/>
                  <a:ext cx="10882" cy="291209"/>
                </a:xfrm>
                <a:custGeom>
                  <a:avLst/>
                  <a:gdLst>
                    <a:gd name="connsiteX0" fmla="*/ 0 w 10882"/>
                    <a:gd name="connsiteY0" fmla="*/ 0 h 291209"/>
                    <a:gd name="connsiteX1" fmla="*/ 10882 w 10882"/>
                    <a:gd name="connsiteY1" fmla="*/ 0 h 291209"/>
                    <a:gd name="connsiteX2" fmla="*/ 10882 w 10882"/>
                    <a:gd name="connsiteY2" fmla="*/ 291210 h 291209"/>
                    <a:gd name="connsiteX3" fmla="*/ 0 w 10882"/>
                    <a:gd name="connsiteY3" fmla="*/ 291210 h 29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209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210"/>
                      </a:lnTo>
                      <a:lnTo>
                        <a:pt x="0" y="29121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605" name="Vrije vorm: vorm 8604">
                  <a:extLst>
                    <a:ext uri="{FF2B5EF4-FFF2-40B4-BE49-F238E27FC236}">
                      <a16:creationId xmlns:a16="http://schemas.microsoft.com/office/drawing/2014/main" id="{73886182-0A71-18B4-7896-5FD10B4957AF}"/>
                    </a:ext>
                  </a:extLst>
                </p:cNvPr>
                <p:cNvSpPr/>
                <p:nvPr/>
              </p:nvSpPr>
              <p:spPr>
                <a:xfrm>
                  <a:off x="10960882" y="4365809"/>
                  <a:ext cx="10728" cy="291362"/>
                </a:xfrm>
                <a:custGeom>
                  <a:avLst/>
                  <a:gdLst>
                    <a:gd name="connsiteX0" fmla="*/ 0 w 10728"/>
                    <a:gd name="connsiteY0" fmla="*/ 0 h 291362"/>
                    <a:gd name="connsiteX1" fmla="*/ 10729 w 10728"/>
                    <a:gd name="connsiteY1" fmla="*/ 0 h 291362"/>
                    <a:gd name="connsiteX2" fmla="*/ 10729 w 10728"/>
                    <a:gd name="connsiteY2" fmla="*/ 291363 h 291362"/>
                    <a:gd name="connsiteX3" fmla="*/ 0 w 10728"/>
                    <a:gd name="connsiteY3" fmla="*/ 291363 h 29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362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363"/>
                      </a:lnTo>
                      <a:lnTo>
                        <a:pt x="0" y="29136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573" name="Graphic 1454">
                <a:extLst>
                  <a:ext uri="{FF2B5EF4-FFF2-40B4-BE49-F238E27FC236}">
                    <a16:creationId xmlns:a16="http://schemas.microsoft.com/office/drawing/2014/main" id="{25AE1F56-1842-125E-F3E7-94114CB0ACBD}"/>
                  </a:ext>
                </a:extLst>
              </p:cNvPr>
              <p:cNvGrpSpPr/>
              <p:nvPr/>
            </p:nvGrpSpPr>
            <p:grpSpPr>
              <a:xfrm>
                <a:off x="10505522" y="4365350"/>
                <a:ext cx="237718" cy="291822"/>
                <a:chOff x="10505522" y="4365350"/>
                <a:chExt cx="237718" cy="291822"/>
              </a:xfrm>
            </p:grpSpPr>
            <p:sp>
              <p:nvSpPr>
                <p:cNvPr id="8588" name="Vrije vorm: vorm 8587">
                  <a:extLst>
                    <a:ext uri="{FF2B5EF4-FFF2-40B4-BE49-F238E27FC236}">
                      <a16:creationId xmlns:a16="http://schemas.microsoft.com/office/drawing/2014/main" id="{294EF331-ADBD-C3E9-0C66-3FA2B15AA121}"/>
                    </a:ext>
                  </a:extLst>
                </p:cNvPr>
                <p:cNvSpPr/>
                <p:nvPr/>
              </p:nvSpPr>
              <p:spPr>
                <a:xfrm>
                  <a:off x="10538015" y="4366116"/>
                  <a:ext cx="10728" cy="290902"/>
                </a:xfrm>
                <a:custGeom>
                  <a:avLst/>
                  <a:gdLst>
                    <a:gd name="connsiteX0" fmla="*/ 0 w 10728"/>
                    <a:gd name="connsiteY0" fmla="*/ 0 h 290902"/>
                    <a:gd name="connsiteX1" fmla="*/ 10729 w 10728"/>
                    <a:gd name="connsiteY1" fmla="*/ 0 h 290902"/>
                    <a:gd name="connsiteX2" fmla="*/ 10729 w 10728"/>
                    <a:gd name="connsiteY2" fmla="*/ 290903 h 290902"/>
                    <a:gd name="connsiteX3" fmla="*/ 0 w 10728"/>
                    <a:gd name="connsiteY3" fmla="*/ 290903 h 29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902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903"/>
                      </a:lnTo>
                      <a:lnTo>
                        <a:pt x="0" y="29090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9" name="Vrije vorm: vorm 8588">
                  <a:extLst>
                    <a:ext uri="{FF2B5EF4-FFF2-40B4-BE49-F238E27FC236}">
                      <a16:creationId xmlns:a16="http://schemas.microsoft.com/office/drawing/2014/main" id="{023B3DE3-DE88-95F5-F2EE-0E3173A08C0D}"/>
                    </a:ext>
                  </a:extLst>
                </p:cNvPr>
                <p:cNvSpPr/>
                <p:nvPr/>
              </p:nvSpPr>
              <p:spPr>
                <a:xfrm>
                  <a:off x="10505522" y="4366269"/>
                  <a:ext cx="10728" cy="290749"/>
                </a:xfrm>
                <a:custGeom>
                  <a:avLst/>
                  <a:gdLst>
                    <a:gd name="connsiteX0" fmla="*/ 0 w 10728"/>
                    <a:gd name="connsiteY0" fmla="*/ 0 h 290749"/>
                    <a:gd name="connsiteX1" fmla="*/ 10729 w 10728"/>
                    <a:gd name="connsiteY1" fmla="*/ 0 h 290749"/>
                    <a:gd name="connsiteX2" fmla="*/ 10729 w 10728"/>
                    <a:gd name="connsiteY2" fmla="*/ 290750 h 290749"/>
                    <a:gd name="connsiteX3" fmla="*/ 0 w 10728"/>
                    <a:gd name="connsiteY3" fmla="*/ 290750 h 290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0749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0750"/>
                      </a:lnTo>
                      <a:lnTo>
                        <a:pt x="0" y="29075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0" name="Vrije vorm: vorm 8589">
                  <a:extLst>
                    <a:ext uri="{FF2B5EF4-FFF2-40B4-BE49-F238E27FC236}">
                      <a16:creationId xmlns:a16="http://schemas.microsoft.com/office/drawing/2014/main" id="{4EF0DBDA-971F-19D9-80C7-9EA93D152BC9}"/>
                    </a:ext>
                  </a:extLst>
                </p:cNvPr>
                <p:cNvSpPr/>
                <p:nvPr/>
              </p:nvSpPr>
              <p:spPr>
                <a:xfrm>
                  <a:off x="10570355" y="4365963"/>
                  <a:ext cx="10882" cy="291056"/>
                </a:xfrm>
                <a:custGeom>
                  <a:avLst/>
                  <a:gdLst>
                    <a:gd name="connsiteX0" fmla="*/ 0 w 10882"/>
                    <a:gd name="connsiteY0" fmla="*/ 0 h 291056"/>
                    <a:gd name="connsiteX1" fmla="*/ 10882 w 10882"/>
                    <a:gd name="connsiteY1" fmla="*/ 0 h 291056"/>
                    <a:gd name="connsiteX2" fmla="*/ 10882 w 10882"/>
                    <a:gd name="connsiteY2" fmla="*/ 291056 h 291056"/>
                    <a:gd name="connsiteX3" fmla="*/ 0 w 10882"/>
                    <a:gd name="connsiteY3" fmla="*/ 291056 h 29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056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056"/>
                      </a:lnTo>
                      <a:lnTo>
                        <a:pt x="0" y="29105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1" name="Vrije vorm: vorm 8590">
                  <a:extLst>
                    <a:ext uri="{FF2B5EF4-FFF2-40B4-BE49-F238E27FC236}">
                      <a16:creationId xmlns:a16="http://schemas.microsoft.com/office/drawing/2014/main" id="{8B503BB7-6021-0D15-CE86-8C636B10C50F}"/>
                    </a:ext>
                  </a:extLst>
                </p:cNvPr>
                <p:cNvSpPr/>
                <p:nvPr/>
              </p:nvSpPr>
              <p:spPr>
                <a:xfrm>
                  <a:off x="10700020" y="4365503"/>
                  <a:ext cx="10728" cy="291516"/>
                </a:xfrm>
                <a:custGeom>
                  <a:avLst/>
                  <a:gdLst>
                    <a:gd name="connsiteX0" fmla="*/ 0 w 10728"/>
                    <a:gd name="connsiteY0" fmla="*/ 0 h 291516"/>
                    <a:gd name="connsiteX1" fmla="*/ 10729 w 10728"/>
                    <a:gd name="connsiteY1" fmla="*/ 0 h 291516"/>
                    <a:gd name="connsiteX2" fmla="*/ 10729 w 10728"/>
                    <a:gd name="connsiteY2" fmla="*/ 291516 h 291516"/>
                    <a:gd name="connsiteX3" fmla="*/ 0 w 10728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516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2" name="Vrije vorm: vorm 8591">
                  <a:extLst>
                    <a:ext uri="{FF2B5EF4-FFF2-40B4-BE49-F238E27FC236}">
                      <a16:creationId xmlns:a16="http://schemas.microsoft.com/office/drawing/2014/main" id="{379CC0B5-8443-CAFB-54B5-9BCD92AA5F95}"/>
                    </a:ext>
                  </a:extLst>
                </p:cNvPr>
                <p:cNvSpPr/>
                <p:nvPr/>
              </p:nvSpPr>
              <p:spPr>
                <a:xfrm>
                  <a:off x="10732359" y="4365350"/>
                  <a:ext cx="10882" cy="291669"/>
                </a:xfrm>
                <a:custGeom>
                  <a:avLst/>
                  <a:gdLst>
                    <a:gd name="connsiteX0" fmla="*/ 0 w 10882"/>
                    <a:gd name="connsiteY0" fmla="*/ 0 h 291669"/>
                    <a:gd name="connsiteX1" fmla="*/ 10882 w 10882"/>
                    <a:gd name="connsiteY1" fmla="*/ 0 h 291669"/>
                    <a:gd name="connsiteX2" fmla="*/ 10882 w 10882"/>
                    <a:gd name="connsiteY2" fmla="*/ 291669 h 291669"/>
                    <a:gd name="connsiteX3" fmla="*/ 0 w 10882"/>
                    <a:gd name="connsiteY3" fmla="*/ 291669 h 291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669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669"/>
                      </a:lnTo>
                      <a:lnTo>
                        <a:pt x="0" y="2916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3" name="Vrije vorm: vorm 8592">
                  <a:extLst>
                    <a:ext uri="{FF2B5EF4-FFF2-40B4-BE49-F238E27FC236}">
                      <a16:creationId xmlns:a16="http://schemas.microsoft.com/office/drawing/2014/main" id="{8DC367DB-4455-6D4A-F738-C7A525657783}"/>
                    </a:ext>
                  </a:extLst>
                </p:cNvPr>
                <p:cNvSpPr/>
                <p:nvPr/>
              </p:nvSpPr>
              <p:spPr>
                <a:xfrm>
                  <a:off x="10667527" y="4365656"/>
                  <a:ext cx="10728" cy="291516"/>
                </a:xfrm>
                <a:custGeom>
                  <a:avLst/>
                  <a:gdLst>
                    <a:gd name="connsiteX0" fmla="*/ 0 w 10728"/>
                    <a:gd name="connsiteY0" fmla="*/ 0 h 291516"/>
                    <a:gd name="connsiteX1" fmla="*/ 10729 w 10728"/>
                    <a:gd name="connsiteY1" fmla="*/ 0 h 291516"/>
                    <a:gd name="connsiteX2" fmla="*/ 10729 w 10728"/>
                    <a:gd name="connsiteY2" fmla="*/ 291516 h 291516"/>
                    <a:gd name="connsiteX3" fmla="*/ 0 w 10728"/>
                    <a:gd name="connsiteY3" fmla="*/ 291516 h 29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516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516"/>
                      </a:lnTo>
                      <a:lnTo>
                        <a:pt x="0" y="291516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4" name="Vrije vorm: vorm 8593">
                  <a:extLst>
                    <a:ext uri="{FF2B5EF4-FFF2-40B4-BE49-F238E27FC236}">
                      <a16:creationId xmlns:a16="http://schemas.microsoft.com/office/drawing/2014/main" id="{C6A70B9D-CD88-2B52-3D65-DD03595F1ABD}"/>
                    </a:ext>
                  </a:extLst>
                </p:cNvPr>
                <p:cNvSpPr/>
                <p:nvPr/>
              </p:nvSpPr>
              <p:spPr>
                <a:xfrm>
                  <a:off x="10602694" y="4365809"/>
                  <a:ext cx="10882" cy="291209"/>
                </a:xfrm>
                <a:custGeom>
                  <a:avLst/>
                  <a:gdLst>
                    <a:gd name="connsiteX0" fmla="*/ 0 w 10882"/>
                    <a:gd name="connsiteY0" fmla="*/ 0 h 291209"/>
                    <a:gd name="connsiteX1" fmla="*/ 10882 w 10882"/>
                    <a:gd name="connsiteY1" fmla="*/ 0 h 291209"/>
                    <a:gd name="connsiteX2" fmla="*/ 10882 w 10882"/>
                    <a:gd name="connsiteY2" fmla="*/ 291210 h 291209"/>
                    <a:gd name="connsiteX3" fmla="*/ 0 w 10882"/>
                    <a:gd name="connsiteY3" fmla="*/ 291210 h 29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2" h="291209">
                      <a:moveTo>
                        <a:pt x="0" y="0"/>
                      </a:moveTo>
                      <a:lnTo>
                        <a:pt x="10882" y="0"/>
                      </a:lnTo>
                      <a:lnTo>
                        <a:pt x="10882" y="291210"/>
                      </a:lnTo>
                      <a:lnTo>
                        <a:pt x="0" y="29121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95" name="Vrije vorm: vorm 8594">
                  <a:extLst>
                    <a:ext uri="{FF2B5EF4-FFF2-40B4-BE49-F238E27FC236}">
                      <a16:creationId xmlns:a16="http://schemas.microsoft.com/office/drawing/2014/main" id="{B600AEA8-F62A-87C6-6B45-8EAE1A21BBD8}"/>
                    </a:ext>
                  </a:extLst>
                </p:cNvPr>
                <p:cNvSpPr/>
                <p:nvPr/>
              </p:nvSpPr>
              <p:spPr>
                <a:xfrm>
                  <a:off x="10635187" y="4365809"/>
                  <a:ext cx="10728" cy="291362"/>
                </a:xfrm>
                <a:custGeom>
                  <a:avLst/>
                  <a:gdLst>
                    <a:gd name="connsiteX0" fmla="*/ 0 w 10728"/>
                    <a:gd name="connsiteY0" fmla="*/ 0 h 291362"/>
                    <a:gd name="connsiteX1" fmla="*/ 10729 w 10728"/>
                    <a:gd name="connsiteY1" fmla="*/ 0 h 291362"/>
                    <a:gd name="connsiteX2" fmla="*/ 10729 w 10728"/>
                    <a:gd name="connsiteY2" fmla="*/ 291363 h 291362"/>
                    <a:gd name="connsiteX3" fmla="*/ 0 w 10728"/>
                    <a:gd name="connsiteY3" fmla="*/ 291363 h 29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28" h="291362">
                      <a:moveTo>
                        <a:pt x="0" y="0"/>
                      </a:moveTo>
                      <a:lnTo>
                        <a:pt x="10729" y="0"/>
                      </a:lnTo>
                      <a:lnTo>
                        <a:pt x="10729" y="291363"/>
                      </a:lnTo>
                      <a:lnTo>
                        <a:pt x="0" y="29136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862012"/>
                    </a:gs>
                    <a:gs pos="34000">
                      <a:srgbClr val="892214"/>
                    </a:gs>
                    <a:gs pos="63000">
                      <a:srgbClr val="932B1C"/>
                    </a:gs>
                    <a:gs pos="90000">
                      <a:srgbClr val="A53A2A"/>
                    </a:gs>
                    <a:gs pos="100000">
                      <a:srgbClr val="AE4232"/>
                    </a:gs>
                  </a:gsLst>
                  <a:lin ang="54000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574" name="Graphic 1454">
                <a:extLst>
                  <a:ext uri="{FF2B5EF4-FFF2-40B4-BE49-F238E27FC236}">
                    <a16:creationId xmlns:a16="http://schemas.microsoft.com/office/drawing/2014/main" id="{BEED36D8-D25D-F862-ABFF-8FAAE4B44ED5}"/>
                  </a:ext>
                </a:extLst>
              </p:cNvPr>
              <p:cNvGrpSpPr/>
              <p:nvPr/>
            </p:nvGrpSpPr>
            <p:grpSpPr>
              <a:xfrm>
                <a:off x="10231019" y="4055288"/>
                <a:ext cx="902442" cy="329833"/>
                <a:chOff x="10231019" y="4055288"/>
                <a:chExt cx="902442" cy="329833"/>
              </a:xfrm>
            </p:grpSpPr>
            <p:sp>
              <p:nvSpPr>
                <p:cNvPr id="8585" name="Vrije vorm: vorm 8584">
                  <a:extLst>
                    <a:ext uri="{FF2B5EF4-FFF2-40B4-BE49-F238E27FC236}">
                      <a16:creationId xmlns:a16="http://schemas.microsoft.com/office/drawing/2014/main" id="{30FD1FF0-974C-D629-8CCC-71A7C6ECBE1C}"/>
                    </a:ext>
                  </a:extLst>
                </p:cNvPr>
                <p:cNvSpPr/>
                <p:nvPr/>
              </p:nvSpPr>
              <p:spPr>
                <a:xfrm>
                  <a:off x="10247879" y="4085482"/>
                  <a:ext cx="125526" cy="261015"/>
                </a:xfrm>
                <a:custGeom>
                  <a:avLst/>
                  <a:gdLst>
                    <a:gd name="connsiteX0" fmla="*/ 125527 w 125526"/>
                    <a:gd name="connsiteY0" fmla="*/ 33719 h 261015"/>
                    <a:gd name="connsiteX1" fmla="*/ 30500 w 125526"/>
                    <a:gd name="connsiteY1" fmla="*/ 261016 h 261015"/>
                    <a:gd name="connsiteX2" fmla="*/ 0 w 125526"/>
                    <a:gd name="connsiteY2" fmla="*/ 261016 h 261015"/>
                    <a:gd name="connsiteX3" fmla="*/ 104681 w 125526"/>
                    <a:gd name="connsiteY3" fmla="*/ 0 h 261015"/>
                    <a:gd name="connsiteX4" fmla="*/ 125527 w 125526"/>
                    <a:gd name="connsiteY4" fmla="*/ 33719 h 26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526" h="261015">
                      <a:moveTo>
                        <a:pt x="125527" y="33719"/>
                      </a:moveTo>
                      <a:lnTo>
                        <a:pt x="30500" y="261016"/>
                      </a:lnTo>
                      <a:lnTo>
                        <a:pt x="0" y="261016"/>
                      </a:lnTo>
                      <a:lnTo>
                        <a:pt x="104681" y="0"/>
                      </a:lnTo>
                      <a:lnTo>
                        <a:pt x="125527" y="33719"/>
                      </a:lnTo>
                      <a:close/>
                    </a:path>
                  </a:pathLst>
                </a:custGeom>
                <a:solidFill>
                  <a:srgbClr val="361B16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6" name="Vrije vorm: vorm 8585">
                  <a:extLst>
                    <a:ext uri="{FF2B5EF4-FFF2-40B4-BE49-F238E27FC236}">
                      <a16:creationId xmlns:a16="http://schemas.microsoft.com/office/drawing/2014/main" id="{E94B19C3-0804-E489-E337-C6DF0511CD87}"/>
                    </a:ext>
                  </a:extLst>
                </p:cNvPr>
                <p:cNvSpPr/>
                <p:nvPr/>
              </p:nvSpPr>
              <p:spPr>
                <a:xfrm>
                  <a:off x="10231019" y="4056667"/>
                  <a:ext cx="276802" cy="328453"/>
                </a:xfrm>
                <a:custGeom>
                  <a:avLst/>
                  <a:gdLst>
                    <a:gd name="connsiteX0" fmla="*/ 121541 w 276802"/>
                    <a:gd name="connsiteY0" fmla="*/ 43375 h 328453"/>
                    <a:gd name="connsiteX1" fmla="*/ 253506 w 276802"/>
                    <a:gd name="connsiteY1" fmla="*/ 326308 h 328453"/>
                    <a:gd name="connsiteX2" fmla="*/ 276802 w 276802"/>
                    <a:gd name="connsiteY2" fmla="*/ 328454 h 328453"/>
                    <a:gd name="connsiteX3" fmla="*/ 121848 w 276802"/>
                    <a:gd name="connsiteY3" fmla="*/ 0 h 328453"/>
                    <a:gd name="connsiteX4" fmla="*/ 0 w 276802"/>
                    <a:gd name="connsiteY4" fmla="*/ 288144 h 328453"/>
                    <a:gd name="connsiteX5" fmla="*/ 16860 w 276802"/>
                    <a:gd name="connsiteY5" fmla="*/ 289217 h 328453"/>
                    <a:gd name="connsiteX6" fmla="*/ 121541 w 276802"/>
                    <a:gd name="connsiteY6" fmla="*/ 43375 h 328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6802" h="328453">
                      <a:moveTo>
                        <a:pt x="121541" y="43375"/>
                      </a:moveTo>
                      <a:lnTo>
                        <a:pt x="253506" y="326308"/>
                      </a:lnTo>
                      <a:lnTo>
                        <a:pt x="276802" y="328454"/>
                      </a:lnTo>
                      <a:lnTo>
                        <a:pt x="121848" y="0"/>
                      </a:lnTo>
                      <a:lnTo>
                        <a:pt x="0" y="288144"/>
                      </a:lnTo>
                      <a:lnTo>
                        <a:pt x="16860" y="289217"/>
                      </a:lnTo>
                      <a:lnTo>
                        <a:pt x="121541" y="43375"/>
                      </a:lnTo>
                      <a:close/>
                    </a:path>
                  </a:pathLst>
                </a:custGeom>
                <a:solidFill>
                  <a:srgbClr val="741F0E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87" name="Vrije vorm: vorm 8586">
                  <a:extLst>
                    <a:ext uri="{FF2B5EF4-FFF2-40B4-BE49-F238E27FC236}">
                      <a16:creationId xmlns:a16="http://schemas.microsoft.com/office/drawing/2014/main" id="{38EE8697-BBD0-174D-505D-1810C038AF67}"/>
                    </a:ext>
                  </a:extLst>
                </p:cNvPr>
                <p:cNvSpPr/>
                <p:nvPr/>
              </p:nvSpPr>
              <p:spPr>
                <a:xfrm>
                  <a:off x="10352867" y="4055288"/>
                  <a:ext cx="780594" cy="329833"/>
                </a:xfrm>
                <a:custGeom>
                  <a:avLst/>
                  <a:gdLst>
                    <a:gd name="connsiteX0" fmla="*/ 601118 w 780594"/>
                    <a:gd name="connsiteY0" fmla="*/ 0 h 329833"/>
                    <a:gd name="connsiteX1" fmla="*/ 780594 w 780594"/>
                    <a:gd name="connsiteY1" fmla="*/ 328607 h 329833"/>
                    <a:gd name="connsiteX2" fmla="*/ 154954 w 780594"/>
                    <a:gd name="connsiteY2" fmla="*/ 329833 h 329833"/>
                    <a:gd name="connsiteX3" fmla="*/ 0 w 780594"/>
                    <a:gd name="connsiteY3" fmla="*/ 1379 h 329833"/>
                    <a:gd name="connsiteX4" fmla="*/ 601118 w 780594"/>
                    <a:gd name="connsiteY4" fmla="*/ 0 h 329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0594" h="329833">
                      <a:moveTo>
                        <a:pt x="601118" y="0"/>
                      </a:moveTo>
                      <a:lnTo>
                        <a:pt x="780594" y="328607"/>
                      </a:lnTo>
                      <a:lnTo>
                        <a:pt x="154954" y="329833"/>
                      </a:lnTo>
                      <a:lnTo>
                        <a:pt x="0" y="1379"/>
                      </a:lnTo>
                      <a:lnTo>
                        <a:pt x="60111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E0B15"/>
                    </a:gs>
                    <a:gs pos="41000">
                      <a:srgbClr val="DB0B15"/>
                    </a:gs>
                    <a:gs pos="67000">
                      <a:srgbClr val="D20F15"/>
                    </a:gs>
                    <a:gs pos="90000">
                      <a:srgbClr val="C31416"/>
                    </a:gs>
                    <a:gs pos="100000">
                      <a:srgbClr val="BA1817"/>
                    </a:gs>
                  </a:gsLst>
                  <a:lin ang="2692800" scaled="1"/>
                </a:gra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575" name="Vrije vorm: vorm 8574">
                <a:extLst>
                  <a:ext uri="{FF2B5EF4-FFF2-40B4-BE49-F238E27FC236}">
                    <a16:creationId xmlns:a16="http://schemas.microsoft.com/office/drawing/2014/main" id="{A38823D3-44EC-010A-FF54-114238ADCA43}"/>
                  </a:ext>
                </a:extLst>
              </p:cNvPr>
              <p:cNvSpPr/>
              <p:nvPr/>
            </p:nvSpPr>
            <p:spPr>
              <a:xfrm>
                <a:off x="10705793" y="3873465"/>
                <a:ext cx="217774" cy="73426"/>
              </a:xfrm>
              <a:custGeom>
                <a:avLst/>
                <a:gdLst>
                  <a:gd name="connsiteX0" fmla="*/ 212634 w 217774"/>
                  <a:gd name="connsiteY0" fmla="*/ 58135 h 73426"/>
                  <a:gd name="connsiteX1" fmla="*/ 186885 w 217774"/>
                  <a:gd name="connsiteY1" fmla="*/ 3878 h 73426"/>
                  <a:gd name="connsiteX2" fmla="*/ 110251 w 217774"/>
                  <a:gd name="connsiteY2" fmla="*/ 3878 h 73426"/>
                  <a:gd name="connsiteX3" fmla="*/ 33464 w 217774"/>
                  <a:gd name="connsiteY3" fmla="*/ 813 h 73426"/>
                  <a:gd name="connsiteX4" fmla="*/ 1430 w 217774"/>
                  <a:gd name="connsiteY4" fmla="*/ 16906 h 73426"/>
                  <a:gd name="connsiteX5" fmla="*/ 1430 w 217774"/>
                  <a:gd name="connsiteY5" fmla="*/ 52004 h 73426"/>
                  <a:gd name="connsiteX6" fmla="*/ 14305 w 217774"/>
                  <a:gd name="connsiteY6" fmla="*/ 67944 h 73426"/>
                  <a:gd name="connsiteX7" fmla="*/ 49403 w 217774"/>
                  <a:gd name="connsiteY7" fmla="*/ 45567 h 73426"/>
                  <a:gd name="connsiteX8" fmla="*/ 113469 w 217774"/>
                  <a:gd name="connsiteY8" fmla="*/ 61354 h 73426"/>
                  <a:gd name="connsiteX9" fmla="*/ 139066 w 217774"/>
                  <a:gd name="connsiteY9" fmla="*/ 58135 h 73426"/>
                  <a:gd name="connsiteX10" fmla="*/ 167727 w 217774"/>
                  <a:gd name="connsiteY10" fmla="*/ 54917 h 73426"/>
                  <a:gd name="connsiteX11" fmla="*/ 212481 w 217774"/>
                  <a:gd name="connsiteY11" fmla="*/ 57982 h 73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7774" h="73426">
                    <a:moveTo>
                      <a:pt x="212634" y="58135"/>
                    </a:moveTo>
                    <a:cubicBezTo>
                      <a:pt x="212634" y="58135"/>
                      <a:pt x="234858" y="3725"/>
                      <a:pt x="186885" y="3878"/>
                    </a:cubicBezTo>
                    <a:cubicBezTo>
                      <a:pt x="138912" y="3878"/>
                      <a:pt x="132628" y="3878"/>
                      <a:pt x="110251" y="3878"/>
                    </a:cubicBezTo>
                    <a:cubicBezTo>
                      <a:pt x="87874" y="3878"/>
                      <a:pt x="59059" y="813"/>
                      <a:pt x="33464" y="813"/>
                    </a:cubicBezTo>
                    <a:cubicBezTo>
                      <a:pt x="7868" y="813"/>
                      <a:pt x="1430" y="-5471"/>
                      <a:pt x="1430" y="16906"/>
                    </a:cubicBezTo>
                    <a:cubicBezTo>
                      <a:pt x="1430" y="39283"/>
                      <a:pt x="-1788" y="39283"/>
                      <a:pt x="1430" y="52004"/>
                    </a:cubicBezTo>
                    <a:cubicBezTo>
                      <a:pt x="4649" y="64879"/>
                      <a:pt x="5262" y="82505"/>
                      <a:pt x="14305" y="67944"/>
                    </a:cubicBezTo>
                    <a:cubicBezTo>
                      <a:pt x="36222" y="32539"/>
                      <a:pt x="14305" y="42502"/>
                      <a:pt x="49403" y="45567"/>
                    </a:cubicBezTo>
                    <a:cubicBezTo>
                      <a:pt x="84655" y="48632"/>
                      <a:pt x="97376" y="38977"/>
                      <a:pt x="113469" y="61354"/>
                    </a:cubicBezTo>
                    <a:cubicBezTo>
                      <a:pt x="129410" y="83731"/>
                      <a:pt x="133854" y="65645"/>
                      <a:pt x="139066" y="58135"/>
                    </a:cubicBezTo>
                    <a:cubicBezTo>
                      <a:pt x="144430" y="50165"/>
                      <a:pt x="148108" y="39436"/>
                      <a:pt x="167727" y="54917"/>
                    </a:cubicBezTo>
                    <a:cubicBezTo>
                      <a:pt x="200066" y="80359"/>
                      <a:pt x="186885" y="10162"/>
                      <a:pt x="212481" y="5798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9458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6" name="Vrije vorm: vorm 8575">
                <a:extLst>
                  <a:ext uri="{FF2B5EF4-FFF2-40B4-BE49-F238E27FC236}">
                    <a16:creationId xmlns:a16="http://schemas.microsoft.com/office/drawing/2014/main" id="{4D766896-B984-013F-DDE6-50B9ED67D298}"/>
                  </a:ext>
                </a:extLst>
              </p:cNvPr>
              <p:cNvSpPr/>
              <p:nvPr/>
            </p:nvSpPr>
            <p:spPr>
              <a:xfrm>
                <a:off x="10345999" y="4019155"/>
                <a:ext cx="779205" cy="342595"/>
              </a:xfrm>
              <a:custGeom>
                <a:avLst/>
                <a:gdLst>
                  <a:gd name="connsiteX0" fmla="*/ 559247 w 779205"/>
                  <a:gd name="connsiteY0" fmla="*/ 1035 h 342595"/>
                  <a:gd name="connsiteX1" fmla="*/ 621779 w 779205"/>
                  <a:gd name="connsiteY1" fmla="*/ 30769 h 342595"/>
                  <a:gd name="connsiteX2" fmla="*/ 660557 w 779205"/>
                  <a:gd name="connsiteY2" fmla="*/ 119971 h 342595"/>
                  <a:gd name="connsiteX3" fmla="*/ 714354 w 779205"/>
                  <a:gd name="connsiteY3" fmla="*/ 203195 h 342595"/>
                  <a:gd name="connsiteX4" fmla="*/ 762020 w 779205"/>
                  <a:gd name="connsiteY4" fmla="*/ 280443 h 342595"/>
                  <a:gd name="connsiteX5" fmla="*/ 705618 w 779205"/>
                  <a:gd name="connsiteY5" fmla="*/ 322438 h 342595"/>
                  <a:gd name="connsiteX6" fmla="*/ 584996 w 779205"/>
                  <a:gd name="connsiteY6" fmla="*/ 340217 h 342595"/>
                  <a:gd name="connsiteX7" fmla="*/ 491348 w 779205"/>
                  <a:gd name="connsiteY7" fmla="*/ 319986 h 342595"/>
                  <a:gd name="connsiteX8" fmla="*/ 365669 w 779205"/>
                  <a:gd name="connsiteY8" fmla="*/ 341750 h 342595"/>
                  <a:gd name="connsiteX9" fmla="*/ 259453 w 779205"/>
                  <a:gd name="connsiteY9" fmla="*/ 323358 h 342595"/>
                  <a:gd name="connsiteX10" fmla="*/ 146495 w 779205"/>
                  <a:gd name="connsiteY10" fmla="*/ 316001 h 342595"/>
                  <a:gd name="connsiteX11" fmla="*/ 41967 w 779205"/>
                  <a:gd name="connsiteY11" fmla="*/ 97747 h 342595"/>
                  <a:gd name="connsiteX12" fmla="*/ 14992 w 779205"/>
                  <a:gd name="connsiteY12" fmla="*/ 22492 h 342595"/>
                  <a:gd name="connsiteX13" fmla="*/ 166726 w 779205"/>
                  <a:gd name="connsiteY13" fmla="*/ 16361 h 342595"/>
                  <a:gd name="connsiteX14" fmla="*/ 351108 w 779205"/>
                  <a:gd name="connsiteY14" fmla="*/ 7319 h 342595"/>
                  <a:gd name="connsiteX15" fmla="*/ 559247 w 779205"/>
                  <a:gd name="connsiteY15" fmla="*/ 1035 h 342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79205" h="342595">
                    <a:moveTo>
                      <a:pt x="559247" y="1035"/>
                    </a:moveTo>
                    <a:cubicBezTo>
                      <a:pt x="567676" y="-1724"/>
                      <a:pt x="600782" y="-1111"/>
                      <a:pt x="621779" y="30769"/>
                    </a:cubicBezTo>
                    <a:cubicBezTo>
                      <a:pt x="642777" y="62648"/>
                      <a:pt x="618867" y="82420"/>
                      <a:pt x="660557" y="119971"/>
                    </a:cubicBezTo>
                    <a:cubicBezTo>
                      <a:pt x="702245" y="157521"/>
                      <a:pt x="690444" y="158594"/>
                      <a:pt x="714354" y="203195"/>
                    </a:cubicBezTo>
                    <a:cubicBezTo>
                      <a:pt x="736271" y="243965"/>
                      <a:pt x="744394" y="245957"/>
                      <a:pt x="762020" y="280443"/>
                    </a:cubicBezTo>
                    <a:cubicBezTo>
                      <a:pt x="804322" y="362901"/>
                      <a:pt x="762020" y="336845"/>
                      <a:pt x="705618" y="322438"/>
                    </a:cubicBezTo>
                    <a:cubicBezTo>
                      <a:pt x="649062" y="308031"/>
                      <a:pt x="620706" y="340217"/>
                      <a:pt x="584996" y="340217"/>
                    </a:cubicBezTo>
                    <a:cubicBezTo>
                      <a:pt x="549284" y="340217"/>
                      <a:pt x="548058" y="328569"/>
                      <a:pt x="491348" y="319986"/>
                    </a:cubicBezTo>
                    <a:cubicBezTo>
                      <a:pt x="434946" y="311403"/>
                      <a:pt x="425137" y="335926"/>
                      <a:pt x="365669" y="341750"/>
                    </a:cubicBezTo>
                    <a:cubicBezTo>
                      <a:pt x="320455" y="346195"/>
                      <a:pt x="323213" y="332094"/>
                      <a:pt x="259453" y="323358"/>
                    </a:cubicBezTo>
                    <a:cubicBezTo>
                      <a:pt x="217765" y="317687"/>
                      <a:pt x="168413" y="367039"/>
                      <a:pt x="146495" y="316001"/>
                    </a:cubicBezTo>
                    <a:cubicBezTo>
                      <a:pt x="106185" y="222507"/>
                      <a:pt x="68789" y="126714"/>
                      <a:pt x="41967" y="97747"/>
                    </a:cubicBezTo>
                    <a:cubicBezTo>
                      <a:pt x="15145" y="68779"/>
                      <a:pt x="-20720" y="37053"/>
                      <a:pt x="14992" y="22492"/>
                    </a:cubicBezTo>
                    <a:cubicBezTo>
                      <a:pt x="50702" y="8085"/>
                      <a:pt x="101282" y="13756"/>
                      <a:pt x="166726" y="16361"/>
                    </a:cubicBezTo>
                    <a:cubicBezTo>
                      <a:pt x="232172" y="19120"/>
                      <a:pt x="276773" y="13296"/>
                      <a:pt x="351108" y="7319"/>
                    </a:cubicBezTo>
                    <a:cubicBezTo>
                      <a:pt x="425443" y="1341"/>
                      <a:pt x="505755" y="18507"/>
                      <a:pt x="559247" y="1035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4307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7" name="Vrije vorm: vorm 8576">
                <a:extLst>
                  <a:ext uri="{FF2B5EF4-FFF2-40B4-BE49-F238E27FC236}">
                    <a16:creationId xmlns:a16="http://schemas.microsoft.com/office/drawing/2014/main" id="{9AFC103D-058F-EDD4-3E45-2670A4D7CC35}"/>
                  </a:ext>
                </a:extLst>
              </p:cNvPr>
              <p:cNvSpPr/>
              <p:nvPr/>
            </p:nvSpPr>
            <p:spPr>
              <a:xfrm>
                <a:off x="10330797" y="4306648"/>
                <a:ext cx="97938" cy="334737"/>
              </a:xfrm>
              <a:custGeom>
                <a:avLst/>
                <a:gdLst>
                  <a:gd name="connsiteX0" fmla="*/ 97939 w 97938"/>
                  <a:gd name="connsiteY0" fmla="*/ 334738 h 334737"/>
                  <a:gd name="connsiteX1" fmla="*/ 0 w 97938"/>
                  <a:gd name="connsiteY1" fmla="*/ 313587 h 334737"/>
                  <a:gd name="connsiteX2" fmla="*/ 0 w 97938"/>
                  <a:gd name="connsiteY2" fmla="*/ 0 h 334737"/>
                  <a:gd name="connsiteX3" fmla="*/ 97939 w 97938"/>
                  <a:gd name="connsiteY3" fmla="*/ 35098 h 334737"/>
                  <a:gd name="connsiteX4" fmla="*/ 97939 w 97938"/>
                  <a:gd name="connsiteY4" fmla="*/ 334738 h 33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938" h="334737">
                    <a:moveTo>
                      <a:pt x="97939" y="334738"/>
                    </a:moveTo>
                    <a:lnTo>
                      <a:pt x="0" y="313587"/>
                    </a:lnTo>
                    <a:lnTo>
                      <a:pt x="0" y="0"/>
                    </a:lnTo>
                    <a:lnTo>
                      <a:pt x="97939" y="35098"/>
                    </a:lnTo>
                    <a:lnTo>
                      <a:pt x="97939" y="334738"/>
                    </a:lnTo>
                    <a:close/>
                  </a:path>
                </a:pathLst>
              </a:custGeom>
              <a:solidFill>
                <a:srgbClr val="882E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8" name="Vrije vorm: vorm 8577">
                <a:extLst>
                  <a:ext uri="{FF2B5EF4-FFF2-40B4-BE49-F238E27FC236}">
                    <a16:creationId xmlns:a16="http://schemas.microsoft.com/office/drawing/2014/main" id="{A621603C-A7FF-239F-A8DE-045A4C9B127E}"/>
                  </a:ext>
                </a:extLst>
              </p:cNvPr>
              <p:cNvSpPr/>
              <p:nvPr/>
            </p:nvSpPr>
            <p:spPr>
              <a:xfrm>
                <a:off x="10330797" y="4306648"/>
                <a:ext cx="23756" cy="318797"/>
              </a:xfrm>
              <a:custGeom>
                <a:avLst/>
                <a:gdLst>
                  <a:gd name="connsiteX0" fmla="*/ 23756 w 23756"/>
                  <a:gd name="connsiteY0" fmla="*/ 8583 h 318797"/>
                  <a:gd name="connsiteX1" fmla="*/ 23756 w 23756"/>
                  <a:gd name="connsiteY1" fmla="*/ 318798 h 318797"/>
                  <a:gd name="connsiteX2" fmla="*/ 0 w 23756"/>
                  <a:gd name="connsiteY2" fmla="*/ 313587 h 318797"/>
                  <a:gd name="connsiteX3" fmla="*/ 0 w 23756"/>
                  <a:gd name="connsiteY3" fmla="*/ 0 h 318797"/>
                  <a:gd name="connsiteX4" fmla="*/ 23756 w 23756"/>
                  <a:gd name="connsiteY4" fmla="*/ 8583 h 31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6" h="318797">
                    <a:moveTo>
                      <a:pt x="23756" y="8583"/>
                    </a:moveTo>
                    <a:lnTo>
                      <a:pt x="23756" y="318798"/>
                    </a:lnTo>
                    <a:lnTo>
                      <a:pt x="0" y="313587"/>
                    </a:lnTo>
                    <a:lnTo>
                      <a:pt x="0" y="0"/>
                    </a:lnTo>
                    <a:lnTo>
                      <a:pt x="23756" y="8583"/>
                    </a:lnTo>
                    <a:close/>
                  </a:path>
                </a:pathLst>
              </a:custGeom>
              <a:solidFill>
                <a:srgbClr val="55201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79" name="Vrije vorm: vorm 8578">
                <a:extLst>
                  <a:ext uri="{FF2B5EF4-FFF2-40B4-BE49-F238E27FC236}">
                    <a16:creationId xmlns:a16="http://schemas.microsoft.com/office/drawing/2014/main" id="{81532493-F00F-5239-0641-D45082F92C70}"/>
                  </a:ext>
                </a:extLst>
              </p:cNvPr>
              <p:cNvSpPr/>
              <p:nvPr/>
            </p:nvSpPr>
            <p:spPr>
              <a:xfrm>
                <a:off x="10650054" y="4422059"/>
                <a:ext cx="296267" cy="144378"/>
              </a:xfrm>
              <a:custGeom>
                <a:avLst/>
                <a:gdLst>
                  <a:gd name="connsiteX0" fmla="*/ 17473 w 296267"/>
                  <a:gd name="connsiteY0" fmla="*/ 0 h 144378"/>
                  <a:gd name="connsiteX1" fmla="*/ 278795 w 296267"/>
                  <a:gd name="connsiteY1" fmla="*/ 0 h 144378"/>
                  <a:gd name="connsiteX2" fmla="*/ 296267 w 296267"/>
                  <a:gd name="connsiteY2" fmla="*/ 17473 h 144378"/>
                  <a:gd name="connsiteX3" fmla="*/ 296267 w 296267"/>
                  <a:gd name="connsiteY3" fmla="*/ 126906 h 144378"/>
                  <a:gd name="connsiteX4" fmla="*/ 278795 w 296267"/>
                  <a:gd name="connsiteY4" fmla="*/ 144379 h 144378"/>
                  <a:gd name="connsiteX5" fmla="*/ 17473 w 296267"/>
                  <a:gd name="connsiteY5" fmla="*/ 144379 h 144378"/>
                  <a:gd name="connsiteX6" fmla="*/ 0 w 296267"/>
                  <a:gd name="connsiteY6" fmla="*/ 126906 h 144378"/>
                  <a:gd name="connsiteX7" fmla="*/ 0 w 296267"/>
                  <a:gd name="connsiteY7" fmla="*/ 17473 h 144378"/>
                  <a:gd name="connsiteX8" fmla="*/ 17473 w 296267"/>
                  <a:gd name="connsiteY8" fmla="*/ 0 h 14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267" h="144378">
                    <a:moveTo>
                      <a:pt x="17473" y="0"/>
                    </a:moveTo>
                    <a:lnTo>
                      <a:pt x="278795" y="0"/>
                    </a:lnTo>
                    <a:cubicBezTo>
                      <a:pt x="288451" y="0"/>
                      <a:pt x="296267" y="7817"/>
                      <a:pt x="296267" y="17473"/>
                    </a:cubicBezTo>
                    <a:lnTo>
                      <a:pt x="296267" y="126906"/>
                    </a:lnTo>
                    <a:cubicBezTo>
                      <a:pt x="296267" y="136562"/>
                      <a:pt x="288451" y="144379"/>
                      <a:pt x="278795" y="144379"/>
                    </a:cubicBezTo>
                    <a:lnTo>
                      <a:pt x="17473" y="144379"/>
                    </a:lnTo>
                    <a:cubicBezTo>
                      <a:pt x="7817" y="144379"/>
                      <a:pt x="0" y="136562"/>
                      <a:pt x="0" y="126906"/>
                    </a:cubicBezTo>
                    <a:lnTo>
                      <a:pt x="0" y="17473"/>
                    </a:lnTo>
                    <a:cubicBezTo>
                      <a:pt x="0" y="7817"/>
                      <a:pt x="7817" y="0"/>
                      <a:pt x="1747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EF67"/>
                  </a:gs>
                  <a:gs pos="19000">
                    <a:srgbClr val="FEEC61"/>
                  </a:gs>
                  <a:gs pos="44000">
                    <a:srgbClr val="FEE551"/>
                  </a:gs>
                  <a:gs pos="71000">
                    <a:srgbClr val="FEDA37"/>
                  </a:gs>
                  <a:gs pos="100000">
                    <a:srgbClr val="FECA14"/>
                  </a:gs>
                  <a:gs pos="100000">
                    <a:srgbClr val="FECA14"/>
                  </a:gs>
                </a:gsLst>
                <a:lin ang="1495189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0" name="Vrije vorm: vorm 8579">
                <a:extLst>
                  <a:ext uri="{FF2B5EF4-FFF2-40B4-BE49-F238E27FC236}">
                    <a16:creationId xmlns:a16="http://schemas.microsoft.com/office/drawing/2014/main" id="{A5459820-AE2A-613F-7E08-8B2C1443D639}"/>
                  </a:ext>
                </a:extLst>
              </p:cNvPr>
              <p:cNvSpPr/>
              <p:nvPr/>
            </p:nvSpPr>
            <p:spPr>
              <a:xfrm>
                <a:off x="10652813" y="4422672"/>
                <a:ext cx="293508" cy="143612"/>
              </a:xfrm>
              <a:custGeom>
                <a:avLst/>
                <a:gdLst>
                  <a:gd name="connsiteX0" fmla="*/ 3372 w 293508"/>
                  <a:gd name="connsiteY0" fmla="*/ 135642 h 143612"/>
                  <a:gd name="connsiteX1" fmla="*/ 264694 w 293508"/>
                  <a:gd name="connsiteY1" fmla="*/ 135642 h 143612"/>
                  <a:gd name="connsiteX2" fmla="*/ 282166 w 293508"/>
                  <a:gd name="connsiteY2" fmla="*/ 118170 h 143612"/>
                  <a:gd name="connsiteX3" fmla="*/ 282166 w 293508"/>
                  <a:gd name="connsiteY3" fmla="*/ 8736 h 143612"/>
                  <a:gd name="connsiteX4" fmla="*/ 279561 w 293508"/>
                  <a:gd name="connsiteY4" fmla="*/ 0 h 143612"/>
                  <a:gd name="connsiteX5" fmla="*/ 293509 w 293508"/>
                  <a:gd name="connsiteY5" fmla="*/ 16706 h 143612"/>
                  <a:gd name="connsiteX6" fmla="*/ 293509 w 293508"/>
                  <a:gd name="connsiteY6" fmla="*/ 126140 h 143612"/>
                  <a:gd name="connsiteX7" fmla="*/ 276036 w 293508"/>
                  <a:gd name="connsiteY7" fmla="*/ 143612 h 143612"/>
                  <a:gd name="connsiteX8" fmla="*/ 14714 w 293508"/>
                  <a:gd name="connsiteY8" fmla="*/ 143612 h 143612"/>
                  <a:gd name="connsiteX9" fmla="*/ 0 w 293508"/>
                  <a:gd name="connsiteY9" fmla="*/ 134876 h 143612"/>
                  <a:gd name="connsiteX10" fmla="*/ 3525 w 293508"/>
                  <a:gd name="connsiteY10" fmla="*/ 135642 h 14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3508" h="143612">
                    <a:moveTo>
                      <a:pt x="3372" y="135642"/>
                    </a:moveTo>
                    <a:lnTo>
                      <a:pt x="264694" y="135642"/>
                    </a:lnTo>
                    <a:cubicBezTo>
                      <a:pt x="274350" y="135642"/>
                      <a:pt x="282166" y="127826"/>
                      <a:pt x="282166" y="118170"/>
                    </a:cubicBezTo>
                    <a:lnTo>
                      <a:pt x="282166" y="8736"/>
                    </a:lnTo>
                    <a:cubicBezTo>
                      <a:pt x="282166" y="5518"/>
                      <a:pt x="280941" y="2606"/>
                      <a:pt x="279561" y="0"/>
                    </a:cubicBezTo>
                    <a:cubicBezTo>
                      <a:pt x="287378" y="1686"/>
                      <a:pt x="293509" y="8430"/>
                      <a:pt x="293509" y="16706"/>
                    </a:cubicBezTo>
                    <a:lnTo>
                      <a:pt x="293509" y="126140"/>
                    </a:lnTo>
                    <a:cubicBezTo>
                      <a:pt x="293509" y="135642"/>
                      <a:pt x="285692" y="143612"/>
                      <a:pt x="276036" y="143612"/>
                    </a:cubicBezTo>
                    <a:lnTo>
                      <a:pt x="14714" y="143612"/>
                    </a:lnTo>
                    <a:cubicBezTo>
                      <a:pt x="8276" y="143612"/>
                      <a:pt x="3066" y="139934"/>
                      <a:pt x="0" y="134876"/>
                    </a:cubicBezTo>
                    <a:cubicBezTo>
                      <a:pt x="1226" y="135183"/>
                      <a:pt x="2299" y="135642"/>
                      <a:pt x="3525" y="135642"/>
                    </a:cubicBez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1" name="Vrije vorm: vorm 8580">
                <a:extLst>
                  <a:ext uri="{FF2B5EF4-FFF2-40B4-BE49-F238E27FC236}">
                    <a16:creationId xmlns:a16="http://schemas.microsoft.com/office/drawing/2014/main" id="{BF012D5C-3C42-EC43-2279-89B912F61207}"/>
                  </a:ext>
                </a:extLst>
              </p:cNvPr>
              <p:cNvSpPr/>
              <p:nvPr/>
            </p:nvSpPr>
            <p:spPr>
              <a:xfrm>
                <a:off x="10863293" y="4465916"/>
                <a:ext cx="249263" cy="214331"/>
              </a:xfrm>
              <a:custGeom>
                <a:avLst/>
                <a:gdLst>
                  <a:gd name="connsiteX0" fmla="*/ 220971 w 249263"/>
                  <a:gd name="connsiteY0" fmla="*/ 22354 h 214331"/>
                  <a:gd name="connsiteX1" fmla="*/ 225875 w 249263"/>
                  <a:gd name="connsiteY1" fmla="*/ 48103 h 214331"/>
                  <a:gd name="connsiteX2" fmla="*/ 227408 w 249263"/>
                  <a:gd name="connsiteY2" fmla="*/ 80290 h 214331"/>
                  <a:gd name="connsiteX3" fmla="*/ 233845 w 249263"/>
                  <a:gd name="connsiteY3" fmla="*/ 125504 h 214331"/>
                  <a:gd name="connsiteX4" fmla="*/ 227408 w 249263"/>
                  <a:gd name="connsiteY4" fmla="*/ 169032 h 214331"/>
                  <a:gd name="connsiteX5" fmla="*/ 248405 w 249263"/>
                  <a:gd name="connsiteY5" fmla="*/ 186658 h 214331"/>
                  <a:gd name="connsiteX6" fmla="*/ 216219 w 249263"/>
                  <a:gd name="connsiteY6" fmla="*/ 212407 h 214331"/>
                  <a:gd name="connsiteX7" fmla="*/ 155065 w 249263"/>
                  <a:gd name="connsiteY7" fmla="*/ 204284 h 214331"/>
                  <a:gd name="connsiteX8" fmla="*/ 100195 w 249263"/>
                  <a:gd name="connsiteY8" fmla="*/ 210721 h 214331"/>
                  <a:gd name="connsiteX9" fmla="*/ 48544 w 249263"/>
                  <a:gd name="connsiteY9" fmla="*/ 202751 h 214331"/>
                  <a:gd name="connsiteX10" fmla="*/ 111 w 249263"/>
                  <a:gd name="connsiteY10" fmla="*/ 191409 h 214331"/>
                  <a:gd name="connsiteX11" fmla="*/ 38735 w 249263"/>
                  <a:gd name="connsiteY11" fmla="*/ 188190 h 214331"/>
                  <a:gd name="connsiteX12" fmla="*/ 88700 w 249263"/>
                  <a:gd name="connsiteY12" fmla="*/ 183286 h 214331"/>
                  <a:gd name="connsiteX13" fmla="*/ 138666 w 249263"/>
                  <a:gd name="connsiteY13" fmla="*/ 178381 h 214331"/>
                  <a:gd name="connsiteX14" fmla="*/ 187098 w 249263"/>
                  <a:gd name="connsiteY14" fmla="*/ 168725 h 214331"/>
                  <a:gd name="connsiteX15" fmla="*/ 188784 w 249263"/>
                  <a:gd name="connsiteY15" fmla="*/ 107418 h 214331"/>
                  <a:gd name="connsiteX16" fmla="*/ 200125 w 249263"/>
                  <a:gd name="connsiteY16" fmla="*/ 117074 h 214331"/>
                  <a:gd name="connsiteX17" fmla="*/ 213000 w 249263"/>
                  <a:gd name="connsiteY17" fmla="*/ 96076 h 214331"/>
                  <a:gd name="connsiteX18" fmla="*/ 214533 w 249263"/>
                  <a:gd name="connsiteY18" fmla="*/ 28332 h 214331"/>
                  <a:gd name="connsiteX19" fmla="*/ 220971 w 249263"/>
                  <a:gd name="connsiteY19" fmla="*/ 21895 h 21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9263" h="214331">
                    <a:moveTo>
                      <a:pt x="220971" y="22354"/>
                    </a:moveTo>
                    <a:cubicBezTo>
                      <a:pt x="220971" y="22354"/>
                      <a:pt x="229093" y="32010"/>
                      <a:pt x="225875" y="48103"/>
                    </a:cubicBezTo>
                    <a:cubicBezTo>
                      <a:pt x="222656" y="64196"/>
                      <a:pt x="220971" y="67415"/>
                      <a:pt x="227408" y="80290"/>
                    </a:cubicBezTo>
                    <a:cubicBezTo>
                      <a:pt x="233845" y="93317"/>
                      <a:pt x="238596" y="106192"/>
                      <a:pt x="233845" y="125504"/>
                    </a:cubicBezTo>
                    <a:cubicBezTo>
                      <a:pt x="228940" y="144816"/>
                      <a:pt x="217752" y="157843"/>
                      <a:pt x="227408" y="169032"/>
                    </a:cubicBezTo>
                    <a:cubicBezTo>
                      <a:pt x="237064" y="180374"/>
                      <a:pt x="253156" y="172251"/>
                      <a:pt x="248405" y="186658"/>
                    </a:cubicBezTo>
                    <a:cubicBezTo>
                      <a:pt x="243654" y="201218"/>
                      <a:pt x="238749" y="220530"/>
                      <a:pt x="216219" y="212407"/>
                    </a:cubicBezTo>
                    <a:cubicBezTo>
                      <a:pt x="193688" y="204284"/>
                      <a:pt x="175910" y="199532"/>
                      <a:pt x="155065" y="204284"/>
                    </a:cubicBezTo>
                    <a:cubicBezTo>
                      <a:pt x="134067" y="209035"/>
                      <a:pt x="111537" y="215472"/>
                      <a:pt x="100195" y="210721"/>
                    </a:cubicBezTo>
                    <a:cubicBezTo>
                      <a:pt x="88854" y="205969"/>
                      <a:pt x="59886" y="199379"/>
                      <a:pt x="48544" y="202751"/>
                    </a:cubicBezTo>
                    <a:cubicBezTo>
                      <a:pt x="37201" y="205969"/>
                      <a:pt x="1796" y="199532"/>
                      <a:pt x="111" y="191409"/>
                    </a:cubicBezTo>
                    <a:cubicBezTo>
                      <a:pt x="-1575" y="183286"/>
                      <a:pt x="16204" y="186504"/>
                      <a:pt x="38735" y="188190"/>
                    </a:cubicBezTo>
                    <a:cubicBezTo>
                      <a:pt x="61265" y="189876"/>
                      <a:pt x="69388" y="189723"/>
                      <a:pt x="88700" y="183286"/>
                    </a:cubicBezTo>
                    <a:cubicBezTo>
                      <a:pt x="108012" y="176849"/>
                      <a:pt x="120886" y="176849"/>
                      <a:pt x="138666" y="178381"/>
                    </a:cubicBezTo>
                    <a:cubicBezTo>
                      <a:pt x="156444" y="180067"/>
                      <a:pt x="175756" y="184819"/>
                      <a:pt x="187098" y="168725"/>
                    </a:cubicBezTo>
                    <a:cubicBezTo>
                      <a:pt x="198440" y="152632"/>
                      <a:pt x="180661" y="123511"/>
                      <a:pt x="188784" y="107418"/>
                    </a:cubicBezTo>
                    <a:cubicBezTo>
                      <a:pt x="196907" y="91325"/>
                      <a:pt x="196907" y="94544"/>
                      <a:pt x="200125" y="117074"/>
                    </a:cubicBezTo>
                    <a:cubicBezTo>
                      <a:pt x="203344" y="139604"/>
                      <a:pt x="217905" y="131634"/>
                      <a:pt x="213000" y="96076"/>
                    </a:cubicBezTo>
                    <a:cubicBezTo>
                      <a:pt x="208096" y="60518"/>
                      <a:pt x="217291" y="68028"/>
                      <a:pt x="214533" y="28332"/>
                    </a:cubicBezTo>
                    <a:cubicBezTo>
                      <a:pt x="211315" y="-18415"/>
                      <a:pt x="220971" y="2429"/>
                      <a:pt x="220971" y="21895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9805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2" name="Vrije vorm: vorm 8581">
                <a:extLst>
                  <a:ext uri="{FF2B5EF4-FFF2-40B4-BE49-F238E27FC236}">
                    <a16:creationId xmlns:a16="http://schemas.microsoft.com/office/drawing/2014/main" id="{729E193A-45B5-4C4A-5C1C-2D763F729089}"/>
                  </a:ext>
                </a:extLst>
              </p:cNvPr>
              <p:cNvSpPr/>
              <p:nvPr/>
            </p:nvSpPr>
            <p:spPr>
              <a:xfrm>
                <a:off x="10445303" y="4477960"/>
                <a:ext cx="193825" cy="194079"/>
              </a:xfrm>
              <a:custGeom>
                <a:avLst/>
                <a:gdLst>
                  <a:gd name="connsiteX0" fmla="*/ 48878 w 193825"/>
                  <a:gd name="connsiteY0" fmla="*/ 2188 h 194079"/>
                  <a:gd name="connsiteX1" fmla="*/ 58534 w 193825"/>
                  <a:gd name="connsiteY1" fmla="*/ 24718 h 194079"/>
                  <a:gd name="connsiteX2" fmla="*/ 66503 w 193825"/>
                  <a:gd name="connsiteY2" fmla="*/ 74684 h 194079"/>
                  <a:gd name="connsiteX3" fmla="*/ 64971 w 193825"/>
                  <a:gd name="connsiteY3" fmla="*/ 113460 h 194079"/>
                  <a:gd name="connsiteX4" fmla="*/ 79531 w 193825"/>
                  <a:gd name="connsiteY4" fmla="*/ 126335 h 194079"/>
                  <a:gd name="connsiteX5" fmla="*/ 90720 w 193825"/>
                  <a:gd name="connsiteY5" fmla="*/ 145647 h 194079"/>
                  <a:gd name="connsiteX6" fmla="*/ 110031 w 193825"/>
                  <a:gd name="connsiteY6" fmla="*/ 171396 h 194079"/>
                  <a:gd name="connsiteX7" fmla="*/ 135780 w 193825"/>
                  <a:gd name="connsiteY7" fmla="*/ 174614 h 194079"/>
                  <a:gd name="connsiteX8" fmla="*/ 171185 w 193825"/>
                  <a:gd name="connsiteY8" fmla="*/ 174614 h 194079"/>
                  <a:gd name="connsiteX9" fmla="*/ 167966 w 193825"/>
                  <a:gd name="connsiteY9" fmla="*/ 185956 h 194079"/>
                  <a:gd name="connsiteX10" fmla="*/ 77692 w 193825"/>
                  <a:gd name="connsiteY10" fmla="*/ 194079 h 194079"/>
                  <a:gd name="connsiteX11" fmla="*/ 39068 w 193825"/>
                  <a:gd name="connsiteY11" fmla="*/ 182738 h 194079"/>
                  <a:gd name="connsiteX12" fmla="*/ 6881 w 193825"/>
                  <a:gd name="connsiteY12" fmla="*/ 171396 h 194079"/>
                  <a:gd name="connsiteX13" fmla="*/ 10100 w 193825"/>
                  <a:gd name="connsiteY13" fmla="*/ 161740 h 194079"/>
                  <a:gd name="connsiteX14" fmla="*/ 24661 w 193825"/>
                  <a:gd name="connsiteY14" fmla="*/ 164958 h 194079"/>
                  <a:gd name="connsiteX15" fmla="*/ 37535 w 193825"/>
                  <a:gd name="connsiteY15" fmla="*/ 134305 h 194079"/>
                  <a:gd name="connsiteX16" fmla="*/ 48878 w 193825"/>
                  <a:gd name="connsiteY16" fmla="*/ 2034 h 194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93825" h="194079">
                    <a:moveTo>
                      <a:pt x="48878" y="2188"/>
                    </a:moveTo>
                    <a:cubicBezTo>
                      <a:pt x="48878" y="2188"/>
                      <a:pt x="60066" y="2188"/>
                      <a:pt x="58534" y="24718"/>
                    </a:cubicBezTo>
                    <a:cubicBezTo>
                      <a:pt x="56847" y="47248"/>
                      <a:pt x="60066" y="58590"/>
                      <a:pt x="66503" y="74684"/>
                    </a:cubicBezTo>
                    <a:cubicBezTo>
                      <a:pt x="72941" y="90777"/>
                      <a:pt x="66503" y="90777"/>
                      <a:pt x="64971" y="113460"/>
                    </a:cubicBezTo>
                    <a:cubicBezTo>
                      <a:pt x="63437" y="135991"/>
                      <a:pt x="81064" y="147333"/>
                      <a:pt x="79531" y="126335"/>
                    </a:cubicBezTo>
                    <a:cubicBezTo>
                      <a:pt x="77845" y="105337"/>
                      <a:pt x="90720" y="110242"/>
                      <a:pt x="90720" y="145647"/>
                    </a:cubicBezTo>
                    <a:cubicBezTo>
                      <a:pt x="90720" y="181052"/>
                      <a:pt x="100375" y="176300"/>
                      <a:pt x="110031" y="171396"/>
                    </a:cubicBezTo>
                    <a:cubicBezTo>
                      <a:pt x="119687" y="166491"/>
                      <a:pt x="126124" y="166491"/>
                      <a:pt x="135780" y="174614"/>
                    </a:cubicBezTo>
                    <a:cubicBezTo>
                      <a:pt x="145436" y="182738"/>
                      <a:pt x="163215" y="173082"/>
                      <a:pt x="171185" y="174614"/>
                    </a:cubicBezTo>
                    <a:cubicBezTo>
                      <a:pt x="179308" y="176147"/>
                      <a:pt x="219618" y="192393"/>
                      <a:pt x="167966" y="185956"/>
                    </a:cubicBezTo>
                    <a:cubicBezTo>
                      <a:pt x="116468" y="179519"/>
                      <a:pt x="97003" y="194079"/>
                      <a:pt x="77692" y="194079"/>
                    </a:cubicBezTo>
                    <a:cubicBezTo>
                      <a:pt x="58380" y="194079"/>
                      <a:pt x="50257" y="187642"/>
                      <a:pt x="39068" y="182738"/>
                    </a:cubicBezTo>
                    <a:cubicBezTo>
                      <a:pt x="27727" y="177986"/>
                      <a:pt x="13319" y="176300"/>
                      <a:pt x="6881" y="171396"/>
                    </a:cubicBezTo>
                    <a:cubicBezTo>
                      <a:pt x="444" y="166491"/>
                      <a:pt x="-5993" y="161740"/>
                      <a:pt x="10100" y="161740"/>
                    </a:cubicBezTo>
                    <a:cubicBezTo>
                      <a:pt x="26193" y="161740"/>
                      <a:pt x="24661" y="177833"/>
                      <a:pt x="24661" y="164958"/>
                    </a:cubicBezTo>
                    <a:cubicBezTo>
                      <a:pt x="24661" y="152084"/>
                      <a:pt x="32631" y="92463"/>
                      <a:pt x="37535" y="134305"/>
                    </a:cubicBezTo>
                    <a:cubicBezTo>
                      <a:pt x="42440" y="176147"/>
                      <a:pt x="42287" y="-22029"/>
                      <a:pt x="48878" y="2034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199104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3" name="Vrije vorm: vorm 8582">
                <a:extLst>
                  <a:ext uri="{FF2B5EF4-FFF2-40B4-BE49-F238E27FC236}">
                    <a16:creationId xmlns:a16="http://schemas.microsoft.com/office/drawing/2014/main" id="{5BDC0BFF-220F-2014-6240-662DBE07F21D}"/>
                  </a:ext>
                </a:extLst>
              </p:cNvPr>
              <p:cNvSpPr/>
              <p:nvPr/>
            </p:nvSpPr>
            <p:spPr>
              <a:xfrm>
                <a:off x="10249668" y="4468441"/>
                <a:ext cx="61462" cy="153632"/>
              </a:xfrm>
              <a:custGeom>
                <a:avLst/>
                <a:gdLst>
                  <a:gd name="connsiteX0" fmla="*/ 28558 w 61462"/>
                  <a:gd name="connsiteY0" fmla="*/ 10173 h 153632"/>
                  <a:gd name="connsiteX1" fmla="*/ 33462 w 61462"/>
                  <a:gd name="connsiteY1" fmla="*/ 37608 h 153632"/>
                  <a:gd name="connsiteX2" fmla="*/ 30243 w 61462"/>
                  <a:gd name="connsiteY2" fmla="*/ 66576 h 153632"/>
                  <a:gd name="connsiteX3" fmla="*/ 36681 w 61462"/>
                  <a:gd name="connsiteY3" fmla="*/ 100448 h 153632"/>
                  <a:gd name="connsiteX4" fmla="*/ 36681 w 61462"/>
                  <a:gd name="connsiteY4" fmla="*/ 131102 h 153632"/>
                  <a:gd name="connsiteX5" fmla="*/ 52774 w 61462"/>
                  <a:gd name="connsiteY5" fmla="*/ 142444 h 153632"/>
                  <a:gd name="connsiteX6" fmla="*/ 49555 w 61462"/>
                  <a:gd name="connsiteY6" fmla="*/ 153632 h 153632"/>
                  <a:gd name="connsiteX7" fmla="*/ 7713 w 61462"/>
                  <a:gd name="connsiteY7" fmla="*/ 148881 h 153632"/>
                  <a:gd name="connsiteX8" fmla="*/ 1276 w 61462"/>
                  <a:gd name="connsiteY8" fmla="*/ 137539 h 153632"/>
                  <a:gd name="connsiteX9" fmla="*/ 6180 w 61462"/>
                  <a:gd name="connsiteY9" fmla="*/ 108572 h 153632"/>
                  <a:gd name="connsiteX10" fmla="*/ 28711 w 61462"/>
                  <a:gd name="connsiteY10" fmla="*/ 10173 h 15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462" h="153632">
                    <a:moveTo>
                      <a:pt x="28558" y="10173"/>
                    </a:moveTo>
                    <a:cubicBezTo>
                      <a:pt x="28558" y="10173"/>
                      <a:pt x="38214" y="23048"/>
                      <a:pt x="33462" y="37608"/>
                    </a:cubicBezTo>
                    <a:cubicBezTo>
                      <a:pt x="28558" y="52169"/>
                      <a:pt x="27025" y="52169"/>
                      <a:pt x="30243" y="66576"/>
                    </a:cubicBezTo>
                    <a:cubicBezTo>
                      <a:pt x="33462" y="81136"/>
                      <a:pt x="39899" y="89106"/>
                      <a:pt x="36681" y="100448"/>
                    </a:cubicBezTo>
                    <a:cubicBezTo>
                      <a:pt x="33462" y="111790"/>
                      <a:pt x="31777" y="126197"/>
                      <a:pt x="36681" y="131102"/>
                    </a:cubicBezTo>
                    <a:cubicBezTo>
                      <a:pt x="39945" y="134371"/>
                      <a:pt x="45310" y="138152"/>
                      <a:pt x="52774" y="142444"/>
                    </a:cubicBezTo>
                    <a:cubicBezTo>
                      <a:pt x="64116" y="148881"/>
                      <a:pt x="65648" y="153632"/>
                      <a:pt x="49555" y="153632"/>
                    </a:cubicBezTo>
                    <a:cubicBezTo>
                      <a:pt x="33462" y="153632"/>
                      <a:pt x="15684" y="150414"/>
                      <a:pt x="7713" y="148881"/>
                    </a:cubicBezTo>
                    <a:cubicBezTo>
                      <a:pt x="-257" y="147348"/>
                      <a:pt x="2962" y="147348"/>
                      <a:pt x="1276" y="137539"/>
                    </a:cubicBezTo>
                    <a:cubicBezTo>
                      <a:pt x="-257" y="127883"/>
                      <a:pt x="-1943" y="134321"/>
                      <a:pt x="6180" y="108572"/>
                    </a:cubicBezTo>
                    <a:cubicBezTo>
                      <a:pt x="14304" y="82822"/>
                      <a:pt x="20587" y="-34888"/>
                      <a:pt x="28711" y="10173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41000">
                    <a:srgbClr val="FCFCFD"/>
                  </a:gs>
                  <a:gs pos="56000">
                    <a:srgbClr val="F6F6FA"/>
                  </a:gs>
                  <a:gs pos="100000">
                    <a:srgbClr val="D5DCEE"/>
                  </a:gs>
                </a:gsLst>
                <a:lin ang="5202968" scaled="1"/>
              </a:gra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84" name="Vrije vorm: vorm 8583">
                <a:extLst>
                  <a:ext uri="{FF2B5EF4-FFF2-40B4-BE49-F238E27FC236}">
                    <a16:creationId xmlns:a16="http://schemas.microsoft.com/office/drawing/2014/main" id="{990BF9A5-2C35-92E5-C7F8-E313A936186F}"/>
                  </a:ext>
                </a:extLst>
              </p:cNvPr>
              <p:cNvSpPr/>
              <p:nvPr/>
            </p:nvSpPr>
            <p:spPr>
              <a:xfrm>
                <a:off x="10650054" y="4422059"/>
                <a:ext cx="292435" cy="144378"/>
              </a:xfrm>
              <a:custGeom>
                <a:avLst/>
                <a:gdLst>
                  <a:gd name="connsiteX0" fmla="*/ 0 w 292435"/>
                  <a:gd name="connsiteY0" fmla="*/ 55790 h 144378"/>
                  <a:gd name="connsiteX1" fmla="*/ 130737 w 292435"/>
                  <a:gd name="connsiteY1" fmla="*/ 55790 h 144378"/>
                  <a:gd name="connsiteX2" fmla="*/ 130737 w 292435"/>
                  <a:gd name="connsiteY2" fmla="*/ 0 h 144378"/>
                  <a:gd name="connsiteX3" fmla="*/ 147597 w 292435"/>
                  <a:gd name="connsiteY3" fmla="*/ 0 h 144378"/>
                  <a:gd name="connsiteX4" fmla="*/ 147597 w 292435"/>
                  <a:gd name="connsiteY4" fmla="*/ 55790 h 144378"/>
                  <a:gd name="connsiteX5" fmla="*/ 292436 w 292435"/>
                  <a:gd name="connsiteY5" fmla="*/ 55790 h 144378"/>
                  <a:gd name="connsiteX6" fmla="*/ 292436 w 292435"/>
                  <a:gd name="connsiteY6" fmla="*/ 72649 h 144378"/>
                  <a:gd name="connsiteX7" fmla="*/ 147597 w 292435"/>
                  <a:gd name="connsiteY7" fmla="*/ 72649 h 144378"/>
                  <a:gd name="connsiteX8" fmla="*/ 147597 w 292435"/>
                  <a:gd name="connsiteY8" fmla="*/ 144379 h 144378"/>
                  <a:gd name="connsiteX9" fmla="*/ 130737 w 292435"/>
                  <a:gd name="connsiteY9" fmla="*/ 144379 h 144378"/>
                  <a:gd name="connsiteX10" fmla="*/ 130737 w 292435"/>
                  <a:gd name="connsiteY10" fmla="*/ 72649 h 144378"/>
                  <a:gd name="connsiteX11" fmla="*/ 0 w 292435"/>
                  <a:gd name="connsiteY11" fmla="*/ 72649 h 144378"/>
                  <a:gd name="connsiteX12" fmla="*/ 0 w 292435"/>
                  <a:gd name="connsiteY12" fmla="*/ 55790 h 14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2435" h="144378">
                    <a:moveTo>
                      <a:pt x="0" y="55790"/>
                    </a:moveTo>
                    <a:lnTo>
                      <a:pt x="130737" y="55790"/>
                    </a:lnTo>
                    <a:lnTo>
                      <a:pt x="130737" y="0"/>
                    </a:lnTo>
                    <a:lnTo>
                      <a:pt x="147597" y="0"/>
                    </a:lnTo>
                    <a:lnTo>
                      <a:pt x="147597" y="55790"/>
                    </a:lnTo>
                    <a:lnTo>
                      <a:pt x="292436" y="55790"/>
                    </a:lnTo>
                    <a:lnTo>
                      <a:pt x="292436" y="72649"/>
                    </a:lnTo>
                    <a:lnTo>
                      <a:pt x="147597" y="72649"/>
                    </a:lnTo>
                    <a:lnTo>
                      <a:pt x="147597" y="144379"/>
                    </a:lnTo>
                    <a:lnTo>
                      <a:pt x="130737" y="144379"/>
                    </a:lnTo>
                    <a:lnTo>
                      <a:pt x="130737" y="72649"/>
                    </a:lnTo>
                    <a:lnTo>
                      <a:pt x="0" y="72649"/>
                    </a:lnTo>
                    <a:lnTo>
                      <a:pt x="0" y="55790"/>
                    </a:lnTo>
                    <a:close/>
                  </a:path>
                </a:pathLst>
              </a:custGeom>
              <a:solidFill>
                <a:srgbClr val="893513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553" name="Graphic 1454">
              <a:extLst>
                <a:ext uri="{FF2B5EF4-FFF2-40B4-BE49-F238E27FC236}">
                  <a16:creationId xmlns:a16="http://schemas.microsoft.com/office/drawing/2014/main" id="{053A49FC-694A-552E-C907-E1CC4DAEBCD7}"/>
                </a:ext>
              </a:extLst>
            </p:cNvPr>
            <p:cNvGrpSpPr/>
            <p:nvPr/>
          </p:nvGrpSpPr>
          <p:grpSpPr>
            <a:xfrm>
              <a:off x="10668733" y="4145363"/>
              <a:ext cx="237901" cy="142931"/>
              <a:chOff x="10668733" y="4145363"/>
              <a:chExt cx="237901" cy="142931"/>
            </a:xfrm>
          </p:grpSpPr>
          <p:sp>
            <p:nvSpPr>
              <p:cNvPr id="8559" name="Vrije vorm: vorm 8558">
                <a:extLst>
                  <a:ext uri="{FF2B5EF4-FFF2-40B4-BE49-F238E27FC236}">
                    <a16:creationId xmlns:a16="http://schemas.microsoft.com/office/drawing/2014/main" id="{FFA2027A-06D9-0652-804E-2E7F4BB747CF}"/>
                  </a:ext>
                </a:extLst>
              </p:cNvPr>
              <p:cNvSpPr/>
              <p:nvPr/>
            </p:nvSpPr>
            <p:spPr>
              <a:xfrm>
                <a:off x="10723623" y="4163220"/>
                <a:ext cx="170429" cy="125073"/>
              </a:xfrm>
              <a:custGeom>
                <a:avLst/>
                <a:gdLst>
                  <a:gd name="connsiteX0" fmla="*/ 153 w 170429"/>
                  <a:gd name="connsiteY0" fmla="*/ 103884 h 125073"/>
                  <a:gd name="connsiteX1" fmla="*/ 72802 w 170429"/>
                  <a:gd name="connsiteY1" fmla="*/ 105724 h 125073"/>
                  <a:gd name="connsiteX2" fmla="*/ 138861 w 170429"/>
                  <a:gd name="connsiteY2" fmla="*/ 116759 h 125073"/>
                  <a:gd name="connsiteX3" fmla="*/ 137482 w 170429"/>
                  <a:gd name="connsiteY3" fmla="*/ 21119 h 125073"/>
                  <a:gd name="connsiteX4" fmla="*/ 8430 w 170429"/>
                  <a:gd name="connsiteY4" fmla="*/ 87025 h 125073"/>
                  <a:gd name="connsiteX5" fmla="*/ 0 w 170429"/>
                  <a:gd name="connsiteY5" fmla="*/ 103884 h 125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429" h="125073">
                    <a:moveTo>
                      <a:pt x="153" y="103884"/>
                    </a:moveTo>
                    <a:cubicBezTo>
                      <a:pt x="153" y="103884"/>
                      <a:pt x="62073" y="119978"/>
                      <a:pt x="72802" y="105724"/>
                    </a:cubicBezTo>
                    <a:cubicBezTo>
                      <a:pt x="112192" y="53766"/>
                      <a:pt x="98245" y="92236"/>
                      <a:pt x="138861" y="116759"/>
                    </a:cubicBezTo>
                    <a:cubicBezTo>
                      <a:pt x="208138" y="158295"/>
                      <a:pt x="142539" y="31235"/>
                      <a:pt x="137482" y="21119"/>
                    </a:cubicBezTo>
                    <a:cubicBezTo>
                      <a:pt x="105449" y="-43253"/>
                      <a:pt x="29121" y="57291"/>
                      <a:pt x="8430" y="87025"/>
                    </a:cubicBezTo>
                    <a:lnTo>
                      <a:pt x="0" y="103884"/>
                    </a:lnTo>
                    <a:close/>
                  </a:path>
                </a:pathLst>
              </a:custGeom>
              <a:solidFill>
                <a:srgbClr val="F7E4B0"/>
              </a:solidFill>
              <a:ln w="1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560" name="Graphic 1454">
                <a:extLst>
                  <a:ext uri="{FF2B5EF4-FFF2-40B4-BE49-F238E27FC236}">
                    <a16:creationId xmlns:a16="http://schemas.microsoft.com/office/drawing/2014/main" id="{91885C69-3B1E-0004-FB2A-13FC0D42A769}"/>
                  </a:ext>
                </a:extLst>
              </p:cNvPr>
              <p:cNvGrpSpPr/>
              <p:nvPr/>
            </p:nvGrpSpPr>
            <p:grpSpPr>
              <a:xfrm>
                <a:off x="10668733" y="4145363"/>
                <a:ext cx="237901" cy="141276"/>
                <a:chOff x="10668733" y="4145363"/>
                <a:chExt cx="237901" cy="141276"/>
              </a:xfrm>
              <a:solidFill>
                <a:srgbClr val="A62B17"/>
              </a:solidFill>
            </p:grpSpPr>
            <p:sp>
              <p:nvSpPr>
                <p:cNvPr id="8561" name="Vrije vorm: vorm 8560">
                  <a:extLst>
                    <a:ext uri="{FF2B5EF4-FFF2-40B4-BE49-F238E27FC236}">
                      <a16:creationId xmlns:a16="http://schemas.microsoft.com/office/drawing/2014/main" id="{1C6B1529-1EC9-033F-A61C-034B0DE3B2D5}"/>
                    </a:ext>
                  </a:extLst>
                </p:cNvPr>
                <p:cNvSpPr/>
                <p:nvPr/>
              </p:nvSpPr>
              <p:spPr>
                <a:xfrm>
                  <a:off x="10668733" y="4168454"/>
                  <a:ext cx="64238" cy="107080"/>
                </a:xfrm>
                <a:custGeom>
                  <a:avLst/>
                  <a:gdLst>
                    <a:gd name="connsiteX0" fmla="*/ 480 w 64238"/>
                    <a:gd name="connsiteY0" fmla="*/ 2705 h 107080"/>
                    <a:gd name="connsiteX1" fmla="*/ 47073 w 64238"/>
                    <a:gd name="connsiteY1" fmla="*/ 107081 h 107080"/>
                    <a:gd name="connsiteX2" fmla="*/ 64239 w 64238"/>
                    <a:gd name="connsiteY2" fmla="*/ 100797 h 107080"/>
                    <a:gd name="connsiteX3" fmla="*/ 480 w 64238"/>
                    <a:gd name="connsiteY3" fmla="*/ 2705 h 107080"/>
                    <a:gd name="connsiteX4" fmla="*/ 480 w 64238"/>
                    <a:gd name="connsiteY4" fmla="*/ 2705 h 107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8" h="107080">
                      <a:moveTo>
                        <a:pt x="480" y="2705"/>
                      </a:moveTo>
                      <a:cubicBezTo>
                        <a:pt x="13354" y="38723"/>
                        <a:pt x="28834" y="73515"/>
                        <a:pt x="47073" y="107081"/>
                      </a:cubicBezTo>
                      <a:cubicBezTo>
                        <a:pt x="53357" y="106621"/>
                        <a:pt x="59182" y="104629"/>
                        <a:pt x="64239" y="100797"/>
                      </a:cubicBezTo>
                      <a:cubicBezTo>
                        <a:pt x="60255" y="92674"/>
                        <a:pt x="-6264" y="-18599"/>
                        <a:pt x="480" y="2705"/>
                      </a:cubicBezTo>
                      <a:lnTo>
                        <a:pt x="480" y="2705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2" name="Vrije vorm: vorm 8561">
                  <a:extLst>
                    <a:ext uri="{FF2B5EF4-FFF2-40B4-BE49-F238E27FC236}">
                      <a16:creationId xmlns:a16="http://schemas.microsoft.com/office/drawing/2014/main" id="{1137FB83-B60F-AA59-2A53-A1352F485381}"/>
                    </a:ext>
                  </a:extLst>
                </p:cNvPr>
                <p:cNvSpPr/>
                <p:nvPr/>
              </p:nvSpPr>
              <p:spPr>
                <a:xfrm>
                  <a:off x="10724205" y="4155144"/>
                  <a:ext cx="182429" cy="131496"/>
                </a:xfrm>
                <a:custGeom>
                  <a:avLst/>
                  <a:gdLst>
                    <a:gd name="connsiteX0" fmla="*/ 7388 w 182429"/>
                    <a:gd name="connsiteY0" fmla="*/ 114567 h 131496"/>
                    <a:gd name="connsiteX1" fmla="*/ 120040 w 182429"/>
                    <a:gd name="connsiteY1" fmla="*/ 16628 h 131496"/>
                    <a:gd name="connsiteX2" fmla="*/ 144103 w 182429"/>
                    <a:gd name="connsiteY2" fmla="*/ 129434 h 131496"/>
                    <a:gd name="connsiteX3" fmla="*/ 108391 w 182429"/>
                    <a:gd name="connsiteY3" fmla="*/ 382 h 131496"/>
                    <a:gd name="connsiteX4" fmla="*/ 27619 w 182429"/>
                    <a:gd name="connsiteY4" fmla="*/ 68586 h 131496"/>
                    <a:gd name="connsiteX5" fmla="*/ 7234 w 182429"/>
                    <a:gd name="connsiteY5" fmla="*/ 114567 h 131496"/>
                    <a:gd name="connsiteX6" fmla="*/ 7234 w 182429"/>
                    <a:gd name="connsiteY6" fmla="*/ 114567 h 131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2429" h="131496">
                      <a:moveTo>
                        <a:pt x="7388" y="114567"/>
                      </a:moveTo>
                      <a:cubicBezTo>
                        <a:pt x="21642" y="94335"/>
                        <a:pt x="85401" y="-14332"/>
                        <a:pt x="120040" y="16628"/>
                      </a:cubicBezTo>
                      <a:cubicBezTo>
                        <a:pt x="129389" y="25058"/>
                        <a:pt x="193302" y="142155"/>
                        <a:pt x="144103" y="129434"/>
                      </a:cubicBezTo>
                      <a:cubicBezTo>
                        <a:pt x="228400" y="151351"/>
                        <a:pt x="153912" y="-8814"/>
                        <a:pt x="108391" y="382"/>
                      </a:cubicBezTo>
                      <a:cubicBezTo>
                        <a:pt x="74825" y="7126"/>
                        <a:pt x="47391" y="43603"/>
                        <a:pt x="27619" y="68586"/>
                      </a:cubicBezTo>
                      <a:cubicBezTo>
                        <a:pt x="20415" y="77782"/>
                        <a:pt x="-14990" y="145833"/>
                        <a:pt x="7234" y="114567"/>
                      </a:cubicBezTo>
                      <a:lnTo>
                        <a:pt x="7234" y="114567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3" name="Vrije vorm: vorm 8562">
                  <a:extLst>
                    <a:ext uri="{FF2B5EF4-FFF2-40B4-BE49-F238E27FC236}">
                      <a16:creationId xmlns:a16="http://schemas.microsoft.com/office/drawing/2014/main" id="{D1004C56-78F1-E5FC-5B5A-608F1D6E1754}"/>
                    </a:ext>
                  </a:extLst>
                </p:cNvPr>
                <p:cNvSpPr/>
                <p:nvPr/>
              </p:nvSpPr>
              <p:spPr>
                <a:xfrm>
                  <a:off x="10738490" y="4228048"/>
                  <a:ext cx="127825" cy="53617"/>
                </a:xfrm>
                <a:custGeom>
                  <a:avLst/>
                  <a:gdLst>
                    <a:gd name="connsiteX0" fmla="*/ 0 w 127825"/>
                    <a:gd name="connsiteY0" fmla="*/ 50092 h 53617"/>
                    <a:gd name="connsiteX1" fmla="*/ 70196 w 127825"/>
                    <a:gd name="connsiteY1" fmla="*/ 4725 h 53617"/>
                    <a:gd name="connsiteX2" fmla="*/ 97018 w 127825"/>
                    <a:gd name="connsiteY2" fmla="*/ 14841 h 53617"/>
                    <a:gd name="connsiteX3" fmla="*/ 110506 w 127825"/>
                    <a:gd name="connsiteY3" fmla="*/ 53618 h 53617"/>
                    <a:gd name="connsiteX4" fmla="*/ 127825 w 127825"/>
                    <a:gd name="connsiteY4" fmla="*/ 47334 h 53617"/>
                    <a:gd name="connsiteX5" fmla="*/ 51191 w 127825"/>
                    <a:gd name="connsiteY5" fmla="*/ 48560 h 53617"/>
                    <a:gd name="connsiteX6" fmla="*/ 0 w 127825"/>
                    <a:gd name="connsiteY6" fmla="*/ 50092 h 53617"/>
                    <a:gd name="connsiteX7" fmla="*/ 0 w 127825"/>
                    <a:gd name="connsiteY7" fmla="*/ 50092 h 5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7825" h="53617">
                      <a:moveTo>
                        <a:pt x="0" y="50092"/>
                      </a:moveTo>
                      <a:cubicBezTo>
                        <a:pt x="76940" y="44881"/>
                        <a:pt x="53490" y="64040"/>
                        <a:pt x="70196" y="4725"/>
                      </a:cubicBezTo>
                      <a:cubicBezTo>
                        <a:pt x="39389" y="13768"/>
                        <a:pt x="48279" y="17140"/>
                        <a:pt x="97018" y="14841"/>
                      </a:cubicBezTo>
                      <a:cubicBezTo>
                        <a:pt x="112959" y="13155"/>
                        <a:pt x="108360" y="45801"/>
                        <a:pt x="110506" y="53618"/>
                      </a:cubicBezTo>
                      <a:cubicBezTo>
                        <a:pt x="116944" y="53158"/>
                        <a:pt x="122614" y="51165"/>
                        <a:pt x="127825" y="47334"/>
                      </a:cubicBezTo>
                      <a:cubicBezTo>
                        <a:pt x="112498" y="-8609"/>
                        <a:pt x="51805" y="-23017"/>
                        <a:pt x="51191" y="48560"/>
                      </a:cubicBezTo>
                      <a:cubicBezTo>
                        <a:pt x="103762" y="28482"/>
                        <a:pt x="17625" y="48866"/>
                        <a:pt x="0" y="50092"/>
                      </a:cubicBezTo>
                      <a:lnTo>
                        <a:pt x="0" y="50092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4" name="Vrije vorm: vorm 8563">
                  <a:extLst>
                    <a:ext uri="{FF2B5EF4-FFF2-40B4-BE49-F238E27FC236}">
                      <a16:creationId xmlns:a16="http://schemas.microsoft.com/office/drawing/2014/main" id="{BC52C0D1-DB37-1BC8-F3E8-22F988109D78}"/>
                    </a:ext>
                  </a:extLst>
                </p:cNvPr>
                <p:cNvSpPr/>
                <p:nvPr/>
              </p:nvSpPr>
              <p:spPr>
                <a:xfrm>
                  <a:off x="10800410" y="4241815"/>
                  <a:ext cx="66376" cy="35094"/>
                </a:xfrm>
                <a:custGeom>
                  <a:avLst/>
                  <a:gdLst>
                    <a:gd name="connsiteX0" fmla="*/ 0 w 66376"/>
                    <a:gd name="connsiteY0" fmla="*/ 0 h 35094"/>
                    <a:gd name="connsiteX1" fmla="*/ 65905 w 66376"/>
                    <a:gd name="connsiteY1" fmla="*/ 32493 h 35094"/>
                    <a:gd name="connsiteX2" fmla="*/ 0 w 66376"/>
                    <a:gd name="connsiteY2" fmla="*/ 0 h 35094"/>
                    <a:gd name="connsiteX3" fmla="*/ 0 w 66376"/>
                    <a:gd name="connsiteY3" fmla="*/ 0 h 35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376" h="35094">
                      <a:moveTo>
                        <a:pt x="0" y="0"/>
                      </a:moveTo>
                      <a:cubicBezTo>
                        <a:pt x="1839" y="766"/>
                        <a:pt x="72802" y="46287"/>
                        <a:pt x="65905" y="32493"/>
                      </a:cubicBezTo>
                      <a:cubicBezTo>
                        <a:pt x="43068" y="1993"/>
                        <a:pt x="20385" y="8276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565" name="Vrije vorm: vorm 8564">
                  <a:extLst>
                    <a:ext uri="{FF2B5EF4-FFF2-40B4-BE49-F238E27FC236}">
                      <a16:creationId xmlns:a16="http://schemas.microsoft.com/office/drawing/2014/main" id="{AEA4B80B-AF7A-C505-F5A9-618F4F1CD749}"/>
                    </a:ext>
                  </a:extLst>
                </p:cNvPr>
                <p:cNvSpPr/>
                <p:nvPr/>
              </p:nvSpPr>
              <p:spPr>
                <a:xfrm>
                  <a:off x="10721324" y="4145363"/>
                  <a:ext cx="134875" cy="13840"/>
                </a:xfrm>
                <a:custGeom>
                  <a:avLst/>
                  <a:gdLst>
                    <a:gd name="connsiteX0" fmla="*/ 134876 w 134875"/>
                    <a:gd name="connsiteY0" fmla="*/ 13841 h 13840"/>
                    <a:gd name="connsiteX1" fmla="*/ 0 w 134875"/>
                    <a:gd name="connsiteY1" fmla="*/ 3418 h 13840"/>
                    <a:gd name="connsiteX2" fmla="*/ 134876 w 134875"/>
                    <a:gd name="connsiteY2" fmla="*/ 13841 h 13840"/>
                    <a:gd name="connsiteX3" fmla="*/ 134876 w 134875"/>
                    <a:gd name="connsiteY3" fmla="*/ 13841 h 1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875" h="13840">
                      <a:moveTo>
                        <a:pt x="134876" y="13841"/>
                      </a:moveTo>
                      <a:cubicBezTo>
                        <a:pt x="85983" y="1732"/>
                        <a:pt x="48125" y="-4245"/>
                        <a:pt x="0" y="3418"/>
                      </a:cubicBezTo>
                      <a:cubicBezTo>
                        <a:pt x="34791" y="-2099"/>
                        <a:pt x="104835" y="6484"/>
                        <a:pt x="134876" y="13841"/>
                      </a:cubicBezTo>
                      <a:lnTo>
                        <a:pt x="134876" y="13841"/>
                      </a:lnTo>
                      <a:close/>
                    </a:path>
                  </a:pathLst>
                </a:custGeom>
                <a:solidFill>
                  <a:srgbClr val="A62B17"/>
                </a:solidFill>
                <a:ln w="153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sp>
          <p:nvSpPr>
            <p:cNvPr id="8554" name="Vrije vorm: vorm 8553">
              <a:extLst>
                <a:ext uri="{FF2B5EF4-FFF2-40B4-BE49-F238E27FC236}">
                  <a16:creationId xmlns:a16="http://schemas.microsoft.com/office/drawing/2014/main" id="{4DBB652F-4EE0-009B-5EFF-434D54261DEB}"/>
                </a:ext>
              </a:extLst>
            </p:cNvPr>
            <p:cNvSpPr/>
            <p:nvPr/>
          </p:nvSpPr>
          <p:spPr>
            <a:xfrm>
              <a:off x="10439367" y="4565038"/>
              <a:ext cx="461009" cy="142405"/>
            </a:xfrm>
            <a:custGeom>
              <a:avLst/>
              <a:gdLst>
                <a:gd name="connsiteX0" fmla="*/ 557 w 461009"/>
                <a:gd name="connsiteY0" fmla="*/ 124473 h 142405"/>
                <a:gd name="connsiteX1" fmla="*/ 107998 w 461009"/>
                <a:gd name="connsiteY1" fmla="*/ 82018 h 142405"/>
                <a:gd name="connsiteX2" fmla="*/ 269849 w 461009"/>
                <a:gd name="connsiteY2" fmla="*/ 20 h 142405"/>
                <a:gd name="connsiteX3" fmla="*/ 351848 w 461009"/>
                <a:gd name="connsiteY3" fmla="*/ 38030 h 142405"/>
                <a:gd name="connsiteX4" fmla="*/ 423424 w 461009"/>
                <a:gd name="connsiteY4" fmla="*/ 69297 h 142405"/>
                <a:gd name="connsiteX5" fmla="*/ 403651 w 461009"/>
                <a:gd name="connsiteY5" fmla="*/ 142406 h 142405"/>
                <a:gd name="connsiteX6" fmla="*/ 403 w 461009"/>
                <a:gd name="connsiteY6" fmla="*/ 124473 h 1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009" h="142405">
                  <a:moveTo>
                    <a:pt x="557" y="124473"/>
                  </a:moveTo>
                  <a:cubicBezTo>
                    <a:pt x="-8026" y="79106"/>
                    <a:pt x="85161" y="80179"/>
                    <a:pt x="107998" y="82018"/>
                  </a:cubicBezTo>
                  <a:cubicBezTo>
                    <a:pt x="163327" y="86310"/>
                    <a:pt x="202717" y="1399"/>
                    <a:pt x="269849" y="20"/>
                  </a:cubicBezTo>
                  <a:cubicBezTo>
                    <a:pt x="302036" y="-593"/>
                    <a:pt x="331616" y="13048"/>
                    <a:pt x="351848" y="38030"/>
                  </a:cubicBezTo>
                  <a:cubicBezTo>
                    <a:pt x="390931" y="86003"/>
                    <a:pt x="372078" y="52744"/>
                    <a:pt x="423424" y="69297"/>
                  </a:cubicBezTo>
                  <a:cubicBezTo>
                    <a:pt x="488716" y="90295"/>
                    <a:pt x="460361" y="139341"/>
                    <a:pt x="403651" y="142406"/>
                  </a:cubicBezTo>
                  <a:lnTo>
                    <a:pt x="403" y="124473"/>
                  </a:ln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41000">
                  <a:srgbClr val="FCFCFD"/>
                </a:gs>
                <a:gs pos="56000">
                  <a:srgbClr val="F6F6FA"/>
                </a:gs>
                <a:gs pos="100000">
                  <a:srgbClr val="D5DCEE"/>
                </a:gs>
              </a:gsLst>
              <a:lin ang="7228409" scaled="1"/>
            </a:gra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555" name="Vrije vorm: vorm 8554">
              <a:extLst>
                <a:ext uri="{FF2B5EF4-FFF2-40B4-BE49-F238E27FC236}">
                  <a16:creationId xmlns:a16="http://schemas.microsoft.com/office/drawing/2014/main" id="{1FE8ED00-360E-B8C3-EED2-808EC36DBA5B}"/>
                </a:ext>
              </a:extLst>
            </p:cNvPr>
            <p:cNvSpPr/>
            <p:nvPr/>
          </p:nvSpPr>
          <p:spPr>
            <a:xfrm>
              <a:off x="10725036" y="4610579"/>
              <a:ext cx="42881" cy="23496"/>
            </a:xfrm>
            <a:custGeom>
              <a:avLst/>
              <a:gdLst>
                <a:gd name="connsiteX0" fmla="*/ 9622 w 42881"/>
                <a:gd name="connsiteY0" fmla="*/ 0 h 23496"/>
                <a:gd name="connsiteX1" fmla="*/ 42881 w 42881"/>
                <a:gd name="connsiteY1" fmla="*/ 13181 h 23496"/>
                <a:gd name="connsiteX2" fmla="*/ 3338 w 42881"/>
                <a:gd name="connsiteY2" fmla="*/ 2912 h 23496"/>
                <a:gd name="connsiteX3" fmla="*/ 9622 w 42881"/>
                <a:gd name="connsiteY3" fmla="*/ 0 h 23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81" h="23496">
                  <a:moveTo>
                    <a:pt x="9622" y="0"/>
                  </a:moveTo>
                  <a:cubicBezTo>
                    <a:pt x="-21185" y="6437"/>
                    <a:pt x="30773" y="40156"/>
                    <a:pt x="42881" y="13181"/>
                  </a:cubicBezTo>
                  <a:cubicBezTo>
                    <a:pt x="31539" y="3065"/>
                    <a:pt x="18358" y="-460"/>
                    <a:pt x="3338" y="2912"/>
                  </a:cubicBezTo>
                  <a:lnTo>
                    <a:pt x="9622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556" name="Vrije vorm: vorm 8555">
              <a:extLst>
                <a:ext uri="{FF2B5EF4-FFF2-40B4-BE49-F238E27FC236}">
                  <a16:creationId xmlns:a16="http://schemas.microsoft.com/office/drawing/2014/main" id="{E43F89BD-B53A-F0F5-B7D3-15E8D9E0450A}"/>
                </a:ext>
              </a:extLst>
            </p:cNvPr>
            <p:cNvSpPr/>
            <p:nvPr/>
          </p:nvSpPr>
          <p:spPr>
            <a:xfrm>
              <a:off x="10674585" y="4574867"/>
              <a:ext cx="32944" cy="22197"/>
            </a:xfrm>
            <a:custGeom>
              <a:avLst/>
              <a:gdLst>
                <a:gd name="connsiteX0" fmla="*/ 8116 w 32944"/>
                <a:gd name="connsiteY0" fmla="*/ 153 h 22197"/>
                <a:gd name="connsiteX1" fmla="*/ 32945 w 32944"/>
                <a:gd name="connsiteY1" fmla="*/ 11189 h 22197"/>
                <a:gd name="connsiteX2" fmla="*/ 3057 w 32944"/>
                <a:gd name="connsiteY2" fmla="*/ 3219 h 22197"/>
                <a:gd name="connsiteX3" fmla="*/ 8116 w 32944"/>
                <a:gd name="connsiteY3" fmla="*/ 0 h 2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944" h="22197">
                  <a:moveTo>
                    <a:pt x="8116" y="153"/>
                  </a:moveTo>
                  <a:cubicBezTo>
                    <a:pt x="-16714" y="8430"/>
                    <a:pt x="22369" y="38010"/>
                    <a:pt x="32945" y="11189"/>
                  </a:cubicBezTo>
                  <a:cubicBezTo>
                    <a:pt x="24821" y="1839"/>
                    <a:pt x="14859" y="-920"/>
                    <a:pt x="3057" y="3219"/>
                  </a:cubicBezTo>
                  <a:lnTo>
                    <a:pt x="8116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557" name="Vrije vorm: vorm 8556">
              <a:extLst>
                <a:ext uri="{FF2B5EF4-FFF2-40B4-BE49-F238E27FC236}">
                  <a16:creationId xmlns:a16="http://schemas.microsoft.com/office/drawing/2014/main" id="{0E671936-F66E-2247-517E-BD03255F477E}"/>
                </a:ext>
              </a:extLst>
            </p:cNvPr>
            <p:cNvSpPr/>
            <p:nvPr/>
          </p:nvSpPr>
          <p:spPr>
            <a:xfrm>
              <a:off x="10672610" y="4643991"/>
              <a:ext cx="25110" cy="20890"/>
            </a:xfrm>
            <a:custGeom>
              <a:avLst/>
              <a:gdLst>
                <a:gd name="connsiteX0" fmla="*/ 6871 w 25110"/>
                <a:gd name="connsiteY0" fmla="*/ 153 h 20890"/>
                <a:gd name="connsiteX1" fmla="*/ 25110 w 25110"/>
                <a:gd name="connsiteY1" fmla="*/ 9503 h 20890"/>
                <a:gd name="connsiteX2" fmla="*/ 2886 w 25110"/>
                <a:gd name="connsiteY2" fmla="*/ 3525 h 20890"/>
                <a:gd name="connsiteX3" fmla="*/ 6871 w 25110"/>
                <a:gd name="connsiteY3" fmla="*/ 0 h 2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110" h="20890">
                  <a:moveTo>
                    <a:pt x="6871" y="153"/>
                  </a:moveTo>
                  <a:cubicBezTo>
                    <a:pt x="-13053" y="10116"/>
                    <a:pt x="15761" y="35558"/>
                    <a:pt x="25110" y="9503"/>
                  </a:cubicBezTo>
                  <a:cubicBezTo>
                    <a:pt x="17754" y="7510"/>
                    <a:pt x="10244" y="5518"/>
                    <a:pt x="2886" y="3525"/>
                  </a:cubicBezTo>
                  <a:lnTo>
                    <a:pt x="6871" y="0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558" name="Vrije vorm: vorm 8557">
              <a:extLst>
                <a:ext uri="{FF2B5EF4-FFF2-40B4-BE49-F238E27FC236}">
                  <a16:creationId xmlns:a16="http://schemas.microsoft.com/office/drawing/2014/main" id="{4C673760-F29C-DDA0-A14E-34223B5EB65C}"/>
                </a:ext>
              </a:extLst>
            </p:cNvPr>
            <p:cNvSpPr/>
            <p:nvPr/>
          </p:nvSpPr>
          <p:spPr>
            <a:xfrm>
              <a:off x="10793909" y="4656252"/>
              <a:ext cx="19580" cy="15939"/>
            </a:xfrm>
            <a:custGeom>
              <a:avLst/>
              <a:gdLst>
                <a:gd name="connsiteX0" fmla="*/ 5582 w 19580"/>
                <a:gd name="connsiteY0" fmla="*/ 0 h 15939"/>
                <a:gd name="connsiteX1" fmla="*/ 9107 w 19580"/>
                <a:gd name="connsiteY1" fmla="*/ 15940 h 15939"/>
                <a:gd name="connsiteX2" fmla="*/ 2516 w 19580"/>
                <a:gd name="connsiteY2" fmla="*/ 2759 h 15939"/>
                <a:gd name="connsiteX3" fmla="*/ 5582 w 19580"/>
                <a:gd name="connsiteY3" fmla="*/ 153 h 1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80" h="15939">
                  <a:moveTo>
                    <a:pt x="5582" y="0"/>
                  </a:moveTo>
                  <a:cubicBezTo>
                    <a:pt x="-2848" y="7663"/>
                    <a:pt x="-1775" y="13028"/>
                    <a:pt x="9107" y="15940"/>
                  </a:cubicBezTo>
                  <a:cubicBezTo>
                    <a:pt x="25047" y="7663"/>
                    <a:pt x="22748" y="3219"/>
                    <a:pt x="2516" y="2759"/>
                  </a:cubicBezTo>
                  <a:lnTo>
                    <a:pt x="5582" y="153"/>
                  </a:lnTo>
                  <a:close/>
                </a:path>
              </a:pathLst>
            </a:custGeom>
            <a:solidFill>
              <a:srgbClr val="FFFFFF"/>
            </a:solidFill>
            <a:ln w="153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sp>
        <p:nvSpPr>
          <p:cNvPr id="8621" name="!!boomwit">
            <a:extLst>
              <a:ext uri="{FF2B5EF4-FFF2-40B4-BE49-F238E27FC236}">
                <a16:creationId xmlns:a16="http://schemas.microsoft.com/office/drawing/2014/main" id="{8AFED65A-E683-0766-78EB-634575444F30}"/>
              </a:ext>
            </a:extLst>
          </p:cNvPr>
          <p:cNvSpPr/>
          <p:nvPr userDrawn="1"/>
        </p:nvSpPr>
        <p:spPr>
          <a:xfrm>
            <a:off x="11074398" y="7232477"/>
            <a:ext cx="998847" cy="1494517"/>
          </a:xfrm>
          <a:custGeom>
            <a:avLst/>
            <a:gdLst>
              <a:gd name="connsiteX0" fmla="*/ 998848 w 998847"/>
              <a:gd name="connsiteY0" fmla="*/ 897538 h 1494517"/>
              <a:gd name="connsiteX1" fmla="*/ 944590 w 998847"/>
              <a:gd name="connsiteY1" fmla="*/ 919609 h 1494517"/>
              <a:gd name="connsiteX2" fmla="*/ 932943 w 998847"/>
              <a:gd name="connsiteY2" fmla="*/ 926353 h 1494517"/>
              <a:gd name="connsiteX3" fmla="*/ 915317 w 998847"/>
              <a:gd name="connsiteY3" fmla="*/ 932943 h 1494517"/>
              <a:gd name="connsiteX4" fmla="*/ 942445 w 998847"/>
              <a:gd name="connsiteY4" fmla="*/ 918230 h 1494517"/>
              <a:gd name="connsiteX5" fmla="*/ 998694 w 998847"/>
              <a:gd name="connsiteY5" fmla="*/ 880372 h 1494517"/>
              <a:gd name="connsiteX6" fmla="*/ 998694 w 998847"/>
              <a:gd name="connsiteY6" fmla="*/ 858455 h 1494517"/>
              <a:gd name="connsiteX7" fmla="*/ 986739 w 998847"/>
              <a:gd name="connsiteY7" fmla="*/ 870716 h 1494517"/>
              <a:gd name="connsiteX8" fmla="*/ 961297 w 998847"/>
              <a:gd name="connsiteY8" fmla="*/ 886810 h 1494517"/>
              <a:gd name="connsiteX9" fmla="*/ 961297 w 998847"/>
              <a:gd name="connsiteY9" fmla="*/ 886810 h 1494517"/>
              <a:gd name="connsiteX10" fmla="*/ 969421 w 998847"/>
              <a:gd name="connsiteY10" fmla="*/ 868877 h 1494517"/>
              <a:gd name="connsiteX11" fmla="*/ 980609 w 998847"/>
              <a:gd name="connsiteY11" fmla="*/ 836078 h 1494517"/>
              <a:gd name="connsiteX12" fmla="*/ 991797 w 998847"/>
              <a:gd name="connsiteY12" fmla="*/ 804811 h 1494517"/>
              <a:gd name="connsiteX13" fmla="*/ 966202 w 998847"/>
              <a:gd name="connsiteY13" fmla="*/ 834392 h 1494517"/>
              <a:gd name="connsiteX14" fmla="*/ 975858 w 998847"/>
              <a:gd name="connsiteY14" fmla="*/ 798221 h 1494517"/>
              <a:gd name="connsiteX15" fmla="*/ 972639 w 998847"/>
              <a:gd name="connsiteY15" fmla="*/ 776916 h 1494517"/>
              <a:gd name="connsiteX16" fmla="*/ 972179 w 998847"/>
              <a:gd name="connsiteY16" fmla="*/ 778602 h 1494517"/>
              <a:gd name="connsiteX17" fmla="*/ 967275 w 998847"/>
              <a:gd name="connsiteY17" fmla="*/ 779215 h 1494517"/>
              <a:gd name="connsiteX18" fmla="*/ 952101 w 998847"/>
              <a:gd name="connsiteY18" fmla="*/ 854470 h 1494517"/>
              <a:gd name="connsiteX19" fmla="*/ 956853 w 998847"/>
              <a:gd name="connsiteY19" fmla="*/ 857535 h 1494517"/>
              <a:gd name="connsiteX20" fmla="*/ 955473 w 998847"/>
              <a:gd name="connsiteY20" fmla="*/ 871789 h 1494517"/>
              <a:gd name="connsiteX21" fmla="*/ 945358 w 998847"/>
              <a:gd name="connsiteY21" fmla="*/ 878073 h 1494517"/>
              <a:gd name="connsiteX22" fmla="*/ 897997 w 998847"/>
              <a:gd name="connsiteY22" fmla="*/ 926353 h 1494517"/>
              <a:gd name="connsiteX23" fmla="*/ 803890 w 998847"/>
              <a:gd name="connsiteY23" fmla="*/ 974172 h 1494517"/>
              <a:gd name="connsiteX24" fmla="*/ 856309 w 998847"/>
              <a:gd name="connsiteY24" fmla="*/ 909800 h 1494517"/>
              <a:gd name="connsiteX25" fmla="*/ 857841 w 998847"/>
              <a:gd name="connsiteY25" fmla="*/ 896619 h 1494517"/>
              <a:gd name="connsiteX26" fmla="*/ 847266 w 998847"/>
              <a:gd name="connsiteY26" fmla="*/ 908880 h 1494517"/>
              <a:gd name="connsiteX27" fmla="*/ 850485 w 998847"/>
              <a:gd name="connsiteY27" fmla="*/ 896772 h 1494517"/>
              <a:gd name="connsiteX28" fmla="*/ 790403 w 998847"/>
              <a:gd name="connsiteY28" fmla="*/ 959612 h 1494517"/>
              <a:gd name="connsiteX29" fmla="*/ 761282 w 998847"/>
              <a:gd name="connsiteY29" fmla="*/ 979843 h 1494517"/>
              <a:gd name="connsiteX30" fmla="*/ 716068 w 998847"/>
              <a:gd name="connsiteY30" fmla="*/ 996550 h 1494517"/>
              <a:gd name="connsiteX31" fmla="*/ 703347 w 998847"/>
              <a:gd name="connsiteY31" fmla="*/ 1008351 h 1494517"/>
              <a:gd name="connsiteX32" fmla="*/ 702887 w 998847"/>
              <a:gd name="connsiteY32" fmla="*/ 1010037 h 1494517"/>
              <a:gd name="connsiteX33" fmla="*/ 698442 w 998847"/>
              <a:gd name="connsiteY33" fmla="*/ 1011570 h 1494517"/>
              <a:gd name="connsiteX34" fmla="*/ 728790 w 998847"/>
              <a:gd name="connsiteY34" fmla="*/ 968808 h 1494517"/>
              <a:gd name="connsiteX35" fmla="*/ 765421 w 998847"/>
              <a:gd name="connsiteY35" fmla="*/ 931104 h 1494517"/>
              <a:gd name="connsiteX36" fmla="*/ 784579 w 998847"/>
              <a:gd name="connsiteY36" fmla="*/ 901523 h 1494517"/>
              <a:gd name="connsiteX37" fmla="*/ 821210 w 998847"/>
              <a:gd name="connsiteY37" fmla="*/ 865352 h 1494517"/>
              <a:gd name="connsiteX38" fmla="*/ 857841 w 998847"/>
              <a:gd name="connsiteY38" fmla="*/ 855543 h 1494517"/>
              <a:gd name="connsiteX39" fmla="*/ 880219 w 998847"/>
              <a:gd name="connsiteY39" fmla="*/ 863819 h 1494517"/>
              <a:gd name="connsiteX40" fmla="*/ 888188 w 998847"/>
              <a:gd name="connsiteY40" fmla="*/ 863819 h 1494517"/>
              <a:gd name="connsiteX41" fmla="*/ 865811 w 998847"/>
              <a:gd name="connsiteY41" fmla="*/ 844048 h 1494517"/>
              <a:gd name="connsiteX42" fmla="*/ 878532 w 998847"/>
              <a:gd name="connsiteY42" fmla="*/ 825962 h 1494517"/>
              <a:gd name="connsiteX43" fmla="*/ 911485 w 998847"/>
              <a:gd name="connsiteY43" fmla="*/ 821517 h 1494517"/>
              <a:gd name="connsiteX44" fmla="*/ 934322 w 998847"/>
              <a:gd name="connsiteY44" fmla="*/ 789791 h 1494517"/>
              <a:gd name="connsiteX45" fmla="*/ 995936 w 998847"/>
              <a:gd name="connsiteY45" fmla="*/ 711777 h 1494517"/>
              <a:gd name="connsiteX46" fmla="*/ 995936 w 998847"/>
              <a:gd name="connsiteY46" fmla="*/ 694305 h 1494517"/>
              <a:gd name="connsiteX47" fmla="*/ 951641 w 998847"/>
              <a:gd name="connsiteY47" fmla="*/ 754079 h 1494517"/>
              <a:gd name="connsiteX48" fmla="*/ 976777 w 998847"/>
              <a:gd name="connsiteY48" fmla="*/ 730783 h 1494517"/>
              <a:gd name="connsiteX49" fmla="*/ 966355 w 998847"/>
              <a:gd name="connsiteY49" fmla="*/ 745496 h 1494517"/>
              <a:gd name="connsiteX50" fmla="*/ 943824 w 998847"/>
              <a:gd name="connsiteY50" fmla="*/ 770326 h 1494517"/>
              <a:gd name="connsiteX51" fmla="*/ 945663 w 998847"/>
              <a:gd name="connsiteY51" fmla="*/ 730170 h 1494517"/>
              <a:gd name="connsiteX52" fmla="*/ 966509 w 998847"/>
              <a:gd name="connsiteY52" fmla="*/ 668556 h 1494517"/>
              <a:gd name="connsiteX53" fmla="*/ 950262 w 998847"/>
              <a:gd name="connsiteY53" fmla="*/ 695071 h 1494517"/>
              <a:gd name="connsiteX54" fmla="*/ 945817 w 998847"/>
              <a:gd name="connsiteY54" fmla="*/ 662578 h 1494517"/>
              <a:gd name="connsiteX55" fmla="*/ 945358 w 998847"/>
              <a:gd name="connsiteY55" fmla="*/ 666870 h 1494517"/>
              <a:gd name="connsiteX56" fmla="*/ 942292 w 998847"/>
              <a:gd name="connsiteY56" fmla="*/ 667483 h 1494517"/>
              <a:gd name="connsiteX57" fmla="*/ 935855 w 998847"/>
              <a:gd name="connsiteY57" fmla="*/ 767414 h 1494517"/>
              <a:gd name="connsiteX58" fmla="*/ 874700 w 998847"/>
              <a:gd name="connsiteY58" fmla="*/ 813701 h 1494517"/>
              <a:gd name="connsiteX59" fmla="*/ 855695 w 998847"/>
              <a:gd name="connsiteY59" fmla="*/ 835618 h 1494517"/>
              <a:gd name="connsiteX60" fmla="*/ 868417 w 998847"/>
              <a:gd name="connsiteY60" fmla="*/ 744117 h 1494517"/>
              <a:gd name="connsiteX61" fmla="*/ 863359 w 998847"/>
              <a:gd name="connsiteY61" fmla="*/ 736454 h 1494517"/>
              <a:gd name="connsiteX62" fmla="*/ 861519 w 998847"/>
              <a:gd name="connsiteY62" fmla="*/ 747182 h 1494517"/>
              <a:gd name="connsiteX63" fmla="*/ 861519 w 998847"/>
              <a:gd name="connsiteY63" fmla="*/ 747182 h 1494517"/>
              <a:gd name="connsiteX64" fmla="*/ 840829 w 998847"/>
              <a:gd name="connsiteY64" fmla="*/ 834545 h 1494517"/>
              <a:gd name="connsiteX65" fmla="*/ 803890 w 998847"/>
              <a:gd name="connsiteY65" fmla="*/ 859681 h 1494517"/>
              <a:gd name="connsiteX66" fmla="*/ 795461 w 998847"/>
              <a:gd name="connsiteY66" fmla="*/ 873475 h 1494517"/>
              <a:gd name="connsiteX67" fmla="*/ 770478 w 998847"/>
              <a:gd name="connsiteY67" fmla="*/ 908114 h 1494517"/>
              <a:gd name="connsiteX68" fmla="*/ 765421 w 998847"/>
              <a:gd name="connsiteY68" fmla="*/ 908574 h 1494517"/>
              <a:gd name="connsiteX69" fmla="*/ 701814 w 998847"/>
              <a:gd name="connsiteY69" fmla="*/ 963290 h 1494517"/>
              <a:gd name="connsiteX70" fmla="*/ 632231 w 998847"/>
              <a:gd name="connsiteY70" fmla="*/ 1066900 h 1494517"/>
              <a:gd name="connsiteX71" fmla="*/ 627632 w 998847"/>
              <a:gd name="connsiteY71" fmla="*/ 1081000 h 1494517"/>
              <a:gd name="connsiteX72" fmla="*/ 625487 w 998847"/>
              <a:gd name="connsiteY72" fmla="*/ 1041610 h 1494517"/>
              <a:gd name="connsiteX73" fmla="*/ 628705 w 998847"/>
              <a:gd name="connsiteY73" fmla="*/ 974326 h 1494517"/>
              <a:gd name="connsiteX74" fmla="*/ 663804 w 998847"/>
              <a:gd name="connsiteY74" fmla="*/ 943059 h 1494517"/>
              <a:gd name="connsiteX75" fmla="*/ 719593 w 998847"/>
              <a:gd name="connsiteY75" fmla="*/ 923287 h 1494517"/>
              <a:gd name="connsiteX76" fmla="*/ 767413 w 998847"/>
              <a:gd name="connsiteY76" fmla="*/ 895393 h 1494517"/>
              <a:gd name="connsiteX77" fmla="*/ 802512 w 998847"/>
              <a:gd name="connsiteY77" fmla="*/ 852631 h 1494517"/>
              <a:gd name="connsiteX78" fmla="*/ 802512 w 998847"/>
              <a:gd name="connsiteY78" fmla="*/ 839450 h 1494517"/>
              <a:gd name="connsiteX79" fmla="*/ 792395 w 998847"/>
              <a:gd name="connsiteY79" fmla="*/ 852478 h 1494517"/>
              <a:gd name="connsiteX80" fmla="*/ 792243 w 998847"/>
              <a:gd name="connsiteY80" fmla="*/ 852478 h 1494517"/>
              <a:gd name="connsiteX81" fmla="*/ 794848 w 998847"/>
              <a:gd name="connsiteY81" fmla="*/ 846040 h 1494517"/>
              <a:gd name="connsiteX82" fmla="*/ 746415 w 998847"/>
              <a:gd name="connsiteY82" fmla="*/ 893247 h 1494517"/>
              <a:gd name="connsiteX83" fmla="*/ 749787 w 998847"/>
              <a:gd name="connsiteY83" fmla="*/ 895546 h 1494517"/>
              <a:gd name="connsiteX84" fmla="*/ 730936 w 998847"/>
              <a:gd name="connsiteY84" fmla="*/ 908574 h 1494517"/>
              <a:gd name="connsiteX85" fmla="*/ 746875 w 998847"/>
              <a:gd name="connsiteY85" fmla="*/ 890488 h 1494517"/>
              <a:gd name="connsiteX86" fmla="*/ 745342 w 998847"/>
              <a:gd name="connsiteY86" fmla="*/ 878993 h 1494517"/>
              <a:gd name="connsiteX87" fmla="*/ 709631 w 998847"/>
              <a:gd name="connsiteY87" fmla="*/ 901064 h 1494517"/>
              <a:gd name="connsiteX88" fmla="*/ 629471 w 998847"/>
              <a:gd name="connsiteY88" fmla="*/ 936775 h 1494517"/>
              <a:gd name="connsiteX89" fmla="*/ 632231 w 998847"/>
              <a:gd name="connsiteY89" fmla="*/ 921755 h 1494517"/>
              <a:gd name="connsiteX90" fmla="*/ 695990 w 998847"/>
              <a:gd name="connsiteY90" fmla="*/ 860907 h 1494517"/>
              <a:gd name="connsiteX91" fmla="*/ 748561 w 998847"/>
              <a:gd name="connsiteY91" fmla="*/ 839603 h 1494517"/>
              <a:gd name="connsiteX92" fmla="*/ 702274 w 998847"/>
              <a:gd name="connsiteY92" fmla="*/ 847880 h 1494517"/>
              <a:gd name="connsiteX93" fmla="*/ 732621 w 998847"/>
              <a:gd name="connsiteY93" fmla="*/ 821671 h 1494517"/>
              <a:gd name="connsiteX94" fmla="*/ 810788 w 998847"/>
              <a:gd name="connsiteY94" fmla="*/ 805271 h 1494517"/>
              <a:gd name="connsiteX95" fmla="*/ 823509 w 998847"/>
              <a:gd name="connsiteY95" fmla="*/ 793776 h 1494517"/>
              <a:gd name="connsiteX96" fmla="*/ 811401 w 998847"/>
              <a:gd name="connsiteY96" fmla="*/ 796841 h 1494517"/>
              <a:gd name="connsiteX97" fmla="*/ 815539 w 998847"/>
              <a:gd name="connsiteY97" fmla="*/ 794082 h 1494517"/>
              <a:gd name="connsiteX98" fmla="*/ 721126 w 998847"/>
              <a:gd name="connsiteY98" fmla="*/ 810635 h 1494517"/>
              <a:gd name="connsiteX99" fmla="*/ 681583 w 998847"/>
              <a:gd name="connsiteY99" fmla="*/ 847573 h 1494517"/>
              <a:gd name="connsiteX100" fmla="*/ 629012 w 998847"/>
              <a:gd name="connsiteY100" fmla="*/ 890641 h 1494517"/>
              <a:gd name="connsiteX101" fmla="*/ 632231 w 998847"/>
              <a:gd name="connsiteY101" fmla="*/ 879146 h 1494517"/>
              <a:gd name="connsiteX102" fmla="*/ 667329 w 998847"/>
              <a:gd name="connsiteY102" fmla="*/ 805271 h 1494517"/>
              <a:gd name="connsiteX103" fmla="*/ 700741 w 998847"/>
              <a:gd name="connsiteY103" fmla="*/ 760976 h 1494517"/>
              <a:gd name="connsiteX104" fmla="*/ 810022 w 998847"/>
              <a:gd name="connsiteY104" fmla="*/ 747336 h 1494517"/>
              <a:gd name="connsiteX105" fmla="*/ 865811 w 998847"/>
              <a:gd name="connsiteY105" fmla="*/ 719441 h 1494517"/>
              <a:gd name="connsiteX106" fmla="*/ 905661 w 998847"/>
              <a:gd name="connsiteY106" fmla="*/ 693232 h 1494517"/>
              <a:gd name="connsiteX107" fmla="*/ 908880 w 998847"/>
              <a:gd name="connsiteY107" fmla="*/ 680051 h 1494517"/>
              <a:gd name="connsiteX108" fmla="*/ 906121 w 998847"/>
              <a:gd name="connsiteY108" fmla="*/ 682350 h 1494517"/>
              <a:gd name="connsiteX109" fmla="*/ 890641 w 998847"/>
              <a:gd name="connsiteY109" fmla="*/ 683270 h 1494517"/>
              <a:gd name="connsiteX110" fmla="*/ 830712 w 998847"/>
              <a:gd name="connsiteY110" fmla="*/ 718981 h 1494517"/>
              <a:gd name="connsiteX111" fmla="*/ 836997 w 998847"/>
              <a:gd name="connsiteY111" fmla="*/ 722966 h 1494517"/>
              <a:gd name="connsiteX112" fmla="*/ 821056 w 998847"/>
              <a:gd name="connsiteY112" fmla="*/ 729403 h 1494517"/>
              <a:gd name="connsiteX113" fmla="*/ 846499 w 998847"/>
              <a:gd name="connsiteY113" fmla="*/ 696604 h 1494517"/>
              <a:gd name="connsiteX114" fmla="*/ 867190 w 998847"/>
              <a:gd name="connsiteY114" fmla="*/ 652156 h 1494517"/>
              <a:gd name="connsiteX115" fmla="*/ 890334 w 998847"/>
              <a:gd name="connsiteY115" fmla="*/ 598512 h 1494517"/>
              <a:gd name="connsiteX116" fmla="*/ 903668 w 998847"/>
              <a:gd name="connsiteY116" fmla="*/ 593761 h 1494517"/>
              <a:gd name="connsiteX117" fmla="*/ 945358 w 998847"/>
              <a:gd name="connsiteY117" fmla="*/ 571997 h 1494517"/>
              <a:gd name="connsiteX118" fmla="*/ 963290 w 998847"/>
              <a:gd name="connsiteY118" fmla="*/ 558356 h 1494517"/>
              <a:gd name="connsiteX119" fmla="*/ 952407 w 998847"/>
              <a:gd name="connsiteY119" fmla="*/ 559735 h 1494517"/>
              <a:gd name="connsiteX120" fmla="*/ 954246 w 998847"/>
              <a:gd name="connsiteY120" fmla="*/ 558203 h 1494517"/>
              <a:gd name="connsiteX121" fmla="*/ 898151 w 998847"/>
              <a:gd name="connsiteY121" fmla="*/ 581193 h 1494517"/>
              <a:gd name="connsiteX122" fmla="*/ 897385 w 998847"/>
              <a:gd name="connsiteY122" fmla="*/ 582419 h 1494517"/>
              <a:gd name="connsiteX123" fmla="*/ 905661 w 998847"/>
              <a:gd name="connsiteY123" fmla="*/ 563261 h 1494517"/>
              <a:gd name="connsiteX124" fmla="*/ 923133 w 998847"/>
              <a:gd name="connsiteY124" fmla="*/ 536898 h 1494517"/>
              <a:gd name="connsiteX125" fmla="*/ 969421 w 998847"/>
              <a:gd name="connsiteY125" fmla="*/ 507318 h 1494517"/>
              <a:gd name="connsiteX126" fmla="*/ 972639 w 998847"/>
              <a:gd name="connsiteY126" fmla="*/ 494137 h 1494517"/>
              <a:gd name="connsiteX127" fmla="*/ 969573 w 998847"/>
              <a:gd name="connsiteY127" fmla="*/ 496282 h 1494517"/>
              <a:gd name="connsiteX128" fmla="*/ 965741 w 998847"/>
              <a:gd name="connsiteY128" fmla="*/ 490458 h 1494517"/>
              <a:gd name="connsiteX129" fmla="*/ 910872 w 998847"/>
              <a:gd name="connsiteY129" fmla="*/ 527396 h 1494517"/>
              <a:gd name="connsiteX130" fmla="*/ 919761 w 998847"/>
              <a:gd name="connsiteY130" fmla="*/ 529542 h 1494517"/>
              <a:gd name="connsiteX131" fmla="*/ 910259 w 998847"/>
              <a:gd name="connsiteY131" fmla="*/ 542263 h 1494517"/>
              <a:gd name="connsiteX132" fmla="*/ 901370 w 998847"/>
              <a:gd name="connsiteY132" fmla="*/ 497049 h 1494517"/>
              <a:gd name="connsiteX133" fmla="*/ 901829 w 998847"/>
              <a:gd name="connsiteY133" fmla="*/ 509310 h 1494517"/>
              <a:gd name="connsiteX134" fmla="*/ 898151 w 998847"/>
              <a:gd name="connsiteY134" fmla="*/ 543949 h 1494517"/>
              <a:gd name="connsiteX135" fmla="*/ 853550 w 998847"/>
              <a:gd name="connsiteY135" fmla="*/ 658747 h 1494517"/>
              <a:gd name="connsiteX136" fmla="*/ 852017 w 998847"/>
              <a:gd name="connsiteY136" fmla="*/ 660892 h 1494517"/>
              <a:gd name="connsiteX137" fmla="*/ 857688 w 998847"/>
              <a:gd name="connsiteY137" fmla="*/ 635450 h 1494517"/>
              <a:gd name="connsiteX138" fmla="*/ 854470 w 998847"/>
              <a:gd name="connsiteY138" fmla="*/ 609241 h 1494517"/>
              <a:gd name="connsiteX139" fmla="*/ 852170 w 998847"/>
              <a:gd name="connsiteY139" fmla="*/ 619050 h 1494517"/>
              <a:gd name="connsiteX140" fmla="*/ 834392 w 998847"/>
              <a:gd name="connsiteY140" fmla="*/ 667789 h 1494517"/>
              <a:gd name="connsiteX141" fmla="*/ 808949 w 998847"/>
              <a:gd name="connsiteY141" fmla="*/ 716222 h 1494517"/>
              <a:gd name="connsiteX142" fmla="*/ 813393 w 998847"/>
              <a:gd name="connsiteY142" fmla="*/ 719901 h 1494517"/>
              <a:gd name="connsiteX143" fmla="*/ 809102 w 998847"/>
              <a:gd name="connsiteY143" fmla="*/ 727257 h 1494517"/>
              <a:gd name="connsiteX144" fmla="*/ 782127 w 998847"/>
              <a:gd name="connsiteY144" fmla="*/ 730170 h 1494517"/>
              <a:gd name="connsiteX145" fmla="*/ 701814 w 998847"/>
              <a:gd name="connsiteY145" fmla="*/ 739059 h 1494517"/>
              <a:gd name="connsiteX146" fmla="*/ 685721 w 998847"/>
              <a:gd name="connsiteY146" fmla="*/ 752853 h 1494517"/>
              <a:gd name="connsiteX147" fmla="*/ 651542 w 998847"/>
              <a:gd name="connsiteY147" fmla="*/ 795002 h 1494517"/>
              <a:gd name="connsiteX148" fmla="*/ 617670 w 998847"/>
              <a:gd name="connsiteY148" fmla="*/ 842362 h 1494517"/>
              <a:gd name="connsiteX149" fmla="*/ 615371 w 998847"/>
              <a:gd name="connsiteY149" fmla="*/ 848646 h 1494517"/>
              <a:gd name="connsiteX150" fmla="*/ 612919 w 998847"/>
              <a:gd name="connsiteY150" fmla="*/ 852784 h 1494517"/>
              <a:gd name="connsiteX151" fmla="*/ 639127 w 998847"/>
              <a:gd name="connsiteY151" fmla="*/ 775537 h 1494517"/>
              <a:gd name="connsiteX152" fmla="*/ 759903 w 998847"/>
              <a:gd name="connsiteY152" fmla="*/ 659513 h 1494517"/>
              <a:gd name="connsiteX153" fmla="*/ 787031 w 998847"/>
              <a:gd name="connsiteY153" fmla="*/ 608628 h 1494517"/>
              <a:gd name="connsiteX154" fmla="*/ 799753 w 998847"/>
              <a:gd name="connsiteY154" fmla="*/ 565866 h 1494517"/>
              <a:gd name="connsiteX155" fmla="*/ 940146 w 998847"/>
              <a:gd name="connsiteY155" fmla="*/ 447543 h 1494517"/>
              <a:gd name="connsiteX156" fmla="*/ 943518 w 998847"/>
              <a:gd name="connsiteY156" fmla="*/ 433902 h 1494517"/>
              <a:gd name="connsiteX157" fmla="*/ 931256 w 998847"/>
              <a:gd name="connsiteY157" fmla="*/ 432063 h 1494517"/>
              <a:gd name="connsiteX158" fmla="*/ 852170 w 998847"/>
              <a:gd name="connsiteY158" fmla="*/ 498428 h 1494517"/>
              <a:gd name="connsiteX159" fmla="*/ 795002 w 998847"/>
              <a:gd name="connsiteY159" fmla="*/ 543029 h 1494517"/>
              <a:gd name="connsiteX160" fmla="*/ 817378 w 998847"/>
              <a:gd name="connsiteY160" fmla="*/ 487239 h 1494517"/>
              <a:gd name="connsiteX161" fmla="*/ 850944 w 998847"/>
              <a:gd name="connsiteY161" fmla="*/ 455973 h 1494517"/>
              <a:gd name="connsiteX162" fmla="*/ 932329 w 998847"/>
              <a:gd name="connsiteY162" fmla="*/ 345926 h 1494517"/>
              <a:gd name="connsiteX163" fmla="*/ 938767 w 998847"/>
              <a:gd name="connsiteY163" fmla="*/ 316345 h 1494517"/>
              <a:gd name="connsiteX164" fmla="*/ 934629 w 998847"/>
              <a:gd name="connsiteY164" fmla="*/ 323243 h 1494517"/>
              <a:gd name="connsiteX165" fmla="*/ 931410 w 998847"/>
              <a:gd name="connsiteY165" fmla="*/ 318798 h 1494517"/>
              <a:gd name="connsiteX166" fmla="*/ 868877 w 998847"/>
              <a:gd name="connsiteY166" fmla="*/ 411832 h 1494517"/>
              <a:gd name="connsiteX167" fmla="*/ 824275 w 998847"/>
              <a:gd name="connsiteY167" fmla="*/ 449995 h 1494517"/>
              <a:gd name="connsiteX168" fmla="*/ 823202 w 998847"/>
              <a:gd name="connsiteY168" fmla="*/ 452754 h 1494517"/>
              <a:gd name="connsiteX169" fmla="*/ 831785 w 998847"/>
              <a:gd name="connsiteY169" fmla="*/ 411678 h 1494517"/>
              <a:gd name="connsiteX170" fmla="*/ 846193 w 998847"/>
              <a:gd name="connsiteY170" fmla="*/ 365698 h 1494517"/>
              <a:gd name="connsiteX171" fmla="*/ 850638 w 998847"/>
              <a:gd name="connsiteY171" fmla="*/ 336883 h 1494517"/>
              <a:gd name="connsiteX172" fmla="*/ 851097 w 998847"/>
              <a:gd name="connsiteY172" fmla="*/ 335351 h 1494517"/>
              <a:gd name="connsiteX173" fmla="*/ 826881 w 998847"/>
              <a:gd name="connsiteY173" fmla="*/ 382557 h 1494517"/>
              <a:gd name="connsiteX174" fmla="*/ 808949 w 998847"/>
              <a:gd name="connsiteY174" fmla="*/ 456433 h 1494517"/>
              <a:gd name="connsiteX175" fmla="*/ 809868 w 998847"/>
              <a:gd name="connsiteY175" fmla="*/ 466242 h 1494517"/>
              <a:gd name="connsiteX176" fmla="*/ 808336 w 998847"/>
              <a:gd name="connsiteY176" fmla="*/ 471606 h 1494517"/>
              <a:gd name="connsiteX177" fmla="*/ 784732 w 998847"/>
              <a:gd name="connsiteY177" fmla="*/ 413058 h 1494517"/>
              <a:gd name="connsiteX178" fmla="*/ 784732 w 998847"/>
              <a:gd name="connsiteY178" fmla="*/ 412751 h 1494517"/>
              <a:gd name="connsiteX179" fmla="*/ 789790 w 998847"/>
              <a:gd name="connsiteY179" fmla="*/ 362019 h 1494517"/>
              <a:gd name="connsiteX180" fmla="*/ 788870 w 998847"/>
              <a:gd name="connsiteY180" fmla="*/ 361866 h 1494517"/>
              <a:gd name="connsiteX181" fmla="*/ 787031 w 998847"/>
              <a:gd name="connsiteY181" fmla="*/ 355735 h 1494517"/>
              <a:gd name="connsiteX182" fmla="*/ 772624 w 998847"/>
              <a:gd name="connsiteY182" fmla="*/ 409992 h 1494517"/>
              <a:gd name="connsiteX183" fmla="*/ 746415 w 998847"/>
              <a:gd name="connsiteY183" fmla="*/ 375967 h 1494517"/>
              <a:gd name="connsiteX184" fmla="*/ 746415 w 998847"/>
              <a:gd name="connsiteY184" fmla="*/ 375047 h 1494517"/>
              <a:gd name="connsiteX185" fmla="*/ 746109 w 998847"/>
              <a:gd name="connsiteY185" fmla="*/ 375660 h 1494517"/>
              <a:gd name="connsiteX186" fmla="*/ 732314 w 998847"/>
              <a:gd name="connsiteY186" fmla="*/ 369530 h 1494517"/>
              <a:gd name="connsiteX187" fmla="*/ 733387 w 998847"/>
              <a:gd name="connsiteY187" fmla="*/ 370756 h 1494517"/>
              <a:gd name="connsiteX188" fmla="*/ 732775 w 998847"/>
              <a:gd name="connsiteY188" fmla="*/ 370296 h 1494517"/>
              <a:gd name="connsiteX189" fmla="*/ 724804 w 998847"/>
              <a:gd name="connsiteY189" fmla="*/ 371982 h 1494517"/>
              <a:gd name="connsiteX190" fmla="*/ 735993 w 998847"/>
              <a:gd name="connsiteY190" fmla="*/ 384703 h 1494517"/>
              <a:gd name="connsiteX191" fmla="*/ 723425 w 998847"/>
              <a:gd name="connsiteY191" fmla="*/ 394819 h 1494517"/>
              <a:gd name="connsiteX192" fmla="*/ 697522 w 998847"/>
              <a:gd name="connsiteY192" fmla="*/ 413211 h 1494517"/>
              <a:gd name="connsiteX193" fmla="*/ 709324 w 998847"/>
              <a:gd name="connsiteY193" fmla="*/ 396045 h 1494517"/>
              <a:gd name="connsiteX194" fmla="*/ 723272 w 998847"/>
              <a:gd name="connsiteY194" fmla="*/ 348838 h 1494517"/>
              <a:gd name="connsiteX195" fmla="*/ 744422 w 998847"/>
              <a:gd name="connsiteY195" fmla="*/ 258104 h 1494517"/>
              <a:gd name="connsiteX196" fmla="*/ 755765 w 998847"/>
              <a:gd name="connsiteY196" fmla="*/ 231741 h 1494517"/>
              <a:gd name="connsiteX197" fmla="*/ 785499 w 998847"/>
              <a:gd name="connsiteY197" fmla="*/ 202161 h 1494517"/>
              <a:gd name="connsiteX198" fmla="*/ 787644 w 998847"/>
              <a:gd name="connsiteY198" fmla="*/ 188980 h 1494517"/>
              <a:gd name="connsiteX199" fmla="*/ 785346 w 998847"/>
              <a:gd name="connsiteY199" fmla="*/ 191432 h 1494517"/>
              <a:gd name="connsiteX200" fmla="*/ 781973 w 998847"/>
              <a:gd name="connsiteY200" fmla="*/ 188060 h 1494517"/>
              <a:gd name="connsiteX201" fmla="*/ 734767 w 998847"/>
              <a:gd name="connsiteY201" fmla="*/ 255651 h 1494517"/>
              <a:gd name="connsiteX202" fmla="*/ 709324 w 998847"/>
              <a:gd name="connsiteY202" fmla="*/ 364012 h 1494517"/>
              <a:gd name="connsiteX203" fmla="*/ 710090 w 998847"/>
              <a:gd name="connsiteY203" fmla="*/ 364165 h 1494517"/>
              <a:gd name="connsiteX204" fmla="*/ 707485 w 998847"/>
              <a:gd name="connsiteY204" fmla="*/ 372901 h 1494517"/>
              <a:gd name="connsiteX205" fmla="*/ 713616 w 998847"/>
              <a:gd name="connsiteY205" fmla="*/ 330140 h 1494517"/>
              <a:gd name="connsiteX206" fmla="*/ 711624 w 998847"/>
              <a:gd name="connsiteY206" fmla="*/ 303931 h 1494517"/>
              <a:gd name="connsiteX207" fmla="*/ 710397 w 998847"/>
              <a:gd name="connsiteY207" fmla="*/ 311901 h 1494517"/>
              <a:gd name="connsiteX208" fmla="*/ 705493 w 998847"/>
              <a:gd name="connsiteY208" fmla="*/ 312974 h 1494517"/>
              <a:gd name="connsiteX209" fmla="*/ 696603 w 998847"/>
              <a:gd name="connsiteY209" fmla="*/ 364012 h 1494517"/>
              <a:gd name="connsiteX210" fmla="*/ 660892 w 998847"/>
              <a:gd name="connsiteY210" fmla="*/ 450762 h 1494517"/>
              <a:gd name="connsiteX211" fmla="*/ 658746 w 998847"/>
              <a:gd name="connsiteY211" fmla="*/ 455206 h 1494517"/>
              <a:gd name="connsiteX212" fmla="*/ 660125 w 998847"/>
              <a:gd name="connsiteY212" fmla="*/ 390067 h 1494517"/>
              <a:gd name="connsiteX213" fmla="*/ 656293 w 998847"/>
              <a:gd name="connsiteY213" fmla="*/ 384243 h 1494517"/>
              <a:gd name="connsiteX214" fmla="*/ 655527 w 998847"/>
              <a:gd name="connsiteY214" fmla="*/ 403249 h 1494517"/>
              <a:gd name="connsiteX215" fmla="*/ 654607 w 998847"/>
              <a:gd name="connsiteY215" fmla="*/ 398497 h 1494517"/>
              <a:gd name="connsiteX216" fmla="*/ 652002 w 998847"/>
              <a:gd name="connsiteY216" fmla="*/ 422714 h 1494517"/>
              <a:gd name="connsiteX217" fmla="*/ 636675 w 998847"/>
              <a:gd name="connsiteY217" fmla="*/ 482641 h 1494517"/>
              <a:gd name="connsiteX218" fmla="*/ 598971 w 998847"/>
              <a:gd name="connsiteY218" fmla="*/ 571844 h 1494517"/>
              <a:gd name="connsiteX219" fmla="*/ 607861 w 998847"/>
              <a:gd name="connsiteY219" fmla="*/ 479883 h 1494517"/>
              <a:gd name="connsiteX220" fmla="*/ 630391 w 998847"/>
              <a:gd name="connsiteY220" fmla="*/ 386236 h 1494517"/>
              <a:gd name="connsiteX221" fmla="*/ 647864 w 998847"/>
              <a:gd name="connsiteY221" fmla="*/ 335351 h 1494517"/>
              <a:gd name="connsiteX222" fmla="*/ 656141 w 998847"/>
              <a:gd name="connsiteY222" fmla="*/ 292589 h 1494517"/>
              <a:gd name="connsiteX223" fmla="*/ 746568 w 998847"/>
              <a:gd name="connsiteY223" fmla="*/ 174266 h 1494517"/>
              <a:gd name="connsiteX224" fmla="*/ 745495 w 998847"/>
              <a:gd name="connsiteY224" fmla="*/ 161085 h 1494517"/>
              <a:gd name="connsiteX225" fmla="*/ 739365 w 998847"/>
              <a:gd name="connsiteY225" fmla="*/ 169361 h 1494517"/>
              <a:gd name="connsiteX226" fmla="*/ 740591 w 998847"/>
              <a:gd name="connsiteY226" fmla="*/ 160012 h 1494517"/>
              <a:gd name="connsiteX227" fmla="*/ 688173 w 998847"/>
              <a:gd name="connsiteY227" fmla="*/ 230822 h 1494517"/>
              <a:gd name="connsiteX228" fmla="*/ 652922 w 998847"/>
              <a:gd name="connsiteY228" fmla="*/ 269445 h 1494517"/>
              <a:gd name="connsiteX229" fmla="*/ 667329 w 998847"/>
              <a:gd name="connsiteY229" fmla="*/ 213656 h 1494517"/>
              <a:gd name="connsiteX230" fmla="*/ 688939 w 998847"/>
              <a:gd name="connsiteY230" fmla="*/ 182389 h 1494517"/>
              <a:gd name="connsiteX231" fmla="*/ 741358 w 998847"/>
              <a:gd name="connsiteY231" fmla="*/ 72343 h 1494517"/>
              <a:gd name="connsiteX232" fmla="*/ 745495 w 998847"/>
              <a:gd name="connsiteY232" fmla="*/ 42762 h 1494517"/>
              <a:gd name="connsiteX233" fmla="*/ 743503 w 998847"/>
              <a:gd name="connsiteY233" fmla="*/ 47820 h 1494517"/>
              <a:gd name="connsiteX234" fmla="*/ 697063 w 998847"/>
              <a:gd name="connsiteY234" fmla="*/ 144379 h 1494517"/>
              <a:gd name="connsiteX235" fmla="*/ 673307 w 998847"/>
              <a:gd name="connsiteY235" fmla="*/ 171507 h 1494517"/>
              <a:gd name="connsiteX236" fmla="*/ 681583 w 998847"/>
              <a:gd name="connsiteY236" fmla="*/ 134723 h 1494517"/>
              <a:gd name="connsiteX237" fmla="*/ 689400 w 998847"/>
              <a:gd name="connsiteY237" fmla="*/ 97785 h 1494517"/>
              <a:gd name="connsiteX238" fmla="*/ 687560 w 998847"/>
              <a:gd name="connsiteY238" fmla="*/ 68511 h 1494517"/>
              <a:gd name="connsiteX239" fmla="*/ 687560 w 998847"/>
              <a:gd name="connsiteY239" fmla="*/ 67745 h 1494517"/>
              <a:gd name="connsiteX240" fmla="*/ 662271 w 998847"/>
              <a:gd name="connsiteY240" fmla="*/ 171660 h 1494517"/>
              <a:gd name="connsiteX241" fmla="*/ 667329 w 998847"/>
              <a:gd name="connsiteY241" fmla="*/ 167829 h 1494517"/>
              <a:gd name="connsiteX242" fmla="*/ 661812 w 998847"/>
              <a:gd name="connsiteY242" fmla="*/ 198022 h 1494517"/>
              <a:gd name="connsiteX243" fmla="*/ 646485 w 998847"/>
              <a:gd name="connsiteY243" fmla="*/ 141467 h 1494517"/>
              <a:gd name="connsiteX244" fmla="*/ 649243 w 998847"/>
              <a:gd name="connsiteY244" fmla="*/ 101923 h 1494517"/>
              <a:gd name="connsiteX245" fmla="*/ 649243 w 998847"/>
              <a:gd name="connsiteY245" fmla="*/ 87823 h 1494517"/>
              <a:gd name="connsiteX246" fmla="*/ 648017 w 998847"/>
              <a:gd name="connsiteY246" fmla="*/ 82152 h 1494517"/>
              <a:gd name="connsiteX247" fmla="*/ 636982 w 998847"/>
              <a:gd name="connsiteY247" fmla="*/ 122001 h 1494517"/>
              <a:gd name="connsiteX248" fmla="*/ 613225 w 998847"/>
              <a:gd name="connsiteY248" fmla="*/ 96865 h 1494517"/>
              <a:gd name="connsiteX249" fmla="*/ 608014 w 998847"/>
              <a:gd name="connsiteY249" fmla="*/ 98551 h 1494517"/>
              <a:gd name="connsiteX250" fmla="*/ 634683 w 998847"/>
              <a:gd name="connsiteY250" fmla="*/ 146218 h 1494517"/>
              <a:gd name="connsiteX251" fmla="*/ 651083 w 998847"/>
              <a:gd name="connsiteY251" fmla="*/ 213503 h 1494517"/>
              <a:gd name="connsiteX252" fmla="*/ 646331 w 998847"/>
              <a:gd name="connsiteY252" fmla="*/ 257797 h 1494517"/>
              <a:gd name="connsiteX253" fmla="*/ 625334 w 998847"/>
              <a:gd name="connsiteY253" fmla="*/ 187294 h 1494517"/>
              <a:gd name="connsiteX254" fmla="*/ 620122 w 998847"/>
              <a:gd name="connsiteY254" fmla="*/ 184075 h 1494517"/>
              <a:gd name="connsiteX255" fmla="*/ 638668 w 998847"/>
              <a:gd name="connsiteY255" fmla="*/ 271131 h 1494517"/>
              <a:gd name="connsiteX256" fmla="*/ 631004 w 998847"/>
              <a:gd name="connsiteY256" fmla="*/ 343474 h 1494517"/>
              <a:gd name="connsiteX257" fmla="*/ 634376 w 998847"/>
              <a:gd name="connsiteY257" fmla="*/ 344547 h 1494517"/>
              <a:gd name="connsiteX258" fmla="*/ 628705 w 998847"/>
              <a:gd name="connsiteY258" fmla="*/ 355889 h 1494517"/>
              <a:gd name="connsiteX259" fmla="*/ 604795 w 998847"/>
              <a:gd name="connsiteY259" fmla="*/ 298873 h 1494517"/>
              <a:gd name="connsiteX260" fmla="*/ 602190 w 998847"/>
              <a:gd name="connsiteY260" fmla="*/ 297647 h 1494517"/>
              <a:gd name="connsiteX261" fmla="*/ 615064 w 998847"/>
              <a:gd name="connsiteY261" fmla="*/ 244923 h 1494517"/>
              <a:gd name="connsiteX262" fmla="*/ 608934 w 998847"/>
              <a:gd name="connsiteY262" fmla="*/ 241704 h 1494517"/>
              <a:gd name="connsiteX263" fmla="*/ 601883 w 998847"/>
              <a:gd name="connsiteY263" fmla="*/ 248448 h 1494517"/>
              <a:gd name="connsiteX264" fmla="*/ 594066 w 998847"/>
              <a:gd name="connsiteY264" fmla="*/ 276649 h 1494517"/>
              <a:gd name="connsiteX265" fmla="*/ 582419 w 998847"/>
              <a:gd name="connsiteY265" fmla="*/ 244616 h 1494517"/>
              <a:gd name="connsiteX266" fmla="*/ 582419 w 998847"/>
              <a:gd name="connsiteY266" fmla="*/ 244923 h 1494517"/>
              <a:gd name="connsiteX267" fmla="*/ 577973 w 998847"/>
              <a:gd name="connsiteY267" fmla="*/ 243390 h 1494517"/>
              <a:gd name="connsiteX268" fmla="*/ 589315 w 998847"/>
              <a:gd name="connsiteY268" fmla="*/ 307456 h 1494517"/>
              <a:gd name="connsiteX269" fmla="*/ 614451 w 998847"/>
              <a:gd name="connsiteY269" fmla="*/ 368610 h 1494517"/>
              <a:gd name="connsiteX270" fmla="*/ 606634 w 998847"/>
              <a:gd name="connsiteY270" fmla="*/ 411678 h 1494517"/>
              <a:gd name="connsiteX271" fmla="*/ 578434 w 998847"/>
              <a:gd name="connsiteY271" fmla="*/ 543642 h 1494517"/>
              <a:gd name="connsiteX272" fmla="*/ 581192 w 998847"/>
              <a:gd name="connsiteY272" fmla="*/ 552685 h 1494517"/>
              <a:gd name="connsiteX273" fmla="*/ 577973 w 998847"/>
              <a:gd name="connsiteY273" fmla="*/ 575062 h 1494517"/>
              <a:gd name="connsiteX274" fmla="*/ 550232 w 998847"/>
              <a:gd name="connsiteY274" fmla="*/ 514675 h 1494517"/>
              <a:gd name="connsiteX275" fmla="*/ 533219 w 998847"/>
              <a:gd name="connsiteY275" fmla="*/ 433442 h 1494517"/>
              <a:gd name="connsiteX276" fmla="*/ 554217 w 998847"/>
              <a:gd name="connsiteY276" fmla="*/ 404475 h 1494517"/>
              <a:gd name="connsiteX277" fmla="*/ 565559 w 998847"/>
              <a:gd name="connsiteY277" fmla="*/ 360180 h 1494517"/>
              <a:gd name="connsiteX278" fmla="*/ 564486 w 998847"/>
              <a:gd name="connsiteY278" fmla="*/ 348685 h 1494517"/>
              <a:gd name="connsiteX279" fmla="*/ 564486 w 998847"/>
              <a:gd name="connsiteY279" fmla="*/ 349145 h 1494517"/>
              <a:gd name="connsiteX280" fmla="*/ 547320 w 998847"/>
              <a:gd name="connsiteY280" fmla="*/ 390374 h 1494517"/>
              <a:gd name="connsiteX281" fmla="*/ 524330 w 998847"/>
              <a:gd name="connsiteY281" fmla="*/ 418269 h 1494517"/>
              <a:gd name="connsiteX282" fmla="*/ 523563 w 998847"/>
              <a:gd name="connsiteY282" fmla="*/ 413058 h 1494517"/>
              <a:gd name="connsiteX283" fmla="*/ 523870 w 998847"/>
              <a:gd name="connsiteY283" fmla="*/ 404935 h 1494517"/>
              <a:gd name="connsiteX284" fmla="*/ 518966 w 998847"/>
              <a:gd name="connsiteY284" fmla="*/ 251513 h 1494517"/>
              <a:gd name="connsiteX285" fmla="*/ 518199 w 998847"/>
              <a:gd name="connsiteY285" fmla="*/ 248601 h 1494517"/>
              <a:gd name="connsiteX286" fmla="*/ 521112 w 998847"/>
              <a:gd name="connsiteY286" fmla="*/ 236799 h 1494517"/>
              <a:gd name="connsiteX287" fmla="*/ 540576 w 998847"/>
              <a:gd name="connsiteY287" fmla="*/ 205533 h 1494517"/>
              <a:gd name="connsiteX288" fmla="*/ 566325 w 998847"/>
              <a:gd name="connsiteY288" fmla="*/ 167829 h 1494517"/>
              <a:gd name="connsiteX289" fmla="*/ 589929 w 998847"/>
              <a:gd name="connsiteY289" fmla="*/ 120162 h 1494517"/>
              <a:gd name="connsiteX290" fmla="*/ 589929 w 998847"/>
              <a:gd name="connsiteY290" fmla="*/ 111886 h 1494517"/>
              <a:gd name="connsiteX291" fmla="*/ 587936 w 998847"/>
              <a:gd name="connsiteY291" fmla="*/ 115104 h 1494517"/>
              <a:gd name="connsiteX292" fmla="*/ 562493 w 998847"/>
              <a:gd name="connsiteY292" fmla="*/ 144532 h 1494517"/>
              <a:gd name="connsiteX293" fmla="*/ 515593 w 998847"/>
              <a:gd name="connsiteY293" fmla="*/ 215495 h 1494517"/>
              <a:gd name="connsiteX294" fmla="*/ 512834 w 998847"/>
              <a:gd name="connsiteY294" fmla="*/ 98705 h 1494517"/>
              <a:gd name="connsiteX295" fmla="*/ 541649 w 998847"/>
              <a:gd name="connsiteY295" fmla="*/ 42762 h 1494517"/>
              <a:gd name="connsiteX296" fmla="*/ 540576 w 998847"/>
              <a:gd name="connsiteY296" fmla="*/ 36171 h 1494517"/>
              <a:gd name="connsiteX297" fmla="*/ 531380 w 998847"/>
              <a:gd name="connsiteY297" fmla="*/ 44448 h 1494517"/>
              <a:gd name="connsiteX298" fmla="*/ 514827 w 998847"/>
              <a:gd name="connsiteY298" fmla="*/ 70657 h 1494517"/>
              <a:gd name="connsiteX299" fmla="*/ 514827 w 998847"/>
              <a:gd name="connsiteY299" fmla="*/ 8276 h 1494517"/>
              <a:gd name="connsiteX300" fmla="*/ 512834 w 998847"/>
              <a:gd name="connsiteY300" fmla="*/ 0 h 1494517"/>
              <a:gd name="connsiteX301" fmla="*/ 505631 w 998847"/>
              <a:gd name="connsiteY301" fmla="*/ 55790 h 1494517"/>
              <a:gd name="connsiteX302" fmla="*/ 503639 w 998847"/>
              <a:gd name="connsiteY302" fmla="*/ 128132 h 1494517"/>
              <a:gd name="connsiteX303" fmla="*/ 505478 w 998847"/>
              <a:gd name="connsiteY303" fmla="*/ 209211 h 1494517"/>
              <a:gd name="connsiteX304" fmla="*/ 477123 w 998847"/>
              <a:gd name="connsiteY304" fmla="*/ 167675 h 1494517"/>
              <a:gd name="connsiteX305" fmla="*/ 469307 w 998847"/>
              <a:gd name="connsiteY305" fmla="*/ 100697 h 1494517"/>
              <a:gd name="connsiteX306" fmla="*/ 467620 w 998847"/>
              <a:gd name="connsiteY306" fmla="*/ 100391 h 1494517"/>
              <a:gd name="connsiteX307" fmla="*/ 463483 w 998847"/>
              <a:gd name="connsiteY307" fmla="*/ 95333 h 1494517"/>
              <a:gd name="connsiteX308" fmla="*/ 467161 w 998847"/>
              <a:gd name="connsiteY308" fmla="*/ 149590 h 1494517"/>
              <a:gd name="connsiteX309" fmla="*/ 466241 w 998847"/>
              <a:gd name="connsiteY309" fmla="*/ 147751 h 1494517"/>
              <a:gd name="connsiteX310" fmla="*/ 434361 w 998847"/>
              <a:gd name="connsiteY310" fmla="*/ 75561 h 1494517"/>
              <a:gd name="connsiteX311" fmla="*/ 416888 w 998847"/>
              <a:gd name="connsiteY311" fmla="*/ 19312 h 1494517"/>
              <a:gd name="connsiteX312" fmla="*/ 414896 w 998847"/>
              <a:gd name="connsiteY312" fmla="*/ 21458 h 1494517"/>
              <a:gd name="connsiteX313" fmla="*/ 411218 w 998847"/>
              <a:gd name="connsiteY313" fmla="*/ 13334 h 1494517"/>
              <a:gd name="connsiteX314" fmla="*/ 422866 w 998847"/>
              <a:gd name="connsiteY314" fmla="*/ 68204 h 1494517"/>
              <a:gd name="connsiteX315" fmla="*/ 422407 w 998847"/>
              <a:gd name="connsiteY315" fmla="*/ 67438 h 1494517"/>
              <a:gd name="connsiteX316" fmla="*/ 416276 w 998847"/>
              <a:gd name="connsiteY316" fmla="*/ 69124 h 1494517"/>
              <a:gd name="connsiteX317" fmla="*/ 451221 w 998847"/>
              <a:gd name="connsiteY317" fmla="*/ 129971 h 1494517"/>
              <a:gd name="connsiteX318" fmla="*/ 470686 w 998847"/>
              <a:gd name="connsiteY318" fmla="*/ 177638 h 1494517"/>
              <a:gd name="connsiteX319" fmla="*/ 501493 w 998847"/>
              <a:gd name="connsiteY319" fmla="*/ 240018 h 1494517"/>
              <a:gd name="connsiteX320" fmla="*/ 504558 w 998847"/>
              <a:gd name="connsiteY320" fmla="*/ 292589 h 1494517"/>
              <a:gd name="connsiteX321" fmla="*/ 504558 w 998847"/>
              <a:gd name="connsiteY321" fmla="*/ 343167 h 1494517"/>
              <a:gd name="connsiteX322" fmla="*/ 438193 w 998847"/>
              <a:gd name="connsiteY322" fmla="*/ 254272 h 1494517"/>
              <a:gd name="connsiteX323" fmla="*/ 422866 w 998847"/>
              <a:gd name="connsiteY323" fmla="*/ 215495 h 1494517"/>
              <a:gd name="connsiteX324" fmla="*/ 417349 w 998847"/>
              <a:gd name="connsiteY324" fmla="*/ 208751 h 1494517"/>
              <a:gd name="connsiteX325" fmla="*/ 424859 w 998847"/>
              <a:gd name="connsiteY325" fmla="*/ 247681 h 1494517"/>
              <a:gd name="connsiteX326" fmla="*/ 421487 w 998847"/>
              <a:gd name="connsiteY326" fmla="*/ 249827 h 1494517"/>
              <a:gd name="connsiteX327" fmla="*/ 421487 w 998847"/>
              <a:gd name="connsiteY327" fmla="*/ 250134 h 1494517"/>
              <a:gd name="connsiteX328" fmla="*/ 387461 w 998847"/>
              <a:gd name="connsiteY328" fmla="*/ 226837 h 1494517"/>
              <a:gd name="connsiteX329" fmla="*/ 390527 w 998847"/>
              <a:gd name="connsiteY329" fmla="*/ 238332 h 1494517"/>
              <a:gd name="connsiteX330" fmla="*/ 431449 w 998847"/>
              <a:gd name="connsiteY330" fmla="*/ 272664 h 1494517"/>
              <a:gd name="connsiteX331" fmla="*/ 453213 w 998847"/>
              <a:gd name="connsiteY331" fmla="*/ 305770 h 1494517"/>
              <a:gd name="connsiteX332" fmla="*/ 508697 w 998847"/>
              <a:gd name="connsiteY332" fmla="*/ 378113 h 1494517"/>
              <a:gd name="connsiteX333" fmla="*/ 516973 w 998847"/>
              <a:gd name="connsiteY333" fmla="*/ 456892 h 1494517"/>
              <a:gd name="connsiteX334" fmla="*/ 536744 w 998847"/>
              <a:gd name="connsiteY334" fmla="*/ 525710 h 1494517"/>
              <a:gd name="connsiteX335" fmla="*/ 508237 w 998847"/>
              <a:gd name="connsiteY335" fmla="*/ 489998 h 1494517"/>
              <a:gd name="connsiteX336" fmla="*/ 450148 w 998847"/>
              <a:gd name="connsiteY336" fmla="*/ 405548 h 1494517"/>
              <a:gd name="connsiteX337" fmla="*/ 431909 w 998847"/>
              <a:gd name="connsiteY337" fmla="*/ 397578 h 1494517"/>
              <a:gd name="connsiteX338" fmla="*/ 429610 w 998847"/>
              <a:gd name="connsiteY338" fmla="*/ 384397 h 1494517"/>
              <a:gd name="connsiteX339" fmla="*/ 414283 w 998847"/>
              <a:gd name="connsiteY339" fmla="*/ 312207 h 1494517"/>
              <a:gd name="connsiteX340" fmla="*/ 421640 w 998847"/>
              <a:gd name="connsiteY340" fmla="*/ 383477 h 1494517"/>
              <a:gd name="connsiteX341" fmla="*/ 374434 w 998847"/>
              <a:gd name="connsiteY341" fmla="*/ 320024 h 1494517"/>
              <a:gd name="connsiteX342" fmla="*/ 348071 w 998847"/>
              <a:gd name="connsiteY342" fmla="*/ 272817 h 1494517"/>
              <a:gd name="connsiteX343" fmla="*/ 326767 w 998847"/>
              <a:gd name="connsiteY343" fmla="*/ 200475 h 1494517"/>
              <a:gd name="connsiteX344" fmla="*/ 322629 w 998847"/>
              <a:gd name="connsiteY344" fmla="*/ 197256 h 1494517"/>
              <a:gd name="connsiteX345" fmla="*/ 333971 w 998847"/>
              <a:gd name="connsiteY345" fmla="*/ 265460 h 1494517"/>
              <a:gd name="connsiteX346" fmla="*/ 303164 w 998847"/>
              <a:gd name="connsiteY346" fmla="*/ 196337 h 1494517"/>
              <a:gd name="connsiteX347" fmla="*/ 290903 w 998847"/>
              <a:gd name="connsiteY347" fmla="*/ 164457 h 1494517"/>
              <a:gd name="connsiteX348" fmla="*/ 290903 w 998847"/>
              <a:gd name="connsiteY348" fmla="*/ 166143 h 1494517"/>
              <a:gd name="connsiteX349" fmla="*/ 290903 w 998847"/>
              <a:gd name="connsiteY349" fmla="*/ 164457 h 1494517"/>
              <a:gd name="connsiteX350" fmla="*/ 293049 w 998847"/>
              <a:gd name="connsiteY350" fmla="*/ 201088 h 1494517"/>
              <a:gd name="connsiteX351" fmla="*/ 268066 w 998847"/>
              <a:gd name="connsiteY351" fmla="*/ 183155 h 1494517"/>
              <a:gd name="connsiteX352" fmla="*/ 260096 w 998847"/>
              <a:gd name="connsiteY352" fmla="*/ 184228 h 1494517"/>
              <a:gd name="connsiteX353" fmla="*/ 260096 w 998847"/>
              <a:gd name="connsiteY353" fmla="*/ 190819 h 1494517"/>
              <a:gd name="connsiteX354" fmla="*/ 293968 w 998847"/>
              <a:gd name="connsiteY354" fmla="*/ 215648 h 1494517"/>
              <a:gd name="connsiteX355" fmla="*/ 350524 w 998847"/>
              <a:gd name="connsiteY355" fmla="*/ 309142 h 1494517"/>
              <a:gd name="connsiteX356" fmla="*/ 367383 w 998847"/>
              <a:gd name="connsiteY356" fmla="*/ 332285 h 1494517"/>
              <a:gd name="connsiteX357" fmla="*/ 329986 w 998847"/>
              <a:gd name="connsiteY357" fmla="*/ 315732 h 1494517"/>
              <a:gd name="connsiteX358" fmla="*/ 330446 w 998847"/>
              <a:gd name="connsiteY358" fmla="*/ 317725 h 1494517"/>
              <a:gd name="connsiteX359" fmla="*/ 335197 w 998847"/>
              <a:gd name="connsiteY359" fmla="*/ 327228 h 1494517"/>
              <a:gd name="connsiteX360" fmla="*/ 384396 w 998847"/>
              <a:gd name="connsiteY360" fmla="*/ 355582 h 1494517"/>
              <a:gd name="connsiteX361" fmla="*/ 408000 w 998847"/>
              <a:gd name="connsiteY361" fmla="*/ 388075 h 1494517"/>
              <a:gd name="connsiteX362" fmla="*/ 424093 w 998847"/>
              <a:gd name="connsiteY362" fmla="*/ 404015 h 1494517"/>
              <a:gd name="connsiteX363" fmla="*/ 356808 w 998847"/>
              <a:gd name="connsiteY363" fmla="*/ 385010 h 1494517"/>
              <a:gd name="connsiteX364" fmla="*/ 318797 w 998847"/>
              <a:gd name="connsiteY364" fmla="*/ 356348 h 1494517"/>
              <a:gd name="connsiteX365" fmla="*/ 313739 w 998847"/>
              <a:gd name="connsiteY365" fmla="*/ 351750 h 1494517"/>
              <a:gd name="connsiteX366" fmla="*/ 336423 w 998847"/>
              <a:gd name="connsiteY366" fmla="*/ 381944 h 1494517"/>
              <a:gd name="connsiteX367" fmla="*/ 320637 w 998847"/>
              <a:gd name="connsiteY367" fmla="*/ 380718 h 1494517"/>
              <a:gd name="connsiteX368" fmla="*/ 271284 w 998847"/>
              <a:gd name="connsiteY368" fmla="*/ 397118 h 1494517"/>
              <a:gd name="connsiteX369" fmla="*/ 267300 w 998847"/>
              <a:gd name="connsiteY369" fmla="*/ 403555 h 1494517"/>
              <a:gd name="connsiteX370" fmla="*/ 265460 w 998847"/>
              <a:gd name="connsiteY370" fmla="*/ 404015 h 1494517"/>
              <a:gd name="connsiteX371" fmla="*/ 278947 w 998847"/>
              <a:gd name="connsiteY371" fmla="*/ 405854 h 1494517"/>
              <a:gd name="connsiteX372" fmla="*/ 329986 w 998847"/>
              <a:gd name="connsiteY372" fmla="*/ 394052 h 1494517"/>
              <a:gd name="connsiteX373" fmla="*/ 361405 w 998847"/>
              <a:gd name="connsiteY373" fmla="*/ 397731 h 1494517"/>
              <a:gd name="connsiteX374" fmla="*/ 380717 w 998847"/>
              <a:gd name="connsiteY374" fmla="*/ 403708 h 1494517"/>
              <a:gd name="connsiteX375" fmla="*/ 321403 w 998847"/>
              <a:gd name="connsiteY375" fmla="*/ 435435 h 1494517"/>
              <a:gd name="connsiteX376" fmla="*/ 320023 w 998847"/>
              <a:gd name="connsiteY376" fmla="*/ 438500 h 1494517"/>
              <a:gd name="connsiteX377" fmla="*/ 337649 w 998847"/>
              <a:gd name="connsiteY377" fmla="*/ 433749 h 1494517"/>
              <a:gd name="connsiteX378" fmla="*/ 381330 w 998847"/>
              <a:gd name="connsiteY378" fmla="*/ 416123 h 1494517"/>
              <a:gd name="connsiteX379" fmla="*/ 397883 w 998847"/>
              <a:gd name="connsiteY379" fmla="*/ 409073 h 1494517"/>
              <a:gd name="connsiteX380" fmla="*/ 443098 w 998847"/>
              <a:gd name="connsiteY380" fmla="*/ 423020 h 1494517"/>
              <a:gd name="connsiteX381" fmla="*/ 489231 w 998847"/>
              <a:gd name="connsiteY381" fmla="*/ 493523 h 1494517"/>
              <a:gd name="connsiteX382" fmla="*/ 457658 w 998847"/>
              <a:gd name="connsiteY382" fmla="*/ 485860 h 1494517"/>
              <a:gd name="connsiteX383" fmla="*/ 458424 w 998847"/>
              <a:gd name="connsiteY383" fmla="*/ 487546 h 1494517"/>
              <a:gd name="connsiteX384" fmla="*/ 454133 w 998847"/>
              <a:gd name="connsiteY384" fmla="*/ 489845 h 1494517"/>
              <a:gd name="connsiteX385" fmla="*/ 495209 w 998847"/>
              <a:gd name="connsiteY385" fmla="*/ 509617 h 1494517"/>
              <a:gd name="connsiteX386" fmla="*/ 534292 w 998847"/>
              <a:gd name="connsiteY386" fmla="*/ 560502 h 1494517"/>
              <a:gd name="connsiteX387" fmla="*/ 578434 w 998847"/>
              <a:gd name="connsiteY387" fmla="*/ 636063 h 1494517"/>
              <a:gd name="connsiteX388" fmla="*/ 579200 w 998847"/>
              <a:gd name="connsiteY388" fmla="*/ 672081 h 1494517"/>
              <a:gd name="connsiteX389" fmla="*/ 559581 w 998847"/>
              <a:gd name="connsiteY389" fmla="*/ 640508 h 1494517"/>
              <a:gd name="connsiteX390" fmla="*/ 558968 w 998847"/>
              <a:gd name="connsiteY390" fmla="*/ 639895 h 1494517"/>
              <a:gd name="connsiteX391" fmla="*/ 562647 w 998847"/>
              <a:gd name="connsiteY391" fmla="*/ 629472 h 1494517"/>
              <a:gd name="connsiteX392" fmla="*/ 561114 w 998847"/>
              <a:gd name="connsiteY392" fmla="*/ 617977 h 1494517"/>
              <a:gd name="connsiteX393" fmla="*/ 553144 w 998847"/>
              <a:gd name="connsiteY393" fmla="*/ 636216 h 1494517"/>
              <a:gd name="connsiteX394" fmla="*/ 553144 w 998847"/>
              <a:gd name="connsiteY394" fmla="*/ 633917 h 1494517"/>
              <a:gd name="connsiteX395" fmla="*/ 534446 w 998847"/>
              <a:gd name="connsiteY395" fmla="*/ 607555 h 1494517"/>
              <a:gd name="connsiteX396" fmla="*/ 514980 w 998847"/>
              <a:gd name="connsiteY396" fmla="*/ 556823 h 1494517"/>
              <a:gd name="connsiteX397" fmla="*/ 507624 w 998847"/>
              <a:gd name="connsiteY397" fmla="*/ 549160 h 1494517"/>
              <a:gd name="connsiteX398" fmla="*/ 516513 w 998847"/>
              <a:gd name="connsiteY398" fmla="*/ 591615 h 1494517"/>
              <a:gd name="connsiteX399" fmla="*/ 457812 w 998847"/>
              <a:gd name="connsiteY399" fmla="*/ 529848 h 1494517"/>
              <a:gd name="connsiteX400" fmla="*/ 440032 w 998847"/>
              <a:gd name="connsiteY400" fmla="*/ 495056 h 1494517"/>
              <a:gd name="connsiteX401" fmla="*/ 433902 w 998847"/>
              <a:gd name="connsiteY401" fmla="*/ 493370 h 1494517"/>
              <a:gd name="connsiteX402" fmla="*/ 452447 w 998847"/>
              <a:gd name="connsiteY402" fmla="*/ 536132 h 1494517"/>
              <a:gd name="connsiteX403" fmla="*/ 468847 w 998847"/>
              <a:gd name="connsiteY403" fmla="*/ 554218 h 1494517"/>
              <a:gd name="connsiteX404" fmla="*/ 442637 w 998847"/>
              <a:gd name="connsiteY404" fmla="*/ 547474 h 1494517"/>
              <a:gd name="connsiteX405" fmla="*/ 445856 w 998847"/>
              <a:gd name="connsiteY405" fmla="*/ 550386 h 1494517"/>
              <a:gd name="connsiteX406" fmla="*/ 444171 w 998847"/>
              <a:gd name="connsiteY406" fmla="*/ 552532 h 1494517"/>
              <a:gd name="connsiteX407" fmla="*/ 477430 w 998847"/>
              <a:gd name="connsiteY407" fmla="*/ 563567 h 1494517"/>
              <a:gd name="connsiteX408" fmla="*/ 504712 w 998847"/>
              <a:gd name="connsiteY408" fmla="*/ 593608 h 1494517"/>
              <a:gd name="connsiteX409" fmla="*/ 536591 w 998847"/>
              <a:gd name="connsiteY409" fmla="*/ 639588 h 1494517"/>
              <a:gd name="connsiteX410" fmla="*/ 545481 w 998847"/>
              <a:gd name="connsiteY410" fmla="*/ 654455 h 1494517"/>
              <a:gd name="connsiteX411" fmla="*/ 545174 w 998847"/>
              <a:gd name="connsiteY411" fmla="*/ 655221 h 1494517"/>
              <a:gd name="connsiteX412" fmla="*/ 539044 w 998847"/>
              <a:gd name="connsiteY412" fmla="*/ 658287 h 1494517"/>
              <a:gd name="connsiteX413" fmla="*/ 506091 w 998847"/>
              <a:gd name="connsiteY413" fmla="*/ 682350 h 1494517"/>
              <a:gd name="connsiteX414" fmla="*/ 505171 w 998847"/>
              <a:gd name="connsiteY414" fmla="*/ 684649 h 1494517"/>
              <a:gd name="connsiteX415" fmla="*/ 493063 w 998847"/>
              <a:gd name="connsiteY415" fmla="*/ 641887 h 1494517"/>
              <a:gd name="connsiteX416" fmla="*/ 390067 w 998847"/>
              <a:gd name="connsiteY416" fmla="*/ 557436 h 1494517"/>
              <a:gd name="connsiteX417" fmla="*/ 361559 w 998847"/>
              <a:gd name="connsiteY417" fmla="*/ 534446 h 1494517"/>
              <a:gd name="connsiteX418" fmla="*/ 361100 w 998847"/>
              <a:gd name="connsiteY418" fmla="*/ 535366 h 1494517"/>
              <a:gd name="connsiteX419" fmla="*/ 358800 w 998847"/>
              <a:gd name="connsiteY419" fmla="*/ 529082 h 1494517"/>
              <a:gd name="connsiteX420" fmla="*/ 342861 w 998847"/>
              <a:gd name="connsiteY420" fmla="*/ 478503 h 1494517"/>
              <a:gd name="connsiteX421" fmla="*/ 341788 w 998847"/>
              <a:gd name="connsiteY421" fmla="*/ 485247 h 1494517"/>
              <a:gd name="connsiteX422" fmla="*/ 333358 w 998847"/>
              <a:gd name="connsiteY422" fmla="*/ 478656 h 1494517"/>
              <a:gd name="connsiteX423" fmla="*/ 345006 w 998847"/>
              <a:gd name="connsiteY423" fmla="*/ 517587 h 1494517"/>
              <a:gd name="connsiteX424" fmla="*/ 340254 w 998847"/>
              <a:gd name="connsiteY424" fmla="*/ 519579 h 1494517"/>
              <a:gd name="connsiteX425" fmla="*/ 290442 w 998847"/>
              <a:gd name="connsiteY425" fmla="*/ 498428 h 1494517"/>
              <a:gd name="connsiteX426" fmla="*/ 287224 w 998847"/>
              <a:gd name="connsiteY426" fmla="*/ 496742 h 1494517"/>
              <a:gd name="connsiteX427" fmla="*/ 291976 w 998847"/>
              <a:gd name="connsiteY427" fmla="*/ 508237 h 1494517"/>
              <a:gd name="connsiteX428" fmla="*/ 355429 w 998847"/>
              <a:gd name="connsiteY428" fmla="*/ 542569 h 1494517"/>
              <a:gd name="connsiteX429" fmla="*/ 389300 w 998847"/>
              <a:gd name="connsiteY429" fmla="*/ 575675 h 1494517"/>
              <a:gd name="connsiteX430" fmla="*/ 475437 w 998847"/>
              <a:gd name="connsiteY430" fmla="*/ 647865 h 1494517"/>
              <a:gd name="connsiteX431" fmla="*/ 488159 w 998847"/>
              <a:gd name="connsiteY431" fmla="*/ 726798 h 1494517"/>
              <a:gd name="connsiteX432" fmla="*/ 519732 w 998847"/>
              <a:gd name="connsiteY432" fmla="*/ 797454 h 1494517"/>
              <a:gd name="connsiteX433" fmla="*/ 499807 w 998847"/>
              <a:gd name="connsiteY433" fmla="*/ 781208 h 1494517"/>
              <a:gd name="connsiteX434" fmla="*/ 457045 w 998847"/>
              <a:gd name="connsiteY434" fmla="*/ 742891 h 1494517"/>
              <a:gd name="connsiteX435" fmla="*/ 401102 w 998847"/>
              <a:gd name="connsiteY435" fmla="*/ 689247 h 1494517"/>
              <a:gd name="connsiteX436" fmla="*/ 355122 w 998847"/>
              <a:gd name="connsiteY436" fmla="*/ 663958 h 1494517"/>
              <a:gd name="connsiteX437" fmla="*/ 350677 w 998847"/>
              <a:gd name="connsiteY437" fmla="*/ 647711 h 1494517"/>
              <a:gd name="connsiteX438" fmla="*/ 328759 w 998847"/>
              <a:gd name="connsiteY438" fmla="*/ 582266 h 1494517"/>
              <a:gd name="connsiteX439" fmla="*/ 340254 w 998847"/>
              <a:gd name="connsiteY439" fmla="*/ 653536 h 1494517"/>
              <a:gd name="connsiteX440" fmla="*/ 287224 w 998847"/>
              <a:gd name="connsiteY440" fmla="*/ 608015 h 1494517"/>
              <a:gd name="connsiteX441" fmla="*/ 224691 w 998847"/>
              <a:gd name="connsiteY441" fmla="*/ 555444 h 1494517"/>
              <a:gd name="connsiteX442" fmla="*/ 217334 w 998847"/>
              <a:gd name="connsiteY442" fmla="*/ 551152 h 1494517"/>
              <a:gd name="connsiteX443" fmla="*/ 214728 w 998847"/>
              <a:gd name="connsiteY443" fmla="*/ 542723 h 1494517"/>
              <a:gd name="connsiteX444" fmla="*/ 192964 w 998847"/>
              <a:gd name="connsiteY444" fmla="*/ 467774 h 1494517"/>
              <a:gd name="connsiteX445" fmla="*/ 192351 w 998847"/>
              <a:gd name="connsiteY445" fmla="*/ 469001 h 1494517"/>
              <a:gd name="connsiteX446" fmla="*/ 186986 w 998847"/>
              <a:gd name="connsiteY446" fmla="*/ 467315 h 1494517"/>
              <a:gd name="connsiteX447" fmla="*/ 204613 w 998847"/>
              <a:gd name="connsiteY447" fmla="*/ 535979 h 1494517"/>
              <a:gd name="connsiteX448" fmla="*/ 169974 w 998847"/>
              <a:gd name="connsiteY448" fmla="*/ 496282 h 1494517"/>
              <a:gd name="connsiteX449" fmla="*/ 137481 w 998847"/>
              <a:gd name="connsiteY449" fmla="*/ 434515 h 1494517"/>
              <a:gd name="connsiteX450" fmla="*/ 165069 w 998847"/>
              <a:gd name="connsiteY450" fmla="*/ 499348 h 1494517"/>
              <a:gd name="connsiteX451" fmla="*/ 163230 w 998847"/>
              <a:gd name="connsiteY451" fmla="*/ 497508 h 1494517"/>
              <a:gd name="connsiteX452" fmla="*/ 137481 w 998847"/>
              <a:gd name="connsiteY452" fmla="*/ 434515 h 1494517"/>
              <a:gd name="connsiteX453" fmla="*/ 141006 w 998847"/>
              <a:gd name="connsiteY453" fmla="*/ 471759 h 1494517"/>
              <a:gd name="connsiteX454" fmla="*/ 89661 w 998847"/>
              <a:gd name="connsiteY454" fmla="*/ 454287 h 1494517"/>
              <a:gd name="connsiteX455" fmla="*/ 89661 w 998847"/>
              <a:gd name="connsiteY455" fmla="*/ 460877 h 1494517"/>
              <a:gd name="connsiteX456" fmla="*/ 142232 w 998847"/>
              <a:gd name="connsiteY456" fmla="*/ 485707 h 1494517"/>
              <a:gd name="connsiteX457" fmla="*/ 179630 w 998847"/>
              <a:gd name="connsiteY457" fmla="*/ 525557 h 1494517"/>
              <a:gd name="connsiteX458" fmla="*/ 99777 w 998847"/>
              <a:gd name="connsiteY458" fmla="*/ 516207 h 1494517"/>
              <a:gd name="connsiteX459" fmla="*/ 192964 w 998847"/>
              <a:gd name="connsiteY459" fmla="*/ 539964 h 1494517"/>
              <a:gd name="connsiteX460" fmla="*/ 229902 w 998847"/>
              <a:gd name="connsiteY460" fmla="*/ 579354 h 1494517"/>
              <a:gd name="connsiteX461" fmla="*/ 261168 w 998847"/>
              <a:gd name="connsiteY461" fmla="*/ 606942 h 1494517"/>
              <a:gd name="connsiteX462" fmla="*/ 237718 w 998847"/>
              <a:gd name="connsiteY462" fmla="*/ 597439 h 1494517"/>
              <a:gd name="connsiteX463" fmla="*/ 197869 w 998847"/>
              <a:gd name="connsiteY463" fmla="*/ 585944 h 1494517"/>
              <a:gd name="connsiteX464" fmla="*/ 198022 w 998847"/>
              <a:gd name="connsiteY464" fmla="*/ 586711 h 1494517"/>
              <a:gd name="connsiteX465" fmla="*/ 205839 w 998847"/>
              <a:gd name="connsiteY465" fmla="*/ 597439 h 1494517"/>
              <a:gd name="connsiteX466" fmla="*/ 282320 w 998847"/>
              <a:gd name="connsiteY466" fmla="*/ 625794 h 1494517"/>
              <a:gd name="connsiteX467" fmla="*/ 319103 w 998847"/>
              <a:gd name="connsiteY467" fmla="*/ 658287 h 1494517"/>
              <a:gd name="connsiteX468" fmla="*/ 359260 w 998847"/>
              <a:gd name="connsiteY468" fmla="*/ 683883 h 1494517"/>
              <a:gd name="connsiteX469" fmla="*/ 340715 w 998847"/>
              <a:gd name="connsiteY469" fmla="*/ 680970 h 1494517"/>
              <a:gd name="connsiteX470" fmla="*/ 289217 w 998847"/>
              <a:gd name="connsiteY470" fmla="*/ 674380 h 1494517"/>
              <a:gd name="connsiteX471" fmla="*/ 236646 w 998847"/>
              <a:gd name="connsiteY471" fmla="*/ 651390 h 1494517"/>
              <a:gd name="connsiteX472" fmla="*/ 221319 w 998847"/>
              <a:gd name="connsiteY472" fmla="*/ 646945 h 1494517"/>
              <a:gd name="connsiteX473" fmla="*/ 221932 w 998847"/>
              <a:gd name="connsiteY473" fmla="*/ 648631 h 1494517"/>
              <a:gd name="connsiteX474" fmla="*/ 221319 w 998847"/>
              <a:gd name="connsiteY474" fmla="*/ 652463 h 1494517"/>
              <a:gd name="connsiteX475" fmla="*/ 279407 w 998847"/>
              <a:gd name="connsiteY475" fmla="*/ 686488 h 1494517"/>
              <a:gd name="connsiteX476" fmla="*/ 379798 w 998847"/>
              <a:gd name="connsiteY476" fmla="*/ 699209 h 1494517"/>
              <a:gd name="connsiteX477" fmla="*/ 445550 w 998847"/>
              <a:gd name="connsiteY477" fmla="*/ 764042 h 1494517"/>
              <a:gd name="connsiteX478" fmla="*/ 395585 w 998847"/>
              <a:gd name="connsiteY478" fmla="*/ 756532 h 1494517"/>
              <a:gd name="connsiteX479" fmla="*/ 398650 w 998847"/>
              <a:gd name="connsiteY479" fmla="*/ 757451 h 1494517"/>
              <a:gd name="connsiteX480" fmla="*/ 390834 w 998847"/>
              <a:gd name="connsiteY480" fmla="*/ 760057 h 1494517"/>
              <a:gd name="connsiteX481" fmla="*/ 454593 w 998847"/>
              <a:gd name="connsiteY481" fmla="*/ 779828 h 1494517"/>
              <a:gd name="connsiteX482" fmla="*/ 515134 w 998847"/>
              <a:gd name="connsiteY482" fmla="*/ 830713 h 1494517"/>
              <a:gd name="connsiteX483" fmla="*/ 583644 w 998847"/>
              <a:gd name="connsiteY483" fmla="*/ 906275 h 1494517"/>
              <a:gd name="connsiteX484" fmla="*/ 585177 w 998847"/>
              <a:gd name="connsiteY484" fmla="*/ 956087 h 1494517"/>
              <a:gd name="connsiteX485" fmla="*/ 556056 w 998847"/>
              <a:gd name="connsiteY485" fmla="*/ 919916 h 1494517"/>
              <a:gd name="connsiteX486" fmla="*/ 527855 w 998847"/>
              <a:gd name="connsiteY486" fmla="*/ 896312 h 1494517"/>
              <a:gd name="connsiteX487" fmla="*/ 522951 w 998847"/>
              <a:gd name="connsiteY487" fmla="*/ 892481 h 1494517"/>
              <a:gd name="connsiteX488" fmla="*/ 502412 w 998847"/>
              <a:gd name="connsiteY488" fmla="*/ 863819 h 1494517"/>
              <a:gd name="connsiteX489" fmla="*/ 484173 w 998847"/>
              <a:gd name="connsiteY489" fmla="*/ 822130 h 1494517"/>
              <a:gd name="connsiteX490" fmla="*/ 483100 w 998847"/>
              <a:gd name="connsiteY490" fmla="*/ 824276 h 1494517"/>
              <a:gd name="connsiteX491" fmla="*/ 473598 w 998847"/>
              <a:gd name="connsiteY491" fmla="*/ 819218 h 1494517"/>
              <a:gd name="connsiteX492" fmla="*/ 488465 w 998847"/>
              <a:gd name="connsiteY492" fmla="*/ 865505 h 1494517"/>
              <a:gd name="connsiteX493" fmla="*/ 465628 w 998847"/>
              <a:gd name="connsiteY493" fmla="*/ 849259 h 1494517"/>
              <a:gd name="connsiteX494" fmla="*/ 410605 w 998847"/>
              <a:gd name="connsiteY494" fmla="*/ 811861 h 1494517"/>
              <a:gd name="connsiteX495" fmla="*/ 388534 w 998847"/>
              <a:gd name="connsiteY495" fmla="*/ 784426 h 1494517"/>
              <a:gd name="connsiteX496" fmla="*/ 379032 w 998847"/>
              <a:gd name="connsiteY496" fmla="*/ 770786 h 1494517"/>
              <a:gd name="connsiteX497" fmla="*/ 371368 w 998847"/>
              <a:gd name="connsiteY497" fmla="*/ 762049 h 1494517"/>
              <a:gd name="connsiteX498" fmla="*/ 379185 w 998847"/>
              <a:gd name="connsiteY498" fmla="*/ 783047 h 1494517"/>
              <a:gd name="connsiteX499" fmla="*/ 383323 w 998847"/>
              <a:gd name="connsiteY499" fmla="*/ 789484 h 1494517"/>
              <a:gd name="connsiteX500" fmla="*/ 402635 w 998847"/>
              <a:gd name="connsiteY500" fmla="*/ 810942 h 1494517"/>
              <a:gd name="connsiteX501" fmla="*/ 395585 w 998847"/>
              <a:gd name="connsiteY501" fmla="*/ 806191 h 1494517"/>
              <a:gd name="connsiteX502" fmla="*/ 368456 w 998847"/>
              <a:gd name="connsiteY502" fmla="*/ 765115 h 1494517"/>
              <a:gd name="connsiteX503" fmla="*/ 358954 w 998847"/>
              <a:gd name="connsiteY503" fmla="*/ 763429 h 1494517"/>
              <a:gd name="connsiteX504" fmla="*/ 387615 w 998847"/>
              <a:gd name="connsiteY504" fmla="*/ 806191 h 1494517"/>
              <a:gd name="connsiteX505" fmla="*/ 408000 w 998847"/>
              <a:gd name="connsiteY505" fmla="*/ 820598 h 1494517"/>
              <a:gd name="connsiteX506" fmla="*/ 381790 w 998847"/>
              <a:gd name="connsiteY506" fmla="*/ 820598 h 1494517"/>
              <a:gd name="connsiteX507" fmla="*/ 374893 w 998847"/>
              <a:gd name="connsiteY507" fmla="*/ 822744 h 1494517"/>
              <a:gd name="connsiteX508" fmla="*/ 426544 w 998847"/>
              <a:gd name="connsiteY508" fmla="*/ 833779 h 1494517"/>
              <a:gd name="connsiteX509" fmla="*/ 469000 w 998847"/>
              <a:gd name="connsiteY509" fmla="*/ 863819 h 1494517"/>
              <a:gd name="connsiteX510" fmla="*/ 518505 w 998847"/>
              <a:gd name="connsiteY510" fmla="*/ 909800 h 1494517"/>
              <a:gd name="connsiteX511" fmla="*/ 585483 w 998847"/>
              <a:gd name="connsiteY511" fmla="*/ 987047 h 1494517"/>
              <a:gd name="connsiteX512" fmla="*/ 587170 w 998847"/>
              <a:gd name="connsiteY512" fmla="*/ 1075789 h 1494517"/>
              <a:gd name="connsiteX513" fmla="*/ 586097 w 998847"/>
              <a:gd name="connsiteY513" fmla="*/ 1079314 h 1494517"/>
              <a:gd name="connsiteX514" fmla="*/ 584410 w 998847"/>
              <a:gd name="connsiteY514" fmla="*/ 1076862 h 1494517"/>
              <a:gd name="connsiteX515" fmla="*/ 527395 w 998847"/>
              <a:gd name="connsiteY515" fmla="*/ 995783 h 1494517"/>
              <a:gd name="connsiteX516" fmla="*/ 485707 w 998847"/>
              <a:gd name="connsiteY516" fmla="*/ 911486 h 1494517"/>
              <a:gd name="connsiteX517" fmla="*/ 478043 w 998847"/>
              <a:gd name="connsiteY517" fmla="*/ 909340 h 1494517"/>
              <a:gd name="connsiteX518" fmla="*/ 502566 w 998847"/>
              <a:gd name="connsiteY518" fmla="*/ 972640 h 1494517"/>
              <a:gd name="connsiteX519" fmla="*/ 491224 w 998847"/>
              <a:gd name="connsiteY519" fmla="*/ 958692 h 1494517"/>
              <a:gd name="connsiteX520" fmla="*/ 453980 w 998847"/>
              <a:gd name="connsiteY520" fmla="*/ 916237 h 1494517"/>
              <a:gd name="connsiteX521" fmla="*/ 451834 w 998847"/>
              <a:gd name="connsiteY521" fmla="*/ 913478 h 1494517"/>
              <a:gd name="connsiteX522" fmla="*/ 449995 w 998847"/>
              <a:gd name="connsiteY522" fmla="*/ 911792 h 1494517"/>
              <a:gd name="connsiteX523" fmla="*/ 362478 w 998847"/>
              <a:gd name="connsiteY523" fmla="*/ 827955 h 1494517"/>
              <a:gd name="connsiteX524" fmla="*/ 347152 w 998847"/>
              <a:gd name="connsiteY524" fmla="*/ 814620 h 1494517"/>
              <a:gd name="connsiteX525" fmla="*/ 334737 w 998847"/>
              <a:gd name="connsiteY525" fmla="*/ 796535 h 1494517"/>
              <a:gd name="connsiteX526" fmla="*/ 282166 w 998847"/>
              <a:gd name="connsiteY526" fmla="*/ 776763 h 1494517"/>
              <a:gd name="connsiteX527" fmla="*/ 227142 w 998847"/>
              <a:gd name="connsiteY527" fmla="*/ 711318 h 1494517"/>
              <a:gd name="connsiteX528" fmla="*/ 219173 w 998847"/>
              <a:gd name="connsiteY528" fmla="*/ 708099 h 1494517"/>
              <a:gd name="connsiteX529" fmla="*/ 258410 w 998847"/>
              <a:gd name="connsiteY529" fmla="*/ 773391 h 1494517"/>
              <a:gd name="connsiteX530" fmla="*/ 224844 w 998847"/>
              <a:gd name="connsiteY530" fmla="*/ 770326 h 1494517"/>
              <a:gd name="connsiteX531" fmla="*/ 188213 w 998847"/>
              <a:gd name="connsiteY531" fmla="*/ 767567 h 1494517"/>
              <a:gd name="connsiteX532" fmla="*/ 153421 w 998847"/>
              <a:gd name="connsiteY532" fmla="*/ 762662 h 1494517"/>
              <a:gd name="connsiteX533" fmla="*/ 126446 w 998847"/>
              <a:gd name="connsiteY533" fmla="*/ 750248 h 1494517"/>
              <a:gd name="connsiteX534" fmla="*/ 119855 w 998847"/>
              <a:gd name="connsiteY534" fmla="*/ 747029 h 1494517"/>
              <a:gd name="connsiteX535" fmla="*/ 113264 w 998847"/>
              <a:gd name="connsiteY535" fmla="*/ 743810 h 1494517"/>
              <a:gd name="connsiteX536" fmla="*/ 112191 w 998847"/>
              <a:gd name="connsiteY536" fmla="*/ 746876 h 1494517"/>
              <a:gd name="connsiteX537" fmla="*/ 109127 w 998847"/>
              <a:gd name="connsiteY537" fmla="*/ 744117 h 1494517"/>
              <a:gd name="connsiteX538" fmla="*/ 104222 w 998847"/>
              <a:gd name="connsiteY538" fmla="*/ 744117 h 1494517"/>
              <a:gd name="connsiteX539" fmla="*/ 129664 w 998847"/>
              <a:gd name="connsiteY539" fmla="*/ 768793 h 1494517"/>
              <a:gd name="connsiteX540" fmla="*/ 172579 w 998847"/>
              <a:gd name="connsiteY540" fmla="*/ 777376 h 1494517"/>
              <a:gd name="connsiteX541" fmla="*/ 131197 w 998847"/>
              <a:gd name="connsiteY541" fmla="*/ 790251 h 1494517"/>
              <a:gd name="connsiteX542" fmla="*/ 135949 w 998847"/>
              <a:gd name="connsiteY542" fmla="*/ 795155 h 1494517"/>
              <a:gd name="connsiteX543" fmla="*/ 193577 w 998847"/>
              <a:gd name="connsiteY543" fmla="*/ 781514 h 1494517"/>
              <a:gd name="connsiteX544" fmla="*/ 212429 w 998847"/>
              <a:gd name="connsiteY544" fmla="*/ 785346 h 1494517"/>
              <a:gd name="connsiteX545" fmla="*/ 272970 w 998847"/>
              <a:gd name="connsiteY545" fmla="*/ 788565 h 1494517"/>
              <a:gd name="connsiteX546" fmla="*/ 291976 w 998847"/>
              <a:gd name="connsiteY546" fmla="*/ 794849 h 1494517"/>
              <a:gd name="connsiteX547" fmla="*/ 200474 w 998847"/>
              <a:gd name="connsiteY547" fmla="*/ 814007 h 1494517"/>
              <a:gd name="connsiteX548" fmla="*/ 190666 w 998847"/>
              <a:gd name="connsiteY548" fmla="*/ 820598 h 1494517"/>
              <a:gd name="connsiteX549" fmla="*/ 192811 w 998847"/>
              <a:gd name="connsiteY549" fmla="*/ 823970 h 1494517"/>
              <a:gd name="connsiteX550" fmla="*/ 309295 w 998847"/>
              <a:gd name="connsiteY550" fmla="*/ 801746 h 1494517"/>
              <a:gd name="connsiteX551" fmla="*/ 338262 w 998847"/>
              <a:gd name="connsiteY551" fmla="*/ 818145 h 1494517"/>
              <a:gd name="connsiteX552" fmla="*/ 374893 w 998847"/>
              <a:gd name="connsiteY552" fmla="*/ 862440 h 1494517"/>
              <a:gd name="connsiteX553" fmla="*/ 390527 w 998847"/>
              <a:gd name="connsiteY553" fmla="*/ 877154 h 1494517"/>
              <a:gd name="connsiteX554" fmla="*/ 333051 w 998847"/>
              <a:gd name="connsiteY554" fmla="*/ 857842 h 1494517"/>
              <a:gd name="connsiteX555" fmla="*/ 318797 w 998847"/>
              <a:gd name="connsiteY555" fmla="*/ 857076 h 1494517"/>
              <a:gd name="connsiteX556" fmla="*/ 315885 w 998847"/>
              <a:gd name="connsiteY556" fmla="*/ 857535 h 1494517"/>
              <a:gd name="connsiteX557" fmla="*/ 419647 w 998847"/>
              <a:gd name="connsiteY557" fmla="*/ 904282 h 1494517"/>
              <a:gd name="connsiteX558" fmla="*/ 445090 w 998847"/>
              <a:gd name="connsiteY558" fmla="*/ 928192 h 1494517"/>
              <a:gd name="connsiteX559" fmla="*/ 505631 w 998847"/>
              <a:gd name="connsiteY559" fmla="*/ 1025057 h 1494517"/>
              <a:gd name="connsiteX560" fmla="*/ 497661 w 998847"/>
              <a:gd name="connsiteY560" fmla="*/ 1020766 h 1494517"/>
              <a:gd name="connsiteX561" fmla="*/ 489538 w 998847"/>
              <a:gd name="connsiteY561" fmla="*/ 1016321 h 1494517"/>
              <a:gd name="connsiteX562" fmla="*/ 387922 w 998847"/>
              <a:gd name="connsiteY562" fmla="*/ 957620 h 1494517"/>
              <a:gd name="connsiteX563" fmla="*/ 379185 w 998847"/>
              <a:gd name="connsiteY563" fmla="*/ 923594 h 1494517"/>
              <a:gd name="connsiteX564" fmla="*/ 378571 w 998847"/>
              <a:gd name="connsiteY564" fmla="*/ 922981 h 1494517"/>
              <a:gd name="connsiteX565" fmla="*/ 381330 w 998847"/>
              <a:gd name="connsiteY565" fmla="*/ 902903 h 1494517"/>
              <a:gd name="connsiteX566" fmla="*/ 369222 w 998847"/>
              <a:gd name="connsiteY566" fmla="*/ 931411 h 1494517"/>
              <a:gd name="connsiteX567" fmla="*/ 353896 w 998847"/>
              <a:gd name="connsiteY567" fmla="*/ 895239 h 1494517"/>
              <a:gd name="connsiteX568" fmla="*/ 367537 w 998847"/>
              <a:gd name="connsiteY568" fmla="*/ 946737 h 1494517"/>
              <a:gd name="connsiteX569" fmla="*/ 364778 w 998847"/>
              <a:gd name="connsiteY569" fmla="*/ 946737 h 1494517"/>
              <a:gd name="connsiteX570" fmla="*/ 328300 w 998847"/>
              <a:gd name="connsiteY570" fmla="*/ 926966 h 1494517"/>
              <a:gd name="connsiteX571" fmla="*/ 303164 w 998847"/>
              <a:gd name="connsiteY571" fmla="*/ 902136 h 1494517"/>
              <a:gd name="connsiteX572" fmla="*/ 286151 w 998847"/>
              <a:gd name="connsiteY572" fmla="*/ 871789 h 1494517"/>
              <a:gd name="connsiteX573" fmla="*/ 272817 w 998847"/>
              <a:gd name="connsiteY573" fmla="*/ 856769 h 1494517"/>
              <a:gd name="connsiteX574" fmla="*/ 272357 w 998847"/>
              <a:gd name="connsiteY574" fmla="*/ 861980 h 1494517"/>
              <a:gd name="connsiteX575" fmla="*/ 260096 w 998847"/>
              <a:gd name="connsiteY575" fmla="*/ 857689 h 1494517"/>
              <a:gd name="connsiteX576" fmla="*/ 302244 w 998847"/>
              <a:gd name="connsiteY576" fmla="*/ 922981 h 1494517"/>
              <a:gd name="connsiteX577" fmla="*/ 296573 w 998847"/>
              <a:gd name="connsiteY577" fmla="*/ 920069 h 1494517"/>
              <a:gd name="connsiteX578" fmla="*/ 285844 w 998847"/>
              <a:gd name="connsiteY578" fmla="*/ 910566 h 1494517"/>
              <a:gd name="connsiteX579" fmla="*/ 144378 w 998847"/>
              <a:gd name="connsiteY579" fmla="*/ 862287 h 1494517"/>
              <a:gd name="connsiteX580" fmla="*/ 97171 w 998847"/>
              <a:gd name="connsiteY580" fmla="*/ 795462 h 1494517"/>
              <a:gd name="connsiteX581" fmla="*/ 93800 w 998847"/>
              <a:gd name="connsiteY581" fmla="*/ 798374 h 1494517"/>
              <a:gd name="connsiteX582" fmla="*/ 82918 w 998847"/>
              <a:gd name="connsiteY582" fmla="*/ 795309 h 1494517"/>
              <a:gd name="connsiteX583" fmla="*/ 121388 w 998847"/>
              <a:gd name="connsiteY583" fmla="*/ 858302 h 1494517"/>
              <a:gd name="connsiteX584" fmla="*/ 111425 w 998847"/>
              <a:gd name="connsiteY584" fmla="*/ 851558 h 1494517"/>
              <a:gd name="connsiteX585" fmla="*/ 58854 w 998847"/>
              <a:gd name="connsiteY585" fmla="*/ 840523 h 1494517"/>
              <a:gd name="connsiteX586" fmla="*/ 15020 w 998847"/>
              <a:gd name="connsiteY586" fmla="*/ 812015 h 1494517"/>
              <a:gd name="connsiteX587" fmla="*/ 8430 w 998847"/>
              <a:gd name="connsiteY587" fmla="*/ 815233 h 1494517"/>
              <a:gd name="connsiteX588" fmla="*/ 12261 w 998847"/>
              <a:gd name="connsiteY588" fmla="*/ 817839 h 1494517"/>
              <a:gd name="connsiteX589" fmla="*/ 0 w 998847"/>
              <a:gd name="connsiteY589" fmla="*/ 816613 h 1494517"/>
              <a:gd name="connsiteX590" fmla="*/ 52571 w 998847"/>
              <a:gd name="connsiteY590" fmla="*/ 852784 h 1494517"/>
              <a:gd name="connsiteX591" fmla="*/ 133956 w 998847"/>
              <a:gd name="connsiteY591" fmla="*/ 875774 h 1494517"/>
              <a:gd name="connsiteX592" fmla="*/ 199249 w 998847"/>
              <a:gd name="connsiteY592" fmla="*/ 902136 h 1494517"/>
              <a:gd name="connsiteX593" fmla="*/ 154188 w 998847"/>
              <a:gd name="connsiteY593" fmla="*/ 906275 h 1494517"/>
              <a:gd name="connsiteX594" fmla="*/ 129205 w 998847"/>
              <a:gd name="connsiteY594" fmla="*/ 910413 h 1494517"/>
              <a:gd name="connsiteX595" fmla="*/ 145144 w 998847"/>
              <a:gd name="connsiteY595" fmla="*/ 918689 h 1494517"/>
              <a:gd name="connsiteX596" fmla="*/ 183461 w 998847"/>
              <a:gd name="connsiteY596" fmla="*/ 918689 h 1494517"/>
              <a:gd name="connsiteX597" fmla="*/ 210130 w 998847"/>
              <a:gd name="connsiteY597" fmla="*/ 913172 h 1494517"/>
              <a:gd name="connsiteX598" fmla="*/ 202927 w 998847"/>
              <a:gd name="connsiteY598" fmla="*/ 940760 h 1494517"/>
              <a:gd name="connsiteX599" fmla="*/ 202467 w 998847"/>
              <a:gd name="connsiteY599" fmla="*/ 941680 h 1494517"/>
              <a:gd name="connsiteX600" fmla="*/ 211969 w 998847"/>
              <a:gd name="connsiteY600" fmla="*/ 944898 h 1494517"/>
              <a:gd name="connsiteX601" fmla="*/ 233734 w 998847"/>
              <a:gd name="connsiteY601" fmla="*/ 909953 h 1494517"/>
              <a:gd name="connsiteX602" fmla="*/ 266227 w 998847"/>
              <a:gd name="connsiteY602" fmla="*/ 918689 h 1494517"/>
              <a:gd name="connsiteX603" fmla="*/ 369835 w 998847"/>
              <a:gd name="connsiteY603" fmla="*/ 977851 h 1494517"/>
              <a:gd name="connsiteX604" fmla="*/ 364164 w 998847"/>
              <a:gd name="connsiteY604" fmla="*/ 977085 h 1494517"/>
              <a:gd name="connsiteX605" fmla="*/ 364931 w 998847"/>
              <a:gd name="connsiteY605" fmla="*/ 975552 h 1494517"/>
              <a:gd name="connsiteX606" fmla="*/ 341788 w 998847"/>
              <a:gd name="connsiteY606" fmla="*/ 974326 h 1494517"/>
              <a:gd name="connsiteX607" fmla="*/ 322629 w 998847"/>
              <a:gd name="connsiteY607" fmla="*/ 975399 h 1494517"/>
              <a:gd name="connsiteX608" fmla="*/ 227296 w 998847"/>
              <a:gd name="connsiteY608" fmla="*/ 980610 h 1494517"/>
              <a:gd name="connsiteX609" fmla="*/ 206298 w 998847"/>
              <a:gd name="connsiteY609" fmla="*/ 981836 h 1494517"/>
              <a:gd name="connsiteX610" fmla="*/ 170281 w 998847"/>
              <a:gd name="connsiteY610" fmla="*/ 977544 h 1494517"/>
              <a:gd name="connsiteX611" fmla="*/ 77400 w 998847"/>
              <a:gd name="connsiteY611" fmla="*/ 949956 h 1494517"/>
              <a:gd name="connsiteX612" fmla="*/ 55330 w 998847"/>
              <a:gd name="connsiteY612" fmla="*/ 946431 h 1494517"/>
              <a:gd name="connsiteX613" fmla="*/ 68664 w 998847"/>
              <a:gd name="connsiteY613" fmla="*/ 953481 h 1494517"/>
              <a:gd name="connsiteX614" fmla="*/ 68664 w 998847"/>
              <a:gd name="connsiteY614" fmla="*/ 953481 h 1494517"/>
              <a:gd name="connsiteX615" fmla="*/ 57169 w 998847"/>
              <a:gd name="connsiteY615" fmla="*/ 949956 h 1494517"/>
              <a:gd name="connsiteX616" fmla="*/ 47666 w 998847"/>
              <a:gd name="connsiteY616" fmla="*/ 958233 h 1494517"/>
              <a:gd name="connsiteX617" fmla="*/ 83837 w 998847"/>
              <a:gd name="connsiteY617" fmla="*/ 966969 h 1494517"/>
              <a:gd name="connsiteX618" fmla="*/ 44447 w 998847"/>
              <a:gd name="connsiteY618" fmla="*/ 977851 h 1494517"/>
              <a:gd name="connsiteX619" fmla="*/ 102536 w 998847"/>
              <a:gd name="connsiteY619" fmla="*/ 971414 h 1494517"/>
              <a:gd name="connsiteX620" fmla="*/ 176718 w 998847"/>
              <a:gd name="connsiteY620" fmla="*/ 989346 h 1494517"/>
              <a:gd name="connsiteX621" fmla="*/ 173652 w 998847"/>
              <a:gd name="connsiteY621" fmla="*/ 990266 h 1494517"/>
              <a:gd name="connsiteX622" fmla="*/ 173652 w 998847"/>
              <a:gd name="connsiteY622" fmla="*/ 990266 h 1494517"/>
              <a:gd name="connsiteX623" fmla="*/ 153881 w 998847"/>
              <a:gd name="connsiteY623" fmla="*/ 993025 h 1494517"/>
              <a:gd name="connsiteX624" fmla="*/ 88129 w 998847"/>
              <a:gd name="connsiteY624" fmla="*/ 1013716 h 1494517"/>
              <a:gd name="connsiteX625" fmla="*/ 73874 w 998847"/>
              <a:gd name="connsiteY625" fmla="*/ 1021379 h 1494517"/>
              <a:gd name="connsiteX626" fmla="*/ 75867 w 998847"/>
              <a:gd name="connsiteY626" fmla="*/ 1021686 h 1494517"/>
              <a:gd name="connsiteX627" fmla="*/ 74641 w 998847"/>
              <a:gd name="connsiteY627" fmla="*/ 1021992 h 1494517"/>
              <a:gd name="connsiteX628" fmla="*/ 74641 w 998847"/>
              <a:gd name="connsiteY628" fmla="*/ 1030269 h 1494517"/>
              <a:gd name="connsiteX629" fmla="*/ 189439 w 998847"/>
              <a:gd name="connsiteY629" fmla="*/ 994097 h 1494517"/>
              <a:gd name="connsiteX630" fmla="*/ 388688 w 998847"/>
              <a:gd name="connsiteY630" fmla="*/ 989193 h 1494517"/>
              <a:gd name="connsiteX631" fmla="*/ 436814 w 998847"/>
              <a:gd name="connsiteY631" fmla="*/ 1012949 h 1494517"/>
              <a:gd name="connsiteX632" fmla="*/ 417349 w 998847"/>
              <a:gd name="connsiteY632" fmla="*/ 1019540 h 1494517"/>
              <a:gd name="connsiteX633" fmla="*/ 383017 w 998847"/>
              <a:gd name="connsiteY633" fmla="*/ 1029043 h 1494517"/>
              <a:gd name="connsiteX634" fmla="*/ 335503 w 998847"/>
              <a:gd name="connsiteY634" fmla="*/ 1025977 h 1494517"/>
              <a:gd name="connsiteX635" fmla="*/ 335197 w 998847"/>
              <a:gd name="connsiteY635" fmla="*/ 1027970 h 1494517"/>
              <a:gd name="connsiteX636" fmla="*/ 362632 w 998847"/>
              <a:gd name="connsiteY636" fmla="*/ 1032874 h 1494517"/>
              <a:gd name="connsiteX637" fmla="*/ 318491 w 998847"/>
              <a:gd name="connsiteY637" fmla="*/ 1027050 h 1494517"/>
              <a:gd name="connsiteX638" fmla="*/ 335963 w 998847"/>
              <a:gd name="connsiteY638" fmla="*/ 1033640 h 1494517"/>
              <a:gd name="connsiteX639" fmla="*/ 378725 w 998847"/>
              <a:gd name="connsiteY639" fmla="*/ 1040997 h 1494517"/>
              <a:gd name="connsiteX640" fmla="*/ 360639 w 998847"/>
              <a:gd name="connsiteY640" fmla="*/ 1071958 h 1494517"/>
              <a:gd name="connsiteX641" fmla="*/ 353436 w 998847"/>
              <a:gd name="connsiteY641" fmla="*/ 1081307 h 1494517"/>
              <a:gd name="connsiteX642" fmla="*/ 374127 w 998847"/>
              <a:gd name="connsiteY642" fmla="*/ 1068126 h 1494517"/>
              <a:gd name="connsiteX643" fmla="*/ 385315 w 998847"/>
              <a:gd name="connsiteY643" fmla="*/ 1058317 h 1494517"/>
              <a:gd name="connsiteX644" fmla="*/ 404474 w 998847"/>
              <a:gd name="connsiteY644" fmla="*/ 1045136 h 1494517"/>
              <a:gd name="connsiteX645" fmla="*/ 428384 w 998847"/>
              <a:gd name="connsiteY645" fmla="*/ 1035326 h 1494517"/>
              <a:gd name="connsiteX646" fmla="*/ 469459 w 998847"/>
              <a:gd name="connsiteY646" fmla="*/ 1031801 h 1494517"/>
              <a:gd name="connsiteX647" fmla="*/ 514520 w 998847"/>
              <a:gd name="connsiteY647" fmla="*/ 1058317 h 1494517"/>
              <a:gd name="connsiteX648" fmla="*/ 570157 w 998847"/>
              <a:gd name="connsiteY648" fmla="*/ 1154109 h 1494517"/>
              <a:gd name="connsiteX649" fmla="*/ 577973 w 998847"/>
              <a:gd name="connsiteY649" fmla="*/ 1494518 h 1494517"/>
              <a:gd name="connsiteX650" fmla="*/ 640507 w 998847"/>
              <a:gd name="connsiteY650" fmla="*/ 1491759 h 1494517"/>
              <a:gd name="connsiteX651" fmla="*/ 635756 w 998847"/>
              <a:gd name="connsiteY651" fmla="*/ 1132192 h 1494517"/>
              <a:gd name="connsiteX652" fmla="*/ 668095 w 998847"/>
              <a:gd name="connsiteY652" fmla="*/ 1081767 h 1494517"/>
              <a:gd name="connsiteX653" fmla="*/ 849412 w 998847"/>
              <a:gd name="connsiteY653" fmla="*/ 1044982 h 1494517"/>
              <a:gd name="connsiteX654" fmla="*/ 969421 w 998847"/>
              <a:gd name="connsiteY654" fmla="*/ 1054025 h 1494517"/>
              <a:gd name="connsiteX655" fmla="*/ 967581 w 998847"/>
              <a:gd name="connsiteY655" fmla="*/ 1046055 h 1494517"/>
              <a:gd name="connsiteX656" fmla="*/ 966355 w 998847"/>
              <a:gd name="connsiteY656" fmla="*/ 1046055 h 1494517"/>
              <a:gd name="connsiteX657" fmla="*/ 968194 w 998847"/>
              <a:gd name="connsiteY657" fmla="*/ 1045289 h 1494517"/>
              <a:gd name="connsiteX658" fmla="*/ 952561 w 998847"/>
              <a:gd name="connsiteY658" fmla="*/ 1040997 h 1494517"/>
              <a:gd name="connsiteX659" fmla="*/ 883897 w 998847"/>
              <a:gd name="connsiteY659" fmla="*/ 1035786 h 1494517"/>
              <a:gd name="connsiteX660" fmla="*/ 863972 w 998847"/>
              <a:gd name="connsiteY660" fmla="*/ 1037625 h 1494517"/>
              <a:gd name="connsiteX661" fmla="*/ 863972 w 998847"/>
              <a:gd name="connsiteY661" fmla="*/ 1037625 h 1494517"/>
              <a:gd name="connsiteX662" fmla="*/ 860753 w 998847"/>
              <a:gd name="connsiteY662" fmla="*/ 1037319 h 1494517"/>
              <a:gd name="connsiteX663" fmla="*/ 928958 w 998847"/>
              <a:gd name="connsiteY663" fmla="*/ 1002987 h 1494517"/>
              <a:gd name="connsiteX664" fmla="*/ 987046 w 998847"/>
              <a:gd name="connsiteY664" fmla="*/ 996090 h 1494517"/>
              <a:gd name="connsiteX665" fmla="*/ 946124 w 998847"/>
              <a:gd name="connsiteY665" fmla="*/ 994404 h 1494517"/>
              <a:gd name="connsiteX666" fmla="*/ 979383 w 998847"/>
              <a:gd name="connsiteY666" fmla="*/ 977698 h 1494517"/>
              <a:gd name="connsiteX667" fmla="*/ 968194 w 998847"/>
              <a:gd name="connsiteY667" fmla="*/ 971873 h 1494517"/>
              <a:gd name="connsiteX668" fmla="*/ 957772 w 998847"/>
              <a:gd name="connsiteY668" fmla="*/ 978004 h 1494517"/>
              <a:gd name="connsiteX669" fmla="*/ 957772 w 998847"/>
              <a:gd name="connsiteY669" fmla="*/ 978004 h 1494517"/>
              <a:gd name="connsiteX670" fmla="*/ 969114 w 998847"/>
              <a:gd name="connsiteY670" fmla="*/ 968195 h 1494517"/>
              <a:gd name="connsiteX671" fmla="*/ 948422 w 998847"/>
              <a:gd name="connsiteY671" fmla="*/ 976625 h 1494517"/>
              <a:gd name="connsiteX672" fmla="*/ 864125 w 998847"/>
              <a:gd name="connsiteY672" fmla="*/ 1024598 h 1494517"/>
              <a:gd name="connsiteX673" fmla="*/ 829946 w 998847"/>
              <a:gd name="connsiteY673" fmla="*/ 1036859 h 1494517"/>
              <a:gd name="connsiteX674" fmla="*/ 808642 w 998847"/>
              <a:gd name="connsiteY674" fmla="*/ 1040538 h 1494517"/>
              <a:gd name="connsiteX675" fmla="*/ 716068 w 998847"/>
              <a:gd name="connsiteY675" fmla="*/ 1056937 h 1494517"/>
              <a:gd name="connsiteX676" fmla="*/ 696297 w 998847"/>
              <a:gd name="connsiteY676" fmla="*/ 1060462 h 1494517"/>
              <a:gd name="connsiteX677" fmla="*/ 693844 w 998847"/>
              <a:gd name="connsiteY677" fmla="*/ 1062455 h 1494517"/>
              <a:gd name="connsiteX678" fmla="*/ 678211 w 998847"/>
              <a:gd name="connsiteY678" fmla="*/ 1067206 h 1494517"/>
              <a:gd name="connsiteX679" fmla="*/ 697522 w 998847"/>
              <a:gd name="connsiteY679" fmla="*/ 1040538 h 1494517"/>
              <a:gd name="connsiteX680" fmla="*/ 756837 w 998847"/>
              <a:gd name="connsiteY680" fmla="*/ 1014482 h 1494517"/>
              <a:gd name="connsiteX681" fmla="*/ 792395 w 998847"/>
              <a:gd name="connsiteY681" fmla="*/ 1001761 h 1494517"/>
              <a:gd name="connsiteX682" fmla="*/ 899990 w 998847"/>
              <a:gd name="connsiteY682" fmla="*/ 960072 h 1494517"/>
              <a:gd name="connsiteX683" fmla="*/ 997775 w 998847"/>
              <a:gd name="connsiteY683" fmla="*/ 915931 h 1494517"/>
              <a:gd name="connsiteX684" fmla="*/ 997775 w 998847"/>
              <a:gd name="connsiteY684" fmla="*/ 900144 h 1494517"/>
              <a:gd name="connsiteX685" fmla="*/ 948116 w 998847"/>
              <a:gd name="connsiteY685" fmla="*/ 706260 h 1494517"/>
              <a:gd name="connsiteX686" fmla="*/ 946430 w 998847"/>
              <a:gd name="connsiteY686" fmla="*/ 709785 h 1494517"/>
              <a:gd name="connsiteX687" fmla="*/ 946430 w 998847"/>
              <a:gd name="connsiteY687" fmla="*/ 706413 h 1494517"/>
              <a:gd name="connsiteX688" fmla="*/ 948116 w 998847"/>
              <a:gd name="connsiteY688" fmla="*/ 706260 h 1494517"/>
              <a:gd name="connsiteX689" fmla="*/ 904282 w 998847"/>
              <a:gd name="connsiteY689" fmla="*/ 808796 h 1494517"/>
              <a:gd name="connsiteX690" fmla="*/ 914704 w 998847"/>
              <a:gd name="connsiteY690" fmla="*/ 802052 h 1494517"/>
              <a:gd name="connsiteX691" fmla="*/ 913784 w 998847"/>
              <a:gd name="connsiteY691" fmla="*/ 802972 h 1494517"/>
              <a:gd name="connsiteX692" fmla="*/ 904282 w 998847"/>
              <a:gd name="connsiteY692" fmla="*/ 808796 h 1494517"/>
              <a:gd name="connsiteX693" fmla="*/ 858454 w 998847"/>
              <a:gd name="connsiteY693" fmla="*/ 836691 h 1494517"/>
              <a:gd name="connsiteX694" fmla="*/ 854776 w 998847"/>
              <a:gd name="connsiteY694" fmla="*/ 840829 h 1494517"/>
              <a:gd name="connsiteX695" fmla="*/ 855542 w 998847"/>
              <a:gd name="connsiteY695" fmla="*/ 835771 h 1494517"/>
              <a:gd name="connsiteX696" fmla="*/ 858454 w 998847"/>
              <a:gd name="connsiteY696" fmla="*/ 836691 h 1494517"/>
              <a:gd name="connsiteX697" fmla="*/ 846959 w 998847"/>
              <a:gd name="connsiteY697" fmla="*/ 833013 h 1494517"/>
              <a:gd name="connsiteX698" fmla="*/ 844966 w 998847"/>
              <a:gd name="connsiteY698" fmla="*/ 844661 h 1494517"/>
              <a:gd name="connsiteX699" fmla="*/ 834851 w 998847"/>
              <a:gd name="connsiteY699" fmla="*/ 848799 h 1494517"/>
              <a:gd name="connsiteX700" fmla="*/ 846959 w 998847"/>
              <a:gd name="connsiteY700" fmla="*/ 833013 h 1494517"/>
              <a:gd name="connsiteX701" fmla="*/ 892787 w 998847"/>
              <a:gd name="connsiteY701" fmla="*/ 691699 h 1494517"/>
              <a:gd name="connsiteX702" fmla="*/ 873168 w 998847"/>
              <a:gd name="connsiteY702" fmla="*/ 707333 h 1494517"/>
              <a:gd name="connsiteX703" fmla="*/ 868723 w 998847"/>
              <a:gd name="connsiteY703" fmla="*/ 709172 h 1494517"/>
              <a:gd name="connsiteX704" fmla="*/ 892787 w 998847"/>
              <a:gd name="connsiteY704" fmla="*/ 691699 h 1494517"/>
              <a:gd name="connsiteX705" fmla="*/ 777375 w 998847"/>
              <a:gd name="connsiteY705" fmla="*/ 199708 h 1494517"/>
              <a:gd name="connsiteX706" fmla="*/ 762509 w 998847"/>
              <a:gd name="connsiteY706" fmla="*/ 215342 h 1494517"/>
              <a:gd name="connsiteX707" fmla="*/ 777375 w 998847"/>
              <a:gd name="connsiteY707" fmla="*/ 199708 h 1494517"/>
              <a:gd name="connsiteX708" fmla="*/ 746262 w 998847"/>
              <a:gd name="connsiteY708" fmla="*/ 239252 h 1494517"/>
              <a:gd name="connsiteX709" fmla="*/ 736453 w 998847"/>
              <a:gd name="connsiteY709" fmla="*/ 268373 h 1494517"/>
              <a:gd name="connsiteX710" fmla="*/ 743350 w 998847"/>
              <a:gd name="connsiteY710" fmla="*/ 245076 h 1494517"/>
              <a:gd name="connsiteX711" fmla="*/ 746262 w 998847"/>
              <a:gd name="connsiteY711" fmla="*/ 239252 h 1494517"/>
              <a:gd name="connsiteX712" fmla="*/ 717448 w 998847"/>
              <a:gd name="connsiteY712" fmla="*/ 112346 h 1494517"/>
              <a:gd name="connsiteX713" fmla="*/ 722505 w 998847"/>
              <a:gd name="connsiteY713" fmla="*/ 101004 h 1494517"/>
              <a:gd name="connsiteX714" fmla="*/ 717448 w 998847"/>
              <a:gd name="connsiteY714" fmla="*/ 112346 h 1494517"/>
              <a:gd name="connsiteX715" fmla="*/ 660432 w 998847"/>
              <a:gd name="connsiteY715" fmla="*/ 201701 h 1494517"/>
              <a:gd name="connsiteX716" fmla="*/ 659819 w 998847"/>
              <a:gd name="connsiteY716" fmla="*/ 205073 h 1494517"/>
              <a:gd name="connsiteX717" fmla="*/ 659053 w 998847"/>
              <a:gd name="connsiteY717" fmla="*/ 202161 h 1494517"/>
              <a:gd name="connsiteX718" fmla="*/ 660432 w 998847"/>
              <a:gd name="connsiteY718" fmla="*/ 201701 h 1494517"/>
              <a:gd name="connsiteX719" fmla="*/ 637135 w 998847"/>
              <a:gd name="connsiteY719" fmla="*/ 134110 h 1494517"/>
              <a:gd name="connsiteX720" fmla="*/ 638361 w 998847"/>
              <a:gd name="connsiteY720" fmla="*/ 133497 h 1494517"/>
              <a:gd name="connsiteX721" fmla="*/ 640200 w 998847"/>
              <a:gd name="connsiteY721" fmla="*/ 125067 h 1494517"/>
              <a:gd name="connsiteX722" fmla="*/ 638361 w 998847"/>
              <a:gd name="connsiteY722" fmla="*/ 136102 h 1494517"/>
              <a:gd name="connsiteX723" fmla="*/ 637135 w 998847"/>
              <a:gd name="connsiteY723" fmla="*/ 134110 h 1494517"/>
              <a:gd name="connsiteX724" fmla="*/ 430376 w 998847"/>
              <a:gd name="connsiteY724" fmla="*/ 79699 h 1494517"/>
              <a:gd name="connsiteX725" fmla="*/ 430990 w 998847"/>
              <a:gd name="connsiteY725" fmla="*/ 81385 h 1494517"/>
              <a:gd name="connsiteX726" fmla="*/ 429610 w 998847"/>
              <a:gd name="connsiteY726" fmla="*/ 78933 h 1494517"/>
              <a:gd name="connsiteX727" fmla="*/ 430376 w 998847"/>
              <a:gd name="connsiteY727" fmla="*/ 79699 h 1494517"/>
              <a:gd name="connsiteX728" fmla="*/ 422407 w 998847"/>
              <a:gd name="connsiteY728" fmla="*/ 254885 h 1494517"/>
              <a:gd name="connsiteX729" fmla="*/ 424399 w 998847"/>
              <a:gd name="connsiteY729" fmla="*/ 256111 h 1494517"/>
              <a:gd name="connsiteX730" fmla="*/ 424552 w 998847"/>
              <a:gd name="connsiteY730" fmla="*/ 256571 h 1494517"/>
              <a:gd name="connsiteX731" fmla="*/ 422407 w 998847"/>
              <a:gd name="connsiteY731" fmla="*/ 254732 h 1494517"/>
              <a:gd name="connsiteX732" fmla="*/ 435281 w 998847"/>
              <a:gd name="connsiteY732" fmla="*/ 264541 h 1494517"/>
              <a:gd name="connsiteX733" fmla="*/ 442332 w 998847"/>
              <a:gd name="connsiteY733" fmla="*/ 279101 h 1494517"/>
              <a:gd name="connsiteX734" fmla="*/ 451221 w 998847"/>
              <a:gd name="connsiteY734" fmla="*/ 291669 h 1494517"/>
              <a:gd name="connsiteX735" fmla="*/ 436200 w 998847"/>
              <a:gd name="connsiteY735" fmla="*/ 268526 h 1494517"/>
              <a:gd name="connsiteX736" fmla="*/ 435281 w 998847"/>
              <a:gd name="connsiteY736" fmla="*/ 264541 h 1494517"/>
              <a:gd name="connsiteX737" fmla="*/ 502412 w 998847"/>
              <a:gd name="connsiteY737" fmla="*/ 352670 h 1494517"/>
              <a:gd name="connsiteX738" fmla="*/ 502566 w 998847"/>
              <a:gd name="connsiteY738" fmla="*/ 352823 h 1494517"/>
              <a:gd name="connsiteX739" fmla="*/ 504865 w 998847"/>
              <a:gd name="connsiteY739" fmla="*/ 353743 h 1494517"/>
              <a:gd name="connsiteX740" fmla="*/ 504865 w 998847"/>
              <a:gd name="connsiteY740" fmla="*/ 356195 h 1494517"/>
              <a:gd name="connsiteX741" fmla="*/ 502259 w 998847"/>
              <a:gd name="connsiteY741" fmla="*/ 352670 h 1494517"/>
              <a:gd name="connsiteX742" fmla="*/ 511149 w 998847"/>
              <a:gd name="connsiteY742" fmla="*/ 78627 h 1494517"/>
              <a:gd name="connsiteX743" fmla="*/ 512375 w 998847"/>
              <a:gd name="connsiteY743" fmla="*/ 79853 h 1494517"/>
              <a:gd name="connsiteX744" fmla="*/ 511149 w 998847"/>
              <a:gd name="connsiteY744" fmla="*/ 81845 h 1494517"/>
              <a:gd name="connsiteX745" fmla="*/ 511149 w 998847"/>
              <a:gd name="connsiteY745" fmla="*/ 78627 h 1494517"/>
              <a:gd name="connsiteX746" fmla="*/ 130278 w 998847"/>
              <a:gd name="connsiteY746" fmla="*/ 473445 h 1494517"/>
              <a:gd name="connsiteX747" fmla="*/ 133037 w 998847"/>
              <a:gd name="connsiteY747" fmla="*/ 474365 h 1494517"/>
              <a:gd name="connsiteX748" fmla="*/ 132576 w 998847"/>
              <a:gd name="connsiteY748" fmla="*/ 474365 h 1494517"/>
              <a:gd name="connsiteX749" fmla="*/ 133037 w 998847"/>
              <a:gd name="connsiteY749" fmla="*/ 474825 h 1494517"/>
              <a:gd name="connsiteX750" fmla="*/ 130278 w 998847"/>
              <a:gd name="connsiteY750" fmla="*/ 473445 h 1494517"/>
              <a:gd name="connsiteX751" fmla="*/ 126905 w 998847"/>
              <a:gd name="connsiteY751" fmla="*/ 758371 h 1494517"/>
              <a:gd name="connsiteX752" fmla="*/ 144991 w 998847"/>
              <a:gd name="connsiteY752" fmla="*/ 765268 h 1494517"/>
              <a:gd name="connsiteX753" fmla="*/ 132576 w 998847"/>
              <a:gd name="connsiteY753" fmla="*/ 763429 h 1494517"/>
              <a:gd name="connsiteX754" fmla="*/ 126905 w 998847"/>
              <a:gd name="connsiteY754" fmla="*/ 758371 h 1494517"/>
              <a:gd name="connsiteX755" fmla="*/ 210744 w 998847"/>
              <a:gd name="connsiteY755" fmla="*/ 774924 h 1494517"/>
              <a:gd name="connsiteX756" fmla="*/ 200627 w 998847"/>
              <a:gd name="connsiteY756" fmla="*/ 773391 h 1494517"/>
              <a:gd name="connsiteX757" fmla="*/ 226990 w 998847"/>
              <a:gd name="connsiteY757" fmla="*/ 774924 h 1494517"/>
              <a:gd name="connsiteX758" fmla="*/ 210744 w 998847"/>
              <a:gd name="connsiteY758" fmla="*/ 774924 h 1494517"/>
              <a:gd name="connsiteX759" fmla="*/ 257950 w 998847"/>
              <a:gd name="connsiteY759" fmla="*/ 774924 h 1494517"/>
              <a:gd name="connsiteX760" fmla="*/ 259483 w 998847"/>
              <a:gd name="connsiteY760" fmla="*/ 773851 h 1494517"/>
              <a:gd name="connsiteX761" fmla="*/ 260096 w 998847"/>
              <a:gd name="connsiteY761" fmla="*/ 774924 h 1494517"/>
              <a:gd name="connsiteX762" fmla="*/ 257950 w 998847"/>
              <a:gd name="connsiteY762" fmla="*/ 774924 h 1494517"/>
              <a:gd name="connsiteX763" fmla="*/ 502719 w 998847"/>
              <a:gd name="connsiteY763" fmla="*/ 975245 h 1494517"/>
              <a:gd name="connsiteX764" fmla="*/ 502719 w 998847"/>
              <a:gd name="connsiteY764" fmla="*/ 971567 h 1494517"/>
              <a:gd name="connsiteX765" fmla="*/ 505478 w 998847"/>
              <a:gd name="connsiteY765" fmla="*/ 978617 h 1494517"/>
              <a:gd name="connsiteX766" fmla="*/ 502719 w 998847"/>
              <a:gd name="connsiteY766" fmla="*/ 975245 h 1494517"/>
              <a:gd name="connsiteX767" fmla="*/ 311900 w 998847"/>
              <a:gd name="connsiteY767" fmla="*/ 925127 h 1494517"/>
              <a:gd name="connsiteX768" fmla="*/ 313280 w 998847"/>
              <a:gd name="connsiteY768" fmla="*/ 926353 h 1494517"/>
              <a:gd name="connsiteX769" fmla="*/ 312207 w 998847"/>
              <a:gd name="connsiteY769" fmla="*/ 925740 h 1494517"/>
              <a:gd name="connsiteX770" fmla="*/ 311900 w 998847"/>
              <a:gd name="connsiteY770" fmla="*/ 925127 h 1494517"/>
              <a:gd name="connsiteX771" fmla="*/ 356808 w 998847"/>
              <a:gd name="connsiteY771" fmla="*/ 948423 h 1494517"/>
              <a:gd name="connsiteX772" fmla="*/ 367996 w 998847"/>
              <a:gd name="connsiteY772" fmla="*/ 945971 h 1494517"/>
              <a:gd name="connsiteX773" fmla="*/ 371215 w 998847"/>
              <a:gd name="connsiteY773" fmla="*/ 955167 h 1494517"/>
              <a:gd name="connsiteX774" fmla="*/ 356808 w 998847"/>
              <a:gd name="connsiteY774" fmla="*/ 948423 h 1494517"/>
              <a:gd name="connsiteX775" fmla="*/ 376579 w 998847"/>
              <a:gd name="connsiteY775" fmla="*/ 934629 h 1494517"/>
              <a:gd name="connsiteX776" fmla="*/ 377039 w 998847"/>
              <a:gd name="connsiteY776" fmla="*/ 940913 h 1494517"/>
              <a:gd name="connsiteX777" fmla="*/ 376579 w 998847"/>
              <a:gd name="connsiteY777" fmla="*/ 934629 h 1494517"/>
              <a:gd name="connsiteX778" fmla="*/ 573069 w 998847"/>
              <a:gd name="connsiteY778" fmla="*/ 1073644 h 1494517"/>
              <a:gd name="connsiteX779" fmla="*/ 575061 w 998847"/>
              <a:gd name="connsiteY779" fmla="*/ 1075943 h 1494517"/>
              <a:gd name="connsiteX780" fmla="*/ 574295 w 998847"/>
              <a:gd name="connsiteY780" fmla="*/ 1075483 h 1494517"/>
              <a:gd name="connsiteX781" fmla="*/ 573069 w 998847"/>
              <a:gd name="connsiteY781" fmla="*/ 1073644 h 1494517"/>
              <a:gd name="connsiteX782" fmla="*/ 715609 w 998847"/>
              <a:gd name="connsiteY782" fmla="*/ 537665 h 1494517"/>
              <a:gd name="connsiteX783" fmla="*/ 708098 w 998847"/>
              <a:gd name="connsiteY783" fmla="*/ 562494 h 1494517"/>
              <a:gd name="connsiteX784" fmla="*/ 714995 w 998847"/>
              <a:gd name="connsiteY784" fmla="*/ 537818 h 1494517"/>
              <a:gd name="connsiteX785" fmla="*/ 715455 w 998847"/>
              <a:gd name="connsiteY785" fmla="*/ 537818 h 1494517"/>
              <a:gd name="connsiteX786" fmla="*/ 716988 w 998847"/>
              <a:gd name="connsiteY786" fmla="*/ 589316 h 1494517"/>
              <a:gd name="connsiteX787" fmla="*/ 723578 w 998847"/>
              <a:gd name="connsiteY787" fmla="*/ 603877 h 1494517"/>
              <a:gd name="connsiteX788" fmla="*/ 716681 w 998847"/>
              <a:gd name="connsiteY788" fmla="*/ 590082 h 1494517"/>
              <a:gd name="connsiteX789" fmla="*/ 716988 w 998847"/>
              <a:gd name="connsiteY789" fmla="*/ 589469 h 1494517"/>
              <a:gd name="connsiteX790" fmla="*/ 737678 w 998847"/>
              <a:gd name="connsiteY790" fmla="*/ 645106 h 1494517"/>
              <a:gd name="connsiteX791" fmla="*/ 737219 w 998847"/>
              <a:gd name="connsiteY791" fmla="*/ 645412 h 1494517"/>
              <a:gd name="connsiteX792" fmla="*/ 634529 w 998847"/>
              <a:gd name="connsiteY792" fmla="*/ 733848 h 1494517"/>
              <a:gd name="connsiteX793" fmla="*/ 649856 w 998847"/>
              <a:gd name="connsiteY793" fmla="*/ 700282 h 1494517"/>
              <a:gd name="connsiteX794" fmla="*/ 664724 w 998847"/>
              <a:gd name="connsiteY794" fmla="*/ 683729 h 1494517"/>
              <a:gd name="connsiteX795" fmla="*/ 678517 w 998847"/>
              <a:gd name="connsiteY795" fmla="*/ 662732 h 1494517"/>
              <a:gd name="connsiteX796" fmla="*/ 666103 w 998847"/>
              <a:gd name="connsiteY796" fmla="*/ 670088 h 1494517"/>
              <a:gd name="connsiteX797" fmla="*/ 663344 w 998847"/>
              <a:gd name="connsiteY797" fmla="*/ 672847 h 1494517"/>
              <a:gd name="connsiteX798" fmla="*/ 621042 w 998847"/>
              <a:gd name="connsiteY798" fmla="*/ 720360 h 1494517"/>
              <a:gd name="connsiteX799" fmla="*/ 607095 w 998847"/>
              <a:gd name="connsiteY799" fmla="*/ 788565 h 1494517"/>
              <a:gd name="connsiteX800" fmla="*/ 607554 w 998847"/>
              <a:gd name="connsiteY800" fmla="*/ 704267 h 1494517"/>
              <a:gd name="connsiteX801" fmla="*/ 630085 w 998847"/>
              <a:gd name="connsiteY801" fmla="*/ 673001 h 1494517"/>
              <a:gd name="connsiteX802" fmla="*/ 665949 w 998847"/>
              <a:gd name="connsiteY802" fmla="*/ 653229 h 1494517"/>
              <a:gd name="connsiteX803" fmla="*/ 696756 w 998847"/>
              <a:gd name="connsiteY803" fmla="*/ 625334 h 1494517"/>
              <a:gd name="connsiteX804" fmla="*/ 709937 w 998847"/>
              <a:gd name="connsiteY804" fmla="*/ 602191 h 1494517"/>
              <a:gd name="connsiteX805" fmla="*/ 737373 w 998847"/>
              <a:gd name="connsiteY805" fmla="*/ 644952 h 1494517"/>
              <a:gd name="connsiteX806" fmla="*/ 606788 w 998847"/>
              <a:gd name="connsiteY806" fmla="*/ 677139 h 1494517"/>
              <a:gd name="connsiteX807" fmla="*/ 607554 w 998847"/>
              <a:gd name="connsiteY807" fmla="*/ 677599 h 1494517"/>
              <a:gd name="connsiteX808" fmla="*/ 606634 w 998847"/>
              <a:gd name="connsiteY808" fmla="*/ 678212 h 1494517"/>
              <a:gd name="connsiteX809" fmla="*/ 606634 w 998847"/>
              <a:gd name="connsiteY809" fmla="*/ 677292 h 1494517"/>
              <a:gd name="connsiteX810" fmla="*/ 701661 w 998847"/>
              <a:gd name="connsiteY810" fmla="*/ 553605 h 1494517"/>
              <a:gd name="connsiteX811" fmla="*/ 698902 w 998847"/>
              <a:gd name="connsiteY811" fmla="*/ 542263 h 1494517"/>
              <a:gd name="connsiteX812" fmla="*/ 707025 w 998847"/>
              <a:gd name="connsiteY812" fmla="*/ 539964 h 1494517"/>
              <a:gd name="connsiteX813" fmla="*/ 701661 w 998847"/>
              <a:gd name="connsiteY813" fmla="*/ 553605 h 1494517"/>
              <a:gd name="connsiteX814" fmla="*/ 706412 w 998847"/>
              <a:gd name="connsiteY814" fmla="*/ 569851 h 1494517"/>
              <a:gd name="connsiteX815" fmla="*/ 705646 w 998847"/>
              <a:gd name="connsiteY815" fmla="*/ 573223 h 1494517"/>
              <a:gd name="connsiteX816" fmla="*/ 705033 w 998847"/>
              <a:gd name="connsiteY816" fmla="*/ 571537 h 1494517"/>
              <a:gd name="connsiteX817" fmla="*/ 706412 w 998847"/>
              <a:gd name="connsiteY817" fmla="*/ 569851 h 1494517"/>
              <a:gd name="connsiteX818" fmla="*/ 695990 w 998847"/>
              <a:gd name="connsiteY818" fmla="*/ 579813 h 1494517"/>
              <a:gd name="connsiteX819" fmla="*/ 706412 w 998847"/>
              <a:gd name="connsiteY819" fmla="*/ 596060 h 1494517"/>
              <a:gd name="connsiteX820" fmla="*/ 698136 w 998847"/>
              <a:gd name="connsiteY820" fmla="*/ 612306 h 1494517"/>
              <a:gd name="connsiteX821" fmla="*/ 673460 w 998847"/>
              <a:gd name="connsiteY821" fmla="*/ 638668 h 1494517"/>
              <a:gd name="connsiteX822" fmla="*/ 683729 w 998847"/>
              <a:gd name="connsiteY822" fmla="*/ 620583 h 1494517"/>
              <a:gd name="connsiteX823" fmla="*/ 682656 w 998847"/>
              <a:gd name="connsiteY823" fmla="*/ 608934 h 1494517"/>
              <a:gd name="connsiteX824" fmla="*/ 684955 w 998847"/>
              <a:gd name="connsiteY824" fmla="*/ 603264 h 1494517"/>
              <a:gd name="connsiteX825" fmla="*/ 655680 w 998847"/>
              <a:gd name="connsiteY825" fmla="*/ 633917 h 1494517"/>
              <a:gd name="connsiteX826" fmla="*/ 607707 w 998847"/>
              <a:gd name="connsiteY826" fmla="*/ 669935 h 1494517"/>
              <a:gd name="connsiteX827" fmla="*/ 609853 w 998847"/>
              <a:gd name="connsiteY827" fmla="*/ 651850 h 1494517"/>
              <a:gd name="connsiteX828" fmla="*/ 650929 w 998847"/>
              <a:gd name="connsiteY828" fmla="*/ 591155 h 1494517"/>
              <a:gd name="connsiteX829" fmla="*/ 684802 w 998847"/>
              <a:gd name="connsiteY829" fmla="*/ 569698 h 1494517"/>
              <a:gd name="connsiteX830" fmla="*/ 655068 w 998847"/>
              <a:gd name="connsiteY830" fmla="*/ 577974 h 1494517"/>
              <a:gd name="connsiteX831" fmla="*/ 674532 w 998847"/>
              <a:gd name="connsiteY831" fmla="*/ 551765 h 1494517"/>
              <a:gd name="connsiteX832" fmla="*/ 686794 w 998847"/>
              <a:gd name="connsiteY832" fmla="*/ 546094 h 1494517"/>
              <a:gd name="connsiteX833" fmla="*/ 695990 w 998847"/>
              <a:gd name="connsiteY833" fmla="*/ 579967 h 1494517"/>
              <a:gd name="connsiteX834" fmla="*/ 671467 w 998847"/>
              <a:gd name="connsiteY834" fmla="*/ 546708 h 1494517"/>
              <a:gd name="connsiteX835" fmla="*/ 662731 w 998847"/>
              <a:gd name="connsiteY835" fmla="*/ 553451 h 1494517"/>
              <a:gd name="connsiteX836" fmla="*/ 667329 w 998847"/>
              <a:gd name="connsiteY836" fmla="*/ 548394 h 1494517"/>
              <a:gd name="connsiteX837" fmla="*/ 673919 w 998847"/>
              <a:gd name="connsiteY837" fmla="*/ 545635 h 1494517"/>
              <a:gd name="connsiteX838" fmla="*/ 671620 w 998847"/>
              <a:gd name="connsiteY838" fmla="*/ 546554 h 1494517"/>
              <a:gd name="connsiteX839" fmla="*/ 646791 w 998847"/>
              <a:gd name="connsiteY839" fmla="*/ 582879 h 1494517"/>
              <a:gd name="connsiteX840" fmla="*/ 643112 w 998847"/>
              <a:gd name="connsiteY840" fmla="*/ 587324 h 1494517"/>
              <a:gd name="connsiteX841" fmla="*/ 644185 w 998847"/>
              <a:gd name="connsiteY841" fmla="*/ 585484 h 1494517"/>
              <a:gd name="connsiteX842" fmla="*/ 649856 w 998847"/>
              <a:gd name="connsiteY842" fmla="*/ 574602 h 1494517"/>
              <a:gd name="connsiteX843" fmla="*/ 646638 w 998847"/>
              <a:gd name="connsiteY843" fmla="*/ 582879 h 1494517"/>
              <a:gd name="connsiteX844" fmla="*/ 605715 w 998847"/>
              <a:gd name="connsiteY844" fmla="*/ 632078 h 1494517"/>
              <a:gd name="connsiteX845" fmla="*/ 606022 w 998847"/>
              <a:gd name="connsiteY845" fmla="*/ 630545 h 1494517"/>
              <a:gd name="connsiteX846" fmla="*/ 606788 w 998847"/>
              <a:gd name="connsiteY846" fmla="*/ 630852 h 1494517"/>
              <a:gd name="connsiteX847" fmla="*/ 605715 w 998847"/>
              <a:gd name="connsiteY847" fmla="*/ 632078 h 1494517"/>
              <a:gd name="connsiteX848" fmla="*/ 737832 w 998847"/>
              <a:gd name="connsiteY848" fmla="*/ 655834 h 1494517"/>
              <a:gd name="connsiteX849" fmla="*/ 740438 w 998847"/>
              <a:gd name="connsiteY849" fmla="*/ 649091 h 1494517"/>
              <a:gd name="connsiteX850" fmla="*/ 742431 w 998847"/>
              <a:gd name="connsiteY850" fmla="*/ 652156 h 1494517"/>
              <a:gd name="connsiteX851" fmla="*/ 737985 w 998847"/>
              <a:gd name="connsiteY851" fmla="*/ 655988 h 1494517"/>
              <a:gd name="connsiteX852" fmla="*/ 771858 w 998847"/>
              <a:gd name="connsiteY852" fmla="*/ 605716 h 1494517"/>
              <a:gd name="connsiteX853" fmla="*/ 775076 w 998847"/>
              <a:gd name="connsiteY853" fmla="*/ 591155 h 1494517"/>
              <a:gd name="connsiteX854" fmla="*/ 774310 w 998847"/>
              <a:gd name="connsiteY854" fmla="*/ 597746 h 1494517"/>
              <a:gd name="connsiteX855" fmla="*/ 771858 w 998847"/>
              <a:gd name="connsiteY855" fmla="*/ 605563 h 1494517"/>
              <a:gd name="connsiteX856" fmla="*/ 833012 w 998847"/>
              <a:gd name="connsiteY856" fmla="*/ 382557 h 1494517"/>
              <a:gd name="connsiteX857" fmla="*/ 845273 w 998847"/>
              <a:gd name="connsiteY857" fmla="*/ 350524 h 1494517"/>
              <a:gd name="connsiteX858" fmla="*/ 829946 w 998847"/>
              <a:gd name="connsiteY858" fmla="*/ 392367 h 1494517"/>
              <a:gd name="connsiteX859" fmla="*/ 827341 w 998847"/>
              <a:gd name="connsiteY859" fmla="*/ 401409 h 1494517"/>
              <a:gd name="connsiteX860" fmla="*/ 832858 w 998847"/>
              <a:gd name="connsiteY860" fmla="*/ 382404 h 1494517"/>
              <a:gd name="connsiteX861" fmla="*/ 726950 w 998847"/>
              <a:gd name="connsiteY861" fmla="*/ 398191 h 1494517"/>
              <a:gd name="connsiteX862" fmla="*/ 723885 w 998847"/>
              <a:gd name="connsiteY862" fmla="*/ 402022 h 1494517"/>
              <a:gd name="connsiteX863" fmla="*/ 717754 w 998847"/>
              <a:gd name="connsiteY863" fmla="*/ 405854 h 1494517"/>
              <a:gd name="connsiteX864" fmla="*/ 726950 w 998847"/>
              <a:gd name="connsiteY864" fmla="*/ 398191 h 1494517"/>
              <a:gd name="connsiteX865" fmla="*/ 701202 w 998847"/>
              <a:gd name="connsiteY865" fmla="*/ 370756 h 1494517"/>
              <a:gd name="connsiteX866" fmla="*/ 700895 w 998847"/>
              <a:gd name="connsiteY866" fmla="*/ 371675 h 1494517"/>
              <a:gd name="connsiteX867" fmla="*/ 701968 w 998847"/>
              <a:gd name="connsiteY867" fmla="*/ 366004 h 1494517"/>
              <a:gd name="connsiteX868" fmla="*/ 701202 w 998847"/>
              <a:gd name="connsiteY868" fmla="*/ 370756 h 1494517"/>
              <a:gd name="connsiteX869" fmla="*/ 684188 w 998847"/>
              <a:gd name="connsiteY869" fmla="*/ 416123 h 1494517"/>
              <a:gd name="connsiteX870" fmla="*/ 679590 w 998847"/>
              <a:gd name="connsiteY870" fmla="*/ 428231 h 1494517"/>
              <a:gd name="connsiteX871" fmla="*/ 662885 w 998847"/>
              <a:gd name="connsiteY871" fmla="*/ 456433 h 1494517"/>
              <a:gd name="connsiteX872" fmla="*/ 684035 w 998847"/>
              <a:gd name="connsiteY872" fmla="*/ 416276 h 1494517"/>
              <a:gd name="connsiteX873" fmla="*/ 682656 w 998847"/>
              <a:gd name="connsiteY873" fmla="*/ 441259 h 1494517"/>
              <a:gd name="connsiteX874" fmla="*/ 718673 w 998847"/>
              <a:gd name="connsiteY874" fmla="*/ 413364 h 1494517"/>
              <a:gd name="connsiteX875" fmla="*/ 741358 w 998847"/>
              <a:gd name="connsiteY875" fmla="*/ 390221 h 1494517"/>
              <a:gd name="connsiteX876" fmla="*/ 766187 w 998847"/>
              <a:gd name="connsiteY876" fmla="*/ 418729 h 1494517"/>
              <a:gd name="connsiteX877" fmla="*/ 791629 w 998847"/>
              <a:gd name="connsiteY877" fmla="*/ 486013 h 1494517"/>
              <a:gd name="connsiteX878" fmla="*/ 780441 w 998847"/>
              <a:gd name="connsiteY878" fmla="*/ 545175 h 1494517"/>
              <a:gd name="connsiteX879" fmla="*/ 751780 w 998847"/>
              <a:gd name="connsiteY879" fmla="*/ 459805 h 1494517"/>
              <a:gd name="connsiteX880" fmla="*/ 743810 w 998847"/>
              <a:gd name="connsiteY880" fmla="*/ 456586 h 1494517"/>
              <a:gd name="connsiteX881" fmla="*/ 772471 w 998847"/>
              <a:gd name="connsiteY881" fmla="*/ 543489 h 1494517"/>
              <a:gd name="connsiteX882" fmla="*/ 766646 w 998847"/>
              <a:gd name="connsiteY882" fmla="*/ 581653 h 1494517"/>
              <a:gd name="connsiteX883" fmla="*/ 755151 w 998847"/>
              <a:gd name="connsiteY883" fmla="*/ 618590 h 1494517"/>
              <a:gd name="connsiteX884" fmla="*/ 756224 w 998847"/>
              <a:gd name="connsiteY884" fmla="*/ 629472 h 1494517"/>
              <a:gd name="connsiteX885" fmla="*/ 754998 w 998847"/>
              <a:gd name="connsiteY885" fmla="*/ 630852 h 1494517"/>
              <a:gd name="connsiteX886" fmla="*/ 718520 w 998847"/>
              <a:gd name="connsiteY886" fmla="*/ 586404 h 1494517"/>
              <a:gd name="connsiteX887" fmla="*/ 719900 w 998847"/>
              <a:gd name="connsiteY887" fmla="*/ 582726 h 1494517"/>
              <a:gd name="connsiteX888" fmla="*/ 719900 w 998847"/>
              <a:gd name="connsiteY888" fmla="*/ 569544 h 1494517"/>
              <a:gd name="connsiteX889" fmla="*/ 715302 w 998847"/>
              <a:gd name="connsiteY889" fmla="*/ 578587 h 1494517"/>
              <a:gd name="connsiteX890" fmla="*/ 735993 w 998847"/>
              <a:gd name="connsiteY890" fmla="*/ 517280 h 1494517"/>
              <a:gd name="connsiteX891" fmla="*/ 726337 w 998847"/>
              <a:gd name="connsiteY891" fmla="*/ 514061 h 1494517"/>
              <a:gd name="connsiteX892" fmla="*/ 724498 w 998847"/>
              <a:gd name="connsiteY892" fmla="*/ 517433 h 1494517"/>
              <a:gd name="connsiteX893" fmla="*/ 716988 w 998847"/>
              <a:gd name="connsiteY893" fmla="*/ 521572 h 1494517"/>
              <a:gd name="connsiteX894" fmla="*/ 710244 w 998847"/>
              <a:gd name="connsiteY894" fmla="*/ 532454 h 1494517"/>
              <a:gd name="connsiteX895" fmla="*/ 697370 w 998847"/>
              <a:gd name="connsiteY895" fmla="*/ 536745 h 1494517"/>
              <a:gd name="connsiteX896" fmla="*/ 684955 w 998847"/>
              <a:gd name="connsiteY896" fmla="*/ 512529 h 1494517"/>
              <a:gd name="connsiteX897" fmla="*/ 686181 w 998847"/>
              <a:gd name="connsiteY897" fmla="*/ 518353 h 1494517"/>
              <a:gd name="connsiteX898" fmla="*/ 678364 w 998847"/>
              <a:gd name="connsiteY898" fmla="*/ 515594 h 1494517"/>
              <a:gd name="connsiteX899" fmla="*/ 685261 w 998847"/>
              <a:gd name="connsiteY899" fmla="*/ 541037 h 1494517"/>
              <a:gd name="connsiteX900" fmla="*/ 684802 w 998847"/>
              <a:gd name="connsiteY900" fmla="*/ 541190 h 1494517"/>
              <a:gd name="connsiteX901" fmla="*/ 684802 w 998847"/>
              <a:gd name="connsiteY901" fmla="*/ 540577 h 1494517"/>
              <a:gd name="connsiteX902" fmla="*/ 651695 w 998847"/>
              <a:gd name="connsiteY902" fmla="*/ 555904 h 1494517"/>
              <a:gd name="connsiteX903" fmla="*/ 607861 w 998847"/>
              <a:gd name="connsiteY903" fmla="*/ 618897 h 1494517"/>
              <a:gd name="connsiteX904" fmla="*/ 609700 w 998847"/>
              <a:gd name="connsiteY904" fmla="*/ 608934 h 1494517"/>
              <a:gd name="connsiteX905" fmla="*/ 632231 w 998847"/>
              <a:gd name="connsiteY905" fmla="*/ 535059 h 1494517"/>
              <a:gd name="connsiteX906" fmla="*/ 656907 w 998847"/>
              <a:gd name="connsiteY906" fmla="*/ 479270 h 1494517"/>
              <a:gd name="connsiteX907" fmla="*/ 682502 w 998847"/>
              <a:gd name="connsiteY907" fmla="*/ 441412 h 1494517"/>
              <a:gd name="connsiteX908" fmla="*/ 599431 w 998847"/>
              <a:gd name="connsiteY908" fmla="*/ 276343 h 1494517"/>
              <a:gd name="connsiteX909" fmla="*/ 598665 w 998847"/>
              <a:gd name="connsiteY909" fmla="*/ 280481 h 1494517"/>
              <a:gd name="connsiteX910" fmla="*/ 598665 w 998847"/>
              <a:gd name="connsiteY910" fmla="*/ 278642 h 1494517"/>
              <a:gd name="connsiteX911" fmla="*/ 599278 w 998847"/>
              <a:gd name="connsiteY911" fmla="*/ 276343 h 1494517"/>
              <a:gd name="connsiteX912" fmla="*/ 594373 w 998847"/>
              <a:gd name="connsiteY912" fmla="*/ 295195 h 1494517"/>
              <a:gd name="connsiteX913" fmla="*/ 596212 w 998847"/>
              <a:gd name="connsiteY913" fmla="*/ 293968 h 1494517"/>
              <a:gd name="connsiteX914" fmla="*/ 595293 w 998847"/>
              <a:gd name="connsiteY914" fmla="*/ 299793 h 1494517"/>
              <a:gd name="connsiteX915" fmla="*/ 594373 w 998847"/>
              <a:gd name="connsiteY915" fmla="*/ 295041 h 1494517"/>
              <a:gd name="connsiteX916" fmla="*/ 625640 w 998847"/>
              <a:gd name="connsiteY916" fmla="*/ 359720 h 1494517"/>
              <a:gd name="connsiteX917" fmla="*/ 625027 w 998847"/>
              <a:gd name="connsiteY917" fmla="*/ 360640 h 1494517"/>
              <a:gd name="connsiteX918" fmla="*/ 601424 w 998847"/>
              <a:gd name="connsiteY918" fmla="*/ 306383 h 1494517"/>
              <a:gd name="connsiteX919" fmla="*/ 625640 w 998847"/>
              <a:gd name="connsiteY919" fmla="*/ 359720 h 1494517"/>
              <a:gd name="connsiteX920" fmla="*/ 618896 w 998847"/>
              <a:gd name="connsiteY920" fmla="*/ 378726 h 1494517"/>
              <a:gd name="connsiteX921" fmla="*/ 615064 w 998847"/>
              <a:gd name="connsiteY921" fmla="*/ 393746 h 1494517"/>
              <a:gd name="connsiteX922" fmla="*/ 616597 w 998847"/>
              <a:gd name="connsiteY922" fmla="*/ 373208 h 1494517"/>
              <a:gd name="connsiteX923" fmla="*/ 618896 w 998847"/>
              <a:gd name="connsiteY923" fmla="*/ 378726 h 1494517"/>
              <a:gd name="connsiteX924" fmla="*/ 515287 w 998847"/>
              <a:gd name="connsiteY924" fmla="*/ 292436 h 1494517"/>
              <a:gd name="connsiteX925" fmla="*/ 515134 w 998847"/>
              <a:gd name="connsiteY925" fmla="*/ 282013 h 1494517"/>
              <a:gd name="connsiteX926" fmla="*/ 515287 w 998847"/>
              <a:gd name="connsiteY926" fmla="*/ 292436 h 1494517"/>
              <a:gd name="connsiteX927" fmla="*/ 516360 w 998847"/>
              <a:gd name="connsiteY927" fmla="*/ 220706 h 1494517"/>
              <a:gd name="connsiteX928" fmla="*/ 516053 w 998847"/>
              <a:gd name="connsiteY928" fmla="*/ 221013 h 1494517"/>
              <a:gd name="connsiteX929" fmla="*/ 516053 w 998847"/>
              <a:gd name="connsiteY929" fmla="*/ 220400 h 1494517"/>
              <a:gd name="connsiteX930" fmla="*/ 516360 w 998847"/>
              <a:gd name="connsiteY930" fmla="*/ 220706 h 1494517"/>
              <a:gd name="connsiteX931" fmla="*/ 525249 w 998847"/>
              <a:gd name="connsiteY931" fmla="*/ 424553 h 1494517"/>
              <a:gd name="connsiteX932" fmla="*/ 525403 w 998847"/>
              <a:gd name="connsiteY932" fmla="*/ 424553 h 1494517"/>
              <a:gd name="connsiteX933" fmla="*/ 525249 w 998847"/>
              <a:gd name="connsiteY933" fmla="*/ 424553 h 1494517"/>
              <a:gd name="connsiteX934" fmla="*/ 525249 w 998847"/>
              <a:gd name="connsiteY934" fmla="*/ 424553 h 1494517"/>
              <a:gd name="connsiteX935" fmla="*/ 304390 w 998847"/>
              <a:gd name="connsiteY935" fmla="*/ 215802 h 1494517"/>
              <a:gd name="connsiteX936" fmla="*/ 315272 w 998847"/>
              <a:gd name="connsiteY936" fmla="*/ 238639 h 1494517"/>
              <a:gd name="connsiteX937" fmla="*/ 307762 w 998847"/>
              <a:gd name="connsiteY937" fmla="*/ 226530 h 1494517"/>
              <a:gd name="connsiteX938" fmla="*/ 304390 w 998847"/>
              <a:gd name="connsiteY938" fmla="*/ 215802 h 1494517"/>
              <a:gd name="connsiteX939" fmla="*/ 333358 w 998847"/>
              <a:gd name="connsiteY939" fmla="*/ 268219 h 1494517"/>
              <a:gd name="connsiteX940" fmla="*/ 334584 w 998847"/>
              <a:gd name="connsiteY940" fmla="*/ 266687 h 1494517"/>
              <a:gd name="connsiteX941" fmla="*/ 335350 w 998847"/>
              <a:gd name="connsiteY941" fmla="*/ 271591 h 1494517"/>
              <a:gd name="connsiteX942" fmla="*/ 333205 w 998847"/>
              <a:gd name="connsiteY942" fmla="*/ 268219 h 1494517"/>
              <a:gd name="connsiteX943" fmla="*/ 340102 w 998847"/>
              <a:gd name="connsiteY943" fmla="*/ 267606 h 1494517"/>
              <a:gd name="connsiteX944" fmla="*/ 341327 w 998847"/>
              <a:gd name="connsiteY944" fmla="*/ 273737 h 1494517"/>
              <a:gd name="connsiteX945" fmla="*/ 340102 w 998847"/>
              <a:gd name="connsiteY945" fmla="*/ 267606 h 1494517"/>
              <a:gd name="connsiteX946" fmla="*/ 343627 w 998847"/>
              <a:gd name="connsiteY946" fmla="*/ 284772 h 1494517"/>
              <a:gd name="connsiteX947" fmla="*/ 341941 w 998847"/>
              <a:gd name="connsiteY947" fmla="*/ 276956 h 1494517"/>
              <a:gd name="connsiteX948" fmla="*/ 359260 w 998847"/>
              <a:gd name="connsiteY948" fmla="*/ 309448 h 1494517"/>
              <a:gd name="connsiteX949" fmla="*/ 356808 w 998847"/>
              <a:gd name="connsiteY949" fmla="*/ 306383 h 1494517"/>
              <a:gd name="connsiteX950" fmla="*/ 343473 w 998847"/>
              <a:gd name="connsiteY950" fmla="*/ 284772 h 1494517"/>
              <a:gd name="connsiteX951" fmla="*/ 419647 w 998847"/>
              <a:gd name="connsiteY951" fmla="*/ 385316 h 1494517"/>
              <a:gd name="connsiteX952" fmla="*/ 413976 w 998847"/>
              <a:gd name="connsiteY952" fmla="*/ 378266 h 1494517"/>
              <a:gd name="connsiteX953" fmla="*/ 422559 w 998847"/>
              <a:gd name="connsiteY953" fmla="*/ 388075 h 1494517"/>
              <a:gd name="connsiteX954" fmla="*/ 419495 w 998847"/>
              <a:gd name="connsiteY954" fmla="*/ 385316 h 1494517"/>
              <a:gd name="connsiteX955" fmla="*/ 383323 w 998847"/>
              <a:gd name="connsiteY955" fmla="*/ 406927 h 1494517"/>
              <a:gd name="connsiteX956" fmla="*/ 387308 w 998847"/>
              <a:gd name="connsiteY956" fmla="*/ 404628 h 1494517"/>
              <a:gd name="connsiteX957" fmla="*/ 389300 w 998847"/>
              <a:gd name="connsiteY957" fmla="*/ 405241 h 1494517"/>
              <a:gd name="connsiteX958" fmla="*/ 383323 w 998847"/>
              <a:gd name="connsiteY958" fmla="*/ 406927 h 1494517"/>
              <a:gd name="connsiteX959" fmla="*/ 576595 w 998847"/>
              <a:gd name="connsiteY959" fmla="*/ 681890 h 1494517"/>
              <a:gd name="connsiteX960" fmla="*/ 574602 w 998847"/>
              <a:gd name="connsiteY960" fmla="*/ 679438 h 1494517"/>
              <a:gd name="connsiteX961" fmla="*/ 555903 w 998847"/>
              <a:gd name="connsiteY961" fmla="*/ 648171 h 1494517"/>
              <a:gd name="connsiteX962" fmla="*/ 576595 w 998847"/>
              <a:gd name="connsiteY962" fmla="*/ 681890 h 1494517"/>
              <a:gd name="connsiteX963" fmla="*/ 551612 w 998847"/>
              <a:gd name="connsiteY963" fmla="*/ 639282 h 1494517"/>
              <a:gd name="connsiteX964" fmla="*/ 551151 w 998847"/>
              <a:gd name="connsiteY964" fmla="*/ 640354 h 1494517"/>
              <a:gd name="connsiteX965" fmla="*/ 549925 w 998847"/>
              <a:gd name="connsiteY965" fmla="*/ 638362 h 1494517"/>
              <a:gd name="connsiteX966" fmla="*/ 551612 w 998847"/>
              <a:gd name="connsiteY966" fmla="*/ 639282 h 1494517"/>
              <a:gd name="connsiteX967" fmla="*/ 519578 w 998847"/>
              <a:gd name="connsiteY967" fmla="*/ 600658 h 1494517"/>
              <a:gd name="connsiteX968" fmla="*/ 520344 w 998847"/>
              <a:gd name="connsiteY968" fmla="*/ 600811 h 1494517"/>
              <a:gd name="connsiteX969" fmla="*/ 522184 w 998847"/>
              <a:gd name="connsiteY969" fmla="*/ 603877 h 1494517"/>
              <a:gd name="connsiteX970" fmla="*/ 519578 w 998847"/>
              <a:gd name="connsiteY970" fmla="*/ 600658 h 1494517"/>
              <a:gd name="connsiteX971" fmla="*/ 550539 w 998847"/>
              <a:gd name="connsiteY971" fmla="*/ 661812 h 1494517"/>
              <a:gd name="connsiteX972" fmla="*/ 579659 w 998847"/>
              <a:gd name="connsiteY972" fmla="*/ 715609 h 1494517"/>
              <a:gd name="connsiteX973" fmla="*/ 581499 w 998847"/>
              <a:gd name="connsiteY973" fmla="*/ 838070 h 1494517"/>
              <a:gd name="connsiteX974" fmla="*/ 580732 w 998847"/>
              <a:gd name="connsiteY974" fmla="*/ 836691 h 1494517"/>
              <a:gd name="connsiteX975" fmla="*/ 537971 w 998847"/>
              <a:gd name="connsiteY975" fmla="*/ 784120 h 1494517"/>
              <a:gd name="connsiteX976" fmla="*/ 507930 w 998847"/>
              <a:gd name="connsiteY976" fmla="*/ 707639 h 1494517"/>
              <a:gd name="connsiteX977" fmla="*/ 545481 w 998847"/>
              <a:gd name="connsiteY977" fmla="*/ 672847 h 1494517"/>
              <a:gd name="connsiteX978" fmla="*/ 550692 w 998847"/>
              <a:gd name="connsiteY978" fmla="*/ 661965 h 1494517"/>
              <a:gd name="connsiteX979" fmla="*/ 543488 w 998847"/>
              <a:gd name="connsiteY979" fmla="*/ 657674 h 1494517"/>
              <a:gd name="connsiteX980" fmla="*/ 540576 w 998847"/>
              <a:gd name="connsiteY980" fmla="*/ 664571 h 1494517"/>
              <a:gd name="connsiteX981" fmla="*/ 532300 w 998847"/>
              <a:gd name="connsiteY981" fmla="*/ 670702 h 1494517"/>
              <a:gd name="connsiteX982" fmla="*/ 537971 w 998847"/>
              <a:gd name="connsiteY982" fmla="*/ 664571 h 1494517"/>
              <a:gd name="connsiteX983" fmla="*/ 543641 w 998847"/>
              <a:gd name="connsiteY983" fmla="*/ 657674 h 1494517"/>
              <a:gd name="connsiteX984" fmla="*/ 361252 w 998847"/>
              <a:gd name="connsiteY984" fmla="*/ 534753 h 1494517"/>
              <a:gd name="connsiteX985" fmla="*/ 365544 w 998847"/>
              <a:gd name="connsiteY985" fmla="*/ 541190 h 1494517"/>
              <a:gd name="connsiteX986" fmla="*/ 362172 w 998847"/>
              <a:gd name="connsiteY986" fmla="*/ 537358 h 1494517"/>
              <a:gd name="connsiteX987" fmla="*/ 361252 w 998847"/>
              <a:gd name="connsiteY987" fmla="*/ 534753 h 1494517"/>
              <a:gd name="connsiteX988" fmla="*/ 205225 w 998847"/>
              <a:gd name="connsiteY988" fmla="*/ 540117 h 1494517"/>
              <a:gd name="connsiteX989" fmla="*/ 205532 w 998847"/>
              <a:gd name="connsiteY989" fmla="*/ 539504 h 1494517"/>
              <a:gd name="connsiteX990" fmla="*/ 205839 w 998847"/>
              <a:gd name="connsiteY990" fmla="*/ 540730 h 1494517"/>
              <a:gd name="connsiteX991" fmla="*/ 205225 w 998847"/>
              <a:gd name="connsiteY991" fmla="*/ 539964 h 1494517"/>
              <a:gd name="connsiteX992" fmla="*/ 218254 w 998847"/>
              <a:gd name="connsiteY992" fmla="*/ 553451 h 1494517"/>
              <a:gd name="connsiteX993" fmla="*/ 219479 w 998847"/>
              <a:gd name="connsiteY993" fmla="*/ 554984 h 1494517"/>
              <a:gd name="connsiteX994" fmla="*/ 218560 w 998847"/>
              <a:gd name="connsiteY994" fmla="*/ 553911 h 1494517"/>
              <a:gd name="connsiteX995" fmla="*/ 218407 w 998847"/>
              <a:gd name="connsiteY995" fmla="*/ 553298 h 1494517"/>
              <a:gd name="connsiteX996" fmla="*/ 234806 w 998847"/>
              <a:gd name="connsiteY996" fmla="*/ 571077 h 1494517"/>
              <a:gd name="connsiteX997" fmla="*/ 244309 w 998847"/>
              <a:gd name="connsiteY997" fmla="*/ 579813 h 1494517"/>
              <a:gd name="connsiteX998" fmla="*/ 239098 w 998847"/>
              <a:gd name="connsiteY998" fmla="*/ 575522 h 1494517"/>
              <a:gd name="connsiteX999" fmla="*/ 234806 w 998847"/>
              <a:gd name="connsiteY999" fmla="*/ 571077 h 1494517"/>
              <a:gd name="connsiteX1000" fmla="*/ 355581 w 998847"/>
              <a:gd name="connsiteY1000" fmla="*/ 665337 h 1494517"/>
              <a:gd name="connsiteX1001" fmla="*/ 358340 w 998847"/>
              <a:gd name="connsiteY1001" fmla="*/ 667330 h 1494517"/>
              <a:gd name="connsiteX1002" fmla="*/ 355735 w 998847"/>
              <a:gd name="connsiteY1002" fmla="*/ 665797 h 1494517"/>
              <a:gd name="connsiteX1003" fmla="*/ 355735 w 998847"/>
              <a:gd name="connsiteY1003" fmla="*/ 665337 h 1494517"/>
              <a:gd name="connsiteX1004" fmla="*/ 580273 w 998847"/>
              <a:gd name="connsiteY1004" fmla="*/ 851405 h 1494517"/>
              <a:gd name="connsiteX1005" fmla="*/ 579966 w 998847"/>
              <a:gd name="connsiteY1005" fmla="*/ 851098 h 1494517"/>
              <a:gd name="connsiteX1006" fmla="*/ 581192 w 998847"/>
              <a:gd name="connsiteY1006" fmla="*/ 850792 h 1494517"/>
              <a:gd name="connsiteX1007" fmla="*/ 580273 w 998847"/>
              <a:gd name="connsiteY1007" fmla="*/ 851405 h 1494517"/>
              <a:gd name="connsiteX1008" fmla="*/ 494596 w 998847"/>
              <a:gd name="connsiteY1008" fmla="*/ 871943 h 1494517"/>
              <a:gd name="connsiteX1009" fmla="*/ 494749 w 998847"/>
              <a:gd name="connsiteY1009" fmla="*/ 871943 h 1494517"/>
              <a:gd name="connsiteX1010" fmla="*/ 495668 w 998847"/>
              <a:gd name="connsiteY1010" fmla="*/ 873016 h 1494517"/>
              <a:gd name="connsiteX1011" fmla="*/ 494442 w 998847"/>
              <a:gd name="connsiteY1011" fmla="*/ 872096 h 1494517"/>
              <a:gd name="connsiteX1012" fmla="*/ 895699 w 998847"/>
              <a:gd name="connsiteY1012" fmla="*/ 586864 h 1494517"/>
              <a:gd name="connsiteX1013" fmla="*/ 893399 w 998847"/>
              <a:gd name="connsiteY1013" fmla="*/ 588397 h 1494517"/>
              <a:gd name="connsiteX1014" fmla="*/ 894626 w 998847"/>
              <a:gd name="connsiteY1014" fmla="*/ 585638 h 1494517"/>
              <a:gd name="connsiteX1015" fmla="*/ 895699 w 998847"/>
              <a:gd name="connsiteY1015" fmla="*/ 586864 h 1494517"/>
              <a:gd name="connsiteX1016" fmla="*/ 902595 w 998847"/>
              <a:gd name="connsiteY1016" fmla="*/ 553451 h 1494517"/>
              <a:gd name="connsiteX1017" fmla="*/ 903055 w 998847"/>
              <a:gd name="connsiteY1017" fmla="*/ 551919 h 1494517"/>
              <a:gd name="connsiteX1018" fmla="*/ 903822 w 998847"/>
              <a:gd name="connsiteY1018" fmla="*/ 551306 h 1494517"/>
              <a:gd name="connsiteX1019" fmla="*/ 902749 w 998847"/>
              <a:gd name="connsiteY1019" fmla="*/ 553451 h 1494517"/>
              <a:gd name="connsiteX1020" fmla="*/ 853703 w 998847"/>
              <a:gd name="connsiteY1020" fmla="*/ 663345 h 1494517"/>
              <a:gd name="connsiteX1021" fmla="*/ 847419 w 998847"/>
              <a:gd name="connsiteY1021" fmla="*/ 676986 h 1494517"/>
              <a:gd name="connsiteX1022" fmla="*/ 849258 w 998847"/>
              <a:gd name="connsiteY1022" fmla="*/ 669016 h 1494517"/>
              <a:gd name="connsiteX1023" fmla="*/ 853703 w 998847"/>
              <a:gd name="connsiteY1023" fmla="*/ 663498 h 1494517"/>
              <a:gd name="connsiteX1024" fmla="*/ 805270 w 998847"/>
              <a:gd name="connsiteY1024" fmla="*/ 731396 h 1494517"/>
              <a:gd name="connsiteX1025" fmla="*/ 804504 w 998847"/>
              <a:gd name="connsiteY1025" fmla="*/ 732775 h 1494517"/>
              <a:gd name="connsiteX1026" fmla="*/ 801745 w 998847"/>
              <a:gd name="connsiteY1026" fmla="*/ 732775 h 1494517"/>
              <a:gd name="connsiteX1027" fmla="*/ 801745 w 998847"/>
              <a:gd name="connsiteY1027" fmla="*/ 732775 h 1494517"/>
              <a:gd name="connsiteX1028" fmla="*/ 805117 w 998847"/>
              <a:gd name="connsiteY1028" fmla="*/ 731396 h 1494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</a:cxnLst>
            <a:rect l="l" t="t" r="r" b="b"/>
            <a:pathLst>
              <a:path w="998847" h="1494517">
                <a:moveTo>
                  <a:pt x="998848" y="897538"/>
                </a:moveTo>
                <a:cubicBezTo>
                  <a:pt x="971719" y="908727"/>
                  <a:pt x="944590" y="919609"/>
                  <a:pt x="944590" y="919609"/>
                </a:cubicBezTo>
                <a:cubicBezTo>
                  <a:pt x="944590" y="919609"/>
                  <a:pt x="937080" y="923441"/>
                  <a:pt x="932943" y="926353"/>
                </a:cubicBezTo>
                <a:lnTo>
                  <a:pt x="915317" y="932943"/>
                </a:lnTo>
                <a:lnTo>
                  <a:pt x="942445" y="918230"/>
                </a:lnTo>
                <a:cubicBezTo>
                  <a:pt x="942445" y="918230"/>
                  <a:pt x="976165" y="898458"/>
                  <a:pt x="998694" y="880372"/>
                </a:cubicBezTo>
                <a:lnTo>
                  <a:pt x="998694" y="858455"/>
                </a:lnTo>
                <a:cubicBezTo>
                  <a:pt x="994097" y="863053"/>
                  <a:pt x="989651" y="867498"/>
                  <a:pt x="986739" y="870716"/>
                </a:cubicBezTo>
                <a:cubicBezTo>
                  <a:pt x="976624" y="881752"/>
                  <a:pt x="961297" y="886810"/>
                  <a:pt x="961297" y="886810"/>
                </a:cubicBezTo>
                <a:lnTo>
                  <a:pt x="961297" y="886810"/>
                </a:lnTo>
                <a:cubicBezTo>
                  <a:pt x="965895" y="880526"/>
                  <a:pt x="970340" y="873016"/>
                  <a:pt x="969421" y="868877"/>
                </a:cubicBezTo>
                <a:cubicBezTo>
                  <a:pt x="967734" y="860754"/>
                  <a:pt x="974172" y="844201"/>
                  <a:pt x="980609" y="836078"/>
                </a:cubicBezTo>
                <a:cubicBezTo>
                  <a:pt x="987046" y="827955"/>
                  <a:pt x="991797" y="804811"/>
                  <a:pt x="991797" y="804811"/>
                </a:cubicBezTo>
                <a:lnTo>
                  <a:pt x="966202" y="834392"/>
                </a:lnTo>
                <a:cubicBezTo>
                  <a:pt x="966202" y="834392"/>
                  <a:pt x="975858" y="809716"/>
                  <a:pt x="975858" y="798221"/>
                </a:cubicBezTo>
                <a:cubicBezTo>
                  <a:pt x="975858" y="786726"/>
                  <a:pt x="972639" y="776916"/>
                  <a:pt x="972639" y="776916"/>
                </a:cubicBezTo>
                <a:lnTo>
                  <a:pt x="972179" y="778602"/>
                </a:lnTo>
                <a:cubicBezTo>
                  <a:pt x="971260" y="773085"/>
                  <a:pt x="967275" y="779215"/>
                  <a:pt x="967275" y="779215"/>
                </a:cubicBezTo>
                <a:cubicBezTo>
                  <a:pt x="961297" y="787645"/>
                  <a:pt x="949802" y="850792"/>
                  <a:pt x="952101" y="854470"/>
                </a:cubicBezTo>
                <a:cubicBezTo>
                  <a:pt x="954246" y="857995"/>
                  <a:pt x="955780" y="858455"/>
                  <a:pt x="956853" y="857535"/>
                </a:cubicBezTo>
                <a:lnTo>
                  <a:pt x="955473" y="871789"/>
                </a:lnTo>
                <a:cubicBezTo>
                  <a:pt x="953634" y="871943"/>
                  <a:pt x="950568" y="873475"/>
                  <a:pt x="945358" y="878073"/>
                </a:cubicBezTo>
                <a:cubicBezTo>
                  <a:pt x="930950" y="890795"/>
                  <a:pt x="904741" y="922061"/>
                  <a:pt x="897997" y="926353"/>
                </a:cubicBezTo>
                <a:cubicBezTo>
                  <a:pt x="891867" y="930185"/>
                  <a:pt x="817838" y="967275"/>
                  <a:pt x="803890" y="974172"/>
                </a:cubicBezTo>
                <a:cubicBezTo>
                  <a:pt x="818758" y="955934"/>
                  <a:pt x="850178" y="917310"/>
                  <a:pt x="856309" y="909800"/>
                </a:cubicBezTo>
                <a:cubicBezTo>
                  <a:pt x="864278" y="899991"/>
                  <a:pt x="857841" y="896619"/>
                  <a:pt x="857841" y="896619"/>
                </a:cubicBezTo>
                <a:cubicBezTo>
                  <a:pt x="854776" y="900450"/>
                  <a:pt x="851097" y="904589"/>
                  <a:pt x="847266" y="908880"/>
                </a:cubicBezTo>
                <a:cubicBezTo>
                  <a:pt x="854009" y="898918"/>
                  <a:pt x="851251" y="903516"/>
                  <a:pt x="850485" y="896772"/>
                </a:cubicBezTo>
                <a:cubicBezTo>
                  <a:pt x="849718" y="889109"/>
                  <a:pt x="790403" y="959612"/>
                  <a:pt x="790403" y="959612"/>
                </a:cubicBezTo>
                <a:cubicBezTo>
                  <a:pt x="783966" y="967275"/>
                  <a:pt x="770785" y="976472"/>
                  <a:pt x="761282" y="979843"/>
                </a:cubicBezTo>
                <a:cubicBezTo>
                  <a:pt x="761282" y="979843"/>
                  <a:pt x="723578" y="993178"/>
                  <a:pt x="716068" y="996550"/>
                </a:cubicBezTo>
                <a:cubicBezTo>
                  <a:pt x="708405" y="999922"/>
                  <a:pt x="703347" y="1008351"/>
                  <a:pt x="703347" y="1008351"/>
                </a:cubicBezTo>
                <a:cubicBezTo>
                  <a:pt x="703193" y="1009118"/>
                  <a:pt x="703041" y="1009424"/>
                  <a:pt x="702887" y="1010037"/>
                </a:cubicBezTo>
                <a:lnTo>
                  <a:pt x="698442" y="1011570"/>
                </a:lnTo>
                <a:lnTo>
                  <a:pt x="728790" y="968808"/>
                </a:lnTo>
                <a:lnTo>
                  <a:pt x="765421" y="931104"/>
                </a:lnTo>
                <a:lnTo>
                  <a:pt x="784579" y="901523"/>
                </a:lnTo>
                <a:cubicBezTo>
                  <a:pt x="784579" y="901523"/>
                  <a:pt x="813240" y="871943"/>
                  <a:pt x="821210" y="865352"/>
                </a:cubicBezTo>
                <a:cubicBezTo>
                  <a:pt x="829180" y="858762"/>
                  <a:pt x="857841" y="855543"/>
                  <a:pt x="857841" y="855543"/>
                </a:cubicBezTo>
                <a:cubicBezTo>
                  <a:pt x="857841" y="855543"/>
                  <a:pt x="870563" y="863819"/>
                  <a:pt x="880219" y="863819"/>
                </a:cubicBezTo>
                <a:lnTo>
                  <a:pt x="888188" y="863819"/>
                </a:lnTo>
                <a:lnTo>
                  <a:pt x="865811" y="844048"/>
                </a:lnTo>
                <a:lnTo>
                  <a:pt x="878532" y="825962"/>
                </a:lnTo>
                <a:lnTo>
                  <a:pt x="911485" y="821517"/>
                </a:lnTo>
                <a:lnTo>
                  <a:pt x="934322" y="789791"/>
                </a:lnTo>
                <a:cubicBezTo>
                  <a:pt x="934322" y="789791"/>
                  <a:pt x="970340" y="744883"/>
                  <a:pt x="995936" y="711777"/>
                </a:cubicBezTo>
                <a:lnTo>
                  <a:pt x="995936" y="694305"/>
                </a:lnTo>
                <a:lnTo>
                  <a:pt x="951641" y="754079"/>
                </a:lnTo>
                <a:cubicBezTo>
                  <a:pt x="943671" y="771552"/>
                  <a:pt x="958998" y="754079"/>
                  <a:pt x="976777" y="730783"/>
                </a:cubicBezTo>
                <a:lnTo>
                  <a:pt x="966355" y="745496"/>
                </a:lnTo>
                <a:cubicBezTo>
                  <a:pt x="966355" y="745496"/>
                  <a:pt x="955626" y="757298"/>
                  <a:pt x="943824" y="770326"/>
                </a:cubicBezTo>
                <a:cubicBezTo>
                  <a:pt x="944285" y="762509"/>
                  <a:pt x="945051" y="746876"/>
                  <a:pt x="945663" y="730170"/>
                </a:cubicBezTo>
                <a:cubicBezTo>
                  <a:pt x="977543" y="659973"/>
                  <a:pt x="966509" y="668556"/>
                  <a:pt x="966509" y="668556"/>
                </a:cubicBezTo>
                <a:cubicBezTo>
                  <a:pt x="966509" y="668556"/>
                  <a:pt x="956086" y="681737"/>
                  <a:pt x="950262" y="695071"/>
                </a:cubicBezTo>
                <a:cubicBezTo>
                  <a:pt x="950262" y="695071"/>
                  <a:pt x="950262" y="647711"/>
                  <a:pt x="945817" y="662578"/>
                </a:cubicBezTo>
                <a:cubicBezTo>
                  <a:pt x="945817" y="662578"/>
                  <a:pt x="945663" y="664264"/>
                  <a:pt x="945358" y="666870"/>
                </a:cubicBezTo>
                <a:cubicBezTo>
                  <a:pt x="943365" y="660586"/>
                  <a:pt x="942292" y="667483"/>
                  <a:pt x="942292" y="667483"/>
                </a:cubicBezTo>
                <a:lnTo>
                  <a:pt x="935855" y="767414"/>
                </a:lnTo>
                <a:cubicBezTo>
                  <a:pt x="905354" y="801899"/>
                  <a:pt x="883590" y="810789"/>
                  <a:pt x="874700" y="813701"/>
                </a:cubicBezTo>
                <a:cubicBezTo>
                  <a:pt x="866271" y="816460"/>
                  <a:pt x="856768" y="833626"/>
                  <a:pt x="855695" y="835618"/>
                </a:cubicBezTo>
                <a:cubicBezTo>
                  <a:pt x="858761" y="817379"/>
                  <a:pt x="868417" y="758064"/>
                  <a:pt x="868417" y="744117"/>
                </a:cubicBezTo>
                <a:cubicBezTo>
                  <a:pt x="868417" y="727564"/>
                  <a:pt x="863359" y="736454"/>
                  <a:pt x="863359" y="736454"/>
                </a:cubicBezTo>
                <a:lnTo>
                  <a:pt x="861519" y="747182"/>
                </a:lnTo>
                <a:cubicBezTo>
                  <a:pt x="861519" y="747182"/>
                  <a:pt x="861519" y="747182"/>
                  <a:pt x="861519" y="747182"/>
                </a:cubicBezTo>
                <a:cubicBezTo>
                  <a:pt x="855542" y="735381"/>
                  <a:pt x="843741" y="828568"/>
                  <a:pt x="840829" y="834545"/>
                </a:cubicBezTo>
                <a:cubicBezTo>
                  <a:pt x="837916" y="840523"/>
                  <a:pt x="811248" y="850792"/>
                  <a:pt x="803890" y="859681"/>
                </a:cubicBezTo>
                <a:cubicBezTo>
                  <a:pt x="800366" y="863973"/>
                  <a:pt x="797453" y="869184"/>
                  <a:pt x="795461" y="873475"/>
                </a:cubicBezTo>
                <a:cubicBezTo>
                  <a:pt x="785958" y="884664"/>
                  <a:pt x="776456" y="898611"/>
                  <a:pt x="770478" y="908114"/>
                </a:cubicBezTo>
                <a:cubicBezTo>
                  <a:pt x="770019" y="905355"/>
                  <a:pt x="767566" y="905049"/>
                  <a:pt x="765421" y="908574"/>
                </a:cubicBezTo>
                <a:cubicBezTo>
                  <a:pt x="760976" y="915931"/>
                  <a:pt x="716528" y="942599"/>
                  <a:pt x="701814" y="963290"/>
                </a:cubicBezTo>
                <a:cubicBezTo>
                  <a:pt x="687100" y="983982"/>
                  <a:pt x="632231" y="1066900"/>
                  <a:pt x="632231" y="1066900"/>
                </a:cubicBezTo>
                <a:cubicBezTo>
                  <a:pt x="630085" y="1072724"/>
                  <a:pt x="628552" y="1077322"/>
                  <a:pt x="627632" y="1081000"/>
                </a:cubicBezTo>
                <a:cubicBezTo>
                  <a:pt x="625487" y="1069352"/>
                  <a:pt x="625487" y="1041610"/>
                  <a:pt x="625487" y="1041610"/>
                </a:cubicBezTo>
                <a:cubicBezTo>
                  <a:pt x="625487" y="1041610"/>
                  <a:pt x="627019" y="979230"/>
                  <a:pt x="628705" y="974326"/>
                </a:cubicBezTo>
                <a:cubicBezTo>
                  <a:pt x="630238" y="969421"/>
                  <a:pt x="663804" y="943059"/>
                  <a:pt x="663804" y="943059"/>
                </a:cubicBezTo>
                <a:lnTo>
                  <a:pt x="719593" y="923287"/>
                </a:lnTo>
                <a:lnTo>
                  <a:pt x="767413" y="895393"/>
                </a:lnTo>
                <a:cubicBezTo>
                  <a:pt x="767413" y="895393"/>
                  <a:pt x="799293" y="860907"/>
                  <a:pt x="802512" y="852631"/>
                </a:cubicBezTo>
                <a:cubicBezTo>
                  <a:pt x="805730" y="844354"/>
                  <a:pt x="802512" y="839450"/>
                  <a:pt x="802512" y="839450"/>
                </a:cubicBezTo>
                <a:lnTo>
                  <a:pt x="792395" y="852478"/>
                </a:lnTo>
                <a:lnTo>
                  <a:pt x="792243" y="852478"/>
                </a:lnTo>
                <a:cubicBezTo>
                  <a:pt x="793622" y="850025"/>
                  <a:pt x="794541" y="847726"/>
                  <a:pt x="794848" y="846040"/>
                </a:cubicBezTo>
                <a:cubicBezTo>
                  <a:pt x="797453" y="833319"/>
                  <a:pt x="746415" y="893247"/>
                  <a:pt x="746415" y="893247"/>
                </a:cubicBezTo>
                <a:cubicBezTo>
                  <a:pt x="747334" y="894626"/>
                  <a:pt x="748407" y="895239"/>
                  <a:pt x="749787" y="895546"/>
                </a:cubicBezTo>
                <a:lnTo>
                  <a:pt x="730936" y="908574"/>
                </a:lnTo>
                <a:lnTo>
                  <a:pt x="746875" y="890488"/>
                </a:lnTo>
                <a:cubicBezTo>
                  <a:pt x="764348" y="862593"/>
                  <a:pt x="745342" y="878993"/>
                  <a:pt x="745342" y="878993"/>
                </a:cubicBezTo>
                <a:cubicBezTo>
                  <a:pt x="750553" y="863360"/>
                  <a:pt x="722352" y="885737"/>
                  <a:pt x="709631" y="901064"/>
                </a:cubicBezTo>
                <a:cubicBezTo>
                  <a:pt x="696910" y="916237"/>
                  <a:pt x="630698" y="936315"/>
                  <a:pt x="629471" y="936775"/>
                </a:cubicBezTo>
                <a:lnTo>
                  <a:pt x="632231" y="921755"/>
                </a:lnTo>
                <a:cubicBezTo>
                  <a:pt x="632231" y="921755"/>
                  <a:pt x="667329" y="874088"/>
                  <a:pt x="695990" y="860907"/>
                </a:cubicBezTo>
                <a:cubicBezTo>
                  <a:pt x="724651" y="847726"/>
                  <a:pt x="747029" y="847726"/>
                  <a:pt x="748561" y="839603"/>
                </a:cubicBezTo>
                <a:cubicBezTo>
                  <a:pt x="750094" y="831327"/>
                  <a:pt x="702274" y="847880"/>
                  <a:pt x="702274" y="847880"/>
                </a:cubicBezTo>
                <a:cubicBezTo>
                  <a:pt x="702274" y="847880"/>
                  <a:pt x="719746" y="828108"/>
                  <a:pt x="732621" y="821671"/>
                </a:cubicBezTo>
                <a:cubicBezTo>
                  <a:pt x="745342" y="815080"/>
                  <a:pt x="802817" y="806804"/>
                  <a:pt x="810788" y="805271"/>
                </a:cubicBezTo>
                <a:cubicBezTo>
                  <a:pt x="818758" y="803585"/>
                  <a:pt x="823509" y="793776"/>
                  <a:pt x="823509" y="793776"/>
                </a:cubicBezTo>
                <a:lnTo>
                  <a:pt x="811401" y="796841"/>
                </a:lnTo>
                <a:cubicBezTo>
                  <a:pt x="813240" y="795922"/>
                  <a:pt x="814773" y="794849"/>
                  <a:pt x="815539" y="794082"/>
                </a:cubicBezTo>
                <a:cubicBezTo>
                  <a:pt x="824429" y="783813"/>
                  <a:pt x="735227" y="808030"/>
                  <a:pt x="721126" y="810635"/>
                </a:cubicBezTo>
                <a:cubicBezTo>
                  <a:pt x="707178" y="813241"/>
                  <a:pt x="688020" y="837457"/>
                  <a:pt x="681583" y="847573"/>
                </a:cubicBezTo>
                <a:cubicBezTo>
                  <a:pt x="676065" y="856463"/>
                  <a:pt x="638514" y="883744"/>
                  <a:pt x="629012" y="890641"/>
                </a:cubicBezTo>
                <a:lnTo>
                  <a:pt x="632231" y="879146"/>
                </a:lnTo>
                <a:cubicBezTo>
                  <a:pt x="640200" y="851251"/>
                  <a:pt x="667329" y="805271"/>
                  <a:pt x="667329" y="805271"/>
                </a:cubicBezTo>
                <a:lnTo>
                  <a:pt x="700741" y="760976"/>
                </a:lnTo>
                <a:lnTo>
                  <a:pt x="810022" y="747336"/>
                </a:lnTo>
                <a:lnTo>
                  <a:pt x="865811" y="719441"/>
                </a:lnTo>
                <a:lnTo>
                  <a:pt x="905661" y="693232"/>
                </a:lnTo>
                <a:lnTo>
                  <a:pt x="908880" y="680051"/>
                </a:lnTo>
                <a:lnTo>
                  <a:pt x="906121" y="682350"/>
                </a:lnTo>
                <a:cubicBezTo>
                  <a:pt x="904895" y="680051"/>
                  <a:pt x="890641" y="683270"/>
                  <a:pt x="890641" y="683270"/>
                </a:cubicBezTo>
                <a:cubicBezTo>
                  <a:pt x="869029" y="703654"/>
                  <a:pt x="830712" y="718981"/>
                  <a:pt x="830712" y="718981"/>
                </a:cubicBezTo>
                <a:cubicBezTo>
                  <a:pt x="832399" y="721127"/>
                  <a:pt x="834544" y="722353"/>
                  <a:pt x="836997" y="722966"/>
                </a:cubicBezTo>
                <a:lnTo>
                  <a:pt x="821056" y="729403"/>
                </a:lnTo>
                <a:lnTo>
                  <a:pt x="846499" y="696604"/>
                </a:lnTo>
                <a:lnTo>
                  <a:pt x="867190" y="652156"/>
                </a:lnTo>
                <a:lnTo>
                  <a:pt x="890334" y="598512"/>
                </a:lnTo>
                <a:cubicBezTo>
                  <a:pt x="893246" y="598359"/>
                  <a:pt x="897997" y="596673"/>
                  <a:pt x="903668" y="593761"/>
                </a:cubicBezTo>
                <a:lnTo>
                  <a:pt x="945358" y="571997"/>
                </a:lnTo>
                <a:cubicBezTo>
                  <a:pt x="954707" y="567092"/>
                  <a:pt x="962829" y="560962"/>
                  <a:pt x="963290" y="558356"/>
                </a:cubicBezTo>
                <a:cubicBezTo>
                  <a:pt x="963749" y="556363"/>
                  <a:pt x="958998" y="557130"/>
                  <a:pt x="952407" y="559735"/>
                </a:cubicBezTo>
                <a:cubicBezTo>
                  <a:pt x="953021" y="559122"/>
                  <a:pt x="953634" y="558662"/>
                  <a:pt x="954246" y="558203"/>
                </a:cubicBezTo>
                <a:cubicBezTo>
                  <a:pt x="966968" y="545481"/>
                  <a:pt x="898151" y="581193"/>
                  <a:pt x="898151" y="581193"/>
                </a:cubicBezTo>
                <a:cubicBezTo>
                  <a:pt x="897844" y="581653"/>
                  <a:pt x="897690" y="581959"/>
                  <a:pt x="897385" y="582419"/>
                </a:cubicBezTo>
                <a:lnTo>
                  <a:pt x="905661" y="563261"/>
                </a:lnTo>
                <a:lnTo>
                  <a:pt x="923133" y="536898"/>
                </a:lnTo>
                <a:cubicBezTo>
                  <a:pt x="923133" y="536898"/>
                  <a:pt x="962983" y="512222"/>
                  <a:pt x="969421" y="507318"/>
                </a:cubicBezTo>
                <a:cubicBezTo>
                  <a:pt x="975858" y="502413"/>
                  <a:pt x="972639" y="494137"/>
                  <a:pt x="972639" y="494137"/>
                </a:cubicBezTo>
                <a:cubicBezTo>
                  <a:pt x="972639" y="494137"/>
                  <a:pt x="971412" y="494903"/>
                  <a:pt x="969573" y="496282"/>
                </a:cubicBezTo>
                <a:cubicBezTo>
                  <a:pt x="970033" y="493983"/>
                  <a:pt x="969114" y="491684"/>
                  <a:pt x="965741" y="490458"/>
                </a:cubicBezTo>
                <a:cubicBezTo>
                  <a:pt x="959304" y="487853"/>
                  <a:pt x="910872" y="527396"/>
                  <a:pt x="910872" y="527396"/>
                </a:cubicBezTo>
                <a:cubicBezTo>
                  <a:pt x="910105" y="531687"/>
                  <a:pt x="913937" y="531687"/>
                  <a:pt x="919761" y="529542"/>
                </a:cubicBezTo>
                <a:cubicBezTo>
                  <a:pt x="917002" y="532300"/>
                  <a:pt x="913784" y="536745"/>
                  <a:pt x="910259" y="542263"/>
                </a:cubicBezTo>
                <a:cubicBezTo>
                  <a:pt x="907960" y="508850"/>
                  <a:pt x="901370" y="497049"/>
                  <a:pt x="901370" y="497049"/>
                </a:cubicBezTo>
                <a:lnTo>
                  <a:pt x="901829" y="509310"/>
                </a:lnTo>
                <a:cubicBezTo>
                  <a:pt x="895545" y="494750"/>
                  <a:pt x="898151" y="528775"/>
                  <a:pt x="898151" y="543949"/>
                </a:cubicBezTo>
                <a:cubicBezTo>
                  <a:pt x="898151" y="559122"/>
                  <a:pt x="853550" y="658747"/>
                  <a:pt x="853550" y="658747"/>
                </a:cubicBezTo>
                <a:cubicBezTo>
                  <a:pt x="852936" y="659513"/>
                  <a:pt x="852630" y="660126"/>
                  <a:pt x="852017" y="660892"/>
                </a:cubicBezTo>
                <a:lnTo>
                  <a:pt x="857688" y="635450"/>
                </a:lnTo>
                <a:cubicBezTo>
                  <a:pt x="860907" y="615831"/>
                  <a:pt x="854470" y="609241"/>
                  <a:pt x="854470" y="609241"/>
                </a:cubicBezTo>
                <a:lnTo>
                  <a:pt x="852170" y="619050"/>
                </a:lnTo>
                <a:cubicBezTo>
                  <a:pt x="850790" y="593301"/>
                  <a:pt x="836843" y="657674"/>
                  <a:pt x="834392" y="667789"/>
                </a:cubicBezTo>
                <a:cubicBezTo>
                  <a:pt x="831785" y="678058"/>
                  <a:pt x="808949" y="716222"/>
                  <a:pt x="808949" y="716222"/>
                </a:cubicBezTo>
                <a:cubicBezTo>
                  <a:pt x="809561" y="720360"/>
                  <a:pt x="811095" y="721127"/>
                  <a:pt x="813393" y="719901"/>
                </a:cubicBezTo>
                <a:lnTo>
                  <a:pt x="809102" y="727257"/>
                </a:lnTo>
                <a:cubicBezTo>
                  <a:pt x="801439" y="726951"/>
                  <a:pt x="789483" y="729556"/>
                  <a:pt x="782127" y="730170"/>
                </a:cubicBezTo>
                <a:cubicBezTo>
                  <a:pt x="782127" y="730170"/>
                  <a:pt x="720973" y="731396"/>
                  <a:pt x="701814" y="739059"/>
                </a:cubicBezTo>
                <a:cubicBezTo>
                  <a:pt x="697983" y="740592"/>
                  <a:pt x="692312" y="745650"/>
                  <a:pt x="685721" y="752853"/>
                </a:cubicBezTo>
                <a:cubicBezTo>
                  <a:pt x="674839" y="764195"/>
                  <a:pt x="662731" y="779522"/>
                  <a:pt x="651542" y="795002"/>
                </a:cubicBezTo>
                <a:cubicBezTo>
                  <a:pt x="633303" y="819372"/>
                  <a:pt x="617670" y="842362"/>
                  <a:pt x="617670" y="842362"/>
                </a:cubicBezTo>
                <a:cubicBezTo>
                  <a:pt x="616597" y="844814"/>
                  <a:pt x="615831" y="846807"/>
                  <a:pt x="615371" y="848646"/>
                </a:cubicBezTo>
                <a:cubicBezTo>
                  <a:pt x="613839" y="851251"/>
                  <a:pt x="612919" y="852784"/>
                  <a:pt x="612919" y="852784"/>
                </a:cubicBezTo>
                <a:cubicBezTo>
                  <a:pt x="612919" y="852784"/>
                  <a:pt x="640814" y="785346"/>
                  <a:pt x="639127" y="775537"/>
                </a:cubicBezTo>
                <a:cubicBezTo>
                  <a:pt x="637441" y="765728"/>
                  <a:pt x="759903" y="659513"/>
                  <a:pt x="759903" y="659513"/>
                </a:cubicBezTo>
                <a:lnTo>
                  <a:pt x="787031" y="608628"/>
                </a:lnTo>
                <a:cubicBezTo>
                  <a:pt x="787031" y="608628"/>
                  <a:pt x="788564" y="587324"/>
                  <a:pt x="799753" y="565866"/>
                </a:cubicBezTo>
                <a:cubicBezTo>
                  <a:pt x="810941" y="544409"/>
                  <a:pt x="924053" y="465629"/>
                  <a:pt x="940146" y="447543"/>
                </a:cubicBezTo>
                <a:cubicBezTo>
                  <a:pt x="949955" y="436508"/>
                  <a:pt x="947197" y="434055"/>
                  <a:pt x="943518" y="433902"/>
                </a:cubicBezTo>
                <a:cubicBezTo>
                  <a:pt x="945970" y="427618"/>
                  <a:pt x="931256" y="432063"/>
                  <a:pt x="931256" y="432063"/>
                </a:cubicBezTo>
                <a:cubicBezTo>
                  <a:pt x="938920" y="421794"/>
                  <a:pt x="872555" y="476664"/>
                  <a:pt x="852170" y="498428"/>
                </a:cubicBezTo>
                <a:cubicBezTo>
                  <a:pt x="831785" y="520039"/>
                  <a:pt x="795002" y="543029"/>
                  <a:pt x="795002" y="543029"/>
                </a:cubicBezTo>
                <a:cubicBezTo>
                  <a:pt x="798220" y="526629"/>
                  <a:pt x="817378" y="487239"/>
                  <a:pt x="817378" y="487239"/>
                </a:cubicBezTo>
                <a:cubicBezTo>
                  <a:pt x="817378" y="487239"/>
                  <a:pt x="842975" y="462563"/>
                  <a:pt x="850944" y="455973"/>
                </a:cubicBezTo>
                <a:cubicBezTo>
                  <a:pt x="858914" y="449382"/>
                  <a:pt x="927424" y="357421"/>
                  <a:pt x="932329" y="345926"/>
                </a:cubicBezTo>
                <a:cubicBezTo>
                  <a:pt x="937080" y="334431"/>
                  <a:pt x="938767" y="316345"/>
                  <a:pt x="938767" y="316345"/>
                </a:cubicBezTo>
                <a:cubicBezTo>
                  <a:pt x="938767" y="316345"/>
                  <a:pt x="937080" y="319104"/>
                  <a:pt x="934629" y="323243"/>
                </a:cubicBezTo>
                <a:cubicBezTo>
                  <a:pt x="934016" y="322016"/>
                  <a:pt x="932483" y="321403"/>
                  <a:pt x="931410" y="318798"/>
                </a:cubicBezTo>
                <a:cubicBezTo>
                  <a:pt x="928958" y="312361"/>
                  <a:pt x="876540" y="396505"/>
                  <a:pt x="868877" y="411832"/>
                </a:cubicBezTo>
                <a:cubicBezTo>
                  <a:pt x="861213" y="427158"/>
                  <a:pt x="824275" y="449995"/>
                  <a:pt x="824275" y="449995"/>
                </a:cubicBezTo>
                <a:cubicBezTo>
                  <a:pt x="823816" y="451068"/>
                  <a:pt x="823509" y="451835"/>
                  <a:pt x="823202" y="452754"/>
                </a:cubicBezTo>
                <a:lnTo>
                  <a:pt x="831785" y="411678"/>
                </a:lnTo>
                <a:cubicBezTo>
                  <a:pt x="831785" y="411678"/>
                  <a:pt x="835004" y="383783"/>
                  <a:pt x="846193" y="365698"/>
                </a:cubicBezTo>
                <a:cubicBezTo>
                  <a:pt x="855542" y="350524"/>
                  <a:pt x="854776" y="329833"/>
                  <a:pt x="850638" y="336883"/>
                </a:cubicBezTo>
                <a:cubicBezTo>
                  <a:pt x="850944" y="335964"/>
                  <a:pt x="851097" y="335351"/>
                  <a:pt x="851097" y="335351"/>
                </a:cubicBezTo>
                <a:cubicBezTo>
                  <a:pt x="846039" y="333052"/>
                  <a:pt x="835158" y="355429"/>
                  <a:pt x="826881" y="382557"/>
                </a:cubicBezTo>
                <a:cubicBezTo>
                  <a:pt x="816612" y="416276"/>
                  <a:pt x="808949" y="456433"/>
                  <a:pt x="808949" y="456433"/>
                </a:cubicBezTo>
                <a:cubicBezTo>
                  <a:pt x="808949" y="461031"/>
                  <a:pt x="809255" y="464096"/>
                  <a:pt x="809868" y="466242"/>
                </a:cubicBezTo>
                <a:lnTo>
                  <a:pt x="808336" y="471606"/>
                </a:lnTo>
                <a:cubicBezTo>
                  <a:pt x="805883" y="454440"/>
                  <a:pt x="784885" y="413364"/>
                  <a:pt x="784732" y="413058"/>
                </a:cubicBezTo>
                <a:cubicBezTo>
                  <a:pt x="784732" y="413058"/>
                  <a:pt x="784732" y="412751"/>
                  <a:pt x="784732" y="412751"/>
                </a:cubicBezTo>
                <a:cubicBezTo>
                  <a:pt x="785346" y="409379"/>
                  <a:pt x="792243" y="368150"/>
                  <a:pt x="789790" y="362019"/>
                </a:cubicBezTo>
                <a:cubicBezTo>
                  <a:pt x="789483" y="361406"/>
                  <a:pt x="789177" y="361560"/>
                  <a:pt x="788870" y="361866"/>
                </a:cubicBezTo>
                <a:cubicBezTo>
                  <a:pt x="788411" y="356502"/>
                  <a:pt x="787031" y="355735"/>
                  <a:pt x="787031" y="355735"/>
                </a:cubicBezTo>
                <a:lnTo>
                  <a:pt x="772624" y="409992"/>
                </a:lnTo>
                <a:cubicBezTo>
                  <a:pt x="772164" y="405394"/>
                  <a:pt x="757910" y="386542"/>
                  <a:pt x="746415" y="375967"/>
                </a:cubicBezTo>
                <a:lnTo>
                  <a:pt x="746415" y="375047"/>
                </a:lnTo>
                <a:cubicBezTo>
                  <a:pt x="746415" y="375047"/>
                  <a:pt x="746109" y="375660"/>
                  <a:pt x="746109" y="375660"/>
                </a:cubicBezTo>
                <a:cubicBezTo>
                  <a:pt x="739978" y="370143"/>
                  <a:pt x="734614" y="366924"/>
                  <a:pt x="732314" y="369530"/>
                </a:cubicBezTo>
                <a:cubicBezTo>
                  <a:pt x="732314" y="369530"/>
                  <a:pt x="732775" y="369989"/>
                  <a:pt x="733387" y="370756"/>
                </a:cubicBezTo>
                <a:cubicBezTo>
                  <a:pt x="733234" y="370756"/>
                  <a:pt x="732927" y="370449"/>
                  <a:pt x="732775" y="370296"/>
                </a:cubicBezTo>
                <a:cubicBezTo>
                  <a:pt x="724804" y="367077"/>
                  <a:pt x="724804" y="371982"/>
                  <a:pt x="724804" y="371982"/>
                </a:cubicBezTo>
                <a:lnTo>
                  <a:pt x="735993" y="384703"/>
                </a:lnTo>
                <a:cubicBezTo>
                  <a:pt x="734307" y="386083"/>
                  <a:pt x="730782" y="388995"/>
                  <a:pt x="723425" y="394819"/>
                </a:cubicBezTo>
                <a:cubicBezTo>
                  <a:pt x="716375" y="400490"/>
                  <a:pt x="705186" y="407387"/>
                  <a:pt x="697522" y="413211"/>
                </a:cubicBezTo>
                <a:lnTo>
                  <a:pt x="709324" y="396045"/>
                </a:lnTo>
                <a:lnTo>
                  <a:pt x="723272" y="348838"/>
                </a:lnTo>
                <a:lnTo>
                  <a:pt x="744422" y="258104"/>
                </a:lnTo>
                <a:lnTo>
                  <a:pt x="755765" y="231741"/>
                </a:lnTo>
                <a:cubicBezTo>
                  <a:pt x="755765" y="231741"/>
                  <a:pt x="781360" y="207065"/>
                  <a:pt x="785499" y="202161"/>
                </a:cubicBezTo>
                <a:cubicBezTo>
                  <a:pt x="789637" y="197256"/>
                  <a:pt x="787644" y="188980"/>
                  <a:pt x="787644" y="188980"/>
                </a:cubicBezTo>
                <a:cubicBezTo>
                  <a:pt x="787644" y="188980"/>
                  <a:pt x="786724" y="190053"/>
                  <a:pt x="785346" y="191432"/>
                </a:cubicBezTo>
                <a:cubicBezTo>
                  <a:pt x="787491" y="187294"/>
                  <a:pt x="781973" y="188060"/>
                  <a:pt x="781973" y="188060"/>
                </a:cubicBezTo>
                <a:cubicBezTo>
                  <a:pt x="738599" y="224998"/>
                  <a:pt x="734767" y="255651"/>
                  <a:pt x="734767" y="255651"/>
                </a:cubicBezTo>
                <a:lnTo>
                  <a:pt x="709324" y="364012"/>
                </a:lnTo>
                <a:cubicBezTo>
                  <a:pt x="709324" y="364012"/>
                  <a:pt x="709785" y="364012"/>
                  <a:pt x="710090" y="364165"/>
                </a:cubicBezTo>
                <a:cubicBezTo>
                  <a:pt x="708558" y="369530"/>
                  <a:pt x="707485" y="372901"/>
                  <a:pt x="707485" y="372901"/>
                </a:cubicBezTo>
                <a:lnTo>
                  <a:pt x="713616" y="330140"/>
                </a:lnTo>
                <a:cubicBezTo>
                  <a:pt x="715609" y="310368"/>
                  <a:pt x="711624" y="303931"/>
                  <a:pt x="711624" y="303931"/>
                </a:cubicBezTo>
                <a:lnTo>
                  <a:pt x="710397" y="311901"/>
                </a:lnTo>
                <a:cubicBezTo>
                  <a:pt x="710857" y="301325"/>
                  <a:pt x="705493" y="312974"/>
                  <a:pt x="705493" y="312974"/>
                </a:cubicBezTo>
                <a:cubicBezTo>
                  <a:pt x="705493" y="312974"/>
                  <a:pt x="699056" y="344853"/>
                  <a:pt x="696603" y="364012"/>
                </a:cubicBezTo>
                <a:cubicBezTo>
                  <a:pt x="693997" y="383170"/>
                  <a:pt x="660892" y="450762"/>
                  <a:pt x="660892" y="450762"/>
                </a:cubicBezTo>
                <a:cubicBezTo>
                  <a:pt x="659972" y="452448"/>
                  <a:pt x="659205" y="453980"/>
                  <a:pt x="658746" y="455206"/>
                </a:cubicBezTo>
                <a:cubicBezTo>
                  <a:pt x="659512" y="435741"/>
                  <a:pt x="660739" y="401103"/>
                  <a:pt x="660125" y="390067"/>
                </a:cubicBezTo>
                <a:cubicBezTo>
                  <a:pt x="659205" y="374587"/>
                  <a:pt x="656293" y="384243"/>
                  <a:pt x="656293" y="384243"/>
                </a:cubicBezTo>
                <a:lnTo>
                  <a:pt x="655527" y="403249"/>
                </a:lnTo>
                <a:cubicBezTo>
                  <a:pt x="655221" y="401409"/>
                  <a:pt x="654914" y="399723"/>
                  <a:pt x="654607" y="398497"/>
                </a:cubicBezTo>
                <a:cubicBezTo>
                  <a:pt x="650776" y="385776"/>
                  <a:pt x="653381" y="417656"/>
                  <a:pt x="652002" y="422714"/>
                </a:cubicBezTo>
                <a:cubicBezTo>
                  <a:pt x="645871" y="447390"/>
                  <a:pt x="644339" y="471146"/>
                  <a:pt x="636675" y="482641"/>
                </a:cubicBezTo>
                <a:cubicBezTo>
                  <a:pt x="630391" y="491991"/>
                  <a:pt x="607248" y="550539"/>
                  <a:pt x="598971" y="571844"/>
                </a:cubicBezTo>
                <a:cubicBezTo>
                  <a:pt x="601883" y="546554"/>
                  <a:pt x="608780" y="487546"/>
                  <a:pt x="607861" y="479883"/>
                </a:cubicBezTo>
                <a:cubicBezTo>
                  <a:pt x="606788" y="470073"/>
                  <a:pt x="630391" y="386236"/>
                  <a:pt x="630391" y="386236"/>
                </a:cubicBezTo>
                <a:lnTo>
                  <a:pt x="647864" y="335351"/>
                </a:lnTo>
                <a:cubicBezTo>
                  <a:pt x="647864" y="335351"/>
                  <a:pt x="648937" y="314046"/>
                  <a:pt x="656141" y="292589"/>
                </a:cubicBezTo>
                <a:cubicBezTo>
                  <a:pt x="663344" y="271285"/>
                  <a:pt x="736300" y="192352"/>
                  <a:pt x="746568" y="174266"/>
                </a:cubicBezTo>
                <a:cubicBezTo>
                  <a:pt x="756837" y="156180"/>
                  <a:pt x="745495" y="161085"/>
                  <a:pt x="745495" y="161085"/>
                </a:cubicBezTo>
                <a:lnTo>
                  <a:pt x="739365" y="169361"/>
                </a:lnTo>
                <a:cubicBezTo>
                  <a:pt x="740744" y="165683"/>
                  <a:pt x="741510" y="162464"/>
                  <a:pt x="740591" y="160012"/>
                </a:cubicBezTo>
                <a:cubicBezTo>
                  <a:pt x="738599" y="154188"/>
                  <a:pt x="706566" y="206605"/>
                  <a:pt x="688173" y="230822"/>
                </a:cubicBezTo>
                <a:cubicBezTo>
                  <a:pt x="669781" y="255038"/>
                  <a:pt x="652922" y="269445"/>
                  <a:pt x="652922" y="269445"/>
                </a:cubicBezTo>
                <a:cubicBezTo>
                  <a:pt x="654914" y="253046"/>
                  <a:pt x="667329" y="213656"/>
                  <a:pt x="667329" y="213656"/>
                </a:cubicBezTo>
                <a:cubicBezTo>
                  <a:pt x="667329" y="213656"/>
                  <a:pt x="683729" y="188980"/>
                  <a:pt x="688939" y="182389"/>
                </a:cubicBezTo>
                <a:cubicBezTo>
                  <a:pt x="693997" y="175799"/>
                  <a:pt x="738139" y="83838"/>
                  <a:pt x="741358" y="72343"/>
                </a:cubicBezTo>
                <a:cubicBezTo>
                  <a:pt x="744422" y="60847"/>
                  <a:pt x="745495" y="42762"/>
                  <a:pt x="745495" y="42762"/>
                </a:cubicBezTo>
                <a:cubicBezTo>
                  <a:pt x="745495" y="42762"/>
                  <a:pt x="744729" y="44754"/>
                  <a:pt x="743503" y="47820"/>
                </a:cubicBezTo>
                <a:cubicBezTo>
                  <a:pt x="742431" y="41536"/>
                  <a:pt x="704573" y="127366"/>
                  <a:pt x="697063" y="144379"/>
                </a:cubicBezTo>
                <a:cubicBezTo>
                  <a:pt x="690626" y="158939"/>
                  <a:pt x="677598" y="168595"/>
                  <a:pt x="673307" y="171507"/>
                </a:cubicBezTo>
                <a:lnTo>
                  <a:pt x="681583" y="134723"/>
                </a:lnTo>
                <a:cubicBezTo>
                  <a:pt x="681583" y="134723"/>
                  <a:pt x="682196" y="115871"/>
                  <a:pt x="689400" y="97785"/>
                </a:cubicBezTo>
                <a:cubicBezTo>
                  <a:pt x="696297" y="80313"/>
                  <a:pt x="691546" y="50119"/>
                  <a:pt x="687560" y="68511"/>
                </a:cubicBezTo>
                <a:cubicBezTo>
                  <a:pt x="687560" y="68358"/>
                  <a:pt x="687560" y="67898"/>
                  <a:pt x="687560" y="67745"/>
                </a:cubicBezTo>
                <a:cubicBezTo>
                  <a:pt x="684648" y="61001"/>
                  <a:pt x="662271" y="171660"/>
                  <a:pt x="662271" y="171660"/>
                </a:cubicBezTo>
                <a:cubicBezTo>
                  <a:pt x="663344" y="174726"/>
                  <a:pt x="665183" y="172733"/>
                  <a:pt x="667329" y="167829"/>
                </a:cubicBezTo>
                <a:lnTo>
                  <a:pt x="661812" y="198022"/>
                </a:lnTo>
                <a:cubicBezTo>
                  <a:pt x="662271" y="184535"/>
                  <a:pt x="652309" y="148210"/>
                  <a:pt x="646485" y="141467"/>
                </a:cubicBezTo>
                <a:cubicBezTo>
                  <a:pt x="647097" y="133190"/>
                  <a:pt x="648477" y="115258"/>
                  <a:pt x="649243" y="101923"/>
                </a:cubicBezTo>
                <a:cubicBezTo>
                  <a:pt x="649703" y="95180"/>
                  <a:pt x="649549" y="90735"/>
                  <a:pt x="649243" y="87823"/>
                </a:cubicBezTo>
                <a:cubicBezTo>
                  <a:pt x="649856" y="83225"/>
                  <a:pt x="649856" y="80619"/>
                  <a:pt x="648017" y="82152"/>
                </a:cubicBezTo>
                <a:cubicBezTo>
                  <a:pt x="641733" y="88129"/>
                  <a:pt x="636982" y="122001"/>
                  <a:pt x="636982" y="122001"/>
                </a:cubicBezTo>
                <a:cubicBezTo>
                  <a:pt x="636982" y="122001"/>
                  <a:pt x="612612" y="84451"/>
                  <a:pt x="613225" y="96865"/>
                </a:cubicBezTo>
                <a:cubicBezTo>
                  <a:pt x="608014" y="93647"/>
                  <a:pt x="608014" y="98551"/>
                  <a:pt x="608014" y="98551"/>
                </a:cubicBezTo>
                <a:lnTo>
                  <a:pt x="634683" y="146218"/>
                </a:lnTo>
                <a:cubicBezTo>
                  <a:pt x="634683" y="146218"/>
                  <a:pt x="651083" y="193884"/>
                  <a:pt x="651083" y="213503"/>
                </a:cubicBezTo>
                <a:cubicBezTo>
                  <a:pt x="651083" y="225457"/>
                  <a:pt x="648477" y="244463"/>
                  <a:pt x="646331" y="257797"/>
                </a:cubicBezTo>
                <a:cubicBezTo>
                  <a:pt x="643419" y="232968"/>
                  <a:pt x="625334" y="187294"/>
                  <a:pt x="625334" y="187294"/>
                </a:cubicBezTo>
                <a:lnTo>
                  <a:pt x="620122" y="184075"/>
                </a:lnTo>
                <a:lnTo>
                  <a:pt x="638668" y="271131"/>
                </a:lnTo>
                <a:cubicBezTo>
                  <a:pt x="635602" y="262855"/>
                  <a:pt x="631004" y="343474"/>
                  <a:pt x="631004" y="343474"/>
                </a:cubicBezTo>
                <a:cubicBezTo>
                  <a:pt x="632231" y="344394"/>
                  <a:pt x="633303" y="344547"/>
                  <a:pt x="634376" y="344547"/>
                </a:cubicBezTo>
                <a:cubicBezTo>
                  <a:pt x="632537" y="349145"/>
                  <a:pt x="630391" y="352977"/>
                  <a:pt x="628705" y="355889"/>
                </a:cubicBezTo>
                <a:cubicBezTo>
                  <a:pt x="623648" y="347612"/>
                  <a:pt x="605561" y="316345"/>
                  <a:pt x="604795" y="298873"/>
                </a:cubicBezTo>
                <a:cubicBezTo>
                  <a:pt x="604795" y="298873"/>
                  <a:pt x="603110" y="295961"/>
                  <a:pt x="602190" y="297647"/>
                </a:cubicBezTo>
                <a:cubicBezTo>
                  <a:pt x="604336" y="275116"/>
                  <a:pt x="613225" y="254885"/>
                  <a:pt x="615064" y="244923"/>
                </a:cubicBezTo>
                <a:cubicBezTo>
                  <a:pt x="617057" y="233427"/>
                  <a:pt x="608934" y="241704"/>
                  <a:pt x="608934" y="241704"/>
                </a:cubicBezTo>
                <a:cubicBezTo>
                  <a:pt x="608934" y="241704"/>
                  <a:pt x="604795" y="242624"/>
                  <a:pt x="601883" y="248448"/>
                </a:cubicBezTo>
                <a:cubicBezTo>
                  <a:pt x="598971" y="254272"/>
                  <a:pt x="594066" y="276649"/>
                  <a:pt x="594066" y="276649"/>
                </a:cubicBezTo>
                <a:cubicBezTo>
                  <a:pt x="594066" y="276649"/>
                  <a:pt x="585331" y="232968"/>
                  <a:pt x="582419" y="244616"/>
                </a:cubicBezTo>
                <a:cubicBezTo>
                  <a:pt x="582419" y="244616"/>
                  <a:pt x="582419" y="244616"/>
                  <a:pt x="582419" y="244923"/>
                </a:cubicBezTo>
                <a:cubicBezTo>
                  <a:pt x="580426" y="242470"/>
                  <a:pt x="577973" y="243390"/>
                  <a:pt x="577973" y="243390"/>
                </a:cubicBezTo>
                <a:lnTo>
                  <a:pt x="589315" y="307456"/>
                </a:lnTo>
                <a:lnTo>
                  <a:pt x="614451" y="368610"/>
                </a:lnTo>
                <a:cubicBezTo>
                  <a:pt x="612153" y="376273"/>
                  <a:pt x="608780" y="399723"/>
                  <a:pt x="606634" y="411678"/>
                </a:cubicBezTo>
                <a:cubicBezTo>
                  <a:pt x="603722" y="427158"/>
                  <a:pt x="578434" y="530155"/>
                  <a:pt x="578434" y="543642"/>
                </a:cubicBezTo>
                <a:cubicBezTo>
                  <a:pt x="578434" y="555444"/>
                  <a:pt x="580579" y="553298"/>
                  <a:pt x="581192" y="552685"/>
                </a:cubicBezTo>
                <a:cubicBezTo>
                  <a:pt x="579813" y="561728"/>
                  <a:pt x="578740" y="569544"/>
                  <a:pt x="577973" y="575062"/>
                </a:cubicBezTo>
                <a:cubicBezTo>
                  <a:pt x="571996" y="555597"/>
                  <a:pt x="552224" y="520805"/>
                  <a:pt x="550232" y="514675"/>
                </a:cubicBezTo>
                <a:cubicBezTo>
                  <a:pt x="547473" y="506398"/>
                  <a:pt x="541342" y="443865"/>
                  <a:pt x="533219" y="433442"/>
                </a:cubicBezTo>
                <a:cubicBezTo>
                  <a:pt x="539503" y="424093"/>
                  <a:pt x="551918" y="409379"/>
                  <a:pt x="554217" y="404475"/>
                </a:cubicBezTo>
                <a:cubicBezTo>
                  <a:pt x="557283" y="397884"/>
                  <a:pt x="565559" y="360180"/>
                  <a:pt x="565559" y="360180"/>
                </a:cubicBezTo>
                <a:lnTo>
                  <a:pt x="564486" y="348685"/>
                </a:lnTo>
                <a:lnTo>
                  <a:pt x="564486" y="349145"/>
                </a:lnTo>
                <a:cubicBezTo>
                  <a:pt x="562187" y="344700"/>
                  <a:pt x="549925" y="381638"/>
                  <a:pt x="547320" y="390374"/>
                </a:cubicBezTo>
                <a:cubicBezTo>
                  <a:pt x="544868" y="398651"/>
                  <a:pt x="529081" y="413977"/>
                  <a:pt x="524330" y="418269"/>
                </a:cubicBezTo>
                <a:lnTo>
                  <a:pt x="523563" y="413058"/>
                </a:lnTo>
                <a:cubicBezTo>
                  <a:pt x="524176" y="409686"/>
                  <a:pt x="523870" y="404935"/>
                  <a:pt x="523870" y="404935"/>
                </a:cubicBezTo>
                <a:cubicBezTo>
                  <a:pt x="523870" y="404935"/>
                  <a:pt x="523870" y="271898"/>
                  <a:pt x="518966" y="251513"/>
                </a:cubicBezTo>
                <a:cubicBezTo>
                  <a:pt x="518659" y="250440"/>
                  <a:pt x="518505" y="249521"/>
                  <a:pt x="518199" y="248601"/>
                </a:cubicBezTo>
                <a:cubicBezTo>
                  <a:pt x="519732" y="241091"/>
                  <a:pt x="521112" y="236799"/>
                  <a:pt x="521112" y="236799"/>
                </a:cubicBezTo>
                <a:lnTo>
                  <a:pt x="540576" y="205533"/>
                </a:lnTo>
                <a:lnTo>
                  <a:pt x="566325" y="167829"/>
                </a:lnTo>
                <a:lnTo>
                  <a:pt x="589929" y="120162"/>
                </a:lnTo>
                <a:lnTo>
                  <a:pt x="589929" y="111886"/>
                </a:lnTo>
                <a:cubicBezTo>
                  <a:pt x="589929" y="111886"/>
                  <a:pt x="589163" y="113112"/>
                  <a:pt x="587936" y="115104"/>
                </a:cubicBezTo>
                <a:cubicBezTo>
                  <a:pt x="589163" y="108361"/>
                  <a:pt x="571690" y="120775"/>
                  <a:pt x="562493" y="144532"/>
                </a:cubicBezTo>
                <a:cubicBezTo>
                  <a:pt x="553604" y="167829"/>
                  <a:pt x="520651" y="209211"/>
                  <a:pt x="515593" y="215495"/>
                </a:cubicBezTo>
                <a:cubicBezTo>
                  <a:pt x="514520" y="192352"/>
                  <a:pt x="510995" y="112805"/>
                  <a:pt x="512834" y="98705"/>
                </a:cubicBezTo>
                <a:cubicBezTo>
                  <a:pt x="514827" y="82152"/>
                  <a:pt x="541649" y="42762"/>
                  <a:pt x="541649" y="42762"/>
                </a:cubicBezTo>
                <a:lnTo>
                  <a:pt x="540576" y="36171"/>
                </a:lnTo>
                <a:cubicBezTo>
                  <a:pt x="540576" y="36171"/>
                  <a:pt x="537205" y="35711"/>
                  <a:pt x="531380" y="44448"/>
                </a:cubicBezTo>
                <a:cubicBezTo>
                  <a:pt x="525556" y="53184"/>
                  <a:pt x="514827" y="70657"/>
                  <a:pt x="514827" y="70657"/>
                </a:cubicBezTo>
                <a:cubicBezTo>
                  <a:pt x="514827" y="70657"/>
                  <a:pt x="519578" y="-613"/>
                  <a:pt x="514827" y="8276"/>
                </a:cubicBezTo>
                <a:lnTo>
                  <a:pt x="512834" y="0"/>
                </a:lnTo>
                <a:lnTo>
                  <a:pt x="505631" y="55790"/>
                </a:lnTo>
                <a:lnTo>
                  <a:pt x="503639" y="128132"/>
                </a:lnTo>
                <a:lnTo>
                  <a:pt x="505478" y="209211"/>
                </a:lnTo>
                <a:cubicBezTo>
                  <a:pt x="499347" y="197409"/>
                  <a:pt x="478503" y="175799"/>
                  <a:pt x="477123" y="167675"/>
                </a:cubicBezTo>
                <a:cubicBezTo>
                  <a:pt x="475284" y="156947"/>
                  <a:pt x="475284" y="110353"/>
                  <a:pt x="469307" y="100697"/>
                </a:cubicBezTo>
                <a:cubicBezTo>
                  <a:pt x="468540" y="99471"/>
                  <a:pt x="468080" y="99471"/>
                  <a:pt x="467620" y="100391"/>
                </a:cubicBezTo>
                <a:cubicBezTo>
                  <a:pt x="466395" y="92881"/>
                  <a:pt x="464249" y="83071"/>
                  <a:pt x="463483" y="95333"/>
                </a:cubicBezTo>
                <a:cubicBezTo>
                  <a:pt x="462869" y="107441"/>
                  <a:pt x="465322" y="133650"/>
                  <a:pt x="467161" y="149590"/>
                </a:cubicBezTo>
                <a:cubicBezTo>
                  <a:pt x="466854" y="148977"/>
                  <a:pt x="466548" y="148364"/>
                  <a:pt x="466241" y="147751"/>
                </a:cubicBezTo>
                <a:cubicBezTo>
                  <a:pt x="465628" y="138554"/>
                  <a:pt x="437580" y="83225"/>
                  <a:pt x="434361" y="75561"/>
                </a:cubicBezTo>
                <a:cubicBezTo>
                  <a:pt x="430530" y="66825"/>
                  <a:pt x="425625" y="29887"/>
                  <a:pt x="416888" y="19312"/>
                </a:cubicBezTo>
                <a:cubicBezTo>
                  <a:pt x="414743" y="16706"/>
                  <a:pt x="414283" y="17932"/>
                  <a:pt x="414896" y="21458"/>
                </a:cubicBezTo>
                <a:cubicBezTo>
                  <a:pt x="413517" y="17626"/>
                  <a:pt x="412291" y="14714"/>
                  <a:pt x="411218" y="13334"/>
                </a:cubicBezTo>
                <a:cubicBezTo>
                  <a:pt x="406160" y="6591"/>
                  <a:pt x="418422" y="51805"/>
                  <a:pt x="422866" y="68204"/>
                </a:cubicBezTo>
                <a:lnTo>
                  <a:pt x="422407" y="67438"/>
                </a:lnTo>
                <a:lnTo>
                  <a:pt x="416276" y="69124"/>
                </a:lnTo>
                <a:lnTo>
                  <a:pt x="451221" y="129971"/>
                </a:lnTo>
                <a:lnTo>
                  <a:pt x="470686" y="177638"/>
                </a:lnTo>
                <a:lnTo>
                  <a:pt x="501493" y="240018"/>
                </a:lnTo>
                <a:lnTo>
                  <a:pt x="504558" y="292589"/>
                </a:lnTo>
                <a:lnTo>
                  <a:pt x="504558" y="343167"/>
                </a:lnTo>
                <a:cubicBezTo>
                  <a:pt x="495362" y="334584"/>
                  <a:pt x="443404" y="285232"/>
                  <a:pt x="438193" y="254272"/>
                </a:cubicBezTo>
                <a:cubicBezTo>
                  <a:pt x="432829" y="222699"/>
                  <a:pt x="423939" y="201088"/>
                  <a:pt x="422866" y="215495"/>
                </a:cubicBezTo>
                <a:cubicBezTo>
                  <a:pt x="420720" y="210284"/>
                  <a:pt x="417349" y="208751"/>
                  <a:pt x="417349" y="208751"/>
                </a:cubicBezTo>
                <a:lnTo>
                  <a:pt x="424859" y="247681"/>
                </a:lnTo>
                <a:lnTo>
                  <a:pt x="421487" y="249827"/>
                </a:lnTo>
                <a:cubicBezTo>
                  <a:pt x="421487" y="249827"/>
                  <a:pt x="421487" y="249980"/>
                  <a:pt x="421487" y="250134"/>
                </a:cubicBezTo>
                <a:cubicBezTo>
                  <a:pt x="410605" y="237566"/>
                  <a:pt x="385776" y="214575"/>
                  <a:pt x="387461" y="226837"/>
                </a:cubicBezTo>
                <a:cubicBezTo>
                  <a:pt x="387461" y="226837"/>
                  <a:pt x="386388" y="235113"/>
                  <a:pt x="390527" y="238332"/>
                </a:cubicBezTo>
                <a:cubicBezTo>
                  <a:pt x="394512" y="241551"/>
                  <a:pt x="429151" y="270825"/>
                  <a:pt x="431449" y="272664"/>
                </a:cubicBezTo>
                <a:cubicBezTo>
                  <a:pt x="437580" y="285079"/>
                  <a:pt x="445550" y="299026"/>
                  <a:pt x="453213" y="305770"/>
                </a:cubicBezTo>
                <a:cubicBezTo>
                  <a:pt x="468693" y="318951"/>
                  <a:pt x="508697" y="378113"/>
                  <a:pt x="508697" y="378113"/>
                </a:cubicBezTo>
                <a:lnTo>
                  <a:pt x="516973" y="456892"/>
                </a:lnTo>
                <a:lnTo>
                  <a:pt x="536744" y="525710"/>
                </a:lnTo>
                <a:lnTo>
                  <a:pt x="508237" y="489998"/>
                </a:lnTo>
                <a:lnTo>
                  <a:pt x="450148" y="405548"/>
                </a:lnTo>
                <a:cubicBezTo>
                  <a:pt x="450148" y="405548"/>
                  <a:pt x="430376" y="387922"/>
                  <a:pt x="431909" y="397578"/>
                </a:cubicBezTo>
                <a:cubicBezTo>
                  <a:pt x="431296" y="394359"/>
                  <a:pt x="430530" y="389761"/>
                  <a:pt x="429610" y="384397"/>
                </a:cubicBezTo>
                <a:cubicBezTo>
                  <a:pt x="431449" y="372748"/>
                  <a:pt x="420720" y="300559"/>
                  <a:pt x="414283" y="312207"/>
                </a:cubicBezTo>
                <a:cubicBezTo>
                  <a:pt x="410298" y="304544"/>
                  <a:pt x="417961" y="358341"/>
                  <a:pt x="421640" y="383477"/>
                </a:cubicBezTo>
                <a:cubicBezTo>
                  <a:pt x="413824" y="367231"/>
                  <a:pt x="374434" y="320024"/>
                  <a:pt x="374434" y="320024"/>
                </a:cubicBezTo>
                <a:cubicBezTo>
                  <a:pt x="374434" y="320024"/>
                  <a:pt x="351444" y="285998"/>
                  <a:pt x="348071" y="272817"/>
                </a:cubicBezTo>
                <a:cubicBezTo>
                  <a:pt x="344853" y="259636"/>
                  <a:pt x="331671" y="203693"/>
                  <a:pt x="326767" y="200475"/>
                </a:cubicBezTo>
                <a:cubicBezTo>
                  <a:pt x="323702" y="192198"/>
                  <a:pt x="322629" y="197256"/>
                  <a:pt x="322629" y="197256"/>
                </a:cubicBezTo>
                <a:lnTo>
                  <a:pt x="333971" y="265460"/>
                </a:lnTo>
                <a:cubicBezTo>
                  <a:pt x="330752" y="253046"/>
                  <a:pt x="307456" y="213503"/>
                  <a:pt x="303164" y="196337"/>
                </a:cubicBezTo>
                <a:cubicBezTo>
                  <a:pt x="297646" y="174419"/>
                  <a:pt x="290903" y="164457"/>
                  <a:pt x="290903" y="164457"/>
                </a:cubicBezTo>
                <a:cubicBezTo>
                  <a:pt x="290903" y="164917"/>
                  <a:pt x="290903" y="165530"/>
                  <a:pt x="290903" y="166143"/>
                </a:cubicBezTo>
                <a:cubicBezTo>
                  <a:pt x="290903" y="164917"/>
                  <a:pt x="290903" y="164457"/>
                  <a:pt x="290903" y="164457"/>
                </a:cubicBezTo>
                <a:cubicBezTo>
                  <a:pt x="284618" y="164457"/>
                  <a:pt x="288910" y="185148"/>
                  <a:pt x="293049" y="201088"/>
                </a:cubicBezTo>
                <a:cubicBezTo>
                  <a:pt x="287378" y="195417"/>
                  <a:pt x="272817" y="186987"/>
                  <a:pt x="268066" y="183155"/>
                </a:cubicBezTo>
                <a:cubicBezTo>
                  <a:pt x="261475" y="177638"/>
                  <a:pt x="260096" y="184228"/>
                  <a:pt x="260096" y="184228"/>
                </a:cubicBezTo>
                <a:lnTo>
                  <a:pt x="260096" y="190819"/>
                </a:lnTo>
                <a:lnTo>
                  <a:pt x="293968" y="215648"/>
                </a:lnTo>
                <a:lnTo>
                  <a:pt x="350524" y="309142"/>
                </a:lnTo>
                <a:lnTo>
                  <a:pt x="367383" y="332285"/>
                </a:lnTo>
                <a:cubicBezTo>
                  <a:pt x="354508" y="323702"/>
                  <a:pt x="333664" y="314506"/>
                  <a:pt x="329986" y="315732"/>
                </a:cubicBezTo>
                <a:cubicBezTo>
                  <a:pt x="329220" y="316039"/>
                  <a:pt x="329373" y="316652"/>
                  <a:pt x="330446" y="317725"/>
                </a:cubicBezTo>
                <a:cubicBezTo>
                  <a:pt x="331059" y="320330"/>
                  <a:pt x="332285" y="324929"/>
                  <a:pt x="335197" y="327228"/>
                </a:cubicBezTo>
                <a:cubicBezTo>
                  <a:pt x="338415" y="329833"/>
                  <a:pt x="371522" y="348379"/>
                  <a:pt x="384396" y="355582"/>
                </a:cubicBezTo>
                <a:lnTo>
                  <a:pt x="408000" y="388075"/>
                </a:lnTo>
                <a:lnTo>
                  <a:pt x="424093" y="404015"/>
                </a:lnTo>
                <a:cubicBezTo>
                  <a:pt x="412904" y="400950"/>
                  <a:pt x="371981" y="389761"/>
                  <a:pt x="356808" y="385010"/>
                </a:cubicBezTo>
                <a:cubicBezTo>
                  <a:pt x="356808" y="385010"/>
                  <a:pt x="310981" y="340102"/>
                  <a:pt x="318797" y="356348"/>
                </a:cubicBezTo>
                <a:lnTo>
                  <a:pt x="313739" y="351750"/>
                </a:lnTo>
                <a:cubicBezTo>
                  <a:pt x="313739" y="351750"/>
                  <a:pt x="317878" y="362479"/>
                  <a:pt x="336423" y="381944"/>
                </a:cubicBezTo>
                <a:cubicBezTo>
                  <a:pt x="329832" y="380412"/>
                  <a:pt x="320637" y="380718"/>
                  <a:pt x="320637" y="380718"/>
                </a:cubicBezTo>
                <a:cubicBezTo>
                  <a:pt x="320637" y="380718"/>
                  <a:pt x="282320" y="393899"/>
                  <a:pt x="271284" y="397118"/>
                </a:cubicBezTo>
                <a:cubicBezTo>
                  <a:pt x="263774" y="399417"/>
                  <a:pt x="265460" y="402022"/>
                  <a:pt x="267300" y="403555"/>
                </a:cubicBezTo>
                <a:cubicBezTo>
                  <a:pt x="266073" y="403862"/>
                  <a:pt x="265460" y="404015"/>
                  <a:pt x="265460" y="404015"/>
                </a:cubicBezTo>
                <a:cubicBezTo>
                  <a:pt x="265460" y="404015"/>
                  <a:pt x="271131" y="407540"/>
                  <a:pt x="278947" y="405854"/>
                </a:cubicBezTo>
                <a:cubicBezTo>
                  <a:pt x="286764" y="404168"/>
                  <a:pt x="329986" y="394052"/>
                  <a:pt x="329986" y="394052"/>
                </a:cubicBezTo>
                <a:lnTo>
                  <a:pt x="361405" y="397731"/>
                </a:lnTo>
                <a:lnTo>
                  <a:pt x="380717" y="403708"/>
                </a:lnTo>
                <a:cubicBezTo>
                  <a:pt x="378419" y="404781"/>
                  <a:pt x="298566" y="441259"/>
                  <a:pt x="321403" y="435435"/>
                </a:cubicBezTo>
                <a:cubicBezTo>
                  <a:pt x="319870" y="436814"/>
                  <a:pt x="319103" y="437887"/>
                  <a:pt x="320023" y="438500"/>
                </a:cubicBezTo>
                <a:cubicBezTo>
                  <a:pt x="322322" y="439880"/>
                  <a:pt x="332132" y="437581"/>
                  <a:pt x="337649" y="433749"/>
                </a:cubicBezTo>
                <a:lnTo>
                  <a:pt x="381330" y="416123"/>
                </a:lnTo>
                <a:cubicBezTo>
                  <a:pt x="391600" y="413824"/>
                  <a:pt x="396044" y="411219"/>
                  <a:pt x="397883" y="409073"/>
                </a:cubicBezTo>
                <a:lnTo>
                  <a:pt x="443098" y="423020"/>
                </a:lnTo>
                <a:lnTo>
                  <a:pt x="489231" y="493523"/>
                </a:lnTo>
                <a:cubicBezTo>
                  <a:pt x="480188" y="488466"/>
                  <a:pt x="462103" y="485094"/>
                  <a:pt x="457658" y="485860"/>
                </a:cubicBezTo>
                <a:cubicBezTo>
                  <a:pt x="456432" y="486013"/>
                  <a:pt x="456892" y="486626"/>
                  <a:pt x="458424" y="487546"/>
                </a:cubicBezTo>
                <a:lnTo>
                  <a:pt x="454133" y="489845"/>
                </a:lnTo>
                <a:lnTo>
                  <a:pt x="495209" y="509617"/>
                </a:lnTo>
                <a:lnTo>
                  <a:pt x="534292" y="560502"/>
                </a:lnTo>
                <a:lnTo>
                  <a:pt x="578434" y="636063"/>
                </a:lnTo>
                <a:lnTo>
                  <a:pt x="579200" y="672081"/>
                </a:lnTo>
                <a:cubicBezTo>
                  <a:pt x="573376" y="660279"/>
                  <a:pt x="563413" y="646025"/>
                  <a:pt x="559581" y="640508"/>
                </a:cubicBezTo>
                <a:cubicBezTo>
                  <a:pt x="559429" y="640201"/>
                  <a:pt x="559275" y="640201"/>
                  <a:pt x="558968" y="639895"/>
                </a:cubicBezTo>
                <a:cubicBezTo>
                  <a:pt x="561114" y="633917"/>
                  <a:pt x="562647" y="629472"/>
                  <a:pt x="562647" y="629472"/>
                </a:cubicBezTo>
                <a:lnTo>
                  <a:pt x="561114" y="617977"/>
                </a:lnTo>
                <a:lnTo>
                  <a:pt x="553144" y="636216"/>
                </a:lnTo>
                <a:cubicBezTo>
                  <a:pt x="553144" y="636216"/>
                  <a:pt x="553144" y="634837"/>
                  <a:pt x="553144" y="633917"/>
                </a:cubicBezTo>
                <a:lnTo>
                  <a:pt x="534446" y="607555"/>
                </a:lnTo>
                <a:cubicBezTo>
                  <a:pt x="534446" y="607555"/>
                  <a:pt x="518046" y="552992"/>
                  <a:pt x="514980" y="556823"/>
                </a:cubicBezTo>
                <a:cubicBezTo>
                  <a:pt x="511149" y="547780"/>
                  <a:pt x="507624" y="549160"/>
                  <a:pt x="507624" y="549160"/>
                </a:cubicBezTo>
                <a:lnTo>
                  <a:pt x="516513" y="591615"/>
                </a:lnTo>
                <a:cubicBezTo>
                  <a:pt x="510383" y="580580"/>
                  <a:pt x="461030" y="538431"/>
                  <a:pt x="457812" y="529848"/>
                </a:cubicBezTo>
                <a:cubicBezTo>
                  <a:pt x="454593" y="521112"/>
                  <a:pt x="442485" y="495823"/>
                  <a:pt x="440032" y="495056"/>
                </a:cubicBezTo>
                <a:lnTo>
                  <a:pt x="433902" y="493370"/>
                </a:lnTo>
                <a:lnTo>
                  <a:pt x="452447" y="536132"/>
                </a:lnTo>
                <a:lnTo>
                  <a:pt x="468847" y="554218"/>
                </a:lnTo>
                <a:cubicBezTo>
                  <a:pt x="461490" y="550386"/>
                  <a:pt x="446929" y="546708"/>
                  <a:pt x="442637" y="547474"/>
                </a:cubicBezTo>
                <a:cubicBezTo>
                  <a:pt x="440798" y="547780"/>
                  <a:pt x="442485" y="549007"/>
                  <a:pt x="445856" y="550386"/>
                </a:cubicBezTo>
                <a:cubicBezTo>
                  <a:pt x="444324" y="550539"/>
                  <a:pt x="443558" y="551152"/>
                  <a:pt x="444171" y="552532"/>
                </a:cubicBezTo>
                <a:cubicBezTo>
                  <a:pt x="446776" y="558049"/>
                  <a:pt x="469613" y="562341"/>
                  <a:pt x="477430" y="563567"/>
                </a:cubicBezTo>
                <a:lnTo>
                  <a:pt x="504712" y="593608"/>
                </a:lnTo>
                <a:lnTo>
                  <a:pt x="536591" y="639588"/>
                </a:lnTo>
                <a:cubicBezTo>
                  <a:pt x="536591" y="639588"/>
                  <a:pt x="540270" y="645719"/>
                  <a:pt x="545481" y="654455"/>
                </a:cubicBezTo>
                <a:lnTo>
                  <a:pt x="545174" y="655221"/>
                </a:lnTo>
                <a:cubicBezTo>
                  <a:pt x="544102" y="654608"/>
                  <a:pt x="539044" y="658287"/>
                  <a:pt x="539044" y="658287"/>
                </a:cubicBezTo>
                <a:lnTo>
                  <a:pt x="506091" y="682350"/>
                </a:lnTo>
                <a:cubicBezTo>
                  <a:pt x="505631" y="683270"/>
                  <a:pt x="505478" y="683883"/>
                  <a:pt x="505171" y="684649"/>
                </a:cubicBezTo>
                <a:cubicBezTo>
                  <a:pt x="503332" y="671315"/>
                  <a:pt x="495209" y="649704"/>
                  <a:pt x="493063" y="641887"/>
                </a:cubicBezTo>
                <a:cubicBezTo>
                  <a:pt x="489844" y="629779"/>
                  <a:pt x="398803" y="564027"/>
                  <a:pt x="390067" y="557436"/>
                </a:cubicBezTo>
                <a:cubicBezTo>
                  <a:pt x="381330" y="550846"/>
                  <a:pt x="366003" y="534446"/>
                  <a:pt x="361559" y="534446"/>
                </a:cubicBezTo>
                <a:cubicBezTo>
                  <a:pt x="361100" y="534446"/>
                  <a:pt x="361100" y="534906"/>
                  <a:pt x="361100" y="535366"/>
                </a:cubicBezTo>
                <a:cubicBezTo>
                  <a:pt x="360486" y="533527"/>
                  <a:pt x="359720" y="531381"/>
                  <a:pt x="358800" y="529082"/>
                </a:cubicBezTo>
                <a:cubicBezTo>
                  <a:pt x="363245" y="522031"/>
                  <a:pt x="349604" y="482488"/>
                  <a:pt x="342861" y="478503"/>
                </a:cubicBezTo>
                <a:cubicBezTo>
                  <a:pt x="340868" y="477430"/>
                  <a:pt x="340868" y="480342"/>
                  <a:pt x="341788" y="485247"/>
                </a:cubicBezTo>
                <a:cubicBezTo>
                  <a:pt x="338415" y="480189"/>
                  <a:pt x="333358" y="478656"/>
                  <a:pt x="333358" y="478656"/>
                </a:cubicBezTo>
                <a:lnTo>
                  <a:pt x="345006" y="517587"/>
                </a:lnTo>
                <a:lnTo>
                  <a:pt x="340254" y="519579"/>
                </a:lnTo>
                <a:cubicBezTo>
                  <a:pt x="324315" y="509310"/>
                  <a:pt x="296880" y="495516"/>
                  <a:pt x="290442" y="498428"/>
                </a:cubicBezTo>
                <a:lnTo>
                  <a:pt x="287224" y="496742"/>
                </a:lnTo>
                <a:cubicBezTo>
                  <a:pt x="287224" y="496742"/>
                  <a:pt x="285691" y="505019"/>
                  <a:pt x="291976" y="508237"/>
                </a:cubicBezTo>
                <a:cubicBezTo>
                  <a:pt x="298106" y="511456"/>
                  <a:pt x="352056" y="540730"/>
                  <a:pt x="355429" y="542569"/>
                </a:cubicBezTo>
                <a:cubicBezTo>
                  <a:pt x="364778" y="554984"/>
                  <a:pt x="377193" y="568931"/>
                  <a:pt x="389300" y="575675"/>
                </a:cubicBezTo>
                <a:cubicBezTo>
                  <a:pt x="413210" y="588856"/>
                  <a:pt x="475437" y="647865"/>
                  <a:pt x="475437" y="647865"/>
                </a:cubicBezTo>
                <a:lnTo>
                  <a:pt x="488159" y="726798"/>
                </a:lnTo>
                <a:lnTo>
                  <a:pt x="519732" y="797454"/>
                </a:lnTo>
                <a:cubicBezTo>
                  <a:pt x="512068" y="790404"/>
                  <a:pt x="502259" y="782741"/>
                  <a:pt x="499807" y="781208"/>
                </a:cubicBezTo>
                <a:cubicBezTo>
                  <a:pt x="494290" y="777836"/>
                  <a:pt x="457045" y="742891"/>
                  <a:pt x="457045" y="742891"/>
                </a:cubicBezTo>
                <a:cubicBezTo>
                  <a:pt x="457045" y="742891"/>
                  <a:pt x="408766" y="697983"/>
                  <a:pt x="401102" y="689247"/>
                </a:cubicBezTo>
                <a:cubicBezTo>
                  <a:pt x="394359" y="681584"/>
                  <a:pt x="365851" y="668096"/>
                  <a:pt x="355122" y="663958"/>
                </a:cubicBezTo>
                <a:cubicBezTo>
                  <a:pt x="354049" y="659666"/>
                  <a:pt x="352517" y="653995"/>
                  <a:pt x="350677" y="647711"/>
                </a:cubicBezTo>
                <a:cubicBezTo>
                  <a:pt x="348378" y="626867"/>
                  <a:pt x="336730" y="576442"/>
                  <a:pt x="328759" y="582266"/>
                </a:cubicBezTo>
                <a:cubicBezTo>
                  <a:pt x="322629" y="574602"/>
                  <a:pt x="334430" y="628553"/>
                  <a:pt x="340254" y="653536"/>
                </a:cubicBezTo>
                <a:cubicBezTo>
                  <a:pt x="328453" y="637442"/>
                  <a:pt x="287224" y="608015"/>
                  <a:pt x="287224" y="608015"/>
                </a:cubicBezTo>
                <a:cubicBezTo>
                  <a:pt x="287224" y="608015"/>
                  <a:pt x="232354" y="564180"/>
                  <a:pt x="224691" y="555444"/>
                </a:cubicBezTo>
                <a:cubicBezTo>
                  <a:pt x="219479" y="549466"/>
                  <a:pt x="217793" y="550079"/>
                  <a:pt x="217334" y="551152"/>
                </a:cubicBezTo>
                <a:cubicBezTo>
                  <a:pt x="216567" y="548700"/>
                  <a:pt x="215647" y="545941"/>
                  <a:pt x="214728" y="542723"/>
                </a:cubicBezTo>
                <a:cubicBezTo>
                  <a:pt x="220859" y="539351"/>
                  <a:pt x="198022" y="470840"/>
                  <a:pt x="192964" y="467774"/>
                </a:cubicBezTo>
                <a:cubicBezTo>
                  <a:pt x="192505" y="467468"/>
                  <a:pt x="192351" y="468081"/>
                  <a:pt x="192351" y="469001"/>
                </a:cubicBezTo>
                <a:cubicBezTo>
                  <a:pt x="188366" y="463330"/>
                  <a:pt x="186986" y="467315"/>
                  <a:pt x="186986" y="467315"/>
                </a:cubicBezTo>
                <a:lnTo>
                  <a:pt x="204613" y="535979"/>
                </a:lnTo>
                <a:cubicBezTo>
                  <a:pt x="197869" y="522644"/>
                  <a:pt x="169974" y="496282"/>
                  <a:pt x="169974" y="496282"/>
                </a:cubicBezTo>
                <a:cubicBezTo>
                  <a:pt x="169974" y="496282"/>
                  <a:pt x="140240" y="419802"/>
                  <a:pt x="137481" y="434515"/>
                </a:cubicBezTo>
                <a:cubicBezTo>
                  <a:pt x="137481" y="434515"/>
                  <a:pt x="154647" y="483561"/>
                  <a:pt x="165069" y="499348"/>
                </a:cubicBezTo>
                <a:lnTo>
                  <a:pt x="163230" y="497508"/>
                </a:lnTo>
                <a:cubicBezTo>
                  <a:pt x="136101" y="442332"/>
                  <a:pt x="137481" y="434515"/>
                  <a:pt x="137481" y="434515"/>
                </a:cubicBezTo>
                <a:cubicBezTo>
                  <a:pt x="127518" y="434515"/>
                  <a:pt x="134415" y="455820"/>
                  <a:pt x="141006" y="471759"/>
                </a:cubicBezTo>
                <a:cubicBezTo>
                  <a:pt x="130891" y="464403"/>
                  <a:pt x="94720" y="453061"/>
                  <a:pt x="89661" y="454287"/>
                </a:cubicBezTo>
                <a:lnTo>
                  <a:pt x="89661" y="460877"/>
                </a:lnTo>
                <a:lnTo>
                  <a:pt x="142232" y="485707"/>
                </a:lnTo>
                <a:lnTo>
                  <a:pt x="179630" y="525557"/>
                </a:lnTo>
                <a:cubicBezTo>
                  <a:pt x="166755" y="523258"/>
                  <a:pt x="107900" y="514215"/>
                  <a:pt x="99777" y="516207"/>
                </a:cubicBezTo>
                <a:cubicBezTo>
                  <a:pt x="99777" y="516207"/>
                  <a:pt x="81538" y="524790"/>
                  <a:pt x="192964" y="539964"/>
                </a:cubicBezTo>
                <a:lnTo>
                  <a:pt x="229902" y="579354"/>
                </a:lnTo>
                <a:lnTo>
                  <a:pt x="261168" y="606942"/>
                </a:lnTo>
                <a:cubicBezTo>
                  <a:pt x="252432" y="602650"/>
                  <a:pt x="242317" y="598512"/>
                  <a:pt x="237718" y="597439"/>
                </a:cubicBezTo>
                <a:cubicBezTo>
                  <a:pt x="227910" y="595294"/>
                  <a:pt x="203693" y="584258"/>
                  <a:pt x="197869" y="585944"/>
                </a:cubicBezTo>
                <a:cubicBezTo>
                  <a:pt x="197408" y="585944"/>
                  <a:pt x="197562" y="586404"/>
                  <a:pt x="198022" y="586711"/>
                </a:cubicBezTo>
                <a:cubicBezTo>
                  <a:pt x="198481" y="588550"/>
                  <a:pt x="200474" y="594681"/>
                  <a:pt x="205839" y="597439"/>
                </a:cubicBezTo>
                <a:cubicBezTo>
                  <a:pt x="210896" y="600045"/>
                  <a:pt x="262241" y="618590"/>
                  <a:pt x="282320" y="625794"/>
                </a:cubicBezTo>
                <a:lnTo>
                  <a:pt x="319103" y="658287"/>
                </a:lnTo>
                <a:lnTo>
                  <a:pt x="359260" y="683883"/>
                </a:lnTo>
                <a:cubicBezTo>
                  <a:pt x="350983" y="682043"/>
                  <a:pt x="340715" y="680970"/>
                  <a:pt x="340715" y="680970"/>
                </a:cubicBezTo>
                <a:cubicBezTo>
                  <a:pt x="340715" y="680970"/>
                  <a:pt x="300098" y="675453"/>
                  <a:pt x="289217" y="674380"/>
                </a:cubicBezTo>
                <a:cubicBezTo>
                  <a:pt x="278181" y="673307"/>
                  <a:pt x="236646" y="651390"/>
                  <a:pt x="236646" y="651390"/>
                </a:cubicBezTo>
                <a:cubicBezTo>
                  <a:pt x="236646" y="651390"/>
                  <a:pt x="226837" y="645872"/>
                  <a:pt x="221319" y="646945"/>
                </a:cubicBezTo>
                <a:cubicBezTo>
                  <a:pt x="220552" y="646945"/>
                  <a:pt x="220859" y="647711"/>
                  <a:pt x="221932" y="648631"/>
                </a:cubicBezTo>
                <a:cubicBezTo>
                  <a:pt x="219173" y="649244"/>
                  <a:pt x="216567" y="650470"/>
                  <a:pt x="221319" y="652463"/>
                </a:cubicBezTo>
                <a:cubicBezTo>
                  <a:pt x="228983" y="655834"/>
                  <a:pt x="279407" y="686488"/>
                  <a:pt x="279407" y="686488"/>
                </a:cubicBezTo>
                <a:lnTo>
                  <a:pt x="379798" y="699209"/>
                </a:lnTo>
                <a:lnTo>
                  <a:pt x="445550" y="764042"/>
                </a:lnTo>
                <a:cubicBezTo>
                  <a:pt x="411984" y="750094"/>
                  <a:pt x="395585" y="756532"/>
                  <a:pt x="395585" y="756532"/>
                </a:cubicBezTo>
                <a:lnTo>
                  <a:pt x="398650" y="757451"/>
                </a:lnTo>
                <a:lnTo>
                  <a:pt x="390834" y="760057"/>
                </a:lnTo>
                <a:lnTo>
                  <a:pt x="454593" y="779828"/>
                </a:lnTo>
                <a:lnTo>
                  <a:pt x="515134" y="830713"/>
                </a:lnTo>
                <a:lnTo>
                  <a:pt x="583644" y="906275"/>
                </a:lnTo>
                <a:lnTo>
                  <a:pt x="585177" y="956087"/>
                </a:lnTo>
                <a:cubicBezTo>
                  <a:pt x="581959" y="943212"/>
                  <a:pt x="556056" y="919916"/>
                  <a:pt x="556056" y="919916"/>
                </a:cubicBezTo>
                <a:cubicBezTo>
                  <a:pt x="548546" y="913172"/>
                  <a:pt x="535825" y="902596"/>
                  <a:pt x="527855" y="896312"/>
                </a:cubicBezTo>
                <a:lnTo>
                  <a:pt x="522951" y="892481"/>
                </a:lnTo>
                <a:cubicBezTo>
                  <a:pt x="514980" y="886350"/>
                  <a:pt x="505785" y="873322"/>
                  <a:pt x="502412" y="863819"/>
                </a:cubicBezTo>
                <a:cubicBezTo>
                  <a:pt x="502412" y="863819"/>
                  <a:pt x="489691" y="826422"/>
                  <a:pt x="484173" y="822130"/>
                </a:cubicBezTo>
                <a:cubicBezTo>
                  <a:pt x="483254" y="821364"/>
                  <a:pt x="482947" y="822130"/>
                  <a:pt x="483100" y="824276"/>
                </a:cubicBezTo>
                <a:cubicBezTo>
                  <a:pt x="478043" y="818145"/>
                  <a:pt x="473598" y="819218"/>
                  <a:pt x="473598" y="819218"/>
                </a:cubicBezTo>
                <a:lnTo>
                  <a:pt x="488465" y="865505"/>
                </a:lnTo>
                <a:cubicBezTo>
                  <a:pt x="480954" y="859988"/>
                  <a:pt x="471912" y="853550"/>
                  <a:pt x="465628" y="849259"/>
                </a:cubicBezTo>
                <a:lnTo>
                  <a:pt x="410605" y="811861"/>
                </a:lnTo>
                <a:cubicBezTo>
                  <a:pt x="402175" y="806191"/>
                  <a:pt x="392366" y="793776"/>
                  <a:pt x="388534" y="784426"/>
                </a:cubicBezTo>
                <a:cubicBezTo>
                  <a:pt x="388534" y="784426"/>
                  <a:pt x="386695" y="779522"/>
                  <a:pt x="379032" y="770786"/>
                </a:cubicBezTo>
                <a:lnTo>
                  <a:pt x="371368" y="762049"/>
                </a:lnTo>
                <a:cubicBezTo>
                  <a:pt x="370142" y="765115"/>
                  <a:pt x="373667" y="774464"/>
                  <a:pt x="379185" y="783047"/>
                </a:cubicBezTo>
                <a:lnTo>
                  <a:pt x="383323" y="789484"/>
                </a:lnTo>
                <a:cubicBezTo>
                  <a:pt x="387615" y="796075"/>
                  <a:pt x="395432" y="804658"/>
                  <a:pt x="402635" y="810942"/>
                </a:cubicBezTo>
                <a:lnTo>
                  <a:pt x="395585" y="806191"/>
                </a:lnTo>
                <a:cubicBezTo>
                  <a:pt x="382863" y="794695"/>
                  <a:pt x="368456" y="765115"/>
                  <a:pt x="368456" y="765115"/>
                </a:cubicBezTo>
                <a:lnTo>
                  <a:pt x="358954" y="763429"/>
                </a:lnTo>
                <a:lnTo>
                  <a:pt x="387615" y="806191"/>
                </a:lnTo>
                <a:lnTo>
                  <a:pt x="408000" y="820598"/>
                </a:lnTo>
                <a:cubicBezTo>
                  <a:pt x="400336" y="819372"/>
                  <a:pt x="388381" y="819525"/>
                  <a:pt x="381790" y="820598"/>
                </a:cubicBezTo>
                <a:cubicBezTo>
                  <a:pt x="376579" y="820291"/>
                  <a:pt x="373361" y="820904"/>
                  <a:pt x="374893" y="822744"/>
                </a:cubicBezTo>
                <a:cubicBezTo>
                  <a:pt x="378878" y="828108"/>
                  <a:pt x="414283" y="832399"/>
                  <a:pt x="426544" y="833779"/>
                </a:cubicBezTo>
                <a:lnTo>
                  <a:pt x="469000" y="863819"/>
                </a:lnTo>
                <a:lnTo>
                  <a:pt x="518505" y="909800"/>
                </a:lnTo>
                <a:cubicBezTo>
                  <a:pt x="518505" y="909800"/>
                  <a:pt x="580732" y="975552"/>
                  <a:pt x="585483" y="987047"/>
                </a:cubicBezTo>
                <a:cubicBezTo>
                  <a:pt x="590235" y="998542"/>
                  <a:pt x="587170" y="1075789"/>
                  <a:pt x="587170" y="1075789"/>
                </a:cubicBezTo>
                <a:cubicBezTo>
                  <a:pt x="587170" y="1077475"/>
                  <a:pt x="586710" y="1078548"/>
                  <a:pt x="586097" y="1079314"/>
                </a:cubicBezTo>
                <a:cubicBezTo>
                  <a:pt x="585331" y="1077935"/>
                  <a:pt x="584410" y="1076862"/>
                  <a:pt x="584410" y="1076862"/>
                </a:cubicBezTo>
                <a:lnTo>
                  <a:pt x="527395" y="995783"/>
                </a:lnTo>
                <a:cubicBezTo>
                  <a:pt x="527395" y="995783"/>
                  <a:pt x="483561" y="893860"/>
                  <a:pt x="485707" y="911486"/>
                </a:cubicBezTo>
                <a:cubicBezTo>
                  <a:pt x="482488" y="905968"/>
                  <a:pt x="478043" y="909340"/>
                  <a:pt x="478043" y="909340"/>
                </a:cubicBezTo>
                <a:lnTo>
                  <a:pt x="502566" y="972640"/>
                </a:lnTo>
                <a:cubicBezTo>
                  <a:pt x="501033" y="969728"/>
                  <a:pt x="497202" y="966509"/>
                  <a:pt x="491224" y="958692"/>
                </a:cubicBezTo>
                <a:cubicBezTo>
                  <a:pt x="488159" y="954554"/>
                  <a:pt x="472832" y="937082"/>
                  <a:pt x="453980" y="916237"/>
                </a:cubicBezTo>
                <a:lnTo>
                  <a:pt x="451834" y="913478"/>
                </a:lnTo>
                <a:lnTo>
                  <a:pt x="449995" y="911792"/>
                </a:lnTo>
                <a:cubicBezTo>
                  <a:pt x="412904" y="871023"/>
                  <a:pt x="364471" y="820291"/>
                  <a:pt x="362478" y="827955"/>
                </a:cubicBezTo>
                <a:lnTo>
                  <a:pt x="347152" y="814620"/>
                </a:lnTo>
                <a:cubicBezTo>
                  <a:pt x="350217" y="813701"/>
                  <a:pt x="343167" y="799140"/>
                  <a:pt x="334737" y="796535"/>
                </a:cubicBezTo>
                <a:cubicBezTo>
                  <a:pt x="323855" y="793163"/>
                  <a:pt x="282166" y="776763"/>
                  <a:pt x="282166" y="776763"/>
                </a:cubicBezTo>
                <a:cubicBezTo>
                  <a:pt x="282166" y="776763"/>
                  <a:pt x="227142" y="697523"/>
                  <a:pt x="227142" y="711318"/>
                </a:cubicBezTo>
                <a:lnTo>
                  <a:pt x="219173" y="708099"/>
                </a:lnTo>
                <a:lnTo>
                  <a:pt x="258410" y="773391"/>
                </a:lnTo>
                <a:cubicBezTo>
                  <a:pt x="250593" y="770632"/>
                  <a:pt x="224844" y="770326"/>
                  <a:pt x="224844" y="770326"/>
                </a:cubicBezTo>
                <a:cubicBezTo>
                  <a:pt x="214728" y="770326"/>
                  <a:pt x="198176" y="768946"/>
                  <a:pt x="188213" y="767567"/>
                </a:cubicBezTo>
                <a:lnTo>
                  <a:pt x="153421" y="762662"/>
                </a:lnTo>
                <a:cubicBezTo>
                  <a:pt x="143459" y="761283"/>
                  <a:pt x="131197" y="755765"/>
                  <a:pt x="126446" y="750248"/>
                </a:cubicBezTo>
                <a:lnTo>
                  <a:pt x="119855" y="747029"/>
                </a:lnTo>
                <a:lnTo>
                  <a:pt x="113264" y="743810"/>
                </a:lnTo>
                <a:cubicBezTo>
                  <a:pt x="111579" y="743810"/>
                  <a:pt x="111425" y="745190"/>
                  <a:pt x="112191" y="746876"/>
                </a:cubicBezTo>
                <a:lnTo>
                  <a:pt x="109127" y="744117"/>
                </a:lnTo>
                <a:lnTo>
                  <a:pt x="104222" y="744117"/>
                </a:lnTo>
                <a:lnTo>
                  <a:pt x="129664" y="768793"/>
                </a:lnTo>
                <a:lnTo>
                  <a:pt x="172579" y="777376"/>
                </a:lnTo>
                <a:cubicBezTo>
                  <a:pt x="157559" y="779369"/>
                  <a:pt x="128438" y="787645"/>
                  <a:pt x="131197" y="790251"/>
                </a:cubicBezTo>
                <a:cubicBezTo>
                  <a:pt x="131197" y="790251"/>
                  <a:pt x="129664" y="795155"/>
                  <a:pt x="135949" y="795155"/>
                </a:cubicBezTo>
                <a:cubicBezTo>
                  <a:pt x="140240" y="795155"/>
                  <a:pt x="172886" y="786879"/>
                  <a:pt x="193577" y="781514"/>
                </a:cubicBezTo>
                <a:lnTo>
                  <a:pt x="212429" y="785346"/>
                </a:lnTo>
                <a:cubicBezTo>
                  <a:pt x="212429" y="785346"/>
                  <a:pt x="260249" y="785346"/>
                  <a:pt x="272970" y="788565"/>
                </a:cubicBezTo>
                <a:cubicBezTo>
                  <a:pt x="276955" y="789638"/>
                  <a:pt x="284005" y="791937"/>
                  <a:pt x="291976" y="794849"/>
                </a:cubicBezTo>
                <a:cubicBezTo>
                  <a:pt x="271897" y="794236"/>
                  <a:pt x="211050" y="810482"/>
                  <a:pt x="200474" y="814007"/>
                </a:cubicBezTo>
                <a:cubicBezTo>
                  <a:pt x="187293" y="818452"/>
                  <a:pt x="190666" y="820598"/>
                  <a:pt x="190666" y="820598"/>
                </a:cubicBezTo>
                <a:cubicBezTo>
                  <a:pt x="190666" y="820598"/>
                  <a:pt x="187293" y="823970"/>
                  <a:pt x="192811" y="823970"/>
                </a:cubicBezTo>
                <a:cubicBezTo>
                  <a:pt x="197715" y="823970"/>
                  <a:pt x="289063" y="805731"/>
                  <a:pt x="309295" y="801746"/>
                </a:cubicBezTo>
                <a:cubicBezTo>
                  <a:pt x="322322" y="807263"/>
                  <a:pt x="334584" y="813394"/>
                  <a:pt x="338262" y="818145"/>
                </a:cubicBezTo>
                <a:cubicBezTo>
                  <a:pt x="346232" y="827955"/>
                  <a:pt x="374893" y="862440"/>
                  <a:pt x="374893" y="862440"/>
                </a:cubicBezTo>
                <a:lnTo>
                  <a:pt x="390527" y="877154"/>
                </a:lnTo>
                <a:cubicBezTo>
                  <a:pt x="376579" y="872096"/>
                  <a:pt x="345466" y="861214"/>
                  <a:pt x="333051" y="857842"/>
                </a:cubicBezTo>
                <a:cubicBezTo>
                  <a:pt x="321096" y="854623"/>
                  <a:pt x="318951" y="856156"/>
                  <a:pt x="318797" y="857076"/>
                </a:cubicBezTo>
                <a:cubicBezTo>
                  <a:pt x="316651" y="856616"/>
                  <a:pt x="315578" y="856769"/>
                  <a:pt x="315885" y="857535"/>
                </a:cubicBezTo>
                <a:cubicBezTo>
                  <a:pt x="318337" y="862747"/>
                  <a:pt x="388688" y="891714"/>
                  <a:pt x="419647" y="904282"/>
                </a:cubicBezTo>
                <a:lnTo>
                  <a:pt x="445090" y="928192"/>
                </a:lnTo>
                <a:lnTo>
                  <a:pt x="505631" y="1025057"/>
                </a:lnTo>
                <a:lnTo>
                  <a:pt x="497661" y="1020766"/>
                </a:lnTo>
                <a:cubicBezTo>
                  <a:pt x="494902" y="1019233"/>
                  <a:pt x="492144" y="1017701"/>
                  <a:pt x="489538" y="1016321"/>
                </a:cubicBezTo>
                <a:cubicBezTo>
                  <a:pt x="489538" y="1016321"/>
                  <a:pt x="391293" y="962984"/>
                  <a:pt x="387922" y="957620"/>
                </a:cubicBezTo>
                <a:cubicBezTo>
                  <a:pt x="384703" y="952102"/>
                  <a:pt x="385776" y="933556"/>
                  <a:pt x="379185" y="923594"/>
                </a:cubicBezTo>
                <a:cubicBezTo>
                  <a:pt x="379032" y="923287"/>
                  <a:pt x="378725" y="923134"/>
                  <a:pt x="378571" y="922981"/>
                </a:cubicBezTo>
                <a:cubicBezTo>
                  <a:pt x="380564" y="911486"/>
                  <a:pt x="381330" y="902903"/>
                  <a:pt x="381330" y="902903"/>
                </a:cubicBezTo>
                <a:lnTo>
                  <a:pt x="369222" y="931411"/>
                </a:lnTo>
                <a:cubicBezTo>
                  <a:pt x="369222" y="931411"/>
                  <a:pt x="359413" y="897385"/>
                  <a:pt x="353896" y="895239"/>
                </a:cubicBezTo>
                <a:cubicBezTo>
                  <a:pt x="350217" y="893707"/>
                  <a:pt x="360486" y="925893"/>
                  <a:pt x="367537" y="946737"/>
                </a:cubicBezTo>
                <a:lnTo>
                  <a:pt x="364778" y="946737"/>
                </a:lnTo>
                <a:lnTo>
                  <a:pt x="328300" y="926966"/>
                </a:lnTo>
                <a:cubicBezTo>
                  <a:pt x="319410" y="922215"/>
                  <a:pt x="308069" y="911026"/>
                  <a:pt x="303164" y="902136"/>
                </a:cubicBezTo>
                <a:lnTo>
                  <a:pt x="286151" y="871789"/>
                </a:lnTo>
                <a:cubicBezTo>
                  <a:pt x="281247" y="863053"/>
                  <a:pt x="275115" y="856309"/>
                  <a:pt x="272817" y="856769"/>
                </a:cubicBezTo>
                <a:cubicBezTo>
                  <a:pt x="271591" y="857076"/>
                  <a:pt x="271591" y="859068"/>
                  <a:pt x="272357" y="861980"/>
                </a:cubicBezTo>
                <a:cubicBezTo>
                  <a:pt x="263008" y="852171"/>
                  <a:pt x="260096" y="857689"/>
                  <a:pt x="260096" y="857689"/>
                </a:cubicBezTo>
                <a:lnTo>
                  <a:pt x="302244" y="922981"/>
                </a:lnTo>
                <a:lnTo>
                  <a:pt x="296573" y="920069"/>
                </a:lnTo>
                <a:cubicBezTo>
                  <a:pt x="294734" y="917923"/>
                  <a:pt x="291515" y="914704"/>
                  <a:pt x="285844" y="910566"/>
                </a:cubicBezTo>
                <a:lnTo>
                  <a:pt x="144378" y="862287"/>
                </a:lnTo>
                <a:lnTo>
                  <a:pt x="97171" y="795462"/>
                </a:lnTo>
                <a:cubicBezTo>
                  <a:pt x="97171" y="795462"/>
                  <a:pt x="91961" y="791017"/>
                  <a:pt x="93800" y="798374"/>
                </a:cubicBezTo>
                <a:cubicBezTo>
                  <a:pt x="89049" y="793776"/>
                  <a:pt x="82918" y="795309"/>
                  <a:pt x="82918" y="795309"/>
                </a:cubicBezTo>
                <a:lnTo>
                  <a:pt x="121388" y="858302"/>
                </a:lnTo>
                <a:cubicBezTo>
                  <a:pt x="119396" y="856003"/>
                  <a:pt x="116330" y="853397"/>
                  <a:pt x="111425" y="851558"/>
                </a:cubicBezTo>
                <a:cubicBezTo>
                  <a:pt x="100544" y="847113"/>
                  <a:pt x="58854" y="840523"/>
                  <a:pt x="58854" y="840523"/>
                </a:cubicBezTo>
                <a:lnTo>
                  <a:pt x="15020" y="812015"/>
                </a:lnTo>
                <a:cubicBezTo>
                  <a:pt x="15020" y="812015"/>
                  <a:pt x="6284" y="808643"/>
                  <a:pt x="8430" y="815233"/>
                </a:cubicBezTo>
                <a:lnTo>
                  <a:pt x="12261" y="817839"/>
                </a:lnTo>
                <a:cubicBezTo>
                  <a:pt x="4138" y="815846"/>
                  <a:pt x="0" y="816613"/>
                  <a:pt x="0" y="816613"/>
                </a:cubicBezTo>
                <a:lnTo>
                  <a:pt x="52571" y="852784"/>
                </a:lnTo>
                <a:lnTo>
                  <a:pt x="133956" y="875774"/>
                </a:lnTo>
                <a:lnTo>
                  <a:pt x="199249" y="902136"/>
                </a:lnTo>
                <a:cubicBezTo>
                  <a:pt x="199249" y="902136"/>
                  <a:pt x="171660" y="906275"/>
                  <a:pt x="154188" y="906275"/>
                </a:cubicBezTo>
                <a:cubicBezTo>
                  <a:pt x="136715" y="906275"/>
                  <a:pt x="129205" y="910413"/>
                  <a:pt x="129205" y="910413"/>
                </a:cubicBezTo>
                <a:cubicBezTo>
                  <a:pt x="129205" y="910413"/>
                  <a:pt x="140393" y="917003"/>
                  <a:pt x="145144" y="918689"/>
                </a:cubicBezTo>
                <a:cubicBezTo>
                  <a:pt x="149896" y="920375"/>
                  <a:pt x="183461" y="918689"/>
                  <a:pt x="183461" y="918689"/>
                </a:cubicBezTo>
                <a:lnTo>
                  <a:pt x="210130" y="913172"/>
                </a:lnTo>
                <a:cubicBezTo>
                  <a:pt x="209517" y="914858"/>
                  <a:pt x="199708" y="940913"/>
                  <a:pt x="202927" y="940760"/>
                </a:cubicBezTo>
                <a:lnTo>
                  <a:pt x="202467" y="941680"/>
                </a:lnTo>
                <a:lnTo>
                  <a:pt x="211969" y="944898"/>
                </a:lnTo>
                <a:cubicBezTo>
                  <a:pt x="211969" y="944898"/>
                  <a:pt x="216874" y="918843"/>
                  <a:pt x="233734" y="909953"/>
                </a:cubicBezTo>
                <a:cubicBezTo>
                  <a:pt x="247221" y="913172"/>
                  <a:pt x="260708" y="916544"/>
                  <a:pt x="266227" y="918689"/>
                </a:cubicBezTo>
                <a:cubicBezTo>
                  <a:pt x="278947" y="923594"/>
                  <a:pt x="369835" y="977851"/>
                  <a:pt x="369835" y="977851"/>
                </a:cubicBezTo>
                <a:cubicBezTo>
                  <a:pt x="368149" y="977544"/>
                  <a:pt x="366157" y="977391"/>
                  <a:pt x="364164" y="977085"/>
                </a:cubicBezTo>
                <a:cubicBezTo>
                  <a:pt x="365544" y="976625"/>
                  <a:pt x="366003" y="976012"/>
                  <a:pt x="364931" y="975552"/>
                </a:cubicBezTo>
                <a:cubicBezTo>
                  <a:pt x="362325" y="974326"/>
                  <a:pt x="351903" y="973713"/>
                  <a:pt x="341788" y="974326"/>
                </a:cubicBezTo>
                <a:lnTo>
                  <a:pt x="322629" y="975399"/>
                </a:lnTo>
                <a:cubicBezTo>
                  <a:pt x="290749" y="975705"/>
                  <a:pt x="254425" y="978464"/>
                  <a:pt x="227296" y="980610"/>
                </a:cubicBezTo>
                <a:lnTo>
                  <a:pt x="206298" y="981836"/>
                </a:lnTo>
                <a:cubicBezTo>
                  <a:pt x="196183" y="982449"/>
                  <a:pt x="179937" y="980456"/>
                  <a:pt x="170281" y="977544"/>
                </a:cubicBezTo>
                <a:lnTo>
                  <a:pt x="77400" y="949956"/>
                </a:lnTo>
                <a:cubicBezTo>
                  <a:pt x="67744" y="947044"/>
                  <a:pt x="57781" y="945511"/>
                  <a:pt x="55330" y="946431"/>
                </a:cubicBezTo>
                <a:cubicBezTo>
                  <a:pt x="52877" y="947351"/>
                  <a:pt x="58854" y="950416"/>
                  <a:pt x="68664" y="953481"/>
                </a:cubicBezTo>
                <a:cubicBezTo>
                  <a:pt x="68664" y="953481"/>
                  <a:pt x="68664" y="953481"/>
                  <a:pt x="68664" y="953481"/>
                </a:cubicBezTo>
                <a:cubicBezTo>
                  <a:pt x="63146" y="951949"/>
                  <a:pt x="59008" y="950722"/>
                  <a:pt x="57169" y="949956"/>
                </a:cubicBezTo>
                <a:cubicBezTo>
                  <a:pt x="44447" y="945051"/>
                  <a:pt x="47666" y="958233"/>
                  <a:pt x="47666" y="958233"/>
                </a:cubicBezTo>
                <a:lnTo>
                  <a:pt x="83837" y="966969"/>
                </a:lnTo>
                <a:cubicBezTo>
                  <a:pt x="63759" y="970341"/>
                  <a:pt x="29427" y="976778"/>
                  <a:pt x="44447" y="977851"/>
                </a:cubicBezTo>
                <a:cubicBezTo>
                  <a:pt x="59621" y="979077"/>
                  <a:pt x="88129" y="974172"/>
                  <a:pt x="102536" y="971414"/>
                </a:cubicBezTo>
                <a:lnTo>
                  <a:pt x="176718" y="989346"/>
                </a:lnTo>
                <a:cubicBezTo>
                  <a:pt x="176718" y="989346"/>
                  <a:pt x="175491" y="989806"/>
                  <a:pt x="173652" y="990266"/>
                </a:cubicBezTo>
                <a:cubicBezTo>
                  <a:pt x="173652" y="990266"/>
                  <a:pt x="173652" y="990266"/>
                  <a:pt x="173652" y="990266"/>
                </a:cubicBezTo>
                <a:cubicBezTo>
                  <a:pt x="172427" y="988733"/>
                  <a:pt x="163537" y="989959"/>
                  <a:pt x="153881" y="993025"/>
                </a:cubicBezTo>
                <a:lnTo>
                  <a:pt x="88129" y="1013716"/>
                </a:lnTo>
                <a:cubicBezTo>
                  <a:pt x="78473" y="1016781"/>
                  <a:pt x="72035" y="1020306"/>
                  <a:pt x="73874" y="1021379"/>
                </a:cubicBezTo>
                <a:cubicBezTo>
                  <a:pt x="74181" y="1021532"/>
                  <a:pt x="75101" y="1021686"/>
                  <a:pt x="75867" y="1021686"/>
                </a:cubicBezTo>
                <a:cubicBezTo>
                  <a:pt x="75408" y="1021686"/>
                  <a:pt x="74794" y="1021992"/>
                  <a:pt x="74641" y="1021992"/>
                </a:cubicBezTo>
                <a:cubicBezTo>
                  <a:pt x="68204" y="1023678"/>
                  <a:pt x="74641" y="1030269"/>
                  <a:pt x="74641" y="1030269"/>
                </a:cubicBezTo>
                <a:lnTo>
                  <a:pt x="189439" y="994097"/>
                </a:lnTo>
                <a:cubicBezTo>
                  <a:pt x="249980" y="982602"/>
                  <a:pt x="388688" y="989193"/>
                  <a:pt x="388688" y="989193"/>
                </a:cubicBezTo>
                <a:cubicBezTo>
                  <a:pt x="393132" y="989193"/>
                  <a:pt x="413517" y="999922"/>
                  <a:pt x="436814" y="1012949"/>
                </a:cubicBezTo>
                <a:cubicBezTo>
                  <a:pt x="431142" y="1014789"/>
                  <a:pt x="424246" y="1017088"/>
                  <a:pt x="417349" y="1019540"/>
                </a:cubicBezTo>
                <a:cubicBezTo>
                  <a:pt x="410758" y="1021839"/>
                  <a:pt x="388534" y="1029043"/>
                  <a:pt x="383017" y="1029043"/>
                </a:cubicBezTo>
                <a:cubicBezTo>
                  <a:pt x="376426" y="1029043"/>
                  <a:pt x="335503" y="1025977"/>
                  <a:pt x="335503" y="1025977"/>
                </a:cubicBezTo>
                <a:cubicBezTo>
                  <a:pt x="325388" y="1025211"/>
                  <a:pt x="325388" y="1025977"/>
                  <a:pt x="335197" y="1027970"/>
                </a:cubicBezTo>
                <a:cubicBezTo>
                  <a:pt x="335197" y="1027970"/>
                  <a:pt x="348991" y="1030422"/>
                  <a:pt x="362632" y="1032874"/>
                </a:cubicBezTo>
                <a:cubicBezTo>
                  <a:pt x="341788" y="1031495"/>
                  <a:pt x="318491" y="1027050"/>
                  <a:pt x="318491" y="1027050"/>
                </a:cubicBezTo>
                <a:lnTo>
                  <a:pt x="335963" y="1033640"/>
                </a:lnTo>
                <a:lnTo>
                  <a:pt x="378725" y="1040997"/>
                </a:lnTo>
                <a:cubicBezTo>
                  <a:pt x="374434" y="1046208"/>
                  <a:pt x="350371" y="1075329"/>
                  <a:pt x="360639" y="1071958"/>
                </a:cubicBezTo>
                <a:lnTo>
                  <a:pt x="353436" y="1081307"/>
                </a:lnTo>
                <a:cubicBezTo>
                  <a:pt x="353436" y="1081307"/>
                  <a:pt x="349910" y="1088051"/>
                  <a:pt x="374127" y="1068126"/>
                </a:cubicBezTo>
                <a:cubicBezTo>
                  <a:pt x="374587" y="1067666"/>
                  <a:pt x="384856" y="1058623"/>
                  <a:pt x="385315" y="1058317"/>
                </a:cubicBezTo>
                <a:cubicBezTo>
                  <a:pt x="409378" y="1038085"/>
                  <a:pt x="405087" y="1044369"/>
                  <a:pt x="404474" y="1045136"/>
                </a:cubicBezTo>
                <a:cubicBezTo>
                  <a:pt x="404934" y="1044523"/>
                  <a:pt x="409073" y="1039925"/>
                  <a:pt x="428384" y="1035326"/>
                </a:cubicBezTo>
                <a:cubicBezTo>
                  <a:pt x="439573" y="1032721"/>
                  <a:pt x="456432" y="1031955"/>
                  <a:pt x="469459" y="1031801"/>
                </a:cubicBezTo>
                <a:cubicBezTo>
                  <a:pt x="493983" y="1046055"/>
                  <a:pt x="514520" y="1058317"/>
                  <a:pt x="514520" y="1058317"/>
                </a:cubicBezTo>
                <a:cubicBezTo>
                  <a:pt x="541649" y="1073030"/>
                  <a:pt x="570157" y="1154109"/>
                  <a:pt x="570157" y="1154109"/>
                </a:cubicBezTo>
                <a:cubicBezTo>
                  <a:pt x="583798" y="1166217"/>
                  <a:pt x="577973" y="1494518"/>
                  <a:pt x="577973" y="1494518"/>
                </a:cubicBezTo>
                <a:lnTo>
                  <a:pt x="640507" y="1491759"/>
                </a:lnTo>
                <a:cubicBezTo>
                  <a:pt x="640507" y="1491759"/>
                  <a:pt x="632537" y="1143687"/>
                  <a:pt x="635756" y="1132192"/>
                </a:cubicBezTo>
                <a:cubicBezTo>
                  <a:pt x="637288" y="1126368"/>
                  <a:pt x="652922" y="1103378"/>
                  <a:pt x="668095" y="1081767"/>
                </a:cubicBezTo>
                <a:cubicBezTo>
                  <a:pt x="703807" y="1072111"/>
                  <a:pt x="799906" y="1047128"/>
                  <a:pt x="849412" y="1044982"/>
                </a:cubicBezTo>
                <a:lnTo>
                  <a:pt x="969421" y="1054025"/>
                </a:lnTo>
                <a:cubicBezTo>
                  <a:pt x="969421" y="1054025"/>
                  <a:pt x="974172" y="1046208"/>
                  <a:pt x="967581" y="1046055"/>
                </a:cubicBezTo>
                <a:cubicBezTo>
                  <a:pt x="967428" y="1046055"/>
                  <a:pt x="966814" y="1046055"/>
                  <a:pt x="966355" y="1046055"/>
                </a:cubicBezTo>
                <a:cubicBezTo>
                  <a:pt x="967121" y="1045902"/>
                  <a:pt x="967887" y="1045595"/>
                  <a:pt x="968194" y="1045289"/>
                </a:cubicBezTo>
                <a:cubicBezTo>
                  <a:pt x="969727" y="1043756"/>
                  <a:pt x="962677" y="1041764"/>
                  <a:pt x="952561" y="1040997"/>
                </a:cubicBezTo>
                <a:lnTo>
                  <a:pt x="883897" y="1035786"/>
                </a:lnTo>
                <a:cubicBezTo>
                  <a:pt x="873781" y="1035020"/>
                  <a:pt x="864892" y="1035786"/>
                  <a:pt x="863972" y="1037625"/>
                </a:cubicBezTo>
                <a:cubicBezTo>
                  <a:pt x="863972" y="1037625"/>
                  <a:pt x="863972" y="1037625"/>
                  <a:pt x="863972" y="1037625"/>
                </a:cubicBezTo>
                <a:cubicBezTo>
                  <a:pt x="862133" y="1037472"/>
                  <a:pt x="860753" y="1037319"/>
                  <a:pt x="860753" y="1037319"/>
                </a:cubicBezTo>
                <a:lnTo>
                  <a:pt x="928958" y="1002987"/>
                </a:lnTo>
                <a:cubicBezTo>
                  <a:pt x="943671" y="1002374"/>
                  <a:pt x="972639" y="1000688"/>
                  <a:pt x="987046" y="996090"/>
                </a:cubicBezTo>
                <a:cubicBezTo>
                  <a:pt x="1001300" y="991492"/>
                  <a:pt x="966509" y="993178"/>
                  <a:pt x="946124" y="994404"/>
                </a:cubicBezTo>
                <a:lnTo>
                  <a:pt x="979383" y="977698"/>
                </a:lnTo>
                <a:cubicBezTo>
                  <a:pt x="979383" y="977698"/>
                  <a:pt x="979383" y="964210"/>
                  <a:pt x="968194" y="971873"/>
                </a:cubicBezTo>
                <a:cubicBezTo>
                  <a:pt x="966509" y="973100"/>
                  <a:pt x="962677" y="975245"/>
                  <a:pt x="957772" y="978004"/>
                </a:cubicBezTo>
                <a:cubicBezTo>
                  <a:pt x="957772" y="978004"/>
                  <a:pt x="957772" y="978004"/>
                  <a:pt x="957772" y="978004"/>
                </a:cubicBezTo>
                <a:cubicBezTo>
                  <a:pt x="966509" y="972946"/>
                  <a:pt x="971566" y="968502"/>
                  <a:pt x="969114" y="968195"/>
                </a:cubicBezTo>
                <a:cubicBezTo>
                  <a:pt x="966509" y="967888"/>
                  <a:pt x="957312" y="971720"/>
                  <a:pt x="948422" y="976625"/>
                </a:cubicBezTo>
                <a:lnTo>
                  <a:pt x="864125" y="1024598"/>
                </a:lnTo>
                <a:cubicBezTo>
                  <a:pt x="855236" y="1029656"/>
                  <a:pt x="839909" y="1035173"/>
                  <a:pt x="829946" y="1036859"/>
                </a:cubicBezTo>
                <a:lnTo>
                  <a:pt x="808642" y="1040538"/>
                </a:lnTo>
                <a:cubicBezTo>
                  <a:pt x="781973" y="1044676"/>
                  <a:pt x="746722" y="1050040"/>
                  <a:pt x="716068" y="1056937"/>
                </a:cubicBezTo>
                <a:lnTo>
                  <a:pt x="696297" y="1060462"/>
                </a:lnTo>
                <a:lnTo>
                  <a:pt x="693844" y="1062455"/>
                </a:lnTo>
                <a:cubicBezTo>
                  <a:pt x="688327" y="1063988"/>
                  <a:pt x="682963" y="1065520"/>
                  <a:pt x="678211" y="1067206"/>
                </a:cubicBezTo>
                <a:cubicBezTo>
                  <a:pt x="688939" y="1052186"/>
                  <a:pt x="697522" y="1040538"/>
                  <a:pt x="697522" y="1040538"/>
                </a:cubicBezTo>
                <a:cubicBezTo>
                  <a:pt x="697522" y="1040538"/>
                  <a:pt x="722046" y="1029349"/>
                  <a:pt x="756837" y="1014482"/>
                </a:cubicBezTo>
                <a:cubicBezTo>
                  <a:pt x="790863" y="999922"/>
                  <a:pt x="792395" y="1001761"/>
                  <a:pt x="792395" y="1001761"/>
                </a:cubicBezTo>
                <a:cubicBezTo>
                  <a:pt x="792395" y="1001761"/>
                  <a:pt x="888802" y="968348"/>
                  <a:pt x="899990" y="960072"/>
                </a:cubicBezTo>
                <a:cubicBezTo>
                  <a:pt x="907960" y="954248"/>
                  <a:pt x="964056" y="930644"/>
                  <a:pt x="997775" y="915931"/>
                </a:cubicBezTo>
                <a:lnTo>
                  <a:pt x="997775" y="900144"/>
                </a:lnTo>
                <a:close/>
                <a:moveTo>
                  <a:pt x="948116" y="706260"/>
                </a:moveTo>
                <a:lnTo>
                  <a:pt x="946430" y="709785"/>
                </a:lnTo>
                <a:cubicBezTo>
                  <a:pt x="946430" y="708559"/>
                  <a:pt x="946430" y="707486"/>
                  <a:pt x="946430" y="706413"/>
                </a:cubicBezTo>
                <a:cubicBezTo>
                  <a:pt x="946890" y="706566"/>
                  <a:pt x="947503" y="706413"/>
                  <a:pt x="948116" y="706260"/>
                </a:cubicBezTo>
                <a:close/>
                <a:moveTo>
                  <a:pt x="904282" y="808796"/>
                </a:moveTo>
                <a:cubicBezTo>
                  <a:pt x="907807" y="806804"/>
                  <a:pt x="911178" y="804658"/>
                  <a:pt x="914704" y="802052"/>
                </a:cubicBezTo>
                <a:cubicBezTo>
                  <a:pt x="914397" y="802359"/>
                  <a:pt x="914090" y="802665"/>
                  <a:pt x="913784" y="802972"/>
                </a:cubicBezTo>
                <a:cubicBezTo>
                  <a:pt x="911792" y="805118"/>
                  <a:pt x="908266" y="806957"/>
                  <a:pt x="904282" y="808796"/>
                </a:cubicBezTo>
                <a:close/>
                <a:moveTo>
                  <a:pt x="858454" y="836691"/>
                </a:moveTo>
                <a:lnTo>
                  <a:pt x="854776" y="840829"/>
                </a:lnTo>
                <a:cubicBezTo>
                  <a:pt x="854776" y="840829"/>
                  <a:pt x="855082" y="838837"/>
                  <a:pt x="855542" y="835771"/>
                </a:cubicBezTo>
                <a:cubicBezTo>
                  <a:pt x="856309" y="836997"/>
                  <a:pt x="857228" y="836997"/>
                  <a:pt x="858454" y="836691"/>
                </a:cubicBezTo>
                <a:close/>
                <a:moveTo>
                  <a:pt x="846959" y="833013"/>
                </a:moveTo>
                <a:lnTo>
                  <a:pt x="844966" y="844661"/>
                </a:lnTo>
                <a:lnTo>
                  <a:pt x="834851" y="848799"/>
                </a:lnTo>
                <a:cubicBezTo>
                  <a:pt x="839756" y="844508"/>
                  <a:pt x="844200" y="838837"/>
                  <a:pt x="846959" y="833013"/>
                </a:cubicBezTo>
                <a:close/>
                <a:moveTo>
                  <a:pt x="892787" y="691699"/>
                </a:moveTo>
                <a:lnTo>
                  <a:pt x="873168" y="707333"/>
                </a:lnTo>
                <a:lnTo>
                  <a:pt x="868723" y="709172"/>
                </a:lnTo>
                <a:cubicBezTo>
                  <a:pt x="877306" y="703348"/>
                  <a:pt x="885736" y="696757"/>
                  <a:pt x="892787" y="691699"/>
                </a:cubicBezTo>
                <a:close/>
                <a:moveTo>
                  <a:pt x="777375" y="199708"/>
                </a:moveTo>
                <a:cubicBezTo>
                  <a:pt x="772624" y="204920"/>
                  <a:pt x="767107" y="210744"/>
                  <a:pt x="762509" y="215342"/>
                </a:cubicBezTo>
                <a:cubicBezTo>
                  <a:pt x="767873" y="209058"/>
                  <a:pt x="773237" y="203847"/>
                  <a:pt x="777375" y="199708"/>
                </a:cubicBezTo>
                <a:close/>
                <a:moveTo>
                  <a:pt x="746262" y="239252"/>
                </a:moveTo>
                <a:cubicBezTo>
                  <a:pt x="743043" y="247681"/>
                  <a:pt x="739671" y="257950"/>
                  <a:pt x="736453" y="268373"/>
                </a:cubicBezTo>
                <a:cubicBezTo>
                  <a:pt x="738905" y="258410"/>
                  <a:pt x="741358" y="249980"/>
                  <a:pt x="743350" y="245076"/>
                </a:cubicBezTo>
                <a:cubicBezTo>
                  <a:pt x="744270" y="243083"/>
                  <a:pt x="745189" y="241091"/>
                  <a:pt x="746262" y="239252"/>
                </a:cubicBezTo>
                <a:close/>
                <a:moveTo>
                  <a:pt x="717448" y="112346"/>
                </a:moveTo>
                <a:cubicBezTo>
                  <a:pt x="719134" y="108667"/>
                  <a:pt x="720819" y="104835"/>
                  <a:pt x="722505" y="101004"/>
                </a:cubicBezTo>
                <a:cubicBezTo>
                  <a:pt x="720973" y="104682"/>
                  <a:pt x="719440" y="108361"/>
                  <a:pt x="717448" y="112346"/>
                </a:cubicBezTo>
                <a:close/>
                <a:moveTo>
                  <a:pt x="660432" y="201701"/>
                </a:moveTo>
                <a:lnTo>
                  <a:pt x="659819" y="205073"/>
                </a:lnTo>
                <a:lnTo>
                  <a:pt x="659053" y="202161"/>
                </a:lnTo>
                <a:cubicBezTo>
                  <a:pt x="659053" y="202161"/>
                  <a:pt x="659972" y="202467"/>
                  <a:pt x="660432" y="201701"/>
                </a:cubicBezTo>
                <a:close/>
                <a:moveTo>
                  <a:pt x="637135" y="134110"/>
                </a:moveTo>
                <a:cubicBezTo>
                  <a:pt x="637135" y="134110"/>
                  <a:pt x="638208" y="134263"/>
                  <a:pt x="638361" y="133497"/>
                </a:cubicBezTo>
                <a:cubicBezTo>
                  <a:pt x="638514" y="131964"/>
                  <a:pt x="639281" y="128899"/>
                  <a:pt x="640200" y="125067"/>
                </a:cubicBezTo>
                <a:lnTo>
                  <a:pt x="638361" y="136102"/>
                </a:lnTo>
                <a:cubicBezTo>
                  <a:pt x="638361" y="136102"/>
                  <a:pt x="637902" y="135336"/>
                  <a:pt x="637135" y="134110"/>
                </a:cubicBezTo>
                <a:close/>
                <a:moveTo>
                  <a:pt x="430376" y="79699"/>
                </a:moveTo>
                <a:cubicBezTo>
                  <a:pt x="430376" y="79699"/>
                  <a:pt x="430836" y="80772"/>
                  <a:pt x="430990" y="81385"/>
                </a:cubicBezTo>
                <a:lnTo>
                  <a:pt x="429610" y="78933"/>
                </a:lnTo>
                <a:lnTo>
                  <a:pt x="430376" y="79699"/>
                </a:lnTo>
                <a:close/>
                <a:moveTo>
                  <a:pt x="422407" y="254885"/>
                </a:moveTo>
                <a:cubicBezTo>
                  <a:pt x="422407" y="254885"/>
                  <a:pt x="423786" y="255805"/>
                  <a:pt x="424399" y="256111"/>
                </a:cubicBezTo>
                <a:cubicBezTo>
                  <a:pt x="424399" y="256264"/>
                  <a:pt x="424399" y="256418"/>
                  <a:pt x="424552" y="256571"/>
                </a:cubicBezTo>
                <a:lnTo>
                  <a:pt x="422407" y="254732"/>
                </a:lnTo>
                <a:close/>
                <a:moveTo>
                  <a:pt x="435281" y="264541"/>
                </a:moveTo>
                <a:cubicBezTo>
                  <a:pt x="437427" y="270059"/>
                  <a:pt x="439726" y="275270"/>
                  <a:pt x="442332" y="279101"/>
                </a:cubicBezTo>
                <a:cubicBezTo>
                  <a:pt x="444477" y="282320"/>
                  <a:pt x="447542" y="286765"/>
                  <a:pt x="451221" y="291669"/>
                </a:cubicBezTo>
                <a:cubicBezTo>
                  <a:pt x="444937" y="284006"/>
                  <a:pt x="439879" y="275883"/>
                  <a:pt x="436200" y="268526"/>
                </a:cubicBezTo>
                <a:cubicBezTo>
                  <a:pt x="435895" y="267453"/>
                  <a:pt x="435588" y="265920"/>
                  <a:pt x="435281" y="264541"/>
                </a:cubicBezTo>
                <a:close/>
                <a:moveTo>
                  <a:pt x="502412" y="352670"/>
                </a:moveTo>
                <a:cubicBezTo>
                  <a:pt x="502412" y="352670"/>
                  <a:pt x="502412" y="352670"/>
                  <a:pt x="502566" y="352823"/>
                </a:cubicBezTo>
                <a:cubicBezTo>
                  <a:pt x="503485" y="353436"/>
                  <a:pt x="504098" y="353436"/>
                  <a:pt x="504865" y="353743"/>
                </a:cubicBezTo>
                <a:lnTo>
                  <a:pt x="504865" y="356195"/>
                </a:lnTo>
                <a:cubicBezTo>
                  <a:pt x="504865" y="356195"/>
                  <a:pt x="503945" y="354969"/>
                  <a:pt x="502259" y="352670"/>
                </a:cubicBezTo>
                <a:close/>
                <a:moveTo>
                  <a:pt x="511149" y="78627"/>
                </a:moveTo>
                <a:cubicBezTo>
                  <a:pt x="511149" y="78627"/>
                  <a:pt x="511915" y="79853"/>
                  <a:pt x="512375" y="79853"/>
                </a:cubicBezTo>
                <a:lnTo>
                  <a:pt x="511149" y="81845"/>
                </a:lnTo>
                <a:lnTo>
                  <a:pt x="511149" y="78627"/>
                </a:lnTo>
                <a:close/>
                <a:moveTo>
                  <a:pt x="130278" y="473445"/>
                </a:moveTo>
                <a:cubicBezTo>
                  <a:pt x="131197" y="473752"/>
                  <a:pt x="132117" y="474058"/>
                  <a:pt x="133037" y="474365"/>
                </a:cubicBezTo>
                <a:lnTo>
                  <a:pt x="132576" y="474365"/>
                </a:lnTo>
                <a:lnTo>
                  <a:pt x="133037" y="474825"/>
                </a:lnTo>
                <a:cubicBezTo>
                  <a:pt x="132270" y="474365"/>
                  <a:pt x="131197" y="473905"/>
                  <a:pt x="130278" y="473445"/>
                </a:cubicBezTo>
                <a:close/>
                <a:moveTo>
                  <a:pt x="126905" y="758371"/>
                </a:moveTo>
                <a:cubicBezTo>
                  <a:pt x="132576" y="761436"/>
                  <a:pt x="139013" y="763889"/>
                  <a:pt x="144991" y="765268"/>
                </a:cubicBezTo>
                <a:lnTo>
                  <a:pt x="132576" y="763429"/>
                </a:lnTo>
                <a:lnTo>
                  <a:pt x="126905" y="758371"/>
                </a:lnTo>
                <a:close/>
                <a:moveTo>
                  <a:pt x="210744" y="774924"/>
                </a:moveTo>
                <a:lnTo>
                  <a:pt x="200627" y="773391"/>
                </a:lnTo>
                <a:cubicBezTo>
                  <a:pt x="209517" y="774311"/>
                  <a:pt x="219786" y="774924"/>
                  <a:pt x="226990" y="774924"/>
                </a:cubicBezTo>
                <a:lnTo>
                  <a:pt x="210744" y="774924"/>
                </a:lnTo>
                <a:close/>
                <a:moveTo>
                  <a:pt x="257950" y="774924"/>
                </a:moveTo>
                <a:cubicBezTo>
                  <a:pt x="257950" y="774924"/>
                  <a:pt x="259176" y="774158"/>
                  <a:pt x="259483" y="773851"/>
                </a:cubicBezTo>
                <a:lnTo>
                  <a:pt x="260096" y="774924"/>
                </a:lnTo>
                <a:lnTo>
                  <a:pt x="257950" y="774924"/>
                </a:lnTo>
                <a:close/>
                <a:moveTo>
                  <a:pt x="502719" y="975245"/>
                </a:moveTo>
                <a:cubicBezTo>
                  <a:pt x="503025" y="973866"/>
                  <a:pt x="503025" y="972640"/>
                  <a:pt x="502719" y="971567"/>
                </a:cubicBezTo>
                <a:lnTo>
                  <a:pt x="505478" y="978617"/>
                </a:lnTo>
                <a:lnTo>
                  <a:pt x="502719" y="975245"/>
                </a:lnTo>
                <a:close/>
                <a:moveTo>
                  <a:pt x="311900" y="925127"/>
                </a:moveTo>
                <a:cubicBezTo>
                  <a:pt x="311900" y="925127"/>
                  <a:pt x="312820" y="925893"/>
                  <a:pt x="313280" y="926353"/>
                </a:cubicBezTo>
                <a:lnTo>
                  <a:pt x="312207" y="925740"/>
                </a:lnTo>
                <a:cubicBezTo>
                  <a:pt x="312207" y="925740"/>
                  <a:pt x="311900" y="925280"/>
                  <a:pt x="311900" y="925127"/>
                </a:cubicBezTo>
                <a:close/>
                <a:moveTo>
                  <a:pt x="356808" y="948423"/>
                </a:moveTo>
                <a:cubicBezTo>
                  <a:pt x="363705" y="950876"/>
                  <a:pt x="368149" y="949803"/>
                  <a:pt x="367996" y="945971"/>
                </a:cubicBezTo>
                <a:cubicBezTo>
                  <a:pt x="369222" y="949496"/>
                  <a:pt x="370295" y="952562"/>
                  <a:pt x="371215" y="955167"/>
                </a:cubicBezTo>
                <a:lnTo>
                  <a:pt x="356808" y="948423"/>
                </a:lnTo>
                <a:close/>
                <a:moveTo>
                  <a:pt x="376579" y="934629"/>
                </a:moveTo>
                <a:cubicBezTo>
                  <a:pt x="376579" y="936622"/>
                  <a:pt x="376886" y="938768"/>
                  <a:pt x="377039" y="940913"/>
                </a:cubicBezTo>
                <a:cubicBezTo>
                  <a:pt x="376732" y="938768"/>
                  <a:pt x="376579" y="936622"/>
                  <a:pt x="376579" y="934629"/>
                </a:cubicBezTo>
                <a:close/>
                <a:moveTo>
                  <a:pt x="573069" y="1073644"/>
                </a:moveTo>
                <a:cubicBezTo>
                  <a:pt x="573836" y="1074563"/>
                  <a:pt x="574449" y="1075176"/>
                  <a:pt x="575061" y="1075943"/>
                </a:cubicBezTo>
                <a:cubicBezTo>
                  <a:pt x="574602" y="1075636"/>
                  <a:pt x="574295" y="1075483"/>
                  <a:pt x="574295" y="1075483"/>
                </a:cubicBezTo>
                <a:lnTo>
                  <a:pt x="573069" y="1073644"/>
                </a:lnTo>
                <a:close/>
                <a:moveTo>
                  <a:pt x="715609" y="537665"/>
                </a:moveTo>
                <a:cubicBezTo>
                  <a:pt x="712543" y="546554"/>
                  <a:pt x="709937" y="555597"/>
                  <a:pt x="708098" y="562494"/>
                </a:cubicBezTo>
                <a:cubicBezTo>
                  <a:pt x="709785" y="552225"/>
                  <a:pt x="712236" y="544255"/>
                  <a:pt x="714995" y="537818"/>
                </a:cubicBezTo>
                <a:cubicBezTo>
                  <a:pt x="715149" y="537818"/>
                  <a:pt x="715302" y="537818"/>
                  <a:pt x="715455" y="537818"/>
                </a:cubicBezTo>
                <a:close/>
                <a:moveTo>
                  <a:pt x="716988" y="589316"/>
                </a:moveTo>
                <a:cubicBezTo>
                  <a:pt x="717754" y="592535"/>
                  <a:pt x="720207" y="597899"/>
                  <a:pt x="723578" y="603877"/>
                </a:cubicBezTo>
                <a:cubicBezTo>
                  <a:pt x="720666" y="599432"/>
                  <a:pt x="718214" y="594834"/>
                  <a:pt x="716681" y="590082"/>
                </a:cubicBezTo>
                <a:cubicBezTo>
                  <a:pt x="716681" y="589776"/>
                  <a:pt x="716834" y="589623"/>
                  <a:pt x="716988" y="589469"/>
                </a:cubicBezTo>
                <a:close/>
                <a:moveTo>
                  <a:pt x="737678" y="645106"/>
                </a:moveTo>
                <a:cubicBezTo>
                  <a:pt x="737678" y="645106"/>
                  <a:pt x="737373" y="645106"/>
                  <a:pt x="737219" y="645412"/>
                </a:cubicBezTo>
                <a:cubicBezTo>
                  <a:pt x="697676" y="677292"/>
                  <a:pt x="635756" y="731549"/>
                  <a:pt x="634529" y="733848"/>
                </a:cubicBezTo>
                <a:cubicBezTo>
                  <a:pt x="635909" y="723273"/>
                  <a:pt x="642806" y="708099"/>
                  <a:pt x="649856" y="700282"/>
                </a:cubicBezTo>
                <a:lnTo>
                  <a:pt x="664724" y="683729"/>
                </a:lnTo>
                <a:cubicBezTo>
                  <a:pt x="671773" y="675913"/>
                  <a:pt x="678058" y="666410"/>
                  <a:pt x="678517" y="662732"/>
                </a:cubicBezTo>
                <a:cubicBezTo>
                  <a:pt x="678977" y="659053"/>
                  <a:pt x="673460" y="662425"/>
                  <a:pt x="666103" y="670088"/>
                </a:cubicBezTo>
                <a:lnTo>
                  <a:pt x="663344" y="672847"/>
                </a:lnTo>
                <a:cubicBezTo>
                  <a:pt x="648324" y="685875"/>
                  <a:pt x="624107" y="709478"/>
                  <a:pt x="621042" y="720360"/>
                </a:cubicBezTo>
                <a:cubicBezTo>
                  <a:pt x="617057" y="734308"/>
                  <a:pt x="609853" y="772625"/>
                  <a:pt x="607095" y="788565"/>
                </a:cubicBezTo>
                <a:cubicBezTo>
                  <a:pt x="607095" y="750708"/>
                  <a:pt x="607095" y="707026"/>
                  <a:pt x="607554" y="704267"/>
                </a:cubicBezTo>
                <a:cubicBezTo>
                  <a:pt x="608627" y="699363"/>
                  <a:pt x="630085" y="673001"/>
                  <a:pt x="630085" y="673001"/>
                </a:cubicBezTo>
                <a:lnTo>
                  <a:pt x="665949" y="653229"/>
                </a:lnTo>
                <a:lnTo>
                  <a:pt x="696756" y="625334"/>
                </a:lnTo>
                <a:cubicBezTo>
                  <a:pt x="696756" y="625334"/>
                  <a:pt x="703807" y="613533"/>
                  <a:pt x="709937" y="602191"/>
                </a:cubicBezTo>
                <a:lnTo>
                  <a:pt x="737373" y="644952"/>
                </a:lnTo>
                <a:close/>
                <a:moveTo>
                  <a:pt x="606788" y="677139"/>
                </a:moveTo>
                <a:cubicBezTo>
                  <a:pt x="606788" y="677139"/>
                  <a:pt x="607248" y="677445"/>
                  <a:pt x="607554" y="677599"/>
                </a:cubicBezTo>
                <a:lnTo>
                  <a:pt x="606634" y="678212"/>
                </a:lnTo>
                <a:lnTo>
                  <a:pt x="606634" y="677292"/>
                </a:lnTo>
                <a:close/>
                <a:moveTo>
                  <a:pt x="701661" y="553605"/>
                </a:moveTo>
                <a:cubicBezTo>
                  <a:pt x="701661" y="553605"/>
                  <a:pt x="700588" y="548700"/>
                  <a:pt x="698902" y="542263"/>
                </a:cubicBezTo>
                <a:cubicBezTo>
                  <a:pt x="701661" y="541496"/>
                  <a:pt x="704420" y="540730"/>
                  <a:pt x="707025" y="539964"/>
                </a:cubicBezTo>
                <a:cubicBezTo>
                  <a:pt x="703960" y="547167"/>
                  <a:pt x="701661" y="553605"/>
                  <a:pt x="701661" y="553605"/>
                </a:cubicBezTo>
                <a:close/>
                <a:moveTo>
                  <a:pt x="706412" y="569851"/>
                </a:moveTo>
                <a:cubicBezTo>
                  <a:pt x="705953" y="571997"/>
                  <a:pt x="705646" y="573223"/>
                  <a:pt x="705646" y="573223"/>
                </a:cubicBezTo>
                <a:cubicBezTo>
                  <a:pt x="705646" y="573223"/>
                  <a:pt x="705493" y="572610"/>
                  <a:pt x="705033" y="571537"/>
                </a:cubicBezTo>
                <a:cubicBezTo>
                  <a:pt x="705493" y="571230"/>
                  <a:pt x="705953" y="570771"/>
                  <a:pt x="706412" y="569851"/>
                </a:cubicBezTo>
                <a:close/>
                <a:moveTo>
                  <a:pt x="695990" y="579813"/>
                </a:moveTo>
                <a:lnTo>
                  <a:pt x="706412" y="596060"/>
                </a:lnTo>
                <a:lnTo>
                  <a:pt x="698136" y="612306"/>
                </a:lnTo>
                <a:lnTo>
                  <a:pt x="673460" y="638668"/>
                </a:lnTo>
                <a:lnTo>
                  <a:pt x="683729" y="620583"/>
                </a:lnTo>
                <a:cubicBezTo>
                  <a:pt x="694610" y="593454"/>
                  <a:pt x="683422" y="608168"/>
                  <a:pt x="682656" y="608934"/>
                </a:cubicBezTo>
                <a:cubicBezTo>
                  <a:pt x="684035" y="606329"/>
                  <a:pt x="684955" y="604336"/>
                  <a:pt x="684955" y="603264"/>
                </a:cubicBezTo>
                <a:cubicBezTo>
                  <a:pt x="684955" y="596826"/>
                  <a:pt x="663344" y="618590"/>
                  <a:pt x="655680" y="633917"/>
                </a:cubicBezTo>
                <a:cubicBezTo>
                  <a:pt x="648937" y="647405"/>
                  <a:pt x="615524" y="665797"/>
                  <a:pt x="607707" y="669935"/>
                </a:cubicBezTo>
                <a:lnTo>
                  <a:pt x="609853" y="651850"/>
                </a:lnTo>
                <a:cubicBezTo>
                  <a:pt x="609853" y="651850"/>
                  <a:pt x="632383" y="604183"/>
                  <a:pt x="650929" y="591155"/>
                </a:cubicBezTo>
                <a:cubicBezTo>
                  <a:pt x="669475" y="577974"/>
                  <a:pt x="683729" y="577974"/>
                  <a:pt x="684802" y="569698"/>
                </a:cubicBezTo>
                <a:cubicBezTo>
                  <a:pt x="685875" y="561421"/>
                  <a:pt x="655068" y="577974"/>
                  <a:pt x="655068" y="577974"/>
                </a:cubicBezTo>
                <a:cubicBezTo>
                  <a:pt x="655068" y="577974"/>
                  <a:pt x="666409" y="558203"/>
                  <a:pt x="674532" y="551765"/>
                </a:cubicBezTo>
                <a:cubicBezTo>
                  <a:pt x="676832" y="549926"/>
                  <a:pt x="681276" y="547934"/>
                  <a:pt x="686794" y="546094"/>
                </a:cubicBezTo>
                <a:lnTo>
                  <a:pt x="695990" y="579967"/>
                </a:lnTo>
                <a:close/>
                <a:moveTo>
                  <a:pt x="671467" y="546708"/>
                </a:moveTo>
                <a:cubicBezTo>
                  <a:pt x="668249" y="548087"/>
                  <a:pt x="665336" y="550539"/>
                  <a:pt x="662731" y="553451"/>
                </a:cubicBezTo>
                <a:cubicBezTo>
                  <a:pt x="664417" y="551152"/>
                  <a:pt x="666103" y="549160"/>
                  <a:pt x="667329" y="548394"/>
                </a:cubicBezTo>
                <a:cubicBezTo>
                  <a:pt x="669168" y="547321"/>
                  <a:pt x="671467" y="546401"/>
                  <a:pt x="673919" y="545635"/>
                </a:cubicBezTo>
                <a:cubicBezTo>
                  <a:pt x="673153" y="545941"/>
                  <a:pt x="672387" y="546248"/>
                  <a:pt x="671620" y="546554"/>
                </a:cubicBezTo>
                <a:close/>
                <a:moveTo>
                  <a:pt x="646791" y="582879"/>
                </a:moveTo>
                <a:lnTo>
                  <a:pt x="643112" y="587324"/>
                </a:lnTo>
                <a:cubicBezTo>
                  <a:pt x="643726" y="586251"/>
                  <a:pt x="644185" y="585484"/>
                  <a:pt x="644185" y="585484"/>
                </a:cubicBezTo>
                <a:cubicBezTo>
                  <a:pt x="644185" y="585484"/>
                  <a:pt x="646638" y="580733"/>
                  <a:pt x="649856" y="574602"/>
                </a:cubicBezTo>
                <a:cubicBezTo>
                  <a:pt x="647864" y="579354"/>
                  <a:pt x="646638" y="582879"/>
                  <a:pt x="646638" y="582879"/>
                </a:cubicBezTo>
                <a:close/>
                <a:moveTo>
                  <a:pt x="605715" y="632078"/>
                </a:moveTo>
                <a:lnTo>
                  <a:pt x="606022" y="630545"/>
                </a:lnTo>
                <a:cubicBezTo>
                  <a:pt x="606022" y="630545"/>
                  <a:pt x="606481" y="630699"/>
                  <a:pt x="606788" y="630852"/>
                </a:cubicBezTo>
                <a:lnTo>
                  <a:pt x="605715" y="632078"/>
                </a:lnTo>
                <a:close/>
                <a:moveTo>
                  <a:pt x="737832" y="655834"/>
                </a:moveTo>
                <a:cubicBezTo>
                  <a:pt x="739058" y="653536"/>
                  <a:pt x="739978" y="651083"/>
                  <a:pt x="740438" y="649091"/>
                </a:cubicBezTo>
                <a:lnTo>
                  <a:pt x="742431" y="652156"/>
                </a:lnTo>
                <a:lnTo>
                  <a:pt x="737985" y="655988"/>
                </a:lnTo>
                <a:close/>
                <a:moveTo>
                  <a:pt x="771858" y="605716"/>
                </a:moveTo>
                <a:cubicBezTo>
                  <a:pt x="773084" y="601118"/>
                  <a:pt x="774156" y="596213"/>
                  <a:pt x="775076" y="591155"/>
                </a:cubicBezTo>
                <a:cubicBezTo>
                  <a:pt x="774923" y="593608"/>
                  <a:pt x="774617" y="595753"/>
                  <a:pt x="774310" y="597746"/>
                </a:cubicBezTo>
                <a:cubicBezTo>
                  <a:pt x="773850" y="600351"/>
                  <a:pt x="772931" y="602957"/>
                  <a:pt x="771858" y="605563"/>
                </a:cubicBezTo>
                <a:close/>
                <a:moveTo>
                  <a:pt x="833012" y="382557"/>
                </a:moveTo>
                <a:cubicBezTo>
                  <a:pt x="836997" y="373821"/>
                  <a:pt x="841748" y="360947"/>
                  <a:pt x="845273" y="350524"/>
                </a:cubicBezTo>
                <a:cubicBezTo>
                  <a:pt x="838836" y="371369"/>
                  <a:pt x="829946" y="392367"/>
                  <a:pt x="829946" y="392367"/>
                </a:cubicBezTo>
                <a:lnTo>
                  <a:pt x="827341" y="401409"/>
                </a:lnTo>
                <a:cubicBezTo>
                  <a:pt x="829180" y="393286"/>
                  <a:pt x="831019" y="386389"/>
                  <a:pt x="832858" y="382404"/>
                </a:cubicBezTo>
                <a:close/>
                <a:moveTo>
                  <a:pt x="726950" y="398191"/>
                </a:moveTo>
                <a:lnTo>
                  <a:pt x="723885" y="402022"/>
                </a:lnTo>
                <a:lnTo>
                  <a:pt x="717754" y="405854"/>
                </a:lnTo>
                <a:cubicBezTo>
                  <a:pt x="720973" y="403402"/>
                  <a:pt x="724038" y="400796"/>
                  <a:pt x="726950" y="398191"/>
                </a:cubicBezTo>
                <a:close/>
                <a:moveTo>
                  <a:pt x="701202" y="370756"/>
                </a:moveTo>
                <a:lnTo>
                  <a:pt x="700895" y="371675"/>
                </a:lnTo>
                <a:cubicBezTo>
                  <a:pt x="701202" y="369836"/>
                  <a:pt x="701661" y="367997"/>
                  <a:pt x="701968" y="366004"/>
                </a:cubicBezTo>
                <a:lnTo>
                  <a:pt x="701202" y="370756"/>
                </a:lnTo>
                <a:close/>
                <a:moveTo>
                  <a:pt x="684188" y="416123"/>
                </a:moveTo>
                <a:lnTo>
                  <a:pt x="679590" y="428231"/>
                </a:lnTo>
                <a:cubicBezTo>
                  <a:pt x="679590" y="428231"/>
                  <a:pt x="674226" y="439573"/>
                  <a:pt x="662885" y="456433"/>
                </a:cubicBezTo>
                <a:cubicBezTo>
                  <a:pt x="668402" y="446930"/>
                  <a:pt x="677138" y="430070"/>
                  <a:pt x="684035" y="416276"/>
                </a:cubicBezTo>
                <a:close/>
                <a:moveTo>
                  <a:pt x="682656" y="441259"/>
                </a:moveTo>
                <a:lnTo>
                  <a:pt x="718673" y="413364"/>
                </a:lnTo>
                <a:lnTo>
                  <a:pt x="741358" y="390221"/>
                </a:lnTo>
                <a:lnTo>
                  <a:pt x="766187" y="418729"/>
                </a:lnTo>
                <a:cubicBezTo>
                  <a:pt x="766187" y="418729"/>
                  <a:pt x="791629" y="466395"/>
                  <a:pt x="791629" y="486013"/>
                </a:cubicBezTo>
                <a:cubicBezTo>
                  <a:pt x="791629" y="505632"/>
                  <a:pt x="780441" y="545175"/>
                  <a:pt x="780441" y="545175"/>
                </a:cubicBezTo>
                <a:cubicBezTo>
                  <a:pt x="784426" y="543182"/>
                  <a:pt x="756071" y="438807"/>
                  <a:pt x="751780" y="459805"/>
                </a:cubicBezTo>
                <a:lnTo>
                  <a:pt x="743810" y="456586"/>
                </a:lnTo>
                <a:lnTo>
                  <a:pt x="772471" y="543489"/>
                </a:lnTo>
                <a:cubicBezTo>
                  <a:pt x="768639" y="541803"/>
                  <a:pt x="765727" y="558356"/>
                  <a:pt x="766646" y="581653"/>
                </a:cubicBezTo>
                <a:cubicBezTo>
                  <a:pt x="767873" y="610927"/>
                  <a:pt x="755151" y="618590"/>
                  <a:pt x="755151" y="618590"/>
                </a:cubicBezTo>
                <a:cubicBezTo>
                  <a:pt x="751166" y="625794"/>
                  <a:pt x="753772" y="628553"/>
                  <a:pt x="756224" y="629472"/>
                </a:cubicBezTo>
                <a:cubicBezTo>
                  <a:pt x="755765" y="629932"/>
                  <a:pt x="755305" y="630545"/>
                  <a:pt x="754998" y="630852"/>
                </a:cubicBezTo>
                <a:cubicBezTo>
                  <a:pt x="752393" y="627173"/>
                  <a:pt x="725417" y="588856"/>
                  <a:pt x="718520" y="586404"/>
                </a:cubicBezTo>
                <a:cubicBezTo>
                  <a:pt x="719134" y="585025"/>
                  <a:pt x="719593" y="583645"/>
                  <a:pt x="719900" y="582726"/>
                </a:cubicBezTo>
                <a:cubicBezTo>
                  <a:pt x="721892" y="574602"/>
                  <a:pt x="719900" y="569544"/>
                  <a:pt x="719900" y="569544"/>
                </a:cubicBezTo>
                <a:lnTo>
                  <a:pt x="715302" y="578587"/>
                </a:lnTo>
                <a:cubicBezTo>
                  <a:pt x="715761" y="552685"/>
                  <a:pt x="732927" y="528622"/>
                  <a:pt x="735993" y="517280"/>
                </a:cubicBezTo>
                <a:cubicBezTo>
                  <a:pt x="739212" y="505785"/>
                  <a:pt x="726337" y="514061"/>
                  <a:pt x="726337" y="514061"/>
                </a:cubicBezTo>
                <a:cubicBezTo>
                  <a:pt x="725724" y="514981"/>
                  <a:pt x="725111" y="516360"/>
                  <a:pt x="724498" y="517433"/>
                </a:cubicBezTo>
                <a:cubicBezTo>
                  <a:pt x="722505" y="517740"/>
                  <a:pt x="719900" y="518659"/>
                  <a:pt x="716988" y="521572"/>
                </a:cubicBezTo>
                <a:cubicBezTo>
                  <a:pt x="714842" y="523717"/>
                  <a:pt x="712543" y="527856"/>
                  <a:pt x="710244" y="532454"/>
                </a:cubicBezTo>
                <a:cubicBezTo>
                  <a:pt x="707639" y="533220"/>
                  <a:pt x="703041" y="534906"/>
                  <a:pt x="697370" y="536745"/>
                </a:cubicBezTo>
                <a:cubicBezTo>
                  <a:pt x="693844" y="524177"/>
                  <a:pt x="688787" y="509617"/>
                  <a:pt x="684955" y="512529"/>
                </a:cubicBezTo>
                <a:cubicBezTo>
                  <a:pt x="684955" y="512529"/>
                  <a:pt x="685414" y="514828"/>
                  <a:pt x="686181" y="518353"/>
                </a:cubicBezTo>
                <a:cubicBezTo>
                  <a:pt x="682809" y="514675"/>
                  <a:pt x="678364" y="515594"/>
                  <a:pt x="678364" y="515594"/>
                </a:cubicBezTo>
                <a:lnTo>
                  <a:pt x="685261" y="541037"/>
                </a:lnTo>
                <a:cubicBezTo>
                  <a:pt x="685261" y="541037"/>
                  <a:pt x="684955" y="541037"/>
                  <a:pt x="684802" y="541190"/>
                </a:cubicBezTo>
                <a:cubicBezTo>
                  <a:pt x="684802" y="541037"/>
                  <a:pt x="684955" y="540883"/>
                  <a:pt x="684802" y="540577"/>
                </a:cubicBezTo>
                <a:cubicBezTo>
                  <a:pt x="677444" y="525710"/>
                  <a:pt x="654148" y="552072"/>
                  <a:pt x="651695" y="555904"/>
                </a:cubicBezTo>
                <a:cubicBezTo>
                  <a:pt x="638975" y="574909"/>
                  <a:pt x="616290" y="606942"/>
                  <a:pt x="607861" y="618897"/>
                </a:cubicBezTo>
                <a:lnTo>
                  <a:pt x="609700" y="608934"/>
                </a:lnTo>
                <a:cubicBezTo>
                  <a:pt x="614758" y="581040"/>
                  <a:pt x="632231" y="535059"/>
                  <a:pt x="632231" y="535059"/>
                </a:cubicBezTo>
                <a:lnTo>
                  <a:pt x="656907" y="479270"/>
                </a:lnTo>
                <a:lnTo>
                  <a:pt x="682502" y="441412"/>
                </a:lnTo>
                <a:close/>
                <a:moveTo>
                  <a:pt x="599431" y="276343"/>
                </a:moveTo>
                <a:cubicBezTo>
                  <a:pt x="599124" y="277722"/>
                  <a:pt x="598971" y="279101"/>
                  <a:pt x="598665" y="280481"/>
                </a:cubicBezTo>
                <a:cubicBezTo>
                  <a:pt x="598665" y="279868"/>
                  <a:pt x="598665" y="279408"/>
                  <a:pt x="598665" y="278642"/>
                </a:cubicBezTo>
                <a:lnTo>
                  <a:pt x="599278" y="276343"/>
                </a:lnTo>
                <a:close/>
                <a:moveTo>
                  <a:pt x="594373" y="295195"/>
                </a:moveTo>
                <a:cubicBezTo>
                  <a:pt x="594373" y="295195"/>
                  <a:pt x="595600" y="295195"/>
                  <a:pt x="596212" y="293968"/>
                </a:cubicBezTo>
                <a:cubicBezTo>
                  <a:pt x="595600" y="297647"/>
                  <a:pt x="595293" y="299793"/>
                  <a:pt x="595293" y="299793"/>
                </a:cubicBezTo>
                <a:cubicBezTo>
                  <a:pt x="595293" y="299793"/>
                  <a:pt x="594986" y="297953"/>
                  <a:pt x="594373" y="295041"/>
                </a:cubicBezTo>
                <a:close/>
                <a:moveTo>
                  <a:pt x="625640" y="359720"/>
                </a:moveTo>
                <a:cubicBezTo>
                  <a:pt x="625640" y="359720"/>
                  <a:pt x="625027" y="360640"/>
                  <a:pt x="625027" y="360640"/>
                </a:cubicBezTo>
                <a:cubicBezTo>
                  <a:pt x="625027" y="360640"/>
                  <a:pt x="601424" y="332745"/>
                  <a:pt x="601424" y="306383"/>
                </a:cubicBezTo>
                <a:cubicBezTo>
                  <a:pt x="602343" y="319411"/>
                  <a:pt x="617517" y="355582"/>
                  <a:pt x="625640" y="359720"/>
                </a:cubicBezTo>
                <a:close/>
                <a:moveTo>
                  <a:pt x="618896" y="378726"/>
                </a:moveTo>
                <a:lnTo>
                  <a:pt x="615064" y="393746"/>
                </a:lnTo>
                <a:cubicBezTo>
                  <a:pt x="615985" y="385776"/>
                  <a:pt x="616444" y="378572"/>
                  <a:pt x="616597" y="373208"/>
                </a:cubicBezTo>
                <a:lnTo>
                  <a:pt x="618896" y="378726"/>
                </a:lnTo>
                <a:close/>
                <a:moveTo>
                  <a:pt x="515287" y="292436"/>
                </a:moveTo>
                <a:cubicBezTo>
                  <a:pt x="515287" y="288604"/>
                  <a:pt x="515287" y="285079"/>
                  <a:pt x="515134" y="282013"/>
                </a:cubicBezTo>
                <a:cubicBezTo>
                  <a:pt x="515134" y="285232"/>
                  <a:pt x="515134" y="288604"/>
                  <a:pt x="515287" y="292436"/>
                </a:cubicBezTo>
                <a:close/>
                <a:moveTo>
                  <a:pt x="516360" y="220706"/>
                </a:moveTo>
                <a:lnTo>
                  <a:pt x="516053" y="221013"/>
                </a:lnTo>
                <a:cubicBezTo>
                  <a:pt x="516053" y="221013"/>
                  <a:pt x="516053" y="220553"/>
                  <a:pt x="516053" y="220400"/>
                </a:cubicBezTo>
                <a:cubicBezTo>
                  <a:pt x="516053" y="220400"/>
                  <a:pt x="516207" y="220706"/>
                  <a:pt x="516360" y="220706"/>
                </a:cubicBezTo>
                <a:close/>
                <a:moveTo>
                  <a:pt x="525249" y="424553"/>
                </a:moveTo>
                <a:cubicBezTo>
                  <a:pt x="525249" y="424553"/>
                  <a:pt x="525249" y="424553"/>
                  <a:pt x="525403" y="424553"/>
                </a:cubicBezTo>
                <a:lnTo>
                  <a:pt x="525249" y="424553"/>
                </a:lnTo>
                <a:cubicBezTo>
                  <a:pt x="525249" y="424553"/>
                  <a:pt x="525249" y="424553"/>
                  <a:pt x="525249" y="424553"/>
                </a:cubicBezTo>
                <a:close/>
                <a:moveTo>
                  <a:pt x="304390" y="215802"/>
                </a:moveTo>
                <a:cubicBezTo>
                  <a:pt x="307915" y="223925"/>
                  <a:pt x="311593" y="231741"/>
                  <a:pt x="315272" y="238639"/>
                </a:cubicBezTo>
                <a:lnTo>
                  <a:pt x="307762" y="226530"/>
                </a:lnTo>
                <a:cubicBezTo>
                  <a:pt x="306536" y="222699"/>
                  <a:pt x="305463" y="219173"/>
                  <a:pt x="304390" y="215802"/>
                </a:cubicBezTo>
                <a:close/>
                <a:moveTo>
                  <a:pt x="333358" y="268219"/>
                </a:moveTo>
                <a:cubicBezTo>
                  <a:pt x="334278" y="268373"/>
                  <a:pt x="334584" y="267913"/>
                  <a:pt x="334584" y="266687"/>
                </a:cubicBezTo>
                <a:lnTo>
                  <a:pt x="335350" y="271591"/>
                </a:lnTo>
                <a:lnTo>
                  <a:pt x="333205" y="268219"/>
                </a:lnTo>
                <a:close/>
                <a:moveTo>
                  <a:pt x="340102" y="267606"/>
                </a:moveTo>
                <a:cubicBezTo>
                  <a:pt x="340561" y="269752"/>
                  <a:pt x="340868" y="271744"/>
                  <a:pt x="341327" y="273737"/>
                </a:cubicBezTo>
                <a:cubicBezTo>
                  <a:pt x="341022" y="271744"/>
                  <a:pt x="340561" y="269752"/>
                  <a:pt x="340102" y="267606"/>
                </a:cubicBezTo>
                <a:close/>
                <a:moveTo>
                  <a:pt x="343627" y="284772"/>
                </a:moveTo>
                <a:cubicBezTo>
                  <a:pt x="343167" y="282780"/>
                  <a:pt x="342554" y="280021"/>
                  <a:pt x="341941" y="276956"/>
                </a:cubicBezTo>
                <a:cubicBezTo>
                  <a:pt x="343320" y="284312"/>
                  <a:pt x="350217" y="296267"/>
                  <a:pt x="359260" y="309448"/>
                </a:cubicBezTo>
                <a:lnTo>
                  <a:pt x="356808" y="306383"/>
                </a:lnTo>
                <a:lnTo>
                  <a:pt x="343473" y="284772"/>
                </a:lnTo>
                <a:close/>
                <a:moveTo>
                  <a:pt x="419647" y="385316"/>
                </a:moveTo>
                <a:lnTo>
                  <a:pt x="413976" y="378266"/>
                </a:lnTo>
                <a:cubicBezTo>
                  <a:pt x="419188" y="384243"/>
                  <a:pt x="422559" y="388075"/>
                  <a:pt x="422559" y="388075"/>
                </a:cubicBezTo>
                <a:lnTo>
                  <a:pt x="419495" y="385316"/>
                </a:lnTo>
                <a:close/>
                <a:moveTo>
                  <a:pt x="383323" y="406927"/>
                </a:moveTo>
                <a:cubicBezTo>
                  <a:pt x="385162" y="405854"/>
                  <a:pt x="386542" y="405088"/>
                  <a:pt x="387308" y="404628"/>
                </a:cubicBezTo>
                <a:lnTo>
                  <a:pt x="389300" y="405241"/>
                </a:lnTo>
                <a:cubicBezTo>
                  <a:pt x="387461" y="405701"/>
                  <a:pt x="385469" y="406314"/>
                  <a:pt x="383323" y="406927"/>
                </a:cubicBezTo>
                <a:close/>
                <a:moveTo>
                  <a:pt x="576595" y="681890"/>
                </a:moveTo>
                <a:lnTo>
                  <a:pt x="574602" y="679438"/>
                </a:lnTo>
                <a:lnTo>
                  <a:pt x="555903" y="648171"/>
                </a:lnTo>
                <a:lnTo>
                  <a:pt x="576595" y="681890"/>
                </a:lnTo>
                <a:close/>
                <a:moveTo>
                  <a:pt x="551612" y="639282"/>
                </a:moveTo>
                <a:lnTo>
                  <a:pt x="551151" y="640354"/>
                </a:lnTo>
                <a:lnTo>
                  <a:pt x="549925" y="638362"/>
                </a:lnTo>
                <a:cubicBezTo>
                  <a:pt x="549925" y="638362"/>
                  <a:pt x="550692" y="639128"/>
                  <a:pt x="551612" y="639282"/>
                </a:cubicBezTo>
                <a:close/>
                <a:moveTo>
                  <a:pt x="519578" y="600658"/>
                </a:moveTo>
                <a:cubicBezTo>
                  <a:pt x="519578" y="600658"/>
                  <a:pt x="520039" y="600658"/>
                  <a:pt x="520344" y="600811"/>
                </a:cubicBezTo>
                <a:lnTo>
                  <a:pt x="522184" y="603877"/>
                </a:lnTo>
                <a:lnTo>
                  <a:pt x="519578" y="600658"/>
                </a:lnTo>
                <a:close/>
                <a:moveTo>
                  <a:pt x="550539" y="661812"/>
                </a:moveTo>
                <a:cubicBezTo>
                  <a:pt x="562341" y="681890"/>
                  <a:pt x="577820" y="708559"/>
                  <a:pt x="579659" y="715609"/>
                </a:cubicBezTo>
                <a:cubicBezTo>
                  <a:pt x="581959" y="724039"/>
                  <a:pt x="581805" y="799294"/>
                  <a:pt x="581499" y="838070"/>
                </a:cubicBezTo>
                <a:cubicBezTo>
                  <a:pt x="581039" y="837304"/>
                  <a:pt x="580732" y="836691"/>
                  <a:pt x="580732" y="836691"/>
                </a:cubicBezTo>
                <a:cubicBezTo>
                  <a:pt x="580732" y="836691"/>
                  <a:pt x="543488" y="797301"/>
                  <a:pt x="537971" y="784120"/>
                </a:cubicBezTo>
                <a:cubicBezTo>
                  <a:pt x="533373" y="772931"/>
                  <a:pt x="515134" y="718368"/>
                  <a:pt x="507930" y="707639"/>
                </a:cubicBezTo>
                <a:cubicBezTo>
                  <a:pt x="511456" y="700895"/>
                  <a:pt x="541036" y="678978"/>
                  <a:pt x="545481" y="672847"/>
                </a:cubicBezTo>
                <a:cubicBezTo>
                  <a:pt x="546707" y="671008"/>
                  <a:pt x="548700" y="667023"/>
                  <a:pt x="550692" y="661965"/>
                </a:cubicBezTo>
                <a:close/>
                <a:moveTo>
                  <a:pt x="543488" y="657674"/>
                </a:moveTo>
                <a:lnTo>
                  <a:pt x="540576" y="664571"/>
                </a:lnTo>
                <a:lnTo>
                  <a:pt x="532300" y="670702"/>
                </a:lnTo>
                <a:cubicBezTo>
                  <a:pt x="534139" y="668862"/>
                  <a:pt x="535978" y="666870"/>
                  <a:pt x="537971" y="664571"/>
                </a:cubicBezTo>
                <a:cubicBezTo>
                  <a:pt x="540729" y="661352"/>
                  <a:pt x="542415" y="659360"/>
                  <a:pt x="543641" y="657674"/>
                </a:cubicBezTo>
                <a:close/>
                <a:moveTo>
                  <a:pt x="361252" y="534753"/>
                </a:moveTo>
                <a:cubicBezTo>
                  <a:pt x="361866" y="536285"/>
                  <a:pt x="363398" y="538584"/>
                  <a:pt x="365544" y="541190"/>
                </a:cubicBezTo>
                <a:cubicBezTo>
                  <a:pt x="364471" y="539964"/>
                  <a:pt x="363245" y="538584"/>
                  <a:pt x="362172" y="537358"/>
                </a:cubicBezTo>
                <a:cubicBezTo>
                  <a:pt x="361866" y="536592"/>
                  <a:pt x="361559" y="535672"/>
                  <a:pt x="361252" y="534753"/>
                </a:cubicBezTo>
                <a:close/>
                <a:moveTo>
                  <a:pt x="205225" y="540117"/>
                </a:moveTo>
                <a:cubicBezTo>
                  <a:pt x="205225" y="540117"/>
                  <a:pt x="205532" y="539810"/>
                  <a:pt x="205532" y="539504"/>
                </a:cubicBezTo>
                <a:lnTo>
                  <a:pt x="205839" y="540730"/>
                </a:lnTo>
                <a:lnTo>
                  <a:pt x="205225" y="539964"/>
                </a:lnTo>
                <a:close/>
                <a:moveTo>
                  <a:pt x="218254" y="553451"/>
                </a:moveTo>
                <a:cubicBezTo>
                  <a:pt x="218254" y="553451"/>
                  <a:pt x="219020" y="554524"/>
                  <a:pt x="219479" y="554984"/>
                </a:cubicBezTo>
                <a:lnTo>
                  <a:pt x="218560" y="553911"/>
                </a:lnTo>
                <a:cubicBezTo>
                  <a:pt x="218560" y="553911"/>
                  <a:pt x="218560" y="553451"/>
                  <a:pt x="218407" y="553298"/>
                </a:cubicBezTo>
                <a:close/>
                <a:moveTo>
                  <a:pt x="234806" y="571077"/>
                </a:moveTo>
                <a:cubicBezTo>
                  <a:pt x="237871" y="573989"/>
                  <a:pt x="241090" y="576901"/>
                  <a:pt x="244309" y="579813"/>
                </a:cubicBezTo>
                <a:lnTo>
                  <a:pt x="239098" y="575522"/>
                </a:lnTo>
                <a:lnTo>
                  <a:pt x="234806" y="571077"/>
                </a:lnTo>
                <a:close/>
                <a:moveTo>
                  <a:pt x="355581" y="665337"/>
                </a:moveTo>
                <a:cubicBezTo>
                  <a:pt x="356348" y="665950"/>
                  <a:pt x="357420" y="666717"/>
                  <a:pt x="358340" y="667330"/>
                </a:cubicBezTo>
                <a:lnTo>
                  <a:pt x="355735" y="665797"/>
                </a:lnTo>
                <a:cubicBezTo>
                  <a:pt x="355735" y="665797"/>
                  <a:pt x="355735" y="665490"/>
                  <a:pt x="355735" y="665337"/>
                </a:cubicBezTo>
                <a:close/>
                <a:moveTo>
                  <a:pt x="580273" y="851405"/>
                </a:moveTo>
                <a:cubicBezTo>
                  <a:pt x="580273" y="851405"/>
                  <a:pt x="580273" y="851251"/>
                  <a:pt x="579966" y="851098"/>
                </a:cubicBezTo>
                <a:cubicBezTo>
                  <a:pt x="580426" y="851098"/>
                  <a:pt x="580886" y="851098"/>
                  <a:pt x="581192" y="850792"/>
                </a:cubicBezTo>
                <a:cubicBezTo>
                  <a:pt x="580579" y="851251"/>
                  <a:pt x="580273" y="851405"/>
                  <a:pt x="580273" y="851405"/>
                </a:cubicBezTo>
                <a:close/>
                <a:moveTo>
                  <a:pt x="494596" y="871943"/>
                </a:moveTo>
                <a:cubicBezTo>
                  <a:pt x="494596" y="871943"/>
                  <a:pt x="494596" y="871943"/>
                  <a:pt x="494749" y="871943"/>
                </a:cubicBezTo>
                <a:lnTo>
                  <a:pt x="495668" y="873016"/>
                </a:lnTo>
                <a:lnTo>
                  <a:pt x="494442" y="872096"/>
                </a:lnTo>
                <a:close/>
                <a:moveTo>
                  <a:pt x="895699" y="586864"/>
                </a:moveTo>
                <a:cubicBezTo>
                  <a:pt x="895699" y="586864"/>
                  <a:pt x="894012" y="587937"/>
                  <a:pt x="893399" y="588397"/>
                </a:cubicBezTo>
                <a:lnTo>
                  <a:pt x="894626" y="585638"/>
                </a:lnTo>
                <a:cubicBezTo>
                  <a:pt x="894626" y="585638"/>
                  <a:pt x="895085" y="586711"/>
                  <a:pt x="895699" y="586864"/>
                </a:cubicBezTo>
                <a:close/>
                <a:moveTo>
                  <a:pt x="902595" y="553451"/>
                </a:moveTo>
                <a:cubicBezTo>
                  <a:pt x="902595" y="553451"/>
                  <a:pt x="902902" y="552378"/>
                  <a:pt x="903055" y="551919"/>
                </a:cubicBezTo>
                <a:lnTo>
                  <a:pt x="903822" y="551306"/>
                </a:lnTo>
                <a:cubicBezTo>
                  <a:pt x="903822" y="551306"/>
                  <a:pt x="903055" y="552685"/>
                  <a:pt x="902749" y="553451"/>
                </a:cubicBezTo>
                <a:close/>
                <a:moveTo>
                  <a:pt x="853703" y="663345"/>
                </a:moveTo>
                <a:cubicBezTo>
                  <a:pt x="850024" y="671468"/>
                  <a:pt x="847419" y="676986"/>
                  <a:pt x="847419" y="676986"/>
                </a:cubicBezTo>
                <a:lnTo>
                  <a:pt x="849258" y="669016"/>
                </a:lnTo>
                <a:cubicBezTo>
                  <a:pt x="850790" y="667330"/>
                  <a:pt x="852324" y="665490"/>
                  <a:pt x="853703" y="663498"/>
                </a:cubicBezTo>
                <a:close/>
                <a:moveTo>
                  <a:pt x="805270" y="731396"/>
                </a:moveTo>
                <a:lnTo>
                  <a:pt x="804504" y="732775"/>
                </a:lnTo>
                <a:cubicBezTo>
                  <a:pt x="804504" y="732775"/>
                  <a:pt x="803431" y="732775"/>
                  <a:pt x="801745" y="732775"/>
                </a:cubicBezTo>
                <a:cubicBezTo>
                  <a:pt x="801745" y="732775"/>
                  <a:pt x="801745" y="732775"/>
                  <a:pt x="801745" y="732775"/>
                </a:cubicBezTo>
                <a:cubicBezTo>
                  <a:pt x="802971" y="732315"/>
                  <a:pt x="804044" y="731855"/>
                  <a:pt x="805117" y="731396"/>
                </a:cubicBezTo>
                <a:close/>
              </a:path>
            </a:pathLst>
          </a:custGeom>
          <a:solidFill>
            <a:srgbClr val="FFFFFF"/>
          </a:soli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5" name="!!zoom 4">
                <a:extLst>
                  <a:ext uri="{FF2B5EF4-FFF2-40B4-BE49-F238E27FC236}">
                    <a16:creationId xmlns:a16="http://schemas.microsoft.com/office/drawing/2014/main" id="{53BCCCB8-D38A-CDA8-377D-B8966438E16C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298524228"/>
                  </p:ext>
                </p:extLst>
              </p:nvPr>
            </p:nvGraphicFramePr>
            <p:xfrm rot="749833">
              <a:off x="7743203" y="3459244"/>
              <a:ext cx="856430" cy="481742"/>
            </p:xfrm>
            <a:graphic>
              <a:graphicData uri="http://schemas.microsoft.com/office/powerpoint/2016/slidezoom">
                <pslz:sldZm>
                  <pslz:sldZmObj sldId="258" cId="1518108744">
                    <pslz:zmPr id="{830BBF3E-8B19-4124-B830-C5255B9816CB}" returnToParent="0" transitionDur="100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749833">
                          <a:off x="0" y="0"/>
                          <a:ext cx="856430" cy="481742"/>
                        </a:xfrm>
                        <a:prstGeom prst="rect">
                          <a:avLst/>
                        </a:prstGeom>
                        <a:ln w="28575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5" name="!!zoom 4">
                <a:hlinkClick r:id="rId7" action="ppaction://hlinksldjump"/>
                <a:extLst>
                  <a:ext uri="{FF2B5EF4-FFF2-40B4-BE49-F238E27FC236}">
                    <a16:creationId xmlns:a16="http://schemas.microsoft.com/office/drawing/2014/main" id="{53BCCCB8-D38A-CDA8-377D-B8966438E16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 rot="749833">
                <a:off x="7743203" y="3459244"/>
                <a:ext cx="856430" cy="481742"/>
              </a:xfrm>
              <a:prstGeom prst="rect">
                <a:avLst/>
              </a:prstGeom>
              <a:ln w="28575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3712" name="!!zoom 1">
                <a:extLst>
                  <a:ext uri="{FF2B5EF4-FFF2-40B4-BE49-F238E27FC236}">
                    <a16:creationId xmlns:a16="http://schemas.microsoft.com/office/drawing/2014/main" id="{6BB5DC7D-7418-67A2-25D5-B06D9E7EC9DC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897633885"/>
                  </p:ext>
                </p:extLst>
              </p:nvPr>
            </p:nvGraphicFramePr>
            <p:xfrm rot="20133905">
              <a:off x="7894160" y="2545030"/>
              <a:ext cx="813523" cy="457607"/>
            </p:xfrm>
            <a:graphic>
              <a:graphicData uri="http://schemas.microsoft.com/office/powerpoint/2016/slidezoom">
                <pslz:sldZm>
                  <pslz:sldZmObj sldId="259" cId="952782237">
                    <pslz:zmPr id="{333A4C22-F72B-48B6-BB86-1ED101D00829}" returnToParent="0" transitionDur="1000">
                      <p166:blipFill xmlns:p166="http://schemas.microsoft.com/office/powerpoint/2016/6/main">
                        <a:blip r:embed="rId9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0133905">
                          <a:off x="0" y="0"/>
                          <a:ext cx="813523" cy="457607"/>
                        </a:xfrm>
                        <a:prstGeom prst="rect">
                          <a:avLst/>
                        </a:prstGeom>
                        <a:ln w="28575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3712" name="!!zoom 1">
                <a:hlinkClick r:id="rId10" action="ppaction://hlinksldjump"/>
                <a:extLst>
                  <a:ext uri="{FF2B5EF4-FFF2-40B4-BE49-F238E27FC236}">
                    <a16:creationId xmlns:a16="http://schemas.microsoft.com/office/drawing/2014/main" id="{6BB5DC7D-7418-67A2-25D5-B06D9E7EC9D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 rot="20133905">
                <a:off x="7894160" y="2545030"/>
                <a:ext cx="813523" cy="457607"/>
              </a:xfrm>
              <a:prstGeom prst="rect">
                <a:avLst/>
              </a:prstGeom>
              <a:ln w="28575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272" name="!!zoom 3">
                <a:extLst>
                  <a:ext uri="{FF2B5EF4-FFF2-40B4-BE49-F238E27FC236}">
                    <a16:creationId xmlns:a16="http://schemas.microsoft.com/office/drawing/2014/main" id="{93E68F73-5831-FFD2-4C50-C25222BBA244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397549833"/>
                  </p:ext>
                </p:extLst>
              </p:nvPr>
            </p:nvGraphicFramePr>
            <p:xfrm rot="21012663">
              <a:off x="8362053" y="4217426"/>
              <a:ext cx="874396" cy="491848"/>
            </p:xfrm>
            <a:graphic>
              <a:graphicData uri="http://schemas.microsoft.com/office/powerpoint/2016/slidezoom">
                <pslz:sldZm>
                  <pslz:sldZmObj sldId="264" cId="1492867630">
                    <pslz:zmPr id="{4AA69044-4AA5-40C6-9110-26356A137D8B}" returnToParent="0" transitionDur="1000">
                      <p166:blipFill xmlns:p166="http://schemas.microsoft.com/office/powerpoint/2016/6/main">
                        <a:blip r:embed="rId12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1012663">
                          <a:off x="0" y="0"/>
                          <a:ext cx="874396" cy="491848"/>
                        </a:xfrm>
                        <a:prstGeom prst="rect">
                          <a:avLst/>
                        </a:prstGeom>
                        <a:ln w="28575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272" name="!!zoom 3">
                <a:hlinkClick r:id="rId13" action="ppaction://hlinksldjump"/>
                <a:extLst>
                  <a:ext uri="{FF2B5EF4-FFF2-40B4-BE49-F238E27FC236}">
                    <a16:creationId xmlns:a16="http://schemas.microsoft.com/office/drawing/2014/main" id="{93E68F73-5831-FFD2-4C50-C25222BBA244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 rot="21012663">
                <a:off x="8362053" y="4217426"/>
                <a:ext cx="874396" cy="491848"/>
              </a:xfrm>
              <a:prstGeom prst="rect">
                <a:avLst/>
              </a:prstGeom>
              <a:ln w="28575">
                <a:solidFill>
                  <a:schemeClr val="bg1"/>
                </a:solidFill>
              </a:ln>
            </p:spPr>
          </p:pic>
        </mc:Fallback>
      </mc:AlternateContent>
      <p:pic>
        <p:nvPicPr>
          <p:cNvPr id="2" name="!!powered by Smartpresentations">
            <a:extLst>
              <a:ext uri="{FF2B5EF4-FFF2-40B4-BE49-F238E27FC236}">
                <a16:creationId xmlns:a16="http://schemas.microsoft.com/office/drawing/2014/main" id="{F269BF4A-98DF-F516-A693-13A4A7938597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9659659" y="7519925"/>
            <a:ext cx="2243515" cy="219952"/>
          </a:xfrm>
          <a:prstGeom prst="rect">
            <a:avLst/>
          </a:prstGeom>
        </p:spPr>
      </p:pic>
      <p:sp>
        <p:nvSpPr>
          <p:cNvPr id="3" name="Vrije vorm: vorm 2">
            <a:extLst>
              <a:ext uri="{FF2B5EF4-FFF2-40B4-BE49-F238E27FC236}">
                <a16:creationId xmlns:a16="http://schemas.microsoft.com/office/drawing/2014/main" id="{503D2BA2-BF62-19C2-C02D-DE0414C8980D}"/>
              </a:ext>
            </a:extLst>
          </p:cNvPr>
          <p:cNvSpPr/>
          <p:nvPr userDrawn="1"/>
        </p:nvSpPr>
        <p:spPr>
          <a:xfrm>
            <a:off x="5083238" y="-2994626"/>
            <a:ext cx="285614" cy="609142"/>
          </a:xfrm>
          <a:custGeom>
            <a:avLst/>
            <a:gdLst>
              <a:gd name="connsiteX0" fmla="*/ 284 w 441984"/>
              <a:gd name="connsiteY0" fmla="*/ 524752 h 942638"/>
              <a:gd name="connsiteX1" fmla="*/ 16691 w 441984"/>
              <a:gd name="connsiteY1" fmla="*/ 46728 h 942638"/>
              <a:gd name="connsiteX2" fmla="*/ 42237 w 441984"/>
              <a:gd name="connsiteY2" fmla="*/ 1125 h 942638"/>
              <a:gd name="connsiteX3" fmla="*/ 67784 w 441984"/>
              <a:gd name="connsiteY3" fmla="*/ 46728 h 942638"/>
              <a:gd name="connsiteX4" fmla="*/ 53186 w 441984"/>
              <a:gd name="connsiteY4" fmla="*/ 406158 h 942638"/>
              <a:gd name="connsiteX5" fmla="*/ 51377 w 441984"/>
              <a:gd name="connsiteY5" fmla="*/ 555756 h 942638"/>
              <a:gd name="connsiteX6" fmla="*/ 325059 w 441984"/>
              <a:gd name="connsiteY6" fmla="*/ 553948 h 942638"/>
              <a:gd name="connsiteX7" fmla="*/ 323251 w 441984"/>
              <a:gd name="connsiteY7" fmla="*/ 404350 h 942638"/>
              <a:gd name="connsiteX8" fmla="*/ 319601 w 441984"/>
              <a:gd name="connsiteY8" fmla="*/ 110611 h 942638"/>
              <a:gd name="connsiteX9" fmla="*/ 385228 w 441984"/>
              <a:gd name="connsiteY9" fmla="*/ 1125 h 942638"/>
              <a:gd name="connsiteX10" fmla="*/ 438130 w 441984"/>
              <a:gd name="connsiteY10" fmla="*/ 159864 h 942638"/>
              <a:gd name="connsiteX11" fmla="*/ 439939 w 441984"/>
              <a:gd name="connsiteY11" fmla="*/ 524752 h 942638"/>
              <a:gd name="connsiteX12" fmla="*/ 414392 w 441984"/>
              <a:gd name="connsiteY12" fmla="*/ 858635 h 942638"/>
              <a:gd name="connsiteX13" fmla="*/ 363299 w 441984"/>
              <a:gd name="connsiteY13" fmla="*/ 942574 h 942638"/>
              <a:gd name="connsiteX14" fmla="*/ 319504 w 441984"/>
              <a:gd name="connsiteY14" fmla="*/ 847686 h 942638"/>
              <a:gd name="connsiteX15" fmla="*/ 323154 w 441984"/>
              <a:gd name="connsiteY15" fmla="*/ 597742 h 942638"/>
              <a:gd name="connsiteX16" fmla="*/ 51313 w 441984"/>
              <a:gd name="connsiteY16" fmla="*/ 601392 h 942638"/>
              <a:gd name="connsiteX17" fmla="*/ 60420 w 441984"/>
              <a:gd name="connsiteY17" fmla="*/ 902429 h 942638"/>
              <a:gd name="connsiteX18" fmla="*/ 44014 w 441984"/>
              <a:gd name="connsiteY18" fmla="*/ 942574 h 942638"/>
              <a:gd name="connsiteX19" fmla="*/ 18467 w 441984"/>
              <a:gd name="connsiteY19" fmla="*/ 907919 h 942638"/>
              <a:gd name="connsiteX20" fmla="*/ 284 w 441984"/>
              <a:gd name="connsiteY20" fmla="*/ 524752 h 942638"/>
              <a:gd name="connsiteX21" fmla="*/ 348765 w 441984"/>
              <a:gd name="connsiteY21" fmla="*/ 501046 h 942638"/>
              <a:gd name="connsiteX22" fmla="*/ 359714 w 441984"/>
              <a:gd name="connsiteY22" fmla="*/ 508345 h 942638"/>
              <a:gd name="connsiteX23" fmla="*/ 361522 w 441984"/>
              <a:gd name="connsiteY23" fmla="*/ 508345 h 942638"/>
              <a:gd name="connsiteX24" fmla="*/ 374280 w 441984"/>
              <a:gd name="connsiteY24" fmla="*/ 497396 h 942638"/>
              <a:gd name="connsiteX25" fmla="*/ 374280 w 441984"/>
              <a:gd name="connsiteY25" fmla="*/ 482798 h 942638"/>
              <a:gd name="connsiteX26" fmla="*/ 354223 w 441984"/>
              <a:gd name="connsiteY26" fmla="*/ 471850 h 942638"/>
              <a:gd name="connsiteX27" fmla="*/ 350574 w 441984"/>
              <a:gd name="connsiteY27" fmla="*/ 473658 h 942638"/>
              <a:gd name="connsiteX28" fmla="*/ 348765 w 441984"/>
              <a:gd name="connsiteY28" fmla="*/ 501014 h 942638"/>
              <a:gd name="connsiteX29" fmla="*/ 370662 w 441984"/>
              <a:gd name="connsiteY29" fmla="*/ 605041 h 942638"/>
              <a:gd name="connsiteX30" fmla="*/ 363363 w 441984"/>
              <a:gd name="connsiteY30" fmla="*/ 595934 h 942638"/>
              <a:gd name="connsiteX31" fmla="*/ 348765 w 441984"/>
              <a:gd name="connsiteY31" fmla="*/ 605041 h 942638"/>
              <a:gd name="connsiteX32" fmla="*/ 346957 w 441984"/>
              <a:gd name="connsiteY32" fmla="*/ 606850 h 942638"/>
              <a:gd name="connsiteX33" fmla="*/ 350606 w 441984"/>
              <a:gd name="connsiteY33" fmla="*/ 625097 h 942638"/>
              <a:gd name="connsiteX34" fmla="*/ 354256 w 441984"/>
              <a:gd name="connsiteY34" fmla="*/ 626906 h 942638"/>
              <a:gd name="connsiteX35" fmla="*/ 363363 w 441984"/>
              <a:gd name="connsiteY35" fmla="*/ 623256 h 942638"/>
              <a:gd name="connsiteX36" fmla="*/ 370662 w 441984"/>
              <a:gd name="connsiteY36" fmla="*/ 605009 h 942638"/>
              <a:gd name="connsiteX37" fmla="*/ 367013 w 441984"/>
              <a:gd name="connsiteY37" fmla="*/ 532051 h 942638"/>
              <a:gd name="connsiteX38" fmla="*/ 367013 w 441984"/>
              <a:gd name="connsiteY38" fmla="*/ 533859 h 942638"/>
              <a:gd name="connsiteX39" fmla="*/ 370662 w 441984"/>
              <a:gd name="connsiteY39" fmla="*/ 550266 h 942638"/>
              <a:gd name="connsiteX40" fmla="*/ 374312 w 441984"/>
              <a:gd name="connsiteY40" fmla="*/ 550266 h 942638"/>
              <a:gd name="connsiteX41" fmla="*/ 381611 w 441984"/>
              <a:gd name="connsiteY41" fmla="*/ 548457 h 942638"/>
              <a:gd name="connsiteX42" fmla="*/ 385261 w 441984"/>
              <a:gd name="connsiteY42" fmla="*/ 533859 h 942638"/>
              <a:gd name="connsiteX43" fmla="*/ 377961 w 441984"/>
              <a:gd name="connsiteY43" fmla="*/ 526560 h 942638"/>
              <a:gd name="connsiteX44" fmla="*/ 367013 w 441984"/>
              <a:gd name="connsiteY44" fmla="*/ 532018 h 942638"/>
              <a:gd name="connsiteX45" fmla="*/ 388910 w 441984"/>
              <a:gd name="connsiteY45" fmla="*/ 634237 h 942638"/>
              <a:gd name="connsiteX46" fmla="*/ 385261 w 441984"/>
              <a:gd name="connsiteY46" fmla="*/ 648835 h 942638"/>
              <a:gd name="connsiteX47" fmla="*/ 392560 w 441984"/>
              <a:gd name="connsiteY47" fmla="*/ 652485 h 942638"/>
              <a:gd name="connsiteX48" fmla="*/ 403508 w 441984"/>
              <a:gd name="connsiteY48" fmla="*/ 643377 h 942638"/>
              <a:gd name="connsiteX49" fmla="*/ 401700 w 441984"/>
              <a:gd name="connsiteY49" fmla="*/ 634270 h 942638"/>
              <a:gd name="connsiteX50" fmla="*/ 390751 w 441984"/>
              <a:gd name="connsiteY50" fmla="*/ 634270 h 942638"/>
              <a:gd name="connsiteX51" fmla="*/ 388942 w 441984"/>
              <a:gd name="connsiteY51" fmla="*/ 634270 h 942638"/>
              <a:gd name="connsiteX52" fmla="*/ 399859 w 441984"/>
              <a:gd name="connsiteY52" fmla="*/ 583144 h 942638"/>
              <a:gd name="connsiteX53" fmla="*/ 408966 w 441984"/>
              <a:gd name="connsiteY53" fmla="*/ 586794 h 942638"/>
              <a:gd name="connsiteX54" fmla="*/ 423564 w 441984"/>
              <a:gd name="connsiteY54" fmla="*/ 575845 h 942638"/>
              <a:gd name="connsiteX55" fmla="*/ 423564 w 441984"/>
              <a:gd name="connsiteY55" fmla="*/ 561247 h 942638"/>
              <a:gd name="connsiteX56" fmla="*/ 408966 w 441984"/>
              <a:gd name="connsiteY56" fmla="*/ 557597 h 942638"/>
              <a:gd name="connsiteX57" fmla="*/ 407158 w 441984"/>
              <a:gd name="connsiteY57" fmla="*/ 559406 h 942638"/>
              <a:gd name="connsiteX58" fmla="*/ 399859 w 441984"/>
              <a:gd name="connsiteY58" fmla="*/ 583112 h 942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441984" h="942638">
                <a:moveTo>
                  <a:pt x="284" y="524752"/>
                </a:moveTo>
                <a:cubicBezTo>
                  <a:pt x="-1557" y="369663"/>
                  <a:pt x="5742" y="201817"/>
                  <a:pt x="16691" y="46728"/>
                </a:cubicBezTo>
                <a:cubicBezTo>
                  <a:pt x="18532" y="28481"/>
                  <a:pt x="23990" y="4775"/>
                  <a:pt x="42237" y="1125"/>
                </a:cubicBezTo>
                <a:cubicBezTo>
                  <a:pt x="64135" y="-2524"/>
                  <a:pt x="69593" y="26672"/>
                  <a:pt x="67784" y="46728"/>
                </a:cubicBezTo>
                <a:cubicBezTo>
                  <a:pt x="62326" y="163481"/>
                  <a:pt x="56835" y="285724"/>
                  <a:pt x="53186" y="406158"/>
                </a:cubicBezTo>
                <a:cubicBezTo>
                  <a:pt x="53186" y="466359"/>
                  <a:pt x="51377" y="519261"/>
                  <a:pt x="51377" y="555756"/>
                </a:cubicBezTo>
                <a:cubicBezTo>
                  <a:pt x="109770" y="553948"/>
                  <a:pt x="232013" y="550298"/>
                  <a:pt x="325059" y="553948"/>
                </a:cubicBezTo>
                <a:cubicBezTo>
                  <a:pt x="325059" y="539350"/>
                  <a:pt x="323251" y="404350"/>
                  <a:pt x="323251" y="404350"/>
                </a:cubicBezTo>
                <a:cubicBezTo>
                  <a:pt x="323251" y="278457"/>
                  <a:pt x="321442" y="163513"/>
                  <a:pt x="319601" y="110611"/>
                </a:cubicBezTo>
                <a:cubicBezTo>
                  <a:pt x="314079" y="-18963"/>
                  <a:pt x="385228" y="1125"/>
                  <a:pt x="385228" y="1125"/>
                </a:cubicBezTo>
                <a:cubicBezTo>
                  <a:pt x="385228" y="1125"/>
                  <a:pt x="438130" y="2934"/>
                  <a:pt x="438130" y="159864"/>
                </a:cubicBezTo>
                <a:cubicBezTo>
                  <a:pt x="438130" y="234663"/>
                  <a:pt x="445429" y="384261"/>
                  <a:pt x="439939" y="524752"/>
                </a:cubicBezTo>
                <a:cubicBezTo>
                  <a:pt x="439939" y="524752"/>
                  <a:pt x="432640" y="754639"/>
                  <a:pt x="414392" y="858635"/>
                </a:cubicBezTo>
                <a:cubicBezTo>
                  <a:pt x="414392" y="858635"/>
                  <a:pt x="403444" y="942574"/>
                  <a:pt x="363299" y="942574"/>
                </a:cubicBezTo>
                <a:cubicBezTo>
                  <a:pt x="310397" y="942574"/>
                  <a:pt x="319504" y="847686"/>
                  <a:pt x="319504" y="847686"/>
                </a:cubicBezTo>
                <a:cubicBezTo>
                  <a:pt x="321313" y="800242"/>
                  <a:pt x="323154" y="677999"/>
                  <a:pt x="323154" y="597742"/>
                </a:cubicBezTo>
                <a:cubicBezTo>
                  <a:pt x="241056" y="599551"/>
                  <a:pt x="131570" y="597742"/>
                  <a:pt x="51313" y="601392"/>
                </a:cubicBezTo>
                <a:cubicBezTo>
                  <a:pt x="53121" y="701737"/>
                  <a:pt x="54962" y="802083"/>
                  <a:pt x="60420" y="902429"/>
                </a:cubicBezTo>
                <a:cubicBezTo>
                  <a:pt x="60420" y="902429"/>
                  <a:pt x="65879" y="942574"/>
                  <a:pt x="44014" y="942574"/>
                </a:cubicBezTo>
                <a:cubicBezTo>
                  <a:pt x="20308" y="944382"/>
                  <a:pt x="18467" y="907919"/>
                  <a:pt x="18467" y="907919"/>
                </a:cubicBezTo>
                <a:cubicBezTo>
                  <a:pt x="3933" y="780186"/>
                  <a:pt x="2093" y="652453"/>
                  <a:pt x="284" y="524752"/>
                </a:cubicBezTo>
                <a:close/>
                <a:moveTo>
                  <a:pt x="348765" y="501046"/>
                </a:moveTo>
                <a:cubicBezTo>
                  <a:pt x="350574" y="504695"/>
                  <a:pt x="356064" y="508345"/>
                  <a:pt x="359714" y="508345"/>
                </a:cubicBezTo>
                <a:lnTo>
                  <a:pt x="361522" y="508345"/>
                </a:lnTo>
                <a:cubicBezTo>
                  <a:pt x="366981" y="506536"/>
                  <a:pt x="372471" y="502887"/>
                  <a:pt x="374280" y="497396"/>
                </a:cubicBezTo>
                <a:cubicBezTo>
                  <a:pt x="376088" y="491906"/>
                  <a:pt x="376088" y="486448"/>
                  <a:pt x="374280" y="482798"/>
                </a:cubicBezTo>
                <a:cubicBezTo>
                  <a:pt x="368821" y="473690"/>
                  <a:pt x="354223" y="471850"/>
                  <a:pt x="354223" y="471850"/>
                </a:cubicBezTo>
                <a:cubicBezTo>
                  <a:pt x="352415" y="471850"/>
                  <a:pt x="350574" y="473658"/>
                  <a:pt x="350574" y="473658"/>
                </a:cubicBezTo>
                <a:cubicBezTo>
                  <a:pt x="345116" y="484607"/>
                  <a:pt x="343275" y="493714"/>
                  <a:pt x="348765" y="501014"/>
                </a:cubicBezTo>
                <a:close/>
                <a:moveTo>
                  <a:pt x="370662" y="605041"/>
                </a:moveTo>
                <a:cubicBezTo>
                  <a:pt x="370662" y="597742"/>
                  <a:pt x="367013" y="595934"/>
                  <a:pt x="363363" y="595934"/>
                </a:cubicBezTo>
                <a:cubicBezTo>
                  <a:pt x="357905" y="594125"/>
                  <a:pt x="350606" y="601392"/>
                  <a:pt x="348765" y="605041"/>
                </a:cubicBezTo>
                <a:lnTo>
                  <a:pt x="346957" y="606850"/>
                </a:lnTo>
                <a:cubicBezTo>
                  <a:pt x="345148" y="615957"/>
                  <a:pt x="345148" y="623256"/>
                  <a:pt x="350606" y="625097"/>
                </a:cubicBezTo>
                <a:cubicBezTo>
                  <a:pt x="351811" y="626302"/>
                  <a:pt x="353028" y="626906"/>
                  <a:pt x="354256" y="626906"/>
                </a:cubicBezTo>
                <a:cubicBezTo>
                  <a:pt x="357905" y="626906"/>
                  <a:pt x="359714" y="626906"/>
                  <a:pt x="363363" y="623256"/>
                </a:cubicBezTo>
                <a:cubicBezTo>
                  <a:pt x="368821" y="619607"/>
                  <a:pt x="374312" y="612308"/>
                  <a:pt x="370662" y="605009"/>
                </a:cubicBezTo>
                <a:close/>
                <a:moveTo>
                  <a:pt x="367013" y="532051"/>
                </a:moveTo>
                <a:lnTo>
                  <a:pt x="367013" y="533859"/>
                </a:lnTo>
                <a:cubicBezTo>
                  <a:pt x="365204" y="544808"/>
                  <a:pt x="368821" y="548457"/>
                  <a:pt x="370662" y="550266"/>
                </a:cubicBezTo>
                <a:lnTo>
                  <a:pt x="374312" y="550266"/>
                </a:lnTo>
                <a:cubicBezTo>
                  <a:pt x="376121" y="550266"/>
                  <a:pt x="379770" y="550266"/>
                  <a:pt x="381611" y="548457"/>
                </a:cubicBezTo>
                <a:cubicBezTo>
                  <a:pt x="385261" y="544808"/>
                  <a:pt x="387069" y="539350"/>
                  <a:pt x="385261" y="533859"/>
                </a:cubicBezTo>
                <a:cubicBezTo>
                  <a:pt x="383452" y="528369"/>
                  <a:pt x="381611" y="526560"/>
                  <a:pt x="377961" y="526560"/>
                </a:cubicBezTo>
                <a:cubicBezTo>
                  <a:pt x="374312" y="524752"/>
                  <a:pt x="368854" y="530210"/>
                  <a:pt x="367013" y="532018"/>
                </a:cubicBezTo>
                <a:close/>
                <a:moveTo>
                  <a:pt x="388910" y="634237"/>
                </a:moveTo>
                <a:cubicBezTo>
                  <a:pt x="383452" y="641536"/>
                  <a:pt x="383452" y="645186"/>
                  <a:pt x="385261" y="648835"/>
                </a:cubicBezTo>
                <a:cubicBezTo>
                  <a:pt x="387069" y="650644"/>
                  <a:pt x="388910" y="652485"/>
                  <a:pt x="392560" y="652485"/>
                </a:cubicBezTo>
                <a:cubicBezTo>
                  <a:pt x="398018" y="652485"/>
                  <a:pt x="403508" y="648835"/>
                  <a:pt x="403508" y="643377"/>
                </a:cubicBezTo>
                <a:cubicBezTo>
                  <a:pt x="405317" y="639728"/>
                  <a:pt x="403508" y="636078"/>
                  <a:pt x="401700" y="634270"/>
                </a:cubicBezTo>
                <a:cubicBezTo>
                  <a:pt x="398050" y="630620"/>
                  <a:pt x="392592" y="632461"/>
                  <a:pt x="390751" y="634270"/>
                </a:cubicBezTo>
                <a:lnTo>
                  <a:pt x="388942" y="634270"/>
                </a:lnTo>
                <a:close/>
                <a:moveTo>
                  <a:pt x="399859" y="583144"/>
                </a:moveTo>
                <a:cubicBezTo>
                  <a:pt x="401667" y="584953"/>
                  <a:pt x="405317" y="586794"/>
                  <a:pt x="408966" y="586794"/>
                </a:cubicBezTo>
                <a:cubicBezTo>
                  <a:pt x="414424" y="586794"/>
                  <a:pt x="419915" y="583144"/>
                  <a:pt x="423564" y="575845"/>
                </a:cubicBezTo>
                <a:cubicBezTo>
                  <a:pt x="427214" y="570387"/>
                  <a:pt x="427214" y="564896"/>
                  <a:pt x="423564" y="561247"/>
                </a:cubicBezTo>
                <a:cubicBezTo>
                  <a:pt x="419915" y="555789"/>
                  <a:pt x="410807" y="557597"/>
                  <a:pt x="408966" y="557597"/>
                </a:cubicBezTo>
                <a:cubicBezTo>
                  <a:pt x="407125" y="557597"/>
                  <a:pt x="407158" y="557597"/>
                  <a:pt x="407158" y="559406"/>
                </a:cubicBezTo>
                <a:cubicBezTo>
                  <a:pt x="399859" y="568514"/>
                  <a:pt x="396209" y="577654"/>
                  <a:pt x="399859" y="583112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4" name="Vrije vorm: vorm 3">
            <a:extLst>
              <a:ext uri="{FF2B5EF4-FFF2-40B4-BE49-F238E27FC236}">
                <a16:creationId xmlns:a16="http://schemas.microsoft.com/office/drawing/2014/main" id="{D93F5454-F6AD-8850-882D-066E7DAE9522}"/>
              </a:ext>
            </a:extLst>
          </p:cNvPr>
          <p:cNvSpPr/>
          <p:nvPr userDrawn="1"/>
        </p:nvSpPr>
        <p:spPr>
          <a:xfrm>
            <a:off x="5412239" y="-2837377"/>
            <a:ext cx="233247" cy="451888"/>
          </a:xfrm>
          <a:custGeom>
            <a:avLst/>
            <a:gdLst>
              <a:gd name="connsiteX0" fmla="*/ 122399 w 360946"/>
              <a:gd name="connsiteY0" fmla="*/ 387215 h 699290"/>
              <a:gd name="connsiteX1" fmla="*/ 195389 w 360946"/>
              <a:gd name="connsiteY1" fmla="*/ 642649 h 699290"/>
              <a:gd name="connsiteX2" fmla="*/ 313983 w 360946"/>
              <a:gd name="connsiteY2" fmla="*/ 520406 h 699290"/>
              <a:gd name="connsiteX3" fmla="*/ 344988 w 360946"/>
              <a:gd name="connsiteY3" fmla="*/ 485752 h 699290"/>
              <a:gd name="connsiteX4" fmla="*/ 357745 w 360946"/>
              <a:gd name="connsiteY4" fmla="*/ 542303 h 699290"/>
              <a:gd name="connsiteX5" fmla="*/ 173460 w 360946"/>
              <a:gd name="connsiteY5" fmla="*/ 699201 h 699290"/>
              <a:gd name="connsiteX6" fmla="*/ 123 w 360946"/>
              <a:gd name="connsiteY6" fmla="*/ 383565 h 699290"/>
              <a:gd name="connsiteX7" fmla="*/ 180759 w 360946"/>
              <a:gd name="connsiteY7" fmla="*/ 430 h 699290"/>
              <a:gd name="connsiteX8" fmla="*/ 273806 w 360946"/>
              <a:gd name="connsiteY8" fmla="*/ 56981 h 699290"/>
              <a:gd name="connsiteX9" fmla="*/ 122366 w 360946"/>
              <a:gd name="connsiteY9" fmla="*/ 387215 h 699290"/>
              <a:gd name="connsiteX10" fmla="*/ 36651 w 360946"/>
              <a:gd name="connsiteY10" fmla="*/ 327014 h 699290"/>
              <a:gd name="connsiteX11" fmla="*/ 38460 w 360946"/>
              <a:gd name="connsiteY11" fmla="*/ 327014 h 699290"/>
              <a:gd name="connsiteX12" fmla="*/ 45759 w 360946"/>
              <a:gd name="connsiteY12" fmla="*/ 325205 h 699290"/>
              <a:gd name="connsiteX13" fmla="*/ 49408 w 360946"/>
              <a:gd name="connsiteY13" fmla="*/ 312448 h 699290"/>
              <a:gd name="connsiteX14" fmla="*/ 42109 w 360946"/>
              <a:gd name="connsiteY14" fmla="*/ 305149 h 699290"/>
              <a:gd name="connsiteX15" fmla="*/ 33002 w 360946"/>
              <a:gd name="connsiteY15" fmla="*/ 310607 h 699290"/>
              <a:gd name="connsiteX16" fmla="*/ 31193 w 360946"/>
              <a:gd name="connsiteY16" fmla="*/ 312416 h 699290"/>
              <a:gd name="connsiteX17" fmla="*/ 36651 w 360946"/>
              <a:gd name="connsiteY17" fmla="*/ 327014 h 699290"/>
              <a:gd name="connsiteX18" fmla="*/ 71305 w 360946"/>
              <a:gd name="connsiteY18" fmla="*/ 367158 h 699290"/>
              <a:gd name="connsiteX19" fmla="*/ 60357 w 360946"/>
              <a:gd name="connsiteY19" fmla="*/ 356210 h 699290"/>
              <a:gd name="connsiteX20" fmla="*/ 40301 w 360946"/>
              <a:gd name="connsiteY20" fmla="*/ 359859 h 699290"/>
              <a:gd name="connsiteX21" fmla="*/ 38492 w 360946"/>
              <a:gd name="connsiteY21" fmla="*/ 363509 h 699290"/>
              <a:gd name="connsiteX22" fmla="*/ 53090 w 360946"/>
              <a:gd name="connsiteY22" fmla="*/ 387215 h 699290"/>
              <a:gd name="connsiteX23" fmla="*/ 56740 w 360946"/>
              <a:gd name="connsiteY23" fmla="*/ 387215 h 699290"/>
              <a:gd name="connsiteX24" fmla="*/ 67688 w 360946"/>
              <a:gd name="connsiteY24" fmla="*/ 383565 h 699290"/>
              <a:gd name="connsiteX25" fmla="*/ 71338 w 360946"/>
              <a:gd name="connsiteY25" fmla="*/ 367158 h 699290"/>
              <a:gd name="connsiteX26" fmla="*/ 89553 w 360946"/>
              <a:gd name="connsiteY26" fmla="*/ 321556 h 699290"/>
              <a:gd name="connsiteX27" fmla="*/ 80445 w 360946"/>
              <a:gd name="connsiteY27" fmla="*/ 316097 h 699290"/>
              <a:gd name="connsiteX28" fmla="*/ 65847 w 360946"/>
              <a:gd name="connsiteY28" fmla="*/ 327046 h 699290"/>
              <a:gd name="connsiteX29" fmla="*/ 65847 w 360946"/>
              <a:gd name="connsiteY29" fmla="*/ 328855 h 699290"/>
              <a:gd name="connsiteX30" fmla="*/ 73146 w 360946"/>
              <a:gd name="connsiteY30" fmla="*/ 347102 h 699290"/>
              <a:gd name="connsiteX31" fmla="*/ 76796 w 360946"/>
              <a:gd name="connsiteY31" fmla="*/ 348911 h 699290"/>
              <a:gd name="connsiteX32" fmla="*/ 85904 w 360946"/>
              <a:gd name="connsiteY32" fmla="*/ 343453 h 699290"/>
              <a:gd name="connsiteX33" fmla="*/ 89553 w 360946"/>
              <a:gd name="connsiteY33" fmla="*/ 321556 h 699290"/>
              <a:gd name="connsiteX34" fmla="*/ 124207 w 360946"/>
              <a:gd name="connsiteY34" fmla="*/ 336154 h 699290"/>
              <a:gd name="connsiteX35" fmla="*/ 228203 w 360946"/>
              <a:gd name="connsiteY35" fmla="*/ 162817 h 699290"/>
              <a:gd name="connsiteX36" fmla="*/ 195357 w 360946"/>
              <a:gd name="connsiteY36" fmla="*/ 46065 h 699290"/>
              <a:gd name="connsiteX37" fmla="*/ 124207 w 360946"/>
              <a:gd name="connsiteY37" fmla="*/ 336154 h 69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0946" h="699290">
                <a:moveTo>
                  <a:pt x="122399" y="387215"/>
                </a:moveTo>
                <a:cubicBezTo>
                  <a:pt x="122399" y="436467"/>
                  <a:pt x="122399" y="640808"/>
                  <a:pt x="195389" y="642649"/>
                </a:cubicBezTo>
                <a:cubicBezTo>
                  <a:pt x="195389" y="642649"/>
                  <a:pt x="284787" y="651757"/>
                  <a:pt x="313983" y="520406"/>
                </a:cubicBezTo>
                <a:cubicBezTo>
                  <a:pt x="313983" y="520406"/>
                  <a:pt x="321282" y="480261"/>
                  <a:pt x="344988" y="485752"/>
                </a:cubicBezTo>
                <a:cubicBezTo>
                  <a:pt x="370534" y="489401"/>
                  <a:pt x="357745" y="542303"/>
                  <a:pt x="357745" y="542303"/>
                </a:cubicBezTo>
                <a:cubicBezTo>
                  <a:pt x="312142" y="708341"/>
                  <a:pt x="173460" y="699201"/>
                  <a:pt x="173460" y="699201"/>
                </a:cubicBezTo>
                <a:cubicBezTo>
                  <a:pt x="-10825" y="695551"/>
                  <a:pt x="123" y="383565"/>
                  <a:pt x="123" y="383565"/>
                </a:cubicBezTo>
                <a:cubicBezTo>
                  <a:pt x="123" y="383565"/>
                  <a:pt x="-7176" y="13187"/>
                  <a:pt x="180759" y="430"/>
                </a:cubicBezTo>
                <a:cubicBezTo>
                  <a:pt x="180759" y="430"/>
                  <a:pt x="255558" y="-8678"/>
                  <a:pt x="273806" y="56981"/>
                </a:cubicBezTo>
                <a:cubicBezTo>
                  <a:pt x="295703" y="135430"/>
                  <a:pt x="262857" y="336121"/>
                  <a:pt x="122366" y="387215"/>
                </a:cubicBezTo>
                <a:close/>
                <a:moveTo>
                  <a:pt x="36651" y="327014"/>
                </a:moveTo>
                <a:lnTo>
                  <a:pt x="38460" y="327014"/>
                </a:lnTo>
                <a:cubicBezTo>
                  <a:pt x="42109" y="327014"/>
                  <a:pt x="43918" y="327014"/>
                  <a:pt x="45759" y="325205"/>
                </a:cubicBezTo>
                <a:cubicBezTo>
                  <a:pt x="49408" y="321556"/>
                  <a:pt x="51217" y="316097"/>
                  <a:pt x="49408" y="312448"/>
                </a:cubicBezTo>
                <a:cubicBezTo>
                  <a:pt x="45759" y="306990"/>
                  <a:pt x="43950" y="305149"/>
                  <a:pt x="42109" y="305149"/>
                </a:cubicBezTo>
                <a:cubicBezTo>
                  <a:pt x="36651" y="305149"/>
                  <a:pt x="33002" y="310607"/>
                  <a:pt x="33002" y="310607"/>
                </a:cubicBezTo>
                <a:lnTo>
                  <a:pt x="31193" y="312416"/>
                </a:lnTo>
                <a:cubicBezTo>
                  <a:pt x="31193" y="321523"/>
                  <a:pt x="33002" y="325173"/>
                  <a:pt x="36651" y="327014"/>
                </a:cubicBezTo>
                <a:close/>
                <a:moveTo>
                  <a:pt x="71305" y="367158"/>
                </a:moveTo>
                <a:cubicBezTo>
                  <a:pt x="69497" y="361700"/>
                  <a:pt x="65847" y="358051"/>
                  <a:pt x="60357" y="356210"/>
                </a:cubicBezTo>
                <a:cubicBezTo>
                  <a:pt x="51249" y="352560"/>
                  <a:pt x="40301" y="359859"/>
                  <a:pt x="40301" y="359859"/>
                </a:cubicBezTo>
                <a:cubicBezTo>
                  <a:pt x="39096" y="361064"/>
                  <a:pt x="38492" y="362282"/>
                  <a:pt x="38492" y="363509"/>
                </a:cubicBezTo>
                <a:cubicBezTo>
                  <a:pt x="40301" y="376266"/>
                  <a:pt x="45791" y="383565"/>
                  <a:pt x="53090" y="387215"/>
                </a:cubicBezTo>
                <a:lnTo>
                  <a:pt x="56740" y="387215"/>
                </a:lnTo>
                <a:cubicBezTo>
                  <a:pt x="60389" y="387215"/>
                  <a:pt x="64039" y="385406"/>
                  <a:pt x="67688" y="383565"/>
                </a:cubicBezTo>
                <a:cubicBezTo>
                  <a:pt x="71338" y="379916"/>
                  <a:pt x="73146" y="372617"/>
                  <a:pt x="71338" y="367158"/>
                </a:cubicBezTo>
                <a:close/>
                <a:moveTo>
                  <a:pt x="89553" y="321556"/>
                </a:moveTo>
                <a:cubicBezTo>
                  <a:pt x="85904" y="317906"/>
                  <a:pt x="84095" y="316097"/>
                  <a:pt x="80445" y="316097"/>
                </a:cubicBezTo>
                <a:cubicBezTo>
                  <a:pt x="73146" y="316097"/>
                  <a:pt x="67688" y="325205"/>
                  <a:pt x="65847" y="327046"/>
                </a:cubicBezTo>
                <a:lnTo>
                  <a:pt x="65847" y="328855"/>
                </a:lnTo>
                <a:cubicBezTo>
                  <a:pt x="65847" y="339803"/>
                  <a:pt x="69497" y="345261"/>
                  <a:pt x="73146" y="347102"/>
                </a:cubicBezTo>
                <a:cubicBezTo>
                  <a:pt x="74351" y="348307"/>
                  <a:pt x="75569" y="348911"/>
                  <a:pt x="76796" y="348911"/>
                </a:cubicBezTo>
                <a:cubicBezTo>
                  <a:pt x="80445" y="348911"/>
                  <a:pt x="82254" y="347102"/>
                  <a:pt x="85904" y="343453"/>
                </a:cubicBezTo>
                <a:cubicBezTo>
                  <a:pt x="89553" y="337995"/>
                  <a:pt x="93203" y="328855"/>
                  <a:pt x="89553" y="321556"/>
                </a:cubicBezTo>
                <a:close/>
                <a:moveTo>
                  <a:pt x="124207" y="336154"/>
                </a:moveTo>
                <a:cubicBezTo>
                  <a:pt x="164352" y="316097"/>
                  <a:pt x="209955" y="259514"/>
                  <a:pt x="228203" y="162817"/>
                </a:cubicBezTo>
                <a:cubicBezTo>
                  <a:pt x="251909" y="40574"/>
                  <a:pt x="195357" y="46065"/>
                  <a:pt x="195357" y="46065"/>
                </a:cubicBezTo>
                <a:cubicBezTo>
                  <a:pt x="147913" y="53364"/>
                  <a:pt x="129666" y="250406"/>
                  <a:pt x="124207" y="336154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99" name="Vrije vorm: vorm 1398">
            <a:extLst>
              <a:ext uri="{FF2B5EF4-FFF2-40B4-BE49-F238E27FC236}">
                <a16:creationId xmlns:a16="http://schemas.microsoft.com/office/drawing/2014/main" id="{6F3BB62D-A9E1-35D4-65DB-3507FBDECAF2}"/>
              </a:ext>
            </a:extLst>
          </p:cNvPr>
          <p:cNvSpPr/>
          <p:nvPr userDrawn="1"/>
        </p:nvSpPr>
        <p:spPr>
          <a:xfrm>
            <a:off x="5630401" y="-2994469"/>
            <a:ext cx="181683" cy="608901"/>
          </a:xfrm>
          <a:custGeom>
            <a:avLst/>
            <a:gdLst>
              <a:gd name="connsiteX0" fmla="*/ 281034 w 281152"/>
              <a:gd name="connsiteY0" fmla="*/ 166887 h 942265"/>
              <a:gd name="connsiteX1" fmla="*/ 237240 w 281152"/>
              <a:gd name="connsiteY1" fmla="*/ 186943 h 942265"/>
              <a:gd name="connsiteX2" fmla="*/ 202586 w 281152"/>
              <a:gd name="connsiteY2" fmla="*/ 188751 h 942265"/>
              <a:gd name="connsiteX3" fmla="*/ 195287 w 281152"/>
              <a:gd name="connsiteY3" fmla="*/ 528093 h 942265"/>
              <a:gd name="connsiteX4" fmla="*/ 195287 w 281152"/>
              <a:gd name="connsiteY4" fmla="*/ 847378 h 942265"/>
              <a:gd name="connsiteX5" fmla="*/ 149684 w 281152"/>
              <a:gd name="connsiteY5" fmla="*/ 942265 h 942265"/>
              <a:gd name="connsiteX6" fmla="*/ 100431 w 281152"/>
              <a:gd name="connsiteY6" fmla="*/ 858326 h 942265"/>
              <a:gd name="connsiteX7" fmla="*/ 80375 w 281152"/>
              <a:gd name="connsiteY7" fmla="*/ 524443 h 942265"/>
              <a:gd name="connsiteX8" fmla="*/ 85833 w 281152"/>
              <a:gd name="connsiteY8" fmla="*/ 186911 h 942265"/>
              <a:gd name="connsiteX9" fmla="*/ 40230 w 281152"/>
              <a:gd name="connsiteY9" fmla="*/ 186911 h 942265"/>
              <a:gd name="connsiteX10" fmla="*/ 85 w 281152"/>
              <a:gd name="connsiteY10" fmla="*/ 163205 h 942265"/>
              <a:gd name="connsiteX11" fmla="*/ 43880 w 281152"/>
              <a:gd name="connsiteY11" fmla="*/ 141308 h 942265"/>
              <a:gd name="connsiteX12" fmla="*/ 87674 w 281152"/>
              <a:gd name="connsiteY12" fmla="*/ 141308 h 942265"/>
              <a:gd name="connsiteX13" fmla="*/ 140544 w 281152"/>
              <a:gd name="connsiteY13" fmla="*/ 882 h 942265"/>
              <a:gd name="connsiteX14" fmla="*/ 206235 w 281152"/>
              <a:gd name="connsiteY14" fmla="*/ 112176 h 942265"/>
              <a:gd name="connsiteX15" fmla="*/ 204427 w 281152"/>
              <a:gd name="connsiteY15" fmla="*/ 141372 h 942265"/>
              <a:gd name="connsiteX16" fmla="*/ 240922 w 281152"/>
              <a:gd name="connsiteY16" fmla="*/ 141372 h 942265"/>
              <a:gd name="connsiteX17" fmla="*/ 281067 w 281152"/>
              <a:gd name="connsiteY17" fmla="*/ 166919 h 942265"/>
              <a:gd name="connsiteX18" fmla="*/ 107698 w 281152"/>
              <a:gd name="connsiteY18" fmla="*/ 570111 h 942265"/>
              <a:gd name="connsiteX19" fmla="*/ 118647 w 281152"/>
              <a:gd name="connsiteY19" fmla="*/ 573760 h 942265"/>
              <a:gd name="connsiteX20" fmla="*/ 124105 w 281152"/>
              <a:gd name="connsiteY20" fmla="*/ 573760 h 942265"/>
              <a:gd name="connsiteX21" fmla="*/ 135053 w 281152"/>
              <a:gd name="connsiteY21" fmla="*/ 564653 h 942265"/>
              <a:gd name="connsiteX22" fmla="*/ 131404 w 281152"/>
              <a:gd name="connsiteY22" fmla="*/ 542755 h 942265"/>
              <a:gd name="connsiteX23" fmla="*/ 127754 w 281152"/>
              <a:gd name="connsiteY23" fmla="*/ 540947 h 942265"/>
              <a:gd name="connsiteX24" fmla="*/ 104048 w 281152"/>
              <a:gd name="connsiteY24" fmla="*/ 555545 h 942265"/>
              <a:gd name="connsiteX25" fmla="*/ 107698 w 281152"/>
              <a:gd name="connsiteY25" fmla="*/ 570143 h 942265"/>
              <a:gd name="connsiteX26" fmla="*/ 131404 w 281152"/>
              <a:gd name="connsiteY26" fmla="*/ 601116 h 942265"/>
              <a:gd name="connsiteX27" fmla="*/ 120455 w 281152"/>
              <a:gd name="connsiteY27" fmla="*/ 599307 h 942265"/>
              <a:gd name="connsiteX28" fmla="*/ 114997 w 281152"/>
              <a:gd name="connsiteY28" fmla="*/ 615714 h 942265"/>
              <a:gd name="connsiteX29" fmla="*/ 114997 w 281152"/>
              <a:gd name="connsiteY29" fmla="*/ 617522 h 942265"/>
              <a:gd name="connsiteX30" fmla="*/ 127754 w 281152"/>
              <a:gd name="connsiteY30" fmla="*/ 630279 h 942265"/>
              <a:gd name="connsiteX31" fmla="*/ 129563 w 281152"/>
              <a:gd name="connsiteY31" fmla="*/ 630279 h 942265"/>
              <a:gd name="connsiteX32" fmla="*/ 138670 w 281152"/>
              <a:gd name="connsiteY32" fmla="*/ 621172 h 942265"/>
              <a:gd name="connsiteX33" fmla="*/ 131371 w 281152"/>
              <a:gd name="connsiteY33" fmla="*/ 601116 h 942265"/>
              <a:gd name="connsiteX34" fmla="*/ 156950 w 281152"/>
              <a:gd name="connsiteY34" fmla="*/ 586517 h 942265"/>
              <a:gd name="connsiteX35" fmla="*/ 164249 w 281152"/>
              <a:gd name="connsiteY35" fmla="*/ 582868 h 942265"/>
              <a:gd name="connsiteX36" fmla="*/ 173357 w 281152"/>
              <a:gd name="connsiteY36" fmla="*/ 562812 h 942265"/>
              <a:gd name="connsiteX37" fmla="*/ 166058 w 281152"/>
              <a:gd name="connsiteY37" fmla="*/ 555513 h 942265"/>
              <a:gd name="connsiteX38" fmla="*/ 149651 w 281152"/>
              <a:gd name="connsiteY38" fmla="*/ 562812 h 942265"/>
              <a:gd name="connsiteX39" fmla="*/ 149651 w 281152"/>
              <a:gd name="connsiteY39" fmla="*/ 564620 h 942265"/>
              <a:gd name="connsiteX40" fmla="*/ 151460 w 281152"/>
              <a:gd name="connsiteY40" fmla="*/ 584677 h 942265"/>
              <a:gd name="connsiteX41" fmla="*/ 156918 w 281152"/>
              <a:gd name="connsiteY41" fmla="*/ 586485 h 942265"/>
              <a:gd name="connsiteX42" fmla="*/ 177007 w 281152"/>
              <a:gd name="connsiteY42" fmla="*/ 617522 h 942265"/>
              <a:gd name="connsiteX43" fmla="*/ 169708 w 281152"/>
              <a:gd name="connsiteY43" fmla="*/ 610223 h 942265"/>
              <a:gd name="connsiteX44" fmla="*/ 160600 w 281152"/>
              <a:gd name="connsiteY44" fmla="*/ 617522 h 942265"/>
              <a:gd name="connsiteX45" fmla="*/ 160600 w 281152"/>
              <a:gd name="connsiteY45" fmla="*/ 619331 h 942265"/>
              <a:gd name="connsiteX46" fmla="*/ 166058 w 281152"/>
              <a:gd name="connsiteY46" fmla="*/ 632088 h 942265"/>
              <a:gd name="connsiteX47" fmla="*/ 169708 w 281152"/>
              <a:gd name="connsiteY47" fmla="*/ 633897 h 942265"/>
              <a:gd name="connsiteX48" fmla="*/ 175166 w 281152"/>
              <a:gd name="connsiteY48" fmla="*/ 630247 h 942265"/>
              <a:gd name="connsiteX49" fmla="*/ 176974 w 281152"/>
              <a:gd name="connsiteY49" fmla="*/ 617490 h 942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1152" h="942265">
                <a:moveTo>
                  <a:pt x="281034" y="166887"/>
                </a:moveTo>
                <a:cubicBezTo>
                  <a:pt x="279226" y="185134"/>
                  <a:pt x="248189" y="186943"/>
                  <a:pt x="237240" y="186943"/>
                </a:cubicBezTo>
                <a:cubicBezTo>
                  <a:pt x="233590" y="186943"/>
                  <a:pt x="220833" y="186943"/>
                  <a:pt x="202586" y="188751"/>
                </a:cubicBezTo>
                <a:cubicBezTo>
                  <a:pt x="200777" y="276340"/>
                  <a:pt x="197127" y="407691"/>
                  <a:pt x="195287" y="528093"/>
                </a:cubicBezTo>
                <a:cubicBezTo>
                  <a:pt x="195287" y="528093"/>
                  <a:pt x="193478" y="776228"/>
                  <a:pt x="195287" y="847378"/>
                </a:cubicBezTo>
                <a:cubicBezTo>
                  <a:pt x="195287" y="847378"/>
                  <a:pt x="202586" y="942265"/>
                  <a:pt x="149684" y="942265"/>
                </a:cubicBezTo>
                <a:cubicBezTo>
                  <a:pt x="109539" y="942265"/>
                  <a:pt x="100431" y="858326"/>
                  <a:pt x="100431" y="858326"/>
                </a:cubicBezTo>
                <a:cubicBezTo>
                  <a:pt x="84024" y="752490"/>
                  <a:pt x="80375" y="524443"/>
                  <a:pt x="80375" y="524443"/>
                </a:cubicBezTo>
                <a:cubicBezTo>
                  <a:pt x="76725" y="398551"/>
                  <a:pt x="84024" y="269009"/>
                  <a:pt x="85833" y="186911"/>
                </a:cubicBezTo>
                <a:lnTo>
                  <a:pt x="40230" y="186911"/>
                </a:lnTo>
                <a:cubicBezTo>
                  <a:pt x="25632" y="186911"/>
                  <a:pt x="-1723" y="181452"/>
                  <a:pt x="85" y="163205"/>
                </a:cubicBezTo>
                <a:cubicBezTo>
                  <a:pt x="1894" y="144957"/>
                  <a:pt x="32931" y="141308"/>
                  <a:pt x="43880" y="141308"/>
                </a:cubicBezTo>
                <a:lnTo>
                  <a:pt x="87674" y="141308"/>
                </a:lnTo>
                <a:cubicBezTo>
                  <a:pt x="91291" y="882"/>
                  <a:pt x="140544" y="882"/>
                  <a:pt x="140544" y="882"/>
                </a:cubicBezTo>
                <a:cubicBezTo>
                  <a:pt x="140544" y="882"/>
                  <a:pt x="213534" y="-17366"/>
                  <a:pt x="206235" y="112176"/>
                </a:cubicBezTo>
                <a:cubicBezTo>
                  <a:pt x="206235" y="119475"/>
                  <a:pt x="206235" y="130424"/>
                  <a:pt x="204427" y="141372"/>
                </a:cubicBezTo>
                <a:lnTo>
                  <a:pt x="240922" y="141372"/>
                </a:lnTo>
                <a:cubicBezTo>
                  <a:pt x="255520" y="141372"/>
                  <a:pt x="282875" y="146830"/>
                  <a:pt x="281067" y="166919"/>
                </a:cubicBezTo>
                <a:close/>
                <a:moveTo>
                  <a:pt x="107698" y="570111"/>
                </a:moveTo>
                <a:cubicBezTo>
                  <a:pt x="109507" y="573760"/>
                  <a:pt x="114997" y="573760"/>
                  <a:pt x="118647" y="573760"/>
                </a:cubicBezTo>
                <a:lnTo>
                  <a:pt x="124105" y="573760"/>
                </a:lnTo>
                <a:cubicBezTo>
                  <a:pt x="129563" y="571952"/>
                  <a:pt x="133212" y="568302"/>
                  <a:pt x="135053" y="564653"/>
                </a:cubicBezTo>
                <a:cubicBezTo>
                  <a:pt x="138703" y="553704"/>
                  <a:pt x="131404" y="542755"/>
                  <a:pt x="131404" y="542755"/>
                </a:cubicBezTo>
                <a:cubicBezTo>
                  <a:pt x="129595" y="540947"/>
                  <a:pt x="127754" y="540947"/>
                  <a:pt x="127754" y="540947"/>
                </a:cubicBezTo>
                <a:cubicBezTo>
                  <a:pt x="114997" y="542755"/>
                  <a:pt x="107698" y="548246"/>
                  <a:pt x="104048" y="555545"/>
                </a:cubicBezTo>
                <a:cubicBezTo>
                  <a:pt x="102240" y="561003"/>
                  <a:pt x="104048" y="566494"/>
                  <a:pt x="107698" y="570143"/>
                </a:cubicBezTo>
                <a:close/>
                <a:moveTo>
                  <a:pt x="131404" y="601116"/>
                </a:moveTo>
                <a:cubicBezTo>
                  <a:pt x="125946" y="597466"/>
                  <a:pt x="122296" y="597466"/>
                  <a:pt x="120455" y="599307"/>
                </a:cubicBezTo>
                <a:cubicBezTo>
                  <a:pt x="113156" y="602957"/>
                  <a:pt x="113156" y="613905"/>
                  <a:pt x="114997" y="615714"/>
                </a:cubicBezTo>
                <a:lnTo>
                  <a:pt x="114997" y="617522"/>
                </a:lnTo>
                <a:cubicBezTo>
                  <a:pt x="118647" y="626630"/>
                  <a:pt x="124105" y="630279"/>
                  <a:pt x="127754" y="630279"/>
                </a:cubicBezTo>
                <a:lnTo>
                  <a:pt x="129563" y="630279"/>
                </a:lnTo>
                <a:cubicBezTo>
                  <a:pt x="133212" y="630279"/>
                  <a:pt x="136862" y="626630"/>
                  <a:pt x="138670" y="621172"/>
                </a:cubicBezTo>
                <a:cubicBezTo>
                  <a:pt x="138670" y="613873"/>
                  <a:pt x="136862" y="604765"/>
                  <a:pt x="131371" y="601116"/>
                </a:cubicBezTo>
                <a:close/>
                <a:moveTo>
                  <a:pt x="156950" y="586517"/>
                </a:moveTo>
                <a:cubicBezTo>
                  <a:pt x="158759" y="586517"/>
                  <a:pt x="162409" y="584709"/>
                  <a:pt x="164249" y="582868"/>
                </a:cubicBezTo>
                <a:cubicBezTo>
                  <a:pt x="169708" y="579218"/>
                  <a:pt x="175198" y="570111"/>
                  <a:pt x="173357" y="562812"/>
                </a:cubicBezTo>
                <a:cubicBezTo>
                  <a:pt x="171549" y="557354"/>
                  <a:pt x="167899" y="555513"/>
                  <a:pt x="166058" y="555513"/>
                </a:cubicBezTo>
                <a:cubicBezTo>
                  <a:pt x="158759" y="553704"/>
                  <a:pt x="151460" y="560971"/>
                  <a:pt x="149651" y="562812"/>
                </a:cubicBezTo>
                <a:lnTo>
                  <a:pt x="149651" y="564620"/>
                </a:lnTo>
                <a:cubicBezTo>
                  <a:pt x="146002" y="575569"/>
                  <a:pt x="147843" y="581027"/>
                  <a:pt x="151460" y="584677"/>
                </a:cubicBezTo>
                <a:cubicBezTo>
                  <a:pt x="153269" y="584677"/>
                  <a:pt x="155110" y="586485"/>
                  <a:pt x="156918" y="586485"/>
                </a:cubicBezTo>
                <a:close/>
                <a:moveTo>
                  <a:pt x="177007" y="617522"/>
                </a:moveTo>
                <a:cubicBezTo>
                  <a:pt x="175198" y="612064"/>
                  <a:pt x="171549" y="610223"/>
                  <a:pt x="169708" y="610223"/>
                </a:cubicBezTo>
                <a:cubicBezTo>
                  <a:pt x="164249" y="610223"/>
                  <a:pt x="162409" y="615681"/>
                  <a:pt x="160600" y="617522"/>
                </a:cubicBezTo>
                <a:lnTo>
                  <a:pt x="160600" y="619331"/>
                </a:lnTo>
                <a:cubicBezTo>
                  <a:pt x="160600" y="628439"/>
                  <a:pt x="164249" y="632088"/>
                  <a:pt x="166058" y="632088"/>
                </a:cubicBezTo>
                <a:cubicBezTo>
                  <a:pt x="167263" y="633293"/>
                  <a:pt x="168480" y="633897"/>
                  <a:pt x="169708" y="633897"/>
                </a:cubicBezTo>
                <a:cubicBezTo>
                  <a:pt x="171516" y="633897"/>
                  <a:pt x="173357" y="632088"/>
                  <a:pt x="175166" y="630247"/>
                </a:cubicBezTo>
                <a:cubicBezTo>
                  <a:pt x="178815" y="626598"/>
                  <a:pt x="180624" y="621140"/>
                  <a:pt x="176974" y="617490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00" name="Vrije vorm: vorm 1399">
            <a:extLst>
              <a:ext uri="{FF2B5EF4-FFF2-40B4-BE49-F238E27FC236}">
                <a16:creationId xmlns:a16="http://schemas.microsoft.com/office/drawing/2014/main" id="{3C8B9991-7948-E371-5F9D-692867DC4AC5}"/>
              </a:ext>
            </a:extLst>
          </p:cNvPr>
          <p:cNvSpPr/>
          <p:nvPr userDrawn="1"/>
        </p:nvSpPr>
        <p:spPr>
          <a:xfrm>
            <a:off x="6050161" y="-2904302"/>
            <a:ext cx="77888" cy="518756"/>
          </a:xfrm>
          <a:custGeom>
            <a:avLst/>
            <a:gdLst>
              <a:gd name="connsiteX0" fmla="*/ 71150 w 120530"/>
              <a:gd name="connsiteY0" fmla="*/ 802767 h 802766"/>
              <a:gd name="connsiteX1" fmla="*/ 20056 w 120530"/>
              <a:gd name="connsiteY1" fmla="*/ 718827 h 802766"/>
              <a:gd name="connsiteX2" fmla="*/ 0 w 120530"/>
              <a:gd name="connsiteY2" fmla="*/ 384944 h 802766"/>
              <a:gd name="connsiteX3" fmla="*/ 1809 w 120530"/>
              <a:gd name="connsiteY3" fmla="*/ 211608 h 802766"/>
              <a:gd name="connsiteX4" fmla="*/ 65659 w 120530"/>
              <a:gd name="connsiteY4" fmla="*/ 103963 h 802766"/>
              <a:gd name="connsiteX5" fmla="*/ 120402 w 120530"/>
              <a:gd name="connsiteY5" fmla="*/ 215257 h 802766"/>
              <a:gd name="connsiteX6" fmla="*/ 114944 w 120530"/>
              <a:gd name="connsiteY6" fmla="*/ 388594 h 802766"/>
              <a:gd name="connsiteX7" fmla="*/ 116753 w 120530"/>
              <a:gd name="connsiteY7" fmla="*/ 707879 h 802766"/>
              <a:gd name="connsiteX8" fmla="*/ 71150 w 120530"/>
              <a:gd name="connsiteY8" fmla="*/ 802767 h 802766"/>
              <a:gd name="connsiteX9" fmla="*/ 43794 w 120530"/>
              <a:gd name="connsiteY9" fmla="*/ 457935 h 802766"/>
              <a:gd name="connsiteX10" fmla="*/ 32846 w 120530"/>
              <a:gd name="connsiteY10" fmla="*/ 456126 h 802766"/>
              <a:gd name="connsiteX11" fmla="*/ 27388 w 120530"/>
              <a:gd name="connsiteY11" fmla="*/ 474374 h 802766"/>
              <a:gd name="connsiteX12" fmla="*/ 27388 w 120530"/>
              <a:gd name="connsiteY12" fmla="*/ 476182 h 802766"/>
              <a:gd name="connsiteX13" fmla="*/ 41986 w 120530"/>
              <a:gd name="connsiteY13" fmla="*/ 487131 h 802766"/>
              <a:gd name="connsiteX14" fmla="*/ 51093 w 120530"/>
              <a:gd name="connsiteY14" fmla="*/ 478023 h 802766"/>
              <a:gd name="connsiteX15" fmla="*/ 43794 w 120530"/>
              <a:gd name="connsiteY15" fmla="*/ 457967 h 802766"/>
              <a:gd name="connsiteX16" fmla="*/ 29196 w 120530"/>
              <a:gd name="connsiteY16" fmla="*/ 38304 h 802766"/>
              <a:gd name="connsiteX17" fmla="*/ 65692 w 120530"/>
              <a:gd name="connsiteY17" fmla="*/ 0 h 802766"/>
              <a:gd name="connsiteX18" fmla="*/ 102187 w 120530"/>
              <a:gd name="connsiteY18" fmla="*/ 38304 h 802766"/>
              <a:gd name="connsiteX19" fmla="*/ 65692 w 120530"/>
              <a:gd name="connsiteY19" fmla="*/ 74799 h 802766"/>
              <a:gd name="connsiteX20" fmla="*/ 29196 w 120530"/>
              <a:gd name="connsiteY20" fmla="*/ 38304 h 802766"/>
              <a:gd name="connsiteX21" fmla="*/ 67500 w 120530"/>
              <a:gd name="connsiteY21" fmla="*/ 443337 h 802766"/>
              <a:gd name="connsiteX22" fmla="*/ 74799 w 120530"/>
              <a:gd name="connsiteY22" fmla="*/ 439687 h 802766"/>
              <a:gd name="connsiteX23" fmla="*/ 83907 w 120530"/>
              <a:gd name="connsiteY23" fmla="*/ 419631 h 802766"/>
              <a:gd name="connsiteX24" fmla="*/ 76608 w 120530"/>
              <a:gd name="connsiteY24" fmla="*/ 412332 h 802766"/>
              <a:gd name="connsiteX25" fmla="*/ 60201 w 120530"/>
              <a:gd name="connsiteY25" fmla="*/ 419631 h 802766"/>
              <a:gd name="connsiteX26" fmla="*/ 60201 w 120530"/>
              <a:gd name="connsiteY26" fmla="*/ 421440 h 802766"/>
              <a:gd name="connsiteX27" fmla="*/ 62010 w 120530"/>
              <a:gd name="connsiteY27" fmla="*/ 441496 h 802766"/>
              <a:gd name="connsiteX28" fmla="*/ 67468 w 120530"/>
              <a:gd name="connsiteY28" fmla="*/ 443304 h 802766"/>
              <a:gd name="connsiteX29" fmla="*/ 69309 w 120530"/>
              <a:gd name="connsiteY29" fmla="*/ 479832 h 802766"/>
              <a:gd name="connsiteX30" fmla="*/ 76608 w 120530"/>
              <a:gd name="connsiteY30" fmla="*/ 492589 h 802766"/>
              <a:gd name="connsiteX31" fmla="*/ 78416 w 120530"/>
              <a:gd name="connsiteY31" fmla="*/ 494398 h 802766"/>
              <a:gd name="connsiteX32" fmla="*/ 85715 w 120530"/>
              <a:gd name="connsiteY32" fmla="*/ 490748 h 802766"/>
              <a:gd name="connsiteX33" fmla="*/ 87524 w 120530"/>
              <a:gd name="connsiteY33" fmla="*/ 477991 h 802766"/>
              <a:gd name="connsiteX34" fmla="*/ 80225 w 120530"/>
              <a:gd name="connsiteY34" fmla="*/ 470692 h 802766"/>
              <a:gd name="connsiteX35" fmla="*/ 71117 w 120530"/>
              <a:gd name="connsiteY35" fmla="*/ 477991 h 802766"/>
              <a:gd name="connsiteX36" fmla="*/ 69309 w 120530"/>
              <a:gd name="connsiteY36" fmla="*/ 479800 h 802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0530" h="802766">
                <a:moveTo>
                  <a:pt x="71150" y="802767"/>
                </a:moveTo>
                <a:cubicBezTo>
                  <a:pt x="31005" y="802767"/>
                  <a:pt x="20056" y="718827"/>
                  <a:pt x="20056" y="718827"/>
                </a:cubicBezTo>
                <a:cubicBezTo>
                  <a:pt x="3650" y="612991"/>
                  <a:pt x="0" y="384944"/>
                  <a:pt x="0" y="384944"/>
                </a:cubicBezTo>
                <a:cubicBezTo>
                  <a:pt x="0" y="324743"/>
                  <a:pt x="0" y="268192"/>
                  <a:pt x="1809" y="211608"/>
                </a:cubicBezTo>
                <a:cubicBezTo>
                  <a:pt x="1809" y="211608"/>
                  <a:pt x="1809" y="103963"/>
                  <a:pt x="65659" y="103963"/>
                </a:cubicBezTo>
                <a:cubicBezTo>
                  <a:pt x="125860" y="103963"/>
                  <a:pt x="120402" y="215257"/>
                  <a:pt x="120402" y="215257"/>
                </a:cubicBezTo>
                <a:cubicBezTo>
                  <a:pt x="118593" y="273650"/>
                  <a:pt x="116753" y="330201"/>
                  <a:pt x="114944" y="388594"/>
                </a:cubicBezTo>
                <a:cubicBezTo>
                  <a:pt x="114944" y="388594"/>
                  <a:pt x="114944" y="636729"/>
                  <a:pt x="116753" y="707879"/>
                </a:cubicBezTo>
                <a:cubicBezTo>
                  <a:pt x="116753" y="707879"/>
                  <a:pt x="124052" y="802767"/>
                  <a:pt x="71150" y="802767"/>
                </a:cubicBezTo>
                <a:close/>
                <a:moveTo>
                  <a:pt x="43794" y="457935"/>
                </a:moveTo>
                <a:cubicBezTo>
                  <a:pt x="38336" y="454285"/>
                  <a:pt x="34687" y="456126"/>
                  <a:pt x="32846" y="456126"/>
                </a:cubicBezTo>
                <a:cubicBezTo>
                  <a:pt x="27388" y="459776"/>
                  <a:pt x="27388" y="470724"/>
                  <a:pt x="27388" y="474374"/>
                </a:cubicBezTo>
                <a:lnTo>
                  <a:pt x="27388" y="476182"/>
                </a:lnTo>
                <a:cubicBezTo>
                  <a:pt x="32846" y="483481"/>
                  <a:pt x="36495" y="487131"/>
                  <a:pt x="41986" y="487131"/>
                </a:cubicBezTo>
                <a:cubicBezTo>
                  <a:pt x="47476" y="487131"/>
                  <a:pt x="49285" y="483481"/>
                  <a:pt x="51093" y="478023"/>
                </a:cubicBezTo>
                <a:cubicBezTo>
                  <a:pt x="52902" y="470724"/>
                  <a:pt x="51093" y="461617"/>
                  <a:pt x="43794" y="457967"/>
                </a:cubicBezTo>
                <a:close/>
                <a:moveTo>
                  <a:pt x="29196" y="38304"/>
                </a:moveTo>
                <a:cubicBezTo>
                  <a:pt x="29196" y="16407"/>
                  <a:pt x="45603" y="0"/>
                  <a:pt x="65692" y="0"/>
                </a:cubicBezTo>
                <a:cubicBezTo>
                  <a:pt x="85780" y="0"/>
                  <a:pt x="102187" y="16407"/>
                  <a:pt x="102187" y="38304"/>
                </a:cubicBezTo>
                <a:cubicBezTo>
                  <a:pt x="102187" y="58360"/>
                  <a:pt x="85780" y="74799"/>
                  <a:pt x="65692" y="74799"/>
                </a:cubicBezTo>
                <a:cubicBezTo>
                  <a:pt x="45603" y="74799"/>
                  <a:pt x="29196" y="58392"/>
                  <a:pt x="29196" y="38304"/>
                </a:cubicBezTo>
                <a:close/>
                <a:moveTo>
                  <a:pt x="67500" y="443337"/>
                </a:moveTo>
                <a:cubicBezTo>
                  <a:pt x="69309" y="443337"/>
                  <a:pt x="72958" y="441528"/>
                  <a:pt x="74799" y="439687"/>
                </a:cubicBezTo>
                <a:cubicBezTo>
                  <a:pt x="82098" y="436038"/>
                  <a:pt x="85748" y="426930"/>
                  <a:pt x="83907" y="419631"/>
                </a:cubicBezTo>
                <a:cubicBezTo>
                  <a:pt x="82098" y="414173"/>
                  <a:pt x="78449" y="412332"/>
                  <a:pt x="76608" y="412332"/>
                </a:cubicBezTo>
                <a:cubicBezTo>
                  <a:pt x="69309" y="410523"/>
                  <a:pt x="62010" y="419631"/>
                  <a:pt x="60201" y="419631"/>
                </a:cubicBezTo>
                <a:lnTo>
                  <a:pt x="60201" y="421440"/>
                </a:lnTo>
                <a:cubicBezTo>
                  <a:pt x="58392" y="432388"/>
                  <a:pt x="58392" y="437846"/>
                  <a:pt x="62010" y="441496"/>
                </a:cubicBezTo>
                <a:cubicBezTo>
                  <a:pt x="63818" y="443304"/>
                  <a:pt x="65659" y="443304"/>
                  <a:pt x="67468" y="443304"/>
                </a:cubicBezTo>
                <a:close/>
                <a:moveTo>
                  <a:pt x="69309" y="479832"/>
                </a:moveTo>
                <a:cubicBezTo>
                  <a:pt x="69309" y="488940"/>
                  <a:pt x="72958" y="492589"/>
                  <a:pt x="76608" y="492589"/>
                </a:cubicBezTo>
                <a:cubicBezTo>
                  <a:pt x="76608" y="494398"/>
                  <a:pt x="78416" y="494398"/>
                  <a:pt x="78416" y="494398"/>
                </a:cubicBezTo>
                <a:cubicBezTo>
                  <a:pt x="80225" y="494398"/>
                  <a:pt x="83875" y="492589"/>
                  <a:pt x="85715" y="490748"/>
                </a:cubicBezTo>
                <a:cubicBezTo>
                  <a:pt x="87524" y="487099"/>
                  <a:pt x="89365" y="481641"/>
                  <a:pt x="87524" y="477991"/>
                </a:cubicBezTo>
                <a:cubicBezTo>
                  <a:pt x="83875" y="472533"/>
                  <a:pt x="82066" y="470692"/>
                  <a:pt x="80225" y="470692"/>
                </a:cubicBezTo>
                <a:cubicBezTo>
                  <a:pt x="74767" y="470692"/>
                  <a:pt x="71117" y="476150"/>
                  <a:pt x="71117" y="477991"/>
                </a:cubicBezTo>
                <a:lnTo>
                  <a:pt x="69309" y="479800"/>
                </a:ln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03" name="Vrije vorm: vorm 1402">
            <a:extLst>
              <a:ext uri="{FF2B5EF4-FFF2-40B4-BE49-F238E27FC236}">
                <a16:creationId xmlns:a16="http://schemas.microsoft.com/office/drawing/2014/main" id="{6314DBBA-56F4-F21E-D282-055B0B64CBF0}"/>
              </a:ext>
            </a:extLst>
          </p:cNvPr>
          <p:cNvSpPr/>
          <p:nvPr userDrawn="1"/>
        </p:nvSpPr>
        <p:spPr>
          <a:xfrm>
            <a:off x="6172749" y="-2838392"/>
            <a:ext cx="225234" cy="453035"/>
          </a:xfrm>
          <a:custGeom>
            <a:avLst/>
            <a:gdLst>
              <a:gd name="connsiteX0" fmla="*/ 158747 w 348546"/>
              <a:gd name="connsiteY0" fmla="*/ 700772 h 701065"/>
              <a:gd name="connsiteX1" fmla="*/ 20097 w 348546"/>
              <a:gd name="connsiteY1" fmla="*/ 573071 h 701065"/>
              <a:gd name="connsiteX2" fmla="*/ 36504 w 348546"/>
              <a:gd name="connsiteY2" fmla="*/ 536575 h 701065"/>
              <a:gd name="connsiteX3" fmla="*/ 65700 w 348546"/>
              <a:gd name="connsiteY3" fmla="*/ 569421 h 701065"/>
              <a:gd name="connsiteX4" fmla="*/ 156938 w 348546"/>
              <a:gd name="connsiteY4" fmla="*/ 653360 h 701065"/>
              <a:gd name="connsiteX5" fmla="*/ 220789 w 348546"/>
              <a:gd name="connsiteY5" fmla="*/ 562122 h 701065"/>
              <a:gd name="connsiteX6" fmla="*/ 138690 w 348546"/>
              <a:gd name="connsiteY6" fmla="*/ 432580 h 701065"/>
              <a:gd name="connsiteX7" fmla="*/ 41 w 348546"/>
              <a:gd name="connsiteY7" fmla="*/ 200884 h 701065"/>
              <a:gd name="connsiteX8" fmla="*/ 173377 w 348546"/>
              <a:gd name="connsiteY8" fmla="*/ 192 h 701065"/>
              <a:gd name="connsiteX9" fmla="*/ 348522 w 348546"/>
              <a:gd name="connsiteY9" fmla="*/ 169879 h 701065"/>
              <a:gd name="connsiteX10" fmla="*/ 322975 w 348546"/>
              <a:gd name="connsiteY10" fmla="*/ 199075 h 701065"/>
              <a:gd name="connsiteX11" fmla="*/ 299270 w 348546"/>
              <a:gd name="connsiteY11" fmla="*/ 173528 h 701065"/>
              <a:gd name="connsiteX12" fmla="*/ 268265 w 348546"/>
              <a:gd name="connsiteY12" fmla="*/ 82290 h 701065"/>
              <a:gd name="connsiteX13" fmla="*/ 187975 w 348546"/>
              <a:gd name="connsiteY13" fmla="*/ 53094 h 701065"/>
              <a:gd name="connsiteX14" fmla="*/ 120475 w 348546"/>
              <a:gd name="connsiteY14" fmla="*/ 182636 h 701065"/>
              <a:gd name="connsiteX15" fmla="*/ 208064 w 348546"/>
              <a:gd name="connsiteY15" fmla="*/ 348673 h 701065"/>
              <a:gd name="connsiteX16" fmla="*/ 319358 w 348546"/>
              <a:gd name="connsiteY16" fmla="*/ 576720 h 701065"/>
              <a:gd name="connsiteX17" fmla="*/ 158811 w 348546"/>
              <a:gd name="connsiteY17" fmla="*/ 700772 h 701065"/>
              <a:gd name="connsiteX18" fmla="*/ 116793 w 348546"/>
              <a:gd name="connsiteY18" fmla="*/ 334043 h 701065"/>
              <a:gd name="connsiteX19" fmla="*/ 109494 w 348546"/>
              <a:gd name="connsiteY19" fmla="*/ 328585 h 701065"/>
              <a:gd name="connsiteX20" fmla="*/ 100387 w 348546"/>
              <a:gd name="connsiteY20" fmla="*/ 334043 h 701065"/>
              <a:gd name="connsiteX21" fmla="*/ 98578 w 348546"/>
              <a:gd name="connsiteY21" fmla="*/ 335852 h 701065"/>
              <a:gd name="connsiteX22" fmla="*/ 105877 w 348546"/>
              <a:gd name="connsiteY22" fmla="*/ 350450 h 701065"/>
              <a:gd name="connsiteX23" fmla="*/ 107686 w 348546"/>
              <a:gd name="connsiteY23" fmla="*/ 350450 h 701065"/>
              <a:gd name="connsiteX24" fmla="*/ 114985 w 348546"/>
              <a:gd name="connsiteY24" fmla="*/ 346800 h 701065"/>
              <a:gd name="connsiteX25" fmla="*/ 116793 w 348546"/>
              <a:gd name="connsiteY25" fmla="*/ 334043 h 701065"/>
              <a:gd name="connsiteX26" fmla="*/ 135041 w 348546"/>
              <a:gd name="connsiteY26" fmla="*/ 334043 h 701065"/>
              <a:gd name="connsiteX27" fmla="*/ 147798 w 348546"/>
              <a:gd name="connsiteY27" fmla="*/ 346800 h 701065"/>
              <a:gd name="connsiteX28" fmla="*/ 149607 w 348546"/>
              <a:gd name="connsiteY28" fmla="*/ 346800 h 701065"/>
              <a:gd name="connsiteX29" fmla="*/ 158714 w 348546"/>
              <a:gd name="connsiteY29" fmla="*/ 335852 h 701065"/>
              <a:gd name="connsiteX30" fmla="*/ 151415 w 348546"/>
              <a:gd name="connsiteY30" fmla="*/ 315795 h 701065"/>
              <a:gd name="connsiteX31" fmla="*/ 140467 w 348546"/>
              <a:gd name="connsiteY31" fmla="*/ 315795 h 701065"/>
              <a:gd name="connsiteX32" fmla="*/ 135009 w 348546"/>
              <a:gd name="connsiteY32" fmla="*/ 332202 h 701065"/>
              <a:gd name="connsiteX33" fmla="*/ 135009 w 348546"/>
              <a:gd name="connsiteY33" fmla="*/ 334011 h 701065"/>
              <a:gd name="connsiteX34" fmla="*/ 164237 w 348546"/>
              <a:gd name="connsiteY34" fmla="*/ 375996 h 701065"/>
              <a:gd name="connsiteX35" fmla="*/ 144181 w 348546"/>
              <a:gd name="connsiteY35" fmla="*/ 366889 h 701065"/>
              <a:gd name="connsiteX36" fmla="*/ 140531 w 348546"/>
              <a:gd name="connsiteY36" fmla="*/ 368697 h 701065"/>
              <a:gd name="connsiteX37" fmla="*/ 136882 w 348546"/>
              <a:gd name="connsiteY37" fmla="*/ 394244 h 701065"/>
              <a:gd name="connsiteX38" fmla="*/ 149639 w 348546"/>
              <a:gd name="connsiteY38" fmla="*/ 401543 h 701065"/>
              <a:gd name="connsiteX39" fmla="*/ 151448 w 348546"/>
              <a:gd name="connsiteY39" fmla="*/ 401543 h 701065"/>
              <a:gd name="connsiteX40" fmla="*/ 164205 w 348546"/>
              <a:gd name="connsiteY40" fmla="*/ 390594 h 701065"/>
              <a:gd name="connsiteX41" fmla="*/ 164205 w 348546"/>
              <a:gd name="connsiteY41" fmla="*/ 375996 h 701065"/>
              <a:gd name="connsiteX42" fmla="*/ 184293 w 348546"/>
              <a:gd name="connsiteY42" fmla="*/ 352291 h 701065"/>
              <a:gd name="connsiteX43" fmla="*/ 176995 w 348546"/>
              <a:gd name="connsiteY43" fmla="*/ 346832 h 701065"/>
              <a:gd name="connsiteX44" fmla="*/ 175186 w 348546"/>
              <a:gd name="connsiteY44" fmla="*/ 346832 h 701065"/>
              <a:gd name="connsiteX45" fmla="*/ 167887 w 348546"/>
              <a:gd name="connsiteY45" fmla="*/ 354131 h 701065"/>
              <a:gd name="connsiteX46" fmla="*/ 166078 w 348546"/>
              <a:gd name="connsiteY46" fmla="*/ 355940 h 701065"/>
              <a:gd name="connsiteX47" fmla="*/ 173377 w 348546"/>
              <a:gd name="connsiteY47" fmla="*/ 368697 h 701065"/>
              <a:gd name="connsiteX48" fmla="*/ 175186 w 348546"/>
              <a:gd name="connsiteY48" fmla="*/ 370506 h 701065"/>
              <a:gd name="connsiteX49" fmla="*/ 182485 w 348546"/>
              <a:gd name="connsiteY49" fmla="*/ 366856 h 701065"/>
              <a:gd name="connsiteX50" fmla="*/ 184293 w 348546"/>
              <a:gd name="connsiteY50" fmla="*/ 352258 h 701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48546" h="701065">
                <a:moveTo>
                  <a:pt x="158747" y="700772"/>
                </a:moveTo>
                <a:cubicBezTo>
                  <a:pt x="158747" y="700772"/>
                  <a:pt x="38345" y="697122"/>
                  <a:pt x="20097" y="573071"/>
                </a:cubicBezTo>
                <a:cubicBezTo>
                  <a:pt x="20097" y="573071"/>
                  <a:pt x="12798" y="542066"/>
                  <a:pt x="36504" y="536575"/>
                </a:cubicBezTo>
                <a:cubicBezTo>
                  <a:pt x="58401" y="531117"/>
                  <a:pt x="65700" y="569421"/>
                  <a:pt x="65700" y="569421"/>
                </a:cubicBezTo>
                <a:cubicBezTo>
                  <a:pt x="76649" y="607725"/>
                  <a:pt x="96705" y="649711"/>
                  <a:pt x="156938" y="653360"/>
                </a:cubicBezTo>
                <a:cubicBezTo>
                  <a:pt x="156938" y="653360"/>
                  <a:pt x="224438" y="655169"/>
                  <a:pt x="220789" y="562122"/>
                </a:cubicBezTo>
                <a:cubicBezTo>
                  <a:pt x="218980" y="498272"/>
                  <a:pt x="144149" y="438071"/>
                  <a:pt x="138690" y="432580"/>
                </a:cubicBezTo>
                <a:cubicBezTo>
                  <a:pt x="138690" y="432580"/>
                  <a:pt x="-1800" y="319477"/>
                  <a:pt x="41" y="200884"/>
                </a:cubicBezTo>
                <a:cubicBezTo>
                  <a:pt x="41" y="200884"/>
                  <a:pt x="-7258" y="5650"/>
                  <a:pt x="173377" y="192"/>
                </a:cubicBezTo>
                <a:cubicBezTo>
                  <a:pt x="173377" y="192"/>
                  <a:pt x="339414" y="-12565"/>
                  <a:pt x="348522" y="169879"/>
                </a:cubicBezTo>
                <a:cubicBezTo>
                  <a:pt x="348522" y="169879"/>
                  <a:pt x="350331" y="197234"/>
                  <a:pt x="322975" y="199075"/>
                </a:cubicBezTo>
                <a:cubicBezTo>
                  <a:pt x="302919" y="199075"/>
                  <a:pt x="299270" y="173528"/>
                  <a:pt x="299270" y="173528"/>
                </a:cubicBezTo>
                <a:cubicBezTo>
                  <a:pt x="297461" y="147982"/>
                  <a:pt x="290162" y="109678"/>
                  <a:pt x="268265" y="82290"/>
                </a:cubicBezTo>
                <a:cubicBezTo>
                  <a:pt x="253667" y="62234"/>
                  <a:pt x="220821" y="47636"/>
                  <a:pt x="187975" y="53094"/>
                </a:cubicBezTo>
                <a:cubicBezTo>
                  <a:pt x="187975" y="53094"/>
                  <a:pt x="111335" y="67692"/>
                  <a:pt x="120475" y="182636"/>
                </a:cubicBezTo>
                <a:cubicBezTo>
                  <a:pt x="120475" y="182636"/>
                  <a:pt x="120475" y="250136"/>
                  <a:pt x="208064" y="348673"/>
                </a:cubicBezTo>
                <a:cubicBezTo>
                  <a:pt x="295653" y="447211"/>
                  <a:pt x="324816" y="492813"/>
                  <a:pt x="319358" y="576720"/>
                </a:cubicBezTo>
                <a:cubicBezTo>
                  <a:pt x="319358" y="576720"/>
                  <a:pt x="308410" y="708071"/>
                  <a:pt x="158811" y="700772"/>
                </a:cubicBezTo>
                <a:close/>
                <a:moveTo>
                  <a:pt x="116793" y="334043"/>
                </a:moveTo>
                <a:cubicBezTo>
                  <a:pt x="113144" y="328585"/>
                  <a:pt x="111335" y="328585"/>
                  <a:pt x="109494" y="328585"/>
                </a:cubicBezTo>
                <a:cubicBezTo>
                  <a:pt x="104036" y="328585"/>
                  <a:pt x="100387" y="332234"/>
                  <a:pt x="100387" y="334043"/>
                </a:cubicBezTo>
                <a:cubicBezTo>
                  <a:pt x="100387" y="335852"/>
                  <a:pt x="98578" y="335852"/>
                  <a:pt x="98578" y="335852"/>
                </a:cubicBezTo>
                <a:cubicBezTo>
                  <a:pt x="98578" y="344959"/>
                  <a:pt x="102228" y="348609"/>
                  <a:pt x="105877" y="350450"/>
                </a:cubicBezTo>
                <a:lnTo>
                  <a:pt x="107686" y="350450"/>
                </a:lnTo>
                <a:cubicBezTo>
                  <a:pt x="109494" y="350450"/>
                  <a:pt x="113144" y="348641"/>
                  <a:pt x="114985" y="346800"/>
                </a:cubicBezTo>
                <a:cubicBezTo>
                  <a:pt x="116793" y="343151"/>
                  <a:pt x="118634" y="339501"/>
                  <a:pt x="116793" y="334043"/>
                </a:cubicBezTo>
                <a:close/>
                <a:moveTo>
                  <a:pt x="135041" y="334043"/>
                </a:moveTo>
                <a:cubicBezTo>
                  <a:pt x="138690" y="341342"/>
                  <a:pt x="144149" y="346800"/>
                  <a:pt x="147798" y="346800"/>
                </a:cubicBezTo>
                <a:lnTo>
                  <a:pt x="149607" y="346800"/>
                </a:lnTo>
                <a:cubicBezTo>
                  <a:pt x="153256" y="344991"/>
                  <a:pt x="156906" y="341342"/>
                  <a:pt x="158714" y="335852"/>
                </a:cubicBezTo>
                <a:cubicBezTo>
                  <a:pt x="158714" y="328552"/>
                  <a:pt x="156906" y="319445"/>
                  <a:pt x="151415" y="315795"/>
                </a:cubicBezTo>
                <a:cubicBezTo>
                  <a:pt x="145925" y="312146"/>
                  <a:pt x="142308" y="313987"/>
                  <a:pt x="140467" y="315795"/>
                </a:cubicBezTo>
                <a:cubicBezTo>
                  <a:pt x="133168" y="319445"/>
                  <a:pt x="133168" y="328552"/>
                  <a:pt x="135009" y="332202"/>
                </a:cubicBezTo>
                <a:lnTo>
                  <a:pt x="135009" y="334011"/>
                </a:lnTo>
                <a:close/>
                <a:moveTo>
                  <a:pt x="164237" y="375996"/>
                </a:moveTo>
                <a:cubicBezTo>
                  <a:pt x="158779" y="368697"/>
                  <a:pt x="145990" y="366889"/>
                  <a:pt x="144181" y="366889"/>
                </a:cubicBezTo>
                <a:cubicBezTo>
                  <a:pt x="142372" y="366889"/>
                  <a:pt x="142372" y="366889"/>
                  <a:pt x="140531" y="368697"/>
                </a:cubicBezTo>
                <a:cubicBezTo>
                  <a:pt x="135073" y="377805"/>
                  <a:pt x="133232" y="388754"/>
                  <a:pt x="136882" y="394244"/>
                </a:cubicBezTo>
                <a:cubicBezTo>
                  <a:pt x="140531" y="399702"/>
                  <a:pt x="144181" y="401543"/>
                  <a:pt x="149639" y="401543"/>
                </a:cubicBezTo>
                <a:lnTo>
                  <a:pt x="151448" y="401543"/>
                </a:lnTo>
                <a:cubicBezTo>
                  <a:pt x="156906" y="401543"/>
                  <a:pt x="162396" y="397893"/>
                  <a:pt x="164205" y="390594"/>
                </a:cubicBezTo>
                <a:cubicBezTo>
                  <a:pt x="166014" y="385136"/>
                  <a:pt x="166014" y="381487"/>
                  <a:pt x="164205" y="375996"/>
                </a:cubicBezTo>
                <a:close/>
                <a:moveTo>
                  <a:pt x="184293" y="352291"/>
                </a:moveTo>
                <a:cubicBezTo>
                  <a:pt x="180644" y="348641"/>
                  <a:pt x="178835" y="346832"/>
                  <a:pt x="176995" y="346832"/>
                </a:cubicBezTo>
                <a:lnTo>
                  <a:pt x="175186" y="346832"/>
                </a:lnTo>
                <a:cubicBezTo>
                  <a:pt x="171536" y="346832"/>
                  <a:pt x="167887" y="352291"/>
                  <a:pt x="167887" y="354131"/>
                </a:cubicBezTo>
                <a:cubicBezTo>
                  <a:pt x="166078" y="354131"/>
                  <a:pt x="166078" y="355940"/>
                  <a:pt x="166078" y="355940"/>
                </a:cubicBezTo>
                <a:cubicBezTo>
                  <a:pt x="166078" y="365048"/>
                  <a:pt x="169728" y="368697"/>
                  <a:pt x="173377" y="368697"/>
                </a:cubicBezTo>
                <a:lnTo>
                  <a:pt x="175186" y="370506"/>
                </a:lnTo>
                <a:cubicBezTo>
                  <a:pt x="176995" y="370506"/>
                  <a:pt x="180644" y="368697"/>
                  <a:pt x="182485" y="366856"/>
                </a:cubicBezTo>
                <a:cubicBezTo>
                  <a:pt x="184293" y="363207"/>
                  <a:pt x="186134" y="357749"/>
                  <a:pt x="184293" y="352258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48" name="Vrije vorm: vorm 1447">
            <a:extLst>
              <a:ext uri="{FF2B5EF4-FFF2-40B4-BE49-F238E27FC236}">
                <a16:creationId xmlns:a16="http://schemas.microsoft.com/office/drawing/2014/main" id="{1D4E8B07-AA6E-40B1-E1ED-E943A15B4D08}"/>
              </a:ext>
            </a:extLst>
          </p:cNvPr>
          <p:cNvSpPr/>
          <p:nvPr userDrawn="1"/>
        </p:nvSpPr>
        <p:spPr>
          <a:xfrm>
            <a:off x="6676855" y="-2837203"/>
            <a:ext cx="321744" cy="453318"/>
          </a:xfrm>
          <a:custGeom>
            <a:avLst/>
            <a:gdLst>
              <a:gd name="connsiteX0" fmla="*/ 497020 w 497894"/>
              <a:gd name="connsiteY0" fmla="*/ 45764 h 701503"/>
              <a:gd name="connsiteX1" fmla="*/ 480613 w 497894"/>
              <a:gd name="connsiteY1" fmla="*/ 423441 h 701503"/>
              <a:gd name="connsiteX2" fmla="*/ 321875 w 497894"/>
              <a:gd name="connsiteY2" fmla="*/ 689824 h 701503"/>
              <a:gd name="connsiteX3" fmla="*/ 247076 w 497894"/>
              <a:gd name="connsiteY3" fmla="*/ 472726 h 701503"/>
              <a:gd name="connsiteX4" fmla="*/ 203281 w 497894"/>
              <a:gd name="connsiteY4" fmla="*/ 666119 h 701503"/>
              <a:gd name="connsiteX5" fmla="*/ 115693 w 497894"/>
              <a:gd name="connsiteY5" fmla="*/ 695315 h 701503"/>
              <a:gd name="connsiteX6" fmla="*/ 749 w 497894"/>
              <a:gd name="connsiteY6" fmla="*/ 113296 h 701503"/>
              <a:gd name="connsiteX7" fmla="*/ 68249 w 497894"/>
              <a:gd name="connsiteY7" fmla="*/ 193 h 701503"/>
              <a:gd name="connsiteX8" fmla="*/ 132099 w 497894"/>
              <a:gd name="connsiteY8" fmla="*/ 131544 h 701503"/>
              <a:gd name="connsiteX9" fmla="*/ 166754 w 497894"/>
              <a:gd name="connsiteY9" fmla="*/ 613217 h 701503"/>
              <a:gd name="connsiteX10" fmla="*/ 230604 w 497894"/>
              <a:gd name="connsiteY10" fmla="*/ 270226 h 701503"/>
              <a:gd name="connsiteX11" fmla="*/ 268908 w 497894"/>
              <a:gd name="connsiteY11" fmla="*/ 195427 h 701503"/>
              <a:gd name="connsiteX12" fmla="*/ 316352 w 497894"/>
              <a:gd name="connsiteY12" fmla="*/ 277525 h 701503"/>
              <a:gd name="connsiteX13" fmla="*/ 371095 w 497894"/>
              <a:gd name="connsiteY13" fmla="*/ 624165 h 701503"/>
              <a:gd name="connsiteX14" fmla="*/ 449544 w 497894"/>
              <a:gd name="connsiteY14" fmla="*/ 43988 h 701503"/>
              <a:gd name="connsiteX15" fmla="*/ 469600 w 497894"/>
              <a:gd name="connsiteY15" fmla="*/ 193 h 701503"/>
              <a:gd name="connsiteX16" fmla="*/ 496955 w 497894"/>
              <a:gd name="connsiteY16" fmla="*/ 45796 h 701503"/>
              <a:gd name="connsiteX17" fmla="*/ 55492 w 497894"/>
              <a:gd name="connsiteY17" fmla="*/ 328554 h 701503"/>
              <a:gd name="connsiteX18" fmla="*/ 57300 w 497894"/>
              <a:gd name="connsiteY18" fmla="*/ 312147 h 701503"/>
              <a:gd name="connsiteX19" fmla="*/ 46352 w 497894"/>
              <a:gd name="connsiteY19" fmla="*/ 301198 h 701503"/>
              <a:gd name="connsiteX20" fmla="*/ 26295 w 497894"/>
              <a:gd name="connsiteY20" fmla="*/ 308497 h 701503"/>
              <a:gd name="connsiteX21" fmla="*/ 24487 w 497894"/>
              <a:gd name="connsiteY21" fmla="*/ 312147 h 701503"/>
              <a:gd name="connsiteX22" fmla="*/ 40894 w 497894"/>
              <a:gd name="connsiteY22" fmla="*/ 334044 h 701503"/>
              <a:gd name="connsiteX23" fmla="*/ 44543 w 497894"/>
              <a:gd name="connsiteY23" fmla="*/ 334044 h 701503"/>
              <a:gd name="connsiteX24" fmla="*/ 55492 w 497894"/>
              <a:gd name="connsiteY24" fmla="*/ 328586 h 701503"/>
              <a:gd name="connsiteX25" fmla="*/ 73739 w 497894"/>
              <a:gd name="connsiteY25" fmla="*/ 375998 h 701503"/>
              <a:gd name="connsiteX26" fmla="*/ 66440 w 497894"/>
              <a:gd name="connsiteY26" fmla="*/ 370539 h 701503"/>
              <a:gd name="connsiteX27" fmla="*/ 57333 w 497894"/>
              <a:gd name="connsiteY27" fmla="*/ 375998 h 701503"/>
              <a:gd name="connsiteX28" fmla="*/ 57333 w 497894"/>
              <a:gd name="connsiteY28" fmla="*/ 377806 h 701503"/>
              <a:gd name="connsiteX29" fmla="*/ 62791 w 497894"/>
              <a:gd name="connsiteY29" fmla="*/ 392404 h 701503"/>
              <a:gd name="connsiteX30" fmla="*/ 66440 w 497894"/>
              <a:gd name="connsiteY30" fmla="*/ 392404 h 701503"/>
              <a:gd name="connsiteX31" fmla="*/ 71899 w 497894"/>
              <a:gd name="connsiteY31" fmla="*/ 388755 h 701503"/>
              <a:gd name="connsiteX32" fmla="*/ 73707 w 497894"/>
              <a:gd name="connsiteY32" fmla="*/ 375998 h 701503"/>
              <a:gd name="connsiteX33" fmla="*/ 91987 w 497894"/>
              <a:gd name="connsiteY33" fmla="*/ 334044 h 701503"/>
              <a:gd name="connsiteX34" fmla="*/ 82879 w 497894"/>
              <a:gd name="connsiteY34" fmla="*/ 328586 h 701503"/>
              <a:gd name="connsiteX35" fmla="*/ 70122 w 497894"/>
              <a:gd name="connsiteY35" fmla="*/ 341343 h 701503"/>
              <a:gd name="connsiteX36" fmla="*/ 70122 w 497894"/>
              <a:gd name="connsiteY36" fmla="*/ 343152 h 701503"/>
              <a:gd name="connsiteX37" fmla="*/ 77421 w 497894"/>
              <a:gd name="connsiteY37" fmla="*/ 361399 h 701503"/>
              <a:gd name="connsiteX38" fmla="*/ 79230 w 497894"/>
              <a:gd name="connsiteY38" fmla="*/ 361399 h 701503"/>
              <a:gd name="connsiteX39" fmla="*/ 88337 w 497894"/>
              <a:gd name="connsiteY39" fmla="*/ 355941 h 701503"/>
              <a:gd name="connsiteX40" fmla="*/ 91987 w 497894"/>
              <a:gd name="connsiteY40" fmla="*/ 334044 h 701503"/>
              <a:gd name="connsiteX41" fmla="*/ 256183 w 497894"/>
              <a:gd name="connsiteY41" fmla="*/ 330395 h 701503"/>
              <a:gd name="connsiteX42" fmla="*/ 265291 w 497894"/>
              <a:gd name="connsiteY42" fmla="*/ 334044 h 701503"/>
              <a:gd name="connsiteX43" fmla="*/ 270749 w 497894"/>
              <a:gd name="connsiteY43" fmla="*/ 332236 h 701503"/>
              <a:gd name="connsiteX44" fmla="*/ 272558 w 497894"/>
              <a:gd name="connsiteY44" fmla="*/ 323128 h 701503"/>
              <a:gd name="connsiteX45" fmla="*/ 261609 w 497894"/>
              <a:gd name="connsiteY45" fmla="*/ 314020 h 701503"/>
              <a:gd name="connsiteX46" fmla="*/ 254310 w 497894"/>
              <a:gd name="connsiteY46" fmla="*/ 317670 h 701503"/>
              <a:gd name="connsiteX47" fmla="*/ 254310 w 497894"/>
              <a:gd name="connsiteY47" fmla="*/ 328618 h 701503"/>
              <a:gd name="connsiteX48" fmla="*/ 256119 w 497894"/>
              <a:gd name="connsiteY48" fmla="*/ 330427 h 701503"/>
              <a:gd name="connsiteX49" fmla="*/ 292679 w 497894"/>
              <a:gd name="connsiteY49" fmla="*/ 357750 h 701503"/>
              <a:gd name="connsiteX50" fmla="*/ 272622 w 497894"/>
              <a:gd name="connsiteY50" fmla="*/ 348642 h 701503"/>
              <a:gd name="connsiteX51" fmla="*/ 268973 w 497894"/>
              <a:gd name="connsiteY51" fmla="*/ 350451 h 701503"/>
              <a:gd name="connsiteX52" fmla="*/ 267164 w 497894"/>
              <a:gd name="connsiteY52" fmla="*/ 375998 h 701503"/>
              <a:gd name="connsiteX53" fmla="*/ 278113 w 497894"/>
              <a:gd name="connsiteY53" fmla="*/ 383297 h 701503"/>
              <a:gd name="connsiteX54" fmla="*/ 279921 w 497894"/>
              <a:gd name="connsiteY54" fmla="*/ 383297 h 701503"/>
              <a:gd name="connsiteX55" fmla="*/ 292679 w 497894"/>
              <a:gd name="connsiteY55" fmla="*/ 372348 h 701503"/>
              <a:gd name="connsiteX56" fmla="*/ 292679 w 497894"/>
              <a:gd name="connsiteY56" fmla="*/ 357750 h 701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497894" h="701503">
                <a:moveTo>
                  <a:pt x="497020" y="45764"/>
                </a:moveTo>
                <a:cubicBezTo>
                  <a:pt x="502478" y="202661"/>
                  <a:pt x="480613" y="423441"/>
                  <a:pt x="480613" y="423441"/>
                </a:cubicBezTo>
                <a:cubicBezTo>
                  <a:pt x="444118" y="786521"/>
                  <a:pt x="321875" y="689824"/>
                  <a:pt x="321875" y="689824"/>
                </a:cubicBezTo>
                <a:cubicBezTo>
                  <a:pt x="256183" y="655170"/>
                  <a:pt x="247076" y="472726"/>
                  <a:pt x="247076" y="472726"/>
                </a:cubicBezTo>
                <a:cubicBezTo>
                  <a:pt x="248884" y="514680"/>
                  <a:pt x="232478" y="620516"/>
                  <a:pt x="203281" y="666119"/>
                </a:cubicBezTo>
                <a:cubicBezTo>
                  <a:pt x="172277" y="715371"/>
                  <a:pt x="115693" y="695315"/>
                  <a:pt x="115693" y="695315"/>
                </a:cubicBezTo>
                <a:cubicBezTo>
                  <a:pt x="2590" y="666119"/>
                  <a:pt x="-2901" y="290282"/>
                  <a:pt x="749" y="113296"/>
                </a:cubicBezTo>
                <a:cubicBezTo>
                  <a:pt x="749" y="113296"/>
                  <a:pt x="749" y="3843"/>
                  <a:pt x="68249" y="193"/>
                </a:cubicBezTo>
                <a:cubicBezTo>
                  <a:pt x="146698" y="-5265"/>
                  <a:pt x="132099" y="131544"/>
                  <a:pt x="132099" y="131544"/>
                </a:cubicBezTo>
                <a:cubicBezTo>
                  <a:pt x="126641" y="233731"/>
                  <a:pt x="108394" y="616866"/>
                  <a:pt x="166754" y="613217"/>
                </a:cubicBezTo>
                <a:cubicBezTo>
                  <a:pt x="166754" y="613217"/>
                  <a:pt x="221497" y="596810"/>
                  <a:pt x="230604" y="270226"/>
                </a:cubicBezTo>
                <a:cubicBezTo>
                  <a:pt x="230604" y="270226"/>
                  <a:pt x="228796" y="199076"/>
                  <a:pt x="268908" y="195427"/>
                </a:cubicBezTo>
                <a:cubicBezTo>
                  <a:pt x="321810" y="189969"/>
                  <a:pt x="316352" y="277525"/>
                  <a:pt x="316352" y="277525"/>
                </a:cubicBezTo>
                <a:cubicBezTo>
                  <a:pt x="316352" y="348675"/>
                  <a:pt x="314543" y="616866"/>
                  <a:pt x="371095" y="624165"/>
                </a:cubicBezTo>
                <a:cubicBezTo>
                  <a:pt x="434946" y="631464"/>
                  <a:pt x="447735" y="211833"/>
                  <a:pt x="449544" y="43988"/>
                </a:cubicBezTo>
                <a:cubicBezTo>
                  <a:pt x="449544" y="43988"/>
                  <a:pt x="447735" y="2034"/>
                  <a:pt x="469600" y="193"/>
                </a:cubicBezTo>
                <a:cubicBezTo>
                  <a:pt x="498796" y="-3456"/>
                  <a:pt x="496955" y="45796"/>
                  <a:pt x="496955" y="45796"/>
                </a:cubicBezTo>
                <a:close/>
                <a:moveTo>
                  <a:pt x="55492" y="328554"/>
                </a:moveTo>
                <a:cubicBezTo>
                  <a:pt x="59141" y="324904"/>
                  <a:pt x="59141" y="319446"/>
                  <a:pt x="57300" y="312147"/>
                </a:cubicBezTo>
                <a:cubicBezTo>
                  <a:pt x="55492" y="306689"/>
                  <a:pt x="51842" y="303039"/>
                  <a:pt x="46352" y="301198"/>
                </a:cubicBezTo>
                <a:cubicBezTo>
                  <a:pt x="37244" y="299390"/>
                  <a:pt x="26295" y="308497"/>
                  <a:pt x="26295" y="308497"/>
                </a:cubicBezTo>
                <a:cubicBezTo>
                  <a:pt x="24487" y="308497"/>
                  <a:pt x="24487" y="310306"/>
                  <a:pt x="24487" y="312147"/>
                </a:cubicBezTo>
                <a:cubicBezTo>
                  <a:pt x="26295" y="323096"/>
                  <a:pt x="33595" y="332203"/>
                  <a:pt x="40894" y="334044"/>
                </a:cubicBezTo>
                <a:lnTo>
                  <a:pt x="44543" y="334044"/>
                </a:lnTo>
                <a:cubicBezTo>
                  <a:pt x="48193" y="334044"/>
                  <a:pt x="51842" y="332236"/>
                  <a:pt x="55492" y="328586"/>
                </a:cubicBezTo>
                <a:close/>
                <a:moveTo>
                  <a:pt x="73739" y="375998"/>
                </a:moveTo>
                <a:cubicBezTo>
                  <a:pt x="71931" y="370539"/>
                  <a:pt x="68281" y="370539"/>
                  <a:pt x="66440" y="370539"/>
                </a:cubicBezTo>
                <a:cubicBezTo>
                  <a:pt x="60982" y="370539"/>
                  <a:pt x="59141" y="375998"/>
                  <a:pt x="57333" y="375998"/>
                </a:cubicBezTo>
                <a:lnTo>
                  <a:pt x="57333" y="377806"/>
                </a:lnTo>
                <a:cubicBezTo>
                  <a:pt x="57333" y="388755"/>
                  <a:pt x="60982" y="390563"/>
                  <a:pt x="62791" y="392404"/>
                </a:cubicBezTo>
                <a:lnTo>
                  <a:pt x="66440" y="392404"/>
                </a:lnTo>
                <a:cubicBezTo>
                  <a:pt x="68249" y="392404"/>
                  <a:pt x="70090" y="390596"/>
                  <a:pt x="71899" y="388755"/>
                </a:cubicBezTo>
                <a:cubicBezTo>
                  <a:pt x="75548" y="386946"/>
                  <a:pt x="77357" y="381456"/>
                  <a:pt x="73707" y="375998"/>
                </a:cubicBezTo>
                <a:close/>
                <a:moveTo>
                  <a:pt x="91987" y="334044"/>
                </a:moveTo>
                <a:cubicBezTo>
                  <a:pt x="88337" y="330395"/>
                  <a:pt x="84688" y="328586"/>
                  <a:pt x="82879" y="328586"/>
                </a:cubicBezTo>
                <a:cubicBezTo>
                  <a:pt x="75580" y="328586"/>
                  <a:pt x="71931" y="337694"/>
                  <a:pt x="70122" y="341343"/>
                </a:cubicBezTo>
                <a:lnTo>
                  <a:pt x="70122" y="343152"/>
                </a:lnTo>
                <a:cubicBezTo>
                  <a:pt x="70122" y="352259"/>
                  <a:pt x="71931" y="359559"/>
                  <a:pt x="77421" y="361399"/>
                </a:cubicBezTo>
                <a:lnTo>
                  <a:pt x="79230" y="361399"/>
                </a:lnTo>
                <a:cubicBezTo>
                  <a:pt x="82879" y="361399"/>
                  <a:pt x="86529" y="359591"/>
                  <a:pt x="88337" y="355941"/>
                </a:cubicBezTo>
                <a:cubicBezTo>
                  <a:pt x="93796" y="350483"/>
                  <a:pt x="95637" y="341343"/>
                  <a:pt x="91987" y="334044"/>
                </a:cubicBezTo>
                <a:close/>
                <a:moveTo>
                  <a:pt x="256183" y="330395"/>
                </a:moveTo>
                <a:cubicBezTo>
                  <a:pt x="259833" y="332203"/>
                  <a:pt x="263482" y="334044"/>
                  <a:pt x="265291" y="334044"/>
                </a:cubicBezTo>
                <a:cubicBezTo>
                  <a:pt x="267100" y="334044"/>
                  <a:pt x="268941" y="334044"/>
                  <a:pt x="270749" y="332236"/>
                </a:cubicBezTo>
                <a:cubicBezTo>
                  <a:pt x="272558" y="330427"/>
                  <a:pt x="274399" y="326777"/>
                  <a:pt x="272558" y="323128"/>
                </a:cubicBezTo>
                <a:cubicBezTo>
                  <a:pt x="270749" y="319478"/>
                  <a:pt x="267100" y="314020"/>
                  <a:pt x="261609" y="314020"/>
                </a:cubicBezTo>
                <a:cubicBezTo>
                  <a:pt x="256119" y="314020"/>
                  <a:pt x="254310" y="315829"/>
                  <a:pt x="254310" y="317670"/>
                </a:cubicBezTo>
                <a:cubicBezTo>
                  <a:pt x="250661" y="323128"/>
                  <a:pt x="254310" y="328618"/>
                  <a:pt x="254310" y="328618"/>
                </a:cubicBezTo>
                <a:cubicBezTo>
                  <a:pt x="254310" y="330427"/>
                  <a:pt x="256119" y="330427"/>
                  <a:pt x="256119" y="330427"/>
                </a:cubicBezTo>
                <a:close/>
                <a:moveTo>
                  <a:pt x="292679" y="357750"/>
                </a:moveTo>
                <a:cubicBezTo>
                  <a:pt x="287221" y="350451"/>
                  <a:pt x="274431" y="348642"/>
                  <a:pt x="272622" y="348642"/>
                </a:cubicBezTo>
                <a:cubicBezTo>
                  <a:pt x="270814" y="346834"/>
                  <a:pt x="270814" y="348642"/>
                  <a:pt x="268973" y="350451"/>
                </a:cubicBezTo>
                <a:cubicBezTo>
                  <a:pt x="263515" y="359559"/>
                  <a:pt x="261674" y="368698"/>
                  <a:pt x="267164" y="375998"/>
                </a:cubicBezTo>
                <a:cubicBezTo>
                  <a:pt x="268973" y="381456"/>
                  <a:pt x="272622" y="383297"/>
                  <a:pt x="278113" y="383297"/>
                </a:cubicBezTo>
                <a:lnTo>
                  <a:pt x="279921" y="383297"/>
                </a:lnTo>
                <a:cubicBezTo>
                  <a:pt x="285380" y="383297"/>
                  <a:pt x="290870" y="379647"/>
                  <a:pt x="292679" y="372348"/>
                </a:cubicBezTo>
                <a:cubicBezTo>
                  <a:pt x="294487" y="366890"/>
                  <a:pt x="294487" y="363240"/>
                  <a:pt x="292679" y="357750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49" name="Vrije vorm: vorm 1448">
            <a:extLst>
              <a:ext uri="{FF2B5EF4-FFF2-40B4-BE49-F238E27FC236}">
                <a16:creationId xmlns:a16="http://schemas.microsoft.com/office/drawing/2014/main" id="{61E790E2-200D-5BB0-86F7-AB8854FA533B}"/>
              </a:ext>
            </a:extLst>
          </p:cNvPr>
          <p:cNvSpPr/>
          <p:nvPr userDrawn="1"/>
        </p:nvSpPr>
        <p:spPr>
          <a:xfrm>
            <a:off x="7033309" y="-2837377"/>
            <a:ext cx="233247" cy="451888"/>
          </a:xfrm>
          <a:custGeom>
            <a:avLst/>
            <a:gdLst>
              <a:gd name="connsiteX0" fmla="*/ 122399 w 360946"/>
              <a:gd name="connsiteY0" fmla="*/ 387215 h 699290"/>
              <a:gd name="connsiteX1" fmla="*/ 195389 w 360946"/>
              <a:gd name="connsiteY1" fmla="*/ 642649 h 699290"/>
              <a:gd name="connsiteX2" fmla="*/ 313983 w 360946"/>
              <a:gd name="connsiteY2" fmla="*/ 520406 h 699290"/>
              <a:gd name="connsiteX3" fmla="*/ 344987 w 360946"/>
              <a:gd name="connsiteY3" fmla="*/ 485752 h 699290"/>
              <a:gd name="connsiteX4" fmla="*/ 357745 w 360946"/>
              <a:gd name="connsiteY4" fmla="*/ 542303 h 699290"/>
              <a:gd name="connsiteX5" fmla="*/ 173460 w 360946"/>
              <a:gd name="connsiteY5" fmla="*/ 699201 h 699290"/>
              <a:gd name="connsiteX6" fmla="*/ 123 w 360946"/>
              <a:gd name="connsiteY6" fmla="*/ 383565 h 699290"/>
              <a:gd name="connsiteX7" fmla="*/ 180759 w 360946"/>
              <a:gd name="connsiteY7" fmla="*/ 430 h 699290"/>
              <a:gd name="connsiteX8" fmla="*/ 273806 w 360946"/>
              <a:gd name="connsiteY8" fmla="*/ 56981 h 699290"/>
              <a:gd name="connsiteX9" fmla="*/ 122367 w 360946"/>
              <a:gd name="connsiteY9" fmla="*/ 387215 h 699290"/>
              <a:gd name="connsiteX10" fmla="*/ 36651 w 360946"/>
              <a:gd name="connsiteY10" fmla="*/ 327014 h 699290"/>
              <a:gd name="connsiteX11" fmla="*/ 38460 w 360946"/>
              <a:gd name="connsiteY11" fmla="*/ 327014 h 699290"/>
              <a:gd name="connsiteX12" fmla="*/ 45759 w 360946"/>
              <a:gd name="connsiteY12" fmla="*/ 325205 h 699290"/>
              <a:gd name="connsiteX13" fmla="*/ 49408 w 360946"/>
              <a:gd name="connsiteY13" fmla="*/ 312448 h 699290"/>
              <a:gd name="connsiteX14" fmla="*/ 42109 w 360946"/>
              <a:gd name="connsiteY14" fmla="*/ 305149 h 699290"/>
              <a:gd name="connsiteX15" fmla="*/ 33002 w 360946"/>
              <a:gd name="connsiteY15" fmla="*/ 310607 h 699290"/>
              <a:gd name="connsiteX16" fmla="*/ 31193 w 360946"/>
              <a:gd name="connsiteY16" fmla="*/ 312416 h 699290"/>
              <a:gd name="connsiteX17" fmla="*/ 36651 w 360946"/>
              <a:gd name="connsiteY17" fmla="*/ 327014 h 699290"/>
              <a:gd name="connsiteX18" fmla="*/ 71306 w 360946"/>
              <a:gd name="connsiteY18" fmla="*/ 367158 h 699290"/>
              <a:gd name="connsiteX19" fmla="*/ 60357 w 360946"/>
              <a:gd name="connsiteY19" fmla="*/ 356210 h 699290"/>
              <a:gd name="connsiteX20" fmla="*/ 40301 w 360946"/>
              <a:gd name="connsiteY20" fmla="*/ 359859 h 699290"/>
              <a:gd name="connsiteX21" fmla="*/ 38492 w 360946"/>
              <a:gd name="connsiteY21" fmla="*/ 363509 h 699290"/>
              <a:gd name="connsiteX22" fmla="*/ 53090 w 360946"/>
              <a:gd name="connsiteY22" fmla="*/ 387215 h 699290"/>
              <a:gd name="connsiteX23" fmla="*/ 56740 w 360946"/>
              <a:gd name="connsiteY23" fmla="*/ 387215 h 699290"/>
              <a:gd name="connsiteX24" fmla="*/ 67688 w 360946"/>
              <a:gd name="connsiteY24" fmla="*/ 383565 h 699290"/>
              <a:gd name="connsiteX25" fmla="*/ 71338 w 360946"/>
              <a:gd name="connsiteY25" fmla="*/ 367158 h 699290"/>
              <a:gd name="connsiteX26" fmla="*/ 89553 w 360946"/>
              <a:gd name="connsiteY26" fmla="*/ 321556 h 699290"/>
              <a:gd name="connsiteX27" fmla="*/ 80446 w 360946"/>
              <a:gd name="connsiteY27" fmla="*/ 316097 h 699290"/>
              <a:gd name="connsiteX28" fmla="*/ 65847 w 360946"/>
              <a:gd name="connsiteY28" fmla="*/ 327046 h 699290"/>
              <a:gd name="connsiteX29" fmla="*/ 65847 w 360946"/>
              <a:gd name="connsiteY29" fmla="*/ 328855 h 699290"/>
              <a:gd name="connsiteX30" fmla="*/ 73146 w 360946"/>
              <a:gd name="connsiteY30" fmla="*/ 347102 h 699290"/>
              <a:gd name="connsiteX31" fmla="*/ 76796 w 360946"/>
              <a:gd name="connsiteY31" fmla="*/ 348911 h 699290"/>
              <a:gd name="connsiteX32" fmla="*/ 85903 w 360946"/>
              <a:gd name="connsiteY32" fmla="*/ 343453 h 699290"/>
              <a:gd name="connsiteX33" fmla="*/ 89553 w 360946"/>
              <a:gd name="connsiteY33" fmla="*/ 321556 h 699290"/>
              <a:gd name="connsiteX34" fmla="*/ 124208 w 360946"/>
              <a:gd name="connsiteY34" fmla="*/ 336154 h 699290"/>
              <a:gd name="connsiteX35" fmla="*/ 228203 w 360946"/>
              <a:gd name="connsiteY35" fmla="*/ 162817 h 699290"/>
              <a:gd name="connsiteX36" fmla="*/ 195357 w 360946"/>
              <a:gd name="connsiteY36" fmla="*/ 46065 h 699290"/>
              <a:gd name="connsiteX37" fmla="*/ 124208 w 360946"/>
              <a:gd name="connsiteY37" fmla="*/ 336154 h 69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0946" h="699290">
                <a:moveTo>
                  <a:pt x="122399" y="387215"/>
                </a:moveTo>
                <a:cubicBezTo>
                  <a:pt x="122399" y="436467"/>
                  <a:pt x="122399" y="640808"/>
                  <a:pt x="195389" y="642649"/>
                </a:cubicBezTo>
                <a:cubicBezTo>
                  <a:pt x="195389" y="642649"/>
                  <a:pt x="284787" y="651757"/>
                  <a:pt x="313983" y="520406"/>
                </a:cubicBezTo>
                <a:cubicBezTo>
                  <a:pt x="313983" y="520406"/>
                  <a:pt x="321282" y="480261"/>
                  <a:pt x="344987" y="485752"/>
                </a:cubicBezTo>
                <a:cubicBezTo>
                  <a:pt x="370534" y="489401"/>
                  <a:pt x="357745" y="542303"/>
                  <a:pt x="357745" y="542303"/>
                </a:cubicBezTo>
                <a:cubicBezTo>
                  <a:pt x="312142" y="708341"/>
                  <a:pt x="173460" y="699201"/>
                  <a:pt x="173460" y="699201"/>
                </a:cubicBezTo>
                <a:cubicBezTo>
                  <a:pt x="-10825" y="695551"/>
                  <a:pt x="123" y="383565"/>
                  <a:pt x="123" y="383565"/>
                </a:cubicBezTo>
                <a:cubicBezTo>
                  <a:pt x="123" y="383565"/>
                  <a:pt x="-7175" y="13187"/>
                  <a:pt x="180759" y="430"/>
                </a:cubicBezTo>
                <a:cubicBezTo>
                  <a:pt x="180759" y="430"/>
                  <a:pt x="255558" y="-8678"/>
                  <a:pt x="273806" y="56981"/>
                </a:cubicBezTo>
                <a:cubicBezTo>
                  <a:pt x="295703" y="135430"/>
                  <a:pt x="262857" y="336121"/>
                  <a:pt x="122367" y="387215"/>
                </a:cubicBezTo>
                <a:close/>
                <a:moveTo>
                  <a:pt x="36651" y="327014"/>
                </a:moveTo>
                <a:lnTo>
                  <a:pt x="38460" y="327014"/>
                </a:lnTo>
                <a:cubicBezTo>
                  <a:pt x="42109" y="327014"/>
                  <a:pt x="43918" y="327014"/>
                  <a:pt x="45759" y="325205"/>
                </a:cubicBezTo>
                <a:cubicBezTo>
                  <a:pt x="49408" y="321556"/>
                  <a:pt x="51217" y="316097"/>
                  <a:pt x="49408" y="312448"/>
                </a:cubicBezTo>
                <a:cubicBezTo>
                  <a:pt x="45759" y="306990"/>
                  <a:pt x="43950" y="305149"/>
                  <a:pt x="42109" y="305149"/>
                </a:cubicBezTo>
                <a:cubicBezTo>
                  <a:pt x="36651" y="305149"/>
                  <a:pt x="33002" y="310607"/>
                  <a:pt x="33002" y="310607"/>
                </a:cubicBezTo>
                <a:lnTo>
                  <a:pt x="31193" y="312416"/>
                </a:lnTo>
                <a:cubicBezTo>
                  <a:pt x="31193" y="321523"/>
                  <a:pt x="33002" y="325173"/>
                  <a:pt x="36651" y="327014"/>
                </a:cubicBezTo>
                <a:close/>
                <a:moveTo>
                  <a:pt x="71306" y="367158"/>
                </a:moveTo>
                <a:cubicBezTo>
                  <a:pt x="69497" y="361700"/>
                  <a:pt x="65847" y="358051"/>
                  <a:pt x="60357" y="356210"/>
                </a:cubicBezTo>
                <a:cubicBezTo>
                  <a:pt x="51249" y="352560"/>
                  <a:pt x="40301" y="359859"/>
                  <a:pt x="40301" y="359859"/>
                </a:cubicBezTo>
                <a:cubicBezTo>
                  <a:pt x="39096" y="361064"/>
                  <a:pt x="38492" y="362282"/>
                  <a:pt x="38492" y="363509"/>
                </a:cubicBezTo>
                <a:cubicBezTo>
                  <a:pt x="40301" y="376266"/>
                  <a:pt x="45791" y="383565"/>
                  <a:pt x="53090" y="387215"/>
                </a:cubicBezTo>
                <a:lnTo>
                  <a:pt x="56740" y="387215"/>
                </a:lnTo>
                <a:cubicBezTo>
                  <a:pt x="60389" y="387215"/>
                  <a:pt x="64039" y="385406"/>
                  <a:pt x="67688" y="383565"/>
                </a:cubicBezTo>
                <a:cubicBezTo>
                  <a:pt x="71338" y="379916"/>
                  <a:pt x="73146" y="372617"/>
                  <a:pt x="71338" y="367158"/>
                </a:cubicBezTo>
                <a:close/>
                <a:moveTo>
                  <a:pt x="89553" y="321556"/>
                </a:moveTo>
                <a:cubicBezTo>
                  <a:pt x="85903" y="317906"/>
                  <a:pt x="84095" y="316097"/>
                  <a:pt x="80446" y="316097"/>
                </a:cubicBezTo>
                <a:cubicBezTo>
                  <a:pt x="73146" y="316097"/>
                  <a:pt x="67688" y="325205"/>
                  <a:pt x="65847" y="327046"/>
                </a:cubicBezTo>
                <a:lnTo>
                  <a:pt x="65847" y="328855"/>
                </a:lnTo>
                <a:cubicBezTo>
                  <a:pt x="65847" y="339803"/>
                  <a:pt x="69497" y="345261"/>
                  <a:pt x="73146" y="347102"/>
                </a:cubicBezTo>
                <a:cubicBezTo>
                  <a:pt x="74351" y="348307"/>
                  <a:pt x="75569" y="348911"/>
                  <a:pt x="76796" y="348911"/>
                </a:cubicBezTo>
                <a:cubicBezTo>
                  <a:pt x="80446" y="348911"/>
                  <a:pt x="82254" y="347102"/>
                  <a:pt x="85903" y="343453"/>
                </a:cubicBezTo>
                <a:cubicBezTo>
                  <a:pt x="89553" y="337995"/>
                  <a:pt x="93203" y="328855"/>
                  <a:pt x="89553" y="321556"/>
                </a:cubicBezTo>
                <a:close/>
                <a:moveTo>
                  <a:pt x="124208" y="336154"/>
                </a:moveTo>
                <a:cubicBezTo>
                  <a:pt x="164352" y="316097"/>
                  <a:pt x="209955" y="259514"/>
                  <a:pt x="228203" y="162817"/>
                </a:cubicBezTo>
                <a:cubicBezTo>
                  <a:pt x="251909" y="40574"/>
                  <a:pt x="195357" y="46065"/>
                  <a:pt x="195357" y="46065"/>
                </a:cubicBezTo>
                <a:cubicBezTo>
                  <a:pt x="147913" y="53364"/>
                  <a:pt x="129666" y="250406"/>
                  <a:pt x="124208" y="336154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0" name="Vrije vorm: vorm 1449">
            <a:extLst>
              <a:ext uri="{FF2B5EF4-FFF2-40B4-BE49-F238E27FC236}">
                <a16:creationId xmlns:a16="http://schemas.microsoft.com/office/drawing/2014/main" id="{7AF4C5F6-57B8-3536-C940-6070308B0654}"/>
              </a:ext>
            </a:extLst>
          </p:cNvPr>
          <p:cNvSpPr/>
          <p:nvPr userDrawn="1"/>
        </p:nvSpPr>
        <p:spPr>
          <a:xfrm>
            <a:off x="7287949" y="-2837377"/>
            <a:ext cx="233246" cy="451888"/>
          </a:xfrm>
          <a:custGeom>
            <a:avLst/>
            <a:gdLst>
              <a:gd name="connsiteX0" fmla="*/ 122399 w 360945"/>
              <a:gd name="connsiteY0" fmla="*/ 387215 h 699290"/>
              <a:gd name="connsiteX1" fmla="*/ 195389 w 360945"/>
              <a:gd name="connsiteY1" fmla="*/ 642649 h 699290"/>
              <a:gd name="connsiteX2" fmla="*/ 313983 w 360945"/>
              <a:gd name="connsiteY2" fmla="*/ 520406 h 699290"/>
              <a:gd name="connsiteX3" fmla="*/ 344987 w 360945"/>
              <a:gd name="connsiteY3" fmla="*/ 485752 h 699290"/>
              <a:gd name="connsiteX4" fmla="*/ 357745 w 360945"/>
              <a:gd name="connsiteY4" fmla="*/ 542303 h 699290"/>
              <a:gd name="connsiteX5" fmla="*/ 173460 w 360945"/>
              <a:gd name="connsiteY5" fmla="*/ 699201 h 699290"/>
              <a:gd name="connsiteX6" fmla="*/ 123 w 360945"/>
              <a:gd name="connsiteY6" fmla="*/ 383565 h 699290"/>
              <a:gd name="connsiteX7" fmla="*/ 180759 w 360945"/>
              <a:gd name="connsiteY7" fmla="*/ 430 h 699290"/>
              <a:gd name="connsiteX8" fmla="*/ 273806 w 360945"/>
              <a:gd name="connsiteY8" fmla="*/ 56981 h 699290"/>
              <a:gd name="connsiteX9" fmla="*/ 122366 w 360945"/>
              <a:gd name="connsiteY9" fmla="*/ 387215 h 699290"/>
              <a:gd name="connsiteX10" fmla="*/ 36651 w 360945"/>
              <a:gd name="connsiteY10" fmla="*/ 327014 h 699290"/>
              <a:gd name="connsiteX11" fmla="*/ 38460 w 360945"/>
              <a:gd name="connsiteY11" fmla="*/ 327014 h 699290"/>
              <a:gd name="connsiteX12" fmla="*/ 45759 w 360945"/>
              <a:gd name="connsiteY12" fmla="*/ 325205 h 699290"/>
              <a:gd name="connsiteX13" fmla="*/ 49408 w 360945"/>
              <a:gd name="connsiteY13" fmla="*/ 312448 h 699290"/>
              <a:gd name="connsiteX14" fmla="*/ 42109 w 360945"/>
              <a:gd name="connsiteY14" fmla="*/ 305149 h 699290"/>
              <a:gd name="connsiteX15" fmla="*/ 33001 w 360945"/>
              <a:gd name="connsiteY15" fmla="*/ 310607 h 699290"/>
              <a:gd name="connsiteX16" fmla="*/ 31193 w 360945"/>
              <a:gd name="connsiteY16" fmla="*/ 312416 h 699290"/>
              <a:gd name="connsiteX17" fmla="*/ 36651 w 360945"/>
              <a:gd name="connsiteY17" fmla="*/ 327014 h 699290"/>
              <a:gd name="connsiteX18" fmla="*/ 71305 w 360945"/>
              <a:gd name="connsiteY18" fmla="*/ 367158 h 699290"/>
              <a:gd name="connsiteX19" fmla="*/ 60357 w 360945"/>
              <a:gd name="connsiteY19" fmla="*/ 356210 h 699290"/>
              <a:gd name="connsiteX20" fmla="*/ 40300 w 360945"/>
              <a:gd name="connsiteY20" fmla="*/ 359859 h 699290"/>
              <a:gd name="connsiteX21" fmla="*/ 38492 w 360945"/>
              <a:gd name="connsiteY21" fmla="*/ 363509 h 699290"/>
              <a:gd name="connsiteX22" fmla="*/ 53090 w 360945"/>
              <a:gd name="connsiteY22" fmla="*/ 387215 h 699290"/>
              <a:gd name="connsiteX23" fmla="*/ 56739 w 360945"/>
              <a:gd name="connsiteY23" fmla="*/ 387215 h 699290"/>
              <a:gd name="connsiteX24" fmla="*/ 67688 w 360945"/>
              <a:gd name="connsiteY24" fmla="*/ 383565 h 699290"/>
              <a:gd name="connsiteX25" fmla="*/ 71337 w 360945"/>
              <a:gd name="connsiteY25" fmla="*/ 367158 h 699290"/>
              <a:gd name="connsiteX26" fmla="*/ 89553 w 360945"/>
              <a:gd name="connsiteY26" fmla="*/ 321556 h 699290"/>
              <a:gd name="connsiteX27" fmla="*/ 80445 w 360945"/>
              <a:gd name="connsiteY27" fmla="*/ 316097 h 699290"/>
              <a:gd name="connsiteX28" fmla="*/ 65847 w 360945"/>
              <a:gd name="connsiteY28" fmla="*/ 327046 h 699290"/>
              <a:gd name="connsiteX29" fmla="*/ 65847 w 360945"/>
              <a:gd name="connsiteY29" fmla="*/ 328855 h 699290"/>
              <a:gd name="connsiteX30" fmla="*/ 73146 w 360945"/>
              <a:gd name="connsiteY30" fmla="*/ 347102 h 699290"/>
              <a:gd name="connsiteX31" fmla="*/ 76796 w 360945"/>
              <a:gd name="connsiteY31" fmla="*/ 348911 h 699290"/>
              <a:gd name="connsiteX32" fmla="*/ 85903 w 360945"/>
              <a:gd name="connsiteY32" fmla="*/ 343453 h 699290"/>
              <a:gd name="connsiteX33" fmla="*/ 89553 w 360945"/>
              <a:gd name="connsiteY33" fmla="*/ 321556 h 699290"/>
              <a:gd name="connsiteX34" fmla="*/ 124207 w 360945"/>
              <a:gd name="connsiteY34" fmla="*/ 336154 h 699290"/>
              <a:gd name="connsiteX35" fmla="*/ 228203 w 360945"/>
              <a:gd name="connsiteY35" fmla="*/ 162817 h 699290"/>
              <a:gd name="connsiteX36" fmla="*/ 195357 w 360945"/>
              <a:gd name="connsiteY36" fmla="*/ 46065 h 699290"/>
              <a:gd name="connsiteX37" fmla="*/ 124207 w 360945"/>
              <a:gd name="connsiteY37" fmla="*/ 336154 h 69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0945" h="699290">
                <a:moveTo>
                  <a:pt x="122399" y="387215"/>
                </a:moveTo>
                <a:cubicBezTo>
                  <a:pt x="122399" y="436467"/>
                  <a:pt x="122399" y="640808"/>
                  <a:pt x="195389" y="642649"/>
                </a:cubicBezTo>
                <a:cubicBezTo>
                  <a:pt x="195389" y="642649"/>
                  <a:pt x="284787" y="651757"/>
                  <a:pt x="313983" y="520406"/>
                </a:cubicBezTo>
                <a:cubicBezTo>
                  <a:pt x="313983" y="520406"/>
                  <a:pt x="321282" y="480261"/>
                  <a:pt x="344987" y="485752"/>
                </a:cubicBezTo>
                <a:cubicBezTo>
                  <a:pt x="370534" y="489401"/>
                  <a:pt x="357745" y="542303"/>
                  <a:pt x="357745" y="542303"/>
                </a:cubicBezTo>
                <a:cubicBezTo>
                  <a:pt x="312142" y="708341"/>
                  <a:pt x="173460" y="699201"/>
                  <a:pt x="173460" y="699201"/>
                </a:cubicBezTo>
                <a:cubicBezTo>
                  <a:pt x="-10825" y="695551"/>
                  <a:pt x="123" y="383565"/>
                  <a:pt x="123" y="383565"/>
                </a:cubicBezTo>
                <a:cubicBezTo>
                  <a:pt x="123" y="383565"/>
                  <a:pt x="-7176" y="13187"/>
                  <a:pt x="180759" y="430"/>
                </a:cubicBezTo>
                <a:cubicBezTo>
                  <a:pt x="180759" y="430"/>
                  <a:pt x="255558" y="-8678"/>
                  <a:pt x="273806" y="56981"/>
                </a:cubicBezTo>
                <a:cubicBezTo>
                  <a:pt x="295702" y="135430"/>
                  <a:pt x="262857" y="336121"/>
                  <a:pt x="122366" y="387215"/>
                </a:cubicBezTo>
                <a:close/>
                <a:moveTo>
                  <a:pt x="36651" y="327014"/>
                </a:moveTo>
                <a:lnTo>
                  <a:pt x="38460" y="327014"/>
                </a:lnTo>
                <a:cubicBezTo>
                  <a:pt x="42109" y="327014"/>
                  <a:pt x="43918" y="327014"/>
                  <a:pt x="45759" y="325205"/>
                </a:cubicBezTo>
                <a:cubicBezTo>
                  <a:pt x="49408" y="321556"/>
                  <a:pt x="51217" y="316097"/>
                  <a:pt x="49408" y="312448"/>
                </a:cubicBezTo>
                <a:cubicBezTo>
                  <a:pt x="45759" y="306990"/>
                  <a:pt x="43950" y="305149"/>
                  <a:pt x="42109" y="305149"/>
                </a:cubicBezTo>
                <a:cubicBezTo>
                  <a:pt x="36651" y="305149"/>
                  <a:pt x="33001" y="310607"/>
                  <a:pt x="33001" y="310607"/>
                </a:cubicBezTo>
                <a:lnTo>
                  <a:pt x="31193" y="312416"/>
                </a:lnTo>
                <a:cubicBezTo>
                  <a:pt x="31193" y="321523"/>
                  <a:pt x="33001" y="325173"/>
                  <a:pt x="36651" y="327014"/>
                </a:cubicBezTo>
                <a:close/>
                <a:moveTo>
                  <a:pt x="71305" y="367158"/>
                </a:moveTo>
                <a:cubicBezTo>
                  <a:pt x="69497" y="361700"/>
                  <a:pt x="65847" y="358051"/>
                  <a:pt x="60357" y="356210"/>
                </a:cubicBezTo>
                <a:cubicBezTo>
                  <a:pt x="51249" y="352560"/>
                  <a:pt x="40300" y="359859"/>
                  <a:pt x="40300" y="359859"/>
                </a:cubicBezTo>
                <a:cubicBezTo>
                  <a:pt x="39105" y="361064"/>
                  <a:pt x="38492" y="362282"/>
                  <a:pt x="38492" y="363509"/>
                </a:cubicBezTo>
                <a:cubicBezTo>
                  <a:pt x="40300" y="376266"/>
                  <a:pt x="45791" y="383565"/>
                  <a:pt x="53090" y="387215"/>
                </a:cubicBezTo>
                <a:lnTo>
                  <a:pt x="56739" y="387215"/>
                </a:lnTo>
                <a:cubicBezTo>
                  <a:pt x="60389" y="387215"/>
                  <a:pt x="64038" y="385406"/>
                  <a:pt x="67688" y="383565"/>
                </a:cubicBezTo>
                <a:cubicBezTo>
                  <a:pt x="71337" y="379916"/>
                  <a:pt x="73146" y="372617"/>
                  <a:pt x="71337" y="367158"/>
                </a:cubicBezTo>
                <a:close/>
                <a:moveTo>
                  <a:pt x="89553" y="321556"/>
                </a:moveTo>
                <a:cubicBezTo>
                  <a:pt x="85903" y="317906"/>
                  <a:pt x="84095" y="316097"/>
                  <a:pt x="80445" y="316097"/>
                </a:cubicBezTo>
                <a:cubicBezTo>
                  <a:pt x="73146" y="316097"/>
                  <a:pt x="67688" y="325205"/>
                  <a:pt x="65847" y="327046"/>
                </a:cubicBezTo>
                <a:lnTo>
                  <a:pt x="65847" y="328855"/>
                </a:lnTo>
                <a:cubicBezTo>
                  <a:pt x="65847" y="339803"/>
                  <a:pt x="69497" y="345261"/>
                  <a:pt x="73146" y="347102"/>
                </a:cubicBezTo>
                <a:cubicBezTo>
                  <a:pt x="74341" y="348307"/>
                  <a:pt x="75569" y="348911"/>
                  <a:pt x="76796" y="348911"/>
                </a:cubicBezTo>
                <a:cubicBezTo>
                  <a:pt x="80445" y="348911"/>
                  <a:pt x="82254" y="347102"/>
                  <a:pt x="85903" y="343453"/>
                </a:cubicBezTo>
                <a:cubicBezTo>
                  <a:pt x="89553" y="337995"/>
                  <a:pt x="93202" y="328855"/>
                  <a:pt x="89553" y="321556"/>
                </a:cubicBezTo>
                <a:close/>
                <a:moveTo>
                  <a:pt x="124207" y="336154"/>
                </a:moveTo>
                <a:cubicBezTo>
                  <a:pt x="164352" y="316097"/>
                  <a:pt x="209955" y="259514"/>
                  <a:pt x="228203" y="162817"/>
                </a:cubicBezTo>
                <a:cubicBezTo>
                  <a:pt x="251908" y="40574"/>
                  <a:pt x="195357" y="46065"/>
                  <a:pt x="195357" y="46065"/>
                </a:cubicBezTo>
                <a:cubicBezTo>
                  <a:pt x="147913" y="53364"/>
                  <a:pt x="129665" y="250406"/>
                  <a:pt x="124207" y="336154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1" name="Vrije vorm: vorm 1450">
            <a:extLst>
              <a:ext uri="{FF2B5EF4-FFF2-40B4-BE49-F238E27FC236}">
                <a16:creationId xmlns:a16="http://schemas.microsoft.com/office/drawing/2014/main" id="{23A8CA5A-BB82-1E91-23E3-6870806B68FA}"/>
              </a:ext>
            </a:extLst>
          </p:cNvPr>
          <p:cNvSpPr/>
          <p:nvPr userDrawn="1"/>
        </p:nvSpPr>
        <p:spPr>
          <a:xfrm>
            <a:off x="7549786" y="-2837120"/>
            <a:ext cx="228774" cy="451574"/>
          </a:xfrm>
          <a:custGeom>
            <a:avLst/>
            <a:gdLst>
              <a:gd name="connsiteX0" fmla="*/ 348481 w 354025"/>
              <a:gd name="connsiteY0" fmla="*/ 228079 h 698803"/>
              <a:gd name="connsiteX1" fmla="*/ 352131 w 354025"/>
              <a:gd name="connsiteY1" fmla="*/ 244486 h 698803"/>
              <a:gd name="connsiteX2" fmla="*/ 326584 w 354025"/>
              <a:gd name="connsiteY2" fmla="*/ 253594 h 698803"/>
              <a:gd name="connsiteX3" fmla="*/ 253594 w 354025"/>
              <a:gd name="connsiteY3" fmla="*/ 140491 h 698803"/>
              <a:gd name="connsiteX4" fmla="*/ 249944 w 354025"/>
              <a:gd name="connsiteY4" fmla="*/ 109486 h 698803"/>
              <a:gd name="connsiteX5" fmla="*/ 116753 w 354025"/>
              <a:gd name="connsiteY5" fmla="*/ 603916 h 698803"/>
              <a:gd name="connsiteX6" fmla="*/ 71150 w 354025"/>
              <a:gd name="connsiteY6" fmla="*/ 698803 h 698803"/>
              <a:gd name="connsiteX7" fmla="*/ 20057 w 354025"/>
              <a:gd name="connsiteY7" fmla="*/ 614864 h 698803"/>
              <a:gd name="connsiteX8" fmla="*/ 0 w 354025"/>
              <a:gd name="connsiteY8" fmla="*/ 280981 h 698803"/>
              <a:gd name="connsiteX9" fmla="*/ 1809 w 354025"/>
              <a:gd name="connsiteY9" fmla="*/ 107645 h 698803"/>
              <a:gd name="connsiteX10" fmla="*/ 65659 w 354025"/>
              <a:gd name="connsiteY10" fmla="*/ 0 h 698803"/>
              <a:gd name="connsiteX11" fmla="*/ 120402 w 354025"/>
              <a:gd name="connsiteY11" fmla="*/ 111294 h 698803"/>
              <a:gd name="connsiteX12" fmla="*/ 114944 w 354025"/>
              <a:gd name="connsiteY12" fmla="*/ 284631 h 698803"/>
              <a:gd name="connsiteX13" fmla="*/ 114944 w 354025"/>
              <a:gd name="connsiteY13" fmla="*/ 319285 h 698803"/>
              <a:gd name="connsiteX14" fmla="*/ 257243 w 354025"/>
              <a:gd name="connsiteY14" fmla="*/ 12789 h 698803"/>
              <a:gd name="connsiteX15" fmla="*/ 330234 w 354025"/>
              <a:gd name="connsiteY15" fmla="*/ 98537 h 698803"/>
              <a:gd name="connsiteX16" fmla="*/ 348481 w 354025"/>
              <a:gd name="connsiteY16" fmla="*/ 228079 h 698803"/>
              <a:gd name="connsiteX17" fmla="*/ 45603 w 354025"/>
              <a:gd name="connsiteY17" fmla="*/ 319317 h 698803"/>
              <a:gd name="connsiteX18" fmla="*/ 38304 w 354025"/>
              <a:gd name="connsiteY18" fmla="*/ 313859 h 698803"/>
              <a:gd name="connsiteX19" fmla="*/ 29196 w 354025"/>
              <a:gd name="connsiteY19" fmla="*/ 319317 h 698803"/>
              <a:gd name="connsiteX20" fmla="*/ 29196 w 354025"/>
              <a:gd name="connsiteY20" fmla="*/ 321126 h 698803"/>
              <a:gd name="connsiteX21" fmla="*/ 34654 w 354025"/>
              <a:gd name="connsiteY21" fmla="*/ 335724 h 698803"/>
              <a:gd name="connsiteX22" fmla="*/ 38304 w 354025"/>
              <a:gd name="connsiteY22" fmla="*/ 335724 h 698803"/>
              <a:gd name="connsiteX23" fmla="*/ 43762 w 354025"/>
              <a:gd name="connsiteY23" fmla="*/ 332075 h 698803"/>
              <a:gd name="connsiteX24" fmla="*/ 45571 w 354025"/>
              <a:gd name="connsiteY24" fmla="*/ 319317 h 698803"/>
              <a:gd name="connsiteX25" fmla="*/ 74799 w 354025"/>
              <a:gd name="connsiteY25" fmla="*/ 370411 h 698803"/>
              <a:gd name="connsiteX26" fmla="*/ 63851 w 354025"/>
              <a:gd name="connsiteY26" fmla="*/ 370411 h 698803"/>
              <a:gd name="connsiteX27" fmla="*/ 58393 w 354025"/>
              <a:gd name="connsiteY27" fmla="*/ 386817 h 698803"/>
              <a:gd name="connsiteX28" fmla="*/ 58393 w 354025"/>
              <a:gd name="connsiteY28" fmla="*/ 388626 h 698803"/>
              <a:gd name="connsiteX29" fmla="*/ 72990 w 354025"/>
              <a:gd name="connsiteY29" fmla="*/ 401383 h 698803"/>
              <a:gd name="connsiteX30" fmla="*/ 82098 w 354025"/>
              <a:gd name="connsiteY30" fmla="*/ 390435 h 698803"/>
              <a:gd name="connsiteX31" fmla="*/ 74799 w 354025"/>
              <a:gd name="connsiteY31" fmla="*/ 370378 h 698803"/>
              <a:gd name="connsiteX32" fmla="*/ 94855 w 354025"/>
              <a:gd name="connsiteY32" fmla="*/ 315668 h 698803"/>
              <a:gd name="connsiteX33" fmla="*/ 74799 w 354025"/>
              <a:gd name="connsiteY33" fmla="*/ 304719 h 698803"/>
              <a:gd name="connsiteX34" fmla="*/ 71150 w 354025"/>
              <a:gd name="connsiteY34" fmla="*/ 306528 h 698803"/>
              <a:gd name="connsiteX35" fmla="*/ 67500 w 354025"/>
              <a:gd name="connsiteY35" fmla="*/ 333883 h 698803"/>
              <a:gd name="connsiteX36" fmla="*/ 80257 w 354025"/>
              <a:gd name="connsiteY36" fmla="*/ 341182 h 698803"/>
              <a:gd name="connsiteX37" fmla="*/ 94855 w 354025"/>
              <a:gd name="connsiteY37" fmla="*/ 330234 h 698803"/>
              <a:gd name="connsiteX38" fmla="*/ 94855 w 354025"/>
              <a:gd name="connsiteY38" fmla="*/ 315636 h 698803"/>
              <a:gd name="connsiteX39" fmla="*/ 125860 w 354025"/>
              <a:gd name="connsiteY39" fmla="*/ 364920 h 698803"/>
              <a:gd name="connsiteX40" fmla="*/ 118561 w 354025"/>
              <a:gd name="connsiteY40" fmla="*/ 359462 h 698803"/>
              <a:gd name="connsiteX41" fmla="*/ 109454 w 354025"/>
              <a:gd name="connsiteY41" fmla="*/ 366761 h 698803"/>
              <a:gd name="connsiteX42" fmla="*/ 109454 w 354025"/>
              <a:gd name="connsiteY42" fmla="*/ 368570 h 698803"/>
              <a:gd name="connsiteX43" fmla="*/ 114912 w 354025"/>
              <a:gd name="connsiteY43" fmla="*/ 381327 h 698803"/>
              <a:gd name="connsiteX44" fmla="*/ 118561 w 354025"/>
              <a:gd name="connsiteY44" fmla="*/ 383136 h 698803"/>
              <a:gd name="connsiteX45" fmla="*/ 124019 w 354025"/>
              <a:gd name="connsiteY45" fmla="*/ 379486 h 698803"/>
              <a:gd name="connsiteX46" fmla="*/ 125828 w 354025"/>
              <a:gd name="connsiteY46" fmla="*/ 364888 h 698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54025" h="698803">
                <a:moveTo>
                  <a:pt x="348481" y="228079"/>
                </a:moveTo>
                <a:cubicBezTo>
                  <a:pt x="353940" y="231729"/>
                  <a:pt x="355780" y="239028"/>
                  <a:pt x="352131" y="244486"/>
                </a:cubicBezTo>
                <a:cubicBezTo>
                  <a:pt x="348481" y="251785"/>
                  <a:pt x="343023" y="257243"/>
                  <a:pt x="326584" y="253594"/>
                </a:cubicBezTo>
                <a:cubicBezTo>
                  <a:pt x="301038" y="246295"/>
                  <a:pt x="259084" y="222589"/>
                  <a:pt x="253594" y="140491"/>
                </a:cubicBezTo>
                <a:cubicBezTo>
                  <a:pt x="251785" y="125892"/>
                  <a:pt x="253594" y="114944"/>
                  <a:pt x="249944" y="109486"/>
                </a:cubicBezTo>
                <a:cubicBezTo>
                  <a:pt x="249944" y="109486"/>
                  <a:pt x="195201" y="40145"/>
                  <a:pt x="116753" y="603916"/>
                </a:cubicBezTo>
                <a:cubicBezTo>
                  <a:pt x="116753" y="603916"/>
                  <a:pt x="124052" y="698803"/>
                  <a:pt x="71150" y="698803"/>
                </a:cubicBezTo>
                <a:cubicBezTo>
                  <a:pt x="31005" y="698803"/>
                  <a:pt x="20057" y="614864"/>
                  <a:pt x="20057" y="614864"/>
                </a:cubicBezTo>
                <a:cubicBezTo>
                  <a:pt x="3650" y="509028"/>
                  <a:pt x="0" y="280981"/>
                  <a:pt x="0" y="280981"/>
                </a:cubicBezTo>
                <a:cubicBezTo>
                  <a:pt x="0" y="220780"/>
                  <a:pt x="0" y="164229"/>
                  <a:pt x="1809" y="107645"/>
                </a:cubicBezTo>
                <a:cubicBezTo>
                  <a:pt x="1809" y="107645"/>
                  <a:pt x="1809" y="0"/>
                  <a:pt x="65659" y="0"/>
                </a:cubicBezTo>
                <a:cubicBezTo>
                  <a:pt x="125860" y="0"/>
                  <a:pt x="120402" y="111294"/>
                  <a:pt x="120402" y="111294"/>
                </a:cubicBezTo>
                <a:cubicBezTo>
                  <a:pt x="118594" y="169687"/>
                  <a:pt x="116753" y="226238"/>
                  <a:pt x="114944" y="284631"/>
                </a:cubicBezTo>
                <a:lnTo>
                  <a:pt x="114944" y="319285"/>
                </a:lnTo>
                <a:cubicBezTo>
                  <a:pt x="142299" y="180635"/>
                  <a:pt x="187935" y="18248"/>
                  <a:pt x="257243" y="12789"/>
                </a:cubicBezTo>
                <a:cubicBezTo>
                  <a:pt x="257243" y="12789"/>
                  <a:pt x="315635" y="7331"/>
                  <a:pt x="330234" y="98537"/>
                </a:cubicBezTo>
                <a:cubicBezTo>
                  <a:pt x="342991" y="178827"/>
                  <a:pt x="335692" y="215290"/>
                  <a:pt x="348481" y="228079"/>
                </a:cubicBezTo>
                <a:close/>
                <a:moveTo>
                  <a:pt x="45603" y="319317"/>
                </a:moveTo>
                <a:cubicBezTo>
                  <a:pt x="43795" y="313859"/>
                  <a:pt x="40145" y="313859"/>
                  <a:pt x="38304" y="313859"/>
                </a:cubicBezTo>
                <a:cubicBezTo>
                  <a:pt x="32846" y="313859"/>
                  <a:pt x="31005" y="317509"/>
                  <a:pt x="29196" y="319317"/>
                </a:cubicBezTo>
                <a:lnTo>
                  <a:pt x="29196" y="321126"/>
                </a:lnTo>
                <a:cubicBezTo>
                  <a:pt x="29196" y="330234"/>
                  <a:pt x="32846" y="333883"/>
                  <a:pt x="34654" y="335724"/>
                </a:cubicBezTo>
                <a:lnTo>
                  <a:pt x="38304" y="335724"/>
                </a:lnTo>
                <a:cubicBezTo>
                  <a:pt x="40113" y="335724"/>
                  <a:pt x="41953" y="333915"/>
                  <a:pt x="43762" y="332075"/>
                </a:cubicBezTo>
                <a:cubicBezTo>
                  <a:pt x="47412" y="328425"/>
                  <a:pt x="49220" y="322967"/>
                  <a:pt x="45571" y="319317"/>
                </a:cubicBezTo>
                <a:close/>
                <a:moveTo>
                  <a:pt x="74799" y="370411"/>
                </a:moveTo>
                <a:cubicBezTo>
                  <a:pt x="69341" y="366761"/>
                  <a:pt x="65692" y="368602"/>
                  <a:pt x="63851" y="370411"/>
                </a:cubicBezTo>
                <a:cubicBezTo>
                  <a:pt x="56552" y="374060"/>
                  <a:pt x="56552" y="383168"/>
                  <a:pt x="58393" y="386817"/>
                </a:cubicBezTo>
                <a:lnTo>
                  <a:pt x="58393" y="388626"/>
                </a:lnTo>
                <a:cubicBezTo>
                  <a:pt x="62042" y="395925"/>
                  <a:pt x="67500" y="401383"/>
                  <a:pt x="72990" y="401383"/>
                </a:cubicBezTo>
                <a:cubicBezTo>
                  <a:pt x="76640" y="399575"/>
                  <a:pt x="80290" y="395925"/>
                  <a:pt x="82098" y="390435"/>
                </a:cubicBezTo>
                <a:cubicBezTo>
                  <a:pt x="82098" y="383136"/>
                  <a:pt x="80290" y="374028"/>
                  <a:pt x="74799" y="370378"/>
                </a:cubicBezTo>
                <a:close/>
                <a:moveTo>
                  <a:pt x="94855" y="315668"/>
                </a:moveTo>
                <a:cubicBezTo>
                  <a:pt x="89397" y="306560"/>
                  <a:pt x="74799" y="304719"/>
                  <a:pt x="74799" y="304719"/>
                </a:cubicBezTo>
                <a:cubicBezTo>
                  <a:pt x="72990" y="304719"/>
                  <a:pt x="71150" y="306528"/>
                  <a:pt x="71150" y="306528"/>
                </a:cubicBezTo>
                <a:cubicBezTo>
                  <a:pt x="63851" y="317476"/>
                  <a:pt x="63851" y="326584"/>
                  <a:pt x="67500" y="333883"/>
                </a:cubicBezTo>
                <a:cubicBezTo>
                  <a:pt x="71150" y="337533"/>
                  <a:pt x="74799" y="341182"/>
                  <a:pt x="80257" y="341182"/>
                </a:cubicBezTo>
                <a:cubicBezTo>
                  <a:pt x="87556" y="341182"/>
                  <a:pt x="91206" y="335724"/>
                  <a:pt x="94855" y="330234"/>
                </a:cubicBezTo>
                <a:cubicBezTo>
                  <a:pt x="96664" y="324776"/>
                  <a:pt x="96664" y="319285"/>
                  <a:pt x="94855" y="315636"/>
                </a:cubicBezTo>
                <a:close/>
                <a:moveTo>
                  <a:pt x="125860" y="364920"/>
                </a:moveTo>
                <a:cubicBezTo>
                  <a:pt x="124052" y="361271"/>
                  <a:pt x="122211" y="359462"/>
                  <a:pt x="118561" y="359462"/>
                </a:cubicBezTo>
                <a:cubicBezTo>
                  <a:pt x="114912" y="359462"/>
                  <a:pt x="111262" y="364920"/>
                  <a:pt x="109454" y="366761"/>
                </a:cubicBezTo>
                <a:lnTo>
                  <a:pt x="109454" y="368570"/>
                </a:lnTo>
                <a:cubicBezTo>
                  <a:pt x="109454" y="377678"/>
                  <a:pt x="113103" y="381327"/>
                  <a:pt x="114912" y="381327"/>
                </a:cubicBezTo>
                <a:cubicBezTo>
                  <a:pt x="116720" y="381327"/>
                  <a:pt x="116720" y="383136"/>
                  <a:pt x="118561" y="383136"/>
                </a:cubicBezTo>
                <a:cubicBezTo>
                  <a:pt x="120402" y="383136"/>
                  <a:pt x="122211" y="381327"/>
                  <a:pt x="124019" y="379486"/>
                </a:cubicBezTo>
                <a:cubicBezTo>
                  <a:pt x="127669" y="375837"/>
                  <a:pt x="129478" y="370378"/>
                  <a:pt x="125828" y="364888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2" name="Vrije vorm: vorm 1451">
            <a:extLst>
              <a:ext uri="{FF2B5EF4-FFF2-40B4-BE49-F238E27FC236}">
                <a16:creationId xmlns:a16="http://schemas.microsoft.com/office/drawing/2014/main" id="{53E5A898-F5C3-849C-0207-C382A636641B}"/>
              </a:ext>
            </a:extLst>
          </p:cNvPr>
          <p:cNvSpPr/>
          <p:nvPr userDrawn="1"/>
        </p:nvSpPr>
        <p:spPr>
          <a:xfrm>
            <a:off x="8054405" y="-2994490"/>
            <a:ext cx="266009" cy="609159"/>
          </a:xfrm>
          <a:custGeom>
            <a:avLst/>
            <a:gdLst>
              <a:gd name="connsiteX0" fmla="*/ 114891 w 411645"/>
              <a:gd name="connsiteY0" fmla="*/ 488045 h 942664"/>
              <a:gd name="connsiteX1" fmla="*/ 257191 w 411645"/>
              <a:gd name="connsiteY1" fmla="*/ 243559 h 942664"/>
              <a:gd name="connsiteX2" fmla="*/ 408630 w 411645"/>
              <a:gd name="connsiteY2" fmla="*/ 601148 h 942664"/>
              <a:gd name="connsiteX3" fmla="*/ 175092 w 411645"/>
              <a:gd name="connsiteY3" fmla="*/ 942330 h 942664"/>
              <a:gd name="connsiteX4" fmla="*/ 82046 w 411645"/>
              <a:gd name="connsiteY4" fmla="*/ 862041 h 942664"/>
              <a:gd name="connsiteX5" fmla="*/ 5406 w 411645"/>
              <a:gd name="connsiteY5" fmla="*/ 157779 h 942664"/>
              <a:gd name="connsiteX6" fmla="*/ 60149 w 411645"/>
              <a:gd name="connsiteY6" fmla="*/ 882 h 942664"/>
              <a:gd name="connsiteX7" fmla="*/ 125840 w 411645"/>
              <a:gd name="connsiteY7" fmla="*/ 112176 h 942664"/>
              <a:gd name="connsiteX8" fmla="*/ 114891 w 411645"/>
              <a:gd name="connsiteY8" fmla="*/ 488013 h 942664"/>
              <a:gd name="connsiteX9" fmla="*/ 38251 w 411645"/>
              <a:gd name="connsiteY9" fmla="*/ 577442 h 942664"/>
              <a:gd name="connsiteX10" fmla="*/ 47359 w 411645"/>
              <a:gd name="connsiteY10" fmla="*/ 571984 h 942664"/>
              <a:gd name="connsiteX11" fmla="*/ 51009 w 411645"/>
              <a:gd name="connsiteY11" fmla="*/ 550087 h 942664"/>
              <a:gd name="connsiteX12" fmla="*/ 41901 w 411645"/>
              <a:gd name="connsiteY12" fmla="*/ 544629 h 942664"/>
              <a:gd name="connsiteX13" fmla="*/ 29144 w 411645"/>
              <a:gd name="connsiteY13" fmla="*/ 557386 h 942664"/>
              <a:gd name="connsiteX14" fmla="*/ 29144 w 411645"/>
              <a:gd name="connsiteY14" fmla="*/ 557386 h 942664"/>
              <a:gd name="connsiteX15" fmla="*/ 36443 w 411645"/>
              <a:gd name="connsiteY15" fmla="*/ 575634 h 942664"/>
              <a:gd name="connsiteX16" fmla="*/ 38251 w 411645"/>
              <a:gd name="connsiteY16" fmla="*/ 577442 h 942664"/>
              <a:gd name="connsiteX17" fmla="*/ 58308 w 411645"/>
              <a:gd name="connsiteY17" fmla="*/ 602989 h 942664"/>
              <a:gd name="connsiteX18" fmla="*/ 51009 w 411645"/>
              <a:gd name="connsiteY18" fmla="*/ 597531 h 942664"/>
              <a:gd name="connsiteX19" fmla="*/ 41901 w 411645"/>
              <a:gd name="connsiteY19" fmla="*/ 602989 h 942664"/>
              <a:gd name="connsiteX20" fmla="*/ 41901 w 411645"/>
              <a:gd name="connsiteY20" fmla="*/ 604797 h 942664"/>
              <a:gd name="connsiteX21" fmla="*/ 47359 w 411645"/>
              <a:gd name="connsiteY21" fmla="*/ 619396 h 942664"/>
              <a:gd name="connsiteX22" fmla="*/ 49168 w 411645"/>
              <a:gd name="connsiteY22" fmla="*/ 619396 h 942664"/>
              <a:gd name="connsiteX23" fmla="*/ 56467 w 411645"/>
              <a:gd name="connsiteY23" fmla="*/ 615746 h 942664"/>
              <a:gd name="connsiteX24" fmla="*/ 58276 w 411645"/>
              <a:gd name="connsiteY24" fmla="*/ 602989 h 942664"/>
              <a:gd name="connsiteX25" fmla="*/ 92962 w 411645"/>
              <a:gd name="connsiteY25" fmla="*/ 581092 h 942664"/>
              <a:gd name="connsiteX26" fmla="*/ 82013 w 411645"/>
              <a:gd name="connsiteY26" fmla="*/ 571984 h 942664"/>
              <a:gd name="connsiteX27" fmla="*/ 69256 w 411645"/>
              <a:gd name="connsiteY27" fmla="*/ 579283 h 942664"/>
              <a:gd name="connsiteX28" fmla="*/ 67448 w 411645"/>
              <a:gd name="connsiteY28" fmla="*/ 581092 h 942664"/>
              <a:gd name="connsiteX29" fmla="*/ 78396 w 411645"/>
              <a:gd name="connsiteY29" fmla="*/ 602989 h 942664"/>
              <a:gd name="connsiteX30" fmla="*/ 82046 w 411645"/>
              <a:gd name="connsiteY30" fmla="*/ 604797 h 942664"/>
              <a:gd name="connsiteX31" fmla="*/ 89345 w 411645"/>
              <a:gd name="connsiteY31" fmla="*/ 601148 h 942664"/>
              <a:gd name="connsiteX32" fmla="*/ 92994 w 411645"/>
              <a:gd name="connsiteY32" fmla="*/ 581092 h 942664"/>
              <a:gd name="connsiteX33" fmla="*/ 116668 w 411645"/>
              <a:gd name="connsiteY33" fmla="*/ 825578 h 942664"/>
              <a:gd name="connsiteX34" fmla="*/ 173219 w 411645"/>
              <a:gd name="connsiteY34" fmla="*/ 894919 h 942664"/>
              <a:gd name="connsiteX35" fmla="*/ 302761 w 411645"/>
              <a:gd name="connsiteY35" fmla="*/ 590232 h 942664"/>
              <a:gd name="connsiteX36" fmla="*/ 248019 w 411645"/>
              <a:gd name="connsiteY36" fmla="*/ 292844 h 942664"/>
              <a:gd name="connsiteX37" fmla="*/ 116668 w 411645"/>
              <a:gd name="connsiteY37" fmla="*/ 825578 h 942664"/>
              <a:gd name="connsiteX38" fmla="*/ 319200 w 411645"/>
              <a:gd name="connsiteY38" fmla="*/ 592040 h 942664"/>
              <a:gd name="connsiteX39" fmla="*/ 335607 w 411645"/>
              <a:gd name="connsiteY39" fmla="*/ 613937 h 942664"/>
              <a:gd name="connsiteX40" fmla="*/ 339257 w 411645"/>
              <a:gd name="connsiteY40" fmla="*/ 613937 h 942664"/>
              <a:gd name="connsiteX41" fmla="*/ 350205 w 411645"/>
              <a:gd name="connsiteY41" fmla="*/ 610288 h 942664"/>
              <a:gd name="connsiteX42" fmla="*/ 352014 w 411645"/>
              <a:gd name="connsiteY42" fmla="*/ 593881 h 942664"/>
              <a:gd name="connsiteX43" fmla="*/ 342906 w 411645"/>
              <a:gd name="connsiteY43" fmla="*/ 582933 h 942664"/>
              <a:gd name="connsiteX44" fmla="*/ 321009 w 411645"/>
              <a:gd name="connsiteY44" fmla="*/ 588391 h 942664"/>
              <a:gd name="connsiteX45" fmla="*/ 319200 w 411645"/>
              <a:gd name="connsiteY45" fmla="*/ 592040 h 942664"/>
              <a:gd name="connsiteX46" fmla="*/ 344747 w 411645"/>
              <a:gd name="connsiteY46" fmla="*/ 544596 h 942664"/>
              <a:gd name="connsiteX47" fmla="*/ 344747 w 411645"/>
              <a:gd name="connsiteY47" fmla="*/ 546405 h 942664"/>
              <a:gd name="connsiteX48" fmla="*/ 357504 w 411645"/>
              <a:gd name="connsiteY48" fmla="*/ 561003 h 942664"/>
              <a:gd name="connsiteX49" fmla="*/ 359313 w 411645"/>
              <a:gd name="connsiteY49" fmla="*/ 561003 h 942664"/>
              <a:gd name="connsiteX50" fmla="*/ 368420 w 411645"/>
              <a:gd name="connsiteY50" fmla="*/ 551895 h 942664"/>
              <a:gd name="connsiteX51" fmla="*/ 362962 w 411645"/>
              <a:gd name="connsiteY51" fmla="*/ 529998 h 942664"/>
              <a:gd name="connsiteX52" fmla="*/ 352014 w 411645"/>
              <a:gd name="connsiteY52" fmla="*/ 528190 h 942664"/>
              <a:gd name="connsiteX53" fmla="*/ 344715 w 411645"/>
              <a:gd name="connsiteY53" fmla="*/ 544596 h 942664"/>
              <a:gd name="connsiteX54" fmla="*/ 381242 w 411645"/>
              <a:gd name="connsiteY54" fmla="*/ 595690 h 942664"/>
              <a:gd name="connsiteX55" fmla="*/ 384892 w 411645"/>
              <a:gd name="connsiteY55" fmla="*/ 595690 h 942664"/>
              <a:gd name="connsiteX56" fmla="*/ 390350 w 411645"/>
              <a:gd name="connsiteY56" fmla="*/ 593881 h 942664"/>
              <a:gd name="connsiteX57" fmla="*/ 393999 w 411645"/>
              <a:gd name="connsiteY57" fmla="*/ 579283 h 942664"/>
              <a:gd name="connsiteX58" fmla="*/ 386700 w 411645"/>
              <a:gd name="connsiteY58" fmla="*/ 573825 h 942664"/>
              <a:gd name="connsiteX59" fmla="*/ 377593 w 411645"/>
              <a:gd name="connsiteY59" fmla="*/ 579283 h 942664"/>
              <a:gd name="connsiteX60" fmla="*/ 375784 w 411645"/>
              <a:gd name="connsiteY60" fmla="*/ 581092 h 942664"/>
              <a:gd name="connsiteX61" fmla="*/ 381242 w 411645"/>
              <a:gd name="connsiteY61" fmla="*/ 595690 h 942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411645" h="942664">
                <a:moveTo>
                  <a:pt x="114891" y="488045"/>
                </a:moveTo>
                <a:cubicBezTo>
                  <a:pt x="136789" y="373101"/>
                  <a:pt x="180583" y="247208"/>
                  <a:pt x="257191" y="243559"/>
                </a:cubicBezTo>
                <a:cubicBezTo>
                  <a:pt x="386733" y="236260"/>
                  <a:pt x="423228" y="427844"/>
                  <a:pt x="408630" y="601148"/>
                </a:cubicBezTo>
                <a:cubicBezTo>
                  <a:pt x="394032" y="772643"/>
                  <a:pt x="300985" y="951438"/>
                  <a:pt x="175092" y="942330"/>
                </a:cubicBezTo>
                <a:cubicBezTo>
                  <a:pt x="113051" y="936872"/>
                  <a:pt x="91153" y="896727"/>
                  <a:pt x="82046" y="862041"/>
                </a:cubicBezTo>
                <a:cubicBezTo>
                  <a:pt x="-27408" y="829195"/>
                  <a:pt x="3597" y="320167"/>
                  <a:pt x="5406" y="157779"/>
                </a:cubicBezTo>
                <a:cubicBezTo>
                  <a:pt x="7214" y="2690"/>
                  <a:pt x="60149" y="882"/>
                  <a:pt x="60149" y="882"/>
                </a:cubicBezTo>
                <a:cubicBezTo>
                  <a:pt x="60149" y="882"/>
                  <a:pt x="131298" y="-17366"/>
                  <a:pt x="125840" y="112176"/>
                </a:cubicBezTo>
                <a:cubicBezTo>
                  <a:pt x="122190" y="174218"/>
                  <a:pt x="118541" y="334765"/>
                  <a:pt x="114891" y="488013"/>
                </a:cubicBezTo>
                <a:close/>
                <a:moveTo>
                  <a:pt x="38251" y="577442"/>
                </a:moveTo>
                <a:cubicBezTo>
                  <a:pt x="41901" y="577442"/>
                  <a:pt x="45550" y="575634"/>
                  <a:pt x="47359" y="571984"/>
                </a:cubicBezTo>
                <a:cubicBezTo>
                  <a:pt x="52817" y="566526"/>
                  <a:pt x="54658" y="557386"/>
                  <a:pt x="51009" y="550087"/>
                </a:cubicBezTo>
                <a:cubicBezTo>
                  <a:pt x="49200" y="546437"/>
                  <a:pt x="45550" y="544629"/>
                  <a:pt x="41901" y="544629"/>
                </a:cubicBezTo>
                <a:cubicBezTo>
                  <a:pt x="34602" y="544629"/>
                  <a:pt x="29144" y="553736"/>
                  <a:pt x="29144" y="557386"/>
                </a:cubicBezTo>
                <a:cubicBezTo>
                  <a:pt x="29144" y="557386"/>
                  <a:pt x="27335" y="557386"/>
                  <a:pt x="29144" y="557386"/>
                </a:cubicBezTo>
                <a:cubicBezTo>
                  <a:pt x="29144" y="568334"/>
                  <a:pt x="30952" y="573793"/>
                  <a:pt x="36443" y="575634"/>
                </a:cubicBezTo>
                <a:cubicBezTo>
                  <a:pt x="36443" y="577442"/>
                  <a:pt x="38251" y="577442"/>
                  <a:pt x="38251" y="577442"/>
                </a:cubicBezTo>
                <a:close/>
                <a:moveTo>
                  <a:pt x="58308" y="602989"/>
                </a:moveTo>
                <a:cubicBezTo>
                  <a:pt x="54658" y="597531"/>
                  <a:pt x="52849" y="597531"/>
                  <a:pt x="51009" y="597531"/>
                </a:cubicBezTo>
                <a:cubicBezTo>
                  <a:pt x="45550" y="597531"/>
                  <a:pt x="41901" y="601180"/>
                  <a:pt x="41901" y="602989"/>
                </a:cubicBezTo>
                <a:lnTo>
                  <a:pt x="41901" y="604797"/>
                </a:lnTo>
                <a:cubicBezTo>
                  <a:pt x="41901" y="613905"/>
                  <a:pt x="43710" y="617555"/>
                  <a:pt x="47359" y="619396"/>
                </a:cubicBezTo>
                <a:lnTo>
                  <a:pt x="49168" y="619396"/>
                </a:lnTo>
                <a:cubicBezTo>
                  <a:pt x="50976" y="619396"/>
                  <a:pt x="54626" y="617587"/>
                  <a:pt x="56467" y="615746"/>
                </a:cubicBezTo>
                <a:cubicBezTo>
                  <a:pt x="58276" y="612096"/>
                  <a:pt x="60116" y="606638"/>
                  <a:pt x="58276" y="602989"/>
                </a:cubicBezTo>
                <a:close/>
                <a:moveTo>
                  <a:pt x="92962" y="581092"/>
                </a:moveTo>
                <a:cubicBezTo>
                  <a:pt x="89313" y="575634"/>
                  <a:pt x="87504" y="571984"/>
                  <a:pt x="82013" y="571984"/>
                </a:cubicBezTo>
                <a:cubicBezTo>
                  <a:pt x="76555" y="570175"/>
                  <a:pt x="69256" y="577442"/>
                  <a:pt x="69256" y="579283"/>
                </a:cubicBezTo>
                <a:cubicBezTo>
                  <a:pt x="67448" y="579283"/>
                  <a:pt x="67448" y="581092"/>
                  <a:pt x="67448" y="581092"/>
                </a:cubicBezTo>
                <a:cubicBezTo>
                  <a:pt x="69256" y="593849"/>
                  <a:pt x="72906" y="601148"/>
                  <a:pt x="78396" y="602989"/>
                </a:cubicBezTo>
                <a:cubicBezTo>
                  <a:pt x="79591" y="604193"/>
                  <a:pt x="80819" y="604797"/>
                  <a:pt x="82046" y="604797"/>
                </a:cubicBezTo>
                <a:cubicBezTo>
                  <a:pt x="83854" y="604797"/>
                  <a:pt x="87504" y="602989"/>
                  <a:pt x="89345" y="601148"/>
                </a:cubicBezTo>
                <a:cubicBezTo>
                  <a:pt x="92994" y="597498"/>
                  <a:pt x="94803" y="590199"/>
                  <a:pt x="92994" y="581092"/>
                </a:cubicBezTo>
                <a:close/>
                <a:moveTo>
                  <a:pt x="116668" y="825578"/>
                </a:moveTo>
                <a:cubicBezTo>
                  <a:pt x="134915" y="891269"/>
                  <a:pt x="173219" y="894919"/>
                  <a:pt x="173219" y="894919"/>
                </a:cubicBezTo>
                <a:cubicBezTo>
                  <a:pt x="271757" y="898568"/>
                  <a:pt x="302761" y="590232"/>
                  <a:pt x="302761" y="590232"/>
                </a:cubicBezTo>
                <a:cubicBezTo>
                  <a:pt x="330116" y="278246"/>
                  <a:pt x="248019" y="292844"/>
                  <a:pt x="248019" y="292844"/>
                </a:cubicBezTo>
                <a:cubicBezTo>
                  <a:pt x="165920" y="305601"/>
                  <a:pt x="120317" y="792764"/>
                  <a:pt x="116668" y="825578"/>
                </a:cubicBezTo>
                <a:close/>
                <a:moveTo>
                  <a:pt x="319200" y="592040"/>
                </a:moveTo>
                <a:cubicBezTo>
                  <a:pt x="321009" y="602989"/>
                  <a:pt x="326499" y="612096"/>
                  <a:pt x="335607" y="613937"/>
                </a:cubicBezTo>
                <a:lnTo>
                  <a:pt x="339257" y="613937"/>
                </a:lnTo>
                <a:cubicBezTo>
                  <a:pt x="342906" y="613937"/>
                  <a:pt x="346556" y="613937"/>
                  <a:pt x="350205" y="610288"/>
                </a:cubicBezTo>
                <a:cubicBezTo>
                  <a:pt x="353854" y="606638"/>
                  <a:pt x="355663" y="601180"/>
                  <a:pt x="352014" y="593881"/>
                </a:cubicBezTo>
                <a:cubicBezTo>
                  <a:pt x="352014" y="588423"/>
                  <a:pt x="348364" y="584773"/>
                  <a:pt x="342906" y="582933"/>
                </a:cubicBezTo>
                <a:cubicBezTo>
                  <a:pt x="333798" y="579283"/>
                  <a:pt x="322850" y="586582"/>
                  <a:pt x="321009" y="588391"/>
                </a:cubicBezTo>
                <a:cubicBezTo>
                  <a:pt x="321009" y="588391"/>
                  <a:pt x="319200" y="590199"/>
                  <a:pt x="319200" y="592040"/>
                </a:cubicBezTo>
                <a:close/>
                <a:moveTo>
                  <a:pt x="344747" y="544596"/>
                </a:moveTo>
                <a:lnTo>
                  <a:pt x="344747" y="546405"/>
                </a:lnTo>
                <a:cubicBezTo>
                  <a:pt x="348397" y="555513"/>
                  <a:pt x="353854" y="559162"/>
                  <a:pt x="357504" y="561003"/>
                </a:cubicBezTo>
                <a:lnTo>
                  <a:pt x="359313" y="561003"/>
                </a:lnTo>
                <a:cubicBezTo>
                  <a:pt x="362962" y="559195"/>
                  <a:pt x="366612" y="557354"/>
                  <a:pt x="368420" y="551895"/>
                </a:cubicBezTo>
                <a:cubicBezTo>
                  <a:pt x="370229" y="544596"/>
                  <a:pt x="368420" y="535489"/>
                  <a:pt x="362962" y="529998"/>
                </a:cubicBezTo>
                <a:cubicBezTo>
                  <a:pt x="357504" y="526349"/>
                  <a:pt x="353854" y="528190"/>
                  <a:pt x="352014" y="528190"/>
                </a:cubicBezTo>
                <a:cubicBezTo>
                  <a:pt x="344715" y="531839"/>
                  <a:pt x="344715" y="540947"/>
                  <a:pt x="344715" y="544596"/>
                </a:cubicBezTo>
                <a:close/>
                <a:moveTo>
                  <a:pt x="381242" y="595690"/>
                </a:moveTo>
                <a:lnTo>
                  <a:pt x="384892" y="595690"/>
                </a:lnTo>
                <a:cubicBezTo>
                  <a:pt x="386700" y="595690"/>
                  <a:pt x="388541" y="595690"/>
                  <a:pt x="390350" y="593881"/>
                </a:cubicBezTo>
                <a:cubicBezTo>
                  <a:pt x="393999" y="590232"/>
                  <a:pt x="395808" y="584773"/>
                  <a:pt x="393999" y="579283"/>
                </a:cubicBezTo>
                <a:cubicBezTo>
                  <a:pt x="392191" y="575634"/>
                  <a:pt x="388541" y="573825"/>
                  <a:pt x="386700" y="573825"/>
                </a:cubicBezTo>
                <a:cubicBezTo>
                  <a:pt x="381242" y="573825"/>
                  <a:pt x="377593" y="577474"/>
                  <a:pt x="377593" y="579283"/>
                </a:cubicBezTo>
                <a:lnTo>
                  <a:pt x="375784" y="581092"/>
                </a:lnTo>
                <a:cubicBezTo>
                  <a:pt x="375784" y="590199"/>
                  <a:pt x="379434" y="593849"/>
                  <a:pt x="381242" y="595690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3" name="Vrije vorm: vorm 1452">
            <a:extLst>
              <a:ext uri="{FF2B5EF4-FFF2-40B4-BE49-F238E27FC236}">
                <a16:creationId xmlns:a16="http://schemas.microsoft.com/office/drawing/2014/main" id="{989CFB72-29F3-96FC-2B55-BD75AF07B793}"/>
              </a:ext>
            </a:extLst>
          </p:cNvPr>
          <p:cNvSpPr/>
          <p:nvPr userDrawn="1"/>
        </p:nvSpPr>
        <p:spPr>
          <a:xfrm>
            <a:off x="8363275" y="-2904302"/>
            <a:ext cx="77888" cy="518756"/>
          </a:xfrm>
          <a:custGeom>
            <a:avLst/>
            <a:gdLst>
              <a:gd name="connsiteX0" fmla="*/ 71150 w 120530"/>
              <a:gd name="connsiteY0" fmla="*/ 802767 h 802766"/>
              <a:gd name="connsiteX1" fmla="*/ 20056 w 120530"/>
              <a:gd name="connsiteY1" fmla="*/ 718827 h 802766"/>
              <a:gd name="connsiteX2" fmla="*/ 0 w 120530"/>
              <a:gd name="connsiteY2" fmla="*/ 384944 h 802766"/>
              <a:gd name="connsiteX3" fmla="*/ 1809 w 120530"/>
              <a:gd name="connsiteY3" fmla="*/ 211608 h 802766"/>
              <a:gd name="connsiteX4" fmla="*/ 65659 w 120530"/>
              <a:gd name="connsiteY4" fmla="*/ 103963 h 802766"/>
              <a:gd name="connsiteX5" fmla="*/ 120402 w 120530"/>
              <a:gd name="connsiteY5" fmla="*/ 215257 h 802766"/>
              <a:gd name="connsiteX6" fmla="*/ 114944 w 120530"/>
              <a:gd name="connsiteY6" fmla="*/ 388594 h 802766"/>
              <a:gd name="connsiteX7" fmla="*/ 116753 w 120530"/>
              <a:gd name="connsiteY7" fmla="*/ 707879 h 802766"/>
              <a:gd name="connsiteX8" fmla="*/ 71150 w 120530"/>
              <a:gd name="connsiteY8" fmla="*/ 802767 h 802766"/>
              <a:gd name="connsiteX9" fmla="*/ 43795 w 120530"/>
              <a:gd name="connsiteY9" fmla="*/ 457935 h 802766"/>
              <a:gd name="connsiteX10" fmla="*/ 32846 w 120530"/>
              <a:gd name="connsiteY10" fmla="*/ 456126 h 802766"/>
              <a:gd name="connsiteX11" fmla="*/ 27388 w 120530"/>
              <a:gd name="connsiteY11" fmla="*/ 474374 h 802766"/>
              <a:gd name="connsiteX12" fmla="*/ 27388 w 120530"/>
              <a:gd name="connsiteY12" fmla="*/ 476182 h 802766"/>
              <a:gd name="connsiteX13" fmla="*/ 41986 w 120530"/>
              <a:gd name="connsiteY13" fmla="*/ 487131 h 802766"/>
              <a:gd name="connsiteX14" fmla="*/ 51093 w 120530"/>
              <a:gd name="connsiteY14" fmla="*/ 478023 h 802766"/>
              <a:gd name="connsiteX15" fmla="*/ 43795 w 120530"/>
              <a:gd name="connsiteY15" fmla="*/ 457967 h 802766"/>
              <a:gd name="connsiteX16" fmla="*/ 29196 w 120530"/>
              <a:gd name="connsiteY16" fmla="*/ 38304 h 802766"/>
              <a:gd name="connsiteX17" fmla="*/ 65691 w 120530"/>
              <a:gd name="connsiteY17" fmla="*/ 0 h 802766"/>
              <a:gd name="connsiteX18" fmla="*/ 102187 w 120530"/>
              <a:gd name="connsiteY18" fmla="*/ 38304 h 802766"/>
              <a:gd name="connsiteX19" fmla="*/ 65691 w 120530"/>
              <a:gd name="connsiteY19" fmla="*/ 74799 h 802766"/>
              <a:gd name="connsiteX20" fmla="*/ 29196 w 120530"/>
              <a:gd name="connsiteY20" fmla="*/ 38304 h 802766"/>
              <a:gd name="connsiteX21" fmla="*/ 67500 w 120530"/>
              <a:gd name="connsiteY21" fmla="*/ 443337 h 802766"/>
              <a:gd name="connsiteX22" fmla="*/ 74799 w 120530"/>
              <a:gd name="connsiteY22" fmla="*/ 439687 h 802766"/>
              <a:gd name="connsiteX23" fmla="*/ 83907 w 120530"/>
              <a:gd name="connsiteY23" fmla="*/ 419631 h 802766"/>
              <a:gd name="connsiteX24" fmla="*/ 76608 w 120530"/>
              <a:gd name="connsiteY24" fmla="*/ 412332 h 802766"/>
              <a:gd name="connsiteX25" fmla="*/ 60201 w 120530"/>
              <a:gd name="connsiteY25" fmla="*/ 419631 h 802766"/>
              <a:gd name="connsiteX26" fmla="*/ 60201 w 120530"/>
              <a:gd name="connsiteY26" fmla="*/ 421440 h 802766"/>
              <a:gd name="connsiteX27" fmla="*/ 62009 w 120530"/>
              <a:gd name="connsiteY27" fmla="*/ 441496 h 802766"/>
              <a:gd name="connsiteX28" fmla="*/ 67468 w 120530"/>
              <a:gd name="connsiteY28" fmla="*/ 443304 h 802766"/>
              <a:gd name="connsiteX29" fmla="*/ 69309 w 120530"/>
              <a:gd name="connsiteY29" fmla="*/ 479832 h 802766"/>
              <a:gd name="connsiteX30" fmla="*/ 76608 w 120530"/>
              <a:gd name="connsiteY30" fmla="*/ 492589 h 802766"/>
              <a:gd name="connsiteX31" fmla="*/ 78416 w 120530"/>
              <a:gd name="connsiteY31" fmla="*/ 494398 h 802766"/>
              <a:gd name="connsiteX32" fmla="*/ 85716 w 120530"/>
              <a:gd name="connsiteY32" fmla="*/ 490748 h 802766"/>
              <a:gd name="connsiteX33" fmla="*/ 87524 w 120530"/>
              <a:gd name="connsiteY33" fmla="*/ 477991 h 802766"/>
              <a:gd name="connsiteX34" fmla="*/ 80225 w 120530"/>
              <a:gd name="connsiteY34" fmla="*/ 470692 h 802766"/>
              <a:gd name="connsiteX35" fmla="*/ 71117 w 120530"/>
              <a:gd name="connsiteY35" fmla="*/ 477991 h 802766"/>
              <a:gd name="connsiteX36" fmla="*/ 69309 w 120530"/>
              <a:gd name="connsiteY36" fmla="*/ 479800 h 802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0530" h="802766">
                <a:moveTo>
                  <a:pt x="71150" y="802767"/>
                </a:moveTo>
                <a:cubicBezTo>
                  <a:pt x="31005" y="802767"/>
                  <a:pt x="20056" y="718827"/>
                  <a:pt x="20056" y="718827"/>
                </a:cubicBezTo>
                <a:cubicBezTo>
                  <a:pt x="3650" y="612991"/>
                  <a:pt x="0" y="384944"/>
                  <a:pt x="0" y="384944"/>
                </a:cubicBezTo>
                <a:cubicBezTo>
                  <a:pt x="0" y="324743"/>
                  <a:pt x="0" y="268192"/>
                  <a:pt x="1809" y="211608"/>
                </a:cubicBezTo>
                <a:cubicBezTo>
                  <a:pt x="1809" y="211608"/>
                  <a:pt x="1809" y="103963"/>
                  <a:pt x="65659" y="103963"/>
                </a:cubicBezTo>
                <a:cubicBezTo>
                  <a:pt x="125860" y="103963"/>
                  <a:pt x="120402" y="215257"/>
                  <a:pt x="120402" y="215257"/>
                </a:cubicBezTo>
                <a:cubicBezTo>
                  <a:pt x="118593" y="273650"/>
                  <a:pt x="116753" y="330201"/>
                  <a:pt x="114944" y="388594"/>
                </a:cubicBezTo>
                <a:cubicBezTo>
                  <a:pt x="114944" y="388594"/>
                  <a:pt x="114944" y="636729"/>
                  <a:pt x="116753" y="707879"/>
                </a:cubicBezTo>
                <a:cubicBezTo>
                  <a:pt x="116753" y="707879"/>
                  <a:pt x="124052" y="802767"/>
                  <a:pt x="71150" y="802767"/>
                </a:cubicBezTo>
                <a:close/>
                <a:moveTo>
                  <a:pt x="43795" y="457935"/>
                </a:moveTo>
                <a:cubicBezTo>
                  <a:pt x="38336" y="454285"/>
                  <a:pt x="34687" y="456126"/>
                  <a:pt x="32846" y="456126"/>
                </a:cubicBezTo>
                <a:cubicBezTo>
                  <a:pt x="27388" y="459776"/>
                  <a:pt x="27388" y="470724"/>
                  <a:pt x="27388" y="474374"/>
                </a:cubicBezTo>
                <a:lnTo>
                  <a:pt x="27388" y="476182"/>
                </a:lnTo>
                <a:cubicBezTo>
                  <a:pt x="32846" y="483481"/>
                  <a:pt x="36495" y="487131"/>
                  <a:pt x="41986" y="487131"/>
                </a:cubicBezTo>
                <a:cubicBezTo>
                  <a:pt x="47476" y="487131"/>
                  <a:pt x="49285" y="483481"/>
                  <a:pt x="51093" y="478023"/>
                </a:cubicBezTo>
                <a:cubicBezTo>
                  <a:pt x="52902" y="470724"/>
                  <a:pt x="51093" y="461617"/>
                  <a:pt x="43795" y="457967"/>
                </a:cubicBezTo>
                <a:close/>
                <a:moveTo>
                  <a:pt x="29196" y="38304"/>
                </a:moveTo>
                <a:cubicBezTo>
                  <a:pt x="29196" y="16407"/>
                  <a:pt x="45603" y="0"/>
                  <a:pt x="65691" y="0"/>
                </a:cubicBezTo>
                <a:cubicBezTo>
                  <a:pt x="85780" y="0"/>
                  <a:pt x="102187" y="16407"/>
                  <a:pt x="102187" y="38304"/>
                </a:cubicBezTo>
                <a:cubicBezTo>
                  <a:pt x="102187" y="58360"/>
                  <a:pt x="85780" y="74799"/>
                  <a:pt x="65691" y="74799"/>
                </a:cubicBezTo>
                <a:cubicBezTo>
                  <a:pt x="45603" y="74799"/>
                  <a:pt x="29196" y="58392"/>
                  <a:pt x="29196" y="38304"/>
                </a:cubicBezTo>
                <a:close/>
                <a:moveTo>
                  <a:pt x="67500" y="443337"/>
                </a:moveTo>
                <a:cubicBezTo>
                  <a:pt x="69309" y="443337"/>
                  <a:pt x="72958" y="441528"/>
                  <a:pt x="74799" y="439687"/>
                </a:cubicBezTo>
                <a:cubicBezTo>
                  <a:pt x="82098" y="436038"/>
                  <a:pt x="85748" y="426930"/>
                  <a:pt x="83907" y="419631"/>
                </a:cubicBezTo>
                <a:cubicBezTo>
                  <a:pt x="82098" y="414173"/>
                  <a:pt x="78449" y="412332"/>
                  <a:pt x="76608" y="412332"/>
                </a:cubicBezTo>
                <a:cubicBezTo>
                  <a:pt x="69309" y="410523"/>
                  <a:pt x="62009" y="419631"/>
                  <a:pt x="60201" y="419631"/>
                </a:cubicBezTo>
                <a:lnTo>
                  <a:pt x="60201" y="421440"/>
                </a:lnTo>
                <a:cubicBezTo>
                  <a:pt x="58392" y="432388"/>
                  <a:pt x="58392" y="437846"/>
                  <a:pt x="62009" y="441496"/>
                </a:cubicBezTo>
                <a:cubicBezTo>
                  <a:pt x="63818" y="443304"/>
                  <a:pt x="65659" y="443304"/>
                  <a:pt x="67468" y="443304"/>
                </a:cubicBezTo>
                <a:close/>
                <a:moveTo>
                  <a:pt x="69309" y="479832"/>
                </a:moveTo>
                <a:cubicBezTo>
                  <a:pt x="69309" y="488940"/>
                  <a:pt x="72958" y="492589"/>
                  <a:pt x="76608" y="492589"/>
                </a:cubicBezTo>
                <a:cubicBezTo>
                  <a:pt x="76608" y="494398"/>
                  <a:pt x="78416" y="494398"/>
                  <a:pt x="78416" y="494398"/>
                </a:cubicBezTo>
                <a:cubicBezTo>
                  <a:pt x="80225" y="494398"/>
                  <a:pt x="83874" y="492589"/>
                  <a:pt x="85716" y="490748"/>
                </a:cubicBezTo>
                <a:cubicBezTo>
                  <a:pt x="87524" y="487099"/>
                  <a:pt x="89365" y="481641"/>
                  <a:pt x="87524" y="477991"/>
                </a:cubicBezTo>
                <a:cubicBezTo>
                  <a:pt x="83874" y="472533"/>
                  <a:pt x="82066" y="470692"/>
                  <a:pt x="80225" y="470692"/>
                </a:cubicBezTo>
                <a:cubicBezTo>
                  <a:pt x="74767" y="470692"/>
                  <a:pt x="71117" y="476150"/>
                  <a:pt x="71117" y="477991"/>
                </a:cubicBezTo>
                <a:lnTo>
                  <a:pt x="69309" y="479800"/>
                </a:ln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4" name="Vrije vorm: vorm 1453">
            <a:extLst>
              <a:ext uri="{FF2B5EF4-FFF2-40B4-BE49-F238E27FC236}">
                <a16:creationId xmlns:a16="http://schemas.microsoft.com/office/drawing/2014/main" id="{FC9AC84E-D56C-4CE4-E426-9685163E64F4}"/>
              </a:ext>
            </a:extLst>
          </p:cNvPr>
          <p:cNvSpPr/>
          <p:nvPr userDrawn="1"/>
        </p:nvSpPr>
        <p:spPr>
          <a:xfrm>
            <a:off x="8431609" y="-2903134"/>
            <a:ext cx="136779" cy="643730"/>
          </a:xfrm>
          <a:custGeom>
            <a:avLst/>
            <a:gdLst>
              <a:gd name="connsiteX0" fmla="*/ 204366 w 211664"/>
              <a:gd name="connsiteY0" fmla="*/ 176986 h 996162"/>
              <a:gd name="connsiteX1" fmla="*/ 211665 w 211664"/>
              <a:gd name="connsiteY1" fmla="*/ 448827 h 996162"/>
              <a:gd name="connsiteX2" fmla="*/ 202557 w 211664"/>
              <a:gd name="connsiteY2" fmla="*/ 687823 h 996162"/>
              <a:gd name="connsiteX3" fmla="*/ 65716 w 211664"/>
              <a:gd name="connsiteY3" fmla="*/ 996159 h 996162"/>
              <a:gd name="connsiteX4" fmla="*/ 25 w 211664"/>
              <a:gd name="connsiteY4" fmla="*/ 917710 h 996162"/>
              <a:gd name="connsiteX5" fmla="*/ 25571 w 211664"/>
              <a:gd name="connsiteY5" fmla="*/ 881215 h 996162"/>
              <a:gd name="connsiteX6" fmla="*/ 45628 w 211664"/>
              <a:gd name="connsiteY6" fmla="*/ 906762 h 996162"/>
              <a:gd name="connsiteX7" fmla="*/ 56576 w 211664"/>
              <a:gd name="connsiteY7" fmla="*/ 939608 h 996162"/>
              <a:gd name="connsiteX8" fmla="*/ 94880 w 211664"/>
              <a:gd name="connsiteY8" fmla="*/ 686014 h 996162"/>
              <a:gd name="connsiteX9" fmla="*/ 91230 w 211664"/>
              <a:gd name="connsiteY9" fmla="*/ 447018 h 996162"/>
              <a:gd name="connsiteX10" fmla="*/ 91230 w 211664"/>
              <a:gd name="connsiteY10" fmla="*/ 189775 h 996162"/>
              <a:gd name="connsiteX11" fmla="*/ 144132 w 211664"/>
              <a:gd name="connsiteY11" fmla="*/ 100378 h 996162"/>
              <a:gd name="connsiteX12" fmla="*/ 204334 w 211664"/>
              <a:gd name="connsiteY12" fmla="*/ 177018 h 996162"/>
              <a:gd name="connsiteX13" fmla="*/ 147814 w 211664"/>
              <a:gd name="connsiteY13" fmla="*/ 0 h 996162"/>
              <a:gd name="connsiteX14" fmla="*/ 184310 w 211664"/>
              <a:gd name="connsiteY14" fmla="*/ 36495 h 996162"/>
              <a:gd name="connsiteX15" fmla="*/ 147814 w 211664"/>
              <a:gd name="connsiteY15" fmla="*/ 74799 h 996162"/>
              <a:gd name="connsiteX16" fmla="*/ 111319 w 211664"/>
              <a:gd name="connsiteY16" fmla="*/ 36495 h 996162"/>
              <a:gd name="connsiteX17" fmla="*/ 147814 w 211664"/>
              <a:gd name="connsiteY17" fmla="*/ 0 h 996162"/>
              <a:gd name="connsiteX18" fmla="*/ 135057 w 211664"/>
              <a:gd name="connsiteY18" fmla="*/ 432388 h 996162"/>
              <a:gd name="connsiteX19" fmla="*/ 144165 w 211664"/>
              <a:gd name="connsiteY19" fmla="*/ 426930 h 996162"/>
              <a:gd name="connsiteX20" fmla="*/ 145974 w 211664"/>
              <a:gd name="connsiteY20" fmla="*/ 405033 h 996162"/>
              <a:gd name="connsiteX21" fmla="*/ 136866 w 211664"/>
              <a:gd name="connsiteY21" fmla="*/ 399575 h 996162"/>
              <a:gd name="connsiteX22" fmla="*/ 124109 w 211664"/>
              <a:gd name="connsiteY22" fmla="*/ 412332 h 996162"/>
              <a:gd name="connsiteX23" fmla="*/ 131408 w 211664"/>
              <a:gd name="connsiteY23" fmla="*/ 430579 h 996162"/>
              <a:gd name="connsiteX24" fmla="*/ 135057 w 211664"/>
              <a:gd name="connsiteY24" fmla="*/ 432388 h 996162"/>
              <a:gd name="connsiteX25" fmla="*/ 155113 w 211664"/>
              <a:gd name="connsiteY25" fmla="*/ 457935 h 996162"/>
              <a:gd name="connsiteX26" fmla="*/ 147814 w 211664"/>
              <a:gd name="connsiteY26" fmla="*/ 452477 h 996162"/>
              <a:gd name="connsiteX27" fmla="*/ 138707 w 211664"/>
              <a:gd name="connsiteY27" fmla="*/ 457935 h 996162"/>
              <a:gd name="connsiteX28" fmla="*/ 138707 w 211664"/>
              <a:gd name="connsiteY28" fmla="*/ 459743 h 996162"/>
              <a:gd name="connsiteX29" fmla="*/ 144165 w 211664"/>
              <a:gd name="connsiteY29" fmla="*/ 474342 h 996162"/>
              <a:gd name="connsiteX30" fmla="*/ 145974 w 211664"/>
              <a:gd name="connsiteY30" fmla="*/ 474342 h 996162"/>
              <a:gd name="connsiteX31" fmla="*/ 153272 w 211664"/>
              <a:gd name="connsiteY31" fmla="*/ 470692 h 996162"/>
              <a:gd name="connsiteX32" fmla="*/ 155081 w 211664"/>
              <a:gd name="connsiteY32" fmla="*/ 457935 h 996162"/>
              <a:gd name="connsiteX33" fmla="*/ 187959 w 211664"/>
              <a:gd name="connsiteY33" fmla="*/ 436038 h 996162"/>
              <a:gd name="connsiteX34" fmla="*/ 178851 w 211664"/>
              <a:gd name="connsiteY34" fmla="*/ 426930 h 996162"/>
              <a:gd name="connsiteX35" fmla="*/ 166094 w 211664"/>
              <a:gd name="connsiteY35" fmla="*/ 434229 h 996162"/>
              <a:gd name="connsiteX36" fmla="*/ 164286 w 211664"/>
              <a:gd name="connsiteY36" fmla="*/ 436038 h 996162"/>
              <a:gd name="connsiteX37" fmla="*/ 175234 w 211664"/>
              <a:gd name="connsiteY37" fmla="*/ 457935 h 996162"/>
              <a:gd name="connsiteX38" fmla="*/ 178884 w 211664"/>
              <a:gd name="connsiteY38" fmla="*/ 459743 h 996162"/>
              <a:gd name="connsiteX39" fmla="*/ 186183 w 211664"/>
              <a:gd name="connsiteY39" fmla="*/ 456094 h 996162"/>
              <a:gd name="connsiteX40" fmla="*/ 187991 w 211664"/>
              <a:gd name="connsiteY40" fmla="*/ 436038 h 996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11664" h="996162">
                <a:moveTo>
                  <a:pt x="204366" y="176986"/>
                </a:moveTo>
                <a:cubicBezTo>
                  <a:pt x="206174" y="207991"/>
                  <a:pt x="209824" y="313827"/>
                  <a:pt x="211665" y="448827"/>
                </a:cubicBezTo>
                <a:cubicBezTo>
                  <a:pt x="211665" y="448827"/>
                  <a:pt x="211665" y="563771"/>
                  <a:pt x="202557" y="687823"/>
                </a:cubicBezTo>
                <a:cubicBezTo>
                  <a:pt x="191608" y="846561"/>
                  <a:pt x="149655" y="996159"/>
                  <a:pt x="65716" y="996159"/>
                </a:cubicBezTo>
                <a:cubicBezTo>
                  <a:pt x="65716" y="996159"/>
                  <a:pt x="5515" y="997968"/>
                  <a:pt x="25" y="917710"/>
                </a:cubicBezTo>
                <a:cubicBezTo>
                  <a:pt x="25" y="917710"/>
                  <a:pt x="-1784" y="879407"/>
                  <a:pt x="25571" y="881215"/>
                </a:cubicBezTo>
                <a:cubicBezTo>
                  <a:pt x="25571" y="881215"/>
                  <a:pt x="41978" y="881215"/>
                  <a:pt x="45628" y="906762"/>
                </a:cubicBezTo>
                <a:cubicBezTo>
                  <a:pt x="45628" y="906762"/>
                  <a:pt x="45628" y="941416"/>
                  <a:pt x="56576" y="939608"/>
                </a:cubicBezTo>
                <a:cubicBezTo>
                  <a:pt x="87581" y="934149"/>
                  <a:pt x="93072" y="810066"/>
                  <a:pt x="94880" y="686014"/>
                </a:cubicBezTo>
                <a:cubicBezTo>
                  <a:pt x="94880" y="556472"/>
                  <a:pt x="91230" y="447018"/>
                  <a:pt x="91230" y="447018"/>
                </a:cubicBezTo>
                <a:cubicBezTo>
                  <a:pt x="89422" y="344864"/>
                  <a:pt x="85773" y="255435"/>
                  <a:pt x="91230" y="189775"/>
                </a:cubicBezTo>
                <a:cubicBezTo>
                  <a:pt x="94880" y="135032"/>
                  <a:pt x="111287" y="98537"/>
                  <a:pt x="144132" y="100378"/>
                </a:cubicBezTo>
                <a:cubicBezTo>
                  <a:pt x="144132" y="100378"/>
                  <a:pt x="200684" y="96729"/>
                  <a:pt x="204334" y="177018"/>
                </a:cubicBezTo>
                <a:close/>
                <a:moveTo>
                  <a:pt x="147814" y="0"/>
                </a:moveTo>
                <a:cubicBezTo>
                  <a:pt x="167870" y="0"/>
                  <a:pt x="184310" y="16407"/>
                  <a:pt x="184310" y="36495"/>
                </a:cubicBezTo>
                <a:cubicBezTo>
                  <a:pt x="184310" y="58392"/>
                  <a:pt x="167903" y="74799"/>
                  <a:pt x="147814" y="74799"/>
                </a:cubicBezTo>
                <a:cubicBezTo>
                  <a:pt x="127726" y="74799"/>
                  <a:pt x="111319" y="58392"/>
                  <a:pt x="111319" y="36495"/>
                </a:cubicBezTo>
                <a:cubicBezTo>
                  <a:pt x="111319" y="16439"/>
                  <a:pt x="127726" y="0"/>
                  <a:pt x="147814" y="0"/>
                </a:cubicBezTo>
                <a:close/>
                <a:moveTo>
                  <a:pt x="135057" y="432388"/>
                </a:moveTo>
                <a:cubicBezTo>
                  <a:pt x="138707" y="432388"/>
                  <a:pt x="140515" y="430579"/>
                  <a:pt x="144165" y="426930"/>
                </a:cubicBezTo>
                <a:cubicBezTo>
                  <a:pt x="147814" y="421472"/>
                  <a:pt x="151464" y="412332"/>
                  <a:pt x="145974" y="405033"/>
                </a:cubicBezTo>
                <a:cubicBezTo>
                  <a:pt x="144165" y="401383"/>
                  <a:pt x="140515" y="399575"/>
                  <a:pt x="136866" y="399575"/>
                </a:cubicBezTo>
                <a:cubicBezTo>
                  <a:pt x="129567" y="399575"/>
                  <a:pt x="125917" y="408682"/>
                  <a:pt x="124109" y="412332"/>
                </a:cubicBezTo>
                <a:cubicBezTo>
                  <a:pt x="124109" y="423280"/>
                  <a:pt x="127758" y="428739"/>
                  <a:pt x="131408" y="430579"/>
                </a:cubicBezTo>
                <a:cubicBezTo>
                  <a:pt x="132603" y="431784"/>
                  <a:pt x="133830" y="432388"/>
                  <a:pt x="135057" y="432388"/>
                </a:cubicBezTo>
                <a:close/>
                <a:moveTo>
                  <a:pt x="155113" y="457935"/>
                </a:moveTo>
                <a:cubicBezTo>
                  <a:pt x="153305" y="452477"/>
                  <a:pt x="149655" y="452477"/>
                  <a:pt x="147814" y="452477"/>
                </a:cubicBezTo>
                <a:cubicBezTo>
                  <a:pt x="142356" y="452477"/>
                  <a:pt x="138707" y="456126"/>
                  <a:pt x="138707" y="457935"/>
                </a:cubicBezTo>
                <a:lnTo>
                  <a:pt x="138707" y="459743"/>
                </a:lnTo>
                <a:cubicBezTo>
                  <a:pt x="138707" y="468851"/>
                  <a:pt x="142356" y="472501"/>
                  <a:pt x="144165" y="474342"/>
                </a:cubicBezTo>
                <a:lnTo>
                  <a:pt x="145974" y="474342"/>
                </a:lnTo>
                <a:cubicBezTo>
                  <a:pt x="149623" y="474342"/>
                  <a:pt x="151432" y="472533"/>
                  <a:pt x="153272" y="470692"/>
                </a:cubicBezTo>
                <a:cubicBezTo>
                  <a:pt x="155081" y="467042"/>
                  <a:pt x="156922" y="461584"/>
                  <a:pt x="155081" y="457935"/>
                </a:cubicBezTo>
                <a:close/>
                <a:moveTo>
                  <a:pt x="187959" y="436038"/>
                </a:moveTo>
                <a:cubicBezTo>
                  <a:pt x="186151" y="430579"/>
                  <a:pt x="182501" y="426930"/>
                  <a:pt x="178851" y="426930"/>
                </a:cubicBezTo>
                <a:cubicBezTo>
                  <a:pt x="171552" y="425121"/>
                  <a:pt x="166094" y="432388"/>
                  <a:pt x="166094" y="434229"/>
                </a:cubicBezTo>
                <a:cubicBezTo>
                  <a:pt x="164286" y="434229"/>
                  <a:pt x="164286" y="436038"/>
                  <a:pt x="164286" y="436038"/>
                </a:cubicBezTo>
                <a:cubicBezTo>
                  <a:pt x="166094" y="448795"/>
                  <a:pt x="169744" y="456094"/>
                  <a:pt x="175234" y="457935"/>
                </a:cubicBezTo>
                <a:cubicBezTo>
                  <a:pt x="177043" y="459743"/>
                  <a:pt x="178884" y="459743"/>
                  <a:pt x="178884" y="459743"/>
                </a:cubicBezTo>
                <a:cubicBezTo>
                  <a:pt x="180693" y="459743"/>
                  <a:pt x="184342" y="457935"/>
                  <a:pt x="186183" y="456094"/>
                </a:cubicBezTo>
                <a:cubicBezTo>
                  <a:pt x="189832" y="452444"/>
                  <a:pt x="191641" y="445145"/>
                  <a:pt x="187991" y="436038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5" name="Vrije vorm: vorm 1454">
            <a:extLst>
              <a:ext uri="{FF2B5EF4-FFF2-40B4-BE49-F238E27FC236}">
                <a16:creationId xmlns:a16="http://schemas.microsoft.com/office/drawing/2014/main" id="{E118B085-3F53-4099-795E-128C62B9B9A0}"/>
              </a:ext>
            </a:extLst>
          </p:cNvPr>
          <p:cNvSpPr/>
          <p:nvPr userDrawn="1"/>
        </p:nvSpPr>
        <p:spPr>
          <a:xfrm>
            <a:off x="8614367" y="-2837536"/>
            <a:ext cx="278720" cy="452201"/>
          </a:xfrm>
          <a:custGeom>
            <a:avLst/>
            <a:gdLst>
              <a:gd name="connsiteX0" fmla="*/ 299229 w 431315"/>
              <a:gd name="connsiteY0" fmla="*/ 77316 h 699774"/>
              <a:gd name="connsiteX1" fmla="*/ 114944 w 431315"/>
              <a:gd name="connsiteY1" fmla="*/ 633788 h 699774"/>
              <a:gd name="connsiteX2" fmla="*/ 71149 w 431315"/>
              <a:gd name="connsiteY2" fmla="*/ 699480 h 699774"/>
              <a:gd name="connsiteX3" fmla="*/ 20056 w 431315"/>
              <a:gd name="connsiteY3" fmla="*/ 615541 h 699774"/>
              <a:gd name="connsiteX4" fmla="*/ 0 w 431315"/>
              <a:gd name="connsiteY4" fmla="*/ 281657 h 699774"/>
              <a:gd name="connsiteX5" fmla="*/ 5458 w 431315"/>
              <a:gd name="connsiteY5" fmla="*/ 117461 h 699774"/>
              <a:gd name="connsiteX6" fmla="*/ 71149 w 431315"/>
              <a:gd name="connsiteY6" fmla="*/ 709 h 699774"/>
              <a:gd name="connsiteX7" fmla="*/ 122243 w 431315"/>
              <a:gd name="connsiteY7" fmla="*/ 144849 h 699774"/>
              <a:gd name="connsiteX8" fmla="*/ 114944 w 431315"/>
              <a:gd name="connsiteY8" fmla="*/ 292638 h 699774"/>
              <a:gd name="connsiteX9" fmla="*/ 114944 w 431315"/>
              <a:gd name="connsiteY9" fmla="*/ 420339 h 699774"/>
              <a:gd name="connsiteX10" fmla="*/ 308336 w 431315"/>
              <a:gd name="connsiteY10" fmla="*/ 709 h 699774"/>
              <a:gd name="connsiteX11" fmla="*/ 430579 w 431315"/>
              <a:gd name="connsiteY11" fmla="*/ 257952 h 699774"/>
              <a:gd name="connsiteX12" fmla="*/ 423280 w 431315"/>
              <a:gd name="connsiteY12" fmla="*/ 611891 h 699774"/>
              <a:gd name="connsiteX13" fmla="*/ 379486 w 431315"/>
              <a:gd name="connsiteY13" fmla="*/ 699480 h 699774"/>
              <a:gd name="connsiteX14" fmla="*/ 308336 w 431315"/>
              <a:gd name="connsiteY14" fmla="*/ 553531 h 699774"/>
              <a:gd name="connsiteX15" fmla="*/ 299229 w 431315"/>
              <a:gd name="connsiteY15" fmla="*/ 77349 h 699774"/>
              <a:gd name="connsiteX16" fmla="*/ 40145 w 431315"/>
              <a:gd name="connsiteY16" fmla="*/ 325452 h 699774"/>
              <a:gd name="connsiteX17" fmla="*/ 32845 w 431315"/>
              <a:gd name="connsiteY17" fmla="*/ 319994 h 699774"/>
              <a:gd name="connsiteX18" fmla="*/ 23738 w 431315"/>
              <a:gd name="connsiteY18" fmla="*/ 327293 h 699774"/>
              <a:gd name="connsiteX19" fmla="*/ 23738 w 431315"/>
              <a:gd name="connsiteY19" fmla="*/ 329101 h 699774"/>
              <a:gd name="connsiteX20" fmla="*/ 29196 w 431315"/>
              <a:gd name="connsiteY20" fmla="*/ 341858 h 699774"/>
              <a:gd name="connsiteX21" fmla="*/ 31005 w 431315"/>
              <a:gd name="connsiteY21" fmla="*/ 341858 h 699774"/>
              <a:gd name="connsiteX22" fmla="*/ 38304 w 431315"/>
              <a:gd name="connsiteY22" fmla="*/ 340050 h 699774"/>
              <a:gd name="connsiteX23" fmla="*/ 40112 w 431315"/>
              <a:gd name="connsiteY23" fmla="*/ 325452 h 699774"/>
              <a:gd name="connsiteX24" fmla="*/ 87589 w 431315"/>
              <a:gd name="connsiteY24" fmla="*/ 301746 h 699774"/>
              <a:gd name="connsiteX25" fmla="*/ 76640 w 431315"/>
              <a:gd name="connsiteY25" fmla="*/ 290797 h 699774"/>
              <a:gd name="connsiteX26" fmla="*/ 54743 w 431315"/>
              <a:gd name="connsiteY26" fmla="*/ 296256 h 699774"/>
              <a:gd name="connsiteX27" fmla="*/ 52934 w 431315"/>
              <a:gd name="connsiteY27" fmla="*/ 301714 h 699774"/>
              <a:gd name="connsiteX28" fmla="*/ 71182 w 431315"/>
              <a:gd name="connsiteY28" fmla="*/ 321770 h 699774"/>
              <a:gd name="connsiteX29" fmla="*/ 74831 w 431315"/>
              <a:gd name="connsiteY29" fmla="*/ 321770 h 699774"/>
              <a:gd name="connsiteX30" fmla="*/ 83939 w 431315"/>
              <a:gd name="connsiteY30" fmla="*/ 318120 h 699774"/>
              <a:gd name="connsiteX31" fmla="*/ 87589 w 431315"/>
              <a:gd name="connsiteY31" fmla="*/ 301714 h 699774"/>
              <a:gd name="connsiteX32" fmla="*/ 69341 w 431315"/>
              <a:gd name="connsiteY32" fmla="*/ 345540 h 699774"/>
              <a:gd name="connsiteX33" fmla="*/ 58392 w 431315"/>
              <a:gd name="connsiteY33" fmla="*/ 345540 h 699774"/>
              <a:gd name="connsiteX34" fmla="*/ 52934 w 431315"/>
              <a:gd name="connsiteY34" fmla="*/ 361947 h 699774"/>
              <a:gd name="connsiteX35" fmla="*/ 52934 w 431315"/>
              <a:gd name="connsiteY35" fmla="*/ 363756 h 699774"/>
              <a:gd name="connsiteX36" fmla="*/ 67532 w 431315"/>
              <a:gd name="connsiteY36" fmla="*/ 376513 h 699774"/>
              <a:gd name="connsiteX37" fmla="*/ 76640 w 431315"/>
              <a:gd name="connsiteY37" fmla="*/ 365564 h 699774"/>
              <a:gd name="connsiteX38" fmla="*/ 69341 w 431315"/>
              <a:gd name="connsiteY38" fmla="*/ 345508 h 699774"/>
              <a:gd name="connsiteX39" fmla="*/ 348481 w 431315"/>
              <a:gd name="connsiteY39" fmla="*/ 345540 h 699774"/>
              <a:gd name="connsiteX40" fmla="*/ 353939 w 431315"/>
              <a:gd name="connsiteY40" fmla="*/ 360138 h 699774"/>
              <a:gd name="connsiteX41" fmla="*/ 357589 w 431315"/>
              <a:gd name="connsiteY41" fmla="*/ 360138 h 699774"/>
              <a:gd name="connsiteX42" fmla="*/ 363047 w 431315"/>
              <a:gd name="connsiteY42" fmla="*/ 356489 h 699774"/>
              <a:gd name="connsiteX43" fmla="*/ 364856 w 431315"/>
              <a:gd name="connsiteY43" fmla="*/ 343732 h 699774"/>
              <a:gd name="connsiteX44" fmla="*/ 357557 w 431315"/>
              <a:gd name="connsiteY44" fmla="*/ 338274 h 699774"/>
              <a:gd name="connsiteX45" fmla="*/ 348449 w 431315"/>
              <a:gd name="connsiteY45" fmla="*/ 343732 h 699774"/>
              <a:gd name="connsiteX46" fmla="*/ 348449 w 431315"/>
              <a:gd name="connsiteY46" fmla="*/ 345540 h 699774"/>
              <a:gd name="connsiteX47" fmla="*/ 370378 w 431315"/>
              <a:gd name="connsiteY47" fmla="*/ 374737 h 699774"/>
              <a:gd name="connsiteX48" fmla="*/ 377677 w 431315"/>
              <a:gd name="connsiteY48" fmla="*/ 392984 h 699774"/>
              <a:gd name="connsiteX49" fmla="*/ 379486 w 431315"/>
              <a:gd name="connsiteY49" fmla="*/ 392984 h 699774"/>
              <a:gd name="connsiteX50" fmla="*/ 388594 w 431315"/>
              <a:gd name="connsiteY50" fmla="*/ 387526 h 699774"/>
              <a:gd name="connsiteX51" fmla="*/ 392243 w 431315"/>
              <a:gd name="connsiteY51" fmla="*/ 367470 h 699774"/>
              <a:gd name="connsiteX52" fmla="*/ 383136 w 431315"/>
              <a:gd name="connsiteY52" fmla="*/ 360171 h 699774"/>
              <a:gd name="connsiteX53" fmla="*/ 370378 w 431315"/>
              <a:gd name="connsiteY53" fmla="*/ 372928 h 699774"/>
              <a:gd name="connsiteX54" fmla="*/ 370378 w 431315"/>
              <a:gd name="connsiteY54" fmla="*/ 374737 h 699774"/>
              <a:gd name="connsiteX55" fmla="*/ 379486 w 431315"/>
              <a:gd name="connsiteY55" fmla="*/ 318185 h 699774"/>
              <a:gd name="connsiteX56" fmla="*/ 390434 w 431315"/>
              <a:gd name="connsiteY56" fmla="*/ 340082 h 699774"/>
              <a:gd name="connsiteX57" fmla="*/ 394084 w 431315"/>
              <a:gd name="connsiteY57" fmla="*/ 340082 h 699774"/>
              <a:gd name="connsiteX58" fmla="*/ 399542 w 431315"/>
              <a:gd name="connsiteY58" fmla="*/ 338274 h 699774"/>
              <a:gd name="connsiteX59" fmla="*/ 403192 w 431315"/>
              <a:gd name="connsiteY59" fmla="*/ 318217 h 699774"/>
              <a:gd name="connsiteX60" fmla="*/ 394084 w 431315"/>
              <a:gd name="connsiteY60" fmla="*/ 309110 h 699774"/>
              <a:gd name="connsiteX61" fmla="*/ 379486 w 431315"/>
              <a:gd name="connsiteY61" fmla="*/ 316409 h 699774"/>
              <a:gd name="connsiteX62" fmla="*/ 379486 w 431315"/>
              <a:gd name="connsiteY62" fmla="*/ 318217 h 699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431315" h="699774">
                <a:moveTo>
                  <a:pt x="299229" y="77316"/>
                </a:moveTo>
                <a:cubicBezTo>
                  <a:pt x="264574" y="75508"/>
                  <a:pt x="156930" y="380195"/>
                  <a:pt x="114944" y="633788"/>
                </a:cubicBezTo>
                <a:cubicBezTo>
                  <a:pt x="113135" y="662984"/>
                  <a:pt x="103995" y="699480"/>
                  <a:pt x="71149" y="699480"/>
                </a:cubicBezTo>
                <a:cubicBezTo>
                  <a:pt x="29196" y="699480"/>
                  <a:pt x="20056" y="615541"/>
                  <a:pt x="20056" y="615541"/>
                </a:cubicBezTo>
                <a:cubicBezTo>
                  <a:pt x="3650" y="509704"/>
                  <a:pt x="0" y="281657"/>
                  <a:pt x="0" y="281657"/>
                </a:cubicBezTo>
                <a:cubicBezTo>
                  <a:pt x="0" y="281657"/>
                  <a:pt x="0" y="188611"/>
                  <a:pt x="5458" y="117461"/>
                </a:cubicBezTo>
                <a:cubicBezTo>
                  <a:pt x="5458" y="117461"/>
                  <a:pt x="12757" y="709"/>
                  <a:pt x="71149" y="709"/>
                </a:cubicBezTo>
                <a:cubicBezTo>
                  <a:pt x="133192" y="-1100"/>
                  <a:pt x="124051" y="113812"/>
                  <a:pt x="122243" y="144849"/>
                </a:cubicBezTo>
                <a:cubicBezTo>
                  <a:pt x="118593" y="192293"/>
                  <a:pt x="118593" y="236087"/>
                  <a:pt x="114944" y="292638"/>
                </a:cubicBezTo>
                <a:lnTo>
                  <a:pt x="114944" y="420339"/>
                </a:lnTo>
                <a:cubicBezTo>
                  <a:pt x="156897" y="257952"/>
                  <a:pt x="231696" y="9849"/>
                  <a:pt x="308336" y="709"/>
                </a:cubicBezTo>
                <a:cubicBezTo>
                  <a:pt x="428739" y="-12049"/>
                  <a:pt x="434229" y="150307"/>
                  <a:pt x="430579" y="257952"/>
                </a:cubicBezTo>
                <a:cubicBezTo>
                  <a:pt x="426930" y="350998"/>
                  <a:pt x="425121" y="558989"/>
                  <a:pt x="423280" y="611891"/>
                </a:cubicBezTo>
                <a:cubicBezTo>
                  <a:pt x="423280" y="655685"/>
                  <a:pt x="412332" y="695830"/>
                  <a:pt x="379486" y="699480"/>
                </a:cubicBezTo>
                <a:cubicBezTo>
                  <a:pt x="348481" y="703129"/>
                  <a:pt x="313794" y="673933"/>
                  <a:pt x="308336" y="553531"/>
                </a:cubicBezTo>
                <a:cubicBezTo>
                  <a:pt x="302878" y="387494"/>
                  <a:pt x="339341" y="77349"/>
                  <a:pt x="299229" y="77349"/>
                </a:cubicBezTo>
                <a:close/>
                <a:moveTo>
                  <a:pt x="40145" y="325452"/>
                </a:moveTo>
                <a:cubicBezTo>
                  <a:pt x="38336" y="321802"/>
                  <a:pt x="34687" y="319994"/>
                  <a:pt x="32845" y="319994"/>
                </a:cubicBezTo>
                <a:cubicBezTo>
                  <a:pt x="27388" y="319994"/>
                  <a:pt x="25546" y="325452"/>
                  <a:pt x="23738" y="327293"/>
                </a:cubicBezTo>
                <a:lnTo>
                  <a:pt x="23738" y="329101"/>
                </a:lnTo>
                <a:cubicBezTo>
                  <a:pt x="23738" y="338209"/>
                  <a:pt x="27388" y="341858"/>
                  <a:pt x="29196" y="341858"/>
                </a:cubicBezTo>
                <a:lnTo>
                  <a:pt x="31005" y="341858"/>
                </a:lnTo>
                <a:cubicBezTo>
                  <a:pt x="34654" y="341858"/>
                  <a:pt x="36463" y="341858"/>
                  <a:pt x="38304" y="340050"/>
                </a:cubicBezTo>
                <a:cubicBezTo>
                  <a:pt x="41953" y="336400"/>
                  <a:pt x="41953" y="330942"/>
                  <a:pt x="40112" y="325452"/>
                </a:cubicBezTo>
                <a:close/>
                <a:moveTo>
                  <a:pt x="87589" y="301746"/>
                </a:moveTo>
                <a:cubicBezTo>
                  <a:pt x="83939" y="296288"/>
                  <a:pt x="80290" y="292638"/>
                  <a:pt x="76640" y="290797"/>
                </a:cubicBezTo>
                <a:cubicBezTo>
                  <a:pt x="67532" y="287148"/>
                  <a:pt x="56583" y="296256"/>
                  <a:pt x="54743" y="296256"/>
                </a:cubicBezTo>
                <a:cubicBezTo>
                  <a:pt x="54743" y="298064"/>
                  <a:pt x="52934" y="299905"/>
                  <a:pt x="52934" y="301714"/>
                </a:cubicBezTo>
                <a:cubicBezTo>
                  <a:pt x="56583" y="312662"/>
                  <a:pt x="62042" y="319961"/>
                  <a:pt x="71182" y="321770"/>
                </a:cubicBezTo>
                <a:lnTo>
                  <a:pt x="74831" y="321770"/>
                </a:lnTo>
                <a:cubicBezTo>
                  <a:pt x="78481" y="321770"/>
                  <a:pt x="82130" y="319961"/>
                  <a:pt x="83939" y="318120"/>
                </a:cubicBezTo>
                <a:cubicBezTo>
                  <a:pt x="87589" y="312662"/>
                  <a:pt x="89397" y="307172"/>
                  <a:pt x="87589" y="301714"/>
                </a:cubicBezTo>
                <a:close/>
                <a:moveTo>
                  <a:pt x="69341" y="345540"/>
                </a:moveTo>
                <a:cubicBezTo>
                  <a:pt x="63883" y="343732"/>
                  <a:pt x="60233" y="343732"/>
                  <a:pt x="58392" y="345540"/>
                </a:cubicBezTo>
                <a:cubicBezTo>
                  <a:pt x="52934" y="349190"/>
                  <a:pt x="52934" y="358298"/>
                  <a:pt x="52934" y="361947"/>
                </a:cubicBezTo>
                <a:lnTo>
                  <a:pt x="52934" y="363756"/>
                </a:lnTo>
                <a:cubicBezTo>
                  <a:pt x="56583" y="372863"/>
                  <a:pt x="62042" y="376513"/>
                  <a:pt x="67532" y="376513"/>
                </a:cubicBezTo>
                <a:cubicBezTo>
                  <a:pt x="71182" y="374704"/>
                  <a:pt x="74831" y="371055"/>
                  <a:pt x="76640" y="365564"/>
                </a:cubicBezTo>
                <a:cubicBezTo>
                  <a:pt x="78448" y="360106"/>
                  <a:pt x="74831" y="349158"/>
                  <a:pt x="69341" y="345508"/>
                </a:cubicBezTo>
                <a:close/>
                <a:moveTo>
                  <a:pt x="348481" y="345540"/>
                </a:moveTo>
                <a:cubicBezTo>
                  <a:pt x="348481" y="356489"/>
                  <a:pt x="352131" y="358298"/>
                  <a:pt x="353939" y="360138"/>
                </a:cubicBezTo>
                <a:lnTo>
                  <a:pt x="357589" y="360138"/>
                </a:lnTo>
                <a:cubicBezTo>
                  <a:pt x="359397" y="360138"/>
                  <a:pt x="361238" y="358330"/>
                  <a:pt x="363047" y="356489"/>
                </a:cubicBezTo>
                <a:cubicBezTo>
                  <a:pt x="366696" y="354680"/>
                  <a:pt x="368505" y="349190"/>
                  <a:pt x="364856" y="343732"/>
                </a:cubicBezTo>
                <a:cubicBezTo>
                  <a:pt x="363047" y="338274"/>
                  <a:pt x="359397" y="338274"/>
                  <a:pt x="357557" y="338274"/>
                </a:cubicBezTo>
                <a:cubicBezTo>
                  <a:pt x="352098" y="338274"/>
                  <a:pt x="350257" y="343732"/>
                  <a:pt x="348449" y="343732"/>
                </a:cubicBezTo>
                <a:lnTo>
                  <a:pt x="348449" y="345540"/>
                </a:lnTo>
                <a:close/>
                <a:moveTo>
                  <a:pt x="370378" y="374737"/>
                </a:moveTo>
                <a:cubicBezTo>
                  <a:pt x="370378" y="383844"/>
                  <a:pt x="372187" y="391143"/>
                  <a:pt x="377677" y="392984"/>
                </a:cubicBezTo>
                <a:lnTo>
                  <a:pt x="379486" y="392984"/>
                </a:lnTo>
                <a:cubicBezTo>
                  <a:pt x="383136" y="392984"/>
                  <a:pt x="386785" y="391176"/>
                  <a:pt x="388594" y="387526"/>
                </a:cubicBezTo>
                <a:cubicBezTo>
                  <a:pt x="394052" y="382068"/>
                  <a:pt x="395893" y="372928"/>
                  <a:pt x="392243" y="367470"/>
                </a:cubicBezTo>
                <a:cubicBezTo>
                  <a:pt x="388594" y="360171"/>
                  <a:pt x="384944" y="360171"/>
                  <a:pt x="383136" y="360171"/>
                </a:cubicBezTo>
                <a:cubicBezTo>
                  <a:pt x="375837" y="360171"/>
                  <a:pt x="372187" y="369278"/>
                  <a:pt x="370378" y="372928"/>
                </a:cubicBezTo>
                <a:lnTo>
                  <a:pt x="370378" y="374737"/>
                </a:lnTo>
                <a:close/>
                <a:moveTo>
                  <a:pt x="379486" y="318185"/>
                </a:moveTo>
                <a:cubicBezTo>
                  <a:pt x="381295" y="330942"/>
                  <a:pt x="384944" y="338241"/>
                  <a:pt x="390434" y="340082"/>
                </a:cubicBezTo>
                <a:lnTo>
                  <a:pt x="394084" y="340082"/>
                </a:lnTo>
                <a:cubicBezTo>
                  <a:pt x="395893" y="340082"/>
                  <a:pt x="397733" y="340082"/>
                  <a:pt x="399542" y="338274"/>
                </a:cubicBezTo>
                <a:cubicBezTo>
                  <a:pt x="403192" y="334624"/>
                  <a:pt x="406841" y="327325"/>
                  <a:pt x="403192" y="318217"/>
                </a:cubicBezTo>
                <a:cubicBezTo>
                  <a:pt x="401383" y="312759"/>
                  <a:pt x="399542" y="309110"/>
                  <a:pt x="394084" y="309110"/>
                </a:cubicBezTo>
                <a:cubicBezTo>
                  <a:pt x="386785" y="307301"/>
                  <a:pt x="381327" y="314568"/>
                  <a:pt x="379486" y="316409"/>
                </a:cubicBezTo>
                <a:lnTo>
                  <a:pt x="379486" y="318217"/>
                </a:ln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456" name="Vrije vorm: vorm 1455">
            <a:extLst>
              <a:ext uri="{FF2B5EF4-FFF2-40B4-BE49-F238E27FC236}">
                <a16:creationId xmlns:a16="http://schemas.microsoft.com/office/drawing/2014/main" id="{4F64CF65-FB59-EC92-3200-5741406F1356}"/>
              </a:ext>
            </a:extLst>
          </p:cNvPr>
          <p:cNvSpPr/>
          <p:nvPr userDrawn="1"/>
        </p:nvSpPr>
        <p:spPr>
          <a:xfrm>
            <a:off x="8935318" y="-2837249"/>
            <a:ext cx="291056" cy="452577"/>
          </a:xfrm>
          <a:custGeom>
            <a:avLst/>
            <a:gdLst>
              <a:gd name="connsiteX0" fmla="*/ 255005 w 450404"/>
              <a:gd name="connsiteY0" fmla="*/ 3880 h 700355"/>
              <a:gd name="connsiteX1" fmla="*/ 333454 w 450404"/>
              <a:gd name="connsiteY1" fmla="*/ 51324 h 700355"/>
              <a:gd name="connsiteX2" fmla="*/ 386356 w 450404"/>
              <a:gd name="connsiteY2" fmla="*/ 231 h 700355"/>
              <a:gd name="connsiteX3" fmla="*/ 442907 w 450404"/>
              <a:gd name="connsiteY3" fmla="*/ 60432 h 700355"/>
              <a:gd name="connsiteX4" fmla="*/ 448366 w 450404"/>
              <a:gd name="connsiteY4" fmla="*/ 667997 h 700355"/>
              <a:gd name="connsiteX5" fmla="*/ 422819 w 450404"/>
              <a:gd name="connsiteY5" fmla="*/ 699002 h 700355"/>
              <a:gd name="connsiteX6" fmla="*/ 322473 w 450404"/>
              <a:gd name="connsiteY6" fmla="*/ 507418 h 700355"/>
              <a:gd name="connsiteX7" fmla="*/ 313365 w 450404"/>
              <a:gd name="connsiteY7" fmla="*/ 408881 h 700355"/>
              <a:gd name="connsiteX8" fmla="*/ 121782 w 450404"/>
              <a:gd name="connsiteY8" fmla="*/ 698970 h 700355"/>
              <a:gd name="connsiteX9" fmla="*/ 1379 w 450404"/>
              <a:gd name="connsiteY9" fmla="*/ 348680 h 700355"/>
              <a:gd name="connsiteX10" fmla="*/ 254973 w 450404"/>
              <a:gd name="connsiteY10" fmla="*/ 3848 h 700355"/>
              <a:gd name="connsiteX11" fmla="*/ 61613 w 450404"/>
              <a:gd name="connsiteY11" fmla="*/ 350521 h 700355"/>
              <a:gd name="connsiteX12" fmla="*/ 50664 w 450404"/>
              <a:gd name="connsiteY12" fmla="*/ 346871 h 700355"/>
              <a:gd name="connsiteX13" fmla="*/ 34257 w 450404"/>
              <a:gd name="connsiteY13" fmla="*/ 359628 h 700355"/>
              <a:gd name="connsiteX14" fmla="*/ 36066 w 450404"/>
              <a:gd name="connsiteY14" fmla="*/ 370577 h 700355"/>
              <a:gd name="connsiteX15" fmla="*/ 43365 w 450404"/>
              <a:gd name="connsiteY15" fmla="*/ 372386 h 700355"/>
              <a:gd name="connsiteX16" fmla="*/ 54314 w 450404"/>
              <a:gd name="connsiteY16" fmla="*/ 370577 h 700355"/>
              <a:gd name="connsiteX17" fmla="*/ 56122 w 450404"/>
              <a:gd name="connsiteY17" fmla="*/ 368768 h 700355"/>
              <a:gd name="connsiteX18" fmla="*/ 61580 w 450404"/>
              <a:gd name="connsiteY18" fmla="*/ 350521 h 700355"/>
              <a:gd name="connsiteX19" fmla="*/ 107216 w 450404"/>
              <a:gd name="connsiteY19" fmla="*/ 374226 h 700355"/>
              <a:gd name="connsiteX20" fmla="*/ 96267 w 450404"/>
              <a:gd name="connsiteY20" fmla="*/ 365119 h 700355"/>
              <a:gd name="connsiteX21" fmla="*/ 74370 w 450404"/>
              <a:gd name="connsiteY21" fmla="*/ 370577 h 700355"/>
              <a:gd name="connsiteX22" fmla="*/ 74370 w 450404"/>
              <a:gd name="connsiteY22" fmla="*/ 374226 h 700355"/>
              <a:gd name="connsiteX23" fmla="*/ 90776 w 450404"/>
              <a:gd name="connsiteY23" fmla="*/ 396124 h 700355"/>
              <a:gd name="connsiteX24" fmla="*/ 94426 w 450404"/>
              <a:gd name="connsiteY24" fmla="*/ 396124 h 700355"/>
              <a:gd name="connsiteX25" fmla="*/ 105375 w 450404"/>
              <a:gd name="connsiteY25" fmla="*/ 392474 h 700355"/>
              <a:gd name="connsiteX26" fmla="*/ 107183 w 450404"/>
              <a:gd name="connsiteY26" fmla="*/ 374226 h 700355"/>
              <a:gd name="connsiteX27" fmla="*/ 85318 w 450404"/>
              <a:gd name="connsiteY27" fmla="*/ 339572 h 700355"/>
              <a:gd name="connsiteX28" fmla="*/ 92618 w 450404"/>
              <a:gd name="connsiteY28" fmla="*/ 345030 h 700355"/>
              <a:gd name="connsiteX29" fmla="*/ 101725 w 450404"/>
              <a:gd name="connsiteY29" fmla="*/ 337731 h 700355"/>
              <a:gd name="connsiteX30" fmla="*/ 101725 w 450404"/>
              <a:gd name="connsiteY30" fmla="*/ 335923 h 700355"/>
              <a:gd name="connsiteX31" fmla="*/ 96267 w 450404"/>
              <a:gd name="connsiteY31" fmla="*/ 323165 h 700355"/>
              <a:gd name="connsiteX32" fmla="*/ 87159 w 450404"/>
              <a:gd name="connsiteY32" fmla="*/ 324974 h 700355"/>
              <a:gd name="connsiteX33" fmla="*/ 85351 w 450404"/>
              <a:gd name="connsiteY33" fmla="*/ 339572 h 700355"/>
              <a:gd name="connsiteX34" fmla="*/ 130921 w 450404"/>
              <a:gd name="connsiteY34" fmla="*/ 377876 h 700355"/>
              <a:gd name="connsiteX35" fmla="*/ 149169 w 450404"/>
              <a:gd name="connsiteY35" fmla="*/ 642418 h 700355"/>
              <a:gd name="connsiteX36" fmla="*/ 307907 w 450404"/>
              <a:gd name="connsiteY36" fmla="*/ 268390 h 700355"/>
              <a:gd name="connsiteX37" fmla="*/ 311557 w 450404"/>
              <a:gd name="connsiteY37" fmla="*/ 169853 h 700355"/>
              <a:gd name="connsiteX38" fmla="*/ 273253 w 450404"/>
              <a:gd name="connsiteY38" fmla="*/ 60400 h 700355"/>
              <a:gd name="connsiteX39" fmla="*/ 130954 w 450404"/>
              <a:gd name="connsiteY39" fmla="*/ 377844 h 700355"/>
              <a:gd name="connsiteX40" fmla="*/ 360809 w 450404"/>
              <a:gd name="connsiteY40" fmla="*/ 376067 h 700355"/>
              <a:gd name="connsiteX41" fmla="*/ 369917 w 450404"/>
              <a:gd name="connsiteY41" fmla="*/ 379717 h 700355"/>
              <a:gd name="connsiteX42" fmla="*/ 371726 w 450404"/>
              <a:gd name="connsiteY42" fmla="*/ 379717 h 700355"/>
              <a:gd name="connsiteX43" fmla="*/ 380833 w 450404"/>
              <a:gd name="connsiteY43" fmla="*/ 365119 h 700355"/>
              <a:gd name="connsiteX44" fmla="*/ 380833 w 450404"/>
              <a:gd name="connsiteY44" fmla="*/ 363310 h 700355"/>
              <a:gd name="connsiteX45" fmla="*/ 369885 w 450404"/>
              <a:gd name="connsiteY45" fmla="*/ 346903 h 700355"/>
              <a:gd name="connsiteX46" fmla="*/ 358936 w 450404"/>
              <a:gd name="connsiteY46" fmla="*/ 354203 h 700355"/>
              <a:gd name="connsiteX47" fmla="*/ 360745 w 450404"/>
              <a:gd name="connsiteY47" fmla="*/ 376100 h 700355"/>
              <a:gd name="connsiteX48" fmla="*/ 375407 w 450404"/>
              <a:gd name="connsiteY48" fmla="*/ 324974 h 700355"/>
              <a:gd name="connsiteX49" fmla="*/ 380865 w 450404"/>
              <a:gd name="connsiteY49" fmla="*/ 337731 h 700355"/>
              <a:gd name="connsiteX50" fmla="*/ 382674 w 450404"/>
              <a:gd name="connsiteY50" fmla="*/ 339540 h 700355"/>
              <a:gd name="connsiteX51" fmla="*/ 389973 w 450404"/>
              <a:gd name="connsiteY51" fmla="*/ 335890 h 700355"/>
              <a:gd name="connsiteX52" fmla="*/ 391782 w 450404"/>
              <a:gd name="connsiteY52" fmla="*/ 321292 h 700355"/>
              <a:gd name="connsiteX53" fmla="*/ 384483 w 450404"/>
              <a:gd name="connsiteY53" fmla="*/ 315834 h 700355"/>
              <a:gd name="connsiteX54" fmla="*/ 375375 w 450404"/>
              <a:gd name="connsiteY54" fmla="*/ 323133 h 700355"/>
              <a:gd name="connsiteX55" fmla="*/ 375375 w 450404"/>
              <a:gd name="connsiteY55" fmla="*/ 324942 h 700355"/>
              <a:gd name="connsiteX56" fmla="*/ 399113 w 450404"/>
              <a:gd name="connsiteY56" fmla="*/ 385175 h 700355"/>
              <a:gd name="connsiteX57" fmla="*/ 402763 w 450404"/>
              <a:gd name="connsiteY57" fmla="*/ 392474 h 700355"/>
              <a:gd name="connsiteX58" fmla="*/ 406412 w 450404"/>
              <a:gd name="connsiteY58" fmla="*/ 392474 h 700355"/>
              <a:gd name="connsiteX59" fmla="*/ 413711 w 450404"/>
              <a:gd name="connsiteY59" fmla="*/ 388825 h 700355"/>
              <a:gd name="connsiteX60" fmla="*/ 415520 w 450404"/>
              <a:gd name="connsiteY60" fmla="*/ 387016 h 700355"/>
              <a:gd name="connsiteX61" fmla="*/ 413711 w 450404"/>
              <a:gd name="connsiteY61" fmla="*/ 372418 h 700355"/>
              <a:gd name="connsiteX62" fmla="*/ 404603 w 450404"/>
              <a:gd name="connsiteY62" fmla="*/ 372418 h 700355"/>
              <a:gd name="connsiteX63" fmla="*/ 399146 w 450404"/>
              <a:gd name="connsiteY63" fmla="*/ 385175 h 7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50404" h="700355">
                <a:moveTo>
                  <a:pt x="255005" y="3880"/>
                </a:moveTo>
                <a:cubicBezTo>
                  <a:pt x="255005" y="3880"/>
                  <a:pt x="304258" y="5689"/>
                  <a:pt x="333454" y="51324"/>
                </a:cubicBezTo>
                <a:cubicBezTo>
                  <a:pt x="344402" y="18478"/>
                  <a:pt x="362650" y="-1578"/>
                  <a:pt x="386356" y="231"/>
                </a:cubicBezTo>
                <a:cubicBezTo>
                  <a:pt x="386356" y="231"/>
                  <a:pt x="448398" y="-7068"/>
                  <a:pt x="442907" y="60432"/>
                </a:cubicBezTo>
                <a:cubicBezTo>
                  <a:pt x="439258" y="126123"/>
                  <a:pt x="430150" y="611413"/>
                  <a:pt x="448366" y="667997"/>
                </a:cubicBezTo>
                <a:cubicBezTo>
                  <a:pt x="448366" y="667997"/>
                  <a:pt x="461123" y="708142"/>
                  <a:pt x="422819" y="699002"/>
                </a:cubicBezTo>
                <a:cubicBezTo>
                  <a:pt x="388165" y="691703"/>
                  <a:pt x="335230" y="633311"/>
                  <a:pt x="322473" y="507418"/>
                </a:cubicBezTo>
                <a:cubicBezTo>
                  <a:pt x="318824" y="483712"/>
                  <a:pt x="315174" y="449026"/>
                  <a:pt x="313365" y="408881"/>
                </a:cubicBezTo>
                <a:cubicBezTo>
                  <a:pt x="282361" y="521984"/>
                  <a:pt x="216669" y="702619"/>
                  <a:pt x="121782" y="698970"/>
                </a:cubicBezTo>
                <a:cubicBezTo>
                  <a:pt x="1379" y="695320"/>
                  <a:pt x="-4111" y="419829"/>
                  <a:pt x="1379" y="348680"/>
                </a:cubicBezTo>
                <a:cubicBezTo>
                  <a:pt x="6837" y="275689"/>
                  <a:pt x="45173" y="-7101"/>
                  <a:pt x="254973" y="3848"/>
                </a:cubicBezTo>
                <a:close/>
                <a:moveTo>
                  <a:pt x="61613" y="350521"/>
                </a:moveTo>
                <a:cubicBezTo>
                  <a:pt x="59804" y="346871"/>
                  <a:pt x="56154" y="345063"/>
                  <a:pt x="50664" y="346871"/>
                </a:cubicBezTo>
                <a:cubicBezTo>
                  <a:pt x="43365" y="346871"/>
                  <a:pt x="36066" y="352329"/>
                  <a:pt x="34257" y="359628"/>
                </a:cubicBezTo>
                <a:cubicBezTo>
                  <a:pt x="32449" y="365086"/>
                  <a:pt x="34257" y="368736"/>
                  <a:pt x="36066" y="370577"/>
                </a:cubicBezTo>
                <a:cubicBezTo>
                  <a:pt x="37874" y="372418"/>
                  <a:pt x="39716" y="372386"/>
                  <a:pt x="43365" y="372386"/>
                </a:cubicBezTo>
                <a:cubicBezTo>
                  <a:pt x="48823" y="372386"/>
                  <a:pt x="52473" y="370577"/>
                  <a:pt x="54314" y="370577"/>
                </a:cubicBezTo>
                <a:lnTo>
                  <a:pt x="56122" y="368768"/>
                </a:lnTo>
                <a:cubicBezTo>
                  <a:pt x="61580" y="361469"/>
                  <a:pt x="65230" y="356011"/>
                  <a:pt x="61580" y="350521"/>
                </a:cubicBezTo>
                <a:close/>
                <a:moveTo>
                  <a:pt x="107216" y="374226"/>
                </a:moveTo>
                <a:cubicBezTo>
                  <a:pt x="105407" y="368768"/>
                  <a:pt x="101757" y="365119"/>
                  <a:pt x="96267" y="365119"/>
                </a:cubicBezTo>
                <a:cubicBezTo>
                  <a:pt x="87159" y="361469"/>
                  <a:pt x="76211" y="370577"/>
                  <a:pt x="74370" y="370577"/>
                </a:cubicBezTo>
                <a:cubicBezTo>
                  <a:pt x="74370" y="372386"/>
                  <a:pt x="72561" y="374226"/>
                  <a:pt x="74370" y="374226"/>
                </a:cubicBezTo>
                <a:cubicBezTo>
                  <a:pt x="76179" y="386984"/>
                  <a:pt x="81669" y="394283"/>
                  <a:pt x="90776" y="396124"/>
                </a:cubicBezTo>
                <a:lnTo>
                  <a:pt x="94426" y="396124"/>
                </a:lnTo>
                <a:cubicBezTo>
                  <a:pt x="98075" y="396124"/>
                  <a:pt x="101725" y="394315"/>
                  <a:pt x="105375" y="392474"/>
                </a:cubicBezTo>
                <a:cubicBezTo>
                  <a:pt x="109024" y="387016"/>
                  <a:pt x="109024" y="381525"/>
                  <a:pt x="107183" y="374226"/>
                </a:cubicBezTo>
                <a:close/>
                <a:moveTo>
                  <a:pt x="85318" y="339572"/>
                </a:moveTo>
                <a:cubicBezTo>
                  <a:pt x="87127" y="343222"/>
                  <a:pt x="88968" y="345030"/>
                  <a:pt x="92618" y="345030"/>
                </a:cubicBezTo>
                <a:cubicBezTo>
                  <a:pt x="96267" y="345030"/>
                  <a:pt x="99917" y="339572"/>
                  <a:pt x="101725" y="337731"/>
                </a:cubicBezTo>
                <a:lnTo>
                  <a:pt x="101725" y="335923"/>
                </a:lnTo>
                <a:cubicBezTo>
                  <a:pt x="101725" y="326815"/>
                  <a:pt x="98075" y="324974"/>
                  <a:pt x="96267" y="323165"/>
                </a:cubicBezTo>
                <a:cubicBezTo>
                  <a:pt x="92618" y="321357"/>
                  <a:pt x="88968" y="323165"/>
                  <a:pt x="87159" y="324974"/>
                </a:cubicBezTo>
                <a:cubicBezTo>
                  <a:pt x="83510" y="328624"/>
                  <a:pt x="81701" y="334082"/>
                  <a:pt x="85351" y="339572"/>
                </a:cubicBezTo>
                <a:close/>
                <a:moveTo>
                  <a:pt x="130921" y="377876"/>
                </a:moveTo>
                <a:cubicBezTo>
                  <a:pt x="92618" y="642418"/>
                  <a:pt x="149169" y="642418"/>
                  <a:pt x="149169" y="642418"/>
                </a:cubicBezTo>
                <a:cubicBezTo>
                  <a:pt x="205721" y="626011"/>
                  <a:pt x="289660" y="337731"/>
                  <a:pt x="307907" y="268390"/>
                </a:cubicBezTo>
                <a:cubicBezTo>
                  <a:pt x="307907" y="233736"/>
                  <a:pt x="309716" y="200890"/>
                  <a:pt x="311557" y="169853"/>
                </a:cubicBezTo>
                <a:cubicBezTo>
                  <a:pt x="309748" y="98703"/>
                  <a:pt x="291500" y="60400"/>
                  <a:pt x="273253" y="60400"/>
                </a:cubicBezTo>
                <a:cubicBezTo>
                  <a:pt x="253197" y="58591"/>
                  <a:pt x="171066" y="111493"/>
                  <a:pt x="130954" y="377844"/>
                </a:cubicBezTo>
                <a:close/>
                <a:moveTo>
                  <a:pt x="360809" y="376067"/>
                </a:moveTo>
                <a:cubicBezTo>
                  <a:pt x="364459" y="379717"/>
                  <a:pt x="366267" y="379717"/>
                  <a:pt x="369917" y="379717"/>
                </a:cubicBezTo>
                <a:lnTo>
                  <a:pt x="371726" y="379717"/>
                </a:lnTo>
                <a:cubicBezTo>
                  <a:pt x="377184" y="377908"/>
                  <a:pt x="380833" y="368768"/>
                  <a:pt x="380833" y="365119"/>
                </a:cubicBezTo>
                <a:lnTo>
                  <a:pt x="380833" y="363310"/>
                </a:lnTo>
                <a:cubicBezTo>
                  <a:pt x="379024" y="354203"/>
                  <a:pt x="375375" y="348712"/>
                  <a:pt x="369885" y="346903"/>
                </a:cubicBezTo>
                <a:cubicBezTo>
                  <a:pt x="366235" y="346903"/>
                  <a:pt x="362585" y="350553"/>
                  <a:pt x="358936" y="354203"/>
                </a:cubicBezTo>
                <a:cubicBezTo>
                  <a:pt x="355286" y="361502"/>
                  <a:pt x="355286" y="370609"/>
                  <a:pt x="360745" y="376100"/>
                </a:cubicBezTo>
                <a:close/>
                <a:moveTo>
                  <a:pt x="375407" y="324974"/>
                </a:moveTo>
                <a:cubicBezTo>
                  <a:pt x="375407" y="334082"/>
                  <a:pt x="377216" y="337731"/>
                  <a:pt x="380865" y="337731"/>
                </a:cubicBezTo>
                <a:lnTo>
                  <a:pt x="382674" y="339540"/>
                </a:lnTo>
                <a:cubicBezTo>
                  <a:pt x="386323" y="339540"/>
                  <a:pt x="388132" y="337731"/>
                  <a:pt x="389973" y="335890"/>
                </a:cubicBezTo>
                <a:cubicBezTo>
                  <a:pt x="391782" y="332241"/>
                  <a:pt x="393623" y="326783"/>
                  <a:pt x="391782" y="321292"/>
                </a:cubicBezTo>
                <a:cubicBezTo>
                  <a:pt x="389973" y="317643"/>
                  <a:pt x="386323" y="315834"/>
                  <a:pt x="384483" y="315834"/>
                </a:cubicBezTo>
                <a:cubicBezTo>
                  <a:pt x="379024" y="315834"/>
                  <a:pt x="375375" y="321292"/>
                  <a:pt x="375375" y="323133"/>
                </a:cubicBezTo>
                <a:lnTo>
                  <a:pt x="375375" y="324942"/>
                </a:lnTo>
                <a:close/>
                <a:moveTo>
                  <a:pt x="399113" y="385175"/>
                </a:moveTo>
                <a:cubicBezTo>
                  <a:pt x="399113" y="390633"/>
                  <a:pt x="400922" y="392474"/>
                  <a:pt x="402763" y="392474"/>
                </a:cubicBezTo>
                <a:lnTo>
                  <a:pt x="406412" y="392474"/>
                </a:lnTo>
                <a:cubicBezTo>
                  <a:pt x="410062" y="392474"/>
                  <a:pt x="413711" y="390665"/>
                  <a:pt x="413711" y="388825"/>
                </a:cubicBezTo>
                <a:cubicBezTo>
                  <a:pt x="415520" y="388825"/>
                  <a:pt x="415520" y="387016"/>
                  <a:pt x="415520" y="387016"/>
                </a:cubicBezTo>
                <a:cubicBezTo>
                  <a:pt x="417329" y="377908"/>
                  <a:pt x="415520" y="374259"/>
                  <a:pt x="413711" y="372418"/>
                </a:cubicBezTo>
                <a:cubicBezTo>
                  <a:pt x="411903" y="370577"/>
                  <a:pt x="408253" y="370609"/>
                  <a:pt x="404603" y="372418"/>
                </a:cubicBezTo>
                <a:cubicBezTo>
                  <a:pt x="400954" y="374226"/>
                  <a:pt x="397304" y="379717"/>
                  <a:pt x="399146" y="385175"/>
                </a:cubicBezTo>
                <a:close/>
              </a:path>
            </a:pathLst>
          </a:custGeom>
          <a:solidFill>
            <a:schemeClr val="bg1"/>
          </a:solidFill>
          <a:ln w="3230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457" name="Graphic 2517">
            <a:extLst>
              <a:ext uri="{FF2B5EF4-FFF2-40B4-BE49-F238E27FC236}">
                <a16:creationId xmlns:a16="http://schemas.microsoft.com/office/drawing/2014/main" id="{8DE3DF59-2075-65F2-520C-045A1F5B2908}"/>
              </a:ext>
            </a:extLst>
          </p:cNvPr>
          <p:cNvGrpSpPr/>
          <p:nvPr userDrawn="1"/>
        </p:nvGrpSpPr>
        <p:grpSpPr>
          <a:xfrm>
            <a:off x="5432900" y="-2316371"/>
            <a:ext cx="4296114" cy="886857"/>
            <a:chOff x="980375" y="3696859"/>
            <a:chExt cx="5510441" cy="1137534"/>
          </a:xfrm>
          <a:solidFill>
            <a:srgbClr val="2FACD0"/>
          </a:solidFill>
        </p:grpSpPr>
        <p:sp>
          <p:nvSpPr>
            <p:cNvPr id="1458" name="Vrije vorm: vorm 1457">
              <a:extLst>
                <a:ext uri="{FF2B5EF4-FFF2-40B4-BE49-F238E27FC236}">
                  <a16:creationId xmlns:a16="http://schemas.microsoft.com/office/drawing/2014/main" id="{9788893A-5282-7B30-3BCE-F8B227217A28}"/>
                </a:ext>
              </a:extLst>
            </p:cNvPr>
            <p:cNvSpPr/>
            <p:nvPr/>
          </p:nvSpPr>
          <p:spPr>
            <a:xfrm>
              <a:off x="980375" y="3696891"/>
              <a:ext cx="460402" cy="943683"/>
            </a:xfrm>
            <a:custGeom>
              <a:avLst/>
              <a:gdLst>
                <a:gd name="connsiteX0" fmla="*/ 319793 w 460402"/>
                <a:gd name="connsiteY0" fmla="*/ 298270 h 943683"/>
                <a:gd name="connsiteX1" fmla="*/ 323442 w 460402"/>
                <a:gd name="connsiteY1" fmla="*/ 157779 h 943683"/>
                <a:gd name="connsiteX2" fmla="*/ 378185 w 460402"/>
                <a:gd name="connsiteY2" fmla="*/ 882 h 943683"/>
                <a:gd name="connsiteX3" fmla="*/ 443876 w 460402"/>
                <a:gd name="connsiteY3" fmla="*/ 112176 h 943683"/>
                <a:gd name="connsiteX4" fmla="*/ 431119 w 460402"/>
                <a:gd name="connsiteY4" fmla="*/ 508101 h 943683"/>
                <a:gd name="connsiteX5" fmla="*/ 458475 w 460402"/>
                <a:gd name="connsiteY5" fmla="*/ 911325 h 943683"/>
                <a:gd name="connsiteX6" fmla="*/ 431119 w 460402"/>
                <a:gd name="connsiteY6" fmla="*/ 942330 h 943683"/>
                <a:gd name="connsiteX7" fmla="*/ 330774 w 460402"/>
                <a:gd name="connsiteY7" fmla="*/ 750746 h 943683"/>
                <a:gd name="connsiteX8" fmla="*/ 328965 w 460402"/>
                <a:gd name="connsiteY8" fmla="*/ 725200 h 943683"/>
                <a:gd name="connsiteX9" fmla="*/ 162928 w 460402"/>
                <a:gd name="connsiteY9" fmla="*/ 942298 h 943683"/>
                <a:gd name="connsiteX10" fmla="*/ 540 w 460402"/>
                <a:gd name="connsiteY10" fmla="*/ 588358 h 943683"/>
                <a:gd name="connsiteX11" fmla="*/ 219479 w 460402"/>
                <a:gd name="connsiteY11" fmla="*/ 243527 h 943683"/>
                <a:gd name="connsiteX12" fmla="*/ 319825 w 460402"/>
                <a:gd name="connsiteY12" fmla="*/ 298270 h 943683"/>
                <a:gd name="connsiteX13" fmla="*/ 46110 w 460402"/>
                <a:gd name="connsiteY13" fmla="*/ 584709 h 943683"/>
                <a:gd name="connsiteX14" fmla="*/ 38811 w 460402"/>
                <a:gd name="connsiteY14" fmla="*/ 579251 h 943683"/>
                <a:gd name="connsiteX15" fmla="*/ 29704 w 460402"/>
                <a:gd name="connsiteY15" fmla="*/ 584709 h 943683"/>
                <a:gd name="connsiteX16" fmla="*/ 29704 w 460402"/>
                <a:gd name="connsiteY16" fmla="*/ 586518 h 943683"/>
                <a:gd name="connsiteX17" fmla="*/ 35162 w 460402"/>
                <a:gd name="connsiteY17" fmla="*/ 601116 h 943683"/>
                <a:gd name="connsiteX18" fmla="*/ 38811 w 460402"/>
                <a:gd name="connsiteY18" fmla="*/ 601116 h 943683"/>
                <a:gd name="connsiteX19" fmla="*/ 44270 w 460402"/>
                <a:gd name="connsiteY19" fmla="*/ 597466 h 943683"/>
                <a:gd name="connsiteX20" fmla="*/ 46078 w 460402"/>
                <a:gd name="connsiteY20" fmla="*/ 584709 h 943683"/>
                <a:gd name="connsiteX21" fmla="*/ 78956 w 460402"/>
                <a:gd name="connsiteY21" fmla="*/ 559162 h 943683"/>
                <a:gd name="connsiteX22" fmla="*/ 73498 w 460402"/>
                <a:gd name="connsiteY22" fmla="*/ 537265 h 943683"/>
                <a:gd name="connsiteX23" fmla="*/ 62550 w 460402"/>
                <a:gd name="connsiteY23" fmla="*/ 535456 h 943683"/>
                <a:gd name="connsiteX24" fmla="*/ 55250 w 460402"/>
                <a:gd name="connsiteY24" fmla="*/ 551863 h 943683"/>
                <a:gd name="connsiteX25" fmla="*/ 55250 w 460402"/>
                <a:gd name="connsiteY25" fmla="*/ 553672 h 943683"/>
                <a:gd name="connsiteX26" fmla="*/ 68008 w 460402"/>
                <a:gd name="connsiteY26" fmla="*/ 568270 h 943683"/>
                <a:gd name="connsiteX27" fmla="*/ 69816 w 460402"/>
                <a:gd name="connsiteY27" fmla="*/ 568270 h 943683"/>
                <a:gd name="connsiteX28" fmla="*/ 78924 w 460402"/>
                <a:gd name="connsiteY28" fmla="*/ 559162 h 943683"/>
                <a:gd name="connsiteX29" fmla="*/ 97204 w 460402"/>
                <a:gd name="connsiteY29" fmla="*/ 595658 h 943683"/>
                <a:gd name="connsiteX30" fmla="*/ 88096 w 460402"/>
                <a:gd name="connsiteY30" fmla="*/ 586550 h 943683"/>
                <a:gd name="connsiteX31" fmla="*/ 75339 w 460402"/>
                <a:gd name="connsiteY31" fmla="*/ 593849 h 943683"/>
                <a:gd name="connsiteX32" fmla="*/ 73530 w 460402"/>
                <a:gd name="connsiteY32" fmla="*/ 595658 h 943683"/>
                <a:gd name="connsiteX33" fmla="*/ 84479 w 460402"/>
                <a:gd name="connsiteY33" fmla="*/ 617555 h 943683"/>
                <a:gd name="connsiteX34" fmla="*/ 88128 w 460402"/>
                <a:gd name="connsiteY34" fmla="*/ 619363 h 943683"/>
                <a:gd name="connsiteX35" fmla="*/ 95428 w 460402"/>
                <a:gd name="connsiteY35" fmla="*/ 615714 h 943683"/>
                <a:gd name="connsiteX36" fmla="*/ 97236 w 460402"/>
                <a:gd name="connsiteY36" fmla="*/ 595658 h 943683"/>
                <a:gd name="connsiteX37" fmla="*/ 317952 w 460402"/>
                <a:gd name="connsiteY37" fmla="*/ 453358 h 943683"/>
                <a:gd name="connsiteX38" fmla="*/ 221255 w 460402"/>
                <a:gd name="connsiteY38" fmla="*/ 287321 h 943683"/>
                <a:gd name="connsiteX39" fmla="*/ 119101 w 460402"/>
                <a:gd name="connsiteY39" fmla="*/ 599307 h 943683"/>
                <a:gd name="connsiteX40" fmla="*/ 175653 w 460402"/>
                <a:gd name="connsiteY40" fmla="*/ 893046 h 943683"/>
                <a:gd name="connsiteX41" fmla="*/ 319793 w 460402"/>
                <a:gd name="connsiteY41" fmla="*/ 575601 h 943683"/>
                <a:gd name="connsiteX42" fmla="*/ 317984 w 460402"/>
                <a:gd name="connsiteY42" fmla="*/ 508101 h 943683"/>
                <a:gd name="connsiteX43" fmla="*/ 317984 w 460402"/>
                <a:gd name="connsiteY43" fmla="*/ 453358 h 943683"/>
                <a:gd name="connsiteX44" fmla="*/ 345307 w 460402"/>
                <a:gd name="connsiteY44" fmla="*/ 575601 h 943683"/>
                <a:gd name="connsiteX45" fmla="*/ 359905 w 460402"/>
                <a:gd name="connsiteY45" fmla="*/ 597498 h 943683"/>
                <a:gd name="connsiteX46" fmla="*/ 363555 w 460402"/>
                <a:gd name="connsiteY46" fmla="*/ 599307 h 943683"/>
                <a:gd name="connsiteX47" fmla="*/ 365363 w 460402"/>
                <a:gd name="connsiteY47" fmla="*/ 599307 h 943683"/>
                <a:gd name="connsiteX48" fmla="*/ 374471 w 460402"/>
                <a:gd name="connsiteY48" fmla="*/ 595658 h 943683"/>
                <a:gd name="connsiteX49" fmla="*/ 378120 w 460402"/>
                <a:gd name="connsiteY49" fmla="*/ 579251 h 943683"/>
                <a:gd name="connsiteX50" fmla="*/ 369013 w 460402"/>
                <a:gd name="connsiteY50" fmla="*/ 566494 h 943683"/>
                <a:gd name="connsiteX51" fmla="*/ 347116 w 460402"/>
                <a:gd name="connsiteY51" fmla="*/ 571952 h 943683"/>
                <a:gd name="connsiteX52" fmla="*/ 345307 w 460402"/>
                <a:gd name="connsiteY52" fmla="*/ 575601 h 943683"/>
                <a:gd name="connsiteX53" fmla="*/ 361714 w 460402"/>
                <a:gd name="connsiteY53" fmla="*/ 537297 h 943683"/>
                <a:gd name="connsiteX54" fmla="*/ 365363 w 460402"/>
                <a:gd name="connsiteY54" fmla="*/ 537297 h 943683"/>
                <a:gd name="connsiteX55" fmla="*/ 370821 w 460402"/>
                <a:gd name="connsiteY55" fmla="*/ 533648 h 943683"/>
                <a:gd name="connsiteX56" fmla="*/ 374471 w 460402"/>
                <a:gd name="connsiteY56" fmla="*/ 520891 h 943683"/>
                <a:gd name="connsiteX57" fmla="*/ 367172 w 460402"/>
                <a:gd name="connsiteY57" fmla="*/ 515432 h 943683"/>
                <a:gd name="connsiteX58" fmla="*/ 358064 w 460402"/>
                <a:gd name="connsiteY58" fmla="*/ 520891 h 943683"/>
                <a:gd name="connsiteX59" fmla="*/ 356256 w 460402"/>
                <a:gd name="connsiteY59" fmla="*/ 522699 h 943683"/>
                <a:gd name="connsiteX60" fmla="*/ 361714 w 460402"/>
                <a:gd name="connsiteY60" fmla="*/ 537297 h 943683"/>
                <a:gd name="connsiteX61" fmla="*/ 398209 w 460402"/>
                <a:gd name="connsiteY61" fmla="*/ 559195 h 943683"/>
                <a:gd name="connsiteX62" fmla="*/ 401859 w 460402"/>
                <a:gd name="connsiteY62" fmla="*/ 559195 h 943683"/>
                <a:gd name="connsiteX63" fmla="*/ 407317 w 460402"/>
                <a:gd name="connsiteY63" fmla="*/ 557386 h 943683"/>
                <a:gd name="connsiteX64" fmla="*/ 410966 w 460402"/>
                <a:gd name="connsiteY64" fmla="*/ 544629 h 943683"/>
                <a:gd name="connsiteX65" fmla="*/ 403667 w 460402"/>
                <a:gd name="connsiteY65" fmla="*/ 537330 h 943683"/>
                <a:gd name="connsiteX66" fmla="*/ 394559 w 460402"/>
                <a:gd name="connsiteY66" fmla="*/ 542788 h 943683"/>
                <a:gd name="connsiteX67" fmla="*/ 394559 w 460402"/>
                <a:gd name="connsiteY67" fmla="*/ 546437 h 943683"/>
                <a:gd name="connsiteX68" fmla="*/ 398209 w 460402"/>
                <a:gd name="connsiteY68" fmla="*/ 559195 h 9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60402" h="943683">
                  <a:moveTo>
                    <a:pt x="319793" y="298270"/>
                  </a:moveTo>
                  <a:cubicBezTo>
                    <a:pt x="321601" y="241718"/>
                    <a:pt x="323442" y="192466"/>
                    <a:pt x="323442" y="157779"/>
                  </a:cubicBezTo>
                  <a:cubicBezTo>
                    <a:pt x="325251" y="2690"/>
                    <a:pt x="378185" y="882"/>
                    <a:pt x="378185" y="882"/>
                  </a:cubicBezTo>
                  <a:cubicBezTo>
                    <a:pt x="378185" y="882"/>
                    <a:pt x="451176" y="-17366"/>
                    <a:pt x="443876" y="112176"/>
                  </a:cubicBezTo>
                  <a:cubicBezTo>
                    <a:pt x="440227" y="177868"/>
                    <a:pt x="434769" y="349363"/>
                    <a:pt x="431119" y="508101"/>
                  </a:cubicBezTo>
                  <a:cubicBezTo>
                    <a:pt x="431119" y="508101"/>
                    <a:pt x="427470" y="787242"/>
                    <a:pt x="458475" y="911325"/>
                  </a:cubicBezTo>
                  <a:cubicBezTo>
                    <a:pt x="458475" y="911325"/>
                    <a:pt x="471232" y="951470"/>
                    <a:pt x="431119" y="942330"/>
                  </a:cubicBezTo>
                  <a:cubicBezTo>
                    <a:pt x="398274" y="935031"/>
                    <a:pt x="347180" y="876639"/>
                    <a:pt x="330774" y="750746"/>
                  </a:cubicBezTo>
                  <a:cubicBezTo>
                    <a:pt x="330774" y="743447"/>
                    <a:pt x="328965" y="734340"/>
                    <a:pt x="328965" y="725200"/>
                  </a:cubicBezTo>
                  <a:cubicBezTo>
                    <a:pt x="305259" y="812788"/>
                    <a:pt x="254166" y="942298"/>
                    <a:pt x="162928" y="942298"/>
                  </a:cubicBezTo>
                  <a:cubicBezTo>
                    <a:pt x="29736" y="942298"/>
                    <a:pt x="-4918" y="721550"/>
                    <a:pt x="540" y="588358"/>
                  </a:cubicBezTo>
                  <a:cubicBezTo>
                    <a:pt x="5998" y="467957"/>
                    <a:pt x="51633" y="243527"/>
                    <a:pt x="219479" y="243527"/>
                  </a:cubicBezTo>
                  <a:cubicBezTo>
                    <a:pt x="266923" y="243527"/>
                    <a:pt x="297928" y="267232"/>
                    <a:pt x="319825" y="298270"/>
                  </a:cubicBezTo>
                  <a:close/>
                  <a:moveTo>
                    <a:pt x="46110" y="584709"/>
                  </a:moveTo>
                  <a:cubicBezTo>
                    <a:pt x="44302" y="579251"/>
                    <a:pt x="40652" y="579251"/>
                    <a:pt x="38811" y="579251"/>
                  </a:cubicBezTo>
                  <a:cubicBezTo>
                    <a:pt x="35162" y="579251"/>
                    <a:pt x="31512" y="582900"/>
                    <a:pt x="29704" y="584709"/>
                  </a:cubicBezTo>
                  <a:lnTo>
                    <a:pt x="29704" y="586518"/>
                  </a:lnTo>
                  <a:cubicBezTo>
                    <a:pt x="29704" y="595625"/>
                    <a:pt x="33353" y="599275"/>
                    <a:pt x="35162" y="601116"/>
                  </a:cubicBezTo>
                  <a:lnTo>
                    <a:pt x="38811" y="601116"/>
                  </a:lnTo>
                  <a:cubicBezTo>
                    <a:pt x="40620" y="601116"/>
                    <a:pt x="42461" y="599307"/>
                    <a:pt x="44270" y="597466"/>
                  </a:cubicBezTo>
                  <a:cubicBezTo>
                    <a:pt x="47919" y="593817"/>
                    <a:pt x="49728" y="590167"/>
                    <a:pt x="46078" y="584709"/>
                  </a:cubicBezTo>
                  <a:close/>
                  <a:moveTo>
                    <a:pt x="78956" y="559162"/>
                  </a:moveTo>
                  <a:cubicBezTo>
                    <a:pt x="80765" y="551863"/>
                    <a:pt x="78956" y="542756"/>
                    <a:pt x="73498" y="537265"/>
                  </a:cubicBezTo>
                  <a:cubicBezTo>
                    <a:pt x="68040" y="533616"/>
                    <a:pt x="64390" y="535456"/>
                    <a:pt x="62550" y="535456"/>
                  </a:cubicBezTo>
                  <a:cubicBezTo>
                    <a:pt x="57091" y="539106"/>
                    <a:pt x="55250" y="548214"/>
                    <a:pt x="55250" y="551863"/>
                  </a:cubicBezTo>
                  <a:lnTo>
                    <a:pt x="55250" y="553672"/>
                  </a:lnTo>
                  <a:cubicBezTo>
                    <a:pt x="58900" y="562780"/>
                    <a:pt x="64358" y="566429"/>
                    <a:pt x="68008" y="568270"/>
                  </a:cubicBezTo>
                  <a:lnTo>
                    <a:pt x="69816" y="568270"/>
                  </a:lnTo>
                  <a:cubicBezTo>
                    <a:pt x="73466" y="566461"/>
                    <a:pt x="77115" y="564620"/>
                    <a:pt x="78924" y="559162"/>
                  </a:cubicBezTo>
                  <a:close/>
                  <a:moveTo>
                    <a:pt x="97204" y="595658"/>
                  </a:moveTo>
                  <a:cubicBezTo>
                    <a:pt x="95395" y="590199"/>
                    <a:pt x="93554" y="586550"/>
                    <a:pt x="88096" y="586550"/>
                  </a:cubicBezTo>
                  <a:cubicBezTo>
                    <a:pt x="80797" y="584741"/>
                    <a:pt x="75339" y="592008"/>
                    <a:pt x="75339" y="593849"/>
                  </a:cubicBezTo>
                  <a:cubicBezTo>
                    <a:pt x="73530" y="593849"/>
                    <a:pt x="73530" y="595658"/>
                    <a:pt x="73530" y="595658"/>
                  </a:cubicBezTo>
                  <a:cubicBezTo>
                    <a:pt x="75339" y="608415"/>
                    <a:pt x="78989" y="615714"/>
                    <a:pt x="84479" y="617555"/>
                  </a:cubicBezTo>
                  <a:cubicBezTo>
                    <a:pt x="86288" y="617555"/>
                    <a:pt x="86288" y="619363"/>
                    <a:pt x="88128" y="619363"/>
                  </a:cubicBezTo>
                  <a:cubicBezTo>
                    <a:pt x="89969" y="619363"/>
                    <a:pt x="93587" y="617555"/>
                    <a:pt x="95428" y="615714"/>
                  </a:cubicBezTo>
                  <a:cubicBezTo>
                    <a:pt x="99077" y="612064"/>
                    <a:pt x="100886" y="604765"/>
                    <a:pt x="97236" y="595658"/>
                  </a:cubicBezTo>
                  <a:close/>
                  <a:moveTo>
                    <a:pt x="317952" y="453358"/>
                  </a:moveTo>
                  <a:cubicBezTo>
                    <a:pt x="312494" y="404106"/>
                    <a:pt x="286947" y="283672"/>
                    <a:pt x="221255" y="287321"/>
                  </a:cubicBezTo>
                  <a:cubicBezTo>
                    <a:pt x="135508" y="292779"/>
                    <a:pt x="119101" y="599307"/>
                    <a:pt x="119101" y="599307"/>
                  </a:cubicBezTo>
                  <a:cubicBezTo>
                    <a:pt x="119101" y="599307"/>
                    <a:pt x="93554" y="900344"/>
                    <a:pt x="175653" y="893046"/>
                  </a:cubicBezTo>
                  <a:cubicBezTo>
                    <a:pt x="248643" y="887587"/>
                    <a:pt x="307003" y="628503"/>
                    <a:pt x="319793" y="575601"/>
                  </a:cubicBezTo>
                  <a:cubicBezTo>
                    <a:pt x="317984" y="535456"/>
                    <a:pt x="317984" y="508101"/>
                    <a:pt x="317984" y="508101"/>
                  </a:cubicBezTo>
                  <a:lnTo>
                    <a:pt x="317984" y="453358"/>
                  </a:lnTo>
                  <a:close/>
                  <a:moveTo>
                    <a:pt x="345307" y="575601"/>
                  </a:moveTo>
                  <a:cubicBezTo>
                    <a:pt x="347116" y="588358"/>
                    <a:pt x="352606" y="595658"/>
                    <a:pt x="359905" y="597498"/>
                  </a:cubicBezTo>
                  <a:cubicBezTo>
                    <a:pt x="361110" y="598703"/>
                    <a:pt x="362327" y="599307"/>
                    <a:pt x="363555" y="599307"/>
                  </a:cubicBezTo>
                  <a:lnTo>
                    <a:pt x="365363" y="599307"/>
                  </a:lnTo>
                  <a:cubicBezTo>
                    <a:pt x="369013" y="599307"/>
                    <a:pt x="372662" y="597498"/>
                    <a:pt x="374471" y="595658"/>
                  </a:cubicBezTo>
                  <a:cubicBezTo>
                    <a:pt x="378120" y="592008"/>
                    <a:pt x="379929" y="584709"/>
                    <a:pt x="378120" y="579251"/>
                  </a:cubicBezTo>
                  <a:cubicBezTo>
                    <a:pt x="376312" y="573793"/>
                    <a:pt x="372662" y="568302"/>
                    <a:pt x="369013" y="566494"/>
                  </a:cubicBezTo>
                  <a:cubicBezTo>
                    <a:pt x="359905" y="564685"/>
                    <a:pt x="348957" y="571952"/>
                    <a:pt x="347116" y="571952"/>
                  </a:cubicBezTo>
                  <a:cubicBezTo>
                    <a:pt x="345275" y="571952"/>
                    <a:pt x="345307" y="573760"/>
                    <a:pt x="345307" y="575601"/>
                  </a:cubicBezTo>
                  <a:close/>
                  <a:moveTo>
                    <a:pt x="361714" y="537297"/>
                  </a:moveTo>
                  <a:lnTo>
                    <a:pt x="365363" y="537297"/>
                  </a:lnTo>
                  <a:cubicBezTo>
                    <a:pt x="367172" y="537297"/>
                    <a:pt x="369013" y="535489"/>
                    <a:pt x="370821" y="533648"/>
                  </a:cubicBezTo>
                  <a:cubicBezTo>
                    <a:pt x="374471" y="531839"/>
                    <a:pt x="376280" y="526349"/>
                    <a:pt x="374471" y="520891"/>
                  </a:cubicBezTo>
                  <a:cubicBezTo>
                    <a:pt x="372662" y="517241"/>
                    <a:pt x="369013" y="515432"/>
                    <a:pt x="367172" y="515432"/>
                  </a:cubicBezTo>
                  <a:cubicBezTo>
                    <a:pt x="361714" y="515432"/>
                    <a:pt x="358064" y="519082"/>
                    <a:pt x="358064" y="520891"/>
                  </a:cubicBezTo>
                  <a:cubicBezTo>
                    <a:pt x="356256" y="520891"/>
                    <a:pt x="356256" y="522699"/>
                    <a:pt x="356256" y="522699"/>
                  </a:cubicBezTo>
                  <a:cubicBezTo>
                    <a:pt x="356256" y="531807"/>
                    <a:pt x="358064" y="535456"/>
                    <a:pt x="361714" y="537297"/>
                  </a:cubicBezTo>
                  <a:close/>
                  <a:moveTo>
                    <a:pt x="398209" y="559195"/>
                  </a:moveTo>
                  <a:lnTo>
                    <a:pt x="401859" y="559195"/>
                  </a:lnTo>
                  <a:cubicBezTo>
                    <a:pt x="403667" y="559195"/>
                    <a:pt x="405508" y="559195"/>
                    <a:pt x="407317" y="557386"/>
                  </a:cubicBezTo>
                  <a:cubicBezTo>
                    <a:pt x="410966" y="553737"/>
                    <a:pt x="412775" y="550087"/>
                    <a:pt x="410966" y="544629"/>
                  </a:cubicBezTo>
                  <a:cubicBezTo>
                    <a:pt x="409158" y="539171"/>
                    <a:pt x="405508" y="537330"/>
                    <a:pt x="403667" y="537330"/>
                  </a:cubicBezTo>
                  <a:cubicBezTo>
                    <a:pt x="400018" y="537330"/>
                    <a:pt x="396368" y="542788"/>
                    <a:pt x="394559" y="542788"/>
                  </a:cubicBezTo>
                  <a:lnTo>
                    <a:pt x="394559" y="546437"/>
                  </a:lnTo>
                  <a:cubicBezTo>
                    <a:pt x="392751" y="555545"/>
                    <a:pt x="396368" y="557386"/>
                    <a:pt x="398209" y="55919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59" name="Vrije vorm: vorm 1458">
              <a:extLst>
                <a:ext uri="{FF2B5EF4-FFF2-40B4-BE49-F238E27FC236}">
                  <a16:creationId xmlns:a16="http://schemas.microsoft.com/office/drawing/2014/main" id="{F73E3A21-511D-115F-BE72-793E16C12776}"/>
                </a:ext>
              </a:extLst>
            </p:cNvPr>
            <p:cNvSpPr/>
            <p:nvPr/>
          </p:nvSpPr>
          <p:spPr>
            <a:xfrm>
              <a:off x="1495213" y="3939988"/>
              <a:ext cx="360946" cy="699290"/>
            </a:xfrm>
            <a:custGeom>
              <a:avLst/>
              <a:gdLst>
                <a:gd name="connsiteX0" fmla="*/ 122399 w 360946"/>
                <a:gd name="connsiteY0" fmla="*/ 387215 h 699290"/>
                <a:gd name="connsiteX1" fmla="*/ 195389 w 360946"/>
                <a:gd name="connsiteY1" fmla="*/ 642649 h 699290"/>
                <a:gd name="connsiteX2" fmla="*/ 313983 w 360946"/>
                <a:gd name="connsiteY2" fmla="*/ 520406 h 699290"/>
                <a:gd name="connsiteX3" fmla="*/ 344988 w 360946"/>
                <a:gd name="connsiteY3" fmla="*/ 485752 h 699290"/>
                <a:gd name="connsiteX4" fmla="*/ 357745 w 360946"/>
                <a:gd name="connsiteY4" fmla="*/ 542304 h 699290"/>
                <a:gd name="connsiteX5" fmla="*/ 173460 w 360946"/>
                <a:gd name="connsiteY5" fmla="*/ 699201 h 699290"/>
                <a:gd name="connsiteX6" fmla="*/ 123 w 360946"/>
                <a:gd name="connsiteY6" fmla="*/ 383565 h 699290"/>
                <a:gd name="connsiteX7" fmla="*/ 180759 w 360946"/>
                <a:gd name="connsiteY7" fmla="*/ 430 h 699290"/>
                <a:gd name="connsiteX8" fmla="*/ 273806 w 360946"/>
                <a:gd name="connsiteY8" fmla="*/ 56981 h 699290"/>
                <a:gd name="connsiteX9" fmla="*/ 122366 w 360946"/>
                <a:gd name="connsiteY9" fmla="*/ 387215 h 699290"/>
                <a:gd name="connsiteX10" fmla="*/ 36651 w 360946"/>
                <a:gd name="connsiteY10" fmla="*/ 327014 h 699290"/>
                <a:gd name="connsiteX11" fmla="*/ 38460 w 360946"/>
                <a:gd name="connsiteY11" fmla="*/ 327014 h 699290"/>
                <a:gd name="connsiteX12" fmla="*/ 45759 w 360946"/>
                <a:gd name="connsiteY12" fmla="*/ 325205 h 699290"/>
                <a:gd name="connsiteX13" fmla="*/ 49408 w 360946"/>
                <a:gd name="connsiteY13" fmla="*/ 312448 h 699290"/>
                <a:gd name="connsiteX14" fmla="*/ 42109 w 360946"/>
                <a:gd name="connsiteY14" fmla="*/ 305149 h 699290"/>
                <a:gd name="connsiteX15" fmla="*/ 33001 w 360946"/>
                <a:gd name="connsiteY15" fmla="*/ 310607 h 699290"/>
                <a:gd name="connsiteX16" fmla="*/ 31193 w 360946"/>
                <a:gd name="connsiteY16" fmla="*/ 312416 h 699290"/>
                <a:gd name="connsiteX17" fmla="*/ 36651 w 360946"/>
                <a:gd name="connsiteY17" fmla="*/ 327014 h 699290"/>
                <a:gd name="connsiteX18" fmla="*/ 71305 w 360946"/>
                <a:gd name="connsiteY18" fmla="*/ 367159 h 699290"/>
                <a:gd name="connsiteX19" fmla="*/ 60357 w 360946"/>
                <a:gd name="connsiteY19" fmla="*/ 356210 h 699290"/>
                <a:gd name="connsiteX20" fmla="*/ 40301 w 360946"/>
                <a:gd name="connsiteY20" fmla="*/ 359860 h 699290"/>
                <a:gd name="connsiteX21" fmla="*/ 38492 w 360946"/>
                <a:gd name="connsiteY21" fmla="*/ 363509 h 699290"/>
                <a:gd name="connsiteX22" fmla="*/ 53090 w 360946"/>
                <a:gd name="connsiteY22" fmla="*/ 387215 h 699290"/>
                <a:gd name="connsiteX23" fmla="*/ 56740 w 360946"/>
                <a:gd name="connsiteY23" fmla="*/ 387215 h 699290"/>
                <a:gd name="connsiteX24" fmla="*/ 67688 w 360946"/>
                <a:gd name="connsiteY24" fmla="*/ 383565 h 699290"/>
                <a:gd name="connsiteX25" fmla="*/ 71338 w 360946"/>
                <a:gd name="connsiteY25" fmla="*/ 367159 h 699290"/>
                <a:gd name="connsiteX26" fmla="*/ 89553 w 360946"/>
                <a:gd name="connsiteY26" fmla="*/ 321556 h 699290"/>
                <a:gd name="connsiteX27" fmla="*/ 80445 w 360946"/>
                <a:gd name="connsiteY27" fmla="*/ 316098 h 699290"/>
                <a:gd name="connsiteX28" fmla="*/ 65847 w 360946"/>
                <a:gd name="connsiteY28" fmla="*/ 327046 h 699290"/>
                <a:gd name="connsiteX29" fmla="*/ 65847 w 360946"/>
                <a:gd name="connsiteY29" fmla="*/ 328855 h 699290"/>
                <a:gd name="connsiteX30" fmla="*/ 73146 w 360946"/>
                <a:gd name="connsiteY30" fmla="*/ 347102 h 699290"/>
                <a:gd name="connsiteX31" fmla="*/ 76796 w 360946"/>
                <a:gd name="connsiteY31" fmla="*/ 348911 h 699290"/>
                <a:gd name="connsiteX32" fmla="*/ 85903 w 360946"/>
                <a:gd name="connsiteY32" fmla="*/ 343453 h 699290"/>
                <a:gd name="connsiteX33" fmla="*/ 89553 w 360946"/>
                <a:gd name="connsiteY33" fmla="*/ 321556 h 699290"/>
                <a:gd name="connsiteX34" fmla="*/ 124207 w 360946"/>
                <a:gd name="connsiteY34" fmla="*/ 336154 h 699290"/>
                <a:gd name="connsiteX35" fmla="*/ 228203 w 360946"/>
                <a:gd name="connsiteY35" fmla="*/ 162817 h 699290"/>
                <a:gd name="connsiteX36" fmla="*/ 195357 w 360946"/>
                <a:gd name="connsiteY36" fmla="*/ 46065 h 699290"/>
                <a:gd name="connsiteX37" fmla="*/ 124207 w 360946"/>
                <a:gd name="connsiteY37" fmla="*/ 336154 h 69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0946" h="699290">
                  <a:moveTo>
                    <a:pt x="122399" y="387215"/>
                  </a:moveTo>
                  <a:cubicBezTo>
                    <a:pt x="122399" y="436467"/>
                    <a:pt x="122399" y="640808"/>
                    <a:pt x="195389" y="642649"/>
                  </a:cubicBezTo>
                  <a:cubicBezTo>
                    <a:pt x="195389" y="642649"/>
                    <a:pt x="284787" y="651757"/>
                    <a:pt x="313983" y="520406"/>
                  </a:cubicBezTo>
                  <a:cubicBezTo>
                    <a:pt x="313983" y="520406"/>
                    <a:pt x="321282" y="480261"/>
                    <a:pt x="344988" y="485752"/>
                  </a:cubicBezTo>
                  <a:cubicBezTo>
                    <a:pt x="370534" y="489402"/>
                    <a:pt x="357745" y="542304"/>
                    <a:pt x="357745" y="542304"/>
                  </a:cubicBezTo>
                  <a:cubicBezTo>
                    <a:pt x="312142" y="708341"/>
                    <a:pt x="173460" y="699201"/>
                    <a:pt x="173460" y="699201"/>
                  </a:cubicBezTo>
                  <a:cubicBezTo>
                    <a:pt x="-10825" y="695551"/>
                    <a:pt x="123" y="383565"/>
                    <a:pt x="123" y="383565"/>
                  </a:cubicBezTo>
                  <a:cubicBezTo>
                    <a:pt x="123" y="383565"/>
                    <a:pt x="-7176" y="13187"/>
                    <a:pt x="180759" y="430"/>
                  </a:cubicBezTo>
                  <a:cubicBezTo>
                    <a:pt x="180759" y="430"/>
                    <a:pt x="255558" y="-8678"/>
                    <a:pt x="273806" y="56981"/>
                  </a:cubicBezTo>
                  <a:cubicBezTo>
                    <a:pt x="295703" y="135430"/>
                    <a:pt x="262857" y="336121"/>
                    <a:pt x="122366" y="387215"/>
                  </a:cubicBezTo>
                  <a:close/>
                  <a:moveTo>
                    <a:pt x="36651" y="327014"/>
                  </a:moveTo>
                  <a:lnTo>
                    <a:pt x="38460" y="327014"/>
                  </a:lnTo>
                  <a:cubicBezTo>
                    <a:pt x="42109" y="327014"/>
                    <a:pt x="43918" y="327014"/>
                    <a:pt x="45759" y="325205"/>
                  </a:cubicBezTo>
                  <a:cubicBezTo>
                    <a:pt x="49408" y="321556"/>
                    <a:pt x="51217" y="316098"/>
                    <a:pt x="49408" y="312448"/>
                  </a:cubicBezTo>
                  <a:cubicBezTo>
                    <a:pt x="45759" y="306990"/>
                    <a:pt x="43950" y="305149"/>
                    <a:pt x="42109" y="305149"/>
                  </a:cubicBezTo>
                  <a:cubicBezTo>
                    <a:pt x="36651" y="305149"/>
                    <a:pt x="33001" y="310607"/>
                    <a:pt x="33001" y="310607"/>
                  </a:cubicBezTo>
                  <a:lnTo>
                    <a:pt x="31193" y="312416"/>
                  </a:lnTo>
                  <a:cubicBezTo>
                    <a:pt x="31193" y="321523"/>
                    <a:pt x="33001" y="325173"/>
                    <a:pt x="36651" y="327014"/>
                  </a:cubicBezTo>
                  <a:close/>
                  <a:moveTo>
                    <a:pt x="71305" y="367159"/>
                  </a:moveTo>
                  <a:cubicBezTo>
                    <a:pt x="69497" y="361700"/>
                    <a:pt x="65847" y="358051"/>
                    <a:pt x="60357" y="356210"/>
                  </a:cubicBezTo>
                  <a:cubicBezTo>
                    <a:pt x="51249" y="352560"/>
                    <a:pt x="40301" y="359860"/>
                    <a:pt x="40301" y="359860"/>
                  </a:cubicBezTo>
                  <a:cubicBezTo>
                    <a:pt x="39096" y="361064"/>
                    <a:pt x="38492" y="362282"/>
                    <a:pt x="38492" y="363509"/>
                  </a:cubicBezTo>
                  <a:cubicBezTo>
                    <a:pt x="40301" y="376266"/>
                    <a:pt x="45791" y="383565"/>
                    <a:pt x="53090" y="387215"/>
                  </a:cubicBezTo>
                  <a:lnTo>
                    <a:pt x="56740" y="387215"/>
                  </a:lnTo>
                  <a:cubicBezTo>
                    <a:pt x="60389" y="387215"/>
                    <a:pt x="64039" y="385406"/>
                    <a:pt x="67688" y="383565"/>
                  </a:cubicBezTo>
                  <a:cubicBezTo>
                    <a:pt x="71338" y="379916"/>
                    <a:pt x="73146" y="372617"/>
                    <a:pt x="71338" y="367159"/>
                  </a:cubicBezTo>
                  <a:close/>
                  <a:moveTo>
                    <a:pt x="89553" y="321556"/>
                  </a:moveTo>
                  <a:cubicBezTo>
                    <a:pt x="85903" y="317906"/>
                    <a:pt x="84095" y="316098"/>
                    <a:pt x="80445" y="316098"/>
                  </a:cubicBezTo>
                  <a:cubicBezTo>
                    <a:pt x="73146" y="316098"/>
                    <a:pt x="67688" y="325205"/>
                    <a:pt x="65847" y="327046"/>
                  </a:cubicBezTo>
                  <a:lnTo>
                    <a:pt x="65847" y="328855"/>
                  </a:lnTo>
                  <a:cubicBezTo>
                    <a:pt x="65847" y="339803"/>
                    <a:pt x="69497" y="345261"/>
                    <a:pt x="73146" y="347102"/>
                  </a:cubicBezTo>
                  <a:cubicBezTo>
                    <a:pt x="74351" y="348307"/>
                    <a:pt x="75569" y="348911"/>
                    <a:pt x="76796" y="348911"/>
                  </a:cubicBezTo>
                  <a:cubicBezTo>
                    <a:pt x="80445" y="348911"/>
                    <a:pt x="82254" y="347102"/>
                    <a:pt x="85903" y="343453"/>
                  </a:cubicBezTo>
                  <a:cubicBezTo>
                    <a:pt x="89553" y="337995"/>
                    <a:pt x="93203" y="328855"/>
                    <a:pt x="89553" y="321556"/>
                  </a:cubicBezTo>
                  <a:close/>
                  <a:moveTo>
                    <a:pt x="124207" y="336154"/>
                  </a:moveTo>
                  <a:cubicBezTo>
                    <a:pt x="164352" y="316098"/>
                    <a:pt x="209955" y="259514"/>
                    <a:pt x="228203" y="162817"/>
                  </a:cubicBezTo>
                  <a:cubicBezTo>
                    <a:pt x="251909" y="40574"/>
                    <a:pt x="195357" y="46065"/>
                    <a:pt x="195357" y="46065"/>
                  </a:cubicBezTo>
                  <a:cubicBezTo>
                    <a:pt x="147913" y="53364"/>
                    <a:pt x="129665" y="250406"/>
                    <a:pt x="124207" y="33615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0" name="Vrije vorm: vorm 1459">
              <a:extLst>
                <a:ext uri="{FF2B5EF4-FFF2-40B4-BE49-F238E27FC236}">
                  <a16:creationId xmlns:a16="http://schemas.microsoft.com/office/drawing/2014/main" id="{A6C083C2-F8D9-6FD8-7024-2EF1E3B4C806}"/>
                </a:ext>
              </a:extLst>
            </p:cNvPr>
            <p:cNvSpPr/>
            <p:nvPr/>
          </p:nvSpPr>
          <p:spPr>
            <a:xfrm>
              <a:off x="2267130" y="3939741"/>
              <a:ext cx="622835" cy="699774"/>
            </a:xfrm>
            <a:custGeom>
              <a:avLst/>
              <a:gdLst>
                <a:gd name="connsiteX0" fmla="*/ 71117 w 622835"/>
                <a:gd name="connsiteY0" fmla="*/ 676 h 699774"/>
                <a:gd name="connsiteX1" fmla="*/ 122211 w 622835"/>
                <a:gd name="connsiteY1" fmla="*/ 144816 h 699774"/>
                <a:gd name="connsiteX2" fmla="*/ 114912 w 622835"/>
                <a:gd name="connsiteY2" fmla="*/ 292606 h 699774"/>
                <a:gd name="connsiteX3" fmla="*/ 114912 w 622835"/>
                <a:gd name="connsiteY3" fmla="*/ 303555 h 699774"/>
                <a:gd name="connsiteX4" fmla="*/ 246262 w 622835"/>
                <a:gd name="connsiteY4" fmla="*/ 35363 h 699774"/>
                <a:gd name="connsiteX5" fmla="*/ 363015 w 622835"/>
                <a:gd name="connsiteY5" fmla="*/ 225106 h 699774"/>
                <a:gd name="connsiteX6" fmla="*/ 499856 w 622835"/>
                <a:gd name="connsiteY6" fmla="*/ 709 h 699774"/>
                <a:gd name="connsiteX7" fmla="*/ 622099 w 622835"/>
                <a:gd name="connsiteY7" fmla="*/ 257952 h 699774"/>
                <a:gd name="connsiteX8" fmla="*/ 614800 w 622835"/>
                <a:gd name="connsiteY8" fmla="*/ 611891 h 699774"/>
                <a:gd name="connsiteX9" fmla="*/ 571006 w 622835"/>
                <a:gd name="connsiteY9" fmla="*/ 699480 h 699774"/>
                <a:gd name="connsiteX10" fmla="*/ 499856 w 622835"/>
                <a:gd name="connsiteY10" fmla="*/ 553531 h 699774"/>
                <a:gd name="connsiteX11" fmla="*/ 490748 w 622835"/>
                <a:gd name="connsiteY11" fmla="*/ 77349 h 699774"/>
                <a:gd name="connsiteX12" fmla="*/ 348449 w 622835"/>
                <a:gd name="connsiteY12" fmla="*/ 420339 h 699774"/>
                <a:gd name="connsiteX13" fmla="*/ 299197 w 622835"/>
                <a:gd name="connsiteY13" fmla="*/ 504279 h 699774"/>
                <a:gd name="connsiteX14" fmla="*/ 246295 w 622835"/>
                <a:gd name="connsiteY14" fmla="*/ 365629 h 699774"/>
                <a:gd name="connsiteX15" fmla="*/ 238996 w 622835"/>
                <a:gd name="connsiteY15" fmla="*/ 101087 h 699774"/>
                <a:gd name="connsiteX16" fmla="*/ 114944 w 622835"/>
                <a:gd name="connsiteY16" fmla="*/ 562671 h 699774"/>
                <a:gd name="connsiteX17" fmla="*/ 114944 w 622835"/>
                <a:gd name="connsiteY17" fmla="*/ 604624 h 699774"/>
                <a:gd name="connsiteX18" fmla="*/ 71150 w 622835"/>
                <a:gd name="connsiteY18" fmla="*/ 699512 h 699774"/>
                <a:gd name="connsiteX19" fmla="*/ 20056 w 622835"/>
                <a:gd name="connsiteY19" fmla="*/ 615573 h 699774"/>
                <a:gd name="connsiteX20" fmla="*/ 0 w 622835"/>
                <a:gd name="connsiteY20" fmla="*/ 281690 h 699774"/>
                <a:gd name="connsiteX21" fmla="*/ 5458 w 622835"/>
                <a:gd name="connsiteY21" fmla="*/ 117494 h 699774"/>
                <a:gd name="connsiteX22" fmla="*/ 71150 w 622835"/>
                <a:gd name="connsiteY22" fmla="*/ 741 h 699774"/>
                <a:gd name="connsiteX23" fmla="*/ 54711 w 622835"/>
                <a:gd name="connsiteY23" fmla="*/ 301714 h 699774"/>
                <a:gd name="connsiteX24" fmla="*/ 71117 w 622835"/>
                <a:gd name="connsiteY24" fmla="*/ 323611 h 699774"/>
                <a:gd name="connsiteX25" fmla="*/ 74767 w 622835"/>
                <a:gd name="connsiteY25" fmla="*/ 323611 h 699774"/>
                <a:gd name="connsiteX26" fmla="*/ 83875 w 622835"/>
                <a:gd name="connsiteY26" fmla="*/ 318153 h 699774"/>
                <a:gd name="connsiteX27" fmla="*/ 87524 w 622835"/>
                <a:gd name="connsiteY27" fmla="*/ 301746 h 699774"/>
                <a:gd name="connsiteX28" fmla="*/ 76576 w 622835"/>
                <a:gd name="connsiteY28" fmla="*/ 290797 h 699774"/>
                <a:gd name="connsiteX29" fmla="*/ 54678 w 622835"/>
                <a:gd name="connsiteY29" fmla="*/ 298097 h 699774"/>
                <a:gd name="connsiteX30" fmla="*/ 54678 w 622835"/>
                <a:gd name="connsiteY30" fmla="*/ 301746 h 699774"/>
                <a:gd name="connsiteX31" fmla="*/ 87556 w 622835"/>
                <a:gd name="connsiteY31" fmla="*/ 352807 h 699774"/>
                <a:gd name="connsiteX32" fmla="*/ 76608 w 622835"/>
                <a:gd name="connsiteY32" fmla="*/ 352807 h 699774"/>
                <a:gd name="connsiteX33" fmla="*/ 71150 w 622835"/>
                <a:gd name="connsiteY33" fmla="*/ 369214 h 699774"/>
                <a:gd name="connsiteX34" fmla="*/ 71150 w 622835"/>
                <a:gd name="connsiteY34" fmla="*/ 371023 h 699774"/>
                <a:gd name="connsiteX35" fmla="*/ 85748 w 622835"/>
                <a:gd name="connsiteY35" fmla="*/ 383780 h 699774"/>
                <a:gd name="connsiteX36" fmla="*/ 87556 w 622835"/>
                <a:gd name="connsiteY36" fmla="*/ 383780 h 699774"/>
                <a:gd name="connsiteX37" fmla="*/ 94856 w 622835"/>
                <a:gd name="connsiteY37" fmla="*/ 374672 h 699774"/>
                <a:gd name="connsiteX38" fmla="*/ 87556 w 622835"/>
                <a:gd name="connsiteY38" fmla="*/ 352775 h 699774"/>
                <a:gd name="connsiteX39" fmla="*/ 284599 w 622835"/>
                <a:gd name="connsiteY39" fmla="*/ 336400 h 699774"/>
                <a:gd name="connsiteX40" fmla="*/ 290057 w 622835"/>
                <a:gd name="connsiteY40" fmla="*/ 349158 h 699774"/>
                <a:gd name="connsiteX41" fmla="*/ 293706 w 622835"/>
                <a:gd name="connsiteY41" fmla="*/ 350966 h 699774"/>
                <a:gd name="connsiteX42" fmla="*/ 299164 w 622835"/>
                <a:gd name="connsiteY42" fmla="*/ 347317 h 699774"/>
                <a:gd name="connsiteX43" fmla="*/ 300973 w 622835"/>
                <a:gd name="connsiteY43" fmla="*/ 332719 h 699774"/>
                <a:gd name="connsiteX44" fmla="*/ 293674 w 622835"/>
                <a:gd name="connsiteY44" fmla="*/ 327260 h 699774"/>
                <a:gd name="connsiteX45" fmla="*/ 284566 w 622835"/>
                <a:gd name="connsiteY45" fmla="*/ 334559 h 699774"/>
                <a:gd name="connsiteX46" fmla="*/ 284566 w 622835"/>
                <a:gd name="connsiteY46" fmla="*/ 336368 h 699774"/>
                <a:gd name="connsiteX47" fmla="*/ 317444 w 622835"/>
                <a:gd name="connsiteY47" fmla="*/ 360106 h 699774"/>
                <a:gd name="connsiteX48" fmla="*/ 328393 w 622835"/>
                <a:gd name="connsiteY48" fmla="*/ 363756 h 699774"/>
                <a:gd name="connsiteX49" fmla="*/ 337500 w 622835"/>
                <a:gd name="connsiteY49" fmla="*/ 361947 h 699774"/>
                <a:gd name="connsiteX50" fmla="*/ 346608 w 622835"/>
                <a:gd name="connsiteY50" fmla="*/ 352839 h 699774"/>
                <a:gd name="connsiteX51" fmla="*/ 339309 w 622835"/>
                <a:gd name="connsiteY51" fmla="*/ 338241 h 699774"/>
                <a:gd name="connsiteX52" fmla="*/ 335660 w 622835"/>
                <a:gd name="connsiteY52" fmla="*/ 338241 h 699774"/>
                <a:gd name="connsiteX53" fmla="*/ 315603 w 622835"/>
                <a:gd name="connsiteY53" fmla="*/ 350999 h 699774"/>
                <a:gd name="connsiteX54" fmla="*/ 317412 w 622835"/>
                <a:gd name="connsiteY54" fmla="*/ 360106 h 699774"/>
                <a:gd name="connsiteX55" fmla="*/ 567388 w 622835"/>
                <a:gd name="connsiteY55" fmla="*/ 318153 h 699774"/>
                <a:gd name="connsiteX56" fmla="*/ 574687 w 622835"/>
                <a:gd name="connsiteY56" fmla="*/ 323611 h 699774"/>
                <a:gd name="connsiteX57" fmla="*/ 583795 w 622835"/>
                <a:gd name="connsiteY57" fmla="*/ 318153 h 699774"/>
                <a:gd name="connsiteX58" fmla="*/ 585604 w 622835"/>
                <a:gd name="connsiteY58" fmla="*/ 314503 h 699774"/>
                <a:gd name="connsiteX59" fmla="*/ 578305 w 622835"/>
                <a:gd name="connsiteY59" fmla="*/ 301746 h 699774"/>
                <a:gd name="connsiteX60" fmla="*/ 569197 w 622835"/>
                <a:gd name="connsiteY60" fmla="*/ 305396 h 699774"/>
                <a:gd name="connsiteX61" fmla="*/ 567388 w 622835"/>
                <a:gd name="connsiteY61" fmla="*/ 318153 h 699774"/>
                <a:gd name="connsiteX62" fmla="*/ 578337 w 622835"/>
                <a:gd name="connsiteY62" fmla="*/ 349158 h 699774"/>
                <a:gd name="connsiteX63" fmla="*/ 574687 w 622835"/>
                <a:gd name="connsiteY63" fmla="*/ 371055 h 699774"/>
                <a:gd name="connsiteX64" fmla="*/ 583795 w 622835"/>
                <a:gd name="connsiteY64" fmla="*/ 376513 h 699774"/>
                <a:gd name="connsiteX65" fmla="*/ 596552 w 622835"/>
                <a:gd name="connsiteY65" fmla="*/ 363756 h 699774"/>
                <a:gd name="connsiteX66" fmla="*/ 598361 w 622835"/>
                <a:gd name="connsiteY66" fmla="*/ 361947 h 699774"/>
                <a:gd name="connsiteX67" fmla="*/ 589253 w 622835"/>
                <a:gd name="connsiteY67" fmla="*/ 343699 h 699774"/>
                <a:gd name="connsiteX68" fmla="*/ 578305 w 622835"/>
                <a:gd name="connsiteY68" fmla="*/ 349158 h 69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22835" h="699774">
                  <a:moveTo>
                    <a:pt x="71117" y="676"/>
                  </a:moveTo>
                  <a:cubicBezTo>
                    <a:pt x="133159" y="-1132"/>
                    <a:pt x="124019" y="113779"/>
                    <a:pt x="122211" y="144816"/>
                  </a:cubicBezTo>
                  <a:cubicBezTo>
                    <a:pt x="118561" y="192260"/>
                    <a:pt x="118561" y="236055"/>
                    <a:pt x="114912" y="292606"/>
                  </a:cubicBezTo>
                  <a:lnTo>
                    <a:pt x="114912" y="303555"/>
                  </a:lnTo>
                  <a:cubicBezTo>
                    <a:pt x="144108" y="194069"/>
                    <a:pt x="193360" y="48120"/>
                    <a:pt x="246262" y="35363"/>
                  </a:cubicBezTo>
                  <a:cubicBezTo>
                    <a:pt x="246262" y="35363"/>
                    <a:pt x="368505" y="-4782"/>
                    <a:pt x="363015" y="225106"/>
                  </a:cubicBezTo>
                  <a:cubicBezTo>
                    <a:pt x="403160" y="108353"/>
                    <a:pt x="450603" y="6167"/>
                    <a:pt x="499856" y="709"/>
                  </a:cubicBezTo>
                  <a:cubicBezTo>
                    <a:pt x="620258" y="-12049"/>
                    <a:pt x="625748" y="150307"/>
                    <a:pt x="622099" y="257952"/>
                  </a:cubicBezTo>
                  <a:cubicBezTo>
                    <a:pt x="618449" y="350999"/>
                    <a:pt x="616641" y="558989"/>
                    <a:pt x="614800" y="611891"/>
                  </a:cubicBezTo>
                  <a:cubicBezTo>
                    <a:pt x="614800" y="655685"/>
                    <a:pt x="603851" y="695830"/>
                    <a:pt x="571006" y="699480"/>
                  </a:cubicBezTo>
                  <a:cubicBezTo>
                    <a:pt x="540001" y="703129"/>
                    <a:pt x="505314" y="673933"/>
                    <a:pt x="499856" y="553531"/>
                  </a:cubicBezTo>
                  <a:cubicBezTo>
                    <a:pt x="494398" y="387494"/>
                    <a:pt x="530861" y="77349"/>
                    <a:pt x="490748" y="77349"/>
                  </a:cubicBezTo>
                  <a:cubicBezTo>
                    <a:pt x="465202" y="77349"/>
                    <a:pt x="397701" y="241545"/>
                    <a:pt x="348449" y="420339"/>
                  </a:cubicBezTo>
                  <a:cubicBezTo>
                    <a:pt x="339341" y="465942"/>
                    <a:pt x="324743" y="502438"/>
                    <a:pt x="299197" y="504279"/>
                  </a:cubicBezTo>
                  <a:cubicBezTo>
                    <a:pt x="299197" y="504279"/>
                    <a:pt x="237155" y="520685"/>
                    <a:pt x="246295" y="365629"/>
                  </a:cubicBezTo>
                  <a:cubicBezTo>
                    <a:pt x="253594" y="226979"/>
                    <a:pt x="253594" y="104736"/>
                    <a:pt x="238996" y="101087"/>
                  </a:cubicBezTo>
                  <a:cubicBezTo>
                    <a:pt x="226238" y="95629"/>
                    <a:pt x="131351" y="356521"/>
                    <a:pt x="114944" y="562671"/>
                  </a:cubicBezTo>
                  <a:lnTo>
                    <a:pt x="114944" y="604624"/>
                  </a:lnTo>
                  <a:cubicBezTo>
                    <a:pt x="114944" y="604624"/>
                    <a:pt x="122243" y="699512"/>
                    <a:pt x="71150" y="699512"/>
                  </a:cubicBezTo>
                  <a:cubicBezTo>
                    <a:pt x="29196" y="699512"/>
                    <a:pt x="20056" y="615573"/>
                    <a:pt x="20056" y="615573"/>
                  </a:cubicBezTo>
                  <a:cubicBezTo>
                    <a:pt x="3650" y="509737"/>
                    <a:pt x="0" y="281690"/>
                    <a:pt x="0" y="281690"/>
                  </a:cubicBezTo>
                  <a:cubicBezTo>
                    <a:pt x="0" y="281690"/>
                    <a:pt x="0" y="188643"/>
                    <a:pt x="5458" y="117494"/>
                  </a:cubicBezTo>
                  <a:cubicBezTo>
                    <a:pt x="5458" y="117494"/>
                    <a:pt x="12757" y="741"/>
                    <a:pt x="71150" y="741"/>
                  </a:cubicBezTo>
                  <a:close/>
                  <a:moveTo>
                    <a:pt x="54711" y="301714"/>
                  </a:moveTo>
                  <a:cubicBezTo>
                    <a:pt x="56519" y="312662"/>
                    <a:pt x="62010" y="321770"/>
                    <a:pt x="71117" y="323611"/>
                  </a:cubicBezTo>
                  <a:lnTo>
                    <a:pt x="74767" y="323611"/>
                  </a:lnTo>
                  <a:cubicBezTo>
                    <a:pt x="78416" y="323611"/>
                    <a:pt x="82066" y="321802"/>
                    <a:pt x="83875" y="318153"/>
                  </a:cubicBezTo>
                  <a:cubicBezTo>
                    <a:pt x="89333" y="314503"/>
                    <a:pt x="89333" y="309045"/>
                    <a:pt x="87524" y="301746"/>
                  </a:cubicBezTo>
                  <a:cubicBezTo>
                    <a:pt x="83875" y="296288"/>
                    <a:pt x="82066" y="292638"/>
                    <a:pt x="76576" y="290797"/>
                  </a:cubicBezTo>
                  <a:cubicBezTo>
                    <a:pt x="67468" y="288989"/>
                    <a:pt x="56519" y="296256"/>
                    <a:pt x="54678" y="298097"/>
                  </a:cubicBezTo>
                  <a:cubicBezTo>
                    <a:pt x="54678" y="298097"/>
                    <a:pt x="52870" y="299905"/>
                    <a:pt x="54678" y="301746"/>
                  </a:cubicBezTo>
                  <a:close/>
                  <a:moveTo>
                    <a:pt x="87556" y="352807"/>
                  </a:moveTo>
                  <a:cubicBezTo>
                    <a:pt x="82098" y="350999"/>
                    <a:pt x="78449" y="350999"/>
                    <a:pt x="76608" y="352807"/>
                  </a:cubicBezTo>
                  <a:cubicBezTo>
                    <a:pt x="71150" y="356457"/>
                    <a:pt x="71150" y="365564"/>
                    <a:pt x="71150" y="369214"/>
                  </a:cubicBezTo>
                  <a:lnTo>
                    <a:pt x="71150" y="371023"/>
                  </a:lnTo>
                  <a:cubicBezTo>
                    <a:pt x="76608" y="380130"/>
                    <a:pt x="80257" y="383780"/>
                    <a:pt x="85748" y="383780"/>
                  </a:cubicBezTo>
                  <a:lnTo>
                    <a:pt x="87556" y="383780"/>
                  </a:lnTo>
                  <a:cubicBezTo>
                    <a:pt x="91206" y="383780"/>
                    <a:pt x="94856" y="380130"/>
                    <a:pt x="94856" y="374672"/>
                  </a:cubicBezTo>
                  <a:cubicBezTo>
                    <a:pt x="96664" y="367373"/>
                    <a:pt x="94856" y="358265"/>
                    <a:pt x="87556" y="352775"/>
                  </a:cubicBezTo>
                  <a:close/>
                  <a:moveTo>
                    <a:pt x="284599" y="336400"/>
                  </a:moveTo>
                  <a:cubicBezTo>
                    <a:pt x="284599" y="345508"/>
                    <a:pt x="288248" y="349158"/>
                    <a:pt x="290057" y="349158"/>
                  </a:cubicBezTo>
                  <a:cubicBezTo>
                    <a:pt x="291865" y="349158"/>
                    <a:pt x="291865" y="350966"/>
                    <a:pt x="293706" y="350966"/>
                  </a:cubicBezTo>
                  <a:cubicBezTo>
                    <a:pt x="295547" y="350966"/>
                    <a:pt x="297356" y="349158"/>
                    <a:pt x="299164" y="347317"/>
                  </a:cubicBezTo>
                  <a:cubicBezTo>
                    <a:pt x="302814" y="343667"/>
                    <a:pt x="304622" y="338209"/>
                    <a:pt x="300973" y="332719"/>
                  </a:cubicBezTo>
                  <a:cubicBezTo>
                    <a:pt x="299164" y="329069"/>
                    <a:pt x="295515" y="327260"/>
                    <a:pt x="293674" y="327260"/>
                  </a:cubicBezTo>
                  <a:cubicBezTo>
                    <a:pt x="288216" y="327260"/>
                    <a:pt x="286375" y="332719"/>
                    <a:pt x="284566" y="334559"/>
                  </a:cubicBezTo>
                  <a:lnTo>
                    <a:pt x="284566" y="336368"/>
                  </a:lnTo>
                  <a:close/>
                  <a:moveTo>
                    <a:pt x="317444" y="360106"/>
                  </a:moveTo>
                  <a:cubicBezTo>
                    <a:pt x="321094" y="361915"/>
                    <a:pt x="324743" y="363756"/>
                    <a:pt x="328393" y="363756"/>
                  </a:cubicBezTo>
                  <a:cubicBezTo>
                    <a:pt x="332042" y="363756"/>
                    <a:pt x="333851" y="363756"/>
                    <a:pt x="337500" y="361947"/>
                  </a:cubicBezTo>
                  <a:cubicBezTo>
                    <a:pt x="342959" y="360139"/>
                    <a:pt x="346608" y="356489"/>
                    <a:pt x="346608" y="352839"/>
                  </a:cubicBezTo>
                  <a:cubicBezTo>
                    <a:pt x="348417" y="345540"/>
                    <a:pt x="339309" y="340082"/>
                    <a:pt x="339309" y="338241"/>
                  </a:cubicBezTo>
                  <a:lnTo>
                    <a:pt x="335660" y="338241"/>
                  </a:lnTo>
                  <a:cubicBezTo>
                    <a:pt x="324711" y="340050"/>
                    <a:pt x="317412" y="345540"/>
                    <a:pt x="315603" y="350999"/>
                  </a:cubicBezTo>
                  <a:cubicBezTo>
                    <a:pt x="313795" y="354648"/>
                    <a:pt x="315603" y="358298"/>
                    <a:pt x="317412" y="360106"/>
                  </a:cubicBezTo>
                  <a:close/>
                  <a:moveTo>
                    <a:pt x="567388" y="318153"/>
                  </a:moveTo>
                  <a:cubicBezTo>
                    <a:pt x="569197" y="321802"/>
                    <a:pt x="572847" y="323611"/>
                    <a:pt x="574687" y="323611"/>
                  </a:cubicBezTo>
                  <a:cubicBezTo>
                    <a:pt x="580145" y="323611"/>
                    <a:pt x="583795" y="318153"/>
                    <a:pt x="583795" y="318153"/>
                  </a:cubicBezTo>
                  <a:cubicBezTo>
                    <a:pt x="585000" y="316948"/>
                    <a:pt x="585604" y="315731"/>
                    <a:pt x="585604" y="314503"/>
                  </a:cubicBezTo>
                  <a:cubicBezTo>
                    <a:pt x="585604" y="305396"/>
                    <a:pt x="581954" y="303555"/>
                    <a:pt x="578305" y="301746"/>
                  </a:cubicBezTo>
                  <a:cubicBezTo>
                    <a:pt x="576496" y="301746"/>
                    <a:pt x="572847" y="301746"/>
                    <a:pt x="569197" y="305396"/>
                  </a:cubicBezTo>
                  <a:cubicBezTo>
                    <a:pt x="567388" y="307204"/>
                    <a:pt x="565547" y="312695"/>
                    <a:pt x="567388" y="318153"/>
                  </a:cubicBezTo>
                  <a:close/>
                  <a:moveTo>
                    <a:pt x="578337" y="349158"/>
                  </a:moveTo>
                  <a:cubicBezTo>
                    <a:pt x="572879" y="354616"/>
                    <a:pt x="571038" y="363756"/>
                    <a:pt x="574687" y="371055"/>
                  </a:cubicBezTo>
                  <a:cubicBezTo>
                    <a:pt x="578337" y="374704"/>
                    <a:pt x="580145" y="376513"/>
                    <a:pt x="583795" y="376513"/>
                  </a:cubicBezTo>
                  <a:cubicBezTo>
                    <a:pt x="591094" y="376513"/>
                    <a:pt x="596552" y="367405"/>
                    <a:pt x="596552" y="363756"/>
                  </a:cubicBezTo>
                  <a:cubicBezTo>
                    <a:pt x="597757" y="363756"/>
                    <a:pt x="598361" y="363152"/>
                    <a:pt x="598361" y="361947"/>
                  </a:cubicBezTo>
                  <a:cubicBezTo>
                    <a:pt x="598361" y="352839"/>
                    <a:pt x="594711" y="345540"/>
                    <a:pt x="589253" y="343699"/>
                  </a:cubicBezTo>
                  <a:cubicBezTo>
                    <a:pt x="585604" y="343699"/>
                    <a:pt x="581954" y="345508"/>
                    <a:pt x="578305" y="349158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1" name="Vrije vorm: vorm 1460">
              <a:extLst>
                <a:ext uri="{FF2B5EF4-FFF2-40B4-BE49-F238E27FC236}">
                  <a16:creationId xmlns:a16="http://schemas.microsoft.com/office/drawing/2014/main" id="{1B3FE9CE-4AA7-977C-0F3B-547F5590233F}"/>
                </a:ext>
              </a:extLst>
            </p:cNvPr>
            <p:cNvSpPr/>
            <p:nvPr/>
          </p:nvSpPr>
          <p:spPr>
            <a:xfrm>
              <a:off x="2954928" y="3940418"/>
              <a:ext cx="398401" cy="698771"/>
            </a:xfrm>
            <a:custGeom>
              <a:avLst/>
              <a:gdLst>
                <a:gd name="connsiteX0" fmla="*/ 96721 w 398401"/>
                <a:gd name="connsiteY0" fmla="*/ 82098 h 698771"/>
                <a:gd name="connsiteX1" fmla="*/ 233562 w 398401"/>
                <a:gd name="connsiteY1" fmla="*/ 0 h 698771"/>
                <a:gd name="connsiteX2" fmla="*/ 397758 w 398401"/>
                <a:gd name="connsiteY2" fmla="*/ 317444 h 698771"/>
                <a:gd name="connsiteX3" fmla="*/ 193417 w 398401"/>
                <a:gd name="connsiteY3" fmla="*/ 698771 h 698771"/>
                <a:gd name="connsiteX4" fmla="*/ 25 w 398401"/>
                <a:gd name="connsiteY4" fmla="*/ 386785 h 698771"/>
                <a:gd name="connsiteX5" fmla="*/ 96721 w 398401"/>
                <a:gd name="connsiteY5" fmla="*/ 82098 h 698771"/>
                <a:gd name="connsiteX6" fmla="*/ 31029 w 398401"/>
                <a:gd name="connsiteY6" fmla="*/ 332042 h 698771"/>
                <a:gd name="connsiteX7" fmla="*/ 38328 w 398401"/>
                <a:gd name="connsiteY7" fmla="*/ 344800 h 698771"/>
                <a:gd name="connsiteX8" fmla="*/ 40137 w 398401"/>
                <a:gd name="connsiteY8" fmla="*/ 346608 h 698771"/>
                <a:gd name="connsiteX9" fmla="*/ 47436 w 398401"/>
                <a:gd name="connsiteY9" fmla="*/ 342959 h 698771"/>
                <a:gd name="connsiteX10" fmla="*/ 49245 w 398401"/>
                <a:gd name="connsiteY10" fmla="*/ 330202 h 698771"/>
                <a:gd name="connsiteX11" fmla="*/ 41946 w 398401"/>
                <a:gd name="connsiteY11" fmla="*/ 322902 h 698771"/>
                <a:gd name="connsiteX12" fmla="*/ 32838 w 398401"/>
                <a:gd name="connsiteY12" fmla="*/ 330202 h 698771"/>
                <a:gd name="connsiteX13" fmla="*/ 31029 w 398401"/>
                <a:gd name="connsiteY13" fmla="*/ 332010 h 698771"/>
                <a:gd name="connsiteX14" fmla="*/ 58385 w 398401"/>
                <a:gd name="connsiteY14" fmla="*/ 388594 h 698771"/>
                <a:gd name="connsiteX15" fmla="*/ 69333 w 398401"/>
                <a:gd name="connsiteY15" fmla="*/ 395893 h 698771"/>
                <a:gd name="connsiteX16" fmla="*/ 71142 w 398401"/>
                <a:gd name="connsiteY16" fmla="*/ 395893 h 698771"/>
                <a:gd name="connsiteX17" fmla="*/ 83899 w 398401"/>
                <a:gd name="connsiteY17" fmla="*/ 384944 h 698771"/>
                <a:gd name="connsiteX18" fmla="*/ 83899 w 398401"/>
                <a:gd name="connsiteY18" fmla="*/ 370346 h 698771"/>
                <a:gd name="connsiteX19" fmla="*/ 63843 w 398401"/>
                <a:gd name="connsiteY19" fmla="*/ 361239 h 698771"/>
                <a:gd name="connsiteX20" fmla="*/ 60193 w 398401"/>
                <a:gd name="connsiteY20" fmla="*/ 363047 h 698771"/>
                <a:gd name="connsiteX21" fmla="*/ 58385 w 398401"/>
                <a:gd name="connsiteY21" fmla="*/ 388594 h 698771"/>
                <a:gd name="connsiteX22" fmla="*/ 76632 w 398401"/>
                <a:gd name="connsiteY22" fmla="*/ 332042 h 698771"/>
                <a:gd name="connsiteX23" fmla="*/ 78441 w 398401"/>
                <a:gd name="connsiteY23" fmla="*/ 332042 h 698771"/>
                <a:gd name="connsiteX24" fmla="*/ 91198 w 398401"/>
                <a:gd name="connsiteY24" fmla="*/ 344800 h 698771"/>
                <a:gd name="connsiteX25" fmla="*/ 93007 w 398401"/>
                <a:gd name="connsiteY25" fmla="*/ 344800 h 698771"/>
                <a:gd name="connsiteX26" fmla="*/ 100306 w 398401"/>
                <a:gd name="connsiteY26" fmla="*/ 335692 h 698771"/>
                <a:gd name="connsiteX27" fmla="*/ 94848 w 398401"/>
                <a:gd name="connsiteY27" fmla="*/ 315636 h 698771"/>
                <a:gd name="connsiteX28" fmla="*/ 83899 w 398401"/>
                <a:gd name="connsiteY28" fmla="*/ 313827 h 698771"/>
                <a:gd name="connsiteX29" fmla="*/ 76600 w 398401"/>
                <a:gd name="connsiteY29" fmla="*/ 332075 h 698771"/>
                <a:gd name="connsiteX30" fmla="*/ 122235 w 398401"/>
                <a:gd name="connsiteY30" fmla="*/ 373996 h 698771"/>
                <a:gd name="connsiteX31" fmla="*/ 217123 w 398401"/>
                <a:gd name="connsiteY31" fmla="*/ 638538 h 698771"/>
                <a:gd name="connsiteX32" fmla="*/ 348474 w 398401"/>
                <a:gd name="connsiteY32" fmla="*/ 346608 h 698771"/>
                <a:gd name="connsiteX33" fmla="*/ 244478 w 398401"/>
                <a:gd name="connsiteY33" fmla="*/ 47379 h 698771"/>
                <a:gd name="connsiteX34" fmla="*/ 147782 w 398401"/>
                <a:gd name="connsiteY34" fmla="*/ 113071 h 698771"/>
                <a:gd name="connsiteX35" fmla="*/ 122235 w 398401"/>
                <a:gd name="connsiteY35" fmla="*/ 373964 h 69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98401" h="698771">
                  <a:moveTo>
                    <a:pt x="96721" y="82098"/>
                  </a:moveTo>
                  <a:cubicBezTo>
                    <a:pt x="124076" y="41954"/>
                    <a:pt x="156922" y="5458"/>
                    <a:pt x="233562" y="0"/>
                  </a:cubicBezTo>
                  <a:cubicBezTo>
                    <a:pt x="417847" y="0"/>
                    <a:pt x="397758" y="317444"/>
                    <a:pt x="397758" y="317444"/>
                  </a:cubicBezTo>
                  <a:cubicBezTo>
                    <a:pt x="397758" y="317444"/>
                    <a:pt x="388651" y="698771"/>
                    <a:pt x="193417" y="698771"/>
                  </a:cubicBezTo>
                  <a:cubicBezTo>
                    <a:pt x="-1816" y="698771"/>
                    <a:pt x="25" y="386785"/>
                    <a:pt x="25" y="386785"/>
                  </a:cubicBezTo>
                  <a:cubicBezTo>
                    <a:pt x="-1784" y="145949"/>
                    <a:pt x="96721" y="82098"/>
                    <a:pt x="96721" y="82098"/>
                  </a:cubicBezTo>
                  <a:close/>
                  <a:moveTo>
                    <a:pt x="31029" y="332042"/>
                  </a:moveTo>
                  <a:cubicBezTo>
                    <a:pt x="31029" y="341150"/>
                    <a:pt x="34679" y="344800"/>
                    <a:pt x="38328" y="344800"/>
                  </a:cubicBezTo>
                  <a:cubicBezTo>
                    <a:pt x="38328" y="346608"/>
                    <a:pt x="40137" y="346608"/>
                    <a:pt x="40137" y="346608"/>
                  </a:cubicBezTo>
                  <a:cubicBezTo>
                    <a:pt x="41946" y="346608"/>
                    <a:pt x="45595" y="344800"/>
                    <a:pt x="47436" y="342959"/>
                  </a:cubicBezTo>
                  <a:cubicBezTo>
                    <a:pt x="49245" y="339309"/>
                    <a:pt x="51086" y="333851"/>
                    <a:pt x="49245" y="330202"/>
                  </a:cubicBezTo>
                  <a:cubicBezTo>
                    <a:pt x="45595" y="324743"/>
                    <a:pt x="43787" y="324743"/>
                    <a:pt x="41946" y="322902"/>
                  </a:cubicBezTo>
                  <a:cubicBezTo>
                    <a:pt x="36487" y="322902"/>
                    <a:pt x="32838" y="328361"/>
                    <a:pt x="32838" y="330202"/>
                  </a:cubicBezTo>
                  <a:cubicBezTo>
                    <a:pt x="31029" y="330202"/>
                    <a:pt x="31029" y="332010"/>
                    <a:pt x="31029" y="332010"/>
                  </a:cubicBezTo>
                  <a:close/>
                  <a:moveTo>
                    <a:pt x="58385" y="388594"/>
                  </a:moveTo>
                  <a:cubicBezTo>
                    <a:pt x="60193" y="394052"/>
                    <a:pt x="65684" y="395893"/>
                    <a:pt x="69333" y="395893"/>
                  </a:cubicBezTo>
                  <a:lnTo>
                    <a:pt x="71142" y="395893"/>
                  </a:lnTo>
                  <a:cubicBezTo>
                    <a:pt x="76600" y="395893"/>
                    <a:pt x="82090" y="392243"/>
                    <a:pt x="83899" y="384944"/>
                  </a:cubicBezTo>
                  <a:cubicBezTo>
                    <a:pt x="85708" y="379486"/>
                    <a:pt x="85708" y="375837"/>
                    <a:pt x="83899" y="370346"/>
                  </a:cubicBezTo>
                  <a:cubicBezTo>
                    <a:pt x="78441" y="361239"/>
                    <a:pt x="65652" y="361239"/>
                    <a:pt x="63843" y="361239"/>
                  </a:cubicBezTo>
                  <a:cubicBezTo>
                    <a:pt x="62034" y="359430"/>
                    <a:pt x="62034" y="361239"/>
                    <a:pt x="60193" y="363047"/>
                  </a:cubicBezTo>
                  <a:cubicBezTo>
                    <a:pt x="54735" y="372155"/>
                    <a:pt x="52894" y="381295"/>
                    <a:pt x="58385" y="388594"/>
                  </a:cubicBezTo>
                  <a:close/>
                  <a:moveTo>
                    <a:pt x="76632" y="332042"/>
                  </a:moveTo>
                  <a:lnTo>
                    <a:pt x="78441" y="332042"/>
                  </a:lnTo>
                  <a:cubicBezTo>
                    <a:pt x="82090" y="341150"/>
                    <a:pt x="87549" y="344800"/>
                    <a:pt x="91198" y="344800"/>
                  </a:cubicBezTo>
                  <a:lnTo>
                    <a:pt x="93007" y="344800"/>
                  </a:lnTo>
                  <a:cubicBezTo>
                    <a:pt x="96656" y="344800"/>
                    <a:pt x="100306" y="341150"/>
                    <a:pt x="100306" y="335692"/>
                  </a:cubicBezTo>
                  <a:cubicBezTo>
                    <a:pt x="102114" y="328393"/>
                    <a:pt x="100306" y="319285"/>
                    <a:pt x="94848" y="315636"/>
                  </a:cubicBezTo>
                  <a:cubicBezTo>
                    <a:pt x="89389" y="311986"/>
                    <a:pt x="85740" y="313827"/>
                    <a:pt x="83899" y="313827"/>
                  </a:cubicBezTo>
                  <a:cubicBezTo>
                    <a:pt x="76600" y="317477"/>
                    <a:pt x="76600" y="328425"/>
                    <a:pt x="76600" y="332075"/>
                  </a:cubicBezTo>
                  <a:close/>
                  <a:moveTo>
                    <a:pt x="122235" y="373996"/>
                  </a:moveTo>
                  <a:cubicBezTo>
                    <a:pt x="122235" y="373996"/>
                    <a:pt x="122235" y="638538"/>
                    <a:pt x="217123" y="638538"/>
                  </a:cubicBezTo>
                  <a:cubicBezTo>
                    <a:pt x="295572" y="638538"/>
                    <a:pt x="341175" y="479800"/>
                    <a:pt x="348474" y="346608"/>
                  </a:cubicBezTo>
                  <a:cubicBezTo>
                    <a:pt x="355773" y="222557"/>
                    <a:pt x="324768" y="52870"/>
                    <a:pt x="244478" y="47379"/>
                  </a:cubicBezTo>
                  <a:cubicBezTo>
                    <a:pt x="167838" y="43730"/>
                    <a:pt x="147782" y="113071"/>
                    <a:pt x="147782" y="113071"/>
                  </a:cubicBezTo>
                  <a:cubicBezTo>
                    <a:pt x="147782" y="113071"/>
                    <a:pt x="118586" y="182412"/>
                    <a:pt x="122235" y="37396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2" name="Vrije vorm: vorm 1461">
              <a:extLst>
                <a:ext uri="{FF2B5EF4-FFF2-40B4-BE49-F238E27FC236}">
                  <a16:creationId xmlns:a16="http://schemas.microsoft.com/office/drawing/2014/main" id="{69699C60-49AB-0EA3-C61E-D71C7C657DBB}"/>
                </a:ext>
              </a:extLst>
            </p:cNvPr>
            <p:cNvSpPr/>
            <p:nvPr/>
          </p:nvSpPr>
          <p:spPr>
            <a:xfrm>
              <a:off x="3392807" y="3940418"/>
              <a:ext cx="398402" cy="698771"/>
            </a:xfrm>
            <a:custGeom>
              <a:avLst/>
              <a:gdLst>
                <a:gd name="connsiteX0" fmla="*/ 96721 w 398402"/>
                <a:gd name="connsiteY0" fmla="*/ 82098 h 698771"/>
                <a:gd name="connsiteX1" fmla="*/ 233562 w 398402"/>
                <a:gd name="connsiteY1" fmla="*/ 0 h 698771"/>
                <a:gd name="connsiteX2" fmla="*/ 397758 w 398402"/>
                <a:gd name="connsiteY2" fmla="*/ 317444 h 698771"/>
                <a:gd name="connsiteX3" fmla="*/ 193417 w 398402"/>
                <a:gd name="connsiteY3" fmla="*/ 698771 h 698771"/>
                <a:gd name="connsiteX4" fmla="*/ 25 w 398402"/>
                <a:gd name="connsiteY4" fmla="*/ 386785 h 698771"/>
                <a:gd name="connsiteX5" fmla="*/ 96721 w 398402"/>
                <a:gd name="connsiteY5" fmla="*/ 82098 h 698771"/>
                <a:gd name="connsiteX6" fmla="*/ 31029 w 398402"/>
                <a:gd name="connsiteY6" fmla="*/ 332042 h 698771"/>
                <a:gd name="connsiteX7" fmla="*/ 38328 w 398402"/>
                <a:gd name="connsiteY7" fmla="*/ 344800 h 698771"/>
                <a:gd name="connsiteX8" fmla="*/ 40137 w 398402"/>
                <a:gd name="connsiteY8" fmla="*/ 346608 h 698771"/>
                <a:gd name="connsiteX9" fmla="*/ 47436 w 398402"/>
                <a:gd name="connsiteY9" fmla="*/ 342959 h 698771"/>
                <a:gd name="connsiteX10" fmla="*/ 49245 w 398402"/>
                <a:gd name="connsiteY10" fmla="*/ 330202 h 698771"/>
                <a:gd name="connsiteX11" fmla="*/ 41946 w 398402"/>
                <a:gd name="connsiteY11" fmla="*/ 322902 h 698771"/>
                <a:gd name="connsiteX12" fmla="*/ 32838 w 398402"/>
                <a:gd name="connsiteY12" fmla="*/ 330202 h 698771"/>
                <a:gd name="connsiteX13" fmla="*/ 31029 w 398402"/>
                <a:gd name="connsiteY13" fmla="*/ 332010 h 698771"/>
                <a:gd name="connsiteX14" fmla="*/ 58385 w 398402"/>
                <a:gd name="connsiteY14" fmla="*/ 388594 h 698771"/>
                <a:gd name="connsiteX15" fmla="*/ 69333 w 398402"/>
                <a:gd name="connsiteY15" fmla="*/ 395893 h 698771"/>
                <a:gd name="connsiteX16" fmla="*/ 71142 w 398402"/>
                <a:gd name="connsiteY16" fmla="*/ 395893 h 698771"/>
                <a:gd name="connsiteX17" fmla="*/ 83899 w 398402"/>
                <a:gd name="connsiteY17" fmla="*/ 384944 h 698771"/>
                <a:gd name="connsiteX18" fmla="*/ 83899 w 398402"/>
                <a:gd name="connsiteY18" fmla="*/ 370346 h 698771"/>
                <a:gd name="connsiteX19" fmla="*/ 63843 w 398402"/>
                <a:gd name="connsiteY19" fmla="*/ 361239 h 698771"/>
                <a:gd name="connsiteX20" fmla="*/ 60193 w 398402"/>
                <a:gd name="connsiteY20" fmla="*/ 363047 h 698771"/>
                <a:gd name="connsiteX21" fmla="*/ 58385 w 398402"/>
                <a:gd name="connsiteY21" fmla="*/ 388594 h 698771"/>
                <a:gd name="connsiteX22" fmla="*/ 76632 w 398402"/>
                <a:gd name="connsiteY22" fmla="*/ 332042 h 698771"/>
                <a:gd name="connsiteX23" fmla="*/ 78441 w 398402"/>
                <a:gd name="connsiteY23" fmla="*/ 332042 h 698771"/>
                <a:gd name="connsiteX24" fmla="*/ 91198 w 398402"/>
                <a:gd name="connsiteY24" fmla="*/ 344800 h 698771"/>
                <a:gd name="connsiteX25" fmla="*/ 93007 w 398402"/>
                <a:gd name="connsiteY25" fmla="*/ 344800 h 698771"/>
                <a:gd name="connsiteX26" fmla="*/ 100306 w 398402"/>
                <a:gd name="connsiteY26" fmla="*/ 335692 h 698771"/>
                <a:gd name="connsiteX27" fmla="*/ 94848 w 398402"/>
                <a:gd name="connsiteY27" fmla="*/ 315636 h 698771"/>
                <a:gd name="connsiteX28" fmla="*/ 83899 w 398402"/>
                <a:gd name="connsiteY28" fmla="*/ 313827 h 698771"/>
                <a:gd name="connsiteX29" fmla="*/ 76600 w 398402"/>
                <a:gd name="connsiteY29" fmla="*/ 332075 h 698771"/>
                <a:gd name="connsiteX30" fmla="*/ 122235 w 398402"/>
                <a:gd name="connsiteY30" fmla="*/ 373996 h 698771"/>
                <a:gd name="connsiteX31" fmla="*/ 217123 w 398402"/>
                <a:gd name="connsiteY31" fmla="*/ 638538 h 698771"/>
                <a:gd name="connsiteX32" fmla="*/ 348474 w 398402"/>
                <a:gd name="connsiteY32" fmla="*/ 346608 h 698771"/>
                <a:gd name="connsiteX33" fmla="*/ 244478 w 398402"/>
                <a:gd name="connsiteY33" fmla="*/ 47379 h 698771"/>
                <a:gd name="connsiteX34" fmla="*/ 147782 w 398402"/>
                <a:gd name="connsiteY34" fmla="*/ 113071 h 698771"/>
                <a:gd name="connsiteX35" fmla="*/ 122235 w 398402"/>
                <a:gd name="connsiteY35" fmla="*/ 373964 h 69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98402" h="698771">
                  <a:moveTo>
                    <a:pt x="96721" y="82098"/>
                  </a:moveTo>
                  <a:cubicBezTo>
                    <a:pt x="124076" y="41954"/>
                    <a:pt x="156922" y="5458"/>
                    <a:pt x="233562" y="0"/>
                  </a:cubicBezTo>
                  <a:cubicBezTo>
                    <a:pt x="417847" y="0"/>
                    <a:pt x="397758" y="317444"/>
                    <a:pt x="397758" y="317444"/>
                  </a:cubicBezTo>
                  <a:cubicBezTo>
                    <a:pt x="397758" y="317444"/>
                    <a:pt x="388651" y="698771"/>
                    <a:pt x="193417" y="698771"/>
                  </a:cubicBezTo>
                  <a:cubicBezTo>
                    <a:pt x="-1817" y="698771"/>
                    <a:pt x="25" y="386785"/>
                    <a:pt x="25" y="386785"/>
                  </a:cubicBezTo>
                  <a:cubicBezTo>
                    <a:pt x="-1784" y="145949"/>
                    <a:pt x="96721" y="82098"/>
                    <a:pt x="96721" y="82098"/>
                  </a:cubicBezTo>
                  <a:close/>
                  <a:moveTo>
                    <a:pt x="31029" y="332042"/>
                  </a:moveTo>
                  <a:cubicBezTo>
                    <a:pt x="31029" y="341150"/>
                    <a:pt x="34679" y="344800"/>
                    <a:pt x="38328" y="344800"/>
                  </a:cubicBezTo>
                  <a:cubicBezTo>
                    <a:pt x="38328" y="346608"/>
                    <a:pt x="40137" y="346608"/>
                    <a:pt x="40137" y="346608"/>
                  </a:cubicBezTo>
                  <a:cubicBezTo>
                    <a:pt x="41946" y="346608"/>
                    <a:pt x="45595" y="344800"/>
                    <a:pt x="47436" y="342959"/>
                  </a:cubicBezTo>
                  <a:cubicBezTo>
                    <a:pt x="49245" y="339309"/>
                    <a:pt x="51085" y="333851"/>
                    <a:pt x="49245" y="330202"/>
                  </a:cubicBezTo>
                  <a:cubicBezTo>
                    <a:pt x="45595" y="324743"/>
                    <a:pt x="43786" y="324743"/>
                    <a:pt x="41946" y="322902"/>
                  </a:cubicBezTo>
                  <a:cubicBezTo>
                    <a:pt x="36488" y="322902"/>
                    <a:pt x="32838" y="328361"/>
                    <a:pt x="32838" y="330202"/>
                  </a:cubicBezTo>
                  <a:cubicBezTo>
                    <a:pt x="31029" y="330202"/>
                    <a:pt x="31029" y="332010"/>
                    <a:pt x="31029" y="332010"/>
                  </a:cubicBezTo>
                  <a:close/>
                  <a:moveTo>
                    <a:pt x="58385" y="388594"/>
                  </a:moveTo>
                  <a:cubicBezTo>
                    <a:pt x="60193" y="394052"/>
                    <a:pt x="65684" y="395893"/>
                    <a:pt x="69333" y="395893"/>
                  </a:cubicBezTo>
                  <a:lnTo>
                    <a:pt x="71142" y="395893"/>
                  </a:lnTo>
                  <a:cubicBezTo>
                    <a:pt x="76600" y="395893"/>
                    <a:pt x="82091" y="392243"/>
                    <a:pt x="83899" y="384944"/>
                  </a:cubicBezTo>
                  <a:cubicBezTo>
                    <a:pt x="85708" y="379486"/>
                    <a:pt x="85708" y="375837"/>
                    <a:pt x="83899" y="370346"/>
                  </a:cubicBezTo>
                  <a:cubicBezTo>
                    <a:pt x="78441" y="361239"/>
                    <a:pt x="65651" y="361239"/>
                    <a:pt x="63843" y="361239"/>
                  </a:cubicBezTo>
                  <a:cubicBezTo>
                    <a:pt x="62034" y="359430"/>
                    <a:pt x="62034" y="361239"/>
                    <a:pt x="60193" y="363047"/>
                  </a:cubicBezTo>
                  <a:cubicBezTo>
                    <a:pt x="54735" y="372155"/>
                    <a:pt x="52894" y="381295"/>
                    <a:pt x="58385" y="388594"/>
                  </a:cubicBezTo>
                  <a:close/>
                  <a:moveTo>
                    <a:pt x="76632" y="332042"/>
                  </a:moveTo>
                  <a:lnTo>
                    <a:pt x="78441" y="332042"/>
                  </a:lnTo>
                  <a:cubicBezTo>
                    <a:pt x="82091" y="341150"/>
                    <a:pt x="87549" y="344800"/>
                    <a:pt x="91198" y="344800"/>
                  </a:cubicBezTo>
                  <a:lnTo>
                    <a:pt x="93007" y="344800"/>
                  </a:lnTo>
                  <a:cubicBezTo>
                    <a:pt x="96656" y="344800"/>
                    <a:pt x="100306" y="341150"/>
                    <a:pt x="100306" y="335692"/>
                  </a:cubicBezTo>
                  <a:cubicBezTo>
                    <a:pt x="102114" y="328393"/>
                    <a:pt x="100306" y="319285"/>
                    <a:pt x="94848" y="315636"/>
                  </a:cubicBezTo>
                  <a:cubicBezTo>
                    <a:pt x="89389" y="311986"/>
                    <a:pt x="85740" y="313827"/>
                    <a:pt x="83899" y="313827"/>
                  </a:cubicBezTo>
                  <a:cubicBezTo>
                    <a:pt x="76600" y="317477"/>
                    <a:pt x="76600" y="328425"/>
                    <a:pt x="76600" y="332075"/>
                  </a:cubicBezTo>
                  <a:close/>
                  <a:moveTo>
                    <a:pt x="122235" y="373996"/>
                  </a:moveTo>
                  <a:cubicBezTo>
                    <a:pt x="122235" y="373996"/>
                    <a:pt x="122235" y="638538"/>
                    <a:pt x="217123" y="638538"/>
                  </a:cubicBezTo>
                  <a:cubicBezTo>
                    <a:pt x="295572" y="638538"/>
                    <a:pt x="341175" y="479800"/>
                    <a:pt x="348474" y="346608"/>
                  </a:cubicBezTo>
                  <a:cubicBezTo>
                    <a:pt x="355773" y="222557"/>
                    <a:pt x="324768" y="52870"/>
                    <a:pt x="244478" y="47379"/>
                  </a:cubicBezTo>
                  <a:cubicBezTo>
                    <a:pt x="167838" y="43730"/>
                    <a:pt x="147782" y="113071"/>
                    <a:pt x="147782" y="113071"/>
                  </a:cubicBezTo>
                  <a:cubicBezTo>
                    <a:pt x="147782" y="113071"/>
                    <a:pt x="118586" y="182412"/>
                    <a:pt x="122235" y="37396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3" name="Vrije vorm: vorm 1462">
              <a:extLst>
                <a:ext uri="{FF2B5EF4-FFF2-40B4-BE49-F238E27FC236}">
                  <a16:creationId xmlns:a16="http://schemas.microsoft.com/office/drawing/2014/main" id="{2377249E-7CEB-332B-995B-F64575110D1B}"/>
                </a:ext>
              </a:extLst>
            </p:cNvPr>
            <p:cNvSpPr/>
            <p:nvPr/>
          </p:nvSpPr>
          <p:spPr>
            <a:xfrm>
              <a:off x="3856256" y="3836422"/>
              <a:ext cx="120530" cy="802766"/>
            </a:xfrm>
            <a:custGeom>
              <a:avLst/>
              <a:gdLst>
                <a:gd name="connsiteX0" fmla="*/ 71150 w 120530"/>
                <a:gd name="connsiteY0" fmla="*/ 802767 h 802766"/>
                <a:gd name="connsiteX1" fmla="*/ 20056 w 120530"/>
                <a:gd name="connsiteY1" fmla="*/ 718827 h 802766"/>
                <a:gd name="connsiteX2" fmla="*/ 0 w 120530"/>
                <a:gd name="connsiteY2" fmla="*/ 384944 h 802766"/>
                <a:gd name="connsiteX3" fmla="*/ 1808 w 120530"/>
                <a:gd name="connsiteY3" fmla="*/ 211608 h 802766"/>
                <a:gd name="connsiteX4" fmla="*/ 65659 w 120530"/>
                <a:gd name="connsiteY4" fmla="*/ 103963 h 802766"/>
                <a:gd name="connsiteX5" fmla="*/ 120402 w 120530"/>
                <a:gd name="connsiteY5" fmla="*/ 215257 h 802766"/>
                <a:gd name="connsiteX6" fmla="*/ 114944 w 120530"/>
                <a:gd name="connsiteY6" fmla="*/ 388594 h 802766"/>
                <a:gd name="connsiteX7" fmla="*/ 116753 w 120530"/>
                <a:gd name="connsiteY7" fmla="*/ 707879 h 802766"/>
                <a:gd name="connsiteX8" fmla="*/ 71150 w 120530"/>
                <a:gd name="connsiteY8" fmla="*/ 802767 h 802766"/>
                <a:gd name="connsiteX9" fmla="*/ 43794 w 120530"/>
                <a:gd name="connsiteY9" fmla="*/ 457935 h 802766"/>
                <a:gd name="connsiteX10" fmla="*/ 32846 w 120530"/>
                <a:gd name="connsiteY10" fmla="*/ 456126 h 802766"/>
                <a:gd name="connsiteX11" fmla="*/ 27388 w 120530"/>
                <a:gd name="connsiteY11" fmla="*/ 474374 h 802766"/>
                <a:gd name="connsiteX12" fmla="*/ 27388 w 120530"/>
                <a:gd name="connsiteY12" fmla="*/ 476182 h 802766"/>
                <a:gd name="connsiteX13" fmla="*/ 41986 w 120530"/>
                <a:gd name="connsiteY13" fmla="*/ 487131 h 802766"/>
                <a:gd name="connsiteX14" fmla="*/ 51093 w 120530"/>
                <a:gd name="connsiteY14" fmla="*/ 478023 h 802766"/>
                <a:gd name="connsiteX15" fmla="*/ 43794 w 120530"/>
                <a:gd name="connsiteY15" fmla="*/ 457967 h 802766"/>
                <a:gd name="connsiteX16" fmla="*/ 29196 w 120530"/>
                <a:gd name="connsiteY16" fmla="*/ 38304 h 802766"/>
                <a:gd name="connsiteX17" fmla="*/ 65691 w 120530"/>
                <a:gd name="connsiteY17" fmla="*/ 0 h 802766"/>
                <a:gd name="connsiteX18" fmla="*/ 102187 w 120530"/>
                <a:gd name="connsiteY18" fmla="*/ 38304 h 802766"/>
                <a:gd name="connsiteX19" fmla="*/ 65691 w 120530"/>
                <a:gd name="connsiteY19" fmla="*/ 74799 h 802766"/>
                <a:gd name="connsiteX20" fmla="*/ 29196 w 120530"/>
                <a:gd name="connsiteY20" fmla="*/ 38304 h 802766"/>
                <a:gd name="connsiteX21" fmla="*/ 67500 w 120530"/>
                <a:gd name="connsiteY21" fmla="*/ 443337 h 802766"/>
                <a:gd name="connsiteX22" fmla="*/ 74799 w 120530"/>
                <a:gd name="connsiteY22" fmla="*/ 439687 h 802766"/>
                <a:gd name="connsiteX23" fmla="*/ 83907 w 120530"/>
                <a:gd name="connsiteY23" fmla="*/ 419631 h 802766"/>
                <a:gd name="connsiteX24" fmla="*/ 76608 w 120530"/>
                <a:gd name="connsiteY24" fmla="*/ 412332 h 802766"/>
                <a:gd name="connsiteX25" fmla="*/ 60201 w 120530"/>
                <a:gd name="connsiteY25" fmla="*/ 419631 h 802766"/>
                <a:gd name="connsiteX26" fmla="*/ 60201 w 120530"/>
                <a:gd name="connsiteY26" fmla="*/ 421439 h 802766"/>
                <a:gd name="connsiteX27" fmla="*/ 62009 w 120530"/>
                <a:gd name="connsiteY27" fmla="*/ 441496 h 802766"/>
                <a:gd name="connsiteX28" fmla="*/ 67468 w 120530"/>
                <a:gd name="connsiteY28" fmla="*/ 443304 h 802766"/>
                <a:gd name="connsiteX29" fmla="*/ 69309 w 120530"/>
                <a:gd name="connsiteY29" fmla="*/ 479832 h 802766"/>
                <a:gd name="connsiteX30" fmla="*/ 76608 w 120530"/>
                <a:gd name="connsiteY30" fmla="*/ 492589 h 802766"/>
                <a:gd name="connsiteX31" fmla="*/ 78416 w 120530"/>
                <a:gd name="connsiteY31" fmla="*/ 494398 h 802766"/>
                <a:gd name="connsiteX32" fmla="*/ 85716 w 120530"/>
                <a:gd name="connsiteY32" fmla="*/ 490748 h 802766"/>
                <a:gd name="connsiteX33" fmla="*/ 87524 w 120530"/>
                <a:gd name="connsiteY33" fmla="*/ 477991 h 802766"/>
                <a:gd name="connsiteX34" fmla="*/ 80225 w 120530"/>
                <a:gd name="connsiteY34" fmla="*/ 470692 h 802766"/>
                <a:gd name="connsiteX35" fmla="*/ 71117 w 120530"/>
                <a:gd name="connsiteY35" fmla="*/ 477991 h 802766"/>
                <a:gd name="connsiteX36" fmla="*/ 69309 w 120530"/>
                <a:gd name="connsiteY36" fmla="*/ 479800 h 8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0530" h="802766">
                  <a:moveTo>
                    <a:pt x="71150" y="802767"/>
                  </a:moveTo>
                  <a:cubicBezTo>
                    <a:pt x="31005" y="802767"/>
                    <a:pt x="20056" y="718827"/>
                    <a:pt x="20056" y="718827"/>
                  </a:cubicBezTo>
                  <a:cubicBezTo>
                    <a:pt x="3650" y="612991"/>
                    <a:pt x="0" y="384944"/>
                    <a:pt x="0" y="384944"/>
                  </a:cubicBezTo>
                  <a:cubicBezTo>
                    <a:pt x="0" y="324743"/>
                    <a:pt x="0" y="268192"/>
                    <a:pt x="1808" y="211608"/>
                  </a:cubicBezTo>
                  <a:cubicBezTo>
                    <a:pt x="1808" y="211608"/>
                    <a:pt x="1808" y="103963"/>
                    <a:pt x="65659" y="103963"/>
                  </a:cubicBezTo>
                  <a:cubicBezTo>
                    <a:pt x="125860" y="103963"/>
                    <a:pt x="120402" y="215257"/>
                    <a:pt x="120402" y="215257"/>
                  </a:cubicBezTo>
                  <a:cubicBezTo>
                    <a:pt x="118593" y="273650"/>
                    <a:pt x="116753" y="330201"/>
                    <a:pt x="114944" y="388594"/>
                  </a:cubicBezTo>
                  <a:cubicBezTo>
                    <a:pt x="114944" y="388594"/>
                    <a:pt x="114944" y="636729"/>
                    <a:pt x="116753" y="707879"/>
                  </a:cubicBezTo>
                  <a:cubicBezTo>
                    <a:pt x="116753" y="707879"/>
                    <a:pt x="124052" y="802767"/>
                    <a:pt x="71150" y="802767"/>
                  </a:cubicBezTo>
                  <a:close/>
                  <a:moveTo>
                    <a:pt x="43794" y="457935"/>
                  </a:moveTo>
                  <a:cubicBezTo>
                    <a:pt x="38336" y="454285"/>
                    <a:pt x="34687" y="456126"/>
                    <a:pt x="32846" y="456126"/>
                  </a:cubicBezTo>
                  <a:cubicBezTo>
                    <a:pt x="27388" y="459776"/>
                    <a:pt x="27388" y="470724"/>
                    <a:pt x="27388" y="474374"/>
                  </a:cubicBezTo>
                  <a:lnTo>
                    <a:pt x="27388" y="476182"/>
                  </a:lnTo>
                  <a:cubicBezTo>
                    <a:pt x="32846" y="483481"/>
                    <a:pt x="36495" y="487131"/>
                    <a:pt x="41986" y="487131"/>
                  </a:cubicBezTo>
                  <a:cubicBezTo>
                    <a:pt x="47476" y="487131"/>
                    <a:pt x="49285" y="483481"/>
                    <a:pt x="51093" y="478023"/>
                  </a:cubicBezTo>
                  <a:cubicBezTo>
                    <a:pt x="52902" y="470724"/>
                    <a:pt x="51093" y="461617"/>
                    <a:pt x="43794" y="457967"/>
                  </a:cubicBezTo>
                  <a:close/>
                  <a:moveTo>
                    <a:pt x="29196" y="38304"/>
                  </a:moveTo>
                  <a:cubicBezTo>
                    <a:pt x="29196" y="16407"/>
                    <a:pt x="45603" y="0"/>
                    <a:pt x="65691" y="0"/>
                  </a:cubicBezTo>
                  <a:cubicBezTo>
                    <a:pt x="85780" y="0"/>
                    <a:pt x="102187" y="16407"/>
                    <a:pt x="102187" y="38304"/>
                  </a:cubicBezTo>
                  <a:cubicBezTo>
                    <a:pt x="102187" y="58360"/>
                    <a:pt x="85780" y="74799"/>
                    <a:pt x="65691" y="74799"/>
                  </a:cubicBezTo>
                  <a:cubicBezTo>
                    <a:pt x="45603" y="74799"/>
                    <a:pt x="29196" y="58392"/>
                    <a:pt x="29196" y="38304"/>
                  </a:cubicBezTo>
                  <a:close/>
                  <a:moveTo>
                    <a:pt x="67500" y="443337"/>
                  </a:moveTo>
                  <a:cubicBezTo>
                    <a:pt x="69309" y="443337"/>
                    <a:pt x="72958" y="441528"/>
                    <a:pt x="74799" y="439687"/>
                  </a:cubicBezTo>
                  <a:cubicBezTo>
                    <a:pt x="82098" y="436037"/>
                    <a:pt x="85748" y="426930"/>
                    <a:pt x="83907" y="419631"/>
                  </a:cubicBezTo>
                  <a:cubicBezTo>
                    <a:pt x="82098" y="414173"/>
                    <a:pt x="78449" y="412332"/>
                    <a:pt x="76608" y="412332"/>
                  </a:cubicBezTo>
                  <a:cubicBezTo>
                    <a:pt x="69309" y="410523"/>
                    <a:pt x="62009" y="419631"/>
                    <a:pt x="60201" y="419631"/>
                  </a:cubicBezTo>
                  <a:lnTo>
                    <a:pt x="60201" y="421439"/>
                  </a:lnTo>
                  <a:cubicBezTo>
                    <a:pt x="58392" y="432388"/>
                    <a:pt x="58392" y="437846"/>
                    <a:pt x="62009" y="441496"/>
                  </a:cubicBezTo>
                  <a:cubicBezTo>
                    <a:pt x="63818" y="443304"/>
                    <a:pt x="65659" y="443304"/>
                    <a:pt x="67468" y="443304"/>
                  </a:cubicBezTo>
                  <a:close/>
                  <a:moveTo>
                    <a:pt x="69309" y="479832"/>
                  </a:moveTo>
                  <a:cubicBezTo>
                    <a:pt x="69309" y="488939"/>
                    <a:pt x="72958" y="492589"/>
                    <a:pt x="76608" y="492589"/>
                  </a:cubicBezTo>
                  <a:cubicBezTo>
                    <a:pt x="76608" y="494398"/>
                    <a:pt x="78416" y="494398"/>
                    <a:pt x="78416" y="494398"/>
                  </a:cubicBezTo>
                  <a:cubicBezTo>
                    <a:pt x="80225" y="494398"/>
                    <a:pt x="83874" y="492589"/>
                    <a:pt x="85716" y="490748"/>
                  </a:cubicBezTo>
                  <a:cubicBezTo>
                    <a:pt x="87524" y="487099"/>
                    <a:pt x="89365" y="481641"/>
                    <a:pt x="87524" y="477991"/>
                  </a:cubicBezTo>
                  <a:cubicBezTo>
                    <a:pt x="83874" y="472533"/>
                    <a:pt x="82066" y="470692"/>
                    <a:pt x="80225" y="470692"/>
                  </a:cubicBezTo>
                  <a:cubicBezTo>
                    <a:pt x="74767" y="470692"/>
                    <a:pt x="71117" y="476150"/>
                    <a:pt x="71117" y="477991"/>
                  </a:cubicBezTo>
                  <a:lnTo>
                    <a:pt x="69309" y="479800"/>
                  </a:ln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4" name="Vrije vorm: vorm 1463">
              <a:extLst>
                <a:ext uri="{FF2B5EF4-FFF2-40B4-BE49-F238E27FC236}">
                  <a16:creationId xmlns:a16="http://schemas.microsoft.com/office/drawing/2014/main" id="{EF560B40-D6F0-3178-8B02-EF7CBD433A40}"/>
                </a:ext>
              </a:extLst>
            </p:cNvPr>
            <p:cNvSpPr/>
            <p:nvPr/>
          </p:nvSpPr>
          <p:spPr>
            <a:xfrm>
              <a:off x="4045959" y="3938417"/>
              <a:ext cx="348546" cy="701065"/>
            </a:xfrm>
            <a:custGeom>
              <a:avLst/>
              <a:gdLst>
                <a:gd name="connsiteX0" fmla="*/ 158747 w 348546"/>
                <a:gd name="connsiteY0" fmla="*/ 700772 h 701065"/>
                <a:gd name="connsiteX1" fmla="*/ 20097 w 348546"/>
                <a:gd name="connsiteY1" fmla="*/ 573071 h 701065"/>
                <a:gd name="connsiteX2" fmla="*/ 36504 w 348546"/>
                <a:gd name="connsiteY2" fmla="*/ 536576 h 701065"/>
                <a:gd name="connsiteX3" fmla="*/ 65700 w 348546"/>
                <a:gd name="connsiteY3" fmla="*/ 569421 h 701065"/>
                <a:gd name="connsiteX4" fmla="*/ 156938 w 348546"/>
                <a:gd name="connsiteY4" fmla="*/ 653360 h 701065"/>
                <a:gd name="connsiteX5" fmla="*/ 220789 w 348546"/>
                <a:gd name="connsiteY5" fmla="*/ 562122 h 701065"/>
                <a:gd name="connsiteX6" fmla="*/ 138690 w 348546"/>
                <a:gd name="connsiteY6" fmla="*/ 432580 h 701065"/>
                <a:gd name="connsiteX7" fmla="*/ 41 w 348546"/>
                <a:gd name="connsiteY7" fmla="*/ 200884 h 701065"/>
                <a:gd name="connsiteX8" fmla="*/ 173377 w 348546"/>
                <a:gd name="connsiteY8" fmla="*/ 192 h 701065"/>
                <a:gd name="connsiteX9" fmla="*/ 348522 w 348546"/>
                <a:gd name="connsiteY9" fmla="*/ 169879 h 701065"/>
                <a:gd name="connsiteX10" fmla="*/ 322975 w 348546"/>
                <a:gd name="connsiteY10" fmla="*/ 199075 h 701065"/>
                <a:gd name="connsiteX11" fmla="*/ 299270 w 348546"/>
                <a:gd name="connsiteY11" fmla="*/ 173529 h 701065"/>
                <a:gd name="connsiteX12" fmla="*/ 268265 w 348546"/>
                <a:gd name="connsiteY12" fmla="*/ 82290 h 701065"/>
                <a:gd name="connsiteX13" fmla="*/ 187975 w 348546"/>
                <a:gd name="connsiteY13" fmla="*/ 53094 h 701065"/>
                <a:gd name="connsiteX14" fmla="*/ 120475 w 348546"/>
                <a:gd name="connsiteY14" fmla="*/ 182636 h 701065"/>
                <a:gd name="connsiteX15" fmla="*/ 208064 w 348546"/>
                <a:gd name="connsiteY15" fmla="*/ 348673 h 701065"/>
                <a:gd name="connsiteX16" fmla="*/ 319358 w 348546"/>
                <a:gd name="connsiteY16" fmla="*/ 576720 h 701065"/>
                <a:gd name="connsiteX17" fmla="*/ 158811 w 348546"/>
                <a:gd name="connsiteY17" fmla="*/ 700772 h 701065"/>
                <a:gd name="connsiteX18" fmla="*/ 116793 w 348546"/>
                <a:gd name="connsiteY18" fmla="*/ 334043 h 701065"/>
                <a:gd name="connsiteX19" fmla="*/ 109494 w 348546"/>
                <a:gd name="connsiteY19" fmla="*/ 328585 h 701065"/>
                <a:gd name="connsiteX20" fmla="*/ 100386 w 348546"/>
                <a:gd name="connsiteY20" fmla="*/ 334043 h 701065"/>
                <a:gd name="connsiteX21" fmla="*/ 98578 w 348546"/>
                <a:gd name="connsiteY21" fmla="*/ 335852 h 701065"/>
                <a:gd name="connsiteX22" fmla="*/ 105877 w 348546"/>
                <a:gd name="connsiteY22" fmla="*/ 350450 h 701065"/>
                <a:gd name="connsiteX23" fmla="*/ 107686 w 348546"/>
                <a:gd name="connsiteY23" fmla="*/ 350450 h 701065"/>
                <a:gd name="connsiteX24" fmla="*/ 114985 w 348546"/>
                <a:gd name="connsiteY24" fmla="*/ 346800 h 701065"/>
                <a:gd name="connsiteX25" fmla="*/ 116793 w 348546"/>
                <a:gd name="connsiteY25" fmla="*/ 334043 h 701065"/>
                <a:gd name="connsiteX26" fmla="*/ 135041 w 348546"/>
                <a:gd name="connsiteY26" fmla="*/ 334043 h 701065"/>
                <a:gd name="connsiteX27" fmla="*/ 147798 w 348546"/>
                <a:gd name="connsiteY27" fmla="*/ 346800 h 701065"/>
                <a:gd name="connsiteX28" fmla="*/ 149607 w 348546"/>
                <a:gd name="connsiteY28" fmla="*/ 346800 h 701065"/>
                <a:gd name="connsiteX29" fmla="*/ 158714 w 348546"/>
                <a:gd name="connsiteY29" fmla="*/ 335852 h 701065"/>
                <a:gd name="connsiteX30" fmla="*/ 151415 w 348546"/>
                <a:gd name="connsiteY30" fmla="*/ 315795 h 701065"/>
                <a:gd name="connsiteX31" fmla="*/ 140467 w 348546"/>
                <a:gd name="connsiteY31" fmla="*/ 315795 h 701065"/>
                <a:gd name="connsiteX32" fmla="*/ 135009 w 348546"/>
                <a:gd name="connsiteY32" fmla="*/ 332202 h 701065"/>
                <a:gd name="connsiteX33" fmla="*/ 135009 w 348546"/>
                <a:gd name="connsiteY33" fmla="*/ 334011 h 701065"/>
                <a:gd name="connsiteX34" fmla="*/ 164237 w 348546"/>
                <a:gd name="connsiteY34" fmla="*/ 375996 h 701065"/>
                <a:gd name="connsiteX35" fmla="*/ 144181 w 348546"/>
                <a:gd name="connsiteY35" fmla="*/ 366889 h 701065"/>
                <a:gd name="connsiteX36" fmla="*/ 140531 w 348546"/>
                <a:gd name="connsiteY36" fmla="*/ 368697 h 701065"/>
                <a:gd name="connsiteX37" fmla="*/ 136882 w 348546"/>
                <a:gd name="connsiteY37" fmla="*/ 394244 h 701065"/>
                <a:gd name="connsiteX38" fmla="*/ 149639 w 348546"/>
                <a:gd name="connsiteY38" fmla="*/ 401543 h 701065"/>
                <a:gd name="connsiteX39" fmla="*/ 151448 w 348546"/>
                <a:gd name="connsiteY39" fmla="*/ 401543 h 701065"/>
                <a:gd name="connsiteX40" fmla="*/ 164205 w 348546"/>
                <a:gd name="connsiteY40" fmla="*/ 390594 h 701065"/>
                <a:gd name="connsiteX41" fmla="*/ 164205 w 348546"/>
                <a:gd name="connsiteY41" fmla="*/ 375996 h 701065"/>
                <a:gd name="connsiteX42" fmla="*/ 184294 w 348546"/>
                <a:gd name="connsiteY42" fmla="*/ 352291 h 701065"/>
                <a:gd name="connsiteX43" fmla="*/ 176995 w 348546"/>
                <a:gd name="connsiteY43" fmla="*/ 346832 h 701065"/>
                <a:gd name="connsiteX44" fmla="*/ 175186 w 348546"/>
                <a:gd name="connsiteY44" fmla="*/ 346832 h 701065"/>
                <a:gd name="connsiteX45" fmla="*/ 167887 w 348546"/>
                <a:gd name="connsiteY45" fmla="*/ 354132 h 701065"/>
                <a:gd name="connsiteX46" fmla="*/ 166078 w 348546"/>
                <a:gd name="connsiteY46" fmla="*/ 355940 h 701065"/>
                <a:gd name="connsiteX47" fmla="*/ 173377 w 348546"/>
                <a:gd name="connsiteY47" fmla="*/ 368697 h 701065"/>
                <a:gd name="connsiteX48" fmla="*/ 175186 w 348546"/>
                <a:gd name="connsiteY48" fmla="*/ 370506 h 701065"/>
                <a:gd name="connsiteX49" fmla="*/ 182485 w 348546"/>
                <a:gd name="connsiteY49" fmla="*/ 366856 h 701065"/>
                <a:gd name="connsiteX50" fmla="*/ 184294 w 348546"/>
                <a:gd name="connsiteY50" fmla="*/ 352258 h 70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48546" h="701065">
                  <a:moveTo>
                    <a:pt x="158747" y="700772"/>
                  </a:moveTo>
                  <a:cubicBezTo>
                    <a:pt x="158747" y="700772"/>
                    <a:pt x="38345" y="697122"/>
                    <a:pt x="20097" y="573071"/>
                  </a:cubicBezTo>
                  <a:cubicBezTo>
                    <a:pt x="20097" y="573071"/>
                    <a:pt x="12798" y="542066"/>
                    <a:pt x="36504" y="536576"/>
                  </a:cubicBezTo>
                  <a:cubicBezTo>
                    <a:pt x="58401" y="531117"/>
                    <a:pt x="65700" y="569421"/>
                    <a:pt x="65700" y="569421"/>
                  </a:cubicBezTo>
                  <a:cubicBezTo>
                    <a:pt x="76648" y="607725"/>
                    <a:pt x="96705" y="649711"/>
                    <a:pt x="156938" y="653360"/>
                  </a:cubicBezTo>
                  <a:cubicBezTo>
                    <a:pt x="156938" y="653360"/>
                    <a:pt x="224438" y="655169"/>
                    <a:pt x="220789" y="562122"/>
                  </a:cubicBezTo>
                  <a:cubicBezTo>
                    <a:pt x="218980" y="498272"/>
                    <a:pt x="144149" y="438071"/>
                    <a:pt x="138690" y="432580"/>
                  </a:cubicBezTo>
                  <a:cubicBezTo>
                    <a:pt x="138690" y="432580"/>
                    <a:pt x="-1800" y="319477"/>
                    <a:pt x="41" y="200884"/>
                  </a:cubicBezTo>
                  <a:cubicBezTo>
                    <a:pt x="41" y="200884"/>
                    <a:pt x="-7258" y="5650"/>
                    <a:pt x="173377" y="192"/>
                  </a:cubicBezTo>
                  <a:cubicBezTo>
                    <a:pt x="173377" y="192"/>
                    <a:pt x="339414" y="-12565"/>
                    <a:pt x="348522" y="169879"/>
                  </a:cubicBezTo>
                  <a:cubicBezTo>
                    <a:pt x="348522" y="169879"/>
                    <a:pt x="350331" y="197234"/>
                    <a:pt x="322975" y="199075"/>
                  </a:cubicBezTo>
                  <a:cubicBezTo>
                    <a:pt x="302919" y="199075"/>
                    <a:pt x="299270" y="173529"/>
                    <a:pt x="299270" y="173529"/>
                  </a:cubicBezTo>
                  <a:cubicBezTo>
                    <a:pt x="297461" y="147982"/>
                    <a:pt x="290162" y="109678"/>
                    <a:pt x="268265" y="82290"/>
                  </a:cubicBezTo>
                  <a:cubicBezTo>
                    <a:pt x="253667" y="62234"/>
                    <a:pt x="220821" y="47636"/>
                    <a:pt x="187975" y="53094"/>
                  </a:cubicBezTo>
                  <a:cubicBezTo>
                    <a:pt x="187975" y="53094"/>
                    <a:pt x="111335" y="67692"/>
                    <a:pt x="120475" y="182636"/>
                  </a:cubicBezTo>
                  <a:cubicBezTo>
                    <a:pt x="120475" y="182636"/>
                    <a:pt x="120475" y="250136"/>
                    <a:pt x="208064" y="348673"/>
                  </a:cubicBezTo>
                  <a:cubicBezTo>
                    <a:pt x="295653" y="447211"/>
                    <a:pt x="324816" y="492814"/>
                    <a:pt x="319358" y="576720"/>
                  </a:cubicBezTo>
                  <a:cubicBezTo>
                    <a:pt x="319358" y="576720"/>
                    <a:pt x="308410" y="708071"/>
                    <a:pt x="158811" y="700772"/>
                  </a:cubicBezTo>
                  <a:close/>
                  <a:moveTo>
                    <a:pt x="116793" y="334043"/>
                  </a:moveTo>
                  <a:cubicBezTo>
                    <a:pt x="113144" y="328585"/>
                    <a:pt x="111335" y="328585"/>
                    <a:pt x="109494" y="328585"/>
                  </a:cubicBezTo>
                  <a:cubicBezTo>
                    <a:pt x="104036" y="328585"/>
                    <a:pt x="100386" y="332234"/>
                    <a:pt x="100386" y="334043"/>
                  </a:cubicBezTo>
                  <a:cubicBezTo>
                    <a:pt x="100386" y="335852"/>
                    <a:pt x="98578" y="335852"/>
                    <a:pt x="98578" y="335852"/>
                  </a:cubicBezTo>
                  <a:cubicBezTo>
                    <a:pt x="98578" y="344959"/>
                    <a:pt x="102228" y="348609"/>
                    <a:pt x="105877" y="350450"/>
                  </a:cubicBezTo>
                  <a:lnTo>
                    <a:pt x="107686" y="350450"/>
                  </a:lnTo>
                  <a:cubicBezTo>
                    <a:pt x="109494" y="350450"/>
                    <a:pt x="113144" y="348641"/>
                    <a:pt x="114985" y="346800"/>
                  </a:cubicBezTo>
                  <a:cubicBezTo>
                    <a:pt x="116793" y="343151"/>
                    <a:pt x="118634" y="339501"/>
                    <a:pt x="116793" y="334043"/>
                  </a:cubicBezTo>
                  <a:close/>
                  <a:moveTo>
                    <a:pt x="135041" y="334043"/>
                  </a:moveTo>
                  <a:cubicBezTo>
                    <a:pt x="138690" y="341342"/>
                    <a:pt x="144149" y="346800"/>
                    <a:pt x="147798" y="346800"/>
                  </a:cubicBezTo>
                  <a:lnTo>
                    <a:pt x="149607" y="346800"/>
                  </a:lnTo>
                  <a:cubicBezTo>
                    <a:pt x="153256" y="344992"/>
                    <a:pt x="156906" y="341342"/>
                    <a:pt x="158714" y="335852"/>
                  </a:cubicBezTo>
                  <a:cubicBezTo>
                    <a:pt x="158714" y="328553"/>
                    <a:pt x="156906" y="319445"/>
                    <a:pt x="151415" y="315795"/>
                  </a:cubicBezTo>
                  <a:cubicBezTo>
                    <a:pt x="145925" y="312146"/>
                    <a:pt x="142308" y="313987"/>
                    <a:pt x="140467" y="315795"/>
                  </a:cubicBezTo>
                  <a:cubicBezTo>
                    <a:pt x="133168" y="319445"/>
                    <a:pt x="133168" y="328553"/>
                    <a:pt x="135009" y="332202"/>
                  </a:cubicBezTo>
                  <a:lnTo>
                    <a:pt x="135009" y="334011"/>
                  </a:lnTo>
                  <a:close/>
                  <a:moveTo>
                    <a:pt x="164237" y="375996"/>
                  </a:moveTo>
                  <a:cubicBezTo>
                    <a:pt x="158779" y="368697"/>
                    <a:pt x="145989" y="366889"/>
                    <a:pt x="144181" y="366889"/>
                  </a:cubicBezTo>
                  <a:cubicBezTo>
                    <a:pt x="142372" y="366889"/>
                    <a:pt x="142372" y="366889"/>
                    <a:pt x="140531" y="368697"/>
                  </a:cubicBezTo>
                  <a:cubicBezTo>
                    <a:pt x="135073" y="377805"/>
                    <a:pt x="133232" y="388754"/>
                    <a:pt x="136882" y="394244"/>
                  </a:cubicBezTo>
                  <a:cubicBezTo>
                    <a:pt x="140531" y="399702"/>
                    <a:pt x="144181" y="401543"/>
                    <a:pt x="149639" y="401543"/>
                  </a:cubicBezTo>
                  <a:lnTo>
                    <a:pt x="151448" y="401543"/>
                  </a:lnTo>
                  <a:cubicBezTo>
                    <a:pt x="156906" y="401543"/>
                    <a:pt x="162396" y="397894"/>
                    <a:pt x="164205" y="390594"/>
                  </a:cubicBezTo>
                  <a:cubicBezTo>
                    <a:pt x="166014" y="385136"/>
                    <a:pt x="166014" y="381487"/>
                    <a:pt x="164205" y="375996"/>
                  </a:cubicBezTo>
                  <a:close/>
                  <a:moveTo>
                    <a:pt x="184294" y="352291"/>
                  </a:moveTo>
                  <a:cubicBezTo>
                    <a:pt x="180644" y="348641"/>
                    <a:pt x="178835" y="346832"/>
                    <a:pt x="176995" y="346832"/>
                  </a:cubicBezTo>
                  <a:lnTo>
                    <a:pt x="175186" y="346832"/>
                  </a:lnTo>
                  <a:cubicBezTo>
                    <a:pt x="171536" y="346832"/>
                    <a:pt x="167887" y="352291"/>
                    <a:pt x="167887" y="354132"/>
                  </a:cubicBezTo>
                  <a:cubicBezTo>
                    <a:pt x="166078" y="354132"/>
                    <a:pt x="166078" y="355940"/>
                    <a:pt x="166078" y="355940"/>
                  </a:cubicBezTo>
                  <a:cubicBezTo>
                    <a:pt x="166078" y="365048"/>
                    <a:pt x="169728" y="368697"/>
                    <a:pt x="173377" y="368697"/>
                  </a:cubicBezTo>
                  <a:lnTo>
                    <a:pt x="175186" y="370506"/>
                  </a:lnTo>
                  <a:cubicBezTo>
                    <a:pt x="176995" y="370506"/>
                    <a:pt x="180644" y="368697"/>
                    <a:pt x="182485" y="366856"/>
                  </a:cubicBezTo>
                  <a:cubicBezTo>
                    <a:pt x="184294" y="363207"/>
                    <a:pt x="186134" y="357749"/>
                    <a:pt x="184294" y="352258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5" name="Vrije vorm: vorm 1464">
              <a:extLst>
                <a:ext uri="{FF2B5EF4-FFF2-40B4-BE49-F238E27FC236}">
                  <a16:creationId xmlns:a16="http://schemas.microsoft.com/office/drawing/2014/main" id="{30031567-1014-7882-FF03-587835F29B93}"/>
                </a:ext>
              </a:extLst>
            </p:cNvPr>
            <p:cNvSpPr/>
            <p:nvPr/>
          </p:nvSpPr>
          <p:spPr>
            <a:xfrm>
              <a:off x="4383447" y="3696859"/>
              <a:ext cx="281184" cy="942330"/>
            </a:xfrm>
            <a:custGeom>
              <a:avLst/>
              <a:gdLst>
                <a:gd name="connsiteX0" fmla="*/ 281034 w 281184"/>
                <a:gd name="connsiteY0" fmla="*/ 166951 h 942330"/>
                <a:gd name="connsiteX1" fmla="*/ 237240 w 281184"/>
                <a:gd name="connsiteY1" fmla="*/ 187007 h 942330"/>
                <a:gd name="connsiteX2" fmla="*/ 202586 w 281184"/>
                <a:gd name="connsiteY2" fmla="*/ 188816 h 942330"/>
                <a:gd name="connsiteX3" fmla="*/ 195286 w 281184"/>
                <a:gd name="connsiteY3" fmla="*/ 528157 h 942330"/>
                <a:gd name="connsiteX4" fmla="*/ 195286 w 281184"/>
                <a:gd name="connsiteY4" fmla="*/ 847442 h 942330"/>
                <a:gd name="connsiteX5" fmla="*/ 149684 w 281184"/>
                <a:gd name="connsiteY5" fmla="*/ 942330 h 942330"/>
                <a:gd name="connsiteX6" fmla="*/ 100431 w 281184"/>
                <a:gd name="connsiteY6" fmla="*/ 858391 h 942330"/>
                <a:gd name="connsiteX7" fmla="*/ 80375 w 281184"/>
                <a:gd name="connsiteY7" fmla="*/ 524508 h 942330"/>
                <a:gd name="connsiteX8" fmla="*/ 85833 w 281184"/>
                <a:gd name="connsiteY8" fmla="*/ 186975 h 942330"/>
                <a:gd name="connsiteX9" fmla="*/ 40230 w 281184"/>
                <a:gd name="connsiteY9" fmla="*/ 186975 h 942330"/>
                <a:gd name="connsiteX10" fmla="*/ 85 w 281184"/>
                <a:gd name="connsiteY10" fmla="*/ 163269 h 942330"/>
                <a:gd name="connsiteX11" fmla="*/ 43880 w 281184"/>
                <a:gd name="connsiteY11" fmla="*/ 141372 h 942330"/>
                <a:gd name="connsiteX12" fmla="*/ 87674 w 281184"/>
                <a:gd name="connsiteY12" fmla="*/ 141372 h 942330"/>
                <a:gd name="connsiteX13" fmla="*/ 140576 w 281184"/>
                <a:gd name="connsiteY13" fmla="*/ 882 h 942330"/>
                <a:gd name="connsiteX14" fmla="*/ 206267 w 281184"/>
                <a:gd name="connsiteY14" fmla="*/ 112176 h 942330"/>
                <a:gd name="connsiteX15" fmla="*/ 204459 w 281184"/>
                <a:gd name="connsiteY15" fmla="*/ 141372 h 942330"/>
                <a:gd name="connsiteX16" fmla="*/ 240954 w 281184"/>
                <a:gd name="connsiteY16" fmla="*/ 141372 h 942330"/>
                <a:gd name="connsiteX17" fmla="*/ 281099 w 281184"/>
                <a:gd name="connsiteY17" fmla="*/ 166919 h 942330"/>
                <a:gd name="connsiteX18" fmla="*/ 107698 w 281184"/>
                <a:gd name="connsiteY18" fmla="*/ 570175 h 942330"/>
                <a:gd name="connsiteX19" fmla="*/ 118646 w 281184"/>
                <a:gd name="connsiteY19" fmla="*/ 573825 h 942330"/>
                <a:gd name="connsiteX20" fmla="*/ 124105 w 281184"/>
                <a:gd name="connsiteY20" fmla="*/ 573825 h 942330"/>
                <a:gd name="connsiteX21" fmla="*/ 135053 w 281184"/>
                <a:gd name="connsiteY21" fmla="*/ 564717 h 942330"/>
                <a:gd name="connsiteX22" fmla="*/ 131404 w 281184"/>
                <a:gd name="connsiteY22" fmla="*/ 542820 h 942330"/>
                <a:gd name="connsiteX23" fmla="*/ 127754 w 281184"/>
                <a:gd name="connsiteY23" fmla="*/ 541011 h 942330"/>
                <a:gd name="connsiteX24" fmla="*/ 104048 w 281184"/>
                <a:gd name="connsiteY24" fmla="*/ 555609 h 942330"/>
                <a:gd name="connsiteX25" fmla="*/ 107698 w 281184"/>
                <a:gd name="connsiteY25" fmla="*/ 570208 h 942330"/>
                <a:gd name="connsiteX26" fmla="*/ 131404 w 281184"/>
                <a:gd name="connsiteY26" fmla="*/ 601180 h 942330"/>
                <a:gd name="connsiteX27" fmla="*/ 120455 w 281184"/>
                <a:gd name="connsiteY27" fmla="*/ 599372 h 942330"/>
                <a:gd name="connsiteX28" fmla="*/ 114997 w 281184"/>
                <a:gd name="connsiteY28" fmla="*/ 615778 h 942330"/>
                <a:gd name="connsiteX29" fmla="*/ 114997 w 281184"/>
                <a:gd name="connsiteY29" fmla="*/ 617587 h 942330"/>
                <a:gd name="connsiteX30" fmla="*/ 127754 w 281184"/>
                <a:gd name="connsiteY30" fmla="*/ 630344 h 942330"/>
                <a:gd name="connsiteX31" fmla="*/ 129563 w 281184"/>
                <a:gd name="connsiteY31" fmla="*/ 630344 h 942330"/>
                <a:gd name="connsiteX32" fmla="*/ 138671 w 281184"/>
                <a:gd name="connsiteY32" fmla="*/ 621236 h 942330"/>
                <a:gd name="connsiteX33" fmla="*/ 131372 w 281184"/>
                <a:gd name="connsiteY33" fmla="*/ 601180 h 942330"/>
                <a:gd name="connsiteX34" fmla="*/ 156950 w 281184"/>
                <a:gd name="connsiteY34" fmla="*/ 586582 h 942330"/>
                <a:gd name="connsiteX35" fmla="*/ 164249 w 281184"/>
                <a:gd name="connsiteY35" fmla="*/ 582932 h 942330"/>
                <a:gd name="connsiteX36" fmla="*/ 173357 w 281184"/>
                <a:gd name="connsiteY36" fmla="*/ 562876 h 942330"/>
                <a:gd name="connsiteX37" fmla="*/ 166058 w 281184"/>
                <a:gd name="connsiteY37" fmla="*/ 555577 h 942330"/>
                <a:gd name="connsiteX38" fmla="*/ 149651 w 281184"/>
                <a:gd name="connsiteY38" fmla="*/ 562876 h 942330"/>
                <a:gd name="connsiteX39" fmla="*/ 149651 w 281184"/>
                <a:gd name="connsiteY39" fmla="*/ 564685 h 942330"/>
                <a:gd name="connsiteX40" fmla="*/ 151460 w 281184"/>
                <a:gd name="connsiteY40" fmla="*/ 584741 h 942330"/>
                <a:gd name="connsiteX41" fmla="*/ 156918 w 281184"/>
                <a:gd name="connsiteY41" fmla="*/ 586550 h 942330"/>
                <a:gd name="connsiteX42" fmla="*/ 177007 w 281184"/>
                <a:gd name="connsiteY42" fmla="*/ 617587 h 942330"/>
                <a:gd name="connsiteX43" fmla="*/ 169708 w 281184"/>
                <a:gd name="connsiteY43" fmla="*/ 610288 h 942330"/>
                <a:gd name="connsiteX44" fmla="*/ 160600 w 281184"/>
                <a:gd name="connsiteY44" fmla="*/ 617587 h 942330"/>
                <a:gd name="connsiteX45" fmla="*/ 160600 w 281184"/>
                <a:gd name="connsiteY45" fmla="*/ 619395 h 942330"/>
                <a:gd name="connsiteX46" fmla="*/ 166058 w 281184"/>
                <a:gd name="connsiteY46" fmla="*/ 632153 h 942330"/>
                <a:gd name="connsiteX47" fmla="*/ 169708 w 281184"/>
                <a:gd name="connsiteY47" fmla="*/ 633961 h 942330"/>
                <a:gd name="connsiteX48" fmla="*/ 175166 w 281184"/>
                <a:gd name="connsiteY48" fmla="*/ 630312 h 942330"/>
                <a:gd name="connsiteX49" fmla="*/ 176974 w 281184"/>
                <a:gd name="connsiteY49" fmla="*/ 617555 h 94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1184" h="942330">
                  <a:moveTo>
                    <a:pt x="281034" y="166951"/>
                  </a:moveTo>
                  <a:cubicBezTo>
                    <a:pt x="279226" y="185199"/>
                    <a:pt x="248188" y="187007"/>
                    <a:pt x="237240" y="187007"/>
                  </a:cubicBezTo>
                  <a:cubicBezTo>
                    <a:pt x="233590" y="187007"/>
                    <a:pt x="220833" y="187007"/>
                    <a:pt x="202586" y="188816"/>
                  </a:cubicBezTo>
                  <a:cubicBezTo>
                    <a:pt x="200777" y="276405"/>
                    <a:pt x="197128" y="407755"/>
                    <a:pt x="195286" y="528157"/>
                  </a:cubicBezTo>
                  <a:cubicBezTo>
                    <a:pt x="195286" y="528157"/>
                    <a:pt x="193478" y="776293"/>
                    <a:pt x="195286" y="847442"/>
                  </a:cubicBezTo>
                  <a:cubicBezTo>
                    <a:pt x="195286" y="847442"/>
                    <a:pt x="202586" y="942330"/>
                    <a:pt x="149684" y="942330"/>
                  </a:cubicBezTo>
                  <a:cubicBezTo>
                    <a:pt x="109539" y="942330"/>
                    <a:pt x="100431" y="858391"/>
                    <a:pt x="100431" y="858391"/>
                  </a:cubicBezTo>
                  <a:cubicBezTo>
                    <a:pt x="84024" y="752555"/>
                    <a:pt x="80375" y="524508"/>
                    <a:pt x="80375" y="524508"/>
                  </a:cubicBezTo>
                  <a:cubicBezTo>
                    <a:pt x="76725" y="398615"/>
                    <a:pt x="84024" y="269073"/>
                    <a:pt x="85833" y="186975"/>
                  </a:cubicBezTo>
                  <a:lnTo>
                    <a:pt x="40230" y="186975"/>
                  </a:lnTo>
                  <a:cubicBezTo>
                    <a:pt x="25632" y="186975"/>
                    <a:pt x="-1723" y="181517"/>
                    <a:pt x="85" y="163269"/>
                  </a:cubicBezTo>
                  <a:cubicBezTo>
                    <a:pt x="1894" y="145022"/>
                    <a:pt x="32931" y="141372"/>
                    <a:pt x="43880" y="141372"/>
                  </a:cubicBezTo>
                  <a:lnTo>
                    <a:pt x="87674" y="141372"/>
                  </a:lnTo>
                  <a:cubicBezTo>
                    <a:pt x="91324" y="882"/>
                    <a:pt x="140576" y="882"/>
                    <a:pt x="140576" y="882"/>
                  </a:cubicBezTo>
                  <a:cubicBezTo>
                    <a:pt x="140576" y="882"/>
                    <a:pt x="213566" y="-17366"/>
                    <a:pt x="206267" y="112176"/>
                  </a:cubicBezTo>
                  <a:cubicBezTo>
                    <a:pt x="206267" y="119475"/>
                    <a:pt x="206267" y="130424"/>
                    <a:pt x="204459" y="141372"/>
                  </a:cubicBezTo>
                  <a:lnTo>
                    <a:pt x="240954" y="141372"/>
                  </a:lnTo>
                  <a:cubicBezTo>
                    <a:pt x="255552" y="141372"/>
                    <a:pt x="282907" y="146830"/>
                    <a:pt x="281099" y="166919"/>
                  </a:cubicBezTo>
                  <a:close/>
                  <a:moveTo>
                    <a:pt x="107698" y="570175"/>
                  </a:moveTo>
                  <a:cubicBezTo>
                    <a:pt x="109507" y="573825"/>
                    <a:pt x="114997" y="573825"/>
                    <a:pt x="118646" y="573825"/>
                  </a:cubicBezTo>
                  <a:lnTo>
                    <a:pt x="124105" y="573825"/>
                  </a:lnTo>
                  <a:cubicBezTo>
                    <a:pt x="129563" y="572016"/>
                    <a:pt x="133212" y="568367"/>
                    <a:pt x="135053" y="564717"/>
                  </a:cubicBezTo>
                  <a:cubicBezTo>
                    <a:pt x="138703" y="553769"/>
                    <a:pt x="131404" y="542820"/>
                    <a:pt x="131404" y="542820"/>
                  </a:cubicBezTo>
                  <a:cubicBezTo>
                    <a:pt x="129595" y="541011"/>
                    <a:pt x="127754" y="541011"/>
                    <a:pt x="127754" y="541011"/>
                  </a:cubicBezTo>
                  <a:cubicBezTo>
                    <a:pt x="114997" y="542820"/>
                    <a:pt x="107698" y="548311"/>
                    <a:pt x="104048" y="555609"/>
                  </a:cubicBezTo>
                  <a:cubicBezTo>
                    <a:pt x="102240" y="561068"/>
                    <a:pt x="104048" y="566558"/>
                    <a:pt x="107698" y="570208"/>
                  </a:cubicBezTo>
                  <a:close/>
                  <a:moveTo>
                    <a:pt x="131404" y="601180"/>
                  </a:moveTo>
                  <a:cubicBezTo>
                    <a:pt x="125946" y="597531"/>
                    <a:pt x="122296" y="597531"/>
                    <a:pt x="120455" y="599372"/>
                  </a:cubicBezTo>
                  <a:cubicBezTo>
                    <a:pt x="113156" y="603021"/>
                    <a:pt x="113156" y="613970"/>
                    <a:pt x="114997" y="615778"/>
                  </a:cubicBezTo>
                  <a:lnTo>
                    <a:pt x="114997" y="617587"/>
                  </a:lnTo>
                  <a:cubicBezTo>
                    <a:pt x="118646" y="626694"/>
                    <a:pt x="124105" y="630344"/>
                    <a:pt x="127754" y="630344"/>
                  </a:cubicBezTo>
                  <a:lnTo>
                    <a:pt x="129563" y="630344"/>
                  </a:lnTo>
                  <a:cubicBezTo>
                    <a:pt x="133212" y="630344"/>
                    <a:pt x="136862" y="626694"/>
                    <a:pt x="138671" y="621236"/>
                  </a:cubicBezTo>
                  <a:cubicBezTo>
                    <a:pt x="138671" y="613937"/>
                    <a:pt x="136862" y="604830"/>
                    <a:pt x="131372" y="601180"/>
                  </a:cubicBezTo>
                  <a:close/>
                  <a:moveTo>
                    <a:pt x="156950" y="586582"/>
                  </a:moveTo>
                  <a:cubicBezTo>
                    <a:pt x="158759" y="586582"/>
                    <a:pt x="162409" y="584773"/>
                    <a:pt x="164249" y="582932"/>
                  </a:cubicBezTo>
                  <a:cubicBezTo>
                    <a:pt x="169708" y="579283"/>
                    <a:pt x="175198" y="570175"/>
                    <a:pt x="173357" y="562876"/>
                  </a:cubicBezTo>
                  <a:cubicBezTo>
                    <a:pt x="171548" y="557418"/>
                    <a:pt x="167899" y="555577"/>
                    <a:pt x="166058" y="555577"/>
                  </a:cubicBezTo>
                  <a:cubicBezTo>
                    <a:pt x="158759" y="553769"/>
                    <a:pt x="151460" y="561035"/>
                    <a:pt x="149651" y="562876"/>
                  </a:cubicBezTo>
                  <a:lnTo>
                    <a:pt x="149651" y="564685"/>
                  </a:lnTo>
                  <a:cubicBezTo>
                    <a:pt x="146002" y="575633"/>
                    <a:pt x="147843" y="581092"/>
                    <a:pt x="151460" y="584741"/>
                  </a:cubicBezTo>
                  <a:cubicBezTo>
                    <a:pt x="153268" y="584741"/>
                    <a:pt x="155110" y="586550"/>
                    <a:pt x="156918" y="586550"/>
                  </a:cubicBezTo>
                  <a:close/>
                  <a:moveTo>
                    <a:pt x="177007" y="617587"/>
                  </a:moveTo>
                  <a:cubicBezTo>
                    <a:pt x="175198" y="612129"/>
                    <a:pt x="171548" y="610288"/>
                    <a:pt x="169708" y="610288"/>
                  </a:cubicBezTo>
                  <a:cubicBezTo>
                    <a:pt x="164249" y="610288"/>
                    <a:pt x="162409" y="615746"/>
                    <a:pt x="160600" y="617587"/>
                  </a:cubicBezTo>
                  <a:lnTo>
                    <a:pt x="160600" y="619395"/>
                  </a:lnTo>
                  <a:cubicBezTo>
                    <a:pt x="160600" y="628503"/>
                    <a:pt x="164249" y="632153"/>
                    <a:pt x="166058" y="632153"/>
                  </a:cubicBezTo>
                  <a:cubicBezTo>
                    <a:pt x="167253" y="633357"/>
                    <a:pt x="168480" y="633961"/>
                    <a:pt x="169708" y="633961"/>
                  </a:cubicBezTo>
                  <a:cubicBezTo>
                    <a:pt x="171516" y="633961"/>
                    <a:pt x="173357" y="632153"/>
                    <a:pt x="175166" y="630312"/>
                  </a:cubicBezTo>
                  <a:cubicBezTo>
                    <a:pt x="178815" y="626662"/>
                    <a:pt x="180624" y="621204"/>
                    <a:pt x="176974" y="61755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6" name="Vrije vorm: vorm 1465">
              <a:extLst>
                <a:ext uri="{FF2B5EF4-FFF2-40B4-BE49-F238E27FC236}">
                  <a16:creationId xmlns:a16="http://schemas.microsoft.com/office/drawing/2014/main" id="{6ADCD4A3-1796-7736-633C-4DE6388074B5}"/>
                </a:ext>
              </a:extLst>
            </p:cNvPr>
            <p:cNvSpPr/>
            <p:nvPr userDrawn="1"/>
          </p:nvSpPr>
          <p:spPr>
            <a:xfrm>
              <a:off x="4655185" y="3939988"/>
              <a:ext cx="360945" cy="699290"/>
            </a:xfrm>
            <a:custGeom>
              <a:avLst/>
              <a:gdLst>
                <a:gd name="connsiteX0" fmla="*/ 122399 w 360945"/>
                <a:gd name="connsiteY0" fmla="*/ 387215 h 699290"/>
                <a:gd name="connsiteX1" fmla="*/ 195389 w 360945"/>
                <a:gd name="connsiteY1" fmla="*/ 642649 h 699290"/>
                <a:gd name="connsiteX2" fmla="*/ 313983 w 360945"/>
                <a:gd name="connsiteY2" fmla="*/ 520406 h 699290"/>
                <a:gd name="connsiteX3" fmla="*/ 344987 w 360945"/>
                <a:gd name="connsiteY3" fmla="*/ 485752 h 699290"/>
                <a:gd name="connsiteX4" fmla="*/ 357745 w 360945"/>
                <a:gd name="connsiteY4" fmla="*/ 542304 h 699290"/>
                <a:gd name="connsiteX5" fmla="*/ 173460 w 360945"/>
                <a:gd name="connsiteY5" fmla="*/ 699201 h 699290"/>
                <a:gd name="connsiteX6" fmla="*/ 123 w 360945"/>
                <a:gd name="connsiteY6" fmla="*/ 383565 h 699290"/>
                <a:gd name="connsiteX7" fmla="*/ 180759 w 360945"/>
                <a:gd name="connsiteY7" fmla="*/ 430 h 699290"/>
                <a:gd name="connsiteX8" fmla="*/ 273806 w 360945"/>
                <a:gd name="connsiteY8" fmla="*/ 56981 h 699290"/>
                <a:gd name="connsiteX9" fmla="*/ 122366 w 360945"/>
                <a:gd name="connsiteY9" fmla="*/ 387215 h 699290"/>
                <a:gd name="connsiteX10" fmla="*/ 36651 w 360945"/>
                <a:gd name="connsiteY10" fmla="*/ 327014 h 699290"/>
                <a:gd name="connsiteX11" fmla="*/ 38460 w 360945"/>
                <a:gd name="connsiteY11" fmla="*/ 327014 h 699290"/>
                <a:gd name="connsiteX12" fmla="*/ 45759 w 360945"/>
                <a:gd name="connsiteY12" fmla="*/ 325205 h 699290"/>
                <a:gd name="connsiteX13" fmla="*/ 49408 w 360945"/>
                <a:gd name="connsiteY13" fmla="*/ 312448 h 699290"/>
                <a:gd name="connsiteX14" fmla="*/ 42109 w 360945"/>
                <a:gd name="connsiteY14" fmla="*/ 305149 h 699290"/>
                <a:gd name="connsiteX15" fmla="*/ 33001 w 360945"/>
                <a:gd name="connsiteY15" fmla="*/ 310607 h 699290"/>
                <a:gd name="connsiteX16" fmla="*/ 31193 w 360945"/>
                <a:gd name="connsiteY16" fmla="*/ 312416 h 699290"/>
                <a:gd name="connsiteX17" fmla="*/ 36651 w 360945"/>
                <a:gd name="connsiteY17" fmla="*/ 327014 h 699290"/>
                <a:gd name="connsiteX18" fmla="*/ 71305 w 360945"/>
                <a:gd name="connsiteY18" fmla="*/ 367159 h 699290"/>
                <a:gd name="connsiteX19" fmla="*/ 60357 w 360945"/>
                <a:gd name="connsiteY19" fmla="*/ 356210 h 699290"/>
                <a:gd name="connsiteX20" fmla="*/ 40300 w 360945"/>
                <a:gd name="connsiteY20" fmla="*/ 359860 h 699290"/>
                <a:gd name="connsiteX21" fmla="*/ 38492 w 360945"/>
                <a:gd name="connsiteY21" fmla="*/ 363509 h 699290"/>
                <a:gd name="connsiteX22" fmla="*/ 53090 w 360945"/>
                <a:gd name="connsiteY22" fmla="*/ 387215 h 699290"/>
                <a:gd name="connsiteX23" fmla="*/ 56739 w 360945"/>
                <a:gd name="connsiteY23" fmla="*/ 387215 h 699290"/>
                <a:gd name="connsiteX24" fmla="*/ 67688 w 360945"/>
                <a:gd name="connsiteY24" fmla="*/ 383565 h 699290"/>
                <a:gd name="connsiteX25" fmla="*/ 71337 w 360945"/>
                <a:gd name="connsiteY25" fmla="*/ 367159 h 699290"/>
                <a:gd name="connsiteX26" fmla="*/ 89553 w 360945"/>
                <a:gd name="connsiteY26" fmla="*/ 321556 h 699290"/>
                <a:gd name="connsiteX27" fmla="*/ 80445 w 360945"/>
                <a:gd name="connsiteY27" fmla="*/ 316098 h 699290"/>
                <a:gd name="connsiteX28" fmla="*/ 65847 w 360945"/>
                <a:gd name="connsiteY28" fmla="*/ 327046 h 699290"/>
                <a:gd name="connsiteX29" fmla="*/ 65847 w 360945"/>
                <a:gd name="connsiteY29" fmla="*/ 328855 h 699290"/>
                <a:gd name="connsiteX30" fmla="*/ 73146 w 360945"/>
                <a:gd name="connsiteY30" fmla="*/ 347102 h 699290"/>
                <a:gd name="connsiteX31" fmla="*/ 76796 w 360945"/>
                <a:gd name="connsiteY31" fmla="*/ 348911 h 699290"/>
                <a:gd name="connsiteX32" fmla="*/ 85903 w 360945"/>
                <a:gd name="connsiteY32" fmla="*/ 343453 h 699290"/>
                <a:gd name="connsiteX33" fmla="*/ 89553 w 360945"/>
                <a:gd name="connsiteY33" fmla="*/ 321556 h 699290"/>
                <a:gd name="connsiteX34" fmla="*/ 124207 w 360945"/>
                <a:gd name="connsiteY34" fmla="*/ 336154 h 699290"/>
                <a:gd name="connsiteX35" fmla="*/ 228203 w 360945"/>
                <a:gd name="connsiteY35" fmla="*/ 162817 h 699290"/>
                <a:gd name="connsiteX36" fmla="*/ 195357 w 360945"/>
                <a:gd name="connsiteY36" fmla="*/ 46065 h 699290"/>
                <a:gd name="connsiteX37" fmla="*/ 124207 w 360945"/>
                <a:gd name="connsiteY37" fmla="*/ 336154 h 69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0945" h="699290">
                  <a:moveTo>
                    <a:pt x="122399" y="387215"/>
                  </a:moveTo>
                  <a:cubicBezTo>
                    <a:pt x="122399" y="436467"/>
                    <a:pt x="122399" y="640808"/>
                    <a:pt x="195389" y="642649"/>
                  </a:cubicBezTo>
                  <a:cubicBezTo>
                    <a:pt x="195389" y="642649"/>
                    <a:pt x="284787" y="651757"/>
                    <a:pt x="313983" y="520406"/>
                  </a:cubicBezTo>
                  <a:cubicBezTo>
                    <a:pt x="313983" y="520406"/>
                    <a:pt x="321282" y="480261"/>
                    <a:pt x="344987" y="485752"/>
                  </a:cubicBezTo>
                  <a:cubicBezTo>
                    <a:pt x="370534" y="489402"/>
                    <a:pt x="357745" y="542304"/>
                    <a:pt x="357745" y="542304"/>
                  </a:cubicBezTo>
                  <a:cubicBezTo>
                    <a:pt x="312142" y="708341"/>
                    <a:pt x="173460" y="699201"/>
                    <a:pt x="173460" y="699201"/>
                  </a:cubicBezTo>
                  <a:cubicBezTo>
                    <a:pt x="-10825" y="695551"/>
                    <a:pt x="123" y="383565"/>
                    <a:pt x="123" y="383565"/>
                  </a:cubicBezTo>
                  <a:cubicBezTo>
                    <a:pt x="123" y="383565"/>
                    <a:pt x="-7176" y="13187"/>
                    <a:pt x="180759" y="430"/>
                  </a:cubicBezTo>
                  <a:cubicBezTo>
                    <a:pt x="180759" y="430"/>
                    <a:pt x="255558" y="-8678"/>
                    <a:pt x="273806" y="56981"/>
                  </a:cubicBezTo>
                  <a:cubicBezTo>
                    <a:pt x="295702" y="135430"/>
                    <a:pt x="262857" y="336121"/>
                    <a:pt x="122366" y="387215"/>
                  </a:cubicBezTo>
                  <a:close/>
                  <a:moveTo>
                    <a:pt x="36651" y="327014"/>
                  </a:moveTo>
                  <a:lnTo>
                    <a:pt x="38460" y="327014"/>
                  </a:lnTo>
                  <a:cubicBezTo>
                    <a:pt x="42109" y="327014"/>
                    <a:pt x="43918" y="327014"/>
                    <a:pt x="45759" y="325205"/>
                  </a:cubicBezTo>
                  <a:cubicBezTo>
                    <a:pt x="49408" y="321556"/>
                    <a:pt x="51217" y="316098"/>
                    <a:pt x="49408" y="312448"/>
                  </a:cubicBezTo>
                  <a:cubicBezTo>
                    <a:pt x="45759" y="306990"/>
                    <a:pt x="43950" y="305149"/>
                    <a:pt x="42109" y="305149"/>
                  </a:cubicBezTo>
                  <a:cubicBezTo>
                    <a:pt x="36651" y="305149"/>
                    <a:pt x="33001" y="310607"/>
                    <a:pt x="33001" y="310607"/>
                  </a:cubicBezTo>
                  <a:lnTo>
                    <a:pt x="31193" y="312416"/>
                  </a:lnTo>
                  <a:cubicBezTo>
                    <a:pt x="31193" y="321523"/>
                    <a:pt x="33001" y="325173"/>
                    <a:pt x="36651" y="327014"/>
                  </a:cubicBezTo>
                  <a:close/>
                  <a:moveTo>
                    <a:pt x="71305" y="367159"/>
                  </a:moveTo>
                  <a:cubicBezTo>
                    <a:pt x="69497" y="361700"/>
                    <a:pt x="65847" y="358051"/>
                    <a:pt x="60357" y="356210"/>
                  </a:cubicBezTo>
                  <a:cubicBezTo>
                    <a:pt x="51249" y="352560"/>
                    <a:pt x="40300" y="359860"/>
                    <a:pt x="40300" y="359860"/>
                  </a:cubicBezTo>
                  <a:cubicBezTo>
                    <a:pt x="39105" y="361064"/>
                    <a:pt x="38492" y="362282"/>
                    <a:pt x="38492" y="363509"/>
                  </a:cubicBezTo>
                  <a:cubicBezTo>
                    <a:pt x="40300" y="376266"/>
                    <a:pt x="45791" y="383565"/>
                    <a:pt x="53090" y="387215"/>
                  </a:cubicBezTo>
                  <a:lnTo>
                    <a:pt x="56739" y="387215"/>
                  </a:lnTo>
                  <a:cubicBezTo>
                    <a:pt x="60389" y="387215"/>
                    <a:pt x="64038" y="385406"/>
                    <a:pt x="67688" y="383565"/>
                  </a:cubicBezTo>
                  <a:cubicBezTo>
                    <a:pt x="71337" y="379916"/>
                    <a:pt x="73146" y="372617"/>
                    <a:pt x="71337" y="367159"/>
                  </a:cubicBezTo>
                  <a:close/>
                  <a:moveTo>
                    <a:pt x="89553" y="321556"/>
                  </a:moveTo>
                  <a:cubicBezTo>
                    <a:pt x="85903" y="317906"/>
                    <a:pt x="84095" y="316098"/>
                    <a:pt x="80445" y="316098"/>
                  </a:cubicBezTo>
                  <a:cubicBezTo>
                    <a:pt x="73146" y="316098"/>
                    <a:pt x="67688" y="325205"/>
                    <a:pt x="65847" y="327046"/>
                  </a:cubicBezTo>
                  <a:lnTo>
                    <a:pt x="65847" y="328855"/>
                  </a:lnTo>
                  <a:cubicBezTo>
                    <a:pt x="65847" y="339803"/>
                    <a:pt x="69497" y="345261"/>
                    <a:pt x="73146" y="347102"/>
                  </a:cubicBezTo>
                  <a:cubicBezTo>
                    <a:pt x="74341" y="348307"/>
                    <a:pt x="75569" y="348911"/>
                    <a:pt x="76796" y="348911"/>
                  </a:cubicBezTo>
                  <a:cubicBezTo>
                    <a:pt x="80445" y="348911"/>
                    <a:pt x="82254" y="347102"/>
                    <a:pt x="85903" y="343453"/>
                  </a:cubicBezTo>
                  <a:cubicBezTo>
                    <a:pt x="89553" y="337995"/>
                    <a:pt x="93202" y="328855"/>
                    <a:pt x="89553" y="321556"/>
                  </a:cubicBezTo>
                  <a:close/>
                  <a:moveTo>
                    <a:pt x="124207" y="336154"/>
                  </a:moveTo>
                  <a:cubicBezTo>
                    <a:pt x="164352" y="316098"/>
                    <a:pt x="209955" y="259514"/>
                    <a:pt x="228203" y="162817"/>
                  </a:cubicBezTo>
                  <a:cubicBezTo>
                    <a:pt x="251908" y="40574"/>
                    <a:pt x="195357" y="46065"/>
                    <a:pt x="195357" y="46065"/>
                  </a:cubicBezTo>
                  <a:cubicBezTo>
                    <a:pt x="147913" y="53364"/>
                    <a:pt x="129665" y="250406"/>
                    <a:pt x="124207" y="33615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7" name="Vrije vorm: vorm 1466">
              <a:extLst>
                <a:ext uri="{FF2B5EF4-FFF2-40B4-BE49-F238E27FC236}">
                  <a16:creationId xmlns:a16="http://schemas.microsoft.com/office/drawing/2014/main" id="{CC59831D-4BB4-8AE0-0C95-ED3DD235FE22}"/>
                </a:ext>
              </a:extLst>
            </p:cNvPr>
            <p:cNvSpPr/>
            <p:nvPr/>
          </p:nvSpPr>
          <p:spPr>
            <a:xfrm>
              <a:off x="5359485" y="3696859"/>
              <a:ext cx="281184" cy="942330"/>
            </a:xfrm>
            <a:custGeom>
              <a:avLst/>
              <a:gdLst>
                <a:gd name="connsiteX0" fmla="*/ 281034 w 281184"/>
                <a:gd name="connsiteY0" fmla="*/ 166951 h 942330"/>
                <a:gd name="connsiteX1" fmla="*/ 237240 w 281184"/>
                <a:gd name="connsiteY1" fmla="*/ 187007 h 942330"/>
                <a:gd name="connsiteX2" fmla="*/ 202586 w 281184"/>
                <a:gd name="connsiteY2" fmla="*/ 188816 h 942330"/>
                <a:gd name="connsiteX3" fmla="*/ 195287 w 281184"/>
                <a:gd name="connsiteY3" fmla="*/ 528157 h 942330"/>
                <a:gd name="connsiteX4" fmla="*/ 195287 w 281184"/>
                <a:gd name="connsiteY4" fmla="*/ 847442 h 942330"/>
                <a:gd name="connsiteX5" fmla="*/ 149684 w 281184"/>
                <a:gd name="connsiteY5" fmla="*/ 942330 h 942330"/>
                <a:gd name="connsiteX6" fmla="*/ 100431 w 281184"/>
                <a:gd name="connsiteY6" fmla="*/ 858391 h 942330"/>
                <a:gd name="connsiteX7" fmla="*/ 80375 w 281184"/>
                <a:gd name="connsiteY7" fmla="*/ 524508 h 942330"/>
                <a:gd name="connsiteX8" fmla="*/ 85833 w 281184"/>
                <a:gd name="connsiteY8" fmla="*/ 186975 h 942330"/>
                <a:gd name="connsiteX9" fmla="*/ 40230 w 281184"/>
                <a:gd name="connsiteY9" fmla="*/ 186975 h 942330"/>
                <a:gd name="connsiteX10" fmla="*/ 85 w 281184"/>
                <a:gd name="connsiteY10" fmla="*/ 163269 h 942330"/>
                <a:gd name="connsiteX11" fmla="*/ 43880 w 281184"/>
                <a:gd name="connsiteY11" fmla="*/ 141372 h 942330"/>
                <a:gd name="connsiteX12" fmla="*/ 87674 w 281184"/>
                <a:gd name="connsiteY12" fmla="*/ 141372 h 942330"/>
                <a:gd name="connsiteX13" fmla="*/ 140576 w 281184"/>
                <a:gd name="connsiteY13" fmla="*/ 882 h 942330"/>
                <a:gd name="connsiteX14" fmla="*/ 206267 w 281184"/>
                <a:gd name="connsiteY14" fmla="*/ 112176 h 942330"/>
                <a:gd name="connsiteX15" fmla="*/ 204459 w 281184"/>
                <a:gd name="connsiteY15" fmla="*/ 141372 h 942330"/>
                <a:gd name="connsiteX16" fmla="*/ 240954 w 281184"/>
                <a:gd name="connsiteY16" fmla="*/ 141372 h 942330"/>
                <a:gd name="connsiteX17" fmla="*/ 281099 w 281184"/>
                <a:gd name="connsiteY17" fmla="*/ 166919 h 942330"/>
                <a:gd name="connsiteX18" fmla="*/ 107698 w 281184"/>
                <a:gd name="connsiteY18" fmla="*/ 570175 h 942330"/>
                <a:gd name="connsiteX19" fmla="*/ 118646 w 281184"/>
                <a:gd name="connsiteY19" fmla="*/ 573825 h 942330"/>
                <a:gd name="connsiteX20" fmla="*/ 124105 w 281184"/>
                <a:gd name="connsiteY20" fmla="*/ 573825 h 942330"/>
                <a:gd name="connsiteX21" fmla="*/ 135053 w 281184"/>
                <a:gd name="connsiteY21" fmla="*/ 564717 h 942330"/>
                <a:gd name="connsiteX22" fmla="*/ 131404 w 281184"/>
                <a:gd name="connsiteY22" fmla="*/ 542820 h 942330"/>
                <a:gd name="connsiteX23" fmla="*/ 127754 w 281184"/>
                <a:gd name="connsiteY23" fmla="*/ 541011 h 942330"/>
                <a:gd name="connsiteX24" fmla="*/ 104049 w 281184"/>
                <a:gd name="connsiteY24" fmla="*/ 555609 h 942330"/>
                <a:gd name="connsiteX25" fmla="*/ 107698 w 281184"/>
                <a:gd name="connsiteY25" fmla="*/ 570208 h 942330"/>
                <a:gd name="connsiteX26" fmla="*/ 131404 w 281184"/>
                <a:gd name="connsiteY26" fmla="*/ 601180 h 942330"/>
                <a:gd name="connsiteX27" fmla="*/ 120455 w 281184"/>
                <a:gd name="connsiteY27" fmla="*/ 599372 h 942330"/>
                <a:gd name="connsiteX28" fmla="*/ 114997 w 281184"/>
                <a:gd name="connsiteY28" fmla="*/ 615778 h 942330"/>
                <a:gd name="connsiteX29" fmla="*/ 114997 w 281184"/>
                <a:gd name="connsiteY29" fmla="*/ 617587 h 942330"/>
                <a:gd name="connsiteX30" fmla="*/ 127754 w 281184"/>
                <a:gd name="connsiteY30" fmla="*/ 630344 h 942330"/>
                <a:gd name="connsiteX31" fmla="*/ 129563 w 281184"/>
                <a:gd name="connsiteY31" fmla="*/ 630344 h 942330"/>
                <a:gd name="connsiteX32" fmla="*/ 138671 w 281184"/>
                <a:gd name="connsiteY32" fmla="*/ 621236 h 942330"/>
                <a:gd name="connsiteX33" fmla="*/ 131372 w 281184"/>
                <a:gd name="connsiteY33" fmla="*/ 601180 h 942330"/>
                <a:gd name="connsiteX34" fmla="*/ 156951 w 281184"/>
                <a:gd name="connsiteY34" fmla="*/ 586582 h 942330"/>
                <a:gd name="connsiteX35" fmla="*/ 164250 w 281184"/>
                <a:gd name="connsiteY35" fmla="*/ 582932 h 942330"/>
                <a:gd name="connsiteX36" fmla="*/ 173357 w 281184"/>
                <a:gd name="connsiteY36" fmla="*/ 562876 h 942330"/>
                <a:gd name="connsiteX37" fmla="*/ 166058 w 281184"/>
                <a:gd name="connsiteY37" fmla="*/ 555577 h 942330"/>
                <a:gd name="connsiteX38" fmla="*/ 149652 w 281184"/>
                <a:gd name="connsiteY38" fmla="*/ 562876 h 942330"/>
                <a:gd name="connsiteX39" fmla="*/ 149652 w 281184"/>
                <a:gd name="connsiteY39" fmla="*/ 564685 h 942330"/>
                <a:gd name="connsiteX40" fmla="*/ 151460 w 281184"/>
                <a:gd name="connsiteY40" fmla="*/ 584741 h 942330"/>
                <a:gd name="connsiteX41" fmla="*/ 156918 w 281184"/>
                <a:gd name="connsiteY41" fmla="*/ 586550 h 942330"/>
                <a:gd name="connsiteX42" fmla="*/ 177007 w 281184"/>
                <a:gd name="connsiteY42" fmla="*/ 617587 h 942330"/>
                <a:gd name="connsiteX43" fmla="*/ 169708 w 281184"/>
                <a:gd name="connsiteY43" fmla="*/ 610288 h 942330"/>
                <a:gd name="connsiteX44" fmla="*/ 160600 w 281184"/>
                <a:gd name="connsiteY44" fmla="*/ 617587 h 942330"/>
                <a:gd name="connsiteX45" fmla="*/ 160600 w 281184"/>
                <a:gd name="connsiteY45" fmla="*/ 619395 h 942330"/>
                <a:gd name="connsiteX46" fmla="*/ 166058 w 281184"/>
                <a:gd name="connsiteY46" fmla="*/ 632153 h 942330"/>
                <a:gd name="connsiteX47" fmla="*/ 169708 w 281184"/>
                <a:gd name="connsiteY47" fmla="*/ 633961 h 942330"/>
                <a:gd name="connsiteX48" fmla="*/ 175166 w 281184"/>
                <a:gd name="connsiteY48" fmla="*/ 630312 h 942330"/>
                <a:gd name="connsiteX49" fmla="*/ 176974 w 281184"/>
                <a:gd name="connsiteY49" fmla="*/ 617555 h 94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1184" h="942330">
                  <a:moveTo>
                    <a:pt x="281034" y="166951"/>
                  </a:moveTo>
                  <a:cubicBezTo>
                    <a:pt x="279226" y="185199"/>
                    <a:pt x="248189" y="187007"/>
                    <a:pt x="237240" y="187007"/>
                  </a:cubicBezTo>
                  <a:cubicBezTo>
                    <a:pt x="233591" y="187007"/>
                    <a:pt x="220833" y="187007"/>
                    <a:pt x="202586" y="188816"/>
                  </a:cubicBezTo>
                  <a:cubicBezTo>
                    <a:pt x="200777" y="276405"/>
                    <a:pt x="197128" y="407755"/>
                    <a:pt x="195287" y="528157"/>
                  </a:cubicBezTo>
                  <a:cubicBezTo>
                    <a:pt x="195287" y="528157"/>
                    <a:pt x="193478" y="776293"/>
                    <a:pt x="195287" y="847442"/>
                  </a:cubicBezTo>
                  <a:cubicBezTo>
                    <a:pt x="195287" y="847442"/>
                    <a:pt x="202586" y="942330"/>
                    <a:pt x="149684" y="942330"/>
                  </a:cubicBezTo>
                  <a:cubicBezTo>
                    <a:pt x="109539" y="942330"/>
                    <a:pt x="100431" y="858391"/>
                    <a:pt x="100431" y="858391"/>
                  </a:cubicBezTo>
                  <a:cubicBezTo>
                    <a:pt x="84024" y="752555"/>
                    <a:pt x="80375" y="524508"/>
                    <a:pt x="80375" y="524508"/>
                  </a:cubicBezTo>
                  <a:cubicBezTo>
                    <a:pt x="76725" y="398615"/>
                    <a:pt x="84024" y="269073"/>
                    <a:pt x="85833" y="186975"/>
                  </a:cubicBezTo>
                  <a:lnTo>
                    <a:pt x="40230" y="186975"/>
                  </a:lnTo>
                  <a:cubicBezTo>
                    <a:pt x="25632" y="186975"/>
                    <a:pt x="-1723" y="181517"/>
                    <a:pt x="85" y="163269"/>
                  </a:cubicBezTo>
                  <a:cubicBezTo>
                    <a:pt x="1894" y="145022"/>
                    <a:pt x="32931" y="141372"/>
                    <a:pt x="43880" y="141372"/>
                  </a:cubicBezTo>
                  <a:lnTo>
                    <a:pt x="87674" y="141372"/>
                  </a:lnTo>
                  <a:cubicBezTo>
                    <a:pt x="91324" y="882"/>
                    <a:pt x="140576" y="882"/>
                    <a:pt x="140576" y="882"/>
                  </a:cubicBezTo>
                  <a:cubicBezTo>
                    <a:pt x="140576" y="882"/>
                    <a:pt x="213566" y="-17366"/>
                    <a:pt x="206267" y="112176"/>
                  </a:cubicBezTo>
                  <a:cubicBezTo>
                    <a:pt x="206267" y="119475"/>
                    <a:pt x="206267" y="130424"/>
                    <a:pt x="204459" y="141372"/>
                  </a:cubicBezTo>
                  <a:lnTo>
                    <a:pt x="240954" y="141372"/>
                  </a:lnTo>
                  <a:cubicBezTo>
                    <a:pt x="255552" y="141372"/>
                    <a:pt x="282908" y="146830"/>
                    <a:pt x="281099" y="166919"/>
                  </a:cubicBezTo>
                  <a:close/>
                  <a:moveTo>
                    <a:pt x="107698" y="570175"/>
                  </a:moveTo>
                  <a:cubicBezTo>
                    <a:pt x="109507" y="573825"/>
                    <a:pt x="114997" y="573825"/>
                    <a:pt x="118646" y="573825"/>
                  </a:cubicBezTo>
                  <a:lnTo>
                    <a:pt x="124105" y="573825"/>
                  </a:lnTo>
                  <a:cubicBezTo>
                    <a:pt x="129563" y="572016"/>
                    <a:pt x="133212" y="568367"/>
                    <a:pt x="135053" y="564717"/>
                  </a:cubicBezTo>
                  <a:cubicBezTo>
                    <a:pt x="138703" y="553769"/>
                    <a:pt x="131404" y="542820"/>
                    <a:pt x="131404" y="542820"/>
                  </a:cubicBezTo>
                  <a:cubicBezTo>
                    <a:pt x="129595" y="541011"/>
                    <a:pt x="127754" y="541011"/>
                    <a:pt x="127754" y="541011"/>
                  </a:cubicBezTo>
                  <a:cubicBezTo>
                    <a:pt x="114997" y="542820"/>
                    <a:pt x="107698" y="548311"/>
                    <a:pt x="104049" y="555609"/>
                  </a:cubicBezTo>
                  <a:cubicBezTo>
                    <a:pt x="102240" y="561068"/>
                    <a:pt x="104049" y="566558"/>
                    <a:pt x="107698" y="570208"/>
                  </a:cubicBezTo>
                  <a:close/>
                  <a:moveTo>
                    <a:pt x="131404" y="601180"/>
                  </a:moveTo>
                  <a:cubicBezTo>
                    <a:pt x="125946" y="597531"/>
                    <a:pt x="122296" y="597531"/>
                    <a:pt x="120455" y="599372"/>
                  </a:cubicBezTo>
                  <a:cubicBezTo>
                    <a:pt x="113156" y="603021"/>
                    <a:pt x="113156" y="613970"/>
                    <a:pt x="114997" y="615778"/>
                  </a:cubicBezTo>
                  <a:lnTo>
                    <a:pt x="114997" y="617587"/>
                  </a:lnTo>
                  <a:cubicBezTo>
                    <a:pt x="118646" y="626694"/>
                    <a:pt x="124105" y="630344"/>
                    <a:pt x="127754" y="630344"/>
                  </a:cubicBezTo>
                  <a:lnTo>
                    <a:pt x="129563" y="630344"/>
                  </a:lnTo>
                  <a:cubicBezTo>
                    <a:pt x="133212" y="630344"/>
                    <a:pt x="136862" y="626694"/>
                    <a:pt x="138671" y="621236"/>
                  </a:cubicBezTo>
                  <a:cubicBezTo>
                    <a:pt x="138671" y="613937"/>
                    <a:pt x="136862" y="604830"/>
                    <a:pt x="131372" y="601180"/>
                  </a:cubicBezTo>
                  <a:close/>
                  <a:moveTo>
                    <a:pt x="156951" y="586582"/>
                  </a:moveTo>
                  <a:cubicBezTo>
                    <a:pt x="158759" y="586582"/>
                    <a:pt x="162409" y="584773"/>
                    <a:pt x="164250" y="582932"/>
                  </a:cubicBezTo>
                  <a:cubicBezTo>
                    <a:pt x="169708" y="579283"/>
                    <a:pt x="175198" y="570175"/>
                    <a:pt x="173357" y="562876"/>
                  </a:cubicBezTo>
                  <a:cubicBezTo>
                    <a:pt x="171548" y="557418"/>
                    <a:pt x="167899" y="555577"/>
                    <a:pt x="166058" y="555577"/>
                  </a:cubicBezTo>
                  <a:cubicBezTo>
                    <a:pt x="158759" y="553769"/>
                    <a:pt x="151460" y="561035"/>
                    <a:pt x="149652" y="562876"/>
                  </a:cubicBezTo>
                  <a:lnTo>
                    <a:pt x="149652" y="564685"/>
                  </a:lnTo>
                  <a:cubicBezTo>
                    <a:pt x="146002" y="575633"/>
                    <a:pt x="147843" y="581092"/>
                    <a:pt x="151460" y="584741"/>
                  </a:cubicBezTo>
                  <a:cubicBezTo>
                    <a:pt x="153269" y="584741"/>
                    <a:pt x="155110" y="586550"/>
                    <a:pt x="156918" y="586550"/>
                  </a:cubicBezTo>
                  <a:close/>
                  <a:moveTo>
                    <a:pt x="177007" y="617587"/>
                  </a:moveTo>
                  <a:cubicBezTo>
                    <a:pt x="175198" y="612129"/>
                    <a:pt x="171548" y="610288"/>
                    <a:pt x="169708" y="610288"/>
                  </a:cubicBezTo>
                  <a:cubicBezTo>
                    <a:pt x="164250" y="610288"/>
                    <a:pt x="162409" y="615746"/>
                    <a:pt x="160600" y="617587"/>
                  </a:cubicBezTo>
                  <a:lnTo>
                    <a:pt x="160600" y="619395"/>
                  </a:lnTo>
                  <a:cubicBezTo>
                    <a:pt x="160600" y="628503"/>
                    <a:pt x="164250" y="632153"/>
                    <a:pt x="166058" y="632153"/>
                  </a:cubicBezTo>
                  <a:cubicBezTo>
                    <a:pt x="167253" y="633357"/>
                    <a:pt x="168480" y="633961"/>
                    <a:pt x="169708" y="633961"/>
                  </a:cubicBezTo>
                  <a:cubicBezTo>
                    <a:pt x="171516" y="633961"/>
                    <a:pt x="173357" y="632153"/>
                    <a:pt x="175166" y="630312"/>
                  </a:cubicBezTo>
                  <a:cubicBezTo>
                    <a:pt x="178815" y="626662"/>
                    <a:pt x="180624" y="621204"/>
                    <a:pt x="176974" y="61755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8" name="Vrije vorm: vorm 1467">
              <a:extLst>
                <a:ext uri="{FF2B5EF4-FFF2-40B4-BE49-F238E27FC236}">
                  <a16:creationId xmlns:a16="http://schemas.microsoft.com/office/drawing/2014/main" id="{CD056DAA-6A0B-7C4E-DD64-4F3E67256AE5}"/>
                </a:ext>
              </a:extLst>
            </p:cNvPr>
            <p:cNvSpPr/>
            <p:nvPr/>
          </p:nvSpPr>
          <p:spPr>
            <a:xfrm>
              <a:off x="5642360" y="3836422"/>
              <a:ext cx="120530" cy="802766"/>
            </a:xfrm>
            <a:custGeom>
              <a:avLst/>
              <a:gdLst>
                <a:gd name="connsiteX0" fmla="*/ 71149 w 120530"/>
                <a:gd name="connsiteY0" fmla="*/ 802767 h 802766"/>
                <a:gd name="connsiteX1" fmla="*/ 20056 w 120530"/>
                <a:gd name="connsiteY1" fmla="*/ 718827 h 802766"/>
                <a:gd name="connsiteX2" fmla="*/ 0 w 120530"/>
                <a:gd name="connsiteY2" fmla="*/ 384944 h 802766"/>
                <a:gd name="connsiteX3" fmla="*/ 1808 w 120530"/>
                <a:gd name="connsiteY3" fmla="*/ 211608 h 802766"/>
                <a:gd name="connsiteX4" fmla="*/ 65659 w 120530"/>
                <a:gd name="connsiteY4" fmla="*/ 103963 h 802766"/>
                <a:gd name="connsiteX5" fmla="*/ 120402 w 120530"/>
                <a:gd name="connsiteY5" fmla="*/ 215257 h 802766"/>
                <a:gd name="connsiteX6" fmla="*/ 114944 w 120530"/>
                <a:gd name="connsiteY6" fmla="*/ 388594 h 802766"/>
                <a:gd name="connsiteX7" fmla="*/ 116752 w 120530"/>
                <a:gd name="connsiteY7" fmla="*/ 707879 h 802766"/>
                <a:gd name="connsiteX8" fmla="*/ 71149 w 120530"/>
                <a:gd name="connsiteY8" fmla="*/ 802767 h 802766"/>
                <a:gd name="connsiteX9" fmla="*/ 43794 w 120530"/>
                <a:gd name="connsiteY9" fmla="*/ 457935 h 802766"/>
                <a:gd name="connsiteX10" fmla="*/ 32845 w 120530"/>
                <a:gd name="connsiteY10" fmla="*/ 456126 h 802766"/>
                <a:gd name="connsiteX11" fmla="*/ 27388 w 120530"/>
                <a:gd name="connsiteY11" fmla="*/ 474374 h 802766"/>
                <a:gd name="connsiteX12" fmla="*/ 27388 w 120530"/>
                <a:gd name="connsiteY12" fmla="*/ 476182 h 802766"/>
                <a:gd name="connsiteX13" fmla="*/ 41986 w 120530"/>
                <a:gd name="connsiteY13" fmla="*/ 487131 h 802766"/>
                <a:gd name="connsiteX14" fmla="*/ 51093 w 120530"/>
                <a:gd name="connsiteY14" fmla="*/ 478023 h 802766"/>
                <a:gd name="connsiteX15" fmla="*/ 43794 w 120530"/>
                <a:gd name="connsiteY15" fmla="*/ 457967 h 802766"/>
                <a:gd name="connsiteX16" fmla="*/ 29196 w 120530"/>
                <a:gd name="connsiteY16" fmla="*/ 38304 h 802766"/>
                <a:gd name="connsiteX17" fmla="*/ 65691 w 120530"/>
                <a:gd name="connsiteY17" fmla="*/ 0 h 802766"/>
                <a:gd name="connsiteX18" fmla="*/ 102187 w 120530"/>
                <a:gd name="connsiteY18" fmla="*/ 38304 h 802766"/>
                <a:gd name="connsiteX19" fmla="*/ 65691 w 120530"/>
                <a:gd name="connsiteY19" fmla="*/ 74799 h 802766"/>
                <a:gd name="connsiteX20" fmla="*/ 29196 w 120530"/>
                <a:gd name="connsiteY20" fmla="*/ 38304 h 802766"/>
                <a:gd name="connsiteX21" fmla="*/ 67500 w 120530"/>
                <a:gd name="connsiteY21" fmla="*/ 443337 h 802766"/>
                <a:gd name="connsiteX22" fmla="*/ 74799 w 120530"/>
                <a:gd name="connsiteY22" fmla="*/ 439687 h 802766"/>
                <a:gd name="connsiteX23" fmla="*/ 83907 w 120530"/>
                <a:gd name="connsiteY23" fmla="*/ 419631 h 802766"/>
                <a:gd name="connsiteX24" fmla="*/ 76608 w 120530"/>
                <a:gd name="connsiteY24" fmla="*/ 412332 h 802766"/>
                <a:gd name="connsiteX25" fmla="*/ 60201 w 120530"/>
                <a:gd name="connsiteY25" fmla="*/ 419631 h 802766"/>
                <a:gd name="connsiteX26" fmla="*/ 60201 w 120530"/>
                <a:gd name="connsiteY26" fmla="*/ 421439 h 802766"/>
                <a:gd name="connsiteX27" fmla="*/ 62009 w 120530"/>
                <a:gd name="connsiteY27" fmla="*/ 441496 h 802766"/>
                <a:gd name="connsiteX28" fmla="*/ 67468 w 120530"/>
                <a:gd name="connsiteY28" fmla="*/ 443304 h 802766"/>
                <a:gd name="connsiteX29" fmla="*/ 69309 w 120530"/>
                <a:gd name="connsiteY29" fmla="*/ 479832 h 802766"/>
                <a:gd name="connsiteX30" fmla="*/ 76608 w 120530"/>
                <a:gd name="connsiteY30" fmla="*/ 492589 h 802766"/>
                <a:gd name="connsiteX31" fmla="*/ 78416 w 120530"/>
                <a:gd name="connsiteY31" fmla="*/ 494398 h 802766"/>
                <a:gd name="connsiteX32" fmla="*/ 85715 w 120530"/>
                <a:gd name="connsiteY32" fmla="*/ 490748 h 802766"/>
                <a:gd name="connsiteX33" fmla="*/ 87524 w 120530"/>
                <a:gd name="connsiteY33" fmla="*/ 477991 h 802766"/>
                <a:gd name="connsiteX34" fmla="*/ 80225 w 120530"/>
                <a:gd name="connsiteY34" fmla="*/ 470692 h 802766"/>
                <a:gd name="connsiteX35" fmla="*/ 71117 w 120530"/>
                <a:gd name="connsiteY35" fmla="*/ 477991 h 802766"/>
                <a:gd name="connsiteX36" fmla="*/ 69309 w 120530"/>
                <a:gd name="connsiteY36" fmla="*/ 479800 h 8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0530" h="802766">
                  <a:moveTo>
                    <a:pt x="71149" y="802767"/>
                  </a:moveTo>
                  <a:cubicBezTo>
                    <a:pt x="31005" y="802767"/>
                    <a:pt x="20056" y="718827"/>
                    <a:pt x="20056" y="718827"/>
                  </a:cubicBezTo>
                  <a:cubicBezTo>
                    <a:pt x="3650" y="612991"/>
                    <a:pt x="0" y="384944"/>
                    <a:pt x="0" y="384944"/>
                  </a:cubicBezTo>
                  <a:cubicBezTo>
                    <a:pt x="0" y="324743"/>
                    <a:pt x="0" y="268192"/>
                    <a:pt x="1808" y="211608"/>
                  </a:cubicBezTo>
                  <a:cubicBezTo>
                    <a:pt x="1808" y="211608"/>
                    <a:pt x="1808" y="103963"/>
                    <a:pt x="65659" y="103963"/>
                  </a:cubicBezTo>
                  <a:cubicBezTo>
                    <a:pt x="125860" y="103963"/>
                    <a:pt x="120402" y="215257"/>
                    <a:pt x="120402" y="215257"/>
                  </a:cubicBezTo>
                  <a:cubicBezTo>
                    <a:pt x="118593" y="273650"/>
                    <a:pt x="116752" y="330201"/>
                    <a:pt x="114944" y="388594"/>
                  </a:cubicBezTo>
                  <a:cubicBezTo>
                    <a:pt x="114944" y="388594"/>
                    <a:pt x="114944" y="636729"/>
                    <a:pt x="116752" y="707879"/>
                  </a:cubicBezTo>
                  <a:cubicBezTo>
                    <a:pt x="116752" y="707879"/>
                    <a:pt x="124051" y="802767"/>
                    <a:pt x="71149" y="802767"/>
                  </a:cubicBezTo>
                  <a:close/>
                  <a:moveTo>
                    <a:pt x="43794" y="457935"/>
                  </a:moveTo>
                  <a:cubicBezTo>
                    <a:pt x="38336" y="454285"/>
                    <a:pt x="34687" y="456126"/>
                    <a:pt x="32845" y="456126"/>
                  </a:cubicBezTo>
                  <a:cubicBezTo>
                    <a:pt x="27388" y="459776"/>
                    <a:pt x="27388" y="470724"/>
                    <a:pt x="27388" y="474374"/>
                  </a:cubicBezTo>
                  <a:lnTo>
                    <a:pt x="27388" y="476182"/>
                  </a:lnTo>
                  <a:cubicBezTo>
                    <a:pt x="32845" y="483481"/>
                    <a:pt x="36495" y="487131"/>
                    <a:pt x="41986" y="487131"/>
                  </a:cubicBezTo>
                  <a:cubicBezTo>
                    <a:pt x="47476" y="487131"/>
                    <a:pt x="49285" y="483481"/>
                    <a:pt x="51093" y="478023"/>
                  </a:cubicBezTo>
                  <a:cubicBezTo>
                    <a:pt x="52902" y="470724"/>
                    <a:pt x="51093" y="461617"/>
                    <a:pt x="43794" y="457967"/>
                  </a:cubicBezTo>
                  <a:close/>
                  <a:moveTo>
                    <a:pt x="29196" y="38304"/>
                  </a:moveTo>
                  <a:cubicBezTo>
                    <a:pt x="29196" y="16407"/>
                    <a:pt x="45603" y="0"/>
                    <a:pt x="65691" y="0"/>
                  </a:cubicBezTo>
                  <a:cubicBezTo>
                    <a:pt x="85780" y="0"/>
                    <a:pt x="102187" y="16407"/>
                    <a:pt x="102187" y="38304"/>
                  </a:cubicBezTo>
                  <a:cubicBezTo>
                    <a:pt x="102187" y="58360"/>
                    <a:pt x="85780" y="74799"/>
                    <a:pt x="65691" y="74799"/>
                  </a:cubicBezTo>
                  <a:cubicBezTo>
                    <a:pt x="45603" y="74799"/>
                    <a:pt x="29196" y="58392"/>
                    <a:pt x="29196" y="38304"/>
                  </a:cubicBezTo>
                  <a:close/>
                  <a:moveTo>
                    <a:pt x="67500" y="443337"/>
                  </a:moveTo>
                  <a:cubicBezTo>
                    <a:pt x="69309" y="443337"/>
                    <a:pt x="72958" y="441528"/>
                    <a:pt x="74799" y="439687"/>
                  </a:cubicBezTo>
                  <a:cubicBezTo>
                    <a:pt x="82098" y="436037"/>
                    <a:pt x="85747" y="426930"/>
                    <a:pt x="83907" y="419631"/>
                  </a:cubicBezTo>
                  <a:cubicBezTo>
                    <a:pt x="82098" y="414173"/>
                    <a:pt x="78448" y="412332"/>
                    <a:pt x="76608" y="412332"/>
                  </a:cubicBezTo>
                  <a:cubicBezTo>
                    <a:pt x="69309" y="410523"/>
                    <a:pt x="62009" y="419631"/>
                    <a:pt x="60201" y="419631"/>
                  </a:cubicBezTo>
                  <a:lnTo>
                    <a:pt x="60201" y="421439"/>
                  </a:lnTo>
                  <a:cubicBezTo>
                    <a:pt x="58392" y="432388"/>
                    <a:pt x="58392" y="437846"/>
                    <a:pt x="62009" y="441496"/>
                  </a:cubicBezTo>
                  <a:cubicBezTo>
                    <a:pt x="63818" y="443304"/>
                    <a:pt x="65659" y="443304"/>
                    <a:pt x="67468" y="443304"/>
                  </a:cubicBezTo>
                  <a:close/>
                  <a:moveTo>
                    <a:pt x="69309" y="479832"/>
                  </a:moveTo>
                  <a:cubicBezTo>
                    <a:pt x="69309" y="488939"/>
                    <a:pt x="72958" y="492589"/>
                    <a:pt x="76608" y="492589"/>
                  </a:cubicBezTo>
                  <a:cubicBezTo>
                    <a:pt x="76608" y="494398"/>
                    <a:pt x="78416" y="494398"/>
                    <a:pt x="78416" y="494398"/>
                  </a:cubicBezTo>
                  <a:cubicBezTo>
                    <a:pt x="80225" y="494398"/>
                    <a:pt x="83874" y="492589"/>
                    <a:pt x="85715" y="490748"/>
                  </a:cubicBezTo>
                  <a:cubicBezTo>
                    <a:pt x="87524" y="487099"/>
                    <a:pt x="89365" y="481641"/>
                    <a:pt x="87524" y="477991"/>
                  </a:cubicBezTo>
                  <a:cubicBezTo>
                    <a:pt x="83874" y="472533"/>
                    <a:pt x="82066" y="470692"/>
                    <a:pt x="80225" y="470692"/>
                  </a:cubicBezTo>
                  <a:cubicBezTo>
                    <a:pt x="74767" y="470692"/>
                    <a:pt x="71117" y="476150"/>
                    <a:pt x="71117" y="477991"/>
                  </a:cubicBezTo>
                  <a:lnTo>
                    <a:pt x="69309" y="479800"/>
                  </a:ln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69" name="Vrije vorm: vorm 1468">
              <a:extLst>
                <a:ext uri="{FF2B5EF4-FFF2-40B4-BE49-F238E27FC236}">
                  <a16:creationId xmlns:a16="http://schemas.microsoft.com/office/drawing/2014/main" id="{A561FDBC-5558-9972-88C7-4376348F09A2}"/>
                </a:ext>
              </a:extLst>
            </p:cNvPr>
            <p:cNvSpPr/>
            <p:nvPr/>
          </p:nvSpPr>
          <p:spPr>
            <a:xfrm>
              <a:off x="5748140" y="3838231"/>
              <a:ext cx="211664" cy="996162"/>
            </a:xfrm>
            <a:custGeom>
              <a:avLst/>
              <a:gdLst>
                <a:gd name="connsiteX0" fmla="*/ 204366 w 211664"/>
                <a:gd name="connsiteY0" fmla="*/ 176986 h 996162"/>
                <a:gd name="connsiteX1" fmla="*/ 211665 w 211664"/>
                <a:gd name="connsiteY1" fmla="*/ 448827 h 996162"/>
                <a:gd name="connsiteX2" fmla="*/ 202557 w 211664"/>
                <a:gd name="connsiteY2" fmla="*/ 687823 h 996162"/>
                <a:gd name="connsiteX3" fmla="*/ 65716 w 211664"/>
                <a:gd name="connsiteY3" fmla="*/ 996159 h 996162"/>
                <a:gd name="connsiteX4" fmla="*/ 25 w 211664"/>
                <a:gd name="connsiteY4" fmla="*/ 917710 h 996162"/>
                <a:gd name="connsiteX5" fmla="*/ 25571 w 211664"/>
                <a:gd name="connsiteY5" fmla="*/ 881215 h 996162"/>
                <a:gd name="connsiteX6" fmla="*/ 45628 w 211664"/>
                <a:gd name="connsiteY6" fmla="*/ 906762 h 996162"/>
                <a:gd name="connsiteX7" fmla="*/ 56576 w 211664"/>
                <a:gd name="connsiteY7" fmla="*/ 939608 h 996162"/>
                <a:gd name="connsiteX8" fmla="*/ 94880 w 211664"/>
                <a:gd name="connsiteY8" fmla="*/ 686014 h 996162"/>
                <a:gd name="connsiteX9" fmla="*/ 91230 w 211664"/>
                <a:gd name="connsiteY9" fmla="*/ 447018 h 996162"/>
                <a:gd name="connsiteX10" fmla="*/ 91230 w 211664"/>
                <a:gd name="connsiteY10" fmla="*/ 189775 h 996162"/>
                <a:gd name="connsiteX11" fmla="*/ 144132 w 211664"/>
                <a:gd name="connsiteY11" fmla="*/ 100378 h 996162"/>
                <a:gd name="connsiteX12" fmla="*/ 204334 w 211664"/>
                <a:gd name="connsiteY12" fmla="*/ 177018 h 996162"/>
                <a:gd name="connsiteX13" fmla="*/ 147814 w 211664"/>
                <a:gd name="connsiteY13" fmla="*/ 0 h 996162"/>
                <a:gd name="connsiteX14" fmla="*/ 184309 w 211664"/>
                <a:gd name="connsiteY14" fmla="*/ 36495 h 996162"/>
                <a:gd name="connsiteX15" fmla="*/ 147814 w 211664"/>
                <a:gd name="connsiteY15" fmla="*/ 74799 h 996162"/>
                <a:gd name="connsiteX16" fmla="*/ 111319 w 211664"/>
                <a:gd name="connsiteY16" fmla="*/ 36495 h 996162"/>
                <a:gd name="connsiteX17" fmla="*/ 147814 w 211664"/>
                <a:gd name="connsiteY17" fmla="*/ 0 h 996162"/>
                <a:gd name="connsiteX18" fmla="*/ 135057 w 211664"/>
                <a:gd name="connsiteY18" fmla="*/ 432388 h 996162"/>
                <a:gd name="connsiteX19" fmla="*/ 144165 w 211664"/>
                <a:gd name="connsiteY19" fmla="*/ 426930 h 996162"/>
                <a:gd name="connsiteX20" fmla="*/ 145973 w 211664"/>
                <a:gd name="connsiteY20" fmla="*/ 405033 h 996162"/>
                <a:gd name="connsiteX21" fmla="*/ 136866 w 211664"/>
                <a:gd name="connsiteY21" fmla="*/ 399575 h 996162"/>
                <a:gd name="connsiteX22" fmla="*/ 124108 w 211664"/>
                <a:gd name="connsiteY22" fmla="*/ 412332 h 996162"/>
                <a:gd name="connsiteX23" fmla="*/ 131407 w 211664"/>
                <a:gd name="connsiteY23" fmla="*/ 430580 h 996162"/>
                <a:gd name="connsiteX24" fmla="*/ 135057 w 211664"/>
                <a:gd name="connsiteY24" fmla="*/ 432388 h 996162"/>
                <a:gd name="connsiteX25" fmla="*/ 155113 w 211664"/>
                <a:gd name="connsiteY25" fmla="*/ 457935 h 996162"/>
                <a:gd name="connsiteX26" fmla="*/ 147814 w 211664"/>
                <a:gd name="connsiteY26" fmla="*/ 452477 h 996162"/>
                <a:gd name="connsiteX27" fmla="*/ 138706 w 211664"/>
                <a:gd name="connsiteY27" fmla="*/ 457935 h 996162"/>
                <a:gd name="connsiteX28" fmla="*/ 138706 w 211664"/>
                <a:gd name="connsiteY28" fmla="*/ 459743 h 996162"/>
                <a:gd name="connsiteX29" fmla="*/ 144165 w 211664"/>
                <a:gd name="connsiteY29" fmla="*/ 474341 h 996162"/>
                <a:gd name="connsiteX30" fmla="*/ 145973 w 211664"/>
                <a:gd name="connsiteY30" fmla="*/ 474341 h 996162"/>
                <a:gd name="connsiteX31" fmla="*/ 153272 w 211664"/>
                <a:gd name="connsiteY31" fmla="*/ 470692 h 996162"/>
                <a:gd name="connsiteX32" fmla="*/ 155081 w 211664"/>
                <a:gd name="connsiteY32" fmla="*/ 457935 h 996162"/>
                <a:gd name="connsiteX33" fmla="*/ 187959 w 211664"/>
                <a:gd name="connsiteY33" fmla="*/ 436037 h 996162"/>
                <a:gd name="connsiteX34" fmla="*/ 178851 w 211664"/>
                <a:gd name="connsiteY34" fmla="*/ 426930 h 996162"/>
                <a:gd name="connsiteX35" fmla="*/ 166094 w 211664"/>
                <a:gd name="connsiteY35" fmla="*/ 434229 h 996162"/>
                <a:gd name="connsiteX36" fmla="*/ 164286 w 211664"/>
                <a:gd name="connsiteY36" fmla="*/ 436037 h 996162"/>
                <a:gd name="connsiteX37" fmla="*/ 175234 w 211664"/>
                <a:gd name="connsiteY37" fmla="*/ 457935 h 996162"/>
                <a:gd name="connsiteX38" fmla="*/ 178884 w 211664"/>
                <a:gd name="connsiteY38" fmla="*/ 459743 h 996162"/>
                <a:gd name="connsiteX39" fmla="*/ 186182 w 211664"/>
                <a:gd name="connsiteY39" fmla="*/ 456094 h 996162"/>
                <a:gd name="connsiteX40" fmla="*/ 187991 w 211664"/>
                <a:gd name="connsiteY40" fmla="*/ 436037 h 9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1664" h="996162">
                  <a:moveTo>
                    <a:pt x="204366" y="176986"/>
                  </a:moveTo>
                  <a:cubicBezTo>
                    <a:pt x="206174" y="207991"/>
                    <a:pt x="209824" y="313827"/>
                    <a:pt x="211665" y="448827"/>
                  </a:cubicBezTo>
                  <a:cubicBezTo>
                    <a:pt x="211665" y="448827"/>
                    <a:pt x="211665" y="563771"/>
                    <a:pt x="202557" y="687823"/>
                  </a:cubicBezTo>
                  <a:cubicBezTo>
                    <a:pt x="191608" y="846561"/>
                    <a:pt x="149655" y="996159"/>
                    <a:pt x="65716" y="996159"/>
                  </a:cubicBezTo>
                  <a:cubicBezTo>
                    <a:pt x="65716" y="996159"/>
                    <a:pt x="5515" y="997968"/>
                    <a:pt x="25" y="917710"/>
                  </a:cubicBezTo>
                  <a:cubicBezTo>
                    <a:pt x="25" y="917710"/>
                    <a:pt x="-1784" y="879407"/>
                    <a:pt x="25571" y="881215"/>
                  </a:cubicBezTo>
                  <a:cubicBezTo>
                    <a:pt x="25571" y="881215"/>
                    <a:pt x="41978" y="881215"/>
                    <a:pt x="45628" y="906762"/>
                  </a:cubicBezTo>
                  <a:cubicBezTo>
                    <a:pt x="45628" y="906762"/>
                    <a:pt x="45628" y="941416"/>
                    <a:pt x="56576" y="939608"/>
                  </a:cubicBezTo>
                  <a:cubicBezTo>
                    <a:pt x="87581" y="934149"/>
                    <a:pt x="93071" y="810066"/>
                    <a:pt x="94880" y="686014"/>
                  </a:cubicBezTo>
                  <a:cubicBezTo>
                    <a:pt x="94880" y="556472"/>
                    <a:pt x="91230" y="447018"/>
                    <a:pt x="91230" y="447018"/>
                  </a:cubicBezTo>
                  <a:cubicBezTo>
                    <a:pt x="89422" y="344864"/>
                    <a:pt x="85772" y="255434"/>
                    <a:pt x="91230" y="189775"/>
                  </a:cubicBezTo>
                  <a:cubicBezTo>
                    <a:pt x="94880" y="135032"/>
                    <a:pt x="111287" y="98537"/>
                    <a:pt x="144132" y="100378"/>
                  </a:cubicBezTo>
                  <a:cubicBezTo>
                    <a:pt x="144132" y="100378"/>
                    <a:pt x="200684" y="96728"/>
                    <a:pt x="204334" y="177018"/>
                  </a:cubicBezTo>
                  <a:close/>
                  <a:moveTo>
                    <a:pt x="147814" y="0"/>
                  </a:moveTo>
                  <a:cubicBezTo>
                    <a:pt x="167870" y="0"/>
                    <a:pt x="184309" y="16407"/>
                    <a:pt x="184309" y="36495"/>
                  </a:cubicBezTo>
                  <a:cubicBezTo>
                    <a:pt x="184309" y="58392"/>
                    <a:pt x="167903" y="74799"/>
                    <a:pt x="147814" y="74799"/>
                  </a:cubicBezTo>
                  <a:cubicBezTo>
                    <a:pt x="127726" y="74799"/>
                    <a:pt x="111319" y="58392"/>
                    <a:pt x="111319" y="36495"/>
                  </a:cubicBezTo>
                  <a:cubicBezTo>
                    <a:pt x="111319" y="16439"/>
                    <a:pt x="127726" y="0"/>
                    <a:pt x="147814" y="0"/>
                  </a:cubicBezTo>
                  <a:close/>
                  <a:moveTo>
                    <a:pt x="135057" y="432388"/>
                  </a:moveTo>
                  <a:cubicBezTo>
                    <a:pt x="138706" y="432388"/>
                    <a:pt x="140515" y="430580"/>
                    <a:pt x="144165" y="426930"/>
                  </a:cubicBezTo>
                  <a:cubicBezTo>
                    <a:pt x="147814" y="421472"/>
                    <a:pt x="151464" y="412332"/>
                    <a:pt x="145973" y="405033"/>
                  </a:cubicBezTo>
                  <a:cubicBezTo>
                    <a:pt x="144165" y="401383"/>
                    <a:pt x="140515" y="399575"/>
                    <a:pt x="136866" y="399575"/>
                  </a:cubicBezTo>
                  <a:cubicBezTo>
                    <a:pt x="129567" y="399575"/>
                    <a:pt x="125917" y="408682"/>
                    <a:pt x="124108" y="412332"/>
                  </a:cubicBezTo>
                  <a:cubicBezTo>
                    <a:pt x="124108" y="423280"/>
                    <a:pt x="127758" y="428739"/>
                    <a:pt x="131407" y="430580"/>
                  </a:cubicBezTo>
                  <a:cubicBezTo>
                    <a:pt x="132602" y="431784"/>
                    <a:pt x="133830" y="432388"/>
                    <a:pt x="135057" y="432388"/>
                  </a:cubicBezTo>
                  <a:close/>
                  <a:moveTo>
                    <a:pt x="155113" y="457935"/>
                  </a:moveTo>
                  <a:cubicBezTo>
                    <a:pt x="153305" y="452477"/>
                    <a:pt x="149655" y="452477"/>
                    <a:pt x="147814" y="452477"/>
                  </a:cubicBezTo>
                  <a:cubicBezTo>
                    <a:pt x="142356" y="452477"/>
                    <a:pt x="138706" y="456126"/>
                    <a:pt x="138706" y="457935"/>
                  </a:cubicBezTo>
                  <a:lnTo>
                    <a:pt x="138706" y="459743"/>
                  </a:lnTo>
                  <a:cubicBezTo>
                    <a:pt x="138706" y="468851"/>
                    <a:pt x="142356" y="472501"/>
                    <a:pt x="144165" y="474341"/>
                  </a:cubicBezTo>
                  <a:lnTo>
                    <a:pt x="145973" y="474341"/>
                  </a:lnTo>
                  <a:cubicBezTo>
                    <a:pt x="149623" y="474341"/>
                    <a:pt x="151432" y="472533"/>
                    <a:pt x="153272" y="470692"/>
                  </a:cubicBezTo>
                  <a:cubicBezTo>
                    <a:pt x="155081" y="467042"/>
                    <a:pt x="156922" y="461584"/>
                    <a:pt x="155081" y="457935"/>
                  </a:cubicBezTo>
                  <a:close/>
                  <a:moveTo>
                    <a:pt x="187959" y="436037"/>
                  </a:moveTo>
                  <a:cubicBezTo>
                    <a:pt x="186151" y="430580"/>
                    <a:pt x="182501" y="426930"/>
                    <a:pt x="178851" y="426930"/>
                  </a:cubicBezTo>
                  <a:cubicBezTo>
                    <a:pt x="171552" y="425121"/>
                    <a:pt x="166094" y="432388"/>
                    <a:pt x="166094" y="434229"/>
                  </a:cubicBezTo>
                  <a:cubicBezTo>
                    <a:pt x="164286" y="434229"/>
                    <a:pt x="164286" y="436037"/>
                    <a:pt x="164286" y="436037"/>
                  </a:cubicBezTo>
                  <a:cubicBezTo>
                    <a:pt x="166094" y="448795"/>
                    <a:pt x="169744" y="456094"/>
                    <a:pt x="175234" y="457935"/>
                  </a:cubicBezTo>
                  <a:cubicBezTo>
                    <a:pt x="177043" y="459743"/>
                    <a:pt x="178884" y="459743"/>
                    <a:pt x="178884" y="459743"/>
                  </a:cubicBezTo>
                  <a:cubicBezTo>
                    <a:pt x="180692" y="459743"/>
                    <a:pt x="184342" y="457935"/>
                    <a:pt x="186182" y="456094"/>
                  </a:cubicBezTo>
                  <a:cubicBezTo>
                    <a:pt x="189832" y="452444"/>
                    <a:pt x="191641" y="445145"/>
                    <a:pt x="187991" y="436037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1470" name="Vrije vorm: vorm 1469">
              <a:extLst>
                <a:ext uri="{FF2B5EF4-FFF2-40B4-BE49-F238E27FC236}">
                  <a16:creationId xmlns:a16="http://schemas.microsoft.com/office/drawing/2014/main" id="{FBD7CE7A-0EB5-79AA-639F-4FA7F7AE3A44}"/>
                </a:ext>
              </a:extLst>
            </p:cNvPr>
            <p:cNvSpPr/>
            <p:nvPr/>
          </p:nvSpPr>
          <p:spPr>
            <a:xfrm>
              <a:off x="6030414" y="3696891"/>
              <a:ext cx="460402" cy="943683"/>
            </a:xfrm>
            <a:custGeom>
              <a:avLst/>
              <a:gdLst>
                <a:gd name="connsiteX0" fmla="*/ 319793 w 460402"/>
                <a:gd name="connsiteY0" fmla="*/ 298270 h 943683"/>
                <a:gd name="connsiteX1" fmla="*/ 323442 w 460402"/>
                <a:gd name="connsiteY1" fmla="*/ 157779 h 943683"/>
                <a:gd name="connsiteX2" fmla="*/ 378185 w 460402"/>
                <a:gd name="connsiteY2" fmla="*/ 882 h 943683"/>
                <a:gd name="connsiteX3" fmla="*/ 443877 w 460402"/>
                <a:gd name="connsiteY3" fmla="*/ 112176 h 943683"/>
                <a:gd name="connsiteX4" fmla="*/ 431120 w 460402"/>
                <a:gd name="connsiteY4" fmla="*/ 508101 h 943683"/>
                <a:gd name="connsiteX5" fmla="*/ 458475 w 460402"/>
                <a:gd name="connsiteY5" fmla="*/ 911325 h 943683"/>
                <a:gd name="connsiteX6" fmla="*/ 431120 w 460402"/>
                <a:gd name="connsiteY6" fmla="*/ 942330 h 943683"/>
                <a:gd name="connsiteX7" fmla="*/ 330773 w 460402"/>
                <a:gd name="connsiteY7" fmla="*/ 750746 h 943683"/>
                <a:gd name="connsiteX8" fmla="*/ 328965 w 460402"/>
                <a:gd name="connsiteY8" fmla="*/ 725200 h 943683"/>
                <a:gd name="connsiteX9" fmla="*/ 162928 w 460402"/>
                <a:gd name="connsiteY9" fmla="*/ 942298 h 943683"/>
                <a:gd name="connsiteX10" fmla="*/ 540 w 460402"/>
                <a:gd name="connsiteY10" fmla="*/ 588358 h 943683"/>
                <a:gd name="connsiteX11" fmla="*/ 219479 w 460402"/>
                <a:gd name="connsiteY11" fmla="*/ 243527 h 943683"/>
                <a:gd name="connsiteX12" fmla="*/ 319825 w 460402"/>
                <a:gd name="connsiteY12" fmla="*/ 298270 h 943683"/>
                <a:gd name="connsiteX13" fmla="*/ 46110 w 460402"/>
                <a:gd name="connsiteY13" fmla="*/ 584709 h 943683"/>
                <a:gd name="connsiteX14" fmla="*/ 38811 w 460402"/>
                <a:gd name="connsiteY14" fmla="*/ 579251 h 943683"/>
                <a:gd name="connsiteX15" fmla="*/ 29704 w 460402"/>
                <a:gd name="connsiteY15" fmla="*/ 584709 h 943683"/>
                <a:gd name="connsiteX16" fmla="*/ 29704 w 460402"/>
                <a:gd name="connsiteY16" fmla="*/ 586518 h 943683"/>
                <a:gd name="connsiteX17" fmla="*/ 35162 w 460402"/>
                <a:gd name="connsiteY17" fmla="*/ 601116 h 943683"/>
                <a:gd name="connsiteX18" fmla="*/ 38811 w 460402"/>
                <a:gd name="connsiteY18" fmla="*/ 601116 h 943683"/>
                <a:gd name="connsiteX19" fmla="*/ 44270 w 460402"/>
                <a:gd name="connsiteY19" fmla="*/ 597466 h 943683"/>
                <a:gd name="connsiteX20" fmla="*/ 46078 w 460402"/>
                <a:gd name="connsiteY20" fmla="*/ 584709 h 943683"/>
                <a:gd name="connsiteX21" fmla="*/ 78956 w 460402"/>
                <a:gd name="connsiteY21" fmla="*/ 559162 h 943683"/>
                <a:gd name="connsiteX22" fmla="*/ 73498 w 460402"/>
                <a:gd name="connsiteY22" fmla="*/ 537265 h 943683"/>
                <a:gd name="connsiteX23" fmla="*/ 62550 w 460402"/>
                <a:gd name="connsiteY23" fmla="*/ 535456 h 943683"/>
                <a:gd name="connsiteX24" fmla="*/ 55251 w 460402"/>
                <a:gd name="connsiteY24" fmla="*/ 551863 h 943683"/>
                <a:gd name="connsiteX25" fmla="*/ 55251 w 460402"/>
                <a:gd name="connsiteY25" fmla="*/ 553672 h 943683"/>
                <a:gd name="connsiteX26" fmla="*/ 68008 w 460402"/>
                <a:gd name="connsiteY26" fmla="*/ 568270 h 943683"/>
                <a:gd name="connsiteX27" fmla="*/ 69816 w 460402"/>
                <a:gd name="connsiteY27" fmla="*/ 568270 h 943683"/>
                <a:gd name="connsiteX28" fmla="*/ 78924 w 460402"/>
                <a:gd name="connsiteY28" fmla="*/ 559162 h 943683"/>
                <a:gd name="connsiteX29" fmla="*/ 97204 w 460402"/>
                <a:gd name="connsiteY29" fmla="*/ 595658 h 943683"/>
                <a:gd name="connsiteX30" fmla="*/ 88096 w 460402"/>
                <a:gd name="connsiteY30" fmla="*/ 586550 h 943683"/>
                <a:gd name="connsiteX31" fmla="*/ 75339 w 460402"/>
                <a:gd name="connsiteY31" fmla="*/ 593849 h 943683"/>
                <a:gd name="connsiteX32" fmla="*/ 73530 w 460402"/>
                <a:gd name="connsiteY32" fmla="*/ 595658 h 943683"/>
                <a:gd name="connsiteX33" fmla="*/ 84479 w 460402"/>
                <a:gd name="connsiteY33" fmla="*/ 617555 h 943683"/>
                <a:gd name="connsiteX34" fmla="*/ 88128 w 460402"/>
                <a:gd name="connsiteY34" fmla="*/ 619363 h 943683"/>
                <a:gd name="connsiteX35" fmla="*/ 95428 w 460402"/>
                <a:gd name="connsiteY35" fmla="*/ 615714 h 943683"/>
                <a:gd name="connsiteX36" fmla="*/ 97236 w 460402"/>
                <a:gd name="connsiteY36" fmla="*/ 595658 h 943683"/>
                <a:gd name="connsiteX37" fmla="*/ 317952 w 460402"/>
                <a:gd name="connsiteY37" fmla="*/ 453358 h 943683"/>
                <a:gd name="connsiteX38" fmla="*/ 221255 w 460402"/>
                <a:gd name="connsiteY38" fmla="*/ 287321 h 943683"/>
                <a:gd name="connsiteX39" fmla="*/ 119101 w 460402"/>
                <a:gd name="connsiteY39" fmla="*/ 599307 h 943683"/>
                <a:gd name="connsiteX40" fmla="*/ 175652 w 460402"/>
                <a:gd name="connsiteY40" fmla="*/ 893046 h 943683"/>
                <a:gd name="connsiteX41" fmla="*/ 319793 w 460402"/>
                <a:gd name="connsiteY41" fmla="*/ 575601 h 943683"/>
                <a:gd name="connsiteX42" fmla="*/ 317984 w 460402"/>
                <a:gd name="connsiteY42" fmla="*/ 508101 h 943683"/>
                <a:gd name="connsiteX43" fmla="*/ 317984 w 460402"/>
                <a:gd name="connsiteY43" fmla="*/ 453358 h 943683"/>
                <a:gd name="connsiteX44" fmla="*/ 345307 w 460402"/>
                <a:gd name="connsiteY44" fmla="*/ 575601 h 943683"/>
                <a:gd name="connsiteX45" fmla="*/ 359905 w 460402"/>
                <a:gd name="connsiteY45" fmla="*/ 597498 h 943683"/>
                <a:gd name="connsiteX46" fmla="*/ 363555 w 460402"/>
                <a:gd name="connsiteY46" fmla="*/ 599307 h 943683"/>
                <a:gd name="connsiteX47" fmla="*/ 365363 w 460402"/>
                <a:gd name="connsiteY47" fmla="*/ 599307 h 943683"/>
                <a:gd name="connsiteX48" fmla="*/ 374471 w 460402"/>
                <a:gd name="connsiteY48" fmla="*/ 595658 h 943683"/>
                <a:gd name="connsiteX49" fmla="*/ 378121 w 460402"/>
                <a:gd name="connsiteY49" fmla="*/ 579251 h 943683"/>
                <a:gd name="connsiteX50" fmla="*/ 369013 w 460402"/>
                <a:gd name="connsiteY50" fmla="*/ 566494 h 943683"/>
                <a:gd name="connsiteX51" fmla="*/ 347116 w 460402"/>
                <a:gd name="connsiteY51" fmla="*/ 571952 h 943683"/>
                <a:gd name="connsiteX52" fmla="*/ 345307 w 460402"/>
                <a:gd name="connsiteY52" fmla="*/ 575601 h 943683"/>
                <a:gd name="connsiteX53" fmla="*/ 361714 w 460402"/>
                <a:gd name="connsiteY53" fmla="*/ 537297 h 943683"/>
                <a:gd name="connsiteX54" fmla="*/ 365363 w 460402"/>
                <a:gd name="connsiteY54" fmla="*/ 537297 h 943683"/>
                <a:gd name="connsiteX55" fmla="*/ 370821 w 460402"/>
                <a:gd name="connsiteY55" fmla="*/ 533648 h 943683"/>
                <a:gd name="connsiteX56" fmla="*/ 374471 w 460402"/>
                <a:gd name="connsiteY56" fmla="*/ 520891 h 943683"/>
                <a:gd name="connsiteX57" fmla="*/ 367172 w 460402"/>
                <a:gd name="connsiteY57" fmla="*/ 515432 h 943683"/>
                <a:gd name="connsiteX58" fmla="*/ 358064 w 460402"/>
                <a:gd name="connsiteY58" fmla="*/ 520891 h 943683"/>
                <a:gd name="connsiteX59" fmla="*/ 356256 w 460402"/>
                <a:gd name="connsiteY59" fmla="*/ 522699 h 943683"/>
                <a:gd name="connsiteX60" fmla="*/ 361714 w 460402"/>
                <a:gd name="connsiteY60" fmla="*/ 537297 h 943683"/>
                <a:gd name="connsiteX61" fmla="*/ 398209 w 460402"/>
                <a:gd name="connsiteY61" fmla="*/ 559195 h 943683"/>
                <a:gd name="connsiteX62" fmla="*/ 401859 w 460402"/>
                <a:gd name="connsiteY62" fmla="*/ 559195 h 943683"/>
                <a:gd name="connsiteX63" fmla="*/ 407317 w 460402"/>
                <a:gd name="connsiteY63" fmla="*/ 557386 h 943683"/>
                <a:gd name="connsiteX64" fmla="*/ 410966 w 460402"/>
                <a:gd name="connsiteY64" fmla="*/ 544629 h 943683"/>
                <a:gd name="connsiteX65" fmla="*/ 403667 w 460402"/>
                <a:gd name="connsiteY65" fmla="*/ 537330 h 943683"/>
                <a:gd name="connsiteX66" fmla="*/ 394559 w 460402"/>
                <a:gd name="connsiteY66" fmla="*/ 542788 h 943683"/>
                <a:gd name="connsiteX67" fmla="*/ 394559 w 460402"/>
                <a:gd name="connsiteY67" fmla="*/ 546437 h 943683"/>
                <a:gd name="connsiteX68" fmla="*/ 398209 w 460402"/>
                <a:gd name="connsiteY68" fmla="*/ 559195 h 9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60402" h="943683">
                  <a:moveTo>
                    <a:pt x="319793" y="298270"/>
                  </a:moveTo>
                  <a:cubicBezTo>
                    <a:pt x="321601" y="241718"/>
                    <a:pt x="323442" y="192466"/>
                    <a:pt x="323442" y="157779"/>
                  </a:cubicBezTo>
                  <a:cubicBezTo>
                    <a:pt x="325251" y="2690"/>
                    <a:pt x="378185" y="882"/>
                    <a:pt x="378185" y="882"/>
                  </a:cubicBezTo>
                  <a:cubicBezTo>
                    <a:pt x="378185" y="882"/>
                    <a:pt x="451176" y="-17366"/>
                    <a:pt x="443877" y="112176"/>
                  </a:cubicBezTo>
                  <a:cubicBezTo>
                    <a:pt x="440227" y="177868"/>
                    <a:pt x="434769" y="349363"/>
                    <a:pt x="431120" y="508101"/>
                  </a:cubicBezTo>
                  <a:cubicBezTo>
                    <a:pt x="431120" y="508101"/>
                    <a:pt x="427470" y="787242"/>
                    <a:pt x="458475" y="911325"/>
                  </a:cubicBezTo>
                  <a:cubicBezTo>
                    <a:pt x="458475" y="911325"/>
                    <a:pt x="471232" y="951470"/>
                    <a:pt x="431120" y="942330"/>
                  </a:cubicBezTo>
                  <a:cubicBezTo>
                    <a:pt x="398274" y="935031"/>
                    <a:pt x="347180" y="876639"/>
                    <a:pt x="330773" y="750746"/>
                  </a:cubicBezTo>
                  <a:cubicBezTo>
                    <a:pt x="330773" y="743447"/>
                    <a:pt x="328965" y="734340"/>
                    <a:pt x="328965" y="725200"/>
                  </a:cubicBezTo>
                  <a:cubicBezTo>
                    <a:pt x="305259" y="812788"/>
                    <a:pt x="254166" y="942298"/>
                    <a:pt x="162928" y="942298"/>
                  </a:cubicBezTo>
                  <a:cubicBezTo>
                    <a:pt x="29736" y="942298"/>
                    <a:pt x="-4918" y="721550"/>
                    <a:pt x="540" y="588358"/>
                  </a:cubicBezTo>
                  <a:cubicBezTo>
                    <a:pt x="5998" y="467957"/>
                    <a:pt x="51633" y="243527"/>
                    <a:pt x="219479" y="243527"/>
                  </a:cubicBezTo>
                  <a:cubicBezTo>
                    <a:pt x="266923" y="243527"/>
                    <a:pt x="297928" y="267232"/>
                    <a:pt x="319825" y="298270"/>
                  </a:cubicBezTo>
                  <a:close/>
                  <a:moveTo>
                    <a:pt x="46110" y="584709"/>
                  </a:moveTo>
                  <a:cubicBezTo>
                    <a:pt x="44302" y="579251"/>
                    <a:pt x="40652" y="579251"/>
                    <a:pt x="38811" y="579251"/>
                  </a:cubicBezTo>
                  <a:cubicBezTo>
                    <a:pt x="35162" y="579251"/>
                    <a:pt x="31512" y="582900"/>
                    <a:pt x="29704" y="584709"/>
                  </a:cubicBezTo>
                  <a:lnTo>
                    <a:pt x="29704" y="586518"/>
                  </a:lnTo>
                  <a:cubicBezTo>
                    <a:pt x="29704" y="595625"/>
                    <a:pt x="33353" y="599275"/>
                    <a:pt x="35162" y="601116"/>
                  </a:cubicBezTo>
                  <a:lnTo>
                    <a:pt x="38811" y="601116"/>
                  </a:lnTo>
                  <a:cubicBezTo>
                    <a:pt x="40620" y="601116"/>
                    <a:pt x="42461" y="599307"/>
                    <a:pt x="44270" y="597466"/>
                  </a:cubicBezTo>
                  <a:cubicBezTo>
                    <a:pt x="47919" y="593817"/>
                    <a:pt x="49728" y="590167"/>
                    <a:pt x="46078" y="584709"/>
                  </a:cubicBezTo>
                  <a:close/>
                  <a:moveTo>
                    <a:pt x="78956" y="559162"/>
                  </a:moveTo>
                  <a:cubicBezTo>
                    <a:pt x="80765" y="551863"/>
                    <a:pt x="78956" y="542756"/>
                    <a:pt x="73498" y="537265"/>
                  </a:cubicBezTo>
                  <a:cubicBezTo>
                    <a:pt x="68040" y="533616"/>
                    <a:pt x="64390" y="535456"/>
                    <a:pt x="62550" y="535456"/>
                  </a:cubicBezTo>
                  <a:cubicBezTo>
                    <a:pt x="57091" y="539106"/>
                    <a:pt x="55251" y="548214"/>
                    <a:pt x="55251" y="551863"/>
                  </a:cubicBezTo>
                  <a:lnTo>
                    <a:pt x="55251" y="553672"/>
                  </a:lnTo>
                  <a:cubicBezTo>
                    <a:pt x="58900" y="562780"/>
                    <a:pt x="64358" y="566429"/>
                    <a:pt x="68008" y="568270"/>
                  </a:cubicBezTo>
                  <a:lnTo>
                    <a:pt x="69816" y="568270"/>
                  </a:lnTo>
                  <a:cubicBezTo>
                    <a:pt x="73466" y="566461"/>
                    <a:pt x="77115" y="564620"/>
                    <a:pt x="78924" y="559162"/>
                  </a:cubicBezTo>
                  <a:close/>
                  <a:moveTo>
                    <a:pt x="97204" y="595658"/>
                  </a:moveTo>
                  <a:cubicBezTo>
                    <a:pt x="95395" y="590199"/>
                    <a:pt x="93554" y="586550"/>
                    <a:pt x="88096" y="586550"/>
                  </a:cubicBezTo>
                  <a:cubicBezTo>
                    <a:pt x="80797" y="584741"/>
                    <a:pt x="75339" y="592008"/>
                    <a:pt x="75339" y="593849"/>
                  </a:cubicBezTo>
                  <a:cubicBezTo>
                    <a:pt x="73530" y="593849"/>
                    <a:pt x="73530" y="595658"/>
                    <a:pt x="73530" y="595658"/>
                  </a:cubicBezTo>
                  <a:cubicBezTo>
                    <a:pt x="75339" y="608415"/>
                    <a:pt x="78989" y="615714"/>
                    <a:pt x="84479" y="617555"/>
                  </a:cubicBezTo>
                  <a:cubicBezTo>
                    <a:pt x="86288" y="617555"/>
                    <a:pt x="86288" y="619363"/>
                    <a:pt x="88128" y="619363"/>
                  </a:cubicBezTo>
                  <a:cubicBezTo>
                    <a:pt x="89970" y="619363"/>
                    <a:pt x="93587" y="617555"/>
                    <a:pt x="95428" y="615714"/>
                  </a:cubicBezTo>
                  <a:cubicBezTo>
                    <a:pt x="99077" y="612064"/>
                    <a:pt x="100886" y="604765"/>
                    <a:pt x="97236" y="595658"/>
                  </a:cubicBezTo>
                  <a:close/>
                  <a:moveTo>
                    <a:pt x="317952" y="453358"/>
                  </a:moveTo>
                  <a:cubicBezTo>
                    <a:pt x="312493" y="404106"/>
                    <a:pt x="286947" y="283672"/>
                    <a:pt x="221255" y="287321"/>
                  </a:cubicBezTo>
                  <a:cubicBezTo>
                    <a:pt x="135508" y="292779"/>
                    <a:pt x="119101" y="599307"/>
                    <a:pt x="119101" y="599307"/>
                  </a:cubicBezTo>
                  <a:cubicBezTo>
                    <a:pt x="119101" y="599307"/>
                    <a:pt x="93554" y="900344"/>
                    <a:pt x="175652" y="893046"/>
                  </a:cubicBezTo>
                  <a:cubicBezTo>
                    <a:pt x="248643" y="887587"/>
                    <a:pt x="307003" y="628503"/>
                    <a:pt x="319793" y="575601"/>
                  </a:cubicBezTo>
                  <a:cubicBezTo>
                    <a:pt x="317984" y="535456"/>
                    <a:pt x="317984" y="508101"/>
                    <a:pt x="317984" y="508101"/>
                  </a:cubicBezTo>
                  <a:lnTo>
                    <a:pt x="317984" y="453358"/>
                  </a:lnTo>
                  <a:close/>
                  <a:moveTo>
                    <a:pt x="345307" y="575601"/>
                  </a:moveTo>
                  <a:cubicBezTo>
                    <a:pt x="347116" y="588358"/>
                    <a:pt x="352606" y="595658"/>
                    <a:pt x="359905" y="597498"/>
                  </a:cubicBezTo>
                  <a:cubicBezTo>
                    <a:pt x="361100" y="598703"/>
                    <a:pt x="362327" y="599307"/>
                    <a:pt x="363555" y="599307"/>
                  </a:cubicBezTo>
                  <a:lnTo>
                    <a:pt x="365363" y="599307"/>
                  </a:lnTo>
                  <a:cubicBezTo>
                    <a:pt x="369013" y="599307"/>
                    <a:pt x="372662" y="597498"/>
                    <a:pt x="374471" y="595658"/>
                  </a:cubicBezTo>
                  <a:cubicBezTo>
                    <a:pt x="378121" y="592008"/>
                    <a:pt x="379929" y="584709"/>
                    <a:pt x="378121" y="579251"/>
                  </a:cubicBezTo>
                  <a:cubicBezTo>
                    <a:pt x="376312" y="573793"/>
                    <a:pt x="372662" y="568302"/>
                    <a:pt x="369013" y="566494"/>
                  </a:cubicBezTo>
                  <a:cubicBezTo>
                    <a:pt x="359905" y="564685"/>
                    <a:pt x="348957" y="571952"/>
                    <a:pt x="347116" y="571952"/>
                  </a:cubicBezTo>
                  <a:cubicBezTo>
                    <a:pt x="345275" y="571952"/>
                    <a:pt x="345307" y="573760"/>
                    <a:pt x="345307" y="575601"/>
                  </a:cubicBezTo>
                  <a:close/>
                  <a:moveTo>
                    <a:pt x="361714" y="537297"/>
                  </a:moveTo>
                  <a:lnTo>
                    <a:pt x="365363" y="537297"/>
                  </a:lnTo>
                  <a:cubicBezTo>
                    <a:pt x="367172" y="537297"/>
                    <a:pt x="369013" y="535489"/>
                    <a:pt x="370821" y="533648"/>
                  </a:cubicBezTo>
                  <a:cubicBezTo>
                    <a:pt x="374471" y="531839"/>
                    <a:pt x="376279" y="526349"/>
                    <a:pt x="374471" y="520891"/>
                  </a:cubicBezTo>
                  <a:cubicBezTo>
                    <a:pt x="372662" y="517241"/>
                    <a:pt x="369013" y="515432"/>
                    <a:pt x="367172" y="515432"/>
                  </a:cubicBezTo>
                  <a:cubicBezTo>
                    <a:pt x="361714" y="515432"/>
                    <a:pt x="358064" y="519082"/>
                    <a:pt x="358064" y="520891"/>
                  </a:cubicBezTo>
                  <a:cubicBezTo>
                    <a:pt x="356256" y="520891"/>
                    <a:pt x="356256" y="522699"/>
                    <a:pt x="356256" y="522699"/>
                  </a:cubicBezTo>
                  <a:cubicBezTo>
                    <a:pt x="356256" y="531807"/>
                    <a:pt x="358064" y="535456"/>
                    <a:pt x="361714" y="537297"/>
                  </a:cubicBezTo>
                  <a:close/>
                  <a:moveTo>
                    <a:pt x="398209" y="559195"/>
                  </a:moveTo>
                  <a:lnTo>
                    <a:pt x="401859" y="559195"/>
                  </a:lnTo>
                  <a:cubicBezTo>
                    <a:pt x="403667" y="559195"/>
                    <a:pt x="405508" y="559195"/>
                    <a:pt x="407317" y="557386"/>
                  </a:cubicBezTo>
                  <a:cubicBezTo>
                    <a:pt x="410966" y="553737"/>
                    <a:pt x="412775" y="550087"/>
                    <a:pt x="410966" y="544629"/>
                  </a:cubicBezTo>
                  <a:cubicBezTo>
                    <a:pt x="409158" y="539171"/>
                    <a:pt x="405508" y="537330"/>
                    <a:pt x="403667" y="537330"/>
                  </a:cubicBezTo>
                  <a:cubicBezTo>
                    <a:pt x="400018" y="537330"/>
                    <a:pt x="396368" y="542788"/>
                    <a:pt x="394559" y="542788"/>
                  </a:cubicBezTo>
                  <a:lnTo>
                    <a:pt x="394559" y="546437"/>
                  </a:lnTo>
                  <a:cubicBezTo>
                    <a:pt x="392751" y="555545"/>
                    <a:pt x="396368" y="557386"/>
                    <a:pt x="398209" y="55919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1471" name="Graphic 2517">
            <a:extLst>
              <a:ext uri="{FF2B5EF4-FFF2-40B4-BE49-F238E27FC236}">
                <a16:creationId xmlns:a16="http://schemas.microsoft.com/office/drawing/2014/main" id="{D1122D61-1DE5-EFB3-FBB2-90165F9E30C1}"/>
              </a:ext>
            </a:extLst>
          </p:cNvPr>
          <p:cNvGrpSpPr/>
          <p:nvPr userDrawn="1"/>
        </p:nvGrpSpPr>
        <p:grpSpPr>
          <a:xfrm>
            <a:off x="7431030" y="-1454294"/>
            <a:ext cx="2769747" cy="597952"/>
            <a:chOff x="6922849" y="3696859"/>
            <a:chExt cx="5269118" cy="1137534"/>
          </a:xfrm>
          <a:solidFill>
            <a:schemeClr val="bg1"/>
          </a:solidFill>
        </p:grpSpPr>
        <p:sp>
          <p:nvSpPr>
            <p:cNvPr id="4245" name="Vrije vorm: vorm 4244">
              <a:extLst>
                <a:ext uri="{FF2B5EF4-FFF2-40B4-BE49-F238E27FC236}">
                  <a16:creationId xmlns:a16="http://schemas.microsoft.com/office/drawing/2014/main" id="{4ADF7275-5854-FB66-0434-D69FC45C758D}"/>
                </a:ext>
              </a:extLst>
            </p:cNvPr>
            <p:cNvSpPr/>
            <p:nvPr/>
          </p:nvSpPr>
          <p:spPr>
            <a:xfrm>
              <a:off x="6922849" y="3940359"/>
              <a:ext cx="367085" cy="701463"/>
            </a:xfrm>
            <a:custGeom>
              <a:avLst/>
              <a:gdLst>
                <a:gd name="connsiteX0" fmla="*/ 366932 w 367085"/>
                <a:gd name="connsiteY0" fmla="*/ 49343 h 701463"/>
                <a:gd name="connsiteX1" fmla="*/ 321330 w 367085"/>
                <a:gd name="connsiteY1" fmla="*/ 399633 h 701463"/>
                <a:gd name="connsiteX2" fmla="*/ 157133 w 367085"/>
                <a:gd name="connsiteY2" fmla="*/ 698862 h 701463"/>
                <a:gd name="connsiteX3" fmla="*/ 236 w 367085"/>
                <a:gd name="connsiteY3" fmla="*/ 118684 h 701463"/>
                <a:gd name="connsiteX4" fmla="*/ 60437 w 367085"/>
                <a:gd name="connsiteY4" fmla="*/ 91 h 701463"/>
                <a:gd name="connsiteX5" fmla="*/ 120638 w 367085"/>
                <a:gd name="connsiteY5" fmla="*/ 104086 h 701463"/>
                <a:gd name="connsiteX6" fmla="*/ 191787 w 367085"/>
                <a:gd name="connsiteY6" fmla="*/ 609465 h 701463"/>
                <a:gd name="connsiteX7" fmla="*/ 321330 w 367085"/>
                <a:gd name="connsiteY7" fmla="*/ 47535 h 701463"/>
                <a:gd name="connsiteX8" fmla="*/ 341386 w 367085"/>
                <a:gd name="connsiteY8" fmla="*/ 91 h 701463"/>
                <a:gd name="connsiteX9" fmla="*/ 366932 w 367085"/>
                <a:gd name="connsiteY9" fmla="*/ 49343 h 701463"/>
                <a:gd name="connsiteX10" fmla="*/ 56788 w 367085"/>
                <a:gd name="connsiteY10" fmla="*/ 354030 h 701463"/>
                <a:gd name="connsiteX11" fmla="*/ 58596 w 367085"/>
                <a:gd name="connsiteY11" fmla="*/ 339432 h 701463"/>
                <a:gd name="connsiteX12" fmla="*/ 51297 w 367085"/>
                <a:gd name="connsiteY12" fmla="*/ 333974 h 701463"/>
                <a:gd name="connsiteX13" fmla="*/ 42190 w 367085"/>
                <a:gd name="connsiteY13" fmla="*/ 341273 h 701463"/>
                <a:gd name="connsiteX14" fmla="*/ 42190 w 367085"/>
                <a:gd name="connsiteY14" fmla="*/ 343082 h 701463"/>
                <a:gd name="connsiteX15" fmla="*/ 47648 w 367085"/>
                <a:gd name="connsiteY15" fmla="*/ 355839 h 701463"/>
                <a:gd name="connsiteX16" fmla="*/ 49456 w 367085"/>
                <a:gd name="connsiteY16" fmla="*/ 355839 h 701463"/>
                <a:gd name="connsiteX17" fmla="*/ 56756 w 367085"/>
                <a:gd name="connsiteY17" fmla="*/ 354030 h 701463"/>
                <a:gd name="connsiteX18" fmla="*/ 87792 w 367085"/>
                <a:gd name="connsiteY18" fmla="*/ 385035 h 701463"/>
                <a:gd name="connsiteX19" fmla="*/ 67736 w 367085"/>
                <a:gd name="connsiteY19" fmla="*/ 374086 h 701463"/>
                <a:gd name="connsiteX20" fmla="*/ 64087 w 367085"/>
                <a:gd name="connsiteY20" fmla="*/ 375895 h 701463"/>
                <a:gd name="connsiteX21" fmla="*/ 62278 w 367085"/>
                <a:gd name="connsiteY21" fmla="*/ 403250 h 701463"/>
                <a:gd name="connsiteX22" fmla="*/ 73226 w 367085"/>
                <a:gd name="connsiteY22" fmla="*/ 410549 h 701463"/>
                <a:gd name="connsiteX23" fmla="*/ 75035 w 367085"/>
                <a:gd name="connsiteY23" fmla="*/ 410549 h 701463"/>
                <a:gd name="connsiteX24" fmla="*/ 87792 w 367085"/>
                <a:gd name="connsiteY24" fmla="*/ 399601 h 701463"/>
                <a:gd name="connsiteX25" fmla="*/ 87792 w 367085"/>
                <a:gd name="connsiteY25" fmla="*/ 385003 h 701463"/>
                <a:gd name="connsiteX26" fmla="*/ 100549 w 367085"/>
                <a:gd name="connsiteY26" fmla="*/ 332133 h 701463"/>
                <a:gd name="connsiteX27" fmla="*/ 89601 w 367085"/>
                <a:gd name="connsiteY27" fmla="*/ 332133 h 701463"/>
                <a:gd name="connsiteX28" fmla="*/ 84143 w 367085"/>
                <a:gd name="connsiteY28" fmla="*/ 348540 h 701463"/>
                <a:gd name="connsiteX29" fmla="*/ 84143 w 367085"/>
                <a:gd name="connsiteY29" fmla="*/ 350348 h 701463"/>
                <a:gd name="connsiteX30" fmla="*/ 98741 w 367085"/>
                <a:gd name="connsiteY30" fmla="*/ 363106 h 701463"/>
                <a:gd name="connsiteX31" fmla="*/ 107848 w 367085"/>
                <a:gd name="connsiteY31" fmla="*/ 352157 h 701463"/>
                <a:gd name="connsiteX32" fmla="*/ 100549 w 367085"/>
                <a:gd name="connsiteY32" fmla="*/ 332101 h 70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7085" h="701463">
                  <a:moveTo>
                    <a:pt x="366932" y="49343"/>
                  </a:moveTo>
                  <a:cubicBezTo>
                    <a:pt x="363283" y="177044"/>
                    <a:pt x="321330" y="399633"/>
                    <a:pt x="321330" y="399633"/>
                  </a:cubicBezTo>
                  <a:cubicBezTo>
                    <a:pt x="257479" y="749923"/>
                    <a:pt x="157133" y="698862"/>
                    <a:pt x="157133" y="698862"/>
                  </a:cubicBezTo>
                  <a:cubicBezTo>
                    <a:pt x="157133" y="698862"/>
                    <a:pt x="-7063" y="635011"/>
                    <a:pt x="236" y="118684"/>
                  </a:cubicBezTo>
                  <a:cubicBezTo>
                    <a:pt x="236" y="118684"/>
                    <a:pt x="-1572" y="1932"/>
                    <a:pt x="60437" y="91"/>
                  </a:cubicBezTo>
                  <a:cubicBezTo>
                    <a:pt x="122479" y="-3559"/>
                    <a:pt x="120638" y="104086"/>
                    <a:pt x="120638" y="104086"/>
                  </a:cubicBezTo>
                  <a:cubicBezTo>
                    <a:pt x="124288" y="251876"/>
                    <a:pt x="135236" y="578460"/>
                    <a:pt x="191787" y="609465"/>
                  </a:cubicBezTo>
                  <a:cubicBezTo>
                    <a:pt x="246531" y="640470"/>
                    <a:pt x="308540" y="211731"/>
                    <a:pt x="321330" y="47535"/>
                  </a:cubicBezTo>
                  <a:cubicBezTo>
                    <a:pt x="321330" y="47535"/>
                    <a:pt x="319489" y="91"/>
                    <a:pt x="341386" y="91"/>
                  </a:cubicBezTo>
                  <a:cubicBezTo>
                    <a:pt x="354143" y="91"/>
                    <a:pt x="368741" y="7390"/>
                    <a:pt x="366932" y="49343"/>
                  </a:cubicBezTo>
                  <a:close/>
                  <a:moveTo>
                    <a:pt x="56788" y="354030"/>
                  </a:moveTo>
                  <a:cubicBezTo>
                    <a:pt x="58596" y="350381"/>
                    <a:pt x="60437" y="344923"/>
                    <a:pt x="58596" y="339432"/>
                  </a:cubicBezTo>
                  <a:cubicBezTo>
                    <a:pt x="56788" y="335783"/>
                    <a:pt x="53138" y="333974"/>
                    <a:pt x="51297" y="333974"/>
                  </a:cubicBezTo>
                  <a:cubicBezTo>
                    <a:pt x="45839" y="333974"/>
                    <a:pt x="42190" y="339432"/>
                    <a:pt x="42190" y="341273"/>
                  </a:cubicBezTo>
                  <a:lnTo>
                    <a:pt x="42190" y="343082"/>
                  </a:lnTo>
                  <a:cubicBezTo>
                    <a:pt x="42190" y="352189"/>
                    <a:pt x="43998" y="355839"/>
                    <a:pt x="47648" y="355839"/>
                  </a:cubicBezTo>
                  <a:lnTo>
                    <a:pt x="49456" y="355839"/>
                  </a:lnTo>
                  <a:cubicBezTo>
                    <a:pt x="51264" y="355839"/>
                    <a:pt x="54914" y="355839"/>
                    <a:pt x="56756" y="354030"/>
                  </a:cubicBezTo>
                  <a:close/>
                  <a:moveTo>
                    <a:pt x="87792" y="385035"/>
                  </a:moveTo>
                  <a:cubicBezTo>
                    <a:pt x="82334" y="375927"/>
                    <a:pt x="69545" y="374086"/>
                    <a:pt x="67736" y="374086"/>
                  </a:cubicBezTo>
                  <a:cubicBezTo>
                    <a:pt x="65927" y="374086"/>
                    <a:pt x="65927" y="375895"/>
                    <a:pt x="64087" y="375895"/>
                  </a:cubicBezTo>
                  <a:cubicBezTo>
                    <a:pt x="58628" y="386844"/>
                    <a:pt x="56788" y="395951"/>
                    <a:pt x="62278" y="403250"/>
                  </a:cubicBezTo>
                  <a:cubicBezTo>
                    <a:pt x="64087" y="408709"/>
                    <a:pt x="67736" y="410549"/>
                    <a:pt x="73226" y="410549"/>
                  </a:cubicBezTo>
                  <a:lnTo>
                    <a:pt x="75035" y="410549"/>
                  </a:lnTo>
                  <a:cubicBezTo>
                    <a:pt x="80493" y="410549"/>
                    <a:pt x="85983" y="406900"/>
                    <a:pt x="87792" y="399601"/>
                  </a:cubicBezTo>
                  <a:cubicBezTo>
                    <a:pt x="89601" y="394143"/>
                    <a:pt x="89601" y="388652"/>
                    <a:pt x="87792" y="385003"/>
                  </a:cubicBezTo>
                  <a:close/>
                  <a:moveTo>
                    <a:pt x="100549" y="332133"/>
                  </a:moveTo>
                  <a:cubicBezTo>
                    <a:pt x="95091" y="330324"/>
                    <a:pt x="91442" y="330324"/>
                    <a:pt x="89601" y="332133"/>
                  </a:cubicBezTo>
                  <a:cubicBezTo>
                    <a:pt x="84143" y="335783"/>
                    <a:pt x="84143" y="344890"/>
                    <a:pt x="84143" y="348540"/>
                  </a:cubicBezTo>
                  <a:lnTo>
                    <a:pt x="84143" y="350348"/>
                  </a:lnTo>
                  <a:cubicBezTo>
                    <a:pt x="89601" y="359456"/>
                    <a:pt x="93250" y="363106"/>
                    <a:pt x="98741" y="363106"/>
                  </a:cubicBezTo>
                  <a:cubicBezTo>
                    <a:pt x="104199" y="361297"/>
                    <a:pt x="106040" y="357647"/>
                    <a:pt x="107848" y="352157"/>
                  </a:cubicBezTo>
                  <a:cubicBezTo>
                    <a:pt x="109657" y="346667"/>
                    <a:pt x="107848" y="335750"/>
                    <a:pt x="100549" y="332101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46" name="Vrije vorm: vorm 4245">
              <a:extLst>
                <a:ext uri="{FF2B5EF4-FFF2-40B4-BE49-F238E27FC236}">
                  <a16:creationId xmlns:a16="http://schemas.microsoft.com/office/drawing/2014/main" id="{8E2B9776-FC31-384D-1E03-B5673A450EDD}"/>
                </a:ext>
              </a:extLst>
            </p:cNvPr>
            <p:cNvSpPr/>
            <p:nvPr/>
          </p:nvSpPr>
          <p:spPr>
            <a:xfrm>
              <a:off x="7312108" y="3940187"/>
              <a:ext cx="450436" cy="700355"/>
            </a:xfrm>
            <a:custGeom>
              <a:avLst/>
              <a:gdLst>
                <a:gd name="connsiteX0" fmla="*/ 255038 w 450436"/>
                <a:gd name="connsiteY0" fmla="*/ 3880 h 700355"/>
                <a:gd name="connsiteX1" fmla="*/ 333486 w 450436"/>
                <a:gd name="connsiteY1" fmla="*/ 51324 h 700355"/>
                <a:gd name="connsiteX2" fmla="*/ 386388 w 450436"/>
                <a:gd name="connsiteY2" fmla="*/ 231 h 700355"/>
                <a:gd name="connsiteX3" fmla="*/ 442939 w 450436"/>
                <a:gd name="connsiteY3" fmla="*/ 60432 h 700355"/>
                <a:gd name="connsiteX4" fmla="*/ 448397 w 450436"/>
                <a:gd name="connsiteY4" fmla="*/ 667997 h 700355"/>
                <a:gd name="connsiteX5" fmla="*/ 422851 w 450436"/>
                <a:gd name="connsiteY5" fmla="*/ 699002 h 700355"/>
                <a:gd name="connsiteX6" fmla="*/ 322505 w 450436"/>
                <a:gd name="connsiteY6" fmla="*/ 507418 h 700355"/>
                <a:gd name="connsiteX7" fmla="*/ 313366 w 450436"/>
                <a:gd name="connsiteY7" fmla="*/ 408881 h 700355"/>
                <a:gd name="connsiteX8" fmla="*/ 121781 w 450436"/>
                <a:gd name="connsiteY8" fmla="*/ 698970 h 700355"/>
                <a:gd name="connsiteX9" fmla="*/ 1379 w 450436"/>
                <a:gd name="connsiteY9" fmla="*/ 348680 h 700355"/>
                <a:gd name="connsiteX10" fmla="*/ 254973 w 450436"/>
                <a:gd name="connsiteY10" fmla="*/ 3848 h 700355"/>
                <a:gd name="connsiteX11" fmla="*/ 61645 w 450436"/>
                <a:gd name="connsiteY11" fmla="*/ 350521 h 700355"/>
                <a:gd name="connsiteX12" fmla="*/ 50696 w 450436"/>
                <a:gd name="connsiteY12" fmla="*/ 346871 h 700355"/>
                <a:gd name="connsiteX13" fmla="*/ 34289 w 450436"/>
                <a:gd name="connsiteY13" fmla="*/ 359628 h 700355"/>
                <a:gd name="connsiteX14" fmla="*/ 36098 w 450436"/>
                <a:gd name="connsiteY14" fmla="*/ 370577 h 700355"/>
                <a:gd name="connsiteX15" fmla="*/ 43397 w 450436"/>
                <a:gd name="connsiteY15" fmla="*/ 372386 h 700355"/>
                <a:gd name="connsiteX16" fmla="*/ 54346 w 450436"/>
                <a:gd name="connsiteY16" fmla="*/ 370577 h 700355"/>
                <a:gd name="connsiteX17" fmla="*/ 56154 w 450436"/>
                <a:gd name="connsiteY17" fmla="*/ 368768 h 700355"/>
                <a:gd name="connsiteX18" fmla="*/ 61645 w 450436"/>
                <a:gd name="connsiteY18" fmla="*/ 350521 h 700355"/>
                <a:gd name="connsiteX19" fmla="*/ 107248 w 450436"/>
                <a:gd name="connsiteY19" fmla="*/ 374227 h 700355"/>
                <a:gd name="connsiteX20" fmla="*/ 96300 w 450436"/>
                <a:gd name="connsiteY20" fmla="*/ 365119 h 700355"/>
                <a:gd name="connsiteX21" fmla="*/ 74402 w 450436"/>
                <a:gd name="connsiteY21" fmla="*/ 370577 h 700355"/>
                <a:gd name="connsiteX22" fmla="*/ 74402 w 450436"/>
                <a:gd name="connsiteY22" fmla="*/ 374227 h 700355"/>
                <a:gd name="connsiteX23" fmla="*/ 90809 w 450436"/>
                <a:gd name="connsiteY23" fmla="*/ 396124 h 700355"/>
                <a:gd name="connsiteX24" fmla="*/ 94459 w 450436"/>
                <a:gd name="connsiteY24" fmla="*/ 396124 h 700355"/>
                <a:gd name="connsiteX25" fmla="*/ 105407 w 450436"/>
                <a:gd name="connsiteY25" fmla="*/ 392474 h 700355"/>
                <a:gd name="connsiteX26" fmla="*/ 107216 w 450436"/>
                <a:gd name="connsiteY26" fmla="*/ 374227 h 700355"/>
                <a:gd name="connsiteX27" fmla="*/ 85351 w 450436"/>
                <a:gd name="connsiteY27" fmla="*/ 339572 h 700355"/>
                <a:gd name="connsiteX28" fmla="*/ 92650 w 450436"/>
                <a:gd name="connsiteY28" fmla="*/ 345030 h 700355"/>
                <a:gd name="connsiteX29" fmla="*/ 101758 w 450436"/>
                <a:gd name="connsiteY29" fmla="*/ 337731 h 700355"/>
                <a:gd name="connsiteX30" fmla="*/ 101758 w 450436"/>
                <a:gd name="connsiteY30" fmla="*/ 335923 h 700355"/>
                <a:gd name="connsiteX31" fmla="*/ 96300 w 450436"/>
                <a:gd name="connsiteY31" fmla="*/ 323166 h 700355"/>
                <a:gd name="connsiteX32" fmla="*/ 87159 w 450436"/>
                <a:gd name="connsiteY32" fmla="*/ 324974 h 700355"/>
                <a:gd name="connsiteX33" fmla="*/ 85351 w 450436"/>
                <a:gd name="connsiteY33" fmla="*/ 339572 h 700355"/>
                <a:gd name="connsiteX34" fmla="*/ 130954 w 450436"/>
                <a:gd name="connsiteY34" fmla="*/ 377876 h 700355"/>
                <a:gd name="connsiteX35" fmla="*/ 149201 w 450436"/>
                <a:gd name="connsiteY35" fmla="*/ 642418 h 700355"/>
                <a:gd name="connsiteX36" fmla="*/ 307939 w 450436"/>
                <a:gd name="connsiteY36" fmla="*/ 268390 h 700355"/>
                <a:gd name="connsiteX37" fmla="*/ 311589 w 450436"/>
                <a:gd name="connsiteY37" fmla="*/ 169853 h 700355"/>
                <a:gd name="connsiteX38" fmla="*/ 273285 w 450436"/>
                <a:gd name="connsiteY38" fmla="*/ 60400 h 700355"/>
                <a:gd name="connsiteX39" fmla="*/ 130986 w 450436"/>
                <a:gd name="connsiteY39" fmla="*/ 377844 h 700355"/>
                <a:gd name="connsiteX40" fmla="*/ 360842 w 450436"/>
                <a:gd name="connsiteY40" fmla="*/ 376067 h 700355"/>
                <a:gd name="connsiteX41" fmla="*/ 369949 w 450436"/>
                <a:gd name="connsiteY41" fmla="*/ 379717 h 700355"/>
                <a:gd name="connsiteX42" fmla="*/ 371757 w 450436"/>
                <a:gd name="connsiteY42" fmla="*/ 379717 h 700355"/>
                <a:gd name="connsiteX43" fmla="*/ 380898 w 450436"/>
                <a:gd name="connsiteY43" fmla="*/ 365119 h 700355"/>
                <a:gd name="connsiteX44" fmla="*/ 380898 w 450436"/>
                <a:gd name="connsiteY44" fmla="*/ 363310 h 700355"/>
                <a:gd name="connsiteX45" fmla="*/ 369949 w 450436"/>
                <a:gd name="connsiteY45" fmla="*/ 346904 h 700355"/>
                <a:gd name="connsiteX46" fmla="*/ 359000 w 450436"/>
                <a:gd name="connsiteY46" fmla="*/ 354203 h 700355"/>
                <a:gd name="connsiteX47" fmla="*/ 360842 w 450436"/>
                <a:gd name="connsiteY47" fmla="*/ 376100 h 700355"/>
                <a:gd name="connsiteX48" fmla="*/ 375440 w 450436"/>
                <a:gd name="connsiteY48" fmla="*/ 324974 h 700355"/>
                <a:gd name="connsiteX49" fmla="*/ 380930 w 450436"/>
                <a:gd name="connsiteY49" fmla="*/ 337731 h 700355"/>
                <a:gd name="connsiteX50" fmla="*/ 382739 w 450436"/>
                <a:gd name="connsiteY50" fmla="*/ 339540 h 700355"/>
                <a:gd name="connsiteX51" fmla="*/ 390038 w 450436"/>
                <a:gd name="connsiteY51" fmla="*/ 335890 h 700355"/>
                <a:gd name="connsiteX52" fmla="*/ 391847 w 450436"/>
                <a:gd name="connsiteY52" fmla="*/ 321292 h 700355"/>
                <a:gd name="connsiteX53" fmla="*/ 384548 w 450436"/>
                <a:gd name="connsiteY53" fmla="*/ 315834 h 700355"/>
                <a:gd name="connsiteX54" fmla="*/ 375407 w 450436"/>
                <a:gd name="connsiteY54" fmla="*/ 323133 h 700355"/>
                <a:gd name="connsiteX55" fmla="*/ 375407 w 450436"/>
                <a:gd name="connsiteY55" fmla="*/ 324942 h 700355"/>
                <a:gd name="connsiteX56" fmla="*/ 399145 w 450436"/>
                <a:gd name="connsiteY56" fmla="*/ 385175 h 700355"/>
                <a:gd name="connsiteX57" fmla="*/ 402795 w 450436"/>
                <a:gd name="connsiteY57" fmla="*/ 392474 h 700355"/>
                <a:gd name="connsiteX58" fmla="*/ 406444 w 450436"/>
                <a:gd name="connsiteY58" fmla="*/ 392474 h 700355"/>
                <a:gd name="connsiteX59" fmla="*/ 413743 w 450436"/>
                <a:gd name="connsiteY59" fmla="*/ 388825 h 700355"/>
                <a:gd name="connsiteX60" fmla="*/ 415584 w 450436"/>
                <a:gd name="connsiteY60" fmla="*/ 387016 h 700355"/>
                <a:gd name="connsiteX61" fmla="*/ 413743 w 450436"/>
                <a:gd name="connsiteY61" fmla="*/ 372418 h 700355"/>
                <a:gd name="connsiteX62" fmla="*/ 404636 w 450436"/>
                <a:gd name="connsiteY62" fmla="*/ 372418 h 700355"/>
                <a:gd name="connsiteX63" fmla="*/ 399145 w 450436"/>
                <a:gd name="connsiteY63" fmla="*/ 385175 h 70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50436" h="700355">
                  <a:moveTo>
                    <a:pt x="255038" y="3880"/>
                  </a:moveTo>
                  <a:cubicBezTo>
                    <a:pt x="255038" y="3880"/>
                    <a:pt x="304290" y="5689"/>
                    <a:pt x="333486" y="51324"/>
                  </a:cubicBezTo>
                  <a:cubicBezTo>
                    <a:pt x="344435" y="18478"/>
                    <a:pt x="362683" y="-1578"/>
                    <a:pt x="386388" y="231"/>
                  </a:cubicBezTo>
                  <a:cubicBezTo>
                    <a:pt x="386388" y="231"/>
                    <a:pt x="448430" y="-7068"/>
                    <a:pt x="442939" y="60432"/>
                  </a:cubicBezTo>
                  <a:cubicBezTo>
                    <a:pt x="439290" y="126123"/>
                    <a:pt x="430150" y="611414"/>
                    <a:pt x="448397" y="667997"/>
                  </a:cubicBezTo>
                  <a:cubicBezTo>
                    <a:pt x="448397" y="667997"/>
                    <a:pt x="461155" y="708142"/>
                    <a:pt x="422851" y="699002"/>
                  </a:cubicBezTo>
                  <a:cubicBezTo>
                    <a:pt x="388197" y="691703"/>
                    <a:pt x="335263" y="633311"/>
                    <a:pt x="322505" y="507418"/>
                  </a:cubicBezTo>
                  <a:cubicBezTo>
                    <a:pt x="318856" y="483712"/>
                    <a:pt x="315206" y="449026"/>
                    <a:pt x="313366" y="408881"/>
                  </a:cubicBezTo>
                  <a:cubicBezTo>
                    <a:pt x="282360" y="521984"/>
                    <a:pt x="216669" y="702619"/>
                    <a:pt x="121781" y="698970"/>
                  </a:cubicBezTo>
                  <a:cubicBezTo>
                    <a:pt x="1379" y="695320"/>
                    <a:pt x="-4111" y="419830"/>
                    <a:pt x="1379" y="348680"/>
                  </a:cubicBezTo>
                  <a:cubicBezTo>
                    <a:pt x="6870" y="275689"/>
                    <a:pt x="45174" y="-7100"/>
                    <a:pt x="254973" y="3848"/>
                  </a:cubicBezTo>
                  <a:close/>
                  <a:moveTo>
                    <a:pt x="61645" y="350521"/>
                  </a:moveTo>
                  <a:cubicBezTo>
                    <a:pt x="59804" y="346871"/>
                    <a:pt x="56154" y="345063"/>
                    <a:pt x="50696" y="346871"/>
                  </a:cubicBezTo>
                  <a:cubicBezTo>
                    <a:pt x="43397" y="346871"/>
                    <a:pt x="36098" y="352329"/>
                    <a:pt x="34289" y="359628"/>
                  </a:cubicBezTo>
                  <a:cubicBezTo>
                    <a:pt x="32449" y="365087"/>
                    <a:pt x="34289" y="368736"/>
                    <a:pt x="36098" y="370577"/>
                  </a:cubicBezTo>
                  <a:cubicBezTo>
                    <a:pt x="37939" y="372386"/>
                    <a:pt x="39748" y="372386"/>
                    <a:pt x="43397" y="372386"/>
                  </a:cubicBezTo>
                  <a:cubicBezTo>
                    <a:pt x="48855" y="372386"/>
                    <a:pt x="52505" y="370577"/>
                    <a:pt x="54346" y="370577"/>
                  </a:cubicBezTo>
                  <a:lnTo>
                    <a:pt x="56154" y="368768"/>
                  </a:lnTo>
                  <a:cubicBezTo>
                    <a:pt x="61645" y="361469"/>
                    <a:pt x="65295" y="356011"/>
                    <a:pt x="61645" y="350521"/>
                  </a:cubicBezTo>
                  <a:close/>
                  <a:moveTo>
                    <a:pt x="107248" y="374227"/>
                  </a:moveTo>
                  <a:cubicBezTo>
                    <a:pt x="105439" y="368768"/>
                    <a:pt x="101790" y="365119"/>
                    <a:pt x="96300" y="365119"/>
                  </a:cubicBezTo>
                  <a:cubicBezTo>
                    <a:pt x="87159" y="361469"/>
                    <a:pt x="76243" y="370577"/>
                    <a:pt x="74402" y="370577"/>
                  </a:cubicBezTo>
                  <a:cubicBezTo>
                    <a:pt x="74402" y="372386"/>
                    <a:pt x="72561" y="374227"/>
                    <a:pt x="74402" y="374227"/>
                  </a:cubicBezTo>
                  <a:cubicBezTo>
                    <a:pt x="76210" y="386984"/>
                    <a:pt x="81701" y="394283"/>
                    <a:pt x="90809" y="396124"/>
                  </a:cubicBezTo>
                  <a:lnTo>
                    <a:pt x="94459" y="396124"/>
                  </a:lnTo>
                  <a:cubicBezTo>
                    <a:pt x="98108" y="396124"/>
                    <a:pt x="101758" y="394315"/>
                    <a:pt x="105407" y="392474"/>
                  </a:cubicBezTo>
                  <a:cubicBezTo>
                    <a:pt x="109057" y="387016"/>
                    <a:pt x="109057" y="381525"/>
                    <a:pt x="107216" y="374227"/>
                  </a:cubicBezTo>
                  <a:close/>
                  <a:moveTo>
                    <a:pt x="85351" y="339572"/>
                  </a:moveTo>
                  <a:cubicBezTo>
                    <a:pt x="87159" y="343222"/>
                    <a:pt x="89001" y="345030"/>
                    <a:pt x="92650" y="345030"/>
                  </a:cubicBezTo>
                  <a:cubicBezTo>
                    <a:pt x="96300" y="345030"/>
                    <a:pt x="99949" y="339572"/>
                    <a:pt x="101758" y="337731"/>
                  </a:cubicBezTo>
                  <a:lnTo>
                    <a:pt x="101758" y="335923"/>
                  </a:lnTo>
                  <a:cubicBezTo>
                    <a:pt x="101758" y="326815"/>
                    <a:pt x="98108" y="324974"/>
                    <a:pt x="96300" y="323166"/>
                  </a:cubicBezTo>
                  <a:cubicBezTo>
                    <a:pt x="92650" y="321357"/>
                    <a:pt x="89001" y="323166"/>
                    <a:pt x="87159" y="324974"/>
                  </a:cubicBezTo>
                  <a:cubicBezTo>
                    <a:pt x="83510" y="328624"/>
                    <a:pt x="81701" y="334082"/>
                    <a:pt x="85351" y="339572"/>
                  </a:cubicBezTo>
                  <a:close/>
                  <a:moveTo>
                    <a:pt x="130954" y="377876"/>
                  </a:moveTo>
                  <a:cubicBezTo>
                    <a:pt x="92650" y="642418"/>
                    <a:pt x="149201" y="642418"/>
                    <a:pt x="149201" y="642418"/>
                  </a:cubicBezTo>
                  <a:cubicBezTo>
                    <a:pt x="205753" y="626011"/>
                    <a:pt x="289692" y="337731"/>
                    <a:pt x="307939" y="268390"/>
                  </a:cubicBezTo>
                  <a:cubicBezTo>
                    <a:pt x="307939" y="233736"/>
                    <a:pt x="309748" y="200890"/>
                    <a:pt x="311589" y="169853"/>
                  </a:cubicBezTo>
                  <a:cubicBezTo>
                    <a:pt x="309748" y="98704"/>
                    <a:pt x="291533" y="60400"/>
                    <a:pt x="273285" y="60400"/>
                  </a:cubicBezTo>
                  <a:cubicBezTo>
                    <a:pt x="253229" y="58591"/>
                    <a:pt x="171131" y="111493"/>
                    <a:pt x="130986" y="377844"/>
                  </a:cubicBezTo>
                  <a:close/>
                  <a:moveTo>
                    <a:pt x="360842" y="376067"/>
                  </a:moveTo>
                  <a:cubicBezTo>
                    <a:pt x="364491" y="379717"/>
                    <a:pt x="366300" y="379717"/>
                    <a:pt x="369949" y="379717"/>
                  </a:cubicBezTo>
                  <a:lnTo>
                    <a:pt x="371757" y="379717"/>
                  </a:lnTo>
                  <a:cubicBezTo>
                    <a:pt x="377249" y="377908"/>
                    <a:pt x="380898" y="368768"/>
                    <a:pt x="380898" y="365119"/>
                  </a:cubicBezTo>
                  <a:lnTo>
                    <a:pt x="380898" y="363310"/>
                  </a:lnTo>
                  <a:cubicBezTo>
                    <a:pt x="379057" y="354203"/>
                    <a:pt x="375407" y="348712"/>
                    <a:pt x="369949" y="346904"/>
                  </a:cubicBezTo>
                  <a:cubicBezTo>
                    <a:pt x="366300" y="346904"/>
                    <a:pt x="362650" y="350553"/>
                    <a:pt x="359000" y="354203"/>
                  </a:cubicBezTo>
                  <a:cubicBezTo>
                    <a:pt x="355351" y="361502"/>
                    <a:pt x="355351" y="370609"/>
                    <a:pt x="360842" y="376100"/>
                  </a:cubicBezTo>
                  <a:close/>
                  <a:moveTo>
                    <a:pt x="375440" y="324974"/>
                  </a:moveTo>
                  <a:cubicBezTo>
                    <a:pt x="375440" y="334082"/>
                    <a:pt x="377281" y="337731"/>
                    <a:pt x="380930" y="337731"/>
                  </a:cubicBezTo>
                  <a:lnTo>
                    <a:pt x="382739" y="339540"/>
                  </a:lnTo>
                  <a:cubicBezTo>
                    <a:pt x="386388" y="339540"/>
                    <a:pt x="388229" y="337731"/>
                    <a:pt x="390038" y="335890"/>
                  </a:cubicBezTo>
                  <a:cubicBezTo>
                    <a:pt x="391847" y="332241"/>
                    <a:pt x="393687" y="326783"/>
                    <a:pt x="391847" y="321292"/>
                  </a:cubicBezTo>
                  <a:cubicBezTo>
                    <a:pt x="390038" y="317643"/>
                    <a:pt x="386388" y="315834"/>
                    <a:pt x="384548" y="315834"/>
                  </a:cubicBezTo>
                  <a:cubicBezTo>
                    <a:pt x="379057" y="315834"/>
                    <a:pt x="375407" y="321292"/>
                    <a:pt x="375407" y="323133"/>
                  </a:cubicBezTo>
                  <a:lnTo>
                    <a:pt x="375407" y="324942"/>
                  </a:lnTo>
                  <a:close/>
                  <a:moveTo>
                    <a:pt x="399145" y="385175"/>
                  </a:moveTo>
                  <a:cubicBezTo>
                    <a:pt x="399145" y="390633"/>
                    <a:pt x="400986" y="392474"/>
                    <a:pt x="402795" y="392474"/>
                  </a:cubicBezTo>
                  <a:lnTo>
                    <a:pt x="406444" y="392474"/>
                  </a:lnTo>
                  <a:cubicBezTo>
                    <a:pt x="410094" y="392474"/>
                    <a:pt x="413743" y="390666"/>
                    <a:pt x="413743" y="388825"/>
                  </a:cubicBezTo>
                  <a:cubicBezTo>
                    <a:pt x="415584" y="388825"/>
                    <a:pt x="415584" y="387016"/>
                    <a:pt x="415584" y="387016"/>
                  </a:cubicBezTo>
                  <a:cubicBezTo>
                    <a:pt x="417393" y="377908"/>
                    <a:pt x="415584" y="374259"/>
                    <a:pt x="413743" y="372418"/>
                  </a:cubicBezTo>
                  <a:cubicBezTo>
                    <a:pt x="411935" y="370609"/>
                    <a:pt x="408285" y="370609"/>
                    <a:pt x="404636" y="372418"/>
                  </a:cubicBezTo>
                  <a:cubicBezTo>
                    <a:pt x="400986" y="374227"/>
                    <a:pt x="397337" y="379717"/>
                    <a:pt x="399145" y="38517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47" name="Vrije vorm: vorm 4246">
              <a:extLst>
                <a:ext uri="{FF2B5EF4-FFF2-40B4-BE49-F238E27FC236}">
                  <a16:creationId xmlns:a16="http://schemas.microsoft.com/office/drawing/2014/main" id="{A1C14AD7-0DA0-8DB5-2DC9-02961A6C4724}"/>
                </a:ext>
              </a:extLst>
            </p:cNvPr>
            <p:cNvSpPr/>
            <p:nvPr/>
          </p:nvSpPr>
          <p:spPr>
            <a:xfrm>
              <a:off x="7828006" y="3939741"/>
              <a:ext cx="431349" cy="699774"/>
            </a:xfrm>
            <a:custGeom>
              <a:avLst/>
              <a:gdLst>
                <a:gd name="connsiteX0" fmla="*/ 299229 w 431349"/>
                <a:gd name="connsiteY0" fmla="*/ 77316 h 699774"/>
                <a:gd name="connsiteX1" fmla="*/ 114944 w 431349"/>
                <a:gd name="connsiteY1" fmla="*/ 633788 h 699774"/>
                <a:gd name="connsiteX2" fmla="*/ 71150 w 431349"/>
                <a:gd name="connsiteY2" fmla="*/ 699480 h 699774"/>
                <a:gd name="connsiteX3" fmla="*/ 20056 w 431349"/>
                <a:gd name="connsiteY3" fmla="*/ 615541 h 699774"/>
                <a:gd name="connsiteX4" fmla="*/ 0 w 431349"/>
                <a:gd name="connsiteY4" fmla="*/ 281657 h 699774"/>
                <a:gd name="connsiteX5" fmla="*/ 5490 w 431349"/>
                <a:gd name="connsiteY5" fmla="*/ 117461 h 699774"/>
                <a:gd name="connsiteX6" fmla="*/ 71182 w 431349"/>
                <a:gd name="connsiteY6" fmla="*/ 709 h 699774"/>
                <a:gd name="connsiteX7" fmla="*/ 122275 w 431349"/>
                <a:gd name="connsiteY7" fmla="*/ 144849 h 699774"/>
                <a:gd name="connsiteX8" fmla="*/ 114976 w 431349"/>
                <a:gd name="connsiteY8" fmla="*/ 292638 h 699774"/>
                <a:gd name="connsiteX9" fmla="*/ 114976 w 431349"/>
                <a:gd name="connsiteY9" fmla="*/ 420339 h 699774"/>
                <a:gd name="connsiteX10" fmla="*/ 308369 w 431349"/>
                <a:gd name="connsiteY10" fmla="*/ 709 h 699774"/>
                <a:gd name="connsiteX11" fmla="*/ 430612 w 431349"/>
                <a:gd name="connsiteY11" fmla="*/ 257952 h 699774"/>
                <a:gd name="connsiteX12" fmla="*/ 423313 w 431349"/>
                <a:gd name="connsiteY12" fmla="*/ 611891 h 699774"/>
                <a:gd name="connsiteX13" fmla="*/ 379518 w 431349"/>
                <a:gd name="connsiteY13" fmla="*/ 699480 h 699774"/>
                <a:gd name="connsiteX14" fmla="*/ 308369 w 431349"/>
                <a:gd name="connsiteY14" fmla="*/ 553531 h 699774"/>
                <a:gd name="connsiteX15" fmla="*/ 299261 w 431349"/>
                <a:gd name="connsiteY15" fmla="*/ 77349 h 699774"/>
                <a:gd name="connsiteX16" fmla="*/ 40145 w 431349"/>
                <a:gd name="connsiteY16" fmla="*/ 325452 h 699774"/>
                <a:gd name="connsiteX17" fmla="*/ 32845 w 431349"/>
                <a:gd name="connsiteY17" fmla="*/ 319994 h 699774"/>
                <a:gd name="connsiteX18" fmla="*/ 23706 w 431349"/>
                <a:gd name="connsiteY18" fmla="*/ 327293 h 699774"/>
                <a:gd name="connsiteX19" fmla="*/ 23706 w 431349"/>
                <a:gd name="connsiteY19" fmla="*/ 329101 h 699774"/>
                <a:gd name="connsiteX20" fmla="*/ 29196 w 431349"/>
                <a:gd name="connsiteY20" fmla="*/ 341859 h 699774"/>
                <a:gd name="connsiteX21" fmla="*/ 31004 w 431349"/>
                <a:gd name="connsiteY21" fmla="*/ 341859 h 699774"/>
                <a:gd name="connsiteX22" fmla="*/ 38303 w 431349"/>
                <a:gd name="connsiteY22" fmla="*/ 340050 h 699774"/>
                <a:gd name="connsiteX23" fmla="*/ 40145 w 431349"/>
                <a:gd name="connsiteY23" fmla="*/ 325452 h 699774"/>
                <a:gd name="connsiteX24" fmla="*/ 87588 w 431349"/>
                <a:gd name="connsiteY24" fmla="*/ 301746 h 699774"/>
                <a:gd name="connsiteX25" fmla="*/ 76640 w 431349"/>
                <a:gd name="connsiteY25" fmla="*/ 290797 h 699774"/>
                <a:gd name="connsiteX26" fmla="*/ 54743 w 431349"/>
                <a:gd name="connsiteY26" fmla="*/ 296256 h 699774"/>
                <a:gd name="connsiteX27" fmla="*/ 52934 w 431349"/>
                <a:gd name="connsiteY27" fmla="*/ 301714 h 699774"/>
                <a:gd name="connsiteX28" fmla="*/ 71182 w 431349"/>
                <a:gd name="connsiteY28" fmla="*/ 321770 h 699774"/>
                <a:gd name="connsiteX29" fmla="*/ 74831 w 431349"/>
                <a:gd name="connsiteY29" fmla="*/ 321770 h 699774"/>
                <a:gd name="connsiteX30" fmla="*/ 83971 w 431349"/>
                <a:gd name="connsiteY30" fmla="*/ 318121 h 699774"/>
                <a:gd name="connsiteX31" fmla="*/ 87621 w 431349"/>
                <a:gd name="connsiteY31" fmla="*/ 301714 h 699774"/>
                <a:gd name="connsiteX32" fmla="*/ 69341 w 431349"/>
                <a:gd name="connsiteY32" fmla="*/ 345540 h 699774"/>
                <a:gd name="connsiteX33" fmla="*/ 58393 w 431349"/>
                <a:gd name="connsiteY33" fmla="*/ 345540 h 699774"/>
                <a:gd name="connsiteX34" fmla="*/ 52934 w 431349"/>
                <a:gd name="connsiteY34" fmla="*/ 361947 h 699774"/>
                <a:gd name="connsiteX35" fmla="*/ 52934 w 431349"/>
                <a:gd name="connsiteY35" fmla="*/ 363756 h 699774"/>
                <a:gd name="connsiteX36" fmla="*/ 67532 w 431349"/>
                <a:gd name="connsiteY36" fmla="*/ 376513 h 699774"/>
                <a:gd name="connsiteX37" fmla="*/ 76640 w 431349"/>
                <a:gd name="connsiteY37" fmla="*/ 365564 h 699774"/>
                <a:gd name="connsiteX38" fmla="*/ 69341 w 431349"/>
                <a:gd name="connsiteY38" fmla="*/ 345508 h 699774"/>
                <a:gd name="connsiteX39" fmla="*/ 348481 w 431349"/>
                <a:gd name="connsiteY39" fmla="*/ 345540 h 699774"/>
                <a:gd name="connsiteX40" fmla="*/ 353940 w 431349"/>
                <a:gd name="connsiteY40" fmla="*/ 360139 h 699774"/>
                <a:gd name="connsiteX41" fmla="*/ 357589 w 431349"/>
                <a:gd name="connsiteY41" fmla="*/ 360139 h 699774"/>
                <a:gd name="connsiteX42" fmla="*/ 363079 w 431349"/>
                <a:gd name="connsiteY42" fmla="*/ 356489 h 699774"/>
                <a:gd name="connsiteX43" fmla="*/ 364888 w 431349"/>
                <a:gd name="connsiteY43" fmla="*/ 343732 h 699774"/>
                <a:gd name="connsiteX44" fmla="*/ 357589 w 431349"/>
                <a:gd name="connsiteY44" fmla="*/ 338274 h 699774"/>
                <a:gd name="connsiteX45" fmla="*/ 348481 w 431349"/>
                <a:gd name="connsiteY45" fmla="*/ 343732 h 699774"/>
                <a:gd name="connsiteX46" fmla="*/ 348481 w 431349"/>
                <a:gd name="connsiteY46" fmla="*/ 345540 h 699774"/>
                <a:gd name="connsiteX47" fmla="*/ 370378 w 431349"/>
                <a:gd name="connsiteY47" fmla="*/ 374737 h 699774"/>
                <a:gd name="connsiteX48" fmla="*/ 377677 w 431349"/>
                <a:gd name="connsiteY48" fmla="*/ 392984 h 699774"/>
                <a:gd name="connsiteX49" fmla="*/ 379518 w 431349"/>
                <a:gd name="connsiteY49" fmla="*/ 392984 h 699774"/>
                <a:gd name="connsiteX50" fmla="*/ 388626 w 431349"/>
                <a:gd name="connsiteY50" fmla="*/ 387526 h 699774"/>
                <a:gd name="connsiteX51" fmla="*/ 392275 w 431349"/>
                <a:gd name="connsiteY51" fmla="*/ 367470 h 699774"/>
                <a:gd name="connsiteX52" fmla="*/ 383168 w 431349"/>
                <a:gd name="connsiteY52" fmla="*/ 360171 h 699774"/>
                <a:gd name="connsiteX53" fmla="*/ 370411 w 431349"/>
                <a:gd name="connsiteY53" fmla="*/ 372928 h 699774"/>
                <a:gd name="connsiteX54" fmla="*/ 370411 w 431349"/>
                <a:gd name="connsiteY54" fmla="*/ 374737 h 699774"/>
                <a:gd name="connsiteX55" fmla="*/ 379486 w 431349"/>
                <a:gd name="connsiteY55" fmla="*/ 318185 h 699774"/>
                <a:gd name="connsiteX56" fmla="*/ 390434 w 431349"/>
                <a:gd name="connsiteY56" fmla="*/ 340082 h 699774"/>
                <a:gd name="connsiteX57" fmla="*/ 394084 w 431349"/>
                <a:gd name="connsiteY57" fmla="*/ 340082 h 699774"/>
                <a:gd name="connsiteX58" fmla="*/ 399542 w 431349"/>
                <a:gd name="connsiteY58" fmla="*/ 338274 h 699774"/>
                <a:gd name="connsiteX59" fmla="*/ 403192 w 431349"/>
                <a:gd name="connsiteY59" fmla="*/ 318217 h 699774"/>
                <a:gd name="connsiteX60" fmla="*/ 394084 w 431349"/>
                <a:gd name="connsiteY60" fmla="*/ 309110 h 699774"/>
                <a:gd name="connsiteX61" fmla="*/ 379486 w 431349"/>
                <a:gd name="connsiteY61" fmla="*/ 316409 h 699774"/>
                <a:gd name="connsiteX62" fmla="*/ 379486 w 431349"/>
                <a:gd name="connsiteY62" fmla="*/ 318217 h 69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31349" h="699774">
                  <a:moveTo>
                    <a:pt x="299229" y="77316"/>
                  </a:moveTo>
                  <a:cubicBezTo>
                    <a:pt x="264574" y="75508"/>
                    <a:pt x="156930" y="380195"/>
                    <a:pt x="114944" y="633788"/>
                  </a:cubicBezTo>
                  <a:cubicBezTo>
                    <a:pt x="113103" y="662985"/>
                    <a:pt x="103995" y="699480"/>
                    <a:pt x="71150" y="699480"/>
                  </a:cubicBezTo>
                  <a:cubicBezTo>
                    <a:pt x="29196" y="699480"/>
                    <a:pt x="20056" y="615541"/>
                    <a:pt x="20056" y="615541"/>
                  </a:cubicBezTo>
                  <a:cubicBezTo>
                    <a:pt x="3649" y="509705"/>
                    <a:pt x="0" y="281657"/>
                    <a:pt x="0" y="281657"/>
                  </a:cubicBezTo>
                  <a:cubicBezTo>
                    <a:pt x="0" y="281657"/>
                    <a:pt x="0" y="188611"/>
                    <a:pt x="5490" y="117461"/>
                  </a:cubicBezTo>
                  <a:cubicBezTo>
                    <a:pt x="5490" y="117461"/>
                    <a:pt x="12789" y="709"/>
                    <a:pt x="71182" y="709"/>
                  </a:cubicBezTo>
                  <a:cubicBezTo>
                    <a:pt x="133224" y="-1100"/>
                    <a:pt x="124084" y="113812"/>
                    <a:pt x="122275" y="144849"/>
                  </a:cubicBezTo>
                  <a:cubicBezTo>
                    <a:pt x="118626" y="192293"/>
                    <a:pt x="118626" y="236087"/>
                    <a:pt x="114976" y="292638"/>
                  </a:cubicBezTo>
                  <a:lnTo>
                    <a:pt x="114976" y="420339"/>
                  </a:lnTo>
                  <a:cubicBezTo>
                    <a:pt x="156930" y="257952"/>
                    <a:pt x="231729" y="9849"/>
                    <a:pt x="308369" y="709"/>
                  </a:cubicBezTo>
                  <a:cubicBezTo>
                    <a:pt x="428803" y="-12049"/>
                    <a:pt x="434261" y="150307"/>
                    <a:pt x="430612" y="257952"/>
                  </a:cubicBezTo>
                  <a:cubicBezTo>
                    <a:pt x="426962" y="350999"/>
                    <a:pt x="425153" y="558989"/>
                    <a:pt x="423313" y="611891"/>
                  </a:cubicBezTo>
                  <a:cubicBezTo>
                    <a:pt x="423313" y="655685"/>
                    <a:pt x="412364" y="695830"/>
                    <a:pt x="379518" y="699480"/>
                  </a:cubicBezTo>
                  <a:cubicBezTo>
                    <a:pt x="348513" y="703129"/>
                    <a:pt x="313827" y="673933"/>
                    <a:pt x="308369" y="553531"/>
                  </a:cubicBezTo>
                  <a:cubicBezTo>
                    <a:pt x="302911" y="387494"/>
                    <a:pt x="339374" y="77349"/>
                    <a:pt x="299261" y="77349"/>
                  </a:cubicBezTo>
                  <a:close/>
                  <a:moveTo>
                    <a:pt x="40145" y="325452"/>
                  </a:moveTo>
                  <a:cubicBezTo>
                    <a:pt x="38303" y="321802"/>
                    <a:pt x="34654" y="319994"/>
                    <a:pt x="32845" y="319994"/>
                  </a:cubicBezTo>
                  <a:cubicBezTo>
                    <a:pt x="27355" y="319994"/>
                    <a:pt x="25546" y="325452"/>
                    <a:pt x="23706" y="327293"/>
                  </a:cubicBezTo>
                  <a:lnTo>
                    <a:pt x="23706" y="329101"/>
                  </a:lnTo>
                  <a:cubicBezTo>
                    <a:pt x="23706" y="338209"/>
                    <a:pt x="27355" y="341859"/>
                    <a:pt x="29196" y="341859"/>
                  </a:cubicBezTo>
                  <a:lnTo>
                    <a:pt x="31004" y="341859"/>
                  </a:lnTo>
                  <a:cubicBezTo>
                    <a:pt x="34654" y="341859"/>
                    <a:pt x="36495" y="341859"/>
                    <a:pt x="38303" y="340050"/>
                  </a:cubicBezTo>
                  <a:cubicBezTo>
                    <a:pt x="41953" y="336400"/>
                    <a:pt x="41953" y="330942"/>
                    <a:pt x="40145" y="325452"/>
                  </a:cubicBezTo>
                  <a:close/>
                  <a:moveTo>
                    <a:pt x="87588" y="301746"/>
                  </a:moveTo>
                  <a:cubicBezTo>
                    <a:pt x="83939" y="296288"/>
                    <a:pt x="80289" y="292638"/>
                    <a:pt x="76640" y="290797"/>
                  </a:cubicBezTo>
                  <a:cubicBezTo>
                    <a:pt x="67532" y="287148"/>
                    <a:pt x="56584" y="296256"/>
                    <a:pt x="54743" y="296256"/>
                  </a:cubicBezTo>
                  <a:cubicBezTo>
                    <a:pt x="54743" y="298064"/>
                    <a:pt x="52934" y="299905"/>
                    <a:pt x="52934" y="301714"/>
                  </a:cubicBezTo>
                  <a:cubicBezTo>
                    <a:pt x="56584" y="312662"/>
                    <a:pt x="62042" y="319961"/>
                    <a:pt x="71182" y="321770"/>
                  </a:cubicBezTo>
                  <a:lnTo>
                    <a:pt x="74831" y="321770"/>
                  </a:lnTo>
                  <a:cubicBezTo>
                    <a:pt x="78481" y="321770"/>
                    <a:pt x="82130" y="319961"/>
                    <a:pt x="83971" y="318121"/>
                  </a:cubicBezTo>
                  <a:cubicBezTo>
                    <a:pt x="87621" y="312662"/>
                    <a:pt x="89429" y="307172"/>
                    <a:pt x="87621" y="301714"/>
                  </a:cubicBezTo>
                  <a:close/>
                  <a:moveTo>
                    <a:pt x="69341" y="345540"/>
                  </a:moveTo>
                  <a:cubicBezTo>
                    <a:pt x="63883" y="343732"/>
                    <a:pt x="60233" y="343732"/>
                    <a:pt x="58393" y="345540"/>
                  </a:cubicBezTo>
                  <a:cubicBezTo>
                    <a:pt x="52934" y="349190"/>
                    <a:pt x="52934" y="358298"/>
                    <a:pt x="52934" y="361947"/>
                  </a:cubicBezTo>
                  <a:lnTo>
                    <a:pt x="52934" y="363756"/>
                  </a:lnTo>
                  <a:cubicBezTo>
                    <a:pt x="56584" y="372863"/>
                    <a:pt x="62042" y="376513"/>
                    <a:pt x="67532" y="376513"/>
                  </a:cubicBezTo>
                  <a:cubicBezTo>
                    <a:pt x="71182" y="374704"/>
                    <a:pt x="74831" y="371055"/>
                    <a:pt x="76640" y="365564"/>
                  </a:cubicBezTo>
                  <a:cubicBezTo>
                    <a:pt x="78449" y="360106"/>
                    <a:pt x="74799" y="349158"/>
                    <a:pt x="69341" y="345508"/>
                  </a:cubicBezTo>
                  <a:close/>
                  <a:moveTo>
                    <a:pt x="348481" y="345540"/>
                  </a:moveTo>
                  <a:cubicBezTo>
                    <a:pt x="348481" y="356489"/>
                    <a:pt x="352131" y="358298"/>
                    <a:pt x="353940" y="360139"/>
                  </a:cubicBezTo>
                  <a:lnTo>
                    <a:pt x="357589" y="360139"/>
                  </a:lnTo>
                  <a:cubicBezTo>
                    <a:pt x="359430" y="360139"/>
                    <a:pt x="361238" y="358330"/>
                    <a:pt x="363079" y="356489"/>
                  </a:cubicBezTo>
                  <a:cubicBezTo>
                    <a:pt x="366729" y="354680"/>
                    <a:pt x="368537" y="349190"/>
                    <a:pt x="364888" y="343732"/>
                  </a:cubicBezTo>
                  <a:cubicBezTo>
                    <a:pt x="363079" y="338274"/>
                    <a:pt x="359430" y="338274"/>
                    <a:pt x="357589" y="338274"/>
                  </a:cubicBezTo>
                  <a:cubicBezTo>
                    <a:pt x="352131" y="338274"/>
                    <a:pt x="350290" y="343732"/>
                    <a:pt x="348481" y="343732"/>
                  </a:cubicBezTo>
                  <a:lnTo>
                    <a:pt x="348481" y="345540"/>
                  </a:lnTo>
                  <a:close/>
                  <a:moveTo>
                    <a:pt x="370378" y="374737"/>
                  </a:moveTo>
                  <a:cubicBezTo>
                    <a:pt x="370378" y="383844"/>
                    <a:pt x="372187" y="391143"/>
                    <a:pt x="377677" y="392984"/>
                  </a:cubicBezTo>
                  <a:lnTo>
                    <a:pt x="379518" y="392984"/>
                  </a:lnTo>
                  <a:cubicBezTo>
                    <a:pt x="383168" y="392984"/>
                    <a:pt x="386818" y="391176"/>
                    <a:pt x="388626" y="387526"/>
                  </a:cubicBezTo>
                  <a:cubicBezTo>
                    <a:pt x="394117" y="382068"/>
                    <a:pt x="395925" y="372928"/>
                    <a:pt x="392275" y="367470"/>
                  </a:cubicBezTo>
                  <a:cubicBezTo>
                    <a:pt x="388626" y="360171"/>
                    <a:pt x="384976" y="360171"/>
                    <a:pt x="383168" y="360171"/>
                  </a:cubicBezTo>
                  <a:cubicBezTo>
                    <a:pt x="375869" y="360171"/>
                    <a:pt x="372219" y="369278"/>
                    <a:pt x="370411" y="372928"/>
                  </a:cubicBezTo>
                  <a:lnTo>
                    <a:pt x="370411" y="374737"/>
                  </a:lnTo>
                  <a:close/>
                  <a:moveTo>
                    <a:pt x="379486" y="318185"/>
                  </a:moveTo>
                  <a:cubicBezTo>
                    <a:pt x="381295" y="330942"/>
                    <a:pt x="384944" y="338241"/>
                    <a:pt x="390434" y="340082"/>
                  </a:cubicBezTo>
                  <a:lnTo>
                    <a:pt x="394084" y="340082"/>
                  </a:lnTo>
                  <a:cubicBezTo>
                    <a:pt x="395893" y="340082"/>
                    <a:pt x="397733" y="340082"/>
                    <a:pt x="399542" y="338274"/>
                  </a:cubicBezTo>
                  <a:cubicBezTo>
                    <a:pt x="403192" y="334624"/>
                    <a:pt x="406841" y="327325"/>
                    <a:pt x="403192" y="318217"/>
                  </a:cubicBezTo>
                  <a:cubicBezTo>
                    <a:pt x="401383" y="312759"/>
                    <a:pt x="399542" y="309110"/>
                    <a:pt x="394084" y="309110"/>
                  </a:cubicBezTo>
                  <a:cubicBezTo>
                    <a:pt x="386785" y="307301"/>
                    <a:pt x="381295" y="314568"/>
                    <a:pt x="379486" y="316409"/>
                  </a:cubicBezTo>
                  <a:lnTo>
                    <a:pt x="379486" y="318217"/>
                  </a:ln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48" name="Vrije vorm: vorm 4247">
              <a:extLst>
                <a:ext uri="{FF2B5EF4-FFF2-40B4-BE49-F238E27FC236}">
                  <a16:creationId xmlns:a16="http://schemas.microsoft.com/office/drawing/2014/main" id="{B350574F-0D77-0761-C5D0-3F19D7BBCFA2}"/>
                </a:ext>
              </a:extLst>
            </p:cNvPr>
            <p:cNvSpPr/>
            <p:nvPr/>
          </p:nvSpPr>
          <p:spPr>
            <a:xfrm>
              <a:off x="8690688" y="3696891"/>
              <a:ext cx="431706" cy="942624"/>
            </a:xfrm>
            <a:custGeom>
              <a:avLst/>
              <a:gdLst>
                <a:gd name="connsiteX0" fmla="*/ 20342 w 431706"/>
                <a:gd name="connsiteY0" fmla="*/ 858391 h 942624"/>
                <a:gd name="connsiteX1" fmla="*/ 286 w 431706"/>
                <a:gd name="connsiteY1" fmla="*/ 524508 h 942624"/>
                <a:gd name="connsiteX2" fmla="*/ 7585 w 431706"/>
                <a:gd name="connsiteY2" fmla="*/ 157779 h 942624"/>
                <a:gd name="connsiteX3" fmla="*/ 62328 w 431706"/>
                <a:gd name="connsiteY3" fmla="*/ 882 h 942624"/>
                <a:gd name="connsiteX4" fmla="*/ 128019 w 431706"/>
                <a:gd name="connsiteY4" fmla="*/ 112176 h 942624"/>
                <a:gd name="connsiteX5" fmla="*/ 115262 w 431706"/>
                <a:gd name="connsiteY5" fmla="*/ 528157 h 942624"/>
                <a:gd name="connsiteX6" fmla="*/ 115262 w 431706"/>
                <a:gd name="connsiteY6" fmla="*/ 664998 h 942624"/>
                <a:gd name="connsiteX7" fmla="*/ 308654 w 431706"/>
                <a:gd name="connsiteY7" fmla="*/ 243559 h 942624"/>
                <a:gd name="connsiteX8" fmla="*/ 430898 w 431706"/>
                <a:gd name="connsiteY8" fmla="*/ 500802 h 942624"/>
                <a:gd name="connsiteX9" fmla="*/ 425440 w 431706"/>
                <a:gd name="connsiteY9" fmla="*/ 854742 h 942624"/>
                <a:gd name="connsiteX10" fmla="*/ 381645 w 431706"/>
                <a:gd name="connsiteY10" fmla="*/ 942330 h 942624"/>
                <a:gd name="connsiteX11" fmla="*/ 310496 w 431706"/>
                <a:gd name="connsiteY11" fmla="*/ 796382 h 942624"/>
                <a:gd name="connsiteX12" fmla="*/ 301388 w 431706"/>
                <a:gd name="connsiteY12" fmla="*/ 320199 h 942624"/>
                <a:gd name="connsiteX13" fmla="*/ 117103 w 431706"/>
                <a:gd name="connsiteY13" fmla="*/ 876671 h 942624"/>
                <a:gd name="connsiteX14" fmla="*/ 71500 w 431706"/>
                <a:gd name="connsiteY14" fmla="*/ 942362 h 942624"/>
                <a:gd name="connsiteX15" fmla="*/ 20407 w 431706"/>
                <a:gd name="connsiteY15" fmla="*/ 858423 h 942624"/>
                <a:gd name="connsiteX16" fmla="*/ 44048 w 431706"/>
                <a:gd name="connsiteY16" fmla="*/ 606606 h 942624"/>
                <a:gd name="connsiteX17" fmla="*/ 54996 w 431706"/>
                <a:gd name="connsiteY17" fmla="*/ 601148 h 942624"/>
                <a:gd name="connsiteX18" fmla="*/ 56837 w 431706"/>
                <a:gd name="connsiteY18" fmla="*/ 584741 h 942624"/>
                <a:gd name="connsiteX19" fmla="*/ 47729 w 431706"/>
                <a:gd name="connsiteY19" fmla="*/ 573793 h 942624"/>
                <a:gd name="connsiteX20" fmla="*/ 25832 w 431706"/>
                <a:gd name="connsiteY20" fmla="*/ 581092 h 942624"/>
                <a:gd name="connsiteX21" fmla="*/ 24024 w 431706"/>
                <a:gd name="connsiteY21" fmla="*/ 584741 h 942624"/>
                <a:gd name="connsiteX22" fmla="*/ 40430 w 431706"/>
                <a:gd name="connsiteY22" fmla="*/ 606639 h 942624"/>
                <a:gd name="connsiteX23" fmla="*/ 44080 w 431706"/>
                <a:gd name="connsiteY23" fmla="*/ 606639 h 942624"/>
                <a:gd name="connsiteX24" fmla="*/ 53156 w 431706"/>
                <a:gd name="connsiteY24" fmla="*/ 544564 h 942624"/>
                <a:gd name="connsiteX25" fmla="*/ 53156 w 431706"/>
                <a:gd name="connsiteY25" fmla="*/ 546373 h 942624"/>
                <a:gd name="connsiteX26" fmla="*/ 67754 w 431706"/>
                <a:gd name="connsiteY26" fmla="*/ 559130 h 942624"/>
                <a:gd name="connsiteX27" fmla="*/ 69562 w 431706"/>
                <a:gd name="connsiteY27" fmla="*/ 559130 h 942624"/>
                <a:gd name="connsiteX28" fmla="*/ 76861 w 431706"/>
                <a:gd name="connsiteY28" fmla="*/ 550022 h 942624"/>
                <a:gd name="connsiteX29" fmla="*/ 69562 w 431706"/>
                <a:gd name="connsiteY29" fmla="*/ 529966 h 942624"/>
                <a:gd name="connsiteX30" fmla="*/ 58614 w 431706"/>
                <a:gd name="connsiteY30" fmla="*/ 528157 h 942624"/>
                <a:gd name="connsiteX31" fmla="*/ 53156 w 431706"/>
                <a:gd name="connsiteY31" fmla="*/ 544564 h 942624"/>
                <a:gd name="connsiteX32" fmla="*/ 75052 w 431706"/>
                <a:gd name="connsiteY32" fmla="*/ 581059 h 942624"/>
                <a:gd name="connsiteX33" fmla="*/ 75052 w 431706"/>
                <a:gd name="connsiteY33" fmla="*/ 582868 h 942624"/>
                <a:gd name="connsiteX34" fmla="*/ 80511 w 431706"/>
                <a:gd name="connsiteY34" fmla="*/ 597466 h 942624"/>
                <a:gd name="connsiteX35" fmla="*/ 82351 w 431706"/>
                <a:gd name="connsiteY35" fmla="*/ 597466 h 942624"/>
                <a:gd name="connsiteX36" fmla="*/ 89650 w 431706"/>
                <a:gd name="connsiteY36" fmla="*/ 593817 h 942624"/>
                <a:gd name="connsiteX37" fmla="*/ 91492 w 431706"/>
                <a:gd name="connsiteY37" fmla="*/ 581059 h 942624"/>
                <a:gd name="connsiteX38" fmla="*/ 84192 w 431706"/>
                <a:gd name="connsiteY38" fmla="*/ 575601 h 942624"/>
                <a:gd name="connsiteX39" fmla="*/ 75085 w 431706"/>
                <a:gd name="connsiteY39" fmla="*/ 581059 h 942624"/>
                <a:gd name="connsiteX40" fmla="*/ 356033 w 431706"/>
                <a:gd name="connsiteY40" fmla="*/ 575601 h 942624"/>
                <a:gd name="connsiteX41" fmla="*/ 357842 w 431706"/>
                <a:gd name="connsiteY41" fmla="*/ 577410 h 942624"/>
                <a:gd name="connsiteX42" fmla="*/ 366982 w 431706"/>
                <a:gd name="connsiteY42" fmla="*/ 571952 h 942624"/>
                <a:gd name="connsiteX43" fmla="*/ 370632 w 431706"/>
                <a:gd name="connsiteY43" fmla="*/ 550055 h 942624"/>
                <a:gd name="connsiteX44" fmla="*/ 361492 w 431706"/>
                <a:gd name="connsiteY44" fmla="*/ 544596 h 942624"/>
                <a:gd name="connsiteX45" fmla="*/ 348735 w 431706"/>
                <a:gd name="connsiteY45" fmla="*/ 557354 h 942624"/>
                <a:gd name="connsiteX46" fmla="*/ 356033 w 431706"/>
                <a:gd name="connsiteY46" fmla="*/ 575601 h 942624"/>
                <a:gd name="connsiteX47" fmla="*/ 370632 w 431706"/>
                <a:gd name="connsiteY47" fmla="*/ 597498 h 942624"/>
                <a:gd name="connsiteX48" fmla="*/ 361492 w 431706"/>
                <a:gd name="connsiteY48" fmla="*/ 602957 h 942624"/>
                <a:gd name="connsiteX49" fmla="*/ 361492 w 431706"/>
                <a:gd name="connsiteY49" fmla="*/ 604765 h 942624"/>
                <a:gd name="connsiteX50" fmla="*/ 366982 w 431706"/>
                <a:gd name="connsiteY50" fmla="*/ 619363 h 942624"/>
                <a:gd name="connsiteX51" fmla="*/ 368791 w 431706"/>
                <a:gd name="connsiteY51" fmla="*/ 619363 h 942624"/>
                <a:gd name="connsiteX52" fmla="*/ 376090 w 431706"/>
                <a:gd name="connsiteY52" fmla="*/ 615714 h 942624"/>
                <a:gd name="connsiteX53" fmla="*/ 377898 w 431706"/>
                <a:gd name="connsiteY53" fmla="*/ 602957 h 942624"/>
                <a:gd name="connsiteX54" fmla="*/ 370599 w 431706"/>
                <a:gd name="connsiteY54" fmla="*/ 597498 h 942624"/>
                <a:gd name="connsiteX55" fmla="*/ 388880 w 431706"/>
                <a:gd name="connsiteY55" fmla="*/ 581092 h 942624"/>
                <a:gd name="connsiteX56" fmla="*/ 399828 w 431706"/>
                <a:gd name="connsiteY56" fmla="*/ 602989 h 942624"/>
                <a:gd name="connsiteX57" fmla="*/ 401669 w 431706"/>
                <a:gd name="connsiteY57" fmla="*/ 604798 h 942624"/>
                <a:gd name="connsiteX58" fmla="*/ 408968 w 431706"/>
                <a:gd name="connsiteY58" fmla="*/ 601148 h 942624"/>
                <a:gd name="connsiteX59" fmla="*/ 412617 w 431706"/>
                <a:gd name="connsiteY59" fmla="*/ 581092 h 942624"/>
                <a:gd name="connsiteX60" fmla="*/ 403510 w 431706"/>
                <a:gd name="connsiteY60" fmla="*/ 571984 h 942624"/>
                <a:gd name="connsiteX61" fmla="*/ 388912 w 431706"/>
                <a:gd name="connsiteY61" fmla="*/ 579283 h 942624"/>
                <a:gd name="connsiteX62" fmla="*/ 388912 w 431706"/>
                <a:gd name="connsiteY62" fmla="*/ 581092 h 942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31706" h="942624">
                  <a:moveTo>
                    <a:pt x="20342" y="858391"/>
                  </a:moveTo>
                  <a:cubicBezTo>
                    <a:pt x="3936" y="752555"/>
                    <a:pt x="286" y="524508"/>
                    <a:pt x="286" y="524508"/>
                  </a:cubicBezTo>
                  <a:cubicBezTo>
                    <a:pt x="-1523" y="382209"/>
                    <a:pt x="5776" y="232578"/>
                    <a:pt x="7585" y="157779"/>
                  </a:cubicBezTo>
                  <a:cubicBezTo>
                    <a:pt x="9426" y="2690"/>
                    <a:pt x="62328" y="882"/>
                    <a:pt x="62328" y="882"/>
                  </a:cubicBezTo>
                  <a:cubicBezTo>
                    <a:pt x="62328" y="882"/>
                    <a:pt x="133477" y="-17366"/>
                    <a:pt x="128019" y="112176"/>
                  </a:cubicBezTo>
                  <a:cubicBezTo>
                    <a:pt x="124369" y="179676"/>
                    <a:pt x="118911" y="363961"/>
                    <a:pt x="115262" y="528157"/>
                  </a:cubicBezTo>
                  <a:lnTo>
                    <a:pt x="115262" y="664998"/>
                  </a:lnTo>
                  <a:cubicBezTo>
                    <a:pt x="157216" y="502611"/>
                    <a:pt x="232015" y="252667"/>
                    <a:pt x="308654" y="243559"/>
                  </a:cubicBezTo>
                  <a:cubicBezTo>
                    <a:pt x="430898" y="230802"/>
                    <a:pt x="434547" y="393157"/>
                    <a:pt x="430898" y="500802"/>
                  </a:cubicBezTo>
                  <a:cubicBezTo>
                    <a:pt x="427248" y="593849"/>
                    <a:pt x="425440" y="801840"/>
                    <a:pt x="425440" y="854742"/>
                  </a:cubicBezTo>
                  <a:cubicBezTo>
                    <a:pt x="423599" y="898536"/>
                    <a:pt x="412650" y="938681"/>
                    <a:pt x="381645" y="942330"/>
                  </a:cubicBezTo>
                  <a:cubicBezTo>
                    <a:pt x="348799" y="945980"/>
                    <a:pt x="314145" y="916784"/>
                    <a:pt x="310496" y="796382"/>
                  </a:cubicBezTo>
                  <a:cubicBezTo>
                    <a:pt x="303197" y="630344"/>
                    <a:pt x="339692" y="320199"/>
                    <a:pt x="301388" y="320199"/>
                  </a:cubicBezTo>
                  <a:cubicBezTo>
                    <a:pt x="264892" y="318391"/>
                    <a:pt x="159088" y="623077"/>
                    <a:pt x="117103" y="876671"/>
                  </a:cubicBezTo>
                  <a:cubicBezTo>
                    <a:pt x="113453" y="905867"/>
                    <a:pt x="104346" y="942362"/>
                    <a:pt x="71500" y="942362"/>
                  </a:cubicBezTo>
                  <a:cubicBezTo>
                    <a:pt x="31356" y="942362"/>
                    <a:pt x="20407" y="858423"/>
                    <a:pt x="20407" y="858423"/>
                  </a:cubicBezTo>
                  <a:close/>
                  <a:moveTo>
                    <a:pt x="44048" y="606606"/>
                  </a:moveTo>
                  <a:cubicBezTo>
                    <a:pt x="49506" y="606606"/>
                    <a:pt x="53156" y="604798"/>
                    <a:pt x="54996" y="601148"/>
                  </a:cubicBezTo>
                  <a:cubicBezTo>
                    <a:pt x="58646" y="597498"/>
                    <a:pt x="60487" y="592040"/>
                    <a:pt x="56837" y="584741"/>
                  </a:cubicBezTo>
                  <a:cubicBezTo>
                    <a:pt x="54996" y="579283"/>
                    <a:pt x="51379" y="575634"/>
                    <a:pt x="47729" y="573793"/>
                  </a:cubicBezTo>
                  <a:cubicBezTo>
                    <a:pt x="36781" y="571984"/>
                    <a:pt x="27673" y="579251"/>
                    <a:pt x="25832" y="581092"/>
                  </a:cubicBezTo>
                  <a:cubicBezTo>
                    <a:pt x="24024" y="581092"/>
                    <a:pt x="24024" y="582900"/>
                    <a:pt x="24024" y="584741"/>
                  </a:cubicBezTo>
                  <a:cubicBezTo>
                    <a:pt x="27673" y="595690"/>
                    <a:pt x="33131" y="604798"/>
                    <a:pt x="40430" y="606639"/>
                  </a:cubicBezTo>
                  <a:lnTo>
                    <a:pt x="44080" y="606639"/>
                  </a:lnTo>
                  <a:close/>
                  <a:moveTo>
                    <a:pt x="53156" y="544564"/>
                  </a:moveTo>
                  <a:lnTo>
                    <a:pt x="53156" y="546373"/>
                  </a:lnTo>
                  <a:cubicBezTo>
                    <a:pt x="58614" y="555480"/>
                    <a:pt x="62263" y="559130"/>
                    <a:pt x="67754" y="559130"/>
                  </a:cubicBezTo>
                  <a:lnTo>
                    <a:pt x="69562" y="559130"/>
                  </a:lnTo>
                  <a:cubicBezTo>
                    <a:pt x="73212" y="559130"/>
                    <a:pt x="75052" y="555480"/>
                    <a:pt x="76861" y="550022"/>
                  </a:cubicBezTo>
                  <a:cubicBezTo>
                    <a:pt x="78702" y="542723"/>
                    <a:pt x="76861" y="533616"/>
                    <a:pt x="69562" y="529966"/>
                  </a:cubicBezTo>
                  <a:cubicBezTo>
                    <a:pt x="64104" y="526316"/>
                    <a:pt x="60455" y="526316"/>
                    <a:pt x="58614" y="528157"/>
                  </a:cubicBezTo>
                  <a:cubicBezTo>
                    <a:pt x="53156" y="531807"/>
                    <a:pt x="53156" y="542756"/>
                    <a:pt x="53156" y="544564"/>
                  </a:cubicBezTo>
                  <a:close/>
                  <a:moveTo>
                    <a:pt x="75052" y="581059"/>
                  </a:moveTo>
                  <a:lnTo>
                    <a:pt x="75052" y="582868"/>
                  </a:lnTo>
                  <a:cubicBezTo>
                    <a:pt x="75052" y="591976"/>
                    <a:pt x="78702" y="595625"/>
                    <a:pt x="80511" y="597466"/>
                  </a:cubicBezTo>
                  <a:lnTo>
                    <a:pt x="82351" y="597466"/>
                  </a:lnTo>
                  <a:cubicBezTo>
                    <a:pt x="86001" y="597466"/>
                    <a:pt x="87810" y="595658"/>
                    <a:pt x="89650" y="593817"/>
                  </a:cubicBezTo>
                  <a:cubicBezTo>
                    <a:pt x="93300" y="592008"/>
                    <a:pt x="93300" y="586518"/>
                    <a:pt x="91492" y="581059"/>
                  </a:cubicBezTo>
                  <a:cubicBezTo>
                    <a:pt x="89650" y="575601"/>
                    <a:pt x="86001" y="575601"/>
                    <a:pt x="84192" y="575601"/>
                  </a:cubicBezTo>
                  <a:cubicBezTo>
                    <a:pt x="78735" y="575601"/>
                    <a:pt x="76893" y="581059"/>
                    <a:pt x="75085" y="581059"/>
                  </a:cubicBezTo>
                  <a:close/>
                  <a:moveTo>
                    <a:pt x="356033" y="575601"/>
                  </a:moveTo>
                  <a:cubicBezTo>
                    <a:pt x="356033" y="577410"/>
                    <a:pt x="357842" y="577410"/>
                    <a:pt x="357842" y="577410"/>
                  </a:cubicBezTo>
                  <a:cubicBezTo>
                    <a:pt x="361492" y="577410"/>
                    <a:pt x="365141" y="575601"/>
                    <a:pt x="366982" y="571952"/>
                  </a:cubicBezTo>
                  <a:cubicBezTo>
                    <a:pt x="372440" y="566494"/>
                    <a:pt x="374282" y="557354"/>
                    <a:pt x="370632" y="550055"/>
                  </a:cubicBezTo>
                  <a:cubicBezTo>
                    <a:pt x="368791" y="546405"/>
                    <a:pt x="365141" y="544596"/>
                    <a:pt x="361492" y="544596"/>
                  </a:cubicBezTo>
                  <a:cubicBezTo>
                    <a:pt x="354193" y="544596"/>
                    <a:pt x="350543" y="553704"/>
                    <a:pt x="348735" y="557354"/>
                  </a:cubicBezTo>
                  <a:cubicBezTo>
                    <a:pt x="348735" y="568302"/>
                    <a:pt x="350543" y="573760"/>
                    <a:pt x="356033" y="575601"/>
                  </a:cubicBezTo>
                  <a:close/>
                  <a:moveTo>
                    <a:pt x="370632" y="597498"/>
                  </a:moveTo>
                  <a:cubicBezTo>
                    <a:pt x="365141" y="597498"/>
                    <a:pt x="363333" y="601148"/>
                    <a:pt x="361492" y="602957"/>
                  </a:cubicBezTo>
                  <a:lnTo>
                    <a:pt x="361492" y="604765"/>
                  </a:lnTo>
                  <a:cubicBezTo>
                    <a:pt x="361492" y="613873"/>
                    <a:pt x="365141" y="617522"/>
                    <a:pt x="366982" y="619363"/>
                  </a:cubicBezTo>
                  <a:lnTo>
                    <a:pt x="368791" y="619363"/>
                  </a:lnTo>
                  <a:cubicBezTo>
                    <a:pt x="372440" y="619363"/>
                    <a:pt x="374282" y="617555"/>
                    <a:pt x="376090" y="615714"/>
                  </a:cubicBezTo>
                  <a:cubicBezTo>
                    <a:pt x="379740" y="612064"/>
                    <a:pt x="381548" y="606606"/>
                    <a:pt x="377898" y="602957"/>
                  </a:cubicBezTo>
                  <a:cubicBezTo>
                    <a:pt x="376090" y="597498"/>
                    <a:pt x="372440" y="597498"/>
                    <a:pt x="370599" y="597498"/>
                  </a:cubicBezTo>
                  <a:close/>
                  <a:moveTo>
                    <a:pt x="388880" y="581092"/>
                  </a:moveTo>
                  <a:cubicBezTo>
                    <a:pt x="388880" y="593849"/>
                    <a:pt x="394370" y="601148"/>
                    <a:pt x="399828" y="602989"/>
                  </a:cubicBezTo>
                  <a:cubicBezTo>
                    <a:pt x="399828" y="604798"/>
                    <a:pt x="401669" y="604798"/>
                    <a:pt x="401669" y="604798"/>
                  </a:cubicBezTo>
                  <a:cubicBezTo>
                    <a:pt x="405318" y="604798"/>
                    <a:pt x="407127" y="602989"/>
                    <a:pt x="408968" y="601148"/>
                  </a:cubicBezTo>
                  <a:cubicBezTo>
                    <a:pt x="412617" y="597498"/>
                    <a:pt x="414458" y="590199"/>
                    <a:pt x="412617" y="581092"/>
                  </a:cubicBezTo>
                  <a:cubicBezTo>
                    <a:pt x="410809" y="575634"/>
                    <a:pt x="407159" y="571984"/>
                    <a:pt x="403510" y="571984"/>
                  </a:cubicBezTo>
                  <a:cubicBezTo>
                    <a:pt x="396211" y="570175"/>
                    <a:pt x="390752" y="577442"/>
                    <a:pt x="388912" y="579283"/>
                  </a:cubicBezTo>
                  <a:cubicBezTo>
                    <a:pt x="388912" y="579283"/>
                    <a:pt x="387103" y="581092"/>
                    <a:pt x="388912" y="581092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49" name="Vrije vorm: vorm 4248">
              <a:extLst>
                <a:ext uri="{FF2B5EF4-FFF2-40B4-BE49-F238E27FC236}">
                  <a16:creationId xmlns:a16="http://schemas.microsoft.com/office/drawing/2014/main" id="{5A637840-F09E-6FBE-39B2-57FF0BB1FDF8}"/>
                </a:ext>
              </a:extLst>
            </p:cNvPr>
            <p:cNvSpPr/>
            <p:nvPr/>
          </p:nvSpPr>
          <p:spPr>
            <a:xfrm>
              <a:off x="9187057" y="3939988"/>
              <a:ext cx="360945" cy="699290"/>
            </a:xfrm>
            <a:custGeom>
              <a:avLst/>
              <a:gdLst>
                <a:gd name="connsiteX0" fmla="*/ 122398 w 360945"/>
                <a:gd name="connsiteY0" fmla="*/ 387215 h 699290"/>
                <a:gd name="connsiteX1" fmla="*/ 195389 w 360945"/>
                <a:gd name="connsiteY1" fmla="*/ 642649 h 699290"/>
                <a:gd name="connsiteX2" fmla="*/ 313983 w 360945"/>
                <a:gd name="connsiteY2" fmla="*/ 520406 h 699290"/>
                <a:gd name="connsiteX3" fmla="*/ 344987 w 360945"/>
                <a:gd name="connsiteY3" fmla="*/ 485752 h 699290"/>
                <a:gd name="connsiteX4" fmla="*/ 357745 w 360945"/>
                <a:gd name="connsiteY4" fmla="*/ 542304 h 699290"/>
                <a:gd name="connsiteX5" fmla="*/ 173460 w 360945"/>
                <a:gd name="connsiteY5" fmla="*/ 699201 h 699290"/>
                <a:gd name="connsiteX6" fmla="*/ 124 w 360945"/>
                <a:gd name="connsiteY6" fmla="*/ 383565 h 699290"/>
                <a:gd name="connsiteX7" fmla="*/ 180759 w 360945"/>
                <a:gd name="connsiteY7" fmla="*/ 430 h 699290"/>
                <a:gd name="connsiteX8" fmla="*/ 273806 w 360945"/>
                <a:gd name="connsiteY8" fmla="*/ 56981 h 699290"/>
                <a:gd name="connsiteX9" fmla="*/ 122366 w 360945"/>
                <a:gd name="connsiteY9" fmla="*/ 387215 h 699290"/>
                <a:gd name="connsiteX10" fmla="*/ 36650 w 360945"/>
                <a:gd name="connsiteY10" fmla="*/ 327014 h 699290"/>
                <a:gd name="connsiteX11" fmla="*/ 38459 w 360945"/>
                <a:gd name="connsiteY11" fmla="*/ 327014 h 699290"/>
                <a:gd name="connsiteX12" fmla="*/ 45758 w 360945"/>
                <a:gd name="connsiteY12" fmla="*/ 325205 h 699290"/>
                <a:gd name="connsiteX13" fmla="*/ 49407 w 360945"/>
                <a:gd name="connsiteY13" fmla="*/ 312448 h 699290"/>
                <a:gd name="connsiteX14" fmla="*/ 42109 w 360945"/>
                <a:gd name="connsiteY14" fmla="*/ 305149 h 699290"/>
                <a:gd name="connsiteX15" fmla="*/ 33001 w 360945"/>
                <a:gd name="connsiteY15" fmla="*/ 310607 h 699290"/>
                <a:gd name="connsiteX16" fmla="*/ 31193 w 360945"/>
                <a:gd name="connsiteY16" fmla="*/ 312416 h 699290"/>
                <a:gd name="connsiteX17" fmla="*/ 36650 w 360945"/>
                <a:gd name="connsiteY17" fmla="*/ 327014 h 699290"/>
                <a:gd name="connsiteX18" fmla="*/ 71305 w 360945"/>
                <a:gd name="connsiteY18" fmla="*/ 367159 h 699290"/>
                <a:gd name="connsiteX19" fmla="*/ 60357 w 360945"/>
                <a:gd name="connsiteY19" fmla="*/ 356210 h 699290"/>
                <a:gd name="connsiteX20" fmla="*/ 40300 w 360945"/>
                <a:gd name="connsiteY20" fmla="*/ 359860 h 699290"/>
                <a:gd name="connsiteX21" fmla="*/ 38459 w 360945"/>
                <a:gd name="connsiteY21" fmla="*/ 363509 h 699290"/>
                <a:gd name="connsiteX22" fmla="*/ 53057 w 360945"/>
                <a:gd name="connsiteY22" fmla="*/ 387215 h 699290"/>
                <a:gd name="connsiteX23" fmla="*/ 56707 w 360945"/>
                <a:gd name="connsiteY23" fmla="*/ 387215 h 699290"/>
                <a:gd name="connsiteX24" fmla="*/ 67656 w 360945"/>
                <a:gd name="connsiteY24" fmla="*/ 383565 h 699290"/>
                <a:gd name="connsiteX25" fmla="*/ 71305 w 360945"/>
                <a:gd name="connsiteY25" fmla="*/ 367159 h 699290"/>
                <a:gd name="connsiteX26" fmla="*/ 89553 w 360945"/>
                <a:gd name="connsiteY26" fmla="*/ 321556 h 699290"/>
                <a:gd name="connsiteX27" fmla="*/ 80413 w 360945"/>
                <a:gd name="connsiteY27" fmla="*/ 316098 h 699290"/>
                <a:gd name="connsiteX28" fmla="*/ 65814 w 360945"/>
                <a:gd name="connsiteY28" fmla="*/ 327046 h 699290"/>
                <a:gd name="connsiteX29" fmla="*/ 65814 w 360945"/>
                <a:gd name="connsiteY29" fmla="*/ 328855 h 699290"/>
                <a:gd name="connsiteX30" fmla="*/ 73114 w 360945"/>
                <a:gd name="connsiteY30" fmla="*/ 347102 h 699290"/>
                <a:gd name="connsiteX31" fmla="*/ 76763 w 360945"/>
                <a:gd name="connsiteY31" fmla="*/ 348911 h 699290"/>
                <a:gd name="connsiteX32" fmla="*/ 85903 w 360945"/>
                <a:gd name="connsiteY32" fmla="*/ 343453 h 699290"/>
                <a:gd name="connsiteX33" fmla="*/ 89553 w 360945"/>
                <a:gd name="connsiteY33" fmla="*/ 321556 h 699290"/>
                <a:gd name="connsiteX34" fmla="*/ 124207 w 360945"/>
                <a:gd name="connsiteY34" fmla="*/ 336154 h 699290"/>
                <a:gd name="connsiteX35" fmla="*/ 228202 w 360945"/>
                <a:gd name="connsiteY35" fmla="*/ 162817 h 699290"/>
                <a:gd name="connsiteX36" fmla="*/ 195357 w 360945"/>
                <a:gd name="connsiteY36" fmla="*/ 46065 h 699290"/>
                <a:gd name="connsiteX37" fmla="*/ 124207 w 360945"/>
                <a:gd name="connsiteY37" fmla="*/ 336154 h 69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0945" h="699290">
                  <a:moveTo>
                    <a:pt x="122398" y="387215"/>
                  </a:moveTo>
                  <a:cubicBezTo>
                    <a:pt x="122398" y="436467"/>
                    <a:pt x="122398" y="640808"/>
                    <a:pt x="195389" y="642649"/>
                  </a:cubicBezTo>
                  <a:cubicBezTo>
                    <a:pt x="195389" y="642649"/>
                    <a:pt x="284786" y="651757"/>
                    <a:pt x="313983" y="520406"/>
                  </a:cubicBezTo>
                  <a:cubicBezTo>
                    <a:pt x="313983" y="520406"/>
                    <a:pt x="321282" y="480261"/>
                    <a:pt x="344987" y="485752"/>
                  </a:cubicBezTo>
                  <a:cubicBezTo>
                    <a:pt x="370534" y="489402"/>
                    <a:pt x="357745" y="542304"/>
                    <a:pt x="357745" y="542304"/>
                  </a:cubicBezTo>
                  <a:cubicBezTo>
                    <a:pt x="312141" y="708341"/>
                    <a:pt x="173460" y="699201"/>
                    <a:pt x="173460" y="699201"/>
                  </a:cubicBezTo>
                  <a:cubicBezTo>
                    <a:pt x="-10826" y="695551"/>
                    <a:pt x="124" y="383565"/>
                    <a:pt x="124" y="383565"/>
                  </a:cubicBezTo>
                  <a:cubicBezTo>
                    <a:pt x="124" y="383565"/>
                    <a:pt x="-7176" y="13187"/>
                    <a:pt x="180759" y="430"/>
                  </a:cubicBezTo>
                  <a:cubicBezTo>
                    <a:pt x="180759" y="430"/>
                    <a:pt x="255558" y="-8678"/>
                    <a:pt x="273806" y="56981"/>
                  </a:cubicBezTo>
                  <a:cubicBezTo>
                    <a:pt x="295702" y="135430"/>
                    <a:pt x="262857" y="336121"/>
                    <a:pt x="122366" y="387215"/>
                  </a:cubicBezTo>
                  <a:close/>
                  <a:moveTo>
                    <a:pt x="36650" y="327014"/>
                  </a:moveTo>
                  <a:lnTo>
                    <a:pt x="38459" y="327014"/>
                  </a:lnTo>
                  <a:cubicBezTo>
                    <a:pt x="42109" y="327014"/>
                    <a:pt x="43950" y="327014"/>
                    <a:pt x="45758" y="325205"/>
                  </a:cubicBezTo>
                  <a:cubicBezTo>
                    <a:pt x="49407" y="321556"/>
                    <a:pt x="51249" y="316098"/>
                    <a:pt x="49407" y="312448"/>
                  </a:cubicBezTo>
                  <a:cubicBezTo>
                    <a:pt x="45758" y="306990"/>
                    <a:pt x="43950" y="305149"/>
                    <a:pt x="42109" y="305149"/>
                  </a:cubicBezTo>
                  <a:cubicBezTo>
                    <a:pt x="36650" y="305149"/>
                    <a:pt x="33001" y="310607"/>
                    <a:pt x="33001" y="310607"/>
                  </a:cubicBezTo>
                  <a:lnTo>
                    <a:pt x="31193" y="312416"/>
                  </a:lnTo>
                  <a:cubicBezTo>
                    <a:pt x="31193" y="321523"/>
                    <a:pt x="33001" y="325173"/>
                    <a:pt x="36650" y="327014"/>
                  </a:cubicBezTo>
                  <a:close/>
                  <a:moveTo>
                    <a:pt x="71305" y="367159"/>
                  </a:moveTo>
                  <a:cubicBezTo>
                    <a:pt x="69464" y="361700"/>
                    <a:pt x="65847" y="358051"/>
                    <a:pt x="60357" y="356210"/>
                  </a:cubicBezTo>
                  <a:cubicBezTo>
                    <a:pt x="51249" y="352560"/>
                    <a:pt x="40300" y="359860"/>
                    <a:pt x="40300" y="359860"/>
                  </a:cubicBezTo>
                  <a:cubicBezTo>
                    <a:pt x="39073" y="361064"/>
                    <a:pt x="38459" y="362282"/>
                    <a:pt x="38459" y="363509"/>
                  </a:cubicBezTo>
                  <a:cubicBezTo>
                    <a:pt x="40300" y="376266"/>
                    <a:pt x="45758" y="383565"/>
                    <a:pt x="53057" y="387215"/>
                  </a:cubicBezTo>
                  <a:lnTo>
                    <a:pt x="56707" y="387215"/>
                  </a:lnTo>
                  <a:cubicBezTo>
                    <a:pt x="60357" y="387215"/>
                    <a:pt x="64006" y="385406"/>
                    <a:pt x="67656" y="383565"/>
                  </a:cubicBezTo>
                  <a:cubicBezTo>
                    <a:pt x="71305" y="379916"/>
                    <a:pt x="73114" y="372617"/>
                    <a:pt x="71305" y="367159"/>
                  </a:cubicBezTo>
                  <a:close/>
                  <a:moveTo>
                    <a:pt x="89553" y="321556"/>
                  </a:moveTo>
                  <a:cubicBezTo>
                    <a:pt x="85903" y="317906"/>
                    <a:pt x="84063" y="316098"/>
                    <a:pt x="80413" y="316098"/>
                  </a:cubicBezTo>
                  <a:cubicBezTo>
                    <a:pt x="73114" y="316098"/>
                    <a:pt x="67656" y="325205"/>
                    <a:pt x="65814" y="327046"/>
                  </a:cubicBezTo>
                  <a:lnTo>
                    <a:pt x="65814" y="328855"/>
                  </a:lnTo>
                  <a:cubicBezTo>
                    <a:pt x="65814" y="339803"/>
                    <a:pt x="69464" y="345261"/>
                    <a:pt x="73114" y="347102"/>
                  </a:cubicBezTo>
                  <a:cubicBezTo>
                    <a:pt x="74341" y="348307"/>
                    <a:pt x="75568" y="348911"/>
                    <a:pt x="76763" y="348911"/>
                  </a:cubicBezTo>
                  <a:cubicBezTo>
                    <a:pt x="80413" y="348911"/>
                    <a:pt x="82254" y="347102"/>
                    <a:pt x="85903" y="343453"/>
                  </a:cubicBezTo>
                  <a:cubicBezTo>
                    <a:pt x="89553" y="337995"/>
                    <a:pt x="93202" y="328855"/>
                    <a:pt x="89553" y="321556"/>
                  </a:cubicBezTo>
                  <a:close/>
                  <a:moveTo>
                    <a:pt x="124207" y="336154"/>
                  </a:moveTo>
                  <a:cubicBezTo>
                    <a:pt x="164352" y="316098"/>
                    <a:pt x="209955" y="259514"/>
                    <a:pt x="228202" y="162817"/>
                  </a:cubicBezTo>
                  <a:cubicBezTo>
                    <a:pt x="251908" y="40574"/>
                    <a:pt x="195357" y="46065"/>
                    <a:pt x="195357" y="46065"/>
                  </a:cubicBezTo>
                  <a:cubicBezTo>
                    <a:pt x="147912" y="53364"/>
                    <a:pt x="129665" y="250406"/>
                    <a:pt x="124207" y="336154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0" name="Vrije vorm: vorm 4249">
              <a:extLst>
                <a:ext uri="{FF2B5EF4-FFF2-40B4-BE49-F238E27FC236}">
                  <a16:creationId xmlns:a16="http://schemas.microsoft.com/office/drawing/2014/main" id="{9DEA9F1F-B968-7DDE-ED2C-724D7A5AFCD9}"/>
                </a:ext>
              </a:extLst>
            </p:cNvPr>
            <p:cNvSpPr/>
            <p:nvPr/>
          </p:nvSpPr>
          <p:spPr>
            <a:xfrm>
              <a:off x="9524659" y="3696859"/>
              <a:ext cx="281184" cy="942330"/>
            </a:xfrm>
            <a:custGeom>
              <a:avLst/>
              <a:gdLst>
                <a:gd name="connsiteX0" fmla="*/ 281034 w 281184"/>
                <a:gd name="connsiteY0" fmla="*/ 166951 h 942330"/>
                <a:gd name="connsiteX1" fmla="*/ 237241 w 281184"/>
                <a:gd name="connsiteY1" fmla="*/ 187007 h 942330"/>
                <a:gd name="connsiteX2" fmla="*/ 202586 w 281184"/>
                <a:gd name="connsiteY2" fmla="*/ 188816 h 942330"/>
                <a:gd name="connsiteX3" fmla="*/ 195287 w 281184"/>
                <a:gd name="connsiteY3" fmla="*/ 528157 h 942330"/>
                <a:gd name="connsiteX4" fmla="*/ 195287 w 281184"/>
                <a:gd name="connsiteY4" fmla="*/ 847442 h 942330"/>
                <a:gd name="connsiteX5" fmla="*/ 149684 w 281184"/>
                <a:gd name="connsiteY5" fmla="*/ 942330 h 942330"/>
                <a:gd name="connsiteX6" fmla="*/ 100431 w 281184"/>
                <a:gd name="connsiteY6" fmla="*/ 858391 h 942330"/>
                <a:gd name="connsiteX7" fmla="*/ 80375 w 281184"/>
                <a:gd name="connsiteY7" fmla="*/ 524508 h 942330"/>
                <a:gd name="connsiteX8" fmla="*/ 85833 w 281184"/>
                <a:gd name="connsiteY8" fmla="*/ 186975 h 942330"/>
                <a:gd name="connsiteX9" fmla="*/ 40231 w 281184"/>
                <a:gd name="connsiteY9" fmla="*/ 186975 h 942330"/>
                <a:gd name="connsiteX10" fmla="*/ 85 w 281184"/>
                <a:gd name="connsiteY10" fmla="*/ 163269 h 942330"/>
                <a:gd name="connsiteX11" fmla="*/ 43880 w 281184"/>
                <a:gd name="connsiteY11" fmla="*/ 141372 h 942330"/>
                <a:gd name="connsiteX12" fmla="*/ 87674 w 281184"/>
                <a:gd name="connsiteY12" fmla="*/ 141372 h 942330"/>
                <a:gd name="connsiteX13" fmla="*/ 140576 w 281184"/>
                <a:gd name="connsiteY13" fmla="*/ 882 h 942330"/>
                <a:gd name="connsiteX14" fmla="*/ 206268 w 281184"/>
                <a:gd name="connsiteY14" fmla="*/ 112176 h 942330"/>
                <a:gd name="connsiteX15" fmla="*/ 204459 w 281184"/>
                <a:gd name="connsiteY15" fmla="*/ 141372 h 942330"/>
                <a:gd name="connsiteX16" fmla="*/ 240954 w 281184"/>
                <a:gd name="connsiteY16" fmla="*/ 141372 h 942330"/>
                <a:gd name="connsiteX17" fmla="*/ 281099 w 281184"/>
                <a:gd name="connsiteY17" fmla="*/ 166919 h 942330"/>
                <a:gd name="connsiteX18" fmla="*/ 107698 w 281184"/>
                <a:gd name="connsiteY18" fmla="*/ 570175 h 942330"/>
                <a:gd name="connsiteX19" fmla="*/ 118647 w 281184"/>
                <a:gd name="connsiteY19" fmla="*/ 573825 h 942330"/>
                <a:gd name="connsiteX20" fmla="*/ 124105 w 281184"/>
                <a:gd name="connsiteY20" fmla="*/ 573825 h 942330"/>
                <a:gd name="connsiteX21" fmla="*/ 135053 w 281184"/>
                <a:gd name="connsiteY21" fmla="*/ 564717 h 942330"/>
                <a:gd name="connsiteX22" fmla="*/ 131404 w 281184"/>
                <a:gd name="connsiteY22" fmla="*/ 542820 h 942330"/>
                <a:gd name="connsiteX23" fmla="*/ 127754 w 281184"/>
                <a:gd name="connsiteY23" fmla="*/ 541011 h 942330"/>
                <a:gd name="connsiteX24" fmla="*/ 104049 w 281184"/>
                <a:gd name="connsiteY24" fmla="*/ 555609 h 942330"/>
                <a:gd name="connsiteX25" fmla="*/ 107698 w 281184"/>
                <a:gd name="connsiteY25" fmla="*/ 570208 h 942330"/>
                <a:gd name="connsiteX26" fmla="*/ 131404 w 281184"/>
                <a:gd name="connsiteY26" fmla="*/ 601180 h 942330"/>
                <a:gd name="connsiteX27" fmla="*/ 120455 w 281184"/>
                <a:gd name="connsiteY27" fmla="*/ 599372 h 942330"/>
                <a:gd name="connsiteX28" fmla="*/ 114997 w 281184"/>
                <a:gd name="connsiteY28" fmla="*/ 615778 h 942330"/>
                <a:gd name="connsiteX29" fmla="*/ 114997 w 281184"/>
                <a:gd name="connsiteY29" fmla="*/ 617587 h 942330"/>
                <a:gd name="connsiteX30" fmla="*/ 127754 w 281184"/>
                <a:gd name="connsiteY30" fmla="*/ 630344 h 942330"/>
                <a:gd name="connsiteX31" fmla="*/ 129563 w 281184"/>
                <a:gd name="connsiteY31" fmla="*/ 630344 h 942330"/>
                <a:gd name="connsiteX32" fmla="*/ 138703 w 281184"/>
                <a:gd name="connsiteY32" fmla="*/ 621236 h 942330"/>
                <a:gd name="connsiteX33" fmla="*/ 131404 w 281184"/>
                <a:gd name="connsiteY33" fmla="*/ 601180 h 942330"/>
                <a:gd name="connsiteX34" fmla="*/ 156951 w 281184"/>
                <a:gd name="connsiteY34" fmla="*/ 586582 h 942330"/>
                <a:gd name="connsiteX35" fmla="*/ 164250 w 281184"/>
                <a:gd name="connsiteY35" fmla="*/ 582932 h 942330"/>
                <a:gd name="connsiteX36" fmla="*/ 173390 w 281184"/>
                <a:gd name="connsiteY36" fmla="*/ 562876 h 942330"/>
                <a:gd name="connsiteX37" fmla="*/ 166091 w 281184"/>
                <a:gd name="connsiteY37" fmla="*/ 555577 h 942330"/>
                <a:gd name="connsiteX38" fmla="*/ 149684 w 281184"/>
                <a:gd name="connsiteY38" fmla="*/ 562876 h 942330"/>
                <a:gd name="connsiteX39" fmla="*/ 149684 w 281184"/>
                <a:gd name="connsiteY39" fmla="*/ 564685 h 942330"/>
                <a:gd name="connsiteX40" fmla="*/ 151493 w 281184"/>
                <a:gd name="connsiteY40" fmla="*/ 584741 h 942330"/>
                <a:gd name="connsiteX41" fmla="*/ 156951 w 281184"/>
                <a:gd name="connsiteY41" fmla="*/ 586550 h 942330"/>
                <a:gd name="connsiteX42" fmla="*/ 177007 w 281184"/>
                <a:gd name="connsiteY42" fmla="*/ 617587 h 942330"/>
                <a:gd name="connsiteX43" fmla="*/ 169708 w 281184"/>
                <a:gd name="connsiteY43" fmla="*/ 610288 h 942330"/>
                <a:gd name="connsiteX44" fmla="*/ 160568 w 281184"/>
                <a:gd name="connsiteY44" fmla="*/ 617587 h 942330"/>
                <a:gd name="connsiteX45" fmla="*/ 160568 w 281184"/>
                <a:gd name="connsiteY45" fmla="*/ 619395 h 942330"/>
                <a:gd name="connsiteX46" fmla="*/ 166058 w 281184"/>
                <a:gd name="connsiteY46" fmla="*/ 632153 h 942330"/>
                <a:gd name="connsiteX47" fmla="*/ 169708 w 281184"/>
                <a:gd name="connsiteY47" fmla="*/ 633961 h 942330"/>
                <a:gd name="connsiteX48" fmla="*/ 175166 w 281184"/>
                <a:gd name="connsiteY48" fmla="*/ 630312 h 942330"/>
                <a:gd name="connsiteX49" fmla="*/ 177007 w 281184"/>
                <a:gd name="connsiteY49" fmla="*/ 617555 h 94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81184" h="942330">
                  <a:moveTo>
                    <a:pt x="281034" y="166951"/>
                  </a:moveTo>
                  <a:cubicBezTo>
                    <a:pt x="279226" y="185199"/>
                    <a:pt x="248189" y="187007"/>
                    <a:pt x="237241" y="187007"/>
                  </a:cubicBezTo>
                  <a:cubicBezTo>
                    <a:pt x="233591" y="187007"/>
                    <a:pt x="220834" y="187007"/>
                    <a:pt x="202586" y="188816"/>
                  </a:cubicBezTo>
                  <a:cubicBezTo>
                    <a:pt x="200777" y="276405"/>
                    <a:pt x="197127" y="407755"/>
                    <a:pt x="195287" y="528157"/>
                  </a:cubicBezTo>
                  <a:cubicBezTo>
                    <a:pt x="195287" y="528157"/>
                    <a:pt x="193478" y="776293"/>
                    <a:pt x="195287" y="847442"/>
                  </a:cubicBezTo>
                  <a:cubicBezTo>
                    <a:pt x="195287" y="847442"/>
                    <a:pt x="202586" y="942330"/>
                    <a:pt x="149684" y="942330"/>
                  </a:cubicBezTo>
                  <a:cubicBezTo>
                    <a:pt x="109539" y="942330"/>
                    <a:pt x="100431" y="858391"/>
                    <a:pt x="100431" y="858391"/>
                  </a:cubicBezTo>
                  <a:cubicBezTo>
                    <a:pt x="84024" y="752555"/>
                    <a:pt x="80375" y="524508"/>
                    <a:pt x="80375" y="524508"/>
                  </a:cubicBezTo>
                  <a:cubicBezTo>
                    <a:pt x="76726" y="398615"/>
                    <a:pt x="84024" y="269073"/>
                    <a:pt x="85833" y="186975"/>
                  </a:cubicBezTo>
                  <a:lnTo>
                    <a:pt x="40231" y="186975"/>
                  </a:lnTo>
                  <a:cubicBezTo>
                    <a:pt x="25633" y="186975"/>
                    <a:pt x="-1723" y="181517"/>
                    <a:pt x="85" y="163269"/>
                  </a:cubicBezTo>
                  <a:cubicBezTo>
                    <a:pt x="1926" y="145022"/>
                    <a:pt x="32932" y="141372"/>
                    <a:pt x="43880" y="141372"/>
                  </a:cubicBezTo>
                  <a:lnTo>
                    <a:pt x="87674" y="141372"/>
                  </a:lnTo>
                  <a:cubicBezTo>
                    <a:pt x="91324" y="882"/>
                    <a:pt x="140576" y="882"/>
                    <a:pt x="140576" y="882"/>
                  </a:cubicBezTo>
                  <a:cubicBezTo>
                    <a:pt x="140576" y="882"/>
                    <a:pt x="213567" y="-17366"/>
                    <a:pt x="206268" y="112176"/>
                  </a:cubicBezTo>
                  <a:cubicBezTo>
                    <a:pt x="206268" y="119475"/>
                    <a:pt x="206268" y="130424"/>
                    <a:pt x="204459" y="141372"/>
                  </a:cubicBezTo>
                  <a:lnTo>
                    <a:pt x="240954" y="141372"/>
                  </a:lnTo>
                  <a:cubicBezTo>
                    <a:pt x="255552" y="141372"/>
                    <a:pt x="282908" y="146830"/>
                    <a:pt x="281099" y="166919"/>
                  </a:cubicBezTo>
                  <a:close/>
                  <a:moveTo>
                    <a:pt x="107698" y="570175"/>
                  </a:moveTo>
                  <a:cubicBezTo>
                    <a:pt x="109507" y="573825"/>
                    <a:pt x="114997" y="573825"/>
                    <a:pt x="118647" y="573825"/>
                  </a:cubicBezTo>
                  <a:lnTo>
                    <a:pt x="124105" y="573825"/>
                  </a:lnTo>
                  <a:cubicBezTo>
                    <a:pt x="129563" y="572016"/>
                    <a:pt x="133213" y="568367"/>
                    <a:pt x="135053" y="564717"/>
                  </a:cubicBezTo>
                  <a:cubicBezTo>
                    <a:pt x="138703" y="553769"/>
                    <a:pt x="131404" y="542820"/>
                    <a:pt x="131404" y="542820"/>
                  </a:cubicBezTo>
                  <a:cubicBezTo>
                    <a:pt x="129563" y="541011"/>
                    <a:pt x="127754" y="541011"/>
                    <a:pt x="127754" y="541011"/>
                  </a:cubicBezTo>
                  <a:cubicBezTo>
                    <a:pt x="114997" y="542820"/>
                    <a:pt x="107698" y="548311"/>
                    <a:pt x="104049" y="555609"/>
                  </a:cubicBezTo>
                  <a:cubicBezTo>
                    <a:pt x="102208" y="561068"/>
                    <a:pt x="104049" y="566558"/>
                    <a:pt x="107698" y="570208"/>
                  </a:cubicBezTo>
                  <a:close/>
                  <a:moveTo>
                    <a:pt x="131404" y="601180"/>
                  </a:moveTo>
                  <a:cubicBezTo>
                    <a:pt x="125914" y="597531"/>
                    <a:pt x="122264" y="597531"/>
                    <a:pt x="120455" y="599372"/>
                  </a:cubicBezTo>
                  <a:cubicBezTo>
                    <a:pt x="113156" y="603021"/>
                    <a:pt x="113156" y="613970"/>
                    <a:pt x="114997" y="615778"/>
                  </a:cubicBezTo>
                  <a:lnTo>
                    <a:pt x="114997" y="617587"/>
                  </a:lnTo>
                  <a:cubicBezTo>
                    <a:pt x="118647" y="626694"/>
                    <a:pt x="124105" y="630344"/>
                    <a:pt x="127754" y="630344"/>
                  </a:cubicBezTo>
                  <a:lnTo>
                    <a:pt x="129563" y="630344"/>
                  </a:lnTo>
                  <a:cubicBezTo>
                    <a:pt x="133213" y="630344"/>
                    <a:pt x="136862" y="626694"/>
                    <a:pt x="138703" y="621236"/>
                  </a:cubicBezTo>
                  <a:cubicBezTo>
                    <a:pt x="138703" y="613937"/>
                    <a:pt x="136862" y="604830"/>
                    <a:pt x="131404" y="601180"/>
                  </a:cubicBezTo>
                  <a:close/>
                  <a:moveTo>
                    <a:pt x="156951" y="586582"/>
                  </a:moveTo>
                  <a:cubicBezTo>
                    <a:pt x="158792" y="586582"/>
                    <a:pt x="162441" y="584773"/>
                    <a:pt x="164250" y="582932"/>
                  </a:cubicBezTo>
                  <a:cubicBezTo>
                    <a:pt x="169740" y="579283"/>
                    <a:pt x="175199" y="570175"/>
                    <a:pt x="173390" y="562876"/>
                  </a:cubicBezTo>
                  <a:cubicBezTo>
                    <a:pt x="171549" y="557418"/>
                    <a:pt x="167900" y="555577"/>
                    <a:pt x="166091" y="555577"/>
                  </a:cubicBezTo>
                  <a:cubicBezTo>
                    <a:pt x="158792" y="553769"/>
                    <a:pt x="151493" y="561035"/>
                    <a:pt x="149684" y="562876"/>
                  </a:cubicBezTo>
                  <a:lnTo>
                    <a:pt x="149684" y="564685"/>
                  </a:lnTo>
                  <a:cubicBezTo>
                    <a:pt x="146035" y="575633"/>
                    <a:pt x="147843" y="581092"/>
                    <a:pt x="151493" y="584741"/>
                  </a:cubicBezTo>
                  <a:cubicBezTo>
                    <a:pt x="153301" y="584741"/>
                    <a:pt x="155142" y="586550"/>
                    <a:pt x="156951" y="586550"/>
                  </a:cubicBezTo>
                  <a:close/>
                  <a:moveTo>
                    <a:pt x="177007" y="617587"/>
                  </a:moveTo>
                  <a:cubicBezTo>
                    <a:pt x="175166" y="612129"/>
                    <a:pt x="171516" y="610288"/>
                    <a:pt x="169708" y="610288"/>
                  </a:cubicBezTo>
                  <a:cubicBezTo>
                    <a:pt x="164217" y="610288"/>
                    <a:pt x="162409" y="615746"/>
                    <a:pt x="160568" y="617587"/>
                  </a:cubicBezTo>
                  <a:lnTo>
                    <a:pt x="160568" y="619395"/>
                  </a:lnTo>
                  <a:cubicBezTo>
                    <a:pt x="160568" y="628503"/>
                    <a:pt x="164217" y="632153"/>
                    <a:pt x="166058" y="632153"/>
                  </a:cubicBezTo>
                  <a:cubicBezTo>
                    <a:pt x="167253" y="633357"/>
                    <a:pt x="168481" y="633961"/>
                    <a:pt x="169708" y="633961"/>
                  </a:cubicBezTo>
                  <a:cubicBezTo>
                    <a:pt x="171516" y="633961"/>
                    <a:pt x="173358" y="632153"/>
                    <a:pt x="175166" y="630312"/>
                  </a:cubicBezTo>
                  <a:cubicBezTo>
                    <a:pt x="178816" y="626662"/>
                    <a:pt x="180657" y="621204"/>
                    <a:pt x="177007" y="61755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1" name="Vrije vorm: vorm 4250">
              <a:extLst>
                <a:ext uri="{FF2B5EF4-FFF2-40B4-BE49-F238E27FC236}">
                  <a16:creationId xmlns:a16="http://schemas.microsoft.com/office/drawing/2014/main" id="{31D64C9D-3173-2AFD-CA4C-B1DE060AA94E}"/>
                </a:ext>
              </a:extLst>
            </p:cNvPr>
            <p:cNvSpPr/>
            <p:nvPr/>
          </p:nvSpPr>
          <p:spPr>
            <a:xfrm>
              <a:off x="10093916" y="3838231"/>
              <a:ext cx="211666" cy="996162"/>
            </a:xfrm>
            <a:custGeom>
              <a:avLst/>
              <a:gdLst>
                <a:gd name="connsiteX0" fmla="*/ 204367 w 211666"/>
                <a:gd name="connsiteY0" fmla="*/ 176986 h 996162"/>
                <a:gd name="connsiteX1" fmla="*/ 211666 w 211666"/>
                <a:gd name="connsiteY1" fmla="*/ 448827 h 996162"/>
                <a:gd name="connsiteX2" fmla="*/ 202559 w 211666"/>
                <a:gd name="connsiteY2" fmla="*/ 687823 h 996162"/>
                <a:gd name="connsiteX3" fmla="*/ 65718 w 211666"/>
                <a:gd name="connsiteY3" fmla="*/ 996159 h 996162"/>
                <a:gd name="connsiteX4" fmla="*/ 26 w 211666"/>
                <a:gd name="connsiteY4" fmla="*/ 917710 h 996162"/>
                <a:gd name="connsiteX5" fmla="*/ 25573 w 211666"/>
                <a:gd name="connsiteY5" fmla="*/ 881215 h 996162"/>
                <a:gd name="connsiteX6" fmla="*/ 45629 w 211666"/>
                <a:gd name="connsiteY6" fmla="*/ 906762 h 996162"/>
                <a:gd name="connsiteX7" fmla="*/ 56577 w 211666"/>
                <a:gd name="connsiteY7" fmla="*/ 939608 h 996162"/>
                <a:gd name="connsiteX8" fmla="*/ 94882 w 211666"/>
                <a:gd name="connsiteY8" fmla="*/ 686014 h 996162"/>
                <a:gd name="connsiteX9" fmla="*/ 91232 w 211666"/>
                <a:gd name="connsiteY9" fmla="*/ 447018 h 996162"/>
                <a:gd name="connsiteX10" fmla="*/ 91232 w 211666"/>
                <a:gd name="connsiteY10" fmla="*/ 189775 h 996162"/>
                <a:gd name="connsiteX11" fmla="*/ 144134 w 211666"/>
                <a:gd name="connsiteY11" fmla="*/ 100378 h 996162"/>
                <a:gd name="connsiteX12" fmla="*/ 204335 w 211666"/>
                <a:gd name="connsiteY12" fmla="*/ 177018 h 996162"/>
                <a:gd name="connsiteX13" fmla="*/ 147816 w 211666"/>
                <a:gd name="connsiteY13" fmla="*/ 0 h 996162"/>
                <a:gd name="connsiteX14" fmla="*/ 184311 w 211666"/>
                <a:gd name="connsiteY14" fmla="*/ 36495 h 996162"/>
                <a:gd name="connsiteX15" fmla="*/ 147816 w 211666"/>
                <a:gd name="connsiteY15" fmla="*/ 74799 h 996162"/>
                <a:gd name="connsiteX16" fmla="*/ 111321 w 211666"/>
                <a:gd name="connsiteY16" fmla="*/ 36495 h 996162"/>
                <a:gd name="connsiteX17" fmla="*/ 147816 w 211666"/>
                <a:gd name="connsiteY17" fmla="*/ 0 h 996162"/>
                <a:gd name="connsiteX18" fmla="*/ 135058 w 211666"/>
                <a:gd name="connsiteY18" fmla="*/ 432388 h 996162"/>
                <a:gd name="connsiteX19" fmla="*/ 144166 w 211666"/>
                <a:gd name="connsiteY19" fmla="*/ 426930 h 996162"/>
                <a:gd name="connsiteX20" fmla="*/ 145975 w 211666"/>
                <a:gd name="connsiteY20" fmla="*/ 405033 h 996162"/>
                <a:gd name="connsiteX21" fmla="*/ 136867 w 211666"/>
                <a:gd name="connsiteY21" fmla="*/ 399575 h 996162"/>
                <a:gd name="connsiteX22" fmla="*/ 124110 w 211666"/>
                <a:gd name="connsiteY22" fmla="*/ 412332 h 996162"/>
                <a:gd name="connsiteX23" fmla="*/ 131409 w 211666"/>
                <a:gd name="connsiteY23" fmla="*/ 430580 h 996162"/>
                <a:gd name="connsiteX24" fmla="*/ 135058 w 211666"/>
                <a:gd name="connsiteY24" fmla="*/ 432388 h 996162"/>
                <a:gd name="connsiteX25" fmla="*/ 155115 w 211666"/>
                <a:gd name="connsiteY25" fmla="*/ 457935 h 996162"/>
                <a:gd name="connsiteX26" fmla="*/ 147816 w 211666"/>
                <a:gd name="connsiteY26" fmla="*/ 452477 h 996162"/>
                <a:gd name="connsiteX27" fmla="*/ 138676 w 211666"/>
                <a:gd name="connsiteY27" fmla="*/ 457935 h 996162"/>
                <a:gd name="connsiteX28" fmla="*/ 138676 w 211666"/>
                <a:gd name="connsiteY28" fmla="*/ 459743 h 996162"/>
                <a:gd name="connsiteX29" fmla="*/ 144166 w 211666"/>
                <a:gd name="connsiteY29" fmla="*/ 474341 h 996162"/>
                <a:gd name="connsiteX30" fmla="*/ 145975 w 211666"/>
                <a:gd name="connsiteY30" fmla="*/ 474341 h 996162"/>
                <a:gd name="connsiteX31" fmla="*/ 153274 w 211666"/>
                <a:gd name="connsiteY31" fmla="*/ 470692 h 996162"/>
                <a:gd name="connsiteX32" fmla="*/ 155115 w 211666"/>
                <a:gd name="connsiteY32" fmla="*/ 457935 h 996162"/>
                <a:gd name="connsiteX33" fmla="*/ 187961 w 211666"/>
                <a:gd name="connsiteY33" fmla="*/ 436037 h 996162"/>
                <a:gd name="connsiteX34" fmla="*/ 178853 w 211666"/>
                <a:gd name="connsiteY34" fmla="*/ 426930 h 996162"/>
                <a:gd name="connsiteX35" fmla="*/ 166064 w 211666"/>
                <a:gd name="connsiteY35" fmla="*/ 434229 h 996162"/>
                <a:gd name="connsiteX36" fmla="*/ 164255 w 211666"/>
                <a:gd name="connsiteY36" fmla="*/ 436037 h 996162"/>
                <a:gd name="connsiteX37" fmla="*/ 175204 w 211666"/>
                <a:gd name="connsiteY37" fmla="*/ 457935 h 996162"/>
                <a:gd name="connsiteX38" fmla="*/ 178853 w 211666"/>
                <a:gd name="connsiteY38" fmla="*/ 459743 h 996162"/>
                <a:gd name="connsiteX39" fmla="*/ 186152 w 211666"/>
                <a:gd name="connsiteY39" fmla="*/ 456094 h 996162"/>
                <a:gd name="connsiteX40" fmla="*/ 187961 w 211666"/>
                <a:gd name="connsiteY40" fmla="*/ 436037 h 9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1666" h="996162">
                  <a:moveTo>
                    <a:pt x="204367" y="176986"/>
                  </a:moveTo>
                  <a:cubicBezTo>
                    <a:pt x="206208" y="207991"/>
                    <a:pt x="209858" y="313827"/>
                    <a:pt x="211666" y="448827"/>
                  </a:cubicBezTo>
                  <a:cubicBezTo>
                    <a:pt x="211666" y="448827"/>
                    <a:pt x="211666" y="563771"/>
                    <a:pt x="202559" y="687823"/>
                  </a:cubicBezTo>
                  <a:cubicBezTo>
                    <a:pt x="191610" y="846561"/>
                    <a:pt x="149657" y="996159"/>
                    <a:pt x="65718" y="996159"/>
                  </a:cubicBezTo>
                  <a:cubicBezTo>
                    <a:pt x="65718" y="996159"/>
                    <a:pt x="5517" y="997968"/>
                    <a:pt x="26" y="917710"/>
                  </a:cubicBezTo>
                  <a:cubicBezTo>
                    <a:pt x="26" y="917710"/>
                    <a:pt x="-1815" y="879407"/>
                    <a:pt x="25573" y="881215"/>
                  </a:cubicBezTo>
                  <a:cubicBezTo>
                    <a:pt x="25573" y="881215"/>
                    <a:pt x="41980" y="881215"/>
                    <a:pt x="45629" y="906762"/>
                  </a:cubicBezTo>
                  <a:cubicBezTo>
                    <a:pt x="45629" y="906762"/>
                    <a:pt x="45629" y="941416"/>
                    <a:pt x="56577" y="939608"/>
                  </a:cubicBezTo>
                  <a:cubicBezTo>
                    <a:pt x="87583" y="934149"/>
                    <a:pt x="93073" y="810066"/>
                    <a:pt x="94882" y="686014"/>
                  </a:cubicBezTo>
                  <a:cubicBezTo>
                    <a:pt x="94882" y="556472"/>
                    <a:pt x="91232" y="447018"/>
                    <a:pt x="91232" y="447018"/>
                  </a:cubicBezTo>
                  <a:cubicBezTo>
                    <a:pt x="89424" y="344864"/>
                    <a:pt x="85774" y="255434"/>
                    <a:pt x="91232" y="189775"/>
                  </a:cubicBezTo>
                  <a:cubicBezTo>
                    <a:pt x="94882" y="135032"/>
                    <a:pt x="111289" y="98537"/>
                    <a:pt x="144134" y="100378"/>
                  </a:cubicBezTo>
                  <a:cubicBezTo>
                    <a:pt x="144134" y="100378"/>
                    <a:pt x="200686" y="96728"/>
                    <a:pt x="204335" y="177018"/>
                  </a:cubicBezTo>
                  <a:close/>
                  <a:moveTo>
                    <a:pt x="147816" y="0"/>
                  </a:moveTo>
                  <a:cubicBezTo>
                    <a:pt x="167872" y="0"/>
                    <a:pt x="184311" y="16407"/>
                    <a:pt x="184311" y="36495"/>
                  </a:cubicBezTo>
                  <a:cubicBezTo>
                    <a:pt x="184311" y="58392"/>
                    <a:pt x="167905" y="74799"/>
                    <a:pt x="147816" y="74799"/>
                  </a:cubicBezTo>
                  <a:cubicBezTo>
                    <a:pt x="127727" y="74799"/>
                    <a:pt x="111321" y="58392"/>
                    <a:pt x="111321" y="36495"/>
                  </a:cubicBezTo>
                  <a:cubicBezTo>
                    <a:pt x="111321" y="16439"/>
                    <a:pt x="127727" y="0"/>
                    <a:pt x="147816" y="0"/>
                  </a:cubicBezTo>
                  <a:close/>
                  <a:moveTo>
                    <a:pt x="135058" y="432388"/>
                  </a:moveTo>
                  <a:cubicBezTo>
                    <a:pt x="138708" y="432388"/>
                    <a:pt x="140516" y="430580"/>
                    <a:pt x="144166" y="426930"/>
                  </a:cubicBezTo>
                  <a:cubicBezTo>
                    <a:pt x="147816" y="421472"/>
                    <a:pt x="151465" y="412332"/>
                    <a:pt x="145975" y="405033"/>
                  </a:cubicBezTo>
                  <a:cubicBezTo>
                    <a:pt x="144166" y="401383"/>
                    <a:pt x="140516" y="399575"/>
                    <a:pt x="136867" y="399575"/>
                  </a:cubicBezTo>
                  <a:cubicBezTo>
                    <a:pt x="129568" y="399575"/>
                    <a:pt x="125919" y="408682"/>
                    <a:pt x="124110" y="412332"/>
                  </a:cubicBezTo>
                  <a:cubicBezTo>
                    <a:pt x="124110" y="423280"/>
                    <a:pt x="127759" y="428739"/>
                    <a:pt x="131409" y="430580"/>
                  </a:cubicBezTo>
                  <a:cubicBezTo>
                    <a:pt x="132604" y="431784"/>
                    <a:pt x="133832" y="432388"/>
                    <a:pt x="135058" y="432388"/>
                  </a:cubicBezTo>
                  <a:close/>
                  <a:moveTo>
                    <a:pt x="155115" y="457935"/>
                  </a:moveTo>
                  <a:cubicBezTo>
                    <a:pt x="153274" y="452477"/>
                    <a:pt x="149624" y="452477"/>
                    <a:pt x="147816" y="452477"/>
                  </a:cubicBezTo>
                  <a:cubicBezTo>
                    <a:pt x="142325" y="452477"/>
                    <a:pt x="138676" y="456126"/>
                    <a:pt x="138676" y="457935"/>
                  </a:cubicBezTo>
                  <a:lnTo>
                    <a:pt x="138676" y="459743"/>
                  </a:lnTo>
                  <a:cubicBezTo>
                    <a:pt x="138676" y="468851"/>
                    <a:pt x="142325" y="472501"/>
                    <a:pt x="144166" y="474341"/>
                  </a:cubicBezTo>
                  <a:lnTo>
                    <a:pt x="145975" y="474341"/>
                  </a:lnTo>
                  <a:cubicBezTo>
                    <a:pt x="149624" y="474341"/>
                    <a:pt x="151465" y="472533"/>
                    <a:pt x="153274" y="470692"/>
                  </a:cubicBezTo>
                  <a:cubicBezTo>
                    <a:pt x="155115" y="467042"/>
                    <a:pt x="156923" y="461584"/>
                    <a:pt x="155115" y="457935"/>
                  </a:cubicBezTo>
                  <a:close/>
                  <a:moveTo>
                    <a:pt x="187961" y="436037"/>
                  </a:moveTo>
                  <a:cubicBezTo>
                    <a:pt x="186152" y="430580"/>
                    <a:pt x="182502" y="426930"/>
                    <a:pt x="178853" y="426930"/>
                  </a:cubicBezTo>
                  <a:cubicBezTo>
                    <a:pt x="171554" y="425121"/>
                    <a:pt x="166064" y="432388"/>
                    <a:pt x="166064" y="434229"/>
                  </a:cubicBezTo>
                  <a:cubicBezTo>
                    <a:pt x="164255" y="434229"/>
                    <a:pt x="164255" y="436037"/>
                    <a:pt x="164255" y="436037"/>
                  </a:cubicBezTo>
                  <a:cubicBezTo>
                    <a:pt x="166064" y="448795"/>
                    <a:pt x="169713" y="456094"/>
                    <a:pt x="175204" y="457935"/>
                  </a:cubicBezTo>
                  <a:cubicBezTo>
                    <a:pt x="177012" y="459743"/>
                    <a:pt x="178853" y="459743"/>
                    <a:pt x="178853" y="459743"/>
                  </a:cubicBezTo>
                  <a:cubicBezTo>
                    <a:pt x="180662" y="459743"/>
                    <a:pt x="184311" y="457935"/>
                    <a:pt x="186152" y="456094"/>
                  </a:cubicBezTo>
                  <a:cubicBezTo>
                    <a:pt x="189801" y="452444"/>
                    <a:pt x="191610" y="445145"/>
                    <a:pt x="187961" y="436037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2" name="Vrije vorm: vorm 4251">
              <a:extLst>
                <a:ext uri="{FF2B5EF4-FFF2-40B4-BE49-F238E27FC236}">
                  <a16:creationId xmlns:a16="http://schemas.microsoft.com/office/drawing/2014/main" id="{B660C960-A905-4807-ACD4-92C5DE00BC5F}"/>
                </a:ext>
              </a:extLst>
            </p:cNvPr>
            <p:cNvSpPr/>
            <p:nvPr/>
          </p:nvSpPr>
          <p:spPr>
            <a:xfrm>
              <a:off x="10377161" y="3940187"/>
              <a:ext cx="450404" cy="700355"/>
            </a:xfrm>
            <a:custGeom>
              <a:avLst/>
              <a:gdLst>
                <a:gd name="connsiteX0" fmla="*/ 254973 w 450404"/>
                <a:gd name="connsiteY0" fmla="*/ 3880 h 700355"/>
                <a:gd name="connsiteX1" fmla="*/ 333422 w 450404"/>
                <a:gd name="connsiteY1" fmla="*/ 51324 h 700355"/>
                <a:gd name="connsiteX2" fmla="*/ 386323 w 450404"/>
                <a:gd name="connsiteY2" fmla="*/ 231 h 700355"/>
                <a:gd name="connsiteX3" fmla="*/ 442875 w 450404"/>
                <a:gd name="connsiteY3" fmla="*/ 60432 h 700355"/>
                <a:gd name="connsiteX4" fmla="*/ 448365 w 450404"/>
                <a:gd name="connsiteY4" fmla="*/ 667997 h 700355"/>
                <a:gd name="connsiteX5" fmla="*/ 422819 w 450404"/>
                <a:gd name="connsiteY5" fmla="*/ 699002 h 700355"/>
                <a:gd name="connsiteX6" fmla="*/ 322473 w 450404"/>
                <a:gd name="connsiteY6" fmla="*/ 507418 h 700355"/>
                <a:gd name="connsiteX7" fmla="*/ 313366 w 450404"/>
                <a:gd name="connsiteY7" fmla="*/ 408881 h 700355"/>
                <a:gd name="connsiteX8" fmla="*/ 121781 w 450404"/>
                <a:gd name="connsiteY8" fmla="*/ 698970 h 700355"/>
                <a:gd name="connsiteX9" fmla="*/ 1379 w 450404"/>
                <a:gd name="connsiteY9" fmla="*/ 348680 h 700355"/>
                <a:gd name="connsiteX10" fmla="*/ 254973 w 450404"/>
                <a:gd name="connsiteY10" fmla="*/ 3848 h 700355"/>
                <a:gd name="connsiteX11" fmla="*/ 61580 w 450404"/>
                <a:gd name="connsiteY11" fmla="*/ 350521 h 700355"/>
                <a:gd name="connsiteX12" fmla="*/ 50632 w 450404"/>
                <a:gd name="connsiteY12" fmla="*/ 346871 h 700355"/>
                <a:gd name="connsiteX13" fmla="*/ 34225 w 450404"/>
                <a:gd name="connsiteY13" fmla="*/ 359628 h 700355"/>
                <a:gd name="connsiteX14" fmla="*/ 36066 w 450404"/>
                <a:gd name="connsiteY14" fmla="*/ 370577 h 700355"/>
                <a:gd name="connsiteX15" fmla="*/ 43365 w 450404"/>
                <a:gd name="connsiteY15" fmla="*/ 372386 h 700355"/>
                <a:gd name="connsiteX16" fmla="*/ 54313 w 450404"/>
                <a:gd name="connsiteY16" fmla="*/ 370577 h 700355"/>
                <a:gd name="connsiteX17" fmla="*/ 56154 w 450404"/>
                <a:gd name="connsiteY17" fmla="*/ 368768 h 700355"/>
                <a:gd name="connsiteX18" fmla="*/ 61612 w 450404"/>
                <a:gd name="connsiteY18" fmla="*/ 350521 h 700355"/>
                <a:gd name="connsiteX19" fmla="*/ 107183 w 450404"/>
                <a:gd name="connsiteY19" fmla="*/ 374227 h 700355"/>
                <a:gd name="connsiteX20" fmla="*/ 96235 w 450404"/>
                <a:gd name="connsiteY20" fmla="*/ 365119 h 700355"/>
                <a:gd name="connsiteX21" fmla="*/ 74338 w 450404"/>
                <a:gd name="connsiteY21" fmla="*/ 370577 h 700355"/>
                <a:gd name="connsiteX22" fmla="*/ 74338 w 450404"/>
                <a:gd name="connsiteY22" fmla="*/ 374227 h 700355"/>
                <a:gd name="connsiteX23" fmla="*/ 90744 w 450404"/>
                <a:gd name="connsiteY23" fmla="*/ 396124 h 700355"/>
                <a:gd name="connsiteX24" fmla="*/ 94394 w 450404"/>
                <a:gd name="connsiteY24" fmla="*/ 396124 h 700355"/>
                <a:gd name="connsiteX25" fmla="*/ 105342 w 450404"/>
                <a:gd name="connsiteY25" fmla="*/ 392474 h 700355"/>
                <a:gd name="connsiteX26" fmla="*/ 107151 w 450404"/>
                <a:gd name="connsiteY26" fmla="*/ 374227 h 700355"/>
                <a:gd name="connsiteX27" fmla="*/ 85286 w 450404"/>
                <a:gd name="connsiteY27" fmla="*/ 339572 h 700355"/>
                <a:gd name="connsiteX28" fmla="*/ 92585 w 450404"/>
                <a:gd name="connsiteY28" fmla="*/ 345030 h 700355"/>
                <a:gd name="connsiteX29" fmla="*/ 101725 w 450404"/>
                <a:gd name="connsiteY29" fmla="*/ 337731 h 700355"/>
                <a:gd name="connsiteX30" fmla="*/ 101725 w 450404"/>
                <a:gd name="connsiteY30" fmla="*/ 335923 h 700355"/>
                <a:gd name="connsiteX31" fmla="*/ 96235 w 450404"/>
                <a:gd name="connsiteY31" fmla="*/ 323166 h 700355"/>
                <a:gd name="connsiteX32" fmla="*/ 87127 w 450404"/>
                <a:gd name="connsiteY32" fmla="*/ 324974 h 700355"/>
                <a:gd name="connsiteX33" fmla="*/ 85286 w 450404"/>
                <a:gd name="connsiteY33" fmla="*/ 339572 h 700355"/>
                <a:gd name="connsiteX34" fmla="*/ 130889 w 450404"/>
                <a:gd name="connsiteY34" fmla="*/ 377876 h 700355"/>
                <a:gd name="connsiteX35" fmla="*/ 149137 w 450404"/>
                <a:gd name="connsiteY35" fmla="*/ 642418 h 700355"/>
                <a:gd name="connsiteX36" fmla="*/ 307875 w 450404"/>
                <a:gd name="connsiteY36" fmla="*/ 268390 h 700355"/>
                <a:gd name="connsiteX37" fmla="*/ 311524 w 450404"/>
                <a:gd name="connsiteY37" fmla="*/ 169853 h 700355"/>
                <a:gd name="connsiteX38" fmla="*/ 273220 w 450404"/>
                <a:gd name="connsiteY38" fmla="*/ 60400 h 700355"/>
                <a:gd name="connsiteX39" fmla="*/ 130922 w 450404"/>
                <a:gd name="connsiteY39" fmla="*/ 377844 h 700355"/>
                <a:gd name="connsiteX40" fmla="*/ 360777 w 450404"/>
                <a:gd name="connsiteY40" fmla="*/ 376067 h 700355"/>
                <a:gd name="connsiteX41" fmla="*/ 369917 w 450404"/>
                <a:gd name="connsiteY41" fmla="*/ 379717 h 700355"/>
                <a:gd name="connsiteX42" fmla="*/ 371725 w 450404"/>
                <a:gd name="connsiteY42" fmla="*/ 379717 h 700355"/>
                <a:gd name="connsiteX43" fmla="*/ 380833 w 450404"/>
                <a:gd name="connsiteY43" fmla="*/ 365119 h 700355"/>
                <a:gd name="connsiteX44" fmla="*/ 380833 w 450404"/>
                <a:gd name="connsiteY44" fmla="*/ 363310 h 700355"/>
                <a:gd name="connsiteX45" fmla="*/ 369885 w 450404"/>
                <a:gd name="connsiteY45" fmla="*/ 346904 h 700355"/>
                <a:gd name="connsiteX46" fmla="*/ 358936 w 450404"/>
                <a:gd name="connsiteY46" fmla="*/ 354203 h 700355"/>
                <a:gd name="connsiteX47" fmla="*/ 360745 w 450404"/>
                <a:gd name="connsiteY47" fmla="*/ 376100 h 700355"/>
                <a:gd name="connsiteX48" fmla="*/ 375375 w 450404"/>
                <a:gd name="connsiteY48" fmla="*/ 324974 h 700355"/>
                <a:gd name="connsiteX49" fmla="*/ 380833 w 450404"/>
                <a:gd name="connsiteY49" fmla="*/ 337731 h 700355"/>
                <a:gd name="connsiteX50" fmla="*/ 382674 w 450404"/>
                <a:gd name="connsiteY50" fmla="*/ 339540 h 700355"/>
                <a:gd name="connsiteX51" fmla="*/ 389973 w 450404"/>
                <a:gd name="connsiteY51" fmla="*/ 335890 h 700355"/>
                <a:gd name="connsiteX52" fmla="*/ 391781 w 450404"/>
                <a:gd name="connsiteY52" fmla="*/ 321292 h 700355"/>
                <a:gd name="connsiteX53" fmla="*/ 384483 w 450404"/>
                <a:gd name="connsiteY53" fmla="*/ 315834 h 700355"/>
                <a:gd name="connsiteX54" fmla="*/ 375375 w 450404"/>
                <a:gd name="connsiteY54" fmla="*/ 323133 h 700355"/>
                <a:gd name="connsiteX55" fmla="*/ 375375 w 450404"/>
                <a:gd name="connsiteY55" fmla="*/ 324942 h 700355"/>
                <a:gd name="connsiteX56" fmla="*/ 399080 w 450404"/>
                <a:gd name="connsiteY56" fmla="*/ 385175 h 700355"/>
                <a:gd name="connsiteX57" fmla="*/ 402730 w 450404"/>
                <a:gd name="connsiteY57" fmla="*/ 392474 h 700355"/>
                <a:gd name="connsiteX58" fmla="*/ 406379 w 450404"/>
                <a:gd name="connsiteY58" fmla="*/ 392474 h 700355"/>
                <a:gd name="connsiteX59" fmla="*/ 413679 w 450404"/>
                <a:gd name="connsiteY59" fmla="*/ 388825 h 700355"/>
                <a:gd name="connsiteX60" fmla="*/ 415487 w 450404"/>
                <a:gd name="connsiteY60" fmla="*/ 387016 h 700355"/>
                <a:gd name="connsiteX61" fmla="*/ 413679 w 450404"/>
                <a:gd name="connsiteY61" fmla="*/ 372418 h 700355"/>
                <a:gd name="connsiteX62" fmla="*/ 404539 w 450404"/>
                <a:gd name="connsiteY62" fmla="*/ 372418 h 700355"/>
                <a:gd name="connsiteX63" fmla="*/ 399080 w 450404"/>
                <a:gd name="connsiteY63" fmla="*/ 385175 h 70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50404" h="700355">
                  <a:moveTo>
                    <a:pt x="254973" y="3880"/>
                  </a:moveTo>
                  <a:cubicBezTo>
                    <a:pt x="254973" y="3880"/>
                    <a:pt x="304225" y="5689"/>
                    <a:pt x="333422" y="51324"/>
                  </a:cubicBezTo>
                  <a:cubicBezTo>
                    <a:pt x="344370" y="18478"/>
                    <a:pt x="362618" y="-1578"/>
                    <a:pt x="386323" y="231"/>
                  </a:cubicBezTo>
                  <a:cubicBezTo>
                    <a:pt x="386323" y="231"/>
                    <a:pt x="448365" y="-7068"/>
                    <a:pt x="442875" y="60432"/>
                  </a:cubicBezTo>
                  <a:cubicBezTo>
                    <a:pt x="439226" y="126123"/>
                    <a:pt x="430118" y="611414"/>
                    <a:pt x="448365" y="667997"/>
                  </a:cubicBezTo>
                  <a:cubicBezTo>
                    <a:pt x="448365" y="667997"/>
                    <a:pt x="461123" y="708142"/>
                    <a:pt x="422819" y="699002"/>
                  </a:cubicBezTo>
                  <a:cubicBezTo>
                    <a:pt x="388164" y="691703"/>
                    <a:pt x="335231" y="633311"/>
                    <a:pt x="322473" y="507418"/>
                  </a:cubicBezTo>
                  <a:cubicBezTo>
                    <a:pt x="318824" y="483712"/>
                    <a:pt x="315174" y="449026"/>
                    <a:pt x="313366" y="408881"/>
                  </a:cubicBezTo>
                  <a:cubicBezTo>
                    <a:pt x="282360" y="521984"/>
                    <a:pt x="216669" y="702619"/>
                    <a:pt x="121781" y="698970"/>
                  </a:cubicBezTo>
                  <a:cubicBezTo>
                    <a:pt x="1379" y="695320"/>
                    <a:pt x="-4111" y="419830"/>
                    <a:pt x="1379" y="348680"/>
                  </a:cubicBezTo>
                  <a:cubicBezTo>
                    <a:pt x="6837" y="275689"/>
                    <a:pt x="45174" y="-7100"/>
                    <a:pt x="254973" y="3848"/>
                  </a:cubicBezTo>
                  <a:close/>
                  <a:moveTo>
                    <a:pt x="61580" y="350521"/>
                  </a:moveTo>
                  <a:cubicBezTo>
                    <a:pt x="59772" y="346871"/>
                    <a:pt x="56122" y="345063"/>
                    <a:pt x="50632" y="346871"/>
                  </a:cubicBezTo>
                  <a:cubicBezTo>
                    <a:pt x="43333" y="346871"/>
                    <a:pt x="36034" y="352329"/>
                    <a:pt x="34225" y="359628"/>
                  </a:cubicBezTo>
                  <a:cubicBezTo>
                    <a:pt x="32417" y="365087"/>
                    <a:pt x="34225" y="368736"/>
                    <a:pt x="36066" y="370577"/>
                  </a:cubicBezTo>
                  <a:cubicBezTo>
                    <a:pt x="37875" y="372386"/>
                    <a:pt x="39716" y="372386"/>
                    <a:pt x="43365" y="372386"/>
                  </a:cubicBezTo>
                  <a:cubicBezTo>
                    <a:pt x="48823" y="372386"/>
                    <a:pt x="52473" y="370577"/>
                    <a:pt x="54313" y="370577"/>
                  </a:cubicBezTo>
                  <a:lnTo>
                    <a:pt x="56154" y="368768"/>
                  </a:lnTo>
                  <a:cubicBezTo>
                    <a:pt x="61612" y="361469"/>
                    <a:pt x="65262" y="356011"/>
                    <a:pt x="61612" y="350521"/>
                  </a:cubicBezTo>
                  <a:close/>
                  <a:moveTo>
                    <a:pt x="107183" y="374227"/>
                  </a:moveTo>
                  <a:cubicBezTo>
                    <a:pt x="105374" y="368768"/>
                    <a:pt x="101725" y="365119"/>
                    <a:pt x="96235" y="365119"/>
                  </a:cubicBezTo>
                  <a:cubicBezTo>
                    <a:pt x="87127" y="361469"/>
                    <a:pt x="76178" y="370577"/>
                    <a:pt x="74338" y="370577"/>
                  </a:cubicBezTo>
                  <a:cubicBezTo>
                    <a:pt x="74338" y="372386"/>
                    <a:pt x="72497" y="374227"/>
                    <a:pt x="74338" y="374227"/>
                  </a:cubicBezTo>
                  <a:cubicBezTo>
                    <a:pt x="76146" y="386984"/>
                    <a:pt x="81637" y="394283"/>
                    <a:pt x="90744" y="396124"/>
                  </a:cubicBezTo>
                  <a:lnTo>
                    <a:pt x="94394" y="396124"/>
                  </a:lnTo>
                  <a:cubicBezTo>
                    <a:pt x="98043" y="396124"/>
                    <a:pt x="101693" y="394315"/>
                    <a:pt x="105342" y="392474"/>
                  </a:cubicBezTo>
                  <a:cubicBezTo>
                    <a:pt x="108992" y="387016"/>
                    <a:pt x="108992" y="381525"/>
                    <a:pt x="107151" y="374227"/>
                  </a:cubicBezTo>
                  <a:close/>
                  <a:moveTo>
                    <a:pt x="85286" y="339572"/>
                  </a:moveTo>
                  <a:cubicBezTo>
                    <a:pt x="87127" y="343222"/>
                    <a:pt x="88936" y="345030"/>
                    <a:pt x="92585" y="345030"/>
                  </a:cubicBezTo>
                  <a:cubicBezTo>
                    <a:pt x="96235" y="345030"/>
                    <a:pt x="99884" y="339572"/>
                    <a:pt x="101725" y="337731"/>
                  </a:cubicBezTo>
                  <a:lnTo>
                    <a:pt x="101725" y="335923"/>
                  </a:lnTo>
                  <a:cubicBezTo>
                    <a:pt x="101725" y="326815"/>
                    <a:pt x="98075" y="324974"/>
                    <a:pt x="96235" y="323166"/>
                  </a:cubicBezTo>
                  <a:cubicBezTo>
                    <a:pt x="92585" y="321357"/>
                    <a:pt x="88936" y="323166"/>
                    <a:pt x="87127" y="324974"/>
                  </a:cubicBezTo>
                  <a:cubicBezTo>
                    <a:pt x="83477" y="328624"/>
                    <a:pt x="81669" y="334082"/>
                    <a:pt x="85286" y="339572"/>
                  </a:cubicBezTo>
                  <a:close/>
                  <a:moveTo>
                    <a:pt x="130889" y="377876"/>
                  </a:moveTo>
                  <a:cubicBezTo>
                    <a:pt x="92585" y="642418"/>
                    <a:pt x="149137" y="642418"/>
                    <a:pt x="149137" y="642418"/>
                  </a:cubicBezTo>
                  <a:cubicBezTo>
                    <a:pt x="205688" y="626011"/>
                    <a:pt x="289627" y="337731"/>
                    <a:pt x="307875" y="268390"/>
                  </a:cubicBezTo>
                  <a:cubicBezTo>
                    <a:pt x="307875" y="233736"/>
                    <a:pt x="309683" y="200890"/>
                    <a:pt x="311524" y="169853"/>
                  </a:cubicBezTo>
                  <a:cubicBezTo>
                    <a:pt x="309683" y="98704"/>
                    <a:pt x="291468" y="60400"/>
                    <a:pt x="273220" y="60400"/>
                  </a:cubicBezTo>
                  <a:cubicBezTo>
                    <a:pt x="253164" y="58591"/>
                    <a:pt x="171034" y="111493"/>
                    <a:pt x="130922" y="377844"/>
                  </a:cubicBezTo>
                  <a:close/>
                  <a:moveTo>
                    <a:pt x="360777" y="376067"/>
                  </a:moveTo>
                  <a:cubicBezTo>
                    <a:pt x="364426" y="379717"/>
                    <a:pt x="366267" y="379717"/>
                    <a:pt x="369917" y="379717"/>
                  </a:cubicBezTo>
                  <a:lnTo>
                    <a:pt x="371725" y="379717"/>
                  </a:lnTo>
                  <a:cubicBezTo>
                    <a:pt x="377184" y="377908"/>
                    <a:pt x="380833" y="368768"/>
                    <a:pt x="380833" y="365119"/>
                  </a:cubicBezTo>
                  <a:lnTo>
                    <a:pt x="380833" y="363310"/>
                  </a:lnTo>
                  <a:cubicBezTo>
                    <a:pt x="379024" y="354203"/>
                    <a:pt x="375375" y="348712"/>
                    <a:pt x="369885" y="346904"/>
                  </a:cubicBezTo>
                  <a:cubicBezTo>
                    <a:pt x="366235" y="346904"/>
                    <a:pt x="362586" y="350553"/>
                    <a:pt x="358936" y="354203"/>
                  </a:cubicBezTo>
                  <a:cubicBezTo>
                    <a:pt x="355287" y="361502"/>
                    <a:pt x="355287" y="370609"/>
                    <a:pt x="360745" y="376100"/>
                  </a:cubicBezTo>
                  <a:close/>
                  <a:moveTo>
                    <a:pt x="375375" y="324974"/>
                  </a:moveTo>
                  <a:cubicBezTo>
                    <a:pt x="375375" y="334082"/>
                    <a:pt x="377184" y="337731"/>
                    <a:pt x="380833" y="337731"/>
                  </a:cubicBezTo>
                  <a:lnTo>
                    <a:pt x="382674" y="339540"/>
                  </a:lnTo>
                  <a:cubicBezTo>
                    <a:pt x="386323" y="339540"/>
                    <a:pt x="388132" y="337731"/>
                    <a:pt x="389973" y="335890"/>
                  </a:cubicBezTo>
                  <a:cubicBezTo>
                    <a:pt x="391781" y="332241"/>
                    <a:pt x="393622" y="326783"/>
                    <a:pt x="391781" y="321292"/>
                  </a:cubicBezTo>
                  <a:cubicBezTo>
                    <a:pt x="389973" y="317643"/>
                    <a:pt x="386323" y="315834"/>
                    <a:pt x="384483" y="315834"/>
                  </a:cubicBezTo>
                  <a:cubicBezTo>
                    <a:pt x="379024" y="315834"/>
                    <a:pt x="375375" y="321292"/>
                    <a:pt x="375375" y="323133"/>
                  </a:cubicBezTo>
                  <a:lnTo>
                    <a:pt x="375375" y="324942"/>
                  </a:lnTo>
                  <a:close/>
                  <a:moveTo>
                    <a:pt x="399080" y="385175"/>
                  </a:moveTo>
                  <a:cubicBezTo>
                    <a:pt x="399080" y="390633"/>
                    <a:pt x="400921" y="392474"/>
                    <a:pt x="402730" y="392474"/>
                  </a:cubicBezTo>
                  <a:lnTo>
                    <a:pt x="406379" y="392474"/>
                  </a:lnTo>
                  <a:cubicBezTo>
                    <a:pt x="410029" y="392474"/>
                    <a:pt x="413679" y="390666"/>
                    <a:pt x="413679" y="388825"/>
                  </a:cubicBezTo>
                  <a:cubicBezTo>
                    <a:pt x="415487" y="388825"/>
                    <a:pt x="415487" y="387016"/>
                    <a:pt x="415487" y="387016"/>
                  </a:cubicBezTo>
                  <a:cubicBezTo>
                    <a:pt x="417328" y="377908"/>
                    <a:pt x="415487" y="374259"/>
                    <a:pt x="413679" y="372418"/>
                  </a:cubicBezTo>
                  <a:cubicBezTo>
                    <a:pt x="411838" y="370609"/>
                    <a:pt x="408188" y="370609"/>
                    <a:pt x="404539" y="372418"/>
                  </a:cubicBezTo>
                  <a:cubicBezTo>
                    <a:pt x="400889" y="374227"/>
                    <a:pt x="397240" y="379717"/>
                    <a:pt x="399080" y="38517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3" name="Vrije vorm: vorm 4252">
              <a:extLst>
                <a:ext uri="{FF2B5EF4-FFF2-40B4-BE49-F238E27FC236}">
                  <a16:creationId xmlns:a16="http://schemas.microsoft.com/office/drawing/2014/main" id="{561147B9-ACC4-4C1B-2C64-B2D4956C526E}"/>
                </a:ext>
              </a:extLst>
            </p:cNvPr>
            <p:cNvSpPr/>
            <p:nvPr/>
          </p:nvSpPr>
          <p:spPr>
            <a:xfrm>
              <a:off x="10893488" y="3940187"/>
              <a:ext cx="450404" cy="700355"/>
            </a:xfrm>
            <a:custGeom>
              <a:avLst/>
              <a:gdLst>
                <a:gd name="connsiteX0" fmla="*/ 254972 w 450404"/>
                <a:gd name="connsiteY0" fmla="*/ 3880 h 700355"/>
                <a:gd name="connsiteX1" fmla="*/ 333421 w 450404"/>
                <a:gd name="connsiteY1" fmla="*/ 51324 h 700355"/>
                <a:gd name="connsiteX2" fmla="*/ 386324 w 450404"/>
                <a:gd name="connsiteY2" fmla="*/ 231 h 700355"/>
                <a:gd name="connsiteX3" fmla="*/ 442875 w 450404"/>
                <a:gd name="connsiteY3" fmla="*/ 60432 h 700355"/>
                <a:gd name="connsiteX4" fmla="*/ 448365 w 450404"/>
                <a:gd name="connsiteY4" fmla="*/ 667997 h 700355"/>
                <a:gd name="connsiteX5" fmla="*/ 422819 w 450404"/>
                <a:gd name="connsiteY5" fmla="*/ 699002 h 700355"/>
                <a:gd name="connsiteX6" fmla="*/ 322473 w 450404"/>
                <a:gd name="connsiteY6" fmla="*/ 507418 h 700355"/>
                <a:gd name="connsiteX7" fmla="*/ 313365 w 450404"/>
                <a:gd name="connsiteY7" fmla="*/ 408881 h 700355"/>
                <a:gd name="connsiteX8" fmla="*/ 121781 w 450404"/>
                <a:gd name="connsiteY8" fmla="*/ 698970 h 700355"/>
                <a:gd name="connsiteX9" fmla="*/ 1379 w 450404"/>
                <a:gd name="connsiteY9" fmla="*/ 348680 h 700355"/>
                <a:gd name="connsiteX10" fmla="*/ 254972 w 450404"/>
                <a:gd name="connsiteY10" fmla="*/ 3848 h 700355"/>
                <a:gd name="connsiteX11" fmla="*/ 61580 w 450404"/>
                <a:gd name="connsiteY11" fmla="*/ 350521 h 700355"/>
                <a:gd name="connsiteX12" fmla="*/ 50632 w 450404"/>
                <a:gd name="connsiteY12" fmla="*/ 346871 h 700355"/>
                <a:gd name="connsiteX13" fmla="*/ 34225 w 450404"/>
                <a:gd name="connsiteY13" fmla="*/ 359628 h 700355"/>
                <a:gd name="connsiteX14" fmla="*/ 36066 w 450404"/>
                <a:gd name="connsiteY14" fmla="*/ 370577 h 700355"/>
                <a:gd name="connsiteX15" fmla="*/ 43365 w 450404"/>
                <a:gd name="connsiteY15" fmla="*/ 372386 h 700355"/>
                <a:gd name="connsiteX16" fmla="*/ 54313 w 450404"/>
                <a:gd name="connsiteY16" fmla="*/ 370577 h 700355"/>
                <a:gd name="connsiteX17" fmla="*/ 56155 w 450404"/>
                <a:gd name="connsiteY17" fmla="*/ 368768 h 700355"/>
                <a:gd name="connsiteX18" fmla="*/ 61613 w 450404"/>
                <a:gd name="connsiteY18" fmla="*/ 350521 h 700355"/>
                <a:gd name="connsiteX19" fmla="*/ 107183 w 450404"/>
                <a:gd name="connsiteY19" fmla="*/ 374227 h 700355"/>
                <a:gd name="connsiteX20" fmla="*/ 96234 w 450404"/>
                <a:gd name="connsiteY20" fmla="*/ 365119 h 700355"/>
                <a:gd name="connsiteX21" fmla="*/ 74337 w 450404"/>
                <a:gd name="connsiteY21" fmla="*/ 370577 h 700355"/>
                <a:gd name="connsiteX22" fmla="*/ 74337 w 450404"/>
                <a:gd name="connsiteY22" fmla="*/ 374227 h 700355"/>
                <a:gd name="connsiteX23" fmla="*/ 90744 w 450404"/>
                <a:gd name="connsiteY23" fmla="*/ 396124 h 700355"/>
                <a:gd name="connsiteX24" fmla="*/ 94393 w 450404"/>
                <a:gd name="connsiteY24" fmla="*/ 396124 h 700355"/>
                <a:gd name="connsiteX25" fmla="*/ 105342 w 450404"/>
                <a:gd name="connsiteY25" fmla="*/ 392474 h 700355"/>
                <a:gd name="connsiteX26" fmla="*/ 107151 w 450404"/>
                <a:gd name="connsiteY26" fmla="*/ 374227 h 700355"/>
                <a:gd name="connsiteX27" fmla="*/ 85286 w 450404"/>
                <a:gd name="connsiteY27" fmla="*/ 339572 h 700355"/>
                <a:gd name="connsiteX28" fmla="*/ 92585 w 450404"/>
                <a:gd name="connsiteY28" fmla="*/ 345030 h 700355"/>
                <a:gd name="connsiteX29" fmla="*/ 101725 w 450404"/>
                <a:gd name="connsiteY29" fmla="*/ 337731 h 700355"/>
                <a:gd name="connsiteX30" fmla="*/ 101725 w 450404"/>
                <a:gd name="connsiteY30" fmla="*/ 335923 h 700355"/>
                <a:gd name="connsiteX31" fmla="*/ 96234 w 450404"/>
                <a:gd name="connsiteY31" fmla="*/ 323166 h 700355"/>
                <a:gd name="connsiteX32" fmla="*/ 87127 w 450404"/>
                <a:gd name="connsiteY32" fmla="*/ 324974 h 700355"/>
                <a:gd name="connsiteX33" fmla="*/ 85286 w 450404"/>
                <a:gd name="connsiteY33" fmla="*/ 339572 h 700355"/>
                <a:gd name="connsiteX34" fmla="*/ 130889 w 450404"/>
                <a:gd name="connsiteY34" fmla="*/ 377876 h 700355"/>
                <a:gd name="connsiteX35" fmla="*/ 149137 w 450404"/>
                <a:gd name="connsiteY35" fmla="*/ 642418 h 700355"/>
                <a:gd name="connsiteX36" fmla="*/ 307875 w 450404"/>
                <a:gd name="connsiteY36" fmla="*/ 268390 h 700355"/>
                <a:gd name="connsiteX37" fmla="*/ 311524 w 450404"/>
                <a:gd name="connsiteY37" fmla="*/ 169853 h 700355"/>
                <a:gd name="connsiteX38" fmla="*/ 273220 w 450404"/>
                <a:gd name="connsiteY38" fmla="*/ 60400 h 700355"/>
                <a:gd name="connsiteX39" fmla="*/ 130921 w 450404"/>
                <a:gd name="connsiteY39" fmla="*/ 377844 h 700355"/>
                <a:gd name="connsiteX40" fmla="*/ 360776 w 450404"/>
                <a:gd name="connsiteY40" fmla="*/ 376067 h 700355"/>
                <a:gd name="connsiteX41" fmla="*/ 369917 w 450404"/>
                <a:gd name="connsiteY41" fmla="*/ 379717 h 700355"/>
                <a:gd name="connsiteX42" fmla="*/ 371725 w 450404"/>
                <a:gd name="connsiteY42" fmla="*/ 379717 h 700355"/>
                <a:gd name="connsiteX43" fmla="*/ 380833 w 450404"/>
                <a:gd name="connsiteY43" fmla="*/ 365119 h 700355"/>
                <a:gd name="connsiteX44" fmla="*/ 380833 w 450404"/>
                <a:gd name="connsiteY44" fmla="*/ 363310 h 700355"/>
                <a:gd name="connsiteX45" fmla="*/ 369884 w 450404"/>
                <a:gd name="connsiteY45" fmla="*/ 346904 h 700355"/>
                <a:gd name="connsiteX46" fmla="*/ 358936 w 450404"/>
                <a:gd name="connsiteY46" fmla="*/ 354203 h 700355"/>
                <a:gd name="connsiteX47" fmla="*/ 360744 w 450404"/>
                <a:gd name="connsiteY47" fmla="*/ 376100 h 700355"/>
                <a:gd name="connsiteX48" fmla="*/ 375375 w 450404"/>
                <a:gd name="connsiteY48" fmla="*/ 324974 h 700355"/>
                <a:gd name="connsiteX49" fmla="*/ 380833 w 450404"/>
                <a:gd name="connsiteY49" fmla="*/ 337731 h 700355"/>
                <a:gd name="connsiteX50" fmla="*/ 382674 w 450404"/>
                <a:gd name="connsiteY50" fmla="*/ 339540 h 700355"/>
                <a:gd name="connsiteX51" fmla="*/ 389973 w 450404"/>
                <a:gd name="connsiteY51" fmla="*/ 335890 h 700355"/>
                <a:gd name="connsiteX52" fmla="*/ 391782 w 450404"/>
                <a:gd name="connsiteY52" fmla="*/ 321292 h 700355"/>
                <a:gd name="connsiteX53" fmla="*/ 384482 w 450404"/>
                <a:gd name="connsiteY53" fmla="*/ 315834 h 700355"/>
                <a:gd name="connsiteX54" fmla="*/ 375375 w 450404"/>
                <a:gd name="connsiteY54" fmla="*/ 323133 h 700355"/>
                <a:gd name="connsiteX55" fmla="*/ 375375 w 450404"/>
                <a:gd name="connsiteY55" fmla="*/ 324942 h 700355"/>
                <a:gd name="connsiteX56" fmla="*/ 399081 w 450404"/>
                <a:gd name="connsiteY56" fmla="*/ 385175 h 700355"/>
                <a:gd name="connsiteX57" fmla="*/ 402730 w 450404"/>
                <a:gd name="connsiteY57" fmla="*/ 392474 h 700355"/>
                <a:gd name="connsiteX58" fmla="*/ 406380 w 450404"/>
                <a:gd name="connsiteY58" fmla="*/ 392474 h 700355"/>
                <a:gd name="connsiteX59" fmla="*/ 413679 w 450404"/>
                <a:gd name="connsiteY59" fmla="*/ 388825 h 700355"/>
                <a:gd name="connsiteX60" fmla="*/ 415488 w 450404"/>
                <a:gd name="connsiteY60" fmla="*/ 387016 h 700355"/>
                <a:gd name="connsiteX61" fmla="*/ 413679 w 450404"/>
                <a:gd name="connsiteY61" fmla="*/ 372418 h 700355"/>
                <a:gd name="connsiteX62" fmla="*/ 404539 w 450404"/>
                <a:gd name="connsiteY62" fmla="*/ 372418 h 700355"/>
                <a:gd name="connsiteX63" fmla="*/ 399081 w 450404"/>
                <a:gd name="connsiteY63" fmla="*/ 385175 h 70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50404" h="700355">
                  <a:moveTo>
                    <a:pt x="254972" y="3880"/>
                  </a:moveTo>
                  <a:cubicBezTo>
                    <a:pt x="254972" y="3880"/>
                    <a:pt x="304225" y="5689"/>
                    <a:pt x="333421" y="51324"/>
                  </a:cubicBezTo>
                  <a:cubicBezTo>
                    <a:pt x="344370" y="18478"/>
                    <a:pt x="362618" y="-1578"/>
                    <a:pt x="386324" y="231"/>
                  </a:cubicBezTo>
                  <a:cubicBezTo>
                    <a:pt x="386324" y="231"/>
                    <a:pt x="448365" y="-7068"/>
                    <a:pt x="442875" y="60432"/>
                  </a:cubicBezTo>
                  <a:cubicBezTo>
                    <a:pt x="439225" y="126123"/>
                    <a:pt x="430118" y="611414"/>
                    <a:pt x="448365" y="667997"/>
                  </a:cubicBezTo>
                  <a:cubicBezTo>
                    <a:pt x="448365" y="667997"/>
                    <a:pt x="461122" y="708142"/>
                    <a:pt x="422819" y="699002"/>
                  </a:cubicBezTo>
                  <a:cubicBezTo>
                    <a:pt x="388164" y="691703"/>
                    <a:pt x="335230" y="633311"/>
                    <a:pt x="322473" y="507418"/>
                  </a:cubicBezTo>
                  <a:cubicBezTo>
                    <a:pt x="318823" y="483712"/>
                    <a:pt x="315174" y="449026"/>
                    <a:pt x="313365" y="408881"/>
                  </a:cubicBezTo>
                  <a:cubicBezTo>
                    <a:pt x="282361" y="521984"/>
                    <a:pt x="216669" y="702619"/>
                    <a:pt x="121781" y="698970"/>
                  </a:cubicBezTo>
                  <a:cubicBezTo>
                    <a:pt x="1379" y="695320"/>
                    <a:pt x="-4112" y="419830"/>
                    <a:pt x="1379" y="348680"/>
                  </a:cubicBezTo>
                  <a:cubicBezTo>
                    <a:pt x="6837" y="275689"/>
                    <a:pt x="45173" y="-7100"/>
                    <a:pt x="254972" y="3848"/>
                  </a:cubicBezTo>
                  <a:close/>
                  <a:moveTo>
                    <a:pt x="61580" y="350521"/>
                  </a:moveTo>
                  <a:cubicBezTo>
                    <a:pt x="59771" y="346871"/>
                    <a:pt x="56122" y="345063"/>
                    <a:pt x="50632" y="346871"/>
                  </a:cubicBezTo>
                  <a:cubicBezTo>
                    <a:pt x="43333" y="346871"/>
                    <a:pt x="36034" y="352329"/>
                    <a:pt x="34225" y="359628"/>
                  </a:cubicBezTo>
                  <a:cubicBezTo>
                    <a:pt x="32416" y="365087"/>
                    <a:pt x="34225" y="368736"/>
                    <a:pt x="36066" y="370577"/>
                  </a:cubicBezTo>
                  <a:cubicBezTo>
                    <a:pt x="37874" y="372386"/>
                    <a:pt x="39715" y="372386"/>
                    <a:pt x="43365" y="372386"/>
                  </a:cubicBezTo>
                  <a:cubicBezTo>
                    <a:pt x="48823" y="372386"/>
                    <a:pt x="52472" y="370577"/>
                    <a:pt x="54313" y="370577"/>
                  </a:cubicBezTo>
                  <a:lnTo>
                    <a:pt x="56155" y="368768"/>
                  </a:lnTo>
                  <a:cubicBezTo>
                    <a:pt x="61613" y="361469"/>
                    <a:pt x="65262" y="356011"/>
                    <a:pt x="61613" y="350521"/>
                  </a:cubicBezTo>
                  <a:close/>
                  <a:moveTo>
                    <a:pt x="107183" y="374227"/>
                  </a:moveTo>
                  <a:cubicBezTo>
                    <a:pt x="105375" y="368768"/>
                    <a:pt x="101725" y="365119"/>
                    <a:pt x="96234" y="365119"/>
                  </a:cubicBezTo>
                  <a:cubicBezTo>
                    <a:pt x="87127" y="361469"/>
                    <a:pt x="76178" y="370577"/>
                    <a:pt x="74337" y="370577"/>
                  </a:cubicBezTo>
                  <a:cubicBezTo>
                    <a:pt x="74337" y="372386"/>
                    <a:pt x="72496" y="374227"/>
                    <a:pt x="74337" y="374227"/>
                  </a:cubicBezTo>
                  <a:cubicBezTo>
                    <a:pt x="76146" y="386984"/>
                    <a:pt x="81636" y="394283"/>
                    <a:pt x="90744" y="396124"/>
                  </a:cubicBezTo>
                  <a:lnTo>
                    <a:pt x="94393" y="396124"/>
                  </a:lnTo>
                  <a:cubicBezTo>
                    <a:pt x="98043" y="396124"/>
                    <a:pt x="101692" y="394315"/>
                    <a:pt x="105342" y="392474"/>
                  </a:cubicBezTo>
                  <a:cubicBezTo>
                    <a:pt x="108992" y="387016"/>
                    <a:pt x="108992" y="381525"/>
                    <a:pt x="107151" y="374227"/>
                  </a:cubicBezTo>
                  <a:close/>
                  <a:moveTo>
                    <a:pt x="85286" y="339572"/>
                  </a:moveTo>
                  <a:cubicBezTo>
                    <a:pt x="87127" y="343222"/>
                    <a:pt x="88935" y="345030"/>
                    <a:pt x="92585" y="345030"/>
                  </a:cubicBezTo>
                  <a:cubicBezTo>
                    <a:pt x="96234" y="345030"/>
                    <a:pt x="99884" y="339572"/>
                    <a:pt x="101725" y="337731"/>
                  </a:cubicBezTo>
                  <a:lnTo>
                    <a:pt x="101725" y="335923"/>
                  </a:lnTo>
                  <a:cubicBezTo>
                    <a:pt x="101725" y="326815"/>
                    <a:pt x="98076" y="324974"/>
                    <a:pt x="96234" y="323166"/>
                  </a:cubicBezTo>
                  <a:cubicBezTo>
                    <a:pt x="92585" y="321357"/>
                    <a:pt x="88935" y="323166"/>
                    <a:pt x="87127" y="324974"/>
                  </a:cubicBezTo>
                  <a:cubicBezTo>
                    <a:pt x="83477" y="328624"/>
                    <a:pt x="81669" y="334082"/>
                    <a:pt x="85286" y="339572"/>
                  </a:cubicBezTo>
                  <a:close/>
                  <a:moveTo>
                    <a:pt x="130889" y="377876"/>
                  </a:moveTo>
                  <a:cubicBezTo>
                    <a:pt x="92585" y="642418"/>
                    <a:pt x="149137" y="642418"/>
                    <a:pt x="149137" y="642418"/>
                  </a:cubicBezTo>
                  <a:cubicBezTo>
                    <a:pt x="205688" y="626011"/>
                    <a:pt x="289627" y="337731"/>
                    <a:pt x="307875" y="268390"/>
                  </a:cubicBezTo>
                  <a:cubicBezTo>
                    <a:pt x="307875" y="233736"/>
                    <a:pt x="309684" y="200890"/>
                    <a:pt x="311524" y="169853"/>
                  </a:cubicBezTo>
                  <a:cubicBezTo>
                    <a:pt x="309684" y="98704"/>
                    <a:pt x="291468" y="60400"/>
                    <a:pt x="273220" y="60400"/>
                  </a:cubicBezTo>
                  <a:cubicBezTo>
                    <a:pt x="253164" y="58591"/>
                    <a:pt x="171033" y="111493"/>
                    <a:pt x="130921" y="377844"/>
                  </a:cubicBezTo>
                  <a:close/>
                  <a:moveTo>
                    <a:pt x="360776" y="376067"/>
                  </a:moveTo>
                  <a:cubicBezTo>
                    <a:pt x="364426" y="379717"/>
                    <a:pt x="366267" y="379717"/>
                    <a:pt x="369917" y="379717"/>
                  </a:cubicBezTo>
                  <a:lnTo>
                    <a:pt x="371725" y="379717"/>
                  </a:lnTo>
                  <a:cubicBezTo>
                    <a:pt x="377183" y="377908"/>
                    <a:pt x="380833" y="368768"/>
                    <a:pt x="380833" y="365119"/>
                  </a:cubicBezTo>
                  <a:lnTo>
                    <a:pt x="380833" y="363310"/>
                  </a:lnTo>
                  <a:cubicBezTo>
                    <a:pt x="379024" y="354203"/>
                    <a:pt x="375375" y="348712"/>
                    <a:pt x="369884" y="346904"/>
                  </a:cubicBezTo>
                  <a:cubicBezTo>
                    <a:pt x="366235" y="346904"/>
                    <a:pt x="362585" y="350553"/>
                    <a:pt x="358936" y="354203"/>
                  </a:cubicBezTo>
                  <a:cubicBezTo>
                    <a:pt x="355286" y="361502"/>
                    <a:pt x="355286" y="370609"/>
                    <a:pt x="360744" y="376100"/>
                  </a:cubicBezTo>
                  <a:close/>
                  <a:moveTo>
                    <a:pt x="375375" y="324974"/>
                  </a:moveTo>
                  <a:cubicBezTo>
                    <a:pt x="375375" y="334082"/>
                    <a:pt x="377183" y="337731"/>
                    <a:pt x="380833" y="337731"/>
                  </a:cubicBezTo>
                  <a:lnTo>
                    <a:pt x="382674" y="339540"/>
                  </a:lnTo>
                  <a:cubicBezTo>
                    <a:pt x="386324" y="339540"/>
                    <a:pt x="388132" y="337731"/>
                    <a:pt x="389973" y="335890"/>
                  </a:cubicBezTo>
                  <a:cubicBezTo>
                    <a:pt x="391782" y="332241"/>
                    <a:pt x="393623" y="326783"/>
                    <a:pt x="391782" y="321292"/>
                  </a:cubicBezTo>
                  <a:cubicBezTo>
                    <a:pt x="389973" y="317643"/>
                    <a:pt x="386324" y="315834"/>
                    <a:pt x="384482" y="315834"/>
                  </a:cubicBezTo>
                  <a:cubicBezTo>
                    <a:pt x="379024" y="315834"/>
                    <a:pt x="375375" y="321292"/>
                    <a:pt x="375375" y="323133"/>
                  </a:cubicBezTo>
                  <a:lnTo>
                    <a:pt x="375375" y="324942"/>
                  </a:lnTo>
                  <a:close/>
                  <a:moveTo>
                    <a:pt x="399081" y="385175"/>
                  </a:moveTo>
                  <a:cubicBezTo>
                    <a:pt x="399081" y="390633"/>
                    <a:pt x="400922" y="392474"/>
                    <a:pt x="402730" y="392474"/>
                  </a:cubicBezTo>
                  <a:lnTo>
                    <a:pt x="406380" y="392474"/>
                  </a:lnTo>
                  <a:cubicBezTo>
                    <a:pt x="410029" y="392474"/>
                    <a:pt x="413679" y="390666"/>
                    <a:pt x="413679" y="388825"/>
                  </a:cubicBezTo>
                  <a:cubicBezTo>
                    <a:pt x="415488" y="388825"/>
                    <a:pt x="415488" y="387016"/>
                    <a:pt x="415488" y="387016"/>
                  </a:cubicBezTo>
                  <a:cubicBezTo>
                    <a:pt x="417328" y="377908"/>
                    <a:pt x="415488" y="374259"/>
                    <a:pt x="413679" y="372418"/>
                  </a:cubicBezTo>
                  <a:cubicBezTo>
                    <a:pt x="411838" y="370609"/>
                    <a:pt x="408188" y="370609"/>
                    <a:pt x="404539" y="372418"/>
                  </a:cubicBezTo>
                  <a:cubicBezTo>
                    <a:pt x="400889" y="374227"/>
                    <a:pt x="397239" y="379717"/>
                    <a:pt x="399081" y="38517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4" name="Vrije vorm: vorm 4253">
              <a:extLst>
                <a:ext uri="{FF2B5EF4-FFF2-40B4-BE49-F238E27FC236}">
                  <a16:creationId xmlns:a16="http://schemas.microsoft.com/office/drawing/2014/main" id="{7F537E29-18E4-A183-C466-40F9DAE26FCA}"/>
                </a:ext>
              </a:extLst>
            </p:cNvPr>
            <p:cNvSpPr/>
            <p:nvPr/>
          </p:nvSpPr>
          <p:spPr>
            <a:xfrm>
              <a:off x="11416620" y="3940418"/>
              <a:ext cx="354025" cy="698803"/>
            </a:xfrm>
            <a:custGeom>
              <a:avLst/>
              <a:gdLst>
                <a:gd name="connsiteX0" fmla="*/ 348482 w 354025"/>
                <a:gd name="connsiteY0" fmla="*/ 228079 h 698803"/>
                <a:gd name="connsiteX1" fmla="*/ 352131 w 354025"/>
                <a:gd name="connsiteY1" fmla="*/ 244486 h 698803"/>
                <a:gd name="connsiteX2" fmla="*/ 326585 w 354025"/>
                <a:gd name="connsiteY2" fmla="*/ 253594 h 698803"/>
                <a:gd name="connsiteX3" fmla="*/ 253594 w 354025"/>
                <a:gd name="connsiteY3" fmla="*/ 140491 h 698803"/>
                <a:gd name="connsiteX4" fmla="*/ 249945 w 354025"/>
                <a:gd name="connsiteY4" fmla="*/ 109486 h 698803"/>
                <a:gd name="connsiteX5" fmla="*/ 116753 w 354025"/>
                <a:gd name="connsiteY5" fmla="*/ 603916 h 698803"/>
                <a:gd name="connsiteX6" fmla="*/ 71150 w 354025"/>
                <a:gd name="connsiteY6" fmla="*/ 698803 h 698803"/>
                <a:gd name="connsiteX7" fmla="*/ 20056 w 354025"/>
                <a:gd name="connsiteY7" fmla="*/ 614864 h 698803"/>
                <a:gd name="connsiteX8" fmla="*/ 0 w 354025"/>
                <a:gd name="connsiteY8" fmla="*/ 280981 h 698803"/>
                <a:gd name="connsiteX9" fmla="*/ 1841 w 354025"/>
                <a:gd name="connsiteY9" fmla="*/ 107645 h 698803"/>
                <a:gd name="connsiteX10" fmla="*/ 65692 w 354025"/>
                <a:gd name="connsiteY10" fmla="*/ 0 h 698803"/>
                <a:gd name="connsiteX11" fmla="*/ 120434 w 354025"/>
                <a:gd name="connsiteY11" fmla="*/ 111294 h 698803"/>
                <a:gd name="connsiteX12" fmla="*/ 114977 w 354025"/>
                <a:gd name="connsiteY12" fmla="*/ 284631 h 698803"/>
                <a:gd name="connsiteX13" fmla="*/ 114977 w 354025"/>
                <a:gd name="connsiteY13" fmla="*/ 319285 h 698803"/>
                <a:gd name="connsiteX14" fmla="*/ 257276 w 354025"/>
                <a:gd name="connsiteY14" fmla="*/ 12790 h 698803"/>
                <a:gd name="connsiteX15" fmla="*/ 330266 w 354025"/>
                <a:gd name="connsiteY15" fmla="*/ 98537 h 698803"/>
                <a:gd name="connsiteX16" fmla="*/ 348514 w 354025"/>
                <a:gd name="connsiteY16" fmla="*/ 228079 h 698803"/>
                <a:gd name="connsiteX17" fmla="*/ 45603 w 354025"/>
                <a:gd name="connsiteY17" fmla="*/ 319317 h 698803"/>
                <a:gd name="connsiteX18" fmla="*/ 38304 w 354025"/>
                <a:gd name="connsiteY18" fmla="*/ 313859 h 698803"/>
                <a:gd name="connsiteX19" fmla="*/ 29196 w 354025"/>
                <a:gd name="connsiteY19" fmla="*/ 319317 h 698803"/>
                <a:gd name="connsiteX20" fmla="*/ 29196 w 354025"/>
                <a:gd name="connsiteY20" fmla="*/ 321126 h 698803"/>
                <a:gd name="connsiteX21" fmla="*/ 34654 w 354025"/>
                <a:gd name="connsiteY21" fmla="*/ 335724 h 698803"/>
                <a:gd name="connsiteX22" fmla="*/ 38304 w 354025"/>
                <a:gd name="connsiteY22" fmla="*/ 335724 h 698803"/>
                <a:gd name="connsiteX23" fmla="*/ 43795 w 354025"/>
                <a:gd name="connsiteY23" fmla="*/ 332075 h 698803"/>
                <a:gd name="connsiteX24" fmla="*/ 45603 w 354025"/>
                <a:gd name="connsiteY24" fmla="*/ 319317 h 698803"/>
                <a:gd name="connsiteX25" fmla="*/ 74800 w 354025"/>
                <a:gd name="connsiteY25" fmla="*/ 370411 h 698803"/>
                <a:gd name="connsiteX26" fmla="*/ 63851 w 354025"/>
                <a:gd name="connsiteY26" fmla="*/ 370411 h 698803"/>
                <a:gd name="connsiteX27" fmla="*/ 58360 w 354025"/>
                <a:gd name="connsiteY27" fmla="*/ 386818 h 698803"/>
                <a:gd name="connsiteX28" fmla="*/ 58360 w 354025"/>
                <a:gd name="connsiteY28" fmla="*/ 388626 h 698803"/>
                <a:gd name="connsiteX29" fmla="*/ 72959 w 354025"/>
                <a:gd name="connsiteY29" fmla="*/ 401383 h 698803"/>
                <a:gd name="connsiteX30" fmla="*/ 82099 w 354025"/>
                <a:gd name="connsiteY30" fmla="*/ 390435 h 698803"/>
                <a:gd name="connsiteX31" fmla="*/ 74800 w 354025"/>
                <a:gd name="connsiteY31" fmla="*/ 370379 h 698803"/>
                <a:gd name="connsiteX32" fmla="*/ 94856 w 354025"/>
                <a:gd name="connsiteY32" fmla="*/ 315668 h 698803"/>
                <a:gd name="connsiteX33" fmla="*/ 74800 w 354025"/>
                <a:gd name="connsiteY33" fmla="*/ 304719 h 698803"/>
                <a:gd name="connsiteX34" fmla="*/ 71150 w 354025"/>
                <a:gd name="connsiteY34" fmla="*/ 306528 h 698803"/>
                <a:gd name="connsiteX35" fmla="*/ 67501 w 354025"/>
                <a:gd name="connsiteY35" fmla="*/ 333883 h 698803"/>
                <a:gd name="connsiteX36" fmla="*/ 80258 w 354025"/>
                <a:gd name="connsiteY36" fmla="*/ 341182 h 698803"/>
                <a:gd name="connsiteX37" fmla="*/ 94856 w 354025"/>
                <a:gd name="connsiteY37" fmla="*/ 330234 h 698803"/>
                <a:gd name="connsiteX38" fmla="*/ 94856 w 354025"/>
                <a:gd name="connsiteY38" fmla="*/ 315636 h 698803"/>
                <a:gd name="connsiteX39" fmla="*/ 125860 w 354025"/>
                <a:gd name="connsiteY39" fmla="*/ 364920 h 698803"/>
                <a:gd name="connsiteX40" fmla="*/ 118561 w 354025"/>
                <a:gd name="connsiteY40" fmla="*/ 359462 h 698803"/>
                <a:gd name="connsiteX41" fmla="*/ 109454 w 354025"/>
                <a:gd name="connsiteY41" fmla="*/ 366761 h 698803"/>
                <a:gd name="connsiteX42" fmla="*/ 109454 w 354025"/>
                <a:gd name="connsiteY42" fmla="*/ 368570 h 698803"/>
                <a:gd name="connsiteX43" fmla="*/ 114912 w 354025"/>
                <a:gd name="connsiteY43" fmla="*/ 381327 h 698803"/>
                <a:gd name="connsiteX44" fmla="*/ 118561 w 354025"/>
                <a:gd name="connsiteY44" fmla="*/ 383136 h 698803"/>
                <a:gd name="connsiteX45" fmla="*/ 124020 w 354025"/>
                <a:gd name="connsiteY45" fmla="*/ 379486 h 698803"/>
                <a:gd name="connsiteX46" fmla="*/ 125860 w 354025"/>
                <a:gd name="connsiteY46" fmla="*/ 364888 h 69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54025" h="698803">
                  <a:moveTo>
                    <a:pt x="348482" y="228079"/>
                  </a:moveTo>
                  <a:cubicBezTo>
                    <a:pt x="353940" y="231729"/>
                    <a:pt x="355781" y="239028"/>
                    <a:pt x="352131" y="244486"/>
                  </a:cubicBezTo>
                  <a:cubicBezTo>
                    <a:pt x="348482" y="251785"/>
                    <a:pt x="343023" y="257243"/>
                    <a:pt x="326585" y="253594"/>
                  </a:cubicBezTo>
                  <a:cubicBezTo>
                    <a:pt x="301037" y="246295"/>
                    <a:pt x="259084" y="222589"/>
                    <a:pt x="253594" y="140491"/>
                  </a:cubicBezTo>
                  <a:cubicBezTo>
                    <a:pt x="251753" y="125893"/>
                    <a:pt x="253594" y="114944"/>
                    <a:pt x="249945" y="109486"/>
                  </a:cubicBezTo>
                  <a:cubicBezTo>
                    <a:pt x="249945" y="109486"/>
                    <a:pt x="195202" y="40145"/>
                    <a:pt x="116753" y="603916"/>
                  </a:cubicBezTo>
                  <a:cubicBezTo>
                    <a:pt x="116753" y="603916"/>
                    <a:pt x="124052" y="698803"/>
                    <a:pt x="71150" y="698803"/>
                  </a:cubicBezTo>
                  <a:cubicBezTo>
                    <a:pt x="31005" y="698803"/>
                    <a:pt x="20056" y="614864"/>
                    <a:pt x="20056" y="614864"/>
                  </a:cubicBezTo>
                  <a:cubicBezTo>
                    <a:pt x="3650" y="509028"/>
                    <a:pt x="0" y="280981"/>
                    <a:pt x="0" y="280981"/>
                  </a:cubicBezTo>
                  <a:cubicBezTo>
                    <a:pt x="0" y="220780"/>
                    <a:pt x="0" y="164229"/>
                    <a:pt x="1841" y="107645"/>
                  </a:cubicBezTo>
                  <a:cubicBezTo>
                    <a:pt x="1841" y="107645"/>
                    <a:pt x="1841" y="0"/>
                    <a:pt x="65692" y="0"/>
                  </a:cubicBezTo>
                  <a:cubicBezTo>
                    <a:pt x="125892" y="0"/>
                    <a:pt x="120434" y="111294"/>
                    <a:pt x="120434" y="111294"/>
                  </a:cubicBezTo>
                  <a:cubicBezTo>
                    <a:pt x="118626" y="169687"/>
                    <a:pt x="116785" y="226238"/>
                    <a:pt x="114977" y="284631"/>
                  </a:cubicBezTo>
                  <a:lnTo>
                    <a:pt x="114977" y="319285"/>
                  </a:lnTo>
                  <a:cubicBezTo>
                    <a:pt x="142332" y="180636"/>
                    <a:pt x="187967" y="18248"/>
                    <a:pt x="257276" y="12790"/>
                  </a:cubicBezTo>
                  <a:cubicBezTo>
                    <a:pt x="257276" y="12790"/>
                    <a:pt x="315668" y="7331"/>
                    <a:pt x="330266" y="98537"/>
                  </a:cubicBezTo>
                  <a:cubicBezTo>
                    <a:pt x="343055" y="178827"/>
                    <a:pt x="335756" y="215290"/>
                    <a:pt x="348514" y="228079"/>
                  </a:cubicBezTo>
                  <a:close/>
                  <a:moveTo>
                    <a:pt x="45603" y="319317"/>
                  </a:moveTo>
                  <a:cubicBezTo>
                    <a:pt x="43795" y="313859"/>
                    <a:pt x="40145" y="313859"/>
                    <a:pt x="38304" y="313859"/>
                  </a:cubicBezTo>
                  <a:cubicBezTo>
                    <a:pt x="32846" y="313859"/>
                    <a:pt x="31005" y="317509"/>
                    <a:pt x="29196" y="319317"/>
                  </a:cubicBezTo>
                  <a:lnTo>
                    <a:pt x="29196" y="321126"/>
                  </a:lnTo>
                  <a:cubicBezTo>
                    <a:pt x="29196" y="330234"/>
                    <a:pt x="32846" y="333883"/>
                    <a:pt x="34654" y="335724"/>
                  </a:cubicBezTo>
                  <a:lnTo>
                    <a:pt x="38304" y="335724"/>
                  </a:lnTo>
                  <a:cubicBezTo>
                    <a:pt x="40145" y="335724"/>
                    <a:pt x="41953" y="333916"/>
                    <a:pt x="43795" y="332075"/>
                  </a:cubicBezTo>
                  <a:cubicBezTo>
                    <a:pt x="47444" y="328425"/>
                    <a:pt x="49252" y="322967"/>
                    <a:pt x="45603" y="319317"/>
                  </a:cubicBezTo>
                  <a:close/>
                  <a:moveTo>
                    <a:pt x="74800" y="370411"/>
                  </a:moveTo>
                  <a:cubicBezTo>
                    <a:pt x="69309" y="366761"/>
                    <a:pt x="65659" y="368602"/>
                    <a:pt x="63851" y="370411"/>
                  </a:cubicBezTo>
                  <a:cubicBezTo>
                    <a:pt x="56552" y="374060"/>
                    <a:pt x="56552" y="383168"/>
                    <a:pt x="58360" y="386818"/>
                  </a:cubicBezTo>
                  <a:lnTo>
                    <a:pt x="58360" y="388626"/>
                  </a:lnTo>
                  <a:cubicBezTo>
                    <a:pt x="62010" y="395925"/>
                    <a:pt x="67501" y="401383"/>
                    <a:pt x="72959" y="401383"/>
                  </a:cubicBezTo>
                  <a:cubicBezTo>
                    <a:pt x="76608" y="399575"/>
                    <a:pt x="80258" y="395925"/>
                    <a:pt x="82099" y="390435"/>
                  </a:cubicBezTo>
                  <a:cubicBezTo>
                    <a:pt x="82099" y="383136"/>
                    <a:pt x="80258" y="374028"/>
                    <a:pt x="74800" y="370379"/>
                  </a:cubicBezTo>
                  <a:close/>
                  <a:moveTo>
                    <a:pt x="94856" y="315668"/>
                  </a:moveTo>
                  <a:cubicBezTo>
                    <a:pt x="89365" y="306560"/>
                    <a:pt x="74800" y="304719"/>
                    <a:pt x="74800" y="304719"/>
                  </a:cubicBezTo>
                  <a:cubicBezTo>
                    <a:pt x="72959" y="304719"/>
                    <a:pt x="71150" y="306528"/>
                    <a:pt x="71150" y="306528"/>
                  </a:cubicBezTo>
                  <a:cubicBezTo>
                    <a:pt x="63851" y="317477"/>
                    <a:pt x="63851" y="326584"/>
                    <a:pt x="67501" y="333883"/>
                  </a:cubicBezTo>
                  <a:cubicBezTo>
                    <a:pt x="71150" y="337533"/>
                    <a:pt x="74800" y="341182"/>
                    <a:pt x="80258" y="341182"/>
                  </a:cubicBezTo>
                  <a:cubicBezTo>
                    <a:pt x="87557" y="341182"/>
                    <a:pt x="91206" y="335724"/>
                    <a:pt x="94856" y="330234"/>
                  </a:cubicBezTo>
                  <a:cubicBezTo>
                    <a:pt x="96665" y="324776"/>
                    <a:pt x="96665" y="319285"/>
                    <a:pt x="94856" y="315636"/>
                  </a:cubicBezTo>
                  <a:close/>
                  <a:moveTo>
                    <a:pt x="125860" y="364920"/>
                  </a:moveTo>
                  <a:cubicBezTo>
                    <a:pt x="124020" y="361271"/>
                    <a:pt x="122211" y="359462"/>
                    <a:pt x="118561" y="359462"/>
                  </a:cubicBezTo>
                  <a:cubicBezTo>
                    <a:pt x="114912" y="359462"/>
                    <a:pt x="111263" y="364920"/>
                    <a:pt x="109454" y="366761"/>
                  </a:cubicBezTo>
                  <a:lnTo>
                    <a:pt x="109454" y="368570"/>
                  </a:lnTo>
                  <a:cubicBezTo>
                    <a:pt x="109454" y="377678"/>
                    <a:pt x="113103" y="381327"/>
                    <a:pt x="114912" y="381327"/>
                  </a:cubicBezTo>
                  <a:cubicBezTo>
                    <a:pt x="116721" y="381327"/>
                    <a:pt x="116721" y="383136"/>
                    <a:pt x="118561" y="383136"/>
                  </a:cubicBezTo>
                  <a:cubicBezTo>
                    <a:pt x="120402" y="383136"/>
                    <a:pt x="122211" y="381327"/>
                    <a:pt x="124020" y="379486"/>
                  </a:cubicBezTo>
                  <a:cubicBezTo>
                    <a:pt x="127669" y="375837"/>
                    <a:pt x="129510" y="370379"/>
                    <a:pt x="125860" y="364888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5" name="Vrije vorm: vorm 4254">
              <a:extLst>
                <a:ext uri="{FF2B5EF4-FFF2-40B4-BE49-F238E27FC236}">
                  <a16:creationId xmlns:a16="http://schemas.microsoft.com/office/drawing/2014/main" id="{2BEF5390-C456-D8C8-5D92-9F6A66A7839A}"/>
                </a:ext>
              </a:extLst>
            </p:cNvPr>
            <p:cNvSpPr/>
            <p:nvPr/>
          </p:nvSpPr>
          <p:spPr>
            <a:xfrm>
              <a:off x="11830793" y="4471343"/>
              <a:ext cx="76607" cy="78448"/>
            </a:xfrm>
            <a:custGeom>
              <a:avLst/>
              <a:gdLst>
                <a:gd name="connsiteX0" fmla="*/ 76608 w 76607"/>
                <a:gd name="connsiteY0" fmla="*/ 40145 h 78448"/>
                <a:gd name="connsiteX1" fmla="*/ 38304 w 76607"/>
                <a:gd name="connsiteY1" fmla="*/ 78449 h 78448"/>
                <a:gd name="connsiteX2" fmla="*/ 0 w 76607"/>
                <a:gd name="connsiteY2" fmla="*/ 40145 h 78448"/>
                <a:gd name="connsiteX3" fmla="*/ 38304 w 76607"/>
                <a:gd name="connsiteY3" fmla="*/ 0 h 78448"/>
                <a:gd name="connsiteX4" fmla="*/ 76608 w 76607"/>
                <a:gd name="connsiteY4" fmla="*/ 40145 h 7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07" h="78448">
                  <a:moveTo>
                    <a:pt x="76608" y="40145"/>
                  </a:moveTo>
                  <a:cubicBezTo>
                    <a:pt x="76608" y="60201"/>
                    <a:pt x="58360" y="78449"/>
                    <a:pt x="38304" y="78449"/>
                  </a:cubicBezTo>
                  <a:cubicBezTo>
                    <a:pt x="16407" y="78449"/>
                    <a:pt x="0" y="60201"/>
                    <a:pt x="0" y="40145"/>
                  </a:cubicBezTo>
                  <a:cubicBezTo>
                    <a:pt x="0" y="18248"/>
                    <a:pt x="16407" y="0"/>
                    <a:pt x="38304" y="0"/>
                  </a:cubicBezTo>
                  <a:cubicBezTo>
                    <a:pt x="58360" y="0"/>
                    <a:pt x="76608" y="18248"/>
                    <a:pt x="76608" y="4014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6" name="Vrije vorm: vorm 4255">
              <a:extLst>
                <a:ext uri="{FF2B5EF4-FFF2-40B4-BE49-F238E27FC236}">
                  <a16:creationId xmlns:a16="http://schemas.microsoft.com/office/drawing/2014/main" id="{6573D804-AFEA-52F2-4248-EAADDCBF6A18}"/>
                </a:ext>
              </a:extLst>
            </p:cNvPr>
            <p:cNvSpPr/>
            <p:nvPr/>
          </p:nvSpPr>
          <p:spPr>
            <a:xfrm>
              <a:off x="11973092" y="4471343"/>
              <a:ext cx="76607" cy="78448"/>
            </a:xfrm>
            <a:custGeom>
              <a:avLst/>
              <a:gdLst>
                <a:gd name="connsiteX0" fmla="*/ 76608 w 76607"/>
                <a:gd name="connsiteY0" fmla="*/ 40145 h 78448"/>
                <a:gd name="connsiteX1" fmla="*/ 38304 w 76607"/>
                <a:gd name="connsiteY1" fmla="*/ 78449 h 78448"/>
                <a:gd name="connsiteX2" fmla="*/ 0 w 76607"/>
                <a:gd name="connsiteY2" fmla="*/ 40145 h 78448"/>
                <a:gd name="connsiteX3" fmla="*/ 38304 w 76607"/>
                <a:gd name="connsiteY3" fmla="*/ 0 h 78448"/>
                <a:gd name="connsiteX4" fmla="*/ 76608 w 76607"/>
                <a:gd name="connsiteY4" fmla="*/ 40145 h 7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07" h="78448">
                  <a:moveTo>
                    <a:pt x="76608" y="40145"/>
                  </a:moveTo>
                  <a:cubicBezTo>
                    <a:pt x="76608" y="60201"/>
                    <a:pt x="58360" y="78449"/>
                    <a:pt x="38304" y="78449"/>
                  </a:cubicBezTo>
                  <a:cubicBezTo>
                    <a:pt x="16407" y="78449"/>
                    <a:pt x="0" y="60201"/>
                    <a:pt x="0" y="40145"/>
                  </a:cubicBezTo>
                  <a:cubicBezTo>
                    <a:pt x="0" y="18248"/>
                    <a:pt x="16407" y="0"/>
                    <a:pt x="38304" y="0"/>
                  </a:cubicBezTo>
                  <a:cubicBezTo>
                    <a:pt x="58360" y="0"/>
                    <a:pt x="76608" y="18248"/>
                    <a:pt x="76608" y="4014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4257" name="Vrije vorm: vorm 4256">
              <a:extLst>
                <a:ext uri="{FF2B5EF4-FFF2-40B4-BE49-F238E27FC236}">
                  <a16:creationId xmlns:a16="http://schemas.microsoft.com/office/drawing/2014/main" id="{252B15D6-82FC-9C3C-ABC7-5CFA5E66A1EE}"/>
                </a:ext>
              </a:extLst>
            </p:cNvPr>
            <p:cNvSpPr/>
            <p:nvPr/>
          </p:nvSpPr>
          <p:spPr>
            <a:xfrm>
              <a:off x="12115360" y="4471343"/>
              <a:ext cx="76607" cy="78448"/>
            </a:xfrm>
            <a:custGeom>
              <a:avLst/>
              <a:gdLst>
                <a:gd name="connsiteX0" fmla="*/ 76608 w 76607"/>
                <a:gd name="connsiteY0" fmla="*/ 40145 h 78448"/>
                <a:gd name="connsiteX1" fmla="*/ 38303 w 76607"/>
                <a:gd name="connsiteY1" fmla="*/ 78449 h 78448"/>
                <a:gd name="connsiteX2" fmla="*/ 0 w 76607"/>
                <a:gd name="connsiteY2" fmla="*/ 40145 h 78448"/>
                <a:gd name="connsiteX3" fmla="*/ 38303 w 76607"/>
                <a:gd name="connsiteY3" fmla="*/ 0 h 78448"/>
                <a:gd name="connsiteX4" fmla="*/ 76608 w 76607"/>
                <a:gd name="connsiteY4" fmla="*/ 40145 h 7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07" h="78448">
                  <a:moveTo>
                    <a:pt x="76608" y="40145"/>
                  </a:moveTo>
                  <a:cubicBezTo>
                    <a:pt x="76608" y="60201"/>
                    <a:pt x="58360" y="78449"/>
                    <a:pt x="38303" y="78449"/>
                  </a:cubicBezTo>
                  <a:cubicBezTo>
                    <a:pt x="16407" y="78449"/>
                    <a:pt x="0" y="60201"/>
                    <a:pt x="0" y="40145"/>
                  </a:cubicBezTo>
                  <a:cubicBezTo>
                    <a:pt x="0" y="18248"/>
                    <a:pt x="16407" y="0"/>
                    <a:pt x="38303" y="0"/>
                  </a:cubicBezTo>
                  <a:cubicBezTo>
                    <a:pt x="58360" y="0"/>
                    <a:pt x="76608" y="18248"/>
                    <a:pt x="76608" y="40145"/>
                  </a:cubicBezTo>
                  <a:close/>
                </a:path>
              </a:pathLst>
            </a:custGeom>
            <a:grpFill/>
            <a:ln w="3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</p:spTree>
    <p:extLst>
      <p:ext uri="{BB962C8B-B14F-4D97-AF65-F5344CB8AC3E}">
        <p14:creationId xmlns:p14="http://schemas.microsoft.com/office/powerpoint/2010/main" val="537655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300">
        <p159:morph option="byObject"/>
      </p:transition>
    </mc:Choice>
    <mc:Fallback xmlns="">
      <p:transition spd="med" advClick="0" advTm="30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4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4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4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4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14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14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700"/>
                                </p:stCondLst>
                                <p:childTnLst>
                                  <p:par>
                                    <p:cTn id="22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2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7" dur="1000" fill="hold"/>
                                            <p:tgtEl>
                                              <p:spTgt spid="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9" dur="250" fill="hold"/>
                                            <p:tgtEl>
                                              <p:spTgt spid="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37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00" fill="hold"/>
                                            <p:tgtEl>
                                              <p:spTgt spid="37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5" dur="1000" fill="hold"/>
                                            <p:tgtEl>
                                              <p:spTgt spid="37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accel="50000" decel="5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37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23" presetClass="entr" presetSubtype="16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 p14:presetBounceEnd="99000">
                                      <p:stCondLst>
                                        <p:cond delay="4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3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accel="50000" decel="5000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23" presetClass="entr" presetSubtype="16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12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200" fill="hold"/>
                                            <p:tgtEl>
                                              <p:spTgt spid="12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fill="hold" nodeType="withEffect" p14:presetBounceEnd="99000">
                                      <p:stCondLst>
                                        <p:cond delay="6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1" dur="1000" fill="hold"/>
                                            <p:tgtEl>
                                              <p:spTgt spid="127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accel="50000" decel="50000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50" fill="hold"/>
                                            <p:tgtEl>
                                              <p:spTgt spid="127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2000" fill="hold"/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2000" fill="hold"/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32" presetClass="emph" presetSubtype="0" repeatCount="2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5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6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8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2000" fill="hold"/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2000" fill="hold"/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32" presetClass="emph" presetSubtype="0" repeatCount="2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6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7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7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4" presetID="32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75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6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77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8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79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2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4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2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4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0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6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8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0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6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8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0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6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47" grpId="0" animBg="1"/>
          <p:bldP spid="8547" grpId="0" animBg="1"/>
          <p:bldP spid="8548" grpId="0" animBg="1"/>
          <p:bldP spid="8621" grpId="0" animBg="1"/>
          <p:bldP spid="3" grpId="0" animBg="1"/>
          <p:bldP spid="4" grpId="0" animBg="1"/>
          <p:bldP spid="1399" grpId="0" animBg="1"/>
          <p:bldP spid="1400" grpId="0" animBg="1"/>
          <p:bldP spid="1403" grpId="0" animBg="1"/>
          <p:bldP spid="1448" grpId="0" animBg="1"/>
          <p:bldP spid="1449" grpId="0" animBg="1"/>
          <p:bldP spid="1450" grpId="0" animBg="1"/>
          <p:bldP spid="1451" grpId="0" animBg="1"/>
          <p:bldP spid="1452" grpId="0" animBg="1"/>
          <p:bldP spid="1453" grpId="0" animBg="1"/>
          <p:bldP spid="1454" grpId="0" animBg="1"/>
          <p:bldP spid="1455" grpId="0" animBg="1"/>
          <p:bldP spid="145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4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4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4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4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4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decel="10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14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14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700"/>
                                </p:stCondLst>
                                <p:childTnLst>
                                  <p:par>
                                    <p:cTn id="22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2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9" dur="250" fill="hold"/>
                                            <p:tgtEl>
                                              <p:spTgt spid="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37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00" fill="hold"/>
                                            <p:tgtEl>
                                              <p:spTgt spid="37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1000" fill="hold"/>
                                            <p:tgtEl>
                                              <p:spTgt spid="37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accel="50000" decel="50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37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23" presetClass="entr" presetSubtype="16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animScale>
                                          <p:cBhvr>
                                            <p:cTn id="43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accel="50000" decel="50000" fill="hold" nodeType="withEffect">
                                      <p:stCondLst>
                                        <p:cond delay="40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23" presetClass="entr" presetSubtype="16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12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200" fill="hold"/>
                                            <p:tgtEl>
                                              <p:spTgt spid="12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Scale>
                                          <p:cBhvr>
                                            <p:cTn id="51" dur="1000" fill="hold"/>
                                            <p:tgtEl>
                                              <p:spTgt spid="127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accel="50000" decel="50000" fill="hold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50" fill="hold"/>
                                            <p:tgtEl>
                                              <p:spTgt spid="127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2000" fill="hold"/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2000" fill="hold"/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32" presetClass="emph" presetSubtype="0" repeatCount="2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5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6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4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8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2000" fill="hold"/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2000" fill="hold"/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32" presetClass="emph" presetSubtype="0" repeatCount="2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6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7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7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4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4" presetID="32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75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6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77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8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79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3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2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4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2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4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6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0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6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8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0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6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8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0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2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4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6" presetID="1" presetClass="exit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8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0" presetID="1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47" grpId="0" animBg="1"/>
          <p:bldP spid="8547" grpId="0" animBg="1"/>
          <p:bldP spid="8548" grpId="0" animBg="1"/>
          <p:bldP spid="8621" grpId="0" animBg="1"/>
          <p:bldP spid="3" grpId="0" animBg="1"/>
          <p:bldP spid="4" grpId="0" animBg="1"/>
          <p:bldP spid="1399" grpId="0" animBg="1"/>
          <p:bldP spid="1400" grpId="0" animBg="1"/>
          <p:bldP spid="1403" grpId="0" animBg="1"/>
          <p:bldP spid="1448" grpId="0" animBg="1"/>
          <p:bldP spid="1449" grpId="0" animBg="1"/>
          <p:bldP spid="1450" grpId="0" animBg="1"/>
          <p:bldP spid="1451" grpId="0" animBg="1"/>
          <p:bldP spid="1452" grpId="0" animBg="1"/>
          <p:bldP spid="1453" grpId="0" animBg="1"/>
          <p:bldP spid="1454" grpId="0" animBg="1"/>
          <p:bldP spid="1455" grpId="0" animBg="1"/>
          <p:bldP spid="1456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!!achtergrond nacht">
            <a:extLst>
              <a:ext uri="{FF2B5EF4-FFF2-40B4-BE49-F238E27FC236}">
                <a16:creationId xmlns:a16="http://schemas.microsoft.com/office/drawing/2014/main" id="{E2BC628E-6245-52B0-BDF4-C3CEA993DF4A}"/>
              </a:ext>
            </a:extLst>
          </p:cNvPr>
          <p:cNvSpPr/>
          <p:nvPr userDrawn="1"/>
        </p:nvSpPr>
        <p:spPr>
          <a:xfrm>
            <a:off x="-43856271" y="-13617766"/>
            <a:ext cx="73583656" cy="41390803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6" name="!!sterren2">
            <a:extLst>
              <a:ext uri="{FF2B5EF4-FFF2-40B4-BE49-F238E27FC236}">
                <a16:creationId xmlns:a16="http://schemas.microsoft.com/office/drawing/2014/main" id="{4A827424-FB84-6A82-6FD9-AA2535EA2B76}"/>
              </a:ext>
            </a:extLst>
          </p:cNvPr>
          <p:cNvGrpSpPr/>
          <p:nvPr userDrawn="1"/>
        </p:nvGrpSpPr>
        <p:grpSpPr>
          <a:xfrm rot="10800000">
            <a:off x="14190996" y="-26701352"/>
            <a:ext cx="58712170" cy="42663429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" name="!!sterren2">
              <a:extLst>
                <a:ext uri="{FF2B5EF4-FFF2-40B4-BE49-F238E27FC236}">
                  <a16:creationId xmlns:a16="http://schemas.microsoft.com/office/drawing/2014/main" id="{31715E56-DC7B-A4A6-AC3F-E73DB43FDF43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7576" name="Vrije vorm: vorm 7575">
                <a:extLst>
                  <a:ext uri="{FF2B5EF4-FFF2-40B4-BE49-F238E27FC236}">
                    <a16:creationId xmlns:a16="http://schemas.microsoft.com/office/drawing/2014/main" id="{FCACBE69-8A42-B312-1ED4-F0DE04B43143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7" name="Vrije vorm: vorm 7576">
                <a:extLst>
                  <a:ext uri="{FF2B5EF4-FFF2-40B4-BE49-F238E27FC236}">
                    <a16:creationId xmlns:a16="http://schemas.microsoft.com/office/drawing/2014/main" id="{F820B5F7-29BB-1376-ADAC-1DDEC2131AF8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8" name="Vrije vorm: vorm 7577">
                <a:extLst>
                  <a:ext uri="{FF2B5EF4-FFF2-40B4-BE49-F238E27FC236}">
                    <a16:creationId xmlns:a16="http://schemas.microsoft.com/office/drawing/2014/main" id="{9F1BE6EB-4551-87F5-FF24-66050B528E69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9" name="Vrije vorm: vorm 7578">
                <a:extLst>
                  <a:ext uri="{FF2B5EF4-FFF2-40B4-BE49-F238E27FC236}">
                    <a16:creationId xmlns:a16="http://schemas.microsoft.com/office/drawing/2014/main" id="{2A29FB76-66E6-2347-BF89-29F040335659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0" name="Vrije vorm: vorm 7579">
                <a:extLst>
                  <a:ext uri="{FF2B5EF4-FFF2-40B4-BE49-F238E27FC236}">
                    <a16:creationId xmlns:a16="http://schemas.microsoft.com/office/drawing/2014/main" id="{91037F09-CCAE-6B9E-88FE-A25E20C9ACBC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1" name="Vrije vorm: vorm 7580">
                <a:extLst>
                  <a:ext uri="{FF2B5EF4-FFF2-40B4-BE49-F238E27FC236}">
                    <a16:creationId xmlns:a16="http://schemas.microsoft.com/office/drawing/2014/main" id="{5B87BBB1-14A6-8AB8-B9D5-0D397DB923DC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2" name="Vrije vorm: vorm 7581">
                <a:extLst>
                  <a:ext uri="{FF2B5EF4-FFF2-40B4-BE49-F238E27FC236}">
                    <a16:creationId xmlns:a16="http://schemas.microsoft.com/office/drawing/2014/main" id="{8EBB352A-6572-5444-0BCC-BB4E3280AC53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3" name="Vrije vorm: vorm 7582">
                <a:extLst>
                  <a:ext uri="{FF2B5EF4-FFF2-40B4-BE49-F238E27FC236}">
                    <a16:creationId xmlns:a16="http://schemas.microsoft.com/office/drawing/2014/main" id="{8D309C8C-5B26-035B-3BAA-31E2C5F6DB10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4" name="Vrije vorm: vorm 7583">
                <a:extLst>
                  <a:ext uri="{FF2B5EF4-FFF2-40B4-BE49-F238E27FC236}">
                    <a16:creationId xmlns:a16="http://schemas.microsoft.com/office/drawing/2014/main" id="{23131328-F9F4-5F38-D82B-916109128F1D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5" name="Vrije vorm: vorm 7584">
                <a:extLst>
                  <a:ext uri="{FF2B5EF4-FFF2-40B4-BE49-F238E27FC236}">
                    <a16:creationId xmlns:a16="http://schemas.microsoft.com/office/drawing/2014/main" id="{89A1F869-8013-65A7-5A53-639B753FADAF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6" name="Vrije vorm: vorm 7585">
                <a:extLst>
                  <a:ext uri="{FF2B5EF4-FFF2-40B4-BE49-F238E27FC236}">
                    <a16:creationId xmlns:a16="http://schemas.microsoft.com/office/drawing/2014/main" id="{A91BC993-5574-A8EC-AD81-7A7ACD849EAD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7" name="Vrije vorm: vorm 7586">
                <a:extLst>
                  <a:ext uri="{FF2B5EF4-FFF2-40B4-BE49-F238E27FC236}">
                    <a16:creationId xmlns:a16="http://schemas.microsoft.com/office/drawing/2014/main" id="{081FB853-3018-0F6D-7897-22D2AA791DA0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8" name="Vrije vorm: vorm 7587">
                <a:extLst>
                  <a:ext uri="{FF2B5EF4-FFF2-40B4-BE49-F238E27FC236}">
                    <a16:creationId xmlns:a16="http://schemas.microsoft.com/office/drawing/2014/main" id="{DE0F0058-B81A-3A62-C433-CDE536F2CCF8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9" name="Vrije vorm: vorm 7588">
                <a:extLst>
                  <a:ext uri="{FF2B5EF4-FFF2-40B4-BE49-F238E27FC236}">
                    <a16:creationId xmlns:a16="http://schemas.microsoft.com/office/drawing/2014/main" id="{3F966662-142D-8909-4248-30ECB965B837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0" name="Vrije vorm: vorm 7589">
                <a:extLst>
                  <a:ext uri="{FF2B5EF4-FFF2-40B4-BE49-F238E27FC236}">
                    <a16:creationId xmlns:a16="http://schemas.microsoft.com/office/drawing/2014/main" id="{565A51D2-3EE2-0FFE-1B9F-39710C01D017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1" name="Vrije vorm: vorm 7590">
                <a:extLst>
                  <a:ext uri="{FF2B5EF4-FFF2-40B4-BE49-F238E27FC236}">
                    <a16:creationId xmlns:a16="http://schemas.microsoft.com/office/drawing/2014/main" id="{CDE586F3-316A-C93D-4302-07C9ADC8173F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2" name="Vrije vorm: vorm 7591">
                <a:extLst>
                  <a:ext uri="{FF2B5EF4-FFF2-40B4-BE49-F238E27FC236}">
                    <a16:creationId xmlns:a16="http://schemas.microsoft.com/office/drawing/2014/main" id="{AE83FD20-43D0-A898-86E1-5AEE5D0F1F96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3" name="Vrije vorm: vorm 7592">
                <a:extLst>
                  <a:ext uri="{FF2B5EF4-FFF2-40B4-BE49-F238E27FC236}">
                    <a16:creationId xmlns:a16="http://schemas.microsoft.com/office/drawing/2014/main" id="{0CB68E7E-58C3-6077-42D7-66020E4E049A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4" name="Vrije vorm: vorm 7593">
                <a:extLst>
                  <a:ext uri="{FF2B5EF4-FFF2-40B4-BE49-F238E27FC236}">
                    <a16:creationId xmlns:a16="http://schemas.microsoft.com/office/drawing/2014/main" id="{0108680D-2474-18DB-3B73-8737DE3BCBED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5" name="Vrije vorm: vorm 7594">
                <a:extLst>
                  <a:ext uri="{FF2B5EF4-FFF2-40B4-BE49-F238E27FC236}">
                    <a16:creationId xmlns:a16="http://schemas.microsoft.com/office/drawing/2014/main" id="{6BFE9740-1F61-C4E6-40C3-6E30B6EBBD62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6" name="Vrije vorm: vorm 7595">
                <a:extLst>
                  <a:ext uri="{FF2B5EF4-FFF2-40B4-BE49-F238E27FC236}">
                    <a16:creationId xmlns:a16="http://schemas.microsoft.com/office/drawing/2014/main" id="{7A05D0FC-4EBB-FF16-F003-2A23CFD75EEB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7" name="Vrije vorm: vorm 7596">
                <a:extLst>
                  <a:ext uri="{FF2B5EF4-FFF2-40B4-BE49-F238E27FC236}">
                    <a16:creationId xmlns:a16="http://schemas.microsoft.com/office/drawing/2014/main" id="{7127BBA4-9046-32E4-8FE8-F3FBA1CD40D4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8" name="Vrije vorm: vorm 7597">
                <a:extLst>
                  <a:ext uri="{FF2B5EF4-FFF2-40B4-BE49-F238E27FC236}">
                    <a16:creationId xmlns:a16="http://schemas.microsoft.com/office/drawing/2014/main" id="{C3E27223-333A-6A77-4ACA-F8E5B1D41C18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9" name="Vrije vorm: vorm 7598">
                <a:extLst>
                  <a:ext uri="{FF2B5EF4-FFF2-40B4-BE49-F238E27FC236}">
                    <a16:creationId xmlns:a16="http://schemas.microsoft.com/office/drawing/2014/main" id="{9E716FF1-5C2F-2F98-8672-DE17DD687375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0" name="Vrije vorm: vorm 7599">
                <a:extLst>
                  <a:ext uri="{FF2B5EF4-FFF2-40B4-BE49-F238E27FC236}">
                    <a16:creationId xmlns:a16="http://schemas.microsoft.com/office/drawing/2014/main" id="{9576CA96-90EF-4C94-591E-D151F7AB9959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1" name="Vrije vorm: vorm 7600">
                <a:extLst>
                  <a:ext uri="{FF2B5EF4-FFF2-40B4-BE49-F238E27FC236}">
                    <a16:creationId xmlns:a16="http://schemas.microsoft.com/office/drawing/2014/main" id="{4F0533C1-9182-F99D-EC5A-1504F55CD090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2" name="Vrije vorm: vorm 7601">
                <a:extLst>
                  <a:ext uri="{FF2B5EF4-FFF2-40B4-BE49-F238E27FC236}">
                    <a16:creationId xmlns:a16="http://schemas.microsoft.com/office/drawing/2014/main" id="{FFA2D01A-E04A-7BF2-B479-12797E546F02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3" name="Vrije vorm: vorm 7602">
                <a:extLst>
                  <a:ext uri="{FF2B5EF4-FFF2-40B4-BE49-F238E27FC236}">
                    <a16:creationId xmlns:a16="http://schemas.microsoft.com/office/drawing/2014/main" id="{37DC1B73-85F5-8304-2632-FB9996C8B6EF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4" name="Vrije vorm: vorm 7603">
                <a:extLst>
                  <a:ext uri="{FF2B5EF4-FFF2-40B4-BE49-F238E27FC236}">
                    <a16:creationId xmlns:a16="http://schemas.microsoft.com/office/drawing/2014/main" id="{AAD86E09-3F35-8AA8-7A29-31EF5DF11797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5" name="Vrije vorm: vorm 7604">
                <a:extLst>
                  <a:ext uri="{FF2B5EF4-FFF2-40B4-BE49-F238E27FC236}">
                    <a16:creationId xmlns:a16="http://schemas.microsoft.com/office/drawing/2014/main" id="{271221F4-5756-2DE4-E2AD-953A16D8FBC0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6" name="Vrije vorm: vorm 7605">
                <a:extLst>
                  <a:ext uri="{FF2B5EF4-FFF2-40B4-BE49-F238E27FC236}">
                    <a16:creationId xmlns:a16="http://schemas.microsoft.com/office/drawing/2014/main" id="{108F82AE-1EC0-0C59-2C69-F053F619ABEF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7" name="Vrije vorm: vorm 7606">
                <a:extLst>
                  <a:ext uri="{FF2B5EF4-FFF2-40B4-BE49-F238E27FC236}">
                    <a16:creationId xmlns:a16="http://schemas.microsoft.com/office/drawing/2014/main" id="{4ECEE5D8-0BC4-D50C-2830-4C04F6BDEA65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8" name="Vrije vorm: vorm 7607">
                <a:extLst>
                  <a:ext uri="{FF2B5EF4-FFF2-40B4-BE49-F238E27FC236}">
                    <a16:creationId xmlns:a16="http://schemas.microsoft.com/office/drawing/2014/main" id="{FB163E9E-76A6-1CFA-9A94-106317290D52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9" name="Vrije vorm: vorm 7608">
                <a:extLst>
                  <a:ext uri="{FF2B5EF4-FFF2-40B4-BE49-F238E27FC236}">
                    <a16:creationId xmlns:a16="http://schemas.microsoft.com/office/drawing/2014/main" id="{63D65092-1369-16DB-1A62-1248A18A54DF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0" name="Vrije vorm: vorm 7609">
                <a:extLst>
                  <a:ext uri="{FF2B5EF4-FFF2-40B4-BE49-F238E27FC236}">
                    <a16:creationId xmlns:a16="http://schemas.microsoft.com/office/drawing/2014/main" id="{C94449C4-52F4-6FF0-40D4-8BBD9D71F062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1" name="Vrije vorm: vorm 7610">
                <a:extLst>
                  <a:ext uri="{FF2B5EF4-FFF2-40B4-BE49-F238E27FC236}">
                    <a16:creationId xmlns:a16="http://schemas.microsoft.com/office/drawing/2014/main" id="{3300F111-5506-7087-E5AA-B1BCB3EC6621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2" name="Vrije vorm: vorm 7611">
                <a:extLst>
                  <a:ext uri="{FF2B5EF4-FFF2-40B4-BE49-F238E27FC236}">
                    <a16:creationId xmlns:a16="http://schemas.microsoft.com/office/drawing/2014/main" id="{F746C04A-9E9B-ED69-8965-9F81A8FEAD14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3" name="Vrije vorm: vorm 7612">
                <a:extLst>
                  <a:ext uri="{FF2B5EF4-FFF2-40B4-BE49-F238E27FC236}">
                    <a16:creationId xmlns:a16="http://schemas.microsoft.com/office/drawing/2014/main" id="{227FE186-E3BE-9386-A8B5-7F44FE662C57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4" name="Vrije vorm: vorm 7613">
                <a:extLst>
                  <a:ext uri="{FF2B5EF4-FFF2-40B4-BE49-F238E27FC236}">
                    <a16:creationId xmlns:a16="http://schemas.microsoft.com/office/drawing/2014/main" id="{C6BC14EC-4AFC-C16F-53EA-6BDE4F5AF326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5" name="Vrije vorm: vorm 7614">
                <a:extLst>
                  <a:ext uri="{FF2B5EF4-FFF2-40B4-BE49-F238E27FC236}">
                    <a16:creationId xmlns:a16="http://schemas.microsoft.com/office/drawing/2014/main" id="{C9A5CDA9-F8D0-2ECD-EEB1-ADCECF0D4F9E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6" name="Vrije vorm: vorm 7615">
                <a:extLst>
                  <a:ext uri="{FF2B5EF4-FFF2-40B4-BE49-F238E27FC236}">
                    <a16:creationId xmlns:a16="http://schemas.microsoft.com/office/drawing/2014/main" id="{69018843-B794-601A-9A02-24B2E421F30C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7" name="Vrije vorm: vorm 7616">
                <a:extLst>
                  <a:ext uri="{FF2B5EF4-FFF2-40B4-BE49-F238E27FC236}">
                    <a16:creationId xmlns:a16="http://schemas.microsoft.com/office/drawing/2014/main" id="{20F20D3A-9850-8BF2-AB5E-EFA556BB95CB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8" name="Vrije vorm: vorm 7617">
                <a:extLst>
                  <a:ext uri="{FF2B5EF4-FFF2-40B4-BE49-F238E27FC236}">
                    <a16:creationId xmlns:a16="http://schemas.microsoft.com/office/drawing/2014/main" id="{2ED69AF6-C6D3-C3E3-DFDC-5CCEF52FD608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9" name="Vrije vorm: vorm 7618">
                <a:extLst>
                  <a:ext uri="{FF2B5EF4-FFF2-40B4-BE49-F238E27FC236}">
                    <a16:creationId xmlns:a16="http://schemas.microsoft.com/office/drawing/2014/main" id="{2D7BDB33-59BB-61D4-D191-B13E70135E34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0" name="Vrije vorm: vorm 7619">
                <a:extLst>
                  <a:ext uri="{FF2B5EF4-FFF2-40B4-BE49-F238E27FC236}">
                    <a16:creationId xmlns:a16="http://schemas.microsoft.com/office/drawing/2014/main" id="{D0B48011-560B-EDC1-BFA1-588814B59623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1" name="Vrije vorm: vorm 7620">
                <a:extLst>
                  <a:ext uri="{FF2B5EF4-FFF2-40B4-BE49-F238E27FC236}">
                    <a16:creationId xmlns:a16="http://schemas.microsoft.com/office/drawing/2014/main" id="{A72E21F7-E995-B3AA-F269-AF0ECE55EE60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2" name="Vrije vorm: vorm 7621">
                <a:extLst>
                  <a:ext uri="{FF2B5EF4-FFF2-40B4-BE49-F238E27FC236}">
                    <a16:creationId xmlns:a16="http://schemas.microsoft.com/office/drawing/2014/main" id="{D9014C90-F37E-B490-8F74-ADA913E34ADE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3" name="Vrije vorm: vorm 7622">
                <a:extLst>
                  <a:ext uri="{FF2B5EF4-FFF2-40B4-BE49-F238E27FC236}">
                    <a16:creationId xmlns:a16="http://schemas.microsoft.com/office/drawing/2014/main" id="{0606708A-C711-C107-2506-4C64198400BE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4" name="Vrije vorm: vorm 7623">
                <a:extLst>
                  <a:ext uri="{FF2B5EF4-FFF2-40B4-BE49-F238E27FC236}">
                    <a16:creationId xmlns:a16="http://schemas.microsoft.com/office/drawing/2014/main" id="{545FFE9F-F455-5817-F64A-540476AE1F5C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5" name="Vrije vorm: vorm 7624">
                <a:extLst>
                  <a:ext uri="{FF2B5EF4-FFF2-40B4-BE49-F238E27FC236}">
                    <a16:creationId xmlns:a16="http://schemas.microsoft.com/office/drawing/2014/main" id="{CA4C9C4C-7702-F599-FD67-C10E657FEDB5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6" name="Vrije vorm: vorm 7625">
                <a:extLst>
                  <a:ext uri="{FF2B5EF4-FFF2-40B4-BE49-F238E27FC236}">
                    <a16:creationId xmlns:a16="http://schemas.microsoft.com/office/drawing/2014/main" id="{F93923E3-A40A-48C5-64A9-3D48D7AED9EC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7" name="Vrije vorm: vorm 7626">
                <a:extLst>
                  <a:ext uri="{FF2B5EF4-FFF2-40B4-BE49-F238E27FC236}">
                    <a16:creationId xmlns:a16="http://schemas.microsoft.com/office/drawing/2014/main" id="{1941FFBE-220F-CDBC-AEB8-4A03DED0C370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8" name="Vrije vorm: vorm 7627">
                <a:extLst>
                  <a:ext uri="{FF2B5EF4-FFF2-40B4-BE49-F238E27FC236}">
                    <a16:creationId xmlns:a16="http://schemas.microsoft.com/office/drawing/2014/main" id="{278DE2AF-C365-37E2-C14F-D45CB5D1AE59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9" name="Vrije vorm: vorm 7628">
                <a:extLst>
                  <a:ext uri="{FF2B5EF4-FFF2-40B4-BE49-F238E27FC236}">
                    <a16:creationId xmlns:a16="http://schemas.microsoft.com/office/drawing/2014/main" id="{9C741E17-39E4-038A-916B-01B4CDCF823F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0" name="Vrije vorm: vorm 7629">
                <a:extLst>
                  <a:ext uri="{FF2B5EF4-FFF2-40B4-BE49-F238E27FC236}">
                    <a16:creationId xmlns:a16="http://schemas.microsoft.com/office/drawing/2014/main" id="{055E54E4-6A09-AECC-3B2A-EC7DC26824D8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" name="!!sterren2">
              <a:extLst>
                <a:ext uri="{FF2B5EF4-FFF2-40B4-BE49-F238E27FC236}">
                  <a16:creationId xmlns:a16="http://schemas.microsoft.com/office/drawing/2014/main" id="{0ED3D3EC-D6E0-E524-394D-A7CBAB3A1F7A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7522" name="Vrije vorm: vorm 7521">
                <a:extLst>
                  <a:ext uri="{FF2B5EF4-FFF2-40B4-BE49-F238E27FC236}">
                    <a16:creationId xmlns:a16="http://schemas.microsoft.com/office/drawing/2014/main" id="{2588B453-38CB-07B5-48B4-D3B4458761DB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3" name="Vrije vorm: vorm 7522">
                <a:extLst>
                  <a:ext uri="{FF2B5EF4-FFF2-40B4-BE49-F238E27FC236}">
                    <a16:creationId xmlns:a16="http://schemas.microsoft.com/office/drawing/2014/main" id="{8195F021-C7B3-26CC-3CD1-76D6404CF352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4" name="Vrije vorm: vorm 7523">
                <a:extLst>
                  <a:ext uri="{FF2B5EF4-FFF2-40B4-BE49-F238E27FC236}">
                    <a16:creationId xmlns:a16="http://schemas.microsoft.com/office/drawing/2014/main" id="{C27DD37A-98C2-C2A7-6615-6FE3AE852307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5" name="Vrije vorm: vorm 7524">
                <a:extLst>
                  <a:ext uri="{FF2B5EF4-FFF2-40B4-BE49-F238E27FC236}">
                    <a16:creationId xmlns:a16="http://schemas.microsoft.com/office/drawing/2014/main" id="{C0B1215C-0B94-40B6-6A8D-89E3FE80E86D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6" name="Vrije vorm: vorm 7525">
                <a:extLst>
                  <a:ext uri="{FF2B5EF4-FFF2-40B4-BE49-F238E27FC236}">
                    <a16:creationId xmlns:a16="http://schemas.microsoft.com/office/drawing/2014/main" id="{4FA6B8D6-91FD-0D59-BA7D-5EBBD4BEACAF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7" name="Vrije vorm: vorm 7526">
                <a:extLst>
                  <a:ext uri="{FF2B5EF4-FFF2-40B4-BE49-F238E27FC236}">
                    <a16:creationId xmlns:a16="http://schemas.microsoft.com/office/drawing/2014/main" id="{6FA89AC3-5D84-0EEF-BB53-02641271B406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8" name="Vrije vorm: vorm 7527">
                <a:extLst>
                  <a:ext uri="{FF2B5EF4-FFF2-40B4-BE49-F238E27FC236}">
                    <a16:creationId xmlns:a16="http://schemas.microsoft.com/office/drawing/2014/main" id="{0FE7EAB8-7D69-F304-B46A-1D646F01873A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9" name="Vrije vorm: vorm 7528">
                <a:extLst>
                  <a:ext uri="{FF2B5EF4-FFF2-40B4-BE49-F238E27FC236}">
                    <a16:creationId xmlns:a16="http://schemas.microsoft.com/office/drawing/2014/main" id="{B6DA3235-B41C-3479-A57A-95EB93C886CC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0" name="Vrije vorm: vorm 7529">
                <a:extLst>
                  <a:ext uri="{FF2B5EF4-FFF2-40B4-BE49-F238E27FC236}">
                    <a16:creationId xmlns:a16="http://schemas.microsoft.com/office/drawing/2014/main" id="{0AF04FBF-B80C-7E14-D268-42A0AD7F0EB3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1" name="Vrije vorm: vorm 7530">
                <a:extLst>
                  <a:ext uri="{FF2B5EF4-FFF2-40B4-BE49-F238E27FC236}">
                    <a16:creationId xmlns:a16="http://schemas.microsoft.com/office/drawing/2014/main" id="{A013A83B-3DA5-28FA-CE6D-D8E6DDBAF6F1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2" name="Vrije vorm: vorm 7531">
                <a:extLst>
                  <a:ext uri="{FF2B5EF4-FFF2-40B4-BE49-F238E27FC236}">
                    <a16:creationId xmlns:a16="http://schemas.microsoft.com/office/drawing/2014/main" id="{AF7D0D3C-217F-069B-0756-B3435098DF1C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3" name="Vrije vorm: vorm 7532">
                <a:extLst>
                  <a:ext uri="{FF2B5EF4-FFF2-40B4-BE49-F238E27FC236}">
                    <a16:creationId xmlns:a16="http://schemas.microsoft.com/office/drawing/2014/main" id="{A3DFF88D-E4F5-991B-49FA-5F43CB16F309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4" name="Vrije vorm: vorm 7533">
                <a:extLst>
                  <a:ext uri="{FF2B5EF4-FFF2-40B4-BE49-F238E27FC236}">
                    <a16:creationId xmlns:a16="http://schemas.microsoft.com/office/drawing/2014/main" id="{B967D0F8-BBB9-CC47-6B48-E085EC9235FB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5" name="Vrije vorm: vorm 7534">
                <a:extLst>
                  <a:ext uri="{FF2B5EF4-FFF2-40B4-BE49-F238E27FC236}">
                    <a16:creationId xmlns:a16="http://schemas.microsoft.com/office/drawing/2014/main" id="{2FF7806B-AB04-8F7C-9A36-CA144E88F31B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6" name="Vrije vorm: vorm 7535">
                <a:extLst>
                  <a:ext uri="{FF2B5EF4-FFF2-40B4-BE49-F238E27FC236}">
                    <a16:creationId xmlns:a16="http://schemas.microsoft.com/office/drawing/2014/main" id="{2E910A91-F79D-D29F-E98C-4DD7578436AD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7" name="Vrije vorm: vorm 7536">
                <a:extLst>
                  <a:ext uri="{FF2B5EF4-FFF2-40B4-BE49-F238E27FC236}">
                    <a16:creationId xmlns:a16="http://schemas.microsoft.com/office/drawing/2014/main" id="{E41ACDF9-AA90-86B4-8202-FFD998B528C7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8" name="Vrije vorm: vorm 7537">
                <a:extLst>
                  <a:ext uri="{FF2B5EF4-FFF2-40B4-BE49-F238E27FC236}">
                    <a16:creationId xmlns:a16="http://schemas.microsoft.com/office/drawing/2014/main" id="{EAC56494-8E40-8BAE-2D17-18520D377030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9" name="Vrije vorm: vorm 7538">
                <a:extLst>
                  <a:ext uri="{FF2B5EF4-FFF2-40B4-BE49-F238E27FC236}">
                    <a16:creationId xmlns:a16="http://schemas.microsoft.com/office/drawing/2014/main" id="{B2D13678-4DFD-0E33-2680-B74B88CD5EB1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0" name="Vrije vorm: vorm 7539">
                <a:extLst>
                  <a:ext uri="{FF2B5EF4-FFF2-40B4-BE49-F238E27FC236}">
                    <a16:creationId xmlns:a16="http://schemas.microsoft.com/office/drawing/2014/main" id="{9CBB91CF-AA5A-7869-B226-7B7DF2EE8F79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1" name="Vrije vorm: vorm 7540">
                <a:extLst>
                  <a:ext uri="{FF2B5EF4-FFF2-40B4-BE49-F238E27FC236}">
                    <a16:creationId xmlns:a16="http://schemas.microsoft.com/office/drawing/2014/main" id="{8F3CEF01-0445-D594-5E24-D0F1F3CD67F9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2" name="Vrije vorm: vorm 7541">
                <a:extLst>
                  <a:ext uri="{FF2B5EF4-FFF2-40B4-BE49-F238E27FC236}">
                    <a16:creationId xmlns:a16="http://schemas.microsoft.com/office/drawing/2014/main" id="{E069C60C-FFCD-2594-D57D-EFBB66F7F2D8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3" name="Vrije vorm: vorm 7542">
                <a:extLst>
                  <a:ext uri="{FF2B5EF4-FFF2-40B4-BE49-F238E27FC236}">
                    <a16:creationId xmlns:a16="http://schemas.microsoft.com/office/drawing/2014/main" id="{5307C92A-A74F-D351-3AA3-E64B148F32D3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4" name="Vrije vorm: vorm 7543">
                <a:extLst>
                  <a:ext uri="{FF2B5EF4-FFF2-40B4-BE49-F238E27FC236}">
                    <a16:creationId xmlns:a16="http://schemas.microsoft.com/office/drawing/2014/main" id="{C17DE40B-B560-BDA8-1F55-82EFCD154878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5" name="Vrije vorm: vorm 7544">
                <a:extLst>
                  <a:ext uri="{FF2B5EF4-FFF2-40B4-BE49-F238E27FC236}">
                    <a16:creationId xmlns:a16="http://schemas.microsoft.com/office/drawing/2014/main" id="{D86B4C95-71CB-8C0F-54E9-A9887AD82A9B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6" name="Vrije vorm: vorm 7545">
                <a:extLst>
                  <a:ext uri="{FF2B5EF4-FFF2-40B4-BE49-F238E27FC236}">
                    <a16:creationId xmlns:a16="http://schemas.microsoft.com/office/drawing/2014/main" id="{0B173915-4D05-0B3F-2DCF-099BC4B7B1E8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7" name="Vrije vorm: vorm 7546">
                <a:extLst>
                  <a:ext uri="{FF2B5EF4-FFF2-40B4-BE49-F238E27FC236}">
                    <a16:creationId xmlns:a16="http://schemas.microsoft.com/office/drawing/2014/main" id="{66D8D503-9110-FD1A-2953-678F0AD87273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8" name="Vrije vorm: vorm 7547">
                <a:extLst>
                  <a:ext uri="{FF2B5EF4-FFF2-40B4-BE49-F238E27FC236}">
                    <a16:creationId xmlns:a16="http://schemas.microsoft.com/office/drawing/2014/main" id="{6FD8B599-465D-90DD-FAEF-659E4C22217E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9" name="Vrije vorm: vorm 7548">
                <a:extLst>
                  <a:ext uri="{FF2B5EF4-FFF2-40B4-BE49-F238E27FC236}">
                    <a16:creationId xmlns:a16="http://schemas.microsoft.com/office/drawing/2014/main" id="{BCE052C4-1AF1-0CAF-3929-C08A43B6DCF9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0" name="Vrije vorm: vorm 7549">
                <a:extLst>
                  <a:ext uri="{FF2B5EF4-FFF2-40B4-BE49-F238E27FC236}">
                    <a16:creationId xmlns:a16="http://schemas.microsoft.com/office/drawing/2014/main" id="{828F9F67-AD43-21A1-E204-6F2BCAD715B4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1" name="Vrije vorm: vorm 7550">
                <a:extLst>
                  <a:ext uri="{FF2B5EF4-FFF2-40B4-BE49-F238E27FC236}">
                    <a16:creationId xmlns:a16="http://schemas.microsoft.com/office/drawing/2014/main" id="{B13E6386-17B4-6F45-678F-57EE090C4A9A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2" name="Vrije vorm: vorm 7551">
                <a:extLst>
                  <a:ext uri="{FF2B5EF4-FFF2-40B4-BE49-F238E27FC236}">
                    <a16:creationId xmlns:a16="http://schemas.microsoft.com/office/drawing/2014/main" id="{6A558AB1-15F3-E559-1288-72EC8C75B25E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3" name="Vrije vorm: vorm 7552">
                <a:extLst>
                  <a:ext uri="{FF2B5EF4-FFF2-40B4-BE49-F238E27FC236}">
                    <a16:creationId xmlns:a16="http://schemas.microsoft.com/office/drawing/2014/main" id="{F87AE660-D8D8-3C95-FF23-B4D713CB6FC3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4" name="Vrije vorm: vorm 7553">
                <a:extLst>
                  <a:ext uri="{FF2B5EF4-FFF2-40B4-BE49-F238E27FC236}">
                    <a16:creationId xmlns:a16="http://schemas.microsoft.com/office/drawing/2014/main" id="{46FA15BB-2027-1052-70E5-DA3AEA8E8EA4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5" name="Vrije vorm: vorm 7554">
                <a:extLst>
                  <a:ext uri="{FF2B5EF4-FFF2-40B4-BE49-F238E27FC236}">
                    <a16:creationId xmlns:a16="http://schemas.microsoft.com/office/drawing/2014/main" id="{E246B6B3-CED8-0855-579A-4EECE83C867D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6" name="Vrije vorm: vorm 7555">
                <a:extLst>
                  <a:ext uri="{FF2B5EF4-FFF2-40B4-BE49-F238E27FC236}">
                    <a16:creationId xmlns:a16="http://schemas.microsoft.com/office/drawing/2014/main" id="{6C121F90-DB95-89D5-7315-F7C4E2F3132B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7" name="Vrije vorm: vorm 7556">
                <a:extLst>
                  <a:ext uri="{FF2B5EF4-FFF2-40B4-BE49-F238E27FC236}">
                    <a16:creationId xmlns:a16="http://schemas.microsoft.com/office/drawing/2014/main" id="{86CE1FC6-9238-EB9D-6248-42EC0CCF4420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8" name="Vrije vorm: vorm 7557">
                <a:extLst>
                  <a:ext uri="{FF2B5EF4-FFF2-40B4-BE49-F238E27FC236}">
                    <a16:creationId xmlns:a16="http://schemas.microsoft.com/office/drawing/2014/main" id="{D8CDAAFF-32D5-A496-59E6-59426C1D3605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9" name="Vrije vorm: vorm 7558">
                <a:extLst>
                  <a:ext uri="{FF2B5EF4-FFF2-40B4-BE49-F238E27FC236}">
                    <a16:creationId xmlns:a16="http://schemas.microsoft.com/office/drawing/2014/main" id="{CF5064FE-BA59-9682-C3B8-803ECBB3EEDB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0" name="Vrije vorm: vorm 7559">
                <a:extLst>
                  <a:ext uri="{FF2B5EF4-FFF2-40B4-BE49-F238E27FC236}">
                    <a16:creationId xmlns:a16="http://schemas.microsoft.com/office/drawing/2014/main" id="{4A86BFF0-8647-A6D5-CF69-A45D99B01FD8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1" name="Vrije vorm: vorm 7560">
                <a:extLst>
                  <a:ext uri="{FF2B5EF4-FFF2-40B4-BE49-F238E27FC236}">
                    <a16:creationId xmlns:a16="http://schemas.microsoft.com/office/drawing/2014/main" id="{DC15E9BF-6BB1-DDB0-6AF9-4B3351756F28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2" name="Vrije vorm: vorm 7561">
                <a:extLst>
                  <a:ext uri="{FF2B5EF4-FFF2-40B4-BE49-F238E27FC236}">
                    <a16:creationId xmlns:a16="http://schemas.microsoft.com/office/drawing/2014/main" id="{FDB9A588-227C-4A60-2C74-896FBD2C301C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3" name="Vrije vorm: vorm 7562">
                <a:extLst>
                  <a:ext uri="{FF2B5EF4-FFF2-40B4-BE49-F238E27FC236}">
                    <a16:creationId xmlns:a16="http://schemas.microsoft.com/office/drawing/2014/main" id="{6464B7C9-8F3E-9952-35E5-AC570591B031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4" name="Vrije vorm: vorm 7563">
                <a:extLst>
                  <a:ext uri="{FF2B5EF4-FFF2-40B4-BE49-F238E27FC236}">
                    <a16:creationId xmlns:a16="http://schemas.microsoft.com/office/drawing/2014/main" id="{D211D6FF-632D-A670-F1F5-469E2C424BDD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5" name="Vrije vorm: vorm 7564">
                <a:extLst>
                  <a:ext uri="{FF2B5EF4-FFF2-40B4-BE49-F238E27FC236}">
                    <a16:creationId xmlns:a16="http://schemas.microsoft.com/office/drawing/2014/main" id="{319B9271-F530-678A-8BC8-3F68B013EFEA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6" name="Vrije vorm: vorm 7565">
                <a:extLst>
                  <a:ext uri="{FF2B5EF4-FFF2-40B4-BE49-F238E27FC236}">
                    <a16:creationId xmlns:a16="http://schemas.microsoft.com/office/drawing/2014/main" id="{0B0ACCC1-20C2-F306-827C-69677BDFBE0D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7" name="Vrije vorm: vorm 7566">
                <a:extLst>
                  <a:ext uri="{FF2B5EF4-FFF2-40B4-BE49-F238E27FC236}">
                    <a16:creationId xmlns:a16="http://schemas.microsoft.com/office/drawing/2014/main" id="{9A4AFF66-617E-82F5-4E5B-BEEE1119B347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8" name="Vrije vorm: vorm 7567">
                <a:extLst>
                  <a:ext uri="{FF2B5EF4-FFF2-40B4-BE49-F238E27FC236}">
                    <a16:creationId xmlns:a16="http://schemas.microsoft.com/office/drawing/2014/main" id="{CF226590-1852-47E4-AB5B-186B4122EC0D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9" name="Vrije vorm: vorm 7568">
                <a:extLst>
                  <a:ext uri="{FF2B5EF4-FFF2-40B4-BE49-F238E27FC236}">
                    <a16:creationId xmlns:a16="http://schemas.microsoft.com/office/drawing/2014/main" id="{658A829A-9F05-EA5A-38AC-C7B5030CE892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0" name="Vrije vorm: vorm 7569">
                <a:extLst>
                  <a:ext uri="{FF2B5EF4-FFF2-40B4-BE49-F238E27FC236}">
                    <a16:creationId xmlns:a16="http://schemas.microsoft.com/office/drawing/2014/main" id="{7CD2A1D4-1D5B-DFD2-29CA-F75B9B5B8C91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1" name="Vrije vorm: vorm 7570">
                <a:extLst>
                  <a:ext uri="{FF2B5EF4-FFF2-40B4-BE49-F238E27FC236}">
                    <a16:creationId xmlns:a16="http://schemas.microsoft.com/office/drawing/2014/main" id="{662DD316-9F60-31DC-8F30-D9EA80368EBE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2" name="Vrije vorm: vorm 7571">
                <a:extLst>
                  <a:ext uri="{FF2B5EF4-FFF2-40B4-BE49-F238E27FC236}">
                    <a16:creationId xmlns:a16="http://schemas.microsoft.com/office/drawing/2014/main" id="{DB648C8D-CC30-9884-A057-0D2E738C81E8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3" name="Vrije vorm: vorm 7572">
                <a:extLst>
                  <a:ext uri="{FF2B5EF4-FFF2-40B4-BE49-F238E27FC236}">
                    <a16:creationId xmlns:a16="http://schemas.microsoft.com/office/drawing/2014/main" id="{BA2A0EE0-A248-6BF8-7749-47D4A792A240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4" name="Vrije vorm: vorm 7573">
                <a:extLst>
                  <a:ext uri="{FF2B5EF4-FFF2-40B4-BE49-F238E27FC236}">
                    <a16:creationId xmlns:a16="http://schemas.microsoft.com/office/drawing/2014/main" id="{E7ADEBB1-6A34-151C-D1AB-6AD1ED429C0A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5" name="Vrije vorm: vorm 7574">
                <a:extLst>
                  <a:ext uri="{FF2B5EF4-FFF2-40B4-BE49-F238E27FC236}">
                    <a16:creationId xmlns:a16="http://schemas.microsoft.com/office/drawing/2014/main" id="{204297B0-C5BF-D554-0B3A-4E4D702BF4AE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" name="!!sterren2">
              <a:extLst>
                <a:ext uri="{FF2B5EF4-FFF2-40B4-BE49-F238E27FC236}">
                  <a16:creationId xmlns:a16="http://schemas.microsoft.com/office/drawing/2014/main" id="{686E1386-191D-03BE-C900-7F85FDF89500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6089" name="Vrije vorm: vorm 6088">
                <a:extLst>
                  <a:ext uri="{FF2B5EF4-FFF2-40B4-BE49-F238E27FC236}">
                    <a16:creationId xmlns:a16="http://schemas.microsoft.com/office/drawing/2014/main" id="{D48DDBCF-59CE-01F5-DE33-F01DBAC82B36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0" name="Vrije vorm: vorm 6089">
                <a:extLst>
                  <a:ext uri="{FF2B5EF4-FFF2-40B4-BE49-F238E27FC236}">
                    <a16:creationId xmlns:a16="http://schemas.microsoft.com/office/drawing/2014/main" id="{12F816FB-AC41-CC87-D505-56B62B541508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1" name="Vrije vorm: vorm 6090">
                <a:extLst>
                  <a:ext uri="{FF2B5EF4-FFF2-40B4-BE49-F238E27FC236}">
                    <a16:creationId xmlns:a16="http://schemas.microsoft.com/office/drawing/2014/main" id="{FE5ABA31-840B-6763-940A-F8E84AD33FFD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2" name="Vrije vorm: vorm 6091">
                <a:extLst>
                  <a:ext uri="{FF2B5EF4-FFF2-40B4-BE49-F238E27FC236}">
                    <a16:creationId xmlns:a16="http://schemas.microsoft.com/office/drawing/2014/main" id="{894232BE-6056-5945-6EAB-17A3F69260B1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3" name="Vrije vorm: vorm 6092">
                <a:extLst>
                  <a:ext uri="{FF2B5EF4-FFF2-40B4-BE49-F238E27FC236}">
                    <a16:creationId xmlns:a16="http://schemas.microsoft.com/office/drawing/2014/main" id="{8B268DE1-E7BC-FB06-B604-968E303156BD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4" name="Vrije vorm: vorm 6093">
                <a:extLst>
                  <a:ext uri="{FF2B5EF4-FFF2-40B4-BE49-F238E27FC236}">
                    <a16:creationId xmlns:a16="http://schemas.microsoft.com/office/drawing/2014/main" id="{70C089FC-BB63-9F72-5609-0B09CCC0768E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5" name="Vrije vorm: vorm 6094">
                <a:extLst>
                  <a:ext uri="{FF2B5EF4-FFF2-40B4-BE49-F238E27FC236}">
                    <a16:creationId xmlns:a16="http://schemas.microsoft.com/office/drawing/2014/main" id="{DC784837-560B-6BBF-0D9A-910B20DBD4DE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6" name="Vrije vorm: vorm 6095">
                <a:extLst>
                  <a:ext uri="{FF2B5EF4-FFF2-40B4-BE49-F238E27FC236}">
                    <a16:creationId xmlns:a16="http://schemas.microsoft.com/office/drawing/2014/main" id="{C5190641-8946-3DFD-C872-A751D915F0E4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7" name="Vrije vorm: vorm 6096">
                <a:extLst>
                  <a:ext uri="{FF2B5EF4-FFF2-40B4-BE49-F238E27FC236}">
                    <a16:creationId xmlns:a16="http://schemas.microsoft.com/office/drawing/2014/main" id="{3A41ECB8-3BD6-4A40-C7CA-C3A15AFEE597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8" name="Vrije vorm: vorm 6097">
                <a:extLst>
                  <a:ext uri="{FF2B5EF4-FFF2-40B4-BE49-F238E27FC236}">
                    <a16:creationId xmlns:a16="http://schemas.microsoft.com/office/drawing/2014/main" id="{1FFBF2CB-6EB3-5D1C-CD51-DFC513719ACF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9" name="Vrije vorm: vorm 6098">
                <a:extLst>
                  <a:ext uri="{FF2B5EF4-FFF2-40B4-BE49-F238E27FC236}">
                    <a16:creationId xmlns:a16="http://schemas.microsoft.com/office/drawing/2014/main" id="{C752AA11-86C5-F94D-DA81-16E62F0A0B52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0" name="Vrije vorm: vorm 6099">
                <a:extLst>
                  <a:ext uri="{FF2B5EF4-FFF2-40B4-BE49-F238E27FC236}">
                    <a16:creationId xmlns:a16="http://schemas.microsoft.com/office/drawing/2014/main" id="{F060E50D-0ADB-7BF7-563C-94CF4DE1009A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1" name="Vrije vorm: vorm 6100">
                <a:extLst>
                  <a:ext uri="{FF2B5EF4-FFF2-40B4-BE49-F238E27FC236}">
                    <a16:creationId xmlns:a16="http://schemas.microsoft.com/office/drawing/2014/main" id="{1AD225A1-42CF-3269-78F9-BE4B31DE9A52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2" name="Vrije vorm: vorm 6101">
                <a:extLst>
                  <a:ext uri="{FF2B5EF4-FFF2-40B4-BE49-F238E27FC236}">
                    <a16:creationId xmlns:a16="http://schemas.microsoft.com/office/drawing/2014/main" id="{00D57D7A-7920-F404-1396-39B539FAB582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3" name="Vrije vorm: vorm 6102">
                <a:extLst>
                  <a:ext uri="{FF2B5EF4-FFF2-40B4-BE49-F238E27FC236}">
                    <a16:creationId xmlns:a16="http://schemas.microsoft.com/office/drawing/2014/main" id="{B90FF1C4-7354-E159-CA24-D3B051DA6537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4" name="Vrije vorm: vorm 6103">
                <a:extLst>
                  <a:ext uri="{FF2B5EF4-FFF2-40B4-BE49-F238E27FC236}">
                    <a16:creationId xmlns:a16="http://schemas.microsoft.com/office/drawing/2014/main" id="{029C753C-1620-2193-BDB4-B8CE7A4FC0E6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5" name="Vrije vorm: vorm 6104">
                <a:extLst>
                  <a:ext uri="{FF2B5EF4-FFF2-40B4-BE49-F238E27FC236}">
                    <a16:creationId xmlns:a16="http://schemas.microsoft.com/office/drawing/2014/main" id="{1C37E523-9230-B6EF-78DC-4E14F396AFE1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6" name="Vrije vorm: vorm 6105">
                <a:extLst>
                  <a:ext uri="{FF2B5EF4-FFF2-40B4-BE49-F238E27FC236}">
                    <a16:creationId xmlns:a16="http://schemas.microsoft.com/office/drawing/2014/main" id="{AA8DEB1D-B0BD-3027-02C2-C433E85EFFD0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7" name="Vrije vorm: vorm 6106">
                <a:extLst>
                  <a:ext uri="{FF2B5EF4-FFF2-40B4-BE49-F238E27FC236}">
                    <a16:creationId xmlns:a16="http://schemas.microsoft.com/office/drawing/2014/main" id="{4638ACE5-3557-D1B8-E1B5-BA122A8F776A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8" name="Vrije vorm: vorm 7487">
                <a:extLst>
                  <a:ext uri="{FF2B5EF4-FFF2-40B4-BE49-F238E27FC236}">
                    <a16:creationId xmlns:a16="http://schemas.microsoft.com/office/drawing/2014/main" id="{BBA6127F-ECAC-2370-E5A2-35F979F1FCF1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9" name="Vrije vorm: vorm 7488">
                <a:extLst>
                  <a:ext uri="{FF2B5EF4-FFF2-40B4-BE49-F238E27FC236}">
                    <a16:creationId xmlns:a16="http://schemas.microsoft.com/office/drawing/2014/main" id="{DB5D0EA3-BC48-8BD3-5A35-8ADB16E36A1C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0" name="Vrije vorm: vorm 7489">
                <a:extLst>
                  <a:ext uri="{FF2B5EF4-FFF2-40B4-BE49-F238E27FC236}">
                    <a16:creationId xmlns:a16="http://schemas.microsoft.com/office/drawing/2014/main" id="{15303C61-4F39-71EF-C8A4-272AF8C4D77B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1" name="Vrije vorm: vorm 7490">
                <a:extLst>
                  <a:ext uri="{FF2B5EF4-FFF2-40B4-BE49-F238E27FC236}">
                    <a16:creationId xmlns:a16="http://schemas.microsoft.com/office/drawing/2014/main" id="{5006FB20-E48F-835B-D13E-62C6BFE3F64B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2" name="Vrije vorm: vorm 7491">
                <a:extLst>
                  <a:ext uri="{FF2B5EF4-FFF2-40B4-BE49-F238E27FC236}">
                    <a16:creationId xmlns:a16="http://schemas.microsoft.com/office/drawing/2014/main" id="{3EB482DC-0F0A-60E9-D47A-0CC552311894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3" name="Vrije vorm: vorm 7492">
                <a:extLst>
                  <a:ext uri="{FF2B5EF4-FFF2-40B4-BE49-F238E27FC236}">
                    <a16:creationId xmlns:a16="http://schemas.microsoft.com/office/drawing/2014/main" id="{439ADA5E-8D87-C090-729D-1CCFC914D162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4" name="Vrije vorm: vorm 7493">
                <a:extLst>
                  <a:ext uri="{FF2B5EF4-FFF2-40B4-BE49-F238E27FC236}">
                    <a16:creationId xmlns:a16="http://schemas.microsoft.com/office/drawing/2014/main" id="{CC6D7AEA-6ABD-4634-3C01-54843EACBA30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5" name="Vrije vorm: vorm 7494">
                <a:extLst>
                  <a:ext uri="{FF2B5EF4-FFF2-40B4-BE49-F238E27FC236}">
                    <a16:creationId xmlns:a16="http://schemas.microsoft.com/office/drawing/2014/main" id="{303732FF-D273-6FD7-4A50-97A1E6E959DC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6" name="Vrije vorm: vorm 7495">
                <a:extLst>
                  <a:ext uri="{FF2B5EF4-FFF2-40B4-BE49-F238E27FC236}">
                    <a16:creationId xmlns:a16="http://schemas.microsoft.com/office/drawing/2014/main" id="{6E8A3517-DAA2-255E-A874-425643409795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7" name="Vrije vorm: vorm 7496">
                <a:extLst>
                  <a:ext uri="{FF2B5EF4-FFF2-40B4-BE49-F238E27FC236}">
                    <a16:creationId xmlns:a16="http://schemas.microsoft.com/office/drawing/2014/main" id="{E8D56EFA-9169-9528-2345-F0FFAF9434C5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8" name="Vrije vorm: vorm 7497">
                <a:extLst>
                  <a:ext uri="{FF2B5EF4-FFF2-40B4-BE49-F238E27FC236}">
                    <a16:creationId xmlns:a16="http://schemas.microsoft.com/office/drawing/2014/main" id="{FBB21A25-39C0-4D97-F8D5-A61547E748E5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9" name="Vrije vorm: vorm 7498">
                <a:extLst>
                  <a:ext uri="{FF2B5EF4-FFF2-40B4-BE49-F238E27FC236}">
                    <a16:creationId xmlns:a16="http://schemas.microsoft.com/office/drawing/2014/main" id="{3E5EF7A9-0EC1-DE70-6CA3-6D3EEA42D568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0" name="Vrije vorm: vorm 7499">
                <a:extLst>
                  <a:ext uri="{FF2B5EF4-FFF2-40B4-BE49-F238E27FC236}">
                    <a16:creationId xmlns:a16="http://schemas.microsoft.com/office/drawing/2014/main" id="{6F25389B-47FC-D54D-3504-EA43F025DD09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1" name="Vrije vorm: vorm 7500">
                <a:extLst>
                  <a:ext uri="{FF2B5EF4-FFF2-40B4-BE49-F238E27FC236}">
                    <a16:creationId xmlns:a16="http://schemas.microsoft.com/office/drawing/2014/main" id="{4EA31597-2819-7874-E796-75B4968723B2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2" name="Vrije vorm: vorm 7501">
                <a:extLst>
                  <a:ext uri="{FF2B5EF4-FFF2-40B4-BE49-F238E27FC236}">
                    <a16:creationId xmlns:a16="http://schemas.microsoft.com/office/drawing/2014/main" id="{D11DADDE-7A89-6C17-FC16-9960B166C021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3" name="Vrije vorm: vorm 7502">
                <a:extLst>
                  <a:ext uri="{FF2B5EF4-FFF2-40B4-BE49-F238E27FC236}">
                    <a16:creationId xmlns:a16="http://schemas.microsoft.com/office/drawing/2014/main" id="{68B94CDA-7233-30A4-D037-B4D3DDE28E8E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4" name="Vrije vorm: vorm 7503">
                <a:extLst>
                  <a:ext uri="{FF2B5EF4-FFF2-40B4-BE49-F238E27FC236}">
                    <a16:creationId xmlns:a16="http://schemas.microsoft.com/office/drawing/2014/main" id="{6F1594B9-F185-1862-7D95-D1CF03D32AEB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5" name="Vrije vorm: vorm 7504">
                <a:extLst>
                  <a:ext uri="{FF2B5EF4-FFF2-40B4-BE49-F238E27FC236}">
                    <a16:creationId xmlns:a16="http://schemas.microsoft.com/office/drawing/2014/main" id="{D7B093A7-BC8F-79A4-40B0-554AAB2D43D9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6" name="Vrije vorm: vorm 7505">
                <a:extLst>
                  <a:ext uri="{FF2B5EF4-FFF2-40B4-BE49-F238E27FC236}">
                    <a16:creationId xmlns:a16="http://schemas.microsoft.com/office/drawing/2014/main" id="{FD051B28-50B1-A666-C947-A6C148FD2828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7" name="Vrije vorm: vorm 7506">
                <a:extLst>
                  <a:ext uri="{FF2B5EF4-FFF2-40B4-BE49-F238E27FC236}">
                    <a16:creationId xmlns:a16="http://schemas.microsoft.com/office/drawing/2014/main" id="{1F3C9860-ADB2-F1B5-47EC-B670BBD0DA82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8" name="Vrije vorm: vorm 7507">
                <a:extLst>
                  <a:ext uri="{FF2B5EF4-FFF2-40B4-BE49-F238E27FC236}">
                    <a16:creationId xmlns:a16="http://schemas.microsoft.com/office/drawing/2014/main" id="{5895D805-C2FA-B740-28C6-F6A5A93E9600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9" name="Vrije vorm: vorm 7508">
                <a:extLst>
                  <a:ext uri="{FF2B5EF4-FFF2-40B4-BE49-F238E27FC236}">
                    <a16:creationId xmlns:a16="http://schemas.microsoft.com/office/drawing/2014/main" id="{5C7F5CA4-5B31-AACE-41E2-10AEE20C9C04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0" name="Vrije vorm: vorm 7509">
                <a:extLst>
                  <a:ext uri="{FF2B5EF4-FFF2-40B4-BE49-F238E27FC236}">
                    <a16:creationId xmlns:a16="http://schemas.microsoft.com/office/drawing/2014/main" id="{DC86983F-8A23-0885-0694-D4E213FBD8E5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1" name="Vrije vorm: vorm 7510">
                <a:extLst>
                  <a:ext uri="{FF2B5EF4-FFF2-40B4-BE49-F238E27FC236}">
                    <a16:creationId xmlns:a16="http://schemas.microsoft.com/office/drawing/2014/main" id="{97B65F29-3F08-775B-56E8-E16E369B412F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2" name="Vrije vorm: vorm 7511">
                <a:extLst>
                  <a:ext uri="{FF2B5EF4-FFF2-40B4-BE49-F238E27FC236}">
                    <a16:creationId xmlns:a16="http://schemas.microsoft.com/office/drawing/2014/main" id="{E916D3A4-0AA0-570C-48A4-E54BF71DD53D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3" name="Vrije vorm: vorm 7512">
                <a:extLst>
                  <a:ext uri="{FF2B5EF4-FFF2-40B4-BE49-F238E27FC236}">
                    <a16:creationId xmlns:a16="http://schemas.microsoft.com/office/drawing/2014/main" id="{D5AC8EC6-92A9-651C-33B8-63F3FA9FFDB5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4" name="Vrije vorm: vorm 7513">
                <a:extLst>
                  <a:ext uri="{FF2B5EF4-FFF2-40B4-BE49-F238E27FC236}">
                    <a16:creationId xmlns:a16="http://schemas.microsoft.com/office/drawing/2014/main" id="{4A9C7837-A166-4D01-A9D2-A3A98DACE39A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5" name="Vrije vorm: vorm 7514">
                <a:extLst>
                  <a:ext uri="{FF2B5EF4-FFF2-40B4-BE49-F238E27FC236}">
                    <a16:creationId xmlns:a16="http://schemas.microsoft.com/office/drawing/2014/main" id="{623EA568-5EB4-E790-1A87-4C07E414C1BD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6" name="Vrije vorm: vorm 7515">
                <a:extLst>
                  <a:ext uri="{FF2B5EF4-FFF2-40B4-BE49-F238E27FC236}">
                    <a16:creationId xmlns:a16="http://schemas.microsoft.com/office/drawing/2014/main" id="{06347AF9-7D06-D0DD-40DD-3516B5D5FE95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7" name="Vrije vorm: vorm 7516">
                <a:extLst>
                  <a:ext uri="{FF2B5EF4-FFF2-40B4-BE49-F238E27FC236}">
                    <a16:creationId xmlns:a16="http://schemas.microsoft.com/office/drawing/2014/main" id="{DE4B0CB7-83A3-C4EB-AED9-10C8B9568DE1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8" name="Vrije vorm: vorm 7517">
                <a:extLst>
                  <a:ext uri="{FF2B5EF4-FFF2-40B4-BE49-F238E27FC236}">
                    <a16:creationId xmlns:a16="http://schemas.microsoft.com/office/drawing/2014/main" id="{4979D731-E26D-346A-0BCD-2AF2F1B9B863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9" name="Vrije vorm: vorm 7518">
                <a:extLst>
                  <a:ext uri="{FF2B5EF4-FFF2-40B4-BE49-F238E27FC236}">
                    <a16:creationId xmlns:a16="http://schemas.microsoft.com/office/drawing/2014/main" id="{A383A990-C346-F2B9-6821-8EFA22FC5281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0" name="Vrije vorm: vorm 7519">
                <a:extLst>
                  <a:ext uri="{FF2B5EF4-FFF2-40B4-BE49-F238E27FC236}">
                    <a16:creationId xmlns:a16="http://schemas.microsoft.com/office/drawing/2014/main" id="{1A60B658-047B-122B-2E8A-EBFB70CBAA03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1" name="Vrije vorm: vorm 7520">
                <a:extLst>
                  <a:ext uri="{FF2B5EF4-FFF2-40B4-BE49-F238E27FC236}">
                    <a16:creationId xmlns:a16="http://schemas.microsoft.com/office/drawing/2014/main" id="{8B119008-C968-944E-4DC0-1221A8425061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3" name="!!sterren2">
              <a:extLst>
                <a:ext uri="{FF2B5EF4-FFF2-40B4-BE49-F238E27FC236}">
                  <a16:creationId xmlns:a16="http://schemas.microsoft.com/office/drawing/2014/main" id="{7EAAE48D-B661-8F9F-8DBF-71CCC12CC1DD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9CF3B1F7-3964-E6C9-A817-E327734B9AA5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BE102589-5853-2886-1929-4BD76FA5CB2B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: vorm 56">
                <a:extLst>
                  <a:ext uri="{FF2B5EF4-FFF2-40B4-BE49-F238E27FC236}">
                    <a16:creationId xmlns:a16="http://schemas.microsoft.com/office/drawing/2014/main" id="{AF100946-0C56-2036-F38B-42AA5624738C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A9581F32-8627-4869-78E2-665101ABA47E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: vorm 58">
                <a:extLst>
                  <a:ext uri="{FF2B5EF4-FFF2-40B4-BE49-F238E27FC236}">
                    <a16:creationId xmlns:a16="http://schemas.microsoft.com/office/drawing/2014/main" id="{2E68196A-CE80-B368-8C6A-5B0EF6B89C82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: vorm 59">
                <a:extLst>
                  <a:ext uri="{FF2B5EF4-FFF2-40B4-BE49-F238E27FC236}">
                    <a16:creationId xmlns:a16="http://schemas.microsoft.com/office/drawing/2014/main" id="{D58D390C-B6B8-88F8-AC08-746FE680C153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907E9F0A-733D-0F05-E6B1-95F484D26172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A74C46D2-094D-1132-246C-EC9D20CFF711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89A741D-2CBB-3BCB-4032-EAFC4BB862B0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48" name="Vrije vorm: vorm 7447">
                <a:extLst>
                  <a:ext uri="{FF2B5EF4-FFF2-40B4-BE49-F238E27FC236}">
                    <a16:creationId xmlns:a16="http://schemas.microsoft.com/office/drawing/2014/main" id="{BEE934DB-5D17-C82E-AA26-B9D438647871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49" name="Vrije vorm: vorm 7448">
                <a:extLst>
                  <a:ext uri="{FF2B5EF4-FFF2-40B4-BE49-F238E27FC236}">
                    <a16:creationId xmlns:a16="http://schemas.microsoft.com/office/drawing/2014/main" id="{E3ED94ED-8C1E-4465-DD66-316F8E869EB8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0" name="Vrije vorm: vorm 7449">
                <a:extLst>
                  <a:ext uri="{FF2B5EF4-FFF2-40B4-BE49-F238E27FC236}">
                    <a16:creationId xmlns:a16="http://schemas.microsoft.com/office/drawing/2014/main" id="{5B739363-BD39-8B92-7679-F589E408DA13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1" name="Vrije vorm: vorm 7450">
                <a:extLst>
                  <a:ext uri="{FF2B5EF4-FFF2-40B4-BE49-F238E27FC236}">
                    <a16:creationId xmlns:a16="http://schemas.microsoft.com/office/drawing/2014/main" id="{6B7F49B2-F416-5FFB-842B-745968D91527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2" name="Vrije vorm: vorm 7451">
                <a:extLst>
                  <a:ext uri="{FF2B5EF4-FFF2-40B4-BE49-F238E27FC236}">
                    <a16:creationId xmlns:a16="http://schemas.microsoft.com/office/drawing/2014/main" id="{4746E845-6A44-A66C-05BC-2391C440E5F1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3" name="Vrije vorm: vorm 7452">
                <a:extLst>
                  <a:ext uri="{FF2B5EF4-FFF2-40B4-BE49-F238E27FC236}">
                    <a16:creationId xmlns:a16="http://schemas.microsoft.com/office/drawing/2014/main" id="{DAC80B57-721A-B321-7B96-09DFBD956E33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4" name="Vrije vorm: vorm 7453">
                <a:extLst>
                  <a:ext uri="{FF2B5EF4-FFF2-40B4-BE49-F238E27FC236}">
                    <a16:creationId xmlns:a16="http://schemas.microsoft.com/office/drawing/2014/main" id="{9FD11189-76EE-F30D-43EF-F987A8AF83F5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5" name="Vrije vorm: vorm 7454">
                <a:extLst>
                  <a:ext uri="{FF2B5EF4-FFF2-40B4-BE49-F238E27FC236}">
                    <a16:creationId xmlns:a16="http://schemas.microsoft.com/office/drawing/2014/main" id="{7694B799-7399-4CF2-14D0-70579352EB92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6" name="Vrije vorm: vorm 7455">
                <a:extLst>
                  <a:ext uri="{FF2B5EF4-FFF2-40B4-BE49-F238E27FC236}">
                    <a16:creationId xmlns:a16="http://schemas.microsoft.com/office/drawing/2014/main" id="{8333B5B8-A009-3A9C-979D-5040BBDA969A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7" name="Vrije vorm: vorm 7456">
                <a:extLst>
                  <a:ext uri="{FF2B5EF4-FFF2-40B4-BE49-F238E27FC236}">
                    <a16:creationId xmlns:a16="http://schemas.microsoft.com/office/drawing/2014/main" id="{D6BFA878-5D03-1EA7-2B92-BB5579AEA395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8" name="Vrije vorm: vorm 7457">
                <a:extLst>
                  <a:ext uri="{FF2B5EF4-FFF2-40B4-BE49-F238E27FC236}">
                    <a16:creationId xmlns:a16="http://schemas.microsoft.com/office/drawing/2014/main" id="{FF8DA90E-3A15-08A9-9DDA-6FBF85DA3D55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9" name="Vrije vorm: vorm 7458">
                <a:extLst>
                  <a:ext uri="{FF2B5EF4-FFF2-40B4-BE49-F238E27FC236}">
                    <a16:creationId xmlns:a16="http://schemas.microsoft.com/office/drawing/2014/main" id="{72C4351B-306A-3A42-72C2-214266BA967E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0" name="Vrije vorm: vorm 7459">
                <a:extLst>
                  <a:ext uri="{FF2B5EF4-FFF2-40B4-BE49-F238E27FC236}">
                    <a16:creationId xmlns:a16="http://schemas.microsoft.com/office/drawing/2014/main" id="{907A28DE-451D-694E-2AA9-1204B4B177D6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1" name="Vrije vorm: vorm 7460">
                <a:extLst>
                  <a:ext uri="{FF2B5EF4-FFF2-40B4-BE49-F238E27FC236}">
                    <a16:creationId xmlns:a16="http://schemas.microsoft.com/office/drawing/2014/main" id="{673EF7E3-F47D-D3E4-67B9-6BC4EE700EAF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2" name="Vrije vorm: vorm 7461">
                <a:extLst>
                  <a:ext uri="{FF2B5EF4-FFF2-40B4-BE49-F238E27FC236}">
                    <a16:creationId xmlns:a16="http://schemas.microsoft.com/office/drawing/2014/main" id="{3B789F6D-0829-1542-EEDC-78CA2D835F73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3" name="Vrije vorm: vorm 7462">
                <a:extLst>
                  <a:ext uri="{FF2B5EF4-FFF2-40B4-BE49-F238E27FC236}">
                    <a16:creationId xmlns:a16="http://schemas.microsoft.com/office/drawing/2014/main" id="{A84E68EA-7242-5DFB-4C0B-662E1E485120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4" name="Vrije vorm: vorm 7463">
                <a:extLst>
                  <a:ext uri="{FF2B5EF4-FFF2-40B4-BE49-F238E27FC236}">
                    <a16:creationId xmlns:a16="http://schemas.microsoft.com/office/drawing/2014/main" id="{8A50B987-9D9E-DEA9-E7AA-4458F03FE3C6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5" name="Vrije vorm: vorm 7464">
                <a:extLst>
                  <a:ext uri="{FF2B5EF4-FFF2-40B4-BE49-F238E27FC236}">
                    <a16:creationId xmlns:a16="http://schemas.microsoft.com/office/drawing/2014/main" id="{073E106B-36AF-2B91-66F9-AB6DD318C452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6" name="Vrije vorm: vorm 7465">
                <a:extLst>
                  <a:ext uri="{FF2B5EF4-FFF2-40B4-BE49-F238E27FC236}">
                    <a16:creationId xmlns:a16="http://schemas.microsoft.com/office/drawing/2014/main" id="{75C1B24D-2F36-ED7F-C96D-7224B8E173DA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7" name="Vrije vorm: vorm 7466">
                <a:extLst>
                  <a:ext uri="{FF2B5EF4-FFF2-40B4-BE49-F238E27FC236}">
                    <a16:creationId xmlns:a16="http://schemas.microsoft.com/office/drawing/2014/main" id="{0956F990-38D8-1BCA-639E-29020683262B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8" name="Vrije vorm: vorm 7467">
                <a:extLst>
                  <a:ext uri="{FF2B5EF4-FFF2-40B4-BE49-F238E27FC236}">
                    <a16:creationId xmlns:a16="http://schemas.microsoft.com/office/drawing/2014/main" id="{3A5ADE10-8C13-DAC5-E4CC-3EC23F3089A5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9" name="Vrije vorm: vorm 7468">
                <a:extLst>
                  <a:ext uri="{FF2B5EF4-FFF2-40B4-BE49-F238E27FC236}">
                    <a16:creationId xmlns:a16="http://schemas.microsoft.com/office/drawing/2014/main" id="{A77FDF3A-E26C-2E41-BCC1-4F422C803442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0" name="Vrije vorm: vorm 7469">
                <a:extLst>
                  <a:ext uri="{FF2B5EF4-FFF2-40B4-BE49-F238E27FC236}">
                    <a16:creationId xmlns:a16="http://schemas.microsoft.com/office/drawing/2014/main" id="{9FD64CD2-308C-7C8E-5053-DA15337D13F9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1" name="Vrije vorm: vorm 7470">
                <a:extLst>
                  <a:ext uri="{FF2B5EF4-FFF2-40B4-BE49-F238E27FC236}">
                    <a16:creationId xmlns:a16="http://schemas.microsoft.com/office/drawing/2014/main" id="{F9E7033B-B9CF-8CEF-13BE-3B628E182E61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2" name="Vrije vorm: vorm 7471">
                <a:extLst>
                  <a:ext uri="{FF2B5EF4-FFF2-40B4-BE49-F238E27FC236}">
                    <a16:creationId xmlns:a16="http://schemas.microsoft.com/office/drawing/2014/main" id="{A26C5284-691E-A9E4-8A18-D6BEACF7351A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3" name="Vrije vorm: vorm 7472">
                <a:extLst>
                  <a:ext uri="{FF2B5EF4-FFF2-40B4-BE49-F238E27FC236}">
                    <a16:creationId xmlns:a16="http://schemas.microsoft.com/office/drawing/2014/main" id="{C7CB4E5D-7F15-9BD4-F699-E26B133839B4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4" name="Vrije vorm: vorm 7473">
                <a:extLst>
                  <a:ext uri="{FF2B5EF4-FFF2-40B4-BE49-F238E27FC236}">
                    <a16:creationId xmlns:a16="http://schemas.microsoft.com/office/drawing/2014/main" id="{BB28CEFC-84B7-9224-0C38-4F51F49E23C3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5" name="Vrije vorm: vorm 7474">
                <a:extLst>
                  <a:ext uri="{FF2B5EF4-FFF2-40B4-BE49-F238E27FC236}">
                    <a16:creationId xmlns:a16="http://schemas.microsoft.com/office/drawing/2014/main" id="{5C47E6E2-BF64-0FAD-DAD7-30A67515EAC9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6" name="Vrije vorm: vorm 7475">
                <a:extLst>
                  <a:ext uri="{FF2B5EF4-FFF2-40B4-BE49-F238E27FC236}">
                    <a16:creationId xmlns:a16="http://schemas.microsoft.com/office/drawing/2014/main" id="{255DB740-9E01-2FB6-1CEE-983F81CBF2B5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7" name="Vrije vorm: vorm 7476">
                <a:extLst>
                  <a:ext uri="{FF2B5EF4-FFF2-40B4-BE49-F238E27FC236}">
                    <a16:creationId xmlns:a16="http://schemas.microsoft.com/office/drawing/2014/main" id="{C24BFB97-9131-3F2D-4438-FC5949E09B3F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8" name="Vrije vorm: vorm 7477">
                <a:extLst>
                  <a:ext uri="{FF2B5EF4-FFF2-40B4-BE49-F238E27FC236}">
                    <a16:creationId xmlns:a16="http://schemas.microsoft.com/office/drawing/2014/main" id="{3E778284-2EAF-C7C8-D302-4F588CC1E339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9" name="Vrije vorm: vorm 7478">
                <a:extLst>
                  <a:ext uri="{FF2B5EF4-FFF2-40B4-BE49-F238E27FC236}">
                    <a16:creationId xmlns:a16="http://schemas.microsoft.com/office/drawing/2014/main" id="{0E028F1A-5412-F34B-AE79-E1CE24212028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0" name="Vrije vorm: vorm 7479">
                <a:extLst>
                  <a:ext uri="{FF2B5EF4-FFF2-40B4-BE49-F238E27FC236}">
                    <a16:creationId xmlns:a16="http://schemas.microsoft.com/office/drawing/2014/main" id="{1F34EDE5-AE5F-C217-0E77-437A5C824B9E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1" name="Vrije vorm: vorm 7480">
                <a:extLst>
                  <a:ext uri="{FF2B5EF4-FFF2-40B4-BE49-F238E27FC236}">
                    <a16:creationId xmlns:a16="http://schemas.microsoft.com/office/drawing/2014/main" id="{217609AA-02BB-265B-2435-92EAA43BE990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2" name="Vrije vorm: vorm 7481">
                <a:extLst>
                  <a:ext uri="{FF2B5EF4-FFF2-40B4-BE49-F238E27FC236}">
                    <a16:creationId xmlns:a16="http://schemas.microsoft.com/office/drawing/2014/main" id="{91059DD5-6F20-1847-59B6-54DDAE5FBABD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3" name="Vrije vorm: vorm 7482">
                <a:extLst>
                  <a:ext uri="{FF2B5EF4-FFF2-40B4-BE49-F238E27FC236}">
                    <a16:creationId xmlns:a16="http://schemas.microsoft.com/office/drawing/2014/main" id="{8939D9B8-2E0E-53EC-E2AC-5A816163F6B2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4" name="Vrije vorm: vorm 7483">
                <a:extLst>
                  <a:ext uri="{FF2B5EF4-FFF2-40B4-BE49-F238E27FC236}">
                    <a16:creationId xmlns:a16="http://schemas.microsoft.com/office/drawing/2014/main" id="{2A5E5274-5557-143D-D168-513A0794E48C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5" name="Vrije vorm: vorm 7484">
                <a:extLst>
                  <a:ext uri="{FF2B5EF4-FFF2-40B4-BE49-F238E27FC236}">
                    <a16:creationId xmlns:a16="http://schemas.microsoft.com/office/drawing/2014/main" id="{A52461DC-2292-5278-2357-D7B5765E9B3A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6" name="Vrije vorm: vorm 7485">
                <a:extLst>
                  <a:ext uri="{FF2B5EF4-FFF2-40B4-BE49-F238E27FC236}">
                    <a16:creationId xmlns:a16="http://schemas.microsoft.com/office/drawing/2014/main" id="{8243F81D-DF99-7ECA-B23D-0FAA33392A50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7" name="Vrije vorm: vorm 7486">
                <a:extLst>
                  <a:ext uri="{FF2B5EF4-FFF2-40B4-BE49-F238E27FC236}">
                    <a16:creationId xmlns:a16="http://schemas.microsoft.com/office/drawing/2014/main" id="{C2F295BC-AB0D-49A1-043C-56C894ADB18E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0" name="Vrije vorm: vorm 6079">
                <a:extLst>
                  <a:ext uri="{FF2B5EF4-FFF2-40B4-BE49-F238E27FC236}">
                    <a16:creationId xmlns:a16="http://schemas.microsoft.com/office/drawing/2014/main" id="{6DFF4701-E96C-BD7C-DCD1-856E3CB927C8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1" name="Vrije vorm: vorm 6080">
                <a:extLst>
                  <a:ext uri="{FF2B5EF4-FFF2-40B4-BE49-F238E27FC236}">
                    <a16:creationId xmlns:a16="http://schemas.microsoft.com/office/drawing/2014/main" id="{6F20D3B9-2759-2C79-CB57-8811C90180D7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2" name="Vrije vorm: vorm 6081">
                <a:extLst>
                  <a:ext uri="{FF2B5EF4-FFF2-40B4-BE49-F238E27FC236}">
                    <a16:creationId xmlns:a16="http://schemas.microsoft.com/office/drawing/2014/main" id="{4AD118D3-D0AC-816F-554B-B1B7BF806D6F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3" name="Vrije vorm: vorm 6082">
                <a:extLst>
                  <a:ext uri="{FF2B5EF4-FFF2-40B4-BE49-F238E27FC236}">
                    <a16:creationId xmlns:a16="http://schemas.microsoft.com/office/drawing/2014/main" id="{B052FCD7-16B6-9501-EF9C-3B3EFB3FE0A3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4" name="Vrije vorm: vorm 6083">
                <a:extLst>
                  <a:ext uri="{FF2B5EF4-FFF2-40B4-BE49-F238E27FC236}">
                    <a16:creationId xmlns:a16="http://schemas.microsoft.com/office/drawing/2014/main" id="{582B0A58-AA4F-628C-8F31-A917A637861F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5" name="Vrije vorm: vorm 6084">
                <a:extLst>
                  <a:ext uri="{FF2B5EF4-FFF2-40B4-BE49-F238E27FC236}">
                    <a16:creationId xmlns:a16="http://schemas.microsoft.com/office/drawing/2014/main" id="{AED8FD41-D85E-5B55-E62B-163488CF51F3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6" name="Vrije vorm: vorm 6085">
                <a:extLst>
                  <a:ext uri="{FF2B5EF4-FFF2-40B4-BE49-F238E27FC236}">
                    <a16:creationId xmlns:a16="http://schemas.microsoft.com/office/drawing/2014/main" id="{DB96C9E3-4FA2-EF02-FE09-62A6EA60D084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7" name="Vrije vorm: vorm 6086">
                <a:extLst>
                  <a:ext uri="{FF2B5EF4-FFF2-40B4-BE49-F238E27FC236}">
                    <a16:creationId xmlns:a16="http://schemas.microsoft.com/office/drawing/2014/main" id="{2454711E-4820-2917-58D3-83F9B0EF7C24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8" name="Vrije vorm: vorm 6087">
                <a:extLst>
                  <a:ext uri="{FF2B5EF4-FFF2-40B4-BE49-F238E27FC236}">
                    <a16:creationId xmlns:a16="http://schemas.microsoft.com/office/drawing/2014/main" id="{437F54C0-BFEA-8655-F2A5-E4307FE8973B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4" name="!!sterren2">
              <a:extLst>
                <a:ext uri="{FF2B5EF4-FFF2-40B4-BE49-F238E27FC236}">
                  <a16:creationId xmlns:a16="http://schemas.microsoft.com/office/drawing/2014/main" id="{CF6CF961-947B-AC83-DAE4-E69DAD2BCA09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9702838F-3552-301A-D4EE-54154ABECB88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01D32E34-853A-337F-0426-D0A4CF279A5A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8F999AC8-1F69-E78A-4F0F-1400BFE66087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4F0CC432-DBBD-2BEF-0A7C-4EC2D3749FD5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49F3D5F2-26BC-9714-9C8E-52C6A82F9C10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5CEA778E-3B82-D03F-2E31-1DF94539D26F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0057EA5A-5121-40A3-9677-2DF81AAB7DF8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9639D614-ECAD-2796-65D9-2BF83760EE89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: vorm 22">
                <a:extLst>
                  <a:ext uri="{FF2B5EF4-FFF2-40B4-BE49-F238E27FC236}">
                    <a16:creationId xmlns:a16="http://schemas.microsoft.com/office/drawing/2014/main" id="{4F11B41D-75AA-207B-DF9C-5B0B712D5BB8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" name="Vrije vorm: vorm 23">
                <a:extLst>
                  <a:ext uri="{FF2B5EF4-FFF2-40B4-BE49-F238E27FC236}">
                    <a16:creationId xmlns:a16="http://schemas.microsoft.com/office/drawing/2014/main" id="{5FF2FB4F-1A30-9EA6-0BF4-B65C829FD4AB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: vorm 24">
                <a:extLst>
                  <a:ext uri="{FF2B5EF4-FFF2-40B4-BE49-F238E27FC236}">
                    <a16:creationId xmlns:a16="http://schemas.microsoft.com/office/drawing/2014/main" id="{4486BC01-5ACA-08B4-A68E-4AAD4DD3149E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: vorm 25">
                <a:extLst>
                  <a:ext uri="{FF2B5EF4-FFF2-40B4-BE49-F238E27FC236}">
                    <a16:creationId xmlns:a16="http://schemas.microsoft.com/office/drawing/2014/main" id="{9745BC82-7000-61F5-6938-AAB355CD56CA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: vorm 26">
                <a:extLst>
                  <a:ext uri="{FF2B5EF4-FFF2-40B4-BE49-F238E27FC236}">
                    <a16:creationId xmlns:a16="http://schemas.microsoft.com/office/drawing/2014/main" id="{6A0EF37A-629B-26EB-95F4-D563197AE77F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: vorm 27">
                <a:extLst>
                  <a:ext uri="{FF2B5EF4-FFF2-40B4-BE49-F238E27FC236}">
                    <a16:creationId xmlns:a16="http://schemas.microsoft.com/office/drawing/2014/main" id="{EAB79324-01C8-9D60-54AC-058811E78C26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2A487985-E891-75DE-6418-4CC489D2EC4F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CACA2D1A-E082-7714-AB63-F5430B1B2576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7F07A96C-4EDB-6C2D-6A67-E2E8042B2B9B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: vorm 31">
                <a:extLst>
                  <a:ext uri="{FF2B5EF4-FFF2-40B4-BE49-F238E27FC236}">
                    <a16:creationId xmlns:a16="http://schemas.microsoft.com/office/drawing/2014/main" id="{1D2EC000-EE77-A64A-ECB7-6F05563D7F48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: vorm 32">
                <a:extLst>
                  <a:ext uri="{FF2B5EF4-FFF2-40B4-BE49-F238E27FC236}">
                    <a16:creationId xmlns:a16="http://schemas.microsoft.com/office/drawing/2014/main" id="{18AFE049-6D36-0D05-CCFE-3789A23C2A31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: vorm 33">
                <a:extLst>
                  <a:ext uri="{FF2B5EF4-FFF2-40B4-BE49-F238E27FC236}">
                    <a16:creationId xmlns:a16="http://schemas.microsoft.com/office/drawing/2014/main" id="{3DE9CF7E-8BD2-0021-B727-9BBBAC259CB8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: vorm 34">
                <a:extLst>
                  <a:ext uri="{FF2B5EF4-FFF2-40B4-BE49-F238E27FC236}">
                    <a16:creationId xmlns:a16="http://schemas.microsoft.com/office/drawing/2014/main" id="{90EA94C7-49C5-A506-B39F-32B83AAE746F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: vorm 35">
                <a:extLst>
                  <a:ext uri="{FF2B5EF4-FFF2-40B4-BE49-F238E27FC236}">
                    <a16:creationId xmlns:a16="http://schemas.microsoft.com/office/drawing/2014/main" id="{60AF0B0B-AE33-FB2A-1491-8DE3945A161F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: vorm 36">
                <a:extLst>
                  <a:ext uri="{FF2B5EF4-FFF2-40B4-BE49-F238E27FC236}">
                    <a16:creationId xmlns:a16="http://schemas.microsoft.com/office/drawing/2014/main" id="{74610713-3FEB-28AB-B366-FC4331AB4DD5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: vorm 37">
                <a:extLst>
                  <a:ext uri="{FF2B5EF4-FFF2-40B4-BE49-F238E27FC236}">
                    <a16:creationId xmlns:a16="http://schemas.microsoft.com/office/drawing/2014/main" id="{DEF29B4A-E455-F512-DAF9-86BEC7BE1702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: vorm 38">
                <a:extLst>
                  <a:ext uri="{FF2B5EF4-FFF2-40B4-BE49-F238E27FC236}">
                    <a16:creationId xmlns:a16="http://schemas.microsoft.com/office/drawing/2014/main" id="{172A5F06-B8BB-729A-9052-09CBFD3DB9E2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: vorm 39">
                <a:extLst>
                  <a:ext uri="{FF2B5EF4-FFF2-40B4-BE49-F238E27FC236}">
                    <a16:creationId xmlns:a16="http://schemas.microsoft.com/office/drawing/2014/main" id="{65911F8A-939C-4E17-6019-61AFEC6DCF36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: vorm 40">
                <a:extLst>
                  <a:ext uri="{FF2B5EF4-FFF2-40B4-BE49-F238E27FC236}">
                    <a16:creationId xmlns:a16="http://schemas.microsoft.com/office/drawing/2014/main" id="{41AA3692-4CBB-F3DF-C6E6-37BF4631E926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B6F87FC2-95E0-5D23-ECA2-993210E7A3D2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: vorm 42">
                <a:extLst>
                  <a:ext uri="{FF2B5EF4-FFF2-40B4-BE49-F238E27FC236}">
                    <a16:creationId xmlns:a16="http://schemas.microsoft.com/office/drawing/2014/main" id="{E47DA62A-5297-AF5E-7BD2-6674C296B10A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2DCC629-F38D-EF5E-9029-4706E2E7E8FA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38B612C6-271F-FBF0-C8BC-A5F3F931BDE4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: vorm 45">
                <a:extLst>
                  <a:ext uri="{FF2B5EF4-FFF2-40B4-BE49-F238E27FC236}">
                    <a16:creationId xmlns:a16="http://schemas.microsoft.com/office/drawing/2014/main" id="{0D525DDA-1879-2FE8-6839-75E6E72C4F2E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: vorm 46">
                <a:extLst>
                  <a:ext uri="{FF2B5EF4-FFF2-40B4-BE49-F238E27FC236}">
                    <a16:creationId xmlns:a16="http://schemas.microsoft.com/office/drawing/2014/main" id="{714FE08F-2FE8-E1CB-C231-E1C20377B4E9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: vorm 47">
                <a:extLst>
                  <a:ext uri="{FF2B5EF4-FFF2-40B4-BE49-F238E27FC236}">
                    <a16:creationId xmlns:a16="http://schemas.microsoft.com/office/drawing/2014/main" id="{B7E2615B-4E15-C65B-8A72-59AA13534638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: vorm 48">
                <a:extLst>
                  <a:ext uri="{FF2B5EF4-FFF2-40B4-BE49-F238E27FC236}">
                    <a16:creationId xmlns:a16="http://schemas.microsoft.com/office/drawing/2014/main" id="{21AB796F-3265-A693-6D0A-A6BCD7746A07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: vorm 49">
                <a:extLst>
                  <a:ext uri="{FF2B5EF4-FFF2-40B4-BE49-F238E27FC236}">
                    <a16:creationId xmlns:a16="http://schemas.microsoft.com/office/drawing/2014/main" id="{F00E0840-083F-6EB9-AC3E-F252D8BF002D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: vorm 50">
                <a:extLst>
                  <a:ext uri="{FF2B5EF4-FFF2-40B4-BE49-F238E27FC236}">
                    <a16:creationId xmlns:a16="http://schemas.microsoft.com/office/drawing/2014/main" id="{030C382F-7142-348C-7D32-E59D3B24091C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1C39AFDD-7DD8-8C13-525F-C4DD9781A22C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: vorm 52">
                <a:extLst>
                  <a:ext uri="{FF2B5EF4-FFF2-40B4-BE49-F238E27FC236}">
                    <a16:creationId xmlns:a16="http://schemas.microsoft.com/office/drawing/2014/main" id="{B71C2884-E461-E69A-AD33-5C8A137B9FE5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" name="Vrije vorm: vorm 53">
                <a:extLst>
                  <a:ext uri="{FF2B5EF4-FFF2-40B4-BE49-F238E27FC236}">
                    <a16:creationId xmlns:a16="http://schemas.microsoft.com/office/drawing/2014/main" id="{1B5FB481-6ED3-C4CE-4DD2-2F6DA93D3DF2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631" name="!!sterren1">
            <a:extLst>
              <a:ext uri="{FF2B5EF4-FFF2-40B4-BE49-F238E27FC236}">
                <a16:creationId xmlns:a16="http://schemas.microsoft.com/office/drawing/2014/main" id="{29ED5A0E-4856-30E7-4793-5A491546EAF5}"/>
              </a:ext>
            </a:extLst>
          </p:cNvPr>
          <p:cNvGrpSpPr/>
          <p:nvPr userDrawn="1"/>
        </p:nvGrpSpPr>
        <p:grpSpPr>
          <a:xfrm>
            <a:off x="-43377693" y="-19268842"/>
            <a:ext cx="58712170" cy="42663429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632" name="!!sterren1">
              <a:extLst>
                <a:ext uri="{FF2B5EF4-FFF2-40B4-BE49-F238E27FC236}">
                  <a16:creationId xmlns:a16="http://schemas.microsoft.com/office/drawing/2014/main" id="{859EB2FC-54D2-A3C4-3978-70ADD69F7FD1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7842" name="Vrije vorm: vorm 7841">
                <a:extLst>
                  <a:ext uri="{FF2B5EF4-FFF2-40B4-BE49-F238E27FC236}">
                    <a16:creationId xmlns:a16="http://schemas.microsoft.com/office/drawing/2014/main" id="{4E219E8C-AA37-99EA-8EAC-0AEC340AA3DC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3" name="Vrije vorm: vorm 7842">
                <a:extLst>
                  <a:ext uri="{FF2B5EF4-FFF2-40B4-BE49-F238E27FC236}">
                    <a16:creationId xmlns:a16="http://schemas.microsoft.com/office/drawing/2014/main" id="{BC090FFC-7245-9032-F411-2A75D1CA910A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4" name="Vrije vorm: vorm 7843">
                <a:extLst>
                  <a:ext uri="{FF2B5EF4-FFF2-40B4-BE49-F238E27FC236}">
                    <a16:creationId xmlns:a16="http://schemas.microsoft.com/office/drawing/2014/main" id="{D43F6866-3B94-83E6-5A4D-DA43B07222AB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5" name="Vrije vorm: vorm 7844">
                <a:extLst>
                  <a:ext uri="{FF2B5EF4-FFF2-40B4-BE49-F238E27FC236}">
                    <a16:creationId xmlns:a16="http://schemas.microsoft.com/office/drawing/2014/main" id="{A447D3C7-2AFF-3783-1523-609EBF6CAAD2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6" name="Vrije vorm: vorm 7845">
                <a:extLst>
                  <a:ext uri="{FF2B5EF4-FFF2-40B4-BE49-F238E27FC236}">
                    <a16:creationId xmlns:a16="http://schemas.microsoft.com/office/drawing/2014/main" id="{3ED5F2ED-0688-0B53-C32B-1A3AC5E4B08A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7" name="Vrije vorm: vorm 7846">
                <a:extLst>
                  <a:ext uri="{FF2B5EF4-FFF2-40B4-BE49-F238E27FC236}">
                    <a16:creationId xmlns:a16="http://schemas.microsoft.com/office/drawing/2014/main" id="{24449F32-E693-CBCB-FE27-43DD465FBB60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8" name="Vrije vorm: vorm 7847">
                <a:extLst>
                  <a:ext uri="{FF2B5EF4-FFF2-40B4-BE49-F238E27FC236}">
                    <a16:creationId xmlns:a16="http://schemas.microsoft.com/office/drawing/2014/main" id="{479C4134-FC25-659D-A1A9-85BAB8D6014E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9" name="Vrije vorm: vorm 7848">
                <a:extLst>
                  <a:ext uri="{FF2B5EF4-FFF2-40B4-BE49-F238E27FC236}">
                    <a16:creationId xmlns:a16="http://schemas.microsoft.com/office/drawing/2014/main" id="{BC949E3D-4E95-DF99-DA29-86D0402E7880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0" name="Vrije vorm: vorm 7849">
                <a:extLst>
                  <a:ext uri="{FF2B5EF4-FFF2-40B4-BE49-F238E27FC236}">
                    <a16:creationId xmlns:a16="http://schemas.microsoft.com/office/drawing/2014/main" id="{7F5F7862-B6FA-E741-0298-44039F2716D5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1" name="Vrije vorm: vorm 7850">
                <a:extLst>
                  <a:ext uri="{FF2B5EF4-FFF2-40B4-BE49-F238E27FC236}">
                    <a16:creationId xmlns:a16="http://schemas.microsoft.com/office/drawing/2014/main" id="{74B42B57-25C3-2A1D-0238-8C2E96DBBF4E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2" name="Vrije vorm: vorm 7851">
                <a:extLst>
                  <a:ext uri="{FF2B5EF4-FFF2-40B4-BE49-F238E27FC236}">
                    <a16:creationId xmlns:a16="http://schemas.microsoft.com/office/drawing/2014/main" id="{55F3AC2A-A585-3C21-FB53-249E23A4C5DC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3" name="Vrije vorm: vorm 7852">
                <a:extLst>
                  <a:ext uri="{FF2B5EF4-FFF2-40B4-BE49-F238E27FC236}">
                    <a16:creationId xmlns:a16="http://schemas.microsoft.com/office/drawing/2014/main" id="{D35FE105-7580-BBCD-9464-8C638D7FFB3F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4" name="Vrije vorm: vorm 7853">
                <a:extLst>
                  <a:ext uri="{FF2B5EF4-FFF2-40B4-BE49-F238E27FC236}">
                    <a16:creationId xmlns:a16="http://schemas.microsoft.com/office/drawing/2014/main" id="{61549802-C5EC-1364-F4D2-EE983A6D9C25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5" name="Vrije vorm: vorm 7854">
                <a:extLst>
                  <a:ext uri="{FF2B5EF4-FFF2-40B4-BE49-F238E27FC236}">
                    <a16:creationId xmlns:a16="http://schemas.microsoft.com/office/drawing/2014/main" id="{C9F2E523-A36C-9DEE-17BC-C28A2C7ADF8C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6" name="Vrije vorm: vorm 7855">
                <a:extLst>
                  <a:ext uri="{FF2B5EF4-FFF2-40B4-BE49-F238E27FC236}">
                    <a16:creationId xmlns:a16="http://schemas.microsoft.com/office/drawing/2014/main" id="{58BC1658-5BC1-2C16-BCA5-1297F53B16E8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7" name="Vrije vorm: vorm 7856">
                <a:extLst>
                  <a:ext uri="{FF2B5EF4-FFF2-40B4-BE49-F238E27FC236}">
                    <a16:creationId xmlns:a16="http://schemas.microsoft.com/office/drawing/2014/main" id="{F0B46061-DA6B-ADD1-36E1-7DEC4A97CCDF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8" name="Vrije vorm: vorm 7857">
                <a:extLst>
                  <a:ext uri="{FF2B5EF4-FFF2-40B4-BE49-F238E27FC236}">
                    <a16:creationId xmlns:a16="http://schemas.microsoft.com/office/drawing/2014/main" id="{EBF713B7-13F6-433E-982C-7849A2CD1E8B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9" name="Vrije vorm: vorm 7858">
                <a:extLst>
                  <a:ext uri="{FF2B5EF4-FFF2-40B4-BE49-F238E27FC236}">
                    <a16:creationId xmlns:a16="http://schemas.microsoft.com/office/drawing/2014/main" id="{C9B63E33-227A-FC39-6B52-5A003726A4D8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0" name="Vrije vorm: vorm 7859">
                <a:extLst>
                  <a:ext uri="{FF2B5EF4-FFF2-40B4-BE49-F238E27FC236}">
                    <a16:creationId xmlns:a16="http://schemas.microsoft.com/office/drawing/2014/main" id="{64C2030E-CDD8-B2A8-22BD-E567365D2957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1" name="Vrije vorm: vorm 7860">
                <a:extLst>
                  <a:ext uri="{FF2B5EF4-FFF2-40B4-BE49-F238E27FC236}">
                    <a16:creationId xmlns:a16="http://schemas.microsoft.com/office/drawing/2014/main" id="{4E59B782-92BB-AAB0-D57A-E820141D9080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2" name="Vrije vorm: vorm 7861">
                <a:extLst>
                  <a:ext uri="{FF2B5EF4-FFF2-40B4-BE49-F238E27FC236}">
                    <a16:creationId xmlns:a16="http://schemas.microsoft.com/office/drawing/2014/main" id="{2F270ECF-19F9-7D85-41CC-AC96D756EC00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3" name="Vrije vorm: vorm 7862">
                <a:extLst>
                  <a:ext uri="{FF2B5EF4-FFF2-40B4-BE49-F238E27FC236}">
                    <a16:creationId xmlns:a16="http://schemas.microsoft.com/office/drawing/2014/main" id="{B31ECFBC-648C-F448-0282-32B2B89D53B0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4" name="Vrije vorm: vorm 7863">
                <a:extLst>
                  <a:ext uri="{FF2B5EF4-FFF2-40B4-BE49-F238E27FC236}">
                    <a16:creationId xmlns:a16="http://schemas.microsoft.com/office/drawing/2014/main" id="{3C371BE4-FEDB-51B8-9BF3-66C12DF3648C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5" name="Vrije vorm: vorm 7864">
                <a:extLst>
                  <a:ext uri="{FF2B5EF4-FFF2-40B4-BE49-F238E27FC236}">
                    <a16:creationId xmlns:a16="http://schemas.microsoft.com/office/drawing/2014/main" id="{AA7571EA-3D84-6626-6C96-CA700D6B4424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6" name="Vrije vorm: vorm 7865">
                <a:extLst>
                  <a:ext uri="{FF2B5EF4-FFF2-40B4-BE49-F238E27FC236}">
                    <a16:creationId xmlns:a16="http://schemas.microsoft.com/office/drawing/2014/main" id="{8F69C765-B899-B91F-2ECA-45C218949A51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7" name="Vrije vorm: vorm 7866">
                <a:extLst>
                  <a:ext uri="{FF2B5EF4-FFF2-40B4-BE49-F238E27FC236}">
                    <a16:creationId xmlns:a16="http://schemas.microsoft.com/office/drawing/2014/main" id="{F20715A1-7EAB-A21E-C220-5EE0D20FC6DB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8" name="Vrije vorm: vorm 7867">
                <a:extLst>
                  <a:ext uri="{FF2B5EF4-FFF2-40B4-BE49-F238E27FC236}">
                    <a16:creationId xmlns:a16="http://schemas.microsoft.com/office/drawing/2014/main" id="{920DF742-B94C-03D1-136D-256E4190FA30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9" name="Vrije vorm: vorm 7868">
                <a:extLst>
                  <a:ext uri="{FF2B5EF4-FFF2-40B4-BE49-F238E27FC236}">
                    <a16:creationId xmlns:a16="http://schemas.microsoft.com/office/drawing/2014/main" id="{4CD490CF-5897-BAA0-9ADF-5C3C5EE03788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0" name="Vrije vorm: vorm 7869">
                <a:extLst>
                  <a:ext uri="{FF2B5EF4-FFF2-40B4-BE49-F238E27FC236}">
                    <a16:creationId xmlns:a16="http://schemas.microsoft.com/office/drawing/2014/main" id="{C8BEC841-7F29-4F71-2ED1-1591F14AE5A8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1" name="Vrije vorm: vorm 7870">
                <a:extLst>
                  <a:ext uri="{FF2B5EF4-FFF2-40B4-BE49-F238E27FC236}">
                    <a16:creationId xmlns:a16="http://schemas.microsoft.com/office/drawing/2014/main" id="{6E0849A8-A54D-E37D-56C9-F9AB24E7E7A7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2" name="Vrije vorm: vorm 7871">
                <a:extLst>
                  <a:ext uri="{FF2B5EF4-FFF2-40B4-BE49-F238E27FC236}">
                    <a16:creationId xmlns:a16="http://schemas.microsoft.com/office/drawing/2014/main" id="{A250E781-3A71-2124-A1A8-BD2E55C17D83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3" name="Vrije vorm: vorm 7872">
                <a:extLst>
                  <a:ext uri="{FF2B5EF4-FFF2-40B4-BE49-F238E27FC236}">
                    <a16:creationId xmlns:a16="http://schemas.microsoft.com/office/drawing/2014/main" id="{7B5FEBE3-6021-713A-5178-2142F5D7BA76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4" name="Vrije vorm: vorm 7873">
                <a:extLst>
                  <a:ext uri="{FF2B5EF4-FFF2-40B4-BE49-F238E27FC236}">
                    <a16:creationId xmlns:a16="http://schemas.microsoft.com/office/drawing/2014/main" id="{CC6B7E52-6994-AD7F-6ED9-8B1D229ACA91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5" name="Vrije vorm: vorm 7874">
                <a:extLst>
                  <a:ext uri="{FF2B5EF4-FFF2-40B4-BE49-F238E27FC236}">
                    <a16:creationId xmlns:a16="http://schemas.microsoft.com/office/drawing/2014/main" id="{8DDD9E3E-DD17-1D48-FAC8-96C8707A80A7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6" name="Vrije vorm: vorm 7875">
                <a:extLst>
                  <a:ext uri="{FF2B5EF4-FFF2-40B4-BE49-F238E27FC236}">
                    <a16:creationId xmlns:a16="http://schemas.microsoft.com/office/drawing/2014/main" id="{036F035B-2F7C-52FD-DA6D-5D795FD2AAEC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7" name="Vrije vorm: vorm 7876">
                <a:extLst>
                  <a:ext uri="{FF2B5EF4-FFF2-40B4-BE49-F238E27FC236}">
                    <a16:creationId xmlns:a16="http://schemas.microsoft.com/office/drawing/2014/main" id="{6B5692FF-ED05-C745-0574-ACCBC4F6B1AE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8" name="Vrije vorm: vorm 7877">
                <a:extLst>
                  <a:ext uri="{FF2B5EF4-FFF2-40B4-BE49-F238E27FC236}">
                    <a16:creationId xmlns:a16="http://schemas.microsoft.com/office/drawing/2014/main" id="{862FA010-A49B-67E4-C68B-C46ABB7F771E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9" name="Vrije vorm: vorm 7878">
                <a:extLst>
                  <a:ext uri="{FF2B5EF4-FFF2-40B4-BE49-F238E27FC236}">
                    <a16:creationId xmlns:a16="http://schemas.microsoft.com/office/drawing/2014/main" id="{13DB1A97-D90B-FDB2-2EA2-2AB0B0524F07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0" name="Vrije vorm: vorm 7879">
                <a:extLst>
                  <a:ext uri="{FF2B5EF4-FFF2-40B4-BE49-F238E27FC236}">
                    <a16:creationId xmlns:a16="http://schemas.microsoft.com/office/drawing/2014/main" id="{181A458F-A20F-43C2-E6FA-FB7253129F02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1" name="Vrije vorm: vorm 7880">
                <a:extLst>
                  <a:ext uri="{FF2B5EF4-FFF2-40B4-BE49-F238E27FC236}">
                    <a16:creationId xmlns:a16="http://schemas.microsoft.com/office/drawing/2014/main" id="{8EA50BA0-DE74-157A-68B0-F03441EB770A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2" name="Vrije vorm: vorm 7881">
                <a:extLst>
                  <a:ext uri="{FF2B5EF4-FFF2-40B4-BE49-F238E27FC236}">
                    <a16:creationId xmlns:a16="http://schemas.microsoft.com/office/drawing/2014/main" id="{ACB596E7-8F77-AB9B-3D28-D07E1678A1B0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3" name="Vrije vorm: vorm 7882">
                <a:extLst>
                  <a:ext uri="{FF2B5EF4-FFF2-40B4-BE49-F238E27FC236}">
                    <a16:creationId xmlns:a16="http://schemas.microsoft.com/office/drawing/2014/main" id="{5119ADBE-BE3C-B6E3-957E-8C1E412F7591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4" name="Vrije vorm: vorm 7883">
                <a:extLst>
                  <a:ext uri="{FF2B5EF4-FFF2-40B4-BE49-F238E27FC236}">
                    <a16:creationId xmlns:a16="http://schemas.microsoft.com/office/drawing/2014/main" id="{4FC27995-C7FA-2EA2-3843-D0EDEFDE2BE1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5" name="Vrije vorm: vorm 7884">
                <a:extLst>
                  <a:ext uri="{FF2B5EF4-FFF2-40B4-BE49-F238E27FC236}">
                    <a16:creationId xmlns:a16="http://schemas.microsoft.com/office/drawing/2014/main" id="{A6ED5C13-C861-E0F9-3B40-0EA9670A0D11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6" name="Vrije vorm: vorm 7885">
                <a:extLst>
                  <a:ext uri="{FF2B5EF4-FFF2-40B4-BE49-F238E27FC236}">
                    <a16:creationId xmlns:a16="http://schemas.microsoft.com/office/drawing/2014/main" id="{5CD3AC20-D850-3564-2CC1-461CF531C14D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7" name="Vrije vorm: vorm 7886">
                <a:extLst>
                  <a:ext uri="{FF2B5EF4-FFF2-40B4-BE49-F238E27FC236}">
                    <a16:creationId xmlns:a16="http://schemas.microsoft.com/office/drawing/2014/main" id="{312A7CE4-1487-9894-BA64-C3D835BA9BB6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8" name="Vrije vorm: vorm 7887">
                <a:extLst>
                  <a:ext uri="{FF2B5EF4-FFF2-40B4-BE49-F238E27FC236}">
                    <a16:creationId xmlns:a16="http://schemas.microsoft.com/office/drawing/2014/main" id="{1B87F7E7-8DB6-8DEF-E374-514D374F9EFA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9" name="Vrije vorm: vorm 7888">
                <a:extLst>
                  <a:ext uri="{FF2B5EF4-FFF2-40B4-BE49-F238E27FC236}">
                    <a16:creationId xmlns:a16="http://schemas.microsoft.com/office/drawing/2014/main" id="{2197A8CC-3295-D9F9-90FA-6DCEBE6AB439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0" name="Vrije vorm: vorm 7889">
                <a:extLst>
                  <a:ext uri="{FF2B5EF4-FFF2-40B4-BE49-F238E27FC236}">
                    <a16:creationId xmlns:a16="http://schemas.microsoft.com/office/drawing/2014/main" id="{B0CD8802-82E6-7406-56DF-413C033BBC4B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1" name="Vrije vorm: vorm 7890">
                <a:extLst>
                  <a:ext uri="{FF2B5EF4-FFF2-40B4-BE49-F238E27FC236}">
                    <a16:creationId xmlns:a16="http://schemas.microsoft.com/office/drawing/2014/main" id="{0439B340-E1A8-8324-83CD-D7B4EF4B6FC9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2" name="Vrije vorm: vorm 7891">
                <a:extLst>
                  <a:ext uri="{FF2B5EF4-FFF2-40B4-BE49-F238E27FC236}">
                    <a16:creationId xmlns:a16="http://schemas.microsoft.com/office/drawing/2014/main" id="{06321BC9-DB5E-F5B8-81DE-09B7C89FE923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3" name="Vrije vorm: vorm 7892">
                <a:extLst>
                  <a:ext uri="{FF2B5EF4-FFF2-40B4-BE49-F238E27FC236}">
                    <a16:creationId xmlns:a16="http://schemas.microsoft.com/office/drawing/2014/main" id="{1CFBDCC9-7083-2308-721A-0A1D60D08F9C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4" name="Vrije vorm: vorm 7893">
                <a:extLst>
                  <a:ext uri="{FF2B5EF4-FFF2-40B4-BE49-F238E27FC236}">
                    <a16:creationId xmlns:a16="http://schemas.microsoft.com/office/drawing/2014/main" id="{C41CF9AD-9B0B-330B-7680-F64B06412CFD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5" name="Vrije vorm: vorm 7894">
                <a:extLst>
                  <a:ext uri="{FF2B5EF4-FFF2-40B4-BE49-F238E27FC236}">
                    <a16:creationId xmlns:a16="http://schemas.microsoft.com/office/drawing/2014/main" id="{72FC5CEB-0687-845F-CBFC-55BED20878C5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6" name="Vrije vorm: vorm 7895">
                <a:extLst>
                  <a:ext uri="{FF2B5EF4-FFF2-40B4-BE49-F238E27FC236}">
                    <a16:creationId xmlns:a16="http://schemas.microsoft.com/office/drawing/2014/main" id="{1B8A5BBD-663E-535C-02FB-1C318882FA91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3" name="!!sterren1">
              <a:extLst>
                <a:ext uri="{FF2B5EF4-FFF2-40B4-BE49-F238E27FC236}">
                  <a16:creationId xmlns:a16="http://schemas.microsoft.com/office/drawing/2014/main" id="{4A2911EF-83DD-C229-CED0-04D87DC09B03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7788" name="Vrije vorm: vorm 7787">
                <a:extLst>
                  <a:ext uri="{FF2B5EF4-FFF2-40B4-BE49-F238E27FC236}">
                    <a16:creationId xmlns:a16="http://schemas.microsoft.com/office/drawing/2014/main" id="{07808C52-2164-98A8-416C-429A86729ED5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9" name="Vrije vorm: vorm 7788">
                <a:extLst>
                  <a:ext uri="{FF2B5EF4-FFF2-40B4-BE49-F238E27FC236}">
                    <a16:creationId xmlns:a16="http://schemas.microsoft.com/office/drawing/2014/main" id="{C1834AC0-76F3-9392-99A8-D942EB75BACB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0" name="Vrije vorm: vorm 7789">
                <a:extLst>
                  <a:ext uri="{FF2B5EF4-FFF2-40B4-BE49-F238E27FC236}">
                    <a16:creationId xmlns:a16="http://schemas.microsoft.com/office/drawing/2014/main" id="{96087CE9-1340-A828-6786-BFDACF4AD0F4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1" name="Vrije vorm: vorm 7790">
                <a:extLst>
                  <a:ext uri="{FF2B5EF4-FFF2-40B4-BE49-F238E27FC236}">
                    <a16:creationId xmlns:a16="http://schemas.microsoft.com/office/drawing/2014/main" id="{A74DBA99-0279-8FA6-FD8B-693A96136ED9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2" name="Vrije vorm: vorm 7791">
                <a:extLst>
                  <a:ext uri="{FF2B5EF4-FFF2-40B4-BE49-F238E27FC236}">
                    <a16:creationId xmlns:a16="http://schemas.microsoft.com/office/drawing/2014/main" id="{D292E147-E8AD-47A1-E76E-8EF9F7788965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3" name="Vrije vorm: vorm 7792">
                <a:extLst>
                  <a:ext uri="{FF2B5EF4-FFF2-40B4-BE49-F238E27FC236}">
                    <a16:creationId xmlns:a16="http://schemas.microsoft.com/office/drawing/2014/main" id="{C84AA411-AD00-9D2D-3822-B6C71A9A407A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4" name="Vrije vorm: vorm 7793">
                <a:extLst>
                  <a:ext uri="{FF2B5EF4-FFF2-40B4-BE49-F238E27FC236}">
                    <a16:creationId xmlns:a16="http://schemas.microsoft.com/office/drawing/2014/main" id="{F5098801-1FE3-471B-E2A3-01EC62782859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5" name="Vrije vorm: vorm 7794">
                <a:extLst>
                  <a:ext uri="{FF2B5EF4-FFF2-40B4-BE49-F238E27FC236}">
                    <a16:creationId xmlns:a16="http://schemas.microsoft.com/office/drawing/2014/main" id="{AA545A35-1F21-F074-4D1B-949735504702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6" name="Vrije vorm: vorm 7795">
                <a:extLst>
                  <a:ext uri="{FF2B5EF4-FFF2-40B4-BE49-F238E27FC236}">
                    <a16:creationId xmlns:a16="http://schemas.microsoft.com/office/drawing/2014/main" id="{C8E20481-73C6-9DE5-6FD0-9B3CF3D80825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7" name="Vrije vorm: vorm 7796">
                <a:extLst>
                  <a:ext uri="{FF2B5EF4-FFF2-40B4-BE49-F238E27FC236}">
                    <a16:creationId xmlns:a16="http://schemas.microsoft.com/office/drawing/2014/main" id="{C71C7AF1-6813-DF29-7658-AD4C27530E93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8" name="Vrije vorm: vorm 7797">
                <a:extLst>
                  <a:ext uri="{FF2B5EF4-FFF2-40B4-BE49-F238E27FC236}">
                    <a16:creationId xmlns:a16="http://schemas.microsoft.com/office/drawing/2014/main" id="{10713816-A6D2-C046-C6D0-E60B4516241E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9" name="Vrije vorm: vorm 7798">
                <a:extLst>
                  <a:ext uri="{FF2B5EF4-FFF2-40B4-BE49-F238E27FC236}">
                    <a16:creationId xmlns:a16="http://schemas.microsoft.com/office/drawing/2014/main" id="{67E4AD31-726C-881F-5A95-E3A7324AA660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0" name="Vrije vorm: vorm 7799">
                <a:extLst>
                  <a:ext uri="{FF2B5EF4-FFF2-40B4-BE49-F238E27FC236}">
                    <a16:creationId xmlns:a16="http://schemas.microsoft.com/office/drawing/2014/main" id="{2DF563AB-A754-8740-93FC-249FA0769724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1" name="Vrije vorm: vorm 7800">
                <a:extLst>
                  <a:ext uri="{FF2B5EF4-FFF2-40B4-BE49-F238E27FC236}">
                    <a16:creationId xmlns:a16="http://schemas.microsoft.com/office/drawing/2014/main" id="{E02B976D-FA7B-8714-92E5-13C596C93A8A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2" name="Vrije vorm: vorm 7801">
                <a:extLst>
                  <a:ext uri="{FF2B5EF4-FFF2-40B4-BE49-F238E27FC236}">
                    <a16:creationId xmlns:a16="http://schemas.microsoft.com/office/drawing/2014/main" id="{62D36A0F-F56B-DAA9-8795-60A10CF1FE08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3" name="Vrije vorm: vorm 7802">
                <a:extLst>
                  <a:ext uri="{FF2B5EF4-FFF2-40B4-BE49-F238E27FC236}">
                    <a16:creationId xmlns:a16="http://schemas.microsoft.com/office/drawing/2014/main" id="{F4F2A1B5-DF89-5B6F-1296-5F4424CDA762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4" name="Vrije vorm: vorm 7803">
                <a:extLst>
                  <a:ext uri="{FF2B5EF4-FFF2-40B4-BE49-F238E27FC236}">
                    <a16:creationId xmlns:a16="http://schemas.microsoft.com/office/drawing/2014/main" id="{B4C49210-74DD-86D3-D6F2-009B99ABF7B9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5" name="Vrije vorm: vorm 7804">
                <a:extLst>
                  <a:ext uri="{FF2B5EF4-FFF2-40B4-BE49-F238E27FC236}">
                    <a16:creationId xmlns:a16="http://schemas.microsoft.com/office/drawing/2014/main" id="{E0ADE328-9DCC-846C-D9B7-6D7C7CFD7ACC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6" name="Vrije vorm: vorm 7805">
                <a:extLst>
                  <a:ext uri="{FF2B5EF4-FFF2-40B4-BE49-F238E27FC236}">
                    <a16:creationId xmlns:a16="http://schemas.microsoft.com/office/drawing/2014/main" id="{4D4AA9FB-7BB0-4A25-D26D-CC332F7053B8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7" name="Vrije vorm: vorm 7806">
                <a:extLst>
                  <a:ext uri="{FF2B5EF4-FFF2-40B4-BE49-F238E27FC236}">
                    <a16:creationId xmlns:a16="http://schemas.microsoft.com/office/drawing/2014/main" id="{09C37E60-D6B1-9E04-7E8F-776EDAECE1DB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8" name="Vrije vorm: vorm 7807">
                <a:extLst>
                  <a:ext uri="{FF2B5EF4-FFF2-40B4-BE49-F238E27FC236}">
                    <a16:creationId xmlns:a16="http://schemas.microsoft.com/office/drawing/2014/main" id="{821E8C78-2B6A-0B80-B776-A72E25D8C6F0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9" name="Vrije vorm: vorm 7808">
                <a:extLst>
                  <a:ext uri="{FF2B5EF4-FFF2-40B4-BE49-F238E27FC236}">
                    <a16:creationId xmlns:a16="http://schemas.microsoft.com/office/drawing/2014/main" id="{0D862C81-2844-0164-1DA3-1024CF783716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0" name="Vrije vorm: vorm 7809">
                <a:extLst>
                  <a:ext uri="{FF2B5EF4-FFF2-40B4-BE49-F238E27FC236}">
                    <a16:creationId xmlns:a16="http://schemas.microsoft.com/office/drawing/2014/main" id="{2BA62BE9-6AC1-4290-A3E5-702CBB61511D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1" name="Vrije vorm: vorm 7810">
                <a:extLst>
                  <a:ext uri="{FF2B5EF4-FFF2-40B4-BE49-F238E27FC236}">
                    <a16:creationId xmlns:a16="http://schemas.microsoft.com/office/drawing/2014/main" id="{96F87D83-9983-F77A-CA00-52FAA7E5A81A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2" name="Vrije vorm: vorm 7811">
                <a:extLst>
                  <a:ext uri="{FF2B5EF4-FFF2-40B4-BE49-F238E27FC236}">
                    <a16:creationId xmlns:a16="http://schemas.microsoft.com/office/drawing/2014/main" id="{713CD810-ABF9-CB01-F03A-B0FD434C9914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3" name="Vrije vorm: vorm 7812">
                <a:extLst>
                  <a:ext uri="{FF2B5EF4-FFF2-40B4-BE49-F238E27FC236}">
                    <a16:creationId xmlns:a16="http://schemas.microsoft.com/office/drawing/2014/main" id="{A744B75B-5F47-FD60-07CF-23CF53913C18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4" name="Vrije vorm: vorm 7813">
                <a:extLst>
                  <a:ext uri="{FF2B5EF4-FFF2-40B4-BE49-F238E27FC236}">
                    <a16:creationId xmlns:a16="http://schemas.microsoft.com/office/drawing/2014/main" id="{DFA60177-7B28-87FF-4AF0-378BB4F28FE4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5" name="Vrije vorm: vorm 7814">
                <a:extLst>
                  <a:ext uri="{FF2B5EF4-FFF2-40B4-BE49-F238E27FC236}">
                    <a16:creationId xmlns:a16="http://schemas.microsoft.com/office/drawing/2014/main" id="{856C2650-979C-70EE-2832-50E79270D5D7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6" name="Vrije vorm: vorm 7815">
                <a:extLst>
                  <a:ext uri="{FF2B5EF4-FFF2-40B4-BE49-F238E27FC236}">
                    <a16:creationId xmlns:a16="http://schemas.microsoft.com/office/drawing/2014/main" id="{2E3B439B-CE53-DD53-C66D-FDA13B306071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7" name="Vrije vorm: vorm 7816">
                <a:extLst>
                  <a:ext uri="{FF2B5EF4-FFF2-40B4-BE49-F238E27FC236}">
                    <a16:creationId xmlns:a16="http://schemas.microsoft.com/office/drawing/2014/main" id="{11EB508C-7953-672B-50C8-2AD3164683CA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8" name="Vrije vorm: vorm 7817">
                <a:extLst>
                  <a:ext uri="{FF2B5EF4-FFF2-40B4-BE49-F238E27FC236}">
                    <a16:creationId xmlns:a16="http://schemas.microsoft.com/office/drawing/2014/main" id="{B8AEE956-D081-F258-20E1-8CB5F7BAE4C9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9" name="Vrije vorm: vorm 7818">
                <a:extLst>
                  <a:ext uri="{FF2B5EF4-FFF2-40B4-BE49-F238E27FC236}">
                    <a16:creationId xmlns:a16="http://schemas.microsoft.com/office/drawing/2014/main" id="{29D1F6B4-09C5-79E0-8517-B5BBFDB1885B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0" name="Vrije vorm: vorm 7819">
                <a:extLst>
                  <a:ext uri="{FF2B5EF4-FFF2-40B4-BE49-F238E27FC236}">
                    <a16:creationId xmlns:a16="http://schemas.microsoft.com/office/drawing/2014/main" id="{00F838BF-3459-74C9-09EB-27050798D255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1" name="Vrije vorm: vorm 7820">
                <a:extLst>
                  <a:ext uri="{FF2B5EF4-FFF2-40B4-BE49-F238E27FC236}">
                    <a16:creationId xmlns:a16="http://schemas.microsoft.com/office/drawing/2014/main" id="{E1DFC141-DBBD-A97A-28F5-C9A1A992B849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2" name="Vrije vorm: vorm 7821">
                <a:extLst>
                  <a:ext uri="{FF2B5EF4-FFF2-40B4-BE49-F238E27FC236}">
                    <a16:creationId xmlns:a16="http://schemas.microsoft.com/office/drawing/2014/main" id="{A433C803-0FA8-CF6F-1E55-8BAEC1C04BA5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3" name="Vrije vorm: vorm 7822">
                <a:extLst>
                  <a:ext uri="{FF2B5EF4-FFF2-40B4-BE49-F238E27FC236}">
                    <a16:creationId xmlns:a16="http://schemas.microsoft.com/office/drawing/2014/main" id="{5F38176C-EF93-0DE5-4820-6A30A4879EE5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4" name="Vrije vorm: vorm 7823">
                <a:extLst>
                  <a:ext uri="{FF2B5EF4-FFF2-40B4-BE49-F238E27FC236}">
                    <a16:creationId xmlns:a16="http://schemas.microsoft.com/office/drawing/2014/main" id="{E8DAB64F-DF5F-2C32-F134-C640A297C62F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5" name="Vrije vorm: vorm 7824">
                <a:extLst>
                  <a:ext uri="{FF2B5EF4-FFF2-40B4-BE49-F238E27FC236}">
                    <a16:creationId xmlns:a16="http://schemas.microsoft.com/office/drawing/2014/main" id="{9DAB47C4-A888-5130-1B63-E03A6F625A4F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6" name="Vrije vorm: vorm 7825">
                <a:extLst>
                  <a:ext uri="{FF2B5EF4-FFF2-40B4-BE49-F238E27FC236}">
                    <a16:creationId xmlns:a16="http://schemas.microsoft.com/office/drawing/2014/main" id="{2E909E7B-B1F6-83C0-DD74-F06B3BB51A28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7" name="Vrije vorm: vorm 7826">
                <a:extLst>
                  <a:ext uri="{FF2B5EF4-FFF2-40B4-BE49-F238E27FC236}">
                    <a16:creationId xmlns:a16="http://schemas.microsoft.com/office/drawing/2014/main" id="{6502E7AC-7742-3A90-7B04-3631BB193C85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8" name="Vrije vorm: vorm 7827">
                <a:extLst>
                  <a:ext uri="{FF2B5EF4-FFF2-40B4-BE49-F238E27FC236}">
                    <a16:creationId xmlns:a16="http://schemas.microsoft.com/office/drawing/2014/main" id="{3A443DD2-60EB-D7A9-B30A-CC1D33AC21F5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9" name="Vrije vorm: vorm 7828">
                <a:extLst>
                  <a:ext uri="{FF2B5EF4-FFF2-40B4-BE49-F238E27FC236}">
                    <a16:creationId xmlns:a16="http://schemas.microsoft.com/office/drawing/2014/main" id="{22819EDC-7EAD-22C5-3102-17057E735F9E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0" name="Vrije vorm: vorm 7829">
                <a:extLst>
                  <a:ext uri="{FF2B5EF4-FFF2-40B4-BE49-F238E27FC236}">
                    <a16:creationId xmlns:a16="http://schemas.microsoft.com/office/drawing/2014/main" id="{62D7B680-0BFD-379D-E8AB-B22EC5A9DAF1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1" name="Vrije vorm: vorm 7830">
                <a:extLst>
                  <a:ext uri="{FF2B5EF4-FFF2-40B4-BE49-F238E27FC236}">
                    <a16:creationId xmlns:a16="http://schemas.microsoft.com/office/drawing/2014/main" id="{C76751B7-6D3D-F3FC-E0D7-CEB96A56EB12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2" name="Vrije vorm: vorm 7831">
                <a:extLst>
                  <a:ext uri="{FF2B5EF4-FFF2-40B4-BE49-F238E27FC236}">
                    <a16:creationId xmlns:a16="http://schemas.microsoft.com/office/drawing/2014/main" id="{F0B46098-64BB-72AE-97E7-DC6CBBAF3870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3" name="Vrije vorm: vorm 7832">
                <a:extLst>
                  <a:ext uri="{FF2B5EF4-FFF2-40B4-BE49-F238E27FC236}">
                    <a16:creationId xmlns:a16="http://schemas.microsoft.com/office/drawing/2014/main" id="{607898EC-58D6-422E-A550-2AF32D6AA244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4" name="Vrije vorm: vorm 7833">
                <a:extLst>
                  <a:ext uri="{FF2B5EF4-FFF2-40B4-BE49-F238E27FC236}">
                    <a16:creationId xmlns:a16="http://schemas.microsoft.com/office/drawing/2014/main" id="{0BD8C069-FFBD-BC95-CA73-1A85F688868F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5" name="Vrije vorm: vorm 7834">
                <a:extLst>
                  <a:ext uri="{FF2B5EF4-FFF2-40B4-BE49-F238E27FC236}">
                    <a16:creationId xmlns:a16="http://schemas.microsoft.com/office/drawing/2014/main" id="{E36FEFD5-D093-DC8E-B36E-02393FCE32F5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6" name="Vrije vorm: vorm 7835">
                <a:extLst>
                  <a:ext uri="{FF2B5EF4-FFF2-40B4-BE49-F238E27FC236}">
                    <a16:creationId xmlns:a16="http://schemas.microsoft.com/office/drawing/2014/main" id="{B6BE83D2-C618-74F8-0E88-77ACB98B71FE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7" name="Vrije vorm: vorm 7836">
                <a:extLst>
                  <a:ext uri="{FF2B5EF4-FFF2-40B4-BE49-F238E27FC236}">
                    <a16:creationId xmlns:a16="http://schemas.microsoft.com/office/drawing/2014/main" id="{3D84FE4E-F358-B8C0-3F33-0F000851B5B2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8" name="Vrije vorm: vorm 7837">
                <a:extLst>
                  <a:ext uri="{FF2B5EF4-FFF2-40B4-BE49-F238E27FC236}">
                    <a16:creationId xmlns:a16="http://schemas.microsoft.com/office/drawing/2014/main" id="{A0308BD6-2E10-4DFB-74FC-096B16A4D563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9" name="Vrije vorm: vorm 7838">
                <a:extLst>
                  <a:ext uri="{FF2B5EF4-FFF2-40B4-BE49-F238E27FC236}">
                    <a16:creationId xmlns:a16="http://schemas.microsoft.com/office/drawing/2014/main" id="{25D758F8-79AD-D2CB-D68C-11540A1B81D8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0" name="Vrije vorm: vorm 7839">
                <a:extLst>
                  <a:ext uri="{FF2B5EF4-FFF2-40B4-BE49-F238E27FC236}">
                    <a16:creationId xmlns:a16="http://schemas.microsoft.com/office/drawing/2014/main" id="{ABE7CF91-83AC-CDAA-A73F-56052514F080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1" name="Vrije vorm: vorm 7840">
                <a:extLst>
                  <a:ext uri="{FF2B5EF4-FFF2-40B4-BE49-F238E27FC236}">
                    <a16:creationId xmlns:a16="http://schemas.microsoft.com/office/drawing/2014/main" id="{DF50ABDE-19E4-B2A4-E608-90CEA794976C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4" name="!!sterren1">
              <a:extLst>
                <a:ext uri="{FF2B5EF4-FFF2-40B4-BE49-F238E27FC236}">
                  <a16:creationId xmlns:a16="http://schemas.microsoft.com/office/drawing/2014/main" id="{DA04D831-4639-3799-9A77-19A011603C65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7735" name="Vrije vorm: vorm 7734">
                <a:extLst>
                  <a:ext uri="{FF2B5EF4-FFF2-40B4-BE49-F238E27FC236}">
                    <a16:creationId xmlns:a16="http://schemas.microsoft.com/office/drawing/2014/main" id="{B6360155-A4A6-5F53-8D16-D21086AD731E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6" name="Vrije vorm: vorm 7735">
                <a:extLst>
                  <a:ext uri="{FF2B5EF4-FFF2-40B4-BE49-F238E27FC236}">
                    <a16:creationId xmlns:a16="http://schemas.microsoft.com/office/drawing/2014/main" id="{80166389-6DC8-52E3-3060-DD64C3763630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7" name="Vrije vorm: vorm 7736">
                <a:extLst>
                  <a:ext uri="{FF2B5EF4-FFF2-40B4-BE49-F238E27FC236}">
                    <a16:creationId xmlns:a16="http://schemas.microsoft.com/office/drawing/2014/main" id="{5965AF18-5D6C-E399-468D-305BFD0D936D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8" name="Vrije vorm: vorm 7737">
                <a:extLst>
                  <a:ext uri="{FF2B5EF4-FFF2-40B4-BE49-F238E27FC236}">
                    <a16:creationId xmlns:a16="http://schemas.microsoft.com/office/drawing/2014/main" id="{C8475798-9C72-72AF-821B-E0F7760458D5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9" name="Vrije vorm: vorm 7738">
                <a:extLst>
                  <a:ext uri="{FF2B5EF4-FFF2-40B4-BE49-F238E27FC236}">
                    <a16:creationId xmlns:a16="http://schemas.microsoft.com/office/drawing/2014/main" id="{3285C2C8-C497-9409-89B7-57A33B0A621C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0" name="Vrije vorm: vorm 7739">
                <a:extLst>
                  <a:ext uri="{FF2B5EF4-FFF2-40B4-BE49-F238E27FC236}">
                    <a16:creationId xmlns:a16="http://schemas.microsoft.com/office/drawing/2014/main" id="{97A1BEA8-AC3B-8D30-F6A5-F21CEB5B1E50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1" name="Vrije vorm: vorm 7740">
                <a:extLst>
                  <a:ext uri="{FF2B5EF4-FFF2-40B4-BE49-F238E27FC236}">
                    <a16:creationId xmlns:a16="http://schemas.microsoft.com/office/drawing/2014/main" id="{C1BBD4FD-61DC-CEAE-1574-2BD3337CD2FC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2" name="Vrije vorm: vorm 7741">
                <a:extLst>
                  <a:ext uri="{FF2B5EF4-FFF2-40B4-BE49-F238E27FC236}">
                    <a16:creationId xmlns:a16="http://schemas.microsoft.com/office/drawing/2014/main" id="{95B0FDD7-6C3C-AAA9-C273-73BBD1F0B15B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3" name="Vrije vorm: vorm 7742">
                <a:extLst>
                  <a:ext uri="{FF2B5EF4-FFF2-40B4-BE49-F238E27FC236}">
                    <a16:creationId xmlns:a16="http://schemas.microsoft.com/office/drawing/2014/main" id="{85C3114B-7194-4235-C7E5-EADA93EEB3FD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4" name="Vrije vorm: vorm 7743">
                <a:extLst>
                  <a:ext uri="{FF2B5EF4-FFF2-40B4-BE49-F238E27FC236}">
                    <a16:creationId xmlns:a16="http://schemas.microsoft.com/office/drawing/2014/main" id="{82E46937-510A-8D46-CCED-3BA9B2B45B1E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5" name="Vrije vorm: vorm 7744">
                <a:extLst>
                  <a:ext uri="{FF2B5EF4-FFF2-40B4-BE49-F238E27FC236}">
                    <a16:creationId xmlns:a16="http://schemas.microsoft.com/office/drawing/2014/main" id="{6F22800D-7BE7-537B-6E7F-9A02CFFE2168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6" name="Vrije vorm: vorm 7745">
                <a:extLst>
                  <a:ext uri="{FF2B5EF4-FFF2-40B4-BE49-F238E27FC236}">
                    <a16:creationId xmlns:a16="http://schemas.microsoft.com/office/drawing/2014/main" id="{EFEAC4EE-36BC-446C-E992-62DAC22E21BA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7" name="Vrije vorm: vorm 7746">
                <a:extLst>
                  <a:ext uri="{FF2B5EF4-FFF2-40B4-BE49-F238E27FC236}">
                    <a16:creationId xmlns:a16="http://schemas.microsoft.com/office/drawing/2014/main" id="{764A4CEF-27B5-DD00-E191-03CC000D980C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8" name="Vrije vorm: vorm 7747">
                <a:extLst>
                  <a:ext uri="{FF2B5EF4-FFF2-40B4-BE49-F238E27FC236}">
                    <a16:creationId xmlns:a16="http://schemas.microsoft.com/office/drawing/2014/main" id="{2F80780C-EC2C-54B3-7522-7395DDC39A86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9" name="Vrije vorm: vorm 7748">
                <a:extLst>
                  <a:ext uri="{FF2B5EF4-FFF2-40B4-BE49-F238E27FC236}">
                    <a16:creationId xmlns:a16="http://schemas.microsoft.com/office/drawing/2014/main" id="{39BD9710-4F66-89B2-E6BF-2DF0948D8AE4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0" name="Vrije vorm: vorm 7749">
                <a:extLst>
                  <a:ext uri="{FF2B5EF4-FFF2-40B4-BE49-F238E27FC236}">
                    <a16:creationId xmlns:a16="http://schemas.microsoft.com/office/drawing/2014/main" id="{5AC88302-8A70-A0F9-DA92-AC6C221800DF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1" name="Vrije vorm: vorm 7750">
                <a:extLst>
                  <a:ext uri="{FF2B5EF4-FFF2-40B4-BE49-F238E27FC236}">
                    <a16:creationId xmlns:a16="http://schemas.microsoft.com/office/drawing/2014/main" id="{33AFF7E4-52EE-4282-BC83-726A4E30759B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2" name="Vrije vorm: vorm 7751">
                <a:extLst>
                  <a:ext uri="{FF2B5EF4-FFF2-40B4-BE49-F238E27FC236}">
                    <a16:creationId xmlns:a16="http://schemas.microsoft.com/office/drawing/2014/main" id="{A3387399-7431-A620-A2CD-F05771390BEC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3" name="Vrije vorm: vorm 7752">
                <a:extLst>
                  <a:ext uri="{FF2B5EF4-FFF2-40B4-BE49-F238E27FC236}">
                    <a16:creationId xmlns:a16="http://schemas.microsoft.com/office/drawing/2014/main" id="{02B47F36-3903-C779-4CE8-F24BEEF35F45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4" name="Vrije vorm: vorm 7753">
                <a:extLst>
                  <a:ext uri="{FF2B5EF4-FFF2-40B4-BE49-F238E27FC236}">
                    <a16:creationId xmlns:a16="http://schemas.microsoft.com/office/drawing/2014/main" id="{5DD64D74-733D-4F64-28AF-ED794B2ECD89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5" name="Vrije vorm: vorm 7754">
                <a:extLst>
                  <a:ext uri="{FF2B5EF4-FFF2-40B4-BE49-F238E27FC236}">
                    <a16:creationId xmlns:a16="http://schemas.microsoft.com/office/drawing/2014/main" id="{3CDA40EC-F5A8-D046-25A3-DF9E7EDC1440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6" name="Vrije vorm: vorm 7755">
                <a:extLst>
                  <a:ext uri="{FF2B5EF4-FFF2-40B4-BE49-F238E27FC236}">
                    <a16:creationId xmlns:a16="http://schemas.microsoft.com/office/drawing/2014/main" id="{8318CF9A-87FB-1FBC-068C-730B041D379A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7" name="Vrije vorm: vorm 7756">
                <a:extLst>
                  <a:ext uri="{FF2B5EF4-FFF2-40B4-BE49-F238E27FC236}">
                    <a16:creationId xmlns:a16="http://schemas.microsoft.com/office/drawing/2014/main" id="{843A126A-AC3A-CA43-4125-412C7074C22F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8" name="Vrije vorm: vorm 7757">
                <a:extLst>
                  <a:ext uri="{FF2B5EF4-FFF2-40B4-BE49-F238E27FC236}">
                    <a16:creationId xmlns:a16="http://schemas.microsoft.com/office/drawing/2014/main" id="{3835DD6F-C2D5-DF5B-A08A-9628AFBD983C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9" name="Vrije vorm: vorm 7758">
                <a:extLst>
                  <a:ext uri="{FF2B5EF4-FFF2-40B4-BE49-F238E27FC236}">
                    <a16:creationId xmlns:a16="http://schemas.microsoft.com/office/drawing/2014/main" id="{8C0D1855-1574-B988-6CF2-DB9C5A2C668A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0" name="Vrije vorm: vorm 7759">
                <a:extLst>
                  <a:ext uri="{FF2B5EF4-FFF2-40B4-BE49-F238E27FC236}">
                    <a16:creationId xmlns:a16="http://schemas.microsoft.com/office/drawing/2014/main" id="{1110B89A-5B58-9FAE-082D-F2B55953A4E8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1" name="Vrije vorm: vorm 7760">
                <a:extLst>
                  <a:ext uri="{FF2B5EF4-FFF2-40B4-BE49-F238E27FC236}">
                    <a16:creationId xmlns:a16="http://schemas.microsoft.com/office/drawing/2014/main" id="{112AC4E3-D2E4-A677-709D-EE066F4A6A46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2" name="Vrije vorm: vorm 7761">
                <a:extLst>
                  <a:ext uri="{FF2B5EF4-FFF2-40B4-BE49-F238E27FC236}">
                    <a16:creationId xmlns:a16="http://schemas.microsoft.com/office/drawing/2014/main" id="{A048F560-D17C-9C84-C8A1-DC66BE3FCCAF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3" name="Vrije vorm: vorm 7762">
                <a:extLst>
                  <a:ext uri="{FF2B5EF4-FFF2-40B4-BE49-F238E27FC236}">
                    <a16:creationId xmlns:a16="http://schemas.microsoft.com/office/drawing/2014/main" id="{EA2B5899-FDA3-EAB3-8856-D7AEF6396C98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4" name="Vrije vorm: vorm 7763">
                <a:extLst>
                  <a:ext uri="{FF2B5EF4-FFF2-40B4-BE49-F238E27FC236}">
                    <a16:creationId xmlns:a16="http://schemas.microsoft.com/office/drawing/2014/main" id="{CEDA4E7C-63B6-93EB-DF03-91AB74AD1236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5" name="Vrije vorm: vorm 7764">
                <a:extLst>
                  <a:ext uri="{FF2B5EF4-FFF2-40B4-BE49-F238E27FC236}">
                    <a16:creationId xmlns:a16="http://schemas.microsoft.com/office/drawing/2014/main" id="{36A9B2C2-0C49-17EE-E9BD-3A408D442A28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6" name="Vrije vorm: vorm 7765">
                <a:extLst>
                  <a:ext uri="{FF2B5EF4-FFF2-40B4-BE49-F238E27FC236}">
                    <a16:creationId xmlns:a16="http://schemas.microsoft.com/office/drawing/2014/main" id="{01D1BAE9-DB47-2E74-2B65-588719954E2B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7" name="Vrije vorm: vorm 7766">
                <a:extLst>
                  <a:ext uri="{FF2B5EF4-FFF2-40B4-BE49-F238E27FC236}">
                    <a16:creationId xmlns:a16="http://schemas.microsoft.com/office/drawing/2014/main" id="{97AAC3F4-2532-CC63-F470-A68EB1F6FCAE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8" name="Vrije vorm: vorm 7767">
                <a:extLst>
                  <a:ext uri="{FF2B5EF4-FFF2-40B4-BE49-F238E27FC236}">
                    <a16:creationId xmlns:a16="http://schemas.microsoft.com/office/drawing/2014/main" id="{40C07E15-D1E4-0EB5-FF86-C8D301AA5582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9" name="Vrije vorm: vorm 7768">
                <a:extLst>
                  <a:ext uri="{FF2B5EF4-FFF2-40B4-BE49-F238E27FC236}">
                    <a16:creationId xmlns:a16="http://schemas.microsoft.com/office/drawing/2014/main" id="{38A19A43-8281-BA95-C899-8D92C9A08358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0" name="Vrije vorm: vorm 7769">
                <a:extLst>
                  <a:ext uri="{FF2B5EF4-FFF2-40B4-BE49-F238E27FC236}">
                    <a16:creationId xmlns:a16="http://schemas.microsoft.com/office/drawing/2014/main" id="{02170F3B-A287-4106-654C-84553A1D79CB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1" name="Vrije vorm: vorm 7770">
                <a:extLst>
                  <a:ext uri="{FF2B5EF4-FFF2-40B4-BE49-F238E27FC236}">
                    <a16:creationId xmlns:a16="http://schemas.microsoft.com/office/drawing/2014/main" id="{1BB56897-F999-3176-F9E7-7000CB595A8C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2" name="Vrije vorm: vorm 7771">
                <a:extLst>
                  <a:ext uri="{FF2B5EF4-FFF2-40B4-BE49-F238E27FC236}">
                    <a16:creationId xmlns:a16="http://schemas.microsoft.com/office/drawing/2014/main" id="{91112CDA-0F2C-B88F-E409-290C13F1B0EB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3" name="Vrije vorm: vorm 7772">
                <a:extLst>
                  <a:ext uri="{FF2B5EF4-FFF2-40B4-BE49-F238E27FC236}">
                    <a16:creationId xmlns:a16="http://schemas.microsoft.com/office/drawing/2014/main" id="{29D90457-E136-3568-93F3-82F006AA39BE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4" name="Vrije vorm: vorm 7773">
                <a:extLst>
                  <a:ext uri="{FF2B5EF4-FFF2-40B4-BE49-F238E27FC236}">
                    <a16:creationId xmlns:a16="http://schemas.microsoft.com/office/drawing/2014/main" id="{C431299A-62E3-8574-3046-65620605FA9E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5" name="Vrije vorm: vorm 7774">
                <a:extLst>
                  <a:ext uri="{FF2B5EF4-FFF2-40B4-BE49-F238E27FC236}">
                    <a16:creationId xmlns:a16="http://schemas.microsoft.com/office/drawing/2014/main" id="{1B0DBE4A-2C92-F713-7B96-EB6F3F85784E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6" name="Vrije vorm: vorm 7775">
                <a:extLst>
                  <a:ext uri="{FF2B5EF4-FFF2-40B4-BE49-F238E27FC236}">
                    <a16:creationId xmlns:a16="http://schemas.microsoft.com/office/drawing/2014/main" id="{3E3A9C93-3CE7-A758-F670-DDF2D2002EB4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7" name="Vrije vorm: vorm 7776">
                <a:extLst>
                  <a:ext uri="{FF2B5EF4-FFF2-40B4-BE49-F238E27FC236}">
                    <a16:creationId xmlns:a16="http://schemas.microsoft.com/office/drawing/2014/main" id="{F4D88205-49F1-B088-E69E-786E5310172B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8" name="Vrije vorm: vorm 7777">
                <a:extLst>
                  <a:ext uri="{FF2B5EF4-FFF2-40B4-BE49-F238E27FC236}">
                    <a16:creationId xmlns:a16="http://schemas.microsoft.com/office/drawing/2014/main" id="{FAAD62D8-C4FC-4468-8071-257F2505477B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9" name="Vrije vorm: vorm 7778">
                <a:extLst>
                  <a:ext uri="{FF2B5EF4-FFF2-40B4-BE49-F238E27FC236}">
                    <a16:creationId xmlns:a16="http://schemas.microsoft.com/office/drawing/2014/main" id="{40BF72D0-583C-5523-8E66-6E64AED9F3B9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0" name="Vrije vorm: vorm 7779">
                <a:extLst>
                  <a:ext uri="{FF2B5EF4-FFF2-40B4-BE49-F238E27FC236}">
                    <a16:creationId xmlns:a16="http://schemas.microsoft.com/office/drawing/2014/main" id="{6CFFC19D-3C53-551C-8B06-B8A7F3A6F2FA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1" name="Vrije vorm: vorm 7780">
                <a:extLst>
                  <a:ext uri="{FF2B5EF4-FFF2-40B4-BE49-F238E27FC236}">
                    <a16:creationId xmlns:a16="http://schemas.microsoft.com/office/drawing/2014/main" id="{CF38856D-0D49-62ED-A2C1-D74340A2D3EC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2" name="Vrije vorm: vorm 7781">
                <a:extLst>
                  <a:ext uri="{FF2B5EF4-FFF2-40B4-BE49-F238E27FC236}">
                    <a16:creationId xmlns:a16="http://schemas.microsoft.com/office/drawing/2014/main" id="{7BCB91BE-CD2A-E947-DA67-A2B10E0D375F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3" name="Vrije vorm: vorm 7782">
                <a:extLst>
                  <a:ext uri="{FF2B5EF4-FFF2-40B4-BE49-F238E27FC236}">
                    <a16:creationId xmlns:a16="http://schemas.microsoft.com/office/drawing/2014/main" id="{0D998C33-0BD2-8D72-0D79-F210B46C68A8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4" name="Vrije vorm: vorm 7783">
                <a:extLst>
                  <a:ext uri="{FF2B5EF4-FFF2-40B4-BE49-F238E27FC236}">
                    <a16:creationId xmlns:a16="http://schemas.microsoft.com/office/drawing/2014/main" id="{3F9FDFD3-40DF-5B80-3A3C-1633FC09172C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5" name="Vrije vorm: vorm 7784">
                <a:extLst>
                  <a:ext uri="{FF2B5EF4-FFF2-40B4-BE49-F238E27FC236}">
                    <a16:creationId xmlns:a16="http://schemas.microsoft.com/office/drawing/2014/main" id="{E99616BA-11AE-887A-961D-4D5E50982FDA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6" name="Vrije vorm: vorm 7785">
                <a:extLst>
                  <a:ext uri="{FF2B5EF4-FFF2-40B4-BE49-F238E27FC236}">
                    <a16:creationId xmlns:a16="http://schemas.microsoft.com/office/drawing/2014/main" id="{8237B7B9-028A-A003-DF3E-8F52357FA0F8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7" name="Vrije vorm: vorm 7786">
                <a:extLst>
                  <a:ext uri="{FF2B5EF4-FFF2-40B4-BE49-F238E27FC236}">
                    <a16:creationId xmlns:a16="http://schemas.microsoft.com/office/drawing/2014/main" id="{C90A8527-861B-EF67-E58E-3664EF898281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5" name="!!sterren1">
              <a:extLst>
                <a:ext uri="{FF2B5EF4-FFF2-40B4-BE49-F238E27FC236}">
                  <a16:creationId xmlns:a16="http://schemas.microsoft.com/office/drawing/2014/main" id="{7113FA46-D03E-1068-B30A-9A2F5561D439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7677" name="Vrije vorm: vorm 7676">
                <a:extLst>
                  <a:ext uri="{FF2B5EF4-FFF2-40B4-BE49-F238E27FC236}">
                    <a16:creationId xmlns:a16="http://schemas.microsoft.com/office/drawing/2014/main" id="{BD532622-4A5B-F4C5-5BB3-FF69CD4B3234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8" name="Vrije vorm: vorm 7677">
                <a:extLst>
                  <a:ext uri="{FF2B5EF4-FFF2-40B4-BE49-F238E27FC236}">
                    <a16:creationId xmlns:a16="http://schemas.microsoft.com/office/drawing/2014/main" id="{C0C46AD8-5723-1494-7A53-A99EE885BF4A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9" name="Vrije vorm: vorm 7678">
                <a:extLst>
                  <a:ext uri="{FF2B5EF4-FFF2-40B4-BE49-F238E27FC236}">
                    <a16:creationId xmlns:a16="http://schemas.microsoft.com/office/drawing/2014/main" id="{5E0653B4-D240-89B0-EF34-6CA3AFB109F4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0" name="Vrije vorm: vorm 7679">
                <a:extLst>
                  <a:ext uri="{FF2B5EF4-FFF2-40B4-BE49-F238E27FC236}">
                    <a16:creationId xmlns:a16="http://schemas.microsoft.com/office/drawing/2014/main" id="{48AE2BFE-D7F2-2F89-F44A-281C67B08C8C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1" name="Vrije vorm: vorm 7680">
                <a:extLst>
                  <a:ext uri="{FF2B5EF4-FFF2-40B4-BE49-F238E27FC236}">
                    <a16:creationId xmlns:a16="http://schemas.microsoft.com/office/drawing/2014/main" id="{171121B6-A75D-A1CE-E383-2942F45B2BEC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2" name="Vrije vorm: vorm 7681">
                <a:extLst>
                  <a:ext uri="{FF2B5EF4-FFF2-40B4-BE49-F238E27FC236}">
                    <a16:creationId xmlns:a16="http://schemas.microsoft.com/office/drawing/2014/main" id="{CD1B3ED5-9156-A4E0-0EA8-314DF266590A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3" name="Vrije vorm: vorm 7682">
                <a:extLst>
                  <a:ext uri="{FF2B5EF4-FFF2-40B4-BE49-F238E27FC236}">
                    <a16:creationId xmlns:a16="http://schemas.microsoft.com/office/drawing/2014/main" id="{7C9CB1F3-556D-AB86-F07A-4BD05C2B7EDB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4" name="Vrije vorm: vorm 7683">
                <a:extLst>
                  <a:ext uri="{FF2B5EF4-FFF2-40B4-BE49-F238E27FC236}">
                    <a16:creationId xmlns:a16="http://schemas.microsoft.com/office/drawing/2014/main" id="{31263048-0722-51C4-AC56-AFB605AB091B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5" name="Vrije vorm: vorm 7684">
                <a:extLst>
                  <a:ext uri="{FF2B5EF4-FFF2-40B4-BE49-F238E27FC236}">
                    <a16:creationId xmlns:a16="http://schemas.microsoft.com/office/drawing/2014/main" id="{13DC10B0-18B1-FBD0-E6E4-6984B686852A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6" name="Vrije vorm: vorm 7685">
                <a:extLst>
                  <a:ext uri="{FF2B5EF4-FFF2-40B4-BE49-F238E27FC236}">
                    <a16:creationId xmlns:a16="http://schemas.microsoft.com/office/drawing/2014/main" id="{F3530EE7-8ABD-10B9-E826-FB1DE3032005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7" name="Vrije vorm: vorm 7686">
                <a:extLst>
                  <a:ext uri="{FF2B5EF4-FFF2-40B4-BE49-F238E27FC236}">
                    <a16:creationId xmlns:a16="http://schemas.microsoft.com/office/drawing/2014/main" id="{2FE967ED-5FD0-9F0C-D3AA-00DC74FB01B6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8" name="Vrije vorm: vorm 7687">
                <a:extLst>
                  <a:ext uri="{FF2B5EF4-FFF2-40B4-BE49-F238E27FC236}">
                    <a16:creationId xmlns:a16="http://schemas.microsoft.com/office/drawing/2014/main" id="{6B87125C-FC7E-0C0F-F680-1DCCBD7E8902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9" name="Vrije vorm: vorm 7688">
                <a:extLst>
                  <a:ext uri="{FF2B5EF4-FFF2-40B4-BE49-F238E27FC236}">
                    <a16:creationId xmlns:a16="http://schemas.microsoft.com/office/drawing/2014/main" id="{95B68221-4AC8-E218-99C9-0517FE8BD140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0" name="Vrije vorm: vorm 7689">
                <a:extLst>
                  <a:ext uri="{FF2B5EF4-FFF2-40B4-BE49-F238E27FC236}">
                    <a16:creationId xmlns:a16="http://schemas.microsoft.com/office/drawing/2014/main" id="{57084A5B-5556-87EC-1045-B1E99B02E7BB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1" name="Vrije vorm: vorm 7690">
                <a:extLst>
                  <a:ext uri="{FF2B5EF4-FFF2-40B4-BE49-F238E27FC236}">
                    <a16:creationId xmlns:a16="http://schemas.microsoft.com/office/drawing/2014/main" id="{B31BD965-2A6D-4EA3-7417-284D3CE60A29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2" name="Vrije vorm: vorm 7691">
                <a:extLst>
                  <a:ext uri="{FF2B5EF4-FFF2-40B4-BE49-F238E27FC236}">
                    <a16:creationId xmlns:a16="http://schemas.microsoft.com/office/drawing/2014/main" id="{6BCABC7D-DDE0-A48A-F14E-3B9D98529E53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3" name="Vrije vorm: vorm 7692">
                <a:extLst>
                  <a:ext uri="{FF2B5EF4-FFF2-40B4-BE49-F238E27FC236}">
                    <a16:creationId xmlns:a16="http://schemas.microsoft.com/office/drawing/2014/main" id="{4ECBC17D-08EA-3E9C-15CF-ECD3C994469E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4" name="Vrije vorm: vorm 7693">
                <a:extLst>
                  <a:ext uri="{FF2B5EF4-FFF2-40B4-BE49-F238E27FC236}">
                    <a16:creationId xmlns:a16="http://schemas.microsoft.com/office/drawing/2014/main" id="{9F4E6F29-217B-C6D6-83B8-9BB2C3EB394B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5" name="Vrije vorm: vorm 7694">
                <a:extLst>
                  <a:ext uri="{FF2B5EF4-FFF2-40B4-BE49-F238E27FC236}">
                    <a16:creationId xmlns:a16="http://schemas.microsoft.com/office/drawing/2014/main" id="{07BCFEC6-27AA-1C6E-6B1F-F77BAF939C2E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6" name="Vrije vorm: vorm 7695">
                <a:extLst>
                  <a:ext uri="{FF2B5EF4-FFF2-40B4-BE49-F238E27FC236}">
                    <a16:creationId xmlns:a16="http://schemas.microsoft.com/office/drawing/2014/main" id="{3A600473-32F7-EB6F-2878-A481C6BD8718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7" name="Vrije vorm: vorm 7696">
                <a:extLst>
                  <a:ext uri="{FF2B5EF4-FFF2-40B4-BE49-F238E27FC236}">
                    <a16:creationId xmlns:a16="http://schemas.microsoft.com/office/drawing/2014/main" id="{65CC0C72-B2F9-B954-04EB-5CA0461E38F2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8" name="Vrije vorm: vorm 7697">
                <a:extLst>
                  <a:ext uri="{FF2B5EF4-FFF2-40B4-BE49-F238E27FC236}">
                    <a16:creationId xmlns:a16="http://schemas.microsoft.com/office/drawing/2014/main" id="{7CD64E67-A333-1FA7-FA8A-BFD291489806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9" name="Vrije vorm: vorm 7698">
                <a:extLst>
                  <a:ext uri="{FF2B5EF4-FFF2-40B4-BE49-F238E27FC236}">
                    <a16:creationId xmlns:a16="http://schemas.microsoft.com/office/drawing/2014/main" id="{7F74C267-594F-3CDB-D316-F4F13276FA99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0" name="Vrije vorm: vorm 7699">
                <a:extLst>
                  <a:ext uri="{FF2B5EF4-FFF2-40B4-BE49-F238E27FC236}">
                    <a16:creationId xmlns:a16="http://schemas.microsoft.com/office/drawing/2014/main" id="{B17F054A-A19A-CB24-F42F-335E1F57B831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1" name="Vrije vorm: vorm 7700">
                <a:extLst>
                  <a:ext uri="{FF2B5EF4-FFF2-40B4-BE49-F238E27FC236}">
                    <a16:creationId xmlns:a16="http://schemas.microsoft.com/office/drawing/2014/main" id="{1CD73221-8468-03D3-41B3-CD150AE082A2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2" name="Vrije vorm: vorm 7701">
                <a:extLst>
                  <a:ext uri="{FF2B5EF4-FFF2-40B4-BE49-F238E27FC236}">
                    <a16:creationId xmlns:a16="http://schemas.microsoft.com/office/drawing/2014/main" id="{335F3906-5C47-786D-003E-FB7AE0CBC8DD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3" name="Vrije vorm: vorm 7702">
                <a:extLst>
                  <a:ext uri="{FF2B5EF4-FFF2-40B4-BE49-F238E27FC236}">
                    <a16:creationId xmlns:a16="http://schemas.microsoft.com/office/drawing/2014/main" id="{CD3654F3-7647-CD2B-A74E-48E1D4C0B05D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4" name="Vrije vorm: vorm 7703">
                <a:extLst>
                  <a:ext uri="{FF2B5EF4-FFF2-40B4-BE49-F238E27FC236}">
                    <a16:creationId xmlns:a16="http://schemas.microsoft.com/office/drawing/2014/main" id="{2BF1FFAA-48A1-1C7D-7BDE-EBE04524E943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5" name="Vrije vorm: vorm 7704">
                <a:extLst>
                  <a:ext uri="{FF2B5EF4-FFF2-40B4-BE49-F238E27FC236}">
                    <a16:creationId xmlns:a16="http://schemas.microsoft.com/office/drawing/2014/main" id="{031BA8E1-788D-DEB4-D6E2-ACC169FB0C32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6" name="Vrije vorm: vorm 7705">
                <a:extLst>
                  <a:ext uri="{FF2B5EF4-FFF2-40B4-BE49-F238E27FC236}">
                    <a16:creationId xmlns:a16="http://schemas.microsoft.com/office/drawing/2014/main" id="{BCD9DD69-BF9C-7866-3983-F8BECEBEE49B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7" name="Vrije vorm: vorm 7706">
                <a:extLst>
                  <a:ext uri="{FF2B5EF4-FFF2-40B4-BE49-F238E27FC236}">
                    <a16:creationId xmlns:a16="http://schemas.microsoft.com/office/drawing/2014/main" id="{35B690D8-7574-1F94-43E9-D5EE04B82BB3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8" name="Vrije vorm: vorm 7707">
                <a:extLst>
                  <a:ext uri="{FF2B5EF4-FFF2-40B4-BE49-F238E27FC236}">
                    <a16:creationId xmlns:a16="http://schemas.microsoft.com/office/drawing/2014/main" id="{240FA8EB-A819-9EEB-F886-452F9D6254E2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9" name="Vrije vorm: vorm 7708">
                <a:extLst>
                  <a:ext uri="{FF2B5EF4-FFF2-40B4-BE49-F238E27FC236}">
                    <a16:creationId xmlns:a16="http://schemas.microsoft.com/office/drawing/2014/main" id="{668048EF-C955-CE93-6016-B8287BFA45D0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0" name="Vrije vorm: vorm 7709">
                <a:extLst>
                  <a:ext uri="{FF2B5EF4-FFF2-40B4-BE49-F238E27FC236}">
                    <a16:creationId xmlns:a16="http://schemas.microsoft.com/office/drawing/2014/main" id="{289E2ABA-4676-FBC7-DE19-833A4424C942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1" name="Vrije vorm: vorm 7710">
                <a:extLst>
                  <a:ext uri="{FF2B5EF4-FFF2-40B4-BE49-F238E27FC236}">
                    <a16:creationId xmlns:a16="http://schemas.microsoft.com/office/drawing/2014/main" id="{C7A45D7B-E71E-1203-FF9A-69687F94CE8B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2" name="Vrije vorm: vorm 7711">
                <a:extLst>
                  <a:ext uri="{FF2B5EF4-FFF2-40B4-BE49-F238E27FC236}">
                    <a16:creationId xmlns:a16="http://schemas.microsoft.com/office/drawing/2014/main" id="{E79FCADE-9A75-A2B0-3FE2-80DC5E9C614E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3" name="Vrije vorm: vorm 7712">
                <a:extLst>
                  <a:ext uri="{FF2B5EF4-FFF2-40B4-BE49-F238E27FC236}">
                    <a16:creationId xmlns:a16="http://schemas.microsoft.com/office/drawing/2014/main" id="{6AD2D23E-C283-1AE0-96EB-2673F35833B5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4" name="Vrije vorm: vorm 7713">
                <a:extLst>
                  <a:ext uri="{FF2B5EF4-FFF2-40B4-BE49-F238E27FC236}">
                    <a16:creationId xmlns:a16="http://schemas.microsoft.com/office/drawing/2014/main" id="{915DD730-3E14-B111-FCD5-5813FEF75D82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5" name="Vrije vorm: vorm 7714">
                <a:extLst>
                  <a:ext uri="{FF2B5EF4-FFF2-40B4-BE49-F238E27FC236}">
                    <a16:creationId xmlns:a16="http://schemas.microsoft.com/office/drawing/2014/main" id="{FD4006F1-09DD-653E-F67D-5D9CDA99990F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6" name="Vrije vorm: vorm 7715">
                <a:extLst>
                  <a:ext uri="{FF2B5EF4-FFF2-40B4-BE49-F238E27FC236}">
                    <a16:creationId xmlns:a16="http://schemas.microsoft.com/office/drawing/2014/main" id="{23288EB2-3F7A-2464-73BE-E09FF6B099C2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7" name="Vrije vorm: vorm 7716">
                <a:extLst>
                  <a:ext uri="{FF2B5EF4-FFF2-40B4-BE49-F238E27FC236}">
                    <a16:creationId xmlns:a16="http://schemas.microsoft.com/office/drawing/2014/main" id="{C67C62DC-B6B5-079F-BABC-A7BE763FBFF6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8" name="Vrije vorm: vorm 7717">
                <a:extLst>
                  <a:ext uri="{FF2B5EF4-FFF2-40B4-BE49-F238E27FC236}">
                    <a16:creationId xmlns:a16="http://schemas.microsoft.com/office/drawing/2014/main" id="{CA68B8D5-761B-7357-0490-67BB744F890D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9" name="Vrije vorm: vorm 7718">
                <a:extLst>
                  <a:ext uri="{FF2B5EF4-FFF2-40B4-BE49-F238E27FC236}">
                    <a16:creationId xmlns:a16="http://schemas.microsoft.com/office/drawing/2014/main" id="{6FC66A1B-E23C-7008-C2DF-82F7F77FDE1B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0" name="Vrije vorm: vorm 7719">
                <a:extLst>
                  <a:ext uri="{FF2B5EF4-FFF2-40B4-BE49-F238E27FC236}">
                    <a16:creationId xmlns:a16="http://schemas.microsoft.com/office/drawing/2014/main" id="{1D7B098F-C421-6810-54AF-12D154D0DF0A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1" name="Vrije vorm: vorm 7720">
                <a:extLst>
                  <a:ext uri="{FF2B5EF4-FFF2-40B4-BE49-F238E27FC236}">
                    <a16:creationId xmlns:a16="http://schemas.microsoft.com/office/drawing/2014/main" id="{BEE68FFF-9993-CD2C-C463-9FA4DA33A100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2" name="Vrije vorm: vorm 7721">
                <a:extLst>
                  <a:ext uri="{FF2B5EF4-FFF2-40B4-BE49-F238E27FC236}">
                    <a16:creationId xmlns:a16="http://schemas.microsoft.com/office/drawing/2014/main" id="{2C057C47-15EB-59A2-393E-4F2A3B04A24C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3" name="Vrije vorm: vorm 7722">
                <a:extLst>
                  <a:ext uri="{FF2B5EF4-FFF2-40B4-BE49-F238E27FC236}">
                    <a16:creationId xmlns:a16="http://schemas.microsoft.com/office/drawing/2014/main" id="{A19669E0-7AA8-EFA0-CFAC-043B109E3E97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4" name="Vrije vorm: vorm 7723">
                <a:extLst>
                  <a:ext uri="{FF2B5EF4-FFF2-40B4-BE49-F238E27FC236}">
                    <a16:creationId xmlns:a16="http://schemas.microsoft.com/office/drawing/2014/main" id="{B8560610-CA03-9143-D7A8-48609AFEFAFB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5" name="Vrije vorm: vorm 7724">
                <a:extLst>
                  <a:ext uri="{FF2B5EF4-FFF2-40B4-BE49-F238E27FC236}">
                    <a16:creationId xmlns:a16="http://schemas.microsoft.com/office/drawing/2014/main" id="{133E1CBF-868B-4231-6BFC-2E681F64E6CE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6" name="Vrije vorm: vorm 7725">
                <a:extLst>
                  <a:ext uri="{FF2B5EF4-FFF2-40B4-BE49-F238E27FC236}">
                    <a16:creationId xmlns:a16="http://schemas.microsoft.com/office/drawing/2014/main" id="{47030CD5-A277-298F-0E83-165151BABCA4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7" name="Vrije vorm: vorm 7726">
                <a:extLst>
                  <a:ext uri="{FF2B5EF4-FFF2-40B4-BE49-F238E27FC236}">
                    <a16:creationId xmlns:a16="http://schemas.microsoft.com/office/drawing/2014/main" id="{95BB57F7-0DDB-2B5A-3489-23B325496F77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8" name="Vrije vorm: vorm 7727">
                <a:extLst>
                  <a:ext uri="{FF2B5EF4-FFF2-40B4-BE49-F238E27FC236}">
                    <a16:creationId xmlns:a16="http://schemas.microsoft.com/office/drawing/2014/main" id="{FBCC452A-43B0-D7E2-4346-40DDF83FDFF5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9" name="Vrije vorm: vorm 7728">
                <a:extLst>
                  <a:ext uri="{FF2B5EF4-FFF2-40B4-BE49-F238E27FC236}">
                    <a16:creationId xmlns:a16="http://schemas.microsoft.com/office/drawing/2014/main" id="{4947EC03-8974-3F1B-502F-2A816D8B094F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0" name="Vrije vorm: vorm 7729">
                <a:extLst>
                  <a:ext uri="{FF2B5EF4-FFF2-40B4-BE49-F238E27FC236}">
                    <a16:creationId xmlns:a16="http://schemas.microsoft.com/office/drawing/2014/main" id="{5437C7DC-4A38-109B-EF53-7A01FD14FA7F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1" name="Vrije vorm: vorm 7730">
                <a:extLst>
                  <a:ext uri="{FF2B5EF4-FFF2-40B4-BE49-F238E27FC236}">
                    <a16:creationId xmlns:a16="http://schemas.microsoft.com/office/drawing/2014/main" id="{791085A4-0C0E-1457-4D3F-4929216B5DA9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2" name="Vrije vorm: vorm 7731">
                <a:extLst>
                  <a:ext uri="{FF2B5EF4-FFF2-40B4-BE49-F238E27FC236}">
                    <a16:creationId xmlns:a16="http://schemas.microsoft.com/office/drawing/2014/main" id="{CE28DED0-DC05-6130-8799-D05047CCF544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3" name="Vrije vorm: vorm 7732">
                <a:extLst>
                  <a:ext uri="{FF2B5EF4-FFF2-40B4-BE49-F238E27FC236}">
                    <a16:creationId xmlns:a16="http://schemas.microsoft.com/office/drawing/2014/main" id="{2FD623A0-1D37-7EB1-EA48-F87986FBF6E1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4" name="Vrije vorm: vorm 7733">
                <a:extLst>
                  <a:ext uri="{FF2B5EF4-FFF2-40B4-BE49-F238E27FC236}">
                    <a16:creationId xmlns:a16="http://schemas.microsoft.com/office/drawing/2014/main" id="{2486686D-5D52-4A50-A99A-B3F94C739123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6" name="!!sterren1">
              <a:extLst>
                <a:ext uri="{FF2B5EF4-FFF2-40B4-BE49-F238E27FC236}">
                  <a16:creationId xmlns:a16="http://schemas.microsoft.com/office/drawing/2014/main" id="{8B2BB390-F27D-1749-E36E-C710E019FE5B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7637" name="Vrije vorm: vorm 7636">
                <a:extLst>
                  <a:ext uri="{FF2B5EF4-FFF2-40B4-BE49-F238E27FC236}">
                    <a16:creationId xmlns:a16="http://schemas.microsoft.com/office/drawing/2014/main" id="{026F7B0A-8C3E-E4B1-0491-0C9FBB880E47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8" name="Vrije vorm: vorm 7637">
                <a:extLst>
                  <a:ext uri="{FF2B5EF4-FFF2-40B4-BE49-F238E27FC236}">
                    <a16:creationId xmlns:a16="http://schemas.microsoft.com/office/drawing/2014/main" id="{7C0741D7-FE9C-1A01-1EBF-56F1F0DA83C1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9" name="Vrije vorm: vorm 7638">
                <a:extLst>
                  <a:ext uri="{FF2B5EF4-FFF2-40B4-BE49-F238E27FC236}">
                    <a16:creationId xmlns:a16="http://schemas.microsoft.com/office/drawing/2014/main" id="{9C0BA742-9AA9-5CFC-C541-9B2D84681B1E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0" name="Vrije vorm: vorm 7639">
                <a:extLst>
                  <a:ext uri="{FF2B5EF4-FFF2-40B4-BE49-F238E27FC236}">
                    <a16:creationId xmlns:a16="http://schemas.microsoft.com/office/drawing/2014/main" id="{2E92E8B0-E8D1-5F9A-7525-975820A342D0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1" name="Vrije vorm: vorm 7640">
                <a:extLst>
                  <a:ext uri="{FF2B5EF4-FFF2-40B4-BE49-F238E27FC236}">
                    <a16:creationId xmlns:a16="http://schemas.microsoft.com/office/drawing/2014/main" id="{5F537246-7955-D2C1-027E-3E903E0E7172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2" name="Vrije vorm: vorm 7641">
                <a:extLst>
                  <a:ext uri="{FF2B5EF4-FFF2-40B4-BE49-F238E27FC236}">
                    <a16:creationId xmlns:a16="http://schemas.microsoft.com/office/drawing/2014/main" id="{083271A2-5E5A-6035-3E10-FAC92A2E3A70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3" name="Vrije vorm: vorm 7642">
                <a:extLst>
                  <a:ext uri="{FF2B5EF4-FFF2-40B4-BE49-F238E27FC236}">
                    <a16:creationId xmlns:a16="http://schemas.microsoft.com/office/drawing/2014/main" id="{36C4ED43-1CBB-65B5-A816-041B1A3CE377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4" name="Vrije vorm: vorm 7643">
                <a:extLst>
                  <a:ext uri="{FF2B5EF4-FFF2-40B4-BE49-F238E27FC236}">
                    <a16:creationId xmlns:a16="http://schemas.microsoft.com/office/drawing/2014/main" id="{7B329A97-1314-8160-D983-66FDFF75C842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5" name="Vrije vorm: vorm 7644">
                <a:extLst>
                  <a:ext uri="{FF2B5EF4-FFF2-40B4-BE49-F238E27FC236}">
                    <a16:creationId xmlns:a16="http://schemas.microsoft.com/office/drawing/2014/main" id="{1145C436-EBD4-0A55-0863-DAB372C2E5BB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6" name="Vrije vorm: vorm 7645">
                <a:extLst>
                  <a:ext uri="{FF2B5EF4-FFF2-40B4-BE49-F238E27FC236}">
                    <a16:creationId xmlns:a16="http://schemas.microsoft.com/office/drawing/2014/main" id="{A43D4BB8-0B46-8EDF-57D8-50036B51F866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7" name="Vrije vorm: vorm 7646">
                <a:extLst>
                  <a:ext uri="{FF2B5EF4-FFF2-40B4-BE49-F238E27FC236}">
                    <a16:creationId xmlns:a16="http://schemas.microsoft.com/office/drawing/2014/main" id="{940729FB-A15C-72E5-527E-D0AF8706E944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8" name="Vrije vorm: vorm 7647">
                <a:extLst>
                  <a:ext uri="{FF2B5EF4-FFF2-40B4-BE49-F238E27FC236}">
                    <a16:creationId xmlns:a16="http://schemas.microsoft.com/office/drawing/2014/main" id="{FBA2DBCA-7BD9-B197-B922-C2DB2512B08D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9" name="Vrije vorm: vorm 7648">
                <a:extLst>
                  <a:ext uri="{FF2B5EF4-FFF2-40B4-BE49-F238E27FC236}">
                    <a16:creationId xmlns:a16="http://schemas.microsoft.com/office/drawing/2014/main" id="{32B35EC1-DC62-BD6C-AA74-C9AA5962F923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0" name="Vrije vorm: vorm 7649">
                <a:extLst>
                  <a:ext uri="{FF2B5EF4-FFF2-40B4-BE49-F238E27FC236}">
                    <a16:creationId xmlns:a16="http://schemas.microsoft.com/office/drawing/2014/main" id="{D388838F-0B4B-9E90-FA76-34141E6308A7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1" name="Vrije vorm: vorm 7650">
                <a:extLst>
                  <a:ext uri="{FF2B5EF4-FFF2-40B4-BE49-F238E27FC236}">
                    <a16:creationId xmlns:a16="http://schemas.microsoft.com/office/drawing/2014/main" id="{91A42163-F505-ED5F-256E-35A6DD12E18A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2" name="Vrije vorm: vorm 7651">
                <a:extLst>
                  <a:ext uri="{FF2B5EF4-FFF2-40B4-BE49-F238E27FC236}">
                    <a16:creationId xmlns:a16="http://schemas.microsoft.com/office/drawing/2014/main" id="{7498391F-2E32-8D45-FF45-BA0933756634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3" name="Vrije vorm: vorm 7652">
                <a:extLst>
                  <a:ext uri="{FF2B5EF4-FFF2-40B4-BE49-F238E27FC236}">
                    <a16:creationId xmlns:a16="http://schemas.microsoft.com/office/drawing/2014/main" id="{C6E4DAB1-3ABC-83F5-9062-53F3C05F255E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4" name="Vrije vorm: vorm 7653">
                <a:extLst>
                  <a:ext uri="{FF2B5EF4-FFF2-40B4-BE49-F238E27FC236}">
                    <a16:creationId xmlns:a16="http://schemas.microsoft.com/office/drawing/2014/main" id="{388EF3F3-E63E-F776-2DBD-1D9FE2FC176D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5" name="Vrije vorm: vorm 7654">
                <a:extLst>
                  <a:ext uri="{FF2B5EF4-FFF2-40B4-BE49-F238E27FC236}">
                    <a16:creationId xmlns:a16="http://schemas.microsoft.com/office/drawing/2014/main" id="{0E105D7F-1F38-6C7F-3CC0-3BF7DE8F2E32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6" name="Vrije vorm: vorm 7655">
                <a:extLst>
                  <a:ext uri="{FF2B5EF4-FFF2-40B4-BE49-F238E27FC236}">
                    <a16:creationId xmlns:a16="http://schemas.microsoft.com/office/drawing/2014/main" id="{D167E791-8EB5-33FC-5FEE-E40EF9C0EB2F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7" name="Vrije vorm: vorm 7656">
                <a:extLst>
                  <a:ext uri="{FF2B5EF4-FFF2-40B4-BE49-F238E27FC236}">
                    <a16:creationId xmlns:a16="http://schemas.microsoft.com/office/drawing/2014/main" id="{215EC2AE-416A-F2AF-3CCF-4DF7575C1FEA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8" name="Vrije vorm: vorm 7657">
                <a:extLst>
                  <a:ext uri="{FF2B5EF4-FFF2-40B4-BE49-F238E27FC236}">
                    <a16:creationId xmlns:a16="http://schemas.microsoft.com/office/drawing/2014/main" id="{3C305D92-AFAF-19A1-BBFF-784986AA9845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9" name="Vrije vorm: vorm 7658">
                <a:extLst>
                  <a:ext uri="{FF2B5EF4-FFF2-40B4-BE49-F238E27FC236}">
                    <a16:creationId xmlns:a16="http://schemas.microsoft.com/office/drawing/2014/main" id="{5F04AA54-CE59-340E-3842-BC6D000227DA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0" name="Vrije vorm: vorm 7659">
                <a:extLst>
                  <a:ext uri="{FF2B5EF4-FFF2-40B4-BE49-F238E27FC236}">
                    <a16:creationId xmlns:a16="http://schemas.microsoft.com/office/drawing/2014/main" id="{12983137-CC77-F70A-4D9F-78782D295863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1" name="Vrije vorm: vorm 7660">
                <a:extLst>
                  <a:ext uri="{FF2B5EF4-FFF2-40B4-BE49-F238E27FC236}">
                    <a16:creationId xmlns:a16="http://schemas.microsoft.com/office/drawing/2014/main" id="{1FD5DCE5-F043-A1F7-F4D4-87727D8A4554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2" name="Vrije vorm: vorm 7661">
                <a:extLst>
                  <a:ext uri="{FF2B5EF4-FFF2-40B4-BE49-F238E27FC236}">
                    <a16:creationId xmlns:a16="http://schemas.microsoft.com/office/drawing/2014/main" id="{E5CED5E3-55CB-780D-DB80-EE7979137871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3" name="Vrije vorm: vorm 7662">
                <a:extLst>
                  <a:ext uri="{FF2B5EF4-FFF2-40B4-BE49-F238E27FC236}">
                    <a16:creationId xmlns:a16="http://schemas.microsoft.com/office/drawing/2014/main" id="{86922613-0CAF-25E4-7540-7CF791F38628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4" name="Vrije vorm: vorm 7663">
                <a:extLst>
                  <a:ext uri="{FF2B5EF4-FFF2-40B4-BE49-F238E27FC236}">
                    <a16:creationId xmlns:a16="http://schemas.microsoft.com/office/drawing/2014/main" id="{7E1C4198-589A-78F1-0D3F-3D1C26FD2227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5" name="Vrije vorm: vorm 7664">
                <a:extLst>
                  <a:ext uri="{FF2B5EF4-FFF2-40B4-BE49-F238E27FC236}">
                    <a16:creationId xmlns:a16="http://schemas.microsoft.com/office/drawing/2014/main" id="{5B622C64-BFB2-A236-09BE-4757D51489CC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6" name="Vrije vorm: vorm 7665">
                <a:extLst>
                  <a:ext uri="{FF2B5EF4-FFF2-40B4-BE49-F238E27FC236}">
                    <a16:creationId xmlns:a16="http://schemas.microsoft.com/office/drawing/2014/main" id="{38F2CC99-3B77-8F58-3966-64FB4AE43840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7" name="Vrije vorm: vorm 7666">
                <a:extLst>
                  <a:ext uri="{FF2B5EF4-FFF2-40B4-BE49-F238E27FC236}">
                    <a16:creationId xmlns:a16="http://schemas.microsoft.com/office/drawing/2014/main" id="{18880B33-88F6-AA9B-301C-E995B5151A50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8" name="Vrije vorm: vorm 7667">
                <a:extLst>
                  <a:ext uri="{FF2B5EF4-FFF2-40B4-BE49-F238E27FC236}">
                    <a16:creationId xmlns:a16="http://schemas.microsoft.com/office/drawing/2014/main" id="{3279B1F9-4417-1680-CAED-7DB8C158525D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9" name="Vrije vorm: vorm 7668">
                <a:extLst>
                  <a:ext uri="{FF2B5EF4-FFF2-40B4-BE49-F238E27FC236}">
                    <a16:creationId xmlns:a16="http://schemas.microsoft.com/office/drawing/2014/main" id="{37CCC585-BF56-5FCA-6314-EFDEB3C10913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0" name="Vrije vorm: vorm 7669">
                <a:extLst>
                  <a:ext uri="{FF2B5EF4-FFF2-40B4-BE49-F238E27FC236}">
                    <a16:creationId xmlns:a16="http://schemas.microsoft.com/office/drawing/2014/main" id="{25AAF8C7-94F8-1B41-214A-245B21209071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1" name="Vrije vorm: vorm 7670">
                <a:extLst>
                  <a:ext uri="{FF2B5EF4-FFF2-40B4-BE49-F238E27FC236}">
                    <a16:creationId xmlns:a16="http://schemas.microsoft.com/office/drawing/2014/main" id="{1E07E9BF-B0B2-BA3F-172C-2BB49E3965A1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2" name="Vrije vorm: vorm 7671">
                <a:extLst>
                  <a:ext uri="{FF2B5EF4-FFF2-40B4-BE49-F238E27FC236}">
                    <a16:creationId xmlns:a16="http://schemas.microsoft.com/office/drawing/2014/main" id="{1AEEA9DE-17C0-92B3-C7FC-831316EAA620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3" name="Vrije vorm: vorm 7672">
                <a:extLst>
                  <a:ext uri="{FF2B5EF4-FFF2-40B4-BE49-F238E27FC236}">
                    <a16:creationId xmlns:a16="http://schemas.microsoft.com/office/drawing/2014/main" id="{FC385FB4-6E3B-47F6-8232-BE0B7CB1E5E2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4" name="Vrije vorm: vorm 7673">
                <a:extLst>
                  <a:ext uri="{FF2B5EF4-FFF2-40B4-BE49-F238E27FC236}">
                    <a16:creationId xmlns:a16="http://schemas.microsoft.com/office/drawing/2014/main" id="{BE61554E-A7AB-DED1-975F-A17E3C9D7F23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5" name="Vrije vorm: vorm 7674">
                <a:extLst>
                  <a:ext uri="{FF2B5EF4-FFF2-40B4-BE49-F238E27FC236}">
                    <a16:creationId xmlns:a16="http://schemas.microsoft.com/office/drawing/2014/main" id="{00562EF6-C2AC-E93C-E650-04EFD5C5FDC6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6" name="Vrije vorm: vorm 7675">
                <a:extLst>
                  <a:ext uri="{FF2B5EF4-FFF2-40B4-BE49-F238E27FC236}">
                    <a16:creationId xmlns:a16="http://schemas.microsoft.com/office/drawing/2014/main" id="{54613425-0BFD-2AA4-593C-517458449412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897" name="!!sterren kerstman">
            <a:extLst>
              <a:ext uri="{FF2B5EF4-FFF2-40B4-BE49-F238E27FC236}">
                <a16:creationId xmlns:a16="http://schemas.microsoft.com/office/drawing/2014/main" id="{918E4535-0FA1-043D-B3A7-939008D8743B}"/>
              </a:ext>
            </a:extLst>
          </p:cNvPr>
          <p:cNvGrpSpPr/>
          <p:nvPr userDrawn="1"/>
        </p:nvGrpSpPr>
        <p:grpSpPr>
          <a:xfrm>
            <a:off x="-40044864" y="-9177978"/>
            <a:ext cx="31215141" cy="10405327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7898" name="Graphic 1409">
              <a:extLst>
                <a:ext uri="{FF2B5EF4-FFF2-40B4-BE49-F238E27FC236}">
                  <a16:creationId xmlns:a16="http://schemas.microsoft.com/office/drawing/2014/main" id="{5DC05E76-2277-06D8-D086-C95BE9C6570F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7908" name="Vrije vorm: vorm 7907">
                <a:extLst>
                  <a:ext uri="{FF2B5EF4-FFF2-40B4-BE49-F238E27FC236}">
                    <a16:creationId xmlns:a16="http://schemas.microsoft.com/office/drawing/2014/main" id="{6AC93344-A125-C582-EC28-635A0278B466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9" name="Vrije vorm: vorm 7908">
                <a:extLst>
                  <a:ext uri="{FF2B5EF4-FFF2-40B4-BE49-F238E27FC236}">
                    <a16:creationId xmlns:a16="http://schemas.microsoft.com/office/drawing/2014/main" id="{B286E2AD-4BCD-0748-994E-7B66FBE04FE6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0" name="Vrije vorm: vorm 7909">
                <a:extLst>
                  <a:ext uri="{FF2B5EF4-FFF2-40B4-BE49-F238E27FC236}">
                    <a16:creationId xmlns:a16="http://schemas.microsoft.com/office/drawing/2014/main" id="{91285C25-D55D-B2F7-09BF-D953FF3B6853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1" name="Vrije vorm: vorm 7910">
                <a:extLst>
                  <a:ext uri="{FF2B5EF4-FFF2-40B4-BE49-F238E27FC236}">
                    <a16:creationId xmlns:a16="http://schemas.microsoft.com/office/drawing/2014/main" id="{7037339D-10CA-FA54-6A8F-F718C6D06147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2" name="Vrije vorm: vorm 7911">
                <a:extLst>
                  <a:ext uri="{FF2B5EF4-FFF2-40B4-BE49-F238E27FC236}">
                    <a16:creationId xmlns:a16="http://schemas.microsoft.com/office/drawing/2014/main" id="{B5EEE3D8-37A0-2939-CF9B-9C734E44BD32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3" name="Vrije vorm: vorm 7912">
                <a:extLst>
                  <a:ext uri="{FF2B5EF4-FFF2-40B4-BE49-F238E27FC236}">
                    <a16:creationId xmlns:a16="http://schemas.microsoft.com/office/drawing/2014/main" id="{7537F54A-BAC2-D87F-0EF7-5D5C95904445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4" name="Vrije vorm: vorm 7913">
                <a:extLst>
                  <a:ext uri="{FF2B5EF4-FFF2-40B4-BE49-F238E27FC236}">
                    <a16:creationId xmlns:a16="http://schemas.microsoft.com/office/drawing/2014/main" id="{3ADD890E-D1CD-F9B6-ECC3-4D5FA50A449E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5" name="Vrije vorm: vorm 7914">
                <a:extLst>
                  <a:ext uri="{FF2B5EF4-FFF2-40B4-BE49-F238E27FC236}">
                    <a16:creationId xmlns:a16="http://schemas.microsoft.com/office/drawing/2014/main" id="{8919E1E0-665C-1131-38A8-B082836AB54A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6" name="Vrije vorm: vorm 7915">
                <a:extLst>
                  <a:ext uri="{FF2B5EF4-FFF2-40B4-BE49-F238E27FC236}">
                    <a16:creationId xmlns:a16="http://schemas.microsoft.com/office/drawing/2014/main" id="{7BDA3598-2074-573F-29B0-07989C8CDBD8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7" name="Vrije vorm: vorm 7916">
                <a:extLst>
                  <a:ext uri="{FF2B5EF4-FFF2-40B4-BE49-F238E27FC236}">
                    <a16:creationId xmlns:a16="http://schemas.microsoft.com/office/drawing/2014/main" id="{6ADE2052-E80F-32F0-DC83-DF824CC4D135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8" name="Vrije vorm: vorm 7917">
                <a:extLst>
                  <a:ext uri="{FF2B5EF4-FFF2-40B4-BE49-F238E27FC236}">
                    <a16:creationId xmlns:a16="http://schemas.microsoft.com/office/drawing/2014/main" id="{82A47B29-04EF-4516-3791-220EC23A92F3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9" name="Vrije vorm: vorm 7918">
                <a:extLst>
                  <a:ext uri="{FF2B5EF4-FFF2-40B4-BE49-F238E27FC236}">
                    <a16:creationId xmlns:a16="http://schemas.microsoft.com/office/drawing/2014/main" id="{E1D3BD7D-4D68-771A-4A1C-3BD7212CE134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0" name="Vrije vorm: vorm 7919">
                <a:extLst>
                  <a:ext uri="{FF2B5EF4-FFF2-40B4-BE49-F238E27FC236}">
                    <a16:creationId xmlns:a16="http://schemas.microsoft.com/office/drawing/2014/main" id="{D46B8231-AFE7-35E5-F6B6-44A82297701D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1" name="Vrije vorm: vorm 7920">
                <a:extLst>
                  <a:ext uri="{FF2B5EF4-FFF2-40B4-BE49-F238E27FC236}">
                    <a16:creationId xmlns:a16="http://schemas.microsoft.com/office/drawing/2014/main" id="{718C7519-9198-6E69-5C8E-4C1C65C1B8C5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2" name="Vrije vorm: vorm 7921">
                <a:extLst>
                  <a:ext uri="{FF2B5EF4-FFF2-40B4-BE49-F238E27FC236}">
                    <a16:creationId xmlns:a16="http://schemas.microsoft.com/office/drawing/2014/main" id="{C50BCA5A-5E2C-8342-616B-037AB2B52329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3" name="Vrije vorm: vorm 7922">
                <a:extLst>
                  <a:ext uri="{FF2B5EF4-FFF2-40B4-BE49-F238E27FC236}">
                    <a16:creationId xmlns:a16="http://schemas.microsoft.com/office/drawing/2014/main" id="{899AD6A3-1C96-5F85-2508-595C0959812B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4" name="Vrije vorm: vorm 7923">
                <a:extLst>
                  <a:ext uri="{FF2B5EF4-FFF2-40B4-BE49-F238E27FC236}">
                    <a16:creationId xmlns:a16="http://schemas.microsoft.com/office/drawing/2014/main" id="{72A6416C-0490-E3F1-643F-DE1F9DF84505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5" name="Vrije vorm: vorm 7924">
                <a:extLst>
                  <a:ext uri="{FF2B5EF4-FFF2-40B4-BE49-F238E27FC236}">
                    <a16:creationId xmlns:a16="http://schemas.microsoft.com/office/drawing/2014/main" id="{21AAEA84-CE4B-CC43-24A4-AC502B1C7E74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6" name="Vrije vorm: vorm 7925">
                <a:extLst>
                  <a:ext uri="{FF2B5EF4-FFF2-40B4-BE49-F238E27FC236}">
                    <a16:creationId xmlns:a16="http://schemas.microsoft.com/office/drawing/2014/main" id="{D7CD07BA-5A9F-B142-15EA-2E41F7B834D0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7" name="Vrije vorm: vorm 7926">
                <a:extLst>
                  <a:ext uri="{FF2B5EF4-FFF2-40B4-BE49-F238E27FC236}">
                    <a16:creationId xmlns:a16="http://schemas.microsoft.com/office/drawing/2014/main" id="{286886B3-9611-2E03-E393-73694C8763FF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8" name="Vrije vorm: vorm 7927">
                <a:extLst>
                  <a:ext uri="{FF2B5EF4-FFF2-40B4-BE49-F238E27FC236}">
                    <a16:creationId xmlns:a16="http://schemas.microsoft.com/office/drawing/2014/main" id="{70F7E33A-522F-0CAE-F5F6-B14559168B93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9" name="Vrije vorm: vorm 7928">
                <a:extLst>
                  <a:ext uri="{FF2B5EF4-FFF2-40B4-BE49-F238E27FC236}">
                    <a16:creationId xmlns:a16="http://schemas.microsoft.com/office/drawing/2014/main" id="{A2D789E4-6CE9-0704-DB31-095A23BB8AEF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0" name="Vrije vorm: vorm 7929">
                <a:extLst>
                  <a:ext uri="{FF2B5EF4-FFF2-40B4-BE49-F238E27FC236}">
                    <a16:creationId xmlns:a16="http://schemas.microsoft.com/office/drawing/2014/main" id="{149D310A-F360-3B25-F6D7-8C11BAF739E2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1" name="Vrije vorm: vorm 7930">
                <a:extLst>
                  <a:ext uri="{FF2B5EF4-FFF2-40B4-BE49-F238E27FC236}">
                    <a16:creationId xmlns:a16="http://schemas.microsoft.com/office/drawing/2014/main" id="{7DA526CE-0D4C-9D8C-CF4E-86FA59917151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2" name="Vrije vorm: vorm 7931">
                <a:extLst>
                  <a:ext uri="{FF2B5EF4-FFF2-40B4-BE49-F238E27FC236}">
                    <a16:creationId xmlns:a16="http://schemas.microsoft.com/office/drawing/2014/main" id="{A4144B2E-1C81-63BA-2772-9564B97941E3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3" name="Vrije vorm: vorm 7932">
                <a:extLst>
                  <a:ext uri="{FF2B5EF4-FFF2-40B4-BE49-F238E27FC236}">
                    <a16:creationId xmlns:a16="http://schemas.microsoft.com/office/drawing/2014/main" id="{95228784-FA6B-FE4F-4FFF-97CD23604C96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4" name="Vrije vorm: vorm 7933">
                <a:extLst>
                  <a:ext uri="{FF2B5EF4-FFF2-40B4-BE49-F238E27FC236}">
                    <a16:creationId xmlns:a16="http://schemas.microsoft.com/office/drawing/2014/main" id="{DEF41EB4-26C7-BAD6-8A09-3903DF700364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5" name="Vrije vorm: vorm 7934">
                <a:extLst>
                  <a:ext uri="{FF2B5EF4-FFF2-40B4-BE49-F238E27FC236}">
                    <a16:creationId xmlns:a16="http://schemas.microsoft.com/office/drawing/2014/main" id="{B4EF601F-6A00-B994-76E7-13CF8A2B9945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6" name="Vrije vorm: vorm 7935">
                <a:extLst>
                  <a:ext uri="{FF2B5EF4-FFF2-40B4-BE49-F238E27FC236}">
                    <a16:creationId xmlns:a16="http://schemas.microsoft.com/office/drawing/2014/main" id="{E6894941-EED6-E2FD-2F3A-A97CF5206BBC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7" name="Vrije vorm: vorm 7936">
                <a:extLst>
                  <a:ext uri="{FF2B5EF4-FFF2-40B4-BE49-F238E27FC236}">
                    <a16:creationId xmlns:a16="http://schemas.microsoft.com/office/drawing/2014/main" id="{AD83E29C-345B-12A9-4E27-AD447AC52AD2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8" name="Vrije vorm: vorm 7937">
                <a:extLst>
                  <a:ext uri="{FF2B5EF4-FFF2-40B4-BE49-F238E27FC236}">
                    <a16:creationId xmlns:a16="http://schemas.microsoft.com/office/drawing/2014/main" id="{2DABAFFE-D96D-44D8-9C9A-EAD111CD6888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9" name="Vrije vorm: vorm 7938">
                <a:extLst>
                  <a:ext uri="{FF2B5EF4-FFF2-40B4-BE49-F238E27FC236}">
                    <a16:creationId xmlns:a16="http://schemas.microsoft.com/office/drawing/2014/main" id="{31DAEA9A-489C-8680-5016-A3F43E9FF09D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899" name="Graphic 1409">
              <a:extLst>
                <a:ext uri="{FF2B5EF4-FFF2-40B4-BE49-F238E27FC236}">
                  <a16:creationId xmlns:a16="http://schemas.microsoft.com/office/drawing/2014/main" id="{FDFB61B0-6F5D-7849-4407-0F768AB9DB88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7900" name="Vrije vorm: vorm 7899">
                <a:extLst>
                  <a:ext uri="{FF2B5EF4-FFF2-40B4-BE49-F238E27FC236}">
                    <a16:creationId xmlns:a16="http://schemas.microsoft.com/office/drawing/2014/main" id="{DD76AE63-8875-17EF-230C-BB9A618DCCAF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1" name="Vrije vorm: vorm 7900">
                <a:extLst>
                  <a:ext uri="{FF2B5EF4-FFF2-40B4-BE49-F238E27FC236}">
                    <a16:creationId xmlns:a16="http://schemas.microsoft.com/office/drawing/2014/main" id="{CBE82371-C1A7-E89B-1956-76FF1513366E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2" name="Vrije vorm: vorm 7901">
                <a:extLst>
                  <a:ext uri="{FF2B5EF4-FFF2-40B4-BE49-F238E27FC236}">
                    <a16:creationId xmlns:a16="http://schemas.microsoft.com/office/drawing/2014/main" id="{27691A55-8076-1697-8736-726E0D582E5C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3" name="Vrije vorm: vorm 7902">
                <a:extLst>
                  <a:ext uri="{FF2B5EF4-FFF2-40B4-BE49-F238E27FC236}">
                    <a16:creationId xmlns:a16="http://schemas.microsoft.com/office/drawing/2014/main" id="{40E4AB43-D5C8-AAB9-7E62-893E2DD960D7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4" name="Vrije vorm: vorm 7903">
                <a:extLst>
                  <a:ext uri="{FF2B5EF4-FFF2-40B4-BE49-F238E27FC236}">
                    <a16:creationId xmlns:a16="http://schemas.microsoft.com/office/drawing/2014/main" id="{2C4898A0-6BB3-A0B4-4253-FC77076F626D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5" name="Vrije vorm: vorm 7904">
                <a:extLst>
                  <a:ext uri="{FF2B5EF4-FFF2-40B4-BE49-F238E27FC236}">
                    <a16:creationId xmlns:a16="http://schemas.microsoft.com/office/drawing/2014/main" id="{D07B2EE3-CDC3-C38A-CCF3-28C73215ABEF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6" name="Vrije vorm: vorm 7905">
                <a:extLst>
                  <a:ext uri="{FF2B5EF4-FFF2-40B4-BE49-F238E27FC236}">
                    <a16:creationId xmlns:a16="http://schemas.microsoft.com/office/drawing/2014/main" id="{9B610F3B-8934-A5D0-1ECC-C1963609ECE6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7" name="Vrije vorm: vorm 7906">
                <a:extLst>
                  <a:ext uri="{FF2B5EF4-FFF2-40B4-BE49-F238E27FC236}">
                    <a16:creationId xmlns:a16="http://schemas.microsoft.com/office/drawing/2014/main" id="{27C819AF-3B19-84F1-D8A9-3E51F1D56873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40" name="!!maan">
            <a:extLst>
              <a:ext uri="{FF2B5EF4-FFF2-40B4-BE49-F238E27FC236}">
                <a16:creationId xmlns:a16="http://schemas.microsoft.com/office/drawing/2014/main" id="{912E4573-0768-AFC3-FC2D-E13DB465464D}"/>
              </a:ext>
            </a:extLst>
          </p:cNvPr>
          <p:cNvGrpSpPr/>
          <p:nvPr userDrawn="1"/>
        </p:nvGrpSpPr>
        <p:grpSpPr>
          <a:xfrm>
            <a:off x="-32401844" y="-10676714"/>
            <a:ext cx="13240883" cy="13240881"/>
            <a:chOff x="4544252" y="368177"/>
            <a:chExt cx="3099436" cy="3099434"/>
          </a:xfrm>
        </p:grpSpPr>
        <p:sp>
          <p:nvSpPr>
            <p:cNvPr id="7941" name="Vrije vorm: vorm 7940">
              <a:extLst>
                <a:ext uri="{FF2B5EF4-FFF2-40B4-BE49-F238E27FC236}">
                  <a16:creationId xmlns:a16="http://schemas.microsoft.com/office/drawing/2014/main" id="{658D0263-DA3B-0777-7663-5F829EAD7535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942" name="Graphic 1407">
              <a:extLst>
                <a:ext uri="{FF2B5EF4-FFF2-40B4-BE49-F238E27FC236}">
                  <a16:creationId xmlns:a16="http://schemas.microsoft.com/office/drawing/2014/main" id="{13EEE0FC-BAA4-97B3-77A4-E411A986E9D4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7943" name="Vrije vorm: vorm 7942">
                <a:extLst>
                  <a:ext uri="{FF2B5EF4-FFF2-40B4-BE49-F238E27FC236}">
                    <a16:creationId xmlns:a16="http://schemas.microsoft.com/office/drawing/2014/main" id="{CD725275-1D50-2562-FBCA-5ECA8542D3C5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4" name="Vrije vorm: vorm 7943">
                <a:extLst>
                  <a:ext uri="{FF2B5EF4-FFF2-40B4-BE49-F238E27FC236}">
                    <a16:creationId xmlns:a16="http://schemas.microsoft.com/office/drawing/2014/main" id="{1C93055F-1247-4A97-51E0-872528F803B4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5" name="Vrije vorm: vorm 7944">
                <a:extLst>
                  <a:ext uri="{FF2B5EF4-FFF2-40B4-BE49-F238E27FC236}">
                    <a16:creationId xmlns:a16="http://schemas.microsoft.com/office/drawing/2014/main" id="{CC0A037E-FFF7-2FCE-2E97-75BA5530DD40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6" name="Vrije vorm: vorm 7945">
                <a:extLst>
                  <a:ext uri="{FF2B5EF4-FFF2-40B4-BE49-F238E27FC236}">
                    <a16:creationId xmlns:a16="http://schemas.microsoft.com/office/drawing/2014/main" id="{F850CCD6-DCCD-32DA-2E1B-886F8963507E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7" name="Vrije vorm: vorm 7946">
                <a:extLst>
                  <a:ext uri="{FF2B5EF4-FFF2-40B4-BE49-F238E27FC236}">
                    <a16:creationId xmlns:a16="http://schemas.microsoft.com/office/drawing/2014/main" id="{300E986B-EEEE-A8C6-2E75-DC06BDEDC8E3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8" name="Vrije vorm: vorm 7947">
                <a:extLst>
                  <a:ext uri="{FF2B5EF4-FFF2-40B4-BE49-F238E27FC236}">
                    <a16:creationId xmlns:a16="http://schemas.microsoft.com/office/drawing/2014/main" id="{1F7FE4CF-57B5-0673-23B3-2B67A10EC895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9" name="Vrije vorm: vorm 7948">
                <a:extLst>
                  <a:ext uri="{FF2B5EF4-FFF2-40B4-BE49-F238E27FC236}">
                    <a16:creationId xmlns:a16="http://schemas.microsoft.com/office/drawing/2014/main" id="{D2D9DD4D-99C0-4482-A676-8E45C75371CC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0" name="Vrije vorm: vorm 7949">
                <a:extLst>
                  <a:ext uri="{FF2B5EF4-FFF2-40B4-BE49-F238E27FC236}">
                    <a16:creationId xmlns:a16="http://schemas.microsoft.com/office/drawing/2014/main" id="{EAA58D9B-A5F2-F0B2-9772-A1A97EA8D44D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1" name="Vrije vorm: vorm 7950">
                <a:extLst>
                  <a:ext uri="{FF2B5EF4-FFF2-40B4-BE49-F238E27FC236}">
                    <a16:creationId xmlns:a16="http://schemas.microsoft.com/office/drawing/2014/main" id="{BA816DB2-93E0-64C9-C005-289E80795031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52" name="!!kerstman">
            <a:extLst>
              <a:ext uri="{FF2B5EF4-FFF2-40B4-BE49-F238E27FC236}">
                <a16:creationId xmlns:a16="http://schemas.microsoft.com/office/drawing/2014/main" id="{CC49FC20-2704-3BEC-0EA6-FCF971B86FEF}"/>
              </a:ext>
            </a:extLst>
          </p:cNvPr>
          <p:cNvGrpSpPr/>
          <p:nvPr userDrawn="1"/>
        </p:nvGrpSpPr>
        <p:grpSpPr>
          <a:xfrm>
            <a:off x="-31178316" y="-7819125"/>
            <a:ext cx="14327189" cy="7325273"/>
            <a:chOff x="4830656" y="1037083"/>
            <a:chExt cx="3353719" cy="1714705"/>
          </a:xfrm>
        </p:grpSpPr>
        <p:sp>
          <p:nvSpPr>
            <p:cNvPr id="7953" name="Vrije vorm: vorm 7952">
              <a:extLst>
                <a:ext uri="{FF2B5EF4-FFF2-40B4-BE49-F238E27FC236}">
                  <a16:creationId xmlns:a16="http://schemas.microsoft.com/office/drawing/2014/main" id="{77A3C9D7-4C40-10AA-0A68-E64689BE7244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4" name="Vrije vorm: vorm 7953">
              <a:extLst>
                <a:ext uri="{FF2B5EF4-FFF2-40B4-BE49-F238E27FC236}">
                  <a16:creationId xmlns:a16="http://schemas.microsoft.com/office/drawing/2014/main" id="{0271EC8F-6C76-A970-7584-8252E4C067F2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5" name="Vrije vorm: vorm 7954">
              <a:extLst>
                <a:ext uri="{FF2B5EF4-FFF2-40B4-BE49-F238E27FC236}">
                  <a16:creationId xmlns:a16="http://schemas.microsoft.com/office/drawing/2014/main" id="{E2E73C08-0583-BDC4-E14D-964202A1DBDD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6" name="Vrije vorm: vorm 7955">
              <a:extLst>
                <a:ext uri="{FF2B5EF4-FFF2-40B4-BE49-F238E27FC236}">
                  <a16:creationId xmlns:a16="http://schemas.microsoft.com/office/drawing/2014/main" id="{C33EA0AB-A541-0084-B7F2-4DC46F98EAF9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7" name="Vrije vorm: vorm 7956">
              <a:extLst>
                <a:ext uri="{FF2B5EF4-FFF2-40B4-BE49-F238E27FC236}">
                  <a16:creationId xmlns:a16="http://schemas.microsoft.com/office/drawing/2014/main" id="{4CE0DF7E-4C0D-6479-F35C-FCC3AACB065D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8" name="Vrije vorm: vorm 7957">
              <a:extLst>
                <a:ext uri="{FF2B5EF4-FFF2-40B4-BE49-F238E27FC236}">
                  <a16:creationId xmlns:a16="http://schemas.microsoft.com/office/drawing/2014/main" id="{A46E8905-8BF7-4971-EEF5-630BBFFD9ACC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959" name="!!bergen">
            <a:extLst>
              <a:ext uri="{FF2B5EF4-FFF2-40B4-BE49-F238E27FC236}">
                <a16:creationId xmlns:a16="http://schemas.microsoft.com/office/drawing/2014/main" id="{96C39825-0B59-8A83-E0BE-90F45693ADA1}"/>
              </a:ext>
            </a:extLst>
          </p:cNvPr>
          <p:cNvGrpSpPr/>
          <p:nvPr userDrawn="1"/>
        </p:nvGrpSpPr>
        <p:grpSpPr>
          <a:xfrm>
            <a:off x="-56701774" y="3037331"/>
            <a:ext cx="39916348" cy="15646882"/>
            <a:chOff x="0" y="1671672"/>
            <a:chExt cx="5358064" cy="2100318"/>
          </a:xfrm>
        </p:grpSpPr>
        <p:grpSp>
          <p:nvGrpSpPr>
            <p:cNvPr id="7960" name="Graphic 1401">
              <a:extLst>
                <a:ext uri="{FF2B5EF4-FFF2-40B4-BE49-F238E27FC236}">
                  <a16:creationId xmlns:a16="http://schemas.microsoft.com/office/drawing/2014/main" id="{D2798874-0159-0509-EBB7-9D733F05DB45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7964" name="Vrije vorm: vorm 7963">
                <a:extLst>
                  <a:ext uri="{FF2B5EF4-FFF2-40B4-BE49-F238E27FC236}">
                    <a16:creationId xmlns:a16="http://schemas.microsoft.com/office/drawing/2014/main" id="{117F577F-ED96-E784-9FD0-91CFCBF3A747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5" name="Vrije vorm: vorm 7964">
                <a:extLst>
                  <a:ext uri="{FF2B5EF4-FFF2-40B4-BE49-F238E27FC236}">
                    <a16:creationId xmlns:a16="http://schemas.microsoft.com/office/drawing/2014/main" id="{A333CF53-7977-6DCF-6136-E7DEA20DCAA2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961" name="Graphic 1401">
              <a:extLst>
                <a:ext uri="{FF2B5EF4-FFF2-40B4-BE49-F238E27FC236}">
                  <a16:creationId xmlns:a16="http://schemas.microsoft.com/office/drawing/2014/main" id="{187562C4-4986-46A2-82EA-64BF1D7C016A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7962" name="Vrije vorm: vorm 7961">
                <a:extLst>
                  <a:ext uri="{FF2B5EF4-FFF2-40B4-BE49-F238E27FC236}">
                    <a16:creationId xmlns:a16="http://schemas.microsoft.com/office/drawing/2014/main" id="{D7CCBBA3-5952-5C74-411F-8A283C75207E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3" name="Vrije vorm: vorm 7962">
                <a:extLst>
                  <a:ext uri="{FF2B5EF4-FFF2-40B4-BE49-F238E27FC236}">
                    <a16:creationId xmlns:a16="http://schemas.microsoft.com/office/drawing/2014/main" id="{78C19736-032E-3D6E-BB75-8263149FDC8D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66" name="!!donkere bomen">
            <a:extLst>
              <a:ext uri="{FF2B5EF4-FFF2-40B4-BE49-F238E27FC236}">
                <a16:creationId xmlns:a16="http://schemas.microsoft.com/office/drawing/2014/main" id="{429DDE39-667D-9DA1-2668-CF882FA8492C}"/>
              </a:ext>
            </a:extLst>
          </p:cNvPr>
          <p:cNvGrpSpPr/>
          <p:nvPr userDrawn="1"/>
        </p:nvGrpSpPr>
        <p:grpSpPr>
          <a:xfrm>
            <a:off x="-48152725" y="4257158"/>
            <a:ext cx="82258960" cy="18458071"/>
            <a:chOff x="1147559" y="1835412"/>
            <a:chExt cx="11041811" cy="2477670"/>
          </a:xfrm>
        </p:grpSpPr>
        <p:sp>
          <p:nvSpPr>
            <p:cNvPr id="7967" name="Vrije vorm: vorm 7966">
              <a:extLst>
                <a:ext uri="{FF2B5EF4-FFF2-40B4-BE49-F238E27FC236}">
                  <a16:creationId xmlns:a16="http://schemas.microsoft.com/office/drawing/2014/main" id="{05C13481-98DB-400C-E63C-87C9F320561C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8" name="Vrije vorm: vorm 7967">
              <a:extLst>
                <a:ext uri="{FF2B5EF4-FFF2-40B4-BE49-F238E27FC236}">
                  <a16:creationId xmlns:a16="http://schemas.microsoft.com/office/drawing/2014/main" id="{25F2E154-8D47-72B4-A8CB-F70FC154E0E4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9" name="Vrije vorm: vorm 7968">
              <a:extLst>
                <a:ext uri="{FF2B5EF4-FFF2-40B4-BE49-F238E27FC236}">
                  <a16:creationId xmlns:a16="http://schemas.microsoft.com/office/drawing/2014/main" id="{FA9D84B2-1C7D-37B3-91D0-CFE2364A9CB1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0" name="Vrije vorm: vorm 7969">
              <a:extLst>
                <a:ext uri="{FF2B5EF4-FFF2-40B4-BE49-F238E27FC236}">
                  <a16:creationId xmlns:a16="http://schemas.microsoft.com/office/drawing/2014/main" id="{5735887B-C6A7-406F-E7E9-903D487FFD58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1" name="Vrije vorm: vorm 7970">
              <a:extLst>
                <a:ext uri="{FF2B5EF4-FFF2-40B4-BE49-F238E27FC236}">
                  <a16:creationId xmlns:a16="http://schemas.microsoft.com/office/drawing/2014/main" id="{1EE51AB2-7108-39EF-2E76-E2A65712759B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2" name="Vrije vorm: vorm 7971">
              <a:extLst>
                <a:ext uri="{FF2B5EF4-FFF2-40B4-BE49-F238E27FC236}">
                  <a16:creationId xmlns:a16="http://schemas.microsoft.com/office/drawing/2014/main" id="{4ADA3B5E-9B34-EB99-16D0-9FD87EA094F2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3" name="Vrije vorm: vorm 7972">
              <a:extLst>
                <a:ext uri="{FF2B5EF4-FFF2-40B4-BE49-F238E27FC236}">
                  <a16:creationId xmlns:a16="http://schemas.microsoft.com/office/drawing/2014/main" id="{A71766D1-0304-788F-2F33-C963FF830D15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4" name="Vrije vorm: vorm 7973">
              <a:extLst>
                <a:ext uri="{FF2B5EF4-FFF2-40B4-BE49-F238E27FC236}">
                  <a16:creationId xmlns:a16="http://schemas.microsoft.com/office/drawing/2014/main" id="{BC376503-2600-D902-8CF8-A34BB0789BC5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5" name="Vrije vorm: vorm 7974">
              <a:extLst>
                <a:ext uri="{FF2B5EF4-FFF2-40B4-BE49-F238E27FC236}">
                  <a16:creationId xmlns:a16="http://schemas.microsoft.com/office/drawing/2014/main" id="{56DB6513-C70D-E319-E6C3-A11F8428EC43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6" name="Vrije vorm: vorm 7975">
              <a:extLst>
                <a:ext uri="{FF2B5EF4-FFF2-40B4-BE49-F238E27FC236}">
                  <a16:creationId xmlns:a16="http://schemas.microsoft.com/office/drawing/2014/main" id="{D46D2FBA-E7F4-BF9B-C83A-98592980A83C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7" name="Vrije vorm: vorm 7976">
              <a:extLst>
                <a:ext uri="{FF2B5EF4-FFF2-40B4-BE49-F238E27FC236}">
                  <a16:creationId xmlns:a16="http://schemas.microsoft.com/office/drawing/2014/main" id="{83303ACB-3109-52A4-CDF1-6BCD1FF5E950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8" name="Vrije vorm: vorm 7977">
              <a:extLst>
                <a:ext uri="{FF2B5EF4-FFF2-40B4-BE49-F238E27FC236}">
                  <a16:creationId xmlns:a16="http://schemas.microsoft.com/office/drawing/2014/main" id="{59F9BC38-CF0A-1705-0F2D-1B0DFB4CD5AF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9" name="Vrije vorm: vorm 7978">
              <a:extLst>
                <a:ext uri="{FF2B5EF4-FFF2-40B4-BE49-F238E27FC236}">
                  <a16:creationId xmlns:a16="http://schemas.microsoft.com/office/drawing/2014/main" id="{B97F09C7-0C8F-C7FE-2BDC-759F790F664C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80" name="Vrije vorm: vorm 7979">
              <a:extLst>
                <a:ext uri="{FF2B5EF4-FFF2-40B4-BE49-F238E27FC236}">
                  <a16:creationId xmlns:a16="http://schemas.microsoft.com/office/drawing/2014/main" id="{EC17B001-F116-4825-DC09-9751566F2274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81" name="Vrije vorm: vorm 7980">
              <a:extLst>
                <a:ext uri="{FF2B5EF4-FFF2-40B4-BE49-F238E27FC236}">
                  <a16:creationId xmlns:a16="http://schemas.microsoft.com/office/drawing/2014/main" id="{D620A873-2581-0FB2-3821-2787C675AC78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82" name="Vrije vorm: vorm 7981">
              <a:extLst>
                <a:ext uri="{FF2B5EF4-FFF2-40B4-BE49-F238E27FC236}">
                  <a16:creationId xmlns:a16="http://schemas.microsoft.com/office/drawing/2014/main" id="{FE8FD55C-4792-ABE7-C8B4-BE913CC6A2FB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83" name="Vrije vorm: vorm 7982">
              <a:extLst>
                <a:ext uri="{FF2B5EF4-FFF2-40B4-BE49-F238E27FC236}">
                  <a16:creationId xmlns:a16="http://schemas.microsoft.com/office/drawing/2014/main" id="{C02125EB-3DD7-92C4-D404-8ECF5534389A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984" name="!!sneeuw">
            <a:extLst>
              <a:ext uri="{FF2B5EF4-FFF2-40B4-BE49-F238E27FC236}">
                <a16:creationId xmlns:a16="http://schemas.microsoft.com/office/drawing/2014/main" id="{9895C385-FC68-31C1-5F50-D7C3268D96CD}"/>
              </a:ext>
            </a:extLst>
          </p:cNvPr>
          <p:cNvGrpSpPr/>
          <p:nvPr userDrawn="1"/>
        </p:nvGrpSpPr>
        <p:grpSpPr>
          <a:xfrm>
            <a:off x="-44484188" y="17104766"/>
            <a:ext cx="74325691" cy="12129364"/>
            <a:chOff x="1639995" y="3559977"/>
            <a:chExt cx="9976910" cy="1628153"/>
          </a:xfrm>
        </p:grpSpPr>
        <p:sp>
          <p:nvSpPr>
            <p:cNvPr id="7985" name="Vrije vorm: vorm 7984">
              <a:extLst>
                <a:ext uri="{FF2B5EF4-FFF2-40B4-BE49-F238E27FC236}">
                  <a16:creationId xmlns:a16="http://schemas.microsoft.com/office/drawing/2014/main" id="{E5D8D838-8642-0A49-2D3C-C23582569F6B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986" name="Graphic 1401">
              <a:extLst>
                <a:ext uri="{FF2B5EF4-FFF2-40B4-BE49-F238E27FC236}">
                  <a16:creationId xmlns:a16="http://schemas.microsoft.com/office/drawing/2014/main" id="{D9105C97-9409-BAF5-F942-CDE6497B38D6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7987" name="Vrije vorm: vorm 7986">
                <a:extLst>
                  <a:ext uri="{FF2B5EF4-FFF2-40B4-BE49-F238E27FC236}">
                    <a16:creationId xmlns:a16="http://schemas.microsoft.com/office/drawing/2014/main" id="{CDB47F3E-F591-0D84-4666-B59D83AF1AD2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8" name="Vrije vorm: vorm 7987">
                <a:extLst>
                  <a:ext uri="{FF2B5EF4-FFF2-40B4-BE49-F238E27FC236}">
                    <a16:creationId xmlns:a16="http://schemas.microsoft.com/office/drawing/2014/main" id="{4FAF53AC-DDD3-F388-8253-06E2EE0B2C42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9" name="Vrije vorm: vorm 7988">
                <a:extLst>
                  <a:ext uri="{FF2B5EF4-FFF2-40B4-BE49-F238E27FC236}">
                    <a16:creationId xmlns:a16="http://schemas.microsoft.com/office/drawing/2014/main" id="{325E3A5F-BEB3-C7F5-947D-CC4A496DB4B7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0" name="Vrije vorm: vorm 7989">
                <a:extLst>
                  <a:ext uri="{FF2B5EF4-FFF2-40B4-BE49-F238E27FC236}">
                    <a16:creationId xmlns:a16="http://schemas.microsoft.com/office/drawing/2014/main" id="{7E7740A7-4D56-EDD0-8C87-6AE0578853B8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1" name="Vrije vorm: vorm 7990">
                <a:extLst>
                  <a:ext uri="{FF2B5EF4-FFF2-40B4-BE49-F238E27FC236}">
                    <a16:creationId xmlns:a16="http://schemas.microsoft.com/office/drawing/2014/main" id="{2C45C155-752A-3FD1-3CAF-572D3943937D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2" name="Vrije vorm: vorm 7991">
                <a:extLst>
                  <a:ext uri="{FF2B5EF4-FFF2-40B4-BE49-F238E27FC236}">
                    <a16:creationId xmlns:a16="http://schemas.microsoft.com/office/drawing/2014/main" id="{CEB25AF9-4D75-99E4-4168-1C699370A5B8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3" name="Vrije vorm: vorm 7992">
                <a:extLst>
                  <a:ext uri="{FF2B5EF4-FFF2-40B4-BE49-F238E27FC236}">
                    <a16:creationId xmlns:a16="http://schemas.microsoft.com/office/drawing/2014/main" id="{389FC91C-06AA-3016-68AF-351B18A8DFC4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4" name="Vrije vorm: vorm 7993">
                <a:extLst>
                  <a:ext uri="{FF2B5EF4-FFF2-40B4-BE49-F238E27FC236}">
                    <a16:creationId xmlns:a16="http://schemas.microsoft.com/office/drawing/2014/main" id="{875E7A69-0002-3281-6AF5-665DF70C9F9B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7995" name="!!christmaholic_man">
            <a:extLst>
              <a:ext uri="{FF2B5EF4-FFF2-40B4-BE49-F238E27FC236}">
                <a16:creationId xmlns:a16="http://schemas.microsoft.com/office/drawing/2014/main" id="{86410B08-F3D0-761B-B841-0679435C402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34148466" y="-473995"/>
            <a:ext cx="13120995" cy="28004506"/>
          </a:xfrm>
          <a:prstGeom prst="rect">
            <a:avLst/>
          </a:prstGeom>
        </p:spPr>
      </p:pic>
      <p:pic>
        <p:nvPicPr>
          <p:cNvPr id="7996" name="!!christmaholic_vrouw">
            <a:extLst>
              <a:ext uri="{FF2B5EF4-FFF2-40B4-BE49-F238E27FC236}">
                <a16:creationId xmlns:a16="http://schemas.microsoft.com/office/drawing/2014/main" id="{46EF2B9B-80C3-88BC-89A5-3703B9F9CF0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0369467" y="2049697"/>
            <a:ext cx="9622645" cy="20394265"/>
          </a:xfrm>
          <a:prstGeom prst="rect">
            <a:avLst/>
          </a:prstGeom>
        </p:spPr>
      </p:pic>
      <p:grpSp>
        <p:nvGrpSpPr>
          <p:cNvPr id="7997" name="!!kerstboom">
            <a:extLst>
              <a:ext uri="{FF2B5EF4-FFF2-40B4-BE49-F238E27FC236}">
                <a16:creationId xmlns:a16="http://schemas.microsoft.com/office/drawing/2014/main" id="{B7A2FBF3-A7CE-7D68-3707-79C306B51752}"/>
              </a:ext>
            </a:extLst>
          </p:cNvPr>
          <p:cNvGrpSpPr/>
          <p:nvPr userDrawn="1"/>
        </p:nvGrpSpPr>
        <p:grpSpPr>
          <a:xfrm>
            <a:off x="-4787571" y="-8864282"/>
            <a:ext cx="21790596" cy="34280355"/>
            <a:chOff x="4351406" y="577367"/>
            <a:chExt cx="3610461" cy="5679877"/>
          </a:xfrm>
        </p:grpSpPr>
        <p:grpSp>
          <p:nvGrpSpPr>
            <p:cNvPr id="7998" name="Graphic 1445">
              <a:extLst>
                <a:ext uri="{FF2B5EF4-FFF2-40B4-BE49-F238E27FC236}">
                  <a16:creationId xmlns:a16="http://schemas.microsoft.com/office/drawing/2014/main" id="{71CBA521-C612-4A60-3DC4-689146367A48}"/>
                </a:ext>
              </a:extLst>
            </p:cNvPr>
            <p:cNvGrpSpPr/>
            <p:nvPr/>
          </p:nvGrpSpPr>
          <p:grpSpPr>
            <a:xfrm>
              <a:off x="5902981" y="5251845"/>
              <a:ext cx="701581" cy="1005398"/>
              <a:chOff x="5902981" y="5251845"/>
              <a:chExt cx="701581" cy="1005398"/>
            </a:xfrm>
          </p:grpSpPr>
          <p:sp>
            <p:nvSpPr>
              <p:cNvPr id="8700" name="Vrije vorm: vorm 8699">
                <a:extLst>
                  <a:ext uri="{FF2B5EF4-FFF2-40B4-BE49-F238E27FC236}">
                    <a16:creationId xmlns:a16="http://schemas.microsoft.com/office/drawing/2014/main" id="{1B5A49B7-936D-0F35-DEE3-15745BEB8E9B}"/>
                  </a:ext>
                </a:extLst>
              </p:cNvPr>
              <p:cNvSpPr/>
              <p:nvPr/>
            </p:nvSpPr>
            <p:spPr>
              <a:xfrm>
                <a:off x="5902981" y="5251845"/>
                <a:ext cx="701581" cy="1005398"/>
              </a:xfrm>
              <a:custGeom>
                <a:avLst/>
                <a:gdLst>
                  <a:gd name="connsiteX0" fmla="*/ 513688 w 701581"/>
                  <a:gd name="connsiteY0" fmla="*/ 0 h 1005398"/>
                  <a:gd name="connsiteX1" fmla="*/ 478351 w 701581"/>
                  <a:gd name="connsiteY1" fmla="*/ 0 h 1005398"/>
                  <a:gd name="connsiteX2" fmla="*/ 222799 w 701581"/>
                  <a:gd name="connsiteY2" fmla="*/ 0 h 1005398"/>
                  <a:gd name="connsiteX3" fmla="*/ 187893 w 701581"/>
                  <a:gd name="connsiteY3" fmla="*/ 0 h 1005398"/>
                  <a:gd name="connsiteX4" fmla="*/ 0 w 701581"/>
                  <a:gd name="connsiteY4" fmla="*/ 1005399 h 1005398"/>
                  <a:gd name="connsiteX5" fmla="*/ 222799 w 701581"/>
                  <a:gd name="connsiteY5" fmla="*/ 1005399 h 1005398"/>
                  <a:gd name="connsiteX6" fmla="*/ 478351 w 701581"/>
                  <a:gd name="connsiteY6" fmla="*/ 1005399 h 1005398"/>
                  <a:gd name="connsiteX7" fmla="*/ 701581 w 701581"/>
                  <a:gd name="connsiteY7" fmla="*/ 1005399 h 1005398"/>
                  <a:gd name="connsiteX8" fmla="*/ 513688 w 701581"/>
                  <a:gd name="connsiteY8" fmla="*/ 0 h 100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581" h="1005398">
                    <a:moveTo>
                      <a:pt x="513688" y="0"/>
                    </a:moveTo>
                    <a:lnTo>
                      <a:pt x="478351" y="0"/>
                    </a:lnTo>
                    <a:lnTo>
                      <a:pt x="222799" y="0"/>
                    </a:lnTo>
                    <a:lnTo>
                      <a:pt x="187893" y="0"/>
                    </a:lnTo>
                    <a:lnTo>
                      <a:pt x="0" y="1005399"/>
                    </a:lnTo>
                    <a:lnTo>
                      <a:pt x="222799" y="1005399"/>
                    </a:lnTo>
                    <a:lnTo>
                      <a:pt x="478351" y="1005399"/>
                    </a:lnTo>
                    <a:lnTo>
                      <a:pt x="701581" y="1005399"/>
                    </a:lnTo>
                    <a:lnTo>
                      <a:pt x="513688" y="0"/>
                    </a:lnTo>
                    <a:close/>
                  </a:path>
                </a:pathLst>
              </a:custGeom>
              <a:solidFill>
                <a:srgbClr val="55321D"/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701" name="Vrije vorm: vorm 8700">
                <a:extLst>
                  <a:ext uri="{FF2B5EF4-FFF2-40B4-BE49-F238E27FC236}">
                    <a16:creationId xmlns:a16="http://schemas.microsoft.com/office/drawing/2014/main" id="{883DE13E-346F-19A0-D60E-FA9911C2E503}"/>
                  </a:ext>
                </a:extLst>
              </p:cNvPr>
              <p:cNvSpPr/>
              <p:nvPr/>
            </p:nvSpPr>
            <p:spPr>
              <a:xfrm>
                <a:off x="5984429" y="5251845"/>
                <a:ext cx="529202" cy="571137"/>
              </a:xfrm>
              <a:custGeom>
                <a:avLst/>
                <a:gdLst>
                  <a:gd name="connsiteX0" fmla="*/ 62918 w 529202"/>
                  <a:gd name="connsiteY0" fmla="*/ 563678 h 571137"/>
                  <a:gd name="connsiteX1" fmla="*/ 174103 w 529202"/>
                  <a:gd name="connsiteY1" fmla="*/ 527910 h 571137"/>
                  <a:gd name="connsiteX2" fmla="*/ 400350 w 529202"/>
                  <a:gd name="connsiteY2" fmla="*/ 374923 h 571137"/>
                  <a:gd name="connsiteX3" fmla="*/ 335708 w 529202"/>
                  <a:gd name="connsiteY3" fmla="*/ 522738 h 571137"/>
                  <a:gd name="connsiteX4" fmla="*/ 433101 w 529202"/>
                  <a:gd name="connsiteY4" fmla="*/ 431378 h 571137"/>
                  <a:gd name="connsiteX5" fmla="*/ 529202 w 529202"/>
                  <a:gd name="connsiteY5" fmla="*/ 518860 h 571137"/>
                  <a:gd name="connsiteX6" fmla="*/ 432239 w 529202"/>
                  <a:gd name="connsiteY6" fmla="*/ 0 h 571137"/>
                  <a:gd name="connsiteX7" fmla="*/ 106444 w 529202"/>
                  <a:gd name="connsiteY7" fmla="*/ 0 h 571137"/>
                  <a:gd name="connsiteX8" fmla="*/ 0 w 529202"/>
                  <a:gd name="connsiteY8" fmla="*/ 571004 h 571137"/>
                  <a:gd name="connsiteX9" fmla="*/ 62918 w 529202"/>
                  <a:gd name="connsiteY9" fmla="*/ 564109 h 57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9202" h="571137">
                    <a:moveTo>
                      <a:pt x="62918" y="563678"/>
                    </a:moveTo>
                    <a:cubicBezTo>
                      <a:pt x="100842" y="555059"/>
                      <a:pt x="137903" y="542131"/>
                      <a:pt x="174103" y="527910"/>
                    </a:cubicBezTo>
                    <a:cubicBezTo>
                      <a:pt x="258999" y="494296"/>
                      <a:pt x="343034" y="448185"/>
                      <a:pt x="400350" y="374923"/>
                    </a:cubicBezTo>
                    <a:cubicBezTo>
                      <a:pt x="403797" y="370614"/>
                      <a:pt x="365443" y="477920"/>
                      <a:pt x="335708" y="522738"/>
                    </a:cubicBezTo>
                    <a:cubicBezTo>
                      <a:pt x="377940" y="512827"/>
                      <a:pt x="411985" y="464560"/>
                      <a:pt x="433101" y="431378"/>
                    </a:cubicBezTo>
                    <a:cubicBezTo>
                      <a:pt x="434825" y="428792"/>
                      <a:pt x="498174" y="491710"/>
                      <a:pt x="529202" y="518860"/>
                    </a:cubicBezTo>
                    <a:lnTo>
                      <a:pt x="432239" y="0"/>
                    </a:lnTo>
                    <a:lnTo>
                      <a:pt x="106444" y="0"/>
                    </a:lnTo>
                    <a:lnTo>
                      <a:pt x="0" y="571004"/>
                    </a:lnTo>
                    <a:cubicBezTo>
                      <a:pt x="21116" y="571866"/>
                      <a:pt x="43095" y="568419"/>
                      <a:pt x="62918" y="564109"/>
                    </a:cubicBezTo>
                    <a:close/>
                  </a:path>
                </a:pathLst>
              </a:custGeom>
              <a:solidFill>
                <a:srgbClr val="845339">
                  <a:alpha val="50000"/>
                </a:srgbClr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999" name="Graphic 1445">
              <a:extLst>
                <a:ext uri="{FF2B5EF4-FFF2-40B4-BE49-F238E27FC236}">
                  <a16:creationId xmlns:a16="http://schemas.microsoft.com/office/drawing/2014/main" id="{A22D5F2D-E393-75F4-CBEE-744BE7F007B0}"/>
                </a:ext>
              </a:extLst>
            </p:cNvPr>
            <p:cNvGrpSpPr/>
            <p:nvPr/>
          </p:nvGrpSpPr>
          <p:grpSpPr>
            <a:xfrm>
              <a:off x="4351406" y="577367"/>
              <a:ext cx="3610461" cy="5196468"/>
              <a:chOff x="4351406" y="577367"/>
              <a:chExt cx="3610461" cy="5196468"/>
            </a:xfrm>
          </p:grpSpPr>
          <p:grpSp>
            <p:nvGrpSpPr>
              <p:cNvPr id="8000" name="Graphic 1445">
                <a:extLst>
                  <a:ext uri="{FF2B5EF4-FFF2-40B4-BE49-F238E27FC236}">
                    <a16:creationId xmlns:a16="http://schemas.microsoft.com/office/drawing/2014/main" id="{77101391-8C66-D7E2-71F7-8B814E7D0954}"/>
                  </a:ext>
                </a:extLst>
              </p:cNvPr>
              <p:cNvGrpSpPr/>
              <p:nvPr/>
            </p:nvGrpSpPr>
            <p:grpSpPr>
              <a:xfrm>
                <a:off x="4351406" y="897129"/>
                <a:ext cx="3610461" cy="4876705"/>
                <a:chOff x="4351406" y="897129"/>
                <a:chExt cx="3610461" cy="4876705"/>
              </a:xfrm>
            </p:grpSpPr>
            <p:grpSp>
              <p:nvGrpSpPr>
                <p:cNvPr id="8101" name="Graphic 1445">
                  <a:extLst>
                    <a:ext uri="{FF2B5EF4-FFF2-40B4-BE49-F238E27FC236}">
                      <a16:creationId xmlns:a16="http://schemas.microsoft.com/office/drawing/2014/main" id="{96A2BDA9-77D6-C8C7-47E0-DDAC318E7539}"/>
                    </a:ext>
                  </a:extLst>
                </p:cNvPr>
                <p:cNvGrpSpPr/>
                <p:nvPr/>
              </p:nvGrpSpPr>
              <p:grpSpPr>
                <a:xfrm>
                  <a:off x="4351406" y="897129"/>
                  <a:ext cx="3610461" cy="4876705"/>
                  <a:chOff x="4351406" y="897129"/>
                  <a:chExt cx="3610461" cy="4876705"/>
                </a:xfrm>
              </p:grpSpPr>
              <p:grpSp>
                <p:nvGrpSpPr>
                  <p:cNvPr id="8673" name="Graphic 1445">
                    <a:extLst>
                      <a:ext uri="{FF2B5EF4-FFF2-40B4-BE49-F238E27FC236}">
                        <a16:creationId xmlns:a16="http://schemas.microsoft.com/office/drawing/2014/main" id="{F7085F34-19E8-03AD-CF6D-92EB3460FB59}"/>
                      </a:ext>
                    </a:extLst>
                  </p:cNvPr>
                  <p:cNvGrpSpPr/>
                  <p:nvPr/>
                </p:nvGrpSpPr>
                <p:grpSpPr>
                  <a:xfrm>
                    <a:off x="4351406" y="982025"/>
                    <a:ext cx="3610461" cy="4791809"/>
                    <a:chOff x="4351406" y="982025"/>
                    <a:chExt cx="3610461" cy="4791809"/>
                  </a:xfrm>
                </p:grpSpPr>
                <p:sp>
                  <p:nvSpPr>
                    <p:cNvPr id="8698" name="Vrije vorm: vorm 8697">
                      <a:extLst>
                        <a:ext uri="{FF2B5EF4-FFF2-40B4-BE49-F238E27FC236}">
                          <a16:creationId xmlns:a16="http://schemas.microsoft.com/office/drawing/2014/main" id="{E42DF791-A6FD-0ABA-3DA9-9B1F0E8B73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406" y="982025"/>
                      <a:ext cx="3610461" cy="4789654"/>
                    </a:xfrm>
                    <a:custGeom>
                      <a:avLst/>
                      <a:gdLst>
                        <a:gd name="connsiteX0" fmla="*/ 3610206 w 3610461"/>
                        <a:gd name="connsiteY0" fmla="*/ 4322826 h 4789654"/>
                        <a:gd name="connsiteX1" fmla="*/ 3281825 w 3610461"/>
                        <a:gd name="connsiteY1" fmla="*/ 4000909 h 4789654"/>
                        <a:gd name="connsiteX2" fmla="*/ 3555045 w 3610461"/>
                        <a:gd name="connsiteY2" fmla="*/ 3970312 h 4789654"/>
                        <a:gd name="connsiteX3" fmla="*/ 3067214 w 3610461"/>
                        <a:gd name="connsiteY3" fmla="*/ 3460071 h 4789654"/>
                        <a:gd name="connsiteX4" fmla="*/ 3360258 w 3610461"/>
                        <a:gd name="connsiteY4" fmla="*/ 3591940 h 4789654"/>
                        <a:gd name="connsiteX5" fmla="*/ 2993091 w 3610461"/>
                        <a:gd name="connsiteY5" fmla="*/ 3189867 h 4789654"/>
                        <a:gd name="connsiteX6" fmla="*/ 3315870 w 3610461"/>
                        <a:gd name="connsiteY6" fmla="*/ 3223912 h 4789654"/>
                        <a:gd name="connsiteX7" fmla="*/ 2831486 w 3610461"/>
                        <a:gd name="connsiteY7" fmla="*/ 2614553 h 4789654"/>
                        <a:gd name="connsiteX8" fmla="*/ 3106430 w 3610461"/>
                        <a:gd name="connsiteY8" fmla="*/ 2623603 h 4789654"/>
                        <a:gd name="connsiteX9" fmla="*/ 2868547 w 3610461"/>
                        <a:gd name="connsiteY9" fmla="*/ 2416749 h 4789654"/>
                        <a:gd name="connsiteX10" fmla="*/ 3202962 w 3610461"/>
                        <a:gd name="connsiteY10" fmla="*/ 2428816 h 4789654"/>
                        <a:gd name="connsiteX11" fmla="*/ 2777187 w 3610461"/>
                        <a:gd name="connsiteY11" fmla="*/ 1976321 h 4789654"/>
                        <a:gd name="connsiteX12" fmla="*/ 2963786 w 3610461"/>
                        <a:gd name="connsiteY12" fmla="*/ 1922884 h 4789654"/>
                        <a:gd name="connsiteX13" fmla="*/ 2965941 w 3610461"/>
                        <a:gd name="connsiteY13" fmla="*/ 1917713 h 4789654"/>
                        <a:gd name="connsiteX14" fmla="*/ 2424241 w 3610461"/>
                        <a:gd name="connsiteY14" fmla="*/ 1480302 h 4789654"/>
                        <a:gd name="connsiteX15" fmla="*/ 2880183 w 3610461"/>
                        <a:gd name="connsiteY15" fmla="*/ 1616050 h 4789654"/>
                        <a:gd name="connsiteX16" fmla="*/ 2882769 w 3610461"/>
                        <a:gd name="connsiteY16" fmla="*/ 1613895 h 4789654"/>
                        <a:gd name="connsiteX17" fmla="*/ 2849586 w 3610461"/>
                        <a:gd name="connsiteY17" fmla="*/ 1590624 h 4789654"/>
                        <a:gd name="connsiteX18" fmla="*/ 2396230 w 3610461"/>
                        <a:gd name="connsiteY18" fmla="*/ 1170020 h 4789654"/>
                        <a:gd name="connsiteX19" fmla="*/ 2528530 w 3610461"/>
                        <a:gd name="connsiteY19" fmla="*/ 1205789 h 4789654"/>
                        <a:gd name="connsiteX20" fmla="*/ 2387180 w 3610461"/>
                        <a:gd name="connsiteY20" fmla="*/ 1043322 h 4789654"/>
                        <a:gd name="connsiteX21" fmla="*/ 2265222 w 3610461"/>
                        <a:gd name="connsiteY21" fmla="*/ 890767 h 4789654"/>
                        <a:gd name="connsiteX22" fmla="*/ 2126888 w 3610461"/>
                        <a:gd name="connsiteY22" fmla="*/ 664520 h 4789654"/>
                        <a:gd name="connsiteX23" fmla="*/ 2428120 w 3610461"/>
                        <a:gd name="connsiteY23" fmla="*/ 869219 h 4789654"/>
                        <a:gd name="connsiteX24" fmla="*/ 2429413 w 3610461"/>
                        <a:gd name="connsiteY24" fmla="*/ 869219 h 4789654"/>
                        <a:gd name="connsiteX25" fmla="*/ 1843756 w 3610461"/>
                        <a:gd name="connsiteY25" fmla="*/ 0 h 4789654"/>
                        <a:gd name="connsiteX26" fmla="*/ 1599840 w 3610461"/>
                        <a:gd name="connsiteY26" fmla="*/ 425344 h 4789654"/>
                        <a:gd name="connsiteX27" fmla="*/ 1244740 w 3610461"/>
                        <a:gd name="connsiteY27" fmla="*/ 868358 h 4789654"/>
                        <a:gd name="connsiteX28" fmla="*/ 1250773 w 3610461"/>
                        <a:gd name="connsiteY28" fmla="*/ 869650 h 4789654"/>
                        <a:gd name="connsiteX29" fmla="*/ 1552005 w 3610461"/>
                        <a:gd name="connsiteY29" fmla="*/ 664951 h 4789654"/>
                        <a:gd name="connsiteX30" fmla="*/ 1413240 w 3610461"/>
                        <a:gd name="connsiteY30" fmla="*/ 891198 h 4789654"/>
                        <a:gd name="connsiteX31" fmla="*/ 1143899 w 3610461"/>
                        <a:gd name="connsiteY31" fmla="*/ 1207082 h 4789654"/>
                        <a:gd name="connsiteX32" fmla="*/ 1282664 w 3610461"/>
                        <a:gd name="connsiteY32" fmla="*/ 1170451 h 4789654"/>
                        <a:gd name="connsiteX33" fmla="*/ 798710 w 3610461"/>
                        <a:gd name="connsiteY33" fmla="*/ 1616481 h 4789654"/>
                        <a:gd name="connsiteX34" fmla="*/ 1268442 w 3610461"/>
                        <a:gd name="connsiteY34" fmla="*/ 1465650 h 4789654"/>
                        <a:gd name="connsiteX35" fmla="*/ 1245171 w 3610461"/>
                        <a:gd name="connsiteY35" fmla="*/ 1497540 h 4789654"/>
                        <a:gd name="connsiteX36" fmla="*/ 1176220 w 3610461"/>
                        <a:gd name="connsiteY36" fmla="*/ 1597519 h 4789654"/>
                        <a:gd name="connsiteX37" fmla="*/ 1028405 w 3610461"/>
                        <a:gd name="connsiteY37" fmla="*/ 1781103 h 4789654"/>
                        <a:gd name="connsiteX38" fmla="*/ 655636 w 3610461"/>
                        <a:gd name="connsiteY38" fmla="*/ 2015968 h 4789654"/>
                        <a:gd name="connsiteX39" fmla="*/ 652189 w 3610461"/>
                        <a:gd name="connsiteY39" fmla="*/ 2021571 h 4789654"/>
                        <a:gd name="connsiteX40" fmla="*/ 835772 w 3610461"/>
                        <a:gd name="connsiteY40" fmla="*/ 2048289 h 4789654"/>
                        <a:gd name="connsiteX41" fmla="*/ 475931 w 3610461"/>
                        <a:gd name="connsiteY41" fmla="*/ 2430108 h 4789654"/>
                        <a:gd name="connsiteX42" fmla="*/ 810346 w 3610461"/>
                        <a:gd name="connsiteY42" fmla="*/ 2418042 h 4789654"/>
                        <a:gd name="connsiteX43" fmla="*/ 572463 w 3610461"/>
                        <a:gd name="connsiteY43" fmla="*/ 2624896 h 4789654"/>
                        <a:gd name="connsiteX44" fmla="*/ 847407 w 3610461"/>
                        <a:gd name="connsiteY44" fmla="*/ 2615846 h 4789654"/>
                        <a:gd name="connsiteX45" fmla="*/ 363023 w 3610461"/>
                        <a:gd name="connsiteY45" fmla="*/ 3225205 h 4789654"/>
                        <a:gd name="connsiteX46" fmla="*/ 685802 w 3610461"/>
                        <a:gd name="connsiteY46" fmla="*/ 3191160 h 4789654"/>
                        <a:gd name="connsiteX47" fmla="*/ 332857 w 3610461"/>
                        <a:gd name="connsiteY47" fmla="*/ 3553155 h 4789654"/>
                        <a:gd name="connsiteX48" fmla="*/ 611680 w 3610461"/>
                        <a:gd name="connsiteY48" fmla="*/ 3460933 h 4789654"/>
                        <a:gd name="connsiteX49" fmla="*/ 123848 w 3610461"/>
                        <a:gd name="connsiteY49" fmla="*/ 3971174 h 4789654"/>
                        <a:gd name="connsiteX50" fmla="*/ 562983 w 3610461"/>
                        <a:gd name="connsiteY50" fmla="*/ 3975052 h 4789654"/>
                        <a:gd name="connsiteX51" fmla="*/ 540142 w 3610461"/>
                        <a:gd name="connsiteY51" fmla="*/ 3992721 h 4789654"/>
                        <a:gd name="connsiteX52" fmla="*/ 597 w 3610461"/>
                        <a:gd name="connsiteY52" fmla="*/ 4343943 h 4789654"/>
                        <a:gd name="connsiteX53" fmla="*/ 629348 w 3610461"/>
                        <a:gd name="connsiteY53" fmla="*/ 4341357 h 4789654"/>
                        <a:gd name="connsiteX54" fmla="*/ 647017 w 3610461"/>
                        <a:gd name="connsiteY54" fmla="*/ 4336616 h 4789654"/>
                        <a:gd name="connsiteX55" fmla="*/ 241927 w 3610461"/>
                        <a:gd name="connsiteY55" fmla="*/ 4699043 h 4789654"/>
                        <a:gd name="connsiteX56" fmla="*/ 935321 w 3610461"/>
                        <a:gd name="connsiteY56" fmla="*/ 4538299 h 4789654"/>
                        <a:gd name="connsiteX57" fmla="*/ 928425 w 3610461"/>
                        <a:gd name="connsiteY57" fmla="*/ 4546057 h 4789654"/>
                        <a:gd name="connsiteX58" fmla="*/ 737947 w 3610461"/>
                        <a:gd name="connsiteY58" fmla="*/ 4723176 h 4789654"/>
                        <a:gd name="connsiteX59" fmla="*/ 1199060 w 3610461"/>
                        <a:gd name="connsiteY59" fmla="*/ 4579240 h 4789654"/>
                        <a:gd name="connsiteX60" fmla="*/ 1084859 w 3610461"/>
                        <a:gd name="connsiteY60" fmla="*/ 4759806 h 4789654"/>
                        <a:gd name="connsiteX61" fmla="*/ 1480037 w 3610461"/>
                        <a:gd name="connsiteY61" fmla="*/ 4603372 h 4789654"/>
                        <a:gd name="connsiteX62" fmla="*/ 1425738 w 3610461"/>
                        <a:gd name="connsiteY62" fmla="*/ 4742568 h 4789654"/>
                        <a:gd name="connsiteX63" fmla="*/ 1800230 w 3610461"/>
                        <a:gd name="connsiteY63" fmla="*/ 4558554 h 4789654"/>
                        <a:gd name="connsiteX64" fmla="*/ 1754550 w 3610461"/>
                        <a:gd name="connsiteY64" fmla="*/ 4729209 h 4789654"/>
                        <a:gd name="connsiteX65" fmla="*/ 2114822 w 3610461"/>
                        <a:gd name="connsiteY65" fmla="*/ 4490464 h 4789654"/>
                        <a:gd name="connsiteX66" fmla="*/ 2387611 w 3610461"/>
                        <a:gd name="connsiteY66" fmla="*/ 4780061 h 4789654"/>
                        <a:gd name="connsiteX67" fmla="*/ 2410882 w 3610461"/>
                        <a:gd name="connsiteY67" fmla="*/ 4542178 h 4789654"/>
                        <a:gd name="connsiteX68" fmla="*/ 2871133 w 3610461"/>
                        <a:gd name="connsiteY68" fmla="*/ 4776613 h 4789654"/>
                        <a:gd name="connsiteX69" fmla="*/ 2784944 w 3610461"/>
                        <a:gd name="connsiteY69" fmla="*/ 4518045 h 4789654"/>
                        <a:gd name="connsiteX70" fmla="*/ 2883631 w 3610461"/>
                        <a:gd name="connsiteY70" fmla="*/ 4607251 h 4789654"/>
                        <a:gd name="connsiteX71" fmla="*/ 3438690 w 3610461"/>
                        <a:gd name="connsiteY71" fmla="*/ 4700335 h 4789654"/>
                        <a:gd name="connsiteX72" fmla="*/ 3022826 w 3610461"/>
                        <a:gd name="connsiteY72" fmla="*/ 4327567 h 4789654"/>
                        <a:gd name="connsiteX73" fmla="*/ 2960339 w 3610461"/>
                        <a:gd name="connsiteY73" fmla="*/ 4258615 h 4789654"/>
                        <a:gd name="connsiteX74" fmla="*/ 3115480 w 3610461"/>
                        <a:gd name="connsiteY74" fmla="*/ 4317655 h 4789654"/>
                        <a:gd name="connsiteX75" fmla="*/ 3610206 w 3610461"/>
                        <a:gd name="connsiteY75" fmla="*/ 4324550 h 478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</a:cxnLst>
                      <a:rect l="l" t="t" r="r" b="b"/>
                      <a:pathLst>
                        <a:path w="3610461" h="4789654">
                          <a:moveTo>
                            <a:pt x="3610206" y="4322826"/>
                          </a:moveTo>
                          <a:cubicBezTo>
                            <a:pt x="3619257" y="4318517"/>
                            <a:pt x="3385683" y="4122867"/>
                            <a:pt x="3281825" y="4000909"/>
                          </a:cubicBezTo>
                          <a:cubicBezTo>
                            <a:pt x="3371893" y="4006080"/>
                            <a:pt x="3462823" y="3997030"/>
                            <a:pt x="3555045" y="3970312"/>
                          </a:cubicBezTo>
                          <a:cubicBezTo>
                            <a:pt x="3577024" y="3963848"/>
                            <a:pt x="3218045" y="3619521"/>
                            <a:pt x="3067214" y="3460071"/>
                          </a:cubicBezTo>
                          <a:cubicBezTo>
                            <a:pt x="3117204" y="3488083"/>
                            <a:pt x="3305958" y="3582029"/>
                            <a:pt x="3360258" y="3591940"/>
                          </a:cubicBezTo>
                          <a:cubicBezTo>
                            <a:pt x="3386976" y="3596681"/>
                            <a:pt x="3064197" y="3279935"/>
                            <a:pt x="2993091" y="3189867"/>
                          </a:cubicBezTo>
                          <a:cubicBezTo>
                            <a:pt x="3097380" y="3235979"/>
                            <a:pt x="3208133" y="3245029"/>
                            <a:pt x="3315870" y="3223912"/>
                          </a:cubicBezTo>
                          <a:cubicBezTo>
                            <a:pt x="3339141" y="3219603"/>
                            <a:pt x="2983179" y="2800292"/>
                            <a:pt x="2831486" y="2614553"/>
                          </a:cubicBezTo>
                          <a:cubicBezTo>
                            <a:pt x="2922416" y="2640841"/>
                            <a:pt x="3016793" y="2645582"/>
                            <a:pt x="3106430" y="2623603"/>
                          </a:cubicBezTo>
                          <a:cubicBezTo>
                            <a:pt x="3131425" y="2617570"/>
                            <a:pt x="2932758" y="2475358"/>
                            <a:pt x="2868547" y="2416749"/>
                          </a:cubicBezTo>
                          <a:cubicBezTo>
                            <a:pt x="2977577" y="2456827"/>
                            <a:pt x="3090485" y="2466739"/>
                            <a:pt x="3202962" y="2428816"/>
                          </a:cubicBezTo>
                          <a:cubicBezTo>
                            <a:pt x="3224078" y="2421490"/>
                            <a:pt x="2958184" y="2175419"/>
                            <a:pt x="2777187" y="1976321"/>
                          </a:cubicBezTo>
                          <a:cubicBezTo>
                            <a:pt x="2842690" y="1975029"/>
                            <a:pt x="2913366" y="1963393"/>
                            <a:pt x="2963786" y="1922884"/>
                          </a:cubicBezTo>
                          <a:cubicBezTo>
                            <a:pt x="2964648" y="1922453"/>
                            <a:pt x="2968096" y="1918575"/>
                            <a:pt x="2965941" y="1917713"/>
                          </a:cubicBezTo>
                          <a:cubicBezTo>
                            <a:pt x="2759949" y="1807821"/>
                            <a:pt x="2557404" y="1673797"/>
                            <a:pt x="2424241" y="1480302"/>
                          </a:cubicBezTo>
                          <a:cubicBezTo>
                            <a:pt x="2554387" y="1617343"/>
                            <a:pt x="2733661" y="1659145"/>
                            <a:pt x="2880183" y="1616050"/>
                          </a:cubicBezTo>
                          <a:cubicBezTo>
                            <a:pt x="2881476" y="1616050"/>
                            <a:pt x="2881907" y="1614757"/>
                            <a:pt x="2882769" y="1613895"/>
                          </a:cubicBezTo>
                          <a:cubicBezTo>
                            <a:pt x="2871995" y="1606569"/>
                            <a:pt x="2860790" y="1598812"/>
                            <a:pt x="2849586" y="1590624"/>
                          </a:cubicBezTo>
                          <a:cubicBezTo>
                            <a:pt x="2760380" y="1525982"/>
                            <a:pt x="2463457" y="1245005"/>
                            <a:pt x="2396230" y="1170020"/>
                          </a:cubicBezTo>
                          <a:cubicBezTo>
                            <a:pt x="2438463" y="1191137"/>
                            <a:pt x="2482419" y="1202772"/>
                            <a:pt x="2528530" y="1205789"/>
                          </a:cubicBezTo>
                          <a:cubicBezTo>
                            <a:pt x="2476386" y="1158385"/>
                            <a:pt x="2427689" y="1104947"/>
                            <a:pt x="2387180" y="1043322"/>
                          </a:cubicBezTo>
                          <a:cubicBezTo>
                            <a:pt x="2343654" y="998934"/>
                            <a:pt x="2302714" y="948083"/>
                            <a:pt x="2265222" y="890767"/>
                          </a:cubicBezTo>
                          <a:cubicBezTo>
                            <a:pt x="2222558" y="825263"/>
                            <a:pt x="2153176" y="695548"/>
                            <a:pt x="2126888" y="664520"/>
                          </a:cubicBezTo>
                          <a:cubicBezTo>
                            <a:pt x="2215663" y="768809"/>
                            <a:pt x="2313919" y="870081"/>
                            <a:pt x="2428120" y="869219"/>
                          </a:cubicBezTo>
                          <a:cubicBezTo>
                            <a:pt x="2428551" y="869219"/>
                            <a:pt x="2428982" y="869219"/>
                            <a:pt x="2429413" y="869219"/>
                          </a:cubicBezTo>
                          <a:cubicBezTo>
                            <a:pt x="2177740" y="666244"/>
                            <a:pt x="1990709" y="329243"/>
                            <a:pt x="1843756" y="0"/>
                          </a:cubicBezTo>
                          <a:cubicBezTo>
                            <a:pt x="1770926" y="149538"/>
                            <a:pt x="1683444" y="289596"/>
                            <a:pt x="1599840" y="425344"/>
                          </a:cubicBezTo>
                          <a:cubicBezTo>
                            <a:pt x="1497275" y="592121"/>
                            <a:pt x="1384798" y="755450"/>
                            <a:pt x="1244740" y="868358"/>
                          </a:cubicBezTo>
                          <a:cubicBezTo>
                            <a:pt x="1246464" y="869219"/>
                            <a:pt x="1248619" y="869650"/>
                            <a:pt x="1250773" y="869650"/>
                          </a:cubicBezTo>
                          <a:cubicBezTo>
                            <a:pt x="1364543" y="870081"/>
                            <a:pt x="1463230" y="769240"/>
                            <a:pt x="1552005" y="664951"/>
                          </a:cubicBezTo>
                          <a:cubicBezTo>
                            <a:pt x="1525717" y="695979"/>
                            <a:pt x="1455904" y="825694"/>
                            <a:pt x="1413240" y="891198"/>
                          </a:cubicBezTo>
                          <a:cubicBezTo>
                            <a:pt x="1339548" y="1004537"/>
                            <a:pt x="1129677" y="1207513"/>
                            <a:pt x="1143899" y="1207082"/>
                          </a:cubicBezTo>
                          <a:cubicBezTo>
                            <a:pt x="1192596" y="1204496"/>
                            <a:pt x="1238276" y="1192430"/>
                            <a:pt x="1282664" y="1170451"/>
                          </a:cubicBezTo>
                          <a:cubicBezTo>
                            <a:pt x="1139158" y="1330332"/>
                            <a:pt x="779749" y="1610879"/>
                            <a:pt x="798710" y="1616481"/>
                          </a:cubicBezTo>
                          <a:cubicBezTo>
                            <a:pt x="950404" y="1660869"/>
                            <a:pt x="1137434" y="1614757"/>
                            <a:pt x="1268442" y="1465650"/>
                          </a:cubicBezTo>
                          <a:cubicBezTo>
                            <a:pt x="1260685" y="1476854"/>
                            <a:pt x="1252066" y="1487628"/>
                            <a:pt x="1245171" y="1497540"/>
                          </a:cubicBezTo>
                          <a:cubicBezTo>
                            <a:pt x="1222331" y="1530723"/>
                            <a:pt x="1199922" y="1564336"/>
                            <a:pt x="1176220" y="1597519"/>
                          </a:cubicBezTo>
                          <a:cubicBezTo>
                            <a:pt x="1130539" y="1661299"/>
                            <a:pt x="1082704" y="1724218"/>
                            <a:pt x="1028405" y="1781103"/>
                          </a:cubicBezTo>
                          <a:cubicBezTo>
                            <a:pt x="926271" y="1888408"/>
                            <a:pt x="799141" y="1976321"/>
                            <a:pt x="655636" y="2015968"/>
                          </a:cubicBezTo>
                          <a:cubicBezTo>
                            <a:pt x="654774" y="2015968"/>
                            <a:pt x="650034" y="2020709"/>
                            <a:pt x="652189" y="2021571"/>
                          </a:cubicBezTo>
                          <a:cubicBezTo>
                            <a:pt x="710366" y="2046997"/>
                            <a:pt x="773285" y="2053030"/>
                            <a:pt x="835772" y="2048289"/>
                          </a:cubicBezTo>
                          <a:cubicBezTo>
                            <a:pt x="662531" y="2230580"/>
                            <a:pt x="456970" y="2423644"/>
                            <a:pt x="475931" y="2430108"/>
                          </a:cubicBezTo>
                          <a:cubicBezTo>
                            <a:pt x="588408" y="2468463"/>
                            <a:pt x="701316" y="2458551"/>
                            <a:pt x="810346" y="2418042"/>
                          </a:cubicBezTo>
                          <a:cubicBezTo>
                            <a:pt x="745704" y="2476651"/>
                            <a:pt x="547468" y="2618863"/>
                            <a:pt x="572463" y="2624896"/>
                          </a:cubicBezTo>
                          <a:cubicBezTo>
                            <a:pt x="662100" y="2646874"/>
                            <a:pt x="756478" y="2642134"/>
                            <a:pt x="847407" y="2615846"/>
                          </a:cubicBezTo>
                          <a:cubicBezTo>
                            <a:pt x="695714" y="2801584"/>
                            <a:pt x="339752" y="3220895"/>
                            <a:pt x="363023" y="3225205"/>
                          </a:cubicBezTo>
                          <a:cubicBezTo>
                            <a:pt x="471191" y="3246321"/>
                            <a:pt x="581944" y="3237272"/>
                            <a:pt x="685802" y="3191160"/>
                          </a:cubicBezTo>
                          <a:cubicBezTo>
                            <a:pt x="614696" y="3280797"/>
                            <a:pt x="306138" y="3557896"/>
                            <a:pt x="332857" y="3553155"/>
                          </a:cubicBezTo>
                          <a:cubicBezTo>
                            <a:pt x="387156" y="3543244"/>
                            <a:pt x="562121" y="3489375"/>
                            <a:pt x="611680" y="3460933"/>
                          </a:cubicBezTo>
                          <a:cubicBezTo>
                            <a:pt x="461279" y="3620383"/>
                            <a:pt x="101870" y="3964709"/>
                            <a:pt x="123848" y="3971174"/>
                          </a:cubicBezTo>
                          <a:cubicBezTo>
                            <a:pt x="272955" y="4014699"/>
                            <a:pt x="419477" y="4012545"/>
                            <a:pt x="562983" y="3975052"/>
                          </a:cubicBezTo>
                          <a:cubicBezTo>
                            <a:pt x="555226" y="3981085"/>
                            <a:pt x="547468" y="3986688"/>
                            <a:pt x="540142" y="3992721"/>
                          </a:cubicBezTo>
                          <a:cubicBezTo>
                            <a:pt x="380692" y="4119419"/>
                            <a:pt x="-17503" y="4329290"/>
                            <a:pt x="597" y="4343943"/>
                          </a:cubicBezTo>
                          <a:cubicBezTo>
                            <a:pt x="164357" y="4473227"/>
                            <a:pt x="453522" y="4387037"/>
                            <a:pt x="629348" y="4341357"/>
                          </a:cubicBezTo>
                          <a:cubicBezTo>
                            <a:pt x="635382" y="4339633"/>
                            <a:pt x="640984" y="4337910"/>
                            <a:pt x="647017" y="4336616"/>
                          </a:cubicBezTo>
                          <a:cubicBezTo>
                            <a:pt x="529800" y="4458143"/>
                            <a:pt x="218656" y="4696457"/>
                            <a:pt x="241927" y="4699043"/>
                          </a:cubicBezTo>
                          <a:cubicBezTo>
                            <a:pt x="473346" y="4724038"/>
                            <a:pt x="710797" y="4663274"/>
                            <a:pt x="935321" y="4538299"/>
                          </a:cubicBezTo>
                          <a:cubicBezTo>
                            <a:pt x="933166" y="4540885"/>
                            <a:pt x="931011" y="4543471"/>
                            <a:pt x="928425" y="4546057"/>
                          </a:cubicBezTo>
                          <a:cubicBezTo>
                            <a:pt x="922392" y="4552952"/>
                            <a:pt x="715107" y="4719297"/>
                            <a:pt x="737947" y="4723176"/>
                          </a:cubicBezTo>
                          <a:cubicBezTo>
                            <a:pt x="828446" y="4739552"/>
                            <a:pt x="1102959" y="4621903"/>
                            <a:pt x="1199060" y="4579240"/>
                          </a:cubicBezTo>
                          <a:cubicBezTo>
                            <a:pt x="1168032" y="4615439"/>
                            <a:pt x="1053831" y="4764116"/>
                            <a:pt x="1084859" y="4759806"/>
                          </a:cubicBezTo>
                          <a:cubicBezTo>
                            <a:pt x="1208110" y="4742137"/>
                            <a:pt x="1347306" y="4688700"/>
                            <a:pt x="1480037" y="4603372"/>
                          </a:cubicBezTo>
                          <a:cubicBezTo>
                            <a:pt x="1456766" y="4640003"/>
                            <a:pt x="1414102" y="4743861"/>
                            <a:pt x="1425738" y="4742568"/>
                          </a:cubicBezTo>
                          <a:cubicBezTo>
                            <a:pt x="1553729" y="4727485"/>
                            <a:pt x="1681720" y="4631384"/>
                            <a:pt x="1800230" y="4558554"/>
                          </a:cubicBezTo>
                          <a:cubicBezTo>
                            <a:pt x="1779976" y="4609406"/>
                            <a:pt x="1741622" y="4730502"/>
                            <a:pt x="1754550" y="4729209"/>
                          </a:cubicBezTo>
                          <a:cubicBezTo>
                            <a:pt x="1876939" y="4714126"/>
                            <a:pt x="2008378" y="4617163"/>
                            <a:pt x="2114822" y="4490464"/>
                          </a:cubicBezTo>
                          <a:cubicBezTo>
                            <a:pt x="2186790" y="4612422"/>
                            <a:pt x="2276427" y="4719297"/>
                            <a:pt x="2387611" y="4780061"/>
                          </a:cubicBezTo>
                          <a:cubicBezTo>
                            <a:pt x="2403125" y="4788680"/>
                            <a:pt x="2414760" y="4606820"/>
                            <a:pt x="2410882" y="4542178"/>
                          </a:cubicBezTo>
                          <a:cubicBezTo>
                            <a:pt x="2526807" y="4717142"/>
                            <a:pt x="2690997" y="4829188"/>
                            <a:pt x="2871133" y="4776613"/>
                          </a:cubicBezTo>
                          <a:cubicBezTo>
                            <a:pt x="2885354" y="4772304"/>
                            <a:pt x="2817695" y="4588720"/>
                            <a:pt x="2784944" y="4518045"/>
                          </a:cubicBezTo>
                          <a:cubicBezTo>
                            <a:pt x="2817265" y="4548642"/>
                            <a:pt x="2850016" y="4578809"/>
                            <a:pt x="2883631" y="4607251"/>
                          </a:cubicBezTo>
                          <a:cubicBezTo>
                            <a:pt x="3065921" y="4685252"/>
                            <a:pt x="3254245" y="4719728"/>
                            <a:pt x="3438690" y="4700335"/>
                          </a:cubicBezTo>
                          <a:cubicBezTo>
                            <a:pt x="3461530" y="4697750"/>
                            <a:pt x="3141768" y="4455989"/>
                            <a:pt x="3022826" y="4327567"/>
                          </a:cubicBezTo>
                          <a:cubicBezTo>
                            <a:pt x="3001710" y="4304726"/>
                            <a:pt x="2981024" y="4281455"/>
                            <a:pt x="2960339" y="4258615"/>
                          </a:cubicBezTo>
                          <a:cubicBezTo>
                            <a:pt x="3009467" y="4283610"/>
                            <a:pt x="3060749" y="4303434"/>
                            <a:pt x="3115480" y="4317655"/>
                          </a:cubicBezTo>
                          <a:cubicBezTo>
                            <a:pt x="3279239" y="4359888"/>
                            <a:pt x="3449463" y="4403844"/>
                            <a:pt x="3610206" y="4324550"/>
                          </a:cubicBezTo>
                          <a:close/>
                        </a:path>
                      </a:pathLst>
                    </a:custGeom>
                    <a:solidFill>
                      <a:srgbClr val="16713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99" name="Vrije vorm: vorm 8698">
                      <a:extLst>
                        <a:ext uri="{FF2B5EF4-FFF2-40B4-BE49-F238E27FC236}">
                          <a16:creationId xmlns:a16="http://schemas.microsoft.com/office/drawing/2014/main" id="{BABD7140-9F15-FC66-1541-615647FCD7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772" y="991075"/>
                      <a:ext cx="3574096" cy="4782759"/>
                    </a:xfrm>
                    <a:custGeom>
                      <a:avLst/>
                      <a:gdLst>
                        <a:gd name="connsiteX0" fmla="*/ 3573841 w 3574096"/>
                        <a:gd name="connsiteY0" fmla="*/ 4313776 h 4782759"/>
                        <a:gd name="connsiteX1" fmla="*/ 3245460 w 3574096"/>
                        <a:gd name="connsiteY1" fmla="*/ 3991859 h 4782759"/>
                        <a:gd name="connsiteX2" fmla="*/ 3518680 w 3574096"/>
                        <a:gd name="connsiteY2" fmla="*/ 3961262 h 4782759"/>
                        <a:gd name="connsiteX3" fmla="*/ 3030848 w 3574096"/>
                        <a:gd name="connsiteY3" fmla="*/ 3451021 h 4782759"/>
                        <a:gd name="connsiteX4" fmla="*/ 3323892 w 3574096"/>
                        <a:gd name="connsiteY4" fmla="*/ 3582891 h 4782759"/>
                        <a:gd name="connsiteX5" fmla="*/ 2956725 w 3574096"/>
                        <a:gd name="connsiteY5" fmla="*/ 3180818 h 4782759"/>
                        <a:gd name="connsiteX6" fmla="*/ 3279504 w 3574096"/>
                        <a:gd name="connsiteY6" fmla="*/ 3214862 h 4782759"/>
                        <a:gd name="connsiteX7" fmla="*/ 2795120 w 3574096"/>
                        <a:gd name="connsiteY7" fmla="*/ 2605504 h 4782759"/>
                        <a:gd name="connsiteX8" fmla="*/ 3070064 w 3574096"/>
                        <a:gd name="connsiteY8" fmla="*/ 2614553 h 4782759"/>
                        <a:gd name="connsiteX9" fmla="*/ 2832182 w 3574096"/>
                        <a:gd name="connsiteY9" fmla="*/ 2407699 h 4782759"/>
                        <a:gd name="connsiteX10" fmla="*/ 3166596 w 3574096"/>
                        <a:gd name="connsiteY10" fmla="*/ 2419766 h 4782759"/>
                        <a:gd name="connsiteX11" fmla="*/ 2740821 w 3574096"/>
                        <a:gd name="connsiteY11" fmla="*/ 1967272 h 4782759"/>
                        <a:gd name="connsiteX12" fmla="*/ 2927421 w 3574096"/>
                        <a:gd name="connsiteY12" fmla="*/ 1913834 h 4782759"/>
                        <a:gd name="connsiteX13" fmla="*/ 2929576 w 3574096"/>
                        <a:gd name="connsiteY13" fmla="*/ 1908663 h 4782759"/>
                        <a:gd name="connsiteX14" fmla="*/ 2387876 w 3574096"/>
                        <a:gd name="connsiteY14" fmla="*/ 1471252 h 4782759"/>
                        <a:gd name="connsiteX15" fmla="*/ 2843817 w 3574096"/>
                        <a:gd name="connsiteY15" fmla="*/ 1607000 h 4782759"/>
                        <a:gd name="connsiteX16" fmla="*/ 2846403 w 3574096"/>
                        <a:gd name="connsiteY16" fmla="*/ 1604845 h 4782759"/>
                        <a:gd name="connsiteX17" fmla="*/ 2813220 w 3574096"/>
                        <a:gd name="connsiteY17" fmla="*/ 1581574 h 4782759"/>
                        <a:gd name="connsiteX18" fmla="*/ 2359864 w 3574096"/>
                        <a:gd name="connsiteY18" fmla="*/ 1160970 h 4782759"/>
                        <a:gd name="connsiteX19" fmla="*/ 2492165 w 3574096"/>
                        <a:gd name="connsiteY19" fmla="*/ 1196739 h 4782759"/>
                        <a:gd name="connsiteX20" fmla="*/ 2350814 w 3574096"/>
                        <a:gd name="connsiteY20" fmla="*/ 1034272 h 4782759"/>
                        <a:gd name="connsiteX21" fmla="*/ 2228856 w 3574096"/>
                        <a:gd name="connsiteY21" fmla="*/ 881717 h 4782759"/>
                        <a:gd name="connsiteX22" fmla="*/ 2090522 w 3574096"/>
                        <a:gd name="connsiteY22" fmla="*/ 655470 h 4782759"/>
                        <a:gd name="connsiteX23" fmla="*/ 2391754 w 3574096"/>
                        <a:gd name="connsiteY23" fmla="*/ 860170 h 4782759"/>
                        <a:gd name="connsiteX24" fmla="*/ 2393047 w 3574096"/>
                        <a:gd name="connsiteY24" fmla="*/ 860170 h 4782759"/>
                        <a:gd name="connsiteX25" fmla="*/ 1811269 w 3574096"/>
                        <a:gd name="connsiteY25" fmla="*/ 0 h 4782759"/>
                        <a:gd name="connsiteX26" fmla="*/ 1860397 w 3574096"/>
                        <a:gd name="connsiteY26" fmla="*/ 286580 h 4782759"/>
                        <a:gd name="connsiteX27" fmla="*/ 2020709 w 3574096"/>
                        <a:gd name="connsiteY27" fmla="*/ 596430 h 4782759"/>
                        <a:gd name="connsiteX28" fmla="*/ 2013814 w 3574096"/>
                        <a:gd name="connsiteY28" fmla="*/ 603325 h 4782759"/>
                        <a:gd name="connsiteX29" fmla="*/ 1841004 w 3574096"/>
                        <a:gd name="connsiteY29" fmla="*/ 453356 h 4782759"/>
                        <a:gd name="connsiteX30" fmla="*/ 1850054 w 3574096"/>
                        <a:gd name="connsiteY30" fmla="*/ 578761 h 4782759"/>
                        <a:gd name="connsiteX31" fmla="*/ 1841866 w 3574096"/>
                        <a:gd name="connsiteY31" fmla="*/ 582209 h 4782759"/>
                        <a:gd name="connsiteX32" fmla="*/ 1771191 w 3574096"/>
                        <a:gd name="connsiteY32" fmla="*/ 485246 h 4782759"/>
                        <a:gd name="connsiteX33" fmla="*/ 1731975 w 3574096"/>
                        <a:gd name="connsiteY33" fmla="*/ 578330 h 4782759"/>
                        <a:gd name="connsiteX34" fmla="*/ 1723787 w 3574096"/>
                        <a:gd name="connsiteY34" fmla="*/ 576176 h 4782759"/>
                        <a:gd name="connsiteX35" fmla="*/ 1716461 w 3574096"/>
                        <a:gd name="connsiteY35" fmla="*/ 494296 h 4782759"/>
                        <a:gd name="connsiteX36" fmla="*/ 1683278 w 3574096"/>
                        <a:gd name="connsiteY36" fmla="*/ 545148 h 4782759"/>
                        <a:gd name="connsiteX37" fmla="*/ 1574248 w 3574096"/>
                        <a:gd name="connsiteY37" fmla="*/ 681758 h 4782759"/>
                        <a:gd name="connsiteX38" fmla="*/ 1566922 w 3574096"/>
                        <a:gd name="connsiteY38" fmla="*/ 676155 h 4782759"/>
                        <a:gd name="connsiteX39" fmla="*/ 1609155 w 3574096"/>
                        <a:gd name="connsiteY39" fmla="*/ 512827 h 4782759"/>
                        <a:gd name="connsiteX40" fmla="*/ 1505297 w 3574096"/>
                        <a:gd name="connsiteY40" fmla="*/ 617547 h 4782759"/>
                        <a:gd name="connsiteX41" fmla="*/ 1497971 w 3574096"/>
                        <a:gd name="connsiteY41" fmla="*/ 611944 h 4782759"/>
                        <a:gd name="connsiteX42" fmla="*/ 1538049 w 3574096"/>
                        <a:gd name="connsiteY42" fmla="*/ 526186 h 4782759"/>
                        <a:gd name="connsiteX43" fmla="*/ 1227336 w 3574096"/>
                        <a:gd name="connsiteY43" fmla="*/ 860600 h 4782759"/>
                        <a:gd name="connsiteX44" fmla="*/ 1515209 w 3574096"/>
                        <a:gd name="connsiteY44" fmla="*/ 655901 h 4782759"/>
                        <a:gd name="connsiteX45" fmla="*/ 1376444 w 3574096"/>
                        <a:gd name="connsiteY45" fmla="*/ 882148 h 4782759"/>
                        <a:gd name="connsiteX46" fmla="*/ 1107102 w 3574096"/>
                        <a:gd name="connsiteY46" fmla="*/ 1198032 h 4782759"/>
                        <a:gd name="connsiteX47" fmla="*/ 1113566 w 3574096"/>
                        <a:gd name="connsiteY47" fmla="*/ 1198032 h 4782759"/>
                        <a:gd name="connsiteX48" fmla="*/ 1286807 w 3574096"/>
                        <a:gd name="connsiteY48" fmla="*/ 1060560 h 4782759"/>
                        <a:gd name="connsiteX49" fmla="*/ 1452721 w 3574096"/>
                        <a:gd name="connsiteY49" fmla="*/ 840346 h 4782759"/>
                        <a:gd name="connsiteX50" fmla="*/ 1461340 w 3574096"/>
                        <a:gd name="connsiteY50" fmla="*/ 845517 h 4782759"/>
                        <a:gd name="connsiteX51" fmla="*/ 1362223 w 3574096"/>
                        <a:gd name="connsiteY51" fmla="*/ 1010570 h 4782759"/>
                        <a:gd name="connsiteX52" fmla="*/ 1582436 w 3574096"/>
                        <a:gd name="connsiteY52" fmla="*/ 828279 h 4782759"/>
                        <a:gd name="connsiteX53" fmla="*/ 1590193 w 3574096"/>
                        <a:gd name="connsiteY53" fmla="*/ 834313 h 4782759"/>
                        <a:gd name="connsiteX54" fmla="*/ 1550115 w 3574096"/>
                        <a:gd name="connsiteY54" fmla="*/ 910159 h 4782759"/>
                        <a:gd name="connsiteX55" fmla="*/ 1657852 w 3574096"/>
                        <a:gd name="connsiteY55" fmla="*/ 804577 h 4782759"/>
                        <a:gd name="connsiteX56" fmla="*/ 1666040 w 3574096"/>
                        <a:gd name="connsiteY56" fmla="*/ 809318 h 4782759"/>
                        <a:gd name="connsiteX57" fmla="*/ 1637597 w 3574096"/>
                        <a:gd name="connsiteY57" fmla="*/ 912314 h 4782759"/>
                        <a:gd name="connsiteX58" fmla="*/ 1742748 w 3574096"/>
                        <a:gd name="connsiteY58" fmla="*/ 764930 h 4782759"/>
                        <a:gd name="connsiteX59" fmla="*/ 1751798 w 3574096"/>
                        <a:gd name="connsiteY59" fmla="*/ 768809 h 4782759"/>
                        <a:gd name="connsiteX60" fmla="*/ 1725080 w 3574096"/>
                        <a:gd name="connsiteY60" fmla="*/ 904988 h 4782759"/>
                        <a:gd name="connsiteX61" fmla="*/ 1740594 w 3574096"/>
                        <a:gd name="connsiteY61" fmla="*/ 1026946 h 4782759"/>
                        <a:gd name="connsiteX62" fmla="*/ 1852640 w 3574096"/>
                        <a:gd name="connsiteY62" fmla="*/ 783892 h 4782759"/>
                        <a:gd name="connsiteX63" fmla="*/ 1861690 w 3574096"/>
                        <a:gd name="connsiteY63" fmla="*/ 787770 h 4782759"/>
                        <a:gd name="connsiteX64" fmla="*/ 1849192 w 3574096"/>
                        <a:gd name="connsiteY64" fmla="*/ 876546 h 4782759"/>
                        <a:gd name="connsiteX65" fmla="*/ 1915127 w 3574096"/>
                        <a:gd name="connsiteY65" fmla="*/ 772256 h 4782759"/>
                        <a:gd name="connsiteX66" fmla="*/ 1923315 w 3574096"/>
                        <a:gd name="connsiteY66" fmla="*/ 775704 h 4782759"/>
                        <a:gd name="connsiteX67" fmla="*/ 1984940 w 3574096"/>
                        <a:gd name="connsiteY67" fmla="*/ 1010570 h 4782759"/>
                        <a:gd name="connsiteX68" fmla="*/ 2009504 w 3574096"/>
                        <a:gd name="connsiteY68" fmla="*/ 1056681 h 4782759"/>
                        <a:gd name="connsiteX69" fmla="*/ 1985802 w 3574096"/>
                        <a:gd name="connsiteY69" fmla="*/ 821815 h 4782759"/>
                        <a:gd name="connsiteX70" fmla="*/ 1995283 w 3574096"/>
                        <a:gd name="connsiteY70" fmla="*/ 820522 h 4782759"/>
                        <a:gd name="connsiteX71" fmla="*/ 2118103 w 3574096"/>
                        <a:gd name="connsiteY71" fmla="*/ 1092019 h 4782759"/>
                        <a:gd name="connsiteX72" fmla="*/ 2284448 w 3574096"/>
                        <a:gd name="connsiteY72" fmla="*/ 1302321 h 4782759"/>
                        <a:gd name="connsiteX73" fmla="*/ 2278846 w 3574096"/>
                        <a:gd name="connsiteY73" fmla="*/ 1309647 h 4782759"/>
                        <a:gd name="connsiteX74" fmla="*/ 2104744 w 3574096"/>
                        <a:gd name="connsiteY74" fmla="*/ 1181225 h 4782759"/>
                        <a:gd name="connsiteX75" fmla="*/ 2203861 w 3574096"/>
                        <a:gd name="connsiteY75" fmla="*/ 1332056 h 4782759"/>
                        <a:gd name="connsiteX76" fmla="*/ 2198259 w 3574096"/>
                        <a:gd name="connsiteY76" fmla="*/ 1339382 h 4782759"/>
                        <a:gd name="connsiteX77" fmla="*/ 2040102 w 3574096"/>
                        <a:gd name="connsiteY77" fmla="*/ 1275602 h 4782759"/>
                        <a:gd name="connsiteX78" fmla="*/ 1999162 w 3574096"/>
                        <a:gd name="connsiteY78" fmla="*/ 1245867 h 4782759"/>
                        <a:gd name="connsiteX79" fmla="*/ 2037516 w 3574096"/>
                        <a:gd name="connsiteY79" fmla="*/ 1345416 h 4782759"/>
                        <a:gd name="connsiteX80" fmla="*/ 2029759 w 3574096"/>
                        <a:gd name="connsiteY80" fmla="*/ 1351449 h 4782759"/>
                        <a:gd name="connsiteX81" fmla="*/ 1919006 w 3574096"/>
                        <a:gd name="connsiteY81" fmla="*/ 1185965 h 4782759"/>
                        <a:gd name="connsiteX82" fmla="*/ 1901337 w 3574096"/>
                        <a:gd name="connsiteY82" fmla="*/ 1325161 h 4782759"/>
                        <a:gd name="connsiteX83" fmla="*/ 1891856 w 3574096"/>
                        <a:gd name="connsiteY83" fmla="*/ 1325161 h 4782759"/>
                        <a:gd name="connsiteX84" fmla="*/ 1875049 w 3574096"/>
                        <a:gd name="connsiteY84" fmla="*/ 1234231 h 4782759"/>
                        <a:gd name="connsiteX85" fmla="*/ 1787567 w 3574096"/>
                        <a:gd name="connsiteY85" fmla="*/ 1389372 h 4782759"/>
                        <a:gd name="connsiteX86" fmla="*/ 1779379 w 3574096"/>
                        <a:gd name="connsiteY86" fmla="*/ 1384632 h 4782759"/>
                        <a:gd name="connsiteX87" fmla="*/ 1799633 w 3574096"/>
                        <a:gd name="connsiteY87" fmla="*/ 1294995 h 4782759"/>
                        <a:gd name="connsiteX88" fmla="*/ 1514347 w 3574096"/>
                        <a:gd name="connsiteY88" fmla="*/ 1500987 h 4782759"/>
                        <a:gd name="connsiteX89" fmla="*/ 1508744 w 3574096"/>
                        <a:gd name="connsiteY89" fmla="*/ 1493661 h 4782759"/>
                        <a:gd name="connsiteX90" fmla="*/ 1614757 w 3574096"/>
                        <a:gd name="connsiteY90" fmla="*/ 1336797 h 4782759"/>
                        <a:gd name="connsiteX91" fmla="*/ 1536325 w 3574096"/>
                        <a:gd name="connsiteY91" fmla="*/ 1390665 h 4782759"/>
                        <a:gd name="connsiteX92" fmla="*/ 1398853 w 3574096"/>
                        <a:gd name="connsiteY92" fmla="*/ 1465219 h 4782759"/>
                        <a:gd name="connsiteX93" fmla="*/ 1278619 w 3574096"/>
                        <a:gd name="connsiteY93" fmla="*/ 1495385 h 4782759"/>
                        <a:gd name="connsiteX94" fmla="*/ 1275602 w 3574096"/>
                        <a:gd name="connsiteY94" fmla="*/ 1488059 h 4782759"/>
                        <a:gd name="connsiteX95" fmla="*/ 1360068 w 3574096"/>
                        <a:gd name="connsiteY95" fmla="*/ 1389803 h 4782759"/>
                        <a:gd name="connsiteX96" fmla="*/ 1398422 w 3574096"/>
                        <a:gd name="connsiteY96" fmla="*/ 1323868 h 4782759"/>
                        <a:gd name="connsiteX97" fmla="*/ 1301459 w 3574096"/>
                        <a:gd name="connsiteY97" fmla="*/ 1377737 h 4782759"/>
                        <a:gd name="connsiteX98" fmla="*/ 1298011 w 3574096"/>
                        <a:gd name="connsiteY98" fmla="*/ 1369118 h 4782759"/>
                        <a:gd name="connsiteX99" fmla="*/ 1354465 w 3574096"/>
                        <a:gd name="connsiteY99" fmla="*/ 1278188 h 4782759"/>
                        <a:gd name="connsiteX100" fmla="*/ 982127 w 3574096"/>
                        <a:gd name="connsiteY100" fmla="*/ 1533739 h 4782759"/>
                        <a:gd name="connsiteX101" fmla="*/ 839053 w 3574096"/>
                        <a:gd name="connsiteY101" fmla="*/ 1599243 h 4782759"/>
                        <a:gd name="connsiteX102" fmla="*/ 775704 w 3574096"/>
                        <a:gd name="connsiteY102" fmla="*/ 1613033 h 4782759"/>
                        <a:gd name="connsiteX103" fmla="*/ 1232508 w 3574096"/>
                        <a:gd name="connsiteY103" fmla="*/ 1458324 h 4782759"/>
                        <a:gd name="connsiteX104" fmla="*/ 1209236 w 3574096"/>
                        <a:gd name="connsiteY104" fmla="*/ 1490214 h 4782759"/>
                        <a:gd name="connsiteX105" fmla="*/ 1140285 w 3574096"/>
                        <a:gd name="connsiteY105" fmla="*/ 1590193 h 4782759"/>
                        <a:gd name="connsiteX106" fmla="*/ 1015741 w 3574096"/>
                        <a:gd name="connsiteY106" fmla="*/ 1748351 h 4782759"/>
                        <a:gd name="connsiteX107" fmla="*/ 1020913 w 3574096"/>
                        <a:gd name="connsiteY107" fmla="*/ 1745765 h 4782759"/>
                        <a:gd name="connsiteX108" fmla="*/ 1103655 w 3574096"/>
                        <a:gd name="connsiteY108" fmla="*/ 1696206 h 4782759"/>
                        <a:gd name="connsiteX109" fmla="*/ 1292409 w 3574096"/>
                        <a:gd name="connsiteY109" fmla="*/ 1578127 h 4782759"/>
                        <a:gd name="connsiteX110" fmla="*/ 1298011 w 3574096"/>
                        <a:gd name="connsiteY110" fmla="*/ 1585453 h 4782759"/>
                        <a:gd name="connsiteX111" fmla="*/ 1157523 w 3574096"/>
                        <a:gd name="connsiteY111" fmla="*/ 1745765 h 4782759"/>
                        <a:gd name="connsiteX112" fmla="*/ 1531154 w 3574096"/>
                        <a:gd name="connsiteY112" fmla="*/ 1623807 h 4782759"/>
                        <a:gd name="connsiteX113" fmla="*/ 1535894 w 3574096"/>
                        <a:gd name="connsiteY113" fmla="*/ 1631995 h 4782759"/>
                        <a:gd name="connsiteX114" fmla="*/ 1465219 w 3574096"/>
                        <a:gd name="connsiteY114" fmla="*/ 1690604 h 4782759"/>
                        <a:gd name="connsiteX115" fmla="*/ 1589331 w 3574096"/>
                        <a:gd name="connsiteY115" fmla="*/ 1629840 h 4782759"/>
                        <a:gd name="connsiteX116" fmla="*/ 1594072 w 3574096"/>
                        <a:gd name="connsiteY116" fmla="*/ 1638459 h 4782759"/>
                        <a:gd name="connsiteX117" fmla="*/ 1521242 w 3574096"/>
                        <a:gd name="connsiteY117" fmla="*/ 1703101 h 4782759"/>
                        <a:gd name="connsiteX118" fmla="*/ 1330332 w 3574096"/>
                        <a:gd name="connsiteY118" fmla="*/ 1839280 h 4782759"/>
                        <a:gd name="connsiteX119" fmla="*/ 1554856 w 3574096"/>
                        <a:gd name="connsiteY119" fmla="*/ 1764727 h 4782759"/>
                        <a:gd name="connsiteX120" fmla="*/ 1833247 w 3574096"/>
                        <a:gd name="connsiteY120" fmla="*/ 1619067 h 4782759"/>
                        <a:gd name="connsiteX121" fmla="*/ 1839280 w 3574096"/>
                        <a:gd name="connsiteY121" fmla="*/ 1626824 h 4782759"/>
                        <a:gd name="connsiteX122" fmla="*/ 1780241 w 3574096"/>
                        <a:gd name="connsiteY122" fmla="*/ 1692328 h 4782759"/>
                        <a:gd name="connsiteX123" fmla="*/ 1896596 w 3574096"/>
                        <a:gd name="connsiteY123" fmla="*/ 1587608 h 4782759"/>
                        <a:gd name="connsiteX124" fmla="*/ 1904784 w 3574096"/>
                        <a:gd name="connsiteY124" fmla="*/ 1591055 h 4782759"/>
                        <a:gd name="connsiteX125" fmla="*/ 1946155 w 3574096"/>
                        <a:gd name="connsiteY125" fmla="*/ 1812562 h 4782759"/>
                        <a:gd name="connsiteX126" fmla="*/ 1946155 w 3574096"/>
                        <a:gd name="connsiteY126" fmla="*/ 1794893 h 4782759"/>
                        <a:gd name="connsiteX127" fmla="*/ 1967703 w 3574096"/>
                        <a:gd name="connsiteY127" fmla="*/ 1616481 h 4782759"/>
                        <a:gd name="connsiteX128" fmla="*/ 1976752 w 3574096"/>
                        <a:gd name="connsiteY128" fmla="*/ 1615188 h 4782759"/>
                        <a:gd name="connsiteX129" fmla="*/ 2051306 w 3574096"/>
                        <a:gd name="connsiteY129" fmla="*/ 1760848 h 4782759"/>
                        <a:gd name="connsiteX130" fmla="*/ 2048290 w 3574096"/>
                        <a:gd name="connsiteY130" fmla="*/ 1562613 h 4782759"/>
                        <a:gd name="connsiteX131" fmla="*/ 2057770 w 3574096"/>
                        <a:gd name="connsiteY131" fmla="*/ 1562613 h 4782759"/>
                        <a:gd name="connsiteX132" fmla="*/ 2109053 w 3574096"/>
                        <a:gd name="connsiteY132" fmla="*/ 1679399 h 4782759"/>
                        <a:gd name="connsiteX133" fmla="*/ 2112501 w 3574096"/>
                        <a:gd name="connsiteY133" fmla="*/ 1549253 h 4782759"/>
                        <a:gd name="connsiteX134" fmla="*/ 2121982 w 3574096"/>
                        <a:gd name="connsiteY134" fmla="*/ 1549253 h 4782759"/>
                        <a:gd name="connsiteX135" fmla="*/ 2264625 w 3574096"/>
                        <a:gd name="connsiteY135" fmla="*/ 1775500 h 4782759"/>
                        <a:gd name="connsiteX136" fmla="*/ 2442606 w 3574096"/>
                        <a:gd name="connsiteY136" fmla="*/ 1960376 h 4782759"/>
                        <a:gd name="connsiteX137" fmla="*/ 2437865 w 3574096"/>
                        <a:gd name="connsiteY137" fmla="*/ 1968564 h 4782759"/>
                        <a:gd name="connsiteX138" fmla="*/ 2269365 w 3574096"/>
                        <a:gd name="connsiteY138" fmla="*/ 1897889 h 4782759"/>
                        <a:gd name="connsiteX139" fmla="*/ 2466739 w 3574096"/>
                        <a:gd name="connsiteY139" fmla="*/ 2140081 h 4782759"/>
                        <a:gd name="connsiteX140" fmla="*/ 2463291 w 3574096"/>
                        <a:gd name="connsiteY140" fmla="*/ 2148700 h 4782759"/>
                        <a:gd name="connsiteX141" fmla="*/ 2312460 w 3574096"/>
                        <a:gd name="connsiteY141" fmla="*/ 2107329 h 4782759"/>
                        <a:gd name="connsiteX142" fmla="*/ 2194380 w 3574096"/>
                        <a:gd name="connsiteY142" fmla="*/ 2025018 h 4782759"/>
                        <a:gd name="connsiteX143" fmla="*/ 2218514 w 3574096"/>
                        <a:gd name="connsiteY143" fmla="*/ 2134048 h 4782759"/>
                        <a:gd name="connsiteX144" fmla="*/ 2210326 w 3574096"/>
                        <a:gd name="connsiteY144" fmla="*/ 2138788 h 4782759"/>
                        <a:gd name="connsiteX145" fmla="*/ 2152148 w 3574096"/>
                        <a:gd name="connsiteY145" fmla="*/ 2052599 h 4782759"/>
                        <a:gd name="connsiteX146" fmla="*/ 2175850 w 3574096"/>
                        <a:gd name="connsiteY146" fmla="*/ 2246525 h 4782759"/>
                        <a:gd name="connsiteX147" fmla="*/ 2167662 w 3574096"/>
                        <a:gd name="connsiteY147" fmla="*/ 2251266 h 4782759"/>
                        <a:gd name="connsiteX148" fmla="*/ 2071561 w 3574096"/>
                        <a:gd name="connsiteY148" fmla="*/ 2085351 h 4782759"/>
                        <a:gd name="connsiteX149" fmla="*/ 2009504 w 3574096"/>
                        <a:gd name="connsiteY149" fmla="*/ 2302979 h 4782759"/>
                        <a:gd name="connsiteX150" fmla="*/ 2001316 w 3574096"/>
                        <a:gd name="connsiteY150" fmla="*/ 2305134 h 4782759"/>
                        <a:gd name="connsiteX151" fmla="*/ 1937967 w 3574096"/>
                        <a:gd name="connsiteY151" fmla="*/ 2132324 h 4782759"/>
                        <a:gd name="connsiteX152" fmla="*/ 1867723 w 3574096"/>
                        <a:gd name="connsiteY152" fmla="*/ 2196966 h 4782759"/>
                        <a:gd name="connsiteX153" fmla="*/ 1686725 w 3574096"/>
                        <a:gd name="connsiteY153" fmla="*/ 2309012 h 4782759"/>
                        <a:gd name="connsiteX154" fmla="*/ 1680692 w 3574096"/>
                        <a:gd name="connsiteY154" fmla="*/ 2302979 h 4782759"/>
                        <a:gd name="connsiteX155" fmla="*/ 1725941 w 3574096"/>
                        <a:gd name="connsiteY155" fmla="*/ 2229287 h 4782759"/>
                        <a:gd name="connsiteX156" fmla="*/ 1749213 w 3574096"/>
                        <a:gd name="connsiteY156" fmla="*/ 2181021 h 4782759"/>
                        <a:gd name="connsiteX157" fmla="*/ 1596657 w 3574096"/>
                        <a:gd name="connsiteY157" fmla="*/ 2289620 h 4782759"/>
                        <a:gd name="connsiteX158" fmla="*/ 1589762 w 3574096"/>
                        <a:gd name="connsiteY158" fmla="*/ 2282725 h 4782759"/>
                        <a:gd name="connsiteX159" fmla="*/ 1648802 w 3574096"/>
                        <a:gd name="connsiteY159" fmla="*/ 2177143 h 4782759"/>
                        <a:gd name="connsiteX160" fmla="*/ 1507021 w 3574096"/>
                        <a:gd name="connsiteY160" fmla="*/ 2261177 h 4782759"/>
                        <a:gd name="connsiteX161" fmla="*/ 1327747 w 3574096"/>
                        <a:gd name="connsiteY161" fmla="*/ 2339179 h 4782759"/>
                        <a:gd name="connsiteX162" fmla="*/ 1145887 w 3574096"/>
                        <a:gd name="connsiteY162" fmla="*/ 2383997 h 4782759"/>
                        <a:gd name="connsiteX163" fmla="*/ 1142440 w 3574096"/>
                        <a:gd name="connsiteY163" fmla="*/ 2375378 h 4782759"/>
                        <a:gd name="connsiteX164" fmla="*/ 1304907 w 3574096"/>
                        <a:gd name="connsiteY164" fmla="*/ 2236613 h 4782759"/>
                        <a:gd name="connsiteX165" fmla="*/ 1058405 w 3574096"/>
                        <a:gd name="connsiteY165" fmla="*/ 2337886 h 4782759"/>
                        <a:gd name="connsiteX166" fmla="*/ 1054527 w 3574096"/>
                        <a:gd name="connsiteY166" fmla="*/ 2328836 h 4782759"/>
                        <a:gd name="connsiteX167" fmla="*/ 1216993 w 3574096"/>
                        <a:gd name="connsiteY167" fmla="*/ 2209464 h 4782759"/>
                        <a:gd name="connsiteX168" fmla="*/ 1186827 w 3574096"/>
                        <a:gd name="connsiteY168" fmla="*/ 2224116 h 4782759"/>
                        <a:gd name="connsiteX169" fmla="*/ 1084693 w 3574096"/>
                        <a:gd name="connsiteY169" fmla="*/ 2266780 h 4782759"/>
                        <a:gd name="connsiteX170" fmla="*/ 987299 w 3574096"/>
                        <a:gd name="connsiteY170" fmla="*/ 2287034 h 4782759"/>
                        <a:gd name="connsiteX171" fmla="*/ 983851 w 3574096"/>
                        <a:gd name="connsiteY171" fmla="*/ 2278415 h 4782759"/>
                        <a:gd name="connsiteX172" fmla="*/ 1186827 w 3574096"/>
                        <a:gd name="connsiteY172" fmla="*/ 2071130 h 4782759"/>
                        <a:gd name="connsiteX173" fmla="*/ 1021775 w 3574096"/>
                        <a:gd name="connsiteY173" fmla="*/ 2192226 h 4782759"/>
                        <a:gd name="connsiteX174" fmla="*/ 810180 w 3574096"/>
                        <a:gd name="connsiteY174" fmla="*/ 2307289 h 4782759"/>
                        <a:gd name="connsiteX175" fmla="*/ 589966 w 3574096"/>
                        <a:gd name="connsiteY175" fmla="*/ 2395202 h 4782759"/>
                        <a:gd name="connsiteX176" fmla="*/ 441720 w 3574096"/>
                        <a:gd name="connsiteY176" fmla="*/ 2422351 h 4782759"/>
                        <a:gd name="connsiteX177" fmla="*/ 773980 w 3574096"/>
                        <a:gd name="connsiteY177" fmla="*/ 2409854 h 4782759"/>
                        <a:gd name="connsiteX178" fmla="*/ 536098 w 3574096"/>
                        <a:gd name="connsiteY178" fmla="*/ 2616708 h 4782759"/>
                        <a:gd name="connsiteX179" fmla="*/ 811042 w 3574096"/>
                        <a:gd name="connsiteY179" fmla="*/ 2607658 h 4782759"/>
                        <a:gd name="connsiteX180" fmla="*/ 621856 w 3574096"/>
                        <a:gd name="connsiteY180" fmla="*/ 2836060 h 4782759"/>
                        <a:gd name="connsiteX181" fmla="*/ 796820 w 3574096"/>
                        <a:gd name="connsiteY181" fmla="*/ 2766678 h 4782759"/>
                        <a:gd name="connsiteX182" fmla="*/ 1017034 w 3574096"/>
                        <a:gd name="connsiteY182" fmla="*/ 2633515 h 4782759"/>
                        <a:gd name="connsiteX183" fmla="*/ 1023929 w 3574096"/>
                        <a:gd name="connsiteY183" fmla="*/ 2640410 h 4782759"/>
                        <a:gd name="connsiteX184" fmla="*/ 887319 w 3574096"/>
                        <a:gd name="connsiteY184" fmla="*/ 2778313 h 4782759"/>
                        <a:gd name="connsiteX185" fmla="*/ 1125633 w 3574096"/>
                        <a:gd name="connsiteY185" fmla="*/ 2653770 h 4782759"/>
                        <a:gd name="connsiteX186" fmla="*/ 1131666 w 3574096"/>
                        <a:gd name="connsiteY186" fmla="*/ 2661527 h 4782759"/>
                        <a:gd name="connsiteX187" fmla="*/ 897231 w 3574096"/>
                        <a:gd name="connsiteY187" fmla="*/ 2850281 h 4782759"/>
                        <a:gd name="connsiteX188" fmla="*/ 1163556 w 3574096"/>
                        <a:gd name="connsiteY188" fmla="*/ 2793396 h 4782759"/>
                        <a:gd name="connsiteX189" fmla="*/ 1427726 w 3574096"/>
                        <a:gd name="connsiteY189" fmla="*/ 2661527 h 4782759"/>
                        <a:gd name="connsiteX190" fmla="*/ 1434622 w 3574096"/>
                        <a:gd name="connsiteY190" fmla="*/ 2668422 h 4782759"/>
                        <a:gd name="connsiteX191" fmla="*/ 1350587 w 3574096"/>
                        <a:gd name="connsiteY191" fmla="*/ 2773142 h 4782759"/>
                        <a:gd name="connsiteX192" fmla="*/ 1494954 w 3574096"/>
                        <a:gd name="connsiteY192" fmla="*/ 2666267 h 4782759"/>
                        <a:gd name="connsiteX193" fmla="*/ 1503142 w 3574096"/>
                        <a:gd name="connsiteY193" fmla="*/ 2671008 h 4782759"/>
                        <a:gd name="connsiteX194" fmla="*/ 1332487 w 3574096"/>
                        <a:gd name="connsiteY194" fmla="*/ 2922250 h 4782759"/>
                        <a:gd name="connsiteX195" fmla="*/ 1489783 w 3574096"/>
                        <a:gd name="connsiteY195" fmla="*/ 2844679 h 4782759"/>
                        <a:gd name="connsiteX196" fmla="*/ 1697499 w 3574096"/>
                        <a:gd name="connsiteY196" fmla="*/ 2709793 h 4782759"/>
                        <a:gd name="connsiteX197" fmla="*/ 1704394 w 3574096"/>
                        <a:gd name="connsiteY197" fmla="*/ 2716688 h 4782759"/>
                        <a:gd name="connsiteX198" fmla="*/ 1632857 w 3574096"/>
                        <a:gd name="connsiteY198" fmla="*/ 2837353 h 4782759"/>
                        <a:gd name="connsiteX199" fmla="*/ 1793169 w 3574096"/>
                        <a:gd name="connsiteY199" fmla="*/ 2678334 h 4782759"/>
                        <a:gd name="connsiteX200" fmla="*/ 1801788 w 3574096"/>
                        <a:gd name="connsiteY200" fmla="*/ 2681781 h 4782759"/>
                        <a:gd name="connsiteX201" fmla="*/ 1843590 w 3574096"/>
                        <a:gd name="connsiteY201" fmla="*/ 2856314 h 4782759"/>
                        <a:gd name="connsiteX202" fmla="*/ 1876773 w 3574096"/>
                        <a:gd name="connsiteY202" fmla="*/ 2692555 h 4782759"/>
                        <a:gd name="connsiteX203" fmla="*/ 1886254 w 3574096"/>
                        <a:gd name="connsiteY203" fmla="*/ 2692555 h 4782759"/>
                        <a:gd name="connsiteX204" fmla="*/ 1982355 w 3574096"/>
                        <a:gd name="connsiteY204" fmla="*/ 2823132 h 4782759"/>
                        <a:gd name="connsiteX205" fmla="*/ 1993559 w 3574096"/>
                        <a:gd name="connsiteY205" fmla="*/ 2688676 h 4782759"/>
                        <a:gd name="connsiteX206" fmla="*/ 2002609 w 3574096"/>
                        <a:gd name="connsiteY206" fmla="*/ 2687383 h 4782759"/>
                        <a:gd name="connsiteX207" fmla="*/ 2066389 w 3574096"/>
                        <a:gd name="connsiteY207" fmla="*/ 2784346 h 4782759"/>
                        <a:gd name="connsiteX208" fmla="*/ 2061649 w 3574096"/>
                        <a:gd name="connsiteY208" fmla="*/ 2689969 h 4782759"/>
                        <a:gd name="connsiteX209" fmla="*/ 2071561 w 3574096"/>
                        <a:gd name="connsiteY209" fmla="*/ 2688676 h 4782759"/>
                        <a:gd name="connsiteX210" fmla="*/ 2247818 w 3574096"/>
                        <a:gd name="connsiteY210" fmla="*/ 2839508 h 4782759"/>
                        <a:gd name="connsiteX211" fmla="*/ 2227133 w 3574096"/>
                        <a:gd name="connsiteY211" fmla="*/ 2682212 h 4782759"/>
                        <a:gd name="connsiteX212" fmla="*/ 2235751 w 3574096"/>
                        <a:gd name="connsiteY212" fmla="*/ 2678765 h 4782759"/>
                        <a:gd name="connsiteX213" fmla="*/ 2390461 w 3574096"/>
                        <a:gd name="connsiteY213" fmla="*/ 2817099 h 4782759"/>
                        <a:gd name="connsiteX214" fmla="*/ 2531812 w 3574096"/>
                        <a:gd name="connsiteY214" fmla="*/ 2881741 h 4782759"/>
                        <a:gd name="connsiteX215" fmla="*/ 2506817 w 3574096"/>
                        <a:gd name="connsiteY215" fmla="*/ 2820115 h 4782759"/>
                        <a:gd name="connsiteX216" fmla="*/ 2480960 w 3574096"/>
                        <a:gd name="connsiteY216" fmla="*/ 2617139 h 4782759"/>
                        <a:gd name="connsiteX217" fmla="*/ 2490010 w 3574096"/>
                        <a:gd name="connsiteY217" fmla="*/ 2615847 h 4782759"/>
                        <a:gd name="connsiteX218" fmla="*/ 2838646 w 3574096"/>
                        <a:gd name="connsiteY218" fmla="*/ 3048948 h 4782759"/>
                        <a:gd name="connsiteX219" fmla="*/ 2834767 w 3574096"/>
                        <a:gd name="connsiteY219" fmla="*/ 3057998 h 4782759"/>
                        <a:gd name="connsiteX220" fmla="*/ 2660665 w 3574096"/>
                        <a:gd name="connsiteY220" fmla="*/ 2961466 h 4782759"/>
                        <a:gd name="connsiteX221" fmla="*/ 2963189 w 3574096"/>
                        <a:gd name="connsiteY221" fmla="*/ 3254509 h 4782759"/>
                        <a:gd name="connsiteX222" fmla="*/ 2961897 w 3574096"/>
                        <a:gd name="connsiteY222" fmla="*/ 3263559 h 4782759"/>
                        <a:gd name="connsiteX223" fmla="*/ 2674024 w 3574096"/>
                        <a:gd name="connsiteY223" fmla="*/ 3227360 h 4782759"/>
                        <a:gd name="connsiteX224" fmla="*/ 2562840 w 3574096"/>
                        <a:gd name="connsiteY224" fmla="*/ 3171767 h 4782759"/>
                        <a:gd name="connsiteX225" fmla="*/ 2665836 w 3574096"/>
                        <a:gd name="connsiteY225" fmla="*/ 3304068 h 4782759"/>
                        <a:gd name="connsiteX226" fmla="*/ 2870967 w 3574096"/>
                        <a:gd name="connsiteY226" fmla="*/ 3480756 h 4782759"/>
                        <a:gd name="connsiteX227" fmla="*/ 2870105 w 3574096"/>
                        <a:gd name="connsiteY227" fmla="*/ 3488514 h 4782759"/>
                        <a:gd name="connsiteX228" fmla="*/ 2698588 w 3574096"/>
                        <a:gd name="connsiteY228" fmla="*/ 3485928 h 4782759"/>
                        <a:gd name="connsiteX229" fmla="*/ 2530519 w 3574096"/>
                        <a:gd name="connsiteY229" fmla="*/ 3428612 h 4782759"/>
                        <a:gd name="connsiteX230" fmla="*/ 2387014 w 3574096"/>
                        <a:gd name="connsiteY230" fmla="*/ 3359230 h 4782759"/>
                        <a:gd name="connsiteX231" fmla="*/ 2473203 w 3574096"/>
                        <a:gd name="connsiteY231" fmla="*/ 3494116 h 4782759"/>
                        <a:gd name="connsiteX232" fmla="*/ 2466308 w 3574096"/>
                        <a:gd name="connsiteY232" fmla="*/ 3501011 h 4782759"/>
                        <a:gd name="connsiteX233" fmla="*/ 2302117 w 3574096"/>
                        <a:gd name="connsiteY233" fmla="*/ 3376036 h 4782759"/>
                        <a:gd name="connsiteX234" fmla="*/ 2381842 w 3574096"/>
                        <a:gd name="connsiteY234" fmla="*/ 3506613 h 4782759"/>
                        <a:gd name="connsiteX235" fmla="*/ 2505524 w 3574096"/>
                        <a:gd name="connsiteY235" fmla="*/ 3643223 h 4782759"/>
                        <a:gd name="connsiteX236" fmla="*/ 2501215 w 3574096"/>
                        <a:gd name="connsiteY236" fmla="*/ 3650549 h 4782759"/>
                        <a:gd name="connsiteX237" fmla="*/ 2364604 w 3574096"/>
                        <a:gd name="connsiteY237" fmla="*/ 3594957 h 4782759"/>
                        <a:gd name="connsiteX238" fmla="*/ 2235320 w 3574096"/>
                        <a:gd name="connsiteY238" fmla="*/ 3498856 h 4782759"/>
                        <a:gd name="connsiteX239" fmla="*/ 2062942 w 3574096"/>
                        <a:gd name="connsiteY239" fmla="*/ 3310102 h 4782759"/>
                        <a:gd name="connsiteX240" fmla="*/ 2091815 w 3574096"/>
                        <a:gd name="connsiteY240" fmla="*/ 3519541 h 4782759"/>
                        <a:gd name="connsiteX241" fmla="*/ 2083627 w 3574096"/>
                        <a:gd name="connsiteY241" fmla="*/ 3524282 h 4782759"/>
                        <a:gd name="connsiteX242" fmla="*/ 1971581 w 3574096"/>
                        <a:gd name="connsiteY242" fmla="*/ 3354489 h 4782759"/>
                        <a:gd name="connsiteX243" fmla="*/ 1963393 w 3574096"/>
                        <a:gd name="connsiteY243" fmla="*/ 3641499 h 4782759"/>
                        <a:gd name="connsiteX244" fmla="*/ 1954774 w 3574096"/>
                        <a:gd name="connsiteY244" fmla="*/ 3644947 h 4782759"/>
                        <a:gd name="connsiteX245" fmla="*/ 1854364 w 3574096"/>
                        <a:gd name="connsiteY245" fmla="*/ 3486790 h 4782759"/>
                        <a:gd name="connsiteX246" fmla="*/ 1834109 w 3574096"/>
                        <a:gd name="connsiteY246" fmla="*/ 3435076 h 4782759"/>
                        <a:gd name="connsiteX247" fmla="*/ 1747058 w 3574096"/>
                        <a:gd name="connsiteY247" fmla="*/ 3527729 h 4782759"/>
                        <a:gd name="connsiteX248" fmla="*/ 1597088 w 3574096"/>
                        <a:gd name="connsiteY248" fmla="*/ 3625985 h 4782759"/>
                        <a:gd name="connsiteX249" fmla="*/ 1591486 w 3574096"/>
                        <a:gd name="connsiteY249" fmla="*/ 3618659 h 4782759"/>
                        <a:gd name="connsiteX250" fmla="*/ 1650526 w 3574096"/>
                        <a:gd name="connsiteY250" fmla="*/ 3520835 h 4782759"/>
                        <a:gd name="connsiteX251" fmla="*/ 1598381 w 3574096"/>
                        <a:gd name="connsiteY251" fmla="*/ 3576857 h 4782759"/>
                        <a:gd name="connsiteX252" fmla="*/ 1484180 w 3574096"/>
                        <a:gd name="connsiteY252" fmla="*/ 3653997 h 4782759"/>
                        <a:gd name="connsiteX253" fmla="*/ 1478147 w 3574096"/>
                        <a:gd name="connsiteY253" fmla="*/ 3647964 h 4782759"/>
                        <a:gd name="connsiteX254" fmla="*/ 1513054 w 3574096"/>
                        <a:gd name="connsiteY254" fmla="*/ 3566515 h 4782759"/>
                        <a:gd name="connsiteX255" fmla="*/ 1340244 w 3574096"/>
                        <a:gd name="connsiteY255" fmla="*/ 3682440 h 4782759"/>
                        <a:gd name="connsiteX256" fmla="*/ 1158385 w 3574096"/>
                        <a:gd name="connsiteY256" fmla="*/ 3775524 h 4782759"/>
                        <a:gd name="connsiteX257" fmla="*/ 975663 w 3574096"/>
                        <a:gd name="connsiteY257" fmla="*/ 3827238 h 4782759"/>
                        <a:gd name="connsiteX258" fmla="*/ 973078 w 3574096"/>
                        <a:gd name="connsiteY258" fmla="*/ 3818187 h 4782759"/>
                        <a:gd name="connsiteX259" fmla="*/ 1320852 w 3574096"/>
                        <a:gd name="connsiteY259" fmla="*/ 3537210 h 4782759"/>
                        <a:gd name="connsiteX260" fmla="*/ 1199756 w 3574096"/>
                        <a:gd name="connsiteY260" fmla="*/ 3602283 h 4782759"/>
                        <a:gd name="connsiteX261" fmla="*/ 867927 w 3574096"/>
                        <a:gd name="connsiteY261" fmla="*/ 3730705 h 4782759"/>
                        <a:gd name="connsiteX262" fmla="*/ 864048 w 3574096"/>
                        <a:gd name="connsiteY262" fmla="*/ 3721655 h 4782759"/>
                        <a:gd name="connsiteX263" fmla="*/ 982127 w 3574096"/>
                        <a:gd name="connsiteY263" fmla="*/ 3620383 h 4782759"/>
                        <a:gd name="connsiteX264" fmla="*/ 802854 w 3574096"/>
                        <a:gd name="connsiteY264" fmla="*/ 3733291 h 4782759"/>
                        <a:gd name="connsiteX265" fmla="*/ 580485 w 3574096"/>
                        <a:gd name="connsiteY265" fmla="*/ 3803104 h 4782759"/>
                        <a:gd name="connsiteX266" fmla="*/ 577038 w 3574096"/>
                        <a:gd name="connsiteY266" fmla="*/ 3794486 h 4782759"/>
                        <a:gd name="connsiteX267" fmla="*/ 816213 w 3574096"/>
                        <a:gd name="connsiteY267" fmla="*/ 3582891 h 4782759"/>
                        <a:gd name="connsiteX268" fmla="*/ 426206 w 3574096"/>
                        <a:gd name="connsiteY268" fmla="*/ 3832840 h 4782759"/>
                        <a:gd name="connsiteX269" fmla="*/ 115494 w 3574096"/>
                        <a:gd name="connsiteY269" fmla="*/ 3971605 h 4782759"/>
                        <a:gd name="connsiteX270" fmla="*/ 527479 w 3574096"/>
                        <a:gd name="connsiteY270" fmla="*/ 3968157 h 4782759"/>
                        <a:gd name="connsiteX271" fmla="*/ 504639 w 3574096"/>
                        <a:gd name="connsiteY271" fmla="*/ 3985826 h 4782759"/>
                        <a:gd name="connsiteX272" fmla="*/ 0 w 3574096"/>
                        <a:gd name="connsiteY272" fmla="*/ 4306019 h 4782759"/>
                        <a:gd name="connsiteX273" fmla="*/ 338724 w 3574096"/>
                        <a:gd name="connsiteY273" fmla="*/ 4239654 h 4782759"/>
                        <a:gd name="connsiteX274" fmla="*/ 723559 w 3574096"/>
                        <a:gd name="connsiteY274" fmla="*/ 4072446 h 4782759"/>
                        <a:gd name="connsiteX275" fmla="*/ 729593 w 3574096"/>
                        <a:gd name="connsiteY275" fmla="*/ 4080203 h 4782759"/>
                        <a:gd name="connsiteX276" fmla="*/ 537391 w 3574096"/>
                        <a:gd name="connsiteY276" fmla="*/ 4231466 h 4782759"/>
                        <a:gd name="connsiteX277" fmla="*/ 1135545 w 3574096"/>
                        <a:gd name="connsiteY277" fmla="*/ 4019440 h 4782759"/>
                        <a:gd name="connsiteX278" fmla="*/ 1141147 w 3574096"/>
                        <a:gd name="connsiteY278" fmla="*/ 4026766 h 4782759"/>
                        <a:gd name="connsiteX279" fmla="*/ 968337 w 3574096"/>
                        <a:gd name="connsiteY279" fmla="*/ 4184061 h 4782759"/>
                        <a:gd name="connsiteX280" fmla="*/ 1195446 w 3574096"/>
                        <a:gd name="connsiteY280" fmla="*/ 4122867 h 4782759"/>
                        <a:gd name="connsiteX281" fmla="*/ 1436345 w 3574096"/>
                        <a:gd name="connsiteY281" fmla="*/ 3987981 h 4782759"/>
                        <a:gd name="connsiteX282" fmla="*/ 1443671 w 3574096"/>
                        <a:gd name="connsiteY282" fmla="*/ 3992290 h 4782759"/>
                        <a:gd name="connsiteX283" fmla="*/ 1385494 w 3574096"/>
                        <a:gd name="connsiteY283" fmla="*/ 4124591 h 4782759"/>
                        <a:gd name="connsiteX284" fmla="*/ 1504004 w 3574096"/>
                        <a:gd name="connsiteY284" fmla="*/ 4020733 h 4782759"/>
                        <a:gd name="connsiteX285" fmla="*/ 1512192 w 3574096"/>
                        <a:gd name="connsiteY285" fmla="*/ 4025473 h 4782759"/>
                        <a:gd name="connsiteX286" fmla="*/ 1397991 w 3574096"/>
                        <a:gd name="connsiteY286" fmla="*/ 4175442 h 4782759"/>
                        <a:gd name="connsiteX287" fmla="*/ 1694482 w 3574096"/>
                        <a:gd name="connsiteY287" fmla="*/ 3999616 h 4782759"/>
                        <a:gd name="connsiteX288" fmla="*/ 1701809 w 3574096"/>
                        <a:gd name="connsiteY288" fmla="*/ 4005218 h 4782759"/>
                        <a:gd name="connsiteX289" fmla="*/ 1624238 w 3574096"/>
                        <a:gd name="connsiteY289" fmla="*/ 4121143 h 4782759"/>
                        <a:gd name="connsiteX290" fmla="*/ 1528568 w 3574096"/>
                        <a:gd name="connsiteY290" fmla="*/ 4225863 h 4782759"/>
                        <a:gd name="connsiteX291" fmla="*/ 1884099 w 3574096"/>
                        <a:gd name="connsiteY291" fmla="*/ 4039694 h 4782759"/>
                        <a:gd name="connsiteX292" fmla="*/ 1891425 w 3574096"/>
                        <a:gd name="connsiteY292" fmla="*/ 4042711 h 4782759"/>
                        <a:gd name="connsiteX293" fmla="*/ 1932365 w 3574096"/>
                        <a:gd name="connsiteY293" fmla="*/ 4155188 h 4782759"/>
                        <a:gd name="connsiteX294" fmla="*/ 1966410 w 3574096"/>
                        <a:gd name="connsiteY294" fmla="*/ 4022456 h 4782759"/>
                        <a:gd name="connsiteX295" fmla="*/ 1975890 w 3574096"/>
                        <a:gd name="connsiteY295" fmla="*/ 4022456 h 4782759"/>
                        <a:gd name="connsiteX296" fmla="*/ 2100434 w 3574096"/>
                        <a:gd name="connsiteY296" fmla="*/ 4228449 h 4782759"/>
                        <a:gd name="connsiteX297" fmla="*/ 2152148 w 3574096"/>
                        <a:gd name="connsiteY297" fmla="*/ 3989273 h 4782759"/>
                        <a:gd name="connsiteX298" fmla="*/ 2161198 w 3574096"/>
                        <a:gd name="connsiteY298" fmla="*/ 3990566 h 4782759"/>
                        <a:gd name="connsiteX299" fmla="*/ 2315477 w 3574096"/>
                        <a:gd name="connsiteY299" fmla="*/ 4229742 h 4782759"/>
                        <a:gd name="connsiteX300" fmla="*/ 2324526 w 3574096"/>
                        <a:gd name="connsiteY300" fmla="*/ 4028059 h 4782759"/>
                        <a:gd name="connsiteX301" fmla="*/ 2334007 w 3574096"/>
                        <a:gd name="connsiteY301" fmla="*/ 4026766 h 4782759"/>
                        <a:gd name="connsiteX302" fmla="*/ 2412009 w 3574096"/>
                        <a:gd name="connsiteY302" fmla="*/ 4209918 h 4782759"/>
                        <a:gd name="connsiteX303" fmla="*/ 2437435 w 3574096"/>
                        <a:gd name="connsiteY303" fmla="*/ 3973329 h 4782759"/>
                        <a:gd name="connsiteX304" fmla="*/ 2446484 w 3574096"/>
                        <a:gd name="connsiteY304" fmla="*/ 3974621 h 4782759"/>
                        <a:gd name="connsiteX305" fmla="*/ 2679627 w 3574096"/>
                        <a:gd name="connsiteY305" fmla="*/ 4565449 h 4782759"/>
                        <a:gd name="connsiteX306" fmla="*/ 2672731 w 3574096"/>
                        <a:gd name="connsiteY306" fmla="*/ 4572344 h 4782759"/>
                        <a:gd name="connsiteX307" fmla="*/ 2521900 w 3574096"/>
                        <a:gd name="connsiteY307" fmla="*/ 4428839 h 4782759"/>
                        <a:gd name="connsiteX308" fmla="*/ 2599040 w 3574096"/>
                        <a:gd name="connsiteY308" fmla="*/ 4630091 h 4782759"/>
                        <a:gd name="connsiteX309" fmla="*/ 2592144 w 3574096"/>
                        <a:gd name="connsiteY309" fmla="*/ 4636986 h 4782759"/>
                        <a:gd name="connsiteX310" fmla="*/ 2320217 w 3574096"/>
                        <a:gd name="connsiteY310" fmla="*/ 4352130 h 4782759"/>
                        <a:gd name="connsiteX311" fmla="*/ 2317631 w 3574096"/>
                        <a:gd name="connsiteY311" fmla="*/ 4656810 h 4782759"/>
                        <a:gd name="connsiteX312" fmla="*/ 2309443 w 3574096"/>
                        <a:gd name="connsiteY312" fmla="*/ 4660257 h 4782759"/>
                        <a:gd name="connsiteX313" fmla="*/ 2144822 w 3574096"/>
                        <a:gd name="connsiteY313" fmla="*/ 4433580 h 4782759"/>
                        <a:gd name="connsiteX314" fmla="*/ 2108191 w 3574096"/>
                        <a:gd name="connsiteY314" fmla="*/ 4366783 h 4782759"/>
                        <a:gd name="connsiteX315" fmla="*/ 2056047 w 3574096"/>
                        <a:gd name="connsiteY315" fmla="*/ 4437889 h 4782759"/>
                        <a:gd name="connsiteX316" fmla="*/ 1877635 w 3574096"/>
                        <a:gd name="connsiteY316" fmla="*/ 4556830 h 4782759"/>
                        <a:gd name="connsiteX317" fmla="*/ 1873325 w 3574096"/>
                        <a:gd name="connsiteY317" fmla="*/ 4549504 h 4782759"/>
                        <a:gd name="connsiteX318" fmla="*/ 1920729 w 3574096"/>
                        <a:gd name="connsiteY318" fmla="*/ 4416342 h 4782759"/>
                        <a:gd name="connsiteX319" fmla="*/ 1917282 w 3574096"/>
                        <a:gd name="connsiteY319" fmla="*/ 4419789 h 4782759"/>
                        <a:gd name="connsiteX320" fmla="*/ 1812993 w 3574096"/>
                        <a:gd name="connsiteY320" fmla="*/ 4484000 h 4782759"/>
                        <a:gd name="connsiteX321" fmla="*/ 1809545 w 3574096"/>
                        <a:gd name="connsiteY321" fmla="*/ 4475381 h 4782759"/>
                        <a:gd name="connsiteX322" fmla="*/ 1900906 w 3574096"/>
                        <a:gd name="connsiteY322" fmla="*/ 4291367 h 4782759"/>
                        <a:gd name="connsiteX323" fmla="*/ 1757832 w 3574096"/>
                        <a:gd name="connsiteY323" fmla="*/ 4455558 h 4782759"/>
                        <a:gd name="connsiteX324" fmla="*/ 1548822 w 3574096"/>
                        <a:gd name="connsiteY324" fmla="*/ 4592599 h 4782759"/>
                        <a:gd name="connsiteX325" fmla="*/ 1543220 w 3574096"/>
                        <a:gd name="connsiteY325" fmla="*/ 4585273 h 4782759"/>
                        <a:gd name="connsiteX326" fmla="*/ 1622945 w 3574096"/>
                        <a:gd name="connsiteY326" fmla="*/ 4396087 h 4782759"/>
                        <a:gd name="connsiteX327" fmla="*/ 1478578 w 3574096"/>
                        <a:gd name="connsiteY327" fmla="*/ 4513735 h 4782759"/>
                        <a:gd name="connsiteX328" fmla="*/ 1209236 w 3574096"/>
                        <a:gd name="connsiteY328" fmla="*/ 4612422 h 4782759"/>
                        <a:gd name="connsiteX329" fmla="*/ 1205789 w 3574096"/>
                        <a:gd name="connsiteY329" fmla="*/ 4603803 h 4782759"/>
                        <a:gd name="connsiteX330" fmla="*/ 1333349 w 3574096"/>
                        <a:gd name="connsiteY330" fmla="*/ 4382728 h 4782759"/>
                        <a:gd name="connsiteX331" fmla="*/ 1186827 w 3574096"/>
                        <a:gd name="connsiteY331" fmla="*/ 4503824 h 4782759"/>
                        <a:gd name="connsiteX332" fmla="*/ 927397 w 3574096"/>
                        <a:gd name="connsiteY332" fmla="*/ 4604235 h 4782759"/>
                        <a:gd name="connsiteX333" fmla="*/ 923088 w 3574096"/>
                        <a:gd name="connsiteY333" fmla="*/ 4596908 h 4782759"/>
                        <a:gd name="connsiteX334" fmla="*/ 1039012 w 3574096"/>
                        <a:gd name="connsiteY334" fmla="*/ 4349114 h 4782759"/>
                        <a:gd name="connsiteX335" fmla="*/ 236159 w 3574096"/>
                        <a:gd name="connsiteY335" fmla="*/ 4695164 h 4782759"/>
                        <a:gd name="connsiteX336" fmla="*/ 898524 w 3574096"/>
                        <a:gd name="connsiteY336" fmla="*/ 4531404 h 4782759"/>
                        <a:gd name="connsiteX337" fmla="*/ 891629 w 3574096"/>
                        <a:gd name="connsiteY337" fmla="*/ 4539161 h 4782759"/>
                        <a:gd name="connsiteX338" fmla="*/ 701150 w 3574096"/>
                        <a:gd name="connsiteY338" fmla="*/ 4716281 h 4782759"/>
                        <a:gd name="connsiteX339" fmla="*/ 1162263 w 3574096"/>
                        <a:gd name="connsiteY339" fmla="*/ 4572344 h 4782759"/>
                        <a:gd name="connsiteX340" fmla="*/ 1048062 w 3574096"/>
                        <a:gd name="connsiteY340" fmla="*/ 4752911 h 4782759"/>
                        <a:gd name="connsiteX341" fmla="*/ 1443241 w 3574096"/>
                        <a:gd name="connsiteY341" fmla="*/ 4596477 h 4782759"/>
                        <a:gd name="connsiteX342" fmla="*/ 1388941 w 3574096"/>
                        <a:gd name="connsiteY342" fmla="*/ 4735673 h 4782759"/>
                        <a:gd name="connsiteX343" fmla="*/ 1763434 w 3574096"/>
                        <a:gd name="connsiteY343" fmla="*/ 4551659 h 4782759"/>
                        <a:gd name="connsiteX344" fmla="*/ 1717754 w 3574096"/>
                        <a:gd name="connsiteY344" fmla="*/ 4722314 h 4782759"/>
                        <a:gd name="connsiteX345" fmla="*/ 2078025 w 3574096"/>
                        <a:gd name="connsiteY345" fmla="*/ 4483569 h 4782759"/>
                        <a:gd name="connsiteX346" fmla="*/ 2350814 w 3574096"/>
                        <a:gd name="connsiteY346" fmla="*/ 4773166 h 4782759"/>
                        <a:gd name="connsiteX347" fmla="*/ 2374085 w 3574096"/>
                        <a:gd name="connsiteY347" fmla="*/ 4535283 h 4782759"/>
                        <a:gd name="connsiteX348" fmla="*/ 2834336 w 3574096"/>
                        <a:gd name="connsiteY348" fmla="*/ 4769718 h 4782759"/>
                        <a:gd name="connsiteX349" fmla="*/ 2748147 w 3574096"/>
                        <a:gd name="connsiteY349" fmla="*/ 4511150 h 4782759"/>
                        <a:gd name="connsiteX350" fmla="*/ 2846834 w 3574096"/>
                        <a:gd name="connsiteY350" fmla="*/ 4600356 h 4782759"/>
                        <a:gd name="connsiteX351" fmla="*/ 3401893 w 3574096"/>
                        <a:gd name="connsiteY351" fmla="*/ 4693440 h 4782759"/>
                        <a:gd name="connsiteX352" fmla="*/ 2986029 w 3574096"/>
                        <a:gd name="connsiteY352" fmla="*/ 4320672 h 4782759"/>
                        <a:gd name="connsiteX353" fmla="*/ 2923542 w 3574096"/>
                        <a:gd name="connsiteY353" fmla="*/ 4251720 h 4782759"/>
                        <a:gd name="connsiteX354" fmla="*/ 3078683 w 3574096"/>
                        <a:gd name="connsiteY354" fmla="*/ 4310760 h 4782759"/>
                        <a:gd name="connsiteX355" fmla="*/ 3573410 w 3574096"/>
                        <a:gd name="connsiteY355" fmla="*/ 4317655 h 4782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</a:cxnLst>
                      <a:rect l="l" t="t" r="r" b="b"/>
                      <a:pathLst>
                        <a:path w="3574096" h="4782759">
                          <a:moveTo>
                            <a:pt x="3573841" y="4313776"/>
                          </a:moveTo>
                          <a:cubicBezTo>
                            <a:pt x="3582891" y="4309467"/>
                            <a:pt x="3349318" y="4113817"/>
                            <a:pt x="3245460" y="3991859"/>
                          </a:cubicBezTo>
                          <a:cubicBezTo>
                            <a:pt x="3335527" y="3997030"/>
                            <a:pt x="3426457" y="3987981"/>
                            <a:pt x="3518680" y="3961262"/>
                          </a:cubicBezTo>
                          <a:cubicBezTo>
                            <a:pt x="3540658" y="3954798"/>
                            <a:pt x="3181679" y="3610471"/>
                            <a:pt x="3030848" y="3451021"/>
                          </a:cubicBezTo>
                          <a:cubicBezTo>
                            <a:pt x="3080838" y="3479033"/>
                            <a:pt x="3269592" y="3572979"/>
                            <a:pt x="3323892" y="3582891"/>
                          </a:cubicBezTo>
                          <a:cubicBezTo>
                            <a:pt x="3350610" y="3587631"/>
                            <a:pt x="3027831" y="3270885"/>
                            <a:pt x="2956725" y="3180818"/>
                          </a:cubicBezTo>
                          <a:cubicBezTo>
                            <a:pt x="3061014" y="3226929"/>
                            <a:pt x="3171768" y="3235979"/>
                            <a:pt x="3279504" y="3214862"/>
                          </a:cubicBezTo>
                          <a:cubicBezTo>
                            <a:pt x="3302776" y="3210553"/>
                            <a:pt x="2946813" y="2791242"/>
                            <a:pt x="2795120" y="2605504"/>
                          </a:cubicBezTo>
                          <a:cubicBezTo>
                            <a:pt x="2886050" y="2631791"/>
                            <a:pt x="2980427" y="2636532"/>
                            <a:pt x="3070064" y="2614553"/>
                          </a:cubicBezTo>
                          <a:cubicBezTo>
                            <a:pt x="3095059" y="2608520"/>
                            <a:pt x="2896393" y="2466308"/>
                            <a:pt x="2832182" y="2407699"/>
                          </a:cubicBezTo>
                          <a:cubicBezTo>
                            <a:pt x="2941211" y="2447777"/>
                            <a:pt x="3054119" y="2457689"/>
                            <a:pt x="3166596" y="2419766"/>
                          </a:cubicBezTo>
                          <a:cubicBezTo>
                            <a:pt x="3187713" y="2412440"/>
                            <a:pt x="2921818" y="2166369"/>
                            <a:pt x="2740821" y="1967272"/>
                          </a:cubicBezTo>
                          <a:cubicBezTo>
                            <a:pt x="2806325" y="1965979"/>
                            <a:pt x="2877000" y="1954343"/>
                            <a:pt x="2927421" y="1913834"/>
                          </a:cubicBezTo>
                          <a:cubicBezTo>
                            <a:pt x="2928283" y="1913403"/>
                            <a:pt x="2931730" y="1909525"/>
                            <a:pt x="2929576" y="1908663"/>
                          </a:cubicBezTo>
                          <a:cubicBezTo>
                            <a:pt x="2723583" y="1798771"/>
                            <a:pt x="2521038" y="1664747"/>
                            <a:pt x="2387876" y="1471252"/>
                          </a:cubicBezTo>
                          <a:cubicBezTo>
                            <a:pt x="2518022" y="1608293"/>
                            <a:pt x="2697295" y="1650095"/>
                            <a:pt x="2843817" y="1607000"/>
                          </a:cubicBezTo>
                          <a:cubicBezTo>
                            <a:pt x="2845110" y="1607000"/>
                            <a:pt x="2845541" y="1605707"/>
                            <a:pt x="2846403" y="1604845"/>
                          </a:cubicBezTo>
                          <a:cubicBezTo>
                            <a:pt x="2835629" y="1597519"/>
                            <a:pt x="2824424" y="1589762"/>
                            <a:pt x="2813220" y="1581574"/>
                          </a:cubicBezTo>
                          <a:cubicBezTo>
                            <a:pt x="2724014" y="1516932"/>
                            <a:pt x="2427092" y="1235955"/>
                            <a:pt x="2359864" y="1160970"/>
                          </a:cubicBezTo>
                          <a:cubicBezTo>
                            <a:pt x="2402097" y="1182087"/>
                            <a:pt x="2446053" y="1193722"/>
                            <a:pt x="2492165" y="1196739"/>
                          </a:cubicBezTo>
                          <a:cubicBezTo>
                            <a:pt x="2440020" y="1149335"/>
                            <a:pt x="2391323" y="1095897"/>
                            <a:pt x="2350814" y="1034272"/>
                          </a:cubicBezTo>
                          <a:cubicBezTo>
                            <a:pt x="2307289" y="989884"/>
                            <a:pt x="2266349" y="939033"/>
                            <a:pt x="2228856" y="881717"/>
                          </a:cubicBezTo>
                          <a:cubicBezTo>
                            <a:pt x="2186193" y="816213"/>
                            <a:pt x="2116810" y="686498"/>
                            <a:pt x="2090522" y="655470"/>
                          </a:cubicBezTo>
                          <a:cubicBezTo>
                            <a:pt x="2179297" y="759759"/>
                            <a:pt x="2277553" y="861031"/>
                            <a:pt x="2391754" y="860170"/>
                          </a:cubicBezTo>
                          <a:cubicBezTo>
                            <a:pt x="2392185" y="860170"/>
                            <a:pt x="2392616" y="860170"/>
                            <a:pt x="2393047" y="860170"/>
                          </a:cubicBezTo>
                          <a:cubicBezTo>
                            <a:pt x="2143960" y="658917"/>
                            <a:pt x="1957791" y="326658"/>
                            <a:pt x="1811269" y="0"/>
                          </a:cubicBezTo>
                          <a:cubicBezTo>
                            <a:pt x="1815578" y="96963"/>
                            <a:pt x="1830661" y="193926"/>
                            <a:pt x="1860397" y="286580"/>
                          </a:cubicBezTo>
                          <a:cubicBezTo>
                            <a:pt x="1896165" y="398195"/>
                            <a:pt x="1951327" y="501622"/>
                            <a:pt x="2020709" y="596430"/>
                          </a:cubicBezTo>
                          <a:cubicBezTo>
                            <a:pt x="2023726" y="600309"/>
                            <a:pt x="2018123" y="605480"/>
                            <a:pt x="2013814" y="603325"/>
                          </a:cubicBezTo>
                          <a:cubicBezTo>
                            <a:pt x="1952188" y="565402"/>
                            <a:pt x="1875049" y="520584"/>
                            <a:pt x="1841004" y="453356"/>
                          </a:cubicBezTo>
                          <a:cubicBezTo>
                            <a:pt x="1844452" y="495158"/>
                            <a:pt x="1845745" y="537390"/>
                            <a:pt x="1850054" y="578761"/>
                          </a:cubicBezTo>
                          <a:cubicBezTo>
                            <a:pt x="1850485" y="583502"/>
                            <a:pt x="1844452" y="584795"/>
                            <a:pt x="1841866" y="582209"/>
                          </a:cubicBezTo>
                          <a:cubicBezTo>
                            <a:pt x="1813424" y="555921"/>
                            <a:pt x="1788429" y="521876"/>
                            <a:pt x="1771191" y="485246"/>
                          </a:cubicBezTo>
                          <a:cubicBezTo>
                            <a:pt x="1764727" y="519722"/>
                            <a:pt x="1754384" y="554197"/>
                            <a:pt x="1731975" y="578330"/>
                          </a:cubicBezTo>
                          <a:cubicBezTo>
                            <a:pt x="1729389" y="580916"/>
                            <a:pt x="1724649" y="579623"/>
                            <a:pt x="1723787" y="576176"/>
                          </a:cubicBezTo>
                          <a:cubicBezTo>
                            <a:pt x="1717322" y="550319"/>
                            <a:pt x="1715168" y="521876"/>
                            <a:pt x="1716461" y="494296"/>
                          </a:cubicBezTo>
                          <a:cubicBezTo>
                            <a:pt x="1706118" y="511534"/>
                            <a:pt x="1694482" y="528341"/>
                            <a:pt x="1683278" y="545148"/>
                          </a:cubicBezTo>
                          <a:cubicBezTo>
                            <a:pt x="1650957" y="593414"/>
                            <a:pt x="1624669" y="649006"/>
                            <a:pt x="1574248" y="681758"/>
                          </a:cubicBezTo>
                          <a:cubicBezTo>
                            <a:pt x="1570370" y="683912"/>
                            <a:pt x="1565629" y="680034"/>
                            <a:pt x="1566922" y="676155"/>
                          </a:cubicBezTo>
                          <a:cubicBezTo>
                            <a:pt x="1582867" y="623580"/>
                            <a:pt x="1604846" y="568419"/>
                            <a:pt x="1609155" y="512827"/>
                          </a:cubicBezTo>
                          <a:cubicBezTo>
                            <a:pt x="1583298" y="555921"/>
                            <a:pt x="1547960" y="595999"/>
                            <a:pt x="1505297" y="617547"/>
                          </a:cubicBezTo>
                          <a:cubicBezTo>
                            <a:pt x="1501849" y="619270"/>
                            <a:pt x="1496247" y="616254"/>
                            <a:pt x="1497971" y="611944"/>
                          </a:cubicBezTo>
                          <a:cubicBezTo>
                            <a:pt x="1509175" y="582640"/>
                            <a:pt x="1526413" y="555490"/>
                            <a:pt x="1538049" y="526186"/>
                          </a:cubicBezTo>
                          <a:cubicBezTo>
                            <a:pt x="1445826" y="648144"/>
                            <a:pt x="1353604" y="773118"/>
                            <a:pt x="1227336" y="860600"/>
                          </a:cubicBezTo>
                          <a:cubicBezTo>
                            <a:pt x="1335935" y="853705"/>
                            <a:pt x="1429881" y="756311"/>
                            <a:pt x="1515209" y="655901"/>
                          </a:cubicBezTo>
                          <a:cubicBezTo>
                            <a:pt x="1488921" y="686929"/>
                            <a:pt x="1419107" y="816644"/>
                            <a:pt x="1376444" y="882148"/>
                          </a:cubicBezTo>
                          <a:cubicBezTo>
                            <a:pt x="1302752" y="995487"/>
                            <a:pt x="1092881" y="1198463"/>
                            <a:pt x="1107102" y="1198032"/>
                          </a:cubicBezTo>
                          <a:cubicBezTo>
                            <a:pt x="1109257" y="1198032"/>
                            <a:pt x="1111411" y="1198032"/>
                            <a:pt x="1113566" y="1198032"/>
                          </a:cubicBezTo>
                          <a:cubicBezTo>
                            <a:pt x="1177346" y="1160539"/>
                            <a:pt x="1235093" y="1112704"/>
                            <a:pt x="1286807" y="1060560"/>
                          </a:cubicBezTo>
                          <a:cubicBezTo>
                            <a:pt x="1351880" y="995487"/>
                            <a:pt x="1410920" y="922657"/>
                            <a:pt x="1452721" y="840346"/>
                          </a:cubicBezTo>
                          <a:cubicBezTo>
                            <a:pt x="1455738" y="834744"/>
                            <a:pt x="1463926" y="839484"/>
                            <a:pt x="1461340" y="845517"/>
                          </a:cubicBezTo>
                          <a:cubicBezTo>
                            <a:pt x="1435052" y="904557"/>
                            <a:pt x="1401008" y="958856"/>
                            <a:pt x="1362223" y="1010570"/>
                          </a:cubicBezTo>
                          <a:cubicBezTo>
                            <a:pt x="1448412" y="969630"/>
                            <a:pt x="1514778" y="893783"/>
                            <a:pt x="1582436" y="828279"/>
                          </a:cubicBezTo>
                          <a:cubicBezTo>
                            <a:pt x="1586746" y="824401"/>
                            <a:pt x="1592779" y="829141"/>
                            <a:pt x="1590193" y="834313"/>
                          </a:cubicBezTo>
                          <a:cubicBezTo>
                            <a:pt x="1576403" y="859308"/>
                            <a:pt x="1563906" y="885164"/>
                            <a:pt x="1550115" y="910159"/>
                          </a:cubicBezTo>
                          <a:cubicBezTo>
                            <a:pt x="1591055" y="880855"/>
                            <a:pt x="1621221" y="839053"/>
                            <a:pt x="1657852" y="804577"/>
                          </a:cubicBezTo>
                          <a:cubicBezTo>
                            <a:pt x="1661730" y="801130"/>
                            <a:pt x="1667333" y="804577"/>
                            <a:pt x="1666040" y="809318"/>
                          </a:cubicBezTo>
                          <a:cubicBezTo>
                            <a:pt x="1657852" y="843794"/>
                            <a:pt x="1641907" y="876977"/>
                            <a:pt x="1637597" y="912314"/>
                          </a:cubicBezTo>
                          <a:cubicBezTo>
                            <a:pt x="1678106" y="867496"/>
                            <a:pt x="1707411" y="813627"/>
                            <a:pt x="1742748" y="764930"/>
                          </a:cubicBezTo>
                          <a:cubicBezTo>
                            <a:pt x="1745765" y="760621"/>
                            <a:pt x="1753522" y="763207"/>
                            <a:pt x="1751798" y="768809"/>
                          </a:cubicBezTo>
                          <a:cubicBezTo>
                            <a:pt x="1738008" y="812765"/>
                            <a:pt x="1728527" y="858877"/>
                            <a:pt x="1725080" y="904988"/>
                          </a:cubicBezTo>
                          <a:cubicBezTo>
                            <a:pt x="1722063" y="945066"/>
                            <a:pt x="1721201" y="990316"/>
                            <a:pt x="1740594" y="1026946"/>
                          </a:cubicBezTo>
                          <a:cubicBezTo>
                            <a:pt x="1770760" y="942480"/>
                            <a:pt x="1797479" y="855860"/>
                            <a:pt x="1852640" y="783892"/>
                          </a:cubicBezTo>
                          <a:cubicBezTo>
                            <a:pt x="1856087" y="779583"/>
                            <a:pt x="1862982" y="781737"/>
                            <a:pt x="1861690" y="787770"/>
                          </a:cubicBezTo>
                          <a:cubicBezTo>
                            <a:pt x="1854364" y="817075"/>
                            <a:pt x="1845745" y="846810"/>
                            <a:pt x="1849192" y="876546"/>
                          </a:cubicBezTo>
                          <a:cubicBezTo>
                            <a:pt x="1873756" y="843363"/>
                            <a:pt x="1883237" y="800699"/>
                            <a:pt x="1915127" y="772256"/>
                          </a:cubicBezTo>
                          <a:cubicBezTo>
                            <a:pt x="1918144" y="769671"/>
                            <a:pt x="1923746" y="771395"/>
                            <a:pt x="1923315" y="775704"/>
                          </a:cubicBezTo>
                          <a:cubicBezTo>
                            <a:pt x="1921160" y="856722"/>
                            <a:pt x="1949603" y="938171"/>
                            <a:pt x="1984940" y="1010570"/>
                          </a:cubicBezTo>
                          <a:cubicBezTo>
                            <a:pt x="1992698" y="1026084"/>
                            <a:pt x="2000885" y="1041598"/>
                            <a:pt x="2009504" y="1056681"/>
                          </a:cubicBezTo>
                          <a:cubicBezTo>
                            <a:pt x="1990974" y="979973"/>
                            <a:pt x="1982355" y="901971"/>
                            <a:pt x="1985802" y="821815"/>
                          </a:cubicBezTo>
                          <a:cubicBezTo>
                            <a:pt x="1985802" y="816213"/>
                            <a:pt x="1993559" y="815351"/>
                            <a:pt x="1995283" y="820522"/>
                          </a:cubicBezTo>
                          <a:cubicBezTo>
                            <a:pt x="2028466" y="914038"/>
                            <a:pt x="2061218" y="1010139"/>
                            <a:pt x="2118103" y="1092019"/>
                          </a:cubicBezTo>
                          <a:cubicBezTo>
                            <a:pt x="2169386" y="1165711"/>
                            <a:pt x="2235320" y="1227336"/>
                            <a:pt x="2284448" y="1302321"/>
                          </a:cubicBezTo>
                          <a:cubicBezTo>
                            <a:pt x="2287034" y="1306199"/>
                            <a:pt x="2282725" y="1310509"/>
                            <a:pt x="2278846" y="1309647"/>
                          </a:cubicBezTo>
                          <a:cubicBezTo>
                            <a:pt x="2206878" y="1291116"/>
                            <a:pt x="2154303" y="1234662"/>
                            <a:pt x="2104744" y="1181225"/>
                          </a:cubicBezTo>
                          <a:cubicBezTo>
                            <a:pt x="2134479" y="1233369"/>
                            <a:pt x="2173695" y="1279912"/>
                            <a:pt x="2203861" y="1332056"/>
                          </a:cubicBezTo>
                          <a:cubicBezTo>
                            <a:pt x="2206016" y="1335935"/>
                            <a:pt x="2202569" y="1340244"/>
                            <a:pt x="2198259" y="1339382"/>
                          </a:cubicBezTo>
                          <a:cubicBezTo>
                            <a:pt x="2143529" y="1325592"/>
                            <a:pt x="2088368" y="1305337"/>
                            <a:pt x="2040102" y="1275602"/>
                          </a:cubicBezTo>
                          <a:cubicBezTo>
                            <a:pt x="2026311" y="1266983"/>
                            <a:pt x="2012090" y="1257071"/>
                            <a:pt x="1999162" y="1245867"/>
                          </a:cubicBezTo>
                          <a:cubicBezTo>
                            <a:pt x="2010366" y="1279481"/>
                            <a:pt x="2021571" y="1313526"/>
                            <a:pt x="2037516" y="1345416"/>
                          </a:cubicBezTo>
                          <a:cubicBezTo>
                            <a:pt x="2039671" y="1350156"/>
                            <a:pt x="2033637" y="1355758"/>
                            <a:pt x="2029759" y="1351449"/>
                          </a:cubicBezTo>
                          <a:cubicBezTo>
                            <a:pt x="1986664" y="1301459"/>
                            <a:pt x="1939691" y="1249314"/>
                            <a:pt x="1919006" y="1185965"/>
                          </a:cubicBezTo>
                          <a:cubicBezTo>
                            <a:pt x="1916420" y="1232508"/>
                            <a:pt x="1910387" y="1279050"/>
                            <a:pt x="1901337" y="1325161"/>
                          </a:cubicBezTo>
                          <a:cubicBezTo>
                            <a:pt x="1900044" y="1330332"/>
                            <a:pt x="1893580" y="1329040"/>
                            <a:pt x="1891856" y="1325161"/>
                          </a:cubicBezTo>
                          <a:cubicBezTo>
                            <a:pt x="1880651" y="1296719"/>
                            <a:pt x="1875480" y="1265259"/>
                            <a:pt x="1875049" y="1234231"/>
                          </a:cubicBezTo>
                          <a:cubicBezTo>
                            <a:pt x="1853933" y="1290254"/>
                            <a:pt x="1831954" y="1348432"/>
                            <a:pt x="1787567" y="1389372"/>
                          </a:cubicBezTo>
                          <a:cubicBezTo>
                            <a:pt x="1783688" y="1392820"/>
                            <a:pt x="1778517" y="1389372"/>
                            <a:pt x="1779379" y="1384632"/>
                          </a:cubicBezTo>
                          <a:cubicBezTo>
                            <a:pt x="1785843" y="1354465"/>
                            <a:pt x="1793169" y="1324730"/>
                            <a:pt x="1799633" y="1294995"/>
                          </a:cubicBezTo>
                          <a:cubicBezTo>
                            <a:pt x="1728096" y="1391527"/>
                            <a:pt x="1629840" y="1472545"/>
                            <a:pt x="1514347" y="1500987"/>
                          </a:cubicBezTo>
                          <a:cubicBezTo>
                            <a:pt x="1510468" y="1501849"/>
                            <a:pt x="1505728" y="1497540"/>
                            <a:pt x="1508744" y="1493661"/>
                          </a:cubicBezTo>
                          <a:cubicBezTo>
                            <a:pt x="1547099" y="1443671"/>
                            <a:pt x="1582005" y="1391096"/>
                            <a:pt x="1614757" y="1336797"/>
                          </a:cubicBezTo>
                          <a:cubicBezTo>
                            <a:pt x="1589762" y="1356189"/>
                            <a:pt x="1563475" y="1374289"/>
                            <a:pt x="1536325" y="1390665"/>
                          </a:cubicBezTo>
                          <a:cubicBezTo>
                            <a:pt x="1491937" y="1417384"/>
                            <a:pt x="1445395" y="1442810"/>
                            <a:pt x="1398853" y="1465219"/>
                          </a:cubicBezTo>
                          <a:cubicBezTo>
                            <a:pt x="1363084" y="1482887"/>
                            <a:pt x="1319559" y="1503573"/>
                            <a:pt x="1278619" y="1495385"/>
                          </a:cubicBezTo>
                          <a:cubicBezTo>
                            <a:pt x="1275602" y="1494954"/>
                            <a:pt x="1273878" y="1490645"/>
                            <a:pt x="1275602" y="1488059"/>
                          </a:cubicBezTo>
                          <a:cubicBezTo>
                            <a:pt x="1298873" y="1450997"/>
                            <a:pt x="1333349" y="1423848"/>
                            <a:pt x="1360068" y="1389803"/>
                          </a:cubicBezTo>
                          <a:cubicBezTo>
                            <a:pt x="1375582" y="1369549"/>
                            <a:pt x="1386355" y="1346277"/>
                            <a:pt x="1398422" y="1323868"/>
                          </a:cubicBezTo>
                          <a:cubicBezTo>
                            <a:pt x="1370841" y="1351018"/>
                            <a:pt x="1338951" y="1373858"/>
                            <a:pt x="1301459" y="1377737"/>
                          </a:cubicBezTo>
                          <a:cubicBezTo>
                            <a:pt x="1296719" y="1377737"/>
                            <a:pt x="1295426" y="1372134"/>
                            <a:pt x="1298011" y="1369118"/>
                          </a:cubicBezTo>
                          <a:cubicBezTo>
                            <a:pt x="1322575" y="1341968"/>
                            <a:pt x="1338089" y="1310078"/>
                            <a:pt x="1354465" y="1278188"/>
                          </a:cubicBezTo>
                          <a:cubicBezTo>
                            <a:pt x="1253193" y="1390665"/>
                            <a:pt x="1111842" y="1459616"/>
                            <a:pt x="982127" y="1533739"/>
                          </a:cubicBezTo>
                          <a:cubicBezTo>
                            <a:pt x="936878" y="1559596"/>
                            <a:pt x="888612" y="1582867"/>
                            <a:pt x="839053" y="1599243"/>
                          </a:cubicBezTo>
                          <a:cubicBezTo>
                            <a:pt x="824401" y="1603984"/>
                            <a:pt x="798113" y="1612602"/>
                            <a:pt x="775704" y="1613033"/>
                          </a:cubicBezTo>
                          <a:cubicBezTo>
                            <a:pt x="924812" y="1650957"/>
                            <a:pt x="1104947" y="1603553"/>
                            <a:pt x="1232508" y="1458324"/>
                          </a:cubicBezTo>
                          <a:cubicBezTo>
                            <a:pt x="1224751" y="1469528"/>
                            <a:pt x="1216132" y="1480302"/>
                            <a:pt x="1209236" y="1490214"/>
                          </a:cubicBezTo>
                          <a:cubicBezTo>
                            <a:pt x="1186396" y="1523397"/>
                            <a:pt x="1163987" y="1557010"/>
                            <a:pt x="1140285" y="1590193"/>
                          </a:cubicBezTo>
                          <a:cubicBezTo>
                            <a:pt x="1101500" y="1644923"/>
                            <a:pt x="1060560" y="1698361"/>
                            <a:pt x="1015741" y="1748351"/>
                          </a:cubicBezTo>
                          <a:cubicBezTo>
                            <a:pt x="1017465" y="1747489"/>
                            <a:pt x="1019189" y="1746627"/>
                            <a:pt x="1020913" y="1745765"/>
                          </a:cubicBezTo>
                          <a:cubicBezTo>
                            <a:pt x="1048924" y="1730251"/>
                            <a:pt x="1076936" y="1713875"/>
                            <a:pt x="1103655" y="1696206"/>
                          </a:cubicBezTo>
                          <a:cubicBezTo>
                            <a:pt x="1165280" y="1655266"/>
                            <a:pt x="1223027" y="1605707"/>
                            <a:pt x="1292409" y="1578127"/>
                          </a:cubicBezTo>
                          <a:cubicBezTo>
                            <a:pt x="1296719" y="1576403"/>
                            <a:pt x="1299735" y="1582005"/>
                            <a:pt x="1298011" y="1585453"/>
                          </a:cubicBezTo>
                          <a:cubicBezTo>
                            <a:pt x="1264829" y="1650095"/>
                            <a:pt x="1204065" y="1691466"/>
                            <a:pt x="1157523" y="1745765"/>
                          </a:cubicBezTo>
                          <a:cubicBezTo>
                            <a:pt x="1288531" y="1729389"/>
                            <a:pt x="1409627" y="1671642"/>
                            <a:pt x="1531154" y="1623807"/>
                          </a:cubicBezTo>
                          <a:cubicBezTo>
                            <a:pt x="1535894" y="1622083"/>
                            <a:pt x="1539342" y="1628979"/>
                            <a:pt x="1535894" y="1631995"/>
                          </a:cubicBezTo>
                          <a:cubicBezTo>
                            <a:pt x="1513054" y="1652250"/>
                            <a:pt x="1488059" y="1669918"/>
                            <a:pt x="1465219" y="1690604"/>
                          </a:cubicBezTo>
                          <a:cubicBezTo>
                            <a:pt x="1510037" y="1679830"/>
                            <a:pt x="1548822" y="1651388"/>
                            <a:pt x="1589331" y="1629840"/>
                          </a:cubicBezTo>
                          <a:cubicBezTo>
                            <a:pt x="1594934" y="1626824"/>
                            <a:pt x="1599674" y="1635012"/>
                            <a:pt x="1594072" y="1638459"/>
                          </a:cubicBezTo>
                          <a:cubicBezTo>
                            <a:pt x="1566491" y="1656128"/>
                            <a:pt x="1545375" y="1681123"/>
                            <a:pt x="1521242" y="1703101"/>
                          </a:cubicBezTo>
                          <a:cubicBezTo>
                            <a:pt x="1501418" y="1721201"/>
                            <a:pt x="1364377" y="1800064"/>
                            <a:pt x="1330332" y="1839280"/>
                          </a:cubicBezTo>
                          <a:cubicBezTo>
                            <a:pt x="1366963" y="1841435"/>
                            <a:pt x="1516070" y="1781534"/>
                            <a:pt x="1554856" y="1764727"/>
                          </a:cubicBezTo>
                          <a:cubicBezTo>
                            <a:pt x="1651819" y="1722494"/>
                            <a:pt x="1744472" y="1676383"/>
                            <a:pt x="1833247" y="1619067"/>
                          </a:cubicBezTo>
                          <a:cubicBezTo>
                            <a:pt x="1838419" y="1616050"/>
                            <a:pt x="1842728" y="1622945"/>
                            <a:pt x="1839280" y="1626824"/>
                          </a:cubicBezTo>
                          <a:cubicBezTo>
                            <a:pt x="1819457" y="1648802"/>
                            <a:pt x="1800064" y="1670349"/>
                            <a:pt x="1780241" y="1692328"/>
                          </a:cubicBezTo>
                          <a:cubicBezTo>
                            <a:pt x="1827645" y="1671211"/>
                            <a:pt x="1865137" y="1626824"/>
                            <a:pt x="1896596" y="1587608"/>
                          </a:cubicBezTo>
                          <a:cubicBezTo>
                            <a:pt x="1899613" y="1583729"/>
                            <a:pt x="1904784" y="1587608"/>
                            <a:pt x="1904784" y="1591055"/>
                          </a:cubicBezTo>
                          <a:cubicBezTo>
                            <a:pt x="1910818" y="1663454"/>
                            <a:pt x="1919867" y="1742317"/>
                            <a:pt x="1946155" y="1812562"/>
                          </a:cubicBezTo>
                          <a:cubicBezTo>
                            <a:pt x="1946155" y="1806528"/>
                            <a:pt x="1946155" y="1800926"/>
                            <a:pt x="1946155" y="1794893"/>
                          </a:cubicBezTo>
                          <a:cubicBezTo>
                            <a:pt x="1947879" y="1734991"/>
                            <a:pt x="1957791" y="1675521"/>
                            <a:pt x="1967703" y="1616481"/>
                          </a:cubicBezTo>
                          <a:cubicBezTo>
                            <a:pt x="1968564" y="1612171"/>
                            <a:pt x="1975029" y="1611741"/>
                            <a:pt x="1976752" y="1615188"/>
                          </a:cubicBezTo>
                          <a:cubicBezTo>
                            <a:pt x="2001747" y="1663454"/>
                            <a:pt x="2020278" y="1716030"/>
                            <a:pt x="2051306" y="1760848"/>
                          </a:cubicBezTo>
                          <a:cubicBezTo>
                            <a:pt x="2043549" y="1694913"/>
                            <a:pt x="2036223" y="1628547"/>
                            <a:pt x="2048290" y="1562613"/>
                          </a:cubicBezTo>
                          <a:cubicBezTo>
                            <a:pt x="2049151" y="1557872"/>
                            <a:pt x="2056478" y="1557872"/>
                            <a:pt x="2057770" y="1562613"/>
                          </a:cubicBezTo>
                          <a:cubicBezTo>
                            <a:pt x="2068544" y="1603984"/>
                            <a:pt x="2085351" y="1644062"/>
                            <a:pt x="2109053" y="1679399"/>
                          </a:cubicBezTo>
                          <a:cubicBezTo>
                            <a:pt x="2106898" y="1635874"/>
                            <a:pt x="2098710" y="1591917"/>
                            <a:pt x="2112501" y="1549253"/>
                          </a:cubicBezTo>
                          <a:cubicBezTo>
                            <a:pt x="2114225" y="1544082"/>
                            <a:pt x="2120258" y="1544944"/>
                            <a:pt x="2121982" y="1549253"/>
                          </a:cubicBezTo>
                          <a:cubicBezTo>
                            <a:pt x="2155164" y="1632426"/>
                            <a:pt x="2204292" y="1709134"/>
                            <a:pt x="2264625" y="1775500"/>
                          </a:cubicBezTo>
                          <a:cubicBezTo>
                            <a:pt x="2322372" y="1838849"/>
                            <a:pt x="2387876" y="1894442"/>
                            <a:pt x="2442606" y="1960376"/>
                          </a:cubicBezTo>
                          <a:cubicBezTo>
                            <a:pt x="2445622" y="1964255"/>
                            <a:pt x="2442606" y="1969857"/>
                            <a:pt x="2437865" y="1968564"/>
                          </a:cubicBezTo>
                          <a:cubicBezTo>
                            <a:pt x="2379688" y="1954774"/>
                            <a:pt x="2322372" y="1929779"/>
                            <a:pt x="2269365" y="1897889"/>
                          </a:cubicBezTo>
                          <a:cubicBezTo>
                            <a:pt x="2304703" y="1995714"/>
                            <a:pt x="2388738" y="2077594"/>
                            <a:pt x="2466739" y="2140081"/>
                          </a:cubicBezTo>
                          <a:cubicBezTo>
                            <a:pt x="2470186" y="2142667"/>
                            <a:pt x="2467170" y="2148700"/>
                            <a:pt x="2463291" y="2148700"/>
                          </a:cubicBezTo>
                          <a:cubicBezTo>
                            <a:pt x="2410716" y="2146545"/>
                            <a:pt x="2359433" y="2130169"/>
                            <a:pt x="2312460" y="2107329"/>
                          </a:cubicBezTo>
                          <a:cubicBezTo>
                            <a:pt x="2269365" y="2086644"/>
                            <a:pt x="2227563" y="2060356"/>
                            <a:pt x="2194380" y="2025018"/>
                          </a:cubicBezTo>
                          <a:cubicBezTo>
                            <a:pt x="2200845" y="2061649"/>
                            <a:pt x="2211188" y="2097418"/>
                            <a:pt x="2218514" y="2134048"/>
                          </a:cubicBezTo>
                          <a:cubicBezTo>
                            <a:pt x="2219375" y="2138788"/>
                            <a:pt x="2214204" y="2142236"/>
                            <a:pt x="2210326" y="2138788"/>
                          </a:cubicBezTo>
                          <a:cubicBezTo>
                            <a:pt x="2184900" y="2114655"/>
                            <a:pt x="2165938" y="2084920"/>
                            <a:pt x="2152148" y="2052599"/>
                          </a:cubicBezTo>
                          <a:cubicBezTo>
                            <a:pt x="2153872" y="2118103"/>
                            <a:pt x="2161629" y="2182745"/>
                            <a:pt x="2175850" y="2246525"/>
                          </a:cubicBezTo>
                          <a:cubicBezTo>
                            <a:pt x="2177143" y="2251696"/>
                            <a:pt x="2171540" y="2254282"/>
                            <a:pt x="2167662" y="2251266"/>
                          </a:cubicBezTo>
                          <a:cubicBezTo>
                            <a:pt x="2119396" y="2212480"/>
                            <a:pt x="2086644" y="2149993"/>
                            <a:pt x="2071561" y="2085351"/>
                          </a:cubicBezTo>
                          <a:cubicBezTo>
                            <a:pt x="2044842" y="2156026"/>
                            <a:pt x="2022433" y="2227563"/>
                            <a:pt x="2009504" y="2302979"/>
                          </a:cubicBezTo>
                          <a:cubicBezTo>
                            <a:pt x="2009073" y="2306427"/>
                            <a:pt x="2003471" y="2307720"/>
                            <a:pt x="2001316" y="2305134"/>
                          </a:cubicBezTo>
                          <a:cubicBezTo>
                            <a:pt x="1959084" y="2257730"/>
                            <a:pt x="1946155" y="2195242"/>
                            <a:pt x="1937967" y="2132324"/>
                          </a:cubicBezTo>
                          <a:cubicBezTo>
                            <a:pt x="1915989" y="2155595"/>
                            <a:pt x="1892287" y="2176712"/>
                            <a:pt x="1867723" y="2196966"/>
                          </a:cubicBezTo>
                          <a:cubicBezTo>
                            <a:pt x="1814285" y="2240923"/>
                            <a:pt x="1757401" y="2297377"/>
                            <a:pt x="1686725" y="2309012"/>
                          </a:cubicBezTo>
                          <a:cubicBezTo>
                            <a:pt x="1683278" y="2309443"/>
                            <a:pt x="1679399" y="2306858"/>
                            <a:pt x="1680692" y="2302979"/>
                          </a:cubicBezTo>
                          <a:cubicBezTo>
                            <a:pt x="1689742" y="2274968"/>
                            <a:pt x="1710858" y="2253851"/>
                            <a:pt x="1725941" y="2229287"/>
                          </a:cubicBezTo>
                          <a:cubicBezTo>
                            <a:pt x="1735422" y="2214204"/>
                            <a:pt x="1742317" y="2197828"/>
                            <a:pt x="1749213" y="2181021"/>
                          </a:cubicBezTo>
                          <a:cubicBezTo>
                            <a:pt x="1708273" y="2227563"/>
                            <a:pt x="1649233" y="2260746"/>
                            <a:pt x="1596657" y="2289620"/>
                          </a:cubicBezTo>
                          <a:cubicBezTo>
                            <a:pt x="1592779" y="2291774"/>
                            <a:pt x="1586746" y="2287034"/>
                            <a:pt x="1589762" y="2282725"/>
                          </a:cubicBezTo>
                          <a:cubicBezTo>
                            <a:pt x="1613464" y="2249973"/>
                            <a:pt x="1631133" y="2213773"/>
                            <a:pt x="1648802" y="2177143"/>
                          </a:cubicBezTo>
                          <a:cubicBezTo>
                            <a:pt x="1603984" y="2209033"/>
                            <a:pt x="1556149" y="2237044"/>
                            <a:pt x="1507021" y="2261177"/>
                          </a:cubicBezTo>
                          <a:cubicBezTo>
                            <a:pt x="1448843" y="2290051"/>
                            <a:pt x="1388079" y="2314615"/>
                            <a:pt x="1327747" y="2339179"/>
                          </a:cubicBezTo>
                          <a:cubicBezTo>
                            <a:pt x="1270862" y="2362450"/>
                            <a:pt x="1208374" y="2387014"/>
                            <a:pt x="1145887" y="2383997"/>
                          </a:cubicBezTo>
                          <a:cubicBezTo>
                            <a:pt x="1141578" y="2383997"/>
                            <a:pt x="1139423" y="2378826"/>
                            <a:pt x="1142440" y="2375378"/>
                          </a:cubicBezTo>
                          <a:cubicBezTo>
                            <a:pt x="1192430" y="2324095"/>
                            <a:pt x="1252762" y="2285310"/>
                            <a:pt x="1304907" y="2236613"/>
                          </a:cubicBezTo>
                          <a:cubicBezTo>
                            <a:pt x="1226905" y="2280139"/>
                            <a:pt x="1148042" y="2324957"/>
                            <a:pt x="1058405" y="2337886"/>
                          </a:cubicBezTo>
                          <a:cubicBezTo>
                            <a:pt x="1052803" y="2338748"/>
                            <a:pt x="1049786" y="2332284"/>
                            <a:pt x="1054527" y="2328836"/>
                          </a:cubicBezTo>
                          <a:cubicBezTo>
                            <a:pt x="1109257" y="2289620"/>
                            <a:pt x="1165280" y="2252127"/>
                            <a:pt x="1216993" y="2209464"/>
                          </a:cubicBezTo>
                          <a:cubicBezTo>
                            <a:pt x="1207082" y="2214635"/>
                            <a:pt x="1197170" y="2219375"/>
                            <a:pt x="1186827" y="2224116"/>
                          </a:cubicBezTo>
                          <a:cubicBezTo>
                            <a:pt x="1153213" y="2239630"/>
                            <a:pt x="1119169" y="2253420"/>
                            <a:pt x="1084693" y="2266780"/>
                          </a:cubicBezTo>
                          <a:cubicBezTo>
                            <a:pt x="1053665" y="2278846"/>
                            <a:pt x="1020913" y="2290482"/>
                            <a:pt x="987299" y="2287034"/>
                          </a:cubicBezTo>
                          <a:cubicBezTo>
                            <a:pt x="983420" y="2287034"/>
                            <a:pt x="980404" y="2281863"/>
                            <a:pt x="983851" y="2278415"/>
                          </a:cubicBezTo>
                          <a:cubicBezTo>
                            <a:pt x="1053665" y="2211187"/>
                            <a:pt x="1123909" y="2144822"/>
                            <a:pt x="1186827" y="2071130"/>
                          </a:cubicBezTo>
                          <a:cubicBezTo>
                            <a:pt x="1129511" y="2108191"/>
                            <a:pt x="1079090" y="2155164"/>
                            <a:pt x="1021775" y="2192226"/>
                          </a:cubicBezTo>
                          <a:cubicBezTo>
                            <a:pt x="954547" y="2236182"/>
                            <a:pt x="883441" y="2274106"/>
                            <a:pt x="810180" y="2307289"/>
                          </a:cubicBezTo>
                          <a:cubicBezTo>
                            <a:pt x="738643" y="2339610"/>
                            <a:pt x="664951" y="2371499"/>
                            <a:pt x="589966" y="2395202"/>
                          </a:cubicBezTo>
                          <a:cubicBezTo>
                            <a:pt x="541269" y="2410716"/>
                            <a:pt x="491710" y="2421489"/>
                            <a:pt x="441720" y="2422351"/>
                          </a:cubicBezTo>
                          <a:cubicBezTo>
                            <a:pt x="553336" y="2459844"/>
                            <a:pt x="665813" y="2449501"/>
                            <a:pt x="773980" y="2409854"/>
                          </a:cubicBezTo>
                          <a:cubicBezTo>
                            <a:pt x="709338" y="2468462"/>
                            <a:pt x="511103" y="2610675"/>
                            <a:pt x="536098" y="2616708"/>
                          </a:cubicBezTo>
                          <a:cubicBezTo>
                            <a:pt x="625735" y="2638687"/>
                            <a:pt x="720112" y="2633946"/>
                            <a:pt x="811042" y="2607658"/>
                          </a:cubicBezTo>
                          <a:cubicBezTo>
                            <a:pt x="762776" y="2667129"/>
                            <a:pt x="693393" y="2750302"/>
                            <a:pt x="621856" y="2836060"/>
                          </a:cubicBezTo>
                          <a:cubicBezTo>
                            <a:pt x="683481" y="2825287"/>
                            <a:pt x="743383" y="2796413"/>
                            <a:pt x="796820" y="2766678"/>
                          </a:cubicBezTo>
                          <a:cubicBezTo>
                            <a:pt x="871805" y="2724876"/>
                            <a:pt x="941619" y="2674886"/>
                            <a:pt x="1017034" y="2633515"/>
                          </a:cubicBezTo>
                          <a:cubicBezTo>
                            <a:pt x="1020913" y="2631361"/>
                            <a:pt x="1026946" y="2636101"/>
                            <a:pt x="1023929" y="2640410"/>
                          </a:cubicBezTo>
                          <a:cubicBezTo>
                            <a:pt x="985575" y="2692986"/>
                            <a:pt x="935585" y="2734788"/>
                            <a:pt x="887319" y="2778313"/>
                          </a:cubicBezTo>
                          <a:cubicBezTo>
                            <a:pt x="975663" y="2756766"/>
                            <a:pt x="1047200" y="2697295"/>
                            <a:pt x="1125633" y="2653770"/>
                          </a:cubicBezTo>
                          <a:cubicBezTo>
                            <a:pt x="1130373" y="2651184"/>
                            <a:pt x="1135976" y="2657648"/>
                            <a:pt x="1131666" y="2661527"/>
                          </a:cubicBezTo>
                          <a:cubicBezTo>
                            <a:pt x="1057112" y="2728754"/>
                            <a:pt x="984282" y="2798999"/>
                            <a:pt x="897231" y="2850281"/>
                          </a:cubicBezTo>
                          <a:cubicBezTo>
                            <a:pt x="988161" y="2848557"/>
                            <a:pt x="1078660" y="2825287"/>
                            <a:pt x="1163556" y="2793396"/>
                          </a:cubicBezTo>
                          <a:cubicBezTo>
                            <a:pt x="1255779" y="2758921"/>
                            <a:pt x="1344554" y="2714964"/>
                            <a:pt x="1427726" y="2661527"/>
                          </a:cubicBezTo>
                          <a:cubicBezTo>
                            <a:pt x="1431605" y="2658941"/>
                            <a:pt x="1437207" y="2664112"/>
                            <a:pt x="1434622" y="2668422"/>
                          </a:cubicBezTo>
                          <a:cubicBezTo>
                            <a:pt x="1408765" y="2705052"/>
                            <a:pt x="1377737" y="2737373"/>
                            <a:pt x="1350587" y="2773142"/>
                          </a:cubicBezTo>
                          <a:cubicBezTo>
                            <a:pt x="1407903" y="2752457"/>
                            <a:pt x="1449705" y="2704621"/>
                            <a:pt x="1494954" y="2666267"/>
                          </a:cubicBezTo>
                          <a:cubicBezTo>
                            <a:pt x="1498402" y="2663251"/>
                            <a:pt x="1505297" y="2666267"/>
                            <a:pt x="1503142" y="2671008"/>
                          </a:cubicBezTo>
                          <a:cubicBezTo>
                            <a:pt x="1464788" y="2765816"/>
                            <a:pt x="1407041" y="2853298"/>
                            <a:pt x="1332487" y="2922250"/>
                          </a:cubicBezTo>
                          <a:cubicBezTo>
                            <a:pt x="1388510" y="2905873"/>
                            <a:pt x="1441086" y="2876138"/>
                            <a:pt x="1489783" y="2844679"/>
                          </a:cubicBezTo>
                          <a:cubicBezTo>
                            <a:pt x="1559165" y="2799861"/>
                            <a:pt x="1624238" y="2748147"/>
                            <a:pt x="1697499" y="2709793"/>
                          </a:cubicBezTo>
                          <a:cubicBezTo>
                            <a:pt x="1701809" y="2707638"/>
                            <a:pt x="1706980" y="2712378"/>
                            <a:pt x="1704394" y="2716688"/>
                          </a:cubicBezTo>
                          <a:cubicBezTo>
                            <a:pt x="1679399" y="2756335"/>
                            <a:pt x="1655697" y="2796413"/>
                            <a:pt x="1632857" y="2837353"/>
                          </a:cubicBezTo>
                          <a:cubicBezTo>
                            <a:pt x="1696206" y="2796413"/>
                            <a:pt x="1740594" y="2731771"/>
                            <a:pt x="1793169" y="2678334"/>
                          </a:cubicBezTo>
                          <a:cubicBezTo>
                            <a:pt x="1796186" y="2675317"/>
                            <a:pt x="1801357" y="2677903"/>
                            <a:pt x="1801788" y="2681781"/>
                          </a:cubicBezTo>
                          <a:cubicBezTo>
                            <a:pt x="1805667" y="2740821"/>
                            <a:pt x="1808252" y="2806325"/>
                            <a:pt x="1843590" y="2856314"/>
                          </a:cubicBezTo>
                          <a:cubicBezTo>
                            <a:pt x="1859966" y="2802877"/>
                            <a:pt x="1862121" y="2746423"/>
                            <a:pt x="1876773" y="2692555"/>
                          </a:cubicBezTo>
                          <a:cubicBezTo>
                            <a:pt x="1878066" y="2687383"/>
                            <a:pt x="1884530" y="2688246"/>
                            <a:pt x="1886254" y="2692555"/>
                          </a:cubicBezTo>
                          <a:cubicBezTo>
                            <a:pt x="1905215" y="2744268"/>
                            <a:pt x="1932796" y="2795982"/>
                            <a:pt x="1982355" y="2823132"/>
                          </a:cubicBezTo>
                          <a:cubicBezTo>
                            <a:pt x="1988388" y="2778313"/>
                            <a:pt x="1982355" y="2732633"/>
                            <a:pt x="1993559" y="2688676"/>
                          </a:cubicBezTo>
                          <a:cubicBezTo>
                            <a:pt x="1994421" y="2684367"/>
                            <a:pt x="2000454" y="2683936"/>
                            <a:pt x="2002609" y="2687383"/>
                          </a:cubicBezTo>
                          <a:cubicBezTo>
                            <a:pt x="2021571" y="2721859"/>
                            <a:pt x="2037947" y="2757197"/>
                            <a:pt x="2066389" y="2784346"/>
                          </a:cubicBezTo>
                          <a:cubicBezTo>
                            <a:pt x="2067682" y="2752888"/>
                            <a:pt x="2062080" y="2721428"/>
                            <a:pt x="2061649" y="2689969"/>
                          </a:cubicBezTo>
                          <a:cubicBezTo>
                            <a:pt x="2061649" y="2683936"/>
                            <a:pt x="2069406" y="2683505"/>
                            <a:pt x="2071561" y="2688676"/>
                          </a:cubicBezTo>
                          <a:cubicBezTo>
                            <a:pt x="2100865" y="2763230"/>
                            <a:pt x="2179297" y="2805032"/>
                            <a:pt x="2247818" y="2839508"/>
                          </a:cubicBezTo>
                          <a:cubicBezTo>
                            <a:pt x="2250835" y="2786070"/>
                            <a:pt x="2221099" y="2736080"/>
                            <a:pt x="2227133" y="2682212"/>
                          </a:cubicBezTo>
                          <a:cubicBezTo>
                            <a:pt x="2227563" y="2678334"/>
                            <a:pt x="2232304" y="2674886"/>
                            <a:pt x="2235751" y="2678765"/>
                          </a:cubicBezTo>
                          <a:cubicBezTo>
                            <a:pt x="2281863" y="2730478"/>
                            <a:pt x="2331853" y="2779606"/>
                            <a:pt x="2390461" y="2817099"/>
                          </a:cubicBezTo>
                          <a:cubicBezTo>
                            <a:pt x="2434849" y="2845110"/>
                            <a:pt x="2481822" y="2866226"/>
                            <a:pt x="2531812" y="2881741"/>
                          </a:cubicBezTo>
                          <a:cubicBezTo>
                            <a:pt x="2522331" y="2861486"/>
                            <a:pt x="2514143" y="2840800"/>
                            <a:pt x="2506817" y="2820115"/>
                          </a:cubicBezTo>
                          <a:cubicBezTo>
                            <a:pt x="2484408" y="2756335"/>
                            <a:pt x="2467601" y="2684798"/>
                            <a:pt x="2480960" y="2617139"/>
                          </a:cubicBezTo>
                          <a:cubicBezTo>
                            <a:pt x="2481822" y="2612830"/>
                            <a:pt x="2487855" y="2612399"/>
                            <a:pt x="2490010" y="2615847"/>
                          </a:cubicBezTo>
                          <a:cubicBezTo>
                            <a:pt x="2591713" y="2772711"/>
                            <a:pt x="2677041" y="2943797"/>
                            <a:pt x="2838646" y="3048948"/>
                          </a:cubicBezTo>
                          <a:cubicBezTo>
                            <a:pt x="2842955" y="3051964"/>
                            <a:pt x="2840370" y="3060152"/>
                            <a:pt x="2834767" y="3057998"/>
                          </a:cubicBezTo>
                          <a:cubicBezTo>
                            <a:pt x="2772711" y="3033434"/>
                            <a:pt x="2715395" y="2999820"/>
                            <a:pt x="2660665" y="2961466"/>
                          </a:cubicBezTo>
                          <a:cubicBezTo>
                            <a:pt x="2749009" y="3071357"/>
                            <a:pt x="2848558" y="3171337"/>
                            <a:pt x="2963189" y="3254509"/>
                          </a:cubicBezTo>
                          <a:cubicBezTo>
                            <a:pt x="2966206" y="3256664"/>
                            <a:pt x="2966637" y="3262697"/>
                            <a:pt x="2961897" y="3263559"/>
                          </a:cubicBezTo>
                          <a:cubicBezTo>
                            <a:pt x="2865795" y="3280797"/>
                            <a:pt x="2764523" y="3262697"/>
                            <a:pt x="2674024" y="3227360"/>
                          </a:cubicBezTo>
                          <a:cubicBezTo>
                            <a:pt x="2635670" y="3212277"/>
                            <a:pt x="2598178" y="3193746"/>
                            <a:pt x="2562840" y="3171767"/>
                          </a:cubicBezTo>
                          <a:cubicBezTo>
                            <a:pt x="2593006" y="3218741"/>
                            <a:pt x="2626620" y="3263990"/>
                            <a:pt x="2665836" y="3304068"/>
                          </a:cubicBezTo>
                          <a:cubicBezTo>
                            <a:pt x="2729185" y="3368710"/>
                            <a:pt x="2811065" y="3413098"/>
                            <a:pt x="2870967" y="3480756"/>
                          </a:cubicBezTo>
                          <a:cubicBezTo>
                            <a:pt x="2873122" y="3482911"/>
                            <a:pt x="2873122" y="3486790"/>
                            <a:pt x="2870105" y="3488514"/>
                          </a:cubicBezTo>
                          <a:cubicBezTo>
                            <a:pt x="2819253" y="3515232"/>
                            <a:pt x="2751164" y="3499718"/>
                            <a:pt x="2698588" y="3485928"/>
                          </a:cubicBezTo>
                          <a:cubicBezTo>
                            <a:pt x="2641272" y="3470845"/>
                            <a:pt x="2585680" y="3450159"/>
                            <a:pt x="2530519" y="3428612"/>
                          </a:cubicBezTo>
                          <a:cubicBezTo>
                            <a:pt x="2481391" y="3409219"/>
                            <a:pt x="2432694" y="3386810"/>
                            <a:pt x="2387014" y="3359230"/>
                          </a:cubicBezTo>
                          <a:cubicBezTo>
                            <a:pt x="2415456" y="3404479"/>
                            <a:pt x="2444330" y="3449297"/>
                            <a:pt x="2473203" y="3494116"/>
                          </a:cubicBezTo>
                          <a:cubicBezTo>
                            <a:pt x="2475789" y="3497994"/>
                            <a:pt x="2470617" y="3503597"/>
                            <a:pt x="2466308" y="3501011"/>
                          </a:cubicBezTo>
                          <a:cubicBezTo>
                            <a:pt x="2411147" y="3464380"/>
                            <a:pt x="2347367" y="3427319"/>
                            <a:pt x="2302117" y="3376036"/>
                          </a:cubicBezTo>
                          <a:cubicBezTo>
                            <a:pt x="2324526" y="3422148"/>
                            <a:pt x="2348659" y="3467397"/>
                            <a:pt x="2381842" y="3506613"/>
                          </a:cubicBezTo>
                          <a:cubicBezTo>
                            <a:pt x="2421489" y="3553156"/>
                            <a:pt x="2479667" y="3586338"/>
                            <a:pt x="2505524" y="3643223"/>
                          </a:cubicBezTo>
                          <a:cubicBezTo>
                            <a:pt x="2507248" y="3646671"/>
                            <a:pt x="2505524" y="3650549"/>
                            <a:pt x="2501215" y="3650549"/>
                          </a:cubicBezTo>
                          <a:cubicBezTo>
                            <a:pt x="2451656" y="3649256"/>
                            <a:pt x="2404682" y="3621245"/>
                            <a:pt x="2364604" y="3594957"/>
                          </a:cubicBezTo>
                          <a:cubicBezTo>
                            <a:pt x="2319786" y="3565653"/>
                            <a:pt x="2277553" y="3532039"/>
                            <a:pt x="2235320" y="3498856"/>
                          </a:cubicBezTo>
                          <a:cubicBezTo>
                            <a:pt x="2168955" y="3447142"/>
                            <a:pt x="2106036" y="3383793"/>
                            <a:pt x="2062942" y="3310102"/>
                          </a:cubicBezTo>
                          <a:cubicBezTo>
                            <a:pt x="2064666" y="3380777"/>
                            <a:pt x="2072853" y="3451021"/>
                            <a:pt x="2091815" y="3519541"/>
                          </a:cubicBezTo>
                          <a:cubicBezTo>
                            <a:pt x="2093108" y="3524713"/>
                            <a:pt x="2087075" y="3527298"/>
                            <a:pt x="2083627" y="3524282"/>
                          </a:cubicBezTo>
                          <a:cubicBezTo>
                            <a:pt x="2032345" y="3482049"/>
                            <a:pt x="1987526" y="3420855"/>
                            <a:pt x="1971581" y="3354489"/>
                          </a:cubicBezTo>
                          <a:cubicBezTo>
                            <a:pt x="1963393" y="3450159"/>
                            <a:pt x="1953481" y="3545829"/>
                            <a:pt x="1963393" y="3641499"/>
                          </a:cubicBezTo>
                          <a:cubicBezTo>
                            <a:pt x="1963393" y="3645809"/>
                            <a:pt x="1957360" y="3648395"/>
                            <a:pt x="1954774" y="3644947"/>
                          </a:cubicBezTo>
                          <a:cubicBezTo>
                            <a:pt x="1915127" y="3596681"/>
                            <a:pt x="1879789" y="3543675"/>
                            <a:pt x="1854364" y="3486790"/>
                          </a:cubicBezTo>
                          <a:cubicBezTo>
                            <a:pt x="1847038" y="3469983"/>
                            <a:pt x="1840142" y="3452745"/>
                            <a:pt x="1834109" y="3435076"/>
                          </a:cubicBezTo>
                          <a:cubicBezTo>
                            <a:pt x="1807821" y="3468259"/>
                            <a:pt x="1778517" y="3499287"/>
                            <a:pt x="1747058" y="3527729"/>
                          </a:cubicBezTo>
                          <a:cubicBezTo>
                            <a:pt x="1703101" y="3567808"/>
                            <a:pt x="1653973" y="3606162"/>
                            <a:pt x="1597088" y="3625985"/>
                          </a:cubicBezTo>
                          <a:cubicBezTo>
                            <a:pt x="1593210" y="3627278"/>
                            <a:pt x="1588900" y="3622107"/>
                            <a:pt x="1591486" y="3618659"/>
                          </a:cubicBezTo>
                          <a:cubicBezTo>
                            <a:pt x="1614757" y="3588062"/>
                            <a:pt x="1633288" y="3554879"/>
                            <a:pt x="1650526" y="3520835"/>
                          </a:cubicBezTo>
                          <a:cubicBezTo>
                            <a:pt x="1634581" y="3541089"/>
                            <a:pt x="1616481" y="3559619"/>
                            <a:pt x="1598381" y="3576857"/>
                          </a:cubicBezTo>
                          <a:cubicBezTo>
                            <a:pt x="1565198" y="3608317"/>
                            <a:pt x="1527706" y="3638483"/>
                            <a:pt x="1484180" y="3653997"/>
                          </a:cubicBezTo>
                          <a:cubicBezTo>
                            <a:pt x="1480733" y="3655290"/>
                            <a:pt x="1476854" y="3651411"/>
                            <a:pt x="1478147" y="3647964"/>
                          </a:cubicBezTo>
                          <a:cubicBezTo>
                            <a:pt x="1487628" y="3619952"/>
                            <a:pt x="1499694" y="3592803"/>
                            <a:pt x="1513054" y="3566515"/>
                          </a:cubicBezTo>
                          <a:cubicBezTo>
                            <a:pt x="1459186" y="3610040"/>
                            <a:pt x="1400146" y="3648395"/>
                            <a:pt x="1340244" y="3682440"/>
                          </a:cubicBezTo>
                          <a:cubicBezTo>
                            <a:pt x="1281204" y="3716053"/>
                            <a:pt x="1220010" y="3746650"/>
                            <a:pt x="1158385" y="3775524"/>
                          </a:cubicBezTo>
                          <a:cubicBezTo>
                            <a:pt x="1101500" y="3802243"/>
                            <a:pt x="1039874" y="3829392"/>
                            <a:pt x="975663" y="3827238"/>
                          </a:cubicBezTo>
                          <a:cubicBezTo>
                            <a:pt x="970923" y="3827238"/>
                            <a:pt x="968768" y="3820342"/>
                            <a:pt x="973078" y="3818187"/>
                          </a:cubicBezTo>
                          <a:cubicBezTo>
                            <a:pt x="1107964" y="3751391"/>
                            <a:pt x="1220441" y="3649687"/>
                            <a:pt x="1320852" y="3537210"/>
                          </a:cubicBezTo>
                          <a:cubicBezTo>
                            <a:pt x="1281635" y="3560913"/>
                            <a:pt x="1240695" y="3582029"/>
                            <a:pt x="1199756" y="3602283"/>
                          </a:cubicBezTo>
                          <a:cubicBezTo>
                            <a:pt x="1094605" y="3654428"/>
                            <a:pt x="985575" y="3713037"/>
                            <a:pt x="867927" y="3730705"/>
                          </a:cubicBezTo>
                          <a:cubicBezTo>
                            <a:pt x="862324" y="3731567"/>
                            <a:pt x="859739" y="3725103"/>
                            <a:pt x="864048" y="3721655"/>
                          </a:cubicBezTo>
                          <a:cubicBezTo>
                            <a:pt x="904988" y="3689766"/>
                            <a:pt x="945066" y="3656582"/>
                            <a:pt x="982127" y="3620383"/>
                          </a:cubicBezTo>
                          <a:cubicBezTo>
                            <a:pt x="923088" y="3658737"/>
                            <a:pt x="864910" y="3699246"/>
                            <a:pt x="802854" y="3733291"/>
                          </a:cubicBezTo>
                          <a:cubicBezTo>
                            <a:pt x="735195" y="3770352"/>
                            <a:pt x="659779" y="3804828"/>
                            <a:pt x="580485" y="3803104"/>
                          </a:cubicBezTo>
                          <a:cubicBezTo>
                            <a:pt x="576607" y="3803104"/>
                            <a:pt x="573590" y="3797502"/>
                            <a:pt x="577038" y="3794486"/>
                          </a:cubicBezTo>
                          <a:cubicBezTo>
                            <a:pt x="661503" y="3728551"/>
                            <a:pt x="751140" y="3668218"/>
                            <a:pt x="816213" y="3582891"/>
                          </a:cubicBezTo>
                          <a:cubicBezTo>
                            <a:pt x="691669" y="3674251"/>
                            <a:pt x="564540" y="3763457"/>
                            <a:pt x="426206" y="3832840"/>
                          </a:cubicBezTo>
                          <a:cubicBezTo>
                            <a:pt x="327519" y="3882399"/>
                            <a:pt x="224954" y="3944886"/>
                            <a:pt x="115494" y="3971605"/>
                          </a:cubicBezTo>
                          <a:cubicBezTo>
                            <a:pt x="255120" y="4007373"/>
                            <a:pt x="392592" y="4003064"/>
                            <a:pt x="527479" y="3968157"/>
                          </a:cubicBezTo>
                          <a:cubicBezTo>
                            <a:pt x="519722" y="3974190"/>
                            <a:pt x="511965" y="3979792"/>
                            <a:pt x="504639" y="3985826"/>
                          </a:cubicBezTo>
                          <a:cubicBezTo>
                            <a:pt x="377078" y="4086667"/>
                            <a:pt x="99980" y="4239654"/>
                            <a:pt x="0" y="4306019"/>
                          </a:cubicBezTo>
                          <a:cubicBezTo>
                            <a:pt x="115494" y="4306450"/>
                            <a:pt x="230556" y="4278008"/>
                            <a:pt x="338724" y="4239654"/>
                          </a:cubicBezTo>
                          <a:cubicBezTo>
                            <a:pt x="471025" y="4193111"/>
                            <a:pt x="596430" y="4131486"/>
                            <a:pt x="723559" y="4072446"/>
                          </a:cubicBezTo>
                          <a:cubicBezTo>
                            <a:pt x="728300" y="4070292"/>
                            <a:pt x="733471" y="4075894"/>
                            <a:pt x="729593" y="4080203"/>
                          </a:cubicBezTo>
                          <a:cubicBezTo>
                            <a:pt x="671415" y="4137950"/>
                            <a:pt x="608066" y="4189664"/>
                            <a:pt x="537391" y="4231466"/>
                          </a:cubicBezTo>
                          <a:cubicBezTo>
                            <a:pt x="752002" y="4215520"/>
                            <a:pt x="937309" y="4091408"/>
                            <a:pt x="1135545" y="4019440"/>
                          </a:cubicBezTo>
                          <a:cubicBezTo>
                            <a:pt x="1139423" y="4018147"/>
                            <a:pt x="1143302" y="4023318"/>
                            <a:pt x="1141147" y="4026766"/>
                          </a:cubicBezTo>
                          <a:cubicBezTo>
                            <a:pt x="1096328" y="4093993"/>
                            <a:pt x="1032979" y="4139674"/>
                            <a:pt x="968337" y="4184061"/>
                          </a:cubicBezTo>
                          <a:cubicBezTo>
                            <a:pt x="1046769" y="4183199"/>
                            <a:pt x="1125633" y="4154757"/>
                            <a:pt x="1195446" y="4122867"/>
                          </a:cubicBezTo>
                          <a:cubicBezTo>
                            <a:pt x="1279481" y="4084512"/>
                            <a:pt x="1358775" y="4037108"/>
                            <a:pt x="1436345" y="3987981"/>
                          </a:cubicBezTo>
                          <a:cubicBezTo>
                            <a:pt x="1439362" y="3986257"/>
                            <a:pt x="1444102" y="3988412"/>
                            <a:pt x="1443671" y="3992290"/>
                          </a:cubicBezTo>
                          <a:cubicBezTo>
                            <a:pt x="1438931" y="4042711"/>
                            <a:pt x="1413936" y="4084512"/>
                            <a:pt x="1385494" y="4124591"/>
                          </a:cubicBezTo>
                          <a:cubicBezTo>
                            <a:pt x="1432036" y="4100027"/>
                            <a:pt x="1467373" y="4057794"/>
                            <a:pt x="1504004" y="4020733"/>
                          </a:cubicBezTo>
                          <a:cubicBezTo>
                            <a:pt x="1507451" y="4017285"/>
                            <a:pt x="1514347" y="4020733"/>
                            <a:pt x="1512192" y="4025473"/>
                          </a:cubicBezTo>
                          <a:cubicBezTo>
                            <a:pt x="1488490" y="4085806"/>
                            <a:pt x="1440224" y="4128469"/>
                            <a:pt x="1397991" y="4175442"/>
                          </a:cubicBezTo>
                          <a:cubicBezTo>
                            <a:pt x="1507021" y="4140105"/>
                            <a:pt x="1600967" y="4063396"/>
                            <a:pt x="1694482" y="3999616"/>
                          </a:cubicBezTo>
                          <a:cubicBezTo>
                            <a:pt x="1698361" y="3997030"/>
                            <a:pt x="1702670" y="4001340"/>
                            <a:pt x="1701809" y="4005218"/>
                          </a:cubicBezTo>
                          <a:cubicBezTo>
                            <a:pt x="1691466" y="4053054"/>
                            <a:pt x="1659145" y="4089253"/>
                            <a:pt x="1624238" y="4121143"/>
                          </a:cubicBezTo>
                          <a:cubicBezTo>
                            <a:pt x="1589762" y="4152602"/>
                            <a:pt x="1549253" y="4183199"/>
                            <a:pt x="1528568" y="4225863"/>
                          </a:cubicBezTo>
                          <a:cubicBezTo>
                            <a:pt x="1659145" y="4190956"/>
                            <a:pt x="1771622" y="4112093"/>
                            <a:pt x="1884099" y="4039694"/>
                          </a:cubicBezTo>
                          <a:cubicBezTo>
                            <a:pt x="1886685" y="4037971"/>
                            <a:pt x="1890994" y="4039694"/>
                            <a:pt x="1891425" y="4042711"/>
                          </a:cubicBezTo>
                          <a:cubicBezTo>
                            <a:pt x="1899182" y="4082358"/>
                            <a:pt x="1912110" y="4120281"/>
                            <a:pt x="1932365" y="4155188"/>
                          </a:cubicBezTo>
                          <a:cubicBezTo>
                            <a:pt x="1940553" y="4110370"/>
                            <a:pt x="1952188" y="4065982"/>
                            <a:pt x="1966410" y="4022456"/>
                          </a:cubicBezTo>
                          <a:cubicBezTo>
                            <a:pt x="1967703" y="4018147"/>
                            <a:pt x="1975029" y="4017285"/>
                            <a:pt x="1975890" y="4022456"/>
                          </a:cubicBezTo>
                          <a:cubicBezTo>
                            <a:pt x="1993128" y="4102613"/>
                            <a:pt x="2051306" y="4165100"/>
                            <a:pt x="2100434" y="4228449"/>
                          </a:cubicBezTo>
                          <a:cubicBezTo>
                            <a:pt x="2107760" y="4146569"/>
                            <a:pt x="2114225" y="4063827"/>
                            <a:pt x="2152148" y="3989273"/>
                          </a:cubicBezTo>
                          <a:cubicBezTo>
                            <a:pt x="2154303" y="3985395"/>
                            <a:pt x="2159905" y="3986688"/>
                            <a:pt x="2161198" y="3990566"/>
                          </a:cubicBezTo>
                          <a:cubicBezTo>
                            <a:pt x="2188778" y="4086236"/>
                            <a:pt x="2248249" y="4160790"/>
                            <a:pt x="2315477" y="4229742"/>
                          </a:cubicBezTo>
                          <a:cubicBezTo>
                            <a:pt x="2315908" y="4162945"/>
                            <a:pt x="2326681" y="4095286"/>
                            <a:pt x="2324526" y="4028059"/>
                          </a:cubicBezTo>
                          <a:cubicBezTo>
                            <a:pt x="2324526" y="4022456"/>
                            <a:pt x="2332714" y="4021594"/>
                            <a:pt x="2334007" y="4026766"/>
                          </a:cubicBezTo>
                          <a:cubicBezTo>
                            <a:pt x="2349952" y="4090115"/>
                            <a:pt x="2373223" y="4156481"/>
                            <a:pt x="2412009" y="4209918"/>
                          </a:cubicBezTo>
                          <a:cubicBezTo>
                            <a:pt x="2408130" y="4129331"/>
                            <a:pt x="2404682" y="4048744"/>
                            <a:pt x="2437435" y="3973329"/>
                          </a:cubicBezTo>
                          <a:cubicBezTo>
                            <a:pt x="2439158" y="3969450"/>
                            <a:pt x="2446053" y="3970312"/>
                            <a:pt x="2446484" y="3974621"/>
                          </a:cubicBezTo>
                          <a:cubicBezTo>
                            <a:pt x="2476651" y="4185785"/>
                            <a:pt x="2572321" y="4383159"/>
                            <a:pt x="2679627" y="4565449"/>
                          </a:cubicBezTo>
                          <a:cubicBezTo>
                            <a:pt x="2682212" y="4569759"/>
                            <a:pt x="2677041" y="4574930"/>
                            <a:pt x="2672731" y="4572344"/>
                          </a:cubicBezTo>
                          <a:cubicBezTo>
                            <a:pt x="2613261" y="4534852"/>
                            <a:pt x="2564564" y="4484431"/>
                            <a:pt x="2521900" y="4428839"/>
                          </a:cubicBezTo>
                          <a:cubicBezTo>
                            <a:pt x="2543447" y="4497360"/>
                            <a:pt x="2568873" y="4564587"/>
                            <a:pt x="2599040" y="4630091"/>
                          </a:cubicBezTo>
                          <a:cubicBezTo>
                            <a:pt x="2600763" y="4633970"/>
                            <a:pt x="2596454" y="4640003"/>
                            <a:pt x="2592144" y="4636986"/>
                          </a:cubicBezTo>
                          <a:cubicBezTo>
                            <a:pt x="2484839" y="4560278"/>
                            <a:pt x="2374085" y="4475812"/>
                            <a:pt x="2320217" y="4352130"/>
                          </a:cubicBezTo>
                          <a:cubicBezTo>
                            <a:pt x="2312891" y="4453834"/>
                            <a:pt x="2306858" y="4555537"/>
                            <a:pt x="2317631" y="4656810"/>
                          </a:cubicBezTo>
                          <a:cubicBezTo>
                            <a:pt x="2318062" y="4661550"/>
                            <a:pt x="2312029" y="4662843"/>
                            <a:pt x="2309443" y="4660257"/>
                          </a:cubicBezTo>
                          <a:cubicBezTo>
                            <a:pt x="2235751" y="4599063"/>
                            <a:pt x="2194380" y="4513305"/>
                            <a:pt x="2144822" y="4433580"/>
                          </a:cubicBezTo>
                          <a:cubicBezTo>
                            <a:pt x="2131462" y="4412032"/>
                            <a:pt x="2119396" y="4389192"/>
                            <a:pt x="2108191" y="4366783"/>
                          </a:cubicBezTo>
                          <a:cubicBezTo>
                            <a:pt x="2092246" y="4391778"/>
                            <a:pt x="2074577" y="4415480"/>
                            <a:pt x="2056047" y="4437889"/>
                          </a:cubicBezTo>
                          <a:cubicBezTo>
                            <a:pt x="2012090" y="4491326"/>
                            <a:pt x="1951758" y="4552952"/>
                            <a:pt x="1877635" y="4556830"/>
                          </a:cubicBezTo>
                          <a:cubicBezTo>
                            <a:pt x="1873756" y="4556830"/>
                            <a:pt x="1872032" y="4552521"/>
                            <a:pt x="1873325" y="4549504"/>
                          </a:cubicBezTo>
                          <a:cubicBezTo>
                            <a:pt x="1892287" y="4505979"/>
                            <a:pt x="1907801" y="4461591"/>
                            <a:pt x="1920729" y="4416342"/>
                          </a:cubicBezTo>
                          <a:cubicBezTo>
                            <a:pt x="1919437" y="4417635"/>
                            <a:pt x="1918575" y="4418927"/>
                            <a:pt x="1917282" y="4419789"/>
                          </a:cubicBezTo>
                          <a:cubicBezTo>
                            <a:pt x="1889270" y="4448663"/>
                            <a:pt x="1854795" y="4480553"/>
                            <a:pt x="1812993" y="4484000"/>
                          </a:cubicBezTo>
                          <a:cubicBezTo>
                            <a:pt x="1808252" y="4484431"/>
                            <a:pt x="1807390" y="4478398"/>
                            <a:pt x="1809545" y="4475381"/>
                          </a:cubicBezTo>
                          <a:cubicBezTo>
                            <a:pt x="1853071" y="4420651"/>
                            <a:pt x="1877635" y="4356440"/>
                            <a:pt x="1900906" y="4291367"/>
                          </a:cubicBezTo>
                          <a:cubicBezTo>
                            <a:pt x="1859104" y="4350838"/>
                            <a:pt x="1811269" y="4406430"/>
                            <a:pt x="1757832" y="4455558"/>
                          </a:cubicBezTo>
                          <a:cubicBezTo>
                            <a:pt x="1696637" y="4512443"/>
                            <a:pt x="1627686" y="4563294"/>
                            <a:pt x="1548822" y="4592599"/>
                          </a:cubicBezTo>
                          <a:cubicBezTo>
                            <a:pt x="1544513" y="4594323"/>
                            <a:pt x="1541496" y="4588720"/>
                            <a:pt x="1543220" y="4585273"/>
                          </a:cubicBezTo>
                          <a:cubicBezTo>
                            <a:pt x="1573817" y="4524078"/>
                            <a:pt x="1602260" y="4461591"/>
                            <a:pt x="1622945" y="4396087"/>
                          </a:cubicBezTo>
                          <a:cubicBezTo>
                            <a:pt x="1576834" y="4437889"/>
                            <a:pt x="1529430" y="4478398"/>
                            <a:pt x="1478578" y="4513735"/>
                          </a:cubicBezTo>
                          <a:cubicBezTo>
                            <a:pt x="1400146" y="4568466"/>
                            <a:pt x="1307923" y="4618025"/>
                            <a:pt x="1209236" y="4612422"/>
                          </a:cubicBezTo>
                          <a:cubicBezTo>
                            <a:pt x="1205358" y="4612422"/>
                            <a:pt x="1202341" y="4606820"/>
                            <a:pt x="1205789" y="4603803"/>
                          </a:cubicBezTo>
                          <a:cubicBezTo>
                            <a:pt x="1270862" y="4547780"/>
                            <a:pt x="1307923" y="4465039"/>
                            <a:pt x="1333349" y="4382728"/>
                          </a:cubicBezTo>
                          <a:cubicBezTo>
                            <a:pt x="1287669" y="4426684"/>
                            <a:pt x="1238972" y="4467624"/>
                            <a:pt x="1186827" y="4503824"/>
                          </a:cubicBezTo>
                          <a:cubicBezTo>
                            <a:pt x="1111411" y="4556399"/>
                            <a:pt x="1022206" y="4605527"/>
                            <a:pt x="927397" y="4604235"/>
                          </a:cubicBezTo>
                          <a:cubicBezTo>
                            <a:pt x="923519" y="4604235"/>
                            <a:pt x="921364" y="4599925"/>
                            <a:pt x="923088" y="4596908"/>
                          </a:cubicBezTo>
                          <a:cubicBezTo>
                            <a:pt x="964028" y="4515459"/>
                            <a:pt x="1007984" y="4435303"/>
                            <a:pt x="1039012" y="4349114"/>
                          </a:cubicBezTo>
                          <a:cubicBezTo>
                            <a:pt x="793804" y="4501669"/>
                            <a:pt x="527910" y="4663274"/>
                            <a:pt x="236159" y="4695164"/>
                          </a:cubicBezTo>
                          <a:cubicBezTo>
                            <a:pt x="457665" y="4711540"/>
                            <a:pt x="683912" y="4651208"/>
                            <a:pt x="898524" y="4531404"/>
                          </a:cubicBezTo>
                          <a:cubicBezTo>
                            <a:pt x="896369" y="4533990"/>
                            <a:pt x="894214" y="4536576"/>
                            <a:pt x="891629" y="4539161"/>
                          </a:cubicBezTo>
                          <a:cubicBezTo>
                            <a:pt x="885595" y="4546056"/>
                            <a:pt x="678310" y="4712402"/>
                            <a:pt x="701150" y="4716281"/>
                          </a:cubicBezTo>
                          <a:cubicBezTo>
                            <a:pt x="791649" y="4732656"/>
                            <a:pt x="1066162" y="4615008"/>
                            <a:pt x="1162263" y="4572344"/>
                          </a:cubicBezTo>
                          <a:cubicBezTo>
                            <a:pt x="1131235" y="4608544"/>
                            <a:pt x="1017034" y="4757220"/>
                            <a:pt x="1048062" y="4752911"/>
                          </a:cubicBezTo>
                          <a:cubicBezTo>
                            <a:pt x="1171313" y="4735242"/>
                            <a:pt x="1310509" y="4681805"/>
                            <a:pt x="1443241" y="4596477"/>
                          </a:cubicBezTo>
                          <a:cubicBezTo>
                            <a:pt x="1419969" y="4633108"/>
                            <a:pt x="1377306" y="4736966"/>
                            <a:pt x="1388941" y="4735673"/>
                          </a:cubicBezTo>
                          <a:cubicBezTo>
                            <a:pt x="1516932" y="4720590"/>
                            <a:pt x="1644923" y="4624489"/>
                            <a:pt x="1763434" y="4551659"/>
                          </a:cubicBezTo>
                          <a:cubicBezTo>
                            <a:pt x="1743179" y="4602511"/>
                            <a:pt x="1704825" y="4723607"/>
                            <a:pt x="1717754" y="4722314"/>
                          </a:cubicBezTo>
                          <a:cubicBezTo>
                            <a:pt x="1840142" y="4707231"/>
                            <a:pt x="1971581" y="4610268"/>
                            <a:pt x="2078025" y="4483569"/>
                          </a:cubicBezTo>
                          <a:cubicBezTo>
                            <a:pt x="2149993" y="4605527"/>
                            <a:pt x="2239630" y="4712402"/>
                            <a:pt x="2350814" y="4773166"/>
                          </a:cubicBezTo>
                          <a:cubicBezTo>
                            <a:pt x="2366328" y="4781784"/>
                            <a:pt x="2377964" y="4599925"/>
                            <a:pt x="2374085" y="4535283"/>
                          </a:cubicBezTo>
                          <a:cubicBezTo>
                            <a:pt x="2490010" y="4710247"/>
                            <a:pt x="2654201" y="4822293"/>
                            <a:pt x="2834336" y="4769718"/>
                          </a:cubicBezTo>
                          <a:cubicBezTo>
                            <a:pt x="2848558" y="4765408"/>
                            <a:pt x="2780899" y="4581825"/>
                            <a:pt x="2748147" y="4511150"/>
                          </a:cubicBezTo>
                          <a:cubicBezTo>
                            <a:pt x="2780468" y="4541747"/>
                            <a:pt x="2813220" y="4571914"/>
                            <a:pt x="2846834" y="4600356"/>
                          </a:cubicBezTo>
                          <a:cubicBezTo>
                            <a:pt x="3029124" y="4678357"/>
                            <a:pt x="3217448" y="4712833"/>
                            <a:pt x="3401893" y="4693440"/>
                          </a:cubicBezTo>
                          <a:cubicBezTo>
                            <a:pt x="3424733" y="4690855"/>
                            <a:pt x="3104971" y="4449093"/>
                            <a:pt x="2986029" y="4320672"/>
                          </a:cubicBezTo>
                          <a:cubicBezTo>
                            <a:pt x="2964913" y="4297831"/>
                            <a:pt x="2944228" y="4274560"/>
                            <a:pt x="2923542" y="4251720"/>
                          </a:cubicBezTo>
                          <a:cubicBezTo>
                            <a:pt x="2972670" y="4276715"/>
                            <a:pt x="3023953" y="4296539"/>
                            <a:pt x="3078683" y="4310760"/>
                          </a:cubicBezTo>
                          <a:cubicBezTo>
                            <a:pt x="3242443" y="4352993"/>
                            <a:pt x="3412667" y="4396949"/>
                            <a:pt x="3573410" y="4317655"/>
                          </a:cubicBezTo>
                          <a:close/>
                        </a:path>
                      </a:pathLst>
                    </a:custGeom>
                    <a:solidFill>
                      <a:srgbClr val="528B31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674" name="Graphic 1445">
                    <a:extLst>
                      <a:ext uri="{FF2B5EF4-FFF2-40B4-BE49-F238E27FC236}">
                        <a16:creationId xmlns:a16="http://schemas.microsoft.com/office/drawing/2014/main" id="{5CA16099-086E-8739-9FA8-3B7BE2FC12F6}"/>
                      </a:ext>
                    </a:extLst>
                  </p:cNvPr>
                  <p:cNvGrpSpPr/>
                  <p:nvPr/>
                </p:nvGrpSpPr>
                <p:grpSpPr>
                  <a:xfrm>
                    <a:off x="4411521" y="897129"/>
                    <a:ext cx="2976310" cy="4120399"/>
                    <a:chOff x="4411521" y="897129"/>
                    <a:chExt cx="2976310" cy="4120399"/>
                  </a:xfrm>
                </p:grpSpPr>
                <p:sp>
                  <p:nvSpPr>
                    <p:cNvPr id="8675" name="Vrije vorm: vorm 8674">
                      <a:extLst>
                        <a:ext uri="{FF2B5EF4-FFF2-40B4-BE49-F238E27FC236}">
                          <a16:creationId xmlns:a16="http://schemas.microsoft.com/office/drawing/2014/main" id="{B961F927-A9E2-E427-C7B6-093F235B39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0220" y="897129"/>
                      <a:ext cx="566680" cy="684280"/>
                    </a:xfrm>
                    <a:custGeom>
                      <a:avLst/>
                      <a:gdLst>
                        <a:gd name="connsiteX0" fmla="*/ 514558 w 566680"/>
                        <a:gd name="connsiteY0" fmla="*/ 339586 h 684280"/>
                        <a:gd name="connsiteX1" fmla="*/ 413717 w 566680"/>
                        <a:gd name="connsiteY1" fmla="*/ 116787 h 684280"/>
                        <a:gd name="connsiteX2" fmla="*/ 351230 w 566680"/>
                        <a:gd name="connsiteY2" fmla="*/ 0 h 684280"/>
                        <a:gd name="connsiteX3" fmla="*/ 231426 w 566680"/>
                        <a:gd name="connsiteY3" fmla="*/ 123251 h 684280"/>
                        <a:gd name="connsiteX4" fmla="*/ 60341 w 566680"/>
                        <a:gd name="connsiteY4" fmla="*/ 514119 h 684280"/>
                        <a:gd name="connsiteX5" fmla="*/ 45688 w 566680"/>
                        <a:gd name="connsiteY5" fmla="*/ 527910 h 684280"/>
                        <a:gd name="connsiteX6" fmla="*/ 6903 w 566680"/>
                        <a:gd name="connsiteY6" fmla="*/ 680896 h 684280"/>
                        <a:gd name="connsiteX7" fmla="*/ 22848 w 566680"/>
                        <a:gd name="connsiteY7" fmla="*/ 679172 h 684280"/>
                        <a:gd name="connsiteX8" fmla="*/ 88352 w 566680"/>
                        <a:gd name="connsiteY8" fmla="*/ 607635 h 684280"/>
                        <a:gd name="connsiteX9" fmla="*/ 236598 w 566680"/>
                        <a:gd name="connsiteY9" fmla="*/ 487401 h 684280"/>
                        <a:gd name="connsiteX10" fmla="*/ 336147 w 566680"/>
                        <a:gd name="connsiteY10" fmla="*/ 545148 h 684280"/>
                        <a:gd name="connsiteX11" fmla="*/ 371053 w 566680"/>
                        <a:gd name="connsiteY11" fmla="*/ 473610 h 684280"/>
                        <a:gd name="connsiteX12" fmla="*/ 450347 w 566680"/>
                        <a:gd name="connsiteY12" fmla="*/ 497743 h 684280"/>
                        <a:gd name="connsiteX13" fmla="*/ 555067 w 566680"/>
                        <a:gd name="connsiteY13" fmla="*/ 546871 h 684280"/>
                        <a:gd name="connsiteX14" fmla="*/ 514558 w 566680"/>
                        <a:gd name="connsiteY14" fmla="*/ 340448 h 68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6680" h="684280">
                          <a:moveTo>
                            <a:pt x="514558" y="339586"/>
                          </a:moveTo>
                          <a:cubicBezTo>
                            <a:pt x="484823" y="263739"/>
                            <a:pt x="448193" y="190478"/>
                            <a:pt x="413717" y="116787"/>
                          </a:cubicBezTo>
                          <a:cubicBezTo>
                            <a:pt x="406391" y="101272"/>
                            <a:pt x="378379" y="0"/>
                            <a:pt x="351230" y="0"/>
                          </a:cubicBezTo>
                          <a:cubicBezTo>
                            <a:pt x="295207" y="0"/>
                            <a:pt x="249095" y="77139"/>
                            <a:pt x="231426" y="123251"/>
                          </a:cubicBezTo>
                          <a:cubicBezTo>
                            <a:pt x="180144" y="257706"/>
                            <a:pt x="130154" y="389576"/>
                            <a:pt x="60341" y="514119"/>
                          </a:cubicBezTo>
                          <a:cubicBezTo>
                            <a:pt x="55169" y="515843"/>
                            <a:pt x="49136" y="521015"/>
                            <a:pt x="45688" y="527910"/>
                          </a:cubicBezTo>
                          <a:cubicBezTo>
                            <a:pt x="17246" y="582640"/>
                            <a:pt x="-14213" y="620563"/>
                            <a:pt x="6903" y="680896"/>
                          </a:cubicBezTo>
                          <a:cubicBezTo>
                            <a:pt x="9489" y="688222"/>
                            <a:pt x="19832" y="681758"/>
                            <a:pt x="22848" y="679172"/>
                          </a:cubicBezTo>
                          <a:cubicBezTo>
                            <a:pt x="48705" y="658917"/>
                            <a:pt x="68529" y="634353"/>
                            <a:pt x="88352" y="607635"/>
                          </a:cubicBezTo>
                          <a:cubicBezTo>
                            <a:pt x="104297" y="586518"/>
                            <a:pt x="227548" y="418449"/>
                            <a:pt x="236598" y="487401"/>
                          </a:cubicBezTo>
                          <a:cubicBezTo>
                            <a:pt x="242631" y="531788"/>
                            <a:pt x="289604" y="602894"/>
                            <a:pt x="336147" y="545148"/>
                          </a:cubicBezTo>
                          <a:cubicBezTo>
                            <a:pt x="354246" y="522307"/>
                            <a:pt x="363727" y="502053"/>
                            <a:pt x="371053" y="473610"/>
                          </a:cubicBezTo>
                          <a:cubicBezTo>
                            <a:pt x="393032" y="388714"/>
                            <a:pt x="429231" y="453787"/>
                            <a:pt x="450347" y="497743"/>
                          </a:cubicBezTo>
                          <a:cubicBezTo>
                            <a:pt x="465861" y="530926"/>
                            <a:pt x="518006" y="603325"/>
                            <a:pt x="555067" y="546871"/>
                          </a:cubicBezTo>
                          <a:cubicBezTo>
                            <a:pt x="590836" y="492141"/>
                            <a:pt x="534382" y="390438"/>
                            <a:pt x="514558" y="340448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6" name="Vrije vorm: vorm 8675">
                      <a:extLst>
                        <a:ext uri="{FF2B5EF4-FFF2-40B4-BE49-F238E27FC236}">
                          <a16:creationId xmlns:a16="http://schemas.microsoft.com/office/drawing/2014/main" id="{DFB9758D-D58B-4369-F5BD-F307BBA418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9850" y="1207307"/>
                      <a:ext cx="566750" cy="373671"/>
                    </a:xfrm>
                    <a:custGeom>
                      <a:avLst/>
                      <a:gdLst>
                        <a:gd name="connsiteX0" fmla="*/ 462353 w 566750"/>
                        <a:gd name="connsiteY0" fmla="*/ 65607 h 373671"/>
                        <a:gd name="connsiteX1" fmla="*/ 383059 w 566750"/>
                        <a:gd name="connsiteY1" fmla="*/ 41474 h 373671"/>
                        <a:gd name="connsiteX2" fmla="*/ 348153 w 566750"/>
                        <a:gd name="connsiteY2" fmla="*/ 113012 h 373671"/>
                        <a:gd name="connsiteX3" fmla="*/ 248604 w 566750"/>
                        <a:gd name="connsiteY3" fmla="*/ 55265 h 373671"/>
                        <a:gd name="connsiteX4" fmla="*/ 100358 w 566750"/>
                        <a:gd name="connsiteY4" fmla="*/ 175930 h 373671"/>
                        <a:gd name="connsiteX5" fmla="*/ 34854 w 566750"/>
                        <a:gd name="connsiteY5" fmla="*/ 247036 h 373671"/>
                        <a:gd name="connsiteX6" fmla="*/ 27097 w 566750"/>
                        <a:gd name="connsiteY6" fmla="*/ 251346 h 373671"/>
                        <a:gd name="connsiteX7" fmla="*/ 6843 w 566750"/>
                        <a:gd name="connsiteY7" fmla="*/ 370287 h 373671"/>
                        <a:gd name="connsiteX8" fmla="*/ 22788 w 566750"/>
                        <a:gd name="connsiteY8" fmla="*/ 368563 h 373671"/>
                        <a:gd name="connsiteX9" fmla="*/ 88292 w 566750"/>
                        <a:gd name="connsiteY9" fmla="*/ 297026 h 373671"/>
                        <a:gd name="connsiteX10" fmla="*/ 236537 w 566750"/>
                        <a:gd name="connsiteY10" fmla="*/ 176792 h 373671"/>
                        <a:gd name="connsiteX11" fmla="*/ 336086 w 566750"/>
                        <a:gd name="connsiteY11" fmla="*/ 234539 h 373671"/>
                        <a:gd name="connsiteX12" fmla="*/ 370993 w 566750"/>
                        <a:gd name="connsiteY12" fmla="*/ 163001 h 373671"/>
                        <a:gd name="connsiteX13" fmla="*/ 450287 w 566750"/>
                        <a:gd name="connsiteY13" fmla="*/ 187134 h 373671"/>
                        <a:gd name="connsiteX14" fmla="*/ 555007 w 566750"/>
                        <a:gd name="connsiteY14" fmla="*/ 236262 h 373671"/>
                        <a:gd name="connsiteX15" fmla="*/ 555007 w 566750"/>
                        <a:gd name="connsiteY15" fmla="*/ 128526 h 373671"/>
                        <a:gd name="connsiteX16" fmla="*/ 462784 w 566750"/>
                        <a:gd name="connsiteY16" fmla="*/ 66038 h 37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6750" h="373671">
                          <a:moveTo>
                            <a:pt x="462353" y="65607"/>
                          </a:moveTo>
                          <a:cubicBezTo>
                            <a:pt x="441237" y="21220"/>
                            <a:pt x="405468" y="-43422"/>
                            <a:pt x="383059" y="41474"/>
                          </a:cubicBezTo>
                          <a:cubicBezTo>
                            <a:pt x="375733" y="69917"/>
                            <a:pt x="366252" y="90602"/>
                            <a:pt x="348153" y="113012"/>
                          </a:cubicBezTo>
                          <a:cubicBezTo>
                            <a:pt x="301610" y="170758"/>
                            <a:pt x="254637" y="100083"/>
                            <a:pt x="248604" y="55265"/>
                          </a:cubicBezTo>
                          <a:cubicBezTo>
                            <a:pt x="239123" y="-13256"/>
                            <a:pt x="116303" y="154383"/>
                            <a:pt x="100358" y="175930"/>
                          </a:cubicBezTo>
                          <a:cubicBezTo>
                            <a:pt x="80534" y="202218"/>
                            <a:pt x="60711" y="226782"/>
                            <a:pt x="34854" y="247036"/>
                          </a:cubicBezTo>
                          <a:cubicBezTo>
                            <a:pt x="33561" y="248329"/>
                            <a:pt x="30114" y="250484"/>
                            <a:pt x="27097" y="251346"/>
                          </a:cubicBezTo>
                          <a:cubicBezTo>
                            <a:pt x="5981" y="289700"/>
                            <a:pt x="-9533" y="322883"/>
                            <a:pt x="6843" y="370287"/>
                          </a:cubicBezTo>
                          <a:cubicBezTo>
                            <a:pt x="9428" y="377613"/>
                            <a:pt x="19771" y="371149"/>
                            <a:pt x="22788" y="368563"/>
                          </a:cubicBezTo>
                          <a:cubicBezTo>
                            <a:pt x="48645" y="348309"/>
                            <a:pt x="68468" y="323745"/>
                            <a:pt x="88292" y="297026"/>
                          </a:cubicBezTo>
                          <a:cubicBezTo>
                            <a:pt x="104237" y="275910"/>
                            <a:pt x="227487" y="107840"/>
                            <a:pt x="236537" y="176792"/>
                          </a:cubicBezTo>
                          <a:cubicBezTo>
                            <a:pt x="242571" y="221179"/>
                            <a:pt x="289544" y="292285"/>
                            <a:pt x="336086" y="234539"/>
                          </a:cubicBezTo>
                          <a:cubicBezTo>
                            <a:pt x="354186" y="211698"/>
                            <a:pt x="363666" y="191444"/>
                            <a:pt x="370993" y="163001"/>
                          </a:cubicBezTo>
                          <a:cubicBezTo>
                            <a:pt x="392971" y="78105"/>
                            <a:pt x="429170" y="143178"/>
                            <a:pt x="450287" y="187134"/>
                          </a:cubicBezTo>
                          <a:cubicBezTo>
                            <a:pt x="465801" y="220317"/>
                            <a:pt x="517945" y="292716"/>
                            <a:pt x="555007" y="236262"/>
                          </a:cubicBezTo>
                          <a:cubicBezTo>
                            <a:pt x="573538" y="208251"/>
                            <a:pt x="567504" y="167742"/>
                            <a:pt x="555007" y="128526"/>
                          </a:cubicBezTo>
                          <a:cubicBezTo>
                            <a:pt x="519669" y="156537"/>
                            <a:pt x="476575" y="95343"/>
                            <a:pt x="462784" y="66038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7" name="Vrije vorm: vorm 8676">
                      <a:extLst>
                        <a:ext uri="{FF2B5EF4-FFF2-40B4-BE49-F238E27FC236}">
                          <a16:creationId xmlns:a16="http://schemas.microsoft.com/office/drawing/2014/main" id="{5AEA3C9C-08D8-66BE-6542-E1F361519D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4850" y="2015662"/>
                      <a:ext cx="1347363" cy="628850"/>
                    </a:xfrm>
                    <a:custGeom>
                      <a:avLst/>
                      <a:gdLst>
                        <a:gd name="connsiteX0" fmla="*/ 1177099 w 1347363"/>
                        <a:gd name="connsiteY0" fmla="*/ 89841 h 628850"/>
                        <a:gd name="connsiteX1" fmla="*/ 1019803 w 1347363"/>
                        <a:gd name="connsiteY1" fmla="*/ 142417 h 628850"/>
                        <a:gd name="connsiteX2" fmla="*/ 952145 w 1347363"/>
                        <a:gd name="connsiteY2" fmla="*/ 80791 h 628850"/>
                        <a:gd name="connsiteX3" fmla="*/ 789678 w 1347363"/>
                        <a:gd name="connsiteY3" fmla="*/ 185080 h 628850"/>
                        <a:gd name="connsiteX4" fmla="*/ 639277 w 1347363"/>
                        <a:gd name="connsiteY4" fmla="*/ 176892 h 628850"/>
                        <a:gd name="connsiteX5" fmla="*/ 654361 w 1347363"/>
                        <a:gd name="connsiteY5" fmla="*/ 60968 h 628850"/>
                        <a:gd name="connsiteX6" fmla="*/ 584116 w 1347363"/>
                        <a:gd name="connsiteY6" fmla="*/ 13564 h 628850"/>
                        <a:gd name="connsiteX7" fmla="*/ 553519 w 1347363"/>
                        <a:gd name="connsiteY7" fmla="*/ 64846 h 628850"/>
                        <a:gd name="connsiteX8" fmla="*/ 549210 w 1347363"/>
                        <a:gd name="connsiteY8" fmla="*/ 73034 h 628850"/>
                        <a:gd name="connsiteX9" fmla="*/ 544038 w 1347363"/>
                        <a:gd name="connsiteY9" fmla="*/ 77344 h 628850"/>
                        <a:gd name="connsiteX10" fmla="*/ 519474 w 1347363"/>
                        <a:gd name="connsiteY10" fmla="*/ 116991 h 628850"/>
                        <a:gd name="connsiteX11" fmla="*/ 403550 w 1347363"/>
                        <a:gd name="connsiteY11" fmla="*/ 213954 h 628850"/>
                        <a:gd name="connsiteX12" fmla="*/ 397085 w 1347363"/>
                        <a:gd name="connsiteY12" fmla="*/ 245413 h 628850"/>
                        <a:gd name="connsiteX13" fmla="*/ 202297 w 1347363"/>
                        <a:gd name="connsiteY13" fmla="*/ 386333 h 628850"/>
                        <a:gd name="connsiteX14" fmla="*/ 3200 w 1347363"/>
                        <a:gd name="connsiteY14" fmla="*/ 570778 h 628850"/>
                        <a:gd name="connsiteX15" fmla="*/ 124727 w 1347363"/>
                        <a:gd name="connsiteY15" fmla="*/ 620768 h 628850"/>
                        <a:gd name="connsiteX16" fmla="*/ 463882 w 1347363"/>
                        <a:gd name="connsiteY16" fmla="*/ 437184 h 628850"/>
                        <a:gd name="connsiteX17" fmla="*/ 579376 w 1347363"/>
                        <a:gd name="connsiteY17" fmla="*/ 396675 h 628850"/>
                        <a:gd name="connsiteX18" fmla="*/ 553088 w 1347363"/>
                        <a:gd name="connsiteY18" fmla="*/ 442787 h 628850"/>
                        <a:gd name="connsiteX19" fmla="*/ 536281 w 1347363"/>
                        <a:gd name="connsiteY19" fmla="*/ 493207 h 628850"/>
                        <a:gd name="connsiteX20" fmla="*/ 707798 w 1347363"/>
                        <a:gd name="connsiteY20" fmla="*/ 445803 h 628850"/>
                        <a:gd name="connsiteX21" fmla="*/ 843115 w 1347363"/>
                        <a:gd name="connsiteY21" fmla="*/ 388918 h 628850"/>
                        <a:gd name="connsiteX22" fmla="*/ 845270 w 1347363"/>
                        <a:gd name="connsiteY22" fmla="*/ 436322 h 628850"/>
                        <a:gd name="connsiteX23" fmla="*/ 1015063 w 1347363"/>
                        <a:gd name="connsiteY23" fmla="*/ 352719 h 628850"/>
                        <a:gd name="connsiteX24" fmla="*/ 1194337 w 1347363"/>
                        <a:gd name="connsiteY24" fmla="*/ 281182 h 628850"/>
                        <a:gd name="connsiteX25" fmla="*/ 1293024 w 1347363"/>
                        <a:gd name="connsiteY25" fmla="*/ 321691 h 628850"/>
                        <a:gd name="connsiteX26" fmla="*/ 1346892 w 1347363"/>
                        <a:gd name="connsiteY26" fmla="*/ 245413 h 628850"/>
                        <a:gd name="connsiteX27" fmla="*/ 1174944 w 1347363"/>
                        <a:gd name="connsiteY27" fmla="*/ 91134 h 6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347363" h="628850">
                          <a:moveTo>
                            <a:pt x="1177099" y="89841"/>
                          </a:moveTo>
                          <a:cubicBezTo>
                            <a:pt x="1132280" y="140262"/>
                            <a:pt x="1088755" y="184650"/>
                            <a:pt x="1019803" y="142417"/>
                          </a:cubicBezTo>
                          <a:cubicBezTo>
                            <a:pt x="995239" y="127334"/>
                            <a:pt x="980587" y="89410"/>
                            <a:pt x="952145" y="80791"/>
                          </a:cubicBezTo>
                          <a:cubicBezTo>
                            <a:pt x="892243" y="62692"/>
                            <a:pt x="830618" y="152329"/>
                            <a:pt x="789678" y="185080"/>
                          </a:cubicBezTo>
                          <a:cubicBezTo>
                            <a:pt x="753047" y="213954"/>
                            <a:pt x="629366" y="281613"/>
                            <a:pt x="639277" y="176892"/>
                          </a:cubicBezTo>
                          <a:cubicBezTo>
                            <a:pt x="643156" y="137676"/>
                            <a:pt x="653068" y="100184"/>
                            <a:pt x="654361" y="60968"/>
                          </a:cubicBezTo>
                          <a:cubicBezTo>
                            <a:pt x="656084" y="18304"/>
                            <a:pt x="625487" y="-21774"/>
                            <a:pt x="584116" y="13564"/>
                          </a:cubicBezTo>
                          <a:cubicBezTo>
                            <a:pt x="569033" y="26492"/>
                            <a:pt x="560845" y="47178"/>
                            <a:pt x="553519" y="64846"/>
                          </a:cubicBezTo>
                          <a:cubicBezTo>
                            <a:pt x="552226" y="67863"/>
                            <a:pt x="550502" y="70018"/>
                            <a:pt x="549210" y="73034"/>
                          </a:cubicBezTo>
                          <a:cubicBezTo>
                            <a:pt x="547055" y="73896"/>
                            <a:pt x="544900" y="76051"/>
                            <a:pt x="544038" y="77344"/>
                          </a:cubicBezTo>
                          <a:cubicBezTo>
                            <a:pt x="536712" y="91134"/>
                            <a:pt x="528093" y="104063"/>
                            <a:pt x="519474" y="116991"/>
                          </a:cubicBezTo>
                          <a:cubicBezTo>
                            <a:pt x="486291" y="154052"/>
                            <a:pt x="441473" y="180340"/>
                            <a:pt x="403550" y="213954"/>
                          </a:cubicBezTo>
                          <a:cubicBezTo>
                            <a:pt x="397516" y="219556"/>
                            <a:pt x="388897" y="245413"/>
                            <a:pt x="397085" y="245413"/>
                          </a:cubicBezTo>
                          <a:cubicBezTo>
                            <a:pt x="334167" y="297127"/>
                            <a:pt x="264354" y="342376"/>
                            <a:pt x="202297" y="386333"/>
                          </a:cubicBezTo>
                          <a:cubicBezTo>
                            <a:pt x="141534" y="429427"/>
                            <a:pt x="26471" y="494931"/>
                            <a:pt x="3200" y="570778"/>
                          </a:cubicBezTo>
                          <a:cubicBezTo>
                            <a:pt x="-19640" y="644901"/>
                            <a:pt x="85942" y="630679"/>
                            <a:pt x="124727" y="620768"/>
                          </a:cubicBezTo>
                          <a:cubicBezTo>
                            <a:pt x="250563" y="588878"/>
                            <a:pt x="355714" y="504412"/>
                            <a:pt x="463882" y="437184"/>
                          </a:cubicBezTo>
                          <a:cubicBezTo>
                            <a:pt x="479827" y="427273"/>
                            <a:pt x="580238" y="394521"/>
                            <a:pt x="579376" y="396675"/>
                          </a:cubicBezTo>
                          <a:cubicBezTo>
                            <a:pt x="571619" y="412620"/>
                            <a:pt x="561276" y="426842"/>
                            <a:pt x="553088" y="442787"/>
                          </a:cubicBezTo>
                          <a:cubicBezTo>
                            <a:pt x="546193" y="456577"/>
                            <a:pt x="534126" y="476400"/>
                            <a:pt x="536281" y="493207"/>
                          </a:cubicBezTo>
                          <a:cubicBezTo>
                            <a:pt x="544038" y="553971"/>
                            <a:pt x="693146" y="455284"/>
                            <a:pt x="707798" y="445803"/>
                          </a:cubicBezTo>
                          <a:cubicBezTo>
                            <a:pt x="723743" y="435030"/>
                            <a:pt x="856044" y="332033"/>
                            <a:pt x="843115" y="388918"/>
                          </a:cubicBezTo>
                          <a:cubicBezTo>
                            <a:pt x="840960" y="398830"/>
                            <a:pt x="831480" y="428565"/>
                            <a:pt x="845270" y="436322"/>
                          </a:cubicBezTo>
                          <a:cubicBezTo>
                            <a:pt x="906033" y="470798"/>
                            <a:pt x="973692" y="389780"/>
                            <a:pt x="1015063" y="352719"/>
                          </a:cubicBezTo>
                          <a:cubicBezTo>
                            <a:pt x="1065053" y="308331"/>
                            <a:pt x="1119352" y="228175"/>
                            <a:pt x="1194337" y="281182"/>
                          </a:cubicBezTo>
                          <a:cubicBezTo>
                            <a:pt x="1226227" y="304022"/>
                            <a:pt x="1252515" y="324276"/>
                            <a:pt x="1293024" y="321691"/>
                          </a:cubicBezTo>
                          <a:cubicBezTo>
                            <a:pt x="1329223" y="319105"/>
                            <a:pt x="1344306" y="275148"/>
                            <a:pt x="1346892" y="245413"/>
                          </a:cubicBezTo>
                          <a:cubicBezTo>
                            <a:pt x="1354649" y="159655"/>
                            <a:pt x="1265443" y="-11000"/>
                            <a:pt x="1174944" y="9113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8" name="Vrije vorm: vorm 8677">
                      <a:extLst>
                        <a:ext uri="{FF2B5EF4-FFF2-40B4-BE49-F238E27FC236}">
                          <a16:creationId xmlns:a16="http://schemas.microsoft.com/office/drawing/2014/main" id="{5F0AA7D5-1EA9-9CF6-9EA0-198A435E9E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7005" y="2183872"/>
                      <a:ext cx="1347215" cy="459779"/>
                    </a:xfrm>
                    <a:custGeom>
                      <a:avLst/>
                      <a:gdLst>
                        <a:gd name="connsiteX0" fmla="*/ 1247774 w 1347215"/>
                        <a:gd name="connsiteY0" fmla="*/ 17733 h 459779"/>
                        <a:gd name="connsiteX1" fmla="*/ 1068500 w 1347215"/>
                        <a:gd name="connsiteY1" fmla="*/ 89270 h 459779"/>
                        <a:gd name="connsiteX2" fmla="*/ 898707 w 1347215"/>
                        <a:gd name="connsiteY2" fmla="*/ 172873 h 459779"/>
                        <a:gd name="connsiteX3" fmla="*/ 896553 w 1347215"/>
                        <a:gd name="connsiteY3" fmla="*/ 125469 h 459779"/>
                        <a:gd name="connsiteX4" fmla="*/ 761235 w 1347215"/>
                        <a:gd name="connsiteY4" fmla="*/ 182354 h 459779"/>
                        <a:gd name="connsiteX5" fmla="*/ 589719 w 1347215"/>
                        <a:gd name="connsiteY5" fmla="*/ 229758 h 459779"/>
                        <a:gd name="connsiteX6" fmla="*/ 606525 w 1347215"/>
                        <a:gd name="connsiteY6" fmla="*/ 179338 h 459779"/>
                        <a:gd name="connsiteX7" fmla="*/ 632813 w 1347215"/>
                        <a:gd name="connsiteY7" fmla="*/ 133226 h 459779"/>
                        <a:gd name="connsiteX8" fmla="*/ 517319 w 1347215"/>
                        <a:gd name="connsiteY8" fmla="*/ 173735 h 459779"/>
                        <a:gd name="connsiteX9" fmla="*/ 178164 w 1347215"/>
                        <a:gd name="connsiteY9" fmla="*/ 357319 h 459779"/>
                        <a:gd name="connsiteX10" fmla="*/ 53621 w 1347215"/>
                        <a:gd name="connsiteY10" fmla="*/ 328445 h 459779"/>
                        <a:gd name="connsiteX11" fmla="*/ 3200 w 1347215"/>
                        <a:gd name="connsiteY11" fmla="*/ 401706 h 459779"/>
                        <a:gd name="connsiteX12" fmla="*/ 124727 w 1347215"/>
                        <a:gd name="connsiteY12" fmla="*/ 451696 h 459779"/>
                        <a:gd name="connsiteX13" fmla="*/ 463882 w 1347215"/>
                        <a:gd name="connsiteY13" fmla="*/ 268113 h 459779"/>
                        <a:gd name="connsiteX14" fmla="*/ 579376 w 1347215"/>
                        <a:gd name="connsiteY14" fmla="*/ 227604 h 459779"/>
                        <a:gd name="connsiteX15" fmla="*/ 553088 w 1347215"/>
                        <a:gd name="connsiteY15" fmla="*/ 273715 h 459779"/>
                        <a:gd name="connsiteX16" fmla="*/ 536281 w 1347215"/>
                        <a:gd name="connsiteY16" fmla="*/ 324136 h 459779"/>
                        <a:gd name="connsiteX17" fmla="*/ 707798 w 1347215"/>
                        <a:gd name="connsiteY17" fmla="*/ 276732 h 459779"/>
                        <a:gd name="connsiteX18" fmla="*/ 843115 w 1347215"/>
                        <a:gd name="connsiteY18" fmla="*/ 219847 h 459779"/>
                        <a:gd name="connsiteX19" fmla="*/ 845270 w 1347215"/>
                        <a:gd name="connsiteY19" fmla="*/ 267251 h 459779"/>
                        <a:gd name="connsiteX20" fmla="*/ 1015063 w 1347215"/>
                        <a:gd name="connsiteY20" fmla="*/ 183647 h 459779"/>
                        <a:gd name="connsiteX21" fmla="*/ 1194337 w 1347215"/>
                        <a:gd name="connsiteY21" fmla="*/ 112110 h 459779"/>
                        <a:gd name="connsiteX22" fmla="*/ 1293024 w 1347215"/>
                        <a:gd name="connsiteY22" fmla="*/ 152619 h 459779"/>
                        <a:gd name="connsiteX23" fmla="*/ 1346892 w 1347215"/>
                        <a:gd name="connsiteY23" fmla="*/ 76341 h 459779"/>
                        <a:gd name="connsiteX24" fmla="*/ 1346892 w 1347215"/>
                        <a:gd name="connsiteY24" fmla="*/ 58242 h 459779"/>
                        <a:gd name="connsiteX25" fmla="*/ 1346030 w 1347215"/>
                        <a:gd name="connsiteY25" fmla="*/ 58242 h 459779"/>
                        <a:gd name="connsiteX26" fmla="*/ 1247343 w 1347215"/>
                        <a:gd name="connsiteY26" fmla="*/ 17733 h 45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347215" h="459779">
                          <a:moveTo>
                            <a:pt x="1247774" y="17733"/>
                          </a:moveTo>
                          <a:cubicBezTo>
                            <a:pt x="1172789" y="-35705"/>
                            <a:pt x="1118490" y="44451"/>
                            <a:pt x="1068500" y="89270"/>
                          </a:cubicBezTo>
                          <a:cubicBezTo>
                            <a:pt x="1027129" y="126331"/>
                            <a:pt x="959471" y="207349"/>
                            <a:pt x="898707" y="172873"/>
                          </a:cubicBezTo>
                          <a:cubicBezTo>
                            <a:pt x="884917" y="165116"/>
                            <a:pt x="894398" y="135381"/>
                            <a:pt x="896553" y="125469"/>
                          </a:cubicBezTo>
                          <a:cubicBezTo>
                            <a:pt x="909050" y="68584"/>
                            <a:pt x="777180" y="172012"/>
                            <a:pt x="761235" y="182354"/>
                          </a:cubicBezTo>
                          <a:cubicBezTo>
                            <a:pt x="746583" y="192266"/>
                            <a:pt x="597476" y="290953"/>
                            <a:pt x="589719" y="229758"/>
                          </a:cubicBezTo>
                          <a:cubicBezTo>
                            <a:pt x="587564" y="212952"/>
                            <a:pt x="599630" y="193128"/>
                            <a:pt x="606525" y="179338"/>
                          </a:cubicBezTo>
                          <a:cubicBezTo>
                            <a:pt x="614714" y="163393"/>
                            <a:pt x="625056" y="149171"/>
                            <a:pt x="632813" y="133226"/>
                          </a:cubicBezTo>
                          <a:cubicBezTo>
                            <a:pt x="633675" y="131503"/>
                            <a:pt x="533265" y="164255"/>
                            <a:pt x="517319" y="173735"/>
                          </a:cubicBezTo>
                          <a:cubicBezTo>
                            <a:pt x="409152" y="240963"/>
                            <a:pt x="304001" y="325429"/>
                            <a:pt x="178164" y="357319"/>
                          </a:cubicBezTo>
                          <a:cubicBezTo>
                            <a:pt x="143689" y="365938"/>
                            <a:pt x="56207" y="378435"/>
                            <a:pt x="53621" y="328445"/>
                          </a:cubicBezTo>
                          <a:cubicBezTo>
                            <a:pt x="30350" y="351285"/>
                            <a:pt x="10957" y="375849"/>
                            <a:pt x="3200" y="401706"/>
                          </a:cubicBezTo>
                          <a:cubicBezTo>
                            <a:pt x="-19640" y="475829"/>
                            <a:pt x="85942" y="461608"/>
                            <a:pt x="124727" y="451696"/>
                          </a:cubicBezTo>
                          <a:cubicBezTo>
                            <a:pt x="250564" y="419806"/>
                            <a:pt x="355714" y="335340"/>
                            <a:pt x="463882" y="268113"/>
                          </a:cubicBezTo>
                          <a:cubicBezTo>
                            <a:pt x="479827" y="258201"/>
                            <a:pt x="580238" y="225449"/>
                            <a:pt x="579376" y="227604"/>
                          </a:cubicBezTo>
                          <a:cubicBezTo>
                            <a:pt x="571619" y="243549"/>
                            <a:pt x="561276" y="257770"/>
                            <a:pt x="553088" y="273715"/>
                          </a:cubicBezTo>
                          <a:cubicBezTo>
                            <a:pt x="546193" y="287505"/>
                            <a:pt x="534126" y="307329"/>
                            <a:pt x="536281" y="324136"/>
                          </a:cubicBezTo>
                          <a:cubicBezTo>
                            <a:pt x="544038" y="384899"/>
                            <a:pt x="693146" y="286212"/>
                            <a:pt x="707798" y="276732"/>
                          </a:cubicBezTo>
                          <a:cubicBezTo>
                            <a:pt x="723743" y="265958"/>
                            <a:pt x="856044" y="162962"/>
                            <a:pt x="843115" y="219847"/>
                          </a:cubicBezTo>
                          <a:cubicBezTo>
                            <a:pt x="840961" y="229758"/>
                            <a:pt x="831480" y="259494"/>
                            <a:pt x="845270" y="267251"/>
                          </a:cubicBezTo>
                          <a:cubicBezTo>
                            <a:pt x="906033" y="301726"/>
                            <a:pt x="973692" y="220709"/>
                            <a:pt x="1015063" y="183647"/>
                          </a:cubicBezTo>
                          <a:cubicBezTo>
                            <a:pt x="1065053" y="139260"/>
                            <a:pt x="1119352" y="59104"/>
                            <a:pt x="1194337" y="112110"/>
                          </a:cubicBezTo>
                          <a:cubicBezTo>
                            <a:pt x="1226227" y="134950"/>
                            <a:pt x="1252515" y="155205"/>
                            <a:pt x="1293024" y="152619"/>
                          </a:cubicBezTo>
                          <a:cubicBezTo>
                            <a:pt x="1329223" y="150033"/>
                            <a:pt x="1344306" y="106077"/>
                            <a:pt x="1346892" y="76341"/>
                          </a:cubicBezTo>
                          <a:cubicBezTo>
                            <a:pt x="1347323" y="70739"/>
                            <a:pt x="1347323" y="64275"/>
                            <a:pt x="1346892" y="58242"/>
                          </a:cubicBezTo>
                          <a:cubicBezTo>
                            <a:pt x="1346892" y="58242"/>
                            <a:pt x="1346461" y="58242"/>
                            <a:pt x="1346030" y="58242"/>
                          </a:cubicBezTo>
                          <a:cubicBezTo>
                            <a:pt x="1305521" y="60827"/>
                            <a:pt x="1279233" y="40573"/>
                            <a:pt x="1247343" y="17733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9" name="Vrije vorm: vorm 8678">
                      <a:extLst>
                        <a:ext uri="{FF2B5EF4-FFF2-40B4-BE49-F238E27FC236}">
                          <a16:creationId xmlns:a16="http://schemas.microsoft.com/office/drawing/2014/main" id="{D10DBD41-2D76-09FE-9E3E-8DDC622EB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651" y="2662165"/>
                      <a:ext cx="1859331" cy="727928"/>
                    </a:xfrm>
                    <a:custGeom>
                      <a:avLst/>
                      <a:gdLst>
                        <a:gd name="connsiteX0" fmla="*/ 1647915 w 1859331"/>
                        <a:gd name="connsiteY0" fmla="*/ 113892 h 727928"/>
                        <a:gd name="connsiteX1" fmla="*/ 1341081 w 1859331"/>
                        <a:gd name="connsiteY1" fmla="*/ 27271 h 727928"/>
                        <a:gd name="connsiteX2" fmla="*/ 1216107 w 1859331"/>
                        <a:gd name="connsiteY2" fmla="*/ 6586 h 727928"/>
                        <a:gd name="connsiteX3" fmla="*/ 1189388 w 1859331"/>
                        <a:gd name="connsiteY3" fmla="*/ 160865 h 727928"/>
                        <a:gd name="connsiteX4" fmla="*/ 1200162 w 1859331"/>
                        <a:gd name="connsiteY4" fmla="*/ 220336 h 727928"/>
                        <a:gd name="connsiteX5" fmla="*/ 1098889 w 1859331"/>
                        <a:gd name="connsiteY5" fmla="*/ 236712 h 727928"/>
                        <a:gd name="connsiteX6" fmla="*/ 945903 w 1859331"/>
                        <a:gd name="connsiteY6" fmla="*/ 142334 h 727928"/>
                        <a:gd name="connsiteX7" fmla="*/ 879106 w 1859331"/>
                        <a:gd name="connsiteY7" fmla="*/ 178103 h 727928"/>
                        <a:gd name="connsiteX8" fmla="*/ 867040 w 1859331"/>
                        <a:gd name="connsiteY8" fmla="*/ 216026 h 727928"/>
                        <a:gd name="connsiteX9" fmla="*/ 865747 w 1859331"/>
                        <a:gd name="connsiteY9" fmla="*/ 237573 h 727928"/>
                        <a:gd name="connsiteX10" fmla="*/ 786884 w 1859331"/>
                        <a:gd name="connsiteY10" fmla="*/ 303939 h 727928"/>
                        <a:gd name="connsiteX11" fmla="*/ 615367 w 1859331"/>
                        <a:gd name="connsiteY11" fmla="*/ 213010 h 727928"/>
                        <a:gd name="connsiteX12" fmla="*/ 397739 w 1859331"/>
                        <a:gd name="connsiteY12" fmla="*/ 393145 h 727928"/>
                        <a:gd name="connsiteX13" fmla="*/ 382225 w 1859331"/>
                        <a:gd name="connsiteY13" fmla="*/ 175517 h 727928"/>
                        <a:gd name="connsiteX14" fmla="*/ 364556 w 1859331"/>
                        <a:gd name="connsiteY14" fmla="*/ 176810 h 727928"/>
                        <a:gd name="connsiteX15" fmla="*/ 225360 w 1859331"/>
                        <a:gd name="connsiteY15" fmla="*/ 381510 h 727928"/>
                        <a:gd name="connsiteX16" fmla="*/ 13765 w 1859331"/>
                        <a:gd name="connsiteY16" fmla="*/ 635768 h 727928"/>
                        <a:gd name="connsiteX17" fmla="*/ 140895 w 1859331"/>
                        <a:gd name="connsiteY17" fmla="*/ 712477 h 727928"/>
                        <a:gd name="connsiteX18" fmla="*/ 325771 w 1859331"/>
                        <a:gd name="connsiteY18" fmla="*/ 587933 h 727928"/>
                        <a:gd name="connsiteX19" fmla="*/ 402910 w 1859331"/>
                        <a:gd name="connsiteY19" fmla="*/ 525446 h 727928"/>
                        <a:gd name="connsiteX20" fmla="*/ 450314 w 1859331"/>
                        <a:gd name="connsiteY20" fmla="*/ 547424 h 727928"/>
                        <a:gd name="connsiteX21" fmla="*/ 545123 w 1859331"/>
                        <a:gd name="connsiteY21" fmla="*/ 656454 h 727928"/>
                        <a:gd name="connsiteX22" fmla="*/ 661047 w 1859331"/>
                        <a:gd name="connsiteY22" fmla="*/ 542684 h 727928"/>
                        <a:gd name="connsiteX23" fmla="*/ 814895 w 1859331"/>
                        <a:gd name="connsiteY23" fmla="*/ 540960 h 727928"/>
                        <a:gd name="connsiteX24" fmla="*/ 918322 w 1859331"/>
                        <a:gd name="connsiteY24" fmla="*/ 611635 h 727928"/>
                        <a:gd name="connsiteX25" fmla="*/ 1085099 w 1859331"/>
                        <a:gd name="connsiteY25" fmla="*/ 577590 h 727928"/>
                        <a:gd name="connsiteX26" fmla="*/ 1130348 w 1859331"/>
                        <a:gd name="connsiteY26" fmla="*/ 416847 h 727928"/>
                        <a:gd name="connsiteX27" fmla="*/ 1261356 w 1859331"/>
                        <a:gd name="connsiteY27" fmla="*/ 440118 h 727928"/>
                        <a:gd name="connsiteX28" fmla="*/ 1430287 w 1859331"/>
                        <a:gd name="connsiteY28" fmla="*/ 475887 h 727928"/>
                        <a:gd name="connsiteX29" fmla="*/ 1753066 w 1859331"/>
                        <a:gd name="connsiteY29" fmla="*/ 435809 h 727928"/>
                        <a:gd name="connsiteX30" fmla="*/ 1639727 w 1859331"/>
                        <a:gd name="connsiteY30" fmla="*/ 294889 h 727928"/>
                        <a:gd name="connsiteX31" fmla="*/ 1847444 w 1859331"/>
                        <a:gd name="connsiteY31" fmla="*/ 282823 h 727928"/>
                        <a:gd name="connsiteX32" fmla="*/ 1647484 w 1859331"/>
                        <a:gd name="connsiteY32" fmla="*/ 114754 h 727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859331" h="727928">
                          <a:moveTo>
                            <a:pt x="1647915" y="113892"/>
                          </a:moveTo>
                          <a:cubicBezTo>
                            <a:pt x="1546212" y="82433"/>
                            <a:pt x="1441061" y="65626"/>
                            <a:pt x="1341081" y="27271"/>
                          </a:cubicBezTo>
                          <a:cubicBezTo>
                            <a:pt x="1307036" y="14343"/>
                            <a:pt x="1252737" y="-12376"/>
                            <a:pt x="1216107" y="6586"/>
                          </a:cubicBezTo>
                          <a:cubicBezTo>
                            <a:pt x="1155343" y="38045"/>
                            <a:pt x="1176459" y="107859"/>
                            <a:pt x="1189388" y="160865"/>
                          </a:cubicBezTo>
                          <a:cubicBezTo>
                            <a:pt x="1194128" y="180689"/>
                            <a:pt x="1198007" y="200081"/>
                            <a:pt x="1200162" y="220336"/>
                          </a:cubicBezTo>
                          <a:cubicBezTo>
                            <a:pt x="1207488" y="287563"/>
                            <a:pt x="1128194" y="257828"/>
                            <a:pt x="1098889" y="236712"/>
                          </a:cubicBezTo>
                          <a:cubicBezTo>
                            <a:pt x="1044159" y="198357"/>
                            <a:pt x="1014854" y="153539"/>
                            <a:pt x="945903" y="142334"/>
                          </a:cubicBezTo>
                          <a:cubicBezTo>
                            <a:pt x="920477" y="138456"/>
                            <a:pt x="889880" y="154401"/>
                            <a:pt x="879106" y="178103"/>
                          </a:cubicBezTo>
                          <a:cubicBezTo>
                            <a:pt x="872642" y="191893"/>
                            <a:pt x="870056" y="201374"/>
                            <a:pt x="867040" y="216026"/>
                          </a:cubicBezTo>
                          <a:cubicBezTo>
                            <a:pt x="866178" y="223352"/>
                            <a:pt x="865747" y="230247"/>
                            <a:pt x="865747" y="237573"/>
                          </a:cubicBezTo>
                          <a:cubicBezTo>
                            <a:pt x="865747" y="248347"/>
                            <a:pt x="865316" y="397455"/>
                            <a:pt x="786884" y="303939"/>
                          </a:cubicBezTo>
                          <a:cubicBezTo>
                            <a:pt x="750684" y="260414"/>
                            <a:pt x="675699" y="116047"/>
                            <a:pt x="615367" y="213010"/>
                          </a:cubicBezTo>
                          <a:cubicBezTo>
                            <a:pt x="571841" y="282823"/>
                            <a:pt x="504614" y="439257"/>
                            <a:pt x="397739" y="393145"/>
                          </a:cubicBezTo>
                          <a:cubicBezTo>
                            <a:pt x="343870" y="369874"/>
                            <a:pt x="396015" y="224645"/>
                            <a:pt x="382225" y="175517"/>
                          </a:cubicBezTo>
                          <a:cubicBezTo>
                            <a:pt x="380070" y="167760"/>
                            <a:pt x="368004" y="173793"/>
                            <a:pt x="364556" y="176810"/>
                          </a:cubicBezTo>
                          <a:cubicBezTo>
                            <a:pt x="301207" y="234557"/>
                            <a:pt x="264145" y="307818"/>
                            <a:pt x="225360" y="381510"/>
                          </a:cubicBezTo>
                          <a:cubicBezTo>
                            <a:pt x="149083" y="461666"/>
                            <a:pt x="65910" y="536651"/>
                            <a:pt x="13765" y="635768"/>
                          </a:cubicBezTo>
                          <a:cubicBezTo>
                            <a:pt x="-39241" y="737041"/>
                            <a:pt x="73236" y="741350"/>
                            <a:pt x="140895" y="712477"/>
                          </a:cubicBezTo>
                          <a:cubicBezTo>
                            <a:pt x="208122" y="683603"/>
                            <a:pt x="268886" y="633183"/>
                            <a:pt x="325771" y="587933"/>
                          </a:cubicBezTo>
                          <a:cubicBezTo>
                            <a:pt x="351628" y="567248"/>
                            <a:pt x="377053" y="546131"/>
                            <a:pt x="402910" y="525446"/>
                          </a:cubicBezTo>
                          <a:cubicBezTo>
                            <a:pt x="445143" y="491401"/>
                            <a:pt x="442126" y="493125"/>
                            <a:pt x="450314" y="547424"/>
                          </a:cubicBezTo>
                          <a:cubicBezTo>
                            <a:pt x="457210" y="591381"/>
                            <a:pt x="481773" y="674553"/>
                            <a:pt x="545123" y="656454"/>
                          </a:cubicBezTo>
                          <a:cubicBezTo>
                            <a:pt x="602439" y="640509"/>
                            <a:pt x="631312" y="590519"/>
                            <a:pt x="661047" y="542684"/>
                          </a:cubicBezTo>
                          <a:cubicBezTo>
                            <a:pt x="719656" y="450030"/>
                            <a:pt x="769646" y="483644"/>
                            <a:pt x="814895" y="540960"/>
                          </a:cubicBezTo>
                          <a:cubicBezTo>
                            <a:pt x="841183" y="574143"/>
                            <a:pt x="879537" y="596121"/>
                            <a:pt x="918322" y="611635"/>
                          </a:cubicBezTo>
                          <a:cubicBezTo>
                            <a:pt x="978655" y="636199"/>
                            <a:pt x="1039418" y="619823"/>
                            <a:pt x="1085099" y="577590"/>
                          </a:cubicBezTo>
                          <a:cubicBezTo>
                            <a:pt x="1130779" y="534927"/>
                            <a:pt x="1126039" y="473732"/>
                            <a:pt x="1130348" y="416847"/>
                          </a:cubicBezTo>
                          <a:cubicBezTo>
                            <a:pt x="1135089" y="353929"/>
                            <a:pt x="1245411" y="433223"/>
                            <a:pt x="1261356" y="440118"/>
                          </a:cubicBezTo>
                          <a:cubicBezTo>
                            <a:pt x="1315655" y="464682"/>
                            <a:pt x="1370816" y="472439"/>
                            <a:pt x="1430287" y="475887"/>
                          </a:cubicBezTo>
                          <a:cubicBezTo>
                            <a:pt x="1507857" y="480196"/>
                            <a:pt x="1707386" y="525015"/>
                            <a:pt x="1753066" y="435809"/>
                          </a:cubicBezTo>
                          <a:cubicBezTo>
                            <a:pt x="1781508" y="380217"/>
                            <a:pt x="1712557" y="333244"/>
                            <a:pt x="1639727" y="294889"/>
                          </a:cubicBezTo>
                          <a:cubicBezTo>
                            <a:pt x="1719452" y="322470"/>
                            <a:pt x="1802194" y="347896"/>
                            <a:pt x="1847444" y="282823"/>
                          </a:cubicBezTo>
                          <a:cubicBezTo>
                            <a:pt x="1911224" y="191031"/>
                            <a:pt x="1700060" y="131130"/>
                            <a:pt x="1647484" y="11475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680" name="Graphic 1445">
                      <a:extLst>
                        <a:ext uri="{FF2B5EF4-FFF2-40B4-BE49-F238E27FC236}">
                          <a16:creationId xmlns:a16="http://schemas.microsoft.com/office/drawing/2014/main" id="{2D060B52-8C36-42ED-C70C-F6D805AFFC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26789" y="2855351"/>
                      <a:ext cx="1861042" cy="534311"/>
                      <a:chOff x="5526789" y="2855351"/>
                      <a:chExt cx="1861042" cy="534311"/>
                    </a:xfrm>
                  </p:grpSpPr>
                  <p:sp>
                    <p:nvSpPr>
                      <p:cNvPr id="8693" name="Vrije vorm: vorm 8692">
                        <a:extLst>
                          <a:ext uri="{FF2B5EF4-FFF2-40B4-BE49-F238E27FC236}">
                            <a16:creationId xmlns:a16="http://schemas.microsoft.com/office/drawing/2014/main" id="{76E196D7-3FCC-81B6-AEE4-E5D6009C90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225" y="2966366"/>
                        <a:ext cx="1313995" cy="354358"/>
                      </a:xfrm>
                      <a:custGeom>
                        <a:avLst/>
                        <a:gdLst>
                          <a:gd name="connsiteX0" fmla="*/ 963166 w 1313995"/>
                          <a:gd name="connsiteY0" fmla="*/ 83342 h 354358"/>
                          <a:gd name="connsiteX1" fmla="*/ 794235 w 1313995"/>
                          <a:gd name="connsiteY1" fmla="*/ 47573 h 354358"/>
                          <a:gd name="connsiteX2" fmla="*/ 663227 w 1313995"/>
                          <a:gd name="connsiteY2" fmla="*/ 24302 h 354358"/>
                          <a:gd name="connsiteX3" fmla="*/ 617978 w 1313995"/>
                          <a:gd name="connsiteY3" fmla="*/ 185045 h 354358"/>
                          <a:gd name="connsiteX4" fmla="*/ 451201 w 1313995"/>
                          <a:gd name="connsiteY4" fmla="*/ 219090 h 354358"/>
                          <a:gd name="connsiteX5" fmla="*/ 347774 w 1313995"/>
                          <a:gd name="connsiteY5" fmla="*/ 148415 h 354358"/>
                          <a:gd name="connsiteX6" fmla="*/ 193926 w 1313995"/>
                          <a:gd name="connsiteY6" fmla="*/ 150138 h 354358"/>
                          <a:gd name="connsiteX7" fmla="*/ 78001 w 1313995"/>
                          <a:gd name="connsiteY7" fmla="*/ 263908 h 354358"/>
                          <a:gd name="connsiteX8" fmla="*/ 0 w 1313995"/>
                          <a:gd name="connsiteY8" fmla="*/ 213919 h 354358"/>
                          <a:gd name="connsiteX9" fmla="*/ 4740 w 1313995"/>
                          <a:gd name="connsiteY9" fmla="*/ 242792 h 354358"/>
                          <a:gd name="connsiteX10" fmla="*/ 99549 w 1313995"/>
                          <a:gd name="connsiteY10" fmla="*/ 351821 h 354358"/>
                          <a:gd name="connsiteX11" fmla="*/ 215473 w 1313995"/>
                          <a:gd name="connsiteY11" fmla="*/ 238051 h 354358"/>
                          <a:gd name="connsiteX12" fmla="*/ 369321 w 1313995"/>
                          <a:gd name="connsiteY12" fmla="*/ 236328 h 354358"/>
                          <a:gd name="connsiteX13" fmla="*/ 472748 w 1313995"/>
                          <a:gd name="connsiteY13" fmla="*/ 307003 h 354358"/>
                          <a:gd name="connsiteX14" fmla="*/ 639525 w 1313995"/>
                          <a:gd name="connsiteY14" fmla="*/ 272958 h 354358"/>
                          <a:gd name="connsiteX15" fmla="*/ 684774 w 1313995"/>
                          <a:gd name="connsiteY15" fmla="*/ 112215 h 354358"/>
                          <a:gd name="connsiteX16" fmla="*/ 815782 w 1313995"/>
                          <a:gd name="connsiteY16" fmla="*/ 135486 h 354358"/>
                          <a:gd name="connsiteX17" fmla="*/ 984713 w 1313995"/>
                          <a:gd name="connsiteY17" fmla="*/ 171255 h 354358"/>
                          <a:gd name="connsiteX18" fmla="*/ 1307492 w 1313995"/>
                          <a:gd name="connsiteY18" fmla="*/ 131177 h 354358"/>
                          <a:gd name="connsiteX19" fmla="*/ 1282497 w 1313995"/>
                          <a:gd name="connsiteY19" fmla="*/ 48435 h 354358"/>
                          <a:gd name="connsiteX20" fmla="*/ 963166 w 1313995"/>
                          <a:gd name="connsiteY20" fmla="*/ 83342 h 354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313995" h="354358">
                            <a:moveTo>
                              <a:pt x="963166" y="83342"/>
                            </a:moveTo>
                            <a:cubicBezTo>
                              <a:pt x="903695" y="79894"/>
                              <a:pt x="848965" y="72137"/>
                              <a:pt x="794235" y="47573"/>
                            </a:cubicBezTo>
                            <a:cubicBezTo>
                              <a:pt x="778290" y="40678"/>
                              <a:pt x="667967" y="-39047"/>
                              <a:pt x="663227" y="24302"/>
                            </a:cubicBezTo>
                            <a:cubicBezTo>
                              <a:pt x="658917" y="81187"/>
                              <a:pt x="663227" y="142381"/>
                              <a:pt x="617978" y="185045"/>
                            </a:cubicBezTo>
                            <a:cubicBezTo>
                              <a:pt x="572297" y="227709"/>
                              <a:pt x="511103" y="243654"/>
                              <a:pt x="451201" y="219090"/>
                            </a:cubicBezTo>
                            <a:cubicBezTo>
                              <a:pt x="412847" y="203576"/>
                              <a:pt x="374062" y="181598"/>
                              <a:pt x="347774" y="148415"/>
                            </a:cubicBezTo>
                            <a:cubicBezTo>
                              <a:pt x="302525" y="91099"/>
                              <a:pt x="252535" y="57054"/>
                              <a:pt x="193926" y="150138"/>
                            </a:cubicBezTo>
                            <a:cubicBezTo>
                              <a:pt x="163760" y="197973"/>
                              <a:pt x="134886" y="247532"/>
                              <a:pt x="78001" y="263908"/>
                            </a:cubicBezTo>
                            <a:cubicBezTo>
                              <a:pt x="38785" y="275113"/>
                              <a:pt x="14221" y="247101"/>
                              <a:pt x="0" y="213919"/>
                            </a:cubicBezTo>
                            <a:cubicBezTo>
                              <a:pt x="1293" y="221245"/>
                              <a:pt x="2586" y="230294"/>
                              <a:pt x="4740" y="242792"/>
                            </a:cubicBezTo>
                            <a:cubicBezTo>
                              <a:pt x="11636" y="286749"/>
                              <a:pt x="36200" y="369921"/>
                              <a:pt x="99549" y="351821"/>
                            </a:cubicBezTo>
                            <a:cubicBezTo>
                              <a:pt x="156865" y="335876"/>
                              <a:pt x="185738" y="285887"/>
                              <a:pt x="215473" y="238051"/>
                            </a:cubicBezTo>
                            <a:cubicBezTo>
                              <a:pt x="274082" y="145398"/>
                              <a:pt x="324072" y="179012"/>
                              <a:pt x="369321" y="236328"/>
                            </a:cubicBezTo>
                            <a:cubicBezTo>
                              <a:pt x="395609" y="269511"/>
                              <a:pt x="433963" y="291489"/>
                              <a:pt x="472748" y="307003"/>
                            </a:cubicBezTo>
                            <a:cubicBezTo>
                              <a:pt x="533081" y="331567"/>
                              <a:pt x="593844" y="315191"/>
                              <a:pt x="639525" y="272958"/>
                            </a:cubicBezTo>
                            <a:cubicBezTo>
                              <a:pt x="685205" y="230294"/>
                              <a:pt x="680465" y="169100"/>
                              <a:pt x="684774" y="112215"/>
                            </a:cubicBezTo>
                            <a:cubicBezTo>
                              <a:pt x="689515" y="49297"/>
                              <a:pt x="799837" y="128591"/>
                              <a:pt x="815782" y="135486"/>
                            </a:cubicBezTo>
                            <a:cubicBezTo>
                              <a:pt x="870081" y="160050"/>
                              <a:pt x="925242" y="167807"/>
                              <a:pt x="984713" y="171255"/>
                            </a:cubicBezTo>
                            <a:cubicBezTo>
                              <a:pt x="1062283" y="175564"/>
                              <a:pt x="1261812" y="220383"/>
                              <a:pt x="1307492" y="131177"/>
                            </a:cubicBezTo>
                            <a:cubicBezTo>
                              <a:pt x="1323006" y="101010"/>
                              <a:pt x="1309216" y="73861"/>
                              <a:pt x="1282497" y="48435"/>
                            </a:cubicBezTo>
                            <a:cubicBezTo>
                              <a:pt x="1231215" y="130315"/>
                              <a:pt x="1039012" y="87651"/>
                              <a:pt x="963166" y="83342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4" name="Vrije vorm: vorm 8693">
                        <a:extLst>
                          <a:ext uri="{FF2B5EF4-FFF2-40B4-BE49-F238E27FC236}">
                            <a16:creationId xmlns:a16="http://schemas.microsoft.com/office/drawing/2014/main" id="{29FD2734-EFEE-C884-9772-5AF8404F7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6789" y="3076705"/>
                        <a:ext cx="440833" cy="312956"/>
                      </a:xfrm>
                      <a:custGeom>
                        <a:avLst/>
                        <a:gdLst>
                          <a:gd name="connsiteX0" fmla="*/ 381794 w 440833"/>
                          <a:gd name="connsiteY0" fmla="*/ 22561 h 312956"/>
                          <a:gd name="connsiteX1" fmla="*/ 304654 w 440833"/>
                          <a:gd name="connsiteY1" fmla="*/ 85048 h 312956"/>
                          <a:gd name="connsiteX2" fmla="*/ 119778 w 440833"/>
                          <a:gd name="connsiteY2" fmla="*/ 209592 h 312956"/>
                          <a:gd name="connsiteX3" fmla="*/ 13765 w 440833"/>
                          <a:gd name="connsiteY3" fmla="*/ 220797 h 312956"/>
                          <a:gd name="connsiteX4" fmla="*/ 13765 w 440833"/>
                          <a:gd name="connsiteY4" fmla="*/ 220797 h 312956"/>
                          <a:gd name="connsiteX5" fmla="*/ 140895 w 440833"/>
                          <a:gd name="connsiteY5" fmla="*/ 297505 h 312956"/>
                          <a:gd name="connsiteX6" fmla="*/ 325771 w 440833"/>
                          <a:gd name="connsiteY6" fmla="*/ 172961 h 312956"/>
                          <a:gd name="connsiteX7" fmla="*/ 402910 w 440833"/>
                          <a:gd name="connsiteY7" fmla="*/ 110474 h 312956"/>
                          <a:gd name="connsiteX8" fmla="*/ 440833 w 440833"/>
                          <a:gd name="connsiteY8" fmla="*/ 90220 h 312956"/>
                          <a:gd name="connsiteX9" fmla="*/ 429198 w 440833"/>
                          <a:gd name="connsiteY9" fmla="*/ 44539 h 312956"/>
                          <a:gd name="connsiteX10" fmla="*/ 381794 w 440833"/>
                          <a:gd name="connsiteY10" fmla="*/ 22561 h 312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0833" h="312956">
                            <a:moveTo>
                              <a:pt x="381794" y="22561"/>
                            </a:moveTo>
                            <a:cubicBezTo>
                              <a:pt x="355937" y="43247"/>
                              <a:pt x="330511" y="64363"/>
                              <a:pt x="304654" y="85048"/>
                            </a:cubicBezTo>
                            <a:cubicBezTo>
                              <a:pt x="247769" y="130298"/>
                              <a:pt x="187006" y="180718"/>
                              <a:pt x="119778" y="209592"/>
                            </a:cubicBezTo>
                            <a:cubicBezTo>
                              <a:pt x="87026" y="223813"/>
                              <a:pt x="43932" y="229847"/>
                              <a:pt x="13765" y="220797"/>
                            </a:cubicBezTo>
                            <a:lnTo>
                              <a:pt x="13765" y="220797"/>
                            </a:lnTo>
                            <a:cubicBezTo>
                              <a:pt x="-39241" y="322069"/>
                              <a:pt x="73236" y="326379"/>
                              <a:pt x="140895" y="297505"/>
                            </a:cubicBezTo>
                            <a:cubicBezTo>
                              <a:pt x="208122" y="268632"/>
                              <a:pt x="268886" y="218211"/>
                              <a:pt x="325771" y="172961"/>
                            </a:cubicBezTo>
                            <a:cubicBezTo>
                              <a:pt x="351628" y="152276"/>
                              <a:pt x="377053" y="131160"/>
                              <a:pt x="402910" y="110474"/>
                            </a:cubicBezTo>
                            <a:cubicBezTo>
                              <a:pt x="426181" y="91944"/>
                              <a:pt x="435662" y="84187"/>
                              <a:pt x="440833" y="90220"/>
                            </a:cubicBezTo>
                            <a:cubicBezTo>
                              <a:pt x="435231" y="73844"/>
                              <a:pt x="431353" y="57468"/>
                              <a:pt x="429198" y="44539"/>
                            </a:cubicBezTo>
                            <a:cubicBezTo>
                              <a:pt x="420579" y="-9760"/>
                              <a:pt x="424027" y="-11053"/>
                              <a:pt x="381794" y="2256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5" name="Vrije vorm: vorm 8694">
                        <a:extLst>
                          <a:ext uri="{FF2B5EF4-FFF2-40B4-BE49-F238E27FC236}">
                            <a16:creationId xmlns:a16="http://schemas.microsoft.com/office/drawing/2014/main" id="{39E6A99A-E6CE-7DF3-491D-8C2E48ABAE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693" y="2855351"/>
                        <a:ext cx="241138" cy="129528"/>
                      </a:xfrm>
                      <a:custGeom>
                        <a:avLst/>
                        <a:gdLst>
                          <a:gd name="connsiteX0" fmla="*/ 207716 w 241138"/>
                          <a:gd name="connsiteY0" fmla="*/ 0 h 129528"/>
                          <a:gd name="connsiteX1" fmla="*/ 207716 w 241138"/>
                          <a:gd name="connsiteY1" fmla="*/ 862 h 129528"/>
                          <a:gd name="connsiteX2" fmla="*/ 0 w 241138"/>
                          <a:gd name="connsiteY2" fmla="*/ 12928 h 129528"/>
                          <a:gd name="connsiteX3" fmla="*/ 118941 w 241138"/>
                          <a:gd name="connsiteY3" fmla="*/ 127560 h 129528"/>
                          <a:gd name="connsiteX4" fmla="*/ 229264 w 241138"/>
                          <a:gd name="connsiteY4" fmla="*/ 88775 h 129528"/>
                          <a:gd name="connsiteX5" fmla="*/ 208147 w 241138"/>
                          <a:gd name="connsiteY5" fmla="*/ 0 h 12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1138" h="129528">
                            <a:moveTo>
                              <a:pt x="207716" y="0"/>
                            </a:moveTo>
                            <a:cubicBezTo>
                              <a:pt x="207716" y="0"/>
                              <a:pt x="207716" y="431"/>
                              <a:pt x="207716" y="862"/>
                            </a:cubicBezTo>
                            <a:cubicBezTo>
                              <a:pt x="162467" y="65935"/>
                              <a:pt x="79294" y="40509"/>
                              <a:pt x="0" y="12928"/>
                            </a:cubicBezTo>
                            <a:cubicBezTo>
                              <a:pt x="60763" y="45249"/>
                              <a:pt x="118079" y="83173"/>
                              <a:pt x="118941" y="127560"/>
                            </a:cubicBezTo>
                            <a:cubicBezTo>
                              <a:pt x="162898" y="133593"/>
                              <a:pt x="202545" y="127129"/>
                              <a:pt x="229264" y="88775"/>
                            </a:cubicBezTo>
                            <a:cubicBezTo>
                              <a:pt x="252966" y="54730"/>
                              <a:pt x="238745" y="24995"/>
                              <a:pt x="2081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6" name="Vrije vorm: vorm 8695">
                        <a:extLst>
                          <a:ext uri="{FF2B5EF4-FFF2-40B4-BE49-F238E27FC236}">
                            <a16:creationId xmlns:a16="http://schemas.microsoft.com/office/drawing/2014/main" id="{27B00CF5-032E-DBDA-7F4A-8ED95B1040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7623" y="3166925"/>
                        <a:ext cx="5171" cy="13359"/>
                      </a:xfrm>
                      <a:custGeom>
                        <a:avLst/>
                        <a:gdLst>
                          <a:gd name="connsiteX0" fmla="*/ 5171 w 5171"/>
                          <a:gd name="connsiteY0" fmla="*/ 13359 h 13359"/>
                          <a:gd name="connsiteX1" fmla="*/ 0 w 5171"/>
                          <a:gd name="connsiteY1" fmla="*/ 0 h 13359"/>
                          <a:gd name="connsiteX2" fmla="*/ 5171 w 5171"/>
                          <a:gd name="connsiteY2" fmla="*/ 13359 h 13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1" h="13359">
                            <a:moveTo>
                              <a:pt x="5171" y="13359"/>
                            </a:moveTo>
                            <a:cubicBezTo>
                              <a:pt x="3879" y="6464"/>
                              <a:pt x="2155" y="2155"/>
                              <a:pt x="0" y="0"/>
                            </a:cubicBezTo>
                            <a:cubicBezTo>
                              <a:pt x="1724" y="4309"/>
                              <a:pt x="3017" y="9050"/>
                              <a:pt x="5171" y="1335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7" name="Vrije vorm: vorm 8696">
                        <a:extLst>
                          <a:ext uri="{FF2B5EF4-FFF2-40B4-BE49-F238E27FC236}">
                            <a16:creationId xmlns:a16="http://schemas.microsoft.com/office/drawing/2014/main" id="{14C409E9-4CC1-6AA4-68A3-09651F2364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378" y="2956623"/>
                        <a:ext cx="97902" cy="58608"/>
                      </a:xfrm>
                      <a:custGeom>
                        <a:avLst/>
                        <a:gdLst>
                          <a:gd name="connsiteX0" fmla="*/ 88344 w 97902"/>
                          <a:gd name="connsiteY0" fmla="*/ 58178 h 58608"/>
                          <a:gd name="connsiteX1" fmla="*/ 92223 w 97902"/>
                          <a:gd name="connsiteY1" fmla="*/ 53006 h 58608"/>
                          <a:gd name="connsiteX2" fmla="*/ 97825 w 97902"/>
                          <a:gd name="connsiteY2" fmla="*/ 26288 h 58608"/>
                          <a:gd name="connsiteX3" fmla="*/ 0 w 97902"/>
                          <a:gd name="connsiteY3" fmla="*/ 0 h 58608"/>
                          <a:gd name="connsiteX4" fmla="*/ 88344 w 97902"/>
                          <a:gd name="connsiteY4" fmla="*/ 58609 h 58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902" h="58608">
                            <a:moveTo>
                              <a:pt x="88344" y="58178"/>
                            </a:moveTo>
                            <a:cubicBezTo>
                              <a:pt x="88344" y="58178"/>
                              <a:pt x="90930" y="54730"/>
                              <a:pt x="92223" y="53006"/>
                            </a:cubicBezTo>
                            <a:cubicBezTo>
                              <a:pt x="96963" y="43957"/>
                              <a:pt x="98256" y="34907"/>
                              <a:pt x="97825" y="26288"/>
                            </a:cubicBezTo>
                            <a:cubicBezTo>
                              <a:pt x="66366" y="21978"/>
                              <a:pt x="33183" y="11205"/>
                              <a:pt x="0" y="0"/>
                            </a:cubicBezTo>
                            <a:cubicBezTo>
                              <a:pt x="33183" y="17669"/>
                              <a:pt x="65504" y="37492"/>
                              <a:pt x="88344" y="5860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681" name="Vrije vorm: vorm 8680">
                      <a:extLst>
                        <a:ext uri="{FF2B5EF4-FFF2-40B4-BE49-F238E27FC236}">
                          <a16:creationId xmlns:a16="http://schemas.microsoft.com/office/drawing/2014/main" id="{E6F5A371-C241-BAAD-7AA5-B50C9A27F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521" y="3959540"/>
                      <a:ext cx="2059194" cy="1057557"/>
                    </a:xfrm>
                    <a:custGeom>
                      <a:avLst/>
                      <a:gdLst>
                        <a:gd name="connsiteX0" fmla="*/ 2045657 w 2059194"/>
                        <a:gd name="connsiteY0" fmla="*/ 247691 h 1057557"/>
                        <a:gd name="connsiteX1" fmla="*/ 1946109 w 2059194"/>
                        <a:gd name="connsiteY1" fmla="*/ 185634 h 1057557"/>
                        <a:gd name="connsiteX2" fmla="*/ 1845267 w 2059194"/>
                        <a:gd name="connsiteY2" fmla="*/ 265791 h 1057557"/>
                        <a:gd name="connsiteX3" fmla="*/ 1744856 w 2059194"/>
                        <a:gd name="connsiteY3" fmla="*/ 354997 h 1057557"/>
                        <a:gd name="connsiteX4" fmla="*/ 1729342 w 2059194"/>
                        <a:gd name="connsiteY4" fmla="*/ 268376 h 1057557"/>
                        <a:gd name="connsiteX5" fmla="*/ 1416475 w 2059194"/>
                        <a:gd name="connsiteY5" fmla="*/ 254586 h 1057557"/>
                        <a:gd name="connsiteX6" fmla="*/ 1212206 w 2059194"/>
                        <a:gd name="connsiteY6" fmla="*/ 366201 h 1057557"/>
                        <a:gd name="connsiteX7" fmla="*/ 1157907 w 2059194"/>
                        <a:gd name="connsiteY7" fmla="*/ 358013 h 1057557"/>
                        <a:gd name="connsiteX8" fmla="*/ 1204449 w 2059194"/>
                        <a:gd name="connsiteY8" fmla="*/ 304576 h 1057557"/>
                        <a:gd name="connsiteX9" fmla="*/ 1231168 w 2059194"/>
                        <a:gd name="connsiteY9" fmla="*/ 163656 h 1057557"/>
                        <a:gd name="connsiteX10" fmla="*/ 977340 w 2059194"/>
                        <a:gd name="connsiteY10" fmla="*/ 285614 h 1057557"/>
                        <a:gd name="connsiteX11" fmla="*/ 796774 w 2059194"/>
                        <a:gd name="connsiteY11" fmla="*/ 369218 h 1057557"/>
                        <a:gd name="connsiteX12" fmla="*/ 839007 w 2059194"/>
                        <a:gd name="connsiteY12" fmla="*/ 195546 h 1057557"/>
                        <a:gd name="connsiteX13" fmla="*/ 847194 w 2059194"/>
                        <a:gd name="connsiteY13" fmla="*/ 4637 h 1057557"/>
                        <a:gd name="connsiteX14" fmla="*/ 674385 w 2059194"/>
                        <a:gd name="connsiteY14" fmla="*/ 188651 h 1057557"/>
                        <a:gd name="connsiteX15" fmla="*/ 436933 w 2059194"/>
                        <a:gd name="connsiteY15" fmla="*/ 411881 h 1057557"/>
                        <a:gd name="connsiteX16" fmla="*/ 268002 w 2059194"/>
                        <a:gd name="connsiteY16" fmla="*/ 606239 h 1057557"/>
                        <a:gd name="connsiteX17" fmla="*/ 372291 w 2059194"/>
                        <a:gd name="connsiteY17" fmla="*/ 585984 h 1057557"/>
                        <a:gd name="connsiteX18" fmla="*/ 521399 w 2059194"/>
                        <a:gd name="connsiteY18" fmla="*/ 487728 h 1057557"/>
                        <a:gd name="connsiteX19" fmla="*/ 603279 w 2059194"/>
                        <a:gd name="connsiteY19" fmla="*/ 438600 h 1057557"/>
                        <a:gd name="connsiteX20" fmla="*/ 545101 w 2059194"/>
                        <a:gd name="connsiteY20" fmla="*/ 550646 h 1057557"/>
                        <a:gd name="connsiteX21" fmla="*/ 18053 w 2059194"/>
                        <a:gd name="connsiteY21" fmla="*/ 963924 h 1057557"/>
                        <a:gd name="connsiteX22" fmla="*/ 35291 w 2059194"/>
                        <a:gd name="connsiteY22" fmla="*/ 1055716 h 1057557"/>
                        <a:gd name="connsiteX23" fmla="*/ 226631 w 2059194"/>
                        <a:gd name="connsiteY23" fmla="*/ 950996 h 1057557"/>
                        <a:gd name="connsiteX24" fmla="*/ 545532 w 2059194"/>
                        <a:gd name="connsiteY24" fmla="*/ 730351 h 1057557"/>
                        <a:gd name="connsiteX25" fmla="*/ 568372 w 2059194"/>
                        <a:gd name="connsiteY25" fmla="*/ 711820 h 1057557"/>
                        <a:gd name="connsiteX26" fmla="*/ 676971 w 2059194"/>
                        <a:gd name="connsiteY26" fmla="*/ 664847 h 1057557"/>
                        <a:gd name="connsiteX27" fmla="*/ 651545 w 2059194"/>
                        <a:gd name="connsiteY27" fmla="*/ 710528 h 1057557"/>
                        <a:gd name="connsiteX28" fmla="*/ 599400 w 2059194"/>
                        <a:gd name="connsiteY28" fmla="*/ 800595 h 1057557"/>
                        <a:gd name="connsiteX29" fmla="*/ 788155 w 2059194"/>
                        <a:gd name="connsiteY29" fmla="*/ 763103 h 1057557"/>
                        <a:gd name="connsiteX30" fmla="*/ 922179 w 2059194"/>
                        <a:gd name="connsiteY30" fmla="*/ 638560 h 1057557"/>
                        <a:gd name="connsiteX31" fmla="*/ 1012247 w 2059194"/>
                        <a:gd name="connsiteY31" fmla="*/ 569177 h 1057557"/>
                        <a:gd name="connsiteX32" fmla="*/ 1096713 w 2059194"/>
                        <a:gd name="connsiteY32" fmla="*/ 525220 h 1057557"/>
                        <a:gd name="connsiteX33" fmla="*/ 957086 w 2059194"/>
                        <a:gd name="connsiteY33" fmla="*/ 711389 h 1057557"/>
                        <a:gd name="connsiteX34" fmla="*/ 973462 w 2059194"/>
                        <a:gd name="connsiteY34" fmla="*/ 783788 h 1057557"/>
                        <a:gd name="connsiteX35" fmla="*/ 1179454 w 2059194"/>
                        <a:gd name="connsiteY35" fmla="*/ 673466 h 1057557"/>
                        <a:gd name="connsiteX36" fmla="*/ 1297965 w 2059194"/>
                        <a:gd name="connsiteY36" fmla="*/ 570470 h 1057557"/>
                        <a:gd name="connsiteX37" fmla="*/ 1229013 w 2059194"/>
                        <a:gd name="connsiteY37" fmla="*/ 655366 h 1057557"/>
                        <a:gd name="connsiteX38" fmla="*/ 1171266 w 2059194"/>
                        <a:gd name="connsiteY38" fmla="*/ 698461 h 1057557"/>
                        <a:gd name="connsiteX39" fmla="*/ 1026468 w 2059194"/>
                        <a:gd name="connsiteY39" fmla="*/ 873425 h 1057557"/>
                        <a:gd name="connsiteX40" fmla="*/ 1031640 w 2059194"/>
                        <a:gd name="connsiteY40" fmla="*/ 889371 h 1057557"/>
                        <a:gd name="connsiteX41" fmla="*/ 1247975 w 2059194"/>
                        <a:gd name="connsiteY41" fmla="*/ 781634 h 1057557"/>
                        <a:gd name="connsiteX42" fmla="*/ 1578080 w 2059194"/>
                        <a:gd name="connsiteY42" fmla="*/ 514447 h 1057557"/>
                        <a:gd name="connsiteX43" fmla="*/ 1513438 w 2059194"/>
                        <a:gd name="connsiteY43" fmla="*/ 609686 h 1057557"/>
                        <a:gd name="connsiteX44" fmla="*/ 1511283 w 2059194"/>
                        <a:gd name="connsiteY44" fmla="*/ 701047 h 1057557"/>
                        <a:gd name="connsiteX45" fmla="*/ 1679783 w 2059194"/>
                        <a:gd name="connsiteY45" fmla="*/ 629509 h 1057557"/>
                        <a:gd name="connsiteX46" fmla="*/ 1751321 w 2059194"/>
                        <a:gd name="connsiteY46" fmla="*/ 544182 h 1057557"/>
                        <a:gd name="connsiteX47" fmla="*/ 1796139 w 2059194"/>
                        <a:gd name="connsiteY47" fmla="*/ 482126 h 1057557"/>
                        <a:gd name="connsiteX48" fmla="*/ 1889655 w 2059194"/>
                        <a:gd name="connsiteY48" fmla="*/ 380853 h 1057557"/>
                        <a:gd name="connsiteX49" fmla="*/ 1887069 w 2059194"/>
                        <a:gd name="connsiteY49" fmla="*/ 599774 h 1057557"/>
                        <a:gd name="connsiteX50" fmla="*/ 1987910 w 2059194"/>
                        <a:gd name="connsiteY50" fmla="*/ 643300 h 1057557"/>
                        <a:gd name="connsiteX51" fmla="*/ 2046088 w 2059194"/>
                        <a:gd name="connsiteY51" fmla="*/ 247260 h 1057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059194" h="1057557">
                          <a:moveTo>
                            <a:pt x="2045657" y="247691"/>
                          </a:moveTo>
                          <a:cubicBezTo>
                            <a:pt x="2038762" y="191668"/>
                            <a:pt x="2002993" y="153745"/>
                            <a:pt x="1946109" y="185634"/>
                          </a:cubicBezTo>
                          <a:cubicBezTo>
                            <a:pt x="1907754" y="207613"/>
                            <a:pt x="1876295" y="233901"/>
                            <a:pt x="1845267" y="265791"/>
                          </a:cubicBezTo>
                          <a:cubicBezTo>
                            <a:pt x="1813808" y="298543"/>
                            <a:pt x="1783211" y="329571"/>
                            <a:pt x="1744856" y="354997"/>
                          </a:cubicBezTo>
                          <a:cubicBezTo>
                            <a:pt x="1717276" y="373527"/>
                            <a:pt x="1728480" y="280012"/>
                            <a:pt x="1729342" y="268376"/>
                          </a:cubicBezTo>
                          <a:cubicBezTo>
                            <a:pt x="1742702" y="27908"/>
                            <a:pt x="1517317" y="186927"/>
                            <a:pt x="1416475" y="254586"/>
                          </a:cubicBezTo>
                          <a:cubicBezTo>
                            <a:pt x="1352264" y="297681"/>
                            <a:pt x="1281158" y="331725"/>
                            <a:pt x="1212206" y="366201"/>
                          </a:cubicBezTo>
                          <a:cubicBezTo>
                            <a:pt x="1197554" y="373527"/>
                            <a:pt x="1088956" y="439893"/>
                            <a:pt x="1157907" y="358013"/>
                          </a:cubicBezTo>
                          <a:cubicBezTo>
                            <a:pt x="1172990" y="339913"/>
                            <a:pt x="1189366" y="322676"/>
                            <a:pt x="1204449" y="304576"/>
                          </a:cubicBezTo>
                          <a:cubicBezTo>
                            <a:pt x="1231599" y="271824"/>
                            <a:pt x="1269522" y="202872"/>
                            <a:pt x="1231168" y="163656"/>
                          </a:cubicBezTo>
                          <a:cubicBezTo>
                            <a:pt x="1163509" y="94705"/>
                            <a:pt x="1023883" y="246398"/>
                            <a:pt x="977340" y="285614"/>
                          </a:cubicBezTo>
                          <a:cubicBezTo>
                            <a:pt x="942434" y="315350"/>
                            <a:pt x="852366" y="422224"/>
                            <a:pt x="796774" y="369218"/>
                          </a:cubicBezTo>
                          <a:cubicBezTo>
                            <a:pt x="749370" y="324399"/>
                            <a:pt x="826509" y="239934"/>
                            <a:pt x="839007" y="195546"/>
                          </a:cubicBezTo>
                          <a:cubicBezTo>
                            <a:pt x="850211" y="156330"/>
                            <a:pt x="897184" y="29632"/>
                            <a:pt x="847194" y="4637"/>
                          </a:cubicBezTo>
                          <a:cubicBezTo>
                            <a:pt x="775226" y="-31563"/>
                            <a:pt x="707568" y="155037"/>
                            <a:pt x="674385" y="188651"/>
                          </a:cubicBezTo>
                          <a:cubicBezTo>
                            <a:pt x="598107" y="265791"/>
                            <a:pt x="517520" y="338190"/>
                            <a:pt x="436933" y="411881"/>
                          </a:cubicBezTo>
                          <a:cubicBezTo>
                            <a:pt x="385651" y="458424"/>
                            <a:pt x="277483" y="531685"/>
                            <a:pt x="268002" y="606239"/>
                          </a:cubicBezTo>
                          <a:cubicBezTo>
                            <a:pt x="262831" y="647609"/>
                            <a:pt x="365396" y="589432"/>
                            <a:pt x="372291" y="585984"/>
                          </a:cubicBezTo>
                          <a:cubicBezTo>
                            <a:pt x="424436" y="557972"/>
                            <a:pt x="472271" y="520911"/>
                            <a:pt x="521399" y="487728"/>
                          </a:cubicBezTo>
                          <a:cubicBezTo>
                            <a:pt x="547687" y="469628"/>
                            <a:pt x="575267" y="453683"/>
                            <a:pt x="603279" y="438600"/>
                          </a:cubicBezTo>
                          <a:cubicBezTo>
                            <a:pt x="737303" y="365339"/>
                            <a:pt x="576991" y="529099"/>
                            <a:pt x="545101" y="550646"/>
                          </a:cubicBezTo>
                          <a:cubicBezTo>
                            <a:pt x="356346" y="678638"/>
                            <a:pt x="152508" y="769567"/>
                            <a:pt x="18053" y="963924"/>
                          </a:cubicBezTo>
                          <a:cubicBezTo>
                            <a:pt x="-5649" y="998400"/>
                            <a:pt x="-11682" y="1043649"/>
                            <a:pt x="35291" y="1055716"/>
                          </a:cubicBezTo>
                          <a:cubicBezTo>
                            <a:pt x="96054" y="1071230"/>
                            <a:pt x="184399" y="984610"/>
                            <a:pt x="226631" y="950996"/>
                          </a:cubicBezTo>
                          <a:cubicBezTo>
                            <a:pt x="327904" y="870409"/>
                            <a:pt x="444690" y="811369"/>
                            <a:pt x="545532" y="730351"/>
                          </a:cubicBezTo>
                          <a:lnTo>
                            <a:pt x="568372" y="711820"/>
                          </a:lnTo>
                          <a:cubicBezTo>
                            <a:pt x="598538" y="682516"/>
                            <a:pt x="634738" y="667002"/>
                            <a:pt x="676971" y="664847"/>
                          </a:cubicBezTo>
                          <a:cubicBezTo>
                            <a:pt x="670075" y="680792"/>
                            <a:pt x="660164" y="695875"/>
                            <a:pt x="651545" y="710528"/>
                          </a:cubicBezTo>
                          <a:cubicBezTo>
                            <a:pt x="633876" y="740263"/>
                            <a:pt x="615345" y="769567"/>
                            <a:pt x="599400" y="800595"/>
                          </a:cubicBezTo>
                          <a:cubicBezTo>
                            <a:pt x="522261" y="949703"/>
                            <a:pt x="754110" y="791545"/>
                            <a:pt x="788155" y="763103"/>
                          </a:cubicBezTo>
                          <a:cubicBezTo>
                            <a:pt x="834697" y="723887"/>
                            <a:pt x="877361" y="679499"/>
                            <a:pt x="922179" y="638560"/>
                          </a:cubicBezTo>
                          <a:cubicBezTo>
                            <a:pt x="950191" y="612702"/>
                            <a:pt x="980357" y="590293"/>
                            <a:pt x="1012247" y="569177"/>
                          </a:cubicBezTo>
                          <a:cubicBezTo>
                            <a:pt x="1037673" y="552370"/>
                            <a:pt x="1079906" y="551077"/>
                            <a:pt x="1096713" y="525220"/>
                          </a:cubicBezTo>
                          <a:cubicBezTo>
                            <a:pt x="1054480" y="590724"/>
                            <a:pt x="994147" y="642007"/>
                            <a:pt x="957086" y="711389"/>
                          </a:cubicBezTo>
                          <a:cubicBezTo>
                            <a:pt x="945019" y="733799"/>
                            <a:pt x="935108" y="780341"/>
                            <a:pt x="973462" y="783788"/>
                          </a:cubicBezTo>
                          <a:cubicBezTo>
                            <a:pt x="1053187" y="790684"/>
                            <a:pt x="1123431" y="720870"/>
                            <a:pt x="1179454" y="673466"/>
                          </a:cubicBezTo>
                          <a:cubicBezTo>
                            <a:pt x="1219102" y="639421"/>
                            <a:pt x="1257456" y="603653"/>
                            <a:pt x="1297965" y="570470"/>
                          </a:cubicBezTo>
                          <a:cubicBezTo>
                            <a:pt x="1272970" y="590724"/>
                            <a:pt x="1257456" y="632095"/>
                            <a:pt x="1229013" y="655366"/>
                          </a:cubicBezTo>
                          <a:cubicBezTo>
                            <a:pt x="1210483" y="670450"/>
                            <a:pt x="1190659" y="684240"/>
                            <a:pt x="1171266" y="698461"/>
                          </a:cubicBezTo>
                          <a:cubicBezTo>
                            <a:pt x="1107486" y="745865"/>
                            <a:pt x="1052325" y="796286"/>
                            <a:pt x="1026468" y="873425"/>
                          </a:cubicBezTo>
                          <a:cubicBezTo>
                            <a:pt x="1025175" y="877735"/>
                            <a:pt x="1023452" y="889801"/>
                            <a:pt x="1031640" y="889371"/>
                          </a:cubicBezTo>
                          <a:cubicBezTo>
                            <a:pt x="1115674" y="885923"/>
                            <a:pt x="1184195" y="832055"/>
                            <a:pt x="1247975" y="781634"/>
                          </a:cubicBezTo>
                          <a:cubicBezTo>
                            <a:pt x="1359159" y="694582"/>
                            <a:pt x="1470774" y="606669"/>
                            <a:pt x="1578080" y="514447"/>
                          </a:cubicBezTo>
                          <a:cubicBezTo>
                            <a:pt x="1555240" y="545044"/>
                            <a:pt x="1532831" y="576072"/>
                            <a:pt x="1513438" y="609686"/>
                          </a:cubicBezTo>
                          <a:cubicBezTo>
                            <a:pt x="1499217" y="633819"/>
                            <a:pt x="1471636" y="686825"/>
                            <a:pt x="1511283" y="701047"/>
                          </a:cubicBezTo>
                          <a:cubicBezTo>
                            <a:pt x="1566014" y="720439"/>
                            <a:pt x="1642722" y="662692"/>
                            <a:pt x="1679783" y="629509"/>
                          </a:cubicBezTo>
                          <a:cubicBezTo>
                            <a:pt x="1707364" y="604515"/>
                            <a:pt x="1729342" y="573918"/>
                            <a:pt x="1751321" y="544182"/>
                          </a:cubicBezTo>
                          <a:cubicBezTo>
                            <a:pt x="1766404" y="523928"/>
                            <a:pt x="1781056" y="502811"/>
                            <a:pt x="1796139" y="482126"/>
                          </a:cubicBezTo>
                          <a:cubicBezTo>
                            <a:pt x="1810360" y="462733"/>
                            <a:pt x="1887500" y="399384"/>
                            <a:pt x="1889655" y="380853"/>
                          </a:cubicBezTo>
                          <a:cubicBezTo>
                            <a:pt x="1881036" y="453683"/>
                            <a:pt x="1868107" y="527375"/>
                            <a:pt x="1887069" y="599774"/>
                          </a:cubicBezTo>
                          <a:cubicBezTo>
                            <a:pt x="1897843" y="640714"/>
                            <a:pt x="1949556" y="679068"/>
                            <a:pt x="1987910" y="643300"/>
                          </a:cubicBezTo>
                          <a:cubicBezTo>
                            <a:pt x="2083150" y="553663"/>
                            <a:pt x="2060309" y="364477"/>
                            <a:pt x="2046088" y="247260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682" name="Graphic 1445">
                      <a:extLst>
                        <a:ext uri="{FF2B5EF4-FFF2-40B4-BE49-F238E27FC236}">
                          <a16:creationId xmlns:a16="http://schemas.microsoft.com/office/drawing/2014/main" id="{FAEE04DC-52AC-0FA8-6B55-25A0A2AD43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2383" y="3996497"/>
                      <a:ext cx="2045226" cy="1021030"/>
                      <a:chOff x="4412383" y="3996497"/>
                      <a:chExt cx="2045226" cy="1021030"/>
                    </a:xfrm>
                  </p:grpSpPr>
                  <p:sp>
                    <p:nvSpPr>
                      <p:cNvPr id="8683" name="Vrije vorm: vorm 8682">
                        <a:extLst>
                          <a:ext uri="{FF2B5EF4-FFF2-40B4-BE49-F238E27FC236}">
                            <a16:creationId xmlns:a16="http://schemas.microsoft.com/office/drawing/2014/main" id="{B5D3640D-541B-1AE9-B3B9-4B7A63BEFC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2383" y="4366681"/>
                        <a:ext cx="1170835" cy="650847"/>
                      </a:xfrm>
                      <a:custGeom>
                        <a:avLst/>
                        <a:gdLst>
                          <a:gd name="connsiteX0" fmla="*/ 1086370 w 1170835"/>
                          <a:gd name="connsiteY0" fmla="*/ 43526 h 650847"/>
                          <a:gd name="connsiteX1" fmla="*/ 996302 w 1170835"/>
                          <a:gd name="connsiteY1" fmla="*/ 112908 h 650847"/>
                          <a:gd name="connsiteX2" fmla="*/ 862278 w 1170835"/>
                          <a:gd name="connsiteY2" fmla="*/ 237452 h 650847"/>
                          <a:gd name="connsiteX3" fmla="*/ 673523 w 1170835"/>
                          <a:gd name="connsiteY3" fmla="*/ 274944 h 650847"/>
                          <a:gd name="connsiteX4" fmla="*/ 725668 w 1170835"/>
                          <a:gd name="connsiteY4" fmla="*/ 184876 h 650847"/>
                          <a:gd name="connsiteX5" fmla="*/ 751093 w 1170835"/>
                          <a:gd name="connsiteY5" fmla="*/ 139196 h 650847"/>
                          <a:gd name="connsiteX6" fmla="*/ 642495 w 1170835"/>
                          <a:gd name="connsiteY6" fmla="*/ 186169 h 650847"/>
                          <a:gd name="connsiteX7" fmla="*/ 619655 w 1170835"/>
                          <a:gd name="connsiteY7" fmla="*/ 204700 h 650847"/>
                          <a:gd name="connsiteX8" fmla="*/ 300754 w 1170835"/>
                          <a:gd name="connsiteY8" fmla="*/ 425344 h 650847"/>
                          <a:gd name="connsiteX9" fmla="*/ 109414 w 1170835"/>
                          <a:gd name="connsiteY9" fmla="*/ 530065 h 650847"/>
                          <a:gd name="connsiteX10" fmla="*/ 74507 w 1170835"/>
                          <a:gd name="connsiteY10" fmla="*/ 485677 h 650847"/>
                          <a:gd name="connsiteX11" fmla="*/ 18053 w 1170835"/>
                          <a:gd name="connsiteY11" fmla="*/ 557214 h 650847"/>
                          <a:gd name="connsiteX12" fmla="*/ 35291 w 1170835"/>
                          <a:gd name="connsiteY12" fmla="*/ 649006 h 650847"/>
                          <a:gd name="connsiteX13" fmla="*/ 226631 w 1170835"/>
                          <a:gd name="connsiteY13" fmla="*/ 544286 h 650847"/>
                          <a:gd name="connsiteX14" fmla="*/ 545532 w 1170835"/>
                          <a:gd name="connsiteY14" fmla="*/ 323641 h 650847"/>
                          <a:gd name="connsiteX15" fmla="*/ 568372 w 1170835"/>
                          <a:gd name="connsiteY15" fmla="*/ 305110 h 650847"/>
                          <a:gd name="connsiteX16" fmla="*/ 676971 w 1170835"/>
                          <a:gd name="connsiteY16" fmla="*/ 258137 h 650847"/>
                          <a:gd name="connsiteX17" fmla="*/ 651545 w 1170835"/>
                          <a:gd name="connsiteY17" fmla="*/ 303818 h 650847"/>
                          <a:gd name="connsiteX18" fmla="*/ 599400 w 1170835"/>
                          <a:gd name="connsiteY18" fmla="*/ 393885 h 650847"/>
                          <a:gd name="connsiteX19" fmla="*/ 788155 w 1170835"/>
                          <a:gd name="connsiteY19" fmla="*/ 356393 h 650847"/>
                          <a:gd name="connsiteX20" fmla="*/ 922179 w 1170835"/>
                          <a:gd name="connsiteY20" fmla="*/ 231849 h 650847"/>
                          <a:gd name="connsiteX21" fmla="*/ 1012247 w 1170835"/>
                          <a:gd name="connsiteY21" fmla="*/ 162467 h 650847"/>
                          <a:gd name="connsiteX22" fmla="*/ 1057927 w 1170835"/>
                          <a:gd name="connsiteY22" fmla="*/ 143936 h 650847"/>
                          <a:gd name="connsiteX23" fmla="*/ 1170835 w 1170835"/>
                          <a:gd name="connsiteY23" fmla="*/ 0 h 650847"/>
                          <a:gd name="connsiteX24" fmla="*/ 1086370 w 1170835"/>
                          <a:gd name="connsiteY24" fmla="*/ 43956 h 650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70835" h="650847">
                            <a:moveTo>
                              <a:pt x="1086370" y="43526"/>
                            </a:moveTo>
                            <a:cubicBezTo>
                              <a:pt x="1054480" y="64642"/>
                              <a:pt x="1024314" y="87051"/>
                              <a:pt x="996302" y="112908"/>
                            </a:cubicBezTo>
                            <a:cubicBezTo>
                              <a:pt x="951484" y="153848"/>
                              <a:pt x="908820" y="198235"/>
                              <a:pt x="862278" y="237452"/>
                            </a:cubicBezTo>
                            <a:cubicBezTo>
                              <a:pt x="828233" y="266325"/>
                              <a:pt x="595953" y="424051"/>
                              <a:pt x="673523" y="274944"/>
                            </a:cubicBezTo>
                            <a:cubicBezTo>
                              <a:pt x="689468" y="243916"/>
                              <a:pt x="707568" y="214612"/>
                              <a:pt x="725668" y="184876"/>
                            </a:cubicBezTo>
                            <a:cubicBezTo>
                              <a:pt x="734717" y="169793"/>
                              <a:pt x="744198" y="155141"/>
                              <a:pt x="751093" y="139196"/>
                            </a:cubicBezTo>
                            <a:cubicBezTo>
                              <a:pt x="708861" y="141350"/>
                              <a:pt x="672661" y="156865"/>
                              <a:pt x="642495" y="186169"/>
                            </a:cubicBezTo>
                            <a:lnTo>
                              <a:pt x="619655" y="204700"/>
                            </a:lnTo>
                            <a:cubicBezTo>
                              <a:pt x="518813" y="285718"/>
                              <a:pt x="402027" y="345188"/>
                              <a:pt x="300754" y="425344"/>
                            </a:cubicBezTo>
                            <a:cubicBezTo>
                              <a:pt x="258521" y="458958"/>
                              <a:pt x="170608" y="545578"/>
                              <a:pt x="109414" y="530065"/>
                            </a:cubicBezTo>
                            <a:cubicBezTo>
                              <a:pt x="82695" y="523169"/>
                              <a:pt x="73645" y="505501"/>
                              <a:pt x="74507" y="485677"/>
                            </a:cubicBezTo>
                            <a:cubicBezTo>
                              <a:pt x="54684" y="508086"/>
                              <a:pt x="35722" y="531788"/>
                              <a:pt x="18053" y="557214"/>
                            </a:cubicBezTo>
                            <a:cubicBezTo>
                              <a:pt x="-5649" y="591690"/>
                              <a:pt x="-11682" y="636939"/>
                              <a:pt x="35291" y="649006"/>
                            </a:cubicBezTo>
                            <a:cubicBezTo>
                              <a:pt x="96054" y="664520"/>
                              <a:pt x="184399" y="577899"/>
                              <a:pt x="226631" y="544286"/>
                            </a:cubicBezTo>
                            <a:cubicBezTo>
                              <a:pt x="327904" y="463699"/>
                              <a:pt x="444690" y="404659"/>
                              <a:pt x="545532" y="323641"/>
                            </a:cubicBezTo>
                            <a:lnTo>
                              <a:pt x="568372" y="305110"/>
                            </a:lnTo>
                            <a:cubicBezTo>
                              <a:pt x="598538" y="275806"/>
                              <a:pt x="634738" y="260292"/>
                              <a:pt x="676971" y="258137"/>
                            </a:cubicBezTo>
                            <a:cubicBezTo>
                              <a:pt x="670075" y="274082"/>
                              <a:pt x="660164" y="289165"/>
                              <a:pt x="651545" y="303818"/>
                            </a:cubicBezTo>
                            <a:cubicBezTo>
                              <a:pt x="633876" y="333553"/>
                              <a:pt x="615345" y="362857"/>
                              <a:pt x="599400" y="393885"/>
                            </a:cubicBezTo>
                            <a:cubicBezTo>
                              <a:pt x="522261" y="542993"/>
                              <a:pt x="754110" y="384835"/>
                              <a:pt x="788155" y="356393"/>
                            </a:cubicBezTo>
                            <a:cubicBezTo>
                              <a:pt x="834697" y="317177"/>
                              <a:pt x="877361" y="272789"/>
                              <a:pt x="922179" y="231849"/>
                            </a:cubicBezTo>
                            <a:cubicBezTo>
                              <a:pt x="950191" y="205992"/>
                              <a:pt x="980357" y="183583"/>
                              <a:pt x="1012247" y="162467"/>
                            </a:cubicBezTo>
                            <a:cubicBezTo>
                              <a:pt x="1025176" y="153848"/>
                              <a:pt x="1041982" y="149539"/>
                              <a:pt x="1057927" y="143936"/>
                            </a:cubicBezTo>
                            <a:cubicBezTo>
                              <a:pt x="1093696" y="94377"/>
                              <a:pt x="1137653" y="51283"/>
                              <a:pt x="1170835" y="0"/>
                            </a:cubicBezTo>
                            <a:cubicBezTo>
                              <a:pt x="1154029" y="25857"/>
                              <a:pt x="1111796" y="27150"/>
                              <a:pt x="1086370" y="43956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4" name="Vrije vorm: vorm 8683">
                        <a:extLst>
                          <a:ext uri="{FF2B5EF4-FFF2-40B4-BE49-F238E27FC236}">
                            <a16:creationId xmlns:a16="http://schemas.microsoft.com/office/drawing/2014/main" id="{147CD835-1CCE-C22E-9B6F-4B14C78FE9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7808" y="4411930"/>
                        <a:ext cx="426231" cy="332744"/>
                      </a:xfrm>
                      <a:custGeom>
                        <a:avLst/>
                        <a:gdLst>
                          <a:gd name="connsiteX0" fmla="*/ 299533 w 426231"/>
                          <a:gd name="connsiteY0" fmla="*/ 127560 h 332744"/>
                          <a:gd name="connsiteX1" fmla="*/ 357280 w 426231"/>
                          <a:gd name="connsiteY1" fmla="*/ 84466 h 332744"/>
                          <a:gd name="connsiteX2" fmla="*/ 426232 w 426231"/>
                          <a:gd name="connsiteY2" fmla="*/ 0 h 332744"/>
                          <a:gd name="connsiteX3" fmla="*/ 307721 w 426231"/>
                          <a:gd name="connsiteY3" fmla="*/ 102996 h 332744"/>
                          <a:gd name="connsiteX4" fmla="*/ 101729 w 426231"/>
                          <a:gd name="connsiteY4" fmla="*/ 213318 h 332744"/>
                          <a:gd name="connsiteX5" fmla="*/ 75441 w 426231"/>
                          <a:gd name="connsiteY5" fmla="*/ 169362 h 332744"/>
                          <a:gd name="connsiteX6" fmla="*/ 10799 w 426231"/>
                          <a:gd name="connsiteY6" fmla="*/ 259861 h 332744"/>
                          <a:gd name="connsiteX7" fmla="*/ 27175 w 426231"/>
                          <a:gd name="connsiteY7" fmla="*/ 332260 h 332744"/>
                          <a:gd name="connsiteX8" fmla="*/ 163354 w 426231"/>
                          <a:gd name="connsiteY8" fmla="*/ 280115 h 332744"/>
                          <a:gd name="connsiteX9" fmla="*/ 299102 w 426231"/>
                          <a:gd name="connsiteY9" fmla="*/ 127991 h 332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26231" h="332744">
                            <a:moveTo>
                              <a:pt x="299533" y="127560"/>
                            </a:moveTo>
                            <a:cubicBezTo>
                              <a:pt x="318926" y="113339"/>
                              <a:pt x="338749" y="99549"/>
                              <a:pt x="357280" y="84466"/>
                            </a:cubicBezTo>
                            <a:cubicBezTo>
                              <a:pt x="385723" y="61194"/>
                              <a:pt x="401237" y="20254"/>
                              <a:pt x="426232" y="0"/>
                            </a:cubicBezTo>
                            <a:cubicBezTo>
                              <a:pt x="385723" y="32752"/>
                              <a:pt x="347368" y="68951"/>
                              <a:pt x="307721" y="102996"/>
                            </a:cubicBezTo>
                            <a:cubicBezTo>
                              <a:pt x="252129" y="150831"/>
                              <a:pt x="181454" y="220213"/>
                              <a:pt x="101729" y="213318"/>
                            </a:cubicBezTo>
                            <a:cubicBezTo>
                              <a:pt x="76303" y="211164"/>
                              <a:pt x="71994" y="190047"/>
                              <a:pt x="75441" y="169362"/>
                            </a:cubicBezTo>
                            <a:cubicBezTo>
                              <a:pt x="51739" y="197804"/>
                              <a:pt x="28468" y="226678"/>
                              <a:pt x="10799" y="259861"/>
                            </a:cubicBezTo>
                            <a:cubicBezTo>
                              <a:pt x="-1267" y="282270"/>
                              <a:pt x="-11179" y="328812"/>
                              <a:pt x="27175" y="332260"/>
                            </a:cubicBezTo>
                            <a:cubicBezTo>
                              <a:pt x="76303" y="336569"/>
                              <a:pt x="122414" y="311574"/>
                              <a:pt x="163354" y="280115"/>
                            </a:cubicBezTo>
                            <a:cubicBezTo>
                              <a:pt x="191797" y="215904"/>
                              <a:pt x="241786" y="170224"/>
                              <a:pt x="299102" y="12799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5" name="Vrije vorm: vorm 8684">
                        <a:extLst>
                          <a:ext uri="{FF2B5EF4-FFF2-40B4-BE49-F238E27FC236}">
                            <a16:creationId xmlns:a16="http://schemas.microsoft.com/office/drawing/2014/main" id="{68880093-BE42-AC53-E225-7B31BAD226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196" y="4260916"/>
                        <a:ext cx="462561" cy="320085"/>
                      </a:xfrm>
                      <a:custGeom>
                        <a:avLst/>
                        <a:gdLst>
                          <a:gd name="connsiteX0" fmla="*/ 409588 w 462561"/>
                          <a:gd name="connsiteY0" fmla="*/ 18713 h 320085"/>
                          <a:gd name="connsiteX1" fmla="*/ 327709 w 462561"/>
                          <a:gd name="connsiteY1" fmla="*/ 67841 h 320085"/>
                          <a:gd name="connsiteX2" fmla="*/ 178601 w 462561"/>
                          <a:gd name="connsiteY2" fmla="*/ 166097 h 320085"/>
                          <a:gd name="connsiteX3" fmla="*/ 74743 w 462561"/>
                          <a:gd name="connsiteY3" fmla="*/ 192385 h 320085"/>
                          <a:gd name="connsiteX4" fmla="*/ 189 w 462561"/>
                          <a:gd name="connsiteY4" fmla="*/ 305293 h 320085"/>
                          <a:gd name="connsiteX5" fmla="*/ 104478 w 462561"/>
                          <a:gd name="connsiteY5" fmla="*/ 285038 h 320085"/>
                          <a:gd name="connsiteX6" fmla="*/ 253586 w 462561"/>
                          <a:gd name="connsiteY6" fmla="*/ 186782 h 320085"/>
                          <a:gd name="connsiteX7" fmla="*/ 335466 w 462561"/>
                          <a:gd name="connsiteY7" fmla="*/ 137654 h 320085"/>
                          <a:gd name="connsiteX8" fmla="*/ 357013 w 462561"/>
                          <a:gd name="connsiteY8" fmla="*/ 126881 h 320085"/>
                          <a:gd name="connsiteX9" fmla="*/ 410019 w 462561"/>
                          <a:gd name="connsiteY9" fmla="*/ 18713 h 320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2561" h="320085">
                            <a:moveTo>
                              <a:pt x="409588" y="18713"/>
                            </a:moveTo>
                            <a:cubicBezTo>
                              <a:pt x="381577" y="33797"/>
                              <a:pt x="353996" y="49741"/>
                              <a:pt x="327709" y="67841"/>
                            </a:cubicBezTo>
                            <a:cubicBezTo>
                              <a:pt x="278581" y="101024"/>
                              <a:pt x="230746" y="138086"/>
                              <a:pt x="178601" y="166097"/>
                            </a:cubicBezTo>
                            <a:cubicBezTo>
                              <a:pt x="172137" y="169545"/>
                              <a:pt x="80776" y="221258"/>
                              <a:pt x="74743" y="192385"/>
                            </a:cubicBezTo>
                            <a:cubicBezTo>
                              <a:pt x="37681" y="227291"/>
                              <a:pt x="4929" y="266077"/>
                              <a:pt x="189" y="305293"/>
                            </a:cubicBezTo>
                            <a:cubicBezTo>
                              <a:pt x="-4982" y="346664"/>
                              <a:pt x="97583" y="288486"/>
                              <a:pt x="104478" y="285038"/>
                            </a:cubicBezTo>
                            <a:cubicBezTo>
                              <a:pt x="156623" y="257027"/>
                              <a:pt x="204458" y="219965"/>
                              <a:pt x="253586" y="186782"/>
                            </a:cubicBezTo>
                            <a:cubicBezTo>
                              <a:pt x="279873" y="168683"/>
                              <a:pt x="307454" y="152738"/>
                              <a:pt x="335466" y="137654"/>
                            </a:cubicBezTo>
                            <a:cubicBezTo>
                              <a:pt x="343654" y="132914"/>
                              <a:pt x="350980" y="129467"/>
                              <a:pt x="357013" y="126881"/>
                            </a:cubicBezTo>
                            <a:cubicBezTo>
                              <a:pt x="397953" y="94560"/>
                              <a:pt x="537580" y="-51100"/>
                              <a:pt x="410019" y="18713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6" name="Vrije vorm: vorm 8685">
                        <a:extLst>
                          <a:ext uri="{FF2B5EF4-FFF2-40B4-BE49-F238E27FC236}">
                            <a16:creationId xmlns:a16="http://schemas.microsoft.com/office/drawing/2014/main" id="{85F3306E-51DD-9853-B41C-E0B8D2D15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288" y="3996497"/>
                        <a:ext cx="28442" cy="38785"/>
                      </a:xfrm>
                      <a:custGeom>
                        <a:avLst/>
                        <a:gdLst>
                          <a:gd name="connsiteX0" fmla="*/ 28012 w 28442"/>
                          <a:gd name="connsiteY0" fmla="*/ 0 h 38785"/>
                          <a:gd name="connsiteX1" fmla="*/ 0 w 28442"/>
                          <a:gd name="connsiteY1" fmla="*/ 38785 h 38785"/>
                          <a:gd name="connsiteX2" fmla="*/ 5602 w 28442"/>
                          <a:gd name="connsiteY2" fmla="*/ 33614 h 38785"/>
                          <a:gd name="connsiteX3" fmla="*/ 28442 w 28442"/>
                          <a:gd name="connsiteY3" fmla="*/ 0 h 38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8442" h="38785">
                            <a:moveTo>
                              <a:pt x="28012" y="0"/>
                            </a:moveTo>
                            <a:cubicBezTo>
                              <a:pt x="18100" y="11636"/>
                              <a:pt x="9050" y="24995"/>
                              <a:pt x="0" y="38785"/>
                            </a:cubicBezTo>
                            <a:cubicBezTo>
                              <a:pt x="1724" y="37061"/>
                              <a:pt x="3879" y="35338"/>
                              <a:pt x="5602" y="33614"/>
                            </a:cubicBezTo>
                            <a:cubicBezTo>
                              <a:pt x="12067" y="27150"/>
                              <a:pt x="19393" y="15083"/>
                              <a:pt x="284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7" name="Vrije vorm: vorm 8686">
                        <a:extLst>
                          <a:ext uri="{FF2B5EF4-FFF2-40B4-BE49-F238E27FC236}">
                            <a16:creationId xmlns:a16="http://schemas.microsoft.com/office/drawing/2014/main" id="{E1063B83-3850-DC04-6ECC-1726A68A73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1334" y="4184390"/>
                        <a:ext cx="35576" cy="55223"/>
                      </a:xfrm>
                      <a:custGeom>
                        <a:avLst/>
                        <a:gdLst>
                          <a:gd name="connsiteX0" fmla="*/ 13598 w 35576"/>
                          <a:gd name="connsiteY0" fmla="*/ 53868 h 55223"/>
                          <a:gd name="connsiteX1" fmla="*/ 35576 w 35576"/>
                          <a:gd name="connsiteY1" fmla="*/ 0 h 55223"/>
                          <a:gd name="connsiteX2" fmla="*/ 22648 w 35576"/>
                          <a:gd name="connsiteY2" fmla="*/ 14652 h 55223"/>
                          <a:gd name="connsiteX3" fmla="*/ 13598 w 35576"/>
                          <a:gd name="connsiteY3" fmla="*/ 53868 h 55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5576" h="55223">
                            <a:moveTo>
                              <a:pt x="13598" y="53868"/>
                            </a:moveTo>
                            <a:cubicBezTo>
                              <a:pt x="23510" y="37492"/>
                              <a:pt x="32129" y="18531"/>
                              <a:pt x="35576" y="0"/>
                            </a:cubicBezTo>
                            <a:cubicBezTo>
                              <a:pt x="31267" y="5171"/>
                              <a:pt x="26957" y="9912"/>
                              <a:pt x="22648" y="14652"/>
                            </a:cubicBezTo>
                            <a:cubicBezTo>
                              <a:pt x="-8811" y="52145"/>
                              <a:pt x="-3209" y="58609"/>
                              <a:pt x="13598" y="5386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8" name="Vrije vorm: vorm 8687">
                        <a:extLst>
                          <a:ext uri="{FF2B5EF4-FFF2-40B4-BE49-F238E27FC236}">
                            <a16:creationId xmlns:a16="http://schemas.microsoft.com/office/drawing/2014/main" id="{D2D1EF87-6D20-4A88-6C64-0616B261E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7324" y="4355476"/>
                        <a:ext cx="626831" cy="493876"/>
                      </a:xfrm>
                      <a:custGeom>
                        <a:avLst/>
                        <a:gdLst>
                          <a:gd name="connsiteX0" fmla="*/ 626831 w 626831"/>
                          <a:gd name="connsiteY0" fmla="*/ 0 h 493876"/>
                          <a:gd name="connsiteX1" fmla="*/ 296726 w 626831"/>
                          <a:gd name="connsiteY1" fmla="*/ 267187 h 493876"/>
                          <a:gd name="connsiteX2" fmla="*/ 80391 w 626831"/>
                          <a:gd name="connsiteY2" fmla="*/ 374924 h 493876"/>
                          <a:gd name="connsiteX3" fmla="*/ 74357 w 626831"/>
                          <a:gd name="connsiteY3" fmla="*/ 363288 h 493876"/>
                          <a:gd name="connsiteX4" fmla="*/ 1096 w 626831"/>
                          <a:gd name="connsiteY4" fmla="*/ 477920 h 493876"/>
                          <a:gd name="connsiteX5" fmla="*/ 6268 w 626831"/>
                          <a:gd name="connsiteY5" fmla="*/ 493865 h 493876"/>
                          <a:gd name="connsiteX6" fmla="*/ 222603 w 626831"/>
                          <a:gd name="connsiteY6" fmla="*/ 386128 h 493876"/>
                          <a:gd name="connsiteX7" fmla="*/ 548399 w 626831"/>
                          <a:gd name="connsiteY7" fmla="*/ 122820 h 493876"/>
                          <a:gd name="connsiteX8" fmla="*/ 562189 w 626831"/>
                          <a:gd name="connsiteY8" fmla="*/ 95239 h 493876"/>
                          <a:gd name="connsiteX9" fmla="*/ 626831 w 626831"/>
                          <a:gd name="connsiteY9" fmla="*/ 0 h 493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26831" h="493876">
                            <a:moveTo>
                              <a:pt x="626831" y="0"/>
                            </a:moveTo>
                            <a:cubicBezTo>
                              <a:pt x="519525" y="91792"/>
                              <a:pt x="407479" y="179705"/>
                              <a:pt x="296726" y="267187"/>
                            </a:cubicBezTo>
                            <a:cubicBezTo>
                              <a:pt x="232946" y="317177"/>
                              <a:pt x="164425" y="371045"/>
                              <a:pt x="80391" y="374924"/>
                            </a:cubicBezTo>
                            <a:cubicBezTo>
                              <a:pt x="74357" y="374924"/>
                              <a:pt x="73926" y="368460"/>
                              <a:pt x="74357" y="363288"/>
                            </a:cubicBezTo>
                            <a:cubicBezTo>
                              <a:pt x="42467" y="395609"/>
                              <a:pt x="16180" y="431809"/>
                              <a:pt x="1096" y="477920"/>
                            </a:cubicBezTo>
                            <a:cubicBezTo>
                              <a:pt x="-196" y="482229"/>
                              <a:pt x="-1920" y="494296"/>
                              <a:pt x="6268" y="493865"/>
                            </a:cubicBezTo>
                            <a:cubicBezTo>
                              <a:pt x="90302" y="490418"/>
                              <a:pt x="158823" y="436549"/>
                              <a:pt x="222603" y="386128"/>
                            </a:cubicBezTo>
                            <a:cubicBezTo>
                              <a:pt x="332494" y="299939"/>
                              <a:pt x="442386" y="213319"/>
                              <a:pt x="548399" y="122820"/>
                            </a:cubicBezTo>
                            <a:cubicBezTo>
                              <a:pt x="552708" y="112477"/>
                              <a:pt x="558311" y="102566"/>
                              <a:pt x="562189" y="95239"/>
                            </a:cubicBezTo>
                            <a:cubicBezTo>
                              <a:pt x="581582" y="62056"/>
                              <a:pt x="603991" y="31028"/>
                              <a:pt x="6268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9" name="Vrije vorm: vorm 8688">
                        <a:extLst>
                          <a:ext uri="{FF2B5EF4-FFF2-40B4-BE49-F238E27FC236}">
                            <a16:creationId xmlns:a16="http://schemas.microsoft.com/office/drawing/2014/main" id="{D2880434-C290-CD3E-3B17-8E88788896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1876" y="4221882"/>
                        <a:ext cx="555733" cy="443023"/>
                      </a:xfrm>
                      <a:custGeom>
                        <a:avLst/>
                        <a:gdLst>
                          <a:gd name="connsiteX0" fmla="*/ 470837 w 555733"/>
                          <a:gd name="connsiteY0" fmla="*/ 218921 h 443023"/>
                          <a:gd name="connsiteX1" fmla="*/ 473422 w 555733"/>
                          <a:gd name="connsiteY1" fmla="*/ 0 h 443023"/>
                          <a:gd name="connsiteX2" fmla="*/ 379907 w 555733"/>
                          <a:gd name="connsiteY2" fmla="*/ 101272 h 443023"/>
                          <a:gd name="connsiteX3" fmla="*/ 335088 w 555733"/>
                          <a:gd name="connsiteY3" fmla="*/ 163329 h 443023"/>
                          <a:gd name="connsiteX4" fmla="*/ 263551 w 555733"/>
                          <a:gd name="connsiteY4" fmla="*/ 248656 h 443023"/>
                          <a:gd name="connsiteX5" fmla="*/ 95051 w 555733"/>
                          <a:gd name="connsiteY5" fmla="*/ 320624 h 443023"/>
                          <a:gd name="connsiteX6" fmla="*/ 80830 w 555733"/>
                          <a:gd name="connsiteY6" fmla="*/ 262016 h 443023"/>
                          <a:gd name="connsiteX7" fmla="*/ 22652 w 555733"/>
                          <a:gd name="connsiteY7" fmla="*/ 347774 h 443023"/>
                          <a:gd name="connsiteX8" fmla="*/ 20497 w 555733"/>
                          <a:gd name="connsiteY8" fmla="*/ 439135 h 443023"/>
                          <a:gd name="connsiteX9" fmla="*/ 188998 w 555733"/>
                          <a:gd name="connsiteY9" fmla="*/ 367597 h 443023"/>
                          <a:gd name="connsiteX10" fmla="*/ 260535 w 555733"/>
                          <a:gd name="connsiteY10" fmla="*/ 282270 h 443023"/>
                          <a:gd name="connsiteX11" fmla="*/ 305353 w 555733"/>
                          <a:gd name="connsiteY11" fmla="*/ 220214 h 443023"/>
                          <a:gd name="connsiteX12" fmla="*/ 398869 w 555733"/>
                          <a:gd name="connsiteY12" fmla="*/ 118941 h 443023"/>
                          <a:gd name="connsiteX13" fmla="*/ 396283 w 555733"/>
                          <a:gd name="connsiteY13" fmla="*/ 337862 h 443023"/>
                          <a:gd name="connsiteX14" fmla="*/ 497124 w 555733"/>
                          <a:gd name="connsiteY14" fmla="*/ 381388 h 443023"/>
                          <a:gd name="connsiteX15" fmla="*/ 555733 w 555733"/>
                          <a:gd name="connsiteY15" fmla="*/ 272789 h 443023"/>
                          <a:gd name="connsiteX16" fmla="*/ 470837 w 555733"/>
                          <a:gd name="connsiteY16" fmla="*/ 218921 h 443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555733" h="443023">
                            <a:moveTo>
                              <a:pt x="470837" y="218921"/>
                            </a:moveTo>
                            <a:cubicBezTo>
                              <a:pt x="451444" y="146522"/>
                              <a:pt x="464803" y="72830"/>
                              <a:pt x="473422" y="0"/>
                            </a:cubicBezTo>
                            <a:cubicBezTo>
                              <a:pt x="471268" y="18531"/>
                              <a:pt x="394128" y="81449"/>
                              <a:pt x="379907" y="101272"/>
                            </a:cubicBezTo>
                            <a:cubicBezTo>
                              <a:pt x="364824" y="121958"/>
                              <a:pt x="350603" y="143074"/>
                              <a:pt x="335088" y="163329"/>
                            </a:cubicBezTo>
                            <a:cubicBezTo>
                              <a:pt x="313110" y="193064"/>
                              <a:pt x="291132" y="223661"/>
                              <a:pt x="263551" y="248656"/>
                            </a:cubicBezTo>
                            <a:cubicBezTo>
                              <a:pt x="226921" y="281839"/>
                              <a:pt x="149781" y="340017"/>
                              <a:pt x="95051" y="320624"/>
                            </a:cubicBezTo>
                            <a:cubicBezTo>
                              <a:pt x="69194" y="311575"/>
                              <a:pt x="72211" y="285718"/>
                              <a:pt x="80830" y="262016"/>
                            </a:cubicBezTo>
                            <a:cubicBezTo>
                              <a:pt x="60144" y="290027"/>
                              <a:pt x="40321" y="318039"/>
                              <a:pt x="22652" y="347774"/>
                            </a:cubicBezTo>
                            <a:cubicBezTo>
                              <a:pt x="8431" y="371907"/>
                              <a:pt x="-19150" y="424913"/>
                              <a:pt x="20497" y="439135"/>
                            </a:cubicBezTo>
                            <a:cubicBezTo>
                              <a:pt x="75228" y="458527"/>
                              <a:pt x="151936" y="400781"/>
                              <a:pt x="188998" y="367597"/>
                            </a:cubicBezTo>
                            <a:cubicBezTo>
                              <a:pt x="216578" y="342602"/>
                              <a:pt x="238556" y="312005"/>
                              <a:pt x="260535" y="282270"/>
                            </a:cubicBezTo>
                            <a:cubicBezTo>
                              <a:pt x="275618" y="262016"/>
                              <a:pt x="290270" y="240899"/>
                              <a:pt x="305353" y="220214"/>
                            </a:cubicBezTo>
                            <a:cubicBezTo>
                              <a:pt x="319574" y="200821"/>
                              <a:pt x="396714" y="137472"/>
                              <a:pt x="398869" y="118941"/>
                            </a:cubicBezTo>
                            <a:cubicBezTo>
                              <a:pt x="390250" y="191771"/>
                              <a:pt x="377321" y="265463"/>
                              <a:pt x="396283" y="337862"/>
                            </a:cubicBezTo>
                            <a:cubicBezTo>
                              <a:pt x="407057" y="378802"/>
                              <a:pt x="458770" y="417156"/>
                              <a:pt x="497124" y="381388"/>
                            </a:cubicBezTo>
                            <a:cubicBezTo>
                              <a:pt x="527291" y="353376"/>
                              <a:pt x="545391" y="315022"/>
                              <a:pt x="555733" y="272789"/>
                            </a:cubicBezTo>
                            <a:cubicBezTo>
                              <a:pt x="520396" y="287872"/>
                              <a:pt x="479887" y="254690"/>
                              <a:pt x="470837" y="21892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0" name="Vrije vorm: vorm 8689">
                        <a:extLst>
                          <a:ext uri="{FF2B5EF4-FFF2-40B4-BE49-F238E27FC236}">
                            <a16:creationId xmlns:a16="http://schemas.microsoft.com/office/drawing/2014/main" id="{A8283148-7317-ED41-1AA2-379436C4BA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3249" y="4485191"/>
                        <a:ext cx="74984" cy="95670"/>
                      </a:xfrm>
                      <a:custGeom>
                        <a:avLst/>
                        <a:gdLst>
                          <a:gd name="connsiteX0" fmla="*/ 36630 w 74984"/>
                          <a:gd name="connsiteY0" fmla="*/ 25426 h 95670"/>
                          <a:gd name="connsiteX1" fmla="*/ 9481 w 74984"/>
                          <a:gd name="connsiteY1" fmla="*/ 67228 h 95670"/>
                          <a:gd name="connsiteX2" fmla="*/ 0 w 74984"/>
                          <a:gd name="connsiteY2" fmla="*/ 95670 h 95670"/>
                          <a:gd name="connsiteX3" fmla="*/ 74985 w 74984"/>
                          <a:gd name="connsiteY3" fmla="*/ 0 h 95670"/>
                          <a:gd name="connsiteX4" fmla="*/ 36630 w 74984"/>
                          <a:gd name="connsiteY4" fmla="*/ 24995 h 95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984" h="95670">
                            <a:moveTo>
                              <a:pt x="36630" y="25426"/>
                            </a:moveTo>
                            <a:cubicBezTo>
                              <a:pt x="27150" y="38785"/>
                              <a:pt x="17669" y="52576"/>
                              <a:pt x="9481" y="67228"/>
                            </a:cubicBezTo>
                            <a:cubicBezTo>
                              <a:pt x="5171" y="74985"/>
                              <a:pt x="1724" y="85328"/>
                              <a:pt x="0" y="95670"/>
                            </a:cubicBezTo>
                            <a:cubicBezTo>
                              <a:pt x="26288" y="64642"/>
                              <a:pt x="53006" y="34045"/>
                              <a:pt x="74985" y="0"/>
                            </a:cubicBezTo>
                            <a:cubicBezTo>
                              <a:pt x="66797" y="12929"/>
                              <a:pt x="52145" y="19824"/>
                              <a:pt x="36630" y="24995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1" name="Vrije vorm: vorm 8690">
                        <a:extLst>
                          <a:ext uri="{FF2B5EF4-FFF2-40B4-BE49-F238E27FC236}">
                            <a16:creationId xmlns:a16="http://schemas.microsoft.com/office/drawing/2014/main" id="{44ACB498-B090-EA78-4003-959C60A1A9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83137" y="4474417"/>
                        <a:ext cx="6464" cy="9049"/>
                      </a:xfrm>
                      <a:custGeom>
                        <a:avLst/>
                        <a:gdLst>
                          <a:gd name="connsiteX0" fmla="*/ 2155 w 6464"/>
                          <a:gd name="connsiteY0" fmla="*/ 3448 h 9049"/>
                          <a:gd name="connsiteX1" fmla="*/ 0 w 6464"/>
                          <a:gd name="connsiteY1" fmla="*/ 9050 h 9049"/>
                          <a:gd name="connsiteX2" fmla="*/ 6464 w 6464"/>
                          <a:gd name="connsiteY2" fmla="*/ 0 h 9049"/>
                          <a:gd name="connsiteX3" fmla="*/ 2155 w 6464"/>
                          <a:gd name="connsiteY3" fmla="*/ 3448 h 9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64" h="9049">
                            <a:moveTo>
                              <a:pt x="2155" y="3448"/>
                            </a:moveTo>
                            <a:cubicBezTo>
                              <a:pt x="2155" y="3448"/>
                              <a:pt x="431" y="7326"/>
                              <a:pt x="0" y="9050"/>
                            </a:cubicBezTo>
                            <a:cubicBezTo>
                              <a:pt x="2155" y="6033"/>
                              <a:pt x="4309" y="3017"/>
                              <a:pt x="6464" y="0"/>
                            </a:cubicBezTo>
                            <a:cubicBezTo>
                              <a:pt x="5171" y="1293"/>
                              <a:pt x="3447" y="2155"/>
                              <a:pt x="2155" y="344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2" name="Vrije vorm: vorm 8691">
                        <a:extLst>
                          <a:ext uri="{FF2B5EF4-FFF2-40B4-BE49-F238E27FC236}">
                            <a16:creationId xmlns:a16="http://schemas.microsoft.com/office/drawing/2014/main" id="{2FBB4841-86CC-F2FD-D098-651078426C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1250" y="4530009"/>
                        <a:ext cx="198235" cy="187892"/>
                      </a:xfrm>
                      <a:custGeom>
                        <a:avLst/>
                        <a:gdLst>
                          <a:gd name="connsiteX0" fmla="*/ 71537 w 198235"/>
                          <a:gd name="connsiteY0" fmla="*/ 127991 h 187892"/>
                          <a:gd name="connsiteX1" fmla="*/ 129284 w 198235"/>
                          <a:gd name="connsiteY1" fmla="*/ 84897 h 187892"/>
                          <a:gd name="connsiteX2" fmla="*/ 198235 w 198235"/>
                          <a:gd name="connsiteY2" fmla="*/ 0 h 187892"/>
                          <a:gd name="connsiteX3" fmla="*/ 79725 w 198235"/>
                          <a:gd name="connsiteY3" fmla="*/ 102996 h 187892"/>
                          <a:gd name="connsiteX4" fmla="*/ 9912 w 198235"/>
                          <a:gd name="connsiteY4" fmla="*/ 161174 h 187892"/>
                          <a:gd name="connsiteX5" fmla="*/ 862 w 198235"/>
                          <a:gd name="connsiteY5" fmla="*/ 183583 h 187892"/>
                          <a:gd name="connsiteX6" fmla="*/ 0 w 198235"/>
                          <a:gd name="connsiteY6" fmla="*/ 187893 h 187892"/>
                          <a:gd name="connsiteX7" fmla="*/ 71106 w 198235"/>
                          <a:gd name="connsiteY7" fmla="*/ 127560 h 1878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8235" h="187892">
                            <a:moveTo>
                              <a:pt x="71537" y="127991"/>
                            </a:moveTo>
                            <a:cubicBezTo>
                              <a:pt x="90930" y="113770"/>
                              <a:pt x="110753" y="99980"/>
                              <a:pt x="129284" y="84897"/>
                            </a:cubicBezTo>
                            <a:cubicBezTo>
                              <a:pt x="157726" y="61625"/>
                              <a:pt x="173241" y="20685"/>
                              <a:pt x="198235" y="0"/>
                            </a:cubicBezTo>
                            <a:cubicBezTo>
                              <a:pt x="157726" y="33183"/>
                              <a:pt x="119372" y="68951"/>
                              <a:pt x="79725" y="102996"/>
                            </a:cubicBezTo>
                            <a:cubicBezTo>
                              <a:pt x="58609" y="121096"/>
                              <a:pt x="35338" y="142212"/>
                              <a:pt x="9912" y="161174"/>
                            </a:cubicBezTo>
                            <a:cubicBezTo>
                              <a:pt x="6895" y="168500"/>
                              <a:pt x="3448" y="175826"/>
                              <a:pt x="862" y="183583"/>
                            </a:cubicBezTo>
                            <a:cubicBezTo>
                              <a:pt x="862" y="184876"/>
                              <a:pt x="0" y="186169"/>
                              <a:pt x="0" y="187893"/>
                            </a:cubicBezTo>
                            <a:cubicBezTo>
                              <a:pt x="21547" y="166345"/>
                              <a:pt x="45680" y="146522"/>
                              <a:pt x="71106" y="12756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grpSp>
              <p:nvGrpSpPr>
                <p:cNvPr id="8102" name="Graphic 1445">
                  <a:extLst>
                    <a:ext uri="{FF2B5EF4-FFF2-40B4-BE49-F238E27FC236}">
                      <a16:creationId xmlns:a16="http://schemas.microsoft.com/office/drawing/2014/main" id="{5EFC1551-5D05-33E5-13A5-5CD0454E8EC2}"/>
                    </a:ext>
                  </a:extLst>
                </p:cNvPr>
                <p:cNvGrpSpPr/>
                <p:nvPr/>
              </p:nvGrpSpPr>
              <p:grpSpPr>
                <a:xfrm>
                  <a:off x="4670297" y="1980529"/>
                  <a:ext cx="3025155" cy="3094628"/>
                  <a:chOff x="4670297" y="1980529"/>
                  <a:chExt cx="3025155" cy="3094628"/>
                </a:xfrm>
              </p:grpSpPr>
              <p:grpSp>
                <p:nvGrpSpPr>
                  <p:cNvPr id="8103" name="Graphic 1445">
                    <a:extLst>
                      <a:ext uri="{FF2B5EF4-FFF2-40B4-BE49-F238E27FC236}">
                        <a16:creationId xmlns:a16="http://schemas.microsoft.com/office/drawing/2014/main" id="{D3E71588-8140-4E7E-6561-0BC94CE50A67}"/>
                      </a:ext>
                    </a:extLst>
                  </p:cNvPr>
                  <p:cNvGrpSpPr/>
                  <p:nvPr/>
                </p:nvGrpSpPr>
                <p:grpSpPr>
                  <a:xfrm>
                    <a:off x="5706447" y="1980529"/>
                    <a:ext cx="1024544" cy="291750"/>
                    <a:chOff x="5706447" y="1980529"/>
                    <a:chExt cx="1024544" cy="291750"/>
                  </a:xfrm>
                </p:grpSpPr>
                <p:grpSp>
                  <p:nvGrpSpPr>
                    <p:cNvPr id="8623" name="Graphic 1445">
                      <a:extLst>
                        <a:ext uri="{FF2B5EF4-FFF2-40B4-BE49-F238E27FC236}">
                          <a16:creationId xmlns:a16="http://schemas.microsoft.com/office/drawing/2014/main" id="{257B172A-66A3-7AAA-3CAF-866E412001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6447" y="2001645"/>
                      <a:ext cx="1024544" cy="270634"/>
                      <a:chOff x="5706447" y="2001645"/>
                      <a:chExt cx="1024544" cy="270634"/>
                    </a:xfrm>
                  </p:grpSpPr>
                  <p:grpSp>
                    <p:nvGrpSpPr>
                      <p:cNvPr id="8625" name="Graphic 1445">
                        <a:extLst>
                          <a:ext uri="{FF2B5EF4-FFF2-40B4-BE49-F238E27FC236}">
                            <a16:creationId xmlns:a16="http://schemas.microsoft.com/office/drawing/2014/main" id="{645D5023-BC94-173E-3D7F-F4E9651AE9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06447" y="2001645"/>
                        <a:ext cx="92244" cy="125405"/>
                        <a:chOff x="5706447" y="2001645"/>
                        <a:chExt cx="92244" cy="125405"/>
                      </a:xfrm>
                    </p:grpSpPr>
                    <p:sp>
                      <p:nvSpPr>
                        <p:cNvPr id="8666" name="Vrije vorm: vorm 8665">
                          <a:extLst>
                            <a:ext uri="{FF2B5EF4-FFF2-40B4-BE49-F238E27FC236}">
                              <a16:creationId xmlns:a16="http://schemas.microsoft.com/office/drawing/2014/main" id="{16683E5F-E541-4214-9302-910CE6CDB4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06447" y="2033966"/>
                          <a:ext cx="72105" cy="93084"/>
                        </a:xfrm>
                        <a:custGeom>
                          <a:avLst/>
                          <a:gdLst>
                            <a:gd name="connsiteX0" fmla="*/ 65957 w 72105"/>
                            <a:gd name="connsiteY0" fmla="*/ 57747 h 93084"/>
                            <a:gd name="connsiteX1" fmla="*/ 71128 w 72105"/>
                            <a:gd name="connsiteY1" fmla="*/ 15083 h 93084"/>
                            <a:gd name="connsiteX2" fmla="*/ 57338 w 72105"/>
                            <a:gd name="connsiteY2" fmla="*/ 7757 h 93084"/>
                            <a:gd name="connsiteX3" fmla="*/ 43978 w 72105"/>
                            <a:gd name="connsiteY3" fmla="*/ 0 h 93084"/>
                            <a:gd name="connsiteX4" fmla="*/ 10795 w 72105"/>
                            <a:gd name="connsiteY4" fmla="*/ 27150 h 93084"/>
                            <a:gd name="connsiteX5" fmla="*/ 4331 w 72105"/>
                            <a:gd name="connsiteY5" fmla="*/ 82311 h 93084"/>
                            <a:gd name="connsiteX6" fmla="*/ 7348 w 72105"/>
                            <a:gd name="connsiteY6" fmla="*/ 87482 h 93084"/>
                            <a:gd name="connsiteX7" fmla="*/ 10364 w 72105"/>
                            <a:gd name="connsiteY7" fmla="*/ 90499 h 93084"/>
                            <a:gd name="connsiteX8" fmla="*/ 11657 w 72105"/>
                            <a:gd name="connsiteY8" fmla="*/ 91792 h 93084"/>
                            <a:gd name="connsiteX9" fmla="*/ 18122 w 72105"/>
                            <a:gd name="connsiteY9" fmla="*/ 93084 h 93084"/>
                            <a:gd name="connsiteX10" fmla="*/ 24155 w 72105"/>
                            <a:gd name="connsiteY10" fmla="*/ 92654 h 93084"/>
                            <a:gd name="connsiteX11" fmla="*/ 66819 w 72105"/>
                            <a:gd name="connsiteY11" fmla="*/ 57747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2105" h="93084">
                              <a:moveTo>
                                <a:pt x="65957" y="57747"/>
                              </a:moveTo>
                              <a:cubicBezTo>
                                <a:pt x="75437" y="30166"/>
                                <a:pt x="71128" y="15083"/>
                                <a:pt x="71128" y="15083"/>
                              </a:cubicBezTo>
                              <a:cubicBezTo>
                                <a:pt x="71128" y="15083"/>
                                <a:pt x="64233" y="11636"/>
                                <a:pt x="57338" y="7757"/>
                              </a:cubicBezTo>
                              <a:cubicBezTo>
                                <a:pt x="50443" y="3879"/>
                                <a:pt x="43978" y="0"/>
                                <a:pt x="43978" y="0"/>
                              </a:cubicBezTo>
                              <a:cubicBezTo>
                                <a:pt x="43978" y="0"/>
                                <a:pt x="28895" y="4310"/>
                                <a:pt x="10795" y="27150"/>
                              </a:cubicBezTo>
                              <a:cubicBezTo>
                                <a:pt x="-2995" y="44818"/>
                                <a:pt x="-1702" y="68090"/>
                                <a:pt x="4331" y="82311"/>
                              </a:cubicBezTo>
                              <a:cubicBezTo>
                                <a:pt x="5193" y="84035"/>
                                <a:pt x="6055" y="85758"/>
                                <a:pt x="7348" y="87482"/>
                              </a:cubicBezTo>
                              <a:cubicBezTo>
                                <a:pt x="8210" y="88775"/>
                                <a:pt x="9503" y="89637"/>
                                <a:pt x="10364" y="90499"/>
                              </a:cubicBezTo>
                              <a:cubicBezTo>
                                <a:pt x="11226" y="91361"/>
                                <a:pt x="11657" y="91792"/>
                                <a:pt x="11657" y="91792"/>
                              </a:cubicBezTo>
                              <a:cubicBezTo>
                                <a:pt x="11657" y="91792"/>
                                <a:pt x="15105" y="92654"/>
                                <a:pt x="18122" y="93084"/>
                              </a:cubicBezTo>
                              <a:cubicBezTo>
                                <a:pt x="19845" y="93084"/>
                                <a:pt x="22000" y="93084"/>
                                <a:pt x="24155" y="92654"/>
                              </a:cubicBezTo>
                              <a:cubicBezTo>
                                <a:pt x="39238" y="90499"/>
                                <a:pt x="59492" y="78863"/>
                                <a:pt x="66819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7" name="Vrije vorm: vorm 8666">
                          <a:extLst>
                            <a:ext uri="{FF2B5EF4-FFF2-40B4-BE49-F238E27FC236}">
                              <a16:creationId xmlns:a16="http://schemas.microsoft.com/office/drawing/2014/main" id="{0950A335-1A7D-8D1F-1A99-EECA24144A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33535"/>
                          <a:ext cx="45486" cy="35337"/>
                        </a:xfrm>
                        <a:custGeom>
                          <a:avLst/>
                          <a:gdLst>
                            <a:gd name="connsiteX0" fmla="*/ 44818 w 45486"/>
                            <a:gd name="connsiteY0" fmla="*/ 35338 h 35337"/>
                            <a:gd name="connsiteX1" fmla="*/ 44388 w 45486"/>
                            <a:gd name="connsiteY1" fmla="*/ 15083 h 35337"/>
                            <a:gd name="connsiteX2" fmla="*/ 30597 w 45486"/>
                            <a:gd name="connsiteY2" fmla="*/ 7757 h 35337"/>
                            <a:gd name="connsiteX3" fmla="*/ 17238 w 45486"/>
                            <a:gd name="connsiteY3" fmla="*/ 0 h 35337"/>
                            <a:gd name="connsiteX4" fmla="*/ 0 w 45486"/>
                            <a:gd name="connsiteY4" fmla="*/ 10343 h 35337"/>
                            <a:gd name="connsiteX5" fmla="*/ 22409 w 45486"/>
                            <a:gd name="connsiteY5" fmla="*/ 22840 h 35337"/>
                            <a:gd name="connsiteX6" fmla="*/ 45249 w 45486"/>
                            <a:gd name="connsiteY6" fmla="*/ 34907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486" h="35337">
                              <a:moveTo>
                                <a:pt x="44818" y="35338"/>
                              </a:moveTo>
                              <a:cubicBezTo>
                                <a:pt x="46542" y="21978"/>
                                <a:pt x="44388" y="15083"/>
                                <a:pt x="44388" y="15083"/>
                              </a:cubicBezTo>
                              <a:cubicBezTo>
                                <a:pt x="44388" y="15083"/>
                                <a:pt x="37492" y="11636"/>
                                <a:pt x="30597" y="7757"/>
                              </a:cubicBezTo>
                              <a:cubicBezTo>
                                <a:pt x="23702" y="3879"/>
                                <a:pt x="17238" y="0"/>
                                <a:pt x="17238" y="0"/>
                              </a:cubicBezTo>
                              <a:cubicBezTo>
                                <a:pt x="17238" y="0"/>
                                <a:pt x="10343" y="2155"/>
                                <a:pt x="0" y="10343"/>
                              </a:cubicBezTo>
                              <a:cubicBezTo>
                                <a:pt x="0" y="10343"/>
                                <a:pt x="11205" y="16807"/>
                                <a:pt x="22409" y="22840"/>
                              </a:cubicBezTo>
                              <a:cubicBezTo>
                                <a:pt x="33614" y="28873"/>
                                <a:pt x="45249" y="34907"/>
                                <a:pt x="45249" y="349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8" name="Vrije vorm: vorm 8667">
                          <a:extLst>
                            <a:ext uri="{FF2B5EF4-FFF2-40B4-BE49-F238E27FC236}">
                              <a16:creationId xmlns:a16="http://schemas.microsoft.com/office/drawing/2014/main" id="{3A244A57-63CF-C2BA-691C-5EC2231B8F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8182" y="2001645"/>
                          <a:ext cx="31890" cy="40939"/>
                        </a:xfrm>
                        <a:custGeom>
                          <a:avLst/>
                          <a:gdLst>
                            <a:gd name="connsiteX0" fmla="*/ 12928 w 31890"/>
                            <a:gd name="connsiteY0" fmla="*/ 40940 h 40939"/>
                            <a:gd name="connsiteX1" fmla="*/ 6464 w 31890"/>
                            <a:gd name="connsiteY1" fmla="*/ 37492 h 40939"/>
                            <a:gd name="connsiteX2" fmla="*/ 0 w 31890"/>
                            <a:gd name="connsiteY2" fmla="*/ 34045 h 40939"/>
                            <a:gd name="connsiteX3" fmla="*/ 18962 w 31890"/>
                            <a:gd name="connsiteY3" fmla="*/ 0 h 40939"/>
                            <a:gd name="connsiteX4" fmla="*/ 25426 w 31890"/>
                            <a:gd name="connsiteY4" fmla="*/ 3448 h 40939"/>
                            <a:gd name="connsiteX5" fmla="*/ 31890 w 31890"/>
                            <a:gd name="connsiteY5" fmla="*/ 6895 h 40939"/>
                            <a:gd name="connsiteX6" fmla="*/ 13359 w 31890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890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481" y="39216"/>
                                <a:pt x="6464" y="37492"/>
                              </a:cubicBezTo>
                              <a:cubicBezTo>
                                <a:pt x="3017" y="35769"/>
                                <a:pt x="0" y="34045"/>
                                <a:pt x="0" y="34045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1978" y="1724"/>
                                <a:pt x="25426" y="3448"/>
                              </a:cubicBezTo>
                              <a:cubicBezTo>
                                <a:pt x="28442" y="5171"/>
                                <a:pt x="31890" y="6895"/>
                                <a:pt x="31890" y="6895"/>
                              </a:cubicBezTo>
                              <a:lnTo>
                                <a:pt x="13359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9" name="Vrije vorm: vorm 8668">
                          <a:extLst>
                            <a:ext uri="{FF2B5EF4-FFF2-40B4-BE49-F238E27FC236}">
                              <a16:creationId xmlns:a16="http://schemas.microsoft.com/office/drawing/2014/main" id="{0E1841CB-1CB2-EF1B-CF70-70FBADADD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432" y="2054023"/>
                          <a:ext cx="29244" cy="23667"/>
                        </a:xfrm>
                        <a:custGeom>
                          <a:avLst/>
                          <a:gdLst>
                            <a:gd name="connsiteX0" fmla="*/ 28700 w 29244"/>
                            <a:gd name="connsiteY0" fmla="*/ 10971 h 23667"/>
                            <a:gd name="connsiteX1" fmla="*/ 11893 w 29244"/>
                            <a:gd name="connsiteY1" fmla="*/ 1060 h 23667"/>
                            <a:gd name="connsiteX2" fmla="*/ 1981 w 29244"/>
                            <a:gd name="connsiteY2" fmla="*/ 9679 h 23667"/>
                            <a:gd name="connsiteX3" fmla="*/ 4998 w 29244"/>
                            <a:gd name="connsiteY3" fmla="*/ 22176 h 23667"/>
                            <a:gd name="connsiteX4" fmla="*/ 28700 w 29244"/>
                            <a:gd name="connsiteY4" fmla="*/ 10971 h 236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44" h="23667">
                              <a:moveTo>
                                <a:pt x="28700" y="10971"/>
                              </a:moveTo>
                              <a:cubicBezTo>
                                <a:pt x="32148" y="198"/>
                                <a:pt x="18357" y="-1526"/>
                                <a:pt x="11893" y="1060"/>
                              </a:cubicBezTo>
                              <a:cubicBezTo>
                                <a:pt x="8446" y="2352"/>
                                <a:pt x="3274" y="6231"/>
                                <a:pt x="1981" y="9679"/>
                              </a:cubicBezTo>
                              <a:cubicBezTo>
                                <a:pt x="-1035" y="13988"/>
                                <a:pt x="-1035" y="18728"/>
                                <a:pt x="4998" y="22176"/>
                              </a:cubicBezTo>
                              <a:cubicBezTo>
                                <a:pt x="13617" y="26916"/>
                                <a:pt x="26114" y="19590"/>
                                <a:pt x="28700" y="10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70" name="Vrije vorm: vorm 8669">
                          <a:extLst>
                            <a:ext uri="{FF2B5EF4-FFF2-40B4-BE49-F238E27FC236}">
                              <a16:creationId xmlns:a16="http://schemas.microsoft.com/office/drawing/2014/main" id="{829F36C9-9890-F779-D8AA-F2E73C77EE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1222" y="2085129"/>
                          <a:ext cx="12244" cy="9888"/>
                        </a:xfrm>
                        <a:custGeom>
                          <a:avLst/>
                          <a:gdLst>
                            <a:gd name="connsiteX0" fmla="*/ 12054 w 12244"/>
                            <a:gd name="connsiteY0" fmla="*/ 4429 h 9888"/>
                            <a:gd name="connsiteX1" fmla="*/ 5159 w 12244"/>
                            <a:gd name="connsiteY1" fmla="*/ 551 h 9888"/>
                            <a:gd name="connsiteX2" fmla="*/ 849 w 12244"/>
                            <a:gd name="connsiteY2" fmla="*/ 3998 h 9888"/>
                            <a:gd name="connsiteX3" fmla="*/ 2142 w 12244"/>
                            <a:gd name="connsiteY3" fmla="*/ 9170 h 9888"/>
                            <a:gd name="connsiteX4" fmla="*/ 12054 w 12244"/>
                            <a:gd name="connsiteY4" fmla="*/ 4429 h 98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44" h="9888">
                              <a:moveTo>
                                <a:pt x="12054" y="4429"/>
                              </a:moveTo>
                              <a:cubicBezTo>
                                <a:pt x="13347" y="120"/>
                                <a:pt x="7744" y="-742"/>
                                <a:pt x="5159" y="551"/>
                              </a:cubicBezTo>
                              <a:cubicBezTo>
                                <a:pt x="3435" y="1413"/>
                                <a:pt x="1711" y="2706"/>
                                <a:pt x="849" y="3998"/>
                              </a:cubicBezTo>
                              <a:cubicBezTo>
                                <a:pt x="-444" y="5722"/>
                                <a:pt x="-444" y="7877"/>
                                <a:pt x="2142" y="9170"/>
                              </a:cubicBezTo>
                              <a:cubicBezTo>
                                <a:pt x="5590" y="11325"/>
                                <a:pt x="10761" y="8308"/>
                                <a:pt x="12054" y="44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71" name="Vrije vorm: vorm 8670">
                          <a:extLst>
                            <a:ext uri="{FF2B5EF4-FFF2-40B4-BE49-F238E27FC236}">
                              <a16:creationId xmlns:a16="http://schemas.microsoft.com/office/drawing/2014/main" id="{3CD2EF8C-2269-F14F-3F7F-07818EFF7F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08109"/>
                          <a:ext cx="65503" cy="56884"/>
                        </a:xfrm>
                        <a:custGeom>
                          <a:avLst/>
                          <a:gdLst>
                            <a:gd name="connsiteX0" fmla="*/ 50421 w 65503"/>
                            <a:gd name="connsiteY0" fmla="*/ 56885 h 56884"/>
                            <a:gd name="connsiteX1" fmla="*/ 24995 w 65503"/>
                            <a:gd name="connsiteY1" fmla="*/ 43526 h 56884"/>
                            <a:gd name="connsiteX2" fmla="*/ 0 w 65503"/>
                            <a:gd name="connsiteY2" fmla="*/ 29304 h 56884"/>
                            <a:gd name="connsiteX3" fmla="*/ 16807 w 65503"/>
                            <a:gd name="connsiteY3" fmla="*/ 0 h 56884"/>
                            <a:gd name="connsiteX4" fmla="*/ 40940 w 65503"/>
                            <a:gd name="connsiteY4" fmla="*/ 13790 h 56884"/>
                            <a:gd name="connsiteX5" fmla="*/ 65504 w 65503"/>
                            <a:gd name="connsiteY5" fmla="*/ 26719 h 56884"/>
                            <a:gd name="connsiteX6" fmla="*/ 49990 w 65503"/>
                            <a:gd name="connsiteY6" fmla="*/ 56454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503" h="56884">
                              <a:moveTo>
                                <a:pt x="50421" y="56885"/>
                              </a:moveTo>
                              <a:cubicBezTo>
                                <a:pt x="50421" y="56885"/>
                                <a:pt x="37492" y="49990"/>
                                <a:pt x="24995" y="43526"/>
                              </a:cubicBezTo>
                              <a:cubicBezTo>
                                <a:pt x="12497" y="36630"/>
                                <a:pt x="0" y="29304"/>
                                <a:pt x="0" y="29304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28874" y="6895"/>
                                <a:pt x="40940" y="13790"/>
                              </a:cubicBezTo>
                              <a:cubicBezTo>
                                <a:pt x="53437" y="20254"/>
                                <a:pt x="65504" y="26719"/>
                                <a:pt x="65504" y="26719"/>
                              </a:cubicBezTo>
                              <a:lnTo>
                                <a:pt x="49990" y="564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72" name="Vrije vorm: vorm 8671">
                          <a:extLst>
                            <a:ext uri="{FF2B5EF4-FFF2-40B4-BE49-F238E27FC236}">
                              <a16:creationId xmlns:a16="http://schemas.microsoft.com/office/drawing/2014/main" id="{5E599473-3931-94E8-F7C8-E74E5657A8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7752" y="2021900"/>
                          <a:ext cx="40939" cy="43094"/>
                        </a:xfrm>
                        <a:custGeom>
                          <a:avLst/>
                          <a:gdLst>
                            <a:gd name="connsiteX0" fmla="*/ 25426 w 40939"/>
                            <a:gd name="connsiteY0" fmla="*/ 43095 h 43094"/>
                            <a:gd name="connsiteX1" fmla="*/ 0 w 40939"/>
                            <a:gd name="connsiteY1" fmla="*/ 29735 h 43094"/>
                            <a:gd name="connsiteX2" fmla="*/ 16376 w 40939"/>
                            <a:gd name="connsiteY2" fmla="*/ 0 h 43094"/>
                            <a:gd name="connsiteX3" fmla="*/ 40940 w 40939"/>
                            <a:gd name="connsiteY3" fmla="*/ 13359 h 43094"/>
                            <a:gd name="connsiteX4" fmla="*/ 25426 w 4093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3094">
                              <a:moveTo>
                                <a:pt x="25426" y="43095"/>
                              </a:moveTo>
                              <a:lnTo>
                                <a:pt x="0" y="29735"/>
                              </a:lnTo>
                              <a:lnTo>
                                <a:pt x="16376" y="0"/>
                              </a:lnTo>
                              <a:lnTo>
                                <a:pt x="40940" y="13359"/>
                              </a:lnTo>
                              <a:lnTo>
                                <a:pt x="2542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6" name="Graphic 1445">
                        <a:extLst>
                          <a:ext uri="{FF2B5EF4-FFF2-40B4-BE49-F238E27FC236}">
                            <a16:creationId xmlns:a16="http://schemas.microsoft.com/office/drawing/2014/main" id="{70047D31-1024-5854-E8D1-777846FB95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88618" y="2079647"/>
                        <a:ext cx="84175" cy="132300"/>
                        <a:chOff x="5888618" y="2079647"/>
                        <a:chExt cx="84175" cy="132300"/>
                      </a:xfrm>
                    </p:grpSpPr>
                    <p:sp>
                      <p:nvSpPr>
                        <p:cNvPr id="8659" name="Vrije vorm: vorm 8658">
                          <a:extLst>
                            <a:ext uri="{FF2B5EF4-FFF2-40B4-BE49-F238E27FC236}">
                              <a16:creationId xmlns:a16="http://schemas.microsoft.com/office/drawing/2014/main" id="{0450E0DF-71A6-1466-60BD-69B205FBCB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88618" y="2115846"/>
                          <a:ext cx="67999" cy="96101"/>
                        </a:xfrm>
                        <a:custGeom>
                          <a:avLst/>
                          <a:gdLst>
                            <a:gd name="connsiteX0" fmla="*/ 66076 w 67999"/>
                            <a:gd name="connsiteY0" fmla="*/ 53437 h 96101"/>
                            <a:gd name="connsiteX1" fmla="*/ 64352 w 67999"/>
                            <a:gd name="connsiteY1" fmla="*/ 10343 h 96101"/>
                            <a:gd name="connsiteX2" fmla="*/ 49700 w 67999"/>
                            <a:gd name="connsiteY2" fmla="*/ 5171 h 96101"/>
                            <a:gd name="connsiteX3" fmla="*/ 39789 w 67999"/>
                            <a:gd name="connsiteY3" fmla="*/ 1724 h 96101"/>
                            <a:gd name="connsiteX4" fmla="*/ 35479 w 67999"/>
                            <a:gd name="connsiteY4" fmla="*/ 0 h 96101"/>
                            <a:gd name="connsiteX5" fmla="*/ 6606 w 67999"/>
                            <a:gd name="connsiteY5" fmla="*/ 31890 h 96101"/>
                            <a:gd name="connsiteX6" fmla="*/ 8329 w 67999"/>
                            <a:gd name="connsiteY6" fmla="*/ 87051 h 96101"/>
                            <a:gd name="connsiteX7" fmla="*/ 12208 w 67999"/>
                            <a:gd name="connsiteY7" fmla="*/ 91792 h 96101"/>
                            <a:gd name="connsiteX8" fmla="*/ 15655 w 67999"/>
                            <a:gd name="connsiteY8" fmla="*/ 94808 h 96101"/>
                            <a:gd name="connsiteX9" fmla="*/ 17379 w 67999"/>
                            <a:gd name="connsiteY9" fmla="*/ 96101 h 96101"/>
                            <a:gd name="connsiteX10" fmla="*/ 19534 w 67999"/>
                            <a:gd name="connsiteY10" fmla="*/ 96101 h 96101"/>
                            <a:gd name="connsiteX11" fmla="*/ 23844 w 67999"/>
                            <a:gd name="connsiteY11" fmla="*/ 96101 h 96101"/>
                            <a:gd name="connsiteX12" fmla="*/ 29877 w 67999"/>
                            <a:gd name="connsiteY12" fmla="*/ 94808 h 96101"/>
                            <a:gd name="connsiteX13" fmla="*/ 66938 w 67999"/>
                            <a:gd name="connsiteY13" fmla="*/ 53868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7999" h="96101">
                              <a:moveTo>
                                <a:pt x="66076" y="53437"/>
                              </a:moveTo>
                              <a:cubicBezTo>
                                <a:pt x="71248" y="24564"/>
                                <a:pt x="64352" y="10343"/>
                                <a:pt x="64352" y="10343"/>
                              </a:cubicBezTo>
                              <a:cubicBezTo>
                                <a:pt x="64352" y="10343"/>
                                <a:pt x="57026" y="7757"/>
                                <a:pt x="49700" y="5171"/>
                              </a:cubicBezTo>
                              <a:cubicBezTo>
                                <a:pt x="45822" y="3879"/>
                                <a:pt x="42374" y="2586"/>
                                <a:pt x="39789" y="1724"/>
                              </a:cubicBezTo>
                              <a:cubicBezTo>
                                <a:pt x="37203" y="862"/>
                                <a:pt x="35479" y="0"/>
                                <a:pt x="35479" y="0"/>
                              </a:cubicBezTo>
                              <a:cubicBezTo>
                                <a:pt x="35479" y="0"/>
                                <a:pt x="20827" y="6464"/>
                                <a:pt x="6606" y="31890"/>
                              </a:cubicBezTo>
                              <a:cubicBezTo>
                                <a:pt x="-4599" y="50852"/>
                                <a:pt x="141" y="74123"/>
                                <a:pt x="8329" y="87051"/>
                              </a:cubicBezTo>
                              <a:cubicBezTo>
                                <a:pt x="9622" y="88775"/>
                                <a:pt x="10915" y="90499"/>
                                <a:pt x="12208" y="91792"/>
                              </a:cubicBezTo>
                              <a:cubicBezTo>
                                <a:pt x="13501" y="92653"/>
                                <a:pt x="14794" y="93946"/>
                                <a:pt x="15655" y="94808"/>
                              </a:cubicBezTo>
                              <a:cubicBezTo>
                                <a:pt x="16517" y="95670"/>
                                <a:pt x="17379" y="96101"/>
                                <a:pt x="17379" y="96101"/>
                              </a:cubicBezTo>
                              <a:cubicBezTo>
                                <a:pt x="17379" y="96101"/>
                                <a:pt x="18241" y="96101"/>
                                <a:pt x="19534" y="96101"/>
                              </a:cubicBezTo>
                              <a:lnTo>
                                <a:pt x="23844" y="96101"/>
                              </a:lnTo>
                              <a:cubicBezTo>
                                <a:pt x="23844" y="96101"/>
                                <a:pt x="27722" y="95670"/>
                                <a:pt x="29877" y="94808"/>
                              </a:cubicBezTo>
                              <a:cubicBezTo>
                                <a:pt x="44529" y="90499"/>
                                <a:pt x="63060" y="75847"/>
                                <a:pt x="66938" y="538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0" name="Vrije vorm: vorm 8659">
                          <a:extLst>
                            <a:ext uri="{FF2B5EF4-FFF2-40B4-BE49-F238E27FC236}">
                              <a16:creationId xmlns:a16="http://schemas.microsoft.com/office/drawing/2014/main" id="{9343C72B-F4AA-88ED-AB03-8983F27671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583" y="2115846"/>
                          <a:ext cx="48265" cy="30597"/>
                        </a:xfrm>
                        <a:custGeom>
                          <a:avLst/>
                          <a:gdLst>
                            <a:gd name="connsiteX0" fmla="*/ 47835 w 48265"/>
                            <a:gd name="connsiteY0" fmla="*/ 30597 h 30597"/>
                            <a:gd name="connsiteX1" fmla="*/ 44387 w 48265"/>
                            <a:gd name="connsiteY1" fmla="*/ 10343 h 30597"/>
                            <a:gd name="connsiteX2" fmla="*/ 29735 w 48265"/>
                            <a:gd name="connsiteY2" fmla="*/ 5171 h 30597"/>
                            <a:gd name="connsiteX3" fmla="*/ 19824 w 48265"/>
                            <a:gd name="connsiteY3" fmla="*/ 1724 h 30597"/>
                            <a:gd name="connsiteX4" fmla="*/ 15514 w 48265"/>
                            <a:gd name="connsiteY4" fmla="*/ 0 h 30597"/>
                            <a:gd name="connsiteX5" fmla="*/ 0 w 48265"/>
                            <a:gd name="connsiteY5" fmla="*/ 12928 h 30597"/>
                            <a:gd name="connsiteX6" fmla="*/ 24133 w 48265"/>
                            <a:gd name="connsiteY6" fmla="*/ 21978 h 30597"/>
                            <a:gd name="connsiteX7" fmla="*/ 48266 w 48265"/>
                            <a:gd name="connsiteY7" fmla="*/ 30597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5" h="30597">
                              <a:moveTo>
                                <a:pt x="47835" y="30597"/>
                              </a:moveTo>
                              <a:cubicBezTo>
                                <a:pt x="47835" y="17238"/>
                                <a:pt x="44387" y="10343"/>
                                <a:pt x="44387" y="10343"/>
                              </a:cubicBezTo>
                              <a:cubicBezTo>
                                <a:pt x="44387" y="10343"/>
                                <a:pt x="37061" y="7757"/>
                                <a:pt x="29735" y="5171"/>
                              </a:cubicBezTo>
                              <a:cubicBezTo>
                                <a:pt x="25857" y="3879"/>
                                <a:pt x="22409" y="2586"/>
                                <a:pt x="19824" y="1724"/>
                              </a:cubicBezTo>
                              <a:cubicBezTo>
                                <a:pt x="17238" y="862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619" y="3017"/>
                                <a:pt x="0" y="12928"/>
                              </a:cubicBezTo>
                              <a:cubicBezTo>
                                <a:pt x="0" y="12928"/>
                                <a:pt x="12066" y="18100"/>
                                <a:pt x="24133" y="21978"/>
                              </a:cubicBezTo>
                              <a:cubicBezTo>
                                <a:pt x="36200" y="26288"/>
                                <a:pt x="48266" y="30597"/>
                                <a:pt x="48266" y="305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1" name="Vrije vorm: vorm 8660">
                          <a:extLst>
                            <a:ext uri="{FF2B5EF4-FFF2-40B4-BE49-F238E27FC236}">
                              <a16:creationId xmlns:a16="http://schemas.microsoft.com/office/drawing/2014/main" id="{5662DC43-247F-4F78-E87D-C18C550A48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2285" y="2079647"/>
                          <a:ext cx="27149" cy="40939"/>
                        </a:xfrm>
                        <a:custGeom>
                          <a:avLst/>
                          <a:gdLst>
                            <a:gd name="connsiteX0" fmla="*/ 14221 w 27149"/>
                            <a:gd name="connsiteY0" fmla="*/ 40940 h 40939"/>
                            <a:gd name="connsiteX1" fmla="*/ 0 w 27149"/>
                            <a:gd name="connsiteY1" fmla="*/ 36200 h 40939"/>
                            <a:gd name="connsiteX2" fmla="*/ 13790 w 27149"/>
                            <a:gd name="connsiteY2" fmla="*/ 0 h 40939"/>
                            <a:gd name="connsiteX3" fmla="*/ 27150 w 27149"/>
                            <a:gd name="connsiteY3" fmla="*/ 4740 h 40939"/>
                            <a:gd name="connsiteX4" fmla="*/ 14221 w 27149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0939">
                              <a:moveTo>
                                <a:pt x="14221" y="40940"/>
                              </a:moveTo>
                              <a:lnTo>
                                <a:pt x="0" y="36200"/>
                              </a:lnTo>
                              <a:lnTo>
                                <a:pt x="13790" y="0"/>
                              </a:lnTo>
                              <a:lnTo>
                                <a:pt x="27150" y="4740"/>
                              </a:lnTo>
                              <a:lnTo>
                                <a:pt x="14221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2" name="Vrije vorm: vorm 8661">
                          <a:extLst>
                            <a:ext uri="{FF2B5EF4-FFF2-40B4-BE49-F238E27FC236}">
                              <a16:creationId xmlns:a16="http://schemas.microsoft.com/office/drawing/2014/main" id="{DBCE80B1-2B0D-268A-504F-7C4D1DD207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0107" y="2137257"/>
                          <a:ext cx="28015" cy="24995"/>
                        </a:xfrm>
                        <a:custGeom>
                          <a:avLst/>
                          <a:gdLst>
                            <a:gd name="connsiteX0" fmla="*/ 27868 w 28015"/>
                            <a:gd name="connsiteY0" fmla="*/ 9187 h 24995"/>
                            <a:gd name="connsiteX1" fmla="*/ 9768 w 28015"/>
                            <a:gd name="connsiteY1" fmla="*/ 2291 h 24995"/>
                            <a:gd name="connsiteX2" fmla="*/ 1149 w 28015"/>
                            <a:gd name="connsiteY2" fmla="*/ 12203 h 24995"/>
                            <a:gd name="connsiteX3" fmla="*/ 6321 w 28015"/>
                            <a:gd name="connsiteY3" fmla="*/ 24270 h 24995"/>
                            <a:gd name="connsiteX4" fmla="*/ 27868 w 28015"/>
                            <a:gd name="connsiteY4" fmla="*/ 9617 h 249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5" h="24995">
                              <a:moveTo>
                                <a:pt x="27868" y="9187"/>
                              </a:moveTo>
                              <a:cubicBezTo>
                                <a:pt x="29592" y="-2018"/>
                                <a:pt x="15801" y="-1156"/>
                                <a:pt x="9768" y="2291"/>
                              </a:cubicBezTo>
                              <a:cubicBezTo>
                                <a:pt x="6321" y="4446"/>
                                <a:pt x="2011" y="8325"/>
                                <a:pt x="1149" y="12203"/>
                              </a:cubicBezTo>
                              <a:cubicBezTo>
                                <a:pt x="-1006" y="16513"/>
                                <a:pt x="-575" y="21253"/>
                                <a:pt x="6321" y="24270"/>
                              </a:cubicBezTo>
                              <a:cubicBezTo>
                                <a:pt x="15371" y="27717"/>
                                <a:pt x="26575" y="18236"/>
                                <a:pt x="27868" y="96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3" name="Vrije vorm: vorm 8662">
                          <a:extLst>
                            <a:ext uri="{FF2B5EF4-FFF2-40B4-BE49-F238E27FC236}">
                              <a16:creationId xmlns:a16="http://schemas.microsoft.com/office/drawing/2014/main" id="{8C6F19E3-2D30-8754-12BC-EF59C7F9C2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4297" y="2170816"/>
                          <a:ext cx="11783" cy="10379"/>
                        </a:xfrm>
                        <a:custGeom>
                          <a:avLst/>
                          <a:gdLst>
                            <a:gd name="connsiteX0" fmla="*/ 11700 w 11783"/>
                            <a:gd name="connsiteY0" fmla="*/ 4070 h 10379"/>
                            <a:gd name="connsiteX1" fmla="*/ 3943 w 11783"/>
                            <a:gd name="connsiteY1" fmla="*/ 1053 h 10379"/>
                            <a:gd name="connsiteX2" fmla="*/ 496 w 11783"/>
                            <a:gd name="connsiteY2" fmla="*/ 4932 h 10379"/>
                            <a:gd name="connsiteX3" fmla="*/ 2651 w 11783"/>
                            <a:gd name="connsiteY3" fmla="*/ 10103 h 10379"/>
                            <a:gd name="connsiteX4" fmla="*/ 11700 w 11783"/>
                            <a:gd name="connsiteY4" fmla="*/ 4070 h 103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83" h="10379">
                              <a:moveTo>
                                <a:pt x="11700" y="4070"/>
                              </a:moveTo>
                              <a:cubicBezTo>
                                <a:pt x="12562" y="-671"/>
                                <a:pt x="6529" y="-671"/>
                                <a:pt x="3943" y="1053"/>
                              </a:cubicBezTo>
                              <a:cubicBezTo>
                                <a:pt x="2220" y="1915"/>
                                <a:pt x="496" y="3639"/>
                                <a:pt x="496" y="4932"/>
                              </a:cubicBezTo>
                              <a:cubicBezTo>
                                <a:pt x="-366" y="6655"/>
                                <a:pt x="-366" y="8810"/>
                                <a:pt x="2651" y="10103"/>
                              </a:cubicBezTo>
                              <a:cubicBezTo>
                                <a:pt x="6529" y="11396"/>
                                <a:pt x="11270" y="7948"/>
                                <a:pt x="11700" y="40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4" name="Vrije vorm: vorm 8663">
                          <a:extLst>
                            <a:ext uri="{FF2B5EF4-FFF2-40B4-BE49-F238E27FC236}">
                              <a16:creationId xmlns:a16="http://schemas.microsoft.com/office/drawing/2014/main" id="{AAFCC289-3C3A-EDA9-78B7-036959B490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721" y="2089989"/>
                          <a:ext cx="65072" cy="51282"/>
                        </a:xfrm>
                        <a:custGeom>
                          <a:avLst/>
                          <a:gdLst>
                            <a:gd name="connsiteX0" fmla="*/ 53868 w 65072"/>
                            <a:gd name="connsiteY0" fmla="*/ 51283 h 51282"/>
                            <a:gd name="connsiteX1" fmla="*/ 26719 w 65072"/>
                            <a:gd name="connsiteY1" fmla="*/ 41802 h 51282"/>
                            <a:gd name="connsiteX2" fmla="*/ 8188 w 65072"/>
                            <a:gd name="connsiteY2" fmla="*/ 34907 h 51282"/>
                            <a:gd name="connsiteX3" fmla="*/ 0 w 65072"/>
                            <a:gd name="connsiteY3" fmla="*/ 31459 h 51282"/>
                            <a:gd name="connsiteX4" fmla="*/ 12497 w 65072"/>
                            <a:gd name="connsiteY4" fmla="*/ 0 h 51282"/>
                            <a:gd name="connsiteX5" fmla="*/ 20685 w 65072"/>
                            <a:gd name="connsiteY5" fmla="*/ 3017 h 51282"/>
                            <a:gd name="connsiteX6" fmla="*/ 38785 w 65072"/>
                            <a:gd name="connsiteY6" fmla="*/ 9912 h 51282"/>
                            <a:gd name="connsiteX7" fmla="*/ 65073 w 65072"/>
                            <a:gd name="connsiteY7" fmla="*/ 19393 h 51282"/>
                            <a:gd name="connsiteX8" fmla="*/ 54299 w 65072"/>
                            <a:gd name="connsiteY8" fmla="*/ 51283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072" h="51282">
                              <a:moveTo>
                                <a:pt x="53868" y="51283"/>
                              </a:moveTo>
                              <a:cubicBezTo>
                                <a:pt x="53868" y="51283"/>
                                <a:pt x="40509" y="46542"/>
                                <a:pt x="26719" y="41802"/>
                              </a:cubicBezTo>
                              <a:cubicBezTo>
                                <a:pt x="19824" y="39216"/>
                                <a:pt x="13359" y="37061"/>
                                <a:pt x="8188" y="34907"/>
                              </a:cubicBezTo>
                              <a:cubicBezTo>
                                <a:pt x="3017" y="32752"/>
                                <a:pt x="0" y="31459"/>
                                <a:pt x="0" y="31459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15945" y="1293"/>
                                <a:pt x="20685" y="3017"/>
                              </a:cubicBezTo>
                              <a:cubicBezTo>
                                <a:pt x="25426" y="5171"/>
                                <a:pt x="31890" y="7326"/>
                                <a:pt x="38785" y="9912"/>
                              </a:cubicBezTo>
                              <a:cubicBezTo>
                                <a:pt x="51714" y="14652"/>
                                <a:pt x="65073" y="19393"/>
                                <a:pt x="65073" y="19393"/>
                              </a:cubicBezTo>
                              <a:lnTo>
                                <a:pt x="54299" y="512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5" name="Vrije vorm: vorm 8664">
                          <a:extLst>
                            <a:ext uri="{FF2B5EF4-FFF2-40B4-BE49-F238E27FC236}">
                              <a16:creationId xmlns:a16="http://schemas.microsoft.com/office/drawing/2014/main" id="{18442468-EB3A-3A3F-01DC-2CE96E7666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440" y="2100332"/>
                          <a:ext cx="37923" cy="40939"/>
                        </a:xfrm>
                        <a:custGeom>
                          <a:avLst/>
                          <a:gdLst>
                            <a:gd name="connsiteX0" fmla="*/ 27150 w 37923"/>
                            <a:gd name="connsiteY0" fmla="*/ 40940 h 40939"/>
                            <a:gd name="connsiteX1" fmla="*/ 0 w 37923"/>
                            <a:gd name="connsiteY1" fmla="*/ 31459 h 40939"/>
                            <a:gd name="connsiteX2" fmla="*/ 11636 w 37923"/>
                            <a:gd name="connsiteY2" fmla="*/ 0 h 40939"/>
                            <a:gd name="connsiteX3" fmla="*/ 37923 w 37923"/>
                            <a:gd name="connsiteY3" fmla="*/ 9050 h 40939"/>
                            <a:gd name="connsiteX4" fmla="*/ 27150 w 37923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923" h="40939">
                              <a:moveTo>
                                <a:pt x="27150" y="40940"/>
                              </a:moveTo>
                              <a:lnTo>
                                <a:pt x="0" y="31459"/>
                              </a:lnTo>
                              <a:lnTo>
                                <a:pt x="11636" y="0"/>
                              </a:lnTo>
                              <a:lnTo>
                                <a:pt x="37923" y="9050"/>
                              </a:lnTo>
                              <a:lnTo>
                                <a:pt x="2715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7" name="Graphic 1445">
                        <a:extLst>
                          <a:ext uri="{FF2B5EF4-FFF2-40B4-BE49-F238E27FC236}">
                            <a16:creationId xmlns:a16="http://schemas.microsoft.com/office/drawing/2014/main" id="{ADB7B43F-7223-D980-D999-CF940C826E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081689" y="2130498"/>
                        <a:ext cx="71671" cy="135748"/>
                        <a:chOff x="6081689" y="2130498"/>
                        <a:chExt cx="71671" cy="135748"/>
                      </a:xfrm>
                    </p:grpSpPr>
                    <p:sp>
                      <p:nvSpPr>
                        <p:cNvPr id="8652" name="Vrije vorm: vorm 8651">
                          <a:extLst>
                            <a:ext uri="{FF2B5EF4-FFF2-40B4-BE49-F238E27FC236}">
                              <a16:creationId xmlns:a16="http://schemas.microsoft.com/office/drawing/2014/main" id="{38ED6417-AB58-39C0-C66C-9F250F8044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1689" y="2169283"/>
                          <a:ext cx="66069" cy="96963"/>
                        </a:xfrm>
                        <a:custGeom>
                          <a:avLst/>
                          <a:gdLst>
                            <a:gd name="connsiteX0" fmla="*/ 66069 w 66069"/>
                            <a:gd name="connsiteY0" fmla="*/ 47404 h 96963"/>
                            <a:gd name="connsiteX1" fmla="*/ 56589 w 66069"/>
                            <a:gd name="connsiteY1" fmla="*/ 5171 h 96963"/>
                            <a:gd name="connsiteX2" fmla="*/ 26853 w 66069"/>
                            <a:gd name="connsiteY2" fmla="*/ 0 h 96963"/>
                            <a:gd name="connsiteX3" fmla="*/ 3151 w 66069"/>
                            <a:gd name="connsiteY3" fmla="*/ 35769 h 96963"/>
                            <a:gd name="connsiteX4" fmla="*/ 13494 w 66069"/>
                            <a:gd name="connsiteY4" fmla="*/ 90068 h 96963"/>
                            <a:gd name="connsiteX5" fmla="*/ 17803 w 66069"/>
                            <a:gd name="connsiteY5" fmla="*/ 93946 h 96963"/>
                            <a:gd name="connsiteX6" fmla="*/ 21682 w 66069"/>
                            <a:gd name="connsiteY6" fmla="*/ 96101 h 96963"/>
                            <a:gd name="connsiteX7" fmla="*/ 23406 w 66069"/>
                            <a:gd name="connsiteY7" fmla="*/ 96963 h 96963"/>
                            <a:gd name="connsiteX8" fmla="*/ 30301 w 66069"/>
                            <a:gd name="connsiteY8" fmla="*/ 96101 h 96963"/>
                            <a:gd name="connsiteX9" fmla="*/ 35903 w 66069"/>
                            <a:gd name="connsiteY9" fmla="*/ 93946 h 96963"/>
                            <a:gd name="connsiteX10" fmla="*/ 65638 w 66069"/>
                            <a:gd name="connsiteY10" fmla="*/ 4697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6069" h="96963">
                              <a:moveTo>
                                <a:pt x="66069" y="47404"/>
                              </a:moveTo>
                              <a:cubicBezTo>
                                <a:pt x="65638" y="18100"/>
                                <a:pt x="56589" y="5171"/>
                                <a:pt x="56589" y="5171"/>
                              </a:cubicBezTo>
                              <a:cubicBezTo>
                                <a:pt x="56589" y="5171"/>
                                <a:pt x="26853" y="862"/>
                                <a:pt x="26853" y="0"/>
                              </a:cubicBezTo>
                              <a:cubicBezTo>
                                <a:pt x="26853" y="0"/>
                                <a:pt x="13494" y="8619"/>
                                <a:pt x="3151" y="35769"/>
                              </a:cubicBezTo>
                              <a:cubicBezTo>
                                <a:pt x="-4606" y="56454"/>
                                <a:pt x="3151" y="78432"/>
                                <a:pt x="13494" y="90068"/>
                              </a:cubicBezTo>
                              <a:cubicBezTo>
                                <a:pt x="14787" y="91792"/>
                                <a:pt x="16510" y="93084"/>
                                <a:pt x="17803" y="93946"/>
                              </a:cubicBezTo>
                              <a:cubicBezTo>
                                <a:pt x="19096" y="94808"/>
                                <a:pt x="20820" y="95670"/>
                                <a:pt x="21682" y="96101"/>
                              </a:cubicBezTo>
                              <a:cubicBezTo>
                                <a:pt x="22975" y="96532"/>
                                <a:pt x="23406" y="96963"/>
                                <a:pt x="23406" y="96963"/>
                              </a:cubicBezTo>
                              <a:cubicBezTo>
                                <a:pt x="23406" y="96963"/>
                                <a:pt x="26853" y="96963"/>
                                <a:pt x="30301" y="96101"/>
                              </a:cubicBezTo>
                              <a:cubicBezTo>
                                <a:pt x="32025" y="95670"/>
                                <a:pt x="34179" y="94808"/>
                                <a:pt x="35903" y="93946"/>
                              </a:cubicBezTo>
                              <a:cubicBezTo>
                                <a:pt x="50555" y="87051"/>
                                <a:pt x="66069" y="69382"/>
                                <a:pt x="65638" y="469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3" name="Vrije vorm: vorm 8652">
                          <a:extLst>
                            <a:ext uri="{FF2B5EF4-FFF2-40B4-BE49-F238E27FC236}">
                              <a16:creationId xmlns:a16="http://schemas.microsoft.com/office/drawing/2014/main" id="{6C499011-D111-7C26-328B-9F7A1357C5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5183" y="2169714"/>
                          <a:ext cx="49989" cy="24132"/>
                        </a:xfrm>
                        <a:custGeom>
                          <a:avLst/>
                          <a:gdLst>
                            <a:gd name="connsiteX0" fmla="*/ 49990 w 49989"/>
                            <a:gd name="connsiteY0" fmla="*/ 24133 h 24132"/>
                            <a:gd name="connsiteX1" fmla="*/ 43095 w 49989"/>
                            <a:gd name="connsiteY1" fmla="*/ 5171 h 24132"/>
                            <a:gd name="connsiteX2" fmla="*/ 13359 w 49989"/>
                            <a:gd name="connsiteY2" fmla="*/ 0 h 24132"/>
                            <a:gd name="connsiteX3" fmla="*/ 0 w 49989"/>
                            <a:gd name="connsiteY3" fmla="*/ 15083 h 24132"/>
                            <a:gd name="connsiteX4" fmla="*/ 7757 w 49989"/>
                            <a:gd name="connsiteY4" fmla="*/ 16807 h 24132"/>
                            <a:gd name="connsiteX5" fmla="*/ 24995 w 49989"/>
                            <a:gd name="connsiteY5" fmla="*/ 20254 h 24132"/>
                            <a:gd name="connsiteX6" fmla="*/ 49990 w 49989"/>
                            <a:gd name="connsiteY6" fmla="*/ 24133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9989" h="24132">
                              <a:moveTo>
                                <a:pt x="49990" y="24133"/>
                              </a:moveTo>
                              <a:cubicBezTo>
                                <a:pt x="46973" y="11205"/>
                                <a:pt x="43095" y="5171"/>
                                <a:pt x="43095" y="5171"/>
                              </a:cubicBezTo>
                              <a:cubicBezTo>
                                <a:pt x="43095" y="5171"/>
                                <a:pt x="13359" y="862"/>
                                <a:pt x="13359" y="0"/>
                              </a:cubicBezTo>
                              <a:cubicBezTo>
                                <a:pt x="13359" y="0"/>
                                <a:pt x="7326" y="3879"/>
                                <a:pt x="0" y="15083"/>
                              </a:cubicBezTo>
                              <a:cubicBezTo>
                                <a:pt x="0" y="15083"/>
                                <a:pt x="3017" y="15945"/>
                                <a:pt x="7757" y="16807"/>
                              </a:cubicBezTo>
                              <a:cubicBezTo>
                                <a:pt x="12497" y="18100"/>
                                <a:pt x="18531" y="19393"/>
                                <a:pt x="24995" y="20254"/>
                              </a:cubicBezTo>
                              <a:cubicBezTo>
                                <a:pt x="37492" y="21978"/>
                                <a:pt x="49990" y="24133"/>
                                <a:pt x="49990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4" name="Vrije vorm: vorm 8653">
                          <a:extLst>
                            <a:ext uri="{FF2B5EF4-FFF2-40B4-BE49-F238E27FC236}">
                              <a16:creationId xmlns:a16="http://schemas.microsoft.com/office/drawing/2014/main" id="{A4130A79-75B5-B6BF-B84F-9C971CEE8E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16299" y="2130498"/>
                          <a:ext cx="20685" cy="40078"/>
                        </a:xfrm>
                        <a:custGeom>
                          <a:avLst/>
                          <a:gdLst>
                            <a:gd name="connsiteX0" fmla="*/ 14221 w 20685"/>
                            <a:gd name="connsiteY0" fmla="*/ 40078 h 40078"/>
                            <a:gd name="connsiteX1" fmla="*/ 0 w 20685"/>
                            <a:gd name="connsiteY1" fmla="*/ 37923 h 40078"/>
                            <a:gd name="connsiteX2" fmla="*/ 7757 w 20685"/>
                            <a:gd name="connsiteY2" fmla="*/ 0 h 40078"/>
                            <a:gd name="connsiteX3" fmla="*/ 20685 w 20685"/>
                            <a:gd name="connsiteY3" fmla="*/ 2155 h 40078"/>
                            <a:gd name="connsiteX4" fmla="*/ 14221 w 2068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685" h="40078">
                              <a:moveTo>
                                <a:pt x="14221" y="40078"/>
                              </a:moveTo>
                              <a:lnTo>
                                <a:pt x="0" y="37923"/>
                              </a:lnTo>
                              <a:lnTo>
                                <a:pt x="7757" y="0"/>
                              </a:lnTo>
                              <a:lnTo>
                                <a:pt x="20685" y="2155"/>
                              </a:lnTo>
                              <a:lnTo>
                                <a:pt x="14221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5" name="Vrije vorm: vorm 8654">
                          <a:extLst>
                            <a:ext uri="{FF2B5EF4-FFF2-40B4-BE49-F238E27FC236}">
                              <a16:creationId xmlns:a16="http://schemas.microsoft.com/office/drawing/2014/main" id="{80E372C5-83CB-1535-796A-A7EA3EA96C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0682" y="2191262"/>
                          <a:ext cx="26492" cy="26126"/>
                        </a:xfrm>
                        <a:custGeom>
                          <a:avLst/>
                          <a:gdLst>
                            <a:gd name="connsiteX0" fmla="*/ 26479 w 26492"/>
                            <a:gd name="connsiteY0" fmla="*/ 7757 h 26126"/>
                            <a:gd name="connsiteX1" fmla="*/ 19152 w 26492"/>
                            <a:gd name="connsiteY1" fmla="*/ 0 h 26126"/>
                            <a:gd name="connsiteX2" fmla="*/ 7517 w 26492"/>
                            <a:gd name="connsiteY2" fmla="*/ 3879 h 26126"/>
                            <a:gd name="connsiteX3" fmla="*/ 622 w 26492"/>
                            <a:gd name="connsiteY3" fmla="*/ 15083 h 26126"/>
                            <a:gd name="connsiteX4" fmla="*/ 7517 w 26492"/>
                            <a:gd name="connsiteY4" fmla="*/ 25857 h 26126"/>
                            <a:gd name="connsiteX5" fmla="*/ 26479 w 26492"/>
                            <a:gd name="connsiteY5" fmla="*/ 7757 h 261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6492" h="26126">
                              <a:moveTo>
                                <a:pt x="26479" y="7757"/>
                              </a:moveTo>
                              <a:cubicBezTo>
                                <a:pt x="26479" y="2155"/>
                                <a:pt x="23031" y="431"/>
                                <a:pt x="19152" y="0"/>
                              </a:cubicBezTo>
                              <a:cubicBezTo>
                                <a:pt x="15274" y="0"/>
                                <a:pt x="10533" y="1724"/>
                                <a:pt x="7517" y="3879"/>
                              </a:cubicBezTo>
                              <a:cubicBezTo>
                                <a:pt x="4500" y="6464"/>
                                <a:pt x="622" y="11205"/>
                                <a:pt x="622" y="15083"/>
                              </a:cubicBezTo>
                              <a:cubicBezTo>
                                <a:pt x="-1102" y="19824"/>
                                <a:pt x="622" y="24564"/>
                                <a:pt x="7517" y="25857"/>
                              </a:cubicBezTo>
                              <a:cubicBezTo>
                                <a:pt x="16998" y="28011"/>
                                <a:pt x="26909" y="16807"/>
                                <a:pt x="26479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6" name="Vrije vorm: vorm 8655">
                          <a:extLst>
                            <a:ext uri="{FF2B5EF4-FFF2-40B4-BE49-F238E27FC236}">
                              <a16:creationId xmlns:a16="http://schemas.microsoft.com/office/drawing/2014/main" id="{5672FC1B-3DD0-8047-3E70-2101E02B91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8402" y="2227451"/>
                          <a:ext cx="11521" cy="10895"/>
                        </a:xfrm>
                        <a:custGeom>
                          <a:avLst/>
                          <a:gdLst>
                            <a:gd name="connsiteX0" fmla="*/ 11521 w 11521"/>
                            <a:gd name="connsiteY0" fmla="*/ 3458 h 10895"/>
                            <a:gd name="connsiteX1" fmla="*/ 3333 w 11521"/>
                            <a:gd name="connsiteY1" fmla="*/ 1734 h 10895"/>
                            <a:gd name="connsiteX2" fmla="*/ 317 w 11521"/>
                            <a:gd name="connsiteY2" fmla="*/ 6474 h 10895"/>
                            <a:gd name="connsiteX3" fmla="*/ 3333 w 11521"/>
                            <a:gd name="connsiteY3" fmla="*/ 10784 h 10895"/>
                            <a:gd name="connsiteX4" fmla="*/ 11521 w 11521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21" h="10895">
                              <a:moveTo>
                                <a:pt x="11521" y="3458"/>
                              </a:moveTo>
                              <a:cubicBezTo>
                                <a:pt x="11521" y="-1283"/>
                                <a:pt x="5919" y="-421"/>
                                <a:pt x="3333" y="1734"/>
                              </a:cubicBezTo>
                              <a:cubicBezTo>
                                <a:pt x="2040" y="3027"/>
                                <a:pt x="317" y="4751"/>
                                <a:pt x="317" y="6474"/>
                              </a:cubicBezTo>
                              <a:cubicBezTo>
                                <a:pt x="-545" y="8629"/>
                                <a:pt x="317" y="10353"/>
                                <a:pt x="3333" y="10784"/>
                              </a:cubicBezTo>
                              <a:cubicBezTo>
                                <a:pt x="7212" y="11646"/>
                                <a:pt x="11521" y="7336"/>
                                <a:pt x="11521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7" name="Vrije vorm: vorm 8656">
                          <a:extLst>
                            <a:ext uri="{FF2B5EF4-FFF2-40B4-BE49-F238E27FC236}">
                              <a16:creationId xmlns:a16="http://schemas.microsoft.com/office/drawing/2014/main" id="{F1738884-9E99-15D3-DD89-DE267424E6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2597" y="2144719"/>
                          <a:ext cx="60763" cy="43525"/>
                        </a:xfrm>
                        <a:custGeom>
                          <a:avLst/>
                          <a:gdLst>
                            <a:gd name="connsiteX0" fmla="*/ 56023 w 60763"/>
                            <a:gd name="connsiteY0" fmla="*/ 43526 h 43525"/>
                            <a:gd name="connsiteX1" fmla="*/ 28011 w 60763"/>
                            <a:gd name="connsiteY1" fmla="*/ 39216 h 43525"/>
                            <a:gd name="connsiteX2" fmla="*/ 8619 w 60763"/>
                            <a:gd name="connsiteY2" fmla="*/ 35338 h 43525"/>
                            <a:gd name="connsiteX3" fmla="*/ 0 w 60763"/>
                            <a:gd name="connsiteY3" fmla="*/ 33183 h 43525"/>
                            <a:gd name="connsiteX4" fmla="*/ 7326 w 60763"/>
                            <a:gd name="connsiteY4" fmla="*/ 0 h 43525"/>
                            <a:gd name="connsiteX5" fmla="*/ 15945 w 60763"/>
                            <a:gd name="connsiteY5" fmla="*/ 2155 h 43525"/>
                            <a:gd name="connsiteX6" fmla="*/ 34476 w 60763"/>
                            <a:gd name="connsiteY6" fmla="*/ 5602 h 43525"/>
                            <a:gd name="connsiteX7" fmla="*/ 60763 w 60763"/>
                            <a:gd name="connsiteY7" fmla="*/ 9481 h 43525"/>
                            <a:gd name="connsiteX8" fmla="*/ 56454 w 60763"/>
                            <a:gd name="connsiteY8" fmla="*/ 43095 h 43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0763" h="43525">
                              <a:moveTo>
                                <a:pt x="56023" y="43526"/>
                              </a:moveTo>
                              <a:cubicBezTo>
                                <a:pt x="56023" y="43526"/>
                                <a:pt x="42233" y="41371"/>
                                <a:pt x="28011" y="39216"/>
                              </a:cubicBezTo>
                              <a:cubicBezTo>
                                <a:pt x="21116" y="38354"/>
                                <a:pt x="14221" y="36631"/>
                                <a:pt x="8619" y="35338"/>
                              </a:cubicBezTo>
                              <a:cubicBezTo>
                                <a:pt x="3447" y="34045"/>
                                <a:pt x="0" y="33183"/>
                                <a:pt x="0" y="33183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0774" y="862"/>
                                <a:pt x="15945" y="2155"/>
                              </a:cubicBezTo>
                              <a:cubicBezTo>
                                <a:pt x="21116" y="3017"/>
                                <a:pt x="28011" y="4740"/>
                                <a:pt x="34476" y="5602"/>
                              </a:cubicBezTo>
                              <a:cubicBezTo>
                                <a:pt x="47404" y="7757"/>
                                <a:pt x="60763" y="9481"/>
                                <a:pt x="60763" y="9481"/>
                              </a:cubicBezTo>
                              <a:lnTo>
                                <a:pt x="56454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8" name="Vrije vorm: vorm 8657">
                          <a:extLst>
                            <a:ext uri="{FF2B5EF4-FFF2-40B4-BE49-F238E27FC236}">
                              <a16:creationId xmlns:a16="http://schemas.microsoft.com/office/drawing/2014/main" id="{149ACE82-8236-0063-EEF0-2CD3869EBD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21040" y="2150753"/>
                          <a:ext cx="32321" cy="37492"/>
                        </a:xfrm>
                        <a:custGeom>
                          <a:avLst/>
                          <a:gdLst>
                            <a:gd name="connsiteX0" fmla="*/ 27581 w 32321"/>
                            <a:gd name="connsiteY0" fmla="*/ 37492 h 37492"/>
                            <a:gd name="connsiteX1" fmla="*/ 0 w 32321"/>
                            <a:gd name="connsiteY1" fmla="*/ 33183 h 37492"/>
                            <a:gd name="connsiteX2" fmla="*/ 6033 w 32321"/>
                            <a:gd name="connsiteY2" fmla="*/ 0 h 37492"/>
                            <a:gd name="connsiteX3" fmla="*/ 32321 w 32321"/>
                            <a:gd name="connsiteY3" fmla="*/ 3879 h 37492"/>
                            <a:gd name="connsiteX4" fmla="*/ 27581 w 32321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7492">
                              <a:moveTo>
                                <a:pt x="27581" y="37492"/>
                              </a:moveTo>
                              <a:lnTo>
                                <a:pt x="0" y="33183"/>
                              </a:lnTo>
                              <a:lnTo>
                                <a:pt x="6033" y="0"/>
                              </a:lnTo>
                              <a:lnTo>
                                <a:pt x="32321" y="3879"/>
                              </a:lnTo>
                              <a:lnTo>
                                <a:pt x="2758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8" name="Graphic 1445">
                        <a:extLst>
                          <a:ext uri="{FF2B5EF4-FFF2-40B4-BE49-F238E27FC236}">
                            <a16:creationId xmlns:a16="http://schemas.microsoft.com/office/drawing/2014/main" id="{B7583BA7-614C-95EA-1B2D-C9B0A45CEA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81352" y="2135239"/>
                        <a:ext cx="68214" cy="137041"/>
                        <a:chOff x="6281352" y="2135239"/>
                        <a:chExt cx="68214" cy="137041"/>
                      </a:xfrm>
                    </p:grpSpPr>
                    <p:sp>
                      <p:nvSpPr>
                        <p:cNvPr id="8645" name="Vrije vorm: vorm 8644">
                          <a:extLst>
                            <a:ext uri="{FF2B5EF4-FFF2-40B4-BE49-F238E27FC236}">
                              <a16:creationId xmlns:a16="http://schemas.microsoft.com/office/drawing/2014/main" id="{79B0FBAD-21BA-C839-C65D-8F8B56A5F1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3799" y="2174886"/>
                          <a:ext cx="65767" cy="97394"/>
                        </a:xfrm>
                        <a:custGeom>
                          <a:avLst/>
                          <a:gdLst>
                            <a:gd name="connsiteX0" fmla="*/ 63488 w 65767"/>
                            <a:gd name="connsiteY0" fmla="*/ 37061 h 97394"/>
                            <a:gd name="connsiteX1" fmla="*/ 42372 w 65767"/>
                            <a:gd name="connsiteY1" fmla="*/ 0 h 97394"/>
                            <a:gd name="connsiteX2" fmla="*/ 37631 w 65767"/>
                            <a:gd name="connsiteY2" fmla="*/ 862 h 97394"/>
                            <a:gd name="connsiteX3" fmla="*/ 27288 w 65767"/>
                            <a:gd name="connsiteY3" fmla="*/ 2155 h 97394"/>
                            <a:gd name="connsiteX4" fmla="*/ 12205 w 65767"/>
                            <a:gd name="connsiteY4" fmla="*/ 3448 h 97394"/>
                            <a:gd name="connsiteX5" fmla="*/ 139 w 65767"/>
                            <a:gd name="connsiteY5" fmla="*/ 44818 h 97394"/>
                            <a:gd name="connsiteX6" fmla="*/ 26427 w 65767"/>
                            <a:gd name="connsiteY6" fmla="*/ 93516 h 97394"/>
                            <a:gd name="connsiteX7" fmla="*/ 32029 w 65767"/>
                            <a:gd name="connsiteY7" fmla="*/ 96101 h 97394"/>
                            <a:gd name="connsiteX8" fmla="*/ 36338 w 65767"/>
                            <a:gd name="connsiteY8" fmla="*/ 96963 h 97394"/>
                            <a:gd name="connsiteX9" fmla="*/ 38493 w 65767"/>
                            <a:gd name="connsiteY9" fmla="*/ 97394 h 97394"/>
                            <a:gd name="connsiteX10" fmla="*/ 44526 w 65767"/>
                            <a:gd name="connsiteY10" fmla="*/ 94808 h 97394"/>
                            <a:gd name="connsiteX11" fmla="*/ 49267 w 65767"/>
                            <a:gd name="connsiteY11" fmla="*/ 90930 h 97394"/>
                            <a:gd name="connsiteX12" fmla="*/ 63488 w 65767"/>
                            <a:gd name="connsiteY12" fmla="*/ 3706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5767" h="97394">
                              <a:moveTo>
                                <a:pt x="63488" y="37061"/>
                              </a:moveTo>
                              <a:cubicBezTo>
                                <a:pt x="54869" y="9050"/>
                                <a:pt x="42372" y="0"/>
                                <a:pt x="42372" y="0"/>
                              </a:cubicBezTo>
                              <a:cubicBezTo>
                                <a:pt x="42372" y="0"/>
                                <a:pt x="40648" y="0"/>
                                <a:pt x="37631" y="862"/>
                              </a:cubicBezTo>
                              <a:cubicBezTo>
                                <a:pt x="34614" y="1293"/>
                                <a:pt x="31167" y="1724"/>
                                <a:pt x="27288" y="2155"/>
                              </a:cubicBezTo>
                              <a:cubicBezTo>
                                <a:pt x="19531" y="3017"/>
                                <a:pt x="12205" y="3448"/>
                                <a:pt x="12205" y="3448"/>
                              </a:cubicBezTo>
                              <a:cubicBezTo>
                                <a:pt x="12205" y="3448"/>
                                <a:pt x="2293" y="15514"/>
                                <a:pt x="139" y="44818"/>
                              </a:cubicBezTo>
                              <a:cubicBezTo>
                                <a:pt x="-1585" y="66797"/>
                                <a:pt x="13067" y="85758"/>
                                <a:pt x="26427" y="93516"/>
                              </a:cubicBezTo>
                              <a:cubicBezTo>
                                <a:pt x="28150" y="94808"/>
                                <a:pt x="30305" y="95670"/>
                                <a:pt x="32029" y="96101"/>
                              </a:cubicBezTo>
                              <a:cubicBezTo>
                                <a:pt x="33753" y="96101"/>
                                <a:pt x="35046" y="96963"/>
                                <a:pt x="36338" y="96963"/>
                              </a:cubicBezTo>
                              <a:cubicBezTo>
                                <a:pt x="37631" y="96963"/>
                                <a:pt x="38493" y="97394"/>
                                <a:pt x="38493" y="97394"/>
                              </a:cubicBezTo>
                              <a:cubicBezTo>
                                <a:pt x="38493" y="97394"/>
                                <a:pt x="41510" y="96101"/>
                                <a:pt x="44526" y="94808"/>
                              </a:cubicBezTo>
                              <a:cubicBezTo>
                                <a:pt x="46250" y="93946"/>
                                <a:pt x="47543" y="92654"/>
                                <a:pt x="49267" y="90930"/>
                              </a:cubicBezTo>
                              <a:cubicBezTo>
                                <a:pt x="60471" y="80156"/>
                                <a:pt x="70383" y="58178"/>
                                <a:pt x="63488" y="3706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6" name="Vrije vorm: vorm 8645">
                          <a:extLst>
                            <a:ext uri="{FF2B5EF4-FFF2-40B4-BE49-F238E27FC236}">
                              <a16:creationId xmlns:a16="http://schemas.microsoft.com/office/drawing/2014/main" id="{99C3F374-EA89-9C35-8AF5-1A55725588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7816" y="2174886"/>
                          <a:ext cx="50851" cy="21978"/>
                        </a:xfrm>
                        <a:custGeom>
                          <a:avLst/>
                          <a:gdLst>
                            <a:gd name="connsiteX0" fmla="*/ 50421 w 50851"/>
                            <a:gd name="connsiteY0" fmla="*/ 15945 h 21978"/>
                            <a:gd name="connsiteX1" fmla="*/ 38354 w 50851"/>
                            <a:gd name="connsiteY1" fmla="*/ 0 h 21978"/>
                            <a:gd name="connsiteX2" fmla="*/ 33614 w 50851"/>
                            <a:gd name="connsiteY2" fmla="*/ 862 h 21978"/>
                            <a:gd name="connsiteX3" fmla="*/ 23271 w 50851"/>
                            <a:gd name="connsiteY3" fmla="*/ 2155 h 21978"/>
                            <a:gd name="connsiteX4" fmla="*/ 8188 w 50851"/>
                            <a:gd name="connsiteY4" fmla="*/ 3448 h 21978"/>
                            <a:gd name="connsiteX5" fmla="*/ 0 w 50851"/>
                            <a:gd name="connsiteY5" fmla="*/ 21978 h 21978"/>
                            <a:gd name="connsiteX6" fmla="*/ 25426 w 50851"/>
                            <a:gd name="connsiteY6" fmla="*/ 19824 h 21978"/>
                            <a:gd name="connsiteX7" fmla="*/ 43095 w 50851"/>
                            <a:gd name="connsiteY7" fmla="*/ 17238 h 21978"/>
                            <a:gd name="connsiteX8" fmla="*/ 50852 w 50851"/>
                            <a:gd name="connsiteY8" fmla="*/ 15945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0851" h="21978">
                              <a:moveTo>
                                <a:pt x="50421" y="15945"/>
                              </a:moveTo>
                              <a:cubicBezTo>
                                <a:pt x="43957" y="4309"/>
                                <a:pt x="38354" y="0"/>
                                <a:pt x="38354" y="0"/>
                              </a:cubicBezTo>
                              <a:cubicBezTo>
                                <a:pt x="38354" y="0"/>
                                <a:pt x="36630" y="0"/>
                                <a:pt x="33614" y="862"/>
                              </a:cubicBezTo>
                              <a:cubicBezTo>
                                <a:pt x="30597" y="1293"/>
                                <a:pt x="27150" y="1724"/>
                                <a:pt x="23271" y="2155"/>
                              </a:cubicBezTo>
                              <a:cubicBezTo>
                                <a:pt x="15514" y="3017"/>
                                <a:pt x="8188" y="3448"/>
                                <a:pt x="8188" y="3448"/>
                              </a:cubicBezTo>
                              <a:cubicBezTo>
                                <a:pt x="8188" y="3448"/>
                                <a:pt x="3447" y="9050"/>
                                <a:pt x="0" y="21978"/>
                              </a:cubicBezTo>
                              <a:cubicBezTo>
                                <a:pt x="0" y="21978"/>
                                <a:pt x="12928" y="20685"/>
                                <a:pt x="25426" y="19824"/>
                              </a:cubicBezTo>
                              <a:cubicBezTo>
                                <a:pt x="31890" y="19824"/>
                                <a:pt x="37923" y="18100"/>
                                <a:pt x="43095" y="17238"/>
                              </a:cubicBezTo>
                              <a:cubicBezTo>
                                <a:pt x="47835" y="16376"/>
                                <a:pt x="50852" y="15945"/>
                                <a:pt x="5085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7" name="Vrije vorm: vorm 8646">
                          <a:extLst>
                            <a:ext uri="{FF2B5EF4-FFF2-40B4-BE49-F238E27FC236}">
                              <a16:creationId xmlns:a16="http://schemas.microsoft.com/office/drawing/2014/main" id="{C9D1E96B-853E-3432-ED5E-250E59B2F0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8590" y="2135239"/>
                          <a:ext cx="18961" cy="39216"/>
                        </a:xfrm>
                        <a:custGeom>
                          <a:avLst/>
                          <a:gdLst>
                            <a:gd name="connsiteX0" fmla="*/ 18962 w 18961"/>
                            <a:gd name="connsiteY0" fmla="*/ 37923 h 39216"/>
                            <a:gd name="connsiteX1" fmla="*/ 4309 w 18961"/>
                            <a:gd name="connsiteY1" fmla="*/ 39216 h 39216"/>
                            <a:gd name="connsiteX2" fmla="*/ 0 w 18961"/>
                            <a:gd name="connsiteY2" fmla="*/ 862 h 39216"/>
                            <a:gd name="connsiteX3" fmla="*/ 6895 w 18961"/>
                            <a:gd name="connsiteY3" fmla="*/ 431 h 39216"/>
                            <a:gd name="connsiteX4" fmla="*/ 11636 w 18961"/>
                            <a:gd name="connsiteY4" fmla="*/ 431 h 39216"/>
                            <a:gd name="connsiteX5" fmla="*/ 13790 w 18961"/>
                            <a:gd name="connsiteY5" fmla="*/ 0 h 39216"/>
                            <a:gd name="connsiteX6" fmla="*/ 18531 w 18961"/>
                            <a:gd name="connsiteY6" fmla="*/ 38354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8961" h="39216">
                              <a:moveTo>
                                <a:pt x="18962" y="37923"/>
                              </a:moveTo>
                              <a:cubicBezTo>
                                <a:pt x="18962" y="37923"/>
                                <a:pt x="4309" y="39216"/>
                                <a:pt x="4309" y="39216"/>
                              </a:cubicBezTo>
                              <a:lnTo>
                                <a:pt x="0" y="862"/>
                              </a:lnTo>
                              <a:cubicBezTo>
                                <a:pt x="0" y="862"/>
                                <a:pt x="3447" y="862"/>
                                <a:pt x="6895" y="431"/>
                              </a:cubicBezTo>
                              <a:cubicBezTo>
                                <a:pt x="8619" y="431"/>
                                <a:pt x="10343" y="431"/>
                                <a:pt x="11636" y="431"/>
                              </a:cubicBezTo>
                              <a:cubicBezTo>
                                <a:pt x="12928" y="431"/>
                                <a:pt x="13790" y="0"/>
                                <a:pt x="13790" y="0"/>
                              </a:cubicBezTo>
                              <a:lnTo>
                                <a:pt x="18531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8" name="Vrije vorm: vorm 8647">
                          <a:extLst>
                            <a:ext uri="{FF2B5EF4-FFF2-40B4-BE49-F238E27FC236}">
                              <a16:creationId xmlns:a16="http://schemas.microsoft.com/office/drawing/2014/main" id="{189B0142-6A5F-5E5D-816C-61C43A57B8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9776" y="2198403"/>
                          <a:ext cx="23814" cy="28317"/>
                        </a:xfrm>
                        <a:custGeom>
                          <a:avLst/>
                          <a:gdLst>
                            <a:gd name="connsiteX0" fmla="*/ 23035 w 23814"/>
                            <a:gd name="connsiteY0" fmla="*/ 5788 h 28317"/>
                            <a:gd name="connsiteX1" fmla="*/ 3642 w 23814"/>
                            <a:gd name="connsiteY1" fmla="*/ 7511 h 28317"/>
                            <a:gd name="connsiteX2" fmla="*/ 195 w 23814"/>
                            <a:gd name="connsiteY2" fmla="*/ 20009 h 28317"/>
                            <a:gd name="connsiteX3" fmla="*/ 10106 w 23814"/>
                            <a:gd name="connsiteY3" fmla="*/ 28197 h 28317"/>
                            <a:gd name="connsiteX4" fmla="*/ 23035 w 23814"/>
                            <a:gd name="connsiteY4" fmla="*/ 5357 h 283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4" h="28317">
                              <a:moveTo>
                                <a:pt x="23035" y="5788"/>
                              </a:moveTo>
                              <a:cubicBezTo>
                                <a:pt x="19587" y="-4986"/>
                                <a:pt x="7521" y="1478"/>
                                <a:pt x="3642" y="7511"/>
                              </a:cubicBezTo>
                              <a:cubicBezTo>
                                <a:pt x="1487" y="10959"/>
                                <a:pt x="-667" y="16561"/>
                                <a:pt x="195" y="20009"/>
                              </a:cubicBezTo>
                              <a:cubicBezTo>
                                <a:pt x="195" y="25180"/>
                                <a:pt x="2780" y="29059"/>
                                <a:pt x="10106" y="28197"/>
                              </a:cubicBezTo>
                              <a:cubicBezTo>
                                <a:pt x="20018" y="27335"/>
                                <a:pt x="26051" y="14407"/>
                                <a:pt x="23035" y="53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9" name="Vrije vorm: vorm 8648">
                          <a:extLst>
                            <a:ext uri="{FF2B5EF4-FFF2-40B4-BE49-F238E27FC236}">
                              <a16:creationId xmlns:a16="http://schemas.microsoft.com/office/drawing/2014/main" id="{419A571F-41AD-1257-23B0-261D26B4B8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5889" y="2236792"/>
                          <a:ext cx="10360" cy="11852"/>
                        </a:xfrm>
                        <a:custGeom>
                          <a:avLst/>
                          <a:gdLst>
                            <a:gd name="connsiteX0" fmla="*/ 10026 w 10360"/>
                            <a:gd name="connsiteY0" fmla="*/ 2305 h 11852"/>
                            <a:gd name="connsiteX1" fmla="*/ 1408 w 10360"/>
                            <a:gd name="connsiteY1" fmla="*/ 3167 h 11852"/>
                            <a:gd name="connsiteX2" fmla="*/ 115 w 10360"/>
                            <a:gd name="connsiteY2" fmla="*/ 8338 h 11852"/>
                            <a:gd name="connsiteX3" fmla="*/ 4424 w 10360"/>
                            <a:gd name="connsiteY3" fmla="*/ 11786 h 11852"/>
                            <a:gd name="connsiteX4" fmla="*/ 10026 w 10360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360" h="11852">
                              <a:moveTo>
                                <a:pt x="10026" y="2305"/>
                              </a:moveTo>
                              <a:cubicBezTo>
                                <a:pt x="8734" y="-2005"/>
                                <a:pt x="3131" y="581"/>
                                <a:pt x="1408" y="3167"/>
                              </a:cubicBezTo>
                              <a:cubicBezTo>
                                <a:pt x="546" y="4460"/>
                                <a:pt x="-316" y="7045"/>
                                <a:pt x="115" y="8338"/>
                              </a:cubicBezTo>
                              <a:cubicBezTo>
                                <a:pt x="115" y="10493"/>
                                <a:pt x="1408" y="12217"/>
                                <a:pt x="4424" y="11786"/>
                              </a:cubicBezTo>
                              <a:cubicBezTo>
                                <a:pt x="8734" y="11355"/>
                                <a:pt x="11319" y="5752"/>
                                <a:pt x="1002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0" name="Vrije vorm: vorm 8649">
                          <a:extLst>
                            <a:ext uri="{FF2B5EF4-FFF2-40B4-BE49-F238E27FC236}">
                              <a16:creationId xmlns:a16="http://schemas.microsoft.com/office/drawing/2014/main" id="{114F8093-1A90-9C32-517E-A11B4A6258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1352" y="2150753"/>
                          <a:ext cx="59470" cy="40078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33614 h 40078"/>
                            <a:gd name="connsiteX1" fmla="*/ 50421 w 59470"/>
                            <a:gd name="connsiteY1" fmla="*/ 34907 h 40078"/>
                            <a:gd name="connsiteX2" fmla="*/ 31028 w 59470"/>
                            <a:gd name="connsiteY2" fmla="*/ 37492 h 40078"/>
                            <a:gd name="connsiteX3" fmla="*/ 2586 w 59470"/>
                            <a:gd name="connsiteY3" fmla="*/ 40078 h 40078"/>
                            <a:gd name="connsiteX4" fmla="*/ 0 w 59470"/>
                            <a:gd name="connsiteY4" fmla="*/ 6464 h 40078"/>
                            <a:gd name="connsiteX5" fmla="*/ 27150 w 59470"/>
                            <a:gd name="connsiteY5" fmla="*/ 3879 h 40078"/>
                            <a:gd name="connsiteX6" fmla="*/ 45680 w 59470"/>
                            <a:gd name="connsiteY6" fmla="*/ 1293 h 40078"/>
                            <a:gd name="connsiteX7" fmla="*/ 54299 w 59470"/>
                            <a:gd name="connsiteY7" fmla="*/ 0 h 40078"/>
                            <a:gd name="connsiteX8" fmla="*/ 59471 w 59470"/>
                            <a:gd name="connsiteY8" fmla="*/ 33183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470" h="40078">
                              <a:moveTo>
                                <a:pt x="59040" y="33614"/>
                              </a:moveTo>
                              <a:cubicBezTo>
                                <a:pt x="59040" y="33614"/>
                                <a:pt x="55592" y="34045"/>
                                <a:pt x="50421" y="34907"/>
                              </a:cubicBezTo>
                              <a:cubicBezTo>
                                <a:pt x="45250" y="35769"/>
                                <a:pt x="37923" y="37061"/>
                                <a:pt x="31028" y="37492"/>
                              </a:cubicBezTo>
                              <a:cubicBezTo>
                                <a:pt x="16807" y="38785"/>
                                <a:pt x="2586" y="40078"/>
                                <a:pt x="2586" y="40078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13790" y="5171"/>
                                <a:pt x="27150" y="3879"/>
                              </a:cubicBezTo>
                              <a:cubicBezTo>
                                <a:pt x="34045" y="3879"/>
                                <a:pt x="40509" y="1724"/>
                                <a:pt x="45680" y="1293"/>
                              </a:cubicBezTo>
                              <a:cubicBezTo>
                                <a:pt x="50852" y="431"/>
                                <a:pt x="54299" y="0"/>
                                <a:pt x="54299" y="0"/>
                              </a:cubicBezTo>
                              <a:lnTo>
                                <a:pt x="5947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1" name="Vrije vorm: vorm 8650">
                          <a:extLst>
                            <a:ext uri="{FF2B5EF4-FFF2-40B4-BE49-F238E27FC236}">
                              <a16:creationId xmlns:a16="http://schemas.microsoft.com/office/drawing/2014/main" id="{07AB611F-828E-7E4D-3FED-45BFFCFF9B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08070" y="2151184"/>
                          <a:ext cx="32751" cy="37061"/>
                        </a:xfrm>
                        <a:custGeom>
                          <a:avLst/>
                          <a:gdLst>
                            <a:gd name="connsiteX0" fmla="*/ 32321 w 32751"/>
                            <a:gd name="connsiteY0" fmla="*/ 33183 h 37061"/>
                            <a:gd name="connsiteX1" fmla="*/ 18100 w 32751"/>
                            <a:gd name="connsiteY1" fmla="*/ 35338 h 37061"/>
                            <a:gd name="connsiteX2" fmla="*/ 8188 w 32751"/>
                            <a:gd name="connsiteY2" fmla="*/ 36630 h 37061"/>
                            <a:gd name="connsiteX3" fmla="*/ 3879 w 32751"/>
                            <a:gd name="connsiteY3" fmla="*/ 37061 h 37061"/>
                            <a:gd name="connsiteX4" fmla="*/ 0 w 32751"/>
                            <a:gd name="connsiteY4" fmla="*/ 3447 h 37061"/>
                            <a:gd name="connsiteX5" fmla="*/ 4309 w 32751"/>
                            <a:gd name="connsiteY5" fmla="*/ 3447 h 37061"/>
                            <a:gd name="connsiteX6" fmla="*/ 13790 w 32751"/>
                            <a:gd name="connsiteY6" fmla="*/ 2155 h 37061"/>
                            <a:gd name="connsiteX7" fmla="*/ 27581 w 32751"/>
                            <a:gd name="connsiteY7" fmla="*/ 0 h 37061"/>
                            <a:gd name="connsiteX8" fmla="*/ 32752 w 32751"/>
                            <a:gd name="connsiteY8" fmla="*/ 33183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2751" h="37061">
                              <a:moveTo>
                                <a:pt x="32321" y="33183"/>
                              </a:moveTo>
                              <a:cubicBezTo>
                                <a:pt x="32321" y="33183"/>
                                <a:pt x="25426" y="34476"/>
                                <a:pt x="18100" y="35338"/>
                              </a:cubicBezTo>
                              <a:cubicBezTo>
                                <a:pt x="14652" y="35768"/>
                                <a:pt x="10774" y="36630"/>
                                <a:pt x="8188" y="36630"/>
                              </a:cubicBezTo>
                              <a:cubicBezTo>
                                <a:pt x="5602" y="36630"/>
                                <a:pt x="3879" y="37061"/>
                                <a:pt x="3879" y="37061"/>
                              </a:cubicBezTo>
                              <a:lnTo>
                                <a:pt x="0" y="3447"/>
                              </a:lnTo>
                              <a:cubicBezTo>
                                <a:pt x="0" y="3447"/>
                                <a:pt x="1724" y="3447"/>
                                <a:pt x="4309" y="3447"/>
                              </a:cubicBezTo>
                              <a:cubicBezTo>
                                <a:pt x="6895" y="3447"/>
                                <a:pt x="10343" y="2586"/>
                                <a:pt x="13790" y="2155"/>
                              </a:cubicBezTo>
                              <a:cubicBezTo>
                                <a:pt x="20685" y="1293"/>
                                <a:pt x="27581" y="0"/>
                                <a:pt x="27581" y="0"/>
                              </a:cubicBezTo>
                              <a:lnTo>
                                <a:pt x="3275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9" name="Graphic 1445">
                        <a:extLst>
                          <a:ext uri="{FF2B5EF4-FFF2-40B4-BE49-F238E27FC236}">
                            <a16:creationId xmlns:a16="http://schemas.microsoft.com/office/drawing/2014/main" id="{4F422B07-9CBE-06BB-8C64-815FE3EC862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64073" y="2093006"/>
                        <a:ext cx="80796" cy="132731"/>
                        <a:chOff x="6464073" y="2093006"/>
                        <a:chExt cx="80796" cy="132731"/>
                      </a:xfrm>
                    </p:grpSpPr>
                    <p:sp>
                      <p:nvSpPr>
                        <p:cNvPr id="8638" name="Vrije vorm: vorm 8637">
                          <a:extLst>
                            <a:ext uri="{FF2B5EF4-FFF2-40B4-BE49-F238E27FC236}">
                              <a16:creationId xmlns:a16="http://schemas.microsoft.com/office/drawing/2014/main" id="{0AAFC362-EF3F-31E4-EE8F-04C70A3B50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593" y="2129636"/>
                          <a:ext cx="67276" cy="96101"/>
                        </a:xfrm>
                        <a:custGeom>
                          <a:avLst/>
                          <a:gdLst>
                            <a:gd name="connsiteX0" fmla="*/ 61896 w 67276"/>
                            <a:gd name="connsiteY0" fmla="*/ 33183 h 96101"/>
                            <a:gd name="connsiteX1" fmla="*/ 34316 w 67276"/>
                            <a:gd name="connsiteY1" fmla="*/ 0 h 96101"/>
                            <a:gd name="connsiteX2" fmla="*/ 4580 w 67276"/>
                            <a:gd name="connsiteY2" fmla="*/ 9481 h 96101"/>
                            <a:gd name="connsiteX3" fmla="*/ 1133 w 67276"/>
                            <a:gd name="connsiteY3" fmla="*/ 52576 h 96101"/>
                            <a:gd name="connsiteX4" fmla="*/ 36470 w 67276"/>
                            <a:gd name="connsiteY4" fmla="*/ 94808 h 96101"/>
                            <a:gd name="connsiteX5" fmla="*/ 42073 w 67276"/>
                            <a:gd name="connsiteY5" fmla="*/ 96101 h 96101"/>
                            <a:gd name="connsiteX6" fmla="*/ 46382 w 67276"/>
                            <a:gd name="connsiteY6" fmla="*/ 96101 h 96101"/>
                            <a:gd name="connsiteX7" fmla="*/ 48537 w 67276"/>
                            <a:gd name="connsiteY7" fmla="*/ 96101 h 96101"/>
                            <a:gd name="connsiteX8" fmla="*/ 50261 w 67276"/>
                            <a:gd name="connsiteY8" fmla="*/ 94808 h 96101"/>
                            <a:gd name="connsiteX9" fmla="*/ 53708 w 67276"/>
                            <a:gd name="connsiteY9" fmla="*/ 92223 h 96101"/>
                            <a:gd name="connsiteX10" fmla="*/ 57587 w 67276"/>
                            <a:gd name="connsiteY10" fmla="*/ 87913 h 96101"/>
                            <a:gd name="connsiteX11" fmla="*/ 61896 w 67276"/>
                            <a:gd name="connsiteY11" fmla="*/ 33183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276" h="96101">
                              <a:moveTo>
                                <a:pt x="61896" y="33183"/>
                              </a:moveTo>
                              <a:cubicBezTo>
                                <a:pt x="48537" y="7326"/>
                                <a:pt x="34316" y="0"/>
                                <a:pt x="34316" y="0"/>
                              </a:cubicBezTo>
                              <a:lnTo>
                                <a:pt x="4580" y="9481"/>
                              </a:lnTo>
                              <a:cubicBezTo>
                                <a:pt x="4580" y="9481"/>
                                <a:pt x="-2746" y="23702"/>
                                <a:pt x="1133" y="52576"/>
                              </a:cubicBezTo>
                              <a:cubicBezTo>
                                <a:pt x="4149" y="74554"/>
                                <a:pt x="22249" y="90068"/>
                                <a:pt x="36470" y="94808"/>
                              </a:cubicBezTo>
                              <a:cubicBezTo>
                                <a:pt x="38194" y="95670"/>
                                <a:pt x="40349" y="95670"/>
                                <a:pt x="42073" y="96101"/>
                              </a:cubicBezTo>
                              <a:cubicBezTo>
                                <a:pt x="43796" y="96101"/>
                                <a:pt x="45089" y="96101"/>
                                <a:pt x="46382" y="96101"/>
                              </a:cubicBezTo>
                              <a:lnTo>
                                <a:pt x="48537" y="96101"/>
                              </a:lnTo>
                              <a:cubicBezTo>
                                <a:pt x="48537" y="96101"/>
                                <a:pt x="49399" y="95670"/>
                                <a:pt x="50261" y="94808"/>
                              </a:cubicBezTo>
                              <a:cubicBezTo>
                                <a:pt x="51123" y="93946"/>
                                <a:pt x="52415" y="93084"/>
                                <a:pt x="53708" y="92223"/>
                              </a:cubicBezTo>
                              <a:cubicBezTo>
                                <a:pt x="55001" y="90930"/>
                                <a:pt x="56294" y="89637"/>
                                <a:pt x="57587" y="87913"/>
                              </a:cubicBezTo>
                              <a:cubicBezTo>
                                <a:pt x="66637" y="75416"/>
                                <a:pt x="71808" y="52576"/>
                                <a:pt x="61896" y="33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9" name="Vrije vorm: vorm 8638">
                          <a:extLst>
                            <a:ext uri="{FF2B5EF4-FFF2-40B4-BE49-F238E27FC236}">
                              <a16:creationId xmlns:a16="http://schemas.microsoft.com/office/drawing/2014/main" id="{E2EE4B3F-FDB6-0F01-46EB-F130795463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863" y="2129636"/>
                          <a:ext cx="49127" cy="29304"/>
                        </a:xfrm>
                        <a:custGeom>
                          <a:avLst/>
                          <a:gdLst>
                            <a:gd name="connsiteX0" fmla="*/ 49128 w 49127"/>
                            <a:gd name="connsiteY0" fmla="*/ 13790 h 29304"/>
                            <a:gd name="connsiteX1" fmla="*/ 34045 w 49127"/>
                            <a:gd name="connsiteY1" fmla="*/ 0 h 29304"/>
                            <a:gd name="connsiteX2" fmla="*/ 4309 w 49127"/>
                            <a:gd name="connsiteY2" fmla="*/ 9481 h 29304"/>
                            <a:gd name="connsiteX3" fmla="*/ 0 w 49127"/>
                            <a:gd name="connsiteY3" fmla="*/ 29304 h 29304"/>
                            <a:gd name="connsiteX4" fmla="*/ 48697 w 49127"/>
                            <a:gd name="connsiteY4" fmla="*/ 13359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9127" h="29304">
                              <a:moveTo>
                                <a:pt x="49128" y="13790"/>
                              </a:moveTo>
                              <a:cubicBezTo>
                                <a:pt x="40509" y="3447"/>
                                <a:pt x="34045" y="0"/>
                                <a:pt x="34045" y="0"/>
                              </a:cubicBezTo>
                              <a:lnTo>
                                <a:pt x="4309" y="9481"/>
                              </a:lnTo>
                              <a:cubicBezTo>
                                <a:pt x="4309" y="9481"/>
                                <a:pt x="862" y="16376"/>
                                <a:pt x="0" y="29304"/>
                              </a:cubicBezTo>
                              <a:lnTo>
                                <a:pt x="48697" y="133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0" name="Vrije vorm: vorm 8639">
                          <a:extLst>
                            <a:ext uri="{FF2B5EF4-FFF2-40B4-BE49-F238E27FC236}">
                              <a16:creationId xmlns:a16="http://schemas.microsoft.com/office/drawing/2014/main" id="{055976CF-D92B-AF22-68E7-F5CE88519A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432" y="2093006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6631 h 41371"/>
                            <a:gd name="connsiteX1" fmla="*/ 11635 w 25856"/>
                            <a:gd name="connsiteY1" fmla="*/ 41371 h 41371"/>
                            <a:gd name="connsiteX2" fmla="*/ 0 w 25856"/>
                            <a:gd name="connsiteY2" fmla="*/ 4310 h 41371"/>
                            <a:gd name="connsiteX3" fmla="*/ 13790 w 25856"/>
                            <a:gd name="connsiteY3" fmla="*/ 0 h 41371"/>
                            <a:gd name="connsiteX4" fmla="*/ 25857 w 25856"/>
                            <a:gd name="connsiteY4" fmla="*/ 36631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6631"/>
                              </a:moveTo>
                              <a:lnTo>
                                <a:pt x="11635" y="41371"/>
                              </a:lnTo>
                              <a:lnTo>
                                <a:pt x="0" y="4310"/>
                              </a:lnTo>
                              <a:lnTo>
                                <a:pt x="13790" y="0"/>
                              </a:lnTo>
                              <a:lnTo>
                                <a:pt x="25857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1" name="Vrije vorm: vorm 8640">
                          <a:extLst>
                            <a:ext uri="{FF2B5EF4-FFF2-40B4-BE49-F238E27FC236}">
                              <a16:creationId xmlns:a16="http://schemas.microsoft.com/office/drawing/2014/main" id="{454AFA90-52C1-D574-77C8-B22CCDA273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84655" y="2156713"/>
                          <a:ext cx="22281" cy="30205"/>
                        </a:xfrm>
                        <a:custGeom>
                          <a:avLst/>
                          <a:gdLst>
                            <a:gd name="connsiteX0" fmla="*/ 19927 w 22281"/>
                            <a:gd name="connsiteY0" fmla="*/ 4382 h 30205"/>
                            <a:gd name="connsiteX1" fmla="*/ 1396 w 22281"/>
                            <a:gd name="connsiteY1" fmla="*/ 10416 h 30205"/>
                            <a:gd name="connsiteX2" fmla="*/ 965 w 22281"/>
                            <a:gd name="connsiteY2" fmla="*/ 23344 h 30205"/>
                            <a:gd name="connsiteX3" fmla="*/ 12170 w 22281"/>
                            <a:gd name="connsiteY3" fmla="*/ 29377 h 30205"/>
                            <a:gd name="connsiteX4" fmla="*/ 20358 w 22281"/>
                            <a:gd name="connsiteY4" fmla="*/ 4382 h 30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281" h="30205">
                              <a:moveTo>
                                <a:pt x="19927" y="4382"/>
                              </a:moveTo>
                              <a:cubicBezTo>
                                <a:pt x="14325" y="-5529"/>
                                <a:pt x="3982" y="3521"/>
                                <a:pt x="1396" y="10416"/>
                              </a:cubicBezTo>
                              <a:cubicBezTo>
                                <a:pt x="103" y="14294"/>
                                <a:pt x="-758" y="20327"/>
                                <a:pt x="965" y="23344"/>
                              </a:cubicBezTo>
                              <a:cubicBezTo>
                                <a:pt x="1827" y="28084"/>
                                <a:pt x="5275" y="31963"/>
                                <a:pt x="12170" y="29377"/>
                              </a:cubicBezTo>
                              <a:cubicBezTo>
                                <a:pt x="21651" y="26361"/>
                                <a:pt x="24667" y="12140"/>
                                <a:pt x="20358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2" name="Vrije vorm: vorm 8641">
                          <a:extLst>
                            <a:ext uri="{FF2B5EF4-FFF2-40B4-BE49-F238E27FC236}">
                              <a16:creationId xmlns:a16="http://schemas.microsoft.com/office/drawing/2014/main" id="{EC5AE164-0DA2-A2E1-5DCF-3B7095B2F7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6179" y="2195223"/>
                          <a:ext cx="9583" cy="12684"/>
                        </a:xfrm>
                        <a:custGeom>
                          <a:avLst/>
                          <a:gdLst>
                            <a:gd name="connsiteX0" fmla="*/ 8403 w 9583"/>
                            <a:gd name="connsiteY0" fmla="*/ 1641 h 12684"/>
                            <a:gd name="connsiteX1" fmla="*/ 646 w 9583"/>
                            <a:gd name="connsiteY1" fmla="*/ 4226 h 12684"/>
                            <a:gd name="connsiteX2" fmla="*/ 646 w 9583"/>
                            <a:gd name="connsiteY2" fmla="*/ 9829 h 12684"/>
                            <a:gd name="connsiteX3" fmla="*/ 5387 w 9583"/>
                            <a:gd name="connsiteY3" fmla="*/ 12415 h 12684"/>
                            <a:gd name="connsiteX4" fmla="*/ 8835 w 9583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583" h="12684">
                              <a:moveTo>
                                <a:pt x="8403" y="1641"/>
                              </a:moveTo>
                              <a:cubicBezTo>
                                <a:pt x="6249" y="-2238"/>
                                <a:pt x="1508" y="1641"/>
                                <a:pt x="646" y="4226"/>
                              </a:cubicBezTo>
                              <a:cubicBezTo>
                                <a:pt x="-215" y="5950"/>
                                <a:pt x="-215" y="8105"/>
                                <a:pt x="646" y="9829"/>
                              </a:cubicBezTo>
                              <a:cubicBezTo>
                                <a:pt x="646" y="11983"/>
                                <a:pt x="2370" y="13276"/>
                                <a:pt x="5387" y="12415"/>
                              </a:cubicBezTo>
                              <a:cubicBezTo>
                                <a:pt x="9265" y="11122"/>
                                <a:pt x="10558" y="5088"/>
                                <a:pt x="8835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3" name="Vrije vorm: vorm 8642">
                          <a:extLst>
                            <a:ext uri="{FF2B5EF4-FFF2-40B4-BE49-F238E27FC236}">
                              <a16:creationId xmlns:a16="http://schemas.microsoft.com/office/drawing/2014/main" id="{AB9D73A1-B787-7B98-046A-90785BCD0E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64073" y="2105072"/>
                          <a:ext cx="64210" cy="49558"/>
                        </a:xfrm>
                        <a:custGeom>
                          <a:avLst/>
                          <a:gdLst>
                            <a:gd name="connsiteX0" fmla="*/ 63780 w 64210"/>
                            <a:gd name="connsiteY0" fmla="*/ 31890 h 49558"/>
                            <a:gd name="connsiteX1" fmla="*/ 36630 w 64210"/>
                            <a:gd name="connsiteY1" fmla="*/ 40940 h 49558"/>
                            <a:gd name="connsiteX2" fmla="*/ 18100 w 64210"/>
                            <a:gd name="connsiteY2" fmla="*/ 46973 h 49558"/>
                            <a:gd name="connsiteX3" fmla="*/ 9481 w 64210"/>
                            <a:gd name="connsiteY3" fmla="*/ 49559 h 49558"/>
                            <a:gd name="connsiteX4" fmla="*/ 0 w 64210"/>
                            <a:gd name="connsiteY4" fmla="*/ 17238 h 49558"/>
                            <a:gd name="connsiteX5" fmla="*/ 8188 w 64210"/>
                            <a:gd name="connsiteY5" fmla="*/ 14652 h 49558"/>
                            <a:gd name="connsiteX6" fmla="*/ 26719 w 64210"/>
                            <a:gd name="connsiteY6" fmla="*/ 8619 h 49558"/>
                            <a:gd name="connsiteX7" fmla="*/ 53006 w 64210"/>
                            <a:gd name="connsiteY7" fmla="*/ 0 h 49558"/>
                            <a:gd name="connsiteX8" fmla="*/ 64211 w 64210"/>
                            <a:gd name="connsiteY8" fmla="*/ 31890 h 495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4210" h="49558">
                              <a:moveTo>
                                <a:pt x="63780" y="31890"/>
                              </a:moveTo>
                              <a:cubicBezTo>
                                <a:pt x="63780" y="31890"/>
                                <a:pt x="49990" y="36200"/>
                                <a:pt x="36630" y="40940"/>
                              </a:cubicBezTo>
                              <a:cubicBezTo>
                                <a:pt x="29735" y="43095"/>
                                <a:pt x="22840" y="45249"/>
                                <a:pt x="18100" y="46973"/>
                              </a:cubicBezTo>
                              <a:cubicBezTo>
                                <a:pt x="12928" y="48697"/>
                                <a:pt x="9481" y="49559"/>
                                <a:pt x="9481" y="49559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3447" y="16376"/>
                                <a:pt x="8188" y="14652"/>
                              </a:cubicBezTo>
                              <a:cubicBezTo>
                                <a:pt x="13359" y="12928"/>
                                <a:pt x="19824" y="10774"/>
                                <a:pt x="26719" y="8619"/>
                              </a:cubicBezTo>
                              <a:cubicBezTo>
                                <a:pt x="40078" y="4309"/>
                                <a:pt x="53006" y="0"/>
                                <a:pt x="53006" y="0"/>
                              </a:cubicBezTo>
                              <a:lnTo>
                                <a:pt x="64211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4" name="Vrije vorm: vorm 8643">
                          <a:extLst>
                            <a:ext uri="{FF2B5EF4-FFF2-40B4-BE49-F238E27FC236}">
                              <a16:creationId xmlns:a16="http://schemas.microsoft.com/office/drawing/2014/main" id="{86642C4E-E67A-FFA7-D05A-DD18E6D0AA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0361" y="2105072"/>
                          <a:ext cx="37492" cy="40508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1890 h 40508"/>
                            <a:gd name="connsiteX1" fmla="*/ 10343 w 37492"/>
                            <a:gd name="connsiteY1" fmla="*/ 40509 h 40508"/>
                            <a:gd name="connsiteX2" fmla="*/ 0 w 37492"/>
                            <a:gd name="connsiteY2" fmla="*/ 8619 h 40508"/>
                            <a:gd name="connsiteX3" fmla="*/ 26288 w 37492"/>
                            <a:gd name="connsiteY3" fmla="*/ 0 h 40508"/>
                            <a:gd name="connsiteX4" fmla="*/ 37492 w 37492"/>
                            <a:gd name="connsiteY4" fmla="*/ 3189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40508">
                              <a:moveTo>
                                <a:pt x="37492" y="31890"/>
                              </a:moveTo>
                              <a:lnTo>
                                <a:pt x="10343" y="40509"/>
                              </a:lnTo>
                              <a:lnTo>
                                <a:pt x="0" y="8619"/>
                              </a:lnTo>
                              <a:lnTo>
                                <a:pt x="26288" y="0"/>
                              </a:lnTo>
                              <a:lnTo>
                                <a:pt x="37492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30" name="Graphic 1445">
                        <a:extLst>
                          <a:ext uri="{FF2B5EF4-FFF2-40B4-BE49-F238E27FC236}">
                            <a16:creationId xmlns:a16="http://schemas.microsoft.com/office/drawing/2014/main" id="{CCD0E8F1-0F0E-4C2E-4A9C-CAC763F704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40761" y="2022762"/>
                        <a:ext cx="90230" cy="128422"/>
                        <a:chOff x="6640761" y="2022762"/>
                        <a:chExt cx="90230" cy="128422"/>
                      </a:xfrm>
                    </p:grpSpPr>
                    <p:sp>
                      <p:nvSpPr>
                        <p:cNvPr id="8631" name="Vrije vorm: vorm 8630">
                          <a:extLst>
                            <a:ext uri="{FF2B5EF4-FFF2-40B4-BE49-F238E27FC236}">
                              <a16:creationId xmlns:a16="http://schemas.microsoft.com/office/drawing/2014/main" id="{144E108E-2CB3-57BB-6761-EB5393F5BA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0007" y="2056806"/>
                          <a:ext cx="70984" cy="94377"/>
                        </a:xfrm>
                        <a:custGeom>
                          <a:avLst/>
                          <a:gdLst>
                            <a:gd name="connsiteX0" fmla="*/ 61772 w 70984"/>
                            <a:gd name="connsiteY0" fmla="*/ 28873 h 94377"/>
                            <a:gd name="connsiteX1" fmla="*/ 30313 w 70984"/>
                            <a:gd name="connsiteY1" fmla="*/ 0 h 94377"/>
                            <a:gd name="connsiteX2" fmla="*/ 26003 w 70984"/>
                            <a:gd name="connsiteY2" fmla="*/ 2155 h 94377"/>
                            <a:gd name="connsiteX3" fmla="*/ 16091 w 70984"/>
                            <a:gd name="connsiteY3" fmla="*/ 6464 h 94377"/>
                            <a:gd name="connsiteX4" fmla="*/ 1870 w 70984"/>
                            <a:gd name="connsiteY4" fmla="*/ 12928 h 94377"/>
                            <a:gd name="connsiteX5" fmla="*/ 4456 w 70984"/>
                            <a:gd name="connsiteY5" fmla="*/ 56023 h 94377"/>
                            <a:gd name="connsiteX6" fmla="*/ 44965 w 70984"/>
                            <a:gd name="connsiteY6" fmla="*/ 93515 h 94377"/>
                            <a:gd name="connsiteX7" fmla="*/ 50998 w 70984"/>
                            <a:gd name="connsiteY7" fmla="*/ 94377 h 94377"/>
                            <a:gd name="connsiteX8" fmla="*/ 55308 w 70984"/>
                            <a:gd name="connsiteY8" fmla="*/ 94377 h 94377"/>
                            <a:gd name="connsiteX9" fmla="*/ 57462 w 70984"/>
                            <a:gd name="connsiteY9" fmla="*/ 94377 h 94377"/>
                            <a:gd name="connsiteX10" fmla="*/ 62203 w 70984"/>
                            <a:gd name="connsiteY10" fmla="*/ 90068 h 94377"/>
                            <a:gd name="connsiteX11" fmla="*/ 65219 w 70984"/>
                            <a:gd name="connsiteY11" fmla="*/ 85327 h 94377"/>
                            <a:gd name="connsiteX12" fmla="*/ 62203 w 7098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0984" h="94377">
                              <a:moveTo>
                                <a:pt x="61772" y="28873"/>
                              </a:moveTo>
                              <a:cubicBezTo>
                                <a:pt x="45396" y="4740"/>
                                <a:pt x="30313" y="0"/>
                                <a:pt x="30313" y="0"/>
                              </a:cubicBezTo>
                              <a:cubicBezTo>
                                <a:pt x="30313" y="0"/>
                                <a:pt x="28589" y="862"/>
                                <a:pt x="26003" y="2155"/>
                              </a:cubicBezTo>
                              <a:cubicBezTo>
                                <a:pt x="23418" y="3447"/>
                                <a:pt x="19970" y="5171"/>
                                <a:pt x="16091" y="6464"/>
                              </a:cubicBezTo>
                              <a:cubicBezTo>
                                <a:pt x="8765" y="9912"/>
                                <a:pt x="1870" y="12928"/>
                                <a:pt x="1870" y="12928"/>
                              </a:cubicBezTo>
                              <a:cubicBezTo>
                                <a:pt x="1870" y="12928"/>
                                <a:pt x="-3732" y="28011"/>
                                <a:pt x="4456" y="56023"/>
                              </a:cubicBezTo>
                              <a:cubicBezTo>
                                <a:pt x="10489" y="77570"/>
                                <a:pt x="30313" y="90068"/>
                                <a:pt x="44965" y="93515"/>
                              </a:cubicBezTo>
                              <a:cubicBezTo>
                                <a:pt x="47120" y="93946"/>
                                <a:pt x="48843" y="94377"/>
                                <a:pt x="50998" y="94377"/>
                              </a:cubicBezTo>
                              <a:cubicBezTo>
                                <a:pt x="52291" y="94377"/>
                                <a:pt x="54015" y="94377"/>
                                <a:pt x="55308" y="94377"/>
                              </a:cubicBezTo>
                              <a:cubicBezTo>
                                <a:pt x="56600" y="94377"/>
                                <a:pt x="57462" y="94377"/>
                                <a:pt x="57462" y="94377"/>
                              </a:cubicBezTo>
                              <a:cubicBezTo>
                                <a:pt x="57462" y="94377"/>
                                <a:pt x="60048" y="92223"/>
                                <a:pt x="62203" y="90068"/>
                              </a:cubicBezTo>
                              <a:cubicBezTo>
                                <a:pt x="63496" y="88775"/>
                                <a:pt x="64358" y="87051"/>
                                <a:pt x="65219" y="85327"/>
                              </a:cubicBezTo>
                              <a:cubicBezTo>
                                <a:pt x="72115" y="71537"/>
                                <a:pt x="74700" y="48266"/>
                                <a:pt x="62203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2" name="Vrije vorm: vorm 8631">
                          <a:extLst>
                            <a:ext uri="{FF2B5EF4-FFF2-40B4-BE49-F238E27FC236}">
                              <a16:creationId xmlns:a16="http://schemas.microsoft.com/office/drawing/2014/main" id="{D9639AF0-4B04-B97E-22EE-B918F92E5B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9547" y="2056375"/>
                          <a:ext cx="47149" cy="33182"/>
                        </a:xfrm>
                        <a:custGeom>
                          <a:avLst/>
                          <a:gdLst>
                            <a:gd name="connsiteX0" fmla="*/ 47149 w 47149"/>
                            <a:gd name="connsiteY0" fmla="*/ 11636 h 33182"/>
                            <a:gd name="connsiteX1" fmla="*/ 30342 w 47149"/>
                            <a:gd name="connsiteY1" fmla="*/ 0 h 33182"/>
                            <a:gd name="connsiteX2" fmla="*/ 26033 w 47149"/>
                            <a:gd name="connsiteY2" fmla="*/ 2155 h 33182"/>
                            <a:gd name="connsiteX3" fmla="*/ 16121 w 47149"/>
                            <a:gd name="connsiteY3" fmla="*/ 6464 h 33182"/>
                            <a:gd name="connsiteX4" fmla="*/ 1900 w 47149"/>
                            <a:gd name="connsiteY4" fmla="*/ 12928 h 33182"/>
                            <a:gd name="connsiteX5" fmla="*/ 176 w 47149"/>
                            <a:gd name="connsiteY5" fmla="*/ 33183 h 33182"/>
                            <a:gd name="connsiteX6" fmla="*/ 23447 w 47149"/>
                            <a:gd name="connsiteY6" fmla="*/ 22409 h 33182"/>
                            <a:gd name="connsiteX7" fmla="*/ 39392 w 47149"/>
                            <a:gd name="connsiteY7" fmla="*/ 15083 h 33182"/>
                            <a:gd name="connsiteX8" fmla="*/ 46718 w 47149"/>
                            <a:gd name="connsiteY8" fmla="*/ 11636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7149" h="33182">
                              <a:moveTo>
                                <a:pt x="47149" y="11636"/>
                              </a:moveTo>
                              <a:cubicBezTo>
                                <a:pt x="37668" y="2586"/>
                                <a:pt x="30342" y="0"/>
                                <a:pt x="30342" y="0"/>
                              </a:cubicBezTo>
                              <a:cubicBezTo>
                                <a:pt x="30342" y="0"/>
                                <a:pt x="28618" y="862"/>
                                <a:pt x="26033" y="2155"/>
                              </a:cubicBezTo>
                              <a:cubicBezTo>
                                <a:pt x="23447" y="3448"/>
                                <a:pt x="19999" y="5171"/>
                                <a:pt x="16121" y="6464"/>
                              </a:cubicBezTo>
                              <a:cubicBezTo>
                                <a:pt x="8795" y="9912"/>
                                <a:pt x="1900" y="12928"/>
                                <a:pt x="1900" y="12928"/>
                              </a:cubicBezTo>
                              <a:cubicBezTo>
                                <a:pt x="1900" y="12928"/>
                                <a:pt x="-686" y="19824"/>
                                <a:pt x="176" y="33183"/>
                              </a:cubicBezTo>
                              <a:cubicBezTo>
                                <a:pt x="176" y="33183"/>
                                <a:pt x="11811" y="28012"/>
                                <a:pt x="23447" y="22409"/>
                              </a:cubicBezTo>
                              <a:cubicBezTo>
                                <a:pt x="29480" y="19824"/>
                                <a:pt x="35082" y="17238"/>
                                <a:pt x="39392" y="15083"/>
                              </a:cubicBezTo>
                              <a:cubicBezTo>
                                <a:pt x="43701" y="12928"/>
                                <a:pt x="46718" y="11636"/>
                                <a:pt x="4671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3" name="Vrije vorm: vorm 8632">
                          <a:extLst>
                            <a:ext uri="{FF2B5EF4-FFF2-40B4-BE49-F238E27FC236}">
                              <a16:creationId xmlns:a16="http://schemas.microsoft.com/office/drawing/2014/main" id="{C137644A-09AE-27D4-CCE2-3A698D8FF0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966" y="2022762"/>
                          <a:ext cx="29735" cy="40939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4907 h 40939"/>
                            <a:gd name="connsiteX1" fmla="*/ 16376 w 29735"/>
                            <a:gd name="connsiteY1" fmla="*/ 40940 h 40939"/>
                            <a:gd name="connsiteX2" fmla="*/ 0 w 29735"/>
                            <a:gd name="connsiteY2" fmla="*/ 6033 h 40939"/>
                            <a:gd name="connsiteX3" fmla="*/ 12928 w 29735"/>
                            <a:gd name="connsiteY3" fmla="*/ 0 h 40939"/>
                            <a:gd name="connsiteX4" fmla="*/ 29735 w 29735"/>
                            <a:gd name="connsiteY4" fmla="*/ 34907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0939">
                              <a:moveTo>
                                <a:pt x="29735" y="34907"/>
                              </a:moveTo>
                              <a:lnTo>
                                <a:pt x="16376" y="40940"/>
                              </a:lnTo>
                              <a:lnTo>
                                <a:pt x="0" y="6033"/>
                              </a:lnTo>
                              <a:lnTo>
                                <a:pt x="12928" y="0"/>
                              </a:lnTo>
                              <a:lnTo>
                                <a:pt x="29735" y="349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4" name="Vrije vorm: vorm 8633">
                          <a:extLst>
                            <a:ext uri="{FF2B5EF4-FFF2-40B4-BE49-F238E27FC236}">
                              <a16:creationId xmlns:a16="http://schemas.microsoft.com/office/drawing/2014/main" id="{A69F2697-0610-44F5-81C3-8B4C0E6095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665" y="2085080"/>
                          <a:ext cx="21875" cy="30682"/>
                        </a:xfrm>
                        <a:custGeom>
                          <a:avLst/>
                          <a:gdLst>
                            <a:gd name="connsiteX0" fmla="*/ 18207 w 21875"/>
                            <a:gd name="connsiteY0" fmla="*/ 3616 h 30682"/>
                            <a:gd name="connsiteX1" fmla="*/ 538 w 21875"/>
                            <a:gd name="connsiteY1" fmla="*/ 11804 h 30682"/>
                            <a:gd name="connsiteX2" fmla="*/ 1831 w 21875"/>
                            <a:gd name="connsiteY2" fmla="*/ 24732 h 30682"/>
                            <a:gd name="connsiteX3" fmla="*/ 13898 w 21875"/>
                            <a:gd name="connsiteY3" fmla="*/ 29473 h 30682"/>
                            <a:gd name="connsiteX4" fmla="*/ 18638 w 21875"/>
                            <a:gd name="connsiteY4" fmla="*/ 3616 h 306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75" h="30682">
                              <a:moveTo>
                                <a:pt x="18207" y="3616"/>
                              </a:moveTo>
                              <a:cubicBezTo>
                                <a:pt x="11312" y="-5434"/>
                                <a:pt x="1831" y="4478"/>
                                <a:pt x="538" y="11804"/>
                              </a:cubicBezTo>
                              <a:cubicBezTo>
                                <a:pt x="-323" y="15682"/>
                                <a:pt x="-323" y="21716"/>
                                <a:pt x="1831" y="24732"/>
                              </a:cubicBezTo>
                              <a:cubicBezTo>
                                <a:pt x="3555" y="29473"/>
                                <a:pt x="7003" y="32489"/>
                                <a:pt x="13898" y="29473"/>
                              </a:cubicBezTo>
                              <a:cubicBezTo>
                                <a:pt x="22517" y="25163"/>
                                <a:pt x="24241" y="10942"/>
                                <a:pt x="18638" y="3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5" name="Vrije vorm: vorm 8634">
                          <a:extLst>
                            <a:ext uri="{FF2B5EF4-FFF2-40B4-BE49-F238E27FC236}">
                              <a16:creationId xmlns:a16="http://schemas.microsoft.com/office/drawing/2014/main" id="{31CCF66A-973E-E4D7-B31E-B0139AAD8D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4095" y="2122417"/>
                          <a:ext cx="8692" cy="12759"/>
                        </a:xfrm>
                        <a:custGeom>
                          <a:avLst/>
                          <a:gdLst>
                            <a:gd name="connsiteX0" fmla="*/ 7518 w 8692"/>
                            <a:gd name="connsiteY0" fmla="*/ 1618 h 12759"/>
                            <a:gd name="connsiteX1" fmla="*/ 192 w 8692"/>
                            <a:gd name="connsiteY1" fmla="*/ 5065 h 12759"/>
                            <a:gd name="connsiteX2" fmla="*/ 192 w 8692"/>
                            <a:gd name="connsiteY2" fmla="*/ 10237 h 12759"/>
                            <a:gd name="connsiteX3" fmla="*/ 5363 w 8692"/>
                            <a:gd name="connsiteY3" fmla="*/ 11960 h 12759"/>
                            <a:gd name="connsiteX4" fmla="*/ 7518 w 8692"/>
                            <a:gd name="connsiteY4" fmla="*/ 1187 h 127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692" h="12759">
                              <a:moveTo>
                                <a:pt x="7518" y="1618"/>
                              </a:moveTo>
                              <a:cubicBezTo>
                                <a:pt x="4501" y="-2261"/>
                                <a:pt x="622" y="1618"/>
                                <a:pt x="192" y="5065"/>
                              </a:cubicBezTo>
                              <a:cubicBezTo>
                                <a:pt x="192" y="6789"/>
                                <a:pt x="-239" y="9375"/>
                                <a:pt x="192" y="10237"/>
                              </a:cubicBezTo>
                              <a:cubicBezTo>
                                <a:pt x="1053" y="12391"/>
                                <a:pt x="2346" y="13684"/>
                                <a:pt x="5363" y="11960"/>
                              </a:cubicBezTo>
                              <a:cubicBezTo>
                                <a:pt x="8811" y="10237"/>
                                <a:pt x="9672" y="4203"/>
                                <a:pt x="7518" y="11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6" name="Vrije vorm: vorm 8635">
                          <a:extLst>
                            <a:ext uri="{FF2B5EF4-FFF2-40B4-BE49-F238E27FC236}">
                              <a16:creationId xmlns:a16="http://schemas.microsoft.com/office/drawing/2014/main" id="{4A76DB0B-8C88-C0F8-F0F8-7EE5D66713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761" y="2031812"/>
                          <a:ext cx="65934" cy="54299"/>
                        </a:xfrm>
                        <a:custGeom>
                          <a:avLst/>
                          <a:gdLst>
                            <a:gd name="connsiteX0" fmla="*/ 65935 w 65934"/>
                            <a:gd name="connsiteY0" fmla="*/ 29735 h 54299"/>
                            <a:gd name="connsiteX1" fmla="*/ 57747 w 65934"/>
                            <a:gd name="connsiteY1" fmla="*/ 33614 h 54299"/>
                            <a:gd name="connsiteX2" fmla="*/ 40078 w 65934"/>
                            <a:gd name="connsiteY2" fmla="*/ 42233 h 54299"/>
                            <a:gd name="connsiteX3" fmla="*/ 13790 w 65934"/>
                            <a:gd name="connsiteY3" fmla="*/ 54299 h 54299"/>
                            <a:gd name="connsiteX4" fmla="*/ 0 w 65934"/>
                            <a:gd name="connsiteY4" fmla="*/ 23702 h 54299"/>
                            <a:gd name="connsiteX5" fmla="*/ 25857 w 65934"/>
                            <a:gd name="connsiteY5" fmla="*/ 12066 h 54299"/>
                            <a:gd name="connsiteX6" fmla="*/ 43526 w 65934"/>
                            <a:gd name="connsiteY6" fmla="*/ 3879 h 54299"/>
                            <a:gd name="connsiteX7" fmla="*/ 51283 w 65934"/>
                            <a:gd name="connsiteY7" fmla="*/ 0 h 54299"/>
                            <a:gd name="connsiteX8" fmla="*/ 65935 w 65934"/>
                            <a:gd name="connsiteY8" fmla="*/ 30166 h 542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934" h="54299">
                              <a:moveTo>
                                <a:pt x="65935" y="29735"/>
                              </a:moveTo>
                              <a:cubicBezTo>
                                <a:pt x="65935" y="29735"/>
                                <a:pt x="62918" y="31459"/>
                                <a:pt x="57747" y="33614"/>
                              </a:cubicBezTo>
                              <a:cubicBezTo>
                                <a:pt x="53006" y="36200"/>
                                <a:pt x="46542" y="39216"/>
                                <a:pt x="40078" y="42233"/>
                              </a:cubicBezTo>
                              <a:cubicBezTo>
                                <a:pt x="27150" y="48266"/>
                                <a:pt x="13790" y="54299"/>
                                <a:pt x="13790" y="54299"/>
                              </a:cubicBezTo>
                              <a:lnTo>
                                <a:pt x="0" y="23702"/>
                              </a:lnTo>
                              <a:cubicBezTo>
                                <a:pt x="0" y="23702"/>
                                <a:pt x="12928" y="17669"/>
                                <a:pt x="25857" y="12066"/>
                              </a:cubicBezTo>
                              <a:cubicBezTo>
                                <a:pt x="32321" y="9050"/>
                                <a:pt x="38785" y="6033"/>
                                <a:pt x="43526" y="3879"/>
                              </a:cubicBezTo>
                              <a:cubicBezTo>
                                <a:pt x="48266" y="1724"/>
                                <a:pt x="51283" y="0"/>
                                <a:pt x="51283" y="0"/>
                              </a:cubicBezTo>
                              <a:lnTo>
                                <a:pt x="65935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7" name="Vrije vorm: vorm 8636">
                          <a:extLst>
                            <a:ext uri="{FF2B5EF4-FFF2-40B4-BE49-F238E27FC236}">
                              <a16:creationId xmlns:a16="http://schemas.microsoft.com/office/drawing/2014/main" id="{8EA108E7-207C-821F-9A7E-58598D723E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6618" y="2030950"/>
                          <a:ext cx="40078" cy="43094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0597 h 43094"/>
                            <a:gd name="connsiteX1" fmla="*/ 27150 w 40078"/>
                            <a:gd name="connsiteY1" fmla="*/ 37061 h 43094"/>
                            <a:gd name="connsiteX2" fmla="*/ 14221 w 40078"/>
                            <a:gd name="connsiteY2" fmla="*/ 43095 h 43094"/>
                            <a:gd name="connsiteX3" fmla="*/ 0 w 40078"/>
                            <a:gd name="connsiteY3" fmla="*/ 12497 h 43094"/>
                            <a:gd name="connsiteX4" fmla="*/ 12928 w 40078"/>
                            <a:gd name="connsiteY4" fmla="*/ 6464 h 43094"/>
                            <a:gd name="connsiteX5" fmla="*/ 25426 w 40078"/>
                            <a:gd name="connsiteY5" fmla="*/ 0 h 43094"/>
                            <a:gd name="connsiteX6" fmla="*/ 40078 w 40078"/>
                            <a:gd name="connsiteY6" fmla="*/ 3016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43094">
                              <a:moveTo>
                                <a:pt x="40078" y="30597"/>
                              </a:moveTo>
                              <a:cubicBezTo>
                                <a:pt x="40078" y="30597"/>
                                <a:pt x="33614" y="33614"/>
                                <a:pt x="27150" y="37061"/>
                              </a:cubicBezTo>
                              <a:cubicBezTo>
                                <a:pt x="20685" y="40078"/>
                                <a:pt x="14221" y="43095"/>
                                <a:pt x="14221" y="43095"/>
                              </a:cubicBezTo>
                              <a:lnTo>
                                <a:pt x="0" y="12497"/>
                              </a:lnTo>
                              <a:cubicBezTo>
                                <a:pt x="0" y="12497"/>
                                <a:pt x="6464" y="9481"/>
                                <a:pt x="12928" y="6464"/>
                              </a:cubicBezTo>
                              <a:cubicBezTo>
                                <a:pt x="19392" y="3448"/>
                                <a:pt x="25426" y="0"/>
                                <a:pt x="25426" y="0"/>
                              </a:cubicBezTo>
                              <a:lnTo>
                                <a:pt x="40078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624" name="Vrije vorm: vorm 8623">
                      <a:extLst>
                        <a:ext uri="{FF2B5EF4-FFF2-40B4-BE49-F238E27FC236}">
                          <a16:creationId xmlns:a16="http://schemas.microsoft.com/office/drawing/2014/main" id="{2F8D5E3F-BE39-3BA4-F697-53C9854126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376" y="1980529"/>
                      <a:ext cx="957132" cy="164190"/>
                    </a:xfrm>
                    <a:custGeom>
                      <a:avLst/>
                      <a:gdLst>
                        <a:gd name="connsiteX0" fmla="*/ 952823 w 957132"/>
                        <a:gd name="connsiteY0" fmla="*/ 24133 h 164190"/>
                        <a:gd name="connsiteX1" fmla="*/ 774411 w 957132"/>
                        <a:gd name="connsiteY1" fmla="*/ 100842 h 164190"/>
                        <a:gd name="connsiteX2" fmla="*/ 564109 w 957132"/>
                        <a:gd name="connsiteY2" fmla="*/ 151693 h 164190"/>
                        <a:gd name="connsiteX3" fmla="*/ 537821 w 957132"/>
                        <a:gd name="connsiteY3" fmla="*/ 154279 h 164190"/>
                        <a:gd name="connsiteX4" fmla="*/ 511534 w 957132"/>
                        <a:gd name="connsiteY4" fmla="*/ 156003 h 164190"/>
                        <a:gd name="connsiteX5" fmla="*/ 485246 w 957132"/>
                        <a:gd name="connsiteY5" fmla="*/ 156003 h 164190"/>
                        <a:gd name="connsiteX6" fmla="*/ 472318 w 957132"/>
                        <a:gd name="connsiteY6" fmla="*/ 156865 h 164190"/>
                        <a:gd name="connsiteX7" fmla="*/ 459389 w 957132"/>
                        <a:gd name="connsiteY7" fmla="*/ 156003 h 164190"/>
                        <a:gd name="connsiteX8" fmla="*/ 433963 w 957132"/>
                        <a:gd name="connsiteY8" fmla="*/ 154279 h 164190"/>
                        <a:gd name="connsiteX9" fmla="*/ 427499 w 957132"/>
                        <a:gd name="connsiteY9" fmla="*/ 154279 h 164190"/>
                        <a:gd name="connsiteX10" fmla="*/ 421035 w 957132"/>
                        <a:gd name="connsiteY10" fmla="*/ 152986 h 164190"/>
                        <a:gd name="connsiteX11" fmla="*/ 408537 w 957132"/>
                        <a:gd name="connsiteY11" fmla="*/ 151262 h 164190"/>
                        <a:gd name="connsiteX12" fmla="*/ 383543 w 957132"/>
                        <a:gd name="connsiteY12" fmla="*/ 147384 h 164190"/>
                        <a:gd name="connsiteX13" fmla="*/ 357255 w 957132"/>
                        <a:gd name="connsiteY13" fmla="*/ 141350 h 164190"/>
                        <a:gd name="connsiteX14" fmla="*/ 155572 w 957132"/>
                        <a:gd name="connsiteY14" fmla="*/ 76278 h 164190"/>
                        <a:gd name="connsiteX15" fmla="*/ 5602 w 957132"/>
                        <a:gd name="connsiteY15" fmla="*/ 0 h 164190"/>
                        <a:gd name="connsiteX16" fmla="*/ 0 w 957132"/>
                        <a:gd name="connsiteY16" fmla="*/ 6033 h 164190"/>
                        <a:gd name="connsiteX17" fmla="*/ 152124 w 957132"/>
                        <a:gd name="connsiteY17" fmla="*/ 83173 h 164190"/>
                        <a:gd name="connsiteX18" fmla="*/ 355100 w 957132"/>
                        <a:gd name="connsiteY18" fmla="*/ 148676 h 164190"/>
                        <a:gd name="connsiteX19" fmla="*/ 381819 w 957132"/>
                        <a:gd name="connsiteY19" fmla="*/ 154710 h 164190"/>
                        <a:gd name="connsiteX20" fmla="*/ 407245 w 957132"/>
                        <a:gd name="connsiteY20" fmla="*/ 158588 h 164190"/>
                        <a:gd name="connsiteX21" fmla="*/ 419742 w 957132"/>
                        <a:gd name="connsiteY21" fmla="*/ 160312 h 164190"/>
                        <a:gd name="connsiteX22" fmla="*/ 426206 w 957132"/>
                        <a:gd name="connsiteY22" fmla="*/ 161174 h 164190"/>
                        <a:gd name="connsiteX23" fmla="*/ 432671 w 957132"/>
                        <a:gd name="connsiteY23" fmla="*/ 161174 h 164190"/>
                        <a:gd name="connsiteX24" fmla="*/ 458527 w 957132"/>
                        <a:gd name="connsiteY24" fmla="*/ 163329 h 164190"/>
                        <a:gd name="connsiteX25" fmla="*/ 471456 w 957132"/>
                        <a:gd name="connsiteY25" fmla="*/ 164191 h 164190"/>
                        <a:gd name="connsiteX26" fmla="*/ 484815 w 957132"/>
                        <a:gd name="connsiteY26" fmla="*/ 164191 h 164190"/>
                        <a:gd name="connsiteX27" fmla="*/ 511103 w 957132"/>
                        <a:gd name="connsiteY27" fmla="*/ 164191 h 164190"/>
                        <a:gd name="connsiteX28" fmla="*/ 537821 w 957132"/>
                        <a:gd name="connsiteY28" fmla="*/ 162036 h 164190"/>
                        <a:gd name="connsiteX29" fmla="*/ 564540 w 957132"/>
                        <a:gd name="connsiteY29" fmla="*/ 159450 h 164190"/>
                        <a:gd name="connsiteX30" fmla="*/ 776135 w 957132"/>
                        <a:gd name="connsiteY30" fmla="*/ 108168 h 164190"/>
                        <a:gd name="connsiteX31" fmla="*/ 957133 w 957132"/>
                        <a:gd name="connsiteY31" fmla="*/ 30597 h 164190"/>
                        <a:gd name="connsiteX32" fmla="*/ 951961 w 957132"/>
                        <a:gd name="connsiteY32" fmla="*/ 24133 h 16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957132" h="164190">
                          <a:moveTo>
                            <a:pt x="952823" y="24133"/>
                          </a:moveTo>
                          <a:cubicBezTo>
                            <a:pt x="895938" y="52575"/>
                            <a:pt x="836037" y="78863"/>
                            <a:pt x="774411" y="100842"/>
                          </a:cubicBezTo>
                          <a:cubicBezTo>
                            <a:pt x="705891" y="124974"/>
                            <a:pt x="635215" y="143936"/>
                            <a:pt x="564109" y="151693"/>
                          </a:cubicBezTo>
                          <a:lnTo>
                            <a:pt x="537821" y="154279"/>
                          </a:lnTo>
                          <a:cubicBezTo>
                            <a:pt x="528772" y="155141"/>
                            <a:pt x="520153" y="156003"/>
                            <a:pt x="511534" y="156003"/>
                          </a:cubicBezTo>
                          <a:lnTo>
                            <a:pt x="485246" y="156003"/>
                          </a:lnTo>
                          <a:cubicBezTo>
                            <a:pt x="480936" y="156434"/>
                            <a:pt x="476627" y="156865"/>
                            <a:pt x="472318" y="156865"/>
                          </a:cubicBezTo>
                          <a:lnTo>
                            <a:pt x="459389" y="156003"/>
                          </a:lnTo>
                          <a:lnTo>
                            <a:pt x="433963" y="154279"/>
                          </a:lnTo>
                          <a:lnTo>
                            <a:pt x="427499" y="154279"/>
                          </a:lnTo>
                          <a:cubicBezTo>
                            <a:pt x="427499" y="154279"/>
                            <a:pt x="421035" y="152986"/>
                            <a:pt x="421035" y="152986"/>
                          </a:cubicBezTo>
                          <a:lnTo>
                            <a:pt x="408537" y="151262"/>
                          </a:lnTo>
                          <a:cubicBezTo>
                            <a:pt x="400350" y="149969"/>
                            <a:pt x="391731" y="148676"/>
                            <a:pt x="383543" y="147384"/>
                          </a:cubicBezTo>
                          <a:cubicBezTo>
                            <a:pt x="374924" y="145229"/>
                            <a:pt x="365874" y="143505"/>
                            <a:pt x="357255" y="141350"/>
                          </a:cubicBezTo>
                          <a:cubicBezTo>
                            <a:pt x="287010" y="125405"/>
                            <a:pt x="218921" y="103427"/>
                            <a:pt x="155572" y="76278"/>
                          </a:cubicBezTo>
                          <a:cubicBezTo>
                            <a:pt x="102134" y="53437"/>
                            <a:pt x="52576" y="27581"/>
                            <a:pt x="5602" y="0"/>
                          </a:cubicBezTo>
                          <a:cubicBezTo>
                            <a:pt x="3879" y="2155"/>
                            <a:pt x="2155" y="3879"/>
                            <a:pt x="0" y="6033"/>
                          </a:cubicBezTo>
                          <a:cubicBezTo>
                            <a:pt x="47404" y="34045"/>
                            <a:pt x="98256" y="60332"/>
                            <a:pt x="152124" y="83173"/>
                          </a:cubicBezTo>
                          <a:cubicBezTo>
                            <a:pt x="215904" y="110322"/>
                            <a:pt x="284425" y="132731"/>
                            <a:pt x="355100" y="148676"/>
                          </a:cubicBezTo>
                          <a:cubicBezTo>
                            <a:pt x="363719" y="150831"/>
                            <a:pt x="372769" y="152555"/>
                            <a:pt x="381819" y="154710"/>
                          </a:cubicBezTo>
                          <a:cubicBezTo>
                            <a:pt x="390438" y="156003"/>
                            <a:pt x="398626" y="157295"/>
                            <a:pt x="407245" y="158588"/>
                          </a:cubicBezTo>
                          <a:lnTo>
                            <a:pt x="419742" y="160312"/>
                          </a:lnTo>
                          <a:lnTo>
                            <a:pt x="426206" y="161174"/>
                          </a:lnTo>
                          <a:lnTo>
                            <a:pt x="432671" y="161174"/>
                          </a:lnTo>
                          <a:cubicBezTo>
                            <a:pt x="432671" y="161174"/>
                            <a:pt x="458527" y="163329"/>
                            <a:pt x="458527" y="163329"/>
                          </a:cubicBezTo>
                          <a:lnTo>
                            <a:pt x="471456" y="164191"/>
                          </a:lnTo>
                          <a:cubicBezTo>
                            <a:pt x="475765" y="164191"/>
                            <a:pt x="480075" y="164191"/>
                            <a:pt x="484815" y="164191"/>
                          </a:cubicBezTo>
                          <a:lnTo>
                            <a:pt x="511103" y="164191"/>
                          </a:lnTo>
                          <a:cubicBezTo>
                            <a:pt x="519722" y="164191"/>
                            <a:pt x="528772" y="162898"/>
                            <a:pt x="537821" y="162036"/>
                          </a:cubicBezTo>
                          <a:lnTo>
                            <a:pt x="564540" y="159450"/>
                          </a:lnTo>
                          <a:cubicBezTo>
                            <a:pt x="636077" y="151262"/>
                            <a:pt x="707614" y="132301"/>
                            <a:pt x="776135" y="108168"/>
                          </a:cubicBezTo>
                          <a:cubicBezTo>
                            <a:pt x="838622" y="86189"/>
                            <a:pt x="899386" y="59471"/>
                            <a:pt x="957133" y="30597"/>
                          </a:cubicBezTo>
                          <a:cubicBezTo>
                            <a:pt x="955409" y="28442"/>
                            <a:pt x="953685" y="26288"/>
                            <a:pt x="951961" y="24133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4" name="Graphic 1445">
                    <a:extLst>
                      <a:ext uri="{FF2B5EF4-FFF2-40B4-BE49-F238E27FC236}">
                        <a16:creationId xmlns:a16="http://schemas.microsoft.com/office/drawing/2014/main" id="{EC0DFFCA-D3BE-7C0E-F14F-CCF84FEA05EC}"/>
                      </a:ext>
                    </a:extLst>
                  </p:cNvPr>
                  <p:cNvGrpSpPr/>
                  <p:nvPr/>
                </p:nvGrpSpPr>
                <p:grpSpPr>
                  <a:xfrm>
                    <a:off x="5301886" y="2364071"/>
                    <a:ext cx="1740388" cy="411554"/>
                    <a:chOff x="5301886" y="2364071"/>
                    <a:chExt cx="1740388" cy="411554"/>
                  </a:xfrm>
                </p:grpSpPr>
                <p:grpSp>
                  <p:nvGrpSpPr>
                    <p:cNvPr id="8533" name="Graphic 1445">
                      <a:extLst>
                        <a:ext uri="{FF2B5EF4-FFF2-40B4-BE49-F238E27FC236}">
                          <a16:creationId xmlns:a16="http://schemas.microsoft.com/office/drawing/2014/main" id="{1B1AF040-62EC-8C80-6CB1-D0045C05A4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1886" y="2381740"/>
                      <a:ext cx="1740388" cy="393885"/>
                      <a:chOff x="5301886" y="2381740"/>
                      <a:chExt cx="1740388" cy="393885"/>
                    </a:xfrm>
                  </p:grpSpPr>
                  <p:grpSp>
                    <p:nvGrpSpPr>
                      <p:cNvPr id="8535" name="Graphic 1445">
                        <a:extLst>
                          <a:ext uri="{FF2B5EF4-FFF2-40B4-BE49-F238E27FC236}">
                            <a16:creationId xmlns:a16="http://schemas.microsoft.com/office/drawing/2014/main" id="{8E85EC0D-E896-3219-485C-C3B2563617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1886" y="2480858"/>
                        <a:ext cx="88267" cy="121957"/>
                        <a:chOff x="5301886" y="2480858"/>
                        <a:chExt cx="88267" cy="121957"/>
                      </a:xfrm>
                    </p:grpSpPr>
                    <p:sp>
                      <p:nvSpPr>
                        <p:cNvPr id="8616" name="Vrije vorm: vorm 8615">
                          <a:extLst>
                            <a:ext uri="{FF2B5EF4-FFF2-40B4-BE49-F238E27FC236}">
                              <a16:creationId xmlns:a16="http://schemas.microsoft.com/office/drawing/2014/main" id="{176C6036-48D9-57E1-28D9-BFFB67BE2D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886" y="2513179"/>
                          <a:ext cx="68760" cy="89636"/>
                        </a:xfrm>
                        <a:custGeom>
                          <a:avLst/>
                          <a:gdLst>
                            <a:gd name="connsiteX0" fmla="*/ 61980 w 68760"/>
                            <a:gd name="connsiteY0" fmla="*/ 54299 h 89636"/>
                            <a:gd name="connsiteX1" fmla="*/ 68013 w 68760"/>
                            <a:gd name="connsiteY1" fmla="*/ 12929 h 89636"/>
                            <a:gd name="connsiteX2" fmla="*/ 55947 w 68760"/>
                            <a:gd name="connsiteY2" fmla="*/ 6464 h 89636"/>
                            <a:gd name="connsiteX3" fmla="*/ 44311 w 68760"/>
                            <a:gd name="connsiteY3" fmla="*/ 0 h 89636"/>
                            <a:gd name="connsiteX4" fmla="*/ 34830 w 68760"/>
                            <a:gd name="connsiteY4" fmla="*/ 5171 h 89636"/>
                            <a:gd name="connsiteX5" fmla="*/ 11990 w 68760"/>
                            <a:gd name="connsiteY5" fmla="*/ 27150 h 89636"/>
                            <a:gd name="connsiteX6" fmla="*/ 3371 w 68760"/>
                            <a:gd name="connsiteY6" fmla="*/ 80156 h 89636"/>
                            <a:gd name="connsiteX7" fmla="*/ 5957 w 68760"/>
                            <a:gd name="connsiteY7" fmla="*/ 84897 h 89636"/>
                            <a:gd name="connsiteX8" fmla="*/ 8543 w 68760"/>
                            <a:gd name="connsiteY8" fmla="*/ 87913 h 89636"/>
                            <a:gd name="connsiteX9" fmla="*/ 9835 w 68760"/>
                            <a:gd name="connsiteY9" fmla="*/ 89206 h 89636"/>
                            <a:gd name="connsiteX10" fmla="*/ 11559 w 68760"/>
                            <a:gd name="connsiteY10" fmla="*/ 89206 h 89636"/>
                            <a:gd name="connsiteX11" fmla="*/ 15438 w 68760"/>
                            <a:gd name="connsiteY11" fmla="*/ 89637 h 89636"/>
                            <a:gd name="connsiteX12" fmla="*/ 21040 w 68760"/>
                            <a:gd name="connsiteY12" fmla="*/ 89206 h 89636"/>
                            <a:gd name="connsiteX13" fmla="*/ 61549 w 68760"/>
                            <a:gd name="connsiteY13" fmla="*/ 53437 h 896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8760" h="89636">
                              <a:moveTo>
                                <a:pt x="61980" y="54299"/>
                              </a:moveTo>
                              <a:cubicBezTo>
                                <a:pt x="71892" y="27150"/>
                                <a:pt x="68013" y="12929"/>
                                <a:pt x="68013" y="12929"/>
                              </a:cubicBezTo>
                              <a:cubicBezTo>
                                <a:pt x="68013" y="12929"/>
                                <a:pt x="61980" y="9912"/>
                                <a:pt x="55947" y="6464"/>
                              </a:cubicBezTo>
                              <a:cubicBezTo>
                                <a:pt x="49913" y="3017"/>
                                <a:pt x="44311" y="0"/>
                                <a:pt x="44311" y="0"/>
                              </a:cubicBezTo>
                              <a:cubicBezTo>
                                <a:pt x="44311" y="0"/>
                                <a:pt x="40864" y="1293"/>
                                <a:pt x="34830" y="5171"/>
                              </a:cubicBezTo>
                              <a:cubicBezTo>
                                <a:pt x="29228" y="9050"/>
                                <a:pt x="21040" y="15945"/>
                                <a:pt x="11990" y="27150"/>
                              </a:cubicBezTo>
                              <a:cubicBezTo>
                                <a:pt x="-1800" y="43957"/>
                                <a:pt x="-2231" y="67228"/>
                                <a:pt x="3371" y="80156"/>
                              </a:cubicBezTo>
                              <a:cubicBezTo>
                                <a:pt x="4233" y="81880"/>
                                <a:pt x="5095" y="83604"/>
                                <a:pt x="5957" y="84897"/>
                              </a:cubicBezTo>
                              <a:cubicBezTo>
                                <a:pt x="6819" y="86189"/>
                                <a:pt x="7681" y="87051"/>
                                <a:pt x="8543" y="87913"/>
                              </a:cubicBezTo>
                              <a:cubicBezTo>
                                <a:pt x="9404" y="88775"/>
                                <a:pt x="9835" y="89206"/>
                                <a:pt x="9835" y="89206"/>
                              </a:cubicBezTo>
                              <a:cubicBezTo>
                                <a:pt x="9835" y="89206"/>
                                <a:pt x="10697" y="89206"/>
                                <a:pt x="11559" y="89206"/>
                              </a:cubicBezTo>
                              <a:cubicBezTo>
                                <a:pt x="12852" y="89206"/>
                                <a:pt x="14145" y="89206"/>
                                <a:pt x="15438" y="89637"/>
                              </a:cubicBezTo>
                              <a:cubicBezTo>
                                <a:pt x="17162" y="89637"/>
                                <a:pt x="18885" y="89637"/>
                                <a:pt x="21040" y="89206"/>
                              </a:cubicBezTo>
                              <a:cubicBezTo>
                                <a:pt x="35261" y="86620"/>
                                <a:pt x="54223" y="74123"/>
                                <a:pt x="61549" y="53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7" name="Vrije vorm: vorm 8616">
                          <a:extLst>
                            <a:ext uri="{FF2B5EF4-FFF2-40B4-BE49-F238E27FC236}">
                              <a16:creationId xmlns:a16="http://schemas.microsoft.com/office/drawing/2014/main" id="{E4A6FEEB-46ED-5B96-F822-0F7DD959C8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9821" y="2513179"/>
                          <a:ext cx="40730" cy="32752"/>
                        </a:xfrm>
                        <a:custGeom>
                          <a:avLst/>
                          <a:gdLst>
                            <a:gd name="connsiteX0" fmla="*/ 39647 w 40730"/>
                            <a:gd name="connsiteY0" fmla="*/ 32321 h 32752"/>
                            <a:gd name="connsiteX1" fmla="*/ 40078 w 40730"/>
                            <a:gd name="connsiteY1" fmla="*/ 12929 h 32752"/>
                            <a:gd name="connsiteX2" fmla="*/ 28012 w 40730"/>
                            <a:gd name="connsiteY2" fmla="*/ 6464 h 32752"/>
                            <a:gd name="connsiteX3" fmla="*/ 16376 w 40730"/>
                            <a:gd name="connsiteY3" fmla="*/ 0 h 32752"/>
                            <a:gd name="connsiteX4" fmla="*/ 0 w 40730"/>
                            <a:gd name="connsiteY4" fmla="*/ 10774 h 32752"/>
                            <a:gd name="connsiteX5" fmla="*/ 6033 w 40730"/>
                            <a:gd name="connsiteY5" fmla="*/ 14221 h 32752"/>
                            <a:gd name="connsiteX6" fmla="*/ 19393 w 40730"/>
                            <a:gd name="connsiteY6" fmla="*/ 21978 h 32752"/>
                            <a:gd name="connsiteX7" fmla="*/ 33183 w 40730"/>
                            <a:gd name="connsiteY7" fmla="*/ 29304 h 32752"/>
                            <a:gd name="connsiteX8" fmla="*/ 39647 w 40730"/>
                            <a:gd name="connsiteY8" fmla="*/ 32752 h 327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730" h="32752">
                              <a:moveTo>
                                <a:pt x="39647" y="32321"/>
                              </a:moveTo>
                              <a:cubicBezTo>
                                <a:pt x="41802" y="19393"/>
                                <a:pt x="40078" y="12929"/>
                                <a:pt x="40078" y="12929"/>
                              </a:cubicBezTo>
                              <a:cubicBezTo>
                                <a:pt x="40078" y="12929"/>
                                <a:pt x="34045" y="9912"/>
                                <a:pt x="28012" y="6464"/>
                              </a:cubicBezTo>
                              <a:cubicBezTo>
                                <a:pt x="21978" y="3017"/>
                                <a:pt x="16376" y="0"/>
                                <a:pt x="16376" y="0"/>
                              </a:cubicBezTo>
                              <a:cubicBezTo>
                                <a:pt x="16376" y="0"/>
                                <a:pt x="9912" y="2155"/>
                                <a:pt x="0" y="10774"/>
                              </a:cubicBezTo>
                              <a:cubicBezTo>
                                <a:pt x="0" y="10774"/>
                                <a:pt x="2586" y="12067"/>
                                <a:pt x="6033" y="14221"/>
                              </a:cubicBezTo>
                              <a:cubicBezTo>
                                <a:pt x="9481" y="16376"/>
                                <a:pt x="14652" y="18962"/>
                                <a:pt x="19393" y="21978"/>
                              </a:cubicBezTo>
                              <a:cubicBezTo>
                                <a:pt x="24133" y="24995"/>
                                <a:pt x="29304" y="27581"/>
                                <a:pt x="33183" y="29304"/>
                              </a:cubicBezTo>
                              <a:cubicBezTo>
                                <a:pt x="37061" y="31459"/>
                                <a:pt x="39647" y="32752"/>
                                <a:pt x="39647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8" name="Vrije vorm: vorm 8617">
                          <a:extLst>
                            <a:ext uri="{FF2B5EF4-FFF2-40B4-BE49-F238E27FC236}">
                              <a16:creationId xmlns:a16="http://schemas.microsoft.com/office/drawing/2014/main" id="{1CB0A305-FDCE-C2A5-5E1F-8728F86D3E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954" y="2480858"/>
                          <a:ext cx="29304" cy="39647"/>
                        </a:xfrm>
                        <a:custGeom>
                          <a:avLst/>
                          <a:gdLst>
                            <a:gd name="connsiteX0" fmla="*/ 11205 w 29304"/>
                            <a:gd name="connsiteY0" fmla="*/ 39647 h 39647"/>
                            <a:gd name="connsiteX1" fmla="*/ 0 w 29304"/>
                            <a:gd name="connsiteY1" fmla="*/ 33183 h 39647"/>
                            <a:gd name="connsiteX2" fmla="*/ 18962 w 29304"/>
                            <a:gd name="connsiteY2" fmla="*/ 0 h 39647"/>
                            <a:gd name="connsiteX3" fmla="*/ 29304 w 29304"/>
                            <a:gd name="connsiteY3" fmla="*/ 5602 h 39647"/>
                            <a:gd name="connsiteX4" fmla="*/ 11205 w 29304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04" h="39647">
                              <a:moveTo>
                                <a:pt x="11205" y="39647"/>
                              </a:moveTo>
                              <a:lnTo>
                                <a:pt x="0" y="33183"/>
                              </a:lnTo>
                              <a:lnTo>
                                <a:pt x="18962" y="0"/>
                              </a:lnTo>
                              <a:lnTo>
                                <a:pt x="29304" y="5602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9" name="Vrije vorm: vorm 8618">
                          <a:extLst>
                            <a:ext uri="{FF2B5EF4-FFF2-40B4-BE49-F238E27FC236}">
                              <a16:creationId xmlns:a16="http://schemas.microsoft.com/office/drawing/2014/main" id="{62C619D5-031A-1090-AB3E-7525CF7EA7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7291" y="2532788"/>
                          <a:ext cx="27358" cy="23424"/>
                        </a:xfrm>
                        <a:custGeom>
                          <a:avLst/>
                          <a:gdLst>
                            <a:gd name="connsiteX0" fmla="*/ 26752 w 27358"/>
                            <a:gd name="connsiteY0" fmla="*/ 10127 h 23424"/>
                            <a:gd name="connsiteX1" fmla="*/ 11668 w 27358"/>
                            <a:gd name="connsiteY1" fmla="*/ 1508 h 23424"/>
                            <a:gd name="connsiteX2" fmla="*/ 2187 w 27358"/>
                            <a:gd name="connsiteY2" fmla="*/ 10127 h 23424"/>
                            <a:gd name="connsiteX3" fmla="*/ 4342 w 27358"/>
                            <a:gd name="connsiteY3" fmla="*/ 22193 h 23424"/>
                            <a:gd name="connsiteX4" fmla="*/ 26321 w 27358"/>
                            <a:gd name="connsiteY4" fmla="*/ 10558 h 23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58" h="23424">
                              <a:moveTo>
                                <a:pt x="26752" y="10127"/>
                              </a:moveTo>
                              <a:cubicBezTo>
                                <a:pt x="30199" y="-647"/>
                                <a:pt x="18133" y="-1509"/>
                                <a:pt x="11668" y="1508"/>
                              </a:cubicBezTo>
                              <a:cubicBezTo>
                                <a:pt x="8221" y="3231"/>
                                <a:pt x="3480" y="6679"/>
                                <a:pt x="2187" y="10127"/>
                              </a:cubicBezTo>
                              <a:cubicBezTo>
                                <a:pt x="-829" y="14005"/>
                                <a:pt x="-1260" y="18746"/>
                                <a:pt x="4342" y="22193"/>
                              </a:cubicBezTo>
                              <a:cubicBezTo>
                                <a:pt x="12099" y="26503"/>
                                <a:pt x="23735" y="18746"/>
                                <a:pt x="26321" y="105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20" name="Vrije vorm: vorm 8619">
                          <a:extLst>
                            <a:ext uri="{FF2B5EF4-FFF2-40B4-BE49-F238E27FC236}">
                              <a16:creationId xmlns:a16="http://schemas.microsoft.com/office/drawing/2014/main" id="{A5BBD819-4CD0-6CEF-A6C6-626FAD42B7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7823" y="2563235"/>
                          <a:ext cx="11548" cy="9483"/>
                        </a:xfrm>
                        <a:custGeom>
                          <a:avLst/>
                          <a:gdLst>
                            <a:gd name="connsiteX0" fmla="*/ 11225 w 11548"/>
                            <a:gd name="connsiteY0" fmla="*/ 4243 h 9483"/>
                            <a:gd name="connsiteX1" fmla="*/ 4761 w 11548"/>
                            <a:gd name="connsiteY1" fmla="*/ 365 h 9483"/>
                            <a:gd name="connsiteX2" fmla="*/ 882 w 11548"/>
                            <a:gd name="connsiteY2" fmla="*/ 3812 h 9483"/>
                            <a:gd name="connsiteX3" fmla="*/ 1744 w 11548"/>
                            <a:gd name="connsiteY3" fmla="*/ 8984 h 9483"/>
                            <a:gd name="connsiteX4" fmla="*/ 11225 w 11548"/>
                            <a:gd name="connsiteY4" fmla="*/ 4243 h 94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48" h="9483">
                              <a:moveTo>
                                <a:pt x="11225" y="4243"/>
                              </a:moveTo>
                              <a:cubicBezTo>
                                <a:pt x="12949" y="-66"/>
                                <a:pt x="7347" y="-497"/>
                                <a:pt x="4761" y="365"/>
                              </a:cubicBezTo>
                              <a:cubicBezTo>
                                <a:pt x="3468" y="1227"/>
                                <a:pt x="1313" y="2519"/>
                                <a:pt x="882" y="3812"/>
                              </a:cubicBezTo>
                              <a:cubicBezTo>
                                <a:pt x="-411" y="5536"/>
                                <a:pt x="-411" y="7260"/>
                                <a:pt x="1744" y="8984"/>
                              </a:cubicBezTo>
                              <a:cubicBezTo>
                                <a:pt x="4761" y="10708"/>
                                <a:pt x="9932" y="7691"/>
                                <a:pt x="11225" y="42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21" name="Vrije vorm: vorm 8620">
                          <a:extLst>
                            <a:ext uri="{FF2B5EF4-FFF2-40B4-BE49-F238E27FC236}">
                              <a16:creationId xmlns:a16="http://schemas.microsoft.com/office/drawing/2014/main" id="{A3609446-E664-8274-EF25-D8623E77DC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30683" y="2489046"/>
                          <a:ext cx="59470" cy="53006"/>
                        </a:xfrm>
                        <a:custGeom>
                          <a:avLst/>
                          <a:gdLst>
                            <a:gd name="connsiteX0" fmla="*/ 43957 w 59470"/>
                            <a:gd name="connsiteY0" fmla="*/ 52576 h 53006"/>
                            <a:gd name="connsiteX1" fmla="*/ 37061 w 59470"/>
                            <a:gd name="connsiteY1" fmla="*/ 49128 h 53006"/>
                            <a:gd name="connsiteX2" fmla="*/ 21978 w 59470"/>
                            <a:gd name="connsiteY2" fmla="*/ 40940 h 53006"/>
                            <a:gd name="connsiteX3" fmla="*/ 6895 w 59470"/>
                            <a:gd name="connsiteY3" fmla="*/ 32321 h 53006"/>
                            <a:gd name="connsiteX4" fmla="*/ 0 w 59470"/>
                            <a:gd name="connsiteY4" fmla="*/ 28442 h 53006"/>
                            <a:gd name="connsiteX5" fmla="*/ 17238 w 59470"/>
                            <a:gd name="connsiteY5" fmla="*/ 0 h 53006"/>
                            <a:gd name="connsiteX6" fmla="*/ 23702 w 59470"/>
                            <a:gd name="connsiteY6" fmla="*/ 3879 h 53006"/>
                            <a:gd name="connsiteX7" fmla="*/ 37923 w 59470"/>
                            <a:gd name="connsiteY7" fmla="*/ 12066 h 53006"/>
                            <a:gd name="connsiteX8" fmla="*/ 52576 w 59470"/>
                            <a:gd name="connsiteY8" fmla="*/ 19824 h 53006"/>
                            <a:gd name="connsiteX9" fmla="*/ 59471 w 59470"/>
                            <a:gd name="connsiteY9" fmla="*/ 23271 h 53006"/>
                            <a:gd name="connsiteX10" fmla="*/ 43957 w 59470"/>
                            <a:gd name="connsiteY10" fmla="*/ 53006 h 530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9470" h="53006">
                              <a:moveTo>
                                <a:pt x="43957" y="52576"/>
                              </a:moveTo>
                              <a:cubicBezTo>
                                <a:pt x="43957" y="52576"/>
                                <a:pt x="41371" y="50852"/>
                                <a:pt x="37061" y="49128"/>
                              </a:cubicBezTo>
                              <a:cubicBezTo>
                                <a:pt x="32752" y="46973"/>
                                <a:pt x="27150" y="43957"/>
                                <a:pt x="21978" y="40940"/>
                              </a:cubicBezTo>
                              <a:cubicBezTo>
                                <a:pt x="16376" y="37923"/>
                                <a:pt x="11205" y="34907"/>
                                <a:pt x="6895" y="32321"/>
                              </a:cubicBezTo>
                              <a:cubicBezTo>
                                <a:pt x="3017" y="30166"/>
                                <a:pt x="0" y="28442"/>
                                <a:pt x="0" y="28442"/>
                              </a:cubicBezTo>
                              <a:lnTo>
                                <a:pt x="17238" y="0"/>
                              </a:lnTo>
                              <a:cubicBezTo>
                                <a:pt x="17238" y="0"/>
                                <a:pt x="19824" y="1724"/>
                                <a:pt x="23702" y="3879"/>
                              </a:cubicBezTo>
                              <a:cubicBezTo>
                                <a:pt x="27581" y="6033"/>
                                <a:pt x="32752" y="9050"/>
                                <a:pt x="37923" y="12066"/>
                              </a:cubicBezTo>
                              <a:cubicBezTo>
                                <a:pt x="43095" y="15083"/>
                                <a:pt x="48266" y="17669"/>
                                <a:pt x="52576" y="19824"/>
                              </a:cubicBezTo>
                              <a:cubicBezTo>
                                <a:pt x="56885" y="21978"/>
                                <a:pt x="59471" y="23271"/>
                                <a:pt x="59471" y="23271"/>
                              </a:cubicBezTo>
                              <a:lnTo>
                                <a:pt x="43957" y="53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22" name="Vrije vorm: vorm 8621">
                          <a:extLst>
                            <a:ext uri="{FF2B5EF4-FFF2-40B4-BE49-F238E27FC236}">
                              <a16:creationId xmlns:a16="http://schemas.microsoft.com/office/drawing/2014/main" id="{15E2F8D5-1A0B-D89C-1F6C-DFDB765FE8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662" y="2500250"/>
                          <a:ext cx="37492" cy="41371"/>
                        </a:xfrm>
                        <a:custGeom>
                          <a:avLst/>
                          <a:gdLst>
                            <a:gd name="connsiteX0" fmla="*/ 21978 w 37492"/>
                            <a:gd name="connsiteY0" fmla="*/ 41371 h 41371"/>
                            <a:gd name="connsiteX1" fmla="*/ 10774 w 37492"/>
                            <a:gd name="connsiteY1" fmla="*/ 35338 h 41371"/>
                            <a:gd name="connsiteX2" fmla="*/ 0 w 37492"/>
                            <a:gd name="connsiteY2" fmla="*/ 29304 h 41371"/>
                            <a:gd name="connsiteX3" fmla="*/ 16376 w 37492"/>
                            <a:gd name="connsiteY3" fmla="*/ 0 h 41371"/>
                            <a:gd name="connsiteX4" fmla="*/ 26719 w 37492"/>
                            <a:gd name="connsiteY4" fmla="*/ 5602 h 41371"/>
                            <a:gd name="connsiteX5" fmla="*/ 37492 w 37492"/>
                            <a:gd name="connsiteY5" fmla="*/ 11205 h 41371"/>
                            <a:gd name="connsiteX6" fmla="*/ 21978 w 37492"/>
                            <a:gd name="connsiteY6" fmla="*/ 40940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492" h="41371">
                              <a:moveTo>
                                <a:pt x="21978" y="41371"/>
                              </a:moveTo>
                              <a:cubicBezTo>
                                <a:pt x="21978" y="41371"/>
                                <a:pt x="16376" y="38354"/>
                                <a:pt x="10774" y="35338"/>
                              </a:cubicBezTo>
                              <a:cubicBezTo>
                                <a:pt x="5171" y="32321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21547" y="3017"/>
                                <a:pt x="26719" y="5602"/>
                              </a:cubicBezTo>
                              <a:cubicBezTo>
                                <a:pt x="31890" y="8619"/>
                                <a:pt x="37492" y="11205"/>
                                <a:pt x="37492" y="11205"/>
                              </a:cubicBezTo>
                              <a:lnTo>
                                <a:pt x="2197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6" name="Graphic 1445">
                        <a:extLst>
                          <a:ext uri="{FF2B5EF4-FFF2-40B4-BE49-F238E27FC236}">
                            <a16:creationId xmlns:a16="http://schemas.microsoft.com/office/drawing/2014/main" id="{4EBF8790-C66B-D718-2B32-5CA08FEAE8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66368" y="2547224"/>
                        <a:ext cx="77202" cy="130576"/>
                        <a:chOff x="5466368" y="2547224"/>
                        <a:chExt cx="77202" cy="130576"/>
                      </a:xfrm>
                    </p:grpSpPr>
                    <p:sp>
                      <p:nvSpPr>
                        <p:cNvPr id="8609" name="Vrije vorm: vorm 8608">
                          <a:extLst>
                            <a:ext uri="{FF2B5EF4-FFF2-40B4-BE49-F238E27FC236}">
                              <a16:creationId xmlns:a16="http://schemas.microsoft.com/office/drawing/2014/main" id="{9025663B-72FA-9C57-0C73-C11F23F685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6368" y="2583423"/>
                          <a:ext cx="61592" cy="94377"/>
                        </a:xfrm>
                        <a:custGeom>
                          <a:avLst/>
                          <a:gdLst>
                            <a:gd name="connsiteX0" fmla="*/ 59103 w 61592"/>
                            <a:gd name="connsiteY0" fmla="*/ 51714 h 94377"/>
                            <a:gd name="connsiteX1" fmla="*/ 59103 w 61592"/>
                            <a:gd name="connsiteY1" fmla="*/ 9481 h 94377"/>
                            <a:gd name="connsiteX2" fmla="*/ 33246 w 61592"/>
                            <a:gd name="connsiteY2" fmla="*/ 0 h 94377"/>
                            <a:gd name="connsiteX3" fmla="*/ 25058 w 61592"/>
                            <a:gd name="connsiteY3" fmla="*/ 6895 h 94377"/>
                            <a:gd name="connsiteX4" fmla="*/ 6528 w 61592"/>
                            <a:gd name="connsiteY4" fmla="*/ 32321 h 94377"/>
                            <a:gd name="connsiteX5" fmla="*/ 6528 w 61592"/>
                            <a:gd name="connsiteY5" fmla="*/ 86189 h 94377"/>
                            <a:gd name="connsiteX6" fmla="*/ 9544 w 61592"/>
                            <a:gd name="connsiteY6" fmla="*/ 90499 h 94377"/>
                            <a:gd name="connsiteX7" fmla="*/ 12561 w 61592"/>
                            <a:gd name="connsiteY7" fmla="*/ 93084 h 94377"/>
                            <a:gd name="connsiteX8" fmla="*/ 13854 w 61592"/>
                            <a:gd name="connsiteY8" fmla="*/ 94377 h 94377"/>
                            <a:gd name="connsiteX9" fmla="*/ 15577 w 61592"/>
                            <a:gd name="connsiteY9" fmla="*/ 94377 h 94377"/>
                            <a:gd name="connsiteX10" fmla="*/ 19456 w 61592"/>
                            <a:gd name="connsiteY10" fmla="*/ 94377 h 94377"/>
                            <a:gd name="connsiteX11" fmla="*/ 24627 w 61592"/>
                            <a:gd name="connsiteY11" fmla="*/ 93084 h 94377"/>
                            <a:gd name="connsiteX12" fmla="*/ 58672 w 61592"/>
                            <a:gd name="connsiteY12" fmla="*/ 51714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1592" h="94377">
                              <a:moveTo>
                                <a:pt x="59103" y="51714"/>
                              </a:moveTo>
                              <a:cubicBezTo>
                                <a:pt x="64705" y="23271"/>
                                <a:pt x="59103" y="9481"/>
                                <a:pt x="59103" y="9481"/>
                              </a:cubicBezTo>
                              <a:lnTo>
                                <a:pt x="33246" y="0"/>
                              </a:lnTo>
                              <a:cubicBezTo>
                                <a:pt x="33246" y="0"/>
                                <a:pt x="29799" y="1724"/>
                                <a:pt x="25058" y="6895"/>
                              </a:cubicBezTo>
                              <a:cubicBezTo>
                                <a:pt x="19887" y="11636"/>
                                <a:pt x="13423" y="19824"/>
                                <a:pt x="6528" y="32321"/>
                              </a:cubicBezTo>
                              <a:cubicBezTo>
                                <a:pt x="-3815" y="51714"/>
                                <a:pt x="-368" y="74123"/>
                                <a:pt x="6528" y="86189"/>
                              </a:cubicBezTo>
                              <a:cubicBezTo>
                                <a:pt x="7390" y="87913"/>
                                <a:pt x="8682" y="89206"/>
                                <a:pt x="9544" y="90499"/>
                              </a:cubicBezTo>
                              <a:cubicBezTo>
                                <a:pt x="10837" y="91361"/>
                                <a:pt x="11699" y="92654"/>
                                <a:pt x="12561" y="93084"/>
                              </a:cubicBezTo>
                              <a:cubicBezTo>
                                <a:pt x="13423" y="93946"/>
                                <a:pt x="13854" y="94377"/>
                                <a:pt x="13854" y="94377"/>
                              </a:cubicBezTo>
                              <a:cubicBezTo>
                                <a:pt x="13854" y="94377"/>
                                <a:pt x="14716" y="94377"/>
                                <a:pt x="15577" y="94377"/>
                              </a:cubicBezTo>
                              <a:cubicBezTo>
                                <a:pt x="16439" y="94377"/>
                                <a:pt x="18163" y="94377"/>
                                <a:pt x="19456" y="94377"/>
                              </a:cubicBezTo>
                              <a:cubicBezTo>
                                <a:pt x="21180" y="94377"/>
                                <a:pt x="22904" y="93516"/>
                                <a:pt x="24627" y="93084"/>
                              </a:cubicBezTo>
                              <a:cubicBezTo>
                                <a:pt x="37987" y="88344"/>
                                <a:pt x="54794" y="73261"/>
                                <a:pt x="58672" y="51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0" name="Vrije vorm: vorm 8609">
                          <a:extLst>
                            <a:ext uri="{FF2B5EF4-FFF2-40B4-BE49-F238E27FC236}">
                              <a16:creationId xmlns:a16="http://schemas.microsoft.com/office/drawing/2014/main" id="{B5D39246-421A-65A6-EE87-DE3E762FBF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5393" y="2583423"/>
                          <a:ext cx="42663" cy="28873"/>
                        </a:xfrm>
                        <a:custGeom>
                          <a:avLst/>
                          <a:gdLst>
                            <a:gd name="connsiteX0" fmla="*/ 42664 w 42663"/>
                            <a:gd name="connsiteY0" fmla="*/ 28874 h 28873"/>
                            <a:gd name="connsiteX1" fmla="*/ 40078 w 42663"/>
                            <a:gd name="connsiteY1" fmla="*/ 9481 h 28873"/>
                            <a:gd name="connsiteX2" fmla="*/ 14221 w 42663"/>
                            <a:gd name="connsiteY2" fmla="*/ 0 h 28873"/>
                            <a:gd name="connsiteX3" fmla="*/ 0 w 42663"/>
                            <a:gd name="connsiteY3" fmla="*/ 13359 h 28873"/>
                            <a:gd name="connsiteX4" fmla="*/ 6464 w 42663"/>
                            <a:gd name="connsiteY4" fmla="*/ 15945 h 28873"/>
                            <a:gd name="connsiteX5" fmla="*/ 21116 w 42663"/>
                            <a:gd name="connsiteY5" fmla="*/ 21116 h 28873"/>
                            <a:gd name="connsiteX6" fmla="*/ 42664 w 42663"/>
                            <a:gd name="connsiteY6" fmla="*/ 28874 h 288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28873">
                              <a:moveTo>
                                <a:pt x="42664" y="28874"/>
                              </a:moveTo>
                              <a:cubicBezTo>
                                <a:pt x="42664" y="15945"/>
                                <a:pt x="40078" y="9481"/>
                                <a:pt x="40078" y="9481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7757" y="3448"/>
                                <a:pt x="0" y="13359"/>
                              </a:cubicBezTo>
                              <a:cubicBezTo>
                                <a:pt x="0" y="13359"/>
                                <a:pt x="2586" y="14652"/>
                                <a:pt x="6464" y="15945"/>
                              </a:cubicBezTo>
                              <a:cubicBezTo>
                                <a:pt x="10343" y="17238"/>
                                <a:pt x="15945" y="19393"/>
                                <a:pt x="21116" y="21116"/>
                              </a:cubicBezTo>
                              <a:cubicBezTo>
                                <a:pt x="31890" y="24995"/>
                                <a:pt x="42664" y="28874"/>
                                <a:pt x="42664" y="288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1" name="Vrije vorm: vorm 8610">
                          <a:extLst>
                            <a:ext uri="{FF2B5EF4-FFF2-40B4-BE49-F238E27FC236}">
                              <a16:creationId xmlns:a16="http://schemas.microsoft.com/office/drawing/2014/main" id="{E7A9AA5A-C296-9C14-0A23-D40FC44202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7371" y="2547224"/>
                          <a:ext cx="24994" cy="40509"/>
                        </a:xfrm>
                        <a:custGeom>
                          <a:avLst/>
                          <a:gdLst>
                            <a:gd name="connsiteX0" fmla="*/ 12067 w 24994"/>
                            <a:gd name="connsiteY0" fmla="*/ 40509 h 40509"/>
                            <a:gd name="connsiteX1" fmla="*/ 0 w 24994"/>
                            <a:gd name="connsiteY1" fmla="*/ 36200 h 40509"/>
                            <a:gd name="connsiteX2" fmla="*/ 12928 w 24994"/>
                            <a:gd name="connsiteY2" fmla="*/ 0 h 40509"/>
                            <a:gd name="connsiteX3" fmla="*/ 24995 w 24994"/>
                            <a:gd name="connsiteY3" fmla="*/ 4310 h 40509"/>
                            <a:gd name="connsiteX4" fmla="*/ 12067 w 24994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994" h="40509">
                              <a:moveTo>
                                <a:pt x="12067" y="40509"/>
                              </a:moveTo>
                              <a:lnTo>
                                <a:pt x="0" y="36200"/>
                              </a:lnTo>
                              <a:lnTo>
                                <a:pt x="12928" y="0"/>
                              </a:lnTo>
                              <a:lnTo>
                                <a:pt x="24995" y="4310"/>
                              </a:lnTo>
                              <a:lnTo>
                                <a:pt x="12067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2" name="Vrije vorm: vorm 8611">
                          <a:extLst>
                            <a:ext uri="{FF2B5EF4-FFF2-40B4-BE49-F238E27FC236}">
                              <a16:creationId xmlns:a16="http://schemas.microsoft.com/office/drawing/2014/main" id="{B816C8B8-841A-5570-DA96-86C6E1A9E0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6778" y="2604901"/>
                          <a:ext cx="25588" cy="24343"/>
                        </a:xfrm>
                        <a:custGeom>
                          <a:avLst/>
                          <a:gdLst>
                            <a:gd name="connsiteX0" fmla="*/ 25422 w 25588"/>
                            <a:gd name="connsiteY0" fmla="*/ 8689 h 24343"/>
                            <a:gd name="connsiteX1" fmla="*/ 9046 w 25588"/>
                            <a:gd name="connsiteY1" fmla="*/ 2656 h 24343"/>
                            <a:gd name="connsiteX2" fmla="*/ 1289 w 25588"/>
                            <a:gd name="connsiteY2" fmla="*/ 12567 h 24343"/>
                            <a:gd name="connsiteX3" fmla="*/ 5598 w 25588"/>
                            <a:gd name="connsiteY3" fmla="*/ 23772 h 24343"/>
                            <a:gd name="connsiteX4" fmla="*/ 25422 w 25588"/>
                            <a:gd name="connsiteY4" fmla="*/ 8258 h 24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588" h="24343">
                              <a:moveTo>
                                <a:pt x="25422" y="8689"/>
                              </a:moveTo>
                              <a:cubicBezTo>
                                <a:pt x="27145" y="-2085"/>
                                <a:pt x="15079" y="-1223"/>
                                <a:pt x="9046" y="2656"/>
                              </a:cubicBezTo>
                              <a:cubicBezTo>
                                <a:pt x="6029" y="4810"/>
                                <a:pt x="1720" y="9120"/>
                                <a:pt x="1289" y="12567"/>
                              </a:cubicBezTo>
                              <a:cubicBezTo>
                                <a:pt x="-866" y="16877"/>
                                <a:pt x="-866" y="21617"/>
                                <a:pt x="5598" y="23772"/>
                              </a:cubicBezTo>
                              <a:cubicBezTo>
                                <a:pt x="13786" y="26788"/>
                                <a:pt x="24129" y="17308"/>
                                <a:pt x="25422" y="82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3" name="Vrije vorm: vorm 8612">
                          <a:extLst>
                            <a:ext uri="{FF2B5EF4-FFF2-40B4-BE49-F238E27FC236}">
                              <a16:creationId xmlns:a16="http://schemas.microsoft.com/office/drawing/2014/main" id="{DDE12A93-A99C-A5B2-1857-B154CAF03E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1087" y="2638245"/>
                          <a:ext cx="10953" cy="10073"/>
                        </a:xfrm>
                        <a:custGeom>
                          <a:avLst/>
                          <a:gdLst>
                            <a:gd name="connsiteX0" fmla="*/ 10858 w 10953"/>
                            <a:gd name="connsiteY0" fmla="*/ 3787 h 10073"/>
                            <a:gd name="connsiteX1" fmla="*/ 3963 w 10953"/>
                            <a:gd name="connsiteY1" fmla="*/ 1201 h 10073"/>
                            <a:gd name="connsiteX2" fmla="*/ 515 w 10953"/>
                            <a:gd name="connsiteY2" fmla="*/ 5079 h 10073"/>
                            <a:gd name="connsiteX3" fmla="*/ 2239 w 10953"/>
                            <a:gd name="connsiteY3" fmla="*/ 9820 h 10073"/>
                            <a:gd name="connsiteX4" fmla="*/ 10427 w 10953"/>
                            <a:gd name="connsiteY4" fmla="*/ 3356 h 10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53" h="10073">
                              <a:moveTo>
                                <a:pt x="10858" y="3787"/>
                              </a:moveTo>
                              <a:cubicBezTo>
                                <a:pt x="11720" y="-954"/>
                                <a:pt x="6549" y="-523"/>
                                <a:pt x="3963" y="1201"/>
                              </a:cubicBezTo>
                              <a:cubicBezTo>
                                <a:pt x="2670" y="2063"/>
                                <a:pt x="946" y="3787"/>
                                <a:pt x="515" y="5079"/>
                              </a:cubicBezTo>
                              <a:cubicBezTo>
                                <a:pt x="-346" y="7234"/>
                                <a:pt x="-346" y="8958"/>
                                <a:pt x="2239" y="9820"/>
                              </a:cubicBezTo>
                              <a:cubicBezTo>
                                <a:pt x="5687" y="11113"/>
                                <a:pt x="9996" y="7234"/>
                                <a:pt x="10427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4" name="Vrije vorm: vorm 8613">
                          <a:extLst>
                            <a:ext uri="{FF2B5EF4-FFF2-40B4-BE49-F238E27FC236}">
                              <a16:creationId xmlns:a16="http://schemas.microsoft.com/office/drawing/2014/main" id="{10E614B9-182D-29CF-84D5-36FF98467B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4962" y="2558859"/>
                          <a:ext cx="58608" cy="48697"/>
                        </a:xfrm>
                        <a:custGeom>
                          <a:avLst/>
                          <a:gdLst>
                            <a:gd name="connsiteX0" fmla="*/ 47404 w 58608"/>
                            <a:gd name="connsiteY0" fmla="*/ 48697 h 48697"/>
                            <a:gd name="connsiteX1" fmla="*/ 23702 w 58608"/>
                            <a:gd name="connsiteY1" fmla="*/ 40078 h 48697"/>
                            <a:gd name="connsiteX2" fmla="*/ 7326 w 58608"/>
                            <a:gd name="connsiteY2" fmla="*/ 34045 h 48697"/>
                            <a:gd name="connsiteX3" fmla="*/ 0 w 58608"/>
                            <a:gd name="connsiteY3" fmla="*/ 31028 h 48697"/>
                            <a:gd name="connsiteX4" fmla="*/ 12067 w 58608"/>
                            <a:gd name="connsiteY4" fmla="*/ 0 h 48697"/>
                            <a:gd name="connsiteX5" fmla="*/ 19393 w 58608"/>
                            <a:gd name="connsiteY5" fmla="*/ 2586 h 48697"/>
                            <a:gd name="connsiteX6" fmla="*/ 35338 w 58608"/>
                            <a:gd name="connsiteY6" fmla="*/ 8188 h 48697"/>
                            <a:gd name="connsiteX7" fmla="*/ 58609 w 58608"/>
                            <a:gd name="connsiteY7" fmla="*/ 16376 h 48697"/>
                            <a:gd name="connsiteX8" fmla="*/ 47835 w 58608"/>
                            <a:gd name="connsiteY8" fmla="*/ 47835 h 486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8608" h="48697">
                              <a:moveTo>
                                <a:pt x="47404" y="48697"/>
                              </a:moveTo>
                              <a:cubicBezTo>
                                <a:pt x="47404" y="48697"/>
                                <a:pt x="35338" y="44387"/>
                                <a:pt x="23702" y="40078"/>
                              </a:cubicBezTo>
                              <a:cubicBezTo>
                                <a:pt x="17669" y="37923"/>
                                <a:pt x="11636" y="35769"/>
                                <a:pt x="7326" y="34045"/>
                              </a:cubicBezTo>
                              <a:cubicBezTo>
                                <a:pt x="3017" y="32321"/>
                                <a:pt x="0" y="31028"/>
                                <a:pt x="0" y="31028"/>
                              </a:cubicBezTo>
                              <a:lnTo>
                                <a:pt x="12067" y="0"/>
                              </a:lnTo>
                              <a:cubicBezTo>
                                <a:pt x="12067" y="0"/>
                                <a:pt x="14652" y="1293"/>
                                <a:pt x="19393" y="2586"/>
                              </a:cubicBezTo>
                              <a:cubicBezTo>
                                <a:pt x="23702" y="4310"/>
                                <a:pt x="29304" y="6033"/>
                                <a:pt x="35338" y="8188"/>
                              </a:cubicBezTo>
                              <a:cubicBezTo>
                                <a:pt x="46973" y="12497"/>
                                <a:pt x="58609" y="16376"/>
                                <a:pt x="58609" y="16376"/>
                              </a:cubicBezTo>
                              <a:lnTo>
                                <a:pt x="47835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5" name="Vrije vorm: vorm 8614">
                          <a:extLst>
                            <a:ext uri="{FF2B5EF4-FFF2-40B4-BE49-F238E27FC236}">
                              <a16:creationId xmlns:a16="http://schemas.microsoft.com/office/drawing/2014/main" id="{140E3205-B33F-986F-666E-3DDF22C3D4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8664" y="2567478"/>
                          <a:ext cx="34475" cy="40078"/>
                        </a:xfrm>
                        <a:custGeom>
                          <a:avLst/>
                          <a:gdLst>
                            <a:gd name="connsiteX0" fmla="*/ 23702 w 34475"/>
                            <a:gd name="connsiteY0" fmla="*/ 40078 h 40078"/>
                            <a:gd name="connsiteX1" fmla="*/ 0 w 34475"/>
                            <a:gd name="connsiteY1" fmla="*/ 31459 h 40078"/>
                            <a:gd name="connsiteX2" fmla="*/ 11205 w 34475"/>
                            <a:gd name="connsiteY2" fmla="*/ 0 h 40078"/>
                            <a:gd name="connsiteX3" fmla="*/ 34476 w 34475"/>
                            <a:gd name="connsiteY3" fmla="*/ 8188 h 40078"/>
                            <a:gd name="connsiteX4" fmla="*/ 23702 w 3447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0078">
                              <a:moveTo>
                                <a:pt x="23702" y="40078"/>
                              </a:moveTo>
                              <a:lnTo>
                                <a:pt x="0" y="31459"/>
                              </a:lnTo>
                              <a:lnTo>
                                <a:pt x="11205" y="0"/>
                              </a:lnTo>
                              <a:lnTo>
                                <a:pt x="34476" y="8188"/>
                              </a:lnTo>
                              <a:lnTo>
                                <a:pt x="23702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7" name="Graphic 1445">
                        <a:extLst>
                          <a:ext uri="{FF2B5EF4-FFF2-40B4-BE49-F238E27FC236}">
                            <a16:creationId xmlns:a16="http://schemas.microsoft.com/office/drawing/2014/main" id="{3F78E594-D54F-6661-1F97-5AB0D03096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5457" y="2594197"/>
                        <a:ext cx="69719" cy="133162"/>
                        <a:chOff x="5635457" y="2594197"/>
                        <a:chExt cx="69719" cy="133162"/>
                      </a:xfrm>
                    </p:grpSpPr>
                    <p:sp>
                      <p:nvSpPr>
                        <p:cNvPr id="8602" name="Vrije vorm: vorm 8601">
                          <a:extLst>
                            <a:ext uri="{FF2B5EF4-FFF2-40B4-BE49-F238E27FC236}">
                              <a16:creationId xmlns:a16="http://schemas.microsoft.com/office/drawing/2014/main" id="{746D7C42-1408-4EC5-C9D4-B3E55FB0F3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5457" y="2632120"/>
                          <a:ext cx="58911" cy="95239"/>
                        </a:xfrm>
                        <a:custGeom>
                          <a:avLst/>
                          <a:gdLst>
                            <a:gd name="connsiteX0" fmla="*/ 58514 w 58911"/>
                            <a:gd name="connsiteY0" fmla="*/ 48266 h 95239"/>
                            <a:gd name="connsiteX1" fmla="*/ 53343 w 58911"/>
                            <a:gd name="connsiteY1" fmla="*/ 6464 h 95239"/>
                            <a:gd name="connsiteX2" fmla="*/ 26624 w 58911"/>
                            <a:gd name="connsiteY2" fmla="*/ 0 h 95239"/>
                            <a:gd name="connsiteX3" fmla="*/ 3784 w 58911"/>
                            <a:gd name="connsiteY3" fmla="*/ 35338 h 95239"/>
                            <a:gd name="connsiteX4" fmla="*/ 10248 w 58911"/>
                            <a:gd name="connsiteY4" fmla="*/ 88344 h 95239"/>
                            <a:gd name="connsiteX5" fmla="*/ 13696 w 58911"/>
                            <a:gd name="connsiteY5" fmla="*/ 92223 h 95239"/>
                            <a:gd name="connsiteX6" fmla="*/ 16713 w 58911"/>
                            <a:gd name="connsiteY6" fmla="*/ 94377 h 95239"/>
                            <a:gd name="connsiteX7" fmla="*/ 18436 w 58911"/>
                            <a:gd name="connsiteY7" fmla="*/ 95239 h 95239"/>
                            <a:gd name="connsiteX8" fmla="*/ 20160 w 58911"/>
                            <a:gd name="connsiteY8" fmla="*/ 95239 h 95239"/>
                            <a:gd name="connsiteX9" fmla="*/ 24039 w 58911"/>
                            <a:gd name="connsiteY9" fmla="*/ 94808 h 95239"/>
                            <a:gd name="connsiteX10" fmla="*/ 29210 w 58911"/>
                            <a:gd name="connsiteY10" fmla="*/ 92654 h 95239"/>
                            <a:gd name="connsiteX11" fmla="*/ 58514 w 58911"/>
                            <a:gd name="connsiteY11" fmla="*/ 47835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8911" h="95239">
                              <a:moveTo>
                                <a:pt x="58514" y="48266"/>
                              </a:moveTo>
                              <a:cubicBezTo>
                                <a:pt x="60669" y="19824"/>
                                <a:pt x="53343" y="6464"/>
                                <a:pt x="53343" y="6464"/>
                              </a:cubicBezTo>
                              <a:lnTo>
                                <a:pt x="26624" y="0"/>
                              </a:lnTo>
                              <a:cubicBezTo>
                                <a:pt x="26624" y="0"/>
                                <a:pt x="14127" y="8619"/>
                                <a:pt x="3784" y="35338"/>
                              </a:cubicBezTo>
                              <a:cubicBezTo>
                                <a:pt x="-4404" y="55592"/>
                                <a:pt x="2060" y="77139"/>
                                <a:pt x="10248" y="88344"/>
                              </a:cubicBezTo>
                              <a:cubicBezTo>
                                <a:pt x="11541" y="90068"/>
                                <a:pt x="12403" y="91361"/>
                                <a:pt x="13696" y="92223"/>
                              </a:cubicBezTo>
                              <a:cubicBezTo>
                                <a:pt x="14558" y="93084"/>
                                <a:pt x="15851" y="93946"/>
                                <a:pt x="16713" y="94377"/>
                              </a:cubicBezTo>
                              <a:cubicBezTo>
                                <a:pt x="17575" y="94808"/>
                                <a:pt x="18005" y="95239"/>
                                <a:pt x="18436" y="95239"/>
                              </a:cubicBezTo>
                              <a:cubicBezTo>
                                <a:pt x="18436" y="95239"/>
                                <a:pt x="19298" y="95239"/>
                                <a:pt x="20160" y="95239"/>
                              </a:cubicBezTo>
                              <a:cubicBezTo>
                                <a:pt x="21022" y="95239"/>
                                <a:pt x="22746" y="95239"/>
                                <a:pt x="24039" y="94808"/>
                              </a:cubicBezTo>
                              <a:cubicBezTo>
                                <a:pt x="25762" y="94377"/>
                                <a:pt x="27486" y="93515"/>
                                <a:pt x="29210" y="92654"/>
                              </a:cubicBezTo>
                              <a:cubicBezTo>
                                <a:pt x="41708" y="86620"/>
                                <a:pt x="56791" y="69382"/>
                                <a:pt x="58514" y="4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3" name="Vrije vorm: vorm 8602">
                          <a:extLst>
                            <a:ext uri="{FF2B5EF4-FFF2-40B4-BE49-F238E27FC236}">
                              <a16:creationId xmlns:a16="http://schemas.microsoft.com/office/drawing/2014/main" id="{98B9C36D-81B4-BF49-022A-C4F39796B4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0015" y="2632551"/>
                          <a:ext cx="44387" cy="25425"/>
                        </a:xfrm>
                        <a:custGeom>
                          <a:avLst/>
                          <a:gdLst>
                            <a:gd name="connsiteX0" fmla="*/ 43957 w 44387"/>
                            <a:gd name="connsiteY0" fmla="*/ 25426 h 25425"/>
                            <a:gd name="connsiteX1" fmla="*/ 39216 w 44387"/>
                            <a:gd name="connsiteY1" fmla="*/ 6464 h 25425"/>
                            <a:gd name="connsiteX2" fmla="*/ 12497 w 44387"/>
                            <a:gd name="connsiteY2" fmla="*/ 0 h 25425"/>
                            <a:gd name="connsiteX3" fmla="*/ 0 w 44387"/>
                            <a:gd name="connsiteY3" fmla="*/ 15083 h 25425"/>
                            <a:gd name="connsiteX4" fmla="*/ 44388 w 44387"/>
                            <a:gd name="connsiteY4" fmla="*/ 25426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3957" y="25426"/>
                              </a:moveTo>
                              <a:cubicBezTo>
                                <a:pt x="42664" y="12497"/>
                                <a:pt x="39216" y="6464"/>
                                <a:pt x="39216" y="6464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895" y="4310"/>
                                <a:pt x="0" y="15083"/>
                              </a:cubicBezTo>
                              <a:lnTo>
                                <a:pt x="44388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4" name="Vrije vorm: vorm 8603">
                          <a:extLst>
                            <a:ext uri="{FF2B5EF4-FFF2-40B4-BE49-F238E27FC236}">
                              <a16:creationId xmlns:a16="http://schemas.microsoft.com/office/drawing/2014/main" id="{91A6FD20-C68A-6EFF-7086-3B694D6729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2594197"/>
                          <a:ext cx="21116" cy="40509"/>
                        </a:xfrm>
                        <a:custGeom>
                          <a:avLst/>
                          <a:gdLst>
                            <a:gd name="connsiteX0" fmla="*/ 12928 w 21116"/>
                            <a:gd name="connsiteY0" fmla="*/ 40509 h 40509"/>
                            <a:gd name="connsiteX1" fmla="*/ 0 w 21116"/>
                            <a:gd name="connsiteY1" fmla="*/ 37492 h 40509"/>
                            <a:gd name="connsiteX2" fmla="*/ 8619 w 21116"/>
                            <a:gd name="connsiteY2" fmla="*/ 0 h 40509"/>
                            <a:gd name="connsiteX3" fmla="*/ 21116 w 21116"/>
                            <a:gd name="connsiteY3" fmla="*/ 3017 h 40509"/>
                            <a:gd name="connsiteX4" fmla="*/ 12928 w 21116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509">
                              <a:moveTo>
                                <a:pt x="12928" y="40509"/>
                              </a:moveTo>
                              <a:lnTo>
                                <a:pt x="0" y="37492"/>
                              </a:lnTo>
                              <a:lnTo>
                                <a:pt x="8619" y="0"/>
                              </a:lnTo>
                              <a:lnTo>
                                <a:pt x="21116" y="3017"/>
                              </a:lnTo>
                              <a:lnTo>
                                <a:pt x="1292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5" name="Vrije vorm: vorm 8604">
                          <a:extLst>
                            <a:ext uri="{FF2B5EF4-FFF2-40B4-BE49-F238E27FC236}">
                              <a16:creationId xmlns:a16="http://schemas.microsoft.com/office/drawing/2014/main" id="{52F0191A-DE5D-3E51-A43E-A16BD62082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4069" y="2653865"/>
                          <a:ext cx="24487" cy="25418"/>
                        </a:xfrm>
                        <a:custGeom>
                          <a:avLst/>
                          <a:gdLst>
                            <a:gd name="connsiteX0" fmla="*/ 24476 w 24487"/>
                            <a:gd name="connsiteY0" fmla="*/ 7991 h 25418"/>
                            <a:gd name="connsiteX1" fmla="*/ 7669 w 24487"/>
                            <a:gd name="connsiteY1" fmla="*/ 3681 h 25418"/>
                            <a:gd name="connsiteX2" fmla="*/ 774 w 24487"/>
                            <a:gd name="connsiteY2" fmla="*/ 14455 h 25418"/>
                            <a:gd name="connsiteX3" fmla="*/ 6376 w 24487"/>
                            <a:gd name="connsiteY3" fmla="*/ 25229 h 25418"/>
                            <a:gd name="connsiteX4" fmla="*/ 24045 w 24487"/>
                            <a:gd name="connsiteY4" fmla="*/ 7560 h 254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87" h="25418">
                              <a:moveTo>
                                <a:pt x="24476" y="7991"/>
                              </a:moveTo>
                              <a:cubicBezTo>
                                <a:pt x="24907" y="-3214"/>
                                <a:pt x="12841" y="-628"/>
                                <a:pt x="7669" y="3681"/>
                              </a:cubicBezTo>
                              <a:cubicBezTo>
                                <a:pt x="4652" y="6267"/>
                                <a:pt x="1205" y="11007"/>
                                <a:pt x="774" y="14455"/>
                              </a:cubicBezTo>
                              <a:cubicBezTo>
                                <a:pt x="-950" y="19195"/>
                                <a:pt x="-88" y="23936"/>
                                <a:pt x="6376" y="25229"/>
                              </a:cubicBezTo>
                              <a:cubicBezTo>
                                <a:pt x="14995" y="26952"/>
                                <a:pt x="24045" y="16610"/>
                                <a:pt x="24045" y="75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6" name="Vrije vorm: vorm 8605">
                          <a:extLst>
                            <a:ext uri="{FF2B5EF4-FFF2-40B4-BE49-F238E27FC236}">
                              <a16:creationId xmlns:a16="http://schemas.microsoft.com/office/drawing/2014/main" id="{C55481C0-186B-7A79-79D5-1C3E7B61D0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1677" y="2689164"/>
                          <a:ext cx="10061" cy="10295"/>
                        </a:xfrm>
                        <a:custGeom>
                          <a:avLst/>
                          <a:gdLst>
                            <a:gd name="connsiteX0" fmla="*/ 10062 w 10061"/>
                            <a:gd name="connsiteY0" fmla="*/ 3289 h 10295"/>
                            <a:gd name="connsiteX1" fmla="*/ 3167 w 10061"/>
                            <a:gd name="connsiteY1" fmla="*/ 1565 h 10295"/>
                            <a:gd name="connsiteX2" fmla="*/ 150 w 10061"/>
                            <a:gd name="connsiteY2" fmla="*/ 5874 h 10295"/>
                            <a:gd name="connsiteX3" fmla="*/ 2305 w 10061"/>
                            <a:gd name="connsiteY3" fmla="*/ 10184 h 10295"/>
                            <a:gd name="connsiteX4" fmla="*/ 9631 w 10061"/>
                            <a:gd name="connsiteY4" fmla="*/ 3289 h 102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61" h="10295">
                              <a:moveTo>
                                <a:pt x="10062" y="3289"/>
                              </a:moveTo>
                              <a:cubicBezTo>
                                <a:pt x="10062" y="-1452"/>
                                <a:pt x="4891" y="-159"/>
                                <a:pt x="3167" y="1565"/>
                              </a:cubicBezTo>
                              <a:cubicBezTo>
                                <a:pt x="1874" y="2858"/>
                                <a:pt x="581" y="4582"/>
                                <a:pt x="150" y="5874"/>
                              </a:cubicBezTo>
                              <a:cubicBezTo>
                                <a:pt x="-281" y="8029"/>
                                <a:pt x="150" y="9753"/>
                                <a:pt x="2305" y="10184"/>
                              </a:cubicBezTo>
                              <a:cubicBezTo>
                                <a:pt x="5752" y="11046"/>
                                <a:pt x="9631" y="6736"/>
                                <a:pt x="9631" y="32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7" name="Vrije vorm: vorm 8606">
                          <a:extLst>
                            <a:ext uri="{FF2B5EF4-FFF2-40B4-BE49-F238E27FC236}">
                              <a16:creationId xmlns:a16="http://schemas.microsoft.com/office/drawing/2014/main" id="{3D7061C7-7123-4A49-7E99-6AABEB9EAA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8722" y="2609280"/>
                          <a:ext cx="56453" cy="43956"/>
                        </a:xfrm>
                        <a:custGeom>
                          <a:avLst/>
                          <a:gdLst>
                            <a:gd name="connsiteX0" fmla="*/ 49128 w 56453"/>
                            <a:gd name="connsiteY0" fmla="*/ 43526 h 43956"/>
                            <a:gd name="connsiteX1" fmla="*/ 41371 w 56453"/>
                            <a:gd name="connsiteY1" fmla="*/ 41802 h 43956"/>
                            <a:gd name="connsiteX2" fmla="*/ 24564 w 56453"/>
                            <a:gd name="connsiteY2" fmla="*/ 37923 h 43956"/>
                            <a:gd name="connsiteX3" fmla="*/ 0 w 56453"/>
                            <a:gd name="connsiteY3" fmla="*/ 32321 h 43956"/>
                            <a:gd name="connsiteX4" fmla="*/ 8188 w 56453"/>
                            <a:gd name="connsiteY4" fmla="*/ 0 h 43956"/>
                            <a:gd name="connsiteX5" fmla="*/ 32321 w 56453"/>
                            <a:gd name="connsiteY5" fmla="*/ 5602 h 43956"/>
                            <a:gd name="connsiteX6" fmla="*/ 49128 w 56453"/>
                            <a:gd name="connsiteY6" fmla="*/ 9481 h 43956"/>
                            <a:gd name="connsiteX7" fmla="*/ 56454 w 56453"/>
                            <a:gd name="connsiteY7" fmla="*/ 11205 h 43956"/>
                            <a:gd name="connsiteX8" fmla="*/ 49559 w 56453"/>
                            <a:gd name="connsiteY8" fmla="*/ 43956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53" h="43956">
                              <a:moveTo>
                                <a:pt x="49128" y="43526"/>
                              </a:moveTo>
                              <a:cubicBezTo>
                                <a:pt x="49128" y="43526"/>
                                <a:pt x="46111" y="42664"/>
                                <a:pt x="41371" y="41802"/>
                              </a:cubicBezTo>
                              <a:cubicBezTo>
                                <a:pt x="36630" y="40509"/>
                                <a:pt x="30597" y="39216"/>
                                <a:pt x="24564" y="37923"/>
                              </a:cubicBezTo>
                              <a:cubicBezTo>
                                <a:pt x="12066" y="34907"/>
                                <a:pt x="0" y="32321"/>
                                <a:pt x="0" y="32321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0254" y="2586"/>
                                <a:pt x="32321" y="5602"/>
                              </a:cubicBezTo>
                              <a:cubicBezTo>
                                <a:pt x="38354" y="6895"/>
                                <a:pt x="44387" y="8619"/>
                                <a:pt x="49128" y="9481"/>
                              </a:cubicBezTo>
                              <a:cubicBezTo>
                                <a:pt x="53868" y="10774"/>
                                <a:pt x="56454" y="11205"/>
                                <a:pt x="56454" y="11205"/>
                              </a:cubicBezTo>
                              <a:lnTo>
                                <a:pt x="49559" y="439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8" name="Vrije vorm: vorm 8607">
                          <a:extLst>
                            <a:ext uri="{FF2B5EF4-FFF2-40B4-BE49-F238E27FC236}">
                              <a16:creationId xmlns:a16="http://schemas.microsoft.com/office/drawing/2014/main" id="{81493EF6-0674-C729-D2EA-AE12FE8F8B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72855" y="2614451"/>
                          <a:ext cx="31459" cy="38354"/>
                        </a:xfrm>
                        <a:custGeom>
                          <a:avLst/>
                          <a:gdLst>
                            <a:gd name="connsiteX0" fmla="*/ 24995 w 31459"/>
                            <a:gd name="connsiteY0" fmla="*/ 38354 h 38354"/>
                            <a:gd name="connsiteX1" fmla="*/ 12497 w 31459"/>
                            <a:gd name="connsiteY1" fmla="*/ 35338 h 38354"/>
                            <a:gd name="connsiteX2" fmla="*/ 0 w 31459"/>
                            <a:gd name="connsiteY2" fmla="*/ 32321 h 38354"/>
                            <a:gd name="connsiteX3" fmla="*/ 7326 w 31459"/>
                            <a:gd name="connsiteY3" fmla="*/ 0 h 38354"/>
                            <a:gd name="connsiteX4" fmla="*/ 19393 w 31459"/>
                            <a:gd name="connsiteY4" fmla="*/ 3017 h 38354"/>
                            <a:gd name="connsiteX5" fmla="*/ 31459 w 31459"/>
                            <a:gd name="connsiteY5" fmla="*/ 5602 h 38354"/>
                            <a:gd name="connsiteX6" fmla="*/ 24564 w 31459"/>
                            <a:gd name="connsiteY6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459" h="38354">
                              <a:moveTo>
                                <a:pt x="24995" y="38354"/>
                              </a:moveTo>
                              <a:cubicBezTo>
                                <a:pt x="24995" y="38354"/>
                                <a:pt x="18962" y="37061"/>
                                <a:pt x="12497" y="35338"/>
                              </a:cubicBezTo>
                              <a:cubicBezTo>
                                <a:pt x="6464" y="34045"/>
                                <a:pt x="0" y="32321"/>
                                <a:pt x="0" y="32321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3359" y="1293"/>
                                <a:pt x="19393" y="3017"/>
                              </a:cubicBezTo>
                              <a:cubicBezTo>
                                <a:pt x="25426" y="4309"/>
                                <a:pt x="31459" y="5602"/>
                                <a:pt x="31459" y="5602"/>
                              </a:cubicBez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8" name="Graphic 1445">
                        <a:extLst>
                          <a:ext uri="{FF2B5EF4-FFF2-40B4-BE49-F238E27FC236}">
                            <a16:creationId xmlns:a16="http://schemas.microsoft.com/office/drawing/2014/main" id="{F5D8B09B-48E4-9810-12CD-E1CA30695B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8928" y="2623778"/>
                        <a:ext cx="62162" cy="135902"/>
                        <a:chOff x="5808928" y="2623778"/>
                        <a:chExt cx="62162" cy="135902"/>
                      </a:xfrm>
                    </p:grpSpPr>
                    <p:sp>
                      <p:nvSpPr>
                        <p:cNvPr id="8595" name="Vrije vorm: vorm 8594">
                          <a:extLst>
                            <a:ext uri="{FF2B5EF4-FFF2-40B4-BE49-F238E27FC236}">
                              <a16:creationId xmlns:a16="http://schemas.microsoft.com/office/drawing/2014/main" id="{CCCA36B6-5A64-0532-D55F-DC15F3DF7F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8928" y="2664010"/>
                          <a:ext cx="57862" cy="95670"/>
                        </a:xfrm>
                        <a:custGeom>
                          <a:avLst/>
                          <a:gdLst>
                            <a:gd name="connsiteX0" fmla="*/ 57422 w 57862"/>
                            <a:gd name="connsiteY0" fmla="*/ 43957 h 95670"/>
                            <a:gd name="connsiteX1" fmla="*/ 48372 w 57862"/>
                            <a:gd name="connsiteY1" fmla="*/ 3017 h 95670"/>
                            <a:gd name="connsiteX2" fmla="*/ 20791 w 57862"/>
                            <a:gd name="connsiteY2" fmla="*/ 0 h 95670"/>
                            <a:gd name="connsiteX3" fmla="*/ 14327 w 57862"/>
                            <a:gd name="connsiteY3" fmla="*/ 8188 h 95670"/>
                            <a:gd name="connsiteX4" fmla="*/ 1830 w 57862"/>
                            <a:gd name="connsiteY4" fmla="*/ 37061 h 95670"/>
                            <a:gd name="connsiteX5" fmla="*/ 13896 w 57862"/>
                            <a:gd name="connsiteY5" fmla="*/ 89637 h 95670"/>
                            <a:gd name="connsiteX6" fmla="*/ 17775 w 57862"/>
                            <a:gd name="connsiteY6" fmla="*/ 93085 h 95670"/>
                            <a:gd name="connsiteX7" fmla="*/ 21222 w 57862"/>
                            <a:gd name="connsiteY7" fmla="*/ 94808 h 95670"/>
                            <a:gd name="connsiteX8" fmla="*/ 22946 w 57862"/>
                            <a:gd name="connsiteY8" fmla="*/ 95670 h 95670"/>
                            <a:gd name="connsiteX9" fmla="*/ 24670 w 57862"/>
                            <a:gd name="connsiteY9" fmla="*/ 95670 h 95670"/>
                            <a:gd name="connsiteX10" fmla="*/ 28548 w 57862"/>
                            <a:gd name="connsiteY10" fmla="*/ 94808 h 95670"/>
                            <a:gd name="connsiteX11" fmla="*/ 33289 w 57862"/>
                            <a:gd name="connsiteY11" fmla="*/ 92223 h 95670"/>
                            <a:gd name="connsiteX12" fmla="*/ 57853 w 57862"/>
                            <a:gd name="connsiteY12" fmla="*/ 44388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57862" h="95670">
                              <a:moveTo>
                                <a:pt x="57422" y="43957"/>
                              </a:moveTo>
                              <a:cubicBezTo>
                                <a:pt x="56991" y="15083"/>
                                <a:pt x="48372" y="3017"/>
                                <a:pt x="48372" y="3017"/>
                              </a:cubicBezTo>
                              <a:lnTo>
                                <a:pt x="20791" y="0"/>
                              </a:lnTo>
                              <a:cubicBezTo>
                                <a:pt x="20791" y="0"/>
                                <a:pt x="17775" y="2586"/>
                                <a:pt x="14327" y="8188"/>
                              </a:cubicBezTo>
                              <a:cubicBezTo>
                                <a:pt x="10449" y="14221"/>
                                <a:pt x="5708" y="23271"/>
                                <a:pt x="1830" y="37061"/>
                              </a:cubicBezTo>
                              <a:cubicBezTo>
                                <a:pt x="-3773" y="58178"/>
                                <a:pt x="4415" y="79725"/>
                                <a:pt x="13896" y="89637"/>
                              </a:cubicBezTo>
                              <a:cubicBezTo>
                                <a:pt x="15189" y="90930"/>
                                <a:pt x="16482" y="92223"/>
                                <a:pt x="17775" y="93085"/>
                              </a:cubicBezTo>
                              <a:cubicBezTo>
                                <a:pt x="19067" y="93516"/>
                                <a:pt x="20360" y="94377"/>
                                <a:pt x="21222" y="94808"/>
                              </a:cubicBezTo>
                              <a:cubicBezTo>
                                <a:pt x="22084" y="95239"/>
                                <a:pt x="22946" y="95670"/>
                                <a:pt x="22946" y="95670"/>
                              </a:cubicBezTo>
                              <a:cubicBezTo>
                                <a:pt x="22946" y="95670"/>
                                <a:pt x="23808" y="95670"/>
                                <a:pt x="24670" y="95670"/>
                              </a:cubicBezTo>
                              <a:cubicBezTo>
                                <a:pt x="25532" y="95670"/>
                                <a:pt x="27255" y="95239"/>
                                <a:pt x="28548" y="94808"/>
                              </a:cubicBezTo>
                              <a:cubicBezTo>
                                <a:pt x="29841" y="93946"/>
                                <a:pt x="31565" y="93085"/>
                                <a:pt x="33289" y="92223"/>
                              </a:cubicBezTo>
                              <a:cubicBezTo>
                                <a:pt x="44924" y="84466"/>
                                <a:pt x="58284" y="66366"/>
                                <a:pt x="57853" y="443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6" name="Vrije vorm: vorm 8595">
                          <a:extLst>
                            <a:ext uri="{FF2B5EF4-FFF2-40B4-BE49-F238E27FC236}">
                              <a16:creationId xmlns:a16="http://schemas.microsoft.com/office/drawing/2014/main" id="{31C08BCA-74EC-46E5-92B4-FBB52DA124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8084" y="2663579"/>
                          <a:ext cx="45680" cy="21547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21547 h 21547"/>
                            <a:gd name="connsiteX1" fmla="*/ 38785 w 45680"/>
                            <a:gd name="connsiteY1" fmla="*/ 3017 h 21547"/>
                            <a:gd name="connsiteX2" fmla="*/ 11205 w 45680"/>
                            <a:gd name="connsiteY2" fmla="*/ 0 h 21547"/>
                            <a:gd name="connsiteX3" fmla="*/ 0 w 45680"/>
                            <a:gd name="connsiteY3" fmla="*/ 15945 h 21547"/>
                            <a:gd name="connsiteX4" fmla="*/ 6895 w 45680"/>
                            <a:gd name="connsiteY4" fmla="*/ 17238 h 21547"/>
                            <a:gd name="connsiteX5" fmla="*/ 22409 w 45680"/>
                            <a:gd name="connsiteY5" fmla="*/ 18962 h 21547"/>
                            <a:gd name="connsiteX6" fmla="*/ 45250 w 45680"/>
                            <a:gd name="connsiteY6" fmla="*/ 2154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21547">
                              <a:moveTo>
                                <a:pt x="45680" y="21547"/>
                              </a:moveTo>
                              <a:cubicBezTo>
                                <a:pt x="43095" y="9050"/>
                                <a:pt x="38785" y="3017"/>
                                <a:pt x="38785" y="3017"/>
                              </a:cubicBezTo>
                              <a:lnTo>
                                <a:pt x="11205" y="0"/>
                              </a:lnTo>
                              <a:cubicBezTo>
                                <a:pt x="11205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5945"/>
                                <a:pt x="6895" y="17238"/>
                              </a:cubicBezTo>
                              <a:cubicBezTo>
                                <a:pt x="11205" y="17669"/>
                                <a:pt x="16807" y="18531"/>
                                <a:pt x="22409" y="18962"/>
                              </a:cubicBezTo>
                              <a:cubicBezTo>
                                <a:pt x="33614" y="20255"/>
                                <a:pt x="45250" y="21547"/>
                                <a:pt x="45250" y="215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7" name="Vrije vorm: vorm 8596">
                          <a:extLst>
                            <a:ext uri="{FF2B5EF4-FFF2-40B4-BE49-F238E27FC236}">
                              <a16:creationId xmlns:a16="http://schemas.microsoft.com/office/drawing/2014/main" id="{CA5B1785-5B90-DC22-9923-9B9BF7CD05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021399">
                          <a:off x="5826991" y="2637085"/>
                          <a:ext cx="38354" cy="12928"/>
                        </a:xfrm>
                        <a:custGeom>
                          <a:avLst/>
                          <a:gdLst>
                            <a:gd name="connsiteX0" fmla="*/ 0 w 38354"/>
                            <a:gd name="connsiteY0" fmla="*/ 0 h 12928"/>
                            <a:gd name="connsiteX1" fmla="*/ 38354 w 38354"/>
                            <a:gd name="connsiteY1" fmla="*/ 0 h 12928"/>
                            <a:gd name="connsiteX2" fmla="*/ 38354 w 38354"/>
                            <a:gd name="connsiteY2" fmla="*/ 12928 h 12928"/>
                            <a:gd name="connsiteX3" fmla="*/ 0 w 38354"/>
                            <a:gd name="connsiteY3" fmla="*/ 12928 h 1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354" h="12928">
                              <a:moveTo>
                                <a:pt x="0" y="0"/>
                              </a:moveTo>
                              <a:lnTo>
                                <a:pt x="38354" y="0"/>
                              </a:lnTo>
                              <a:lnTo>
                                <a:pt x="38354" y="12928"/>
                              </a:lnTo>
                              <a:lnTo>
                                <a:pt x="0" y="129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8" name="Vrije vorm: vorm 8597">
                          <a:extLst>
                            <a:ext uri="{FF2B5EF4-FFF2-40B4-BE49-F238E27FC236}">
                              <a16:creationId xmlns:a16="http://schemas.microsoft.com/office/drawing/2014/main" id="{6199C010-B08F-F369-A1C5-F8E88C9A36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41" y="2684787"/>
                          <a:ext cx="22876" cy="27105"/>
                        </a:xfrm>
                        <a:custGeom>
                          <a:avLst/>
                          <a:gdLst>
                            <a:gd name="connsiteX0" fmla="*/ 22860 w 22876"/>
                            <a:gd name="connsiteY0" fmla="*/ 7235 h 27105"/>
                            <a:gd name="connsiteX1" fmla="*/ 6053 w 22876"/>
                            <a:gd name="connsiteY1" fmla="*/ 5080 h 27105"/>
                            <a:gd name="connsiteX2" fmla="*/ 450 w 22876"/>
                            <a:gd name="connsiteY2" fmla="*/ 16716 h 27105"/>
                            <a:gd name="connsiteX3" fmla="*/ 6915 w 22876"/>
                            <a:gd name="connsiteY3" fmla="*/ 27059 h 27105"/>
                            <a:gd name="connsiteX4" fmla="*/ 22860 w 22876"/>
                            <a:gd name="connsiteY4" fmla="*/ 7666 h 27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76" h="27105">
                              <a:moveTo>
                                <a:pt x="22860" y="7235"/>
                              </a:moveTo>
                              <a:cubicBezTo>
                                <a:pt x="22429" y="-3969"/>
                                <a:pt x="10362" y="-91"/>
                                <a:pt x="6053" y="5080"/>
                              </a:cubicBezTo>
                              <a:cubicBezTo>
                                <a:pt x="3467" y="7666"/>
                                <a:pt x="450" y="12837"/>
                                <a:pt x="450" y="16716"/>
                              </a:cubicBezTo>
                              <a:cubicBezTo>
                                <a:pt x="-842" y="21456"/>
                                <a:pt x="450" y="26197"/>
                                <a:pt x="6915" y="27059"/>
                              </a:cubicBezTo>
                              <a:cubicBezTo>
                                <a:pt x="15534" y="27920"/>
                                <a:pt x="23291" y="16716"/>
                                <a:pt x="22860" y="76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9" name="Vrije vorm: vorm 8598">
                          <a:extLst>
                            <a:ext uri="{FF2B5EF4-FFF2-40B4-BE49-F238E27FC236}">
                              <a16:creationId xmlns:a16="http://schemas.microsoft.com/office/drawing/2014/main" id="{36A8DD47-FE56-0905-D69C-A9C1C09C24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5784" y="2721316"/>
                          <a:ext cx="9626" cy="11214"/>
                        </a:xfrm>
                        <a:custGeom>
                          <a:avLst/>
                          <a:gdLst>
                            <a:gd name="connsiteX0" fmla="*/ 9626 w 9626"/>
                            <a:gd name="connsiteY0" fmla="*/ 3027 h 11214"/>
                            <a:gd name="connsiteX1" fmla="*/ 2300 w 9626"/>
                            <a:gd name="connsiteY1" fmla="*/ 2165 h 11214"/>
                            <a:gd name="connsiteX2" fmla="*/ 146 w 9626"/>
                            <a:gd name="connsiteY2" fmla="*/ 6905 h 11214"/>
                            <a:gd name="connsiteX3" fmla="*/ 2731 w 9626"/>
                            <a:gd name="connsiteY3" fmla="*/ 11214 h 11214"/>
                            <a:gd name="connsiteX4" fmla="*/ 9626 w 9626"/>
                            <a:gd name="connsiteY4" fmla="*/ 3027 h 112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26" h="11214">
                              <a:moveTo>
                                <a:pt x="9626" y="3027"/>
                              </a:moveTo>
                              <a:cubicBezTo>
                                <a:pt x="9626" y="-1714"/>
                                <a:pt x="4455" y="10"/>
                                <a:pt x="2300" y="2165"/>
                              </a:cubicBezTo>
                              <a:cubicBezTo>
                                <a:pt x="1007" y="3458"/>
                                <a:pt x="-285" y="5612"/>
                                <a:pt x="146" y="6905"/>
                              </a:cubicBezTo>
                              <a:cubicBezTo>
                                <a:pt x="-285" y="9060"/>
                                <a:pt x="146" y="10784"/>
                                <a:pt x="2731" y="11214"/>
                              </a:cubicBezTo>
                              <a:cubicBezTo>
                                <a:pt x="6179" y="11214"/>
                                <a:pt x="9626" y="6905"/>
                                <a:pt x="9626" y="30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0" name="Vrije vorm: vorm 8599">
                          <a:extLst>
                            <a:ext uri="{FF2B5EF4-FFF2-40B4-BE49-F238E27FC236}">
                              <a16:creationId xmlns:a16="http://schemas.microsoft.com/office/drawing/2014/main" id="{E57A8F16-E2F6-E179-E283-245F693F56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791" y="2639877"/>
                          <a:ext cx="53868" cy="39647"/>
                        </a:xfrm>
                        <a:custGeom>
                          <a:avLst/>
                          <a:gdLst>
                            <a:gd name="connsiteX0" fmla="*/ 50421 w 53868"/>
                            <a:gd name="connsiteY0" fmla="*/ 39647 h 39647"/>
                            <a:gd name="connsiteX1" fmla="*/ 24995 w 53868"/>
                            <a:gd name="connsiteY1" fmla="*/ 36630 h 39647"/>
                            <a:gd name="connsiteX2" fmla="*/ 7757 w 53868"/>
                            <a:gd name="connsiteY2" fmla="*/ 34476 h 39647"/>
                            <a:gd name="connsiteX3" fmla="*/ 0 w 53868"/>
                            <a:gd name="connsiteY3" fmla="*/ 33183 h 39647"/>
                            <a:gd name="connsiteX4" fmla="*/ 4740 w 53868"/>
                            <a:gd name="connsiteY4" fmla="*/ 0 h 39647"/>
                            <a:gd name="connsiteX5" fmla="*/ 12497 w 53868"/>
                            <a:gd name="connsiteY5" fmla="*/ 1293 h 39647"/>
                            <a:gd name="connsiteX6" fmla="*/ 29304 w 53868"/>
                            <a:gd name="connsiteY6" fmla="*/ 3447 h 39647"/>
                            <a:gd name="connsiteX7" fmla="*/ 53868 w 53868"/>
                            <a:gd name="connsiteY7" fmla="*/ 6033 h 39647"/>
                            <a:gd name="connsiteX8" fmla="*/ 49990 w 53868"/>
                            <a:gd name="connsiteY8" fmla="*/ 39216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868" h="39647">
                              <a:moveTo>
                                <a:pt x="50421" y="39647"/>
                              </a:moveTo>
                              <a:cubicBezTo>
                                <a:pt x="50421" y="39647"/>
                                <a:pt x="37923" y="38354"/>
                                <a:pt x="24995" y="36630"/>
                              </a:cubicBezTo>
                              <a:cubicBezTo>
                                <a:pt x="18531" y="35768"/>
                                <a:pt x="12497" y="35338"/>
                                <a:pt x="7757" y="34476"/>
                              </a:cubicBezTo>
                              <a:cubicBezTo>
                                <a:pt x="301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7757" y="431"/>
                                <a:pt x="12497" y="1293"/>
                              </a:cubicBezTo>
                              <a:cubicBezTo>
                                <a:pt x="17238" y="2155"/>
                                <a:pt x="23271" y="2586"/>
                                <a:pt x="29304" y="3447"/>
                              </a:cubicBezTo>
                              <a:cubicBezTo>
                                <a:pt x="41802" y="4740"/>
                                <a:pt x="53868" y="6033"/>
                                <a:pt x="53868" y="6033"/>
                              </a:cubicBezTo>
                              <a:lnTo>
                                <a:pt x="49990" y="392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1" name="Vrije vorm: vorm 8600">
                          <a:extLst>
                            <a:ext uri="{FF2B5EF4-FFF2-40B4-BE49-F238E27FC236}">
                              <a16:creationId xmlns:a16="http://schemas.microsoft.com/office/drawing/2014/main" id="{ADD24914-BBF3-584F-64E2-555417E475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217" y="2643756"/>
                          <a:ext cx="28873" cy="35768"/>
                        </a:xfrm>
                        <a:custGeom>
                          <a:avLst/>
                          <a:gdLst>
                            <a:gd name="connsiteX0" fmla="*/ 24995 w 28873"/>
                            <a:gd name="connsiteY0" fmla="*/ 35768 h 35768"/>
                            <a:gd name="connsiteX1" fmla="*/ 0 w 28873"/>
                            <a:gd name="connsiteY1" fmla="*/ 32752 h 35768"/>
                            <a:gd name="connsiteX2" fmla="*/ 3879 w 28873"/>
                            <a:gd name="connsiteY2" fmla="*/ 0 h 35768"/>
                            <a:gd name="connsiteX3" fmla="*/ 28873 w 28873"/>
                            <a:gd name="connsiteY3" fmla="*/ 2586 h 35768"/>
                            <a:gd name="connsiteX4" fmla="*/ 24995 w 28873"/>
                            <a:gd name="connsiteY4" fmla="*/ 35768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73" h="35768">
                              <a:moveTo>
                                <a:pt x="24995" y="35768"/>
                              </a:moveTo>
                              <a:lnTo>
                                <a:pt x="0" y="32752"/>
                              </a:lnTo>
                              <a:lnTo>
                                <a:pt x="3879" y="0"/>
                              </a:lnTo>
                              <a:lnTo>
                                <a:pt x="28873" y="2586"/>
                              </a:lnTo>
                              <a:lnTo>
                                <a:pt x="24995" y="357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9" name="Graphic 1445">
                        <a:extLst>
                          <a:ext uri="{FF2B5EF4-FFF2-40B4-BE49-F238E27FC236}">
                            <a16:creationId xmlns:a16="http://schemas.microsoft.com/office/drawing/2014/main" id="{A7A84C28-6438-D9B5-1025-6EC2A8FE04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3542" y="2638153"/>
                        <a:ext cx="56731" cy="136610"/>
                        <a:chOff x="5983542" y="2638153"/>
                        <a:chExt cx="56731" cy="136610"/>
                      </a:xfrm>
                    </p:grpSpPr>
                    <p:sp>
                      <p:nvSpPr>
                        <p:cNvPr id="8588" name="Vrije vorm: vorm 8587">
                          <a:extLst>
                            <a:ext uri="{FF2B5EF4-FFF2-40B4-BE49-F238E27FC236}">
                              <a16:creationId xmlns:a16="http://schemas.microsoft.com/office/drawing/2014/main" id="{E9CD398C-3155-7095-03B2-10548183D6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542" y="2679093"/>
                          <a:ext cx="56731" cy="95670"/>
                        </a:xfrm>
                        <a:custGeom>
                          <a:avLst/>
                          <a:gdLst>
                            <a:gd name="connsiteX0" fmla="*/ 56479 w 56731"/>
                            <a:gd name="connsiteY0" fmla="*/ 40940 h 95670"/>
                            <a:gd name="connsiteX1" fmla="*/ 44413 w 56731"/>
                            <a:gd name="connsiteY1" fmla="*/ 862 h 95670"/>
                            <a:gd name="connsiteX2" fmla="*/ 16832 w 56731"/>
                            <a:gd name="connsiteY2" fmla="*/ 0 h 95670"/>
                            <a:gd name="connsiteX3" fmla="*/ 887 w 56731"/>
                            <a:gd name="connsiteY3" fmla="*/ 38785 h 95670"/>
                            <a:gd name="connsiteX4" fmla="*/ 16832 w 56731"/>
                            <a:gd name="connsiteY4" fmla="*/ 90068 h 95670"/>
                            <a:gd name="connsiteX5" fmla="*/ 21142 w 56731"/>
                            <a:gd name="connsiteY5" fmla="*/ 93084 h 95670"/>
                            <a:gd name="connsiteX6" fmla="*/ 24589 w 56731"/>
                            <a:gd name="connsiteY6" fmla="*/ 94808 h 95670"/>
                            <a:gd name="connsiteX7" fmla="*/ 26313 w 56731"/>
                            <a:gd name="connsiteY7" fmla="*/ 95670 h 95670"/>
                            <a:gd name="connsiteX8" fmla="*/ 28037 w 56731"/>
                            <a:gd name="connsiteY8" fmla="*/ 95239 h 95670"/>
                            <a:gd name="connsiteX9" fmla="*/ 31484 w 56731"/>
                            <a:gd name="connsiteY9" fmla="*/ 93946 h 95670"/>
                            <a:gd name="connsiteX10" fmla="*/ 35794 w 56731"/>
                            <a:gd name="connsiteY10" fmla="*/ 90930 h 95670"/>
                            <a:gd name="connsiteX11" fmla="*/ 56479 w 56731"/>
                            <a:gd name="connsiteY11" fmla="*/ 41371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6731" h="95670">
                              <a:moveTo>
                                <a:pt x="56479" y="40940"/>
                              </a:moveTo>
                              <a:cubicBezTo>
                                <a:pt x="53894" y="12066"/>
                                <a:pt x="44413" y="862"/>
                                <a:pt x="44413" y="862"/>
                              </a:cubicBezTo>
                              <a:lnTo>
                                <a:pt x="16832" y="0"/>
                              </a:lnTo>
                              <a:cubicBezTo>
                                <a:pt x="16832" y="0"/>
                                <a:pt x="6059" y="10774"/>
                                <a:pt x="887" y="38785"/>
                              </a:cubicBezTo>
                              <a:cubicBezTo>
                                <a:pt x="-2991" y="60332"/>
                                <a:pt x="6490" y="80587"/>
                                <a:pt x="16832" y="90068"/>
                              </a:cubicBezTo>
                              <a:cubicBezTo>
                                <a:pt x="18125" y="91361"/>
                                <a:pt x="19849" y="92223"/>
                                <a:pt x="21142" y="93084"/>
                              </a:cubicBezTo>
                              <a:cubicBezTo>
                                <a:pt x="22435" y="93515"/>
                                <a:pt x="23727" y="93946"/>
                                <a:pt x="24589" y="94808"/>
                              </a:cubicBezTo>
                              <a:cubicBezTo>
                                <a:pt x="25451" y="94808"/>
                                <a:pt x="26313" y="95670"/>
                                <a:pt x="26313" y="95670"/>
                              </a:cubicBezTo>
                              <a:cubicBezTo>
                                <a:pt x="26313" y="95670"/>
                                <a:pt x="27175" y="95670"/>
                                <a:pt x="28037" y="95239"/>
                              </a:cubicBezTo>
                              <a:cubicBezTo>
                                <a:pt x="28899" y="95239"/>
                                <a:pt x="30192" y="94377"/>
                                <a:pt x="31484" y="93946"/>
                              </a:cubicBezTo>
                              <a:cubicBezTo>
                                <a:pt x="32777" y="93084"/>
                                <a:pt x="34501" y="92223"/>
                                <a:pt x="35794" y="90930"/>
                              </a:cubicBezTo>
                              <a:cubicBezTo>
                                <a:pt x="46568" y="82311"/>
                                <a:pt x="58634" y="63349"/>
                                <a:pt x="56479" y="413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9" name="Vrije vorm: vorm 8588">
                          <a:extLst>
                            <a:ext uri="{FF2B5EF4-FFF2-40B4-BE49-F238E27FC236}">
                              <a16:creationId xmlns:a16="http://schemas.microsoft.com/office/drawing/2014/main" id="{0D75DF8C-8B04-E9BF-4B72-079C149510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0032" y="2679524"/>
                          <a:ext cx="45680" cy="18961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8531 h 18961"/>
                            <a:gd name="connsiteX1" fmla="*/ 37492 w 45680"/>
                            <a:gd name="connsiteY1" fmla="*/ 862 h 18961"/>
                            <a:gd name="connsiteX2" fmla="*/ 9912 w 45680"/>
                            <a:gd name="connsiteY2" fmla="*/ 0 h 18961"/>
                            <a:gd name="connsiteX3" fmla="*/ 0 w 45680"/>
                            <a:gd name="connsiteY3" fmla="*/ 17238 h 18961"/>
                            <a:gd name="connsiteX4" fmla="*/ 45249 w 45680"/>
                            <a:gd name="connsiteY4" fmla="*/ 18962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680" h="18961">
                              <a:moveTo>
                                <a:pt x="45680" y="18531"/>
                              </a:moveTo>
                              <a:cubicBezTo>
                                <a:pt x="42233" y="6033"/>
                                <a:pt x="37492" y="862"/>
                                <a:pt x="37492" y="862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5171" y="5171"/>
                                <a:pt x="0" y="17238"/>
                              </a:cubicBezTo>
                              <a:lnTo>
                                <a:pt x="45249" y="1896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0" name="Vrije vorm: vorm 8589">
                          <a:extLst>
                            <a:ext uri="{FF2B5EF4-FFF2-40B4-BE49-F238E27FC236}">
                              <a16:creationId xmlns:a16="http://schemas.microsoft.com/office/drawing/2014/main" id="{7162E51C-5E91-AED6-D39A-4DECDF81D2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07701" y="2638153"/>
                          <a:ext cx="14652" cy="38785"/>
                        </a:xfrm>
                        <a:custGeom>
                          <a:avLst/>
                          <a:gdLst>
                            <a:gd name="connsiteX0" fmla="*/ 12928 w 14652"/>
                            <a:gd name="connsiteY0" fmla="*/ 38785 h 38785"/>
                            <a:gd name="connsiteX1" fmla="*/ 0 w 14652"/>
                            <a:gd name="connsiteY1" fmla="*/ 38354 h 38785"/>
                            <a:gd name="connsiteX2" fmla="*/ 1724 w 14652"/>
                            <a:gd name="connsiteY2" fmla="*/ 0 h 38785"/>
                            <a:gd name="connsiteX3" fmla="*/ 14652 w 14652"/>
                            <a:gd name="connsiteY3" fmla="*/ 431 h 38785"/>
                            <a:gd name="connsiteX4" fmla="*/ 12928 w 1465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652" h="38785">
                              <a:moveTo>
                                <a:pt x="12928" y="38785"/>
                              </a:moveTo>
                              <a:lnTo>
                                <a:pt x="0" y="38354"/>
                              </a:lnTo>
                              <a:lnTo>
                                <a:pt x="1724" y="0"/>
                              </a:lnTo>
                              <a:lnTo>
                                <a:pt x="14652" y="431"/>
                              </a:lnTo>
                              <a:lnTo>
                                <a:pt x="12928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1" name="Vrije vorm: vorm 8590">
                          <a:extLst>
                            <a:ext uri="{FF2B5EF4-FFF2-40B4-BE49-F238E27FC236}">
                              <a16:creationId xmlns:a16="http://schemas.microsoft.com/office/drawing/2014/main" id="{07A42660-9DD5-2960-0D05-2DAD35BAD2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9394" y="2699859"/>
                          <a:ext cx="22184" cy="27500"/>
                        </a:xfrm>
                        <a:custGeom>
                          <a:avLst/>
                          <a:gdLst>
                            <a:gd name="connsiteX0" fmla="*/ 22185 w 22184"/>
                            <a:gd name="connsiteY0" fmla="*/ 6815 h 27500"/>
                            <a:gd name="connsiteX1" fmla="*/ 4947 w 22184"/>
                            <a:gd name="connsiteY1" fmla="*/ 5953 h 27500"/>
                            <a:gd name="connsiteX2" fmla="*/ 206 w 22184"/>
                            <a:gd name="connsiteY2" fmla="*/ 18019 h 27500"/>
                            <a:gd name="connsiteX3" fmla="*/ 7533 w 22184"/>
                            <a:gd name="connsiteY3" fmla="*/ 27500 h 27500"/>
                            <a:gd name="connsiteX4" fmla="*/ 21754 w 22184"/>
                            <a:gd name="connsiteY4" fmla="*/ 6815 h 275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184" h="27500">
                              <a:moveTo>
                                <a:pt x="22185" y="6815"/>
                              </a:moveTo>
                              <a:cubicBezTo>
                                <a:pt x="20892" y="-4390"/>
                                <a:pt x="9256" y="350"/>
                                <a:pt x="4947" y="5953"/>
                              </a:cubicBezTo>
                              <a:cubicBezTo>
                                <a:pt x="2792" y="8969"/>
                                <a:pt x="206" y="14141"/>
                                <a:pt x="206" y="18019"/>
                              </a:cubicBezTo>
                              <a:cubicBezTo>
                                <a:pt x="-655" y="23191"/>
                                <a:pt x="1068" y="27069"/>
                                <a:pt x="7533" y="27500"/>
                              </a:cubicBezTo>
                              <a:cubicBezTo>
                                <a:pt x="16152" y="27500"/>
                                <a:pt x="23047" y="15865"/>
                                <a:pt x="21754" y="681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2" name="Vrije vorm: vorm 8591">
                          <a:extLst>
                            <a:ext uri="{FF2B5EF4-FFF2-40B4-BE49-F238E27FC236}">
                              <a16:creationId xmlns:a16="http://schemas.microsoft.com/office/drawing/2014/main" id="{879C8271-D723-F9C8-B70B-880AA7D4FF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1670" y="2737053"/>
                          <a:ext cx="9176" cy="11854"/>
                        </a:xfrm>
                        <a:custGeom>
                          <a:avLst/>
                          <a:gdLst>
                            <a:gd name="connsiteX0" fmla="*/ 9135 w 9176"/>
                            <a:gd name="connsiteY0" fmla="*/ 2804 h 11854"/>
                            <a:gd name="connsiteX1" fmla="*/ 1809 w 9176"/>
                            <a:gd name="connsiteY1" fmla="*/ 2804 h 11854"/>
                            <a:gd name="connsiteX2" fmla="*/ 86 w 9176"/>
                            <a:gd name="connsiteY2" fmla="*/ 7976 h 11854"/>
                            <a:gd name="connsiteX3" fmla="*/ 3102 w 9176"/>
                            <a:gd name="connsiteY3" fmla="*/ 11854 h 11854"/>
                            <a:gd name="connsiteX4" fmla="*/ 9135 w 9176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76" h="11854">
                              <a:moveTo>
                                <a:pt x="9135" y="2804"/>
                              </a:moveTo>
                              <a:cubicBezTo>
                                <a:pt x="8704" y="-1936"/>
                                <a:pt x="3533" y="219"/>
                                <a:pt x="1809" y="2804"/>
                              </a:cubicBezTo>
                              <a:cubicBezTo>
                                <a:pt x="948" y="4097"/>
                                <a:pt x="-345" y="6252"/>
                                <a:pt x="86" y="7976"/>
                              </a:cubicBezTo>
                              <a:cubicBezTo>
                                <a:pt x="86" y="10130"/>
                                <a:pt x="86" y="11854"/>
                                <a:pt x="3102" y="11854"/>
                              </a:cubicBezTo>
                              <a:cubicBezTo>
                                <a:pt x="6550" y="11854"/>
                                <a:pt x="9566" y="7114"/>
                                <a:pt x="9135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3" name="Vrije vorm: vorm 8592">
                          <a:extLst>
                            <a:ext uri="{FF2B5EF4-FFF2-40B4-BE49-F238E27FC236}">
                              <a16:creationId xmlns:a16="http://schemas.microsoft.com/office/drawing/2014/main" id="{49264B23-42FD-9A9A-FDD0-7B7884D164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877" y="2656684"/>
                          <a:ext cx="52144" cy="35337"/>
                        </a:xfrm>
                        <a:custGeom>
                          <a:avLst/>
                          <a:gdLst>
                            <a:gd name="connsiteX0" fmla="*/ 50852 w 52144"/>
                            <a:gd name="connsiteY0" fmla="*/ 35338 h 35337"/>
                            <a:gd name="connsiteX1" fmla="*/ 0 w 52144"/>
                            <a:gd name="connsiteY1" fmla="*/ 33183 h 35337"/>
                            <a:gd name="connsiteX2" fmla="*/ 2155 w 52144"/>
                            <a:gd name="connsiteY2" fmla="*/ 0 h 35337"/>
                            <a:gd name="connsiteX3" fmla="*/ 52145 w 52144"/>
                            <a:gd name="connsiteY3" fmla="*/ 2155 h 35337"/>
                            <a:gd name="connsiteX4" fmla="*/ 50852 w 52144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144" h="35337">
                              <a:moveTo>
                                <a:pt x="50852" y="35338"/>
                              </a:moveTo>
                              <a:lnTo>
                                <a:pt x="0" y="33183"/>
                              </a:lnTo>
                              <a:lnTo>
                                <a:pt x="2155" y="0"/>
                              </a:lnTo>
                              <a:lnTo>
                                <a:pt x="52145" y="2155"/>
                              </a:lnTo>
                              <a:lnTo>
                                <a:pt x="50852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4" name="Vrije vorm: vorm 8593">
                          <a:extLst>
                            <a:ext uri="{FF2B5EF4-FFF2-40B4-BE49-F238E27FC236}">
                              <a16:creationId xmlns:a16="http://schemas.microsoft.com/office/drawing/2014/main" id="{662ED683-B7F8-05C5-1B88-E57A807877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3303" y="2657546"/>
                          <a:ext cx="26718" cy="34475"/>
                        </a:xfrm>
                        <a:custGeom>
                          <a:avLst/>
                          <a:gdLst>
                            <a:gd name="connsiteX0" fmla="*/ 25426 w 26718"/>
                            <a:gd name="connsiteY0" fmla="*/ 34476 h 34475"/>
                            <a:gd name="connsiteX1" fmla="*/ 0 w 26718"/>
                            <a:gd name="connsiteY1" fmla="*/ 33614 h 34475"/>
                            <a:gd name="connsiteX2" fmla="*/ 1724 w 26718"/>
                            <a:gd name="connsiteY2" fmla="*/ 0 h 34475"/>
                            <a:gd name="connsiteX3" fmla="*/ 26719 w 26718"/>
                            <a:gd name="connsiteY3" fmla="*/ 1293 h 34475"/>
                            <a:gd name="connsiteX4" fmla="*/ 25426 w 26718"/>
                            <a:gd name="connsiteY4" fmla="*/ 34476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475">
                              <a:moveTo>
                                <a:pt x="25426" y="34476"/>
                              </a:moveTo>
                              <a:lnTo>
                                <a:pt x="0" y="33614"/>
                              </a:lnTo>
                              <a:lnTo>
                                <a:pt x="1724" y="0"/>
                              </a:lnTo>
                              <a:lnTo>
                                <a:pt x="26719" y="1293"/>
                              </a:lnTo>
                              <a:lnTo>
                                <a:pt x="25426" y="34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0" name="Graphic 1445">
                        <a:extLst>
                          <a:ext uri="{FF2B5EF4-FFF2-40B4-BE49-F238E27FC236}">
                            <a16:creationId xmlns:a16="http://schemas.microsoft.com/office/drawing/2014/main" id="{2EA4BDD5-E9DD-1E69-AEDF-A86285D371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7833" y="2639533"/>
                        <a:ext cx="57151" cy="136092"/>
                        <a:chOff x="6157833" y="2639533"/>
                        <a:chExt cx="57151" cy="136092"/>
                      </a:xfrm>
                    </p:grpSpPr>
                    <p:sp>
                      <p:nvSpPr>
                        <p:cNvPr id="8581" name="Vrije vorm: vorm 8580">
                          <a:extLst>
                            <a:ext uri="{FF2B5EF4-FFF2-40B4-BE49-F238E27FC236}">
                              <a16:creationId xmlns:a16="http://schemas.microsoft.com/office/drawing/2014/main" id="{7F6F8B2C-6794-3954-2250-3F541941F7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833" y="2679955"/>
                          <a:ext cx="57151" cy="95670"/>
                        </a:xfrm>
                        <a:custGeom>
                          <a:avLst/>
                          <a:gdLst>
                            <a:gd name="connsiteX0" fmla="*/ 56291 w 57151"/>
                            <a:gd name="connsiteY0" fmla="*/ 39216 h 95670"/>
                            <a:gd name="connsiteX1" fmla="*/ 40777 w 57151"/>
                            <a:gd name="connsiteY1" fmla="*/ 0 h 95670"/>
                            <a:gd name="connsiteX2" fmla="*/ 13197 w 57151"/>
                            <a:gd name="connsiteY2" fmla="*/ 1293 h 95670"/>
                            <a:gd name="connsiteX3" fmla="*/ 268 w 57151"/>
                            <a:gd name="connsiteY3" fmla="*/ 41371 h 95670"/>
                            <a:gd name="connsiteX4" fmla="*/ 20523 w 57151"/>
                            <a:gd name="connsiteY4" fmla="*/ 90930 h 95670"/>
                            <a:gd name="connsiteX5" fmla="*/ 24832 w 57151"/>
                            <a:gd name="connsiteY5" fmla="*/ 93946 h 95670"/>
                            <a:gd name="connsiteX6" fmla="*/ 28711 w 57151"/>
                            <a:gd name="connsiteY6" fmla="*/ 95239 h 95670"/>
                            <a:gd name="connsiteX7" fmla="*/ 30434 w 57151"/>
                            <a:gd name="connsiteY7" fmla="*/ 95670 h 95670"/>
                            <a:gd name="connsiteX8" fmla="*/ 32158 w 57151"/>
                            <a:gd name="connsiteY8" fmla="*/ 94808 h 95670"/>
                            <a:gd name="connsiteX9" fmla="*/ 35606 w 57151"/>
                            <a:gd name="connsiteY9" fmla="*/ 93084 h 95670"/>
                            <a:gd name="connsiteX10" fmla="*/ 39915 w 57151"/>
                            <a:gd name="connsiteY10" fmla="*/ 90068 h 95670"/>
                            <a:gd name="connsiteX11" fmla="*/ 56291 w 57151"/>
                            <a:gd name="connsiteY11" fmla="*/ 39216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151" h="95670">
                              <a:moveTo>
                                <a:pt x="56291" y="39216"/>
                              </a:moveTo>
                              <a:cubicBezTo>
                                <a:pt x="51120" y="10774"/>
                                <a:pt x="40777" y="0"/>
                                <a:pt x="40777" y="0"/>
                              </a:cubicBezTo>
                              <a:lnTo>
                                <a:pt x="13197" y="1293"/>
                              </a:lnTo>
                              <a:cubicBezTo>
                                <a:pt x="13197" y="1293"/>
                                <a:pt x="3285" y="12928"/>
                                <a:pt x="268" y="41371"/>
                              </a:cubicBezTo>
                              <a:cubicBezTo>
                                <a:pt x="-1887" y="63349"/>
                                <a:pt x="9318" y="82311"/>
                                <a:pt x="20523" y="90930"/>
                              </a:cubicBezTo>
                              <a:cubicBezTo>
                                <a:pt x="22246" y="92223"/>
                                <a:pt x="23539" y="93084"/>
                                <a:pt x="24832" y="93946"/>
                              </a:cubicBezTo>
                              <a:cubicBezTo>
                                <a:pt x="26125" y="94377"/>
                                <a:pt x="27418" y="94808"/>
                                <a:pt x="28711" y="95239"/>
                              </a:cubicBezTo>
                              <a:cubicBezTo>
                                <a:pt x="29572" y="95239"/>
                                <a:pt x="30434" y="95670"/>
                                <a:pt x="30434" y="95670"/>
                              </a:cubicBezTo>
                              <a:cubicBezTo>
                                <a:pt x="30434" y="95670"/>
                                <a:pt x="31296" y="95670"/>
                                <a:pt x="32158" y="94808"/>
                              </a:cubicBezTo>
                              <a:cubicBezTo>
                                <a:pt x="33020" y="94808"/>
                                <a:pt x="34313" y="93946"/>
                                <a:pt x="35606" y="93084"/>
                              </a:cubicBezTo>
                              <a:cubicBezTo>
                                <a:pt x="36899" y="92223"/>
                                <a:pt x="38191" y="90930"/>
                                <a:pt x="39915" y="90068"/>
                              </a:cubicBezTo>
                              <a:cubicBezTo>
                                <a:pt x="50258" y="80587"/>
                                <a:pt x="60170" y="60332"/>
                                <a:pt x="56291" y="392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2" name="Vrije vorm: vorm 8581">
                          <a:extLst>
                            <a:ext uri="{FF2B5EF4-FFF2-40B4-BE49-F238E27FC236}">
                              <a16:creationId xmlns:a16="http://schemas.microsoft.com/office/drawing/2014/main" id="{13DEADC9-23B4-A1D8-C3B9-EB7EFF85A7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2841" y="2679955"/>
                          <a:ext cx="45249" cy="18961"/>
                        </a:xfrm>
                        <a:custGeom>
                          <a:avLst/>
                          <a:gdLst>
                            <a:gd name="connsiteX0" fmla="*/ 45250 w 45249"/>
                            <a:gd name="connsiteY0" fmla="*/ 17238 h 18961"/>
                            <a:gd name="connsiteX1" fmla="*/ 35769 w 45249"/>
                            <a:gd name="connsiteY1" fmla="*/ 0 h 18961"/>
                            <a:gd name="connsiteX2" fmla="*/ 8188 w 45249"/>
                            <a:gd name="connsiteY2" fmla="*/ 1293 h 18961"/>
                            <a:gd name="connsiteX3" fmla="*/ 0 w 45249"/>
                            <a:gd name="connsiteY3" fmla="*/ 18962 h 18961"/>
                            <a:gd name="connsiteX4" fmla="*/ 45250 w 45249"/>
                            <a:gd name="connsiteY4" fmla="*/ 17238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18961">
                              <a:moveTo>
                                <a:pt x="45250" y="17238"/>
                              </a:moveTo>
                              <a:cubicBezTo>
                                <a:pt x="40509" y="5171"/>
                                <a:pt x="35769" y="0"/>
                                <a:pt x="35769" y="0"/>
                              </a:cubicBezTo>
                              <a:lnTo>
                                <a:pt x="8188" y="1293"/>
                              </a:lnTo>
                              <a:cubicBezTo>
                                <a:pt x="8188" y="1293"/>
                                <a:pt x="3879" y="6895"/>
                                <a:pt x="0" y="18962"/>
                              </a:cubicBezTo>
                              <a:lnTo>
                                <a:pt x="45250" y="172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3" name="Vrije vorm: vorm 8582">
                          <a:extLst>
                            <a:ext uri="{FF2B5EF4-FFF2-40B4-BE49-F238E27FC236}">
                              <a16:creationId xmlns:a16="http://schemas.microsoft.com/office/drawing/2014/main" id="{6D276DA2-038E-9DF2-4E98-9549ECDE5F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52400">
                          <a:off x="6177449" y="2639800"/>
                          <a:ext cx="12928" cy="38354"/>
                        </a:xfrm>
                        <a:custGeom>
                          <a:avLst/>
                          <a:gdLst>
                            <a:gd name="connsiteX0" fmla="*/ 0 w 12928"/>
                            <a:gd name="connsiteY0" fmla="*/ 0 h 38354"/>
                            <a:gd name="connsiteX1" fmla="*/ 12928 w 12928"/>
                            <a:gd name="connsiteY1" fmla="*/ 0 h 38354"/>
                            <a:gd name="connsiteX2" fmla="*/ 12928 w 12928"/>
                            <a:gd name="connsiteY2" fmla="*/ 38354 h 38354"/>
                            <a:gd name="connsiteX3" fmla="*/ 0 w 12928"/>
                            <a:gd name="connsiteY3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28" h="38354">
                              <a:moveTo>
                                <a:pt x="0" y="0"/>
                              </a:moveTo>
                              <a:lnTo>
                                <a:pt x="12928" y="0"/>
                              </a:lnTo>
                              <a:lnTo>
                                <a:pt x="12928" y="38354"/>
                              </a:lnTo>
                              <a:lnTo>
                                <a:pt x="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4" name="Vrije vorm: vorm 8583">
                          <a:extLst>
                            <a:ext uri="{FF2B5EF4-FFF2-40B4-BE49-F238E27FC236}">
                              <a16:creationId xmlns:a16="http://schemas.microsoft.com/office/drawing/2014/main" id="{3BC91BC0-3E7D-171E-1642-12503947C3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3940" y="2701844"/>
                          <a:ext cx="21318" cy="27669"/>
                        </a:xfrm>
                        <a:custGeom>
                          <a:avLst/>
                          <a:gdLst>
                            <a:gd name="connsiteX0" fmla="*/ 20880 w 21318"/>
                            <a:gd name="connsiteY0" fmla="*/ 6123 h 27669"/>
                            <a:gd name="connsiteX1" fmla="*/ 3642 w 21318"/>
                            <a:gd name="connsiteY1" fmla="*/ 6554 h 27669"/>
                            <a:gd name="connsiteX2" fmla="*/ 195 w 21318"/>
                            <a:gd name="connsiteY2" fmla="*/ 18620 h 27669"/>
                            <a:gd name="connsiteX3" fmla="*/ 8383 w 21318"/>
                            <a:gd name="connsiteY3" fmla="*/ 27670 h 27669"/>
                            <a:gd name="connsiteX4" fmla="*/ 20880 w 21318"/>
                            <a:gd name="connsiteY4" fmla="*/ 5692 h 276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18" h="27669">
                              <a:moveTo>
                                <a:pt x="20880" y="6123"/>
                              </a:moveTo>
                              <a:cubicBezTo>
                                <a:pt x="18725" y="-4651"/>
                                <a:pt x="7521" y="951"/>
                                <a:pt x="3642" y="6554"/>
                              </a:cubicBezTo>
                              <a:cubicBezTo>
                                <a:pt x="1487" y="9570"/>
                                <a:pt x="-667" y="15173"/>
                                <a:pt x="195" y="18620"/>
                              </a:cubicBezTo>
                              <a:cubicBezTo>
                                <a:pt x="195" y="23791"/>
                                <a:pt x="1918" y="27670"/>
                                <a:pt x="8383" y="27670"/>
                              </a:cubicBezTo>
                              <a:cubicBezTo>
                                <a:pt x="17001" y="27239"/>
                                <a:pt x="23035" y="14742"/>
                                <a:pt x="20880" y="56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5" name="Vrije vorm: vorm 8584">
                          <a:extLst>
                            <a:ext uri="{FF2B5EF4-FFF2-40B4-BE49-F238E27FC236}">
                              <a16:creationId xmlns:a16="http://schemas.microsoft.com/office/drawing/2014/main" id="{E56010E6-A965-9461-9973-C37FF18C3D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7898" y="2739524"/>
                          <a:ext cx="8900" cy="11537"/>
                        </a:xfrm>
                        <a:custGeom>
                          <a:avLst/>
                          <a:gdLst>
                            <a:gd name="connsiteX0" fmla="*/ 8733 w 8900"/>
                            <a:gd name="connsiteY0" fmla="*/ 2488 h 11537"/>
                            <a:gd name="connsiteX1" fmla="*/ 1407 w 8900"/>
                            <a:gd name="connsiteY1" fmla="*/ 2488 h 11537"/>
                            <a:gd name="connsiteX2" fmla="*/ 115 w 8900"/>
                            <a:gd name="connsiteY2" fmla="*/ 7659 h 11537"/>
                            <a:gd name="connsiteX3" fmla="*/ 3562 w 8900"/>
                            <a:gd name="connsiteY3" fmla="*/ 11538 h 11537"/>
                            <a:gd name="connsiteX4" fmla="*/ 8733 w 8900"/>
                            <a:gd name="connsiteY4" fmla="*/ 2488 h 115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00" h="11537">
                              <a:moveTo>
                                <a:pt x="8733" y="2488"/>
                              </a:moveTo>
                              <a:cubicBezTo>
                                <a:pt x="7872" y="-1821"/>
                                <a:pt x="3131" y="333"/>
                                <a:pt x="1407" y="2488"/>
                              </a:cubicBezTo>
                              <a:cubicBezTo>
                                <a:pt x="546" y="3781"/>
                                <a:pt x="-316" y="5936"/>
                                <a:pt x="115" y="7659"/>
                              </a:cubicBezTo>
                              <a:cubicBezTo>
                                <a:pt x="115" y="9814"/>
                                <a:pt x="976" y="11538"/>
                                <a:pt x="3562" y="11538"/>
                              </a:cubicBezTo>
                              <a:cubicBezTo>
                                <a:pt x="7010" y="11538"/>
                                <a:pt x="9595" y="6367"/>
                                <a:pt x="8733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6" name="Vrije vorm: vorm 8585">
                          <a:extLst>
                            <a:ext uri="{FF2B5EF4-FFF2-40B4-BE49-F238E27FC236}">
                              <a16:creationId xmlns:a16="http://schemas.microsoft.com/office/drawing/2014/main" id="{3637F6C0-3F93-616B-3D08-FB60A06F0D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9394" y="2657977"/>
                          <a:ext cx="51282" cy="35337"/>
                        </a:xfrm>
                        <a:custGeom>
                          <a:avLst/>
                          <a:gdLst>
                            <a:gd name="connsiteX0" fmla="*/ 51283 w 51282"/>
                            <a:gd name="connsiteY0" fmla="*/ 33183 h 35337"/>
                            <a:gd name="connsiteX1" fmla="*/ 431 w 51282"/>
                            <a:gd name="connsiteY1" fmla="*/ 35338 h 35337"/>
                            <a:gd name="connsiteX2" fmla="*/ 0 w 51282"/>
                            <a:gd name="connsiteY2" fmla="*/ 1724 h 35337"/>
                            <a:gd name="connsiteX3" fmla="*/ 49559 w 51282"/>
                            <a:gd name="connsiteY3" fmla="*/ 0 h 35337"/>
                            <a:gd name="connsiteX4" fmla="*/ 51283 w 51282"/>
                            <a:gd name="connsiteY4" fmla="*/ 33183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1282" h="35337">
                              <a:moveTo>
                                <a:pt x="51283" y="33183"/>
                              </a:moveTo>
                              <a:lnTo>
                                <a:pt x="431" y="35338"/>
                              </a:lnTo>
                              <a:lnTo>
                                <a:pt x="0" y="1724"/>
                              </a:lnTo>
                              <a:lnTo>
                                <a:pt x="49559" y="0"/>
                              </a:lnTo>
                              <a:lnTo>
                                <a:pt x="51283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7" name="Vrije vorm: vorm 8586">
                          <a:extLst>
                            <a:ext uri="{FF2B5EF4-FFF2-40B4-BE49-F238E27FC236}">
                              <a16:creationId xmlns:a16="http://schemas.microsoft.com/office/drawing/2014/main" id="{96E4A306-5B62-F1B1-E005-7B671C7044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958" y="2657977"/>
                          <a:ext cx="26718" cy="34044"/>
                        </a:xfrm>
                        <a:custGeom>
                          <a:avLst/>
                          <a:gdLst>
                            <a:gd name="connsiteX0" fmla="*/ 26719 w 26718"/>
                            <a:gd name="connsiteY0" fmla="*/ 33183 h 34044"/>
                            <a:gd name="connsiteX1" fmla="*/ 1293 w 26718"/>
                            <a:gd name="connsiteY1" fmla="*/ 34045 h 34044"/>
                            <a:gd name="connsiteX2" fmla="*/ 0 w 26718"/>
                            <a:gd name="connsiteY2" fmla="*/ 862 h 34044"/>
                            <a:gd name="connsiteX3" fmla="*/ 24995 w 26718"/>
                            <a:gd name="connsiteY3" fmla="*/ 0 h 34044"/>
                            <a:gd name="connsiteX4" fmla="*/ 26719 w 26718"/>
                            <a:gd name="connsiteY4" fmla="*/ 33183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044">
                              <a:moveTo>
                                <a:pt x="26719" y="33183"/>
                              </a:moveTo>
                              <a:lnTo>
                                <a:pt x="1293" y="34045"/>
                              </a:lnTo>
                              <a:lnTo>
                                <a:pt x="0" y="862"/>
                              </a:lnTo>
                              <a:lnTo>
                                <a:pt x="24995" y="0"/>
                              </a:lnTo>
                              <a:lnTo>
                                <a:pt x="2671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1" name="Graphic 1445">
                        <a:extLst>
                          <a:ext uri="{FF2B5EF4-FFF2-40B4-BE49-F238E27FC236}">
                            <a16:creationId xmlns:a16="http://schemas.microsoft.com/office/drawing/2014/main" id="{E3E23DCF-AB96-72FB-6055-172D9309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27463" y="2625225"/>
                        <a:ext cx="62397" cy="135748"/>
                        <a:chOff x="6327463" y="2625225"/>
                        <a:chExt cx="62397" cy="135748"/>
                      </a:xfrm>
                    </p:grpSpPr>
                    <p:sp>
                      <p:nvSpPr>
                        <p:cNvPr id="8574" name="Vrije vorm: vorm 8573">
                          <a:extLst>
                            <a:ext uri="{FF2B5EF4-FFF2-40B4-BE49-F238E27FC236}">
                              <a16:creationId xmlns:a16="http://schemas.microsoft.com/office/drawing/2014/main" id="{888D37DC-ADF5-415B-72B4-AA161D4C06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2203" y="2665303"/>
                          <a:ext cx="57657" cy="95670"/>
                        </a:xfrm>
                        <a:custGeom>
                          <a:avLst/>
                          <a:gdLst>
                            <a:gd name="connsiteX0" fmla="*/ 55592 w 57657"/>
                            <a:gd name="connsiteY0" fmla="*/ 37492 h 95670"/>
                            <a:gd name="connsiteX1" fmla="*/ 36200 w 57657"/>
                            <a:gd name="connsiteY1" fmla="*/ 0 h 95670"/>
                            <a:gd name="connsiteX2" fmla="*/ 9050 w 57657"/>
                            <a:gd name="connsiteY2" fmla="*/ 3447 h 95670"/>
                            <a:gd name="connsiteX3" fmla="*/ 0 w 57657"/>
                            <a:gd name="connsiteY3" fmla="*/ 44387 h 95670"/>
                            <a:gd name="connsiteX4" fmla="*/ 24564 w 57657"/>
                            <a:gd name="connsiteY4" fmla="*/ 91792 h 95670"/>
                            <a:gd name="connsiteX5" fmla="*/ 29304 w 57657"/>
                            <a:gd name="connsiteY5" fmla="*/ 94377 h 95670"/>
                            <a:gd name="connsiteX6" fmla="*/ 33183 w 57657"/>
                            <a:gd name="connsiteY6" fmla="*/ 95239 h 95670"/>
                            <a:gd name="connsiteX7" fmla="*/ 34907 w 57657"/>
                            <a:gd name="connsiteY7" fmla="*/ 95670 h 95670"/>
                            <a:gd name="connsiteX8" fmla="*/ 36631 w 57657"/>
                            <a:gd name="connsiteY8" fmla="*/ 94808 h 95670"/>
                            <a:gd name="connsiteX9" fmla="*/ 40078 w 57657"/>
                            <a:gd name="connsiteY9" fmla="*/ 93084 h 95670"/>
                            <a:gd name="connsiteX10" fmla="*/ 43957 w 57657"/>
                            <a:gd name="connsiteY10" fmla="*/ 89637 h 95670"/>
                            <a:gd name="connsiteX11" fmla="*/ 55592 w 57657"/>
                            <a:gd name="connsiteY11" fmla="*/ 37492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657" h="95670">
                              <a:moveTo>
                                <a:pt x="55592" y="37492"/>
                              </a:moveTo>
                              <a:cubicBezTo>
                                <a:pt x="47835" y="9912"/>
                                <a:pt x="36200" y="0"/>
                                <a:pt x="36200" y="0"/>
                              </a:cubicBezTo>
                              <a:lnTo>
                                <a:pt x="9050" y="3447"/>
                              </a:lnTo>
                              <a:cubicBezTo>
                                <a:pt x="9050" y="3447"/>
                                <a:pt x="431" y="15514"/>
                                <a:pt x="0" y="44387"/>
                              </a:cubicBezTo>
                              <a:cubicBezTo>
                                <a:pt x="0" y="66366"/>
                                <a:pt x="12928" y="84466"/>
                                <a:pt x="24564" y="91792"/>
                              </a:cubicBezTo>
                              <a:cubicBezTo>
                                <a:pt x="26288" y="93084"/>
                                <a:pt x="27581" y="93515"/>
                                <a:pt x="29304" y="94377"/>
                              </a:cubicBezTo>
                              <a:cubicBezTo>
                                <a:pt x="30597" y="94808"/>
                                <a:pt x="31890" y="95239"/>
                                <a:pt x="33183" y="95239"/>
                              </a:cubicBezTo>
                              <a:cubicBezTo>
                                <a:pt x="34045" y="95239"/>
                                <a:pt x="34907" y="95670"/>
                                <a:pt x="34907" y="95670"/>
                              </a:cubicBezTo>
                              <a:cubicBezTo>
                                <a:pt x="34907" y="95670"/>
                                <a:pt x="35769" y="95670"/>
                                <a:pt x="36631" y="94808"/>
                              </a:cubicBezTo>
                              <a:cubicBezTo>
                                <a:pt x="37492" y="94377"/>
                                <a:pt x="38785" y="93515"/>
                                <a:pt x="40078" y="93084"/>
                              </a:cubicBezTo>
                              <a:cubicBezTo>
                                <a:pt x="41371" y="92223"/>
                                <a:pt x="42664" y="90930"/>
                                <a:pt x="43957" y="89637"/>
                              </a:cubicBezTo>
                              <a:cubicBezTo>
                                <a:pt x="53437" y="79294"/>
                                <a:pt x="61625" y="58609"/>
                                <a:pt x="55592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5" name="Vrije vorm: vorm 8574">
                          <a:extLst>
                            <a:ext uri="{FF2B5EF4-FFF2-40B4-BE49-F238E27FC236}">
                              <a16:creationId xmlns:a16="http://schemas.microsoft.com/office/drawing/2014/main" id="{E4E16AA0-AD49-C785-E0C9-705D932FBA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5220" y="2665303"/>
                          <a:ext cx="45249" cy="21978"/>
                        </a:xfrm>
                        <a:custGeom>
                          <a:avLst/>
                          <a:gdLst>
                            <a:gd name="connsiteX0" fmla="*/ 44818 w 45249"/>
                            <a:gd name="connsiteY0" fmla="*/ 16376 h 21978"/>
                            <a:gd name="connsiteX1" fmla="*/ 33614 w 45249"/>
                            <a:gd name="connsiteY1" fmla="*/ 0 h 21978"/>
                            <a:gd name="connsiteX2" fmla="*/ 6464 w 45249"/>
                            <a:gd name="connsiteY2" fmla="*/ 3447 h 21978"/>
                            <a:gd name="connsiteX3" fmla="*/ 0 w 45249"/>
                            <a:gd name="connsiteY3" fmla="*/ 21978 h 21978"/>
                            <a:gd name="connsiteX4" fmla="*/ 45250 w 45249"/>
                            <a:gd name="connsiteY4" fmla="*/ 16376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21978">
                              <a:moveTo>
                                <a:pt x="44818" y="16376"/>
                              </a:moveTo>
                              <a:cubicBezTo>
                                <a:pt x="38785" y="4740"/>
                                <a:pt x="33614" y="0"/>
                                <a:pt x="33614" y="0"/>
                              </a:cubicBezTo>
                              <a:lnTo>
                                <a:pt x="6464" y="3447"/>
                              </a:lnTo>
                              <a:cubicBezTo>
                                <a:pt x="6464" y="3447"/>
                                <a:pt x="2586" y="9481"/>
                                <a:pt x="0" y="21978"/>
                              </a:cubicBezTo>
                              <a:lnTo>
                                <a:pt x="45250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6" name="Vrije vorm: vorm 8575">
                          <a:extLst>
                            <a:ext uri="{FF2B5EF4-FFF2-40B4-BE49-F238E27FC236}">
                              <a16:creationId xmlns:a16="http://schemas.microsoft.com/office/drawing/2014/main" id="{165373B6-7D30-564F-2780-3937A5943B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3408" y="2625225"/>
                          <a:ext cx="17668" cy="40078"/>
                        </a:xfrm>
                        <a:custGeom>
                          <a:avLst/>
                          <a:gdLst>
                            <a:gd name="connsiteX0" fmla="*/ 17669 w 17668"/>
                            <a:gd name="connsiteY0" fmla="*/ 38354 h 40078"/>
                            <a:gd name="connsiteX1" fmla="*/ 4740 w 17668"/>
                            <a:gd name="connsiteY1" fmla="*/ 40078 h 40078"/>
                            <a:gd name="connsiteX2" fmla="*/ 0 w 17668"/>
                            <a:gd name="connsiteY2" fmla="*/ 1724 h 40078"/>
                            <a:gd name="connsiteX3" fmla="*/ 12497 w 17668"/>
                            <a:gd name="connsiteY3" fmla="*/ 0 h 40078"/>
                            <a:gd name="connsiteX4" fmla="*/ 17669 w 17668"/>
                            <a:gd name="connsiteY4" fmla="*/ 38354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668" h="40078">
                              <a:moveTo>
                                <a:pt x="17669" y="38354"/>
                              </a:moveTo>
                              <a:lnTo>
                                <a:pt x="4740" y="40078"/>
                              </a:lnTo>
                              <a:lnTo>
                                <a:pt x="0" y="1724"/>
                              </a:lnTo>
                              <a:lnTo>
                                <a:pt x="12497" y="0"/>
                              </a:lnTo>
                              <a:lnTo>
                                <a:pt x="17669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7" name="Vrije vorm: vorm 8576">
                          <a:extLst>
                            <a:ext uri="{FF2B5EF4-FFF2-40B4-BE49-F238E27FC236}">
                              <a16:creationId xmlns:a16="http://schemas.microsoft.com/office/drawing/2014/main" id="{75F05FB0-7F73-8BCA-7961-2FD44C7928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7576" y="2688290"/>
                          <a:ext cx="20326" cy="28416"/>
                        </a:xfrm>
                        <a:custGeom>
                          <a:avLst/>
                          <a:gdLst>
                            <a:gd name="connsiteX0" fmla="*/ 20053 w 20326"/>
                            <a:gd name="connsiteY0" fmla="*/ 5456 h 28416"/>
                            <a:gd name="connsiteX1" fmla="*/ 2815 w 20326"/>
                            <a:gd name="connsiteY1" fmla="*/ 7611 h 28416"/>
                            <a:gd name="connsiteX2" fmla="*/ 229 w 20326"/>
                            <a:gd name="connsiteY2" fmla="*/ 20108 h 28416"/>
                            <a:gd name="connsiteX3" fmla="*/ 8848 w 20326"/>
                            <a:gd name="connsiteY3" fmla="*/ 28296 h 28416"/>
                            <a:gd name="connsiteX4" fmla="*/ 19622 w 20326"/>
                            <a:gd name="connsiteY4" fmla="*/ 5456 h 28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326" h="28416">
                              <a:moveTo>
                                <a:pt x="20053" y="5456"/>
                              </a:moveTo>
                              <a:cubicBezTo>
                                <a:pt x="16605" y="-4887"/>
                                <a:pt x="6262" y="1578"/>
                                <a:pt x="2815" y="7611"/>
                              </a:cubicBezTo>
                              <a:cubicBezTo>
                                <a:pt x="1091" y="11058"/>
                                <a:pt x="-633" y="16661"/>
                                <a:pt x="229" y="20108"/>
                              </a:cubicBezTo>
                              <a:cubicBezTo>
                                <a:pt x="229" y="25280"/>
                                <a:pt x="2815" y="29158"/>
                                <a:pt x="8848" y="28296"/>
                              </a:cubicBezTo>
                              <a:cubicBezTo>
                                <a:pt x="17467" y="27003"/>
                                <a:pt x="22207" y="14075"/>
                                <a:pt x="19622" y="54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8" name="Vrije vorm: vorm 8577">
                          <a:extLst>
                            <a:ext uri="{FF2B5EF4-FFF2-40B4-BE49-F238E27FC236}">
                              <a16:creationId xmlns:a16="http://schemas.microsoft.com/office/drawing/2014/main" id="{EA11CED6-5C0C-9798-40EB-B66A2839FE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4101" y="2726347"/>
                          <a:ext cx="8977" cy="11852"/>
                        </a:xfrm>
                        <a:custGeom>
                          <a:avLst/>
                          <a:gdLst>
                            <a:gd name="connsiteX0" fmla="*/ 8357 w 8977"/>
                            <a:gd name="connsiteY0" fmla="*/ 2305 h 11852"/>
                            <a:gd name="connsiteX1" fmla="*/ 1031 w 8977"/>
                            <a:gd name="connsiteY1" fmla="*/ 3167 h 11852"/>
                            <a:gd name="connsiteX2" fmla="*/ 169 w 8977"/>
                            <a:gd name="connsiteY2" fmla="*/ 8338 h 11852"/>
                            <a:gd name="connsiteX3" fmla="*/ 4048 w 8977"/>
                            <a:gd name="connsiteY3" fmla="*/ 11786 h 11852"/>
                            <a:gd name="connsiteX4" fmla="*/ 8788 w 897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7" h="11852">
                              <a:moveTo>
                                <a:pt x="8357" y="2305"/>
                              </a:moveTo>
                              <a:cubicBezTo>
                                <a:pt x="7064" y="-2005"/>
                                <a:pt x="2324" y="581"/>
                                <a:pt x="1031" y="3167"/>
                              </a:cubicBezTo>
                              <a:cubicBezTo>
                                <a:pt x="169" y="4460"/>
                                <a:pt x="-262" y="7045"/>
                                <a:pt x="169" y="8338"/>
                              </a:cubicBezTo>
                              <a:cubicBezTo>
                                <a:pt x="169" y="10493"/>
                                <a:pt x="1031" y="12217"/>
                                <a:pt x="4048" y="11786"/>
                              </a:cubicBezTo>
                              <a:cubicBezTo>
                                <a:pt x="7495" y="11355"/>
                                <a:pt x="9650" y="5752"/>
                                <a:pt x="878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9" name="Vrije vorm: vorm 8578">
                          <a:extLst>
                            <a:ext uri="{FF2B5EF4-FFF2-40B4-BE49-F238E27FC236}">
                              <a16:creationId xmlns:a16="http://schemas.microsoft.com/office/drawing/2014/main" id="{939DCE95-C6B4-0643-3107-1DC65C1074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27463" y="2642463"/>
                          <a:ext cx="54299" cy="39216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2752 h 39216"/>
                            <a:gd name="connsiteX1" fmla="*/ 3879 w 54299"/>
                            <a:gd name="connsiteY1" fmla="*/ 39216 h 39216"/>
                            <a:gd name="connsiteX2" fmla="*/ 0 w 54299"/>
                            <a:gd name="connsiteY2" fmla="*/ 6033 h 39216"/>
                            <a:gd name="connsiteX3" fmla="*/ 49559 w 54299"/>
                            <a:gd name="connsiteY3" fmla="*/ 0 h 39216"/>
                            <a:gd name="connsiteX4" fmla="*/ 54299 w 54299"/>
                            <a:gd name="connsiteY4" fmla="*/ 32752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4299" h="39216">
                              <a:moveTo>
                                <a:pt x="54299" y="32752"/>
                              </a:moveTo>
                              <a:lnTo>
                                <a:pt x="3879" y="39216"/>
                              </a:lnTo>
                              <a:lnTo>
                                <a:pt x="0" y="6033"/>
                              </a:lnTo>
                              <a:lnTo>
                                <a:pt x="49559" y="0"/>
                              </a:lnTo>
                              <a:lnTo>
                                <a:pt x="5429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0" name="Vrije vorm: vorm 8579">
                          <a:extLst>
                            <a:ext uri="{FF2B5EF4-FFF2-40B4-BE49-F238E27FC236}">
                              <a16:creationId xmlns:a16="http://schemas.microsoft.com/office/drawing/2014/main" id="{0DE0837F-3FF2-39F7-B32A-C1E5E73306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2027" y="2642463"/>
                          <a:ext cx="29735" cy="35768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2752 h 35768"/>
                            <a:gd name="connsiteX1" fmla="*/ 4310 w 29735"/>
                            <a:gd name="connsiteY1" fmla="*/ 35769 h 35768"/>
                            <a:gd name="connsiteX2" fmla="*/ 0 w 29735"/>
                            <a:gd name="connsiteY2" fmla="*/ 3017 h 35768"/>
                            <a:gd name="connsiteX3" fmla="*/ 24995 w 29735"/>
                            <a:gd name="connsiteY3" fmla="*/ 0 h 35768"/>
                            <a:gd name="connsiteX4" fmla="*/ 29735 w 29735"/>
                            <a:gd name="connsiteY4" fmla="*/ 3275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5768">
                              <a:moveTo>
                                <a:pt x="29735" y="32752"/>
                              </a:moveTo>
                              <a:lnTo>
                                <a:pt x="4310" y="35769"/>
                              </a:lnTo>
                              <a:lnTo>
                                <a:pt x="0" y="3017"/>
                              </a:lnTo>
                              <a:lnTo>
                                <a:pt x="24995" y="0"/>
                              </a:lnTo>
                              <a:lnTo>
                                <a:pt x="2973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2" name="Graphic 1445">
                        <a:extLst>
                          <a:ext uri="{FF2B5EF4-FFF2-40B4-BE49-F238E27FC236}">
                            <a16:creationId xmlns:a16="http://schemas.microsoft.com/office/drawing/2014/main" id="{E42A56DA-806E-5852-7720-7526F6CA90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92946" y="2594197"/>
                        <a:ext cx="69705" cy="133162"/>
                        <a:chOff x="6492946" y="2594197"/>
                        <a:chExt cx="69705" cy="133162"/>
                      </a:xfrm>
                    </p:grpSpPr>
                    <p:sp>
                      <p:nvSpPr>
                        <p:cNvPr id="8567" name="Vrije vorm: vorm 8566">
                          <a:extLst>
                            <a:ext uri="{FF2B5EF4-FFF2-40B4-BE49-F238E27FC236}">
                              <a16:creationId xmlns:a16="http://schemas.microsoft.com/office/drawing/2014/main" id="{48A1102B-632C-6ACA-A4D2-BB3A59C107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3598" y="2632551"/>
                          <a:ext cx="59053" cy="94808"/>
                        </a:xfrm>
                        <a:custGeom>
                          <a:avLst/>
                          <a:gdLst>
                            <a:gd name="connsiteX0" fmla="*/ 55283 w 59053"/>
                            <a:gd name="connsiteY0" fmla="*/ 34907 h 94808"/>
                            <a:gd name="connsiteX1" fmla="*/ 32012 w 59053"/>
                            <a:gd name="connsiteY1" fmla="*/ 0 h 94808"/>
                            <a:gd name="connsiteX2" fmla="*/ 18652 w 59053"/>
                            <a:gd name="connsiteY2" fmla="*/ 3448 h 94808"/>
                            <a:gd name="connsiteX3" fmla="*/ 9603 w 59053"/>
                            <a:gd name="connsiteY3" fmla="*/ 5602 h 94808"/>
                            <a:gd name="connsiteX4" fmla="*/ 5293 w 59053"/>
                            <a:gd name="connsiteY4" fmla="*/ 6464 h 94808"/>
                            <a:gd name="connsiteX5" fmla="*/ 553 w 59053"/>
                            <a:gd name="connsiteY5" fmla="*/ 47835 h 94808"/>
                            <a:gd name="connsiteX6" fmla="*/ 30719 w 59053"/>
                            <a:gd name="connsiteY6" fmla="*/ 92654 h 94808"/>
                            <a:gd name="connsiteX7" fmla="*/ 35459 w 59053"/>
                            <a:gd name="connsiteY7" fmla="*/ 94377 h 94808"/>
                            <a:gd name="connsiteX8" fmla="*/ 39338 w 59053"/>
                            <a:gd name="connsiteY8" fmla="*/ 94808 h 94808"/>
                            <a:gd name="connsiteX9" fmla="*/ 41062 w 59053"/>
                            <a:gd name="connsiteY9" fmla="*/ 94808 h 94808"/>
                            <a:gd name="connsiteX10" fmla="*/ 42785 w 59053"/>
                            <a:gd name="connsiteY10" fmla="*/ 93946 h 94808"/>
                            <a:gd name="connsiteX11" fmla="*/ 45802 w 59053"/>
                            <a:gd name="connsiteY11" fmla="*/ 91792 h 94808"/>
                            <a:gd name="connsiteX12" fmla="*/ 49250 w 59053"/>
                            <a:gd name="connsiteY12" fmla="*/ 87482 h 94808"/>
                            <a:gd name="connsiteX13" fmla="*/ 54852 w 59053"/>
                            <a:gd name="connsiteY13" fmla="*/ 34045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59053" h="94808">
                              <a:moveTo>
                                <a:pt x="55283" y="34907"/>
                              </a:moveTo>
                              <a:cubicBezTo>
                                <a:pt x="44509" y="8188"/>
                                <a:pt x="32012" y="0"/>
                                <a:pt x="32012" y="0"/>
                              </a:cubicBezTo>
                              <a:cubicBezTo>
                                <a:pt x="32012" y="0"/>
                                <a:pt x="25548" y="1724"/>
                                <a:pt x="18652" y="3448"/>
                              </a:cubicBezTo>
                              <a:cubicBezTo>
                                <a:pt x="15205" y="4310"/>
                                <a:pt x="12188" y="5171"/>
                                <a:pt x="9603" y="5602"/>
                              </a:cubicBezTo>
                              <a:cubicBezTo>
                                <a:pt x="7017" y="6464"/>
                                <a:pt x="5293" y="6464"/>
                                <a:pt x="5293" y="6464"/>
                              </a:cubicBezTo>
                              <a:cubicBezTo>
                                <a:pt x="5293" y="6464"/>
                                <a:pt x="-2033" y="19393"/>
                                <a:pt x="553" y="47835"/>
                              </a:cubicBezTo>
                              <a:cubicBezTo>
                                <a:pt x="2707" y="69382"/>
                                <a:pt x="17790" y="86620"/>
                                <a:pt x="30719" y="92654"/>
                              </a:cubicBezTo>
                              <a:cubicBezTo>
                                <a:pt x="32443" y="93516"/>
                                <a:pt x="34166" y="93946"/>
                                <a:pt x="35459" y="94377"/>
                              </a:cubicBezTo>
                              <a:cubicBezTo>
                                <a:pt x="36752" y="94377"/>
                                <a:pt x="38476" y="94377"/>
                                <a:pt x="39338" y="94808"/>
                              </a:cubicBezTo>
                              <a:cubicBezTo>
                                <a:pt x="40631" y="94808"/>
                                <a:pt x="41062" y="94808"/>
                                <a:pt x="41062" y="94808"/>
                              </a:cubicBezTo>
                              <a:cubicBezTo>
                                <a:pt x="41062" y="94808"/>
                                <a:pt x="41924" y="94808"/>
                                <a:pt x="42785" y="93946"/>
                              </a:cubicBezTo>
                              <a:cubicBezTo>
                                <a:pt x="43647" y="93084"/>
                                <a:pt x="44940" y="92654"/>
                                <a:pt x="45802" y="91792"/>
                              </a:cubicBezTo>
                              <a:cubicBezTo>
                                <a:pt x="47095" y="90499"/>
                                <a:pt x="48388" y="89206"/>
                                <a:pt x="49250" y="87482"/>
                              </a:cubicBezTo>
                              <a:cubicBezTo>
                                <a:pt x="57438" y="76278"/>
                                <a:pt x="63471" y="54299"/>
                                <a:pt x="54852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8" name="Vrije vorm: vorm 8567">
                          <a:extLst>
                            <a:ext uri="{FF2B5EF4-FFF2-40B4-BE49-F238E27FC236}">
                              <a16:creationId xmlns:a16="http://schemas.microsoft.com/office/drawing/2014/main" id="{B5C8B917-9788-3119-8949-2B4ED67663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4151" y="2632551"/>
                          <a:ext cx="44387" cy="25425"/>
                        </a:xfrm>
                        <a:custGeom>
                          <a:avLst/>
                          <a:gdLst>
                            <a:gd name="connsiteX0" fmla="*/ 44387 w 44387"/>
                            <a:gd name="connsiteY0" fmla="*/ 14652 h 25425"/>
                            <a:gd name="connsiteX1" fmla="*/ 31459 w 44387"/>
                            <a:gd name="connsiteY1" fmla="*/ 0 h 25425"/>
                            <a:gd name="connsiteX2" fmla="*/ 18100 w 44387"/>
                            <a:gd name="connsiteY2" fmla="*/ 3448 h 25425"/>
                            <a:gd name="connsiteX3" fmla="*/ 9050 w 44387"/>
                            <a:gd name="connsiteY3" fmla="*/ 5602 h 25425"/>
                            <a:gd name="connsiteX4" fmla="*/ 4740 w 44387"/>
                            <a:gd name="connsiteY4" fmla="*/ 6464 h 25425"/>
                            <a:gd name="connsiteX5" fmla="*/ 0 w 44387"/>
                            <a:gd name="connsiteY5" fmla="*/ 25426 h 25425"/>
                            <a:gd name="connsiteX6" fmla="*/ 21978 w 44387"/>
                            <a:gd name="connsiteY6" fmla="*/ 20255 h 25425"/>
                            <a:gd name="connsiteX7" fmla="*/ 43957 w 44387"/>
                            <a:gd name="connsiteY7" fmla="*/ 14652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4387" y="14652"/>
                              </a:moveTo>
                              <a:cubicBezTo>
                                <a:pt x="37492" y="3879"/>
                                <a:pt x="31459" y="0"/>
                                <a:pt x="31459" y="0"/>
                              </a:cubicBezTo>
                              <a:cubicBezTo>
                                <a:pt x="31459" y="0"/>
                                <a:pt x="24995" y="1724"/>
                                <a:pt x="18100" y="3448"/>
                              </a:cubicBezTo>
                              <a:cubicBezTo>
                                <a:pt x="14652" y="4310"/>
                                <a:pt x="11636" y="5171"/>
                                <a:pt x="9050" y="5602"/>
                              </a:cubicBezTo>
                              <a:cubicBezTo>
                                <a:pt x="6464" y="6464"/>
                                <a:pt x="4740" y="6464"/>
                                <a:pt x="4740" y="6464"/>
                              </a:cubicBezTo>
                              <a:cubicBezTo>
                                <a:pt x="4740" y="6464"/>
                                <a:pt x="1293" y="12497"/>
                                <a:pt x="0" y="25426"/>
                              </a:cubicBezTo>
                              <a:cubicBezTo>
                                <a:pt x="0" y="25426"/>
                                <a:pt x="11205" y="23271"/>
                                <a:pt x="21978" y="20255"/>
                              </a:cubicBezTo>
                              <a:cubicBezTo>
                                <a:pt x="32752" y="17238"/>
                                <a:pt x="43957" y="14652"/>
                                <a:pt x="43957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9" name="Vrije vorm: vorm 8568">
                          <a:extLst>
                            <a:ext uri="{FF2B5EF4-FFF2-40B4-BE49-F238E27FC236}">
                              <a16:creationId xmlns:a16="http://schemas.microsoft.com/office/drawing/2014/main" id="{4495EE29-F3EF-E6C0-44EF-169FFD5450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6306" y="2594197"/>
                          <a:ext cx="21547" cy="40509"/>
                        </a:xfrm>
                        <a:custGeom>
                          <a:avLst/>
                          <a:gdLst>
                            <a:gd name="connsiteX0" fmla="*/ 21547 w 21547"/>
                            <a:gd name="connsiteY0" fmla="*/ 37492 h 40509"/>
                            <a:gd name="connsiteX1" fmla="*/ 9050 w 21547"/>
                            <a:gd name="connsiteY1" fmla="*/ 40509 h 40509"/>
                            <a:gd name="connsiteX2" fmla="*/ 0 w 21547"/>
                            <a:gd name="connsiteY2" fmla="*/ 3448 h 40509"/>
                            <a:gd name="connsiteX3" fmla="*/ 12497 w 21547"/>
                            <a:gd name="connsiteY3" fmla="*/ 0 h 40509"/>
                            <a:gd name="connsiteX4" fmla="*/ 21547 w 21547"/>
                            <a:gd name="connsiteY4" fmla="*/ 37492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547" h="40509">
                              <a:moveTo>
                                <a:pt x="21547" y="37492"/>
                              </a:moveTo>
                              <a:lnTo>
                                <a:pt x="9050" y="40509"/>
                              </a:lnTo>
                              <a:lnTo>
                                <a:pt x="0" y="3448"/>
                              </a:lnTo>
                              <a:lnTo>
                                <a:pt x="12497" y="0"/>
                              </a:lnTo>
                              <a:lnTo>
                                <a:pt x="2154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0" name="Vrije vorm: vorm 8569">
                          <a:extLst>
                            <a:ext uri="{FF2B5EF4-FFF2-40B4-BE49-F238E27FC236}">
                              <a16:creationId xmlns:a16="http://schemas.microsoft.com/office/drawing/2014/main" id="{B4F87DA7-E226-0E5B-9FE0-24959C5FC2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9545" y="2657780"/>
                          <a:ext cx="20067" cy="29321"/>
                        </a:xfrm>
                        <a:custGeom>
                          <a:avLst/>
                          <a:gdLst>
                            <a:gd name="connsiteX0" fmla="*/ 18308 w 20067"/>
                            <a:gd name="connsiteY0" fmla="*/ 4937 h 29321"/>
                            <a:gd name="connsiteX1" fmla="*/ 1501 w 20067"/>
                            <a:gd name="connsiteY1" fmla="*/ 8816 h 29321"/>
                            <a:gd name="connsiteX2" fmla="*/ 639 w 20067"/>
                            <a:gd name="connsiteY2" fmla="*/ 21744 h 29321"/>
                            <a:gd name="connsiteX3" fmla="*/ 10551 w 20067"/>
                            <a:gd name="connsiteY3" fmla="*/ 29070 h 29321"/>
                            <a:gd name="connsiteX4" fmla="*/ 18739 w 20067"/>
                            <a:gd name="connsiteY4" fmla="*/ 5368 h 29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67" h="29321">
                              <a:moveTo>
                                <a:pt x="18308" y="4937"/>
                              </a:moveTo>
                              <a:cubicBezTo>
                                <a:pt x="13568" y="-5405"/>
                                <a:pt x="4087" y="2783"/>
                                <a:pt x="1501" y="8816"/>
                              </a:cubicBezTo>
                              <a:cubicBezTo>
                                <a:pt x="209" y="12263"/>
                                <a:pt x="-653" y="17866"/>
                                <a:pt x="639" y="21744"/>
                              </a:cubicBezTo>
                              <a:cubicBezTo>
                                <a:pt x="1501" y="26485"/>
                                <a:pt x="4087" y="30363"/>
                                <a:pt x="10551" y="29070"/>
                              </a:cubicBezTo>
                              <a:cubicBezTo>
                                <a:pt x="18739" y="26916"/>
                                <a:pt x="22187" y="13125"/>
                                <a:pt x="18739" y="53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1" name="Vrije vorm: vorm 8570">
                          <a:extLst>
                            <a:ext uri="{FF2B5EF4-FFF2-40B4-BE49-F238E27FC236}">
                              <a16:creationId xmlns:a16="http://schemas.microsoft.com/office/drawing/2014/main" id="{373E7A84-5664-0649-DF37-B67C0B1FC2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8737" y="2695456"/>
                          <a:ext cx="8315" cy="11731"/>
                        </a:xfrm>
                        <a:custGeom>
                          <a:avLst/>
                          <a:gdLst>
                            <a:gd name="connsiteX0" fmla="*/ 7824 w 8315"/>
                            <a:gd name="connsiteY0" fmla="*/ 2168 h 11731"/>
                            <a:gd name="connsiteX1" fmla="*/ 498 w 8315"/>
                            <a:gd name="connsiteY1" fmla="*/ 3461 h 11731"/>
                            <a:gd name="connsiteX2" fmla="*/ 498 w 8315"/>
                            <a:gd name="connsiteY2" fmla="*/ 8632 h 11731"/>
                            <a:gd name="connsiteX3" fmla="*/ 4376 w 8315"/>
                            <a:gd name="connsiteY3" fmla="*/ 11649 h 11731"/>
                            <a:gd name="connsiteX4" fmla="*/ 7824 w 8315"/>
                            <a:gd name="connsiteY4" fmla="*/ 1737 h 117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15" h="11731">
                              <a:moveTo>
                                <a:pt x="7824" y="2168"/>
                              </a:moveTo>
                              <a:cubicBezTo>
                                <a:pt x="6100" y="-2141"/>
                                <a:pt x="1791" y="875"/>
                                <a:pt x="498" y="3461"/>
                              </a:cubicBezTo>
                              <a:cubicBezTo>
                                <a:pt x="67" y="4754"/>
                                <a:pt x="-364" y="7339"/>
                                <a:pt x="498" y="8632"/>
                              </a:cubicBezTo>
                              <a:cubicBezTo>
                                <a:pt x="498" y="10787"/>
                                <a:pt x="1791" y="12080"/>
                                <a:pt x="4376" y="11649"/>
                              </a:cubicBezTo>
                              <a:cubicBezTo>
                                <a:pt x="7824" y="10787"/>
                                <a:pt x="9117" y="5185"/>
                                <a:pt x="7824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2" name="Vrije vorm: vorm 8571">
                          <a:extLst>
                            <a:ext uri="{FF2B5EF4-FFF2-40B4-BE49-F238E27FC236}">
                              <a16:creationId xmlns:a16="http://schemas.microsoft.com/office/drawing/2014/main" id="{5E954EAF-62FB-4A61-0CA4-1279BBBE58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2946" y="2608849"/>
                          <a:ext cx="56454" cy="44387"/>
                        </a:xfrm>
                        <a:custGeom>
                          <a:avLst/>
                          <a:gdLst>
                            <a:gd name="connsiteX0" fmla="*/ 56454 w 56454"/>
                            <a:gd name="connsiteY0" fmla="*/ 31890 h 44387"/>
                            <a:gd name="connsiteX1" fmla="*/ 31890 w 56454"/>
                            <a:gd name="connsiteY1" fmla="*/ 38354 h 44387"/>
                            <a:gd name="connsiteX2" fmla="*/ 7326 w 56454"/>
                            <a:gd name="connsiteY2" fmla="*/ 44387 h 44387"/>
                            <a:gd name="connsiteX3" fmla="*/ 0 w 56454"/>
                            <a:gd name="connsiteY3" fmla="*/ 11636 h 44387"/>
                            <a:gd name="connsiteX4" fmla="*/ 24133 w 56454"/>
                            <a:gd name="connsiteY4" fmla="*/ 6033 h 44387"/>
                            <a:gd name="connsiteX5" fmla="*/ 47835 w 56454"/>
                            <a:gd name="connsiteY5" fmla="*/ 0 h 44387"/>
                            <a:gd name="connsiteX6" fmla="*/ 56454 w 56454"/>
                            <a:gd name="connsiteY6" fmla="*/ 32321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6454" h="44387">
                              <a:moveTo>
                                <a:pt x="56454" y="31890"/>
                              </a:moveTo>
                              <a:cubicBezTo>
                                <a:pt x="56454" y="31890"/>
                                <a:pt x="44388" y="34907"/>
                                <a:pt x="31890" y="38354"/>
                              </a:cubicBezTo>
                              <a:cubicBezTo>
                                <a:pt x="19824" y="41802"/>
                                <a:pt x="7326" y="44387"/>
                                <a:pt x="7326" y="44387"/>
                              </a:cubicBezTo>
                              <a:lnTo>
                                <a:pt x="0" y="11636"/>
                              </a:lnTo>
                              <a:cubicBezTo>
                                <a:pt x="0" y="11636"/>
                                <a:pt x="12067" y="9050"/>
                                <a:pt x="24133" y="6033"/>
                              </a:cubicBezTo>
                              <a:cubicBezTo>
                                <a:pt x="36200" y="3017"/>
                                <a:pt x="47835" y="0"/>
                                <a:pt x="47835" y="0"/>
                              </a:cubicBezTo>
                              <a:lnTo>
                                <a:pt x="56454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3" name="Vrije vorm: vorm 8572">
                          <a:extLst>
                            <a:ext uri="{FF2B5EF4-FFF2-40B4-BE49-F238E27FC236}">
                              <a16:creationId xmlns:a16="http://schemas.microsoft.com/office/drawing/2014/main" id="{B632D8A3-81F4-0FC9-9F68-C8280B4F1C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7080" y="2608418"/>
                          <a:ext cx="32321" cy="38785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321 h 38785"/>
                            <a:gd name="connsiteX1" fmla="*/ 7757 w 32321"/>
                            <a:gd name="connsiteY1" fmla="*/ 38785 h 38785"/>
                            <a:gd name="connsiteX2" fmla="*/ 0 w 32321"/>
                            <a:gd name="connsiteY2" fmla="*/ 6033 h 38785"/>
                            <a:gd name="connsiteX3" fmla="*/ 23702 w 32321"/>
                            <a:gd name="connsiteY3" fmla="*/ 0 h 38785"/>
                            <a:gd name="connsiteX4" fmla="*/ 32321 w 32321"/>
                            <a:gd name="connsiteY4" fmla="*/ 32321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8785">
                              <a:moveTo>
                                <a:pt x="32321" y="32321"/>
                              </a:moveTo>
                              <a:lnTo>
                                <a:pt x="7757" y="38785"/>
                              </a:lnTo>
                              <a:lnTo>
                                <a:pt x="0" y="6033"/>
                              </a:lnTo>
                              <a:lnTo>
                                <a:pt x="23702" y="0"/>
                              </a:lnTo>
                              <a:lnTo>
                                <a:pt x="3232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3" name="Graphic 1445">
                        <a:extLst>
                          <a:ext uri="{FF2B5EF4-FFF2-40B4-BE49-F238E27FC236}">
                            <a16:creationId xmlns:a16="http://schemas.microsoft.com/office/drawing/2014/main" id="{4026C1AF-5B7E-9092-68B1-B2ED994061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53259" y="2544207"/>
                        <a:ext cx="77956" cy="129284"/>
                        <a:chOff x="6653259" y="2544207"/>
                        <a:chExt cx="77956" cy="129284"/>
                      </a:xfrm>
                    </p:grpSpPr>
                    <p:sp>
                      <p:nvSpPr>
                        <p:cNvPr id="8560" name="Vrije vorm: vorm 8559">
                          <a:extLst>
                            <a:ext uri="{FF2B5EF4-FFF2-40B4-BE49-F238E27FC236}">
                              <a16:creationId xmlns:a16="http://schemas.microsoft.com/office/drawing/2014/main" id="{F03C2971-C416-168C-5253-919B654FDA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06" y="2579976"/>
                          <a:ext cx="62109" cy="93515"/>
                        </a:xfrm>
                        <a:custGeom>
                          <a:avLst/>
                          <a:gdLst>
                            <a:gd name="connsiteX0" fmla="*/ 55259 w 62109"/>
                            <a:gd name="connsiteY0" fmla="*/ 31459 h 93515"/>
                            <a:gd name="connsiteX1" fmla="*/ 27679 w 62109"/>
                            <a:gd name="connsiteY1" fmla="*/ 0 h 93515"/>
                            <a:gd name="connsiteX2" fmla="*/ 15181 w 62109"/>
                            <a:gd name="connsiteY2" fmla="*/ 5171 h 93515"/>
                            <a:gd name="connsiteX3" fmla="*/ 2253 w 62109"/>
                            <a:gd name="connsiteY3" fmla="*/ 9912 h 93515"/>
                            <a:gd name="connsiteX4" fmla="*/ 3115 w 62109"/>
                            <a:gd name="connsiteY4" fmla="*/ 51713 h 93515"/>
                            <a:gd name="connsiteX5" fmla="*/ 38452 w 62109"/>
                            <a:gd name="connsiteY5" fmla="*/ 92223 h 93515"/>
                            <a:gd name="connsiteX6" fmla="*/ 43624 w 62109"/>
                            <a:gd name="connsiteY6" fmla="*/ 93515 h 93515"/>
                            <a:gd name="connsiteX7" fmla="*/ 47502 w 62109"/>
                            <a:gd name="connsiteY7" fmla="*/ 93515 h 93515"/>
                            <a:gd name="connsiteX8" fmla="*/ 49226 w 62109"/>
                            <a:gd name="connsiteY8" fmla="*/ 93515 h 93515"/>
                            <a:gd name="connsiteX9" fmla="*/ 50519 w 62109"/>
                            <a:gd name="connsiteY9" fmla="*/ 92223 h 93515"/>
                            <a:gd name="connsiteX10" fmla="*/ 53105 w 62109"/>
                            <a:gd name="connsiteY10" fmla="*/ 89637 h 93515"/>
                            <a:gd name="connsiteX11" fmla="*/ 56121 w 62109"/>
                            <a:gd name="connsiteY11" fmla="*/ 85327 h 93515"/>
                            <a:gd name="connsiteX12" fmla="*/ 54828 w 62109"/>
                            <a:gd name="connsiteY12" fmla="*/ 31459 h 93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09" h="93515">
                              <a:moveTo>
                                <a:pt x="55259" y="31459"/>
                              </a:moveTo>
                              <a:cubicBezTo>
                                <a:pt x="41038" y="6464"/>
                                <a:pt x="27679" y="0"/>
                                <a:pt x="27679" y="0"/>
                              </a:cubicBezTo>
                              <a:cubicBezTo>
                                <a:pt x="27679" y="0"/>
                                <a:pt x="21215" y="2586"/>
                                <a:pt x="15181" y="5171"/>
                              </a:cubicBezTo>
                              <a:cubicBezTo>
                                <a:pt x="9148" y="7757"/>
                                <a:pt x="2253" y="9912"/>
                                <a:pt x="2253" y="9912"/>
                              </a:cubicBezTo>
                              <a:cubicBezTo>
                                <a:pt x="2253" y="9912"/>
                                <a:pt x="-3349" y="23702"/>
                                <a:pt x="3115" y="51713"/>
                              </a:cubicBezTo>
                              <a:cubicBezTo>
                                <a:pt x="7855" y="72830"/>
                                <a:pt x="25093" y="87482"/>
                                <a:pt x="38452" y="92223"/>
                              </a:cubicBezTo>
                              <a:cubicBezTo>
                                <a:pt x="40176" y="92653"/>
                                <a:pt x="41900" y="93515"/>
                                <a:pt x="43624" y="93515"/>
                              </a:cubicBezTo>
                              <a:cubicBezTo>
                                <a:pt x="44917" y="93515"/>
                                <a:pt x="46640" y="93515"/>
                                <a:pt x="47502" y="93515"/>
                              </a:cubicBezTo>
                              <a:lnTo>
                                <a:pt x="49226" y="93515"/>
                              </a:lnTo>
                              <a:cubicBezTo>
                                <a:pt x="49226" y="93515"/>
                                <a:pt x="49657" y="93084"/>
                                <a:pt x="50519" y="92223"/>
                              </a:cubicBezTo>
                              <a:cubicBezTo>
                                <a:pt x="51381" y="91361"/>
                                <a:pt x="52243" y="90499"/>
                                <a:pt x="53105" y="89637"/>
                              </a:cubicBezTo>
                              <a:cubicBezTo>
                                <a:pt x="53966" y="88344"/>
                                <a:pt x="55259" y="86620"/>
                                <a:pt x="56121" y="85327"/>
                              </a:cubicBezTo>
                              <a:cubicBezTo>
                                <a:pt x="63016" y="72830"/>
                                <a:pt x="65602" y="50421"/>
                                <a:pt x="54828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1" name="Vrije vorm: vorm 8560">
                          <a:extLst>
                            <a:ext uri="{FF2B5EF4-FFF2-40B4-BE49-F238E27FC236}">
                              <a16:creationId xmlns:a16="http://schemas.microsoft.com/office/drawing/2014/main" id="{D1AD2A9C-D031-155E-7973-3C703466E7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55" y="2579976"/>
                          <a:ext cx="42281" cy="29304"/>
                        </a:xfrm>
                        <a:custGeom>
                          <a:avLst/>
                          <a:gdLst>
                            <a:gd name="connsiteX0" fmla="*/ 42281 w 42281"/>
                            <a:gd name="connsiteY0" fmla="*/ 12928 h 29304"/>
                            <a:gd name="connsiteX1" fmla="*/ 27629 w 42281"/>
                            <a:gd name="connsiteY1" fmla="*/ 0 h 29304"/>
                            <a:gd name="connsiteX2" fmla="*/ 15132 w 42281"/>
                            <a:gd name="connsiteY2" fmla="*/ 5171 h 29304"/>
                            <a:gd name="connsiteX3" fmla="*/ 2203 w 42281"/>
                            <a:gd name="connsiteY3" fmla="*/ 9912 h 29304"/>
                            <a:gd name="connsiteX4" fmla="*/ 48 w 42281"/>
                            <a:gd name="connsiteY4" fmla="*/ 29304 h 29304"/>
                            <a:gd name="connsiteX5" fmla="*/ 21165 w 42281"/>
                            <a:gd name="connsiteY5" fmla="*/ 21547 h 29304"/>
                            <a:gd name="connsiteX6" fmla="*/ 42281 w 42281"/>
                            <a:gd name="connsiteY6" fmla="*/ 12928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81" h="29304">
                              <a:moveTo>
                                <a:pt x="42281" y="12928"/>
                              </a:moveTo>
                              <a:cubicBezTo>
                                <a:pt x="33662" y="3017"/>
                                <a:pt x="27629" y="0"/>
                                <a:pt x="27629" y="0"/>
                              </a:cubicBezTo>
                              <a:cubicBezTo>
                                <a:pt x="27629" y="0"/>
                                <a:pt x="21165" y="2586"/>
                                <a:pt x="15132" y="5171"/>
                              </a:cubicBezTo>
                              <a:cubicBezTo>
                                <a:pt x="9098" y="7757"/>
                                <a:pt x="2203" y="9912"/>
                                <a:pt x="2203" y="9912"/>
                              </a:cubicBezTo>
                              <a:cubicBezTo>
                                <a:pt x="2203" y="9912"/>
                                <a:pt x="-382" y="16376"/>
                                <a:pt x="48" y="29304"/>
                              </a:cubicBezTo>
                              <a:cubicBezTo>
                                <a:pt x="48" y="29304"/>
                                <a:pt x="10822" y="25426"/>
                                <a:pt x="21165" y="21547"/>
                              </a:cubicBezTo>
                              <a:cubicBezTo>
                                <a:pt x="31508" y="17238"/>
                                <a:pt x="42281" y="12928"/>
                                <a:pt x="42281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2" name="Vrije vorm: vorm 8561">
                          <a:extLst>
                            <a:ext uri="{FF2B5EF4-FFF2-40B4-BE49-F238E27FC236}">
                              <a16:creationId xmlns:a16="http://schemas.microsoft.com/office/drawing/2014/main" id="{9C115A44-C40C-E938-4B72-FBBEE332C9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3170" y="2544207"/>
                          <a:ext cx="25856" cy="40509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5769 h 40509"/>
                            <a:gd name="connsiteX1" fmla="*/ 19824 w 25856"/>
                            <a:gd name="connsiteY1" fmla="*/ 38354 h 40509"/>
                            <a:gd name="connsiteX2" fmla="*/ 13790 w 25856"/>
                            <a:gd name="connsiteY2" fmla="*/ 40509 h 40509"/>
                            <a:gd name="connsiteX3" fmla="*/ 0 w 25856"/>
                            <a:gd name="connsiteY3" fmla="*/ 4740 h 40509"/>
                            <a:gd name="connsiteX4" fmla="*/ 6033 w 25856"/>
                            <a:gd name="connsiteY4" fmla="*/ 2586 h 40509"/>
                            <a:gd name="connsiteX5" fmla="*/ 11636 w 25856"/>
                            <a:gd name="connsiteY5" fmla="*/ 0 h 40509"/>
                            <a:gd name="connsiteX6" fmla="*/ 25857 w 25856"/>
                            <a:gd name="connsiteY6" fmla="*/ 3576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5856" h="40509">
                              <a:moveTo>
                                <a:pt x="25857" y="35769"/>
                              </a:moveTo>
                              <a:cubicBezTo>
                                <a:pt x="25857" y="35769"/>
                                <a:pt x="22840" y="37061"/>
                                <a:pt x="19824" y="38354"/>
                              </a:cubicBezTo>
                              <a:cubicBezTo>
                                <a:pt x="16807" y="39647"/>
                                <a:pt x="13790" y="40509"/>
                                <a:pt x="13790" y="40509"/>
                              </a:cubicBezTo>
                              <a:lnTo>
                                <a:pt x="0" y="4740"/>
                              </a:lnTo>
                              <a:cubicBezTo>
                                <a:pt x="0" y="4740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1636" y="0"/>
                                <a:pt x="11636" y="0"/>
                              </a:cubicBezTo>
                              <a:lnTo>
                                <a:pt x="25857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3" name="Vrije vorm: vorm 8562">
                          <a:extLst>
                            <a:ext uri="{FF2B5EF4-FFF2-40B4-BE49-F238E27FC236}">
                              <a16:creationId xmlns:a16="http://schemas.microsoft.com/office/drawing/2014/main" id="{FDA342F7-010E-69F1-56EC-70FDCE3CFA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255" y="2606368"/>
                          <a:ext cx="20014" cy="29425"/>
                        </a:xfrm>
                        <a:custGeom>
                          <a:avLst/>
                          <a:gdLst>
                            <a:gd name="connsiteX0" fmla="*/ 17082 w 20014"/>
                            <a:gd name="connsiteY0" fmla="*/ 4205 h 29425"/>
                            <a:gd name="connsiteX1" fmla="*/ 706 w 20014"/>
                            <a:gd name="connsiteY1" fmla="*/ 9807 h 29425"/>
                            <a:gd name="connsiteX2" fmla="*/ 1568 w 20014"/>
                            <a:gd name="connsiteY2" fmla="*/ 22736 h 29425"/>
                            <a:gd name="connsiteX3" fmla="*/ 12342 w 20014"/>
                            <a:gd name="connsiteY3" fmla="*/ 28769 h 29425"/>
                            <a:gd name="connsiteX4" fmla="*/ 17082 w 20014"/>
                            <a:gd name="connsiteY4" fmla="*/ 4205 h 29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14" h="29425">
                              <a:moveTo>
                                <a:pt x="17082" y="4205"/>
                              </a:moveTo>
                              <a:cubicBezTo>
                                <a:pt x="11480" y="-5276"/>
                                <a:pt x="2861" y="3343"/>
                                <a:pt x="706" y="9807"/>
                              </a:cubicBezTo>
                              <a:cubicBezTo>
                                <a:pt x="-156" y="13686"/>
                                <a:pt x="-587" y="19288"/>
                                <a:pt x="1568" y="22736"/>
                              </a:cubicBezTo>
                              <a:cubicBezTo>
                                <a:pt x="2861" y="27476"/>
                                <a:pt x="5878" y="30924"/>
                                <a:pt x="12342" y="28769"/>
                              </a:cubicBezTo>
                              <a:cubicBezTo>
                                <a:pt x="20530" y="25752"/>
                                <a:pt x="22253" y="11962"/>
                                <a:pt x="17082" y="42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4" name="Vrije vorm: vorm 8563">
                          <a:extLst>
                            <a:ext uri="{FF2B5EF4-FFF2-40B4-BE49-F238E27FC236}">
                              <a16:creationId xmlns:a16="http://schemas.microsoft.com/office/drawing/2014/main" id="{AB0B08E6-08AA-DAD2-6C2D-44D4843B0F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9267" y="2643826"/>
                          <a:ext cx="7830" cy="11834"/>
                        </a:xfrm>
                        <a:custGeom>
                          <a:avLst/>
                          <a:gdLst>
                            <a:gd name="connsiteX0" fmla="*/ 7087 w 7830"/>
                            <a:gd name="connsiteY0" fmla="*/ 1653 h 11834"/>
                            <a:gd name="connsiteX1" fmla="*/ 191 w 7830"/>
                            <a:gd name="connsiteY1" fmla="*/ 3808 h 11834"/>
                            <a:gd name="connsiteX2" fmla="*/ 191 w 7830"/>
                            <a:gd name="connsiteY2" fmla="*/ 8979 h 11834"/>
                            <a:gd name="connsiteX3" fmla="*/ 4501 w 7830"/>
                            <a:gd name="connsiteY3" fmla="*/ 11565 h 11834"/>
                            <a:gd name="connsiteX4" fmla="*/ 6656 w 7830"/>
                            <a:gd name="connsiteY4" fmla="*/ 1653 h 118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30" h="11834">
                              <a:moveTo>
                                <a:pt x="7087" y="1653"/>
                              </a:moveTo>
                              <a:cubicBezTo>
                                <a:pt x="4501" y="-2225"/>
                                <a:pt x="1053" y="1653"/>
                                <a:pt x="191" y="3808"/>
                              </a:cubicBezTo>
                              <a:cubicBezTo>
                                <a:pt x="191" y="5532"/>
                                <a:pt x="-239" y="7686"/>
                                <a:pt x="191" y="8979"/>
                              </a:cubicBezTo>
                              <a:cubicBezTo>
                                <a:pt x="622" y="11134"/>
                                <a:pt x="1915" y="12427"/>
                                <a:pt x="4501" y="11565"/>
                              </a:cubicBezTo>
                              <a:cubicBezTo>
                                <a:pt x="7949" y="10272"/>
                                <a:pt x="8810" y="4670"/>
                                <a:pt x="6656" y="16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5" name="Vrije vorm: vorm 8564">
                          <a:extLst>
                            <a:ext uri="{FF2B5EF4-FFF2-40B4-BE49-F238E27FC236}">
                              <a16:creationId xmlns:a16="http://schemas.microsoft.com/office/drawing/2014/main" id="{DC1CD2DF-C25B-7CFB-26A2-0C2E723FB9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3259" y="2554981"/>
                          <a:ext cx="59039" cy="49127"/>
                        </a:xfrm>
                        <a:custGeom>
                          <a:avLst/>
                          <a:gdLst>
                            <a:gd name="connsiteX0" fmla="*/ 58609 w 59039"/>
                            <a:gd name="connsiteY0" fmla="*/ 31028 h 49127"/>
                            <a:gd name="connsiteX1" fmla="*/ 35338 w 59039"/>
                            <a:gd name="connsiteY1" fmla="*/ 40509 h 49127"/>
                            <a:gd name="connsiteX2" fmla="*/ 11636 w 59039"/>
                            <a:gd name="connsiteY2" fmla="*/ 49128 h 49127"/>
                            <a:gd name="connsiteX3" fmla="*/ 0 w 59039"/>
                            <a:gd name="connsiteY3" fmla="*/ 17669 h 49127"/>
                            <a:gd name="connsiteX4" fmla="*/ 23271 w 59039"/>
                            <a:gd name="connsiteY4" fmla="*/ 9481 h 49127"/>
                            <a:gd name="connsiteX5" fmla="*/ 46111 w 59039"/>
                            <a:gd name="connsiteY5" fmla="*/ 0 h 49127"/>
                            <a:gd name="connsiteX6" fmla="*/ 59040 w 59039"/>
                            <a:gd name="connsiteY6" fmla="*/ 310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49127">
                              <a:moveTo>
                                <a:pt x="58609" y="31028"/>
                              </a:moveTo>
                              <a:cubicBezTo>
                                <a:pt x="58609" y="31028"/>
                                <a:pt x="46973" y="35769"/>
                                <a:pt x="35338" y="40509"/>
                              </a:cubicBezTo>
                              <a:cubicBezTo>
                                <a:pt x="23702" y="45249"/>
                                <a:pt x="11636" y="49128"/>
                                <a:pt x="11636" y="49128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1636" y="13790"/>
                                <a:pt x="23271" y="9481"/>
                              </a:cubicBezTo>
                              <a:cubicBezTo>
                                <a:pt x="34476" y="4740"/>
                                <a:pt x="46111" y="0"/>
                                <a:pt x="46111" y="0"/>
                              </a:cubicBezTo>
                              <a:lnTo>
                                <a:pt x="59040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6" name="Vrije vorm: vorm 8565">
                          <a:extLst>
                            <a:ext uri="{FF2B5EF4-FFF2-40B4-BE49-F238E27FC236}">
                              <a16:creationId xmlns:a16="http://schemas.microsoft.com/office/drawing/2014/main" id="{D0E64417-A69D-0818-2FDF-24216F4A52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099" y="2555412"/>
                          <a:ext cx="35768" cy="40508"/>
                        </a:xfrm>
                        <a:custGeom>
                          <a:avLst/>
                          <a:gdLst>
                            <a:gd name="connsiteX0" fmla="*/ 35769 w 35768"/>
                            <a:gd name="connsiteY0" fmla="*/ 30597 h 40508"/>
                            <a:gd name="connsiteX1" fmla="*/ 12497 w 35768"/>
                            <a:gd name="connsiteY1" fmla="*/ 40509 h 40508"/>
                            <a:gd name="connsiteX2" fmla="*/ 0 w 35768"/>
                            <a:gd name="connsiteY2" fmla="*/ 9481 h 40508"/>
                            <a:gd name="connsiteX3" fmla="*/ 22840 w 35768"/>
                            <a:gd name="connsiteY3" fmla="*/ 0 h 40508"/>
                            <a:gd name="connsiteX4" fmla="*/ 35769 w 35768"/>
                            <a:gd name="connsiteY4" fmla="*/ 30597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68" h="40508">
                              <a:moveTo>
                                <a:pt x="35769" y="30597"/>
                              </a:moveTo>
                              <a:lnTo>
                                <a:pt x="12497" y="40509"/>
                              </a:lnTo>
                              <a:lnTo>
                                <a:pt x="0" y="9481"/>
                              </a:lnTo>
                              <a:lnTo>
                                <a:pt x="22840" y="0"/>
                              </a:lnTo>
                              <a:lnTo>
                                <a:pt x="35769" y="305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4" name="Graphic 1445">
                        <a:extLst>
                          <a:ext uri="{FF2B5EF4-FFF2-40B4-BE49-F238E27FC236}">
                            <a16:creationId xmlns:a16="http://schemas.microsoft.com/office/drawing/2014/main" id="{46400718-43D7-58E9-67AD-1947050D78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04952" y="2473532"/>
                        <a:ext cx="87753" cy="122388"/>
                        <a:chOff x="6804952" y="2473532"/>
                        <a:chExt cx="87753" cy="122388"/>
                      </a:xfrm>
                    </p:grpSpPr>
                    <p:sp>
                      <p:nvSpPr>
                        <p:cNvPr id="8553" name="Vrije vorm: vorm 8552">
                          <a:extLst>
                            <a:ext uri="{FF2B5EF4-FFF2-40B4-BE49-F238E27FC236}">
                              <a16:creationId xmlns:a16="http://schemas.microsoft.com/office/drawing/2014/main" id="{E7A07CF0-6250-90FA-9812-987A661898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5057" y="2505853"/>
                          <a:ext cx="67647" cy="90067"/>
                        </a:xfrm>
                        <a:custGeom>
                          <a:avLst/>
                          <a:gdLst>
                            <a:gd name="connsiteX0" fmla="*/ 56172 w 67647"/>
                            <a:gd name="connsiteY0" fmla="*/ 27150 h 90067"/>
                            <a:gd name="connsiteX1" fmla="*/ 24282 w 67647"/>
                            <a:gd name="connsiteY1" fmla="*/ 0 h 90067"/>
                            <a:gd name="connsiteX2" fmla="*/ 580 w 67647"/>
                            <a:gd name="connsiteY2" fmla="*/ 13790 h 90067"/>
                            <a:gd name="connsiteX3" fmla="*/ 7044 w 67647"/>
                            <a:gd name="connsiteY3" fmla="*/ 54730 h 90067"/>
                            <a:gd name="connsiteX4" fmla="*/ 47984 w 67647"/>
                            <a:gd name="connsiteY4" fmla="*/ 89637 h 90067"/>
                            <a:gd name="connsiteX5" fmla="*/ 53156 w 67647"/>
                            <a:gd name="connsiteY5" fmla="*/ 90068 h 90067"/>
                            <a:gd name="connsiteX6" fmla="*/ 57034 w 67647"/>
                            <a:gd name="connsiteY6" fmla="*/ 89637 h 90067"/>
                            <a:gd name="connsiteX7" fmla="*/ 58758 w 67647"/>
                            <a:gd name="connsiteY7" fmla="*/ 89206 h 90067"/>
                            <a:gd name="connsiteX8" fmla="*/ 60051 w 67647"/>
                            <a:gd name="connsiteY8" fmla="*/ 87913 h 90067"/>
                            <a:gd name="connsiteX9" fmla="*/ 62636 w 67647"/>
                            <a:gd name="connsiteY9" fmla="*/ 84897 h 90067"/>
                            <a:gd name="connsiteX10" fmla="*/ 64791 w 67647"/>
                            <a:gd name="connsiteY10" fmla="*/ 80156 h 90067"/>
                            <a:gd name="connsiteX11" fmla="*/ 55741 w 67647"/>
                            <a:gd name="connsiteY11" fmla="*/ 27150 h 900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647" h="90067">
                              <a:moveTo>
                                <a:pt x="56172" y="27150"/>
                              </a:moveTo>
                              <a:cubicBezTo>
                                <a:pt x="38073" y="4309"/>
                                <a:pt x="24282" y="0"/>
                                <a:pt x="24282" y="0"/>
                              </a:cubicBezTo>
                              <a:lnTo>
                                <a:pt x="580" y="13790"/>
                              </a:lnTo>
                              <a:cubicBezTo>
                                <a:pt x="580" y="13790"/>
                                <a:pt x="-2867" y="28012"/>
                                <a:pt x="7044" y="54730"/>
                              </a:cubicBezTo>
                              <a:cubicBezTo>
                                <a:pt x="14802" y="74985"/>
                                <a:pt x="34194" y="87482"/>
                                <a:pt x="47984" y="89637"/>
                              </a:cubicBezTo>
                              <a:cubicBezTo>
                                <a:pt x="49708" y="90068"/>
                                <a:pt x="51863" y="90068"/>
                                <a:pt x="53156" y="90068"/>
                              </a:cubicBezTo>
                              <a:cubicBezTo>
                                <a:pt x="54449" y="90068"/>
                                <a:pt x="55741" y="90068"/>
                                <a:pt x="57034" y="89637"/>
                              </a:cubicBezTo>
                              <a:cubicBezTo>
                                <a:pt x="57896" y="89637"/>
                                <a:pt x="58758" y="89637"/>
                                <a:pt x="58758" y="89206"/>
                              </a:cubicBezTo>
                              <a:cubicBezTo>
                                <a:pt x="58758" y="89206"/>
                                <a:pt x="59189" y="88775"/>
                                <a:pt x="60051" y="87913"/>
                              </a:cubicBezTo>
                              <a:cubicBezTo>
                                <a:pt x="60913" y="87051"/>
                                <a:pt x="61775" y="85758"/>
                                <a:pt x="62636" y="84897"/>
                              </a:cubicBezTo>
                              <a:cubicBezTo>
                                <a:pt x="63498" y="83604"/>
                                <a:pt x="64360" y="81880"/>
                                <a:pt x="64791" y="80156"/>
                              </a:cubicBezTo>
                              <a:cubicBezTo>
                                <a:pt x="69532" y="66797"/>
                                <a:pt x="69532" y="44387"/>
                                <a:pt x="55741" y="271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4" name="Vrije vorm: vorm 8553">
                          <a:extLst>
                            <a:ext uri="{FF2B5EF4-FFF2-40B4-BE49-F238E27FC236}">
                              <a16:creationId xmlns:a16="http://schemas.microsoft.com/office/drawing/2014/main" id="{EBA13CB5-6ACB-AD77-750A-8402889BA1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4554" y="2505422"/>
                          <a:ext cx="40730" cy="33182"/>
                        </a:xfrm>
                        <a:custGeom>
                          <a:avLst/>
                          <a:gdLst>
                            <a:gd name="connsiteX0" fmla="*/ 40731 w 40730"/>
                            <a:gd name="connsiteY0" fmla="*/ 10774 h 33182"/>
                            <a:gd name="connsiteX1" fmla="*/ 24355 w 40730"/>
                            <a:gd name="connsiteY1" fmla="*/ 0 h 33182"/>
                            <a:gd name="connsiteX2" fmla="*/ 653 w 40730"/>
                            <a:gd name="connsiteY2" fmla="*/ 13790 h 33182"/>
                            <a:gd name="connsiteX3" fmla="*/ 1084 w 40730"/>
                            <a:gd name="connsiteY3" fmla="*/ 33183 h 33182"/>
                            <a:gd name="connsiteX4" fmla="*/ 7548 w 40730"/>
                            <a:gd name="connsiteY4" fmla="*/ 29735 h 33182"/>
                            <a:gd name="connsiteX5" fmla="*/ 20907 w 40730"/>
                            <a:gd name="connsiteY5" fmla="*/ 21978 h 33182"/>
                            <a:gd name="connsiteX6" fmla="*/ 40300 w 40730"/>
                            <a:gd name="connsiteY6" fmla="*/ 10774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730" h="33182">
                              <a:moveTo>
                                <a:pt x="40731" y="10774"/>
                              </a:moveTo>
                              <a:cubicBezTo>
                                <a:pt x="30819" y="2155"/>
                                <a:pt x="24355" y="0"/>
                                <a:pt x="24355" y="0"/>
                              </a:cubicBezTo>
                              <a:lnTo>
                                <a:pt x="653" y="13790"/>
                              </a:lnTo>
                              <a:cubicBezTo>
                                <a:pt x="653" y="13790"/>
                                <a:pt x="-1071" y="20685"/>
                                <a:pt x="1084" y="33183"/>
                              </a:cubicBezTo>
                              <a:cubicBezTo>
                                <a:pt x="1084" y="33183"/>
                                <a:pt x="3669" y="31890"/>
                                <a:pt x="7548" y="29735"/>
                              </a:cubicBezTo>
                              <a:cubicBezTo>
                                <a:pt x="11426" y="27581"/>
                                <a:pt x="16167" y="24995"/>
                                <a:pt x="20907" y="21978"/>
                              </a:cubicBezTo>
                              <a:cubicBezTo>
                                <a:pt x="30819" y="16376"/>
                                <a:pt x="40300" y="10774"/>
                                <a:pt x="40300" y="107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5" name="Vrije vorm: vorm 8554">
                          <a:extLst>
                            <a:ext uri="{FF2B5EF4-FFF2-40B4-BE49-F238E27FC236}">
                              <a16:creationId xmlns:a16="http://schemas.microsoft.com/office/drawing/2014/main" id="{131389C5-4731-A9EB-65F3-1606482ADB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11416" y="2473532"/>
                          <a:ext cx="29735" cy="39647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3183 h 39647"/>
                            <a:gd name="connsiteX1" fmla="*/ 18531 w 29735"/>
                            <a:gd name="connsiteY1" fmla="*/ 39647 h 39647"/>
                            <a:gd name="connsiteX2" fmla="*/ 0 w 29735"/>
                            <a:gd name="connsiteY2" fmla="*/ 6464 h 39647"/>
                            <a:gd name="connsiteX3" fmla="*/ 10774 w 29735"/>
                            <a:gd name="connsiteY3" fmla="*/ 0 h 39647"/>
                            <a:gd name="connsiteX4" fmla="*/ 29735 w 29735"/>
                            <a:gd name="connsiteY4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9647">
                              <a:moveTo>
                                <a:pt x="29735" y="33183"/>
                              </a:moveTo>
                              <a:lnTo>
                                <a:pt x="18531" y="39647"/>
                              </a:lnTo>
                              <a:lnTo>
                                <a:pt x="0" y="6464"/>
                              </a:lnTo>
                              <a:lnTo>
                                <a:pt x="10774" y="0"/>
                              </a:lnTo>
                              <a:lnTo>
                                <a:pt x="29735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6" name="Vrije vorm: vorm 8555">
                          <a:extLst>
                            <a:ext uri="{FF2B5EF4-FFF2-40B4-BE49-F238E27FC236}">
                              <a16:creationId xmlns:a16="http://schemas.microsoft.com/office/drawing/2014/main" id="{01829943-8590-26CB-F947-40E94DBF71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542" y="2533166"/>
                          <a:ext cx="19435" cy="29574"/>
                        </a:xfrm>
                        <a:custGeom>
                          <a:avLst/>
                          <a:gdLst>
                            <a:gd name="connsiteX0" fmla="*/ 15229 w 19435"/>
                            <a:gd name="connsiteY0" fmla="*/ 3284 h 29574"/>
                            <a:gd name="connsiteX1" fmla="*/ 146 w 19435"/>
                            <a:gd name="connsiteY1" fmla="*/ 11472 h 29574"/>
                            <a:gd name="connsiteX2" fmla="*/ 2731 w 19435"/>
                            <a:gd name="connsiteY2" fmla="*/ 23970 h 29574"/>
                            <a:gd name="connsiteX3" fmla="*/ 13936 w 19435"/>
                            <a:gd name="connsiteY3" fmla="*/ 28279 h 29574"/>
                            <a:gd name="connsiteX4" fmla="*/ 15229 w 19435"/>
                            <a:gd name="connsiteY4" fmla="*/ 3284 h 29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435" h="29574">
                              <a:moveTo>
                                <a:pt x="15229" y="3284"/>
                              </a:moveTo>
                              <a:cubicBezTo>
                                <a:pt x="7903" y="-5335"/>
                                <a:pt x="1007" y="5008"/>
                                <a:pt x="146" y="11472"/>
                              </a:cubicBezTo>
                              <a:cubicBezTo>
                                <a:pt x="-285" y="15351"/>
                                <a:pt x="146" y="20953"/>
                                <a:pt x="2731" y="23970"/>
                              </a:cubicBezTo>
                              <a:cubicBezTo>
                                <a:pt x="4886" y="28710"/>
                                <a:pt x="8334" y="31296"/>
                                <a:pt x="13936" y="28279"/>
                              </a:cubicBezTo>
                              <a:cubicBezTo>
                                <a:pt x="21262" y="23970"/>
                                <a:pt x="20831" y="9748"/>
                                <a:pt x="15229" y="32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7" name="Vrije vorm: vorm 8556">
                          <a:extLst>
                            <a:ext uri="{FF2B5EF4-FFF2-40B4-BE49-F238E27FC236}">
                              <a16:creationId xmlns:a16="http://schemas.microsoft.com/office/drawing/2014/main" id="{C3A0D03A-EEA1-1842-8429-F3BFDD953A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1494" y="2569212"/>
                          <a:ext cx="7986" cy="12151"/>
                        </a:xfrm>
                        <a:custGeom>
                          <a:avLst/>
                          <a:gdLst>
                            <a:gd name="connsiteX0" fmla="*/ 6464 w 7986"/>
                            <a:gd name="connsiteY0" fmla="*/ 1283 h 12151"/>
                            <a:gd name="connsiteX1" fmla="*/ 0 w 7986"/>
                            <a:gd name="connsiteY1" fmla="*/ 4731 h 12151"/>
                            <a:gd name="connsiteX2" fmla="*/ 862 w 7986"/>
                            <a:gd name="connsiteY2" fmla="*/ 9902 h 12151"/>
                            <a:gd name="connsiteX3" fmla="*/ 5602 w 7986"/>
                            <a:gd name="connsiteY3" fmla="*/ 11626 h 12151"/>
                            <a:gd name="connsiteX4" fmla="*/ 6464 w 7986"/>
                            <a:gd name="connsiteY4" fmla="*/ 1283 h 12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86" h="12151">
                              <a:moveTo>
                                <a:pt x="6464" y="1283"/>
                              </a:moveTo>
                              <a:cubicBezTo>
                                <a:pt x="3448" y="-2165"/>
                                <a:pt x="431" y="2145"/>
                                <a:pt x="0" y="4731"/>
                              </a:cubicBezTo>
                              <a:cubicBezTo>
                                <a:pt x="0" y="6454"/>
                                <a:pt x="0" y="8609"/>
                                <a:pt x="862" y="9902"/>
                              </a:cubicBezTo>
                              <a:cubicBezTo>
                                <a:pt x="1724" y="11626"/>
                                <a:pt x="3448" y="12919"/>
                                <a:pt x="5602" y="11626"/>
                              </a:cubicBezTo>
                              <a:cubicBezTo>
                                <a:pt x="8619" y="9902"/>
                                <a:pt x="8619" y="3869"/>
                                <a:pt x="6464" y="12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8" name="Vrije vorm: vorm 8557">
                          <a:extLst>
                            <a:ext uri="{FF2B5EF4-FFF2-40B4-BE49-F238E27FC236}">
                              <a16:creationId xmlns:a16="http://schemas.microsoft.com/office/drawing/2014/main" id="{80732E56-3C1B-0B31-43B3-257D297703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4952" y="2480858"/>
                          <a:ext cx="59901" cy="53868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28874 h 53868"/>
                            <a:gd name="connsiteX1" fmla="*/ 37923 w 59901"/>
                            <a:gd name="connsiteY1" fmla="*/ 41802 h 53868"/>
                            <a:gd name="connsiteX2" fmla="*/ 15945 w 59901"/>
                            <a:gd name="connsiteY2" fmla="*/ 53868 h 53868"/>
                            <a:gd name="connsiteX3" fmla="*/ 0 w 59901"/>
                            <a:gd name="connsiteY3" fmla="*/ 24564 h 53868"/>
                            <a:gd name="connsiteX4" fmla="*/ 21547 w 59901"/>
                            <a:gd name="connsiteY4" fmla="*/ 12497 h 53868"/>
                            <a:gd name="connsiteX5" fmla="*/ 42664 w 59901"/>
                            <a:gd name="connsiteY5" fmla="*/ 0 h 53868"/>
                            <a:gd name="connsiteX6" fmla="*/ 59902 w 59901"/>
                            <a:gd name="connsiteY6" fmla="*/ 28443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3868">
                              <a:moveTo>
                                <a:pt x="59902" y="28874"/>
                              </a:moveTo>
                              <a:cubicBezTo>
                                <a:pt x="59902" y="28874"/>
                                <a:pt x="49128" y="35338"/>
                                <a:pt x="37923" y="41802"/>
                              </a:cubicBezTo>
                              <a:cubicBezTo>
                                <a:pt x="27150" y="48266"/>
                                <a:pt x="15945" y="53868"/>
                                <a:pt x="15945" y="53868"/>
                              </a:cubicBezTo>
                              <a:lnTo>
                                <a:pt x="0" y="24564"/>
                              </a:lnTo>
                              <a:cubicBezTo>
                                <a:pt x="0" y="24564"/>
                                <a:pt x="10774" y="18962"/>
                                <a:pt x="21547" y="12497"/>
                              </a:cubicBezTo>
                              <a:cubicBezTo>
                                <a:pt x="31890" y="6464"/>
                                <a:pt x="42664" y="0"/>
                                <a:pt x="42664" y="0"/>
                              </a:cubicBezTo>
                              <a:lnTo>
                                <a:pt x="59902" y="284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9" name="Vrije vorm: vorm 8558">
                          <a:extLst>
                            <a:ext uri="{FF2B5EF4-FFF2-40B4-BE49-F238E27FC236}">
                              <a16:creationId xmlns:a16="http://schemas.microsoft.com/office/drawing/2014/main" id="{FED61141-8D25-9380-D5A8-B33A917C74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6068" y="2481289"/>
                          <a:ext cx="38785" cy="4137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28442 h 41370"/>
                            <a:gd name="connsiteX1" fmla="*/ 16807 w 38785"/>
                            <a:gd name="connsiteY1" fmla="*/ 41371 h 41370"/>
                            <a:gd name="connsiteX2" fmla="*/ 0 w 38785"/>
                            <a:gd name="connsiteY2" fmla="*/ 12066 h 41370"/>
                            <a:gd name="connsiteX3" fmla="*/ 21547 w 38785"/>
                            <a:gd name="connsiteY3" fmla="*/ 0 h 41370"/>
                            <a:gd name="connsiteX4" fmla="*/ 38785 w 38785"/>
                            <a:gd name="connsiteY4" fmla="*/ 28442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38785" y="28442"/>
                              </a:moveTo>
                              <a:lnTo>
                                <a:pt x="16807" y="41371"/>
                              </a:lnTo>
                              <a:lnTo>
                                <a:pt x="0" y="12066"/>
                              </a:lnTo>
                              <a:lnTo>
                                <a:pt x="21547" y="0"/>
                              </a:lnTo>
                              <a:lnTo>
                                <a:pt x="38785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5" name="Graphic 1445">
                        <a:extLst>
                          <a:ext uri="{FF2B5EF4-FFF2-40B4-BE49-F238E27FC236}">
                            <a16:creationId xmlns:a16="http://schemas.microsoft.com/office/drawing/2014/main" id="{230FF908-AA7C-6B8C-5EBB-A8E5C8B6B1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4148" y="2381740"/>
                        <a:ext cx="98127" cy="112046"/>
                        <a:chOff x="6944148" y="2381740"/>
                        <a:chExt cx="98127" cy="112046"/>
                      </a:xfrm>
                    </p:grpSpPr>
                    <p:sp>
                      <p:nvSpPr>
                        <p:cNvPr id="8546" name="Vrije vorm: vorm 8545">
                          <a:extLst>
                            <a:ext uri="{FF2B5EF4-FFF2-40B4-BE49-F238E27FC236}">
                              <a16:creationId xmlns:a16="http://schemas.microsoft.com/office/drawing/2014/main" id="{176A096E-197B-59A3-A3D1-39560E0FD9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528" y="2409321"/>
                          <a:ext cx="75746" cy="84465"/>
                        </a:xfrm>
                        <a:custGeom>
                          <a:avLst/>
                          <a:gdLst>
                            <a:gd name="connsiteX0" fmla="*/ 56914 w 75746"/>
                            <a:gd name="connsiteY0" fmla="*/ 21547 h 84465"/>
                            <a:gd name="connsiteX1" fmla="*/ 21145 w 75746"/>
                            <a:gd name="connsiteY1" fmla="*/ 0 h 84465"/>
                            <a:gd name="connsiteX2" fmla="*/ 10803 w 75746"/>
                            <a:gd name="connsiteY2" fmla="*/ 8619 h 84465"/>
                            <a:gd name="connsiteX3" fmla="*/ 29 w 75746"/>
                            <a:gd name="connsiteY3" fmla="*/ 16807 h 84465"/>
                            <a:gd name="connsiteX4" fmla="*/ 13388 w 75746"/>
                            <a:gd name="connsiteY4" fmla="*/ 56454 h 84465"/>
                            <a:gd name="connsiteX5" fmla="*/ 59500 w 75746"/>
                            <a:gd name="connsiteY5" fmla="*/ 84466 h 84465"/>
                            <a:gd name="connsiteX6" fmla="*/ 65102 w 75746"/>
                            <a:gd name="connsiteY6" fmla="*/ 84466 h 84465"/>
                            <a:gd name="connsiteX7" fmla="*/ 68980 w 75746"/>
                            <a:gd name="connsiteY7" fmla="*/ 83604 h 84465"/>
                            <a:gd name="connsiteX8" fmla="*/ 70704 w 75746"/>
                            <a:gd name="connsiteY8" fmla="*/ 83173 h 84465"/>
                            <a:gd name="connsiteX9" fmla="*/ 71566 w 75746"/>
                            <a:gd name="connsiteY9" fmla="*/ 81449 h 84465"/>
                            <a:gd name="connsiteX10" fmla="*/ 73290 w 75746"/>
                            <a:gd name="connsiteY10" fmla="*/ 78001 h 84465"/>
                            <a:gd name="connsiteX11" fmla="*/ 75014 w 75746"/>
                            <a:gd name="connsiteY11" fmla="*/ 72830 h 84465"/>
                            <a:gd name="connsiteX12" fmla="*/ 57345 w 75746"/>
                            <a:gd name="connsiteY12" fmla="*/ 21978 h 844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5746" h="84465">
                              <a:moveTo>
                                <a:pt x="56914" y="21547"/>
                              </a:moveTo>
                              <a:cubicBezTo>
                                <a:pt x="35798" y="2155"/>
                                <a:pt x="21145" y="0"/>
                                <a:pt x="21145" y="0"/>
                              </a:cubicBezTo>
                              <a:cubicBezTo>
                                <a:pt x="21145" y="0"/>
                                <a:pt x="15974" y="4310"/>
                                <a:pt x="10803" y="8619"/>
                              </a:cubicBezTo>
                              <a:cubicBezTo>
                                <a:pt x="5200" y="12929"/>
                                <a:pt x="29" y="16807"/>
                                <a:pt x="29" y="16807"/>
                              </a:cubicBezTo>
                              <a:cubicBezTo>
                                <a:pt x="29" y="16807"/>
                                <a:pt x="-1264" y="31459"/>
                                <a:pt x="13388" y="56454"/>
                              </a:cubicBezTo>
                              <a:cubicBezTo>
                                <a:pt x="24162" y="75416"/>
                                <a:pt x="45278" y="84035"/>
                                <a:pt x="59500" y="84466"/>
                              </a:cubicBezTo>
                              <a:cubicBezTo>
                                <a:pt x="61223" y="84466"/>
                                <a:pt x="63378" y="84466"/>
                                <a:pt x="65102" y="84466"/>
                              </a:cubicBezTo>
                              <a:cubicBezTo>
                                <a:pt x="66395" y="84466"/>
                                <a:pt x="67688" y="83604"/>
                                <a:pt x="68980" y="83604"/>
                              </a:cubicBezTo>
                              <a:cubicBezTo>
                                <a:pt x="70273" y="83604"/>
                                <a:pt x="70704" y="83173"/>
                                <a:pt x="70704" y="83173"/>
                              </a:cubicBezTo>
                              <a:cubicBezTo>
                                <a:pt x="70704" y="83173"/>
                                <a:pt x="71135" y="82311"/>
                                <a:pt x="71566" y="81449"/>
                              </a:cubicBezTo>
                              <a:cubicBezTo>
                                <a:pt x="71997" y="80587"/>
                                <a:pt x="72859" y="79294"/>
                                <a:pt x="73290" y="78001"/>
                              </a:cubicBezTo>
                              <a:cubicBezTo>
                                <a:pt x="73721" y="76278"/>
                                <a:pt x="74152" y="74554"/>
                                <a:pt x="75014" y="72830"/>
                              </a:cubicBezTo>
                              <a:cubicBezTo>
                                <a:pt x="77599" y="58609"/>
                                <a:pt x="73721" y="36631"/>
                                <a:pt x="57345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7" name="Vrije vorm: vorm 8546">
                          <a:extLst>
                            <a:ext uri="{FF2B5EF4-FFF2-40B4-BE49-F238E27FC236}">
                              <a16:creationId xmlns:a16="http://schemas.microsoft.com/office/drawing/2014/main" id="{7C3B1372-CA58-F896-C9EF-FBADEB06A8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126" y="2409321"/>
                          <a:ext cx="39216" cy="3576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7757 h 35768"/>
                            <a:gd name="connsiteX1" fmla="*/ 21116 w 39216"/>
                            <a:gd name="connsiteY1" fmla="*/ 0 h 35768"/>
                            <a:gd name="connsiteX2" fmla="*/ 10774 w 39216"/>
                            <a:gd name="connsiteY2" fmla="*/ 8619 h 35768"/>
                            <a:gd name="connsiteX3" fmla="*/ 0 w 39216"/>
                            <a:gd name="connsiteY3" fmla="*/ 16807 h 35768"/>
                            <a:gd name="connsiteX4" fmla="*/ 3879 w 39216"/>
                            <a:gd name="connsiteY4" fmla="*/ 35769 h 35768"/>
                            <a:gd name="connsiteX5" fmla="*/ 21978 w 39216"/>
                            <a:gd name="connsiteY5" fmla="*/ 21978 h 35768"/>
                            <a:gd name="connsiteX6" fmla="*/ 39216 w 39216"/>
                            <a:gd name="connsiteY6" fmla="*/ 7326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35768">
                              <a:moveTo>
                                <a:pt x="39216" y="7757"/>
                              </a:moveTo>
                              <a:cubicBezTo>
                                <a:pt x="28012" y="862"/>
                                <a:pt x="21116" y="0"/>
                                <a:pt x="21116" y="0"/>
                              </a:cubicBezTo>
                              <a:cubicBezTo>
                                <a:pt x="21116" y="0"/>
                                <a:pt x="15945" y="4310"/>
                                <a:pt x="10774" y="8619"/>
                              </a:cubicBezTo>
                              <a:cubicBezTo>
                                <a:pt x="5171" y="12929"/>
                                <a:pt x="0" y="16807"/>
                                <a:pt x="0" y="16807"/>
                              </a:cubicBezTo>
                              <a:cubicBezTo>
                                <a:pt x="0" y="16807"/>
                                <a:pt x="0" y="23702"/>
                                <a:pt x="3879" y="35769"/>
                              </a:cubicBezTo>
                              <a:cubicBezTo>
                                <a:pt x="3879" y="35769"/>
                                <a:pt x="12929" y="28874"/>
                                <a:pt x="21978" y="21978"/>
                              </a:cubicBezTo>
                              <a:cubicBezTo>
                                <a:pt x="30597" y="14652"/>
                                <a:pt x="39216" y="7326"/>
                                <a:pt x="39216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8" name="Vrije vorm: vorm 8547">
                          <a:extLst>
                            <a:ext uri="{FF2B5EF4-FFF2-40B4-BE49-F238E27FC236}">
                              <a16:creationId xmlns:a16="http://schemas.microsoft.com/office/drawing/2014/main" id="{14425FE3-280A-903E-FAFB-7DCDEC9DEF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6733" y="2381740"/>
                          <a:ext cx="34044" cy="37923"/>
                        </a:xfrm>
                        <a:custGeom>
                          <a:avLst/>
                          <a:gdLst>
                            <a:gd name="connsiteX0" fmla="*/ 33614 w 34044"/>
                            <a:gd name="connsiteY0" fmla="*/ 29735 h 37923"/>
                            <a:gd name="connsiteX1" fmla="*/ 28873 w 34044"/>
                            <a:gd name="connsiteY1" fmla="*/ 34045 h 37923"/>
                            <a:gd name="connsiteX2" fmla="*/ 23702 w 34044"/>
                            <a:gd name="connsiteY2" fmla="*/ 37923 h 37923"/>
                            <a:gd name="connsiteX3" fmla="*/ 0 w 34044"/>
                            <a:gd name="connsiteY3" fmla="*/ 7757 h 37923"/>
                            <a:gd name="connsiteX4" fmla="*/ 5171 w 34044"/>
                            <a:gd name="connsiteY4" fmla="*/ 3879 h 37923"/>
                            <a:gd name="connsiteX5" fmla="*/ 9912 w 34044"/>
                            <a:gd name="connsiteY5" fmla="*/ 0 h 37923"/>
                            <a:gd name="connsiteX6" fmla="*/ 34045 w 34044"/>
                            <a:gd name="connsiteY6" fmla="*/ 29735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044" h="37923">
                              <a:moveTo>
                                <a:pt x="33614" y="29735"/>
                              </a:moveTo>
                              <a:cubicBezTo>
                                <a:pt x="33614" y="29735"/>
                                <a:pt x="31028" y="31890"/>
                                <a:pt x="28873" y="34045"/>
                              </a:cubicBezTo>
                              <a:cubicBezTo>
                                <a:pt x="26288" y="36200"/>
                                <a:pt x="23702" y="37923"/>
                                <a:pt x="23702" y="37923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2586" y="6033"/>
                                <a:pt x="5171" y="3879"/>
                              </a:cubicBezTo>
                              <a:cubicBezTo>
                                <a:pt x="7757" y="1724"/>
                                <a:pt x="9912" y="0"/>
                                <a:pt x="9912" y="0"/>
                              </a:cubicBezTo>
                              <a:lnTo>
                                <a:pt x="34045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9" name="Vrije vorm: vorm 8548">
                          <a:extLst>
                            <a:ext uri="{FF2B5EF4-FFF2-40B4-BE49-F238E27FC236}">
                              <a16:creationId xmlns:a16="http://schemas.microsoft.com/office/drawing/2014/main" id="{ED91A82F-0B8D-F4EB-19D6-74AE8A79AB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79464" y="2437036"/>
                          <a:ext cx="20453" cy="29470"/>
                        </a:xfrm>
                        <a:custGeom>
                          <a:avLst/>
                          <a:gdLst>
                            <a:gd name="connsiteX0" fmla="*/ 13812 w 20453"/>
                            <a:gd name="connsiteY0" fmla="*/ 2451 h 29470"/>
                            <a:gd name="connsiteX1" fmla="*/ 22 w 20453"/>
                            <a:gd name="connsiteY1" fmla="*/ 12794 h 29470"/>
                            <a:gd name="connsiteX2" fmla="*/ 4331 w 20453"/>
                            <a:gd name="connsiteY2" fmla="*/ 24861 h 29470"/>
                            <a:gd name="connsiteX3" fmla="*/ 16398 w 20453"/>
                            <a:gd name="connsiteY3" fmla="*/ 27446 h 29470"/>
                            <a:gd name="connsiteX4" fmla="*/ 13812 w 20453"/>
                            <a:gd name="connsiteY4" fmla="*/ 2451 h 294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453" h="29470">
                              <a:moveTo>
                                <a:pt x="13812" y="2451"/>
                              </a:moveTo>
                              <a:cubicBezTo>
                                <a:pt x="5624" y="-4875"/>
                                <a:pt x="-409" y="5899"/>
                                <a:pt x="22" y="12794"/>
                              </a:cubicBezTo>
                              <a:cubicBezTo>
                                <a:pt x="22" y="16673"/>
                                <a:pt x="1746" y="22275"/>
                                <a:pt x="4331" y="24861"/>
                              </a:cubicBezTo>
                              <a:cubicBezTo>
                                <a:pt x="6917" y="29170"/>
                                <a:pt x="11226" y="31325"/>
                                <a:pt x="16398" y="27446"/>
                              </a:cubicBezTo>
                              <a:cubicBezTo>
                                <a:pt x="23293" y="21844"/>
                                <a:pt x="20707" y="8485"/>
                                <a:pt x="13812" y="24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0" name="Vrije vorm: vorm 8549">
                          <a:extLst>
                            <a:ext uri="{FF2B5EF4-FFF2-40B4-BE49-F238E27FC236}">
                              <a16:creationId xmlns:a16="http://schemas.microsoft.com/office/drawing/2014/main" id="{227AD62A-1012-10F4-F084-1978463315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0986" y="2470837"/>
                          <a:ext cx="8256" cy="12253"/>
                        </a:xfrm>
                        <a:custGeom>
                          <a:avLst/>
                          <a:gdLst>
                            <a:gd name="connsiteX0" fmla="*/ 5649 w 8256"/>
                            <a:gd name="connsiteY0" fmla="*/ 971 h 12253"/>
                            <a:gd name="connsiteX1" fmla="*/ 47 w 8256"/>
                            <a:gd name="connsiteY1" fmla="*/ 5281 h 12253"/>
                            <a:gd name="connsiteX2" fmla="*/ 1771 w 8256"/>
                            <a:gd name="connsiteY2" fmla="*/ 10452 h 12253"/>
                            <a:gd name="connsiteX3" fmla="*/ 6511 w 8256"/>
                            <a:gd name="connsiteY3" fmla="*/ 11314 h 12253"/>
                            <a:gd name="connsiteX4" fmla="*/ 5649 w 8256"/>
                            <a:gd name="connsiteY4" fmla="*/ 971 h 122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256" h="12253">
                              <a:moveTo>
                                <a:pt x="5649" y="971"/>
                              </a:moveTo>
                              <a:cubicBezTo>
                                <a:pt x="2202" y="-2045"/>
                                <a:pt x="-384" y="2695"/>
                                <a:pt x="47" y="5281"/>
                              </a:cubicBezTo>
                              <a:cubicBezTo>
                                <a:pt x="47" y="7004"/>
                                <a:pt x="478" y="9159"/>
                                <a:pt x="1771" y="10452"/>
                              </a:cubicBezTo>
                              <a:cubicBezTo>
                                <a:pt x="2633" y="12176"/>
                                <a:pt x="4787" y="13038"/>
                                <a:pt x="6511" y="11314"/>
                              </a:cubicBezTo>
                              <a:cubicBezTo>
                                <a:pt x="9528" y="9159"/>
                                <a:pt x="8235" y="3557"/>
                                <a:pt x="5649" y="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1" name="Vrije vorm: vorm 8550">
                          <a:extLst>
                            <a:ext uri="{FF2B5EF4-FFF2-40B4-BE49-F238E27FC236}">
                              <a16:creationId xmlns:a16="http://schemas.microsoft.com/office/drawing/2014/main" id="{E3289FD1-C45A-24B5-F93F-9322EF8B3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4148" y="2385619"/>
                          <a:ext cx="59901" cy="56884"/>
                        </a:xfrm>
                        <a:custGeom>
                          <a:avLst/>
                          <a:gdLst>
                            <a:gd name="connsiteX0" fmla="*/ 59471 w 59901"/>
                            <a:gd name="connsiteY0" fmla="*/ 24995 h 56884"/>
                            <a:gd name="connsiteX1" fmla="*/ 40078 w 59901"/>
                            <a:gd name="connsiteY1" fmla="*/ 41371 h 56884"/>
                            <a:gd name="connsiteX2" fmla="*/ 20255 w 59901"/>
                            <a:gd name="connsiteY2" fmla="*/ 56885 h 56884"/>
                            <a:gd name="connsiteX3" fmla="*/ 0 w 59901"/>
                            <a:gd name="connsiteY3" fmla="*/ 30597 h 56884"/>
                            <a:gd name="connsiteX4" fmla="*/ 19393 w 59901"/>
                            <a:gd name="connsiteY4" fmla="*/ 15514 h 56884"/>
                            <a:gd name="connsiteX5" fmla="*/ 38354 w 59901"/>
                            <a:gd name="connsiteY5" fmla="*/ 0 h 56884"/>
                            <a:gd name="connsiteX6" fmla="*/ 59902 w 59901"/>
                            <a:gd name="connsiteY6" fmla="*/ 25426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6884">
                              <a:moveTo>
                                <a:pt x="59471" y="24995"/>
                              </a:moveTo>
                              <a:cubicBezTo>
                                <a:pt x="59471" y="24995"/>
                                <a:pt x="49559" y="33183"/>
                                <a:pt x="40078" y="41371"/>
                              </a:cubicBezTo>
                              <a:cubicBezTo>
                                <a:pt x="30166" y="49128"/>
                                <a:pt x="20255" y="56885"/>
                                <a:pt x="20255" y="56885"/>
                              </a:cubicBezTo>
                              <a:lnTo>
                                <a:pt x="0" y="30597"/>
                              </a:lnTo>
                              <a:cubicBezTo>
                                <a:pt x="0" y="30597"/>
                                <a:pt x="9481" y="23271"/>
                                <a:pt x="19393" y="15514"/>
                              </a:cubicBezTo>
                              <a:cubicBezTo>
                                <a:pt x="28874" y="7757"/>
                                <a:pt x="38354" y="0"/>
                                <a:pt x="38354" y="0"/>
                              </a:cubicBezTo>
                              <a:lnTo>
                                <a:pt x="59902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2" name="Vrije vorm: vorm 8551">
                          <a:extLst>
                            <a:ext uri="{FF2B5EF4-FFF2-40B4-BE49-F238E27FC236}">
                              <a16:creationId xmlns:a16="http://schemas.microsoft.com/office/drawing/2014/main" id="{AA77F72F-F53B-AC35-8D6D-D214D6D75D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3109" y="2385188"/>
                          <a:ext cx="40509" cy="41370"/>
                        </a:xfrm>
                        <a:custGeom>
                          <a:avLst/>
                          <a:gdLst>
                            <a:gd name="connsiteX0" fmla="*/ 40509 w 40509"/>
                            <a:gd name="connsiteY0" fmla="*/ 25426 h 41370"/>
                            <a:gd name="connsiteX1" fmla="*/ 21116 w 40509"/>
                            <a:gd name="connsiteY1" fmla="*/ 41371 h 41370"/>
                            <a:gd name="connsiteX2" fmla="*/ 0 w 40509"/>
                            <a:gd name="connsiteY2" fmla="*/ 15514 h 41370"/>
                            <a:gd name="connsiteX3" fmla="*/ 18962 w 40509"/>
                            <a:gd name="connsiteY3" fmla="*/ 0 h 41370"/>
                            <a:gd name="connsiteX4" fmla="*/ 40509 w 40509"/>
                            <a:gd name="connsiteY4" fmla="*/ 25426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509" h="41370">
                              <a:moveTo>
                                <a:pt x="40509" y="25426"/>
                              </a:moveTo>
                              <a:lnTo>
                                <a:pt x="21116" y="41371"/>
                              </a:lnTo>
                              <a:lnTo>
                                <a:pt x="0" y="15514"/>
                              </a:lnTo>
                              <a:lnTo>
                                <a:pt x="18962" y="0"/>
                              </a:lnTo>
                              <a:lnTo>
                                <a:pt x="4050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534" name="Vrije vorm: vorm 8533">
                      <a:extLst>
                        <a:ext uri="{FF2B5EF4-FFF2-40B4-BE49-F238E27FC236}">
                          <a16:creationId xmlns:a16="http://schemas.microsoft.com/office/drawing/2014/main" id="{B8E6DD73-5919-5546-5B3F-8DE114B7E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1545" y="2364071"/>
                      <a:ext cx="1644061" cy="281074"/>
                    </a:xfrm>
                    <a:custGeom>
                      <a:avLst/>
                      <a:gdLst>
                        <a:gd name="connsiteX0" fmla="*/ 1639321 w 1644061"/>
                        <a:gd name="connsiteY0" fmla="*/ 862 h 281074"/>
                        <a:gd name="connsiteX1" fmla="*/ 1386355 w 1644061"/>
                        <a:gd name="connsiteY1" fmla="*/ 159019 h 281074"/>
                        <a:gd name="connsiteX2" fmla="*/ 1017465 w 1644061"/>
                        <a:gd name="connsiteY2" fmla="*/ 258999 h 281074"/>
                        <a:gd name="connsiteX3" fmla="*/ 820953 w 1644061"/>
                        <a:gd name="connsiteY3" fmla="*/ 273651 h 281074"/>
                        <a:gd name="connsiteX4" fmla="*/ 628751 w 1644061"/>
                        <a:gd name="connsiteY4" fmla="*/ 268049 h 281074"/>
                        <a:gd name="connsiteX5" fmla="*/ 295629 w 1644061"/>
                        <a:gd name="connsiteY5" fmla="*/ 214181 h 281074"/>
                        <a:gd name="connsiteX6" fmla="*/ 75847 w 1644061"/>
                        <a:gd name="connsiteY6" fmla="*/ 131870 h 281074"/>
                        <a:gd name="connsiteX7" fmla="*/ 20685 w 1644061"/>
                        <a:gd name="connsiteY7" fmla="*/ 100842 h 281074"/>
                        <a:gd name="connsiteX8" fmla="*/ 7757 w 1644061"/>
                        <a:gd name="connsiteY8" fmla="*/ 92654 h 281074"/>
                        <a:gd name="connsiteX9" fmla="*/ 4740 w 1644061"/>
                        <a:gd name="connsiteY9" fmla="*/ 90499 h 281074"/>
                        <a:gd name="connsiteX10" fmla="*/ 0 w 1644061"/>
                        <a:gd name="connsiteY10" fmla="*/ 96532 h 281074"/>
                        <a:gd name="connsiteX11" fmla="*/ 3448 w 1644061"/>
                        <a:gd name="connsiteY11" fmla="*/ 98687 h 281074"/>
                        <a:gd name="connsiteX12" fmla="*/ 16376 w 1644061"/>
                        <a:gd name="connsiteY12" fmla="*/ 107306 h 281074"/>
                        <a:gd name="connsiteX13" fmla="*/ 72399 w 1644061"/>
                        <a:gd name="connsiteY13" fmla="*/ 138334 h 281074"/>
                        <a:gd name="connsiteX14" fmla="*/ 293475 w 1644061"/>
                        <a:gd name="connsiteY14" fmla="*/ 221076 h 281074"/>
                        <a:gd name="connsiteX15" fmla="*/ 628320 w 1644061"/>
                        <a:gd name="connsiteY15" fmla="*/ 275375 h 281074"/>
                        <a:gd name="connsiteX16" fmla="*/ 820953 w 1644061"/>
                        <a:gd name="connsiteY16" fmla="*/ 280977 h 281074"/>
                        <a:gd name="connsiteX17" fmla="*/ 1018327 w 1644061"/>
                        <a:gd name="connsiteY17" fmla="*/ 266325 h 281074"/>
                        <a:gd name="connsiteX18" fmla="*/ 1389372 w 1644061"/>
                        <a:gd name="connsiteY18" fmla="*/ 165484 h 281074"/>
                        <a:gd name="connsiteX19" fmla="*/ 1644062 w 1644061"/>
                        <a:gd name="connsiteY19" fmla="*/ 6033 h 281074"/>
                        <a:gd name="connsiteX20" fmla="*/ 1638890 w 1644061"/>
                        <a:gd name="connsiteY20" fmla="*/ 0 h 281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644061" h="281074">
                          <a:moveTo>
                            <a:pt x="1639321" y="862"/>
                          </a:moveTo>
                          <a:cubicBezTo>
                            <a:pt x="1571663" y="58609"/>
                            <a:pt x="1485904" y="115063"/>
                            <a:pt x="1386355" y="159019"/>
                          </a:cubicBezTo>
                          <a:cubicBezTo>
                            <a:pt x="1275171" y="208147"/>
                            <a:pt x="1148473" y="242623"/>
                            <a:pt x="1017465" y="258999"/>
                          </a:cubicBezTo>
                          <a:cubicBezTo>
                            <a:pt x="952392" y="268480"/>
                            <a:pt x="886026" y="271496"/>
                            <a:pt x="820953" y="273651"/>
                          </a:cubicBezTo>
                          <a:cubicBezTo>
                            <a:pt x="755880" y="274082"/>
                            <a:pt x="691238" y="272789"/>
                            <a:pt x="628751" y="268049"/>
                          </a:cubicBezTo>
                          <a:cubicBezTo>
                            <a:pt x="503777" y="259430"/>
                            <a:pt x="390007" y="240468"/>
                            <a:pt x="295629" y="214181"/>
                          </a:cubicBezTo>
                          <a:cubicBezTo>
                            <a:pt x="200821" y="188755"/>
                            <a:pt x="125836" y="156865"/>
                            <a:pt x="75847" y="131870"/>
                          </a:cubicBezTo>
                          <a:cubicBezTo>
                            <a:pt x="50852" y="119372"/>
                            <a:pt x="32752" y="108599"/>
                            <a:pt x="20685" y="100842"/>
                          </a:cubicBezTo>
                          <a:cubicBezTo>
                            <a:pt x="15083" y="96963"/>
                            <a:pt x="10343" y="94377"/>
                            <a:pt x="7757" y="92654"/>
                          </a:cubicBezTo>
                          <a:cubicBezTo>
                            <a:pt x="5602" y="91361"/>
                            <a:pt x="4740" y="90499"/>
                            <a:pt x="4740" y="90499"/>
                          </a:cubicBezTo>
                          <a:lnTo>
                            <a:pt x="0" y="96532"/>
                          </a:lnTo>
                          <a:cubicBezTo>
                            <a:pt x="0" y="96532"/>
                            <a:pt x="1293" y="97394"/>
                            <a:pt x="3448" y="98687"/>
                          </a:cubicBezTo>
                          <a:cubicBezTo>
                            <a:pt x="6033" y="100411"/>
                            <a:pt x="10774" y="103427"/>
                            <a:pt x="16376" y="107306"/>
                          </a:cubicBezTo>
                          <a:cubicBezTo>
                            <a:pt x="28442" y="114632"/>
                            <a:pt x="47404" y="125837"/>
                            <a:pt x="72399" y="138334"/>
                          </a:cubicBezTo>
                          <a:cubicBezTo>
                            <a:pt x="122389" y="163329"/>
                            <a:pt x="198235" y="195650"/>
                            <a:pt x="293475" y="221076"/>
                          </a:cubicBezTo>
                          <a:cubicBezTo>
                            <a:pt x="388714" y="247794"/>
                            <a:pt x="502915" y="266756"/>
                            <a:pt x="628320" y="275375"/>
                          </a:cubicBezTo>
                          <a:cubicBezTo>
                            <a:pt x="690808" y="280546"/>
                            <a:pt x="755450" y="281408"/>
                            <a:pt x="820953" y="280977"/>
                          </a:cubicBezTo>
                          <a:cubicBezTo>
                            <a:pt x="886457" y="278823"/>
                            <a:pt x="952823" y="275806"/>
                            <a:pt x="1018327" y="266325"/>
                          </a:cubicBezTo>
                          <a:cubicBezTo>
                            <a:pt x="1149766" y="249949"/>
                            <a:pt x="1277326" y="215042"/>
                            <a:pt x="1389372" y="165484"/>
                          </a:cubicBezTo>
                          <a:cubicBezTo>
                            <a:pt x="1489783" y="121096"/>
                            <a:pt x="1575972" y="64642"/>
                            <a:pt x="1644062" y="6033"/>
                          </a:cubicBezTo>
                          <a:cubicBezTo>
                            <a:pt x="1642338" y="4310"/>
                            <a:pt x="1640183" y="2155"/>
                            <a:pt x="1638890" y="0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5" name="Graphic 1445">
                    <a:extLst>
                      <a:ext uri="{FF2B5EF4-FFF2-40B4-BE49-F238E27FC236}">
                        <a16:creationId xmlns:a16="http://schemas.microsoft.com/office/drawing/2014/main" id="{427C9F62-E9BA-47EA-FFD5-98A85752846D}"/>
                      </a:ext>
                    </a:extLst>
                  </p:cNvPr>
                  <p:cNvGrpSpPr/>
                  <p:nvPr/>
                </p:nvGrpSpPr>
                <p:grpSpPr>
                  <a:xfrm>
                    <a:off x="5175543" y="2693315"/>
                    <a:ext cx="2025018" cy="705890"/>
                    <a:chOff x="5175543" y="2693315"/>
                    <a:chExt cx="2025018" cy="705890"/>
                  </a:xfrm>
                </p:grpSpPr>
                <p:grpSp>
                  <p:nvGrpSpPr>
                    <p:cNvPr id="8427" name="Graphic 1445">
                      <a:extLst>
                        <a:ext uri="{FF2B5EF4-FFF2-40B4-BE49-F238E27FC236}">
                          <a16:creationId xmlns:a16="http://schemas.microsoft.com/office/drawing/2014/main" id="{5D884811-7615-D7BC-5657-84F6DDDD0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75543" y="2733824"/>
                      <a:ext cx="2025018" cy="665381"/>
                      <a:chOff x="5175543" y="2733824"/>
                      <a:chExt cx="2025018" cy="665381"/>
                    </a:xfrm>
                  </p:grpSpPr>
                  <p:grpSp>
                    <p:nvGrpSpPr>
                      <p:cNvPr id="8429" name="Graphic 1445">
                        <a:extLst>
                          <a:ext uri="{FF2B5EF4-FFF2-40B4-BE49-F238E27FC236}">
                            <a16:creationId xmlns:a16="http://schemas.microsoft.com/office/drawing/2014/main" id="{04719B83-5B92-6B9B-2936-983418E620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75543" y="2818289"/>
                        <a:ext cx="117648" cy="98201"/>
                        <a:chOff x="5175543" y="2818289"/>
                        <a:chExt cx="117648" cy="98201"/>
                      </a:xfrm>
                    </p:grpSpPr>
                    <p:sp>
                      <p:nvSpPr>
                        <p:cNvPr id="8526" name="Vrije vorm: vorm 8525">
                          <a:extLst>
                            <a:ext uri="{FF2B5EF4-FFF2-40B4-BE49-F238E27FC236}">
                              <a16:creationId xmlns:a16="http://schemas.microsoft.com/office/drawing/2014/main" id="{933680EE-49FD-7C3F-18D9-B170E25550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5543" y="2840988"/>
                          <a:ext cx="88774" cy="75503"/>
                        </a:xfrm>
                        <a:custGeom>
                          <a:avLst/>
                          <a:gdLst>
                            <a:gd name="connsiteX0" fmla="*/ 65935 w 88774"/>
                            <a:gd name="connsiteY0" fmla="*/ 59612 h 75503"/>
                            <a:gd name="connsiteX1" fmla="*/ 88775 w 88774"/>
                            <a:gd name="connsiteY1" fmla="*/ 23413 h 75503"/>
                            <a:gd name="connsiteX2" fmla="*/ 80156 w 88774"/>
                            <a:gd name="connsiteY2" fmla="*/ 11777 h 75503"/>
                            <a:gd name="connsiteX3" fmla="*/ 71537 w 88774"/>
                            <a:gd name="connsiteY3" fmla="*/ 142 h 75503"/>
                            <a:gd name="connsiteX4" fmla="*/ 30166 w 88774"/>
                            <a:gd name="connsiteY4" fmla="*/ 10484 h 75503"/>
                            <a:gd name="connsiteX5" fmla="*/ 0 w 88774"/>
                            <a:gd name="connsiteY5" fmla="*/ 56596 h 75503"/>
                            <a:gd name="connsiteX6" fmla="*/ 0 w 88774"/>
                            <a:gd name="connsiteY6" fmla="*/ 62198 h 75503"/>
                            <a:gd name="connsiteX7" fmla="*/ 1293 w 88774"/>
                            <a:gd name="connsiteY7" fmla="*/ 66507 h 75503"/>
                            <a:gd name="connsiteX8" fmla="*/ 1724 w 88774"/>
                            <a:gd name="connsiteY8" fmla="*/ 68231 h 75503"/>
                            <a:gd name="connsiteX9" fmla="*/ 6895 w 88774"/>
                            <a:gd name="connsiteY9" fmla="*/ 71679 h 75503"/>
                            <a:gd name="connsiteX10" fmla="*/ 12066 w 88774"/>
                            <a:gd name="connsiteY10" fmla="*/ 73834 h 75503"/>
                            <a:gd name="connsiteX11" fmla="*/ 65073 w 88774"/>
                            <a:gd name="connsiteY11" fmla="*/ 59612 h 75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8774" h="75503">
                              <a:moveTo>
                                <a:pt x="65935" y="59612"/>
                              </a:moveTo>
                              <a:cubicBezTo>
                                <a:pt x="86189" y="38927"/>
                                <a:pt x="88775" y="23413"/>
                                <a:pt x="88775" y="23413"/>
                              </a:cubicBezTo>
                              <a:cubicBezTo>
                                <a:pt x="88775" y="23413"/>
                                <a:pt x="84035" y="17810"/>
                                <a:pt x="80156" y="11777"/>
                              </a:cubicBezTo>
                              <a:cubicBezTo>
                                <a:pt x="75847" y="5744"/>
                                <a:pt x="71537" y="142"/>
                                <a:pt x="71537" y="142"/>
                              </a:cubicBezTo>
                              <a:cubicBezTo>
                                <a:pt x="71537" y="142"/>
                                <a:pt x="56454" y="-2013"/>
                                <a:pt x="30166" y="10484"/>
                              </a:cubicBezTo>
                              <a:cubicBezTo>
                                <a:pt x="10343" y="19965"/>
                                <a:pt x="431" y="41513"/>
                                <a:pt x="0" y="56596"/>
                              </a:cubicBezTo>
                              <a:cubicBezTo>
                                <a:pt x="0" y="58750"/>
                                <a:pt x="0" y="60474"/>
                                <a:pt x="0" y="62198"/>
                              </a:cubicBezTo>
                              <a:cubicBezTo>
                                <a:pt x="431" y="63922"/>
                                <a:pt x="862" y="65215"/>
                                <a:pt x="1293" y="66507"/>
                              </a:cubicBezTo>
                              <a:cubicBezTo>
                                <a:pt x="1293" y="67800"/>
                                <a:pt x="1724" y="68231"/>
                                <a:pt x="1724" y="68231"/>
                              </a:cubicBezTo>
                              <a:cubicBezTo>
                                <a:pt x="1724" y="68231"/>
                                <a:pt x="4309" y="70386"/>
                                <a:pt x="6895" y="71679"/>
                              </a:cubicBezTo>
                              <a:cubicBezTo>
                                <a:pt x="8619" y="72541"/>
                                <a:pt x="10343" y="73403"/>
                                <a:pt x="12066" y="73834"/>
                              </a:cubicBezTo>
                              <a:cubicBezTo>
                                <a:pt x="26719" y="77712"/>
                                <a:pt x="49559" y="75557"/>
                                <a:pt x="65073" y="596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7" name="Vrije vorm: vorm 8526">
                          <a:extLst>
                            <a:ext uri="{FF2B5EF4-FFF2-40B4-BE49-F238E27FC236}">
                              <a16:creationId xmlns:a16="http://schemas.microsoft.com/office/drawing/2014/main" id="{C95ABF94-B31E-B0DE-9F29-C18DEFC20E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7687" y="2841465"/>
                          <a:ext cx="37061" cy="41897"/>
                        </a:xfrm>
                        <a:custGeom>
                          <a:avLst/>
                          <a:gdLst>
                            <a:gd name="connsiteX0" fmla="*/ 28442 w 37061"/>
                            <a:gd name="connsiteY0" fmla="*/ 41467 h 41897"/>
                            <a:gd name="connsiteX1" fmla="*/ 37061 w 37061"/>
                            <a:gd name="connsiteY1" fmla="*/ 23367 h 41897"/>
                            <a:gd name="connsiteX2" fmla="*/ 28442 w 37061"/>
                            <a:gd name="connsiteY2" fmla="*/ 11731 h 41897"/>
                            <a:gd name="connsiteX3" fmla="*/ 19824 w 37061"/>
                            <a:gd name="connsiteY3" fmla="*/ 96 h 41897"/>
                            <a:gd name="connsiteX4" fmla="*/ 0 w 37061"/>
                            <a:gd name="connsiteY4" fmla="*/ 2681 h 41897"/>
                            <a:gd name="connsiteX5" fmla="*/ 14221 w 37061"/>
                            <a:gd name="connsiteY5" fmla="*/ 22505 h 41897"/>
                            <a:gd name="connsiteX6" fmla="*/ 24133 w 37061"/>
                            <a:gd name="connsiteY6" fmla="*/ 35864 h 41897"/>
                            <a:gd name="connsiteX7" fmla="*/ 28873 w 37061"/>
                            <a:gd name="connsiteY7" fmla="*/ 41897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28442" y="41467"/>
                              </a:moveTo>
                              <a:cubicBezTo>
                                <a:pt x="35338" y="30262"/>
                                <a:pt x="37061" y="23367"/>
                                <a:pt x="37061" y="23367"/>
                              </a:cubicBezTo>
                              <a:cubicBezTo>
                                <a:pt x="37061" y="23367"/>
                                <a:pt x="32321" y="17765"/>
                                <a:pt x="28442" y="11731"/>
                              </a:cubicBezTo>
                              <a:cubicBezTo>
                                <a:pt x="24133" y="5698"/>
                                <a:pt x="19824" y="96"/>
                                <a:pt x="19824" y="96"/>
                              </a:cubicBezTo>
                              <a:cubicBezTo>
                                <a:pt x="19824" y="96"/>
                                <a:pt x="12928" y="-766"/>
                                <a:pt x="0" y="2681"/>
                              </a:cubicBezTo>
                              <a:cubicBezTo>
                                <a:pt x="0" y="2681"/>
                                <a:pt x="6895" y="12593"/>
                                <a:pt x="14221" y="22505"/>
                              </a:cubicBezTo>
                              <a:cubicBezTo>
                                <a:pt x="17669" y="27245"/>
                                <a:pt x="21547" y="32417"/>
                                <a:pt x="24133" y="35864"/>
                              </a:cubicBezTo>
                              <a:cubicBezTo>
                                <a:pt x="26719" y="39743"/>
                                <a:pt x="28873" y="41897"/>
                                <a:pt x="28873" y="418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8" name="Vrije vorm: vorm 8527">
                          <a:extLst>
                            <a:ext uri="{FF2B5EF4-FFF2-40B4-BE49-F238E27FC236}">
                              <a16:creationId xmlns:a16="http://schemas.microsoft.com/office/drawing/2014/main" id="{D00704E3-0FB7-C033-EB6A-07EC336D94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3975" y="2823030"/>
                          <a:ext cx="39216" cy="33613"/>
                        </a:xfrm>
                        <a:custGeom>
                          <a:avLst/>
                          <a:gdLst>
                            <a:gd name="connsiteX0" fmla="*/ 8188 w 39216"/>
                            <a:gd name="connsiteY0" fmla="*/ 33614 h 33613"/>
                            <a:gd name="connsiteX1" fmla="*/ 0 w 39216"/>
                            <a:gd name="connsiteY1" fmla="*/ 22409 h 33613"/>
                            <a:gd name="connsiteX2" fmla="*/ 31459 w 39216"/>
                            <a:gd name="connsiteY2" fmla="*/ 0 h 33613"/>
                            <a:gd name="connsiteX3" fmla="*/ 39216 w 39216"/>
                            <a:gd name="connsiteY3" fmla="*/ 10774 h 33613"/>
                            <a:gd name="connsiteX4" fmla="*/ 8188 w 39216"/>
                            <a:gd name="connsiteY4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33613">
                              <a:moveTo>
                                <a:pt x="8188" y="33614"/>
                              </a:moveTo>
                              <a:lnTo>
                                <a:pt x="0" y="22409"/>
                              </a:lnTo>
                              <a:lnTo>
                                <a:pt x="31459" y="0"/>
                              </a:lnTo>
                              <a:lnTo>
                                <a:pt x="39216" y="10774"/>
                              </a:lnTo>
                              <a:lnTo>
                                <a:pt x="818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9" name="Vrije vorm: vorm 8528">
                          <a:extLst>
                            <a:ext uri="{FF2B5EF4-FFF2-40B4-BE49-F238E27FC236}">
                              <a16:creationId xmlns:a16="http://schemas.microsoft.com/office/drawing/2014/main" id="{EEDFDCED-0B7A-F478-8D14-34546D6EE4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4787" y="2853196"/>
                          <a:ext cx="30695" cy="21092"/>
                        </a:xfrm>
                        <a:custGeom>
                          <a:avLst/>
                          <a:gdLst>
                            <a:gd name="connsiteX0" fmla="*/ 28072 w 30695"/>
                            <a:gd name="connsiteY0" fmla="*/ 15083 h 21092"/>
                            <a:gd name="connsiteX1" fmla="*/ 17298 w 30695"/>
                            <a:gd name="connsiteY1" fmla="*/ 0 h 21092"/>
                            <a:gd name="connsiteX2" fmla="*/ 4800 w 30695"/>
                            <a:gd name="connsiteY2" fmla="*/ 3447 h 21092"/>
                            <a:gd name="connsiteX3" fmla="*/ 2215 w 30695"/>
                            <a:gd name="connsiteY3" fmla="*/ 15945 h 21092"/>
                            <a:gd name="connsiteX4" fmla="*/ 28072 w 30695"/>
                            <a:gd name="connsiteY4" fmla="*/ 15514 h 210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95" h="21092">
                              <a:moveTo>
                                <a:pt x="28072" y="15083"/>
                              </a:moveTo>
                              <a:cubicBezTo>
                                <a:pt x="35829" y="6895"/>
                                <a:pt x="24624" y="0"/>
                                <a:pt x="17298" y="0"/>
                              </a:cubicBezTo>
                              <a:cubicBezTo>
                                <a:pt x="13419" y="0"/>
                                <a:pt x="7386" y="862"/>
                                <a:pt x="4800" y="3447"/>
                              </a:cubicBezTo>
                              <a:cubicBezTo>
                                <a:pt x="491" y="6033"/>
                                <a:pt x="-2095" y="9912"/>
                                <a:pt x="2215" y="15945"/>
                              </a:cubicBezTo>
                              <a:cubicBezTo>
                                <a:pt x="7817" y="23702"/>
                                <a:pt x="22038" y="21978"/>
                                <a:pt x="28072" y="155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30" name="Vrije vorm: vorm 8529">
                          <a:extLst>
                            <a:ext uri="{FF2B5EF4-FFF2-40B4-BE49-F238E27FC236}">
                              <a16:creationId xmlns:a16="http://schemas.microsoft.com/office/drawing/2014/main" id="{22054CC7-95C5-D9AD-4DD7-0B018AF8FB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962" y="2873019"/>
                          <a:ext cx="12430" cy="8738"/>
                        </a:xfrm>
                        <a:custGeom>
                          <a:avLst/>
                          <a:gdLst>
                            <a:gd name="connsiteX0" fmla="*/ 11282 w 12430"/>
                            <a:gd name="connsiteY0" fmla="*/ 6464 h 8738"/>
                            <a:gd name="connsiteX1" fmla="*/ 6973 w 12430"/>
                            <a:gd name="connsiteY1" fmla="*/ 0 h 8738"/>
                            <a:gd name="connsiteX2" fmla="*/ 1802 w 12430"/>
                            <a:gd name="connsiteY2" fmla="*/ 1293 h 8738"/>
                            <a:gd name="connsiteX3" fmla="*/ 940 w 12430"/>
                            <a:gd name="connsiteY3" fmla="*/ 6464 h 8738"/>
                            <a:gd name="connsiteX4" fmla="*/ 11713 w 12430"/>
                            <a:gd name="connsiteY4" fmla="*/ 6464 h 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30" h="8738">
                              <a:moveTo>
                                <a:pt x="11282" y="6464"/>
                              </a:moveTo>
                              <a:cubicBezTo>
                                <a:pt x="14730" y="3017"/>
                                <a:pt x="9559" y="0"/>
                                <a:pt x="6973" y="0"/>
                              </a:cubicBezTo>
                              <a:cubicBezTo>
                                <a:pt x="5249" y="0"/>
                                <a:pt x="2663" y="0"/>
                                <a:pt x="1802" y="1293"/>
                              </a:cubicBezTo>
                              <a:cubicBezTo>
                                <a:pt x="78" y="2155"/>
                                <a:pt x="-784" y="3879"/>
                                <a:pt x="940" y="6464"/>
                              </a:cubicBezTo>
                              <a:cubicBezTo>
                                <a:pt x="3525" y="9912"/>
                                <a:pt x="9128" y="9050"/>
                                <a:pt x="11713" y="64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31" name="Vrije vorm: vorm 8530">
                          <a:extLst>
                            <a:ext uri="{FF2B5EF4-FFF2-40B4-BE49-F238E27FC236}">
                              <a16:creationId xmlns:a16="http://schemas.microsoft.com/office/drawing/2014/main" id="{E10CA175-5178-C9C4-A743-208AE32498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0704" y="2818289"/>
                          <a:ext cx="59039" cy="62918"/>
                        </a:xfrm>
                        <a:custGeom>
                          <a:avLst/>
                          <a:gdLst>
                            <a:gd name="connsiteX0" fmla="*/ 31890 w 59039"/>
                            <a:gd name="connsiteY0" fmla="*/ 62918 h 62918"/>
                            <a:gd name="connsiteX1" fmla="*/ 26719 w 59039"/>
                            <a:gd name="connsiteY1" fmla="*/ 56023 h 62918"/>
                            <a:gd name="connsiteX2" fmla="*/ 15514 w 59039"/>
                            <a:gd name="connsiteY2" fmla="*/ 40940 h 62918"/>
                            <a:gd name="connsiteX3" fmla="*/ 0 w 59039"/>
                            <a:gd name="connsiteY3" fmla="*/ 18962 h 62918"/>
                            <a:gd name="connsiteX4" fmla="*/ 28012 w 59039"/>
                            <a:gd name="connsiteY4" fmla="*/ 0 h 62918"/>
                            <a:gd name="connsiteX5" fmla="*/ 43095 w 59039"/>
                            <a:gd name="connsiteY5" fmla="*/ 21116 h 62918"/>
                            <a:gd name="connsiteX6" fmla="*/ 53868 w 59039"/>
                            <a:gd name="connsiteY6" fmla="*/ 35338 h 62918"/>
                            <a:gd name="connsiteX7" fmla="*/ 59040 w 59039"/>
                            <a:gd name="connsiteY7" fmla="*/ 41802 h 62918"/>
                            <a:gd name="connsiteX8" fmla="*/ 32321 w 59039"/>
                            <a:gd name="connsiteY8" fmla="*/ 62487 h 6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039" h="62918">
                              <a:moveTo>
                                <a:pt x="31890" y="62918"/>
                              </a:moveTo>
                              <a:cubicBezTo>
                                <a:pt x="31890" y="62918"/>
                                <a:pt x="29735" y="60333"/>
                                <a:pt x="26719" y="56023"/>
                              </a:cubicBezTo>
                              <a:cubicBezTo>
                                <a:pt x="23702" y="52145"/>
                                <a:pt x="19393" y="46542"/>
                                <a:pt x="15514" y="40940"/>
                              </a:cubicBezTo>
                              <a:cubicBezTo>
                                <a:pt x="7326" y="30166"/>
                                <a:pt x="0" y="18962"/>
                                <a:pt x="0" y="18962"/>
                              </a:cubicBezTo>
                              <a:lnTo>
                                <a:pt x="28012" y="0"/>
                              </a:lnTo>
                              <a:cubicBezTo>
                                <a:pt x="28012" y="0"/>
                                <a:pt x="35338" y="10774"/>
                                <a:pt x="43095" y="21116"/>
                              </a:cubicBezTo>
                              <a:cubicBezTo>
                                <a:pt x="46973" y="26719"/>
                                <a:pt x="50852" y="31459"/>
                                <a:pt x="53868" y="35338"/>
                              </a:cubicBezTo>
                              <a:cubicBezTo>
                                <a:pt x="56885" y="39216"/>
                                <a:pt x="59040" y="41802"/>
                                <a:pt x="59040" y="41802"/>
                              </a:cubicBezTo>
                              <a:lnTo>
                                <a:pt x="32321" y="624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32" name="Vrije vorm: vorm 8531">
                          <a:extLst>
                            <a:ext uri="{FF2B5EF4-FFF2-40B4-BE49-F238E27FC236}">
                              <a16:creationId xmlns:a16="http://schemas.microsoft.com/office/drawing/2014/main" id="{7C9BB5AF-6D85-CDC8-607F-8EE61E35EA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46218" y="2839837"/>
                          <a:ext cx="43094" cy="41370"/>
                        </a:xfrm>
                        <a:custGeom>
                          <a:avLst/>
                          <a:gdLst>
                            <a:gd name="connsiteX0" fmla="*/ 16376 w 43094"/>
                            <a:gd name="connsiteY0" fmla="*/ 41371 h 41370"/>
                            <a:gd name="connsiteX1" fmla="*/ 8188 w 43094"/>
                            <a:gd name="connsiteY1" fmla="*/ 30597 h 41370"/>
                            <a:gd name="connsiteX2" fmla="*/ 0 w 43094"/>
                            <a:gd name="connsiteY2" fmla="*/ 19824 h 41370"/>
                            <a:gd name="connsiteX3" fmla="*/ 27150 w 43094"/>
                            <a:gd name="connsiteY3" fmla="*/ 0 h 41370"/>
                            <a:gd name="connsiteX4" fmla="*/ 34907 w 43094"/>
                            <a:gd name="connsiteY4" fmla="*/ 10343 h 41370"/>
                            <a:gd name="connsiteX5" fmla="*/ 43095 w 43094"/>
                            <a:gd name="connsiteY5" fmla="*/ 20685 h 41370"/>
                            <a:gd name="connsiteX6" fmla="*/ 16376 w 43094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16376" y="41371"/>
                              </a:moveTo>
                              <a:cubicBezTo>
                                <a:pt x="16376" y="41371"/>
                                <a:pt x="12497" y="36200"/>
                                <a:pt x="8188" y="30597"/>
                              </a:cubicBezTo>
                              <a:cubicBezTo>
                                <a:pt x="4309" y="25426"/>
                                <a:pt x="0" y="19824"/>
                                <a:pt x="0" y="19824"/>
                              </a:cubicBezTo>
                              <a:lnTo>
                                <a:pt x="27150" y="0"/>
                              </a:lnTo>
                              <a:cubicBezTo>
                                <a:pt x="27150" y="0"/>
                                <a:pt x="31028" y="5602"/>
                                <a:pt x="34907" y="10343"/>
                              </a:cubicBezTo>
                              <a:cubicBezTo>
                                <a:pt x="38785" y="15514"/>
                                <a:pt x="43095" y="20685"/>
                                <a:pt x="43095" y="20685"/>
                              </a:cubicBezTo>
                              <a:lnTo>
                                <a:pt x="16376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0" name="Graphic 1445">
                        <a:extLst>
                          <a:ext uri="{FF2B5EF4-FFF2-40B4-BE49-F238E27FC236}">
                            <a16:creationId xmlns:a16="http://schemas.microsoft.com/office/drawing/2014/main" id="{F136DEA0-1978-E385-55BA-B3D1B59C40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4819" y="2954468"/>
                        <a:ext cx="105158" cy="108326"/>
                        <a:chOff x="5304819" y="2954468"/>
                        <a:chExt cx="105158" cy="108326"/>
                      </a:xfrm>
                    </p:grpSpPr>
                    <p:sp>
                      <p:nvSpPr>
                        <p:cNvPr id="8519" name="Vrije vorm: vorm 8518">
                          <a:extLst>
                            <a:ext uri="{FF2B5EF4-FFF2-40B4-BE49-F238E27FC236}">
                              <a16:creationId xmlns:a16="http://schemas.microsoft.com/office/drawing/2014/main" id="{D21B551C-BFF5-0273-2ECF-8C8B9FCED0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4819" y="2979032"/>
                          <a:ext cx="81455" cy="83763"/>
                        </a:xfrm>
                        <a:custGeom>
                          <a:avLst/>
                          <a:gdLst>
                            <a:gd name="connsiteX0" fmla="*/ 65080 w 81455"/>
                            <a:gd name="connsiteY0" fmla="*/ 59902 h 83763"/>
                            <a:gd name="connsiteX1" fmla="*/ 81456 w 81455"/>
                            <a:gd name="connsiteY1" fmla="*/ 20255 h 83763"/>
                            <a:gd name="connsiteX2" fmla="*/ 70682 w 81455"/>
                            <a:gd name="connsiteY2" fmla="*/ 10343 h 83763"/>
                            <a:gd name="connsiteX3" fmla="*/ 60340 w 81455"/>
                            <a:gd name="connsiteY3" fmla="*/ 0 h 83763"/>
                            <a:gd name="connsiteX4" fmla="*/ 21554 w 81455"/>
                            <a:gd name="connsiteY4" fmla="*/ 18100 h 83763"/>
                            <a:gd name="connsiteX5" fmla="*/ 438 w 81455"/>
                            <a:gd name="connsiteY5" fmla="*/ 68521 h 83763"/>
                            <a:gd name="connsiteX6" fmla="*/ 1731 w 81455"/>
                            <a:gd name="connsiteY6" fmla="*/ 74123 h 83763"/>
                            <a:gd name="connsiteX7" fmla="*/ 3455 w 81455"/>
                            <a:gd name="connsiteY7" fmla="*/ 78001 h 83763"/>
                            <a:gd name="connsiteX8" fmla="*/ 4316 w 81455"/>
                            <a:gd name="connsiteY8" fmla="*/ 79725 h 83763"/>
                            <a:gd name="connsiteX9" fmla="*/ 9919 w 81455"/>
                            <a:gd name="connsiteY9" fmla="*/ 82311 h 83763"/>
                            <a:gd name="connsiteX10" fmla="*/ 15521 w 81455"/>
                            <a:gd name="connsiteY10" fmla="*/ 83604 h 83763"/>
                            <a:gd name="connsiteX11" fmla="*/ 65080 w 81455"/>
                            <a:gd name="connsiteY11" fmla="*/ 60333 h 837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455" h="83763">
                              <a:moveTo>
                                <a:pt x="65080" y="59902"/>
                              </a:moveTo>
                              <a:cubicBezTo>
                                <a:pt x="81456" y="35769"/>
                                <a:pt x="81456" y="20255"/>
                                <a:pt x="81456" y="20255"/>
                              </a:cubicBezTo>
                              <a:cubicBezTo>
                                <a:pt x="81456" y="20255"/>
                                <a:pt x="75854" y="15514"/>
                                <a:pt x="70682" y="10343"/>
                              </a:cubicBezTo>
                              <a:cubicBezTo>
                                <a:pt x="65511" y="5171"/>
                                <a:pt x="60340" y="0"/>
                                <a:pt x="60340" y="0"/>
                              </a:cubicBezTo>
                              <a:cubicBezTo>
                                <a:pt x="60340" y="0"/>
                                <a:pt x="44826" y="431"/>
                                <a:pt x="21554" y="18100"/>
                              </a:cubicBezTo>
                              <a:cubicBezTo>
                                <a:pt x="3886" y="31459"/>
                                <a:pt x="-1717" y="53868"/>
                                <a:pt x="438" y="68521"/>
                              </a:cubicBezTo>
                              <a:cubicBezTo>
                                <a:pt x="438" y="70675"/>
                                <a:pt x="1300" y="72399"/>
                                <a:pt x="1731" y="74123"/>
                              </a:cubicBezTo>
                              <a:cubicBezTo>
                                <a:pt x="2162" y="75416"/>
                                <a:pt x="3024" y="76708"/>
                                <a:pt x="3455" y="78001"/>
                              </a:cubicBezTo>
                              <a:cubicBezTo>
                                <a:pt x="3886" y="78863"/>
                                <a:pt x="4316" y="79725"/>
                                <a:pt x="4316" y="79725"/>
                              </a:cubicBezTo>
                              <a:cubicBezTo>
                                <a:pt x="4316" y="79725"/>
                                <a:pt x="6902" y="81018"/>
                                <a:pt x="9919" y="82311"/>
                              </a:cubicBezTo>
                              <a:cubicBezTo>
                                <a:pt x="11643" y="82742"/>
                                <a:pt x="13366" y="83173"/>
                                <a:pt x="15521" y="83604"/>
                              </a:cubicBezTo>
                              <a:cubicBezTo>
                                <a:pt x="30604" y="84897"/>
                                <a:pt x="52583" y="78432"/>
                                <a:pt x="65080" y="603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0" name="Vrije vorm: vorm 8519">
                          <a:extLst>
                            <a:ext uri="{FF2B5EF4-FFF2-40B4-BE49-F238E27FC236}">
                              <a16:creationId xmlns:a16="http://schemas.microsoft.com/office/drawing/2014/main" id="{9B3C13CB-A77F-BE1C-9A18-A34924A0DF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5766" y="2979032"/>
                          <a:ext cx="40509" cy="39647"/>
                        </a:xfrm>
                        <a:custGeom>
                          <a:avLst/>
                          <a:gdLst>
                            <a:gd name="connsiteX0" fmla="*/ 35338 w 40509"/>
                            <a:gd name="connsiteY0" fmla="*/ 39647 h 39647"/>
                            <a:gd name="connsiteX1" fmla="*/ 40509 w 40509"/>
                            <a:gd name="connsiteY1" fmla="*/ 20255 h 39647"/>
                            <a:gd name="connsiteX2" fmla="*/ 29735 w 40509"/>
                            <a:gd name="connsiteY2" fmla="*/ 10343 h 39647"/>
                            <a:gd name="connsiteX3" fmla="*/ 19393 w 40509"/>
                            <a:gd name="connsiteY3" fmla="*/ 0 h 39647"/>
                            <a:gd name="connsiteX4" fmla="*/ 0 w 40509"/>
                            <a:gd name="connsiteY4" fmla="*/ 6033 h 39647"/>
                            <a:gd name="connsiteX5" fmla="*/ 5602 w 40509"/>
                            <a:gd name="connsiteY5" fmla="*/ 11205 h 39647"/>
                            <a:gd name="connsiteX6" fmla="*/ 17669 w 40509"/>
                            <a:gd name="connsiteY6" fmla="*/ 22840 h 39647"/>
                            <a:gd name="connsiteX7" fmla="*/ 29735 w 40509"/>
                            <a:gd name="connsiteY7" fmla="*/ 34476 h 39647"/>
                            <a:gd name="connsiteX8" fmla="*/ 35338 w 40509"/>
                            <a:gd name="connsiteY8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509" h="39647">
                              <a:moveTo>
                                <a:pt x="35338" y="39647"/>
                              </a:moveTo>
                              <a:cubicBezTo>
                                <a:pt x="40509" y="27581"/>
                                <a:pt x="40509" y="20255"/>
                                <a:pt x="40509" y="20255"/>
                              </a:cubicBezTo>
                              <a:cubicBezTo>
                                <a:pt x="40509" y="20255"/>
                                <a:pt x="34907" y="15514"/>
                                <a:pt x="29735" y="10343"/>
                              </a:cubicBezTo>
                              <a:cubicBezTo>
                                <a:pt x="24564" y="5171"/>
                                <a:pt x="19393" y="0"/>
                                <a:pt x="19393" y="0"/>
                              </a:cubicBezTo>
                              <a:cubicBezTo>
                                <a:pt x="19393" y="0"/>
                                <a:pt x="12067" y="431"/>
                                <a:pt x="0" y="6033"/>
                              </a:cubicBezTo>
                              <a:cubicBezTo>
                                <a:pt x="0" y="6033"/>
                                <a:pt x="2155" y="8188"/>
                                <a:pt x="5602" y="11205"/>
                              </a:cubicBezTo>
                              <a:cubicBezTo>
                                <a:pt x="9050" y="14652"/>
                                <a:pt x="13359" y="18531"/>
                                <a:pt x="17669" y="22840"/>
                              </a:cubicBezTo>
                              <a:cubicBezTo>
                                <a:pt x="21978" y="27150"/>
                                <a:pt x="26288" y="31459"/>
                                <a:pt x="29735" y="34476"/>
                              </a:cubicBezTo>
                              <a:cubicBezTo>
                                <a:pt x="33183" y="37492"/>
                                <a:pt x="35338" y="39647"/>
                                <a:pt x="35338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1" name="Vrije vorm: vorm 8520">
                          <a:extLst>
                            <a:ext uri="{FF2B5EF4-FFF2-40B4-BE49-F238E27FC236}">
                              <a16:creationId xmlns:a16="http://schemas.microsoft.com/office/drawing/2014/main" id="{D8E9E2BA-9385-0B7F-49E2-7B01B26BE7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2485" y="2954468"/>
                          <a:ext cx="36630" cy="37492"/>
                        </a:xfrm>
                        <a:custGeom>
                          <a:avLst/>
                          <a:gdLst>
                            <a:gd name="connsiteX0" fmla="*/ 10343 w 36630"/>
                            <a:gd name="connsiteY0" fmla="*/ 37492 h 37492"/>
                            <a:gd name="connsiteX1" fmla="*/ 0 w 36630"/>
                            <a:gd name="connsiteY1" fmla="*/ 28012 h 37492"/>
                            <a:gd name="connsiteX2" fmla="*/ 27150 w 36630"/>
                            <a:gd name="connsiteY2" fmla="*/ 0 h 37492"/>
                            <a:gd name="connsiteX3" fmla="*/ 36630 w 36630"/>
                            <a:gd name="connsiteY3" fmla="*/ 9481 h 37492"/>
                            <a:gd name="connsiteX4" fmla="*/ 10343 w 36630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492">
                              <a:moveTo>
                                <a:pt x="10343" y="37492"/>
                              </a:moveTo>
                              <a:lnTo>
                                <a:pt x="0" y="28012"/>
                              </a:lnTo>
                              <a:lnTo>
                                <a:pt x="27150" y="0"/>
                              </a:lnTo>
                              <a:lnTo>
                                <a:pt x="36630" y="9481"/>
                              </a:lnTo>
                              <a:lnTo>
                                <a:pt x="10343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2" name="Vrije vorm: vorm 8521">
                          <a:extLst>
                            <a:ext uri="{FF2B5EF4-FFF2-40B4-BE49-F238E27FC236}">
                              <a16:creationId xmlns:a16="http://schemas.microsoft.com/office/drawing/2014/main" id="{88434063-D088-65FF-BC7B-388D99E5FE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7889" y="2995199"/>
                          <a:ext cx="29858" cy="21902"/>
                        </a:xfrm>
                        <a:custGeom>
                          <a:avLst/>
                          <a:gdLst>
                            <a:gd name="connsiteX0" fmla="*/ 28220 w 29858"/>
                            <a:gd name="connsiteY0" fmla="*/ 13138 h 21902"/>
                            <a:gd name="connsiteX1" fmla="*/ 15292 w 29858"/>
                            <a:gd name="connsiteY1" fmla="*/ 209 h 21902"/>
                            <a:gd name="connsiteX2" fmla="*/ 3656 w 29858"/>
                            <a:gd name="connsiteY2" fmla="*/ 6243 h 21902"/>
                            <a:gd name="connsiteX3" fmla="*/ 3225 w 29858"/>
                            <a:gd name="connsiteY3" fmla="*/ 18740 h 21902"/>
                            <a:gd name="connsiteX4" fmla="*/ 28651 w 29858"/>
                            <a:gd name="connsiteY4" fmla="*/ 13569 h 219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58" h="21902">
                              <a:moveTo>
                                <a:pt x="28220" y="13138"/>
                              </a:moveTo>
                              <a:cubicBezTo>
                                <a:pt x="34254" y="3657"/>
                                <a:pt x="22187" y="-1083"/>
                                <a:pt x="15292" y="209"/>
                              </a:cubicBezTo>
                              <a:cubicBezTo>
                                <a:pt x="11413" y="1071"/>
                                <a:pt x="5811" y="3226"/>
                                <a:pt x="3656" y="6243"/>
                              </a:cubicBezTo>
                              <a:cubicBezTo>
                                <a:pt x="-222" y="9259"/>
                                <a:pt x="-1946" y="14000"/>
                                <a:pt x="3225" y="18740"/>
                              </a:cubicBezTo>
                              <a:cubicBezTo>
                                <a:pt x="10120" y="25204"/>
                                <a:pt x="23480" y="20895"/>
                                <a:pt x="28651" y="135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3" name="Vrije vorm: vorm 8522">
                          <a:extLst>
                            <a:ext uri="{FF2B5EF4-FFF2-40B4-BE49-F238E27FC236}">
                              <a16:creationId xmlns:a16="http://schemas.microsoft.com/office/drawing/2014/main" id="{F190FF86-B44E-1B3C-70F6-2D1F1C6174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3279" y="3019918"/>
                          <a:ext cx="12503" cy="9072"/>
                        </a:xfrm>
                        <a:custGeom>
                          <a:avLst/>
                          <a:gdLst>
                            <a:gd name="connsiteX0" fmla="*/ 11802 w 12503"/>
                            <a:gd name="connsiteY0" fmla="*/ 5657 h 9072"/>
                            <a:gd name="connsiteX1" fmla="*/ 6199 w 12503"/>
                            <a:gd name="connsiteY1" fmla="*/ 54 h 9072"/>
                            <a:gd name="connsiteX2" fmla="*/ 1459 w 12503"/>
                            <a:gd name="connsiteY2" fmla="*/ 2640 h 9072"/>
                            <a:gd name="connsiteX3" fmla="*/ 1459 w 12503"/>
                            <a:gd name="connsiteY3" fmla="*/ 7811 h 9072"/>
                            <a:gd name="connsiteX4" fmla="*/ 12233 w 12503"/>
                            <a:gd name="connsiteY4" fmla="*/ 5657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03" h="9072">
                              <a:moveTo>
                                <a:pt x="11802" y="5657"/>
                              </a:moveTo>
                              <a:cubicBezTo>
                                <a:pt x="14387" y="1778"/>
                                <a:pt x="9216" y="-377"/>
                                <a:pt x="6199" y="54"/>
                              </a:cubicBezTo>
                              <a:cubicBezTo>
                                <a:pt x="4476" y="54"/>
                                <a:pt x="2321" y="1347"/>
                                <a:pt x="1459" y="2640"/>
                              </a:cubicBezTo>
                              <a:cubicBezTo>
                                <a:pt x="-265" y="3933"/>
                                <a:pt x="-696" y="5657"/>
                                <a:pt x="1459" y="7811"/>
                              </a:cubicBezTo>
                              <a:cubicBezTo>
                                <a:pt x="4476" y="10397"/>
                                <a:pt x="10078" y="8673"/>
                                <a:pt x="12233" y="56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4" name="Vrije vorm: vorm 8523">
                          <a:extLst>
                            <a:ext uri="{FF2B5EF4-FFF2-40B4-BE49-F238E27FC236}">
                              <a16:creationId xmlns:a16="http://schemas.microsoft.com/office/drawing/2014/main" id="{D198CDBB-3BC5-16AA-54C3-C735E9E9AC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8352" y="2954899"/>
                          <a:ext cx="61625" cy="62056"/>
                        </a:xfrm>
                        <a:custGeom>
                          <a:avLst/>
                          <a:gdLst>
                            <a:gd name="connsiteX0" fmla="*/ 39216 w 61625"/>
                            <a:gd name="connsiteY0" fmla="*/ 61195 h 62056"/>
                            <a:gd name="connsiteX1" fmla="*/ 32752 w 61625"/>
                            <a:gd name="connsiteY1" fmla="*/ 55592 h 62056"/>
                            <a:gd name="connsiteX2" fmla="*/ 19393 w 61625"/>
                            <a:gd name="connsiteY2" fmla="*/ 42664 h 62056"/>
                            <a:gd name="connsiteX3" fmla="*/ 6033 w 61625"/>
                            <a:gd name="connsiteY3" fmla="*/ 29735 h 62056"/>
                            <a:gd name="connsiteX4" fmla="*/ 0 w 61625"/>
                            <a:gd name="connsiteY4" fmla="*/ 23702 h 62056"/>
                            <a:gd name="connsiteX5" fmla="*/ 23702 w 61625"/>
                            <a:gd name="connsiteY5" fmla="*/ 0 h 62056"/>
                            <a:gd name="connsiteX6" fmla="*/ 29735 w 61625"/>
                            <a:gd name="connsiteY6" fmla="*/ 6033 h 62056"/>
                            <a:gd name="connsiteX7" fmla="*/ 42664 w 61625"/>
                            <a:gd name="connsiteY7" fmla="*/ 18962 h 62056"/>
                            <a:gd name="connsiteX8" fmla="*/ 55592 w 61625"/>
                            <a:gd name="connsiteY8" fmla="*/ 31459 h 62056"/>
                            <a:gd name="connsiteX9" fmla="*/ 61625 w 61625"/>
                            <a:gd name="connsiteY9" fmla="*/ 37061 h 62056"/>
                            <a:gd name="connsiteX10" fmla="*/ 38785 w 61625"/>
                            <a:gd name="connsiteY10" fmla="*/ 62056 h 620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1625" h="62056">
                              <a:moveTo>
                                <a:pt x="39216" y="61195"/>
                              </a:moveTo>
                              <a:cubicBezTo>
                                <a:pt x="39216" y="61195"/>
                                <a:pt x="36630" y="59040"/>
                                <a:pt x="32752" y="55592"/>
                              </a:cubicBezTo>
                              <a:cubicBezTo>
                                <a:pt x="28873" y="52145"/>
                                <a:pt x="24133" y="47404"/>
                                <a:pt x="19393" y="42664"/>
                              </a:cubicBezTo>
                              <a:cubicBezTo>
                                <a:pt x="14652" y="37923"/>
                                <a:pt x="9481" y="33183"/>
                                <a:pt x="6033" y="29735"/>
                              </a:cubicBezTo>
                              <a:cubicBezTo>
                                <a:pt x="2586" y="26288"/>
                                <a:pt x="0" y="23702"/>
                                <a:pt x="0" y="23702"/>
                              </a:cubicBezTo>
                              <a:lnTo>
                                <a:pt x="23702" y="0"/>
                              </a:lnTo>
                              <a:cubicBezTo>
                                <a:pt x="23702" y="0"/>
                                <a:pt x="25857" y="2586"/>
                                <a:pt x="29735" y="6033"/>
                              </a:cubicBezTo>
                              <a:cubicBezTo>
                                <a:pt x="33183" y="9481"/>
                                <a:pt x="37923" y="14221"/>
                                <a:pt x="42664" y="18962"/>
                              </a:cubicBezTo>
                              <a:cubicBezTo>
                                <a:pt x="47404" y="23702"/>
                                <a:pt x="52145" y="28012"/>
                                <a:pt x="55592" y="31459"/>
                              </a:cubicBezTo>
                              <a:cubicBezTo>
                                <a:pt x="59040" y="34907"/>
                                <a:pt x="61625" y="37061"/>
                                <a:pt x="61625" y="37061"/>
                              </a:cubicBezTo>
                              <a:lnTo>
                                <a:pt x="38785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5" name="Vrije vorm: vorm 8524">
                          <a:extLst>
                            <a:ext uri="{FF2B5EF4-FFF2-40B4-BE49-F238E27FC236}">
                              <a16:creationId xmlns:a16="http://schemas.microsoft.com/office/drawing/2014/main" id="{F5F87181-DEEC-D691-0508-44316AD6B6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67745" y="2973430"/>
                          <a:ext cx="42232" cy="42663"/>
                        </a:xfrm>
                        <a:custGeom>
                          <a:avLst/>
                          <a:gdLst>
                            <a:gd name="connsiteX0" fmla="*/ 19824 w 42232"/>
                            <a:gd name="connsiteY0" fmla="*/ 42664 h 42663"/>
                            <a:gd name="connsiteX1" fmla="*/ 9912 w 42232"/>
                            <a:gd name="connsiteY1" fmla="*/ 33614 h 42663"/>
                            <a:gd name="connsiteX2" fmla="*/ 0 w 42232"/>
                            <a:gd name="connsiteY2" fmla="*/ 24133 h 42663"/>
                            <a:gd name="connsiteX3" fmla="*/ 23271 w 42232"/>
                            <a:gd name="connsiteY3" fmla="*/ 0 h 42663"/>
                            <a:gd name="connsiteX4" fmla="*/ 32752 w 42232"/>
                            <a:gd name="connsiteY4" fmla="*/ 9050 h 42663"/>
                            <a:gd name="connsiteX5" fmla="*/ 42233 w 42232"/>
                            <a:gd name="connsiteY5" fmla="*/ 17669 h 42663"/>
                            <a:gd name="connsiteX6" fmla="*/ 19393 w 42232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663">
                              <a:moveTo>
                                <a:pt x="19824" y="42664"/>
                              </a:moveTo>
                              <a:cubicBezTo>
                                <a:pt x="19824" y="42664"/>
                                <a:pt x="14652" y="37923"/>
                                <a:pt x="9912" y="33614"/>
                              </a:cubicBezTo>
                              <a:cubicBezTo>
                                <a:pt x="4740" y="28874"/>
                                <a:pt x="0" y="24133"/>
                                <a:pt x="0" y="24133"/>
                              </a:cubicBezTo>
                              <a:lnTo>
                                <a:pt x="23271" y="0"/>
                              </a:lnTo>
                              <a:cubicBezTo>
                                <a:pt x="23271" y="0"/>
                                <a:pt x="28012" y="4740"/>
                                <a:pt x="32752" y="9050"/>
                              </a:cubicBezTo>
                              <a:cubicBezTo>
                                <a:pt x="37492" y="13359"/>
                                <a:pt x="42233" y="17669"/>
                                <a:pt x="42233" y="17669"/>
                              </a:cubicBezTo>
                              <a:lnTo>
                                <a:pt x="19393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1" name="Graphic 1445">
                        <a:extLst>
                          <a:ext uri="{FF2B5EF4-FFF2-40B4-BE49-F238E27FC236}">
                            <a16:creationId xmlns:a16="http://schemas.microsoft.com/office/drawing/2014/main" id="{12BF48DD-F44B-65D9-3B9B-091ADE5D24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54624" y="3066084"/>
                        <a:ext cx="96704" cy="118510"/>
                        <a:chOff x="5454624" y="3066084"/>
                        <a:chExt cx="96704" cy="118510"/>
                      </a:xfrm>
                    </p:grpSpPr>
                    <p:sp>
                      <p:nvSpPr>
                        <p:cNvPr id="8512" name="Vrije vorm: vorm 8511">
                          <a:extLst>
                            <a:ext uri="{FF2B5EF4-FFF2-40B4-BE49-F238E27FC236}">
                              <a16:creationId xmlns:a16="http://schemas.microsoft.com/office/drawing/2014/main" id="{57EB1598-D909-8CEE-AA23-C405F95F87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54624" y="3095388"/>
                          <a:ext cx="74614" cy="89205"/>
                        </a:xfrm>
                        <a:custGeom>
                          <a:avLst/>
                          <a:gdLst>
                            <a:gd name="connsiteX0" fmla="*/ 64814 w 74614"/>
                            <a:gd name="connsiteY0" fmla="*/ 58609 h 89205"/>
                            <a:gd name="connsiteX1" fmla="*/ 74295 w 74614"/>
                            <a:gd name="connsiteY1" fmla="*/ 17238 h 89205"/>
                            <a:gd name="connsiteX2" fmla="*/ 70416 w 74614"/>
                            <a:gd name="connsiteY2" fmla="*/ 14652 h 89205"/>
                            <a:gd name="connsiteX3" fmla="*/ 62228 w 74614"/>
                            <a:gd name="connsiteY3" fmla="*/ 8619 h 89205"/>
                            <a:gd name="connsiteX4" fmla="*/ 50162 w 74614"/>
                            <a:gd name="connsiteY4" fmla="*/ 0 h 89205"/>
                            <a:gd name="connsiteX5" fmla="*/ 14824 w 74614"/>
                            <a:gd name="connsiteY5" fmla="*/ 24133 h 89205"/>
                            <a:gd name="connsiteX6" fmla="*/ 2327 w 74614"/>
                            <a:gd name="connsiteY6" fmla="*/ 77139 h 89205"/>
                            <a:gd name="connsiteX7" fmla="*/ 4482 w 74614"/>
                            <a:gd name="connsiteY7" fmla="*/ 82311 h 89205"/>
                            <a:gd name="connsiteX8" fmla="*/ 7067 w 74614"/>
                            <a:gd name="connsiteY8" fmla="*/ 85758 h 89205"/>
                            <a:gd name="connsiteX9" fmla="*/ 8360 w 74614"/>
                            <a:gd name="connsiteY9" fmla="*/ 87482 h 89205"/>
                            <a:gd name="connsiteX10" fmla="*/ 14393 w 74614"/>
                            <a:gd name="connsiteY10" fmla="*/ 89206 h 89205"/>
                            <a:gd name="connsiteX11" fmla="*/ 19996 w 74614"/>
                            <a:gd name="connsiteY11" fmla="*/ 89206 h 89205"/>
                            <a:gd name="connsiteX12" fmla="*/ 65245 w 74614"/>
                            <a:gd name="connsiteY12" fmla="*/ 57747 h 89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4614" h="89205">
                              <a:moveTo>
                                <a:pt x="64814" y="58609"/>
                              </a:moveTo>
                              <a:cubicBezTo>
                                <a:pt x="77311" y="32321"/>
                                <a:pt x="74295" y="17238"/>
                                <a:pt x="74295" y="17238"/>
                              </a:cubicBezTo>
                              <a:cubicBezTo>
                                <a:pt x="74295" y="17238"/>
                                <a:pt x="72571" y="16376"/>
                                <a:pt x="70416" y="14652"/>
                              </a:cubicBezTo>
                              <a:cubicBezTo>
                                <a:pt x="68262" y="12928"/>
                                <a:pt x="65245" y="10774"/>
                                <a:pt x="62228" y="8619"/>
                              </a:cubicBezTo>
                              <a:cubicBezTo>
                                <a:pt x="56195" y="4309"/>
                                <a:pt x="50162" y="0"/>
                                <a:pt x="50162" y="0"/>
                              </a:cubicBezTo>
                              <a:cubicBezTo>
                                <a:pt x="50162" y="0"/>
                                <a:pt x="35079" y="3017"/>
                                <a:pt x="14824" y="24133"/>
                              </a:cubicBezTo>
                              <a:cubicBezTo>
                                <a:pt x="-690" y="40078"/>
                                <a:pt x="-2414" y="62918"/>
                                <a:pt x="2327" y="77139"/>
                              </a:cubicBezTo>
                              <a:cubicBezTo>
                                <a:pt x="2758" y="79294"/>
                                <a:pt x="3620" y="81018"/>
                                <a:pt x="4482" y="82311"/>
                              </a:cubicBezTo>
                              <a:cubicBezTo>
                                <a:pt x="5343" y="83604"/>
                                <a:pt x="6205" y="84897"/>
                                <a:pt x="7067" y="85758"/>
                              </a:cubicBezTo>
                              <a:cubicBezTo>
                                <a:pt x="7929" y="86620"/>
                                <a:pt x="8360" y="87482"/>
                                <a:pt x="8360" y="87482"/>
                              </a:cubicBezTo>
                              <a:cubicBezTo>
                                <a:pt x="8360" y="87482"/>
                                <a:pt x="11377" y="88344"/>
                                <a:pt x="14393" y="89206"/>
                              </a:cubicBezTo>
                              <a:cubicBezTo>
                                <a:pt x="16117" y="89206"/>
                                <a:pt x="17841" y="89206"/>
                                <a:pt x="19996" y="89206"/>
                              </a:cubicBezTo>
                              <a:cubicBezTo>
                                <a:pt x="35079" y="87913"/>
                                <a:pt x="55764" y="78001"/>
                                <a:pt x="65245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3" name="Vrije vorm: vorm 8512">
                          <a:extLst>
                            <a:ext uri="{FF2B5EF4-FFF2-40B4-BE49-F238E27FC236}">
                              <a16:creationId xmlns:a16="http://schemas.microsoft.com/office/drawing/2014/main" id="{7506A85D-F5A1-682D-E447-B4F0E007B4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117" y="3095388"/>
                          <a:ext cx="42346" cy="37061"/>
                        </a:xfrm>
                        <a:custGeom>
                          <a:avLst/>
                          <a:gdLst>
                            <a:gd name="connsiteX0" fmla="*/ 40078 w 42346"/>
                            <a:gd name="connsiteY0" fmla="*/ 37061 h 37061"/>
                            <a:gd name="connsiteX1" fmla="*/ 42233 w 42346"/>
                            <a:gd name="connsiteY1" fmla="*/ 17238 h 37061"/>
                            <a:gd name="connsiteX2" fmla="*/ 38354 w 42346"/>
                            <a:gd name="connsiteY2" fmla="*/ 14652 h 37061"/>
                            <a:gd name="connsiteX3" fmla="*/ 30166 w 42346"/>
                            <a:gd name="connsiteY3" fmla="*/ 8619 h 37061"/>
                            <a:gd name="connsiteX4" fmla="*/ 18100 w 42346"/>
                            <a:gd name="connsiteY4" fmla="*/ 0 h 37061"/>
                            <a:gd name="connsiteX5" fmla="*/ 0 w 42346"/>
                            <a:gd name="connsiteY5" fmla="*/ 9050 h 37061"/>
                            <a:gd name="connsiteX6" fmla="*/ 19824 w 42346"/>
                            <a:gd name="connsiteY6" fmla="*/ 22840 h 37061"/>
                            <a:gd name="connsiteX7" fmla="*/ 33614 w 42346"/>
                            <a:gd name="connsiteY7" fmla="*/ 32321 h 37061"/>
                            <a:gd name="connsiteX8" fmla="*/ 40078 w 42346"/>
                            <a:gd name="connsiteY8" fmla="*/ 36630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2346" h="37061">
                              <a:moveTo>
                                <a:pt x="40078" y="37061"/>
                              </a:moveTo>
                              <a:cubicBezTo>
                                <a:pt x="43095" y="24133"/>
                                <a:pt x="42233" y="17238"/>
                                <a:pt x="42233" y="17238"/>
                              </a:cubicBezTo>
                              <a:cubicBezTo>
                                <a:pt x="42233" y="17238"/>
                                <a:pt x="40509" y="16376"/>
                                <a:pt x="38354" y="14652"/>
                              </a:cubicBezTo>
                              <a:cubicBezTo>
                                <a:pt x="36200" y="12928"/>
                                <a:pt x="33183" y="10774"/>
                                <a:pt x="30166" y="8619"/>
                              </a:cubicBezTo>
                              <a:cubicBezTo>
                                <a:pt x="24133" y="4309"/>
                                <a:pt x="18100" y="0"/>
                                <a:pt x="18100" y="0"/>
                              </a:cubicBezTo>
                              <a:cubicBezTo>
                                <a:pt x="18100" y="0"/>
                                <a:pt x="11205" y="1293"/>
                                <a:pt x="0" y="9050"/>
                              </a:cubicBezTo>
                              <a:cubicBezTo>
                                <a:pt x="0" y="9050"/>
                                <a:pt x="9912" y="15945"/>
                                <a:pt x="19824" y="22840"/>
                              </a:cubicBezTo>
                              <a:cubicBezTo>
                                <a:pt x="24564" y="26288"/>
                                <a:pt x="29735" y="29735"/>
                                <a:pt x="33614" y="32321"/>
                              </a:cubicBezTo>
                              <a:cubicBezTo>
                                <a:pt x="37492" y="34907"/>
                                <a:pt x="40078" y="36630"/>
                                <a:pt x="40078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4" name="Vrije vorm: vorm 8513">
                          <a:extLst>
                            <a:ext uri="{FF2B5EF4-FFF2-40B4-BE49-F238E27FC236}">
                              <a16:creationId xmlns:a16="http://schemas.microsoft.com/office/drawing/2014/main" id="{7F60E623-6E58-C475-9E50-422D8E8ECA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974" y="3066084"/>
                          <a:ext cx="33182" cy="39647"/>
                        </a:xfrm>
                        <a:custGeom>
                          <a:avLst/>
                          <a:gdLst>
                            <a:gd name="connsiteX0" fmla="*/ 11205 w 33182"/>
                            <a:gd name="connsiteY0" fmla="*/ 39647 h 39647"/>
                            <a:gd name="connsiteX1" fmla="*/ 0 w 33182"/>
                            <a:gd name="connsiteY1" fmla="*/ 31890 h 39647"/>
                            <a:gd name="connsiteX2" fmla="*/ 21978 w 33182"/>
                            <a:gd name="connsiteY2" fmla="*/ 0 h 39647"/>
                            <a:gd name="connsiteX3" fmla="*/ 33183 w 33182"/>
                            <a:gd name="connsiteY3" fmla="*/ 7757 h 39647"/>
                            <a:gd name="connsiteX4" fmla="*/ 11205 w 33182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182" h="39647">
                              <a:moveTo>
                                <a:pt x="11205" y="39647"/>
                              </a:moveTo>
                              <a:lnTo>
                                <a:pt x="0" y="31890"/>
                              </a:lnTo>
                              <a:lnTo>
                                <a:pt x="21978" y="0"/>
                              </a:lnTo>
                              <a:lnTo>
                                <a:pt x="33183" y="7757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5" name="Vrije vorm: vorm 8514">
                          <a:extLst>
                            <a:ext uri="{FF2B5EF4-FFF2-40B4-BE49-F238E27FC236}">
                              <a16:creationId xmlns:a16="http://schemas.microsoft.com/office/drawing/2014/main" id="{DF188428-888F-20B3-164B-EC61E3A772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2350" y="3114509"/>
                          <a:ext cx="29009" cy="22870"/>
                        </a:xfrm>
                        <a:custGeom>
                          <a:avLst/>
                          <a:gdLst>
                            <a:gd name="connsiteX0" fmla="*/ 28127 w 29009"/>
                            <a:gd name="connsiteY0" fmla="*/ 11476 h 22870"/>
                            <a:gd name="connsiteX1" fmla="*/ 13044 w 29009"/>
                            <a:gd name="connsiteY1" fmla="*/ 702 h 22870"/>
                            <a:gd name="connsiteX2" fmla="*/ 2701 w 29009"/>
                            <a:gd name="connsiteY2" fmla="*/ 8460 h 22870"/>
                            <a:gd name="connsiteX3" fmla="*/ 4425 w 29009"/>
                            <a:gd name="connsiteY3" fmla="*/ 20957 h 22870"/>
                            <a:gd name="connsiteX4" fmla="*/ 28558 w 29009"/>
                            <a:gd name="connsiteY4" fmla="*/ 11476 h 228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009" h="22870">
                              <a:moveTo>
                                <a:pt x="28127" y="11476"/>
                              </a:moveTo>
                              <a:cubicBezTo>
                                <a:pt x="32436" y="1134"/>
                                <a:pt x="19939" y="-1452"/>
                                <a:pt x="13044" y="702"/>
                              </a:cubicBezTo>
                              <a:cubicBezTo>
                                <a:pt x="9165" y="1995"/>
                                <a:pt x="3994" y="5012"/>
                                <a:pt x="2701" y="8460"/>
                              </a:cubicBezTo>
                              <a:cubicBezTo>
                                <a:pt x="-747" y="12338"/>
                                <a:pt x="-1609" y="17079"/>
                                <a:pt x="4425" y="20957"/>
                              </a:cubicBezTo>
                              <a:cubicBezTo>
                                <a:pt x="12182" y="26128"/>
                                <a:pt x="25110" y="20095"/>
                                <a:pt x="28558" y="11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6" name="Vrije vorm: vorm 8515">
                          <a:extLst>
                            <a:ext uri="{FF2B5EF4-FFF2-40B4-BE49-F238E27FC236}">
                              <a16:creationId xmlns:a16="http://schemas.microsoft.com/office/drawing/2014/main" id="{B787394A-292E-772C-49DC-391629DBA2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1094" y="3143402"/>
                          <a:ext cx="12145" cy="9293"/>
                        </a:xfrm>
                        <a:custGeom>
                          <a:avLst/>
                          <a:gdLst>
                            <a:gd name="connsiteX0" fmla="*/ 11802 w 12145"/>
                            <a:gd name="connsiteY0" fmla="*/ 4992 h 9293"/>
                            <a:gd name="connsiteX1" fmla="*/ 5338 w 12145"/>
                            <a:gd name="connsiteY1" fmla="*/ 252 h 9293"/>
                            <a:gd name="connsiteX2" fmla="*/ 1028 w 12145"/>
                            <a:gd name="connsiteY2" fmla="*/ 3269 h 9293"/>
                            <a:gd name="connsiteX3" fmla="*/ 1890 w 12145"/>
                            <a:gd name="connsiteY3" fmla="*/ 8440 h 9293"/>
                            <a:gd name="connsiteX4" fmla="*/ 11802 w 12145"/>
                            <a:gd name="connsiteY4" fmla="*/ 4562 h 92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145" h="9293">
                              <a:moveTo>
                                <a:pt x="11802" y="4992"/>
                              </a:moveTo>
                              <a:cubicBezTo>
                                <a:pt x="13525" y="683"/>
                                <a:pt x="8354" y="-610"/>
                                <a:pt x="5338" y="252"/>
                              </a:cubicBezTo>
                              <a:cubicBezTo>
                                <a:pt x="3614" y="683"/>
                                <a:pt x="1459" y="1976"/>
                                <a:pt x="1028" y="3269"/>
                              </a:cubicBezTo>
                              <a:cubicBezTo>
                                <a:pt x="-265" y="4992"/>
                                <a:pt x="-696" y="6716"/>
                                <a:pt x="1890" y="8440"/>
                              </a:cubicBezTo>
                              <a:cubicBezTo>
                                <a:pt x="5338" y="10595"/>
                                <a:pt x="10509" y="8440"/>
                                <a:pt x="11802" y="45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7" name="Vrije vorm: vorm 8516">
                          <a:extLst>
                            <a:ext uri="{FF2B5EF4-FFF2-40B4-BE49-F238E27FC236}">
                              <a16:creationId xmlns:a16="http://schemas.microsoft.com/office/drawing/2014/main" id="{041E6E43-5EC3-5D7E-703C-65A413BE98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979" y="3070824"/>
                          <a:ext cx="63349" cy="58177"/>
                        </a:xfrm>
                        <a:custGeom>
                          <a:avLst/>
                          <a:gdLst>
                            <a:gd name="connsiteX0" fmla="*/ 44818 w 63349"/>
                            <a:gd name="connsiteY0" fmla="*/ 57747 h 58177"/>
                            <a:gd name="connsiteX1" fmla="*/ 37923 w 63349"/>
                            <a:gd name="connsiteY1" fmla="*/ 53006 h 58177"/>
                            <a:gd name="connsiteX2" fmla="*/ 22409 w 63349"/>
                            <a:gd name="connsiteY2" fmla="*/ 42664 h 58177"/>
                            <a:gd name="connsiteX3" fmla="*/ 0 w 63349"/>
                            <a:gd name="connsiteY3" fmla="*/ 27150 h 58177"/>
                            <a:gd name="connsiteX4" fmla="*/ 19824 w 63349"/>
                            <a:gd name="connsiteY4" fmla="*/ 0 h 58177"/>
                            <a:gd name="connsiteX5" fmla="*/ 41371 w 63349"/>
                            <a:gd name="connsiteY5" fmla="*/ 15083 h 58177"/>
                            <a:gd name="connsiteX6" fmla="*/ 56454 w 63349"/>
                            <a:gd name="connsiteY6" fmla="*/ 25426 h 58177"/>
                            <a:gd name="connsiteX7" fmla="*/ 63349 w 63349"/>
                            <a:gd name="connsiteY7" fmla="*/ 30166 h 58177"/>
                            <a:gd name="connsiteX8" fmla="*/ 44818 w 63349"/>
                            <a:gd name="connsiteY8" fmla="*/ 58178 h 581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349" h="58177">
                              <a:moveTo>
                                <a:pt x="44818" y="57747"/>
                              </a:moveTo>
                              <a:cubicBezTo>
                                <a:pt x="44818" y="57747"/>
                                <a:pt x="41802" y="56023"/>
                                <a:pt x="37923" y="53006"/>
                              </a:cubicBezTo>
                              <a:cubicBezTo>
                                <a:pt x="33614" y="50421"/>
                                <a:pt x="28012" y="46542"/>
                                <a:pt x="22409" y="42664"/>
                              </a:cubicBezTo>
                              <a:cubicBezTo>
                                <a:pt x="11205" y="34907"/>
                                <a:pt x="0" y="27150"/>
                                <a:pt x="0" y="27150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30597" y="7326"/>
                                <a:pt x="41371" y="15083"/>
                              </a:cubicBezTo>
                              <a:cubicBezTo>
                                <a:pt x="46973" y="18962"/>
                                <a:pt x="52145" y="22840"/>
                                <a:pt x="56454" y="25426"/>
                              </a:cubicBezTo>
                              <a:cubicBezTo>
                                <a:pt x="60763" y="28011"/>
                                <a:pt x="63349" y="30166"/>
                                <a:pt x="63349" y="30166"/>
                              </a:cubicBezTo>
                              <a:lnTo>
                                <a:pt x="44818" y="581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8" name="Vrije vorm: vorm 8517">
                          <a:extLst>
                            <a:ext uri="{FF2B5EF4-FFF2-40B4-BE49-F238E27FC236}">
                              <a16:creationId xmlns:a16="http://schemas.microsoft.com/office/drawing/2014/main" id="{BFA468D9-FA91-A630-3748-BCD23397B6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0388" y="3085907"/>
                          <a:ext cx="40939" cy="42663"/>
                        </a:xfrm>
                        <a:custGeom>
                          <a:avLst/>
                          <a:gdLst>
                            <a:gd name="connsiteX0" fmla="*/ 22409 w 40939"/>
                            <a:gd name="connsiteY0" fmla="*/ 42664 h 42663"/>
                            <a:gd name="connsiteX1" fmla="*/ 11205 w 40939"/>
                            <a:gd name="connsiteY1" fmla="*/ 35338 h 42663"/>
                            <a:gd name="connsiteX2" fmla="*/ 0 w 40939"/>
                            <a:gd name="connsiteY2" fmla="*/ 27581 h 42663"/>
                            <a:gd name="connsiteX3" fmla="*/ 18962 w 40939"/>
                            <a:gd name="connsiteY3" fmla="*/ 0 h 42663"/>
                            <a:gd name="connsiteX4" fmla="*/ 29735 w 40939"/>
                            <a:gd name="connsiteY4" fmla="*/ 7326 h 42663"/>
                            <a:gd name="connsiteX5" fmla="*/ 40940 w 40939"/>
                            <a:gd name="connsiteY5" fmla="*/ 14652 h 42663"/>
                            <a:gd name="connsiteX6" fmla="*/ 22409 w 40939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22409" y="42664"/>
                              </a:moveTo>
                              <a:cubicBezTo>
                                <a:pt x="22409" y="42664"/>
                                <a:pt x="16807" y="39216"/>
                                <a:pt x="11205" y="35338"/>
                              </a:cubicBezTo>
                              <a:cubicBezTo>
                                <a:pt x="5602" y="31459"/>
                                <a:pt x="0" y="27581"/>
                                <a:pt x="0" y="27581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4133" y="3879"/>
                                <a:pt x="29735" y="7326"/>
                              </a:cubicBezTo>
                              <a:cubicBezTo>
                                <a:pt x="35338" y="10774"/>
                                <a:pt x="40940" y="14652"/>
                                <a:pt x="40940" y="14652"/>
                              </a:cubicBezTo>
                              <a:lnTo>
                                <a:pt x="2240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2" name="Graphic 1445">
                        <a:extLst>
                          <a:ext uri="{FF2B5EF4-FFF2-40B4-BE49-F238E27FC236}">
                            <a16:creationId xmlns:a16="http://schemas.microsoft.com/office/drawing/2014/main" id="{0DC18AB8-3A20-CA18-DF88-9C63C85120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21388" y="3153997"/>
                        <a:ext cx="87235" cy="127129"/>
                        <a:chOff x="5621388" y="3153997"/>
                        <a:chExt cx="87235" cy="127129"/>
                      </a:xfrm>
                    </p:grpSpPr>
                    <p:sp>
                      <p:nvSpPr>
                        <p:cNvPr id="8505" name="Vrije vorm: vorm 8504">
                          <a:extLst>
                            <a:ext uri="{FF2B5EF4-FFF2-40B4-BE49-F238E27FC236}">
                              <a16:creationId xmlns:a16="http://schemas.microsoft.com/office/drawing/2014/main" id="{5C7071AF-BEDA-30B2-B7B0-5E5F67C0F0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1388" y="3188041"/>
                          <a:ext cx="68669" cy="93084"/>
                        </a:xfrm>
                        <a:custGeom>
                          <a:avLst/>
                          <a:gdLst>
                            <a:gd name="connsiteX0" fmla="*/ 64395 w 68669"/>
                            <a:gd name="connsiteY0" fmla="*/ 55161 h 93084"/>
                            <a:gd name="connsiteX1" fmla="*/ 66981 w 68669"/>
                            <a:gd name="connsiteY1" fmla="*/ 12497 h 93084"/>
                            <a:gd name="connsiteX2" fmla="*/ 53622 w 68669"/>
                            <a:gd name="connsiteY2" fmla="*/ 6464 h 93084"/>
                            <a:gd name="connsiteX3" fmla="*/ 40262 w 68669"/>
                            <a:gd name="connsiteY3" fmla="*/ 0 h 93084"/>
                            <a:gd name="connsiteX4" fmla="*/ 9234 w 68669"/>
                            <a:gd name="connsiteY4" fmla="*/ 29304 h 93084"/>
                            <a:gd name="connsiteX5" fmla="*/ 5356 w 68669"/>
                            <a:gd name="connsiteY5" fmla="*/ 84034 h 93084"/>
                            <a:gd name="connsiteX6" fmla="*/ 8372 w 68669"/>
                            <a:gd name="connsiteY6" fmla="*/ 88775 h 93084"/>
                            <a:gd name="connsiteX7" fmla="*/ 11389 w 68669"/>
                            <a:gd name="connsiteY7" fmla="*/ 91792 h 93084"/>
                            <a:gd name="connsiteX8" fmla="*/ 12682 w 68669"/>
                            <a:gd name="connsiteY8" fmla="*/ 93084 h 93084"/>
                            <a:gd name="connsiteX9" fmla="*/ 14836 w 68669"/>
                            <a:gd name="connsiteY9" fmla="*/ 93084 h 93084"/>
                            <a:gd name="connsiteX10" fmla="*/ 19146 w 68669"/>
                            <a:gd name="connsiteY10" fmla="*/ 93084 h 93084"/>
                            <a:gd name="connsiteX11" fmla="*/ 24748 w 68669"/>
                            <a:gd name="connsiteY11" fmla="*/ 92223 h 93084"/>
                            <a:gd name="connsiteX12" fmla="*/ 64395 w 68669"/>
                            <a:gd name="connsiteY12" fmla="*/ 54299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8669" h="93084">
                              <a:moveTo>
                                <a:pt x="64395" y="55161"/>
                              </a:moveTo>
                              <a:cubicBezTo>
                                <a:pt x="72152" y="27150"/>
                                <a:pt x="66981" y="12497"/>
                                <a:pt x="66981" y="12497"/>
                              </a:cubicBezTo>
                              <a:cubicBezTo>
                                <a:pt x="66981" y="12497"/>
                                <a:pt x="60086" y="9481"/>
                                <a:pt x="53622" y="6464"/>
                              </a:cubicBezTo>
                              <a:cubicBezTo>
                                <a:pt x="47157" y="3447"/>
                                <a:pt x="40262" y="0"/>
                                <a:pt x="40262" y="0"/>
                              </a:cubicBezTo>
                              <a:cubicBezTo>
                                <a:pt x="40262" y="0"/>
                                <a:pt x="26041" y="5171"/>
                                <a:pt x="9234" y="29304"/>
                              </a:cubicBezTo>
                              <a:cubicBezTo>
                                <a:pt x="-3263" y="47404"/>
                                <a:pt x="-1540" y="70675"/>
                                <a:pt x="5356" y="84034"/>
                              </a:cubicBezTo>
                              <a:cubicBezTo>
                                <a:pt x="6218" y="85758"/>
                                <a:pt x="7510" y="87482"/>
                                <a:pt x="8372" y="88775"/>
                              </a:cubicBezTo>
                              <a:cubicBezTo>
                                <a:pt x="9234" y="90068"/>
                                <a:pt x="10527" y="90930"/>
                                <a:pt x="11389" y="91792"/>
                              </a:cubicBezTo>
                              <a:cubicBezTo>
                                <a:pt x="12251" y="92653"/>
                                <a:pt x="12682" y="93084"/>
                                <a:pt x="12682" y="93084"/>
                              </a:cubicBezTo>
                              <a:cubicBezTo>
                                <a:pt x="12682" y="93084"/>
                                <a:pt x="13544" y="93084"/>
                                <a:pt x="14836" y="93084"/>
                              </a:cubicBezTo>
                              <a:cubicBezTo>
                                <a:pt x="16129" y="93084"/>
                                <a:pt x="17422" y="93084"/>
                                <a:pt x="19146" y="93084"/>
                              </a:cubicBezTo>
                              <a:cubicBezTo>
                                <a:pt x="20870" y="93084"/>
                                <a:pt x="23024" y="93084"/>
                                <a:pt x="24748" y="92223"/>
                              </a:cubicBezTo>
                              <a:cubicBezTo>
                                <a:pt x="39400" y="88775"/>
                                <a:pt x="58362" y="75416"/>
                                <a:pt x="64395" y="542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6" name="Vrije vorm: vorm 8505">
                          <a:extLst>
                            <a:ext uri="{FF2B5EF4-FFF2-40B4-BE49-F238E27FC236}">
                              <a16:creationId xmlns:a16="http://schemas.microsoft.com/office/drawing/2014/main" id="{F32EAC04-5B53-FCF3-09C7-34C21F79D6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705" y="3188472"/>
                          <a:ext cx="44387" cy="32321"/>
                        </a:xfrm>
                        <a:custGeom>
                          <a:avLst/>
                          <a:gdLst>
                            <a:gd name="connsiteX0" fmla="*/ 43956 w 44387"/>
                            <a:gd name="connsiteY0" fmla="*/ 32321 h 32321"/>
                            <a:gd name="connsiteX1" fmla="*/ 42664 w 44387"/>
                            <a:gd name="connsiteY1" fmla="*/ 12497 h 32321"/>
                            <a:gd name="connsiteX2" fmla="*/ 29304 w 44387"/>
                            <a:gd name="connsiteY2" fmla="*/ 6464 h 32321"/>
                            <a:gd name="connsiteX3" fmla="*/ 15945 w 44387"/>
                            <a:gd name="connsiteY3" fmla="*/ 0 h 32321"/>
                            <a:gd name="connsiteX4" fmla="*/ 0 w 44387"/>
                            <a:gd name="connsiteY4" fmla="*/ 11636 h 32321"/>
                            <a:gd name="connsiteX5" fmla="*/ 21978 w 44387"/>
                            <a:gd name="connsiteY5" fmla="*/ 22409 h 32321"/>
                            <a:gd name="connsiteX6" fmla="*/ 44387 w 44387"/>
                            <a:gd name="connsiteY6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4387" h="32321">
                              <a:moveTo>
                                <a:pt x="43956" y="32321"/>
                              </a:moveTo>
                              <a:cubicBezTo>
                                <a:pt x="44818" y="19393"/>
                                <a:pt x="42664" y="12497"/>
                                <a:pt x="42664" y="12497"/>
                              </a:cubicBezTo>
                              <a:cubicBezTo>
                                <a:pt x="42664" y="12497"/>
                                <a:pt x="35769" y="9481"/>
                                <a:pt x="29304" y="6464"/>
                              </a:cubicBezTo>
                              <a:cubicBezTo>
                                <a:pt x="22840" y="3447"/>
                                <a:pt x="15945" y="0"/>
                                <a:pt x="15945" y="0"/>
                              </a:cubicBezTo>
                              <a:cubicBezTo>
                                <a:pt x="15945" y="0"/>
                                <a:pt x="9481" y="2586"/>
                                <a:pt x="0" y="11636"/>
                              </a:cubicBezTo>
                              <a:cubicBezTo>
                                <a:pt x="0" y="11636"/>
                                <a:pt x="10774" y="16807"/>
                                <a:pt x="21978" y="22409"/>
                              </a:cubicBezTo>
                              <a:cubicBezTo>
                                <a:pt x="33183" y="27150"/>
                                <a:pt x="44387" y="32321"/>
                                <a:pt x="44387" y="32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7" name="Vrije vorm: vorm 8506">
                          <a:extLst>
                            <a:ext uri="{FF2B5EF4-FFF2-40B4-BE49-F238E27FC236}">
                              <a16:creationId xmlns:a16="http://schemas.microsoft.com/office/drawing/2014/main" id="{9A2A98AC-8EBA-FC82-F1C3-E7C7CBA031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407" y="3153997"/>
                          <a:ext cx="28873" cy="40939"/>
                        </a:xfrm>
                        <a:custGeom>
                          <a:avLst/>
                          <a:gdLst>
                            <a:gd name="connsiteX0" fmla="*/ 12928 w 28873"/>
                            <a:gd name="connsiteY0" fmla="*/ 40940 h 40939"/>
                            <a:gd name="connsiteX1" fmla="*/ 6464 w 28873"/>
                            <a:gd name="connsiteY1" fmla="*/ 37923 h 40939"/>
                            <a:gd name="connsiteX2" fmla="*/ 0 w 28873"/>
                            <a:gd name="connsiteY2" fmla="*/ 34907 h 40939"/>
                            <a:gd name="connsiteX3" fmla="*/ 16807 w 28873"/>
                            <a:gd name="connsiteY3" fmla="*/ 0 h 40939"/>
                            <a:gd name="connsiteX4" fmla="*/ 22840 w 28873"/>
                            <a:gd name="connsiteY4" fmla="*/ 3017 h 40939"/>
                            <a:gd name="connsiteX5" fmla="*/ 28873 w 28873"/>
                            <a:gd name="connsiteY5" fmla="*/ 5602 h 40939"/>
                            <a:gd name="connsiteX6" fmla="*/ 12497 w 28873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873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912" y="39647"/>
                                <a:pt x="6464" y="37923"/>
                              </a:cubicBezTo>
                              <a:cubicBezTo>
                                <a:pt x="3448" y="36200"/>
                                <a:pt x="0" y="34907"/>
                                <a:pt x="0" y="34907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19824" y="1724"/>
                                <a:pt x="22840" y="3017"/>
                              </a:cubicBezTo>
                              <a:cubicBezTo>
                                <a:pt x="25857" y="4309"/>
                                <a:pt x="28873" y="5602"/>
                                <a:pt x="28873" y="5602"/>
                              </a:cubicBezTo>
                              <a:lnTo>
                                <a:pt x="12497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8" name="Vrije vorm: vorm 8507">
                          <a:extLst>
                            <a:ext uri="{FF2B5EF4-FFF2-40B4-BE49-F238E27FC236}">
                              <a16:creationId xmlns:a16="http://schemas.microsoft.com/office/drawing/2014/main" id="{FF6B840F-3B3D-CA65-434E-60D643BE2B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4918" y="3208943"/>
                          <a:ext cx="27931" cy="24044"/>
                        </a:xfrm>
                        <a:custGeom>
                          <a:avLst/>
                          <a:gdLst>
                            <a:gd name="connsiteX0" fmla="*/ 27595 w 27931"/>
                            <a:gd name="connsiteY0" fmla="*/ 10127 h 24044"/>
                            <a:gd name="connsiteX1" fmla="*/ 10788 w 27931"/>
                            <a:gd name="connsiteY1" fmla="*/ 1508 h 24044"/>
                            <a:gd name="connsiteX2" fmla="*/ 1738 w 27931"/>
                            <a:gd name="connsiteY2" fmla="*/ 10989 h 24044"/>
                            <a:gd name="connsiteX3" fmla="*/ 5616 w 27931"/>
                            <a:gd name="connsiteY3" fmla="*/ 23055 h 24044"/>
                            <a:gd name="connsiteX4" fmla="*/ 27595 w 27931"/>
                            <a:gd name="connsiteY4" fmla="*/ 10127 h 2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31" h="24044">
                              <a:moveTo>
                                <a:pt x="27595" y="10127"/>
                              </a:moveTo>
                              <a:cubicBezTo>
                                <a:pt x="30180" y="-647"/>
                                <a:pt x="17252" y="-1509"/>
                                <a:pt x="10788" y="1508"/>
                              </a:cubicBezTo>
                              <a:cubicBezTo>
                                <a:pt x="7340" y="3231"/>
                                <a:pt x="2600" y="7110"/>
                                <a:pt x="1738" y="10989"/>
                              </a:cubicBezTo>
                              <a:cubicBezTo>
                                <a:pt x="-848" y="15298"/>
                                <a:pt x="-1279" y="20038"/>
                                <a:pt x="5616" y="23055"/>
                              </a:cubicBezTo>
                              <a:cubicBezTo>
                                <a:pt x="14235" y="26934"/>
                                <a:pt x="25440" y="18746"/>
                                <a:pt x="27595" y="10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9" name="Vrije vorm: vorm 8508">
                          <a:extLst>
                            <a:ext uri="{FF2B5EF4-FFF2-40B4-BE49-F238E27FC236}">
                              <a16:creationId xmlns:a16="http://schemas.microsoft.com/office/drawing/2014/main" id="{A5FBE1A8-CB94-7A78-2D77-070D113145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7090" y="3241268"/>
                          <a:ext cx="11720" cy="10149"/>
                        </a:xfrm>
                        <a:custGeom>
                          <a:avLst/>
                          <a:gdLst>
                            <a:gd name="connsiteX0" fmla="*/ 11289 w 11720"/>
                            <a:gd name="connsiteY0" fmla="*/ 4089 h 10149"/>
                            <a:gd name="connsiteX1" fmla="*/ 4394 w 11720"/>
                            <a:gd name="connsiteY1" fmla="*/ 641 h 10149"/>
                            <a:gd name="connsiteX2" fmla="*/ 515 w 11720"/>
                            <a:gd name="connsiteY2" fmla="*/ 4520 h 10149"/>
                            <a:gd name="connsiteX3" fmla="*/ 2239 w 11720"/>
                            <a:gd name="connsiteY3" fmla="*/ 9691 h 10149"/>
                            <a:gd name="connsiteX4" fmla="*/ 11720 w 11720"/>
                            <a:gd name="connsiteY4" fmla="*/ 4520 h 10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20" h="10149">
                              <a:moveTo>
                                <a:pt x="11289" y="4089"/>
                              </a:moveTo>
                              <a:cubicBezTo>
                                <a:pt x="12582" y="-221"/>
                                <a:pt x="6980" y="-652"/>
                                <a:pt x="4394" y="641"/>
                              </a:cubicBezTo>
                              <a:cubicBezTo>
                                <a:pt x="3101" y="1503"/>
                                <a:pt x="946" y="2796"/>
                                <a:pt x="515" y="4520"/>
                              </a:cubicBezTo>
                              <a:cubicBezTo>
                                <a:pt x="-346" y="6244"/>
                                <a:pt x="-346" y="8398"/>
                                <a:pt x="2239" y="9691"/>
                              </a:cubicBezTo>
                              <a:cubicBezTo>
                                <a:pt x="5687" y="11415"/>
                                <a:pt x="10427" y="7967"/>
                                <a:pt x="11720" y="45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0" name="Vrije vorm: vorm 8509">
                          <a:extLst>
                            <a:ext uri="{FF2B5EF4-FFF2-40B4-BE49-F238E27FC236}">
                              <a16:creationId xmlns:a16="http://schemas.microsoft.com/office/drawing/2014/main" id="{17271121-6936-1EF0-F6BE-89EA0FA318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274" y="3162616"/>
                          <a:ext cx="62918" cy="53437"/>
                        </a:xfrm>
                        <a:custGeom>
                          <a:avLst/>
                          <a:gdLst>
                            <a:gd name="connsiteX0" fmla="*/ 49559 w 62918"/>
                            <a:gd name="connsiteY0" fmla="*/ 53437 h 53437"/>
                            <a:gd name="connsiteX1" fmla="*/ 24564 w 62918"/>
                            <a:gd name="connsiteY1" fmla="*/ 42233 h 53437"/>
                            <a:gd name="connsiteX2" fmla="*/ 0 w 62918"/>
                            <a:gd name="connsiteY2" fmla="*/ 30166 h 53437"/>
                            <a:gd name="connsiteX3" fmla="*/ 15083 w 62918"/>
                            <a:gd name="connsiteY3" fmla="*/ 0 h 53437"/>
                            <a:gd name="connsiteX4" fmla="*/ 38785 w 62918"/>
                            <a:gd name="connsiteY4" fmla="*/ 11635 h 53437"/>
                            <a:gd name="connsiteX5" fmla="*/ 62918 w 62918"/>
                            <a:gd name="connsiteY5" fmla="*/ 22409 h 53437"/>
                            <a:gd name="connsiteX6" fmla="*/ 49128 w 62918"/>
                            <a:gd name="connsiteY6" fmla="*/ 53437 h 53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53437">
                              <a:moveTo>
                                <a:pt x="49559" y="53437"/>
                              </a:moveTo>
                              <a:cubicBezTo>
                                <a:pt x="49559" y="53437"/>
                                <a:pt x="37061" y="47835"/>
                                <a:pt x="24564" y="42233"/>
                              </a:cubicBezTo>
                              <a:cubicBezTo>
                                <a:pt x="12497" y="36200"/>
                                <a:pt x="0" y="30166"/>
                                <a:pt x="0" y="30166"/>
                              </a:cubicBezTo>
                              <a:lnTo>
                                <a:pt x="15083" y="0"/>
                              </a:lnTo>
                              <a:cubicBezTo>
                                <a:pt x="15083" y="0"/>
                                <a:pt x="27150" y="6033"/>
                                <a:pt x="38785" y="11635"/>
                              </a:cubicBezTo>
                              <a:cubicBezTo>
                                <a:pt x="50852" y="16807"/>
                                <a:pt x="62918" y="22409"/>
                                <a:pt x="62918" y="22409"/>
                              </a:cubicBezTo>
                              <a:lnTo>
                                <a:pt x="49128" y="534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1" name="Vrije vorm: vorm 8510">
                          <a:extLst>
                            <a:ext uri="{FF2B5EF4-FFF2-40B4-BE49-F238E27FC236}">
                              <a16:creationId xmlns:a16="http://schemas.microsoft.com/office/drawing/2014/main" id="{334C2223-543F-6798-B879-2F7C99855E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3174682"/>
                          <a:ext cx="38785" cy="41370"/>
                        </a:xfrm>
                        <a:custGeom>
                          <a:avLst/>
                          <a:gdLst>
                            <a:gd name="connsiteX0" fmla="*/ 24995 w 38785"/>
                            <a:gd name="connsiteY0" fmla="*/ 41371 h 41370"/>
                            <a:gd name="connsiteX1" fmla="*/ 0 w 38785"/>
                            <a:gd name="connsiteY1" fmla="*/ 30597 h 41370"/>
                            <a:gd name="connsiteX2" fmla="*/ 14652 w 38785"/>
                            <a:gd name="connsiteY2" fmla="*/ 0 h 41370"/>
                            <a:gd name="connsiteX3" fmla="*/ 38785 w 38785"/>
                            <a:gd name="connsiteY3" fmla="*/ 10774 h 41370"/>
                            <a:gd name="connsiteX4" fmla="*/ 24995 w 38785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24995" y="41371"/>
                              </a:moveTo>
                              <a:lnTo>
                                <a:pt x="0" y="30597"/>
                              </a:lnTo>
                              <a:lnTo>
                                <a:pt x="14652" y="0"/>
                              </a:lnTo>
                              <a:lnTo>
                                <a:pt x="38785" y="10774"/>
                              </a:lnTo>
                              <a:lnTo>
                                <a:pt x="24995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3" name="Graphic 1445">
                        <a:extLst>
                          <a:ext uri="{FF2B5EF4-FFF2-40B4-BE49-F238E27FC236}">
                            <a16:creationId xmlns:a16="http://schemas.microsoft.com/office/drawing/2014/main" id="{8550F8DE-6D90-8700-A730-6F472FBCD7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0668" y="3216053"/>
                        <a:ext cx="76887" cy="134455"/>
                        <a:chOff x="5800668" y="3216053"/>
                        <a:chExt cx="76887" cy="134455"/>
                      </a:xfrm>
                    </p:grpSpPr>
                    <p:sp>
                      <p:nvSpPr>
                        <p:cNvPr id="8498" name="Vrije vorm: vorm 8497">
                          <a:extLst>
                            <a:ext uri="{FF2B5EF4-FFF2-40B4-BE49-F238E27FC236}">
                              <a16:creationId xmlns:a16="http://schemas.microsoft.com/office/drawing/2014/main" id="{6CDC62EC-636C-95E2-CFCB-BB2CA6888C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0668" y="3253976"/>
                          <a:ext cx="63979" cy="96531"/>
                        </a:xfrm>
                        <a:custGeom>
                          <a:avLst/>
                          <a:gdLst>
                            <a:gd name="connsiteX0" fmla="*/ 63097 w 63979"/>
                            <a:gd name="connsiteY0" fmla="*/ 50852 h 96531"/>
                            <a:gd name="connsiteX1" fmla="*/ 58787 w 63979"/>
                            <a:gd name="connsiteY1" fmla="*/ 8619 h 96531"/>
                            <a:gd name="connsiteX2" fmla="*/ 54478 w 63979"/>
                            <a:gd name="connsiteY2" fmla="*/ 7326 h 96531"/>
                            <a:gd name="connsiteX3" fmla="*/ 44997 w 63979"/>
                            <a:gd name="connsiteY3" fmla="*/ 4309 h 96531"/>
                            <a:gd name="connsiteX4" fmla="*/ 30776 w 63979"/>
                            <a:gd name="connsiteY4" fmla="*/ 0 h 96531"/>
                            <a:gd name="connsiteX5" fmla="*/ 4919 w 63979"/>
                            <a:gd name="connsiteY5" fmla="*/ 34045 h 96531"/>
                            <a:gd name="connsiteX6" fmla="*/ 10090 w 63979"/>
                            <a:gd name="connsiteY6" fmla="*/ 88344 h 96531"/>
                            <a:gd name="connsiteX7" fmla="*/ 13969 w 63979"/>
                            <a:gd name="connsiteY7" fmla="*/ 92654 h 96531"/>
                            <a:gd name="connsiteX8" fmla="*/ 17416 w 63979"/>
                            <a:gd name="connsiteY8" fmla="*/ 95239 h 96531"/>
                            <a:gd name="connsiteX9" fmla="*/ 19140 w 63979"/>
                            <a:gd name="connsiteY9" fmla="*/ 96532 h 96531"/>
                            <a:gd name="connsiteX10" fmla="*/ 21295 w 63979"/>
                            <a:gd name="connsiteY10" fmla="*/ 96532 h 96531"/>
                            <a:gd name="connsiteX11" fmla="*/ 25604 w 63979"/>
                            <a:gd name="connsiteY11" fmla="*/ 96532 h 96531"/>
                            <a:gd name="connsiteX12" fmla="*/ 31207 w 63979"/>
                            <a:gd name="connsiteY12" fmla="*/ 94808 h 96531"/>
                            <a:gd name="connsiteX13" fmla="*/ 63959 w 63979"/>
                            <a:gd name="connsiteY13" fmla="*/ 50852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3979" h="96531">
                              <a:moveTo>
                                <a:pt x="63097" y="50852"/>
                              </a:moveTo>
                              <a:cubicBezTo>
                                <a:pt x="66544" y="21978"/>
                                <a:pt x="58787" y="8619"/>
                                <a:pt x="58787" y="8619"/>
                              </a:cubicBezTo>
                              <a:cubicBezTo>
                                <a:pt x="58787" y="8619"/>
                                <a:pt x="57064" y="8188"/>
                                <a:pt x="54478" y="7326"/>
                              </a:cubicBezTo>
                              <a:cubicBezTo>
                                <a:pt x="51892" y="6464"/>
                                <a:pt x="48445" y="5602"/>
                                <a:pt x="44997" y="4309"/>
                              </a:cubicBezTo>
                              <a:cubicBezTo>
                                <a:pt x="38102" y="2155"/>
                                <a:pt x="30776" y="0"/>
                                <a:pt x="30776" y="0"/>
                              </a:cubicBezTo>
                              <a:cubicBezTo>
                                <a:pt x="30776" y="0"/>
                                <a:pt x="17416" y="7757"/>
                                <a:pt x="4919" y="34045"/>
                              </a:cubicBezTo>
                              <a:cubicBezTo>
                                <a:pt x="-4562" y="53868"/>
                                <a:pt x="1040" y="76278"/>
                                <a:pt x="10090" y="88344"/>
                              </a:cubicBezTo>
                              <a:cubicBezTo>
                                <a:pt x="11383" y="90068"/>
                                <a:pt x="12676" y="91361"/>
                                <a:pt x="13969" y="92654"/>
                              </a:cubicBezTo>
                              <a:cubicBezTo>
                                <a:pt x="15262" y="93515"/>
                                <a:pt x="16554" y="94377"/>
                                <a:pt x="17416" y="95239"/>
                              </a:cubicBezTo>
                              <a:cubicBezTo>
                                <a:pt x="18278" y="96101"/>
                                <a:pt x="19140" y="96532"/>
                                <a:pt x="19140" y="96532"/>
                              </a:cubicBezTo>
                              <a:cubicBezTo>
                                <a:pt x="19140" y="96532"/>
                                <a:pt x="20002" y="96532"/>
                                <a:pt x="21295" y="96532"/>
                              </a:cubicBezTo>
                              <a:cubicBezTo>
                                <a:pt x="22588" y="96532"/>
                                <a:pt x="23881" y="96532"/>
                                <a:pt x="25604" y="96532"/>
                              </a:cubicBezTo>
                              <a:cubicBezTo>
                                <a:pt x="27328" y="96532"/>
                                <a:pt x="29052" y="95670"/>
                                <a:pt x="31207" y="94808"/>
                              </a:cubicBezTo>
                              <a:cubicBezTo>
                                <a:pt x="44997" y="89206"/>
                                <a:pt x="61804" y="72830"/>
                                <a:pt x="63959" y="508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9" name="Vrije vorm: vorm 8498">
                          <a:extLst>
                            <a:ext uri="{FF2B5EF4-FFF2-40B4-BE49-F238E27FC236}">
                              <a16:creationId xmlns:a16="http://schemas.microsoft.com/office/drawing/2014/main" id="{33FAC592-C132-E216-4AE2-A11849FC72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7653" y="3253545"/>
                          <a:ext cx="46973" cy="28011"/>
                        </a:xfrm>
                        <a:custGeom>
                          <a:avLst/>
                          <a:gdLst>
                            <a:gd name="connsiteX0" fmla="*/ 46973 w 46973"/>
                            <a:gd name="connsiteY0" fmla="*/ 28012 h 28011"/>
                            <a:gd name="connsiteX1" fmla="*/ 42233 w 46973"/>
                            <a:gd name="connsiteY1" fmla="*/ 8619 h 28011"/>
                            <a:gd name="connsiteX2" fmla="*/ 37923 w 46973"/>
                            <a:gd name="connsiteY2" fmla="*/ 7326 h 28011"/>
                            <a:gd name="connsiteX3" fmla="*/ 28442 w 46973"/>
                            <a:gd name="connsiteY3" fmla="*/ 4310 h 28011"/>
                            <a:gd name="connsiteX4" fmla="*/ 14221 w 46973"/>
                            <a:gd name="connsiteY4" fmla="*/ 0 h 28011"/>
                            <a:gd name="connsiteX5" fmla="*/ 0 w 46973"/>
                            <a:gd name="connsiteY5" fmla="*/ 14221 h 28011"/>
                            <a:gd name="connsiteX6" fmla="*/ 23271 w 46973"/>
                            <a:gd name="connsiteY6" fmla="*/ 21116 h 28011"/>
                            <a:gd name="connsiteX7" fmla="*/ 46973 w 46973"/>
                            <a:gd name="connsiteY7" fmla="*/ 2758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6973" h="28011">
                              <a:moveTo>
                                <a:pt x="46973" y="28012"/>
                              </a:moveTo>
                              <a:cubicBezTo>
                                <a:pt x="45680" y="15083"/>
                                <a:pt x="42233" y="8619"/>
                                <a:pt x="42233" y="8619"/>
                              </a:cubicBezTo>
                              <a:cubicBezTo>
                                <a:pt x="42233" y="8619"/>
                                <a:pt x="40509" y="8188"/>
                                <a:pt x="37923" y="7326"/>
                              </a:cubicBezTo>
                              <a:cubicBezTo>
                                <a:pt x="35338" y="6464"/>
                                <a:pt x="31890" y="5602"/>
                                <a:pt x="28442" y="4310"/>
                              </a:cubicBezTo>
                              <a:cubicBezTo>
                                <a:pt x="21547" y="2155"/>
                                <a:pt x="14221" y="0"/>
                                <a:pt x="14221" y="0"/>
                              </a:cubicBezTo>
                              <a:cubicBezTo>
                                <a:pt x="14221" y="0"/>
                                <a:pt x="7757" y="3879"/>
                                <a:pt x="0" y="14221"/>
                              </a:cubicBezTo>
                              <a:cubicBezTo>
                                <a:pt x="0" y="14221"/>
                                <a:pt x="11636" y="17669"/>
                                <a:pt x="23271" y="21116"/>
                              </a:cubicBezTo>
                              <a:cubicBezTo>
                                <a:pt x="34907" y="24564"/>
                                <a:pt x="46973" y="27581"/>
                                <a:pt x="46973" y="275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0" name="Vrije vorm: vorm 8499">
                          <a:extLst>
                            <a:ext uri="{FF2B5EF4-FFF2-40B4-BE49-F238E27FC236}">
                              <a16:creationId xmlns:a16="http://schemas.microsoft.com/office/drawing/2014/main" id="{1306FA71-03C9-4CBA-91D1-471C3E0758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39631" y="3216053"/>
                          <a:ext cx="23702" cy="41370"/>
                        </a:xfrm>
                        <a:custGeom>
                          <a:avLst/>
                          <a:gdLst>
                            <a:gd name="connsiteX0" fmla="*/ 13359 w 23702"/>
                            <a:gd name="connsiteY0" fmla="*/ 41371 h 41370"/>
                            <a:gd name="connsiteX1" fmla="*/ 0 w 23702"/>
                            <a:gd name="connsiteY1" fmla="*/ 37492 h 41370"/>
                            <a:gd name="connsiteX2" fmla="*/ 10774 w 23702"/>
                            <a:gd name="connsiteY2" fmla="*/ 0 h 41370"/>
                            <a:gd name="connsiteX3" fmla="*/ 23702 w 23702"/>
                            <a:gd name="connsiteY3" fmla="*/ 3879 h 41370"/>
                            <a:gd name="connsiteX4" fmla="*/ 13359 w 23702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02" h="41370">
                              <a:moveTo>
                                <a:pt x="13359" y="41371"/>
                              </a:moveTo>
                              <a:lnTo>
                                <a:pt x="0" y="37492"/>
                              </a:lnTo>
                              <a:lnTo>
                                <a:pt x="10774" y="0"/>
                              </a:lnTo>
                              <a:lnTo>
                                <a:pt x="23702" y="3879"/>
                              </a:lnTo>
                              <a:lnTo>
                                <a:pt x="13359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1" name="Vrije vorm: vorm 8500">
                          <a:extLst>
                            <a:ext uri="{FF2B5EF4-FFF2-40B4-BE49-F238E27FC236}">
                              <a16:creationId xmlns:a16="http://schemas.microsoft.com/office/drawing/2014/main" id="{9FE7A17C-E9FD-DEF8-B79C-E46764FF5F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0766" y="3275589"/>
                          <a:ext cx="26320" cy="25347"/>
                        </a:xfrm>
                        <a:custGeom>
                          <a:avLst/>
                          <a:gdLst>
                            <a:gd name="connsiteX0" fmla="*/ 26280 w 26320"/>
                            <a:gd name="connsiteY0" fmla="*/ 8554 h 25347"/>
                            <a:gd name="connsiteX1" fmla="*/ 8611 w 26320"/>
                            <a:gd name="connsiteY1" fmla="*/ 2952 h 25347"/>
                            <a:gd name="connsiteX2" fmla="*/ 854 w 26320"/>
                            <a:gd name="connsiteY2" fmla="*/ 13725 h 25347"/>
                            <a:gd name="connsiteX3" fmla="*/ 6456 w 26320"/>
                            <a:gd name="connsiteY3" fmla="*/ 24930 h 25347"/>
                            <a:gd name="connsiteX4" fmla="*/ 26280 w 26320"/>
                            <a:gd name="connsiteY4" fmla="*/ 8554 h 253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320" h="25347">
                              <a:moveTo>
                                <a:pt x="26280" y="8554"/>
                              </a:moveTo>
                              <a:cubicBezTo>
                                <a:pt x="27141" y="-2651"/>
                                <a:pt x="14213" y="-927"/>
                                <a:pt x="8611" y="2952"/>
                              </a:cubicBezTo>
                              <a:cubicBezTo>
                                <a:pt x="5594" y="5106"/>
                                <a:pt x="1285" y="9847"/>
                                <a:pt x="854" y="13725"/>
                              </a:cubicBezTo>
                              <a:cubicBezTo>
                                <a:pt x="-870" y="18466"/>
                                <a:pt x="-439" y="23206"/>
                                <a:pt x="6456" y="24930"/>
                              </a:cubicBezTo>
                              <a:cubicBezTo>
                                <a:pt x="15506" y="27516"/>
                                <a:pt x="25418" y="17604"/>
                                <a:pt x="26280" y="85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2" name="Vrije vorm: vorm 8501">
                          <a:extLst>
                            <a:ext uri="{FF2B5EF4-FFF2-40B4-BE49-F238E27FC236}">
                              <a16:creationId xmlns:a16="http://schemas.microsoft.com/office/drawing/2014/main" id="{C4BDA6D9-1FD3-B2DD-A1D9-4900C8271A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6907" y="3310782"/>
                          <a:ext cx="11177" cy="10542"/>
                        </a:xfrm>
                        <a:custGeom>
                          <a:avLst/>
                          <a:gdLst>
                            <a:gd name="connsiteX0" fmla="*/ 11177 w 11177"/>
                            <a:gd name="connsiteY0" fmla="*/ 3526 h 10542"/>
                            <a:gd name="connsiteX1" fmla="*/ 3420 w 11177"/>
                            <a:gd name="connsiteY1" fmla="*/ 1372 h 10542"/>
                            <a:gd name="connsiteX2" fmla="*/ 403 w 11177"/>
                            <a:gd name="connsiteY2" fmla="*/ 5681 h 10542"/>
                            <a:gd name="connsiteX3" fmla="*/ 2558 w 11177"/>
                            <a:gd name="connsiteY3" fmla="*/ 10421 h 10542"/>
                            <a:gd name="connsiteX4" fmla="*/ 10746 w 11177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77" h="10542">
                              <a:moveTo>
                                <a:pt x="11177" y="3526"/>
                              </a:moveTo>
                              <a:cubicBezTo>
                                <a:pt x="11177" y="-1214"/>
                                <a:pt x="6006" y="-352"/>
                                <a:pt x="3420" y="1372"/>
                              </a:cubicBezTo>
                              <a:cubicBezTo>
                                <a:pt x="2127" y="2233"/>
                                <a:pt x="403" y="4388"/>
                                <a:pt x="403" y="5681"/>
                              </a:cubicBezTo>
                              <a:cubicBezTo>
                                <a:pt x="-459" y="7405"/>
                                <a:pt x="-27" y="9560"/>
                                <a:pt x="2558" y="10421"/>
                              </a:cubicBezTo>
                              <a:cubicBezTo>
                                <a:pt x="6437" y="11283"/>
                                <a:pt x="10746" y="7405"/>
                                <a:pt x="10746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3" name="Vrije vorm: vorm 8502">
                          <a:extLst>
                            <a:ext uri="{FF2B5EF4-FFF2-40B4-BE49-F238E27FC236}">
                              <a16:creationId xmlns:a16="http://schemas.microsoft.com/office/drawing/2014/main" id="{D4E990BE-F62C-4F34-1734-2EA17DC24C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60" y="3228981"/>
                          <a:ext cx="61194" cy="47404"/>
                        </a:xfrm>
                        <a:custGeom>
                          <a:avLst/>
                          <a:gdLst>
                            <a:gd name="connsiteX0" fmla="*/ 52575 w 61194"/>
                            <a:gd name="connsiteY0" fmla="*/ 47404 h 47404"/>
                            <a:gd name="connsiteX1" fmla="*/ 44387 w 61194"/>
                            <a:gd name="connsiteY1" fmla="*/ 45250 h 47404"/>
                            <a:gd name="connsiteX2" fmla="*/ 26288 w 61194"/>
                            <a:gd name="connsiteY2" fmla="*/ 40078 h 47404"/>
                            <a:gd name="connsiteX3" fmla="*/ 0 w 61194"/>
                            <a:gd name="connsiteY3" fmla="*/ 32321 h 47404"/>
                            <a:gd name="connsiteX4" fmla="*/ 9912 w 61194"/>
                            <a:gd name="connsiteY4" fmla="*/ 0 h 47404"/>
                            <a:gd name="connsiteX5" fmla="*/ 35338 w 61194"/>
                            <a:gd name="connsiteY5" fmla="*/ 7326 h 47404"/>
                            <a:gd name="connsiteX6" fmla="*/ 53006 w 61194"/>
                            <a:gd name="connsiteY6" fmla="*/ 12067 h 47404"/>
                            <a:gd name="connsiteX7" fmla="*/ 61194 w 61194"/>
                            <a:gd name="connsiteY7" fmla="*/ 14221 h 47404"/>
                            <a:gd name="connsiteX8" fmla="*/ 52575 w 61194"/>
                            <a:gd name="connsiteY8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194" h="47404">
                              <a:moveTo>
                                <a:pt x="52575" y="47404"/>
                              </a:moveTo>
                              <a:cubicBezTo>
                                <a:pt x="52575" y="47404"/>
                                <a:pt x="49128" y="46542"/>
                                <a:pt x="44387" y="45250"/>
                              </a:cubicBezTo>
                              <a:cubicBezTo>
                                <a:pt x="39647" y="44388"/>
                                <a:pt x="32752" y="42233"/>
                                <a:pt x="26288" y="40078"/>
                              </a:cubicBezTo>
                              <a:cubicBezTo>
                                <a:pt x="13359" y="36200"/>
                                <a:pt x="0" y="32321"/>
                                <a:pt x="0" y="32321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22409" y="3879"/>
                                <a:pt x="35338" y="7326"/>
                              </a:cubicBezTo>
                              <a:cubicBezTo>
                                <a:pt x="41802" y="9050"/>
                                <a:pt x="47835" y="11205"/>
                                <a:pt x="53006" y="12067"/>
                              </a:cubicBezTo>
                              <a:cubicBezTo>
                                <a:pt x="57747" y="13359"/>
                                <a:pt x="61194" y="14221"/>
                                <a:pt x="61194" y="14221"/>
                              </a:cubicBezTo>
                              <a:lnTo>
                                <a:pt x="52575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4" name="Vrije vorm: vorm 8503">
                          <a:extLst>
                            <a:ext uri="{FF2B5EF4-FFF2-40B4-BE49-F238E27FC236}">
                              <a16:creationId xmlns:a16="http://schemas.microsoft.com/office/drawing/2014/main" id="{7E30363C-AB71-1D93-6D2F-C006014459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648" y="3236738"/>
                          <a:ext cx="34475" cy="39647"/>
                        </a:xfrm>
                        <a:custGeom>
                          <a:avLst/>
                          <a:gdLst>
                            <a:gd name="connsiteX0" fmla="*/ 26288 w 34475"/>
                            <a:gd name="connsiteY0" fmla="*/ 39647 h 39647"/>
                            <a:gd name="connsiteX1" fmla="*/ 12929 w 34475"/>
                            <a:gd name="connsiteY1" fmla="*/ 36200 h 39647"/>
                            <a:gd name="connsiteX2" fmla="*/ 0 w 34475"/>
                            <a:gd name="connsiteY2" fmla="*/ 32321 h 39647"/>
                            <a:gd name="connsiteX3" fmla="*/ 9050 w 34475"/>
                            <a:gd name="connsiteY3" fmla="*/ 0 h 39647"/>
                            <a:gd name="connsiteX4" fmla="*/ 21547 w 34475"/>
                            <a:gd name="connsiteY4" fmla="*/ 3879 h 39647"/>
                            <a:gd name="connsiteX5" fmla="*/ 34476 w 34475"/>
                            <a:gd name="connsiteY5" fmla="*/ 6895 h 39647"/>
                            <a:gd name="connsiteX6" fmla="*/ 25857 w 34475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475" h="39647">
                              <a:moveTo>
                                <a:pt x="26288" y="39647"/>
                              </a:moveTo>
                              <a:cubicBezTo>
                                <a:pt x="26288" y="39647"/>
                                <a:pt x="19393" y="37923"/>
                                <a:pt x="12929" y="36200"/>
                              </a:cubicBezTo>
                              <a:cubicBezTo>
                                <a:pt x="6464" y="34476"/>
                                <a:pt x="0" y="32321"/>
                                <a:pt x="0" y="32321"/>
                              </a:cubicBezTo>
                              <a:lnTo>
                                <a:pt x="9050" y="0"/>
                              </a:lnTo>
                              <a:cubicBezTo>
                                <a:pt x="9050" y="0"/>
                                <a:pt x="15514" y="2155"/>
                                <a:pt x="21547" y="3879"/>
                              </a:cubicBezTo>
                              <a:cubicBezTo>
                                <a:pt x="28012" y="5602"/>
                                <a:pt x="34476" y="6895"/>
                                <a:pt x="34476" y="6895"/>
                              </a:cubicBezTo>
                              <a:lnTo>
                                <a:pt x="25857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4" name="Graphic 1445">
                        <a:extLst>
                          <a:ext uri="{FF2B5EF4-FFF2-40B4-BE49-F238E27FC236}">
                            <a16:creationId xmlns:a16="http://schemas.microsoft.com/office/drawing/2014/main" id="{40AB2702-1C84-2EE3-98CF-87BCB3D52B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7429" y="3252252"/>
                        <a:ext cx="66382" cy="137041"/>
                        <a:chOff x="5987429" y="3252252"/>
                        <a:chExt cx="66382" cy="137041"/>
                      </a:xfrm>
                    </p:grpSpPr>
                    <p:sp>
                      <p:nvSpPr>
                        <p:cNvPr id="8491" name="Vrije vorm: vorm 8490">
                          <a:extLst>
                            <a:ext uri="{FF2B5EF4-FFF2-40B4-BE49-F238E27FC236}">
                              <a16:creationId xmlns:a16="http://schemas.microsoft.com/office/drawing/2014/main" id="{8062B527-CA7D-74C9-4C4C-9A8CFD78AD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429" y="3292331"/>
                          <a:ext cx="62111" cy="96963"/>
                        </a:xfrm>
                        <a:custGeom>
                          <a:avLst/>
                          <a:gdLst>
                            <a:gd name="connsiteX0" fmla="*/ 62073 w 62111"/>
                            <a:gd name="connsiteY0" fmla="*/ 44818 h 96963"/>
                            <a:gd name="connsiteX1" fmla="*/ 51731 w 62111"/>
                            <a:gd name="connsiteY1" fmla="*/ 3448 h 96963"/>
                            <a:gd name="connsiteX2" fmla="*/ 37078 w 62111"/>
                            <a:gd name="connsiteY2" fmla="*/ 1724 h 96963"/>
                            <a:gd name="connsiteX3" fmla="*/ 22426 w 62111"/>
                            <a:gd name="connsiteY3" fmla="*/ 0 h 96963"/>
                            <a:gd name="connsiteX4" fmla="*/ 2172 w 62111"/>
                            <a:gd name="connsiteY4" fmla="*/ 37492 h 96963"/>
                            <a:gd name="connsiteX5" fmla="*/ 15100 w 62111"/>
                            <a:gd name="connsiteY5" fmla="*/ 90930 h 96963"/>
                            <a:gd name="connsiteX6" fmla="*/ 19410 w 62111"/>
                            <a:gd name="connsiteY6" fmla="*/ 94377 h 96963"/>
                            <a:gd name="connsiteX7" fmla="*/ 23288 w 62111"/>
                            <a:gd name="connsiteY7" fmla="*/ 96101 h 96963"/>
                            <a:gd name="connsiteX8" fmla="*/ 25012 w 62111"/>
                            <a:gd name="connsiteY8" fmla="*/ 96963 h 96963"/>
                            <a:gd name="connsiteX9" fmla="*/ 27167 w 62111"/>
                            <a:gd name="connsiteY9" fmla="*/ 96963 h 96963"/>
                            <a:gd name="connsiteX10" fmla="*/ 31045 w 62111"/>
                            <a:gd name="connsiteY10" fmla="*/ 95670 h 96963"/>
                            <a:gd name="connsiteX11" fmla="*/ 36216 w 62111"/>
                            <a:gd name="connsiteY11" fmla="*/ 93085 h 96963"/>
                            <a:gd name="connsiteX12" fmla="*/ 62073 w 62111"/>
                            <a:gd name="connsiteY12" fmla="*/ 44818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11" h="96963">
                              <a:moveTo>
                                <a:pt x="62073" y="44818"/>
                              </a:moveTo>
                              <a:cubicBezTo>
                                <a:pt x="61211" y="15514"/>
                                <a:pt x="51731" y="3448"/>
                                <a:pt x="51731" y="3448"/>
                              </a:cubicBezTo>
                              <a:cubicBezTo>
                                <a:pt x="51731" y="3448"/>
                                <a:pt x="44405" y="2586"/>
                                <a:pt x="37078" y="1724"/>
                              </a:cubicBezTo>
                              <a:cubicBezTo>
                                <a:pt x="29752" y="1293"/>
                                <a:pt x="22426" y="0"/>
                                <a:pt x="22426" y="0"/>
                              </a:cubicBezTo>
                              <a:cubicBezTo>
                                <a:pt x="22426" y="0"/>
                                <a:pt x="10360" y="9481"/>
                                <a:pt x="2172" y="37492"/>
                              </a:cubicBezTo>
                              <a:cubicBezTo>
                                <a:pt x="-4293" y="58609"/>
                                <a:pt x="4757" y="80156"/>
                                <a:pt x="15100" y="90930"/>
                              </a:cubicBezTo>
                              <a:cubicBezTo>
                                <a:pt x="16393" y="92223"/>
                                <a:pt x="18117" y="93515"/>
                                <a:pt x="19410" y="94377"/>
                              </a:cubicBezTo>
                              <a:cubicBezTo>
                                <a:pt x="20702" y="95239"/>
                                <a:pt x="21995" y="95670"/>
                                <a:pt x="23288" y="96101"/>
                              </a:cubicBezTo>
                              <a:cubicBezTo>
                                <a:pt x="24150" y="96532"/>
                                <a:pt x="25012" y="96963"/>
                                <a:pt x="25012" y="96963"/>
                              </a:cubicBezTo>
                              <a:cubicBezTo>
                                <a:pt x="25012" y="96963"/>
                                <a:pt x="25874" y="96963"/>
                                <a:pt x="27167" y="96963"/>
                              </a:cubicBezTo>
                              <a:cubicBezTo>
                                <a:pt x="28028" y="96963"/>
                                <a:pt x="29752" y="96532"/>
                                <a:pt x="31045" y="95670"/>
                              </a:cubicBezTo>
                              <a:cubicBezTo>
                                <a:pt x="32769" y="95239"/>
                                <a:pt x="34493" y="94377"/>
                                <a:pt x="36216" y="93085"/>
                              </a:cubicBezTo>
                              <a:cubicBezTo>
                                <a:pt x="49145" y="85328"/>
                                <a:pt x="62935" y="66797"/>
                                <a:pt x="62073" y="448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2" name="Vrije vorm: vorm 8491">
                          <a:extLst>
                            <a:ext uri="{FF2B5EF4-FFF2-40B4-BE49-F238E27FC236}">
                              <a16:creationId xmlns:a16="http://schemas.microsoft.com/office/drawing/2014/main" id="{C68A2E71-B42E-8599-6AF8-60B3AC8FCF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8220" y="3292331"/>
                          <a:ext cx="48266" cy="21978"/>
                        </a:xfrm>
                        <a:custGeom>
                          <a:avLst/>
                          <a:gdLst>
                            <a:gd name="connsiteX0" fmla="*/ 48266 w 48266"/>
                            <a:gd name="connsiteY0" fmla="*/ 21978 h 21978"/>
                            <a:gd name="connsiteX1" fmla="*/ 40940 w 48266"/>
                            <a:gd name="connsiteY1" fmla="*/ 3448 h 21978"/>
                            <a:gd name="connsiteX2" fmla="*/ 26288 w 48266"/>
                            <a:gd name="connsiteY2" fmla="*/ 1724 h 21978"/>
                            <a:gd name="connsiteX3" fmla="*/ 11636 w 48266"/>
                            <a:gd name="connsiteY3" fmla="*/ 0 h 21978"/>
                            <a:gd name="connsiteX4" fmla="*/ 0 w 48266"/>
                            <a:gd name="connsiteY4" fmla="*/ 15945 h 21978"/>
                            <a:gd name="connsiteX5" fmla="*/ 7326 w 48266"/>
                            <a:gd name="connsiteY5" fmla="*/ 17238 h 21978"/>
                            <a:gd name="connsiteX6" fmla="*/ 24133 w 48266"/>
                            <a:gd name="connsiteY6" fmla="*/ 19393 h 21978"/>
                            <a:gd name="connsiteX7" fmla="*/ 48266 w 48266"/>
                            <a:gd name="connsiteY7" fmla="*/ 21978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6" h="21978">
                              <a:moveTo>
                                <a:pt x="48266" y="21978"/>
                              </a:moveTo>
                              <a:cubicBezTo>
                                <a:pt x="45249" y="9050"/>
                                <a:pt x="40940" y="3448"/>
                                <a:pt x="40940" y="3448"/>
                              </a:cubicBezTo>
                              <a:cubicBezTo>
                                <a:pt x="40940" y="3448"/>
                                <a:pt x="33614" y="2586"/>
                                <a:pt x="26288" y="1724"/>
                              </a:cubicBezTo>
                              <a:cubicBezTo>
                                <a:pt x="18962" y="1293"/>
                                <a:pt x="11636" y="0"/>
                                <a:pt x="11636" y="0"/>
                              </a:cubicBezTo>
                              <a:cubicBezTo>
                                <a:pt x="11636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6376"/>
                                <a:pt x="7326" y="17238"/>
                              </a:cubicBezTo>
                              <a:cubicBezTo>
                                <a:pt x="12067" y="18100"/>
                                <a:pt x="18100" y="18962"/>
                                <a:pt x="24133" y="19393"/>
                              </a:cubicBezTo>
                              <a:cubicBezTo>
                                <a:pt x="36200" y="20685"/>
                                <a:pt x="48266" y="21978"/>
                                <a:pt x="48266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3" name="Vrije vorm: vorm 8492">
                          <a:extLst>
                            <a:ext uri="{FF2B5EF4-FFF2-40B4-BE49-F238E27FC236}">
                              <a16:creationId xmlns:a16="http://schemas.microsoft.com/office/drawing/2014/main" id="{9B9D3E95-9AF1-71E1-F831-5265808DB3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8043" y="3252252"/>
                          <a:ext cx="18530" cy="40078"/>
                        </a:xfrm>
                        <a:custGeom>
                          <a:avLst/>
                          <a:gdLst>
                            <a:gd name="connsiteX0" fmla="*/ 13790 w 18530"/>
                            <a:gd name="connsiteY0" fmla="*/ 40078 h 40078"/>
                            <a:gd name="connsiteX1" fmla="*/ 0 w 18530"/>
                            <a:gd name="connsiteY1" fmla="*/ 38354 h 40078"/>
                            <a:gd name="connsiteX2" fmla="*/ 4740 w 18530"/>
                            <a:gd name="connsiteY2" fmla="*/ 0 h 40078"/>
                            <a:gd name="connsiteX3" fmla="*/ 18531 w 18530"/>
                            <a:gd name="connsiteY3" fmla="*/ 1293 h 40078"/>
                            <a:gd name="connsiteX4" fmla="*/ 13790 w 18530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40078">
                              <a:moveTo>
                                <a:pt x="13790" y="40078"/>
                              </a:moveTo>
                              <a:lnTo>
                                <a:pt x="0" y="38354"/>
                              </a:lnTo>
                              <a:lnTo>
                                <a:pt x="4740" y="0"/>
                              </a:lnTo>
                              <a:lnTo>
                                <a:pt x="18531" y="1293"/>
                              </a:lnTo>
                              <a:lnTo>
                                <a:pt x="13790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4" name="Vrije vorm: vorm 8493">
                          <a:extLst>
                            <a:ext uri="{FF2B5EF4-FFF2-40B4-BE49-F238E27FC236}">
                              <a16:creationId xmlns:a16="http://schemas.microsoft.com/office/drawing/2014/main" id="{D506A9A7-108F-8E4E-912C-9FD29A74BE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188" y="3313878"/>
                          <a:ext cx="25009" cy="26817"/>
                        </a:xfrm>
                        <a:custGeom>
                          <a:avLst/>
                          <a:gdLst>
                            <a:gd name="connsiteX0" fmla="*/ 25010 w 25009"/>
                            <a:gd name="connsiteY0" fmla="*/ 7326 h 26817"/>
                            <a:gd name="connsiteX1" fmla="*/ 17253 w 25009"/>
                            <a:gd name="connsiteY1" fmla="*/ 0 h 26817"/>
                            <a:gd name="connsiteX2" fmla="*/ 6479 w 25009"/>
                            <a:gd name="connsiteY2" fmla="*/ 4740 h 26817"/>
                            <a:gd name="connsiteX3" fmla="*/ 446 w 25009"/>
                            <a:gd name="connsiteY3" fmla="*/ 16376 h 26817"/>
                            <a:gd name="connsiteX4" fmla="*/ 7341 w 25009"/>
                            <a:gd name="connsiteY4" fmla="*/ 26719 h 26817"/>
                            <a:gd name="connsiteX5" fmla="*/ 24579 w 25009"/>
                            <a:gd name="connsiteY5" fmla="*/ 7326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5009" h="26817">
                              <a:moveTo>
                                <a:pt x="25010" y="7326"/>
                              </a:moveTo>
                              <a:cubicBezTo>
                                <a:pt x="25010" y="1724"/>
                                <a:pt x="21131" y="0"/>
                                <a:pt x="17253" y="0"/>
                              </a:cubicBezTo>
                              <a:cubicBezTo>
                                <a:pt x="13374" y="0"/>
                                <a:pt x="9065" y="2155"/>
                                <a:pt x="6479" y="4740"/>
                              </a:cubicBezTo>
                              <a:cubicBezTo>
                                <a:pt x="3893" y="7757"/>
                                <a:pt x="446" y="12497"/>
                                <a:pt x="446" y="16376"/>
                              </a:cubicBezTo>
                              <a:cubicBezTo>
                                <a:pt x="-847" y="21116"/>
                                <a:pt x="446" y="25857"/>
                                <a:pt x="7341" y="26719"/>
                              </a:cubicBezTo>
                              <a:cubicBezTo>
                                <a:pt x="16391" y="28012"/>
                                <a:pt x="25010" y="16376"/>
                                <a:pt x="24579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5" name="Vrije vorm: vorm 8494">
                          <a:extLst>
                            <a:ext uri="{FF2B5EF4-FFF2-40B4-BE49-F238E27FC236}">
                              <a16:creationId xmlns:a16="http://schemas.microsoft.com/office/drawing/2014/main" id="{BCD429ED-BEF1-03B9-E729-45887A53B0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062" y="3350724"/>
                          <a:ext cx="10484" cy="11019"/>
                        </a:xfrm>
                        <a:custGeom>
                          <a:avLst/>
                          <a:gdLst>
                            <a:gd name="connsiteX0" fmla="*/ 10484 w 10484"/>
                            <a:gd name="connsiteY0" fmla="*/ 3232 h 11019"/>
                            <a:gd name="connsiteX1" fmla="*/ 2727 w 10484"/>
                            <a:gd name="connsiteY1" fmla="*/ 1939 h 11019"/>
                            <a:gd name="connsiteX2" fmla="*/ 142 w 10484"/>
                            <a:gd name="connsiteY2" fmla="*/ 6680 h 11019"/>
                            <a:gd name="connsiteX3" fmla="*/ 3158 w 10484"/>
                            <a:gd name="connsiteY3" fmla="*/ 10989 h 11019"/>
                            <a:gd name="connsiteX4" fmla="*/ 10484 w 10484"/>
                            <a:gd name="connsiteY4" fmla="*/ 3232 h 11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84" h="11019">
                              <a:moveTo>
                                <a:pt x="10484" y="3232"/>
                              </a:moveTo>
                              <a:cubicBezTo>
                                <a:pt x="10484" y="-1508"/>
                                <a:pt x="4882" y="-216"/>
                                <a:pt x="2727" y="1939"/>
                              </a:cubicBezTo>
                              <a:cubicBezTo>
                                <a:pt x="1434" y="3232"/>
                                <a:pt x="142" y="4956"/>
                                <a:pt x="142" y="6680"/>
                              </a:cubicBezTo>
                              <a:cubicBezTo>
                                <a:pt x="-289" y="8834"/>
                                <a:pt x="142" y="10558"/>
                                <a:pt x="3158" y="10989"/>
                              </a:cubicBezTo>
                              <a:cubicBezTo>
                                <a:pt x="7037" y="11420"/>
                                <a:pt x="10484" y="7110"/>
                                <a:pt x="10484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6" name="Vrije vorm: vorm 8495">
                          <a:extLst>
                            <a:ext uri="{FF2B5EF4-FFF2-40B4-BE49-F238E27FC236}">
                              <a16:creationId xmlns:a16="http://schemas.microsoft.com/office/drawing/2014/main" id="{01908581-019B-CEA8-9629-38B86492F3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634" y="3268628"/>
                          <a:ext cx="57315" cy="40508"/>
                        </a:xfrm>
                        <a:custGeom>
                          <a:avLst/>
                          <a:gdLst>
                            <a:gd name="connsiteX0" fmla="*/ 54299 w 57315"/>
                            <a:gd name="connsiteY0" fmla="*/ 40078 h 40508"/>
                            <a:gd name="connsiteX1" fmla="*/ 27150 w 57315"/>
                            <a:gd name="connsiteY1" fmla="*/ 37061 h 40508"/>
                            <a:gd name="connsiteX2" fmla="*/ 8619 w 57315"/>
                            <a:gd name="connsiteY2" fmla="*/ 34476 h 40508"/>
                            <a:gd name="connsiteX3" fmla="*/ 0 w 57315"/>
                            <a:gd name="connsiteY3" fmla="*/ 33183 h 40508"/>
                            <a:gd name="connsiteX4" fmla="*/ 4740 w 57315"/>
                            <a:gd name="connsiteY4" fmla="*/ 0 h 40508"/>
                            <a:gd name="connsiteX5" fmla="*/ 12928 w 57315"/>
                            <a:gd name="connsiteY5" fmla="*/ 1293 h 40508"/>
                            <a:gd name="connsiteX6" fmla="*/ 31028 w 57315"/>
                            <a:gd name="connsiteY6" fmla="*/ 3879 h 40508"/>
                            <a:gd name="connsiteX7" fmla="*/ 57316 w 57315"/>
                            <a:gd name="connsiteY7" fmla="*/ 6895 h 40508"/>
                            <a:gd name="connsiteX8" fmla="*/ 53868 w 57315"/>
                            <a:gd name="connsiteY8" fmla="*/ 40509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7315" h="40508">
                              <a:moveTo>
                                <a:pt x="54299" y="40078"/>
                              </a:moveTo>
                              <a:cubicBezTo>
                                <a:pt x="54299" y="40078"/>
                                <a:pt x="40940" y="38785"/>
                                <a:pt x="27150" y="37061"/>
                              </a:cubicBezTo>
                              <a:cubicBezTo>
                                <a:pt x="20254" y="36200"/>
                                <a:pt x="13790" y="35338"/>
                                <a:pt x="8619" y="34476"/>
                              </a:cubicBezTo>
                              <a:cubicBezTo>
                                <a:pt x="344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8188" y="431"/>
                                <a:pt x="12928" y="1293"/>
                              </a:cubicBezTo>
                              <a:cubicBezTo>
                                <a:pt x="18100" y="2155"/>
                                <a:pt x="24564" y="3017"/>
                                <a:pt x="31028" y="3879"/>
                              </a:cubicBezTo>
                              <a:cubicBezTo>
                                <a:pt x="44387" y="5171"/>
                                <a:pt x="57316" y="6895"/>
                                <a:pt x="57316" y="6895"/>
                              </a:cubicBezTo>
                              <a:lnTo>
                                <a:pt x="5386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7" name="Vrije vorm: vorm 8496">
                          <a:extLst>
                            <a:ext uri="{FF2B5EF4-FFF2-40B4-BE49-F238E27FC236}">
                              <a16:creationId xmlns:a16="http://schemas.microsoft.com/office/drawing/2014/main" id="{A8811DA0-8496-5268-42A9-AAB528F2FA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23215" y="3272076"/>
                          <a:ext cx="30597" cy="36630"/>
                        </a:xfrm>
                        <a:custGeom>
                          <a:avLst/>
                          <a:gdLst>
                            <a:gd name="connsiteX0" fmla="*/ 26719 w 30597"/>
                            <a:gd name="connsiteY0" fmla="*/ 36631 h 36630"/>
                            <a:gd name="connsiteX1" fmla="*/ 0 w 30597"/>
                            <a:gd name="connsiteY1" fmla="*/ 33614 h 36630"/>
                            <a:gd name="connsiteX2" fmla="*/ 3879 w 30597"/>
                            <a:gd name="connsiteY2" fmla="*/ 0 h 36630"/>
                            <a:gd name="connsiteX3" fmla="*/ 30597 w 30597"/>
                            <a:gd name="connsiteY3" fmla="*/ 3017 h 36630"/>
                            <a:gd name="connsiteX4" fmla="*/ 26719 w 30597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597" h="36630">
                              <a:moveTo>
                                <a:pt x="26719" y="36631"/>
                              </a:moveTo>
                              <a:lnTo>
                                <a:pt x="0" y="33614"/>
                              </a:lnTo>
                              <a:lnTo>
                                <a:pt x="3879" y="0"/>
                              </a:lnTo>
                              <a:lnTo>
                                <a:pt x="30597" y="3017"/>
                              </a:lnTo>
                              <a:lnTo>
                                <a:pt x="26719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5" name="Graphic 1445">
                        <a:extLst>
                          <a:ext uri="{FF2B5EF4-FFF2-40B4-BE49-F238E27FC236}">
                            <a16:creationId xmlns:a16="http://schemas.microsoft.com/office/drawing/2014/main" id="{BFBCDCB8-03E6-5FB7-F878-51E5EB149B6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7469" y="3261302"/>
                        <a:ext cx="61933" cy="137903"/>
                        <a:chOff x="6177469" y="3261302"/>
                        <a:chExt cx="61933" cy="137903"/>
                      </a:xfrm>
                    </p:grpSpPr>
                    <p:sp>
                      <p:nvSpPr>
                        <p:cNvPr id="8484" name="Vrije vorm: vorm 8483">
                          <a:extLst>
                            <a:ext uri="{FF2B5EF4-FFF2-40B4-BE49-F238E27FC236}">
                              <a16:creationId xmlns:a16="http://schemas.microsoft.com/office/drawing/2014/main" id="{6F10E9AD-7247-2F7C-8526-E84FEF4987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7469" y="3302673"/>
                          <a:ext cx="61933" cy="96532"/>
                        </a:xfrm>
                        <a:custGeom>
                          <a:avLst/>
                          <a:gdLst>
                            <a:gd name="connsiteX0" fmla="*/ 60788 w 61933"/>
                            <a:gd name="connsiteY0" fmla="*/ 39216 h 96532"/>
                            <a:gd name="connsiteX1" fmla="*/ 43981 w 61933"/>
                            <a:gd name="connsiteY1" fmla="*/ 0 h 96532"/>
                            <a:gd name="connsiteX2" fmla="*/ 14677 w 61933"/>
                            <a:gd name="connsiteY2" fmla="*/ 1293 h 96532"/>
                            <a:gd name="connsiteX3" fmla="*/ 456 w 61933"/>
                            <a:gd name="connsiteY3" fmla="*/ 41371 h 96532"/>
                            <a:gd name="connsiteX4" fmla="*/ 22003 w 61933"/>
                            <a:gd name="connsiteY4" fmla="*/ 92222 h 96532"/>
                            <a:gd name="connsiteX5" fmla="*/ 26744 w 61933"/>
                            <a:gd name="connsiteY5" fmla="*/ 94808 h 96532"/>
                            <a:gd name="connsiteX6" fmla="*/ 30622 w 61933"/>
                            <a:gd name="connsiteY6" fmla="*/ 96101 h 96532"/>
                            <a:gd name="connsiteX7" fmla="*/ 32777 w 61933"/>
                            <a:gd name="connsiteY7" fmla="*/ 96532 h 96532"/>
                            <a:gd name="connsiteX8" fmla="*/ 34500 w 61933"/>
                            <a:gd name="connsiteY8" fmla="*/ 95670 h 96532"/>
                            <a:gd name="connsiteX9" fmla="*/ 38379 w 61933"/>
                            <a:gd name="connsiteY9" fmla="*/ 93946 h 96532"/>
                            <a:gd name="connsiteX10" fmla="*/ 43119 w 61933"/>
                            <a:gd name="connsiteY10" fmla="*/ 90499 h 96532"/>
                            <a:gd name="connsiteX11" fmla="*/ 60788 w 61933"/>
                            <a:gd name="connsiteY11" fmla="*/ 38785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1933" h="96532">
                              <a:moveTo>
                                <a:pt x="60788" y="39216"/>
                              </a:moveTo>
                              <a:cubicBezTo>
                                <a:pt x="55186" y="10774"/>
                                <a:pt x="43981" y="0"/>
                                <a:pt x="43981" y="0"/>
                              </a:cubicBezTo>
                              <a:lnTo>
                                <a:pt x="14677" y="1293"/>
                              </a:lnTo>
                              <a:cubicBezTo>
                                <a:pt x="14677" y="1293"/>
                                <a:pt x="4334" y="12497"/>
                                <a:pt x="456" y="41371"/>
                              </a:cubicBezTo>
                              <a:cubicBezTo>
                                <a:pt x="-2561" y="62918"/>
                                <a:pt x="9937" y="83604"/>
                                <a:pt x="22003" y="92222"/>
                              </a:cubicBezTo>
                              <a:cubicBezTo>
                                <a:pt x="23727" y="93516"/>
                                <a:pt x="25451" y="94377"/>
                                <a:pt x="26744" y="94808"/>
                              </a:cubicBezTo>
                              <a:cubicBezTo>
                                <a:pt x="28036" y="95239"/>
                                <a:pt x="29760" y="95670"/>
                                <a:pt x="30622" y="96101"/>
                              </a:cubicBezTo>
                              <a:cubicBezTo>
                                <a:pt x="31915" y="96101"/>
                                <a:pt x="32346" y="96532"/>
                                <a:pt x="32777" y="96532"/>
                              </a:cubicBezTo>
                              <a:cubicBezTo>
                                <a:pt x="32777" y="96532"/>
                                <a:pt x="33639" y="96532"/>
                                <a:pt x="34500" y="95670"/>
                              </a:cubicBezTo>
                              <a:cubicBezTo>
                                <a:pt x="35362" y="95239"/>
                                <a:pt x="37086" y="94808"/>
                                <a:pt x="38379" y="93946"/>
                              </a:cubicBezTo>
                              <a:cubicBezTo>
                                <a:pt x="39672" y="93084"/>
                                <a:pt x="41396" y="91792"/>
                                <a:pt x="43119" y="90499"/>
                              </a:cubicBezTo>
                              <a:cubicBezTo>
                                <a:pt x="54755" y="81018"/>
                                <a:pt x="65529" y="60332"/>
                                <a:pt x="6078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5" name="Vrije vorm: vorm 8484">
                          <a:extLst>
                            <a:ext uri="{FF2B5EF4-FFF2-40B4-BE49-F238E27FC236}">
                              <a16:creationId xmlns:a16="http://schemas.microsoft.com/office/drawing/2014/main" id="{1FC651A7-4B1E-A760-D218-123591DD95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2665" y="3302673"/>
                          <a:ext cx="48696" cy="18961"/>
                        </a:xfrm>
                        <a:custGeom>
                          <a:avLst/>
                          <a:gdLst>
                            <a:gd name="connsiteX0" fmla="*/ 48697 w 48696"/>
                            <a:gd name="connsiteY0" fmla="*/ 17238 h 18961"/>
                            <a:gd name="connsiteX1" fmla="*/ 38354 w 48696"/>
                            <a:gd name="connsiteY1" fmla="*/ 0 h 18961"/>
                            <a:gd name="connsiteX2" fmla="*/ 9050 w 48696"/>
                            <a:gd name="connsiteY2" fmla="*/ 1293 h 18961"/>
                            <a:gd name="connsiteX3" fmla="*/ 0 w 48696"/>
                            <a:gd name="connsiteY3" fmla="*/ 18962 h 18961"/>
                            <a:gd name="connsiteX4" fmla="*/ 7757 w 48696"/>
                            <a:gd name="connsiteY4" fmla="*/ 18962 h 18961"/>
                            <a:gd name="connsiteX5" fmla="*/ 24564 w 48696"/>
                            <a:gd name="connsiteY5" fmla="*/ 18100 h 18961"/>
                            <a:gd name="connsiteX6" fmla="*/ 48697 w 48696"/>
                            <a:gd name="connsiteY6" fmla="*/ 16807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8696" h="18961">
                              <a:moveTo>
                                <a:pt x="48697" y="17238"/>
                              </a:moveTo>
                              <a:cubicBezTo>
                                <a:pt x="43526" y="5171"/>
                                <a:pt x="38354" y="0"/>
                                <a:pt x="38354" y="0"/>
                              </a:cubicBezTo>
                              <a:lnTo>
                                <a:pt x="9050" y="1293"/>
                              </a:lnTo>
                              <a:cubicBezTo>
                                <a:pt x="9050" y="1293"/>
                                <a:pt x="4309" y="6464"/>
                                <a:pt x="0" y="18962"/>
                              </a:cubicBezTo>
                              <a:cubicBezTo>
                                <a:pt x="0" y="18962"/>
                                <a:pt x="3017" y="18962"/>
                                <a:pt x="7757" y="18962"/>
                              </a:cubicBezTo>
                              <a:cubicBezTo>
                                <a:pt x="12497" y="18962"/>
                                <a:pt x="18531" y="18531"/>
                                <a:pt x="24564" y="18100"/>
                              </a:cubicBezTo>
                              <a:cubicBezTo>
                                <a:pt x="36630" y="17669"/>
                                <a:pt x="48697" y="16807"/>
                                <a:pt x="48697" y="16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6" name="Vrije vorm: vorm 8485">
                          <a:extLst>
                            <a:ext uri="{FF2B5EF4-FFF2-40B4-BE49-F238E27FC236}">
                              <a16:creationId xmlns:a16="http://schemas.microsoft.com/office/drawing/2014/main" id="{169335A6-597C-DFD1-BAB6-2FE45D3068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8179" y="3261302"/>
                          <a:ext cx="15083" cy="39647"/>
                        </a:xfrm>
                        <a:custGeom>
                          <a:avLst/>
                          <a:gdLst>
                            <a:gd name="connsiteX0" fmla="*/ 15083 w 15083"/>
                            <a:gd name="connsiteY0" fmla="*/ 38785 h 39647"/>
                            <a:gd name="connsiteX1" fmla="*/ 1293 w 15083"/>
                            <a:gd name="connsiteY1" fmla="*/ 39647 h 39647"/>
                            <a:gd name="connsiteX2" fmla="*/ 0 w 15083"/>
                            <a:gd name="connsiteY2" fmla="*/ 862 h 39647"/>
                            <a:gd name="connsiteX3" fmla="*/ 13359 w 15083"/>
                            <a:gd name="connsiteY3" fmla="*/ 0 h 39647"/>
                            <a:gd name="connsiteX4" fmla="*/ 15083 w 15083"/>
                            <a:gd name="connsiteY4" fmla="*/ 38785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5083" h="39647">
                              <a:moveTo>
                                <a:pt x="15083" y="38785"/>
                              </a:moveTo>
                              <a:lnTo>
                                <a:pt x="1293" y="39647"/>
                              </a:lnTo>
                              <a:lnTo>
                                <a:pt x="0" y="862"/>
                              </a:lnTo>
                              <a:lnTo>
                                <a:pt x="13359" y="0"/>
                              </a:lnTo>
                              <a:lnTo>
                                <a:pt x="1508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7" name="Vrije vorm: vorm 8486">
                          <a:extLst>
                            <a:ext uri="{FF2B5EF4-FFF2-40B4-BE49-F238E27FC236}">
                              <a16:creationId xmlns:a16="http://schemas.microsoft.com/office/drawing/2014/main" id="{22B748AC-565C-0102-0081-9B5F56BBC9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788" y="3324506"/>
                          <a:ext cx="23288" cy="28157"/>
                        </a:xfrm>
                        <a:custGeom>
                          <a:avLst/>
                          <a:gdLst>
                            <a:gd name="connsiteX0" fmla="*/ 22579 w 23288"/>
                            <a:gd name="connsiteY0" fmla="*/ 6179 h 28157"/>
                            <a:gd name="connsiteX1" fmla="*/ 4049 w 23288"/>
                            <a:gd name="connsiteY1" fmla="*/ 6610 h 28157"/>
                            <a:gd name="connsiteX2" fmla="*/ 170 w 23288"/>
                            <a:gd name="connsiteY2" fmla="*/ 18676 h 28157"/>
                            <a:gd name="connsiteX3" fmla="*/ 8789 w 23288"/>
                            <a:gd name="connsiteY3" fmla="*/ 28157 h 28157"/>
                            <a:gd name="connsiteX4" fmla="*/ 23010 w 23288"/>
                            <a:gd name="connsiteY4" fmla="*/ 6179 h 281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88" h="28157">
                              <a:moveTo>
                                <a:pt x="22579" y="6179"/>
                              </a:moveTo>
                              <a:cubicBezTo>
                                <a:pt x="19994" y="-5026"/>
                                <a:pt x="7927" y="1438"/>
                                <a:pt x="4049" y="6610"/>
                              </a:cubicBezTo>
                              <a:cubicBezTo>
                                <a:pt x="1894" y="9626"/>
                                <a:pt x="-692" y="15229"/>
                                <a:pt x="170" y="18676"/>
                              </a:cubicBezTo>
                              <a:cubicBezTo>
                                <a:pt x="170" y="23848"/>
                                <a:pt x="1894" y="28157"/>
                                <a:pt x="8789" y="28157"/>
                              </a:cubicBezTo>
                              <a:cubicBezTo>
                                <a:pt x="18270" y="27726"/>
                                <a:pt x="24734" y="14798"/>
                                <a:pt x="23010" y="61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8" name="Vrije vorm: vorm 8487">
                          <a:extLst>
                            <a:ext uri="{FF2B5EF4-FFF2-40B4-BE49-F238E27FC236}">
                              <a16:creationId xmlns:a16="http://schemas.microsoft.com/office/drawing/2014/main" id="{CAF5B404-E359-6389-8336-13085DE5D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320" y="3362672"/>
                          <a:ext cx="9714" cy="11538"/>
                        </a:xfrm>
                        <a:custGeom>
                          <a:avLst/>
                          <a:gdLst>
                            <a:gd name="connsiteX0" fmla="*/ 9566 w 9714"/>
                            <a:gd name="connsiteY0" fmla="*/ 2488 h 11538"/>
                            <a:gd name="connsiteX1" fmla="*/ 1809 w 9714"/>
                            <a:gd name="connsiteY1" fmla="*/ 2488 h 11538"/>
                            <a:gd name="connsiteX2" fmla="*/ 86 w 9714"/>
                            <a:gd name="connsiteY2" fmla="*/ 7659 h 11538"/>
                            <a:gd name="connsiteX3" fmla="*/ 3533 w 9714"/>
                            <a:gd name="connsiteY3" fmla="*/ 11538 h 11538"/>
                            <a:gd name="connsiteX4" fmla="*/ 9566 w 9714"/>
                            <a:gd name="connsiteY4" fmla="*/ 2488 h 11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14" h="11538">
                              <a:moveTo>
                                <a:pt x="9566" y="2488"/>
                              </a:moveTo>
                              <a:cubicBezTo>
                                <a:pt x="8705" y="-1822"/>
                                <a:pt x="3533" y="333"/>
                                <a:pt x="1809" y="2488"/>
                              </a:cubicBezTo>
                              <a:cubicBezTo>
                                <a:pt x="947" y="3781"/>
                                <a:pt x="-345" y="5936"/>
                                <a:pt x="86" y="7659"/>
                              </a:cubicBezTo>
                              <a:cubicBezTo>
                                <a:pt x="86" y="9814"/>
                                <a:pt x="947" y="11538"/>
                                <a:pt x="3533" y="11538"/>
                              </a:cubicBezTo>
                              <a:cubicBezTo>
                                <a:pt x="7412" y="11538"/>
                                <a:pt x="10428" y="5936"/>
                                <a:pt x="9566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9" name="Vrije vorm: vorm 8488">
                          <a:extLst>
                            <a:ext uri="{FF2B5EF4-FFF2-40B4-BE49-F238E27FC236}">
                              <a16:creationId xmlns:a16="http://schemas.microsoft.com/office/drawing/2014/main" id="{B4461E66-783D-2B77-EC4D-EEB7514746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648" y="3279833"/>
                          <a:ext cx="54299" cy="35445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3614 h 35445"/>
                            <a:gd name="connsiteX1" fmla="*/ 27150 w 54299"/>
                            <a:gd name="connsiteY1" fmla="*/ 34907 h 35445"/>
                            <a:gd name="connsiteX2" fmla="*/ 0 w 54299"/>
                            <a:gd name="connsiteY2" fmla="*/ 35338 h 35445"/>
                            <a:gd name="connsiteX3" fmla="*/ 0 w 54299"/>
                            <a:gd name="connsiteY3" fmla="*/ 1724 h 35445"/>
                            <a:gd name="connsiteX4" fmla="*/ 25857 w 54299"/>
                            <a:gd name="connsiteY4" fmla="*/ 1293 h 35445"/>
                            <a:gd name="connsiteX5" fmla="*/ 52145 w 54299"/>
                            <a:gd name="connsiteY5" fmla="*/ 0 h 35445"/>
                            <a:gd name="connsiteX6" fmla="*/ 54299 w 54299"/>
                            <a:gd name="connsiteY6" fmla="*/ 33614 h 354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299" h="35445">
                              <a:moveTo>
                                <a:pt x="54299" y="33614"/>
                              </a:moveTo>
                              <a:cubicBezTo>
                                <a:pt x="54299" y="33614"/>
                                <a:pt x="40940" y="34476"/>
                                <a:pt x="27150" y="34907"/>
                              </a:cubicBezTo>
                              <a:cubicBezTo>
                                <a:pt x="13790" y="35769"/>
                                <a:pt x="0" y="35338"/>
                                <a:pt x="0" y="35338"/>
                              </a:cubicBezTo>
                              <a:lnTo>
                                <a:pt x="0" y="1724"/>
                              </a:lnTo>
                              <a:cubicBezTo>
                                <a:pt x="0" y="1724"/>
                                <a:pt x="12929" y="1724"/>
                                <a:pt x="25857" y="1293"/>
                              </a:cubicBezTo>
                              <a:cubicBezTo>
                                <a:pt x="38785" y="431"/>
                                <a:pt x="52145" y="0"/>
                                <a:pt x="52145" y="0"/>
                              </a:cubicBezTo>
                              <a:lnTo>
                                <a:pt x="54299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0" name="Vrije vorm: vorm 8489">
                          <a:extLst>
                            <a:ext uri="{FF2B5EF4-FFF2-40B4-BE49-F238E27FC236}">
                              <a16:creationId xmlns:a16="http://schemas.microsoft.com/office/drawing/2014/main" id="{D43EA068-6574-782A-F788-3EF00304AE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05505" y="3279833"/>
                          <a:ext cx="28442" cy="34906"/>
                        </a:xfrm>
                        <a:custGeom>
                          <a:avLst/>
                          <a:gdLst>
                            <a:gd name="connsiteX0" fmla="*/ 28442 w 28442"/>
                            <a:gd name="connsiteY0" fmla="*/ 33614 h 34906"/>
                            <a:gd name="connsiteX1" fmla="*/ 1293 w 28442"/>
                            <a:gd name="connsiteY1" fmla="*/ 34907 h 34906"/>
                            <a:gd name="connsiteX2" fmla="*/ 0 w 28442"/>
                            <a:gd name="connsiteY2" fmla="*/ 1293 h 34906"/>
                            <a:gd name="connsiteX3" fmla="*/ 26288 w 28442"/>
                            <a:gd name="connsiteY3" fmla="*/ 0 h 34906"/>
                            <a:gd name="connsiteX4" fmla="*/ 28442 w 28442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34906">
                              <a:moveTo>
                                <a:pt x="28442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26288" y="0"/>
                              </a:lnTo>
                              <a:lnTo>
                                <a:pt x="28442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6" name="Graphic 1445">
                        <a:extLst>
                          <a:ext uri="{FF2B5EF4-FFF2-40B4-BE49-F238E27FC236}">
                            <a16:creationId xmlns:a16="http://schemas.microsoft.com/office/drawing/2014/main" id="{E775FB7B-F6A2-444C-9CAD-FB10DBFD7F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55905" y="3238031"/>
                        <a:ext cx="72590" cy="134886"/>
                        <a:chOff x="6355905" y="3238031"/>
                        <a:chExt cx="72590" cy="134886"/>
                      </a:xfrm>
                    </p:grpSpPr>
                    <p:sp>
                      <p:nvSpPr>
                        <p:cNvPr id="8477" name="Vrije vorm: vorm 8476">
                          <a:extLst>
                            <a:ext uri="{FF2B5EF4-FFF2-40B4-BE49-F238E27FC236}">
                              <a16:creationId xmlns:a16="http://schemas.microsoft.com/office/drawing/2014/main" id="{67F68125-4296-6B1E-D6A5-84DF91BAA5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5588" y="3276386"/>
                          <a:ext cx="62907" cy="96532"/>
                        </a:xfrm>
                        <a:custGeom>
                          <a:avLst/>
                          <a:gdLst>
                            <a:gd name="connsiteX0" fmla="*/ 59269 w 62907"/>
                            <a:gd name="connsiteY0" fmla="*/ 35768 h 96532"/>
                            <a:gd name="connsiteX1" fmla="*/ 35136 w 62907"/>
                            <a:gd name="connsiteY1" fmla="*/ 0 h 96532"/>
                            <a:gd name="connsiteX2" fmla="*/ 6693 w 62907"/>
                            <a:gd name="connsiteY2" fmla="*/ 6464 h 96532"/>
                            <a:gd name="connsiteX3" fmla="*/ 2815 w 62907"/>
                            <a:gd name="connsiteY3" fmla="*/ 16807 h 96532"/>
                            <a:gd name="connsiteX4" fmla="*/ 229 w 62907"/>
                            <a:gd name="connsiteY4" fmla="*/ 48697 h 96532"/>
                            <a:gd name="connsiteX5" fmla="*/ 30395 w 62907"/>
                            <a:gd name="connsiteY5" fmla="*/ 93946 h 96532"/>
                            <a:gd name="connsiteX6" fmla="*/ 35998 w 62907"/>
                            <a:gd name="connsiteY6" fmla="*/ 96101 h 96532"/>
                            <a:gd name="connsiteX7" fmla="*/ 40307 w 62907"/>
                            <a:gd name="connsiteY7" fmla="*/ 96532 h 96532"/>
                            <a:gd name="connsiteX8" fmla="*/ 42031 w 62907"/>
                            <a:gd name="connsiteY8" fmla="*/ 96532 h 96532"/>
                            <a:gd name="connsiteX9" fmla="*/ 43755 w 62907"/>
                            <a:gd name="connsiteY9" fmla="*/ 95670 h 96532"/>
                            <a:gd name="connsiteX10" fmla="*/ 47202 w 62907"/>
                            <a:gd name="connsiteY10" fmla="*/ 93516 h 96532"/>
                            <a:gd name="connsiteX11" fmla="*/ 51081 w 62907"/>
                            <a:gd name="connsiteY11" fmla="*/ 89637 h 96532"/>
                            <a:gd name="connsiteX12" fmla="*/ 59269 w 62907"/>
                            <a:gd name="connsiteY12" fmla="*/ 35768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907" h="96532">
                              <a:moveTo>
                                <a:pt x="59269" y="35768"/>
                              </a:moveTo>
                              <a:cubicBezTo>
                                <a:pt x="48064" y="8619"/>
                                <a:pt x="35136" y="0"/>
                                <a:pt x="35136" y="0"/>
                              </a:cubicBezTo>
                              <a:lnTo>
                                <a:pt x="6693" y="6464"/>
                              </a:lnTo>
                              <a:cubicBezTo>
                                <a:pt x="6693" y="6464"/>
                                <a:pt x="4539" y="9912"/>
                                <a:pt x="2815" y="16807"/>
                              </a:cubicBezTo>
                              <a:cubicBezTo>
                                <a:pt x="1091" y="23702"/>
                                <a:pt x="-633" y="34476"/>
                                <a:pt x="229" y="48697"/>
                              </a:cubicBezTo>
                              <a:cubicBezTo>
                                <a:pt x="1522" y="70675"/>
                                <a:pt x="17036" y="87913"/>
                                <a:pt x="30395" y="93946"/>
                              </a:cubicBezTo>
                              <a:cubicBezTo>
                                <a:pt x="32119" y="94808"/>
                                <a:pt x="34274" y="95670"/>
                                <a:pt x="35998" y="96101"/>
                              </a:cubicBezTo>
                              <a:cubicBezTo>
                                <a:pt x="37291" y="96101"/>
                                <a:pt x="39014" y="96101"/>
                                <a:pt x="40307" y="96532"/>
                              </a:cubicBezTo>
                              <a:cubicBezTo>
                                <a:pt x="41600" y="96532"/>
                                <a:pt x="42031" y="96532"/>
                                <a:pt x="42031" y="96532"/>
                              </a:cubicBezTo>
                              <a:cubicBezTo>
                                <a:pt x="42031" y="96532"/>
                                <a:pt x="42893" y="96532"/>
                                <a:pt x="43755" y="95670"/>
                              </a:cubicBezTo>
                              <a:cubicBezTo>
                                <a:pt x="44617" y="95239"/>
                                <a:pt x="45910" y="94377"/>
                                <a:pt x="47202" y="93516"/>
                              </a:cubicBezTo>
                              <a:cubicBezTo>
                                <a:pt x="48495" y="92222"/>
                                <a:pt x="49788" y="90930"/>
                                <a:pt x="51081" y="89637"/>
                              </a:cubicBezTo>
                              <a:cubicBezTo>
                                <a:pt x="60562" y="78001"/>
                                <a:pt x="67457" y="56023"/>
                                <a:pt x="59269" y="357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8" name="Vrije vorm: vorm 8477">
                          <a:extLst>
                            <a:ext uri="{FF2B5EF4-FFF2-40B4-BE49-F238E27FC236}">
                              <a16:creationId xmlns:a16="http://schemas.microsoft.com/office/drawing/2014/main" id="{13D9355D-7B66-A754-C9CC-B3DE0A6504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6679" y="3276816"/>
                          <a:ext cx="47404" cy="25856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15083 h 25856"/>
                            <a:gd name="connsiteX1" fmla="*/ 34045 w 47404"/>
                            <a:gd name="connsiteY1" fmla="*/ 0 h 25856"/>
                            <a:gd name="connsiteX2" fmla="*/ 5602 w 47404"/>
                            <a:gd name="connsiteY2" fmla="*/ 6464 h 25856"/>
                            <a:gd name="connsiteX3" fmla="*/ 0 w 47404"/>
                            <a:gd name="connsiteY3" fmla="*/ 25857 h 25856"/>
                            <a:gd name="connsiteX4" fmla="*/ 47404 w 47404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404" h="25856">
                              <a:moveTo>
                                <a:pt x="47404" y="15083"/>
                              </a:moveTo>
                              <a:cubicBezTo>
                                <a:pt x="40078" y="4310"/>
                                <a:pt x="34045" y="0"/>
                                <a:pt x="34045" y="0"/>
                              </a:cubicBezTo>
                              <a:lnTo>
                                <a:pt x="5602" y="6464"/>
                              </a:lnTo>
                              <a:cubicBezTo>
                                <a:pt x="5602" y="6464"/>
                                <a:pt x="1724" y="12928"/>
                                <a:pt x="0" y="25857"/>
                              </a:cubicBezTo>
                              <a:lnTo>
                                <a:pt x="47404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9" name="Vrije vorm: vorm 8478">
                          <a:extLst>
                            <a:ext uri="{FF2B5EF4-FFF2-40B4-BE49-F238E27FC236}">
                              <a16:creationId xmlns:a16="http://schemas.microsoft.com/office/drawing/2014/main" id="{99019FCD-C196-E8B7-97C7-6E11CC8354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558" y="3238031"/>
                          <a:ext cx="21978" cy="40508"/>
                        </a:xfrm>
                        <a:custGeom>
                          <a:avLst/>
                          <a:gdLst>
                            <a:gd name="connsiteX0" fmla="*/ 21978 w 21978"/>
                            <a:gd name="connsiteY0" fmla="*/ 37492 h 40508"/>
                            <a:gd name="connsiteX1" fmla="*/ 8619 w 21978"/>
                            <a:gd name="connsiteY1" fmla="*/ 40509 h 40508"/>
                            <a:gd name="connsiteX2" fmla="*/ 0 w 21978"/>
                            <a:gd name="connsiteY2" fmla="*/ 3017 h 40508"/>
                            <a:gd name="connsiteX3" fmla="*/ 13359 w 21978"/>
                            <a:gd name="connsiteY3" fmla="*/ 0 h 40508"/>
                            <a:gd name="connsiteX4" fmla="*/ 21978 w 21978"/>
                            <a:gd name="connsiteY4" fmla="*/ 3749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978" h="40508">
                              <a:moveTo>
                                <a:pt x="21978" y="37492"/>
                              </a:moveTo>
                              <a:lnTo>
                                <a:pt x="8619" y="40509"/>
                              </a:lnTo>
                              <a:lnTo>
                                <a:pt x="0" y="3017"/>
                              </a:lnTo>
                              <a:lnTo>
                                <a:pt x="13359" y="0"/>
                              </a:lnTo>
                              <a:lnTo>
                                <a:pt x="21978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0" name="Vrije vorm: vorm 8479">
                          <a:extLst>
                            <a:ext uri="{FF2B5EF4-FFF2-40B4-BE49-F238E27FC236}">
                              <a16:creationId xmlns:a16="http://schemas.microsoft.com/office/drawing/2014/main" id="{20134D2B-CD77-0059-13A8-1E71AB8CA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894" y="3301943"/>
                          <a:ext cx="21776" cy="29190"/>
                        </a:xfrm>
                        <a:custGeom>
                          <a:avLst/>
                          <a:gdLst>
                            <a:gd name="connsiteX0" fmla="*/ 20349 w 21776"/>
                            <a:gd name="connsiteY0" fmla="*/ 5040 h 29190"/>
                            <a:gd name="connsiteX1" fmla="*/ 2249 w 21776"/>
                            <a:gd name="connsiteY1" fmla="*/ 8918 h 29190"/>
                            <a:gd name="connsiteX2" fmla="*/ 525 w 21776"/>
                            <a:gd name="connsiteY2" fmla="*/ 21847 h 29190"/>
                            <a:gd name="connsiteX3" fmla="*/ 10868 w 21776"/>
                            <a:gd name="connsiteY3" fmla="*/ 28742 h 29190"/>
                            <a:gd name="connsiteX4" fmla="*/ 20349 w 21776"/>
                            <a:gd name="connsiteY4" fmla="*/ 4609 h 291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776" h="29190">
                              <a:moveTo>
                                <a:pt x="20349" y="5040"/>
                              </a:moveTo>
                              <a:cubicBezTo>
                                <a:pt x="16039" y="-5303"/>
                                <a:pt x="5266" y="2454"/>
                                <a:pt x="2249" y="8918"/>
                              </a:cubicBezTo>
                              <a:cubicBezTo>
                                <a:pt x="525" y="12366"/>
                                <a:pt x="-768" y="18399"/>
                                <a:pt x="525" y="21847"/>
                              </a:cubicBezTo>
                              <a:cubicBezTo>
                                <a:pt x="956" y="27018"/>
                                <a:pt x="3973" y="30466"/>
                                <a:pt x="10868" y="28742"/>
                              </a:cubicBezTo>
                              <a:cubicBezTo>
                                <a:pt x="19918" y="26587"/>
                                <a:pt x="24227" y="12797"/>
                                <a:pt x="20349" y="46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1" name="Vrije vorm: vorm 8480">
                          <a:extLst>
                            <a:ext uri="{FF2B5EF4-FFF2-40B4-BE49-F238E27FC236}">
                              <a16:creationId xmlns:a16="http://schemas.microsoft.com/office/drawing/2014/main" id="{387740EA-177D-ACF0-3E9F-2E3EEA01CE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869" y="3340276"/>
                          <a:ext cx="9212" cy="12182"/>
                        </a:xfrm>
                        <a:custGeom>
                          <a:avLst/>
                          <a:gdLst>
                            <a:gd name="connsiteX0" fmla="*/ 8788 w 9212"/>
                            <a:gd name="connsiteY0" fmla="*/ 2045 h 12182"/>
                            <a:gd name="connsiteX1" fmla="*/ 1031 w 9212"/>
                            <a:gd name="connsiteY1" fmla="*/ 3768 h 12182"/>
                            <a:gd name="connsiteX2" fmla="*/ 169 w 9212"/>
                            <a:gd name="connsiteY2" fmla="*/ 8940 h 12182"/>
                            <a:gd name="connsiteX3" fmla="*/ 4478 w 9212"/>
                            <a:gd name="connsiteY3" fmla="*/ 11956 h 12182"/>
                            <a:gd name="connsiteX4" fmla="*/ 8788 w 9212"/>
                            <a:gd name="connsiteY4" fmla="*/ 2045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12" h="12182">
                              <a:moveTo>
                                <a:pt x="8788" y="2045"/>
                              </a:moveTo>
                              <a:cubicBezTo>
                                <a:pt x="7064" y="-2265"/>
                                <a:pt x="2324" y="1183"/>
                                <a:pt x="1031" y="3768"/>
                              </a:cubicBezTo>
                              <a:cubicBezTo>
                                <a:pt x="169" y="5492"/>
                                <a:pt x="-262" y="7647"/>
                                <a:pt x="169" y="8940"/>
                              </a:cubicBezTo>
                              <a:cubicBezTo>
                                <a:pt x="169" y="11094"/>
                                <a:pt x="1462" y="12818"/>
                                <a:pt x="4478" y="11956"/>
                              </a:cubicBezTo>
                              <a:cubicBezTo>
                                <a:pt x="8357" y="11094"/>
                                <a:pt x="10081" y="5492"/>
                                <a:pt x="8788" y="2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2" name="Vrije vorm: vorm 8481">
                          <a:extLst>
                            <a:ext uri="{FF2B5EF4-FFF2-40B4-BE49-F238E27FC236}">
                              <a16:creationId xmlns:a16="http://schemas.microsoft.com/office/drawing/2014/main" id="{52940299-2EA1-F84E-5150-1E7C51DDE5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5905" y="3252683"/>
                          <a:ext cx="59470" cy="44387"/>
                        </a:xfrm>
                        <a:custGeom>
                          <a:avLst/>
                          <a:gdLst>
                            <a:gd name="connsiteX0" fmla="*/ 59471 w 59470"/>
                            <a:gd name="connsiteY0" fmla="*/ 32752 h 44387"/>
                            <a:gd name="connsiteX1" fmla="*/ 6464 w 59470"/>
                            <a:gd name="connsiteY1" fmla="*/ 44387 h 44387"/>
                            <a:gd name="connsiteX2" fmla="*/ 0 w 59470"/>
                            <a:gd name="connsiteY2" fmla="*/ 11635 h 44387"/>
                            <a:gd name="connsiteX3" fmla="*/ 51283 w 59470"/>
                            <a:gd name="connsiteY3" fmla="*/ 0 h 44387"/>
                            <a:gd name="connsiteX4" fmla="*/ 59471 w 59470"/>
                            <a:gd name="connsiteY4" fmla="*/ 32752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470" h="44387">
                              <a:moveTo>
                                <a:pt x="59471" y="32752"/>
                              </a:moveTo>
                              <a:lnTo>
                                <a:pt x="6464" y="44387"/>
                              </a:lnTo>
                              <a:lnTo>
                                <a:pt x="0" y="11635"/>
                              </a:lnTo>
                              <a:lnTo>
                                <a:pt x="51283" y="0"/>
                              </a:lnTo>
                              <a:lnTo>
                                <a:pt x="5947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3" name="Vrije vorm: vorm 8482">
                          <a:extLst>
                            <a:ext uri="{FF2B5EF4-FFF2-40B4-BE49-F238E27FC236}">
                              <a16:creationId xmlns:a16="http://schemas.microsoft.com/office/drawing/2014/main" id="{6E10DE87-A3AD-8D34-FD4A-34B408CD4B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1331" y="3252683"/>
                          <a:ext cx="34044" cy="38785"/>
                        </a:xfrm>
                        <a:custGeom>
                          <a:avLst/>
                          <a:gdLst>
                            <a:gd name="connsiteX0" fmla="*/ 34045 w 34044"/>
                            <a:gd name="connsiteY0" fmla="*/ 32752 h 38785"/>
                            <a:gd name="connsiteX1" fmla="*/ 7757 w 34044"/>
                            <a:gd name="connsiteY1" fmla="*/ 38785 h 38785"/>
                            <a:gd name="connsiteX2" fmla="*/ 0 w 34044"/>
                            <a:gd name="connsiteY2" fmla="*/ 5602 h 38785"/>
                            <a:gd name="connsiteX3" fmla="*/ 25857 w 34044"/>
                            <a:gd name="connsiteY3" fmla="*/ 0 h 38785"/>
                            <a:gd name="connsiteX4" fmla="*/ 34045 w 34044"/>
                            <a:gd name="connsiteY4" fmla="*/ 32752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38785">
                              <a:moveTo>
                                <a:pt x="34045" y="32752"/>
                              </a:moveTo>
                              <a:lnTo>
                                <a:pt x="7757" y="38785"/>
                              </a:lnTo>
                              <a:lnTo>
                                <a:pt x="0" y="5602"/>
                              </a:lnTo>
                              <a:lnTo>
                                <a:pt x="25857" y="0"/>
                              </a:lnTo>
                              <a:lnTo>
                                <a:pt x="3404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7" name="Graphic 1445">
                        <a:extLst>
                          <a:ext uri="{FF2B5EF4-FFF2-40B4-BE49-F238E27FC236}">
                            <a16:creationId xmlns:a16="http://schemas.microsoft.com/office/drawing/2014/main" id="{199ABF5A-8515-89B7-ED24-60B429BF70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26129" y="3183732"/>
                        <a:ext cx="84253" cy="129284"/>
                        <a:chOff x="6526129" y="3183732"/>
                        <a:chExt cx="84253" cy="129284"/>
                      </a:xfrm>
                    </p:grpSpPr>
                    <p:sp>
                      <p:nvSpPr>
                        <p:cNvPr id="8470" name="Vrije vorm: vorm 8469">
                          <a:extLst>
                            <a:ext uri="{FF2B5EF4-FFF2-40B4-BE49-F238E27FC236}">
                              <a16:creationId xmlns:a16="http://schemas.microsoft.com/office/drawing/2014/main" id="{7308892D-D851-E565-31E8-521128DDED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269" y="3218639"/>
                          <a:ext cx="67114" cy="94377"/>
                        </a:xfrm>
                        <a:custGeom>
                          <a:avLst/>
                          <a:gdLst>
                            <a:gd name="connsiteX0" fmla="*/ 59569 w 67114"/>
                            <a:gd name="connsiteY0" fmla="*/ 30597 h 94377"/>
                            <a:gd name="connsiteX1" fmla="*/ 29833 w 67114"/>
                            <a:gd name="connsiteY1" fmla="*/ 0 h 94377"/>
                            <a:gd name="connsiteX2" fmla="*/ 25524 w 67114"/>
                            <a:gd name="connsiteY2" fmla="*/ 1724 h 94377"/>
                            <a:gd name="connsiteX3" fmla="*/ 16043 w 67114"/>
                            <a:gd name="connsiteY3" fmla="*/ 5602 h 94377"/>
                            <a:gd name="connsiteX4" fmla="*/ 2253 w 67114"/>
                            <a:gd name="connsiteY4" fmla="*/ 10774 h 94377"/>
                            <a:gd name="connsiteX5" fmla="*/ 3115 w 67114"/>
                            <a:gd name="connsiteY5" fmla="*/ 53437 h 94377"/>
                            <a:gd name="connsiteX6" fmla="*/ 41038 w 67114"/>
                            <a:gd name="connsiteY6" fmla="*/ 93084 h 94377"/>
                            <a:gd name="connsiteX7" fmla="*/ 46640 w 67114"/>
                            <a:gd name="connsiteY7" fmla="*/ 94377 h 94377"/>
                            <a:gd name="connsiteX8" fmla="*/ 50950 w 67114"/>
                            <a:gd name="connsiteY8" fmla="*/ 94377 h 94377"/>
                            <a:gd name="connsiteX9" fmla="*/ 53105 w 67114"/>
                            <a:gd name="connsiteY9" fmla="*/ 94377 h 94377"/>
                            <a:gd name="connsiteX10" fmla="*/ 57845 w 67114"/>
                            <a:gd name="connsiteY10" fmla="*/ 90068 h 94377"/>
                            <a:gd name="connsiteX11" fmla="*/ 60862 w 67114"/>
                            <a:gd name="connsiteY11" fmla="*/ 85327 h 94377"/>
                            <a:gd name="connsiteX12" fmla="*/ 59138 w 6711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7114" h="94377">
                              <a:moveTo>
                                <a:pt x="59569" y="30597"/>
                              </a:moveTo>
                              <a:cubicBezTo>
                                <a:pt x="44055" y="6033"/>
                                <a:pt x="29833" y="0"/>
                                <a:pt x="29833" y="0"/>
                              </a:cubicBezTo>
                              <a:cubicBezTo>
                                <a:pt x="29833" y="0"/>
                                <a:pt x="28110" y="862"/>
                                <a:pt x="25524" y="1724"/>
                              </a:cubicBezTo>
                              <a:cubicBezTo>
                                <a:pt x="22938" y="3017"/>
                                <a:pt x="19491" y="4309"/>
                                <a:pt x="16043" y="5602"/>
                              </a:cubicBezTo>
                              <a:cubicBezTo>
                                <a:pt x="9148" y="8188"/>
                                <a:pt x="2253" y="10774"/>
                                <a:pt x="2253" y="10774"/>
                              </a:cubicBezTo>
                              <a:cubicBezTo>
                                <a:pt x="2253" y="10774"/>
                                <a:pt x="-3349" y="24995"/>
                                <a:pt x="3115" y="53437"/>
                              </a:cubicBezTo>
                              <a:cubicBezTo>
                                <a:pt x="8286" y="74985"/>
                                <a:pt x="26817" y="89206"/>
                                <a:pt x="41038" y="93084"/>
                              </a:cubicBezTo>
                              <a:cubicBezTo>
                                <a:pt x="43193" y="93515"/>
                                <a:pt x="44917" y="93946"/>
                                <a:pt x="46640" y="94377"/>
                              </a:cubicBezTo>
                              <a:cubicBezTo>
                                <a:pt x="47933" y="94377"/>
                                <a:pt x="49657" y="94377"/>
                                <a:pt x="50950" y="94377"/>
                              </a:cubicBezTo>
                              <a:cubicBezTo>
                                <a:pt x="52243" y="94377"/>
                                <a:pt x="53105" y="94377"/>
                                <a:pt x="53105" y="94377"/>
                              </a:cubicBezTo>
                              <a:cubicBezTo>
                                <a:pt x="53105" y="94377"/>
                                <a:pt x="55690" y="92653"/>
                                <a:pt x="57845" y="90068"/>
                              </a:cubicBezTo>
                              <a:cubicBezTo>
                                <a:pt x="59138" y="88775"/>
                                <a:pt x="60000" y="87051"/>
                                <a:pt x="60862" y="85327"/>
                              </a:cubicBezTo>
                              <a:cubicBezTo>
                                <a:pt x="68188" y="71968"/>
                                <a:pt x="70773" y="49128"/>
                                <a:pt x="59138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1" name="Vrije vorm: vorm 8470">
                          <a:extLst>
                            <a:ext uri="{FF2B5EF4-FFF2-40B4-BE49-F238E27FC236}">
                              <a16:creationId xmlns:a16="http://schemas.microsoft.com/office/drawing/2014/main" id="{D178D890-C00E-6F67-ECD9-B82FA5E954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319" y="3219070"/>
                          <a:ext cx="45297" cy="30597"/>
                        </a:xfrm>
                        <a:custGeom>
                          <a:avLst/>
                          <a:gdLst>
                            <a:gd name="connsiteX0" fmla="*/ 45298 w 45297"/>
                            <a:gd name="connsiteY0" fmla="*/ 12067 h 30597"/>
                            <a:gd name="connsiteX1" fmla="*/ 29784 w 45297"/>
                            <a:gd name="connsiteY1" fmla="*/ 0 h 30597"/>
                            <a:gd name="connsiteX2" fmla="*/ 25474 w 45297"/>
                            <a:gd name="connsiteY2" fmla="*/ 1724 h 30597"/>
                            <a:gd name="connsiteX3" fmla="*/ 15993 w 45297"/>
                            <a:gd name="connsiteY3" fmla="*/ 5602 h 30597"/>
                            <a:gd name="connsiteX4" fmla="*/ 2203 w 45297"/>
                            <a:gd name="connsiteY4" fmla="*/ 10774 h 30597"/>
                            <a:gd name="connsiteX5" fmla="*/ 48 w 45297"/>
                            <a:gd name="connsiteY5" fmla="*/ 30597 h 30597"/>
                            <a:gd name="connsiteX6" fmla="*/ 22889 w 45297"/>
                            <a:gd name="connsiteY6" fmla="*/ 21547 h 30597"/>
                            <a:gd name="connsiteX7" fmla="*/ 38403 w 45297"/>
                            <a:gd name="connsiteY7" fmla="*/ 14652 h 30597"/>
                            <a:gd name="connsiteX8" fmla="*/ 45298 w 45297"/>
                            <a:gd name="connsiteY8" fmla="*/ 11636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5297" h="30597">
                              <a:moveTo>
                                <a:pt x="45298" y="12067"/>
                              </a:moveTo>
                              <a:cubicBezTo>
                                <a:pt x="36248" y="2586"/>
                                <a:pt x="29784" y="0"/>
                                <a:pt x="29784" y="0"/>
                              </a:cubicBezTo>
                              <a:cubicBezTo>
                                <a:pt x="29784" y="0"/>
                                <a:pt x="28060" y="862"/>
                                <a:pt x="25474" y="1724"/>
                              </a:cubicBezTo>
                              <a:cubicBezTo>
                                <a:pt x="22889" y="3017"/>
                                <a:pt x="19441" y="4310"/>
                                <a:pt x="15993" y="5602"/>
                              </a:cubicBezTo>
                              <a:cubicBezTo>
                                <a:pt x="9098" y="8188"/>
                                <a:pt x="2203" y="10774"/>
                                <a:pt x="2203" y="10774"/>
                              </a:cubicBezTo>
                              <a:cubicBezTo>
                                <a:pt x="2203" y="10774"/>
                                <a:pt x="-383" y="17238"/>
                                <a:pt x="48" y="30597"/>
                              </a:cubicBezTo>
                              <a:cubicBezTo>
                                <a:pt x="48" y="30597"/>
                                <a:pt x="11253" y="25857"/>
                                <a:pt x="22889" y="21547"/>
                              </a:cubicBezTo>
                              <a:cubicBezTo>
                                <a:pt x="28491" y="19393"/>
                                <a:pt x="34093" y="16376"/>
                                <a:pt x="38403" y="14652"/>
                              </a:cubicBezTo>
                              <a:cubicBezTo>
                                <a:pt x="42712" y="12928"/>
                                <a:pt x="45298" y="11636"/>
                                <a:pt x="4529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2" name="Vrije vorm: vorm 8471">
                          <a:extLst>
                            <a:ext uri="{FF2B5EF4-FFF2-40B4-BE49-F238E27FC236}">
                              <a16:creationId xmlns:a16="http://schemas.microsoft.com/office/drawing/2014/main" id="{90352EDD-DE9C-C01C-1B96-4CD36F8FD0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37334" y="3183732"/>
                          <a:ext cx="27580" cy="40939"/>
                        </a:xfrm>
                        <a:custGeom>
                          <a:avLst/>
                          <a:gdLst>
                            <a:gd name="connsiteX0" fmla="*/ 27581 w 27580"/>
                            <a:gd name="connsiteY0" fmla="*/ 35769 h 40939"/>
                            <a:gd name="connsiteX1" fmla="*/ 21116 w 27580"/>
                            <a:gd name="connsiteY1" fmla="*/ 38354 h 40939"/>
                            <a:gd name="connsiteX2" fmla="*/ 14652 w 27580"/>
                            <a:gd name="connsiteY2" fmla="*/ 40940 h 40939"/>
                            <a:gd name="connsiteX3" fmla="*/ 0 w 27580"/>
                            <a:gd name="connsiteY3" fmla="*/ 5171 h 40939"/>
                            <a:gd name="connsiteX4" fmla="*/ 6033 w 27580"/>
                            <a:gd name="connsiteY4" fmla="*/ 2586 h 40939"/>
                            <a:gd name="connsiteX5" fmla="*/ 12066 w 27580"/>
                            <a:gd name="connsiteY5" fmla="*/ 0 h 40939"/>
                            <a:gd name="connsiteX6" fmla="*/ 27150 w 27580"/>
                            <a:gd name="connsiteY6" fmla="*/ 35769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7580" h="40939">
                              <a:moveTo>
                                <a:pt x="27581" y="35769"/>
                              </a:moveTo>
                              <a:cubicBezTo>
                                <a:pt x="27581" y="35769"/>
                                <a:pt x="24564" y="37061"/>
                                <a:pt x="21116" y="38354"/>
                              </a:cubicBezTo>
                              <a:cubicBezTo>
                                <a:pt x="17669" y="39647"/>
                                <a:pt x="14652" y="40940"/>
                                <a:pt x="14652" y="40940"/>
                              </a:cubicBezTo>
                              <a:lnTo>
                                <a:pt x="0" y="5171"/>
                              </a:lnTo>
                              <a:cubicBezTo>
                                <a:pt x="0" y="5171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2066" y="0"/>
                                <a:pt x="12066" y="0"/>
                              </a:cubicBezTo>
                              <a:lnTo>
                                <a:pt x="27150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3" name="Vrije vorm: vorm 8472">
                          <a:extLst>
                            <a:ext uri="{FF2B5EF4-FFF2-40B4-BE49-F238E27FC236}">
                              <a16:creationId xmlns:a16="http://schemas.microsoft.com/office/drawing/2014/main" id="{EB0952C0-62B2-44C8-A342-9A1F743812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1280" y="3246103"/>
                          <a:ext cx="20852" cy="30122"/>
                        </a:xfrm>
                        <a:custGeom>
                          <a:avLst/>
                          <a:gdLst>
                            <a:gd name="connsiteX0" fmla="*/ 17944 w 20852"/>
                            <a:gd name="connsiteY0" fmla="*/ 3995 h 30122"/>
                            <a:gd name="connsiteX1" fmla="*/ 706 w 20852"/>
                            <a:gd name="connsiteY1" fmla="*/ 10890 h 30122"/>
                            <a:gd name="connsiteX2" fmla="*/ 1568 w 20852"/>
                            <a:gd name="connsiteY2" fmla="*/ 23819 h 30122"/>
                            <a:gd name="connsiteX3" fmla="*/ 12773 w 20852"/>
                            <a:gd name="connsiteY3" fmla="*/ 28990 h 30122"/>
                            <a:gd name="connsiteX4" fmla="*/ 17944 w 20852"/>
                            <a:gd name="connsiteY4" fmla="*/ 3995 h 30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852" h="30122">
                              <a:moveTo>
                                <a:pt x="17944" y="3995"/>
                              </a:moveTo>
                              <a:cubicBezTo>
                                <a:pt x="11480" y="-5486"/>
                                <a:pt x="2430" y="3995"/>
                                <a:pt x="706" y="10890"/>
                              </a:cubicBezTo>
                              <a:cubicBezTo>
                                <a:pt x="-156" y="14769"/>
                                <a:pt x="-587" y="20802"/>
                                <a:pt x="1568" y="23819"/>
                              </a:cubicBezTo>
                              <a:cubicBezTo>
                                <a:pt x="2861" y="28559"/>
                                <a:pt x="6308" y="32006"/>
                                <a:pt x="12773" y="28990"/>
                              </a:cubicBezTo>
                              <a:cubicBezTo>
                                <a:pt x="21392" y="25542"/>
                                <a:pt x="23115" y="11321"/>
                                <a:pt x="17944" y="39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4" name="Vrije vorm: vorm 8473">
                          <a:extLst>
                            <a:ext uri="{FF2B5EF4-FFF2-40B4-BE49-F238E27FC236}">
                              <a16:creationId xmlns:a16="http://schemas.microsoft.com/office/drawing/2014/main" id="{CE60A6C7-F19A-34B7-9282-1E852353D0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65154" y="3283806"/>
                          <a:ext cx="8379" cy="12918"/>
                        </a:xfrm>
                        <a:custGeom>
                          <a:avLst/>
                          <a:gdLst>
                            <a:gd name="connsiteX0" fmla="*/ 7518 w 8379"/>
                            <a:gd name="connsiteY0" fmla="*/ 1629 h 12918"/>
                            <a:gd name="connsiteX1" fmla="*/ 191 w 8379"/>
                            <a:gd name="connsiteY1" fmla="*/ 4646 h 12918"/>
                            <a:gd name="connsiteX2" fmla="*/ 191 w 8379"/>
                            <a:gd name="connsiteY2" fmla="*/ 10248 h 12918"/>
                            <a:gd name="connsiteX3" fmla="*/ 4932 w 8379"/>
                            <a:gd name="connsiteY3" fmla="*/ 12403 h 12918"/>
                            <a:gd name="connsiteX4" fmla="*/ 7518 w 8379"/>
                            <a:gd name="connsiteY4" fmla="*/ 2060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79" h="12918">
                              <a:moveTo>
                                <a:pt x="7518" y="1629"/>
                              </a:moveTo>
                              <a:cubicBezTo>
                                <a:pt x="4932" y="-2250"/>
                                <a:pt x="1053" y="1629"/>
                                <a:pt x="191" y="4646"/>
                              </a:cubicBezTo>
                              <a:cubicBezTo>
                                <a:pt x="191" y="6369"/>
                                <a:pt x="-239" y="8955"/>
                                <a:pt x="191" y="10248"/>
                              </a:cubicBezTo>
                              <a:cubicBezTo>
                                <a:pt x="623" y="12403"/>
                                <a:pt x="2346" y="13695"/>
                                <a:pt x="4932" y="12403"/>
                              </a:cubicBezTo>
                              <a:cubicBezTo>
                                <a:pt x="8380" y="11110"/>
                                <a:pt x="9242" y="5076"/>
                                <a:pt x="7518" y="20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5" name="Vrije vorm: vorm 8474">
                          <a:extLst>
                            <a:ext uri="{FF2B5EF4-FFF2-40B4-BE49-F238E27FC236}">
                              <a16:creationId xmlns:a16="http://schemas.microsoft.com/office/drawing/2014/main" id="{62183F46-7492-8DFF-CD5F-33FC781471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26129" y="3192782"/>
                          <a:ext cx="62487" cy="52144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31459 h 52144"/>
                            <a:gd name="connsiteX1" fmla="*/ 54730 w 62487"/>
                            <a:gd name="connsiteY1" fmla="*/ 34907 h 52144"/>
                            <a:gd name="connsiteX2" fmla="*/ 37492 w 62487"/>
                            <a:gd name="connsiteY2" fmla="*/ 42233 h 52144"/>
                            <a:gd name="connsiteX3" fmla="*/ 12067 w 62487"/>
                            <a:gd name="connsiteY3" fmla="*/ 52145 h 52144"/>
                            <a:gd name="connsiteX4" fmla="*/ 0 w 62487"/>
                            <a:gd name="connsiteY4" fmla="*/ 20685 h 52144"/>
                            <a:gd name="connsiteX5" fmla="*/ 24564 w 62487"/>
                            <a:gd name="connsiteY5" fmla="*/ 10774 h 52144"/>
                            <a:gd name="connsiteX6" fmla="*/ 40940 w 62487"/>
                            <a:gd name="connsiteY6" fmla="*/ 3448 h 52144"/>
                            <a:gd name="connsiteX7" fmla="*/ 48266 w 62487"/>
                            <a:gd name="connsiteY7" fmla="*/ 0 h 52144"/>
                            <a:gd name="connsiteX8" fmla="*/ 62056 w 62487"/>
                            <a:gd name="connsiteY8" fmla="*/ 31028 h 521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52144">
                              <a:moveTo>
                                <a:pt x="62487" y="31459"/>
                              </a:moveTo>
                              <a:cubicBezTo>
                                <a:pt x="62487" y="31459"/>
                                <a:pt x="59471" y="32752"/>
                                <a:pt x="54730" y="34907"/>
                              </a:cubicBezTo>
                              <a:cubicBezTo>
                                <a:pt x="49990" y="37061"/>
                                <a:pt x="43957" y="40078"/>
                                <a:pt x="37492" y="42233"/>
                              </a:cubicBezTo>
                              <a:cubicBezTo>
                                <a:pt x="24995" y="46973"/>
                                <a:pt x="12067" y="52145"/>
                                <a:pt x="12067" y="52145"/>
                              </a:cubicBezTo>
                              <a:lnTo>
                                <a:pt x="0" y="20685"/>
                              </a:lnTo>
                              <a:cubicBezTo>
                                <a:pt x="0" y="20685"/>
                                <a:pt x="12067" y="15945"/>
                                <a:pt x="24564" y="10774"/>
                              </a:cubicBezTo>
                              <a:cubicBezTo>
                                <a:pt x="30597" y="8619"/>
                                <a:pt x="36631" y="5602"/>
                                <a:pt x="40940" y="3448"/>
                              </a:cubicBezTo>
                              <a:cubicBezTo>
                                <a:pt x="45249" y="1293"/>
                                <a:pt x="48266" y="0"/>
                                <a:pt x="48266" y="0"/>
                              </a:cubicBezTo>
                              <a:lnTo>
                                <a:pt x="62056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6" name="Vrije vorm: vorm 8475">
                          <a:extLst>
                            <a:ext uri="{FF2B5EF4-FFF2-40B4-BE49-F238E27FC236}">
                              <a16:creationId xmlns:a16="http://schemas.microsoft.com/office/drawing/2014/main" id="{050ED0A4-873F-6AEC-6BA5-010A29F2C7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0693" y="3193644"/>
                          <a:ext cx="37923" cy="41801"/>
                        </a:xfrm>
                        <a:custGeom>
                          <a:avLst/>
                          <a:gdLst>
                            <a:gd name="connsiteX0" fmla="*/ 37923 w 37923"/>
                            <a:gd name="connsiteY0" fmla="*/ 30597 h 41801"/>
                            <a:gd name="connsiteX1" fmla="*/ 25426 w 37923"/>
                            <a:gd name="connsiteY1" fmla="*/ 36200 h 41801"/>
                            <a:gd name="connsiteX2" fmla="*/ 16807 w 37923"/>
                            <a:gd name="connsiteY2" fmla="*/ 40078 h 41801"/>
                            <a:gd name="connsiteX3" fmla="*/ 12929 w 37923"/>
                            <a:gd name="connsiteY3" fmla="*/ 41802 h 41801"/>
                            <a:gd name="connsiteX4" fmla="*/ 0 w 37923"/>
                            <a:gd name="connsiteY4" fmla="*/ 10774 h 41801"/>
                            <a:gd name="connsiteX5" fmla="*/ 3879 w 37923"/>
                            <a:gd name="connsiteY5" fmla="*/ 9481 h 41801"/>
                            <a:gd name="connsiteX6" fmla="*/ 12067 w 37923"/>
                            <a:gd name="connsiteY6" fmla="*/ 5602 h 41801"/>
                            <a:gd name="connsiteX7" fmla="*/ 24133 w 37923"/>
                            <a:gd name="connsiteY7" fmla="*/ 0 h 41801"/>
                            <a:gd name="connsiteX8" fmla="*/ 37923 w 37923"/>
                            <a:gd name="connsiteY8" fmla="*/ 31028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7923" h="41801">
                              <a:moveTo>
                                <a:pt x="37923" y="30597"/>
                              </a:moveTo>
                              <a:cubicBezTo>
                                <a:pt x="37923" y="30597"/>
                                <a:pt x="31890" y="33183"/>
                                <a:pt x="25426" y="36200"/>
                              </a:cubicBezTo>
                              <a:cubicBezTo>
                                <a:pt x="22409" y="37492"/>
                                <a:pt x="19393" y="38785"/>
                                <a:pt x="16807" y="40078"/>
                              </a:cubicBezTo>
                              <a:cubicBezTo>
                                <a:pt x="14652" y="40940"/>
                                <a:pt x="12929" y="41802"/>
                                <a:pt x="12929" y="41802"/>
                              </a:cubicBezTo>
                              <a:lnTo>
                                <a:pt x="0" y="10774"/>
                              </a:lnTo>
                              <a:cubicBezTo>
                                <a:pt x="0" y="10774"/>
                                <a:pt x="1293" y="10343"/>
                                <a:pt x="3879" y="9481"/>
                              </a:cubicBezTo>
                              <a:cubicBezTo>
                                <a:pt x="6033" y="8619"/>
                                <a:pt x="9050" y="6895"/>
                                <a:pt x="12067" y="5602"/>
                              </a:cubicBezTo>
                              <a:cubicBezTo>
                                <a:pt x="18100" y="3017"/>
                                <a:pt x="24133" y="0"/>
                                <a:pt x="24133" y="0"/>
                              </a:cubicBezTo>
                              <a:lnTo>
                                <a:pt x="37923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8" name="Graphic 1445">
                        <a:extLst>
                          <a:ext uri="{FF2B5EF4-FFF2-40B4-BE49-F238E27FC236}">
                            <a16:creationId xmlns:a16="http://schemas.microsoft.com/office/drawing/2014/main" id="{215D2AC2-3105-0420-CF4B-D1A10626B3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86442" y="3101852"/>
                        <a:ext cx="94240" cy="121526"/>
                        <a:chOff x="6686442" y="3101852"/>
                        <a:chExt cx="94240" cy="121526"/>
                      </a:xfrm>
                    </p:grpSpPr>
                    <p:sp>
                      <p:nvSpPr>
                        <p:cNvPr id="8463" name="Vrije vorm: vorm 8462">
                          <a:extLst>
                            <a:ext uri="{FF2B5EF4-FFF2-40B4-BE49-F238E27FC236}">
                              <a16:creationId xmlns:a16="http://schemas.microsoft.com/office/drawing/2014/main" id="{2DEC7F84-56B1-8BB4-3355-C16F1984FF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350" y="3132880"/>
                          <a:ext cx="72331" cy="90498"/>
                        </a:xfrm>
                        <a:custGeom>
                          <a:avLst/>
                          <a:gdLst>
                            <a:gd name="connsiteX0" fmla="*/ 59540 w 72331"/>
                            <a:gd name="connsiteY0" fmla="*/ 25857 h 90498"/>
                            <a:gd name="connsiteX1" fmla="*/ 35407 w 72331"/>
                            <a:gd name="connsiteY1" fmla="*/ 4740 h 90498"/>
                            <a:gd name="connsiteX2" fmla="*/ 25495 w 72331"/>
                            <a:gd name="connsiteY2" fmla="*/ 0 h 90498"/>
                            <a:gd name="connsiteX3" fmla="*/ 500 w 72331"/>
                            <a:gd name="connsiteY3" fmla="*/ 15514 h 90498"/>
                            <a:gd name="connsiteX4" fmla="*/ 8257 w 72331"/>
                            <a:gd name="connsiteY4" fmla="*/ 57747 h 90498"/>
                            <a:gd name="connsiteX5" fmla="*/ 51783 w 72331"/>
                            <a:gd name="connsiteY5" fmla="*/ 90499 h 90498"/>
                            <a:gd name="connsiteX6" fmla="*/ 57385 w 72331"/>
                            <a:gd name="connsiteY6" fmla="*/ 90499 h 90498"/>
                            <a:gd name="connsiteX7" fmla="*/ 61264 w 72331"/>
                            <a:gd name="connsiteY7" fmla="*/ 89637 h 90498"/>
                            <a:gd name="connsiteX8" fmla="*/ 62988 w 72331"/>
                            <a:gd name="connsiteY8" fmla="*/ 89206 h 90498"/>
                            <a:gd name="connsiteX9" fmla="*/ 64280 w 72331"/>
                            <a:gd name="connsiteY9" fmla="*/ 87913 h 90498"/>
                            <a:gd name="connsiteX10" fmla="*/ 66866 w 72331"/>
                            <a:gd name="connsiteY10" fmla="*/ 84466 h 90498"/>
                            <a:gd name="connsiteX11" fmla="*/ 69452 w 72331"/>
                            <a:gd name="connsiteY11" fmla="*/ 79294 h 90498"/>
                            <a:gd name="connsiteX12" fmla="*/ 59109 w 72331"/>
                            <a:gd name="connsiteY12" fmla="*/ 25426 h 90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2331" h="90498">
                              <a:moveTo>
                                <a:pt x="59540" y="25857"/>
                              </a:moveTo>
                              <a:cubicBezTo>
                                <a:pt x="50059" y="15083"/>
                                <a:pt x="41440" y="8619"/>
                                <a:pt x="35407" y="4740"/>
                              </a:cubicBezTo>
                              <a:cubicBezTo>
                                <a:pt x="29374" y="862"/>
                                <a:pt x="25495" y="0"/>
                                <a:pt x="25495" y="0"/>
                              </a:cubicBezTo>
                              <a:lnTo>
                                <a:pt x="500" y="15514"/>
                              </a:lnTo>
                              <a:cubicBezTo>
                                <a:pt x="500" y="15514"/>
                                <a:pt x="-2947" y="30597"/>
                                <a:pt x="8257" y="57747"/>
                              </a:cubicBezTo>
                              <a:cubicBezTo>
                                <a:pt x="16876" y="78432"/>
                                <a:pt x="37131" y="89206"/>
                                <a:pt x="51783" y="90499"/>
                              </a:cubicBezTo>
                              <a:cubicBezTo>
                                <a:pt x="53938" y="90499"/>
                                <a:pt x="55661" y="90499"/>
                                <a:pt x="57385" y="90499"/>
                              </a:cubicBezTo>
                              <a:cubicBezTo>
                                <a:pt x="58678" y="90499"/>
                                <a:pt x="60402" y="90068"/>
                                <a:pt x="61264" y="89637"/>
                              </a:cubicBezTo>
                              <a:cubicBezTo>
                                <a:pt x="62557" y="89637"/>
                                <a:pt x="62988" y="89206"/>
                                <a:pt x="62988" y="89206"/>
                              </a:cubicBezTo>
                              <a:cubicBezTo>
                                <a:pt x="62988" y="89206"/>
                                <a:pt x="63419" y="88775"/>
                                <a:pt x="64280" y="87913"/>
                              </a:cubicBezTo>
                              <a:cubicBezTo>
                                <a:pt x="65142" y="87051"/>
                                <a:pt x="66004" y="85758"/>
                                <a:pt x="66866" y="84466"/>
                              </a:cubicBezTo>
                              <a:cubicBezTo>
                                <a:pt x="67728" y="82742"/>
                                <a:pt x="68590" y="81449"/>
                                <a:pt x="69452" y="79294"/>
                              </a:cubicBezTo>
                              <a:cubicBezTo>
                                <a:pt x="74623" y="65504"/>
                                <a:pt x="73761" y="42233"/>
                                <a:pt x="59109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4" name="Vrije vorm: vorm 8463">
                          <a:extLst>
                            <a:ext uri="{FF2B5EF4-FFF2-40B4-BE49-F238E27FC236}">
                              <a16:creationId xmlns:a16="http://schemas.microsoft.com/office/drawing/2014/main" id="{64FE53AE-63C8-CDD2-9CC0-B1DBB2AE46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097" y="3132880"/>
                          <a:ext cx="42986" cy="35768"/>
                        </a:xfrm>
                        <a:custGeom>
                          <a:avLst/>
                          <a:gdLst>
                            <a:gd name="connsiteX0" fmla="*/ 42987 w 42986"/>
                            <a:gd name="connsiteY0" fmla="*/ 9912 h 35768"/>
                            <a:gd name="connsiteX1" fmla="*/ 25318 w 42986"/>
                            <a:gd name="connsiteY1" fmla="*/ 0 h 35768"/>
                            <a:gd name="connsiteX2" fmla="*/ 323 w 42986"/>
                            <a:gd name="connsiteY2" fmla="*/ 15514 h 35768"/>
                            <a:gd name="connsiteX3" fmla="*/ 1616 w 42986"/>
                            <a:gd name="connsiteY3" fmla="*/ 35769 h 35768"/>
                            <a:gd name="connsiteX4" fmla="*/ 22302 w 42986"/>
                            <a:gd name="connsiteY4" fmla="*/ 22840 h 35768"/>
                            <a:gd name="connsiteX5" fmla="*/ 36523 w 42986"/>
                            <a:gd name="connsiteY5" fmla="*/ 13790 h 35768"/>
                            <a:gd name="connsiteX6" fmla="*/ 42987 w 42986"/>
                            <a:gd name="connsiteY6" fmla="*/ 991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986" h="35768">
                              <a:moveTo>
                                <a:pt x="42987" y="9912"/>
                              </a:moveTo>
                              <a:cubicBezTo>
                                <a:pt x="32644" y="2155"/>
                                <a:pt x="25318" y="0"/>
                                <a:pt x="25318" y="0"/>
                              </a:cubicBezTo>
                              <a:lnTo>
                                <a:pt x="323" y="15514"/>
                              </a:lnTo>
                              <a:cubicBezTo>
                                <a:pt x="323" y="15514"/>
                                <a:pt x="-970" y="22409"/>
                                <a:pt x="1616" y="35769"/>
                              </a:cubicBezTo>
                              <a:cubicBezTo>
                                <a:pt x="1616" y="35769"/>
                                <a:pt x="11959" y="29304"/>
                                <a:pt x="22302" y="22840"/>
                              </a:cubicBezTo>
                              <a:cubicBezTo>
                                <a:pt x="27473" y="19824"/>
                                <a:pt x="32644" y="16376"/>
                                <a:pt x="36523" y="13790"/>
                              </a:cubicBezTo>
                              <a:cubicBezTo>
                                <a:pt x="40401" y="11636"/>
                                <a:pt x="42987" y="9912"/>
                                <a:pt x="42987" y="99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5" name="Vrije vorm: vorm 8464">
                          <a:extLst>
                            <a:ext uri="{FF2B5EF4-FFF2-40B4-BE49-F238E27FC236}">
                              <a16:creationId xmlns:a16="http://schemas.microsoft.com/office/drawing/2014/main" id="{12020529-2F25-18FD-502B-BE834C9E66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93337" y="3101852"/>
                          <a:ext cx="32321" cy="40077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752 h 40077"/>
                            <a:gd name="connsiteX1" fmla="*/ 20255 w 32321"/>
                            <a:gd name="connsiteY1" fmla="*/ 40078 h 40077"/>
                            <a:gd name="connsiteX2" fmla="*/ 0 w 32321"/>
                            <a:gd name="connsiteY2" fmla="*/ 6895 h 40077"/>
                            <a:gd name="connsiteX3" fmla="*/ 11636 w 32321"/>
                            <a:gd name="connsiteY3" fmla="*/ 0 h 40077"/>
                            <a:gd name="connsiteX4" fmla="*/ 32321 w 32321"/>
                            <a:gd name="connsiteY4" fmla="*/ 32752 h 400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0077">
                              <a:moveTo>
                                <a:pt x="32321" y="32752"/>
                              </a:moveTo>
                              <a:lnTo>
                                <a:pt x="20255" y="40078"/>
                              </a:lnTo>
                              <a:lnTo>
                                <a:pt x="0" y="6895"/>
                              </a:lnTo>
                              <a:lnTo>
                                <a:pt x="11636" y="0"/>
                              </a:lnTo>
                              <a:lnTo>
                                <a:pt x="3232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6" name="Vrije vorm: vorm 8465">
                          <a:extLst>
                            <a:ext uri="{FF2B5EF4-FFF2-40B4-BE49-F238E27FC236}">
                              <a16:creationId xmlns:a16="http://schemas.microsoft.com/office/drawing/2014/main" id="{3420891C-2989-4737-CC46-11E8044821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8763" y="3161396"/>
                          <a:ext cx="20905" cy="30684"/>
                        </a:xfrm>
                        <a:custGeom>
                          <a:avLst/>
                          <a:gdLst>
                            <a:gd name="connsiteX0" fmla="*/ 15945 w 20905"/>
                            <a:gd name="connsiteY0" fmla="*/ 2944 h 30684"/>
                            <a:gd name="connsiteX1" fmla="*/ 0 w 20905"/>
                            <a:gd name="connsiteY1" fmla="*/ 12424 h 30684"/>
                            <a:gd name="connsiteX2" fmla="*/ 3017 w 20905"/>
                            <a:gd name="connsiteY2" fmla="*/ 25353 h 30684"/>
                            <a:gd name="connsiteX3" fmla="*/ 15083 w 20905"/>
                            <a:gd name="connsiteY3" fmla="*/ 28800 h 30684"/>
                            <a:gd name="connsiteX4" fmla="*/ 16376 w 20905"/>
                            <a:gd name="connsiteY4" fmla="*/ 2944 h 30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905" h="30684">
                              <a:moveTo>
                                <a:pt x="15945" y="2944"/>
                              </a:moveTo>
                              <a:cubicBezTo>
                                <a:pt x="8188" y="-5244"/>
                                <a:pt x="862" y="5529"/>
                                <a:pt x="0" y="12424"/>
                              </a:cubicBezTo>
                              <a:cubicBezTo>
                                <a:pt x="0" y="16303"/>
                                <a:pt x="0" y="22336"/>
                                <a:pt x="3017" y="25353"/>
                              </a:cubicBezTo>
                              <a:cubicBezTo>
                                <a:pt x="5171" y="30093"/>
                                <a:pt x="9050" y="32679"/>
                                <a:pt x="15083" y="28800"/>
                              </a:cubicBezTo>
                              <a:cubicBezTo>
                                <a:pt x="22840" y="23629"/>
                                <a:pt x="22409" y="9408"/>
                                <a:pt x="16376" y="29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7" name="Vrije vorm: vorm 8466">
                          <a:extLst>
                            <a:ext uri="{FF2B5EF4-FFF2-40B4-BE49-F238E27FC236}">
                              <a16:creationId xmlns:a16="http://schemas.microsoft.com/office/drawing/2014/main" id="{DFC9D409-D7FF-77CD-0D6A-7A5A305A4B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36862" y="3197540"/>
                          <a:ext cx="8568" cy="12431"/>
                        </a:xfrm>
                        <a:custGeom>
                          <a:avLst/>
                          <a:gdLst>
                            <a:gd name="connsiteX0" fmla="*/ 6895 w 8568"/>
                            <a:gd name="connsiteY0" fmla="*/ 1275 h 12431"/>
                            <a:gd name="connsiteX1" fmla="*/ 0 w 8568"/>
                            <a:gd name="connsiteY1" fmla="*/ 5154 h 12431"/>
                            <a:gd name="connsiteX2" fmla="*/ 1293 w 8568"/>
                            <a:gd name="connsiteY2" fmla="*/ 10325 h 12431"/>
                            <a:gd name="connsiteX3" fmla="*/ 6033 w 8568"/>
                            <a:gd name="connsiteY3" fmla="*/ 11618 h 12431"/>
                            <a:gd name="connsiteX4" fmla="*/ 6895 w 8568"/>
                            <a:gd name="connsiteY4" fmla="*/ 844 h 124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68" h="12431">
                              <a:moveTo>
                                <a:pt x="6895" y="1275"/>
                              </a:moveTo>
                              <a:cubicBezTo>
                                <a:pt x="3879" y="-2172"/>
                                <a:pt x="431" y="2137"/>
                                <a:pt x="0" y="5154"/>
                              </a:cubicBezTo>
                              <a:cubicBezTo>
                                <a:pt x="0" y="6877"/>
                                <a:pt x="0" y="9032"/>
                                <a:pt x="1293" y="10325"/>
                              </a:cubicBezTo>
                              <a:cubicBezTo>
                                <a:pt x="2155" y="12049"/>
                                <a:pt x="3879" y="13342"/>
                                <a:pt x="6033" y="11618"/>
                              </a:cubicBezTo>
                              <a:cubicBezTo>
                                <a:pt x="9481" y="9463"/>
                                <a:pt x="9050" y="3430"/>
                                <a:pt x="6895" y="8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8" name="Vrije vorm: vorm 8467">
                          <a:extLst>
                            <a:ext uri="{FF2B5EF4-FFF2-40B4-BE49-F238E27FC236}">
                              <a16:creationId xmlns:a16="http://schemas.microsoft.com/office/drawing/2014/main" id="{51EF58F9-2ABA-1441-A83B-3BAD531211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6442" y="3107885"/>
                          <a:ext cx="63780" cy="56884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28011 h 56884"/>
                            <a:gd name="connsiteX1" fmla="*/ 56454 w 63780"/>
                            <a:gd name="connsiteY1" fmla="*/ 32752 h 56884"/>
                            <a:gd name="connsiteX2" fmla="*/ 40509 w 63780"/>
                            <a:gd name="connsiteY2" fmla="*/ 42664 h 56884"/>
                            <a:gd name="connsiteX3" fmla="*/ 17238 w 63780"/>
                            <a:gd name="connsiteY3" fmla="*/ 56885 h 56884"/>
                            <a:gd name="connsiteX4" fmla="*/ 0 w 63780"/>
                            <a:gd name="connsiteY4" fmla="*/ 27581 h 56884"/>
                            <a:gd name="connsiteX5" fmla="*/ 22409 w 63780"/>
                            <a:gd name="connsiteY5" fmla="*/ 13790 h 56884"/>
                            <a:gd name="connsiteX6" fmla="*/ 37923 w 63780"/>
                            <a:gd name="connsiteY6" fmla="*/ 4309 h 56884"/>
                            <a:gd name="connsiteX7" fmla="*/ 44818 w 63780"/>
                            <a:gd name="connsiteY7" fmla="*/ 0 h 56884"/>
                            <a:gd name="connsiteX8" fmla="*/ 63349 w 63780"/>
                            <a:gd name="connsiteY8" fmla="*/ 28442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780" h="56884">
                              <a:moveTo>
                                <a:pt x="63780" y="28011"/>
                              </a:moveTo>
                              <a:cubicBezTo>
                                <a:pt x="63780" y="28011"/>
                                <a:pt x="61194" y="29735"/>
                                <a:pt x="56454" y="32752"/>
                              </a:cubicBezTo>
                              <a:cubicBezTo>
                                <a:pt x="52145" y="35338"/>
                                <a:pt x="46111" y="38785"/>
                                <a:pt x="40509" y="42664"/>
                              </a:cubicBezTo>
                              <a:cubicBezTo>
                                <a:pt x="28873" y="49990"/>
                                <a:pt x="17238" y="56885"/>
                                <a:pt x="17238" y="56885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1205" y="20685"/>
                                <a:pt x="22409" y="13790"/>
                              </a:cubicBezTo>
                              <a:cubicBezTo>
                                <a:pt x="28012" y="10343"/>
                                <a:pt x="33614" y="6895"/>
                                <a:pt x="37923" y="4309"/>
                              </a:cubicBezTo>
                              <a:cubicBezTo>
                                <a:pt x="42233" y="1724"/>
                                <a:pt x="44818" y="0"/>
                                <a:pt x="44818" y="0"/>
                              </a:cubicBezTo>
                              <a:lnTo>
                                <a:pt x="63349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9" name="Vrije vorm: vorm 8468">
                          <a:extLst>
                            <a:ext uri="{FF2B5EF4-FFF2-40B4-BE49-F238E27FC236}">
                              <a16:creationId xmlns:a16="http://schemas.microsoft.com/office/drawing/2014/main" id="{C282F8E1-23CF-2848-9A57-395558E2C8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9282" y="3107454"/>
                          <a:ext cx="40939" cy="4266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28442 h 42663"/>
                            <a:gd name="connsiteX1" fmla="*/ 29304 w 40939"/>
                            <a:gd name="connsiteY1" fmla="*/ 35769 h 42663"/>
                            <a:gd name="connsiteX2" fmla="*/ 17669 w 40939"/>
                            <a:gd name="connsiteY2" fmla="*/ 42664 h 42663"/>
                            <a:gd name="connsiteX3" fmla="*/ 0 w 40939"/>
                            <a:gd name="connsiteY3" fmla="*/ 14221 h 42663"/>
                            <a:gd name="connsiteX4" fmla="*/ 11205 w 40939"/>
                            <a:gd name="connsiteY4" fmla="*/ 7326 h 42663"/>
                            <a:gd name="connsiteX5" fmla="*/ 22409 w 40939"/>
                            <a:gd name="connsiteY5" fmla="*/ 0 h 42663"/>
                            <a:gd name="connsiteX6" fmla="*/ 40940 w 40939"/>
                            <a:gd name="connsiteY6" fmla="*/ 28442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40940" y="28442"/>
                              </a:moveTo>
                              <a:cubicBezTo>
                                <a:pt x="40940" y="28442"/>
                                <a:pt x="35338" y="32321"/>
                                <a:pt x="29304" y="35769"/>
                              </a:cubicBezTo>
                              <a:cubicBezTo>
                                <a:pt x="23271" y="39216"/>
                                <a:pt x="17669" y="42664"/>
                                <a:pt x="17669" y="42664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5602" y="10774"/>
                                <a:pt x="11205" y="7326"/>
                              </a:cubicBezTo>
                              <a:cubicBezTo>
                                <a:pt x="16807" y="3879"/>
                                <a:pt x="22409" y="0"/>
                                <a:pt x="22409" y="0"/>
                              </a:cubicBezTo>
                              <a:lnTo>
                                <a:pt x="40940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9" name="Graphic 1445">
                        <a:extLst>
                          <a:ext uri="{FF2B5EF4-FFF2-40B4-BE49-F238E27FC236}">
                            <a16:creationId xmlns:a16="http://schemas.microsoft.com/office/drawing/2014/main" id="{B32487D9-924A-78CA-0F2A-AD22E5ED252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4256" y="2997563"/>
                        <a:ext cx="102809" cy="112924"/>
                        <a:chOff x="6834256" y="2997563"/>
                        <a:chExt cx="102809" cy="112924"/>
                      </a:xfrm>
                    </p:grpSpPr>
                    <p:sp>
                      <p:nvSpPr>
                        <p:cNvPr id="8456" name="Vrije vorm: vorm 8455">
                          <a:extLst>
                            <a:ext uri="{FF2B5EF4-FFF2-40B4-BE49-F238E27FC236}">
                              <a16:creationId xmlns:a16="http://schemas.microsoft.com/office/drawing/2014/main" id="{AC85BCCB-A4DC-E081-F232-24BCBDD503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60" y="3024282"/>
                          <a:ext cx="78705" cy="86205"/>
                        </a:xfrm>
                        <a:custGeom>
                          <a:avLst/>
                          <a:gdLst>
                            <a:gd name="connsiteX0" fmla="*/ 59931 w 78705"/>
                            <a:gd name="connsiteY0" fmla="*/ 21116 h 86205"/>
                            <a:gd name="connsiteX1" fmla="*/ 33212 w 78705"/>
                            <a:gd name="connsiteY1" fmla="*/ 3448 h 86205"/>
                            <a:gd name="connsiteX2" fmla="*/ 22869 w 78705"/>
                            <a:gd name="connsiteY2" fmla="*/ 0 h 86205"/>
                            <a:gd name="connsiteX3" fmla="*/ 29 w 78705"/>
                            <a:gd name="connsiteY3" fmla="*/ 18962 h 86205"/>
                            <a:gd name="connsiteX4" fmla="*/ 13388 w 78705"/>
                            <a:gd name="connsiteY4" fmla="*/ 59471 h 86205"/>
                            <a:gd name="connsiteX5" fmla="*/ 61224 w 78705"/>
                            <a:gd name="connsiteY5" fmla="*/ 86189 h 86205"/>
                            <a:gd name="connsiteX6" fmla="*/ 66826 w 78705"/>
                            <a:gd name="connsiteY6" fmla="*/ 85758 h 86205"/>
                            <a:gd name="connsiteX7" fmla="*/ 70704 w 78705"/>
                            <a:gd name="connsiteY7" fmla="*/ 84466 h 86205"/>
                            <a:gd name="connsiteX8" fmla="*/ 72428 w 78705"/>
                            <a:gd name="connsiteY8" fmla="*/ 83604 h 86205"/>
                            <a:gd name="connsiteX9" fmla="*/ 73721 w 78705"/>
                            <a:gd name="connsiteY9" fmla="*/ 81880 h 86205"/>
                            <a:gd name="connsiteX10" fmla="*/ 75876 w 78705"/>
                            <a:gd name="connsiteY10" fmla="*/ 78432 h 86205"/>
                            <a:gd name="connsiteX11" fmla="*/ 77600 w 78705"/>
                            <a:gd name="connsiteY11" fmla="*/ 72830 h 86205"/>
                            <a:gd name="connsiteX12" fmla="*/ 60362 w 78705"/>
                            <a:gd name="connsiteY12" fmla="*/ 21116 h 8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705" h="86205">
                              <a:moveTo>
                                <a:pt x="59931" y="21116"/>
                              </a:moveTo>
                              <a:cubicBezTo>
                                <a:pt x="49157" y="11205"/>
                                <a:pt x="39676" y="6033"/>
                                <a:pt x="33212" y="3448"/>
                              </a:cubicBezTo>
                              <a:cubicBezTo>
                                <a:pt x="26748" y="431"/>
                                <a:pt x="22869" y="0"/>
                                <a:pt x="22869" y="0"/>
                              </a:cubicBezTo>
                              <a:lnTo>
                                <a:pt x="29" y="18962"/>
                              </a:lnTo>
                              <a:cubicBezTo>
                                <a:pt x="29" y="18962"/>
                                <a:pt x="-1264" y="34476"/>
                                <a:pt x="13388" y="59471"/>
                              </a:cubicBezTo>
                              <a:cubicBezTo>
                                <a:pt x="24593" y="78432"/>
                                <a:pt x="46571" y="86620"/>
                                <a:pt x="61224" y="86189"/>
                              </a:cubicBezTo>
                              <a:cubicBezTo>
                                <a:pt x="63378" y="86189"/>
                                <a:pt x="65102" y="86189"/>
                                <a:pt x="66826" y="85758"/>
                              </a:cubicBezTo>
                              <a:cubicBezTo>
                                <a:pt x="68119" y="85327"/>
                                <a:pt x="69412" y="84897"/>
                                <a:pt x="70704" y="84466"/>
                              </a:cubicBezTo>
                              <a:cubicBezTo>
                                <a:pt x="71566" y="84466"/>
                                <a:pt x="72428" y="83604"/>
                                <a:pt x="72428" y="83604"/>
                              </a:cubicBezTo>
                              <a:cubicBezTo>
                                <a:pt x="72428" y="83604"/>
                                <a:pt x="72859" y="82742"/>
                                <a:pt x="73721" y="81880"/>
                              </a:cubicBezTo>
                              <a:cubicBezTo>
                                <a:pt x="74152" y="81018"/>
                                <a:pt x="75014" y="79725"/>
                                <a:pt x="75876" y="78432"/>
                              </a:cubicBezTo>
                              <a:cubicBezTo>
                                <a:pt x="76738" y="76709"/>
                                <a:pt x="77169" y="74985"/>
                                <a:pt x="77600" y="72830"/>
                              </a:cubicBezTo>
                              <a:cubicBezTo>
                                <a:pt x="81047" y="58609"/>
                                <a:pt x="76738" y="35338"/>
                                <a:pt x="60362" y="211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7" name="Vrije vorm: vorm 8456">
                          <a:extLst>
                            <a:ext uri="{FF2B5EF4-FFF2-40B4-BE49-F238E27FC236}">
                              <a16:creationId xmlns:a16="http://schemas.microsoft.com/office/drawing/2014/main" id="{13F950C6-457F-EF05-5138-C2471C2462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77" y="3024282"/>
                          <a:ext cx="41813" cy="38785"/>
                        </a:xfrm>
                        <a:custGeom>
                          <a:avLst/>
                          <a:gdLst>
                            <a:gd name="connsiteX0" fmla="*/ 41383 w 41813"/>
                            <a:gd name="connsiteY0" fmla="*/ 7326 h 38785"/>
                            <a:gd name="connsiteX1" fmla="*/ 22852 w 41813"/>
                            <a:gd name="connsiteY1" fmla="*/ 0 h 38785"/>
                            <a:gd name="connsiteX2" fmla="*/ 12 w 41813"/>
                            <a:gd name="connsiteY2" fmla="*/ 18962 h 38785"/>
                            <a:gd name="connsiteX3" fmla="*/ 3890 w 41813"/>
                            <a:gd name="connsiteY3" fmla="*/ 38785 h 38785"/>
                            <a:gd name="connsiteX4" fmla="*/ 22852 w 41813"/>
                            <a:gd name="connsiteY4" fmla="*/ 23271 h 38785"/>
                            <a:gd name="connsiteX5" fmla="*/ 35781 w 41813"/>
                            <a:gd name="connsiteY5" fmla="*/ 12497 h 38785"/>
                            <a:gd name="connsiteX6" fmla="*/ 41814 w 41813"/>
                            <a:gd name="connsiteY6" fmla="*/ 7757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13" h="38785">
                              <a:moveTo>
                                <a:pt x="41383" y="7326"/>
                              </a:moveTo>
                              <a:cubicBezTo>
                                <a:pt x="30178" y="862"/>
                                <a:pt x="22852" y="0"/>
                                <a:pt x="22852" y="0"/>
                              </a:cubicBezTo>
                              <a:lnTo>
                                <a:pt x="12" y="18962"/>
                              </a:lnTo>
                              <a:cubicBezTo>
                                <a:pt x="12" y="18962"/>
                                <a:pt x="-419" y="26288"/>
                                <a:pt x="3890" y="38785"/>
                              </a:cubicBezTo>
                              <a:cubicBezTo>
                                <a:pt x="3890" y="38785"/>
                                <a:pt x="13371" y="31028"/>
                                <a:pt x="22852" y="23271"/>
                              </a:cubicBezTo>
                              <a:cubicBezTo>
                                <a:pt x="27593" y="19393"/>
                                <a:pt x="32333" y="15514"/>
                                <a:pt x="35781" y="12497"/>
                              </a:cubicBezTo>
                              <a:cubicBezTo>
                                <a:pt x="39228" y="9481"/>
                                <a:pt x="41814" y="7757"/>
                                <a:pt x="41814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8" name="Vrije vorm: vorm 8457">
                          <a:extLst>
                            <a:ext uri="{FF2B5EF4-FFF2-40B4-BE49-F238E27FC236}">
                              <a16:creationId xmlns:a16="http://schemas.microsoft.com/office/drawing/2014/main" id="{5B4CE07E-C437-0F67-700B-980E964584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7704" y="2997563"/>
                          <a:ext cx="35337" cy="38785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29735 h 38785"/>
                            <a:gd name="connsiteX1" fmla="*/ 24564 w 35337"/>
                            <a:gd name="connsiteY1" fmla="*/ 38785 h 38785"/>
                            <a:gd name="connsiteX2" fmla="*/ 0 w 35337"/>
                            <a:gd name="connsiteY2" fmla="*/ 8619 h 38785"/>
                            <a:gd name="connsiteX3" fmla="*/ 10774 w 35337"/>
                            <a:gd name="connsiteY3" fmla="*/ 0 h 38785"/>
                            <a:gd name="connsiteX4" fmla="*/ 35338 w 35337"/>
                            <a:gd name="connsiteY4" fmla="*/ 2973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8785">
                              <a:moveTo>
                                <a:pt x="35338" y="29735"/>
                              </a:moveTo>
                              <a:lnTo>
                                <a:pt x="24564" y="38785"/>
                              </a:lnTo>
                              <a:lnTo>
                                <a:pt x="0" y="8619"/>
                              </a:lnTo>
                              <a:lnTo>
                                <a:pt x="10774" y="0"/>
                              </a:lnTo>
                              <a:lnTo>
                                <a:pt x="35338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9" name="Vrije vorm: vorm 8458">
                          <a:extLst>
                            <a:ext uri="{FF2B5EF4-FFF2-40B4-BE49-F238E27FC236}">
                              <a16:creationId xmlns:a16="http://schemas.microsoft.com/office/drawing/2014/main" id="{FF800BDA-AD36-E726-49DE-299CF3BBFA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2158" y="3053460"/>
                          <a:ext cx="21445" cy="30820"/>
                        </a:xfrm>
                        <a:custGeom>
                          <a:avLst/>
                          <a:gdLst>
                            <a:gd name="connsiteX0" fmla="*/ 14243 w 21445"/>
                            <a:gd name="connsiteY0" fmla="*/ 2281 h 30820"/>
                            <a:gd name="connsiteX1" fmla="*/ 22 w 21445"/>
                            <a:gd name="connsiteY1" fmla="*/ 13917 h 30820"/>
                            <a:gd name="connsiteX2" fmla="*/ 4762 w 21445"/>
                            <a:gd name="connsiteY2" fmla="*/ 26414 h 30820"/>
                            <a:gd name="connsiteX3" fmla="*/ 17259 w 21445"/>
                            <a:gd name="connsiteY3" fmla="*/ 28138 h 30820"/>
                            <a:gd name="connsiteX4" fmla="*/ 14674 w 21445"/>
                            <a:gd name="connsiteY4" fmla="*/ 2281 h 3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445" h="30820">
                              <a:moveTo>
                                <a:pt x="14243" y="2281"/>
                              </a:moveTo>
                              <a:cubicBezTo>
                                <a:pt x="5624" y="-5045"/>
                                <a:pt x="-409" y="7021"/>
                                <a:pt x="22" y="13917"/>
                              </a:cubicBezTo>
                              <a:cubicBezTo>
                                <a:pt x="22" y="17795"/>
                                <a:pt x="1745" y="23828"/>
                                <a:pt x="4762" y="26414"/>
                              </a:cubicBezTo>
                              <a:cubicBezTo>
                                <a:pt x="7348" y="30723"/>
                                <a:pt x="11657" y="32878"/>
                                <a:pt x="17259" y="28138"/>
                              </a:cubicBezTo>
                              <a:cubicBezTo>
                                <a:pt x="24155" y="22105"/>
                                <a:pt x="22000" y="8314"/>
                                <a:pt x="14674" y="22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0" name="Vrije vorm: vorm 8459">
                          <a:extLst>
                            <a:ext uri="{FF2B5EF4-FFF2-40B4-BE49-F238E27FC236}">
                              <a16:creationId xmlns:a16="http://schemas.microsoft.com/office/drawing/2014/main" id="{E9E35B3D-7BF7-E7A9-C22E-A3B017E6C2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3727" y="3087575"/>
                          <a:ext cx="8772" cy="12630"/>
                        </a:xfrm>
                        <a:custGeom>
                          <a:avLst/>
                          <a:gdLst>
                            <a:gd name="connsiteX0" fmla="*/ 6033 w 8772"/>
                            <a:gd name="connsiteY0" fmla="*/ 917 h 12630"/>
                            <a:gd name="connsiteX1" fmla="*/ 0 w 8772"/>
                            <a:gd name="connsiteY1" fmla="*/ 5658 h 12630"/>
                            <a:gd name="connsiteX2" fmla="*/ 1724 w 8772"/>
                            <a:gd name="connsiteY2" fmla="*/ 10829 h 12630"/>
                            <a:gd name="connsiteX3" fmla="*/ 6895 w 8772"/>
                            <a:gd name="connsiteY3" fmla="*/ 11691 h 12630"/>
                            <a:gd name="connsiteX4" fmla="*/ 6033 w 8772"/>
                            <a:gd name="connsiteY4" fmla="*/ 917 h 12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72" h="12630">
                              <a:moveTo>
                                <a:pt x="6033" y="917"/>
                              </a:moveTo>
                              <a:cubicBezTo>
                                <a:pt x="2586" y="-2099"/>
                                <a:pt x="0" y="3072"/>
                                <a:pt x="0" y="5658"/>
                              </a:cubicBezTo>
                              <a:cubicBezTo>
                                <a:pt x="0" y="7381"/>
                                <a:pt x="862" y="9536"/>
                                <a:pt x="1724" y="10829"/>
                              </a:cubicBezTo>
                              <a:cubicBezTo>
                                <a:pt x="3017" y="12553"/>
                                <a:pt x="4740" y="13415"/>
                                <a:pt x="6895" y="11691"/>
                              </a:cubicBezTo>
                              <a:cubicBezTo>
                                <a:pt x="9912" y="9105"/>
                                <a:pt x="9050" y="3503"/>
                                <a:pt x="6033" y="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1" name="Vrije vorm: vorm 8460">
                          <a:extLst>
                            <a:ext uri="{FF2B5EF4-FFF2-40B4-BE49-F238E27FC236}">
                              <a16:creationId xmlns:a16="http://schemas.microsoft.com/office/drawing/2014/main" id="{6B217595-4B01-DBD5-09FC-141CD9982F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256" y="2999718"/>
                          <a:ext cx="63349" cy="60332"/>
                        </a:xfrm>
                        <a:custGeom>
                          <a:avLst/>
                          <a:gdLst>
                            <a:gd name="connsiteX0" fmla="*/ 63349 w 63349"/>
                            <a:gd name="connsiteY0" fmla="*/ 25426 h 60332"/>
                            <a:gd name="connsiteX1" fmla="*/ 56885 w 63349"/>
                            <a:gd name="connsiteY1" fmla="*/ 31028 h 60332"/>
                            <a:gd name="connsiteX2" fmla="*/ 42233 w 63349"/>
                            <a:gd name="connsiteY2" fmla="*/ 43095 h 60332"/>
                            <a:gd name="connsiteX3" fmla="*/ 27581 w 63349"/>
                            <a:gd name="connsiteY3" fmla="*/ 55161 h 60332"/>
                            <a:gd name="connsiteX4" fmla="*/ 21116 w 63349"/>
                            <a:gd name="connsiteY4" fmla="*/ 60333 h 60332"/>
                            <a:gd name="connsiteX5" fmla="*/ 0 w 63349"/>
                            <a:gd name="connsiteY5" fmla="*/ 34045 h 60332"/>
                            <a:gd name="connsiteX6" fmla="*/ 6464 w 63349"/>
                            <a:gd name="connsiteY6" fmla="*/ 28874 h 60332"/>
                            <a:gd name="connsiteX7" fmla="*/ 20685 w 63349"/>
                            <a:gd name="connsiteY7" fmla="*/ 17238 h 60332"/>
                            <a:gd name="connsiteX8" fmla="*/ 34907 w 63349"/>
                            <a:gd name="connsiteY8" fmla="*/ 5602 h 60332"/>
                            <a:gd name="connsiteX9" fmla="*/ 41371 w 63349"/>
                            <a:gd name="connsiteY9" fmla="*/ 0 h 60332"/>
                            <a:gd name="connsiteX10" fmla="*/ 63349 w 63349"/>
                            <a:gd name="connsiteY10" fmla="*/ 25426 h 60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3349" h="60332">
                              <a:moveTo>
                                <a:pt x="63349" y="25426"/>
                              </a:moveTo>
                              <a:cubicBezTo>
                                <a:pt x="63349" y="25426"/>
                                <a:pt x="60763" y="27581"/>
                                <a:pt x="56885" y="31028"/>
                              </a:cubicBezTo>
                              <a:cubicBezTo>
                                <a:pt x="53006" y="34045"/>
                                <a:pt x="47835" y="38354"/>
                                <a:pt x="42233" y="43095"/>
                              </a:cubicBezTo>
                              <a:cubicBezTo>
                                <a:pt x="37061" y="47404"/>
                                <a:pt x="31890" y="51714"/>
                                <a:pt x="27581" y="55161"/>
                              </a:cubicBezTo>
                              <a:cubicBezTo>
                                <a:pt x="23702" y="58609"/>
                                <a:pt x="21116" y="60333"/>
                                <a:pt x="21116" y="60333"/>
                              </a:cubicBezTo>
                              <a:lnTo>
                                <a:pt x="0" y="34045"/>
                              </a:lnTo>
                              <a:cubicBezTo>
                                <a:pt x="0" y="34045"/>
                                <a:pt x="2586" y="31890"/>
                                <a:pt x="6464" y="28874"/>
                              </a:cubicBezTo>
                              <a:cubicBezTo>
                                <a:pt x="10343" y="25426"/>
                                <a:pt x="15514" y="21547"/>
                                <a:pt x="20685" y="17238"/>
                              </a:cubicBezTo>
                              <a:cubicBezTo>
                                <a:pt x="25857" y="12928"/>
                                <a:pt x="31028" y="8619"/>
                                <a:pt x="34907" y="5602"/>
                              </a:cubicBezTo>
                              <a:cubicBezTo>
                                <a:pt x="38785" y="2586"/>
                                <a:pt x="41371" y="0"/>
                                <a:pt x="41371" y="0"/>
                              </a:cubicBezTo>
                              <a:lnTo>
                                <a:pt x="6334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2" name="Vrije vorm: vorm 8461">
                          <a:extLst>
                            <a:ext uri="{FF2B5EF4-FFF2-40B4-BE49-F238E27FC236}">
                              <a16:creationId xmlns:a16="http://schemas.microsoft.com/office/drawing/2014/main" id="{0F762110-4314-8033-2F77-75572AA80D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5373" y="2999287"/>
                          <a:ext cx="42232" cy="43094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25857 h 43094"/>
                            <a:gd name="connsiteX1" fmla="*/ 31890 w 42232"/>
                            <a:gd name="connsiteY1" fmla="*/ 34476 h 43094"/>
                            <a:gd name="connsiteX2" fmla="*/ 21547 w 42232"/>
                            <a:gd name="connsiteY2" fmla="*/ 43095 h 43094"/>
                            <a:gd name="connsiteX3" fmla="*/ 0 w 42232"/>
                            <a:gd name="connsiteY3" fmla="*/ 17238 h 43094"/>
                            <a:gd name="connsiteX4" fmla="*/ 10343 w 42232"/>
                            <a:gd name="connsiteY4" fmla="*/ 8619 h 43094"/>
                            <a:gd name="connsiteX5" fmla="*/ 20255 w 42232"/>
                            <a:gd name="connsiteY5" fmla="*/ 0 h 43094"/>
                            <a:gd name="connsiteX6" fmla="*/ 42233 w 42232"/>
                            <a:gd name="connsiteY6" fmla="*/ 2542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3094">
                              <a:moveTo>
                                <a:pt x="42233" y="25857"/>
                              </a:moveTo>
                              <a:cubicBezTo>
                                <a:pt x="42233" y="25857"/>
                                <a:pt x="37061" y="30597"/>
                                <a:pt x="31890" y="34476"/>
                              </a:cubicBezTo>
                              <a:cubicBezTo>
                                <a:pt x="26719" y="38785"/>
                                <a:pt x="21547" y="43095"/>
                                <a:pt x="21547" y="43095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5171" y="12928"/>
                                <a:pt x="10343" y="8619"/>
                              </a:cubicBezTo>
                              <a:cubicBezTo>
                                <a:pt x="15514" y="4309"/>
                                <a:pt x="20255" y="0"/>
                                <a:pt x="20255" y="0"/>
                              </a:cubicBezTo>
                              <a:lnTo>
                                <a:pt x="42233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40" name="Graphic 1445">
                        <a:extLst>
                          <a:ext uri="{FF2B5EF4-FFF2-40B4-BE49-F238E27FC236}">
                            <a16:creationId xmlns:a16="http://schemas.microsoft.com/office/drawing/2014/main" id="{E5935B5B-740B-A6B9-2935-F088B52C6E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68712" y="2873881"/>
                        <a:ext cx="108327" cy="104749"/>
                        <a:chOff x="6968712" y="2873881"/>
                        <a:chExt cx="108327" cy="104749"/>
                      </a:xfrm>
                    </p:grpSpPr>
                    <p:sp>
                      <p:nvSpPr>
                        <p:cNvPr id="8449" name="Vrije vorm: vorm 8448">
                          <a:extLst>
                            <a:ext uri="{FF2B5EF4-FFF2-40B4-BE49-F238E27FC236}">
                              <a16:creationId xmlns:a16="http://schemas.microsoft.com/office/drawing/2014/main" id="{D77503AE-D1BA-257C-BC78-0443C6CBAE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83763" cy="81046"/>
                        </a:xfrm>
                        <a:custGeom>
                          <a:avLst/>
                          <a:gdLst>
                            <a:gd name="connsiteX0" fmla="*/ 59902 w 83763"/>
                            <a:gd name="connsiteY0" fmla="*/ 16376 h 81046"/>
                            <a:gd name="connsiteX1" fmla="*/ 20255 w 83763"/>
                            <a:gd name="connsiteY1" fmla="*/ 0 h 81046"/>
                            <a:gd name="connsiteX2" fmla="*/ 10343 w 83763"/>
                            <a:gd name="connsiteY2" fmla="*/ 10774 h 81046"/>
                            <a:gd name="connsiteX3" fmla="*/ 0 w 83763"/>
                            <a:gd name="connsiteY3" fmla="*/ 21547 h 81046"/>
                            <a:gd name="connsiteX4" fmla="*/ 18531 w 83763"/>
                            <a:gd name="connsiteY4" fmla="*/ 59902 h 81046"/>
                            <a:gd name="connsiteX5" fmla="*/ 68952 w 83763"/>
                            <a:gd name="connsiteY5" fmla="*/ 80587 h 81046"/>
                            <a:gd name="connsiteX6" fmla="*/ 74554 w 83763"/>
                            <a:gd name="connsiteY6" fmla="*/ 79294 h 81046"/>
                            <a:gd name="connsiteX7" fmla="*/ 78432 w 83763"/>
                            <a:gd name="connsiteY7" fmla="*/ 77570 h 81046"/>
                            <a:gd name="connsiteX8" fmla="*/ 80156 w 83763"/>
                            <a:gd name="connsiteY8" fmla="*/ 76708 h 81046"/>
                            <a:gd name="connsiteX9" fmla="*/ 81018 w 83763"/>
                            <a:gd name="connsiteY9" fmla="*/ 74985 h 81046"/>
                            <a:gd name="connsiteX10" fmla="*/ 82742 w 83763"/>
                            <a:gd name="connsiteY10" fmla="*/ 71106 h 81046"/>
                            <a:gd name="connsiteX11" fmla="*/ 83604 w 83763"/>
                            <a:gd name="connsiteY11" fmla="*/ 65504 h 81046"/>
                            <a:gd name="connsiteX12" fmla="*/ 60333 w 83763"/>
                            <a:gd name="connsiteY12" fmla="*/ 15945 h 81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63" h="81046">
                              <a:moveTo>
                                <a:pt x="59902" y="16376"/>
                              </a:moveTo>
                              <a:cubicBezTo>
                                <a:pt x="35769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431" y="37061"/>
                                <a:pt x="18531" y="59902"/>
                              </a:cubicBezTo>
                              <a:cubicBezTo>
                                <a:pt x="31890" y="77570"/>
                                <a:pt x="54299" y="82742"/>
                                <a:pt x="68952" y="80587"/>
                              </a:cubicBezTo>
                              <a:cubicBezTo>
                                <a:pt x="71106" y="80587"/>
                                <a:pt x="72830" y="79725"/>
                                <a:pt x="74554" y="79294"/>
                              </a:cubicBezTo>
                              <a:cubicBezTo>
                                <a:pt x="75847" y="78432"/>
                                <a:pt x="77139" y="78001"/>
                                <a:pt x="78432" y="77570"/>
                              </a:cubicBezTo>
                              <a:cubicBezTo>
                                <a:pt x="79294" y="77139"/>
                                <a:pt x="80156" y="76708"/>
                                <a:pt x="80156" y="76708"/>
                              </a:cubicBezTo>
                              <a:cubicBezTo>
                                <a:pt x="80156" y="76708"/>
                                <a:pt x="80156" y="75847"/>
                                <a:pt x="81018" y="74985"/>
                              </a:cubicBezTo>
                              <a:cubicBezTo>
                                <a:pt x="81018" y="73692"/>
                                <a:pt x="81880" y="72830"/>
                                <a:pt x="82742" y="71106"/>
                              </a:cubicBezTo>
                              <a:cubicBezTo>
                                <a:pt x="82742" y="69382"/>
                                <a:pt x="83604" y="67659"/>
                                <a:pt x="83604" y="65504"/>
                              </a:cubicBezTo>
                              <a:cubicBezTo>
                                <a:pt x="84897" y="50852"/>
                                <a:pt x="78432" y="28442"/>
                                <a:pt x="60333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0" name="Vrije vorm: vorm 8449">
                          <a:extLst>
                            <a:ext uri="{FF2B5EF4-FFF2-40B4-BE49-F238E27FC236}">
                              <a16:creationId xmlns:a16="http://schemas.microsoft.com/office/drawing/2014/main" id="{76F3962B-73B9-F5C0-894A-B3FD5AF7B8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39647" cy="40508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5171 h 40508"/>
                            <a:gd name="connsiteX1" fmla="*/ 20255 w 39647"/>
                            <a:gd name="connsiteY1" fmla="*/ 0 h 40508"/>
                            <a:gd name="connsiteX2" fmla="*/ 10343 w 39647"/>
                            <a:gd name="connsiteY2" fmla="*/ 10774 h 40508"/>
                            <a:gd name="connsiteX3" fmla="*/ 0 w 39647"/>
                            <a:gd name="connsiteY3" fmla="*/ 21547 h 40508"/>
                            <a:gd name="connsiteX4" fmla="*/ 6033 w 39647"/>
                            <a:gd name="connsiteY4" fmla="*/ 40509 h 40508"/>
                            <a:gd name="connsiteX5" fmla="*/ 22840 w 39647"/>
                            <a:gd name="connsiteY5" fmla="*/ 22840 h 40508"/>
                            <a:gd name="connsiteX6" fmla="*/ 39647 w 39647"/>
                            <a:gd name="connsiteY6" fmla="*/ 474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40508">
                              <a:moveTo>
                                <a:pt x="39647" y="5171"/>
                              </a:moveTo>
                              <a:cubicBezTo>
                                <a:pt x="27581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0" y="28873"/>
                                <a:pt x="6033" y="40509"/>
                              </a:cubicBezTo>
                              <a:cubicBezTo>
                                <a:pt x="6033" y="40509"/>
                                <a:pt x="14652" y="31890"/>
                                <a:pt x="22840" y="22840"/>
                              </a:cubicBezTo>
                              <a:cubicBezTo>
                                <a:pt x="31028" y="13790"/>
                                <a:pt x="39647" y="4740"/>
                                <a:pt x="39647" y="4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1" name="Vrije vorm: vorm 8450">
                          <a:extLst>
                            <a:ext uri="{FF2B5EF4-FFF2-40B4-BE49-F238E27FC236}">
                              <a16:creationId xmlns:a16="http://schemas.microsoft.com/office/drawing/2014/main" id="{F59BA7EA-4E82-D90D-2B17-E1191DEA4E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5174"/>
                          <a:ext cx="37923" cy="36630"/>
                        </a:xfrm>
                        <a:custGeom>
                          <a:avLst/>
                          <a:gdLst>
                            <a:gd name="connsiteX0" fmla="*/ 37492 w 37923"/>
                            <a:gd name="connsiteY0" fmla="*/ 26288 h 36630"/>
                            <a:gd name="connsiteX1" fmla="*/ 32752 w 37923"/>
                            <a:gd name="connsiteY1" fmla="*/ 31459 h 36630"/>
                            <a:gd name="connsiteX2" fmla="*/ 28012 w 37923"/>
                            <a:gd name="connsiteY2" fmla="*/ 36630 h 36630"/>
                            <a:gd name="connsiteX3" fmla="*/ 0 w 37923"/>
                            <a:gd name="connsiteY3" fmla="*/ 9912 h 36630"/>
                            <a:gd name="connsiteX4" fmla="*/ 4740 w 37923"/>
                            <a:gd name="connsiteY4" fmla="*/ 5171 h 36630"/>
                            <a:gd name="connsiteX5" fmla="*/ 9481 w 37923"/>
                            <a:gd name="connsiteY5" fmla="*/ 0 h 36630"/>
                            <a:gd name="connsiteX6" fmla="*/ 37923 w 37923"/>
                            <a:gd name="connsiteY6" fmla="*/ 26719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923" h="36630">
                              <a:moveTo>
                                <a:pt x="37492" y="26288"/>
                              </a:moveTo>
                              <a:cubicBezTo>
                                <a:pt x="37492" y="26288"/>
                                <a:pt x="34907" y="28874"/>
                                <a:pt x="32752" y="31459"/>
                              </a:cubicBezTo>
                              <a:cubicBezTo>
                                <a:pt x="30166" y="34045"/>
                                <a:pt x="28012" y="36630"/>
                                <a:pt x="28012" y="36630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2586" y="7326"/>
                                <a:pt x="4740" y="5171"/>
                              </a:cubicBezTo>
                              <a:cubicBezTo>
                                <a:pt x="7326" y="2586"/>
                                <a:pt x="9481" y="0"/>
                                <a:pt x="9481" y="0"/>
                              </a:cubicBezTo>
                              <a:lnTo>
                                <a:pt x="37923" y="267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2" name="Vrije vorm: vorm 8451">
                          <a:extLst>
                            <a:ext uri="{FF2B5EF4-FFF2-40B4-BE49-F238E27FC236}">
                              <a16:creationId xmlns:a16="http://schemas.microsoft.com/office/drawing/2014/main" id="{D968447C-F3E6-040C-B635-941CFC7231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9442" y="2926542"/>
                          <a:ext cx="21885" cy="29786"/>
                        </a:xfrm>
                        <a:custGeom>
                          <a:avLst/>
                          <a:gdLst>
                            <a:gd name="connsiteX0" fmla="*/ 13138 w 21885"/>
                            <a:gd name="connsiteY0" fmla="*/ 1638 h 29786"/>
                            <a:gd name="connsiteX1" fmla="*/ 209 w 21885"/>
                            <a:gd name="connsiteY1" fmla="*/ 14567 h 29786"/>
                            <a:gd name="connsiteX2" fmla="*/ 6243 w 21885"/>
                            <a:gd name="connsiteY2" fmla="*/ 26202 h 29786"/>
                            <a:gd name="connsiteX3" fmla="*/ 18740 w 21885"/>
                            <a:gd name="connsiteY3" fmla="*/ 26202 h 29786"/>
                            <a:gd name="connsiteX4" fmla="*/ 13138 w 21885"/>
                            <a:gd name="connsiteY4" fmla="*/ 1207 h 297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85" h="29786">
                              <a:moveTo>
                                <a:pt x="13138" y="1638"/>
                              </a:moveTo>
                              <a:cubicBezTo>
                                <a:pt x="3657" y="-4395"/>
                                <a:pt x="-1083" y="7672"/>
                                <a:pt x="209" y="14567"/>
                              </a:cubicBezTo>
                              <a:cubicBezTo>
                                <a:pt x="640" y="18445"/>
                                <a:pt x="3226" y="24048"/>
                                <a:pt x="6243" y="26202"/>
                              </a:cubicBezTo>
                              <a:cubicBezTo>
                                <a:pt x="9259" y="30081"/>
                                <a:pt x="14000" y="31805"/>
                                <a:pt x="18740" y="26202"/>
                              </a:cubicBezTo>
                              <a:cubicBezTo>
                                <a:pt x="25204" y="19307"/>
                                <a:pt x="20895" y="5948"/>
                                <a:pt x="13138" y="12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3" name="Vrije vorm: vorm 8452">
                          <a:extLst>
                            <a:ext uri="{FF2B5EF4-FFF2-40B4-BE49-F238E27FC236}">
                              <a16:creationId xmlns:a16="http://schemas.microsoft.com/office/drawing/2014/main" id="{9CB97896-4635-4D6C-C081-C0D54E2BDE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34592" y="2958507"/>
                          <a:ext cx="9072" cy="12503"/>
                        </a:xfrm>
                        <a:custGeom>
                          <a:avLst/>
                          <a:gdLst>
                            <a:gd name="connsiteX0" fmla="*/ 5657 w 9072"/>
                            <a:gd name="connsiteY0" fmla="*/ 702 h 12503"/>
                            <a:gd name="connsiteX1" fmla="*/ 54 w 9072"/>
                            <a:gd name="connsiteY1" fmla="*/ 6304 h 12503"/>
                            <a:gd name="connsiteX2" fmla="*/ 2640 w 9072"/>
                            <a:gd name="connsiteY2" fmla="*/ 11044 h 12503"/>
                            <a:gd name="connsiteX3" fmla="*/ 7811 w 9072"/>
                            <a:gd name="connsiteY3" fmla="*/ 11044 h 12503"/>
                            <a:gd name="connsiteX4" fmla="*/ 5657 w 9072"/>
                            <a:gd name="connsiteY4" fmla="*/ 702 h 12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72" h="12503">
                              <a:moveTo>
                                <a:pt x="5657" y="702"/>
                              </a:moveTo>
                              <a:cubicBezTo>
                                <a:pt x="1778" y="-1884"/>
                                <a:pt x="-377" y="3287"/>
                                <a:pt x="54" y="6304"/>
                              </a:cubicBezTo>
                              <a:cubicBezTo>
                                <a:pt x="54" y="8028"/>
                                <a:pt x="1347" y="10183"/>
                                <a:pt x="2640" y="11044"/>
                              </a:cubicBezTo>
                              <a:cubicBezTo>
                                <a:pt x="3933" y="12768"/>
                                <a:pt x="5657" y="13199"/>
                                <a:pt x="7811" y="11044"/>
                              </a:cubicBezTo>
                              <a:cubicBezTo>
                                <a:pt x="10397" y="8028"/>
                                <a:pt x="8673" y="2856"/>
                                <a:pt x="5657" y="7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4" name="Vrije vorm: vorm 8453">
                          <a:extLst>
                            <a:ext uri="{FF2B5EF4-FFF2-40B4-BE49-F238E27FC236}">
                              <a16:creationId xmlns:a16="http://schemas.microsoft.com/office/drawing/2014/main" id="{9C4E8102-4083-5AF7-0600-0629B60643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3881"/>
                          <a:ext cx="61625" cy="62487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22840 h 62487"/>
                            <a:gd name="connsiteX1" fmla="*/ 43095 w 61625"/>
                            <a:gd name="connsiteY1" fmla="*/ 43095 h 62487"/>
                            <a:gd name="connsiteX2" fmla="*/ 24133 w 61625"/>
                            <a:gd name="connsiteY2" fmla="*/ 62487 h 62487"/>
                            <a:gd name="connsiteX3" fmla="*/ 0 w 61625"/>
                            <a:gd name="connsiteY3" fmla="*/ 38785 h 62487"/>
                            <a:gd name="connsiteX4" fmla="*/ 18531 w 61625"/>
                            <a:gd name="connsiteY4" fmla="*/ 19393 h 62487"/>
                            <a:gd name="connsiteX5" fmla="*/ 36631 w 61625"/>
                            <a:gd name="connsiteY5" fmla="*/ 0 h 62487"/>
                            <a:gd name="connsiteX6" fmla="*/ 61625 w 61625"/>
                            <a:gd name="connsiteY6" fmla="*/ 22840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1625" h="62487">
                              <a:moveTo>
                                <a:pt x="61625" y="22840"/>
                              </a:moveTo>
                              <a:cubicBezTo>
                                <a:pt x="61625" y="22840"/>
                                <a:pt x="52576" y="32752"/>
                                <a:pt x="43095" y="43095"/>
                              </a:cubicBezTo>
                              <a:cubicBezTo>
                                <a:pt x="33614" y="53006"/>
                                <a:pt x="24133" y="62487"/>
                                <a:pt x="24133" y="62487"/>
                              </a:cubicBezTo>
                              <a:lnTo>
                                <a:pt x="0" y="38785"/>
                              </a:lnTo>
                              <a:cubicBezTo>
                                <a:pt x="0" y="38785"/>
                                <a:pt x="9481" y="29304"/>
                                <a:pt x="18531" y="19393"/>
                              </a:cubicBezTo>
                              <a:cubicBezTo>
                                <a:pt x="27581" y="9481"/>
                                <a:pt x="36631" y="0"/>
                                <a:pt x="36631" y="0"/>
                              </a:cubicBezTo>
                              <a:lnTo>
                                <a:pt x="6162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5" name="Vrije vorm: vorm 8454">
                          <a:extLst>
                            <a:ext uri="{FF2B5EF4-FFF2-40B4-BE49-F238E27FC236}">
                              <a16:creationId xmlns:a16="http://schemas.microsoft.com/office/drawing/2014/main" id="{F9860B2C-71F9-602F-1AA2-CABB1F29AA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7242" y="2873881"/>
                          <a:ext cx="43094" cy="42663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22840 h 42663"/>
                            <a:gd name="connsiteX1" fmla="*/ 24564 w 43094"/>
                            <a:gd name="connsiteY1" fmla="*/ 42664 h 42663"/>
                            <a:gd name="connsiteX2" fmla="*/ 0 w 43094"/>
                            <a:gd name="connsiteY2" fmla="*/ 19393 h 42663"/>
                            <a:gd name="connsiteX3" fmla="*/ 18100 w 43094"/>
                            <a:gd name="connsiteY3" fmla="*/ 0 h 42663"/>
                            <a:gd name="connsiteX4" fmla="*/ 43095 w 43094"/>
                            <a:gd name="connsiteY4" fmla="*/ 22840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3094" h="42663">
                              <a:moveTo>
                                <a:pt x="43095" y="22840"/>
                              </a:moveTo>
                              <a:lnTo>
                                <a:pt x="24564" y="42664"/>
                              </a:lnTo>
                              <a:lnTo>
                                <a:pt x="0" y="19393"/>
                              </a:lnTo>
                              <a:lnTo>
                                <a:pt x="18100" y="0"/>
                              </a:lnTo>
                              <a:lnTo>
                                <a:pt x="4309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41" name="Graphic 1445">
                        <a:extLst>
                          <a:ext uri="{FF2B5EF4-FFF2-40B4-BE49-F238E27FC236}">
                            <a16:creationId xmlns:a16="http://schemas.microsoft.com/office/drawing/2014/main" id="{53B84067-0D86-F479-69F9-F5001F7583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83774" y="2733824"/>
                        <a:ext cx="116786" cy="98556"/>
                        <a:chOff x="7083774" y="2733824"/>
                        <a:chExt cx="116786" cy="98556"/>
                      </a:xfrm>
                    </p:grpSpPr>
                    <p:sp>
                      <p:nvSpPr>
                        <p:cNvPr id="8442" name="Vrije vorm: vorm 8441">
                          <a:extLst>
                            <a:ext uri="{FF2B5EF4-FFF2-40B4-BE49-F238E27FC236}">
                              <a16:creationId xmlns:a16="http://schemas.microsoft.com/office/drawing/2014/main" id="{9A632F7C-FA72-EDBD-CC03-E895D87A72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105"/>
                          <a:ext cx="87913" cy="76275"/>
                        </a:xfrm>
                        <a:custGeom>
                          <a:avLst/>
                          <a:gdLst>
                            <a:gd name="connsiteX0" fmla="*/ 58609 w 87913"/>
                            <a:gd name="connsiteY0" fmla="*/ 11333 h 76275"/>
                            <a:gd name="connsiteX1" fmla="*/ 17238 w 87913"/>
                            <a:gd name="connsiteY1" fmla="*/ 128 h 76275"/>
                            <a:gd name="connsiteX2" fmla="*/ 8619 w 87913"/>
                            <a:gd name="connsiteY2" fmla="*/ 12195 h 76275"/>
                            <a:gd name="connsiteX3" fmla="*/ 0 w 87913"/>
                            <a:gd name="connsiteY3" fmla="*/ 23830 h 76275"/>
                            <a:gd name="connsiteX4" fmla="*/ 22840 w 87913"/>
                            <a:gd name="connsiteY4" fmla="*/ 60030 h 76275"/>
                            <a:gd name="connsiteX5" fmla="*/ 75847 w 87913"/>
                            <a:gd name="connsiteY5" fmla="*/ 74682 h 76275"/>
                            <a:gd name="connsiteX6" fmla="*/ 81018 w 87913"/>
                            <a:gd name="connsiteY6" fmla="*/ 72958 h 76275"/>
                            <a:gd name="connsiteX7" fmla="*/ 84466 w 87913"/>
                            <a:gd name="connsiteY7" fmla="*/ 70803 h 76275"/>
                            <a:gd name="connsiteX8" fmla="*/ 86189 w 87913"/>
                            <a:gd name="connsiteY8" fmla="*/ 69510 h 76275"/>
                            <a:gd name="connsiteX9" fmla="*/ 86620 w 87913"/>
                            <a:gd name="connsiteY9" fmla="*/ 67787 h 76275"/>
                            <a:gd name="connsiteX10" fmla="*/ 87913 w 87913"/>
                            <a:gd name="connsiteY10" fmla="*/ 63908 h 76275"/>
                            <a:gd name="connsiteX11" fmla="*/ 87913 w 87913"/>
                            <a:gd name="connsiteY11" fmla="*/ 58306 h 76275"/>
                            <a:gd name="connsiteX12" fmla="*/ 58609 w 87913"/>
                            <a:gd name="connsiteY12" fmla="*/ 12195 h 76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7913" h="76275">
                              <a:moveTo>
                                <a:pt x="58609" y="11333"/>
                              </a:moveTo>
                              <a:cubicBezTo>
                                <a:pt x="32752" y="-2027"/>
                                <a:pt x="17238" y="128"/>
                                <a:pt x="17238" y="128"/>
                              </a:cubicBezTo>
                              <a:cubicBezTo>
                                <a:pt x="17238" y="128"/>
                                <a:pt x="12929" y="6161"/>
                                <a:pt x="8619" y="12195"/>
                              </a:cubicBezTo>
                              <a:cubicBezTo>
                                <a:pt x="4309" y="18228"/>
                                <a:pt x="0" y="23830"/>
                                <a:pt x="0" y="23830"/>
                              </a:cubicBezTo>
                              <a:cubicBezTo>
                                <a:pt x="0" y="23830"/>
                                <a:pt x="2155" y="39344"/>
                                <a:pt x="22840" y="60030"/>
                              </a:cubicBezTo>
                              <a:cubicBezTo>
                                <a:pt x="38354" y="75975"/>
                                <a:pt x="61194" y="78560"/>
                                <a:pt x="75847" y="74682"/>
                              </a:cubicBezTo>
                              <a:cubicBezTo>
                                <a:pt x="78001" y="74251"/>
                                <a:pt x="79725" y="73389"/>
                                <a:pt x="81018" y="72958"/>
                              </a:cubicBezTo>
                              <a:cubicBezTo>
                                <a:pt x="82311" y="72096"/>
                                <a:pt x="83604" y="71234"/>
                                <a:pt x="84466" y="70803"/>
                              </a:cubicBezTo>
                              <a:cubicBezTo>
                                <a:pt x="85328" y="70372"/>
                                <a:pt x="86189" y="69510"/>
                                <a:pt x="86189" y="69510"/>
                              </a:cubicBezTo>
                              <a:cubicBezTo>
                                <a:pt x="86189" y="69510"/>
                                <a:pt x="86189" y="68649"/>
                                <a:pt x="86620" y="67787"/>
                              </a:cubicBezTo>
                              <a:cubicBezTo>
                                <a:pt x="86620" y="66494"/>
                                <a:pt x="87482" y="65201"/>
                                <a:pt x="87913" y="63908"/>
                              </a:cubicBezTo>
                              <a:cubicBezTo>
                                <a:pt x="87913" y="62184"/>
                                <a:pt x="87913" y="60461"/>
                                <a:pt x="87913" y="58306"/>
                              </a:cubicBezTo>
                              <a:cubicBezTo>
                                <a:pt x="87482" y="43223"/>
                                <a:pt x="78001" y="22106"/>
                                <a:pt x="58609" y="121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3" name="Vrije vorm: vorm 8442">
                          <a:extLst>
                            <a:ext uri="{FF2B5EF4-FFF2-40B4-BE49-F238E27FC236}">
                              <a16:creationId xmlns:a16="http://schemas.microsoft.com/office/drawing/2014/main" id="{F8407BF3-7503-53CD-F782-F6FC5B9B9D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568"/>
                          <a:ext cx="37061" cy="41897"/>
                        </a:xfrm>
                        <a:custGeom>
                          <a:avLst/>
                          <a:gdLst>
                            <a:gd name="connsiteX0" fmla="*/ 37061 w 37061"/>
                            <a:gd name="connsiteY0" fmla="*/ 2682 h 41897"/>
                            <a:gd name="connsiteX1" fmla="*/ 17238 w 37061"/>
                            <a:gd name="connsiteY1" fmla="*/ 96 h 41897"/>
                            <a:gd name="connsiteX2" fmla="*/ 8619 w 37061"/>
                            <a:gd name="connsiteY2" fmla="*/ 12162 h 41897"/>
                            <a:gd name="connsiteX3" fmla="*/ 0 w 37061"/>
                            <a:gd name="connsiteY3" fmla="*/ 23798 h 41897"/>
                            <a:gd name="connsiteX4" fmla="*/ 8188 w 37061"/>
                            <a:gd name="connsiteY4" fmla="*/ 41898 h 41897"/>
                            <a:gd name="connsiteX5" fmla="*/ 22840 w 37061"/>
                            <a:gd name="connsiteY5" fmla="*/ 22505 h 41897"/>
                            <a:gd name="connsiteX6" fmla="*/ 37061 w 37061"/>
                            <a:gd name="connsiteY6" fmla="*/ 2682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37061" y="2682"/>
                              </a:moveTo>
                              <a:cubicBezTo>
                                <a:pt x="24564" y="-766"/>
                                <a:pt x="17238" y="96"/>
                                <a:pt x="17238" y="96"/>
                              </a:cubicBezTo>
                              <a:cubicBezTo>
                                <a:pt x="17238" y="96"/>
                                <a:pt x="12929" y="6129"/>
                                <a:pt x="8619" y="12162"/>
                              </a:cubicBezTo>
                              <a:cubicBezTo>
                                <a:pt x="4309" y="18196"/>
                                <a:pt x="0" y="23798"/>
                                <a:pt x="0" y="23798"/>
                              </a:cubicBezTo>
                              <a:cubicBezTo>
                                <a:pt x="0" y="23798"/>
                                <a:pt x="1293" y="31124"/>
                                <a:pt x="8188" y="41898"/>
                              </a:cubicBezTo>
                              <a:cubicBezTo>
                                <a:pt x="8188" y="41898"/>
                                <a:pt x="15514" y="31986"/>
                                <a:pt x="22840" y="22505"/>
                              </a:cubicBezTo>
                              <a:cubicBezTo>
                                <a:pt x="30166" y="12593"/>
                                <a:pt x="37061" y="2682"/>
                                <a:pt x="37061" y="26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4" name="Vrije vorm: vorm 8443">
                          <a:extLst>
                            <a:ext uri="{FF2B5EF4-FFF2-40B4-BE49-F238E27FC236}">
                              <a16:creationId xmlns:a16="http://schemas.microsoft.com/office/drawing/2014/main" id="{74801873-FBE9-FB6C-FFF2-103C858B5B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3774" y="2738133"/>
                          <a:ext cx="39647" cy="34044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22840 h 34044"/>
                            <a:gd name="connsiteX1" fmla="*/ 31028 w 39647"/>
                            <a:gd name="connsiteY1" fmla="*/ 34045 h 34044"/>
                            <a:gd name="connsiteX2" fmla="*/ 0 w 39647"/>
                            <a:gd name="connsiteY2" fmla="*/ 11205 h 34044"/>
                            <a:gd name="connsiteX3" fmla="*/ 8188 w 39647"/>
                            <a:gd name="connsiteY3" fmla="*/ 0 h 34044"/>
                            <a:gd name="connsiteX4" fmla="*/ 39647 w 39647"/>
                            <a:gd name="connsiteY4" fmla="*/ 22840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4044">
                              <a:moveTo>
                                <a:pt x="39647" y="22840"/>
                              </a:moveTo>
                              <a:lnTo>
                                <a:pt x="31028" y="34045"/>
                              </a:lnTo>
                              <a:lnTo>
                                <a:pt x="0" y="11205"/>
                              </a:lnTo>
                              <a:lnTo>
                                <a:pt x="8188" y="0"/>
                              </a:lnTo>
                              <a:lnTo>
                                <a:pt x="39647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5" name="Vrije vorm: vorm 8444">
                          <a:extLst>
                            <a:ext uri="{FF2B5EF4-FFF2-40B4-BE49-F238E27FC236}">
                              <a16:creationId xmlns:a16="http://schemas.microsoft.com/office/drawing/2014/main" id="{3E7C5C7F-36D1-6CA9-29D3-0E20D7ABC4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954" y="2784490"/>
                          <a:ext cx="22728" cy="29222"/>
                        </a:xfrm>
                        <a:custGeom>
                          <a:avLst/>
                          <a:gdLst>
                            <a:gd name="connsiteX0" fmla="*/ 11859 w 22728"/>
                            <a:gd name="connsiteY0" fmla="*/ 1047 h 29222"/>
                            <a:gd name="connsiteX1" fmla="*/ 655 w 22728"/>
                            <a:gd name="connsiteY1" fmla="*/ 15699 h 29222"/>
                            <a:gd name="connsiteX2" fmla="*/ 7981 w 22728"/>
                            <a:gd name="connsiteY2" fmla="*/ 26473 h 29222"/>
                            <a:gd name="connsiteX3" fmla="*/ 20479 w 22728"/>
                            <a:gd name="connsiteY3" fmla="*/ 25180 h 29222"/>
                            <a:gd name="connsiteX4" fmla="*/ 11859 w 22728"/>
                            <a:gd name="connsiteY4" fmla="*/ 616 h 29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728" h="29222">
                              <a:moveTo>
                                <a:pt x="11859" y="1047"/>
                              </a:moveTo>
                              <a:cubicBezTo>
                                <a:pt x="1517" y="-3693"/>
                                <a:pt x="-1500" y="8804"/>
                                <a:pt x="655" y="15699"/>
                              </a:cubicBezTo>
                              <a:cubicBezTo>
                                <a:pt x="1948" y="19147"/>
                                <a:pt x="4533" y="24749"/>
                                <a:pt x="7981" y="26473"/>
                              </a:cubicBezTo>
                              <a:cubicBezTo>
                                <a:pt x="11859" y="29920"/>
                                <a:pt x="16169" y="30782"/>
                                <a:pt x="20479" y="25180"/>
                              </a:cubicBezTo>
                              <a:cubicBezTo>
                                <a:pt x="26081" y="17854"/>
                                <a:pt x="20479" y="4926"/>
                                <a:pt x="11859" y="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6" name="Vrije vorm: vorm 8445">
                          <a:extLst>
                            <a:ext uri="{FF2B5EF4-FFF2-40B4-BE49-F238E27FC236}">
                              <a16:creationId xmlns:a16="http://schemas.microsoft.com/office/drawing/2014/main" id="{1203FCFB-8C97-BF2E-4D59-AFF8E336FD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8938" y="2813497"/>
                          <a:ext cx="9302" cy="12333"/>
                        </a:xfrm>
                        <a:custGeom>
                          <a:avLst/>
                          <a:gdLst>
                            <a:gd name="connsiteX0" fmla="*/ 4993 w 9302"/>
                            <a:gd name="connsiteY0" fmla="*/ 483 h 12333"/>
                            <a:gd name="connsiteX1" fmla="*/ 252 w 9302"/>
                            <a:gd name="connsiteY1" fmla="*/ 6516 h 12333"/>
                            <a:gd name="connsiteX2" fmla="*/ 3269 w 9302"/>
                            <a:gd name="connsiteY2" fmla="*/ 11257 h 12333"/>
                            <a:gd name="connsiteX3" fmla="*/ 8440 w 9302"/>
                            <a:gd name="connsiteY3" fmla="*/ 10826 h 12333"/>
                            <a:gd name="connsiteX4" fmla="*/ 4993 w 9302"/>
                            <a:gd name="connsiteY4" fmla="*/ 914 h 123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02" h="12333">
                              <a:moveTo>
                                <a:pt x="4993" y="483"/>
                              </a:moveTo>
                              <a:cubicBezTo>
                                <a:pt x="683" y="-1672"/>
                                <a:pt x="-610" y="3931"/>
                                <a:pt x="252" y="6516"/>
                              </a:cubicBezTo>
                              <a:cubicBezTo>
                                <a:pt x="683" y="8240"/>
                                <a:pt x="1976" y="10395"/>
                                <a:pt x="3269" y="11257"/>
                              </a:cubicBezTo>
                              <a:cubicBezTo>
                                <a:pt x="4993" y="12549"/>
                                <a:pt x="6716" y="12980"/>
                                <a:pt x="8440" y="10826"/>
                              </a:cubicBezTo>
                              <a:cubicBezTo>
                                <a:pt x="10595" y="7809"/>
                                <a:pt x="8440" y="2207"/>
                                <a:pt x="4993" y="9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7" name="Vrije vorm: vorm 8446">
                          <a:extLst>
                            <a:ext uri="{FF2B5EF4-FFF2-40B4-BE49-F238E27FC236}">
                              <a16:creationId xmlns:a16="http://schemas.microsoft.com/office/drawing/2014/main" id="{0DEA91AF-E386-4E64-B1FA-E3A75E0CA9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7653" y="2733824"/>
                          <a:ext cx="59039" cy="63349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19393 h 63349"/>
                            <a:gd name="connsiteX1" fmla="*/ 43095 w 59039"/>
                            <a:gd name="connsiteY1" fmla="*/ 41371 h 63349"/>
                            <a:gd name="connsiteX2" fmla="*/ 26719 w 59039"/>
                            <a:gd name="connsiteY2" fmla="*/ 63349 h 63349"/>
                            <a:gd name="connsiteX3" fmla="*/ 0 w 59039"/>
                            <a:gd name="connsiteY3" fmla="*/ 42664 h 63349"/>
                            <a:gd name="connsiteX4" fmla="*/ 15945 w 59039"/>
                            <a:gd name="connsiteY4" fmla="*/ 21547 h 63349"/>
                            <a:gd name="connsiteX5" fmla="*/ 31459 w 59039"/>
                            <a:gd name="connsiteY5" fmla="*/ 0 h 63349"/>
                            <a:gd name="connsiteX6" fmla="*/ 59040 w 59039"/>
                            <a:gd name="connsiteY6" fmla="*/ 19393 h 633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63349">
                              <a:moveTo>
                                <a:pt x="59040" y="19393"/>
                              </a:moveTo>
                              <a:cubicBezTo>
                                <a:pt x="59040" y="19393"/>
                                <a:pt x="51283" y="30597"/>
                                <a:pt x="43095" y="41371"/>
                              </a:cubicBezTo>
                              <a:cubicBezTo>
                                <a:pt x="34907" y="52145"/>
                                <a:pt x="26719" y="63349"/>
                                <a:pt x="26719" y="63349"/>
                              </a:cubicBezTo>
                              <a:lnTo>
                                <a:pt x="0" y="42664"/>
                              </a:lnTo>
                              <a:cubicBezTo>
                                <a:pt x="0" y="42664"/>
                                <a:pt x="7757" y="31890"/>
                                <a:pt x="15945" y="21547"/>
                              </a:cubicBezTo>
                              <a:cubicBezTo>
                                <a:pt x="23702" y="10774"/>
                                <a:pt x="31459" y="0"/>
                                <a:pt x="31459" y="0"/>
                              </a:cubicBezTo>
                              <a:lnTo>
                                <a:pt x="59040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8" name="Vrije vorm: vorm 8447">
                          <a:extLst>
                            <a:ext uri="{FF2B5EF4-FFF2-40B4-BE49-F238E27FC236}">
                              <a16:creationId xmlns:a16="http://schemas.microsoft.com/office/drawing/2014/main" id="{51F4365E-2E6C-D7CE-410C-6CE3C0E9DA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3598" y="2733824"/>
                          <a:ext cx="43094" cy="41370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19393 h 41370"/>
                            <a:gd name="connsiteX1" fmla="*/ 35338 w 43094"/>
                            <a:gd name="connsiteY1" fmla="*/ 30597 h 41370"/>
                            <a:gd name="connsiteX2" fmla="*/ 27150 w 43094"/>
                            <a:gd name="connsiteY2" fmla="*/ 41371 h 41370"/>
                            <a:gd name="connsiteX3" fmla="*/ 0 w 43094"/>
                            <a:gd name="connsiteY3" fmla="*/ 21547 h 41370"/>
                            <a:gd name="connsiteX4" fmla="*/ 7757 w 43094"/>
                            <a:gd name="connsiteY4" fmla="*/ 10774 h 41370"/>
                            <a:gd name="connsiteX5" fmla="*/ 15514 w 43094"/>
                            <a:gd name="connsiteY5" fmla="*/ 0 h 41370"/>
                            <a:gd name="connsiteX6" fmla="*/ 43095 w 43094"/>
                            <a:gd name="connsiteY6" fmla="*/ 19393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43095" y="19393"/>
                              </a:moveTo>
                              <a:cubicBezTo>
                                <a:pt x="43095" y="19393"/>
                                <a:pt x="39216" y="24995"/>
                                <a:pt x="35338" y="30597"/>
                              </a:cubicBezTo>
                              <a:cubicBezTo>
                                <a:pt x="31459" y="36200"/>
                                <a:pt x="27150" y="41371"/>
                                <a:pt x="27150" y="41371"/>
                              </a:cubicBezTo>
                              <a:lnTo>
                                <a:pt x="0" y="21547"/>
                              </a:lnTo>
                              <a:cubicBezTo>
                                <a:pt x="0" y="21547"/>
                                <a:pt x="3879" y="16376"/>
                                <a:pt x="7757" y="10774"/>
                              </a:cubicBezTo>
                              <a:cubicBezTo>
                                <a:pt x="11635" y="5602"/>
                                <a:pt x="15514" y="0"/>
                                <a:pt x="15514" y="0"/>
                              </a:cubicBezTo>
                              <a:lnTo>
                                <a:pt x="43095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428" name="Vrije vorm: vorm 8427">
                      <a:extLst>
                        <a:ext uri="{FF2B5EF4-FFF2-40B4-BE49-F238E27FC236}">
                          <a16:creationId xmlns:a16="http://schemas.microsoft.com/office/drawing/2014/main" id="{8A24BC69-F396-F76D-8870-42DE47EF2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1301" y="2693315"/>
                      <a:ext cx="1864735" cy="573210"/>
                    </a:xfrm>
                    <a:custGeom>
                      <a:avLst/>
                      <a:gdLst>
                        <a:gd name="connsiteX0" fmla="*/ 1857811 w 1864735"/>
                        <a:gd name="connsiteY0" fmla="*/ 0 h 573210"/>
                        <a:gd name="connsiteX1" fmla="*/ 1803081 w 1864735"/>
                        <a:gd name="connsiteY1" fmla="*/ 76278 h 573210"/>
                        <a:gd name="connsiteX2" fmla="*/ 1628978 w 1864735"/>
                        <a:gd name="connsiteY2" fmla="*/ 263739 h 573210"/>
                        <a:gd name="connsiteX3" fmla="*/ 1333780 w 1864735"/>
                        <a:gd name="connsiteY3" fmla="*/ 466284 h 573210"/>
                        <a:gd name="connsiteX4" fmla="*/ 1146749 w 1864735"/>
                        <a:gd name="connsiteY4" fmla="*/ 535667 h 573210"/>
                        <a:gd name="connsiteX5" fmla="*/ 944204 w 1864735"/>
                        <a:gd name="connsiteY5" fmla="*/ 564971 h 573210"/>
                        <a:gd name="connsiteX6" fmla="*/ 737350 w 1864735"/>
                        <a:gd name="connsiteY6" fmla="*/ 552043 h 573210"/>
                        <a:gd name="connsiteX7" fmla="*/ 542131 w 1864735"/>
                        <a:gd name="connsiteY7" fmla="*/ 504639 h 573210"/>
                        <a:gd name="connsiteX8" fmla="*/ 230126 w 1864735"/>
                        <a:gd name="connsiteY8" fmla="*/ 336569 h 573210"/>
                        <a:gd name="connsiteX9" fmla="*/ 51714 w 1864735"/>
                        <a:gd name="connsiteY9" fmla="*/ 160312 h 573210"/>
                        <a:gd name="connsiteX10" fmla="*/ 8188 w 1864735"/>
                        <a:gd name="connsiteY10" fmla="*/ 99980 h 573210"/>
                        <a:gd name="connsiteX11" fmla="*/ 0 w 1864735"/>
                        <a:gd name="connsiteY11" fmla="*/ 101273 h 573210"/>
                        <a:gd name="connsiteX12" fmla="*/ 45680 w 1864735"/>
                        <a:gd name="connsiteY12" fmla="*/ 165053 h 573210"/>
                        <a:gd name="connsiteX13" fmla="*/ 225385 w 1864735"/>
                        <a:gd name="connsiteY13" fmla="*/ 342603 h 573210"/>
                        <a:gd name="connsiteX14" fmla="*/ 539545 w 1864735"/>
                        <a:gd name="connsiteY14" fmla="*/ 511534 h 573210"/>
                        <a:gd name="connsiteX15" fmla="*/ 736057 w 1864735"/>
                        <a:gd name="connsiteY15" fmla="*/ 559369 h 573210"/>
                        <a:gd name="connsiteX16" fmla="*/ 944635 w 1864735"/>
                        <a:gd name="connsiteY16" fmla="*/ 572728 h 573210"/>
                        <a:gd name="connsiteX17" fmla="*/ 1148904 w 1864735"/>
                        <a:gd name="connsiteY17" fmla="*/ 542993 h 573210"/>
                        <a:gd name="connsiteX18" fmla="*/ 1337659 w 1864735"/>
                        <a:gd name="connsiteY18" fmla="*/ 473180 h 573210"/>
                        <a:gd name="connsiteX19" fmla="*/ 1634581 w 1864735"/>
                        <a:gd name="connsiteY19" fmla="*/ 269342 h 573210"/>
                        <a:gd name="connsiteX20" fmla="*/ 1809545 w 1864735"/>
                        <a:gd name="connsiteY20" fmla="*/ 81018 h 573210"/>
                        <a:gd name="connsiteX21" fmla="*/ 1851778 w 1864735"/>
                        <a:gd name="connsiteY21" fmla="*/ 23702 h 573210"/>
                        <a:gd name="connsiteX22" fmla="*/ 1864706 w 1864735"/>
                        <a:gd name="connsiteY22" fmla="*/ 3879 h 573210"/>
                        <a:gd name="connsiteX23" fmla="*/ 1858242 w 1864735"/>
                        <a:gd name="connsiteY23" fmla="*/ 0 h 573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64735" h="573210">
                          <a:moveTo>
                            <a:pt x="1857811" y="0"/>
                          </a:moveTo>
                          <a:cubicBezTo>
                            <a:pt x="1857811" y="0"/>
                            <a:pt x="1840573" y="27581"/>
                            <a:pt x="1803081" y="76278"/>
                          </a:cubicBezTo>
                          <a:cubicBezTo>
                            <a:pt x="1765158" y="124544"/>
                            <a:pt x="1707411" y="192633"/>
                            <a:pt x="1628978" y="263739"/>
                          </a:cubicBezTo>
                          <a:cubicBezTo>
                            <a:pt x="1550546" y="334846"/>
                            <a:pt x="1451428" y="409399"/>
                            <a:pt x="1333780" y="466284"/>
                          </a:cubicBezTo>
                          <a:cubicBezTo>
                            <a:pt x="1275171" y="494727"/>
                            <a:pt x="1212253" y="518860"/>
                            <a:pt x="1146749" y="535667"/>
                          </a:cubicBezTo>
                          <a:cubicBezTo>
                            <a:pt x="1081245" y="552905"/>
                            <a:pt x="1012725" y="562816"/>
                            <a:pt x="944204" y="564971"/>
                          </a:cubicBezTo>
                          <a:cubicBezTo>
                            <a:pt x="876115" y="567126"/>
                            <a:pt x="805008" y="561955"/>
                            <a:pt x="737350" y="552043"/>
                          </a:cubicBezTo>
                          <a:cubicBezTo>
                            <a:pt x="669691" y="541700"/>
                            <a:pt x="603756" y="525755"/>
                            <a:pt x="542131" y="504639"/>
                          </a:cubicBezTo>
                          <a:cubicBezTo>
                            <a:pt x="418880" y="462837"/>
                            <a:pt x="312436" y="400781"/>
                            <a:pt x="230126" y="336569"/>
                          </a:cubicBezTo>
                          <a:cubicBezTo>
                            <a:pt x="147815" y="272358"/>
                            <a:pt x="89206" y="207716"/>
                            <a:pt x="51714" y="160312"/>
                          </a:cubicBezTo>
                          <a:cubicBezTo>
                            <a:pt x="30597" y="133594"/>
                            <a:pt x="16376" y="112477"/>
                            <a:pt x="8188" y="99980"/>
                          </a:cubicBezTo>
                          <a:cubicBezTo>
                            <a:pt x="5602" y="100411"/>
                            <a:pt x="2586" y="100842"/>
                            <a:pt x="0" y="101273"/>
                          </a:cubicBezTo>
                          <a:cubicBezTo>
                            <a:pt x="8188" y="113770"/>
                            <a:pt x="22840" y="136179"/>
                            <a:pt x="45680" y="165053"/>
                          </a:cubicBezTo>
                          <a:cubicBezTo>
                            <a:pt x="83173" y="212457"/>
                            <a:pt x="142212" y="277961"/>
                            <a:pt x="225385" y="342603"/>
                          </a:cubicBezTo>
                          <a:cubicBezTo>
                            <a:pt x="308127" y="406814"/>
                            <a:pt x="415002" y="469732"/>
                            <a:pt x="539545" y="511534"/>
                          </a:cubicBezTo>
                          <a:cubicBezTo>
                            <a:pt x="601602" y="532650"/>
                            <a:pt x="667967" y="549026"/>
                            <a:pt x="736057" y="559369"/>
                          </a:cubicBezTo>
                          <a:cubicBezTo>
                            <a:pt x="804147" y="569712"/>
                            <a:pt x="875684" y="574883"/>
                            <a:pt x="944635" y="572728"/>
                          </a:cubicBezTo>
                          <a:cubicBezTo>
                            <a:pt x="1014017" y="570573"/>
                            <a:pt x="1082969" y="560231"/>
                            <a:pt x="1148904" y="542993"/>
                          </a:cubicBezTo>
                          <a:cubicBezTo>
                            <a:pt x="1215270" y="525755"/>
                            <a:pt x="1278619" y="501622"/>
                            <a:pt x="1337659" y="473180"/>
                          </a:cubicBezTo>
                          <a:cubicBezTo>
                            <a:pt x="1455738" y="415864"/>
                            <a:pt x="1555717" y="340879"/>
                            <a:pt x="1634581" y="269342"/>
                          </a:cubicBezTo>
                          <a:cubicBezTo>
                            <a:pt x="1713444" y="197805"/>
                            <a:pt x="1771191" y="129715"/>
                            <a:pt x="1809545" y="81018"/>
                          </a:cubicBezTo>
                          <a:cubicBezTo>
                            <a:pt x="1828507" y="56454"/>
                            <a:pt x="1842728" y="37061"/>
                            <a:pt x="1851778" y="23702"/>
                          </a:cubicBezTo>
                          <a:cubicBezTo>
                            <a:pt x="1860828" y="10343"/>
                            <a:pt x="1865137" y="3448"/>
                            <a:pt x="1864706" y="3879"/>
                          </a:cubicBezTo>
                          <a:lnTo>
                            <a:pt x="1858242" y="0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6" name="Graphic 1445">
                    <a:extLst>
                      <a:ext uri="{FF2B5EF4-FFF2-40B4-BE49-F238E27FC236}">
                        <a16:creationId xmlns:a16="http://schemas.microsoft.com/office/drawing/2014/main" id="{816AA4EC-3A34-2589-E156-726F5CE2DB90}"/>
                      </a:ext>
                    </a:extLst>
                  </p:cNvPr>
                  <p:cNvGrpSpPr/>
                  <p:nvPr/>
                </p:nvGrpSpPr>
                <p:grpSpPr>
                  <a:xfrm>
                    <a:off x="5049706" y="3320773"/>
                    <a:ext cx="2608520" cy="1279049"/>
                    <a:chOff x="5049706" y="3320773"/>
                    <a:chExt cx="2608520" cy="1279049"/>
                  </a:xfrm>
                </p:grpSpPr>
                <p:grpSp>
                  <p:nvGrpSpPr>
                    <p:cNvPr id="8321" name="Graphic 1445">
                      <a:extLst>
                        <a:ext uri="{FF2B5EF4-FFF2-40B4-BE49-F238E27FC236}">
                          <a16:creationId xmlns:a16="http://schemas.microsoft.com/office/drawing/2014/main" id="{343BC334-B5DE-1284-2B31-473FD55B1D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49706" y="3369039"/>
                      <a:ext cx="2571905" cy="1230783"/>
                      <a:chOff x="5049706" y="3369039"/>
                      <a:chExt cx="2571905" cy="1230783"/>
                    </a:xfrm>
                  </p:grpSpPr>
                  <p:grpSp>
                    <p:nvGrpSpPr>
                      <p:cNvPr id="8323" name="Graphic 1445">
                        <a:extLst>
                          <a:ext uri="{FF2B5EF4-FFF2-40B4-BE49-F238E27FC236}">
                            <a16:creationId xmlns:a16="http://schemas.microsoft.com/office/drawing/2014/main" id="{AB643F23-02E1-5C31-CF34-6357545C93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49706" y="3369039"/>
                        <a:ext cx="123681" cy="105445"/>
                        <a:chOff x="5049706" y="3369039"/>
                        <a:chExt cx="123681" cy="105445"/>
                      </a:xfrm>
                    </p:grpSpPr>
                    <p:sp>
                      <p:nvSpPr>
                        <p:cNvPr id="8420" name="Vrije vorm: vorm 8419">
                          <a:extLst>
                            <a:ext uri="{FF2B5EF4-FFF2-40B4-BE49-F238E27FC236}">
                              <a16:creationId xmlns:a16="http://schemas.microsoft.com/office/drawing/2014/main" id="{FE3CD663-DF64-7E4B-C768-EEE37CA918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9706" y="3392285"/>
                          <a:ext cx="93946" cy="82199"/>
                        </a:xfrm>
                        <a:custGeom>
                          <a:avLst/>
                          <a:gdLst>
                            <a:gd name="connsiteX0" fmla="*/ 70675 w 93946"/>
                            <a:gd name="connsiteY0" fmla="*/ 71132 h 82199"/>
                            <a:gd name="connsiteX1" fmla="*/ 93946 w 93946"/>
                            <a:gd name="connsiteY1" fmla="*/ 33639 h 82199"/>
                            <a:gd name="connsiteX2" fmla="*/ 74123 w 93946"/>
                            <a:gd name="connsiteY2" fmla="*/ 1749 h 82199"/>
                            <a:gd name="connsiteX3" fmla="*/ 30166 w 93946"/>
                            <a:gd name="connsiteY3" fmla="*/ 6059 h 82199"/>
                            <a:gd name="connsiteX4" fmla="*/ 0 w 93946"/>
                            <a:gd name="connsiteY4" fmla="*/ 54325 h 82199"/>
                            <a:gd name="connsiteX5" fmla="*/ 431 w 93946"/>
                            <a:gd name="connsiteY5" fmla="*/ 61220 h 82199"/>
                            <a:gd name="connsiteX6" fmla="*/ 1724 w 93946"/>
                            <a:gd name="connsiteY6" fmla="*/ 65960 h 82199"/>
                            <a:gd name="connsiteX7" fmla="*/ 2586 w 93946"/>
                            <a:gd name="connsiteY7" fmla="*/ 68115 h 82199"/>
                            <a:gd name="connsiteX8" fmla="*/ 8188 w 93946"/>
                            <a:gd name="connsiteY8" fmla="*/ 73286 h 82199"/>
                            <a:gd name="connsiteX9" fmla="*/ 14221 w 93946"/>
                            <a:gd name="connsiteY9" fmla="*/ 76734 h 82199"/>
                            <a:gd name="connsiteX10" fmla="*/ 71106 w 93946"/>
                            <a:gd name="connsiteY10" fmla="*/ 70701 h 82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93946" h="82199">
                              <a:moveTo>
                                <a:pt x="70675" y="71132"/>
                              </a:moveTo>
                              <a:cubicBezTo>
                                <a:pt x="92223" y="50877"/>
                                <a:pt x="93946" y="33639"/>
                                <a:pt x="93946" y="33639"/>
                              </a:cubicBezTo>
                              <a:lnTo>
                                <a:pt x="74123" y="1749"/>
                              </a:lnTo>
                              <a:cubicBezTo>
                                <a:pt x="74123" y="1749"/>
                                <a:pt x="57747" y="-4284"/>
                                <a:pt x="30166" y="6059"/>
                              </a:cubicBezTo>
                              <a:cubicBezTo>
                                <a:pt x="9481" y="13816"/>
                                <a:pt x="0" y="37087"/>
                                <a:pt x="0" y="54325"/>
                              </a:cubicBezTo>
                              <a:cubicBezTo>
                                <a:pt x="0" y="56910"/>
                                <a:pt x="0" y="59065"/>
                                <a:pt x="431" y="61220"/>
                              </a:cubicBezTo>
                              <a:cubicBezTo>
                                <a:pt x="862" y="62944"/>
                                <a:pt x="1293" y="64667"/>
                                <a:pt x="1724" y="65960"/>
                              </a:cubicBezTo>
                              <a:cubicBezTo>
                                <a:pt x="1724" y="67253"/>
                                <a:pt x="2586" y="68115"/>
                                <a:pt x="2586" y="68115"/>
                              </a:cubicBezTo>
                              <a:cubicBezTo>
                                <a:pt x="2586" y="68115"/>
                                <a:pt x="5171" y="70701"/>
                                <a:pt x="8188" y="73286"/>
                              </a:cubicBezTo>
                              <a:cubicBezTo>
                                <a:pt x="9912" y="74579"/>
                                <a:pt x="12066" y="75441"/>
                                <a:pt x="14221" y="76734"/>
                              </a:cubicBezTo>
                              <a:cubicBezTo>
                                <a:pt x="29735" y="84060"/>
                                <a:pt x="54730" y="85784"/>
                                <a:pt x="71106" y="707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1" name="Vrije vorm: vorm 8420">
                          <a:extLst>
                            <a:ext uri="{FF2B5EF4-FFF2-40B4-BE49-F238E27FC236}">
                              <a16:creationId xmlns:a16="http://schemas.microsoft.com/office/drawing/2014/main" id="{3939002D-5B37-9F01-404B-CC963DFFF9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282" y="3392379"/>
                          <a:ext cx="40939" cy="53368"/>
                        </a:xfrm>
                        <a:custGeom>
                          <a:avLst/>
                          <a:gdLst>
                            <a:gd name="connsiteX0" fmla="*/ 32752 w 40939"/>
                            <a:gd name="connsiteY0" fmla="*/ 53368 h 53368"/>
                            <a:gd name="connsiteX1" fmla="*/ 40940 w 40939"/>
                            <a:gd name="connsiteY1" fmla="*/ 33545 h 53368"/>
                            <a:gd name="connsiteX2" fmla="*/ 21116 w 40939"/>
                            <a:gd name="connsiteY2" fmla="*/ 1655 h 53368"/>
                            <a:gd name="connsiteX3" fmla="*/ 0 w 40939"/>
                            <a:gd name="connsiteY3" fmla="*/ 362 h 53368"/>
                            <a:gd name="connsiteX4" fmla="*/ 16376 w 40939"/>
                            <a:gd name="connsiteY4" fmla="*/ 26650 h 53368"/>
                            <a:gd name="connsiteX5" fmla="*/ 33183 w 40939"/>
                            <a:gd name="connsiteY5" fmla="*/ 52938 h 533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40939" h="53368">
                              <a:moveTo>
                                <a:pt x="32752" y="53368"/>
                              </a:moveTo>
                              <a:cubicBezTo>
                                <a:pt x="40078" y="41733"/>
                                <a:pt x="40940" y="33545"/>
                                <a:pt x="40940" y="33545"/>
                              </a:cubicBezTo>
                              <a:lnTo>
                                <a:pt x="21116" y="1655"/>
                              </a:lnTo>
                              <a:cubicBezTo>
                                <a:pt x="21116" y="1655"/>
                                <a:pt x="13359" y="-931"/>
                                <a:pt x="0" y="362"/>
                              </a:cubicBezTo>
                              <a:cubicBezTo>
                                <a:pt x="0" y="362"/>
                                <a:pt x="7757" y="13721"/>
                                <a:pt x="16376" y="26650"/>
                              </a:cubicBezTo>
                              <a:cubicBezTo>
                                <a:pt x="24564" y="40009"/>
                                <a:pt x="33183" y="52938"/>
                                <a:pt x="33183" y="529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2" name="Vrije vorm: vorm 8421">
                          <a:extLst>
                            <a:ext uri="{FF2B5EF4-FFF2-40B4-BE49-F238E27FC236}">
                              <a16:creationId xmlns:a16="http://schemas.microsoft.com/office/drawing/2014/main" id="{90E90323-EA31-A1D4-822F-F45E511483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31155" y="3380675"/>
                          <a:ext cx="42232" cy="35337"/>
                        </a:xfrm>
                        <a:custGeom>
                          <a:avLst/>
                          <a:gdLst>
                            <a:gd name="connsiteX0" fmla="*/ 9481 w 42232"/>
                            <a:gd name="connsiteY0" fmla="*/ 35338 h 35337"/>
                            <a:gd name="connsiteX1" fmla="*/ 0 w 42232"/>
                            <a:gd name="connsiteY1" fmla="*/ 20254 h 35337"/>
                            <a:gd name="connsiteX2" fmla="*/ 32752 w 42232"/>
                            <a:gd name="connsiteY2" fmla="*/ 0 h 35337"/>
                            <a:gd name="connsiteX3" fmla="*/ 42233 w 42232"/>
                            <a:gd name="connsiteY3" fmla="*/ 14652 h 35337"/>
                            <a:gd name="connsiteX4" fmla="*/ 9481 w 4223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5337">
                              <a:moveTo>
                                <a:pt x="9481" y="35338"/>
                              </a:moveTo>
                              <a:lnTo>
                                <a:pt x="0" y="20254"/>
                              </a:lnTo>
                              <a:lnTo>
                                <a:pt x="32752" y="0"/>
                              </a:lnTo>
                              <a:lnTo>
                                <a:pt x="42233" y="14652"/>
                              </a:lnTo>
                              <a:lnTo>
                                <a:pt x="948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3" name="Vrije vorm: vorm 8422">
                          <a:extLst>
                            <a:ext uri="{FF2B5EF4-FFF2-40B4-BE49-F238E27FC236}">
                              <a16:creationId xmlns:a16="http://schemas.microsoft.com/office/drawing/2014/main" id="{AAACB24C-A007-B394-EFF8-3ED2992EE1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9371" y="3402568"/>
                          <a:ext cx="32686" cy="24910"/>
                        </a:xfrm>
                        <a:custGeom>
                          <a:avLst/>
                          <a:gdLst>
                            <a:gd name="connsiteX0" fmla="*/ 30236 w 32686"/>
                            <a:gd name="connsiteY0" fmla="*/ 20770 h 24910"/>
                            <a:gd name="connsiteX1" fmla="*/ 18170 w 32686"/>
                            <a:gd name="connsiteY1" fmla="*/ 515 h 24910"/>
                            <a:gd name="connsiteX2" fmla="*/ 4810 w 32686"/>
                            <a:gd name="connsiteY2" fmla="*/ 2239 h 24910"/>
                            <a:gd name="connsiteX3" fmla="*/ 2656 w 32686"/>
                            <a:gd name="connsiteY3" fmla="*/ 16461 h 24910"/>
                            <a:gd name="connsiteX4" fmla="*/ 30667 w 32686"/>
                            <a:gd name="connsiteY4" fmla="*/ 20770 h 249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686" h="24910">
                              <a:moveTo>
                                <a:pt x="30236" y="20770"/>
                              </a:moveTo>
                              <a:cubicBezTo>
                                <a:pt x="37993" y="12582"/>
                                <a:pt x="25496" y="2239"/>
                                <a:pt x="18170" y="515"/>
                              </a:cubicBezTo>
                              <a:cubicBezTo>
                                <a:pt x="13860" y="-346"/>
                                <a:pt x="7396" y="-346"/>
                                <a:pt x="4810" y="2239"/>
                              </a:cubicBezTo>
                              <a:cubicBezTo>
                                <a:pt x="70" y="4394"/>
                                <a:pt x="-2085" y="8703"/>
                                <a:pt x="2656" y="16461"/>
                              </a:cubicBezTo>
                              <a:cubicBezTo>
                                <a:pt x="9120" y="26372"/>
                                <a:pt x="24203" y="27234"/>
                                <a:pt x="30667" y="207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4" name="Vrije vorm: vorm 8423">
                          <a:extLst>
                            <a:ext uri="{FF2B5EF4-FFF2-40B4-BE49-F238E27FC236}">
                              <a16:creationId xmlns:a16="http://schemas.microsoft.com/office/drawing/2014/main" id="{73A4AE95-968E-60D7-3E26-F907998BE5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1075" y="3421615"/>
                          <a:ext cx="13725" cy="10649"/>
                        </a:xfrm>
                        <a:custGeom>
                          <a:avLst/>
                          <a:gdLst>
                            <a:gd name="connsiteX0" fmla="*/ 12764 w 13725"/>
                            <a:gd name="connsiteY0" fmla="*/ 8619 h 10649"/>
                            <a:gd name="connsiteX1" fmla="*/ 7593 w 13725"/>
                            <a:gd name="connsiteY1" fmla="*/ 0 h 10649"/>
                            <a:gd name="connsiteX2" fmla="*/ 1991 w 13725"/>
                            <a:gd name="connsiteY2" fmla="*/ 862 h 10649"/>
                            <a:gd name="connsiteX3" fmla="*/ 1129 w 13725"/>
                            <a:gd name="connsiteY3" fmla="*/ 6895 h 10649"/>
                            <a:gd name="connsiteX4" fmla="*/ 12764 w 13725"/>
                            <a:gd name="connsiteY4" fmla="*/ 9050 h 106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25" h="10649">
                              <a:moveTo>
                                <a:pt x="12764" y="8619"/>
                              </a:moveTo>
                              <a:cubicBezTo>
                                <a:pt x="15781" y="5171"/>
                                <a:pt x="11040" y="862"/>
                                <a:pt x="7593" y="0"/>
                              </a:cubicBezTo>
                              <a:cubicBezTo>
                                <a:pt x="5869" y="0"/>
                                <a:pt x="3283" y="0"/>
                                <a:pt x="1991" y="862"/>
                              </a:cubicBezTo>
                              <a:cubicBezTo>
                                <a:pt x="267" y="1724"/>
                                <a:pt x="-1026" y="3448"/>
                                <a:pt x="1129" y="6895"/>
                              </a:cubicBezTo>
                              <a:cubicBezTo>
                                <a:pt x="3714" y="11205"/>
                                <a:pt x="10179" y="11635"/>
                                <a:pt x="12764" y="90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5" name="Vrije vorm: vorm 8424">
                          <a:extLst>
                            <a:ext uri="{FF2B5EF4-FFF2-40B4-BE49-F238E27FC236}">
                              <a16:creationId xmlns:a16="http://schemas.microsoft.com/office/drawing/2014/main" id="{A181D207-D10F-45E5-39DA-E3D1486651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5729" y="3369039"/>
                          <a:ext cx="65072" cy="76277"/>
                        </a:xfrm>
                        <a:custGeom>
                          <a:avLst/>
                          <a:gdLst>
                            <a:gd name="connsiteX0" fmla="*/ 36630 w 65072"/>
                            <a:gd name="connsiteY0" fmla="*/ 76278 h 76277"/>
                            <a:gd name="connsiteX1" fmla="*/ 18100 w 65072"/>
                            <a:gd name="connsiteY1" fmla="*/ 46973 h 76277"/>
                            <a:gd name="connsiteX2" fmla="*/ 0 w 65072"/>
                            <a:gd name="connsiteY2" fmla="*/ 17238 h 76277"/>
                            <a:gd name="connsiteX3" fmla="*/ 28873 w 65072"/>
                            <a:gd name="connsiteY3" fmla="*/ 0 h 76277"/>
                            <a:gd name="connsiteX4" fmla="*/ 46542 w 65072"/>
                            <a:gd name="connsiteY4" fmla="*/ 28873 h 76277"/>
                            <a:gd name="connsiteX5" fmla="*/ 65073 w 65072"/>
                            <a:gd name="connsiteY5" fmla="*/ 57316 h 76277"/>
                            <a:gd name="connsiteX6" fmla="*/ 37061 w 65072"/>
                            <a:gd name="connsiteY6" fmla="*/ 75847 h 76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76277">
                              <a:moveTo>
                                <a:pt x="36630" y="76278"/>
                              </a:moveTo>
                              <a:cubicBezTo>
                                <a:pt x="36630" y="76278"/>
                                <a:pt x="26719" y="62056"/>
                                <a:pt x="18100" y="46973"/>
                              </a:cubicBezTo>
                              <a:cubicBezTo>
                                <a:pt x="8619" y="32321"/>
                                <a:pt x="0" y="17238"/>
                                <a:pt x="0" y="17238"/>
                              </a:cubicBezTo>
                              <a:lnTo>
                                <a:pt x="28873" y="0"/>
                              </a:lnTo>
                              <a:cubicBezTo>
                                <a:pt x="28873" y="0"/>
                                <a:pt x="37061" y="14652"/>
                                <a:pt x="46542" y="28873"/>
                              </a:cubicBezTo>
                              <a:cubicBezTo>
                                <a:pt x="55161" y="43095"/>
                                <a:pt x="65073" y="57316"/>
                                <a:pt x="65073" y="57316"/>
                              </a:cubicBezTo>
                              <a:lnTo>
                                <a:pt x="37061" y="758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6" name="Vrije vorm: vorm 8425">
                          <a:extLst>
                            <a:ext uri="{FF2B5EF4-FFF2-40B4-BE49-F238E27FC236}">
                              <a16:creationId xmlns:a16="http://schemas.microsoft.com/office/drawing/2014/main" id="{D1D0438F-FD44-9627-5087-C8C857AB12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3829" y="3397912"/>
                          <a:ext cx="46973" cy="47404"/>
                        </a:xfrm>
                        <a:custGeom>
                          <a:avLst/>
                          <a:gdLst>
                            <a:gd name="connsiteX0" fmla="*/ 18531 w 46973"/>
                            <a:gd name="connsiteY0" fmla="*/ 47404 h 47404"/>
                            <a:gd name="connsiteX1" fmla="*/ 9050 w 46973"/>
                            <a:gd name="connsiteY1" fmla="*/ 32752 h 47404"/>
                            <a:gd name="connsiteX2" fmla="*/ 0 w 46973"/>
                            <a:gd name="connsiteY2" fmla="*/ 18100 h 47404"/>
                            <a:gd name="connsiteX3" fmla="*/ 28442 w 46973"/>
                            <a:gd name="connsiteY3" fmla="*/ 0 h 47404"/>
                            <a:gd name="connsiteX4" fmla="*/ 37492 w 46973"/>
                            <a:gd name="connsiteY4" fmla="*/ 14221 h 47404"/>
                            <a:gd name="connsiteX5" fmla="*/ 46973 w 46973"/>
                            <a:gd name="connsiteY5" fmla="*/ 28443 h 47404"/>
                            <a:gd name="connsiteX6" fmla="*/ 18962 w 46973"/>
                            <a:gd name="connsiteY6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18531" y="47404"/>
                              </a:moveTo>
                              <a:cubicBezTo>
                                <a:pt x="18531" y="47404"/>
                                <a:pt x="13790" y="40078"/>
                                <a:pt x="9050" y="32752"/>
                              </a:cubicBezTo>
                              <a:cubicBezTo>
                                <a:pt x="4309" y="25426"/>
                                <a:pt x="0" y="18100"/>
                                <a:pt x="0" y="18100"/>
                              </a:cubicBezTo>
                              <a:lnTo>
                                <a:pt x="28442" y="0"/>
                              </a:lnTo>
                              <a:cubicBezTo>
                                <a:pt x="28442" y="0"/>
                                <a:pt x="32752" y="6895"/>
                                <a:pt x="37492" y="14221"/>
                              </a:cubicBezTo>
                              <a:cubicBezTo>
                                <a:pt x="42233" y="21117"/>
                                <a:pt x="46973" y="28443"/>
                                <a:pt x="46973" y="28443"/>
                              </a:cubicBezTo>
                              <a:lnTo>
                                <a:pt x="18962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4" name="Graphic 1445">
                        <a:extLst>
                          <a:ext uri="{FF2B5EF4-FFF2-40B4-BE49-F238E27FC236}">
                            <a16:creationId xmlns:a16="http://schemas.microsoft.com/office/drawing/2014/main" id="{96D31224-C58F-0705-AAB4-0C99B981D40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90777" y="3558656"/>
                        <a:ext cx="118789" cy="111567"/>
                        <a:chOff x="5190777" y="3558656"/>
                        <a:chExt cx="118789" cy="111567"/>
                      </a:xfrm>
                    </p:grpSpPr>
                    <p:sp>
                      <p:nvSpPr>
                        <p:cNvPr id="8413" name="Vrije vorm: vorm 8412">
                          <a:extLst>
                            <a:ext uri="{FF2B5EF4-FFF2-40B4-BE49-F238E27FC236}">
                              <a16:creationId xmlns:a16="http://schemas.microsoft.com/office/drawing/2014/main" id="{A30FCBBD-03E3-5946-9947-B871C2609D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0777" y="3584460"/>
                          <a:ext cx="91640" cy="85762"/>
                        </a:xfrm>
                        <a:custGeom>
                          <a:avLst/>
                          <a:gdLst>
                            <a:gd name="connsiteX0" fmla="*/ 72679 w 91640"/>
                            <a:gd name="connsiteY0" fmla="*/ 69435 h 85762"/>
                            <a:gd name="connsiteX1" fmla="*/ 91640 w 91640"/>
                            <a:gd name="connsiteY1" fmla="*/ 29357 h 85762"/>
                            <a:gd name="connsiteX2" fmla="*/ 79574 w 91640"/>
                            <a:gd name="connsiteY2" fmla="*/ 15135 h 85762"/>
                            <a:gd name="connsiteX3" fmla="*/ 67507 w 91640"/>
                            <a:gd name="connsiteY3" fmla="*/ 483 h 85762"/>
                            <a:gd name="connsiteX4" fmla="*/ 24413 w 91640"/>
                            <a:gd name="connsiteY4" fmla="*/ 10826 h 85762"/>
                            <a:gd name="connsiteX5" fmla="*/ 280 w 91640"/>
                            <a:gd name="connsiteY5" fmla="*/ 62540 h 85762"/>
                            <a:gd name="connsiteX6" fmla="*/ 1572 w 91640"/>
                            <a:gd name="connsiteY6" fmla="*/ 69004 h 85762"/>
                            <a:gd name="connsiteX7" fmla="*/ 3727 w 91640"/>
                            <a:gd name="connsiteY7" fmla="*/ 73744 h 85762"/>
                            <a:gd name="connsiteX8" fmla="*/ 4589 w 91640"/>
                            <a:gd name="connsiteY8" fmla="*/ 75899 h 85762"/>
                            <a:gd name="connsiteX9" fmla="*/ 10622 w 91640"/>
                            <a:gd name="connsiteY9" fmla="*/ 80208 h 85762"/>
                            <a:gd name="connsiteX10" fmla="*/ 16656 w 91640"/>
                            <a:gd name="connsiteY10" fmla="*/ 82794 h 85762"/>
                            <a:gd name="connsiteX11" fmla="*/ 72248 w 91640"/>
                            <a:gd name="connsiteY11" fmla="*/ 69866 h 857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1640" h="85762">
                              <a:moveTo>
                                <a:pt x="72679" y="69435"/>
                              </a:moveTo>
                              <a:cubicBezTo>
                                <a:pt x="91640" y="47026"/>
                                <a:pt x="91640" y="29357"/>
                                <a:pt x="91640" y="29357"/>
                              </a:cubicBezTo>
                              <a:cubicBezTo>
                                <a:pt x="91640" y="29357"/>
                                <a:pt x="85607" y="22031"/>
                                <a:pt x="79574" y="15135"/>
                              </a:cubicBezTo>
                              <a:cubicBezTo>
                                <a:pt x="73540" y="7809"/>
                                <a:pt x="67507" y="483"/>
                                <a:pt x="67507" y="483"/>
                              </a:cubicBezTo>
                              <a:cubicBezTo>
                                <a:pt x="67507" y="483"/>
                                <a:pt x="50269" y="-3396"/>
                                <a:pt x="24413" y="10826"/>
                              </a:cubicBezTo>
                              <a:cubicBezTo>
                                <a:pt x="4589" y="21168"/>
                                <a:pt x="-1444" y="45302"/>
                                <a:pt x="280" y="62540"/>
                              </a:cubicBezTo>
                              <a:cubicBezTo>
                                <a:pt x="280" y="64694"/>
                                <a:pt x="1141" y="67280"/>
                                <a:pt x="1572" y="69004"/>
                              </a:cubicBezTo>
                              <a:cubicBezTo>
                                <a:pt x="2434" y="70727"/>
                                <a:pt x="2865" y="72451"/>
                                <a:pt x="3727" y="73744"/>
                              </a:cubicBezTo>
                              <a:cubicBezTo>
                                <a:pt x="4158" y="75037"/>
                                <a:pt x="4589" y="75899"/>
                                <a:pt x="4589" y="75899"/>
                              </a:cubicBezTo>
                              <a:cubicBezTo>
                                <a:pt x="4589" y="75899"/>
                                <a:pt x="7606" y="78053"/>
                                <a:pt x="10622" y="80208"/>
                              </a:cubicBezTo>
                              <a:cubicBezTo>
                                <a:pt x="12346" y="81070"/>
                                <a:pt x="14501" y="81932"/>
                                <a:pt x="16656" y="82794"/>
                              </a:cubicBezTo>
                              <a:cubicBezTo>
                                <a:pt x="33031" y="88396"/>
                                <a:pt x="57595" y="87104"/>
                                <a:pt x="72248" y="698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4" name="Vrije vorm: vorm 8413">
                          <a:extLst>
                            <a:ext uri="{FF2B5EF4-FFF2-40B4-BE49-F238E27FC236}">
                              <a16:creationId xmlns:a16="http://schemas.microsoft.com/office/drawing/2014/main" id="{90400C7F-DFF7-F5DC-F778-4AF0441FC1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6737" y="3584081"/>
                          <a:ext cx="45249" cy="49989"/>
                        </a:xfrm>
                        <a:custGeom>
                          <a:avLst/>
                          <a:gdLst>
                            <a:gd name="connsiteX0" fmla="*/ 39216 w 45249"/>
                            <a:gd name="connsiteY0" fmla="*/ 49990 h 49989"/>
                            <a:gd name="connsiteX1" fmla="*/ 45249 w 45249"/>
                            <a:gd name="connsiteY1" fmla="*/ 29304 h 49989"/>
                            <a:gd name="connsiteX2" fmla="*/ 33183 w 45249"/>
                            <a:gd name="connsiteY2" fmla="*/ 15083 h 49989"/>
                            <a:gd name="connsiteX3" fmla="*/ 21116 w 45249"/>
                            <a:gd name="connsiteY3" fmla="*/ 431 h 49989"/>
                            <a:gd name="connsiteX4" fmla="*/ 0 w 45249"/>
                            <a:gd name="connsiteY4" fmla="*/ 2155 h 49989"/>
                            <a:gd name="connsiteX5" fmla="*/ 6033 w 45249"/>
                            <a:gd name="connsiteY5" fmla="*/ 9912 h 49989"/>
                            <a:gd name="connsiteX6" fmla="*/ 19393 w 45249"/>
                            <a:gd name="connsiteY6" fmla="*/ 26288 h 49989"/>
                            <a:gd name="connsiteX7" fmla="*/ 39216 w 45249"/>
                            <a:gd name="connsiteY7" fmla="*/ 49990 h 49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5249" h="49989">
                              <a:moveTo>
                                <a:pt x="39216" y="49990"/>
                              </a:moveTo>
                              <a:cubicBezTo>
                                <a:pt x="45249" y="37923"/>
                                <a:pt x="45249" y="29304"/>
                                <a:pt x="45249" y="29304"/>
                              </a:cubicBezTo>
                              <a:cubicBezTo>
                                <a:pt x="45249" y="29304"/>
                                <a:pt x="39216" y="21978"/>
                                <a:pt x="33183" y="15083"/>
                              </a:cubicBezTo>
                              <a:cubicBezTo>
                                <a:pt x="27150" y="7757"/>
                                <a:pt x="21116" y="431"/>
                                <a:pt x="21116" y="431"/>
                              </a:cubicBezTo>
                              <a:cubicBezTo>
                                <a:pt x="21116" y="431"/>
                                <a:pt x="12928" y="-1293"/>
                                <a:pt x="0" y="2155"/>
                              </a:cubicBezTo>
                              <a:cubicBezTo>
                                <a:pt x="0" y="2155"/>
                                <a:pt x="2586" y="5171"/>
                                <a:pt x="6033" y="9912"/>
                              </a:cubicBezTo>
                              <a:cubicBezTo>
                                <a:pt x="9481" y="14652"/>
                                <a:pt x="14221" y="20686"/>
                                <a:pt x="19393" y="26288"/>
                              </a:cubicBezTo>
                              <a:cubicBezTo>
                                <a:pt x="29304" y="38354"/>
                                <a:pt x="39216" y="49990"/>
                                <a:pt x="39216" y="499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5" name="Vrije vorm: vorm 8414">
                          <a:extLst>
                            <a:ext uri="{FF2B5EF4-FFF2-40B4-BE49-F238E27FC236}">
                              <a16:creationId xmlns:a16="http://schemas.microsoft.com/office/drawing/2014/main" id="{84490BA8-FFB0-45C5-FAE0-48882AACE9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6472" y="3565982"/>
                          <a:ext cx="41370" cy="38354"/>
                        </a:xfrm>
                        <a:custGeom>
                          <a:avLst/>
                          <a:gdLst>
                            <a:gd name="connsiteX0" fmla="*/ 11205 w 41370"/>
                            <a:gd name="connsiteY0" fmla="*/ 38354 h 38354"/>
                            <a:gd name="connsiteX1" fmla="*/ 0 w 41370"/>
                            <a:gd name="connsiteY1" fmla="*/ 24564 h 38354"/>
                            <a:gd name="connsiteX2" fmla="*/ 30166 w 41370"/>
                            <a:gd name="connsiteY2" fmla="*/ 0 h 38354"/>
                            <a:gd name="connsiteX3" fmla="*/ 41371 w 41370"/>
                            <a:gd name="connsiteY3" fmla="*/ 13790 h 38354"/>
                            <a:gd name="connsiteX4" fmla="*/ 11205 w 41370"/>
                            <a:gd name="connsiteY4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354">
                              <a:moveTo>
                                <a:pt x="11205" y="38354"/>
                              </a:moveTo>
                              <a:lnTo>
                                <a:pt x="0" y="24564"/>
                              </a:lnTo>
                              <a:lnTo>
                                <a:pt x="30166" y="0"/>
                              </a:lnTo>
                              <a:lnTo>
                                <a:pt x="41371" y="13790"/>
                              </a:lnTo>
                              <a:lnTo>
                                <a:pt x="11205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6" name="Vrije vorm: vorm 8415">
                          <a:extLst>
                            <a:ext uri="{FF2B5EF4-FFF2-40B4-BE49-F238E27FC236}">
                              <a16:creationId xmlns:a16="http://schemas.microsoft.com/office/drawing/2014/main" id="{9767F2EA-62E2-86EA-DA59-2D47B7C842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16385" y="3597010"/>
                          <a:ext cx="33429" cy="24080"/>
                        </a:xfrm>
                        <a:custGeom>
                          <a:avLst/>
                          <a:gdLst>
                            <a:gd name="connsiteX0" fmla="*/ 31556 w 33429"/>
                            <a:gd name="connsiteY0" fmla="*/ 18531 h 24080"/>
                            <a:gd name="connsiteX1" fmla="*/ 16904 w 33429"/>
                            <a:gd name="connsiteY1" fmla="*/ 0 h 24080"/>
                            <a:gd name="connsiteX2" fmla="*/ 3976 w 33429"/>
                            <a:gd name="connsiteY2" fmla="*/ 3448 h 24080"/>
                            <a:gd name="connsiteX3" fmla="*/ 3545 w 33429"/>
                            <a:gd name="connsiteY3" fmla="*/ 17669 h 24080"/>
                            <a:gd name="connsiteX4" fmla="*/ 31556 w 33429"/>
                            <a:gd name="connsiteY4" fmla="*/ 18531 h 240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429" h="24080">
                              <a:moveTo>
                                <a:pt x="31556" y="18531"/>
                              </a:moveTo>
                              <a:cubicBezTo>
                                <a:pt x="38451" y="9481"/>
                                <a:pt x="24661" y="862"/>
                                <a:pt x="16904" y="0"/>
                              </a:cubicBezTo>
                              <a:cubicBezTo>
                                <a:pt x="12595" y="0"/>
                                <a:pt x="6561" y="862"/>
                                <a:pt x="3976" y="3448"/>
                              </a:cubicBezTo>
                              <a:cubicBezTo>
                                <a:pt x="-334" y="6033"/>
                                <a:pt x="-2058" y="10774"/>
                                <a:pt x="3545" y="17669"/>
                              </a:cubicBezTo>
                              <a:cubicBezTo>
                                <a:pt x="10871" y="26719"/>
                                <a:pt x="26385" y="25426"/>
                                <a:pt x="31556" y="1853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7" name="Vrije vorm: vorm 8416">
                          <a:extLst>
                            <a:ext uri="{FF2B5EF4-FFF2-40B4-BE49-F238E27FC236}">
                              <a16:creationId xmlns:a16="http://schemas.microsoft.com/office/drawing/2014/main" id="{556971E4-5683-9105-3EC2-179A6B2A6F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198" y="3618988"/>
                          <a:ext cx="13658" cy="10127"/>
                        </a:xfrm>
                        <a:custGeom>
                          <a:avLst/>
                          <a:gdLst>
                            <a:gd name="connsiteX0" fmla="*/ 12837 w 13658"/>
                            <a:gd name="connsiteY0" fmla="*/ 7757 h 10127"/>
                            <a:gd name="connsiteX1" fmla="*/ 6803 w 13658"/>
                            <a:gd name="connsiteY1" fmla="*/ 0 h 10127"/>
                            <a:gd name="connsiteX2" fmla="*/ 1632 w 13658"/>
                            <a:gd name="connsiteY2" fmla="*/ 1293 h 10127"/>
                            <a:gd name="connsiteX3" fmla="*/ 1632 w 13658"/>
                            <a:gd name="connsiteY3" fmla="*/ 7326 h 10127"/>
                            <a:gd name="connsiteX4" fmla="*/ 13267 w 13658"/>
                            <a:gd name="connsiteY4" fmla="*/ 7757 h 10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58" h="10127">
                              <a:moveTo>
                                <a:pt x="12837" y="7757"/>
                              </a:moveTo>
                              <a:cubicBezTo>
                                <a:pt x="15853" y="3878"/>
                                <a:pt x="9820" y="431"/>
                                <a:pt x="6803" y="0"/>
                              </a:cubicBezTo>
                              <a:cubicBezTo>
                                <a:pt x="5079" y="0"/>
                                <a:pt x="2494" y="0"/>
                                <a:pt x="1632" y="1293"/>
                              </a:cubicBezTo>
                              <a:cubicBezTo>
                                <a:pt x="-92" y="2155"/>
                                <a:pt x="-954" y="4309"/>
                                <a:pt x="1632" y="7326"/>
                              </a:cubicBezTo>
                              <a:cubicBezTo>
                                <a:pt x="4648" y="11204"/>
                                <a:pt x="10682" y="10774"/>
                                <a:pt x="13267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8" name="Vrije vorm: vorm 8417">
                          <a:extLst>
                            <a:ext uri="{FF2B5EF4-FFF2-40B4-BE49-F238E27FC236}">
                              <a16:creationId xmlns:a16="http://schemas.microsoft.com/office/drawing/2014/main" id="{0F6E1FD2-B7AE-C00A-D911-872696E8AD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9754" y="3558656"/>
                          <a:ext cx="69813" cy="74553"/>
                        </a:xfrm>
                        <a:custGeom>
                          <a:avLst/>
                          <a:gdLst>
                            <a:gd name="connsiteX0" fmla="*/ 43526 w 69813"/>
                            <a:gd name="connsiteY0" fmla="*/ 74554 h 74553"/>
                            <a:gd name="connsiteX1" fmla="*/ 21547 w 69813"/>
                            <a:gd name="connsiteY1" fmla="*/ 47835 h 74553"/>
                            <a:gd name="connsiteX2" fmla="*/ 6464 w 69813"/>
                            <a:gd name="connsiteY2" fmla="*/ 29304 h 74553"/>
                            <a:gd name="connsiteX3" fmla="*/ 0 w 69813"/>
                            <a:gd name="connsiteY3" fmla="*/ 20686 h 74553"/>
                            <a:gd name="connsiteX4" fmla="*/ 26719 w 69813"/>
                            <a:gd name="connsiteY4" fmla="*/ 0 h 74553"/>
                            <a:gd name="connsiteX5" fmla="*/ 33183 w 69813"/>
                            <a:gd name="connsiteY5" fmla="*/ 8188 h 74553"/>
                            <a:gd name="connsiteX6" fmla="*/ 47835 w 69813"/>
                            <a:gd name="connsiteY6" fmla="*/ 26288 h 74553"/>
                            <a:gd name="connsiteX7" fmla="*/ 69813 w 69813"/>
                            <a:gd name="connsiteY7" fmla="*/ 52576 h 74553"/>
                            <a:gd name="connsiteX8" fmla="*/ 43956 w 69813"/>
                            <a:gd name="connsiteY8" fmla="*/ 74123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9813" h="74553">
                              <a:moveTo>
                                <a:pt x="43526" y="74554"/>
                              </a:moveTo>
                              <a:cubicBezTo>
                                <a:pt x="43526" y="74554"/>
                                <a:pt x="32321" y="61194"/>
                                <a:pt x="21547" y="47835"/>
                              </a:cubicBezTo>
                              <a:cubicBezTo>
                                <a:pt x="15945" y="41371"/>
                                <a:pt x="10343" y="34476"/>
                                <a:pt x="6464" y="29304"/>
                              </a:cubicBezTo>
                              <a:cubicBezTo>
                                <a:pt x="2586" y="24133"/>
                                <a:pt x="0" y="20686"/>
                                <a:pt x="0" y="20686"/>
                              </a:cubicBezTo>
                              <a:lnTo>
                                <a:pt x="26719" y="0"/>
                              </a:lnTo>
                              <a:cubicBezTo>
                                <a:pt x="26719" y="0"/>
                                <a:pt x="29304" y="3448"/>
                                <a:pt x="33183" y="8188"/>
                              </a:cubicBezTo>
                              <a:cubicBezTo>
                                <a:pt x="37061" y="13359"/>
                                <a:pt x="42233" y="19824"/>
                                <a:pt x="47835" y="26288"/>
                              </a:cubicBezTo>
                              <a:cubicBezTo>
                                <a:pt x="58609" y="39216"/>
                                <a:pt x="69813" y="52576"/>
                                <a:pt x="69813" y="52576"/>
                              </a:cubicBezTo>
                              <a:lnTo>
                                <a:pt x="43956" y="7412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9" name="Vrije vorm: vorm 8418">
                          <a:extLst>
                            <a:ext uri="{FF2B5EF4-FFF2-40B4-BE49-F238E27FC236}">
                              <a16:creationId xmlns:a16="http://schemas.microsoft.com/office/drawing/2014/main" id="{2ADA8EA2-87AC-6892-BE13-5434476CCD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0870" y="3584943"/>
                          <a:ext cx="48265" cy="48266"/>
                        </a:xfrm>
                        <a:custGeom>
                          <a:avLst/>
                          <a:gdLst>
                            <a:gd name="connsiteX0" fmla="*/ 22409 w 48265"/>
                            <a:gd name="connsiteY0" fmla="*/ 48266 h 48266"/>
                            <a:gd name="connsiteX1" fmla="*/ 0 w 48265"/>
                            <a:gd name="connsiteY1" fmla="*/ 21547 h 48266"/>
                            <a:gd name="connsiteX2" fmla="*/ 26288 w 48265"/>
                            <a:gd name="connsiteY2" fmla="*/ 0 h 48266"/>
                            <a:gd name="connsiteX3" fmla="*/ 48266 w 48265"/>
                            <a:gd name="connsiteY3" fmla="*/ 26288 h 48266"/>
                            <a:gd name="connsiteX4" fmla="*/ 22409 w 4826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5" h="48266">
                              <a:moveTo>
                                <a:pt x="22409" y="48266"/>
                              </a:moveTo>
                              <a:lnTo>
                                <a:pt x="0" y="21547"/>
                              </a:lnTo>
                              <a:lnTo>
                                <a:pt x="26288" y="0"/>
                              </a:lnTo>
                              <a:lnTo>
                                <a:pt x="48266" y="26288"/>
                              </a:lnTo>
                              <a:lnTo>
                                <a:pt x="2240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5" name="Graphic 1445">
                        <a:extLst>
                          <a:ext uri="{FF2B5EF4-FFF2-40B4-BE49-F238E27FC236}">
                            <a16:creationId xmlns:a16="http://schemas.microsoft.com/office/drawing/2014/main" id="{4D15772E-E043-F6ED-E714-579FAEEE3F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52535" y="3732327"/>
                        <a:ext cx="114327" cy="114700"/>
                        <a:chOff x="5352535" y="3732327"/>
                        <a:chExt cx="114327" cy="114700"/>
                      </a:xfrm>
                    </p:grpSpPr>
                    <p:sp>
                      <p:nvSpPr>
                        <p:cNvPr id="8406" name="Vrije vorm: vorm 8405">
                          <a:extLst>
                            <a:ext uri="{FF2B5EF4-FFF2-40B4-BE49-F238E27FC236}">
                              <a16:creationId xmlns:a16="http://schemas.microsoft.com/office/drawing/2014/main" id="{90E84D4B-1D50-168D-E090-5F359A8938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535" y="3758994"/>
                          <a:ext cx="88129" cy="88033"/>
                        </a:xfrm>
                        <a:custGeom>
                          <a:avLst/>
                          <a:gdLst>
                            <a:gd name="connsiteX0" fmla="*/ 73388 w 88129"/>
                            <a:gd name="connsiteY0" fmla="*/ 68573 h 88033"/>
                            <a:gd name="connsiteX1" fmla="*/ 88040 w 88129"/>
                            <a:gd name="connsiteY1" fmla="*/ 26771 h 88033"/>
                            <a:gd name="connsiteX2" fmla="*/ 61322 w 88129"/>
                            <a:gd name="connsiteY2" fmla="*/ 52 h 88033"/>
                            <a:gd name="connsiteX3" fmla="*/ 19520 w 88129"/>
                            <a:gd name="connsiteY3" fmla="*/ 14704 h 88033"/>
                            <a:gd name="connsiteX4" fmla="*/ 1420 w 88129"/>
                            <a:gd name="connsiteY4" fmla="*/ 68573 h 88033"/>
                            <a:gd name="connsiteX5" fmla="*/ 3575 w 88129"/>
                            <a:gd name="connsiteY5" fmla="*/ 75037 h 88033"/>
                            <a:gd name="connsiteX6" fmla="*/ 6160 w 88129"/>
                            <a:gd name="connsiteY6" fmla="*/ 79346 h 88033"/>
                            <a:gd name="connsiteX7" fmla="*/ 7453 w 88129"/>
                            <a:gd name="connsiteY7" fmla="*/ 81501 h 88033"/>
                            <a:gd name="connsiteX8" fmla="*/ 13917 w 88129"/>
                            <a:gd name="connsiteY8" fmla="*/ 84949 h 88033"/>
                            <a:gd name="connsiteX9" fmla="*/ 20382 w 88129"/>
                            <a:gd name="connsiteY9" fmla="*/ 86672 h 88033"/>
                            <a:gd name="connsiteX10" fmla="*/ 74250 w 88129"/>
                            <a:gd name="connsiteY10" fmla="*/ 68142 h 88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8129" h="88033">
                              <a:moveTo>
                                <a:pt x="73388" y="68573"/>
                              </a:moveTo>
                              <a:cubicBezTo>
                                <a:pt x="90195" y="44440"/>
                                <a:pt x="88040" y="26771"/>
                                <a:pt x="88040" y="26771"/>
                              </a:cubicBezTo>
                              <a:lnTo>
                                <a:pt x="61322" y="52"/>
                              </a:lnTo>
                              <a:cubicBezTo>
                                <a:pt x="61322" y="52"/>
                                <a:pt x="43653" y="-1672"/>
                                <a:pt x="19520" y="14704"/>
                              </a:cubicBezTo>
                              <a:cubicBezTo>
                                <a:pt x="989" y="27202"/>
                                <a:pt x="-2459" y="51766"/>
                                <a:pt x="1420" y="68573"/>
                              </a:cubicBezTo>
                              <a:cubicBezTo>
                                <a:pt x="1851" y="70727"/>
                                <a:pt x="2713" y="72882"/>
                                <a:pt x="3575" y="75037"/>
                              </a:cubicBezTo>
                              <a:cubicBezTo>
                                <a:pt x="4437" y="76761"/>
                                <a:pt x="5298" y="78484"/>
                                <a:pt x="6160" y="79346"/>
                              </a:cubicBezTo>
                              <a:cubicBezTo>
                                <a:pt x="7022" y="80639"/>
                                <a:pt x="7453" y="81501"/>
                                <a:pt x="7453" y="81501"/>
                              </a:cubicBezTo>
                              <a:cubicBezTo>
                                <a:pt x="7453" y="81501"/>
                                <a:pt x="10901" y="83225"/>
                                <a:pt x="13917" y="84949"/>
                              </a:cubicBezTo>
                              <a:cubicBezTo>
                                <a:pt x="15641" y="85810"/>
                                <a:pt x="17796" y="86241"/>
                                <a:pt x="20382" y="86672"/>
                              </a:cubicBezTo>
                              <a:cubicBezTo>
                                <a:pt x="37189" y="90551"/>
                                <a:pt x="61752" y="86672"/>
                                <a:pt x="74250" y="68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7" name="Vrije vorm: vorm 8406">
                          <a:extLst>
                            <a:ext uri="{FF2B5EF4-FFF2-40B4-BE49-F238E27FC236}">
                              <a16:creationId xmlns:a16="http://schemas.microsoft.com/office/drawing/2014/main" id="{08B158BE-1416-5BE0-6E99-4DCAB2D4CB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2740" y="3758984"/>
                          <a:ext cx="47896" cy="47896"/>
                        </a:xfrm>
                        <a:custGeom>
                          <a:avLst/>
                          <a:gdLst>
                            <a:gd name="connsiteX0" fmla="*/ 43957 w 47896"/>
                            <a:gd name="connsiteY0" fmla="*/ 47896 h 47896"/>
                            <a:gd name="connsiteX1" fmla="*/ 47835 w 47896"/>
                            <a:gd name="connsiteY1" fmla="*/ 26780 h 47896"/>
                            <a:gd name="connsiteX2" fmla="*/ 21116 w 47896"/>
                            <a:gd name="connsiteY2" fmla="*/ 61 h 47896"/>
                            <a:gd name="connsiteX3" fmla="*/ 0 w 47896"/>
                            <a:gd name="connsiteY3" fmla="*/ 3940 h 47896"/>
                            <a:gd name="connsiteX4" fmla="*/ 43957 w 47896"/>
                            <a:gd name="connsiteY4" fmla="*/ 47896 h 47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96" h="47896">
                              <a:moveTo>
                                <a:pt x="43957" y="47896"/>
                              </a:moveTo>
                              <a:cubicBezTo>
                                <a:pt x="48697" y="34968"/>
                                <a:pt x="47835" y="26780"/>
                                <a:pt x="47835" y="26780"/>
                              </a:cubicBezTo>
                              <a:lnTo>
                                <a:pt x="21116" y="61"/>
                              </a:lnTo>
                              <a:cubicBezTo>
                                <a:pt x="21116" y="61"/>
                                <a:pt x="12928" y="-801"/>
                                <a:pt x="0" y="3940"/>
                              </a:cubicBezTo>
                              <a:lnTo>
                                <a:pt x="43957" y="47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8" name="Vrije vorm: vorm 8407">
                          <a:extLst>
                            <a:ext uri="{FF2B5EF4-FFF2-40B4-BE49-F238E27FC236}">
                              <a16:creationId xmlns:a16="http://schemas.microsoft.com/office/drawing/2014/main" id="{82F4CBAE-C9D0-51C4-9494-D4DCD503F5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22475" y="3736636"/>
                          <a:ext cx="40078" cy="40078"/>
                        </a:xfrm>
                        <a:custGeom>
                          <a:avLst/>
                          <a:gdLst>
                            <a:gd name="connsiteX0" fmla="*/ 12928 w 40078"/>
                            <a:gd name="connsiteY0" fmla="*/ 40078 h 40078"/>
                            <a:gd name="connsiteX1" fmla="*/ 0 w 40078"/>
                            <a:gd name="connsiteY1" fmla="*/ 27581 h 40078"/>
                            <a:gd name="connsiteX2" fmla="*/ 27581 w 40078"/>
                            <a:gd name="connsiteY2" fmla="*/ 0 h 40078"/>
                            <a:gd name="connsiteX3" fmla="*/ 40078 w 40078"/>
                            <a:gd name="connsiteY3" fmla="*/ 12497 h 40078"/>
                            <a:gd name="connsiteX4" fmla="*/ 12928 w 40078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078" h="40078">
                              <a:moveTo>
                                <a:pt x="12928" y="40078"/>
                              </a:moveTo>
                              <a:lnTo>
                                <a:pt x="0" y="27581"/>
                              </a:lnTo>
                              <a:lnTo>
                                <a:pt x="27581" y="0"/>
                              </a:lnTo>
                              <a:lnTo>
                                <a:pt x="40078" y="12497"/>
                              </a:lnTo>
                              <a:lnTo>
                                <a:pt x="12928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9" name="Vrije vorm: vorm 8408">
                          <a:extLst>
                            <a:ext uri="{FF2B5EF4-FFF2-40B4-BE49-F238E27FC236}">
                              <a16:creationId xmlns:a16="http://schemas.microsoft.com/office/drawing/2014/main" id="{2E9C4D36-D00E-43EA-27A1-5C7FE0CBA6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4800" y="3774129"/>
                          <a:ext cx="33582" cy="23562"/>
                        </a:xfrm>
                        <a:custGeom>
                          <a:avLst/>
                          <a:gdLst>
                            <a:gd name="connsiteX0" fmla="*/ 32161 w 33582"/>
                            <a:gd name="connsiteY0" fmla="*/ 16807 h 23562"/>
                            <a:gd name="connsiteX1" fmla="*/ 15785 w 33582"/>
                            <a:gd name="connsiteY1" fmla="*/ 0 h 23562"/>
                            <a:gd name="connsiteX2" fmla="*/ 3288 w 33582"/>
                            <a:gd name="connsiteY2" fmla="*/ 4740 h 23562"/>
                            <a:gd name="connsiteX3" fmla="*/ 4150 w 33582"/>
                            <a:gd name="connsiteY3" fmla="*/ 18531 h 23562"/>
                            <a:gd name="connsiteX4" fmla="*/ 32161 w 33582"/>
                            <a:gd name="connsiteY4" fmla="*/ 16376 h 235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82" h="23562">
                              <a:moveTo>
                                <a:pt x="32161" y="16807"/>
                              </a:moveTo>
                              <a:cubicBezTo>
                                <a:pt x="38194" y="6895"/>
                                <a:pt x="23542" y="0"/>
                                <a:pt x="15785" y="0"/>
                              </a:cubicBezTo>
                              <a:cubicBezTo>
                                <a:pt x="11476" y="0"/>
                                <a:pt x="5442" y="1724"/>
                                <a:pt x="3288" y="4740"/>
                              </a:cubicBezTo>
                              <a:cubicBezTo>
                                <a:pt x="-591" y="7757"/>
                                <a:pt x="-1884" y="12497"/>
                                <a:pt x="4150" y="18531"/>
                              </a:cubicBezTo>
                              <a:cubicBezTo>
                                <a:pt x="12769" y="26719"/>
                                <a:pt x="27421" y="24133"/>
                                <a:pt x="32161" y="163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0" name="Vrije vorm: vorm 8409">
                          <a:extLst>
                            <a:ext uri="{FF2B5EF4-FFF2-40B4-BE49-F238E27FC236}">
                              <a16:creationId xmlns:a16="http://schemas.microsoft.com/office/drawing/2014/main" id="{B36AF0CD-6C02-9B5D-2B7F-4CA7927F1F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9822" y="3799124"/>
                          <a:ext cx="14122" cy="9951"/>
                        </a:xfrm>
                        <a:custGeom>
                          <a:avLst/>
                          <a:gdLst>
                            <a:gd name="connsiteX0" fmla="*/ 13525 w 14122"/>
                            <a:gd name="connsiteY0" fmla="*/ 6895 h 9951"/>
                            <a:gd name="connsiteX1" fmla="*/ 6630 w 14122"/>
                            <a:gd name="connsiteY1" fmla="*/ 0 h 9951"/>
                            <a:gd name="connsiteX2" fmla="*/ 1459 w 14122"/>
                            <a:gd name="connsiteY2" fmla="*/ 2155 h 9951"/>
                            <a:gd name="connsiteX3" fmla="*/ 1459 w 14122"/>
                            <a:gd name="connsiteY3" fmla="*/ 7757 h 9951"/>
                            <a:gd name="connsiteX4" fmla="*/ 13095 w 14122"/>
                            <a:gd name="connsiteY4" fmla="*/ 6895 h 99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22" h="9951">
                              <a:moveTo>
                                <a:pt x="13525" y="6895"/>
                              </a:moveTo>
                              <a:cubicBezTo>
                                <a:pt x="16111" y="3017"/>
                                <a:pt x="9647" y="0"/>
                                <a:pt x="6630" y="0"/>
                              </a:cubicBezTo>
                              <a:cubicBezTo>
                                <a:pt x="4907" y="0"/>
                                <a:pt x="2321" y="862"/>
                                <a:pt x="1459" y="2155"/>
                              </a:cubicBezTo>
                              <a:cubicBezTo>
                                <a:pt x="-265" y="3447"/>
                                <a:pt x="-696" y="5171"/>
                                <a:pt x="1459" y="7757"/>
                              </a:cubicBezTo>
                              <a:cubicBezTo>
                                <a:pt x="4907" y="11204"/>
                                <a:pt x="11371" y="10343"/>
                                <a:pt x="1309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1" name="Vrije vorm: vorm 8410">
                          <a:extLst>
                            <a:ext uri="{FF2B5EF4-FFF2-40B4-BE49-F238E27FC236}">
                              <a16:creationId xmlns:a16="http://schemas.microsoft.com/office/drawing/2014/main" id="{93CB13E0-BCB3-21A7-4220-1E4EA69C15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4033" y="3732327"/>
                          <a:ext cx="72829" cy="72830"/>
                        </a:xfrm>
                        <a:custGeom>
                          <a:avLst/>
                          <a:gdLst>
                            <a:gd name="connsiteX0" fmla="*/ 49559 w 72829"/>
                            <a:gd name="connsiteY0" fmla="*/ 72830 h 72830"/>
                            <a:gd name="connsiteX1" fmla="*/ 0 w 72829"/>
                            <a:gd name="connsiteY1" fmla="*/ 23702 h 72830"/>
                            <a:gd name="connsiteX2" fmla="*/ 24564 w 72829"/>
                            <a:gd name="connsiteY2" fmla="*/ 0 h 72830"/>
                            <a:gd name="connsiteX3" fmla="*/ 72830 w 72829"/>
                            <a:gd name="connsiteY3" fmla="*/ 48697 h 72830"/>
                            <a:gd name="connsiteX4" fmla="*/ 49559 w 72829"/>
                            <a:gd name="connsiteY4" fmla="*/ 72830 h 728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2829" h="72830">
                              <a:moveTo>
                                <a:pt x="49559" y="72830"/>
                              </a:moveTo>
                              <a:lnTo>
                                <a:pt x="0" y="23702"/>
                              </a:lnTo>
                              <a:lnTo>
                                <a:pt x="24564" y="0"/>
                              </a:lnTo>
                              <a:lnTo>
                                <a:pt x="72830" y="48697"/>
                              </a:lnTo>
                              <a:lnTo>
                                <a:pt x="49559" y="728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2" name="Vrije vorm: vorm 8411">
                          <a:extLst>
                            <a:ext uri="{FF2B5EF4-FFF2-40B4-BE49-F238E27FC236}">
                              <a16:creationId xmlns:a16="http://schemas.microsoft.com/office/drawing/2014/main" id="{72583573-817A-D444-D7DC-557A79BD71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9027" y="3756891"/>
                          <a:ext cx="47835" cy="48266"/>
                        </a:xfrm>
                        <a:custGeom>
                          <a:avLst/>
                          <a:gdLst>
                            <a:gd name="connsiteX0" fmla="*/ 24564 w 47835"/>
                            <a:gd name="connsiteY0" fmla="*/ 48266 h 48266"/>
                            <a:gd name="connsiteX1" fmla="*/ 0 w 47835"/>
                            <a:gd name="connsiteY1" fmla="*/ 23702 h 48266"/>
                            <a:gd name="connsiteX2" fmla="*/ 23702 w 47835"/>
                            <a:gd name="connsiteY2" fmla="*/ 0 h 48266"/>
                            <a:gd name="connsiteX3" fmla="*/ 47835 w 47835"/>
                            <a:gd name="connsiteY3" fmla="*/ 24133 h 48266"/>
                            <a:gd name="connsiteX4" fmla="*/ 24564 w 4783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35" h="48266">
                              <a:moveTo>
                                <a:pt x="24564" y="48266"/>
                              </a:moveTo>
                              <a:lnTo>
                                <a:pt x="0" y="23702"/>
                              </a:lnTo>
                              <a:lnTo>
                                <a:pt x="23702" y="0"/>
                              </a:lnTo>
                              <a:lnTo>
                                <a:pt x="47835" y="24133"/>
                              </a:lnTo>
                              <a:lnTo>
                                <a:pt x="24564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6" name="Graphic 1445">
                        <a:extLst>
                          <a:ext uri="{FF2B5EF4-FFF2-40B4-BE49-F238E27FC236}">
                            <a16:creationId xmlns:a16="http://schemas.microsoft.com/office/drawing/2014/main" id="{2252F744-86C2-D0B7-20FC-8DA065DC18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29923" y="3890054"/>
                        <a:ext cx="111473" cy="118044"/>
                        <a:chOff x="5529923" y="3890054"/>
                        <a:chExt cx="111473" cy="118044"/>
                      </a:xfrm>
                    </p:grpSpPr>
                    <p:sp>
                      <p:nvSpPr>
                        <p:cNvPr id="8399" name="Vrije vorm: vorm 8398">
                          <a:extLst>
                            <a:ext uri="{FF2B5EF4-FFF2-40B4-BE49-F238E27FC236}">
                              <a16:creationId xmlns:a16="http://schemas.microsoft.com/office/drawing/2014/main" id="{73FEE35D-1014-1476-3A97-9B432D447F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9923" y="3917203"/>
                          <a:ext cx="85668" cy="90894"/>
                        </a:xfrm>
                        <a:custGeom>
                          <a:avLst/>
                          <a:gdLst>
                            <a:gd name="connsiteX0" fmla="*/ 74843 w 85668"/>
                            <a:gd name="connsiteY0" fmla="*/ 66797 h 90894"/>
                            <a:gd name="connsiteX1" fmla="*/ 85185 w 85668"/>
                            <a:gd name="connsiteY1" fmla="*/ 23702 h 90894"/>
                            <a:gd name="connsiteX2" fmla="*/ 70533 w 85668"/>
                            <a:gd name="connsiteY2" fmla="*/ 12066 h 90894"/>
                            <a:gd name="connsiteX3" fmla="*/ 60190 w 85668"/>
                            <a:gd name="connsiteY3" fmla="*/ 3878 h 90894"/>
                            <a:gd name="connsiteX4" fmla="*/ 55881 w 85668"/>
                            <a:gd name="connsiteY4" fmla="*/ 0 h 90894"/>
                            <a:gd name="connsiteX5" fmla="*/ 15803 w 85668"/>
                            <a:gd name="connsiteY5" fmla="*/ 18531 h 90894"/>
                            <a:gd name="connsiteX6" fmla="*/ 2875 w 85668"/>
                            <a:gd name="connsiteY6" fmla="*/ 74123 h 90894"/>
                            <a:gd name="connsiteX7" fmla="*/ 5460 w 85668"/>
                            <a:gd name="connsiteY7" fmla="*/ 80156 h 90894"/>
                            <a:gd name="connsiteX8" fmla="*/ 8477 w 85668"/>
                            <a:gd name="connsiteY8" fmla="*/ 84466 h 90894"/>
                            <a:gd name="connsiteX9" fmla="*/ 9770 w 85668"/>
                            <a:gd name="connsiteY9" fmla="*/ 86189 h 90894"/>
                            <a:gd name="connsiteX10" fmla="*/ 16665 w 85668"/>
                            <a:gd name="connsiteY10" fmla="*/ 89206 h 90894"/>
                            <a:gd name="connsiteX11" fmla="*/ 23129 w 85668"/>
                            <a:gd name="connsiteY11" fmla="*/ 90499 h 90894"/>
                            <a:gd name="connsiteX12" fmla="*/ 74843 w 85668"/>
                            <a:gd name="connsiteY12" fmla="*/ 66797 h 908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5668" h="90894">
                              <a:moveTo>
                                <a:pt x="74843" y="66797"/>
                              </a:moveTo>
                              <a:cubicBezTo>
                                <a:pt x="89064" y="40940"/>
                                <a:pt x="85185" y="23702"/>
                                <a:pt x="85185" y="23702"/>
                              </a:cubicBezTo>
                              <a:cubicBezTo>
                                <a:pt x="85185" y="23702"/>
                                <a:pt x="77859" y="17669"/>
                                <a:pt x="70533" y="12066"/>
                              </a:cubicBezTo>
                              <a:cubicBezTo>
                                <a:pt x="66655" y="9050"/>
                                <a:pt x="63207" y="6033"/>
                                <a:pt x="60190" y="3878"/>
                              </a:cubicBezTo>
                              <a:cubicBezTo>
                                <a:pt x="57605" y="1724"/>
                                <a:pt x="55881" y="0"/>
                                <a:pt x="55881" y="0"/>
                              </a:cubicBezTo>
                              <a:cubicBezTo>
                                <a:pt x="55881" y="0"/>
                                <a:pt x="38212" y="0"/>
                                <a:pt x="15803" y="18531"/>
                              </a:cubicBezTo>
                              <a:cubicBezTo>
                                <a:pt x="-1004" y="32752"/>
                                <a:pt x="-2728" y="57747"/>
                                <a:pt x="2875" y="74123"/>
                              </a:cubicBezTo>
                              <a:cubicBezTo>
                                <a:pt x="3736" y="76277"/>
                                <a:pt x="4598" y="78432"/>
                                <a:pt x="5460" y="80156"/>
                              </a:cubicBezTo>
                              <a:cubicBezTo>
                                <a:pt x="6322" y="81449"/>
                                <a:pt x="7615" y="83173"/>
                                <a:pt x="8477" y="84466"/>
                              </a:cubicBezTo>
                              <a:cubicBezTo>
                                <a:pt x="9339" y="85758"/>
                                <a:pt x="9770" y="86189"/>
                                <a:pt x="9770" y="86189"/>
                              </a:cubicBezTo>
                              <a:cubicBezTo>
                                <a:pt x="9770" y="86189"/>
                                <a:pt x="13217" y="87913"/>
                                <a:pt x="16665" y="89206"/>
                              </a:cubicBezTo>
                              <a:cubicBezTo>
                                <a:pt x="18820" y="89637"/>
                                <a:pt x="20974" y="90068"/>
                                <a:pt x="23129" y="90499"/>
                              </a:cubicBezTo>
                              <a:cubicBezTo>
                                <a:pt x="40367" y="92654"/>
                                <a:pt x="64069" y="86189"/>
                                <a:pt x="74843" y="667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0" name="Vrije vorm: vorm 8399">
                          <a:extLst>
                            <a:ext uri="{FF2B5EF4-FFF2-40B4-BE49-F238E27FC236}">
                              <a16:creationId xmlns:a16="http://schemas.microsoft.com/office/drawing/2014/main" id="{85F55CB2-04F2-1A9B-9B2F-33AF90519E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5549" y="3917634"/>
                          <a:ext cx="49989" cy="45249"/>
                        </a:xfrm>
                        <a:custGeom>
                          <a:avLst/>
                          <a:gdLst>
                            <a:gd name="connsiteX0" fmla="*/ 47835 w 49989"/>
                            <a:gd name="connsiteY0" fmla="*/ 44818 h 45249"/>
                            <a:gd name="connsiteX1" fmla="*/ 49559 w 49989"/>
                            <a:gd name="connsiteY1" fmla="*/ 23702 h 45249"/>
                            <a:gd name="connsiteX2" fmla="*/ 34907 w 49989"/>
                            <a:gd name="connsiteY2" fmla="*/ 12066 h 45249"/>
                            <a:gd name="connsiteX3" fmla="*/ 24564 w 49989"/>
                            <a:gd name="connsiteY3" fmla="*/ 3878 h 45249"/>
                            <a:gd name="connsiteX4" fmla="*/ 20254 w 49989"/>
                            <a:gd name="connsiteY4" fmla="*/ 0 h 45249"/>
                            <a:gd name="connsiteX5" fmla="*/ 0 w 49989"/>
                            <a:gd name="connsiteY5" fmla="*/ 6033 h 45249"/>
                            <a:gd name="connsiteX6" fmla="*/ 23702 w 49989"/>
                            <a:gd name="connsiteY6" fmla="*/ 25857 h 45249"/>
                            <a:gd name="connsiteX7" fmla="*/ 47835 w 49989"/>
                            <a:gd name="connsiteY7" fmla="*/ 45249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9989" h="45249">
                              <a:moveTo>
                                <a:pt x="47835" y="44818"/>
                              </a:moveTo>
                              <a:cubicBezTo>
                                <a:pt x="51283" y="31459"/>
                                <a:pt x="49559" y="23702"/>
                                <a:pt x="49559" y="23702"/>
                              </a:cubicBezTo>
                              <a:cubicBezTo>
                                <a:pt x="49559" y="23702"/>
                                <a:pt x="42233" y="17669"/>
                                <a:pt x="34907" y="12066"/>
                              </a:cubicBezTo>
                              <a:cubicBezTo>
                                <a:pt x="31028" y="9050"/>
                                <a:pt x="27581" y="6033"/>
                                <a:pt x="24564" y="3878"/>
                              </a:cubicBezTo>
                              <a:cubicBezTo>
                                <a:pt x="21978" y="1724"/>
                                <a:pt x="20254" y="0"/>
                                <a:pt x="20254" y="0"/>
                              </a:cubicBezTo>
                              <a:cubicBezTo>
                                <a:pt x="20254" y="0"/>
                                <a:pt x="12067" y="0"/>
                                <a:pt x="0" y="6033"/>
                              </a:cubicBezTo>
                              <a:cubicBezTo>
                                <a:pt x="0" y="6033"/>
                                <a:pt x="11636" y="16376"/>
                                <a:pt x="23702" y="25857"/>
                              </a:cubicBezTo>
                              <a:cubicBezTo>
                                <a:pt x="35769" y="35338"/>
                                <a:pt x="47835" y="45249"/>
                                <a:pt x="47835" y="452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1" name="Vrije vorm: vorm 8400">
                          <a:extLst>
                            <a:ext uri="{FF2B5EF4-FFF2-40B4-BE49-F238E27FC236}">
                              <a16:creationId xmlns:a16="http://schemas.microsoft.com/office/drawing/2014/main" id="{844E06DC-EB0C-B13C-E890-10C0A5684B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5285" y="3891777"/>
                          <a:ext cx="38354" cy="40939"/>
                        </a:xfrm>
                        <a:custGeom>
                          <a:avLst/>
                          <a:gdLst>
                            <a:gd name="connsiteX0" fmla="*/ 13790 w 38354"/>
                            <a:gd name="connsiteY0" fmla="*/ 40940 h 40939"/>
                            <a:gd name="connsiteX1" fmla="*/ 0 w 38354"/>
                            <a:gd name="connsiteY1" fmla="*/ 29735 h 40939"/>
                            <a:gd name="connsiteX2" fmla="*/ 24564 w 38354"/>
                            <a:gd name="connsiteY2" fmla="*/ 0 h 40939"/>
                            <a:gd name="connsiteX3" fmla="*/ 38354 w 38354"/>
                            <a:gd name="connsiteY3" fmla="*/ 10774 h 40939"/>
                            <a:gd name="connsiteX4" fmla="*/ 13790 w 38354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354" h="40939">
                              <a:moveTo>
                                <a:pt x="13790" y="40940"/>
                              </a:moveTo>
                              <a:lnTo>
                                <a:pt x="0" y="29735"/>
                              </a:lnTo>
                              <a:lnTo>
                                <a:pt x="24564" y="0"/>
                              </a:lnTo>
                              <a:lnTo>
                                <a:pt x="38354" y="10774"/>
                              </a:lnTo>
                              <a:lnTo>
                                <a:pt x="1379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2" name="Vrije vorm: vorm 8401">
                          <a:extLst>
                            <a:ext uri="{FF2B5EF4-FFF2-40B4-BE49-F238E27FC236}">
                              <a16:creationId xmlns:a16="http://schemas.microsoft.com/office/drawing/2014/main" id="{C532FF32-338B-0191-32A1-08FB77EE9B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48931" y="3934785"/>
                          <a:ext cx="33898" cy="23979"/>
                        </a:xfrm>
                        <a:custGeom>
                          <a:avLst/>
                          <a:gdLst>
                            <a:gd name="connsiteX0" fmla="*/ 32995 w 33898"/>
                            <a:gd name="connsiteY0" fmla="*/ 15170 h 23979"/>
                            <a:gd name="connsiteX1" fmla="*/ 14895 w 33898"/>
                            <a:gd name="connsiteY1" fmla="*/ 87 h 23979"/>
                            <a:gd name="connsiteX2" fmla="*/ 2828 w 33898"/>
                            <a:gd name="connsiteY2" fmla="*/ 6120 h 23979"/>
                            <a:gd name="connsiteX3" fmla="*/ 4983 w 33898"/>
                            <a:gd name="connsiteY3" fmla="*/ 19910 h 23979"/>
                            <a:gd name="connsiteX4" fmla="*/ 32564 w 33898"/>
                            <a:gd name="connsiteY4" fmla="*/ 15170 h 239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898" h="23979">
                              <a:moveTo>
                                <a:pt x="32995" y="15170"/>
                              </a:moveTo>
                              <a:cubicBezTo>
                                <a:pt x="37735" y="4827"/>
                                <a:pt x="22652" y="-775"/>
                                <a:pt x="14895" y="87"/>
                              </a:cubicBezTo>
                              <a:cubicBezTo>
                                <a:pt x="10585" y="517"/>
                                <a:pt x="4552" y="2672"/>
                                <a:pt x="2828" y="6120"/>
                              </a:cubicBezTo>
                              <a:cubicBezTo>
                                <a:pt x="-1050" y="9567"/>
                                <a:pt x="-1481" y="14739"/>
                                <a:pt x="4983" y="19910"/>
                              </a:cubicBezTo>
                              <a:cubicBezTo>
                                <a:pt x="14033" y="27667"/>
                                <a:pt x="28685" y="23358"/>
                                <a:pt x="32564" y="151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3" name="Vrije vorm: vorm 8402">
                          <a:extLst>
                            <a:ext uri="{FF2B5EF4-FFF2-40B4-BE49-F238E27FC236}">
                              <a16:creationId xmlns:a16="http://schemas.microsoft.com/office/drawing/2014/main" id="{9CAA8C22-81D1-C35C-1991-296F5FC8B9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37198" y="3961544"/>
                          <a:ext cx="13699" cy="10356"/>
                        </a:xfrm>
                        <a:custGeom>
                          <a:avLst/>
                          <a:gdLst>
                            <a:gd name="connsiteX0" fmla="*/ 13268 w 13699"/>
                            <a:gd name="connsiteY0" fmla="*/ 6511 h 10356"/>
                            <a:gd name="connsiteX1" fmla="*/ 5942 w 13699"/>
                            <a:gd name="connsiteY1" fmla="*/ 47 h 10356"/>
                            <a:gd name="connsiteX2" fmla="*/ 1201 w 13699"/>
                            <a:gd name="connsiteY2" fmla="*/ 2632 h 10356"/>
                            <a:gd name="connsiteX3" fmla="*/ 2063 w 13699"/>
                            <a:gd name="connsiteY3" fmla="*/ 8666 h 10356"/>
                            <a:gd name="connsiteX4" fmla="*/ 13268 w 13699"/>
                            <a:gd name="connsiteY4" fmla="*/ 6942 h 10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99" h="10356">
                              <a:moveTo>
                                <a:pt x="13268" y="6511"/>
                              </a:moveTo>
                              <a:cubicBezTo>
                                <a:pt x="15423" y="2202"/>
                                <a:pt x="8958" y="-384"/>
                                <a:pt x="5942" y="47"/>
                              </a:cubicBezTo>
                              <a:cubicBezTo>
                                <a:pt x="4218" y="47"/>
                                <a:pt x="1632" y="909"/>
                                <a:pt x="1201" y="2632"/>
                              </a:cubicBezTo>
                              <a:cubicBezTo>
                                <a:pt x="-522" y="3925"/>
                                <a:pt x="-522" y="6080"/>
                                <a:pt x="2063" y="8666"/>
                              </a:cubicBezTo>
                              <a:cubicBezTo>
                                <a:pt x="5942" y="11682"/>
                                <a:pt x="11975" y="10389"/>
                                <a:pt x="13268" y="69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4" name="Vrije vorm: vorm 8403">
                          <a:extLst>
                            <a:ext uri="{FF2B5EF4-FFF2-40B4-BE49-F238E27FC236}">
                              <a16:creationId xmlns:a16="http://schemas.microsoft.com/office/drawing/2014/main" id="{08FB0BB3-9A1F-BC3C-3E37-052F584545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6411" y="3890054"/>
                          <a:ext cx="74553" cy="69813"/>
                        </a:xfrm>
                        <a:custGeom>
                          <a:avLst/>
                          <a:gdLst>
                            <a:gd name="connsiteX0" fmla="*/ 53868 w 74553"/>
                            <a:gd name="connsiteY0" fmla="*/ 69813 h 69813"/>
                            <a:gd name="connsiteX1" fmla="*/ 26719 w 74553"/>
                            <a:gd name="connsiteY1" fmla="*/ 48266 h 69813"/>
                            <a:gd name="connsiteX2" fmla="*/ 8188 w 74553"/>
                            <a:gd name="connsiteY2" fmla="*/ 33183 h 69813"/>
                            <a:gd name="connsiteX3" fmla="*/ 0 w 74553"/>
                            <a:gd name="connsiteY3" fmla="*/ 25857 h 69813"/>
                            <a:gd name="connsiteX4" fmla="*/ 21547 w 74553"/>
                            <a:gd name="connsiteY4" fmla="*/ 0 h 69813"/>
                            <a:gd name="connsiteX5" fmla="*/ 29735 w 74553"/>
                            <a:gd name="connsiteY5" fmla="*/ 6895 h 69813"/>
                            <a:gd name="connsiteX6" fmla="*/ 47835 w 74553"/>
                            <a:gd name="connsiteY6" fmla="*/ 21978 h 69813"/>
                            <a:gd name="connsiteX7" fmla="*/ 74554 w 74553"/>
                            <a:gd name="connsiteY7" fmla="*/ 43525 h 69813"/>
                            <a:gd name="connsiteX8" fmla="*/ 53437 w 74553"/>
                            <a:gd name="connsiteY8" fmla="*/ 69813 h 69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9813">
                              <a:moveTo>
                                <a:pt x="53868" y="69813"/>
                              </a:moveTo>
                              <a:cubicBezTo>
                                <a:pt x="53868" y="69813"/>
                                <a:pt x="40078" y="59039"/>
                                <a:pt x="26719" y="48266"/>
                              </a:cubicBezTo>
                              <a:cubicBezTo>
                                <a:pt x="19824" y="43095"/>
                                <a:pt x="13359" y="37492"/>
                                <a:pt x="8188" y="33183"/>
                              </a:cubicBezTo>
                              <a:cubicBezTo>
                                <a:pt x="3448" y="28873"/>
                                <a:pt x="0" y="25857"/>
                                <a:pt x="0" y="25857"/>
                              </a:cubicBezTo>
                              <a:lnTo>
                                <a:pt x="21547" y="0"/>
                              </a:lnTo>
                              <a:cubicBezTo>
                                <a:pt x="21547" y="0"/>
                                <a:pt x="24564" y="2586"/>
                                <a:pt x="29735" y="6895"/>
                              </a:cubicBezTo>
                              <a:cubicBezTo>
                                <a:pt x="34476" y="11204"/>
                                <a:pt x="41371" y="16376"/>
                                <a:pt x="47835" y="21978"/>
                              </a:cubicBezTo>
                              <a:cubicBezTo>
                                <a:pt x="61194" y="32752"/>
                                <a:pt x="74554" y="43525"/>
                                <a:pt x="74554" y="43525"/>
                              </a:cubicBezTo>
                              <a:lnTo>
                                <a:pt x="53437" y="6981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5" name="Vrije vorm: vorm 8404">
                          <a:extLst>
                            <a:ext uri="{FF2B5EF4-FFF2-40B4-BE49-F238E27FC236}">
                              <a16:creationId xmlns:a16="http://schemas.microsoft.com/office/drawing/2014/main" id="{96F190DD-AD4D-9F9F-0561-6AAB5866B2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3130" y="3912032"/>
                          <a:ext cx="48266" cy="47835"/>
                        </a:xfrm>
                        <a:custGeom>
                          <a:avLst/>
                          <a:gdLst>
                            <a:gd name="connsiteX0" fmla="*/ 27150 w 48266"/>
                            <a:gd name="connsiteY0" fmla="*/ 47835 h 47835"/>
                            <a:gd name="connsiteX1" fmla="*/ 0 w 48266"/>
                            <a:gd name="connsiteY1" fmla="*/ 26288 h 47835"/>
                            <a:gd name="connsiteX2" fmla="*/ 21116 w 48266"/>
                            <a:gd name="connsiteY2" fmla="*/ 0 h 47835"/>
                            <a:gd name="connsiteX3" fmla="*/ 48266 w 48266"/>
                            <a:gd name="connsiteY3" fmla="*/ 21547 h 47835"/>
                            <a:gd name="connsiteX4" fmla="*/ 27150 w 48266"/>
                            <a:gd name="connsiteY4" fmla="*/ 47835 h 478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6" h="47835">
                              <a:moveTo>
                                <a:pt x="27150" y="47835"/>
                              </a:moveTo>
                              <a:lnTo>
                                <a:pt x="0" y="26288"/>
                              </a:lnTo>
                              <a:lnTo>
                                <a:pt x="21116" y="0"/>
                              </a:lnTo>
                              <a:lnTo>
                                <a:pt x="48266" y="21547"/>
                              </a:lnTo>
                              <a:lnTo>
                                <a:pt x="27150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7" name="Graphic 1445">
                        <a:extLst>
                          <a:ext uri="{FF2B5EF4-FFF2-40B4-BE49-F238E27FC236}">
                            <a16:creationId xmlns:a16="http://schemas.microsoft.com/office/drawing/2014/main" id="{5D96CC8D-8614-02D6-6E6C-0446AC3430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2258" y="4028616"/>
                        <a:ext cx="107030" cy="123037"/>
                        <a:chOff x="5722258" y="4028616"/>
                        <a:chExt cx="107030" cy="123037"/>
                      </a:xfrm>
                    </p:grpSpPr>
                    <p:sp>
                      <p:nvSpPr>
                        <p:cNvPr id="8392" name="Vrije vorm: vorm 8391">
                          <a:extLst>
                            <a:ext uri="{FF2B5EF4-FFF2-40B4-BE49-F238E27FC236}">
                              <a16:creationId xmlns:a16="http://schemas.microsoft.com/office/drawing/2014/main" id="{C59268CA-2EC9-4C05-7E19-123FC05F50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2258" y="4057692"/>
                          <a:ext cx="83383" cy="93962"/>
                        </a:xfrm>
                        <a:custGeom>
                          <a:avLst/>
                          <a:gdLst>
                            <a:gd name="connsiteX0" fmla="*/ 76002 w 83383"/>
                            <a:gd name="connsiteY0" fmla="*/ 65073 h 93962"/>
                            <a:gd name="connsiteX1" fmla="*/ 82036 w 83383"/>
                            <a:gd name="connsiteY1" fmla="*/ 21116 h 93962"/>
                            <a:gd name="connsiteX2" fmla="*/ 50577 w 83383"/>
                            <a:gd name="connsiteY2" fmla="*/ 0 h 93962"/>
                            <a:gd name="connsiteX3" fmla="*/ 12222 w 83383"/>
                            <a:gd name="connsiteY3" fmla="*/ 22840 h 93962"/>
                            <a:gd name="connsiteX4" fmla="*/ 4896 w 83383"/>
                            <a:gd name="connsiteY4" fmla="*/ 79294 h 93962"/>
                            <a:gd name="connsiteX5" fmla="*/ 7913 w 83383"/>
                            <a:gd name="connsiteY5" fmla="*/ 85327 h 93962"/>
                            <a:gd name="connsiteX6" fmla="*/ 10930 w 83383"/>
                            <a:gd name="connsiteY6" fmla="*/ 89206 h 93962"/>
                            <a:gd name="connsiteX7" fmla="*/ 12653 w 83383"/>
                            <a:gd name="connsiteY7" fmla="*/ 90930 h 93962"/>
                            <a:gd name="connsiteX8" fmla="*/ 19979 w 83383"/>
                            <a:gd name="connsiteY8" fmla="*/ 93084 h 93962"/>
                            <a:gd name="connsiteX9" fmla="*/ 26444 w 83383"/>
                            <a:gd name="connsiteY9" fmla="*/ 93946 h 93962"/>
                            <a:gd name="connsiteX10" fmla="*/ 75572 w 83383"/>
                            <a:gd name="connsiteY10" fmla="*/ 65504 h 939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3383" h="93962">
                              <a:moveTo>
                                <a:pt x="76002" y="65073"/>
                              </a:moveTo>
                              <a:cubicBezTo>
                                <a:pt x="87638" y="37923"/>
                                <a:pt x="82036" y="21116"/>
                                <a:pt x="82036" y="21116"/>
                              </a:cubicBezTo>
                              <a:lnTo>
                                <a:pt x="50577" y="0"/>
                              </a:lnTo>
                              <a:cubicBezTo>
                                <a:pt x="50577" y="0"/>
                                <a:pt x="32908" y="1724"/>
                                <a:pt x="12222" y="22840"/>
                              </a:cubicBezTo>
                              <a:cubicBezTo>
                                <a:pt x="-3292" y="38785"/>
                                <a:pt x="-1999" y="63780"/>
                                <a:pt x="4896" y="79294"/>
                              </a:cubicBezTo>
                              <a:cubicBezTo>
                                <a:pt x="5758" y="81449"/>
                                <a:pt x="7051" y="83173"/>
                                <a:pt x="7913" y="85327"/>
                              </a:cubicBezTo>
                              <a:cubicBezTo>
                                <a:pt x="9206" y="86620"/>
                                <a:pt x="10068" y="87913"/>
                                <a:pt x="10930" y="89206"/>
                              </a:cubicBezTo>
                              <a:cubicBezTo>
                                <a:pt x="11792" y="90068"/>
                                <a:pt x="12653" y="90930"/>
                                <a:pt x="12653" y="90930"/>
                              </a:cubicBezTo>
                              <a:cubicBezTo>
                                <a:pt x="12653" y="90930"/>
                                <a:pt x="16101" y="92223"/>
                                <a:pt x="19979" y="93084"/>
                              </a:cubicBezTo>
                              <a:cubicBezTo>
                                <a:pt x="22134" y="93084"/>
                                <a:pt x="24289" y="93515"/>
                                <a:pt x="26444" y="93946"/>
                              </a:cubicBezTo>
                              <a:cubicBezTo>
                                <a:pt x="43681" y="94377"/>
                                <a:pt x="66953" y="86189"/>
                                <a:pt x="75572" y="655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3" name="Vrije vorm: vorm 8392">
                          <a:extLst>
                            <a:ext uri="{FF2B5EF4-FFF2-40B4-BE49-F238E27FC236}">
                              <a16:creationId xmlns:a16="http://schemas.microsoft.com/office/drawing/2014/main" id="{F753B766-E941-34C6-76AA-19D75271CC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57692"/>
                          <a:ext cx="52240" cy="42663"/>
                        </a:xfrm>
                        <a:custGeom>
                          <a:avLst/>
                          <a:gdLst>
                            <a:gd name="connsiteX0" fmla="*/ 51283 w 52240"/>
                            <a:gd name="connsiteY0" fmla="*/ 42664 h 42663"/>
                            <a:gd name="connsiteX1" fmla="*/ 51283 w 52240"/>
                            <a:gd name="connsiteY1" fmla="*/ 21116 h 42663"/>
                            <a:gd name="connsiteX2" fmla="*/ 19824 w 52240"/>
                            <a:gd name="connsiteY2" fmla="*/ 0 h 42663"/>
                            <a:gd name="connsiteX3" fmla="*/ 0 w 52240"/>
                            <a:gd name="connsiteY3" fmla="*/ 8188 h 42663"/>
                            <a:gd name="connsiteX4" fmla="*/ 51714 w 52240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240" h="42663">
                              <a:moveTo>
                                <a:pt x="51283" y="42664"/>
                              </a:moveTo>
                              <a:cubicBezTo>
                                <a:pt x="53437" y="29304"/>
                                <a:pt x="51283" y="21116"/>
                                <a:pt x="51283" y="21116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11636" y="862"/>
                                <a:pt x="0" y="8188"/>
                              </a:cubicBezTo>
                              <a:lnTo>
                                <a:pt x="51714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4" name="Vrije vorm: vorm 8393">
                          <a:extLst>
                            <a:ext uri="{FF2B5EF4-FFF2-40B4-BE49-F238E27FC236}">
                              <a16:creationId xmlns:a16="http://schemas.microsoft.com/office/drawing/2014/main" id="{93C79D4B-8DB9-3707-CF26-9D50269B97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3388199">
                          <a:off x="5781601" y="4040827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5" name="Vrije vorm: vorm 8394">
                          <a:extLst>
                            <a:ext uri="{FF2B5EF4-FFF2-40B4-BE49-F238E27FC236}">
                              <a16:creationId xmlns:a16="http://schemas.microsoft.com/office/drawing/2014/main" id="{3E1CCA3B-7721-1C13-E067-72C4B07B13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9442" y="4076716"/>
                          <a:ext cx="33573" cy="24288"/>
                        </a:xfrm>
                        <a:custGeom>
                          <a:avLst/>
                          <a:gdLst>
                            <a:gd name="connsiteX0" fmla="*/ 32962 w 33573"/>
                            <a:gd name="connsiteY0" fmla="*/ 13727 h 24288"/>
                            <a:gd name="connsiteX1" fmla="*/ 13569 w 33573"/>
                            <a:gd name="connsiteY1" fmla="*/ 368 h 24288"/>
                            <a:gd name="connsiteX2" fmla="*/ 2364 w 33573"/>
                            <a:gd name="connsiteY2" fmla="*/ 7694 h 24288"/>
                            <a:gd name="connsiteX3" fmla="*/ 6243 w 33573"/>
                            <a:gd name="connsiteY3" fmla="*/ 21484 h 24288"/>
                            <a:gd name="connsiteX4" fmla="*/ 33393 w 33573"/>
                            <a:gd name="connsiteY4" fmla="*/ 13727 h 242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73" h="24288">
                              <a:moveTo>
                                <a:pt x="32962" y="13727"/>
                              </a:moveTo>
                              <a:cubicBezTo>
                                <a:pt x="36840" y="2954"/>
                                <a:pt x="21326" y="-1356"/>
                                <a:pt x="13569" y="368"/>
                              </a:cubicBezTo>
                              <a:cubicBezTo>
                                <a:pt x="9260" y="1230"/>
                                <a:pt x="3657" y="4247"/>
                                <a:pt x="2364" y="7694"/>
                              </a:cubicBezTo>
                              <a:cubicBezTo>
                                <a:pt x="-1083" y="11573"/>
                                <a:pt x="-1514" y="16313"/>
                                <a:pt x="6243" y="21484"/>
                              </a:cubicBezTo>
                              <a:cubicBezTo>
                                <a:pt x="16155" y="27949"/>
                                <a:pt x="29945" y="22347"/>
                                <a:pt x="33393" y="137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6" name="Vrije vorm: vorm 8395">
                          <a:extLst>
                            <a:ext uri="{FF2B5EF4-FFF2-40B4-BE49-F238E27FC236}">
                              <a16:creationId xmlns:a16="http://schemas.microsoft.com/office/drawing/2014/main" id="{28006920-BB0D-C850-8D66-FC6CDDF2B2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919" y="4105770"/>
                          <a:ext cx="14035" cy="9947"/>
                        </a:xfrm>
                        <a:custGeom>
                          <a:avLst/>
                          <a:gdLst>
                            <a:gd name="connsiteX0" fmla="*/ 13749 w 14035"/>
                            <a:gd name="connsiteY0" fmla="*/ 5790 h 9947"/>
                            <a:gd name="connsiteX1" fmla="*/ 5561 w 14035"/>
                            <a:gd name="connsiteY1" fmla="*/ 187 h 9947"/>
                            <a:gd name="connsiteX2" fmla="*/ 821 w 14035"/>
                            <a:gd name="connsiteY2" fmla="*/ 3204 h 9947"/>
                            <a:gd name="connsiteX3" fmla="*/ 2544 w 14035"/>
                            <a:gd name="connsiteY3" fmla="*/ 8806 h 9947"/>
                            <a:gd name="connsiteX4" fmla="*/ 13749 w 14035"/>
                            <a:gd name="connsiteY4" fmla="*/ 5790 h 99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035" h="9947">
                              <a:moveTo>
                                <a:pt x="13749" y="5790"/>
                              </a:moveTo>
                              <a:cubicBezTo>
                                <a:pt x="15473" y="1480"/>
                                <a:pt x="9009" y="-675"/>
                                <a:pt x="5561" y="187"/>
                              </a:cubicBezTo>
                              <a:cubicBezTo>
                                <a:pt x="3837" y="187"/>
                                <a:pt x="1252" y="1480"/>
                                <a:pt x="821" y="3204"/>
                              </a:cubicBezTo>
                              <a:cubicBezTo>
                                <a:pt x="-472" y="4928"/>
                                <a:pt x="-472" y="7083"/>
                                <a:pt x="2544" y="8806"/>
                              </a:cubicBezTo>
                              <a:cubicBezTo>
                                <a:pt x="6423" y="11392"/>
                                <a:pt x="12456" y="9237"/>
                                <a:pt x="13749" y="57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7" name="Vrije vorm: vorm 8396">
                          <a:extLst>
                            <a:ext uri="{FF2B5EF4-FFF2-40B4-BE49-F238E27FC236}">
                              <a16:creationId xmlns:a16="http://schemas.microsoft.com/office/drawing/2014/main" id="{68003AB0-E449-86B3-3B41-3B395FFA04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30542"/>
                          <a:ext cx="75846" cy="66796"/>
                        </a:xfrm>
                        <a:custGeom>
                          <a:avLst/>
                          <a:gdLst>
                            <a:gd name="connsiteX0" fmla="*/ 57747 w 75846"/>
                            <a:gd name="connsiteY0" fmla="*/ 66797 h 66796"/>
                            <a:gd name="connsiteX1" fmla="*/ 0 w 75846"/>
                            <a:gd name="connsiteY1" fmla="*/ 28012 h 66796"/>
                            <a:gd name="connsiteX2" fmla="*/ 18962 w 75846"/>
                            <a:gd name="connsiteY2" fmla="*/ 0 h 66796"/>
                            <a:gd name="connsiteX3" fmla="*/ 75847 w 75846"/>
                            <a:gd name="connsiteY3" fmla="*/ 38354 h 66796"/>
                            <a:gd name="connsiteX4" fmla="*/ 57747 w 75846"/>
                            <a:gd name="connsiteY4" fmla="*/ 66797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66796">
                              <a:moveTo>
                                <a:pt x="57747" y="66797"/>
                              </a:moveTo>
                              <a:lnTo>
                                <a:pt x="0" y="28012"/>
                              </a:lnTo>
                              <a:lnTo>
                                <a:pt x="18962" y="0"/>
                              </a:lnTo>
                              <a:lnTo>
                                <a:pt x="75847" y="38354"/>
                              </a:lnTo>
                              <a:lnTo>
                                <a:pt x="57747" y="667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8" name="Vrije vorm: vorm 8397">
                          <a:extLst>
                            <a:ext uri="{FF2B5EF4-FFF2-40B4-BE49-F238E27FC236}">
                              <a16:creationId xmlns:a16="http://schemas.microsoft.com/office/drawing/2014/main" id="{11F3AEAC-F1BE-BE2C-62AA-AE67718238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82315" y="4049935"/>
                          <a:ext cx="46973" cy="47404"/>
                        </a:xfrm>
                        <a:custGeom>
                          <a:avLst/>
                          <a:gdLst>
                            <a:gd name="connsiteX0" fmla="*/ 28873 w 46973"/>
                            <a:gd name="connsiteY0" fmla="*/ 47404 h 47404"/>
                            <a:gd name="connsiteX1" fmla="*/ 0 w 46973"/>
                            <a:gd name="connsiteY1" fmla="*/ 28012 h 47404"/>
                            <a:gd name="connsiteX2" fmla="*/ 18531 w 46973"/>
                            <a:gd name="connsiteY2" fmla="*/ 0 h 47404"/>
                            <a:gd name="connsiteX3" fmla="*/ 46973 w 46973"/>
                            <a:gd name="connsiteY3" fmla="*/ 18961 h 47404"/>
                            <a:gd name="connsiteX4" fmla="*/ 28873 w 46973"/>
                            <a:gd name="connsiteY4" fmla="*/ 47404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28873" y="47404"/>
                              </a:moveTo>
                              <a:lnTo>
                                <a:pt x="0" y="28012"/>
                              </a:lnTo>
                              <a:lnTo>
                                <a:pt x="18531" y="0"/>
                              </a:lnTo>
                              <a:lnTo>
                                <a:pt x="46973" y="18961"/>
                              </a:lnTo>
                              <a:lnTo>
                                <a:pt x="28873" y="4740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8" name="Graphic 1445">
                        <a:extLst>
                          <a:ext uri="{FF2B5EF4-FFF2-40B4-BE49-F238E27FC236}">
                            <a16:creationId xmlns:a16="http://schemas.microsoft.com/office/drawing/2014/main" id="{F30E9BA8-E404-D57E-1DF5-815926716E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27532" y="4147760"/>
                        <a:ext cx="103008" cy="127560"/>
                        <a:chOff x="5927532" y="4147760"/>
                        <a:chExt cx="103008" cy="127560"/>
                      </a:xfrm>
                    </p:grpSpPr>
                    <p:sp>
                      <p:nvSpPr>
                        <p:cNvPr id="8385" name="Vrije vorm: vorm 8384">
                          <a:extLst>
                            <a:ext uri="{FF2B5EF4-FFF2-40B4-BE49-F238E27FC236}">
                              <a16:creationId xmlns:a16="http://schemas.microsoft.com/office/drawing/2014/main" id="{30541490-EBCA-1B32-2236-9429F4B63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7532" y="4180081"/>
                          <a:ext cx="81161" cy="95239"/>
                        </a:xfrm>
                        <a:custGeom>
                          <a:avLst/>
                          <a:gdLst>
                            <a:gd name="connsiteX0" fmla="*/ 76721 w 81161"/>
                            <a:gd name="connsiteY0" fmla="*/ 62056 h 95239"/>
                            <a:gd name="connsiteX1" fmla="*/ 81030 w 81161"/>
                            <a:gd name="connsiteY1" fmla="*/ 29735 h 95239"/>
                            <a:gd name="connsiteX2" fmla="*/ 78445 w 81161"/>
                            <a:gd name="connsiteY2" fmla="*/ 18100 h 95239"/>
                            <a:gd name="connsiteX3" fmla="*/ 45262 w 81161"/>
                            <a:gd name="connsiteY3" fmla="*/ 0 h 95239"/>
                            <a:gd name="connsiteX4" fmla="*/ 9493 w 81161"/>
                            <a:gd name="connsiteY4" fmla="*/ 25857 h 95239"/>
                            <a:gd name="connsiteX5" fmla="*/ 7339 w 81161"/>
                            <a:gd name="connsiteY5" fmla="*/ 82742 h 95239"/>
                            <a:gd name="connsiteX6" fmla="*/ 11217 w 81161"/>
                            <a:gd name="connsiteY6" fmla="*/ 88344 h 95239"/>
                            <a:gd name="connsiteX7" fmla="*/ 14665 w 81161"/>
                            <a:gd name="connsiteY7" fmla="*/ 91792 h 95239"/>
                            <a:gd name="connsiteX8" fmla="*/ 16388 w 81161"/>
                            <a:gd name="connsiteY8" fmla="*/ 93515 h 95239"/>
                            <a:gd name="connsiteX9" fmla="*/ 23714 w 81161"/>
                            <a:gd name="connsiteY9" fmla="*/ 95239 h 95239"/>
                            <a:gd name="connsiteX10" fmla="*/ 30179 w 81161"/>
                            <a:gd name="connsiteY10" fmla="*/ 95239 h 95239"/>
                            <a:gd name="connsiteX11" fmla="*/ 76290 w 81161"/>
                            <a:gd name="connsiteY11" fmla="*/ 62056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161" h="95239">
                              <a:moveTo>
                                <a:pt x="76721" y="62056"/>
                              </a:moveTo>
                              <a:cubicBezTo>
                                <a:pt x="81030" y="48266"/>
                                <a:pt x="81461" y="37061"/>
                                <a:pt x="81030" y="29735"/>
                              </a:cubicBezTo>
                              <a:cubicBezTo>
                                <a:pt x="80168" y="22409"/>
                                <a:pt x="78445" y="18100"/>
                                <a:pt x="78445" y="18100"/>
                              </a:cubicBezTo>
                              <a:lnTo>
                                <a:pt x="45262" y="0"/>
                              </a:lnTo>
                              <a:cubicBezTo>
                                <a:pt x="45262" y="0"/>
                                <a:pt x="27593" y="3017"/>
                                <a:pt x="9493" y="25857"/>
                              </a:cubicBezTo>
                              <a:cubicBezTo>
                                <a:pt x="-4728" y="43095"/>
                                <a:pt x="-850" y="67659"/>
                                <a:pt x="7339" y="82742"/>
                              </a:cubicBezTo>
                              <a:cubicBezTo>
                                <a:pt x="8631" y="84897"/>
                                <a:pt x="9924" y="86620"/>
                                <a:pt x="11217" y="88344"/>
                              </a:cubicBezTo>
                              <a:cubicBezTo>
                                <a:pt x="12510" y="89637"/>
                                <a:pt x="13803" y="90930"/>
                                <a:pt x="14665" y="91792"/>
                              </a:cubicBezTo>
                              <a:cubicBezTo>
                                <a:pt x="15526" y="92654"/>
                                <a:pt x="16388" y="93515"/>
                                <a:pt x="16388" y="93515"/>
                              </a:cubicBezTo>
                              <a:cubicBezTo>
                                <a:pt x="16388" y="93515"/>
                                <a:pt x="19836" y="94377"/>
                                <a:pt x="23714" y="95239"/>
                              </a:cubicBezTo>
                              <a:cubicBezTo>
                                <a:pt x="25869" y="95239"/>
                                <a:pt x="28024" y="95239"/>
                                <a:pt x="30179" y="95239"/>
                              </a:cubicBezTo>
                              <a:cubicBezTo>
                                <a:pt x="46986" y="94377"/>
                                <a:pt x="69826" y="83173"/>
                                <a:pt x="76290" y="620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6" name="Vrije vorm: vorm 8385">
                          <a:extLst>
                            <a:ext uri="{FF2B5EF4-FFF2-40B4-BE49-F238E27FC236}">
                              <a16:creationId xmlns:a16="http://schemas.microsoft.com/office/drawing/2014/main" id="{592F65BE-1C37-7E29-169E-CF2C901194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401" y="4179650"/>
                          <a:ext cx="54772" cy="39647"/>
                        </a:xfrm>
                        <a:custGeom>
                          <a:avLst/>
                          <a:gdLst>
                            <a:gd name="connsiteX0" fmla="*/ 54730 w 54772"/>
                            <a:gd name="connsiteY0" fmla="*/ 39216 h 39647"/>
                            <a:gd name="connsiteX1" fmla="*/ 52145 w 54772"/>
                            <a:gd name="connsiteY1" fmla="*/ 18100 h 39647"/>
                            <a:gd name="connsiteX2" fmla="*/ 18962 w 54772"/>
                            <a:gd name="connsiteY2" fmla="*/ 0 h 39647"/>
                            <a:gd name="connsiteX3" fmla="*/ 0 w 54772"/>
                            <a:gd name="connsiteY3" fmla="*/ 9912 h 39647"/>
                            <a:gd name="connsiteX4" fmla="*/ 27150 w 54772"/>
                            <a:gd name="connsiteY4" fmla="*/ 24995 h 39647"/>
                            <a:gd name="connsiteX5" fmla="*/ 45680 w 54772"/>
                            <a:gd name="connsiteY5" fmla="*/ 35338 h 39647"/>
                            <a:gd name="connsiteX6" fmla="*/ 54299 w 54772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772" h="39647">
                              <a:moveTo>
                                <a:pt x="54730" y="39216"/>
                              </a:moveTo>
                              <a:cubicBezTo>
                                <a:pt x="55161" y="25857"/>
                                <a:pt x="52145" y="18100"/>
                                <a:pt x="52145" y="18100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10774" y="1724"/>
                                <a:pt x="0" y="9912"/>
                              </a:cubicBezTo>
                              <a:cubicBezTo>
                                <a:pt x="0" y="9912"/>
                                <a:pt x="13790" y="17238"/>
                                <a:pt x="27150" y="24995"/>
                              </a:cubicBezTo>
                              <a:cubicBezTo>
                                <a:pt x="34045" y="28874"/>
                                <a:pt x="40940" y="32321"/>
                                <a:pt x="45680" y="35338"/>
                              </a:cubicBezTo>
                              <a:cubicBezTo>
                                <a:pt x="50852" y="38355"/>
                                <a:pt x="54299" y="39647"/>
                                <a:pt x="5429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7" name="Vrije vorm: vorm 8386">
                          <a:extLst>
                            <a:ext uri="{FF2B5EF4-FFF2-40B4-BE49-F238E27FC236}">
                              <a16:creationId xmlns:a16="http://schemas.microsoft.com/office/drawing/2014/main" id="{2DC4CEE5-38DC-DFA2-3D95-8A2EA7A414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2706" y="4147760"/>
                          <a:ext cx="34044" cy="42663"/>
                        </a:xfrm>
                        <a:custGeom>
                          <a:avLst/>
                          <a:gdLst>
                            <a:gd name="connsiteX0" fmla="*/ 15945 w 34044"/>
                            <a:gd name="connsiteY0" fmla="*/ 42664 h 42663"/>
                            <a:gd name="connsiteX1" fmla="*/ 0 w 34044"/>
                            <a:gd name="connsiteY1" fmla="*/ 34045 h 42663"/>
                            <a:gd name="connsiteX2" fmla="*/ 18531 w 34044"/>
                            <a:gd name="connsiteY2" fmla="*/ 0 h 42663"/>
                            <a:gd name="connsiteX3" fmla="*/ 34045 w 34044"/>
                            <a:gd name="connsiteY3" fmla="*/ 8619 h 42663"/>
                            <a:gd name="connsiteX4" fmla="*/ 15945 w 34044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42663">
                              <a:moveTo>
                                <a:pt x="15945" y="42664"/>
                              </a:moveTo>
                              <a:lnTo>
                                <a:pt x="0" y="34045"/>
                              </a:lnTo>
                              <a:lnTo>
                                <a:pt x="18531" y="0"/>
                              </a:lnTo>
                              <a:lnTo>
                                <a:pt x="34045" y="8619"/>
                              </a:lnTo>
                              <a:lnTo>
                                <a:pt x="15945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8" name="Vrije vorm: vorm 8387">
                          <a:extLst>
                            <a:ext uri="{FF2B5EF4-FFF2-40B4-BE49-F238E27FC236}">
                              <a16:creationId xmlns:a16="http://schemas.microsoft.com/office/drawing/2014/main" id="{11B9E0B8-FE32-BC4A-45DF-9666BEC003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42072" y="4200072"/>
                          <a:ext cx="33682" cy="24268"/>
                        </a:xfrm>
                        <a:custGeom>
                          <a:avLst/>
                          <a:gdLst>
                            <a:gd name="connsiteX0" fmla="*/ 33308 w 33682"/>
                            <a:gd name="connsiteY0" fmla="*/ 12330 h 24268"/>
                            <a:gd name="connsiteX1" fmla="*/ 12622 w 33682"/>
                            <a:gd name="connsiteY1" fmla="*/ 694 h 24268"/>
                            <a:gd name="connsiteX2" fmla="*/ 1848 w 33682"/>
                            <a:gd name="connsiteY2" fmla="*/ 8882 h 24268"/>
                            <a:gd name="connsiteX3" fmla="*/ 7020 w 33682"/>
                            <a:gd name="connsiteY3" fmla="*/ 22242 h 24268"/>
                            <a:gd name="connsiteX4" fmla="*/ 33308 w 33682"/>
                            <a:gd name="connsiteY4" fmla="*/ 12330 h 24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682" h="24268">
                              <a:moveTo>
                                <a:pt x="33308" y="12330"/>
                              </a:moveTo>
                              <a:cubicBezTo>
                                <a:pt x="36324" y="1125"/>
                                <a:pt x="20379" y="-1460"/>
                                <a:pt x="12622" y="694"/>
                              </a:cubicBezTo>
                              <a:cubicBezTo>
                                <a:pt x="8744" y="1987"/>
                                <a:pt x="3141" y="5435"/>
                                <a:pt x="1848" y="8882"/>
                              </a:cubicBezTo>
                              <a:cubicBezTo>
                                <a:pt x="-1168" y="13192"/>
                                <a:pt x="-1168" y="17932"/>
                                <a:pt x="7020" y="22242"/>
                              </a:cubicBezTo>
                              <a:cubicBezTo>
                                <a:pt x="17363" y="27844"/>
                                <a:pt x="30722" y="20949"/>
                                <a:pt x="33308" y="123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9" name="Vrije vorm: vorm 8388">
                          <a:extLst>
                            <a:ext uri="{FF2B5EF4-FFF2-40B4-BE49-F238E27FC236}">
                              <a16:creationId xmlns:a16="http://schemas.microsoft.com/office/drawing/2014/main" id="{349561F6-8508-2279-D962-22BA5E3DE5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075" y="4231111"/>
                          <a:ext cx="13883" cy="10147"/>
                        </a:xfrm>
                        <a:custGeom>
                          <a:avLst/>
                          <a:gdLst>
                            <a:gd name="connsiteX0" fmla="*/ 13724 w 13883"/>
                            <a:gd name="connsiteY0" fmla="*/ 4993 h 10147"/>
                            <a:gd name="connsiteX1" fmla="*/ 5105 w 13883"/>
                            <a:gd name="connsiteY1" fmla="*/ 252 h 10147"/>
                            <a:gd name="connsiteX2" fmla="*/ 796 w 13883"/>
                            <a:gd name="connsiteY2" fmla="*/ 3700 h 10147"/>
                            <a:gd name="connsiteX3" fmla="*/ 2950 w 13883"/>
                            <a:gd name="connsiteY3" fmla="*/ 9302 h 10147"/>
                            <a:gd name="connsiteX4" fmla="*/ 13724 w 13883"/>
                            <a:gd name="connsiteY4" fmla="*/ 4993 h 101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883" h="10147">
                              <a:moveTo>
                                <a:pt x="13724" y="4993"/>
                              </a:moveTo>
                              <a:cubicBezTo>
                                <a:pt x="15017" y="683"/>
                                <a:pt x="8122" y="-610"/>
                                <a:pt x="5105" y="252"/>
                              </a:cubicBezTo>
                              <a:cubicBezTo>
                                <a:pt x="3381" y="683"/>
                                <a:pt x="1227" y="1976"/>
                                <a:pt x="796" y="3700"/>
                              </a:cubicBezTo>
                              <a:cubicBezTo>
                                <a:pt x="-497" y="5424"/>
                                <a:pt x="-497" y="7578"/>
                                <a:pt x="2950" y="9302"/>
                              </a:cubicBezTo>
                              <a:cubicBezTo>
                                <a:pt x="7260" y="11457"/>
                                <a:pt x="12862" y="9302"/>
                                <a:pt x="13724" y="4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0" name="Vrije vorm: vorm 8389">
                          <a:extLst>
                            <a:ext uri="{FF2B5EF4-FFF2-40B4-BE49-F238E27FC236}">
                              <a16:creationId xmlns:a16="http://schemas.microsoft.com/office/drawing/2014/main" id="{0D245B9F-9DF3-90A4-0F77-F7E2EC5231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832" y="4152931"/>
                          <a:ext cx="76708" cy="62487"/>
                        </a:xfrm>
                        <a:custGeom>
                          <a:avLst/>
                          <a:gdLst>
                            <a:gd name="connsiteX0" fmla="*/ 60763 w 76708"/>
                            <a:gd name="connsiteY0" fmla="*/ 62487 h 62487"/>
                            <a:gd name="connsiteX1" fmla="*/ 51283 w 76708"/>
                            <a:gd name="connsiteY1" fmla="*/ 57747 h 62487"/>
                            <a:gd name="connsiteX2" fmla="*/ 30166 w 76708"/>
                            <a:gd name="connsiteY2" fmla="*/ 46111 h 62487"/>
                            <a:gd name="connsiteX3" fmla="*/ 0 w 76708"/>
                            <a:gd name="connsiteY3" fmla="*/ 29304 h 62487"/>
                            <a:gd name="connsiteX4" fmla="*/ 16376 w 76708"/>
                            <a:gd name="connsiteY4" fmla="*/ 0 h 62487"/>
                            <a:gd name="connsiteX5" fmla="*/ 46542 w 76708"/>
                            <a:gd name="connsiteY5" fmla="*/ 16376 h 62487"/>
                            <a:gd name="connsiteX6" fmla="*/ 67228 w 76708"/>
                            <a:gd name="connsiteY6" fmla="*/ 27581 h 62487"/>
                            <a:gd name="connsiteX7" fmla="*/ 76708 w 76708"/>
                            <a:gd name="connsiteY7" fmla="*/ 32321 h 62487"/>
                            <a:gd name="connsiteX8" fmla="*/ 61194 w 76708"/>
                            <a:gd name="connsiteY8" fmla="*/ 62056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708" h="62487">
                              <a:moveTo>
                                <a:pt x="60763" y="62487"/>
                              </a:moveTo>
                              <a:cubicBezTo>
                                <a:pt x="60763" y="62487"/>
                                <a:pt x="56885" y="60763"/>
                                <a:pt x="51283" y="57747"/>
                              </a:cubicBezTo>
                              <a:cubicBezTo>
                                <a:pt x="45680" y="54730"/>
                                <a:pt x="37923" y="50421"/>
                                <a:pt x="30166" y="46111"/>
                              </a:cubicBezTo>
                              <a:cubicBezTo>
                                <a:pt x="15083" y="37923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31459" y="8188"/>
                                <a:pt x="46542" y="16376"/>
                              </a:cubicBezTo>
                              <a:cubicBezTo>
                                <a:pt x="53868" y="20685"/>
                                <a:pt x="61625" y="24564"/>
                                <a:pt x="67228" y="27581"/>
                              </a:cubicBezTo>
                              <a:cubicBezTo>
                                <a:pt x="72830" y="30597"/>
                                <a:pt x="76708" y="32321"/>
                                <a:pt x="76708" y="32321"/>
                              </a:cubicBezTo>
                              <a:lnTo>
                                <a:pt x="61194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1" name="Vrije vorm: vorm 8390">
                          <a:extLst>
                            <a:ext uri="{FF2B5EF4-FFF2-40B4-BE49-F238E27FC236}">
                              <a16:creationId xmlns:a16="http://schemas.microsoft.com/office/drawing/2014/main" id="{551BF281-1D6C-61A8-9D34-F57C1CD059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999" y="4168876"/>
                          <a:ext cx="46111" cy="46542"/>
                        </a:xfrm>
                        <a:custGeom>
                          <a:avLst/>
                          <a:gdLst>
                            <a:gd name="connsiteX0" fmla="*/ 30597 w 46111"/>
                            <a:gd name="connsiteY0" fmla="*/ 46542 h 46542"/>
                            <a:gd name="connsiteX1" fmla="*/ 25857 w 46111"/>
                            <a:gd name="connsiteY1" fmla="*/ 43957 h 46542"/>
                            <a:gd name="connsiteX2" fmla="*/ 15083 w 46111"/>
                            <a:gd name="connsiteY2" fmla="*/ 38355 h 46542"/>
                            <a:gd name="connsiteX3" fmla="*/ 0 w 46111"/>
                            <a:gd name="connsiteY3" fmla="*/ 29735 h 46542"/>
                            <a:gd name="connsiteX4" fmla="*/ 15945 w 46111"/>
                            <a:gd name="connsiteY4" fmla="*/ 0 h 46542"/>
                            <a:gd name="connsiteX5" fmla="*/ 31028 w 46111"/>
                            <a:gd name="connsiteY5" fmla="*/ 8188 h 46542"/>
                            <a:gd name="connsiteX6" fmla="*/ 41371 w 46111"/>
                            <a:gd name="connsiteY6" fmla="*/ 13791 h 46542"/>
                            <a:gd name="connsiteX7" fmla="*/ 46111 w 46111"/>
                            <a:gd name="connsiteY7" fmla="*/ 16376 h 46542"/>
                            <a:gd name="connsiteX8" fmla="*/ 30597 w 46111"/>
                            <a:gd name="connsiteY8" fmla="*/ 46112 h 46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6111" h="46542">
                              <a:moveTo>
                                <a:pt x="30597" y="46542"/>
                              </a:moveTo>
                              <a:cubicBezTo>
                                <a:pt x="30597" y="46542"/>
                                <a:pt x="28873" y="45681"/>
                                <a:pt x="25857" y="43957"/>
                              </a:cubicBezTo>
                              <a:cubicBezTo>
                                <a:pt x="22840" y="42664"/>
                                <a:pt x="18962" y="40509"/>
                                <a:pt x="15083" y="38355"/>
                              </a:cubicBezTo>
                              <a:cubicBezTo>
                                <a:pt x="7757" y="34045"/>
                                <a:pt x="0" y="29735"/>
                                <a:pt x="0" y="29735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23271" y="4310"/>
                                <a:pt x="31028" y="8188"/>
                              </a:cubicBezTo>
                              <a:cubicBezTo>
                                <a:pt x="34907" y="10343"/>
                                <a:pt x="38354" y="12497"/>
                                <a:pt x="41371" y="13791"/>
                              </a:cubicBezTo>
                              <a:cubicBezTo>
                                <a:pt x="44387" y="15083"/>
                                <a:pt x="46111" y="16376"/>
                                <a:pt x="46111" y="16376"/>
                              </a:cubicBezTo>
                              <a:lnTo>
                                <a:pt x="30597" y="461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9" name="Graphic 1445">
                        <a:extLst>
                          <a:ext uri="{FF2B5EF4-FFF2-40B4-BE49-F238E27FC236}">
                            <a16:creationId xmlns:a16="http://schemas.microsoft.com/office/drawing/2014/main" id="{24FE3A72-11D1-24CD-CBB9-53F0CD6222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90" y="4247308"/>
                        <a:ext cx="96921" cy="132300"/>
                        <a:chOff x="6143490" y="4247308"/>
                        <a:chExt cx="96921" cy="132300"/>
                      </a:xfrm>
                    </p:grpSpPr>
                    <p:sp>
                      <p:nvSpPr>
                        <p:cNvPr id="8378" name="Vrije vorm: vorm 8377">
                          <a:extLst>
                            <a:ext uri="{FF2B5EF4-FFF2-40B4-BE49-F238E27FC236}">
                              <a16:creationId xmlns:a16="http://schemas.microsoft.com/office/drawing/2014/main" id="{42AE9D00-8CEF-AB2A-5042-993B56BA6A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90" y="4282215"/>
                          <a:ext cx="78946" cy="97394"/>
                        </a:xfrm>
                        <a:custGeom>
                          <a:avLst/>
                          <a:gdLst>
                            <a:gd name="connsiteX0" fmla="*/ 76667 w 78946"/>
                            <a:gd name="connsiteY0" fmla="*/ 59039 h 97394"/>
                            <a:gd name="connsiteX1" fmla="*/ 77960 w 78946"/>
                            <a:gd name="connsiteY1" fmla="*/ 26288 h 97394"/>
                            <a:gd name="connsiteX2" fmla="*/ 74513 w 78946"/>
                            <a:gd name="connsiteY2" fmla="*/ 15083 h 97394"/>
                            <a:gd name="connsiteX3" fmla="*/ 40037 w 78946"/>
                            <a:gd name="connsiteY3" fmla="*/ 0 h 97394"/>
                            <a:gd name="connsiteX4" fmla="*/ 6854 w 78946"/>
                            <a:gd name="connsiteY4" fmla="*/ 29304 h 97394"/>
                            <a:gd name="connsiteX5" fmla="*/ 10302 w 78946"/>
                            <a:gd name="connsiteY5" fmla="*/ 86189 h 97394"/>
                            <a:gd name="connsiteX6" fmla="*/ 14611 w 78946"/>
                            <a:gd name="connsiteY6" fmla="*/ 91360 h 97394"/>
                            <a:gd name="connsiteX7" fmla="*/ 18490 w 78946"/>
                            <a:gd name="connsiteY7" fmla="*/ 94808 h 97394"/>
                            <a:gd name="connsiteX8" fmla="*/ 20213 w 78946"/>
                            <a:gd name="connsiteY8" fmla="*/ 96532 h 97394"/>
                            <a:gd name="connsiteX9" fmla="*/ 27540 w 78946"/>
                            <a:gd name="connsiteY9" fmla="*/ 97394 h 97394"/>
                            <a:gd name="connsiteX10" fmla="*/ 34004 w 78946"/>
                            <a:gd name="connsiteY10" fmla="*/ 96963 h 97394"/>
                            <a:gd name="connsiteX11" fmla="*/ 77098 w 78946"/>
                            <a:gd name="connsiteY11" fmla="*/ 5947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946" h="97394">
                              <a:moveTo>
                                <a:pt x="76667" y="59039"/>
                              </a:moveTo>
                              <a:cubicBezTo>
                                <a:pt x="79684" y="44818"/>
                                <a:pt x="79253" y="33614"/>
                                <a:pt x="77960" y="26288"/>
                              </a:cubicBezTo>
                              <a:cubicBezTo>
                                <a:pt x="76667" y="18962"/>
                                <a:pt x="74513" y="15083"/>
                                <a:pt x="74513" y="15083"/>
                              </a:cubicBezTo>
                              <a:lnTo>
                                <a:pt x="40037" y="0"/>
                              </a:lnTo>
                              <a:cubicBezTo>
                                <a:pt x="40037" y="0"/>
                                <a:pt x="22799" y="4740"/>
                                <a:pt x="6854" y="29304"/>
                              </a:cubicBezTo>
                              <a:cubicBezTo>
                                <a:pt x="-5212" y="47835"/>
                                <a:pt x="390" y="71968"/>
                                <a:pt x="10302" y="86189"/>
                              </a:cubicBezTo>
                              <a:cubicBezTo>
                                <a:pt x="11594" y="88344"/>
                                <a:pt x="12887" y="90068"/>
                                <a:pt x="14611" y="91360"/>
                              </a:cubicBezTo>
                              <a:cubicBezTo>
                                <a:pt x="15904" y="92654"/>
                                <a:pt x="17197" y="93946"/>
                                <a:pt x="18490" y="94808"/>
                              </a:cubicBezTo>
                              <a:cubicBezTo>
                                <a:pt x="19783" y="95670"/>
                                <a:pt x="20213" y="96532"/>
                                <a:pt x="20213" y="96532"/>
                              </a:cubicBezTo>
                              <a:cubicBezTo>
                                <a:pt x="20213" y="96532"/>
                                <a:pt x="24092" y="96963"/>
                                <a:pt x="27540" y="97394"/>
                              </a:cubicBezTo>
                              <a:cubicBezTo>
                                <a:pt x="29694" y="97394"/>
                                <a:pt x="31849" y="97394"/>
                                <a:pt x="34004" y="96963"/>
                              </a:cubicBezTo>
                              <a:cubicBezTo>
                                <a:pt x="50811" y="94377"/>
                                <a:pt x="72358" y="81018"/>
                                <a:pt x="77098" y="594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9" name="Vrije vorm: vorm 8378">
                          <a:extLst>
                            <a:ext uri="{FF2B5EF4-FFF2-40B4-BE49-F238E27FC236}">
                              <a16:creationId xmlns:a16="http://schemas.microsoft.com/office/drawing/2014/main" id="{EF529EF3-D3E1-5E42-EEE2-C24C283B0E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996" y="4281784"/>
                          <a:ext cx="57315" cy="36199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36200 h 36199"/>
                            <a:gd name="connsiteX1" fmla="*/ 54730 w 57315"/>
                            <a:gd name="connsiteY1" fmla="*/ 20686 h 36199"/>
                            <a:gd name="connsiteX2" fmla="*/ 52575 w 57315"/>
                            <a:gd name="connsiteY2" fmla="*/ 15083 h 36199"/>
                            <a:gd name="connsiteX3" fmla="*/ 18100 w 57315"/>
                            <a:gd name="connsiteY3" fmla="*/ 0 h 36199"/>
                            <a:gd name="connsiteX4" fmla="*/ 0 w 57315"/>
                            <a:gd name="connsiteY4" fmla="*/ 11636 h 36199"/>
                            <a:gd name="connsiteX5" fmla="*/ 28442 w 57315"/>
                            <a:gd name="connsiteY5" fmla="*/ 24133 h 36199"/>
                            <a:gd name="connsiteX6" fmla="*/ 47835 w 57315"/>
                            <a:gd name="connsiteY6" fmla="*/ 32752 h 36199"/>
                            <a:gd name="connsiteX7" fmla="*/ 56885 w 57315"/>
                            <a:gd name="connsiteY7" fmla="*/ 36200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6199">
                              <a:moveTo>
                                <a:pt x="57316" y="36200"/>
                              </a:moveTo>
                              <a:cubicBezTo>
                                <a:pt x="57316" y="29304"/>
                                <a:pt x="56023" y="24564"/>
                                <a:pt x="54730" y="20686"/>
                              </a:cubicBezTo>
                              <a:cubicBezTo>
                                <a:pt x="53868" y="17238"/>
                                <a:pt x="52575" y="15083"/>
                                <a:pt x="52575" y="15083"/>
                              </a:cubicBezTo>
                              <a:lnTo>
                                <a:pt x="18100" y="0"/>
                              </a:lnTo>
                              <a:cubicBezTo>
                                <a:pt x="18100" y="0"/>
                                <a:pt x="10343" y="2155"/>
                                <a:pt x="0" y="11636"/>
                              </a:cubicBezTo>
                              <a:cubicBezTo>
                                <a:pt x="0" y="11636"/>
                                <a:pt x="14221" y="17669"/>
                                <a:pt x="28442" y="24133"/>
                              </a:cubicBezTo>
                              <a:cubicBezTo>
                                <a:pt x="35338" y="27150"/>
                                <a:pt x="42664" y="30597"/>
                                <a:pt x="47835" y="32752"/>
                              </a:cubicBezTo>
                              <a:cubicBezTo>
                                <a:pt x="53006" y="34907"/>
                                <a:pt x="56885" y="36200"/>
                                <a:pt x="56885" y="36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0" name="Vrije vorm: vorm 8379">
                          <a:extLst>
                            <a:ext uri="{FF2B5EF4-FFF2-40B4-BE49-F238E27FC236}">
                              <a16:creationId xmlns:a16="http://schemas.microsoft.com/office/drawing/2014/main" id="{77A0C6C2-866B-2E2E-DF04-BDF2615CB3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439" y="4247308"/>
                          <a:ext cx="31459" cy="43094"/>
                        </a:xfrm>
                        <a:custGeom>
                          <a:avLst/>
                          <a:gdLst>
                            <a:gd name="connsiteX0" fmla="*/ 16376 w 31459"/>
                            <a:gd name="connsiteY0" fmla="*/ 43095 h 43094"/>
                            <a:gd name="connsiteX1" fmla="*/ 0 w 31459"/>
                            <a:gd name="connsiteY1" fmla="*/ 35768 h 43094"/>
                            <a:gd name="connsiteX2" fmla="*/ 15083 w 31459"/>
                            <a:gd name="connsiteY2" fmla="*/ 0 h 43094"/>
                            <a:gd name="connsiteX3" fmla="*/ 31459 w 31459"/>
                            <a:gd name="connsiteY3" fmla="*/ 7326 h 43094"/>
                            <a:gd name="connsiteX4" fmla="*/ 16376 w 3145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459" h="43094">
                              <a:moveTo>
                                <a:pt x="16376" y="43095"/>
                              </a:moveTo>
                              <a:lnTo>
                                <a:pt x="0" y="35768"/>
                              </a:lnTo>
                              <a:lnTo>
                                <a:pt x="15083" y="0"/>
                              </a:lnTo>
                              <a:lnTo>
                                <a:pt x="31459" y="7326"/>
                              </a:lnTo>
                              <a:lnTo>
                                <a:pt x="1637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1" name="Vrije vorm: vorm 8380">
                          <a:extLst>
                            <a:ext uri="{FF2B5EF4-FFF2-40B4-BE49-F238E27FC236}">
                              <a16:creationId xmlns:a16="http://schemas.microsoft.com/office/drawing/2014/main" id="{0022A670-381C-99EC-B6F8-2232E5CA5C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29" y="4303223"/>
                          <a:ext cx="32898" cy="24768"/>
                        </a:xfrm>
                        <a:custGeom>
                          <a:avLst/>
                          <a:gdLst>
                            <a:gd name="connsiteX0" fmla="*/ 32769 w 32898"/>
                            <a:gd name="connsiteY0" fmla="*/ 10882 h 24768"/>
                            <a:gd name="connsiteX1" fmla="*/ 11222 w 32898"/>
                            <a:gd name="connsiteY1" fmla="*/ 1401 h 24768"/>
                            <a:gd name="connsiteX2" fmla="*/ 1310 w 32898"/>
                            <a:gd name="connsiteY2" fmla="*/ 10451 h 24768"/>
                            <a:gd name="connsiteX3" fmla="*/ 7344 w 32898"/>
                            <a:gd name="connsiteY3" fmla="*/ 23379 h 24768"/>
                            <a:gd name="connsiteX4" fmla="*/ 32338 w 32898"/>
                            <a:gd name="connsiteY4" fmla="*/ 10882 h 24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898" h="24768">
                              <a:moveTo>
                                <a:pt x="32769" y="10882"/>
                              </a:moveTo>
                              <a:cubicBezTo>
                                <a:pt x="34493" y="-323"/>
                                <a:pt x="18548" y="-1616"/>
                                <a:pt x="11222" y="1401"/>
                              </a:cubicBezTo>
                              <a:cubicBezTo>
                                <a:pt x="7344" y="3125"/>
                                <a:pt x="2172" y="7003"/>
                                <a:pt x="1310" y="10451"/>
                              </a:cubicBezTo>
                              <a:cubicBezTo>
                                <a:pt x="-1275" y="14760"/>
                                <a:pt x="-413" y="19932"/>
                                <a:pt x="7344" y="23379"/>
                              </a:cubicBezTo>
                              <a:cubicBezTo>
                                <a:pt x="18117" y="28120"/>
                                <a:pt x="31046" y="19932"/>
                                <a:pt x="32338" y="108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2" name="Vrije vorm: vorm 8381">
                          <a:extLst>
                            <a:ext uri="{FF2B5EF4-FFF2-40B4-BE49-F238E27FC236}">
                              <a16:creationId xmlns:a16="http://schemas.microsoft.com/office/drawing/2014/main" id="{A106AE22-A277-23B2-5306-7C54B146A2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0296" y="4335886"/>
                          <a:ext cx="13481" cy="10175"/>
                        </a:xfrm>
                        <a:custGeom>
                          <a:avLst/>
                          <a:gdLst>
                            <a:gd name="connsiteX0" fmla="*/ 13407 w 13481"/>
                            <a:gd name="connsiteY0" fmla="*/ 4507 h 10175"/>
                            <a:gd name="connsiteX1" fmla="*/ 4357 w 13481"/>
                            <a:gd name="connsiteY1" fmla="*/ 629 h 10175"/>
                            <a:gd name="connsiteX2" fmla="*/ 479 w 13481"/>
                            <a:gd name="connsiteY2" fmla="*/ 4507 h 10175"/>
                            <a:gd name="connsiteX3" fmla="*/ 3065 w 13481"/>
                            <a:gd name="connsiteY3" fmla="*/ 9679 h 10175"/>
                            <a:gd name="connsiteX4" fmla="*/ 13407 w 13481"/>
                            <a:gd name="connsiteY4" fmla="*/ 4507 h 101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" h="10175">
                              <a:moveTo>
                                <a:pt x="13407" y="4507"/>
                              </a:moveTo>
                              <a:cubicBezTo>
                                <a:pt x="14269" y="-233"/>
                                <a:pt x="7374" y="-664"/>
                                <a:pt x="4357" y="629"/>
                              </a:cubicBezTo>
                              <a:cubicBezTo>
                                <a:pt x="2634" y="1490"/>
                                <a:pt x="479" y="2783"/>
                                <a:pt x="479" y="4507"/>
                              </a:cubicBezTo>
                              <a:cubicBezTo>
                                <a:pt x="-383" y="6231"/>
                                <a:pt x="-383" y="8386"/>
                                <a:pt x="3065" y="9679"/>
                              </a:cubicBezTo>
                              <a:cubicBezTo>
                                <a:pt x="7374" y="11402"/>
                                <a:pt x="12976" y="8386"/>
                                <a:pt x="13407" y="45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3" name="Vrije vorm: vorm 8382">
                          <a:extLst>
                            <a:ext uri="{FF2B5EF4-FFF2-40B4-BE49-F238E27FC236}">
                              <a16:creationId xmlns:a16="http://schemas.microsoft.com/office/drawing/2014/main" id="{5D7DBCB7-E416-F05A-140E-185EB674AA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134" y="4255065"/>
                          <a:ext cx="76277" cy="58608"/>
                        </a:xfrm>
                        <a:custGeom>
                          <a:avLst/>
                          <a:gdLst>
                            <a:gd name="connsiteX0" fmla="*/ 64211 w 76277"/>
                            <a:gd name="connsiteY0" fmla="*/ 58178 h 58608"/>
                            <a:gd name="connsiteX1" fmla="*/ 53868 w 76277"/>
                            <a:gd name="connsiteY1" fmla="*/ 54299 h 58608"/>
                            <a:gd name="connsiteX2" fmla="*/ 31890 w 76277"/>
                            <a:gd name="connsiteY2" fmla="*/ 44818 h 58608"/>
                            <a:gd name="connsiteX3" fmla="*/ 0 w 76277"/>
                            <a:gd name="connsiteY3" fmla="*/ 31028 h 58608"/>
                            <a:gd name="connsiteX4" fmla="*/ 13359 w 76277"/>
                            <a:gd name="connsiteY4" fmla="*/ 0 h 58608"/>
                            <a:gd name="connsiteX5" fmla="*/ 44818 w 76277"/>
                            <a:gd name="connsiteY5" fmla="*/ 13791 h 58608"/>
                            <a:gd name="connsiteX6" fmla="*/ 66366 w 76277"/>
                            <a:gd name="connsiteY6" fmla="*/ 23271 h 58608"/>
                            <a:gd name="connsiteX7" fmla="*/ 76278 w 76277"/>
                            <a:gd name="connsiteY7" fmla="*/ 27150 h 58608"/>
                            <a:gd name="connsiteX8" fmla="*/ 63780 w 76277"/>
                            <a:gd name="connsiteY8" fmla="*/ 58609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277" h="58608">
                              <a:moveTo>
                                <a:pt x="64211" y="58178"/>
                              </a:moveTo>
                              <a:cubicBezTo>
                                <a:pt x="64211" y="58178"/>
                                <a:pt x="60332" y="56454"/>
                                <a:pt x="53868" y="54299"/>
                              </a:cubicBezTo>
                              <a:cubicBezTo>
                                <a:pt x="47835" y="51714"/>
                                <a:pt x="40078" y="48266"/>
                                <a:pt x="31890" y="44818"/>
                              </a:cubicBezTo>
                              <a:cubicBezTo>
                                <a:pt x="15945" y="37924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8873" y="6895"/>
                                <a:pt x="44818" y="13791"/>
                              </a:cubicBezTo>
                              <a:cubicBezTo>
                                <a:pt x="52575" y="17238"/>
                                <a:pt x="60332" y="20686"/>
                                <a:pt x="66366" y="23271"/>
                              </a:cubicBezTo>
                              <a:cubicBezTo>
                                <a:pt x="72399" y="25426"/>
                                <a:pt x="76278" y="27150"/>
                                <a:pt x="76278" y="27150"/>
                              </a:cubicBezTo>
                              <a:lnTo>
                                <a:pt x="63780" y="586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4" name="Vrije vorm: vorm 8383">
                          <a:extLst>
                            <a:ext uri="{FF2B5EF4-FFF2-40B4-BE49-F238E27FC236}">
                              <a16:creationId xmlns:a16="http://schemas.microsoft.com/office/drawing/2014/main" id="{C95521C2-25B0-2D67-CD77-C166348394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6024" y="4269287"/>
                          <a:ext cx="44387" cy="44387"/>
                        </a:xfrm>
                        <a:custGeom>
                          <a:avLst/>
                          <a:gdLst>
                            <a:gd name="connsiteX0" fmla="*/ 32321 w 44387"/>
                            <a:gd name="connsiteY0" fmla="*/ 43957 h 44387"/>
                            <a:gd name="connsiteX1" fmla="*/ 27150 w 44387"/>
                            <a:gd name="connsiteY1" fmla="*/ 42233 h 44387"/>
                            <a:gd name="connsiteX2" fmla="*/ 15945 w 44387"/>
                            <a:gd name="connsiteY2" fmla="*/ 37924 h 44387"/>
                            <a:gd name="connsiteX3" fmla="*/ 0 w 44387"/>
                            <a:gd name="connsiteY3" fmla="*/ 31028 h 44387"/>
                            <a:gd name="connsiteX4" fmla="*/ 13359 w 44387"/>
                            <a:gd name="connsiteY4" fmla="*/ 0 h 44387"/>
                            <a:gd name="connsiteX5" fmla="*/ 28874 w 44387"/>
                            <a:gd name="connsiteY5" fmla="*/ 6895 h 44387"/>
                            <a:gd name="connsiteX6" fmla="*/ 39647 w 44387"/>
                            <a:gd name="connsiteY6" fmla="*/ 11205 h 44387"/>
                            <a:gd name="connsiteX7" fmla="*/ 44388 w 44387"/>
                            <a:gd name="connsiteY7" fmla="*/ 12929 h 44387"/>
                            <a:gd name="connsiteX8" fmla="*/ 31890 w 44387"/>
                            <a:gd name="connsiteY8" fmla="*/ 44387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4387" h="44387">
                              <a:moveTo>
                                <a:pt x="32321" y="43957"/>
                              </a:moveTo>
                              <a:cubicBezTo>
                                <a:pt x="32321" y="43957"/>
                                <a:pt x="30166" y="43095"/>
                                <a:pt x="27150" y="42233"/>
                              </a:cubicBezTo>
                              <a:cubicBezTo>
                                <a:pt x="24133" y="40940"/>
                                <a:pt x="19824" y="39647"/>
                                <a:pt x="15945" y="37924"/>
                              </a:cubicBezTo>
                              <a:cubicBezTo>
                                <a:pt x="7757" y="34476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1116" y="3448"/>
                                <a:pt x="28874" y="6895"/>
                              </a:cubicBezTo>
                              <a:cubicBezTo>
                                <a:pt x="32752" y="8619"/>
                                <a:pt x="36631" y="9912"/>
                                <a:pt x="39647" y="11205"/>
                              </a:cubicBezTo>
                              <a:cubicBezTo>
                                <a:pt x="42664" y="12497"/>
                                <a:pt x="44388" y="12929"/>
                                <a:pt x="44388" y="12929"/>
                              </a:cubicBezTo>
                              <a:lnTo>
                                <a:pt x="31890" y="443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0" name="Graphic 1445">
                        <a:extLst>
                          <a:ext uri="{FF2B5EF4-FFF2-40B4-BE49-F238E27FC236}">
                            <a16:creationId xmlns:a16="http://schemas.microsoft.com/office/drawing/2014/main" id="{192679DF-7744-4ED8-FB99-0AAADDD6A9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860" y="4327464"/>
                        <a:ext cx="91903" cy="134886"/>
                        <a:chOff x="6367860" y="4327464"/>
                        <a:chExt cx="91903" cy="134886"/>
                      </a:xfrm>
                    </p:grpSpPr>
                    <p:sp>
                      <p:nvSpPr>
                        <p:cNvPr id="8371" name="Vrije vorm: vorm 8370">
                          <a:extLst>
                            <a:ext uri="{FF2B5EF4-FFF2-40B4-BE49-F238E27FC236}">
                              <a16:creationId xmlns:a16="http://schemas.microsoft.com/office/drawing/2014/main" id="{00882348-2643-FAC6-C583-5AADF84369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860" y="4364526"/>
                          <a:ext cx="78113" cy="97825"/>
                        </a:xfrm>
                        <a:custGeom>
                          <a:avLst/>
                          <a:gdLst>
                            <a:gd name="connsiteX0" fmla="*/ 76821 w 78113"/>
                            <a:gd name="connsiteY0" fmla="*/ 55592 h 97825"/>
                            <a:gd name="connsiteX1" fmla="*/ 70788 w 78113"/>
                            <a:gd name="connsiteY1" fmla="*/ 11636 h 97825"/>
                            <a:gd name="connsiteX2" fmla="*/ 35019 w 78113"/>
                            <a:gd name="connsiteY2" fmla="*/ 0 h 97825"/>
                            <a:gd name="connsiteX3" fmla="*/ 4853 w 78113"/>
                            <a:gd name="connsiteY3" fmla="*/ 32321 h 97825"/>
                            <a:gd name="connsiteX4" fmla="*/ 13472 w 78113"/>
                            <a:gd name="connsiteY4" fmla="*/ 88775 h 97825"/>
                            <a:gd name="connsiteX5" fmla="*/ 18212 w 78113"/>
                            <a:gd name="connsiteY5" fmla="*/ 93516 h 97825"/>
                            <a:gd name="connsiteX6" fmla="*/ 22522 w 78113"/>
                            <a:gd name="connsiteY6" fmla="*/ 96532 h 97825"/>
                            <a:gd name="connsiteX7" fmla="*/ 24676 w 78113"/>
                            <a:gd name="connsiteY7" fmla="*/ 97825 h 97825"/>
                            <a:gd name="connsiteX8" fmla="*/ 27262 w 78113"/>
                            <a:gd name="connsiteY8" fmla="*/ 97825 h 97825"/>
                            <a:gd name="connsiteX9" fmla="*/ 32433 w 78113"/>
                            <a:gd name="connsiteY9" fmla="*/ 97825 h 97825"/>
                            <a:gd name="connsiteX10" fmla="*/ 38897 w 78113"/>
                            <a:gd name="connsiteY10" fmla="*/ 96532 h 97825"/>
                            <a:gd name="connsiteX11" fmla="*/ 78114 w 78113"/>
                            <a:gd name="connsiteY11" fmla="*/ 555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113" h="97825">
                              <a:moveTo>
                                <a:pt x="76821" y="55592"/>
                              </a:moveTo>
                              <a:cubicBezTo>
                                <a:pt x="80268" y="26288"/>
                                <a:pt x="70788" y="11636"/>
                                <a:pt x="70788" y="11636"/>
                              </a:cubicBezTo>
                              <a:lnTo>
                                <a:pt x="35019" y="0"/>
                              </a:lnTo>
                              <a:cubicBezTo>
                                <a:pt x="35019" y="0"/>
                                <a:pt x="18643" y="6464"/>
                                <a:pt x="4853" y="32321"/>
                              </a:cubicBezTo>
                              <a:cubicBezTo>
                                <a:pt x="-5490" y="52145"/>
                                <a:pt x="2267" y="75416"/>
                                <a:pt x="13472" y="88775"/>
                              </a:cubicBezTo>
                              <a:cubicBezTo>
                                <a:pt x="14764" y="90499"/>
                                <a:pt x="16488" y="92223"/>
                                <a:pt x="18212" y="93516"/>
                              </a:cubicBezTo>
                              <a:cubicBezTo>
                                <a:pt x="19505" y="94377"/>
                                <a:pt x="21229" y="95670"/>
                                <a:pt x="22522" y="96532"/>
                              </a:cubicBezTo>
                              <a:cubicBezTo>
                                <a:pt x="23814" y="97394"/>
                                <a:pt x="24676" y="97825"/>
                                <a:pt x="24676" y="97825"/>
                              </a:cubicBezTo>
                              <a:cubicBezTo>
                                <a:pt x="24676" y="97825"/>
                                <a:pt x="25969" y="97825"/>
                                <a:pt x="27262" y="97825"/>
                              </a:cubicBezTo>
                              <a:cubicBezTo>
                                <a:pt x="28555" y="97825"/>
                                <a:pt x="30279" y="97825"/>
                                <a:pt x="32433" y="97825"/>
                              </a:cubicBezTo>
                              <a:cubicBezTo>
                                <a:pt x="34588" y="97825"/>
                                <a:pt x="36743" y="97394"/>
                                <a:pt x="38897" y="96532"/>
                              </a:cubicBezTo>
                              <a:cubicBezTo>
                                <a:pt x="55273" y="92223"/>
                                <a:pt x="75528" y="78002"/>
                                <a:pt x="78114" y="555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2" name="Vrije vorm: vorm 8371">
                          <a:extLst>
                            <a:ext uri="{FF2B5EF4-FFF2-40B4-BE49-F238E27FC236}">
                              <a16:creationId xmlns:a16="http://schemas.microsoft.com/office/drawing/2014/main" id="{50881850-0EB8-0E5E-7E60-1B892BD53A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641" y="4364526"/>
                          <a:ext cx="59039" cy="32321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32321 h 32321"/>
                            <a:gd name="connsiteX1" fmla="*/ 52575 w 59039"/>
                            <a:gd name="connsiteY1" fmla="*/ 11636 h 32321"/>
                            <a:gd name="connsiteX2" fmla="*/ 16807 w 59039"/>
                            <a:gd name="connsiteY2" fmla="*/ 0 h 32321"/>
                            <a:gd name="connsiteX3" fmla="*/ 0 w 59039"/>
                            <a:gd name="connsiteY3" fmla="*/ 12929 h 32321"/>
                            <a:gd name="connsiteX4" fmla="*/ 59040 w 59039"/>
                            <a:gd name="connsiteY4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039" h="32321">
                              <a:moveTo>
                                <a:pt x="59040" y="32321"/>
                              </a:moveTo>
                              <a:cubicBezTo>
                                <a:pt x="57316" y="18531"/>
                                <a:pt x="52575" y="11636"/>
                                <a:pt x="52575" y="11636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9050" y="3017"/>
                                <a:pt x="0" y="12929"/>
                              </a:cubicBezTo>
                              <a:lnTo>
                                <a:pt x="59040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3" name="Vrije vorm: vorm 8372">
                          <a:extLst>
                            <a:ext uri="{FF2B5EF4-FFF2-40B4-BE49-F238E27FC236}">
                              <a16:creationId xmlns:a16="http://schemas.microsoft.com/office/drawing/2014/main" id="{22C2F6F4-E653-0D73-4873-8AF5A4C29C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790" y="4327464"/>
                          <a:ext cx="28442" cy="42663"/>
                        </a:xfrm>
                        <a:custGeom>
                          <a:avLst/>
                          <a:gdLst>
                            <a:gd name="connsiteX0" fmla="*/ 16807 w 28442"/>
                            <a:gd name="connsiteY0" fmla="*/ 42664 h 42663"/>
                            <a:gd name="connsiteX1" fmla="*/ 0 w 28442"/>
                            <a:gd name="connsiteY1" fmla="*/ 37061 h 42663"/>
                            <a:gd name="connsiteX2" fmla="*/ 11635 w 28442"/>
                            <a:gd name="connsiteY2" fmla="*/ 0 h 42663"/>
                            <a:gd name="connsiteX3" fmla="*/ 28442 w 28442"/>
                            <a:gd name="connsiteY3" fmla="*/ 5603 h 42663"/>
                            <a:gd name="connsiteX4" fmla="*/ 16807 w 28442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42663">
                              <a:moveTo>
                                <a:pt x="16807" y="42664"/>
                              </a:moveTo>
                              <a:lnTo>
                                <a:pt x="0" y="37061"/>
                              </a:lnTo>
                              <a:lnTo>
                                <a:pt x="11635" y="0"/>
                              </a:lnTo>
                              <a:lnTo>
                                <a:pt x="28442" y="5603"/>
                              </a:lnTo>
                              <a:lnTo>
                                <a:pt x="16807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4" name="Vrije vorm: vorm 8373">
                          <a:extLst>
                            <a:ext uri="{FF2B5EF4-FFF2-40B4-BE49-F238E27FC236}">
                              <a16:creationId xmlns:a16="http://schemas.microsoft.com/office/drawing/2014/main" id="{ACE73AEC-2980-AF3F-E563-942939FFB9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115" y="4385773"/>
                          <a:ext cx="31984" cy="25183"/>
                        </a:xfrm>
                        <a:custGeom>
                          <a:avLst/>
                          <a:gdLst>
                            <a:gd name="connsiteX0" fmla="*/ 31952 w 31984"/>
                            <a:gd name="connsiteY0" fmla="*/ 9781 h 25183"/>
                            <a:gd name="connsiteX1" fmla="*/ 9543 w 31984"/>
                            <a:gd name="connsiteY1" fmla="*/ 2455 h 25183"/>
                            <a:gd name="connsiteX2" fmla="*/ 924 w 31984"/>
                            <a:gd name="connsiteY2" fmla="*/ 12367 h 25183"/>
                            <a:gd name="connsiteX3" fmla="*/ 8250 w 31984"/>
                            <a:gd name="connsiteY3" fmla="*/ 24434 h 25183"/>
                            <a:gd name="connsiteX4" fmla="*/ 31952 w 31984"/>
                            <a:gd name="connsiteY4" fmla="*/ 9781 h 251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984" h="25183">
                              <a:moveTo>
                                <a:pt x="31952" y="9781"/>
                              </a:moveTo>
                              <a:cubicBezTo>
                                <a:pt x="32814" y="-1854"/>
                                <a:pt x="16438" y="-1424"/>
                                <a:pt x="9543" y="2455"/>
                              </a:cubicBezTo>
                              <a:cubicBezTo>
                                <a:pt x="5664" y="4610"/>
                                <a:pt x="924" y="8488"/>
                                <a:pt x="924" y="12367"/>
                              </a:cubicBezTo>
                              <a:cubicBezTo>
                                <a:pt x="-1231" y="17107"/>
                                <a:pt x="62" y="21848"/>
                                <a:pt x="8250" y="24434"/>
                              </a:cubicBezTo>
                              <a:cubicBezTo>
                                <a:pt x="19454" y="27881"/>
                                <a:pt x="31521" y="18831"/>
                                <a:pt x="31952" y="97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5" name="Vrije vorm: vorm 8374">
                          <a:extLst>
                            <a:ext uri="{FF2B5EF4-FFF2-40B4-BE49-F238E27FC236}">
                              <a16:creationId xmlns:a16="http://schemas.microsoft.com/office/drawing/2014/main" id="{4D0952CC-FBF5-15E5-58EF-F613389C49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4485" y="4420358"/>
                          <a:ext cx="13741" cy="10954"/>
                        </a:xfrm>
                        <a:custGeom>
                          <a:avLst/>
                          <a:gdLst>
                            <a:gd name="connsiteX0" fmla="*/ 13741 w 13741"/>
                            <a:gd name="connsiteY0" fmla="*/ 4069 h 10954"/>
                            <a:gd name="connsiteX1" fmla="*/ 4261 w 13741"/>
                            <a:gd name="connsiteY1" fmla="*/ 1053 h 10954"/>
                            <a:gd name="connsiteX2" fmla="*/ 382 w 13741"/>
                            <a:gd name="connsiteY2" fmla="*/ 5362 h 10954"/>
                            <a:gd name="connsiteX3" fmla="*/ 3399 w 13741"/>
                            <a:gd name="connsiteY3" fmla="*/ 10534 h 10954"/>
                            <a:gd name="connsiteX4" fmla="*/ 13310 w 13741"/>
                            <a:gd name="connsiteY4" fmla="*/ 4500 h 10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41" h="10954">
                              <a:moveTo>
                                <a:pt x="13741" y="4069"/>
                              </a:moveTo>
                              <a:cubicBezTo>
                                <a:pt x="13741" y="-671"/>
                                <a:pt x="7277" y="-671"/>
                                <a:pt x="4261" y="1053"/>
                              </a:cubicBezTo>
                              <a:cubicBezTo>
                                <a:pt x="2537" y="1915"/>
                                <a:pt x="813" y="3639"/>
                                <a:pt x="382" y="5362"/>
                              </a:cubicBezTo>
                              <a:cubicBezTo>
                                <a:pt x="-480" y="7086"/>
                                <a:pt x="-49" y="9241"/>
                                <a:pt x="3399" y="10534"/>
                              </a:cubicBezTo>
                              <a:cubicBezTo>
                                <a:pt x="8139" y="12257"/>
                                <a:pt x="12880" y="8379"/>
                                <a:pt x="13310" y="45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6" name="Vrije vorm: vorm 8375">
                          <a:extLst>
                            <a:ext uri="{FF2B5EF4-FFF2-40B4-BE49-F238E27FC236}">
                              <a16:creationId xmlns:a16="http://schemas.microsoft.com/office/drawing/2014/main" id="{44B04CB4-5EBE-5000-899E-D68522812F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3917" y="4338238"/>
                          <a:ext cx="75846" cy="53868"/>
                        </a:xfrm>
                        <a:custGeom>
                          <a:avLst/>
                          <a:gdLst>
                            <a:gd name="connsiteX0" fmla="*/ 65935 w 75846"/>
                            <a:gd name="connsiteY0" fmla="*/ 53868 h 53868"/>
                            <a:gd name="connsiteX1" fmla="*/ 0 w 75846"/>
                            <a:gd name="connsiteY1" fmla="*/ 31890 h 53868"/>
                            <a:gd name="connsiteX2" fmla="*/ 10774 w 75846"/>
                            <a:gd name="connsiteY2" fmla="*/ 0 h 53868"/>
                            <a:gd name="connsiteX3" fmla="*/ 75847 w 75846"/>
                            <a:gd name="connsiteY3" fmla="*/ 21547 h 53868"/>
                            <a:gd name="connsiteX4" fmla="*/ 65935 w 75846"/>
                            <a:gd name="connsiteY4" fmla="*/ 53868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53868">
                              <a:moveTo>
                                <a:pt x="65935" y="53868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75847" y="21547"/>
                              </a:lnTo>
                              <a:lnTo>
                                <a:pt x="65935" y="538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7" name="Vrije vorm: vorm 8376">
                          <a:extLst>
                            <a:ext uri="{FF2B5EF4-FFF2-40B4-BE49-F238E27FC236}">
                              <a16:creationId xmlns:a16="http://schemas.microsoft.com/office/drawing/2014/main" id="{3D75A9DA-03C7-FCE4-8E60-102633F52B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7100" y="4349012"/>
                          <a:ext cx="42663" cy="43094"/>
                        </a:xfrm>
                        <a:custGeom>
                          <a:avLst/>
                          <a:gdLst>
                            <a:gd name="connsiteX0" fmla="*/ 32752 w 42663"/>
                            <a:gd name="connsiteY0" fmla="*/ 43095 h 43094"/>
                            <a:gd name="connsiteX1" fmla="*/ 0 w 42663"/>
                            <a:gd name="connsiteY1" fmla="*/ 31890 h 43094"/>
                            <a:gd name="connsiteX2" fmla="*/ 9912 w 42663"/>
                            <a:gd name="connsiteY2" fmla="*/ 0 h 43094"/>
                            <a:gd name="connsiteX3" fmla="*/ 42664 w 42663"/>
                            <a:gd name="connsiteY3" fmla="*/ 10774 h 43094"/>
                            <a:gd name="connsiteX4" fmla="*/ 32752 w 42663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663" h="43094">
                              <a:moveTo>
                                <a:pt x="32752" y="43095"/>
                              </a:moveTo>
                              <a:lnTo>
                                <a:pt x="0" y="31890"/>
                              </a:lnTo>
                              <a:lnTo>
                                <a:pt x="9912" y="0"/>
                              </a:lnTo>
                              <a:lnTo>
                                <a:pt x="42664" y="10774"/>
                              </a:lnTo>
                              <a:lnTo>
                                <a:pt x="32752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1" name="Graphic 1445">
                        <a:extLst>
                          <a:ext uri="{FF2B5EF4-FFF2-40B4-BE49-F238E27FC236}">
                            <a16:creationId xmlns:a16="http://schemas.microsoft.com/office/drawing/2014/main" id="{5B7C3ADF-0502-E912-DD62-9C21E6AE83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7430" y="4388505"/>
                        <a:ext cx="87718" cy="136764"/>
                        <a:chOff x="6597430" y="4388505"/>
                        <a:chExt cx="87718" cy="136764"/>
                      </a:xfrm>
                    </p:grpSpPr>
                    <p:sp>
                      <p:nvSpPr>
                        <p:cNvPr id="8364" name="Vrije vorm: vorm 8363">
                          <a:extLst>
                            <a:ext uri="{FF2B5EF4-FFF2-40B4-BE49-F238E27FC236}">
                              <a16:creationId xmlns:a16="http://schemas.microsoft.com/office/drawing/2014/main" id="{7831332B-88C0-FE31-012A-47C8F78D4B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7430" y="4427013"/>
                          <a:ext cx="77910" cy="98255"/>
                        </a:xfrm>
                        <a:custGeom>
                          <a:avLst/>
                          <a:gdLst>
                            <a:gd name="connsiteX0" fmla="*/ 77807 w 77910"/>
                            <a:gd name="connsiteY0" fmla="*/ 51282 h 98255"/>
                            <a:gd name="connsiteX1" fmla="*/ 67895 w 77910"/>
                            <a:gd name="connsiteY1" fmla="*/ 8188 h 98255"/>
                            <a:gd name="connsiteX2" fmla="*/ 30834 w 77910"/>
                            <a:gd name="connsiteY2" fmla="*/ 0 h 98255"/>
                            <a:gd name="connsiteX3" fmla="*/ 3253 w 77910"/>
                            <a:gd name="connsiteY3" fmla="*/ 34907 h 98255"/>
                            <a:gd name="connsiteX4" fmla="*/ 16612 w 77910"/>
                            <a:gd name="connsiteY4" fmla="*/ 90068 h 98255"/>
                            <a:gd name="connsiteX5" fmla="*/ 21784 w 77910"/>
                            <a:gd name="connsiteY5" fmla="*/ 94377 h 98255"/>
                            <a:gd name="connsiteX6" fmla="*/ 26093 w 77910"/>
                            <a:gd name="connsiteY6" fmla="*/ 96963 h 98255"/>
                            <a:gd name="connsiteX7" fmla="*/ 28248 w 77910"/>
                            <a:gd name="connsiteY7" fmla="*/ 98256 h 98255"/>
                            <a:gd name="connsiteX8" fmla="*/ 35574 w 77910"/>
                            <a:gd name="connsiteY8" fmla="*/ 97825 h 98255"/>
                            <a:gd name="connsiteX9" fmla="*/ 42038 w 77910"/>
                            <a:gd name="connsiteY9" fmla="*/ 96101 h 98255"/>
                            <a:gd name="connsiteX10" fmla="*/ 77807 w 77910"/>
                            <a:gd name="connsiteY10" fmla="*/ 51713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910" h="98255">
                              <a:moveTo>
                                <a:pt x="77807" y="51282"/>
                              </a:moveTo>
                              <a:cubicBezTo>
                                <a:pt x="79100" y="21978"/>
                                <a:pt x="67895" y="8188"/>
                                <a:pt x="67895" y="8188"/>
                              </a:cubicBezTo>
                              <a:lnTo>
                                <a:pt x="30834" y="0"/>
                              </a:lnTo>
                              <a:cubicBezTo>
                                <a:pt x="30834" y="0"/>
                                <a:pt x="14888" y="7757"/>
                                <a:pt x="3253" y="34907"/>
                              </a:cubicBezTo>
                              <a:cubicBezTo>
                                <a:pt x="-5366" y="55161"/>
                                <a:pt x="4546" y="78001"/>
                                <a:pt x="16612" y="90068"/>
                              </a:cubicBezTo>
                              <a:cubicBezTo>
                                <a:pt x="18336" y="91792"/>
                                <a:pt x="20060" y="93084"/>
                                <a:pt x="21784" y="94377"/>
                              </a:cubicBezTo>
                              <a:cubicBezTo>
                                <a:pt x="23507" y="95239"/>
                                <a:pt x="24800" y="96101"/>
                                <a:pt x="26093" y="96963"/>
                              </a:cubicBezTo>
                              <a:cubicBezTo>
                                <a:pt x="27386" y="97394"/>
                                <a:pt x="28248" y="98256"/>
                                <a:pt x="28248" y="98256"/>
                              </a:cubicBezTo>
                              <a:cubicBezTo>
                                <a:pt x="28248" y="98256"/>
                                <a:pt x="32126" y="98256"/>
                                <a:pt x="35574" y="97825"/>
                              </a:cubicBezTo>
                              <a:cubicBezTo>
                                <a:pt x="37729" y="97825"/>
                                <a:pt x="39883" y="96963"/>
                                <a:pt x="42038" y="96101"/>
                              </a:cubicBezTo>
                              <a:cubicBezTo>
                                <a:pt x="57983" y="90499"/>
                                <a:pt x="76945" y="74123"/>
                                <a:pt x="77807" y="517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5" name="Vrije vorm: vorm 8364">
                          <a:extLst>
                            <a:ext uri="{FF2B5EF4-FFF2-40B4-BE49-F238E27FC236}">
                              <a16:creationId xmlns:a16="http://schemas.microsoft.com/office/drawing/2014/main" id="{01BC78C1-DBE8-0639-977E-726D7BB14D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1888" y="4427013"/>
                          <a:ext cx="61194" cy="28442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28012 h 28442"/>
                            <a:gd name="connsiteX1" fmla="*/ 53006 w 61194"/>
                            <a:gd name="connsiteY1" fmla="*/ 8188 h 28442"/>
                            <a:gd name="connsiteX2" fmla="*/ 15945 w 61194"/>
                            <a:gd name="connsiteY2" fmla="*/ 0 h 28442"/>
                            <a:gd name="connsiteX3" fmla="*/ 0 w 61194"/>
                            <a:gd name="connsiteY3" fmla="*/ 14652 h 28442"/>
                            <a:gd name="connsiteX4" fmla="*/ 60763 w 61194"/>
                            <a:gd name="connsiteY4" fmla="*/ 28442 h 284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1194" h="28442">
                              <a:moveTo>
                                <a:pt x="61194" y="28012"/>
                              </a:moveTo>
                              <a:cubicBezTo>
                                <a:pt x="58178" y="14652"/>
                                <a:pt x="53006" y="8188"/>
                                <a:pt x="53006" y="8188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8619" y="3878"/>
                                <a:pt x="0" y="14652"/>
                              </a:cubicBezTo>
                              <a:lnTo>
                                <a:pt x="60763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6" name="Vrije vorm: vorm 8365">
                          <a:extLst>
                            <a:ext uri="{FF2B5EF4-FFF2-40B4-BE49-F238E27FC236}">
                              <a16:creationId xmlns:a16="http://schemas.microsoft.com/office/drawing/2014/main" id="{6BFCABED-4D56-8C7B-C22C-A7E7494D4D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637401">
                          <a:off x="6632077" y="4400531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7" name="Vrije vorm: vorm 8366">
                          <a:extLst>
                            <a:ext uri="{FF2B5EF4-FFF2-40B4-BE49-F238E27FC236}">
                              <a16:creationId xmlns:a16="http://schemas.microsoft.com/office/drawing/2014/main" id="{7337EFD0-91AC-7A48-711F-342BD58335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7835" y="4448524"/>
                          <a:ext cx="31633" cy="25865"/>
                        </a:xfrm>
                        <a:custGeom>
                          <a:avLst/>
                          <a:gdLst>
                            <a:gd name="connsiteX0" fmla="*/ 31634 w 31633"/>
                            <a:gd name="connsiteY0" fmla="*/ 8656 h 25865"/>
                            <a:gd name="connsiteX1" fmla="*/ 8794 w 31633"/>
                            <a:gd name="connsiteY1" fmla="*/ 3484 h 25865"/>
                            <a:gd name="connsiteX2" fmla="*/ 606 w 31633"/>
                            <a:gd name="connsiteY2" fmla="*/ 14258 h 25865"/>
                            <a:gd name="connsiteX3" fmla="*/ 8794 w 31633"/>
                            <a:gd name="connsiteY3" fmla="*/ 25462 h 25865"/>
                            <a:gd name="connsiteX4" fmla="*/ 31203 w 31633"/>
                            <a:gd name="connsiteY4" fmla="*/ 8656 h 258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633" h="25865">
                              <a:moveTo>
                                <a:pt x="31634" y="8656"/>
                              </a:moveTo>
                              <a:cubicBezTo>
                                <a:pt x="31634" y="-2549"/>
                                <a:pt x="15258" y="-1256"/>
                                <a:pt x="8794" y="3484"/>
                              </a:cubicBezTo>
                              <a:cubicBezTo>
                                <a:pt x="5346" y="6070"/>
                                <a:pt x="1037" y="10379"/>
                                <a:pt x="606" y="14258"/>
                              </a:cubicBezTo>
                              <a:cubicBezTo>
                                <a:pt x="-1118" y="18998"/>
                                <a:pt x="606" y="23739"/>
                                <a:pt x="8794" y="25462"/>
                              </a:cubicBezTo>
                              <a:cubicBezTo>
                                <a:pt x="20429" y="28048"/>
                                <a:pt x="31634" y="17705"/>
                                <a:pt x="31203" y="86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8" name="Vrije vorm: vorm 8367">
                          <a:extLst>
                            <a:ext uri="{FF2B5EF4-FFF2-40B4-BE49-F238E27FC236}">
                              <a16:creationId xmlns:a16="http://schemas.microsoft.com/office/drawing/2014/main" id="{FAFBE675-E6D0-8BF6-7515-02BCC2EA7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5975" y="4484250"/>
                          <a:ext cx="13239" cy="10542"/>
                        </a:xfrm>
                        <a:custGeom>
                          <a:avLst/>
                          <a:gdLst>
                            <a:gd name="connsiteX0" fmla="*/ 13239 w 13239"/>
                            <a:gd name="connsiteY0" fmla="*/ 3526 h 10542"/>
                            <a:gd name="connsiteX1" fmla="*/ 3759 w 13239"/>
                            <a:gd name="connsiteY1" fmla="*/ 1372 h 10542"/>
                            <a:gd name="connsiteX2" fmla="*/ 311 w 13239"/>
                            <a:gd name="connsiteY2" fmla="*/ 5681 h 10542"/>
                            <a:gd name="connsiteX3" fmla="*/ 3759 w 13239"/>
                            <a:gd name="connsiteY3" fmla="*/ 10422 h 10542"/>
                            <a:gd name="connsiteX4" fmla="*/ 13239 w 13239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239" h="10542">
                              <a:moveTo>
                                <a:pt x="13239" y="3526"/>
                              </a:moveTo>
                              <a:cubicBezTo>
                                <a:pt x="13239" y="-1214"/>
                                <a:pt x="6344" y="-352"/>
                                <a:pt x="3759" y="1372"/>
                              </a:cubicBezTo>
                              <a:cubicBezTo>
                                <a:pt x="2466" y="2233"/>
                                <a:pt x="311" y="4388"/>
                                <a:pt x="311" y="5681"/>
                              </a:cubicBezTo>
                              <a:cubicBezTo>
                                <a:pt x="-551" y="7836"/>
                                <a:pt x="311" y="9559"/>
                                <a:pt x="3759" y="10422"/>
                              </a:cubicBezTo>
                              <a:cubicBezTo>
                                <a:pt x="8499" y="11283"/>
                                <a:pt x="13239" y="7405"/>
                                <a:pt x="13239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9" name="Vrije vorm: vorm 8368">
                          <a:extLst>
                            <a:ext uri="{FF2B5EF4-FFF2-40B4-BE49-F238E27FC236}">
                              <a16:creationId xmlns:a16="http://schemas.microsoft.com/office/drawing/2014/main" id="{44E4FBF6-05C1-2692-653A-3BFA9EC533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0164" y="4401587"/>
                          <a:ext cx="74984" cy="48266"/>
                        </a:xfrm>
                        <a:custGeom>
                          <a:avLst/>
                          <a:gdLst>
                            <a:gd name="connsiteX0" fmla="*/ 67659 w 74984"/>
                            <a:gd name="connsiteY0" fmla="*/ 48266 h 48266"/>
                            <a:gd name="connsiteX1" fmla="*/ 0 w 74984"/>
                            <a:gd name="connsiteY1" fmla="*/ 33183 h 48266"/>
                            <a:gd name="connsiteX2" fmla="*/ 7757 w 74984"/>
                            <a:gd name="connsiteY2" fmla="*/ 0 h 48266"/>
                            <a:gd name="connsiteX3" fmla="*/ 74985 w 74984"/>
                            <a:gd name="connsiteY3" fmla="*/ 15083 h 48266"/>
                            <a:gd name="connsiteX4" fmla="*/ 67659 w 74984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984" h="48266">
                              <a:moveTo>
                                <a:pt x="67659" y="48266"/>
                              </a:moveTo>
                              <a:lnTo>
                                <a:pt x="0" y="33183"/>
                              </a:lnTo>
                              <a:lnTo>
                                <a:pt x="7757" y="0"/>
                              </a:lnTo>
                              <a:lnTo>
                                <a:pt x="74985" y="15083"/>
                              </a:lnTo>
                              <a:lnTo>
                                <a:pt x="6765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0" name="Vrije vorm: vorm 8369">
                          <a:extLst>
                            <a:ext uri="{FF2B5EF4-FFF2-40B4-BE49-F238E27FC236}">
                              <a16:creationId xmlns:a16="http://schemas.microsoft.com/office/drawing/2014/main" id="{A8ABBDC1-E53E-F5A3-D20A-D7A83FE714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09" y="4409344"/>
                          <a:ext cx="40939" cy="40509"/>
                        </a:xfrm>
                        <a:custGeom>
                          <a:avLst/>
                          <a:gdLst>
                            <a:gd name="connsiteX0" fmla="*/ 33614 w 40939"/>
                            <a:gd name="connsiteY0" fmla="*/ 40509 h 40509"/>
                            <a:gd name="connsiteX1" fmla="*/ 0 w 40939"/>
                            <a:gd name="connsiteY1" fmla="*/ 32752 h 40509"/>
                            <a:gd name="connsiteX2" fmla="*/ 7326 w 40939"/>
                            <a:gd name="connsiteY2" fmla="*/ 0 h 40509"/>
                            <a:gd name="connsiteX3" fmla="*/ 40940 w 40939"/>
                            <a:gd name="connsiteY3" fmla="*/ 7326 h 40509"/>
                            <a:gd name="connsiteX4" fmla="*/ 33614 w 4093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0509">
                              <a:moveTo>
                                <a:pt x="33614" y="40509"/>
                              </a:moveTo>
                              <a:lnTo>
                                <a:pt x="0" y="32752"/>
                              </a:lnTo>
                              <a:lnTo>
                                <a:pt x="7326" y="0"/>
                              </a:lnTo>
                              <a:lnTo>
                                <a:pt x="40940" y="7326"/>
                              </a:lnTo>
                              <a:lnTo>
                                <a:pt x="33614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2" name="Graphic 1445">
                        <a:extLst>
                          <a:ext uri="{FF2B5EF4-FFF2-40B4-BE49-F238E27FC236}">
                            <a16:creationId xmlns:a16="http://schemas.microsoft.com/office/drawing/2014/main" id="{6621ABA7-B0F3-7BEB-2B37-E50171FA2C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2035" y="4430892"/>
                        <a:ext cx="82377" cy="137903"/>
                        <a:chOff x="6832035" y="4430892"/>
                        <a:chExt cx="82377" cy="137903"/>
                      </a:xfrm>
                    </p:grpSpPr>
                    <p:sp>
                      <p:nvSpPr>
                        <p:cNvPr id="8357" name="Vrije vorm: vorm 8356">
                          <a:extLst>
                            <a:ext uri="{FF2B5EF4-FFF2-40B4-BE49-F238E27FC236}">
                              <a16:creationId xmlns:a16="http://schemas.microsoft.com/office/drawing/2014/main" id="{F93F686B-6B18-DF67-1B4C-56E27E26C7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2035" y="4470970"/>
                          <a:ext cx="77668" cy="97825"/>
                        </a:xfrm>
                        <a:custGeom>
                          <a:avLst/>
                          <a:gdLst>
                            <a:gd name="connsiteX0" fmla="*/ 77206 w 77668"/>
                            <a:gd name="connsiteY0" fmla="*/ 46542 h 97825"/>
                            <a:gd name="connsiteX1" fmla="*/ 63847 w 77668"/>
                            <a:gd name="connsiteY1" fmla="*/ 4740 h 97825"/>
                            <a:gd name="connsiteX2" fmla="*/ 26354 w 77668"/>
                            <a:gd name="connsiteY2" fmla="*/ 0 h 97825"/>
                            <a:gd name="connsiteX3" fmla="*/ 17736 w 77668"/>
                            <a:gd name="connsiteY3" fmla="*/ 8188 h 97825"/>
                            <a:gd name="connsiteX4" fmla="*/ 2221 w 77668"/>
                            <a:gd name="connsiteY4" fmla="*/ 36630 h 97825"/>
                            <a:gd name="connsiteX5" fmla="*/ 19890 w 77668"/>
                            <a:gd name="connsiteY5" fmla="*/ 90930 h 97825"/>
                            <a:gd name="connsiteX6" fmla="*/ 25062 w 77668"/>
                            <a:gd name="connsiteY6" fmla="*/ 94808 h 97825"/>
                            <a:gd name="connsiteX7" fmla="*/ 29802 w 77668"/>
                            <a:gd name="connsiteY7" fmla="*/ 96963 h 97825"/>
                            <a:gd name="connsiteX8" fmla="*/ 31957 w 77668"/>
                            <a:gd name="connsiteY8" fmla="*/ 97825 h 97825"/>
                            <a:gd name="connsiteX9" fmla="*/ 39283 w 77668"/>
                            <a:gd name="connsiteY9" fmla="*/ 96532 h 97825"/>
                            <a:gd name="connsiteX10" fmla="*/ 45747 w 77668"/>
                            <a:gd name="connsiteY10" fmla="*/ 93946 h 97825"/>
                            <a:gd name="connsiteX11" fmla="*/ 77637 w 77668"/>
                            <a:gd name="connsiteY11" fmla="*/ 4654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68" h="97825">
                              <a:moveTo>
                                <a:pt x="77206" y="46542"/>
                              </a:moveTo>
                              <a:cubicBezTo>
                                <a:pt x="75913" y="17238"/>
                                <a:pt x="63847" y="4740"/>
                                <a:pt x="63847" y="4740"/>
                              </a:cubicBezTo>
                              <a:lnTo>
                                <a:pt x="26354" y="0"/>
                              </a:lnTo>
                              <a:cubicBezTo>
                                <a:pt x="26354" y="0"/>
                                <a:pt x="22476" y="2586"/>
                                <a:pt x="17736" y="8188"/>
                              </a:cubicBezTo>
                              <a:cubicBezTo>
                                <a:pt x="12995" y="13790"/>
                                <a:pt x="6531" y="22840"/>
                                <a:pt x="2221" y="36630"/>
                              </a:cubicBezTo>
                              <a:cubicBezTo>
                                <a:pt x="-5105" y="57316"/>
                                <a:pt x="6962" y="80156"/>
                                <a:pt x="19890" y="90930"/>
                              </a:cubicBezTo>
                              <a:cubicBezTo>
                                <a:pt x="21614" y="92654"/>
                                <a:pt x="23338" y="93515"/>
                                <a:pt x="25062" y="94808"/>
                              </a:cubicBezTo>
                              <a:cubicBezTo>
                                <a:pt x="26785" y="95670"/>
                                <a:pt x="28509" y="96532"/>
                                <a:pt x="29802" y="96963"/>
                              </a:cubicBezTo>
                              <a:cubicBezTo>
                                <a:pt x="31095" y="97394"/>
                                <a:pt x="31957" y="97825"/>
                                <a:pt x="31957" y="97825"/>
                              </a:cubicBezTo>
                              <a:cubicBezTo>
                                <a:pt x="31957" y="97825"/>
                                <a:pt x="35835" y="97394"/>
                                <a:pt x="39283" y="96532"/>
                              </a:cubicBezTo>
                              <a:cubicBezTo>
                                <a:pt x="41438" y="96101"/>
                                <a:pt x="43592" y="95239"/>
                                <a:pt x="45747" y="93946"/>
                              </a:cubicBezTo>
                              <a:cubicBezTo>
                                <a:pt x="61261" y="86620"/>
                                <a:pt x="78499" y="68951"/>
                                <a:pt x="77637" y="465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8" name="Vrije vorm: vorm 8357">
                          <a:extLst>
                            <a:ext uri="{FF2B5EF4-FFF2-40B4-BE49-F238E27FC236}">
                              <a16:creationId xmlns:a16="http://schemas.microsoft.com/office/drawing/2014/main" id="{24F7807D-3930-566A-E22C-9919F1B210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4168" y="4470970"/>
                          <a:ext cx="61625" cy="24133"/>
                        </a:xfrm>
                        <a:custGeom>
                          <a:avLst/>
                          <a:gdLst>
                            <a:gd name="connsiteX0" fmla="*/ 61194 w 61625"/>
                            <a:gd name="connsiteY0" fmla="*/ 23702 h 24133"/>
                            <a:gd name="connsiteX1" fmla="*/ 51714 w 61625"/>
                            <a:gd name="connsiteY1" fmla="*/ 4740 h 24133"/>
                            <a:gd name="connsiteX2" fmla="*/ 14221 w 61625"/>
                            <a:gd name="connsiteY2" fmla="*/ 0 h 24133"/>
                            <a:gd name="connsiteX3" fmla="*/ 9912 w 61625"/>
                            <a:gd name="connsiteY3" fmla="*/ 3879 h 24133"/>
                            <a:gd name="connsiteX4" fmla="*/ 0 w 61625"/>
                            <a:gd name="connsiteY4" fmla="*/ 15945 h 24133"/>
                            <a:gd name="connsiteX5" fmla="*/ 9481 w 61625"/>
                            <a:gd name="connsiteY5" fmla="*/ 17669 h 24133"/>
                            <a:gd name="connsiteX6" fmla="*/ 30597 w 61625"/>
                            <a:gd name="connsiteY6" fmla="*/ 20255 h 24133"/>
                            <a:gd name="connsiteX7" fmla="*/ 61625 w 61625"/>
                            <a:gd name="connsiteY7" fmla="*/ 24133 h 241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625" h="24133">
                              <a:moveTo>
                                <a:pt x="61194" y="23702"/>
                              </a:moveTo>
                              <a:cubicBezTo>
                                <a:pt x="57316" y="10774"/>
                                <a:pt x="51714" y="4740"/>
                                <a:pt x="51714" y="4740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12497" y="1293"/>
                                <a:pt x="9912" y="3879"/>
                              </a:cubicBezTo>
                              <a:cubicBezTo>
                                <a:pt x="7326" y="6464"/>
                                <a:pt x="3447" y="9912"/>
                                <a:pt x="0" y="15945"/>
                              </a:cubicBezTo>
                              <a:cubicBezTo>
                                <a:pt x="0" y="15945"/>
                                <a:pt x="3879" y="16376"/>
                                <a:pt x="9481" y="17669"/>
                              </a:cubicBezTo>
                              <a:cubicBezTo>
                                <a:pt x="15083" y="18531"/>
                                <a:pt x="22840" y="19393"/>
                                <a:pt x="30597" y="20255"/>
                              </a:cubicBezTo>
                              <a:cubicBezTo>
                                <a:pt x="46111" y="22409"/>
                                <a:pt x="61625" y="24133"/>
                                <a:pt x="61625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9" name="Vrije vorm: vorm 8358">
                          <a:extLst>
                            <a:ext uri="{FF2B5EF4-FFF2-40B4-BE49-F238E27FC236}">
                              <a16:creationId xmlns:a16="http://schemas.microsoft.com/office/drawing/2014/main" id="{EFE3E0EF-058D-E145-9BC3-D684702DCE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68732" y="4430892"/>
                          <a:ext cx="22840" cy="40509"/>
                        </a:xfrm>
                        <a:custGeom>
                          <a:avLst/>
                          <a:gdLst>
                            <a:gd name="connsiteX0" fmla="*/ 17669 w 22840"/>
                            <a:gd name="connsiteY0" fmla="*/ 40509 h 40509"/>
                            <a:gd name="connsiteX1" fmla="*/ 0 w 22840"/>
                            <a:gd name="connsiteY1" fmla="*/ 38354 h 40509"/>
                            <a:gd name="connsiteX2" fmla="*/ 5171 w 22840"/>
                            <a:gd name="connsiteY2" fmla="*/ 0 h 40509"/>
                            <a:gd name="connsiteX3" fmla="*/ 22840 w 22840"/>
                            <a:gd name="connsiteY3" fmla="*/ 2155 h 40509"/>
                            <a:gd name="connsiteX4" fmla="*/ 17669 w 22840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17669" y="40509"/>
                              </a:moveTo>
                              <a:lnTo>
                                <a:pt x="0" y="38354"/>
                              </a:lnTo>
                              <a:lnTo>
                                <a:pt x="5171" y="0"/>
                              </a:lnTo>
                              <a:lnTo>
                                <a:pt x="22840" y="2155"/>
                              </a:lnTo>
                              <a:lnTo>
                                <a:pt x="17669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0" name="Vrije vorm: vorm 8359">
                          <a:extLst>
                            <a:ext uri="{FF2B5EF4-FFF2-40B4-BE49-F238E27FC236}">
                              <a16:creationId xmlns:a16="http://schemas.microsoft.com/office/drawing/2014/main" id="{D321C120-1D42-8103-CDCB-68DF79254B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630" y="4492785"/>
                          <a:ext cx="30600" cy="26553"/>
                        </a:xfrm>
                        <a:custGeom>
                          <a:avLst/>
                          <a:gdLst>
                            <a:gd name="connsiteX0" fmla="*/ 30550 w 30600"/>
                            <a:gd name="connsiteY0" fmla="*/ 7489 h 26553"/>
                            <a:gd name="connsiteX1" fmla="*/ 7279 w 30600"/>
                            <a:gd name="connsiteY1" fmla="*/ 4472 h 26553"/>
                            <a:gd name="connsiteX2" fmla="*/ 384 w 30600"/>
                            <a:gd name="connsiteY2" fmla="*/ 15677 h 26553"/>
                            <a:gd name="connsiteX3" fmla="*/ 9434 w 30600"/>
                            <a:gd name="connsiteY3" fmla="*/ 26451 h 26553"/>
                            <a:gd name="connsiteX4" fmla="*/ 30550 w 30600"/>
                            <a:gd name="connsiteY4" fmla="*/ 7489 h 26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00" h="26553">
                              <a:moveTo>
                                <a:pt x="30550" y="7489"/>
                              </a:moveTo>
                              <a:cubicBezTo>
                                <a:pt x="29257" y="-3716"/>
                                <a:pt x="13312" y="-268"/>
                                <a:pt x="7279" y="4472"/>
                              </a:cubicBezTo>
                              <a:cubicBezTo>
                                <a:pt x="3831" y="7058"/>
                                <a:pt x="-47" y="11798"/>
                                <a:pt x="384" y="15677"/>
                              </a:cubicBezTo>
                              <a:cubicBezTo>
                                <a:pt x="-909" y="20417"/>
                                <a:pt x="815" y="25158"/>
                                <a:pt x="9434" y="26451"/>
                              </a:cubicBezTo>
                              <a:cubicBezTo>
                                <a:pt x="21069" y="27743"/>
                                <a:pt x="31412" y="16539"/>
                                <a:pt x="30550" y="7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1" name="Vrije vorm: vorm 8360">
                          <a:extLst>
                            <a:ext uri="{FF2B5EF4-FFF2-40B4-BE49-F238E27FC236}">
                              <a16:creationId xmlns:a16="http://schemas.microsoft.com/office/drawing/2014/main" id="{19E1A419-4152-D174-BF0A-36155B5699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448" y="4529091"/>
                          <a:ext cx="13063" cy="10859"/>
                        </a:xfrm>
                        <a:custGeom>
                          <a:avLst/>
                          <a:gdLst>
                            <a:gd name="connsiteX0" fmla="*/ 13063 w 13063"/>
                            <a:gd name="connsiteY0" fmla="*/ 3073 h 10859"/>
                            <a:gd name="connsiteX1" fmla="*/ 3151 w 13063"/>
                            <a:gd name="connsiteY1" fmla="*/ 1780 h 10859"/>
                            <a:gd name="connsiteX2" fmla="*/ 135 w 13063"/>
                            <a:gd name="connsiteY2" fmla="*/ 6521 h 10859"/>
                            <a:gd name="connsiteX3" fmla="*/ 4013 w 13063"/>
                            <a:gd name="connsiteY3" fmla="*/ 10830 h 10859"/>
                            <a:gd name="connsiteX4" fmla="*/ 12632 w 13063"/>
                            <a:gd name="connsiteY4" fmla="*/ 3073 h 108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63" h="10859">
                              <a:moveTo>
                                <a:pt x="13063" y="3073"/>
                              </a:moveTo>
                              <a:cubicBezTo>
                                <a:pt x="12632" y="-1667"/>
                                <a:pt x="5737" y="56"/>
                                <a:pt x="3151" y="1780"/>
                              </a:cubicBezTo>
                              <a:cubicBezTo>
                                <a:pt x="1858" y="2642"/>
                                <a:pt x="135" y="4797"/>
                                <a:pt x="135" y="6521"/>
                              </a:cubicBezTo>
                              <a:cubicBezTo>
                                <a:pt x="-296" y="8676"/>
                                <a:pt x="135" y="10399"/>
                                <a:pt x="4013" y="10830"/>
                              </a:cubicBezTo>
                              <a:cubicBezTo>
                                <a:pt x="8754" y="11261"/>
                                <a:pt x="13063" y="6952"/>
                                <a:pt x="12632" y="30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2" name="Vrije vorm: vorm 8361">
                          <a:extLst>
                            <a:ext uri="{FF2B5EF4-FFF2-40B4-BE49-F238E27FC236}">
                              <a16:creationId xmlns:a16="http://schemas.microsoft.com/office/drawing/2014/main" id="{2DC5FD6C-1065-660A-8433-42A7AE0A7B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151" y="4446406"/>
                          <a:ext cx="73260" cy="42663"/>
                        </a:xfrm>
                        <a:custGeom>
                          <a:avLst/>
                          <a:gdLst>
                            <a:gd name="connsiteX0" fmla="*/ 68951 w 73260"/>
                            <a:gd name="connsiteY0" fmla="*/ 42233 h 42663"/>
                            <a:gd name="connsiteX1" fmla="*/ 34476 w 73260"/>
                            <a:gd name="connsiteY1" fmla="*/ 37924 h 42663"/>
                            <a:gd name="connsiteX2" fmla="*/ 10774 w 73260"/>
                            <a:gd name="connsiteY2" fmla="*/ 34907 h 42663"/>
                            <a:gd name="connsiteX3" fmla="*/ 0 w 73260"/>
                            <a:gd name="connsiteY3" fmla="*/ 33183 h 42663"/>
                            <a:gd name="connsiteX4" fmla="*/ 5171 w 73260"/>
                            <a:gd name="connsiteY4" fmla="*/ 0 h 42663"/>
                            <a:gd name="connsiteX5" fmla="*/ 15945 w 73260"/>
                            <a:gd name="connsiteY5" fmla="*/ 1724 h 42663"/>
                            <a:gd name="connsiteX6" fmla="*/ 39216 w 73260"/>
                            <a:gd name="connsiteY6" fmla="*/ 4740 h 42663"/>
                            <a:gd name="connsiteX7" fmla="*/ 73261 w 73260"/>
                            <a:gd name="connsiteY7" fmla="*/ 9050 h 42663"/>
                            <a:gd name="connsiteX8" fmla="*/ 68951 w 73260"/>
                            <a:gd name="connsiteY8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3260" h="42663">
                              <a:moveTo>
                                <a:pt x="68951" y="42233"/>
                              </a:moveTo>
                              <a:cubicBezTo>
                                <a:pt x="68951" y="42233"/>
                                <a:pt x="51714" y="40078"/>
                                <a:pt x="34476" y="37924"/>
                              </a:cubicBezTo>
                              <a:cubicBezTo>
                                <a:pt x="25857" y="37061"/>
                                <a:pt x="17238" y="35769"/>
                                <a:pt x="10774" y="34907"/>
                              </a:cubicBezTo>
                              <a:cubicBezTo>
                                <a:pt x="4309" y="33614"/>
                                <a:pt x="0" y="33183"/>
                                <a:pt x="0" y="33183"/>
                              </a:cubicBezTo>
                              <a:lnTo>
                                <a:pt x="5171" y="0"/>
                              </a:lnTo>
                              <a:cubicBezTo>
                                <a:pt x="5171" y="0"/>
                                <a:pt x="9481" y="862"/>
                                <a:pt x="15945" y="1724"/>
                              </a:cubicBezTo>
                              <a:cubicBezTo>
                                <a:pt x="22409" y="2586"/>
                                <a:pt x="31028" y="3448"/>
                                <a:pt x="39216" y="4740"/>
                              </a:cubicBezTo>
                              <a:cubicBezTo>
                                <a:pt x="56454" y="6895"/>
                                <a:pt x="73261" y="9050"/>
                                <a:pt x="73261" y="9050"/>
                              </a:cubicBezTo>
                              <a:lnTo>
                                <a:pt x="68951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3" name="Vrije vorm: vorm 8362">
                          <a:extLst>
                            <a:ext uri="{FF2B5EF4-FFF2-40B4-BE49-F238E27FC236}">
                              <a16:creationId xmlns:a16="http://schemas.microsoft.com/office/drawing/2014/main" id="{664660C4-901B-6651-15C1-6173F0AFB8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5627" y="4451146"/>
                          <a:ext cx="38785" cy="37492"/>
                        </a:xfrm>
                        <a:custGeom>
                          <a:avLst/>
                          <a:gdLst>
                            <a:gd name="connsiteX0" fmla="*/ 34476 w 38785"/>
                            <a:gd name="connsiteY0" fmla="*/ 37492 h 37492"/>
                            <a:gd name="connsiteX1" fmla="*/ 0 w 38785"/>
                            <a:gd name="connsiteY1" fmla="*/ 33183 h 37492"/>
                            <a:gd name="connsiteX2" fmla="*/ 4740 w 38785"/>
                            <a:gd name="connsiteY2" fmla="*/ 0 h 37492"/>
                            <a:gd name="connsiteX3" fmla="*/ 38785 w 38785"/>
                            <a:gd name="connsiteY3" fmla="*/ 4309 h 37492"/>
                            <a:gd name="connsiteX4" fmla="*/ 34476 w 38785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7492">
                              <a:moveTo>
                                <a:pt x="34476" y="37492"/>
                              </a:moveTo>
                              <a:lnTo>
                                <a:pt x="0" y="33183"/>
                              </a:lnTo>
                              <a:lnTo>
                                <a:pt x="4740" y="0"/>
                              </a:lnTo>
                              <a:lnTo>
                                <a:pt x="38785" y="4309"/>
                              </a:lnTo>
                              <a:lnTo>
                                <a:pt x="34476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3" name="Graphic 1445">
                        <a:extLst>
                          <a:ext uri="{FF2B5EF4-FFF2-40B4-BE49-F238E27FC236}">
                            <a16:creationId xmlns:a16="http://schemas.microsoft.com/office/drawing/2014/main" id="{4C53DBE4-4577-DBAC-2641-05DD1F1DE3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8704" y="4454163"/>
                        <a:ext cx="77834" cy="138333"/>
                        <a:chOff x="7068704" y="4454163"/>
                        <a:chExt cx="77834" cy="138333"/>
                      </a:xfrm>
                    </p:grpSpPr>
                    <p:sp>
                      <p:nvSpPr>
                        <p:cNvPr id="8350" name="Vrije vorm: vorm 8349">
                          <a:extLst>
                            <a:ext uri="{FF2B5EF4-FFF2-40B4-BE49-F238E27FC236}">
                              <a16:creationId xmlns:a16="http://schemas.microsoft.com/office/drawing/2014/main" id="{AF2AFB99-8999-D8BA-7EB7-6E003CA18E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8704" y="4495103"/>
                          <a:ext cx="77834" cy="97393"/>
                        </a:xfrm>
                        <a:custGeom>
                          <a:avLst/>
                          <a:gdLst>
                            <a:gd name="connsiteX0" fmla="*/ 77557 w 77834"/>
                            <a:gd name="connsiteY0" fmla="*/ 44387 h 97393"/>
                            <a:gd name="connsiteX1" fmla="*/ 60750 w 77834"/>
                            <a:gd name="connsiteY1" fmla="*/ 3017 h 97393"/>
                            <a:gd name="connsiteX2" fmla="*/ 22827 w 77834"/>
                            <a:gd name="connsiteY2" fmla="*/ 0 h 97393"/>
                            <a:gd name="connsiteX3" fmla="*/ 1280 w 77834"/>
                            <a:gd name="connsiteY3" fmla="*/ 38785 h 97393"/>
                            <a:gd name="connsiteX4" fmla="*/ 23258 w 77834"/>
                            <a:gd name="connsiteY4" fmla="*/ 91360 h 97393"/>
                            <a:gd name="connsiteX5" fmla="*/ 28860 w 77834"/>
                            <a:gd name="connsiteY5" fmla="*/ 94808 h 97393"/>
                            <a:gd name="connsiteX6" fmla="*/ 33601 w 77834"/>
                            <a:gd name="connsiteY6" fmla="*/ 96532 h 97393"/>
                            <a:gd name="connsiteX7" fmla="*/ 35755 w 77834"/>
                            <a:gd name="connsiteY7" fmla="*/ 97394 h 97393"/>
                            <a:gd name="connsiteX8" fmla="*/ 43082 w 77834"/>
                            <a:gd name="connsiteY8" fmla="*/ 95670 h 97393"/>
                            <a:gd name="connsiteX9" fmla="*/ 49115 w 77834"/>
                            <a:gd name="connsiteY9" fmla="*/ 93084 h 97393"/>
                            <a:gd name="connsiteX10" fmla="*/ 77557 w 77834"/>
                            <a:gd name="connsiteY10" fmla="*/ 44387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834" h="97393">
                              <a:moveTo>
                                <a:pt x="77557" y="44387"/>
                              </a:moveTo>
                              <a:cubicBezTo>
                                <a:pt x="74109" y="15083"/>
                                <a:pt x="60750" y="3017"/>
                                <a:pt x="60750" y="3017"/>
                              </a:cubicBezTo>
                              <a:lnTo>
                                <a:pt x="22827" y="0"/>
                              </a:lnTo>
                              <a:cubicBezTo>
                                <a:pt x="22827" y="0"/>
                                <a:pt x="8175" y="10343"/>
                                <a:pt x="1280" y="38785"/>
                              </a:cubicBezTo>
                              <a:cubicBezTo>
                                <a:pt x="-4323" y="60332"/>
                                <a:pt x="9468" y="81449"/>
                                <a:pt x="23258" y="91360"/>
                              </a:cubicBezTo>
                              <a:cubicBezTo>
                                <a:pt x="24982" y="92653"/>
                                <a:pt x="27136" y="93946"/>
                                <a:pt x="28860" y="94808"/>
                              </a:cubicBezTo>
                              <a:cubicBezTo>
                                <a:pt x="30584" y="95670"/>
                                <a:pt x="32308" y="96101"/>
                                <a:pt x="33601" y="96532"/>
                              </a:cubicBezTo>
                              <a:cubicBezTo>
                                <a:pt x="34894" y="96963"/>
                                <a:pt x="35755" y="97394"/>
                                <a:pt x="35755" y="97394"/>
                              </a:cubicBezTo>
                              <a:cubicBezTo>
                                <a:pt x="35755" y="97394"/>
                                <a:pt x="39634" y="96532"/>
                                <a:pt x="43082" y="95670"/>
                              </a:cubicBezTo>
                              <a:cubicBezTo>
                                <a:pt x="45236" y="94808"/>
                                <a:pt x="46960" y="94377"/>
                                <a:pt x="49115" y="93084"/>
                              </a:cubicBezTo>
                              <a:cubicBezTo>
                                <a:pt x="64198" y="84896"/>
                                <a:pt x="80143" y="66366"/>
                                <a:pt x="77557" y="443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1" name="Vrije vorm: vorm 8350">
                          <a:extLst>
                            <a:ext uri="{FF2B5EF4-FFF2-40B4-BE49-F238E27FC236}">
                              <a16:creationId xmlns:a16="http://schemas.microsoft.com/office/drawing/2014/main" id="{244C0086-48DF-E11B-DDF8-65A5F7FBAF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8172" y="4494672"/>
                          <a:ext cx="62487" cy="21547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21547 h 21547"/>
                            <a:gd name="connsiteX1" fmla="*/ 51283 w 62487"/>
                            <a:gd name="connsiteY1" fmla="*/ 3017 h 21547"/>
                            <a:gd name="connsiteX2" fmla="*/ 13359 w 62487"/>
                            <a:gd name="connsiteY2" fmla="*/ 0 h 21547"/>
                            <a:gd name="connsiteX3" fmla="*/ 0 w 62487"/>
                            <a:gd name="connsiteY3" fmla="*/ 16807 h 21547"/>
                            <a:gd name="connsiteX4" fmla="*/ 62056 w 62487"/>
                            <a:gd name="connsiteY4" fmla="*/ 2111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487" h="21547">
                              <a:moveTo>
                                <a:pt x="62487" y="21547"/>
                              </a:moveTo>
                              <a:cubicBezTo>
                                <a:pt x="57316" y="8619"/>
                                <a:pt x="51283" y="3017"/>
                                <a:pt x="51283" y="3017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4740"/>
                                <a:pt x="0" y="16807"/>
                              </a:cubicBezTo>
                              <a:lnTo>
                                <a:pt x="62056" y="211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2" name="Vrije vorm: vorm 8351">
                          <a:extLst>
                            <a:ext uri="{FF2B5EF4-FFF2-40B4-BE49-F238E27FC236}">
                              <a16:creationId xmlns:a16="http://schemas.microsoft.com/office/drawing/2014/main" id="{593BB2F9-977B-53D5-FBAC-957A1E0FF8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1874" y="4454163"/>
                          <a:ext cx="20254" cy="40078"/>
                        </a:xfrm>
                        <a:custGeom>
                          <a:avLst/>
                          <a:gdLst>
                            <a:gd name="connsiteX0" fmla="*/ 17669 w 20254"/>
                            <a:gd name="connsiteY0" fmla="*/ 40078 h 40078"/>
                            <a:gd name="connsiteX1" fmla="*/ 0 w 20254"/>
                            <a:gd name="connsiteY1" fmla="*/ 38785 h 40078"/>
                            <a:gd name="connsiteX2" fmla="*/ 2586 w 20254"/>
                            <a:gd name="connsiteY2" fmla="*/ 0 h 40078"/>
                            <a:gd name="connsiteX3" fmla="*/ 20255 w 20254"/>
                            <a:gd name="connsiteY3" fmla="*/ 1724 h 40078"/>
                            <a:gd name="connsiteX4" fmla="*/ 17669 w 20254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254" h="40078">
                              <a:moveTo>
                                <a:pt x="17669" y="40078"/>
                              </a:moveTo>
                              <a:lnTo>
                                <a:pt x="0" y="38785"/>
                              </a:lnTo>
                              <a:lnTo>
                                <a:pt x="2586" y="0"/>
                              </a:lnTo>
                              <a:lnTo>
                                <a:pt x="20255" y="1724"/>
                              </a:lnTo>
                              <a:lnTo>
                                <a:pt x="17669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3" name="Vrije vorm: vorm 8352">
                          <a:extLst>
                            <a:ext uri="{FF2B5EF4-FFF2-40B4-BE49-F238E27FC236}">
                              <a16:creationId xmlns:a16="http://schemas.microsoft.com/office/drawing/2014/main" id="{643A4D47-E3F3-93DA-45E2-16D2B7F941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7565" y="4516355"/>
                          <a:ext cx="30029" cy="27489"/>
                        </a:xfrm>
                        <a:custGeom>
                          <a:avLst/>
                          <a:gdLst>
                            <a:gd name="connsiteX0" fmla="*/ 29911 w 30029"/>
                            <a:gd name="connsiteY0" fmla="*/ 7190 h 27489"/>
                            <a:gd name="connsiteX1" fmla="*/ 6209 w 30029"/>
                            <a:gd name="connsiteY1" fmla="*/ 5466 h 27489"/>
                            <a:gd name="connsiteX2" fmla="*/ 176 w 30029"/>
                            <a:gd name="connsiteY2" fmla="*/ 17533 h 27489"/>
                            <a:gd name="connsiteX3" fmla="*/ 10088 w 30029"/>
                            <a:gd name="connsiteY3" fmla="*/ 27445 h 27489"/>
                            <a:gd name="connsiteX4" fmla="*/ 29911 w 30029"/>
                            <a:gd name="connsiteY4" fmla="*/ 7621 h 274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029" h="27489">
                              <a:moveTo>
                                <a:pt x="29911" y="7190"/>
                              </a:moveTo>
                              <a:cubicBezTo>
                                <a:pt x="27756" y="-4015"/>
                                <a:pt x="12242" y="-136"/>
                                <a:pt x="6209" y="5466"/>
                              </a:cubicBezTo>
                              <a:cubicBezTo>
                                <a:pt x="3192" y="8483"/>
                                <a:pt x="-255" y="13654"/>
                                <a:pt x="176" y="17533"/>
                              </a:cubicBezTo>
                              <a:cubicBezTo>
                                <a:pt x="-686" y="22273"/>
                                <a:pt x="1469" y="27013"/>
                                <a:pt x="10088" y="27445"/>
                              </a:cubicBezTo>
                              <a:cubicBezTo>
                                <a:pt x="21723" y="28306"/>
                                <a:pt x="31204" y="16671"/>
                                <a:pt x="29911" y="76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4" name="Vrije vorm: vorm 8353">
                          <a:extLst>
                            <a:ext uri="{FF2B5EF4-FFF2-40B4-BE49-F238E27FC236}">
                              <a16:creationId xmlns:a16="http://schemas.microsoft.com/office/drawing/2014/main" id="{56AE8ED6-4F46-4674-E802-624D15F269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9828" y="4553701"/>
                          <a:ext cx="12597" cy="11645"/>
                        </a:xfrm>
                        <a:custGeom>
                          <a:avLst/>
                          <a:gdLst>
                            <a:gd name="connsiteX0" fmla="*/ 12565 w 12597"/>
                            <a:gd name="connsiteY0" fmla="*/ 3026 h 11645"/>
                            <a:gd name="connsiteX1" fmla="*/ 2653 w 12597"/>
                            <a:gd name="connsiteY1" fmla="*/ 2165 h 11645"/>
                            <a:gd name="connsiteX2" fmla="*/ 68 w 12597"/>
                            <a:gd name="connsiteY2" fmla="*/ 7336 h 11645"/>
                            <a:gd name="connsiteX3" fmla="*/ 4377 w 12597"/>
                            <a:gd name="connsiteY3" fmla="*/ 11646 h 11645"/>
                            <a:gd name="connsiteX4" fmla="*/ 12565 w 12597"/>
                            <a:gd name="connsiteY4" fmla="*/ 3457 h 116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97" h="11645">
                              <a:moveTo>
                                <a:pt x="12565" y="3026"/>
                              </a:moveTo>
                              <a:cubicBezTo>
                                <a:pt x="11703" y="-1714"/>
                                <a:pt x="5239" y="10"/>
                                <a:pt x="2653" y="2165"/>
                              </a:cubicBezTo>
                              <a:cubicBezTo>
                                <a:pt x="1360" y="3457"/>
                                <a:pt x="-364" y="5612"/>
                                <a:pt x="68" y="7336"/>
                              </a:cubicBezTo>
                              <a:cubicBezTo>
                                <a:pt x="68" y="9491"/>
                                <a:pt x="498" y="11215"/>
                                <a:pt x="4377" y="11646"/>
                              </a:cubicBezTo>
                              <a:cubicBezTo>
                                <a:pt x="9117" y="11646"/>
                                <a:pt x="12996" y="7336"/>
                                <a:pt x="12565" y="34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5" name="Vrije vorm: vorm 8354">
                          <a:extLst>
                            <a:ext uri="{FF2B5EF4-FFF2-40B4-BE49-F238E27FC236}">
                              <a16:creationId xmlns:a16="http://schemas.microsoft.com/office/drawing/2014/main" id="{2A794172-1091-8072-CB18-EBDC9BF333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5155" y="4471832"/>
                          <a:ext cx="71106" cy="38784"/>
                        </a:xfrm>
                        <a:custGeom>
                          <a:avLst/>
                          <a:gdLst>
                            <a:gd name="connsiteX0" fmla="*/ 69382 w 71106"/>
                            <a:gd name="connsiteY0" fmla="*/ 38785 h 38784"/>
                            <a:gd name="connsiteX1" fmla="*/ 0 w 71106"/>
                            <a:gd name="connsiteY1" fmla="*/ 33614 h 38784"/>
                            <a:gd name="connsiteX2" fmla="*/ 2586 w 71106"/>
                            <a:gd name="connsiteY2" fmla="*/ 0 h 38784"/>
                            <a:gd name="connsiteX3" fmla="*/ 71106 w 71106"/>
                            <a:gd name="connsiteY3" fmla="*/ 5171 h 38784"/>
                            <a:gd name="connsiteX4" fmla="*/ 69382 w 71106"/>
                            <a:gd name="connsiteY4" fmla="*/ 38785 h 387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106" h="38784">
                              <a:moveTo>
                                <a:pt x="69382" y="38785"/>
                              </a:moveTo>
                              <a:lnTo>
                                <a:pt x="0" y="33614"/>
                              </a:lnTo>
                              <a:lnTo>
                                <a:pt x="2586" y="0"/>
                              </a:lnTo>
                              <a:lnTo>
                                <a:pt x="71106" y="5171"/>
                              </a:lnTo>
                              <a:lnTo>
                                <a:pt x="69382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6" name="Vrije vorm: vorm 8355">
                          <a:extLst>
                            <a:ext uri="{FF2B5EF4-FFF2-40B4-BE49-F238E27FC236}">
                              <a16:creationId xmlns:a16="http://schemas.microsoft.com/office/drawing/2014/main" id="{44DF969A-8B21-EA4A-F99A-95BDBF08FA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9631" y="4474417"/>
                          <a:ext cx="36630" cy="36199"/>
                        </a:xfrm>
                        <a:custGeom>
                          <a:avLst/>
                          <a:gdLst>
                            <a:gd name="connsiteX0" fmla="*/ 34907 w 36630"/>
                            <a:gd name="connsiteY0" fmla="*/ 36199 h 36199"/>
                            <a:gd name="connsiteX1" fmla="*/ 0 w 36630"/>
                            <a:gd name="connsiteY1" fmla="*/ 33614 h 36199"/>
                            <a:gd name="connsiteX2" fmla="*/ 2155 w 36630"/>
                            <a:gd name="connsiteY2" fmla="*/ 0 h 36199"/>
                            <a:gd name="connsiteX3" fmla="*/ 36630 w 36630"/>
                            <a:gd name="connsiteY3" fmla="*/ 2586 h 36199"/>
                            <a:gd name="connsiteX4" fmla="*/ 34907 w 36630"/>
                            <a:gd name="connsiteY4" fmla="*/ 36199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6199">
                              <a:moveTo>
                                <a:pt x="34907" y="36199"/>
                              </a:moveTo>
                              <a:lnTo>
                                <a:pt x="0" y="33614"/>
                              </a:lnTo>
                              <a:lnTo>
                                <a:pt x="2155" y="0"/>
                              </a:lnTo>
                              <a:lnTo>
                                <a:pt x="36630" y="2586"/>
                              </a:lnTo>
                              <a:lnTo>
                                <a:pt x="34907" y="361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4" name="Graphic 1445">
                        <a:extLst>
                          <a:ext uri="{FF2B5EF4-FFF2-40B4-BE49-F238E27FC236}">
                            <a16:creationId xmlns:a16="http://schemas.microsoft.com/office/drawing/2014/main" id="{90B8B0CF-9261-4DA0-BF9C-C4A081891D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07248" y="4461489"/>
                        <a:ext cx="77959" cy="138333"/>
                        <a:chOff x="7307248" y="4461489"/>
                        <a:chExt cx="77959" cy="138333"/>
                      </a:xfrm>
                    </p:grpSpPr>
                    <p:sp>
                      <p:nvSpPr>
                        <p:cNvPr id="8343" name="Vrije vorm: vorm 8342">
                          <a:extLst>
                            <a:ext uri="{FF2B5EF4-FFF2-40B4-BE49-F238E27FC236}">
                              <a16:creationId xmlns:a16="http://schemas.microsoft.com/office/drawing/2014/main" id="{BFAD565B-8057-369F-4A85-E36DBD38B6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7248" y="4503291"/>
                          <a:ext cx="77959" cy="96531"/>
                        </a:xfrm>
                        <a:custGeom>
                          <a:avLst/>
                          <a:gdLst>
                            <a:gd name="connsiteX0" fmla="*/ 76465 w 77959"/>
                            <a:gd name="connsiteY0" fmla="*/ 39647 h 96531"/>
                            <a:gd name="connsiteX1" fmla="*/ 57072 w 77959"/>
                            <a:gd name="connsiteY1" fmla="*/ 0 h 96531"/>
                            <a:gd name="connsiteX2" fmla="*/ 19149 w 77959"/>
                            <a:gd name="connsiteY2" fmla="*/ 862 h 96531"/>
                            <a:gd name="connsiteX3" fmla="*/ 11823 w 77959"/>
                            <a:gd name="connsiteY3" fmla="*/ 10343 h 96531"/>
                            <a:gd name="connsiteX4" fmla="*/ 618 w 77959"/>
                            <a:gd name="connsiteY4" fmla="*/ 40940 h 96531"/>
                            <a:gd name="connsiteX5" fmla="*/ 26044 w 77959"/>
                            <a:gd name="connsiteY5" fmla="*/ 91792 h 96531"/>
                            <a:gd name="connsiteX6" fmla="*/ 32077 w 77959"/>
                            <a:gd name="connsiteY6" fmla="*/ 94808 h 96531"/>
                            <a:gd name="connsiteX7" fmla="*/ 36818 w 77959"/>
                            <a:gd name="connsiteY7" fmla="*/ 96101 h 96531"/>
                            <a:gd name="connsiteX8" fmla="*/ 38972 w 77959"/>
                            <a:gd name="connsiteY8" fmla="*/ 96532 h 96531"/>
                            <a:gd name="connsiteX9" fmla="*/ 46299 w 77959"/>
                            <a:gd name="connsiteY9" fmla="*/ 94377 h 96531"/>
                            <a:gd name="connsiteX10" fmla="*/ 52332 w 77959"/>
                            <a:gd name="connsiteY10" fmla="*/ 91361 h 96531"/>
                            <a:gd name="connsiteX11" fmla="*/ 77327 w 77959"/>
                            <a:gd name="connsiteY11" fmla="*/ 40078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959" h="96531">
                              <a:moveTo>
                                <a:pt x="76465" y="39647"/>
                              </a:moveTo>
                              <a:cubicBezTo>
                                <a:pt x="70863" y="10774"/>
                                <a:pt x="57072" y="0"/>
                                <a:pt x="57072" y="0"/>
                              </a:cubicBezTo>
                              <a:lnTo>
                                <a:pt x="19149" y="862"/>
                              </a:lnTo>
                              <a:cubicBezTo>
                                <a:pt x="19149" y="862"/>
                                <a:pt x="15701" y="3879"/>
                                <a:pt x="11823" y="10343"/>
                              </a:cubicBezTo>
                              <a:cubicBezTo>
                                <a:pt x="7944" y="16807"/>
                                <a:pt x="3204" y="26719"/>
                                <a:pt x="618" y="40940"/>
                              </a:cubicBezTo>
                              <a:cubicBezTo>
                                <a:pt x="-3260" y="62918"/>
                                <a:pt x="11823" y="83173"/>
                                <a:pt x="26044" y="91792"/>
                              </a:cubicBezTo>
                              <a:cubicBezTo>
                                <a:pt x="28199" y="93085"/>
                                <a:pt x="29922" y="93946"/>
                                <a:pt x="32077" y="94808"/>
                              </a:cubicBezTo>
                              <a:cubicBezTo>
                                <a:pt x="33801" y="95239"/>
                                <a:pt x="35525" y="95670"/>
                                <a:pt x="36818" y="96101"/>
                              </a:cubicBezTo>
                              <a:cubicBezTo>
                                <a:pt x="38111" y="96101"/>
                                <a:pt x="38972" y="96532"/>
                                <a:pt x="38972" y="96532"/>
                              </a:cubicBezTo>
                              <a:cubicBezTo>
                                <a:pt x="38972" y="96532"/>
                                <a:pt x="42851" y="95670"/>
                                <a:pt x="46299" y="94377"/>
                              </a:cubicBezTo>
                              <a:cubicBezTo>
                                <a:pt x="48022" y="93515"/>
                                <a:pt x="50177" y="92654"/>
                                <a:pt x="52332" y="91361"/>
                              </a:cubicBezTo>
                              <a:cubicBezTo>
                                <a:pt x="66553" y="81880"/>
                                <a:pt x="81205" y="61625"/>
                                <a:pt x="77327" y="40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4" name="Vrije vorm: vorm 8343">
                          <a:extLst>
                            <a:ext uri="{FF2B5EF4-FFF2-40B4-BE49-F238E27FC236}">
                              <a16:creationId xmlns:a16="http://schemas.microsoft.com/office/drawing/2014/main" id="{2397C78B-54DD-EF7E-76BB-D5009515FC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4331" y="4503291"/>
                          <a:ext cx="62056" cy="18530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7238 h 18530"/>
                            <a:gd name="connsiteX1" fmla="*/ 49990 w 62056"/>
                            <a:gd name="connsiteY1" fmla="*/ 0 h 18530"/>
                            <a:gd name="connsiteX2" fmla="*/ 12066 w 62056"/>
                            <a:gd name="connsiteY2" fmla="*/ 862 h 18530"/>
                            <a:gd name="connsiteX3" fmla="*/ 8188 w 62056"/>
                            <a:gd name="connsiteY3" fmla="*/ 5171 h 18530"/>
                            <a:gd name="connsiteX4" fmla="*/ 0 w 62056"/>
                            <a:gd name="connsiteY4" fmla="*/ 18531 h 18530"/>
                            <a:gd name="connsiteX5" fmla="*/ 9481 w 62056"/>
                            <a:gd name="connsiteY5" fmla="*/ 18531 h 18530"/>
                            <a:gd name="connsiteX6" fmla="*/ 31028 w 62056"/>
                            <a:gd name="connsiteY6" fmla="*/ 18100 h 18530"/>
                            <a:gd name="connsiteX7" fmla="*/ 62056 w 62056"/>
                            <a:gd name="connsiteY7" fmla="*/ 17238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2056" h="18530">
                              <a:moveTo>
                                <a:pt x="62056" y="17238"/>
                              </a:moveTo>
                              <a:cubicBezTo>
                                <a:pt x="56454" y="5171"/>
                                <a:pt x="49990" y="0"/>
                                <a:pt x="49990" y="0"/>
                              </a:cubicBezTo>
                              <a:lnTo>
                                <a:pt x="12066" y="862"/>
                              </a:lnTo>
                              <a:cubicBezTo>
                                <a:pt x="12066" y="862"/>
                                <a:pt x="10343" y="2155"/>
                                <a:pt x="8188" y="5171"/>
                              </a:cubicBezTo>
                              <a:cubicBezTo>
                                <a:pt x="6033" y="8188"/>
                                <a:pt x="3017" y="12497"/>
                                <a:pt x="0" y="18531"/>
                              </a:cubicBezTo>
                              <a:cubicBezTo>
                                <a:pt x="0" y="18531"/>
                                <a:pt x="3878" y="18531"/>
                                <a:pt x="9481" y="18531"/>
                              </a:cubicBezTo>
                              <a:cubicBezTo>
                                <a:pt x="15514" y="18531"/>
                                <a:pt x="23271" y="18531"/>
                                <a:pt x="31028" y="18100"/>
                              </a:cubicBezTo>
                              <a:cubicBezTo>
                                <a:pt x="46542" y="18100"/>
                                <a:pt x="62056" y="17238"/>
                                <a:pt x="62056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5" name="Vrije vorm: vorm 8344">
                          <a:extLst>
                            <a:ext uri="{FF2B5EF4-FFF2-40B4-BE49-F238E27FC236}">
                              <a16:creationId xmlns:a16="http://schemas.microsoft.com/office/drawing/2014/main" id="{CF297D44-59EF-3441-6DCE-FEB50C3316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35878" y="4461489"/>
                          <a:ext cx="18099" cy="39216"/>
                        </a:xfrm>
                        <a:custGeom>
                          <a:avLst/>
                          <a:gdLst>
                            <a:gd name="connsiteX0" fmla="*/ 18100 w 18099"/>
                            <a:gd name="connsiteY0" fmla="*/ 38785 h 39216"/>
                            <a:gd name="connsiteX1" fmla="*/ 431 w 18099"/>
                            <a:gd name="connsiteY1" fmla="*/ 39216 h 39216"/>
                            <a:gd name="connsiteX2" fmla="*/ 0 w 18099"/>
                            <a:gd name="connsiteY2" fmla="*/ 431 h 39216"/>
                            <a:gd name="connsiteX3" fmla="*/ 18100 w 18099"/>
                            <a:gd name="connsiteY3" fmla="*/ 0 h 39216"/>
                            <a:gd name="connsiteX4" fmla="*/ 18100 w 18099"/>
                            <a:gd name="connsiteY4" fmla="*/ 38785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099" h="39216">
                              <a:moveTo>
                                <a:pt x="18100" y="38785"/>
                              </a:moveTo>
                              <a:lnTo>
                                <a:pt x="431" y="39216"/>
                              </a:lnTo>
                              <a:lnTo>
                                <a:pt x="0" y="431"/>
                              </a:lnTo>
                              <a:lnTo>
                                <a:pt x="18100" y="0"/>
                              </a:lnTo>
                              <a:lnTo>
                                <a:pt x="1810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6" name="Vrije vorm: vorm 8345">
                          <a:extLst>
                            <a:ext uri="{FF2B5EF4-FFF2-40B4-BE49-F238E27FC236}">
                              <a16:creationId xmlns:a16="http://schemas.microsoft.com/office/drawing/2014/main" id="{6E4045C3-311E-CD78-5873-ECB9537D1C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5043" y="4524617"/>
                          <a:ext cx="29354" cy="28262"/>
                        </a:xfrm>
                        <a:custGeom>
                          <a:avLst/>
                          <a:gdLst>
                            <a:gd name="connsiteX0" fmla="*/ 29023 w 29354"/>
                            <a:gd name="connsiteY0" fmla="*/ 6254 h 28262"/>
                            <a:gd name="connsiteX1" fmla="*/ 5321 w 29354"/>
                            <a:gd name="connsiteY1" fmla="*/ 6685 h 28262"/>
                            <a:gd name="connsiteX2" fmla="*/ 149 w 29354"/>
                            <a:gd name="connsiteY2" fmla="*/ 19183 h 28262"/>
                            <a:gd name="connsiteX3" fmla="*/ 10923 w 29354"/>
                            <a:gd name="connsiteY3" fmla="*/ 28233 h 28262"/>
                            <a:gd name="connsiteX4" fmla="*/ 29023 w 29354"/>
                            <a:gd name="connsiteY4" fmla="*/ 6254 h 282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54" h="28262">
                              <a:moveTo>
                                <a:pt x="29023" y="6254"/>
                              </a:moveTo>
                              <a:cubicBezTo>
                                <a:pt x="26006" y="-4519"/>
                                <a:pt x="10923" y="652"/>
                                <a:pt x="5321" y="6685"/>
                              </a:cubicBezTo>
                              <a:cubicBezTo>
                                <a:pt x="2304" y="10133"/>
                                <a:pt x="-712" y="15304"/>
                                <a:pt x="149" y="19183"/>
                              </a:cubicBezTo>
                              <a:cubicBezTo>
                                <a:pt x="-281" y="24354"/>
                                <a:pt x="2304" y="28664"/>
                                <a:pt x="10923" y="28233"/>
                              </a:cubicBezTo>
                              <a:cubicBezTo>
                                <a:pt x="22559" y="28233"/>
                                <a:pt x="31178" y="15304"/>
                                <a:pt x="29023" y="62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7" name="Vrije vorm: vorm 8346">
                          <a:extLst>
                            <a:ext uri="{FF2B5EF4-FFF2-40B4-BE49-F238E27FC236}">
                              <a16:creationId xmlns:a16="http://schemas.microsoft.com/office/drawing/2014/main" id="{310C239F-F2F5-F6B8-103A-B7BC5F97F2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8987" y="4562676"/>
                          <a:ext cx="12271" cy="11720"/>
                        </a:xfrm>
                        <a:custGeom>
                          <a:avLst/>
                          <a:gdLst>
                            <a:gd name="connsiteX0" fmla="*/ 12151 w 12271"/>
                            <a:gd name="connsiteY0" fmla="*/ 2671 h 11720"/>
                            <a:gd name="connsiteX1" fmla="*/ 2239 w 12271"/>
                            <a:gd name="connsiteY1" fmla="*/ 2671 h 11720"/>
                            <a:gd name="connsiteX2" fmla="*/ 85 w 12271"/>
                            <a:gd name="connsiteY2" fmla="*/ 7843 h 11720"/>
                            <a:gd name="connsiteX3" fmla="*/ 4394 w 12271"/>
                            <a:gd name="connsiteY3" fmla="*/ 11721 h 11720"/>
                            <a:gd name="connsiteX4" fmla="*/ 12151 w 12271"/>
                            <a:gd name="connsiteY4" fmla="*/ 2671 h 117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71" h="11720">
                              <a:moveTo>
                                <a:pt x="12151" y="2671"/>
                              </a:moveTo>
                              <a:cubicBezTo>
                                <a:pt x="10858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3"/>
                              </a:cubicBezTo>
                              <a:cubicBezTo>
                                <a:pt x="85" y="9997"/>
                                <a:pt x="946" y="11721"/>
                                <a:pt x="4394" y="11721"/>
                              </a:cubicBezTo>
                              <a:cubicBezTo>
                                <a:pt x="9134" y="11721"/>
                                <a:pt x="13013" y="6549"/>
                                <a:pt x="12151" y="26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8" name="Vrije vorm: vorm 8347">
                          <a:extLst>
                            <a:ext uri="{FF2B5EF4-FFF2-40B4-BE49-F238E27FC236}">
                              <a16:creationId xmlns:a16="http://schemas.microsoft.com/office/drawing/2014/main" id="{50C13A2D-1BA0-BF16-F16D-41F052CABB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0021" y="4480450"/>
                          <a:ext cx="69813" cy="34906"/>
                        </a:xfrm>
                        <a:custGeom>
                          <a:avLst/>
                          <a:gdLst>
                            <a:gd name="connsiteX0" fmla="*/ 69813 w 69813"/>
                            <a:gd name="connsiteY0" fmla="*/ 33614 h 34906"/>
                            <a:gd name="connsiteX1" fmla="*/ 34907 w 69813"/>
                            <a:gd name="connsiteY1" fmla="*/ 34476 h 34906"/>
                            <a:gd name="connsiteX2" fmla="*/ 10774 w 69813"/>
                            <a:gd name="connsiteY2" fmla="*/ 34907 h 34906"/>
                            <a:gd name="connsiteX3" fmla="*/ 3017 w 69813"/>
                            <a:gd name="connsiteY3" fmla="*/ 34907 h 34906"/>
                            <a:gd name="connsiteX4" fmla="*/ 0 w 69813"/>
                            <a:gd name="connsiteY4" fmla="*/ 34907 h 34906"/>
                            <a:gd name="connsiteX5" fmla="*/ 0 w 69813"/>
                            <a:gd name="connsiteY5" fmla="*/ 1293 h 34906"/>
                            <a:gd name="connsiteX6" fmla="*/ 3017 w 69813"/>
                            <a:gd name="connsiteY6" fmla="*/ 1293 h 34906"/>
                            <a:gd name="connsiteX7" fmla="*/ 10774 w 69813"/>
                            <a:gd name="connsiteY7" fmla="*/ 1293 h 34906"/>
                            <a:gd name="connsiteX8" fmla="*/ 34476 w 69813"/>
                            <a:gd name="connsiteY8" fmla="*/ 862 h 34906"/>
                            <a:gd name="connsiteX9" fmla="*/ 68951 w 69813"/>
                            <a:gd name="connsiteY9" fmla="*/ 0 h 34906"/>
                            <a:gd name="connsiteX10" fmla="*/ 68951 w 69813"/>
                            <a:gd name="connsiteY10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3" h="34906">
                              <a:moveTo>
                                <a:pt x="69813" y="33614"/>
                              </a:moveTo>
                              <a:cubicBezTo>
                                <a:pt x="69813" y="33614"/>
                                <a:pt x="52576" y="33614"/>
                                <a:pt x="34907" y="34476"/>
                              </a:cubicBezTo>
                              <a:cubicBezTo>
                                <a:pt x="26288" y="34476"/>
                                <a:pt x="17669" y="34476"/>
                                <a:pt x="10774" y="34907"/>
                              </a:cubicBezTo>
                              <a:cubicBezTo>
                                <a:pt x="7326" y="34907"/>
                                <a:pt x="4740" y="34907"/>
                                <a:pt x="3017" y="34907"/>
                              </a:cubicBezTo>
                              <a:cubicBezTo>
                                <a:pt x="1293" y="34907"/>
                                <a:pt x="0" y="34907"/>
                                <a:pt x="0" y="34907"/>
                              </a:cubicBezTo>
                              <a:lnTo>
                                <a:pt x="0" y="1293"/>
                              </a:lnTo>
                              <a:cubicBezTo>
                                <a:pt x="0" y="1293"/>
                                <a:pt x="1293" y="1293"/>
                                <a:pt x="3017" y="1293"/>
                              </a:cubicBezTo>
                              <a:cubicBezTo>
                                <a:pt x="4740" y="1293"/>
                                <a:pt x="7326" y="1293"/>
                                <a:pt x="10774" y="1293"/>
                              </a:cubicBezTo>
                              <a:cubicBezTo>
                                <a:pt x="17238" y="1293"/>
                                <a:pt x="25857" y="1293"/>
                                <a:pt x="34476" y="862"/>
                              </a:cubicBezTo>
                              <a:cubicBezTo>
                                <a:pt x="51713" y="862"/>
                                <a:pt x="68951" y="0"/>
                                <a:pt x="68951" y="0"/>
                              </a:cubicBezTo>
                              <a:lnTo>
                                <a:pt x="6895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9" name="Vrije vorm: vorm 8348">
                          <a:extLst>
                            <a:ext uri="{FF2B5EF4-FFF2-40B4-BE49-F238E27FC236}">
                              <a16:creationId xmlns:a16="http://schemas.microsoft.com/office/drawing/2014/main" id="{0C68EC7D-EBB8-01F2-E058-8E37625426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44928" y="4480450"/>
                          <a:ext cx="34906" cy="34475"/>
                        </a:xfrm>
                        <a:custGeom>
                          <a:avLst/>
                          <a:gdLst>
                            <a:gd name="connsiteX0" fmla="*/ 34907 w 34906"/>
                            <a:gd name="connsiteY0" fmla="*/ 33614 h 34475"/>
                            <a:gd name="connsiteX1" fmla="*/ 431 w 34906"/>
                            <a:gd name="connsiteY1" fmla="*/ 34476 h 34475"/>
                            <a:gd name="connsiteX2" fmla="*/ 0 w 34906"/>
                            <a:gd name="connsiteY2" fmla="*/ 862 h 34475"/>
                            <a:gd name="connsiteX3" fmla="*/ 34476 w 34906"/>
                            <a:gd name="connsiteY3" fmla="*/ 0 h 34475"/>
                            <a:gd name="connsiteX4" fmla="*/ 34907 w 34906"/>
                            <a:gd name="connsiteY4" fmla="*/ 33614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906" h="34475">
                              <a:moveTo>
                                <a:pt x="34907" y="33614"/>
                              </a:moveTo>
                              <a:lnTo>
                                <a:pt x="431" y="34476"/>
                              </a:lnTo>
                              <a:lnTo>
                                <a:pt x="0" y="862"/>
                              </a:lnTo>
                              <a:lnTo>
                                <a:pt x="34476" y="0"/>
                              </a:lnTo>
                              <a:lnTo>
                                <a:pt x="3490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5" name="Graphic 1445">
                        <a:extLst>
                          <a:ext uri="{FF2B5EF4-FFF2-40B4-BE49-F238E27FC236}">
                            <a16:creationId xmlns:a16="http://schemas.microsoft.com/office/drawing/2014/main" id="{740948E9-D202-D59F-DEE3-75BA290BDA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44025" y="4451879"/>
                        <a:ext cx="77586" cy="138031"/>
                        <a:chOff x="7544025" y="4451879"/>
                        <a:chExt cx="77586" cy="138031"/>
                      </a:xfrm>
                    </p:grpSpPr>
                    <p:sp>
                      <p:nvSpPr>
                        <p:cNvPr id="8336" name="Vrije vorm: vorm 8335">
                          <a:extLst>
                            <a:ext uri="{FF2B5EF4-FFF2-40B4-BE49-F238E27FC236}">
                              <a16:creationId xmlns:a16="http://schemas.microsoft.com/office/drawing/2014/main" id="{E9B269B9-9235-4B63-04F4-72BA6440F8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185" y="4492517"/>
                          <a:ext cx="77426" cy="97394"/>
                        </a:xfrm>
                        <a:custGeom>
                          <a:avLst/>
                          <a:gdLst>
                            <a:gd name="connsiteX0" fmla="*/ 76549 w 77426"/>
                            <a:gd name="connsiteY0" fmla="*/ 38785 h 97394"/>
                            <a:gd name="connsiteX1" fmla="*/ 54571 w 77426"/>
                            <a:gd name="connsiteY1" fmla="*/ 0 h 97394"/>
                            <a:gd name="connsiteX2" fmla="*/ 16648 w 77426"/>
                            <a:gd name="connsiteY2" fmla="*/ 2586 h 97394"/>
                            <a:gd name="connsiteX3" fmla="*/ 271 w 77426"/>
                            <a:gd name="connsiteY3" fmla="*/ 43957 h 97394"/>
                            <a:gd name="connsiteX4" fmla="*/ 28714 w 77426"/>
                            <a:gd name="connsiteY4" fmla="*/ 93085 h 97394"/>
                            <a:gd name="connsiteX5" fmla="*/ 34747 w 77426"/>
                            <a:gd name="connsiteY5" fmla="*/ 95670 h 97394"/>
                            <a:gd name="connsiteX6" fmla="*/ 39488 w 77426"/>
                            <a:gd name="connsiteY6" fmla="*/ 96963 h 97394"/>
                            <a:gd name="connsiteX7" fmla="*/ 42073 w 77426"/>
                            <a:gd name="connsiteY7" fmla="*/ 97394 h 97394"/>
                            <a:gd name="connsiteX8" fmla="*/ 48969 w 77426"/>
                            <a:gd name="connsiteY8" fmla="*/ 94808 h 97394"/>
                            <a:gd name="connsiteX9" fmla="*/ 54571 w 77426"/>
                            <a:gd name="connsiteY9" fmla="*/ 91361 h 97394"/>
                            <a:gd name="connsiteX10" fmla="*/ 76118 w 77426"/>
                            <a:gd name="connsiteY10" fmla="*/ 38785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426" h="97394">
                              <a:moveTo>
                                <a:pt x="76549" y="38785"/>
                              </a:moveTo>
                              <a:cubicBezTo>
                                <a:pt x="69223" y="10343"/>
                                <a:pt x="54571" y="0"/>
                                <a:pt x="54571" y="0"/>
                              </a:cubicBezTo>
                              <a:lnTo>
                                <a:pt x="16648" y="2586"/>
                              </a:lnTo>
                              <a:cubicBezTo>
                                <a:pt x="16648" y="2586"/>
                                <a:pt x="3719" y="14652"/>
                                <a:pt x="271" y="43957"/>
                              </a:cubicBezTo>
                              <a:cubicBezTo>
                                <a:pt x="-2314" y="65935"/>
                                <a:pt x="14062" y="84897"/>
                                <a:pt x="28714" y="93085"/>
                              </a:cubicBezTo>
                              <a:cubicBezTo>
                                <a:pt x="30869" y="94377"/>
                                <a:pt x="32592" y="95239"/>
                                <a:pt x="34747" y="95670"/>
                              </a:cubicBezTo>
                              <a:cubicBezTo>
                                <a:pt x="36471" y="95670"/>
                                <a:pt x="38195" y="96532"/>
                                <a:pt x="39488" y="96963"/>
                              </a:cubicBezTo>
                              <a:cubicBezTo>
                                <a:pt x="40780" y="96963"/>
                                <a:pt x="41643" y="97394"/>
                                <a:pt x="42073" y="97394"/>
                              </a:cubicBezTo>
                              <a:cubicBezTo>
                                <a:pt x="42073" y="97394"/>
                                <a:pt x="45521" y="96101"/>
                                <a:pt x="48969" y="94808"/>
                              </a:cubicBezTo>
                              <a:cubicBezTo>
                                <a:pt x="50692" y="93946"/>
                                <a:pt x="52847" y="92654"/>
                                <a:pt x="54571" y="91361"/>
                              </a:cubicBezTo>
                              <a:cubicBezTo>
                                <a:pt x="68361" y="81449"/>
                                <a:pt x="81721" y="60333"/>
                                <a:pt x="7611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7" name="Vrije vorm: vorm 8336">
                          <a:extLst>
                            <a:ext uri="{FF2B5EF4-FFF2-40B4-BE49-F238E27FC236}">
                              <a16:creationId xmlns:a16="http://schemas.microsoft.com/office/drawing/2014/main" id="{54800B48-5AB8-E21D-E281-9570C1BAB2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0059" y="4492517"/>
                          <a:ext cx="62056" cy="21116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6807 h 21116"/>
                            <a:gd name="connsiteX1" fmla="*/ 48697 w 62056"/>
                            <a:gd name="connsiteY1" fmla="*/ 0 h 21116"/>
                            <a:gd name="connsiteX2" fmla="*/ 10774 w 62056"/>
                            <a:gd name="connsiteY2" fmla="*/ 2586 h 21116"/>
                            <a:gd name="connsiteX3" fmla="*/ 0 w 62056"/>
                            <a:gd name="connsiteY3" fmla="*/ 21116 h 21116"/>
                            <a:gd name="connsiteX4" fmla="*/ 62056 w 62056"/>
                            <a:gd name="connsiteY4" fmla="*/ 16807 h 21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056" h="21116">
                              <a:moveTo>
                                <a:pt x="62056" y="16807"/>
                              </a:moveTo>
                              <a:cubicBezTo>
                                <a:pt x="55592" y="4740"/>
                                <a:pt x="48697" y="0"/>
                                <a:pt x="48697" y="0"/>
                              </a:cubicBezTo>
                              <a:lnTo>
                                <a:pt x="10774" y="2586"/>
                              </a:lnTo>
                              <a:cubicBezTo>
                                <a:pt x="10774" y="2586"/>
                                <a:pt x="4740" y="8188"/>
                                <a:pt x="0" y="21116"/>
                              </a:cubicBezTo>
                              <a:lnTo>
                                <a:pt x="62056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8" name="Vrije vorm: vorm 8337">
                          <a:extLst>
                            <a:ext uri="{FF2B5EF4-FFF2-40B4-BE49-F238E27FC236}">
                              <a16:creationId xmlns:a16="http://schemas.microsoft.com/office/drawing/2014/main" id="{1ADD2F27-E7F7-39A7-0381-9FB040990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25000">
                          <a:off x="7569459" y="4452416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9" name="Vrije vorm: vorm 8338">
                          <a:extLst>
                            <a:ext uri="{FF2B5EF4-FFF2-40B4-BE49-F238E27FC236}">
                              <a16:creationId xmlns:a16="http://schemas.microsoft.com/office/drawing/2014/main" id="{7A00DFDA-7201-8EC1-188B-7CCFCF8F99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2335" y="4515454"/>
                          <a:ext cx="28950" cy="28378"/>
                        </a:xfrm>
                        <a:custGeom>
                          <a:avLst/>
                          <a:gdLst>
                            <a:gd name="connsiteX0" fmla="*/ 28321 w 28950"/>
                            <a:gd name="connsiteY0" fmla="*/ 5937 h 28378"/>
                            <a:gd name="connsiteX1" fmla="*/ 4619 w 28950"/>
                            <a:gd name="connsiteY1" fmla="*/ 7230 h 28378"/>
                            <a:gd name="connsiteX2" fmla="*/ 309 w 28950"/>
                            <a:gd name="connsiteY2" fmla="*/ 19727 h 28378"/>
                            <a:gd name="connsiteX3" fmla="*/ 11514 w 28950"/>
                            <a:gd name="connsiteY3" fmla="*/ 28346 h 28378"/>
                            <a:gd name="connsiteX4" fmla="*/ 28321 w 28950"/>
                            <a:gd name="connsiteY4" fmla="*/ 5937 h 283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950" h="28378">
                              <a:moveTo>
                                <a:pt x="28321" y="5937"/>
                              </a:moveTo>
                              <a:cubicBezTo>
                                <a:pt x="24873" y="-4837"/>
                                <a:pt x="9790" y="1197"/>
                                <a:pt x="4619" y="7230"/>
                              </a:cubicBezTo>
                              <a:cubicBezTo>
                                <a:pt x="2033" y="10677"/>
                                <a:pt x="-984" y="16280"/>
                                <a:pt x="309" y="19727"/>
                              </a:cubicBezTo>
                              <a:cubicBezTo>
                                <a:pt x="309" y="24898"/>
                                <a:pt x="2895" y="28777"/>
                                <a:pt x="11514" y="28346"/>
                              </a:cubicBezTo>
                              <a:cubicBezTo>
                                <a:pt x="23149" y="27484"/>
                                <a:pt x="31337" y="14556"/>
                                <a:pt x="28321" y="59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0" name="Vrije vorm: vorm 8339">
                          <a:extLst>
                            <a:ext uri="{FF2B5EF4-FFF2-40B4-BE49-F238E27FC236}">
                              <a16:creationId xmlns:a16="http://schemas.microsoft.com/office/drawing/2014/main" id="{ACBE7A63-DCAD-E3D2-30CB-AE95A12ABE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8135" y="4553656"/>
                          <a:ext cx="12021" cy="11757"/>
                        </a:xfrm>
                        <a:custGeom>
                          <a:avLst/>
                          <a:gdLst>
                            <a:gd name="connsiteX0" fmla="*/ 11748 w 12021"/>
                            <a:gd name="connsiteY0" fmla="*/ 2641 h 11757"/>
                            <a:gd name="connsiteX1" fmla="*/ 1836 w 12021"/>
                            <a:gd name="connsiteY1" fmla="*/ 3072 h 11757"/>
                            <a:gd name="connsiteX2" fmla="*/ 112 w 12021"/>
                            <a:gd name="connsiteY2" fmla="*/ 8244 h 11757"/>
                            <a:gd name="connsiteX3" fmla="*/ 4852 w 12021"/>
                            <a:gd name="connsiteY3" fmla="*/ 11691 h 11757"/>
                            <a:gd name="connsiteX4" fmla="*/ 11748 w 12021"/>
                            <a:gd name="connsiteY4" fmla="*/ 2210 h 11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21" h="11757">
                              <a:moveTo>
                                <a:pt x="11748" y="2641"/>
                              </a:moveTo>
                              <a:cubicBezTo>
                                <a:pt x="10455" y="-2099"/>
                                <a:pt x="3991" y="486"/>
                                <a:pt x="1836" y="3072"/>
                              </a:cubicBezTo>
                              <a:cubicBezTo>
                                <a:pt x="543" y="4365"/>
                                <a:pt x="-319" y="6951"/>
                                <a:pt x="112" y="8244"/>
                              </a:cubicBezTo>
                              <a:cubicBezTo>
                                <a:pt x="112" y="10398"/>
                                <a:pt x="974" y="12122"/>
                                <a:pt x="4852" y="11691"/>
                              </a:cubicBezTo>
                              <a:cubicBezTo>
                                <a:pt x="9593" y="11260"/>
                                <a:pt x="13040" y="6089"/>
                                <a:pt x="11748" y="22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1" name="Vrije vorm: vorm 8340">
                          <a:extLst>
                            <a:ext uri="{FF2B5EF4-FFF2-40B4-BE49-F238E27FC236}">
                              <a16:creationId xmlns:a16="http://schemas.microsoft.com/office/drawing/2014/main" id="{F6D39894-100C-0A9D-E523-5DACE46ACD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025" y="4469246"/>
                          <a:ext cx="71536" cy="38785"/>
                        </a:xfrm>
                        <a:custGeom>
                          <a:avLst/>
                          <a:gdLst>
                            <a:gd name="connsiteX0" fmla="*/ 71537 w 71536"/>
                            <a:gd name="connsiteY0" fmla="*/ 34045 h 38785"/>
                            <a:gd name="connsiteX1" fmla="*/ 2155 w 71536"/>
                            <a:gd name="connsiteY1" fmla="*/ 38785 h 38785"/>
                            <a:gd name="connsiteX2" fmla="*/ 0 w 71536"/>
                            <a:gd name="connsiteY2" fmla="*/ 4740 h 38785"/>
                            <a:gd name="connsiteX3" fmla="*/ 68520 w 71536"/>
                            <a:gd name="connsiteY3" fmla="*/ 0 h 38785"/>
                            <a:gd name="connsiteX4" fmla="*/ 71537 w 71536"/>
                            <a:gd name="connsiteY4" fmla="*/ 3404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536" h="38785">
                              <a:moveTo>
                                <a:pt x="71537" y="34045"/>
                              </a:moveTo>
                              <a:lnTo>
                                <a:pt x="2155" y="38785"/>
                              </a:lnTo>
                              <a:lnTo>
                                <a:pt x="0" y="4740"/>
                              </a:lnTo>
                              <a:lnTo>
                                <a:pt x="68520" y="0"/>
                              </a:lnTo>
                              <a:lnTo>
                                <a:pt x="71537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2" name="Vrije vorm: vorm 8341">
                          <a:extLst>
                            <a:ext uri="{FF2B5EF4-FFF2-40B4-BE49-F238E27FC236}">
                              <a16:creationId xmlns:a16="http://schemas.microsoft.com/office/drawing/2014/main" id="{07E14FB4-0198-DE01-343D-70EB4FB7BE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78070" y="4469246"/>
                          <a:ext cx="37492" cy="36199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4045 h 36199"/>
                            <a:gd name="connsiteX1" fmla="*/ 2586 w 37492"/>
                            <a:gd name="connsiteY1" fmla="*/ 36200 h 36199"/>
                            <a:gd name="connsiteX2" fmla="*/ 0 w 37492"/>
                            <a:gd name="connsiteY2" fmla="*/ 2586 h 36199"/>
                            <a:gd name="connsiteX3" fmla="*/ 34476 w 37492"/>
                            <a:gd name="connsiteY3" fmla="*/ 0 h 36199"/>
                            <a:gd name="connsiteX4" fmla="*/ 37492 w 37492"/>
                            <a:gd name="connsiteY4" fmla="*/ 34045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6199">
                              <a:moveTo>
                                <a:pt x="37492" y="34045"/>
                              </a:moveTo>
                              <a:lnTo>
                                <a:pt x="2586" y="36200"/>
                              </a:lnTo>
                              <a:lnTo>
                                <a:pt x="0" y="2586"/>
                              </a:lnTo>
                              <a:lnTo>
                                <a:pt x="34476" y="0"/>
                              </a:lnTo>
                              <a:lnTo>
                                <a:pt x="37492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322" name="Vrije vorm: vorm 8321">
                      <a:extLst>
                        <a:ext uri="{FF2B5EF4-FFF2-40B4-BE49-F238E27FC236}">
                          <a16:creationId xmlns:a16="http://schemas.microsoft.com/office/drawing/2014/main" id="{F0BDE77C-400E-DF30-E6D1-75C5AC861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6415" y="3320773"/>
                      <a:ext cx="2531811" cy="1144594"/>
                    </a:xfrm>
                    <a:custGeom>
                      <a:avLst/>
                      <a:gdLst>
                        <a:gd name="connsiteX0" fmla="*/ 2530519 w 2531811"/>
                        <a:gd name="connsiteY0" fmla="*/ 1123047 h 1144594"/>
                        <a:gd name="connsiteX1" fmla="*/ 2404251 w 2531811"/>
                        <a:gd name="connsiteY1" fmla="*/ 1131666 h 1144594"/>
                        <a:gd name="connsiteX2" fmla="*/ 2372361 w 2531811"/>
                        <a:gd name="connsiteY2" fmla="*/ 1133821 h 1144594"/>
                        <a:gd name="connsiteX3" fmla="*/ 2355124 w 2531811"/>
                        <a:gd name="connsiteY3" fmla="*/ 1135114 h 1144594"/>
                        <a:gd name="connsiteX4" fmla="*/ 2337024 w 2531811"/>
                        <a:gd name="connsiteY4" fmla="*/ 1135114 h 1144594"/>
                        <a:gd name="connsiteX5" fmla="*/ 2258592 w 2531811"/>
                        <a:gd name="connsiteY5" fmla="*/ 1136837 h 1144594"/>
                        <a:gd name="connsiteX6" fmla="*/ 2215066 w 2531811"/>
                        <a:gd name="connsiteY6" fmla="*/ 1137699 h 1144594"/>
                        <a:gd name="connsiteX7" fmla="*/ 2192226 w 2531811"/>
                        <a:gd name="connsiteY7" fmla="*/ 1138130 h 1144594"/>
                        <a:gd name="connsiteX8" fmla="*/ 2168955 w 2531811"/>
                        <a:gd name="connsiteY8" fmla="*/ 1137699 h 1144594"/>
                        <a:gd name="connsiteX9" fmla="*/ 2070268 w 2531811"/>
                        <a:gd name="connsiteY9" fmla="*/ 1135114 h 1144594"/>
                        <a:gd name="connsiteX10" fmla="*/ 1603553 w 2531811"/>
                        <a:gd name="connsiteY10" fmla="*/ 1082538 h 1144594"/>
                        <a:gd name="connsiteX11" fmla="*/ 1090726 w 2531811"/>
                        <a:gd name="connsiteY11" fmla="*/ 926966 h 1144594"/>
                        <a:gd name="connsiteX12" fmla="*/ 1028239 w 2531811"/>
                        <a:gd name="connsiteY12" fmla="*/ 899386 h 1144594"/>
                        <a:gd name="connsiteX13" fmla="*/ 997211 w 2531811"/>
                        <a:gd name="connsiteY13" fmla="*/ 885164 h 1144594"/>
                        <a:gd name="connsiteX14" fmla="*/ 966613 w 2531811"/>
                        <a:gd name="connsiteY14" fmla="*/ 870081 h 1144594"/>
                        <a:gd name="connsiteX15" fmla="*/ 905850 w 2531811"/>
                        <a:gd name="connsiteY15" fmla="*/ 839915 h 1144594"/>
                        <a:gd name="connsiteX16" fmla="*/ 846810 w 2531811"/>
                        <a:gd name="connsiteY16" fmla="*/ 807163 h 1144594"/>
                        <a:gd name="connsiteX17" fmla="*/ 732178 w 2531811"/>
                        <a:gd name="connsiteY17" fmla="*/ 739073 h 1144594"/>
                        <a:gd name="connsiteX18" fmla="*/ 704598 w 2531811"/>
                        <a:gd name="connsiteY18" fmla="*/ 720974 h 1144594"/>
                        <a:gd name="connsiteX19" fmla="*/ 677448 w 2531811"/>
                        <a:gd name="connsiteY19" fmla="*/ 702874 h 1144594"/>
                        <a:gd name="connsiteX20" fmla="*/ 624442 w 2531811"/>
                        <a:gd name="connsiteY20" fmla="*/ 666244 h 1144594"/>
                        <a:gd name="connsiteX21" fmla="*/ 573159 w 2531811"/>
                        <a:gd name="connsiteY21" fmla="*/ 628751 h 1144594"/>
                        <a:gd name="connsiteX22" fmla="*/ 548164 w 2531811"/>
                        <a:gd name="connsiteY22" fmla="*/ 609789 h 1144594"/>
                        <a:gd name="connsiteX23" fmla="*/ 524031 w 2531811"/>
                        <a:gd name="connsiteY23" fmla="*/ 590397 h 1144594"/>
                        <a:gd name="connsiteX24" fmla="*/ 431809 w 2531811"/>
                        <a:gd name="connsiteY24" fmla="*/ 513257 h 1144594"/>
                        <a:gd name="connsiteX25" fmla="*/ 274082 w 2531811"/>
                        <a:gd name="connsiteY25" fmla="*/ 359410 h 1144594"/>
                        <a:gd name="connsiteX26" fmla="*/ 256844 w 2531811"/>
                        <a:gd name="connsiteY26" fmla="*/ 340879 h 1144594"/>
                        <a:gd name="connsiteX27" fmla="*/ 240468 w 2531811"/>
                        <a:gd name="connsiteY27" fmla="*/ 322348 h 1144594"/>
                        <a:gd name="connsiteX28" fmla="*/ 209009 w 2531811"/>
                        <a:gd name="connsiteY28" fmla="*/ 286579 h 1144594"/>
                        <a:gd name="connsiteX29" fmla="*/ 153417 w 2531811"/>
                        <a:gd name="connsiteY29" fmla="*/ 218059 h 1144594"/>
                        <a:gd name="connsiteX30" fmla="*/ 69382 w 2531811"/>
                        <a:gd name="connsiteY30" fmla="*/ 102565 h 1144594"/>
                        <a:gd name="connsiteX31" fmla="*/ 21547 w 2531811"/>
                        <a:gd name="connsiteY31" fmla="*/ 25857 h 1144594"/>
                        <a:gd name="connsiteX32" fmla="*/ 10343 w 2531811"/>
                        <a:gd name="connsiteY32" fmla="*/ 6033 h 1144594"/>
                        <a:gd name="connsiteX33" fmla="*/ 6895 w 2531811"/>
                        <a:gd name="connsiteY33" fmla="*/ 0 h 1144594"/>
                        <a:gd name="connsiteX34" fmla="*/ 0 w 2531811"/>
                        <a:gd name="connsiteY34" fmla="*/ 3448 h 1144594"/>
                        <a:gd name="connsiteX35" fmla="*/ 3448 w 2531811"/>
                        <a:gd name="connsiteY35" fmla="*/ 9481 h 1144594"/>
                        <a:gd name="connsiteX36" fmla="*/ 14652 w 2531811"/>
                        <a:gd name="connsiteY36" fmla="*/ 29735 h 1144594"/>
                        <a:gd name="connsiteX37" fmla="*/ 62918 w 2531811"/>
                        <a:gd name="connsiteY37" fmla="*/ 106875 h 1144594"/>
                        <a:gd name="connsiteX38" fmla="*/ 146953 w 2531811"/>
                        <a:gd name="connsiteY38" fmla="*/ 222800 h 1144594"/>
                        <a:gd name="connsiteX39" fmla="*/ 202976 w 2531811"/>
                        <a:gd name="connsiteY39" fmla="*/ 291320 h 1144594"/>
                        <a:gd name="connsiteX40" fmla="*/ 234435 w 2531811"/>
                        <a:gd name="connsiteY40" fmla="*/ 327520 h 1144594"/>
                        <a:gd name="connsiteX41" fmla="*/ 250811 w 2531811"/>
                        <a:gd name="connsiteY41" fmla="*/ 346050 h 1144594"/>
                        <a:gd name="connsiteX42" fmla="*/ 268049 w 2531811"/>
                        <a:gd name="connsiteY42" fmla="*/ 364581 h 1144594"/>
                        <a:gd name="connsiteX43" fmla="*/ 426206 w 2531811"/>
                        <a:gd name="connsiteY43" fmla="*/ 518860 h 1144594"/>
                        <a:gd name="connsiteX44" fmla="*/ 518860 w 2531811"/>
                        <a:gd name="connsiteY44" fmla="*/ 596430 h 1144594"/>
                        <a:gd name="connsiteX45" fmla="*/ 542993 w 2531811"/>
                        <a:gd name="connsiteY45" fmla="*/ 615823 h 1144594"/>
                        <a:gd name="connsiteX46" fmla="*/ 567988 w 2531811"/>
                        <a:gd name="connsiteY46" fmla="*/ 634784 h 1144594"/>
                        <a:gd name="connsiteX47" fmla="*/ 619270 w 2531811"/>
                        <a:gd name="connsiteY47" fmla="*/ 672277 h 1144594"/>
                        <a:gd name="connsiteX48" fmla="*/ 672708 w 2531811"/>
                        <a:gd name="connsiteY48" fmla="*/ 708907 h 1144594"/>
                        <a:gd name="connsiteX49" fmla="*/ 699857 w 2531811"/>
                        <a:gd name="connsiteY49" fmla="*/ 727007 h 1144594"/>
                        <a:gd name="connsiteX50" fmla="*/ 727438 w 2531811"/>
                        <a:gd name="connsiteY50" fmla="*/ 745107 h 1144594"/>
                        <a:gd name="connsiteX51" fmla="*/ 842501 w 2531811"/>
                        <a:gd name="connsiteY51" fmla="*/ 813196 h 1144594"/>
                        <a:gd name="connsiteX52" fmla="*/ 901971 w 2531811"/>
                        <a:gd name="connsiteY52" fmla="*/ 845948 h 1144594"/>
                        <a:gd name="connsiteX53" fmla="*/ 963166 w 2531811"/>
                        <a:gd name="connsiteY53" fmla="*/ 876115 h 1144594"/>
                        <a:gd name="connsiteX54" fmla="*/ 993763 w 2531811"/>
                        <a:gd name="connsiteY54" fmla="*/ 891198 h 1144594"/>
                        <a:gd name="connsiteX55" fmla="*/ 1025222 w 2531811"/>
                        <a:gd name="connsiteY55" fmla="*/ 905419 h 1144594"/>
                        <a:gd name="connsiteX56" fmla="*/ 1088140 w 2531811"/>
                        <a:gd name="connsiteY56" fmla="*/ 932999 h 1144594"/>
                        <a:gd name="connsiteX57" fmla="*/ 1602691 w 2531811"/>
                        <a:gd name="connsiteY57" fmla="*/ 1089002 h 1144594"/>
                        <a:gd name="connsiteX58" fmla="*/ 2070268 w 2531811"/>
                        <a:gd name="connsiteY58" fmla="*/ 1141578 h 1144594"/>
                        <a:gd name="connsiteX59" fmla="*/ 2169386 w 2531811"/>
                        <a:gd name="connsiteY59" fmla="*/ 1144163 h 1144594"/>
                        <a:gd name="connsiteX60" fmla="*/ 2192657 w 2531811"/>
                        <a:gd name="connsiteY60" fmla="*/ 1144594 h 1144594"/>
                        <a:gd name="connsiteX61" fmla="*/ 2215497 w 2531811"/>
                        <a:gd name="connsiteY61" fmla="*/ 1144163 h 1144594"/>
                        <a:gd name="connsiteX62" fmla="*/ 2259023 w 2531811"/>
                        <a:gd name="connsiteY62" fmla="*/ 1143302 h 1144594"/>
                        <a:gd name="connsiteX63" fmla="*/ 2337886 w 2531811"/>
                        <a:gd name="connsiteY63" fmla="*/ 1141578 h 1144594"/>
                        <a:gd name="connsiteX64" fmla="*/ 2355986 w 2531811"/>
                        <a:gd name="connsiteY64" fmla="*/ 1141578 h 1144594"/>
                        <a:gd name="connsiteX65" fmla="*/ 2373224 w 2531811"/>
                        <a:gd name="connsiteY65" fmla="*/ 1140716 h 1144594"/>
                        <a:gd name="connsiteX66" fmla="*/ 2405114 w 2531811"/>
                        <a:gd name="connsiteY66" fmla="*/ 1138561 h 1144594"/>
                        <a:gd name="connsiteX67" fmla="*/ 2531812 w 2531811"/>
                        <a:gd name="connsiteY67" fmla="*/ 1129942 h 1144594"/>
                        <a:gd name="connsiteX68" fmla="*/ 2530950 w 2531811"/>
                        <a:gd name="connsiteY68" fmla="*/ 1122185 h 11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</a:cxnLst>
                      <a:rect l="l" t="t" r="r" b="b"/>
                      <a:pathLst>
                        <a:path w="2531811" h="1144594">
                          <a:moveTo>
                            <a:pt x="2530519" y="1123047"/>
                          </a:moveTo>
                          <a:cubicBezTo>
                            <a:pt x="2530519" y="1123047"/>
                            <a:pt x="2484408" y="1126064"/>
                            <a:pt x="2404251" y="1131666"/>
                          </a:cubicBezTo>
                          <a:cubicBezTo>
                            <a:pt x="2394340" y="1132528"/>
                            <a:pt x="2383566" y="1132959"/>
                            <a:pt x="2372361" y="1133821"/>
                          </a:cubicBezTo>
                          <a:cubicBezTo>
                            <a:pt x="2366759" y="1133821"/>
                            <a:pt x="2361157" y="1134683"/>
                            <a:pt x="2355124" y="1135114"/>
                          </a:cubicBezTo>
                          <a:cubicBezTo>
                            <a:pt x="2349090" y="1135114"/>
                            <a:pt x="2343488" y="1135114"/>
                            <a:pt x="2337024" y="1135114"/>
                          </a:cubicBezTo>
                          <a:cubicBezTo>
                            <a:pt x="2312891" y="1135545"/>
                            <a:pt x="2286603" y="1136406"/>
                            <a:pt x="2258592" y="1136837"/>
                          </a:cubicBezTo>
                          <a:cubicBezTo>
                            <a:pt x="2244370" y="1136837"/>
                            <a:pt x="2230149" y="1137268"/>
                            <a:pt x="2215066" y="1137699"/>
                          </a:cubicBezTo>
                          <a:cubicBezTo>
                            <a:pt x="2207740" y="1137699"/>
                            <a:pt x="2199983" y="1138130"/>
                            <a:pt x="2192226" y="1138130"/>
                          </a:cubicBezTo>
                          <a:cubicBezTo>
                            <a:pt x="2184469" y="1138130"/>
                            <a:pt x="2176712" y="1138130"/>
                            <a:pt x="2168955" y="1137699"/>
                          </a:cubicBezTo>
                          <a:cubicBezTo>
                            <a:pt x="2137496" y="1136837"/>
                            <a:pt x="2104313" y="1135975"/>
                            <a:pt x="2070268" y="1135114"/>
                          </a:cubicBezTo>
                          <a:cubicBezTo>
                            <a:pt x="1932796" y="1129080"/>
                            <a:pt x="1772053" y="1116152"/>
                            <a:pt x="1603553" y="1082538"/>
                          </a:cubicBezTo>
                          <a:cubicBezTo>
                            <a:pt x="1435052" y="1049355"/>
                            <a:pt x="1258364" y="998934"/>
                            <a:pt x="1090726" y="926966"/>
                          </a:cubicBezTo>
                          <a:cubicBezTo>
                            <a:pt x="1070041" y="917916"/>
                            <a:pt x="1048924" y="908436"/>
                            <a:pt x="1028239" y="899386"/>
                          </a:cubicBezTo>
                          <a:cubicBezTo>
                            <a:pt x="1017896" y="894645"/>
                            <a:pt x="1007122" y="890767"/>
                            <a:pt x="997211" y="885164"/>
                          </a:cubicBezTo>
                          <a:lnTo>
                            <a:pt x="966613" y="870081"/>
                          </a:lnTo>
                          <a:cubicBezTo>
                            <a:pt x="946359" y="859739"/>
                            <a:pt x="926104" y="849827"/>
                            <a:pt x="905850" y="839915"/>
                          </a:cubicBezTo>
                          <a:cubicBezTo>
                            <a:pt x="886026" y="829141"/>
                            <a:pt x="866203" y="817937"/>
                            <a:pt x="846810" y="807163"/>
                          </a:cubicBezTo>
                          <a:cubicBezTo>
                            <a:pt x="807163" y="786478"/>
                            <a:pt x="769671" y="761914"/>
                            <a:pt x="732178" y="739073"/>
                          </a:cubicBezTo>
                          <a:cubicBezTo>
                            <a:pt x="722698" y="733471"/>
                            <a:pt x="713648" y="727438"/>
                            <a:pt x="704598" y="720974"/>
                          </a:cubicBezTo>
                          <a:cubicBezTo>
                            <a:pt x="695548" y="714941"/>
                            <a:pt x="686498" y="708907"/>
                            <a:pt x="677448" y="702874"/>
                          </a:cubicBezTo>
                          <a:cubicBezTo>
                            <a:pt x="659779" y="690377"/>
                            <a:pt x="641249" y="679172"/>
                            <a:pt x="624442" y="666244"/>
                          </a:cubicBezTo>
                          <a:cubicBezTo>
                            <a:pt x="607204" y="653746"/>
                            <a:pt x="589966" y="641249"/>
                            <a:pt x="573159" y="628751"/>
                          </a:cubicBezTo>
                          <a:cubicBezTo>
                            <a:pt x="564540" y="622718"/>
                            <a:pt x="556352" y="616254"/>
                            <a:pt x="548164" y="609789"/>
                          </a:cubicBezTo>
                          <a:cubicBezTo>
                            <a:pt x="539976" y="603326"/>
                            <a:pt x="531788" y="596861"/>
                            <a:pt x="524031" y="590397"/>
                          </a:cubicBezTo>
                          <a:cubicBezTo>
                            <a:pt x="491279" y="565402"/>
                            <a:pt x="461544" y="538252"/>
                            <a:pt x="431809" y="513257"/>
                          </a:cubicBezTo>
                          <a:cubicBezTo>
                            <a:pt x="373631" y="460682"/>
                            <a:pt x="320193" y="409830"/>
                            <a:pt x="274082" y="359410"/>
                          </a:cubicBezTo>
                          <a:cubicBezTo>
                            <a:pt x="268480" y="353376"/>
                            <a:pt x="262447" y="346912"/>
                            <a:pt x="256844" y="340879"/>
                          </a:cubicBezTo>
                          <a:cubicBezTo>
                            <a:pt x="251242" y="334415"/>
                            <a:pt x="246071" y="328381"/>
                            <a:pt x="240468" y="322348"/>
                          </a:cubicBezTo>
                          <a:cubicBezTo>
                            <a:pt x="229695" y="310282"/>
                            <a:pt x="218921" y="298215"/>
                            <a:pt x="209009" y="286579"/>
                          </a:cubicBezTo>
                          <a:cubicBezTo>
                            <a:pt x="189186" y="262878"/>
                            <a:pt x="170224" y="240468"/>
                            <a:pt x="153417" y="218059"/>
                          </a:cubicBezTo>
                          <a:cubicBezTo>
                            <a:pt x="118941" y="174533"/>
                            <a:pt x="91361" y="135317"/>
                            <a:pt x="69382" y="102565"/>
                          </a:cubicBezTo>
                          <a:cubicBezTo>
                            <a:pt x="47404" y="69813"/>
                            <a:pt x="31890" y="43526"/>
                            <a:pt x="21547" y="25857"/>
                          </a:cubicBezTo>
                          <a:cubicBezTo>
                            <a:pt x="16376" y="16807"/>
                            <a:pt x="12497" y="10343"/>
                            <a:pt x="10343" y="6033"/>
                          </a:cubicBezTo>
                          <a:cubicBezTo>
                            <a:pt x="8188" y="2155"/>
                            <a:pt x="6895" y="0"/>
                            <a:pt x="6895" y="0"/>
                          </a:cubicBezTo>
                          <a:lnTo>
                            <a:pt x="0" y="3448"/>
                          </a:lnTo>
                          <a:cubicBezTo>
                            <a:pt x="0" y="3448"/>
                            <a:pt x="862" y="5602"/>
                            <a:pt x="3448" y="9481"/>
                          </a:cubicBezTo>
                          <a:cubicBezTo>
                            <a:pt x="5602" y="13790"/>
                            <a:pt x="9481" y="20685"/>
                            <a:pt x="14652" y="29735"/>
                          </a:cubicBezTo>
                          <a:cubicBezTo>
                            <a:pt x="24995" y="47404"/>
                            <a:pt x="40940" y="74123"/>
                            <a:pt x="62918" y="106875"/>
                          </a:cubicBezTo>
                          <a:cubicBezTo>
                            <a:pt x="84897" y="139627"/>
                            <a:pt x="112908" y="179274"/>
                            <a:pt x="146953" y="222800"/>
                          </a:cubicBezTo>
                          <a:cubicBezTo>
                            <a:pt x="163760" y="244778"/>
                            <a:pt x="183152" y="267187"/>
                            <a:pt x="202976" y="291320"/>
                          </a:cubicBezTo>
                          <a:cubicBezTo>
                            <a:pt x="212888" y="303386"/>
                            <a:pt x="223661" y="315022"/>
                            <a:pt x="234435" y="327520"/>
                          </a:cubicBezTo>
                          <a:cubicBezTo>
                            <a:pt x="240037" y="333553"/>
                            <a:pt x="245209" y="340017"/>
                            <a:pt x="250811" y="346050"/>
                          </a:cubicBezTo>
                          <a:cubicBezTo>
                            <a:pt x="256413" y="352084"/>
                            <a:pt x="262447" y="358548"/>
                            <a:pt x="268049" y="364581"/>
                          </a:cubicBezTo>
                          <a:cubicBezTo>
                            <a:pt x="314160" y="415002"/>
                            <a:pt x="368029" y="466284"/>
                            <a:pt x="426206" y="518860"/>
                          </a:cubicBezTo>
                          <a:cubicBezTo>
                            <a:pt x="455942" y="544286"/>
                            <a:pt x="486108" y="571435"/>
                            <a:pt x="518860" y="596430"/>
                          </a:cubicBezTo>
                          <a:cubicBezTo>
                            <a:pt x="527048" y="602894"/>
                            <a:pt x="534805" y="609359"/>
                            <a:pt x="542993" y="615823"/>
                          </a:cubicBezTo>
                          <a:cubicBezTo>
                            <a:pt x="551181" y="622287"/>
                            <a:pt x="559369" y="628751"/>
                            <a:pt x="567988" y="634784"/>
                          </a:cubicBezTo>
                          <a:cubicBezTo>
                            <a:pt x="584795" y="647282"/>
                            <a:pt x="602033" y="659779"/>
                            <a:pt x="619270" y="672277"/>
                          </a:cubicBezTo>
                          <a:cubicBezTo>
                            <a:pt x="636077" y="685205"/>
                            <a:pt x="654608" y="696841"/>
                            <a:pt x="672708" y="708907"/>
                          </a:cubicBezTo>
                          <a:cubicBezTo>
                            <a:pt x="681758" y="714941"/>
                            <a:pt x="690807" y="720974"/>
                            <a:pt x="699857" y="727007"/>
                          </a:cubicBezTo>
                          <a:cubicBezTo>
                            <a:pt x="708907" y="733040"/>
                            <a:pt x="717957" y="739505"/>
                            <a:pt x="727438" y="745107"/>
                          </a:cubicBezTo>
                          <a:cubicBezTo>
                            <a:pt x="765361" y="767947"/>
                            <a:pt x="802423" y="792511"/>
                            <a:pt x="842501" y="813196"/>
                          </a:cubicBezTo>
                          <a:cubicBezTo>
                            <a:pt x="862324" y="823970"/>
                            <a:pt x="882148" y="835175"/>
                            <a:pt x="901971" y="845948"/>
                          </a:cubicBezTo>
                          <a:cubicBezTo>
                            <a:pt x="922226" y="855860"/>
                            <a:pt x="942911" y="866203"/>
                            <a:pt x="963166" y="876115"/>
                          </a:cubicBezTo>
                          <a:lnTo>
                            <a:pt x="993763" y="891198"/>
                          </a:lnTo>
                          <a:cubicBezTo>
                            <a:pt x="1004106" y="896369"/>
                            <a:pt x="1014879" y="900678"/>
                            <a:pt x="1025222" y="905419"/>
                          </a:cubicBezTo>
                          <a:cubicBezTo>
                            <a:pt x="1046338" y="914469"/>
                            <a:pt x="1067024" y="923950"/>
                            <a:pt x="1088140" y="932999"/>
                          </a:cubicBezTo>
                          <a:cubicBezTo>
                            <a:pt x="1256641" y="1004968"/>
                            <a:pt x="1433760" y="1055389"/>
                            <a:pt x="1602691" y="1089002"/>
                          </a:cubicBezTo>
                          <a:cubicBezTo>
                            <a:pt x="1771622" y="1122616"/>
                            <a:pt x="1932365" y="1135545"/>
                            <a:pt x="2070268" y="1141578"/>
                          </a:cubicBezTo>
                          <a:cubicBezTo>
                            <a:pt x="2104744" y="1142440"/>
                            <a:pt x="2137926" y="1143302"/>
                            <a:pt x="2169386" y="1144163"/>
                          </a:cubicBezTo>
                          <a:cubicBezTo>
                            <a:pt x="2177143" y="1144163"/>
                            <a:pt x="2184900" y="1144594"/>
                            <a:pt x="2192657" y="1144594"/>
                          </a:cubicBezTo>
                          <a:cubicBezTo>
                            <a:pt x="2200414" y="1144594"/>
                            <a:pt x="2207740" y="1144594"/>
                            <a:pt x="2215497" y="1144163"/>
                          </a:cubicBezTo>
                          <a:cubicBezTo>
                            <a:pt x="2230580" y="1144163"/>
                            <a:pt x="2244801" y="1143732"/>
                            <a:pt x="2259023" y="1143302"/>
                          </a:cubicBezTo>
                          <a:cubicBezTo>
                            <a:pt x="2287034" y="1142871"/>
                            <a:pt x="2313322" y="1142009"/>
                            <a:pt x="2337886" y="1141578"/>
                          </a:cubicBezTo>
                          <a:cubicBezTo>
                            <a:pt x="2343919" y="1141578"/>
                            <a:pt x="2349952" y="1141578"/>
                            <a:pt x="2355986" y="1141578"/>
                          </a:cubicBezTo>
                          <a:cubicBezTo>
                            <a:pt x="2361588" y="1141578"/>
                            <a:pt x="2367621" y="1140716"/>
                            <a:pt x="2373224" y="1140716"/>
                          </a:cubicBezTo>
                          <a:cubicBezTo>
                            <a:pt x="2384428" y="1139854"/>
                            <a:pt x="2394771" y="1138992"/>
                            <a:pt x="2405114" y="1138561"/>
                          </a:cubicBezTo>
                          <a:cubicBezTo>
                            <a:pt x="2485701" y="1132959"/>
                            <a:pt x="2531812" y="1129942"/>
                            <a:pt x="2531812" y="1129942"/>
                          </a:cubicBezTo>
                          <a:lnTo>
                            <a:pt x="2530950" y="1122185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7" name="Graphic 1445">
                    <a:extLst>
                      <a:ext uri="{FF2B5EF4-FFF2-40B4-BE49-F238E27FC236}">
                        <a16:creationId xmlns:a16="http://schemas.microsoft.com/office/drawing/2014/main" id="{7D06B171-51F1-3733-845E-2F2FBCA19AA8}"/>
                      </a:ext>
                    </a:extLst>
                  </p:cNvPr>
                  <p:cNvGrpSpPr/>
                  <p:nvPr/>
                </p:nvGrpSpPr>
                <p:grpSpPr>
                  <a:xfrm>
                    <a:off x="4805304" y="3285435"/>
                    <a:ext cx="2539193" cy="1253623"/>
                    <a:chOff x="4805304" y="3285435"/>
                    <a:chExt cx="2539193" cy="1253623"/>
                  </a:xfrm>
                </p:grpSpPr>
                <p:grpSp>
                  <p:nvGrpSpPr>
                    <p:cNvPr id="8215" name="Graphic 1445">
                      <a:extLst>
                        <a:ext uri="{FF2B5EF4-FFF2-40B4-BE49-F238E27FC236}">
                          <a16:creationId xmlns:a16="http://schemas.microsoft.com/office/drawing/2014/main" id="{486D3D4D-D617-2403-6C22-04815CAFC3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05304" y="3334994"/>
                      <a:ext cx="2539193" cy="1204064"/>
                      <a:chOff x="4805304" y="3334994"/>
                      <a:chExt cx="2539193" cy="1204064"/>
                    </a:xfrm>
                  </p:grpSpPr>
                  <p:grpSp>
                    <p:nvGrpSpPr>
                      <p:cNvPr id="8217" name="Graphic 1445">
                        <a:extLst>
                          <a:ext uri="{FF2B5EF4-FFF2-40B4-BE49-F238E27FC236}">
                            <a16:creationId xmlns:a16="http://schemas.microsoft.com/office/drawing/2014/main" id="{A5F00FCF-0C2D-A2ED-B9C7-39950ED9A3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05304" y="4400725"/>
                        <a:ext cx="75561" cy="138333"/>
                        <a:chOff x="4805304" y="4400725"/>
                        <a:chExt cx="75561" cy="138333"/>
                      </a:xfrm>
                    </p:grpSpPr>
                    <p:sp>
                      <p:nvSpPr>
                        <p:cNvPr id="8314" name="Vrije vorm: vorm 8313">
                          <a:extLst>
                            <a:ext uri="{FF2B5EF4-FFF2-40B4-BE49-F238E27FC236}">
                              <a16:creationId xmlns:a16="http://schemas.microsoft.com/office/drawing/2014/main" id="{932249EB-5FB6-627F-9448-E1501D0CA9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5304" y="4442096"/>
                          <a:ext cx="75561" cy="96963"/>
                        </a:xfrm>
                        <a:custGeom>
                          <a:avLst/>
                          <a:gdLst>
                            <a:gd name="connsiteX0" fmla="*/ 74609 w 75561"/>
                            <a:gd name="connsiteY0" fmla="*/ 39216 h 96963"/>
                            <a:gd name="connsiteX1" fmla="*/ 54786 w 75561"/>
                            <a:gd name="connsiteY1" fmla="*/ 0 h 96963"/>
                            <a:gd name="connsiteX2" fmla="*/ 17724 w 75561"/>
                            <a:gd name="connsiteY2" fmla="*/ 1293 h 96963"/>
                            <a:gd name="connsiteX3" fmla="*/ 487 w 75561"/>
                            <a:gd name="connsiteY3" fmla="*/ 41802 h 96963"/>
                            <a:gd name="connsiteX4" fmla="*/ 26774 w 75561"/>
                            <a:gd name="connsiteY4" fmla="*/ 92223 h 96963"/>
                            <a:gd name="connsiteX5" fmla="*/ 32377 w 75561"/>
                            <a:gd name="connsiteY5" fmla="*/ 95239 h 96963"/>
                            <a:gd name="connsiteX6" fmla="*/ 37117 w 75561"/>
                            <a:gd name="connsiteY6" fmla="*/ 96532 h 96963"/>
                            <a:gd name="connsiteX7" fmla="*/ 39272 w 75561"/>
                            <a:gd name="connsiteY7" fmla="*/ 96963 h 96963"/>
                            <a:gd name="connsiteX8" fmla="*/ 46167 w 75561"/>
                            <a:gd name="connsiteY8" fmla="*/ 94808 h 96963"/>
                            <a:gd name="connsiteX9" fmla="*/ 51769 w 75561"/>
                            <a:gd name="connsiteY9" fmla="*/ 91361 h 96963"/>
                            <a:gd name="connsiteX10" fmla="*/ 74609 w 75561"/>
                            <a:gd name="connsiteY10" fmla="*/ 39647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561" h="96963">
                              <a:moveTo>
                                <a:pt x="74609" y="39216"/>
                              </a:moveTo>
                              <a:cubicBezTo>
                                <a:pt x="68576" y="10774"/>
                                <a:pt x="54786" y="0"/>
                                <a:pt x="54786" y="0"/>
                              </a:cubicBezTo>
                              <a:lnTo>
                                <a:pt x="17724" y="1293"/>
                              </a:lnTo>
                              <a:cubicBezTo>
                                <a:pt x="17724" y="1293"/>
                                <a:pt x="4365" y="12929"/>
                                <a:pt x="487" y="41802"/>
                              </a:cubicBezTo>
                              <a:cubicBezTo>
                                <a:pt x="-2961" y="63780"/>
                                <a:pt x="12553" y="83173"/>
                                <a:pt x="26774" y="92223"/>
                              </a:cubicBezTo>
                              <a:cubicBezTo>
                                <a:pt x="28498" y="93515"/>
                                <a:pt x="30653" y="94377"/>
                                <a:pt x="32377" y="95239"/>
                              </a:cubicBezTo>
                              <a:cubicBezTo>
                                <a:pt x="34100" y="95670"/>
                                <a:pt x="35824" y="96101"/>
                                <a:pt x="37117" y="96532"/>
                              </a:cubicBezTo>
                              <a:cubicBezTo>
                                <a:pt x="38410" y="96532"/>
                                <a:pt x="39272" y="96963"/>
                                <a:pt x="39272" y="96963"/>
                              </a:cubicBezTo>
                              <a:cubicBezTo>
                                <a:pt x="39272" y="96963"/>
                                <a:pt x="42719" y="96101"/>
                                <a:pt x="46167" y="94808"/>
                              </a:cubicBezTo>
                              <a:cubicBezTo>
                                <a:pt x="47891" y="93946"/>
                                <a:pt x="50045" y="92654"/>
                                <a:pt x="51769" y="91361"/>
                              </a:cubicBezTo>
                              <a:cubicBezTo>
                                <a:pt x="65560" y="81880"/>
                                <a:pt x="79350" y="61194"/>
                                <a:pt x="7460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5" name="Vrije vorm: vorm 8314">
                          <a:extLst>
                            <a:ext uri="{FF2B5EF4-FFF2-40B4-BE49-F238E27FC236}">
                              <a16:creationId xmlns:a16="http://schemas.microsoft.com/office/drawing/2014/main" id="{84A2A3D3-AC14-A038-9EB8-74FF7B34E0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1824" y="4441665"/>
                          <a:ext cx="60763" cy="19392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7238 h 19392"/>
                            <a:gd name="connsiteX1" fmla="*/ 48266 w 60763"/>
                            <a:gd name="connsiteY1" fmla="*/ 0 h 19392"/>
                            <a:gd name="connsiteX2" fmla="*/ 11205 w 60763"/>
                            <a:gd name="connsiteY2" fmla="*/ 1293 h 19392"/>
                            <a:gd name="connsiteX3" fmla="*/ 0 w 60763"/>
                            <a:gd name="connsiteY3" fmla="*/ 19393 h 19392"/>
                            <a:gd name="connsiteX4" fmla="*/ 30597 w 60763"/>
                            <a:gd name="connsiteY4" fmla="*/ 18531 h 19392"/>
                            <a:gd name="connsiteX5" fmla="*/ 60763 w 60763"/>
                            <a:gd name="connsiteY5" fmla="*/ 17238 h 193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763" h="19392">
                              <a:moveTo>
                                <a:pt x="60763" y="17238"/>
                              </a:moveTo>
                              <a:cubicBezTo>
                                <a:pt x="54730" y="5171"/>
                                <a:pt x="48266" y="0"/>
                                <a:pt x="48266" y="0"/>
                              </a:cubicBezTo>
                              <a:lnTo>
                                <a:pt x="11205" y="1293"/>
                              </a:lnTo>
                              <a:cubicBezTo>
                                <a:pt x="11205" y="1293"/>
                                <a:pt x="5171" y="6895"/>
                                <a:pt x="0" y="19393"/>
                              </a:cubicBezTo>
                              <a:cubicBezTo>
                                <a:pt x="0" y="19393"/>
                                <a:pt x="15083" y="18962"/>
                                <a:pt x="30597" y="18531"/>
                              </a:cubicBezTo>
                              <a:cubicBezTo>
                                <a:pt x="45680" y="18100"/>
                                <a:pt x="60763" y="17238"/>
                                <a:pt x="60763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6" name="Vrije vorm: vorm 8315">
                          <a:extLst>
                            <a:ext uri="{FF2B5EF4-FFF2-40B4-BE49-F238E27FC236}">
                              <a16:creationId xmlns:a16="http://schemas.microsoft.com/office/drawing/2014/main" id="{2F1979D7-FAED-57FE-F53D-C464D61765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1647" y="4400725"/>
                          <a:ext cx="18530" cy="39215"/>
                        </a:xfrm>
                        <a:custGeom>
                          <a:avLst/>
                          <a:gdLst>
                            <a:gd name="connsiteX0" fmla="*/ 18531 w 18530"/>
                            <a:gd name="connsiteY0" fmla="*/ 38785 h 39215"/>
                            <a:gd name="connsiteX1" fmla="*/ 862 w 18530"/>
                            <a:gd name="connsiteY1" fmla="*/ 39216 h 39215"/>
                            <a:gd name="connsiteX2" fmla="*/ 0 w 18530"/>
                            <a:gd name="connsiteY2" fmla="*/ 431 h 39215"/>
                            <a:gd name="connsiteX3" fmla="*/ 17238 w 18530"/>
                            <a:gd name="connsiteY3" fmla="*/ 0 h 39215"/>
                            <a:gd name="connsiteX4" fmla="*/ 18531 w 18530"/>
                            <a:gd name="connsiteY4" fmla="*/ 38785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39215">
                              <a:moveTo>
                                <a:pt x="18531" y="38785"/>
                              </a:moveTo>
                              <a:lnTo>
                                <a:pt x="862" y="39216"/>
                              </a:lnTo>
                              <a:lnTo>
                                <a:pt x="0" y="431"/>
                              </a:lnTo>
                              <a:lnTo>
                                <a:pt x="17238" y="0"/>
                              </a:lnTo>
                              <a:lnTo>
                                <a:pt x="1853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7" name="Vrije vorm: vorm 8316">
                          <a:extLst>
                            <a:ext uri="{FF2B5EF4-FFF2-40B4-BE49-F238E27FC236}">
                              <a16:creationId xmlns:a16="http://schemas.microsoft.com/office/drawing/2014/main" id="{073E9DD3-5D5E-AB19-CA58-15AADBEA3A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3069" y="4463985"/>
                          <a:ext cx="28537" cy="28130"/>
                        </a:xfrm>
                        <a:custGeom>
                          <a:avLst/>
                          <a:gdLst>
                            <a:gd name="connsiteX0" fmla="*/ 28059 w 28537"/>
                            <a:gd name="connsiteY0" fmla="*/ 6123 h 28130"/>
                            <a:gd name="connsiteX1" fmla="*/ 5219 w 28537"/>
                            <a:gd name="connsiteY1" fmla="*/ 6553 h 28130"/>
                            <a:gd name="connsiteX2" fmla="*/ 47 w 28537"/>
                            <a:gd name="connsiteY2" fmla="*/ 19051 h 28130"/>
                            <a:gd name="connsiteX3" fmla="*/ 10821 w 28537"/>
                            <a:gd name="connsiteY3" fmla="*/ 28101 h 28130"/>
                            <a:gd name="connsiteX4" fmla="*/ 28059 w 28537"/>
                            <a:gd name="connsiteY4" fmla="*/ 6123 h 281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537" h="28130">
                              <a:moveTo>
                                <a:pt x="28059" y="6123"/>
                              </a:moveTo>
                              <a:cubicBezTo>
                                <a:pt x="25042" y="-4651"/>
                                <a:pt x="9959" y="951"/>
                                <a:pt x="5219" y="6553"/>
                              </a:cubicBezTo>
                              <a:cubicBezTo>
                                <a:pt x="2202" y="9570"/>
                                <a:pt x="-384" y="15172"/>
                                <a:pt x="47" y="19051"/>
                              </a:cubicBezTo>
                              <a:cubicBezTo>
                                <a:pt x="47" y="24222"/>
                                <a:pt x="2202" y="28532"/>
                                <a:pt x="10821" y="28101"/>
                              </a:cubicBezTo>
                              <a:cubicBezTo>
                                <a:pt x="22456" y="27670"/>
                                <a:pt x="30644" y="15172"/>
                                <a:pt x="28059" y="61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8" name="Vrije vorm: vorm 8317">
                          <a:extLst>
                            <a:ext uri="{FF2B5EF4-FFF2-40B4-BE49-F238E27FC236}">
                              <a16:creationId xmlns:a16="http://schemas.microsoft.com/office/drawing/2014/main" id="{E7C2BCC2-5152-43B3-CE3C-23B2C28BB5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7772" y="4501912"/>
                          <a:ext cx="11852" cy="11356"/>
                        </a:xfrm>
                        <a:custGeom>
                          <a:avLst/>
                          <a:gdLst>
                            <a:gd name="connsiteX0" fmla="*/ 11720 w 11852"/>
                            <a:gd name="connsiteY0" fmla="*/ 2671 h 11356"/>
                            <a:gd name="connsiteX1" fmla="*/ 2239 w 11852"/>
                            <a:gd name="connsiteY1" fmla="*/ 2671 h 11356"/>
                            <a:gd name="connsiteX2" fmla="*/ 85 w 11852"/>
                            <a:gd name="connsiteY2" fmla="*/ 7842 h 11356"/>
                            <a:gd name="connsiteX3" fmla="*/ 4394 w 11852"/>
                            <a:gd name="connsiteY3" fmla="*/ 11290 h 11356"/>
                            <a:gd name="connsiteX4" fmla="*/ 11720 w 11852"/>
                            <a:gd name="connsiteY4" fmla="*/ 2240 h 11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852" h="11356">
                              <a:moveTo>
                                <a:pt x="11720" y="2671"/>
                              </a:moveTo>
                              <a:cubicBezTo>
                                <a:pt x="10427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2"/>
                              </a:cubicBezTo>
                              <a:cubicBezTo>
                                <a:pt x="85" y="9997"/>
                                <a:pt x="946" y="11721"/>
                                <a:pt x="4394" y="11290"/>
                              </a:cubicBezTo>
                              <a:cubicBezTo>
                                <a:pt x="9134" y="11290"/>
                                <a:pt x="12582" y="6119"/>
                                <a:pt x="11720" y="2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9" name="Vrije vorm: vorm 8318">
                          <a:extLst>
                            <a:ext uri="{FF2B5EF4-FFF2-40B4-BE49-F238E27FC236}">
                              <a16:creationId xmlns:a16="http://schemas.microsoft.com/office/drawing/2014/main" id="{BFA25982-897B-6354-F4AA-C8CAC877AA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7083" y="4419256"/>
                          <a:ext cx="68951" cy="35768"/>
                        </a:xfrm>
                        <a:custGeom>
                          <a:avLst/>
                          <a:gdLst>
                            <a:gd name="connsiteX0" fmla="*/ 68951 w 68951"/>
                            <a:gd name="connsiteY0" fmla="*/ 33614 h 35768"/>
                            <a:gd name="connsiteX1" fmla="*/ 34907 w 68951"/>
                            <a:gd name="connsiteY1" fmla="*/ 34907 h 35768"/>
                            <a:gd name="connsiteX2" fmla="*/ 862 w 68951"/>
                            <a:gd name="connsiteY2" fmla="*/ 35769 h 35768"/>
                            <a:gd name="connsiteX3" fmla="*/ 0 w 68951"/>
                            <a:gd name="connsiteY3" fmla="*/ 2155 h 35768"/>
                            <a:gd name="connsiteX4" fmla="*/ 33614 w 68951"/>
                            <a:gd name="connsiteY4" fmla="*/ 1293 h 35768"/>
                            <a:gd name="connsiteX5" fmla="*/ 67228 w 68951"/>
                            <a:gd name="connsiteY5" fmla="*/ 0 h 35768"/>
                            <a:gd name="connsiteX6" fmla="*/ 68521 w 68951"/>
                            <a:gd name="connsiteY6" fmla="*/ 33614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951" h="35768">
                              <a:moveTo>
                                <a:pt x="68951" y="33614"/>
                              </a:moveTo>
                              <a:cubicBezTo>
                                <a:pt x="68951" y="33614"/>
                                <a:pt x="51714" y="34476"/>
                                <a:pt x="34907" y="34907"/>
                              </a:cubicBezTo>
                              <a:cubicBezTo>
                                <a:pt x="18100" y="35338"/>
                                <a:pt x="862" y="35769"/>
                                <a:pt x="862" y="35769"/>
                              </a:cubicBezTo>
                              <a:lnTo>
                                <a:pt x="0" y="2155"/>
                              </a:lnTo>
                              <a:cubicBezTo>
                                <a:pt x="0" y="2155"/>
                                <a:pt x="16807" y="1724"/>
                                <a:pt x="33614" y="1293"/>
                              </a:cubicBezTo>
                              <a:cubicBezTo>
                                <a:pt x="50421" y="862"/>
                                <a:pt x="67228" y="0"/>
                                <a:pt x="67228" y="0"/>
                              </a:cubicBezTo>
                              <a:lnTo>
                                <a:pt x="6852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20" name="Vrije vorm: vorm 8319">
                          <a:extLst>
                            <a:ext uri="{FF2B5EF4-FFF2-40B4-BE49-F238E27FC236}">
                              <a16:creationId xmlns:a16="http://schemas.microsoft.com/office/drawing/2014/main" id="{4F13039E-AE53-F3DB-C276-6D301BCF47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0697" y="4419256"/>
                          <a:ext cx="35337" cy="34906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33614 h 34906"/>
                            <a:gd name="connsiteX1" fmla="*/ 1293 w 35337"/>
                            <a:gd name="connsiteY1" fmla="*/ 34907 h 34906"/>
                            <a:gd name="connsiteX2" fmla="*/ 0 w 35337"/>
                            <a:gd name="connsiteY2" fmla="*/ 1293 h 34906"/>
                            <a:gd name="connsiteX3" fmla="*/ 34045 w 35337"/>
                            <a:gd name="connsiteY3" fmla="*/ 0 h 34906"/>
                            <a:gd name="connsiteX4" fmla="*/ 35338 w 35337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4906">
                              <a:moveTo>
                                <a:pt x="35338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34045" y="0"/>
                              </a:lnTo>
                              <a:lnTo>
                                <a:pt x="3533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8" name="Graphic 1445">
                        <a:extLst>
                          <a:ext uri="{FF2B5EF4-FFF2-40B4-BE49-F238E27FC236}">
                            <a16:creationId xmlns:a16="http://schemas.microsoft.com/office/drawing/2014/main" id="{EDEE55A3-FA8B-C973-2D64-19251FF4F5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35485" y="4386200"/>
                        <a:ext cx="78051" cy="137775"/>
                        <a:chOff x="5035485" y="4386200"/>
                        <a:chExt cx="78051" cy="137775"/>
                      </a:xfrm>
                    </p:grpSpPr>
                    <p:sp>
                      <p:nvSpPr>
                        <p:cNvPr id="8307" name="Vrije vorm: vorm 8306">
                          <a:extLst>
                            <a:ext uri="{FF2B5EF4-FFF2-40B4-BE49-F238E27FC236}">
                              <a16:creationId xmlns:a16="http://schemas.microsoft.com/office/drawing/2014/main" id="{A9F72D2F-63D4-4364-1B3C-1A3AF46DC6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7511" y="4427013"/>
                          <a:ext cx="76025" cy="96963"/>
                        </a:xfrm>
                        <a:custGeom>
                          <a:avLst/>
                          <a:gdLst>
                            <a:gd name="connsiteX0" fmla="*/ 74251 w 76025"/>
                            <a:gd name="connsiteY0" fmla="*/ 38354 h 96963"/>
                            <a:gd name="connsiteX1" fmla="*/ 52273 w 76025"/>
                            <a:gd name="connsiteY1" fmla="*/ 0 h 96963"/>
                            <a:gd name="connsiteX2" fmla="*/ 15212 w 76025"/>
                            <a:gd name="connsiteY2" fmla="*/ 3017 h 96963"/>
                            <a:gd name="connsiteX3" fmla="*/ 128 w 76025"/>
                            <a:gd name="connsiteY3" fmla="*/ 44387 h 96963"/>
                            <a:gd name="connsiteX4" fmla="*/ 29002 w 76025"/>
                            <a:gd name="connsiteY4" fmla="*/ 93084 h 96963"/>
                            <a:gd name="connsiteX5" fmla="*/ 35035 w 76025"/>
                            <a:gd name="connsiteY5" fmla="*/ 95670 h 96963"/>
                            <a:gd name="connsiteX6" fmla="*/ 39776 w 76025"/>
                            <a:gd name="connsiteY6" fmla="*/ 96963 h 96963"/>
                            <a:gd name="connsiteX7" fmla="*/ 41930 w 76025"/>
                            <a:gd name="connsiteY7" fmla="*/ 96963 h 96963"/>
                            <a:gd name="connsiteX8" fmla="*/ 48825 w 76025"/>
                            <a:gd name="connsiteY8" fmla="*/ 94377 h 96963"/>
                            <a:gd name="connsiteX9" fmla="*/ 54428 w 76025"/>
                            <a:gd name="connsiteY9" fmla="*/ 90930 h 96963"/>
                            <a:gd name="connsiteX10" fmla="*/ 74682 w 76025"/>
                            <a:gd name="connsiteY10" fmla="*/ 3792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6025" h="96963">
                              <a:moveTo>
                                <a:pt x="74251" y="38354"/>
                              </a:moveTo>
                              <a:cubicBezTo>
                                <a:pt x="66925" y="9912"/>
                                <a:pt x="52273" y="0"/>
                                <a:pt x="52273" y="0"/>
                              </a:cubicBezTo>
                              <a:lnTo>
                                <a:pt x="15212" y="3017"/>
                              </a:lnTo>
                              <a:cubicBezTo>
                                <a:pt x="15212" y="3017"/>
                                <a:pt x="2714" y="15083"/>
                                <a:pt x="128" y="44387"/>
                              </a:cubicBezTo>
                              <a:cubicBezTo>
                                <a:pt x="-1595" y="66366"/>
                                <a:pt x="14350" y="85327"/>
                                <a:pt x="29002" y="93084"/>
                              </a:cubicBezTo>
                              <a:cubicBezTo>
                                <a:pt x="31157" y="93946"/>
                                <a:pt x="32880" y="95239"/>
                                <a:pt x="35035" y="95670"/>
                              </a:cubicBezTo>
                              <a:cubicBezTo>
                                <a:pt x="36759" y="95670"/>
                                <a:pt x="38483" y="96532"/>
                                <a:pt x="39776" y="96963"/>
                              </a:cubicBezTo>
                              <a:cubicBezTo>
                                <a:pt x="41068" y="96963"/>
                                <a:pt x="41930" y="96963"/>
                                <a:pt x="41930" y="96963"/>
                              </a:cubicBezTo>
                              <a:cubicBezTo>
                                <a:pt x="41930" y="96963"/>
                                <a:pt x="45378" y="95670"/>
                                <a:pt x="48825" y="94377"/>
                              </a:cubicBezTo>
                              <a:cubicBezTo>
                                <a:pt x="50549" y="93515"/>
                                <a:pt x="52273" y="92223"/>
                                <a:pt x="54428" y="90930"/>
                              </a:cubicBezTo>
                              <a:cubicBezTo>
                                <a:pt x="67356" y="80587"/>
                                <a:pt x="80285" y="59471"/>
                                <a:pt x="74682" y="379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8" name="Vrije vorm: vorm 8307">
                          <a:extLst>
                            <a:ext uri="{FF2B5EF4-FFF2-40B4-BE49-F238E27FC236}">
                              <a16:creationId xmlns:a16="http://schemas.microsoft.com/office/drawing/2014/main" id="{0A5DE05F-049E-4459-70C5-73F10EEF2D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2380" y="4427444"/>
                          <a:ext cx="60763" cy="21547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6376 h 21547"/>
                            <a:gd name="connsiteX1" fmla="*/ 47404 w 60763"/>
                            <a:gd name="connsiteY1" fmla="*/ 0 h 21547"/>
                            <a:gd name="connsiteX2" fmla="*/ 10343 w 60763"/>
                            <a:gd name="connsiteY2" fmla="*/ 3017 h 21547"/>
                            <a:gd name="connsiteX3" fmla="*/ 0 w 60763"/>
                            <a:gd name="connsiteY3" fmla="*/ 21547 h 21547"/>
                            <a:gd name="connsiteX4" fmla="*/ 60763 w 60763"/>
                            <a:gd name="connsiteY4" fmla="*/ 1637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763" h="21547">
                              <a:moveTo>
                                <a:pt x="60763" y="16376"/>
                              </a:moveTo>
                              <a:cubicBezTo>
                                <a:pt x="54299" y="4740"/>
                                <a:pt x="47404" y="0"/>
                                <a:pt x="47404" y="0"/>
                              </a:cubicBezTo>
                              <a:lnTo>
                                <a:pt x="10343" y="3017"/>
                              </a:lnTo>
                              <a:cubicBezTo>
                                <a:pt x="10343" y="3017"/>
                                <a:pt x="4740" y="9050"/>
                                <a:pt x="0" y="21547"/>
                              </a:cubicBezTo>
                              <a:lnTo>
                                <a:pt x="60763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9" name="Vrije vorm: vorm 8308">
                          <a:extLst>
                            <a:ext uri="{FF2B5EF4-FFF2-40B4-BE49-F238E27FC236}">
                              <a16:creationId xmlns:a16="http://schemas.microsoft.com/office/drawing/2014/main" id="{778EBAFE-D916-8CFA-0734-8F064E3826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91600">
                          <a:off x="5060806" y="4386879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0" name="Vrije vorm: vorm 8309">
                          <a:extLst>
                            <a:ext uri="{FF2B5EF4-FFF2-40B4-BE49-F238E27FC236}">
                              <a16:creationId xmlns:a16="http://schemas.microsoft.com/office/drawing/2014/main" id="{68F50E4D-BB4B-467B-5C3D-B9E026D256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5228" y="4450099"/>
                          <a:ext cx="27998" cy="28748"/>
                        </a:xfrm>
                        <a:custGeom>
                          <a:avLst/>
                          <a:gdLst>
                            <a:gd name="connsiteX0" fmla="*/ 27319 w 27998"/>
                            <a:gd name="connsiteY0" fmla="*/ 5788 h 28748"/>
                            <a:gd name="connsiteX1" fmla="*/ 4479 w 27998"/>
                            <a:gd name="connsiteY1" fmla="*/ 7511 h 28748"/>
                            <a:gd name="connsiteX2" fmla="*/ 169 w 27998"/>
                            <a:gd name="connsiteY2" fmla="*/ 20440 h 28748"/>
                            <a:gd name="connsiteX3" fmla="*/ 11374 w 27998"/>
                            <a:gd name="connsiteY3" fmla="*/ 28628 h 28748"/>
                            <a:gd name="connsiteX4" fmla="*/ 27319 w 27998"/>
                            <a:gd name="connsiteY4" fmla="*/ 5788 h 287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98" h="28748">
                              <a:moveTo>
                                <a:pt x="27319" y="5788"/>
                              </a:moveTo>
                              <a:cubicBezTo>
                                <a:pt x="23871" y="-4986"/>
                                <a:pt x="9219" y="1478"/>
                                <a:pt x="4479" y="7511"/>
                              </a:cubicBezTo>
                              <a:cubicBezTo>
                                <a:pt x="1893" y="10959"/>
                                <a:pt x="-693" y="16561"/>
                                <a:pt x="169" y="20440"/>
                              </a:cubicBezTo>
                              <a:cubicBezTo>
                                <a:pt x="169" y="25611"/>
                                <a:pt x="2755" y="29490"/>
                                <a:pt x="11374" y="28628"/>
                              </a:cubicBezTo>
                              <a:cubicBezTo>
                                <a:pt x="23009" y="27335"/>
                                <a:pt x="30335" y="14406"/>
                                <a:pt x="27319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1" name="Vrije vorm: vorm 8310">
                          <a:extLst>
                            <a:ext uri="{FF2B5EF4-FFF2-40B4-BE49-F238E27FC236}">
                              <a16:creationId xmlns:a16="http://schemas.microsoft.com/office/drawing/2014/main" id="{1A39F36D-9F9D-F96A-353B-BFE35464F4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51318" y="4488919"/>
                          <a:ext cx="11616" cy="11852"/>
                        </a:xfrm>
                        <a:custGeom>
                          <a:avLst/>
                          <a:gdLst>
                            <a:gd name="connsiteX0" fmla="*/ 11317 w 11616"/>
                            <a:gd name="connsiteY0" fmla="*/ 2305 h 11852"/>
                            <a:gd name="connsiteX1" fmla="*/ 1836 w 11616"/>
                            <a:gd name="connsiteY1" fmla="*/ 3167 h 11852"/>
                            <a:gd name="connsiteX2" fmla="*/ 112 w 11616"/>
                            <a:gd name="connsiteY2" fmla="*/ 8338 h 11852"/>
                            <a:gd name="connsiteX3" fmla="*/ 4853 w 11616"/>
                            <a:gd name="connsiteY3" fmla="*/ 11786 h 11852"/>
                            <a:gd name="connsiteX4" fmla="*/ 11317 w 1161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616" h="11852">
                              <a:moveTo>
                                <a:pt x="11317" y="2305"/>
                              </a:moveTo>
                              <a:cubicBezTo>
                                <a:pt x="10024" y="-2005"/>
                                <a:pt x="3991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9593" y="11786"/>
                                <a:pt x="12610" y="6184"/>
                                <a:pt x="11317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2" name="Vrije vorm: vorm 8311">
                          <a:extLst>
                            <a:ext uri="{FF2B5EF4-FFF2-40B4-BE49-F238E27FC236}">
                              <a16:creationId xmlns:a16="http://schemas.microsoft.com/office/drawing/2014/main" id="{38DB7C0B-C90F-36D6-CA4D-00FD852569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5485" y="4404173"/>
                          <a:ext cx="70675" cy="39215"/>
                        </a:xfrm>
                        <a:custGeom>
                          <a:avLst/>
                          <a:gdLst>
                            <a:gd name="connsiteX0" fmla="*/ 70675 w 70675"/>
                            <a:gd name="connsiteY0" fmla="*/ 33183 h 39215"/>
                            <a:gd name="connsiteX1" fmla="*/ 36630 w 70675"/>
                            <a:gd name="connsiteY1" fmla="*/ 36199 h 39215"/>
                            <a:gd name="connsiteX2" fmla="*/ 2586 w 70675"/>
                            <a:gd name="connsiteY2" fmla="*/ 39216 h 39215"/>
                            <a:gd name="connsiteX3" fmla="*/ 0 w 70675"/>
                            <a:gd name="connsiteY3" fmla="*/ 5602 h 39215"/>
                            <a:gd name="connsiteX4" fmla="*/ 33614 w 70675"/>
                            <a:gd name="connsiteY4" fmla="*/ 3017 h 39215"/>
                            <a:gd name="connsiteX5" fmla="*/ 67228 w 70675"/>
                            <a:gd name="connsiteY5" fmla="*/ 0 h 39215"/>
                            <a:gd name="connsiteX6" fmla="*/ 70244 w 70675"/>
                            <a:gd name="connsiteY6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0675" h="39215">
                              <a:moveTo>
                                <a:pt x="70675" y="33183"/>
                              </a:moveTo>
                              <a:cubicBezTo>
                                <a:pt x="70675" y="33183"/>
                                <a:pt x="53868" y="34476"/>
                                <a:pt x="36630" y="36199"/>
                              </a:cubicBezTo>
                              <a:cubicBezTo>
                                <a:pt x="19824" y="37492"/>
                                <a:pt x="2586" y="39216"/>
                                <a:pt x="2586" y="39216"/>
                              </a:cubicBezTo>
                              <a:lnTo>
                                <a:pt x="0" y="5602"/>
                              </a:lnTo>
                              <a:cubicBezTo>
                                <a:pt x="0" y="5602"/>
                                <a:pt x="16807" y="4309"/>
                                <a:pt x="33614" y="3017"/>
                              </a:cubicBezTo>
                              <a:cubicBezTo>
                                <a:pt x="50421" y="1293"/>
                                <a:pt x="67228" y="0"/>
                                <a:pt x="67228" y="0"/>
                              </a:cubicBezTo>
                              <a:lnTo>
                                <a:pt x="7024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3" name="Vrije vorm: vorm 8312">
                          <a:extLst>
                            <a:ext uri="{FF2B5EF4-FFF2-40B4-BE49-F238E27FC236}">
                              <a16:creationId xmlns:a16="http://schemas.microsoft.com/office/drawing/2014/main" id="{0500CD2B-9655-69E1-77D1-5DC73DA519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9530" y="4403311"/>
                          <a:ext cx="36630" cy="37061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4045 h 37061"/>
                            <a:gd name="connsiteX1" fmla="*/ 3017 w 36630"/>
                            <a:gd name="connsiteY1" fmla="*/ 37061 h 37061"/>
                            <a:gd name="connsiteX2" fmla="*/ 0 w 36630"/>
                            <a:gd name="connsiteY2" fmla="*/ 3448 h 37061"/>
                            <a:gd name="connsiteX3" fmla="*/ 33614 w 36630"/>
                            <a:gd name="connsiteY3" fmla="*/ 0 h 37061"/>
                            <a:gd name="connsiteX4" fmla="*/ 36630 w 36630"/>
                            <a:gd name="connsiteY4" fmla="*/ 34045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061">
                              <a:moveTo>
                                <a:pt x="36630" y="34045"/>
                              </a:moveTo>
                              <a:lnTo>
                                <a:pt x="3017" y="37061"/>
                              </a:lnTo>
                              <a:lnTo>
                                <a:pt x="0" y="3448"/>
                              </a:lnTo>
                              <a:lnTo>
                                <a:pt x="33614" y="0"/>
                              </a:lnTo>
                              <a:lnTo>
                                <a:pt x="36630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9" name="Graphic 1445">
                        <a:extLst>
                          <a:ext uri="{FF2B5EF4-FFF2-40B4-BE49-F238E27FC236}">
                            <a16:creationId xmlns:a16="http://schemas.microsoft.com/office/drawing/2014/main" id="{9A3D0D10-5205-60DF-DDD1-B33230516D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63887" y="4361378"/>
                        <a:ext cx="80485" cy="137603"/>
                        <a:chOff x="5263887" y="4361378"/>
                        <a:chExt cx="80485" cy="137603"/>
                      </a:xfrm>
                    </p:grpSpPr>
                    <p:sp>
                      <p:nvSpPr>
                        <p:cNvPr id="8300" name="Vrije vorm: vorm 8299">
                          <a:extLst>
                            <a:ext uri="{FF2B5EF4-FFF2-40B4-BE49-F238E27FC236}">
                              <a16:creationId xmlns:a16="http://schemas.microsoft.com/office/drawing/2014/main" id="{1CD24B18-306D-DED8-22D8-DD1B9EFBF3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9026" y="4401587"/>
                          <a:ext cx="75345" cy="97394"/>
                        </a:xfrm>
                        <a:custGeom>
                          <a:avLst/>
                          <a:gdLst>
                            <a:gd name="connsiteX0" fmla="*/ 73724 w 75345"/>
                            <a:gd name="connsiteY0" fmla="*/ 37061 h 97394"/>
                            <a:gd name="connsiteX1" fmla="*/ 50022 w 75345"/>
                            <a:gd name="connsiteY1" fmla="*/ 0 h 97394"/>
                            <a:gd name="connsiteX2" fmla="*/ 13391 w 75345"/>
                            <a:gd name="connsiteY2" fmla="*/ 4740 h 97394"/>
                            <a:gd name="connsiteX3" fmla="*/ 32 w 75345"/>
                            <a:gd name="connsiteY3" fmla="*/ 46542 h 97394"/>
                            <a:gd name="connsiteX4" fmla="*/ 31060 w 75345"/>
                            <a:gd name="connsiteY4" fmla="*/ 93946 h 97394"/>
                            <a:gd name="connsiteX5" fmla="*/ 37093 w 75345"/>
                            <a:gd name="connsiteY5" fmla="*/ 96532 h 97394"/>
                            <a:gd name="connsiteX6" fmla="*/ 41834 w 75345"/>
                            <a:gd name="connsiteY6" fmla="*/ 97394 h 97394"/>
                            <a:gd name="connsiteX7" fmla="*/ 43988 w 75345"/>
                            <a:gd name="connsiteY7" fmla="*/ 97394 h 97394"/>
                            <a:gd name="connsiteX8" fmla="*/ 50453 w 75345"/>
                            <a:gd name="connsiteY8" fmla="*/ 94377 h 97394"/>
                            <a:gd name="connsiteX9" fmla="*/ 55624 w 75345"/>
                            <a:gd name="connsiteY9" fmla="*/ 90499 h 97394"/>
                            <a:gd name="connsiteX10" fmla="*/ 73293 w 75345"/>
                            <a:gd name="connsiteY10" fmla="*/ 36630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345" h="97394">
                              <a:moveTo>
                                <a:pt x="73724" y="37061"/>
                              </a:moveTo>
                              <a:cubicBezTo>
                                <a:pt x="65105" y="9050"/>
                                <a:pt x="50022" y="0"/>
                                <a:pt x="50022" y="0"/>
                              </a:cubicBezTo>
                              <a:lnTo>
                                <a:pt x="13391" y="4740"/>
                              </a:lnTo>
                              <a:cubicBezTo>
                                <a:pt x="13391" y="4740"/>
                                <a:pt x="1325" y="17669"/>
                                <a:pt x="32" y="46542"/>
                              </a:cubicBezTo>
                              <a:cubicBezTo>
                                <a:pt x="-830" y="68521"/>
                                <a:pt x="15977" y="86620"/>
                                <a:pt x="31060" y="93946"/>
                              </a:cubicBezTo>
                              <a:cubicBezTo>
                                <a:pt x="33215" y="94808"/>
                                <a:pt x="34938" y="95670"/>
                                <a:pt x="37093" y="96532"/>
                              </a:cubicBezTo>
                              <a:cubicBezTo>
                                <a:pt x="38817" y="96532"/>
                                <a:pt x="40541" y="96963"/>
                                <a:pt x="41834" y="97394"/>
                              </a:cubicBezTo>
                              <a:cubicBezTo>
                                <a:pt x="43126" y="97394"/>
                                <a:pt x="43988" y="97394"/>
                                <a:pt x="43988" y="97394"/>
                              </a:cubicBezTo>
                              <a:cubicBezTo>
                                <a:pt x="43988" y="97394"/>
                                <a:pt x="47436" y="96101"/>
                                <a:pt x="50453" y="94377"/>
                              </a:cubicBezTo>
                              <a:cubicBezTo>
                                <a:pt x="52176" y="93516"/>
                                <a:pt x="53900" y="92223"/>
                                <a:pt x="55624" y="90499"/>
                              </a:cubicBezTo>
                              <a:cubicBezTo>
                                <a:pt x="68552" y="79725"/>
                                <a:pt x="80188" y="57747"/>
                                <a:pt x="73293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1" name="Vrije vorm: vorm 8300">
                          <a:extLst>
                            <a:ext uri="{FF2B5EF4-FFF2-40B4-BE49-F238E27FC236}">
                              <a16:creationId xmlns:a16="http://schemas.microsoft.com/office/drawing/2014/main" id="{EDF46543-65E1-5C4F-0DDE-9747377FAE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2506" y="4401587"/>
                          <a:ext cx="60332" cy="23702"/>
                        </a:xfrm>
                        <a:custGeom>
                          <a:avLst/>
                          <a:gdLst>
                            <a:gd name="connsiteX0" fmla="*/ 60333 w 60332"/>
                            <a:gd name="connsiteY0" fmla="*/ 15945 h 23702"/>
                            <a:gd name="connsiteX1" fmla="*/ 46111 w 60332"/>
                            <a:gd name="connsiteY1" fmla="*/ 0 h 23702"/>
                            <a:gd name="connsiteX2" fmla="*/ 9481 w 60332"/>
                            <a:gd name="connsiteY2" fmla="*/ 4740 h 23702"/>
                            <a:gd name="connsiteX3" fmla="*/ 0 w 60332"/>
                            <a:gd name="connsiteY3" fmla="*/ 23702 h 23702"/>
                            <a:gd name="connsiteX4" fmla="*/ 60333 w 60332"/>
                            <a:gd name="connsiteY4" fmla="*/ 15945 h 237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332" h="23702">
                              <a:moveTo>
                                <a:pt x="60333" y="15945"/>
                              </a:moveTo>
                              <a:cubicBezTo>
                                <a:pt x="53437" y="4309"/>
                                <a:pt x="46111" y="0"/>
                                <a:pt x="46111" y="0"/>
                              </a:cubicBezTo>
                              <a:lnTo>
                                <a:pt x="9481" y="4740"/>
                              </a:lnTo>
                              <a:cubicBezTo>
                                <a:pt x="9481" y="4740"/>
                                <a:pt x="3878" y="10774"/>
                                <a:pt x="0" y="23702"/>
                              </a:cubicBezTo>
                              <a:lnTo>
                                <a:pt x="60333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2" name="Vrije vorm: vorm 8301">
                          <a:extLst>
                            <a:ext uri="{FF2B5EF4-FFF2-40B4-BE49-F238E27FC236}">
                              <a16:creationId xmlns:a16="http://schemas.microsoft.com/office/drawing/2014/main" id="{ECFE3C36-3907-EED1-1C46-BFCAB1FFF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5800">
                          <a:off x="5288950" y="4362358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3" name="Vrije vorm: vorm 8302">
                          <a:extLst>
                            <a:ext uri="{FF2B5EF4-FFF2-40B4-BE49-F238E27FC236}">
                              <a16:creationId xmlns:a16="http://schemas.microsoft.com/office/drawing/2014/main" id="{2F126270-E6CC-1AAF-D503-5F03E52B68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5998" y="4425815"/>
                          <a:ext cx="27814" cy="29029"/>
                        </a:xfrm>
                        <a:custGeom>
                          <a:avLst/>
                          <a:gdLst>
                            <a:gd name="connsiteX0" fmla="*/ 26674 w 27814"/>
                            <a:gd name="connsiteY0" fmla="*/ 5508 h 29029"/>
                            <a:gd name="connsiteX1" fmla="*/ 3834 w 27814"/>
                            <a:gd name="connsiteY1" fmla="*/ 8093 h 29029"/>
                            <a:gd name="connsiteX2" fmla="*/ 386 w 27814"/>
                            <a:gd name="connsiteY2" fmla="*/ 21022 h 29029"/>
                            <a:gd name="connsiteX3" fmla="*/ 12022 w 27814"/>
                            <a:gd name="connsiteY3" fmla="*/ 28779 h 29029"/>
                            <a:gd name="connsiteX4" fmla="*/ 27105 w 27814"/>
                            <a:gd name="connsiteY4" fmla="*/ 5077 h 290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814" h="29029">
                              <a:moveTo>
                                <a:pt x="26674" y="5508"/>
                              </a:moveTo>
                              <a:cubicBezTo>
                                <a:pt x="22796" y="-5266"/>
                                <a:pt x="8574" y="2060"/>
                                <a:pt x="3834" y="8093"/>
                              </a:cubicBezTo>
                              <a:cubicBezTo>
                                <a:pt x="1248" y="11541"/>
                                <a:pt x="-906" y="17574"/>
                                <a:pt x="386" y="21022"/>
                              </a:cubicBezTo>
                              <a:cubicBezTo>
                                <a:pt x="386" y="26193"/>
                                <a:pt x="3403" y="30072"/>
                                <a:pt x="12022" y="28779"/>
                              </a:cubicBezTo>
                              <a:cubicBezTo>
                                <a:pt x="23227" y="27055"/>
                                <a:pt x="30122" y="13696"/>
                                <a:pt x="27105" y="507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4" name="Vrije vorm: vorm 8303">
                          <a:extLst>
                            <a:ext uri="{FF2B5EF4-FFF2-40B4-BE49-F238E27FC236}">
                              <a16:creationId xmlns:a16="http://schemas.microsoft.com/office/drawing/2014/main" id="{51BFB250-4208-7B7E-8A41-6C3B668246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3625" y="4464492"/>
                          <a:ext cx="11349" cy="11875"/>
                        </a:xfrm>
                        <a:custGeom>
                          <a:avLst/>
                          <a:gdLst>
                            <a:gd name="connsiteX0" fmla="*/ 11290 w 11349"/>
                            <a:gd name="connsiteY0" fmla="*/ 2168 h 11875"/>
                            <a:gd name="connsiteX1" fmla="*/ 1809 w 11349"/>
                            <a:gd name="connsiteY1" fmla="*/ 3461 h 11875"/>
                            <a:gd name="connsiteX2" fmla="*/ 86 w 11349"/>
                            <a:gd name="connsiteY2" fmla="*/ 8632 h 11875"/>
                            <a:gd name="connsiteX3" fmla="*/ 4826 w 11349"/>
                            <a:gd name="connsiteY3" fmla="*/ 11649 h 11875"/>
                            <a:gd name="connsiteX4" fmla="*/ 10859 w 11349"/>
                            <a:gd name="connsiteY4" fmla="*/ 2168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349" h="11875">
                              <a:moveTo>
                                <a:pt x="11290" y="2168"/>
                              </a:moveTo>
                              <a:cubicBezTo>
                                <a:pt x="9566" y="-2141"/>
                                <a:pt x="3533" y="875"/>
                                <a:pt x="1809" y="3461"/>
                              </a:cubicBezTo>
                              <a:cubicBezTo>
                                <a:pt x="947" y="4754"/>
                                <a:pt x="-345" y="7339"/>
                                <a:pt x="86" y="8632"/>
                              </a:cubicBezTo>
                              <a:cubicBezTo>
                                <a:pt x="86" y="10787"/>
                                <a:pt x="1378" y="12511"/>
                                <a:pt x="4826" y="11649"/>
                              </a:cubicBezTo>
                              <a:cubicBezTo>
                                <a:pt x="9566" y="11218"/>
                                <a:pt x="12583" y="5616"/>
                                <a:pt x="10859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5" name="Vrije vorm: vorm 8304">
                          <a:extLst>
                            <a:ext uri="{FF2B5EF4-FFF2-40B4-BE49-F238E27FC236}">
                              <a16:creationId xmlns:a16="http://schemas.microsoft.com/office/drawing/2014/main" id="{21FF84A5-EEA2-1D8A-2E6E-CD0D05C3F1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3887" y="4377454"/>
                          <a:ext cx="71968" cy="42232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33183 h 42232"/>
                            <a:gd name="connsiteX1" fmla="*/ 4309 w 71968"/>
                            <a:gd name="connsiteY1" fmla="*/ 42233 h 42232"/>
                            <a:gd name="connsiteX2" fmla="*/ 0 w 71968"/>
                            <a:gd name="connsiteY2" fmla="*/ 8619 h 42232"/>
                            <a:gd name="connsiteX3" fmla="*/ 67228 w 71968"/>
                            <a:gd name="connsiteY3" fmla="*/ 0 h 42232"/>
                            <a:gd name="connsiteX4" fmla="*/ 71968 w 71968"/>
                            <a:gd name="connsiteY4" fmla="*/ 3318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968" h="42232">
                              <a:moveTo>
                                <a:pt x="71968" y="33183"/>
                              </a:moveTo>
                              <a:lnTo>
                                <a:pt x="4309" y="42233"/>
                              </a:lnTo>
                              <a:lnTo>
                                <a:pt x="0" y="8619"/>
                              </a:lnTo>
                              <a:lnTo>
                                <a:pt x="67228" y="0"/>
                              </a:lnTo>
                              <a:lnTo>
                                <a:pt x="71968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6" name="Vrije vorm: vorm 8305">
                          <a:extLst>
                            <a:ext uri="{FF2B5EF4-FFF2-40B4-BE49-F238E27FC236}">
                              <a16:creationId xmlns:a16="http://schemas.microsoft.com/office/drawing/2014/main" id="{65D86D23-9A7C-2549-1B84-B0B92A35D2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51799">
                          <a:off x="5299658" y="4379652"/>
                          <a:ext cx="34044" cy="33613"/>
                        </a:xfrm>
                        <a:custGeom>
                          <a:avLst/>
                          <a:gdLst>
                            <a:gd name="connsiteX0" fmla="*/ 0 w 34044"/>
                            <a:gd name="connsiteY0" fmla="*/ 0 h 33613"/>
                            <a:gd name="connsiteX1" fmla="*/ 34045 w 34044"/>
                            <a:gd name="connsiteY1" fmla="*/ 0 h 33613"/>
                            <a:gd name="connsiteX2" fmla="*/ 34045 w 34044"/>
                            <a:gd name="connsiteY2" fmla="*/ 33614 h 33613"/>
                            <a:gd name="connsiteX3" fmla="*/ 0 w 34044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044" h="33613">
                              <a:moveTo>
                                <a:pt x="0" y="0"/>
                              </a:moveTo>
                              <a:lnTo>
                                <a:pt x="34045" y="0"/>
                              </a:lnTo>
                              <a:lnTo>
                                <a:pt x="34045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0" name="Graphic 1445">
                        <a:extLst>
                          <a:ext uri="{FF2B5EF4-FFF2-40B4-BE49-F238E27FC236}">
                            <a16:creationId xmlns:a16="http://schemas.microsoft.com/office/drawing/2014/main" id="{84C35971-F1A8-E40D-4CF5-FD1074059C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90996" y="4326171"/>
                        <a:ext cx="83209" cy="137041"/>
                        <a:chOff x="5490996" y="4326171"/>
                        <a:chExt cx="83209" cy="137041"/>
                      </a:xfrm>
                    </p:grpSpPr>
                    <p:sp>
                      <p:nvSpPr>
                        <p:cNvPr id="8293" name="Vrije vorm: vorm 8292">
                          <a:extLst>
                            <a:ext uri="{FF2B5EF4-FFF2-40B4-BE49-F238E27FC236}">
                              <a16:creationId xmlns:a16="http://schemas.microsoft.com/office/drawing/2014/main" id="{5FCF998F-FCDF-FB49-8CDD-A1B727043F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8753" y="4365388"/>
                          <a:ext cx="75452" cy="97824"/>
                        </a:xfrm>
                        <a:custGeom>
                          <a:avLst/>
                          <a:gdLst>
                            <a:gd name="connsiteX0" fmla="*/ 73261 w 75452"/>
                            <a:gd name="connsiteY0" fmla="*/ 36199 h 97824"/>
                            <a:gd name="connsiteX1" fmla="*/ 47835 w 75452"/>
                            <a:gd name="connsiteY1" fmla="*/ 0 h 97824"/>
                            <a:gd name="connsiteX2" fmla="*/ 11205 w 75452"/>
                            <a:gd name="connsiteY2" fmla="*/ 6464 h 97824"/>
                            <a:gd name="connsiteX3" fmla="*/ 0 w 75452"/>
                            <a:gd name="connsiteY3" fmla="*/ 49128 h 97824"/>
                            <a:gd name="connsiteX4" fmla="*/ 33183 w 75452"/>
                            <a:gd name="connsiteY4" fmla="*/ 95239 h 97824"/>
                            <a:gd name="connsiteX5" fmla="*/ 39216 w 75452"/>
                            <a:gd name="connsiteY5" fmla="*/ 97394 h 97824"/>
                            <a:gd name="connsiteX6" fmla="*/ 43956 w 75452"/>
                            <a:gd name="connsiteY6" fmla="*/ 97825 h 97824"/>
                            <a:gd name="connsiteX7" fmla="*/ 46111 w 75452"/>
                            <a:gd name="connsiteY7" fmla="*/ 97825 h 97824"/>
                            <a:gd name="connsiteX8" fmla="*/ 52575 w 75452"/>
                            <a:gd name="connsiteY8" fmla="*/ 94377 h 97824"/>
                            <a:gd name="connsiteX9" fmla="*/ 57747 w 75452"/>
                            <a:gd name="connsiteY9" fmla="*/ 90068 h 97824"/>
                            <a:gd name="connsiteX10" fmla="*/ 72830 w 75452"/>
                            <a:gd name="connsiteY10" fmla="*/ 35769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52" h="97824">
                              <a:moveTo>
                                <a:pt x="73261" y="36199"/>
                              </a:moveTo>
                              <a:cubicBezTo>
                                <a:pt x="63349" y="8619"/>
                                <a:pt x="47835" y="0"/>
                                <a:pt x="47835" y="0"/>
                              </a:cubicBezTo>
                              <a:lnTo>
                                <a:pt x="11205" y="6464"/>
                              </a:lnTo>
                              <a:cubicBezTo>
                                <a:pt x="11205" y="6464"/>
                                <a:pt x="0" y="19824"/>
                                <a:pt x="0" y="49128"/>
                              </a:cubicBezTo>
                              <a:cubicBezTo>
                                <a:pt x="0" y="71537"/>
                                <a:pt x="18100" y="88344"/>
                                <a:pt x="33183" y="95239"/>
                              </a:cubicBezTo>
                              <a:cubicBezTo>
                                <a:pt x="35338" y="96101"/>
                                <a:pt x="37492" y="96963"/>
                                <a:pt x="39216" y="97394"/>
                              </a:cubicBezTo>
                              <a:cubicBezTo>
                                <a:pt x="40940" y="97394"/>
                                <a:pt x="42664" y="97394"/>
                                <a:pt x="43956" y="97825"/>
                              </a:cubicBezTo>
                              <a:cubicBezTo>
                                <a:pt x="45249" y="97825"/>
                                <a:pt x="46111" y="97825"/>
                                <a:pt x="46111" y="97825"/>
                              </a:cubicBezTo>
                              <a:cubicBezTo>
                                <a:pt x="46111" y="97825"/>
                                <a:pt x="49559" y="96101"/>
                                <a:pt x="52575" y="94377"/>
                              </a:cubicBezTo>
                              <a:cubicBezTo>
                                <a:pt x="54299" y="93084"/>
                                <a:pt x="56023" y="91792"/>
                                <a:pt x="57747" y="90068"/>
                              </a:cubicBezTo>
                              <a:cubicBezTo>
                                <a:pt x="69813" y="78863"/>
                                <a:pt x="80587" y="56454"/>
                                <a:pt x="72830" y="357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4" name="Vrije vorm: vorm 8293">
                          <a:extLst>
                            <a:ext uri="{FF2B5EF4-FFF2-40B4-BE49-F238E27FC236}">
                              <a16:creationId xmlns:a16="http://schemas.microsoft.com/office/drawing/2014/main" id="{908C331B-6067-98D8-146A-EF7F152719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1338" y="4365388"/>
                          <a:ext cx="59901" cy="25856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15514 h 25856"/>
                            <a:gd name="connsiteX1" fmla="*/ 45249 w 59901"/>
                            <a:gd name="connsiteY1" fmla="*/ 0 h 25856"/>
                            <a:gd name="connsiteX2" fmla="*/ 8619 w 59901"/>
                            <a:gd name="connsiteY2" fmla="*/ 6464 h 25856"/>
                            <a:gd name="connsiteX3" fmla="*/ 0 w 59901"/>
                            <a:gd name="connsiteY3" fmla="*/ 25857 h 25856"/>
                            <a:gd name="connsiteX4" fmla="*/ 59902 w 59901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901" h="25856">
                              <a:moveTo>
                                <a:pt x="59902" y="15514"/>
                              </a:moveTo>
                              <a:cubicBezTo>
                                <a:pt x="52145" y="4309"/>
                                <a:pt x="45249" y="0"/>
                                <a:pt x="45249" y="0"/>
                              </a:cubicBezTo>
                              <a:lnTo>
                                <a:pt x="8619" y="6464"/>
                              </a:lnTo>
                              <a:cubicBezTo>
                                <a:pt x="8619" y="6464"/>
                                <a:pt x="3448" y="12928"/>
                                <a:pt x="0" y="25857"/>
                              </a:cubicBezTo>
                              <a:lnTo>
                                <a:pt x="59902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5" name="Vrije vorm: vorm 8294">
                          <a:extLst>
                            <a:ext uri="{FF2B5EF4-FFF2-40B4-BE49-F238E27FC236}">
                              <a16:creationId xmlns:a16="http://schemas.microsoft.com/office/drawing/2014/main" id="{0A5A6B88-E5E9-CC8B-3CFE-48CAEA79B8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112" y="4326171"/>
                          <a:ext cx="24132" cy="41370"/>
                        </a:xfrm>
                        <a:custGeom>
                          <a:avLst/>
                          <a:gdLst>
                            <a:gd name="connsiteX0" fmla="*/ 24133 w 24132"/>
                            <a:gd name="connsiteY0" fmla="*/ 38354 h 41370"/>
                            <a:gd name="connsiteX1" fmla="*/ 6895 w 24132"/>
                            <a:gd name="connsiteY1" fmla="*/ 41371 h 41370"/>
                            <a:gd name="connsiteX2" fmla="*/ 0 w 24132"/>
                            <a:gd name="connsiteY2" fmla="*/ 3017 h 41370"/>
                            <a:gd name="connsiteX3" fmla="*/ 17238 w 24132"/>
                            <a:gd name="connsiteY3" fmla="*/ 0 h 41370"/>
                            <a:gd name="connsiteX4" fmla="*/ 24133 w 24132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32" h="41370">
                              <a:moveTo>
                                <a:pt x="24133" y="3835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7238" y="0"/>
                              </a:lnTo>
                              <a:lnTo>
                                <a:pt x="24133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6" name="Vrije vorm: vorm 8295">
                          <a:extLst>
                            <a:ext uri="{FF2B5EF4-FFF2-40B4-BE49-F238E27FC236}">
                              <a16:creationId xmlns:a16="http://schemas.microsoft.com/office/drawing/2014/main" id="{31616945-32B0-D095-DDE4-B662E941B5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5688" y="4390945"/>
                          <a:ext cx="27377" cy="29587"/>
                        </a:xfrm>
                        <a:custGeom>
                          <a:avLst/>
                          <a:gdLst>
                            <a:gd name="connsiteX0" fmla="*/ 26247 w 27377"/>
                            <a:gd name="connsiteY0" fmla="*/ 5040 h 29587"/>
                            <a:gd name="connsiteX1" fmla="*/ 3407 w 27377"/>
                            <a:gd name="connsiteY1" fmla="*/ 8918 h 29587"/>
                            <a:gd name="connsiteX2" fmla="*/ 390 w 27377"/>
                            <a:gd name="connsiteY2" fmla="*/ 21847 h 29587"/>
                            <a:gd name="connsiteX3" fmla="*/ 12457 w 27377"/>
                            <a:gd name="connsiteY3" fmla="*/ 29173 h 29587"/>
                            <a:gd name="connsiteX4" fmla="*/ 26247 w 27377"/>
                            <a:gd name="connsiteY4" fmla="*/ 5040 h 2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77" h="29587">
                              <a:moveTo>
                                <a:pt x="26247" y="5040"/>
                              </a:moveTo>
                              <a:cubicBezTo>
                                <a:pt x="21507" y="-5303"/>
                                <a:pt x="7716" y="2454"/>
                                <a:pt x="3407" y="8918"/>
                              </a:cubicBezTo>
                              <a:cubicBezTo>
                                <a:pt x="1252" y="12366"/>
                                <a:pt x="-903" y="18399"/>
                                <a:pt x="390" y="21847"/>
                              </a:cubicBezTo>
                              <a:cubicBezTo>
                                <a:pt x="390" y="27018"/>
                                <a:pt x="3838" y="30896"/>
                                <a:pt x="12457" y="29173"/>
                              </a:cubicBezTo>
                              <a:cubicBezTo>
                                <a:pt x="23661" y="27018"/>
                                <a:pt x="30126" y="13228"/>
                                <a:pt x="26247" y="50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7" name="Vrije vorm: vorm 8296">
                          <a:extLst>
                            <a:ext uri="{FF2B5EF4-FFF2-40B4-BE49-F238E27FC236}">
                              <a16:creationId xmlns:a16="http://schemas.microsoft.com/office/drawing/2014/main" id="{699462EE-7FBC-FB0D-FEEF-F1F98861D2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4583" y="4429606"/>
                          <a:ext cx="10993" cy="12286"/>
                        </a:xfrm>
                        <a:custGeom>
                          <a:avLst/>
                          <a:gdLst>
                            <a:gd name="connsiteX0" fmla="*/ 10888 w 10993"/>
                            <a:gd name="connsiteY0" fmla="*/ 2148 h 12286"/>
                            <a:gd name="connsiteX1" fmla="*/ 1407 w 10993"/>
                            <a:gd name="connsiteY1" fmla="*/ 3872 h 12286"/>
                            <a:gd name="connsiteX2" fmla="*/ 115 w 10993"/>
                            <a:gd name="connsiteY2" fmla="*/ 9043 h 12286"/>
                            <a:gd name="connsiteX3" fmla="*/ 4855 w 10993"/>
                            <a:gd name="connsiteY3" fmla="*/ 12059 h 12286"/>
                            <a:gd name="connsiteX4" fmla="*/ 10457 w 10993"/>
                            <a:gd name="connsiteY4" fmla="*/ 2148 h 12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93" h="12286">
                              <a:moveTo>
                                <a:pt x="10888" y="2148"/>
                              </a:moveTo>
                              <a:cubicBezTo>
                                <a:pt x="9165" y="-2162"/>
                                <a:pt x="3131" y="855"/>
                                <a:pt x="1407" y="3872"/>
                              </a:cubicBezTo>
                              <a:cubicBezTo>
                                <a:pt x="546" y="5595"/>
                                <a:pt x="-316" y="7750"/>
                                <a:pt x="115" y="9043"/>
                              </a:cubicBezTo>
                              <a:cubicBezTo>
                                <a:pt x="115" y="11198"/>
                                <a:pt x="1407" y="12921"/>
                                <a:pt x="4855" y="12059"/>
                              </a:cubicBezTo>
                              <a:cubicBezTo>
                                <a:pt x="9595" y="11198"/>
                                <a:pt x="12181" y="5595"/>
                                <a:pt x="10457" y="21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8" name="Vrije vorm: vorm 8297">
                          <a:extLst>
                            <a:ext uri="{FF2B5EF4-FFF2-40B4-BE49-F238E27FC236}">
                              <a16:creationId xmlns:a16="http://schemas.microsoft.com/office/drawing/2014/main" id="{92F6263C-9C71-B27A-3A8D-54E3F12AB6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0996" y="4340824"/>
                          <a:ext cx="72829" cy="45249"/>
                        </a:xfrm>
                        <a:custGeom>
                          <a:avLst/>
                          <a:gdLst>
                            <a:gd name="connsiteX0" fmla="*/ 72830 w 72829"/>
                            <a:gd name="connsiteY0" fmla="*/ 33183 h 45249"/>
                            <a:gd name="connsiteX1" fmla="*/ 39216 w 72829"/>
                            <a:gd name="connsiteY1" fmla="*/ 39216 h 45249"/>
                            <a:gd name="connsiteX2" fmla="*/ 5602 w 72829"/>
                            <a:gd name="connsiteY2" fmla="*/ 45249 h 45249"/>
                            <a:gd name="connsiteX3" fmla="*/ 0 w 72829"/>
                            <a:gd name="connsiteY3" fmla="*/ 12066 h 45249"/>
                            <a:gd name="connsiteX4" fmla="*/ 33183 w 72829"/>
                            <a:gd name="connsiteY4" fmla="*/ 6033 h 45249"/>
                            <a:gd name="connsiteX5" fmla="*/ 66366 w 72829"/>
                            <a:gd name="connsiteY5" fmla="*/ 0 h 45249"/>
                            <a:gd name="connsiteX6" fmla="*/ 72399 w 72829"/>
                            <a:gd name="connsiteY6" fmla="*/ 33183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2829" h="45249">
                              <a:moveTo>
                                <a:pt x="72830" y="33183"/>
                              </a:moveTo>
                              <a:cubicBezTo>
                                <a:pt x="72830" y="33183"/>
                                <a:pt x="56023" y="36199"/>
                                <a:pt x="39216" y="39216"/>
                              </a:cubicBezTo>
                              <a:cubicBezTo>
                                <a:pt x="22409" y="42233"/>
                                <a:pt x="5602" y="45249"/>
                                <a:pt x="5602" y="45249"/>
                              </a:cubicBezTo>
                              <a:lnTo>
                                <a:pt x="0" y="12066"/>
                              </a:lnTo>
                              <a:cubicBezTo>
                                <a:pt x="0" y="12066"/>
                                <a:pt x="16807" y="9050"/>
                                <a:pt x="33183" y="6033"/>
                              </a:cubicBezTo>
                              <a:cubicBezTo>
                                <a:pt x="49990" y="3017"/>
                                <a:pt x="66366" y="0"/>
                                <a:pt x="66366" y="0"/>
                              </a:cubicBezTo>
                              <a:lnTo>
                                <a:pt x="7239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9" name="Vrije vorm: vorm 8298">
                          <a:extLst>
                            <a:ext uri="{FF2B5EF4-FFF2-40B4-BE49-F238E27FC236}">
                              <a16:creationId xmlns:a16="http://schemas.microsoft.com/office/drawing/2014/main" id="{4B5501F4-CF0B-B0FB-0816-3200775510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4178" y="4340824"/>
                          <a:ext cx="39647" cy="39215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183 h 39215"/>
                            <a:gd name="connsiteX1" fmla="*/ 6033 w 39647"/>
                            <a:gd name="connsiteY1" fmla="*/ 39216 h 39215"/>
                            <a:gd name="connsiteX2" fmla="*/ 0 w 39647"/>
                            <a:gd name="connsiteY2" fmla="*/ 6033 h 39215"/>
                            <a:gd name="connsiteX3" fmla="*/ 33614 w 39647"/>
                            <a:gd name="connsiteY3" fmla="*/ 0 h 39215"/>
                            <a:gd name="connsiteX4" fmla="*/ 39647 w 39647"/>
                            <a:gd name="connsiteY4" fmla="*/ 33183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9215">
                              <a:moveTo>
                                <a:pt x="39647" y="33183"/>
                              </a:moveTo>
                              <a:lnTo>
                                <a:pt x="6033" y="39216"/>
                              </a:lnTo>
                              <a:lnTo>
                                <a:pt x="0" y="6033"/>
                              </a:lnTo>
                              <a:lnTo>
                                <a:pt x="33614" y="0"/>
                              </a:lnTo>
                              <a:lnTo>
                                <a:pt x="39647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1" name="Graphic 1445">
                        <a:extLst>
                          <a:ext uri="{FF2B5EF4-FFF2-40B4-BE49-F238E27FC236}">
                            <a16:creationId xmlns:a16="http://schemas.microsoft.com/office/drawing/2014/main" id="{419B9A46-C551-654B-181D-4239B08821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15950" y="4280060"/>
                        <a:ext cx="86078" cy="135317"/>
                        <a:chOff x="5715950" y="4280060"/>
                        <a:chExt cx="86078" cy="135317"/>
                      </a:xfrm>
                    </p:grpSpPr>
                    <p:sp>
                      <p:nvSpPr>
                        <p:cNvPr id="8286" name="Vrije vorm: vorm 8285">
                          <a:extLst>
                            <a:ext uri="{FF2B5EF4-FFF2-40B4-BE49-F238E27FC236}">
                              <a16:creationId xmlns:a16="http://schemas.microsoft.com/office/drawing/2014/main" id="{EA1EE311-D5F7-950B-CF6E-DFFA99575E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6537" y="4318414"/>
                          <a:ext cx="75491" cy="96963"/>
                        </a:xfrm>
                        <a:custGeom>
                          <a:avLst/>
                          <a:gdLst>
                            <a:gd name="connsiteX0" fmla="*/ 72586 w 75491"/>
                            <a:gd name="connsiteY0" fmla="*/ 34476 h 96963"/>
                            <a:gd name="connsiteX1" fmla="*/ 45436 w 75491"/>
                            <a:gd name="connsiteY1" fmla="*/ 0 h 96963"/>
                            <a:gd name="connsiteX2" fmla="*/ 9237 w 75491"/>
                            <a:gd name="connsiteY2" fmla="*/ 8188 h 96963"/>
                            <a:gd name="connsiteX3" fmla="*/ 187 w 75491"/>
                            <a:gd name="connsiteY3" fmla="*/ 51283 h 96963"/>
                            <a:gd name="connsiteX4" fmla="*/ 35524 w 75491"/>
                            <a:gd name="connsiteY4" fmla="*/ 95239 h 96963"/>
                            <a:gd name="connsiteX5" fmla="*/ 41558 w 75491"/>
                            <a:gd name="connsiteY5" fmla="*/ 96963 h 96963"/>
                            <a:gd name="connsiteX6" fmla="*/ 46298 w 75491"/>
                            <a:gd name="connsiteY6" fmla="*/ 96963 h 96963"/>
                            <a:gd name="connsiteX7" fmla="*/ 48453 w 75491"/>
                            <a:gd name="connsiteY7" fmla="*/ 96963 h 96963"/>
                            <a:gd name="connsiteX8" fmla="*/ 54917 w 75491"/>
                            <a:gd name="connsiteY8" fmla="*/ 93516 h 96963"/>
                            <a:gd name="connsiteX9" fmla="*/ 59657 w 75491"/>
                            <a:gd name="connsiteY9" fmla="*/ 89206 h 96963"/>
                            <a:gd name="connsiteX10" fmla="*/ 72155 w 75491"/>
                            <a:gd name="connsiteY10" fmla="*/ 34045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91" h="96963">
                              <a:moveTo>
                                <a:pt x="72586" y="34476"/>
                              </a:moveTo>
                              <a:cubicBezTo>
                                <a:pt x="60950" y="7326"/>
                                <a:pt x="45436" y="0"/>
                                <a:pt x="45436" y="0"/>
                              </a:cubicBezTo>
                              <a:lnTo>
                                <a:pt x="9237" y="8188"/>
                              </a:lnTo>
                              <a:cubicBezTo>
                                <a:pt x="9237" y="8188"/>
                                <a:pt x="-1537" y="21978"/>
                                <a:pt x="187" y="51283"/>
                              </a:cubicBezTo>
                              <a:cubicBezTo>
                                <a:pt x="1480" y="73261"/>
                                <a:pt x="20010" y="89637"/>
                                <a:pt x="35524" y="95239"/>
                              </a:cubicBezTo>
                              <a:cubicBezTo>
                                <a:pt x="37679" y="96101"/>
                                <a:pt x="39834" y="96532"/>
                                <a:pt x="41558" y="96963"/>
                              </a:cubicBezTo>
                              <a:cubicBezTo>
                                <a:pt x="43281" y="96963"/>
                                <a:pt x="45005" y="96963"/>
                                <a:pt x="46298" y="96963"/>
                              </a:cubicBezTo>
                              <a:cubicBezTo>
                                <a:pt x="47591" y="96963"/>
                                <a:pt x="48453" y="96963"/>
                                <a:pt x="48453" y="96963"/>
                              </a:cubicBezTo>
                              <a:cubicBezTo>
                                <a:pt x="48453" y="96963"/>
                                <a:pt x="51900" y="95239"/>
                                <a:pt x="54917" y="93516"/>
                              </a:cubicBezTo>
                              <a:cubicBezTo>
                                <a:pt x="56641" y="92223"/>
                                <a:pt x="57934" y="90930"/>
                                <a:pt x="59657" y="89206"/>
                              </a:cubicBezTo>
                              <a:cubicBezTo>
                                <a:pt x="71293" y="77571"/>
                                <a:pt x="80774" y="54299"/>
                                <a:pt x="72155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7" name="Vrije vorm: vorm 8286">
                          <a:extLst>
                            <a:ext uri="{FF2B5EF4-FFF2-40B4-BE49-F238E27FC236}">
                              <a16:creationId xmlns:a16="http://schemas.microsoft.com/office/drawing/2014/main" id="{85213E4D-7814-A15C-5A65-3D0D5B6A87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447" y="4317984"/>
                          <a:ext cx="59470" cy="28011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14652 h 28011"/>
                            <a:gd name="connsiteX1" fmla="*/ 43526 w 59470"/>
                            <a:gd name="connsiteY1" fmla="*/ 0 h 28011"/>
                            <a:gd name="connsiteX2" fmla="*/ 7326 w 59470"/>
                            <a:gd name="connsiteY2" fmla="*/ 8188 h 28011"/>
                            <a:gd name="connsiteX3" fmla="*/ 0 w 59470"/>
                            <a:gd name="connsiteY3" fmla="*/ 28011 h 28011"/>
                            <a:gd name="connsiteX4" fmla="*/ 29735 w 59470"/>
                            <a:gd name="connsiteY4" fmla="*/ 21116 h 28011"/>
                            <a:gd name="connsiteX5" fmla="*/ 59471 w 59470"/>
                            <a:gd name="connsiteY5" fmla="*/ 1422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470" h="28011">
                              <a:moveTo>
                                <a:pt x="59040" y="14652"/>
                              </a:moveTo>
                              <a:cubicBezTo>
                                <a:pt x="50852" y="3878"/>
                                <a:pt x="43526" y="0"/>
                                <a:pt x="43526" y="0"/>
                              </a:cubicBezTo>
                              <a:lnTo>
                                <a:pt x="7326" y="8188"/>
                              </a:lnTo>
                              <a:cubicBezTo>
                                <a:pt x="7326" y="8188"/>
                                <a:pt x="2586" y="14652"/>
                                <a:pt x="0" y="28011"/>
                              </a:cubicBezTo>
                              <a:cubicBezTo>
                                <a:pt x="0" y="28011"/>
                                <a:pt x="14652" y="24564"/>
                                <a:pt x="29735" y="21116"/>
                              </a:cubicBezTo>
                              <a:cubicBezTo>
                                <a:pt x="44387" y="17669"/>
                                <a:pt x="59471" y="14221"/>
                                <a:pt x="59471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8" name="Vrije vorm: vorm 8287">
                          <a:extLst>
                            <a:ext uri="{FF2B5EF4-FFF2-40B4-BE49-F238E27FC236}">
                              <a16:creationId xmlns:a16="http://schemas.microsoft.com/office/drawing/2014/main" id="{CE348E76-3A39-4CFE-1CFC-C30FA63F82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5773" y="4280060"/>
                          <a:ext cx="25856" cy="4180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492 h 41801"/>
                            <a:gd name="connsiteX1" fmla="*/ 9050 w 25856"/>
                            <a:gd name="connsiteY1" fmla="*/ 41802 h 41801"/>
                            <a:gd name="connsiteX2" fmla="*/ 0 w 25856"/>
                            <a:gd name="connsiteY2" fmla="*/ 3879 h 41801"/>
                            <a:gd name="connsiteX3" fmla="*/ 17238 w 25856"/>
                            <a:gd name="connsiteY3" fmla="*/ 0 h 41801"/>
                            <a:gd name="connsiteX4" fmla="*/ 25857 w 25856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801">
                              <a:moveTo>
                                <a:pt x="25857" y="37492"/>
                              </a:moveTo>
                              <a:lnTo>
                                <a:pt x="9050" y="41802"/>
                              </a:lnTo>
                              <a:lnTo>
                                <a:pt x="0" y="3879"/>
                              </a:lnTo>
                              <a:lnTo>
                                <a:pt x="17238" y="0"/>
                              </a:lnTo>
                              <a:lnTo>
                                <a:pt x="2585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9" name="Vrije vorm: vorm 8288">
                          <a:extLst>
                            <a:ext uri="{FF2B5EF4-FFF2-40B4-BE49-F238E27FC236}">
                              <a16:creationId xmlns:a16="http://schemas.microsoft.com/office/drawing/2014/main" id="{3D6081FE-0395-9747-8A92-7692F4ABED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3346" y="4344654"/>
                          <a:ext cx="26720" cy="30435"/>
                        </a:xfrm>
                        <a:custGeom>
                          <a:avLst/>
                          <a:gdLst>
                            <a:gd name="connsiteX0" fmla="*/ 25698 w 26720"/>
                            <a:gd name="connsiteY0" fmla="*/ 4788 h 30435"/>
                            <a:gd name="connsiteX1" fmla="*/ 2858 w 26720"/>
                            <a:gd name="connsiteY1" fmla="*/ 9960 h 30435"/>
                            <a:gd name="connsiteX2" fmla="*/ 704 w 26720"/>
                            <a:gd name="connsiteY2" fmla="*/ 23319 h 30435"/>
                            <a:gd name="connsiteX3" fmla="*/ 12770 w 26720"/>
                            <a:gd name="connsiteY3" fmla="*/ 29783 h 30435"/>
                            <a:gd name="connsiteX4" fmla="*/ 25268 w 26720"/>
                            <a:gd name="connsiteY4" fmla="*/ 4788 h 304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20" h="30435">
                              <a:moveTo>
                                <a:pt x="25698" y="4788"/>
                              </a:moveTo>
                              <a:cubicBezTo>
                                <a:pt x="20527" y="-5554"/>
                                <a:pt x="7168" y="3064"/>
                                <a:pt x="2858" y="9960"/>
                              </a:cubicBezTo>
                              <a:cubicBezTo>
                                <a:pt x="704" y="13838"/>
                                <a:pt x="-1020" y="19871"/>
                                <a:pt x="704" y="23319"/>
                              </a:cubicBezTo>
                              <a:cubicBezTo>
                                <a:pt x="1134" y="28490"/>
                                <a:pt x="4582" y="31938"/>
                                <a:pt x="12770" y="29783"/>
                              </a:cubicBezTo>
                              <a:cubicBezTo>
                                <a:pt x="23975" y="27198"/>
                                <a:pt x="29577" y="12976"/>
                                <a:pt x="25268" y="4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0" name="Vrije vorm: vorm 8289">
                          <a:extLst>
                            <a:ext uri="{FF2B5EF4-FFF2-40B4-BE49-F238E27FC236}">
                              <a16:creationId xmlns:a16="http://schemas.microsoft.com/office/drawing/2014/main" id="{D35AD892-01F7-DB47-1848-A3EDE6A15D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3604" y="4383615"/>
                          <a:ext cx="11289" cy="12640"/>
                        </a:xfrm>
                        <a:custGeom>
                          <a:avLst/>
                          <a:gdLst>
                            <a:gd name="connsiteX0" fmla="*/ 10700 w 11289"/>
                            <a:gd name="connsiteY0" fmla="*/ 2028 h 12640"/>
                            <a:gd name="connsiteX1" fmla="*/ 1219 w 11289"/>
                            <a:gd name="connsiteY1" fmla="*/ 4182 h 12640"/>
                            <a:gd name="connsiteX2" fmla="*/ 357 w 11289"/>
                            <a:gd name="connsiteY2" fmla="*/ 9785 h 12640"/>
                            <a:gd name="connsiteX3" fmla="*/ 5528 w 11289"/>
                            <a:gd name="connsiteY3" fmla="*/ 12370 h 12640"/>
                            <a:gd name="connsiteX4" fmla="*/ 10700 w 11289"/>
                            <a:gd name="connsiteY4" fmla="*/ 2028 h 126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289" h="12640">
                              <a:moveTo>
                                <a:pt x="10700" y="2028"/>
                              </a:moveTo>
                              <a:cubicBezTo>
                                <a:pt x="8545" y="-2282"/>
                                <a:pt x="2943" y="1165"/>
                                <a:pt x="1219" y="4182"/>
                              </a:cubicBezTo>
                              <a:cubicBezTo>
                                <a:pt x="357" y="5906"/>
                                <a:pt x="-505" y="8061"/>
                                <a:pt x="357" y="9785"/>
                              </a:cubicBezTo>
                              <a:cubicBezTo>
                                <a:pt x="357" y="11939"/>
                                <a:pt x="2081" y="13232"/>
                                <a:pt x="5528" y="12370"/>
                              </a:cubicBezTo>
                              <a:cubicBezTo>
                                <a:pt x="10269" y="11077"/>
                                <a:pt x="12423" y="5475"/>
                                <a:pt x="10700" y="20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1" name="Vrije vorm: vorm 8290">
                          <a:extLst>
                            <a:ext uri="{FF2B5EF4-FFF2-40B4-BE49-F238E27FC236}">
                              <a16:creationId xmlns:a16="http://schemas.microsoft.com/office/drawing/2014/main" id="{7940494D-9ABB-BC86-59CD-81052B8799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5950" y="4292989"/>
                          <a:ext cx="73691" cy="48696"/>
                        </a:xfrm>
                        <a:custGeom>
                          <a:avLst/>
                          <a:gdLst>
                            <a:gd name="connsiteX0" fmla="*/ 73692 w 73691"/>
                            <a:gd name="connsiteY0" fmla="*/ 33183 h 48696"/>
                            <a:gd name="connsiteX1" fmla="*/ 40509 w 73691"/>
                            <a:gd name="connsiteY1" fmla="*/ 40940 h 48696"/>
                            <a:gd name="connsiteX2" fmla="*/ 7326 w 73691"/>
                            <a:gd name="connsiteY2" fmla="*/ 48697 h 48696"/>
                            <a:gd name="connsiteX3" fmla="*/ 0 w 73691"/>
                            <a:gd name="connsiteY3" fmla="*/ 15514 h 48696"/>
                            <a:gd name="connsiteX4" fmla="*/ 33183 w 73691"/>
                            <a:gd name="connsiteY4" fmla="*/ 7757 h 48696"/>
                            <a:gd name="connsiteX5" fmla="*/ 65935 w 73691"/>
                            <a:gd name="connsiteY5" fmla="*/ 0 h 48696"/>
                            <a:gd name="connsiteX6" fmla="*/ 73692 w 73691"/>
                            <a:gd name="connsiteY6" fmla="*/ 32752 h 48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3691" h="48696">
                              <a:moveTo>
                                <a:pt x="73692" y="33183"/>
                              </a:moveTo>
                              <a:cubicBezTo>
                                <a:pt x="73692" y="33183"/>
                                <a:pt x="57316" y="37061"/>
                                <a:pt x="40509" y="40940"/>
                              </a:cubicBezTo>
                              <a:cubicBezTo>
                                <a:pt x="24133" y="44818"/>
                                <a:pt x="7326" y="48697"/>
                                <a:pt x="7326" y="48697"/>
                              </a:cubicBezTo>
                              <a:lnTo>
                                <a:pt x="0" y="15514"/>
                              </a:lnTo>
                              <a:cubicBezTo>
                                <a:pt x="0" y="15514"/>
                                <a:pt x="16376" y="11635"/>
                                <a:pt x="33183" y="7757"/>
                              </a:cubicBezTo>
                              <a:cubicBezTo>
                                <a:pt x="49559" y="3878"/>
                                <a:pt x="65935" y="0"/>
                                <a:pt x="65935" y="0"/>
                              </a:cubicBezTo>
                              <a:lnTo>
                                <a:pt x="73692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2" name="Vrije vorm: vorm 8291">
                          <a:extLst>
                            <a:ext uri="{FF2B5EF4-FFF2-40B4-BE49-F238E27FC236}">
                              <a16:creationId xmlns:a16="http://schemas.microsoft.com/office/drawing/2014/main" id="{DF59229C-9A63-2DD6-81F4-5F61AC3A36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8702" y="4293420"/>
                          <a:ext cx="40939" cy="40508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2752 h 40508"/>
                            <a:gd name="connsiteX1" fmla="*/ 24133 w 40939"/>
                            <a:gd name="connsiteY1" fmla="*/ 36630 h 40508"/>
                            <a:gd name="connsiteX2" fmla="*/ 7326 w 40939"/>
                            <a:gd name="connsiteY2" fmla="*/ 40509 h 40508"/>
                            <a:gd name="connsiteX3" fmla="*/ 0 w 40939"/>
                            <a:gd name="connsiteY3" fmla="*/ 7757 h 40508"/>
                            <a:gd name="connsiteX4" fmla="*/ 16376 w 40939"/>
                            <a:gd name="connsiteY4" fmla="*/ 3878 h 40508"/>
                            <a:gd name="connsiteX5" fmla="*/ 32752 w 40939"/>
                            <a:gd name="connsiteY5" fmla="*/ 0 h 40508"/>
                            <a:gd name="connsiteX6" fmla="*/ 40509 w 40939"/>
                            <a:gd name="connsiteY6" fmla="*/ 3275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0508">
                              <a:moveTo>
                                <a:pt x="40940" y="32752"/>
                              </a:moveTo>
                              <a:cubicBezTo>
                                <a:pt x="40940" y="32752"/>
                                <a:pt x="32752" y="34907"/>
                                <a:pt x="24133" y="36630"/>
                              </a:cubicBezTo>
                              <a:cubicBezTo>
                                <a:pt x="15945" y="38354"/>
                                <a:pt x="7326" y="40509"/>
                                <a:pt x="7326" y="40509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8188" y="6033"/>
                                <a:pt x="16376" y="3878"/>
                              </a:cubicBezTo>
                              <a:cubicBezTo>
                                <a:pt x="24564" y="1723"/>
                                <a:pt x="32752" y="0"/>
                                <a:pt x="32752" y="0"/>
                              </a:cubicBezTo>
                              <a:lnTo>
                                <a:pt x="4050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2" name="Graphic 1445">
                        <a:extLst>
                          <a:ext uri="{FF2B5EF4-FFF2-40B4-BE49-F238E27FC236}">
                            <a16:creationId xmlns:a16="http://schemas.microsoft.com/office/drawing/2014/main" id="{29AD4755-0419-6802-2A41-C16C5E5B37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37887" y="4221882"/>
                        <a:ext cx="89791" cy="134455"/>
                        <a:chOff x="5937887" y="4221882"/>
                        <a:chExt cx="89791" cy="134455"/>
                      </a:xfrm>
                    </p:grpSpPr>
                    <p:sp>
                      <p:nvSpPr>
                        <p:cNvPr id="8279" name="Vrije vorm: vorm 8278">
                          <a:extLst>
                            <a:ext uri="{FF2B5EF4-FFF2-40B4-BE49-F238E27FC236}">
                              <a16:creationId xmlns:a16="http://schemas.microsoft.com/office/drawing/2014/main" id="{69F67C48-442A-411C-879F-30AD18840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1537" y="4258944"/>
                          <a:ext cx="76141" cy="97394"/>
                        </a:xfrm>
                        <a:custGeom>
                          <a:avLst/>
                          <a:gdLst>
                            <a:gd name="connsiteX0" fmla="*/ 72108 w 76141"/>
                            <a:gd name="connsiteY0" fmla="*/ 33183 h 97394"/>
                            <a:gd name="connsiteX1" fmla="*/ 42804 w 76141"/>
                            <a:gd name="connsiteY1" fmla="*/ 0 h 97394"/>
                            <a:gd name="connsiteX2" fmla="*/ 25135 w 76141"/>
                            <a:gd name="connsiteY2" fmla="*/ 5171 h 97394"/>
                            <a:gd name="connsiteX3" fmla="*/ 7466 w 76141"/>
                            <a:gd name="connsiteY3" fmla="*/ 10343 h 97394"/>
                            <a:gd name="connsiteX4" fmla="*/ 571 w 76141"/>
                            <a:gd name="connsiteY4" fmla="*/ 53868 h 97394"/>
                            <a:gd name="connsiteX5" fmla="*/ 38495 w 76141"/>
                            <a:gd name="connsiteY5" fmla="*/ 96101 h 97394"/>
                            <a:gd name="connsiteX6" fmla="*/ 44959 w 76141"/>
                            <a:gd name="connsiteY6" fmla="*/ 97394 h 97394"/>
                            <a:gd name="connsiteX7" fmla="*/ 49699 w 76141"/>
                            <a:gd name="connsiteY7" fmla="*/ 97394 h 97394"/>
                            <a:gd name="connsiteX8" fmla="*/ 51854 w 76141"/>
                            <a:gd name="connsiteY8" fmla="*/ 97394 h 97394"/>
                            <a:gd name="connsiteX9" fmla="*/ 57887 w 76141"/>
                            <a:gd name="connsiteY9" fmla="*/ 93515 h 97394"/>
                            <a:gd name="connsiteX10" fmla="*/ 62628 w 76141"/>
                            <a:gd name="connsiteY10" fmla="*/ 88775 h 97394"/>
                            <a:gd name="connsiteX11" fmla="*/ 71678 w 76141"/>
                            <a:gd name="connsiteY11" fmla="*/ 32752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6141" h="97394">
                              <a:moveTo>
                                <a:pt x="72108" y="33183"/>
                              </a:moveTo>
                              <a:cubicBezTo>
                                <a:pt x="59180" y="6895"/>
                                <a:pt x="42804" y="0"/>
                                <a:pt x="42804" y="0"/>
                              </a:cubicBezTo>
                              <a:cubicBezTo>
                                <a:pt x="42804" y="0"/>
                                <a:pt x="33754" y="2586"/>
                                <a:pt x="25135" y="5171"/>
                              </a:cubicBezTo>
                              <a:cubicBezTo>
                                <a:pt x="16085" y="7757"/>
                                <a:pt x="7466" y="10343"/>
                                <a:pt x="7466" y="10343"/>
                              </a:cubicBezTo>
                              <a:cubicBezTo>
                                <a:pt x="7466" y="10343"/>
                                <a:pt x="-2445" y="24995"/>
                                <a:pt x="571" y="53868"/>
                              </a:cubicBezTo>
                              <a:cubicBezTo>
                                <a:pt x="3157" y="75847"/>
                                <a:pt x="22550" y="90930"/>
                                <a:pt x="38495" y="96101"/>
                              </a:cubicBezTo>
                              <a:cubicBezTo>
                                <a:pt x="40649" y="96532"/>
                                <a:pt x="42804" y="96963"/>
                                <a:pt x="44959" y="97394"/>
                              </a:cubicBezTo>
                              <a:cubicBezTo>
                                <a:pt x="46683" y="97394"/>
                                <a:pt x="48406" y="97394"/>
                                <a:pt x="49699" y="97394"/>
                              </a:cubicBezTo>
                              <a:cubicBezTo>
                                <a:pt x="50992" y="97394"/>
                                <a:pt x="51854" y="97394"/>
                                <a:pt x="51854" y="97394"/>
                              </a:cubicBezTo>
                              <a:cubicBezTo>
                                <a:pt x="51854" y="97394"/>
                                <a:pt x="54871" y="95670"/>
                                <a:pt x="57887" y="93515"/>
                              </a:cubicBezTo>
                              <a:cubicBezTo>
                                <a:pt x="59611" y="92223"/>
                                <a:pt x="60904" y="90930"/>
                                <a:pt x="62628" y="88775"/>
                              </a:cubicBezTo>
                              <a:cubicBezTo>
                                <a:pt x="73401" y="76277"/>
                                <a:pt x="81589" y="53007"/>
                                <a:pt x="71678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0" name="Vrije vorm: vorm 8279">
                          <a:extLst>
                            <a:ext uri="{FF2B5EF4-FFF2-40B4-BE49-F238E27FC236}">
                              <a16:creationId xmlns:a16="http://schemas.microsoft.com/office/drawing/2014/main" id="{091DCC3B-1A02-1E54-DA83-8D8210A38A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2539" y="4259375"/>
                          <a:ext cx="58608" cy="30597"/>
                        </a:xfrm>
                        <a:custGeom>
                          <a:avLst/>
                          <a:gdLst>
                            <a:gd name="connsiteX0" fmla="*/ 58178 w 58608"/>
                            <a:gd name="connsiteY0" fmla="*/ 13359 h 30597"/>
                            <a:gd name="connsiteX1" fmla="*/ 41802 w 58608"/>
                            <a:gd name="connsiteY1" fmla="*/ 0 h 30597"/>
                            <a:gd name="connsiteX2" fmla="*/ 24133 w 58608"/>
                            <a:gd name="connsiteY2" fmla="*/ 5171 h 30597"/>
                            <a:gd name="connsiteX3" fmla="*/ 6464 w 58608"/>
                            <a:gd name="connsiteY3" fmla="*/ 10343 h 30597"/>
                            <a:gd name="connsiteX4" fmla="*/ 0 w 58608"/>
                            <a:gd name="connsiteY4" fmla="*/ 30597 h 30597"/>
                            <a:gd name="connsiteX5" fmla="*/ 29304 w 58608"/>
                            <a:gd name="connsiteY5" fmla="*/ 21978 h 30597"/>
                            <a:gd name="connsiteX6" fmla="*/ 49559 w 58608"/>
                            <a:gd name="connsiteY6" fmla="*/ 15945 h 30597"/>
                            <a:gd name="connsiteX7" fmla="*/ 58609 w 58608"/>
                            <a:gd name="connsiteY7" fmla="*/ 12928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8608" h="30597">
                              <a:moveTo>
                                <a:pt x="58178" y="13359"/>
                              </a:moveTo>
                              <a:cubicBezTo>
                                <a:pt x="49128" y="3017"/>
                                <a:pt x="41802" y="0"/>
                                <a:pt x="41802" y="0"/>
                              </a:cubicBezTo>
                              <a:cubicBezTo>
                                <a:pt x="41802" y="0"/>
                                <a:pt x="32752" y="2586"/>
                                <a:pt x="24133" y="5171"/>
                              </a:cubicBezTo>
                              <a:cubicBezTo>
                                <a:pt x="15083" y="7757"/>
                                <a:pt x="6464" y="10343"/>
                                <a:pt x="6464" y="10343"/>
                              </a:cubicBezTo>
                              <a:cubicBezTo>
                                <a:pt x="6464" y="10343"/>
                                <a:pt x="1724" y="17238"/>
                                <a:pt x="0" y="30597"/>
                              </a:cubicBezTo>
                              <a:cubicBezTo>
                                <a:pt x="0" y="30597"/>
                                <a:pt x="14652" y="26288"/>
                                <a:pt x="29304" y="21978"/>
                              </a:cubicBezTo>
                              <a:cubicBezTo>
                                <a:pt x="36630" y="19824"/>
                                <a:pt x="43956" y="17669"/>
                                <a:pt x="49559" y="15945"/>
                              </a:cubicBezTo>
                              <a:cubicBezTo>
                                <a:pt x="55161" y="14221"/>
                                <a:pt x="58609" y="12928"/>
                                <a:pt x="58609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1" name="Vrije vorm: vorm 8280">
                          <a:extLst>
                            <a:ext uri="{FF2B5EF4-FFF2-40B4-BE49-F238E27FC236}">
                              <a16:creationId xmlns:a16="http://schemas.microsoft.com/office/drawing/2014/main" id="{244E9B7A-E81E-DD13-F72C-A09BA1D097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6418" y="4221882"/>
                          <a:ext cx="28011" cy="42232"/>
                        </a:xfrm>
                        <a:custGeom>
                          <a:avLst/>
                          <a:gdLst>
                            <a:gd name="connsiteX0" fmla="*/ 28011 w 28011"/>
                            <a:gd name="connsiteY0" fmla="*/ 37492 h 42232"/>
                            <a:gd name="connsiteX1" fmla="*/ 10774 w 28011"/>
                            <a:gd name="connsiteY1" fmla="*/ 42233 h 42232"/>
                            <a:gd name="connsiteX2" fmla="*/ 0 w 28011"/>
                            <a:gd name="connsiteY2" fmla="*/ 5171 h 42232"/>
                            <a:gd name="connsiteX3" fmla="*/ 16807 w 28011"/>
                            <a:gd name="connsiteY3" fmla="*/ 0 h 42232"/>
                            <a:gd name="connsiteX4" fmla="*/ 28011 w 28011"/>
                            <a:gd name="connsiteY4" fmla="*/ 37492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2232">
                              <a:moveTo>
                                <a:pt x="28011" y="37492"/>
                              </a:moveTo>
                              <a:lnTo>
                                <a:pt x="10774" y="42233"/>
                              </a:lnTo>
                              <a:lnTo>
                                <a:pt x="0" y="5171"/>
                              </a:lnTo>
                              <a:lnTo>
                                <a:pt x="16807" y="0"/>
                              </a:lnTo>
                              <a:lnTo>
                                <a:pt x="2801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2" name="Vrije vorm: vorm 8281">
                          <a:extLst>
                            <a:ext uri="{FF2B5EF4-FFF2-40B4-BE49-F238E27FC236}">
                              <a16:creationId xmlns:a16="http://schemas.microsoft.com/office/drawing/2014/main" id="{1C4E897E-1E86-699E-08B1-19B0C62C20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8290" y="4286452"/>
                          <a:ext cx="26180" cy="30687"/>
                        </a:xfrm>
                        <a:custGeom>
                          <a:avLst/>
                          <a:gdLst>
                            <a:gd name="connsiteX0" fmla="*/ 24847 w 26180"/>
                            <a:gd name="connsiteY0" fmla="*/ 4382 h 30687"/>
                            <a:gd name="connsiteX1" fmla="*/ 2438 w 26180"/>
                            <a:gd name="connsiteY1" fmla="*/ 10416 h 30687"/>
                            <a:gd name="connsiteX2" fmla="*/ 714 w 26180"/>
                            <a:gd name="connsiteY2" fmla="*/ 23775 h 30687"/>
                            <a:gd name="connsiteX3" fmla="*/ 13212 w 26180"/>
                            <a:gd name="connsiteY3" fmla="*/ 29808 h 30687"/>
                            <a:gd name="connsiteX4" fmla="*/ 24416 w 26180"/>
                            <a:gd name="connsiteY4" fmla="*/ 4382 h 306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180" h="30687">
                              <a:moveTo>
                                <a:pt x="24847" y="4382"/>
                              </a:moveTo>
                              <a:cubicBezTo>
                                <a:pt x="19245" y="-5529"/>
                                <a:pt x="6316" y="3521"/>
                                <a:pt x="2438" y="10416"/>
                              </a:cubicBezTo>
                              <a:cubicBezTo>
                                <a:pt x="714" y="14294"/>
                                <a:pt x="-1010" y="20327"/>
                                <a:pt x="714" y="23775"/>
                              </a:cubicBezTo>
                              <a:cubicBezTo>
                                <a:pt x="1576" y="28946"/>
                                <a:pt x="5024" y="32394"/>
                                <a:pt x="13212" y="29808"/>
                              </a:cubicBezTo>
                              <a:cubicBezTo>
                                <a:pt x="23985" y="26361"/>
                                <a:pt x="29157" y="12139"/>
                                <a:pt x="24416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3" name="Vrije vorm: vorm 8282">
                          <a:extLst>
                            <a:ext uri="{FF2B5EF4-FFF2-40B4-BE49-F238E27FC236}">
                              <a16:creationId xmlns:a16="http://schemas.microsoft.com/office/drawing/2014/main" id="{CC8F34A9-AD11-42E9-07B3-C67458642E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169" y="4325393"/>
                          <a:ext cx="10976" cy="12684"/>
                        </a:xfrm>
                        <a:custGeom>
                          <a:avLst/>
                          <a:gdLst>
                            <a:gd name="connsiteX0" fmla="*/ 10382 w 10976"/>
                            <a:gd name="connsiteY0" fmla="*/ 1641 h 12684"/>
                            <a:gd name="connsiteX1" fmla="*/ 901 w 10976"/>
                            <a:gd name="connsiteY1" fmla="*/ 4226 h 12684"/>
                            <a:gd name="connsiteX2" fmla="*/ 470 w 10976"/>
                            <a:gd name="connsiteY2" fmla="*/ 9829 h 12684"/>
                            <a:gd name="connsiteX3" fmla="*/ 5641 w 10976"/>
                            <a:gd name="connsiteY3" fmla="*/ 12415 h 12684"/>
                            <a:gd name="connsiteX4" fmla="*/ 10382 w 10976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76" h="12684">
                              <a:moveTo>
                                <a:pt x="10382" y="1641"/>
                              </a:moveTo>
                              <a:cubicBezTo>
                                <a:pt x="8227" y="-2238"/>
                                <a:pt x="2624" y="1641"/>
                                <a:pt x="901" y="4226"/>
                              </a:cubicBezTo>
                              <a:cubicBezTo>
                                <a:pt x="39" y="5950"/>
                                <a:pt x="-392" y="8536"/>
                                <a:pt x="470" y="9829"/>
                              </a:cubicBezTo>
                              <a:cubicBezTo>
                                <a:pt x="470" y="11984"/>
                                <a:pt x="2194" y="13276"/>
                                <a:pt x="5641" y="12415"/>
                              </a:cubicBezTo>
                              <a:cubicBezTo>
                                <a:pt x="9951" y="11122"/>
                                <a:pt x="12105" y="5088"/>
                                <a:pt x="10382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4" name="Vrije vorm: vorm 8283">
                          <a:extLst>
                            <a:ext uri="{FF2B5EF4-FFF2-40B4-BE49-F238E27FC236}">
                              <a16:creationId xmlns:a16="http://schemas.microsoft.com/office/drawing/2014/main" id="{030E85FF-FB23-F234-AD59-8B87FC5571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887" y="4233949"/>
                          <a:ext cx="74984" cy="51282"/>
                        </a:xfrm>
                        <a:custGeom>
                          <a:avLst/>
                          <a:gdLst>
                            <a:gd name="connsiteX0" fmla="*/ 74554 w 74984"/>
                            <a:gd name="connsiteY0" fmla="*/ 31890 h 51282"/>
                            <a:gd name="connsiteX1" fmla="*/ 64211 w 74984"/>
                            <a:gd name="connsiteY1" fmla="*/ 34907 h 51282"/>
                            <a:gd name="connsiteX2" fmla="*/ 41802 w 74984"/>
                            <a:gd name="connsiteY2" fmla="*/ 41802 h 51282"/>
                            <a:gd name="connsiteX3" fmla="*/ 9050 w 74984"/>
                            <a:gd name="connsiteY3" fmla="*/ 51283 h 51282"/>
                            <a:gd name="connsiteX4" fmla="*/ 0 w 74984"/>
                            <a:gd name="connsiteY4" fmla="*/ 18962 h 51282"/>
                            <a:gd name="connsiteX5" fmla="*/ 32321 w 74984"/>
                            <a:gd name="connsiteY5" fmla="*/ 9481 h 51282"/>
                            <a:gd name="connsiteX6" fmla="*/ 54730 w 74984"/>
                            <a:gd name="connsiteY6" fmla="*/ 3017 h 51282"/>
                            <a:gd name="connsiteX7" fmla="*/ 65073 w 74984"/>
                            <a:gd name="connsiteY7" fmla="*/ 0 h 51282"/>
                            <a:gd name="connsiteX8" fmla="*/ 74985 w 74984"/>
                            <a:gd name="connsiteY8" fmla="*/ 32321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51282">
                              <a:moveTo>
                                <a:pt x="74554" y="31890"/>
                              </a:moveTo>
                              <a:cubicBezTo>
                                <a:pt x="74554" y="31890"/>
                                <a:pt x="70675" y="33183"/>
                                <a:pt x="64211" y="34907"/>
                              </a:cubicBezTo>
                              <a:cubicBezTo>
                                <a:pt x="58178" y="36630"/>
                                <a:pt x="49990" y="39216"/>
                                <a:pt x="41802" y="41802"/>
                              </a:cubicBezTo>
                              <a:cubicBezTo>
                                <a:pt x="25426" y="46542"/>
                                <a:pt x="9050" y="51283"/>
                                <a:pt x="9050" y="51283"/>
                              </a:cubicBezTo>
                              <a:lnTo>
                                <a:pt x="0" y="18962"/>
                              </a:lnTo>
                              <a:cubicBezTo>
                                <a:pt x="0" y="18962"/>
                                <a:pt x="16376" y="14221"/>
                                <a:pt x="32321" y="9481"/>
                              </a:cubicBezTo>
                              <a:cubicBezTo>
                                <a:pt x="40509" y="7326"/>
                                <a:pt x="48697" y="4740"/>
                                <a:pt x="54730" y="3017"/>
                              </a:cubicBezTo>
                              <a:cubicBezTo>
                                <a:pt x="60763" y="1293"/>
                                <a:pt x="65073" y="0"/>
                                <a:pt x="65073" y="0"/>
                              </a:cubicBezTo>
                              <a:lnTo>
                                <a:pt x="74985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5" name="Vrije vorm: vorm 8284">
                          <a:extLst>
                            <a:ext uri="{FF2B5EF4-FFF2-40B4-BE49-F238E27FC236}">
                              <a16:creationId xmlns:a16="http://schemas.microsoft.com/office/drawing/2014/main" id="{A4A67332-A9DB-0E63-5E23-DA8D4FE388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208" y="4233087"/>
                          <a:ext cx="42232" cy="42232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32752 h 42232"/>
                            <a:gd name="connsiteX1" fmla="*/ 25857 w 42232"/>
                            <a:gd name="connsiteY1" fmla="*/ 37492 h 42232"/>
                            <a:gd name="connsiteX2" fmla="*/ 9481 w 42232"/>
                            <a:gd name="connsiteY2" fmla="*/ 42233 h 42232"/>
                            <a:gd name="connsiteX3" fmla="*/ 0 w 42232"/>
                            <a:gd name="connsiteY3" fmla="*/ 9912 h 42232"/>
                            <a:gd name="connsiteX4" fmla="*/ 15945 w 42232"/>
                            <a:gd name="connsiteY4" fmla="*/ 5171 h 42232"/>
                            <a:gd name="connsiteX5" fmla="*/ 32321 w 42232"/>
                            <a:gd name="connsiteY5" fmla="*/ 0 h 42232"/>
                            <a:gd name="connsiteX6" fmla="*/ 42233 w 42232"/>
                            <a:gd name="connsiteY6" fmla="*/ 32321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232">
                              <a:moveTo>
                                <a:pt x="42233" y="32752"/>
                              </a:moveTo>
                              <a:cubicBezTo>
                                <a:pt x="42233" y="32752"/>
                                <a:pt x="34045" y="35338"/>
                                <a:pt x="25857" y="37492"/>
                              </a:cubicBezTo>
                              <a:cubicBezTo>
                                <a:pt x="17669" y="40078"/>
                                <a:pt x="9481" y="42233"/>
                                <a:pt x="9481" y="42233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8188" y="7757"/>
                                <a:pt x="15945" y="5171"/>
                              </a:cubicBezTo>
                              <a:cubicBezTo>
                                <a:pt x="24133" y="2586"/>
                                <a:pt x="32321" y="0"/>
                                <a:pt x="32321" y="0"/>
                              </a:cubicBezTo>
                              <a:lnTo>
                                <a:pt x="42233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3" name="Graphic 1445">
                        <a:extLst>
                          <a:ext uri="{FF2B5EF4-FFF2-40B4-BE49-F238E27FC236}">
                            <a16:creationId xmlns:a16="http://schemas.microsoft.com/office/drawing/2014/main" id="{8D147A68-026D-B052-81A9-75DEFD3926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5946" y="4150776"/>
                        <a:ext cx="93681" cy="132731"/>
                        <a:chOff x="6155946" y="4150776"/>
                        <a:chExt cx="93681" cy="132731"/>
                      </a:xfrm>
                    </p:grpSpPr>
                    <p:sp>
                      <p:nvSpPr>
                        <p:cNvPr id="8272" name="Vrije vorm: vorm 8271">
                          <a:extLst>
                            <a:ext uri="{FF2B5EF4-FFF2-40B4-BE49-F238E27FC236}">
                              <a16:creationId xmlns:a16="http://schemas.microsoft.com/office/drawing/2014/main" id="{42211DAD-5A04-A61F-4B7C-CACE623A9E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019" y="4186114"/>
                          <a:ext cx="77608" cy="97394"/>
                        </a:xfrm>
                        <a:custGeom>
                          <a:avLst/>
                          <a:gdLst>
                            <a:gd name="connsiteX0" fmla="*/ 71840 w 77608"/>
                            <a:gd name="connsiteY0" fmla="*/ 31028 h 97394"/>
                            <a:gd name="connsiteX1" fmla="*/ 40381 w 77608"/>
                            <a:gd name="connsiteY1" fmla="*/ 0 h 97394"/>
                            <a:gd name="connsiteX2" fmla="*/ 23143 w 77608"/>
                            <a:gd name="connsiteY2" fmla="*/ 6464 h 97394"/>
                            <a:gd name="connsiteX3" fmla="*/ 5475 w 77608"/>
                            <a:gd name="connsiteY3" fmla="*/ 12929 h 97394"/>
                            <a:gd name="connsiteX4" fmla="*/ 1596 w 77608"/>
                            <a:gd name="connsiteY4" fmla="*/ 56885 h 97394"/>
                            <a:gd name="connsiteX5" fmla="*/ 42105 w 77608"/>
                            <a:gd name="connsiteY5" fmla="*/ 96532 h 97394"/>
                            <a:gd name="connsiteX6" fmla="*/ 48569 w 77608"/>
                            <a:gd name="connsiteY6" fmla="*/ 97394 h 97394"/>
                            <a:gd name="connsiteX7" fmla="*/ 53741 w 77608"/>
                            <a:gd name="connsiteY7" fmla="*/ 97394 h 97394"/>
                            <a:gd name="connsiteX8" fmla="*/ 55895 w 77608"/>
                            <a:gd name="connsiteY8" fmla="*/ 97394 h 97394"/>
                            <a:gd name="connsiteX9" fmla="*/ 61929 w 77608"/>
                            <a:gd name="connsiteY9" fmla="*/ 93085 h 97394"/>
                            <a:gd name="connsiteX10" fmla="*/ 66238 w 77608"/>
                            <a:gd name="connsiteY10" fmla="*/ 87913 h 97394"/>
                            <a:gd name="connsiteX11" fmla="*/ 71840 w 77608"/>
                            <a:gd name="connsiteY11" fmla="*/ 31459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08" h="97394">
                              <a:moveTo>
                                <a:pt x="71840" y="31028"/>
                              </a:moveTo>
                              <a:cubicBezTo>
                                <a:pt x="57188" y="5603"/>
                                <a:pt x="40381" y="0"/>
                                <a:pt x="40381" y="0"/>
                              </a:cubicBezTo>
                              <a:cubicBezTo>
                                <a:pt x="40381" y="0"/>
                                <a:pt x="31762" y="3448"/>
                                <a:pt x="23143" y="6464"/>
                              </a:cubicBezTo>
                              <a:cubicBezTo>
                                <a:pt x="14525" y="9481"/>
                                <a:pt x="5475" y="12929"/>
                                <a:pt x="5475" y="12929"/>
                              </a:cubicBezTo>
                              <a:cubicBezTo>
                                <a:pt x="5475" y="12929"/>
                                <a:pt x="-3575" y="28012"/>
                                <a:pt x="1596" y="56885"/>
                              </a:cubicBezTo>
                              <a:cubicBezTo>
                                <a:pt x="5475" y="78863"/>
                                <a:pt x="25729" y="92654"/>
                                <a:pt x="42105" y="96532"/>
                              </a:cubicBezTo>
                              <a:cubicBezTo>
                                <a:pt x="44260" y="96963"/>
                                <a:pt x="46415" y="97394"/>
                                <a:pt x="48569" y="97394"/>
                              </a:cubicBezTo>
                              <a:cubicBezTo>
                                <a:pt x="50293" y="97394"/>
                                <a:pt x="52017" y="97394"/>
                                <a:pt x="53741" y="97394"/>
                              </a:cubicBezTo>
                              <a:cubicBezTo>
                                <a:pt x="55034" y="97394"/>
                                <a:pt x="55895" y="97394"/>
                                <a:pt x="55895" y="97394"/>
                              </a:cubicBezTo>
                              <a:cubicBezTo>
                                <a:pt x="55895" y="97394"/>
                                <a:pt x="58912" y="95239"/>
                                <a:pt x="61929" y="93085"/>
                              </a:cubicBezTo>
                              <a:cubicBezTo>
                                <a:pt x="63221" y="91792"/>
                                <a:pt x="64945" y="90068"/>
                                <a:pt x="66238" y="87913"/>
                              </a:cubicBezTo>
                              <a:cubicBezTo>
                                <a:pt x="76150" y="74554"/>
                                <a:pt x="83045" y="50852"/>
                                <a:pt x="71840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3" name="Vrije vorm: vorm 8272">
                          <a:extLst>
                            <a:ext uri="{FF2B5EF4-FFF2-40B4-BE49-F238E27FC236}">
                              <a16:creationId xmlns:a16="http://schemas.microsoft.com/office/drawing/2014/main" id="{DFC9A5A3-C8E0-4571-4FFC-045D25DF9B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86114"/>
                          <a:ext cx="57315" cy="33613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12497 h 33613"/>
                            <a:gd name="connsiteX1" fmla="*/ 40078 w 57315"/>
                            <a:gd name="connsiteY1" fmla="*/ 0 h 33613"/>
                            <a:gd name="connsiteX2" fmla="*/ 22840 w 57315"/>
                            <a:gd name="connsiteY2" fmla="*/ 6464 h 33613"/>
                            <a:gd name="connsiteX3" fmla="*/ 5171 w 57315"/>
                            <a:gd name="connsiteY3" fmla="*/ 12929 h 33613"/>
                            <a:gd name="connsiteX4" fmla="*/ 0 w 57315"/>
                            <a:gd name="connsiteY4" fmla="*/ 33614 h 33613"/>
                            <a:gd name="connsiteX5" fmla="*/ 28442 w 57315"/>
                            <a:gd name="connsiteY5" fmla="*/ 23271 h 33613"/>
                            <a:gd name="connsiteX6" fmla="*/ 48266 w 57315"/>
                            <a:gd name="connsiteY6" fmla="*/ 15945 h 33613"/>
                            <a:gd name="connsiteX7" fmla="*/ 57316 w 57315"/>
                            <a:gd name="connsiteY7" fmla="*/ 12497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3613">
                              <a:moveTo>
                                <a:pt x="57316" y="12497"/>
                              </a:moveTo>
                              <a:cubicBezTo>
                                <a:pt x="47835" y="3017"/>
                                <a:pt x="40078" y="0"/>
                                <a:pt x="40078" y="0"/>
                              </a:cubicBezTo>
                              <a:cubicBezTo>
                                <a:pt x="40078" y="0"/>
                                <a:pt x="31459" y="3448"/>
                                <a:pt x="22840" y="6464"/>
                              </a:cubicBezTo>
                              <a:cubicBezTo>
                                <a:pt x="14221" y="9481"/>
                                <a:pt x="5171" y="12929"/>
                                <a:pt x="5171" y="12929"/>
                              </a:cubicBezTo>
                              <a:cubicBezTo>
                                <a:pt x="5171" y="12929"/>
                                <a:pt x="1293" y="20255"/>
                                <a:pt x="0" y="33614"/>
                              </a:cubicBezTo>
                              <a:cubicBezTo>
                                <a:pt x="0" y="33614"/>
                                <a:pt x="14221" y="28443"/>
                                <a:pt x="28442" y="23271"/>
                              </a:cubicBezTo>
                              <a:cubicBezTo>
                                <a:pt x="35769" y="20686"/>
                                <a:pt x="42664" y="18100"/>
                                <a:pt x="48266" y="15945"/>
                              </a:cubicBezTo>
                              <a:cubicBezTo>
                                <a:pt x="53437" y="13790"/>
                                <a:pt x="57316" y="12497"/>
                                <a:pt x="57316" y="124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4" name="Vrije vorm: vorm 8273">
                          <a:extLst>
                            <a:ext uri="{FF2B5EF4-FFF2-40B4-BE49-F238E27FC236}">
                              <a16:creationId xmlns:a16="http://schemas.microsoft.com/office/drawing/2014/main" id="{9044A3DC-9298-1FB2-0EA9-73B87EA67A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50776"/>
                          <a:ext cx="29735" cy="42232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6200 h 42232"/>
                            <a:gd name="connsiteX1" fmla="*/ 13359 w 29735"/>
                            <a:gd name="connsiteY1" fmla="*/ 42233 h 42232"/>
                            <a:gd name="connsiteX2" fmla="*/ 0 w 29735"/>
                            <a:gd name="connsiteY2" fmla="*/ 6033 h 42232"/>
                            <a:gd name="connsiteX3" fmla="*/ 16376 w 29735"/>
                            <a:gd name="connsiteY3" fmla="*/ 0 h 42232"/>
                            <a:gd name="connsiteX4" fmla="*/ 29735 w 29735"/>
                            <a:gd name="connsiteY4" fmla="*/ 36200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232">
                              <a:moveTo>
                                <a:pt x="29735" y="36200"/>
                              </a:moveTo>
                              <a:lnTo>
                                <a:pt x="13359" y="42233"/>
                              </a:lnTo>
                              <a:lnTo>
                                <a:pt x="0" y="6033"/>
                              </a:lnTo>
                              <a:lnTo>
                                <a:pt x="16376" y="0"/>
                              </a:lnTo>
                              <a:lnTo>
                                <a:pt x="29735" y="362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5" name="Vrije vorm: vorm 8274">
                          <a:extLst>
                            <a:ext uri="{FF2B5EF4-FFF2-40B4-BE49-F238E27FC236}">
                              <a16:creationId xmlns:a16="http://schemas.microsoft.com/office/drawing/2014/main" id="{0B49969A-466D-7A30-BA66-D905D597B2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0002" y="4214974"/>
                          <a:ext cx="25618" cy="31312"/>
                        </a:xfrm>
                        <a:custGeom>
                          <a:avLst/>
                          <a:gdLst>
                            <a:gd name="connsiteX0" fmla="*/ 23349 w 25618"/>
                            <a:gd name="connsiteY0" fmla="*/ 3892 h 31312"/>
                            <a:gd name="connsiteX1" fmla="*/ 1802 w 25618"/>
                            <a:gd name="connsiteY1" fmla="*/ 11649 h 31312"/>
                            <a:gd name="connsiteX2" fmla="*/ 940 w 25618"/>
                            <a:gd name="connsiteY2" fmla="*/ 25008 h 31312"/>
                            <a:gd name="connsiteX3" fmla="*/ 13868 w 25618"/>
                            <a:gd name="connsiteY3" fmla="*/ 30180 h 31312"/>
                            <a:gd name="connsiteX4" fmla="*/ 23349 w 25618"/>
                            <a:gd name="connsiteY4" fmla="*/ 3892 h 313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618" h="31312">
                              <a:moveTo>
                                <a:pt x="23349" y="3892"/>
                              </a:moveTo>
                              <a:cubicBezTo>
                                <a:pt x="16885" y="-5589"/>
                                <a:pt x="4818" y="4323"/>
                                <a:pt x="1802" y="11649"/>
                              </a:cubicBezTo>
                              <a:cubicBezTo>
                                <a:pt x="78" y="15527"/>
                                <a:pt x="-784" y="21992"/>
                                <a:pt x="940" y="25008"/>
                              </a:cubicBezTo>
                              <a:cubicBezTo>
                                <a:pt x="2232" y="29749"/>
                                <a:pt x="5680" y="33196"/>
                                <a:pt x="13868" y="30180"/>
                              </a:cubicBezTo>
                              <a:cubicBezTo>
                                <a:pt x="24642" y="26301"/>
                                <a:pt x="28520" y="11649"/>
                                <a:pt x="23349" y="38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6" name="Vrije vorm: vorm 8275">
                          <a:extLst>
                            <a:ext uri="{FF2B5EF4-FFF2-40B4-BE49-F238E27FC236}">
                              <a16:creationId xmlns:a16="http://schemas.microsoft.com/office/drawing/2014/main" id="{C72DD452-E917-9B28-B989-504B2BD5E2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223" y="4253436"/>
                          <a:ext cx="10706" cy="12918"/>
                        </a:xfrm>
                        <a:custGeom>
                          <a:avLst/>
                          <a:gdLst>
                            <a:gd name="connsiteX0" fmla="*/ 9696 w 10706"/>
                            <a:gd name="connsiteY0" fmla="*/ 1629 h 12918"/>
                            <a:gd name="connsiteX1" fmla="*/ 646 w 10706"/>
                            <a:gd name="connsiteY1" fmla="*/ 4646 h 12918"/>
                            <a:gd name="connsiteX2" fmla="*/ 646 w 10706"/>
                            <a:gd name="connsiteY2" fmla="*/ 10248 h 12918"/>
                            <a:gd name="connsiteX3" fmla="*/ 5818 w 10706"/>
                            <a:gd name="connsiteY3" fmla="*/ 12403 h 12918"/>
                            <a:gd name="connsiteX4" fmla="*/ 9696 w 10706"/>
                            <a:gd name="connsiteY4" fmla="*/ 1629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706" h="12918">
                              <a:moveTo>
                                <a:pt x="9696" y="1629"/>
                              </a:moveTo>
                              <a:cubicBezTo>
                                <a:pt x="7111" y="-2249"/>
                                <a:pt x="1939" y="1629"/>
                                <a:pt x="646" y="4646"/>
                              </a:cubicBezTo>
                              <a:cubicBezTo>
                                <a:pt x="-215" y="6369"/>
                                <a:pt x="-215" y="8955"/>
                                <a:pt x="646" y="10248"/>
                              </a:cubicBezTo>
                              <a:cubicBezTo>
                                <a:pt x="1077" y="12403"/>
                                <a:pt x="2801" y="13696"/>
                                <a:pt x="5818" y="12403"/>
                              </a:cubicBezTo>
                              <a:cubicBezTo>
                                <a:pt x="10558" y="10679"/>
                                <a:pt x="11851" y="4646"/>
                                <a:pt x="9696" y="1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7" name="Vrije vorm: vorm 8276">
                          <a:extLst>
                            <a:ext uri="{FF2B5EF4-FFF2-40B4-BE49-F238E27FC236}">
                              <a16:creationId xmlns:a16="http://schemas.microsoft.com/office/drawing/2014/main" id="{470665B9-1819-ADB1-0397-C84849D7B1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46" y="4160257"/>
                          <a:ext cx="75846" cy="55161"/>
                        </a:xfrm>
                        <a:custGeom>
                          <a:avLst/>
                          <a:gdLst>
                            <a:gd name="connsiteX0" fmla="*/ 74985 w 75846"/>
                            <a:gd name="connsiteY0" fmla="*/ 31459 h 55161"/>
                            <a:gd name="connsiteX1" fmla="*/ 65073 w 75846"/>
                            <a:gd name="connsiteY1" fmla="*/ 35338 h 55161"/>
                            <a:gd name="connsiteX2" fmla="*/ 43095 w 75846"/>
                            <a:gd name="connsiteY2" fmla="*/ 43526 h 55161"/>
                            <a:gd name="connsiteX3" fmla="*/ 11205 w 75846"/>
                            <a:gd name="connsiteY3" fmla="*/ 55161 h 55161"/>
                            <a:gd name="connsiteX4" fmla="*/ 0 w 75846"/>
                            <a:gd name="connsiteY4" fmla="*/ 23271 h 55161"/>
                            <a:gd name="connsiteX5" fmla="*/ 31890 w 75846"/>
                            <a:gd name="connsiteY5" fmla="*/ 12066 h 55161"/>
                            <a:gd name="connsiteX6" fmla="*/ 53868 w 75846"/>
                            <a:gd name="connsiteY6" fmla="*/ 3879 h 55161"/>
                            <a:gd name="connsiteX7" fmla="*/ 63780 w 75846"/>
                            <a:gd name="connsiteY7" fmla="*/ 0 h 55161"/>
                            <a:gd name="connsiteX8" fmla="*/ 75847 w 75846"/>
                            <a:gd name="connsiteY8" fmla="*/ 31459 h 55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846" h="55161">
                              <a:moveTo>
                                <a:pt x="74985" y="31459"/>
                              </a:moveTo>
                              <a:cubicBezTo>
                                <a:pt x="74985" y="31459"/>
                                <a:pt x="71106" y="32752"/>
                                <a:pt x="65073" y="35338"/>
                              </a:cubicBezTo>
                              <a:cubicBezTo>
                                <a:pt x="59040" y="37492"/>
                                <a:pt x="51283" y="40509"/>
                                <a:pt x="43095" y="43526"/>
                              </a:cubicBezTo>
                              <a:cubicBezTo>
                                <a:pt x="27150" y="49128"/>
                                <a:pt x="11205" y="55161"/>
                                <a:pt x="11205" y="55161"/>
                              </a:cubicBezTo>
                              <a:lnTo>
                                <a:pt x="0" y="23271"/>
                              </a:lnTo>
                              <a:cubicBezTo>
                                <a:pt x="0" y="23271"/>
                                <a:pt x="15945" y="17669"/>
                                <a:pt x="31890" y="12066"/>
                              </a:cubicBezTo>
                              <a:cubicBezTo>
                                <a:pt x="40078" y="9050"/>
                                <a:pt x="47835" y="6033"/>
                                <a:pt x="53868" y="3879"/>
                              </a:cubicBezTo>
                              <a:cubicBezTo>
                                <a:pt x="59902" y="1724"/>
                                <a:pt x="63780" y="0"/>
                                <a:pt x="63780" y="0"/>
                              </a:cubicBezTo>
                              <a:lnTo>
                                <a:pt x="7584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8" name="Vrije vorm: vorm 8277">
                          <a:extLst>
                            <a:ext uri="{FF2B5EF4-FFF2-40B4-BE49-F238E27FC236}">
                              <a16:creationId xmlns:a16="http://schemas.microsoft.com/office/drawing/2014/main" id="{DDED8B6E-7616-2ECE-9469-8BDB12C561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405" y="4159826"/>
                          <a:ext cx="43956" cy="43956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31890 h 43956"/>
                            <a:gd name="connsiteX1" fmla="*/ 27581 w 43956"/>
                            <a:gd name="connsiteY1" fmla="*/ 37924 h 43956"/>
                            <a:gd name="connsiteX2" fmla="*/ 11636 w 43956"/>
                            <a:gd name="connsiteY2" fmla="*/ 43957 h 43956"/>
                            <a:gd name="connsiteX3" fmla="*/ 0 w 43956"/>
                            <a:gd name="connsiteY3" fmla="*/ 12067 h 43956"/>
                            <a:gd name="connsiteX4" fmla="*/ 15945 w 43956"/>
                            <a:gd name="connsiteY4" fmla="*/ 6033 h 43956"/>
                            <a:gd name="connsiteX5" fmla="*/ 31890 w 43956"/>
                            <a:gd name="connsiteY5" fmla="*/ 0 h 43956"/>
                            <a:gd name="connsiteX6" fmla="*/ 43957 w 43956"/>
                            <a:gd name="connsiteY6" fmla="*/ 31459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956" h="43956">
                              <a:moveTo>
                                <a:pt x="43526" y="31890"/>
                              </a:moveTo>
                              <a:cubicBezTo>
                                <a:pt x="43526" y="31890"/>
                                <a:pt x="35338" y="34907"/>
                                <a:pt x="27581" y="37924"/>
                              </a:cubicBezTo>
                              <a:cubicBezTo>
                                <a:pt x="19824" y="40940"/>
                                <a:pt x="11636" y="43957"/>
                                <a:pt x="11636" y="43957"/>
                              </a:cubicBezTo>
                              <a:lnTo>
                                <a:pt x="0" y="12067"/>
                              </a:lnTo>
                              <a:cubicBezTo>
                                <a:pt x="0" y="12067"/>
                                <a:pt x="8188" y="9050"/>
                                <a:pt x="15945" y="6033"/>
                              </a:cubicBezTo>
                              <a:cubicBezTo>
                                <a:pt x="23702" y="3017"/>
                                <a:pt x="31890" y="0"/>
                                <a:pt x="31890" y="0"/>
                              </a:cubicBezTo>
                              <a:lnTo>
                                <a:pt x="4395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4" name="Graphic 1445">
                        <a:extLst>
                          <a:ext uri="{FF2B5EF4-FFF2-40B4-BE49-F238E27FC236}">
                            <a16:creationId xmlns:a16="http://schemas.microsoft.com/office/drawing/2014/main" id="{7FA9E178-B2BC-6999-A47A-0A567AA094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541" y="4064587"/>
                        <a:ext cx="98517" cy="130146"/>
                        <a:chOff x="6367541" y="4064587"/>
                        <a:chExt cx="98517" cy="130146"/>
                      </a:xfrm>
                    </p:grpSpPr>
                    <p:sp>
                      <p:nvSpPr>
                        <p:cNvPr id="8265" name="Vrije vorm: vorm 8264">
                          <a:extLst>
                            <a:ext uri="{FF2B5EF4-FFF2-40B4-BE49-F238E27FC236}">
                              <a16:creationId xmlns:a16="http://schemas.microsoft.com/office/drawing/2014/main" id="{1D8C82C7-90DA-5913-E046-1D6CF3566A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233" y="4098201"/>
                          <a:ext cx="78825" cy="96532"/>
                        </a:xfrm>
                        <a:custGeom>
                          <a:avLst/>
                          <a:gdLst>
                            <a:gd name="connsiteX0" fmla="*/ 70807 w 78825"/>
                            <a:gd name="connsiteY0" fmla="*/ 28443 h 96532"/>
                            <a:gd name="connsiteX1" fmla="*/ 37193 w 78825"/>
                            <a:gd name="connsiteY1" fmla="*/ 0 h 96532"/>
                            <a:gd name="connsiteX2" fmla="*/ 20386 w 78825"/>
                            <a:gd name="connsiteY2" fmla="*/ 7757 h 96532"/>
                            <a:gd name="connsiteX3" fmla="*/ 3579 w 78825"/>
                            <a:gd name="connsiteY3" fmla="*/ 15514 h 96532"/>
                            <a:gd name="connsiteX4" fmla="*/ 3148 w 78825"/>
                            <a:gd name="connsiteY4" fmla="*/ 59902 h 96532"/>
                            <a:gd name="connsiteX5" fmla="*/ 46674 w 78825"/>
                            <a:gd name="connsiteY5" fmla="*/ 96101 h 96532"/>
                            <a:gd name="connsiteX6" fmla="*/ 53138 w 78825"/>
                            <a:gd name="connsiteY6" fmla="*/ 96532 h 96532"/>
                            <a:gd name="connsiteX7" fmla="*/ 58309 w 78825"/>
                            <a:gd name="connsiteY7" fmla="*/ 96101 h 96532"/>
                            <a:gd name="connsiteX8" fmla="*/ 60464 w 78825"/>
                            <a:gd name="connsiteY8" fmla="*/ 96101 h 96532"/>
                            <a:gd name="connsiteX9" fmla="*/ 62188 w 78825"/>
                            <a:gd name="connsiteY9" fmla="*/ 94808 h 96532"/>
                            <a:gd name="connsiteX10" fmla="*/ 66066 w 78825"/>
                            <a:gd name="connsiteY10" fmla="*/ 91361 h 96532"/>
                            <a:gd name="connsiteX11" fmla="*/ 69945 w 78825"/>
                            <a:gd name="connsiteY11" fmla="*/ 86189 h 96532"/>
                            <a:gd name="connsiteX12" fmla="*/ 71237 w 78825"/>
                            <a:gd name="connsiteY12" fmla="*/ 2930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825" h="96532">
                              <a:moveTo>
                                <a:pt x="70807" y="28443"/>
                              </a:moveTo>
                              <a:cubicBezTo>
                                <a:pt x="54000" y="4310"/>
                                <a:pt x="37193" y="0"/>
                                <a:pt x="37193" y="0"/>
                              </a:cubicBezTo>
                              <a:cubicBezTo>
                                <a:pt x="37193" y="0"/>
                                <a:pt x="29005" y="3879"/>
                                <a:pt x="20386" y="7757"/>
                              </a:cubicBezTo>
                              <a:cubicBezTo>
                                <a:pt x="12198" y="11636"/>
                                <a:pt x="3579" y="15514"/>
                                <a:pt x="3579" y="15514"/>
                              </a:cubicBezTo>
                              <a:cubicBezTo>
                                <a:pt x="3579" y="15514"/>
                                <a:pt x="-4178" y="31028"/>
                                <a:pt x="3148" y="59902"/>
                              </a:cubicBezTo>
                              <a:cubicBezTo>
                                <a:pt x="8319" y="81449"/>
                                <a:pt x="29867" y="93516"/>
                                <a:pt x="46674" y="96101"/>
                              </a:cubicBezTo>
                              <a:cubicBezTo>
                                <a:pt x="48828" y="96101"/>
                                <a:pt x="51414" y="96532"/>
                                <a:pt x="53138" y="96532"/>
                              </a:cubicBezTo>
                              <a:cubicBezTo>
                                <a:pt x="54861" y="96532"/>
                                <a:pt x="56585" y="96532"/>
                                <a:pt x="58309" y="96101"/>
                              </a:cubicBezTo>
                              <a:cubicBezTo>
                                <a:pt x="59602" y="96101"/>
                                <a:pt x="60464" y="96101"/>
                                <a:pt x="60464" y="96101"/>
                              </a:cubicBezTo>
                              <a:cubicBezTo>
                                <a:pt x="60464" y="96101"/>
                                <a:pt x="61326" y="95670"/>
                                <a:pt x="62188" y="94808"/>
                              </a:cubicBezTo>
                              <a:cubicBezTo>
                                <a:pt x="63050" y="93946"/>
                                <a:pt x="64773" y="92654"/>
                                <a:pt x="66066" y="91361"/>
                              </a:cubicBezTo>
                              <a:cubicBezTo>
                                <a:pt x="67359" y="90068"/>
                                <a:pt x="68652" y="88344"/>
                                <a:pt x="69945" y="86189"/>
                              </a:cubicBezTo>
                              <a:cubicBezTo>
                                <a:pt x="78995" y="71968"/>
                                <a:pt x="83735" y="47404"/>
                                <a:pt x="71237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6" name="Vrije vorm: vorm 8265">
                          <a:extLst>
                            <a:ext uri="{FF2B5EF4-FFF2-40B4-BE49-F238E27FC236}">
                              <a16:creationId xmlns:a16="http://schemas.microsoft.com/office/drawing/2014/main" id="{AB88AD05-7D9A-E657-4382-B39B77E502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098201"/>
                          <a:ext cx="55161" cy="36630"/>
                        </a:xfrm>
                        <a:custGeom>
                          <a:avLst/>
                          <a:gdLst>
                            <a:gd name="connsiteX0" fmla="*/ 55161 w 55161"/>
                            <a:gd name="connsiteY0" fmla="*/ 11205 h 36630"/>
                            <a:gd name="connsiteX1" fmla="*/ 37061 w 55161"/>
                            <a:gd name="connsiteY1" fmla="*/ 0 h 36630"/>
                            <a:gd name="connsiteX2" fmla="*/ 20254 w 55161"/>
                            <a:gd name="connsiteY2" fmla="*/ 7757 h 36630"/>
                            <a:gd name="connsiteX3" fmla="*/ 3447 w 55161"/>
                            <a:gd name="connsiteY3" fmla="*/ 15514 h 36630"/>
                            <a:gd name="connsiteX4" fmla="*/ 0 w 55161"/>
                            <a:gd name="connsiteY4" fmla="*/ 36631 h 36630"/>
                            <a:gd name="connsiteX5" fmla="*/ 27581 w 55161"/>
                            <a:gd name="connsiteY5" fmla="*/ 24133 h 36630"/>
                            <a:gd name="connsiteX6" fmla="*/ 46542 w 55161"/>
                            <a:gd name="connsiteY6" fmla="*/ 15514 h 36630"/>
                            <a:gd name="connsiteX7" fmla="*/ 55161 w 55161"/>
                            <a:gd name="connsiteY7" fmla="*/ 11636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61" h="36630">
                              <a:moveTo>
                                <a:pt x="55161" y="11205"/>
                              </a:moveTo>
                              <a:cubicBezTo>
                                <a:pt x="44818" y="2155"/>
                                <a:pt x="37061" y="0"/>
                                <a:pt x="37061" y="0"/>
                              </a:cubicBezTo>
                              <a:cubicBezTo>
                                <a:pt x="37061" y="0"/>
                                <a:pt x="28873" y="3879"/>
                                <a:pt x="20254" y="7757"/>
                              </a:cubicBezTo>
                              <a:cubicBezTo>
                                <a:pt x="12066" y="11636"/>
                                <a:pt x="3447" y="15514"/>
                                <a:pt x="3447" y="15514"/>
                              </a:cubicBezTo>
                              <a:cubicBezTo>
                                <a:pt x="3447" y="15514"/>
                                <a:pt x="0" y="22840"/>
                                <a:pt x="0" y="36631"/>
                              </a:cubicBezTo>
                              <a:cubicBezTo>
                                <a:pt x="0" y="36631"/>
                                <a:pt x="13790" y="30166"/>
                                <a:pt x="27581" y="24133"/>
                              </a:cubicBezTo>
                              <a:cubicBezTo>
                                <a:pt x="34476" y="21117"/>
                                <a:pt x="41371" y="18100"/>
                                <a:pt x="46542" y="15514"/>
                              </a:cubicBezTo>
                              <a:cubicBezTo>
                                <a:pt x="51713" y="12929"/>
                                <a:pt x="55161" y="11636"/>
                                <a:pt x="55161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7" name="Vrije vorm: vorm 8266">
                          <a:extLst>
                            <a:ext uri="{FF2B5EF4-FFF2-40B4-BE49-F238E27FC236}">
                              <a16:creationId xmlns:a16="http://schemas.microsoft.com/office/drawing/2014/main" id="{2B80E6C8-E3A0-2FB5-0D52-881A9A3779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2193" y="4064587"/>
                          <a:ext cx="32321" cy="42232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5338 h 42232"/>
                            <a:gd name="connsiteX1" fmla="*/ 15945 w 32321"/>
                            <a:gd name="connsiteY1" fmla="*/ 42233 h 42232"/>
                            <a:gd name="connsiteX2" fmla="*/ 0 w 32321"/>
                            <a:gd name="connsiteY2" fmla="*/ 6895 h 42232"/>
                            <a:gd name="connsiteX3" fmla="*/ 15945 w 32321"/>
                            <a:gd name="connsiteY3" fmla="*/ 0 h 42232"/>
                            <a:gd name="connsiteX4" fmla="*/ 32321 w 32321"/>
                            <a:gd name="connsiteY4" fmla="*/ 35338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2232">
                              <a:moveTo>
                                <a:pt x="32321" y="35338"/>
                              </a:moveTo>
                              <a:lnTo>
                                <a:pt x="15945" y="42233"/>
                              </a:lnTo>
                              <a:lnTo>
                                <a:pt x="0" y="6895"/>
                              </a:lnTo>
                              <a:lnTo>
                                <a:pt x="15945" y="0"/>
                              </a:lnTo>
                              <a:lnTo>
                                <a:pt x="3232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8" name="Vrije vorm: vorm 8267">
                          <a:extLst>
                            <a:ext uri="{FF2B5EF4-FFF2-40B4-BE49-F238E27FC236}">
                              <a16:creationId xmlns:a16="http://schemas.microsoft.com/office/drawing/2014/main" id="{340B7EAB-4CE5-5CBE-8440-82056A0A37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102" y="4128007"/>
                          <a:ext cx="24890" cy="32011"/>
                        </a:xfrm>
                        <a:custGeom>
                          <a:avLst/>
                          <a:gdLst>
                            <a:gd name="connsiteX0" fmla="*/ 22429 w 24890"/>
                            <a:gd name="connsiteY0" fmla="*/ 3377 h 32011"/>
                            <a:gd name="connsiteX1" fmla="*/ 1312 w 24890"/>
                            <a:gd name="connsiteY1" fmla="*/ 12858 h 32011"/>
                            <a:gd name="connsiteX2" fmla="*/ 1312 w 24890"/>
                            <a:gd name="connsiteY2" fmla="*/ 26217 h 32011"/>
                            <a:gd name="connsiteX3" fmla="*/ 14672 w 24890"/>
                            <a:gd name="connsiteY3" fmla="*/ 30526 h 32011"/>
                            <a:gd name="connsiteX4" fmla="*/ 21998 w 24890"/>
                            <a:gd name="connsiteY4" fmla="*/ 3808 h 32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890" h="32011">
                              <a:moveTo>
                                <a:pt x="22429" y="3377"/>
                              </a:moveTo>
                              <a:cubicBezTo>
                                <a:pt x="15534" y="-5673"/>
                                <a:pt x="3898" y="5531"/>
                                <a:pt x="1312" y="12858"/>
                              </a:cubicBezTo>
                              <a:cubicBezTo>
                                <a:pt x="20" y="16736"/>
                                <a:pt x="-842" y="23200"/>
                                <a:pt x="1312" y="26217"/>
                              </a:cubicBezTo>
                              <a:cubicBezTo>
                                <a:pt x="3036" y="30957"/>
                                <a:pt x="6915" y="33974"/>
                                <a:pt x="14672" y="30526"/>
                              </a:cubicBezTo>
                              <a:cubicBezTo>
                                <a:pt x="25015" y="25786"/>
                                <a:pt x="27600" y="11134"/>
                                <a:pt x="21998" y="38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9" name="Vrije vorm: vorm 8268">
                          <a:extLst>
                            <a:ext uri="{FF2B5EF4-FFF2-40B4-BE49-F238E27FC236}">
                              <a16:creationId xmlns:a16="http://schemas.microsoft.com/office/drawing/2014/main" id="{DB71465A-76DB-844F-F9BB-9F11802E9D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1000" y="4166123"/>
                          <a:ext cx="10443" cy="13463"/>
                        </a:xfrm>
                        <a:custGeom>
                          <a:avLst/>
                          <a:gdLst>
                            <a:gd name="connsiteX0" fmla="*/ 9117 w 10443"/>
                            <a:gd name="connsiteY0" fmla="*/ 1460 h 13463"/>
                            <a:gd name="connsiteX1" fmla="*/ 498 w 10443"/>
                            <a:gd name="connsiteY1" fmla="*/ 5339 h 13463"/>
                            <a:gd name="connsiteX2" fmla="*/ 498 w 10443"/>
                            <a:gd name="connsiteY2" fmla="*/ 10941 h 13463"/>
                            <a:gd name="connsiteX3" fmla="*/ 6100 w 10443"/>
                            <a:gd name="connsiteY3" fmla="*/ 12665 h 13463"/>
                            <a:gd name="connsiteX4" fmla="*/ 9117 w 10443"/>
                            <a:gd name="connsiteY4" fmla="*/ 1460 h 134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43" h="13463">
                              <a:moveTo>
                                <a:pt x="9117" y="1460"/>
                              </a:moveTo>
                              <a:cubicBezTo>
                                <a:pt x="6100" y="-2418"/>
                                <a:pt x="1360" y="2322"/>
                                <a:pt x="498" y="5339"/>
                              </a:cubicBezTo>
                              <a:cubicBezTo>
                                <a:pt x="67" y="7063"/>
                                <a:pt x="-364" y="9648"/>
                                <a:pt x="498" y="10941"/>
                              </a:cubicBezTo>
                              <a:cubicBezTo>
                                <a:pt x="929" y="13096"/>
                                <a:pt x="2652" y="14389"/>
                                <a:pt x="6100" y="12665"/>
                              </a:cubicBezTo>
                              <a:cubicBezTo>
                                <a:pt x="10409" y="10510"/>
                                <a:pt x="11702" y="4477"/>
                                <a:pt x="9117" y="1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0" name="Vrije vorm: vorm 8269">
                          <a:extLst>
                            <a:ext uri="{FF2B5EF4-FFF2-40B4-BE49-F238E27FC236}">
                              <a16:creationId xmlns:a16="http://schemas.microsoft.com/office/drawing/2014/main" id="{06693CFA-B42D-DC3A-4EB9-22DAF0F491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541" y="4071913"/>
                          <a:ext cx="75415" cy="58608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30166 h 58608"/>
                            <a:gd name="connsiteX1" fmla="*/ 65935 w 75415"/>
                            <a:gd name="connsiteY1" fmla="*/ 34907 h 58608"/>
                            <a:gd name="connsiteX2" fmla="*/ 44818 w 75415"/>
                            <a:gd name="connsiteY2" fmla="*/ 44818 h 58608"/>
                            <a:gd name="connsiteX3" fmla="*/ 13790 w 75415"/>
                            <a:gd name="connsiteY3" fmla="*/ 58609 h 58608"/>
                            <a:gd name="connsiteX4" fmla="*/ 0 w 75415"/>
                            <a:gd name="connsiteY4" fmla="*/ 27581 h 58608"/>
                            <a:gd name="connsiteX5" fmla="*/ 30597 w 75415"/>
                            <a:gd name="connsiteY5" fmla="*/ 13791 h 58608"/>
                            <a:gd name="connsiteX6" fmla="*/ 51714 w 75415"/>
                            <a:gd name="connsiteY6" fmla="*/ 4310 h 58608"/>
                            <a:gd name="connsiteX7" fmla="*/ 61195 w 75415"/>
                            <a:gd name="connsiteY7" fmla="*/ 0 h 58608"/>
                            <a:gd name="connsiteX8" fmla="*/ 75416 w 75415"/>
                            <a:gd name="connsiteY8" fmla="*/ 30598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58608">
                              <a:moveTo>
                                <a:pt x="75416" y="30166"/>
                              </a:moveTo>
                              <a:cubicBezTo>
                                <a:pt x="75416" y="30166"/>
                                <a:pt x="71537" y="31890"/>
                                <a:pt x="65935" y="34907"/>
                              </a:cubicBezTo>
                              <a:cubicBezTo>
                                <a:pt x="60333" y="37492"/>
                                <a:pt x="52576" y="41371"/>
                                <a:pt x="44818" y="44818"/>
                              </a:cubicBezTo>
                              <a:cubicBezTo>
                                <a:pt x="29304" y="51714"/>
                                <a:pt x="13790" y="58609"/>
                                <a:pt x="13790" y="58609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5514" y="20686"/>
                                <a:pt x="30597" y="13791"/>
                              </a:cubicBezTo>
                              <a:cubicBezTo>
                                <a:pt x="38354" y="10343"/>
                                <a:pt x="45680" y="6895"/>
                                <a:pt x="51714" y="4310"/>
                              </a:cubicBezTo>
                              <a:cubicBezTo>
                                <a:pt x="57747" y="1724"/>
                                <a:pt x="61195" y="0"/>
                                <a:pt x="61195" y="0"/>
                              </a:cubicBezTo>
                              <a:lnTo>
                                <a:pt x="75416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1" name="Vrije vorm: vorm 8270">
                          <a:extLst>
                            <a:ext uri="{FF2B5EF4-FFF2-40B4-BE49-F238E27FC236}">
                              <a16:creationId xmlns:a16="http://schemas.microsoft.com/office/drawing/2014/main" id="{2E0FE814-3485-1285-CE15-DA13D3FE5E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7707" y="4071913"/>
                          <a:ext cx="45249" cy="44818"/>
                        </a:xfrm>
                        <a:custGeom>
                          <a:avLst/>
                          <a:gdLst>
                            <a:gd name="connsiteX0" fmla="*/ 45249 w 45249"/>
                            <a:gd name="connsiteY0" fmla="*/ 30166 h 44818"/>
                            <a:gd name="connsiteX1" fmla="*/ 29735 w 45249"/>
                            <a:gd name="connsiteY1" fmla="*/ 37492 h 44818"/>
                            <a:gd name="connsiteX2" fmla="*/ 14221 w 45249"/>
                            <a:gd name="connsiteY2" fmla="*/ 44818 h 44818"/>
                            <a:gd name="connsiteX3" fmla="*/ 0 w 45249"/>
                            <a:gd name="connsiteY3" fmla="*/ 14221 h 44818"/>
                            <a:gd name="connsiteX4" fmla="*/ 15083 w 45249"/>
                            <a:gd name="connsiteY4" fmla="*/ 7326 h 44818"/>
                            <a:gd name="connsiteX5" fmla="*/ 30166 w 45249"/>
                            <a:gd name="connsiteY5" fmla="*/ 0 h 44818"/>
                            <a:gd name="connsiteX6" fmla="*/ 44387 w 45249"/>
                            <a:gd name="connsiteY6" fmla="*/ 3059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9" h="44818">
                              <a:moveTo>
                                <a:pt x="45249" y="30166"/>
                              </a:moveTo>
                              <a:cubicBezTo>
                                <a:pt x="45249" y="30166"/>
                                <a:pt x="37492" y="33614"/>
                                <a:pt x="29735" y="37492"/>
                              </a:cubicBezTo>
                              <a:cubicBezTo>
                                <a:pt x="21978" y="41371"/>
                                <a:pt x="14221" y="44818"/>
                                <a:pt x="14221" y="44818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7757" y="11205"/>
                                <a:pt x="15083" y="7326"/>
                              </a:cubicBezTo>
                              <a:cubicBezTo>
                                <a:pt x="22840" y="3879"/>
                                <a:pt x="30166" y="0"/>
                                <a:pt x="30166" y="0"/>
                              </a:cubicBezTo>
                              <a:lnTo>
                                <a:pt x="44387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5" name="Graphic 1445">
                        <a:extLst>
                          <a:ext uri="{FF2B5EF4-FFF2-40B4-BE49-F238E27FC236}">
                            <a16:creationId xmlns:a16="http://schemas.microsoft.com/office/drawing/2014/main" id="{F7E43956-B7B2-1469-9C25-85236378C7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71379" y="3961160"/>
                        <a:ext cx="102410" cy="126267"/>
                        <a:chOff x="6571379" y="3961160"/>
                        <a:chExt cx="102410" cy="126267"/>
                      </a:xfrm>
                    </p:grpSpPr>
                    <p:sp>
                      <p:nvSpPr>
                        <p:cNvPr id="8258" name="Vrije vorm: vorm 8257">
                          <a:extLst>
                            <a:ext uri="{FF2B5EF4-FFF2-40B4-BE49-F238E27FC236}">
                              <a16:creationId xmlns:a16="http://schemas.microsoft.com/office/drawing/2014/main" id="{4E6628E6-A4BD-6D76-E738-2A582213CC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441" y="3992619"/>
                          <a:ext cx="80348" cy="94808"/>
                        </a:xfrm>
                        <a:custGeom>
                          <a:avLst/>
                          <a:gdLst>
                            <a:gd name="connsiteX0" fmla="*/ 70592 w 80348"/>
                            <a:gd name="connsiteY0" fmla="*/ 24995 h 94808"/>
                            <a:gd name="connsiteX1" fmla="*/ 34392 w 80348"/>
                            <a:gd name="connsiteY1" fmla="*/ 0 h 94808"/>
                            <a:gd name="connsiteX2" fmla="*/ 29221 w 80348"/>
                            <a:gd name="connsiteY2" fmla="*/ 3017 h 94808"/>
                            <a:gd name="connsiteX3" fmla="*/ 18447 w 80348"/>
                            <a:gd name="connsiteY3" fmla="*/ 9481 h 94808"/>
                            <a:gd name="connsiteX4" fmla="*/ 2071 w 80348"/>
                            <a:gd name="connsiteY4" fmla="*/ 18531 h 94808"/>
                            <a:gd name="connsiteX5" fmla="*/ 5519 w 80348"/>
                            <a:gd name="connsiteY5" fmla="*/ 62487 h 94808"/>
                            <a:gd name="connsiteX6" fmla="*/ 52061 w 80348"/>
                            <a:gd name="connsiteY6" fmla="*/ 94808 h 94808"/>
                            <a:gd name="connsiteX7" fmla="*/ 58525 w 80348"/>
                            <a:gd name="connsiteY7" fmla="*/ 94808 h 94808"/>
                            <a:gd name="connsiteX8" fmla="*/ 63266 w 80348"/>
                            <a:gd name="connsiteY8" fmla="*/ 93515 h 94808"/>
                            <a:gd name="connsiteX9" fmla="*/ 65420 w 80348"/>
                            <a:gd name="connsiteY9" fmla="*/ 93085 h 94808"/>
                            <a:gd name="connsiteX10" fmla="*/ 70592 w 80348"/>
                            <a:gd name="connsiteY10" fmla="*/ 87913 h 94808"/>
                            <a:gd name="connsiteX11" fmla="*/ 74039 w 80348"/>
                            <a:gd name="connsiteY11" fmla="*/ 82311 h 94808"/>
                            <a:gd name="connsiteX12" fmla="*/ 70161 w 80348"/>
                            <a:gd name="connsiteY12" fmla="*/ 25426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348" h="94808">
                              <a:moveTo>
                                <a:pt x="70592" y="24995"/>
                              </a:moveTo>
                              <a:cubicBezTo>
                                <a:pt x="51630" y="2586"/>
                                <a:pt x="34392" y="0"/>
                                <a:pt x="34392" y="0"/>
                              </a:cubicBezTo>
                              <a:cubicBezTo>
                                <a:pt x="34392" y="0"/>
                                <a:pt x="32237" y="1293"/>
                                <a:pt x="29221" y="3017"/>
                              </a:cubicBezTo>
                              <a:cubicBezTo>
                                <a:pt x="26204" y="4740"/>
                                <a:pt x="22326" y="6895"/>
                                <a:pt x="18447" y="9481"/>
                              </a:cubicBezTo>
                              <a:cubicBezTo>
                                <a:pt x="10259" y="13790"/>
                                <a:pt x="2071" y="18531"/>
                                <a:pt x="2071" y="18531"/>
                              </a:cubicBezTo>
                              <a:cubicBezTo>
                                <a:pt x="2071" y="18531"/>
                                <a:pt x="-4393" y="34907"/>
                                <a:pt x="5519" y="62487"/>
                              </a:cubicBezTo>
                              <a:cubicBezTo>
                                <a:pt x="12845" y="83604"/>
                                <a:pt x="35254" y="93515"/>
                                <a:pt x="52061" y="94808"/>
                              </a:cubicBezTo>
                              <a:cubicBezTo>
                                <a:pt x="54216" y="94808"/>
                                <a:pt x="56801" y="94808"/>
                                <a:pt x="58525" y="94808"/>
                              </a:cubicBezTo>
                              <a:cubicBezTo>
                                <a:pt x="60249" y="94377"/>
                                <a:pt x="61973" y="93946"/>
                                <a:pt x="63266" y="93515"/>
                              </a:cubicBezTo>
                              <a:cubicBezTo>
                                <a:pt x="64558" y="93515"/>
                                <a:pt x="65420" y="93085"/>
                                <a:pt x="65420" y="93085"/>
                              </a:cubicBezTo>
                              <a:cubicBezTo>
                                <a:pt x="65420" y="93085"/>
                                <a:pt x="68006" y="90499"/>
                                <a:pt x="70592" y="87913"/>
                              </a:cubicBezTo>
                              <a:cubicBezTo>
                                <a:pt x="71884" y="86189"/>
                                <a:pt x="73177" y="84466"/>
                                <a:pt x="74039" y="82311"/>
                              </a:cubicBezTo>
                              <a:cubicBezTo>
                                <a:pt x="81796" y="67228"/>
                                <a:pt x="84382" y="42233"/>
                                <a:pt x="7016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9" name="Vrije vorm: vorm 8258">
                          <a:extLst>
                            <a:ext uri="{FF2B5EF4-FFF2-40B4-BE49-F238E27FC236}">
                              <a16:creationId xmlns:a16="http://schemas.microsoft.com/office/drawing/2014/main" id="{5A306CF9-5AC7-BEDB-F0E3-CC24D8EAF3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612" y="3992619"/>
                          <a:ext cx="53182" cy="39647"/>
                        </a:xfrm>
                        <a:custGeom>
                          <a:avLst/>
                          <a:gdLst>
                            <a:gd name="connsiteX0" fmla="*/ 53182 w 53182"/>
                            <a:gd name="connsiteY0" fmla="*/ 9050 h 39647"/>
                            <a:gd name="connsiteX1" fmla="*/ 34221 w 53182"/>
                            <a:gd name="connsiteY1" fmla="*/ 0 h 39647"/>
                            <a:gd name="connsiteX2" fmla="*/ 29049 w 53182"/>
                            <a:gd name="connsiteY2" fmla="*/ 3017 h 39647"/>
                            <a:gd name="connsiteX3" fmla="*/ 18276 w 53182"/>
                            <a:gd name="connsiteY3" fmla="*/ 9481 h 39647"/>
                            <a:gd name="connsiteX4" fmla="*/ 1900 w 53182"/>
                            <a:gd name="connsiteY4" fmla="*/ 18531 h 39647"/>
                            <a:gd name="connsiteX5" fmla="*/ 176 w 53182"/>
                            <a:gd name="connsiteY5" fmla="*/ 39647 h 39647"/>
                            <a:gd name="connsiteX6" fmla="*/ 26464 w 53182"/>
                            <a:gd name="connsiteY6" fmla="*/ 24564 h 39647"/>
                            <a:gd name="connsiteX7" fmla="*/ 44564 w 53182"/>
                            <a:gd name="connsiteY7" fmla="*/ 14221 h 39647"/>
                            <a:gd name="connsiteX8" fmla="*/ 52751 w 53182"/>
                            <a:gd name="connsiteY8" fmla="*/ 9481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182" h="39647">
                              <a:moveTo>
                                <a:pt x="53182" y="9050"/>
                              </a:moveTo>
                              <a:cubicBezTo>
                                <a:pt x="41978" y="1293"/>
                                <a:pt x="34221" y="0"/>
                                <a:pt x="34221" y="0"/>
                              </a:cubicBezTo>
                              <a:cubicBezTo>
                                <a:pt x="34221" y="0"/>
                                <a:pt x="32066" y="1293"/>
                                <a:pt x="29049" y="3017"/>
                              </a:cubicBezTo>
                              <a:cubicBezTo>
                                <a:pt x="26033" y="4740"/>
                                <a:pt x="22154" y="6895"/>
                                <a:pt x="18276" y="9481"/>
                              </a:cubicBezTo>
                              <a:cubicBezTo>
                                <a:pt x="10088" y="13790"/>
                                <a:pt x="1900" y="18531"/>
                                <a:pt x="1900" y="18531"/>
                              </a:cubicBezTo>
                              <a:cubicBezTo>
                                <a:pt x="1900" y="18531"/>
                                <a:pt x="-686" y="26288"/>
                                <a:pt x="176" y="39647"/>
                              </a:cubicBezTo>
                              <a:cubicBezTo>
                                <a:pt x="176" y="39647"/>
                                <a:pt x="13535" y="32321"/>
                                <a:pt x="26464" y="24564"/>
                              </a:cubicBezTo>
                              <a:cubicBezTo>
                                <a:pt x="32928" y="20686"/>
                                <a:pt x="39823" y="17238"/>
                                <a:pt x="44564" y="14221"/>
                              </a:cubicBezTo>
                              <a:cubicBezTo>
                                <a:pt x="49735" y="11205"/>
                                <a:pt x="52751" y="9481"/>
                                <a:pt x="52751" y="94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0" name="Vrije vorm: vorm 8259">
                          <a:extLst>
                            <a:ext uri="{FF2B5EF4-FFF2-40B4-BE49-F238E27FC236}">
                              <a16:creationId xmlns:a16="http://schemas.microsoft.com/office/drawing/2014/main" id="{E36B5AEE-E317-2EFF-4175-CB8B483BE8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83445" y="3961160"/>
                          <a:ext cx="34475" cy="42232"/>
                        </a:xfrm>
                        <a:custGeom>
                          <a:avLst/>
                          <a:gdLst>
                            <a:gd name="connsiteX0" fmla="*/ 34476 w 34475"/>
                            <a:gd name="connsiteY0" fmla="*/ 33614 h 42232"/>
                            <a:gd name="connsiteX1" fmla="*/ 18962 w 34475"/>
                            <a:gd name="connsiteY1" fmla="*/ 42233 h 42232"/>
                            <a:gd name="connsiteX2" fmla="*/ 0 w 34475"/>
                            <a:gd name="connsiteY2" fmla="*/ 8619 h 42232"/>
                            <a:gd name="connsiteX3" fmla="*/ 15083 w 34475"/>
                            <a:gd name="connsiteY3" fmla="*/ 0 h 42232"/>
                            <a:gd name="connsiteX4" fmla="*/ 34476 w 34475"/>
                            <a:gd name="connsiteY4" fmla="*/ 33614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2232">
                              <a:moveTo>
                                <a:pt x="34476" y="33614"/>
                              </a:moveTo>
                              <a:lnTo>
                                <a:pt x="18962" y="42233"/>
                              </a:lnTo>
                              <a:lnTo>
                                <a:pt x="0" y="8619"/>
                              </a:lnTo>
                              <a:lnTo>
                                <a:pt x="15083" y="0"/>
                              </a:lnTo>
                              <a:lnTo>
                                <a:pt x="34476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1" name="Vrije vorm: vorm 8260">
                          <a:extLst>
                            <a:ext uri="{FF2B5EF4-FFF2-40B4-BE49-F238E27FC236}">
                              <a16:creationId xmlns:a16="http://schemas.microsoft.com/office/drawing/2014/main" id="{307645E5-6E2F-9A98-AFC4-58D853DCD1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3161" y="4023060"/>
                          <a:ext cx="24433" cy="32516"/>
                        </a:xfrm>
                        <a:custGeom>
                          <a:avLst/>
                          <a:gdLst>
                            <a:gd name="connsiteX0" fmla="*/ 20793 w 24433"/>
                            <a:gd name="connsiteY0" fmla="*/ 2741 h 32516"/>
                            <a:gd name="connsiteX1" fmla="*/ 538 w 24433"/>
                            <a:gd name="connsiteY1" fmla="*/ 13946 h 32516"/>
                            <a:gd name="connsiteX2" fmla="*/ 1831 w 24433"/>
                            <a:gd name="connsiteY2" fmla="*/ 27305 h 32516"/>
                            <a:gd name="connsiteX3" fmla="*/ 15622 w 24433"/>
                            <a:gd name="connsiteY3" fmla="*/ 30322 h 32516"/>
                            <a:gd name="connsiteX4" fmla="*/ 20793 w 24433"/>
                            <a:gd name="connsiteY4" fmla="*/ 2741 h 325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33" h="32516">
                              <a:moveTo>
                                <a:pt x="20793" y="2741"/>
                              </a:moveTo>
                              <a:cubicBezTo>
                                <a:pt x="13036" y="-5447"/>
                                <a:pt x="2262" y="6620"/>
                                <a:pt x="538" y="13946"/>
                              </a:cubicBezTo>
                              <a:cubicBezTo>
                                <a:pt x="-323" y="18255"/>
                                <a:pt x="-323" y="24289"/>
                                <a:pt x="1831" y="27305"/>
                              </a:cubicBezTo>
                              <a:cubicBezTo>
                                <a:pt x="3986" y="32046"/>
                                <a:pt x="8295" y="34632"/>
                                <a:pt x="15622" y="30322"/>
                              </a:cubicBezTo>
                              <a:cubicBezTo>
                                <a:pt x="25533" y="24720"/>
                                <a:pt x="26826" y="9637"/>
                                <a:pt x="20793" y="27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2" name="Vrije vorm: vorm 8261">
                          <a:extLst>
                            <a:ext uri="{FF2B5EF4-FFF2-40B4-BE49-F238E27FC236}">
                              <a16:creationId xmlns:a16="http://schemas.microsoft.com/office/drawing/2014/main" id="{387B4941-B2C5-6A7E-9876-1F0CED6F06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1369" y="4060859"/>
                          <a:ext cx="9787" cy="13694"/>
                        </a:xfrm>
                        <a:custGeom>
                          <a:avLst/>
                          <a:gdLst>
                            <a:gd name="connsiteX0" fmla="*/ 8619 w 9787"/>
                            <a:gd name="connsiteY0" fmla="*/ 1142 h 13694"/>
                            <a:gd name="connsiteX1" fmla="*/ 0 w 9787"/>
                            <a:gd name="connsiteY1" fmla="*/ 5883 h 13694"/>
                            <a:gd name="connsiteX2" fmla="*/ 431 w 9787"/>
                            <a:gd name="connsiteY2" fmla="*/ 11485 h 13694"/>
                            <a:gd name="connsiteX3" fmla="*/ 6033 w 9787"/>
                            <a:gd name="connsiteY3" fmla="*/ 12778 h 13694"/>
                            <a:gd name="connsiteX4" fmla="*/ 8188 w 9787"/>
                            <a:gd name="connsiteY4" fmla="*/ 1573 h 136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7" h="13694">
                              <a:moveTo>
                                <a:pt x="8619" y="1142"/>
                              </a:moveTo>
                              <a:cubicBezTo>
                                <a:pt x="5602" y="-2305"/>
                                <a:pt x="862" y="2866"/>
                                <a:pt x="0" y="5883"/>
                              </a:cubicBezTo>
                              <a:cubicBezTo>
                                <a:pt x="0" y="7607"/>
                                <a:pt x="0" y="10192"/>
                                <a:pt x="431" y="11485"/>
                              </a:cubicBezTo>
                              <a:cubicBezTo>
                                <a:pt x="1293" y="13640"/>
                                <a:pt x="3017" y="14502"/>
                                <a:pt x="6033" y="12778"/>
                              </a:cubicBezTo>
                              <a:cubicBezTo>
                                <a:pt x="10343" y="10192"/>
                                <a:pt x="10774" y="4159"/>
                                <a:pt x="8188" y="15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3" name="Vrije vorm: vorm 8262">
                          <a:extLst>
                            <a:ext uri="{FF2B5EF4-FFF2-40B4-BE49-F238E27FC236}">
                              <a16:creationId xmlns:a16="http://schemas.microsoft.com/office/drawing/2014/main" id="{50FA53FC-42FC-A8C1-7D86-EE45C58940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1379" y="3965900"/>
                          <a:ext cx="75415" cy="62487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28874 h 62487"/>
                            <a:gd name="connsiteX1" fmla="*/ 66366 w 75415"/>
                            <a:gd name="connsiteY1" fmla="*/ 34476 h 62487"/>
                            <a:gd name="connsiteX2" fmla="*/ 46111 w 75415"/>
                            <a:gd name="connsiteY2" fmla="*/ 46111 h 62487"/>
                            <a:gd name="connsiteX3" fmla="*/ 16376 w 75415"/>
                            <a:gd name="connsiteY3" fmla="*/ 62487 h 62487"/>
                            <a:gd name="connsiteX4" fmla="*/ 0 w 75415"/>
                            <a:gd name="connsiteY4" fmla="*/ 33183 h 62487"/>
                            <a:gd name="connsiteX5" fmla="*/ 29304 w 75415"/>
                            <a:gd name="connsiteY5" fmla="*/ 16807 h 62487"/>
                            <a:gd name="connsiteX6" fmla="*/ 49128 w 75415"/>
                            <a:gd name="connsiteY6" fmla="*/ 5171 h 62487"/>
                            <a:gd name="connsiteX7" fmla="*/ 58178 w 75415"/>
                            <a:gd name="connsiteY7" fmla="*/ 0 h 62487"/>
                            <a:gd name="connsiteX8" fmla="*/ 75416 w 75415"/>
                            <a:gd name="connsiteY8" fmla="*/ 28874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62487">
                              <a:moveTo>
                                <a:pt x="75416" y="28874"/>
                              </a:moveTo>
                              <a:cubicBezTo>
                                <a:pt x="75416" y="28874"/>
                                <a:pt x="71537" y="31028"/>
                                <a:pt x="66366" y="34476"/>
                              </a:cubicBezTo>
                              <a:cubicBezTo>
                                <a:pt x="60763" y="37924"/>
                                <a:pt x="53437" y="41802"/>
                                <a:pt x="46111" y="46111"/>
                              </a:cubicBezTo>
                              <a:cubicBezTo>
                                <a:pt x="31459" y="54299"/>
                                <a:pt x="16376" y="62487"/>
                                <a:pt x="16376" y="62487"/>
                              </a:cubicBezTo>
                              <a:lnTo>
                                <a:pt x="0" y="33183"/>
                              </a:lnTo>
                              <a:cubicBezTo>
                                <a:pt x="0" y="33183"/>
                                <a:pt x="14652" y="24995"/>
                                <a:pt x="29304" y="16807"/>
                              </a:cubicBezTo>
                              <a:cubicBezTo>
                                <a:pt x="36631" y="12929"/>
                                <a:pt x="43957" y="8619"/>
                                <a:pt x="49128" y="5171"/>
                              </a:cubicBezTo>
                              <a:cubicBezTo>
                                <a:pt x="54299" y="2155"/>
                                <a:pt x="58178" y="0"/>
                                <a:pt x="58178" y="0"/>
                              </a:cubicBezTo>
                              <a:lnTo>
                                <a:pt x="75416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4" name="Vrije vorm: vorm 8263">
                          <a:extLst>
                            <a:ext uri="{FF2B5EF4-FFF2-40B4-BE49-F238E27FC236}">
                              <a16:creationId xmlns:a16="http://schemas.microsoft.com/office/drawing/2014/main" id="{6D06C3A3-4C79-E0C0-C1B9-650023D995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0683" y="3965900"/>
                          <a:ext cx="46111" cy="46111"/>
                        </a:xfrm>
                        <a:custGeom>
                          <a:avLst/>
                          <a:gdLst>
                            <a:gd name="connsiteX0" fmla="*/ 46111 w 46111"/>
                            <a:gd name="connsiteY0" fmla="*/ 28874 h 46111"/>
                            <a:gd name="connsiteX1" fmla="*/ 31459 w 46111"/>
                            <a:gd name="connsiteY1" fmla="*/ 37492 h 46111"/>
                            <a:gd name="connsiteX2" fmla="*/ 16807 w 46111"/>
                            <a:gd name="connsiteY2" fmla="*/ 46111 h 46111"/>
                            <a:gd name="connsiteX3" fmla="*/ 0 w 46111"/>
                            <a:gd name="connsiteY3" fmla="*/ 16807 h 46111"/>
                            <a:gd name="connsiteX4" fmla="*/ 14652 w 46111"/>
                            <a:gd name="connsiteY4" fmla="*/ 8619 h 46111"/>
                            <a:gd name="connsiteX5" fmla="*/ 28874 w 46111"/>
                            <a:gd name="connsiteY5" fmla="*/ 0 h 46111"/>
                            <a:gd name="connsiteX6" fmla="*/ 46111 w 46111"/>
                            <a:gd name="connsiteY6" fmla="*/ 28874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111" h="46111">
                              <a:moveTo>
                                <a:pt x="46111" y="28874"/>
                              </a:moveTo>
                              <a:cubicBezTo>
                                <a:pt x="46111" y="28874"/>
                                <a:pt x="38785" y="33183"/>
                                <a:pt x="31459" y="37492"/>
                              </a:cubicBezTo>
                              <a:cubicBezTo>
                                <a:pt x="24133" y="41802"/>
                                <a:pt x="16807" y="46111"/>
                                <a:pt x="16807" y="46111"/>
                              </a:cubicBezTo>
                              <a:lnTo>
                                <a:pt x="0" y="16807"/>
                              </a:lnTo>
                              <a:cubicBezTo>
                                <a:pt x="0" y="16807"/>
                                <a:pt x="7326" y="12929"/>
                                <a:pt x="14652" y="8619"/>
                              </a:cubicBezTo>
                              <a:cubicBezTo>
                                <a:pt x="21978" y="4310"/>
                                <a:pt x="28874" y="0"/>
                                <a:pt x="28874" y="0"/>
                              </a:cubicBezTo>
                              <a:lnTo>
                                <a:pt x="46111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6" name="Graphic 1445">
                        <a:extLst>
                          <a:ext uri="{FF2B5EF4-FFF2-40B4-BE49-F238E27FC236}">
                            <a16:creationId xmlns:a16="http://schemas.microsoft.com/office/drawing/2014/main" id="{59EB9622-2363-B145-14F8-571FFE303E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63581" y="3839202"/>
                        <a:ext cx="107985" cy="119509"/>
                        <a:chOff x="6763581" y="3839202"/>
                        <a:chExt cx="107985" cy="119509"/>
                      </a:xfrm>
                    </p:grpSpPr>
                    <p:sp>
                      <p:nvSpPr>
                        <p:cNvPr id="8251" name="Vrije vorm: vorm 8250">
                          <a:extLst>
                            <a:ext uri="{FF2B5EF4-FFF2-40B4-BE49-F238E27FC236}">
                              <a16:creationId xmlns:a16="http://schemas.microsoft.com/office/drawing/2014/main" id="{A4858E19-6963-AB01-B79A-D18054DB62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58" y="3866782"/>
                          <a:ext cx="83709" cy="91928"/>
                        </a:xfrm>
                        <a:custGeom>
                          <a:avLst/>
                          <a:gdLst>
                            <a:gd name="connsiteX0" fmla="*/ 69669 w 83709"/>
                            <a:gd name="connsiteY0" fmla="*/ 21116 h 91928"/>
                            <a:gd name="connsiteX1" fmla="*/ 30884 w 83709"/>
                            <a:gd name="connsiteY1" fmla="*/ 0 h 91928"/>
                            <a:gd name="connsiteX2" fmla="*/ 26144 w 83709"/>
                            <a:gd name="connsiteY2" fmla="*/ 3448 h 91928"/>
                            <a:gd name="connsiteX3" fmla="*/ 15801 w 83709"/>
                            <a:gd name="connsiteY3" fmla="*/ 10774 h 91928"/>
                            <a:gd name="connsiteX4" fmla="*/ 718 w 83709"/>
                            <a:gd name="connsiteY4" fmla="*/ 21547 h 91928"/>
                            <a:gd name="connsiteX5" fmla="*/ 8906 w 83709"/>
                            <a:gd name="connsiteY5" fmla="*/ 65073 h 91928"/>
                            <a:gd name="connsiteX6" fmla="*/ 58896 w 83709"/>
                            <a:gd name="connsiteY6" fmla="*/ 91792 h 91928"/>
                            <a:gd name="connsiteX7" fmla="*/ 65360 w 83709"/>
                            <a:gd name="connsiteY7" fmla="*/ 90930 h 91928"/>
                            <a:gd name="connsiteX8" fmla="*/ 70100 w 83709"/>
                            <a:gd name="connsiteY8" fmla="*/ 89206 h 91928"/>
                            <a:gd name="connsiteX9" fmla="*/ 72255 w 83709"/>
                            <a:gd name="connsiteY9" fmla="*/ 88344 h 91928"/>
                            <a:gd name="connsiteX10" fmla="*/ 76996 w 83709"/>
                            <a:gd name="connsiteY10" fmla="*/ 82742 h 91928"/>
                            <a:gd name="connsiteX11" fmla="*/ 80012 w 83709"/>
                            <a:gd name="connsiteY11" fmla="*/ 76708 h 91928"/>
                            <a:gd name="connsiteX12" fmla="*/ 69669 w 83709"/>
                            <a:gd name="connsiteY12" fmla="*/ 20685 h 91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09" h="91928">
                              <a:moveTo>
                                <a:pt x="69669" y="21116"/>
                              </a:moveTo>
                              <a:cubicBezTo>
                                <a:pt x="48553" y="862"/>
                                <a:pt x="30884" y="0"/>
                                <a:pt x="30884" y="0"/>
                              </a:cubicBezTo>
                              <a:cubicBezTo>
                                <a:pt x="30884" y="0"/>
                                <a:pt x="29160" y="1293"/>
                                <a:pt x="26144" y="3448"/>
                              </a:cubicBezTo>
                              <a:cubicBezTo>
                                <a:pt x="23127" y="5602"/>
                                <a:pt x="19680" y="8188"/>
                                <a:pt x="15801" y="10774"/>
                              </a:cubicBezTo>
                              <a:cubicBezTo>
                                <a:pt x="8475" y="15945"/>
                                <a:pt x="718" y="21547"/>
                                <a:pt x="718" y="21547"/>
                              </a:cubicBezTo>
                              <a:cubicBezTo>
                                <a:pt x="718" y="21547"/>
                                <a:pt x="-3591" y="38354"/>
                                <a:pt x="8906" y="65073"/>
                              </a:cubicBezTo>
                              <a:cubicBezTo>
                                <a:pt x="18387" y="85327"/>
                                <a:pt x="41658" y="93084"/>
                                <a:pt x="58896" y="91792"/>
                              </a:cubicBezTo>
                              <a:cubicBezTo>
                                <a:pt x="61051" y="91792"/>
                                <a:pt x="63636" y="91792"/>
                                <a:pt x="65360" y="90930"/>
                              </a:cubicBezTo>
                              <a:cubicBezTo>
                                <a:pt x="67084" y="90499"/>
                                <a:pt x="68808" y="89637"/>
                                <a:pt x="70100" y="89206"/>
                              </a:cubicBezTo>
                              <a:cubicBezTo>
                                <a:pt x="71393" y="88775"/>
                                <a:pt x="72255" y="88344"/>
                                <a:pt x="72255" y="88344"/>
                              </a:cubicBezTo>
                              <a:cubicBezTo>
                                <a:pt x="72255" y="88344"/>
                                <a:pt x="74410" y="85327"/>
                                <a:pt x="76996" y="82742"/>
                              </a:cubicBezTo>
                              <a:cubicBezTo>
                                <a:pt x="77857" y="81018"/>
                                <a:pt x="79150" y="78863"/>
                                <a:pt x="80012" y="76708"/>
                              </a:cubicBezTo>
                              <a:cubicBezTo>
                                <a:pt x="86045" y="60763"/>
                                <a:pt x="86045" y="35769"/>
                                <a:pt x="69669" y="206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2" name="Vrije vorm: vorm 8251">
                          <a:extLst>
                            <a:ext uri="{FF2B5EF4-FFF2-40B4-BE49-F238E27FC236}">
                              <a16:creationId xmlns:a16="http://schemas.microsoft.com/office/drawing/2014/main" id="{B265D8C0-7028-668C-308F-6F9515FA1B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30" y="3867213"/>
                          <a:ext cx="50735" cy="42663"/>
                        </a:xfrm>
                        <a:custGeom>
                          <a:avLst/>
                          <a:gdLst>
                            <a:gd name="connsiteX0" fmla="*/ 50735 w 50735"/>
                            <a:gd name="connsiteY0" fmla="*/ 6895 h 42663"/>
                            <a:gd name="connsiteX1" fmla="*/ 30912 w 50735"/>
                            <a:gd name="connsiteY1" fmla="*/ 0 h 42663"/>
                            <a:gd name="connsiteX2" fmla="*/ 26171 w 50735"/>
                            <a:gd name="connsiteY2" fmla="*/ 3448 h 42663"/>
                            <a:gd name="connsiteX3" fmla="*/ 15829 w 50735"/>
                            <a:gd name="connsiteY3" fmla="*/ 10774 h 42663"/>
                            <a:gd name="connsiteX4" fmla="*/ 746 w 50735"/>
                            <a:gd name="connsiteY4" fmla="*/ 21547 h 42663"/>
                            <a:gd name="connsiteX5" fmla="*/ 1607 w 50735"/>
                            <a:gd name="connsiteY5" fmla="*/ 42664 h 42663"/>
                            <a:gd name="connsiteX6" fmla="*/ 26602 w 50735"/>
                            <a:gd name="connsiteY6" fmla="*/ 24995 h 42663"/>
                            <a:gd name="connsiteX7" fmla="*/ 50735 w 50735"/>
                            <a:gd name="connsiteY7" fmla="*/ 6895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0735" h="42663">
                              <a:moveTo>
                                <a:pt x="50735" y="6895"/>
                              </a:moveTo>
                              <a:cubicBezTo>
                                <a:pt x="39100" y="431"/>
                                <a:pt x="30912" y="0"/>
                                <a:pt x="30912" y="0"/>
                              </a:cubicBezTo>
                              <a:cubicBezTo>
                                <a:pt x="30912" y="0"/>
                                <a:pt x="29188" y="1293"/>
                                <a:pt x="26171" y="3448"/>
                              </a:cubicBezTo>
                              <a:cubicBezTo>
                                <a:pt x="23155" y="5603"/>
                                <a:pt x="19707" y="8188"/>
                                <a:pt x="15829" y="10774"/>
                              </a:cubicBezTo>
                              <a:cubicBezTo>
                                <a:pt x="8503" y="15945"/>
                                <a:pt x="746" y="21547"/>
                                <a:pt x="746" y="21547"/>
                              </a:cubicBezTo>
                              <a:cubicBezTo>
                                <a:pt x="746" y="21547"/>
                                <a:pt x="-1409" y="29304"/>
                                <a:pt x="1607" y="42664"/>
                              </a:cubicBezTo>
                              <a:cubicBezTo>
                                <a:pt x="1607" y="42664"/>
                                <a:pt x="14105" y="33614"/>
                                <a:pt x="26602" y="24995"/>
                              </a:cubicBezTo>
                              <a:cubicBezTo>
                                <a:pt x="39100" y="16376"/>
                                <a:pt x="50735" y="6895"/>
                                <a:pt x="5073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3" name="Vrije vorm: vorm 8252">
                          <a:extLst>
                            <a:ext uri="{FF2B5EF4-FFF2-40B4-BE49-F238E27FC236}">
                              <a16:creationId xmlns:a16="http://schemas.microsoft.com/office/drawing/2014/main" id="{B5B94EB7-59DE-9991-E1D5-1018C34CA7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72631" y="3839202"/>
                          <a:ext cx="36630" cy="41370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1459 h 41370"/>
                            <a:gd name="connsiteX1" fmla="*/ 22409 w 36630"/>
                            <a:gd name="connsiteY1" fmla="*/ 41371 h 41370"/>
                            <a:gd name="connsiteX2" fmla="*/ 0 w 36630"/>
                            <a:gd name="connsiteY2" fmla="*/ 9912 h 41370"/>
                            <a:gd name="connsiteX3" fmla="*/ 13790 w 36630"/>
                            <a:gd name="connsiteY3" fmla="*/ 0 h 41370"/>
                            <a:gd name="connsiteX4" fmla="*/ 36630 w 36630"/>
                            <a:gd name="connsiteY4" fmla="*/ 31459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41370">
                              <a:moveTo>
                                <a:pt x="36630" y="31459"/>
                              </a:moveTo>
                              <a:lnTo>
                                <a:pt x="22409" y="41371"/>
                              </a:lnTo>
                              <a:lnTo>
                                <a:pt x="0" y="9912"/>
                              </a:lnTo>
                              <a:lnTo>
                                <a:pt x="13790" y="0"/>
                              </a:lnTo>
                              <a:lnTo>
                                <a:pt x="36630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4" name="Vrije vorm: vorm 8253">
                          <a:extLst>
                            <a:ext uri="{FF2B5EF4-FFF2-40B4-BE49-F238E27FC236}">
                              <a16:creationId xmlns:a16="http://schemas.microsoft.com/office/drawing/2014/main" id="{71E3CECB-8AB7-E23C-61FE-0137E15E87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0070" y="3898656"/>
                          <a:ext cx="24183" cy="32774"/>
                        </a:xfrm>
                        <a:custGeom>
                          <a:avLst/>
                          <a:gdLst>
                            <a:gd name="connsiteX0" fmla="*/ 19103 w 24183"/>
                            <a:gd name="connsiteY0" fmla="*/ 2172 h 32774"/>
                            <a:gd name="connsiteX1" fmla="*/ 142 w 24183"/>
                            <a:gd name="connsiteY1" fmla="*/ 15531 h 32774"/>
                            <a:gd name="connsiteX2" fmla="*/ 3158 w 24183"/>
                            <a:gd name="connsiteY2" fmla="*/ 28459 h 32774"/>
                            <a:gd name="connsiteX3" fmla="*/ 16948 w 24183"/>
                            <a:gd name="connsiteY3" fmla="*/ 29752 h 32774"/>
                            <a:gd name="connsiteX4" fmla="*/ 19103 w 24183"/>
                            <a:gd name="connsiteY4" fmla="*/ 1740 h 327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83" h="32774">
                              <a:moveTo>
                                <a:pt x="19103" y="2172"/>
                              </a:moveTo>
                              <a:cubicBezTo>
                                <a:pt x="10484" y="-5155"/>
                                <a:pt x="1003" y="7774"/>
                                <a:pt x="142" y="15531"/>
                              </a:cubicBezTo>
                              <a:cubicBezTo>
                                <a:pt x="-289" y="19840"/>
                                <a:pt x="142" y="25873"/>
                                <a:pt x="3158" y="28459"/>
                              </a:cubicBezTo>
                              <a:cubicBezTo>
                                <a:pt x="5744" y="32769"/>
                                <a:pt x="10053" y="34923"/>
                                <a:pt x="16948" y="29752"/>
                              </a:cubicBezTo>
                              <a:cubicBezTo>
                                <a:pt x="26429" y="22857"/>
                                <a:pt x="25998" y="7774"/>
                                <a:pt x="19103" y="1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5" name="Vrije vorm: vorm 8254">
                          <a:extLst>
                            <a:ext uri="{FF2B5EF4-FFF2-40B4-BE49-F238E27FC236}">
                              <a16:creationId xmlns:a16="http://schemas.microsoft.com/office/drawing/2014/main" id="{3492319C-E43B-83AB-F13F-DC18143FA5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0897" y="3934869"/>
                          <a:ext cx="9921" cy="13779"/>
                        </a:xfrm>
                        <a:custGeom>
                          <a:avLst/>
                          <a:gdLst>
                            <a:gd name="connsiteX0" fmla="*/ 7757 w 9921"/>
                            <a:gd name="connsiteY0" fmla="*/ 865 h 13779"/>
                            <a:gd name="connsiteX1" fmla="*/ 0 w 9921"/>
                            <a:gd name="connsiteY1" fmla="*/ 6468 h 13779"/>
                            <a:gd name="connsiteX2" fmla="*/ 1293 w 9921"/>
                            <a:gd name="connsiteY2" fmla="*/ 12070 h 13779"/>
                            <a:gd name="connsiteX3" fmla="*/ 6895 w 9921"/>
                            <a:gd name="connsiteY3" fmla="*/ 12501 h 13779"/>
                            <a:gd name="connsiteX4" fmla="*/ 7757 w 9921"/>
                            <a:gd name="connsiteY4" fmla="*/ 865 h 137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21" h="13779">
                              <a:moveTo>
                                <a:pt x="7757" y="865"/>
                              </a:moveTo>
                              <a:cubicBezTo>
                                <a:pt x="4310" y="-2151"/>
                                <a:pt x="431" y="3451"/>
                                <a:pt x="0" y="6468"/>
                              </a:cubicBezTo>
                              <a:cubicBezTo>
                                <a:pt x="0" y="8191"/>
                                <a:pt x="0" y="10777"/>
                                <a:pt x="1293" y="12070"/>
                              </a:cubicBezTo>
                              <a:cubicBezTo>
                                <a:pt x="2155" y="13794"/>
                                <a:pt x="4310" y="14656"/>
                                <a:pt x="6895" y="12501"/>
                              </a:cubicBezTo>
                              <a:cubicBezTo>
                                <a:pt x="10774" y="9915"/>
                                <a:pt x="10774" y="3451"/>
                                <a:pt x="7757" y="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6" name="Vrije vorm: vorm 8255">
                          <a:extLst>
                            <a:ext uri="{FF2B5EF4-FFF2-40B4-BE49-F238E27FC236}">
                              <a16:creationId xmlns:a16="http://schemas.microsoft.com/office/drawing/2014/main" id="{39AA7BBF-3BE6-6D4A-473B-7C3CDD96E1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3581" y="3840495"/>
                          <a:ext cx="74553" cy="66796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26718 h 66796"/>
                            <a:gd name="connsiteX1" fmla="*/ 65935 w 74553"/>
                            <a:gd name="connsiteY1" fmla="*/ 33183 h 66796"/>
                            <a:gd name="connsiteX2" fmla="*/ 46973 w 74553"/>
                            <a:gd name="connsiteY2" fmla="*/ 46973 h 66796"/>
                            <a:gd name="connsiteX3" fmla="*/ 19392 w 74553"/>
                            <a:gd name="connsiteY3" fmla="*/ 66797 h 66796"/>
                            <a:gd name="connsiteX4" fmla="*/ 0 w 74553"/>
                            <a:gd name="connsiteY4" fmla="*/ 39216 h 66796"/>
                            <a:gd name="connsiteX5" fmla="*/ 27150 w 74553"/>
                            <a:gd name="connsiteY5" fmla="*/ 19824 h 66796"/>
                            <a:gd name="connsiteX6" fmla="*/ 45680 w 74553"/>
                            <a:gd name="connsiteY6" fmla="*/ 6464 h 66796"/>
                            <a:gd name="connsiteX7" fmla="*/ 53868 w 74553"/>
                            <a:gd name="connsiteY7" fmla="*/ 0 h 66796"/>
                            <a:gd name="connsiteX8" fmla="*/ 74123 w 74553"/>
                            <a:gd name="connsiteY8" fmla="*/ 27150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6796">
                              <a:moveTo>
                                <a:pt x="74554" y="26718"/>
                              </a:moveTo>
                              <a:cubicBezTo>
                                <a:pt x="74554" y="26718"/>
                                <a:pt x="71106" y="29304"/>
                                <a:pt x="65935" y="33183"/>
                              </a:cubicBezTo>
                              <a:cubicBezTo>
                                <a:pt x="60763" y="37061"/>
                                <a:pt x="53868" y="41802"/>
                                <a:pt x="46973" y="46973"/>
                              </a:cubicBezTo>
                              <a:cubicBezTo>
                                <a:pt x="33183" y="56885"/>
                                <a:pt x="19392" y="66797"/>
                                <a:pt x="19392" y="66797"/>
                              </a:cubicBezTo>
                              <a:lnTo>
                                <a:pt x="0" y="39216"/>
                              </a:lnTo>
                              <a:cubicBezTo>
                                <a:pt x="0" y="39216"/>
                                <a:pt x="13790" y="29735"/>
                                <a:pt x="27150" y="19824"/>
                              </a:cubicBezTo>
                              <a:cubicBezTo>
                                <a:pt x="34045" y="15083"/>
                                <a:pt x="40940" y="9912"/>
                                <a:pt x="45680" y="6464"/>
                              </a:cubicBezTo>
                              <a:cubicBezTo>
                                <a:pt x="50852" y="2586"/>
                                <a:pt x="53868" y="0"/>
                                <a:pt x="53868" y="0"/>
                              </a:cubicBezTo>
                              <a:lnTo>
                                <a:pt x="74123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7" name="Vrije vorm: vorm 8256">
                          <a:extLst>
                            <a:ext uri="{FF2B5EF4-FFF2-40B4-BE49-F238E27FC236}">
                              <a16:creationId xmlns:a16="http://schemas.microsoft.com/office/drawing/2014/main" id="{ED7FAB60-628E-6AA1-80B7-7F1B3AABFC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90731" y="3840495"/>
                          <a:ext cx="47404" cy="46973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26718 h 46973"/>
                            <a:gd name="connsiteX1" fmla="*/ 33614 w 47404"/>
                            <a:gd name="connsiteY1" fmla="*/ 37061 h 46973"/>
                            <a:gd name="connsiteX2" fmla="*/ 19824 w 47404"/>
                            <a:gd name="connsiteY2" fmla="*/ 46973 h 46973"/>
                            <a:gd name="connsiteX3" fmla="*/ 0 w 47404"/>
                            <a:gd name="connsiteY3" fmla="*/ 19824 h 46973"/>
                            <a:gd name="connsiteX4" fmla="*/ 13790 w 47404"/>
                            <a:gd name="connsiteY4" fmla="*/ 9912 h 46973"/>
                            <a:gd name="connsiteX5" fmla="*/ 27150 w 47404"/>
                            <a:gd name="connsiteY5" fmla="*/ 0 h 46973"/>
                            <a:gd name="connsiteX6" fmla="*/ 47404 w 47404"/>
                            <a:gd name="connsiteY6" fmla="*/ 27150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7404" y="26718"/>
                              </a:moveTo>
                              <a:cubicBezTo>
                                <a:pt x="47404" y="26718"/>
                                <a:pt x="40509" y="31890"/>
                                <a:pt x="33614" y="37061"/>
                              </a:cubicBezTo>
                              <a:cubicBezTo>
                                <a:pt x="26719" y="42233"/>
                                <a:pt x="19824" y="46973"/>
                                <a:pt x="19824" y="46973"/>
                              </a:cubicBezTo>
                              <a:lnTo>
                                <a:pt x="0" y="19824"/>
                              </a:lnTo>
                              <a:cubicBezTo>
                                <a:pt x="0" y="19824"/>
                                <a:pt x="6895" y="15083"/>
                                <a:pt x="13790" y="9912"/>
                              </a:cubicBezTo>
                              <a:cubicBezTo>
                                <a:pt x="20255" y="4740"/>
                                <a:pt x="27150" y="0"/>
                                <a:pt x="27150" y="0"/>
                              </a:cubicBezTo>
                              <a:lnTo>
                                <a:pt x="47404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7" name="Graphic 1445">
                        <a:extLst>
                          <a:ext uri="{FF2B5EF4-FFF2-40B4-BE49-F238E27FC236}">
                            <a16:creationId xmlns:a16="http://schemas.microsoft.com/office/drawing/2014/main" id="{9EBE001F-EFA8-2AEB-7BF7-CFDFF87611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0269" y="3692680"/>
                        <a:ext cx="112609" cy="115902"/>
                        <a:chOff x="6940269" y="3692680"/>
                        <a:chExt cx="112609" cy="115902"/>
                      </a:xfrm>
                    </p:grpSpPr>
                    <p:sp>
                      <p:nvSpPr>
                        <p:cNvPr id="8244" name="Vrije vorm: vorm 8243">
                          <a:extLst>
                            <a:ext uri="{FF2B5EF4-FFF2-40B4-BE49-F238E27FC236}">
                              <a16:creationId xmlns:a16="http://schemas.microsoft.com/office/drawing/2014/main" id="{49BA19DF-1DF6-80A0-2BB4-AB67B9A4F9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24" y="3720213"/>
                          <a:ext cx="86855" cy="88369"/>
                        </a:xfrm>
                        <a:custGeom>
                          <a:avLst/>
                          <a:gdLst>
                            <a:gd name="connsiteX0" fmla="*/ 68191 w 86855"/>
                            <a:gd name="connsiteY0" fmla="*/ 15562 h 88369"/>
                            <a:gd name="connsiteX1" fmla="*/ 27252 w 86855"/>
                            <a:gd name="connsiteY1" fmla="*/ 48 h 88369"/>
                            <a:gd name="connsiteX2" fmla="*/ 22942 w 86855"/>
                            <a:gd name="connsiteY2" fmla="*/ 3926 h 88369"/>
                            <a:gd name="connsiteX3" fmla="*/ 13461 w 86855"/>
                            <a:gd name="connsiteY3" fmla="*/ 12545 h 88369"/>
                            <a:gd name="connsiteX4" fmla="*/ 102 w 86855"/>
                            <a:gd name="connsiteY4" fmla="*/ 25043 h 88369"/>
                            <a:gd name="connsiteX5" fmla="*/ 13461 w 86855"/>
                            <a:gd name="connsiteY5" fmla="*/ 67275 h 88369"/>
                            <a:gd name="connsiteX6" fmla="*/ 66468 w 86855"/>
                            <a:gd name="connsiteY6" fmla="*/ 87530 h 88369"/>
                            <a:gd name="connsiteX7" fmla="*/ 72932 w 86855"/>
                            <a:gd name="connsiteY7" fmla="*/ 85806 h 88369"/>
                            <a:gd name="connsiteX8" fmla="*/ 77241 w 86855"/>
                            <a:gd name="connsiteY8" fmla="*/ 83652 h 88369"/>
                            <a:gd name="connsiteX9" fmla="*/ 79396 w 86855"/>
                            <a:gd name="connsiteY9" fmla="*/ 82790 h 88369"/>
                            <a:gd name="connsiteX10" fmla="*/ 83275 w 86855"/>
                            <a:gd name="connsiteY10" fmla="*/ 76325 h 88369"/>
                            <a:gd name="connsiteX11" fmla="*/ 85429 w 86855"/>
                            <a:gd name="connsiteY11" fmla="*/ 70292 h 88369"/>
                            <a:gd name="connsiteX12" fmla="*/ 67761 w 86855"/>
                            <a:gd name="connsiteY12" fmla="*/ 15993 h 883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6855" h="88369">
                              <a:moveTo>
                                <a:pt x="68191" y="15562"/>
                              </a:moveTo>
                              <a:cubicBezTo>
                                <a:pt x="44489" y="-1676"/>
                                <a:pt x="27252" y="48"/>
                                <a:pt x="27252" y="48"/>
                              </a:cubicBezTo>
                              <a:cubicBezTo>
                                <a:pt x="27252" y="48"/>
                                <a:pt x="25528" y="1772"/>
                                <a:pt x="22942" y="3926"/>
                              </a:cubicBezTo>
                              <a:cubicBezTo>
                                <a:pt x="20356" y="6081"/>
                                <a:pt x="16909" y="9529"/>
                                <a:pt x="13461" y="12545"/>
                              </a:cubicBezTo>
                              <a:cubicBezTo>
                                <a:pt x="6566" y="19010"/>
                                <a:pt x="102" y="25043"/>
                                <a:pt x="102" y="25043"/>
                              </a:cubicBezTo>
                              <a:cubicBezTo>
                                <a:pt x="102" y="25043"/>
                                <a:pt x="-2053" y="42281"/>
                                <a:pt x="13461" y="67275"/>
                              </a:cubicBezTo>
                              <a:cubicBezTo>
                                <a:pt x="25528" y="85806"/>
                                <a:pt x="49661" y="90547"/>
                                <a:pt x="66468" y="87530"/>
                              </a:cubicBezTo>
                              <a:cubicBezTo>
                                <a:pt x="68622" y="87530"/>
                                <a:pt x="70777" y="86668"/>
                                <a:pt x="72932" y="85806"/>
                              </a:cubicBezTo>
                              <a:cubicBezTo>
                                <a:pt x="74656" y="84944"/>
                                <a:pt x="76379" y="84082"/>
                                <a:pt x="77241" y="83652"/>
                              </a:cubicBezTo>
                              <a:cubicBezTo>
                                <a:pt x="78534" y="83221"/>
                                <a:pt x="79396" y="82790"/>
                                <a:pt x="79396" y="82790"/>
                              </a:cubicBezTo>
                              <a:cubicBezTo>
                                <a:pt x="79396" y="82790"/>
                                <a:pt x="81551" y="79773"/>
                                <a:pt x="83275" y="76325"/>
                              </a:cubicBezTo>
                              <a:cubicBezTo>
                                <a:pt x="84136" y="74602"/>
                                <a:pt x="84568" y="72447"/>
                                <a:pt x="85429" y="70292"/>
                              </a:cubicBezTo>
                              <a:cubicBezTo>
                                <a:pt x="89308" y="53485"/>
                                <a:pt x="85860" y="28921"/>
                                <a:pt x="67761" y="15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5" name="Vrije vorm: vorm 8244">
                          <a:extLst>
                            <a:ext uri="{FF2B5EF4-FFF2-40B4-BE49-F238E27FC236}">
                              <a16:creationId xmlns:a16="http://schemas.microsoft.com/office/drawing/2014/main" id="{A1A355D8-69F6-3FF5-EA63-07D39F0E02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56" y="3719819"/>
                          <a:ext cx="47905" cy="46121"/>
                        </a:xfrm>
                        <a:custGeom>
                          <a:avLst/>
                          <a:gdLst>
                            <a:gd name="connsiteX0" fmla="*/ 47905 w 47905"/>
                            <a:gd name="connsiteY0" fmla="*/ 4320 h 46121"/>
                            <a:gd name="connsiteX1" fmla="*/ 27220 w 47905"/>
                            <a:gd name="connsiteY1" fmla="*/ 10 h 46121"/>
                            <a:gd name="connsiteX2" fmla="*/ 22911 w 47905"/>
                            <a:gd name="connsiteY2" fmla="*/ 3889 h 46121"/>
                            <a:gd name="connsiteX3" fmla="*/ 13430 w 47905"/>
                            <a:gd name="connsiteY3" fmla="*/ 12508 h 46121"/>
                            <a:gd name="connsiteX4" fmla="*/ 70 w 47905"/>
                            <a:gd name="connsiteY4" fmla="*/ 25005 h 46121"/>
                            <a:gd name="connsiteX5" fmla="*/ 3518 w 47905"/>
                            <a:gd name="connsiteY5" fmla="*/ 46121 h 46121"/>
                            <a:gd name="connsiteX6" fmla="*/ 25927 w 47905"/>
                            <a:gd name="connsiteY6" fmla="*/ 25436 h 46121"/>
                            <a:gd name="connsiteX7" fmla="*/ 47905 w 47905"/>
                            <a:gd name="connsiteY7" fmla="*/ 4320 h 461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7905" h="46121">
                              <a:moveTo>
                                <a:pt x="47905" y="4320"/>
                              </a:moveTo>
                              <a:cubicBezTo>
                                <a:pt x="35408" y="-421"/>
                                <a:pt x="27220" y="10"/>
                                <a:pt x="27220" y="10"/>
                              </a:cubicBezTo>
                              <a:cubicBezTo>
                                <a:pt x="27220" y="10"/>
                                <a:pt x="25496" y="1734"/>
                                <a:pt x="22911" y="3889"/>
                              </a:cubicBezTo>
                              <a:cubicBezTo>
                                <a:pt x="20325" y="6043"/>
                                <a:pt x="16877" y="9491"/>
                                <a:pt x="13430" y="12508"/>
                              </a:cubicBezTo>
                              <a:cubicBezTo>
                                <a:pt x="6535" y="18972"/>
                                <a:pt x="70" y="25005"/>
                                <a:pt x="70" y="25005"/>
                              </a:cubicBezTo>
                              <a:cubicBezTo>
                                <a:pt x="70" y="25005"/>
                                <a:pt x="-791" y="33193"/>
                                <a:pt x="3518" y="46121"/>
                              </a:cubicBezTo>
                              <a:cubicBezTo>
                                <a:pt x="3518" y="46121"/>
                                <a:pt x="14723" y="35779"/>
                                <a:pt x="25927" y="25436"/>
                              </a:cubicBezTo>
                              <a:cubicBezTo>
                                <a:pt x="37132" y="15093"/>
                                <a:pt x="47905" y="4320"/>
                                <a:pt x="47905" y="43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6" name="Vrije vorm: vorm 8245">
                          <a:extLst>
                            <a:ext uri="{FF2B5EF4-FFF2-40B4-BE49-F238E27FC236}">
                              <a16:creationId xmlns:a16="http://schemas.microsoft.com/office/drawing/2014/main" id="{82E714DB-688C-6A2C-268F-26BB590D36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5010" y="3696558"/>
                          <a:ext cx="39216" cy="4007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28012 h 40078"/>
                            <a:gd name="connsiteX1" fmla="*/ 26288 w 39216"/>
                            <a:gd name="connsiteY1" fmla="*/ 40078 h 40078"/>
                            <a:gd name="connsiteX2" fmla="*/ 0 w 39216"/>
                            <a:gd name="connsiteY2" fmla="*/ 11636 h 40078"/>
                            <a:gd name="connsiteX3" fmla="*/ 12497 w 39216"/>
                            <a:gd name="connsiteY3" fmla="*/ 0 h 40078"/>
                            <a:gd name="connsiteX4" fmla="*/ 39216 w 39216"/>
                            <a:gd name="connsiteY4" fmla="*/ 28012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40078">
                              <a:moveTo>
                                <a:pt x="39216" y="28012"/>
                              </a:moveTo>
                              <a:lnTo>
                                <a:pt x="26288" y="40078"/>
                              </a:lnTo>
                              <a:lnTo>
                                <a:pt x="0" y="11636"/>
                              </a:lnTo>
                              <a:lnTo>
                                <a:pt x="12497" y="0"/>
                              </a:lnTo>
                              <a:lnTo>
                                <a:pt x="39216" y="280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7" name="Vrije vorm: vorm 8246">
                          <a:extLst>
                            <a:ext uri="{FF2B5EF4-FFF2-40B4-BE49-F238E27FC236}">
                              <a16:creationId xmlns:a16="http://schemas.microsoft.com/office/drawing/2014/main" id="{7B6FCCE8-DD9B-37DD-5D54-2C9B1CFC5C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0778" y="3751527"/>
                          <a:ext cx="23342" cy="33013"/>
                        </a:xfrm>
                        <a:custGeom>
                          <a:avLst/>
                          <a:gdLst>
                            <a:gd name="connsiteX0" fmla="*/ 16807 w 23342"/>
                            <a:gd name="connsiteY0" fmla="*/ 1485 h 33013"/>
                            <a:gd name="connsiteX1" fmla="*/ 0 w 23342"/>
                            <a:gd name="connsiteY1" fmla="*/ 16999 h 33013"/>
                            <a:gd name="connsiteX2" fmla="*/ 4310 w 23342"/>
                            <a:gd name="connsiteY2" fmla="*/ 29497 h 33013"/>
                            <a:gd name="connsiteX3" fmla="*/ 18100 w 23342"/>
                            <a:gd name="connsiteY3" fmla="*/ 29066 h 33013"/>
                            <a:gd name="connsiteX4" fmla="*/ 16807 w 23342"/>
                            <a:gd name="connsiteY4" fmla="*/ 1054 h 330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342" h="33013">
                              <a:moveTo>
                                <a:pt x="16807" y="1485"/>
                              </a:moveTo>
                              <a:cubicBezTo>
                                <a:pt x="7326" y="-4548"/>
                                <a:pt x="0" y="9242"/>
                                <a:pt x="0" y="16999"/>
                              </a:cubicBezTo>
                              <a:cubicBezTo>
                                <a:pt x="0" y="21309"/>
                                <a:pt x="1293" y="27342"/>
                                <a:pt x="4310" y="29497"/>
                              </a:cubicBezTo>
                              <a:cubicBezTo>
                                <a:pt x="7326" y="33375"/>
                                <a:pt x="12067" y="35099"/>
                                <a:pt x="18100" y="29066"/>
                              </a:cubicBezTo>
                              <a:cubicBezTo>
                                <a:pt x="26288" y="21309"/>
                                <a:pt x="24133" y="6226"/>
                                <a:pt x="16807" y="10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8" name="Vrije vorm: vorm 8247">
                          <a:extLst>
                            <a:ext uri="{FF2B5EF4-FFF2-40B4-BE49-F238E27FC236}">
                              <a16:creationId xmlns:a16="http://schemas.microsoft.com/office/drawing/2014/main" id="{024EFF48-3ADA-F13F-0B20-E9794FD127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4480" y="3785998"/>
                          <a:ext cx="9989" cy="13722"/>
                        </a:xfrm>
                        <a:custGeom>
                          <a:avLst/>
                          <a:gdLst>
                            <a:gd name="connsiteX0" fmla="*/ 7326 w 9989"/>
                            <a:gd name="connsiteY0" fmla="*/ 629 h 13722"/>
                            <a:gd name="connsiteX1" fmla="*/ 0 w 9989"/>
                            <a:gd name="connsiteY1" fmla="*/ 7093 h 13722"/>
                            <a:gd name="connsiteX2" fmla="*/ 1724 w 9989"/>
                            <a:gd name="connsiteY2" fmla="*/ 12264 h 13722"/>
                            <a:gd name="connsiteX3" fmla="*/ 7757 w 9989"/>
                            <a:gd name="connsiteY3" fmla="*/ 12264 h 13722"/>
                            <a:gd name="connsiteX4" fmla="*/ 7326 w 9989"/>
                            <a:gd name="connsiteY4" fmla="*/ 629 h 137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89" h="13722">
                              <a:moveTo>
                                <a:pt x="7326" y="629"/>
                              </a:moveTo>
                              <a:cubicBezTo>
                                <a:pt x="3447" y="-1957"/>
                                <a:pt x="0" y="4076"/>
                                <a:pt x="0" y="7093"/>
                              </a:cubicBezTo>
                              <a:cubicBezTo>
                                <a:pt x="0" y="8817"/>
                                <a:pt x="431" y="11402"/>
                                <a:pt x="1724" y="12264"/>
                              </a:cubicBezTo>
                              <a:cubicBezTo>
                                <a:pt x="3017" y="13988"/>
                                <a:pt x="5171" y="14419"/>
                                <a:pt x="7757" y="12264"/>
                              </a:cubicBezTo>
                              <a:cubicBezTo>
                                <a:pt x="11205" y="8817"/>
                                <a:pt x="10343" y="2783"/>
                                <a:pt x="7326" y="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9" name="Vrije vorm: vorm 8248">
                          <a:extLst>
                            <a:ext uri="{FF2B5EF4-FFF2-40B4-BE49-F238E27FC236}">
                              <a16:creationId xmlns:a16="http://schemas.microsoft.com/office/drawing/2014/main" id="{22280838-AB1F-4171-E5EC-F7FB367E08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0269" y="3692680"/>
                          <a:ext cx="71968" cy="71106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24564 h 71106"/>
                            <a:gd name="connsiteX1" fmla="*/ 64642 w 71968"/>
                            <a:gd name="connsiteY1" fmla="*/ 31890 h 71106"/>
                            <a:gd name="connsiteX2" fmla="*/ 47835 w 71968"/>
                            <a:gd name="connsiteY2" fmla="*/ 47835 h 71106"/>
                            <a:gd name="connsiteX3" fmla="*/ 22840 w 71968"/>
                            <a:gd name="connsiteY3" fmla="*/ 71106 h 71106"/>
                            <a:gd name="connsiteX4" fmla="*/ 0 w 71968"/>
                            <a:gd name="connsiteY4" fmla="*/ 46111 h 71106"/>
                            <a:gd name="connsiteX5" fmla="*/ 24133 w 71968"/>
                            <a:gd name="connsiteY5" fmla="*/ 23271 h 71106"/>
                            <a:gd name="connsiteX6" fmla="*/ 40509 w 71968"/>
                            <a:gd name="connsiteY6" fmla="*/ 7326 h 71106"/>
                            <a:gd name="connsiteX7" fmla="*/ 47835 w 71968"/>
                            <a:gd name="connsiteY7" fmla="*/ 0 h 71106"/>
                            <a:gd name="connsiteX8" fmla="*/ 71537 w 71968"/>
                            <a:gd name="connsiteY8" fmla="*/ 24133 h 711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1968" h="71106">
                              <a:moveTo>
                                <a:pt x="71968" y="24564"/>
                              </a:moveTo>
                              <a:cubicBezTo>
                                <a:pt x="71968" y="24564"/>
                                <a:pt x="68951" y="27581"/>
                                <a:pt x="64642" y="31890"/>
                              </a:cubicBezTo>
                              <a:cubicBezTo>
                                <a:pt x="60333" y="36630"/>
                                <a:pt x="53868" y="42233"/>
                                <a:pt x="47835" y="47835"/>
                              </a:cubicBezTo>
                              <a:cubicBezTo>
                                <a:pt x="35338" y="59471"/>
                                <a:pt x="22840" y="71106"/>
                                <a:pt x="22840" y="71106"/>
                              </a:cubicBezTo>
                              <a:lnTo>
                                <a:pt x="0" y="46111"/>
                              </a:lnTo>
                              <a:cubicBezTo>
                                <a:pt x="0" y="46111"/>
                                <a:pt x="12066" y="34907"/>
                                <a:pt x="24133" y="23271"/>
                              </a:cubicBezTo>
                              <a:cubicBezTo>
                                <a:pt x="30166" y="17669"/>
                                <a:pt x="36200" y="12066"/>
                                <a:pt x="40509" y="7326"/>
                              </a:cubicBezTo>
                              <a:cubicBezTo>
                                <a:pt x="44818" y="3017"/>
                                <a:pt x="47835" y="0"/>
                                <a:pt x="47835" y="0"/>
                              </a:cubicBezTo>
                              <a:lnTo>
                                <a:pt x="71537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0" name="Vrije vorm: vorm 8249">
                          <a:extLst>
                            <a:ext uri="{FF2B5EF4-FFF2-40B4-BE49-F238E27FC236}">
                              <a16:creationId xmlns:a16="http://schemas.microsoft.com/office/drawing/2014/main" id="{5247BFAB-06C2-8DB1-5DB4-9631F1AD0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4402" y="3693542"/>
                          <a:ext cx="47835" cy="47404"/>
                        </a:xfrm>
                        <a:custGeom>
                          <a:avLst/>
                          <a:gdLst>
                            <a:gd name="connsiteX0" fmla="*/ 47835 w 47835"/>
                            <a:gd name="connsiteY0" fmla="*/ 23702 h 47404"/>
                            <a:gd name="connsiteX1" fmla="*/ 35768 w 47835"/>
                            <a:gd name="connsiteY1" fmla="*/ 35769 h 47404"/>
                            <a:gd name="connsiteX2" fmla="*/ 23271 w 47835"/>
                            <a:gd name="connsiteY2" fmla="*/ 47404 h 47404"/>
                            <a:gd name="connsiteX3" fmla="*/ 0 w 47835"/>
                            <a:gd name="connsiteY3" fmla="*/ 22840 h 47404"/>
                            <a:gd name="connsiteX4" fmla="*/ 12066 w 47835"/>
                            <a:gd name="connsiteY4" fmla="*/ 11636 h 47404"/>
                            <a:gd name="connsiteX5" fmla="*/ 23702 w 47835"/>
                            <a:gd name="connsiteY5" fmla="*/ 0 h 47404"/>
                            <a:gd name="connsiteX6" fmla="*/ 47404 w 47835"/>
                            <a:gd name="connsiteY6" fmla="*/ 2413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835" h="47404">
                              <a:moveTo>
                                <a:pt x="47835" y="23702"/>
                              </a:moveTo>
                              <a:cubicBezTo>
                                <a:pt x="47835" y="23702"/>
                                <a:pt x="41802" y="29735"/>
                                <a:pt x="35768" y="35769"/>
                              </a:cubicBezTo>
                              <a:cubicBezTo>
                                <a:pt x="29735" y="41802"/>
                                <a:pt x="23271" y="47404"/>
                                <a:pt x="23271" y="47404"/>
                              </a:cubicBezTo>
                              <a:lnTo>
                                <a:pt x="0" y="22840"/>
                              </a:lnTo>
                              <a:cubicBezTo>
                                <a:pt x="0" y="22840"/>
                                <a:pt x="6033" y="17238"/>
                                <a:pt x="12066" y="11636"/>
                              </a:cubicBezTo>
                              <a:cubicBezTo>
                                <a:pt x="18100" y="6033"/>
                                <a:pt x="23702" y="0"/>
                                <a:pt x="23702" y="0"/>
                              </a:cubicBezTo>
                              <a:lnTo>
                                <a:pt x="47404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8" name="Graphic 1445">
                        <a:extLst>
                          <a:ext uri="{FF2B5EF4-FFF2-40B4-BE49-F238E27FC236}">
                            <a16:creationId xmlns:a16="http://schemas.microsoft.com/office/drawing/2014/main" id="{D4F90586-FA57-D145-578B-C25E71957FF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95410" y="3524611"/>
                        <a:ext cx="118322" cy="109113"/>
                        <a:chOff x="7095410" y="3524611"/>
                        <a:chExt cx="118322" cy="109113"/>
                      </a:xfrm>
                    </p:grpSpPr>
                    <p:sp>
                      <p:nvSpPr>
                        <p:cNvPr id="8237" name="Vrije vorm: vorm 8236">
                          <a:extLst>
                            <a:ext uri="{FF2B5EF4-FFF2-40B4-BE49-F238E27FC236}">
                              <a16:creationId xmlns:a16="http://schemas.microsoft.com/office/drawing/2014/main" id="{08FF6F9C-A460-C37C-DC81-A8BE89AD48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13"/>
                          <a:ext cx="91604" cy="84211"/>
                        </a:xfrm>
                        <a:custGeom>
                          <a:avLst/>
                          <a:gdLst>
                            <a:gd name="connsiteX0" fmla="*/ 65504 w 91604"/>
                            <a:gd name="connsiteY0" fmla="*/ 10004 h 84211"/>
                            <a:gd name="connsiteX1" fmla="*/ 22409 w 91604"/>
                            <a:gd name="connsiteY1" fmla="*/ 523 h 84211"/>
                            <a:gd name="connsiteX2" fmla="*/ 18962 w 91604"/>
                            <a:gd name="connsiteY2" fmla="*/ 5264 h 84211"/>
                            <a:gd name="connsiteX3" fmla="*/ 11205 w 91604"/>
                            <a:gd name="connsiteY3" fmla="*/ 15175 h 84211"/>
                            <a:gd name="connsiteX4" fmla="*/ 0 w 91604"/>
                            <a:gd name="connsiteY4" fmla="*/ 29397 h 84211"/>
                            <a:gd name="connsiteX5" fmla="*/ 19392 w 91604"/>
                            <a:gd name="connsiteY5" fmla="*/ 69044 h 84211"/>
                            <a:gd name="connsiteX6" fmla="*/ 74985 w 91604"/>
                            <a:gd name="connsiteY6" fmla="*/ 81110 h 84211"/>
                            <a:gd name="connsiteX7" fmla="*/ 81018 w 91604"/>
                            <a:gd name="connsiteY7" fmla="*/ 78525 h 84211"/>
                            <a:gd name="connsiteX8" fmla="*/ 85327 w 91604"/>
                            <a:gd name="connsiteY8" fmla="*/ 75508 h 84211"/>
                            <a:gd name="connsiteX9" fmla="*/ 87051 w 91604"/>
                            <a:gd name="connsiteY9" fmla="*/ 74215 h 84211"/>
                            <a:gd name="connsiteX10" fmla="*/ 90068 w 91604"/>
                            <a:gd name="connsiteY10" fmla="*/ 67320 h 84211"/>
                            <a:gd name="connsiteX11" fmla="*/ 91361 w 91604"/>
                            <a:gd name="connsiteY11" fmla="*/ 60856 h 84211"/>
                            <a:gd name="connsiteX12" fmla="*/ 65935 w 91604"/>
                            <a:gd name="connsiteY12" fmla="*/ 10004 h 842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91604" h="84211">
                              <a:moveTo>
                                <a:pt x="65504" y="10004"/>
                              </a:moveTo>
                              <a:cubicBezTo>
                                <a:pt x="39216" y="-3355"/>
                                <a:pt x="22409" y="523"/>
                                <a:pt x="22409" y="523"/>
                              </a:cubicBezTo>
                              <a:cubicBezTo>
                                <a:pt x="22409" y="523"/>
                                <a:pt x="21116" y="2247"/>
                                <a:pt x="18962" y="5264"/>
                              </a:cubicBezTo>
                              <a:cubicBezTo>
                                <a:pt x="16807" y="7849"/>
                                <a:pt x="13790" y="11728"/>
                                <a:pt x="11205" y="15175"/>
                              </a:cubicBezTo>
                              <a:cubicBezTo>
                                <a:pt x="5602" y="22501"/>
                                <a:pt x="0" y="29397"/>
                                <a:pt x="0" y="29397"/>
                              </a:cubicBezTo>
                              <a:cubicBezTo>
                                <a:pt x="0" y="29397"/>
                                <a:pt x="0" y="47065"/>
                                <a:pt x="19392" y="69044"/>
                              </a:cubicBezTo>
                              <a:cubicBezTo>
                                <a:pt x="34045" y="85851"/>
                                <a:pt x="58609" y="86713"/>
                                <a:pt x="74985" y="81110"/>
                              </a:cubicBezTo>
                              <a:cubicBezTo>
                                <a:pt x="77139" y="80249"/>
                                <a:pt x="79294" y="79386"/>
                                <a:pt x="81018" y="78525"/>
                              </a:cubicBezTo>
                              <a:cubicBezTo>
                                <a:pt x="82311" y="77663"/>
                                <a:pt x="84034" y="76370"/>
                                <a:pt x="85327" y="75508"/>
                              </a:cubicBezTo>
                              <a:cubicBezTo>
                                <a:pt x="86620" y="74646"/>
                                <a:pt x="87051" y="74215"/>
                                <a:pt x="87051" y="74215"/>
                              </a:cubicBezTo>
                              <a:cubicBezTo>
                                <a:pt x="87051" y="74215"/>
                                <a:pt x="88775" y="70768"/>
                                <a:pt x="90068" y="67320"/>
                              </a:cubicBezTo>
                              <a:cubicBezTo>
                                <a:pt x="90499" y="65165"/>
                                <a:pt x="90930" y="63011"/>
                                <a:pt x="91361" y="60856"/>
                              </a:cubicBezTo>
                              <a:cubicBezTo>
                                <a:pt x="93084" y="44049"/>
                                <a:pt x="85758" y="19916"/>
                                <a:pt x="65935" y="100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8" name="Vrije vorm: vorm 8237">
                          <a:extLst>
                            <a:ext uri="{FF2B5EF4-FFF2-40B4-BE49-F238E27FC236}">
                              <a16:creationId xmlns:a16="http://schemas.microsoft.com/office/drawing/2014/main" id="{2768C242-E5C5-44E0-FB42-50229C5374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46"/>
                          <a:ext cx="43956" cy="49618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1783 h 49618"/>
                            <a:gd name="connsiteX1" fmla="*/ 22409 w 43956"/>
                            <a:gd name="connsiteY1" fmla="*/ 490 h 49618"/>
                            <a:gd name="connsiteX2" fmla="*/ 18962 w 43956"/>
                            <a:gd name="connsiteY2" fmla="*/ 5230 h 49618"/>
                            <a:gd name="connsiteX3" fmla="*/ 11205 w 43956"/>
                            <a:gd name="connsiteY3" fmla="*/ 15142 h 49618"/>
                            <a:gd name="connsiteX4" fmla="*/ 0 w 43956"/>
                            <a:gd name="connsiteY4" fmla="*/ 29364 h 49618"/>
                            <a:gd name="connsiteX5" fmla="*/ 6464 w 43956"/>
                            <a:gd name="connsiteY5" fmla="*/ 49618 h 49618"/>
                            <a:gd name="connsiteX6" fmla="*/ 25426 w 43956"/>
                            <a:gd name="connsiteY6" fmla="*/ 25916 h 49618"/>
                            <a:gd name="connsiteX7" fmla="*/ 43956 w 43956"/>
                            <a:gd name="connsiteY7" fmla="*/ 1783 h 496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3956" h="49618">
                              <a:moveTo>
                                <a:pt x="43526" y="1783"/>
                              </a:moveTo>
                              <a:cubicBezTo>
                                <a:pt x="30166" y="-1233"/>
                                <a:pt x="22409" y="490"/>
                                <a:pt x="22409" y="490"/>
                              </a:cubicBezTo>
                              <a:cubicBezTo>
                                <a:pt x="22409" y="490"/>
                                <a:pt x="21116" y="2214"/>
                                <a:pt x="18962" y="5230"/>
                              </a:cubicBezTo>
                              <a:cubicBezTo>
                                <a:pt x="16807" y="7816"/>
                                <a:pt x="13790" y="11695"/>
                                <a:pt x="11205" y="15142"/>
                              </a:cubicBezTo>
                              <a:cubicBezTo>
                                <a:pt x="5602" y="22468"/>
                                <a:pt x="0" y="29364"/>
                                <a:pt x="0" y="29364"/>
                              </a:cubicBezTo>
                              <a:cubicBezTo>
                                <a:pt x="0" y="29364"/>
                                <a:pt x="0" y="37551"/>
                                <a:pt x="6464" y="49618"/>
                              </a:cubicBezTo>
                              <a:cubicBezTo>
                                <a:pt x="6464" y="49618"/>
                                <a:pt x="15945" y="37551"/>
                                <a:pt x="25426" y="25916"/>
                              </a:cubicBezTo>
                              <a:cubicBezTo>
                                <a:pt x="34907" y="14281"/>
                                <a:pt x="43956" y="1783"/>
                                <a:pt x="43956" y="17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9" name="Vrije vorm: vorm 8238">
                          <a:extLst>
                            <a:ext uri="{FF2B5EF4-FFF2-40B4-BE49-F238E27FC236}">
                              <a16:creationId xmlns:a16="http://schemas.microsoft.com/office/drawing/2014/main" id="{9A886447-E3B7-2C45-B66F-A97CEEE2A8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32368"/>
                          <a:ext cx="40940" cy="37061"/>
                        </a:xfrm>
                        <a:custGeom>
                          <a:avLst/>
                          <a:gdLst>
                            <a:gd name="connsiteX0" fmla="*/ 40940 w 40940"/>
                            <a:gd name="connsiteY0" fmla="*/ 23702 h 37061"/>
                            <a:gd name="connsiteX1" fmla="*/ 30166 w 40940"/>
                            <a:gd name="connsiteY1" fmla="*/ 37061 h 37061"/>
                            <a:gd name="connsiteX2" fmla="*/ 0 w 40940"/>
                            <a:gd name="connsiteY2" fmla="*/ 13359 h 37061"/>
                            <a:gd name="connsiteX3" fmla="*/ 10343 w 40940"/>
                            <a:gd name="connsiteY3" fmla="*/ 0 h 37061"/>
                            <a:gd name="connsiteX4" fmla="*/ 40940 w 40940"/>
                            <a:gd name="connsiteY4" fmla="*/ 23702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40" h="37061">
                              <a:moveTo>
                                <a:pt x="40940" y="23702"/>
                              </a:moveTo>
                              <a:lnTo>
                                <a:pt x="30166" y="37061"/>
                              </a:lnTo>
                              <a:lnTo>
                                <a:pt x="0" y="13359"/>
                              </a:lnTo>
                              <a:lnTo>
                                <a:pt x="10343" y="0"/>
                              </a:lnTo>
                              <a:lnTo>
                                <a:pt x="40940" y="237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0" name="Vrije vorm: vorm 8239">
                          <a:extLst>
                            <a:ext uri="{FF2B5EF4-FFF2-40B4-BE49-F238E27FC236}">
                              <a16:creationId xmlns:a16="http://schemas.microsoft.com/office/drawing/2014/main" id="{A0B0FA41-53F3-1F1F-D9A4-DAF53F74A5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9602" y="3581454"/>
                          <a:ext cx="23749" cy="33251"/>
                        </a:xfrm>
                        <a:custGeom>
                          <a:avLst/>
                          <a:gdLst>
                            <a:gd name="connsiteX0" fmla="*/ 14417 w 23749"/>
                            <a:gd name="connsiteY0" fmla="*/ 903 h 33251"/>
                            <a:gd name="connsiteX1" fmla="*/ 195 w 23749"/>
                            <a:gd name="connsiteY1" fmla="*/ 19003 h 33251"/>
                            <a:gd name="connsiteX2" fmla="*/ 6228 w 23749"/>
                            <a:gd name="connsiteY2" fmla="*/ 30639 h 33251"/>
                            <a:gd name="connsiteX3" fmla="*/ 20019 w 23749"/>
                            <a:gd name="connsiteY3" fmla="*/ 28053 h 33251"/>
                            <a:gd name="connsiteX4" fmla="*/ 14417 w 23749"/>
                            <a:gd name="connsiteY4" fmla="*/ 903 h 332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49" h="33251">
                              <a:moveTo>
                                <a:pt x="14417" y="903"/>
                              </a:moveTo>
                              <a:cubicBezTo>
                                <a:pt x="4074" y="-3837"/>
                                <a:pt x="-1098" y="11246"/>
                                <a:pt x="195" y="19003"/>
                              </a:cubicBezTo>
                              <a:cubicBezTo>
                                <a:pt x="626" y="23313"/>
                                <a:pt x="3212" y="28915"/>
                                <a:pt x="6228" y="30639"/>
                              </a:cubicBezTo>
                              <a:cubicBezTo>
                                <a:pt x="9676" y="34086"/>
                                <a:pt x="14848" y="34948"/>
                                <a:pt x="20019" y="28053"/>
                              </a:cubicBezTo>
                              <a:cubicBezTo>
                                <a:pt x="27345" y="19003"/>
                                <a:pt x="23036" y="4782"/>
                                <a:pt x="14417" y="9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1" name="Vrije vorm: vorm 8240">
                          <a:extLst>
                            <a:ext uri="{FF2B5EF4-FFF2-40B4-BE49-F238E27FC236}">
                              <a16:creationId xmlns:a16="http://schemas.microsoft.com/office/drawing/2014/main" id="{1E37AE3E-7F8E-4F3A-2566-E7E80397DA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6893" y="3612955"/>
                          <a:ext cx="9797" cy="13955"/>
                        </a:xfrm>
                        <a:custGeom>
                          <a:avLst/>
                          <a:gdLst>
                            <a:gd name="connsiteX0" fmla="*/ 6087 w 9797"/>
                            <a:gd name="connsiteY0" fmla="*/ 430 h 13955"/>
                            <a:gd name="connsiteX1" fmla="*/ 54 w 9797"/>
                            <a:gd name="connsiteY1" fmla="*/ 8187 h 13955"/>
                            <a:gd name="connsiteX2" fmla="*/ 2640 w 9797"/>
                            <a:gd name="connsiteY2" fmla="*/ 12928 h 13955"/>
                            <a:gd name="connsiteX3" fmla="*/ 8242 w 9797"/>
                            <a:gd name="connsiteY3" fmla="*/ 12066 h 13955"/>
                            <a:gd name="connsiteX4" fmla="*/ 6087 w 9797"/>
                            <a:gd name="connsiteY4" fmla="*/ 430 h 13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97" h="13955">
                              <a:moveTo>
                                <a:pt x="6087" y="430"/>
                              </a:moveTo>
                              <a:cubicBezTo>
                                <a:pt x="1778" y="-1724"/>
                                <a:pt x="-377" y="4740"/>
                                <a:pt x="54" y="8187"/>
                              </a:cubicBezTo>
                              <a:cubicBezTo>
                                <a:pt x="54" y="9911"/>
                                <a:pt x="1347" y="12497"/>
                                <a:pt x="2640" y="12928"/>
                              </a:cubicBezTo>
                              <a:cubicBezTo>
                                <a:pt x="3933" y="14220"/>
                                <a:pt x="6087" y="14651"/>
                                <a:pt x="8242" y="12066"/>
                              </a:cubicBezTo>
                              <a:cubicBezTo>
                                <a:pt x="11259" y="8187"/>
                                <a:pt x="9535" y="2154"/>
                                <a:pt x="6087" y="4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2" name="Vrije vorm: vorm 8241">
                          <a:extLst>
                            <a:ext uri="{FF2B5EF4-FFF2-40B4-BE49-F238E27FC236}">
                              <a16:creationId xmlns:a16="http://schemas.microsoft.com/office/drawing/2014/main" id="{E93C2F79-3F72-E777-1A37-09D3407EF4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24611"/>
                          <a:ext cx="67658" cy="73691"/>
                        </a:xfrm>
                        <a:custGeom>
                          <a:avLst/>
                          <a:gdLst>
                            <a:gd name="connsiteX0" fmla="*/ 67659 w 67658"/>
                            <a:gd name="connsiteY0" fmla="*/ 20255 h 73691"/>
                            <a:gd name="connsiteX1" fmla="*/ 61194 w 67658"/>
                            <a:gd name="connsiteY1" fmla="*/ 28873 h 73691"/>
                            <a:gd name="connsiteX2" fmla="*/ 46973 w 67658"/>
                            <a:gd name="connsiteY2" fmla="*/ 47404 h 73691"/>
                            <a:gd name="connsiteX3" fmla="*/ 25857 w 67658"/>
                            <a:gd name="connsiteY3" fmla="*/ 73692 h 73691"/>
                            <a:gd name="connsiteX4" fmla="*/ 0 w 67658"/>
                            <a:gd name="connsiteY4" fmla="*/ 52145 h 73691"/>
                            <a:gd name="connsiteX5" fmla="*/ 20686 w 67658"/>
                            <a:gd name="connsiteY5" fmla="*/ 26288 h 73691"/>
                            <a:gd name="connsiteX6" fmla="*/ 34476 w 67658"/>
                            <a:gd name="connsiteY6" fmla="*/ 8188 h 73691"/>
                            <a:gd name="connsiteX7" fmla="*/ 40509 w 67658"/>
                            <a:gd name="connsiteY7" fmla="*/ 0 h 73691"/>
                            <a:gd name="connsiteX8" fmla="*/ 67659 w 67658"/>
                            <a:gd name="connsiteY8" fmla="*/ 20255 h 736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7658" h="73691">
                              <a:moveTo>
                                <a:pt x="67659" y="20255"/>
                              </a:moveTo>
                              <a:cubicBezTo>
                                <a:pt x="67659" y="20255"/>
                                <a:pt x="65073" y="23702"/>
                                <a:pt x="61194" y="28873"/>
                              </a:cubicBezTo>
                              <a:cubicBezTo>
                                <a:pt x="57747" y="34045"/>
                                <a:pt x="52145" y="40509"/>
                                <a:pt x="46973" y="47404"/>
                              </a:cubicBezTo>
                              <a:cubicBezTo>
                                <a:pt x="36630" y="60764"/>
                                <a:pt x="25857" y="73692"/>
                                <a:pt x="25857" y="73692"/>
                              </a:cubicBezTo>
                              <a:lnTo>
                                <a:pt x="0" y="52145"/>
                              </a:lnTo>
                              <a:cubicBezTo>
                                <a:pt x="0" y="52145"/>
                                <a:pt x="10343" y="39216"/>
                                <a:pt x="20686" y="26288"/>
                              </a:cubicBezTo>
                              <a:cubicBezTo>
                                <a:pt x="25857" y="19824"/>
                                <a:pt x="31028" y="13359"/>
                                <a:pt x="34476" y="8188"/>
                              </a:cubicBezTo>
                              <a:cubicBezTo>
                                <a:pt x="38354" y="3017"/>
                                <a:pt x="40509" y="0"/>
                                <a:pt x="40509" y="0"/>
                              </a:cubicBezTo>
                              <a:lnTo>
                                <a:pt x="67659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3" name="Vrije vorm: vorm 8242">
                          <a:extLst>
                            <a:ext uri="{FF2B5EF4-FFF2-40B4-BE49-F238E27FC236}">
                              <a16:creationId xmlns:a16="http://schemas.microsoft.com/office/drawing/2014/main" id="{4BB71F41-1073-852C-5A15-12AC2C7ECE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6095" y="3525042"/>
                          <a:ext cx="47404" cy="46973"/>
                        </a:xfrm>
                        <a:custGeom>
                          <a:avLst/>
                          <a:gdLst>
                            <a:gd name="connsiteX0" fmla="*/ 46973 w 47404"/>
                            <a:gd name="connsiteY0" fmla="*/ 19824 h 46973"/>
                            <a:gd name="connsiteX1" fmla="*/ 37061 w 47404"/>
                            <a:gd name="connsiteY1" fmla="*/ 33614 h 46973"/>
                            <a:gd name="connsiteX2" fmla="*/ 26718 w 47404"/>
                            <a:gd name="connsiteY2" fmla="*/ 46973 h 46973"/>
                            <a:gd name="connsiteX3" fmla="*/ 0 w 47404"/>
                            <a:gd name="connsiteY3" fmla="*/ 26288 h 46973"/>
                            <a:gd name="connsiteX4" fmla="*/ 10343 w 47404"/>
                            <a:gd name="connsiteY4" fmla="*/ 13359 h 46973"/>
                            <a:gd name="connsiteX5" fmla="*/ 20255 w 47404"/>
                            <a:gd name="connsiteY5" fmla="*/ 0 h 46973"/>
                            <a:gd name="connsiteX6" fmla="*/ 47404 w 47404"/>
                            <a:gd name="connsiteY6" fmla="*/ 20255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6973" y="19824"/>
                              </a:moveTo>
                              <a:cubicBezTo>
                                <a:pt x="46973" y="19824"/>
                                <a:pt x="41802" y="26718"/>
                                <a:pt x="37061" y="33614"/>
                              </a:cubicBezTo>
                              <a:cubicBezTo>
                                <a:pt x="31890" y="40078"/>
                                <a:pt x="26718" y="46973"/>
                                <a:pt x="26718" y="46973"/>
                              </a:cubicBezTo>
                              <a:lnTo>
                                <a:pt x="0" y="26288"/>
                              </a:lnTo>
                              <a:cubicBezTo>
                                <a:pt x="0" y="26288"/>
                                <a:pt x="5171" y="19824"/>
                                <a:pt x="10343" y="13359"/>
                              </a:cubicBezTo>
                              <a:cubicBezTo>
                                <a:pt x="15083" y="6464"/>
                                <a:pt x="20255" y="0"/>
                                <a:pt x="20255" y="0"/>
                              </a:cubicBezTo>
                              <a:lnTo>
                                <a:pt x="47404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9" name="Graphic 1445">
                        <a:extLst>
                          <a:ext uri="{FF2B5EF4-FFF2-40B4-BE49-F238E27FC236}">
                            <a16:creationId xmlns:a16="http://schemas.microsoft.com/office/drawing/2014/main" id="{5FCB5BD4-4949-3BE0-747A-583C134CB9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17799" y="3334994"/>
                        <a:ext cx="126698" cy="101272"/>
                        <a:chOff x="7217799" y="3334994"/>
                        <a:chExt cx="126698" cy="101272"/>
                      </a:xfrm>
                    </p:grpSpPr>
                    <p:sp>
                      <p:nvSpPr>
                        <p:cNvPr id="8230" name="Vrije vorm: vorm 8229">
                          <a:extLst>
                            <a:ext uri="{FF2B5EF4-FFF2-40B4-BE49-F238E27FC236}">
                              <a16:creationId xmlns:a16="http://schemas.microsoft.com/office/drawing/2014/main" id="{C0AFDE60-68E1-1067-2402-CC1217B2E6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689" y="3356410"/>
                          <a:ext cx="94808" cy="79856"/>
                        </a:xfrm>
                        <a:custGeom>
                          <a:avLst/>
                          <a:gdLst>
                            <a:gd name="connsiteX0" fmla="*/ 61625 w 94808"/>
                            <a:gd name="connsiteY0" fmla="*/ 4441 h 79856"/>
                            <a:gd name="connsiteX1" fmla="*/ 29304 w 94808"/>
                            <a:gd name="connsiteY1" fmla="*/ 132 h 79856"/>
                            <a:gd name="connsiteX2" fmla="*/ 17669 w 94808"/>
                            <a:gd name="connsiteY2" fmla="*/ 2286 h 79856"/>
                            <a:gd name="connsiteX3" fmla="*/ 0 w 94808"/>
                            <a:gd name="connsiteY3" fmla="*/ 34176 h 79856"/>
                            <a:gd name="connsiteX4" fmla="*/ 25857 w 94808"/>
                            <a:gd name="connsiteY4" fmla="*/ 69945 h 79856"/>
                            <a:gd name="connsiteX5" fmla="*/ 82311 w 94808"/>
                            <a:gd name="connsiteY5" fmla="*/ 72962 h 79856"/>
                            <a:gd name="connsiteX6" fmla="*/ 87913 w 94808"/>
                            <a:gd name="connsiteY6" fmla="*/ 69514 h 79856"/>
                            <a:gd name="connsiteX7" fmla="*/ 91361 w 94808"/>
                            <a:gd name="connsiteY7" fmla="*/ 66066 h 79856"/>
                            <a:gd name="connsiteX8" fmla="*/ 93085 w 94808"/>
                            <a:gd name="connsiteY8" fmla="*/ 64343 h 79856"/>
                            <a:gd name="connsiteX9" fmla="*/ 94808 w 94808"/>
                            <a:gd name="connsiteY9" fmla="*/ 57016 h 79856"/>
                            <a:gd name="connsiteX10" fmla="*/ 94808 w 94808"/>
                            <a:gd name="connsiteY10" fmla="*/ 50553 h 79856"/>
                            <a:gd name="connsiteX11" fmla="*/ 61194 w 94808"/>
                            <a:gd name="connsiteY11" fmla="*/ 4441 h 79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4808" h="79856">
                              <a:moveTo>
                                <a:pt x="61625" y="4441"/>
                              </a:moveTo>
                              <a:cubicBezTo>
                                <a:pt x="47835" y="132"/>
                                <a:pt x="36630" y="-299"/>
                                <a:pt x="29304" y="132"/>
                              </a:cubicBezTo>
                              <a:cubicBezTo>
                                <a:pt x="21978" y="563"/>
                                <a:pt x="17669" y="2286"/>
                                <a:pt x="17669" y="2286"/>
                              </a:cubicBezTo>
                              <a:lnTo>
                                <a:pt x="0" y="34176"/>
                              </a:lnTo>
                              <a:cubicBezTo>
                                <a:pt x="0" y="34176"/>
                                <a:pt x="3017" y="51414"/>
                                <a:pt x="25857" y="69945"/>
                              </a:cubicBezTo>
                              <a:cubicBezTo>
                                <a:pt x="43095" y="84166"/>
                                <a:pt x="67228" y="81150"/>
                                <a:pt x="82311" y="72962"/>
                              </a:cubicBezTo>
                              <a:cubicBezTo>
                                <a:pt x="84466" y="72100"/>
                                <a:pt x="86189" y="70807"/>
                                <a:pt x="87913" y="69514"/>
                              </a:cubicBezTo>
                              <a:cubicBezTo>
                                <a:pt x="89206" y="68221"/>
                                <a:pt x="90499" y="66928"/>
                                <a:pt x="91361" y="66066"/>
                              </a:cubicBezTo>
                              <a:cubicBezTo>
                                <a:pt x="92223" y="65205"/>
                                <a:pt x="93085" y="64343"/>
                                <a:pt x="93085" y="64343"/>
                              </a:cubicBezTo>
                              <a:cubicBezTo>
                                <a:pt x="93085" y="64343"/>
                                <a:pt x="93946" y="60464"/>
                                <a:pt x="94808" y="57016"/>
                              </a:cubicBezTo>
                              <a:cubicBezTo>
                                <a:pt x="94808" y="54862"/>
                                <a:pt x="94808" y="52707"/>
                                <a:pt x="94808" y="50553"/>
                              </a:cubicBezTo>
                              <a:cubicBezTo>
                                <a:pt x="93946" y="33745"/>
                                <a:pt x="82311" y="10905"/>
                                <a:pt x="61194" y="44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1" name="Vrije vorm: vorm 8230">
                          <a:extLst>
                            <a:ext uri="{FF2B5EF4-FFF2-40B4-BE49-F238E27FC236}">
                              <a16:creationId xmlns:a16="http://schemas.microsoft.com/office/drawing/2014/main" id="{911866E4-79DE-3254-1F14-2438332B3D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258" y="3356818"/>
                          <a:ext cx="39216" cy="53161"/>
                        </a:xfrm>
                        <a:custGeom>
                          <a:avLst/>
                          <a:gdLst>
                            <a:gd name="connsiteX0" fmla="*/ 38785 w 39216"/>
                            <a:gd name="connsiteY0" fmla="*/ 155 h 53161"/>
                            <a:gd name="connsiteX1" fmla="*/ 17669 w 39216"/>
                            <a:gd name="connsiteY1" fmla="*/ 2310 h 53161"/>
                            <a:gd name="connsiteX2" fmla="*/ 0 w 39216"/>
                            <a:gd name="connsiteY2" fmla="*/ 34200 h 53161"/>
                            <a:gd name="connsiteX3" fmla="*/ 9912 w 39216"/>
                            <a:gd name="connsiteY3" fmla="*/ 53161 h 53161"/>
                            <a:gd name="connsiteX4" fmla="*/ 24564 w 39216"/>
                            <a:gd name="connsiteY4" fmla="*/ 26443 h 53161"/>
                            <a:gd name="connsiteX5" fmla="*/ 34907 w 39216"/>
                            <a:gd name="connsiteY5" fmla="*/ 8343 h 53161"/>
                            <a:gd name="connsiteX6" fmla="*/ 39216 w 39216"/>
                            <a:gd name="connsiteY6" fmla="*/ 155 h 53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53161">
                              <a:moveTo>
                                <a:pt x="38785" y="155"/>
                              </a:moveTo>
                              <a:cubicBezTo>
                                <a:pt x="25426" y="-707"/>
                                <a:pt x="17669" y="2310"/>
                                <a:pt x="17669" y="2310"/>
                              </a:cubicBezTo>
                              <a:lnTo>
                                <a:pt x="0" y="34200"/>
                              </a:lnTo>
                              <a:cubicBezTo>
                                <a:pt x="0" y="34200"/>
                                <a:pt x="1724" y="42388"/>
                                <a:pt x="9912" y="53161"/>
                              </a:cubicBezTo>
                              <a:cubicBezTo>
                                <a:pt x="9912" y="53161"/>
                                <a:pt x="17238" y="39802"/>
                                <a:pt x="24564" y="26443"/>
                              </a:cubicBezTo>
                              <a:cubicBezTo>
                                <a:pt x="28443" y="19978"/>
                                <a:pt x="31890" y="13083"/>
                                <a:pt x="34907" y="8343"/>
                              </a:cubicBezTo>
                              <a:cubicBezTo>
                                <a:pt x="37492" y="3171"/>
                                <a:pt x="39216" y="155"/>
                                <a:pt x="39216" y="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2" name="Vrije vorm: vorm 8231">
                          <a:extLst>
                            <a:ext uri="{FF2B5EF4-FFF2-40B4-BE49-F238E27FC236}">
                              <a16:creationId xmlns:a16="http://schemas.microsoft.com/office/drawing/2014/main" id="{64F2C5AB-51A0-62D8-4F8E-40AA8D9A1D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17799" y="3347492"/>
                          <a:ext cx="42232" cy="33613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18531 h 33613"/>
                            <a:gd name="connsiteX1" fmla="*/ 34045 w 42232"/>
                            <a:gd name="connsiteY1" fmla="*/ 33614 h 33613"/>
                            <a:gd name="connsiteX2" fmla="*/ 0 w 42232"/>
                            <a:gd name="connsiteY2" fmla="*/ 15083 h 33613"/>
                            <a:gd name="connsiteX3" fmla="*/ 8188 w 42232"/>
                            <a:gd name="connsiteY3" fmla="*/ 0 h 33613"/>
                            <a:gd name="connsiteX4" fmla="*/ 42233 w 42232"/>
                            <a:gd name="connsiteY4" fmla="*/ 18531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3613">
                              <a:moveTo>
                                <a:pt x="42233" y="18531"/>
                              </a:moveTo>
                              <a:lnTo>
                                <a:pt x="34045" y="33614"/>
                              </a:lnTo>
                              <a:lnTo>
                                <a:pt x="0" y="15083"/>
                              </a:lnTo>
                              <a:lnTo>
                                <a:pt x="8188" y="0"/>
                              </a:lnTo>
                              <a:lnTo>
                                <a:pt x="42233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3" name="Vrije vorm: vorm 8232">
                          <a:extLst>
                            <a:ext uri="{FF2B5EF4-FFF2-40B4-BE49-F238E27FC236}">
                              <a16:creationId xmlns:a16="http://schemas.microsoft.com/office/drawing/2014/main" id="{2D67A2C6-DF61-1C37-2E8E-604C6A8CF1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69884" y="3388918"/>
                          <a:ext cx="24495" cy="33275"/>
                        </a:xfrm>
                        <a:custGeom>
                          <a:avLst/>
                          <a:gdLst>
                            <a:gd name="connsiteX0" fmla="*/ 12126 w 24495"/>
                            <a:gd name="connsiteY0" fmla="*/ 375 h 33275"/>
                            <a:gd name="connsiteX1" fmla="*/ 922 w 24495"/>
                            <a:gd name="connsiteY1" fmla="*/ 20630 h 33275"/>
                            <a:gd name="connsiteX2" fmla="*/ 9110 w 24495"/>
                            <a:gd name="connsiteY2" fmla="*/ 31403 h 33275"/>
                            <a:gd name="connsiteX3" fmla="*/ 22469 w 24495"/>
                            <a:gd name="connsiteY3" fmla="*/ 26663 h 33275"/>
                            <a:gd name="connsiteX4" fmla="*/ 12557 w 24495"/>
                            <a:gd name="connsiteY4" fmla="*/ 375 h 33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95" h="33275">
                              <a:moveTo>
                                <a:pt x="12126" y="375"/>
                              </a:moveTo>
                              <a:cubicBezTo>
                                <a:pt x="922" y="-2641"/>
                                <a:pt x="-1664" y="13304"/>
                                <a:pt x="922" y="20630"/>
                              </a:cubicBezTo>
                              <a:cubicBezTo>
                                <a:pt x="2214" y="24508"/>
                                <a:pt x="5662" y="30111"/>
                                <a:pt x="9110" y="31403"/>
                              </a:cubicBezTo>
                              <a:cubicBezTo>
                                <a:pt x="12988" y="34420"/>
                                <a:pt x="18159" y="34420"/>
                                <a:pt x="22469" y="26663"/>
                              </a:cubicBezTo>
                              <a:cubicBezTo>
                                <a:pt x="28071" y="16320"/>
                                <a:pt x="21176" y="2961"/>
                                <a:pt x="12557" y="3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4" name="Vrije vorm: vorm 8233">
                          <a:extLst>
                            <a:ext uri="{FF2B5EF4-FFF2-40B4-BE49-F238E27FC236}">
                              <a16:creationId xmlns:a16="http://schemas.microsoft.com/office/drawing/2014/main" id="{F3B176CF-8F23-7974-A715-CB47AA8176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0289" y="3416706"/>
                          <a:ext cx="10155" cy="13892"/>
                        </a:xfrm>
                        <a:custGeom>
                          <a:avLst/>
                          <a:gdLst>
                            <a:gd name="connsiteX0" fmla="*/ 4992 w 10155"/>
                            <a:gd name="connsiteY0" fmla="*/ 168 h 13892"/>
                            <a:gd name="connsiteX1" fmla="*/ 252 w 10155"/>
                            <a:gd name="connsiteY1" fmla="*/ 8787 h 13892"/>
                            <a:gd name="connsiteX2" fmla="*/ 3700 w 10155"/>
                            <a:gd name="connsiteY2" fmla="*/ 13097 h 13892"/>
                            <a:gd name="connsiteX3" fmla="*/ 9302 w 10155"/>
                            <a:gd name="connsiteY3" fmla="*/ 10942 h 13892"/>
                            <a:gd name="connsiteX4" fmla="*/ 5423 w 10155"/>
                            <a:gd name="connsiteY4" fmla="*/ 168 h 13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55" h="13892">
                              <a:moveTo>
                                <a:pt x="4992" y="168"/>
                              </a:moveTo>
                              <a:cubicBezTo>
                                <a:pt x="683" y="-1124"/>
                                <a:pt x="-610" y="5340"/>
                                <a:pt x="252" y="8787"/>
                              </a:cubicBezTo>
                              <a:cubicBezTo>
                                <a:pt x="683" y="10511"/>
                                <a:pt x="1976" y="12666"/>
                                <a:pt x="3700" y="13097"/>
                              </a:cubicBezTo>
                              <a:cubicBezTo>
                                <a:pt x="5423" y="14390"/>
                                <a:pt x="7578" y="14390"/>
                                <a:pt x="9302" y="10942"/>
                              </a:cubicBezTo>
                              <a:cubicBezTo>
                                <a:pt x="11457" y="6633"/>
                                <a:pt x="9302" y="1031"/>
                                <a:pt x="5423" y="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5" name="Vrije vorm: vorm 8234">
                          <a:extLst>
                            <a:ext uri="{FF2B5EF4-FFF2-40B4-BE49-F238E27FC236}">
                              <a16:creationId xmlns:a16="http://schemas.microsoft.com/office/drawing/2014/main" id="{250BE075-F5F8-5C64-F930-8AD6A2AA85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2970" y="3335425"/>
                          <a:ext cx="61625" cy="74553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15083 h 74553"/>
                            <a:gd name="connsiteX1" fmla="*/ 56885 w 61625"/>
                            <a:gd name="connsiteY1" fmla="*/ 24564 h 74553"/>
                            <a:gd name="connsiteX2" fmla="*/ 45681 w 61625"/>
                            <a:gd name="connsiteY2" fmla="*/ 44818 h 74553"/>
                            <a:gd name="connsiteX3" fmla="*/ 29304 w 61625"/>
                            <a:gd name="connsiteY3" fmla="*/ 74554 h 74553"/>
                            <a:gd name="connsiteX4" fmla="*/ 0 w 61625"/>
                            <a:gd name="connsiteY4" fmla="*/ 57747 h 74553"/>
                            <a:gd name="connsiteX5" fmla="*/ 15945 w 61625"/>
                            <a:gd name="connsiteY5" fmla="*/ 28873 h 74553"/>
                            <a:gd name="connsiteX6" fmla="*/ 26719 w 61625"/>
                            <a:gd name="connsiteY6" fmla="*/ 9050 h 74553"/>
                            <a:gd name="connsiteX7" fmla="*/ 31459 w 61625"/>
                            <a:gd name="connsiteY7" fmla="*/ 0 h 74553"/>
                            <a:gd name="connsiteX8" fmla="*/ 61625 w 61625"/>
                            <a:gd name="connsiteY8" fmla="*/ 15514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625" h="74553">
                              <a:moveTo>
                                <a:pt x="61625" y="15083"/>
                              </a:moveTo>
                              <a:cubicBezTo>
                                <a:pt x="61625" y="15083"/>
                                <a:pt x="59902" y="18962"/>
                                <a:pt x="56885" y="24564"/>
                              </a:cubicBezTo>
                              <a:cubicBezTo>
                                <a:pt x="54299" y="30166"/>
                                <a:pt x="49559" y="37492"/>
                                <a:pt x="45681" y="44818"/>
                              </a:cubicBezTo>
                              <a:cubicBezTo>
                                <a:pt x="37492" y="59471"/>
                                <a:pt x="29304" y="74554"/>
                                <a:pt x="29304" y="74554"/>
                              </a:cubicBezTo>
                              <a:lnTo>
                                <a:pt x="0" y="57747"/>
                              </a:lnTo>
                              <a:cubicBezTo>
                                <a:pt x="0" y="57747"/>
                                <a:pt x="8188" y="43095"/>
                                <a:pt x="15945" y="28873"/>
                              </a:cubicBezTo>
                              <a:cubicBezTo>
                                <a:pt x="19824" y="21547"/>
                                <a:pt x="24133" y="14652"/>
                                <a:pt x="26719" y="9050"/>
                              </a:cubicBezTo>
                              <a:cubicBezTo>
                                <a:pt x="29304" y="3448"/>
                                <a:pt x="31459" y="0"/>
                                <a:pt x="31459" y="0"/>
                              </a:cubicBezTo>
                              <a:lnTo>
                                <a:pt x="61625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6" name="Vrije vorm: vorm 8235">
                          <a:extLst>
                            <a:ext uri="{FF2B5EF4-FFF2-40B4-BE49-F238E27FC236}">
                              <a16:creationId xmlns:a16="http://schemas.microsoft.com/office/drawing/2014/main" id="{B2DBAF82-58C7-2179-42E5-69B64A0BA7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38915" y="3334994"/>
                          <a:ext cx="45680" cy="45249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5514 h 45249"/>
                            <a:gd name="connsiteX1" fmla="*/ 37923 w 45680"/>
                            <a:gd name="connsiteY1" fmla="*/ 30597 h 45249"/>
                            <a:gd name="connsiteX2" fmla="*/ 29735 w 45680"/>
                            <a:gd name="connsiteY2" fmla="*/ 45249 h 45249"/>
                            <a:gd name="connsiteX3" fmla="*/ 0 w 45680"/>
                            <a:gd name="connsiteY3" fmla="*/ 28874 h 45249"/>
                            <a:gd name="connsiteX4" fmla="*/ 8188 w 45680"/>
                            <a:gd name="connsiteY4" fmla="*/ 14652 h 45249"/>
                            <a:gd name="connsiteX5" fmla="*/ 15514 w 45680"/>
                            <a:gd name="connsiteY5" fmla="*/ 0 h 45249"/>
                            <a:gd name="connsiteX6" fmla="*/ 45680 w 45680"/>
                            <a:gd name="connsiteY6" fmla="*/ 15514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45249">
                              <a:moveTo>
                                <a:pt x="45680" y="15514"/>
                              </a:moveTo>
                              <a:cubicBezTo>
                                <a:pt x="45680" y="15514"/>
                                <a:pt x="42233" y="23271"/>
                                <a:pt x="37923" y="30597"/>
                              </a:cubicBezTo>
                              <a:cubicBezTo>
                                <a:pt x="33614" y="37923"/>
                                <a:pt x="29735" y="45249"/>
                                <a:pt x="29735" y="45249"/>
                              </a:cubicBezTo>
                              <a:lnTo>
                                <a:pt x="0" y="28874"/>
                              </a:lnTo>
                              <a:cubicBezTo>
                                <a:pt x="0" y="28874"/>
                                <a:pt x="3878" y="21547"/>
                                <a:pt x="8188" y="14652"/>
                              </a:cubicBezTo>
                              <a:cubicBezTo>
                                <a:pt x="12066" y="7326"/>
                                <a:pt x="15514" y="0"/>
                                <a:pt x="15514" y="0"/>
                              </a:cubicBezTo>
                              <a:lnTo>
                                <a:pt x="45680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216" name="Vrije vorm: vorm 8215">
                      <a:extLst>
                        <a:ext uri="{FF2B5EF4-FFF2-40B4-BE49-F238E27FC236}">
                          <a16:creationId xmlns:a16="http://schemas.microsoft.com/office/drawing/2014/main" id="{0511DEDD-7886-E32E-8829-787000695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3116" y="3285435"/>
                      <a:ext cx="2446915" cy="1121323"/>
                    </a:xfrm>
                    <a:custGeom>
                      <a:avLst/>
                      <a:gdLst>
                        <a:gd name="connsiteX0" fmla="*/ 2440882 w 2446915"/>
                        <a:gd name="connsiteY0" fmla="*/ 0 h 1121323"/>
                        <a:gd name="connsiteX1" fmla="*/ 2426661 w 2446915"/>
                        <a:gd name="connsiteY1" fmla="*/ 28012 h 1121323"/>
                        <a:gd name="connsiteX2" fmla="*/ 2384428 w 2446915"/>
                        <a:gd name="connsiteY2" fmla="*/ 105582 h 1121323"/>
                        <a:gd name="connsiteX3" fmla="*/ 2308150 w 2446915"/>
                        <a:gd name="connsiteY3" fmla="*/ 220214 h 1121323"/>
                        <a:gd name="connsiteX4" fmla="*/ 2193088 w 2446915"/>
                        <a:gd name="connsiteY4" fmla="*/ 357255 h 1121323"/>
                        <a:gd name="connsiteX5" fmla="*/ 2035792 w 2446915"/>
                        <a:gd name="connsiteY5" fmla="*/ 501191 h 1121323"/>
                        <a:gd name="connsiteX6" fmla="*/ 1840142 w 2446915"/>
                        <a:gd name="connsiteY6" fmla="*/ 639094 h 1121323"/>
                        <a:gd name="connsiteX7" fmla="*/ 1366532 w 2446915"/>
                        <a:gd name="connsiteY7" fmla="*/ 864910 h 1121323"/>
                        <a:gd name="connsiteX8" fmla="*/ 1110550 w 2446915"/>
                        <a:gd name="connsiteY8" fmla="*/ 947221 h 1121323"/>
                        <a:gd name="connsiteX9" fmla="*/ 857153 w 2446915"/>
                        <a:gd name="connsiteY9" fmla="*/ 1009708 h 1121323"/>
                        <a:gd name="connsiteX10" fmla="*/ 399057 w 2446915"/>
                        <a:gd name="connsiteY10" fmla="*/ 1084262 h 1121323"/>
                        <a:gd name="connsiteX11" fmla="*/ 71968 w 2446915"/>
                        <a:gd name="connsiteY11" fmla="*/ 1110550 h 1121323"/>
                        <a:gd name="connsiteX12" fmla="*/ 7757 w 2446915"/>
                        <a:gd name="connsiteY12" fmla="*/ 1113135 h 1121323"/>
                        <a:gd name="connsiteX13" fmla="*/ 0 w 2446915"/>
                        <a:gd name="connsiteY13" fmla="*/ 1121323 h 1121323"/>
                        <a:gd name="connsiteX14" fmla="*/ 72399 w 2446915"/>
                        <a:gd name="connsiteY14" fmla="*/ 1118738 h 1121323"/>
                        <a:gd name="connsiteX15" fmla="*/ 399919 w 2446915"/>
                        <a:gd name="connsiteY15" fmla="*/ 1092450 h 1121323"/>
                        <a:gd name="connsiteX16" fmla="*/ 858446 w 2446915"/>
                        <a:gd name="connsiteY16" fmla="*/ 1017896 h 1121323"/>
                        <a:gd name="connsiteX17" fmla="*/ 1112273 w 2446915"/>
                        <a:gd name="connsiteY17" fmla="*/ 955409 h 1121323"/>
                        <a:gd name="connsiteX18" fmla="*/ 1368687 w 2446915"/>
                        <a:gd name="connsiteY18" fmla="*/ 873098 h 1121323"/>
                        <a:gd name="connsiteX19" fmla="*/ 1843590 w 2446915"/>
                        <a:gd name="connsiteY19" fmla="*/ 646851 h 1121323"/>
                        <a:gd name="connsiteX20" fmla="*/ 2040102 w 2446915"/>
                        <a:gd name="connsiteY20" fmla="*/ 508517 h 1121323"/>
                        <a:gd name="connsiteX21" fmla="*/ 2197828 w 2446915"/>
                        <a:gd name="connsiteY21" fmla="*/ 363719 h 1121323"/>
                        <a:gd name="connsiteX22" fmla="*/ 2313753 w 2446915"/>
                        <a:gd name="connsiteY22" fmla="*/ 225816 h 1121323"/>
                        <a:gd name="connsiteX23" fmla="*/ 2390461 w 2446915"/>
                        <a:gd name="connsiteY23" fmla="*/ 110322 h 1121323"/>
                        <a:gd name="connsiteX24" fmla="*/ 2432694 w 2446915"/>
                        <a:gd name="connsiteY24" fmla="*/ 31890 h 1121323"/>
                        <a:gd name="connsiteX25" fmla="*/ 2446915 w 2446915"/>
                        <a:gd name="connsiteY25" fmla="*/ 3879 h 1121323"/>
                        <a:gd name="connsiteX26" fmla="*/ 2440020 w 2446915"/>
                        <a:gd name="connsiteY26" fmla="*/ 431 h 112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46915" h="1121323">
                          <a:moveTo>
                            <a:pt x="2440882" y="0"/>
                          </a:moveTo>
                          <a:cubicBezTo>
                            <a:pt x="2440882" y="0"/>
                            <a:pt x="2436142" y="9912"/>
                            <a:pt x="2426661" y="28012"/>
                          </a:cubicBezTo>
                          <a:cubicBezTo>
                            <a:pt x="2418042" y="46542"/>
                            <a:pt x="2403390" y="72830"/>
                            <a:pt x="2384428" y="105582"/>
                          </a:cubicBezTo>
                          <a:cubicBezTo>
                            <a:pt x="2364605" y="138334"/>
                            <a:pt x="2340041" y="177550"/>
                            <a:pt x="2308150" y="220214"/>
                          </a:cubicBezTo>
                          <a:cubicBezTo>
                            <a:pt x="2276691" y="263308"/>
                            <a:pt x="2238337" y="309851"/>
                            <a:pt x="2193088" y="357255"/>
                          </a:cubicBezTo>
                          <a:cubicBezTo>
                            <a:pt x="2147407" y="405090"/>
                            <a:pt x="2094832" y="453787"/>
                            <a:pt x="2035792" y="501191"/>
                          </a:cubicBezTo>
                          <a:cubicBezTo>
                            <a:pt x="1976752" y="549026"/>
                            <a:pt x="1910818" y="595137"/>
                            <a:pt x="1840142" y="639094"/>
                          </a:cubicBezTo>
                          <a:cubicBezTo>
                            <a:pt x="1698361" y="726576"/>
                            <a:pt x="1535463" y="803285"/>
                            <a:pt x="1366532" y="864910"/>
                          </a:cubicBezTo>
                          <a:cubicBezTo>
                            <a:pt x="1282066" y="895938"/>
                            <a:pt x="1196308" y="923088"/>
                            <a:pt x="1110550" y="947221"/>
                          </a:cubicBezTo>
                          <a:cubicBezTo>
                            <a:pt x="1025222" y="971354"/>
                            <a:pt x="939895" y="992039"/>
                            <a:pt x="857153" y="1009708"/>
                          </a:cubicBezTo>
                          <a:cubicBezTo>
                            <a:pt x="691238" y="1045046"/>
                            <a:pt x="534374" y="1068748"/>
                            <a:pt x="399057" y="1084262"/>
                          </a:cubicBezTo>
                          <a:cubicBezTo>
                            <a:pt x="264170" y="1099776"/>
                            <a:pt x="150831" y="1107102"/>
                            <a:pt x="71968" y="1110550"/>
                          </a:cubicBezTo>
                          <a:cubicBezTo>
                            <a:pt x="46973" y="1111842"/>
                            <a:pt x="25426" y="1112273"/>
                            <a:pt x="7757" y="1113135"/>
                          </a:cubicBezTo>
                          <a:cubicBezTo>
                            <a:pt x="5602" y="1116152"/>
                            <a:pt x="3017" y="1118738"/>
                            <a:pt x="0" y="1121323"/>
                          </a:cubicBezTo>
                          <a:cubicBezTo>
                            <a:pt x="19393" y="1120892"/>
                            <a:pt x="43526" y="1120031"/>
                            <a:pt x="72399" y="1118738"/>
                          </a:cubicBezTo>
                          <a:cubicBezTo>
                            <a:pt x="151262" y="1115290"/>
                            <a:pt x="264601" y="1107964"/>
                            <a:pt x="399919" y="1092450"/>
                          </a:cubicBezTo>
                          <a:cubicBezTo>
                            <a:pt x="535236" y="1076936"/>
                            <a:pt x="692531" y="1053234"/>
                            <a:pt x="858446" y="1017896"/>
                          </a:cubicBezTo>
                          <a:cubicBezTo>
                            <a:pt x="941619" y="1000227"/>
                            <a:pt x="1026946" y="979542"/>
                            <a:pt x="1112273" y="955409"/>
                          </a:cubicBezTo>
                          <a:cubicBezTo>
                            <a:pt x="1198032" y="931276"/>
                            <a:pt x="1284221" y="903695"/>
                            <a:pt x="1368687" y="873098"/>
                          </a:cubicBezTo>
                          <a:cubicBezTo>
                            <a:pt x="1538049" y="811042"/>
                            <a:pt x="1701377" y="734764"/>
                            <a:pt x="1843590" y="646851"/>
                          </a:cubicBezTo>
                          <a:cubicBezTo>
                            <a:pt x="1914696" y="602894"/>
                            <a:pt x="1980631" y="556352"/>
                            <a:pt x="2040102" y="508517"/>
                          </a:cubicBezTo>
                          <a:cubicBezTo>
                            <a:pt x="2099572" y="460682"/>
                            <a:pt x="2152148" y="411554"/>
                            <a:pt x="2197828" y="363719"/>
                          </a:cubicBezTo>
                          <a:cubicBezTo>
                            <a:pt x="2243939" y="315884"/>
                            <a:pt x="2281863" y="268911"/>
                            <a:pt x="2313753" y="225816"/>
                          </a:cubicBezTo>
                          <a:cubicBezTo>
                            <a:pt x="2346074" y="183152"/>
                            <a:pt x="2370638" y="143074"/>
                            <a:pt x="2390461" y="110322"/>
                          </a:cubicBezTo>
                          <a:cubicBezTo>
                            <a:pt x="2409423" y="77139"/>
                            <a:pt x="2424075" y="50852"/>
                            <a:pt x="2432694" y="31890"/>
                          </a:cubicBezTo>
                          <a:cubicBezTo>
                            <a:pt x="2441744" y="13359"/>
                            <a:pt x="2446915" y="3879"/>
                            <a:pt x="2446915" y="3879"/>
                          </a:cubicBezTo>
                          <a:lnTo>
                            <a:pt x="2440020" y="431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8" name="Graphic 1445">
                    <a:extLst>
                      <a:ext uri="{FF2B5EF4-FFF2-40B4-BE49-F238E27FC236}">
                        <a16:creationId xmlns:a16="http://schemas.microsoft.com/office/drawing/2014/main" id="{3166D301-0EA2-1C21-6755-766297565668}"/>
                      </a:ext>
                    </a:extLst>
                  </p:cNvPr>
                  <p:cNvGrpSpPr/>
                  <p:nvPr/>
                </p:nvGrpSpPr>
                <p:grpSpPr>
                  <a:xfrm>
                    <a:off x="4670297" y="4714455"/>
                    <a:ext cx="3025155" cy="360702"/>
                    <a:chOff x="4670297" y="4714455"/>
                    <a:chExt cx="3025155" cy="360702"/>
                  </a:xfrm>
                </p:grpSpPr>
                <p:grpSp>
                  <p:nvGrpSpPr>
                    <p:cNvPr id="8109" name="Graphic 1445">
                      <a:extLst>
                        <a:ext uri="{FF2B5EF4-FFF2-40B4-BE49-F238E27FC236}">
                          <a16:creationId xmlns:a16="http://schemas.microsoft.com/office/drawing/2014/main" id="{0B2C31AD-ABDC-5D18-F4BF-BF3B7DB7B0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297" y="4719626"/>
                      <a:ext cx="3025155" cy="355531"/>
                      <a:chOff x="4670297" y="4719626"/>
                      <a:chExt cx="3025155" cy="355531"/>
                    </a:xfrm>
                  </p:grpSpPr>
                  <p:grpSp>
                    <p:nvGrpSpPr>
                      <p:cNvPr id="8111" name="Graphic 1445">
                        <a:extLst>
                          <a:ext uri="{FF2B5EF4-FFF2-40B4-BE49-F238E27FC236}">
                            <a16:creationId xmlns:a16="http://schemas.microsoft.com/office/drawing/2014/main" id="{459AF838-E526-0223-629C-3084BCEA2E2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0297" y="4773063"/>
                        <a:ext cx="96277" cy="133162"/>
                        <a:chOff x="4670297" y="4773063"/>
                        <a:chExt cx="96277" cy="133162"/>
                      </a:xfrm>
                    </p:grpSpPr>
                    <p:sp>
                      <p:nvSpPr>
                        <p:cNvPr id="8208" name="Vrije vorm: vorm 8207">
                          <a:extLst>
                            <a:ext uri="{FF2B5EF4-FFF2-40B4-BE49-F238E27FC236}">
                              <a16:creationId xmlns:a16="http://schemas.microsoft.com/office/drawing/2014/main" id="{88E58B42-5AB6-FDBA-F8BF-88A254E6EA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0297" y="4808832"/>
                          <a:ext cx="81232" cy="97393"/>
                        </a:xfrm>
                        <a:custGeom>
                          <a:avLst/>
                          <a:gdLst>
                            <a:gd name="connsiteX0" fmla="*/ 80332 w 81232"/>
                            <a:gd name="connsiteY0" fmla="*/ 56885 h 97393"/>
                            <a:gd name="connsiteX1" fmla="*/ 74299 w 81232"/>
                            <a:gd name="connsiteY1" fmla="*/ 12497 h 97393"/>
                            <a:gd name="connsiteX2" fmla="*/ 55768 w 81232"/>
                            <a:gd name="connsiteY2" fmla="*/ 6464 h 97393"/>
                            <a:gd name="connsiteX3" fmla="*/ 42840 w 81232"/>
                            <a:gd name="connsiteY3" fmla="*/ 2155 h 97393"/>
                            <a:gd name="connsiteX4" fmla="*/ 37237 w 81232"/>
                            <a:gd name="connsiteY4" fmla="*/ 0 h 97393"/>
                            <a:gd name="connsiteX5" fmla="*/ 5347 w 81232"/>
                            <a:gd name="connsiteY5" fmla="*/ 31028 h 97393"/>
                            <a:gd name="connsiteX6" fmla="*/ 13535 w 81232"/>
                            <a:gd name="connsiteY6" fmla="*/ 87913 h 97393"/>
                            <a:gd name="connsiteX7" fmla="*/ 18276 w 81232"/>
                            <a:gd name="connsiteY7" fmla="*/ 92653 h 97393"/>
                            <a:gd name="connsiteX8" fmla="*/ 22585 w 81232"/>
                            <a:gd name="connsiteY8" fmla="*/ 95670 h 97393"/>
                            <a:gd name="connsiteX9" fmla="*/ 24740 w 81232"/>
                            <a:gd name="connsiteY9" fmla="*/ 96963 h 97393"/>
                            <a:gd name="connsiteX10" fmla="*/ 32497 w 81232"/>
                            <a:gd name="connsiteY10" fmla="*/ 97394 h 97393"/>
                            <a:gd name="connsiteX11" fmla="*/ 39392 w 81232"/>
                            <a:gd name="connsiteY11" fmla="*/ 96532 h 97393"/>
                            <a:gd name="connsiteX12" fmla="*/ 80763 w 81232"/>
                            <a:gd name="connsiteY12" fmla="*/ 56454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232" h="97393">
                              <a:moveTo>
                                <a:pt x="80332" y="56885"/>
                              </a:moveTo>
                              <a:cubicBezTo>
                                <a:pt x="84211" y="28011"/>
                                <a:pt x="74299" y="12497"/>
                                <a:pt x="74299" y="12497"/>
                              </a:cubicBezTo>
                              <a:cubicBezTo>
                                <a:pt x="74299" y="12497"/>
                                <a:pt x="64818" y="9481"/>
                                <a:pt x="55768" y="6464"/>
                              </a:cubicBezTo>
                              <a:cubicBezTo>
                                <a:pt x="51028" y="4740"/>
                                <a:pt x="46287" y="3447"/>
                                <a:pt x="42840" y="2155"/>
                              </a:cubicBezTo>
                              <a:cubicBezTo>
                                <a:pt x="39392" y="862"/>
                                <a:pt x="37237" y="0"/>
                                <a:pt x="37237" y="0"/>
                              </a:cubicBezTo>
                              <a:cubicBezTo>
                                <a:pt x="37237" y="0"/>
                                <a:pt x="20000" y="5602"/>
                                <a:pt x="5347" y="31028"/>
                              </a:cubicBezTo>
                              <a:cubicBezTo>
                                <a:pt x="-5857" y="49990"/>
                                <a:pt x="2331" y="74554"/>
                                <a:pt x="13535" y="87913"/>
                              </a:cubicBezTo>
                              <a:cubicBezTo>
                                <a:pt x="15259" y="89637"/>
                                <a:pt x="16983" y="91360"/>
                                <a:pt x="18276" y="92653"/>
                              </a:cubicBezTo>
                              <a:cubicBezTo>
                                <a:pt x="20000" y="93946"/>
                                <a:pt x="21292" y="94808"/>
                                <a:pt x="22585" y="95670"/>
                              </a:cubicBezTo>
                              <a:cubicBezTo>
                                <a:pt x="23878" y="96532"/>
                                <a:pt x="24740" y="96963"/>
                                <a:pt x="24740" y="96963"/>
                              </a:cubicBezTo>
                              <a:cubicBezTo>
                                <a:pt x="24740" y="96963"/>
                                <a:pt x="28619" y="96963"/>
                                <a:pt x="32497" y="97394"/>
                              </a:cubicBezTo>
                              <a:cubicBezTo>
                                <a:pt x="34652" y="97394"/>
                                <a:pt x="36807" y="97394"/>
                                <a:pt x="39392" y="96532"/>
                              </a:cubicBezTo>
                              <a:cubicBezTo>
                                <a:pt x="56630" y="92653"/>
                                <a:pt x="77746" y="78863"/>
                                <a:pt x="80763" y="564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9" name="Vrije vorm: vorm 8208">
                          <a:extLst>
                            <a:ext uri="{FF2B5EF4-FFF2-40B4-BE49-F238E27FC236}">
                              <a16:creationId xmlns:a16="http://schemas.microsoft.com/office/drawing/2014/main" id="{305DE66F-02D6-5B44-3A3B-59638FCF0B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9435" y="4809263"/>
                          <a:ext cx="61194" cy="33614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33183 h 33614"/>
                            <a:gd name="connsiteX1" fmla="*/ 54730 w 61194"/>
                            <a:gd name="connsiteY1" fmla="*/ 12497 h 33614"/>
                            <a:gd name="connsiteX2" fmla="*/ 36200 w 61194"/>
                            <a:gd name="connsiteY2" fmla="*/ 6464 h 33614"/>
                            <a:gd name="connsiteX3" fmla="*/ 23271 w 61194"/>
                            <a:gd name="connsiteY3" fmla="*/ 2155 h 33614"/>
                            <a:gd name="connsiteX4" fmla="*/ 17669 w 61194"/>
                            <a:gd name="connsiteY4" fmla="*/ 0 h 33614"/>
                            <a:gd name="connsiteX5" fmla="*/ 0 w 61194"/>
                            <a:gd name="connsiteY5" fmla="*/ 12497 h 33614"/>
                            <a:gd name="connsiteX6" fmla="*/ 30597 w 61194"/>
                            <a:gd name="connsiteY6" fmla="*/ 23271 h 33614"/>
                            <a:gd name="connsiteX7" fmla="*/ 61194 w 61194"/>
                            <a:gd name="connsiteY7" fmla="*/ 33614 h 336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194" h="33614">
                              <a:moveTo>
                                <a:pt x="61194" y="33183"/>
                              </a:moveTo>
                              <a:cubicBezTo>
                                <a:pt x="59471" y="19393"/>
                                <a:pt x="54730" y="12497"/>
                                <a:pt x="54730" y="12497"/>
                              </a:cubicBezTo>
                              <a:cubicBezTo>
                                <a:pt x="54730" y="12497"/>
                                <a:pt x="45249" y="9481"/>
                                <a:pt x="36200" y="6464"/>
                              </a:cubicBezTo>
                              <a:cubicBezTo>
                                <a:pt x="31459" y="4740"/>
                                <a:pt x="26719" y="3448"/>
                                <a:pt x="23271" y="2155"/>
                              </a:cubicBezTo>
                              <a:cubicBezTo>
                                <a:pt x="19824" y="862"/>
                                <a:pt x="17669" y="0"/>
                                <a:pt x="17669" y="0"/>
                              </a:cubicBezTo>
                              <a:cubicBezTo>
                                <a:pt x="17669" y="0"/>
                                <a:pt x="9912" y="3017"/>
                                <a:pt x="0" y="12497"/>
                              </a:cubicBezTo>
                              <a:cubicBezTo>
                                <a:pt x="0" y="12497"/>
                                <a:pt x="15083" y="18100"/>
                                <a:pt x="30597" y="23271"/>
                              </a:cubicBezTo>
                              <a:cubicBezTo>
                                <a:pt x="46111" y="28443"/>
                                <a:pt x="61194" y="33614"/>
                                <a:pt x="61194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0" name="Vrije vorm: vorm 8209">
                          <a:extLst>
                            <a:ext uri="{FF2B5EF4-FFF2-40B4-BE49-F238E27FC236}">
                              <a16:creationId xmlns:a16="http://schemas.microsoft.com/office/drawing/2014/main" id="{30DC87E3-F7AE-9E6E-CA75-0BA78C6EF9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7877" y="4773063"/>
                          <a:ext cx="29735" cy="42663"/>
                        </a:xfrm>
                        <a:custGeom>
                          <a:avLst/>
                          <a:gdLst>
                            <a:gd name="connsiteX0" fmla="*/ 17669 w 29735"/>
                            <a:gd name="connsiteY0" fmla="*/ 42664 h 42663"/>
                            <a:gd name="connsiteX1" fmla="*/ 0 w 29735"/>
                            <a:gd name="connsiteY1" fmla="*/ 36630 h 42663"/>
                            <a:gd name="connsiteX2" fmla="*/ 12497 w 29735"/>
                            <a:gd name="connsiteY2" fmla="*/ 0 h 42663"/>
                            <a:gd name="connsiteX3" fmla="*/ 29735 w 29735"/>
                            <a:gd name="connsiteY3" fmla="*/ 6033 h 42663"/>
                            <a:gd name="connsiteX4" fmla="*/ 17669 w 29735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663">
                              <a:moveTo>
                                <a:pt x="17669" y="42664"/>
                              </a:moveTo>
                              <a:lnTo>
                                <a:pt x="0" y="36630"/>
                              </a:lnTo>
                              <a:lnTo>
                                <a:pt x="12497" y="0"/>
                              </a:lnTo>
                              <a:lnTo>
                                <a:pt x="29735" y="6033"/>
                              </a:lnTo>
                              <a:lnTo>
                                <a:pt x="1766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1" name="Vrije vorm: vorm 8210">
                          <a:extLst>
                            <a:ext uri="{FF2B5EF4-FFF2-40B4-BE49-F238E27FC236}">
                              <a16:creationId xmlns:a16="http://schemas.microsoft.com/office/drawing/2014/main" id="{86648063-3E20-A56B-CCA8-FDEA5750E1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1983" y="4830633"/>
                          <a:ext cx="33771" cy="25261"/>
                        </a:xfrm>
                        <a:custGeom>
                          <a:avLst/>
                          <a:gdLst>
                            <a:gd name="connsiteX0" fmla="*/ 33739 w 33771"/>
                            <a:gd name="connsiteY0" fmla="*/ 10088 h 25261"/>
                            <a:gd name="connsiteX1" fmla="*/ 10468 w 33771"/>
                            <a:gd name="connsiteY1" fmla="*/ 1900 h 25261"/>
                            <a:gd name="connsiteX2" fmla="*/ 988 w 33771"/>
                            <a:gd name="connsiteY2" fmla="*/ 11812 h 25261"/>
                            <a:gd name="connsiteX3" fmla="*/ 8745 w 33771"/>
                            <a:gd name="connsiteY3" fmla="*/ 24310 h 25261"/>
                            <a:gd name="connsiteX4" fmla="*/ 33739 w 33771"/>
                            <a:gd name="connsiteY4" fmla="*/ 10088 h 25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771" h="25261">
                              <a:moveTo>
                                <a:pt x="33739" y="10088"/>
                              </a:moveTo>
                              <a:cubicBezTo>
                                <a:pt x="34601" y="-1116"/>
                                <a:pt x="17794" y="-1547"/>
                                <a:pt x="10468" y="1900"/>
                              </a:cubicBezTo>
                              <a:cubicBezTo>
                                <a:pt x="6590" y="3624"/>
                                <a:pt x="1418" y="7934"/>
                                <a:pt x="988" y="11812"/>
                              </a:cubicBezTo>
                              <a:cubicBezTo>
                                <a:pt x="-1167" y="16122"/>
                                <a:pt x="-305" y="21293"/>
                                <a:pt x="8745" y="24310"/>
                              </a:cubicBezTo>
                              <a:cubicBezTo>
                                <a:pt x="20380" y="28188"/>
                                <a:pt x="32878" y="19569"/>
                                <a:pt x="33739" y="100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2" name="Vrije vorm: vorm 8211">
                          <a:extLst>
                            <a:ext uri="{FF2B5EF4-FFF2-40B4-BE49-F238E27FC236}">
                              <a16:creationId xmlns:a16="http://schemas.microsoft.com/office/drawing/2014/main" id="{BFB9C387-0A77-53F1-650A-298CFB2DB6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7417" y="4864359"/>
                          <a:ext cx="14172" cy="10432"/>
                        </a:xfrm>
                        <a:custGeom>
                          <a:avLst/>
                          <a:gdLst>
                            <a:gd name="connsiteX0" fmla="*/ 14172 w 14172"/>
                            <a:gd name="connsiteY0" fmla="*/ 4374 h 10432"/>
                            <a:gd name="connsiteX1" fmla="*/ 4261 w 14172"/>
                            <a:gd name="connsiteY1" fmla="*/ 926 h 10432"/>
                            <a:gd name="connsiteX2" fmla="*/ 382 w 14172"/>
                            <a:gd name="connsiteY2" fmla="*/ 4805 h 10432"/>
                            <a:gd name="connsiteX3" fmla="*/ 3399 w 14172"/>
                            <a:gd name="connsiteY3" fmla="*/ 9976 h 10432"/>
                            <a:gd name="connsiteX4" fmla="*/ 13741 w 14172"/>
                            <a:gd name="connsiteY4" fmla="*/ 4374 h 104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72" h="10432">
                              <a:moveTo>
                                <a:pt x="14172" y="4374"/>
                              </a:moveTo>
                              <a:cubicBezTo>
                                <a:pt x="14172" y="-366"/>
                                <a:pt x="7277" y="-797"/>
                                <a:pt x="4261" y="926"/>
                              </a:cubicBezTo>
                              <a:cubicBezTo>
                                <a:pt x="2537" y="1788"/>
                                <a:pt x="382" y="3512"/>
                                <a:pt x="382" y="4805"/>
                              </a:cubicBezTo>
                              <a:cubicBezTo>
                                <a:pt x="-480" y="6529"/>
                                <a:pt x="-49" y="8683"/>
                                <a:pt x="3399" y="9976"/>
                              </a:cubicBezTo>
                              <a:cubicBezTo>
                                <a:pt x="8139" y="11700"/>
                                <a:pt x="13741" y="8252"/>
                                <a:pt x="13741" y="43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3" name="Vrije vorm: vorm 8212">
                          <a:extLst>
                            <a:ext uri="{FF2B5EF4-FFF2-40B4-BE49-F238E27FC236}">
                              <a16:creationId xmlns:a16="http://schemas.microsoft.com/office/drawing/2014/main" id="{2D229AFD-2921-C17C-7ED8-296308E814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7711" y="4782113"/>
                          <a:ext cx="78432" cy="55592"/>
                        </a:xfrm>
                        <a:custGeom>
                          <a:avLst/>
                          <a:gdLst>
                            <a:gd name="connsiteX0" fmla="*/ 68521 w 78432"/>
                            <a:gd name="connsiteY0" fmla="*/ 55592 h 55592"/>
                            <a:gd name="connsiteX1" fmla="*/ 34476 w 78432"/>
                            <a:gd name="connsiteY1" fmla="*/ 43956 h 55592"/>
                            <a:gd name="connsiteX2" fmla="*/ 10774 w 78432"/>
                            <a:gd name="connsiteY2" fmla="*/ 35769 h 55592"/>
                            <a:gd name="connsiteX3" fmla="*/ 0 w 78432"/>
                            <a:gd name="connsiteY3" fmla="*/ 31890 h 55592"/>
                            <a:gd name="connsiteX4" fmla="*/ 11636 w 78432"/>
                            <a:gd name="connsiteY4" fmla="*/ 0 h 55592"/>
                            <a:gd name="connsiteX5" fmla="*/ 21978 w 78432"/>
                            <a:gd name="connsiteY5" fmla="*/ 3879 h 55592"/>
                            <a:gd name="connsiteX6" fmla="*/ 44818 w 78432"/>
                            <a:gd name="connsiteY6" fmla="*/ 11635 h 55592"/>
                            <a:gd name="connsiteX7" fmla="*/ 78432 w 78432"/>
                            <a:gd name="connsiteY7" fmla="*/ 22840 h 55592"/>
                            <a:gd name="connsiteX8" fmla="*/ 68090 w 78432"/>
                            <a:gd name="connsiteY8" fmla="*/ 55161 h 555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432" h="55592">
                              <a:moveTo>
                                <a:pt x="68521" y="55592"/>
                              </a:moveTo>
                              <a:cubicBezTo>
                                <a:pt x="68521" y="55592"/>
                                <a:pt x="51283" y="49990"/>
                                <a:pt x="34476" y="43956"/>
                              </a:cubicBezTo>
                              <a:cubicBezTo>
                                <a:pt x="25857" y="40940"/>
                                <a:pt x="17238" y="38354"/>
                                <a:pt x="10774" y="35769"/>
                              </a:cubicBezTo>
                              <a:cubicBezTo>
                                <a:pt x="4309" y="33614"/>
                                <a:pt x="0" y="31890"/>
                                <a:pt x="0" y="31890"/>
                              </a:cubicBezTo>
                              <a:lnTo>
                                <a:pt x="11636" y="0"/>
                              </a:lnTo>
                              <a:cubicBezTo>
                                <a:pt x="11636" y="0"/>
                                <a:pt x="15945" y="1724"/>
                                <a:pt x="21978" y="3879"/>
                              </a:cubicBezTo>
                              <a:cubicBezTo>
                                <a:pt x="28012" y="6033"/>
                                <a:pt x="36630" y="9050"/>
                                <a:pt x="44818" y="11635"/>
                              </a:cubicBezTo>
                              <a:cubicBezTo>
                                <a:pt x="61625" y="17238"/>
                                <a:pt x="78432" y="22840"/>
                                <a:pt x="78432" y="22840"/>
                              </a:cubicBezTo>
                              <a:lnTo>
                                <a:pt x="68090" y="551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4" name="Vrije vorm: vorm 8213">
                          <a:extLst>
                            <a:ext uri="{FF2B5EF4-FFF2-40B4-BE49-F238E27FC236}">
                              <a16:creationId xmlns:a16="http://schemas.microsoft.com/office/drawing/2014/main" id="{25D33417-736B-5233-041F-F28300DABD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22187" y="4794611"/>
                          <a:ext cx="44387" cy="43094"/>
                        </a:xfrm>
                        <a:custGeom>
                          <a:avLst/>
                          <a:gdLst>
                            <a:gd name="connsiteX0" fmla="*/ 34045 w 44387"/>
                            <a:gd name="connsiteY0" fmla="*/ 43095 h 43094"/>
                            <a:gd name="connsiteX1" fmla="*/ 0 w 44387"/>
                            <a:gd name="connsiteY1" fmla="*/ 31890 h 43094"/>
                            <a:gd name="connsiteX2" fmla="*/ 10774 w 44387"/>
                            <a:gd name="connsiteY2" fmla="*/ 0 h 43094"/>
                            <a:gd name="connsiteX3" fmla="*/ 44387 w 44387"/>
                            <a:gd name="connsiteY3" fmla="*/ 11205 h 43094"/>
                            <a:gd name="connsiteX4" fmla="*/ 34045 w 44387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43094">
                              <a:moveTo>
                                <a:pt x="34045" y="43095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44387" y="11205"/>
                              </a:lnTo>
                              <a:lnTo>
                                <a:pt x="34045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2" name="Graphic 1445">
                        <a:extLst>
                          <a:ext uri="{FF2B5EF4-FFF2-40B4-BE49-F238E27FC236}">
                            <a16:creationId xmlns:a16="http://schemas.microsoft.com/office/drawing/2014/main" id="{E14B0312-15B7-EB66-EB44-1536EC6103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10097" y="4838998"/>
                        <a:ext cx="90912" cy="136179"/>
                        <a:chOff x="4910097" y="4838998"/>
                        <a:chExt cx="90912" cy="136179"/>
                      </a:xfrm>
                    </p:grpSpPr>
                    <p:sp>
                      <p:nvSpPr>
                        <p:cNvPr id="8201" name="Vrije vorm: vorm 8200">
                          <a:extLst>
                            <a:ext uri="{FF2B5EF4-FFF2-40B4-BE49-F238E27FC236}">
                              <a16:creationId xmlns:a16="http://schemas.microsoft.com/office/drawing/2014/main" id="{906DC385-8800-E167-783E-4AFFB6609F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0097" y="4876921"/>
                          <a:ext cx="81000" cy="98256"/>
                        </a:xfrm>
                        <a:custGeom>
                          <a:avLst/>
                          <a:gdLst>
                            <a:gd name="connsiteX0" fmla="*/ 80569 w 81000"/>
                            <a:gd name="connsiteY0" fmla="*/ 52576 h 98256"/>
                            <a:gd name="connsiteX1" fmla="*/ 75829 w 81000"/>
                            <a:gd name="connsiteY1" fmla="*/ 20255 h 98256"/>
                            <a:gd name="connsiteX2" fmla="*/ 70227 w 81000"/>
                            <a:gd name="connsiteY2" fmla="*/ 9481 h 98256"/>
                            <a:gd name="connsiteX3" fmla="*/ 31872 w 81000"/>
                            <a:gd name="connsiteY3" fmla="*/ 0 h 98256"/>
                            <a:gd name="connsiteX4" fmla="*/ 3430 w 81000"/>
                            <a:gd name="connsiteY4" fmla="*/ 34476 h 98256"/>
                            <a:gd name="connsiteX5" fmla="*/ 17220 w 81000"/>
                            <a:gd name="connsiteY5" fmla="*/ 90068 h 98256"/>
                            <a:gd name="connsiteX6" fmla="*/ 22392 w 81000"/>
                            <a:gd name="connsiteY6" fmla="*/ 94377 h 98256"/>
                            <a:gd name="connsiteX7" fmla="*/ 27132 w 81000"/>
                            <a:gd name="connsiteY7" fmla="*/ 96963 h 98256"/>
                            <a:gd name="connsiteX8" fmla="*/ 29287 w 81000"/>
                            <a:gd name="connsiteY8" fmla="*/ 98256 h 98256"/>
                            <a:gd name="connsiteX9" fmla="*/ 37044 w 81000"/>
                            <a:gd name="connsiteY9" fmla="*/ 98256 h 98256"/>
                            <a:gd name="connsiteX10" fmla="*/ 43939 w 81000"/>
                            <a:gd name="connsiteY10" fmla="*/ 96532 h 98256"/>
                            <a:gd name="connsiteX11" fmla="*/ 81000 w 81000"/>
                            <a:gd name="connsiteY11" fmla="*/ 52576 h 982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00" h="98256">
                              <a:moveTo>
                                <a:pt x="80569" y="52576"/>
                              </a:moveTo>
                              <a:cubicBezTo>
                                <a:pt x="81431" y="37924"/>
                                <a:pt x="78846" y="27150"/>
                                <a:pt x="75829" y="20255"/>
                              </a:cubicBezTo>
                              <a:cubicBezTo>
                                <a:pt x="73243" y="12929"/>
                                <a:pt x="70227" y="9481"/>
                                <a:pt x="70227" y="9481"/>
                              </a:cubicBezTo>
                              <a:lnTo>
                                <a:pt x="31872" y="0"/>
                              </a:lnTo>
                              <a:cubicBezTo>
                                <a:pt x="31872" y="0"/>
                                <a:pt x="15066" y="7326"/>
                                <a:pt x="3430" y="34476"/>
                              </a:cubicBezTo>
                              <a:cubicBezTo>
                                <a:pt x="-5620" y="54730"/>
                                <a:pt x="4723" y="77571"/>
                                <a:pt x="17220" y="90068"/>
                              </a:cubicBezTo>
                              <a:cubicBezTo>
                                <a:pt x="18944" y="91792"/>
                                <a:pt x="20668" y="93085"/>
                                <a:pt x="22392" y="94377"/>
                              </a:cubicBezTo>
                              <a:cubicBezTo>
                                <a:pt x="24115" y="95240"/>
                                <a:pt x="25839" y="96101"/>
                                <a:pt x="27132" y="96963"/>
                              </a:cubicBezTo>
                              <a:cubicBezTo>
                                <a:pt x="28425" y="97825"/>
                                <a:pt x="29287" y="98256"/>
                                <a:pt x="29287" y="98256"/>
                              </a:cubicBezTo>
                              <a:cubicBezTo>
                                <a:pt x="29287" y="98256"/>
                                <a:pt x="33165" y="98256"/>
                                <a:pt x="37044" y="98256"/>
                              </a:cubicBezTo>
                              <a:cubicBezTo>
                                <a:pt x="39198" y="98256"/>
                                <a:pt x="41353" y="97394"/>
                                <a:pt x="43939" y="96532"/>
                              </a:cubicBezTo>
                              <a:cubicBezTo>
                                <a:pt x="60746" y="91361"/>
                                <a:pt x="80138" y="74985"/>
                                <a:pt x="81000" y="525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2" name="Vrije vorm: vorm 8201">
                          <a:extLst>
                            <a:ext uri="{FF2B5EF4-FFF2-40B4-BE49-F238E27FC236}">
                              <a16:creationId xmlns:a16="http://schemas.microsoft.com/office/drawing/2014/main" id="{5FA74030-A947-853E-A018-4F87856F67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5593" y="4876491"/>
                          <a:ext cx="62918" cy="29735"/>
                        </a:xfrm>
                        <a:custGeom>
                          <a:avLst/>
                          <a:gdLst>
                            <a:gd name="connsiteX0" fmla="*/ 62918 w 62918"/>
                            <a:gd name="connsiteY0" fmla="*/ 29735 h 29735"/>
                            <a:gd name="connsiteX1" fmla="*/ 54730 w 62918"/>
                            <a:gd name="connsiteY1" fmla="*/ 9481 h 29735"/>
                            <a:gd name="connsiteX2" fmla="*/ 16376 w 62918"/>
                            <a:gd name="connsiteY2" fmla="*/ 0 h 29735"/>
                            <a:gd name="connsiteX3" fmla="*/ 0 w 62918"/>
                            <a:gd name="connsiteY3" fmla="*/ 14221 h 29735"/>
                            <a:gd name="connsiteX4" fmla="*/ 31459 w 62918"/>
                            <a:gd name="connsiteY4" fmla="*/ 21978 h 29735"/>
                            <a:gd name="connsiteX5" fmla="*/ 53006 w 62918"/>
                            <a:gd name="connsiteY5" fmla="*/ 27150 h 29735"/>
                            <a:gd name="connsiteX6" fmla="*/ 62918 w 62918"/>
                            <a:gd name="connsiteY6" fmla="*/ 29304 h 297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29735">
                              <a:moveTo>
                                <a:pt x="62918" y="29735"/>
                              </a:moveTo>
                              <a:cubicBezTo>
                                <a:pt x="59902" y="16376"/>
                                <a:pt x="54730" y="9481"/>
                                <a:pt x="54730" y="9481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8619" y="3878"/>
                                <a:pt x="0" y="14221"/>
                              </a:cubicBezTo>
                              <a:cubicBezTo>
                                <a:pt x="0" y="14221"/>
                                <a:pt x="15514" y="18100"/>
                                <a:pt x="31459" y="21978"/>
                              </a:cubicBezTo>
                              <a:cubicBezTo>
                                <a:pt x="39216" y="23702"/>
                                <a:pt x="47404" y="25857"/>
                                <a:pt x="53006" y="27150"/>
                              </a:cubicBezTo>
                              <a:cubicBezTo>
                                <a:pt x="59040" y="28873"/>
                                <a:pt x="62918" y="29304"/>
                                <a:pt x="62918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3" name="Vrije vorm: vorm 8202">
                          <a:extLst>
                            <a:ext uri="{FF2B5EF4-FFF2-40B4-BE49-F238E27FC236}">
                              <a16:creationId xmlns:a16="http://schemas.microsoft.com/office/drawing/2014/main" id="{37BE0547-C127-85A5-1E37-C899B76E0E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2312" y="4838998"/>
                          <a:ext cx="27149" cy="42232"/>
                        </a:xfrm>
                        <a:custGeom>
                          <a:avLst/>
                          <a:gdLst>
                            <a:gd name="connsiteX0" fmla="*/ 18531 w 27149"/>
                            <a:gd name="connsiteY0" fmla="*/ 42233 h 42232"/>
                            <a:gd name="connsiteX1" fmla="*/ 0 w 27149"/>
                            <a:gd name="connsiteY1" fmla="*/ 37923 h 42232"/>
                            <a:gd name="connsiteX2" fmla="*/ 9050 w 27149"/>
                            <a:gd name="connsiteY2" fmla="*/ 0 h 42232"/>
                            <a:gd name="connsiteX3" fmla="*/ 27150 w 27149"/>
                            <a:gd name="connsiteY3" fmla="*/ 4309 h 42232"/>
                            <a:gd name="connsiteX4" fmla="*/ 18531 w 27149"/>
                            <a:gd name="connsiteY4" fmla="*/ 4223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2232">
                              <a:moveTo>
                                <a:pt x="18531" y="42233"/>
                              </a:moveTo>
                              <a:lnTo>
                                <a:pt x="0" y="37923"/>
                              </a:lnTo>
                              <a:lnTo>
                                <a:pt x="9050" y="0"/>
                              </a:lnTo>
                              <a:lnTo>
                                <a:pt x="27150" y="4309"/>
                              </a:lnTo>
                              <a:lnTo>
                                <a:pt x="18531" y="422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4" name="Vrije vorm: vorm 8203">
                          <a:extLst>
                            <a:ext uri="{FF2B5EF4-FFF2-40B4-BE49-F238E27FC236}">
                              <a16:creationId xmlns:a16="http://schemas.microsoft.com/office/drawing/2014/main" id="{FE2D37DA-F2A6-6278-FCAC-F25DF71015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1114" y="4898817"/>
                          <a:ext cx="32502" cy="25925"/>
                        </a:xfrm>
                        <a:custGeom>
                          <a:avLst/>
                          <a:gdLst>
                            <a:gd name="connsiteX0" fmla="*/ 32491 w 32502"/>
                            <a:gd name="connsiteY0" fmla="*/ 9132 h 25925"/>
                            <a:gd name="connsiteX1" fmla="*/ 8789 w 32502"/>
                            <a:gd name="connsiteY1" fmla="*/ 3099 h 25925"/>
                            <a:gd name="connsiteX2" fmla="*/ 601 w 32502"/>
                            <a:gd name="connsiteY2" fmla="*/ 13873 h 25925"/>
                            <a:gd name="connsiteX3" fmla="*/ 9220 w 32502"/>
                            <a:gd name="connsiteY3" fmla="*/ 25509 h 25925"/>
                            <a:gd name="connsiteX4" fmla="*/ 32491 w 32502"/>
                            <a:gd name="connsiteY4" fmla="*/ 9132 h 259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502" h="25925">
                              <a:moveTo>
                                <a:pt x="32491" y="9132"/>
                              </a:moveTo>
                              <a:cubicBezTo>
                                <a:pt x="32491" y="-2503"/>
                                <a:pt x="15253" y="-1210"/>
                                <a:pt x="8789" y="3099"/>
                              </a:cubicBezTo>
                              <a:cubicBezTo>
                                <a:pt x="4910" y="5254"/>
                                <a:pt x="601" y="9995"/>
                                <a:pt x="601" y="13873"/>
                              </a:cubicBezTo>
                              <a:cubicBezTo>
                                <a:pt x="-1123" y="18613"/>
                                <a:pt x="601" y="23354"/>
                                <a:pt x="9220" y="25509"/>
                              </a:cubicBezTo>
                              <a:cubicBezTo>
                                <a:pt x="21286" y="28094"/>
                                <a:pt x="32922" y="18182"/>
                                <a:pt x="32491" y="91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5" name="Vrije vorm: vorm 8204">
                          <a:extLst>
                            <a:ext uri="{FF2B5EF4-FFF2-40B4-BE49-F238E27FC236}">
                              <a16:creationId xmlns:a16="http://schemas.microsoft.com/office/drawing/2014/main" id="{1E68C567-D19B-79BD-DB8A-B5DEFB2D60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8818" y="4934329"/>
                          <a:ext cx="13670" cy="10372"/>
                        </a:xfrm>
                        <a:custGeom>
                          <a:avLst/>
                          <a:gdLst>
                            <a:gd name="connsiteX0" fmla="*/ 13670 w 13670"/>
                            <a:gd name="connsiteY0" fmla="*/ 3787 h 10372"/>
                            <a:gd name="connsiteX1" fmla="*/ 3758 w 13670"/>
                            <a:gd name="connsiteY1" fmla="*/ 1201 h 10372"/>
                            <a:gd name="connsiteX2" fmla="*/ 311 w 13670"/>
                            <a:gd name="connsiteY2" fmla="*/ 5511 h 10372"/>
                            <a:gd name="connsiteX3" fmla="*/ 3758 w 13670"/>
                            <a:gd name="connsiteY3" fmla="*/ 10251 h 10372"/>
                            <a:gd name="connsiteX4" fmla="*/ 13670 w 13670"/>
                            <a:gd name="connsiteY4" fmla="*/ 3356 h 10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70" h="10372">
                              <a:moveTo>
                                <a:pt x="13670" y="3787"/>
                              </a:moveTo>
                              <a:cubicBezTo>
                                <a:pt x="13670" y="-954"/>
                                <a:pt x="6344" y="-523"/>
                                <a:pt x="3758" y="1201"/>
                              </a:cubicBezTo>
                              <a:cubicBezTo>
                                <a:pt x="2035" y="2063"/>
                                <a:pt x="311" y="4218"/>
                                <a:pt x="311" y="5511"/>
                              </a:cubicBezTo>
                              <a:cubicBezTo>
                                <a:pt x="-551" y="7665"/>
                                <a:pt x="311" y="9389"/>
                                <a:pt x="3758" y="10251"/>
                              </a:cubicBezTo>
                              <a:cubicBezTo>
                                <a:pt x="8930" y="11113"/>
                                <a:pt x="13670" y="7234"/>
                                <a:pt x="13670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6" name="Vrije vorm: vorm 8205">
                          <a:extLst>
                            <a:ext uri="{FF2B5EF4-FFF2-40B4-BE49-F238E27FC236}">
                              <a16:creationId xmlns:a16="http://schemas.microsoft.com/office/drawing/2014/main" id="{3C491886-BFDB-48FD-C487-B365BD02BA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3008" y="4851927"/>
                          <a:ext cx="78001" cy="49127"/>
                        </a:xfrm>
                        <a:custGeom>
                          <a:avLst/>
                          <a:gdLst>
                            <a:gd name="connsiteX0" fmla="*/ 70675 w 78001"/>
                            <a:gd name="connsiteY0" fmla="*/ 49128 h 49127"/>
                            <a:gd name="connsiteX1" fmla="*/ 59471 w 78001"/>
                            <a:gd name="connsiteY1" fmla="*/ 46973 h 49127"/>
                            <a:gd name="connsiteX2" fmla="*/ 35338 w 78001"/>
                            <a:gd name="connsiteY2" fmla="*/ 40940 h 49127"/>
                            <a:gd name="connsiteX3" fmla="*/ 0 w 78001"/>
                            <a:gd name="connsiteY3" fmla="*/ 32752 h 49127"/>
                            <a:gd name="connsiteX4" fmla="*/ 8188 w 78001"/>
                            <a:gd name="connsiteY4" fmla="*/ 0 h 49127"/>
                            <a:gd name="connsiteX5" fmla="*/ 43095 w 78001"/>
                            <a:gd name="connsiteY5" fmla="*/ 8188 h 49127"/>
                            <a:gd name="connsiteX6" fmla="*/ 67228 w 78001"/>
                            <a:gd name="connsiteY6" fmla="*/ 14221 h 49127"/>
                            <a:gd name="connsiteX7" fmla="*/ 78001 w 78001"/>
                            <a:gd name="connsiteY7" fmla="*/ 16376 h 49127"/>
                            <a:gd name="connsiteX8" fmla="*/ 70675 w 78001"/>
                            <a:gd name="connsiteY8" fmla="*/ 491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9127">
                              <a:moveTo>
                                <a:pt x="70675" y="49128"/>
                              </a:moveTo>
                              <a:cubicBezTo>
                                <a:pt x="70675" y="49128"/>
                                <a:pt x="66366" y="48266"/>
                                <a:pt x="59471" y="46973"/>
                              </a:cubicBezTo>
                              <a:cubicBezTo>
                                <a:pt x="53006" y="45249"/>
                                <a:pt x="43957" y="43095"/>
                                <a:pt x="35338" y="40940"/>
                              </a:cubicBezTo>
                              <a:cubicBezTo>
                                <a:pt x="17669" y="36630"/>
                                <a:pt x="0" y="32752"/>
                                <a:pt x="0" y="32752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5426" y="4309"/>
                                <a:pt x="43095" y="8188"/>
                              </a:cubicBezTo>
                              <a:cubicBezTo>
                                <a:pt x="51714" y="10343"/>
                                <a:pt x="60333" y="12497"/>
                                <a:pt x="67228" y="14221"/>
                              </a:cubicBezTo>
                              <a:cubicBezTo>
                                <a:pt x="73692" y="15514"/>
                                <a:pt x="78001" y="16376"/>
                                <a:pt x="78001" y="16376"/>
                              </a:cubicBezTo>
                              <a:lnTo>
                                <a:pt x="70675" y="491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7" name="Vrije vorm: vorm 8206">
                          <a:extLst>
                            <a:ext uri="{FF2B5EF4-FFF2-40B4-BE49-F238E27FC236}">
                              <a16:creationId xmlns:a16="http://schemas.microsoft.com/office/drawing/2014/main" id="{C2C7AB9E-F485-A421-1D03-812A26F60F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8345" y="4860114"/>
                          <a:ext cx="42663" cy="40940"/>
                        </a:xfrm>
                        <a:custGeom>
                          <a:avLst/>
                          <a:gdLst>
                            <a:gd name="connsiteX0" fmla="*/ 35338 w 42663"/>
                            <a:gd name="connsiteY0" fmla="*/ 40940 h 40940"/>
                            <a:gd name="connsiteX1" fmla="*/ 17669 w 42663"/>
                            <a:gd name="connsiteY1" fmla="*/ 37061 h 40940"/>
                            <a:gd name="connsiteX2" fmla="*/ 0 w 42663"/>
                            <a:gd name="connsiteY2" fmla="*/ 32752 h 40940"/>
                            <a:gd name="connsiteX3" fmla="*/ 7757 w 42663"/>
                            <a:gd name="connsiteY3" fmla="*/ 0 h 40940"/>
                            <a:gd name="connsiteX4" fmla="*/ 24995 w 42663"/>
                            <a:gd name="connsiteY4" fmla="*/ 4310 h 40940"/>
                            <a:gd name="connsiteX5" fmla="*/ 42664 w 42663"/>
                            <a:gd name="connsiteY5" fmla="*/ 8188 h 40940"/>
                            <a:gd name="connsiteX6" fmla="*/ 35338 w 42663"/>
                            <a:gd name="connsiteY6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40940">
                              <a:moveTo>
                                <a:pt x="35338" y="40940"/>
                              </a:moveTo>
                              <a:cubicBezTo>
                                <a:pt x="35338" y="40940"/>
                                <a:pt x="26288" y="39216"/>
                                <a:pt x="17669" y="37061"/>
                              </a:cubicBezTo>
                              <a:cubicBezTo>
                                <a:pt x="8619" y="34907"/>
                                <a:pt x="0" y="32752"/>
                                <a:pt x="0" y="32752"/>
                              </a:cubicBezTo>
                              <a:lnTo>
                                <a:pt x="7757" y="0"/>
                              </a:lnTo>
                              <a:cubicBezTo>
                                <a:pt x="7757" y="0"/>
                                <a:pt x="16376" y="2155"/>
                                <a:pt x="24995" y="4310"/>
                              </a:cubicBezTo>
                              <a:cubicBezTo>
                                <a:pt x="33614" y="6464"/>
                                <a:pt x="42664" y="8188"/>
                                <a:pt x="42664" y="8188"/>
                              </a:cubicBezTo>
                              <a:lnTo>
                                <a:pt x="3533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3" name="Graphic 1445">
                        <a:extLst>
                          <a:ext uri="{FF2B5EF4-FFF2-40B4-BE49-F238E27FC236}">
                            <a16:creationId xmlns:a16="http://schemas.microsoft.com/office/drawing/2014/main" id="{528CA652-75C8-E798-21C1-EDB2EA1F5B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3711" y="4886402"/>
                        <a:ext cx="86904" cy="137472"/>
                        <a:chOff x="5153711" y="4886402"/>
                        <a:chExt cx="86904" cy="137472"/>
                      </a:xfrm>
                    </p:grpSpPr>
                    <p:sp>
                      <p:nvSpPr>
                        <p:cNvPr id="8194" name="Vrije vorm: vorm 8193">
                          <a:extLst>
                            <a:ext uri="{FF2B5EF4-FFF2-40B4-BE49-F238E27FC236}">
                              <a16:creationId xmlns:a16="http://schemas.microsoft.com/office/drawing/2014/main" id="{C754E0FC-ACD5-7EB8-4E19-98A553E98E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711" y="4925618"/>
                          <a:ext cx="80900" cy="98255"/>
                        </a:xfrm>
                        <a:custGeom>
                          <a:avLst/>
                          <a:gdLst>
                            <a:gd name="connsiteX0" fmla="*/ 80871 w 80900"/>
                            <a:gd name="connsiteY0" fmla="*/ 48697 h 98255"/>
                            <a:gd name="connsiteX1" fmla="*/ 67512 w 80900"/>
                            <a:gd name="connsiteY1" fmla="*/ 6464 h 98255"/>
                            <a:gd name="connsiteX2" fmla="*/ 47688 w 80900"/>
                            <a:gd name="connsiteY2" fmla="*/ 3448 h 98255"/>
                            <a:gd name="connsiteX3" fmla="*/ 28296 w 80900"/>
                            <a:gd name="connsiteY3" fmla="*/ 0 h 98255"/>
                            <a:gd name="connsiteX4" fmla="*/ 2439 w 80900"/>
                            <a:gd name="connsiteY4" fmla="*/ 36199 h 98255"/>
                            <a:gd name="connsiteX5" fmla="*/ 20108 w 80900"/>
                            <a:gd name="connsiteY5" fmla="*/ 90930 h 98255"/>
                            <a:gd name="connsiteX6" fmla="*/ 25710 w 80900"/>
                            <a:gd name="connsiteY6" fmla="*/ 95239 h 98255"/>
                            <a:gd name="connsiteX7" fmla="*/ 30450 w 80900"/>
                            <a:gd name="connsiteY7" fmla="*/ 97394 h 98255"/>
                            <a:gd name="connsiteX8" fmla="*/ 32605 w 80900"/>
                            <a:gd name="connsiteY8" fmla="*/ 98256 h 98255"/>
                            <a:gd name="connsiteX9" fmla="*/ 35191 w 80900"/>
                            <a:gd name="connsiteY9" fmla="*/ 98256 h 98255"/>
                            <a:gd name="connsiteX10" fmla="*/ 40362 w 80900"/>
                            <a:gd name="connsiteY10" fmla="*/ 97394 h 98255"/>
                            <a:gd name="connsiteX11" fmla="*/ 46826 w 80900"/>
                            <a:gd name="connsiteY11" fmla="*/ 95239 h 98255"/>
                            <a:gd name="connsiteX12" fmla="*/ 80871 w 80900"/>
                            <a:gd name="connsiteY12" fmla="*/ 48697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900" h="98255">
                              <a:moveTo>
                                <a:pt x="80871" y="48697"/>
                              </a:moveTo>
                              <a:cubicBezTo>
                                <a:pt x="80009" y="19392"/>
                                <a:pt x="67512" y="6464"/>
                                <a:pt x="67512" y="6464"/>
                              </a:cubicBezTo>
                              <a:cubicBezTo>
                                <a:pt x="67512" y="6464"/>
                                <a:pt x="57600" y="5171"/>
                                <a:pt x="47688" y="3448"/>
                              </a:cubicBezTo>
                              <a:cubicBezTo>
                                <a:pt x="37776" y="1724"/>
                                <a:pt x="28296" y="0"/>
                                <a:pt x="28296" y="0"/>
                              </a:cubicBezTo>
                              <a:cubicBezTo>
                                <a:pt x="28296" y="0"/>
                                <a:pt x="12351" y="8619"/>
                                <a:pt x="2439" y="36199"/>
                              </a:cubicBezTo>
                              <a:cubicBezTo>
                                <a:pt x="-5318" y="57316"/>
                                <a:pt x="6748" y="79294"/>
                                <a:pt x="20108" y="90930"/>
                              </a:cubicBezTo>
                              <a:cubicBezTo>
                                <a:pt x="21831" y="92654"/>
                                <a:pt x="23986" y="93946"/>
                                <a:pt x="25710" y="95239"/>
                              </a:cubicBezTo>
                              <a:cubicBezTo>
                                <a:pt x="27434" y="96101"/>
                                <a:pt x="29158" y="96963"/>
                                <a:pt x="30450" y="97394"/>
                              </a:cubicBezTo>
                              <a:cubicBezTo>
                                <a:pt x="31743" y="98256"/>
                                <a:pt x="32605" y="98256"/>
                                <a:pt x="32605" y="98256"/>
                              </a:cubicBezTo>
                              <a:cubicBezTo>
                                <a:pt x="32605" y="98256"/>
                                <a:pt x="33898" y="98256"/>
                                <a:pt x="35191" y="98256"/>
                              </a:cubicBezTo>
                              <a:cubicBezTo>
                                <a:pt x="36484" y="98256"/>
                                <a:pt x="38638" y="97825"/>
                                <a:pt x="40362" y="97394"/>
                              </a:cubicBezTo>
                              <a:cubicBezTo>
                                <a:pt x="42517" y="96963"/>
                                <a:pt x="44672" y="96101"/>
                                <a:pt x="46826" y="95239"/>
                              </a:cubicBezTo>
                              <a:cubicBezTo>
                                <a:pt x="63202" y="88344"/>
                                <a:pt x="81733" y="71106"/>
                                <a:pt x="80871" y="486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5" name="Vrije vorm: vorm 8194">
                          <a:extLst>
                            <a:ext uri="{FF2B5EF4-FFF2-40B4-BE49-F238E27FC236}">
                              <a16:creationId xmlns:a16="http://schemas.microsoft.com/office/drawing/2014/main" id="{9C5B3BD6-6865-E6DC-BDF2-4EC3C683CA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493" y="4925618"/>
                          <a:ext cx="64211" cy="25856"/>
                        </a:xfrm>
                        <a:custGeom>
                          <a:avLst/>
                          <a:gdLst>
                            <a:gd name="connsiteX0" fmla="*/ 64211 w 64211"/>
                            <a:gd name="connsiteY0" fmla="*/ 25857 h 25856"/>
                            <a:gd name="connsiteX1" fmla="*/ 54730 w 64211"/>
                            <a:gd name="connsiteY1" fmla="*/ 6464 h 25856"/>
                            <a:gd name="connsiteX2" fmla="*/ 34907 w 64211"/>
                            <a:gd name="connsiteY2" fmla="*/ 3448 h 25856"/>
                            <a:gd name="connsiteX3" fmla="*/ 15514 w 64211"/>
                            <a:gd name="connsiteY3" fmla="*/ 0 h 25856"/>
                            <a:gd name="connsiteX4" fmla="*/ 0 w 64211"/>
                            <a:gd name="connsiteY4" fmla="*/ 15083 h 25856"/>
                            <a:gd name="connsiteX5" fmla="*/ 31890 w 64211"/>
                            <a:gd name="connsiteY5" fmla="*/ 20685 h 25856"/>
                            <a:gd name="connsiteX6" fmla="*/ 64211 w 64211"/>
                            <a:gd name="connsiteY6" fmla="*/ 25426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11" h="25856">
                              <a:moveTo>
                                <a:pt x="64211" y="25857"/>
                              </a:moveTo>
                              <a:cubicBezTo>
                                <a:pt x="60333" y="12928"/>
                                <a:pt x="54730" y="6464"/>
                                <a:pt x="54730" y="6464"/>
                              </a:cubicBezTo>
                              <a:cubicBezTo>
                                <a:pt x="54730" y="6464"/>
                                <a:pt x="44818" y="5171"/>
                                <a:pt x="34907" y="3448"/>
                              </a:cubicBezTo>
                              <a:cubicBezTo>
                                <a:pt x="24995" y="1724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188" y="3878"/>
                                <a:pt x="0" y="15083"/>
                              </a:cubicBezTo>
                              <a:cubicBezTo>
                                <a:pt x="0" y="15083"/>
                                <a:pt x="15945" y="18100"/>
                                <a:pt x="31890" y="20685"/>
                              </a:cubicBezTo>
                              <a:cubicBezTo>
                                <a:pt x="47835" y="22840"/>
                                <a:pt x="64211" y="25426"/>
                                <a:pt x="6421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6" name="Vrije vorm: vorm 8195">
                          <a:extLst>
                            <a:ext uri="{FF2B5EF4-FFF2-40B4-BE49-F238E27FC236}">
                              <a16:creationId xmlns:a16="http://schemas.microsoft.com/office/drawing/2014/main" id="{27E90FC7-3D5B-AAAE-9F9C-ED2CD5E397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349" y="4886402"/>
                          <a:ext cx="24563" cy="41370"/>
                        </a:xfrm>
                        <a:custGeom>
                          <a:avLst/>
                          <a:gdLst>
                            <a:gd name="connsiteX0" fmla="*/ 18531 w 24563"/>
                            <a:gd name="connsiteY0" fmla="*/ 41371 h 41370"/>
                            <a:gd name="connsiteX1" fmla="*/ 9050 w 24563"/>
                            <a:gd name="connsiteY1" fmla="*/ 40078 h 41370"/>
                            <a:gd name="connsiteX2" fmla="*/ 0 w 24563"/>
                            <a:gd name="connsiteY2" fmla="*/ 38354 h 41370"/>
                            <a:gd name="connsiteX3" fmla="*/ 6464 w 24563"/>
                            <a:gd name="connsiteY3" fmla="*/ 0 h 41370"/>
                            <a:gd name="connsiteX4" fmla="*/ 15514 w 24563"/>
                            <a:gd name="connsiteY4" fmla="*/ 1724 h 41370"/>
                            <a:gd name="connsiteX5" fmla="*/ 24564 w 24563"/>
                            <a:gd name="connsiteY5" fmla="*/ 3017 h 41370"/>
                            <a:gd name="connsiteX6" fmla="*/ 18531 w 24563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18531" y="41371"/>
                              </a:moveTo>
                              <a:cubicBezTo>
                                <a:pt x="18531" y="41371"/>
                                <a:pt x="13790" y="40509"/>
                                <a:pt x="9050" y="40078"/>
                              </a:cubicBezTo>
                              <a:cubicBezTo>
                                <a:pt x="4309" y="39216"/>
                                <a:pt x="0" y="38354"/>
                                <a:pt x="0" y="38354"/>
                              </a:cubicBezTo>
                              <a:lnTo>
                                <a:pt x="6464" y="0"/>
                              </a:lnTo>
                              <a:cubicBezTo>
                                <a:pt x="6464" y="0"/>
                                <a:pt x="11205" y="862"/>
                                <a:pt x="15514" y="1724"/>
                              </a:cubicBezTo>
                              <a:cubicBezTo>
                                <a:pt x="20254" y="2586"/>
                                <a:pt x="24564" y="3017"/>
                                <a:pt x="24564" y="3017"/>
                              </a:cubicBezTo>
                              <a:lnTo>
                                <a:pt x="18531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7" name="Vrije vorm: vorm 8196">
                          <a:extLst>
                            <a:ext uri="{FF2B5EF4-FFF2-40B4-BE49-F238E27FC236}">
                              <a16:creationId xmlns:a16="http://schemas.microsoft.com/office/drawing/2014/main" id="{6889BFF5-49AE-7A39-FC2B-FA0E9F4C5C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47" y="4947623"/>
                          <a:ext cx="32098" cy="26451"/>
                        </a:xfrm>
                        <a:custGeom>
                          <a:avLst/>
                          <a:gdLst>
                            <a:gd name="connsiteX0" fmla="*/ 32050 w 32098"/>
                            <a:gd name="connsiteY0" fmla="*/ 8162 h 26451"/>
                            <a:gd name="connsiteX1" fmla="*/ 7917 w 32098"/>
                            <a:gd name="connsiteY1" fmla="*/ 3852 h 26451"/>
                            <a:gd name="connsiteX2" fmla="*/ 591 w 32098"/>
                            <a:gd name="connsiteY2" fmla="*/ 15057 h 26451"/>
                            <a:gd name="connsiteX3" fmla="*/ 10072 w 32098"/>
                            <a:gd name="connsiteY3" fmla="*/ 26262 h 26451"/>
                            <a:gd name="connsiteX4" fmla="*/ 32050 w 32098"/>
                            <a:gd name="connsiteY4" fmla="*/ 8593 h 264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098" h="26451">
                              <a:moveTo>
                                <a:pt x="32050" y="8162"/>
                              </a:moveTo>
                              <a:cubicBezTo>
                                <a:pt x="31188" y="-3043"/>
                                <a:pt x="14382" y="-888"/>
                                <a:pt x="7917" y="3852"/>
                              </a:cubicBezTo>
                              <a:cubicBezTo>
                                <a:pt x="4470" y="6438"/>
                                <a:pt x="160" y="11178"/>
                                <a:pt x="591" y="15057"/>
                              </a:cubicBezTo>
                              <a:cubicBezTo>
                                <a:pt x="-1133" y="19798"/>
                                <a:pt x="591" y="24538"/>
                                <a:pt x="10072" y="26262"/>
                              </a:cubicBezTo>
                              <a:cubicBezTo>
                                <a:pt x="22139" y="27985"/>
                                <a:pt x="32912" y="17643"/>
                                <a:pt x="32050" y="85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8" name="Vrije vorm: vorm 8197">
                          <a:extLst>
                            <a:ext uri="{FF2B5EF4-FFF2-40B4-BE49-F238E27FC236}">
                              <a16:creationId xmlns:a16="http://schemas.microsoft.com/office/drawing/2014/main" id="{D7448CA8-3149-015D-E517-4DFF9FD7CC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72" y="4983786"/>
                          <a:ext cx="13092" cy="10895"/>
                        </a:xfrm>
                        <a:custGeom>
                          <a:avLst/>
                          <a:gdLst>
                            <a:gd name="connsiteX0" fmla="*/ 13063 w 13092"/>
                            <a:gd name="connsiteY0" fmla="*/ 3458 h 10895"/>
                            <a:gd name="connsiteX1" fmla="*/ 3151 w 13092"/>
                            <a:gd name="connsiteY1" fmla="*/ 1734 h 10895"/>
                            <a:gd name="connsiteX2" fmla="*/ 135 w 13092"/>
                            <a:gd name="connsiteY2" fmla="*/ 6475 h 10895"/>
                            <a:gd name="connsiteX3" fmla="*/ 4013 w 13092"/>
                            <a:gd name="connsiteY3" fmla="*/ 10784 h 10895"/>
                            <a:gd name="connsiteX4" fmla="*/ 13063 w 13092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92" h="10895">
                              <a:moveTo>
                                <a:pt x="13063" y="3458"/>
                              </a:moveTo>
                              <a:cubicBezTo>
                                <a:pt x="13063" y="-1283"/>
                                <a:pt x="5737" y="-421"/>
                                <a:pt x="3151" y="1734"/>
                              </a:cubicBezTo>
                              <a:cubicBezTo>
                                <a:pt x="1427" y="2596"/>
                                <a:pt x="135" y="4751"/>
                                <a:pt x="135" y="6475"/>
                              </a:cubicBezTo>
                              <a:cubicBezTo>
                                <a:pt x="-296" y="8629"/>
                                <a:pt x="135" y="10353"/>
                                <a:pt x="4013" y="10784"/>
                              </a:cubicBezTo>
                              <a:cubicBezTo>
                                <a:pt x="9184" y="11646"/>
                                <a:pt x="13494" y="7336"/>
                                <a:pt x="13063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9" name="Vrije vorm: vorm 8198">
                          <a:extLst>
                            <a:ext uri="{FF2B5EF4-FFF2-40B4-BE49-F238E27FC236}">
                              <a16:creationId xmlns:a16="http://schemas.microsoft.com/office/drawing/2014/main" id="{B299DBA0-29B4-CC89-ACA5-8C792865DD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907" y="4901054"/>
                          <a:ext cx="76708" cy="44818"/>
                        </a:xfrm>
                        <a:custGeom>
                          <a:avLst/>
                          <a:gdLst>
                            <a:gd name="connsiteX0" fmla="*/ 71537 w 76708"/>
                            <a:gd name="connsiteY0" fmla="*/ 44818 h 44818"/>
                            <a:gd name="connsiteX1" fmla="*/ 35769 w 76708"/>
                            <a:gd name="connsiteY1" fmla="*/ 39647 h 44818"/>
                            <a:gd name="connsiteX2" fmla="*/ 0 w 76708"/>
                            <a:gd name="connsiteY2" fmla="*/ 33183 h 44818"/>
                            <a:gd name="connsiteX3" fmla="*/ 5602 w 76708"/>
                            <a:gd name="connsiteY3" fmla="*/ 0 h 44818"/>
                            <a:gd name="connsiteX4" fmla="*/ 40940 w 76708"/>
                            <a:gd name="connsiteY4" fmla="*/ 6464 h 44818"/>
                            <a:gd name="connsiteX5" fmla="*/ 76708 w 76708"/>
                            <a:gd name="connsiteY5" fmla="*/ 11635 h 44818"/>
                            <a:gd name="connsiteX6" fmla="*/ 71537 w 76708"/>
                            <a:gd name="connsiteY6" fmla="*/ 4481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708" h="44818">
                              <a:moveTo>
                                <a:pt x="71537" y="44818"/>
                              </a:moveTo>
                              <a:cubicBezTo>
                                <a:pt x="71537" y="44818"/>
                                <a:pt x="53437" y="42233"/>
                                <a:pt x="35769" y="39647"/>
                              </a:cubicBezTo>
                              <a:cubicBezTo>
                                <a:pt x="18100" y="36630"/>
                                <a:pt x="0" y="33183"/>
                                <a:pt x="0" y="33183"/>
                              </a:cubicBezTo>
                              <a:lnTo>
                                <a:pt x="5602" y="0"/>
                              </a:lnTo>
                              <a:cubicBezTo>
                                <a:pt x="5602" y="0"/>
                                <a:pt x="23271" y="3017"/>
                                <a:pt x="40940" y="6464"/>
                              </a:cubicBezTo>
                              <a:cubicBezTo>
                                <a:pt x="58609" y="9050"/>
                                <a:pt x="76708" y="11635"/>
                                <a:pt x="76708" y="11635"/>
                              </a:cubicBezTo>
                              <a:lnTo>
                                <a:pt x="71537" y="4481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0" name="Vrije vorm: vorm 8199">
                          <a:extLst>
                            <a:ext uri="{FF2B5EF4-FFF2-40B4-BE49-F238E27FC236}">
                              <a16:creationId xmlns:a16="http://schemas.microsoft.com/office/drawing/2014/main" id="{DF80142B-A49B-939E-A46C-A76DCC8C6E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9676" y="4907088"/>
                          <a:ext cx="40939" cy="38785"/>
                        </a:xfrm>
                        <a:custGeom>
                          <a:avLst/>
                          <a:gdLst>
                            <a:gd name="connsiteX0" fmla="*/ 35769 w 40939"/>
                            <a:gd name="connsiteY0" fmla="*/ 38785 h 38785"/>
                            <a:gd name="connsiteX1" fmla="*/ 0 w 40939"/>
                            <a:gd name="connsiteY1" fmla="*/ 33614 h 38785"/>
                            <a:gd name="connsiteX2" fmla="*/ 5171 w 40939"/>
                            <a:gd name="connsiteY2" fmla="*/ 0 h 38785"/>
                            <a:gd name="connsiteX3" fmla="*/ 40940 w 40939"/>
                            <a:gd name="connsiteY3" fmla="*/ 5171 h 38785"/>
                            <a:gd name="connsiteX4" fmla="*/ 35769 w 40939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8785">
                              <a:moveTo>
                                <a:pt x="35769" y="38785"/>
                              </a:moveTo>
                              <a:lnTo>
                                <a:pt x="0" y="33614"/>
                              </a:lnTo>
                              <a:lnTo>
                                <a:pt x="5171" y="0"/>
                              </a:lnTo>
                              <a:lnTo>
                                <a:pt x="40940" y="5171"/>
                              </a:lnTo>
                              <a:lnTo>
                                <a:pt x="35769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4" name="Graphic 1445">
                        <a:extLst>
                          <a:ext uri="{FF2B5EF4-FFF2-40B4-BE49-F238E27FC236}">
                            <a16:creationId xmlns:a16="http://schemas.microsoft.com/office/drawing/2014/main" id="{11F9FD7F-07D5-3875-7A55-970AE7A13C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00148" y="4917430"/>
                        <a:ext cx="83090" cy="138764"/>
                        <a:chOff x="5400148" y="4917430"/>
                        <a:chExt cx="83090" cy="138764"/>
                      </a:xfrm>
                    </p:grpSpPr>
                    <p:sp>
                      <p:nvSpPr>
                        <p:cNvPr id="8187" name="Vrije vorm: vorm 8186">
                          <a:extLst>
                            <a:ext uri="{FF2B5EF4-FFF2-40B4-BE49-F238E27FC236}">
                              <a16:creationId xmlns:a16="http://schemas.microsoft.com/office/drawing/2014/main" id="{B4BA974D-7B84-00C0-A39C-41A397596C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0148" y="4957939"/>
                          <a:ext cx="80683" cy="98255"/>
                        </a:xfrm>
                        <a:custGeom>
                          <a:avLst/>
                          <a:gdLst>
                            <a:gd name="connsiteX0" fmla="*/ 80505 w 80683"/>
                            <a:gd name="connsiteY0" fmla="*/ 45680 h 98255"/>
                            <a:gd name="connsiteX1" fmla="*/ 71455 w 80683"/>
                            <a:gd name="connsiteY1" fmla="*/ 14221 h 98255"/>
                            <a:gd name="connsiteX2" fmla="*/ 64560 w 80683"/>
                            <a:gd name="connsiteY2" fmla="*/ 4309 h 98255"/>
                            <a:gd name="connsiteX3" fmla="*/ 25343 w 80683"/>
                            <a:gd name="connsiteY3" fmla="*/ 0 h 98255"/>
                            <a:gd name="connsiteX4" fmla="*/ 1641 w 80683"/>
                            <a:gd name="connsiteY4" fmla="*/ 37923 h 98255"/>
                            <a:gd name="connsiteX5" fmla="*/ 22758 w 80683"/>
                            <a:gd name="connsiteY5" fmla="*/ 91360 h 98255"/>
                            <a:gd name="connsiteX6" fmla="*/ 28360 w 80683"/>
                            <a:gd name="connsiteY6" fmla="*/ 95239 h 98255"/>
                            <a:gd name="connsiteX7" fmla="*/ 33100 w 80683"/>
                            <a:gd name="connsiteY7" fmla="*/ 97394 h 98255"/>
                            <a:gd name="connsiteX8" fmla="*/ 35255 w 80683"/>
                            <a:gd name="connsiteY8" fmla="*/ 98256 h 98255"/>
                            <a:gd name="connsiteX9" fmla="*/ 43012 w 80683"/>
                            <a:gd name="connsiteY9" fmla="*/ 96963 h 98255"/>
                            <a:gd name="connsiteX10" fmla="*/ 49476 w 80683"/>
                            <a:gd name="connsiteY10" fmla="*/ 94377 h 98255"/>
                            <a:gd name="connsiteX11" fmla="*/ 80505 w 80683"/>
                            <a:gd name="connsiteY11" fmla="*/ 46111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683" h="98255">
                              <a:moveTo>
                                <a:pt x="80505" y="45680"/>
                              </a:moveTo>
                              <a:cubicBezTo>
                                <a:pt x="79212" y="31028"/>
                                <a:pt x="75333" y="20685"/>
                                <a:pt x="71455" y="14221"/>
                              </a:cubicBezTo>
                              <a:cubicBezTo>
                                <a:pt x="67576" y="7757"/>
                                <a:pt x="64560" y="4309"/>
                                <a:pt x="64560" y="4309"/>
                              </a:cubicBezTo>
                              <a:lnTo>
                                <a:pt x="25343" y="0"/>
                              </a:lnTo>
                              <a:cubicBezTo>
                                <a:pt x="25343" y="0"/>
                                <a:pt x="9829" y="9481"/>
                                <a:pt x="1641" y="37923"/>
                              </a:cubicBezTo>
                              <a:cubicBezTo>
                                <a:pt x="-4823" y="59471"/>
                                <a:pt x="8967" y="80587"/>
                                <a:pt x="22758" y="91360"/>
                              </a:cubicBezTo>
                              <a:cubicBezTo>
                                <a:pt x="24482" y="92654"/>
                                <a:pt x="26636" y="93946"/>
                                <a:pt x="28360" y="95239"/>
                              </a:cubicBezTo>
                              <a:cubicBezTo>
                                <a:pt x="30084" y="96101"/>
                                <a:pt x="31808" y="96532"/>
                                <a:pt x="33100" y="97394"/>
                              </a:cubicBezTo>
                              <a:cubicBezTo>
                                <a:pt x="34393" y="97825"/>
                                <a:pt x="35255" y="98256"/>
                                <a:pt x="35255" y="98256"/>
                              </a:cubicBezTo>
                              <a:cubicBezTo>
                                <a:pt x="35255" y="98256"/>
                                <a:pt x="39134" y="97825"/>
                                <a:pt x="43012" y="96963"/>
                              </a:cubicBezTo>
                              <a:cubicBezTo>
                                <a:pt x="45167" y="96532"/>
                                <a:pt x="47322" y="95670"/>
                                <a:pt x="49476" y="94377"/>
                              </a:cubicBezTo>
                              <a:cubicBezTo>
                                <a:pt x="64991" y="87051"/>
                                <a:pt x="82659" y="68090"/>
                                <a:pt x="80505" y="4611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8" name="Vrije vorm: vorm 8187">
                          <a:extLst>
                            <a:ext uri="{FF2B5EF4-FFF2-40B4-BE49-F238E27FC236}">
                              <a16:creationId xmlns:a16="http://schemas.microsoft.com/office/drawing/2014/main" id="{409EA1EB-6558-FF7A-4C6D-06F1BE6AB6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270" y="4957939"/>
                          <a:ext cx="64642" cy="23271"/>
                        </a:xfrm>
                        <a:custGeom>
                          <a:avLst/>
                          <a:gdLst>
                            <a:gd name="connsiteX0" fmla="*/ 64211 w 64642"/>
                            <a:gd name="connsiteY0" fmla="*/ 22840 h 23271"/>
                            <a:gd name="connsiteX1" fmla="*/ 53437 w 64642"/>
                            <a:gd name="connsiteY1" fmla="*/ 4309 h 23271"/>
                            <a:gd name="connsiteX2" fmla="*/ 14221 w 64642"/>
                            <a:gd name="connsiteY2" fmla="*/ 0 h 23271"/>
                            <a:gd name="connsiteX3" fmla="*/ 0 w 64642"/>
                            <a:gd name="connsiteY3" fmla="*/ 16376 h 23271"/>
                            <a:gd name="connsiteX4" fmla="*/ 32321 w 64642"/>
                            <a:gd name="connsiteY4" fmla="*/ 19824 h 23271"/>
                            <a:gd name="connsiteX5" fmla="*/ 54299 w 64642"/>
                            <a:gd name="connsiteY5" fmla="*/ 22409 h 23271"/>
                            <a:gd name="connsiteX6" fmla="*/ 64642 w 64642"/>
                            <a:gd name="connsiteY6" fmla="*/ 23271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211" y="22840"/>
                              </a:moveTo>
                              <a:cubicBezTo>
                                <a:pt x="59471" y="10343"/>
                                <a:pt x="53437" y="4309"/>
                                <a:pt x="53437" y="4309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6895" y="4740"/>
                                <a:pt x="0" y="16376"/>
                              </a:cubicBezTo>
                              <a:cubicBezTo>
                                <a:pt x="0" y="16376"/>
                                <a:pt x="15945" y="18100"/>
                                <a:pt x="32321" y="19824"/>
                              </a:cubicBezTo>
                              <a:cubicBezTo>
                                <a:pt x="40078" y="20685"/>
                                <a:pt x="48266" y="21547"/>
                                <a:pt x="54299" y="22409"/>
                              </a:cubicBezTo>
                              <a:cubicBezTo>
                                <a:pt x="60333" y="22840"/>
                                <a:pt x="64642" y="23271"/>
                                <a:pt x="64642" y="232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9" name="Vrije vorm: vorm 8188">
                          <a:extLst>
                            <a:ext uri="{FF2B5EF4-FFF2-40B4-BE49-F238E27FC236}">
                              <a16:creationId xmlns:a16="http://schemas.microsoft.com/office/drawing/2014/main" id="{92938E1E-ED86-9B5C-7305-DF73C2FE69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35834" y="4917430"/>
                          <a:ext cx="22409" cy="40509"/>
                        </a:xfrm>
                        <a:custGeom>
                          <a:avLst/>
                          <a:gdLst>
                            <a:gd name="connsiteX0" fmla="*/ 18531 w 22409"/>
                            <a:gd name="connsiteY0" fmla="*/ 40509 h 40509"/>
                            <a:gd name="connsiteX1" fmla="*/ 0 w 22409"/>
                            <a:gd name="connsiteY1" fmla="*/ 38785 h 40509"/>
                            <a:gd name="connsiteX2" fmla="*/ 3879 w 22409"/>
                            <a:gd name="connsiteY2" fmla="*/ 0 h 40509"/>
                            <a:gd name="connsiteX3" fmla="*/ 22409 w 22409"/>
                            <a:gd name="connsiteY3" fmla="*/ 2155 h 40509"/>
                            <a:gd name="connsiteX4" fmla="*/ 18531 w 2240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409" h="40509">
                              <a:moveTo>
                                <a:pt x="18531" y="40509"/>
                              </a:moveTo>
                              <a:lnTo>
                                <a:pt x="0" y="38785"/>
                              </a:lnTo>
                              <a:lnTo>
                                <a:pt x="3879" y="0"/>
                              </a:lnTo>
                              <a:lnTo>
                                <a:pt x="22409" y="2155"/>
                              </a:lnTo>
                              <a:lnTo>
                                <a:pt x="18531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0" name="Vrije vorm: vorm 8189">
                          <a:extLst>
                            <a:ext uri="{FF2B5EF4-FFF2-40B4-BE49-F238E27FC236}">
                              <a16:creationId xmlns:a16="http://schemas.microsoft.com/office/drawing/2014/main" id="{A555EB40-43C2-C77A-7935-A5216B9E0C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9234" y="4979755"/>
                          <a:ext cx="31880" cy="26549"/>
                        </a:xfrm>
                        <a:custGeom>
                          <a:avLst/>
                          <a:gdLst>
                            <a:gd name="connsiteX0" fmla="*/ 31771 w 31880"/>
                            <a:gd name="connsiteY0" fmla="*/ 7489 h 26549"/>
                            <a:gd name="connsiteX1" fmla="*/ 7207 w 31880"/>
                            <a:gd name="connsiteY1" fmla="*/ 4472 h 26549"/>
                            <a:gd name="connsiteX2" fmla="*/ 312 w 31880"/>
                            <a:gd name="connsiteY2" fmla="*/ 16108 h 26549"/>
                            <a:gd name="connsiteX3" fmla="*/ 10655 w 31880"/>
                            <a:gd name="connsiteY3" fmla="*/ 26450 h 26549"/>
                            <a:gd name="connsiteX4" fmla="*/ 31771 w 31880"/>
                            <a:gd name="connsiteY4" fmla="*/ 7058 h 265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880" h="26549">
                              <a:moveTo>
                                <a:pt x="31771" y="7489"/>
                              </a:moveTo>
                              <a:cubicBezTo>
                                <a:pt x="30047" y="-3716"/>
                                <a:pt x="13672" y="-268"/>
                                <a:pt x="7207" y="4472"/>
                              </a:cubicBezTo>
                              <a:cubicBezTo>
                                <a:pt x="3760" y="7489"/>
                                <a:pt x="-119" y="12229"/>
                                <a:pt x="312" y="16108"/>
                              </a:cubicBezTo>
                              <a:cubicBezTo>
                                <a:pt x="-981" y="21279"/>
                                <a:pt x="1605" y="25589"/>
                                <a:pt x="10655" y="26450"/>
                              </a:cubicBezTo>
                              <a:cubicBezTo>
                                <a:pt x="22721" y="27743"/>
                                <a:pt x="33064" y="16108"/>
                                <a:pt x="31771" y="70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1" name="Vrije vorm: vorm 8190">
                          <a:extLst>
                            <a:ext uri="{FF2B5EF4-FFF2-40B4-BE49-F238E27FC236}">
                              <a16:creationId xmlns:a16="http://schemas.microsoft.com/office/drawing/2014/main" id="{BF1B90AF-F505-9595-95FB-CE7F7FDAED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567" y="5016333"/>
                          <a:ext cx="12742" cy="10989"/>
                        </a:xfrm>
                        <a:custGeom>
                          <a:avLst/>
                          <a:gdLst>
                            <a:gd name="connsiteX0" fmla="*/ 12632 w 12742"/>
                            <a:gd name="connsiteY0" fmla="*/ 3232 h 10989"/>
                            <a:gd name="connsiteX1" fmla="*/ 2720 w 12742"/>
                            <a:gd name="connsiteY1" fmla="*/ 1939 h 10989"/>
                            <a:gd name="connsiteX2" fmla="*/ 135 w 12742"/>
                            <a:gd name="connsiteY2" fmla="*/ 6680 h 10989"/>
                            <a:gd name="connsiteX3" fmla="*/ 4013 w 12742"/>
                            <a:gd name="connsiteY3" fmla="*/ 10989 h 10989"/>
                            <a:gd name="connsiteX4" fmla="*/ 12632 w 12742"/>
                            <a:gd name="connsiteY4" fmla="*/ 3232 h 10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42" h="10989">
                              <a:moveTo>
                                <a:pt x="12632" y="3232"/>
                              </a:moveTo>
                              <a:cubicBezTo>
                                <a:pt x="11770" y="-1508"/>
                                <a:pt x="4875" y="-216"/>
                                <a:pt x="2720" y="1939"/>
                              </a:cubicBezTo>
                              <a:cubicBezTo>
                                <a:pt x="1427" y="3232"/>
                                <a:pt x="-296" y="5387"/>
                                <a:pt x="135" y="6680"/>
                              </a:cubicBezTo>
                              <a:cubicBezTo>
                                <a:pt x="-296" y="8834"/>
                                <a:pt x="135" y="10558"/>
                                <a:pt x="4013" y="10989"/>
                              </a:cubicBezTo>
                              <a:cubicBezTo>
                                <a:pt x="9184" y="10989"/>
                                <a:pt x="13494" y="6680"/>
                                <a:pt x="12632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2" name="Vrije vorm: vorm 8191">
                          <a:extLst>
                            <a:ext uri="{FF2B5EF4-FFF2-40B4-BE49-F238E27FC236}">
                              <a16:creationId xmlns:a16="http://schemas.microsoft.com/office/drawing/2014/main" id="{3DFBCB9F-5FA5-430B-87C0-5F798CCA7B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7392" y="4933806"/>
                          <a:ext cx="74984" cy="40940"/>
                        </a:xfrm>
                        <a:custGeom>
                          <a:avLst/>
                          <a:gdLst>
                            <a:gd name="connsiteX0" fmla="*/ 72399 w 74984"/>
                            <a:gd name="connsiteY0" fmla="*/ 40940 h 40940"/>
                            <a:gd name="connsiteX1" fmla="*/ 61194 w 74984"/>
                            <a:gd name="connsiteY1" fmla="*/ 40078 h 40940"/>
                            <a:gd name="connsiteX2" fmla="*/ 36200 w 74984"/>
                            <a:gd name="connsiteY2" fmla="*/ 37492 h 40940"/>
                            <a:gd name="connsiteX3" fmla="*/ 0 w 74984"/>
                            <a:gd name="connsiteY3" fmla="*/ 33614 h 40940"/>
                            <a:gd name="connsiteX4" fmla="*/ 3448 w 74984"/>
                            <a:gd name="connsiteY4" fmla="*/ 0 h 40940"/>
                            <a:gd name="connsiteX5" fmla="*/ 39216 w 74984"/>
                            <a:gd name="connsiteY5" fmla="*/ 3879 h 40940"/>
                            <a:gd name="connsiteX6" fmla="*/ 63780 w 74984"/>
                            <a:gd name="connsiteY6" fmla="*/ 6464 h 40940"/>
                            <a:gd name="connsiteX7" fmla="*/ 74985 w 74984"/>
                            <a:gd name="connsiteY7" fmla="*/ 7326 h 40940"/>
                            <a:gd name="connsiteX8" fmla="*/ 71968 w 74984"/>
                            <a:gd name="connsiteY8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40940">
                              <a:moveTo>
                                <a:pt x="72399" y="40940"/>
                              </a:moveTo>
                              <a:cubicBezTo>
                                <a:pt x="72399" y="40940"/>
                                <a:pt x="67659" y="40940"/>
                                <a:pt x="61194" y="40078"/>
                              </a:cubicBezTo>
                              <a:cubicBezTo>
                                <a:pt x="54299" y="39647"/>
                                <a:pt x="45249" y="38355"/>
                                <a:pt x="36200" y="37492"/>
                              </a:cubicBezTo>
                              <a:cubicBezTo>
                                <a:pt x="18100" y="35338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21547" y="1724"/>
                                <a:pt x="39216" y="3879"/>
                              </a:cubicBezTo>
                              <a:cubicBezTo>
                                <a:pt x="48266" y="4740"/>
                                <a:pt x="56885" y="6034"/>
                                <a:pt x="63780" y="6464"/>
                              </a:cubicBezTo>
                              <a:cubicBezTo>
                                <a:pt x="70675" y="6895"/>
                                <a:pt x="74985" y="7326"/>
                                <a:pt x="74985" y="7326"/>
                              </a:cubicBezTo>
                              <a:lnTo>
                                <a:pt x="7196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3" name="Vrije vorm: vorm 8192">
                          <a:extLst>
                            <a:ext uri="{FF2B5EF4-FFF2-40B4-BE49-F238E27FC236}">
                              <a16:creationId xmlns:a16="http://schemas.microsoft.com/office/drawing/2014/main" id="{EC97BE59-F5CE-D0E4-5DB1-312ABF233B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43591" y="4937685"/>
                          <a:ext cx="39647" cy="37061"/>
                        </a:xfrm>
                        <a:custGeom>
                          <a:avLst/>
                          <a:gdLst>
                            <a:gd name="connsiteX0" fmla="*/ 36200 w 39647"/>
                            <a:gd name="connsiteY0" fmla="*/ 37061 h 37061"/>
                            <a:gd name="connsiteX1" fmla="*/ 18100 w 39647"/>
                            <a:gd name="connsiteY1" fmla="*/ 35769 h 37061"/>
                            <a:gd name="connsiteX2" fmla="*/ 0 w 39647"/>
                            <a:gd name="connsiteY2" fmla="*/ 33614 h 37061"/>
                            <a:gd name="connsiteX3" fmla="*/ 3448 w 39647"/>
                            <a:gd name="connsiteY3" fmla="*/ 0 h 37061"/>
                            <a:gd name="connsiteX4" fmla="*/ 21547 w 39647"/>
                            <a:gd name="connsiteY4" fmla="*/ 2155 h 37061"/>
                            <a:gd name="connsiteX5" fmla="*/ 39647 w 39647"/>
                            <a:gd name="connsiteY5" fmla="*/ 3448 h 37061"/>
                            <a:gd name="connsiteX6" fmla="*/ 36630 w 39647"/>
                            <a:gd name="connsiteY6" fmla="*/ 37061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37061">
                              <a:moveTo>
                                <a:pt x="36200" y="37061"/>
                              </a:moveTo>
                              <a:cubicBezTo>
                                <a:pt x="36200" y="37061"/>
                                <a:pt x="27150" y="36630"/>
                                <a:pt x="18100" y="35769"/>
                              </a:cubicBezTo>
                              <a:cubicBezTo>
                                <a:pt x="9050" y="34907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12497" y="862"/>
                                <a:pt x="21547" y="2155"/>
                              </a:cubicBezTo>
                              <a:cubicBezTo>
                                <a:pt x="30597" y="3017"/>
                                <a:pt x="39647" y="3448"/>
                                <a:pt x="39647" y="3448"/>
                              </a:cubicBezTo>
                              <a:lnTo>
                                <a:pt x="36630" y="370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5" name="Graphic 1445">
                        <a:extLst>
                          <a:ext uri="{FF2B5EF4-FFF2-40B4-BE49-F238E27FC236}">
                            <a16:creationId xmlns:a16="http://schemas.microsoft.com/office/drawing/2014/main" id="{633CD2BA-4CCA-9510-8BB8-B17FFE7049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47382" y="4934190"/>
                        <a:ext cx="80996" cy="137950"/>
                        <a:chOff x="5647382" y="4934190"/>
                        <a:chExt cx="80996" cy="137950"/>
                      </a:xfrm>
                    </p:grpSpPr>
                    <p:sp>
                      <p:nvSpPr>
                        <p:cNvPr id="8180" name="Vrije vorm: vorm 8179">
                          <a:extLst>
                            <a:ext uri="{FF2B5EF4-FFF2-40B4-BE49-F238E27FC236}">
                              <a16:creationId xmlns:a16="http://schemas.microsoft.com/office/drawing/2014/main" id="{4743022F-3711-2FD7-AAA8-1B06A8B9AA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7382" y="4975177"/>
                          <a:ext cx="80996" cy="96963"/>
                        </a:xfrm>
                        <a:custGeom>
                          <a:avLst/>
                          <a:gdLst>
                            <a:gd name="connsiteX0" fmla="*/ 80634 w 80996"/>
                            <a:gd name="connsiteY0" fmla="*/ 42233 h 96963"/>
                            <a:gd name="connsiteX1" fmla="*/ 62104 w 80996"/>
                            <a:gd name="connsiteY1" fmla="*/ 1293 h 96963"/>
                            <a:gd name="connsiteX2" fmla="*/ 22457 w 80996"/>
                            <a:gd name="connsiteY2" fmla="*/ 0 h 96963"/>
                            <a:gd name="connsiteX3" fmla="*/ 909 w 80996"/>
                            <a:gd name="connsiteY3" fmla="*/ 39216 h 96963"/>
                            <a:gd name="connsiteX4" fmla="*/ 25042 w 80996"/>
                            <a:gd name="connsiteY4" fmla="*/ 90930 h 96963"/>
                            <a:gd name="connsiteX5" fmla="*/ 31075 w 80996"/>
                            <a:gd name="connsiteY5" fmla="*/ 94377 h 96963"/>
                            <a:gd name="connsiteX6" fmla="*/ 36247 w 80996"/>
                            <a:gd name="connsiteY6" fmla="*/ 96101 h 96963"/>
                            <a:gd name="connsiteX7" fmla="*/ 38401 w 80996"/>
                            <a:gd name="connsiteY7" fmla="*/ 96963 h 96963"/>
                            <a:gd name="connsiteX8" fmla="*/ 46159 w 80996"/>
                            <a:gd name="connsiteY8" fmla="*/ 95239 h 96963"/>
                            <a:gd name="connsiteX9" fmla="*/ 52192 w 80996"/>
                            <a:gd name="connsiteY9" fmla="*/ 92223 h 96963"/>
                            <a:gd name="connsiteX10" fmla="*/ 80634 w 80996"/>
                            <a:gd name="connsiteY10" fmla="*/ 4223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996" h="96963">
                              <a:moveTo>
                                <a:pt x="80634" y="42233"/>
                              </a:moveTo>
                              <a:cubicBezTo>
                                <a:pt x="76325" y="12928"/>
                                <a:pt x="62104" y="1293"/>
                                <a:pt x="62104" y="1293"/>
                              </a:cubicBezTo>
                              <a:lnTo>
                                <a:pt x="22457" y="0"/>
                              </a:lnTo>
                              <a:cubicBezTo>
                                <a:pt x="22457" y="0"/>
                                <a:pt x="7373" y="10774"/>
                                <a:pt x="909" y="39216"/>
                              </a:cubicBezTo>
                              <a:cubicBezTo>
                                <a:pt x="-3831" y="61194"/>
                                <a:pt x="10821" y="81449"/>
                                <a:pt x="25042" y="90930"/>
                              </a:cubicBezTo>
                              <a:cubicBezTo>
                                <a:pt x="27197" y="92223"/>
                                <a:pt x="28921" y="93515"/>
                                <a:pt x="31075" y="94377"/>
                              </a:cubicBezTo>
                              <a:cubicBezTo>
                                <a:pt x="32799" y="94808"/>
                                <a:pt x="34523" y="95670"/>
                                <a:pt x="36247" y="96101"/>
                              </a:cubicBezTo>
                              <a:cubicBezTo>
                                <a:pt x="37540" y="96532"/>
                                <a:pt x="38401" y="96963"/>
                                <a:pt x="38401" y="96963"/>
                              </a:cubicBezTo>
                              <a:cubicBezTo>
                                <a:pt x="38401" y="96963"/>
                                <a:pt x="42280" y="96101"/>
                                <a:pt x="46159" y="95239"/>
                              </a:cubicBezTo>
                              <a:cubicBezTo>
                                <a:pt x="48313" y="94377"/>
                                <a:pt x="50037" y="93515"/>
                                <a:pt x="52192" y="92223"/>
                              </a:cubicBezTo>
                              <a:cubicBezTo>
                                <a:pt x="67275" y="83603"/>
                                <a:pt x="83651" y="64211"/>
                                <a:pt x="80634" y="42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1" name="Vrije vorm: vorm 8180">
                          <a:extLst>
                            <a:ext uri="{FF2B5EF4-FFF2-40B4-BE49-F238E27FC236}">
                              <a16:creationId xmlns:a16="http://schemas.microsoft.com/office/drawing/2014/main" id="{DFC1B647-6F71-E737-CF95-07546E4C99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479" y="4975608"/>
                          <a:ext cx="65072" cy="19823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9393 h 19823"/>
                            <a:gd name="connsiteX1" fmla="*/ 53006 w 65072"/>
                            <a:gd name="connsiteY1" fmla="*/ 1293 h 19823"/>
                            <a:gd name="connsiteX2" fmla="*/ 13359 w 65072"/>
                            <a:gd name="connsiteY2" fmla="*/ 0 h 19823"/>
                            <a:gd name="connsiteX3" fmla="*/ 0 w 65072"/>
                            <a:gd name="connsiteY3" fmla="*/ 17238 h 19823"/>
                            <a:gd name="connsiteX4" fmla="*/ 65073 w 65072"/>
                            <a:gd name="connsiteY4" fmla="*/ 19824 h 198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19823">
                              <a:moveTo>
                                <a:pt x="65073" y="19393"/>
                              </a:moveTo>
                              <a:cubicBezTo>
                                <a:pt x="59471" y="6895"/>
                                <a:pt x="53006" y="1293"/>
                                <a:pt x="53006" y="1293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5171"/>
                                <a:pt x="0" y="17238"/>
                              </a:cubicBezTo>
                              <a:lnTo>
                                <a:pt x="65073" y="198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2" name="Vrije vorm: vorm 8181">
                          <a:extLst>
                            <a:ext uri="{FF2B5EF4-FFF2-40B4-BE49-F238E27FC236}">
                              <a16:creationId xmlns:a16="http://schemas.microsoft.com/office/drawing/2014/main" id="{7FB8A41B-CDA2-410F-CCFD-9C38E98E1C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275200">
                          <a:off x="5671379" y="4944641"/>
                          <a:ext cx="38785" cy="18530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8530"/>
                            <a:gd name="connsiteX1" fmla="*/ 38785 w 38785"/>
                            <a:gd name="connsiteY1" fmla="*/ 0 h 18530"/>
                            <a:gd name="connsiteX2" fmla="*/ 38785 w 38785"/>
                            <a:gd name="connsiteY2" fmla="*/ 18531 h 18530"/>
                            <a:gd name="connsiteX3" fmla="*/ 0 w 38785"/>
                            <a:gd name="connsiteY3" fmla="*/ 18531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8530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8531"/>
                              </a:lnTo>
                              <a:lnTo>
                                <a:pt x="0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3" name="Vrije vorm: vorm 8182">
                          <a:extLst>
                            <a:ext uri="{FF2B5EF4-FFF2-40B4-BE49-F238E27FC236}">
                              <a16:creationId xmlns:a16="http://schemas.microsoft.com/office/drawing/2014/main" id="{42DD9C6A-0423-6D39-F5E4-5A0A70E0F0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754" y="4996335"/>
                          <a:ext cx="31049" cy="27538"/>
                        </a:xfrm>
                        <a:custGeom>
                          <a:avLst/>
                          <a:gdLst>
                            <a:gd name="connsiteX0" fmla="*/ 30753 w 31049"/>
                            <a:gd name="connsiteY0" fmla="*/ 6853 h 27538"/>
                            <a:gd name="connsiteX1" fmla="*/ 6189 w 31049"/>
                            <a:gd name="connsiteY1" fmla="*/ 5560 h 27538"/>
                            <a:gd name="connsiteX2" fmla="*/ 156 w 31049"/>
                            <a:gd name="connsiteY2" fmla="*/ 17627 h 27538"/>
                            <a:gd name="connsiteX3" fmla="*/ 10930 w 31049"/>
                            <a:gd name="connsiteY3" fmla="*/ 27539 h 27538"/>
                            <a:gd name="connsiteX4" fmla="*/ 30753 w 31049"/>
                            <a:gd name="connsiteY4" fmla="*/ 6853 h 27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049" h="27538">
                              <a:moveTo>
                                <a:pt x="30753" y="6853"/>
                              </a:moveTo>
                              <a:cubicBezTo>
                                <a:pt x="28168" y="-4351"/>
                                <a:pt x="11792" y="389"/>
                                <a:pt x="6189" y="5560"/>
                              </a:cubicBezTo>
                              <a:cubicBezTo>
                                <a:pt x="3173" y="8577"/>
                                <a:pt x="-706" y="13748"/>
                                <a:pt x="156" y="17627"/>
                              </a:cubicBezTo>
                              <a:cubicBezTo>
                                <a:pt x="-706" y="22798"/>
                                <a:pt x="1880" y="27108"/>
                                <a:pt x="10930" y="27539"/>
                              </a:cubicBezTo>
                              <a:cubicBezTo>
                                <a:pt x="22996" y="27539"/>
                                <a:pt x="32908" y="15903"/>
                                <a:pt x="30753" y="68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4" name="Vrije vorm: vorm 8183">
                          <a:extLst>
                            <a:ext uri="{FF2B5EF4-FFF2-40B4-BE49-F238E27FC236}">
                              <a16:creationId xmlns:a16="http://schemas.microsoft.com/office/drawing/2014/main" id="{D1D791E0-1887-FF2B-25DA-BFEDEF0386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9496" y="5033963"/>
                          <a:ext cx="12928" cy="11458"/>
                        </a:xfrm>
                        <a:custGeom>
                          <a:avLst/>
                          <a:gdLst>
                            <a:gd name="connsiteX0" fmla="*/ 12928 w 12928"/>
                            <a:gd name="connsiteY0" fmla="*/ 2840 h 11458"/>
                            <a:gd name="connsiteX1" fmla="*/ 2586 w 12928"/>
                            <a:gd name="connsiteY1" fmla="*/ 2409 h 11458"/>
                            <a:gd name="connsiteX2" fmla="*/ 0 w 12928"/>
                            <a:gd name="connsiteY2" fmla="*/ 7580 h 11458"/>
                            <a:gd name="connsiteX3" fmla="*/ 4309 w 12928"/>
                            <a:gd name="connsiteY3" fmla="*/ 11459 h 11458"/>
                            <a:gd name="connsiteX4" fmla="*/ 12497 w 12928"/>
                            <a:gd name="connsiteY4" fmla="*/ 2840 h 11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928" h="11458">
                              <a:moveTo>
                                <a:pt x="12928" y="2840"/>
                              </a:moveTo>
                              <a:cubicBezTo>
                                <a:pt x="12066" y="-1900"/>
                                <a:pt x="5171" y="254"/>
                                <a:pt x="2586" y="2409"/>
                              </a:cubicBezTo>
                              <a:cubicBezTo>
                                <a:pt x="1293" y="3702"/>
                                <a:pt x="0" y="5857"/>
                                <a:pt x="0" y="7580"/>
                              </a:cubicBezTo>
                              <a:cubicBezTo>
                                <a:pt x="0" y="9735"/>
                                <a:pt x="862" y="11459"/>
                                <a:pt x="4309" y="11459"/>
                              </a:cubicBezTo>
                              <a:cubicBezTo>
                                <a:pt x="9481" y="11459"/>
                                <a:pt x="13359" y="6718"/>
                                <a:pt x="12497" y="2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5" name="Vrije vorm: vorm 8184">
                          <a:extLst>
                            <a:ext uri="{FF2B5EF4-FFF2-40B4-BE49-F238E27FC236}">
                              <a16:creationId xmlns:a16="http://schemas.microsoft.com/office/drawing/2014/main" id="{F1234C8D-0268-E1B2-E106-472DA3EBF2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3031" y="4952337"/>
                          <a:ext cx="73691" cy="36630"/>
                        </a:xfrm>
                        <a:custGeom>
                          <a:avLst/>
                          <a:gdLst>
                            <a:gd name="connsiteX0" fmla="*/ 72830 w 73691"/>
                            <a:gd name="connsiteY0" fmla="*/ 36631 h 36630"/>
                            <a:gd name="connsiteX1" fmla="*/ 0 w 73691"/>
                            <a:gd name="connsiteY1" fmla="*/ 34045 h 36630"/>
                            <a:gd name="connsiteX2" fmla="*/ 1724 w 73691"/>
                            <a:gd name="connsiteY2" fmla="*/ 0 h 36630"/>
                            <a:gd name="connsiteX3" fmla="*/ 73692 w 73691"/>
                            <a:gd name="connsiteY3" fmla="*/ 3017 h 36630"/>
                            <a:gd name="connsiteX4" fmla="*/ 72830 w 73691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3691" h="36630">
                              <a:moveTo>
                                <a:pt x="72830" y="36631"/>
                              </a:moveTo>
                              <a:lnTo>
                                <a:pt x="0" y="34045"/>
                              </a:lnTo>
                              <a:lnTo>
                                <a:pt x="1724" y="0"/>
                              </a:lnTo>
                              <a:lnTo>
                                <a:pt x="73692" y="3017"/>
                              </a:lnTo>
                              <a:lnTo>
                                <a:pt x="72830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6" name="Vrije vorm: vorm 8185">
                          <a:extLst>
                            <a:ext uri="{FF2B5EF4-FFF2-40B4-BE49-F238E27FC236}">
                              <a16:creationId xmlns:a16="http://schemas.microsoft.com/office/drawing/2014/main" id="{4A089AA3-5B5A-8C45-43B4-2D4152F1C8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231" y="4953630"/>
                          <a:ext cx="37492" cy="35337"/>
                        </a:xfrm>
                        <a:custGeom>
                          <a:avLst/>
                          <a:gdLst>
                            <a:gd name="connsiteX0" fmla="*/ 36630 w 37492"/>
                            <a:gd name="connsiteY0" fmla="*/ 35338 h 35337"/>
                            <a:gd name="connsiteX1" fmla="*/ 0 w 37492"/>
                            <a:gd name="connsiteY1" fmla="*/ 34044 h 35337"/>
                            <a:gd name="connsiteX2" fmla="*/ 1293 w 37492"/>
                            <a:gd name="connsiteY2" fmla="*/ 0 h 35337"/>
                            <a:gd name="connsiteX3" fmla="*/ 37492 w 37492"/>
                            <a:gd name="connsiteY3" fmla="*/ 1723 h 35337"/>
                            <a:gd name="connsiteX4" fmla="*/ 36630 w 3749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5337">
                              <a:moveTo>
                                <a:pt x="36630" y="35338"/>
                              </a:moveTo>
                              <a:lnTo>
                                <a:pt x="0" y="34044"/>
                              </a:lnTo>
                              <a:lnTo>
                                <a:pt x="1293" y="0"/>
                              </a:lnTo>
                              <a:lnTo>
                                <a:pt x="37492" y="1723"/>
                              </a:lnTo>
                              <a:lnTo>
                                <a:pt x="36630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6" name="Graphic 1445">
                        <a:extLst>
                          <a:ext uri="{FF2B5EF4-FFF2-40B4-BE49-F238E27FC236}">
                            <a16:creationId xmlns:a16="http://schemas.microsoft.com/office/drawing/2014/main" id="{B28D94F2-F8B4-37AE-37D6-279AE3164E1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95926" y="4937685"/>
                        <a:ext cx="81063" cy="137472"/>
                        <a:chOff x="5895926" y="4937685"/>
                        <a:chExt cx="81063" cy="137472"/>
                      </a:xfrm>
                    </p:grpSpPr>
                    <p:sp>
                      <p:nvSpPr>
                        <p:cNvPr id="8173" name="Vrije vorm: vorm 8172">
                          <a:extLst>
                            <a:ext uri="{FF2B5EF4-FFF2-40B4-BE49-F238E27FC236}">
                              <a16:creationId xmlns:a16="http://schemas.microsoft.com/office/drawing/2014/main" id="{6915F6EB-C0D2-3558-F4ED-C11DFF65E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5926" y="4979487"/>
                          <a:ext cx="81063" cy="95670"/>
                        </a:xfrm>
                        <a:custGeom>
                          <a:avLst/>
                          <a:gdLst>
                            <a:gd name="connsiteX0" fmla="*/ 79884 w 81063"/>
                            <a:gd name="connsiteY0" fmla="*/ 39216 h 95670"/>
                            <a:gd name="connsiteX1" fmla="*/ 59630 w 81063"/>
                            <a:gd name="connsiteY1" fmla="*/ 0 h 95670"/>
                            <a:gd name="connsiteX2" fmla="*/ 53597 w 81063"/>
                            <a:gd name="connsiteY2" fmla="*/ 0 h 95670"/>
                            <a:gd name="connsiteX3" fmla="*/ 19983 w 81063"/>
                            <a:gd name="connsiteY3" fmla="*/ 0 h 95670"/>
                            <a:gd name="connsiteX4" fmla="*/ 590 w 81063"/>
                            <a:gd name="connsiteY4" fmla="*/ 40078 h 95670"/>
                            <a:gd name="connsiteX5" fmla="*/ 27740 w 81063"/>
                            <a:gd name="connsiteY5" fmla="*/ 90930 h 95670"/>
                            <a:gd name="connsiteX6" fmla="*/ 33773 w 81063"/>
                            <a:gd name="connsiteY6" fmla="*/ 93946 h 95670"/>
                            <a:gd name="connsiteX7" fmla="*/ 38945 w 81063"/>
                            <a:gd name="connsiteY7" fmla="*/ 95239 h 95670"/>
                            <a:gd name="connsiteX8" fmla="*/ 41530 w 81063"/>
                            <a:gd name="connsiteY8" fmla="*/ 95670 h 95670"/>
                            <a:gd name="connsiteX9" fmla="*/ 48856 w 81063"/>
                            <a:gd name="connsiteY9" fmla="*/ 93515 h 95670"/>
                            <a:gd name="connsiteX10" fmla="*/ 54890 w 81063"/>
                            <a:gd name="connsiteY10" fmla="*/ 90499 h 95670"/>
                            <a:gd name="connsiteX11" fmla="*/ 80315 w 81063"/>
                            <a:gd name="connsiteY11" fmla="*/ 38785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63" h="95670">
                              <a:moveTo>
                                <a:pt x="79884" y="39216"/>
                              </a:moveTo>
                              <a:cubicBezTo>
                                <a:pt x="74282" y="10343"/>
                                <a:pt x="59630" y="0"/>
                                <a:pt x="59630" y="0"/>
                              </a:cubicBezTo>
                              <a:cubicBezTo>
                                <a:pt x="59630" y="0"/>
                                <a:pt x="57044" y="0"/>
                                <a:pt x="53597" y="0"/>
                              </a:cubicBezTo>
                              <a:lnTo>
                                <a:pt x="19983" y="0"/>
                              </a:lnTo>
                              <a:cubicBezTo>
                                <a:pt x="19983" y="0"/>
                                <a:pt x="5762" y="11205"/>
                                <a:pt x="590" y="40078"/>
                              </a:cubicBezTo>
                              <a:cubicBezTo>
                                <a:pt x="-3288" y="62056"/>
                                <a:pt x="12657" y="81880"/>
                                <a:pt x="27740" y="90930"/>
                              </a:cubicBezTo>
                              <a:cubicBezTo>
                                <a:pt x="29895" y="92223"/>
                                <a:pt x="32049" y="93084"/>
                                <a:pt x="33773" y="93946"/>
                              </a:cubicBezTo>
                              <a:cubicBezTo>
                                <a:pt x="35497" y="94377"/>
                                <a:pt x="37652" y="94808"/>
                                <a:pt x="38945" y="95239"/>
                              </a:cubicBezTo>
                              <a:cubicBezTo>
                                <a:pt x="40237" y="95239"/>
                                <a:pt x="41099" y="95670"/>
                                <a:pt x="41530" y="95670"/>
                              </a:cubicBezTo>
                              <a:cubicBezTo>
                                <a:pt x="41530" y="95670"/>
                                <a:pt x="45409" y="94808"/>
                                <a:pt x="48856" y="93515"/>
                              </a:cubicBezTo>
                              <a:cubicBezTo>
                                <a:pt x="50580" y="92654"/>
                                <a:pt x="52735" y="91792"/>
                                <a:pt x="54890" y="90499"/>
                              </a:cubicBezTo>
                              <a:cubicBezTo>
                                <a:pt x="69542" y="81018"/>
                                <a:pt x="84625" y="60333"/>
                                <a:pt x="80315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4" name="Vrije vorm: vorm 8173">
                          <a:extLst>
                            <a:ext uri="{FF2B5EF4-FFF2-40B4-BE49-F238E27FC236}">
                              <a16:creationId xmlns:a16="http://schemas.microsoft.com/office/drawing/2014/main" id="{960D4B50-351C-69AA-BBCE-0745BA8AEA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2981" y="4979056"/>
                          <a:ext cx="65072" cy="17668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7238 h 17668"/>
                            <a:gd name="connsiteX1" fmla="*/ 52145 w 65072"/>
                            <a:gd name="connsiteY1" fmla="*/ 0 h 17668"/>
                            <a:gd name="connsiteX2" fmla="*/ 46111 w 65072"/>
                            <a:gd name="connsiteY2" fmla="*/ 0 h 17668"/>
                            <a:gd name="connsiteX3" fmla="*/ 12497 w 65072"/>
                            <a:gd name="connsiteY3" fmla="*/ 0 h 17668"/>
                            <a:gd name="connsiteX4" fmla="*/ 0 w 65072"/>
                            <a:gd name="connsiteY4" fmla="*/ 17669 h 17668"/>
                            <a:gd name="connsiteX5" fmla="*/ 32321 w 65072"/>
                            <a:gd name="connsiteY5" fmla="*/ 17669 h 17668"/>
                            <a:gd name="connsiteX6" fmla="*/ 54730 w 65072"/>
                            <a:gd name="connsiteY6" fmla="*/ 17669 h 17668"/>
                            <a:gd name="connsiteX7" fmla="*/ 64642 w 65072"/>
                            <a:gd name="connsiteY7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5072" h="17668">
                              <a:moveTo>
                                <a:pt x="65073" y="17238"/>
                              </a:moveTo>
                              <a:cubicBezTo>
                                <a:pt x="59040" y="5171"/>
                                <a:pt x="52145" y="0"/>
                                <a:pt x="52145" y="0"/>
                              </a:cubicBezTo>
                              <a:cubicBezTo>
                                <a:pt x="52145" y="0"/>
                                <a:pt x="49559" y="0"/>
                                <a:pt x="46111" y="0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033" y="5171"/>
                                <a:pt x="0" y="17669"/>
                              </a:cubicBezTo>
                              <a:lnTo>
                                <a:pt x="32321" y="17669"/>
                              </a:lnTo>
                              <a:cubicBezTo>
                                <a:pt x="40509" y="17669"/>
                                <a:pt x="48697" y="17669"/>
                                <a:pt x="54730" y="17669"/>
                              </a:cubicBezTo>
                              <a:cubicBezTo>
                                <a:pt x="60763" y="17669"/>
                                <a:pt x="64642" y="17669"/>
                                <a:pt x="64642" y="17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5" name="Vrije vorm: vorm 8174">
                          <a:extLst>
                            <a:ext uri="{FF2B5EF4-FFF2-40B4-BE49-F238E27FC236}">
                              <a16:creationId xmlns:a16="http://schemas.microsoft.com/office/drawing/2014/main" id="{5FA69EBC-0F48-5D16-BC76-CD85662E42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5390" y="4937685"/>
                          <a:ext cx="19392" cy="38785"/>
                        </a:xfrm>
                        <a:custGeom>
                          <a:avLst/>
                          <a:gdLst>
                            <a:gd name="connsiteX0" fmla="*/ 19393 w 19392"/>
                            <a:gd name="connsiteY0" fmla="*/ 38785 h 38785"/>
                            <a:gd name="connsiteX1" fmla="*/ 431 w 19392"/>
                            <a:gd name="connsiteY1" fmla="*/ 38785 h 38785"/>
                            <a:gd name="connsiteX2" fmla="*/ 0 w 19392"/>
                            <a:gd name="connsiteY2" fmla="*/ 0 h 38785"/>
                            <a:gd name="connsiteX3" fmla="*/ 18531 w 19392"/>
                            <a:gd name="connsiteY3" fmla="*/ 0 h 38785"/>
                            <a:gd name="connsiteX4" fmla="*/ 19393 w 1939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392" h="38785">
                              <a:moveTo>
                                <a:pt x="19393" y="38785"/>
                              </a:moveTo>
                              <a:lnTo>
                                <a:pt x="431" y="38785"/>
                              </a:lnTo>
                              <a:lnTo>
                                <a:pt x="0" y="0"/>
                              </a:lnTo>
                              <a:lnTo>
                                <a:pt x="18531" y="0"/>
                              </a:lnTo>
                              <a:lnTo>
                                <a:pt x="1939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6" name="Vrije vorm: vorm 8175">
                          <a:extLst>
                            <a:ext uri="{FF2B5EF4-FFF2-40B4-BE49-F238E27FC236}">
                              <a16:creationId xmlns:a16="http://schemas.microsoft.com/office/drawing/2014/main" id="{5282AD8D-A4CB-DDB1-0B7A-604DF54D14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4228" y="5000033"/>
                          <a:ext cx="30223" cy="28180"/>
                        </a:xfrm>
                        <a:custGeom>
                          <a:avLst/>
                          <a:gdLst>
                            <a:gd name="connsiteX0" fmla="*/ 30211 w 30223"/>
                            <a:gd name="connsiteY0" fmla="*/ 6604 h 28180"/>
                            <a:gd name="connsiteX1" fmla="*/ 5647 w 30223"/>
                            <a:gd name="connsiteY1" fmla="*/ 6604 h 28180"/>
                            <a:gd name="connsiteX2" fmla="*/ 45 w 30223"/>
                            <a:gd name="connsiteY2" fmla="*/ 19101 h 28180"/>
                            <a:gd name="connsiteX3" fmla="*/ 11250 w 30223"/>
                            <a:gd name="connsiteY3" fmla="*/ 28151 h 28180"/>
                            <a:gd name="connsiteX4" fmla="*/ 29780 w 30223"/>
                            <a:gd name="connsiteY4" fmla="*/ 6604 h 281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223" h="28180">
                              <a:moveTo>
                                <a:pt x="30211" y="6604"/>
                              </a:moveTo>
                              <a:cubicBezTo>
                                <a:pt x="27195" y="-4601"/>
                                <a:pt x="11250" y="570"/>
                                <a:pt x="5647" y="6604"/>
                              </a:cubicBezTo>
                              <a:cubicBezTo>
                                <a:pt x="2631" y="9620"/>
                                <a:pt x="-386" y="15223"/>
                                <a:pt x="45" y="19101"/>
                              </a:cubicBezTo>
                              <a:cubicBezTo>
                                <a:pt x="-386" y="24273"/>
                                <a:pt x="2200" y="28582"/>
                                <a:pt x="11250" y="28151"/>
                              </a:cubicBezTo>
                              <a:cubicBezTo>
                                <a:pt x="23316" y="28151"/>
                                <a:pt x="32366" y="15654"/>
                                <a:pt x="29780" y="66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7" name="Vrije vorm: vorm 8176">
                          <a:extLst>
                            <a:ext uri="{FF2B5EF4-FFF2-40B4-BE49-F238E27FC236}">
                              <a16:creationId xmlns:a16="http://schemas.microsoft.com/office/drawing/2014/main" id="{2CD71562-4EFC-A613-B595-6223BA0CCB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929" y="5038308"/>
                          <a:ext cx="12713" cy="11854"/>
                        </a:xfrm>
                        <a:custGeom>
                          <a:avLst/>
                          <a:gdLst>
                            <a:gd name="connsiteX0" fmla="*/ 12582 w 12713"/>
                            <a:gd name="connsiteY0" fmla="*/ 2804 h 11854"/>
                            <a:gd name="connsiteX1" fmla="*/ 2239 w 12713"/>
                            <a:gd name="connsiteY1" fmla="*/ 2804 h 11854"/>
                            <a:gd name="connsiteX2" fmla="*/ 85 w 12713"/>
                            <a:gd name="connsiteY2" fmla="*/ 7976 h 11854"/>
                            <a:gd name="connsiteX3" fmla="*/ 4825 w 12713"/>
                            <a:gd name="connsiteY3" fmla="*/ 11854 h 11854"/>
                            <a:gd name="connsiteX4" fmla="*/ 12582 w 12713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13" h="11854">
                              <a:moveTo>
                                <a:pt x="12582" y="2804"/>
                              </a:moveTo>
                              <a:cubicBezTo>
                                <a:pt x="11289" y="-1936"/>
                                <a:pt x="4825" y="219"/>
                                <a:pt x="2239" y="2804"/>
                              </a:cubicBezTo>
                              <a:cubicBezTo>
                                <a:pt x="946" y="4097"/>
                                <a:pt x="-346" y="6252"/>
                                <a:pt x="85" y="7976"/>
                              </a:cubicBezTo>
                              <a:cubicBezTo>
                                <a:pt x="85" y="10130"/>
                                <a:pt x="946" y="11854"/>
                                <a:pt x="4825" y="11854"/>
                              </a:cubicBezTo>
                              <a:cubicBezTo>
                                <a:pt x="9996" y="11854"/>
                                <a:pt x="13444" y="6683"/>
                                <a:pt x="12582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8" name="Vrije vorm: vorm 8177">
                          <a:extLst>
                            <a:ext uri="{FF2B5EF4-FFF2-40B4-BE49-F238E27FC236}">
                              <a16:creationId xmlns:a16="http://schemas.microsoft.com/office/drawing/2014/main" id="{E6DC76CC-8FD4-1266-F40A-BA1108B072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9533" y="4956216"/>
                          <a:ext cx="72830" cy="34044"/>
                        </a:xfrm>
                        <a:custGeom>
                          <a:avLst/>
                          <a:gdLst>
                            <a:gd name="connsiteX0" fmla="*/ 72399 w 72830"/>
                            <a:gd name="connsiteY0" fmla="*/ 34045 h 34044"/>
                            <a:gd name="connsiteX1" fmla="*/ 61195 w 72830"/>
                            <a:gd name="connsiteY1" fmla="*/ 34045 h 34044"/>
                            <a:gd name="connsiteX2" fmla="*/ 36200 w 72830"/>
                            <a:gd name="connsiteY2" fmla="*/ 34045 h 34044"/>
                            <a:gd name="connsiteX3" fmla="*/ 0 w 72830"/>
                            <a:gd name="connsiteY3" fmla="*/ 34045 h 34044"/>
                            <a:gd name="connsiteX4" fmla="*/ 0 w 72830"/>
                            <a:gd name="connsiteY4" fmla="*/ 431 h 34044"/>
                            <a:gd name="connsiteX5" fmla="*/ 35769 w 72830"/>
                            <a:gd name="connsiteY5" fmla="*/ 431 h 34044"/>
                            <a:gd name="connsiteX6" fmla="*/ 60764 w 72830"/>
                            <a:gd name="connsiteY6" fmla="*/ 431 h 34044"/>
                            <a:gd name="connsiteX7" fmla="*/ 71968 w 72830"/>
                            <a:gd name="connsiteY7" fmla="*/ 0 h 34044"/>
                            <a:gd name="connsiteX8" fmla="*/ 72830 w 72830"/>
                            <a:gd name="connsiteY8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2830" h="34044">
                              <a:moveTo>
                                <a:pt x="72399" y="34045"/>
                              </a:moveTo>
                              <a:cubicBezTo>
                                <a:pt x="72399" y="34045"/>
                                <a:pt x="68090" y="34045"/>
                                <a:pt x="61195" y="34045"/>
                              </a:cubicBezTo>
                              <a:cubicBezTo>
                                <a:pt x="54299" y="34045"/>
                                <a:pt x="45250" y="34045"/>
                                <a:pt x="36200" y="34045"/>
                              </a:cubicBezTo>
                              <a:cubicBezTo>
                                <a:pt x="1810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17669" y="431"/>
                                <a:pt x="35769" y="431"/>
                              </a:cubicBezTo>
                              <a:cubicBezTo>
                                <a:pt x="44818" y="431"/>
                                <a:pt x="53868" y="431"/>
                                <a:pt x="60764" y="431"/>
                              </a:cubicBezTo>
                              <a:cubicBezTo>
                                <a:pt x="67659" y="431"/>
                                <a:pt x="71968" y="0"/>
                                <a:pt x="71968" y="0"/>
                              </a:cubicBezTo>
                              <a:lnTo>
                                <a:pt x="7283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9" name="Vrije vorm: vorm 8178">
                          <a:extLst>
                            <a:ext uri="{FF2B5EF4-FFF2-40B4-BE49-F238E27FC236}">
                              <a16:creationId xmlns:a16="http://schemas.microsoft.com/office/drawing/2014/main" id="{A9EBA2D1-CF70-08CE-2487-CB63CF0BB8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5732" y="4956647"/>
                          <a:ext cx="36630" cy="34044"/>
                        </a:xfrm>
                        <a:custGeom>
                          <a:avLst/>
                          <a:gdLst>
                            <a:gd name="connsiteX0" fmla="*/ 36200 w 36630"/>
                            <a:gd name="connsiteY0" fmla="*/ 33614 h 34044"/>
                            <a:gd name="connsiteX1" fmla="*/ 18100 w 36630"/>
                            <a:gd name="connsiteY1" fmla="*/ 34045 h 34044"/>
                            <a:gd name="connsiteX2" fmla="*/ 0 w 36630"/>
                            <a:gd name="connsiteY2" fmla="*/ 34045 h 34044"/>
                            <a:gd name="connsiteX3" fmla="*/ 0 w 36630"/>
                            <a:gd name="connsiteY3" fmla="*/ 431 h 34044"/>
                            <a:gd name="connsiteX4" fmla="*/ 17669 w 36630"/>
                            <a:gd name="connsiteY4" fmla="*/ 431 h 34044"/>
                            <a:gd name="connsiteX5" fmla="*/ 35769 w 36630"/>
                            <a:gd name="connsiteY5" fmla="*/ 0 h 34044"/>
                            <a:gd name="connsiteX6" fmla="*/ 36631 w 36630"/>
                            <a:gd name="connsiteY6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630" h="34044">
                              <a:moveTo>
                                <a:pt x="36200" y="33614"/>
                              </a:moveTo>
                              <a:cubicBezTo>
                                <a:pt x="36200" y="33614"/>
                                <a:pt x="27150" y="33614"/>
                                <a:pt x="18100" y="34045"/>
                              </a:cubicBezTo>
                              <a:cubicBezTo>
                                <a:pt x="905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8619" y="431"/>
                                <a:pt x="17669" y="431"/>
                              </a:cubicBezTo>
                              <a:cubicBezTo>
                                <a:pt x="26719" y="431"/>
                                <a:pt x="35769" y="0"/>
                                <a:pt x="35769" y="0"/>
                              </a:cubicBezTo>
                              <a:lnTo>
                                <a:pt x="3663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7" name="Graphic 1445">
                        <a:extLst>
                          <a:ext uri="{FF2B5EF4-FFF2-40B4-BE49-F238E27FC236}">
                            <a16:creationId xmlns:a16="http://schemas.microsoft.com/office/drawing/2014/main" id="{7C3D5EF6-19C5-442B-07C1-1165790905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49" y="4926911"/>
                        <a:ext cx="80544" cy="137472"/>
                        <a:chOff x="6143449" y="4926911"/>
                        <a:chExt cx="80544" cy="137472"/>
                      </a:xfrm>
                    </p:grpSpPr>
                    <p:sp>
                      <p:nvSpPr>
                        <p:cNvPr id="8166" name="Vrije vorm: vorm 8165">
                          <a:extLst>
                            <a:ext uri="{FF2B5EF4-FFF2-40B4-BE49-F238E27FC236}">
                              <a16:creationId xmlns:a16="http://schemas.microsoft.com/office/drawing/2014/main" id="{BA317D4D-FB79-E866-A5DB-4D1B97C14B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609" y="4967851"/>
                          <a:ext cx="80384" cy="96532"/>
                        </a:xfrm>
                        <a:custGeom>
                          <a:avLst/>
                          <a:gdLst>
                            <a:gd name="connsiteX0" fmla="*/ 79565 w 80384"/>
                            <a:gd name="connsiteY0" fmla="*/ 38354 h 96532"/>
                            <a:gd name="connsiteX1" fmla="*/ 57156 w 80384"/>
                            <a:gd name="connsiteY1" fmla="*/ 0 h 96532"/>
                            <a:gd name="connsiteX2" fmla="*/ 17509 w 80384"/>
                            <a:gd name="connsiteY2" fmla="*/ 3017 h 96532"/>
                            <a:gd name="connsiteX3" fmla="*/ 271 w 80384"/>
                            <a:gd name="connsiteY3" fmla="*/ 44388 h 96532"/>
                            <a:gd name="connsiteX4" fmla="*/ 29575 w 80384"/>
                            <a:gd name="connsiteY4" fmla="*/ 93085 h 96532"/>
                            <a:gd name="connsiteX5" fmla="*/ 36040 w 80384"/>
                            <a:gd name="connsiteY5" fmla="*/ 95670 h 96532"/>
                            <a:gd name="connsiteX6" fmla="*/ 41211 w 80384"/>
                            <a:gd name="connsiteY6" fmla="*/ 96532 h 96532"/>
                            <a:gd name="connsiteX7" fmla="*/ 43366 w 80384"/>
                            <a:gd name="connsiteY7" fmla="*/ 96532 h 96532"/>
                            <a:gd name="connsiteX8" fmla="*/ 50692 w 80384"/>
                            <a:gd name="connsiteY8" fmla="*/ 93946 h 96532"/>
                            <a:gd name="connsiteX9" fmla="*/ 56294 w 80384"/>
                            <a:gd name="connsiteY9" fmla="*/ 90499 h 96532"/>
                            <a:gd name="connsiteX10" fmla="*/ 79134 w 80384"/>
                            <a:gd name="connsiteY10" fmla="*/ 3792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384" h="96532">
                              <a:moveTo>
                                <a:pt x="79565" y="38354"/>
                              </a:moveTo>
                              <a:cubicBezTo>
                                <a:pt x="72239" y="9912"/>
                                <a:pt x="57156" y="0"/>
                                <a:pt x="57156" y="0"/>
                              </a:cubicBezTo>
                              <a:lnTo>
                                <a:pt x="17509" y="3017"/>
                              </a:lnTo>
                              <a:cubicBezTo>
                                <a:pt x="17509" y="3017"/>
                                <a:pt x="3719" y="15083"/>
                                <a:pt x="271" y="44388"/>
                              </a:cubicBezTo>
                              <a:cubicBezTo>
                                <a:pt x="-2315" y="66366"/>
                                <a:pt x="14061" y="85328"/>
                                <a:pt x="29575" y="93085"/>
                              </a:cubicBezTo>
                              <a:cubicBezTo>
                                <a:pt x="31730" y="94377"/>
                                <a:pt x="33885" y="95239"/>
                                <a:pt x="36040" y="95670"/>
                              </a:cubicBezTo>
                              <a:cubicBezTo>
                                <a:pt x="37763" y="95670"/>
                                <a:pt x="39487" y="96532"/>
                                <a:pt x="41211" y="96532"/>
                              </a:cubicBezTo>
                              <a:cubicBezTo>
                                <a:pt x="42504" y="96532"/>
                                <a:pt x="43366" y="96532"/>
                                <a:pt x="43366" y="96532"/>
                              </a:cubicBezTo>
                              <a:cubicBezTo>
                                <a:pt x="43366" y="96532"/>
                                <a:pt x="47244" y="95239"/>
                                <a:pt x="50692" y="93946"/>
                              </a:cubicBezTo>
                              <a:cubicBezTo>
                                <a:pt x="52416" y="93085"/>
                                <a:pt x="54570" y="91792"/>
                                <a:pt x="56294" y="90499"/>
                              </a:cubicBezTo>
                              <a:cubicBezTo>
                                <a:pt x="70515" y="80156"/>
                                <a:pt x="84737" y="59471"/>
                                <a:pt x="79134" y="379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7" name="Vrije vorm: vorm 8166">
                          <a:extLst>
                            <a:ext uri="{FF2B5EF4-FFF2-40B4-BE49-F238E27FC236}">
                              <a16:creationId xmlns:a16="http://schemas.microsoft.com/office/drawing/2014/main" id="{E3F45F6C-67EB-C574-42A6-2EB41855E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9482" y="4967420"/>
                          <a:ext cx="65072" cy="21547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6807 h 21547"/>
                            <a:gd name="connsiteX1" fmla="*/ 51283 w 65072"/>
                            <a:gd name="connsiteY1" fmla="*/ 0 h 21547"/>
                            <a:gd name="connsiteX2" fmla="*/ 11636 w 65072"/>
                            <a:gd name="connsiteY2" fmla="*/ 3017 h 21547"/>
                            <a:gd name="connsiteX3" fmla="*/ 0 w 65072"/>
                            <a:gd name="connsiteY3" fmla="*/ 21547 h 21547"/>
                            <a:gd name="connsiteX4" fmla="*/ 64642 w 65072"/>
                            <a:gd name="connsiteY4" fmla="*/ 1680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21547">
                              <a:moveTo>
                                <a:pt x="65073" y="16807"/>
                              </a:moveTo>
                              <a:cubicBezTo>
                                <a:pt x="58178" y="4740"/>
                                <a:pt x="51283" y="0"/>
                                <a:pt x="51283" y="0"/>
                              </a:cubicBezTo>
                              <a:lnTo>
                                <a:pt x="11636" y="3017"/>
                              </a:lnTo>
                              <a:cubicBezTo>
                                <a:pt x="11636" y="3017"/>
                                <a:pt x="5171" y="9050"/>
                                <a:pt x="0" y="21547"/>
                              </a:cubicBezTo>
                              <a:lnTo>
                                <a:pt x="64642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8" name="Vrije vorm: vorm 8167">
                          <a:extLst>
                            <a:ext uri="{FF2B5EF4-FFF2-40B4-BE49-F238E27FC236}">
                              <a16:creationId xmlns:a16="http://schemas.microsoft.com/office/drawing/2014/main" id="{453CA187-A679-9FF2-E25C-B91D249973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8875" y="4926911"/>
                          <a:ext cx="21116" cy="40078"/>
                        </a:xfrm>
                        <a:custGeom>
                          <a:avLst/>
                          <a:gdLst>
                            <a:gd name="connsiteX0" fmla="*/ 21116 w 21116"/>
                            <a:gd name="connsiteY0" fmla="*/ 38785 h 40078"/>
                            <a:gd name="connsiteX1" fmla="*/ 2155 w 21116"/>
                            <a:gd name="connsiteY1" fmla="*/ 40078 h 40078"/>
                            <a:gd name="connsiteX2" fmla="*/ 0 w 21116"/>
                            <a:gd name="connsiteY2" fmla="*/ 1293 h 40078"/>
                            <a:gd name="connsiteX3" fmla="*/ 18531 w 21116"/>
                            <a:gd name="connsiteY3" fmla="*/ 0 h 40078"/>
                            <a:gd name="connsiteX4" fmla="*/ 21116 w 21116"/>
                            <a:gd name="connsiteY4" fmla="*/ 38785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078">
                              <a:moveTo>
                                <a:pt x="21116" y="38785"/>
                              </a:moveTo>
                              <a:lnTo>
                                <a:pt x="2155" y="40078"/>
                              </a:lnTo>
                              <a:lnTo>
                                <a:pt x="0" y="1293"/>
                              </a:lnTo>
                              <a:lnTo>
                                <a:pt x="18531" y="0"/>
                              </a:lnTo>
                              <a:lnTo>
                                <a:pt x="21116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9" name="Vrije vorm: vorm 8168">
                          <a:extLst>
                            <a:ext uri="{FF2B5EF4-FFF2-40B4-BE49-F238E27FC236}">
                              <a16:creationId xmlns:a16="http://schemas.microsoft.com/office/drawing/2014/main" id="{662BC4D4-FB3F-F37B-DB87-2997B8B1E2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1900" y="4990506"/>
                          <a:ext cx="29950" cy="28747"/>
                        </a:xfrm>
                        <a:custGeom>
                          <a:avLst/>
                          <a:gdLst>
                            <a:gd name="connsiteX0" fmla="*/ 29472 w 29950"/>
                            <a:gd name="connsiteY0" fmla="*/ 5788 h 28747"/>
                            <a:gd name="connsiteX1" fmla="*/ 4908 w 29950"/>
                            <a:gd name="connsiteY1" fmla="*/ 7511 h 28747"/>
                            <a:gd name="connsiteX2" fmla="*/ 168 w 29950"/>
                            <a:gd name="connsiteY2" fmla="*/ 20440 h 28747"/>
                            <a:gd name="connsiteX3" fmla="*/ 11804 w 29950"/>
                            <a:gd name="connsiteY3" fmla="*/ 28628 h 28747"/>
                            <a:gd name="connsiteX4" fmla="*/ 29472 w 29950"/>
                            <a:gd name="connsiteY4" fmla="*/ 5788 h 287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950" h="28747">
                              <a:moveTo>
                                <a:pt x="29472" y="5788"/>
                              </a:moveTo>
                              <a:cubicBezTo>
                                <a:pt x="26025" y="-4986"/>
                                <a:pt x="10080" y="1478"/>
                                <a:pt x="4908" y="7511"/>
                              </a:cubicBezTo>
                              <a:cubicBezTo>
                                <a:pt x="1892" y="10959"/>
                                <a:pt x="-694" y="16561"/>
                                <a:pt x="168" y="20440"/>
                              </a:cubicBezTo>
                              <a:cubicBezTo>
                                <a:pt x="168" y="25611"/>
                                <a:pt x="2754" y="29490"/>
                                <a:pt x="11804" y="28628"/>
                              </a:cubicBezTo>
                              <a:cubicBezTo>
                                <a:pt x="23870" y="27335"/>
                                <a:pt x="32058" y="14406"/>
                                <a:pt x="29472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0" name="Vrije vorm: vorm 8169">
                          <a:extLst>
                            <a:ext uri="{FF2B5EF4-FFF2-40B4-BE49-F238E27FC236}">
                              <a16:creationId xmlns:a16="http://schemas.microsoft.com/office/drawing/2014/main" id="{D3E42B25-DE8D-AA4C-834E-6A9882C2F8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670" y="5029326"/>
                          <a:ext cx="12497" cy="11852"/>
                        </a:xfrm>
                        <a:custGeom>
                          <a:avLst/>
                          <a:gdLst>
                            <a:gd name="connsiteX0" fmla="*/ 12497 w 12497"/>
                            <a:gd name="connsiteY0" fmla="*/ 2305 h 11852"/>
                            <a:gd name="connsiteX1" fmla="*/ 2155 w 12497"/>
                            <a:gd name="connsiteY1" fmla="*/ 3167 h 11852"/>
                            <a:gd name="connsiteX2" fmla="*/ 0 w 12497"/>
                            <a:gd name="connsiteY2" fmla="*/ 8338 h 11852"/>
                            <a:gd name="connsiteX3" fmla="*/ 4740 w 12497"/>
                            <a:gd name="connsiteY3" fmla="*/ 11786 h 11852"/>
                            <a:gd name="connsiteX4" fmla="*/ 12066 w 1249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97" h="11852">
                              <a:moveTo>
                                <a:pt x="12497" y="2305"/>
                              </a:moveTo>
                              <a:cubicBezTo>
                                <a:pt x="11205" y="-2005"/>
                                <a:pt x="4309" y="581"/>
                                <a:pt x="2155" y="3167"/>
                              </a:cubicBezTo>
                              <a:cubicBezTo>
                                <a:pt x="862" y="4460"/>
                                <a:pt x="0" y="7045"/>
                                <a:pt x="0" y="8338"/>
                              </a:cubicBezTo>
                              <a:cubicBezTo>
                                <a:pt x="0" y="10493"/>
                                <a:pt x="1293" y="12216"/>
                                <a:pt x="4740" y="11786"/>
                              </a:cubicBezTo>
                              <a:cubicBezTo>
                                <a:pt x="9912" y="11786"/>
                                <a:pt x="13359" y="6183"/>
                                <a:pt x="1206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1" name="Vrije vorm: vorm 8170">
                          <a:extLst>
                            <a:ext uri="{FF2B5EF4-FFF2-40B4-BE49-F238E27FC236}">
                              <a16:creationId xmlns:a16="http://schemas.microsoft.com/office/drawing/2014/main" id="{A0C16F23-F851-8EB8-C8D1-03D686580E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49" y="4944149"/>
                          <a:ext cx="74553" cy="39215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33614 h 39215"/>
                            <a:gd name="connsiteX1" fmla="*/ 1724 w 74553"/>
                            <a:gd name="connsiteY1" fmla="*/ 39216 h 39215"/>
                            <a:gd name="connsiteX2" fmla="*/ 0 w 74553"/>
                            <a:gd name="connsiteY2" fmla="*/ 5602 h 39215"/>
                            <a:gd name="connsiteX3" fmla="*/ 71968 w 74553"/>
                            <a:gd name="connsiteY3" fmla="*/ 0 h 39215"/>
                            <a:gd name="connsiteX4" fmla="*/ 74554 w 74553"/>
                            <a:gd name="connsiteY4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53" h="39215">
                              <a:moveTo>
                                <a:pt x="74554" y="33614"/>
                              </a:moveTo>
                              <a:lnTo>
                                <a:pt x="1724" y="39216"/>
                              </a:lnTo>
                              <a:lnTo>
                                <a:pt x="0" y="5602"/>
                              </a:lnTo>
                              <a:lnTo>
                                <a:pt x="71968" y="0"/>
                              </a:lnTo>
                              <a:lnTo>
                                <a:pt x="7455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2" name="Vrije vorm: vorm 8171">
                          <a:extLst>
                            <a:ext uri="{FF2B5EF4-FFF2-40B4-BE49-F238E27FC236}">
                              <a16:creationId xmlns:a16="http://schemas.microsoft.com/office/drawing/2014/main" id="{749E89C0-BD3D-FA83-70E5-823B2112B8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217" y="4944149"/>
                          <a:ext cx="38785" cy="3663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33614 h 36630"/>
                            <a:gd name="connsiteX1" fmla="*/ 2155 w 38785"/>
                            <a:gd name="connsiteY1" fmla="*/ 36630 h 36630"/>
                            <a:gd name="connsiteX2" fmla="*/ 0 w 38785"/>
                            <a:gd name="connsiteY2" fmla="*/ 2586 h 36630"/>
                            <a:gd name="connsiteX3" fmla="*/ 36200 w 38785"/>
                            <a:gd name="connsiteY3" fmla="*/ 0 h 36630"/>
                            <a:gd name="connsiteX4" fmla="*/ 38785 w 38785"/>
                            <a:gd name="connsiteY4" fmla="*/ 33614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6630">
                              <a:moveTo>
                                <a:pt x="38785" y="33614"/>
                              </a:moveTo>
                              <a:lnTo>
                                <a:pt x="2155" y="36630"/>
                              </a:lnTo>
                              <a:lnTo>
                                <a:pt x="0" y="2586"/>
                              </a:lnTo>
                              <a:lnTo>
                                <a:pt x="36200" y="0"/>
                              </a:lnTo>
                              <a:lnTo>
                                <a:pt x="38785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8" name="Graphic 1445">
                        <a:extLst>
                          <a:ext uri="{FF2B5EF4-FFF2-40B4-BE49-F238E27FC236}">
                            <a16:creationId xmlns:a16="http://schemas.microsoft.com/office/drawing/2014/main" id="{FDB43E34-01F8-97FD-D2AE-36A884FF38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87365" y="4905364"/>
                        <a:ext cx="84230" cy="137902"/>
                        <a:chOff x="6387365" y="4905364"/>
                        <a:chExt cx="84230" cy="137902"/>
                      </a:xfrm>
                    </p:grpSpPr>
                    <p:sp>
                      <p:nvSpPr>
                        <p:cNvPr id="8159" name="Vrije vorm: vorm 8158">
                          <a:extLst>
                            <a:ext uri="{FF2B5EF4-FFF2-40B4-BE49-F238E27FC236}">
                              <a16:creationId xmlns:a16="http://schemas.microsoft.com/office/drawing/2014/main" id="{23FF6E80-BCBC-257F-EC9E-94DF28DAB5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0693" y="4945442"/>
                          <a:ext cx="80902" cy="97824"/>
                        </a:xfrm>
                        <a:custGeom>
                          <a:avLst/>
                          <a:gdLst>
                            <a:gd name="connsiteX0" fmla="*/ 78983 w 80902"/>
                            <a:gd name="connsiteY0" fmla="*/ 37923 h 97824"/>
                            <a:gd name="connsiteX1" fmla="*/ 55281 w 80902"/>
                            <a:gd name="connsiteY1" fmla="*/ 0 h 97824"/>
                            <a:gd name="connsiteX2" fmla="*/ 15634 w 80902"/>
                            <a:gd name="connsiteY2" fmla="*/ 4309 h 97824"/>
                            <a:gd name="connsiteX3" fmla="*/ 120 w 80902"/>
                            <a:gd name="connsiteY3" fmla="*/ 46111 h 97824"/>
                            <a:gd name="connsiteX4" fmla="*/ 31579 w 80902"/>
                            <a:gd name="connsiteY4" fmla="*/ 93946 h 97824"/>
                            <a:gd name="connsiteX5" fmla="*/ 38043 w 80902"/>
                            <a:gd name="connsiteY5" fmla="*/ 96532 h 97824"/>
                            <a:gd name="connsiteX6" fmla="*/ 43214 w 80902"/>
                            <a:gd name="connsiteY6" fmla="*/ 97394 h 97824"/>
                            <a:gd name="connsiteX7" fmla="*/ 45800 w 80902"/>
                            <a:gd name="connsiteY7" fmla="*/ 97825 h 97824"/>
                            <a:gd name="connsiteX8" fmla="*/ 47955 w 80902"/>
                            <a:gd name="connsiteY8" fmla="*/ 96963 h 97824"/>
                            <a:gd name="connsiteX9" fmla="*/ 52695 w 80902"/>
                            <a:gd name="connsiteY9" fmla="*/ 94808 h 97824"/>
                            <a:gd name="connsiteX10" fmla="*/ 58297 w 80902"/>
                            <a:gd name="connsiteY10" fmla="*/ 90930 h 97824"/>
                            <a:gd name="connsiteX11" fmla="*/ 79414 w 80902"/>
                            <a:gd name="connsiteY11" fmla="*/ 37492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902" h="97824">
                              <a:moveTo>
                                <a:pt x="78983" y="37923"/>
                              </a:moveTo>
                              <a:cubicBezTo>
                                <a:pt x="70795" y="9912"/>
                                <a:pt x="55281" y="0"/>
                                <a:pt x="55281" y="0"/>
                              </a:cubicBezTo>
                              <a:lnTo>
                                <a:pt x="15634" y="4309"/>
                              </a:lnTo>
                              <a:cubicBezTo>
                                <a:pt x="15634" y="4309"/>
                                <a:pt x="2274" y="16807"/>
                                <a:pt x="120" y="46111"/>
                              </a:cubicBezTo>
                              <a:cubicBezTo>
                                <a:pt x="-1604" y="68090"/>
                                <a:pt x="15634" y="86620"/>
                                <a:pt x="31579" y="93946"/>
                              </a:cubicBezTo>
                              <a:cubicBezTo>
                                <a:pt x="33733" y="94808"/>
                                <a:pt x="35888" y="95670"/>
                                <a:pt x="38043" y="96532"/>
                              </a:cubicBezTo>
                              <a:cubicBezTo>
                                <a:pt x="39767" y="96532"/>
                                <a:pt x="41490" y="96963"/>
                                <a:pt x="43214" y="97394"/>
                              </a:cubicBezTo>
                              <a:cubicBezTo>
                                <a:pt x="44507" y="97394"/>
                                <a:pt x="45800" y="97825"/>
                                <a:pt x="45800" y="97825"/>
                              </a:cubicBezTo>
                              <a:cubicBezTo>
                                <a:pt x="45800" y="97825"/>
                                <a:pt x="46662" y="97825"/>
                                <a:pt x="47955" y="96963"/>
                              </a:cubicBezTo>
                              <a:cubicBezTo>
                                <a:pt x="49247" y="96532"/>
                                <a:pt x="50971" y="95670"/>
                                <a:pt x="52695" y="94808"/>
                              </a:cubicBezTo>
                              <a:cubicBezTo>
                                <a:pt x="54419" y="93946"/>
                                <a:pt x="56574" y="92654"/>
                                <a:pt x="58297" y="90930"/>
                              </a:cubicBezTo>
                              <a:cubicBezTo>
                                <a:pt x="72088" y="80587"/>
                                <a:pt x="85447" y="59040"/>
                                <a:pt x="79414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0" name="Vrije vorm: vorm 8159">
                          <a:extLst>
                            <a:ext uri="{FF2B5EF4-FFF2-40B4-BE49-F238E27FC236}">
                              <a16:creationId xmlns:a16="http://schemas.microsoft.com/office/drawing/2014/main" id="{79A21601-F860-3276-B840-F410F481F0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553" y="4945442"/>
                          <a:ext cx="64642" cy="23271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6376 h 23271"/>
                            <a:gd name="connsiteX1" fmla="*/ 50421 w 64642"/>
                            <a:gd name="connsiteY1" fmla="*/ 0 h 23271"/>
                            <a:gd name="connsiteX2" fmla="*/ 10774 w 64642"/>
                            <a:gd name="connsiteY2" fmla="*/ 4309 h 23271"/>
                            <a:gd name="connsiteX3" fmla="*/ 0 w 64642"/>
                            <a:gd name="connsiteY3" fmla="*/ 23271 h 23271"/>
                            <a:gd name="connsiteX4" fmla="*/ 64642 w 64642"/>
                            <a:gd name="connsiteY4" fmla="*/ 16376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642" y="16376"/>
                              </a:moveTo>
                              <a:cubicBezTo>
                                <a:pt x="57747" y="4740"/>
                                <a:pt x="50421" y="0"/>
                                <a:pt x="50421" y="0"/>
                              </a:cubicBezTo>
                              <a:lnTo>
                                <a:pt x="10774" y="4309"/>
                              </a:lnTo>
                              <a:cubicBezTo>
                                <a:pt x="10774" y="4309"/>
                                <a:pt x="4740" y="10343"/>
                                <a:pt x="0" y="23271"/>
                              </a:cubicBezTo>
                              <a:lnTo>
                                <a:pt x="64642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1" name="Vrije vorm: vorm 8160">
                          <a:extLst>
                            <a:ext uri="{FF2B5EF4-FFF2-40B4-BE49-F238E27FC236}">
                              <a16:creationId xmlns:a16="http://schemas.microsoft.com/office/drawing/2014/main" id="{2E430E34-3358-E7BA-3031-33B0684729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359" y="4905364"/>
                          <a:ext cx="22840" cy="40509"/>
                        </a:xfrm>
                        <a:custGeom>
                          <a:avLst/>
                          <a:gdLst>
                            <a:gd name="connsiteX0" fmla="*/ 22840 w 22840"/>
                            <a:gd name="connsiteY0" fmla="*/ 38354 h 40509"/>
                            <a:gd name="connsiteX1" fmla="*/ 3879 w 22840"/>
                            <a:gd name="connsiteY1" fmla="*/ 40509 h 40509"/>
                            <a:gd name="connsiteX2" fmla="*/ 0 w 22840"/>
                            <a:gd name="connsiteY2" fmla="*/ 1724 h 40509"/>
                            <a:gd name="connsiteX3" fmla="*/ 18962 w 22840"/>
                            <a:gd name="connsiteY3" fmla="*/ 0 h 40509"/>
                            <a:gd name="connsiteX4" fmla="*/ 22840 w 22840"/>
                            <a:gd name="connsiteY4" fmla="*/ 38354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22840" y="38354"/>
                              </a:moveTo>
                              <a:lnTo>
                                <a:pt x="3879" y="40509"/>
                              </a:lnTo>
                              <a:lnTo>
                                <a:pt x="0" y="1724"/>
                              </a:lnTo>
                              <a:lnTo>
                                <a:pt x="18962" y="0"/>
                              </a:lnTo>
                              <a:lnTo>
                                <a:pt x="2284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2" name="Vrije vorm: vorm 8161">
                          <a:extLst>
                            <a:ext uri="{FF2B5EF4-FFF2-40B4-BE49-F238E27FC236}">
                              <a16:creationId xmlns:a16="http://schemas.microsoft.com/office/drawing/2014/main" id="{569F03AE-6E24-40C0-37B7-D336BDA62B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8260" y="4969556"/>
                          <a:ext cx="29835" cy="29443"/>
                        </a:xfrm>
                        <a:custGeom>
                          <a:avLst/>
                          <a:gdLst>
                            <a:gd name="connsiteX0" fmla="*/ 29183 w 29835"/>
                            <a:gd name="connsiteY0" fmla="*/ 5621 h 29443"/>
                            <a:gd name="connsiteX1" fmla="*/ 4619 w 29835"/>
                            <a:gd name="connsiteY1" fmla="*/ 8207 h 29443"/>
                            <a:gd name="connsiteX2" fmla="*/ 309 w 29835"/>
                            <a:gd name="connsiteY2" fmla="*/ 21135 h 29443"/>
                            <a:gd name="connsiteX3" fmla="*/ 12376 w 29835"/>
                            <a:gd name="connsiteY3" fmla="*/ 29323 h 29443"/>
                            <a:gd name="connsiteX4" fmla="*/ 29183 w 29835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35" h="29443">
                              <a:moveTo>
                                <a:pt x="29183" y="5621"/>
                              </a:moveTo>
                              <a:cubicBezTo>
                                <a:pt x="25304" y="-5152"/>
                                <a:pt x="9790" y="1742"/>
                                <a:pt x="4619" y="8207"/>
                              </a:cubicBezTo>
                              <a:cubicBezTo>
                                <a:pt x="2033" y="11654"/>
                                <a:pt x="-984" y="17257"/>
                                <a:pt x="309" y="21135"/>
                              </a:cubicBezTo>
                              <a:cubicBezTo>
                                <a:pt x="309" y="26306"/>
                                <a:pt x="3326" y="30185"/>
                                <a:pt x="12376" y="29323"/>
                              </a:cubicBezTo>
                              <a:cubicBezTo>
                                <a:pt x="24442" y="28030"/>
                                <a:pt x="32199" y="14671"/>
                                <a:pt x="29183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3" name="Vrije vorm: vorm 8162">
                          <a:extLst>
                            <a:ext uri="{FF2B5EF4-FFF2-40B4-BE49-F238E27FC236}">
                              <a16:creationId xmlns:a16="http://schemas.microsoft.com/office/drawing/2014/main" id="{DC6D60F6-5E49-C5A6-F8B3-DD43AA1A4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05783" y="5008210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4" name="Vrije vorm: vorm 8163">
                          <a:extLst>
                            <a:ext uri="{FF2B5EF4-FFF2-40B4-BE49-F238E27FC236}">
                              <a16:creationId xmlns:a16="http://schemas.microsoft.com/office/drawing/2014/main" id="{60EF80BC-82B2-F76C-FD00-31391FE892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921740"/>
                          <a:ext cx="75846" cy="41370"/>
                        </a:xfrm>
                        <a:custGeom>
                          <a:avLst/>
                          <a:gdLst>
                            <a:gd name="connsiteX0" fmla="*/ 75847 w 75846"/>
                            <a:gd name="connsiteY0" fmla="*/ 33614 h 41370"/>
                            <a:gd name="connsiteX1" fmla="*/ 3447 w 75846"/>
                            <a:gd name="connsiteY1" fmla="*/ 41371 h 41370"/>
                            <a:gd name="connsiteX2" fmla="*/ 0 w 75846"/>
                            <a:gd name="connsiteY2" fmla="*/ 7757 h 41370"/>
                            <a:gd name="connsiteX3" fmla="*/ 72399 w 75846"/>
                            <a:gd name="connsiteY3" fmla="*/ 0 h 41370"/>
                            <a:gd name="connsiteX4" fmla="*/ 75847 w 75846"/>
                            <a:gd name="connsiteY4" fmla="*/ 3361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41370">
                              <a:moveTo>
                                <a:pt x="75847" y="33614"/>
                              </a:moveTo>
                              <a:lnTo>
                                <a:pt x="3447" y="41371"/>
                              </a:lnTo>
                              <a:lnTo>
                                <a:pt x="0" y="7757"/>
                              </a:lnTo>
                              <a:lnTo>
                                <a:pt x="72399" y="0"/>
                              </a:lnTo>
                              <a:lnTo>
                                <a:pt x="758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5" name="Vrije vorm: vorm 8164">
                          <a:extLst>
                            <a:ext uri="{FF2B5EF4-FFF2-40B4-BE49-F238E27FC236}">
                              <a16:creationId xmlns:a16="http://schemas.microsoft.com/office/drawing/2014/main" id="{EEF38D0A-F552-B200-F3BC-C512E407D1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23564" y="4921740"/>
                          <a:ext cx="39647" cy="37492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614 h 37492"/>
                            <a:gd name="connsiteX1" fmla="*/ 3447 w 39647"/>
                            <a:gd name="connsiteY1" fmla="*/ 37492 h 37492"/>
                            <a:gd name="connsiteX2" fmla="*/ 0 w 39647"/>
                            <a:gd name="connsiteY2" fmla="*/ 3879 h 37492"/>
                            <a:gd name="connsiteX3" fmla="*/ 36199 w 39647"/>
                            <a:gd name="connsiteY3" fmla="*/ 0 h 37492"/>
                            <a:gd name="connsiteX4" fmla="*/ 39647 w 39647"/>
                            <a:gd name="connsiteY4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7492">
                              <a:moveTo>
                                <a:pt x="39647" y="33614"/>
                              </a:moveTo>
                              <a:lnTo>
                                <a:pt x="3447" y="37492"/>
                              </a:lnTo>
                              <a:lnTo>
                                <a:pt x="0" y="3879"/>
                              </a:lnTo>
                              <a:lnTo>
                                <a:pt x="36199" y="0"/>
                              </a:lnTo>
                              <a:lnTo>
                                <a:pt x="396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9" name="Graphic 1445">
                        <a:extLst>
                          <a:ext uri="{FF2B5EF4-FFF2-40B4-BE49-F238E27FC236}">
                            <a16:creationId xmlns:a16="http://schemas.microsoft.com/office/drawing/2014/main" id="{716BEC07-789E-D914-C9DA-CD764044471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32573" y="4879507"/>
                        <a:ext cx="84886" cy="138333"/>
                        <a:chOff x="6632573" y="4879507"/>
                        <a:chExt cx="84886" cy="138333"/>
                      </a:xfrm>
                    </p:grpSpPr>
                    <p:sp>
                      <p:nvSpPr>
                        <p:cNvPr id="8152" name="Vrije vorm: vorm 8151">
                          <a:extLst>
                            <a:ext uri="{FF2B5EF4-FFF2-40B4-BE49-F238E27FC236}">
                              <a16:creationId xmlns:a16="http://schemas.microsoft.com/office/drawing/2014/main" id="{0A2F1E98-8313-4790-8EE1-F0E582C15D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6383" y="4920016"/>
                          <a:ext cx="81076" cy="97825"/>
                        </a:xfrm>
                        <a:custGeom>
                          <a:avLst/>
                          <a:gdLst>
                            <a:gd name="connsiteX0" fmla="*/ 78932 w 81076"/>
                            <a:gd name="connsiteY0" fmla="*/ 37492 h 97825"/>
                            <a:gd name="connsiteX1" fmla="*/ 54799 w 81076"/>
                            <a:gd name="connsiteY1" fmla="*/ 0 h 97825"/>
                            <a:gd name="connsiteX2" fmla="*/ 15152 w 81076"/>
                            <a:gd name="connsiteY2" fmla="*/ 4310 h 97825"/>
                            <a:gd name="connsiteX3" fmla="*/ 69 w 81076"/>
                            <a:gd name="connsiteY3" fmla="*/ 46111 h 97825"/>
                            <a:gd name="connsiteX4" fmla="*/ 31958 w 81076"/>
                            <a:gd name="connsiteY4" fmla="*/ 93946 h 97825"/>
                            <a:gd name="connsiteX5" fmla="*/ 38423 w 81076"/>
                            <a:gd name="connsiteY5" fmla="*/ 96532 h 97825"/>
                            <a:gd name="connsiteX6" fmla="*/ 43594 w 81076"/>
                            <a:gd name="connsiteY6" fmla="*/ 97394 h 97825"/>
                            <a:gd name="connsiteX7" fmla="*/ 46180 w 81076"/>
                            <a:gd name="connsiteY7" fmla="*/ 97825 h 97825"/>
                            <a:gd name="connsiteX8" fmla="*/ 53506 w 81076"/>
                            <a:gd name="connsiteY8" fmla="*/ 94808 h 97825"/>
                            <a:gd name="connsiteX9" fmla="*/ 59108 w 81076"/>
                            <a:gd name="connsiteY9" fmla="*/ 90930 h 97825"/>
                            <a:gd name="connsiteX10" fmla="*/ 79363 w 81076"/>
                            <a:gd name="connsiteY10" fmla="*/ 374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76" h="97825">
                              <a:moveTo>
                                <a:pt x="78932" y="37492"/>
                              </a:moveTo>
                              <a:cubicBezTo>
                                <a:pt x="70313" y="9481"/>
                                <a:pt x="54799" y="0"/>
                                <a:pt x="54799" y="0"/>
                              </a:cubicBezTo>
                              <a:lnTo>
                                <a:pt x="15152" y="4310"/>
                              </a:lnTo>
                              <a:cubicBezTo>
                                <a:pt x="15152" y="4310"/>
                                <a:pt x="1792" y="16807"/>
                                <a:pt x="69" y="46111"/>
                              </a:cubicBezTo>
                              <a:cubicBezTo>
                                <a:pt x="-1224" y="68521"/>
                                <a:pt x="16013" y="86620"/>
                                <a:pt x="31958" y="93946"/>
                              </a:cubicBezTo>
                              <a:cubicBezTo>
                                <a:pt x="34113" y="94808"/>
                                <a:pt x="36268" y="95670"/>
                                <a:pt x="38423" y="96532"/>
                              </a:cubicBezTo>
                              <a:cubicBezTo>
                                <a:pt x="40147" y="96532"/>
                                <a:pt x="42301" y="97394"/>
                                <a:pt x="43594" y="97394"/>
                              </a:cubicBezTo>
                              <a:cubicBezTo>
                                <a:pt x="44887" y="97394"/>
                                <a:pt x="46180" y="97825"/>
                                <a:pt x="46180" y="97825"/>
                              </a:cubicBezTo>
                              <a:cubicBezTo>
                                <a:pt x="46180" y="97825"/>
                                <a:pt x="50058" y="96532"/>
                                <a:pt x="53506" y="94808"/>
                              </a:cubicBezTo>
                              <a:cubicBezTo>
                                <a:pt x="55230" y="93946"/>
                                <a:pt x="57384" y="92654"/>
                                <a:pt x="59108" y="90930"/>
                              </a:cubicBezTo>
                              <a:cubicBezTo>
                                <a:pt x="72898" y="80156"/>
                                <a:pt x="85827" y="58609"/>
                                <a:pt x="79363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3" name="Vrije vorm: vorm 8152">
                          <a:extLst>
                            <a:ext uri="{FF2B5EF4-FFF2-40B4-BE49-F238E27FC236}">
                              <a16:creationId xmlns:a16="http://schemas.microsoft.com/office/drawing/2014/main" id="{FA4E278F-898A-9EA0-6734-77A385F747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330" y="4920016"/>
                          <a:ext cx="65072" cy="23271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5945 h 23271"/>
                            <a:gd name="connsiteX1" fmla="*/ 50421 w 65072"/>
                            <a:gd name="connsiteY1" fmla="*/ 0 h 23271"/>
                            <a:gd name="connsiteX2" fmla="*/ 10774 w 65072"/>
                            <a:gd name="connsiteY2" fmla="*/ 4310 h 23271"/>
                            <a:gd name="connsiteX3" fmla="*/ 0 w 65072"/>
                            <a:gd name="connsiteY3" fmla="*/ 23271 h 23271"/>
                            <a:gd name="connsiteX4" fmla="*/ 32321 w 65072"/>
                            <a:gd name="connsiteY4" fmla="*/ 19824 h 23271"/>
                            <a:gd name="connsiteX5" fmla="*/ 54730 w 65072"/>
                            <a:gd name="connsiteY5" fmla="*/ 17238 h 23271"/>
                            <a:gd name="connsiteX6" fmla="*/ 64642 w 65072"/>
                            <a:gd name="connsiteY6" fmla="*/ 15945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23271">
                              <a:moveTo>
                                <a:pt x="65073" y="15945"/>
                              </a:moveTo>
                              <a:cubicBezTo>
                                <a:pt x="57747" y="4310"/>
                                <a:pt x="50421" y="0"/>
                                <a:pt x="50421" y="0"/>
                              </a:cubicBezTo>
                              <a:lnTo>
                                <a:pt x="10774" y="4310"/>
                              </a:lnTo>
                              <a:cubicBezTo>
                                <a:pt x="10774" y="4310"/>
                                <a:pt x="4740" y="10343"/>
                                <a:pt x="0" y="23271"/>
                              </a:cubicBezTo>
                              <a:cubicBezTo>
                                <a:pt x="0" y="23271"/>
                                <a:pt x="16376" y="21547"/>
                                <a:pt x="32321" y="19824"/>
                              </a:cubicBezTo>
                              <a:cubicBezTo>
                                <a:pt x="40509" y="18962"/>
                                <a:pt x="48697" y="18100"/>
                                <a:pt x="54730" y="17238"/>
                              </a:cubicBezTo>
                              <a:cubicBezTo>
                                <a:pt x="60763" y="16376"/>
                                <a:pt x="64642" y="15945"/>
                                <a:pt x="6464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4" name="Vrije vorm: vorm 8153">
                          <a:extLst>
                            <a:ext uri="{FF2B5EF4-FFF2-40B4-BE49-F238E27FC236}">
                              <a16:creationId xmlns:a16="http://schemas.microsoft.com/office/drawing/2014/main" id="{3A9860A8-D760-0B88-9F9C-A26AC979F3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7137" y="4879507"/>
                          <a:ext cx="23271" cy="40508"/>
                        </a:xfrm>
                        <a:custGeom>
                          <a:avLst/>
                          <a:gdLst>
                            <a:gd name="connsiteX0" fmla="*/ 23271 w 23271"/>
                            <a:gd name="connsiteY0" fmla="*/ 38785 h 40508"/>
                            <a:gd name="connsiteX1" fmla="*/ 4309 w 23271"/>
                            <a:gd name="connsiteY1" fmla="*/ 40509 h 40508"/>
                            <a:gd name="connsiteX2" fmla="*/ 0 w 23271"/>
                            <a:gd name="connsiteY2" fmla="*/ 2155 h 40508"/>
                            <a:gd name="connsiteX3" fmla="*/ 18531 w 23271"/>
                            <a:gd name="connsiteY3" fmla="*/ 0 h 40508"/>
                            <a:gd name="connsiteX4" fmla="*/ 23271 w 23271"/>
                            <a:gd name="connsiteY4" fmla="*/ 38785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71" h="40508">
                              <a:moveTo>
                                <a:pt x="23271" y="38785"/>
                              </a:moveTo>
                              <a:lnTo>
                                <a:pt x="4309" y="40509"/>
                              </a:lnTo>
                              <a:lnTo>
                                <a:pt x="0" y="2155"/>
                              </a:lnTo>
                              <a:lnTo>
                                <a:pt x="18531" y="0"/>
                              </a:lnTo>
                              <a:lnTo>
                                <a:pt x="2327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5" name="Vrije vorm: vorm 8154">
                          <a:extLst>
                            <a:ext uri="{FF2B5EF4-FFF2-40B4-BE49-F238E27FC236}">
                              <a16:creationId xmlns:a16="http://schemas.microsoft.com/office/drawing/2014/main" id="{12706C30-EA47-33CF-F9F3-1F63EA40F3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96" y="4943699"/>
                          <a:ext cx="29609" cy="29443"/>
                        </a:xfrm>
                        <a:custGeom>
                          <a:avLst/>
                          <a:gdLst>
                            <a:gd name="connsiteX0" fmla="*/ 28786 w 29609"/>
                            <a:gd name="connsiteY0" fmla="*/ 5621 h 29443"/>
                            <a:gd name="connsiteX1" fmla="*/ 4222 w 29609"/>
                            <a:gd name="connsiteY1" fmla="*/ 8207 h 29443"/>
                            <a:gd name="connsiteX2" fmla="*/ 344 w 29609"/>
                            <a:gd name="connsiteY2" fmla="*/ 21135 h 29443"/>
                            <a:gd name="connsiteX3" fmla="*/ 12410 w 29609"/>
                            <a:gd name="connsiteY3" fmla="*/ 29323 h 29443"/>
                            <a:gd name="connsiteX4" fmla="*/ 28786 w 29609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609" h="29443">
                              <a:moveTo>
                                <a:pt x="28786" y="5621"/>
                              </a:moveTo>
                              <a:cubicBezTo>
                                <a:pt x="24908" y="-5153"/>
                                <a:pt x="9394" y="1743"/>
                                <a:pt x="4222" y="8207"/>
                              </a:cubicBezTo>
                              <a:cubicBezTo>
                                <a:pt x="1637" y="11654"/>
                                <a:pt x="-949" y="17257"/>
                                <a:pt x="344" y="21135"/>
                              </a:cubicBezTo>
                              <a:cubicBezTo>
                                <a:pt x="344" y="26307"/>
                                <a:pt x="3360" y="30185"/>
                                <a:pt x="12410" y="29323"/>
                              </a:cubicBezTo>
                              <a:cubicBezTo>
                                <a:pt x="24477" y="28030"/>
                                <a:pt x="32234" y="14671"/>
                                <a:pt x="28786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6" name="Vrije vorm: vorm 8155">
                          <a:extLst>
                            <a:ext uri="{FF2B5EF4-FFF2-40B4-BE49-F238E27FC236}">
                              <a16:creationId xmlns:a16="http://schemas.microsoft.com/office/drawing/2014/main" id="{81D4007D-3D9D-81FA-7F00-39EAF60F8E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854" y="4982353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7" name="Vrije vorm: vorm 8156">
                          <a:extLst>
                            <a:ext uri="{FF2B5EF4-FFF2-40B4-BE49-F238E27FC236}">
                              <a16:creationId xmlns:a16="http://schemas.microsoft.com/office/drawing/2014/main" id="{3FE8D45F-58ED-B668-4438-025DAFFAFF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2573" y="4895883"/>
                          <a:ext cx="76277" cy="41801"/>
                        </a:xfrm>
                        <a:custGeom>
                          <a:avLst/>
                          <a:gdLst>
                            <a:gd name="connsiteX0" fmla="*/ 76278 w 76277"/>
                            <a:gd name="connsiteY0" fmla="*/ 33614 h 41801"/>
                            <a:gd name="connsiteX1" fmla="*/ 40078 w 76277"/>
                            <a:gd name="connsiteY1" fmla="*/ 37923 h 41801"/>
                            <a:gd name="connsiteX2" fmla="*/ 3879 w 76277"/>
                            <a:gd name="connsiteY2" fmla="*/ 41802 h 41801"/>
                            <a:gd name="connsiteX3" fmla="*/ 0 w 76277"/>
                            <a:gd name="connsiteY3" fmla="*/ 8188 h 41801"/>
                            <a:gd name="connsiteX4" fmla="*/ 36200 w 76277"/>
                            <a:gd name="connsiteY4" fmla="*/ 4309 h 41801"/>
                            <a:gd name="connsiteX5" fmla="*/ 72399 w 76277"/>
                            <a:gd name="connsiteY5" fmla="*/ 0 h 41801"/>
                            <a:gd name="connsiteX6" fmla="*/ 76278 w 76277"/>
                            <a:gd name="connsiteY6" fmla="*/ 33614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277" h="41801">
                              <a:moveTo>
                                <a:pt x="76278" y="33614"/>
                              </a:moveTo>
                              <a:cubicBezTo>
                                <a:pt x="76278" y="33614"/>
                                <a:pt x="58178" y="36200"/>
                                <a:pt x="40078" y="37923"/>
                              </a:cubicBezTo>
                              <a:cubicBezTo>
                                <a:pt x="21978" y="39647"/>
                                <a:pt x="3879" y="41802"/>
                                <a:pt x="3879" y="41802"/>
                              </a:cubicBezTo>
                              <a:lnTo>
                                <a:pt x="0" y="8188"/>
                              </a:lnTo>
                              <a:cubicBezTo>
                                <a:pt x="0" y="8188"/>
                                <a:pt x="18100" y="6464"/>
                                <a:pt x="36200" y="4309"/>
                              </a:cubicBezTo>
                              <a:cubicBezTo>
                                <a:pt x="54299" y="2586"/>
                                <a:pt x="72399" y="0"/>
                                <a:pt x="72399" y="0"/>
                              </a:cubicBezTo>
                              <a:lnTo>
                                <a:pt x="762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8" name="Vrije vorm: vorm 8157">
                          <a:extLst>
                            <a:ext uri="{FF2B5EF4-FFF2-40B4-BE49-F238E27FC236}">
                              <a16:creationId xmlns:a16="http://schemas.microsoft.com/office/drawing/2014/main" id="{6FB61BA5-6EB4-6F2B-7DE9-CA16F8AF08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773" y="4896314"/>
                          <a:ext cx="40078" cy="37492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3183 h 37492"/>
                            <a:gd name="connsiteX1" fmla="*/ 21978 w 40078"/>
                            <a:gd name="connsiteY1" fmla="*/ 35338 h 37492"/>
                            <a:gd name="connsiteX2" fmla="*/ 3879 w 40078"/>
                            <a:gd name="connsiteY2" fmla="*/ 37492 h 37492"/>
                            <a:gd name="connsiteX3" fmla="*/ 0 w 40078"/>
                            <a:gd name="connsiteY3" fmla="*/ 3878 h 37492"/>
                            <a:gd name="connsiteX4" fmla="*/ 18100 w 40078"/>
                            <a:gd name="connsiteY4" fmla="*/ 2155 h 37492"/>
                            <a:gd name="connsiteX5" fmla="*/ 36200 w 40078"/>
                            <a:gd name="connsiteY5" fmla="*/ 0 h 37492"/>
                            <a:gd name="connsiteX6" fmla="*/ 40078 w 40078"/>
                            <a:gd name="connsiteY6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37492">
                              <a:moveTo>
                                <a:pt x="40078" y="33183"/>
                              </a:moveTo>
                              <a:cubicBezTo>
                                <a:pt x="40078" y="33183"/>
                                <a:pt x="31028" y="34476"/>
                                <a:pt x="21978" y="35338"/>
                              </a:cubicBezTo>
                              <a:cubicBezTo>
                                <a:pt x="12928" y="36199"/>
                                <a:pt x="3879" y="37492"/>
                                <a:pt x="3879" y="37492"/>
                              </a:cubicBezTo>
                              <a:lnTo>
                                <a:pt x="0" y="3878"/>
                              </a:lnTo>
                              <a:cubicBezTo>
                                <a:pt x="0" y="3878"/>
                                <a:pt x="9050" y="3017"/>
                                <a:pt x="18100" y="2155"/>
                              </a:cubicBezTo>
                              <a:cubicBezTo>
                                <a:pt x="27150" y="862"/>
                                <a:pt x="36200" y="0"/>
                                <a:pt x="36200" y="0"/>
                              </a:cubicBezTo>
                              <a:lnTo>
                                <a:pt x="400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20" name="Graphic 1445">
                        <a:extLst>
                          <a:ext uri="{FF2B5EF4-FFF2-40B4-BE49-F238E27FC236}">
                            <a16:creationId xmlns:a16="http://schemas.microsoft.com/office/drawing/2014/main" id="{2A294CCA-A5E3-DC7C-DD6B-23B1F14A80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76920" y="4848822"/>
                        <a:ext cx="85520" cy="137129"/>
                        <a:chOff x="6876920" y="4848822"/>
                        <a:chExt cx="85520" cy="137129"/>
                      </a:xfrm>
                    </p:grpSpPr>
                    <p:sp>
                      <p:nvSpPr>
                        <p:cNvPr id="8145" name="Vrije vorm: vorm 8144">
                          <a:extLst>
                            <a:ext uri="{FF2B5EF4-FFF2-40B4-BE49-F238E27FC236}">
                              <a16:creationId xmlns:a16="http://schemas.microsoft.com/office/drawing/2014/main" id="{F47B000B-F58C-35A5-97C0-350F2996B2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1630" y="4888988"/>
                          <a:ext cx="80810" cy="96963"/>
                        </a:xfrm>
                        <a:custGeom>
                          <a:avLst/>
                          <a:gdLst>
                            <a:gd name="connsiteX0" fmla="*/ 78894 w 80810"/>
                            <a:gd name="connsiteY0" fmla="*/ 37061 h 96963"/>
                            <a:gd name="connsiteX1" fmla="*/ 53899 w 80810"/>
                            <a:gd name="connsiteY1" fmla="*/ 0 h 96963"/>
                            <a:gd name="connsiteX2" fmla="*/ 14252 w 80810"/>
                            <a:gd name="connsiteY2" fmla="*/ 4740 h 96963"/>
                            <a:gd name="connsiteX3" fmla="*/ 30 w 80810"/>
                            <a:gd name="connsiteY3" fmla="*/ 46973 h 96963"/>
                            <a:gd name="connsiteX4" fmla="*/ 32782 w 80810"/>
                            <a:gd name="connsiteY4" fmla="*/ 93946 h 96963"/>
                            <a:gd name="connsiteX5" fmla="*/ 39246 w 80810"/>
                            <a:gd name="connsiteY5" fmla="*/ 96101 h 96963"/>
                            <a:gd name="connsiteX6" fmla="*/ 44418 w 80810"/>
                            <a:gd name="connsiteY6" fmla="*/ 96963 h 96963"/>
                            <a:gd name="connsiteX7" fmla="*/ 47004 w 80810"/>
                            <a:gd name="connsiteY7" fmla="*/ 96963 h 96963"/>
                            <a:gd name="connsiteX8" fmla="*/ 53899 w 80810"/>
                            <a:gd name="connsiteY8" fmla="*/ 93946 h 96963"/>
                            <a:gd name="connsiteX9" fmla="*/ 59501 w 80810"/>
                            <a:gd name="connsiteY9" fmla="*/ 90068 h 96963"/>
                            <a:gd name="connsiteX10" fmla="*/ 78894 w 80810"/>
                            <a:gd name="connsiteY10" fmla="*/ 36199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810" h="96963">
                              <a:moveTo>
                                <a:pt x="78894" y="37061"/>
                              </a:moveTo>
                              <a:cubicBezTo>
                                <a:pt x="69844" y="9050"/>
                                <a:pt x="53899" y="0"/>
                                <a:pt x="53899" y="0"/>
                              </a:cubicBezTo>
                              <a:lnTo>
                                <a:pt x="14252" y="4740"/>
                              </a:lnTo>
                              <a:cubicBezTo>
                                <a:pt x="14252" y="4740"/>
                                <a:pt x="1323" y="17669"/>
                                <a:pt x="30" y="46973"/>
                              </a:cubicBezTo>
                              <a:cubicBezTo>
                                <a:pt x="-832" y="68951"/>
                                <a:pt x="16837" y="87051"/>
                                <a:pt x="32782" y="93946"/>
                              </a:cubicBezTo>
                              <a:cubicBezTo>
                                <a:pt x="34937" y="94808"/>
                                <a:pt x="37092" y="95670"/>
                                <a:pt x="39246" y="96101"/>
                              </a:cubicBezTo>
                              <a:cubicBezTo>
                                <a:pt x="40970" y="96101"/>
                                <a:pt x="43125" y="96532"/>
                                <a:pt x="44418" y="96963"/>
                              </a:cubicBezTo>
                              <a:cubicBezTo>
                                <a:pt x="45711" y="96963"/>
                                <a:pt x="46573" y="96963"/>
                                <a:pt x="47004" y="96963"/>
                              </a:cubicBezTo>
                              <a:cubicBezTo>
                                <a:pt x="47004" y="96963"/>
                                <a:pt x="50451" y="95670"/>
                                <a:pt x="53899" y="93946"/>
                              </a:cubicBezTo>
                              <a:cubicBezTo>
                                <a:pt x="55622" y="92653"/>
                                <a:pt x="57777" y="91360"/>
                                <a:pt x="59501" y="90068"/>
                              </a:cubicBezTo>
                              <a:cubicBezTo>
                                <a:pt x="72860" y="79294"/>
                                <a:pt x="85789" y="57747"/>
                                <a:pt x="78894" y="361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6" name="Vrije vorm: vorm 8145">
                          <a:extLst>
                            <a:ext uri="{FF2B5EF4-FFF2-40B4-BE49-F238E27FC236}">
                              <a16:creationId xmlns:a16="http://schemas.microsoft.com/office/drawing/2014/main" id="{0F917C2E-A8E2-D186-56CC-7F5895F0F5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5970" y="4888988"/>
                          <a:ext cx="64642" cy="24132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5945 h 24132"/>
                            <a:gd name="connsiteX1" fmla="*/ 49990 w 64642"/>
                            <a:gd name="connsiteY1" fmla="*/ 0 h 24132"/>
                            <a:gd name="connsiteX2" fmla="*/ 10343 w 64642"/>
                            <a:gd name="connsiteY2" fmla="*/ 4740 h 24132"/>
                            <a:gd name="connsiteX3" fmla="*/ 0 w 64642"/>
                            <a:gd name="connsiteY3" fmla="*/ 24133 h 24132"/>
                            <a:gd name="connsiteX4" fmla="*/ 64642 w 64642"/>
                            <a:gd name="connsiteY4" fmla="*/ 15945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4132">
                              <a:moveTo>
                                <a:pt x="64642" y="15945"/>
                              </a:moveTo>
                              <a:cubicBezTo>
                                <a:pt x="57316" y="4309"/>
                                <a:pt x="49990" y="0"/>
                                <a:pt x="49990" y="0"/>
                              </a:cubicBezTo>
                              <a:lnTo>
                                <a:pt x="10343" y="4740"/>
                              </a:lnTo>
                              <a:cubicBezTo>
                                <a:pt x="10343" y="4740"/>
                                <a:pt x="4309" y="10774"/>
                                <a:pt x="0" y="24133"/>
                              </a:cubicBezTo>
                              <a:lnTo>
                                <a:pt x="64642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7" name="Vrije vorm: vorm 8146">
                          <a:extLst>
                            <a:ext uri="{FF2B5EF4-FFF2-40B4-BE49-F238E27FC236}">
                              <a16:creationId xmlns:a16="http://schemas.microsoft.com/office/drawing/2014/main" id="{FC9ADA64-B283-DAE3-5FD0-D6EFD40E63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2199">
                          <a:off x="6903376" y="4849878"/>
                          <a:ext cx="18961" cy="38785"/>
                        </a:xfrm>
                        <a:custGeom>
                          <a:avLst/>
                          <a:gdLst>
                            <a:gd name="connsiteX0" fmla="*/ 0 w 18961"/>
                            <a:gd name="connsiteY0" fmla="*/ 0 h 38785"/>
                            <a:gd name="connsiteX1" fmla="*/ 18962 w 18961"/>
                            <a:gd name="connsiteY1" fmla="*/ 0 h 38785"/>
                            <a:gd name="connsiteX2" fmla="*/ 18962 w 18961"/>
                            <a:gd name="connsiteY2" fmla="*/ 38785 h 38785"/>
                            <a:gd name="connsiteX3" fmla="*/ 0 w 18961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961" h="38785">
                              <a:moveTo>
                                <a:pt x="0" y="0"/>
                              </a:moveTo>
                              <a:lnTo>
                                <a:pt x="18962" y="0"/>
                              </a:lnTo>
                              <a:lnTo>
                                <a:pt x="18962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8" name="Vrije vorm: vorm 8147">
                          <a:extLst>
                            <a:ext uri="{FF2B5EF4-FFF2-40B4-BE49-F238E27FC236}">
                              <a16:creationId xmlns:a16="http://schemas.microsoft.com/office/drawing/2014/main" id="{DA000FB3-49CA-441F-E857-5F17B184EC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9505" y="4913237"/>
                          <a:ext cx="29209" cy="29438"/>
                        </a:xfrm>
                        <a:custGeom>
                          <a:avLst/>
                          <a:gdLst>
                            <a:gd name="connsiteX0" fmla="*/ 28786 w 29209"/>
                            <a:gd name="connsiteY0" fmla="*/ 5486 h 29438"/>
                            <a:gd name="connsiteX1" fmla="*/ 4222 w 29209"/>
                            <a:gd name="connsiteY1" fmla="*/ 8502 h 29438"/>
                            <a:gd name="connsiteX2" fmla="*/ 344 w 29209"/>
                            <a:gd name="connsiteY2" fmla="*/ 21431 h 29438"/>
                            <a:gd name="connsiteX3" fmla="*/ 12410 w 29209"/>
                            <a:gd name="connsiteY3" fmla="*/ 29188 h 29438"/>
                            <a:gd name="connsiteX4" fmla="*/ 28355 w 29209"/>
                            <a:gd name="connsiteY4" fmla="*/ 5486 h 294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09" h="29438">
                              <a:moveTo>
                                <a:pt x="28786" y="5486"/>
                              </a:moveTo>
                              <a:cubicBezTo>
                                <a:pt x="24477" y="-5288"/>
                                <a:pt x="8963" y="2038"/>
                                <a:pt x="4222" y="8502"/>
                              </a:cubicBezTo>
                              <a:cubicBezTo>
                                <a:pt x="1637" y="11950"/>
                                <a:pt x="-949" y="17983"/>
                                <a:pt x="344" y="21431"/>
                              </a:cubicBezTo>
                              <a:cubicBezTo>
                                <a:pt x="344" y="26602"/>
                                <a:pt x="3361" y="30481"/>
                                <a:pt x="12410" y="29188"/>
                              </a:cubicBezTo>
                              <a:cubicBezTo>
                                <a:pt x="24477" y="27464"/>
                                <a:pt x="31803" y="14105"/>
                                <a:pt x="28355" y="54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9" name="Vrije vorm: vorm 8148">
                          <a:extLst>
                            <a:ext uri="{FF2B5EF4-FFF2-40B4-BE49-F238E27FC236}">
                              <a16:creationId xmlns:a16="http://schemas.microsoft.com/office/drawing/2014/main" id="{B2B22BC6-A315-4D47-2571-27A7DAD674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7493" y="4951893"/>
                          <a:ext cx="12234" cy="11875"/>
                        </a:xfrm>
                        <a:custGeom>
                          <a:avLst/>
                          <a:gdLst>
                            <a:gd name="connsiteX0" fmla="*/ 11748 w 12234"/>
                            <a:gd name="connsiteY0" fmla="*/ 2168 h 11875"/>
                            <a:gd name="connsiteX1" fmla="*/ 1836 w 12234"/>
                            <a:gd name="connsiteY1" fmla="*/ 3461 h 11875"/>
                            <a:gd name="connsiteX2" fmla="*/ 112 w 12234"/>
                            <a:gd name="connsiteY2" fmla="*/ 8632 h 11875"/>
                            <a:gd name="connsiteX3" fmla="*/ 5283 w 12234"/>
                            <a:gd name="connsiteY3" fmla="*/ 11649 h 11875"/>
                            <a:gd name="connsiteX4" fmla="*/ 11748 w 12234"/>
                            <a:gd name="connsiteY4" fmla="*/ 1737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34" h="11875">
                              <a:moveTo>
                                <a:pt x="11748" y="2168"/>
                              </a:moveTo>
                              <a:cubicBezTo>
                                <a:pt x="10024" y="-2141"/>
                                <a:pt x="3560" y="875"/>
                                <a:pt x="1836" y="3461"/>
                              </a:cubicBezTo>
                              <a:cubicBezTo>
                                <a:pt x="543" y="4754"/>
                                <a:pt x="-319" y="7339"/>
                                <a:pt x="112" y="8632"/>
                              </a:cubicBezTo>
                              <a:cubicBezTo>
                                <a:pt x="112" y="10787"/>
                                <a:pt x="1405" y="12511"/>
                                <a:pt x="5283" y="11649"/>
                              </a:cubicBezTo>
                              <a:cubicBezTo>
                                <a:pt x="10455" y="10787"/>
                                <a:pt x="13471" y="5616"/>
                                <a:pt x="11748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0" name="Vrije vorm: vorm 8149">
                          <a:extLst>
                            <a:ext uri="{FF2B5EF4-FFF2-40B4-BE49-F238E27FC236}">
                              <a16:creationId xmlns:a16="http://schemas.microsoft.com/office/drawing/2014/main" id="{4257C302-7C5A-9381-3710-2EA7C69CCC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6920" y="4864855"/>
                          <a:ext cx="76708" cy="42663"/>
                        </a:xfrm>
                        <a:custGeom>
                          <a:avLst/>
                          <a:gdLst>
                            <a:gd name="connsiteX0" fmla="*/ 76709 w 76708"/>
                            <a:gd name="connsiteY0" fmla="*/ 33183 h 42663"/>
                            <a:gd name="connsiteX1" fmla="*/ 4310 w 76708"/>
                            <a:gd name="connsiteY1" fmla="*/ 42664 h 42663"/>
                            <a:gd name="connsiteX2" fmla="*/ 0 w 76708"/>
                            <a:gd name="connsiteY2" fmla="*/ 9050 h 42663"/>
                            <a:gd name="connsiteX3" fmla="*/ 71968 w 76708"/>
                            <a:gd name="connsiteY3" fmla="*/ 0 h 42663"/>
                            <a:gd name="connsiteX4" fmla="*/ 76709 w 76708"/>
                            <a:gd name="connsiteY4" fmla="*/ 33183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708" h="42663">
                              <a:moveTo>
                                <a:pt x="76709" y="33183"/>
                              </a:moveTo>
                              <a:lnTo>
                                <a:pt x="4310" y="42664"/>
                              </a:lnTo>
                              <a:lnTo>
                                <a:pt x="0" y="9050"/>
                              </a:lnTo>
                              <a:lnTo>
                                <a:pt x="71968" y="0"/>
                              </a:lnTo>
                              <a:lnTo>
                                <a:pt x="7670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1" name="Vrije vorm: vorm 8150">
                          <a:extLst>
                            <a:ext uri="{FF2B5EF4-FFF2-40B4-BE49-F238E27FC236}">
                              <a16:creationId xmlns:a16="http://schemas.microsoft.com/office/drawing/2014/main" id="{ECB48C46-EE1A-67C2-0676-1A58C7B8F2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12689" y="4864855"/>
                          <a:ext cx="40939" cy="3792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3183 h 37923"/>
                            <a:gd name="connsiteX1" fmla="*/ 4740 w 40939"/>
                            <a:gd name="connsiteY1" fmla="*/ 37924 h 37923"/>
                            <a:gd name="connsiteX2" fmla="*/ 0 w 40939"/>
                            <a:gd name="connsiteY2" fmla="*/ 4309 h 37923"/>
                            <a:gd name="connsiteX3" fmla="*/ 36200 w 40939"/>
                            <a:gd name="connsiteY3" fmla="*/ 0 h 37923"/>
                            <a:gd name="connsiteX4" fmla="*/ 40940 w 40939"/>
                            <a:gd name="connsiteY4" fmla="*/ 33183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7923">
                              <a:moveTo>
                                <a:pt x="40940" y="33183"/>
                              </a:moveTo>
                              <a:lnTo>
                                <a:pt x="4740" y="37924"/>
                              </a:lnTo>
                              <a:lnTo>
                                <a:pt x="0" y="4309"/>
                              </a:lnTo>
                              <a:lnTo>
                                <a:pt x="36200" y="0"/>
                              </a:lnTo>
                              <a:lnTo>
                                <a:pt x="40940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21" name="Graphic 1445">
                        <a:extLst>
                          <a:ext uri="{FF2B5EF4-FFF2-40B4-BE49-F238E27FC236}">
                            <a16:creationId xmlns:a16="http://schemas.microsoft.com/office/drawing/2014/main" id="{C4758EE7-E6BD-6C0C-B37C-1099DA2817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120522" y="4813572"/>
                        <a:ext cx="87427" cy="137471"/>
                        <a:chOff x="7120522" y="4813572"/>
                        <a:chExt cx="87427" cy="137471"/>
                      </a:xfrm>
                    </p:grpSpPr>
                    <p:sp>
                      <p:nvSpPr>
                        <p:cNvPr id="8138" name="Vrije vorm: vorm 8137">
                          <a:extLst>
                            <a:ext uri="{FF2B5EF4-FFF2-40B4-BE49-F238E27FC236}">
                              <a16:creationId xmlns:a16="http://schemas.microsoft.com/office/drawing/2014/main" id="{6C76BFFB-F59B-6543-6263-1C1394B557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6862" y="4853219"/>
                          <a:ext cx="81088" cy="97824"/>
                        </a:xfrm>
                        <a:custGeom>
                          <a:avLst/>
                          <a:gdLst>
                            <a:gd name="connsiteX0" fmla="*/ 78440 w 81088"/>
                            <a:gd name="connsiteY0" fmla="*/ 36630 h 97824"/>
                            <a:gd name="connsiteX1" fmla="*/ 52583 w 81088"/>
                            <a:gd name="connsiteY1" fmla="*/ 0 h 97824"/>
                            <a:gd name="connsiteX2" fmla="*/ 13367 w 81088"/>
                            <a:gd name="connsiteY2" fmla="*/ 6033 h 97824"/>
                            <a:gd name="connsiteX3" fmla="*/ 8 w 81088"/>
                            <a:gd name="connsiteY3" fmla="*/ 48697 h 97824"/>
                            <a:gd name="connsiteX4" fmla="*/ 34052 w 81088"/>
                            <a:gd name="connsiteY4" fmla="*/ 94808 h 97824"/>
                            <a:gd name="connsiteX5" fmla="*/ 40516 w 81088"/>
                            <a:gd name="connsiteY5" fmla="*/ 96963 h 97824"/>
                            <a:gd name="connsiteX6" fmla="*/ 45688 w 81088"/>
                            <a:gd name="connsiteY6" fmla="*/ 97825 h 97824"/>
                            <a:gd name="connsiteX7" fmla="*/ 48273 w 81088"/>
                            <a:gd name="connsiteY7" fmla="*/ 97825 h 97824"/>
                            <a:gd name="connsiteX8" fmla="*/ 55169 w 81088"/>
                            <a:gd name="connsiteY8" fmla="*/ 94808 h 97824"/>
                            <a:gd name="connsiteX9" fmla="*/ 60771 w 81088"/>
                            <a:gd name="connsiteY9" fmla="*/ 90930 h 97824"/>
                            <a:gd name="connsiteX10" fmla="*/ 78871 w 81088"/>
                            <a:gd name="connsiteY10" fmla="*/ 36630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88" h="97824">
                              <a:moveTo>
                                <a:pt x="78440" y="36630"/>
                              </a:moveTo>
                              <a:cubicBezTo>
                                <a:pt x="68959" y="9050"/>
                                <a:pt x="52583" y="0"/>
                                <a:pt x="52583" y="0"/>
                              </a:cubicBezTo>
                              <a:lnTo>
                                <a:pt x="13367" y="6033"/>
                              </a:lnTo>
                              <a:cubicBezTo>
                                <a:pt x="13367" y="6033"/>
                                <a:pt x="869" y="19392"/>
                                <a:pt x="8" y="48697"/>
                              </a:cubicBezTo>
                              <a:cubicBezTo>
                                <a:pt x="-423" y="71106"/>
                                <a:pt x="17676" y="88344"/>
                                <a:pt x="34052" y="94808"/>
                              </a:cubicBezTo>
                              <a:cubicBezTo>
                                <a:pt x="36207" y="95670"/>
                                <a:pt x="38362" y="96532"/>
                                <a:pt x="40516" y="96963"/>
                              </a:cubicBezTo>
                              <a:cubicBezTo>
                                <a:pt x="42240" y="96963"/>
                                <a:pt x="44395" y="97394"/>
                                <a:pt x="45688" y="97825"/>
                              </a:cubicBezTo>
                              <a:cubicBezTo>
                                <a:pt x="46981" y="97825"/>
                                <a:pt x="48273" y="97825"/>
                                <a:pt x="48273" y="97825"/>
                              </a:cubicBezTo>
                              <a:cubicBezTo>
                                <a:pt x="48273" y="97825"/>
                                <a:pt x="51721" y="96101"/>
                                <a:pt x="55169" y="94808"/>
                              </a:cubicBezTo>
                              <a:cubicBezTo>
                                <a:pt x="56893" y="93515"/>
                                <a:pt x="59047" y="92223"/>
                                <a:pt x="60771" y="90930"/>
                              </a:cubicBezTo>
                              <a:cubicBezTo>
                                <a:pt x="74130" y="79725"/>
                                <a:pt x="86197" y="57747"/>
                                <a:pt x="78871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9" name="Vrije vorm: vorm 8138">
                          <a:extLst>
                            <a:ext uri="{FF2B5EF4-FFF2-40B4-BE49-F238E27FC236}">
                              <a16:creationId xmlns:a16="http://schemas.microsoft.com/office/drawing/2014/main" id="{A24DBFC1-DCA8-6262-216C-CA4DB0B4E8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317" y="4853219"/>
                          <a:ext cx="64210" cy="25425"/>
                        </a:xfrm>
                        <a:custGeom>
                          <a:avLst/>
                          <a:gdLst>
                            <a:gd name="connsiteX0" fmla="*/ 64211 w 64210"/>
                            <a:gd name="connsiteY0" fmla="*/ 15514 h 25425"/>
                            <a:gd name="connsiteX1" fmla="*/ 49128 w 64210"/>
                            <a:gd name="connsiteY1" fmla="*/ 0 h 25425"/>
                            <a:gd name="connsiteX2" fmla="*/ 9912 w 64210"/>
                            <a:gd name="connsiteY2" fmla="*/ 6033 h 25425"/>
                            <a:gd name="connsiteX3" fmla="*/ 0 w 64210"/>
                            <a:gd name="connsiteY3" fmla="*/ 25426 h 25425"/>
                            <a:gd name="connsiteX4" fmla="*/ 64211 w 64210"/>
                            <a:gd name="connsiteY4" fmla="*/ 15514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210" h="25425">
                              <a:moveTo>
                                <a:pt x="64211" y="15514"/>
                              </a:moveTo>
                              <a:cubicBezTo>
                                <a:pt x="56454" y="4309"/>
                                <a:pt x="49128" y="0"/>
                                <a:pt x="49128" y="0"/>
                              </a:cubicBezTo>
                              <a:lnTo>
                                <a:pt x="9912" y="6033"/>
                              </a:lnTo>
                              <a:cubicBezTo>
                                <a:pt x="9912" y="6033"/>
                                <a:pt x="4309" y="12497"/>
                                <a:pt x="0" y="25426"/>
                              </a:cubicBezTo>
                              <a:lnTo>
                                <a:pt x="64211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0" name="Vrije vorm: vorm 8139">
                          <a:extLst>
                            <a:ext uri="{FF2B5EF4-FFF2-40B4-BE49-F238E27FC236}">
                              <a16:creationId xmlns:a16="http://schemas.microsoft.com/office/drawing/2014/main" id="{732A6415-1E33-8556-CEE1-CDD9AF54BC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4107" y="4813572"/>
                          <a:ext cx="24563" cy="41370"/>
                        </a:xfrm>
                        <a:custGeom>
                          <a:avLst/>
                          <a:gdLst>
                            <a:gd name="connsiteX0" fmla="*/ 24564 w 24563"/>
                            <a:gd name="connsiteY0" fmla="*/ 38354 h 41370"/>
                            <a:gd name="connsiteX1" fmla="*/ 5602 w 24563"/>
                            <a:gd name="connsiteY1" fmla="*/ 41371 h 41370"/>
                            <a:gd name="connsiteX2" fmla="*/ 0 w 24563"/>
                            <a:gd name="connsiteY2" fmla="*/ 3017 h 41370"/>
                            <a:gd name="connsiteX3" fmla="*/ 18531 w 24563"/>
                            <a:gd name="connsiteY3" fmla="*/ 0 h 41370"/>
                            <a:gd name="connsiteX4" fmla="*/ 24564 w 24563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24564" y="38354"/>
                              </a:moveTo>
                              <a:lnTo>
                                <a:pt x="5602" y="41371"/>
                              </a:lnTo>
                              <a:lnTo>
                                <a:pt x="0" y="3017"/>
                              </a:lnTo>
                              <a:lnTo>
                                <a:pt x="18531" y="0"/>
                              </a:ln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1" name="Vrije vorm: vorm 8140">
                          <a:extLst>
                            <a:ext uri="{FF2B5EF4-FFF2-40B4-BE49-F238E27FC236}">
                              <a16:creationId xmlns:a16="http://schemas.microsoft.com/office/drawing/2014/main" id="{923AF339-2E6E-26F4-610B-BE36ADCF7C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4670" y="4878220"/>
                          <a:ext cx="29285" cy="29282"/>
                        </a:xfrm>
                        <a:custGeom>
                          <a:avLst/>
                          <a:gdLst>
                            <a:gd name="connsiteX0" fmla="*/ 27967 w 29285"/>
                            <a:gd name="connsiteY0" fmla="*/ 5165 h 29282"/>
                            <a:gd name="connsiteX1" fmla="*/ 3834 w 29285"/>
                            <a:gd name="connsiteY1" fmla="*/ 8613 h 29282"/>
                            <a:gd name="connsiteX2" fmla="*/ 386 w 29285"/>
                            <a:gd name="connsiteY2" fmla="*/ 21541 h 29282"/>
                            <a:gd name="connsiteX3" fmla="*/ 12884 w 29285"/>
                            <a:gd name="connsiteY3" fmla="*/ 28867 h 29282"/>
                            <a:gd name="connsiteX4" fmla="*/ 28398 w 29285"/>
                            <a:gd name="connsiteY4" fmla="*/ 4734 h 29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85" h="29282">
                              <a:moveTo>
                                <a:pt x="27967" y="5165"/>
                              </a:moveTo>
                              <a:cubicBezTo>
                                <a:pt x="23227" y="-5178"/>
                                <a:pt x="8143" y="2148"/>
                                <a:pt x="3834" y="8613"/>
                              </a:cubicBezTo>
                              <a:cubicBezTo>
                                <a:pt x="1248" y="12060"/>
                                <a:pt x="-906" y="18094"/>
                                <a:pt x="386" y="21541"/>
                              </a:cubicBezTo>
                              <a:cubicBezTo>
                                <a:pt x="386" y="26712"/>
                                <a:pt x="3834" y="30591"/>
                                <a:pt x="12884" y="28867"/>
                              </a:cubicBezTo>
                              <a:cubicBezTo>
                                <a:pt x="24951" y="26712"/>
                                <a:pt x="31846" y="13353"/>
                                <a:pt x="28398" y="47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2" name="Vrije vorm: vorm 8141">
                          <a:extLst>
                            <a:ext uri="{FF2B5EF4-FFF2-40B4-BE49-F238E27FC236}">
                              <a16:creationId xmlns:a16="http://schemas.microsoft.com/office/drawing/2014/main" id="{9844C2BB-A98B-BDCD-E4E8-4B80F17739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3159" y="4916986"/>
                          <a:ext cx="12050" cy="12162"/>
                        </a:xfrm>
                        <a:custGeom>
                          <a:avLst/>
                          <a:gdLst>
                            <a:gd name="connsiteX0" fmla="*/ 11721 w 12050"/>
                            <a:gd name="connsiteY0" fmla="*/ 2168 h 12162"/>
                            <a:gd name="connsiteX1" fmla="*/ 1809 w 12050"/>
                            <a:gd name="connsiteY1" fmla="*/ 3461 h 12162"/>
                            <a:gd name="connsiteX2" fmla="*/ 86 w 12050"/>
                            <a:gd name="connsiteY2" fmla="*/ 9063 h 12162"/>
                            <a:gd name="connsiteX3" fmla="*/ 5257 w 12050"/>
                            <a:gd name="connsiteY3" fmla="*/ 12080 h 12162"/>
                            <a:gd name="connsiteX4" fmla="*/ 11721 w 12050"/>
                            <a:gd name="connsiteY4" fmla="*/ 2168 h 121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50" h="12162">
                              <a:moveTo>
                                <a:pt x="11721" y="2168"/>
                              </a:moveTo>
                              <a:cubicBezTo>
                                <a:pt x="9998" y="-2141"/>
                                <a:pt x="3533" y="875"/>
                                <a:pt x="1809" y="3461"/>
                              </a:cubicBezTo>
                              <a:cubicBezTo>
                                <a:pt x="948" y="5185"/>
                                <a:pt x="-345" y="7339"/>
                                <a:pt x="86" y="9063"/>
                              </a:cubicBezTo>
                              <a:cubicBezTo>
                                <a:pt x="86" y="11218"/>
                                <a:pt x="1809" y="12511"/>
                                <a:pt x="5257" y="12080"/>
                              </a:cubicBezTo>
                              <a:cubicBezTo>
                                <a:pt x="10428" y="11218"/>
                                <a:pt x="13014" y="5616"/>
                                <a:pt x="11721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3" name="Vrije vorm: vorm 8142">
                          <a:extLst>
                            <a:ext uri="{FF2B5EF4-FFF2-40B4-BE49-F238E27FC236}">
                              <a16:creationId xmlns:a16="http://schemas.microsoft.com/office/drawing/2014/main" id="{1D864727-302D-222B-6E7C-CB693CA697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17800">
                          <a:off x="7122632" y="4833487"/>
                          <a:ext cx="72829" cy="33613"/>
                        </a:xfrm>
                        <a:custGeom>
                          <a:avLst/>
                          <a:gdLst>
                            <a:gd name="connsiteX0" fmla="*/ 0 w 72829"/>
                            <a:gd name="connsiteY0" fmla="*/ 0 h 33613"/>
                            <a:gd name="connsiteX1" fmla="*/ 72830 w 72829"/>
                            <a:gd name="connsiteY1" fmla="*/ 0 h 33613"/>
                            <a:gd name="connsiteX2" fmla="*/ 72830 w 72829"/>
                            <a:gd name="connsiteY2" fmla="*/ 33614 h 33613"/>
                            <a:gd name="connsiteX3" fmla="*/ 0 w 72829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2829" h="33613">
                              <a:moveTo>
                                <a:pt x="0" y="0"/>
                              </a:moveTo>
                              <a:lnTo>
                                <a:pt x="72830" y="0"/>
                              </a:lnTo>
                              <a:lnTo>
                                <a:pt x="72830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4" name="Vrije vorm: vorm 8143">
                          <a:extLst>
                            <a:ext uri="{FF2B5EF4-FFF2-40B4-BE49-F238E27FC236}">
                              <a16:creationId xmlns:a16="http://schemas.microsoft.com/office/drawing/2014/main" id="{E47F7610-8529-8A8E-25C8-BDC53E70AE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6173" y="4828655"/>
                          <a:ext cx="41370" cy="38785"/>
                        </a:xfrm>
                        <a:custGeom>
                          <a:avLst/>
                          <a:gdLst>
                            <a:gd name="connsiteX0" fmla="*/ 41371 w 41370"/>
                            <a:gd name="connsiteY0" fmla="*/ 33614 h 38785"/>
                            <a:gd name="connsiteX1" fmla="*/ 5171 w 41370"/>
                            <a:gd name="connsiteY1" fmla="*/ 38785 h 38785"/>
                            <a:gd name="connsiteX2" fmla="*/ 0 w 41370"/>
                            <a:gd name="connsiteY2" fmla="*/ 5602 h 38785"/>
                            <a:gd name="connsiteX3" fmla="*/ 35769 w 41370"/>
                            <a:gd name="connsiteY3" fmla="*/ 0 h 38785"/>
                            <a:gd name="connsiteX4" fmla="*/ 41371 w 41370"/>
                            <a:gd name="connsiteY4" fmla="*/ 33614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785">
                              <a:moveTo>
                                <a:pt x="41371" y="33614"/>
                              </a:moveTo>
                              <a:lnTo>
                                <a:pt x="5171" y="38785"/>
                              </a:lnTo>
                              <a:lnTo>
                                <a:pt x="0" y="5602"/>
                              </a:lnTo>
                              <a:lnTo>
                                <a:pt x="35769" y="0"/>
                              </a:lnTo>
                              <a:lnTo>
                                <a:pt x="4137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22" name="Graphic 1445">
                        <a:extLst>
                          <a:ext uri="{FF2B5EF4-FFF2-40B4-BE49-F238E27FC236}">
                            <a16:creationId xmlns:a16="http://schemas.microsoft.com/office/drawing/2014/main" id="{E9711261-94D0-3ACD-F6AB-A34CB016E5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62597" y="4772201"/>
                        <a:ext cx="88547" cy="136179"/>
                        <a:chOff x="7362597" y="4772201"/>
                        <a:chExt cx="88547" cy="136179"/>
                      </a:xfrm>
                    </p:grpSpPr>
                    <p:sp>
                      <p:nvSpPr>
                        <p:cNvPr id="8131" name="Vrije vorm: vorm 8130">
                          <a:extLst>
                            <a:ext uri="{FF2B5EF4-FFF2-40B4-BE49-F238E27FC236}">
                              <a16:creationId xmlns:a16="http://schemas.microsoft.com/office/drawing/2014/main" id="{5C93CB5F-F840-F24A-9513-2B38E2886D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0785" y="4810986"/>
                          <a:ext cx="80359" cy="97394"/>
                        </a:xfrm>
                        <a:custGeom>
                          <a:avLst/>
                          <a:gdLst>
                            <a:gd name="connsiteX0" fmla="*/ 78002 w 80359"/>
                            <a:gd name="connsiteY0" fmla="*/ 35338 h 97394"/>
                            <a:gd name="connsiteX1" fmla="*/ 60764 w 80359"/>
                            <a:gd name="connsiteY1" fmla="*/ 7326 h 97394"/>
                            <a:gd name="connsiteX2" fmla="*/ 51283 w 80359"/>
                            <a:gd name="connsiteY2" fmla="*/ 0 h 97394"/>
                            <a:gd name="connsiteX3" fmla="*/ 12066 w 80359"/>
                            <a:gd name="connsiteY3" fmla="*/ 6895 h 97394"/>
                            <a:gd name="connsiteX4" fmla="*/ 0 w 80359"/>
                            <a:gd name="connsiteY4" fmla="*/ 49559 h 97394"/>
                            <a:gd name="connsiteX5" fmla="*/ 35338 w 80359"/>
                            <a:gd name="connsiteY5" fmla="*/ 94808 h 97394"/>
                            <a:gd name="connsiteX6" fmla="*/ 41802 w 80359"/>
                            <a:gd name="connsiteY6" fmla="*/ 96963 h 97394"/>
                            <a:gd name="connsiteX7" fmla="*/ 46973 w 80359"/>
                            <a:gd name="connsiteY7" fmla="*/ 97394 h 97394"/>
                            <a:gd name="connsiteX8" fmla="*/ 49559 w 80359"/>
                            <a:gd name="connsiteY8" fmla="*/ 97394 h 97394"/>
                            <a:gd name="connsiteX9" fmla="*/ 56454 w 80359"/>
                            <a:gd name="connsiteY9" fmla="*/ 93946 h 97394"/>
                            <a:gd name="connsiteX10" fmla="*/ 61625 w 80359"/>
                            <a:gd name="connsiteY10" fmla="*/ 89637 h 97394"/>
                            <a:gd name="connsiteX11" fmla="*/ 77571 w 80359"/>
                            <a:gd name="connsiteY11" fmla="*/ 34476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359" h="97394">
                              <a:moveTo>
                                <a:pt x="78002" y="35338"/>
                              </a:moveTo>
                              <a:cubicBezTo>
                                <a:pt x="72830" y="21547"/>
                                <a:pt x="65935" y="12929"/>
                                <a:pt x="60764" y="7326"/>
                              </a:cubicBezTo>
                              <a:cubicBezTo>
                                <a:pt x="55161" y="2155"/>
                                <a:pt x="51283" y="0"/>
                                <a:pt x="51283" y="0"/>
                              </a:cubicBezTo>
                              <a:lnTo>
                                <a:pt x="12066" y="6895"/>
                              </a:lnTo>
                              <a:cubicBezTo>
                                <a:pt x="12066" y="6895"/>
                                <a:pt x="0" y="20255"/>
                                <a:pt x="0" y="49559"/>
                              </a:cubicBezTo>
                              <a:cubicBezTo>
                                <a:pt x="0" y="71968"/>
                                <a:pt x="18962" y="88344"/>
                                <a:pt x="35338" y="94808"/>
                              </a:cubicBezTo>
                              <a:cubicBezTo>
                                <a:pt x="37492" y="95670"/>
                                <a:pt x="39647" y="96532"/>
                                <a:pt x="41802" y="96963"/>
                              </a:cubicBezTo>
                              <a:cubicBezTo>
                                <a:pt x="43957" y="96963"/>
                                <a:pt x="45681" y="97394"/>
                                <a:pt x="46973" y="97394"/>
                              </a:cubicBezTo>
                              <a:cubicBezTo>
                                <a:pt x="48266" y="97394"/>
                                <a:pt x="49559" y="97394"/>
                                <a:pt x="49559" y="97394"/>
                              </a:cubicBezTo>
                              <a:cubicBezTo>
                                <a:pt x="49559" y="97394"/>
                                <a:pt x="53007" y="95670"/>
                                <a:pt x="56454" y="93946"/>
                              </a:cubicBezTo>
                              <a:cubicBezTo>
                                <a:pt x="58178" y="92654"/>
                                <a:pt x="59902" y="91361"/>
                                <a:pt x="61625" y="89637"/>
                              </a:cubicBezTo>
                              <a:cubicBezTo>
                                <a:pt x="74554" y="78002"/>
                                <a:pt x="85759" y="55161"/>
                                <a:pt x="77571" y="34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2" name="Vrije vorm: vorm 8131">
                          <a:extLst>
                            <a:ext uri="{FF2B5EF4-FFF2-40B4-BE49-F238E27FC236}">
                              <a16:creationId xmlns:a16="http://schemas.microsoft.com/office/drawing/2014/main" id="{0F182285-1EF0-3F13-2BCD-7ED1899E1B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3801" y="4811418"/>
                          <a:ext cx="63780" cy="26287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14652 h 26287"/>
                            <a:gd name="connsiteX1" fmla="*/ 48266 w 63780"/>
                            <a:gd name="connsiteY1" fmla="*/ 0 h 26287"/>
                            <a:gd name="connsiteX2" fmla="*/ 9050 w 63780"/>
                            <a:gd name="connsiteY2" fmla="*/ 6895 h 26287"/>
                            <a:gd name="connsiteX3" fmla="*/ 0 w 63780"/>
                            <a:gd name="connsiteY3" fmla="*/ 26288 h 26287"/>
                            <a:gd name="connsiteX4" fmla="*/ 31890 w 63780"/>
                            <a:gd name="connsiteY4" fmla="*/ 20686 h 26287"/>
                            <a:gd name="connsiteX5" fmla="*/ 53868 w 63780"/>
                            <a:gd name="connsiteY5" fmla="*/ 16807 h 26287"/>
                            <a:gd name="connsiteX6" fmla="*/ 63780 w 63780"/>
                            <a:gd name="connsiteY6" fmla="*/ 14652 h 26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3780" h="26287">
                              <a:moveTo>
                                <a:pt x="63780" y="14652"/>
                              </a:moveTo>
                              <a:cubicBezTo>
                                <a:pt x="55592" y="3878"/>
                                <a:pt x="48266" y="0"/>
                                <a:pt x="48266" y="0"/>
                              </a:cubicBezTo>
                              <a:lnTo>
                                <a:pt x="9050" y="6895"/>
                              </a:lnTo>
                              <a:cubicBezTo>
                                <a:pt x="9050" y="6895"/>
                                <a:pt x="3448" y="13359"/>
                                <a:pt x="0" y="26288"/>
                              </a:cubicBezTo>
                              <a:cubicBezTo>
                                <a:pt x="0" y="26288"/>
                                <a:pt x="15945" y="23271"/>
                                <a:pt x="31890" y="20686"/>
                              </a:cubicBezTo>
                              <a:cubicBezTo>
                                <a:pt x="40078" y="19392"/>
                                <a:pt x="47835" y="17669"/>
                                <a:pt x="53868" y="16807"/>
                              </a:cubicBezTo>
                              <a:cubicBezTo>
                                <a:pt x="59902" y="15514"/>
                                <a:pt x="63780" y="14652"/>
                                <a:pt x="63780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3" name="Vrije vorm: vorm 8132">
                          <a:extLst>
                            <a:ext uri="{FF2B5EF4-FFF2-40B4-BE49-F238E27FC236}">
                              <a16:creationId xmlns:a16="http://schemas.microsoft.com/office/drawing/2014/main" id="{15C0C590-A7F6-99CB-6C34-721BFBC27B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5437" y="4772201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924 h 41371"/>
                            <a:gd name="connsiteX1" fmla="*/ 6895 w 25856"/>
                            <a:gd name="connsiteY1" fmla="*/ 41371 h 41371"/>
                            <a:gd name="connsiteX2" fmla="*/ 0 w 25856"/>
                            <a:gd name="connsiteY2" fmla="*/ 3017 h 41371"/>
                            <a:gd name="connsiteX3" fmla="*/ 18100 w 25856"/>
                            <a:gd name="connsiteY3" fmla="*/ 0 h 41371"/>
                            <a:gd name="connsiteX4" fmla="*/ 25857 w 25856"/>
                            <a:gd name="connsiteY4" fmla="*/ 37924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792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8100" y="0"/>
                              </a:lnTo>
                              <a:lnTo>
                                <a:pt x="25857" y="379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4" name="Vrije vorm: vorm 8133">
                          <a:extLst>
                            <a:ext uri="{FF2B5EF4-FFF2-40B4-BE49-F238E27FC236}">
                              <a16:creationId xmlns:a16="http://schemas.microsoft.com/office/drawing/2014/main" id="{50F001E4-F49A-310C-093A-CB3316F520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8353" y="4836664"/>
                          <a:ext cx="28893" cy="29501"/>
                        </a:xfrm>
                        <a:custGeom>
                          <a:avLst/>
                          <a:gdLst>
                            <a:gd name="connsiteX0" fmla="*/ 27769 w 28893"/>
                            <a:gd name="connsiteY0" fmla="*/ 4920 h 29501"/>
                            <a:gd name="connsiteX1" fmla="*/ 3636 w 28893"/>
                            <a:gd name="connsiteY1" fmla="*/ 9229 h 29501"/>
                            <a:gd name="connsiteX2" fmla="*/ 619 w 28893"/>
                            <a:gd name="connsiteY2" fmla="*/ 22157 h 29501"/>
                            <a:gd name="connsiteX3" fmla="*/ 13117 w 28893"/>
                            <a:gd name="connsiteY3" fmla="*/ 29053 h 29501"/>
                            <a:gd name="connsiteX4" fmla="*/ 27769 w 28893"/>
                            <a:gd name="connsiteY4" fmla="*/ 4489 h 295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93" h="29501">
                              <a:moveTo>
                                <a:pt x="27769" y="4920"/>
                              </a:moveTo>
                              <a:cubicBezTo>
                                <a:pt x="23029" y="-5423"/>
                                <a:pt x="7946" y="2765"/>
                                <a:pt x="3636" y="9229"/>
                              </a:cubicBezTo>
                              <a:cubicBezTo>
                                <a:pt x="1051" y="12677"/>
                                <a:pt x="-1104" y="18710"/>
                                <a:pt x="619" y="22157"/>
                              </a:cubicBezTo>
                              <a:cubicBezTo>
                                <a:pt x="619" y="27329"/>
                                <a:pt x="4067" y="30777"/>
                                <a:pt x="13117" y="29053"/>
                              </a:cubicBezTo>
                              <a:cubicBezTo>
                                <a:pt x="25183" y="26898"/>
                                <a:pt x="31648" y="13108"/>
                                <a:pt x="27769" y="4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5" name="Vrije vorm: vorm 8134">
                          <a:extLst>
                            <a:ext uri="{FF2B5EF4-FFF2-40B4-BE49-F238E27FC236}">
                              <a16:creationId xmlns:a16="http://schemas.microsoft.com/office/drawing/2014/main" id="{F76A787B-BA7D-E6FA-4FD7-6F126D4C78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7739" y="4875739"/>
                          <a:ext cx="11978" cy="12182"/>
                        </a:xfrm>
                        <a:custGeom>
                          <a:avLst/>
                          <a:gdLst>
                            <a:gd name="connsiteX0" fmla="*/ 11489 w 11978"/>
                            <a:gd name="connsiteY0" fmla="*/ 2044 h 12182"/>
                            <a:gd name="connsiteX1" fmla="*/ 1577 w 11978"/>
                            <a:gd name="connsiteY1" fmla="*/ 3768 h 12182"/>
                            <a:gd name="connsiteX2" fmla="*/ 284 w 11978"/>
                            <a:gd name="connsiteY2" fmla="*/ 8939 h 12182"/>
                            <a:gd name="connsiteX3" fmla="*/ 5456 w 11978"/>
                            <a:gd name="connsiteY3" fmla="*/ 11956 h 12182"/>
                            <a:gd name="connsiteX4" fmla="*/ 11489 w 11978"/>
                            <a:gd name="connsiteY4" fmla="*/ 2044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978" h="12182">
                              <a:moveTo>
                                <a:pt x="11489" y="2044"/>
                              </a:moveTo>
                              <a:cubicBezTo>
                                <a:pt x="9334" y="-2265"/>
                                <a:pt x="3301" y="1182"/>
                                <a:pt x="1577" y="3768"/>
                              </a:cubicBezTo>
                              <a:cubicBezTo>
                                <a:pt x="715" y="5061"/>
                                <a:pt x="-578" y="7647"/>
                                <a:pt x="284" y="8939"/>
                              </a:cubicBezTo>
                              <a:cubicBezTo>
                                <a:pt x="284" y="11094"/>
                                <a:pt x="1577" y="12818"/>
                                <a:pt x="5456" y="11956"/>
                              </a:cubicBezTo>
                              <a:cubicBezTo>
                                <a:pt x="10196" y="11094"/>
                                <a:pt x="13213" y="5492"/>
                                <a:pt x="11489" y="20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6" name="Vrije vorm: vorm 8135">
                          <a:extLst>
                            <a:ext uri="{FF2B5EF4-FFF2-40B4-BE49-F238E27FC236}">
                              <a16:creationId xmlns:a16="http://schemas.microsoft.com/office/drawing/2014/main" id="{7AB106CE-9603-7617-AB4B-96828F799C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62597" y="4786423"/>
                          <a:ext cx="78001" cy="46111"/>
                        </a:xfrm>
                        <a:custGeom>
                          <a:avLst/>
                          <a:gdLst>
                            <a:gd name="connsiteX0" fmla="*/ 77570 w 78001"/>
                            <a:gd name="connsiteY0" fmla="*/ 32752 h 46111"/>
                            <a:gd name="connsiteX1" fmla="*/ 66366 w 78001"/>
                            <a:gd name="connsiteY1" fmla="*/ 34907 h 46111"/>
                            <a:gd name="connsiteX2" fmla="*/ 41802 w 78001"/>
                            <a:gd name="connsiteY2" fmla="*/ 39647 h 46111"/>
                            <a:gd name="connsiteX3" fmla="*/ 6033 w 78001"/>
                            <a:gd name="connsiteY3" fmla="*/ 46111 h 46111"/>
                            <a:gd name="connsiteX4" fmla="*/ 0 w 78001"/>
                            <a:gd name="connsiteY4" fmla="*/ 12929 h 46111"/>
                            <a:gd name="connsiteX5" fmla="*/ 35768 w 78001"/>
                            <a:gd name="connsiteY5" fmla="*/ 6464 h 46111"/>
                            <a:gd name="connsiteX6" fmla="*/ 60332 w 78001"/>
                            <a:gd name="connsiteY6" fmla="*/ 2155 h 46111"/>
                            <a:gd name="connsiteX7" fmla="*/ 71537 w 78001"/>
                            <a:gd name="connsiteY7" fmla="*/ 0 h 46111"/>
                            <a:gd name="connsiteX8" fmla="*/ 78001 w 78001"/>
                            <a:gd name="connsiteY8" fmla="*/ 33183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6111">
                              <a:moveTo>
                                <a:pt x="77570" y="32752"/>
                              </a:moveTo>
                              <a:cubicBezTo>
                                <a:pt x="77570" y="32752"/>
                                <a:pt x="73261" y="33614"/>
                                <a:pt x="66366" y="34907"/>
                              </a:cubicBezTo>
                              <a:cubicBezTo>
                                <a:pt x="59471" y="36200"/>
                                <a:pt x="50852" y="37924"/>
                                <a:pt x="41802" y="39647"/>
                              </a:cubicBezTo>
                              <a:cubicBezTo>
                                <a:pt x="23702" y="43095"/>
                                <a:pt x="6033" y="46111"/>
                                <a:pt x="6033" y="46111"/>
                              </a:cubicBezTo>
                              <a:lnTo>
                                <a:pt x="0" y="12929"/>
                              </a:lnTo>
                              <a:cubicBezTo>
                                <a:pt x="0" y="12929"/>
                                <a:pt x="17669" y="9912"/>
                                <a:pt x="35768" y="6464"/>
                              </a:cubicBezTo>
                              <a:cubicBezTo>
                                <a:pt x="44818" y="4740"/>
                                <a:pt x="53437" y="3448"/>
                                <a:pt x="60332" y="2155"/>
                              </a:cubicBezTo>
                              <a:cubicBezTo>
                                <a:pt x="66797" y="862"/>
                                <a:pt x="71537" y="0"/>
                                <a:pt x="71537" y="0"/>
                              </a:cubicBezTo>
                              <a:lnTo>
                                <a:pt x="7800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7" name="Vrije vorm: vorm 8136">
                          <a:extLst>
                            <a:ext uri="{FF2B5EF4-FFF2-40B4-BE49-F238E27FC236}">
                              <a16:creationId xmlns:a16="http://schemas.microsoft.com/office/drawing/2014/main" id="{0978E82F-8019-D6BF-8395-0D4A411C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98365" y="4785992"/>
                          <a:ext cx="41801" cy="39647"/>
                        </a:xfrm>
                        <a:custGeom>
                          <a:avLst/>
                          <a:gdLst>
                            <a:gd name="connsiteX0" fmla="*/ 41802 w 41801"/>
                            <a:gd name="connsiteY0" fmla="*/ 33183 h 39647"/>
                            <a:gd name="connsiteX1" fmla="*/ 24133 w 41801"/>
                            <a:gd name="connsiteY1" fmla="*/ 36630 h 39647"/>
                            <a:gd name="connsiteX2" fmla="*/ 6464 w 41801"/>
                            <a:gd name="connsiteY2" fmla="*/ 39647 h 39647"/>
                            <a:gd name="connsiteX3" fmla="*/ 0 w 41801"/>
                            <a:gd name="connsiteY3" fmla="*/ 6464 h 39647"/>
                            <a:gd name="connsiteX4" fmla="*/ 17669 w 41801"/>
                            <a:gd name="connsiteY4" fmla="*/ 3447 h 39647"/>
                            <a:gd name="connsiteX5" fmla="*/ 35338 w 41801"/>
                            <a:gd name="connsiteY5" fmla="*/ 0 h 39647"/>
                            <a:gd name="connsiteX6" fmla="*/ 41802 w 41801"/>
                            <a:gd name="connsiteY6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01" h="39647">
                              <a:moveTo>
                                <a:pt x="41802" y="33183"/>
                              </a:moveTo>
                              <a:cubicBezTo>
                                <a:pt x="41802" y="33183"/>
                                <a:pt x="32752" y="35338"/>
                                <a:pt x="24133" y="36630"/>
                              </a:cubicBezTo>
                              <a:cubicBezTo>
                                <a:pt x="15083" y="38354"/>
                                <a:pt x="6464" y="39647"/>
                                <a:pt x="6464" y="39647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9050" y="4740"/>
                                <a:pt x="17669" y="3447"/>
                              </a:cubicBezTo>
                              <a:cubicBezTo>
                                <a:pt x="26719" y="1723"/>
                                <a:pt x="35338" y="0"/>
                                <a:pt x="35338" y="0"/>
                              </a:cubicBezTo>
                              <a:lnTo>
                                <a:pt x="4180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23" name="Graphic 1445">
                        <a:extLst>
                          <a:ext uri="{FF2B5EF4-FFF2-40B4-BE49-F238E27FC236}">
                            <a16:creationId xmlns:a16="http://schemas.microsoft.com/office/drawing/2014/main" id="{46C84097-5AD8-1BD6-7235-CE8AE2EF8B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01341" y="4719626"/>
                        <a:ext cx="94110" cy="136178"/>
                        <a:chOff x="7601341" y="4719626"/>
                        <a:chExt cx="94110" cy="136178"/>
                      </a:xfrm>
                    </p:grpSpPr>
                    <p:sp>
                      <p:nvSpPr>
                        <p:cNvPr id="8124" name="Vrije vorm: vorm 8123">
                          <a:extLst>
                            <a:ext uri="{FF2B5EF4-FFF2-40B4-BE49-F238E27FC236}">
                              <a16:creationId xmlns:a16="http://schemas.microsoft.com/office/drawing/2014/main" id="{3F32FAC2-D256-8554-AE8F-C63AC2FC08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3658" y="4757549"/>
                          <a:ext cx="81793" cy="98255"/>
                        </a:xfrm>
                        <a:custGeom>
                          <a:avLst/>
                          <a:gdLst>
                            <a:gd name="connsiteX0" fmla="*/ 76889 w 81793"/>
                            <a:gd name="connsiteY0" fmla="*/ 33183 h 98255"/>
                            <a:gd name="connsiteX1" fmla="*/ 47585 w 81793"/>
                            <a:gd name="connsiteY1" fmla="*/ 0 h 98255"/>
                            <a:gd name="connsiteX2" fmla="*/ 41551 w 81793"/>
                            <a:gd name="connsiteY2" fmla="*/ 1724 h 98255"/>
                            <a:gd name="connsiteX3" fmla="*/ 28623 w 81793"/>
                            <a:gd name="connsiteY3" fmla="*/ 5171 h 98255"/>
                            <a:gd name="connsiteX4" fmla="*/ 9661 w 81793"/>
                            <a:gd name="connsiteY4" fmla="*/ 9912 h 98255"/>
                            <a:gd name="connsiteX5" fmla="*/ 180 w 81793"/>
                            <a:gd name="connsiteY5" fmla="*/ 53437 h 98255"/>
                            <a:gd name="connsiteX6" fmla="*/ 38534 w 81793"/>
                            <a:gd name="connsiteY6" fmla="*/ 96532 h 98255"/>
                            <a:gd name="connsiteX7" fmla="*/ 45430 w 81793"/>
                            <a:gd name="connsiteY7" fmla="*/ 98256 h 98255"/>
                            <a:gd name="connsiteX8" fmla="*/ 50601 w 81793"/>
                            <a:gd name="connsiteY8" fmla="*/ 98256 h 98255"/>
                            <a:gd name="connsiteX9" fmla="*/ 53187 w 81793"/>
                            <a:gd name="connsiteY9" fmla="*/ 98256 h 98255"/>
                            <a:gd name="connsiteX10" fmla="*/ 60082 w 81793"/>
                            <a:gd name="connsiteY10" fmla="*/ 94377 h 98255"/>
                            <a:gd name="connsiteX11" fmla="*/ 65253 w 81793"/>
                            <a:gd name="connsiteY11" fmla="*/ 90068 h 98255"/>
                            <a:gd name="connsiteX12" fmla="*/ 77751 w 81793"/>
                            <a:gd name="connsiteY12" fmla="*/ 33614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793" h="98255">
                              <a:moveTo>
                                <a:pt x="76889" y="33183"/>
                              </a:moveTo>
                              <a:cubicBezTo>
                                <a:pt x="63960" y="6895"/>
                                <a:pt x="47585" y="0"/>
                                <a:pt x="47585" y="0"/>
                              </a:cubicBezTo>
                              <a:cubicBezTo>
                                <a:pt x="47585" y="0"/>
                                <a:pt x="44999" y="862"/>
                                <a:pt x="41551" y="1724"/>
                              </a:cubicBezTo>
                              <a:cubicBezTo>
                                <a:pt x="38104" y="2586"/>
                                <a:pt x="33363" y="3878"/>
                                <a:pt x="28623" y="5171"/>
                              </a:cubicBezTo>
                              <a:cubicBezTo>
                                <a:pt x="19142" y="7326"/>
                                <a:pt x="9661" y="9912"/>
                                <a:pt x="9661" y="9912"/>
                              </a:cubicBezTo>
                              <a:cubicBezTo>
                                <a:pt x="9661" y="9912"/>
                                <a:pt x="-1543" y="24133"/>
                                <a:pt x="180" y="53437"/>
                              </a:cubicBezTo>
                              <a:cubicBezTo>
                                <a:pt x="1473" y="75847"/>
                                <a:pt x="21728" y="91361"/>
                                <a:pt x="38534" y="96532"/>
                              </a:cubicBezTo>
                              <a:cubicBezTo>
                                <a:pt x="40689" y="97394"/>
                                <a:pt x="43275" y="97825"/>
                                <a:pt x="45430" y="98256"/>
                              </a:cubicBezTo>
                              <a:cubicBezTo>
                                <a:pt x="47154" y="98256"/>
                                <a:pt x="49308" y="98256"/>
                                <a:pt x="50601" y="98256"/>
                              </a:cubicBezTo>
                              <a:cubicBezTo>
                                <a:pt x="51894" y="98256"/>
                                <a:pt x="53187" y="98256"/>
                                <a:pt x="53187" y="98256"/>
                              </a:cubicBezTo>
                              <a:cubicBezTo>
                                <a:pt x="53187" y="98256"/>
                                <a:pt x="56634" y="96532"/>
                                <a:pt x="60082" y="94377"/>
                              </a:cubicBezTo>
                              <a:cubicBezTo>
                                <a:pt x="61806" y="93085"/>
                                <a:pt x="63529" y="91792"/>
                                <a:pt x="65253" y="90068"/>
                              </a:cubicBezTo>
                              <a:cubicBezTo>
                                <a:pt x="77751" y="77139"/>
                                <a:pt x="87663" y="53437"/>
                                <a:pt x="77751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5" name="Vrije vorm: vorm 8124">
                          <a:extLst>
                            <a:ext uri="{FF2B5EF4-FFF2-40B4-BE49-F238E27FC236}">
                              <a16:creationId xmlns:a16="http://schemas.microsoft.com/office/drawing/2014/main" id="{AD538762-C25F-E01D-67E4-5D206933DF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5132" y="4757118"/>
                          <a:ext cx="62487" cy="30166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13790 h 30166"/>
                            <a:gd name="connsiteX1" fmla="*/ 45680 w 62487"/>
                            <a:gd name="connsiteY1" fmla="*/ 0 h 30166"/>
                            <a:gd name="connsiteX2" fmla="*/ 39647 w 62487"/>
                            <a:gd name="connsiteY2" fmla="*/ 1724 h 30166"/>
                            <a:gd name="connsiteX3" fmla="*/ 26718 w 62487"/>
                            <a:gd name="connsiteY3" fmla="*/ 5171 h 30166"/>
                            <a:gd name="connsiteX4" fmla="*/ 7757 w 62487"/>
                            <a:gd name="connsiteY4" fmla="*/ 9912 h 30166"/>
                            <a:gd name="connsiteX5" fmla="*/ 0 w 62487"/>
                            <a:gd name="connsiteY5" fmla="*/ 30166 h 30166"/>
                            <a:gd name="connsiteX6" fmla="*/ 31459 w 62487"/>
                            <a:gd name="connsiteY6" fmla="*/ 22409 h 30166"/>
                            <a:gd name="connsiteX7" fmla="*/ 53006 w 62487"/>
                            <a:gd name="connsiteY7" fmla="*/ 16807 h 30166"/>
                            <a:gd name="connsiteX8" fmla="*/ 62487 w 62487"/>
                            <a:gd name="connsiteY8" fmla="*/ 14221 h 30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30166">
                              <a:moveTo>
                                <a:pt x="62487" y="13790"/>
                              </a:moveTo>
                              <a:cubicBezTo>
                                <a:pt x="53437" y="3448"/>
                                <a:pt x="45680" y="0"/>
                                <a:pt x="45680" y="0"/>
                              </a:cubicBezTo>
                              <a:cubicBezTo>
                                <a:pt x="45680" y="0"/>
                                <a:pt x="43095" y="862"/>
                                <a:pt x="39647" y="1724"/>
                              </a:cubicBezTo>
                              <a:cubicBezTo>
                                <a:pt x="36199" y="2586"/>
                                <a:pt x="31459" y="3879"/>
                                <a:pt x="26718" y="5171"/>
                              </a:cubicBezTo>
                              <a:cubicBezTo>
                                <a:pt x="17238" y="7326"/>
                                <a:pt x="7757" y="9912"/>
                                <a:pt x="7757" y="9912"/>
                              </a:cubicBezTo>
                              <a:cubicBezTo>
                                <a:pt x="7757" y="9912"/>
                                <a:pt x="2586" y="16807"/>
                                <a:pt x="0" y="30166"/>
                              </a:cubicBezTo>
                              <a:cubicBezTo>
                                <a:pt x="0" y="30166"/>
                                <a:pt x="15514" y="26288"/>
                                <a:pt x="31459" y="22409"/>
                              </a:cubicBezTo>
                              <a:cubicBezTo>
                                <a:pt x="39216" y="20686"/>
                                <a:pt x="47404" y="18531"/>
                                <a:pt x="53006" y="16807"/>
                              </a:cubicBezTo>
                              <a:cubicBezTo>
                                <a:pt x="58608" y="15083"/>
                                <a:pt x="62487" y="14221"/>
                                <a:pt x="62487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6" name="Vrije vorm: vorm 8125">
                          <a:extLst>
                            <a:ext uri="{FF2B5EF4-FFF2-40B4-BE49-F238E27FC236}">
                              <a16:creationId xmlns:a16="http://schemas.microsoft.com/office/drawing/2014/main" id="{7A0D3CDC-2F71-1ADB-6BAE-5D841B0D34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2458" y="4719626"/>
                          <a:ext cx="28011" cy="41801"/>
                        </a:xfrm>
                        <a:custGeom>
                          <a:avLst/>
                          <a:gdLst>
                            <a:gd name="connsiteX0" fmla="*/ 28012 w 28011"/>
                            <a:gd name="connsiteY0" fmla="*/ 37492 h 41801"/>
                            <a:gd name="connsiteX1" fmla="*/ 9481 w 28011"/>
                            <a:gd name="connsiteY1" fmla="*/ 41802 h 41801"/>
                            <a:gd name="connsiteX2" fmla="*/ 0 w 28011"/>
                            <a:gd name="connsiteY2" fmla="*/ 4309 h 41801"/>
                            <a:gd name="connsiteX3" fmla="*/ 18100 w 28011"/>
                            <a:gd name="connsiteY3" fmla="*/ 0 h 41801"/>
                            <a:gd name="connsiteX4" fmla="*/ 28012 w 28011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1801">
                              <a:moveTo>
                                <a:pt x="28012" y="37492"/>
                              </a:moveTo>
                              <a:lnTo>
                                <a:pt x="9481" y="41802"/>
                              </a:lnTo>
                              <a:lnTo>
                                <a:pt x="0" y="4309"/>
                              </a:lnTo>
                              <a:lnTo>
                                <a:pt x="18100" y="0"/>
                              </a:lnTo>
                              <a:lnTo>
                                <a:pt x="28012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7" name="Vrije vorm: vorm 8126">
                          <a:extLst>
                            <a:ext uri="{FF2B5EF4-FFF2-40B4-BE49-F238E27FC236}">
                              <a16:creationId xmlns:a16="http://schemas.microsoft.com/office/drawing/2014/main" id="{81D3CAFA-2725-711F-12B4-13668CC87E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0289" y="4784521"/>
                          <a:ext cx="28175" cy="30565"/>
                        </a:xfrm>
                        <a:custGeom>
                          <a:avLst/>
                          <a:gdLst>
                            <a:gd name="connsiteX0" fmla="*/ 27164 w 28175"/>
                            <a:gd name="connsiteY0" fmla="*/ 4487 h 30565"/>
                            <a:gd name="connsiteX1" fmla="*/ 3031 w 28175"/>
                            <a:gd name="connsiteY1" fmla="*/ 10090 h 30565"/>
                            <a:gd name="connsiteX2" fmla="*/ 445 w 28175"/>
                            <a:gd name="connsiteY2" fmla="*/ 23449 h 30565"/>
                            <a:gd name="connsiteX3" fmla="*/ 13374 w 28175"/>
                            <a:gd name="connsiteY3" fmla="*/ 29913 h 30565"/>
                            <a:gd name="connsiteX4" fmla="*/ 26733 w 28175"/>
                            <a:gd name="connsiteY4" fmla="*/ 4487 h 305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175" h="30565">
                              <a:moveTo>
                                <a:pt x="27164" y="4487"/>
                              </a:moveTo>
                              <a:cubicBezTo>
                                <a:pt x="21562" y="-5424"/>
                                <a:pt x="7340" y="3194"/>
                                <a:pt x="3031" y="10090"/>
                              </a:cubicBezTo>
                              <a:cubicBezTo>
                                <a:pt x="876" y="13968"/>
                                <a:pt x="-847" y="20001"/>
                                <a:pt x="445" y="23449"/>
                              </a:cubicBezTo>
                              <a:cubicBezTo>
                                <a:pt x="876" y="28620"/>
                                <a:pt x="4755" y="32068"/>
                                <a:pt x="13374" y="29913"/>
                              </a:cubicBezTo>
                              <a:cubicBezTo>
                                <a:pt x="25440" y="26897"/>
                                <a:pt x="31042" y="12675"/>
                                <a:pt x="2673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8" name="Vrije vorm: vorm 8127">
                          <a:extLst>
                            <a:ext uri="{FF2B5EF4-FFF2-40B4-BE49-F238E27FC236}">
                              <a16:creationId xmlns:a16="http://schemas.microsoft.com/office/drawing/2014/main" id="{FC1ADF6E-84C4-D03F-D816-74B4787C66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2012" y="4823289"/>
                          <a:ext cx="12097" cy="12961"/>
                        </a:xfrm>
                        <a:custGeom>
                          <a:avLst/>
                          <a:gdLst>
                            <a:gd name="connsiteX0" fmla="*/ 11131 w 12097"/>
                            <a:gd name="connsiteY0" fmla="*/ 1918 h 12961"/>
                            <a:gd name="connsiteX1" fmla="*/ 1219 w 12097"/>
                            <a:gd name="connsiteY1" fmla="*/ 4504 h 12961"/>
                            <a:gd name="connsiteX2" fmla="*/ 357 w 12097"/>
                            <a:gd name="connsiteY2" fmla="*/ 10106 h 12961"/>
                            <a:gd name="connsiteX3" fmla="*/ 5959 w 12097"/>
                            <a:gd name="connsiteY3" fmla="*/ 12692 h 12961"/>
                            <a:gd name="connsiteX4" fmla="*/ 11562 w 12097"/>
                            <a:gd name="connsiteY4" fmla="*/ 2349 h 12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97" h="12961">
                              <a:moveTo>
                                <a:pt x="11131" y="1918"/>
                              </a:moveTo>
                              <a:cubicBezTo>
                                <a:pt x="8976" y="-2391"/>
                                <a:pt x="2943" y="1487"/>
                                <a:pt x="1219" y="4504"/>
                              </a:cubicBezTo>
                              <a:cubicBezTo>
                                <a:pt x="357" y="6228"/>
                                <a:pt x="-505" y="8814"/>
                                <a:pt x="357" y="10106"/>
                              </a:cubicBezTo>
                              <a:cubicBezTo>
                                <a:pt x="357" y="12261"/>
                                <a:pt x="2081" y="13554"/>
                                <a:pt x="5959" y="12692"/>
                              </a:cubicBezTo>
                              <a:cubicBezTo>
                                <a:pt x="10700" y="11399"/>
                                <a:pt x="13285" y="5797"/>
                                <a:pt x="11562" y="23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9" name="Vrije vorm: vorm 8128">
                          <a:extLst>
                            <a:ext uri="{FF2B5EF4-FFF2-40B4-BE49-F238E27FC236}">
                              <a16:creationId xmlns:a16="http://schemas.microsoft.com/office/drawing/2014/main" id="{DDEAA51F-A945-1A5C-6D73-F88EB3373C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01341" y="4731692"/>
                          <a:ext cx="78432" cy="50420"/>
                        </a:xfrm>
                        <a:custGeom>
                          <a:avLst/>
                          <a:gdLst>
                            <a:gd name="connsiteX0" fmla="*/ 78432 w 78432"/>
                            <a:gd name="connsiteY0" fmla="*/ 32321 h 50420"/>
                            <a:gd name="connsiteX1" fmla="*/ 67659 w 78432"/>
                            <a:gd name="connsiteY1" fmla="*/ 35338 h 50420"/>
                            <a:gd name="connsiteX2" fmla="*/ 43525 w 78432"/>
                            <a:gd name="connsiteY2" fmla="*/ 41802 h 50420"/>
                            <a:gd name="connsiteX3" fmla="*/ 8188 w 78432"/>
                            <a:gd name="connsiteY3" fmla="*/ 50421 h 50420"/>
                            <a:gd name="connsiteX4" fmla="*/ 0 w 78432"/>
                            <a:gd name="connsiteY4" fmla="*/ 17669 h 50420"/>
                            <a:gd name="connsiteX5" fmla="*/ 34907 w 78432"/>
                            <a:gd name="connsiteY5" fmla="*/ 9050 h 50420"/>
                            <a:gd name="connsiteX6" fmla="*/ 47835 w 78432"/>
                            <a:gd name="connsiteY6" fmla="*/ 6033 h 50420"/>
                            <a:gd name="connsiteX7" fmla="*/ 58608 w 78432"/>
                            <a:gd name="connsiteY7" fmla="*/ 3017 h 50420"/>
                            <a:gd name="connsiteX8" fmla="*/ 68951 w 78432"/>
                            <a:gd name="connsiteY8" fmla="*/ 0 h 50420"/>
                            <a:gd name="connsiteX9" fmla="*/ 78001 w 78432"/>
                            <a:gd name="connsiteY9" fmla="*/ 32321 h 50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78432" h="50420">
                              <a:moveTo>
                                <a:pt x="78432" y="32321"/>
                              </a:moveTo>
                              <a:cubicBezTo>
                                <a:pt x="78432" y="32321"/>
                                <a:pt x="74123" y="33614"/>
                                <a:pt x="67659" y="35338"/>
                              </a:cubicBezTo>
                              <a:cubicBezTo>
                                <a:pt x="61194" y="37061"/>
                                <a:pt x="52575" y="39647"/>
                                <a:pt x="43525" y="41802"/>
                              </a:cubicBezTo>
                              <a:cubicBezTo>
                                <a:pt x="25857" y="46111"/>
                                <a:pt x="8188" y="50421"/>
                                <a:pt x="8188" y="50421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7669" y="13359"/>
                                <a:pt x="34907" y="9050"/>
                              </a:cubicBezTo>
                              <a:cubicBezTo>
                                <a:pt x="39216" y="7757"/>
                                <a:pt x="43525" y="6895"/>
                                <a:pt x="47835" y="6033"/>
                              </a:cubicBezTo>
                              <a:cubicBezTo>
                                <a:pt x="51713" y="5171"/>
                                <a:pt x="55592" y="3878"/>
                                <a:pt x="58608" y="3017"/>
                              </a:cubicBezTo>
                              <a:cubicBezTo>
                                <a:pt x="65073" y="1293"/>
                                <a:pt x="68951" y="0"/>
                                <a:pt x="68951" y="0"/>
                              </a:cubicBezTo>
                              <a:lnTo>
                                <a:pt x="7800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0" name="Vrije vorm: vorm 8129">
                          <a:extLst>
                            <a:ext uri="{FF2B5EF4-FFF2-40B4-BE49-F238E27FC236}">
                              <a16:creationId xmlns:a16="http://schemas.microsoft.com/office/drawing/2014/main" id="{A7141558-87BF-E478-0701-20A32A940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6248" y="4731261"/>
                          <a:ext cx="43525" cy="41801"/>
                        </a:xfrm>
                        <a:custGeom>
                          <a:avLst/>
                          <a:gdLst>
                            <a:gd name="connsiteX0" fmla="*/ 43526 w 43525"/>
                            <a:gd name="connsiteY0" fmla="*/ 32752 h 41801"/>
                            <a:gd name="connsiteX1" fmla="*/ 26288 w 43525"/>
                            <a:gd name="connsiteY1" fmla="*/ 37492 h 41801"/>
                            <a:gd name="connsiteX2" fmla="*/ 14221 w 43525"/>
                            <a:gd name="connsiteY2" fmla="*/ 40509 h 41801"/>
                            <a:gd name="connsiteX3" fmla="*/ 8619 w 43525"/>
                            <a:gd name="connsiteY3" fmla="*/ 41802 h 41801"/>
                            <a:gd name="connsiteX4" fmla="*/ 0 w 43525"/>
                            <a:gd name="connsiteY4" fmla="*/ 9050 h 41801"/>
                            <a:gd name="connsiteX5" fmla="*/ 5602 w 43525"/>
                            <a:gd name="connsiteY5" fmla="*/ 7757 h 41801"/>
                            <a:gd name="connsiteX6" fmla="*/ 17669 w 43525"/>
                            <a:gd name="connsiteY6" fmla="*/ 4740 h 41801"/>
                            <a:gd name="connsiteX7" fmla="*/ 34476 w 43525"/>
                            <a:gd name="connsiteY7" fmla="*/ 0 h 41801"/>
                            <a:gd name="connsiteX8" fmla="*/ 43526 w 43525"/>
                            <a:gd name="connsiteY8" fmla="*/ 32321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3525" h="41801">
                              <a:moveTo>
                                <a:pt x="43526" y="32752"/>
                              </a:moveTo>
                              <a:cubicBezTo>
                                <a:pt x="43526" y="32752"/>
                                <a:pt x="34907" y="35338"/>
                                <a:pt x="26288" y="37492"/>
                              </a:cubicBezTo>
                              <a:cubicBezTo>
                                <a:pt x="21978" y="38785"/>
                                <a:pt x="17669" y="39647"/>
                                <a:pt x="14221" y="40509"/>
                              </a:cubicBezTo>
                              <a:cubicBezTo>
                                <a:pt x="10774" y="41371"/>
                                <a:pt x="8619" y="41802"/>
                                <a:pt x="8619" y="41802"/>
                              </a:cubicBezTo>
                              <a:lnTo>
                                <a:pt x="0" y="9050"/>
                              </a:lnTo>
                              <a:cubicBezTo>
                                <a:pt x="0" y="9050"/>
                                <a:pt x="2155" y="8619"/>
                                <a:pt x="5602" y="7757"/>
                              </a:cubicBezTo>
                              <a:cubicBezTo>
                                <a:pt x="9050" y="6895"/>
                                <a:pt x="13359" y="6033"/>
                                <a:pt x="17669" y="4740"/>
                              </a:cubicBezTo>
                              <a:cubicBezTo>
                                <a:pt x="26288" y="2155"/>
                                <a:pt x="34476" y="0"/>
                                <a:pt x="34476" y="0"/>
                              </a:cubicBezTo>
                              <a:lnTo>
                                <a:pt x="43526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110" name="Vrije vorm: vorm 8109">
                      <a:extLst>
                        <a:ext uri="{FF2B5EF4-FFF2-40B4-BE49-F238E27FC236}">
                          <a16:creationId xmlns:a16="http://schemas.microsoft.com/office/drawing/2014/main" id="{22963CE1-F860-D8BE-A3AD-7F39849638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23" y="4714455"/>
                      <a:ext cx="2957156" cy="228728"/>
                    </a:xfrm>
                    <a:custGeom>
                      <a:avLst/>
                      <a:gdLst>
                        <a:gd name="connsiteX0" fmla="*/ 2950261 w 2957156"/>
                        <a:gd name="connsiteY0" fmla="*/ 0 h 228728"/>
                        <a:gd name="connsiteX1" fmla="*/ 2941211 w 2957156"/>
                        <a:gd name="connsiteY1" fmla="*/ 2586 h 228728"/>
                        <a:gd name="connsiteX2" fmla="*/ 2886912 w 2957156"/>
                        <a:gd name="connsiteY2" fmla="*/ 15945 h 228728"/>
                        <a:gd name="connsiteX3" fmla="*/ 2855022 w 2957156"/>
                        <a:gd name="connsiteY3" fmla="*/ 23702 h 228728"/>
                        <a:gd name="connsiteX4" fmla="*/ 2819253 w 2957156"/>
                        <a:gd name="connsiteY4" fmla="*/ 31028 h 228728"/>
                        <a:gd name="connsiteX5" fmla="*/ 2738666 w 2957156"/>
                        <a:gd name="connsiteY5" fmla="*/ 47835 h 228728"/>
                        <a:gd name="connsiteX6" fmla="*/ 2716688 w 2957156"/>
                        <a:gd name="connsiteY6" fmla="*/ 52576 h 228728"/>
                        <a:gd name="connsiteX7" fmla="*/ 2693848 w 2957156"/>
                        <a:gd name="connsiteY7" fmla="*/ 56454 h 228728"/>
                        <a:gd name="connsiteX8" fmla="*/ 2646013 w 2957156"/>
                        <a:gd name="connsiteY8" fmla="*/ 65073 h 228728"/>
                        <a:gd name="connsiteX9" fmla="*/ 2543447 w 2957156"/>
                        <a:gd name="connsiteY9" fmla="*/ 83604 h 228728"/>
                        <a:gd name="connsiteX10" fmla="*/ 2310736 w 2957156"/>
                        <a:gd name="connsiteY10" fmla="*/ 119372 h 228728"/>
                        <a:gd name="connsiteX11" fmla="*/ 2247818 w 2957156"/>
                        <a:gd name="connsiteY11" fmla="*/ 127991 h 228728"/>
                        <a:gd name="connsiteX12" fmla="*/ 2183176 w 2957156"/>
                        <a:gd name="connsiteY12" fmla="*/ 136179 h 228728"/>
                        <a:gd name="connsiteX13" fmla="*/ 2049582 w 2957156"/>
                        <a:gd name="connsiteY13" fmla="*/ 152986 h 228728"/>
                        <a:gd name="connsiteX14" fmla="*/ 1981062 w 2957156"/>
                        <a:gd name="connsiteY14" fmla="*/ 161605 h 228728"/>
                        <a:gd name="connsiteX15" fmla="*/ 1911249 w 2957156"/>
                        <a:gd name="connsiteY15" fmla="*/ 168931 h 228728"/>
                        <a:gd name="connsiteX16" fmla="*/ 1769467 w 2957156"/>
                        <a:gd name="connsiteY16" fmla="*/ 184014 h 228728"/>
                        <a:gd name="connsiteX17" fmla="*/ 1625100 w 2957156"/>
                        <a:gd name="connsiteY17" fmla="*/ 199097 h 228728"/>
                        <a:gd name="connsiteX18" fmla="*/ 1480733 w 2957156"/>
                        <a:gd name="connsiteY18" fmla="*/ 209871 h 228728"/>
                        <a:gd name="connsiteX19" fmla="*/ 914038 w 2957156"/>
                        <a:gd name="connsiteY19" fmla="*/ 213750 h 228728"/>
                        <a:gd name="connsiteX20" fmla="*/ 424482 w 2957156"/>
                        <a:gd name="connsiteY20" fmla="*/ 155141 h 228728"/>
                        <a:gd name="connsiteX21" fmla="*/ 87913 w 2957156"/>
                        <a:gd name="connsiteY21" fmla="*/ 73261 h 228728"/>
                        <a:gd name="connsiteX22" fmla="*/ 10343 w 2957156"/>
                        <a:gd name="connsiteY22" fmla="*/ 47404 h 228728"/>
                        <a:gd name="connsiteX23" fmla="*/ 0 w 2957156"/>
                        <a:gd name="connsiteY23" fmla="*/ 52145 h 228728"/>
                        <a:gd name="connsiteX24" fmla="*/ 85327 w 2957156"/>
                        <a:gd name="connsiteY24" fmla="*/ 81018 h 228728"/>
                        <a:gd name="connsiteX25" fmla="*/ 422759 w 2957156"/>
                        <a:gd name="connsiteY25" fmla="*/ 163329 h 228728"/>
                        <a:gd name="connsiteX26" fmla="*/ 913176 w 2957156"/>
                        <a:gd name="connsiteY26" fmla="*/ 221938 h 228728"/>
                        <a:gd name="connsiteX27" fmla="*/ 1480733 w 2957156"/>
                        <a:gd name="connsiteY27" fmla="*/ 218490 h 228728"/>
                        <a:gd name="connsiteX28" fmla="*/ 1625100 w 2957156"/>
                        <a:gd name="connsiteY28" fmla="*/ 207716 h 228728"/>
                        <a:gd name="connsiteX29" fmla="*/ 1769467 w 2957156"/>
                        <a:gd name="connsiteY29" fmla="*/ 192633 h 228728"/>
                        <a:gd name="connsiteX30" fmla="*/ 1911679 w 2957156"/>
                        <a:gd name="connsiteY30" fmla="*/ 177981 h 228728"/>
                        <a:gd name="connsiteX31" fmla="*/ 1981493 w 2957156"/>
                        <a:gd name="connsiteY31" fmla="*/ 170655 h 228728"/>
                        <a:gd name="connsiteX32" fmla="*/ 2050013 w 2957156"/>
                        <a:gd name="connsiteY32" fmla="*/ 162036 h 228728"/>
                        <a:gd name="connsiteX33" fmla="*/ 2183607 w 2957156"/>
                        <a:gd name="connsiteY33" fmla="*/ 145229 h 228728"/>
                        <a:gd name="connsiteX34" fmla="*/ 2248249 w 2957156"/>
                        <a:gd name="connsiteY34" fmla="*/ 137041 h 228728"/>
                        <a:gd name="connsiteX35" fmla="*/ 2311167 w 2957156"/>
                        <a:gd name="connsiteY35" fmla="*/ 128422 h 228728"/>
                        <a:gd name="connsiteX36" fmla="*/ 2544309 w 2957156"/>
                        <a:gd name="connsiteY36" fmla="*/ 92654 h 228728"/>
                        <a:gd name="connsiteX37" fmla="*/ 2647305 w 2957156"/>
                        <a:gd name="connsiteY37" fmla="*/ 74123 h 228728"/>
                        <a:gd name="connsiteX38" fmla="*/ 2695141 w 2957156"/>
                        <a:gd name="connsiteY38" fmla="*/ 65504 h 228728"/>
                        <a:gd name="connsiteX39" fmla="*/ 2717981 w 2957156"/>
                        <a:gd name="connsiteY39" fmla="*/ 61194 h 228728"/>
                        <a:gd name="connsiteX40" fmla="*/ 2739959 w 2957156"/>
                        <a:gd name="connsiteY40" fmla="*/ 56454 h 228728"/>
                        <a:gd name="connsiteX41" fmla="*/ 2820546 w 2957156"/>
                        <a:gd name="connsiteY41" fmla="*/ 39216 h 228728"/>
                        <a:gd name="connsiteX42" fmla="*/ 2856315 w 2957156"/>
                        <a:gd name="connsiteY42" fmla="*/ 31890 h 228728"/>
                        <a:gd name="connsiteX43" fmla="*/ 2888636 w 2957156"/>
                        <a:gd name="connsiteY43" fmla="*/ 24133 h 228728"/>
                        <a:gd name="connsiteX44" fmla="*/ 2942935 w 2957156"/>
                        <a:gd name="connsiteY44" fmla="*/ 10774 h 228728"/>
                        <a:gd name="connsiteX45" fmla="*/ 2957156 w 2957156"/>
                        <a:gd name="connsiteY45" fmla="*/ 6895 h 228728"/>
                        <a:gd name="connsiteX46" fmla="*/ 2950261 w 2957156"/>
                        <a:gd name="connsiteY46" fmla="*/ 862 h 22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</a:cxnLst>
                      <a:rect l="l" t="t" r="r" b="b"/>
                      <a:pathLst>
                        <a:path w="2957156" h="228728">
                          <a:moveTo>
                            <a:pt x="2950261" y="0"/>
                          </a:moveTo>
                          <a:cubicBezTo>
                            <a:pt x="2947244" y="862"/>
                            <a:pt x="2944228" y="1724"/>
                            <a:pt x="2941211" y="2586"/>
                          </a:cubicBezTo>
                          <a:cubicBezTo>
                            <a:pt x="2925266" y="6464"/>
                            <a:pt x="2907166" y="10774"/>
                            <a:pt x="2886912" y="15945"/>
                          </a:cubicBezTo>
                          <a:cubicBezTo>
                            <a:pt x="2877000" y="18531"/>
                            <a:pt x="2866226" y="21116"/>
                            <a:pt x="2855022" y="23702"/>
                          </a:cubicBezTo>
                          <a:cubicBezTo>
                            <a:pt x="2843386" y="26288"/>
                            <a:pt x="2831751" y="28443"/>
                            <a:pt x="2819253" y="31028"/>
                          </a:cubicBezTo>
                          <a:cubicBezTo>
                            <a:pt x="2794258" y="36199"/>
                            <a:pt x="2767540" y="41802"/>
                            <a:pt x="2738666" y="47835"/>
                          </a:cubicBezTo>
                          <a:cubicBezTo>
                            <a:pt x="2731340" y="49128"/>
                            <a:pt x="2724014" y="50852"/>
                            <a:pt x="2716688" y="52576"/>
                          </a:cubicBezTo>
                          <a:cubicBezTo>
                            <a:pt x="2708931" y="53868"/>
                            <a:pt x="2701605" y="55161"/>
                            <a:pt x="2693848" y="56454"/>
                          </a:cubicBezTo>
                          <a:cubicBezTo>
                            <a:pt x="2678334" y="59471"/>
                            <a:pt x="2662389" y="62056"/>
                            <a:pt x="2646013" y="65073"/>
                          </a:cubicBezTo>
                          <a:cubicBezTo>
                            <a:pt x="2613261" y="71106"/>
                            <a:pt x="2579216" y="77139"/>
                            <a:pt x="2543447" y="83604"/>
                          </a:cubicBezTo>
                          <a:cubicBezTo>
                            <a:pt x="2471479" y="95239"/>
                            <a:pt x="2393047" y="106444"/>
                            <a:pt x="2310736" y="119372"/>
                          </a:cubicBezTo>
                          <a:cubicBezTo>
                            <a:pt x="2290051" y="122820"/>
                            <a:pt x="2268934" y="125406"/>
                            <a:pt x="2247818" y="127991"/>
                          </a:cubicBezTo>
                          <a:cubicBezTo>
                            <a:pt x="2226271" y="130577"/>
                            <a:pt x="2204723" y="133162"/>
                            <a:pt x="2183176" y="136179"/>
                          </a:cubicBezTo>
                          <a:cubicBezTo>
                            <a:pt x="2139650" y="141782"/>
                            <a:pt x="2094832" y="147384"/>
                            <a:pt x="2049582" y="152986"/>
                          </a:cubicBezTo>
                          <a:cubicBezTo>
                            <a:pt x="2026742" y="156003"/>
                            <a:pt x="2003902" y="159019"/>
                            <a:pt x="1981062" y="161605"/>
                          </a:cubicBezTo>
                          <a:cubicBezTo>
                            <a:pt x="1957791" y="164191"/>
                            <a:pt x="1934520" y="166345"/>
                            <a:pt x="1911249" y="168931"/>
                          </a:cubicBezTo>
                          <a:cubicBezTo>
                            <a:pt x="1864275" y="173671"/>
                            <a:pt x="1816871" y="178843"/>
                            <a:pt x="1769467" y="184014"/>
                          </a:cubicBezTo>
                          <a:cubicBezTo>
                            <a:pt x="1721632" y="188755"/>
                            <a:pt x="1673797" y="193926"/>
                            <a:pt x="1625100" y="199097"/>
                          </a:cubicBezTo>
                          <a:cubicBezTo>
                            <a:pt x="1577265" y="202545"/>
                            <a:pt x="1528999" y="206424"/>
                            <a:pt x="1480733" y="209871"/>
                          </a:cubicBezTo>
                          <a:cubicBezTo>
                            <a:pt x="1288100" y="221938"/>
                            <a:pt x="1094605" y="223661"/>
                            <a:pt x="914038" y="213750"/>
                          </a:cubicBezTo>
                          <a:cubicBezTo>
                            <a:pt x="733471" y="203407"/>
                            <a:pt x="566264" y="181860"/>
                            <a:pt x="424482" y="155141"/>
                          </a:cubicBezTo>
                          <a:cubicBezTo>
                            <a:pt x="282701" y="128853"/>
                            <a:pt x="167207" y="98256"/>
                            <a:pt x="87913" y="73261"/>
                          </a:cubicBezTo>
                          <a:cubicBezTo>
                            <a:pt x="56023" y="63349"/>
                            <a:pt x="30166" y="54299"/>
                            <a:pt x="10343" y="47404"/>
                          </a:cubicBezTo>
                          <a:cubicBezTo>
                            <a:pt x="6895" y="49128"/>
                            <a:pt x="3448" y="50421"/>
                            <a:pt x="0" y="52145"/>
                          </a:cubicBezTo>
                          <a:cubicBezTo>
                            <a:pt x="20255" y="59471"/>
                            <a:pt x="49128" y="69813"/>
                            <a:pt x="85327" y="81018"/>
                          </a:cubicBezTo>
                          <a:cubicBezTo>
                            <a:pt x="165053" y="106013"/>
                            <a:pt x="280977" y="137041"/>
                            <a:pt x="422759" y="163329"/>
                          </a:cubicBezTo>
                          <a:cubicBezTo>
                            <a:pt x="564540" y="189617"/>
                            <a:pt x="732178" y="211595"/>
                            <a:pt x="913176" y="221938"/>
                          </a:cubicBezTo>
                          <a:cubicBezTo>
                            <a:pt x="1094174" y="232280"/>
                            <a:pt x="1287669" y="230556"/>
                            <a:pt x="1480733" y="218490"/>
                          </a:cubicBezTo>
                          <a:cubicBezTo>
                            <a:pt x="1528999" y="215042"/>
                            <a:pt x="1577265" y="211164"/>
                            <a:pt x="1625100" y="207716"/>
                          </a:cubicBezTo>
                          <a:cubicBezTo>
                            <a:pt x="1673366" y="202545"/>
                            <a:pt x="1721632" y="197374"/>
                            <a:pt x="1769467" y="192633"/>
                          </a:cubicBezTo>
                          <a:cubicBezTo>
                            <a:pt x="1817302" y="187462"/>
                            <a:pt x="1864706" y="182721"/>
                            <a:pt x="1911679" y="177981"/>
                          </a:cubicBezTo>
                          <a:cubicBezTo>
                            <a:pt x="1934951" y="175395"/>
                            <a:pt x="1958222" y="173240"/>
                            <a:pt x="1981493" y="170655"/>
                          </a:cubicBezTo>
                          <a:cubicBezTo>
                            <a:pt x="2004333" y="168069"/>
                            <a:pt x="2027173" y="164622"/>
                            <a:pt x="2050013" y="162036"/>
                          </a:cubicBezTo>
                          <a:cubicBezTo>
                            <a:pt x="2095263" y="156434"/>
                            <a:pt x="2140081" y="150400"/>
                            <a:pt x="2183607" y="145229"/>
                          </a:cubicBezTo>
                          <a:cubicBezTo>
                            <a:pt x="2205585" y="142643"/>
                            <a:pt x="2227132" y="139627"/>
                            <a:pt x="2248249" y="137041"/>
                          </a:cubicBezTo>
                          <a:cubicBezTo>
                            <a:pt x="2269365" y="134455"/>
                            <a:pt x="2290913" y="131870"/>
                            <a:pt x="2311167" y="128422"/>
                          </a:cubicBezTo>
                          <a:cubicBezTo>
                            <a:pt x="2393909" y="115925"/>
                            <a:pt x="2472341" y="104289"/>
                            <a:pt x="2544309" y="92654"/>
                          </a:cubicBezTo>
                          <a:cubicBezTo>
                            <a:pt x="2580078" y="86189"/>
                            <a:pt x="2614553" y="80156"/>
                            <a:pt x="2647305" y="74123"/>
                          </a:cubicBezTo>
                          <a:cubicBezTo>
                            <a:pt x="2663681" y="71106"/>
                            <a:pt x="2679626" y="68520"/>
                            <a:pt x="2695141" y="65504"/>
                          </a:cubicBezTo>
                          <a:cubicBezTo>
                            <a:pt x="2702898" y="64211"/>
                            <a:pt x="2710655" y="62487"/>
                            <a:pt x="2717981" y="61194"/>
                          </a:cubicBezTo>
                          <a:cubicBezTo>
                            <a:pt x="2725307" y="59471"/>
                            <a:pt x="2732633" y="58178"/>
                            <a:pt x="2739959" y="56454"/>
                          </a:cubicBezTo>
                          <a:cubicBezTo>
                            <a:pt x="2768832" y="50421"/>
                            <a:pt x="2795551" y="44818"/>
                            <a:pt x="2820546" y="39216"/>
                          </a:cubicBezTo>
                          <a:cubicBezTo>
                            <a:pt x="2833043" y="36630"/>
                            <a:pt x="2844679" y="34045"/>
                            <a:pt x="2856315" y="31890"/>
                          </a:cubicBezTo>
                          <a:cubicBezTo>
                            <a:pt x="2867519" y="29304"/>
                            <a:pt x="2878293" y="26719"/>
                            <a:pt x="2888636" y="24133"/>
                          </a:cubicBezTo>
                          <a:cubicBezTo>
                            <a:pt x="2908890" y="18962"/>
                            <a:pt x="2926990" y="14652"/>
                            <a:pt x="2942935" y="10774"/>
                          </a:cubicBezTo>
                          <a:cubicBezTo>
                            <a:pt x="2948106" y="9481"/>
                            <a:pt x="2952847" y="8188"/>
                            <a:pt x="2957156" y="6895"/>
                          </a:cubicBezTo>
                          <a:cubicBezTo>
                            <a:pt x="2954570" y="5171"/>
                            <a:pt x="2952416" y="3017"/>
                            <a:pt x="2950261" y="862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8001" name="Graphic 1445">
                <a:extLst>
                  <a:ext uri="{FF2B5EF4-FFF2-40B4-BE49-F238E27FC236}">
                    <a16:creationId xmlns:a16="http://schemas.microsoft.com/office/drawing/2014/main" id="{FFF2D7A9-FFCA-060E-1D9A-6CCFEE7FC6B3}"/>
                  </a:ext>
                </a:extLst>
              </p:cNvPr>
              <p:cNvGrpSpPr/>
              <p:nvPr/>
            </p:nvGrpSpPr>
            <p:grpSpPr>
              <a:xfrm>
                <a:off x="6162167" y="1623371"/>
                <a:ext cx="322285" cy="524851"/>
                <a:chOff x="6162167" y="1623371"/>
                <a:chExt cx="322285" cy="524851"/>
              </a:xfrm>
            </p:grpSpPr>
            <p:sp>
              <p:nvSpPr>
                <p:cNvPr id="8074" name="Vrije vorm: vorm 8073">
                  <a:extLst>
                    <a:ext uri="{FF2B5EF4-FFF2-40B4-BE49-F238E27FC236}">
                      <a16:creationId xmlns:a16="http://schemas.microsoft.com/office/drawing/2014/main" id="{B1456DD7-34B5-145B-8225-EA7D08EB2308}"/>
                    </a:ext>
                  </a:extLst>
                </p:cNvPr>
                <p:cNvSpPr/>
                <p:nvPr/>
              </p:nvSpPr>
              <p:spPr>
                <a:xfrm>
                  <a:off x="6184389" y="1627249"/>
                  <a:ext cx="300063" cy="520973"/>
                </a:xfrm>
                <a:custGeom>
                  <a:avLst/>
                  <a:gdLst>
                    <a:gd name="connsiteX0" fmla="*/ 285287 w 300063"/>
                    <a:gd name="connsiteY0" fmla="*/ 316218 h 520973"/>
                    <a:gd name="connsiteX1" fmla="*/ 281408 w 300063"/>
                    <a:gd name="connsiteY1" fmla="*/ 310185 h 520973"/>
                    <a:gd name="connsiteX2" fmla="*/ 277530 w 300063"/>
                    <a:gd name="connsiteY2" fmla="*/ 304583 h 520973"/>
                    <a:gd name="connsiteX3" fmla="*/ 205993 w 300063"/>
                    <a:gd name="connsiteY3" fmla="*/ 166680 h 520973"/>
                    <a:gd name="connsiteX4" fmla="*/ 202114 w 300063"/>
                    <a:gd name="connsiteY4" fmla="*/ 124447 h 520973"/>
                    <a:gd name="connsiteX5" fmla="*/ 184876 w 300063"/>
                    <a:gd name="connsiteY5" fmla="*/ 100745 h 520973"/>
                    <a:gd name="connsiteX6" fmla="*/ 184876 w 300063"/>
                    <a:gd name="connsiteY6" fmla="*/ 99883 h 520973"/>
                    <a:gd name="connsiteX7" fmla="*/ 184445 w 300063"/>
                    <a:gd name="connsiteY7" fmla="*/ 91695 h 520973"/>
                    <a:gd name="connsiteX8" fmla="*/ 190909 w 300063"/>
                    <a:gd name="connsiteY8" fmla="*/ 56357 h 520973"/>
                    <a:gd name="connsiteX9" fmla="*/ 197374 w 300063"/>
                    <a:gd name="connsiteY9" fmla="*/ 25329 h 520973"/>
                    <a:gd name="connsiteX10" fmla="*/ 172810 w 300063"/>
                    <a:gd name="connsiteY10" fmla="*/ 1627 h 520973"/>
                    <a:gd name="connsiteX11" fmla="*/ 165484 w 300063"/>
                    <a:gd name="connsiteY11" fmla="*/ 27915 h 520973"/>
                    <a:gd name="connsiteX12" fmla="*/ 174103 w 300063"/>
                    <a:gd name="connsiteY12" fmla="*/ 58081 h 520973"/>
                    <a:gd name="connsiteX13" fmla="*/ 180136 w 300063"/>
                    <a:gd name="connsiteY13" fmla="*/ 98159 h 520973"/>
                    <a:gd name="connsiteX14" fmla="*/ 58609 w 300063"/>
                    <a:gd name="connsiteY14" fmla="*/ 149011 h 520973"/>
                    <a:gd name="connsiteX15" fmla="*/ 6033 w 300063"/>
                    <a:gd name="connsiteY15" fmla="*/ 186934 h 520973"/>
                    <a:gd name="connsiteX16" fmla="*/ 6033 w 300063"/>
                    <a:gd name="connsiteY16" fmla="*/ 186934 h 520973"/>
                    <a:gd name="connsiteX17" fmla="*/ 3448 w 300063"/>
                    <a:gd name="connsiteY17" fmla="*/ 190382 h 520973"/>
                    <a:gd name="connsiteX18" fmla="*/ 3448 w 300063"/>
                    <a:gd name="connsiteY18" fmla="*/ 190382 h 520973"/>
                    <a:gd name="connsiteX19" fmla="*/ 1724 w 300063"/>
                    <a:gd name="connsiteY19" fmla="*/ 193398 h 520973"/>
                    <a:gd name="connsiteX20" fmla="*/ 1724 w 300063"/>
                    <a:gd name="connsiteY20" fmla="*/ 193398 h 520973"/>
                    <a:gd name="connsiteX21" fmla="*/ 431 w 300063"/>
                    <a:gd name="connsiteY21" fmla="*/ 196415 h 520973"/>
                    <a:gd name="connsiteX22" fmla="*/ 431 w 300063"/>
                    <a:gd name="connsiteY22" fmla="*/ 196846 h 520973"/>
                    <a:gd name="connsiteX23" fmla="*/ 0 w 300063"/>
                    <a:gd name="connsiteY23" fmla="*/ 199432 h 520973"/>
                    <a:gd name="connsiteX24" fmla="*/ 0 w 300063"/>
                    <a:gd name="connsiteY24" fmla="*/ 200293 h 520973"/>
                    <a:gd name="connsiteX25" fmla="*/ 0 w 300063"/>
                    <a:gd name="connsiteY25" fmla="*/ 202879 h 520973"/>
                    <a:gd name="connsiteX26" fmla="*/ 0 w 300063"/>
                    <a:gd name="connsiteY26" fmla="*/ 203741 h 520973"/>
                    <a:gd name="connsiteX27" fmla="*/ 862 w 300063"/>
                    <a:gd name="connsiteY27" fmla="*/ 207189 h 520973"/>
                    <a:gd name="connsiteX28" fmla="*/ 40509 w 300063"/>
                    <a:gd name="connsiteY28" fmla="*/ 258040 h 520973"/>
                    <a:gd name="connsiteX29" fmla="*/ 43526 w 300063"/>
                    <a:gd name="connsiteY29" fmla="*/ 256747 h 520973"/>
                    <a:gd name="connsiteX30" fmla="*/ 86189 w 300063"/>
                    <a:gd name="connsiteY30" fmla="*/ 336904 h 520973"/>
                    <a:gd name="connsiteX31" fmla="*/ 76709 w 300063"/>
                    <a:gd name="connsiteY31" fmla="*/ 436883 h 520973"/>
                    <a:gd name="connsiteX32" fmla="*/ 70675 w 300063"/>
                    <a:gd name="connsiteY32" fmla="*/ 447657 h 520973"/>
                    <a:gd name="connsiteX33" fmla="*/ 65935 w 300063"/>
                    <a:gd name="connsiteY33" fmla="*/ 513592 h 520973"/>
                    <a:gd name="connsiteX34" fmla="*/ 65935 w 300063"/>
                    <a:gd name="connsiteY34" fmla="*/ 513592 h 520973"/>
                    <a:gd name="connsiteX35" fmla="*/ 68090 w 300063"/>
                    <a:gd name="connsiteY35" fmla="*/ 514885 h 520973"/>
                    <a:gd name="connsiteX36" fmla="*/ 68952 w 300063"/>
                    <a:gd name="connsiteY36" fmla="*/ 515315 h 520973"/>
                    <a:gd name="connsiteX37" fmla="*/ 70675 w 300063"/>
                    <a:gd name="connsiteY37" fmla="*/ 516177 h 520973"/>
                    <a:gd name="connsiteX38" fmla="*/ 71968 w 300063"/>
                    <a:gd name="connsiteY38" fmla="*/ 516608 h 520973"/>
                    <a:gd name="connsiteX39" fmla="*/ 73692 w 300063"/>
                    <a:gd name="connsiteY39" fmla="*/ 517470 h 520973"/>
                    <a:gd name="connsiteX40" fmla="*/ 75416 w 300063"/>
                    <a:gd name="connsiteY40" fmla="*/ 517901 h 520973"/>
                    <a:gd name="connsiteX41" fmla="*/ 76709 w 300063"/>
                    <a:gd name="connsiteY41" fmla="*/ 518332 h 520973"/>
                    <a:gd name="connsiteX42" fmla="*/ 79294 w 300063"/>
                    <a:gd name="connsiteY42" fmla="*/ 519194 h 520973"/>
                    <a:gd name="connsiteX43" fmla="*/ 80156 w 300063"/>
                    <a:gd name="connsiteY43" fmla="*/ 519194 h 520973"/>
                    <a:gd name="connsiteX44" fmla="*/ 84035 w 300063"/>
                    <a:gd name="connsiteY44" fmla="*/ 520056 h 520973"/>
                    <a:gd name="connsiteX45" fmla="*/ 130146 w 300063"/>
                    <a:gd name="connsiteY45" fmla="*/ 512730 h 520973"/>
                    <a:gd name="connsiteX46" fmla="*/ 258999 w 300063"/>
                    <a:gd name="connsiteY46" fmla="*/ 434728 h 520973"/>
                    <a:gd name="connsiteX47" fmla="*/ 277961 w 300063"/>
                    <a:gd name="connsiteY47" fmla="*/ 416629 h 520973"/>
                    <a:gd name="connsiteX48" fmla="*/ 282701 w 300063"/>
                    <a:gd name="connsiteY48" fmla="*/ 411026 h 520973"/>
                    <a:gd name="connsiteX49" fmla="*/ 283132 w 300063"/>
                    <a:gd name="connsiteY49" fmla="*/ 410164 h 520973"/>
                    <a:gd name="connsiteX50" fmla="*/ 287010 w 300063"/>
                    <a:gd name="connsiteY50" fmla="*/ 404993 h 520973"/>
                    <a:gd name="connsiteX51" fmla="*/ 287010 w 300063"/>
                    <a:gd name="connsiteY51" fmla="*/ 404993 h 520973"/>
                    <a:gd name="connsiteX52" fmla="*/ 285287 w 300063"/>
                    <a:gd name="connsiteY52" fmla="*/ 316649 h 520973"/>
                    <a:gd name="connsiteX53" fmla="*/ 169362 w 300063"/>
                    <a:gd name="connsiteY53" fmla="*/ 24036 h 520973"/>
                    <a:gd name="connsiteX54" fmla="*/ 184014 w 300063"/>
                    <a:gd name="connsiteY54" fmla="*/ 6367 h 520973"/>
                    <a:gd name="connsiteX55" fmla="*/ 192202 w 300063"/>
                    <a:gd name="connsiteY55" fmla="*/ 32224 h 520973"/>
                    <a:gd name="connsiteX56" fmla="*/ 187031 w 300063"/>
                    <a:gd name="connsiteY56" fmla="*/ 57219 h 520973"/>
                    <a:gd name="connsiteX57" fmla="*/ 183152 w 300063"/>
                    <a:gd name="connsiteY57" fmla="*/ 79628 h 520973"/>
                    <a:gd name="connsiteX58" fmla="*/ 169362 w 300063"/>
                    <a:gd name="connsiteY58" fmla="*/ 24036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973">
                      <a:moveTo>
                        <a:pt x="285287" y="316218"/>
                      </a:moveTo>
                      <a:cubicBezTo>
                        <a:pt x="285287" y="316218"/>
                        <a:pt x="282701" y="312340"/>
                        <a:pt x="281408" y="310185"/>
                      </a:cubicBezTo>
                      <a:cubicBezTo>
                        <a:pt x="280115" y="308461"/>
                        <a:pt x="278823" y="306306"/>
                        <a:pt x="277530" y="304583"/>
                      </a:cubicBezTo>
                      <a:cubicBezTo>
                        <a:pt x="244778" y="258040"/>
                        <a:pt x="221076" y="199432"/>
                        <a:pt x="205993" y="166680"/>
                      </a:cubicBezTo>
                      <a:cubicBezTo>
                        <a:pt x="215904" y="155044"/>
                        <a:pt x="212457" y="136082"/>
                        <a:pt x="202114" y="124447"/>
                      </a:cubicBezTo>
                      <a:cubicBezTo>
                        <a:pt x="193495" y="114535"/>
                        <a:pt x="187893" y="105485"/>
                        <a:pt x="184876" y="100745"/>
                      </a:cubicBezTo>
                      <a:cubicBezTo>
                        <a:pt x="184876" y="100745"/>
                        <a:pt x="184876" y="99883"/>
                        <a:pt x="184876" y="99883"/>
                      </a:cubicBezTo>
                      <a:cubicBezTo>
                        <a:pt x="184876" y="97297"/>
                        <a:pt x="184876" y="94280"/>
                        <a:pt x="184445" y="91695"/>
                      </a:cubicBezTo>
                      <a:cubicBezTo>
                        <a:pt x="186169" y="79628"/>
                        <a:pt x="187893" y="67993"/>
                        <a:pt x="190909" y="56357"/>
                      </a:cubicBezTo>
                      <a:cubicBezTo>
                        <a:pt x="193495" y="46445"/>
                        <a:pt x="196943" y="35672"/>
                        <a:pt x="197374" y="25329"/>
                      </a:cubicBezTo>
                      <a:cubicBezTo>
                        <a:pt x="197374" y="11108"/>
                        <a:pt x="189617" y="-5268"/>
                        <a:pt x="172810" y="1627"/>
                      </a:cubicBezTo>
                      <a:cubicBezTo>
                        <a:pt x="163329" y="5505"/>
                        <a:pt x="164622" y="20589"/>
                        <a:pt x="165484" y="27915"/>
                      </a:cubicBezTo>
                      <a:cubicBezTo>
                        <a:pt x="166345" y="38257"/>
                        <a:pt x="171086" y="48169"/>
                        <a:pt x="174103" y="58081"/>
                      </a:cubicBezTo>
                      <a:cubicBezTo>
                        <a:pt x="177981" y="71009"/>
                        <a:pt x="178412" y="84800"/>
                        <a:pt x="180136" y="98159"/>
                      </a:cubicBezTo>
                      <a:cubicBezTo>
                        <a:pt x="168069" y="101176"/>
                        <a:pt x="115925" y="114104"/>
                        <a:pt x="58609" y="149011"/>
                      </a:cubicBezTo>
                      <a:cubicBezTo>
                        <a:pt x="33614" y="164094"/>
                        <a:pt x="15083" y="176160"/>
                        <a:pt x="6033" y="186934"/>
                      </a:cubicBezTo>
                      <a:cubicBezTo>
                        <a:pt x="6033" y="186934"/>
                        <a:pt x="6033" y="186934"/>
                        <a:pt x="6033" y="186934"/>
                      </a:cubicBezTo>
                      <a:cubicBezTo>
                        <a:pt x="5171" y="188227"/>
                        <a:pt x="4310" y="189089"/>
                        <a:pt x="3448" y="190382"/>
                      </a:cubicBezTo>
                      <a:cubicBezTo>
                        <a:pt x="3448" y="190382"/>
                        <a:pt x="3448" y="190382"/>
                        <a:pt x="3448" y="190382"/>
                      </a:cubicBezTo>
                      <a:cubicBezTo>
                        <a:pt x="2586" y="191243"/>
                        <a:pt x="2155" y="192536"/>
                        <a:pt x="1724" y="193398"/>
                      </a:cubicBezTo>
                      <a:cubicBezTo>
                        <a:pt x="1724" y="193398"/>
                        <a:pt x="1724" y="193398"/>
                        <a:pt x="1724" y="193398"/>
                      </a:cubicBezTo>
                      <a:cubicBezTo>
                        <a:pt x="1293" y="194260"/>
                        <a:pt x="862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2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8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2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0675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470"/>
                        <a:pt x="75416" y="517901"/>
                      </a:cubicBezTo>
                      <a:cubicBezTo>
                        <a:pt x="75847" y="517901"/>
                        <a:pt x="76278" y="517901"/>
                        <a:pt x="76709" y="518332"/>
                      </a:cubicBezTo>
                      <a:cubicBezTo>
                        <a:pt x="77571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5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8"/>
                      </a:cubicBezTo>
                      <a:cubicBezTo>
                        <a:pt x="265894" y="429126"/>
                        <a:pt x="272358" y="423093"/>
                        <a:pt x="277961" y="416629"/>
                      </a:cubicBezTo>
                      <a:cubicBezTo>
                        <a:pt x="279684" y="414905"/>
                        <a:pt x="280977" y="412750"/>
                        <a:pt x="282701" y="411026"/>
                      </a:cubicBezTo>
                      <a:cubicBezTo>
                        <a:pt x="282701" y="411026"/>
                        <a:pt x="282701" y="410595"/>
                        <a:pt x="283132" y="410164"/>
                      </a:cubicBezTo>
                      <a:cubicBezTo>
                        <a:pt x="284425" y="408441"/>
                        <a:pt x="285718" y="406717"/>
                        <a:pt x="287010" y="404993"/>
                      </a:cubicBezTo>
                      <a:cubicBezTo>
                        <a:pt x="287010" y="404993"/>
                        <a:pt x="287010" y="404993"/>
                        <a:pt x="287010" y="404993"/>
                      </a:cubicBezTo>
                      <a:cubicBezTo>
                        <a:pt x="302525" y="380429"/>
                        <a:pt x="306834" y="349832"/>
                        <a:pt x="285287" y="316649"/>
                      </a:cubicBezTo>
                      <a:close/>
                      <a:moveTo>
                        <a:pt x="169362" y="24036"/>
                      </a:moveTo>
                      <a:cubicBezTo>
                        <a:pt x="167207" y="13263"/>
                        <a:pt x="171948" y="334"/>
                        <a:pt x="184014" y="6367"/>
                      </a:cubicBezTo>
                      <a:cubicBezTo>
                        <a:pt x="192202" y="12401"/>
                        <a:pt x="195219" y="21020"/>
                        <a:pt x="192202" y="32224"/>
                      </a:cubicBezTo>
                      <a:cubicBezTo>
                        <a:pt x="190909" y="40843"/>
                        <a:pt x="189186" y="49031"/>
                        <a:pt x="187031" y="57219"/>
                      </a:cubicBezTo>
                      <a:cubicBezTo>
                        <a:pt x="184876" y="64545"/>
                        <a:pt x="183583" y="72302"/>
                        <a:pt x="183152" y="79628"/>
                      </a:cubicBezTo>
                      <a:cubicBezTo>
                        <a:pt x="180136" y="60667"/>
                        <a:pt x="174534" y="42998"/>
                        <a:pt x="169362" y="24036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075" name="Graphic 1445">
                  <a:extLst>
                    <a:ext uri="{FF2B5EF4-FFF2-40B4-BE49-F238E27FC236}">
                      <a16:creationId xmlns:a16="http://schemas.microsoft.com/office/drawing/2014/main" id="{03BBF3A8-825B-ADAC-2505-A678D243394E}"/>
                    </a:ext>
                  </a:extLst>
                </p:cNvPr>
                <p:cNvGrpSpPr/>
                <p:nvPr/>
              </p:nvGrpSpPr>
              <p:grpSpPr>
                <a:xfrm>
                  <a:off x="6162167" y="1623371"/>
                  <a:ext cx="301116" cy="521835"/>
                  <a:chOff x="6162167" y="1623371"/>
                  <a:chExt cx="301116" cy="521835"/>
                </a:xfrm>
              </p:grpSpPr>
              <p:grpSp>
                <p:nvGrpSpPr>
                  <p:cNvPr id="8076" name="Graphic 1445">
                    <a:extLst>
                      <a:ext uri="{FF2B5EF4-FFF2-40B4-BE49-F238E27FC236}">
                        <a16:creationId xmlns:a16="http://schemas.microsoft.com/office/drawing/2014/main" id="{49590666-61E7-6F19-A6A2-4C8F2CA58C2F}"/>
                      </a:ext>
                    </a:extLst>
                  </p:cNvPr>
                  <p:cNvGrpSpPr/>
                  <p:nvPr/>
                </p:nvGrpSpPr>
                <p:grpSpPr>
                  <a:xfrm>
                    <a:off x="6199041" y="1783586"/>
                    <a:ext cx="264242" cy="361619"/>
                    <a:chOff x="6199041" y="1783586"/>
                    <a:chExt cx="264242" cy="361619"/>
                  </a:xfrm>
                </p:grpSpPr>
                <p:sp>
                  <p:nvSpPr>
                    <p:cNvPr id="8097" name="Vrije vorm: vorm 8096">
                      <a:extLst>
                        <a:ext uri="{FF2B5EF4-FFF2-40B4-BE49-F238E27FC236}">
                          <a16:creationId xmlns:a16="http://schemas.microsoft.com/office/drawing/2014/main" id="{3F196406-400E-CDBA-E011-333E9E255A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9041" y="1783586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9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8" name="Vrije vorm: vorm 8097">
                      <a:extLst>
                        <a:ext uri="{FF2B5EF4-FFF2-40B4-BE49-F238E27FC236}">
                          <a16:creationId xmlns:a16="http://schemas.microsoft.com/office/drawing/2014/main" id="{302F57DC-9A61-625B-68BD-0E195B24E6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881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9" name="Vrije vorm: vorm 8098">
                      <a:extLst>
                        <a:ext uri="{FF2B5EF4-FFF2-40B4-BE49-F238E27FC236}">
                          <a16:creationId xmlns:a16="http://schemas.microsoft.com/office/drawing/2014/main" id="{2E2E0082-EA74-D3DA-55D3-B7824DF43C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9246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4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4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4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100" name="Vrije vorm: vorm 8099">
                      <a:extLst>
                        <a:ext uri="{FF2B5EF4-FFF2-40B4-BE49-F238E27FC236}">
                          <a16:creationId xmlns:a16="http://schemas.microsoft.com/office/drawing/2014/main" id="{2D21C354-49DC-A6E4-F16B-BFF5B3BB5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653" y="2060685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8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7" name="Vrije vorm: vorm 8076">
                    <a:extLst>
                      <a:ext uri="{FF2B5EF4-FFF2-40B4-BE49-F238E27FC236}">
                        <a16:creationId xmlns:a16="http://schemas.microsoft.com/office/drawing/2014/main" id="{9FAC5C90-0A48-8F87-A3C5-D6689D746C58}"/>
                      </a:ext>
                    </a:extLst>
                  </p:cNvPr>
                  <p:cNvSpPr/>
                  <p:nvPr/>
                </p:nvSpPr>
                <p:spPr>
                  <a:xfrm>
                    <a:off x="6199041" y="1783586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3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9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3"/>
                        </a:moveTo>
                        <a:cubicBezTo>
                          <a:pt x="201683" y="228833"/>
                          <a:pt x="208147" y="254259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3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4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8" name="Vrije vorm: vorm 8077">
                    <a:extLst>
                      <a:ext uri="{FF2B5EF4-FFF2-40B4-BE49-F238E27FC236}">
                        <a16:creationId xmlns:a16="http://schemas.microsoft.com/office/drawing/2014/main" id="{CE1901D7-C283-6335-03C9-78D9AB3A509A}"/>
                      </a:ext>
                    </a:extLst>
                  </p:cNvPr>
                  <p:cNvSpPr/>
                  <p:nvPr/>
                </p:nvSpPr>
                <p:spPr>
                  <a:xfrm>
                    <a:off x="6327732" y="1623371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50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3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5"/>
                          <a:pt x="-269" y="20589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50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50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554" y="72733"/>
                          <a:pt x="18693" y="80059"/>
                        </a:cubicBezTo>
                        <a:cubicBezTo>
                          <a:pt x="15676" y="61098"/>
                          <a:pt x="10074" y="43429"/>
                          <a:pt x="4902" y="24467"/>
                        </a:cubicBezTo>
                        <a:cubicBezTo>
                          <a:pt x="2747" y="13694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9" name="Vrije vorm: vorm 8078">
                    <a:extLst>
                      <a:ext uri="{FF2B5EF4-FFF2-40B4-BE49-F238E27FC236}">
                        <a16:creationId xmlns:a16="http://schemas.microsoft.com/office/drawing/2014/main" id="{881A439F-7DB0-1292-9EEC-8B44CA759303}"/>
                      </a:ext>
                    </a:extLst>
                  </p:cNvPr>
                  <p:cNvSpPr/>
                  <p:nvPr/>
                </p:nvSpPr>
                <p:spPr>
                  <a:xfrm>
                    <a:off x="6162217" y="172109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1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3770 h 161280"/>
                      <a:gd name="connsiteX5" fmla="*/ 196705 w 213067"/>
                      <a:gd name="connsiteY5" fmla="*/ 76708 h 161280"/>
                      <a:gd name="connsiteX6" fmla="*/ 203169 w 213067"/>
                      <a:gd name="connsiteY6" fmla="*/ 27581 h 161280"/>
                      <a:gd name="connsiteX7" fmla="*/ 183777 w 213067"/>
                      <a:gd name="connsiteY7" fmla="*/ 0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5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1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3770"/>
                        </a:cubicBezTo>
                        <a:cubicBezTo>
                          <a:pt x="154472" y="92654"/>
                          <a:pt x="174727" y="84896"/>
                          <a:pt x="196705" y="76708"/>
                        </a:cubicBezTo>
                        <a:cubicBezTo>
                          <a:pt x="218683" y="68520"/>
                          <a:pt x="216098" y="42233"/>
                          <a:pt x="203169" y="27581"/>
                        </a:cubicBezTo>
                        <a:cubicBezTo>
                          <a:pt x="190241" y="12928"/>
                          <a:pt x="183777" y="0"/>
                          <a:pt x="183777" y="0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0" name="Vrije vorm: vorm 8079">
                    <a:extLst>
                      <a:ext uri="{FF2B5EF4-FFF2-40B4-BE49-F238E27FC236}">
                        <a16:creationId xmlns:a16="http://schemas.microsoft.com/office/drawing/2014/main" id="{D702D5DB-6430-E590-D8DC-40B7BB47C3EF}"/>
                      </a:ext>
                    </a:extLst>
                  </p:cNvPr>
                  <p:cNvSpPr/>
                  <p:nvPr/>
                </p:nvSpPr>
                <p:spPr>
                  <a:xfrm>
                    <a:off x="6162167" y="1720668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6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1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3770 h 161280"/>
                      <a:gd name="connsiteX14" fmla="*/ 196755 w 213117"/>
                      <a:gd name="connsiteY14" fmla="*/ 76708 h 161280"/>
                      <a:gd name="connsiteX15" fmla="*/ 203219 w 213117"/>
                      <a:gd name="connsiteY15" fmla="*/ 2758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8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6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6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1"/>
                          <a:pt x="39460" y="130146"/>
                        </a:cubicBezTo>
                        <a:cubicBezTo>
                          <a:pt x="32995" y="124975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1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3770"/>
                        </a:cubicBezTo>
                        <a:cubicBezTo>
                          <a:pt x="154522" y="92654"/>
                          <a:pt x="174777" y="84896"/>
                          <a:pt x="196755" y="76708"/>
                        </a:cubicBezTo>
                        <a:cubicBezTo>
                          <a:pt x="218733" y="68521"/>
                          <a:pt x="216148" y="42233"/>
                          <a:pt x="203219" y="27581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81" name="Graphic 1445">
                    <a:extLst>
                      <a:ext uri="{FF2B5EF4-FFF2-40B4-BE49-F238E27FC236}">
                        <a16:creationId xmlns:a16="http://schemas.microsoft.com/office/drawing/2014/main" id="{E7A9B6DF-8ADE-CFDE-2547-0E1F44AC27AD}"/>
                      </a:ext>
                    </a:extLst>
                  </p:cNvPr>
                  <p:cNvGrpSpPr/>
                  <p:nvPr/>
                </p:nvGrpSpPr>
                <p:grpSpPr>
                  <a:xfrm>
                    <a:off x="6180510" y="1745030"/>
                    <a:ext cx="177371" cy="111816"/>
                    <a:chOff x="6180510" y="1745030"/>
                    <a:chExt cx="177371" cy="111816"/>
                  </a:xfrm>
                  <a:solidFill>
                    <a:srgbClr val="CCBEA2"/>
                  </a:solidFill>
                </p:grpSpPr>
                <p:sp>
                  <p:nvSpPr>
                    <p:cNvPr id="8085" name="Vrije vorm: vorm 8084">
                      <a:extLst>
                        <a:ext uri="{FF2B5EF4-FFF2-40B4-BE49-F238E27FC236}">
                          <a16:creationId xmlns:a16="http://schemas.microsoft.com/office/drawing/2014/main" id="{2A3DE235-C2C0-3DAB-4470-8BC74F3426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0510" y="1821234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6" name="Vrije vorm: vorm 8085">
                      <a:extLst>
                        <a:ext uri="{FF2B5EF4-FFF2-40B4-BE49-F238E27FC236}">
                          <a16:creationId xmlns:a16="http://schemas.microsoft.com/office/drawing/2014/main" id="{B6353025-F1BB-B647-704D-61871657F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4258" y="1834761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7" name="Vrije vorm: vorm 8086">
                      <a:extLst>
                        <a:ext uri="{FF2B5EF4-FFF2-40B4-BE49-F238E27FC236}">
                          <a16:creationId xmlns:a16="http://schemas.microsoft.com/office/drawing/2014/main" id="{145B2FEA-1C49-B692-7BBD-F45D5C101F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081" y="1802548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8" name="Vrije vorm: vorm 8087">
                      <a:extLst>
                        <a:ext uri="{FF2B5EF4-FFF2-40B4-BE49-F238E27FC236}">
                          <a16:creationId xmlns:a16="http://schemas.microsoft.com/office/drawing/2014/main" id="{BE42C054-FA1F-1FC3-94F7-087EB0EE63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3174" y="184928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7" y="5838"/>
                          </a:cubicBezTo>
                          <a:cubicBezTo>
                            <a:pt x="3879" y="4545"/>
                            <a:pt x="430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9" name="Vrije vorm: vorm 8088">
                      <a:extLst>
                        <a:ext uri="{FF2B5EF4-FFF2-40B4-BE49-F238E27FC236}">
                          <a16:creationId xmlns:a16="http://schemas.microsoft.com/office/drawing/2014/main" id="{78CCFE39-1044-1F95-51BD-3B0CE391E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0208" y="1810197"/>
                      <a:ext cx="4336" cy="6245"/>
                    </a:xfrm>
                    <a:custGeom>
                      <a:avLst/>
                      <a:gdLst>
                        <a:gd name="connsiteX0" fmla="*/ 2613 w 4336"/>
                        <a:gd name="connsiteY0" fmla="*/ 970 h 6245"/>
                        <a:gd name="connsiteX1" fmla="*/ 458 w 4336"/>
                        <a:gd name="connsiteY1" fmla="*/ 4417 h 6245"/>
                        <a:gd name="connsiteX2" fmla="*/ 2182 w 4336"/>
                        <a:gd name="connsiteY2" fmla="*/ 5710 h 6245"/>
                        <a:gd name="connsiteX3" fmla="*/ 4336 w 4336"/>
                        <a:gd name="connsiteY3" fmla="*/ 970 h 6245"/>
                        <a:gd name="connsiteX4" fmla="*/ 2182 w 4336"/>
                        <a:gd name="connsiteY4" fmla="*/ 970 h 6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245">
                          <a:moveTo>
                            <a:pt x="2613" y="970"/>
                          </a:moveTo>
                          <a:cubicBezTo>
                            <a:pt x="2613" y="970"/>
                            <a:pt x="1320" y="3555"/>
                            <a:pt x="458" y="4417"/>
                          </a:cubicBezTo>
                          <a:cubicBezTo>
                            <a:pt x="-835" y="5710"/>
                            <a:pt x="889" y="7003"/>
                            <a:pt x="2182" y="5710"/>
                          </a:cubicBezTo>
                          <a:cubicBezTo>
                            <a:pt x="3474" y="4417"/>
                            <a:pt x="4336" y="2693"/>
                            <a:pt x="4336" y="970"/>
                          </a:cubicBezTo>
                          <a:cubicBezTo>
                            <a:pt x="4336" y="-323"/>
                            <a:pt x="3044" y="-323"/>
                            <a:pt x="2182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0" name="Vrije vorm: vorm 8089">
                      <a:extLst>
                        <a:ext uri="{FF2B5EF4-FFF2-40B4-BE49-F238E27FC236}">
                          <a16:creationId xmlns:a16="http://schemas.microsoft.com/office/drawing/2014/main" id="{C8D56CB6-0738-CB36-3EC1-A1C3D6693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09" y="1802952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59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1" name="Vrije vorm: vorm 8090">
                      <a:extLst>
                        <a:ext uri="{FF2B5EF4-FFF2-40B4-BE49-F238E27FC236}">
                          <a16:creationId xmlns:a16="http://schemas.microsoft.com/office/drawing/2014/main" id="{CFE503C7-D297-F3B2-FF45-CB29FB875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7473" y="1762544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6 h 4666"/>
                        <a:gd name="connsiteX3" fmla="*/ 2586 w 4309"/>
                        <a:gd name="connsiteY3" fmla="*/ 3805 h 4666"/>
                        <a:gd name="connsiteX4" fmla="*/ 4310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10" y="1219"/>
                          </a:cubicBezTo>
                          <a:cubicBezTo>
                            <a:pt x="4310" y="357"/>
                            <a:pt x="3448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2" name="Vrije vorm: vorm 8091">
                      <a:extLst>
                        <a:ext uri="{FF2B5EF4-FFF2-40B4-BE49-F238E27FC236}">
                          <a16:creationId xmlns:a16="http://schemas.microsoft.com/office/drawing/2014/main" id="{5BC8BC54-3282-E206-83E2-281CA0610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1203" y="1792746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5"/>
                            <a:pt x="315" y="2906"/>
                          </a:cubicBezTo>
                          <a:cubicBezTo>
                            <a:pt x="-977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5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3" name="Vrije vorm: vorm 8092">
                      <a:extLst>
                        <a:ext uri="{FF2B5EF4-FFF2-40B4-BE49-F238E27FC236}">
                          <a16:creationId xmlns:a16="http://schemas.microsoft.com/office/drawing/2014/main" id="{04F0FFEC-81D6-DB4F-78B2-9AB256C10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0685" y="176427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5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4" name="Vrije vorm: vorm 8093">
                      <a:extLst>
                        <a:ext uri="{FF2B5EF4-FFF2-40B4-BE49-F238E27FC236}">
                          <a16:creationId xmlns:a16="http://schemas.microsoft.com/office/drawing/2014/main" id="{B4991802-4C73-EE5E-E5BD-6979F4D29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950" y="1778846"/>
                      <a:ext cx="6931" cy="8125"/>
                    </a:xfrm>
                    <a:custGeom>
                      <a:avLst/>
                      <a:gdLst>
                        <a:gd name="connsiteX0" fmla="*/ 5818 w 6931"/>
                        <a:gd name="connsiteY0" fmla="*/ 0 h 8125"/>
                        <a:gd name="connsiteX1" fmla="*/ 3232 w 6931"/>
                        <a:gd name="connsiteY1" fmla="*/ 1293 h 8125"/>
                        <a:gd name="connsiteX2" fmla="*/ 646 w 6931"/>
                        <a:gd name="connsiteY2" fmla="*/ 4740 h 8125"/>
                        <a:gd name="connsiteX3" fmla="*/ 646 w 6931"/>
                        <a:gd name="connsiteY3" fmla="*/ 7757 h 8125"/>
                        <a:gd name="connsiteX4" fmla="*/ 3663 w 6931"/>
                        <a:gd name="connsiteY4" fmla="*/ 7326 h 8125"/>
                        <a:gd name="connsiteX5" fmla="*/ 6249 w 6931"/>
                        <a:gd name="connsiteY5" fmla="*/ 3879 h 8125"/>
                        <a:gd name="connsiteX6" fmla="*/ 6249 w 6931"/>
                        <a:gd name="connsiteY6" fmla="*/ 0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31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3879"/>
                          </a:cubicBezTo>
                          <a:cubicBezTo>
                            <a:pt x="6680" y="2586"/>
                            <a:pt x="7542" y="862"/>
                            <a:pt x="6249" y="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5" name="Vrije vorm: vorm 8094">
                      <a:extLst>
                        <a:ext uri="{FF2B5EF4-FFF2-40B4-BE49-F238E27FC236}">
                          <a16:creationId xmlns:a16="http://schemas.microsoft.com/office/drawing/2014/main" id="{CFD12498-8891-3072-F597-E24250C58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9963" y="1745030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6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6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6" name="Vrije vorm: vorm 8095">
                      <a:extLst>
                        <a:ext uri="{FF2B5EF4-FFF2-40B4-BE49-F238E27FC236}">
                          <a16:creationId xmlns:a16="http://schemas.microsoft.com/office/drawing/2014/main" id="{6CB3C458-6590-7B7A-8C6B-0F2219B15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214" y="1786172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82" name="Vrije vorm: vorm 8081">
                    <a:extLst>
                      <a:ext uri="{FF2B5EF4-FFF2-40B4-BE49-F238E27FC236}">
                        <a16:creationId xmlns:a16="http://schemas.microsoft.com/office/drawing/2014/main" id="{40AB79C9-7329-F781-DC67-65BF9A069F8A}"/>
                      </a:ext>
                    </a:extLst>
                  </p:cNvPr>
                  <p:cNvSpPr/>
                  <p:nvPr/>
                </p:nvSpPr>
                <p:spPr>
                  <a:xfrm>
                    <a:off x="6216710" y="2060685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5 h 84521"/>
                      <a:gd name="connsiteX4" fmla="*/ 37492 w 76708"/>
                      <a:gd name="connsiteY4" fmla="*/ 76709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9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8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5"/>
                        </a:cubicBezTo>
                        <a:cubicBezTo>
                          <a:pt x="54730" y="39647"/>
                          <a:pt x="65935" y="79725"/>
                          <a:pt x="37492" y="76709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9" y="76278"/>
                        </a:cubicBezTo>
                        <a:cubicBezTo>
                          <a:pt x="60763" y="26719"/>
                          <a:pt x="36631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3" name="Vrije vorm: vorm 8082">
                    <a:extLst>
                      <a:ext uri="{FF2B5EF4-FFF2-40B4-BE49-F238E27FC236}">
                        <a16:creationId xmlns:a16="http://schemas.microsoft.com/office/drawing/2014/main" id="{4C99A8C1-0B35-6BCB-917D-C9223CDF3597}"/>
                      </a:ext>
                    </a:extLst>
                  </p:cNvPr>
                  <p:cNvSpPr/>
                  <p:nvPr/>
                </p:nvSpPr>
                <p:spPr>
                  <a:xfrm>
                    <a:off x="6239550" y="1890805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4" name="Vrije vorm: vorm 8083">
                    <a:extLst>
                      <a:ext uri="{FF2B5EF4-FFF2-40B4-BE49-F238E27FC236}">
                        <a16:creationId xmlns:a16="http://schemas.microsoft.com/office/drawing/2014/main" id="{36290B92-59A2-C398-A8D8-15F96B930374}"/>
                      </a:ext>
                    </a:extLst>
                  </p:cNvPr>
                  <p:cNvSpPr/>
                  <p:nvPr/>
                </p:nvSpPr>
                <p:spPr>
                  <a:xfrm>
                    <a:off x="6273215" y="203181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1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8002" name="Graphic 1445">
                <a:extLst>
                  <a:ext uri="{FF2B5EF4-FFF2-40B4-BE49-F238E27FC236}">
                    <a16:creationId xmlns:a16="http://schemas.microsoft.com/office/drawing/2014/main" id="{FA0BAF02-3069-394B-5B91-AE8E5FDAF472}"/>
                  </a:ext>
                </a:extLst>
              </p:cNvPr>
              <p:cNvGrpSpPr/>
              <p:nvPr/>
            </p:nvGrpSpPr>
            <p:grpSpPr>
              <a:xfrm>
                <a:off x="6684043" y="2695997"/>
                <a:ext cx="322285" cy="524420"/>
                <a:chOff x="6684043" y="2695997"/>
                <a:chExt cx="322285" cy="524420"/>
              </a:xfrm>
            </p:grpSpPr>
            <p:sp>
              <p:nvSpPr>
                <p:cNvPr id="8047" name="Vrije vorm: vorm 8046">
                  <a:extLst>
                    <a:ext uri="{FF2B5EF4-FFF2-40B4-BE49-F238E27FC236}">
                      <a16:creationId xmlns:a16="http://schemas.microsoft.com/office/drawing/2014/main" id="{55F98012-0ED3-4216-67B1-AAC97A569372}"/>
                    </a:ext>
                  </a:extLst>
                </p:cNvPr>
                <p:cNvSpPr/>
                <p:nvPr/>
              </p:nvSpPr>
              <p:spPr>
                <a:xfrm>
                  <a:off x="6706696" y="2699445"/>
                  <a:ext cx="299632" cy="520973"/>
                </a:xfrm>
                <a:custGeom>
                  <a:avLst/>
                  <a:gdLst>
                    <a:gd name="connsiteX0" fmla="*/ 284425 w 299632"/>
                    <a:gd name="connsiteY0" fmla="*/ 316649 h 520973"/>
                    <a:gd name="connsiteX1" fmla="*/ 280546 w 299632"/>
                    <a:gd name="connsiteY1" fmla="*/ 310616 h 520973"/>
                    <a:gd name="connsiteX2" fmla="*/ 276668 w 299632"/>
                    <a:gd name="connsiteY2" fmla="*/ 305013 h 520973"/>
                    <a:gd name="connsiteX3" fmla="*/ 205131 w 299632"/>
                    <a:gd name="connsiteY3" fmla="*/ 167111 h 520973"/>
                    <a:gd name="connsiteX4" fmla="*/ 201252 w 299632"/>
                    <a:gd name="connsiteY4" fmla="*/ 124878 h 520973"/>
                    <a:gd name="connsiteX5" fmla="*/ 184014 w 299632"/>
                    <a:gd name="connsiteY5" fmla="*/ 101176 h 520973"/>
                    <a:gd name="connsiteX6" fmla="*/ 184014 w 299632"/>
                    <a:gd name="connsiteY6" fmla="*/ 99883 h 520973"/>
                    <a:gd name="connsiteX7" fmla="*/ 184014 w 299632"/>
                    <a:gd name="connsiteY7" fmla="*/ 91695 h 520973"/>
                    <a:gd name="connsiteX8" fmla="*/ 190478 w 299632"/>
                    <a:gd name="connsiteY8" fmla="*/ 56357 h 520973"/>
                    <a:gd name="connsiteX9" fmla="*/ 196943 w 299632"/>
                    <a:gd name="connsiteY9" fmla="*/ 25329 h 520973"/>
                    <a:gd name="connsiteX10" fmla="*/ 172379 w 299632"/>
                    <a:gd name="connsiteY10" fmla="*/ 1627 h 520973"/>
                    <a:gd name="connsiteX11" fmla="*/ 165052 w 299632"/>
                    <a:gd name="connsiteY11" fmla="*/ 27915 h 520973"/>
                    <a:gd name="connsiteX12" fmla="*/ 173671 w 299632"/>
                    <a:gd name="connsiteY12" fmla="*/ 58081 h 520973"/>
                    <a:gd name="connsiteX13" fmla="*/ 179705 w 299632"/>
                    <a:gd name="connsiteY13" fmla="*/ 98159 h 520973"/>
                    <a:gd name="connsiteX14" fmla="*/ 58178 w 299632"/>
                    <a:gd name="connsiteY14" fmla="*/ 149011 h 520973"/>
                    <a:gd name="connsiteX15" fmla="*/ 5602 w 299632"/>
                    <a:gd name="connsiteY15" fmla="*/ 186934 h 520973"/>
                    <a:gd name="connsiteX16" fmla="*/ 5602 w 299632"/>
                    <a:gd name="connsiteY16" fmla="*/ 186934 h 520973"/>
                    <a:gd name="connsiteX17" fmla="*/ 3017 w 299632"/>
                    <a:gd name="connsiteY17" fmla="*/ 190382 h 520973"/>
                    <a:gd name="connsiteX18" fmla="*/ 3017 w 299632"/>
                    <a:gd name="connsiteY18" fmla="*/ 190382 h 520973"/>
                    <a:gd name="connsiteX19" fmla="*/ 1293 w 299632"/>
                    <a:gd name="connsiteY19" fmla="*/ 193398 h 520973"/>
                    <a:gd name="connsiteX20" fmla="*/ 1293 w 299632"/>
                    <a:gd name="connsiteY20" fmla="*/ 193398 h 520973"/>
                    <a:gd name="connsiteX21" fmla="*/ 431 w 299632"/>
                    <a:gd name="connsiteY21" fmla="*/ 196415 h 520973"/>
                    <a:gd name="connsiteX22" fmla="*/ 431 w 299632"/>
                    <a:gd name="connsiteY22" fmla="*/ 196846 h 520973"/>
                    <a:gd name="connsiteX23" fmla="*/ 0 w 299632"/>
                    <a:gd name="connsiteY23" fmla="*/ 199432 h 520973"/>
                    <a:gd name="connsiteX24" fmla="*/ 0 w 299632"/>
                    <a:gd name="connsiteY24" fmla="*/ 200293 h 520973"/>
                    <a:gd name="connsiteX25" fmla="*/ 0 w 299632"/>
                    <a:gd name="connsiteY25" fmla="*/ 202879 h 520973"/>
                    <a:gd name="connsiteX26" fmla="*/ 0 w 299632"/>
                    <a:gd name="connsiteY26" fmla="*/ 203741 h 520973"/>
                    <a:gd name="connsiteX27" fmla="*/ 862 w 299632"/>
                    <a:gd name="connsiteY27" fmla="*/ 207189 h 520973"/>
                    <a:gd name="connsiteX28" fmla="*/ 40509 w 299632"/>
                    <a:gd name="connsiteY28" fmla="*/ 258040 h 520973"/>
                    <a:gd name="connsiteX29" fmla="*/ 43526 w 299632"/>
                    <a:gd name="connsiteY29" fmla="*/ 256747 h 520973"/>
                    <a:gd name="connsiteX30" fmla="*/ 86189 w 299632"/>
                    <a:gd name="connsiteY30" fmla="*/ 336904 h 520973"/>
                    <a:gd name="connsiteX31" fmla="*/ 76708 w 299632"/>
                    <a:gd name="connsiteY31" fmla="*/ 436883 h 520973"/>
                    <a:gd name="connsiteX32" fmla="*/ 70675 w 299632"/>
                    <a:gd name="connsiteY32" fmla="*/ 447657 h 520973"/>
                    <a:gd name="connsiteX33" fmla="*/ 65935 w 299632"/>
                    <a:gd name="connsiteY33" fmla="*/ 513592 h 520973"/>
                    <a:gd name="connsiteX34" fmla="*/ 65935 w 299632"/>
                    <a:gd name="connsiteY34" fmla="*/ 513592 h 520973"/>
                    <a:gd name="connsiteX35" fmla="*/ 68089 w 299632"/>
                    <a:gd name="connsiteY35" fmla="*/ 514884 h 520973"/>
                    <a:gd name="connsiteX36" fmla="*/ 68951 w 299632"/>
                    <a:gd name="connsiteY36" fmla="*/ 515315 h 520973"/>
                    <a:gd name="connsiteX37" fmla="*/ 70675 w 299632"/>
                    <a:gd name="connsiteY37" fmla="*/ 516177 h 520973"/>
                    <a:gd name="connsiteX38" fmla="*/ 71968 w 299632"/>
                    <a:gd name="connsiteY38" fmla="*/ 516608 h 520973"/>
                    <a:gd name="connsiteX39" fmla="*/ 73692 w 299632"/>
                    <a:gd name="connsiteY39" fmla="*/ 517470 h 520973"/>
                    <a:gd name="connsiteX40" fmla="*/ 75416 w 299632"/>
                    <a:gd name="connsiteY40" fmla="*/ 517901 h 520973"/>
                    <a:gd name="connsiteX41" fmla="*/ 76708 w 299632"/>
                    <a:gd name="connsiteY41" fmla="*/ 518332 h 520973"/>
                    <a:gd name="connsiteX42" fmla="*/ 79294 w 299632"/>
                    <a:gd name="connsiteY42" fmla="*/ 519194 h 520973"/>
                    <a:gd name="connsiteX43" fmla="*/ 80156 w 299632"/>
                    <a:gd name="connsiteY43" fmla="*/ 519194 h 520973"/>
                    <a:gd name="connsiteX44" fmla="*/ 84034 w 299632"/>
                    <a:gd name="connsiteY44" fmla="*/ 520056 h 520973"/>
                    <a:gd name="connsiteX45" fmla="*/ 130146 w 299632"/>
                    <a:gd name="connsiteY45" fmla="*/ 512730 h 520973"/>
                    <a:gd name="connsiteX46" fmla="*/ 258999 w 299632"/>
                    <a:gd name="connsiteY46" fmla="*/ 434729 h 520973"/>
                    <a:gd name="connsiteX47" fmla="*/ 277960 w 299632"/>
                    <a:gd name="connsiteY47" fmla="*/ 416629 h 520973"/>
                    <a:gd name="connsiteX48" fmla="*/ 282270 w 299632"/>
                    <a:gd name="connsiteY48" fmla="*/ 411026 h 520973"/>
                    <a:gd name="connsiteX49" fmla="*/ 282701 w 299632"/>
                    <a:gd name="connsiteY49" fmla="*/ 410164 h 520973"/>
                    <a:gd name="connsiteX50" fmla="*/ 286579 w 299632"/>
                    <a:gd name="connsiteY50" fmla="*/ 404993 h 520973"/>
                    <a:gd name="connsiteX51" fmla="*/ 286579 w 299632"/>
                    <a:gd name="connsiteY51" fmla="*/ 404993 h 520973"/>
                    <a:gd name="connsiteX52" fmla="*/ 284856 w 299632"/>
                    <a:gd name="connsiteY52" fmla="*/ 316649 h 520973"/>
                    <a:gd name="connsiteX53" fmla="*/ 168500 w 299632"/>
                    <a:gd name="connsiteY53" fmla="*/ 24467 h 520973"/>
                    <a:gd name="connsiteX54" fmla="*/ 183152 w 299632"/>
                    <a:gd name="connsiteY54" fmla="*/ 6798 h 520973"/>
                    <a:gd name="connsiteX55" fmla="*/ 191340 w 299632"/>
                    <a:gd name="connsiteY55" fmla="*/ 32655 h 520973"/>
                    <a:gd name="connsiteX56" fmla="*/ 186169 w 299632"/>
                    <a:gd name="connsiteY56" fmla="*/ 57650 h 520973"/>
                    <a:gd name="connsiteX57" fmla="*/ 182290 w 299632"/>
                    <a:gd name="connsiteY57" fmla="*/ 80059 h 520973"/>
                    <a:gd name="connsiteX58" fmla="*/ 168500 w 299632"/>
                    <a:gd name="connsiteY58" fmla="*/ 24467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299632" h="520973">
                      <a:moveTo>
                        <a:pt x="284425" y="316649"/>
                      </a:moveTo>
                      <a:cubicBezTo>
                        <a:pt x="284425" y="316649"/>
                        <a:pt x="281839" y="312771"/>
                        <a:pt x="280546" y="310616"/>
                      </a:cubicBezTo>
                      <a:cubicBezTo>
                        <a:pt x="279253" y="308892"/>
                        <a:pt x="277960" y="306737"/>
                        <a:pt x="276668" y="305013"/>
                      </a:cubicBezTo>
                      <a:cubicBezTo>
                        <a:pt x="243916" y="258471"/>
                        <a:pt x="220214" y="199863"/>
                        <a:pt x="205131" y="167111"/>
                      </a:cubicBezTo>
                      <a:cubicBezTo>
                        <a:pt x="215042" y="155475"/>
                        <a:pt x="211595" y="136513"/>
                        <a:pt x="201252" y="124878"/>
                      </a:cubicBezTo>
                      <a:cubicBezTo>
                        <a:pt x="192633" y="114966"/>
                        <a:pt x="187031" y="105916"/>
                        <a:pt x="184014" y="101176"/>
                      </a:cubicBezTo>
                      <a:cubicBezTo>
                        <a:pt x="184014" y="100745"/>
                        <a:pt x="184014" y="100314"/>
                        <a:pt x="184014" y="99883"/>
                      </a:cubicBezTo>
                      <a:cubicBezTo>
                        <a:pt x="184014" y="96866"/>
                        <a:pt x="184014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5"/>
                        <a:pt x="164191" y="20589"/>
                        <a:pt x="165052" y="27915"/>
                      </a:cubicBezTo>
                      <a:cubicBezTo>
                        <a:pt x="166345" y="38258"/>
                        <a:pt x="170655" y="48169"/>
                        <a:pt x="173671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638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1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3" y="409303"/>
                        <a:pt x="76708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7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89" y="514884"/>
                      </a:cubicBezTo>
                      <a:cubicBezTo>
                        <a:pt x="68089" y="514884"/>
                        <a:pt x="68521" y="514884"/>
                        <a:pt x="68951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1106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901"/>
                        <a:pt x="75416" y="517901"/>
                      </a:cubicBezTo>
                      <a:cubicBezTo>
                        <a:pt x="75847" y="517901"/>
                        <a:pt x="76277" y="517901"/>
                        <a:pt x="76708" y="518332"/>
                      </a:cubicBezTo>
                      <a:cubicBezTo>
                        <a:pt x="77570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4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9"/>
                      </a:cubicBezTo>
                      <a:cubicBezTo>
                        <a:pt x="265894" y="429126"/>
                        <a:pt x="272358" y="423093"/>
                        <a:pt x="277960" y="416629"/>
                      </a:cubicBezTo>
                      <a:cubicBezTo>
                        <a:pt x="279684" y="414905"/>
                        <a:pt x="280977" y="412750"/>
                        <a:pt x="282270" y="411026"/>
                      </a:cubicBezTo>
                      <a:cubicBezTo>
                        <a:pt x="282270" y="411026"/>
                        <a:pt x="282270" y="410595"/>
                        <a:pt x="282701" y="410164"/>
                      </a:cubicBezTo>
                      <a:cubicBezTo>
                        <a:pt x="283994" y="408441"/>
                        <a:pt x="285287" y="406717"/>
                        <a:pt x="286579" y="404993"/>
                      </a:cubicBezTo>
                      <a:cubicBezTo>
                        <a:pt x="286579" y="404993"/>
                        <a:pt x="286579" y="404993"/>
                        <a:pt x="286579" y="404993"/>
                      </a:cubicBezTo>
                      <a:cubicBezTo>
                        <a:pt x="302094" y="380429"/>
                        <a:pt x="306403" y="349832"/>
                        <a:pt x="284856" y="316649"/>
                      </a:cubicBezTo>
                      <a:close/>
                      <a:moveTo>
                        <a:pt x="168500" y="24467"/>
                      </a:moveTo>
                      <a:cubicBezTo>
                        <a:pt x="166345" y="13694"/>
                        <a:pt x="171086" y="765"/>
                        <a:pt x="183152" y="6798"/>
                      </a:cubicBezTo>
                      <a:cubicBezTo>
                        <a:pt x="191340" y="12832"/>
                        <a:pt x="194357" y="21451"/>
                        <a:pt x="191340" y="32655"/>
                      </a:cubicBezTo>
                      <a:cubicBezTo>
                        <a:pt x="190047" y="41274"/>
                        <a:pt x="188324" y="49462"/>
                        <a:pt x="186169" y="57650"/>
                      </a:cubicBezTo>
                      <a:cubicBezTo>
                        <a:pt x="184014" y="64976"/>
                        <a:pt x="182721" y="72733"/>
                        <a:pt x="182290" y="80059"/>
                      </a:cubicBezTo>
                      <a:cubicBezTo>
                        <a:pt x="179274" y="61098"/>
                        <a:pt x="173671" y="43429"/>
                        <a:pt x="168500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048" name="Graphic 1445">
                  <a:extLst>
                    <a:ext uri="{FF2B5EF4-FFF2-40B4-BE49-F238E27FC236}">
                      <a16:creationId xmlns:a16="http://schemas.microsoft.com/office/drawing/2014/main" id="{AAC1069B-B9CC-43C6-A36F-84FB293908D7}"/>
                    </a:ext>
                  </a:extLst>
                </p:cNvPr>
                <p:cNvGrpSpPr/>
                <p:nvPr/>
              </p:nvGrpSpPr>
              <p:grpSpPr>
                <a:xfrm>
                  <a:off x="6684043" y="2695997"/>
                  <a:ext cx="301116" cy="521835"/>
                  <a:chOff x="6684043" y="2695997"/>
                  <a:chExt cx="301116" cy="521835"/>
                </a:xfrm>
              </p:grpSpPr>
              <p:grpSp>
                <p:nvGrpSpPr>
                  <p:cNvPr id="8049" name="Graphic 1445">
                    <a:extLst>
                      <a:ext uri="{FF2B5EF4-FFF2-40B4-BE49-F238E27FC236}">
                        <a16:creationId xmlns:a16="http://schemas.microsoft.com/office/drawing/2014/main" id="{B6B79DCA-65F5-E576-4FB5-B68A7A3A0045}"/>
                      </a:ext>
                    </a:extLst>
                  </p:cNvPr>
                  <p:cNvGrpSpPr/>
                  <p:nvPr/>
                </p:nvGrpSpPr>
                <p:grpSpPr>
                  <a:xfrm>
                    <a:off x="6720917" y="2856213"/>
                    <a:ext cx="264242" cy="361619"/>
                    <a:chOff x="6720917" y="2856213"/>
                    <a:chExt cx="264242" cy="361619"/>
                  </a:xfrm>
                </p:grpSpPr>
                <p:sp>
                  <p:nvSpPr>
                    <p:cNvPr id="8070" name="Vrije vorm: vorm 8069">
                      <a:extLst>
                        <a:ext uri="{FF2B5EF4-FFF2-40B4-BE49-F238E27FC236}">
                          <a16:creationId xmlns:a16="http://schemas.microsoft.com/office/drawing/2014/main" id="{5F0D16D6-3307-3ECD-4247-A0B8FA5E1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917" y="2856213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8001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1" name="Vrije vorm: vorm 8070">
                      <a:extLst>
                        <a:ext uri="{FF2B5EF4-FFF2-40B4-BE49-F238E27FC236}">
                          <a16:creationId xmlns:a16="http://schemas.microsoft.com/office/drawing/2014/main" id="{A8C3F446-AED4-974E-58B7-856FC32DA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535" y="3001442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2" name="Vrije vorm: vorm 8071">
                      <a:extLst>
                        <a:ext uri="{FF2B5EF4-FFF2-40B4-BE49-F238E27FC236}">
                          <a16:creationId xmlns:a16="http://schemas.microsoft.com/office/drawing/2014/main" id="{50731629-196B-11C4-7F9D-1FAA2F274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104" y="3001872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1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2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1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7"/>
                            <a:pt x="34176" y="9050"/>
                            <a:pt x="31591" y="5602"/>
                          </a:cubicBezTo>
                          <a:cubicBezTo>
                            <a:pt x="30298" y="3879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2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3" name="Vrije vorm: vorm 8072">
                      <a:extLst>
                        <a:ext uri="{FF2B5EF4-FFF2-40B4-BE49-F238E27FC236}">
                          <a16:creationId xmlns:a16="http://schemas.microsoft.com/office/drawing/2014/main" id="{A4493BFC-64CF-A006-35A1-B208B2AB6A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099" y="3133311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0" name="Vrije vorm: vorm 8049">
                    <a:extLst>
                      <a:ext uri="{FF2B5EF4-FFF2-40B4-BE49-F238E27FC236}">
                        <a16:creationId xmlns:a16="http://schemas.microsoft.com/office/drawing/2014/main" id="{B94D9B22-7589-982C-3BA8-ED0CD3A02424}"/>
                      </a:ext>
                    </a:extLst>
                  </p:cNvPr>
                  <p:cNvSpPr/>
                  <p:nvPr/>
                </p:nvSpPr>
                <p:spPr>
                  <a:xfrm>
                    <a:off x="6720917" y="2856213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8001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8147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3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1" name="Vrije vorm: vorm 8050">
                    <a:extLst>
                      <a:ext uri="{FF2B5EF4-FFF2-40B4-BE49-F238E27FC236}">
                        <a16:creationId xmlns:a16="http://schemas.microsoft.com/office/drawing/2014/main" id="{F22DB977-D6A4-52B8-0983-B9CD238584AD}"/>
                      </a:ext>
                    </a:extLst>
                  </p:cNvPr>
                  <p:cNvSpPr/>
                  <p:nvPr/>
                </p:nvSpPr>
                <p:spPr>
                  <a:xfrm>
                    <a:off x="6849178" y="2695997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49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2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6"/>
                          <a:pt x="-269" y="20589"/>
                          <a:pt x="593" y="27915"/>
                        </a:cubicBezTo>
                        <a:cubicBezTo>
                          <a:pt x="1885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0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2" name="Vrije vorm: vorm 8051">
                    <a:extLst>
                      <a:ext uri="{FF2B5EF4-FFF2-40B4-BE49-F238E27FC236}">
                        <a16:creationId xmlns:a16="http://schemas.microsoft.com/office/drawing/2014/main" id="{2C90B9A9-1F99-6F64-5152-AE77B26FEE3A}"/>
                      </a:ext>
                    </a:extLst>
                  </p:cNvPr>
                  <p:cNvSpPr/>
                  <p:nvPr/>
                </p:nvSpPr>
                <p:spPr>
                  <a:xfrm>
                    <a:off x="6684093" y="2793294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9"/>
                          <a:pt x="-5409" y="92654"/>
                          <a:pt x="1055" y="109892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2"/>
                          <a:pt x="216098" y="42664"/>
                          <a:pt x="203169" y="28012"/>
                        </a:cubicBezTo>
                        <a:cubicBezTo>
                          <a:pt x="190241" y="13359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3" name="Vrije vorm: vorm 8052">
                    <a:extLst>
                      <a:ext uri="{FF2B5EF4-FFF2-40B4-BE49-F238E27FC236}">
                        <a16:creationId xmlns:a16="http://schemas.microsoft.com/office/drawing/2014/main" id="{258B4E94-4396-E4CC-5CBC-95A1F0671A79}"/>
                      </a:ext>
                    </a:extLst>
                  </p:cNvPr>
                  <p:cNvSpPr/>
                  <p:nvPr/>
                </p:nvSpPr>
                <p:spPr>
                  <a:xfrm>
                    <a:off x="6684043" y="2793294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3"/>
                          <a:pt x="1105" y="109892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2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54" name="Graphic 1445">
                    <a:extLst>
                      <a:ext uri="{FF2B5EF4-FFF2-40B4-BE49-F238E27FC236}">
                        <a16:creationId xmlns:a16="http://schemas.microsoft.com/office/drawing/2014/main" id="{EBF03EB2-03CB-6F53-026C-E267F1975B6C}"/>
                      </a:ext>
                    </a:extLst>
                  </p:cNvPr>
                  <p:cNvGrpSpPr/>
                  <p:nvPr/>
                </p:nvGrpSpPr>
                <p:grpSpPr>
                  <a:xfrm>
                    <a:off x="6702387" y="2817656"/>
                    <a:ext cx="177504" cy="111385"/>
                    <a:chOff x="6702387" y="2817656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8058" name="Vrije vorm: vorm 8057">
                      <a:extLst>
                        <a:ext uri="{FF2B5EF4-FFF2-40B4-BE49-F238E27FC236}">
                          <a16:creationId xmlns:a16="http://schemas.microsoft.com/office/drawing/2014/main" id="{930AAC48-57F4-0EBA-5FB9-B1E20413D9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387" y="2893430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9" name="Vrije vorm: vorm 8058">
                      <a:extLst>
                        <a:ext uri="{FF2B5EF4-FFF2-40B4-BE49-F238E27FC236}">
                          <a16:creationId xmlns:a16="http://schemas.microsoft.com/office/drawing/2014/main" id="{E7C49573-D36A-5B87-83F2-C95732E9B6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5704" y="2907387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0" name="Vrije vorm: vorm 8059">
                      <a:extLst>
                        <a:ext uri="{FF2B5EF4-FFF2-40B4-BE49-F238E27FC236}">
                          <a16:creationId xmlns:a16="http://schemas.microsoft.com/office/drawing/2014/main" id="{9235CD68-1C14-20BE-00A6-7546418635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957" y="2874743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1" name="Vrije vorm: vorm 8060">
                      <a:extLst>
                        <a:ext uri="{FF2B5EF4-FFF2-40B4-BE49-F238E27FC236}">
                          <a16:creationId xmlns:a16="http://schemas.microsoft.com/office/drawing/2014/main" id="{F6ACBE85-6ADB-73F1-AF1C-B49B7BCA2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4619" y="2921481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8 w 4309"/>
                        <a:gd name="connsiteY3" fmla="*/ 5838 h 7561"/>
                        <a:gd name="connsiteX4" fmla="*/ 4310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8" y="5838"/>
                          </a:cubicBezTo>
                          <a:cubicBezTo>
                            <a:pt x="3879" y="4545"/>
                            <a:pt x="4310" y="2821"/>
                            <a:pt x="4310" y="1528"/>
                          </a:cubicBezTo>
                          <a:cubicBezTo>
                            <a:pt x="4310" y="-196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2" name="Vrije vorm: vorm 8061">
                      <a:extLst>
                        <a:ext uri="{FF2B5EF4-FFF2-40B4-BE49-F238E27FC236}">
                          <a16:creationId xmlns:a16="http://schemas.microsoft.com/office/drawing/2014/main" id="{D1E8A1B4-9444-C005-4756-18A2176DC1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085" y="2882761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4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3" name="Vrije vorm: vorm 8062">
                      <a:extLst>
                        <a:ext uri="{FF2B5EF4-FFF2-40B4-BE49-F238E27FC236}">
                          <a16:creationId xmlns:a16="http://schemas.microsoft.com/office/drawing/2014/main" id="{B1F746A7-F41E-F359-B068-4A355FE8C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8255" y="2875578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60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60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4" name="Vrije vorm: vorm 8063">
                      <a:extLst>
                        <a:ext uri="{FF2B5EF4-FFF2-40B4-BE49-F238E27FC236}">
                          <a16:creationId xmlns:a16="http://schemas.microsoft.com/office/drawing/2014/main" id="{8B93C00D-ADBD-FAFF-C174-A88735DA4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919" y="2834739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7 h 4666"/>
                        <a:gd name="connsiteX3" fmla="*/ 2586 w 4309"/>
                        <a:gd name="connsiteY3" fmla="*/ 3805 h 4666"/>
                        <a:gd name="connsiteX4" fmla="*/ 4309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7"/>
                            <a:pt x="431" y="4667"/>
                          </a:cubicBezTo>
                          <a:cubicBezTo>
                            <a:pt x="1293" y="4667"/>
                            <a:pt x="2155" y="4667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09" y="1219"/>
                          </a:cubicBezTo>
                          <a:cubicBezTo>
                            <a:pt x="4309" y="357"/>
                            <a:pt x="3447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5" name="Vrije vorm: vorm 8064">
                      <a:extLst>
                        <a:ext uri="{FF2B5EF4-FFF2-40B4-BE49-F238E27FC236}">
                          <a16:creationId xmlns:a16="http://schemas.microsoft.com/office/drawing/2014/main" id="{870D563A-B333-8BDA-8043-9C5D27BE62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648" y="2865373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4"/>
                            <a:pt x="315" y="2906"/>
                          </a:cubicBezTo>
                          <a:cubicBezTo>
                            <a:pt x="-978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6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6" name="Vrije vorm: vorm 8065">
                      <a:extLst>
                        <a:ext uri="{FF2B5EF4-FFF2-40B4-BE49-F238E27FC236}">
                          <a16:creationId xmlns:a16="http://schemas.microsoft.com/office/drawing/2014/main" id="{844A3C34-E833-8E4D-037E-DF96439C67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2130" y="2836901"/>
                      <a:ext cx="7477" cy="8190"/>
                    </a:xfrm>
                    <a:custGeom>
                      <a:avLst/>
                      <a:gdLst>
                        <a:gd name="connsiteX0" fmla="*/ 4447 w 7477"/>
                        <a:gd name="connsiteY0" fmla="*/ 349 h 8190"/>
                        <a:gd name="connsiteX1" fmla="*/ 568 w 7477"/>
                        <a:gd name="connsiteY1" fmla="*/ 4659 h 8190"/>
                        <a:gd name="connsiteX2" fmla="*/ 3154 w 7477"/>
                        <a:gd name="connsiteY2" fmla="*/ 7676 h 8190"/>
                        <a:gd name="connsiteX3" fmla="*/ 7033 w 7477"/>
                        <a:gd name="connsiteY3" fmla="*/ 3366 h 8190"/>
                        <a:gd name="connsiteX4" fmla="*/ 4447 w 7477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7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6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7" name="Vrije vorm: vorm 8066">
                      <a:extLst>
                        <a:ext uri="{FF2B5EF4-FFF2-40B4-BE49-F238E27FC236}">
                          <a16:creationId xmlns:a16="http://schemas.microsoft.com/office/drawing/2014/main" id="{EFBAC5AC-4F7B-4432-1B9E-6FF10DF659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2826" y="2851041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10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10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8" name="Vrije vorm: vorm 8067">
                      <a:extLst>
                        <a:ext uri="{FF2B5EF4-FFF2-40B4-BE49-F238E27FC236}">
                          <a16:creationId xmlns:a16="http://schemas.microsoft.com/office/drawing/2014/main" id="{0DF3E77E-614C-631B-1AFF-67494C3A6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1409" y="2817656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5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9" name="Vrije vorm: vorm 8068">
                      <a:extLst>
                        <a:ext uri="{FF2B5EF4-FFF2-40B4-BE49-F238E27FC236}">
                          <a16:creationId xmlns:a16="http://schemas.microsoft.com/office/drawing/2014/main" id="{D393A3D9-CD56-460D-3BE8-1FE781737B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3659" y="2858798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7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7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5" name="Vrije vorm: vorm 8054">
                    <a:extLst>
                      <a:ext uri="{FF2B5EF4-FFF2-40B4-BE49-F238E27FC236}">
                        <a16:creationId xmlns:a16="http://schemas.microsoft.com/office/drawing/2014/main" id="{4EA8BD25-2782-029C-8C97-1B1C76DCEECC}"/>
                      </a:ext>
                    </a:extLst>
                  </p:cNvPr>
                  <p:cNvSpPr/>
                  <p:nvPr/>
                </p:nvSpPr>
                <p:spPr>
                  <a:xfrm>
                    <a:off x="6738155" y="3133311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4 h 84521"/>
                      <a:gd name="connsiteX4" fmla="*/ 37492 w 76708"/>
                      <a:gd name="connsiteY4" fmla="*/ 76708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8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8" y="76278"/>
                        </a:cubicBezTo>
                        <a:cubicBezTo>
                          <a:pt x="60763" y="26719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6" name="Vrije vorm: vorm 8055">
                    <a:extLst>
                      <a:ext uri="{FF2B5EF4-FFF2-40B4-BE49-F238E27FC236}">
                        <a16:creationId xmlns:a16="http://schemas.microsoft.com/office/drawing/2014/main" id="{A138E330-144D-BB78-0F36-4A3FA057BD04}"/>
                      </a:ext>
                    </a:extLst>
                  </p:cNvPr>
                  <p:cNvSpPr/>
                  <p:nvPr/>
                </p:nvSpPr>
                <p:spPr>
                  <a:xfrm>
                    <a:off x="6760995" y="2963001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2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2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7" name="Vrije vorm: vorm 8056">
                    <a:extLst>
                      <a:ext uri="{FF2B5EF4-FFF2-40B4-BE49-F238E27FC236}">
                        <a16:creationId xmlns:a16="http://schemas.microsoft.com/office/drawing/2014/main" id="{1A7A829A-90DC-0C4C-556B-4DEDF08E6E70}"/>
                      </a:ext>
                    </a:extLst>
                  </p:cNvPr>
                  <p:cNvSpPr/>
                  <p:nvPr/>
                </p:nvSpPr>
                <p:spPr>
                  <a:xfrm>
                    <a:off x="6795091" y="3104438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8003" name="Graphic 1445">
                <a:extLst>
                  <a:ext uri="{FF2B5EF4-FFF2-40B4-BE49-F238E27FC236}">
                    <a16:creationId xmlns:a16="http://schemas.microsoft.com/office/drawing/2014/main" id="{CFB26DAF-A7B0-EB89-7ABA-3F7D9F18CB79}"/>
                  </a:ext>
                </a:extLst>
              </p:cNvPr>
              <p:cNvGrpSpPr/>
              <p:nvPr/>
            </p:nvGrpSpPr>
            <p:grpSpPr>
              <a:xfrm>
                <a:off x="5194692" y="3503591"/>
                <a:ext cx="322716" cy="523989"/>
                <a:chOff x="5194692" y="3503591"/>
                <a:chExt cx="322716" cy="523989"/>
              </a:xfrm>
            </p:grpSpPr>
            <p:sp>
              <p:nvSpPr>
                <p:cNvPr id="8020" name="Vrije vorm: vorm 8019">
                  <a:extLst>
                    <a:ext uri="{FF2B5EF4-FFF2-40B4-BE49-F238E27FC236}">
                      <a16:creationId xmlns:a16="http://schemas.microsoft.com/office/drawing/2014/main" id="{6FC28AC4-E256-CB4D-F2DA-A84C3AA2A335}"/>
                    </a:ext>
                  </a:extLst>
                </p:cNvPr>
                <p:cNvSpPr/>
                <p:nvPr/>
              </p:nvSpPr>
              <p:spPr>
                <a:xfrm>
                  <a:off x="5217344" y="3507039"/>
                  <a:ext cx="300063" cy="520542"/>
                </a:xfrm>
                <a:custGeom>
                  <a:avLst/>
                  <a:gdLst>
                    <a:gd name="connsiteX0" fmla="*/ 284856 w 300063"/>
                    <a:gd name="connsiteY0" fmla="*/ 316649 h 520542"/>
                    <a:gd name="connsiteX1" fmla="*/ 280977 w 300063"/>
                    <a:gd name="connsiteY1" fmla="*/ 310616 h 520542"/>
                    <a:gd name="connsiteX2" fmla="*/ 277099 w 300063"/>
                    <a:gd name="connsiteY2" fmla="*/ 305013 h 520542"/>
                    <a:gd name="connsiteX3" fmla="*/ 205562 w 300063"/>
                    <a:gd name="connsiteY3" fmla="*/ 167111 h 520542"/>
                    <a:gd name="connsiteX4" fmla="*/ 201683 w 300063"/>
                    <a:gd name="connsiteY4" fmla="*/ 124878 h 520542"/>
                    <a:gd name="connsiteX5" fmla="*/ 184445 w 300063"/>
                    <a:gd name="connsiteY5" fmla="*/ 101176 h 520542"/>
                    <a:gd name="connsiteX6" fmla="*/ 184445 w 300063"/>
                    <a:gd name="connsiteY6" fmla="*/ 99883 h 520542"/>
                    <a:gd name="connsiteX7" fmla="*/ 184014 w 300063"/>
                    <a:gd name="connsiteY7" fmla="*/ 91695 h 520542"/>
                    <a:gd name="connsiteX8" fmla="*/ 190478 w 300063"/>
                    <a:gd name="connsiteY8" fmla="*/ 56357 h 520542"/>
                    <a:gd name="connsiteX9" fmla="*/ 196943 w 300063"/>
                    <a:gd name="connsiteY9" fmla="*/ 25329 h 520542"/>
                    <a:gd name="connsiteX10" fmla="*/ 172379 w 300063"/>
                    <a:gd name="connsiteY10" fmla="*/ 1627 h 520542"/>
                    <a:gd name="connsiteX11" fmla="*/ 165053 w 300063"/>
                    <a:gd name="connsiteY11" fmla="*/ 27915 h 520542"/>
                    <a:gd name="connsiteX12" fmla="*/ 173672 w 300063"/>
                    <a:gd name="connsiteY12" fmla="*/ 58081 h 520542"/>
                    <a:gd name="connsiteX13" fmla="*/ 179705 w 300063"/>
                    <a:gd name="connsiteY13" fmla="*/ 98159 h 520542"/>
                    <a:gd name="connsiteX14" fmla="*/ 58178 w 300063"/>
                    <a:gd name="connsiteY14" fmla="*/ 149011 h 520542"/>
                    <a:gd name="connsiteX15" fmla="*/ 5602 w 300063"/>
                    <a:gd name="connsiteY15" fmla="*/ 186934 h 520542"/>
                    <a:gd name="connsiteX16" fmla="*/ 5602 w 300063"/>
                    <a:gd name="connsiteY16" fmla="*/ 186934 h 520542"/>
                    <a:gd name="connsiteX17" fmla="*/ 3017 w 300063"/>
                    <a:gd name="connsiteY17" fmla="*/ 190382 h 520542"/>
                    <a:gd name="connsiteX18" fmla="*/ 3017 w 300063"/>
                    <a:gd name="connsiteY18" fmla="*/ 190382 h 520542"/>
                    <a:gd name="connsiteX19" fmla="*/ 1293 w 300063"/>
                    <a:gd name="connsiteY19" fmla="*/ 193398 h 520542"/>
                    <a:gd name="connsiteX20" fmla="*/ 1293 w 300063"/>
                    <a:gd name="connsiteY20" fmla="*/ 193398 h 520542"/>
                    <a:gd name="connsiteX21" fmla="*/ 431 w 300063"/>
                    <a:gd name="connsiteY21" fmla="*/ 196415 h 520542"/>
                    <a:gd name="connsiteX22" fmla="*/ 431 w 300063"/>
                    <a:gd name="connsiteY22" fmla="*/ 196846 h 520542"/>
                    <a:gd name="connsiteX23" fmla="*/ 0 w 300063"/>
                    <a:gd name="connsiteY23" fmla="*/ 199432 h 520542"/>
                    <a:gd name="connsiteX24" fmla="*/ 0 w 300063"/>
                    <a:gd name="connsiteY24" fmla="*/ 200293 h 520542"/>
                    <a:gd name="connsiteX25" fmla="*/ 0 w 300063"/>
                    <a:gd name="connsiteY25" fmla="*/ 202879 h 520542"/>
                    <a:gd name="connsiteX26" fmla="*/ 0 w 300063"/>
                    <a:gd name="connsiteY26" fmla="*/ 203741 h 520542"/>
                    <a:gd name="connsiteX27" fmla="*/ 862 w 300063"/>
                    <a:gd name="connsiteY27" fmla="*/ 207189 h 520542"/>
                    <a:gd name="connsiteX28" fmla="*/ 40509 w 300063"/>
                    <a:gd name="connsiteY28" fmla="*/ 258040 h 520542"/>
                    <a:gd name="connsiteX29" fmla="*/ 43526 w 300063"/>
                    <a:gd name="connsiteY29" fmla="*/ 256748 h 520542"/>
                    <a:gd name="connsiteX30" fmla="*/ 86189 w 300063"/>
                    <a:gd name="connsiteY30" fmla="*/ 336904 h 520542"/>
                    <a:gd name="connsiteX31" fmla="*/ 76709 w 300063"/>
                    <a:gd name="connsiteY31" fmla="*/ 436883 h 520542"/>
                    <a:gd name="connsiteX32" fmla="*/ 70675 w 300063"/>
                    <a:gd name="connsiteY32" fmla="*/ 447657 h 520542"/>
                    <a:gd name="connsiteX33" fmla="*/ 65935 w 300063"/>
                    <a:gd name="connsiteY33" fmla="*/ 513592 h 520542"/>
                    <a:gd name="connsiteX34" fmla="*/ 65935 w 300063"/>
                    <a:gd name="connsiteY34" fmla="*/ 513592 h 520542"/>
                    <a:gd name="connsiteX35" fmla="*/ 68090 w 300063"/>
                    <a:gd name="connsiteY35" fmla="*/ 514885 h 520542"/>
                    <a:gd name="connsiteX36" fmla="*/ 68951 w 300063"/>
                    <a:gd name="connsiteY36" fmla="*/ 514885 h 520542"/>
                    <a:gd name="connsiteX37" fmla="*/ 70675 w 300063"/>
                    <a:gd name="connsiteY37" fmla="*/ 515746 h 520542"/>
                    <a:gd name="connsiteX38" fmla="*/ 71968 w 300063"/>
                    <a:gd name="connsiteY38" fmla="*/ 516177 h 520542"/>
                    <a:gd name="connsiteX39" fmla="*/ 73692 w 300063"/>
                    <a:gd name="connsiteY39" fmla="*/ 517039 h 520542"/>
                    <a:gd name="connsiteX40" fmla="*/ 75416 w 300063"/>
                    <a:gd name="connsiteY40" fmla="*/ 517470 h 520542"/>
                    <a:gd name="connsiteX41" fmla="*/ 76709 w 300063"/>
                    <a:gd name="connsiteY41" fmla="*/ 517901 h 520542"/>
                    <a:gd name="connsiteX42" fmla="*/ 79294 w 300063"/>
                    <a:gd name="connsiteY42" fmla="*/ 518763 h 520542"/>
                    <a:gd name="connsiteX43" fmla="*/ 80156 w 300063"/>
                    <a:gd name="connsiteY43" fmla="*/ 518763 h 520542"/>
                    <a:gd name="connsiteX44" fmla="*/ 84035 w 300063"/>
                    <a:gd name="connsiteY44" fmla="*/ 519625 h 520542"/>
                    <a:gd name="connsiteX45" fmla="*/ 130146 w 300063"/>
                    <a:gd name="connsiteY45" fmla="*/ 512299 h 520542"/>
                    <a:gd name="connsiteX46" fmla="*/ 258999 w 300063"/>
                    <a:gd name="connsiteY46" fmla="*/ 434297 h 520542"/>
                    <a:gd name="connsiteX47" fmla="*/ 277961 w 300063"/>
                    <a:gd name="connsiteY47" fmla="*/ 416198 h 520542"/>
                    <a:gd name="connsiteX48" fmla="*/ 282701 w 300063"/>
                    <a:gd name="connsiteY48" fmla="*/ 410596 h 520542"/>
                    <a:gd name="connsiteX49" fmla="*/ 283132 w 300063"/>
                    <a:gd name="connsiteY49" fmla="*/ 409733 h 520542"/>
                    <a:gd name="connsiteX50" fmla="*/ 287010 w 300063"/>
                    <a:gd name="connsiteY50" fmla="*/ 404562 h 520542"/>
                    <a:gd name="connsiteX51" fmla="*/ 287010 w 300063"/>
                    <a:gd name="connsiteY51" fmla="*/ 404562 h 520542"/>
                    <a:gd name="connsiteX52" fmla="*/ 285287 w 300063"/>
                    <a:gd name="connsiteY52" fmla="*/ 316218 h 520542"/>
                    <a:gd name="connsiteX53" fmla="*/ 168931 w 300063"/>
                    <a:gd name="connsiteY53" fmla="*/ 24467 h 520542"/>
                    <a:gd name="connsiteX54" fmla="*/ 183583 w 300063"/>
                    <a:gd name="connsiteY54" fmla="*/ 6798 h 520542"/>
                    <a:gd name="connsiteX55" fmla="*/ 191771 w 300063"/>
                    <a:gd name="connsiteY55" fmla="*/ 32655 h 520542"/>
                    <a:gd name="connsiteX56" fmla="*/ 186600 w 300063"/>
                    <a:gd name="connsiteY56" fmla="*/ 57650 h 520542"/>
                    <a:gd name="connsiteX57" fmla="*/ 182721 w 300063"/>
                    <a:gd name="connsiteY57" fmla="*/ 80059 h 520542"/>
                    <a:gd name="connsiteX58" fmla="*/ 168931 w 300063"/>
                    <a:gd name="connsiteY58" fmla="*/ 24467 h 5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542">
                      <a:moveTo>
                        <a:pt x="284856" y="316649"/>
                      </a:moveTo>
                      <a:cubicBezTo>
                        <a:pt x="284856" y="316649"/>
                        <a:pt x="282270" y="312770"/>
                        <a:pt x="280977" y="310616"/>
                      </a:cubicBezTo>
                      <a:cubicBezTo>
                        <a:pt x="279684" y="308892"/>
                        <a:pt x="278392" y="306737"/>
                        <a:pt x="277099" y="305013"/>
                      </a:cubicBezTo>
                      <a:cubicBezTo>
                        <a:pt x="244347" y="258471"/>
                        <a:pt x="220645" y="199863"/>
                        <a:pt x="205562" y="167111"/>
                      </a:cubicBezTo>
                      <a:cubicBezTo>
                        <a:pt x="215473" y="155475"/>
                        <a:pt x="212026" y="136513"/>
                        <a:pt x="201683" y="124878"/>
                      </a:cubicBezTo>
                      <a:cubicBezTo>
                        <a:pt x="193064" y="114966"/>
                        <a:pt x="187031" y="105916"/>
                        <a:pt x="184445" y="101176"/>
                      </a:cubicBezTo>
                      <a:cubicBezTo>
                        <a:pt x="184445" y="100745"/>
                        <a:pt x="184445" y="100314"/>
                        <a:pt x="184445" y="99883"/>
                      </a:cubicBezTo>
                      <a:cubicBezTo>
                        <a:pt x="184445" y="96866"/>
                        <a:pt x="184445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6"/>
                        <a:pt x="164191" y="20589"/>
                        <a:pt x="165053" y="27915"/>
                      </a:cubicBezTo>
                      <a:cubicBezTo>
                        <a:pt x="165914" y="38258"/>
                        <a:pt x="170655" y="48169"/>
                        <a:pt x="173672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207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0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6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8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161" y="473945"/>
                        <a:pt x="44388" y="499802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1" y="514885"/>
                      </a:cubicBezTo>
                      <a:cubicBezTo>
                        <a:pt x="69382" y="514885"/>
                        <a:pt x="70244" y="515316"/>
                        <a:pt x="70675" y="515746"/>
                      </a:cubicBezTo>
                      <a:cubicBezTo>
                        <a:pt x="71106" y="515746"/>
                        <a:pt x="71537" y="515746"/>
                        <a:pt x="71968" y="516177"/>
                      </a:cubicBezTo>
                      <a:cubicBezTo>
                        <a:pt x="72399" y="516177"/>
                        <a:pt x="72830" y="516608"/>
                        <a:pt x="73692" y="517039"/>
                      </a:cubicBezTo>
                      <a:cubicBezTo>
                        <a:pt x="74123" y="517039"/>
                        <a:pt x="74985" y="517470"/>
                        <a:pt x="75416" y="517470"/>
                      </a:cubicBezTo>
                      <a:cubicBezTo>
                        <a:pt x="75847" y="517470"/>
                        <a:pt x="76278" y="517470"/>
                        <a:pt x="76709" y="517901"/>
                      </a:cubicBezTo>
                      <a:cubicBezTo>
                        <a:pt x="77570" y="517901"/>
                        <a:pt x="78432" y="518332"/>
                        <a:pt x="79294" y="518763"/>
                      </a:cubicBezTo>
                      <a:cubicBezTo>
                        <a:pt x="79294" y="518763"/>
                        <a:pt x="79725" y="518763"/>
                        <a:pt x="80156" y="518763"/>
                      </a:cubicBezTo>
                      <a:cubicBezTo>
                        <a:pt x="81449" y="518763"/>
                        <a:pt x="82742" y="519194"/>
                        <a:pt x="84035" y="519625"/>
                      </a:cubicBezTo>
                      <a:cubicBezTo>
                        <a:pt x="96532" y="522211"/>
                        <a:pt x="112477" y="519194"/>
                        <a:pt x="130146" y="512299"/>
                      </a:cubicBezTo>
                      <a:cubicBezTo>
                        <a:pt x="176257" y="495061"/>
                        <a:pt x="233142" y="454552"/>
                        <a:pt x="258999" y="434297"/>
                      </a:cubicBezTo>
                      <a:cubicBezTo>
                        <a:pt x="265894" y="428695"/>
                        <a:pt x="272358" y="422662"/>
                        <a:pt x="277961" y="416198"/>
                      </a:cubicBezTo>
                      <a:cubicBezTo>
                        <a:pt x="279684" y="414474"/>
                        <a:pt x="280977" y="412319"/>
                        <a:pt x="282701" y="410596"/>
                      </a:cubicBezTo>
                      <a:cubicBezTo>
                        <a:pt x="282701" y="410596"/>
                        <a:pt x="282701" y="410165"/>
                        <a:pt x="283132" y="409733"/>
                      </a:cubicBezTo>
                      <a:cubicBezTo>
                        <a:pt x="284425" y="408010"/>
                        <a:pt x="285718" y="406286"/>
                        <a:pt x="287010" y="404562"/>
                      </a:cubicBezTo>
                      <a:cubicBezTo>
                        <a:pt x="287010" y="404562"/>
                        <a:pt x="287010" y="404562"/>
                        <a:pt x="287010" y="404562"/>
                      </a:cubicBezTo>
                      <a:cubicBezTo>
                        <a:pt x="302525" y="379998"/>
                        <a:pt x="306834" y="349401"/>
                        <a:pt x="285287" y="316218"/>
                      </a:cubicBezTo>
                      <a:close/>
                      <a:moveTo>
                        <a:pt x="168931" y="24467"/>
                      </a:moveTo>
                      <a:cubicBezTo>
                        <a:pt x="166776" y="13694"/>
                        <a:pt x="171517" y="765"/>
                        <a:pt x="183583" y="6798"/>
                      </a:cubicBezTo>
                      <a:cubicBezTo>
                        <a:pt x="191771" y="12832"/>
                        <a:pt x="194788" y="21451"/>
                        <a:pt x="191771" y="32655"/>
                      </a:cubicBezTo>
                      <a:cubicBezTo>
                        <a:pt x="190478" y="41274"/>
                        <a:pt x="188755" y="49462"/>
                        <a:pt x="186600" y="57650"/>
                      </a:cubicBezTo>
                      <a:cubicBezTo>
                        <a:pt x="184445" y="64976"/>
                        <a:pt x="183583" y="72733"/>
                        <a:pt x="182721" y="80059"/>
                      </a:cubicBezTo>
                      <a:cubicBezTo>
                        <a:pt x="179705" y="61098"/>
                        <a:pt x="174102" y="43429"/>
                        <a:pt x="168931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021" name="Graphic 1445">
                  <a:extLst>
                    <a:ext uri="{FF2B5EF4-FFF2-40B4-BE49-F238E27FC236}">
                      <a16:creationId xmlns:a16="http://schemas.microsoft.com/office/drawing/2014/main" id="{951B9A61-248C-E497-B116-A6E31B52B2A6}"/>
                    </a:ext>
                  </a:extLst>
                </p:cNvPr>
                <p:cNvGrpSpPr/>
                <p:nvPr/>
              </p:nvGrpSpPr>
              <p:grpSpPr>
                <a:xfrm>
                  <a:off x="5194692" y="3503591"/>
                  <a:ext cx="301116" cy="521835"/>
                  <a:chOff x="5194692" y="3503591"/>
                  <a:chExt cx="301116" cy="521835"/>
                </a:xfrm>
              </p:grpSpPr>
              <p:grpSp>
                <p:nvGrpSpPr>
                  <p:cNvPr id="8022" name="Graphic 1445">
                    <a:extLst>
                      <a:ext uri="{FF2B5EF4-FFF2-40B4-BE49-F238E27FC236}">
                        <a16:creationId xmlns:a16="http://schemas.microsoft.com/office/drawing/2014/main" id="{51614BD3-5B0F-8FCE-EAB3-063A6A7520BC}"/>
                      </a:ext>
                    </a:extLst>
                  </p:cNvPr>
                  <p:cNvGrpSpPr/>
                  <p:nvPr/>
                </p:nvGrpSpPr>
                <p:grpSpPr>
                  <a:xfrm>
                    <a:off x="5231566" y="3663807"/>
                    <a:ext cx="264242" cy="361619"/>
                    <a:chOff x="5231566" y="3663807"/>
                    <a:chExt cx="264242" cy="361619"/>
                  </a:xfrm>
                </p:grpSpPr>
                <p:sp>
                  <p:nvSpPr>
                    <p:cNvPr id="8043" name="Vrije vorm: vorm 8042">
                      <a:extLst>
                        <a:ext uri="{FF2B5EF4-FFF2-40B4-BE49-F238E27FC236}">
                          <a16:creationId xmlns:a16="http://schemas.microsoft.com/office/drawing/2014/main" id="{B6EDFA57-7880-7267-C347-E6252B9722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1566" y="3663807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799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3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799" y="275375"/>
                          </a:cubicBezTo>
                          <a:cubicBezTo>
                            <a:pt x="229695" y="269772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4" name="Vrije vorm: vorm 8043">
                      <a:extLst>
                        <a:ext uri="{FF2B5EF4-FFF2-40B4-BE49-F238E27FC236}">
                          <a16:creationId xmlns:a16="http://schemas.microsoft.com/office/drawing/2014/main" id="{D723F9C2-DBEF-0F7F-DCD2-75C78F1CE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03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3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3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5" name="Vrije vorm: vorm 8044">
                      <a:extLst>
                        <a:ext uri="{FF2B5EF4-FFF2-40B4-BE49-F238E27FC236}">
                          <a16:creationId xmlns:a16="http://schemas.microsoft.com/office/drawing/2014/main" id="{3523041F-538D-A7A1-D634-03DA051D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467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1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6" name="Vrije vorm: vorm 8045">
                      <a:extLst>
                        <a:ext uri="{FF2B5EF4-FFF2-40B4-BE49-F238E27FC236}">
                          <a16:creationId xmlns:a16="http://schemas.microsoft.com/office/drawing/2014/main" id="{7D897D86-8397-6A92-B71F-3BAF55AEF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178" y="3940905"/>
                      <a:ext cx="76764" cy="84520"/>
                    </a:xfrm>
                    <a:custGeom>
                      <a:avLst/>
                      <a:gdLst>
                        <a:gd name="connsiteX0" fmla="*/ 22897 w 76764"/>
                        <a:gd name="connsiteY0" fmla="*/ 0 h 84520"/>
                        <a:gd name="connsiteX1" fmla="*/ 16863 w 76764"/>
                        <a:gd name="connsiteY1" fmla="*/ 10774 h 84520"/>
                        <a:gd name="connsiteX2" fmla="*/ 30654 w 76764"/>
                        <a:gd name="connsiteY2" fmla="*/ 83603 h 84520"/>
                        <a:gd name="connsiteX3" fmla="*/ 76765 w 76764"/>
                        <a:gd name="connsiteY3" fmla="*/ 76277 h 84520"/>
                        <a:gd name="connsiteX4" fmla="*/ 22897 w 76764"/>
                        <a:gd name="connsiteY4" fmla="*/ 0 h 8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0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3"/>
                          </a:cubicBezTo>
                          <a:cubicBezTo>
                            <a:pt x="43151" y="86189"/>
                            <a:pt x="59096" y="83173"/>
                            <a:pt x="76765" y="76277"/>
                          </a:cubicBezTo>
                          <a:cubicBezTo>
                            <a:pt x="60820" y="26718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23" name="Vrije vorm: vorm 8022">
                    <a:extLst>
                      <a:ext uri="{FF2B5EF4-FFF2-40B4-BE49-F238E27FC236}">
                        <a16:creationId xmlns:a16="http://schemas.microsoft.com/office/drawing/2014/main" id="{722FA4E3-F956-33BC-1CE4-202FC7DCC8C0}"/>
                      </a:ext>
                    </a:extLst>
                  </p:cNvPr>
                  <p:cNvSpPr/>
                  <p:nvPr/>
                </p:nvSpPr>
                <p:spPr>
                  <a:xfrm>
                    <a:off x="5231566" y="3663807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799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5 h 353376"/>
                      <a:gd name="connsiteX16" fmla="*/ 201683 w 241761"/>
                      <a:gd name="connsiteY16" fmla="*/ 137041 h 353376"/>
                      <a:gd name="connsiteX17" fmla="*/ 192202 w 241761"/>
                      <a:gd name="connsiteY17" fmla="*/ 206424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3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799" y="275375"/>
                        </a:cubicBezTo>
                        <a:cubicBezTo>
                          <a:pt x="229695" y="269772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7716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271" y="92653"/>
                          <a:pt x="103427" y="56885"/>
                          <a:pt x="137903" y="43525"/>
                        </a:cubicBezTo>
                        <a:cubicBezTo>
                          <a:pt x="172379" y="29735"/>
                          <a:pt x="192633" y="111615"/>
                          <a:pt x="201683" y="137041"/>
                        </a:cubicBezTo>
                        <a:cubicBezTo>
                          <a:pt x="211164" y="162036"/>
                          <a:pt x="182721" y="183152"/>
                          <a:pt x="192202" y="206424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4" name="Vrije vorm: vorm 8023">
                    <a:extLst>
                      <a:ext uri="{FF2B5EF4-FFF2-40B4-BE49-F238E27FC236}">
                        <a16:creationId xmlns:a16="http://schemas.microsoft.com/office/drawing/2014/main" id="{B21547AF-7E10-55C1-5F15-213C17104D93}"/>
                      </a:ext>
                    </a:extLst>
                  </p:cNvPr>
                  <p:cNvSpPr/>
                  <p:nvPr/>
                </p:nvSpPr>
                <p:spPr>
                  <a:xfrm>
                    <a:off x="5360257" y="3503591"/>
                    <a:ext cx="32913" cy="104312"/>
                  </a:xfrm>
                  <a:custGeom>
                    <a:avLst/>
                    <a:gdLst>
                      <a:gd name="connsiteX0" fmla="*/ 7919 w 32913"/>
                      <a:gd name="connsiteY0" fmla="*/ 1627 h 104312"/>
                      <a:gd name="connsiteX1" fmla="*/ 593 w 32913"/>
                      <a:gd name="connsiteY1" fmla="*/ 27915 h 104312"/>
                      <a:gd name="connsiteX2" fmla="*/ 9212 w 32913"/>
                      <a:gd name="connsiteY2" fmla="*/ 58081 h 104312"/>
                      <a:gd name="connsiteX3" fmla="*/ 16107 w 32913"/>
                      <a:gd name="connsiteY3" fmla="*/ 103330 h 104312"/>
                      <a:gd name="connsiteX4" fmla="*/ 20416 w 32913"/>
                      <a:gd name="connsiteY4" fmla="*/ 99883 h 104312"/>
                      <a:gd name="connsiteX5" fmla="*/ 19985 w 32913"/>
                      <a:gd name="connsiteY5" fmla="*/ 91695 h 104312"/>
                      <a:gd name="connsiteX6" fmla="*/ 26449 w 32913"/>
                      <a:gd name="connsiteY6" fmla="*/ 56357 h 104312"/>
                      <a:gd name="connsiteX7" fmla="*/ 32914 w 32913"/>
                      <a:gd name="connsiteY7" fmla="*/ 25329 h 104312"/>
                      <a:gd name="connsiteX8" fmla="*/ 8350 w 32913"/>
                      <a:gd name="connsiteY8" fmla="*/ 1627 h 104312"/>
                      <a:gd name="connsiteX9" fmla="*/ 27742 w 32913"/>
                      <a:gd name="connsiteY9" fmla="*/ 32655 h 104312"/>
                      <a:gd name="connsiteX10" fmla="*/ 22571 w 32913"/>
                      <a:gd name="connsiteY10" fmla="*/ 57650 h 104312"/>
                      <a:gd name="connsiteX11" fmla="*/ 18692 w 32913"/>
                      <a:gd name="connsiteY11" fmla="*/ 80059 h 104312"/>
                      <a:gd name="connsiteX12" fmla="*/ 4902 w 32913"/>
                      <a:gd name="connsiteY12" fmla="*/ 24467 h 104312"/>
                      <a:gd name="connsiteX13" fmla="*/ 19554 w 32913"/>
                      <a:gd name="connsiteY13" fmla="*/ 6798 h 104312"/>
                      <a:gd name="connsiteX14" fmla="*/ 27742 w 32913"/>
                      <a:gd name="connsiteY14" fmla="*/ 32655 h 10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2">
                        <a:moveTo>
                          <a:pt x="7919" y="1627"/>
                        </a:moveTo>
                        <a:cubicBezTo>
                          <a:pt x="-1562" y="5505"/>
                          <a:pt x="-269" y="20588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6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1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5" name="Vrije vorm: vorm 8024">
                    <a:extLst>
                      <a:ext uri="{FF2B5EF4-FFF2-40B4-BE49-F238E27FC236}">
                        <a16:creationId xmlns:a16="http://schemas.microsoft.com/office/drawing/2014/main" id="{C875E871-D130-FEE3-1CE2-05522E3DA0EC}"/>
                      </a:ext>
                    </a:extLst>
                  </p:cNvPr>
                  <p:cNvSpPr/>
                  <p:nvPr/>
                </p:nvSpPr>
                <p:spPr>
                  <a:xfrm>
                    <a:off x="5195173" y="360131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2"/>
                        </a:cubicBezTo>
                        <a:cubicBezTo>
                          <a:pt x="7520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7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1"/>
                          <a:pt x="216098" y="42664"/>
                          <a:pt x="203169" y="28012"/>
                        </a:cubicBezTo>
                        <a:cubicBezTo>
                          <a:pt x="190241" y="13360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6" name="Vrije vorm: vorm 8025">
                    <a:extLst>
                      <a:ext uri="{FF2B5EF4-FFF2-40B4-BE49-F238E27FC236}">
                        <a16:creationId xmlns:a16="http://schemas.microsoft.com/office/drawing/2014/main" id="{C7F40889-B389-81A4-4B9D-23DDB65DE34F}"/>
                      </a:ext>
                    </a:extLst>
                  </p:cNvPr>
                  <p:cNvSpPr/>
                  <p:nvPr/>
                </p:nvSpPr>
                <p:spPr>
                  <a:xfrm>
                    <a:off x="5194692" y="3601319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4" y="9481"/>
                          <a:pt x="79969" y="39647"/>
                        </a:cubicBezTo>
                        <a:cubicBezTo>
                          <a:pt x="84278" y="37924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4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2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2"/>
                        </a:cubicBezTo>
                        <a:cubicBezTo>
                          <a:pt x="7570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7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1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27" name="Graphic 1445">
                    <a:extLst>
                      <a:ext uri="{FF2B5EF4-FFF2-40B4-BE49-F238E27FC236}">
                        <a16:creationId xmlns:a16="http://schemas.microsoft.com/office/drawing/2014/main" id="{40FEBE02-AA49-5B89-0547-EB4ACD517D64}"/>
                      </a:ext>
                    </a:extLst>
                  </p:cNvPr>
                  <p:cNvGrpSpPr/>
                  <p:nvPr/>
                </p:nvGrpSpPr>
                <p:grpSpPr>
                  <a:xfrm>
                    <a:off x="5213035" y="3625682"/>
                    <a:ext cx="177504" cy="111385"/>
                    <a:chOff x="5213035" y="3625682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8031" name="Vrije vorm: vorm 8030">
                      <a:extLst>
                        <a:ext uri="{FF2B5EF4-FFF2-40B4-BE49-F238E27FC236}">
                          <a16:creationId xmlns:a16="http://schemas.microsoft.com/office/drawing/2014/main" id="{588F2D9E-9FD7-E15A-041D-036C88799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3035" y="3701455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09" y="4153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2" name="Vrije vorm: vorm 8031">
                      <a:extLst>
                        <a:ext uri="{FF2B5EF4-FFF2-40B4-BE49-F238E27FC236}">
                          <a16:creationId xmlns:a16="http://schemas.microsoft.com/office/drawing/2014/main" id="{607F08B1-E62D-4517-DC01-E1CD3684CA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783" y="3715412"/>
                      <a:ext cx="4782" cy="9050"/>
                    </a:xfrm>
                    <a:custGeom>
                      <a:avLst/>
                      <a:gdLst>
                        <a:gd name="connsiteX0" fmla="*/ 2197 w 4782"/>
                        <a:gd name="connsiteY0" fmla="*/ 970 h 9050"/>
                        <a:gd name="connsiteX1" fmla="*/ 42 w 4782"/>
                        <a:gd name="connsiteY1" fmla="*/ 7434 h 9050"/>
                        <a:gd name="connsiteX2" fmla="*/ 3059 w 4782"/>
                        <a:gd name="connsiteY2" fmla="*/ 7434 h 9050"/>
                        <a:gd name="connsiteX3" fmla="*/ 4782 w 4782"/>
                        <a:gd name="connsiteY3" fmla="*/ 970 h 9050"/>
                        <a:gd name="connsiteX4" fmla="*/ 2197 w 4782"/>
                        <a:gd name="connsiteY4" fmla="*/ 970 h 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50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2628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3" name="Vrije vorm: vorm 8032">
                      <a:extLst>
                        <a:ext uri="{FF2B5EF4-FFF2-40B4-BE49-F238E27FC236}">
                          <a16:creationId xmlns:a16="http://schemas.microsoft.com/office/drawing/2014/main" id="{E0A0F3F9-E38E-5339-510B-613459BA23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036" y="3682768"/>
                      <a:ext cx="5601" cy="7278"/>
                    </a:xfrm>
                    <a:custGeom>
                      <a:avLst/>
                      <a:gdLst>
                        <a:gd name="connsiteX0" fmla="*/ 3215 w 5601"/>
                        <a:gd name="connsiteY0" fmla="*/ 431 h 7278"/>
                        <a:gd name="connsiteX1" fmla="*/ 198 w 5601"/>
                        <a:gd name="connsiteY1" fmla="*/ 5171 h 7278"/>
                        <a:gd name="connsiteX2" fmla="*/ 2784 w 5601"/>
                        <a:gd name="connsiteY2" fmla="*/ 6464 h 7278"/>
                        <a:gd name="connsiteX3" fmla="*/ 5369 w 5601"/>
                        <a:gd name="connsiteY3" fmla="*/ 1724 h 7278"/>
                        <a:gd name="connsiteX4" fmla="*/ 3215 w 5601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1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6231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4" name="Vrije vorm: vorm 8033">
                      <a:extLst>
                        <a:ext uri="{FF2B5EF4-FFF2-40B4-BE49-F238E27FC236}">
                          <a16:creationId xmlns:a16="http://schemas.microsoft.com/office/drawing/2014/main" id="{84271784-1EB6-DF6B-3F48-0F0A802AF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5699" y="372950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01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017" y="5838"/>
                          </a:cubicBezTo>
                          <a:cubicBezTo>
                            <a:pt x="3448" y="4545"/>
                            <a:pt x="387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5" name="Vrije vorm: vorm 8034">
                      <a:extLst>
                        <a:ext uri="{FF2B5EF4-FFF2-40B4-BE49-F238E27FC236}">
                          <a16:creationId xmlns:a16="http://schemas.microsoft.com/office/drawing/2014/main" id="{83A36D0D-2BA5-48D4-102F-A28D0FE5A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92733" y="3690356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5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6" name="Vrije vorm: vorm 8035">
                      <a:extLst>
                        <a:ext uri="{FF2B5EF4-FFF2-40B4-BE49-F238E27FC236}">
                          <a16:creationId xmlns:a16="http://schemas.microsoft.com/office/drawing/2014/main" id="{A2308E60-2A3E-E252-97A2-53B790DF5A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9334" y="3683603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8"/>
                            <a:pt x="-364" y="5629"/>
                            <a:pt x="498" y="6060"/>
                          </a:cubicBezTo>
                          <a:cubicBezTo>
                            <a:pt x="929" y="6491"/>
                            <a:pt x="2221" y="6060"/>
                            <a:pt x="2652" y="5629"/>
                          </a:cubicBezTo>
                          <a:cubicBezTo>
                            <a:pt x="3514" y="4337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7" name="Vrije vorm: vorm 8036">
                      <a:extLst>
                        <a:ext uri="{FF2B5EF4-FFF2-40B4-BE49-F238E27FC236}">
                          <a16:creationId xmlns:a16="http://schemas.microsoft.com/office/drawing/2014/main" id="{E6EC7258-2D3B-9D94-9615-453882F0D7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9998" y="3642764"/>
                      <a:ext cx="3878" cy="4666"/>
                    </a:xfrm>
                    <a:custGeom>
                      <a:avLst/>
                      <a:gdLst>
                        <a:gd name="connsiteX0" fmla="*/ 2586 w 3878"/>
                        <a:gd name="connsiteY0" fmla="*/ 357 h 4666"/>
                        <a:gd name="connsiteX1" fmla="*/ 0 w 3878"/>
                        <a:gd name="connsiteY1" fmla="*/ 2943 h 4666"/>
                        <a:gd name="connsiteX2" fmla="*/ 431 w 3878"/>
                        <a:gd name="connsiteY2" fmla="*/ 4666 h 4666"/>
                        <a:gd name="connsiteX3" fmla="*/ 2155 w 3878"/>
                        <a:gd name="connsiteY3" fmla="*/ 3805 h 4666"/>
                        <a:gd name="connsiteX4" fmla="*/ 3879 w 3878"/>
                        <a:gd name="connsiteY4" fmla="*/ 1219 h 4666"/>
                        <a:gd name="connsiteX5" fmla="*/ 2155 w 3878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78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155" y="3805"/>
                          </a:cubicBezTo>
                          <a:cubicBezTo>
                            <a:pt x="2586" y="2943"/>
                            <a:pt x="3448" y="2512"/>
                            <a:pt x="3879" y="1219"/>
                          </a:cubicBezTo>
                          <a:cubicBezTo>
                            <a:pt x="3879" y="357"/>
                            <a:pt x="3017" y="-505"/>
                            <a:pt x="2155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8" name="Vrije vorm: vorm 8037">
                      <a:extLst>
                        <a:ext uri="{FF2B5EF4-FFF2-40B4-BE49-F238E27FC236}">
                          <a16:creationId xmlns:a16="http://schemas.microsoft.com/office/drawing/2014/main" id="{9F7FB6C9-F4F4-4A1D-7F7F-CB06CE710A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3756" y="3673398"/>
                      <a:ext cx="4652" cy="5116"/>
                    </a:xfrm>
                    <a:custGeom>
                      <a:avLst/>
                      <a:gdLst>
                        <a:gd name="connsiteX0" fmla="*/ 2011 w 4652"/>
                        <a:gd name="connsiteY0" fmla="*/ 321 h 5116"/>
                        <a:gd name="connsiteX1" fmla="*/ 287 w 4652"/>
                        <a:gd name="connsiteY1" fmla="*/ 2907 h 5116"/>
                        <a:gd name="connsiteX2" fmla="*/ 3303 w 4652"/>
                        <a:gd name="connsiteY2" fmla="*/ 4199 h 5116"/>
                        <a:gd name="connsiteX3" fmla="*/ 4596 w 4652"/>
                        <a:gd name="connsiteY3" fmla="*/ 1614 h 5116"/>
                        <a:gd name="connsiteX4" fmla="*/ 2011 w 4652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2" h="5116">
                          <a:moveTo>
                            <a:pt x="2011" y="321"/>
                          </a:moveTo>
                          <a:cubicBezTo>
                            <a:pt x="2011" y="321"/>
                            <a:pt x="718" y="2045"/>
                            <a:pt x="287" y="2907"/>
                          </a:cubicBezTo>
                          <a:cubicBezTo>
                            <a:pt x="-1006" y="5061"/>
                            <a:pt x="2441" y="5923"/>
                            <a:pt x="3303" y="4199"/>
                          </a:cubicBezTo>
                          <a:cubicBezTo>
                            <a:pt x="3734" y="3337"/>
                            <a:pt x="4165" y="2476"/>
                            <a:pt x="4596" y="1614"/>
                          </a:cubicBezTo>
                          <a:cubicBezTo>
                            <a:pt x="5027" y="-110"/>
                            <a:pt x="2872" y="-541"/>
                            <a:pt x="2011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9" name="Vrije vorm: vorm 8038">
                      <a:extLst>
                        <a:ext uri="{FF2B5EF4-FFF2-40B4-BE49-F238E27FC236}">
                          <a16:creationId xmlns:a16="http://schemas.microsoft.com/office/drawing/2014/main" id="{0788F64D-64A5-98F0-44D1-16988465B5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3210" y="364449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0" name="Vrije vorm: vorm 8039">
                      <a:extLst>
                        <a:ext uri="{FF2B5EF4-FFF2-40B4-BE49-F238E27FC236}">
                          <a16:creationId xmlns:a16="http://schemas.microsoft.com/office/drawing/2014/main" id="{F25774D0-7931-C70F-BE73-FA04B0FFD8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3474" y="3659066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09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7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09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1" name="Vrije vorm: vorm 8040">
                      <a:extLst>
                        <a:ext uri="{FF2B5EF4-FFF2-40B4-BE49-F238E27FC236}">
                          <a16:creationId xmlns:a16="http://schemas.microsoft.com/office/drawing/2014/main" id="{43C0D90D-BB4E-7B41-A376-5076CCF30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2488" y="3625682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2" name="Vrije vorm: vorm 8041">
                      <a:extLst>
                        <a:ext uri="{FF2B5EF4-FFF2-40B4-BE49-F238E27FC236}">
                          <a16:creationId xmlns:a16="http://schemas.microsoft.com/office/drawing/2014/main" id="{CDFC0D05-BC33-633C-13D3-0A1BAC70EA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5169" y="3666823"/>
                      <a:ext cx="5602" cy="7326"/>
                    </a:xfrm>
                    <a:custGeom>
                      <a:avLst/>
                      <a:gdLst>
                        <a:gd name="connsiteX0" fmla="*/ 4740 w 5602"/>
                        <a:gd name="connsiteY0" fmla="*/ 0 h 7326"/>
                        <a:gd name="connsiteX1" fmla="*/ 2155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4740" y="0"/>
                          </a:moveTo>
                          <a:cubicBezTo>
                            <a:pt x="4740" y="0"/>
                            <a:pt x="2586" y="0"/>
                            <a:pt x="2155" y="1293"/>
                          </a:cubicBezTo>
                          <a:cubicBezTo>
                            <a:pt x="1724" y="2586"/>
                            <a:pt x="431" y="3447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7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28" name="Vrije vorm: vorm 8027">
                    <a:extLst>
                      <a:ext uri="{FF2B5EF4-FFF2-40B4-BE49-F238E27FC236}">
                        <a16:creationId xmlns:a16="http://schemas.microsoft.com/office/drawing/2014/main" id="{FDAB5395-48C3-7EFE-772A-B54286E53A23}"/>
                      </a:ext>
                    </a:extLst>
                  </p:cNvPr>
                  <p:cNvSpPr/>
                  <p:nvPr/>
                </p:nvSpPr>
                <p:spPr>
                  <a:xfrm>
                    <a:off x="5249234" y="3940905"/>
                    <a:ext cx="76708" cy="84520"/>
                  </a:xfrm>
                  <a:custGeom>
                    <a:avLst/>
                    <a:gdLst>
                      <a:gd name="connsiteX0" fmla="*/ 22840 w 76708"/>
                      <a:gd name="connsiteY0" fmla="*/ 0 h 84520"/>
                      <a:gd name="connsiteX1" fmla="*/ 16807 w 76708"/>
                      <a:gd name="connsiteY1" fmla="*/ 10774 h 84520"/>
                      <a:gd name="connsiteX2" fmla="*/ 12497 w 76708"/>
                      <a:gd name="connsiteY2" fmla="*/ 18531 h 84520"/>
                      <a:gd name="connsiteX3" fmla="*/ 34476 w 76708"/>
                      <a:gd name="connsiteY3" fmla="*/ 20254 h 84520"/>
                      <a:gd name="connsiteX4" fmla="*/ 37492 w 76708"/>
                      <a:gd name="connsiteY4" fmla="*/ 76708 h 84520"/>
                      <a:gd name="connsiteX5" fmla="*/ 0 w 76708"/>
                      <a:gd name="connsiteY5" fmla="*/ 58178 h 84520"/>
                      <a:gd name="connsiteX6" fmla="*/ 30597 w 76708"/>
                      <a:gd name="connsiteY6" fmla="*/ 83603 h 84520"/>
                      <a:gd name="connsiteX7" fmla="*/ 76709 w 76708"/>
                      <a:gd name="connsiteY7" fmla="*/ 76277 h 84520"/>
                      <a:gd name="connsiteX8" fmla="*/ 22840 w 76708"/>
                      <a:gd name="connsiteY8" fmla="*/ 0 h 8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0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3"/>
                        </a:cubicBezTo>
                        <a:cubicBezTo>
                          <a:pt x="43095" y="86189"/>
                          <a:pt x="59040" y="83173"/>
                          <a:pt x="76709" y="76277"/>
                        </a:cubicBezTo>
                        <a:cubicBezTo>
                          <a:pt x="60763" y="26718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9" name="Vrije vorm: vorm 8028">
                    <a:extLst>
                      <a:ext uri="{FF2B5EF4-FFF2-40B4-BE49-F238E27FC236}">
                        <a16:creationId xmlns:a16="http://schemas.microsoft.com/office/drawing/2014/main" id="{14015C3B-1C84-0BFD-609D-AE3A02391B99}"/>
                      </a:ext>
                    </a:extLst>
                  </p:cNvPr>
                  <p:cNvSpPr/>
                  <p:nvPr/>
                </p:nvSpPr>
                <p:spPr>
                  <a:xfrm>
                    <a:off x="5272075" y="3771026"/>
                    <a:ext cx="37257" cy="136066"/>
                  </a:xfrm>
                  <a:custGeom>
                    <a:avLst/>
                    <a:gdLst>
                      <a:gd name="connsiteX0" fmla="*/ 30166 w 37257"/>
                      <a:gd name="connsiteY0" fmla="*/ 55679 h 136066"/>
                      <a:gd name="connsiteX1" fmla="*/ 1293 w 37257"/>
                      <a:gd name="connsiteY1" fmla="*/ 87 h 136066"/>
                      <a:gd name="connsiteX2" fmla="*/ 0 w 37257"/>
                      <a:gd name="connsiteY2" fmla="*/ 1380 h 136066"/>
                      <a:gd name="connsiteX3" fmla="*/ 22840 w 37257"/>
                      <a:gd name="connsiteY3" fmla="*/ 49646 h 136066"/>
                      <a:gd name="connsiteX4" fmla="*/ 33183 w 37257"/>
                      <a:gd name="connsiteY4" fmla="*/ 134973 h 136066"/>
                      <a:gd name="connsiteX5" fmla="*/ 36200 w 37257"/>
                      <a:gd name="connsiteY5" fmla="*/ 133249 h 136066"/>
                      <a:gd name="connsiteX6" fmla="*/ 29735 w 37257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257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5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6630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0" name="Vrije vorm: vorm 8029">
                    <a:extLst>
                      <a:ext uri="{FF2B5EF4-FFF2-40B4-BE49-F238E27FC236}">
                        <a16:creationId xmlns:a16="http://schemas.microsoft.com/office/drawing/2014/main" id="{AED425E3-1759-F226-D190-AA4FA3EC8016}"/>
                      </a:ext>
                    </a:extLst>
                  </p:cNvPr>
                  <p:cNvSpPr/>
                  <p:nvPr/>
                </p:nvSpPr>
                <p:spPr>
                  <a:xfrm>
                    <a:off x="5305740" y="391203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3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3"/>
                          <a:pt x="811" y="5603"/>
                        </a:cubicBezTo>
                        <a:cubicBezTo>
                          <a:pt x="2965" y="5603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8004" name="Graphic 1445">
                <a:extLst>
                  <a:ext uri="{FF2B5EF4-FFF2-40B4-BE49-F238E27FC236}">
                    <a16:creationId xmlns:a16="http://schemas.microsoft.com/office/drawing/2014/main" id="{78B8EEFF-B025-AC94-A799-C1A0A5C88A6A}"/>
                  </a:ext>
                </a:extLst>
              </p:cNvPr>
              <p:cNvGrpSpPr/>
              <p:nvPr/>
            </p:nvGrpSpPr>
            <p:grpSpPr>
              <a:xfrm>
                <a:off x="5930992" y="577367"/>
                <a:ext cx="532649" cy="511102"/>
                <a:chOff x="5930992" y="577367"/>
                <a:chExt cx="532649" cy="511102"/>
              </a:xfrm>
            </p:grpSpPr>
            <p:sp>
              <p:nvSpPr>
                <p:cNvPr id="8005" name="Vrije vorm: vorm 8004">
                  <a:extLst>
                    <a:ext uri="{FF2B5EF4-FFF2-40B4-BE49-F238E27FC236}">
                      <a16:creationId xmlns:a16="http://schemas.microsoft.com/office/drawing/2014/main" id="{FDB8EEC2-99CE-68A1-0FCA-BE08C3235797}"/>
                    </a:ext>
                  </a:extLst>
                </p:cNvPr>
                <p:cNvSpPr/>
                <p:nvPr/>
              </p:nvSpPr>
              <p:spPr>
                <a:xfrm>
                  <a:off x="6192577" y="577367"/>
                  <a:ext cx="72829" cy="272358"/>
                </a:xfrm>
                <a:custGeom>
                  <a:avLst/>
                  <a:gdLst>
                    <a:gd name="connsiteX0" fmla="*/ 0 w 72829"/>
                    <a:gd name="connsiteY0" fmla="*/ 0 h 272358"/>
                    <a:gd name="connsiteX1" fmla="*/ 6895 w 72829"/>
                    <a:gd name="connsiteY1" fmla="*/ 272358 h 272358"/>
                    <a:gd name="connsiteX2" fmla="*/ 72830 w 72829"/>
                    <a:gd name="connsiteY2" fmla="*/ 186600 h 272358"/>
                    <a:gd name="connsiteX3" fmla="*/ 0 w 72829"/>
                    <a:gd name="connsiteY3" fmla="*/ 0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829" h="272358">
                      <a:moveTo>
                        <a:pt x="0" y="0"/>
                      </a:moveTo>
                      <a:lnTo>
                        <a:pt x="6895" y="272358"/>
                      </a:lnTo>
                      <a:lnTo>
                        <a:pt x="72830" y="186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660261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6" name="Vrije vorm: vorm 8005">
                  <a:extLst>
                    <a:ext uri="{FF2B5EF4-FFF2-40B4-BE49-F238E27FC236}">
                      <a16:creationId xmlns:a16="http://schemas.microsoft.com/office/drawing/2014/main" id="{F599F186-30D3-149F-23D0-77DEEA1DA600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85758"/>
                </a:xfrm>
                <a:custGeom>
                  <a:avLst/>
                  <a:gdLst>
                    <a:gd name="connsiteX0" fmla="*/ 65935 w 264170"/>
                    <a:gd name="connsiteY0" fmla="*/ 0 h 85758"/>
                    <a:gd name="connsiteX1" fmla="*/ 0 w 264170"/>
                    <a:gd name="connsiteY1" fmla="*/ 85758 h 85758"/>
                    <a:gd name="connsiteX2" fmla="*/ 264170 w 264170"/>
                    <a:gd name="connsiteY2" fmla="*/ 0 h 85758"/>
                    <a:gd name="connsiteX3" fmla="*/ 65935 w 264170"/>
                    <a:gd name="connsiteY3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85758">
                      <a:moveTo>
                        <a:pt x="65935" y="0"/>
                      </a:moveTo>
                      <a:lnTo>
                        <a:pt x="0" y="85758"/>
                      </a:lnTo>
                      <a:lnTo>
                        <a:pt x="264170" y="0"/>
                      </a:lnTo>
                      <a:lnTo>
                        <a:pt x="6593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2050940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7" name="Vrije vorm: vorm 8006">
                  <a:extLst>
                    <a:ext uri="{FF2B5EF4-FFF2-40B4-BE49-F238E27FC236}">
                      <a16:creationId xmlns:a16="http://schemas.microsoft.com/office/drawing/2014/main" id="{7F0968E8-6154-9583-03DC-196F9D43AF33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120665"/>
                </a:xfrm>
                <a:custGeom>
                  <a:avLst/>
                  <a:gdLst>
                    <a:gd name="connsiteX0" fmla="*/ 159019 w 268479"/>
                    <a:gd name="connsiteY0" fmla="*/ 120665 h 120665"/>
                    <a:gd name="connsiteX1" fmla="*/ 268480 w 268479"/>
                    <a:gd name="connsiteY1" fmla="*/ 71968 h 120665"/>
                    <a:gd name="connsiteX2" fmla="*/ 0 w 268479"/>
                    <a:gd name="connsiteY2" fmla="*/ 0 h 120665"/>
                    <a:gd name="connsiteX3" fmla="*/ 159019 w 268479"/>
                    <a:gd name="connsiteY3" fmla="*/ 120665 h 120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120665">
                      <a:moveTo>
                        <a:pt x="159019" y="120665"/>
                      </a:moveTo>
                      <a:lnTo>
                        <a:pt x="268480" y="71968"/>
                      </a:lnTo>
                      <a:lnTo>
                        <a:pt x="0" y="0"/>
                      </a:lnTo>
                      <a:lnTo>
                        <a:pt x="159019" y="12066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106821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8" name="Vrije vorm: vorm 8007">
                  <a:extLst>
                    <a:ext uri="{FF2B5EF4-FFF2-40B4-BE49-F238E27FC236}">
                      <a16:creationId xmlns:a16="http://schemas.microsoft.com/office/drawing/2014/main" id="{03078DD4-4F3B-03D9-AF13-11F27C5D8E3E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128853"/>
                </a:xfrm>
                <a:custGeom>
                  <a:avLst/>
                  <a:gdLst>
                    <a:gd name="connsiteX0" fmla="*/ 264170 w 264170"/>
                    <a:gd name="connsiteY0" fmla="*/ 0 h 128853"/>
                    <a:gd name="connsiteX1" fmla="*/ 0 w 264170"/>
                    <a:gd name="connsiteY1" fmla="*/ 85758 h 128853"/>
                    <a:gd name="connsiteX2" fmla="*/ 111615 w 264170"/>
                    <a:gd name="connsiteY2" fmla="*/ 128853 h 128853"/>
                    <a:gd name="connsiteX3" fmla="*/ 264170 w 264170"/>
                    <a:gd name="connsiteY3" fmla="*/ 0 h 128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128853">
                      <a:moveTo>
                        <a:pt x="264170" y="0"/>
                      </a:moveTo>
                      <a:lnTo>
                        <a:pt x="0" y="85758"/>
                      </a:lnTo>
                      <a:lnTo>
                        <a:pt x="111615" y="128853"/>
                      </a:lnTo>
                      <a:lnTo>
                        <a:pt x="2641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2050865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9" name="Vrije vorm: vorm 8008">
                  <a:extLst>
                    <a:ext uri="{FF2B5EF4-FFF2-40B4-BE49-F238E27FC236}">
                      <a16:creationId xmlns:a16="http://schemas.microsoft.com/office/drawing/2014/main" id="{A10BA31F-6991-09EC-BE7F-85EC155C85DA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3017 w 170654"/>
                    <a:gd name="connsiteY0" fmla="*/ 126267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  <a:gd name="connsiteX3" fmla="*/ 3017 w 170654"/>
                    <a:gd name="connsiteY3" fmla="*/ 126267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3017" y="126267"/>
                      </a:moveTo>
                      <a:lnTo>
                        <a:pt x="170655" y="230126"/>
                      </a:lnTo>
                      <a:lnTo>
                        <a:pt x="0" y="0"/>
                      </a:lnTo>
                      <a:lnTo>
                        <a:pt x="3017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310563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0" name="Vrije vorm: vorm 8009">
                  <a:extLst>
                    <a:ext uri="{FF2B5EF4-FFF2-40B4-BE49-F238E27FC236}">
                      <a16:creationId xmlns:a16="http://schemas.microsoft.com/office/drawing/2014/main" id="{ED33518A-2885-5E89-47E7-A4009B43A5AB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111615 w 170654"/>
                    <a:gd name="connsiteY2" fmla="*/ 43095 h 230125"/>
                    <a:gd name="connsiteX3" fmla="*/ 0 w 170654"/>
                    <a:gd name="connsiteY3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lnTo>
                        <a:pt x="111615" y="430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1" name="Vrije vorm: vorm 8010">
                  <a:extLst>
                    <a:ext uri="{FF2B5EF4-FFF2-40B4-BE49-F238E27FC236}">
                      <a16:creationId xmlns:a16="http://schemas.microsoft.com/office/drawing/2014/main" id="{E2B0BC48-CA42-E8BE-679E-DDB519EB0A9C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62036" cy="238744"/>
                </a:xfrm>
                <a:custGeom>
                  <a:avLst/>
                  <a:gdLst>
                    <a:gd name="connsiteX0" fmla="*/ 162036 w 162036"/>
                    <a:gd name="connsiteY0" fmla="*/ 126267 h 238744"/>
                    <a:gd name="connsiteX1" fmla="*/ 159019 w 162036"/>
                    <a:gd name="connsiteY1" fmla="*/ 0 h 238744"/>
                    <a:gd name="connsiteX2" fmla="*/ 0 w 162036"/>
                    <a:gd name="connsiteY2" fmla="*/ 238744 h 238744"/>
                    <a:gd name="connsiteX3" fmla="*/ 162036 w 162036"/>
                    <a:gd name="connsiteY3" fmla="*/ 126267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036" h="238744">
                      <a:moveTo>
                        <a:pt x="162036" y="126267"/>
                      </a:moveTo>
                      <a:lnTo>
                        <a:pt x="159019" y="0"/>
                      </a:lnTo>
                      <a:lnTo>
                        <a:pt x="0" y="238744"/>
                      </a:lnTo>
                      <a:lnTo>
                        <a:pt x="162036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740532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2" name="Vrije vorm: vorm 8011">
                  <a:extLst>
                    <a:ext uri="{FF2B5EF4-FFF2-40B4-BE49-F238E27FC236}">
                      <a16:creationId xmlns:a16="http://schemas.microsoft.com/office/drawing/2014/main" id="{BF390A2A-90E9-4FB5-0229-32C7EF37CAF6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9019" cy="238744"/>
                </a:xfrm>
                <a:custGeom>
                  <a:avLst/>
                  <a:gdLst>
                    <a:gd name="connsiteX0" fmla="*/ 0 w 159019"/>
                    <a:gd name="connsiteY0" fmla="*/ 238744 h 238744"/>
                    <a:gd name="connsiteX1" fmla="*/ 159019 w 159019"/>
                    <a:gd name="connsiteY1" fmla="*/ 0 h 238744"/>
                    <a:gd name="connsiteX2" fmla="*/ 49559 w 159019"/>
                    <a:gd name="connsiteY2" fmla="*/ 48697 h 238744"/>
                    <a:gd name="connsiteX3" fmla="*/ 0 w 159019"/>
                    <a:gd name="connsiteY3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19" h="238744">
                      <a:moveTo>
                        <a:pt x="0" y="238744"/>
                      </a:moveTo>
                      <a:lnTo>
                        <a:pt x="159019" y="0"/>
                      </a:lnTo>
                      <a:lnTo>
                        <a:pt x="49559" y="48697"/>
                      </a:lnTo>
                      <a:lnTo>
                        <a:pt x="0" y="2387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748763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3" name="Vrije vorm: vorm 8012">
                  <a:extLst>
                    <a:ext uri="{FF2B5EF4-FFF2-40B4-BE49-F238E27FC236}">
                      <a16:creationId xmlns:a16="http://schemas.microsoft.com/office/drawing/2014/main" id="{CAEC4C68-FA31-ED2A-588F-13C6ED3CF195}"/>
                    </a:ext>
                  </a:extLst>
                </p:cNvPr>
                <p:cNvSpPr/>
                <p:nvPr/>
              </p:nvSpPr>
              <p:spPr>
                <a:xfrm>
                  <a:off x="5930992" y="767414"/>
                  <a:ext cx="268479" cy="82310"/>
                </a:xfrm>
                <a:custGeom>
                  <a:avLst/>
                  <a:gdLst>
                    <a:gd name="connsiteX0" fmla="*/ 0 w 268479"/>
                    <a:gd name="connsiteY0" fmla="*/ 10343 h 82310"/>
                    <a:gd name="connsiteX1" fmla="*/ 268480 w 268479"/>
                    <a:gd name="connsiteY1" fmla="*/ 82311 h 82310"/>
                    <a:gd name="connsiteX2" fmla="*/ 197805 w 268479"/>
                    <a:gd name="connsiteY2" fmla="*/ 0 h 82310"/>
                    <a:gd name="connsiteX3" fmla="*/ 0 w 268479"/>
                    <a:gd name="connsiteY3" fmla="*/ 10343 h 8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82310">
                      <a:moveTo>
                        <a:pt x="0" y="10343"/>
                      </a:moveTo>
                      <a:lnTo>
                        <a:pt x="268480" y="82311"/>
                      </a:lnTo>
                      <a:lnTo>
                        <a:pt x="197805" y="0"/>
                      </a:lnTo>
                      <a:lnTo>
                        <a:pt x="0" y="1034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3222628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4" name="Vrije vorm: vorm 8013">
                  <a:extLst>
                    <a:ext uri="{FF2B5EF4-FFF2-40B4-BE49-F238E27FC236}">
                      <a16:creationId xmlns:a16="http://schemas.microsoft.com/office/drawing/2014/main" id="{6EF565E3-60C9-6C92-D238-183B08D87DCC}"/>
                    </a:ext>
                  </a:extLst>
                </p:cNvPr>
                <p:cNvSpPr/>
                <p:nvPr/>
              </p:nvSpPr>
              <p:spPr>
                <a:xfrm>
                  <a:off x="6128797" y="577367"/>
                  <a:ext cx="70675" cy="272358"/>
                </a:xfrm>
                <a:custGeom>
                  <a:avLst/>
                  <a:gdLst>
                    <a:gd name="connsiteX0" fmla="*/ 0 w 70675"/>
                    <a:gd name="connsiteY0" fmla="*/ 190047 h 272358"/>
                    <a:gd name="connsiteX1" fmla="*/ 70675 w 70675"/>
                    <a:gd name="connsiteY1" fmla="*/ 272358 h 272358"/>
                    <a:gd name="connsiteX2" fmla="*/ 63780 w 70675"/>
                    <a:gd name="connsiteY2" fmla="*/ 0 h 272358"/>
                    <a:gd name="connsiteX3" fmla="*/ 0 w 70675"/>
                    <a:gd name="connsiteY3" fmla="*/ 190047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75" h="272358">
                      <a:moveTo>
                        <a:pt x="0" y="190047"/>
                      </a:moveTo>
                      <a:lnTo>
                        <a:pt x="70675" y="272358"/>
                      </a:lnTo>
                      <a:lnTo>
                        <a:pt x="63780" y="0"/>
                      </a:lnTo>
                      <a:lnTo>
                        <a:pt x="0" y="19004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502361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5" name="Vrije vorm: vorm 8014">
                  <a:extLst>
                    <a:ext uri="{FF2B5EF4-FFF2-40B4-BE49-F238E27FC236}">
                      <a16:creationId xmlns:a16="http://schemas.microsoft.com/office/drawing/2014/main" id="{6B65E4F1-D3D4-0549-DB47-9E47C7FB3C5F}"/>
                    </a:ext>
                  </a:extLst>
                </p:cNvPr>
                <p:cNvSpPr/>
                <p:nvPr/>
              </p:nvSpPr>
              <p:spPr>
                <a:xfrm>
                  <a:off x="6189148" y="577367"/>
                  <a:ext cx="10324" cy="272358"/>
                </a:xfrm>
                <a:custGeom>
                  <a:avLst/>
                  <a:gdLst>
                    <a:gd name="connsiteX0" fmla="*/ 10324 w 10324"/>
                    <a:gd name="connsiteY0" fmla="*/ 272358 h 272358"/>
                    <a:gd name="connsiteX1" fmla="*/ 3429 w 10324"/>
                    <a:gd name="connsiteY1" fmla="*/ 0 h 272358"/>
                    <a:gd name="connsiteX2" fmla="*/ 10324 w 10324"/>
                    <a:gd name="connsiteY2" fmla="*/ 272358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4" h="272358">
                      <a:moveTo>
                        <a:pt x="10324" y="272358"/>
                      </a:moveTo>
                      <a:lnTo>
                        <a:pt x="3429" y="0"/>
                      </a:lnTo>
                      <a:cubicBezTo>
                        <a:pt x="3429" y="0"/>
                        <a:pt x="-7776" y="214611"/>
                        <a:pt x="10324" y="27235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69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6" name="Vrije vorm: vorm 8015">
                  <a:extLst>
                    <a:ext uri="{FF2B5EF4-FFF2-40B4-BE49-F238E27FC236}">
                      <a16:creationId xmlns:a16="http://schemas.microsoft.com/office/drawing/2014/main" id="{5E2D045C-ABFB-F81A-4138-502932BC2EC1}"/>
                    </a:ext>
                  </a:extLst>
                </p:cNvPr>
                <p:cNvSpPr/>
                <p:nvPr/>
              </p:nvSpPr>
              <p:spPr>
                <a:xfrm>
                  <a:off x="6199041" y="763966"/>
                  <a:ext cx="264601" cy="85758"/>
                </a:xfrm>
                <a:custGeom>
                  <a:avLst/>
                  <a:gdLst>
                    <a:gd name="connsiteX0" fmla="*/ 264601 w 264601"/>
                    <a:gd name="connsiteY0" fmla="*/ 0 h 85758"/>
                    <a:gd name="connsiteX1" fmla="*/ 0 w 264601"/>
                    <a:gd name="connsiteY1" fmla="*/ 85758 h 85758"/>
                    <a:gd name="connsiteX2" fmla="*/ 264601 w 264601"/>
                    <a:gd name="connsiteY2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4601" h="85758">
                      <a:moveTo>
                        <a:pt x="264601" y="0"/>
                      </a:moveTo>
                      <a:lnTo>
                        <a:pt x="0" y="85758"/>
                      </a:lnTo>
                      <a:cubicBezTo>
                        <a:pt x="0" y="85758"/>
                        <a:pt x="60763" y="48697"/>
                        <a:pt x="26460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2042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7" name="Vrije vorm: vorm 8016">
                  <a:extLst>
                    <a:ext uri="{FF2B5EF4-FFF2-40B4-BE49-F238E27FC236}">
                      <a16:creationId xmlns:a16="http://schemas.microsoft.com/office/drawing/2014/main" id="{E48B9D65-ABDC-0CDA-763C-F97B03B2C4CF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cubicBezTo>
                        <a:pt x="170655" y="230126"/>
                        <a:pt x="50852" y="36200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8" name="Vrije vorm: vorm 8017">
                  <a:extLst>
                    <a:ext uri="{FF2B5EF4-FFF2-40B4-BE49-F238E27FC236}">
                      <a16:creationId xmlns:a16="http://schemas.microsoft.com/office/drawing/2014/main" id="{A7D1E564-CA1A-F142-1F2F-7AF078D9A7F9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8588" cy="238744"/>
                </a:xfrm>
                <a:custGeom>
                  <a:avLst/>
                  <a:gdLst>
                    <a:gd name="connsiteX0" fmla="*/ 0 w 158588"/>
                    <a:gd name="connsiteY0" fmla="*/ 238744 h 238744"/>
                    <a:gd name="connsiteX1" fmla="*/ 158588 w 158588"/>
                    <a:gd name="connsiteY1" fmla="*/ 0 h 238744"/>
                    <a:gd name="connsiteX2" fmla="*/ 0 w 158588"/>
                    <a:gd name="connsiteY2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588" h="238744">
                      <a:moveTo>
                        <a:pt x="0" y="238744"/>
                      </a:moveTo>
                      <a:lnTo>
                        <a:pt x="158588" y="0"/>
                      </a:lnTo>
                      <a:cubicBezTo>
                        <a:pt x="158588" y="0"/>
                        <a:pt x="152555" y="46111"/>
                        <a:pt x="0" y="2387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013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9" name="Vrije vorm: vorm 8018">
                  <a:extLst>
                    <a:ext uri="{FF2B5EF4-FFF2-40B4-BE49-F238E27FC236}">
                      <a16:creationId xmlns:a16="http://schemas.microsoft.com/office/drawing/2014/main" id="{89E1E00F-9F00-9517-0010-D96AEE6B2721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71968"/>
                </a:xfrm>
                <a:custGeom>
                  <a:avLst/>
                  <a:gdLst>
                    <a:gd name="connsiteX0" fmla="*/ 0 w 268479"/>
                    <a:gd name="connsiteY0" fmla="*/ 0 h 71968"/>
                    <a:gd name="connsiteX1" fmla="*/ 268480 w 268479"/>
                    <a:gd name="connsiteY1" fmla="*/ 71968 h 71968"/>
                    <a:gd name="connsiteX2" fmla="*/ 0 w 268479"/>
                    <a:gd name="connsiteY2" fmla="*/ 0 h 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79" h="71968">
                      <a:moveTo>
                        <a:pt x="0" y="0"/>
                      </a:moveTo>
                      <a:lnTo>
                        <a:pt x="268480" y="71968"/>
                      </a:lnTo>
                      <a:cubicBezTo>
                        <a:pt x="268480" y="71968"/>
                        <a:pt x="142212" y="56885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89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sp>
        <p:nvSpPr>
          <p:cNvPr id="8702" name="!!schaduw boom">
            <a:extLst>
              <a:ext uri="{FF2B5EF4-FFF2-40B4-BE49-F238E27FC236}">
                <a16:creationId xmlns:a16="http://schemas.microsoft.com/office/drawing/2014/main" id="{0E1393AB-3DA7-D9C6-66A0-1DE6D3FFD02A}"/>
              </a:ext>
            </a:extLst>
          </p:cNvPr>
          <p:cNvSpPr/>
          <p:nvPr userDrawn="1"/>
        </p:nvSpPr>
        <p:spPr>
          <a:xfrm>
            <a:off x="-381454" y="25058348"/>
            <a:ext cx="16451181" cy="1306315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703" name="!!zoom 4">
                <a:extLst>
                  <a:ext uri="{FF2B5EF4-FFF2-40B4-BE49-F238E27FC236}">
                    <a16:creationId xmlns:a16="http://schemas.microsoft.com/office/drawing/2014/main" id="{5F665AA0-29D7-67E0-42F1-8C16C166FA1D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4291687041"/>
                  </p:ext>
                </p:extLst>
              </p:nvPr>
            </p:nvGraphicFramePr>
            <p:xfrm rot="749833">
              <a:off x="2877098" y="7260170"/>
              <a:ext cx="5168902" cy="2907508"/>
            </p:xfrm>
            <a:graphic>
              <a:graphicData uri="http://schemas.microsoft.com/office/powerpoint/2016/slidezoom">
                <pslz:sldZm>
                  <pslz:sldZmObj sldId="258" cId="1518108744">
                    <pslz:zmPr id="{830BBF3E-8B19-4124-B830-C5255B9816CB}" returnToParent="0" transitionDur="100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749833">
                          <a:off x="0" y="0"/>
                          <a:ext cx="5168902" cy="2907508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703" name="!!zoom 4">
                <a:hlinkClick r:id="rId7" action="ppaction://hlinksldjump"/>
                <a:extLst>
                  <a:ext uri="{FF2B5EF4-FFF2-40B4-BE49-F238E27FC236}">
                    <a16:creationId xmlns:a16="http://schemas.microsoft.com/office/drawing/2014/main" id="{5F665AA0-29D7-67E0-42F1-8C16C166FA1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 rot="749833">
                <a:off x="2877098" y="7260170"/>
                <a:ext cx="5168902" cy="2907508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704" name="!!zoom 1">
                <a:extLst>
                  <a:ext uri="{FF2B5EF4-FFF2-40B4-BE49-F238E27FC236}">
                    <a16:creationId xmlns:a16="http://schemas.microsoft.com/office/drawing/2014/main" id="{94F2F6D4-3F6F-ABAB-19D4-8C7689BEE30F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1390337579"/>
                  </p:ext>
                </p:extLst>
              </p:nvPr>
            </p:nvGraphicFramePr>
            <p:xfrm rot="20133905">
              <a:off x="3788185" y="1742519"/>
              <a:ext cx="4909941" cy="2761843"/>
            </p:xfrm>
            <a:graphic>
              <a:graphicData uri="http://schemas.microsoft.com/office/powerpoint/2016/slidezoom">
                <pslz:sldZm>
                  <pslz:sldZmObj sldId="259" cId="952782237">
                    <pslz:zmPr id="{333A4C22-F72B-48B6-BB86-1ED101D00829}" returnToParent="0" transitionDur="1000">
                      <p166:blipFill xmlns:p166="http://schemas.microsoft.com/office/powerpoint/2016/6/main">
                        <a:blip r:embed="rId9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0133905">
                          <a:off x="0" y="0"/>
                          <a:ext cx="4909941" cy="2761843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704" name="!!zoom 1">
                <a:hlinkClick r:id="rId10" action="ppaction://hlinksldjump"/>
                <a:extLst>
                  <a:ext uri="{FF2B5EF4-FFF2-40B4-BE49-F238E27FC236}">
                    <a16:creationId xmlns:a16="http://schemas.microsoft.com/office/drawing/2014/main" id="{94F2F6D4-3F6F-ABAB-19D4-8C7689BEE30F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 rot="20133905">
                <a:off x="3788185" y="1742519"/>
                <a:ext cx="4909941" cy="2761843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705" name="!!zoom 3">
                <a:extLst>
                  <a:ext uri="{FF2B5EF4-FFF2-40B4-BE49-F238E27FC236}">
                    <a16:creationId xmlns:a16="http://schemas.microsoft.com/office/drawing/2014/main" id="{7F19A2A4-E524-10D1-5875-92861A1F13A9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2026023161"/>
                  </p:ext>
                </p:extLst>
              </p:nvPr>
            </p:nvGraphicFramePr>
            <p:xfrm rot="21012663">
              <a:off x="6612109" y="11836105"/>
              <a:ext cx="5277334" cy="2968502"/>
            </p:xfrm>
            <a:graphic>
              <a:graphicData uri="http://schemas.microsoft.com/office/powerpoint/2016/slidezoom">
                <pslz:sldZm>
                  <pslz:sldZmObj sldId="264" cId="1492867630">
                    <pslz:zmPr id="{4AA69044-4AA5-40C6-9110-26356A137D8B}" returnToParent="0" transitionDur="1000">
                      <p166:blipFill xmlns:p166="http://schemas.microsoft.com/office/powerpoint/2016/6/main">
                        <a:blip r:embed="rId12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1012663">
                          <a:off x="0" y="0"/>
                          <a:ext cx="5277334" cy="2968502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705" name="!!zoom 3">
                <a:hlinkClick r:id="rId13" action="ppaction://hlinksldjump"/>
                <a:extLst>
                  <a:ext uri="{FF2B5EF4-FFF2-40B4-BE49-F238E27FC236}">
                    <a16:creationId xmlns:a16="http://schemas.microsoft.com/office/drawing/2014/main" id="{7F19A2A4-E524-10D1-5875-92861A1F13A9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 rot="21012663">
                <a:off x="6612109" y="11836105"/>
                <a:ext cx="5277334" cy="2968502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p:grpSp>
        <p:nvGrpSpPr>
          <p:cNvPr id="2" name="Groep 1">
            <a:extLst>
              <a:ext uri="{FF2B5EF4-FFF2-40B4-BE49-F238E27FC236}">
                <a16:creationId xmlns:a16="http://schemas.microsoft.com/office/drawing/2014/main" id="{D1DAA026-B965-EAC5-9C27-E796D767FD2A}"/>
              </a:ext>
            </a:extLst>
          </p:cNvPr>
          <p:cNvGrpSpPr/>
          <p:nvPr userDrawn="1"/>
        </p:nvGrpSpPr>
        <p:grpSpPr>
          <a:xfrm>
            <a:off x="881685" y="790559"/>
            <a:ext cx="4117651" cy="2156360"/>
            <a:chOff x="881685" y="790559"/>
            <a:chExt cx="4117651" cy="2156360"/>
          </a:xfrm>
        </p:grpSpPr>
        <p:pic>
          <p:nvPicPr>
            <p:cNvPr id="3" name="Afbeelding 2">
              <a:extLst>
                <a:ext uri="{FF2B5EF4-FFF2-40B4-BE49-F238E27FC236}">
                  <a16:creationId xmlns:a16="http://schemas.microsoft.com/office/drawing/2014/main" id="{73E95C57-F827-530B-B06E-3CEC24D897A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5"/>
            <a:stretch>
              <a:fillRect/>
            </a:stretch>
          </p:blipFill>
          <p:spPr>
            <a:xfrm>
              <a:off x="881685" y="790559"/>
              <a:ext cx="4117651" cy="2156360"/>
            </a:xfrm>
            <a:prstGeom prst="rect">
              <a:avLst/>
            </a:prstGeom>
          </p:spPr>
        </p:pic>
        <p:sp>
          <p:nvSpPr>
            <p:cNvPr id="4" name="Tekstvak 3">
              <a:extLst>
                <a:ext uri="{FF2B5EF4-FFF2-40B4-BE49-F238E27FC236}">
                  <a16:creationId xmlns:a16="http://schemas.microsoft.com/office/drawing/2014/main" id="{CA35A67E-10C2-7661-4CF1-26C8ADA0C8E4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35170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Deze foto pas je aan door op slide 9 je eigen beeld toe te voegen.</a:t>
              </a:r>
              <a:endParaRPr lang="nl-NL" sz="2400" b="1" dirty="0">
                <a:solidFill>
                  <a:srgbClr val="0C7E4B"/>
                </a:solidFill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95662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Object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7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7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7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7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!!achtergrond nacht">
            <a:extLst>
              <a:ext uri="{FF2B5EF4-FFF2-40B4-BE49-F238E27FC236}">
                <a16:creationId xmlns:a16="http://schemas.microsoft.com/office/drawing/2014/main" id="{286467A2-B8E7-EE5F-1294-3B23707A7253}"/>
              </a:ext>
            </a:extLst>
          </p:cNvPr>
          <p:cNvSpPr/>
          <p:nvPr userDrawn="1"/>
        </p:nvSpPr>
        <p:spPr>
          <a:xfrm>
            <a:off x="-54113038" y="-23988190"/>
            <a:ext cx="89692516" cy="50452036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6" name="!!sterren2">
            <a:extLst>
              <a:ext uri="{FF2B5EF4-FFF2-40B4-BE49-F238E27FC236}">
                <a16:creationId xmlns:a16="http://schemas.microsoft.com/office/drawing/2014/main" id="{B016EFBD-1F95-FC50-8BE3-74BFA696E408}"/>
              </a:ext>
            </a:extLst>
          </p:cNvPr>
          <p:cNvGrpSpPr/>
          <p:nvPr userDrawn="1"/>
        </p:nvGrpSpPr>
        <p:grpSpPr>
          <a:xfrm rot="10800000">
            <a:off x="16641878" y="-39936022"/>
            <a:ext cx="71565380" cy="52003264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" name="!!sterren2">
              <a:extLst>
                <a:ext uri="{FF2B5EF4-FFF2-40B4-BE49-F238E27FC236}">
                  <a16:creationId xmlns:a16="http://schemas.microsoft.com/office/drawing/2014/main" id="{C0F20A24-45BF-EC61-561B-0FDD78CF3A9F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7573" name="Vrije vorm: vorm 7572">
                <a:extLst>
                  <a:ext uri="{FF2B5EF4-FFF2-40B4-BE49-F238E27FC236}">
                    <a16:creationId xmlns:a16="http://schemas.microsoft.com/office/drawing/2014/main" id="{084505A2-8038-3678-0AF4-C46640BEE95F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4" name="Vrije vorm: vorm 7573">
                <a:extLst>
                  <a:ext uri="{FF2B5EF4-FFF2-40B4-BE49-F238E27FC236}">
                    <a16:creationId xmlns:a16="http://schemas.microsoft.com/office/drawing/2014/main" id="{E0801EF5-3272-FC4D-127E-1707ECF273C3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5" name="Vrije vorm: vorm 7574">
                <a:extLst>
                  <a:ext uri="{FF2B5EF4-FFF2-40B4-BE49-F238E27FC236}">
                    <a16:creationId xmlns:a16="http://schemas.microsoft.com/office/drawing/2014/main" id="{C1F8A234-D208-EFD1-D9CB-A17A1F8CAD6E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6" name="Vrije vorm: vorm 7575">
                <a:extLst>
                  <a:ext uri="{FF2B5EF4-FFF2-40B4-BE49-F238E27FC236}">
                    <a16:creationId xmlns:a16="http://schemas.microsoft.com/office/drawing/2014/main" id="{608A8E0C-AC9A-7A97-F9D5-C32AB1108626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7" name="Vrije vorm: vorm 7576">
                <a:extLst>
                  <a:ext uri="{FF2B5EF4-FFF2-40B4-BE49-F238E27FC236}">
                    <a16:creationId xmlns:a16="http://schemas.microsoft.com/office/drawing/2014/main" id="{7AA8EAFB-190C-B78F-193F-7D89FC3934B8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8" name="Vrije vorm: vorm 7577">
                <a:extLst>
                  <a:ext uri="{FF2B5EF4-FFF2-40B4-BE49-F238E27FC236}">
                    <a16:creationId xmlns:a16="http://schemas.microsoft.com/office/drawing/2014/main" id="{D31EB1BD-3AF1-6D16-DB32-D4CBB13F79E2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9" name="Vrije vorm: vorm 7578">
                <a:extLst>
                  <a:ext uri="{FF2B5EF4-FFF2-40B4-BE49-F238E27FC236}">
                    <a16:creationId xmlns:a16="http://schemas.microsoft.com/office/drawing/2014/main" id="{61C49F0E-521A-929E-749F-4FBDE5A5B66F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0" name="Vrije vorm: vorm 7579">
                <a:extLst>
                  <a:ext uri="{FF2B5EF4-FFF2-40B4-BE49-F238E27FC236}">
                    <a16:creationId xmlns:a16="http://schemas.microsoft.com/office/drawing/2014/main" id="{18A2A9C1-7C6C-298B-4AD4-A55D51CF92BE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1" name="Vrije vorm: vorm 7580">
                <a:extLst>
                  <a:ext uri="{FF2B5EF4-FFF2-40B4-BE49-F238E27FC236}">
                    <a16:creationId xmlns:a16="http://schemas.microsoft.com/office/drawing/2014/main" id="{B78A2395-132E-D0D1-EC53-F44B919F5BEA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2" name="Vrije vorm: vorm 7581">
                <a:extLst>
                  <a:ext uri="{FF2B5EF4-FFF2-40B4-BE49-F238E27FC236}">
                    <a16:creationId xmlns:a16="http://schemas.microsoft.com/office/drawing/2014/main" id="{1A248A15-98EA-D7E5-F318-E9905A80806F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3" name="Vrije vorm: vorm 7582">
                <a:extLst>
                  <a:ext uri="{FF2B5EF4-FFF2-40B4-BE49-F238E27FC236}">
                    <a16:creationId xmlns:a16="http://schemas.microsoft.com/office/drawing/2014/main" id="{510380AA-ECB2-83CE-7D08-454B4F0E1CEB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4" name="Vrije vorm: vorm 7583">
                <a:extLst>
                  <a:ext uri="{FF2B5EF4-FFF2-40B4-BE49-F238E27FC236}">
                    <a16:creationId xmlns:a16="http://schemas.microsoft.com/office/drawing/2014/main" id="{4C780F76-C09D-8ADC-A3D5-C58DA1F68AD9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5" name="Vrije vorm: vorm 7584">
                <a:extLst>
                  <a:ext uri="{FF2B5EF4-FFF2-40B4-BE49-F238E27FC236}">
                    <a16:creationId xmlns:a16="http://schemas.microsoft.com/office/drawing/2014/main" id="{16C35BB2-7D29-8504-94E3-3F233EE61A78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6" name="Vrije vorm: vorm 7585">
                <a:extLst>
                  <a:ext uri="{FF2B5EF4-FFF2-40B4-BE49-F238E27FC236}">
                    <a16:creationId xmlns:a16="http://schemas.microsoft.com/office/drawing/2014/main" id="{367021AA-7C4C-5B68-3593-B02F8120A76F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7" name="Vrije vorm: vorm 7586">
                <a:extLst>
                  <a:ext uri="{FF2B5EF4-FFF2-40B4-BE49-F238E27FC236}">
                    <a16:creationId xmlns:a16="http://schemas.microsoft.com/office/drawing/2014/main" id="{939F6152-07FB-6FD2-1183-789DC7221B11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8" name="Vrije vorm: vorm 7587">
                <a:extLst>
                  <a:ext uri="{FF2B5EF4-FFF2-40B4-BE49-F238E27FC236}">
                    <a16:creationId xmlns:a16="http://schemas.microsoft.com/office/drawing/2014/main" id="{69B0C511-355B-9DD6-B89F-6F9EFEB8ECC1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9" name="Vrije vorm: vorm 7588">
                <a:extLst>
                  <a:ext uri="{FF2B5EF4-FFF2-40B4-BE49-F238E27FC236}">
                    <a16:creationId xmlns:a16="http://schemas.microsoft.com/office/drawing/2014/main" id="{FC4B535F-5F8A-11F7-DBA5-145562AD3374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0" name="Vrije vorm: vorm 7589">
                <a:extLst>
                  <a:ext uri="{FF2B5EF4-FFF2-40B4-BE49-F238E27FC236}">
                    <a16:creationId xmlns:a16="http://schemas.microsoft.com/office/drawing/2014/main" id="{7AD3C13F-96D3-2FCB-27D8-8105D4F5BF2D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1" name="Vrije vorm: vorm 7590">
                <a:extLst>
                  <a:ext uri="{FF2B5EF4-FFF2-40B4-BE49-F238E27FC236}">
                    <a16:creationId xmlns:a16="http://schemas.microsoft.com/office/drawing/2014/main" id="{EE0173E1-7981-C463-C520-838DF3CF5526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2" name="Vrije vorm: vorm 7591">
                <a:extLst>
                  <a:ext uri="{FF2B5EF4-FFF2-40B4-BE49-F238E27FC236}">
                    <a16:creationId xmlns:a16="http://schemas.microsoft.com/office/drawing/2014/main" id="{07175262-6D9A-C692-DE36-61127BB99B27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3" name="Vrije vorm: vorm 7592">
                <a:extLst>
                  <a:ext uri="{FF2B5EF4-FFF2-40B4-BE49-F238E27FC236}">
                    <a16:creationId xmlns:a16="http://schemas.microsoft.com/office/drawing/2014/main" id="{A2A670FA-BA38-F4FC-E951-B67A5042683E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4" name="Vrije vorm: vorm 7593">
                <a:extLst>
                  <a:ext uri="{FF2B5EF4-FFF2-40B4-BE49-F238E27FC236}">
                    <a16:creationId xmlns:a16="http://schemas.microsoft.com/office/drawing/2014/main" id="{C9788D9F-B579-FB2F-6B21-9B7C51E44CDE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5" name="Vrije vorm: vorm 7594">
                <a:extLst>
                  <a:ext uri="{FF2B5EF4-FFF2-40B4-BE49-F238E27FC236}">
                    <a16:creationId xmlns:a16="http://schemas.microsoft.com/office/drawing/2014/main" id="{03A37AA9-34BE-9232-B7E4-D2A8A9A847BE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6" name="Vrije vorm: vorm 7595">
                <a:extLst>
                  <a:ext uri="{FF2B5EF4-FFF2-40B4-BE49-F238E27FC236}">
                    <a16:creationId xmlns:a16="http://schemas.microsoft.com/office/drawing/2014/main" id="{2781BFDF-F031-CD4C-6F78-BFE0C922D02F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7" name="Vrije vorm: vorm 7596">
                <a:extLst>
                  <a:ext uri="{FF2B5EF4-FFF2-40B4-BE49-F238E27FC236}">
                    <a16:creationId xmlns:a16="http://schemas.microsoft.com/office/drawing/2014/main" id="{3EC85B3A-862E-CC81-0FDC-7A6520CBCD81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8" name="Vrije vorm: vorm 7597">
                <a:extLst>
                  <a:ext uri="{FF2B5EF4-FFF2-40B4-BE49-F238E27FC236}">
                    <a16:creationId xmlns:a16="http://schemas.microsoft.com/office/drawing/2014/main" id="{FB37BFF4-20FC-1AC9-F5A7-0967184649A9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9" name="Vrije vorm: vorm 7598">
                <a:extLst>
                  <a:ext uri="{FF2B5EF4-FFF2-40B4-BE49-F238E27FC236}">
                    <a16:creationId xmlns:a16="http://schemas.microsoft.com/office/drawing/2014/main" id="{061B6781-79D4-FA86-B91B-A1C8E283D296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0" name="Vrije vorm: vorm 7599">
                <a:extLst>
                  <a:ext uri="{FF2B5EF4-FFF2-40B4-BE49-F238E27FC236}">
                    <a16:creationId xmlns:a16="http://schemas.microsoft.com/office/drawing/2014/main" id="{F55E6D43-0BA7-52EC-25C9-2A5B1B3BD508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1" name="Vrije vorm: vorm 7600">
                <a:extLst>
                  <a:ext uri="{FF2B5EF4-FFF2-40B4-BE49-F238E27FC236}">
                    <a16:creationId xmlns:a16="http://schemas.microsoft.com/office/drawing/2014/main" id="{86BA1153-6964-ADE5-F398-4D3A179C99F3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2" name="Vrije vorm: vorm 7601">
                <a:extLst>
                  <a:ext uri="{FF2B5EF4-FFF2-40B4-BE49-F238E27FC236}">
                    <a16:creationId xmlns:a16="http://schemas.microsoft.com/office/drawing/2014/main" id="{E49AF5A4-4AA5-35E9-9C3D-0291BA4FFBAD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3" name="Vrije vorm: vorm 7602">
                <a:extLst>
                  <a:ext uri="{FF2B5EF4-FFF2-40B4-BE49-F238E27FC236}">
                    <a16:creationId xmlns:a16="http://schemas.microsoft.com/office/drawing/2014/main" id="{2975C586-CB7F-DFED-95C2-40190A2480DD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4" name="Vrije vorm: vorm 7603">
                <a:extLst>
                  <a:ext uri="{FF2B5EF4-FFF2-40B4-BE49-F238E27FC236}">
                    <a16:creationId xmlns:a16="http://schemas.microsoft.com/office/drawing/2014/main" id="{FFAF1DD9-F4E9-BF4E-14DF-7099A70C68B6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5" name="Vrije vorm: vorm 7604">
                <a:extLst>
                  <a:ext uri="{FF2B5EF4-FFF2-40B4-BE49-F238E27FC236}">
                    <a16:creationId xmlns:a16="http://schemas.microsoft.com/office/drawing/2014/main" id="{8BB9FD34-1E54-6219-F5ED-1CCAEA1C78DA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6" name="Vrije vorm: vorm 7605">
                <a:extLst>
                  <a:ext uri="{FF2B5EF4-FFF2-40B4-BE49-F238E27FC236}">
                    <a16:creationId xmlns:a16="http://schemas.microsoft.com/office/drawing/2014/main" id="{890DFCE4-B185-1839-E625-3150BB0FB48D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7" name="Vrije vorm: vorm 7606">
                <a:extLst>
                  <a:ext uri="{FF2B5EF4-FFF2-40B4-BE49-F238E27FC236}">
                    <a16:creationId xmlns:a16="http://schemas.microsoft.com/office/drawing/2014/main" id="{20FE0BA4-3CE4-9A3F-CC9A-037C99B8EFF5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8" name="Vrije vorm: vorm 7607">
                <a:extLst>
                  <a:ext uri="{FF2B5EF4-FFF2-40B4-BE49-F238E27FC236}">
                    <a16:creationId xmlns:a16="http://schemas.microsoft.com/office/drawing/2014/main" id="{6025F5E7-4B92-D4F3-C8B4-DA209932A986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9" name="Vrije vorm: vorm 7608">
                <a:extLst>
                  <a:ext uri="{FF2B5EF4-FFF2-40B4-BE49-F238E27FC236}">
                    <a16:creationId xmlns:a16="http://schemas.microsoft.com/office/drawing/2014/main" id="{D576A405-C3EE-4D4D-94A7-AE8282DFFE61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0" name="Vrije vorm: vorm 7609">
                <a:extLst>
                  <a:ext uri="{FF2B5EF4-FFF2-40B4-BE49-F238E27FC236}">
                    <a16:creationId xmlns:a16="http://schemas.microsoft.com/office/drawing/2014/main" id="{0472CC04-3865-5AFE-296A-0C88A409B104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1" name="Vrije vorm: vorm 7610">
                <a:extLst>
                  <a:ext uri="{FF2B5EF4-FFF2-40B4-BE49-F238E27FC236}">
                    <a16:creationId xmlns:a16="http://schemas.microsoft.com/office/drawing/2014/main" id="{59E8D77F-7335-C334-BE9A-612B1B084B24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2" name="Vrije vorm: vorm 7611">
                <a:extLst>
                  <a:ext uri="{FF2B5EF4-FFF2-40B4-BE49-F238E27FC236}">
                    <a16:creationId xmlns:a16="http://schemas.microsoft.com/office/drawing/2014/main" id="{6C6032A1-E83F-1B30-F42B-AB3065F7F47B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3" name="Vrije vorm: vorm 7612">
                <a:extLst>
                  <a:ext uri="{FF2B5EF4-FFF2-40B4-BE49-F238E27FC236}">
                    <a16:creationId xmlns:a16="http://schemas.microsoft.com/office/drawing/2014/main" id="{8563F5C5-4B88-B596-6C86-32606D079C2C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4" name="Vrije vorm: vorm 7613">
                <a:extLst>
                  <a:ext uri="{FF2B5EF4-FFF2-40B4-BE49-F238E27FC236}">
                    <a16:creationId xmlns:a16="http://schemas.microsoft.com/office/drawing/2014/main" id="{B2CDE8C1-AB0D-0C93-C110-D480D95A909A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5" name="Vrije vorm: vorm 7614">
                <a:extLst>
                  <a:ext uri="{FF2B5EF4-FFF2-40B4-BE49-F238E27FC236}">
                    <a16:creationId xmlns:a16="http://schemas.microsoft.com/office/drawing/2014/main" id="{B8EFCC85-1D2B-29CA-9513-3EEAE171C96F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6" name="Vrije vorm: vorm 7615">
                <a:extLst>
                  <a:ext uri="{FF2B5EF4-FFF2-40B4-BE49-F238E27FC236}">
                    <a16:creationId xmlns:a16="http://schemas.microsoft.com/office/drawing/2014/main" id="{5BA3B252-4B59-EBFF-54B6-135D48228A32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7" name="Vrije vorm: vorm 7616">
                <a:extLst>
                  <a:ext uri="{FF2B5EF4-FFF2-40B4-BE49-F238E27FC236}">
                    <a16:creationId xmlns:a16="http://schemas.microsoft.com/office/drawing/2014/main" id="{6382369B-5643-B955-6C49-A82270FE63D9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8" name="Vrije vorm: vorm 7617">
                <a:extLst>
                  <a:ext uri="{FF2B5EF4-FFF2-40B4-BE49-F238E27FC236}">
                    <a16:creationId xmlns:a16="http://schemas.microsoft.com/office/drawing/2014/main" id="{0CB4535B-08D3-A9B4-C60E-CF95F6797E0F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9" name="Vrije vorm: vorm 7618">
                <a:extLst>
                  <a:ext uri="{FF2B5EF4-FFF2-40B4-BE49-F238E27FC236}">
                    <a16:creationId xmlns:a16="http://schemas.microsoft.com/office/drawing/2014/main" id="{589EB7BC-0974-69F3-5B93-FC6699E64B13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0" name="Vrije vorm: vorm 7619">
                <a:extLst>
                  <a:ext uri="{FF2B5EF4-FFF2-40B4-BE49-F238E27FC236}">
                    <a16:creationId xmlns:a16="http://schemas.microsoft.com/office/drawing/2014/main" id="{A71E053A-4FD6-2A02-0854-32BBAFFD025B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1" name="Vrije vorm: vorm 7620">
                <a:extLst>
                  <a:ext uri="{FF2B5EF4-FFF2-40B4-BE49-F238E27FC236}">
                    <a16:creationId xmlns:a16="http://schemas.microsoft.com/office/drawing/2014/main" id="{DC73BA99-DFBD-4289-90F9-B0C828B25DFA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2" name="Vrije vorm: vorm 7621">
                <a:extLst>
                  <a:ext uri="{FF2B5EF4-FFF2-40B4-BE49-F238E27FC236}">
                    <a16:creationId xmlns:a16="http://schemas.microsoft.com/office/drawing/2014/main" id="{D29E4F58-F70C-E6F3-4C12-D513EA0F4383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3" name="Vrije vorm: vorm 7622">
                <a:extLst>
                  <a:ext uri="{FF2B5EF4-FFF2-40B4-BE49-F238E27FC236}">
                    <a16:creationId xmlns:a16="http://schemas.microsoft.com/office/drawing/2014/main" id="{95941444-CC65-C95F-5D82-D307B25A2992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4" name="Vrije vorm: vorm 7623">
                <a:extLst>
                  <a:ext uri="{FF2B5EF4-FFF2-40B4-BE49-F238E27FC236}">
                    <a16:creationId xmlns:a16="http://schemas.microsoft.com/office/drawing/2014/main" id="{6B2B72E2-6E48-A0A6-CE38-EB0FEB52A40F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5" name="Vrije vorm: vorm 7624">
                <a:extLst>
                  <a:ext uri="{FF2B5EF4-FFF2-40B4-BE49-F238E27FC236}">
                    <a16:creationId xmlns:a16="http://schemas.microsoft.com/office/drawing/2014/main" id="{EBA99F46-A2C5-1078-198D-3961E31224C9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6" name="Vrije vorm: vorm 7625">
                <a:extLst>
                  <a:ext uri="{FF2B5EF4-FFF2-40B4-BE49-F238E27FC236}">
                    <a16:creationId xmlns:a16="http://schemas.microsoft.com/office/drawing/2014/main" id="{8131BE18-7D2E-C0E6-A5B8-0F04DE7E32CE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7" name="Vrije vorm: vorm 7626">
                <a:extLst>
                  <a:ext uri="{FF2B5EF4-FFF2-40B4-BE49-F238E27FC236}">
                    <a16:creationId xmlns:a16="http://schemas.microsoft.com/office/drawing/2014/main" id="{C6C243BE-85C0-A071-F290-2A025CB0829E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" name="!!sterren2">
              <a:extLst>
                <a:ext uri="{FF2B5EF4-FFF2-40B4-BE49-F238E27FC236}">
                  <a16:creationId xmlns:a16="http://schemas.microsoft.com/office/drawing/2014/main" id="{6D7AB761-9203-C77C-8028-2BE70BC9ADD2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7519" name="Vrije vorm: vorm 7518">
                <a:extLst>
                  <a:ext uri="{FF2B5EF4-FFF2-40B4-BE49-F238E27FC236}">
                    <a16:creationId xmlns:a16="http://schemas.microsoft.com/office/drawing/2014/main" id="{2706BCBC-AD5D-BFE0-2B01-CF42309A55D9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0" name="Vrije vorm: vorm 7519">
                <a:extLst>
                  <a:ext uri="{FF2B5EF4-FFF2-40B4-BE49-F238E27FC236}">
                    <a16:creationId xmlns:a16="http://schemas.microsoft.com/office/drawing/2014/main" id="{B423E00C-B863-242F-C132-35EEFCBF8C82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1" name="Vrije vorm: vorm 7520">
                <a:extLst>
                  <a:ext uri="{FF2B5EF4-FFF2-40B4-BE49-F238E27FC236}">
                    <a16:creationId xmlns:a16="http://schemas.microsoft.com/office/drawing/2014/main" id="{5814CD08-AF44-DB71-909A-24FA91DE9280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2" name="Vrije vorm: vorm 7521">
                <a:extLst>
                  <a:ext uri="{FF2B5EF4-FFF2-40B4-BE49-F238E27FC236}">
                    <a16:creationId xmlns:a16="http://schemas.microsoft.com/office/drawing/2014/main" id="{6E8691CA-0270-FDA3-DFED-0D5C5A60C6AE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3" name="Vrije vorm: vorm 7522">
                <a:extLst>
                  <a:ext uri="{FF2B5EF4-FFF2-40B4-BE49-F238E27FC236}">
                    <a16:creationId xmlns:a16="http://schemas.microsoft.com/office/drawing/2014/main" id="{F9A57A42-7157-1009-2656-54C6FFA4E3E1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4" name="Vrije vorm: vorm 7523">
                <a:extLst>
                  <a:ext uri="{FF2B5EF4-FFF2-40B4-BE49-F238E27FC236}">
                    <a16:creationId xmlns:a16="http://schemas.microsoft.com/office/drawing/2014/main" id="{E0852451-FEA1-6767-0251-1E3CE7F9F02A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5" name="Vrije vorm: vorm 7524">
                <a:extLst>
                  <a:ext uri="{FF2B5EF4-FFF2-40B4-BE49-F238E27FC236}">
                    <a16:creationId xmlns:a16="http://schemas.microsoft.com/office/drawing/2014/main" id="{5C0160BD-32CC-2347-09F6-4D7293CD0AD4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6" name="Vrije vorm: vorm 7525">
                <a:extLst>
                  <a:ext uri="{FF2B5EF4-FFF2-40B4-BE49-F238E27FC236}">
                    <a16:creationId xmlns:a16="http://schemas.microsoft.com/office/drawing/2014/main" id="{5E1161EE-978E-0281-41F1-6E03BFB1DAD2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7" name="Vrije vorm: vorm 7526">
                <a:extLst>
                  <a:ext uri="{FF2B5EF4-FFF2-40B4-BE49-F238E27FC236}">
                    <a16:creationId xmlns:a16="http://schemas.microsoft.com/office/drawing/2014/main" id="{0246748D-A937-B400-8E6C-F0047CC735BE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8" name="Vrije vorm: vorm 7527">
                <a:extLst>
                  <a:ext uri="{FF2B5EF4-FFF2-40B4-BE49-F238E27FC236}">
                    <a16:creationId xmlns:a16="http://schemas.microsoft.com/office/drawing/2014/main" id="{6C295E82-D6A4-BB5A-C180-401A23BA7AC9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9" name="Vrije vorm: vorm 7528">
                <a:extLst>
                  <a:ext uri="{FF2B5EF4-FFF2-40B4-BE49-F238E27FC236}">
                    <a16:creationId xmlns:a16="http://schemas.microsoft.com/office/drawing/2014/main" id="{76C6A5F2-64ED-2C63-96F0-24E1D0354C84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0" name="Vrije vorm: vorm 7529">
                <a:extLst>
                  <a:ext uri="{FF2B5EF4-FFF2-40B4-BE49-F238E27FC236}">
                    <a16:creationId xmlns:a16="http://schemas.microsoft.com/office/drawing/2014/main" id="{18CFB103-578A-FF3E-4C76-F93365C5B07E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1" name="Vrije vorm: vorm 7530">
                <a:extLst>
                  <a:ext uri="{FF2B5EF4-FFF2-40B4-BE49-F238E27FC236}">
                    <a16:creationId xmlns:a16="http://schemas.microsoft.com/office/drawing/2014/main" id="{699AD01F-4756-89DB-8A65-E02FE5B5178A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2" name="Vrije vorm: vorm 7531">
                <a:extLst>
                  <a:ext uri="{FF2B5EF4-FFF2-40B4-BE49-F238E27FC236}">
                    <a16:creationId xmlns:a16="http://schemas.microsoft.com/office/drawing/2014/main" id="{1A2B7CFA-426E-BEB7-1ACA-DF2E896367CB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3" name="Vrije vorm: vorm 7532">
                <a:extLst>
                  <a:ext uri="{FF2B5EF4-FFF2-40B4-BE49-F238E27FC236}">
                    <a16:creationId xmlns:a16="http://schemas.microsoft.com/office/drawing/2014/main" id="{F04FD341-F9DC-D41D-D05B-8B5E6ACDCAEE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4" name="Vrije vorm: vorm 7533">
                <a:extLst>
                  <a:ext uri="{FF2B5EF4-FFF2-40B4-BE49-F238E27FC236}">
                    <a16:creationId xmlns:a16="http://schemas.microsoft.com/office/drawing/2014/main" id="{71F106DE-70EC-6C95-F550-637F17BC5CA5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5" name="Vrije vorm: vorm 7534">
                <a:extLst>
                  <a:ext uri="{FF2B5EF4-FFF2-40B4-BE49-F238E27FC236}">
                    <a16:creationId xmlns:a16="http://schemas.microsoft.com/office/drawing/2014/main" id="{476FE64E-0A05-62CC-47ED-02CAFC4BD965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6" name="Vrije vorm: vorm 7535">
                <a:extLst>
                  <a:ext uri="{FF2B5EF4-FFF2-40B4-BE49-F238E27FC236}">
                    <a16:creationId xmlns:a16="http://schemas.microsoft.com/office/drawing/2014/main" id="{1768A049-5A52-EFC0-40FF-FC66C453D047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7" name="Vrije vorm: vorm 7536">
                <a:extLst>
                  <a:ext uri="{FF2B5EF4-FFF2-40B4-BE49-F238E27FC236}">
                    <a16:creationId xmlns:a16="http://schemas.microsoft.com/office/drawing/2014/main" id="{FA7DB083-D91A-41D2-5704-C1330B8A2636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8" name="Vrije vorm: vorm 7537">
                <a:extLst>
                  <a:ext uri="{FF2B5EF4-FFF2-40B4-BE49-F238E27FC236}">
                    <a16:creationId xmlns:a16="http://schemas.microsoft.com/office/drawing/2014/main" id="{EB98F8D7-BC39-9997-E427-F6D2438E67E9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9" name="Vrije vorm: vorm 7538">
                <a:extLst>
                  <a:ext uri="{FF2B5EF4-FFF2-40B4-BE49-F238E27FC236}">
                    <a16:creationId xmlns:a16="http://schemas.microsoft.com/office/drawing/2014/main" id="{E7B92726-2763-E01D-935C-546BCA8E9C65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0" name="Vrije vorm: vorm 7539">
                <a:extLst>
                  <a:ext uri="{FF2B5EF4-FFF2-40B4-BE49-F238E27FC236}">
                    <a16:creationId xmlns:a16="http://schemas.microsoft.com/office/drawing/2014/main" id="{4D02E3F4-0B05-FC38-62D6-058442DF19C5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1" name="Vrije vorm: vorm 7540">
                <a:extLst>
                  <a:ext uri="{FF2B5EF4-FFF2-40B4-BE49-F238E27FC236}">
                    <a16:creationId xmlns:a16="http://schemas.microsoft.com/office/drawing/2014/main" id="{32388DD1-9D2E-FA35-6DFE-DF418A5597EC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2" name="Vrije vorm: vorm 7541">
                <a:extLst>
                  <a:ext uri="{FF2B5EF4-FFF2-40B4-BE49-F238E27FC236}">
                    <a16:creationId xmlns:a16="http://schemas.microsoft.com/office/drawing/2014/main" id="{5C62D398-AC54-BCBE-C712-41191B984D07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3" name="Vrije vorm: vorm 7542">
                <a:extLst>
                  <a:ext uri="{FF2B5EF4-FFF2-40B4-BE49-F238E27FC236}">
                    <a16:creationId xmlns:a16="http://schemas.microsoft.com/office/drawing/2014/main" id="{02EC315D-B2F4-BF33-2C17-B2DEC29A6D6E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4" name="Vrije vorm: vorm 7543">
                <a:extLst>
                  <a:ext uri="{FF2B5EF4-FFF2-40B4-BE49-F238E27FC236}">
                    <a16:creationId xmlns:a16="http://schemas.microsoft.com/office/drawing/2014/main" id="{98F881BC-4220-D600-8EAC-57279B5B1DDE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5" name="Vrije vorm: vorm 7544">
                <a:extLst>
                  <a:ext uri="{FF2B5EF4-FFF2-40B4-BE49-F238E27FC236}">
                    <a16:creationId xmlns:a16="http://schemas.microsoft.com/office/drawing/2014/main" id="{F0109364-D51E-496F-76BF-3D4C91585CEE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6" name="Vrije vorm: vorm 7545">
                <a:extLst>
                  <a:ext uri="{FF2B5EF4-FFF2-40B4-BE49-F238E27FC236}">
                    <a16:creationId xmlns:a16="http://schemas.microsoft.com/office/drawing/2014/main" id="{FB47C800-B608-CC37-7B27-D45E83148BB6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7" name="Vrije vorm: vorm 7546">
                <a:extLst>
                  <a:ext uri="{FF2B5EF4-FFF2-40B4-BE49-F238E27FC236}">
                    <a16:creationId xmlns:a16="http://schemas.microsoft.com/office/drawing/2014/main" id="{FBFF313C-B036-B0A2-07AB-3ECE9C8FB500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8" name="Vrije vorm: vorm 7547">
                <a:extLst>
                  <a:ext uri="{FF2B5EF4-FFF2-40B4-BE49-F238E27FC236}">
                    <a16:creationId xmlns:a16="http://schemas.microsoft.com/office/drawing/2014/main" id="{0326A482-A58C-29FC-43F8-268E5DFAC182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9" name="Vrije vorm: vorm 7548">
                <a:extLst>
                  <a:ext uri="{FF2B5EF4-FFF2-40B4-BE49-F238E27FC236}">
                    <a16:creationId xmlns:a16="http://schemas.microsoft.com/office/drawing/2014/main" id="{28508278-E867-3524-8C26-2055A9F014F3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0" name="Vrije vorm: vorm 7549">
                <a:extLst>
                  <a:ext uri="{FF2B5EF4-FFF2-40B4-BE49-F238E27FC236}">
                    <a16:creationId xmlns:a16="http://schemas.microsoft.com/office/drawing/2014/main" id="{599D4F6A-9548-CCD9-6BAE-71C512D1D180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1" name="Vrije vorm: vorm 7550">
                <a:extLst>
                  <a:ext uri="{FF2B5EF4-FFF2-40B4-BE49-F238E27FC236}">
                    <a16:creationId xmlns:a16="http://schemas.microsoft.com/office/drawing/2014/main" id="{A610EDD6-4919-CBF6-9561-C3711091C942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2" name="Vrije vorm: vorm 7551">
                <a:extLst>
                  <a:ext uri="{FF2B5EF4-FFF2-40B4-BE49-F238E27FC236}">
                    <a16:creationId xmlns:a16="http://schemas.microsoft.com/office/drawing/2014/main" id="{56E74402-1FB5-D671-1AD5-FC1EE7FC1A16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3" name="Vrije vorm: vorm 7552">
                <a:extLst>
                  <a:ext uri="{FF2B5EF4-FFF2-40B4-BE49-F238E27FC236}">
                    <a16:creationId xmlns:a16="http://schemas.microsoft.com/office/drawing/2014/main" id="{879722CC-7AC7-52B9-2EFB-670201462FE6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4" name="Vrije vorm: vorm 7553">
                <a:extLst>
                  <a:ext uri="{FF2B5EF4-FFF2-40B4-BE49-F238E27FC236}">
                    <a16:creationId xmlns:a16="http://schemas.microsoft.com/office/drawing/2014/main" id="{E60DE275-58CC-70E5-B116-87B0FC11708D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5" name="Vrije vorm: vorm 7554">
                <a:extLst>
                  <a:ext uri="{FF2B5EF4-FFF2-40B4-BE49-F238E27FC236}">
                    <a16:creationId xmlns:a16="http://schemas.microsoft.com/office/drawing/2014/main" id="{018C27F4-86F2-42EB-BDA9-1BA799D8BD4F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6" name="Vrije vorm: vorm 7555">
                <a:extLst>
                  <a:ext uri="{FF2B5EF4-FFF2-40B4-BE49-F238E27FC236}">
                    <a16:creationId xmlns:a16="http://schemas.microsoft.com/office/drawing/2014/main" id="{F8A2C520-CF86-C8A4-33E9-E5C5CFF522FE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7" name="Vrije vorm: vorm 7556">
                <a:extLst>
                  <a:ext uri="{FF2B5EF4-FFF2-40B4-BE49-F238E27FC236}">
                    <a16:creationId xmlns:a16="http://schemas.microsoft.com/office/drawing/2014/main" id="{E71AB4C0-3D60-18C7-385D-AF3F08F65356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8" name="Vrije vorm: vorm 7557">
                <a:extLst>
                  <a:ext uri="{FF2B5EF4-FFF2-40B4-BE49-F238E27FC236}">
                    <a16:creationId xmlns:a16="http://schemas.microsoft.com/office/drawing/2014/main" id="{D46157B8-E244-68FE-C183-D6E8852A5377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9" name="Vrije vorm: vorm 7558">
                <a:extLst>
                  <a:ext uri="{FF2B5EF4-FFF2-40B4-BE49-F238E27FC236}">
                    <a16:creationId xmlns:a16="http://schemas.microsoft.com/office/drawing/2014/main" id="{254C38A6-FFCB-1ABD-4824-C7BB867845E1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0" name="Vrije vorm: vorm 7559">
                <a:extLst>
                  <a:ext uri="{FF2B5EF4-FFF2-40B4-BE49-F238E27FC236}">
                    <a16:creationId xmlns:a16="http://schemas.microsoft.com/office/drawing/2014/main" id="{1721F8D9-841D-E091-7138-F73848CB5AED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1" name="Vrije vorm: vorm 7560">
                <a:extLst>
                  <a:ext uri="{FF2B5EF4-FFF2-40B4-BE49-F238E27FC236}">
                    <a16:creationId xmlns:a16="http://schemas.microsoft.com/office/drawing/2014/main" id="{4FCF02FA-62ED-8A4A-7BC4-44E45FFE13D6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2" name="Vrije vorm: vorm 7561">
                <a:extLst>
                  <a:ext uri="{FF2B5EF4-FFF2-40B4-BE49-F238E27FC236}">
                    <a16:creationId xmlns:a16="http://schemas.microsoft.com/office/drawing/2014/main" id="{5451A05A-719C-CAE3-43DF-A0B9FA961426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3" name="Vrije vorm: vorm 7562">
                <a:extLst>
                  <a:ext uri="{FF2B5EF4-FFF2-40B4-BE49-F238E27FC236}">
                    <a16:creationId xmlns:a16="http://schemas.microsoft.com/office/drawing/2014/main" id="{C01D5F62-5432-1688-BCAD-6CCC8ADD9270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4" name="Vrije vorm: vorm 7563">
                <a:extLst>
                  <a:ext uri="{FF2B5EF4-FFF2-40B4-BE49-F238E27FC236}">
                    <a16:creationId xmlns:a16="http://schemas.microsoft.com/office/drawing/2014/main" id="{E001803C-B00A-E160-3CAD-B8DCC37CBA1E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5" name="Vrije vorm: vorm 7564">
                <a:extLst>
                  <a:ext uri="{FF2B5EF4-FFF2-40B4-BE49-F238E27FC236}">
                    <a16:creationId xmlns:a16="http://schemas.microsoft.com/office/drawing/2014/main" id="{CE40DDBE-66AD-C595-5F27-F7C0B706F55C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6" name="Vrije vorm: vorm 7565">
                <a:extLst>
                  <a:ext uri="{FF2B5EF4-FFF2-40B4-BE49-F238E27FC236}">
                    <a16:creationId xmlns:a16="http://schemas.microsoft.com/office/drawing/2014/main" id="{7C2A1C86-95B5-367E-F90E-CD24D3C19632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7" name="Vrije vorm: vorm 7566">
                <a:extLst>
                  <a:ext uri="{FF2B5EF4-FFF2-40B4-BE49-F238E27FC236}">
                    <a16:creationId xmlns:a16="http://schemas.microsoft.com/office/drawing/2014/main" id="{64ADDDB6-6C7B-464A-F2D8-5E4810AEBCE1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8" name="Vrije vorm: vorm 7567">
                <a:extLst>
                  <a:ext uri="{FF2B5EF4-FFF2-40B4-BE49-F238E27FC236}">
                    <a16:creationId xmlns:a16="http://schemas.microsoft.com/office/drawing/2014/main" id="{C9AC20A8-0539-E858-9D86-F13495D53DB0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9" name="Vrije vorm: vorm 7568">
                <a:extLst>
                  <a:ext uri="{FF2B5EF4-FFF2-40B4-BE49-F238E27FC236}">
                    <a16:creationId xmlns:a16="http://schemas.microsoft.com/office/drawing/2014/main" id="{49C5DE09-8823-D81E-0B96-2C83137449F3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0" name="Vrije vorm: vorm 7569">
                <a:extLst>
                  <a:ext uri="{FF2B5EF4-FFF2-40B4-BE49-F238E27FC236}">
                    <a16:creationId xmlns:a16="http://schemas.microsoft.com/office/drawing/2014/main" id="{8775291A-D1ED-061F-51E1-7494B14CFA56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1" name="Vrije vorm: vorm 7570">
                <a:extLst>
                  <a:ext uri="{FF2B5EF4-FFF2-40B4-BE49-F238E27FC236}">
                    <a16:creationId xmlns:a16="http://schemas.microsoft.com/office/drawing/2014/main" id="{C62B8740-1C1E-872D-8A04-624A978C3648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2" name="Vrije vorm: vorm 7571">
                <a:extLst>
                  <a:ext uri="{FF2B5EF4-FFF2-40B4-BE49-F238E27FC236}">
                    <a16:creationId xmlns:a16="http://schemas.microsoft.com/office/drawing/2014/main" id="{52C9C636-96D0-5884-CE37-B3BA564471B5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" name="!!sterren2">
              <a:extLst>
                <a:ext uri="{FF2B5EF4-FFF2-40B4-BE49-F238E27FC236}">
                  <a16:creationId xmlns:a16="http://schemas.microsoft.com/office/drawing/2014/main" id="{87C441B4-E3DD-A366-B628-25154D3617C7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6087" name="Vrije vorm: vorm 6086">
                <a:extLst>
                  <a:ext uri="{FF2B5EF4-FFF2-40B4-BE49-F238E27FC236}">
                    <a16:creationId xmlns:a16="http://schemas.microsoft.com/office/drawing/2014/main" id="{E3253E79-AE5D-3323-2338-46D0B7DDC065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8" name="Vrije vorm: vorm 6087">
                <a:extLst>
                  <a:ext uri="{FF2B5EF4-FFF2-40B4-BE49-F238E27FC236}">
                    <a16:creationId xmlns:a16="http://schemas.microsoft.com/office/drawing/2014/main" id="{EB4BCCB2-AFCC-B778-693A-2F931F367633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9" name="Vrije vorm: vorm 6088">
                <a:extLst>
                  <a:ext uri="{FF2B5EF4-FFF2-40B4-BE49-F238E27FC236}">
                    <a16:creationId xmlns:a16="http://schemas.microsoft.com/office/drawing/2014/main" id="{5E19BCDB-3180-FB00-A08D-2C1148E480E7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0" name="Vrije vorm: vorm 6089">
                <a:extLst>
                  <a:ext uri="{FF2B5EF4-FFF2-40B4-BE49-F238E27FC236}">
                    <a16:creationId xmlns:a16="http://schemas.microsoft.com/office/drawing/2014/main" id="{77D1AF92-66C7-F8A6-3FDE-0D7CE44753E4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1" name="Vrije vorm: vorm 6090">
                <a:extLst>
                  <a:ext uri="{FF2B5EF4-FFF2-40B4-BE49-F238E27FC236}">
                    <a16:creationId xmlns:a16="http://schemas.microsoft.com/office/drawing/2014/main" id="{7D34BD6A-8EB8-754F-BB8C-007691208DDD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2" name="Vrije vorm: vorm 6091">
                <a:extLst>
                  <a:ext uri="{FF2B5EF4-FFF2-40B4-BE49-F238E27FC236}">
                    <a16:creationId xmlns:a16="http://schemas.microsoft.com/office/drawing/2014/main" id="{83D22685-5764-0EF5-FC75-8B77EF77DC14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3" name="Vrije vorm: vorm 6092">
                <a:extLst>
                  <a:ext uri="{FF2B5EF4-FFF2-40B4-BE49-F238E27FC236}">
                    <a16:creationId xmlns:a16="http://schemas.microsoft.com/office/drawing/2014/main" id="{3CFFBE6F-C4D8-0164-DEE0-89A17712297E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4" name="Vrije vorm: vorm 6093">
                <a:extLst>
                  <a:ext uri="{FF2B5EF4-FFF2-40B4-BE49-F238E27FC236}">
                    <a16:creationId xmlns:a16="http://schemas.microsoft.com/office/drawing/2014/main" id="{32599E1B-528D-95D6-A75C-D59BDC0507B5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5" name="Vrije vorm: vorm 6094">
                <a:extLst>
                  <a:ext uri="{FF2B5EF4-FFF2-40B4-BE49-F238E27FC236}">
                    <a16:creationId xmlns:a16="http://schemas.microsoft.com/office/drawing/2014/main" id="{3D9024A1-8E26-F005-8E49-79C2D97F89ED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6" name="Vrije vorm: vorm 6095">
                <a:extLst>
                  <a:ext uri="{FF2B5EF4-FFF2-40B4-BE49-F238E27FC236}">
                    <a16:creationId xmlns:a16="http://schemas.microsoft.com/office/drawing/2014/main" id="{861F3D12-1C3D-C2DB-364E-9668487D2D12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7" name="Vrije vorm: vorm 6096">
                <a:extLst>
                  <a:ext uri="{FF2B5EF4-FFF2-40B4-BE49-F238E27FC236}">
                    <a16:creationId xmlns:a16="http://schemas.microsoft.com/office/drawing/2014/main" id="{7B6AA847-3C8B-EEA3-3217-29898A3841EA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8" name="Vrije vorm: vorm 6097">
                <a:extLst>
                  <a:ext uri="{FF2B5EF4-FFF2-40B4-BE49-F238E27FC236}">
                    <a16:creationId xmlns:a16="http://schemas.microsoft.com/office/drawing/2014/main" id="{28259EB0-6E08-6435-4283-F9121ECC25C7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99" name="Vrije vorm: vorm 6098">
                <a:extLst>
                  <a:ext uri="{FF2B5EF4-FFF2-40B4-BE49-F238E27FC236}">
                    <a16:creationId xmlns:a16="http://schemas.microsoft.com/office/drawing/2014/main" id="{657B728D-BD0F-91A5-F15F-1DB92EA2E926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0" name="Vrije vorm: vorm 6099">
                <a:extLst>
                  <a:ext uri="{FF2B5EF4-FFF2-40B4-BE49-F238E27FC236}">
                    <a16:creationId xmlns:a16="http://schemas.microsoft.com/office/drawing/2014/main" id="{2A11609B-10A5-FDF3-7A68-B4C541FA4430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1" name="Vrije vorm: vorm 6100">
                <a:extLst>
                  <a:ext uri="{FF2B5EF4-FFF2-40B4-BE49-F238E27FC236}">
                    <a16:creationId xmlns:a16="http://schemas.microsoft.com/office/drawing/2014/main" id="{834E41DB-BEEC-CEDF-DF8E-50EFA653C8B1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2" name="Vrije vorm: vorm 6101">
                <a:extLst>
                  <a:ext uri="{FF2B5EF4-FFF2-40B4-BE49-F238E27FC236}">
                    <a16:creationId xmlns:a16="http://schemas.microsoft.com/office/drawing/2014/main" id="{C61BB2C0-C274-8A8F-1ABB-6460457AC66C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3" name="Vrije vorm: vorm 6102">
                <a:extLst>
                  <a:ext uri="{FF2B5EF4-FFF2-40B4-BE49-F238E27FC236}">
                    <a16:creationId xmlns:a16="http://schemas.microsoft.com/office/drawing/2014/main" id="{89F1F58B-1A24-4951-79C1-357C2DFF1F01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4" name="Vrije vorm: vorm 6103">
                <a:extLst>
                  <a:ext uri="{FF2B5EF4-FFF2-40B4-BE49-F238E27FC236}">
                    <a16:creationId xmlns:a16="http://schemas.microsoft.com/office/drawing/2014/main" id="{AAF35C5D-3923-F061-5C44-490FD69F9A31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5" name="Vrije vorm: vorm 6104">
                <a:extLst>
                  <a:ext uri="{FF2B5EF4-FFF2-40B4-BE49-F238E27FC236}">
                    <a16:creationId xmlns:a16="http://schemas.microsoft.com/office/drawing/2014/main" id="{3A1A122F-C6F5-2253-06FB-423964E026CC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6" name="Vrije vorm: vorm 6105">
                <a:extLst>
                  <a:ext uri="{FF2B5EF4-FFF2-40B4-BE49-F238E27FC236}">
                    <a16:creationId xmlns:a16="http://schemas.microsoft.com/office/drawing/2014/main" id="{9D3909EA-D834-1982-11AB-DEB267BE2E76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7" name="Vrije vorm: vorm 6106">
                <a:extLst>
                  <a:ext uri="{FF2B5EF4-FFF2-40B4-BE49-F238E27FC236}">
                    <a16:creationId xmlns:a16="http://schemas.microsoft.com/office/drawing/2014/main" id="{A4BD4B77-175B-F449-6DE8-399AD49F6FD5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08" name="Vrije vorm: vorm 6107">
                <a:extLst>
                  <a:ext uri="{FF2B5EF4-FFF2-40B4-BE49-F238E27FC236}">
                    <a16:creationId xmlns:a16="http://schemas.microsoft.com/office/drawing/2014/main" id="{4C981F35-65AE-CACA-B8A8-686BACA932B1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8" name="Vrije vorm: vorm 7487">
                <a:extLst>
                  <a:ext uri="{FF2B5EF4-FFF2-40B4-BE49-F238E27FC236}">
                    <a16:creationId xmlns:a16="http://schemas.microsoft.com/office/drawing/2014/main" id="{135DCB3A-EC45-ADD1-F368-12C90B32CCC4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9" name="Vrije vorm: vorm 7488">
                <a:extLst>
                  <a:ext uri="{FF2B5EF4-FFF2-40B4-BE49-F238E27FC236}">
                    <a16:creationId xmlns:a16="http://schemas.microsoft.com/office/drawing/2014/main" id="{9FD1E0A9-82D8-C557-1298-4B94925D90C7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0" name="Vrije vorm: vorm 7489">
                <a:extLst>
                  <a:ext uri="{FF2B5EF4-FFF2-40B4-BE49-F238E27FC236}">
                    <a16:creationId xmlns:a16="http://schemas.microsoft.com/office/drawing/2014/main" id="{14F5AABB-87F0-FF96-916E-F825376AE6BB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1" name="Vrije vorm: vorm 7490">
                <a:extLst>
                  <a:ext uri="{FF2B5EF4-FFF2-40B4-BE49-F238E27FC236}">
                    <a16:creationId xmlns:a16="http://schemas.microsoft.com/office/drawing/2014/main" id="{F10E34E2-376F-0060-FF60-E15DF1430E37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2" name="Vrije vorm: vorm 7491">
                <a:extLst>
                  <a:ext uri="{FF2B5EF4-FFF2-40B4-BE49-F238E27FC236}">
                    <a16:creationId xmlns:a16="http://schemas.microsoft.com/office/drawing/2014/main" id="{F6D061EE-B2E9-B395-E560-ED089E334831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3" name="Vrije vorm: vorm 7492">
                <a:extLst>
                  <a:ext uri="{FF2B5EF4-FFF2-40B4-BE49-F238E27FC236}">
                    <a16:creationId xmlns:a16="http://schemas.microsoft.com/office/drawing/2014/main" id="{DD4FF831-D73E-7DFE-7CC1-3DB2986BFAA6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4" name="Vrije vorm: vorm 7493">
                <a:extLst>
                  <a:ext uri="{FF2B5EF4-FFF2-40B4-BE49-F238E27FC236}">
                    <a16:creationId xmlns:a16="http://schemas.microsoft.com/office/drawing/2014/main" id="{A9A4C9D3-D987-911F-A148-CEC12BC84ECB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5" name="Vrije vorm: vorm 7494">
                <a:extLst>
                  <a:ext uri="{FF2B5EF4-FFF2-40B4-BE49-F238E27FC236}">
                    <a16:creationId xmlns:a16="http://schemas.microsoft.com/office/drawing/2014/main" id="{B4404382-0E74-26EB-8DF3-47F900FB8FDA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6" name="Vrije vorm: vorm 7495">
                <a:extLst>
                  <a:ext uri="{FF2B5EF4-FFF2-40B4-BE49-F238E27FC236}">
                    <a16:creationId xmlns:a16="http://schemas.microsoft.com/office/drawing/2014/main" id="{5E8D5E0D-390D-AF97-6EFD-2954E99050AF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7" name="Vrije vorm: vorm 7496">
                <a:extLst>
                  <a:ext uri="{FF2B5EF4-FFF2-40B4-BE49-F238E27FC236}">
                    <a16:creationId xmlns:a16="http://schemas.microsoft.com/office/drawing/2014/main" id="{FF812C21-724D-20D7-D468-C4205872B516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8" name="Vrije vorm: vorm 7497">
                <a:extLst>
                  <a:ext uri="{FF2B5EF4-FFF2-40B4-BE49-F238E27FC236}">
                    <a16:creationId xmlns:a16="http://schemas.microsoft.com/office/drawing/2014/main" id="{9ABDB55E-8BC1-5257-3E51-19B56E1FCA93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9" name="Vrije vorm: vorm 7498">
                <a:extLst>
                  <a:ext uri="{FF2B5EF4-FFF2-40B4-BE49-F238E27FC236}">
                    <a16:creationId xmlns:a16="http://schemas.microsoft.com/office/drawing/2014/main" id="{F698CC0D-0BE2-5B34-B34D-ACDEB678F3F8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0" name="Vrije vorm: vorm 7499">
                <a:extLst>
                  <a:ext uri="{FF2B5EF4-FFF2-40B4-BE49-F238E27FC236}">
                    <a16:creationId xmlns:a16="http://schemas.microsoft.com/office/drawing/2014/main" id="{36720DF1-22AA-8309-23BB-BB1B5990AD60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1" name="Vrije vorm: vorm 7500">
                <a:extLst>
                  <a:ext uri="{FF2B5EF4-FFF2-40B4-BE49-F238E27FC236}">
                    <a16:creationId xmlns:a16="http://schemas.microsoft.com/office/drawing/2014/main" id="{F555F80C-0BA7-CEA2-2B6A-7AD545E5DD38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2" name="Vrije vorm: vorm 7501">
                <a:extLst>
                  <a:ext uri="{FF2B5EF4-FFF2-40B4-BE49-F238E27FC236}">
                    <a16:creationId xmlns:a16="http://schemas.microsoft.com/office/drawing/2014/main" id="{67093BEE-CD5E-6AE8-D0DE-9C63324C68EB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3" name="Vrije vorm: vorm 7502">
                <a:extLst>
                  <a:ext uri="{FF2B5EF4-FFF2-40B4-BE49-F238E27FC236}">
                    <a16:creationId xmlns:a16="http://schemas.microsoft.com/office/drawing/2014/main" id="{6BB42D09-60A6-CB1C-257D-042FC447A5C1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4" name="Vrije vorm: vorm 7503">
                <a:extLst>
                  <a:ext uri="{FF2B5EF4-FFF2-40B4-BE49-F238E27FC236}">
                    <a16:creationId xmlns:a16="http://schemas.microsoft.com/office/drawing/2014/main" id="{A5135A5C-2F05-3B3F-5317-0B68616970CD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5" name="Vrije vorm: vorm 7504">
                <a:extLst>
                  <a:ext uri="{FF2B5EF4-FFF2-40B4-BE49-F238E27FC236}">
                    <a16:creationId xmlns:a16="http://schemas.microsoft.com/office/drawing/2014/main" id="{9F022C41-11F9-7673-5BCA-2918A5318203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6" name="Vrije vorm: vorm 7505">
                <a:extLst>
                  <a:ext uri="{FF2B5EF4-FFF2-40B4-BE49-F238E27FC236}">
                    <a16:creationId xmlns:a16="http://schemas.microsoft.com/office/drawing/2014/main" id="{113FA15A-CE56-5073-990B-24CF2BDDA3A9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7" name="Vrije vorm: vorm 7506">
                <a:extLst>
                  <a:ext uri="{FF2B5EF4-FFF2-40B4-BE49-F238E27FC236}">
                    <a16:creationId xmlns:a16="http://schemas.microsoft.com/office/drawing/2014/main" id="{1EEF33FC-B8FB-E85B-0AEC-1A00CDC615B5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8" name="Vrije vorm: vorm 7507">
                <a:extLst>
                  <a:ext uri="{FF2B5EF4-FFF2-40B4-BE49-F238E27FC236}">
                    <a16:creationId xmlns:a16="http://schemas.microsoft.com/office/drawing/2014/main" id="{6D4DAEA5-6D19-0F30-22BD-89D5FD7492BB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9" name="Vrije vorm: vorm 7508">
                <a:extLst>
                  <a:ext uri="{FF2B5EF4-FFF2-40B4-BE49-F238E27FC236}">
                    <a16:creationId xmlns:a16="http://schemas.microsoft.com/office/drawing/2014/main" id="{95EAA2D9-D059-21B1-A229-C5FA21E611A8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0" name="Vrije vorm: vorm 7509">
                <a:extLst>
                  <a:ext uri="{FF2B5EF4-FFF2-40B4-BE49-F238E27FC236}">
                    <a16:creationId xmlns:a16="http://schemas.microsoft.com/office/drawing/2014/main" id="{3B5CCB40-5ECD-4D29-4F4D-66C287419535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1" name="Vrije vorm: vorm 7510">
                <a:extLst>
                  <a:ext uri="{FF2B5EF4-FFF2-40B4-BE49-F238E27FC236}">
                    <a16:creationId xmlns:a16="http://schemas.microsoft.com/office/drawing/2014/main" id="{5AA47F9C-F3C7-791F-D7C7-0BA1A29B8E50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2" name="Vrije vorm: vorm 7511">
                <a:extLst>
                  <a:ext uri="{FF2B5EF4-FFF2-40B4-BE49-F238E27FC236}">
                    <a16:creationId xmlns:a16="http://schemas.microsoft.com/office/drawing/2014/main" id="{CD170909-00D1-B7B1-4973-0F2BCDCE9C66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3" name="Vrije vorm: vorm 7512">
                <a:extLst>
                  <a:ext uri="{FF2B5EF4-FFF2-40B4-BE49-F238E27FC236}">
                    <a16:creationId xmlns:a16="http://schemas.microsoft.com/office/drawing/2014/main" id="{42F2FF6F-B1B8-9794-5D6E-7483E9D2FBE2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4" name="Vrije vorm: vorm 7513">
                <a:extLst>
                  <a:ext uri="{FF2B5EF4-FFF2-40B4-BE49-F238E27FC236}">
                    <a16:creationId xmlns:a16="http://schemas.microsoft.com/office/drawing/2014/main" id="{119E289D-AD8A-2ABB-C0BF-A310B000CE13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5" name="Vrije vorm: vorm 7514">
                <a:extLst>
                  <a:ext uri="{FF2B5EF4-FFF2-40B4-BE49-F238E27FC236}">
                    <a16:creationId xmlns:a16="http://schemas.microsoft.com/office/drawing/2014/main" id="{D6B4AC44-F196-AFFB-15AF-AB9FCC617BB4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6" name="Vrije vorm: vorm 7515">
                <a:extLst>
                  <a:ext uri="{FF2B5EF4-FFF2-40B4-BE49-F238E27FC236}">
                    <a16:creationId xmlns:a16="http://schemas.microsoft.com/office/drawing/2014/main" id="{FA34141F-4EAD-396A-B39A-B027F86F87AB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7" name="Vrije vorm: vorm 7516">
                <a:extLst>
                  <a:ext uri="{FF2B5EF4-FFF2-40B4-BE49-F238E27FC236}">
                    <a16:creationId xmlns:a16="http://schemas.microsoft.com/office/drawing/2014/main" id="{C5D1B845-40C7-3777-A829-20AFDE6D3774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8" name="Vrije vorm: vorm 7517">
                <a:extLst>
                  <a:ext uri="{FF2B5EF4-FFF2-40B4-BE49-F238E27FC236}">
                    <a16:creationId xmlns:a16="http://schemas.microsoft.com/office/drawing/2014/main" id="{32858F73-A01D-DC1C-26D3-65A9F4488328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0" name="!!sterren2">
              <a:extLst>
                <a:ext uri="{FF2B5EF4-FFF2-40B4-BE49-F238E27FC236}">
                  <a16:creationId xmlns:a16="http://schemas.microsoft.com/office/drawing/2014/main" id="{CE1DDB06-32A1-54A8-3588-F8EE51907940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7BF7FEAE-9342-5339-1797-14513CB4141C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: vorm 52">
                <a:extLst>
                  <a:ext uri="{FF2B5EF4-FFF2-40B4-BE49-F238E27FC236}">
                    <a16:creationId xmlns:a16="http://schemas.microsoft.com/office/drawing/2014/main" id="{870956C2-AD08-0717-C5E9-4FBE8894552A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" name="Vrije vorm: vorm 53">
                <a:extLst>
                  <a:ext uri="{FF2B5EF4-FFF2-40B4-BE49-F238E27FC236}">
                    <a16:creationId xmlns:a16="http://schemas.microsoft.com/office/drawing/2014/main" id="{B92E84E5-271D-DC85-0C0F-32876EE45705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2999A0D3-E5C0-4641-8ABC-8CD72697291A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28FDEDB3-F766-2CE1-86FE-7B475B26A828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: vorm 56">
                <a:extLst>
                  <a:ext uri="{FF2B5EF4-FFF2-40B4-BE49-F238E27FC236}">
                    <a16:creationId xmlns:a16="http://schemas.microsoft.com/office/drawing/2014/main" id="{32E886E6-D21B-3624-AEC0-797C2FB42F94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0632BBF7-1CB5-8B89-5CAA-AA8EC4003637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: vorm 58">
                <a:extLst>
                  <a:ext uri="{FF2B5EF4-FFF2-40B4-BE49-F238E27FC236}">
                    <a16:creationId xmlns:a16="http://schemas.microsoft.com/office/drawing/2014/main" id="{826105B1-94EF-1D2C-D59A-2AB91DEDDF3B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: vorm 59">
                <a:extLst>
                  <a:ext uri="{FF2B5EF4-FFF2-40B4-BE49-F238E27FC236}">
                    <a16:creationId xmlns:a16="http://schemas.microsoft.com/office/drawing/2014/main" id="{FAA3226E-D38F-7923-1BD3-00A9DEE74684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0F98F1DB-A2C2-80B8-0B04-86377FA43AE6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74F35835-0D9B-0AAC-8D4B-C0D2DD4EE087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99FCE737-C3A4-7815-0BD0-89D3E8478877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49" name="Vrije vorm: vorm 7448">
                <a:extLst>
                  <a:ext uri="{FF2B5EF4-FFF2-40B4-BE49-F238E27FC236}">
                    <a16:creationId xmlns:a16="http://schemas.microsoft.com/office/drawing/2014/main" id="{8D7DB19A-2879-E502-8648-83BB50BDD5EC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0" name="Vrije vorm: vorm 7449">
                <a:extLst>
                  <a:ext uri="{FF2B5EF4-FFF2-40B4-BE49-F238E27FC236}">
                    <a16:creationId xmlns:a16="http://schemas.microsoft.com/office/drawing/2014/main" id="{941A66B3-099C-A5E0-B80A-6221773E4E0F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1" name="Vrije vorm: vorm 7450">
                <a:extLst>
                  <a:ext uri="{FF2B5EF4-FFF2-40B4-BE49-F238E27FC236}">
                    <a16:creationId xmlns:a16="http://schemas.microsoft.com/office/drawing/2014/main" id="{22974EE7-41B0-2D30-AB01-3AA2F22323BD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2" name="Vrije vorm: vorm 7451">
                <a:extLst>
                  <a:ext uri="{FF2B5EF4-FFF2-40B4-BE49-F238E27FC236}">
                    <a16:creationId xmlns:a16="http://schemas.microsoft.com/office/drawing/2014/main" id="{D8D6A106-7C36-4E0B-8873-2E11A0C18D80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3" name="Vrije vorm: vorm 7452">
                <a:extLst>
                  <a:ext uri="{FF2B5EF4-FFF2-40B4-BE49-F238E27FC236}">
                    <a16:creationId xmlns:a16="http://schemas.microsoft.com/office/drawing/2014/main" id="{7F8E2D8C-974A-77D9-0483-D5F0B9969F20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4" name="Vrije vorm: vorm 7453">
                <a:extLst>
                  <a:ext uri="{FF2B5EF4-FFF2-40B4-BE49-F238E27FC236}">
                    <a16:creationId xmlns:a16="http://schemas.microsoft.com/office/drawing/2014/main" id="{6642F3FA-9A70-3B5B-2300-E8B6A49417DD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5" name="Vrije vorm: vorm 7454">
                <a:extLst>
                  <a:ext uri="{FF2B5EF4-FFF2-40B4-BE49-F238E27FC236}">
                    <a16:creationId xmlns:a16="http://schemas.microsoft.com/office/drawing/2014/main" id="{6D812B8A-C875-6C87-E623-EE05ACF19A50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6" name="Vrije vorm: vorm 7455">
                <a:extLst>
                  <a:ext uri="{FF2B5EF4-FFF2-40B4-BE49-F238E27FC236}">
                    <a16:creationId xmlns:a16="http://schemas.microsoft.com/office/drawing/2014/main" id="{26862992-C288-7364-4D6F-A70CB728F887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7" name="Vrije vorm: vorm 7456">
                <a:extLst>
                  <a:ext uri="{FF2B5EF4-FFF2-40B4-BE49-F238E27FC236}">
                    <a16:creationId xmlns:a16="http://schemas.microsoft.com/office/drawing/2014/main" id="{51E823E9-0572-B5EB-BB82-D9861F0CAA4B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8" name="Vrije vorm: vorm 7457">
                <a:extLst>
                  <a:ext uri="{FF2B5EF4-FFF2-40B4-BE49-F238E27FC236}">
                    <a16:creationId xmlns:a16="http://schemas.microsoft.com/office/drawing/2014/main" id="{3ACB4161-9C3B-0E41-1F15-CC794953BEC5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59" name="Vrije vorm: vorm 7458">
                <a:extLst>
                  <a:ext uri="{FF2B5EF4-FFF2-40B4-BE49-F238E27FC236}">
                    <a16:creationId xmlns:a16="http://schemas.microsoft.com/office/drawing/2014/main" id="{5EBB6FD6-96EC-0736-04FD-058293139C22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0" name="Vrije vorm: vorm 7459">
                <a:extLst>
                  <a:ext uri="{FF2B5EF4-FFF2-40B4-BE49-F238E27FC236}">
                    <a16:creationId xmlns:a16="http://schemas.microsoft.com/office/drawing/2014/main" id="{0E025A62-55D4-8EA4-5B41-487CD4D8C116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1" name="Vrije vorm: vorm 7460">
                <a:extLst>
                  <a:ext uri="{FF2B5EF4-FFF2-40B4-BE49-F238E27FC236}">
                    <a16:creationId xmlns:a16="http://schemas.microsoft.com/office/drawing/2014/main" id="{54A3A2A0-3EF0-3AF5-FAA5-26B1C90927AF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2" name="Vrije vorm: vorm 7461">
                <a:extLst>
                  <a:ext uri="{FF2B5EF4-FFF2-40B4-BE49-F238E27FC236}">
                    <a16:creationId xmlns:a16="http://schemas.microsoft.com/office/drawing/2014/main" id="{21FFEA8F-94A6-C1C3-A2C8-4C16320ED7BC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3" name="Vrije vorm: vorm 7462">
                <a:extLst>
                  <a:ext uri="{FF2B5EF4-FFF2-40B4-BE49-F238E27FC236}">
                    <a16:creationId xmlns:a16="http://schemas.microsoft.com/office/drawing/2014/main" id="{0B7837CA-6FDC-9EEF-52C2-DC9B379A7C74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4" name="Vrije vorm: vorm 7463">
                <a:extLst>
                  <a:ext uri="{FF2B5EF4-FFF2-40B4-BE49-F238E27FC236}">
                    <a16:creationId xmlns:a16="http://schemas.microsoft.com/office/drawing/2014/main" id="{DA1B441C-3446-6546-5CC5-D272D8CCB5FE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5" name="Vrije vorm: vorm 7464">
                <a:extLst>
                  <a:ext uri="{FF2B5EF4-FFF2-40B4-BE49-F238E27FC236}">
                    <a16:creationId xmlns:a16="http://schemas.microsoft.com/office/drawing/2014/main" id="{D53FC4C4-55D1-4F9A-FFEB-389F80EB5667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6" name="Vrije vorm: vorm 7465">
                <a:extLst>
                  <a:ext uri="{FF2B5EF4-FFF2-40B4-BE49-F238E27FC236}">
                    <a16:creationId xmlns:a16="http://schemas.microsoft.com/office/drawing/2014/main" id="{3B1CFD2B-4638-3E25-0E45-3507AE2C9439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7" name="Vrije vorm: vorm 7466">
                <a:extLst>
                  <a:ext uri="{FF2B5EF4-FFF2-40B4-BE49-F238E27FC236}">
                    <a16:creationId xmlns:a16="http://schemas.microsoft.com/office/drawing/2014/main" id="{DEA63C3E-DD3D-178E-4D5E-64D358E3B85D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8" name="Vrije vorm: vorm 7467">
                <a:extLst>
                  <a:ext uri="{FF2B5EF4-FFF2-40B4-BE49-F238E27FC236}">
                    <a16:creationId xmlns:a16="http://schemas.microsoft.com/office/drawing/2014/main" id="{7757EFAC-E687-D069-4254-CA3710EF59FF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69" name="Vrije vorm: vorm 7468">
                <a:extLst>
                  <a:ext uri="{FF2B5EF4-FFF2-40B4-BE49-F238E27FC236}">
                    <a16:creationId xmlns:a16="http://schemas.microsoft.com/office/drawing/2014/main" id="{0A752B25-AFFA-0634-FB0F-46DC43636CBA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0" name="Vrije vorm: vorm 7469">
                <a:extLst>
                  <a:ext uri="{FF2B5EF4-FFF2-40B4-BE49-F238E27FC236}">
                    <a16:creationId xmlns:a16="http://schemas.microsoft.com/office/drawing/2014/main" id="{AF059D60-2B9C-8CB1-1BFB-DC40B0DE6146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1" name="Vrije vorm: vorm 7470">
                <a:extLst>
                  <a:ext uri="{FF2B5EF4-FFF2-40B4-BE49-F238E27FC236}">
                    <a16:creationId xmlns:a16="http://schemas.microsoft.com/office/drawing/2014/main" id="{00D5E3EB-CCC0-5B07-03B2-1AAE1E0A8B38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2" name="Vrije vorm: vorm 7471">
                <a:extLst>
                  <a:ext uri="{FF2B5EF4-FFF2-40B4-BE49-F238E27FC236}">
                    <a16:creationId xmlns:a16="http://schemas.microsoft.com/office/drawing/2014/main" id="{F463F45B-83B0-52B9-BA48-52305B7F3D53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3" name="Vrije vorm: vorm 7472">
                <a:extLst>
                  <a:ext uri="{FF2B5EF4-FFF2-40B4-BE49-F238E27FC236}">
                    <a16:creationId xmlns:a16="http://schemas.microsoft.com/office/drawing/2014/main" id="{576495B8-99D0-0E6E-C60E-A4772C82BC1A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4" name="Vrije vorm: vorm 7473">
                <a:extLst>
                  <a:ext uri="{FF2B5EF4-FFF2-40B4-BE49-F238E27FC236}">
                    <a16:creationId xmlns:a16="http://schemas.microsoft.com/office/drawing/2014/main" id="{B845C336-1C11-DEF6-474C-86636CA1AF17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5" name="Vrije vorm: vorm 7474">
                <a:extLst>
                  <a:ext uri="{FF2B5EF4-FFF2-40B4-BE49-F238E27FC236}">
                    <a16:creationId xmlns:a16="http://schemas.microsoft.com/office/drawing/2014/main" id="{CEBFC6AC-21DA-4FD6-25B6-9B8A77DEEDC9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6" name="Vrije vorm: vorm 7475">
                <a:extLst>
                  <a:ext uri="{FF2B5EF4-FFF2-40B4-BE49-F238E27FC236}">
                    <a16:creationId xmlns:a16="http://schemas.microsoft.com/office/drawing/2014/main" id="{60ED5DF1-7A34-A986-DB55-A9E023A81768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7" name="Vrije vorm: vorm 7476">
                <a:extLst>
                  <a:ext uri="{FF2B5EF4-FFF2-40B4-BE49-F238E27FC236}">
                    <a16:creationId xmlns:a16="http://schemas.microsoft.com/office/drawing/2014/main" id="{4A2252B0-32F0-421A-25A2-8081B6E7F75C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8" name="Vrije vorm: vorm 7477">
                <a:extLst>
                  <a:ext uri="{FF2B5EF4-FFF2-40B4-BE49-F238E27FC236}">
                    <a16:creationId xmlns:a16="http://schemas.microsoft.com/office/drawing/2014/main" id="{E8898461-B19E-E214-98FD-9B0FC142ECDE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79" name="Vrije vorm: vorm 7478">
                <a:extLst>
                  <a:ext uri="{FF2B5EF4-FFF2-40B4-BE49-F238E27FC236}">
                    <a16:creationId xmlns:a16="http://schemas.microsoft.com/office/drawing/2014/main" id="{68C6AA4E-9145-813E-CBBF-0D054902E53B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0" name="Vrije vorm: vorm 7479">
                <a:extLst>
                  <a:ext uri="{FF2B5EF4-FFF2-40B4-BE49-F238E27FC236}">
                    <a16:creationId xmlns:a16="http://schemas.microsoft.com/office/drawing/2014/main" id="{09ADDD18-3D77-8580-3112-2D67DBAF4415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1" name="Vrije vorm: vorm 7480">
                <a:extLst>
                  <a:ext uri="{FF2B5EF4-FFF2-40B4-BE49-F238E27FC236}">
                    <a16:creationId xmlns:a16="http://schemas.microsoft.com/office/drawing/2014/main" id="{E8C18C3F-D94F-F0CD-D041-DE90C5C74E0E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2" name="Vrije vorm: vorm 7481">
                <a:extLst>
                  <a:ext uri="{FF2B5EF4-FFF2-40B4-BE49-F238E27FC236}">
                    <a16:creationId xmlns:a16="http://schemas.microsoft.com/office/drawing/2014/main" id="{5EC6EFE0-B078-A492-3552-2D2D5EFF2F70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3" name="Vrije vorm: vorm 7482">
                <a:extLst>
                  <a:ext uri="{FF2B5EF4-FFF2-40B4-BE49-F238E27FC236}">
                    <a16:creationId xmlns:a16="http://schemas.microsoft.com/office/drawing/2014/main" id="{A4124B05-6104-4898-78AA-97C063C46AB8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4" name="Vrije vorm: vorm 7483">
                <a:extLst>
                  <a:ext uri="{FF2B5EF4-FFF2-40B4-BE49-F238E27FC236}">
                    <a16:creationId xmlns:a16="http://schemas.microsoft.com/office/drawing/2014/main" id="{D117093D-1B10-8457-7BD8-DE434A63EBC7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5" name="Vrije vorm: vorm 7484">
                <a:extLst>
                  <a:ext uri="{FF2B5EF4-FFF2-40B4-BE49-F238E27FC236}">
                    <a16:creationId xmlns:a16="http://schemas.microsoft.com/office/drawing/2014/main" id="{9BC6EB5C-A537-A28A-F973-4D85AAB4DFFF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6" name="Vrije vorm: vorm 7485">
                <a:extLst>
                  <a:ext uri="{FF2B5EF4-FFF2-40B4-BE49-F238E27FC236}">
                    <a16:creationId xmlns:a16="http://schemas.microsoft.com/office/drawing/2014/main" id="{56C64A11-BA92-1403-0DB7-3410D3E21F93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7" name="Vrije vorm: vorm 7486">
                <a:extLst>
                  <a:ext uri="{FF2B5EF4-FFF2-40B4-BE49-F238E27FC236}">
                    <a16:creationId xmlns:a16="http://schemas.microsoft.com/office/drawing/2014/main" id="{D94A1D23-BEDA-210D-5A7E-46C319CC2F7F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0" name="Vrije vorm: vorm 6079">
                <a:extLst>
                  <a:ext uri="{FF2B5EF4-FFF2-40B4-BE49-F238E27FC236}">
                    <a16:creationId xmlns:a16="http://schemas.microsoft.com/office/drawing/2014/main" id="{A2E40816-B256-2BC9-6924-3491F41B085F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1" name="Vrije vorm: vorm 6080">
                <a:extLst>
                  <a:ext uri="{FF2B5EF4-FFF2-40B4-BE49-F238E27FC236}">
                    <a16:creationId xmlns:a16="http://schemas.microsoft.com/office/drawing/2014/main" id="{BF43D897-B4CF-F700-2A6A-FC16772FBC71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2" name="Vrije vorm: vorm 6081">
                <a:extLst>
                  <a:ext uri="{FF2B5EF4-FFF2-40B4-BE49-F238E27FC236}">
                    <a16:creationId xmlns:a16="http://schemas.microsoft.com/office/drawing/2014/main" id="{8AD6384E-AC2B-AE74-E157-B2109F5250BE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3" name="Vrije vorm: vorm 6082">
                <a:extLst>
                  <a:ext uri="{FF2B5EF4-FFF2-40B4-BE49-F238E27FC236}">
                    <a16:creationId xmlns:a16="http://schemas.microsoft.com/office/drawing/2014/main" id="{F35A0770-0F1D-862F-11B8-CF787B6C6846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4" name="Vrije vorm: vorm 6083">
                <a:extLst>
                  <a:ext uri="{FF2B5EF4-FFF2-40B4-BE49-F238E27FC236}">
                    <a16:creationId xmlns:a16="http://schemas.microsoft.com/office/drawing/2014/main" id="{A36AD299-4666-916C-1E80-BB60A6358B6A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5" name="Vrije vorm: vorm 6084">
                <a:extLst>
                  <a:ext uri="{FF2B5EF4-FFF2-40B4-BE49-F238E27FC236}">
                    <a16:creationId xmlns:a16="http://schemas.microsoft.com/office/drawing/2014/main" id="{35AA209A-C2DA-72A1-0A33-8C55267DF609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6" name="Vrije vorm: vorm 6085">
                <a:extLst>
                  <a:ext uri="{FF2B5EF4-FFF2-40B4-BE49-F238E27FC236}">
                    <a16:creationId xmlns:a16="http://schemas.microsoft.com/office/drawing/2014/main" id="{BF85FF50-EDE0-F472-193C-CEE9E33F68F8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1" name="!!sterren2">
              <a:extLst>
                <a:ext uri="{FF2B5EF4-FFF2-40B4-BE49-F238E27FC236}">
                  <a16:creationId xmlns:a16="http://schemas.microsoft.com/office/drawing/2014/main" id="{21A98395-80CD-63B0-68C5-16D4ACFC63A4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12" name="Vrije vorm: vorm 11">
                <a:extLst>
                  <a:ext uri="{FF2B5EF4-FFF2-40B4-BE49-F238E27FC236}">
                    <a16:creationId xmlns:a16="http://schemas.microsoft.com/office/drawing/2014/main" id="{486B5494-E4ED-57DC-5F3B-ADD3C4B278AC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" name="Vrije vorm: vorm 12">
                <a:extLst>
                  <a:ext uri="{FF2B5EF4-FFF2-40B4-BE49-F238E27FC236}">
                    <a16:creationId xmlns:a16="http://schemas.microsoft.com/office/drawing/2014/main" id="{2519EED3-A7DF-6260-C7CC-32B04679D573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AAE2F9A5-A8D0-8B6D-6BCE-72C62B33F167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9245CBAA-E304-F807-3308-72ED48A2AB84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BB36B1E6-F6BB-0E53-B5F3-54C843CF87F6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5CA9C8EE-2A77-E744-2DCE-6AE59722B7EE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9CE86F21-7A50-D4FD-BD0C-86EA51454640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387F3CFA-35E7-530F-CD6F-85FB8A09C77E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3BFC891A-CA26-F26C-3B95-DFC5443E516F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2F6B90B0-F350-65D1-351F-E323C0E744E9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35A08873-1FE4-3038-816F-BEB94416CD57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: vorm 22">
                <a:extLst>
                  <a:ext uri="{FF2B5EF4-FFF2-40B4-BE49-F238E27FC236}">
                    <a16:creationId xmlns:a16="http://schemas.microsoft.com/office/drawing/2014/main" id="{5658B375-F3A9-4C67-82A2-223B4C13F210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" name="Vrije vorm: vorm 23">
                <a:extLst>
                  <a:ext uri="{FF2B5EF4-FFF2-40B4-BE49-F238E27FC236}">
                    <a16:creationId xmlns:a16="http://schemas.microsoft.com/office/drawing/2014/main" id="{60980D12-F304-779F-6E19-EEB41C7B3E21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: vorm 24">
                <a:extLst>
                  <a:ext uri="{FF2B5EF4-FFF2-40B4-BE49-F238E27FC236}">
                    <a16:creationId xmlns:a16="http://schemas.microsoft.com/office/drawing/2014/main" id="{2A52197C-904B-67EA-C378-852A83693A5A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: vorm 25">
                <a:extLst>
                  <a:ext uri="{FF2B5EF4-FFF2-40B4-BE49-F238E27FC236}">
                    <a16:creationId xmlns:a16="http://schemas.microsoft.com/office/drawing/2014/main" id="{234086D6-2DF8-0CA0-D95A-A15E2E8F6AF5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: vorm 26">
                <a:extLst>
                  <a:ext uri="{FF2B5EF4-FFF2-40B4-BE49-F238E27FC236}">
                    <a16:creationId xmlns:a16="http://schemas.microsoft.com/office/drawing/2014/main" id="{C4034ED1-07E6-1BB5-132B-9D2AC0ED31DF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: vorm 27">
                <a:extLst>
                  <a:ext uri="{FF2B5EF4-FFF2-40B4-BE49-F238E27FC236}">
                    <a16:creationId xmlns:a16="http://schemas.microsoft.com/office/drawing/2014/main" id="{90A5AE08-1596-100D-D67E-36A8BB531BBB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985B4E5A-55B7-09A5-AB45-AF828C1D26F4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B53FAA8E-4EFA-B638-9593-1C1A74206142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35F9A964-7EA3-BC87-B1EF-93EB9458722C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: vorm 31">
                <a:extLst>
                  <a:ext uri="{FF2B5EF4-FFF2-40B4-BE49-F238E27FC236}">
                    <a16:creationId xmlns:a16="http://schemas.microsoft.com/office/drawing/2014/main" id="{978D5D30-7838-31CD-D1F9-1F0C08359C21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: vorm 32">
                <a:extLst>
                  <a:ext uri="{FF2B5EF4-FFF2-40B4-BE49-F238E27FC236}">
                    <a16:creationId xmlns:a16="http://schemas.microsoft.com/office/drawing/2014/main" id="{9068226E-5B70-E3D1-9951-401C34B5BD21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: vorm 33">
                <a:extLst>
                  <a:ext uri="{FF2B5EF4-FFF2-40B4-BE49-F238E27FC236}">
                    <a16:creationId xmlns:a16="http://schemas.microsoft.com/office/drawing/2014/main" id="{05155F80-1192-8E89-E6F9-C52692FBA1BF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: vorm 34">
                <a:extLst>
                  <a:ext uri="{FF2B5EF4-FFF2-40B4-BE49-F238E27FC236}">
                    <a16:creationId xmlns:a16="http://schemas.microsoft.com/office/drawing/2014/main" id="{93515C49-9018-6E5A-63A5-628A24C1CF5F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: vorm 35">
                <a:extLst>
                  <a:ext uri="{FF2B5EF4-FFF2-40B4-BE49-F238E27FC236}">
                    <a16:creationId xmlns:a16="http://schemas.microsoft.com/office/drawing/2014/main" id="{F518E02F-EE77-51CE-77E7-DACE190F9816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: vorm 36">
                <a:extLst>
                  <a:ext uri="{FF2B5EF4-FFF2-40B4-BE49-F238E27FC236}">
                    <a16:creationId xmlns:a16="http://schemas.microsoft.com/office/drawing/2014/main" id="{1EFD0D23-E010-CFF0-293B-4888865ABFFB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: vorm 37">
                <a:extLst>
                  <a:ext uri="{FF2B5EF4-FFF2-40B4-BE49-F238E27FC236}">
                    <a16:creationId xmlns:a16="http://schemas.microsoft.com/office/drawing/2014/main" id="{7028C88A-292E-0FCE-56E5-71FC3B742BE0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: vorm 38">
                <a:extLst>
                  <a:ext uri="{FF2B5EF4-FFF2-40B4-BE49-F238E27FC236}">
                    <a16:creationId xmlns:a16="http://schemas.microsoft.com/office/drawing/2014/main" id="{B10956EB-00EA-1D76-170E-36E72D79A150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: vorm 39">
                <a:extLst>
                  <a:ext uri="{FF2B5EF4-FFF2-40B4-BE49-F238E27FC236}">
                    <a16:creationId xmlns:a16="http://schemas.microsoft.com/office/drawing/2014/main" id="{9867A0C9-D791-60DF-37D5-5A0DCF16CAFC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: vorm 40">
                <a:extLst>
                  <a:ext uri="{FF2B5EF4-FFF2-40B4-BE49-F238E27FC236}">
                    <a16:creationId xmlns:a16="http://schemas.microsoft.com/office/drawing/2014/main" id="{F0DAF7EE-F49E-41C9-0036-A88DD3910BA4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93F81C40-477B-E02C-C73A-B75A3FA5570A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: vorm 42">
                <a:extLst>
                  <a:ext uri="{FF2B5EF4-FFF2-40B4-BE49-F238E27FC236}">
                    <a16:creationId xmlns:a16="http://schemas.microsoft.com/office/drawing/2014/main" id="{D50ADDE7-984D-B42F-EC2E-7A236DE6DD11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537E3C11-B6CD-C654-7AF2-EF33FBFE2268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176D917-78C8-5A34-BEEC-2956AE943E8E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: vorm 45">
                <a:extLst>
                  <a:ext uri="{FF2B5EF4-FFF2-40B4-BE49-F238E27FC236}">
                    <a16:creationId xmlns:a16="http://schemas.microsoft.com/office/drawing/2014/main" id="{2684D9D4-450E-6632-FC56-35A3325ED100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: vorm 46">
                <a:extLst>
                  <a:ext uri="{FF2B5EF4-FFF2-40B4-BE49-F238E27FC236}">
                    <a16:creationId xmlns:a16="http://schemas.microsoft.com/office/drawing/2014/main" id="{BB6C8455-B63E-D9DA-2602-0C73B0C80ABE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: vorm 47">
                <a:extLst>
                  <a:ext uri="{FF2B5EF4-FFF2-40B4-BE49-F238E27FC236}">
                    <a16:creationId xmlns:a16="http://schemas.microsoft.com/office/drawing/2014/main" id="{0DBA10E5-40E5-F9A0-82E4-014C6B39E3F1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: vorm 48">
                <a:extLst>
                  <a:ext uri="{FF2B5EF4-FFF2-40B4-BE49-F238E27FC236}">
                    <a16:creationId xmlns:a16="http://schemas.microsoft.com/office/drawing/2014/main" id="{143B5F05-0D69-B1E9-9994-4B840279A916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: vorm 49">
                <a:extLst>
                  <a:ext uri="{FF2B5EF4-FFF2-40B4-BE49-F238E27FC236}">
                    <a16:creationId xmlns:a16="http://schemas.microsoft.com/office/drawing/2014/main" id="{96958748-FFA5-512E-E888-FD559C8C5A99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: vorm 50">
                <a:extLst>
                  <a:ext uri="{FF2B5EF4-FFF2-40B4-BE49-F238E27FC236}">
                    <a16:creationId xmlns:a16="http://schemas.microsoft.com/office/drawing/2014/main" id="{CD8316FB-6777-A6DE-AF7A-8A3CF7A22E6D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628" name="!!sterren1">
            <a:extLst>
              <a:ext uri="{FF2B5EF4-FFF2-40B4-BE49-F238E27FC236}">
                <a16:creationId xmlns:a16="http://schemas.microsoft.com/office/drawing/2014/main" id="{CF18974E-ABF9-E36F-A6C6-45434726452D}"/>
              </a:ext>
            </a:extLst>
          </p:cNvPr>
          <p:cNvGrpSpPr/>
          <p:nvPr userDrawn="1"/>
        </p:nvGrpSpPr>
        <p:grpSpPr>
          <a:xfrm>
            <a:off x="-53529690" y="-30876394"/>
            <a:ext cx="71565380" cy="52003264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629" name="!!sterren1">
              <a:extLst>
                <a:ext uri="{FF2B5EF4-FFF2-40B4-BE49-F238E27FC236}">
                  <a16:creationId xmlns:a16="http://schemas.microsoft.com/office/drawing/2014/main" id="{55E2A79F-2F25-55BC-DBDD-BCE689EFBDAF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7839" name="Vrije vorm: vorm 7838">
                <a:extLst>
                  <a:ext uri="{FF2B5EF4-FFF2-40B4-BE49-F238E27FC236}">
                    <a16:creationId xmlns:a16="http://schemas.microsoft.com/office/drawing/2014/main" id="{1F914365-6AC5-2E4B-9B81-8F1E8ECB11B7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0" name="Vrije vorm: vorm 7839">
                <a:extLst>
                  <a:ext uri="{FF2B5EF4-FFF2-40B4-BE49-F238E27FC236}">
                    <a16:creationId xmlns:a16="http://schemas.microsoft.com/office/drawing/2014/main" id="{CBFBF492-1A58-0E79-428E-62981E5EC229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1" name="Vrije vorm: vorm 7840">
                <a:extLst>
                  <a:ext uri="{FF2B5EF4-FFF2-40B4-BE49-F238E27FC236}">
                    <a16:creationId xmlns:a16="http://schemas.microsoft.com/office/drawing/2014/main" id="{B4113CEA-43BF-1444-4387-FBC82A6D982D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2" name="Vrije vorm: vorm 7841">
                <a:extLst>
                  <a:ext uri="{FF2B5EF4-FFF2-40B4-BE49-F238E27FC236}">
                    <a16:creationId xmlns:a16="http://schemas.microsoft.com/office/drawing/2014/main" id="{6D7CC1B9-40B6-D51E-BD8A-6F2C00D7293A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3" name="Vrije vorm: vorm 7842">
                <a:extLst>
                  <a:ext uri="{FF2B5EF4-FFF2-40B4-BE49-F238E27FC236}">
                    <a16:creationId xmlns:a16="http://schemas.microsoft.com/office/drawing/2014/main" id="{912F82F9-8F15-7F4A-B7FC-F25B008C7E5F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4" name="Vrije vorm: vorm 7843">
                <a:extLst>
                  <a:ext uri="{FF2B5EF4-FFF2-40B4-BE49-F238E27FC236}">
                    <a16:creationId xmlns:a16="http://schemas.microsoft.com/office/drawing/2014/main" id="{95EDFD9E-9AC0-563C-6BB8-F65109E4A8B5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5" name="Vrije vorm: vorm 7844">
                <a:extLst>
                  <a:ext uri="{FF2B5EF4-FFF2-40B4-BE49-F238E27FC236}">
                    <a16:creationId xmlns:a16="http://schemas.microsoft.com/office/drawing/2014/main" id="{7C82D4B1-047B-7336-B089-B7159FBE6C11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6" name="Vrije vorm: vorm 7845">
                <a:extLst>
                  <a:ext uri="{FF2B5EF4-FFF2-40B4-BE49-F238E27FC236}">
                    <a16:creationId xmlns:a16="http://schemas.microsoft.com/office/drawing/2014/main" id="{0D848DA5-9418-C0C5-3953-D6929D05B406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7" name="Vrije vorm: vorm 7846">
                <a:extLst>
                  <a:ext uri="{FF2B5EF4-FFF2-40B4-BE49-F238E27FC236}">
                    <a16:creationId xmlns:a16="http://schemas.microsoft.com/office/drawing/2014/main" id="{A7EFE5D1-7FA0-FD54-A644-313B4C7BCE1A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8" name="Vrije vorm: vorm 7847">
                <a:extLst>
                  <a:ext uri="{FF2B5EF4-FFF2-40B4-BE49-F238E27FC236}">
                    <a16:creationId xmlns:a16="http://schemas.microsoft.com/office/drawing/2014/main" id="{B9DC8B59-D68B-5038-9115-40D25119BA7B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9" name="Vrije vorm: vorm 7848">
                <a:extLst>
                  <a:ext uri="{FF2B5EF4-FFF2-40B4-BE49-F238E27FC236}">
                    <a16:creationId xmlns:a16="http://schemas.microsoft.com/office/drawing/2014/main" id="{08882A16-555E-989E-696D-B7CFBBE49D68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0" name="Vrije vorm: vorm 7849">
                <a:extLst>
                  <a:ext uri="{FF2B5EF4-FFF2-40B4-BE49-F238E27FC236}">
                    <a16:creationId xmlns:a16="http://schemas.microsoft.com/office/drawing/2014/main" id="{E861493E-6A0B-A5A7-4FAE-0D25B7F3F967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1" name="Vrije vorm: vorm 7850">
                <a:extLst>
                  <a:ext uri="{FF2B5EF4-FFF2-40B4-BE49-F238E27FC236}">
                    <a16:creationId xmlns:a16="http://schemas.microsoft.com/office/drawing/2014/main" id="{FD6E2D87-3388-23D5-FB79-2EE76CCE16D3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2" name="Vrije vorm: vorm 7851">
                <a:extLst>
                  <a:ext uri="{FF2B5EF4-FFF2-40B4-BE49-F238E27FC236}">
                    <a16:creationId xmlns:a16="http://schemas.microsoft.com/office/drawing/2014/main" id="{B382FA33-2058-386E-72CD-DA09A3AE703D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3" name="Vrije vorm: vorm 7852">
                <a:extLst>
                  <a:ext uri="{FF2B5EF4-FFF2-40B4-BE49-F238E27FC236}">
                    <a16:creationId xmlns:a16="http://schemas.microsoft.com/office/drawing/2014/main" id="{CC978298-B2FA-4462-CA6E-692ED3944037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4" name="Vrije vorm: vorm 7853">
                <a:extLst>
                  <a:ext uri="{FF2B5EF4-FFF2-40B4-BE49-F238E27FC236}">
                    <a16:creationId xmlns:a16="http://schemas.microsoft.com/office/drawing/2014/main" id="{E9021CFB-1DC4-776E-EFAC-7292D33AB32E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5" name="Vrije vorm: vorm 7854">
                <a:extLst>
                  <a:ext uri="{FF2B5EF4-FFF2-40B4-BE49-F238E27FC236}">
                    <a16:creationId xmlns:a16="http://schemas.microsoft.com/office/drawing/2014/main" id="{D9E5D9B9-10E8-8F1D-73B5-BD7E4A4F0725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6" name="Vrije vorm: vorm 7855">
                <a:extLst>
                  <a:ext uri="{FF2B5EF4-FFF2-40B4-BE49-F238E27FC236}">
                    <a16:creationId xmlns:a16="http://schemas.microsoft.com/office/drawing/2014/main" id="{76D7F267-531E-2E1F-891F-CC133A41A0C9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7" name="Vrije vorm: vorm 7856">
                <a:extLst>
                  <a:ext uri="{FF2B5EF4-FFF2-40B4-BE49-F238E27FC236}">
                    <a16:creationId xmlns:a16="http://schemas.microsoft.com/office/drawing/2014/main" id="{ED76B146-7873-6429-D96D-33FABF77DC82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8" name="Vrije vorm: vorm 7857">
                <a:extLst>
                  <a:ext uri="{FF2B5EF4-FFF2-40B4-BE49-F238E27FC236}">
                    <a16:creationId xmlns:a16="http://schemas.microsoft.com/office/drawing/2014/main" id="{2CBC0087-C8B7-4DB7-BA99-A37B934F2FEA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9" name="Vrije vorm: vorm 7858">
                <a:extLst>
                  <a:ext uri="{FF2B5EF4-FFF2-40B4-BE49-F238E27FC236}">
                    <a16:creationId xmlns:a16="http://schemas.microsoft.com/office/drawing/2014/main" id="{67A4247F-7EB4-03FD-79CD-68E5B7877276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0" name="Vrije vorm: vorm 7859">
                <a:extLst>
                  <a:ext uri="{FF2B5EF4-FFF2-40B4-BE49-F238E27FC236}">
                    <a16:creationId xmlns:a16="http://schemas.microsoft.com/office/drawing/2014/main" id="{8EC1A0A1-7F49-2C15-8E61-BE5A90A76843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1" name="Vrije vorm: vorm 7860">
                <a:extLst>
                  <a:ext uri="{FF2B5EF4-FFF2-40B4-BE49-F238E27FC236}">
                    <a16:creationId xmlns:a16="http://schemas.microsoft.com/office/drawing/2014/main" id="{3B4D91AE-5B88-DAD7-B285-B4140A8D16DD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2" name="Vrije vorm: vorm 7861">
                <a:extLst>
                  <a:ext uri="{FF2B5EF4-FFF2-40B4-BE49-F238E27FC236}">
                    <a16:creationId xmlns:a16="http://schemas.microsoft.com/office/drawing/2014/main" id="{062796BF-857C-BBAC-4EAE-7350C5A1886A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3" name="Vrije vorm: vorm 7862">
                <a:extLst>
                  <a:ext uri="{FF2B5EF4-FFF2-40B4-BE49-F238E27FC236}">
                    <a16:creationId xmlns:a16="http://schemas.microsoft.com/office/drawing/2014/main" id="{B5B81BD8-F110-94AD-7C0C-B4C2DC1437F5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4" name="Vrije vorm: vorm 7863">
                <a:extLst>
                  <a:ext uri="{FF2B5EF4-FFF2-40B4-BE49-F238E27FC236}">
                    <a16:creationId xmlns:a16="http://schemas.microsoft.com/office/drawing/2014/main" id="{AC32A908-4115-1994-684B-DF9ADB28014B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5" name="Vrije vorm: vorm 7864">
                <a:extLst>
                  <a:ext uri="{FF2B5EF4-FFF2-40B4-BE49-F238E27FC236}">
                    <a16:creationId xmlns:a16="http://schemas.microsoft.com/office/drawing/2014/main" id="{4F8E0B63-832D-CF90-5FFA-121CA110BB5C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6" name="Vrije vorm: vorm 7865">
                <a:extLst>
                  <a:ext uri="{FF2B5EF4-FFF2-40B4-BE49-F238E27FC236}">
                    <a16:creationId xmlns:a16="http://schemas.microsoft.com/office/drawing/2014/main" id="{B00779CF-A0DF-7F6C-CDB5-BA23F2A533B7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7" name="Vrije vorm: vorm 7866">
                <a:extLst>
                  <a:ext uri="{FF2B5EF4-FFF2-40B4-BE49-F238E27FC236}">
                    <a16:creationId xmlns:a16="http://schemas.microsoft.com/office/drawing/2014/main" id="{08E7E54D-3890-16BF-B232-C4E330789D59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8" name="Vrije vorm: vorm 7867">
                <a:extLst>
                  <a:ext uri="{FF2B5EF4-FFF2-40B4-BE49-F238E27FC236}">
                    <a16:creationId xmlns:a16="http://schemas.microsoft.com/office/drawing/2014/main" id="{82485A46-B8F3-C0C2-4D94-B873D9A567B5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9" name="Vrije vorm: vorm 7868">
                <a:extLst>
                  <a:ext uri="{FF2B5EF4-FFF2-40B4-BE49-F238E27FC236}">
                    <a16:creationId xmlns:a16="http://schemas.microsoft.com/office/drawing/2014/main" id="{CFBFAD1D-549B-7834-CB9B-78797C27C748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0" name="Vrije vorm: vorm 7869">
                <a:extLst>
                  <a:ext uri="{FF2B5EF4-FFF2-40B4-BE49-F238E27FC236}">
                    <a16:creationId xmlns:a16="http://schemas.microsoft.com/office/drawing/2014/main" id="{037D5DA0-ED00-A82B-9AAB-43BABF85452D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1" name="Vrije vorm: vorm 7870">
                <a:extLst>
                  <a:ext uri="{FF2B5EF4-FFF2-40B4-BE49-F238E27FC236}">
                    <a16:creationId xmlns:a16="http://schemas.microsoft.com/office/drawing/2014/main" id="{0A020D9A-43CB-0E95-7642-5D1E476972F5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2" name="Vrije vorm: vorm 7871">
                <a:extLst>
                  <a:ext uri="{FF2B5EF4-FFF2-40B4-BE49-F238E27FC236}">
                    <a16:creationId xmlns:a16="http://schemas.microsoft.com/office/drawing/2014/main" id="{913272E7-5B4D-6743-4C9A-B2E765D99F65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3" name="Vrije vorm: vorm 7872">
                <a:extLst>
                  <a:ext uri="{FF2B5EF4-FFF2-40B4-BE49-F238E27FC236}">
                    <a16:creationId xmlns:a16="http://schemas.microsoft.com/office/drawing/2014/main" id="{05D8D32F-BD3F-A75D-4591-42B489BFD56C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4" name="Vrije vorm: vorm 7873">
                <a:extLst>
                  <a:ext uri="{FF2B5EF4-FFF2-40B4-BE49-F238E27FC236}">
                    <a16:creationId xmlns:a16="http://schemas.microsoft.com/office/drawing/2014/main" id="{1EE2E5F8-06F0-907B-89A7-FF0C80A2E8FE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5" name="Vrije vorm: vorm 7874">
                <a:extLst>
                  <a:ext uri="{FF2B5EF4-FFF2-40B4-BE49-F238E27FC236}">
                    <a16:creationId xmlns:a16="http://schemas.microsoft.com/office/drawing/2014/main" id="{3F305FD6-4E5A-E81D-6868-6661B338B3EF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6" name="Vrije vorm: vorm 7875">
                <a:extLst>
                  <a:ext uri="{FF2B5EF4-FFF2-40B4-BE49-F238E27FC236}">
                    <a16:creationId xmlns:a16="http://schemas.microsoft.com/office/drawing/2014/main" id="{6A9AB589-117B-C3EB-370D-00A073FAE16A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7" name="Vrije vorm: vorm 7876">
                <a:extLst>
                  <a:ext uri="{FF2B5EF4-FFF2-40B4-BE49-F238E27FC236}">
                    <a16:creationId xmlns:a16="http://schemas.microsoft.com/office/drawing/2014/main" id="{225A2DBC-409F-2763-6F9E-FFDAA438AC35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8" name="Vrije vorm: vorm 7877">
                <a:extLst>
                  <a:ext uri="{FF2B5EF4-FFF2-40B4-BE49-F238E27FC236}">
                    <a16:creationId xmlns:a16="http://schemas.microsoft.com/office/drawing/2014/main" id="{13312559-F1F9-4301-CAEB-0C751E858C13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9" name="Vrije vorm: vorm 7878">
                <a:extLst>
                  <a:ext uri="{FF2B5EF4-FFF2-40B4-BE49-F238E27FC236}">
                    <a16:creationId xmlns:a16="http://schemas.microsoft.com/office/drawing/2014/main" id="{D3B7C7BE-70AD-E861-6D4D-EAE512A93DDF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0" name="Vrije vorm: vorm 7879">
                <a:extLst>
                  <a:ext uri="{FF2B5EF4-FFF2-40B4-BE49-F238E27FC236}">
                    <a16:creationId xmlns:a16="http://schemas.microsoft.com/office/drawing/2014/main" id="{89AF4AF2-8AB5-1068-8FDA-DCA904197EA3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1" name="Vrije vorm: vorm 7880">
                <a:extLst>
                  <a:ext uri="{FF2B5EF4-FFF2-40B4-BE49-F238E27FC236}">
                    <a16:creationId xmlns:a16="http://schemas.microsoft.com/office/drawing/2014/main" id="{BB089B35-0A74-7FBD-4E88-F20799B36A09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2" name="Vrije vorm: vorm 7881">
                <a:extLst>
                  <a:ext uri="{FF2B5EF4-FFF2-40B4-BE49-F238E27FC236}">
                    <a16:creationId xmlns:a16="http://schemas.microsoft.com/office/drawing/2014/main" id="{E00D5092-0D55-9582-D2DD-170EE1BC6425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3" name="Vrije vorm: vorm 7882">
                <a:extLst>
                  <a:ext uri="{FF2B5EF4-FFF2-40B4-BE49-F238E27FC236}">
                    <a16:creationId xmlns:a16="http://schemas.microsoft.com/office/drawing/2014/main" id="{F540D19B-E6DF-062E-B35C-27963E805171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4" name="Vrije vorm: vorm 7883">
                <a:extLst>
                  <a:ext uri="{FF2B5EF4-FFF2-40B4-BE49-F238E27FC236}">
                    <a16:creationId xmlns:a16="http://schemas.microsoft.com/office/drawing/2014/main" id="{7083B9F1-8E06-B474-28A6-375BEC94A506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5" name="Vrije vorm: vorm 7884">
                <a:extLst>
                  <a:ext uri="{FF2B5EF4-FFF2-40B4-BE49-F238E27FC236}">
                    <a16:creationId xmlns:a16="http://schemas.microsoft.com/office/drawing/2014/main" id="{210EA78C-5D65-89D7-DB70-64CE6691554C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6" name="Vrije vorm: vorm 7885">
                <a:extLst>
                  <a:ext uri="{FF2B5EF4-FFF2-40B4-BE49-F238E27FC236}">
                    <a16:creationId xmlns:a16="http://schemas.microsoft.com/office/drawing/2014/main" id="{0404C890-F1CE-01BD-5460-4CBDB6082151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7" name="Vrije vorm: vorm 7886">
                <a:extLst>
                  <a:ext uri="{FF2B5EF4-FFF2-40B4-BE49-F238E27FC236}">
                    <a16:creationId xmlns:a16="http://schemas.microsoft.com/office/drawing/2014/main" id="{78590379-5458-7657-4010-8A82D24C6C48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8" name="Vrije vorm: vorm 7887">
                <a:extLst>
                  <a:ext uri="{FF2B5EF4-FFF2-40B4-BE49-F238E27FC236}">
                    <a16:creationId xmlns:a16="http://schemas.microsoft.com/office/drawing/2014/main" id="{F01BD755-00D8-5E69-47F7-2D6AC9382680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9" name="Vrije vorm: vorm 7888">
                <a:extLst>
                  <a:ext uri="{FF2B5EF4-FFF2-40B4-BE49-F238E27FC236}">
                    <a16:creationId xmlns:a16="http://schemas.microsoft.com/office/drawing/2014/main" id="{F2D1D0CE-E76C-82C1-8574-63B72F177B99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0" name="Vrije vorm: vorm 7889">
                <a:extLst>
                  <a:ext uri="{FF2B5EF4-FFF2-40B4-BE49-F238E27FC236}">
                    <a16:creationId xmlns:a16="http://schemas.microsoft.com/office/drawing/2014/main" id="{AF397146-D145-645A-F1DA-AA078FB39EC5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1" name="Vrije vorm: vorm 7890">
                <a:extLst>
                  <a:ext uri="{FF2B5EF4-FFF2-40B4-BE49-F238E27FC236}">
                    <a16:creationId xmlns:a16="http://schemas.microsoft.com/office/drawing/2014/main" id="{B70715EF-21A5-3ABB-1B7D-F586B7086FC0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2" name="Vrije vorm: vorm 7891">
                <a:extLst>
                  <a:ext uri="{FF2B5EF4-FFF2-40B4-BE49-F238E27FC236}">
                    <a16:creationId xmlns:a16="http://schemas.microsoft.com/office/drawing/2014/main" id="{48D2AEC5-F8C3-D81E-5D34-D99D1FB81B76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3" name="Vrije vorm: vorm 7892">
                <a:extLst>
                  <a:ext uri="{FF2B5EF4-FFF2-40B4-BE49-F238E27FC236}">
                    <a16:creationId xmlns:a16="http://schemas.microsoft.com/office/drawing/2014/main" id="{C216E222-A0AB-D86E-BBF6-A6B373D23621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0" name="!!sterren1">
              <a:extLst>
                <a:ext uri="{FF2B5EF4-FFF2-40B4-BE49-F238E27FC236}">
                  <a16:creationId xmlns:a16="http://schemas.microsoft.com/office/drawing/2014/main" id="{AD5529F3-902A-3FAD-D43D-90A3FE10D65C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7785" name="Vrije vorm: vorm 7784">
                <a:extLst>
                  <a:ext uri="{FF2B5EF4-FFF2-40B4-BE49-F238E27FC236}">
                    <a16:creationId xmlns:a16="http://schemas.microsoft.com/office/drawing/2014/main" id="{754860A3-69E2-E6B7-5669-86ACBEDFA367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6" name="Vrije vorm: vorm 7785">
                <a:extLst>
                  <a:ext uri="{FF2B5EF4-FFF2-40B4-BE49-F238E27FC236}">
                    <a16:creationId xmlns:a16="http://schemas.microsoft.com/office/drawing/2014/main" id="{473A6A6C-1D7B-8C6D-90F3-D99CAE14D028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7" name="Vrije vorm: vorm 7786">
                <a:extLst>
                  <a:ext uri="{FF2B5EF4-FFF2-40B4-BE49-F238E27FC236}">
                    <a16:creationId xmlns:a16="http://schemas.microsoft.com/office/drawing/2014/main" id="{EE8E700C-E42B-5DD9-053A-DA9ADB783185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8" name="Vrije vorm: vorm 7787">
                <a:extLst>
                  <a:ext uri="{FF2B5EF4-FFF2-40B4-BE49-F238E27FC236}">
                    <a16:creationId xmlns:a16="http://schemas.microsoft.com/office/drawing/2014/main" id="{4CBCB43F-DC8B-7F38-0EE3-0294B2CBF0EB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9" name="Vrije vorm: vorm 7788">
                <a:extLst>
                  <a:ext uri="{FF2B5EF4-FFF2-40B4-BE49-F238E27FC236}">
                    <a16:creationId xmlns:a16="http://schemas.microsoft.com/office/drawing/2014/main" id="{489C4725-E6FD-9EF1-FFAE-E87A00F71486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0" name="Vrije vorm: vorm 7789">
                <a:extLst>
                  <a:ext uri="{FF2B5EF4-FFF2-40B4-BE49-F238E27FC236}">
                    <a16:creationId xmlns:a16="http://schemas.microsoft.com/office/drawing/2014/main" id="{B41D394B-D58C-5FE9-615D-6DC020BFDFD6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1" name="Vrije vorm: vorm 7790">
                <a:extLst>
                  <a:ext uri="{FF2B5EF4-FFF2-40B4-BE49-F238E27FC236}">
                    <a16:creationId xmlns:a16="http://schemas.microsoft.com/office/drawing/2014/main" id="{BF22B067-62F3-E3DF-E006-403BF9F8FD2F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2" name="Vrije vorm: vorm 7791">
                <a:extLst>
                  <a:ext uri="{FF2B5EF4-FFF2-40B4-BE49-F238E27FC236}">
                    <a16:creationId xmlns:a16="http://schemas.microsoft.com/office/drawing/2014/main" id="{C503CF68-A5FC-9DD9-EF25-0861F8F1C2A4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3" name="Vrije vorm: vorm 7792">
                <a:extLst>
                  <a:ext uri="{FF2B5EF4-FFF2-40B4-BE49-F238E27FC236}">
                    <a16:creationId xmlns:a16="http://schemas.microsoft.com/office/drawing/2014/main" id="{8FAA439C-8789-50E1-A856-D08F2DE95E4E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4" name="Vrije vorm: vorm 7793">
                <a:extLst>
                  <a:ext uri="{FF2B5EF4-FFF2-40B4-BE49-F238E27FC236}">
                    <a16:creationId xmlns:a16="http://schemas.microsoft.com/office/drawing/2014/main" id="{89F37746-B13D-36F2-40C5-927CD33DCCBB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5" name="Vrije vorm: vorm 7794">
                <a:extLst>
                  <a:ext uri="{FF2B5EF4-FFF2-40B4-BE49-F238E27FC236}">
                    <a16:creationId xmlns:a16="http://schemas.microsoft.com/office/drawing/2014/main" id="{748E8380-30A3-6201-5954-EC075631137B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6" name="Vrije vorm: vorm 7795">
                <a:extLst>
                  <a:ext uri="{FF2B5EF4-FFF2-40B4-BE49-F238E27FC236}">
                    <a16:creationId xmlns:a16="http://schemas.microsoft.com/office/drawing/2014/main" id="{53C069AD-6198-DD40-11E5-420FC3524EF3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7" name="Vrije vorm: vorm 7796">
                <a:extLst>
                  <a:ext uri="{FF2B5EF4-FFF2-40B4-BE49-F238E27FC236}">
                    <a16:creationId xmlns:a16="http://schemas.microsoft.com/office/drawing/2014/main" id="{5939CEB9-72DE-73FB-4BB0-3AC6CBEDC2A2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8" name="Vrije vorm: vorm 7797">
                <a:extLst>
                  <a:ext uri="{FF2B5EF4-FFF2-40B4-BE49-F238E27FC236}">
                    <a16:creationId xmlns:a16="http://schemas.microsoft.com/office/drawing/2014/main" id="{610410FE-9198-77F6-AF6C-5C2C4ACE0D71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9" name="Vrije vorm: vorm 7798">
                <a:extLst>
                  <a:ext uri="{FF2B5EF4-FFF2-40B4-BE49-F238E27FC236}">
                    <a16:creationId xmlns:a16="http://schemas.microsoft.com/office/drawing/2014/main" id="{5AA29FD0-EE15-4E65-58FC-8FFD55F62170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0" name="Vrije vorm: vorm 7799">
                <a:extLst>
                  <a:ext uri="{FF2B5EF4-FFF2-40B4-BE49-F238E27FC236}">
                    <a16:creationId xmlns:a16="http://schemas.microsoft.com/office/drawing/2014/main" id="{0C8D5A22-12F4-DBCA-EA12-96F3B01B3156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1" name="Vrije vorm: vorm 7800">
                <a:extLst>
                  <a:ext uri="{FF2B5EF4-FFF2-40B4-BE49-F238E27FC236}">
                    <a16:creationId xmlns:a16="http://schemas.microsoft.com/office/drawing/2014/main" id="{EF4051AA-B7B5-E721-949A-D31E25B23089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2" name="Vrije vorm: vorm 7801">
                <a:extLst>
                  <a:ext uri="{FF2B5EF4-FFF2-40B4-BE49-F238E27FC236}">
                    <a16:creationId xmlns:a16="http://schemas.microsoft.com/office/drawing/2014/main" id="{12A1F5B7-4D3A-ADF5-8A7E-E56D3BC02E9D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3" name="Vrije vorm: vorm 7802">
                <a:extLst>
                  <a:ext uri="{FF2B5EF4-FFF2-40B4-BE49-F238E27FC236}">
                    <a16:creationId xmlns:a16="http://schemas.microsoft.com/office/drawing/2014/main" id="{5E0535C4-CD3E-9221-CDB5-8C6EE94D2B09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4" name="Vrije vorm: vorm 7803">
                <a:extLst>
                  <a:ext uri="{FF2B5EF4-FFF2-40B4-BE49-F238E27FC236}">
                    <a16:creationId xmlns:a16="http://schemas.microsoft.com/office/drawing/2014/main" id="{A26D8420-8521-1392-EC55-5AD48A40E9CC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5" name="Vrije vorm: vorm 7804">
                <a:extLst>
                  <a:ext uri="{FF2B5EF4-FFF2-40B4-BE49-F238E27FC236}">
                    <a16:creationId xmlns:a16="http://schemas.microsoft.com/office/drawing/2014/main" id="{ECA7902E-1E2F-67FF-ED2F-B4BC029F2BC0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6" name="Vrije vorm: vorm 7805">
                <a:extLst>
                  <a:ext uri="{FF2B5EF4-FFF2-40B4-BE49-F238E27FC236}">
                    <a16:creationId xmlns:a16="http://schemas.microsoft.com/office/drawing/2014/main" id="{4676DFEB-8F30-88F6-A3E8-FACA3DC4A180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7" name="Vrije vorm: vorm 7806">
                <a:extLst>
                  <a:ext uri="{FF2B5EF4-FFF2-40B4-BE49-F238E27FC236}">
                    <a16:creationId xmlns:a16="http://schemas.microsoft.com/office/drawing/2014/main" id="{1E89A8AF-81DA-6039-F6BB-ADE7A1F2BAB3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8" name="Vrije vorm: vorm 7807">
                <a:extLst>
                  <a:ext uri="{FF2B5EF4-FFF2-40B4-BE49-F238E27FC236}">
                    <a16:creationId xmlns:a16="http://schemas.microsoft.com/office/drawing/2014/main" id="{E38FED5D-87DA-95D4-EF96-F3BA5BEF0DDB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9" name="Vrije vorm: vorm 7808">
                <a:extLst>
                  <a:ext uri="{FF2B5EF4-FFF2-40B4-BE49-F238E27FC236}">
                    <a16:creationId xmlns:a16="http://schemas.microsoft.com/office/drawing/2014/main" id="{528DA8EB-2077-0DD7-8694-DF0B2FC1A928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0" name="Vrije vorm: vorm 7809">
                <a:extLst>
                  <a:ext uri="{FF2B5EF4-FFF2-40B4-BE49-F238E27FC236}">
                    <a16:creationId xmlns:a16="http://schemas.microsoft.com/office/drawing/2014/main" id="{E22548EB-0049-FE71-1E62-C30624E98C17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1" name="Vrije vorm: vorm 7810">
                <a:extLst>
                  <a:ext uri="{FF2B5EF4-FFF2-40B4-BE49-F238E27FC236}">
                    <a16:creationId xmlns:a16="http://schemas.microsoft.com/office/drawing/2014/main" id="{D8A3D140-DF4E-237E-C095-7C51CC69646B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2" name="Vrije vorm: vorm 7811">
                <a:extLst>
                  <a:ext uri="{FF2B5EF4-FFF2-40B4-BE49-F238E27FC236}">
                    <a16:creationId xmlns:a16="http://schemas.microsoft.com/office/drawing/2014/main" id="{B802CECC-72ED-C001-EF5E-1B9AF02474C0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3" name="Vrije vorm: vorm 7812">
                <a:extLst>
                  <a:ext uri="{FF2B5EF4-FFF2-40B4-BE49-F238E27FC236}">
                    <a16:creationId xmlns:a16="http://schemas.microsoft.com/office/drawing/2014/main" id="{1F2FEAD4-7434-6D6E-785B-26F598891126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4" name="Vrije vorm: vorm 7813">
                <a:extLst>
                  <a:ext uri="{FF2B5EF4-FFF2-40B4-BE49-F238E27FC236}">
                    <a16:creationId xmlns:a16="http://schemas.microsoft.com/office/drawing/2014/main" id="{16591FF7-4823-A331-9221-9A8DFFEFFE30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5" name="Vrije vorm: vorm 7814">
                <a:extLst>
                  <a:ext uri="{FF2B5EF4-FFF2-40B4-BE49-F238E27FC236}">
                    <a16:creationId xmlns:a16="http://schemas.microsoft.com/office/drawing/2014/main" id="{6353E118-5058-5B7C-6B10-D6222B5E1CF0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6" name="Vrije vorm: vorm 7815">
                <a:extLst>
                  <a:ext uri="{FF2B5EF4-FFF2-40B4-BE49-F238E27FC236}">
                    <a16:creationId xmlns:a16="http://schemas.microsoft.com/office/drawing/2014/main" id="{1F0A57E8-22F7-A3D8-D1B5-69E4B2F6EA28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7" name="Vrije vorm: vorm 7816">
                <a:extLst>
                  <a:ext uri="{FF2B5EF4-FFF2-40B4-BE49-F238E27FC236}">
                    <a16:creationId xmlns:a16="http://schemas.microsoft.com/office/drawing/2014/main" id="{78BCADED-8172-DB19-3734-C1E2831B5A56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8" name="Vrije vorm: vorm 7817">
                <a:extLst>
                  <a:ext uri="{FF2B5EF4-FFF2-40B4-BE49-F238E27FC236}">
                    <a16:creationId xmlns:a16="http://schemas.microsoft.com/office/drawing/2014/main" id="{70013459-8F21-5286-5143-A70D1CAB5452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9" name="Vrije vorm: vorm 7818">
                <a:extLst>
                  <a:ext uri="{FF2B5EF4-FFF2-40B4-BE49-F238E27FC236}">
                    <a16:creationId xmlns:a16="http://schemas.microsoft.com/office/drawing/2014/main" id="{A33E920A-AE73-25AB-2F95-FCD5CFDC2201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0" name="Vrije vorm: vorm 7819">
                <a:extLst>
                  <a:ext uri="{FF2B5EF4-FFF2-40B4-BE49-F238E27FC236}">
                    <a16:creationId xmlns:a16="http://schemas.microsoft.com/office/drawing/2014/main" id="{C9A0E96B-0B57-61A9-30F2-FD5B124EDAA2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1" name="Vrije vorm: vorm 7820">
                <a:extLst>
                  <a:ext uri="{FF2B5EF4-FFF2-40B4-BE49-F238E27FC236}">
                    <a16:creationId xmlns:a16="http://schemas.microsoft.com/office/drawing/2014/main" id="{62C37E94-F8E7-9422-73E9-FCCA276DDAA5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2" name="Vrije vorm: vorm 7821">
                <a:extLst>
                  <a:ext uri="{FF2B5EF4-FFF2-40B4-BE49-F238E27FC236}">
                    <a16:creationId xmlns:a16="http://schemas.microsoft.com/office/drawing/2014/main" id="{7CFD2F02-EE76-EB83-0918-40285FF35BA6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3" name="Vrije vorm: vorm 7822">
                <a:extLst>
                  <a:ext uri="{FF2B5EF4-FFF2-40B4-BE49-F238E27FC236}">
                    <a16:creationId xmlns:a16="http://schemas.microsoft.com/office/drawing/2014/main" id="{077816DC-6F2D-EAC9-B008-1CC549FD49BC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4" name="Vrije vorm: vorm 7823">
                <a:extLst>
                  <a:ext uri="{FF2B5EF4-FFF2-40B4-BE49-F238E27FC236}">
                    <a16:creationId xmlns:a16="http://schemas.microsoft.com/office/drawing/2014/main" id="{904A9922-DBB6-7AF0-8767-A49CD173E28B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5" name="Vrije vorm: vorm 7824">
                <a:extLst>
                  <a:ext uri="{FF2B5EF4-FFF2-40B4-BE49-F238E27FC236}">
                    <a16:creationId xmlns:a16="http://schemas.microsoft.com/office/drawing/2014/main" id="{7DFF7281-A207-E8A2-80B5-7CBF0B6CDA98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6" name="Vrije vorm: vorm 7825">
                <a:extLst>
                  <a:ext uri="{FF2B5EF4-FFF2-40B4-BE49-F238E27FC236}">
                    <a16:creationId xmlns:a16="http://schemas.microsoft.com/office/drawing/2014/main" id="{0304A7FE-5403-CA91-B869-F0F140E1F1BF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7" name="Vrije vorm: vorm 7826">
                <a:extLst>
                  <a:ext uri="{FF2B5EF4-FFF2-40B4-BE49-F238E27FC236}">
                    <a16:creationId xmlns:a16="http://schemas.microsoft.com/office/drawing/2014/main" id="{4B74C2F0-5FF4-5010-691D-68A283FA9348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8" name="Vrije vorm: vorm 7827">
                <a:extLst>
                  <a:ext uri="{FF2B5EF4-FFF2-40B4-BE49-F238E27FC236}">
                    <a16:creationId xmlns:a16="http://schemas.microsoft.com/office/drawing/2014/main" id="{871D998E-829A-1B24-699C-15C385028238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9" name="Vrije vorm: vorm 7828">
                <a:extLst>
                  <a:ext uri="{FF2B5EF4-FFF2-40B4-BE49-F238E27FC236}">
                    <a16:creationId xmlns:a16="http://schemas.microsoft.com/office/drawing/2014/main" id="{71EC2AB4-B09F-DAD7-6FC9-324C2382CFF0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0" name="Vrije vorm: vorm 7829">
                <a:extLst>
                  <a:ext uri="{FF2B5EF4-FFF2-40B4-BE49-F238E27FC236}">
                    <a16:creationId xmlns:a16="http://schemas.microsoft.com/office/drawing/2014/main" id="{EE93940C-20CC-A8EA-E1EE-C1F17149B831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1" name="Vrije vorm: vorm 7830">
                <a:extLst>
                  <a:ext uri="{FF2B5EF4-FFF2-40B4-BE49-F238E27FC236}">
                    <a16:creationId xmlns:a16="http://schemas.microsoft.com/office/drawing/2014/main" id="{3D1AF03F-BF8F-8206-A976-91DD515E7227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2" name="Vrije vorm: vorm 7831">
                <a:extLst>
                  <a:ext uri="{FF2B5EF4-FFF2-40B4-BE49-F238E27FC236}">
                    <a16:creationId xmlns:a16="http://schemas.microsoft.com/office/drawing/2014/main" id="{4DF7F1DC-2280-C5BF-1C04-128CF075AB19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3" name="Vrije vorm: vorm 7832">
                <a:extLst>
                  <a:ext uri="{FF2B5EF4-FFF2-40B4-BE49-F238E27FC236}">
                    <a16:creationId xmlns:a16="http://schemas.microsoft.com/office/drawing/2014/main" id="{8A6BDAFD-3247-C275-1776-58E124237775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4" name="Vrije vorm: vorm 7833">
                <a:extLst>
                  <a:ext uri="{FF2B5EF4-FFF2-40B4-BE49-F238E27FC236}">
                    <a16:creationId xmlns:a16="http://schemas.microsoft.com/office/drawing/2014/main" id="{C6624500-C25B-1E19-DC38-CAF406EECB30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5" name="Vrije vorm: vorm 7834">
                <a:extLst>
                  <a:ext uri="{FF2B5EF4-FFF2-40B4-BE49-F238E27FC236}">
                    <a16:creationId xmlns:a16="http://schemas.microsoft.com/office/drawing/2014/main" id="{2C5B7249-8DFF-4BB0-8947-0C6AAAF77920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6" name="Vrije vorm: vorm 7835">
                <a:extLst>
                  <a:ext uri="{FF2B5EF4-FFF2-40B4-BE49-F238E27FC236}">
                    <a16:creationId xmlns:a16="http://schemas.microsoft.com/office/drawing/2014/main" id="{AD56D62E-CAE9-0462-55BA-901F3D9055C2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7" name="Vrije vorm: vorm 7836">
                <a:extLst>
                  <a:ext uri="{FF2B5EF4-FFF2-40B4-BE49-F238E27FC236}">
                    <a16:creationId xmlns:a16="http://schemas.microsoft.com/office/drawing/2014/main" id="{03246606-AA72-0A06-86FD-5A88E1D1D578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8" name="Vrije vorm: vorm 7837">
                <a:extLst>
                  <a:ext uri="{FF2B5EF4-FFF2-40B4-BE49-F238E27FC236}">
                    <a16:creationId xmlns:a16="http://schemas.microsoft.com/office/drawing/2014/main" id="{AEAA4A89-56B2-FBB4-CE87-08CCE702970D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1" name="!!sterren1">
              <a:extLst>
                <a:ext uri="{FF2B5EF4-FFF2-40B4-BE49-F238E27FC236}">
                  <a16:creationId xmlns:a16="http://schemas.microsoft.com/office/drawing/2014/main" id="{3AB8FC1B-CF81-2556-C383-C3E3F9710246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7732" name="Vrije vorm: vorm 7731">
                <a:extLst>
                  <a:ext uri="{FF2B5EF4-FFF2-40B4-BE49-F238E27FC236}">
                    <a16:creationId xmlns:a16="http://schemas.microsoft.com/office/drawing/2014/main" id="{116FF6E0-2238-18E3-BA21-7027D23E5382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3" name="Vrije vorm: vorm 7732">
                <a:extLst>
                  <a:ext uri="{FF2B5EF4-FFF2-40B4-BE49-F238E27FC236}">
                    <a16:creationId xmlns:a16="http://schemas.microsoft.com/office/drawing/2014/main" id="{AFB64B0B-9714-F153-2F5F-5FC1CC47AFE9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4" name="Vrije vorm: vorm 7733">
                <a:extLst>
                  <a:ext uri="{FF2B5EF4-FFF2-40B4-BE49-F238E27FC236}">
                    <a16:creationId xmlns:a16="http://schemas.microsoft.com/office/drawing/2014/main" id="{B026B797-B5EF-5C85-FA2D-DC0D20A70F02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5" name="Vrije vorm: vorm 7734">
                <a:extLst>
                  <a:ext uri="{FF2B5EF4-FFF2-40B4-BE49-F238E27FC236}">
                    <a16:creationId xmlns:a16="http://schemas.microsoft.com/office/drawing/2014/main" id="{93B66B2C-5E0E-57E3-8F41-6A9810AA5A5A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6" name="Vrije vorm: vorm 7735">
                <a:extLst>
                  <a:ext uri="{FF2B5EF4-FFF2-40B4-BE49-F238E27FC236}">
                    <a16:creationId xmlns:a16="http://schemas.microsoft.com/office/drawing/2014/main" id="{6BDD6311-65DA-E61F-7111-FF50ABCB0218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7" name="Vrije vorm: vorm 7736">
                <a:extLst>
                  <a:ext uri="{FF2B5EF4-FFF2-40B4-BE49-F238E27FC236}">
                    <a16:creationId xmlns:a16="http://schemas.microsoft.com/office/drawing/2014/main" id="{F2754C6A-3F38-BA4B-90D4-3DFCB8708C81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8" name="Vrije vorm: vorm 7737">
                <a:extLst>
                  <a:ext uri="{FF2B5EF4-FFF2-40B4-BE49-F238E27FC236}">
                    <a16:creationId xmlns:a16="http://schemas.microsoft.com/office/drawing/2014/main" id="{48EAB676-6C4B-9E08-1E4A-32B63C628C25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9" name="Vrije vorm: vorm 7738">
                <a:extLst>
                  <a:ext uri="{FF2B5EF4-FFF2-40B4-BE49-F238E27FC236}">
                    <a16:creationId xmlns:a16="http://schemas.microsoft.com/office/drawing/2014/main" id="{7D901694-3512-8F50-E19E-AFC4208F12B4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0" name="Vrije vorm: vorm 7739">
                <a:extLst>
                  <a:ext uri="{FF2B5EF4-FFF2-40B4-BE49-F238E27FC236}">
                    <a16:creationId xmlns:a16="http://schemas.microsoft.com/office/drawing/2014/main" id="{BE36F891-0CD2-446B-9050-20A22A254E2D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1" name="Vrije vorm: vorm 7740">
                <a:extLst>
                  <a:ext uri="{FF2B5EF4-FFF2-40B4-BE49-F238E27FC236}">
                    <a16:creationId xmlns:a16="http://schemas.microsoft.com/office/drawing/2014/main" id="{EA41F8EB-5AA7-499B-77B7-C4397C650140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2" name="Vrije vorm: vorm 7741">
                <a:extLst>
                  <a:ext uri="{FF2B5EF4-FFF2-40B4-BE49-F238E27FC236}">
                    <a16:creationId xmlns:a16="http://schemas.microsoft.com/office/drawing/2014/main" id="{4342EBCC-5563-FB80-A3F6-B8006B5F0688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3" name="Vrije vorm: vorm 7742">
                <a:extLst>
                  <a:ext uri="{FF2B5EF4-FFF2-40B4-BE49-F238E27FC236}">
                    <a16:creationId xmlns:a16="http://schemas.microsoft.com/office/drawing/2014/main" id="{586D728B-A6C1-3B46-ECA7-201051F4F59B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4" name="Vrije vorm: vorm 7743">
                <a:extLst>
                  <a:ext uri="{FF2B5EF4-FFF2-40B4-BE49-F238E27FC236}">
                    <a16:creationId xmlns:a16="http://schemas.microsoft.com/office/drawing/2014/main" id="{9D810150-9366-CEC7-FE25-501A040CCD4D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5" name="Vrije vorm: vorm 7744">
                <a:extLst>
                  <a:ext uri="{FF2B5EF4-FFF2-40B4-BE49-F238E27FC236}">
                    <a16:creationId xmlns:a16="http://schemas.microsoft.com/office/drawing/2014/main" id="{46AA0B26-A1A6-39D8-E11B-A53D9AB3F3B2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6" name="Vrije vorm: vorm 7745">
                <a:extLst>
                  <a:ext uri="{FF2B5EF4-FFF2-40B4-BE49-F238E27FC236}">
                    <a16:creationId xmlns:a16="http://schemas.microsoft.com/office/drawing/2014/main" id="{9CFF7D85-F283-E490-0F32-E7DB8DDC9150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7" name="Vrije vorm: vorm 7746">
                <a:extLst>
                  <a:ext uri="{FF2B5EF4-FFF2-40B4-BE49-F238E27FC236}">
                    <a16:creationId xmlns:a16="http://schemas.microsoft.com/office/drawing/2014/main" id="{F8D64C01-3853-83B0-F7CC-455215CDAC56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8" name="Vrije vorm: vorm 7747">
                <a:extLst>
                  <a:ext uri="{FF2B5EF4-FFF2-40B4-BE49-F238E27FC236}">
                    <a16:creationId xmlns:a16="http://schemas.microsoft.com/office/drawing/2014/main" id="{ED827967-4171-E307-6059-D37A37839BA9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9" name="Vrije vorm: vorm 7748">
                <a:extLst>
                  <a:ext uri="{FF2B5EF4-FFF2-40B4-BE49-F238E27FC236}">
                    <a16:creationId xmlns:a16="http://schemas.microsoft.com/office/drawing/2014/main" id="{8FFC45B0-73F9-98AE-28C2-869DEA447A92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0" name="Vrije vorm: vorm 7749">
                <a:extLst>
                  <a:ext uri="{FF2B5EF4-FFF2-40B4-BE49-F238E27FC236}">
                    <a16:creationId xmlns:a16="http://schemas.microsoft.com/office/drawing/2014/main" id="{D3CFBA54-967D-21E2-D035-930B9E98FCB7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1" name="Vrije vorm: vorm 7750">
                <a:extLst>
                  <a:ext uri="{FF2B5EF4-FFF2-40B4-BE49-F238E27FC236}">
                    <a16:creationId xmlns:a16="http://schemas.microsoft.com/office/drawing/2014/main" id="{57EBC486-DA19-0631-0C35-07DC5CC01D72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2" name="Vrije vorm: vorm 7751">
                <a:extLst>
                  <a:ext uri="{FF2B5EF4-FFF2-40B4-BE49-F238E27FC236}">
                    <a16:creationId xmlns:a16="http://schemas.microsoft.com/office/drawing/2014/main" id="{CE693801-72B8-AC37-68C1-29ACDE9DAD93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3" name="Vrije vorm: vorm 7752">
                <a:extLst>
                  <a:ext uri="{FF2B5EF4-FFF2-40B4-BE49-F238E27FC236}">
                    <a16:creationId xmlns:a16="http://schemas.microsoft.com/office/drawing/2014/main" id="{F63638CB-B15D-88C0-B681-7616398716A3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4" name="Vrije vorm: vorm 7753">
                <a:extLst>
                  <a:ext uri="{FF2B5EF4-FFF2-40B4-BE49-F238E27FC236}">
                    <a16:creationId xmlns:a16="http://schemas.microsoft.com/office/drawing/2014/main" id="{2590663E-A807-0E25-2555-606A3041502E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5" name="Vrije vorm: vorm 7754">
                <a:extLst>
                  <a:ext uri="{FF2B5EF4-FFF2-40B4-BE49-F238E27FC236}">
                    <a16:creationId xmlns:a16="http://schemas.microsoft.com/office/drawing/2014/main" id="{88128323-291C-BA12-52B8-7861942CA72C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6" name="Vrije vorm: vorm 7755">
                <a:extLst>
                  <a:ext uri="{FF2B5EF4-FFF2-40B4-BE49-F238E27FC236}">
                    <a16:creationId xmlns:a16="http://schemas.microsoft.com/office/drawing/2014/main" id="{25759051-589F-F739-A2C0-7C07CAD1DF08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7" name="Vrije vorm: vorm 7756">
                <a:extLst>
                  <a:ext uri="{FF2B5EF4-FFF2-40B4-BE49-F238E27FC236}">
                    <a16:creationId xmlns:a16="http://schemas.microsoft.com/office/drawing/2014/main" id="{43A953C8-32A7-081B-D2F7-559C6602659D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8" name="Vrije vorm: vorm 7757">
                <a:extLst>
                  <a:ext uri="{FF2B5EF4-FFF2-40B4-BE49-F238E27FC236}">
                    <a16:creationId xmlns:a16="http://schemas.microsoft.com/office/drawing/2014/main" id="{961D27D0-6470-D97C-0917-CDB5B54B2C6B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9" name="Vrije vorm: vorm 7758">
                <a:extLst>
                  <a:ext uri="{FF2B5EF4-FFF2-40B4-BE49-F238E27FC236}">
                    <a16:creationId xmlns:a16="http://schemas.microsoft.com/office/drawing/2014/main" id="{A6AAE98E-C14E-CA06-AA09-E788C9C167E6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0" name="Vrije vorm: vorm 7759">
                <a:extLst>
                  <a:ext uri="{FF2B5EF4-FFF2-40B4-BE49-F238E27FC236}">
                    <a16:creationId xmlns:a16="http://schemas.microsoft.com/office/drawing/2014/main" id="{80A6F084-DD03-0EF3-B398-46B0AE73A233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1" name="Vrije vorm: vorm 7760">
                <a:extLst>
                  <a:ext uri="{FF2B5EF4-FFF2-40B4-BE49-F238E27FC236}">
                    <a16:creationId xmlns:a16="http://schemas.microsoft.com/office/drawing/2014/main" id="{D900926C-804D-BC60-FC4C-48904413A7DB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2" name="Vrije vorm: vorm 7761">
                <a:extLst>
                  <a:ext uri="{FF2B5EF4-FFF2-40B4-BE49-F238E27FC236}">
                    <a16:creationId xmlns:a16="http://schemas.microsoft.com/office/drawing/2014/main" id="{8E71745F-79C7-EECF-1FF6-9D2178160DE0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3" name="Vrije vorm: vorm 7762">
                <a:extLst>
                  <a:ext uri="{FF2B5EF4-FFF2-40B4-BE49-F238E27FC236}">
                    <a16:creationId xmlns:a16="http://schemas.microsoft.com/office/drawing/2014/main" id="{30388510-2F4A-D341-9CE0-BE4BBE9CA9F2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4" name="Vrije vorm: vorm 7763">
                <a:extLst>
                  <a:ext uri="{FF2B5EF4-FFF2-40B4-BE49-F238E27FC236}">
                    <a16:creationId xmlns:a16="http://schemas.microsoft.com/office/drawing/2014/main" id="{A761CB36-D938-008A-972A-785B5BD8C6FF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5" name="Vrije vorm: vorm 7764">
                <a:extLst>
                  <a:ext uri="{FF2B5EF4-FFF2-40B4-BE49-F238E27FC236}">
                    <a16:creationId xmlns:a16="http://schemas.microsoft.com/office/drawing/2014/main" id="{D0F7B678-7E73-6C72-B596-A21FBBCEC11F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6" name="Vrije vorm: vorm 7765">
                <a:extLst>
                  <a:ext uri="{FF2B5EF4-FFF2-40B4-BE49-F238E27FC236}">
                    <a16:creationId xmlns:a16="http://schemas.microsoft.com/office/drawing/2014/main" id="{981711DB-2566-0D45-0494-5D42847C8B24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7" name="Vrije vorm: vorm 7766">
                <a:extLst>
                  <a:ext uri="{FF2B5EF4-FFF2-40B4-BE49-F238E27FC236}">
                    <a16:creationId xmlns:a16="http://schemas.microsoft.com/office/drawing/2014/main" id="{C4D49464-33F2-D899-B9EA-28DF21A40755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8" name="Vrije vorm: vorm 7767">
                <a:extLst>
                  <a:ext uri="{FF2B5EF4-FFF2-40B4-BE49-F238E27FC236}">
                    <a16:creationId xmlns:a16="http://schemas.microsoft.com/office/drawing/2014/main" id="{7D3919EB-C7C6-A509-FDBA-E939B7D5ED22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9" name="Vrije vorm: vorm 7768">
                <a:extLst>
                  <a:ext uri="{FF2B5EF4-FFF2-40B4-BE49-F238E27FC236}">
                    <a16:creationId xmlns:a16="http://schemas.microsoft.com/office/drawing/2014/main" id="{1AD0DB76-4931-8FF7-437B-993E1D57D2E8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0" name="Vrije vorm: vorm 7769">
                <a:extLst>
                  <a:ext uri="{FF2B5EF4-FFF2-40B4-BE49-F238E27FC236}">
                    <a16:creationId xmlns:a16="http://schemas.microsoft.com/office/drawing/2014/main" id="{52801748-DBBD-CF03-07FF-85AF390D9258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1" name="Vrije vorm: vorm 7770">
                <a:extLst>
                  <a:ext uri="{FF2B5EF4-FFF2-40B4-BE49-F238E27FC236}">
                    <a16:creationId xmlns:a16="http://schemas.microsoft.com/office/drawing/2014/main" id="{36CA2B6C-4CA9-D746-18E5-5BE792E745C0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2" name="Vrije vorm: vorm 7771">
                <a:extLst>
                  <a:ext uri="{FF2B5EF4-FFF2-40B4-BE49-F238E27FC236}">
                    <a16:creationId xmlns:a16="http://schemas.microsoft.com/office/drawing/2014/main" id="{1998ACB3-82EB-824D-4E7B-9468710BAA05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3" name="Vrije vorm: vorm 7772">
                <a:extLst>
                  <a:ext uri="{FF2B5EF4-FFF2-40B4-BE49-F238E27FC236}">
                    <a16:creationId xmlns:a16="http://schemas.microsoft.com/office/drawing/2014/main" id="{00E12A58-8EBC-E112-B8A4-5AE6A573F471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4" name="Vrije vorm: vorm 7773">
                <a:extLst>
                  <a:ext uri="{FF2B5EF4-FFF2-40B4-BE49-F238E27FC236}">
                    <a16:creationId xmlns:a16="http://schemas.microsoft.com/office/drawing/2014/main" id="{85EF294F-FF25-E451-3FF3-41AF1C8C7194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5" name="Vrije vorm: vorm 7774">
                <a:extLst>
                  <a:ext uri="{FF2B5EF4-FFF2-40B4-BE49-F238E27FC236}">
                    <a16:creationId xmlns:a16="http://schemas.microsoft.com/office/drawing/2014/main" id="{92E2FD64-1D1A-0500-3A6B-3F5C4A1BE568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6" name="Vrije vorm: vorm 7775">
                <a:extLst>
                  <a:ext uri="{FF2B5EF4-FFF2-40B4-BE49-F238E27FC236}">
                    <a16:creationId xmlns:a16="http://schemas.microsoft.com/office/drawing/2014/main" id="{B898224F-0396-A71B-17F6-7A98C75B81D1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7" name="Vrije vorm: vorm 7776">
                <a:extLst>
                  <a:ext uri="{FF2B5EF4-FFF2-40B4-BE49-F238E27FC236}">
                    <a16:creationId xmlns:a16="http://schemas.microsoft.com/office/drawing/2014/main" id="{60B74C5B-3152-3ACF-048A-FFAF20B03997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8" name="Vrije vorm: vorm 7777">
                <a:extLst>
                  <a:ext uri="{FF2B5EF4-FFF2-40B4-BE49-F238E27FC236}">
                    <a16:creationId xmlns:a16="http://schemas.microsoft.com/office/drawing/2014/main" id="{D20A2F30-9273-2B3D-7A94-99FB15AC687C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9" name="Vrije vorm: vorm 7778">
                <a:extLst>
                  <a:ext uri="{FF2B5EF4-FFF2-40B4-BE49-F238E27FC236}">
                    <a16:creationId xmlns:a16="http://schemas.microsoft.com/office/drawing/2014/main" id="{D7AD4A73-7FC8-0CBA-B1EE-ECE2DA02309F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0" name="Vrije vorm: vorm 7779">
                <a:extLst>
                  <a:ext uri="{FF2B5EF4-FFF2-40B4-BE49-F238E27FC236}">
                    <a16:creationId xmlns:a16="http://schemas.microsoft.com/office/drawing/2014/main" id="{36DD2091-024B-5B13-4866-3FC040015680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1" name="Vrije vorm: vorm 7780">
                <a:extLst>
                  <a:ext uri="{FF2B5EF4-FFF2-40B4-BE49-F238E27FC236}">
                    <a16:creationId xmlns:a16="http://schemas.microsoft.com/office/drawing/2014/main" id="{255F8F5F-213C-3EC3-3A4E-6ED44441EB7B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2" name="Vrije vorm: vorm 7781">
                <a:extLst>
                  <a:ext uri="{FF2B5EF4-FFF2-40B4-BE49-F238E27FC236}">
                    <a16:creationId xmlns:a16="http://schemas.microsoft.com/office/drawing/2014/main" id="{7821129B-7214-D2B4-55D7-E2FB6FD63799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3" name="Vrije vorm: vorm 7782">
                <a:extLst>
                  <a:ext uri="{FF2B5EF4-FFF2-40B4-BE49-F238E27FC236}">
                    <a16:creationId xmlns:a16="http://schemas.microsoft.com/office/drawing/2014/main" id="{4BAEE2ED-38A1-CACD-32C0-B88EAA8434AF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4" name="Vrije vorm: vorm 7783">
                <a:extLst>
                  <a:ext uri="{FF2B5EF4-FFF2-40B4-BE49-F238E27FC236}">
                    <a16:creationId xmlns:a16="http://schemas.microsoft.com/office/drawing/2014/main" id="{7EE5EC8D-5D8F-11F3-8EEC-D3675A4785CC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2" name="!!sterren1">
              <a:extLst>
                <a:ext uri="{FF2B5EF4-FFF2-40B4-BE49-F238E27FC236}">
                  <a16:creationId xmlns:a16="http://schemas.microsoft.com/office/drawing/2014/main" id="{3B270B60-D556-354C-0029-502C3E642F38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7674" name="Vrije vorm: vorm 7673">
                <a:extLst>
                  <a:ext uri="{FF2B5EF4-FFF2-40B4-BE49-F238E27FC236}">
                    <a16:creationId xmlns:a16="http://schemas.microsoft.com/office/drawing/2014/main" id="{B1962E37-9EBB-E214-ACBE-0D7A170D9740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5" name="Vrije vorm: vorm 7674">
                <a:extLst>
                  <a:ext uri="{FF2B5EF4-FFF2-40B4-BE49-F238E27FC236}">
                    <a16:creationId xmlns:a16="http://schemas.microsoft.com/office/drawing/2014/main" id="{A2C31072-9B2E-53CC-F4DD-F20EAE197E4D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6" name="Vrije vorm: vorm 7675">
                <a:extLst>
                  <a:ext uri="{FF2B5EF4-FFF2-40B4-BE49-F238E27FC236}">
                    <a16:creationId xmlns:a16="http://schemas.microsoft.com/office/drawing/2014/main" id="{2A6C7F6C-7B4D-4443-323D-669B3FF8F623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7" name="Vrije vorm: vorm 7676">
                <a:extLst>
                  <a:ext uri="{FF2B5EF4-FFF2-40B4-BE49-F238E27FC236}">
                    <a16:creationId xmlns:a16="http://schemas.microsoft.com/office/drawing/2014/main" id="{9BE99605-63FE-4B8A-955E-ADE8C744B6F9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8" name="Vrije vorm: vorm 7677">
                <a:extLst>
                  <a:ext uri="{FF2B5EF4-FFF2-40B4-BE49-F238E27FC236}">
                    <a16:creationId xmlns:a16="http://schemas.microsoft.com/office/drawing/2014/main" id="{0B4266B5-38DA-99F7-35BE-BFE37097464E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9" name="Vrije vorm: vorm 7678">
                <a:extLst>
                  <a:ext uri="{FF2B5EF4-FFF2-40B4-BE49-F238E27FC236}">
                    <a16:creationId xmlns:a16="http://schemas.microsoft.com/office/drawing/2014/main" id="{D8F326B5-8A1D-2D98-E730-DA0233E43E39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0" name="Vrije vorm: vorm 7679">
                <a:extLst>
                  <a:ext uri="{FF2B5EF4-FFF2-40B4-BE49-F238E27FC236}">
                    <a16:creationId xmlns:a16="http://schemas.microsoft.com/office/drawing/2014/main" id="{B2AC63CF-BC0F-BE2B-5AD3-4F16DEFC1F6E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1" name="Vrije vorm: vorm 7680">
                <a:extLst>
                  <a:ext uri="{FF2B5EF4-FFF2-40B4-BE49-F238E27FC236}">
                    <a16:creationId xmlns:a16="http://schemas.microsoft.com/office/drawing/2014/main" id="{65B5FE00-229A-9EBB-67EF-41E8CF933D4B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2" name="Vrije vorm: vorm 7681">
                <a:extLst>
                  <a:ext uri="{FF2B5EF4-FFF2-40B4-BE49-F238E27FC236}">
                    <a16:creationId xmlns:a16="http://schemas.microsoft.com/office/drawing/2014/main" id="{51E39BCF-4E63-119E-C44C-D367E07DD10F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3" name="Vrije vorm: vorm 7682">
                <a:extLst>
                  <a:ext uri="{FF2B5EF4-FFF2-40B4-BE49-F238E27FC236}">
                    <a16:creationId xmlns:a16="http://schemas.microsoft.com/office/drawing/2014/main" id="{E8125E16-A0F7-44AE-872B-59A97CEA5608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4" name="Vrije vorm: vorm 7683">
                <a:extLst>
                  <a:ext uri="{FF2B5EF4-FFF2-40B4-BE49-F238E27FC236}">
                    <a16:creationId xmlns:a16="http://schemas.microsoft.com/office/drawing/2014/main" id="{FE646798-CF63-9DA5-EEC2-AF8FB9F6A786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5" name="Vrije vorm: vorm 7684">
                <a:extLst>
                  <a:ext uri="{FF2B5EF4-FFF2-40B4-BE49-F238E27FC236}">
                    <a16:creationId xmlns:a16="http://schemas.microsoft.com/office/drawing/2014/main" id="{83A718C9-FD42-0DF2-D8B1-DE21AA04027D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6" name="Vrije vorm: vorm 7685">
                <a:extLst>
                  <a:ext uri="{FF2B5EF4-FFF2-40B4-BE49-F238E27FC236}">
                    <a16:creationId xmlns:a16="http://schemas.microsoft.com/office/drawing/2014/main" id="{BFD93410-EAF1-E05E-BC5C-D6D70540EE22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7" name="Vrije vorm: vorm 7686">
                <a:extLst>
                  <a:ext uri="{FF2B5EF4-FFF2-40B4-BE49-F238E27FC236}">
                    <a16:creationId xmlns:a16="http://schemas.microsoft.com/office/drawing/2014/main" id="{1A61DE7C-09C7-7D16-0775-6BC05E80CBE3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8" name="Vrije vorm: vorm 7687">
                <a:extLst>
                  <a:ext uri="{FF2B5EF4-FFF2-40B4-BE49-F238E27FC236}">
                    <a16:creationId xmlns:a16="http://schemas.microsoft.com/office/drawing/2014/main" id="{399F5D51-D5AD-606E-8E23-3244796E0D0F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9" name="Vrije vorm: vorm 7688">
                <a:extLst>
                  <a:ext uri="{FF2B5EF4-FFF2-40B4-BE49-F238E27FC236}">
                    <a16:creationId xmlns:a16="http://schemas.microsoft.com/office/drawing/2014/main" id="{1ACD7E79-3C35-F4FC-3382-18D78B887A14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0" name="Vrije vorm: vorm 7689">
                <a:extLst>
                  <a:ext uri="{FF2B5EF4-FFF2-40B4-BE49-F238E27FC236}">
                    <a16:creationId xmlns:a16="http://schemas.microsoft.com/office/drawing/2014/main" id="{EB267FD8-8211-E934-7D5C-4923019C9395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1" name="Vrije vorm: vorm 7690">
                <a:extLst>
                  <a:ext uri="{FF2B5EF4-FFF2-40B4-BE49-F238E27FC236}">
                    <a16:creationId xmlns:a16="http://schemas.microsoft.com/office/drawing/2014/main" id="{3B304817-4120-7EF3-48E7-557230CF0EDC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2" name="Vrije vorm: vorm 7691">
                <a:extLst>
                  <a:ext uri="{FF2B5EF4-FFF2-40B4-BE49-F238E27FC236}">
                    <a16:creationId xmlns:a16="http://schemas.microsoft.com/office/drawing/2014/main" id="{B98F68E9-3555-1BBF-DBB0-265404FFF17D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3" name="Vrije vorm: vorm 7692">
                <a:extLst>
                  <a:ext uri="{FF2B5EF4-FFF2-40B4-BE49-F238E27FC236}">
                    <a16:creationId xmlns:a16="http://schemas.microsoft.com/office/drawing/2014/main" id="{B9FD4058-9AEB-1CCC-6BB1-5CFDC63814A4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4" name="Vrije vorm: vorm 7693">
                <a:extLst>
                  <a:ext uri="{FF2B5EF4-FFF2-40B4-BE49-F238E27FC236}">
                    <a16:creationId xmlns:a16="http://schemas.microsoft.com/office/drawing/2014/main" id="{4C32AA0D-B224-EB7A-2C7B-CB38B7765723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5" name="Vrije vorm: vorm 7694">
                <a:extLst>
                  <a:ext uri="{FF2B5EF4-FFF2-40B4-BE49-F238E27FC236}">
                    <a16:creationId xmlns:a16="http://schemas.microsoft.com/office/drawing/2014/main" id="{E64DDB94-083C-F715-8B63-9112C0B88934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6" name="Vrije vorm: vorm 7695">
                <a:extLst>
                  <a:ext uri="{FF2B5EF4-FFF2-40B4-BE49-F238E27FC236}">
                    <a16:creationId xmlns:a16="http://schemas.microsoft.com/office/drawing/2014/main" id="{6BEA1F5D-CFE4-AB6E-423A-A6E874C55461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7" name="Vrije vorm: vorm 7696">
                <a:extLst>
                  <a:ext uri="{FF2B5EF4-FFF2-40B4-BE49-F238E27FC236}">
                    <a16:creationId xmlns:a16="http://schemas.microsoft.com/office/drawing/2014/main" id="{A866ADD7-0212-B251-7AD3-42969EAB0CD3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8" name="Vrije vorm: vorm 7697">
                <a:extLst>
                  <a:ext uri="{FF2B5EF4-FFF2-40B4-BE49-F238E27FC236}">
                    <a16:creationId xmlns:a16="http://schemas.microsoft.com/office/drawing/2014/main" id="{E394BAAF-1F44-4E4D-3FEF-8281D257056F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9" name="Vrije vorm: vorm 7698">
                <a:extLst>
                  <a:ext uri="{FF2B5EF4-FFF2-40B4-BE49-F238E27FC236}">
                    <a16:creationId xmlns:a16="http://schemas.microsoft.com/office/drawing/2014/main" id="{1F9E2389-45E2-F108-BDD6-B95A3D651B17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0" name="Vrije vorm: vorm 7699">
                <a:extLst>
                  <a:ext uri="{FF2B5EF4-FFF2-40B4-BE49-F238E27FC236}">
                    <a16:creationId xmlns:a16="http://schemas.microsoft.com/office/drawing/2014/main" id="{00753DD7-04A2-48BE-247D-6A214C01AE30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1" name="Vrije vorm: vorm 7700">
                <a:extLst>
                  <a:ext uri="{FF2B5EF4-FFF2-40B4-BE49-F238E27FC236}">
                    <a16:creationId xmlns:a16="http://schemas.microsoft.com/office/drawing/2014/main" id="{00A93E1C-34EA-908A-8110-9BF77E640F12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2" name="Vrije vorm: vorm 7701">
                <a:extLst>
                  <a:ext uri="{FF2B5EF4-FFF2-40B4-BE49-F238E27FC236}">
                    <a16:creationId xmlns:a16="http://schemas.microsoft.com/office/drawing/2014/main" id="{71F35874-CF28-E8CF-77FF-D5557EBFFBAA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3" name="Vrije vorm: vorm 7702">
                <a:extLst>
                  <a:ext uri="{FF2B5EF4-FFF2-40B4-BE49-F238E27FC236}">
                    <a16:creationId xmlns:a16="http://schemas.microsoft.com/office/drawing/2014/main" id="{88F6B8F8-9FC3-DB24-566F-EAA71F79E461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4" name="Vrije vorm: vorm 7703">
                <a:extLst>
                  <a:ext uri="{FF2B5EF4-FFF2-40B4-BE49-F238E27FC236}">
                    <a16:creationId xmlns:a16="http://schemas.microsoft.com/office/drawing/2014/main" id="{B6385062-B747-5A79-2B3C-C9F94A5A992E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5" name="Vrije vorm: vorm 7704">
                <a:extLst>
                  <a:ext uri="{FF2B5EF4-FFF2-40B4-BE49-F238E27FC236}">
                    <a16:creationId xmlns:a16="http://schemas.microsoft.com/office/drawing/2014/main" id="{B929E0DF-2433-3605-4398-85E6428CC164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6" name="Vrije vorm: vorm 7705">
                <a:extLst>
                  <a:ext uri="{FF2B5EF4-FFF2-40B4-BE49-F238E27FC236}">
                    <a16:creationId xmlns:a16="http://schemas.microsoft.com/office/drawing/2014/main" id="{BC2FEA63-DA99-B101-5CA0-801A12C81CDA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7" name="Vrije vorm: vorm 7706">
                <a:extLst>
                  <a:ext uri="{FF2B5EF4-FFF2-40B4-BE49-F238E27FC236}">
                    <a16:creationId xmlns:a16="http://schemas.microsoft.com/office/drawing/2014/main" id="{E68935E6-B5D7-4AF6-F943-43B9388D5464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8" name="Vrije vorm: vorm 7707">
                <a:extLst>
                  <a:ext uri="{FF2B5EF4-FFF2-40B4-BE49-F238E27FC236}">
                    <a16:creationId xmlns:a16="http://schemas.microsoft.com/office/drawing/2014/main" id="{919EEB8E-FD48-0ED7-66F4-37C1B7E1C2CC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9" name="Vrije vorm: vorm 7708">
                <a:extLst>
                  <a:ext uri="{FF2B5EF4-FFF2-40B4-BE49-F238E27FC236}">
                    <a16:creationId xmlns:a16="http://schemas.microsoft.com/office/drawing/2014/main" id="{A1778266-84F9-EE95-275B-060D87E1FD93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0" name="Vrije vorm: vorm 7709">
                <a:extLst>
                  <a:ext uri="{FF2B5EF4-FFF2-40B4-BE49-F238E27FC236}">
                    <a16:creationId xmlns:a16="http://schemas.microsoft.com/office/drawing/2014/main" id="{98531A73-142F-82A5-1C59-EE87CF5B2F26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1" name="Vrije vorm: vorm 7710">
                <a:extLst>
                  <a:ext uri="{FF2B5EF4-FFF2-40B4-BE49-F238E27FC236}">
                    <a16:creationId xmlns:a16="http://schemas.microsoft.com/office/drawing/2014/main" id="{FADEE41B-DE22-8380-155D-A1ED2E89696A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2" name="Vrije vorm: vorm 7711">
                <a:extLst>
                  <a:ext uri="{FF2B5EF4-FFF2-40B4-BE49-F238E27FC236}">
                    <a16:creationId xmlns:a16="http://schemas.microsoft.com/office/drawing/2014/main" id="{7462C351-33F3-E2C9-6D02-102A5D8B825F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3" name="Vrije vorm: vorm 7712">
                <a:extLst>
                  <a:ext uri="{FF2B5EF4-FFF2-40B4-BE49-F238E27FC236}">
                    <a16:creationId xmlns:a16="http://schemas.microsoft.com/office/drawing/2014/main" id="{B932F3C0-ED6D-8D46-874D-7E9E41518F05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4" name="Vrije vorm: vorm 7713">
                <a:extLst>
                  <a:ext uri="{FF2B5EF4-FFF2-40B4-BE49-F238E27FC236}">
                    <a16:creationId xmlns:a16="http://schemas.microsoft.com/office/drawing/2014/main" id="{7C4029A0-B238-1146-5C7D-606224586367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5" name="Vrije vorm: vorm 7714">
                <a:extLst>
                  <a:ext uri="{FF2B5EF4-FFF2-40B4-BE49-F238E27FC236}">
                    <a16:creationId xmlns:a16="http://schemas.microsoft.com/office/drawing/2014/main" id="{328DA243-B9F5-88AB-32C8-7055A0B0F388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6" name="Vrije vorm: vorm 7715">
                <a:extLst>
                  <a:ext uri="{FF2B5EF4-FFF2-40B4-BE49-F238E27FC236}">
                    <a16:creationId xmlns:a16="http://schemas.microsoft.com/office/drawing/2014/main" id="{4ED5F9E5-2ECD-99F7-026E-E715A4BE63DB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7" name="Vrije vorm: vorm 7716">
                <a:extLst>
                  <a:ext uri="{FF2B5EF4-FFF2-40B4-BE49-F238E27FC236}">
                    <a16:creationId xmlns:a16="http://schemas.microsoft.com/office/drawing/2014/main" id="{A958B9EA-D3A5-7F8C-30CD-B6B76D6A75FD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8" name="Vrije vorm: vorm 7717">
                <a:extLst>
                  <a:ext uri="{FF2B5EF4-FFF2-40B4-BE49-F238E27FC236}">
                    <a16:creationId xmlns:a16="http://schemas.microsoft.com/office/drawing/2014/main" id="{D45A8D12-77D2-AAE9-CBA3-1FA812193A3B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9" name="Vrije vorm: vorm 7718">
                <a:extLst>
                  <a:ext uri="{FF2B5EF4-FFF2-40B4-BE49-F238E27FC236}">
                    <a16:creationId xmlns:a16="http://schemas.microsoft.com/office/drawing/2014/main" id="{A4121A13-E6D8-9177-0388-275424C01E6A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0" name="Vrije vorm: vorm 7719">
                <a:extLst>
                  <a:ext uri="{FF2B5EF4-FFF2-40B4-BE49-F238E27FC236}">
                    <a16:creationId xmlns:a16="http://schemas.microsoft.com/office/drawing/2014/main" id="{1FE2F3E1-BDBE-4636-5087-2638DCF82E52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1" name="Vrije vorm: vorm 7720">
                <a:extLst>
                  <a:ext uri="{FF2B5EF4-FFF2-40B4-BE49-F238E27FC236}">
                    <a16:creationId xmlns:a16="http://schemas.microsoft.com/office/drawing/2014/main" id="{207D44EA-1393-53AC-C6B9-21BD5C6410CD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2" name="Vrije vorm: vorm 7721">
                <a:extLst>
                  <a:ext uri="{FF2B5EF4-FFF2-40B4-BE49-F238E27FC236}">
                    <a16:creationId xmlns:a16="http://schemas.microsoft.com/office/drawing/2014/main" id="{F34F66AD-1998-B1B0-D877-AB1A11B3E40C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3" name="Vrije vorm: vorm 7722">
                <a:extLst>
                  <a:ext uri="{FF2B5EF4-FFF2-40B4-BE49-F238E27FC236}">
                    <a16:creationId xmlns:a16="http://schemas.microsoft.com/office/drawing/2014/main" id="{6577A058-2B5A-DEBD-C8AE-36754103A41B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4" name="Vrije vorm: vorm 7723">
                <a:extLst>
                  <a:ext uri="{FF2B5EF4-FFF2-40B4-BE49-F238E27FC236}">
                    <a16:creationId xmlns:a16="http://schemas.microsoft.com/office/drawing/2014/main" id="{592F9AEC-8517-F8C5-252A-8BA263492A17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5" name="Vrije vorm: vorm 7724">
                <a:extLst>
                  <a:ext uri="{FF2B5EF4-FFF2-40B4-BE49-F238E27FC236}">
                    <a16:creationId xmlns:a16="http://schemas.microsoft.com/office/drawing/2014/main" id="{26C95397-0037-7AB8-0ED7-398BE0040F4A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6" name="Vrije vorm: vorm 7725">
                <a:extLst>
                  <a:ext uri="{FF2B5EF4-FFF2-40B4-BE49-F238E27FC236}">
                    <a16:creationId xmlns:a16="http://schemas.microsoft.com/office/drawing/2014/main" id="{7D695D29-93CB-E9F1-E37E-07727365625F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7" name="Vrije vorm: vorm 7726">
                <a:extLst>
                  <a:ext uri="{FF2B5EF4-FFF2-40B4-BE49-F238E27FC236}">
                    <a16:creationId xmlns:a16="http://schemas.microsoft.com/office/drawing/2014/main" id="{E9A93925-97D5-BEE6-6898-8C6F0A026929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8" name="Vrije vorm: vorm 7727">
                <a:extLst>
                  <a:ext uri="{FF2B5EF4-FFF2-40B4-BE49-F238E27FC236}">
                    <a16:creationId xmlns:a16="http://schemas.microsoft.com/office/drawing/2014/main" id="{62D970DE-019F-3B83-AEEB-8C584B9546BC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9" name="Vrije vorm: vorm 7728">
                <a:extLst>
                  <a:ext uri="{FF2B5EF4-FFF2-40B4-BE49-F238E27FC236}">
                    <a16:creationId xmlns:a16="http://schemas.microsoft.com/office/drawing/2014/main" id="{13A9EF9A-9F2F-38EF-230A-431D03E7E070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0" name="Vrije vorm: vorm 7729">
                <a:extLst>
                  <a:ext uri="{FF2B5EF4-FFF2-40B4-BE49-F238E27FC236}">
                    <a16:creationId xmlns:a16="http://schemas.microsoft.com/office/drawing/2014/main" id="{8B1917AB-F2AB-B5A3-C60C-A085E5BDCCC3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1" name="Vrije vorm: vorm 7730">
                <a:extLst>
                  <a:ext uri="{FF2B5EF4-FFF2-40B4-BE49-F238E27FC236}">
                    <a16:creationId xmlns:a16="http://schemas.microsoft.com/office/drawing/2014/main" id="{6DE737DA-F059-2B8A-46BF-B6F4C3BD9EFF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633" name="!!sterren1">
              <a:extLst>
                <a:ext uri="{FF2B5EF4-FFF2-40B4-BE49-F238E27FC236}">
                  <a16:creationId xmlns:a16="http://schemas.microsoft.com/office/drawing/2014/main" id="{2100CF5B-D7DC-FDE4-1518-C1B12E9D0AD6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7634" name="Vrije vorm: vorm 7633">
                <a:extLst>
                  <a:ext uri="{FF2B5EF4-FFF2-40B4-BE49-F238E27FC236}">
                    <a16:creationId xmlns:a16="http://schemas.microsoft.com/office/drawing/2014/main" id="{F3FE924E-AC4C-E77C-B499-B8FA2A69B2DE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5" name="Vrije vorm: vorm 7634">
                <a:extLst>
                  <a:ext uri="{FF2B5EF4-FFF2-40B4-BE49-F238E27FC236}">
                    <a16:creationId xmlns:a16="http://schemas.microsoft.com/office/drawing/2014/main" id="{7277E896-8C1A-6A47-4B02-F526A9D1F3F5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6" name="Vrije vorm: vorm 7635">
                <a:extLst>
                  <a:ext uri="{FF2B5EF4-FFF2-40B4-BE49-F238E27FC236}">
                    <a16:creationId xmlns:a16="http://schemas.microsoft.com/office/drawing/2014/main" id="{09A0C49B-BC98-A52C-84FD-2BB131FFD97F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7" name="Vrije vorm: vorm 7636">
                <a:extLst>
                  <a:ext uri="{FF2B5EF4-FFF2-40B4-BE49-F238E27FC236}">
                    <a16:creationId xmlns:a16="http://schemas.microsoft.com/office/drawing/2014/main" id="{D549A690-A498-14A3-098D-3B46D52B7900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8" name="Vrije vorm: vorm 7637">
                <a:extLst>
                  <a:ext uri="{FF2B5EF4-FFF2-40B4-BE49-F238E27FC236}">
                    <a16:creationId xmlns:a16="http://schemas.microsoft.com/office/drawing/2014/main" id="{FB0730AB-7298-77B9-F3D9-9039D8A97C7D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9" name="Vrije vorm: vorm 7638">
                <a:extLst>
                  <a:ext uri="{FF2B5EF4-FFF2-40B4-BE49-F238E27FC236}">
                    <a16:creationId xmlns:a16="http://schemas.microsoft.com/office/drawing/2014/main" id="{4BD8585C-2F2C-8A18-9142-2C569222EF69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0" name="Vrije vorm: vorm 7639">
                <a:extLst>
                  <a:ext uri="{FF2B5EF4-FFF2-40B4-BE49-F238E27FC236}">
                    <a16:creationId xmlns:a16="http://schemas.microsoft.com/office/drawing/2014/main" id="{B286CFB2-018A-7BF6-2D9E-DEF5A0EE783B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1" name="Vrije vorm: vorm 7640">
                <a:extLst>
                  <a:ext uri="{FF2B5EF4-FFF2-40B4-BE49-F238E27FC236}">
                    <a16:creationId xmlns:a16="http://schemas.microsoft.com/office/drawing/2014/main" id="{74B87704-C610-0FFC-B8EA-64FCC0DB080C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2" name="Vrije vorm: vorm 7641">
                <a:extLst>
                  <a:ext uri="{FF2B5EF4-FFF2-40B4-BE49-F238E27FC236}">
                    <a16:creationId xmlns:a16="http://schemas.microsoft.com/office/drawing/2014/main" id="{114D3DA2-0157-B1AF-5EA8-BD35B82512AD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3" name="Vrije vorm: vorm 7642">
                <a:extLst>
                  <a:ext uri="{FF2B5EF4-FFF2-40B4-BE49-F238E27FC236}">
                    <a16:creationId xmlns:a16="http://schemas.microsoft.com/office/drawing/2014/main" id="{7EEAA4A4-99BC-1669-06AC-DB79CEA8BE0E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4" name="Vrije vorm: vorm 7643">
                <a:extLst>
                  <a:ext uri="{FF2B5EF4-FFF2-40B4-BE49-F238E27FC236}">
                    <a16:creationId xmlns:a16="http://schemas.microsoft.com/office/drawing/2014/main" id="{5AB005BD-7B63-211A-1BC6-7820416CED86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5" name="Vrije vorm: vorm 7644">
                <a:extLst>
                  <a:ext uri="{FF2B5EF4-FFF2-40B4-BE49-F238E27FC236}">
                    <a16:creationId xmlns:a16="http://schemas.microsoft.com/office/drawing/2014/main" id="{53F1BDD1-2A49-D520-C988-8DB72C78C239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6" name="Vrije vorm: vorm 7645">
                <a:extLst>
                  <a:ext uri="{FF2B5EF4-FFF2-40B4-BE49-F238E27FC236}">
                    <a16:creationId xmlns:a16="http://schemas.microsoft.com/office/drawing/2014/main" id="{5F495310-EFAB-8B7C-BF6E-669E09D4504B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7" name="Vrije vorm: vorm 7646">
                <a:extLst>
                  <a:ext uri="{FF2B5EF4-FFF2-40B4-BE49-F238E27FC236}">
                    <a16:creationId xmlns:a16="http://schemas.microsoft.com/office/drawing/2014/main" id="{99174EFC-11BD-255D-C492-FA8EA86143B8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8" name="Vrije vorm: vorm 7647">
                <a:extLst>
                  <a:ext uri="{FF2B5EF4-FFF2-40B4-BE49-F238E27FC236}">
                    <a16:creationId xmlns:a16="http://schemas.microsoft.com/office/drawing/2014/main" id="{CE802A59-A975-7E1C-0557-3060742EA0AA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9" name="Vrije vorm: vorm 7648">
                <a:extLst>
                  <a:ext uri="{FF2B5EF4-FFF2-40B4-BE49-F238E27FC236}">
                    <a16:creationId xmlns:a16="http://schemas.microsoft.com/office/drawing/2014/main" id="{270EF553-FA92-91B0-80B3-1ED72D3FC1B5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0" name="Vrije vorm: vorm 7649">
                <a:extLst>
                  <a:ext uri="{FF2B5EF4-FFF2-40B4-BE49-F238E27FC236}">
                    <a16:creationId xmlns:a16="http://schemas.microsoft.com/office/drawing/2014/main" id="{61421C09-E370-AAFB-46A8-248139C4492D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1" name="Vrije vorm: vorm 7650">
                <a:extLst>
                  <a:ext uri="{FF2B5EF4-FFF2-40B4-BE49-F238E27FC236}">
                    <a16:creationId xmlns:a16="http://schemas.microsoft.com/office/drawing/2014/main" id="{4D0D2F82-1EFD-E29D-97E6-3249DE23B90E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2" name="Vrije vorm: vorm 7651">
                <a:extLst>
                  <a:ext uri="{FF2B5EF4-FFF2-40B4-BE49-F238E27FC236}">
                    <a16:creationId xmlns:a16="http://schemas.microsoft.com/office/drawing/2014/main" id="{FC89D538-A224-C698-6E8F-5D543A2FCF13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3" name="Vrije vorm: vorm 7652">
                <a:extLst>
                  <a:ext uri="{FF2B5EF4-FFF2-40B4-BE49-F238E27FC236}">
                    <a16:creationId xmlns:a16="http://schemas.microsoft.com/office/drawing/2014/main" id="{F616DA6E-1DB1-712B-BDF2-E391F2487A57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4" name="Vrije vorm: vorm 7653">
                <a:extLst>
                  <a:ext uri="{FF2B5EF4-FFF2-40B4-BE49-F238E27FC236}">
                    <a16:creationId xmlns:a16="http://schemas.microsoft.com/office/drawing/2014/main" id="{2C2BFCC9-BCE7-1210-0890-4ACB3708E781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5" name="Vrije vorm: vorm 7654">
                <a:extLst>
                  <a:ext uri="{FF2B5EF4-FFF2-40B4-BE49-F238E27FC236}">
                    <a16:creationId xmlns:a16="http://schemas.microsoft.com/office/drawing/2014/main" id="{4C7BE249-917D-9A75-70DA-5D718F17A713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6" name="Vrije vorm: vorm 7655">
                <a:extLst>
                  <a:ext uri="{FF2B5EF4-FFF2-40B4-BE49-F238E27FC236}">
                    <a16:creationId xmlns:a16="http://schemas.microsoft.com/office/drawing/2014/main" id="{35BEE042-B7E2-D7D9-E7D8-09D380860A57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7" name="Vrije vorm: vorm 7656">
                <a:extLst>
                  <a:ext uri="{FF2B5EF4-FFF2-40B4-BE49-F238E27FC236}">
                    <a16:creationId xmlns:a16="http://schemas.microsoft.com/office/drawing/2014/main" id="{58D9150F-37E5-AE20-1CE1-AF49EB0F7CC5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8" name="Vrije vorm: vorm 7657">
                <a:extLst>
                  <a:ext uri="{FF2B5EF4-FFF2-40B4-BE49-F238E27FC236}">
                    <a16:creationId xmlns:a16="http://schemas.microsoft.com/office/drawing/2014/main" id="{D0347D51-7B86-DC23-F585-9C1E0DC0513B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9" name="Vrije vorm: vorm 7658">
                <a:extLst>
                  <a:ext uri="{FF2B5EF4-FFF2-40B4-BE49-F238E27FC236}">
                    <a16:creationId xmlns:a16="http://schemas.microsoft.com/office/drawing/2014/main" id="{F47B2BD5-C8C4-E54A-D1A3-29F4016F6619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0" name="Vrije vorm: vorm 7659">
                <a:extLst>
                  <a:ext uri="{FF2B5EF4-FFF2-40B4-BE49-F238E27FC236}">
                    <a16:creationId xmlns:a16="http://schemas.microsoft.com/office/drawing/2014/main" id="{00D3D16C-8C41-5776-7139-A9CFC8788729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1" name="Vrije vorm: vorm 7660">
                <a:extLst>
                  <a:ext uri="{FF2B5EF4-FFF2-40B4-BE49-F238E27FC236}">
                    <a16:creationId xmlns:a16="http://schemas.microsoft.com/office/drawing/2014/main" id="{E0A446E6-B815-0E48-C1F6-232069C889C9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2" name="Vrije vorm: vorm 7661">
                <a:extLst>
                  <a:ext uri="{FF2B5EF4-FFF2-40B4-BE49-F238E27FC236}">
                    <a16:creationId xmlns:a16="http://schemas.microsoft.com/office/drawing/2014/main" id="{17AA79E9-8E2C-6E91-F332-D0CA013EEA4A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3" name="Vrije vorm: vorm 7662">
                <a:extLst>
                  <a:ext uri="{FF2B5EF4-FFF2-40B4-BE49-F238E27FC236}">
                    <a16:creationId xmlns:a16="http://schemas.microsoft.com/office/drawing/2014/main" id="{CFFBD3D1-402A-B83F-07D0-5E2479404A1E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4" name="Vrije vorm: vorm 7663">
                <a:extLst>
                  <a:ext uri="{FF2B5EF4-FFF2-40B4-BE49-F238E27FC236}">
                    <a16:creationId xmlns:a16="http://schemas.microsoft.com/office/drawing/2014/main" id="{05A2B1D1-EB40-BADA-4712-89F4B795F64F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5" name="Vrije vorm: vorm 7664">
                <a:extLst>
                  <a:ext uri="{FF2B5EF4-FFF2-40B4-BE49-F238E27FC236}">
                    <a16:creationId xmlns:a16="http://schemas.microsoft.com/office/drawing/2014/main" id="{6D20A8A4-3713-DDD6-9C36-582859FB1A5D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6" name="Vrije vorm: vorm 7665">
                <a:extLst>
                  <a:ext uri="{FF2B5EF4-FFF2-40B4-BE49-F238E27FC236}">
                    <a16:creationId xmlns:a16="http://schemas.microsoft.com/office/drawing/2014/main" id="{D670B7AB-A2ED-8123-6B67-DB901AD5D801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7" name="Vrije vorm: vorm 7666">
                <a:extLst>
                  <a:ext uri="{FF2B5EF4-FFF2-40B4-BE49-F238E27FC236}">
                    <a16:creationId xmlns:a16="http://schemas.microsoft.com/office/drawing/2014/main" id="{99B93A35-1364-3029-0E14-9EFB9CD1BD58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8" name="Vrije vorm: vorm 7667">
                <a:extLst>
                  <a:ext uri="{FF2B5EF4-FFF2-40B4-BE49-F238E27FC236}">
                    <a16:creationId xmlns:a16="http://schemas.microsoft.com/office/drawing/2014/main" id="{98199B12-1053-EF7F-7AEB-DF5C9FB355F9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9" name="Vrije vorm: vorm 7668">
                <a:extLst>
                  <a:ext uri="{FF2B5EF4-FFF2-40B4-BE49-F238E27FC236}">
                    <a16:creationId xmlns:a16="http://schemas.microsoft.com/office/drawing/2014/main" id="{6BE38678-C6D4-6BA1-686D-02DA8A8FAB32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0" name="Vrije vorm: vorm 7669">
                <a:extLst>
                  <a:ext uri="{FF2B5EF4-FFF2-40B4-BE49-F238E27FC236}">
                    <a16:creationId xmlns:a16="http://schemas.microsoft.com/office/drawing/2014/main" id="{FFFF56ED-BC36-75AD-5D69-0FBFB01BDB83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1" name="Vrije vorm: vorm 7670">
                <a:extLst>
                  <a:ext uri="{FF2B5EF4-FFF2-40B4-BE49-F238E27FC236}">
                    <a16:creationId xmlns:a16="http://schemas.microsoft.com/office/drawing/2014/main" id="{000FFB08-3A06-6952-C9B6-0E3B2C1CDBB2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2" name="Vrije vorm: vorm 7671">
                <a:extLst>
                  <a:ext uri="{FF2B5EF4-FFF2-40B4-BE49-F238E27FC236}">
                    <a16:creationId xmlns:a16="http://schemas.microsoft.com/office/drawing/2014/main" id="{09B97497-EEA8-143B-8609-1200554F5214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3" name="Vrije vorm: vorm 7672">
                <a:extLst>
                  <a:ext uri="{FF2B5EF4-FFF2-40B4-BE49-F238E27FC236}">
                    <a16:creationId xmlns:a16="http://schemas.microsoft.com/office/drawing/2014/main" id="{3DB770D8-20AD-866C-0F2D-D022BD3B59C1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894" name="!!sterren kerstman">
            <a:extLst>
              <a:ext uri="{FF2B5EF4-FFF2-40B4-BE49-F238E27FC236}">
                <a16:creationId xmlns:a16="http://schemas.microsoft.com/office/drawing/2014/main" id="{425AB531-A3E0-7875-E5FC-B643B285AF05}"/>
              </a:ext>
            </a:extLst>
          </p:cNvPr>
          <p:cNvGrpSpPr/>
          <p:nvPr userDrawn="1"/>
        </p:nvGrpSpPr>
        <p:grpSpPr>
          <a:xfrm>
            <a:off x="-49467242" y="-18576448"/>
            <a:ext cx="38048728" cy="12683251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7895" name="Graphic 1409">
              <a:extLst>
                <a:ext uri="{FF2B5EF4-FFF2-40B4-BE49-F238E27FC236}">
                  <a16:creationId xmlns:a16="http://schemas.microsoft.com/office/drawing/2014/main" id="{EF66840F-606A-D237-C693-520E2B283547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7905" name="Vrije vorm: vorm 7904">
                <a:extLst>
                  <a:ext uri="{FF2B5EF4-FFF2-40B4-BE49-F238E27FC236}">
                    <a16:creationId xmlns:a16="http://schemas.microsoft.com/office/drawing/2014/main" id="{0123AAAD-58A5-0B80-0815-3262472CDE49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6" name="Vrije vorm: vorm 7905">
                <a:extLst>
                  <a:ext uri="{FF2B5EF4-FFF2-40B4-BE49-F238E27FC236}">
                    <a16:creationId xmlns:a16="http://schemas.microsoft.com/office/drawing/2014/main" id="{DA11EB90-5BCD-078F-534E-42CDBF245AF5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7" name="Vrije vorm: vorm 7906">
                <a:extLst>
                  <a:ext uri="{FF2B5EF4-FFF2-40B4-BE49-F238E27FC236}">
                    <a16:creationId xmlns:a16="http://schemas.microsoft.com/office/drawing/2014/main" id="{73F3E6C0-DAE6-ABBC-D58D-3BED3E5AEA05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8" name="Vrije vorm: vorm 7907">
                <a:extLst>
                  <a:ext uri="{FF2B5EF4-FFF2-40B4-BE49-F238E27FC236}">
                    <a16:creationId xmlns:a16="http://schemas.microsoft.com/office/drawing/2014/main" id="{B05883E6-2E82-FA37-8FD9-A879959AC41A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9" name="Vrije vorm: vorm 7908">
                <a:extLst>
                  <a:ext uri="{FF2B5EF4-FFF2-40B4-BE49-F238E27FC236}">
                    <a16:creationId xmlns:a16="http://schemas.microsoft.com/office/drawing/2014/main" id="{D6F92078-6E24-9E65-8A29-3A2FDB048B10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0" name="Vrije vorm: vorm 7909">
                <a:extLst>
                  <a:ext uri="{FF2B5EF4-FFF2-40B4-BE49-F238E27FC236}">
                    <a16:creationId xmlns:a16="http://schemas.microsoft.com/office/drawing/2014/main" id="{AEAB1C93-D297-F9B4-D72E-D5AEBEC64F8A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1" name="Vrije vorm: vorm 7910">
                <a:extLst>
                  <a:ext uri="{FF2B5EF4-FFF2-40B4-BE49-F238E27FC236}">
                    <a16:creationId xmlns:a16="http://schemas.microsoft.com/office/drawing/2014/main" id="{776B59EB-71A8-58B3-79DE-D9B5811AA8CC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2" name="Vrije vorm: vorm 7911">
                <a:extLst>
                  <a:ext uri="{FF2B5EF4-FFF2-40B4-BE49-F238E27FC236}">
                    <a16:creationId xmlns:a16="http://schemas.microsoft.com/office/drawing/2014/main" id="{C9BBFDC9-F6D1-3ACF-E792-4B218A12D49A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3" name="Vrije vorm: vorm 7912">
                <a:extLst>
                  <a:ext uri="{FF2B5EF4-FFF2-40B4-BE49-F238E27FC236}">
                    <a16:creationId xmlns:a16="http://schemas.microsoft.com/office/drawing/2014/main" id="{E501D7A9-AC41-A88A-E3E9-3742DAD2A5D0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4" name="Vrije vorm: vorm 7913">
                <a:extLst>
                  <a:ext uri="{FF2B5EF4-FFF2-40B4-BE49-F238E27FC236}">
                    <a16:creationId xmlns:a16="http://schemas.microsoft.com/office/drawing/2014/main" id="{38335004-D3B2-FEC3-93A9-0503CE63C4CC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5" name="Vrije vorm: vorm 7914">
                <a:extLst>
                  <a:ext uri="{FF2B5EF4-FFF2-40B4-BE49-F238E27FC236}">
                    <a16:creationId xmlns:a16="http://schemas.microsoft.com/office/drawing/2014/main" id="{BA06F513-7D5C-8F14-9752-2C2546843E9D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6" name="Vrije vorm: vorm 7915">
                <a:extLst>
                  <a:ext uri="{FF2B5EF4-FFF2-40B4-BE49-F238E27FC236}">
                    <a16:creationId xmlns:a16="http://schemas.microsoft.com/office/drawing/2014/main" id="{34A905EF-6ED4-8F51-7E12-5ED263178E0C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7" name="Vrije vorm: vorm 7916">
                <a:extLst>
                  <a:ext uri="{FF2B5EF4-FFF2-40B4-BE49-F238E27FC236}">
                    <a16:creationId xmlns:a16="http://schemas.microsoft.com/office/drawing/2014/main" id="{0AE21FC2-189C-614A-F5F2-AC6D3DF953BE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8" name="Vrije vorm: vorm 7917">
                <a:extLst>
                  <a:ext uri="{FF2B5EF4-FFF2-40B4-BE49-F238E27FC236}">
                    <a16:creationId xmlns:a16="http://schemas.microsoft.com/office/drawing/2014/main" id="{A53E1245-6AF8-0B4E-230E-A2690B2549DD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9" name="Vrije vorm: vorm 7918">
                <a:extLst>
                  <a:ext uri="{FF2B5EF4-FFF2-40B4-BE49-F238E27FC236}">
                    <a16:creationId xmlns:a16="http://schemas.microsoft.com/office/drawing/2014/main" id="{A501018E-BBA8-BAEC-8C8C-2A7E47131BDA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0" name="Vrije vorm: vorm 7919">
                <a:extLst>
                  <a:ext uri="{FF2B5EF4-FFF2-40B4-BE49-F238E27FC236}">
                    <a16:creationId xmlns:a16="http://schemas.microsoft.com/office/drawing/2014/main" id="{320826E2-8F0C-3344-5016-61CAC007E2E1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1" name="Vrije vorm: vorm 7920">
                <a:extLst>
                  <a:ext uri="{FF2B5EF4-FFF2-40B4-BE49-F238E27FC236}">
                    <a16:creationId xmlns:a16="http://schemas.microsoft.com/office/drawing/2014/main" id="{A688313A-56DE-F81C-83E8-1581EE08B914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2" name="Vrije vorm: vorm 7921">
                <a:extLst>
                  <a:ext uri="{FF2B5EF4-FFF2-40B4-BE49-F238E27FC236}">
                    <a16:creationId xmlns:a16="http://schemas.microsoft.com/office/drawing/2014/main" id="{7C6E4461-0B90-757A-F438-E1C73AEBB483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3" name="Vrije vorm: vorm 7922">
                <a:extLst>
                  <a:ext uri="{FF2B5EF4-FFF2-40B4-BE49-F238E27FC236}">
                    <a16:creationId xmlns:a16="http://schemas.microsoft.com/office/drawing/2014/main" id="{54DCBA6C-13E9-F659-3404-9458DC23B330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4" name="Vrije vorm: vorm 7923">
                <a:extLst>
                  <a:ext uri="{FF2B5EF4-FFF2-40B4-BE49-F238E27FC236}">
                    <a16:creationId xmlns:a16="http://schemas.microsoft.com/office/drawing/2014/main" id="{D675ECF1-F96C-5B82-D648-7165F8416127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5" name="Vrije vorm: vorm 7924">
                <a:extLst>
                  <a:ext uri="{FF2B5EF4-FFF2-40B4-BE49-F238E27FC236}">
                    <a16:creationId xmlns:a16="http://schemas.microsoft.com/office/drawing/2014/main" id="{F55D241F-8CA0-9879-73DD-BE199A72E92D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6" name="Vrije vorm: vorm 7925">
                <a:extLst>
                  <a:ext uri="{FF2B5EF4-FFF2-40B4-BE49-F238E27FC236}">
                    <a16:creationId xmlns:a16="http://schemas.microsoft.com/office/drawing/2014/main" id="{3A42CCE8-D6F7-652E-49B4-7003D2DC2738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7" name="Vrije vorm: vorm 7926">
                <a:extLst>
                  <a:ext uri="{FF2B5EF4-FFF2-40B4-BE49-F238E27FC236}">
                    <a16:creationId xmlns:a16="http://schemas.microsoft.com/office/drawing/2014/main" id="{45F9F9BC-FBB3-9F09-E544-C6C40E392A33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8" name="Vrije vorm: vorm 7927">
                <a:extLst>
                  <a:ext uri="{FF2B5EF4-FFF2-40B4-BE49-F238E27FC236}">
                    <a16:creationId xmlns:a16="http://schemas.microsoft.com/office/drawing/2014/main" id="{13E0B9D0-0F7C-0AF2-ED53-19BEDD25E740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9" name="Vrije vorm: vorm 7928">
                <a:extLst>
                  <a:ext uri="{FF2B5EF4-FFF2-40B4-BE49-F238E27FC236}">
                    <a16:creationId xmlns:a16="http://schemas.microsoft.com/office/drawing/2014/main" id="{10F5134C-0572-47FB-6593-70E4356BBCCE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0" name="Vrije vorm: vorm 7929">
                <a:extLst>
                  <a:ext uri="{FF2B5EF4-FFF2-40B4-BE49-F238E27FC236}">
                    <a16:creationId xmlns:a16="http://schemas.microsoft.com/office/drawing/2014/main" id="{10C82E3F-574E-59FC-163F-1AB050E9CC25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1" name="Vrije vorm: vorm 7930">
                <a:extLst>
                  <a:ext uri="{FF2B5EF4-FFF2-40B4-BE49-F238E27FC236}">
                    <a16:creationId xmlns:a16="http://schemas.microsoft.com/office/drawing/2014/main" id="{DEA86412-B1C2-B0E7-5CA8-DEB677D51954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2" name="Vrije vorm: vorm 7931">
                <a:extLst>
                  <a:ext uri="{FF2B5EF4-FFF2-40B4-BE49-F238E27FC236}">
                    <a16:creationId xmlns:a16="http://schemas.microsoft.com/office/drawing/2014/main" id="{3FFFA383-B19F-616E-9642-05ABA531F59E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3" name="Vrije vorm: vorm 7932">
                <a:extLst>
                  <a:ext uri="{FF2B5EF4-FFF2-40B4-BE49-F238E27FC236}">
                    <a16:creationId xmlns:a16="http://schemas.microsoft.com/office/drawing/2014/main" id="{F23D4580-4F0F-81B6-A818-851D60CFE181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4" name="Vrije vorm: vorm 7933">
                <a:extLst>
                  <a:ext uri="{FF2B5EF4-FFF2-40B4-BE49-F238E27FC236}">
                    <a16:creationId xmlns:a16="http://schemas.microsoft.com/office/drawing/2014/main" id="{5F8A5FF9-6CAC-A456-DE44-05BC2338D0E1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5" name="Vrije vorm: vorm 7934">
                <a:extLst>
                  <a:ext uri="{FF2B5EF4-FFF2-40B4-BE49-F238E27FC236}">
                    <a16:creationId xmlns:a16="http://schemas.microsoft.com/office/drawing/2014/main" id="{D8AB7557-6CEF-858C-F39F-174095398677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6" name="Vrije vorm: vorm 7935">
                <a:extLst>
                  <a:ext uri="{FF2B5EF4-FFF2-40B4-BE49-F238E27FC236}">
                    <a16:creationId xmlns:a16="http://schemas.microsoft.com/office/drawing/2014/main" id="{C3107EA7-5098-9E61-BAB3-991ED076E97C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896" name="Graphic 1409">
              <a:extLst>
                <a:ext uri="{FF2B5EF4-FFF2-40B4-BE49-F238E27FC236}">
                  <a16:creationId xmlns:a16="http://schemas.microsoft.com/office/drawing/2014/main" id="{971AEA56-4926-0252-82D1-47FA86BAEC51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7897" name="Vrije vorm: vorm 7896">
                <a:extLst>
                  <a:ext uri="{FF2B5EF4-FFF2-40B4-BE49-F238E27FC236}">
                    <a16:creationId xmlns:a16="http://schemas.microsoft.com/office/drawing/2014/main" id="{8E7226AA-80DC-DCCB-F0A3-4322840F2F93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8" name="Vrije vorm: vorm 7897">
                <a:extLst>
                  <a:ext uri="{FF2B5EF4-FFF2-40B4-BE49-F238E27FC236}">
                    <a16:creationId xmlns:a16="http://schemas.microsoft.com/office/drawing/2014/main" id="{2B0A75A6-6D15-F886-EFB1-5C468BEA9D04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9" name="Vrije vorm: vorm 7898">
                <a:extLst>
                  <a:ext uri="{FF2B5EF4-FFF2-40B4-BE49-F238E27FC236}">
                    <a16:creationId xmlns:a16="http://schemas.microsoft.com/office/drawing/2014/main" id="{091957EC-6ADF-A058-4E8E-E1126DBC93F5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0" name="Vrije vorm: vorm 7899">
                <a:extLst>
                  <a:ext uri="{FF2B5EF4-FFF2-40B4-BE49-F238E27FC236}">
                    <a16:creationId xmlns:a16="http://schemas.microsoft.com/office/drawing/2014/main" id="{C997E67A-04B1-1EDA-98A0-479DBB6826FE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1" name="Vrije vorm: vorm 7900">
                <a:extLst>
                  <a:ext uri="{FF2B5EF4-FFF2-40B4-BE49-F238E27FC236}">
                    <a16:creationId xmlns:a16="http://schemas.microsoft.com/office/drawing/2014/main" id="{55F152E2-A086-08A0-35E4-94231DD61CEF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2" name="Vrije vorm: vorm 7901">
                <a:extLst>
                  <a:ext uri="{FF2B5EF4-FFF2-40B4-BE49-F238E27FC236}">
                    <a16:creationId xmlns:a16="http://schemas.microsoft.com/office/drawing/2014/main" id="{13CAFEA8-1CDC-DBEF-F0F1-46DB9DEA27CB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3" name="Vrije vorm: vorm 7902">
                <a:extLst>
                  <a:ext uri="{FF2B5EF4-FFF2-40B4-BE49-F238E27FC236}">
                    <a16:creationId xmlns:a16="http://schemas.microsoft.com/office/drawing/2014/main" id="{31968627-E428-6232-A5A0-771A17126E29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4" name="Vrije vorm: vorm 7903">
                <a:extLst>
                  <a:ext uri="{FF2B5EF4-FFF2-40B4-BE49-F238E27FC236}">
                    <a16:creationId xmlns:a16="http://schemas.microsoft.com/office/drawing/2014/main" id="{22C8D44B-C0FC-6FFC-21D6-5B5F2122C4DC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37" name="!!maan">
            <a:extLst>
              <a:ext uri="{FF2B5EF4-FFF2-40B4-BE49-F238E27FC236}">
                <a16:creationId xmlns:a16="http://schemas.microsoft.com/office/drawing/2014/main" id="{2408A477-3149-C2F8-38EF-6FF1C4CDFF54}"/>
              </a:ext>
            </a:extLst>
          </p:cNvPr>
          <p:cNvGrpSpPr/>
          <p:nvPr userDrawn="1"/>
        </p:nvGrpSpPr>
        <p:grpSpPr>
          <a:xfrm>
            <a:off x="-40151020" y="-20403286"/>
            <a:ext cx="16139564" cy="16139561"/>
            <a:chOff x="4544252" y="368177"/>
            <a:chExt cx="3099436" cy="3099434"/>
          </a:xfrm>
        </p:grpSpPr>
        <p:sp>
          <p:nvSpPr>
            <p:cNvPr id="7938" name="Vrije vorm: vorm 7937">
              <a:extLst>
                <a:ext uri="{FF2B5EF4-FFF2-40B4-BE49-F238E27FC236}">
                  <a16:creationId xmlns:a16="http://schemas.microsoft.com/office/drawing/2014/main" id="{982718DC-A008-2EFB-5A95-C8CD2AEB4DEA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939" name="Graphic 1407">
              <a:extLst>
                <a:ext uri="{FF2B5EF4-FFF2-40B4-BE49-F238E27FC236}">
                  <a16:creationId xmlns:a16="http://schemas.microsoft.com/office/drawing/2014/main" id="{3764F797-D379-8730-A590-D45FAF484517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7940" name="Vrije vorm: vorm 7939">
                <a:extLst>
                  <a:ext uri="{FF2B5EF4-FFF2-40B4-BE49-F238E27FC236}">
                    <a16:creationId xmlns:a16="http://schemas.microsoft.com/office/drawing/2014/main" id="{6F40B6B4-E3AC-999D-EFA6-173B19D781B8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1" name="Vrije vorm: vorm 7940">
                <a:extLst>
                  <a:ext uri="{FF2B5EF4-FFF2-40B4-BE49-F238E27FC236}">
                    <a16:creationId xmlns:a16="http://schemas.microsoft.com/office/drawing/2014/main" id="{0D98D84A-A2F4-F2BA-DDA0-4C0AD40B132B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2" name="Vrije vorm: vorm 7941">
                <a:extLst>
                  <a:ext uri="{FF2B5EF4-FFF2-40B4-BE49-F238E27FC236}">
                    <a16:creationId xmlns:a16="http://schemas.microsoft.com/office/drawing/2014/main" id="{372AAB61-3408-0612-1211-83DC35FFF1C0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3" name="Vrije vorm: vorm 7942">
                <a:extLst>
                  <a:ext uri="{FF2B5EF4-FFF2-40B4-BE49-F238E27FC236}">
                    <a16:creationId xmlns:a16="http://schemas.microsoft.com/office/drawing/2014/main" id="{9665CB8B-7BD2-083B-4CCA-C68934A2C09B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4" name="Vrije vorm: vorm 7943">
                <a:extLst>
                  <a:ext uri="{FF2B5EF4-FFF2-40B4-BE49-F238E27FC236}">
                    <a16:creationId xmlns:a16="http://schemas.microsoft.com/office/drawing/2014/main" id="{F7BB8A2A-EC40-95D8-7951-EFBE2F07AEF4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5" name="Vrije vorm: vorm 7944">
                <a:extLst>
                  <a:ext uri="{FF2B5EF4-FFF2-40B4-BE49-F238E27FC236}">
                    <a16:creationId xmlns:a16="http://schemas.microsoft.com/office/drawing/2014/main" id="{D07DFB96-859C-0873-3272-BBD378FBD0B7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6" name="Vrije vorm: vorm 7945">
                <a:extLst>
                  <a:ext uri="{FF2B5EF4-FFF2-40B4-BE49-F238E27FC236}">
                    <a16:creationId xmlns:a16="http://schemas.microsoft.com/office/drawing/2014/main" id="{EC3722B4-FBC8-9D99-1431-2EE5E5D976E9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7" name="Vrije vorm: vorm 7946">
                <a:extLst>
                  <a:ext uri="{FF2B5EF4-FFF2-40B4-BE49-F238E27FC236}">
                    <a16:creationId xmlns:a16="http://schemas.microsoft.com/office/drawing/2014/main" id="{0ABC9A35-4DD4-C763-9262-C73FCB282A3C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8" name="Vrije vorm: vorm 7947">
                <a:extLst>
                  <a:ext uri="{FF2B5EF4-FFF2-40B4-BE49-F238E27FC236}">
                    <a16:creationId xmlns:a16="http://schemas.microsoft.com/office/drawing/2014/main" id="{9104DE41-F8A6-8331-D100-1F7BC46E9BBD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49" name="!!kerstman">
            <a:extLst>
              <a:ext uri="{FF2B5EF4-FFF2-40B4-BE49-F238E27FC236}">
                <a16:creationId xmlns:a16="http://schemas.microsoft.com/office/drawing/2014/main" id="{569AD3E5-982E-666B-964E-33D8D8058E60}"/>
              </a:ext>
            </a:extLst>
          </p:cNvPr>
          <p:cNvGrpSpPr/>
          <p:nvPr userDrawn="1"/>
        </p:nvGrpSpPr>
        <p:grpSpPr>
          <a:xfrm>
            <a:off x="-38659638" y="-16920117"/>
            <a:ext cx="17463683" cy="8928914"/>
            <a:chOff x="4830656" y="1037083"/>
            <a:chExt cx="3353719" cy="1714705"/>
          </a:xfrm>
        </p:grpSpPr>
        <p:sp>
          <p:nvSpPr>
            <p:cNvPr id="7950" name="Vrije vorm: vorm 7949">
              <a:extLst>
                <a:ext uri="{FF2B5EF4-FFF2-40B4-BE49-F238E27FC236}">
                  <a16:creationId xmlns:a16="http://schemas.microsoft.com/office/drawing/2014/main" id="{EDD7C35B-8775-85DD-063C-F2144284DFBF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1" name="Vrije vorm: vorm 7950">
              <a:extLst>
                <a:ext uri="{FF2B5EF4-FFF2-40B4-BE49-F238E27FC236}">
                  <a16:creationId xmlns:a16="http://schemas.microsoft.com/office/drawing/2014/main" id="{BC4156B3-6D82-890D-79BC-33FD349A705A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2" name="Vrije vorm: vorm 7951">
              <a:extLst>
                <a:ext uri="{FF2B5EF4-FFF2-40B4-BE49-F238E27FC236}">
                  <a16:creationId xmlns:a16="http://schemas.microsoft.com/office/drawing/2014/main" id="{B4CEB062-4A6A-DE54-78E4-FF5BBFB111F4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3" name="Vrije vorm: vorm 7952">
              <a:extLst>
                <a:ext uri="{FF2B5EF4-FFF2-40B4-BE49-F238E27FC236}">
                  <a16:creationId xmlns:a16="http://schemas.microsoft.com/office/drawing/2014/main" id="{7AE4E5C0-8407-F414-CE78-C49BADE0ED7A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4" name="Vrije vorm: vorm 7953">
              <a:extLst>
                <a:ext uri="{FF2B5EF4-FFF2-40B4-BE49-F238E27FC236}">
                  <a16:creationId xmlns:a16="http://schemas.microsoft.com/office/drawing/2014/main" id="{E2B88CA8-9F70-5B4E-3C2A-A44A4DF84D39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55" name="Vrije vorm: vorm 7954">
              <a:extLst>
                <a:ext uri="{FF2B5EF4-FFF2-40B4-BE49-F238E27FC236}">
                  <a16:creationId xmlns:a16="http://schemas.microsoft.com/office/drawing/2014/main" id="{5D8E63D4-0EF8-AB5B-826E-36959D0D4B90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956" name="!!bergen">
            <a:extLst>
              <a:ext uri="{FF2B5EF4-FFF2-40B4-BE49-F238E27FC236}">
                <a16:creationId xmlns:a16="http://schemas.microsoft.com/office/drawing/2014/main" id="{F6197F0D-5EB5-86EA-930E-35C15DBA5FF0}"/>
              </a:ext>
            </a:extLst>
          </p:cNvPr>
          <p:cNvGrpSpPr/>
          <p:nvPr userDrawn="1"/>
        </p:nvGrpSpPr>
        <p:grpSpPr>
          <a:xfrm>
            <a:off x="-69770666" y="-3686976"/>
            <a:ext cx="48654795" cy="19072282"/>
            <a:chOff x="0" y="1671672"/>
            <a:chExt cx="5358064" cy="2100318"/>
          </a:xfrm>
        </p:grpSpPr>
        <p:grpSp>
          <p:nvGrpSpPr>
            <p:cNvPr id="7957" name="Graphic 1401">
              <a:extLst>
                <a:ext uri="{FF2B5EF4-FFF2-40B4-BE49-F238E27FC236}">
                  <a16:creationId xmlns:a16="http://schemas.microsoft.com/office/drawing/2014/main" id="{E77C3CC7-BD0F-20EB-C53B-26CDFFA88906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7961" name="Vrije vorm: vorm 7960">
                <a:extLst>
                  <a:ext uri="{FF2B5EF4-FFF2-40B4-BE49-F238E27FC236}">
                    <a16:creationId xmlns:a16="http://schemas.microsoft.com/office/drawing/2014/main" id="{1EB20802-BB4C-B9F3-5DD0-E25590F62850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2" name="Vrije vorm: vorm 7961">
                <a:extLst>
                  <a:ext uri="{FF2B5EF4-FFF2-40B4-BE49-F238E27FC236}">
                    <a16:creationId xmlns:a16="http://schemas.microsoft.com/office/drawing/2014/main" id="{72FE4B29-CE3B-0C0E-7A98-5F72D299B151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958" name="Graphic 1401">
              <a:extLst>
                <a:ext uri="{FF2B5EF4-FFF2-40B4-BE49-F238E27FC236}">
                  <a16:creationId xmlns:a16="http://schemas.microsoft.com/office/drawing/2014/main" id="{72EF5514-0EEB-D779-1C2B-C3562B6165B2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7959" name="Vrije vorm: vorm 7958">
                <a:extLst>
                  <a:ext uri="{FF2B5EF4-FFF2-40B4-BE49-F238E27FC236}">
                    <a16:creationId xmlns:a16="http://schemas.microsoft.com/office/drawing/2014/main" id="{B34C5443-B227-8626-1E4D-F6A6343C8A28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0" name="Vrije vorm: vorm 7959">
                <a:extLst>
                  <a:ext uri="{FF2B5EF4-FFF2-40B4-BE49-F238E27FC236}">
                    <a16:creationId xmlns:a16="http://schemas.microsoft.com/office/drawing/2014/main" id="{99A4C8D5-4B25-CE06-458A-02AB6646F42D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963" name="!!donkere bomen">
            <a:extLst>
              <a:ext uri="{FF2B5EF4-FFF2-40B4-BE49-F238E27FC236}">
                <a16:creationId xmlns:a16="http://schemas.microsoft.com/office/drawing/2014/main" id="{B004A70C-B9BE-A6D1-2E8A-380A558CEED2}"/>
              </a:ext>
            </a:extLst>
          </p:cNvPr>
          <p:cNvGrpSpPr/>
          <p:nvPr userDrawn="1"/>
        </p:nvGrpSpPr>
        <p:grpSpPr>
          <a:xfrm>
            <a:off x="-59350068" y="-2200106"/>
            <a:ext cx="100267009" cy="22498894"/>
            <a:chOff x="1147559" y="1835412"/>
            <a:chExt cx="11041811" cy="2477670"/>
          </a:xfrm>
        </p:grpSpPr>
        <p:sp>
          <p:nvSpPr>
            <p:cNvPr id="7964" name="Vrije vorm: vorm 7963">
              <a:extLst>
                <a:ext uri="{FF2B5EF4-FFF2-40B4-BE49-F238E27FC236}">
                  <a16:creationId xmlns:a16="http://schemas.microsoft.com/office/drawing/2014/main" id="{CF202659-2693-BA7F-37E1-B119FCBC3EF8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5" name="Vrije vorm: vorm 7964">
              <a:extLst>
                <a:ext uri="{FF2B5EF4-FFF2-40B4-BE49-F238E27FC236}">
                  <a16:creationId xmlns:a16="http://schemas.microsoft.com/office/drawing/2014/main" id="{F6436616-D80B-2A4C-0834-0F5190509069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6" name="Vrije vorm: vorm 7965">
              <a:extLst>
                <a:ext uri="{FF2B5EF4-FFF2-40B4-BE49-F238E27FC236}">
                  <a16:creationId xmlns:a16="http://schemas.microsoft.com/office/drawing/2014/main" id="{CF9B7E1A-5AEE-0D0C-C157-580A052C41DD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7" name="Vrije vorm: vorm 7966">
              <a:extLst>
                <a:ext uri="{FF2B5EF4-FFF2-40B4-BE49-F238E27FC236}">
                  <a16:creationId xmlns:a16="http://schemas.microsoft.com/office/drawing/2014/main" id="{23CF0D54-7E38-4EF9-EFEF-035DE6F332EC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8" name="Vrije vorm: vorm 7967">
              <a:extLst>
                <a:ext uri="{FF2B5EF4-FFF2-40B4-BE49-F238E27FC236}">
                  <a16:creationId xmlns:a16="http://schemas.microsoft.com/office/drawing/2014/main" id="{77F601A9-E6E3-24A9-FE67-0E0EBB3E6844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69" name="Vrije vorm: vorm 7968">
              <a:extLst>
                <a:ext uri="{FF2B5EF4-FFF2-40B4-BE49-F238E27FC236}">
                  <a16:creationId xmlns:a16="http://schemas.microsoft.com/office/drawing/2014/main" id="{2954566A-A632-06BB-6C36-4E7DDEA2BEE9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0" name="Vrije vorm: vorm 7969">
              <a:extLst>
                <a:ext uri="{FF2B5EF4-FFF2-40B4-BE49-F238E27FC236}">
                  <a16:creationId xmlns:a16="http://schemas.microsoft.com/office/drawing/2014/main" id="{3888E970-E5FE-4F48-0919-E612D5564026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1" name="Vrije vorm: vorm 7970">
              <a:extLst>
                <a:ext uri="{FF2B5EF4-FFF2-40B4-BE49-F238E27FC236}">
                  <a16:creationId xmlns:a16="http://schemas.microsoft.com/office/drawing/2014/main" id="{FDA8EA4E-F7D3-621B-2390-592BBFD36878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2" name="Vrije vorm: vorm 7971">
              <a:extLst>
                <a:ext uri="{FF2B5EF4-FFF2-40B4-BE49-F238E27FC236}">
                  <a16:creationId xmlns:a16="http://schemas.microsoft.com/office/drawing/2014/main" id="{FA673FC8-2D7C-D391-CA3A-CC93BC65AE50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3" name="Vrije vorm: vorm 7972">
              <a:extLst>
                <a:ext uri="{FF2B5EF4-FFF2-40B4-BE49-F238E27FC236}">
                  <a16:creationId xmlns:a16="http://schemas.microsoft.com/office/drawing/2014/main" id="{A6278AC4-B48E-7917-C81C-696E5E587D9C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4" name="Vrije vorm: vorm 7973">
              <a:extLst>
                <a:ext uri="{FF2B5EF4-FFF2-40B4-BE49-F238E27FC236}">
                  <a16:creationId xmlns:a16="http://schemas.microsoft.com/office/drawing/2014/main" id="{3A134E5A-E81F-6699-0552-B564E4B49059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5" name="Vrije vorm: vorm 7974">
              <a:extLst>
                <a:ext uri="{FF2B5EF4-FFF2-40B4-BE49-F238E27FC236}">
                  <a16:creationId xmlns:a16="http://schemas.microsoft.com/office/drawing/2014/main" id="{46472963-9479-910B-56B4-CE5692806137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6" name="Vrije vorm: vorm 7975">
              <a:extLst>
                <a:ext uri="{FF2B5EF4-FFF2-40B4-BE49-F238E27FC236}">
                  <a16:creationId xmlns:a16="http://schemas.microsoft.com/office/drawing/2014/main" id="{16979A27-AD1B-D907-6B34-302D599D51D2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7" name="Vrije vorm: vorm 7976">
              <a:extLst>
                <a:ext uri="{FF2B5EF4-FFF2-40B4-BE49-F238E27FC236}">
                  <a16:creationId xmlns:a16="http://schemas.microsoft.com/office/drawing/2014/main" id="{EAD98C96-77D1-36C7-ED04-11F9F3FECCA0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8" name="Vrije vorm: vorm 7977">
              <a:extLst>
                <a:ext uri="{FF2B5EF4-FFF2-40B4-BE49-F238E27FC236}">
                  <a16:creationId xmlns:a16="http://schemas.microsoft.com/office/drawing/2014/main" id="{975C9A43-BFB8-8F17-114B-5FD6F76A1E62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79" name="Vrije vorm: vorm 7978">
              <a:extLst>
                <a:ext uri="{FF2B5EF4-FFF2-40B4-BE49-F238E27FC236}">
                  <a16:creationId xmlns:a16="http://schemas.microsoft.com/office/drawing/2014/main" id="{29D6CB39-CBD3-7776-94F9-729A3EA34D67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980" name="Vrije vorm: vorm 7979">
              <a:extLst>
                <a:ext uri="{FF2B5EF4-FFF2-40B4-BE49-F238E27FC236}">
                  <a16:creationId xmlns:a16="http://schemas.microsoft.com/office/drawing/2014/main" id="{3DC19297-36CC-CFCB-65E0-B1F249671D82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981" name="!!sneeuw">
            <a:extLst>
              <a:ext uri="{FF2B5EF4-FFF2-40B4-BE49-F238E27FC236}">
                <a16:creationId xmlns:a16="http://schemas.microsoft.com/office/drawing/2014/main" id="{0EA4D929-3452-9B81-B94D-C87EADA44080}"/>
              </a:ext>
            </a:extLst>
          </p:cNvPr>
          <p:cNvGrpSpPr/>
          <p:nvPr userDrawn="1"/>
        </p:nvGrpSpPr>
        <p:grpSpPr>
          <a:xfrm>
            <a:off x="-54878418" y="13460088"/>
            <a:ext cx="90596997" cy="14784712"/>
            <a:chOff x="1639995" y="3559977"/>
            <a:chExt cx="9976910" cy="1628153"/>
          </a:xfrm>
        </p:grpSpPr>
        <p:sp>
          <p:nvSpPr>
            <p:cNvPr id="7982" name="Vrije vorm: vorm 7981">
              <a:extLst>
                <a:ext uri="{FF2B5EF4-FFF2-40B4-BE49-F238E27FC236}">
                  <a16:creationId xmlns:a16="http://schemas.microsoft.com/office/drawing/2014/main" id="{1F5809E5-5656-20F5-88A8-3E4E11AC0A11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983" name="Graphic 1401">
              <a:extLst>
                <a:ext uri="{FF2B5EF4-FFF2-40B4-BE49-F238E27FC236}">
                  <a16:creationId xmlns:a16="http://schemas.microsoft.com/office/drawing/2014/main" id="{1ABB0FCA-276C-6633-1F9F-E8082F4CA6E7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7984" name="Vrije vorm: vorm 7983">
                <a:extLst>
                  <a:ext uri="{FF2B5EF4-FFF2-40B4-BE49-F238E27FC236}">
                    <a16:creationId xmlns:a16="http://schemas.microsoft.com/office/drawing/2014/main" id="{0745E9FF-C592-7653-655C-5C1D5C925710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5" name="Vrije vorm: vorm 7984">
                <a:extLst>
                  <a:ext uri="{FF2B5EF4-FFF2-40B4-BE49-F238E27FC236}">
                    <a16:creationId xmlns:a16="http://schemas.microsoft.com/office/drawing/2014/main" id="{752C97C2-7154-DDAE-6AE1-EEA37635F53E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6" name="Vrije vorm: vorm 7985">
                <a:extLst>
                  <a:ext uri="{FF2B5EF4-FFF2-40B4-BE49-F238E27FC236}">
                    <a16:creationId xmlns:a16="http://schemas.microsoft.com/office/drawing/2014/main" id="{94C35925-0198-E2FC-FA06-3737D16D43F2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7" name="Vrije vorm: vorm 7986">
                <a:extLst>
                  <a:ext uri="{FF2B5EF4-FFF2-40B4-BE49-F238E27FC236}">
                    <a16:creationId xmlns:a16="http://schemas.microsoft.com/office/drawing/2014/main" id="{B0B4A801-CC98-2335-86EE-473745A48BEF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8" name="Vrije vorm: vorm 7987">
                <a:extLst>
                  <a:ext uri="{FF2B5EF4-FFF2-40B4-BE49-F238E27FC236}">
                    <a16:creationId xmlns:a16="http://schemas.microsoft.com/office/drawing/2014/main" id="{0CA7C7F5-BF34-BFD0-8881-BBBCA860C05E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9" name="Vrije vorm: vorm 7988">
                <a:extLst>
                  <a:ext uri="{FF2B5EF4-FFF2-40B4-BE49-F238E27FC236}">
                    <a16:creationId xmlns:a16="http://schemas.microsoft.com/office/drawing/2014/main" id="{93C43EA5-F1C7-46A1-2277-DEB7001DD4DD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0" name="Vrije vorm: vorm 7989">
                <a:extLst>
                  <a:ext uri="{FF2B5EF4-FFF2-40B4-BE49-F238E27FC236}">
                    <a16:creationId xmlns:a16="http://schemas.microsoft.com/office/drawing/2014/main" id="{98817885-CF40-4977-EEF4-30530D54FA41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1" name="Vrije vorm: vorm 7990">
                <a:extLst>
                  <a:ext uri="{FF2B5EF4-FFF2-40B4-BE49-F238E27FC236}">
                    <a16:creationId xmlns:a16="http://schemas.microsoft.com/office/drawing/2014/main" id="{7EF2B7A0-C762-DEDD-4548-338D0F61D047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7992" name="!!christmaholic_man">
            <a:extLst>
              <a:ext uri="{FF2B5EF4-FFF2-40B4-BE49-F238E27FC236}">
                <a16:creationId xmlns:a16="http://schemas.microsoft.com/office/drawing/2014/main" id="{452F84E1-6ECB-7ECB-81D7-460052535F2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42280010" y="-7966998"/>
            <a:ext cx="15993430" cy="34135225"/>
          </a:xfrm>
          <a:prstGeom prst="rect">
            <a:avLst/>
          </a:prstGeom>
        </p:spPr>
      </p:pic>
      <p:pic>
        <p:nvPicPr>
          <p:cNvPr id="7993" name="!!christmaholic_vrouw">
            <a:extLst>
              <a:ext uri="{FF2B5EF4-FFF2-40B4-BE49-F238E27FC236}">
                <a16:creationId xmlns:a16="http://schemas.microsoft.com/office/drawing/2014/main" id="{1CCFA73E-57DE-808E-13FA-73CC39C789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5484527" y="-4890822"/>
            <a:ext cx="11729225" cy="24858957"/>
          </a:xfrm>
          <a:prstGeom prst="rect">
            <a:avLst/>
          </a:prstGeom>
        </p:spPr>
      </p:pic>
      <p:grpSp>
        <p:nvGrpSpPr>
          <p:cNvPr id="7994" name="!!kerstboom">
            <a:extLst>
              <a:ext uri="{FF2B5EF4-FFF2-40B4-BE49-F238E27FC236}">
                <a16:creationId xmlns:a16="http://schemas.microsoft.com/office/drawing/2014/main" id="{25C748DD-47AF-890B-A041-87EEDE2C4807}"/>
              </a:ext>
            </a:extLst>
          </p:cNvPr>
          <p:cNvGrpSpPr/>
          <p:nvPr userDrawn="1"/>
        </p:nvGrpSpPr>
        <p:grpSpPr>
          <a:xfrm>
            <a:off x="-6491458" y="-18194078"/>
            <a:ext cx="26560972" cy="41784976"/>
            <a:chOff x="4351406" y="577367"/>
            <a:chExt cx="3610461" cy="5679877"/>
          </a:xfrm>
        </p:grpSpPr>
        <p:grpSp>
          <p:nvGrpSpPr>
            <p:cNvPr id="7995" name="Graphic 1445">
              <a:extLst>
                <a:ext uri="{FF2B5EF4-FFF2-40B4-BE49-F238E27FC236}">
                  <a16:creationId xmlns:a16="http://schemas.microsoft.com/office/drawing/2014/main" id="{07D997D0-CF0A-8B4D-0A18-1CCA22FD635F}"/>
                </a:ext>
              </a:extLst>
            </p:cNvPr>
            <p:cNvGrpSpPr/>
            <p:nvPr/>
          </p:nvGrpSpPr>
          <p:grpSpPr>
            <a:xfrm>
              <a:off x="5902981" y="5251845"/>
              <a:ext cx="701581" cy="1005398"/>
              <a:chOff x="5902981" y="5251845"/>
              <a:chExt cx="701581" cy="1005398"/>
            </a:xfrm>
          </p:grpSpPr>
          <p:sp>
            <p:nvSpPr>
              <p:cNvPr id="8697" name="Vrije vorm: vorm 8696">
                <a:extLst>
                  <a:ext uri="{FF2B5EF4-FFF2-40B4-BE49-F238E27FC236}">
                    <a16:creationId xmlns:a16="http://schemas.microsoft.com/office/drawing/2014/main" id="{EABEA9E2-5AF3-7F4B-E9AB-E26D8BB3631B}"/>
                  </a:ext>
                </a:extLst>
              </p:cNvPr>
              <p:cNvSpPr/>
              <p:nvPr/>
            </p:nvSpPr>
            <p:spPr>
              <a:xfrm>
                <a:off x="5902981" y="5251845"/>
                <a:ext cx="701581" cy="1005398"/>
              </a:xfrm>
              <a:custGeom>
                <a:avLst/>
                <a:gdLst>
                  <a:gd name="connsiteX0" fmla="*/ 513688 w 701581"/>
                  <a:gd name="connsiteY0" fmla="*/ 0 h 1005398"/>
                  <a:gd name="connsiteX1" fmla="*/ 478351 w 701581"/>
                  <a:gd name="connsiteY1" fmla="*/ 0 h 1005398"/>
                  <a:gd name="connsiteX2" fmla="*/ 222799 w 701581"/>
                  <a:gd name="connsiteY2" fmla="*/ 0 h 1005398"/>
                  <a:gd name="connsiteX3" fmla="*/ 187893 w 701581"/>
                  <a:gd name="connsiteY3" fmla="*/ 0 h 1005398"/>
                  <a:gd name="connsiteX4" fmla="*/ 0 w 701581"/>
                  <a:gd name="connsiteY4" fmla="*/ 1005399 h 1005398"/>
                  <a:gd name="connsiteX5" fmla="*/ 222799 w 701581"/>
                  <a:gd name="connsiteY5" fmla="*/ 1005399 h 1005398"/>
                  <a:gd name="connsiteX6" fmla="*/ 478351 w 701581"/>
                  <a:gd name="connsiteY6" fmla="*/ 1005399 h 1005398"/>
                  <a:gd name="connsiteX7" fmla="*/ 701581 w 701581"/>
                  <a:gd name="connsiteY7" fmla="*/ 1005399 h 1005398"/>
                  <a:gd name="connsiteX8" fmla="*/ 513688 w 701581"/>
                  <a:gd name="connsiteY8" fmla="*/ 0 h 100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581" h="1005398">
                    <a:moveTo>
                      <a:pt x="513688" y="0"/>
                    </a:moveTo>
                    <a:lnTo>
                      <a:pt x="478351" y="0"/>
                    </a:lnTo>
                    <a:lnTo>
                      <a:pt x="222799" y="0"/>
                    </a:lnTo>
                    <a:lnTo>
                      <a:pt x="187893" y="0"/>
                    </a:lnTo>
                    <a:lnTo>
                      <a:pt x="0" y="1005399"/>
                    </a:lnTo>
                    <a:lnTo>
                      <a:pt x="222799" y="1005399"/>
                    </a:lnTo>
                    <a:lnTo>
                      <a:pt x="478351" y="1005399"/>
                    </a:lnTo>
                    <a:lnTo>
                      <a:pt x="701581" y="1005399"/>
                    </a:lnTo>
                    <a:lnTo>
                      <a:pt x="513688" y="0"/>
                    </a:lnTo>
                    <a:close/>
                  </a:path>
                </a:pathLst>
              </a:custGeom>
              <a:solidFill>
                <a:srgbClr val="55321D"/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98" name="Vrije vorm: vorm 8697">
                <a:extLst>
                  <a:ext uri="{FF2B5EF4-FFF2-40B4-BE49-F238E27FC236}">
                    <a16:creationId xmlns:a16="http://schemas.microsoft.com/office/drawing/2014/main" id="{49B53E90-9B4C-BD26-6A40-3DBFC5613AC9}"/>
                  </a:ext>
                </a:extLst>
              </p:cNvPr>
              <p:cNvSpPr/>
              <p:nvPr/>
            </p:nvSpPr>
            <p:spPr>
              <a:xfrm>
                <a:off x="5984429" y="5251845"/>
                <a:ext cx="529202" cy="571137"/>
              </a:xfrm>
              <a:custGeom>
                <a:avLst/>
                <a:gdLst>
                  <a:gd name="connsiteX0" fmla="*/ 62918 w 529202"/>
                  <a:gd name="connsiteY0" fmla="*/ 563678 h 571137"/>
                  <a:gd name="connsiteX1" fmla="*/ 174103 w 529202"/>
                  <a:gd name="connsiteY1" fmla="*/ 527910 h 571137"/>
                  <a:gd name="connsiteX2" fmla="*/ 400350 w 529202"/>
                  <a:gd name="connsiteY2" fmla="*/ 374923 h 571137"/>
                  <a:gd name="connsiteX3" fmla="*/ 335708 w 529202"/>
                  <a:gd name="connsiteY3" fmla="*/ 522738 h 571137"/>
                  <a:gd name="connsiteX4" fmla="*/ 433101 w 529202"/>
                  <a:gd name="connsiteY4" fmla="*/ 431378 h 571137"/>
                  <a:gd name="connsiteX5" fmla="*/ 529202 w 529202"/>
                  <a:gd name="connsiteY5" fmla="*/ 518860 h 571137"/>
                  <a:gd name="connsiteX6" fmla="*/ 432239 w 529202"/>
                  <a:gd name="connsiteY6" fmla="*/ 0 h 571137"/>
                  <a:gd name="connsiteX7" fmla="*/ 106444 w 529202"/>
                  <a:gd name="connsiteY7" fmla="*/ 0 h 571137"/>
                  <a:gd name="connsiteX8" fmla="*/ 0 w 529202"/>
                  <a:gd name="connsiteY8" fmla="*/ 571004 h 571137"/>
                  <a:gd name="connsiteX9" fmla="*/ 62918 w 529202"/>
                  <a:gd name="connsiteY9" fmla="*/ 564109 h 57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9202" h="571137">
                    <a:moveTo>
                      <a:pt x="62918" y="563678"/>
                    </a:moveTo>
                    <a:cubicBezTo>
                      <a:pt x="100842" y="555059"/>
                      <a:pt x="137903" y="542131"/>
                      <a:pt x="174103" y="527910"/>
                    </a:cubicBezTo>
                    <a:cubicBezTo>
                      <a:pt x="258999" y="494296"/>
                      <a:pt x="343034" y="448185"/>
                      <a:pt x="400350" y="374923"/>
                    </a:cubicBezTo>
                    <a:cubicBezTo>
                      <a:pt x="403797" y="370614"/>
                      <a:pt x="365443" y="477920"/>
                      <a:pt x="335708" y="522738"/>
                    </a:cubicBezTo>
                    <a:cubicBezTo>
                      <a:pt x="377940" y="512827"/>
                      <a:pt x="411985" y="464560"/>
                      <a:pt x="433101" y="431378"/>
                    </a:cubicBezTo>
                    <a:cubicBezTo>
                      <a:pt x="434825" y="428792"/>
                      <a:pt x="498174" y="491710"/>
                      <a:pt x="529202" y="518860"/>
                    </a:cubicBezTo>
                    <a:lnTo>
                      <a:pt x="432239" y="0"/>
                    </a:lnTo>
                    <a:lnTo>
                      <a:pt x="106444" y="0"/>
                    </a:lnTo>
                    <a:lnTo>
                      <a:pt x="0" y="571004"/>
                    </a:lnTo>
                    <a:cubicBezTo>
                      <a:pt x="21116" y="571866"/>
                      <a:pt x="43095" y="568419"/>
                      <a:pt x="62918" y="564109"/>
                    </a:cubicBezTo>
                    <a:close/>
                  </a:path>
                </a:pathLst>
              </a:custGeom>
              <a:solidFill>
                <a:srgbClr val="845339">
                  <a:alpha val="50000"/>
                </a:srgbClr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996" name="Graphic 1445">
              <a:extLst>
                <a:ext uri="{FF2B5EF4-FFF2-40B4-BE49-F238E27FC236}">
                  <a16:creationId xmlns:a16="http://schemas.microsoft.com/office/drawing/2014/main" id="{554C2288-A3B8-C93A-E363-11F17D622768}"/>
                </a:ext>
              </a:extLst>
            </p:cNvPr>
            <p:cNvGrpSpPr/>
            <p:nvPr/>
          </p:nvGrpSpPr>
          <p:grpSpPr>
            <a:xfrm>
              <a:off x="4351406" y="577367"/>
              <a:ext cx="3610461" cy="5196468"/>
              <a:chOff x="4351406" y="577367"/>
              <a:chExt cx="3610461" cy="5196468"/>
            </a:xfrm>
          </p:grpSpPr>
          <p:grpSp>
            <p:nvGrpSpPr>
              <p:cNvPr id="7997" name="Graphic 1445">
                <a:extLst>
                  <a:ext uri="{FF2B5EF4-FFF2-40B4-BE49-F238E27FC236}">
                    <a16:creationId xmlns:a16="http://schemas.microsoft.com/office/drawing/2014/main" id="{734491E2-A62E-C96D-1094-8C11BF139285}"/>
                  </a:ext>
                </a:extLst>
              </p:cNvPr>
              <p:cNvGrpSpPr/>
              <p:nvPr/>
            </p:nvGrpSpPr>
            <p:grpSpPr>
              <a:xfrm>
                <a:off x="4351406" y="897129"/>
                <a:ext cx="3610461" cy="4876705"/>
                <a:chOff x="4351406" y="897129"/>
                <a:chExt cx="3610461" cy="4876705"/>
              </a:xfrm>
            </p:grpSpPr>
            <p:grpSp>
              <p:nvGrpSpPr>
                <p:cNvPr id="8098" name="Graphic 1445">
                  <a:extLst>
                    <a:ext uri="{FF2B5EF4-FFF2-40B4-BE49-F238E27FC236}">
                      <a16:creationId xmlns:a16="http://schemas.microsoft.com/office/drawing/2014/main" id="{A5580208-0ADF-7C54-1E57-6934F19707E7}"/>
                    </a:ext>
                  </a:extLst>
                </p:cNvPr>
                <p:cNvGrpSpPr/>
                <p:nvPr/>
              </p:nvGrpSpPr>
              <p:grpSpPr>
                <a:xfrm>
                  <a:off x="4351406" y="897129"/>
                  <a:ext cx="3610461" cy="4876705"/>
                  <a:chOff x="4351406" y="897129"/>
                  <a:chExt cx="3610461" cy="4876705"/>
                </a:xfrm>
              </p:grpSpPr>
              <p:grpSp>
                <p:nvGrpSpPr>
                  <p:cNvPr id="8670" name="Graphic 1445">
                    <a:extLst>
                      <a:ext uri="{FF2B5EF4-FFF2-40B4-BE49-F238E27FC236}">
                        <a16:creationId xmlns:a16="http://schemas.microsoft.com/office/drawing/2014/main" id="{D9312D5B-E668-4A39-0CBB-2131C1EB71CA}"/>
                      </a:ext>
                    </a:extLst>
                  </p:cNvPr>
                  <p:cNvGrpSpPr/>
                  <p:nvPr/>
                </p:nvGrpSpPr>
                <p:grpSpPr>
                  <a:xfrm>
                    <a:off x="4351406" y="982025"/>
                    <a:ext cx="3610461" cy="4791809"/>
                    <a:chOff x="4351406" y="982025"/>
                    <a:chExt cx="3610461" cy="4791809"/>
                  </a:xfrm>
                </p:grpSpPr>
                <p:sp>
                  <p:nvSpPr>
                    <p:cNvPr id="8695" name="Vrije vorm: vorm 8694">
                      <a:extLst>
                        <a:ext uri="{FF2B5EF4-FFF2-40B4-BE49-F238E27FC236}">
                          <a16:creationId xmlns:a16="http://schemas.microsoft.com/office/drawing/2014/main" id="{475517C8-7E87-FE93-1BEF-15CA04B37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406" y="982025"/>
                      <a:ext cx="3610461" cy="4789654"/>
                    </a:xfrm>
                    <a:custGeom>
                      <a:avLst/>
                      <a:gdLst>
                        <a:gd name="connsiteX0" fmla="*/ 3610206 w 3610461"/>
                        <a:gd name="connsiteY0" fmla="*/ 4322826 h 4789654"/>
                        <a:gd name="connsiteX1" fmla="*/ 3281825 w 3610461"/>
                        <a:gd name="connsiteY1" fmla="*/ 4000909 h 4789654"/>
                        <a:gd name="connsiteX2" fmla="*/ 3555045 w 3610461"/>
                        <a:gd name="connsiteY2" fmla="*/ 3970312 h 4789654"/>
                        <a:gd name="connsiteX3" fmla="*/ 3067214 w 3610461"/>
                        <a:gd name="connsiteY3" fmla="*/ 3460071 h 4789654"/>
                        <a:gd name="connsiteX4" fmla="*/ 3360258 w 3610461"/>
                        <a:gd name="connsiteY4" fmla="*/ 3591940 h 4789654"/>
                        <a:gd name="connsiteX5" fmla="*/ 2993091 w 3610461"/>
                        <a:gd name="connsiteY5" fmla="*/ 3189867 h 4789654"/>
                        <a:gd name="connsiteX6" fmla="*/ 3315870 w 3610461"/>
                        <a:gd name="connsiteY6" fmla="*/ 3223912 h 4789654"/>
                        <a:gd name="connsiteX7" fmla="*/ 2831486 w 3610461"/>
                        <a:gd name="connsiteY7" fmla="*/ 2614553 h 4789654"/>
                        <a:gd name="connsiteX8" fmla="*/ 3106430 w 3610461"/>
                        <a:gd name="connsiteY8" fmla="*/ 2623603 h 4789654"/>
                        <a:gd name="connsiteX9" fmla="*/ 2868547 w 3610461"/>
                        <a:gd name="connsiteY9" fmla="*/ 2416749 h 4789654"/>
                        <a:gd name="connsiteX10" fmla="*/ 3202962 w 3610461"/>
                        <a:gd name="connsiteY10" fmla="*/ 2428816 h 4789654"/>
                        <a:gd name="connsiteX11" fmla="*/ 2777187 w 3610461"/>
                        <a:gd name="connsiteY11" fmla="*/ 1976321 h 4789654"/>
                        <a:gd name="connsiteX12" fmla="*/ 2963786 w 3610461"/>
                        <a:gd name="connsiteY12" fmla="*/ 1922884 h 4789654"/>
                        <a:gd name="connsiteX13" fmla="*/ 2965941 w 3610461"/>
                        <a:gd name="connsiteY13" fmla="*/ 1917713 h 4789654"/>
                        <a:gd name="connsiteX14" fmla="*/ 2424241 w 3610461"/>
                        <a:gd name="connsiteY14" fmla="*/ 1480302 h 4789654"/>
                        <a:gd name="connsiteX15" fmla="*/ 2880183 w 3610461"/>
                        <a:gd name="connsiteY15" fmla="*/ 1616050 h 4789654"/>
                        <a:gd name="connsiteX16" fmla="*/ 2882769 w 3610461"/>
                        <a:gd name="connsiteY16" fmla="*/ 1613895 h 4789654"/>
                        <a:gd name="connsiteX17" fmla="*/ 2849586 w 3610461"/>
                        <a:gd name="connsiteY17" fmla="*/ 1590624 h 4789654"/>
                        <a:gd name="connsiteX18" fmla="*/ 2396230 w 3610461"/>
                        <a:gd name="connsiteY18" fmla="*/ 1170020 h 4789654"/>
                        <a:gd name="connsiteX19" fmla="*/ 2528530 w 3610461"/>
                        <a:gd name="connsiteY19" fmla="*/ 1205789 h 4789654"/>
                        <a:gd name="connsiteX20" fmla="*/ 2387180 w 3610461"/>
                        <a:gd name="connsiteY20" fmla="*/ 1043322 h 4789654"/>
                        <a:gd name="connsiteX21" fmla="*/ 2265222 w 3610461"/>
                        <a:gd name="connsiteY21" fmla="*/ 890767 h 4789654"/>
                        <a:gd name="connsiteX22" fmla="*/ 2126888 w 3610461"/>
                        <a:gd name="connsiteY22" fmla="*/ 664520 h 4789654"/>
                        <a:gd name="connsiteX23" fmla="*/ 2428120 w 3610461"/>
                        <a:gd name="connsiteY23" fmla="*/ 869219 h 4789654"/>
                        <a:gd name="connsiteX24" fmla="*/ 2429413 w 3610461"/>
                        <a:gd name="connsiteY24" fmla="*/ 869219 h 4789654"/>
                        <a:gd name="connsiteX25" fmla="*/ 1843756 w 3610461"/>
                        <a:gd name="connsiteY25" fmla="*/ 0 h 4789654"/>
                        <a:gd name="connsiteX26" fmla="*/ 1599840 w 3610461"/>
                        <a:gd name="connsiteY26" fmla="*/ 425344 h 4789654"/>
                        <a:gd name="connsiteX27" fmla="*/ 1244740 w 3610461"/>
                        <a:gd name="connsiteY27" fmla="*/ 868358 h 4789654"/>
                        <a:gd name="connsiteX28" fmla="*/ 1250773 w 3610461"/>
                        <a:gd name="connsiteY28" fmla="*/ 869650 h 4789654"/>
                        <a:gd name="connsiteX29" fmla="*/ 1552005 w 3610461"/>
                        <a:gd name="connsiteY29" fmla="*/ 664951 h 4789654"/>
                        <a:gd name="connsiteX30" fmla="*/ 1413240 w 3610461"/>
                        <a:gd name="connsiteY30" fmla="*/ 891198 h 4789654"/>
                        <a:gd name="connsiteX31" fmla="*/ 1143899 w 3610461"/>
                        <a:gd name="connsiteY31" fmla="*/ 1207082 h 4789654"/>
                        <a:gd name="connsiteX32" fmla="*/ 1282664 w 3610461"/>
                        <a:gd name="connsiteY32" fmla="*/ 1170451 h 4789654"/>
                        <a:gd name="connsiteX33" fmla="*/ 798710 w 3610461"/>
                        <a:gd name="connsiteY33" fmla="*/ 1616481 h 4789654"/>
                        <a:gd name="connsiteX34" fmla="*/ 1268442 w 3610461"/>
                        <a:gd name="connsiteY34" fmla="*/ 1465650 h 4789654"/>
                        <a:gd name="connsiteX35" fmla="*/ 1245171 w 3610461"/>
                        <a:gd name="connsiteY35" fmla="*/ 1497540 h 4789654"/>
                        <a:gd name="connsiteX36" fmla="*/ 1176220 w 3610461"/>
                        <a:gd name="connsiteY36" fmla="*/ 1597519 h 4789654"/>
                        <a:gd name="connsiteX37" fmla="*/ 1028405 w 3610461"/>
                        <a:gd name="connsiteY37" fmla="*/ 1781103 h 4789654"/>
                        <a:gd name="connsiteX38" fmla="*/ 655636 w 3610461"/>
                        <a:gd name="connsiteY38" fmla="*/ 2015968 h 4789654"/>
                        <a:gd name="connsiteX39" fmla="*/ 652189 w 3610461"/>
                        <a:gd name="connsiteY39" fmla="*/ 2021571 h 4789654"/>
                        <a:gd name="connsiteX40" fmla="*/ 835772 w 3610461"/>
                        <a:gd name="connsiteY40" fmla="*/ 2048289 h 4789654"/>
                        <a:gd name="connsiteX41" fmla="*/ 475931 w 3610461"/>
                        <a:gd name="connsiteY41" fmla="*/ 2430108 h 4789654"/>
                        <a:gd name="connsiteX42" fmla="*/ 810346 w 3610461"/>
                        <a:gd name="connsiteY42" fmla="*/ 2418042 h 4789654"/>
                        <a:gd name="connsiteX43" fmla="*/ 572463 w 3610461"/>
                        <a:gd name="connsiteY43" fmla="*/ 2624896 h 4789654"/>
                        <a:gd name="connsiteX44" fmla="*/ 847407 w 3610461"/>
                        <a:gd name="connsiteY44" fmla="*/ 2615846 h 4789654"/>
                        <a:gd name="connsiteX45" fmla="*/ 363023 w 3610461"/>
                        <a:gd name="connsiteY45" fmla="*/ 3225205 h 4789654"/>
                        <a:gd name="connsiteX46" fmla="*/ 685802 w 3610461"/>
                        <a:gd name="connsiteY46" fmla="*/ 3191160 h 4789654"/>
                        <a:gd name="connsiteX47" fmla="*/ 332857 w 3610461"/>
                        <a:gd name="connsiteY47" fmla="*/ 3553155 h 4789654"/>
                        <a:gd name="connsiteX48" fmla="*/ 611680 w 3610461"/>
                        <a:gd name="connsiteY48" fmla="*/ 3460933 h 4789654"/>
                        <a:gd name="connsiteX49" fmla="*/ 123848 w 3610461"/>
                        <a:gd name="connsiteY49" fmla="*/ 3971174 h 4789654"/>
                        <a:gd name="connsiteX50" fmla="*/ 562983 w 3610461"/>
                        <a:gd name="connsiteY50" fmla="*/ 3975052 h 4789654"/>
                        <a:gd name="connsiteX51" fmla="*/ 540142 w 3610461"/>
                        <a:gd name="connsiteY51" fmla="*/ 3992721 h 4789654"/>
                        <a:gd name="connsiteX52" fmla="*/ 597 w 3610461"/>
                        <a:gd name="connsiteY52" fmla="*/ 4343943 h 4789654"/>
                        <a:gd name="connsiteX53" fmla="*/ 629348 w 3610461"/>
                        <a:gd name="connsiteY53" fmla="*/ 4341357 h 4789654"/>
                        <a:gd name="connsiteX54" fmla="*/ 647017 w 3610461"/>
                        <a:gd name="connsiteY54" fmla="*/ 4336616 h 4789654"/>
                        <a:gd name="connsiteX55" fmla="*/ 241927 w 3610461"/>
                        <a:gd name="connsiteY55" fmla="*/ 4699043 h 4789654"/>
                        <a:gd name="connsiteX56" fmla="*/ 935321 w 3610461"/>
                        <a:gd name="connsiteY56" fmla="*/ 4538299 h 4789654"/>
                        <a:gd name="connsiteX57" fmla="*/ 928425 w 3610461"/>
                        <a:gd name="connsiteY57" fmla="*/ 4546057 h 4789654"/>
                        <a:gd name="connsiteX58" fmla="*/ 737947 w 3610461"/>
                        <a:gd name="connsiteY58" fmla="*/ 4723176 h 4789654"/>
                        <a:gd name="connsiteX59" fmla="*/ 1199060 w 3610461"/>
                        <a:gd name="connsiteY59" fmla="*/ 4579240 h 4789654"/>
                        <a:gd name="connsiteX60" fmla="*/ 1084859 w 3610461"/>
                        <a:gd name="connsiteY60" fmla="*/ 4759806 h 4789654"/>
                        <a:gd name="connsiteX61" fmla="*/ 1480037 w 3610461"/>
                        <a:gd name="connsiteY61" fmla="*/ 4603372 h 4789654"/>
                        <a:gd name="connsiteX62" fmla="*/ 1425738 w 3610461"/>
                        <a:gd name="connsiteY62" fmla="*/ 4742568 h 4789654"/>
                        <a:gd name="connsiteX63" fmla="*/ 1800230 w 3610461"/>
                        <a:gd name="connsiteY63" fmla="*/ 4558554 h 4789654"/>
                        <a:gd name="connsiteX64" fmla="*/ 1754550 w 3610461"/>
                        <a:gd name="connsiteY64" fmla="*/ 4729209 h 4789654"/>
                        <a:gd name="connsiteX65" fmla="*/ 2114822 w 3610461"/>
                        <a:gd name="connsiteY65" fmla="*/ 4490464 h 4789654"/>
                        <a:gd name="connsiteX66" fmla="*/ 2387611 w 3610461"/>
                        <a:gd name="connsiteY66" fmla="*/ 4780061 h 4789654"/>
                        <a:gd name="connsiteX67" fmla="*/ 2410882 w 3610461"/>
                        <a:gd name="connsiteY67" fmla="*/ 4542178 h 4789654"/>
                        <a:gd name="connsiteX68" fmla="*/ 2871133 w 3610461"/>
                        <a:gd name="connsiteY68" fmla="*/ 4776613 h 4789654"/>
                        <a:gd name="connsiteX69" fmla="*/ 2784944 w 3610461"/>
                        <a:gd name="connsiteY69" fmla="*/ 4518045 h 4789654"/>
                        <a:gd name="connsiteX70" fmla="*/ 2883631 w 3610461"/>
                        <a:gd name="connsiteY70" fmla="*/ 4607251 h 4789654"/>
                        <a:gd name="connsiteX71" fmla="*/ 3438690 w 3610461"/>
                        <a:gd name="connsiteY71" fmla="*/ 4700335 h 4789654"/>
                        <a:gd name="connsiteX72" fmla="*/ 3022826 w 3610461"/>
                        <a:gd name="connsiteY72" fmla="*/ 4327567 h 4789654"/>
                        <a:gd name="connsiteX73" fmla="*/ 2960339 w 3610461"/>
                        <a:gd name="connsiteY73" fmla="*/ 4258615 h 4789654"/>
                        <a:gd name="connsiteX74" fmla="*/ 3115480 w 3610461"/>
                        <a:gd name="connsiteY74" fmla="*/ 4317655 h 4789654"/>
                        <a:gd name="connsiteX75" fmla="*/ 3610206 w 3610461"/>
                        <a:gd name="connsiteY75" fmla="*/ 4324550 h 478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</a:cxnLst>
                      <a:rect l="l" t="t" r="r" b="b"/>
                      <a:pathLst>
                        <a:path w="3610461" h="4789654">
                          <a:moveTo>
                            <a:pt x="3610206" y="4322826"/>
                          </a:moveTo>
                          <a:cubicBezTo>
                            <a:pt x="3619257" y="4318517"/>
                            <a:pt x="3385683" y="4122867"/>
                            <a:pt x="3281825" y="4000909"/>
                          </a:cubicBezTo>
                          <a:cubicBezTo>
                            <a:pt x="3371893" y="4006080"/>
                            <a:pt x="3462823" y="3997030"/>
                            <a:pt x="3555045" y="3970312"/>
                          </a:cubicBezTo>
                          <a:cubicBezTo>
                            <a:pt x="3577024" y="3963848"/>
                            <a:pt x="3218045" y="3619521"/>
                            <a:pt x="3067214" y="3460071"/>
                          </a:cubicBezTo>
                          <a:cubicBezTo>
                            <a:pt x="3117204" y="3488083"/>
                            <a:pt x="3305958" y="3582029"/>
                            <a:pt x="3360258" y="3591940"/>
                          </a:cubicBezTo>
                          <a:cubicBezTo>
                            <a:pt x="3386976" y="3596681"/>
                            <a:pt x="3064197" y="3279935"/>
                            <a:pt x="2993091" y="3189867"/>
                          </a:cubicBezTo>
                          <a:cubicBezTo>
                            <a:pt x="3097380" y="3235979"/>
                            <a:pt x="3208133" y="3245029"/>
                            <a:pt x="3315870" y="3223912"/>
                          </a:cubicBezTo>
                          <a:cubicBezTo>
                            <a:pt x="3339141" y="3219603"/>
                            <a:pt x="2983179" y="2800292"/>
                            <a:pt x="2831486" y="2614553"/>
                          </a:cubicBezTo>
                          <a:cubicBezTo>
                            <a:pt x="2922416" y="2640841"/>
                            <a:pt x="3016793" y="2645582"/>
                            <a:pt x="3106430" y="2623603"/>
                          </a:cubicBezTo>
                          <a:cubicBezTo>
                            <a:pt x="3131425" y="2617570"/>
                            <a:pt x="2932758" y="2475358"/>
                            <a:pt x="2868547" y="2416749"/>
                          </a:cubicBezTo>
                          <a:cubicBezTo>
                            <a:pt x="2977577" y="2456827"/>
                            <a:pt x="3090485" y="2466739"/>
                            <a:pt x="3202962" y="2428816"/>
                          </a:cubicBezTo>
                          <a:cubicBezTo>
                            <a:pt x="3224078" y="2421490"/>
                            <a:pt x="2958184" y="2175419"/>
                            <a:pt x="2777187" y="1976321"/>
                          </a:cubicBezTo>
                          <a:cubicBezTo>
                            <a:pt x="2842690" y="1975029"/>
                            <a:pt x="2913366" y="1963393"/>
                            <a:pt x="2963786" y="1922884"/>
                          </a:cubicBezTo>
                          <a:cubicBezTo>
                            <a:pt x="2964648" y="1922453"/>
                            <a:pt x="2968096" y="1918575"/>
                            <a:pt x="2965941" y="1917713"/>
                          </a:cubicBezTo>
                          <a:cubicBezTo>
                            <a:pt x="2759949" y="1807821"/>
                            <a:pt x="2557404" y="1673797"/>
                            <a:pt x="2424241" y="1480302"/>
                          </a:cubicBezTo>
                          <a:cubicBezTo>
                            <a:pt x="2554387" y="1617343"/>
                            <a:pt x="2733661" y="1659145"/>
                            <a:pt x="2880183" y="1616050"/>
                          </a:cubicBezTo>
                          <a:cubicBezTo>
                            <a:pt x="2881476" y="1616050"/>
                            <a:pt x="2881907" y="1614757"/>
                            <a:pt x="2882769" y="1613895"/>
                          </a:cubicBezTo>
                          <a:cubicBezTo>
                            <a:pt x="2871995" y="1606569"/>
                            <a:pt x="2860790" y="1598812"/>
                            <a:pt x="2849586" y="1590624"/>
                          </a:cubicBezTo>
                          <a:cubicBezTo>
                            <a:pt x="2760380" y="1525982"/>
                            <a:pt x="2463457" y="1245005"/>
                            <a:pt x="2396230" y="1170020"/>
                          </a:cubicBezTo>
                          <a:cubicBezTo>
                            <a:pt x="2438463" y="1191137"/>
                            <a:pt x="2482419" y="1202772"/>
                            <a:pt x="2528530" y="1205789"/>
                          </a:cubicBezTo>
                          <a:cubicBezTo>
                            <a:pt x="2476386" y="1158385"/>
                            <a:pt x="2427689" y="1104947"/>
                            <a:pt x="2387180" y="1043322"/>
                          </a:cubicBezTo>
                          <a:cubicBezTo>
                            <a:pt x="2343654" y="998934"/>
                            <a:pt x="2302714" y="948083"/>
                            <a:pt x="2265222" y="890767"/>
                          </a:cubicBezTo>
                          <a:cubicBezTo>
                            <a:pt x="2222558" y="825263"/>
                            <a:pt x="2153176" y="695548"/>
                            <a:pt x="2126888" y="664520"/>
                          </a:cubicBezTo>
                          <a:cubicBezTo>
                            <a:pt x="2215663" y="768809"/>
                            <a:pt x="2313919" y="870081"/>
                            <a:pt x="2428120" y="869219"/>
                          </a:cubicBezTo>
                          <a:cubicBezTo>
                            <a:pt x="2428551" y="869219"/>
                            <a:pt x="2428982" y="869219"/>
                            <a:pt x="2429413" y="869219"/>
                          </a:cubicBezTo>
                          <a:cubicBezTo>
                            <a:pt x="2177740" y="666244"/>
                            <a:pt x="1990709" y="329243"/>
                            <a:pt x="1843756" y="0"/>
                          </a:cubicBezTo>
                          <a:cubicBezTo>
                            <a:pt x="1770926" y="149538"/>
                            <a:pt x="1683444" y="289596"/>
                            <a:pt x="1599840" y="425344"/>
                          </a:cubicBezTo>
                          <a:cubicBezTo>
                            <a:pt x="1497275" y="592121"/>
                            <a:pt x="1384798" y="755450"/>
                            <a:pt x="1244740" y="868358"/>
                          </a:cubicBezTo>
                          <a:cubicBezTo>
                            <a:pt x="1246464" y="869219"/>
                            <a:pt x="1248619" y="869650"/>
                            <a:pt x="1250773" y="869650"/>
                          </a:cubicBezTo>
                          <a:cubicBezTo>
                            <a:pt x="1364543" y="870081"/>
                            <a:pt x="1463230" y="769240"/>
                            <a:pt x="1552005" y="664951"/>
                          </a:cubicBezTo>
                          <a:cubicBezTo>
                            <a:pt x="1525717" y="695979"/>
                            <a:pt x="1455904" y="825694"/>
                            <a:pt x="1413240" y="891198"/>
                          </a:cubicBezTo>
                          <a:cubicBezTo>
                            <a:pt x="1339548" y="1004537"/>
                            <a:pt x="1129677" y="1207513"/>
                            <a:pt x="1143899" y="1207082"/>
                          </a:cubicBezTo>
                          <a:cubicBezTo>
                            <a:pt x="1192596" y="1204496"/>
                            <a:pt x="1238276" y="1192430"/>
                            <a:pt x="1282664" y="1170451"/>
                          </a:cubicBezTo>
                          <a:cubicBezTo>
                            <a:pt x="1139158" y="1330332"/>
                            <a:pt x="779749" y="1610879"/>
                            <a:pt x="798710" y="1616481"/>
                          </a:cubicBezTo>
                          <a:cubicBezTo>
                            <a:pt x="950404" y="1660869"/>
                            <a:pt x="1137434" y="1614757"/>
                            <a:pt x="1268442" y="1465650"/>
                          </a:cubicBezTo>
                          <a:cubicBezTo>
                            <a:pt x="1260685" y="1476854"/>
                            <a:pt x="1252066" y="1487628"/>
                            <a:pt x="1245171" y="1497540"/>
                          </a:cubicBezTo>
                          <a:cubicBezTo>
                            <a:pt x="1222331" y="1530723"/>
                            <a:pt x="1199922" y="1564336"/>
                            <a:pt x="1176220" y="1597519"/>
                          </a:cubicBezTo>
                          <a:cubicBezTo>
                            <a:pt x="1130539" y="1661299"/>
                            <a:pt x="1082704" y="1724218"/>
                            <a:pt x="1028405" y="1781103"/>
                          </a:cubicBezTo>
                          <a:cubicBezTo>
                            <a:pt x="926271" y="1888408"/>
                            <a:pt x="799141" y="1976321"/>
                            <a:pt x="655636" y="2015968"/>
                          </a:cubicBezTo>
                          <a:cubicBezTo>
                            <a:pt x="654774" y="2015968"/>
                            <a:pt x="650034" y="2020709"/>
                            <a:pt x="652189" y="2021571"/>
                          </a:cubicBezTo>
                          <a:cubicBezTo>
                            <a:pt x="710366" y="2046997"/>
                            <a:pt x="773285" y="2053030"/>
                            <a:pt x="835772" y="2048289"/>
                          </a:cubicBezTo>
                          <a:cubicBezTo>
                            <a:pt x="662531" y="2230580"/>
                            <a:pt x="456970" y="2423644"/>
                            <a:pt x="475931" y="2430108"/>
                          </a:cubicBezTo>
                          <a:cubicBezTo>
                            <a:pt x="588408" y="2468463"/>
                            <a:pt x="701316" y="2458551"/>
                            <a:pt x="810346" y="2418042"/>
                          </a:cubicBezTo>
                          <a:cubicBezTo>
                            <a:pt x="745704" y="2476651"/>
                            <a:pt x="547468" y="2618863"/>
                            <a:pt x="572463" y="2624896"/>
                          </a:cubicBezTo>
                          <a:cubicBezTo>
                            <a:pt x="662100" y="2646874"/>
                            <a:pt x="756478" y="2642134"/>
                            <a:pt x="847407" y="2615846"/>
                          </a:cubicBezTo>
                          <a:cubicBezTo>
                            <a:pt x="695714" y="2801584"/>
                            <a:pt x="339752" y="3220895"/>
                            <a:pt x="363023" y="3225205"/>
                          </a:cubicBezTo>
                          <a:cubicBezTo>
                            <a:pt x="471191" y="3246321"/>
                            <a:pt x="581944" y="3237272"/>
                            <a:pt x="685802" y="3191160"/>
                          </a:cubicBezTo>
                          <a:cubicBezTo>
                            <a:pt x="614696" y="3280797"/>
                            <a:pt x="306138" y="3557896"/>
                            <a:pt x="332857" y="3553155"/>
                          </a:cubicBezTo>
                          <a:cubicBezTo>
                            <a:pt x="387156" y="3543244"/>
                            <a:pt x="562121" y="3489375"/>
                            <a:pt x="611680" y="3460933"/>
                          </a:cubicBezTo>
                          <a:cubicBezTo>
                            <a:pt x="461279" y="3620383"/>
                            <a:pt x="101870" y="3964709"/>
                            <a:pt x="123848" y="3971174"/>
                          </a:cubicBezTo>
                          <a:cubicBezTo>
                            <a:pt x="272955" y="4014699"/>
                            <a:pt x="419477" y="4012545"/>
                            <a:pt x="562983" y="3975052"/>
                          </a:cubicBezTo>
                          <a:cubicBezTo>
                            <a:pt x="555226" y="3981085"/>
                            <a:pt x="547468" y="3986688"/>
                            <a:pt x="540142" y="3992721"/>
                          </a:cubicBezTo>
                          <a:cubicBezTo>
                            <a:pt x="380692" y="4119419"/>
                            <a:pt x="-17503" y="4329290"/>
                            <a:pt x="597" y="4343943"/>
                          </a:cubicBezTo>
                          <a:cubicBezTo>
                            <a:pt x="164357" y="4473227"/>
                            <a:pt x="453522" y="4387037"/>
                            <a:pt x="629348" y="4341357"/>
                          </a:cubicBezTo>
                          <a:cubicBezTo>
                            <a:pt x="635382" y="4339633"/>
                            <a:pt x="640984" y="4337910"/>
                            <a:pt x="647017" y="4336616"/>
                          </a:cubicBezTo>
                          <a:cubicBezTo>
                            <a:pt x="529800" y="4458143"/>
                            <a:pt x="218656" y="4696457"/>
                            <a:pt x="241927" y="4699043"/>
                          </a:cubicBezTo>
                          <a:cubicBezTo>
                            <a:pt x="473346" y="4724038"/>
                            <a:pt x="710797" y="4663274"/>
                            <a:pt x="935321" y="4538299"/>
                          </a:cubicBezTo>
                          <a:cubicBezTo>
                            <a:pt x="933166" y="4540885"/>
                            <a:pt x="931011" y="4543471"/>
                            <a:pt x="928425" y="4546057"/>
                          </a:cubicBezTo>
                          <a:cubicBezTo>
                            <a:pt x="922392" y="4552952"/>
                            <a:pt x="715107" y="4719297"/>
                            <a:pt x="737947" y="4723176"/>
                          </a:cubicBezTo>
                          <a:cubicBezTo>
                            <a:pt x="828446" y="4739552"/>
                            <a:pt x="1102959" y="4621903"/>
                            <a:pt x="1199060" y="4579240"/>
                          </a:cubicBezTo>
                          <a:cubicBezTo>
                            <a:pt x="1168032" y="4615439"/>
                            <a:pt x="1053831" y="4764116"/>
                            <a:pt x="1084859" y="4759806"/>
                          </a:cubicBezTo>
                          <a:cubicBezTo>
                            <a:pt x="1208110" y="4742137"/>
                            <a:pt x="1347306" y="4688700"/>
                            <a:pt x="1480037" y="4603372"/>
                          </a:cubicBezTo>
                          <a:cubicBezTo>
                            <a:pt x="1456766" y="4640003"/>
                            <a:pt x="1414102" y="4743861"/>
                            <a:pt x="1425738" y="4742568"/>
                          </a:cubicBezTo>
                          <a:cubicBezTo>
                            <a:pt x="1553729" y="4727485"/>
                            <a:pt x="1681720" y="4631384"/>
                            <a:pt x="1800230" y="4558554"/>
                          </a:cubicBezTo>
                          <a:cubicBezTo>
                            <a:pt x="1779976" y="4609406"/>
                            <a:pt x="1741622" y="4730502"/>
                            <a:pt x="1754550" y="4729209"/>
                          </a:cubicBezTo>
                          <a:cubicBezTo>
                            <a:pt x="1876939" y="4714126"/>
                            <a:pt x="2008378" y="4617163"/>
                            <a:pt x="2114822" y="4490464"/>
                          </a:cubicBezTo>
                          <a:cubicBezTo>
                            <a:pt x="2186790" y="4612422"/>
                            <a:pt x="2276427" y="4719297"/>
                            <a:pt x="2387611" y="4780061"/>
                          </a:cubicBezTo>
                          <a:cubicBezTo>
                            <a:pt x="2403125" y="4788680"/>
                            <a:pt x="2414760" y="4606820"/>
                            <a:pt x="2410882" y="4542178"/>
                          </a:cubicBezTo>
                          <a:cubicBezTo>
                            <a:pt x="2526807" y="4717142"/>
                            <a:pt x="2690997" y="4829188"/>
                            <a:pt x="2871133" y="4776613"/>
                          </a:cubicBezTo>
                          <a:cubicBezTo>
                            <a:pt x="2885354" y="4772304"/>
                            <a:pt x="2817695" y="4588720"/>
                            <a:pt x="2784944" y="4518045"/>
                          </a:cubicBezTo>
                          <a:cubicBezTo>
                            <a:pt x="2817265" y="4548642"/>
                            <a:pt x="2850016" y="4578809"/>
                            <a:pt x="2883631" y="4607251"/>
                          </a:cubicBezTo>
                          <a:cubicBezTo>
                            <a:pt x="3065921" y="4685252"/>
                            <a:pt x="3254245" y="4719728"/>
                            <a:pt x="3438690" y="4700335"/>
                          </a:cubicBezTo>
                          <a:cubicBezTo>
                            <a:pt x="3461530" y="4697750"/>
                            <a:pt x="3141768" y="4455989"/>
                            <a:pt x="3022826" y="4327567"/>
                          </a:cubicBezTo>
                          <a:cubicBezTo>
                            <a:pt x="3001710" y="4304726"/>
                            <a:pt x="2981024" y="4281455"/>
                            <a:pt x="2960339" y="4258615"/>
                          </a:cubicBezTo>
                          <a:cubicBezTo>
                            <a:pt x="3009467" y="4283610"/>
                            <a:pt x="3060749" y="4303434"/>
                            <a:pt x="3115480" y="4317655"/>
                          </a:cubicBezTo>
                          <a:cubicBezTo>
                            <a:pt x="3279239" y="4359888"/>
                            <a:pt x="3449463" y="4403844"/>
                            <a:pt x="3610206" y="4324550"/>
                          </a:cubicBezTo>
                          <a:close/>
                        </a:path>
                      </a:pathLst>
                    </a:custGeom>
                    <a:solidFill>
                      <a:srgbClr val="16713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96" name="Vrije vorm: vorm 8695">
                      <a:extLst>
                        <a:ext uri="{FF2B5EF4-FFF2-40B4-BE49-F238E27FC236}">
                          <a16:creationId xmlns:a16="http://schemas.microsoft.com/office/drawing/2014/main" id="{A76754A9-8BB5-23A6-F5D9-E9FD8754E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772" y="991075"/>
                      <a:ext cx="3574096" cy="4782759"/>
                    </a:xfrm>
                    <a:custGeom>
                      <a:avLst/>
                      <a:gdLst>
                        <a:gd name="connsiteX0" fmla="*/ 3573841 w 3574096"/>
                        <a:gd name="connsiteY0" fmla="*/ 4313776 h 4782759"/>
                        <a:gd name="connsiteX1" fmla="*/ 3245460 w 3574096"/>
                        <a:gd name="connsiteY1" fmla="*/ 3991859 h 4782759"/>
                        <a:gd name="connsiteX2" fmla="*/ 3518680 w 3574096"/>
                        <a:gd name="connsiteY2" fmla="*/ 3961262 h 4782759"/>
                        <a:gd name="connsiteX3" fmla="*/ 3030848 w 3574096"/>
                        <a:gd name="connsiteY3" fmla="*/ 3451021 h 4782759"/>
                        <a:gd name="connsiteX4" fmla="*/ 3323892 w 3574096"/>
                        <a:gd name="connsiteY4" fmla="*/ 3582891 h 4782759"/>
                        <a:gd name="connsiteX5" fmla="*/ 2956725 w 3574096"/>
                        <a:gd name="connsiteY5" fmla="*/ 3180818 h 4782759"/>
                        <a:gd name="connsiteX6" fmla="*/ 3279504 w 3574096"/>
                        <a:gd name="connsiteY6" fmla="*/ 3214862 h 4782759"/>
                        <a:gd name="connsiteX7" fmla="*/ 2795120 w 3574096"/>
                        <a:gd name="connsiteY7" fmla="*/ 2605504 h 4782759"/>
                        <a:gd name="connsiteX8" fmla="*/ 3070064 w 3574096"/>
                        <a:gd name="connsiteY8" fmla="*/ 2614553 h 4782759"/>
                        <a:gd name="connsiteX9" fmla="*/ 2832182 w 3574096"/>
                        <a:gd name="connsiteY9" fmla="*/ 2407699 h 4782759"/>
                        <a:gd name="connsiteX10" fmla="*/ 3166596 w 3574096"/>
                        <a:gd name="connsiteY10" fmla="*/ 2419766 h 4782759"/>
                        <a:gd name="connsiteX11" fmla="*/ 2740821 w 3574096"/>
                        <a:gd name="connsiteY11" fmla="*/ 1967272 h 4782759"/>
                        <a:gd name="connsiteX12" fmla="*/ 2927421 w 3574096"/>
                        <a:gd name="connsiteY12" fmla="*/ 1913834 h 4782759"/>
                        <a:gd name="connsiteX13" fmla="*/ 2929576 w 3574096"/>
                        <a:gd name="connsiteY13" fmla="*/ 1908663 h 4782759"/>
                        <a:gd name="connsiteX14" fmla="*/ 2387876 w 3574096"/>
                        <a:gd name="connsiteY14" fmla="*/ 1471252 h 4782759"/>
                        <a:gd name="connsiteX15" fmla="*/ 2843817 w 3574096"/>
                        <a:gd name="connsiteY15" fmla="*/ 1607000 h 4782759"/>
                        <a:gd name="connsiteX16" fmla="*/ 2846403 w 3574096"/>
                        <a:gd name="connsiteY16" fmla="*/ 1604845 h 4782759"/>
                        <a:gd name="connsiteX17" fmla="*/ 2813220 w 3574096"/>
                        <a:gd name="connsiteY17" fmla="*/ 1581574 h 4782759"/>
                        <a:gd name="connsiteX18" fmla="*/ 2359864 w 3574096"/>
                        <a:gd name="connsiteY18" fmla="*/ 1160970 h 4782759"/>
                        <a:gd name="connsiteX19" fmla="*/ 2492165 w 3574096"/>
                        <a:gd name="connsiteY19" fmla="*/ 1196739 h 4782759"/>
                        <a:gd name="connsiteX20" fmla="*/ 2350814 w 3574096"/>
                        <a:gd name="connsiteY20" fmla="*/ 1034272 h 4782759"/>
                        <a:gd name="connsiteX21" fmla="*/ 2228856 w 3574096"/>
                        <a:gd name="connsiteY21" fmla="*/ 881717 h 4782759"/>
                        <a:gd name="connsiteX22" fmla="*/ 2090522 w 3574096"/>
                        <a:gd name="connsiteY22" fmla="*/ 655470 h 4782759"/>
                        <a:gd name="connsiteX23" fmla="*/ 2391754 w 3574096"/>
                        <a:gd name="connsiteY23" fmla="*/ 860170 h 4782759"/>
                        <a:gd name="connsiteX24" fmla="*/ 2393047 w 3574096"/>
                        <a:gd name="connsiteY24" fmla="*/ 860170 h 4782759"/>
                        <a:gd name="connsiteX25" fmla="*/ 1811269 w 3574096"/>
                        <a:gd name="connsiteY25" fmla="*/ 0 h 4782759"/>
                        <a:gd name="connsiteX26" fmla="*/ 1860397 w 3574096"/>
                        <a:gd name="connsiteY26" fmla="*/ 286580 h 4782759"/>
                        <a:gd name="connsiteX27" fmla="*/ 2020709 w 3574096"/>
                        <a:gd name="connsiteY27" fmla="*/ 596430 h 4782759"/>
                        <a:gd name="connsiteX28" fmla="*/ 2013814 w 3574096"/>
                        <a:gd name="connsiteY28" fmla="*/ 603325 h 4782759"/>
                        <a:gd name="connsiteX29" fmla="*/ 1841004 w 3574096"/>
                        <a:gd name="connsiteY29" fmla="*/ 453356 h 4782759"/>
                        <a:gd name="connsiteX30" fmla="*/ 1850054 w 3574096"/>
                        <a:gd name="connsiteY30" fmla="*/ 578761 h 4782759"/>
                        <a:gd name="connsiteX31" fmla="*/ 1841866 w 3574096"/>
                        <a:gd name="connsiteY31" fmla="*/ 582209 h 4782759"/>
                        <a:gd name="connsiteX32" fmla="*/ 1771191 w 3574096"/>
                        <a:gd name="connsiteY32" fmla="*/ 485246 h 4782759"/>
                        <a:gd name="connsiteX33" fmla="*/ 1731975 w 3574096"/>
                        <a:gd name="connsiteY33" fmla="*/ 578330 h 4782759"/>
                        <a:gd name="connsiteX34" fmla="*/ 1723787 w 3574096"/>
                        <a:gd name="connsiteY34" fmla="*/ 576176 h 4782759"/>
                        <a:gd name="connsiteX35" fmla="*/ 1716461 w 3574096"/>
                        <a:gd name="connsiteY35" fmla="*/ 494296 h 4782759"/>
                        <a:gd name="connsiteX36" fmla="*/ 1683278 w 3574096"/>
                        <a:gd name="connsiteY36" fmla="*/ 545148 h 4782759"/>
                        <a:gd name="connsiteX37" fmla="*/ 1574248 w 3574096"/>
                        <a:gd name="connsiteY37" fmla="*/ 681758 h 4782759"/>
                        <a:gd name="connsiteX38" fmla="*/ 1566922 w 3574096"/>
                        <a:gd name="connsiteY38" fmla="*/ 676155 h 4782759"/>
                        <a:gd name="connsiteX39" fmla="*/ 1609155 w 3574096"/>
                        <a:gd name="connsiteY39" fmla="*/ 512827 h 4782759"/>
                        <a:gd name="connsiteX40" fmla="*/ 1505297 w 3574096"/>
                        <a:gd name="connsiteY40" fmla="*/ 617547 h 4782759"/>
                        <a:gd name="connsiteX41" fmla="*/ 1497971 w 3574096"/>
                        <a:gd name="connsiteY41" fmla="*/ 611944 h 4782759"/>
                        <a:gd name="connsiteX42" fmla="*/ 1538049 w 3574096"/>
                        <a:gd name="connsiteY42" fmla="*/ 526186 h 4782759"/>
                        <a:gd name="connsiteX43" fmla="*/ 1227336 w 3574096"/>
                        <a:gd name="connsiteY43" fmla="*/ 860600 h 4782759"/>
                        <a:gd name="connsiteX44" fmla="*/ 1515209 w 3574096"/>
                        <a:gd name="connsiteY44" fmla="*/ 655901 h 4782759"/>
                        <a:gd name="connsiteX45" fmla="*/ 1376444 w 3574096"/>
                        <a:gd name="connsiteY45" fmla="*/ 882148 h 4782759"/>
                        <a:gd name="connsiteX46" fmla="*/ 1107102 w 3574096"/>
                        <a:gd name="connsiteY46" fmla="*/ 1198032 h 4782759"/>
                        <a:gd name="connsiteX47" fmla="*/ 1113566 w 3574096"/>
                        <a:gd name="connsiteY47" fmla="*/ 1198032 h 4782759"/>
                        <a:gd name="connsiteX48" fmla="*/ 1286807 w 3574096"/>
                        <a:gd name="connsiteY48" fmla="*/ 1060560 h 4782759"/>
                        <a:gd name="connsiteX49" fmla="*/ 1452721 w 3574096"/>
                        <a:gd name="connsiteY49" fmla="*/ 840346 h 4782759"/>
                        <a:gd name="connsiteX50" fmla="*/ 1461340 w 3574096"/>
                        <a:gd name="connsiteY50" fmla="*/ 845517 h 4782759"/>
                        <a:gd name="connsiteX51" fmla="*/ 1362223 w 3574096"/>
                        <a:gd name="connsiteY51" fmla="*/ 1010570 h 4782759"/>
                        <a:gd name="connsiteX52" fmla="*/ 1582436 w 3574096"/>
                        <a:gd name="connsiteY52" fmla="*/ 828279 h 4782759"/>
                        <a:gd name="connsiteX53" fmla="*/ 1590193 w 3574096"/>
                        <a:gd name="connsiteY53" fmla="*/ 834313 h 4782759"/>
                        <a:gd name="connsiteX54" fmla="*/ 1550115 w 3574096"/>
                        <a:gd name="connsiteY54" fmla="*/ 910159 h 4782759"/>
                        <a:gd name="connsiteX55" fmla="*/ 1657852 w 3574096"/>
                        <a:gd name="connsiteY55" fmla="*/ 804577 h 4782759"/>
                        <a:gd name="connsiteX56" fmla="*/ 1666040 w 3574096"/>
                        <a:gd name="connsiteY56" fmla="*/ 809318 h 4782759"/>
                        <a:gd name="connsiteX57" fmla="*/ 1637597 w 3574096"/>
                        <a:gd name="connsiteY57" fmla="*/ 912314 h 4782759"/>
                        <a:gd name="connsiteX58" fmla="*/ 1742748 w 3574096"/>
                        <a:gd name="connsiteY58" fmla="*/ 764930 h 4782759"/>
                        <a:gd name="connsiteX59" fmla="*/ 1751798 w 3574096"/>
                        <a:gd name="connsiteY59" fmla="*/ 768809 h 4782759"/>
                        <a:gd name="connsiteX60" fmla="*/ 1725080 w 3574096"/>
                        <a:gd name="connsiteY60" fmla="*/ 904988 h 4782759"/>
                        <a:gd name="connsiteX61" fmla="*/ 1740594 w 3574096"/>
                        <a:gd name="connsiteY61" fmla="*/ 1026946 h 4782759"/>
                        <a:gd name="connsiteX62" fmla="*/ 1852640 w 3574096"/>
                        <a:gd name="connsiteY62" fmla="*/ 783892 h 4782759"/>
                        <a:gd name="connsiteX63" fmla="*/ 1861690 w 3574096"/>
                        <a:gd name="connsiteY63" fmla="*/ 787770 h 4782759"/>
                        <a:gd name="connsiteX64" fmla="*/ 1849192 w 3574096"/>
                        <a:gd name="connsiteY64" fmla="*/ 876546 h 4782759"/>
                        <a:gd name="connsiteX65" fmla="*/ 1915127 w 3574096"/>
                        <a:gd name="connsiteY65" fmla="*/ 772256 h 4782759"/>
                        <a:gd name="connsiteX66" fmla="*/ 1923315 w 3574096"/>
                        <a:gd name="connsiteY66" fmla="*/ 775704 h 4782759"/>
                        <a:gd name="connsiteX67" fmla="*/ 1984940 w 3574096"/>
                        <a:gd name="connsiteY67" fmla="*/ 1010570 h 4782759"/>
                        <a:gd name="connsiteX68" fmla="*/ 2009504 w 3574096"/>
                        <a:gd name="connsiteY68" fmla="*/ 1056681 h 4782759"/>
                        <a:gd name="connsiteX69" fmla="*/ 1985802 w 3574096"/>
                        <a:gd name="connsiteY69" fmla="*/ 821815 h 4782759"/>
                        <a:gd name="connsiteX70" fmla="*/ 1995283 w 3574096"/>
                        <a:gd name="connsiteY70" fmla="*/ 820522 h 4782759"/>
                        <a:gd name="connsiteX71" fmla="*/ 2118103 w 3574096"/>
                        <a:gd name="connsiteY71" fmla="*/ 1092019 h 4782759"/>
                        <a:gd name="connsiteX72" fmla="*/ 2284448 w 3574096"/>
                        <a:gd name="connsiteY72" fmla="*/ 1302321 h 4782759"/>
                        <a:gd name="connsiteX73" fmla="*/ 2278846 w 3574096"/>
                        <a:gd name="connsiteY73" fmla="*/ 1309647 h 4782759"/>
                        <a:gd name="connsiteX74" fmla="*/ 2104744 w 3574096"/>
                        <a:gd name="connsiteY74" fmla="*/ 1181225 h 4782759"/>
                        <a:gd name="connsiteX75" fmla="*/ 2203861 w 3574096"/>
                        <a:gd name="connsiteY75" fmla="*/ 1332056 h 4782759"/>
                        <a:gd name="connsiteX76" fmla="*/ 2198259 w 3574096"/>
                        <a:gd name="connsiteY76" fmla="*/ 1339382 h 4782759"/>
                        <a:gd name="connsiteX77" fmla="*/ 2040102 w 3574096"/>
                        <a:gd name="connsiteY77" fmla="*/ 1275602 h 4782759"/>
                        <a:gd name="connsiteX78" fmla="*/ 1999162 w 3574096"/>
                        <a:gd name="connsiteY78" fmla="*/ 1245867 h 4782759"/>
                        <a:gd name="connsiteX79" fmla="*/ 2037516 w 3574096"/>
                        <a:gd name="connsiteY79" fmla="*/ 1345416 h 4782759"/>
                        <a:gd name="connsiteX80" fmla="*/ 2029759 w 3574096"/>
                        <a:gd name="connsiteY80" fmla="*/ 1351449 h 4782759"/>
                        <a:gd name="connsiteX81" fmla="*/ 1919006 w 3574096"/>
                        <a:gd name="connsiteY81" fmla="*/ 1185965 h 4782759"/>
                        <a:gd name="connsiteX82" fmla="*/ 1901337 w 3574096"/>
                        <a:gd name="connsiteY82" fmla="*/ 1325161 h 4782759"/>
                        <a:gd name="connsiteX83" fmla="*/ 1891856 w 3574096"/>
                        <a:gd name="connsiteY83" fmla="*/ 1325161 h 4782759"/>
                        <a:gd name="connsiteX84" fmla="*/ 1875049 w 3574096"/>
                        <a:gd name="connsiteY84" fmla="*/ 1234231 h 4782759"/>
                        <a:gd name="connsiteX85" fmla="*/ 1787567 w 3574096"/>
                        <a:gd name="connsiteY85" fmla="*/ 1389372 h 4782759"/>
                        <a:gd name="connsiteX86" fmla="*/ 1779379 w 3574096"/>
                        <a:gd name="connsiteY86" fmla="*/ 1384632 h 4782759"/>
                        <a:gd name="connsiteX87" fmla="*/ 1799633 w 3574096"/>
                        <a:gd name="connsiteY87" fmla="*/ 1294995 h 4782759"/>
                        <a:gd name="connsiteX88" fmla="*/ 1514347 w 3574096"/>
                        <a:gd name="connsiteY88" fmla="*/ 1500987 h 4782759"/>
                        <a:gd name="connsiteX89" fmla="*/ 1508744 w 3574096"/>
                        <a:gd name="connsiteY89" fmla="*/ 1493661 h 4782759"/>
                        <a:gd name="connsiteX90" fmla="*/ 1614757 w 3574096"/>
                        <a:gd name="connsiteY90" fmla="*/ 1336797 h 4782759"/>
                        <a:gd name="connsiteX91" fmla="*/ 1536325 w 3574096"/>
                        <a:gd name="connsiteY91" fmla="*/ 1390665 h 4782759"/>
                        <a:gd name="connsiteX92" fmla="*/ 1398853 w 3574096"/>
                        <a:gd name="connsiteY92" fmla="*/ 1465219 h 4782759"/>
                        <a:gd name="connsiteX93" fmla="*/ 1278619 w 3574096"/>
                        <a:gd name="connsiteY93" fmla="*/ 1495385 h 4782759"/>
                        <a:gd name="connsiteX94" fmla="*/ 1275602 w 3574096"/>
                        <a:gd name="connsiteY94" fmla="*/ 1488059 h 4782759"/>
                        <a:gd name="connsiteX95" fmla="*/ 1360068 w 3574096"/>
                        <a:gd name="connsiteY95" fmla="*/ 1389803 h 4782759"/>
                        <a:gd name="connsiteX96" fmla="*/ 1398422 w 3574096"/>
                        <a:gd name="connsiteY96" fmla="*/ 1323868 h 4782759"/>
                        <a:gd name="connsiteX97" fmla="*/ 1301459 w 3574096"/>
                        <a:gd name="connsiteY97" fmla="*/ 1377737 h 4782759"/>
                        <a:gd name="connsiteX98" fmla="*/ 1298011 w 3574096"/>
                        <a:gd name="connsiteY98" fmla="*/ 1369118 h 4782759"/>
                        <a:gd name="connsiteX99" fmla="*/ 1354465 w 3574096"/>
                        <a:gd name="connsiteY99" fmla="*/ 1278188 h 4782759"/>
                        <a:gd name="connsiteX100" fmla="*/ 982127 w 3574096"/>
                        <a:gd name="connsiteY100" fmla="*/ 1533739 h 4782759"/>
                        <a:gd name="connsiteX101" fmla="*/ 839053 w 3574096"/>
                        <a:gd name="connsiteY101" fmla="*/ 1599243 h 4782759"/>
                        <a:gd name="connsiteX102" fmla="*/ 775704 w 3574096"/>
                        <a:gd name="connsiteY102" fmla="*/ 1613033 h 4782759"/>
                        <a:gd name="connsiteX103" fmla="*/ 1232508 w 3574096"/>
                        <a:gd name="connsiteY103" fmla="*/ 1458324 h 4782759"/>
                        <a:gd name="connsiteX104" fmla="*/ 1209236 w 3574096"/>
                        <a:gd name="connsiteY104" fmla="*/ 1490214 h 4782759"/>
                        <a:gd name="connsiteX105" fmla="*/ 1140285 w 3574096"/>
                        <a:gd name="connsiteY105" fmla="*/ 1590193 h 4782759"/>
                        <a:gd name="connsiteX106" fmla="*/ 1015741 w 3574096"/>
                        <a:gd name="connsiteY106" fmla="*/ 1748351 h 4782759"/>
                        <a:gd name="connsiteX107" fmla="*/ 1020913 w 3574096"/>
                        <a:gd name="connsiteY107" fmla="*/ 1745765 h 4782759"/>
                        <a:gd name="connsiteX108" fmla="*/ 1103655 w 3574096"/>
                        <a:gd name="connsiteY108" fmla="*/ 1696206 h 4782759"/>
                        <a:gd name="connsiteX109" fmla="*/ 1292409 w 3574096"/>
                        <a:gd name="connsiteY109" fmla="*/ 1578127 h 4782759"/>
                        <a:gd name="connsiteX110" fmla="*/ 1298011 w 3574096"/>
                        <a:gd name="connsiteY110" fmla="*/ 1585453 h 4782759"/>
                        <a:gd name="connsiteX111" fmla="*/ 1157523 w 3574096"/>
                        <a:gd name="connsiteY111" fmla="*/ 1745765 h 4782759"/>
                        <a:gd name="connsiteX112" fmla="*/ 1531154 w 3574096"/>
                        <a:gd name="connsiteY112" fmla="*/ 1623807 h 4782759"/>
                        <a:gd name="connsiteX113" fmla="*/ 1535894 w 3574096"/>
                        <a:gd name="connsiteY113" fmla="*/ 1631995 h 4782759"/>
                        <a:gd name="connsiteX114" fmla="*/ 1465219 w 3574096"/>
                        <a:gd name="connsiteY114" fmla="*/ 1690604 h 4782759"/>
                        <a:gd name="connsiteX115" fmla="*/ 1589331 w 3574096"/>
                        <a:gd name="connsiteY115" fmla="*/ 1629840 h 4782759"/>
                        <a:gd name="connsiteX116" fmla="*/ 1594072 w 3574096"/>
                        <a:gd name="connsiteY116" fmla="*/ 1638459 h 4782759"/>
                        <a:gd name="connsiteX117" fmla="*/ 1521242 w 3574096"/>
                        <a:gd name="connsiteY117" fmla="*/ 1703101 h 4782759"/>
                        <a:gd name="connsiteX118" fmla="*/ 1330332 w 3574096"/>
                        <a:gd name="connsiteY118" fmla="*/ 1839280 h 4782759"/>
                        <a:gd name="connsiteX119" fmla="*/ 1554856 w 3574096"/>
                        <a:gd name="connsiteY119" fmla="*/ 1764727 h 4782759"/>
                        <a:gd name="connsiteX120" fmla="*/ 1833247 w 3574096"/>
                        <a:gd name="connsiteY120" fmla="*/ 1619067 h 4782759"/>
                        <a:gd name="connsiteX121" fmla="*/ 1839280 w 3574096"/>
                        <a:gd name="connsiteY121" fmla="*/ 1626824 h 4782759"/>
                        <a:gd name="connsiteX122" fmla="*/ 1780241 w 3574096"/>
                        <a:gd name="connsiteY122" fmla="*/ 1692328 h 4782759"/>
                        <a:gd name="connsiteX123" fmla="*/ 1896596 w 3574096"/>
                        <a:gd name="connsiteY123" fmla="*/ 1587608 h 4782759"/>
                        <a:gd name="connsiteX124" fmla="*/ 1904784 w 3574096"/>
                        <a:gd name="connsiteY124" fmla="*/ 1591055 h 4782759"/>
                        <a:gd name="connsiteX125" fmla="*/ 1946155 w 3574096"/>
                        <a:gd name="connsiteY125" fmla="*/ 1812562 h 4782759"/>
                        <a:gd name="connsiteX126" fmla="*/ 1946155 w 3574096"/>
                        <a:gd name="connsiteY126" fmla="*/ 1794893 h 4782759"/>
                        <a:gd name="connsiteX127" fmla="*/ 1967703 w 3574096"/>
                        <a:gd name="connsiteY127" fmla="*/ 1616481 h 4782759"/>
                        <a:gd name="connsiteX128" fmla="*/ 1976752 w 3574096"/>
                        <a:gd name="connsiteY128" fmla="*/ 1615188 h 4782759"/>
                        <a:gd name="connsiteX129" fmla="*/ 2051306 w 3574096"/>
                        <a:gd name="connsiteY129" fmla="*/ 1760848 h 4782759"/>
                        <a:gd name="connsiteX130" fmla="*/ 2048290 w 3574096"/>
                        <a:gd name="connsiteY130" fmla="*/ 1562613 h 4782759"/>
                        <a:gd name="connsiteX131" fmla="*/ 2057770 w 3574096"/>
                        <a:gd name="connsiteY131" fmla="*/ 1562613 h 4782759"/>
                        <a:gd name="connsiteX132" fmla="*/ 2109053 w 3574096"/>
                        <a:gd name="connsiteY132" fmla="*/ 1679399 h 4782759"/>
                        <a:gd name="connsiteX133" fmla="*/ 2112501 w 3574096"/>
                        <a:gd name="connsiteY133" fmla="*/ 1549253 h 4782759"/>
                        <a:gd name="connsiteX134" fmla="*/ 2121982 w 3574096"/>
                        <a:gd name="connsiteY134" fmla="*/ 1549253 h 4782759"/>
                        <a:gd name="connsiteX135" fmla="*/ 2264625 w 3574096"/>
                        <a:gd name="connsiteY135" fmla="*/ 1775500 h 4782759"/>
                        <a:gd name="connsiteX136" fmla="*/ 2442606 w 3574096"/>
                        <a:gd name="connsiteY136" fmla="*/ 1960376 h 4782759"/>
                        <a:gd name="connsiteX137" fmla="*/ 2437865 w 3574096"/>
                        <a:gd name="connsiteY137" fmla="*/ 1968564 h 4782759"/>
                        <a:gd name="connsiteX138" fmla="*/ 2269365 w 3574096"/>
                        <a:gd name="connsiteY138" fmla="*/ 1897889 h 4782759"/>
                        <a:gd name="connsiteX139" fmla="*/ 2466739 w 3574096"/>
                        <a:gd name="connsiteY139" fmla="*/ 2140081 h 4782759"/>
                        <a:gd name="connsiteX140" fmla="*/ 2463291 w 3574096"/>
                        <a:gd name="connsiteY140" fmla="*/ 2148700 h 4782759"/>
                        <a:gd name="connsiteX141" fmla="*/ 2312460 w 3574096"/>
                        <a:gd name="connsiteY141" fmla="*/ 2107329 h 4782759"/>
                        <a:gd name="connsiteX142" fmla="*/ 2194380 w 3574096"/>
                        <a:gd name="connsiteY142" fmla="*/ 2025018 h 4782759"/>
                        <a:gd name="connsiteX143" fmla="*/ 2218514 w 3574096"/>
                        <a:gd name="connsiteY143" fmla="*/ 2134048 h 4782759"/>
                        <a:gd name="connsiteX144" fmla="*/ 2210326 w 3574096"/>
                        <a:gd name="connsiteY144" fmla="*/ 2138788 h 4782759"/>
                        <a:gd name="connsiteX145" fmla="*/ 2152148 w 3574096"/>
                        <a:gd name="connsiteY145" fmla="*/ 2052599 h 4782759"/>
                        <a:gd name="connsiteX146" fmla="*/ 2175850 w 3574096"/>
                        <a:gd name="connsiteY146" fmla="*/ 2246525 h 4782759"/>
                        <a:gd name="connsiteX147" fmla="*/ 2167662 w 3574096"/>
                        <a:gd name="connsiteY147" fmla="*/ 2251266 h 4782759"/>
                        <a:gd name="connsiteX148" fmla="*/ 2071561 w 3574096"/>
                        <a:gd name="connsiteY148" fmla="*/ 2085351 h 4782759"/>
                        <a:gd name="connsiteX149" fmla="*/ 2009504 w 3574096"/>
                        <a:gd name="connsiteY149" fmla="*/ 2302979 h 4782759"/>
                        <a:gd name="connsiteX150" fmla="*/ 2001316 w 3574096"/>
                        <a:gd name="connsiteY150" fmla="*/ 2305134 h 4782759"/>
                        <a:gd name="connsiteX151" fmla="*/ 1937967 w 3574096"/>
                        <a:gd name="connsiteY151" fmla="*/ 2132324 h 4782759"/>
                        <a:gd name="connsiteX152" fmla="*/ 1867723 w 3574096"/>
                        <a:gd name="connsiteY152" fmla="*/ 2196966 h 4782759"/>
                        <a:gd name="connsiteX153" fmla="*/ 1686725 w 3574096"/>
                        <a:gd name="connsiteY153" fmla="*/ 2309012 h 4782759"/>
                        <a:gd name="connsiteX154" fmla="*/ 1680692 w 3574096"/>
                        <a:gd name="connsiteY154" fmla="*/ 2302979 h 4782759"/>
                        <a:gd name="connsiteX155" fmla="*/ 1725941 w 3574096"/>
                        <a:gd name="connsiteY155" fmla="*/ 2229287 h 4782759"/>
                        <a:gd name="connsiteX156" fmla="*/ 1749213 w 3574096"/>
                        <a:gd name="connsiteY156" fmla="*/ 2181021 h 4782759"/>
                        <a:gd name="connsiteX157" fmla="*/ 1596657 w 3574096"/>
                        <a:gd name="connsiteY157" fmla="*/ 2289620 h 4782759"/>
                        <a:gd name="connsiteX158" fmla="*/ 1589762 w 3574096"/>
                        <a:gd name="connsiteY158" fmla="*/ 2282725 h 4782759"/>
                        <a:gd name="connsiteX159" fmla="*/ 1648802 w 3574096"/>
                        <a:gd name="connsiteY159" fmla="*/ 2177143 h 4782759"/>
                        <a:gd name="connsiteX160" fmla="*/ 1507021 w 3574096"/>
                        <a:gd name="connsiteY160" fmla="*/ 2261177 h 4782759"/>
                        <a:gd name="connsiteX161" fmla="*/ 1327747 w 3574096"/>
                        <a:gd name="connsiteY161" fmla="*/ 2339179 h 4782759"/>
                        <a:gd name="connsiteX162" fmla="*/ 1145887 w 3574096"/>
                        <a:gd name="connsiteY162" fmla="*/ 2383997 h 4782759"/>
                        <a:gd name="connsiteX163" fmla="*/ 1142440 w 3574096"/>
                        <a:gd name="connsiteY163" fmla="*/ 2375378 h 4782759"/>
                        <a:gd name="connsiteX164" fmla="*/ 1304907 w 3574096"/>
                        <a:gd name="connsiteY164" fmla="*/ 2236613 h 4782759"/>
                        <a:gd name="connsiteX165" fmla="*/ 1058405 w 3574096"/>
                        <a:gd name="connsiteY165" fmla="*/ 2337886 h 4782759"/>
                        <a:gd name="connsiteX166" fmla="*/ 1054527 w 3574096"/>
                        <a:gd name="connsiteY166" fmla="*/ 2328836 h 4782759"/>
                        <a:gd name="connsiteX167" fmla="*/ 1216993 w 3574096"/>
                        <a:gd name="connsiteY167" fmla="*/ 2209464 h 4782759"/>
                        <a:gd name="connsiteX168" fmla="*/ 1186827 w 3574096"/>
                        <a:gd name="connsiteY168" fmla="*/ 2224116 h 4782759"/>
                        <a:gd name="connsiteX169" fmla="*/ 1084693 w 3574096"/>
                        <a:gd name="connsiteY169" fmla="*/ 2266780 h 4782759"/>
                        <a:gd name="connsiteX170" fmla="*/ 987299 w 3574096"/>
                        <a:gd name="connsiteY170" fmla="*/ 2287034 h 4782759"/>
                        <a:gd name="connsiteX171" fmla="*/ 983851 w 3574096"/>
                        <a:gd name="connsiteY171" fmla="*/ 2278415 h 4782759"/>
                        <a:gd name="connsiteX172" fmla="*/ 1186827 w 3574096"/>
                        <a:gd name="connsiteY172" fmla="*/ 2071130 h 4782759"/>
                        <a:gd name="connsiteX173" fmla="*/ 1021775 w 3574096"/>
                        <a:gd name="connsiteY173" fmla="*/ 2192226 h 4782759"/>
                        <a:gd name="connsiteX174" fmla="*/ 810180 w 3574096"/>
                        <a:gd name="connsiteY174" fmla="*/ 2307289 h 4782759"/>
                        <a:gd name="connsiteX175" fmla="*/ 589966 w 3574096"/>
                        <a:gd name="connsiteY175" fmla="*/ 2395202 h 4782759"/>
                        <a:gd name="connsiteX176" fmla="*/ 441720 w 3574096"/>
                        <a:gd name="connsiteY176" fmla="*/ 2422351 h 4782759"/>
                        <a:gd name="connsiteX177" fmla="*/ 773980 w 3574096"/>
                        <a:gd name="connsiteY177" fmla="*/ 2409854 h 4782759"/>
                        <a:gd name="connsiteX178" fmla="*/ 536098 w 3574096"/>
                        <a:gd name="connsiteY178" fmla="*/ 2616708 h 4782759"/>
                        <a:gd name="connsiteX179" fmla="*/ 811042 w 3574096"/>
                        <a:gd name="connsiteY179" fmla="*/ 2607658 h 4782759"/>
                        <a:gd name="connsiteX180" fmla="*/ 621856 w 3574096"/>
                        <a:gd name="connsiteY180" fmla="*/ 2836060 h 4782759"/>
                        <a:gd name="connsiteX181" fmla="*/ 796820 w 3574096"/>
                        <a:gd name="connsiteY181" fmla="*/ 2766678 h 4782759"/>
                        <a:gd name="connsiteX182" fmla="*/ 1017034 w 3574096"/>
                        <a:gd name="connsiteY182" fmla="*/ 2633515 h 4782759"/>
                        <a:gd name="connsiteX183" fmla="*/ 1023929 w 3574096"/>
                        <a:gd name="connsiteY183" fmla="*/ 2640410 h 4782759"/>
                        <a:gd name="connsiteX184" fmla="*/ 887319 w 3574096"/>
                        <a:gd name="connsiteY184" fmla="*/ 2778313 h 4782759"/>
                        <a:gd name="connsiteX185" fmla="*/ 1125633 w 3574096"/>
                        <a:gd name="connsiteY185" fmla="*/ 2653770 h 4782759"/>
                        <a:gd name="connsiteX186" fmla="*/ 1131666 w 3574096"/>
                        <a:gd name="connsiteY186" fmla="*/ 2661527 h 4782759"/>
                        <a:gd name="connsiteX187" fmla="*/ 897231 w 3574096"/>
                        <a:gd name="connsiteY187" fmla="*/ 2850281 h 4782759"/>
                        <a:gd name="connsiteX188" fmla="*/ 1163556 w 3574096"/>
                        <a:gd name="connsiteY188" fmla="*/ 2793396 h 4782759"/>
                        <a:gd name="connsiteX189" fmla="*/ 1427726 w 3574096"/>
                        <a:gd name="connsiteY189" fmla="*/ 2661527 h 4782759"/>
                        <a:gd name="connsiteX190" fmla="*/ 1434622 w 3574096"/>
                        <a:gd name="connsiteY190" fmla="*/ 2668422 h 4782759"/>
                        <a:gd name="connsiteX191" fmla="*/ 1350587 w 3574096"/>
                        <a:gd name="connsiteY191" fmla="*/ 2773142 h 4782759"/>
                        <a:gd name="connsiteX192" fmla="*/ 1494954 w 3574096"/>
                        <a:gd name="connsiteY192" fmla="*/ 2666267 h 4782759"/>
                        <a:gd name="connsiteX193" fmla="*/ 1503142 w 3574096"/>
                        <a:gd name="connsiteY193" fmla="*/ 2671008 h 4782759"/>
                        <a:gd name="connsiteX194" fmla="*/ 1332487 w 3574096"/>
                        <a:gd name="connsiteY194" fmla="*/ 2922250 h 4782759"/>
                        <a:gd name="connsiteX195" fmla="*/ 1489783 w 3574096"/>
                        <a:gd name="connsiteY195" fmla="*/ 2844679 h 4782759"/>
                        <a:gd name="connsiteX196" fmla="*/ 1697499 w 3574096"/>
                        <a:gd name="connsiteY196" fmla="*/ 2709793 h 4782759"/>
                        <a:gd name="connsiteX197" fmla="*/ 1704394 w 3574096"/>
                        <a:gd name="connsiteY197" fmla="*/ 2716688 h 4782759"/>
                        <a:gd name="connsiteX198" fmla="*/ 1632857 w 3574096"/>
                        <a:gd name="connsiteY198" fmla="*/ 2837353 h 4782759"/>
                        <a:gd name="connsiteX199" fmla="*/ 1793169 w 3574096"/>
                        <a:gd name="connsiteY199" fmla="*/ 2678334 h 4782759"/>
                        <a:gd name="connsiteX200" fmla="*/ 1801788 w 3574096"/>
                        <a:gd name="connsiteY200" fmla="*/ 2681781 h 4782759"/>
                        <a:gd name="connsiteX201" fmla="*/ 1843590 w 3574096"/>
                        <a:gd name="connsiteY201" fmla="*/ 2856314 h 4782759"/>
                        <a:gd name="connsiteX202" fmla="*/ 1876773 w 3574096"/>
                        <a:gd name="connsiteY202" fmla="*/ 2692555 h 4782759"/>
                        <a:gd name="connsiteX203" fmla="*/ 1886254 w 3574096"/>
                        <a:gd name="connsiteY203" fmla="*/ 2692555 h 4782759"/>
                        <a:gd name="connsiteX204" fmla="*/ 1982355 w 3574096"/>
                        <a:gd name="connsiteY204" fmla="*/ 2823132 h 4782759"/>
                        <a:gd name="connsiteX205" fmla="*/ 1993559 w 3574096"/>
                        <a:gd name="connsiteY205" fmla="*/ 2688676 h 4782759"/>
                        <a:gd name="connsiteX206" fmla="*/ 2002609 w 3574096"/>
                        <a:gd name="connsiteY206" fmla="*/ 2687383 h 4782759"/>
                        <a:gd name="connsiteX207" fmla="*/ 2066389 w 3574096"/>
                        <a:gd name="connsiteY207" fmla="*/ 2784346 h 4782759"/>
                        <a:gd name="connsiteX208" fmla="*/ 2061649 w 3574096"/>
                        <a:gd name="connsiteY208" fmla="*/ 2689969 h 4782759"/>
                        <a:gd name="connsiteX209" fmla="*/ 2071561 w 3574096"/>
                        <a:gd name="connsiteY209" fmla="*/ 2688676 h 4782759"/>
                        <a:gd name="connsiteX210" fmla="*/ 2247818 w 3574096"/>
                        <a:gd name="connsiteY210" fmla="*/ 2839508 h 4782759"/>
                        <a:gd name="connsiteX211" fmla="*/ 2227133 w 3574096"/>
                        <a:gd name="connsiteY211" fmla="*/ 2682212 h 4782759"/>
                        <a:gd name="connsiteX212" fmla="*/ 2235751 w 3574096"/>
                        <a:gd name="connsiteY212" fmla="*/ 2678765 h 4782759"/>
                        <a:gd name="connsiteX213" fmla="*/ 2390461 w 3574096"/>
                        <a:gd name="connsiteY213" fmla="*/ 2817099 h 4782759"/>
                        <a:gd name="connsiteX214" fmla="*/ 2531812 w 3574096"/>
                        <a:gd name="connsiteY214" fmla="*/ 2881741 h 4782759"/>
                        <a:gd name="connsiteX215" fmla="*/ 2506817 w 3574096"/>
                        <a:gd name="connsiteY215" fmla="*/ 2820115 h 4782759"/>
                        <a:gd name="connsiteX216" fmla="*/ 2480960 w 3574096"/>
                        <a:gd name="connsiteY216" fmla="*/ 2617139 h 4782759"/>
                        <a:gd name="connsiteX217" fmla="*/ 2490010 w 3574096"/>
                        <a:gd name="connsiteY217" fmla="*/ 2615847 h 4782759"/>
                        <a:gd name="connsiteX218" fmla="*/ 2838646 w 3574096"/>
                        <a:gd name="connsiteY218" fmla="*/ 3048948 h 4782759"/>
                        <a:gd name="connsiteX219" fmla="*/ 2834767 w 3574096"/>
                        <a:gd name="connsiteY219" fmla="*/ 3057998 h 4782759"/>
                        <a:gd name="connsiteX220" fmla="*/ 2660665 w 3574096"/>
                        <a:gd name="connsiteY220" fmla="*/ 2961466 h 4782759"/>
                        <a:gd name="connsiteX221" fmla="*/ 2963189 w 3574096"/>
                        <a:gd name="connsiteY221" fmla="*/ 3254509 h 4782759"/>
                        <a:gd name="connsiteX222" fmla="*/ 2961897 w 3574096"/>
                        <a:gd name="connsiteY222" fmla="*/ 3263559 h 4782759"/>
                        <a:gd name="connsiteX223" fmla="*/ 2674024 w 3574096"/>
                        <a:gd name="connsiteY223" fmla="*/ 3227360 h 4782759"/>
                        <a:gd name="connsiteX224" fmla="*/ 2562840 w 3574096"/>
                        <a:gd name="connsiteY224" fmla="*/ 3171767 h 4782759"/>
                        <a:gd name="connsiteX225" fmla="*/ 2665836 w 3574096"/>
                        <a:gd name="connsiteY225" fmla="*/ 3304068 h 4782759"/>
                        <a:gd name="connsiteX226" fmla="*/ 2870967 w 3574096"/>
                        <a:gd name="connsiteY226" fmla="*/ 3480756 h 4782759"/>
                        <a:gd name="connsiteX227" fmla="*/ 2870105 w 3574096"/>
                        <a:gd name="connsiteY227" fmla="*/ 3488514 h 4782759"/>
                        <a:gd name="connsiteX228" fmla="*/ 2698588 w 3574096"/>
                        <a:gd name="connsiteY228" fmla="*/ 3485928 h 4782759"/>
                        <a:gd name="connsiteX229" fmla="*/ 2530519 w 3574096"/>
                        <a:gd name="connsiteY229" fmla="*/ 3428612 h 4782759"/>
                        <a:gd name="connsiteX230" fmla="*/ 2387014 w 3574096"/>
                        <a:gd name="connsiteY230" fmla="*/ 3359230 h 4782759"/>
                        <a:gd name="connsiteX231" fmla="*/ 2473203 w 3574096"/>
                        <a:gd name="connsiteY231" fmla="*/ 3494116 h 4782759"/>
                        <a:gd name="connsiteX232" fmla="*/ 2466308 w 3574096"/>
                        <a:gd name="connsiteY232" fmla="*/ 3501011 h 4782759"/>
                        <a:gd name="connsiteX233" fmla="*/ 2302117 w 3574096"/>
                        <a:gd name="connsiteY233" fmla="*/ 3376036 h 4782759"/>
                        <a:gd name="connsiteX234" fmla="*/ 2381842 w 3574096"/>
                        <a:gd name="connsiteY234" fmla="*/ 3506613 h 4782759"/>
                        <a:gd name="connsiteX235" fmla="*/ 2505524 w 3574096"/>
                        <a:gd name="connsiteY235" fmla="*/ 3643223 h 4782759"/>
                        <a:gd name="connsiteX236" fmla="*/ 2501215 w 3574096"/>
                        <a:gd name="connsiteY236" fmla="*/ 3650549 h 4782759"/>
                        <a:gd name="connsiteX237" fmla="*/ 2364604 w 3574096"/>
                        <a:gd name="connsiteY237" fmla="*/ 3594957 h 4782759"/>
                        <a:gd name="connsiteX238" fmla="*/ 2235320 w 3574096"/>
                        <a:gd name="connsiteY238" fmla="*/ 3498856 h 4782759"/>
                        <a:gd name="connsiteX239" fmla="*/ 2062942 w 3574096"/>
                        <a:gd name="connsiteY239" fmla="*/ 3310102 h 4782759"/>
                        <a:gd name="connsiteX240" fmla="*/ 2091815 w 3574096"/>
                        <a:gd name="connsiteY240" fmla="*/ 3519541 h 4782759"/>
                        <a:gd name="connsiteX241" fmla="*/ 2083627 w 3574096"/>
                        <a:gd name="connsiteY241" fmla="*/ 3524282 h 4782759"/>
                        <a:gd name="connsiteX242" fmla="*/ 1971581 w 3574096"/>
                        <a:gd name="connsiteY242" fmla="*/ 3354489 h 4782759"/>
                        <a:gd name="connsiteX243" fmla="*/ 1963393 w 3574096"/>
                        <a:gd name="connsiteY243" fmla="*/ 3641499 h 4782759"/>
                        <a:gd name="connsiteX244" fmla="*/ 1954774 w 3574096"/>
                        <a:gd name="connsiteY244" fmla="*/ 3644947 h 4782759"/>
                        <a:gd name="connsiteX245" fmla="*/ 1854364 w 3574096"/>
                        <a:gd name="connsiteY245" fmla="*/ 3486790 h 4782759"/>
                        <a:gd name="connsiteX246" fmla="*/ 1834109 w 3574096"/>
                        <a:gd name="connsiteY246" fmla="*/ 3435076 h 4782759"/>
                        <a:gd name="connsiteX247" fmla="*/ 1747058 w 3574096"/>
                        <a:gd name="connsiteY247" fmla="*/ 3527729 h 4782759"/>
                        <a:gd name="connsiteX248" fmla="*/ 1597088 w 3574096"/>
                        <a:gd name="connsiteY248" fmla="*/ 3625985 h 4782759"/>
                        <a:gd name="connsiteX249" fmla="*/ 1591486 w 3574096"/>
                        <a:gd name="connsiteY249" fmla="*/ 3618659 h 4782759"/>
                        <a:gd name="connsiteX250" fmla="*/ 1650526 w 3574096"/>
                        <a:gd name="connsiteY250" fmla="*/ 3520835 h 4782759"/>
                        <a:gd name="connsiteX251" fmla="*/ 1598381 w 3574096"/>
                        <a:gd name="connsiteY251" fmla="*/ 3576857 h 4782759"/>
                        <a:gd name="connsiteX252" fmla="*/ 1484180 w 3574096"/>
                        <a:gd name="connsiteY252" fmla="*/ 3653997 h 4782759"/>
                        <a:gd name="connsiteX253" fmla="*/ 1478147 w 3574096"/>
                        <a:gd name="connsiteY253" fmla="*/ 3647964 h 4782759"/>
                        <a:gd name="connsiteX254" fmla="*/ 1513054 w 3574096"/>
                        <a:gd name="connsiteY254" fmla="*/ 3566515 h 4782759"/>
                        <a:gd name="connsiteX255" fmla="*/ 1340244 w 3574096"/>
                        <a:gd name="connsiteY255" fmla="*/ 3682440 h 4782759"/>
                        <a:gd name="connsiteX256" fmla="*/ 1158385 w 3574096"/>
                        <a:gd name="connsiteY256" fmla="*/ 3775524 h 4782759"/>
                        <a:gd name="connsiteX257" fmla="*/ 975663 w 3574096"/>
                        <a:gd name="connsiteY257" fmla="*/ 3827238 h 4782759"/>
                        <a:gd name="connsiteX258" fmla="*/ 973078 w 3574096"/>
                        <a:gd name="connsiteY258" fmla="*/ 3818187 h 4782759"/>
                        <a:gd name="connsiteX259" fmla="*/ 1320852 w 3574096"/>
                        <a:gd name="connsiteY259" fmla="*/ 3537210 h 4782759"/>
                        <a:gd name="connsiteX260" fmla="*/ 1199756 w 3574096"/>
                        <a:gd name="connsiteY260" fmla="*/ 3602283 h 4782759"/>
                        <a:gd name="connsiteX261" fmla="*/ 867927 w 3574096"/>
                        <a:gd name="connsiteY261" fmla="*/ 3730705 h 4782759"/>
                        <a:gd name="connsiteX262" fmla="*/ 864048 w 3574096"/>
                        <a:gd name="connsiteY262" fmla="*/ 3721655 h 4782759"/>
                        <a:gd name="connsiteX263" fmla="*/ 982127 w 3574096"/>
                        <a:gd name="connsiteY263" fmla="*/ 3620383 h 4782759"/>
                        <a:gd name="connsiteX264" fmla="*/ 802854 w 3574096"/>
                        <a:gd name="connsiteY264" fmla="*/ 3733291 h 4782759"/>
                        <a:gd name="connsiteX265" fmla="*/ 580485 w 3574096"/>
                        <a:gd name="connsiteY265" fmla="*/ 3803104 h 4782759"/>
                        <a:gd name="connsiteX266" fmla="*/ 577038 w 3574096"/>
                        <a:gd name="connsiteY266" fmla="*/ 3794486 h 4782759"/>
                        <a:gd name="connsiteX267" fmla="*/ 816213 w 3574096"/>
                        <a:gd name="connsiteY267" fmla="*/ 3582891 h 4782759"/>
                        <a:gd name="connsiteX268" fmla="*/ 426206 w 3574096"/>
                        <a:gd name="connsiteY268" fmla="*/ 3832840 h 4782759"/>
                        <a:gd name="connsiteX269" fmla="*/ 115494 w 3574096"/>
                        <a:gd name="connsiteY269" fmla="*/ 3971605 h 4782759"/>
                        <a:gd name="connsiteX270" fmla="*/ 527479 w 3574096"/>
                        <a:gd name="connsiteY270" fmla="*/ 3968157 h 4782759"/>
                        <a:gd name="connsiteX271" fmla="*/ 504639 w 3574096"/>
                        <a:gd name="connsiteY271" fmla="*/ 3985826 h 4782759"/>
                        <a:gd name="connsiteX272" fmla="*/ 0 w 3574096"/>
                        <a:gd name="connsiteY272" fmla="*/ 4306019 h 4782759"/>
                        <a:gd name="connsiteX273" fmla="*/ 338724 w 3574096"/>
                        <a:gd name="connsiteY273" fmla="*/ 4239654 h 4782759"/>
                        <a:gd name="connsiteX274" fmla="*/ 723559 w 3574096"/>
                        <a:gd name="connsiteY274" fmla="*/ 4072446 h 4782759"/>
                        <a:gd name="connsiteX275" fmla="*/ 729593 w 3574096"/>
                        <a:gd name="connsiteY275" fmla="*/ 4080203 h 4782759"/>
                        <a:gd name="connsiteX276" fmla="*/ 537391 w 3574096"/>
                        <a:gd name="connsiteY276" fmla="*/ 4231466 h 4782759"/>
                        <a:gd name="connsiteX277" fmla="*/ 1135545 w 3574096"/>
                        <a:gd name="connsiteY277" fmla="*/ 4019440 h 4782759"/>
                        <a:gd name="connsiteX278" fmla="*/ 1141147 w 3574096"/>
                        <a:gd name="connsiteY278" fmla="*/ 4026766 h 4782759"/>
                        <a:gd name="connsiteX279" fmla="*/ 968337 w 3574096"/>
                        <a:gd name="connsiteY279" fmla="*/ 4184061 h 4782759"/>
                        <a:gd name="connsiteX280" fmla="*/ 1195446 w 3574096"/>
                        <a:gd name="connsiteY280" fmla="*/ 4122867 h 4782759"/>
                        <a:gd name="connsiteX281" fmla="*/ 1436345 w 3574096"/>
                        <a:gd name="connsiteY281" fmla="*/ 3987981 h 4782759"/>
                        <a:gd name="connsiteX282" fmla="*/ 1443671 w 3574096"/>
                        <a:gd name="connsiteY282" fmla="*/ 3992290 h 4782759"/>
                        <a:gd name="connsiteX283" fmla="*/ 1385494 w 3574096"/>
                        <a:gd name="connsiteY283" fmla="*/ 4124591 h 4782759"/>
                        <a:gd name="connsiteX284" fmla="*/ 1504004 w 3574096"/>
                        <a:gd name="connsiteY284" fmla="*/ 4020733 h 4782759"/>
                        <a:gd name="connsiteX285" fmla="*/ 1512192 w 3574096"/>
                        <a:gd name="connsiteY285" fmla="*/ 4025473 h 4782759"/>
                        <a:gd name="connsiteX286" fmla="*/ 1397991 w 3574096"/>
                        <a:gd name="connsiteY286" fmla="*/ 4175442 h 4782759"/>
                        <a:gd name="connsiteX287" fmla="*/ 1694482 w 3574096"/>
                        <a:gd name="connsiteY287" fmla="*/ 3999616 h 4782759"/>
                        <a:gd name="connsiteX288" fmla="*/ 1701809 w 3574096"/>
                        <a:gd name="connsiteY288" fmla="*/ 4005218 h 4782759"/>
                        <a:gd name="connsiteX289" fmla="*/ 1624238 w 3574096"/>
                        <a:gd name="connsiteY289" fmla="*/ 4121143 h 4782759"/>
                        <a:gd name="connsiteX290" fmla="*/ 1528568 w 3574096"/>
                        <a:gd name="connsiteY290" fmla="*/ 4225863 h 4782759"/>
                        <a:gd name="connsiteX291" fmla="*/ 1884099 w 3574096"/>
                        <a:gd name="connsiteY291" fmla="*/ 4039694 h 4782759"/>
                        <a:gd name="connsiteX292" fmla="*/ 1891425 w 3574096"/>
                        <a:gd name="connsiteY292" fmla="*/ 4042711 h 4782759"/>
                        <a:gd name="connsiteX293" fmla="*/ 1932365 w 3574096"/>
                        <a:gd name="connsiteY293" fmla="*/ 4155188 h 4782759"/>
                        <a:gd name="connsiteX294" fmla="*/ 1966410 w 3574096"/>
                        <a:gd name="connsiteY294" fmla="*/ 4022456 h 4782759"/>
                        <a:gd name="connsiteX295" fmla="*/ 1975890 w 3574096"/>
                        <a:gd name="connsiteY295" fmla="*/ 4022456 h 4782759"/>
                        <a:gd name="connsiteX296" fmla="*/ 2100434 w 3574096"/>
                        <a:gd name="connsiteY296" fmla="*/ 4228449 h 4782759"/>
                        <a:gd name="connsiteX297" fmla="*/ 2152148 w 3574096"/>
                        <a:gd name="connsiteY297" fmla="*/ 3989273 h 4782759"/>
                        <a:gd name="connsiteX298" fmla="*/ 2161198 w 3574096"/>
                        <a:gd name="connsiteY298" fmla="*/ 3990566 h 4782759"/>
                        <a:gd name="connsiteX299" fmla="*/ 2315477 w 3574096"/>
                        <a:gd name="connsiteY299" fmla="*/ 4229742 h 4782759"/>
                        <a:gd name="connsiteX300" fmla="*/ 2324526 w 3574096"/>
                        <a:gd name="connsiteY300" fmla="*/ 4028059 h 4782759"/>
                        <a:gd name="connsiteX301" fmla="*/ 2334007 w 3574096"/>
                        <a:gd name="connsiteY301" fmla="*/ 4026766 h 4782759"/>
                        <a:gd name="connsiteX302" fmla="*/ 2412009 w 3574096"/>
                        <a:gd name="connsiteY302" fmla="*/ 4209918 h 4782759"/>
                        <a:gd name="connsiteX303" fmla="*/ 2437435 w 3574096"/>
                        <a:gd name="connsiteY303" fmla="*/ 3973329 h 4782759"/>
                        <a:gd name="connsiteX304" fmla="*/ 2446484 w 3574096"/>
                        <a:gd name="connsiteY304" fmla="*/ 3974621 h 4782759"/>
                        <a:gd name="connsiteX305" fmla="*/ 2679627 w 3574096"/>
                        <a:gd name="connsiteY305" fmla="*/ 4565449 h 4782759"/>
                        <a:gd name="connsiteX306" fmla="*/ 2672731 w 3574096"/>
                        <a:gd name="connsiteY306" fmla="*/ 4572344 h 4782759"/>
                        <a:gd name="connsiteX307" fmla="*/ 2521900 w 3574096"/>
                        <a:gd name="connsiteY307" fmla="*/ 4428839 h 4782759"/>
                        <a:gd name="connsiteX308" fmla="*/ 2599040 w 3574096"/>
                        <a:gd name="connsiteY308" fmla="*/ 4630091 h 4782759"/>
                        <a:gd name="connsiteX309" fmla="*/ 2592144 w 3574096"/>
                        <a:gd name="connsiteY309" fmla="*/ 4636986 h 4782759"/>
                        <a:gd name="connsiteX310" fmla="*/ 2320217 w 3574096"/>
                        <a:gd name="connsiteY310" fmla="*/ 4352130 h 4782759"/>
                        <a:gd name="connsiteX311" fmla="*/ 2317631 w 3574096"/>
                        <a:gd name="connsiteY311" fmla="*/ 4656810 h 4782759"/>
                        <a:gd name="connsiteX312" fmla="*/ 2309443 w 3574096"/>
                        <a:gd name="connsiteY312" fmla="*/ 4660257 h 4782759"/>
                        <a:gd name="connsiteX313" fmla="*/ 2144822 w 3574096"/>
                        <a:gd name="connsiteY313" fmla="*/ 4433580 h 4782759"/>
                        <a:gd name="connsiteX314" fmla="*/ 2108191 w 3574096"/>
                        <a:gd name="connsiteY314" fmla="*/ 4366783 h 4782759"/>
                        <a:gd name="connsiteX315" fmla="*/ 2056047 w 3574096"/>
                        <a:gd name="connsiteY315" fmla="*/ 4437889 h 4782759"/>
                        <a:gd name="connsiteX316" fmla="*/ 1877635 w 3574096"/>
                        <a:gd name="connsiteY316" fmla="*/ 4556830 h 4782759"/>
                        <a:gd name="connsiteX317" fmla="*/ 1873325 w 3574096"/>
                        <a:gd name="connsiteY317" fmla="*/ 4549504 h 4782759"/>
                        <a:gd name="connsiteX318" fmla="*/ 1920729 w 3574096"/>
                        <a:gd name="connsiteY318" fmla="*/ 4416342 h 4782759"/>
                        <a:gd name="connsiteX319" fmla="*/ 1917282 w 3574096"/>
                        <a:gd name="connsiteY319" fmla="*/ 4419789 h 4782759"/>
                        <a:gd name="connsiteX320" fmla="*/ 1812993 w 3574096"/>
                        <a:gd name="connsiteY320" fmla="*/ 4484000 h 4782759"/>
                        <a:gd name="connsiteX321" fmla="*/ 1809545 w 3574096"/>
                        <a:gd name="connsiteY321" fmla="*/ 4475381 h 4782759"/>
                        <a:gd name="connsiteX322" fmla="*/ 1900906 w 3574096"/>
                        <a:gd name="connsiteY322" fmla="*/ 4291367 h 4782759"/>
                        <a:gd name="connsiteX323" fmla="*/ 1757832 w 3574096"/>
                        <a:gd name="connsiteY323" fmla="*/ 4455558 h 4782759"/>
                        <a:gd name="connsiteX324" fmla="*/ 1548822 w 3574096"/>
                        <a:gd name="connsiteY324" fmla="*/ 4592599 h 4782759"/>
                        <a:gd name="connsiteX325" fmla="*/ 1543220 w 3574096"/>
                        <a:gd name="connsiteY325" fmla="*/ 4585273 h 4782759"/>
                        <a:gd name="connsiteX326" fmla="*/ 1622945 w 3574096"/>
                        <a:gd name="connsiteY326" fmla="*/ 4396087 h 4782759"/>
                        <a:gd name="connsiteX327" fmla="*/ 1478578 w 3574096"/>
                        <a:gd name="connsiteY327" fmla="*/ 4513735 h 4782759"/>
                        <a:gd name="connsiteX328" fmla="*/ 1209236 w 3574096"/>
                        <a:gd name="connsiteY328" fmla="*/ 4612422 h 4782759"/>
                        <a:gd name="connsiteX329" fmla="*/ 1205789 w 3574096"/>
                        <a:gd name="connsiteY329" fmla="*/ 4603803 h 4782759"/>
                        <a:gd name="connsiteX330" fmla="*/ 1333349 w 3574096"/>
                        <a:gd name="connsiteY330" fmla="*/ 4382728 h 4782759"/>
                        <a:gd name="connsiteX331" fmla="*/ 1186827 w 3574096"/>
                        <a:gd name="connsiteY331" fmla="*/ 4503824 h 4782759"/>
                        <a:gd name="connsiteX332" fmla="*/ 927397 w 3574096"/>
                        <a:gd name="connsiteY332" fmla="*/ 4604235 h 4782759"/>
                        <a:gd name="connsiteX333" fmla="*/ 923088 w 3574096"/>
                        <a:gd name="connsiteY333" fmla="*/ 4596908 h 4782759"/>
                        <a:gd name="connsiteX334" fmla="*/ 1039012 w 3574096"/>
                        <a:gd name="connsiteY334" fmla="*/ 4349114 h 4782759"/>
                        <a:gd name="connsiteX335" fmla="*/ 236159 w 3574096"/>
                        <a:gd name="connsiteY335" fmla="*/ 4695164 h 4782759"/>
                        <a:gd name="connsiteX336" fmla="*/ 898524 w 3574096"/>
                        <a:gd name="connsiteY336" fmla="*/ 4531404 h 4782759"/>
                        <a:gd name="connsiteX337" fmla="*/ 891629 w 3574096"/>
                        <a:gd name="connsiteY337" fmla="*/ 4539161 h 4782759"/>
                        <a:gd name="connsiteX338" fmla="*/ 701150 w 3574096"/>
                        <a:gd name="connsiteY338" fmla="*/ 4716281 h 4782759"/>
                        <a:gd name="connsiteX339" fmla="*/ 1162263 w 3574096"/>
                        <a:gd name="connsiteY339" fmla="*/ 4572344 h 4782759"/>
                        <a:gd name="connsiteX340" fmla="*/ 1048062 w 3574096"/>
                        <a:gd name="connsiteY340" fmla="*/ 4752911 h 4782759"/>
                        <a:gd name="connsiteX341" fmla="*/ 1443241 w 3574096"/>
                        <a:gd name="connsiteY341" fmla="*/ 4596477 h 4782759"/>
                        <a:gd name="connsiteX342" fmla="*/ 1388941 w 3574096"/>
                        <a:gd name="connsiteY342" fmla="*/ 4735673 h 4782759"/>
                        <a:gd name="connsiteX343" fmla="*/ 1763434 w 3574096"/>
                        <a:gd name="connsiteY343" fmla="*/ 4551659 h 4782759"/>
                        <a:gd name="connsiteX344" fmla="*/ 1717754 w 3574096"/>
                        <a:gd name="connsiteY344" fmla="*/ 4722314 h 4782759"/>
                        <a:gd name="connsiteX345" fmla="*/ 2078025 w 3574096"/>
                        <a:gd name="connsiteY345" fmla="*/ 4483569 h 4782759"/>
                        <a:gd name="connsiteX346" fmla="*/ 2350814 w 3574096"/>
                        <a:gd name="connsiteY346" fmla="*/ 4773166 h 4782759"/>
                        <a:gd name="connsiteX347" fmla="*/ 2374085 w 3574096"/>
                        <a:gd name="connsiteY347" fmla="*/ 4535283 h 4782759"/>
                        <a:gd name="connsiteX348" fmla="*/ 2834336 w 3574096"/>
                        <a:gd name="connsiteY348" fmla="*/ 4769718 h 4782759"/>
                        <a:gd name="connsiteX349" fmla="*/ 2748147 w 3574096"/>
                        <a:gd name="connsiteY349" fmla="*/ 4511150 h 4782759"/>
                        <a:gd name="connsiteX350" fmla="*/ 2846834 w 3574096"/>
                        <a:gd name="connsiteY350" fmla="*/ 4600356 h 4782759"/>
                        <a:gd name="connsiteX351" fmla="*/ 3401893 w 3574096"/>
                        <a:gd name="connsiteY351" fmla="*/ 4693440 h 4782759"/>
                        <a:gd name="connsiteX352" fmla="*/ 2986029 w 3574096"/>
                        <a:gd name="connsiteY352" fmla="*/ 4320672 h 4782759"/>
                        <a:gd name="connsiteX353" fmla="*/ 2923542 w 3574096"/>
                        <a:gd name="connsiteY353" fmla="*/ 4251720 h 4782759"/>
                        <a:gd name="connsiteX354" fmla="*/ 3078683 w 3574096"/>
                        <a:gd name="connsiteY354" fmla="*/ 4310760 h 4782759"/>
                        <a:gd name="connsiteX355" fmla="*/ 3573410 w 3574096"/>
                        <a:gd name="connsiteY355" fmla="*/ 4317655 h 4782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</a:cxnLst>
                      <a:rect l="l" t="t" r="r" b="b"/>
                      <a:pathLst>
                        <a:path w="3574096" h="4782759">
                          <a:moveTo>
                            <a:pt x="3573841" y="4313776"/>
                          </a:moveTo>
                          <a:cubicBezTo>
                            <a:pt x="3582891" y="4309467"/>
                            <a:pt x="3349318" y="4113817"/>
                            <a:pt x="3245460" y="3991859"/>
                          </a:cubicBezTo>
                          <a:cubicBezTo>
                            <a:pt x="3335527" y="3997030"/>
                            <a:pt x="3426457" y="3987981"/>
                            <a:pt x="3518680" y="3961262"/>
                          </a:cubicBezTo>
                          <a:cubicBezTo>
                            <a:pt x="3540658" y="3954798"/>
                            <a:pt x="3181679" y="3610471"/>
                            <a:pt x="3030848" y="3451021"/>
                          </a:cubicBezTo>
                          <a:cubicBezTo>
                            <a:pt x="3080838" y="3479033"/>
                            <a:pt x="3269592" y="3572979"/>
                            <a:pt x="3323892" y="3582891"/>
                          </a:cubicBezTo>
                          <a:cubicBezTo>
                            <a:pt x="3350610" y="3587631"/>
                            <a:pt x="3027831" y="3270885"/>
                            <a:pt x="2956725" y="3180818"/>
                          </a:cubicBezTo>
                          <a:cubicBezTo>
                            <a:pt x="3061014" y="3226929"/>
                            <a:pt x="3171768" y="3235979"/>
                            <a:pt x="3279504" y="3214862"/>
                          </a:cubicBezTo>
                          <a:cubicBezTo>
                            <a:pt x="3302776" y="3210553"/>
                            <a:pt x="2946813" y="2791242"/>
                            <a:pt x="2795120" y="2605504"/>
                          </a:cubicBezTo>
                          <a:cubicBezTo>
                            <a:pt x="2886050" y="2631791"/>
                            <a:pt x="2980427" y="2636532"/>
                            <a:pt x="3070064" y="2614553"/>
                          </a:cubicBezTo>
                          <a:cubicBezTo>
                            <a:pt x="3095059" y="2608520"/>
                            <a:pt x="2896393" y="2466308"/>
                            <a:pt x="2832182" y="2407699"/>
                          </a:cubicBezTo>
                          <a:cubicBezTo>
                            <a:pt x="2941211" y="2447777"/>
                            <a:pt x="3054119" y="2457689"/>
                            <a:pt x="3166596" y="2419766"/>
                          </a:cubicBezTo>
                          <a:cubicBezTo>
                            <a:pt x="3187713" y="2412440"/>
                            <a:pt x="2921818" y="2166369"/>
                            <a:pt x="2740821" y="1967272"/>
                          </a:cubicBezTo>
                          <a:cubicBezTo>
                            <a:pt x="2806325" y="1965979"/>
                            <a:pt x="2877000" y="1954343"/>
                            <a:pt x="2927421" y="1913834"/>
                          </a:cubicBezTo>
                          <a:cubicBezTo>
                            <a:pt x="2928283" y="1913403"/>
                            <a:pt x="2931730" y="1909525"/>
                            <a:pt x="2929576" y="1908663"/>
                          </a:cubicBezTo>
                          <a:cubicBezTo>
                            <a:pt x="2723583" y="1798771"/>
                            <a:pt x="2521038" y="1664747"/>
                            <a:pt x="2387876" y="1471252"/>
                          </a:cubicBezTo>
                          <a:cubicBezTo>
                            <a:pt x="2518022" y="1608293"/>
                            <a:pt x="2697295" y="1650095"/>
                            <a:pt x="2843817" y="1607000"/>
                          </a:cubicBezTo>
                          <a:cubicBezTo>
                            <a:pt x="2845110" y="1607000"/>
                            <a:pt x="2845541" y="1605707"/>
                            <a:pt x="2846403" y="1604845"/>
                          </a:cubicBezTo>
                          <a:cubicBezTo>
                            <a:pt x="2835629" y="1597519"/>
                            <a:pt x="2824424" y="1589762"/>
                            <a:pt x="2813220" y="1581574"/>
                          </a:cubicBezTo>
                          <a:cubicBezTo>
                            <a:pt x="2724014" y="1516932"/>
                            <a:pt x="2427092" y="1235955"/>
                            <a:pt x="2359864" y="1160970"/>
                          </a:cubicBezTo>
                          <a:cubicBezTo>
                            <a:pt x="2402097" y="1182087"/>
                            <a:pt x="2446053" y="1193722"/>
                            <a:pt x="2492165" y="1196739"/>
                          </a:cubicBezTo>
                          <a:cubicBezTo>
                            <a:pt x="2440020" y="1149335"/>
                            <a:pt x="2391323" y="1095897"/>
                            <a:pt x="2350814" y="1034272"/>
                          </a:cubicBezTo>
                          <a:cubicBezTo>
                            <a:pt x="2307289" y="989884"/>
                            <a:pt x="2266349" y="939033"/>
                            <a:pt x="2228856" y="881717"/>
                          </a:cubicBezTo>
                          <a:cubicBezTo>
                            <a:pt x="2186193" y="816213"/>
                            <a:pt x="2116810" y="686498"/>
                            <a:pt x="2090522" y="655470"/>
                          </a:cubicBezTo>
                          <a:cubicBezTo>
                            <a:pt x="2179297" y="759759"/>
                            <a:pt x="2277553" y="861031"/>
                            <a:pt x="2391754" y="860170"/>
                          </a:cubicBezTo>
                          <a:cubicBezTo>
                            <a:pt x="2392185" y="860170"/>
                            <a:pt x="2392616" y="860170"/>
                            <a:pt x="2393047" y="860170"/>
                          </a:cubicBezTo>
                          <a:cubicBezTo>
                            <a:pt x="2143960" y="658917"/>
                            <a:pt x="1957791" y="326658"/>
                            <a:pt x="1811269" y="0"/>
                          </a:cubicBezTo>
                          <a:cubicBezTo>
                            <a:pt x="1815578" y="96963"/>
                            <a:pt x="1830661" y="193926"/>
                            <a:pt x="1860397" y="286580"/>
                          </a:cubicBezTo>
                          <a:cubicBezTo>
                            <a:pt x="1896165" y="398195"/>
                            <a:pt x="1951327" y="501622"/>
                            <a:pt x="2020709" y="596430"/>
                          </a:cubicBezTo>
                          <a:cubicBezTo>
                            <a:pt x="2023726" y="600309"/>
                            <a:pt x="2018123" y="605480"/>
                            <a:pt x="2013814" y="603325"/>
                          </a:cubicBezTo>
                          <a:cubicBezTo>
                            <a:pt x="1952188" y="565402"/>
                            <a:pt x="1875049" y="520584"/>
                            <a:pt x="1841004" y="453356"/>
                          </a:cubicBezTo>
                          <a:cubicBezTo>
                            <a:pt x="1844452" y="495158"/>
                            <a:pt x="1845745" y="537390"/>
                            <a:pt x="1850054" y="578761"/>
                          </a:cubicBezTo>
                          <a:cubicBezTo>
                            <a:pt x="1850485" y="583502"/>
                            <a:pt x="1844452" y="584795"/>
                            <a:pt x="1841866" y="582209"/>
                          </a:cubicBezTo>
                          <a:cubicBezTo>
                            <a:pt x="1813424" y="555921"/>
                            <a:pt x="1788429" y="521876"/>
                            <a:pt x="1771191" y="485246"/>
                          </a:cubicBezTo>
                          <a:cubicBezTo>
                            <a:pt x="1764727" y="519722"/>
                            <a:pt x="1754384" y="554197"/>
                            <a:pt x="1731975" y="578330"/>
                          </a:cubicBezTo>
                          <a:cubicBezTo>
                            <a:pt x="1729389" y="580916"/>
                            <a:pt x="1724649" y="579623"/>
                            <a:pt x="1723787" y="576176"/>
                          </a:cubicBezTo>
                          <a:cubicBezTo>
                            <a:pt x="1717322" y="550319"/>
                            <a:pt x="1715168" y="521876"/>
                            <a:pt x="1716461" y="494296"/>
                          </a:cubicBezTo>
                          <a:cubicBezTo>
                            <a:pt x="1706118" y="511534"/>
                            <a:pt x="1694482" y="528341"/>
                            <a:pt x="1683278" y="545148"/>
                          </a:cubicBezTo>
                          <a:cubicBezTo>
                            <a:pt x="1650957" y="593414"/>
                            <a:pt x="1624669" y="649006"/>
                            <a:pt x="1574248" y="681758"/>
                          </a:cubicBezTo>
                          <a:cubicBezTo>
                            <a:pt x="1570370" y="683912"/>
                            <a:pt x="1565629" y="680034"/>
                            <a:pt x="1566922" y="676155"/>
                          </a:cubicBezTo>
                          <a:cubicBezTo>
                            <a:pt x="1582867" y="623580"/>
                            <a:pt x="1604846" y="568419"/>
                            <a:pt x="1609155" y="512827"/>
                          </a:cubicBezTo>
                          <a:cubicBezTo>
                            <a:pt x="1583298" y="555921"/>
                            <a:pt x="1547960" y="595999"/>
                            <a:pt x="1505297" y="617547"/>
                          </a:cubicBezTo>
                          <a:cubicBezTo>
                            <a:pt x="1501849" y="619270"/>
                            <a:pt x="1496247" y="616254"/>
                            <a:pt x="1497971" y="611944"/>
                          </a:cubicBezTo>
                          <a:cubicBezTo>
                            <a:pt x="1509175" y="582640"/>
                            <a:pt x="1526413" y="555490"/>
                            <a:pt x="1538049" y="526186"/>
                          </a:cubicBezTo>
                          <a:cubicBezTo>
                            <a:pt x="1445826" y="648144"/>
                            <a:pt x="1353604" y="773118"/>
                            <a:pt x="1227336" y="860600"/>
                          </a:cubicBezTo>
                          <a:cubicBezTo>
                            <a:pt x="1335935" y="853705"/>
                            <a:pt x="1429881" y="756311"/>
                            <a:pt x="1515209" y="655901"/>
                          </a:cubicBezTo>
                          <a:cubicBezTo>
                            <a:pt x="1488921" y="686929"/>
                            <a:pt x="1419107" y="816644"/>
                            <a:pt x="1376444" y="882148"/>
                          </a:cubicBezTo>
                          <a:cubicBezTo>
                            <a:pt x="1302752" y="995487"/>
                            <a:pt x="1092881" y="1198463"/>
                            <a:pt x="1107102" y="1198032"/>
                          </a:cubicBezTo>
                          <a:cubicBezTo>
                            <a:pt x="1109257" y="1198032"/>
                            <a:pt x="1111411" y="1198032"/>
                            <a:pt x="1113566" y="1198032"/>
                          </a:cubicBezTo>
                          <a:cubicBezTo>
                            <a:pt x="1177346" y="1160539"/>
                            <a:pt x="1235093" y="1112704"/>
                            <a:pt x="1286807" y="1060560"/>
                          </a:cubicBezTo>
                          <a:cubicBezTo>
                            <a:pt x="1351880" y="995487"/>
                            <a:pt x="1410920" y="922657"/>
                            <a:pt x="1452721" y="840346"/>
                          </a:cubicBezTo>
                          <a:cubicBezTo>
                            <a:pt x="1455738" y="834744"/>
                            <a:pt x="1463926" y="839484"/>
                            <a:pt x="1461340" y="845517"/>
                          </a:cubicBezTo>
                          <a:cubicBezTo>
                            <a:pt x="1435052" y="904557"/>
                            <a:pt x="1401008" y="958856"/>
                            <a:pt x="1362223" y="1010570"/>
                          </a:cubicBezTo>
                          <a:cubicBezTo>
                            <a:pt x="1448412" y="969630"/>
                            <a:pt x="1514778" y="893783"/>
                            <a:pt x="1582436" y="828279"/>
                          </a:cubicBezTo>
                          <a:cubicBezTo>
                            <a:pt x="1586746" y="824401"/>
                            <a:pt x="1592779" y="829141"/>
                            <a:pt x="1590193" y="834313"/>
                          </a:cubicBezTo>
                          <a:cubicBezTo>
                            <a:pt x="1576403" y="859308"/>
                            <a:pt x="1563906" y="885164"/>
                            <a:pt x="1550115" y="910159"/>
                          </a:cubicBezTo>
                          <a:cubicBezTo>
                            <a:pt x="1591055" y="880855"/>
                            <a:pt x="1621221" y="839053"/>
                            <a:pt x="1657852" y="804577"/>
                          </a:cubicBezTo>
                          <a:cubicBezTo>
                            <a:pt x="1661730" y="801130"/>
                            <a:pt x="1667333" y="804577"/>
                            <a:pt x="1666040" y="809318"/>
                          </a:cubicBezTo>
                          <a:cubicBezTo>
                            <a:pt x="1657852" y="843794"/>
                            <a:pt x="1641907" y="876977"/>
                            <a:pt x="1637597" y="912314"/>
                          </a:cubicBezTo>
                          <a:cubicBezTo>
                            <a:pt x="1678106" y="867496"/>
                            <a:pt x="1707411" y="813627"/>
                            <a:pt x="1742748" y="764930"/>
                          </a:cubicBezTo>
                          <a:cubicBezTo>
                            <a:pt x="1745765" y="760621"/>
                            <a:pt x="1753522" y="763207"/>
                            <a:pt x="1751798" y="768809"/>
                          </a:cubicBezTo>
                          <a:cubicBezTo>
                            <a:pt x="1738008" y="812765"/>
                            <a:pt x="1728527" y="858877"/>
                            <a:pt x="1725080" y="904988"/>
                          </a:cubicBezTo>
                          <a:cubicBezTo>
                            <a:pt x="1722063" y="945066"/>
                            <a:pt x="1721201" y="990316"/>
                            <a:pt x="1740594" y="1026946"/>
                          </a:cubicBezTo>
                          <a:cubicBezTo>
                            <a:pt x="1770760" y="942480"/>
                            <a:pt x="1797479" y="855860"/>
                            <a:pt x="1852640" y="783892"/>
                          </a:cubicBezTo>
                          <a:cubicBezTo>
                            <a:pt x="1856087" y="779583"/>
                            <a:pt x="1862982" y="781737"/>
                            <a:pt x="1861690" y="787770"/>
                          </a:cubicBezTo>
                          <a:cubicBezTo>
                            <a:pt x="1854364" y="817075"/>
                            <a:pt x="1845745" y="846810"/>
                            <a:pt x="1849192" y="876546"/>
                          </a:cubicBezTo>
                          <a:cubicBezTo>
                            <a:pt x="1873756" y="843363"/>
                            <a:pt x="1883237" y="800699"/>
                            <a:pt x="1915127" y="772256"/>
                          </a:cubicBezTo>
                          <a:cubicBezTo>
                            <a:pt x="1918144" y="769671"/>
                            <a:pt x="1923746" y="771395"/>
                            <a:pt x="1923315" y="775704"/>
                          </a:cubicBezTo>
                          <a:cubicBezTo>
                            <a:pt x="1921160" y="856722"/>
                            <a:pt x="1949603" y="938171"/>
                            <a:pt x="1984940" y="1010570"/>
                          </a:cubicBezTo>
                          <a:cubicBezTo>
                            <a:pt x="1992698" y="1026084"/>
                            <a:pt x="2000885" y="1041598"/>
                            <a:pt x="2009504" y="1056681"/>
                          </a:cubicBezTo>
                          <a:cubicBezTo>
                            <a:pt x="1990974" y="979973"/>
                            <a:pt x="1982355" y="901971"/>
                            <a:pt x="1985802" y="821815"/>
                          </a:cubicBezTo>
                          <a:cubicBezTo>
                            <a:pt x="1985802" y="816213"/>
                            <a:pt x="1993559" y="815351"/>
                            <a:pt x="1995283" y="820522"/>
                          </a:cubicBezTo>
                          <a:cubicBezTo>
                            <a:pt x="2028466" y="914038"/>
                            <a:pt x="2061218" y="1010139"/>
                            <a:pt x="2118103" y="1092019"/>
                          </a:cubicBezTo>
                          <a:cubicBezTo>
                            <a:pt x="2169386" y="1165711"/>
                            <a:pt x="2235320" y="1227336"/>
                            <a:pt x="2284448" y="1302321"/>
                          </a:cubicBezTo>
                          <a:cubicBezTo>
                            <a:pt x="2287034" y="1306199"/>
                            <a:pt x="2282725" y="1310509"/>
                            <a:pt x="2278846" y="1309647"/>
                          </a:cubicBezTo>
                          <a:cubicBezTo>
                            <a:pt x="2206878" y="1291116"/>
                            <a:pt x="2154303" y="1234662"/>
                            <a:pt x="2104744" y="1181225"/>
                          </a:cubicBezTo>
                          <a:cubicBezTo>
                            <a:pt x="2134479" y="1233369"/>
                            <a:pt x="2173695" y="1279912"/>
                            <a:pt x="2203861" y="1332056"/>
                          </a:cubicBezTo>
                          <a:cubicBezTo>
                            <a:pt x="2206016" y="1335935"/>
                            <a:pt x="2202569" y="1340244"/>
                            <a:pt x="2198259" y="1339382"/>
                          </a:cubicBezTo>
                          <a:cubicBezTo>
                            <a:pt x="2143529" y="1325592"/>
                            <a:pt x="2088368" y="1305337"/>
                            <a:pt x="2040102" y="1275602"/>
                          </a:cubicBezTo>
                          <a:cubicBezTo>
                            <a:pt x="2026311" y="1266983"/>
                            <a:pt x="2012090" y="1257071"/>
                            <a:pt x="1999162" y="1245867"/>
                          </a:cubicBezTo>
                          <a:cubicBezTo>
                            <a:pt x="2010366" y="1279481"/>
                            <a:pt x="2021571" y="1313526"/>
                            <a:pt x="2037516" y="1345416"/>
                          </a:cubicBezTo>
                          <a:cubicBezTo>
                            <a:pt x="2039671" y="1350156"/>
                            <a:pt x="2033637" y="1355758"/>
                            <a:pt x="2029759" y="1351449"/>
                          </a:cubicBezTo>
                          <a:cubicBezTo>
                            <a:pt x="1986664" y="1301459"/>
                            <a:pt x="1939691" y="1249314"/>
                            <a:pt x="1919006" y="1185965"/>
                          </a:cubicBezTo>
                          <a:cubicBezTo>
                            <a:pt x="1916420" y="1232508"/>
                            <a:pt x="1910387" y="1279050"/>
                            <a:pt x="1901337" y="1325161"/>
                          </a:cubicBezTo>
                          <a:cubicBezTo>
                            <a:pt x="1900044" y="1330332"/>
                            <a:pt x="1893580" y="1329040"/>
                            <a:pt x="1891856" y="1325161"/>
                          </a:cubicBezTo>
                          <a:cubicBezTo>
                            <a:pt x="1880651" y="1296719"/>
                            <a:pt x="1875480" y="1265259"/>
                            <a:pt x="1875049" y="1234231"/>
                          </a:cubicBezTo>
                          <a:cubicBezTo>
                            <a:pt x="1853933" y="1290254"/>
                            <a:pt x="1831954" y="1348432"/>
                            <a:pt x="1787567" y="1389372"/>
                          </a:cubicBezTo>
                          <a:cubicBezTo>
                            <a:pt x="1783688" y="1392820"/>
                            <a:pt x="1778517" y="1389372"/>
                            <a:pt x="1779379" y="1384632"/>
                          </a:cubicBezTo>
                          <a:cubicBezTo>
                            <a:pt x="1785843" y="1354465"/>
                            <a:pt x="1793169" y="1324730"/>
                            <a:pt x="1799633" y="1294995"/>
                          </a:cubicBezTo>
                          <a:cubicBezTo>
                            <a:pt x="1728096" y="1391527"/>
                            <a:pt x="1629840" y="1472545"/>
                            <a:pt x="1514347" y="1500987"/>
                          </a:cubicBezTo>
                          <a:cubicBezTo>
                            <a:pt x="1510468" y="1501849"/>
                            <a:pt x="1505728" y="1497540"/>
                            <a:pt x="1508744" y="1493661"/>
                          </a:cubicBezTo>
                          <a:cubicBezTo>
                            <a:pt x="1547099" y="1443671"/>
                            <a:pt x="1582005" y="1391096"/>
                            <a:pt x="1614757" y="1336797"/>
                          </a:cubicBezTo>
                          <a:cubicBezTo>
                            <a:pt x="1589762" y="1356189"/>
                            <a:pt x="1563475" y="1374289"/>
                            <a:pt x="1536325" y="1390665"/>
                          </a:cubicBezTo>
                          <a:cubicBezTo>
                            <a:pt x="1491937" y="1417384"/>
                            <a:pt x="1445395" y="1442810"/>
                            <a:pt x="1398853" y="1465219"/>
                          </a:cubicBezTo>
                          <a:cubicBezTo>
                            <a:pt x="1363084" y="1482887"/>
                            <a:pt x="1319559" y="1503573"/>
                            <a:pt x="1278619" y="1495385"/>
                          </a:cubicBezTo>
                          <a:cubicBezTo>
                            <a:pt x="1275602" y="1494954"/>
                            <a:pt x="1273878" y="1490645"/>
                            <a:pt x="1275602" y="1488059"/>
                          </a:cubicBezTo>
                          <a:cubicBezTo>
                            <a:pt x="1298873" y="1450997"/>
                            <a:pt x="1333349" y="1423848"/>
                            <a:pt x="1360068" y="1389803"/>
                          </a:cubicBezTo>
                          <a:cubicBezTo>
                            <a:pt x="1375582" y="1369549"/>
                            <a:pt x="1386355" y="1346277"/>
                            <a:pt x="1398422" y="1323868"/>
                          </a:cubicBezTo>
                          <a:cubicBezTo>
                            <a:pt x="1370841" y="1351018"/>
                            <a:pt x="1338951" y="1373858"/>
                            <a:pt x="1301459" y="1377737"/>
                          </a:cubicBezTo>
                          <a:cubicBezTo>
                            <a:pt x="1296719" y="1377737"/>
                            <a:pt x="1295426" y="1372134"/>
                            <a:pt x="1298011" y="1369118"/>
                          </a:cubicBezTo>
                          <a:cubicBezTo>
                            <a:pt x="1322575" y="1341968"/>
                            <a:pt x="1338089" y="1310078"/>
                            <a:pt x="1354465" y="1278188"/>
                          </a:cubicBezTo>
                          <a:cubicBezTo>
                            <a:pt x="1253193" y="1390665"/>
                            <a:pt x="1111842" y="1459616"/>
                            <a:pt x="982127" y="1533739"/>
                          </a:cubicBezTo>
                          <a:cubicBezTo>
                            <a:pt x="936878" y="1559596"/>
                            <a:pt x="888612" y="1582867"/>
                            <a:pt x="839053" y="1599243"/>
                          </a:cubicBezTo>
                          <a:cubicBezTo>
                            <a:pt x="824401" y="1603984"/>
                            <a:pt x="798113" y="1612602"/>
                            <a:pt x="775704" y="1613033"/>
                          </a:cubicBezTo>
                          <a:cubicBezTo>
                            <a:pt x="924812" y="1650957"/>
                            <a:pt x="1104947" y="1603553"/>
                            <a:pt x="1232508" y="1458324"/>
                          </a:cubicBezTo>
                          <a:cubicBezTo>
                            <a:pt x="1224751" y="1469528"/>
                            <a:pt x="1216132" y="1480302"/>
                            <a:pt x="1209236" y="1490214"/>
                          </a:cubicBezTo>
                          <a:cubicBezTo>
                            <a:pt x="1186396" y="1523397"/>
                            <a:pt x="1163987" y="1557010"/>
                            <a:pt x="1140285" y="1590193"/>
                          </a:cubicBezTo>
                          <a:cubicBezTo>
                            <a:pt x="1101500" y="1644923"/>
                            <a:pt x="1060560" y="1698361"/>
                            <a:pt x="1015741" y="1748351"/>
                          </a:cubicBezTo>
                          <a:cubicBezTo>
                            <a:pt x="1017465" y="1747489"/>
                            <a:pt x="1019189" y="1746627"/>
                            <a:pt x="1020913" y="1745765"/>
                          </a:cubicBezTo>
                          <a:cubicBezTo>
                            <a:pt x="1048924" y="1730251"/>
                            <a:pt x="1076936" y="1713875"/>
                            <a:pt x="1103655" y="1696206"/>
                          </a:cubicBezTo>
                          <a:cubicBezTo>
                            <a:pt x="1165280" y="1655266"/>
                            <a:pt x="1223027" y="1605707"/>
                            <a:pt x="1292409" y="1578127"/>
                          </a:cubicBezTo>
                          <a:cubicBezTo>
                            <a:pt x="1296719" y="1576403"/>
                            <a:pt x="1299735" y="1582005"/>
                            <a:pt x="1298011" y="1585453"/>
                          </a:cubicBezTo>
                          <a:cubicBezTo>
                            <a:pt x="1264829" y="1650095"/>
                            <a:pt x="1204065" y="1691466"/>
                            <a:pt x="1157523" y="1745765"/>
                          </a:cubicBezTo>
                          <a:cubicBezTo>
                            <a:pt x="1288531" y="1729389"/>
                            <a:pt x="1409627" y="1671642"/>
                            <a:pt x="1531154" y="1623807"/>
                          </a:cubicBezTo>
                          <a:cubicBezTo>
                            <a:pt x="1535894" y="1622083"/>
                            <a:pt x="1539342" y="1628979"/>
                            <a:pt x="1535894" y="1631995"/>
                          </a:cubicBezTo>
                          <a:cubicBezTo>
                            <a:pt x="1513054" y="1652250"/>
                            <a:pt x="1488059" y="1669918"/>
                            <a:pt x="1465219" y="1690604"/>
                          </a:cubicBezTo>
                          <a:cubicBezTo>
                            <a:pt x="1510037" y="1679830"/>
                            <a:pt x="1548822" y="1651388"/>
                            <a:pt x="1589331" y="1629840"/>
                          </a:cubicBezTo>
                          <a:cubicBezTo>
                            <a:pt x="1594934" y="1626824"/>
                            <a:pt x="1599674" y="1635012"/>
                            <a:pt x="1594072" y="1638459"/>
                          </a:cubicBezTo>
                          <a:cubicBezTo>
                            <a:pt x="1566491" y="1656128"/>
                            <a:pt x="1545375" y="1681123"/>
                            <a:pt x="1521242" y="1703101"/>
                          </a:cubicBezTo>
                          <a:cubicBezTo>
                            <a:pt x="1501418" y="1721201"/>
                            <a:pt x="1364377" y="1800064"/>
                            <a:pt x="1330332" y="1839280"/>
                          </a:cubicBezTo>
                          <a:cubicBezTo>
                            <a:pt x="1366963" y="1841435"/>
                            <a:pt x="1516070" y="1781534"/>
                            <a:pt x="1554856" y="1764727"/>
                          </a:cubicBezTo>
                          <a:cubicBezTo>
                            <a:pt x="1651819" y="1722494"/>
                            <a:pt x="1744472" y="1676383"/>
                            <a:pt x="1833247" y="1619067"/>
                          </a:cubicBezTo>
                          <a:cubicBezTo>
                            <a:pt x="1838419" y="1616050"/>
                            <a:pt x="1842728" y="1622945"/>
                            <a:pt x="1839280" y="1626824"/>
                          </a:cubicBezTo>
                          <a:cubicBezTo>
                            <a:pt x="1819457" y="1648802"/>
                            <a:pt x="1800064" y="1670349"/>
                            <a:pt x="1780241" y="1692328"/>
                          </a:cubicBezTo>
                          <a:cubicBezTo>
                            <a:pt x="1827645" y="1671211"/>
                            <a:pt x="1865137" y="1626824"/>
                            <a:pt x="1896596" y="1587608"/>
                          </a:cubicBezTo>
                          <a:cubicBezTo>
                            <a:pt x="1899613" y="1583729"/>
                            <a:pt x="1904784" y="1587608"/>
                            <a:pt x="1904784" y="1591055"/>
                          </a:cubicBezTo>
                          <a:cubicBezTo>
                            <a:pt x="1910818" y="1663454"/>
                            <a:pt x="1919867" y="1742317"/>
                            <a:pt x="1946155" y="1812562"/>
                          </a:cubicBezTo>
                          <a:cubicBezTo>
                            <a:pt x="1946155" y="1806528"/>
                            <a:pt x="1946155" y="1800926"/>
                            <a:pt x="1946155" y="1794893"/>
                          </a:cubicBezTo>
                          <a:cubicBezTo>
                            <a:pt x="1947879" y="1734991"/>
                            <a:pt x="1957791" y="1675521"/>
                            <a:pt x="1967703" y="1616481"/>
                          </a:cubicBezTo>
                          <a:cubicBezTo>
                            <a:pt x="1968564" y="1612171"/>
                            <a:pt x="1975029" y="1611741"/>
                            <a:pt x="1976752" y="1615188"/>
                          </a:cubicBezTo>
                          <a:cubicBezTo>
                            <a:pt x="2001747" y="1663454"/>
                            <a:pt x="2020278" y="1716030"/>
                            <a:pt x="2051306" y="1760848"/>
                          </a:cubicBezTo>
                          <a:cubicBezTo>
                            <a:pt x="2043549" y="1694913"/>
                            <a:pt x="2036223" y="1628547"/>
                            <a:pt x="2048290" y="1562613"/>
                          </a:cubicBezTo>
                          <a:cubicBezTo>
                            <a:pt x="2049151" y="1557872"/>
                            <a:pt x="2056478" y="1557872"/>
                            <a:pt x="2057770" y="1562613"/>
                          </a:cubicBezTo>
                          <a:cubicBezTo>
                            <a:pt x="2068544" y="1603984"/>
                            <a:pt x="2085351" y="1644062"/>
                            <a:pt x="2109053" y="1679399"/>
                          </a:cubicBezTo>
                          <a:cubicBezTo>
                            <a:pt x="2106898" y="1635874"/>
                            <a:pt x="2098710" y="1591917"/>
                            <a:pt x="2112501" y="1549253"/>
                          </a:cubicBezTo>
                          <a:cubicBezTo>
                            <a:pt x="2114225" y="1544082"/>
                            <a:pt x="2120258" y="1544944"/>
                            <a:pt x="2121982" y="1549253"/>
                          </a:cubicBezTo>
                          <a:cubicBezTo>
                            <a:pt x="2155164" y="1632426"/>
                            <a:pt x="2204292" y="1709134"/>
                            <a:pt x="2264625" y="1775500"/>
                          </a:cubicBezTo>
                          <a:cubicBezTo>
                            <a:pt x="2322372" y="1838849"/>
                            <a:pt x="2387876" y="1894442"/>
                            <a:pt x="2442606" y="1960376"/>
                          </a:cubicBezTo>
                          <a:cubicBezTo>
                            <a:pt x="2445622" y="1964255"/>
                            <a:pt x="2442606" y="1969857"/>
                            <a:pt x="2437865" y="1968564"/>
                          </a:cubicBezTo>
                          <a:cubicBezTo>
                            <a:pt x="2379688" y="1954774"/>
                            <a:pt x="2322372" y="1929779"/>
                            <a:pt x="2269365" y="1897889"/>
                          </a:cubicBezTo>
                          <a:cubicBezTo>
                            <a:pt x="2304703" y="1995714"/>
                            <a:pt x="2388738" y="2077594"/>
                            <a:pt x="2466739" y="2140081"/>
                          </a:cubicBezTo>
                          <a:cubicBezTo>
                            <a:pt x="2470186" y="2142667"/>
                            <a:pt x="2467170" y="2148700"/>
                            <a:pt x="2463291" y="2148700"/>
                          </a:cubicBezTo>
                          <a:cubicBezTo>
                            <a:pt x="2410716" y="2146545"/>
                            <a:pt x="2359433" y="2130169"/>
                            <a:pt x="2312460" y="2107329"/>
                          </a:cubicBezTo>
                          <a:cubicBezTo>
                            <a:pt x="2269365" y="2086644"/>
                            <a:pt x="2227563" y="2060356"/>
                            <a:pt x="2194380" y="2025018"/>
                          </a:cubicBezTo>
                          <a:cubicBezTo>
                            <a:pt x="2200845" y="2061649"/>
                            <a:pt x="2211188" y="2097418"/>
                            <a:pt x="2218514" y="2134048"/>
                          </a:cubicBezTo>
                          <a:cubicBezTo>
                            <a:pt x="2219375" y="2138788"/>
                            <a:pt x="2214204" y="2142236"/>
                            <a:pt x="2210326" y="2138788"/>
                          </a:cubicBezTo>
                          <a:cubicBezTo>
                            <a:pt x="2184900" y="2114655"/>
                            <a:pt x="2165938" y="2084920"/>
                            <a:pt x="2152148" y="2052599"/>
                          </a:cubicBezTo>
                          <a:cubicBezTo>
                            <a:pt x="2153872" y="2118103"/>
                            <a:pt x="2161629" y="2182745"/>
                            <a:pt x="2175850" y="2246525"/>
                          </a:cubicBezTo>
                          <a:cubicBezTo>
                            <a:pt x="2177143" y="2251696"/>
                            <a:pt x="2171540" y="2254282"/>
                            <a:pt x="2167662" y="2251266"/>
                          </a:cubicBezTo>
                          <a:cubicBezTo>
                            <a:pt x="2119396" y="2212480"/>
                            <a:pt x="2086644" y="2149993"/>
                            <a:pt x="2071561" y="2085351"/>
                          </a:cubicBezTo>
                          <a:cubicBezTo>
                            <a:pt x="2044842" y="2156026"/>
                            <a:pt x="2022433" y="2227563"/>
                            <a:pt x="2009504" y="2302979"/>
                          </a:cubicBezTo>
                          <a:cubicBezTo>
                            <a:pt x="2009073" y="2306427"/>
                            <a:pt x="2003471" y="2307720"/>
                            <a:pt x="2001316" y="2305134"/>
                          </a:cubicBezTo>
                          <a:cubicBezTo>
                            <a:pt x="1959084" y="2257730"/>
                            <a:pt x="1946155" y="2195242"/>
                            <a:pt x="1937967" y="2132324"/>
                          </a:cubicBezTo>
                          <a:cubicBezTo>
                            <a:pt x="1915989" y="2155595"/>
                            <a:pt x="1892287" y="2176712"/>
                            <a:pt x="1867723" y="2196966"/>
                          </a:cubicBezTo>
                          <a:cubicBezTo>
                            <a:pt x="1814285" y="2240923"/>
                            <a:pt x="1757401" y="2297377"/>
                            <a:pt x="1686725" y="2309012"/>
                          </a:cubicBezTo>
                          <a:cubicBezTo>
                            <a:pt x="1683278" y="2309443"/>
                            <a:pt x="1679399" y="2306858"/>
                            <a:pt x="1680692" y="2302979"/>
                          </a:cubicBezTo>
                          <a:cubicBezTo>
                            <a:pt x="1689742" y="2274968"/>
                            <a:pt x="1710858" y="2253851"/>
                            <a:pt x="1725941" y="2229287"/>
                          </a:cubicBezTo>
                          <a:cubicBezTo>
                            <a:pt x="1735422" y="2214204"/>
                            <a:pt x="1742317" y="2197828"/>
                            <a:pt x="1749213" y="2181021"/>
                          </a:cubicBezTo>
                          <a:cubicBezTo>
                            <a:pt x="1708273" y="2227563"/>
                            <a:pt x="1649233" y="2260746"/>
                            <a:pt x="1596657" y="2289620"/>
                          </a:cubicBezTo>
                          <a:cubicBezTo>
                            <a:pt x="1592779" y="2291774"/>
                            <a:pt x="1586746" y="2287034"/>
                            <a:pt x="1589762" y="2282725"/>
                          </a:cubicBezTo>
                          <a:cubicBezTo>
                            <a:pt x="1613464" y="2249973"/>
                            <a:pt x="1631133" y="2213773"/>
                            <a:pt x="1648802" y="2177143"/>
                          </a:cubicBezTo>
                          <a:cubicBezTo>
                            <a:pt x="1603984" y="2209033"/>
                            <a:pt x="1556149" y="2237044"/>
                            <a:pt x="1507021" y="2261177"/>
                          </a:cubicBezTo>
                          <a:cubicBezTo>
                            <a:pt x="1448843" y="2290051"/>
                            <a:pt x="1388079" y="2314615"/>
                            <a:pt x="1327747" y="2339179"/>
                          </a:cubicBezTo>
                          <a:cubicBezTo>
                            <a:pt x="1270862" y="2362450"/>
                            <a:pt x="1208374" y="2387014"/>
                            <a:pt x="1145887" y="2383997"/>
                          </a:cubicBezTo>
                          <a:cubicBezTo>
                            <a:pt x="1141578" y="2383997"/>
                            <a:pt x="1139423" y="2378826"/>
                            <a:pt x="1142440" y="2375378"/>
                          </a:cubicBezTo>
                          <a:cubicBezTo>
                            <a:pt x="1192430" y="2324095"/>
                            <a:pt x="1252762" y="2285310"/>
                            <a:pt x="1304907" y="2236613"/>
                          </a:cubicBezTo>
                          <a:cubicBezTo>
                            <a:pt x="1226905" y="2280139"/>
                            <a:pt x="1148042" y="2324957"/>
                            <a:pt x="1058405" y="2337886"/>
                          </a:cubicBezTo>
                          <a:cubicBezTo>
                            <a:pt x="1052803" y="2338748"/>
                            <a:pt x="1049786" y="2332284"/>
                            <a:pt x="1054527" y="2328836"/>
                          </a:cubicBezTo>
                          <a:cubicBezTo>
                            <a:pt x="1109257" y="2289620"/>
                            <a:pt x="1165280" y="2252127"/>
                            <a:pt x="1216993" y="2209464"/>
                          </a:cubicBezTo>
                          <a:cubicBezTo>
                            <a:pt x="1207082" y="2214635"/>
                            <a:pt x="1197170" y="2219375"/>
                            <a:pt x="1186827" y="2224116"/>
                          </a:cubicBezTo>
                          <a:cubicBezTo>
                            <a:pt x="1153213" y="2239630"/>
                            <a:pt x="1119169" y="2253420"/>
                            <a:pt x="1084693" y="2266780"/>
                          </a:cubicBezTo>
                          <a:cubicBezTo>
                            <a:pt x="1053665" y="2278846"/>
                            <a:pt x="1020913" y="2290482"/>
                            <a:pt x="987299" y="2287034"/>
                          </a:cubicBezTo>
                          <a:cubicBezTo>
                            <a:pt x="983420" y="2287034"/>
                            <a:pt x="980404" y="2281863"/>
                            <a:pt x="983851" y="2278415"/>
                          </a:cubicBezTo>
                          <a:cubicBezTo>
                            <a:pt x="1053665" y="2211187"/>
                            <a:pt x="1123909" y="2144822"/>
                            <a:pt x="1186827" y="2071130"/>
                          </a:cubicBezTo>
                          <a:cubicBezTo>
                            <a:pt x="1129511" y="2108191"/>
                            <a:pt x="1079090" y="2155164"/>
                            <a:pt x="1021775" y="2192226"/>
                          </a:cubicBezTo>
                          <a:cubicBezTo>
                            <a:pt x="954547" y="2236182"/>
                            <a:pt x="883441" y="2274106"/>
                            <a:pt x="810180" y="2307289"/>
                          </a:cubicBezTo>
                          <a:cubicBezTo>
                            <a:pt x="738643" y="2339610"/>
                            <a:pt x="664951" y="2371499"/>
                            <a:pt x="589966" y="2395202"/>
                          </a:cubicBezTo>
                          <a:cubicBezTo>
                            <a:pt x="541269" y="2410716"/>
                            <a:pt x="491710" y="2421489"/>
                            <a:pt x="441720" y="2422351"/>
                          </a:cubicBezTo>
                          <a:cubicBezTo>
                            <a:pt x="553336" y="2459844"/>
                            <a:pt x="665813" y="2449501"/>
                            <a:pt x="773980" y="2409854"/>
                          </a:cubicBezTo>
                          <a:cubicBezTo>
                            <a:pt x="709338" y="2468462"/>
                            <a:pt x="511103" y="2610675"/>
                            <a:pt x="536098" y="2616708"/>
                          </a:cubicBezTo>
                          <a:cubicBezTo>
                            <a:pt x="625735" y="2638687"/>
                            <a:pt x="720112" y="2633946"/>
                            <a:pt x="811042" y="2607658"/>
                          </a:cubicBezTo>
                          <a:cubicBezTo>
                            <a:pt x="762776" y="2667129"/>
                            <a:pt x="693393" y="2750302"/>
                            <a:pt x="621856" y="2836060"/>
                          </a:cubicBezTo>
                          <a:cubicBezTo>
                            <a:pt x="683481" y="2825287"/>
                            <a:pt x="743383" y="2796413"/>
                            <a:pt x="796820" y="2766678"/>
                          </a:cubicBezTo>
                          <a:cubicBezTo>
                            <a:pt x="871805" y="2724876"/>
                            <a:pt x="941619" y="2674886"/>
                            <a:pt x="1017034" y="2633515"/>
                          </a:cubicBezTo>
                          <a:cubicBezTo>
                            <a:pt x="1020913" y="2631361"/>
                            <a:pt x="1026946" y="2636101"/>
                            <a:pt x="1023929" y="2640410"/>
                          </a:cubicBezTo>
                          <a:cubicBezTo>
                            <a:pt x="985575" y="2692986"/>
                            <a:pt x="935585" y="2734788"/>
                            <a:pt x="887319" y="2778313"/>
                          </a:cubicBezTo>
                          <a:cubicBezTo>
                            <a:pt x="975663" y="2756766"/>
                            <a:pt x="1047200" y="2697295"/>
                            <a:pt x="1125633" y="2653770"/>
                          </a:cubicBezTo>
                          <a:cubicBezTo>
                            <a:pt x="1130373" y="2651184"/>
                            <a:pt x="1135976" y="2657648"/>
                            <a:pt x="1131666" y="2661527"/>
                          </a:cubicBezTo>
                          <a:cubicBezTo>
                            <a:pt x="1057112" y="2728754"/>
                            <a:pt x="984282" y="2798999"/>
                            <a:pt x="897231" y="2850281"/>
                          </a:cubicBezTo>
                          <a:cubicBezTo>
                            <a:pt x="988161" y="2848557"/>
                            <a:pt x="1078660" y="2825287"/>
                            <a:pt x="1163556" y="2793396"/>
                          </a:cubicBezTo>
                          <a:cubicBezTo>
                            <a:pt x="1255779" y="2758921"/>
                            <a:pt x="1344554" y="2714964"/>
                            <a:pt x="1427726" y="2661527"/>
                          </a:cubicBezTo>
                          <a:cubicBezTo>
                            <a:pt x="1431605" y="2658941"/>
                            <a:pt x="1437207" y="2664112"/>
                            <a:pt x="1434622" y="2668422"/>
                          </a:cubicBezTo>
                          <a:cubicBezTo>
                            <a:pt x="1408765" y="2705052"/>
                            <a:pt x="1377737" y="2737373"/>
                            <a:pt x="1350587" y="2773142"/>
                          </a:cubicBezTo>
                          <a:cubicBezTo>
                            <a:pt x="1407903" y="2752457"/>
                            <a:pt x="1449705" y="2704621"/>
                            <a:pt x="1494954" y="2666267"/>
                          </a:cubicBezTo>
                          <a:cubicBezTo>
                            <a:pt x="1498402" y="2663251"/>
                            <a:pt x="1505297" y="2666267"/>
                            <a:pt x="1503142" y="2671008"/>
                          </a:cubicBezTo>
                          <a:cubicBezTo>
                            <a:pt x="1464788" y="2765816"/>
                            <a:pt x="1407041" y="2853298"/>
                            <a:pt x="1332487" y="2922250"/>
                          </a:cubicBezTo>
                          <a:cubicBezTo>
                            <a:pt x="1388510" y="2905873"/>
                            <a:pt x="1441086" y="2876138"/>
                            <a:pt x="1489783" y="2844679"/>
                          </a:cubicBezTo>
                          <a:cubicBezTo>
                            <a:pt x="1559165" y="2799861"/>
                            <a:pt x="1624238" y="2748147"/>
                            <a:pt x="1697499" y="2709793"/>
                          </a:cubicBezTo>
                          <a:cubicBezTo>
                            <a:pt x="1701809" y="2707638"/>
                            <a:pt x="1706980" y="2712378"/>
                            <a:pt x="1704394" y="2716688"/>
                          </a:cubicBezTo>
                          <a:cubicBezTo>
                            <a:pt x="1679399" y="2756335"/>
                            <a:pt x="1655697" y="2796413"/>
                            <a:pt x="1632857" y="2837353"/>
                          </a:cubicBezTo>
                          <a:cubicBezTo>
                            <a:pt x="1696206" y="2796413"/>
                            <a:pt x="1740594" y="2731771"/>
                            <a:pt x="1793169" y="2678334"/>
                          </a:cubicBezTo>
                          <a:cubicBezTo>
                            <a:pt x="1796186" y="2675317"/>
                            <a:pt x="1801357" y="2677903"/>
                            <a:pt x="1801788" y="2681781"/>
                          </a:cubicBezTo>
                          <a:cubicBezTo>
                            <a:pt x="1805667" y="2740821"/>
                            <a:pt x="1808252" y="2806325"/>
                            <a:pt x="1843590" y="2856314"/>
                          </a:cubicBezTo>
                          <a:cubicBezTo>
                            <a:pt x="1859966" y="2802877"/>
                            <a:pt x="1862121" y="2746423"/>
                            <a:pt x="1876773" y="2692555"/>
                          </a:cubicBezTo>
                          <a:cubicBezTo>
                            <a:pt x="1878066" y="2687383"/>
                            <a:pt x="1884530" y="2688246"/>
                            <a:pt x="1886254" y="2692555"/>
                          </a:cubicBezTo>
                          <a:cubicBezTo>
                            <a:pt x="1905215" y="2744268"/>
                            <a:pt x="1932796" y="2795982"/>
                            <a:pt x="1982355" y="2823132"/>
                          </a:cubicBezTo>
                          <a:cubicBezTo>
                            <a:pt x="1988388" y="2778313"/>
                            <a:pt x="1982355" y="2732633"/>
                            <a:pt x="1993559" y="2688676"/>
                          </a:cubicBezTo>
                          <a:cubicBezTo>
                            <a:pt x="1994421" y="2684367"/>
                            <a:pt x="2000454" y="2683936"/>
                            <a:pt x="2002609" y="2687383"/>
                          </a:cubicBezTo>
                          <a:cubicBezTo>
                            <a:pt x="2021571" y="2721859"/>
                            <a:pt x="2037947" y="2757197"/>
                            <a:pt x="2066389" y="2784346"/>
                          </a:cubicBezTo>
                          <a:cubicBezTo>
                            <a:pt x="2067682" y="2752888"/>
                            <a:pt x="2062080" y="2721428"/>
                            <a:pt x="2061649" y="2689969"/>
                          </a:cubicBezTo>
                          <a:cubicBezTo>
                            <a:pt x="2061649" y="2683936"/>
                            <a:pt x="2069406" y="2683505"/>
                            <a:pt x="2071561" y="2688676"/>
                          </a:cubicBezTo>
                          <a:cubicBezTo>
                            <a:pt x="2100865" y="2763230"/>
                            <a:pt x="2179297" y="2805032"/>
                            <a:pt x="2247818" y="2839508"/>
                          </a:cubicBezTo>
                          <a:cubicBezTo>
                            <a:pt x="2250835" y="2786070"/>
                            <a:pt x="2221099" y="2736080"/>
                            <a:pt x="2227133" y="2682212"/>
                          </a:cubicBezTo>
                          <a:cubicBezTo>
                            <a:pt x="2227563" y="2678334"/>
                            <a:pt x="2232304" y="2674886"/>
                            <a:pt x="2235751" y="2678765"/>
                          </a:cubicBezTo>
                          <a:cubicBezTo>
                            <a:pt x="2281863" y="2730478"/>
                            <a:pt x="2331853" y="2779606"/>
                            <a:pt x="2390461" y="2817099"/>
                          </a:cubicBezTo>
                          <a:cubicBezTo>
                            <a:pt x="2434849" y="2845110"/>
                            <a:pt x="2481822" y="2866226"/>
                            <a:pt x="2531812" y="2881741"/>
                          </a:cubicBezTo>
                          <a:cubicBezTo>
                            <a:pt x="2522331" y="2861486"/>
                            <a:pt x="2514143" y="2840800"/>
                            <a:pt x="2506817" y="2820115"/>
                          </a:cubicBezTo>
                          <a:cubicBezTo>
                            <a:pt x="2484408" y="2756335"/>
                            <a:pt x="2467601" y="2684798"/>
                            <a:pt x="2480960" y="2617139"/>
                          </a:cubicBezTo>
                          <a:cubicBezTo>
                            <a:pt x="2481822" y="2612830"/>
                            <a:pt x="2487855" y="2612399"/>
                            <a:pt x="2490010" y="2615847"/>
                          </a:cubicBezTo>
                          <a:cubicBezTo>
                            <a:pt x="2591713" y="2772711"/>
                            <a:pt x="2677041" y="2943797"/>
                            <a:pt x="2838646" y="3048948"/>
                          </a:cubicBezTo>
                          <a:cubicBezTo>
                            <a:pt x="2842955" y="3051964"/>
                            <a:pt x="2840370" y="3060152"/>
                            <a:pt x="2834767" y="3057998"/>
                          </a:cubicBezTo>
                          <a:cubicBezTo>
                            <a:pt x="2772711" y="3033434"/>
                            <a:pt x="2715395" y="2999820"/>
                            <a:pt x="2660665" y="2961466"/>
                          </a:cubicBezTo>
                          <a:cubicBezTo>
                            <a:pt x="2749009" y="3071357"/>
                            <a:pt x="2848558" y="3171337"/>
                            <a:pt x="2963189" y="3254509"/>
                          </a:cubicBezTo>
                          <a:cubicBezTo>
                            <a:pt x="2966206" y="3256664"/>
                            <a:pt x="2966637" y="3262697"/>
                            <a:pt x="2961897" y="3263559"/>
                          </a:cubicBezTo>
                          <a:cubicBezTo>
                            <a:pt x="2865795" y="3280797"/>
                            <a:pt x="2764523" y="3262697"/>
                            <a:pt x="2674024" y="3227360"/>
                          </a:cubicBezTo>
                          <a:cubicBezTo>
                            <a:pt x="2635670" y="3212277"/>
                            <a:pt x="2598178" y="3193746"/>
                            <a:pt x="2562840" y="3171767"/>
                          </a:cubicBezTo>
                          <a:cubicBezTo>
                            <a:pt x="2593006" y="3218741"/>
                            <a:pt x="2626620" y="3263990"/>
                            <a:pt x="2665836" y="3304068"/>
                          </a:cubicBezTo>
                          <a:cubicBezTo>
                            <a:pt x="2729185" y="3368710"/>
                            <a:pt x="2811065" y="3413098"/>
                            <a:pt x="2870967" y="3480756"/>
                          </a:cubicBezTo>
                          <a:cubicBezTo>
                            <a:pt x="2873122" y="3482911"/>
                            <a:pt x="2873122" y="3486790"/>
                            <a:pt x="2870105" y="3488514"/>
                          </a:cubicBezTo>
                          <a:cubicBezTo>
                            <a:pt x="2819253" y="3515232"/>
                            <a:pt x="2751164" y="3499718"/>
                            <a:pt x="2698588" y="3485928"/>
                          </a:cubicBezTo>
                          <a:cubicBezTo>
                            <a:pt x="2641272" y="3470845"/>
                            <a:pt x="2585680" y="3450159"/>
                            <a:pt x="2530519" y="3428612"/>
                          </a:cubicBezTo>
                          <a:cubicBezTo>
                            <a:pt x="2481391" y="3409219"/>
                            <a:pt x="2432694" y="3386810"/>
                            <a:pt x="2387014" y="3359230"/>
                          </a:cubicBezTo>
                          <a:cubicBezTo>
                            <a:pt x="2415456" y="3404479"/>
                            <a:pt x="2444330" y="3449297"/>
                            <a:pt x="2473203" y="3494116"/>
                          </a:cubicBezTo>
                          <a:cubicBezTo>
                            <a:pt x="2475789" y="3497994"/>
                            <a:pt x="2470617" y="3503597"/>
                            <a:pt x="2466308" y="3501011"/>
                          </a:cubicBezTo>
                          <a:cubicBezTo>
                            <a:pt x="2411147" y="3464380"/>
                            <a:pt x="2347367" y="3427319"/>
                            <a:pt x="2302117" y="3376036"/>
                          </a:cubicBezTo>
                          <a:cubicBezTo>
                            <a:pt x="2324526" y="3422148"/>
                            <a:pt x="2348659" y="3467397"/>
                            <a:pt x="2381842" y="3506613"/>
                          </a:cubicBezTo>
                          <a:cubicBezTo>
                            <a:pt x="2421489" y="3553156"/>
                            <a:pt x="2479667" y="3586338"/>
                            <a:pt x="2505524" y="3643223"/>
                          </a:cubicBezTo>
                          <a:cubicBezTo>
                            <a:pt x="2507248" y="3646671"/>
                            <a:pt x="2505524" y="3650549"/>
                            <a:pt x="2501215" y="3650549"/>
                          </a:cubicBezTo>
                          <a:cubicBezTo>
                            <a:pt x="2451656" y="3649256"/>
                            <a:pt x="2404682" y="3621245"/>
                            <a:pt x="2364604" y="3594957"/>
                          </a:cubicBezTo>
                          <a:cubicBezTo>
                            <a:pt x="2319786" y="3565653"/>
                            <a:pt x="2277553" y="3532039"/>
                            <a:pt x="2235320" y="3498856"/>
                          </a:cubicBezTo>
                          <a:cubicBezTo>
                            <a:pt x="2168955" y="3447142"/>
                            <a:pt x="2106036" y="3383793"/>
                            <a:pt x="2062942" y="3310102"/>
                          </a:cubicBezTo>
                          <a:cubicBezTo>
                            <a:pt x="2064666" y="3380777"/>
                            <a:pt x="2072853" y="3451021"/>
                            <a:pt x="2091815" y="3519541"/>
                          </a:cubicBezTo>
                          <a:cubicBezTo>
                            <a:pt x="2093108" y="3524713"/>
                            <a:pt x="2087075" y="3527298"/>
                            <a:pt x="2083627" y="3524282"/>
                          </a:cubicBezTo>
                          <a:cubicBezTo>
                            <a:pt x="2032345" y="3482049"/>
                            <a:pt x="1987526" y="3420855"/>
                            <a:pt x="1971581" y="3354489"/>
                          </a:cubicBezTo>
                          <a:cubicBezTo>
                            <a:pt x="1963393" y="3450159"/>
                            <a:pt x="1953481" y="3545829"/>
                            <a:pt x="1963393" y="3641499"/>
                          </a:cubicBezTo>
                          <a:cubicBezTo>
                            <a:pt x="1963393" y="3645809"/>
                            <a:pt x="1957360" y="3648395"/>
                            <a:pt x="1954774" y="3644947"/>
                          </a:cubicBezTo>
                          <a:cubicBezTo>
                            <a:pt x="1915127" y="3596681"/>
                            <a:pt x="1879789" y="3543675"/>
                            <a:pt x="1854364" y="3486790"/>
                          </a:cubicBezTo>
                          <a:cubicBezTo>
                            <a:pt x="1847038" y="3469983"/>
                            <a:pt x="1840142" y="3452745"/>
                            <a:pt x="1834109" y="3435076"/>
                          </a:cubicBezTo>
                          <a:cubicBezTo>
                            <a:pt x="1807821" y="3468259"/>
                            <a:pt x="1778517" y="3499287"/>
                            <a:pt x="1747058" y="3527729"/>
                          </a:cubicBezTo>
                          <a:cubicBezTo>
                            <a:pt x="1703101" y="3567808"/>
                            <a:pt x="1653973" y="3606162"/>
                            <a:pt x="1597088" y="3625985"/>
                          </a:cubicBezTo>
                          <a:cubicBezTo>
                            <a:pt x="1593210" y="3627278"/>
                            <a:pt x="1588900" y="3622107"/>
                            <a:pt x="1591486" y="3618659"/>
                          </a:cubicBezTo>
                          <a:cubicBezTo>
                            <a:pt x="1614757" y="3588062"/>
                            <a:pt x="1633288" y="3554879"/>
                            <a:pt x="1650526" y="3520835"/>
                          </a:cubicBezTo>
                          <a:cubicBezTo>
                            <a:pt x="1634581" y="3541089"/>
                            <a:pt x="1616481" y="3559619"/>
                            <a:pt x="1598381" y="3576857"/>
                          </a:cubicBezTo>
                          <a:cubicBezTo>
                            <a:pt x="1565198" y="3608317"/>
                            <a:pt x="1527706" y="3638483"/>
                            <a:pt x="1484180" y="3653997"/>
                          </a:cubicBezTo>
                          <a:cubicBezTo>
                            <a:pt x="1480733" y="3655290"/>
                            <a:pt x="1476854" y="3651411"/>
                            <a:pt x="1478147" y="3647964"/>
                          </a:cubicBezTo>
                          <a:cubicBezTo>
                            <a:pt x="1487628" y="3619952"/>
                            <a:pt x="1499694" y="3592803"/>
                            <a:pt x="1513054" y="3566515"/>
                          </a:cubicBezTo>
                          <a:cubicBezTo>
                            <a:pt x="1459186" y="3610040"/>
                            <a:pt x="1400146" y="3648395"/>
                            <a:pt x="1340244" y="3682440"/>
                          </a:cubicBezTo>
                          <a:cubicBezTo>
                            <a:pt x="1281204" y="3716053"/>
                            <a:pt x="1220010" y="3746650"/>
                            <a:pt x="1158385" y="3775524"/>
                          </a:cubicBezTo>
                          <a:cubicBezTo>
                            <a:pt x="1101500" y="3802243"/>
                            <a:pt x="1039874" y="3829392"/>
                            <a:pt x="975663" y="3827238"/>
                          </a:cubicBezTo>
                          <a:cubicBezTo>
                            <a:pt x="970923" y="3827238"/>
                            <a:pt x="968768" y="3820342"/>
                            <a:pt x="973078" y="3818187"/>
                          </a:cubicBezTo>
                          <a:cubicBezTo>
                            <a:pt x="1107964" y="3751391"/>
                            <a:pt x="1220441" y="3649687"/>
                            <a:pt x="1320852" y="3537210"/>
                          </a:cubicBezTo>
                          <a:cubicBezTo>
                            <a:pt x="1281635" y="3560913"/>
                            <a:pt x="1240695" y="3582029"/>
                            <a:pt x="1199756" y="3602283"/>
                          </a:cubicBezTo>
                          <a:cubicBezTo>
                            <a:pt x="1094605" y="3654428"/>
                            <a:pt x="985575" y="3713037"/>
                            <a:pt x="867927" y="3730705"/>
                          </a:cubicBezTo>
                          <a:cubicBezTo>
                            <a:pt x="862324" y="3731567"/>
                            <a:pt x="859739" y="3725103"/>
                            <a:pt x="864048" y="3721655"/>
                          </a:cubicBezTo>
                          <a:cubicBezTo>
                            <a:pt x="904988" y="3689766"/>
                            <a:pt x="945066" y="3656582"/>
                            <a:pt x="982127" y="3620383"/>
                          </a:cubicBezTo>
                          <a:cubicBezTo>
                            <a:pt x="923088" y="3658737"/>
                            <a:pt x="864910" y="3699246"/>
                            <a:pt x="802854" y="3733291"/>
                          </a:cubicBezTo>
                          <a:cubicBezTo>
                            <a:pt x="735195" y="3770352"/>
                            <a:pt x="659779" y="3804828"/>
                            <a:pt x="580485" y="3803104"/>
                          </a:cubicBezTo>
                          <a:cubicBezTo>
                            <a:pt x="576607" y="3803104"/>
                            <a:pt x="573590" y="3797502"/>
                            <a:pt x="577038" y="3794486"/>
                          </a:cubicBezTo>
                          <a:cubicBezTo>
                            <a:pt x="661503" y="3728551"/>
                            <a:pt x="751140" y="3668218"/>
                            <a:pt x="816213" y="3582891"/>
                          </a:cubicBezTo>
                          <a:cubicBezTo>
                            <a:pt x="691669" y="3674251"/>
                            <a:pt x="564540" y="3763457"/>
                            <a:pt x="426206" y="3832840"/>
                          </a:cubicBezTo>
                          <a:cubicBezTo>
                            <a:pt x="327519" y="3882399"/>
                            <a:pt x="224954" y="3944886"/>
                            <a:pt x="115494" y="3971605"/>
                          </a:cubicBezTo>
                          <a:cubicBezTo>
                            <a:pt x="255120" y="4007373"/>
                            <a:pt x="392592" y="4003064"/>
                            <a:pt x="527479" y="3968157"/>
                          </a:cubicBezTo>
                          <a:cubicBezTo>
                            <a:pt x="519722" y="3974190"/>
                            <a:pt x="511965" y="3979792"/>
                            <a:pt x="504639" y="3985826"/>
                          </a:cubicBezTo>
                          <a:cubicBezTo>
                            <a:pt x="377078" y="4086667"/>
                            <a:pt x="99980" y="4239654"/>
                            <a:pt x="0" y="4306019"/>
                          </a:cubicBezTo>
                          <a:cubicBezTo>
                            <a:pt x="115494" y="4306450"/>
                            <a:pt x="230556" y="4278008"/>
                            <a:pt x="338724" y="4239654"/>
                          </a:cubicBezTo>
                          <a:cubicBezTo>
                            <a:pt x="471025" y="4193111"/>
                            <a:pt x="596430" y="4131486"/>
                            <a:pt x="723559" y="4072446"/>
                          </a:cubicBezTo>
                          <a:cubicBezTo>
                            <a:pt x="728300" y="4070292"/>
                            <a:pt x="733471" y="4075894"/>
                            <a:pt x="729593" y="4080203"/>
                          </a:cubicBezTo>
                          <a:cubicBezTo>
                            <a:pt x="671415" y="4137950"/>
                            <a:pt x="608066" y="4189664"/>
                            <a:pt x="537391" y="4231466"/>
                          </a:cubicBezTo>
                          <a:cubicBezTo>
                            <a:pt x="752002" y="4215520"/>
                            <a:pt x="937309" y="4091408"/>
                            <a:pt x="1135545" y="4019440"/>
                          </a:cubicBezTo>
                          <a:cubicBezTo>
                            <a:pt x="1139423" y="4018147"/>
                            <a:pt x="1143302" y="4023318"/>
                            <a:pt x="1141147" y="4026766"/>
                          </a:cubicBezTo>
                          <a:cubicBezTo>
                            <a:pt x="1096328" y="4093993"/>
                            <a:pt x="1032979" y="4139674"/>
                            <a:pt x="968337" y="4184061"/>
                          </a:cubicBezTo>
                          <a:cubicBezTo>
                            <a:pt x="1046769" y="4183199"/>
                            <a:pt x="1125633" y="4154757"/>
                            <a:pt x="1195446" y="4122867"/>
                          </a:cubicBezTo>
                          <a:cubicBezTo>
                            <a:pt x="1279481" y="4084512"/>
                            <a:pt x="1358775" y="4037108"/>
                            <a:pt x="1436345" y="3987981"/>
                          </a:cubicBezTo>
                          <a:cubicBezTo>
                            <a:pt x="1439362" y="3986257"/>
                            <a:pt x="1444102" y="3988412"/>
                            <a:pt x="1443671" y="3992290"/>
                          </a:cubicBezTo>
                          <a:cubicBezTo>
                            <a:pt x="1438931" y="4042711"/>
                            <a:pt x="1413936" y="4084512"/>
                            <a:pt x="1385494" y="4124591"/>
                          </a:cubicBezTo>
                          <a:cubicBezTo>
                            <a:pt x="1432036" y="4100027"/>
                            <a:pt x="1467373" y="4057794"/>
                            <a:pt x="1504004" y="4020733"/>
                          </a:cubicBezTo>
                          <a:cubicBezTo>
                            <a:pt x="1507451" y="4017285"/>
                            <a:pt x="1514347" y="4020733"/>
                            <a:pt x="1512192" y="4025473"/>
                          </a:cubicBezTo>
                          <a:cubicBezTo>
                            <a:pt x="1488490" y="4085806"/>
                            <a:pt x="1440224" y="4128469"/>
                            <a:pt x="1397991" y="4175442"/>
                          </a:cubicBezTo>
                          <a:cubicBezTo>
                            <a:pt x="1507021" y="4140105"/>
                            <a:pt x="1600967" y="4063396"/>
                            <a:pt x="1694482" y="3999616"/>
                          </a:cubicBezTo>
                          <a:cubicBezTo>
                            <a:pt x="1698361" y="3997030"/>
                            <a:pt x="1702670" y="4001340"/>
                            <a:pt x="1701809" y="4005218"/>
                          </a:cubicBezTo>
                          <a:cubicBezTo>
                            <a:pt x="1691466" y="4053054"/>
                            <a:pt x="1659145" y="4089253"/>
                            <a:pt x="1624238" y="4121143"/>
                          </a:cubicBezTo>
                          <a:cubicBezTo>
                            <a:pt x="1589762" y="4152602"/>
                            <a:pt x="1549253" y="4183199"/>
                            <a:pt x="1528568" y="4225863"/>
                          </a:cubicBezTo>
                          <a:cubicBezTo>
                            <a:pt x="1659145" y="4190956"/>
                            <a:pt x="1771622" y="4112093"/>
                            <a:pt x="1884099" y="4039694"/>
                          </a:cubicBezTo>
                          <a:cubicBezTo>
                            <a:pt x="1886685" y="4037971"/>
                            <a:pt x="1890994" y="4039694"/>
                            <a:pt x="1891425" y="4042711"/>
                          </a:cubicBezTo>
                          <a:cubicBezTo>
                            <a:pt x="1899182" y="4082358"/>
                            <a:pt x="1912110" y="4120281"/>
                            <a:pt x="1932365" y="4155188"/>
                          </a:cubicBezTo>
                          <a:cubicBezTo>
                            <a:pt x="1940553" y="4110370"/>
                            <a:pt x="1952188" y="4065982"/>
                            <a:pt x="1966410" y="4022456"/>
                          </a:cubicBezTo>
                          <a:cubicBezTo>
                            <a:pt x="1967703" y="4018147"/>
                            <a:pt x="1975029" y="4017285"/>
                            <a:pt x="1975890" y="4022456"/>
                          </a:cubicBezTo>
                          <a:cubicBezTo>
                            <a:pt x="1993128" y="4102613"/>
                            <a:pt x="2051306" y="4165100"/>
                            <a:pt x="2100434" y="4228449"/>
                          </a:cubicBezTo>
                          <a:cubicBezTo>
                            <a:pt x="2107760" y="4146569"/>
                            <a:pt x="2114225" y="4063827"/>
                            <a:pt x="2152148" y="3989273"/>
                          </a:cubicBezTo>
                          <a:cubicBezTo>
                            <a:pt x="2154303" y="3985395"/>
                            <a:pt x="2159905" y="3986688"/>
                            <a:pt x="2161198" y="3990566"/>
                          </a:cubicBezTo>
                          <a:cubicBezTo>
                            <a:pt x="2188778" y="4086236"/>
                            <a:pt x="2248249" y="4160790"/>
                            <a:pt x="2315477" y="4229742"/>
                          </a:cubicBezTo>
                          <a:cubicBezTo>
                            <a:pt x="2315908" y="4162945"/>
                            <a:pt x="2326681" y="4095286"/>
                            <a:pt x="2324526" y="4028059"/>
                          </a:cubicBezTo>
                          <a:cubicBezTo>
                            <a:pt x="2324526" y="4022456"/>
                            <a:pt x="2332714" y="4021594"/>
                            <a:pt x="2334007" y="4026766"/>
                          </a:cubicBezTo>
                          <a:cubicBezTo>
                            <a:pt x="2349952" y="4090115"/>
                            <a:pt x="2373223" y="4156481"/>
                            <a:pt x="2412009" y="4209918"/>
                          </a:cubicBezTo>
                          <a:cubicBezTo>
                            <a:pt x="2408130" y="4129331"/>
                            <a:pt x="2404682" y="4048744"/>
                            <a:pt x="2437435" y="3973329"/>
                          </a:cubicBezTo>
                          <a:cubicBezTo>
                            <a:pt x="2439158" y="3969450"/>
                            <a:pt x="2446053" y="3970312"/>
                            <a:pt x="2446484" y="3974621"/>
                          </a:cubicBezTo>
                          <a:cubicBezTo>
                            <a:pt x="2476651" y="4185785"/>
                            <a:pt x="2572321" y="4383159"/>
                            <a:pt x="2679627" y="4565449"/>
                          </a:cubicBezTo>
                          <a:cubicBezTo>
                            <a:pt x="2682212" y="4569759"/>
                            <a:pt x="2677041" y="4574930"/>
                            <a:pt x="2672731" y="4572344"/>
                          </a:cubicBezTo>
                          <a:cubicBezTo>
                            <a:pt x="2613261" y="4534852"/>
                            <a:pt x="2564564" y="4484431"/>
                            <a:pt x="2521900" y="4428839"/>
                          </a:cubicBezTo>
                          <a:cubicBezTo>
                            <a:pt x="2543447" y="4497360"/>
                            <a:pt x="2568873" y="4564587"/>
                            <a:pt x="2599040" y="4630091"/>
                          </a:cubicBezTo>
                          <a:cubicBezTo>
                            <a:pt x="2600763" y="4633970"/>
                            <a:pt x="2596454" y="4640003"/>
                            <a:pt x="2592144" y="4636986"/>
                          </a:cubicBezTo>
                          <a:cubicBezTo>
                            <a:pt x="2484839" y="4560278"/>
                            <a:pt x="2374085" y="4475812"/>
                            <a:pt x="2320217" y="4352130"/>
                          </a:cubicBezTo>
                          <a:cubicBezTo>
                            <a:pt x="2312891" y="4453834"/>
                            <a:pt x="2306858" y="4555537"/>
                            <a:pt x="2317631" y="4656810"/>
                          </a:cubicBezTo>
                          <a:cubicBezTo>
                            <a:pt x="2318062" y="4661550"/>
                            <a:pt x="2312029" y="4662843"/>
                            <a:pt x="2309443" y="4660257"/>
                          </a:cubicBezTo>
                          <a:cubicBezTo>
                            <a:pt x="2235751" y="4599063"/>
                            <a:pt x="2194380" y="4513305"/>
                            <a:pt x="2144822" y="4433580"/>
                          </a:cubicBezTo>
                          <a:cubicBezTo>
                            <a:pt x="2131462" y="4412032"/>
                            <a:pt x="2119396" y="4389192"/>
                            <a:pt x="2108191" y="4366783"/>
                          </a:cubicBezTo>
                          <a:cubicBezTo>
                            <a:pt x="2092246" y="4391778"/>
                            <a:pt x="2074577" y="4415480"/>
                            <a:pt x="2056047" y="4437889"/>
                          </a:cubicBezTo>
                          <a:cubicBezTo>
                            <a:pt x="2012090" y="4491326"/>
                            <a:pt x="1951758" y="4552952"/>
                            <a:pt x="1877635" y="4556830"/>
                          </a:cubicBezTo>
                          <a:cubicBezTo>
                            <a:pt x="1873756" y="4556830"/>
                            <a:pt x="1872032" y="4552521"/>
                            <a:pt x="1873325" y="4549504"/>
                          </a:cubicBezTo>
                          <a:cubicBezTo>
                            <a:pt x="1892287" y="4505979"/>
                            <a:pt x="1907801" y="4461591"/>
                            <a:pt x="1920729" y="4416342"/>
                          </a:cubicBezTo>
                          <a:cubicBezTo>
                            <a:pt x="1919437" y="4417635"/>
                            <a:pt x="1918575" y="4418927"/>
                            <a:pt x="1917282" y="4419789"/>
                          </a:cubicBezTo>
                          <a:cubicBezTo>
                            <a:pt x="1889270" y="4448663"/>
                            <a:pt x="1854795" y="4480553"/>
                            <a:pt x="1812993" y="4484000"/>
                          </a:cubicBezTo>
                          <a:cubicBezTo>
                            <a:pt x="1808252" y="4484431"/>
                            <a:pt x="1807390" y="4478398"/>
                            <a:pt x="1809545" y="4475381"/>
                          </a:cubicBezTo>
                          <a:cubicBezTo>
                            <a:pt x="1853071" y="4420651"/>
                            <a:pt x="1877635" y="4356440"/>
                            <a:pt x="1900906" y="4291367"/>
                          </a:cubicBezTo>
                          <a:cubicBezTo>
                            <a:pt x="1859104" y="4350838"/>
                            <a:pt x="1811269" y="4406430"/>
                            <a:pt x="1757832" y="4455558"/>
                          </a:cubicBezTo>
                          <a:cubicBezTo>
                            <a:pt x="1696637" y="4512443"/>
                            <a:pt x="1627686" y="4563294"/>
                            <a:pt x="1548822" y="4592599"/>
                          </a:cubicBezTo>
                          <a:cubicBezTo>
                            <a:pt x="1544513" y="4594323"/>
                            <a:pt x="1541496" y="4588720"/>
                            <a:pt x="1543220" y="4585273"/>
                          </a:cubicBezTo>
                          <a:cubicBezTo>
                            <a:pt x="1573817" y="4524078"/>
                            <a:pt x="1602260" y="4461591"/>
                            <a:pt x="1622945" y="4396087"/>
                          </a:cubicBezTo>
                          <a:cubicBezTo>
                            <a:pt x="1576834" y="4437889"/>
                            <a:pt x="1529430" y="4478398"/>
                            <a:pt x="1478578" y="4513735"/>
                          </a:cubicBezTo>
                          <a:cubicBezTo>
                            <a:pt x="1400146" y="4568466"/>
                            <a:pt x="1307923" y="4618025"/>
                            <a:pt x="1209236" y="4612422"/>
                          </a:cubicBezTo>
                          <a:cubicBezTo>
                            <a:pt x="1205358" y="4612422"/>
                            <a:pt x="1202341" y="4606820"/>
                            <a:pt x="1205789" y="4603803"/>
                          </a:cubicBezTo>
                          <a:cubicBezTo>
                            <a:pt x="1270862" y="4547780"/>
                            <a:pt x="1307923" y="4465039"/>
                            <a:pt x="1333349" y="4382728"/>
                          </a:cubicBezTo>
                          <a:cubicBezTo>
                            <a:pt x="1287669" y="4426684"/>
                            <a:pt x="1238972" y="4467624"/>
                            <a:pt x="1186827" y="4503824"/>
                          </a:cubicBezTo>
                          <a:cubicBezTo>
                            <a:pt x="1111411" y="4556399"/>
                            <a:pt x="1022206" y="4605527"/>
                            <a:pt x="927397" y="4604235"/>
                          </a:cubicBezTo>
                          <a:cubicBezTo>
                            <a:pt x="923519" y="4604235"/>
                            <a:pt x="921364" y="4599925"/>
                            <a:pt x="923088" y="4596908"/>
                          </a:cubicBezTo>
                          <a:cubicBezTo>
                            <a:pt x="964028" y="4515459"/>
                            <a:pt x="1007984" y="4435303"/>
                            <a:pt x="1039012" y="4349114"/>
                          </a:cubicBezTo>
                          <a:cubicBezTo>
                            <a:pt x="793804" y="4501669"/>
                            <a:pt x="527910" y="4663274"/>
                            <a:pt x="236159" y="4695164"/>
                          </a:cubicBezTo>
                          <a:cubicBezTo>
                            <a:pt x="457665" y="4711540"/>
                            <a:pt x="683912" y="4651208"/>
                            <a:pt x="898524" y="4531404"/>
                          </a:cubicBezTo>
                          <a:cubicBezTo>
                            <a:pt x="896369" y="4533990"/>
                            <a:pt x="894214" y="4536576"/>
                            <a:pt x="891629" y="4539161"/>
                          </a:cubicBezTo>
                          <a:cubicBezTo>
                            <a:pt x="885595" y="4546056"/>
                            <a:pt x="678310" y="4712402"/>
                            <a:pt x="701150" y="4716281"/>
                          </a:cubicBezTo>
                          <a:cubicBezTo>
                            <a:pt x="791649" y="4732656"/>
                            <a:pt x="1066162" y="4615008"/>
                            <a:pt x="1162263" y="4572344"/>
                          </a:cubicBezTo>
                          <a:cubicBezTo>
                            <a:pt x="1131235" y="4608544"/>
                            <a:pt x="1017034" y="4757220"/>
                            <a:pt x="1048062" y="4752911"/>
                          </a:cubicBezTo>
                          <a:cubicBezTo>
                            <a:pt x="1171313" y="4735242"/>
                            <a:pt x="1310509" y="4681805"/>
                            <a:pt x="1443241" y="4596477"/>
                          </a:cubicBezTo>
                          <a:cubicBezTo>
                            <a:pt x="1419969" y="4633108"/>
                            <a:pt x="1377306" y="4736966"/>
                            <a:pt x="1388941" y="4735673"/>
                          </a:cubicBezTo>
                          <a:cubicBezTo>
                            <a:pt x="1516932" y="4720590"/>
                            <a:pt x="1644923" y="4624489"/>
                            <a:pt x="1763434" y="4551659"/>
                          </a:cubicBezTo>
                          <a:cubicBezTo>
                            <a:pt x="1743179" y="4602511"/>
                            <a:pt x="1704825" y="4723607"/>
                            <a:pt x="1717754" y="4722314"/>
                          </a:cubicBezTo>
                          <a:cubicBezTo>
                            <a:pt x="1840142" y="4707231"/>
                            <a:pt x="1971581" y="4610268"/>
                            <a:pt x="2078025" y="4483569"/>
                          </a:cubicBezTo>
                          <a:cubicBezTo>
                            <a:pt x="2149993" y="4605527"/>
                            <a:pt x="2239630" y="4712402"/>
                            <a:pt x="2350814" y="4773166"/>
                          </a:cubicBezTo>
                          <a:cubicBezTo>
                            <a:pt x="2366328" y="4781784"/>
                            <a:pt x="2377964" y="4599925"/>
                            <a:pt x="2374085" y="4535283"/>
                          </a:cubicBezTo>
                          <a:cubicBezTo>
                            <a:pt x="2490010" y="4710247"/>
                            <a:pt x="2654201" y="4822293"/>
                            <a:pt x="2834336" y="4769718"/>
                          </a:cubicBezTo>
                          <a:cubicBezTo>
                            <a:pt x="2848558" y="4765408"/>
                            <a:pt x="2780899" y="4581825"/>
                            <a:pt x="2748147" y="4511150"/>
                          </a:cubicBezTo>
                          <a:cubicBezTo>
                            <a:pt x="2780468" y="4541747"/>
                            <a:pt x="2813220" y="4571914"/>
                            <a:pt x="2846834" y="4600356"/>
                          </a:cubicBezTo>
                          <a:cubicBezTo>
                            <a:pt x="3029124" y="4678357"/>
                            <a:pt x="3217448" y="4712833"/>
                            <a:pt x="3401893" y="4693440"/>
                          </a:cubicBezTo>
                          <a:cubicBezTo>
                            <a:pt x="3424733" y="4690855"/>
                            <a:pt x="3104971" y="4449093"/>
                            <a:pt x="2986029" y="4320672"/>
                          </a:cubicBezTo>
                          <a:cubicBezTo>
                            <a:pt x="2964913" y="4297831"/>
                            <a:pt x="2944228" y="4274560"/>
                            <a:pt x="2923542" y="4251720"/>
                          </a:cubicBezTo>
                          <a:cubicBezTo>
                            <a:pt x="2972670" y="4276715"/>
                            <a:pt x="3023953" y="4296539"/>
                            <a:pt x="3078683" y="4310760"/>
                          </a:cubicBezTo>
                          <a:cubicBezTo>
                            <a:pt x="3242443" y="4352993"/>
                            <a:pt x="3412667" y="4396949"/>
                            <a:pt x="3573410" y="4317655"/>
                          </a:cubicBezTo>
                          <a:close/>
                        </a:path>
                      </a:pathLst>
                    </a:custGeom>
                    <a:solidFill>
                      <a:srgbClr val="528B31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671" name="Graphic 1445">
                    <a:extLst>
                      <a:ext uri="{FF2B5EF4-FFF2-40B4-BE49-F238E27FC236}">
                        <a16:creationId xmlns:a16="http://schemas.microsoft.com/office/drawing/2014/main" id="{76A468A9-0D80-ABE0-EBA5-D8A6F72ABEA8}"/>
                      </a:ext>
                    </a:extLst>
                  </p:cNvPr>
                  <p:cNvGrpSpPr/>
                  <p:nvPr/>
                </p:nvGrpSpPr>
                <p:grpSpPr>
                  <a:xfrm>
                    <a:off x="4411521" y="897129"/>
                    <a:ext cx="2976310" cy="4120399"/>
                    <a:chOff x="4411521" y="897129"/>
                    <a:chExt cx="2976310" cy="4120399"/>
                  </a:xfrm>
                </p:grpSpPr>
                <p:sp>
                  <p:nvSpPr>
                    <p:cNvPr id="8672" name="Vrije vorm: vorm 8671">
                      <a:extLst>
                        <a:ext uri="{FF2B5EF4-FFF2-40B4-BE49-F238E27FC236}">
                          <a16:creationId xmlns:a16="http://schemas.microsoft.com/office/drawing/2014/main" id="{89516E7C-FF94-89F6-4610-F9C7FDD99B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0220" y="897129"/>
                      <a:ext cx="566680" cy="684280"/>
                    </a:xfrm>
                    <a:custGeom>
                      <a:avLst/>
                      <a:gdLst>
                        <a:gd name="connsiteX0" fmla="*/ 514558 w 566680"/>
                        <a:gd name="connsiteY0" fmla="*/ 339586 h 684280"/>
                        <a:gd name="connsiteX1" fmla="*/ 413717 w 566680"/>
                        <a:gd name="connsiteY1" fmla="*/ 116787 h 684280"/>
                        <a:gd name="connsiteX2" fmla="*/ 351230 w 566680"/>
                        <a:gd name="connsiteY2" fmla="*/ 0 h 684280"/>
                        <a:gd name="connsiteX3" fmla="*/ 231426 w 566680"/>
                        <a:gd name="connsiteY3" fmla="*/ 123251 h 684280"/>
                        <a:gd name="connsiteX4" fmla="*/ 60341 w 566680"/>
                        <a:gd name="connsiteY4" fmla="*/ 514119 h 684280"/>
                        <a:gd name="connsiteX5" fmla="*/ 45688 w 566680"/>
                        <a:gd name="connsiteY5" fmla="*/ 527910 h 684280"/>
                        <a:gd name="connsiteX6" fmla="*/ 6903 w 566680"/>
                        <a:gd name="connsiteY6" fmla="*/ 680896 h 684280"/>
                        <a:gd name="connsiteX7" fmla="*/ 22848 w 566680"/>
                        <a:gd name="connsiteY7" fmla="*/ 679172 h 684280"/>
                        <a:gd name="connsiteX8" fmla="*/ 88352 w 566680"/>
                        <a:gd name="connsiteY8" fmla="*/ 607635 h 684280"/>
                        <a:gd name="connsiteX9" fmla="*/ 236598 w 566680"/>
                        <a:gd name="connsiteY9" fmla="*/ 487401 h 684280"/>
                        <a:gd name="connsiteX10" fmla="*/ 336147 w 566680"/>
                        <a:gd name="connsiteY10" fmla="*/ 545148 h 684280"/>
                        <a:gd name="connsiteX11" fmla="*/ 371053 w 566680"/>
                        <a:gd name="connsiteY11" fmla="*/ 473610 h 684280"/>
                        <a:gd name="connsiteX12" fmla="*/ 450347 w 566680"/>
                        <a:gd name="connsiteY12" fmla="*/ 497743 h 684280"/>
                        <a:gd name="connsiteX13" fmla="*/ 555067 w 566680"/>
                        <a:gd name="connsiteY13" fmla="*/ 546871 h 684280"/>
                        <a:gd name="connsiteX14" fmla="*/ 514558 w 566680"/>
                        <a:gd name="connsiteY14" fmla="*/ 340448 h 68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6680" h="684280">
                          <a:moveTo>
                            <a:pt x="514558" y="339586"/>
                          </a:moveTo>
                          <a:cubicBezTo>
                            <a:pt x="484823" y="263739"/>
                            <a:pt x="448193" y="190478"/>
                            <a:pt x="413717" y="116787"/>
                          </a:cubicBezTo>
                          <a:cubicBezTo>
                            <a:pt x="406391" y="101272"/>
                            <a:pt x="378379" y="0"/>
                            <a:pt x="351230" y="0"/>
                          </a:cubicBezTo>
                          <a:cubicBezTo>
                            <a:pt x="295207" y="0"/>
                            <a:pt x="249095" y="77139"/>
                            <a:pt x="231426" y="123251"/>
                          </a:cubicBezTo>
                          <a:cubicBezTo>
                            <a:pt x="180144" y="257706"/>
                            <a:pt x="130154" y="389576"/>
                            <a:pt x="60341" y="514119"/>
                          </a:cubicBezTo>
                          <a:cubicBezTo>
                            <a:pt x="55169" y="515843"/>
                            <a:pt x="49136" y="521015"/>
                            <a:pt x="45688" y="527910"/>
                          </a:cubicBezTo>
                          <a:cubicBezTo>
                            <a:pt x="17246" y="582640"/>
                            <a:pt x="-14213" y="620563"/>
                            <a:pt x="6903" y="680896"/>
                          </a:cubicBezTo>
                          <a:cubicBezTo>
                            <a:pt x="9489" y="688222"/>
                            <a:pt x="19832" y="681758"/>
                            <a:pt x="22848" y="679172"/>
                          </a:cubicBezTo>
                          <a:cubicBezTo>
                            <a:pt x="48705" y="658917"/>
                            <a:pt x="68529" y="634353"/>
                            <a:pt x="88352" y="607635"/>
                          </a:cubicBezTo>
                          <a:cubicBezTo>
                            <a:pt x="104297" y="586518"/>
                            <a:pt x="227548" y="418449"/>
                            <a:pt x="236598" y="487401"/>
                          </a:cubicBezTo>
                          <a:cubicBezTo>
                            <a:pt x="242631" y="531788"/>
                            <a:pt x="289604" y="602894"/>
                            <a:pt x="336147" y="545148"/>
                          </a:cubicBezTo>
                          <a:cubicBezTo>
                            <a:pt x="354246" y="522307"/>
                            <a:pt x="363727" y="502053"/>
                            <a:pt x="371053" y="473610"/>
                          </a:cubicBezTo>
                          <a:cubicBezTo>
                            <a:pt x="393032" y="388714"/>
                            <a:pt x="429231" y="453787"/>
                            <a:pt x="450347" y="497743"/>
                          </a:cubicBezTo>
                          <a:cubicBezTo>
                            <a:pt x="465861" y="530926"/>
                            <a:pt x="518006" y="603325"/>
                            <a:pt x="555067" y="546871"/>
                          </a:cubicBezTo>
                          <a:cubicBezTo>
                            <a:pt x="590836" y="492141"/>
                            <a:pt x="534382" y="390438"/>
                            <a:pt x="514558" y="340448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3" name="Vrije vorm: vorm 8672">
                      <a:extLst>
                        <a:ext uri="{FF2B5EF4-FFF2-40B4-BE49-F238E27FC236}">
                          <a16:creationId xmlns:a16="http://schemas.microsoft.com/office/drawing/2014/main" id="{AC9F5322-AA2D-B47F-64CD-81DE40BC70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9850" y="1207307"/>
                      <a:ext cx="566750" cy="373671"/>
                    </a:xfrm>
                    <a:custGeom>
                      <a:avLst/>
                      <a:gdLst>
                        <a:gd name="connsiteX0" fmla="*/ 462353 w 566750"/>
                        <a:gd name="connsiteY0" fmla="*/ 65607 h 373671"/>
                        <a:gd name="connsiteX1" fmla="*/ 383059 w 566750"/>
                        <a:gd name="connsiteY1" fmla="*/ 41474 h 373671"/>
                        <a:gd name="connsiteX2" fmla="*/ 348153 w 566750"/>
                        <a:gd name="connsiteY2" fmla="*/ 113012 h 373671"/>
                        <a:gd name="connsiteX3" fmla="*/ 248604 w 566750"/>
                        <a:gd name="connsiteY3" fmla="*/ 55265 h 373671"/>
                        <a:gd name="connsiteX4" fmla="*/ 100358 w 566750"/>
                        <a:gd name="connsiteY4" fmla="*/ 175930 h 373671"/>
                        <a:gd name="connsiteX5" fmla="*/ 34854 w 566750"/>
                        <a:gd name="connsiteY5" fmla="*/ 247036 h 373671"/>
                        <a:gd name="connsiteX6" fmla="*/ 27097 w 566750"/>
                        <a:gd name="connsiteY6" fmla="*/ 251346 h 373671"/>
                        <a:gd name="connsiteX7" fmla="*/ 6843 w 566750"/>
                        <a:gd name="connsiteY7" fmla="*/ 370287 h 373671"/>
                        <a:gd name="connsiteX8" fmla="*/ 22788 w 566750"/>
                        <a:gd name="connsiteY8" fmla="*/ 368563 h 373671"/>
                        <a:gd name="connsiteX9" fmla="*/ 88292 w 566750"/>
                        <a:gd name="connsiteY9" fmla="*/ 297026 h 373671"/>
                        <a:gd name="connsiteX10" fmla="*/ 236537 w 566750"/>
                        <a:gd name="connsiteY10" fmla="*/ 176792 h 373671"/>
                        <a:gd name="connsiteX11" fmla="*/ 336086 w 566750"/>
                        <a:gd name="connsiteY11" fmla="*/ 234539 h 373671"/>
                        <a:gd name="connsiteX12" fmla="*/ 370993 w 566750"/>
                        <a:gd name="connsiteY12" fmla="*/ 163001 h 373671"/>
                        <a:gd name="connsiteX13" fmla="*/ 450287 w 566750"/>
                        <a:gd name="connsiteY13" fmla="*/ 187134 h 373671"/>
                        <a:gd name="connsiteX14" fmla="*/ 555007 w 566750"/>
                        <a:gd name="connsiteY14" fmla="*/ 236262 h 373671"/>
                        <a:gd name="connsiteX15" fmla="*/ 555007 w 566750"/>
                        <a:gd name="connsiteY15" fmla="*/ 128526 h 373671"/>
                        <a:gd name="connsiteX16" fmla="*/ 462784 w 566750"/>
                        <a:gd name="connsiteY16" fmla="*/ 66038 h 37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6750" h="373671">
                          <a:moveTo>
                            <a:pt x="462353" y="65607"/>
                          </a:moveTo>
                          <a:cubicBezTo>
                            <a:pt x="441237" y="21220"/>
                            <a:pt x="405468" y="-43422"/>
                            <a:pt x="383059" y="41474"/>
                          </a:cubicBezTo>
                          <a:cubicBezTo>
                            <a:pt x="375733" y="69917"/>
                            <a:pt x="366252" y="90602"/>
                            <a:pt x="348153" y="113012"/>
                          </a:cubicBezTo>
                          <a:cubicBezTo>
                            <a:pt x="301610" y="170758"/>
                            <a:pt x="254637" y="100083"/>
                            <a:pt x="248604" y="55265"/>
                          </a:cubicBezTo>
                          <a:cubicBezTo>
                            <a:pt x="239123" y="-13256"/>
                            <a:pt x="116303" y="154383"/>
                            <a:pt x="100358" y="175930"/>
                          </a:cubicBezTo>
                          <a:cubicBezTo>
                            <a:pt x="80534" y="202218"/>
                            <a:pt x="60711" y="226782"/>
                            <a:pt x="34854" y="247036"/>
                          </a:cubicBezTo>
                          <a:cubicBezTo>
                            <a:pt x="33561" y="248329"/>
                            <a:pt x="30114" y="250484"/>
                            <a:pt x="27097" y="251346"/>
                          </a:cubicBezTo>
                          <a:cubicBezTo>
                            <a:pt x="5981" y="289700"/>
                            <a:pt x="-9533" y="322883"/>
                            <a:pt x="6843" y="370287"/>
                          </a:cubicBezTo>
                          <a:cubicBezTo>
                            <a:pt x="9428" y="377613"/>
                            <a:pt x="19771" y="371149"/>
                            <a:pt x="22788" y="368563"/>
                          </a:cubicBezTo>
                          <a:cubicBezTo>
                            <a:pt x="48645" y="348309"/>
                            <a:pt x="68468" y="323745"/>
                            <a:pt x="88292" y="297026"/>
                          </a:cubicBezTo>
                          <a:cubicBezTo>
                            <a:pt x="104237" y="275910"/>
                            <a:pt x="227487" y="107840"/>
                            <a:pt x="236537" y="176792"/>
                          </a:cubicBezTo>
                          <a:cubicBezTo>
                            <a:pt x="242571" y="221179"/>
                            <a:pt x="289544" y="292285"/>
                            <a:pt x="336086" y="234539"/>
                          </a:cubicBezTo>
                          <a:cubicBezTo>
                            <a:pt x="354186" y="211698"/>
                            <a:pt x="363666" y="191444"/>
                            <a:pt x="370993" y="163001"/>
                          </a:cubicBezTo>
                          <a:cubicBezTo>
                            <a:pt x="392971" y="78105"/>
                            <a:pt x="429170" y="143178"/>
                            <a:pt x="450287" y="187134"/>
                          </a:cubicBezTo>
                          <a:cubicBezTo>
                            <a:pt x="465801" y="220317"/>
                            <a:pt x="517945" y="292716"/>
                            <a:pt x="555007" y="236262"/>
                          </a:cubicBezTo>
                          <a:cubicBezTo>
                            <a:pt x="573538" y="208251"/>
                            <a:pt x="567504" y="167742"/>
                            <a:pt x="555007" y="128526"/>
                          </a:cubicBezTo>
                          <a:cubicBezTo>
                            <a:pt x="519669" y="156537"/>
                            <a:pt x="476575" y="95343"/>
                            <a:pt x="462784" y="66038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4" name="Vrije vorm: vorm 8673">
                      <a:extLst>
                        <a:ext uri="{FF2B5EF4-FFF2-40B4-BE49-F238E27FC236}">
                          <a16:creationId xmlns:a16="http://schemas.microsoft.com/office/drawing/2014/main" id="{F70593D8-875A-411B-BC58-23DA71C64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4850" y="2015662"/>
                      <a:ext cx="1347363" cy="628850"/>
                    </a:xfrm>
                    <a:custGeom>
                      <a:avLst/>
                      <a:gdLst>
                        <a:gd name="connsiteX0" fmla="*/ 1177099 w 1347363"/>
                        <a:gd name="connsiteY0" fmla="*/ 89841 h 628850"/>
                        <a:gd name="connsiteX1" fmla="*/ 1019803 w 1347363"/>
                        <a:gd name="connsiteY1" fmla="*/ 142417 h 628850"/>
                        <a:gd name="connsiteX2" fmla="*/ 952145 w 1347363"/>
                        <a:gd name="connsiteY2" fmla="*/ 80791 h 628850"/>
                        <a:gd name="connsiteX3" fmla="*/ 789678 w 1347363"/>
                        <a:gd name="connsiteY3" fmla="*/ 185080 h 628850"/>
                        <a:gd name="connsiteX4" fmla="*/ 639277 w 1347363"/>
                        <a:gd name="connsiteY4" fmla="*/ 176892 h 628850"/>
                        <a:gd name="connsiteX5" fmla="*/ 654361 w 1347363"/>
                        <a:gd name="connsiteY5" fmla="*/ 60968 h 628850"/>
                        <a:gd name="connsiteX6" fmla="*/ 584116 w 1347363"/>
                        <a:gd name="connsiteY6" fmla="*/ 13564 h 628850"/>
                        <a:gd name="connsiteX7" fmla="*/ 553519 w 1347363"/>
                        <a:gd name="connsiteY7" fmla="*/ 64846 h 628850"/>
                        <a:gd name="connsiteX8" fmla="*/ 549210 w 1347363"/>
                        <a:gd name="connsiteY8" fmla="*/ 73034 h 628850"/>
                        <a:gd name="connsiteX9" fmla="*/ 544038 w 1347363"/>
                        <a:gd name="connsiteY9" fmla="*/ 77344 h 628850"/>
                        <a:gd name="connsiteX10" fmla="*/ 519474 w 1347363"/>
                        <a:gd name="connsiteY10" fmla="*/ 116991 h 628850"/>
                        <a:gd name="connsiteX11" fmla="*/ 403550 w 1347363"/>
                        <a:gd name="connsiteY11" fmla="*/ 213954 h 628850"/>
                        <a:gd name="connsiteX12" fmla="*/ 397085 w 1347363"/>
                        <a:gd name="connsiteY12" fmla="*/ 245413 h 628850"/>
                        <a:gd name="connsiteX13" fmla="*/ 202297 w 1347363"/>
                        <a:gd name="connsiteY13" fmla="*/ 386333 h 628850"/>
                        <a:gd name="connsiteX14" fmla="*/ 3200 w 1347363"/>
                        <a:gd name="connsiteY14" fmla="*/ 570778 h 628850"/>
                        <a:gd name="connsiteX15" fmla="*/ 124727 w 1347363"/>
                        <a:gd name="connsiteY15" fmla="*/ 620768 h 628850"/>
                        <a:gd name="connsiteX16" fmla="*/ 463882 w 1347363"/>
                        <a:gd name="connsiteY16" fmla="*/ 437184 h 628850"/>
                        <a:gd name="connsiteX17" fmla="*/ 579376 w 1347363"/>
                        <a:gd name="connsiteY17" fmla="*/ 396675 h 628850"/>
                        <a:gd name="connsiteX18" fmla="*/ 553088 w 1347363"/>
                        <a:gd name="connsiteY18" fmla="*/ 442787 h 628850"/>
                        <a:gd name="connsiteX19" fmla="*/ 536281 w 1347363"/>
                        <a:gd name="connsiteY19" fmla="*/ 493207 h 628850"/>
                        <a:gd name="connsiteX20" fmla="*/ 707798 w 1347363"/>
                        <a:gd name="connsiteY20" fmla="*/ 445803 h 628850"/>
                        <a:gd name="connsiteX21" fmla="*/ 843115 w 1347363"/>
                        <a:gd name="connsiteY21" fmla="*/ 388918 h 628850"/>
                        <a:gd name="connsiteX22" fmla="*/ 845270 w 1347363"/>
                        <a:gd name="connsiteY22" fmla="*/ 436322 h 628850"/>
                        <a:gd name="connsiteX23" fmla="*/ 1015063 w 1347363"/>
                        <a:gd name="connsiteY23" fmla="*/ 352719 h 628850"/>
                        <a:gd name="connsiteX24" fmla="*/ 1194337 w 1347363"/>
                        <a:gd name="connsiteY24" fmla="*/ 281182 h 628850"/>
                        <a:gd name="connsiteX25" fmla="*/ 1293024 w 1347363"/>
                        <a:gd name="connsiteY25" fmla="*/ 321691 h 628850"/>
                        <a:gd name="connsiteX26" fmla="*/ 1346892 w 1347363"/>
                        <a:gd name="connsiteY26" fmla="*/ 245413 h 628850"/>
                        <a:gd name="connsiteX27" fmla="*/ 1174944 w 1347363"/>
                        <a:gd name="connsiteY27" fmla="*/ 91134 h 6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347363" h="628850">
                          <a:moveTo>
                            <a:pt x="1177099" y="89841"/>
                          </a:moveTo>
                          <a:cubicBezTo>
                            <a:pt x="1132280" y="140262"/>
                            <a:pt x="1088755" y="184650"/>
                            <a:pt x="1019803" y="142417"/>
                          </a:cubicBezTo>
                          <a:cubicBezTo>
                            <a:pt x="995239" y="127334"/>
                            <a:pt x="980587" y="89410"/>
                            <a:pt x="952145" y="80791"/>
                          </a:cubicBezTo>
                          <a:cubicBezTo>
                            <a:pt x="892243" y="62692"/>
                            <a:pt x="830618" y="152329"/>
                            <a:pt x="789678" y="185080"/>
                          </a:cubicBezTo>
                          <a:cubicBezTo>
                            <a:pt x="753047" y="213954"/>
                            <a:pt x="629366" y="281613"/>
                            <a:pt x="639277" y="176892"/>
                          </a:cubicBezTo>
                          <a:cubicBezTo>
                            <a:pt x="643156" y="137676"/>
                            <a:pt x="653068" y="100184"/>
                            <a:pt x="654361" y="60968"/>
                          </a:cubicBezTo>
                          <a:cubicBezTo>
                            <a:pt x="656084" y="18304"/>
                            <a:pt x="625487" y="-21774"/>
                            <a:pt x="584116" y="13564"/>
                          </a:cubicBezTo>
                          <a:cubicBezTo>
                            <a:pt x="569033" y="26492"/>
                            <a:pt x="560845" y="47178"/>
                            <a:pt x="553519" y="64846"/>
                          </a:cubicBezTo>
                          <a:cubicBezTo>
                            <a:pt x="552226" y="67863"/>
                            <a:pt x="550502" y="70018"/>
                            <a:pt x="549210" y="73034"/>
                          </a:cubicBezTo>
                          <a:cubicBezTo>
                            <a:pt x="547055" y="73896"/>
                            <a:pt x="544900" y="76051"/>
                            <a:pt x="544038" y="77344"/>
                          </a:cubicBezTo>
                          <a:cubicBezTo>
                            <a:pt x="536712" y="91134"/>
                            <a:pt x="528093" y="104063"/>
                            <a:pt x="519474" y="116991"/>
                          </a:cubicBezTo>
                          <a:cubicBezTo>
                            <a:pt x="486291" y="154052"/>
                            <a:pt x="441473" y="180340"/>
                            <a:pt x="403550" y="213954"/>
                          </a:cubicBezTo>
                          <a:cubicBezTo>
                            <a:pt x="397516" y="219556"/>
                            <a:pt x="388897" y="245413"/>
                            <a:pt x="397085" y="245413"/>
                          </a:cubicBezTo>
                          <a:cubicBezTo>
                            <a:pt x="334167" y="297127"/>
                            <a:pt x="264354" y="342376"/>
                            <a:pt x="202297" y="386333"/>
                          </a:cubicBezTo>
                          <a:cubicBezTo>
                            <a:pt x="141534" y="429427"/>
                            <a:pt x="26471" y="494931"/>
                            <a:pt x="3200" y="570778"/>
                          </a:cubicBezTo>
                          <a:cubicBezTo>
                            <a:pt x="-19640" y="644901"/>
                            <a:pt x="85942" y="630679"/>
                            <a:pt x="124727" y="620768"/>
                          </a:cubicBezTo>
                          <a:cubicBezTo>
                            <a:pt x="250563" y="588878"/>
                            <a:pt x="355714" y="504412"/>
                            <a:pt x="463882" y="437184"/>
                          </a:cubicBezTo>
                          <a:cubicBezTo>
                            <a:pt x="479827" y="427273"/>
                            <a:pt x="580238" y="394521"/>
                            <a:pt x="579376" y="396675"/>
                          </a:cubicBezTo>
                          <a:cubicBezTo>
                            <a:pt x="571619" y="412620"/>
                            <a:pt x="561276" y="426842"/>
                            <a:pt x="553088" y="442787"/>
                          </a:cubicBezTo>
                          <a:cubicBezTo>
                            <a:pt x="546193" y="456577"/>
                            <a:pt x="534126" y="476400"/>
                            <a:pt x="536281" y="493207"/>
                          </a:cubicBezTo>
                          <a:cubicBezTo>
                            <a:pt x="544038" y="553971"/>
                            <a:pt x="693146" y="455284"/>
                            <a:pt x="707798" y="445803"/>
                          </a:cubicBezTo>
                          <a:cubicBezTo>
                            <a:pt x="723743" y="435030"/>
                            <a:pt x="856044" y="332033"/>
                            <a:pt x="843115" y="388918"/>
                          </a:cubicBezTo>
                          <a:cubicBezTo>
                            <a:pt x="840960" y="398830"/>
                            <a:pt x="831480" y="428565"/>
                            <a:pt x="845270" y="436322"/>
                          </a:cubicBezTo>
                          <a:cubicBezTo>
                            <a:pt x="906033" y="470798"/>
                            <a:pt x="973692" y="389780"/>
                            <a:pt x="1015063" y="352719"/>
                          </a:cubicBezTo>
                          <a:cubicBezTo>
                            <a:pt x="1065053" y="308331"/>
                            <a:pt x="1119352" y="228175"/>
                            <a:pt x="1194337" y="281182"/>
                          </a:cubicBezTo>
                          <a:cubicBezTo>
                            <a:pt x="1226227" y="304022"/>
                            <a:pt x="1252515" y="324276"/>
                            <a:pt x="1293024" y="321691"/>
                          </a:cubicBezTo>
                          <a:cubicBezTo>
                            <a:pt x="1329223" y="319105"/>
                            <a:pt x="1344306" y="275148"/>
                            <a:pt x="1346892" y="245413"/>
                          </a:cubicBezTo>
                          <a:cubicBezTo>
                            <a:pt x="1354649" y="159655"/>
                            <a:pt x="1265443" y="-11000"/>
                            <a:pt x="1174944" y="9113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5" name="Vrije vorm: vorm 8674">
                      <a:extLst>
                        <a:ext uri="{FF2B5EF4-FFF2-40B4-BE49-F238E27FC236}">
                          <a16:creationId xmlns:a16="http://schemas.microsoft.com/office/drawing/2014/main" id="{DCF4B874-6D3E-DA67-425C-A1B077204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7005" y="2183872"/>
                      <a:ext cx="1347215" cy="459779"/>
                    </a:xfrm>
                    <a:custGeom>
                      <a:avLst/>
                      <a:gdLst>
                        <a:gd name="connsiteX0" fmla="*/ 1247774 w 1347215"/>
                        <a:gd name="connsiteY0" fmla="*/ 17733 h 459779"/>
                        <a:gd name="connsiteX1" fmla="*/ 1068500 w 1347215"/>
                        <a:gd name="connsiteY1" fmla="*/ 89270 h 459779"/>
                        <a:gd name="connsiteX2" fmla="*/ 898707 w 1347215"/>
                        <a:gd name="connsiteY2" fmla="*/ 172873 h 459779"/>
                        <a:gd name="connsiteX3" fmla="*/ 896553 w 1347215"/>
                        <a:gd name="connsiteY3" fmla="*/ 125469 h 459779"/>
                        <a:gd name="connsiteX4" fmla="*/ 761235 w 1347215"/>
                        <a:gd name="connsiteY4" fmla="*/ 182354 h 459779"/>
                        <a:gd name="connsiteX5" fmla="*/ 589719 w 1347215"/>
                        <a:gd name="connsiteY5" fmla="*/ 229758 h 459779"/>
                        <a:gd name="connsiteX6" fmla="*/ 606525 w 1347215"/>
                        <a:gd name="connsiteY6" fmla="*/ 179338 h 459779"/>
                        <a:gd name="connsiteX7" fmla="*/ 632813 w 1347215"/>
                        <a:gd name="connsiteY7" fmla="*/ 133226 h 459779"/>
                        <a:gd name="connsiteX8" fmla="*/ 517319 w 1347215"/>
                        <a:gd name="connsiteY8" fmla="*/ 173735 h 459779"/>
                        <a:gd name="connsiteX9" fmla="*/ 178164 w 1347215"/>
                        <a:gd name="connsiteY9" fmla="*/ 357319 h 459779"/>
                        <a:gd name="connsiteX10" fmla="*/ 53621 w 1347215"/>
                        <a:gd name="connsiteY10" fmla="*/ 328445 h 459779"/>
                        <a:gd name="connsiteX11" fmla="*/ 3200 w 1347215"/>
                        <a:gd name="connsiteY11" fmla="*/ 401706 h 459779"/>
                        <a:gd name="connsiteX12" fmla="*/ 124727 w 1347215"/>
                        <a:gd name="connsiteY12" fmla="*/ 451696 h 459779"/>
                        <a:gd name="connsiteX13" fmla="*/ 463882 w 1347215"/>
                        <a:gd name="connsiteY13" fmla="*/ 268113 h 459779"/>
                        <a:gd name="connsiteX14" fmla="*/ 579376 w 1347215"/>
                        <a:gd name="connsiteY14" fmla="*/ 227604 h 459779"/>
                        <a:gd name="connsiteX15" fmla="*/ 553088 w 1347215"/>
                        <a:gd name="connsiteY15" fmla="*/ 273715 h 459779"/>
                        <a:gd name="connsiteX16" fmla="*/ 536281 w 1347215"/>
                        <a:gd name="connsiteY16" fmla="*/ 324136 h 459779"/>
                        <a:gd name="connsiteX17" fmla="*/ 707798 w 1347215"/>
                        <a:gd name="connsiteY17" fmla="*/ 276732 h 459779"/>
                        <a:gd name="connsiteX18" fmla="*/ 843115 w 1347215"/>
                        <a:gd name="connsiteY18" fmla="*/ 219847 h 459779"/>
                        <a:gd name="connsiteX19" fmla="*/ 845270 w 1347215"/>
                        <a:gd name="connsiteY19" fmla="*/ 267251 h 459779"/>
                        <a:gd name="connsiteX20" fmla="*/ 1015063 w 1347215"/>
                        <a:gd name="connsiteY20" fmla="*/ 183647 h 459779"/>
                        <a:gd name="connsiteX21" fmla="*/ 1194337 w 1347215"/>
                        <a:gd name="connsiteY21" fmla="*/ 112110 h 459779"/>
                        <a:gd name="connsiteX22" fmla="*/ 1293024 w 1347215"/>
                        <a:gd name="connsiteY22" fmla="*/ 152619 h 459779"/>
                        <a:gd name="connsiteX23" fmla="*/ 1346892 w 1347215"/>
                        <a:gd name="connsiteY23" fmla="*/ 76341 h 459779"/>
                        <a:gd name="connsiteX24" fmla="*/ 1346892 w 1347215"/>
                        <a:gd name="connsiteY24" fmla="*/ 58242 h 459779"/>
                        <a:gd name="connsiteX25" fmla="*/ 1346030 w 1347215"/>
                        <a:gd name="connsiteY25" fmla="*/ 58242 h 459779"/>
                        <a:gd name="connsiteX26" fmla="*/ 1247343 w 1347215"/>
                        <a:gd name="connsiteY26" fmla="*/ 17733 h 45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347215" h="459779">
                          <a:moveTo>
                            <a:pt x="1247774" y="17733"/>
                          </a:moveTo>
                          <a:cubicBezTo>
                            <a:pt x="1172789" y="-35705"/>
                            <a:pt x="1118490" y="44451"/>
                            <a:pt x="1068500" y="89270"/>
                          </a:cubicBezTo>
                          <a:cubicBezTo>
                            <a:pt x="1027129" y="126331"/>
                            <a:pt x="959471" y="207349"/>
                            <a:pt x="898707" y="172873"/>
                          </a:cubicBezTo>
                          <a:cubicBezTo>
                            <a:pt x="884917" y="165116"/>
                            <a:pt x="894398" y="135381"/>
                            <a:pt x="896553" y="125469"/>
                          </a:cubicBezTo>
                          <a:cubicBezTo>
                            <a:pt x="909050" y="68584"/>
                            <a:pt x="777180" y="172012"/>
                            <a:pt x="761235" y="182354"/>
                          </a:cubicBezTo>
                          <a:cubicBezTo>
                            <a:pt x="746583" y="192266"/>
                            <a:pt x="597476" y="290953"/>
                            <a:pt x="589719" y="229758"/>
                          </a:cubicBezTo>
                          <a:cubicBezTo>
                            <a:pt x="587564" y="212952"/>
                            <a:pt x="599630" y="193128"/>
                            <a:pt x="606525" y="179338"/>
                          </a:cubicBezTo>
                          <a:cubicBezTo>
                            <a:pt x="614714" y="163393"/>
                            <a:pt x="625056" y="149171"/>
                            <a:pt x="632813" y="133226"/>
                          </a:cubicBezTo>
                          <a:cubicBezTo>
                            <a:pt x="633675" y="131503"/>
                            <a:pt x="533265" y="164255"/>
                            <a:pt x="517319" y="173735"/>
                          </a:cubicBezTo>
                          <a:cubicBezTo>
                            <a:pt x="409152" y="240963"/>
                            <a:pt x="304001" y="325429"/>
                            <a:pt x="178164" y="357319"/>
                          </a:cubicBezTo>
                          <a:cubicBezTo>
                            <a:pt x="143689" y="365938"/>
                            <a:pt x="56207" y="378435"/>
                            <a:pt x="53621" y="328445"/>
                          </a:cubicBezTo>
                          <a:cubicBezTo>
                            <a:pt x="30350" y="351285"/>
                            <a:pt x="10957" y="375849"/>
                            <a:pt x="3200" y="401706"/>
                          </a:cubicBezTo>
                          <a:cubicBezTo>
                            <a:pt x="-19640" y="475829"/>
                            <a:pt x="85942" y="461608"/>
                            <a:pt x="124727" y="451696"/>
                          </a:cubicBezTo>
                          <a:cubicBezTo>
                            <a:pt x="250564" y="419806"/>
                            <a:pt x="355714" y="335340"/>
                            <a:pt x="463882" y="268113"/>
                          </a:cubicBezTo>
                          <a:cubicBezTo>
                            <a:pt x="479827" y="258201"/>
                            <a:pt x="580238" y="225449"/>
                            <a:pt x="579376" y="227604"/>
                          </a:cubicBezTo>
                          <a:cubicBezTo>
                            <a:pt x="571619" y="243549"/>
                            <a:pt x="561276" y="257770"/>
                            <a:pt x="553088" y="273715"/>
                          </a:cubicBezTo>
                          <a:cubicBezTo>
                            <a:pt x="546193" y="287505"/>
                            <a:pt x="534126" y="307329"/>
                            <a:pt x="536281" y="324136"/>
                          </a:cubicBezTo>
                          <a:cubicBezTo>
                            <a:pt x="544038" y="384899"/>
                            <a:pt x="693146" y="286212"/>
                            <a:pt x="707798" y="276732"/>
                          </a:cubicBezTo>
                          <a:cubicBezTo>
                            <a:pt x="723743" y="265958"/>
                            <a:pt x="856044" y="162962"/>
                            <a:pt x="843115" y="219847"/>
                          </a:cubicBezTo>
                          <a:cubicBezTo>
                            <a:pt x="840961" y="229758"/>
                            <a:pt x="831480" y="259494"/>
                            <a:pt x="845270" y="267251"/>
                          </a:cubicBezTo>
                          <a:cubicBezTo>
                            <a:pt x="906033" y="301726"/>
                            <a:pt x="973692" y="220709"/>
                            <a:pt x="1015063" y="183647"/>
                          </a:cubicBezTo>
                          <a:cubicBezTo>
                            <a:pt x="1065053" y="139260"/>
                            <a:pt x="1119352" y="59104"/>
                            <a:pt x="1194337" y="112110"/>
                          </a:cubicBezTo>
                          <a:cubicBezTo>
                            <a:pt x="1226227" y="134950"/>
                            <a:pt x="1252515" y="155205"/>
                            <a:pt x="1293024" y="152619"/>
                          </a:cubicBezTo>
                          <a:cubicBezTo>
                            <a:pt x="1329223" y="150033"/>
                            <a:pt x="1344306" y="106077"/>
                            <a:pt x="1346892" y="76341"/>
                          </a:cubicBezTo>
                          <a:cubicBezTo>
                            <a:pt x="1347323" y="70739"/>
                            <a:pt x="1347323" y="64275"/>
                            <a:pt x="1346892" y="58242"/>
                          </a:cubicBezTo>
                          <a:cubicBezTo>
                            <a:pt x="1346892" y="58242"/>
                            <a:pt x="1346461" y="58242"/>
                            <a:pt x="1346030" y="58242"/>
                          </a:cubicBezTo>
                          <a:cubicBezTo>
                            <a:pt x="1305521" y="60827"/>
                            <a:pt x="1279233" y="40573"/>
                            <a:pt x="1247343" y="17733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676" name="Vrije vorm: vorm 8675">
                      <a:extLst>
                        <a:ext uri="{FF2B5EF4-FFF2-40B4-BE49-F238E27FC236}">
                          <a16:creationId xmlns:a16="http://schemas.microsoft.com/office/drawing/2014/main" id="{7F5E91D7-7878-CF32-C545-FB51B6A44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651" y="2662165"/>
                      <a:ext cx="1859331" cy="727928"/>
                    </a:xfrm>
                    <a:custGeom>
                      <a:avLst/>
                      <a:gdLst>
                        <a:gd name="connsiteX0" fmla="*/ 1647915 w 1859331"/>
                        <a:gd name="connsiteY0" fmla="*/ 113892 h 727928"/>
                        <a:gd name="connsiteX1" fmla="*/ 1341081 w 1859331"/>
                        <a:gd name="connsiteY1" fmla="*/ 27271 h 727928"/>
                        <a:gd name="connsiteX2" fmla="*/ 1216107 w 1859331"/>
                        <a:gd name="connsiteY2" fmla="*/ 6586 h 727928"/>
                        <a:gd name="connsiteX3" fmla="*/ 1189388 w 1859331"/>
                        <a:gd name="connsiteY3" fmla="*/ 160865 h 727928"/>
                        <a:gd name="connsiteX4" fmla="*/ 1200162 w 1859331"/>
                        <a:gd name="connsiteY4" fmla="*/ 220336 h 727928"/>
                        <a:gd name="connsiteX5" fmla="*/ 1098889 w 1859331"/>
                        <a:gd name="connsiteY5" fmla="*/ 236712 h 727928"/>
                        <a:gd name="connsiteX6" fmla="*/ 945903 w 1859331"/>
                        <a:gd name="connsiteY6" fmla="*/ 142334 h 727928"/>
                        <a:gd name="connsiteX7" fmla="*/ 879106 w 1859331"/>
                        <a:gd name="connsiteY7" fmla="*/ 178103 h 727928"/>
                        <a:gd name="connsiteX8" fmla="*/ 867040 w 1859331"/>
                        <a:gd name="connsiteY8" fmla="*/ 216026 h 727928"/>
                        <a:gd name="connsiteX9" fmla="*/ 865747 w 1859331"/>
                        <a:gd name="connsiteY9" fmla="*/ 237573 h 727928"/>
                        <a:gd name="connsiteX10" fmla="*/ 786884 w 1859331"/>
                        <a:gd name="connsiteY10" fmla="*/ 303939 h 727928"/>
                        <a:gd name="connsiteX11" fmla="*/ 615367 w 1859331"/>
                        <a:gd name="connsiteY11" fmla="*/ 213010 h 727928"/>
                        <a:gd name="connsiteX12" fmla="*/ 397739 w 1859331"/>
                        <a:gd name="connsiteY12" fmla="*/ 393145 h 727928"/>
                        <a:gd name="connsiteX13" fmla="*/ 382225 w 1859331"/>
                        <a:gd name="connsiteY13" fmla="*/ 175517 h 727928"/>
                        <a:gd name="connsiteX14" fmla="*/ 364556 w 1859331"/>
                        <a:gd name="connsiteY14" fmla="*/ 176810 h 727928"/>
                        <a:gd name="connsiteX15" fmla="*/ 225360 w 1859331"/>
                        <a:gd name="connsiteY15" fmla="*/ 381510 h 727928"/>
                        <a:gd name="connsiteX16" fmla="*/ 13765 w 1859331"/>
                        <a:gd name="connsiteY16" fmla="*/ 635768 h 727928"/>
                        <a:gd name="connsiteX17" fmla="*/ 140895 w 1859331"/>
                        <a:gd name="connsiteY17" fmla="*/ 712477 h 727928"/>
                        <a:gd name="connsiteX18" fmla="*/ 325771 w 1859331"/>
                        <a:gd name="connsiteY18" fmla="*/ 587933 h 727928"/>
                        <a:gd name="connsiteX19" fmla="*/ 402910 w 1859331"/>
                        <a:gd name="connsiteY19" fmla="*/ 525446 h 727928"/>
                        <a:gd name="connsiteX20" fmla="*/ 450314 w 1859331"/>
                        <a:gd name="connsiteY20" fmla="*/ 547424 h 727928"/>
                        <a:gd name="connsiteX21" fmla="*/ 545123 w 1859331"/>
                        <a:gd name="connsiteY21" fmla="*/ 656454 h 727928"/>
                        <a:gd name="connsiteX22" fmla="*/ 661047 w 1859331"/>
                        <a:gd name="connsiteY22" fmla="*/ 542684 h 727928"/>
                        <a:gd name="connsiteX23" fmla="*/ 814895 w 1859331"/>
                        <a:gd name="connsiteY23" fmla="*/ 540960 h 727928"/>
                        <a:gd name="connsiteX24" fmla="*/ 918322 w 1859331"/>
                        <a:gd name="connsiteY24" fmla="*/ 611635 h 727928"/>
                        <a:gd name="connsiteX25" fmla="*/ 1085099 w 1859331"/>
                        <a:gd name="connsiteY25" fmla="*/ 577590 h 727928"/>
                        <a:gd name="connsiteX26" fmla="*/ 1130348 w 1859331"/>
                        <a:gd name="connsiteY26" fmla="*/ 416847 h 727928"/>
                        <a:gd name="connsiteX27" fmla="*/ 1261356 w 1859331"/>
                        <a:gd name="connsiteY27" fmla="*/ 440118 h 727928"/>
                        <a:gd name="connsiteX28" fmla="*/ 1430287 w 1859331"/>
                        <a:gd name="connsiteY28" fmla="*/ 475887 h 727928"/>
                        <a:gd name="connsiteX29" fmla="*/ 1753066 w 1859331"/>
                        <a:gd name="connsiteY29" fmla="*/ 435809 h 727928"/>
                        <a:gd name="connsiteX30" fmla="*/ 1639727 w 1859331"/>
                        <a:gd name="connsiteY30" fmla="*/ 294889 h 727928"/>
                        <a:gd name="connsiteX31" fmla="*/ 1847444 w 1859331"/>
                        <a:gd name="connsiteY31" fmla="*/ 282823 h 727928"/>
                        <a:gd name="connsiteX32" fmla="*/ 1647484 w 1859331"/>
                        <a:gd name="connsiteY32" fmla="*/ 114754 h 727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859331" h="727928">
                          <a:moveTo>
                            <a:pt x="1647915" y="113892"/>
                          </a:moveTo>
                          <a:cubicBezTo>
                            <a:pt x="1546212" y="82433"/>
                            <a:pt x="1441061" y="65626"/>
                            <a:pt x="1341081" y="27271"/>
                          </a:cubicBezTo>
                          <a:cubicBezTo>
                            <a:pt x="1307036" y="14343"/>
                            <a:pt x="1252737" y="-12376"/>
                            <a:pt x="1216107" y="6586"/>
                          </a:cubicBezTo>
                          <a:cubicBezTo>
                            <a:pt x="1155343" y="38045"/>
                            <a:pt x="1176459" y="107859"/>
                            <a:pt x="1189388" y="160865"/>
                          </a:cubicBezTo>
                          <a:cubicBezTo>
                            <a:pt x="1194128" y="180689"/>
                            <a:pt x="1198007" y="200081"/>
                            <a:pt x="1200162" y="220336"/>
                          </a:cubicBezTo>
                          <a:cubicBezTo>
                            <a:pt x="1207488" y="287563"/>
                            <a:pt x="1128194" y="257828"/>
                            <a:pt x="1098889" y="236712"/>
                          </a:cubicBezTo>
                          <a:cubicBezTo>
                            <a:pt x="1044159" y="198357"/>
                            <a:pt x="1014854" y="153539"/>
                            <a:pt x="945903" y="142334"/>
                          </a:cubicBezTo>
                          <a:cubicBezTo>
                            <a:pt x="920477" y="138456"/>
                            <a:pt x="889880" y="154401"/>
                            <a:pt x="879106" y="178103"/>
                          </a:cubicBezTo>
                          <a:cubicBezTo>
                            <a:pt x="872642" y="191893"/>
                            <a:pt x="870056" y="201374"/>
                            <a:pt x="867040" y="216026"/>
                          </a:cubicBezTo>
                          <a:cubicBezTo>
                            <a:pt x="866178" y="223352"/>
                            <a:pt x="865747" y="230247"/>
                            <a:pt x="865747" y="237573"/>
                          </a:cubicBezTo>
                          <a:cubicBezTo>
                            <a:pt x="865747" y="248347"/>
                            <a:pt x="865316" y="397455"/>
                            <a:pt x="786884" y="303939"/>
                          </a:cubicBezTo>
                          <a:cubicBezTo>
                            <a:pt x="750684" y="260414"/>
                            <a:pt x="675699" y="116047"/>
                            <a:pt x="615367" y="213010"/>
                          </a:cubicBezTo>
                          <a:cubicBezTo>
                            <a:pt x="571841" y="282823"/>
                            <a:pt x="504614" y="439257"/>
                            <a:pt x="397739" y="393145"/>
                          </a:cubicBezTo>
                          <a:cubicBezTo>
                            <a:pt x="343870" y="369874"/>
                            <a:pt x="396015" y="224645"/>
                            <a:pt x="382225" y="175517"/>
                          </a:cubicBezTo>
                          <a:cubicBezTo>
                            <a:pt x="380070" y="167760"/>
                            <a:pt x="368004" y="173793"/>
                            <a:pt x="364556" y="176810"/>
                          </a:cubicBezTo>
                          <a:cubicBezTo>
                            <a:pt x="301207" y="234557"/>
                            <a:pt x="264145" y="307818"/>
                            <a:pt x="225360" y="381510"/>
                          </a:cubicBezTo>
                          <a:cubicBezTo>
                            <a:pt x="149083" y="461666"/>
                            <a:pt x="65910" y="536651"/>
                            <a:pt x="13765" y="635768"/>
                          </a:cubicBezTo>
                          <a:cubicBezTo>
                            <a:pt x="-39241" y="737041"/>
                            <a:pt x="73236" y="741350"/>
                            <a:pt x="140895" y="712477"/>
                          </a:cubicBezTo>
                          <a:cubicBezTo>
                            <a:pt x="208122" y="683603"/>
                            <a:pt x="268886" y="633183"/>
                            <a:pt x="325771" y="587933"/>
                          </a:cubicBezTo>
                          <a:cubicBezTo>
                            <a:pt x="351628" y="567248"/>
                            <a:pt x="377053" y="546131"/>
                            <a:pt x="402910" y="525446"/>
                          </a:cubicBezTo>
                          <a:cubicBezTo>
                            <a:pt x="445143" y="491401"/>
                            <a:pt x="442126" y="493125"/>
                            <a:pt x="450314" y="547424"/>
                          </a:cubicBezTo>
                          <a:cubicBezTo>
                            <a:pt x="457210" y="591381"/>
                            <a:pt x="481773" y="674553"/>
                            <a:pt x="545123" y="656454"/>
                          </a:cubicBezTo>
                          <a:cubicBezTo>
                            <a:pt x="602439" y="640509"/>
                            <a:pt x="631312" y="590519"/>
                            <a:pt x="661047" y="542684"/>
                          </a:cubicBezTo>
                          <a:cubicBezTo>
                            <a:pt x="719656" y="450030"/>
                            <a:pt x="769646" y="483644"/>
                            <a:pt x="814895" y="540960"/>
                          </a:cubicBezTo>
                          <a:cubicBezTo>
                            <a:pt x="841183" y="574143"/>
                            <a:pt x="879537" y="596121"/>
                            <a:pt x="918322" y="611635"/>
                          </a:cubicBezTo>
                          <a:cubicBezTo>
                            <a:pt x="978655" y="636199"/>
                            <a:pt x="1039418" y="619823"/>
                            <a:pt x="1085099" y="577590"/>
                          </a:cubicBezTo>
                          <a:cubicBezTo>
                            <a:pt x="1130779" y="534927"/>
                            <a:pt x="1126039" y="473732"/>
                            <a:pt x="1130348" y="416847"/>
                          </a:cubicBezTo>
                          <a:cubicBezTo>
                            <a:pt x="1135089" y="353929"/>
                            <a:pt x="1245411" y="433223"/>
                            <a:pt x="1261356" y="440118"/>
                          </a:cubicBezTo>
                          <a:cubicBezTo>
                            <a:pt x="1315655" y="464682"/>
                            <a:pt x="1370816" y="472439"/>
                            <a:pt x="1430287" y="475887"/>
                          </a:cubicBezTo>
                          <a:cubicBezTo>
                            <a:pt x="1507857" y="480196"/>
                            <a:pt x="1707386" y="525015"/>
                            <a:pt x="1753066" y="435809"/>
                          </a:cubicBezTo>
                          <a:cubicBezTo>
                            <a:pt x="1781508" y="380217"/>
                            <a:pt x="1712557" y="333244"/>
                            <a:pt x="1639727" y="294889"/>
                          </a:cubicBezTo>
                          <a:cubicBezTo>
                            <a:pt x="1719452" y="322470"/>
                            <a:pt x="1802194" y="347896"/>
                            <a:pt x="1847444" y="282823"/>
                          </a:cubicBezTo>
                          <a:cubicBezTo>
                            <a:pt x="1911224" y="191031"/>
                            <a:pt x="1700060" y="131130"/>
                            <a:pt x="1647484" y="11475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677" name="Graphic 1445">
                      <a:extLst>
                        <a:ext uri="{FF2B5EF4-FFF2-40B4-BE49-F238E27FC236}">
                          <a16:creationId xmlns:a16="http://schemas.microsoft.com/office/drawing/2014/main" id="{53AC68C5-F607-6B7A-0B3D-D1E73930B7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26789" y="2855351"/>
                      <a:ext cx="1861042" cy="534311"/>
                      <a:chOff x="5526789" y="2855351"/>
                      <a:chExt cx="1861042" cy="534311"/>
                    </a:xfrm>
                  </p:grpSpPr>
                  <p:sp>
                    <p:nvSpPr>
                      <p:cNvPr id="8690" name="Vrije vorm: vorm 8689">
                        <a:extLst>
                          <a:ext uri="{FF2B5EF4-FFF2-40B4-BE49-F238E27FC236}">
                            <a16:creationId xmlns:a16="http://schemas.microsoft.com/office/drawing/2014/main" id="{78032772-1600-1F12-9798-831023108F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225" y="2966366"/>
                        <a:ext cx="1313995" cy="354358"/>
                      </a:xfrm>
                      <a:custGeom>
                        <a:avLst/>
                        <a:gdLst>
                          <a:gd name="connsiteX0" fmla="*/ 963166 w 1313995"/>
                          <a:gd name="connsiteY0" fmla="*/ 83342 h 354358"/>
                          <a:gd name="connsiteX1" fmla="*/ 794235 w 1313995"/>
                          <a:gd name="connsiteY1" fmla="*/ 47573 h 354358"/>
                          <a:gd name="connsiteX2" fmla="*/ 663227 w 1313995"/>
                          <a:gd name="connsiteY2" fmla="*/ 24302 h 354358"/>
                          <a:gd name="connsiteX3" fmla="*/ 617978 w 1313995"/>
                          <a:gd name="connsiteY3" fmla="*/ 185045 h 354358"/>
                          <a:gd name="connsiteX4" fmla="*/ 451201 w 1313995"/>
                          <a:gd name="connsiteY4" fmla="*/ 219090 h 354358"/>
                          <a:gd name="connsiteX5" fmla="*/ 347774 w 1313995"/>
                          <a:gd name="connsiteY5" fmla="*/ 148415 h 354358"/>
                          <a:gd name="connsiteX6" fmla="*/ 193926 w 1313995"/>
                          <a:gd name="connsiteY6" fmla="*/ 150138 h 354358"/>
                          <a:gd name="connsiteX7" fmla="*/ 78001 w 1313995"/>
                          <a:gd name="connsiteY7" fmla="*/ 263908 h 354358"/>
                          <a:gd name="connsiteX8" fmla="*/ 0 w 1313995"/>
                          <a:gd name="connsiteY8" fmla="*/ 213919 h 354358"/>
                          <a:gd name="connsiteX9" fmla="*/ 4740 w 1313995"/>
                          <a:gd name="connsiteY9" fmla="*/ 242792 h 354358"/>
                          <a:gd name="connsiteX10" fmla="*/ 99549 w 1313995"/>
                          <a:gd name="connsiteY10" fmla="*/ 351821 h 354358"/>
                          <a:gd name="connsiteX11" fmla="*/ 215473 w 1313995"/>
                          <a:gd name="connsiteY11" fmla="*/ 238051 h 354358"/>
                          <a:gd name="connsiteX12" fmla="*/ 369321 w 1313995"/>
                          <a:gd name="connsiteY12" fmla="*/ 236328 h 354358"/>
                          <a:gd name="connsiteX13" fmla="*/ 472748 w 1313995"/>
                          <a:gd name="connsiteY13" fmla="*/ 307003 h 354358"/>
                          <a:gd name="connsiteX14" fmla="*/ 639525 w 1313995"/>
                          <a:gd name="connsiteY14" fmla="*/ 272958 h 354358"/>
                          <a:gd name="connsiteX15" fmla="*/ 684774 w 1313995"/>
                          <a:gd name="connsiteY15" fmla="*/ 112215 h 354358"/>
                          <a:gd name="connsiteX16" fmla="*/ 815782 w 1313995"/>
                          <a:gd name="connsiteY16" fmla="*/ 135486 h 354358"/>
                          <a:gd name="connsiteX17" fmla="*/ 984713 w 1313995"/>
                          <a:gd name="connsiteY17" fmla="*/ 171255 h 354358"/>
                          <a:gd name="connsiteX18" fmla="*/ 1307492 w 1313995"/>
                          <a:gd name="connsiteY18" fmla="*/ 131177 h 354358"/>
                          <a:gd name="connsiteX19" fmla="*/ 1282497 w 1313995"/>
                          <a:gd name="connsiteY19" fmla="*/ 48435 h 354358"/>
                          <a:gd name="connsiteX20" fmla="*/ 963166 w 1313995"/>
                          <a:gd name="connsiteY20" fmla="*/ 83342 h 354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313995" h="354358">
                            <a:moveTo>
                              <a:pt x="963166" y="83342"/>
                            </a:moveTo>
                            <a:cubicBezTo>
                              <a:pt x="903695" y="79894"/>
                              <a:pt x="848965" y="72137"/>
                              <a:pt x="794235" y="47573"/>
                            </a:cubicBezTo>
                            <a:cubicBezTo>
                              <a:pt x="778290" y="40678"/>
                              <a:pt x="667967" y="-39047"/>
                              <a:pt x="663227" y="24302"/>
                            </a:cubicBezTo>
                            <a:cubicBezTo>
                              <a:pt x="658917" y="81187"/>
                              <a:pt x="663227" y="142381"/>
                              <a:pt x="617978" y="185045"/>
                            </a:cubicBezTo>
                            <a:cubicBezTo>
                              <a:pt x="572297" y="227709"/>
                              <a:pt x="511103" y="243654"/>
                              <a:pt x="451201" y="219090"/>
                            </a:cubicBezTo>
                            <a:cubicBezTo>
                              <a:pt x="412847" y="203576"/>
                              <a:pt x="374062" y="181598"/>
                              <a:pt x="347774" y="148415"/>
                            </a:cubicBezTo>
                            <a:cubicBezTo>
                              <a:pt x="302525" y="91099"/>
                              <a:pt x="252535" y="57054"/>
                              <a:pt x="193926" y="150138"/>
                            </a:cubicBezTo>
                            <a:cubicBezTo>
                              <a:pt x="163760" y="197973"/>
                              <a:pt x="134886" y="247532"/>
                              <a:pt x="78001" y="263908"/>
                            </a:cubicBezTo>
                            <a:cubicBezTo>
                              <a:pt x="38785" y="275113"/>
                              <a:pt x="14221" y="247101"/>
                              <a:pt x="0" y="213919"/>
                            </a:cubicBezTo>
                            <a:cubicBezTo>
                              <a:pt x="1293" y="221245"/>
                              <a:pt x="2586" y="230294"/>
                              <a:pt x="4740" y="242792"/>
                            </a:cubicBezTo>
                            <a:cubicBezTo>
                              <a:pt x="11636" y="286749"/>
                              <a:pt x="36200" y="369921"/>
                              <a:pt x="99549" y="351821"/>
                            </a:cubicBezTo>
                            <a:cubicBezTo>
                              <a:pt x="156865" y="335876"/>
                              <a:pt x="185738" y="285887"/>
                              <a:pt x="215473" y="238051"/>
                            </a:cubicBezTo>
                            <a:cubicBezTo>
                              <a:pt x="274082" y="145398"/>
                              <a:pt x="324072" y="179012"/>
                              <a:pt x="369321" y="236328"/>
                            </a:cubicBezTo>
                            <a:cubicBezTo>
                              <a:pt x="395609" y="269511"/>
                              <a:pt x="433963" y="291489"/>
                              <a:pt x="472748" y="307003"/>
                            </a:cubicBezTo>
                            <a:cubicBezTo>
                              <a:pt x="533081" y="331567"/>
                              <a:pt x="593844" y="315191"/>
                              <a:pt x="639525" y="272958"/>
                            </a:cubicBezTo>
                            <a:cubicBezTo>
                              <a:pt x="685205" y="230294"/>
                              <a:pt x="680465" y="169100"/>
                              <a:pt x="684774" y="112215"/>
                            </a:cubicBezTo>
                            <a:cubicBezTo>
                              <a:pt x="689515" y="49297"/>
                              <a:pt x="799837" y="128591"/>
                              <a:pt x="815782" y="135486"/>
                            </a:cubicBezTo>
                            <a:cubicBezTo>
                              <a:pt x="870081" y="160050"/>
                              <a:pt x="925242" y="167807"/>
                              <a:pt x="984713" y="171255"/>
                            </a:cubicBezTo>
                            <a:cubicBezTo>
                              <a:pt x="1062283" y="175564"/>
                              <a:pt x="1261812" y="220383"/>
                              <a:pt x="1307492" y="131177"/>
                            </a:cubicBezTo>
                            <a:cubicBezTo>
                              <a:pt x="1323006" y="101010"/>
                              <a:pt x="1309216" y="73861"/>
                              <a:pt x="1282497" y="48435"/>
                            </a:cubicBezTo>
                            <a:cubicBezTo>
                              <a:pt x="1231215" y="130315"/>
                              <a:pt x="1039012" y="87651"/>
                              <a:pt x="963166" y="83342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1" name="Vrije vorm: vorm 8690">
                        <a:extLst>
                          <a:ext uri="{FF2B5EF4-FFF2-40B4-BE49-F238E27FC236}">
                            <a16:creationId xmlns:a16="http://schemas.microsoft.com/office/drawing/2014/main" id="{54393BEC-DBB6-12C5-0C4F-EBBCE6D3D8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6789" y="3076705"/>
                        <a:ext cx="440833" cy="312956"/>
                      </a:xfrm>
                      <a:custGeom>
                        <a:avLst/>
                        <a:gdLst>
                          <a:gd name="connsiteX0" fmla="*/ 381794 w 440833"/>
                          <a:gd name="connsiteY0" fmla="*/ 22561 h 312956"/>
                          <a:gd name="connsiteX1" fmla="*/ 304654 w 440833"/>
                          <a:gd name="connsiteY1" fmla="*/ 85048 h 312956"/>
                          <a:gd name="connsiteX2" fmla="*/ 119778 w 440833"/>
                          <a:gd name="connsiteY2" fmla="*/ 209592 h 312956"/>
                          <a:gd name="connsiteX3" fmla="*/ 13765 w 440833"/>
                          <a:gd name="connsiteY3" fmla="*/ 220797 h 312956"/>
                          <a:gd name="connsiteX4" fmla="*/ 13765 w 440833"/>
                          <a:gd name="connsiteY4" fmla="*/ 220797 h 312956"/>
                          <a:gd name="connsiteX5" fmla="*/ 140895 w 440833"/>
                          <a:gd name="connsiteY5" fmla="*/ 297505 h 312956"/>
                          <a:gd name="connsiteX6" fmla="*/ 325771 w 440833"/>
                          <a:gd name="connsiteY6" fmla="*/ 172961 h 312956"/>
                          <a:gd name="connsiteX7" fmla="*/ 402910 w 440833"/>
                          <a:gd name="connsiteY7" fmla="*/ 110474 h 312956"/>
                          <a:gd name="connsiteX8" fmla="*/ 440833 w 440833"/>
                          <a:gd name="connsiteY8" fmla="*/ 90220 h 312956"/>
                          <a:gd name="connsiteX9" fmla="*/ 429198 w 440833"/>
                          <a:gd name="connsiteY9" fmla="*/ 44539 h 312956"/>
                          <a:gd name="connsiteX10" fmla="*/ 381794 w 440833"/>
                          <a:gd name="connsiteY10" fmla="*/ 22561 h 312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0833" h="312956">
                            <a:moveTo>
                              <a:pt x="381794" y="22561"/>
                            </a:moveTo>
                            <a:cubicBezTo>
                              <a:pt x="355937" y="43247"/>
                              <a:pt x="330511" y="64363"/>
                              <a:pt x="304654" y="85048"/>
                            </a:cubicBezTo>
                            <a:cubicBezTo>
                              <a:pt x="247769" y="130298"/>
                              <a:pt x="187006" y="180718"/>
                              <a:pt x="119778" y="209592"/>
                            </a:cubicBezTo>
                            <a:cubicBezTo>
                              <a:pt x="87026" y="223813"/>
                              <a:pt x="43932" y="229847"/>
                              <a:pt x="13765" y="220797"/>
                            </a:cubicBezTo>
                            <a:lnTo>
                              <a:pt x="13765" y="220797"/>
                            </a:lnTo>
                            <a:cubicBezTo>
                              <a:pt x="-39241" y="322069"/>
                              <a:pt x="73236" y="326379"/>
                              <a:pt x="140895" y="297505"/>
                            </a:cubicBezTo>
                            <a:cubicBezTo>
                              <a:pt x="208122" y="268632"/>
                              <a:pt x="268886" y="218211"/>
                              <a:pt x="325771" y="172961"/>
                            </a:cubicBezTo>
                            <a:cubicBezTo>
                              <a:pt x="351628" y="152276"/>
                              <a:pt x="377053" y="131160"/>
                              <a:pt x="402910" y="110474"/>
                            </a:cubicBezTo>
                            <a:cubicBezTo>
                              <a:pt x="426181" y="91944"/>
                              <a:pt x="435662" y="84187"/>
                              <a:pt x="440833" y="90220"/>
                            </a:cubicBezTo>
                            <a:cubicBezTo>
                              <a:pt x="435231" y="73844"/>
                              <a:pt x="431353" y="57468"/>
                              <a:pt x="429198" y="44539"/>
                            </a:cubicBezTo>
                            <a:cubicBezTo>
                              <a:pt x="420579" y="-9760"/>
                              <a:pt x="424027" y="-11053"/>
                              <a:pt x="381794" y="2256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2" name="Vrije vorm: vorm 8691">
                        <a:extLst>
                          <a:ext uri="{FF2B5EF4-FFF2-40B4-BE49-F238E27FC236}">
                            <a16:creationId xmlns:a16="http://schemas.microsoft.com/office/drawing/2014/main" id="{D98F1A54-A411-E41B-49E9-5D1570C164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693" y="2855351"/>
                        <a:ext cx="241138" cy="129528"/>
                      </a:xfrm>
                      <a:custGeom>
                        <a:avLst/>
                        <a:gdLst>
                          <a:gd name="connsiteX0" fmla="*/ 207716 w 241138"/>
                          <a:gd name="connsiteY0" fmla="*/ 0 h 129528"/>
                          <a:gd name="connsiteX1" fmla="*/ 207716 w 241138"/>
                          <a:gd name="connsiteY1" fmla="*/ 862 h 129528"/>
                          <a:gd name="connsiteX2" fmla="*/ 0 w 241138"/>
                          <a:gd name="connsiteY2" fmla="*/ 12928 h 129528"/>
                          <a:gd name="connsiteX3" fmla="*/ 118941 w 241138"/>
                          <a:gd name="connsiteY3" fmla="*/ 127560 h 129528"/>
                          <a:gd name="connsiteX4" fmla="*/ 229264 w 241138"/>
                          <a:gd name="connsiteY4" fmla="*/ 88775 h 129528"/>
                          <a:gd name="connsiteX5" fmla="*/ 208147 w 241138"/>
                          <a:gd name="connsiteY5" fmla="*/ 0 h 12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1138" h="129528">
                            <a:moveTo>
                              <a:pt x="207716" y="0"/>
                            </a:moveTo>
                            <a:cubicBezTo>
                              <a:pt x="207716" y="0"/>
                              <a:pt x="207716" y="431"/>
                              <a:pt x="207716" y="862"/>
                            </a:cubicBezTo>
                            <a:cubicBezTo>
                              <a:pt x="162467" y="65935"/>
                              <a:pt x="79294" y="40509"/>
                              <a:pt x="0" y="12928"/>
                            </a:cubicBezTo>
                            <a:cubicBezTo>
                              <a:pt x="60763" y="45249"/>
                              <a:pt x="118079" y="83173"/>
                              <a:pt x="118941" y="127560"/>
                            </a:cubicBezTo>
                            <a:cubicBezTo>
                              <a:pt x="162898" y="133593"/>
                              <a:pt x="202545" y="127129"/>
                              <a:pt x="229264" y="88775"/>
                            </a:cubicBezTo>
                            <a:cubicBezTo>
                              <a:pt x="252966" y="54730"/>
                              <a:pt x="238745" y="24995"/>
                              <a:pt x="2081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3" name="Vrije vorm: vorm 8692">
                        <a:extLst>
                          <a:ext uri="{FF2B5EF4-FFF2-40B4-BE49-F238E27FC236}">
                            <a16:creationId xmlns:a16="http://schemas.microsoft.com/office/drawing/2014/main" id="{C222CD1E-7498-AF03-79FF-194150E3A5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7623" y="3166925"/>
                        <a:ext cx="5171" cy="13359"/>
                      </a:xfrm>
                      <a:custGeom>
                        <a:avLst/>
                        <a:gdLst>
                          <a:gd name="connsiteX0" fmla="*/ 5171 w 5171"/>
                          <a:gd name="connsiteY0" fmla="*/ 13359 h 13359"/>
                          <a:gd name="connsiteX1" fmla="*/ 0 w 5171"/>
                          <a:gd name="connsiteY1" fmla="*/ 0 h 13359"/>
                          <a:gd name="connsiteX2" fmla="*/ 5171 w 5171"/>
                          <a:gd name="connsiteY2" fmla="*/ 13359 h 13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1" h="13359">
                            <a:moveTo>
                              <a:pt x="5171" y="13359"/>
                            </a:moveTo>
                            <a:cubicBezTo>
                              <a:pt x="3879" y="6464"/>
                              <a:pt x="2155" y="2155"/>
                              <a:pt x="0" y="0"/>
                            </a:cubicBezTo>
                            <a:cubicBezTo>
                              <a:pt x="1724" y="4309"/>
                              <a:pt x="3017" y="9050"/>
                              <a:pt x="5171" y="1335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94" name="Vrije vorm: vorm 8693">
                        <a:extLst>
                          <a:ext uri="{FF2B5EF4-FFF2-40B4-BE49-F238E27FC236}">
                            <a16:creationId xmlns:a16="http://schemas.microsoft.com/office/drawing/2014/main" id="{D6D6D4CE-1492-0C56-0E8B-BE42D30C24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378" y="2956623"/>
                        <a:ext cx="97902" cy="58608"/>
                      </a:xfrm>
                      <a:custGeom>
                        <a:avLst/>
                        <a:gdLst>
                          <a:gd name="connsiteX0" fmla="*/ 88344 w 97902"/>
                          <a:gd name="connsiteY0" fmla="*/ 58178 h 58608"/>
                          <a:gd name="connsiteX1" fmla="*/ 92223 w 97902"/>
                          <a:gd name="connsiteY1" fmla="*/ 53006 h 58608"/>
                          <a:gd name="connsiteX2" fmla="*/ 97825 w 97902"/>
                          <a:gd name="connsiteY2" fmla="*/ 26288 h 58608"/>
                          <a:gd name="connsiteX3" fmla="*/ 0 w 97902"/>
                          <a:gd name="connsiteY3" fmla="*/ 0 h 58608"/>
                          <a:gd name="connsiteX4" fmla="*/ 88344 w 97902"/>
                          <a:gd name="connsiteY4" fmla="*/ 58609 h 58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902" h="58608">
                            <a:moveTo>
                              <a:pt x="88344" y="58178"/>
                            </a:moveTo>
                            <a:cubicBezTo>
                              <a:pt x="88344" y="58178"/>
                              <a:pt x="90930" y="54730"/>
                              <a:pt x="92223" y="53006"/>
                            </a:cubicBezTo>
                            <a:cubicBezTo>
                              <a:pt x="96963" y="43957"/>
                              <a:pt x="98256" y="34907"/>
                              <a:pt x="97825" y="26288"/>
                            </a:cubicBezTo>
                            <a:cubicBezTo>
                              <a:pt x="66366" y="21978"/>
                              <a:pt x="33183" y="11205"/>
                              <a:pt x="0" y="0"/>
                            </a:cubicBezTo>
                            <a:cubicBezTo>
                              <a:pt x="33183" y="17669"/>
                              <a:pt x="65504" y="37492"/>
                              <a:pt x="88344" y="5860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8678" name="Vrije vorm: vorm 8677">
                      <a:extLst>
                        <a:ext uri="{FF2B5EF4-FFF2-40B4-BE49-F238E27FC236}">
                          <a16:creationId xmlns:a16="http://schemas.microsoft.com/office/drawing/2014/main" id="{FDBF0196-BCE4-F42A-C77E-BC5A30668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521" y="3959540"/>
                      <a:ext cx="2059194" cy="1057557"/>
                    </a:xfrm>
                    <a:custGeom>
                      <a:avLst/>
                      <a:gdLst>
                        <a:gd name="connsiteX0" fmla="*/ 2045657 w 2059194"/>
                        <a:gd name="connsiteY0" fmla="*/ 247691 h 1057557"/>
                        <a:gd name="connsiteX1" fmla="*/ 1946109 w 2059194"/>
                        <a:gd name="connsiteY1" fmla="*/ 185634 h 1057557"/>
                        <a:gd name="connsiteX2" fmla="*/ 1845267 w 2059194"/>
                        <a:gd name="connsiteY2" fmla="*/ 265791 h 1057557"/>
                        <a:gd name="connsiteX3" fmla="*/ 1744856 w 2059194"/>
                        <a:gd name="connsiteY3" fmla="*/ 354997 h 1057557"/>
                        <a:gd name="connsiteX4" fmla="*/ 1729342 w 2059194"/>
                        <a:gd name="connsiteY4" fmla="*/ 268376 h 1057557"/>
                        <a:gd name="connsiteX5" fmla="*/ 1416475 w 2059194"/>
                        <a:gd name="connsiteY5" fmla="*/ 254586 h 1057557"/>
                        <a:gd name="connsiteX6" fmla="*/ 1212206 w 2059194"/>
                        <a:gd name="connsiteY6" fmla="*/ 366201 h 1057557"/>
                        <a:gd name="connsiteX7" fmla="*/ 1157907 w 2059194"/>
                        <a:gd name="connsiteY7" fmla="*/ 358013 h 1057557"/>
                        <a:gd name="connsiteX8" fmla="*/ 1204449 w 2059194"/>
                        <a:gd name="connsiteY8" fmla="*/ 304576 h 1057557"/>
                        <a:gd name="connsiteX9" fmla="*/ 1231168 w 2059194"/>
                        <a:gd name="connsiteY9" fmla="*/ 163656 h 1057557"/>
                        <a:gd name="connsiteX10" fmla="*/ 977340 w 2059194"/>
                        <a:gd name="connsiteY10" fmla="*/ 285614 h 1057557"/>
                        <a:gd name="connsiteX11" fmla="*/ 796774 w 2059194"/>
                        <a:gd name="connsiteY11" fmla="*/ 369218 h 1057557"/>
                        <a:gd name="connsiteX12" fmla="*/ 839007 w 2059194"/>
                        <a:gd name="connsiteY12" fmla="*/ 195546 h 1057557"/>
                        <a:gd name="connsiteX13" fmla="*/ 847194 w 2059194"/>
                        <a:gd name="connsiteY13" fmla="*/ 4637 h 1057557"/>
                        <a:gd name="connsiteX14" fmla="*/ 674385 w 2059194"/>
                        <a:gd name="connsiteY14" fmla="*/ 188651 h 1057557"/>
                        <a:gd name="connsiteX15" fmla="*/ 436933 w 2059194"/>
                        <a:gd name="connsiteY15" fmla="*/ 411881 h 1057557"/>
                        <a:gd name="connsiteX16" fmla="*/ 268002 w 2059194"/>
                        <a:gd name="connsiteY16" fmla="*/ 606239 h 1057557"/>
                        <a:gd name="connsiteX17" fmla="*/ 372291 w 2059194"/>
                        <a:gd name="connsiteY17" fmla="*/ 585984 h 1057557"/>
                        <a:gd name="connsiteX18" fmla="*/ 521399 w 2059194"/>
                        <a:gd name="connsiteY18" fmla="*/ 487728 h 1057557"/>
                        <a:gd name="connsiteX19" fmla="*/ 603279 w 2059194"/>
                        <a:gd name="connsiteY19" fmla="*/ 438600 h 1057557"/>
                        <a:gd name="connsiteX20" fmla="*/ 545101 w 2059194"/>
                        <a:gd name="connsiteY20" fmla="*/ 550646 h 1057557"/>
                        <a:gd name="connsiteX21" fmla="*/ 18053 w 2059194"/>
                        <a:gd name="connsiteY21" fmla="*/ 963924 h 1057557"/>
                        <a:gd name="connsiteX22" fmla="*/ 35291 w 2059194"/>
                        <a:gd name="connsiteY22" fmla="*/ 1055716 h 1057557"/>
                        <a:gd name="connsiteX23" fmla="*/ 226631 w 2059194"/>
                        <a:gd name="connsiteY23" fmla="*/ 950996 h 1057557"/>
                        <a:gd name="connsiteX24" fmla="*/ 545532 w 2059194"/>
                        <a:gd name="connsiteY24" fmla="*/ 730351 h 1057557"/>
                        <a:gd name="connsiteX25" fmla="*/ 568372 w 2059194"/>
                        <a:gd name="connsiteY25" fmla="*/ 711820 h 1057557"/>
                        <a:gd name="connsiteX26" fmla="*/ 676971 w 2059194"/>
                        <a:gd name="connsiteY26" fmla="*/ 664847 h 1057557"/>
                        <a:gd name="connsiteX27" fmla="*/ 651545 w 2059194"/>
                        <a:gd name="connsiteY27" fmla="*/ 710528 h 1057557"/>
                        <a:gd name="connsiteX28" fmla="*/ 599400 w 2059194"/>
                        <a:gd name="connsiteY28" fmla="*/ 800595 h 1057557"/>
                        <a:gd name="connsiteX29" fmla="*/ 788155 w 2059194"/>
                        <a:gd name="connsiteY29" fmla="*/ 763103 h 1057557"/>
                        <a:gd name="connsiteX30" fmla="*/ 922179 w 2059194"/>
                        <a:gd name="connsiteY30" fmla="*/ 638560 h 1057557"/>
                        <a:gd name="connsiteX31" fmla="*/ 1012247 w 2059194"/>
                        <a:gd name="connsiteY31" fmla="*/ 569177 h 1057557"/>
                        <a:gd name="connsiteX32" fmla="*/ 1096713 w 2059194"/>
                        <a:gd name="connsiteY32" fmla="*/ 525220 h 1057557"/>
                        <a:gd name="connsiteX33" fmla="*/ 957086 w 2059194"/>
                        <a:gd name="connsiteY33" fmla="*/ 711389 h 1057557"/>
                        <a:gd name="connsiteX34" fmla="*/ 973462 w 2059194"/>
                        <a:gd name="connsiteY34" fmla="*/ 783788 h 1057557"/>
                        <a:gd name="connsiteX35" fmla="*/ 1179454 w 2059194"/>
                        <a:gd name="connsiteY35" fmla="*/ 673466 h 1057557"/>
                        <a:gd name="connsiteX36" fmla="*/ 1297965 w 2059194"/>
                        <a:gd name="connsiteY36" fmla="*/ 570470 h 1057557"/>
                        <a:gd name="connsiteX37" fmla="*/ 1229013 w 2059194"/>
                        <a:gd name="connsiteY37" fmla="*/ 655366 h 1057557"/>
                        <a:gd name="connsiteX38" fmla="*/ 1171266 w 2059194"/>
                        <a:gd name="connsiteY38" fmla="*/ 698461 h 1057557"/>
                        <a:gd name="connsiteX39" fmla="*/ 1026468 w 2059194"/>
                        <a:gd name="connsiteY39" fmla="*/ 873425 h 1057557"/>
                        <a:gd name="connsiteX40" fmla="*/ 1031640 w 2059194"/>
                        <a:gd name="connsiteY40" fmla="*/ 889371 h 1057557"/>
                        <a:gd name="connsiteX41" fmla="*/ 1247975 w 2059194"/>
                        <a:gd name="connsiteY41" fmla="*/ 781634 h 1057557"/>
                        <a:gd name="connsiteX42" fmla="*/ 1578080 w 2059194"/>
                        <a:gd name="connsiteY42" fmla="*/ 514447 h 1057557"/>
                        <a:gd name="connsiteX43" fmla="*/ 1513438 w 2059194"/>
                        <a:gd name="connsiteY43" fmla="*/ 609686 h 1057557"/>
                        <a:gd name="connsiteX44" fmla="*/ 1511283 w 2059194"/>
                        <a:gd name="connsiteY44" fmla="*/ 701047 h 1057557"/>
                        <a:gd name="connsiteX45" fmla="*/ 1679783 w 2059194"/>
                        <a:gd name="connsiteY45" fmla="*/ 629509 h 1057557"/>
                        <a:gd name="connsiteX46" fmla="*/ 1751321 w 2059194"/>
                        <a:gd name="connsiteY46" fmla="*/ 544182 h 1057557"/>
                        <a:gd name="connsiteX47" fmla="*/ 1796139 w 2059194"/>
                        <a:gd name="connsiteY47" fmla="*/ 482126 h 1057557"/>
                        <a:gd name="connsiteX48" fmla="*/ 1889655 w 2059194"/>
                        <a:gd name="connsiteY48" fmla="*/ 380853 h 1057557"/>
                        <a:gd name="connsiteX49" fmla="*/ 1887069 w 2059194"/>
                        <a:gd name="connsiteY49" fmla="*/ 599774 h 1057557"/>
                        <a:gd name="connsiteX50" fmla="*/ 1987910 w 2059194"/>
                        <a:gd name="connsiteY50" fmla="*/ 643300 h 1057557"/>
                        <a:gd name="connsiteX51" fmla="*/ 2046088 w 2059194"/>
                        <a:gd name="connsiteY51" fmla="*/ 247260 h 1057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059194" h="1057557">
                          <a:moveTo>
                            <a:pt x="2045657" y="247691"/>
                          </a:moveTo>
                          <a:cubicBezTo>
                            <a:pt x="2038762" y="191668"/>
                            <a:pt x="2002993" y="153745"/>
                            <a:pt x="1946109" y="185634"/>
                          </a:cubicBezTo>
                          <a:cubicBezTo>
                            <a:pt x="1907754" y="207613"/>
                            <a:pt x="1876295" y="233901"/>
                            <a:pt x="1845267" y="265791"/>
                          </a:cubicBezTo>
                          <a:cubicBezTo>
                            <a:pt x="1813808" y="298543"/>
                            <a:pt x="1783211" y="329571"/>
                            <a:pt x="1744856" y="354997"/>
                          </a:cubicBezTo>
                          <a:cubicBezTo>
                            <a:pt x="1717276" y="373527"/>
                            <a:pt x="1728480" y="280012"/>
                            <a:pt x="1729342" y="268376"/>
                          </a:cubicBezTo>
                          <a:cubicBezTo>
                            <a:pt x="1742702" y="27908"/>
                            <a:pt x="1517317" y="186927"/>
                            <a:pt x="1416475" y="254586"/>
                          </a:cubicBezTo>
                          <a:cubicBezTo>
                            <a:pt x="1352264" y="297681"/>
                            <a:pt x="1281158" y="331725"/>
                            <a:pt x="1212206" y="366201"/>
                          </a:cubicBezTo>
                          <a:cubicBezTo>
                            <a:pt x="1197554" y="373527"/>
                            <a:pt x="1088956" y="439893"/>
                            <a:pt x="1157907" y="358013"/>
                          </a:cubicBezTo>
                          <a:cubicBezTo>
                            <a:pt x="1172990" y="339913"/>
                            <a:pt x="1189366" y="322676"/>
                            <a:pt x="1204449" y="304576"/>
                          </a:cubicBezTo>
                          <a:cubicBezTo>
                            <a:pt x="1231599" y="271824"/>
                            <a:pt x="1269522" y="202872"/>
                            <a:pt x="1231168" y="163656"/>
                          </a:cubicBezTo>
                          <a:cubicBezTo>
                            <a:pt x="1163509" y="94705"/>
                            <a:pt x="1023883" y="246398"/>
                            <a:pt x="977340" y="285614"/>
                          </a:cubicBezTo>
                          <a:cubicBezTo>
                            <a:pt x="942434" y="315350"/>
                            <a:pt x="852366" y="422224"/>
                            <a:pt x="796774" y="369218"/>
                          </a:cubicBezTo>
                          <a:cubicBezTo>
                            <a:pt x="749370" y="324399"/>
                            <a:pt x="826509" y="239934"/>
                            <a:pt x="839007" y="195546"/>
                          </a:cubicBezTo>
                          <a:cubicBezTo>
                            <a:pt x="850211" y="156330"/>
                            <a:pt x="897184" y="29632"/>
                            <a:pt x="847194" y="4637"/>
                          </a:cubicBezTo>
                          <a:cubicBezTo>
                            <a:pt x="775226" y="-31563"/>
                            <a:pt x="707568" y="155037"/>
                            <a:pt x="674385" y="188651"/>
                          </a:cubicBezTo>
                          <a:cubicBezTo>
                            <a:pt x="598107" y="265791"/>
                            <a:pt x="517520" y="338190"/>
                            <a:pt x="436933" y="411881"/>
                          </a:cubicBezTo>
                          <a:cubicBezTo>
                            <a:pt x="385651" y="458424"/>
                            <a:pt x="277483" y="531685"/>
                            <a:pt x="268002" y="606239"/>
                          </a:cubicBezTo>
                          <a:cubicBezTo>
                            <a:pt x="262831" y="647609"/>
                            <a:pt x="365396" y="589432"/>
                            <a:pt x="372291" y="585984"/>
                          </a:cubicBezTo>
                          <a:cubicBezTo>
                            <a:pt x="424436" y="557972"/>
                            <a:pt x="472271" y="520911"/>
                            <a:pt x="521399" y="487728"/>
                          </a:cubicBezTo>
                          <a:cubicBezTo>
                            <a:pt x="547687" y="469628"/>
                            <a:pt x="575267" y="453683"/>
                            <a:pt x="603279" y="438600"/>
                          </a:cubicBezTo>
                          <a:cubicBezTo>
                            <a:pt x="737303" y="365339"/>
                            <a:pt x="576991" y="529099"/>
                            <a:pt x="545101" y="550646"/>
                          </a:cubicBezTo>
                          <a:cubicBezTo>
                            <a:pt x="356346" y="678638"/>
                            <a:pt x="152508" y="769567"/>
                            <a:pt x="18053" y="963924"/>
                          </a:cubicBezTo>
                          <a:cubicBezTo>
                            <a:pt x="-5649" y="998400"/>
                            <a:pt x="-11682" y="1043649"/>
                            <a:pt x="35291" y="1055716"/>
                          </a:cubicBezTo>
                          <a:cubicBezTo>
                            <a:pt x="96054" y="1071230"/>
                            <a:pt x="184399" y="984610"/>
                            <a:pt x="226631" y="950996"/>
                          </a:cubicBezTo>
                          <a:cubicBezTo>
                            <a:pt x="327904" y="870409"/>
                            <a:pt x="444690" y="811369"/>
                            <a:pt x="545532" y="730351"/>
                          </a:cubicBezTo>
                          <a:lnTo>
                            <a:pt x="568372" y="711820"/>
                          </a:lnTo>
                          <a:cubicBezTo>
                            <a:pt x="598538" y="682516"/>
                            <a:pt x="634738" y="667002"/>
                            <a:pt x="676971" y="664847"/>
                          </a:cubicBezTo>
                          <a:cubicBezTo>
                            <a:pt x="670075" y="680792"/>
                            <a:pt x="660164" y="695875"/>
                            <a:pt x="651545" y="710528"/>
                          </a:cubicBezTo>
                          <a:cubicBezTo>
                            <a:pt x="633876" y="740263"/>
                            <a:pt x="615345" y="769567"/>
                            <a:pt x="599400" y="800595"/>
                          </a:cubicBezTo>
                          <a:cubicBezTo>
                            <a:pt x="522261" y="949703"/>
                            <a:pt x="754110" y="791545"/>
                            <a:pt x="788155" y="763103"/>
                          </a:cubicBezTo>
                          <a:cubicBezTo>
                            <a:pt x="834697" y="723887"/>
                            <a:pt x="877361" y="679499"/>
                            <a:pt x="922179" y="638560"/>
                          </a:cubicBezTo>
                          <a:cubicBezTo>
                            <a:pt x="950191" y="612702"/>
                            <a:pt x="980357" y="590293"/>
                            <a:pt x="1012247" y="569177"/>
                          </a:cubicBezTo>
                          <a:cubicBezTo>
                            <a:pt x="1037673" y="552370"/>
                            <a:pt x="1079906" y="551077"/>
                            <a:pt x="1096713" y="525220"/>
                          </a:cubicBezTo>
                          <a:cubicBezTo>
                            <a:pt x="1054480" y="590724"/>
                            <a:pt x="994147" y="642007"/>
                            <a:pt x="957086" y="711389"/>
                          </a:cubicBezTo>
                          <a:cubicBezTo>
                            <a:pt x="945019" y="733799"/>
                            <a:pt x="935108" y="780341"/>
                            <a:pt x="973462" y="783788"/>
                          </a:cubicBezTo>
                          <a:cubicBezTo>
                            <a:pt x="1053187" y="790684"/>
                            <a:pt x="1123431" y="720870"/>
                            <a:pt x="1179454" y="673466"/>
                          </a:cubicBezTo>
                          <a:cubicBezTo>
                            <a:pt x="1219102" y="639421"/>
                            <a:pt x="1257456" y="603653"/>
                            <a:pt x="1297965" y="570470"/>
                          </a:cubicBezTo>
                          <a:cubicBezTo>
                            <a:pt x="1272970" y="590724"/>
                            <a:pt x="1257456" y="632095"/>
                            <a:pt x="1229013" y="655366"/>
                          </a:cubicBezTo>
                          <a:cubicBezTo>
                            <a:pt x="1210483" y="670450"/>
                            <a:pt x="1190659" y="684240"/>
                            <a:pt x="1171266" y="698461"/>
                          </a:cubicBezTo>
                          <a:cubicBezTo>
                            <a:pt x="1107486" y="745865"/>
                            <a:pt x="1052325" y="796286"/>
                            <a:pt x="1026468" y="873425"/>
                          </a:cubicBezTo>
                          <a:cubicBezTo>
                            <a:pt x="1025175" y="877735"/>
                            <a:pt x="1023452" y="889801"/>
                            <a:pt x="1031640" y="889371"/>
                          </a:cubicBezTo>
                          <a:cubicBezTo>
                            <a:pt x="1115674" y="885923"/>
                            <a:pt x="1184195" y="832055"/>
                            <a:pt x="1247975" y="781634"/>
                          </a:cubicBezTo>
                          <a:cubicBezTo>
                            <a:pt x="1359159" y="694582"/>
                            <a:pt x="1470774" y="606669"/>
                            <a:pt x="1578080" y="514447"/>
                          </a:cubicBezTo>
                          <a:cubicBezTo>
                            <a:pt x="1555240" y="545044"/>
                            <a:pt x="1532831" y="576072"/>
                            <a:pt x="1513438" y="609686"/>
                          </a:cubicBezTo>
                          <a:cubicBezTo>
                            <a:pt x="1499217" y="633819"/>
                            <a:pt x="1471636" y="686825"/>
                            <a:pt x="1511283" y="701047"/>
                          </a:cubicBezTo>
                          <a:cubicBezTo>
                            <a:pt x="1566014" y="720439"/>
                            <a:pt x="1642722" y="662692"/>
                            <a:pt x="1679783" y="629509"/>
                          </a:cubicBezTo>
                          <a:cubicBezTo>
                            <a:pt x="1707364" y="604515"/>
                            <a:pt x="1729342" y="573918"/>
                            <a:pt x="1751321" y="544182"/>
                          </a:cubicBezTo>
                          <a:cubicBezTo>
                            <a:pt x="1766404" y="523928"/>
                            <a:pt x="1781056" y="502811"/>
                            <a:pt x="1796139" y="482126"/>
                          </a:cubicBezTo>
                          <a:cubicBezTo>
                            <a:pt x="1810360" y="462733"/>
                            <a:pt x="1887500" y="399384"/>
                            <a:pt x="1889655" y="380853"/>
                          </a:cubicBezTo>
                          <a:cubicBezTo>
                            <a:pt x="1881036" y="453683"/>
                            <a:pt x="1868107" y="527375"/>
                            <a:pt x="1887069" y="599774"/>
                          </a:cubicBezTo>
                          <a:cubicBezTo>
                            <a:pt x="1897843" y="640714"/>
                            <a:pt x="1949556" y="679068"/>
                            <a:pt x="1987910" y="643300"/>
                          </a:cubicBezTo>
                          <a:cubicBezTo>
                            <a:pt x="2083150" y="553663"/>
                            <a:pt x="2060309" y="364477"/>
                            <a:pt x="2046088" y="247260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8679" name="Graphic 1445">
                      <a:extLst>
                        <a:ext uri="{FF2B5EF4-FFF2-40B4-BE49-F238E27FC236}">
                          <a16:creationId xmlns:a16="http://schemas.microsoft.com/office/drawing/2014/main" id="{EF5972DA-0EA3-35F9-B654-A3651E35E2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2383" y="3996497"/>
                      <a:ext cx="2045226" cy="1021030"/>
                      <a:chOff x="4412383" y="3996497"/>
                      <a:chExt cx="2045226" cy="1021030"/>
                    </a:xfrm>
                  </p:grpSpPr>
                  <p:sp>
                    <p:nvSpPr>
                      <p:cNvPr id="8680" name="Vrije vorm: vorm 8679">
                        <a:extLst>
                          <a:ext uri="{FF2B5EF4-FFF2-40B4-BE49-F238E27FC236}">
                            <a16:creationId xmlns:a16="http://schemas.microsoft.com/office/drawing/2014/main" id="{06B13133-21BD-4446-A7CB-92AF0DE00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2383" y="4366681"/>
                        <a:ext cx="1170835" cy="650847"/>
                      </a:xfrm>
                      <a:custGeom>
                        <a:avLst/>
                        <a:gdLst>
                          <a:gd name="connsiteX0" fmla="*/ 1086370 w 1170835"/>
                          <a:gd name="connsiteY0" fmla="*/ 43526 h 650847"/>
                          <a:gd name="connsiteX1" fmla="*/ 996302 w 1170835"/>
                          <a:gd name="connsiteY1" fmla="*/ 112908 h 650847"/>
                          <a:gd name="connsiteX2" fmla="*/ 862278 w 1170835"/>
                          <a:gd name="connsiteY2" fmla="*/ 237452 h 650847"/>
                          <a:gd name="connsiteX3" fmla="*/ 673523 w 1170835"/>
                          <a:gd name="connsiteY3" fmla="*/ 274944 h 650847"/>
                          <a:gd name="connsiteX4" fmla="*/ 725668 w 1170835"/>
                          <a:gd name="connsiteY4" fmla="*/ 184876 h 650847"/>
                          <a:gd name="connsiteX5" fmla="*/ 751093 w 1170835"/>
                          <a:gd name="connsiteY5" fmla="*/ 139196 h 650847"/>
                          <a:gd name="connsiteX6" fmla="*/ 642495 w 1170835"/>
                          <a:gd name="connsiteY6" fmla="*/ 186169 h 650847"/>
                          <a:gd name="connsiteX7" fmla="*/ 619655 w 1170835"/>
                          <a:gd name="connsiteY7" fmla="*/ 204700 h 650847"/>
                          <a:gd name="connsiteX8" fmla="*/ 300754 w 1170835"/>
                          <a:gd name="connsiteY8" fmla="*/ 425344 h 650847"/>
                          <a:gd name="connsiteX9" fmla="*/ 109414 w 1170835"/>
                          <a:gd name="connsiteY9" fmla="*/ 530065 h 650847"/>
                          <a:gd name="connsiteX10" fmla="*/ 74507 w 1170835"/>
                          <a:gd name="connsiteY10" fmla="*/ 485677 h 650847"/>
                          <a:gd name="connsiteX11" fmla="*/ 18053 w 1170835"/>
                          <a:gd name="connsiteY11" fmla="*/ 557214 h 650847"/>
                          <a:gd name="connsiteX12" fmla="*/ 35291 w 1170835"/>
                          <a:gd name="connsiteY12" fmla="*/ 649006 h 650847"/>
                          <a:gd name="connsiteX13" fmla="*/ 226631 w 1170835"/>
                          <a:gd name="connsiteY13" fmla="*/ 544286 h 650847"/>
                          <a:gd name="connsiteX14" fmla="*/ 545532 w 1170835"/>
                          <a:gd name="connsiteY14" fmla="*/ 323641 h 650847"/>
                          <a:gd name="connsiteX15" fmla="*/ 568372 w 1170835"/>
                          <a:gd name="connsiteY15" fmla="*/ 305110 h 650847"/>
                          <a:gd name="connsiteX16" fmla="*/ 676971 w 1170835"/>
                          <a:gd name="connsiteY16" fmla="*/ 258137 h 650847"/>
                          <a:gd name="connsiteX17" fmla="*/ 651545 w 1170835"/>
                          <a:gd name="connsiteY17" fmla="*/ 303818 h 650847"/>
                          <a:gd name="connsiteX18" fmla="*/ 599400 w 1170835"/>
                          <a:gd name="connsiteY18" fmla="*/ 393885 h 650847"/>
                          <a:gd name="connsiteX19" fmla="*/ 788155 w 1170835"/>
                          <a:gd name="connsiteY19" fmla="*/ 356393 h 650847"/>
                          <a:gd name="connsiteX20" fmla="*/ 922179 w 1170835"/>
                          <a:gd name="connsiteY20" fmla="*/ 231849 h 650847"/>
                          <a:gd name="connsiteX21" fmla="*/ 1012247 w 1170835"/>
                          <a:gd name="connsiteY21" fmla="*/ 162467 h 650847"/>
                          <a:gd name="connsiteX22" fmla="*/ 1057927 w 1170835"/>
                          <a:gd name="connsiteY22" fmla="*/ 143936 h 650847"/>
                          <a:gd name="connsiteX23" fmla="*/ 1170835 w 1170835"/>
                          <a:gd name="connsiteY23" fmla="*/ 0 h 650847"/>
                          <a:gd name="connsiteX24" fmla="*/ 1086370 w 1170835"/>
                          <a:gd name="connsiteY24" fmla="*/ 43956 h 650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70835" h="650847">
                            <a:moveTo>
                              <a:pt x="1086370" y="43526"/>
                            </a:moveTo>
                            <a:cubicBezTo>
                              <a:pt x="1054480" y="64642"/>
                              <a:pt x="1024314" y="87051"/>
                              <a:pt x="996302" y="112908"/>
                            </a:cubicBezTo>
                            <a:cubicBezTo>
                              <a:pt x="951484" y="153848"/>
                              <a:pt x="908820" y="198235"/>
                              <a:pt x="862278" y="237452"/>
                            </a:cubicBezTo>
                            <a:cubicBezTo>
                              <a:pt x="828233" y="266325"/>
                              <a:pt x="595953" y="424051"/>
                              <a:pt x="673523" y="274944"/>
                            </a:cubicBezTo>
                            <a:cubicBezTo>
                              <a:pt x="689468" y="243916"/>
                              <a:pt x="707568" y="214612"/>
                              <a:pt x="725668" y="184876"/>
                            </a:cubicBezTo>
                            <a:cubicBezTo>
                              <a:pt x="734717" y="169793"/>
                              <a:pt x="744198" y="155141"/>
                              <a:pt x="751093" y="139196"/>
                            </a:cubicBezTo>
                            <a:cubicBezTo>
                              <a:pt x="708861" y="141350"/>
                              <a:pt x="672661" y="156865"/>
                              <a:pt x="642495" y="186169"/>
                            </a:cubicBezTo>
                            <a:lnTo>
                              <a:pt x="619655" y="204700"/>
                            </a:lnTo>
                            <a:cubicBezTo>
                              <a:pt x="518813" y="285718"/>
                              <a:pt x="402027" y="345188"/>
                              <a:pt x="300754" y="425344"/>
                            </a:cubicBezTo>
                            <a:cubicBezTo>
                              <a:pt x="258521" y="458958"/>
                              <a:pt x="170608" y="545578"/>
                              <a:pt x="109414" y="530065"/>
                            </a:cubicBezTo>
                            <a:cubicBezTo>
                              <a:pt x="82695" y="523169"/>
                              <a:pt x="73645" y="505501"/>
                              <a:pt x="74507" y="485677"/>
                            </a:cubicBezTo>
                            <a:cubicBezTo>
                              <a:pt x="54684" y="508086"/>
                              <a:pt x="35722" y="531788"/>
                              <a:pt x="18053" y="557214"/>
                            </a:cubicBezTo>
                            <a:cubicBezTo>
                              <a:pt x="-5649" y="591690"/>
                              <a:pt x="-11682" y="636939"/>
                              <a:pt x="35291" y="649006"/>
                            </a:cubicBezTo>
                            <a:cubicBezTo>
                              <a:pt x="96054" y="664520"/>
                              <a:pt x="184399" y="577899"/>
                              <a:pt x="226631" y="544286"/>
                            </a:cubicBezTo>
                            <a:cubicBezTo>
                              <a:pt x="327904" y="463699"/>
                              <a:pt x="444690" y="404659"/>
                              <a:pt x="545532" y="323641"/>
                            </a:cubicBezTo>
                            <a:lnTo>
                              <a:pt x="568372" y="305110"/>
                            </a:lnTo>
                            <a:cubicBezTo>
                              <a:pt x="598538" y="275806"/>
                              <a:pt x="634738" y="260292"/>
                              <a:pt x="676971" y="258137"/>
                            </a:cubicBezTo>
                            <a:cubicBezTo>
                              <a:pt x="670075" y="274082"/>
                              <a:pt x="660164" y="289165"/>
                              <a:pt x="651545" y="303818"/>
                            </a:cubicBezTo>
                            <a:cubicBezTo>
                              <a:pt x="633876" y="333553"/>
                              <a:pt x="615345" y="362857"/>
                              <a:pt x="599400" y="393885"/>
                            </a:cubicBezTo>
                            <a:cubicBezTo>
                              <a:pt x="522261" y="542993"/>
                              <a:pt x="754110" y="384835"/>
                              <a:pt x="788155" y="356393"/>
                            </a:cubicBezTo>
                            <a:cubicBezTo>
                              <a:pt x="834697" y="317177"/>
                              <a:pt x="877361" y="272789"/>
                              <a:pt x="922179" y="231849"/>
                            </a:cubicBezTo>
                            <a:cubicBezTo>
                              <a:pt x="950191" y="205992"/>
                              <a:pt x="980357" y="183583"/>
                              <a:pt x="1012247" y="162467"/>
                            </a:cubicBezTo>
                            <a:cubicBezTo>
                              <a:pt x="1025176" y="153848"/>
                              <a:pt x="1041982" y="149539"/>
                              <a:pt x="1057927" y="143936"/>
                            </a:cubicBezTo>
                            <a:cubicBezTo>
                              <a:pt x="1093696" y="94377"/>
                              <a:pt x="1137653" y="51283"/>
                              <a:pt x="1170835" y="0"/>
                            </a:cubicBezTo>
                            <a:cubicBezTo>
                              <a:pt x="1154029" y="25857"/>
                              <a:pt x="1111796" y="27150"/>
                              <a:pt x="1086370" y="43956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1" name="Vrije vorm: vorm 8680">
                        <a:extLst>
                          <a:ext uri="{FF2B5EF4-FFF2-40B4-BE49-F238E27FC236}">
                            <a16:creationId xmlns:a16="http://schemas.microsoft.com/office/drawing/2014/main" id="{B927BD47-D589-49BA-CCAE-A3DA9F8162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7808" y="4411930"/>
                        <a:ext cx="426231" cy="332744"/>
                      </a:xfrm>
                      <a:custGeom>
                        <a:avLst/>
                        <a:gdLst>
                          <a:gd name="connsiteX0" fmla="*/ 299533 w 426231"/>
                          <a:gd name="connsiteY0" fmla="*/ 127560 h 332744"/>
                          <a:gd name="connsiteX1" fmla="*/ 357280 w 426231"/>
                          <a:gd name="connsiteY1" fmla="*/ 84466 h 332744"/>
                          <a:gd name="connsiteX2" fmla="*/ 426232 w 426231"/>
                          <a:gd name="connsiteY2" fmla="*/ 0 h 332744"/>
                          <a:gd name="connsiteX3" fmla="*/ 307721 w 426231"/>
                          <a:gd name="connsiteY3" fmla="*/ 102996 h 332744"/>
                          <a:gd name="connsiteX4" fmla="*/ 101729 w 426231"/>
                          <a:gd name="connsiteY4" fmla="*/ 213318 h 332744"/>
                          <a:gd name="connsiteX5" fmla="*/ 75441 w 426231"/>
                          <a:gd name="connsiteY5" fmla="*/ 169362 h 332744"/>
                          <a:gd name="connsiteX6" fmla="*/ 10799 w 426231"/>
                          <a:gd name="connsiteY6" fmla="*/ 259861 h 332744"/>
                          <a:gd name="connsiteX7" fmla="*/ 27175 w 426231"/>
                          <a:gd name="connsiteY7" fmla="*/ 332260 h 332744"/>
                          <a:gd name="connsiteX8" fmla="*/ 163354 w 426231"/>
                          <a:gd name="connsiteY8" fmla="*/ 280115 h 332744"/>
                          <a:gd name="connsiteX9" fmla="*/ 299102 w 426231"/>
                          <a:gd name="connsiteY9" fmla="*/ 127991 h 332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26231" h="332744">
                            <a:moveTo>
                              <a:pt x="299533" y="127560"/>
                            </a:moveTo>
                            <a:cubicBezTo>
                              <a:pt x="318926" y="113339"/>
                              <a:pt x="338749" y="99549"/>
                              <a:pt x="357280" y="84466"/>
                            </a:cubicBezTo>
                            <a:cubicBezTo>
                              <a:pt x="385723" y="61194"/>
                              <a:pt x="401237" y="20254"/>
                              <a:pt x="426232" y="0"/>
                            </a:cubicBezTo>
                            <a:cubicBezTo>
                              <a:pt x="385723" y="32752"/>
                              <a:pt x="347368" y="68951"/>
                              <a:pt x="307721" y="102996"/>
                            </a:cubicBezTo>
                            <a:cubicBezTo>
                              <a:pt x="252129" y="150831"/>
                              <a:pt x="181454" y="220213"/>
                              <a:pt x="101729" y="213318"/>
                            </a:cubicBezTo>
                            <a:cubicBezTo>
                              <a:pt x="76303" y="211164"/>
                              <a:pt x="71994" y="190047"/>
                              <a:pt x="75441" y="169362"/>
                            </a:cubicBezTo>
                            <a:cubicBezTo>
                              <a:pt x="51739" y="197804"/>
                              <a:pt x="28468" y="226678"/>
                              <a:pt x="10799" y="259861"/>
                            </a:cubicBezTo>
                            <a:cubicBezTo>
                              <a:pt x="-1267" y="282270"/>
                              <a:pt x="-11179" y="328812"/>
                              <a:pt x="27175" y="332260"/>
                            </a:cubicBezTo>
                            <a:cubicBezTo>
                              <a:pt x="76303" y="336569"/>
                              <a:pt x="122414" y="311574"/>
                              <a:pt x="163354" y="280115"/>
                            </a:cubicBezTo>
                            <a:cubicBezTo>
                              <a:pt x="191797" y="215904"/>
                              <a:pt x="241786" y="170224"/>
                              <a:pt x="299102" y="12799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2" name="Vrije vorm: vorm 8681">
                        <a:extLst>
                          <a:ext uri="{FF2B5EF4-FFF2-40B4-BE49-F238E27FC236}">
                            <a16:creationId xmlns:a16="http://schemas.microsoft.com/office/drawing/2014/main" id="{8E3FF1F0-D38B-F4C2-1B3E-89C5908F0A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196" y="4260916"/>
                        <a:ext cx="462561" cy="320085"/>
                      </a:xfrm>
                      <a:custGeom>
                        <a:avLst/>
                        <a:gdLst>
                          <a:gd name="connsiteX0" fmla="*/ 409588 w 462561"/>
                          <a:gd name="connsiteY0" fmla="*/ 18713 h 320085"/>
                          <a:gd name="connsiteX1" fmla="*/ 327709 w 462561"/>
                          <a:gd name="connsiteY1" fmla="*/ 67841 h 320085"/>
                          <a:gd name="connsiteX2" fmla="*/ 178601 w 462561"/>
                          <a:gd name="connsiteY2" fmla="*/ 166097 h 320085"/>
                          <a:gd name="connsiteX3" fmla="*/ 74743 w 462561"/>
                          <a:gd name="connsiteY3" fmla="*/ 192385 h 320085"/>
                          <a:gd name="connsiteX4" fmla="*/ 189 w 462561"/>
                          <a:gd name="connsiteY4" fmla="*/ 305293 h 320085"/>
                          <a:gd name="connsiteX5" fmla="*/ 104478 w 462561"/>
                          <a:gd name="connsiteY5" fmla="*/ 285038 h 320085"/>
                          <a:gd name="connsiteX6" fmla="*/ 253586 w 462561"/>
                          <a:gd name="connsiteY6" fmla="*/ 186782 h 320085"/>
                          <a:gd name="connsiteX7" fmla="*/ 335466 w 462561"/>
                          <a:gd name="connsiteY7" fmla="*/ 137654 h 320085"/>
                          <a:gd name="connsiteX8" fmla="*/ 357013 w 462561"/>
                          <a:gd name="connsiteY8" fmla="*/ 126881 h 320085"/>
                          <a:gd name="connsiteX9" fmla="*/ 410019 w 462561"/>
                          <a:gd name="connsiteY9" fmla="*/ 18713 h 320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2561" h="320085">
                            <a:moveTo>
                              <a:pt x="409588" y="18713"/>
                            </a:moveTo>
                            <a:cubicBezTo>
                              <a:pt x="381577" y="33797"/>
                              <a:pt x="353996" y="49741"/>
                              <a:pt x="327709" y="67841"/>
                            </a:cubicBezTo>
                            <a:cubicBezTo>
                              <a:pt x="278581" y="101024"/>
                              <a:pt x="230746" y="138086"/>
                              <a:pt x="178601" y="166097"/>
                            </a:cubicBezTo>
                            <a:cubicBezTo>
                              <a:pt x="172137" y="169545"/>
                              <a:pt x="80776" y="221258"/>
                              <a:pt x="74743" y="192385"/>
                            </a:cubicBezTo>
                            <a:cubicBezTo>
                              <a:pt x="37681" y="227291"/>
                              <a:pt x="4929" y="266077"/>
                              <a:pt x="189" y="305293"/>
                            </a:cubicBezTo>
                            <a:cubicBezTo>
                              <a:pt x="-4982" y="346664"/>
                              <a:pt x="97583" y="288486"/>
                              <a:pt x="104478" y="285038"/>
                            </a:cubicBezTo>
                            <a:cubicBezTo>
                              <a:pt x="156623" y="257027"/>
                              <a:pt x="204458" y="219965"/>
                              <a:pt x="253586" y="186782"/>
                            </a:cubicBezTo>
                            <a:cubicBezTo>
                              <a:pt x="279873" y="168683"/>
                              <a:pt x="307454" y="152738"/>
                              <a:pt x="335466" y="137654"/>
                            </a:cubicBezTo>
                            <a:cubicBezTo>
                              <a:pt x="343654" y="132914"/>
                              <a:pt x="350980" y="129467"/>
                              <a:pt x="357013" y="126881"/>
                            </a:cubicBezTo>
                            <a:cubicBezTo>
                              <a:pt x="397953" y="94560"/>
                              <a:pt x="537580" y="-51100"/>
                              <a:pt x="410019" y="18713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3" name="Vrije vorm: vorm 8682">
                        <a:extLst>
                          <a:ext uri="{FF2B5EF4-FFF2-40B4-BE49-F238E27FC236}">
                            <a16:creationId xmlns:a16="http://schemas.microsoft.com/office/drawing/2014/main" id="{88CF01EC-A4E8-0EBE-465E-E0C3976ECC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288" y="3996497"/>
                        <a:ext cx="28442" cy="38785"/>
                      </a:xfrm>
                      <a:custGeom>
                        <a:avLst/>
                        <a:gdLst>
                          <a:gd name="connsiteX0" fmla="*/ 28012 w 28442"/>
                          <a:gd name="connsiteY0" fmla="*/ 0 h 38785"/>
                          <a:gd name="connsiteX1" fmla="*/ 0 w 28442"/>
                          <a:gd name="connsiteY1" fmla="*/ 38785 h 38785"/>
                          <a:gd name="connsiteX2" fmla="*/ 5602 w 28442"/>
                          <a:gd name="connsiteY2" fmla="*/ 33614 h 38785"/>
                          <a:gd name="connsiteX3" fmla="*/ 28442 w 28442"/>
                          <a:gd name="connsiteY3" fmla="*/ 0 h 38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8442" h="38785">
                            <a:moveTo>
                              <a:pt x="28012" y="0"/>
                            </a:moveTo>
                            <a:cubicBezTo>
                              <a:pt x="18100" y="11636"/>
                              <a:pt x="9050" y="24995"/>
                              <a:pt x="0" y="38785"/>
                            </a:cubicBezTo>
                            <a:cubicBezTo>
                              <a:pt x="1724" y="37061"/>
                              <a:pt x="3879" y="35338"/>
                              <a:pt x="5602" y="33614"/>
                            </a:cubicBezTo>
                            <a:cubicBezTo>
                              <a:pt x="12067" y="27150"/>
                              <a:pt x="19393" y="15083"/>
                              <a:pt x="284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4" name="Vrije vorm: vorm 8683">
                        <a:extLst>
                          <a:ext uri="{FF2B5EF4-FFF2-40B4-BE49-F238E27FC236}">
                            <a16:creationId xmlns:a16="http://schemas.microsoft.com/office/drawing/2014/main" id="{652843A1-F413-74CE-B1BB-1496C65423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1334" y="4184390"/>
                        <a:ext cx="35576" cy="55223"/>
                      </a:xfrm>
                      <a:custGeom>
                        <a:avLst/>
                        <a:gdLst>
                          <a:gd name="connsiteX0" fmla="*/ 13598 w 35576"/>
                          <a:gd name="connsiteY0" fmla="*/ 53868 h 55223"/>
                          <a:gd name="connsiteX1" fmla="*/ 35576 w 35576"/>
                          <a:gd name="connsiteY1" fmla="*/ 0 h 55223"/>
                          <a:gd name="connsiteX2" fmla="*/ 22648 w 35576"/>
                          <a:gd name="connsiteY2" fmla="*/ 14652 h 55223"/>
                          <a:gd name="connsiteX3" fmla="*/ 13598 w 35576"/>
                          <a:gd name="connsiteY3" fmla="*/ 53868 h 55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5576" h="55223">
                            <a:moveTo>
                              <a:pt x="13598" y="53868"/>
                            </a:moveTo>
                            <a:cubicBezTo>
                              <a:pt x="23510" y="37492"/>
                              <a:pt x="32129" y="18531"/>
                              <a:pt x="35576" y="0"/>
                            </a:cubicBezTo>
                            <a:cubicBezTo>
                              <a:pt x="31267" y="5171"/>
                              <a:pt x="26957" y="9912"/>
                              <a:pt x="22648" y="14652"/>
                            </a:cubicBezTo>
                            <a:cubicBezTo>
                              <a:pt x="-8811" y="52145"/>
                              <a:pt x="-3209" y="58609"/>
                              <a:pt x="13598" y="5386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5" name="Vrije vorm: vorm 8684">
                        <a:extLst>
                          <a:ext uri="{FF2B5EF4-FFF2-40B4-BE49-F238E27FC236}">
                            <a16:creationId xmlns:a16="http://schemas.microsoft.com/office/drawing/2014/main" id="{9779955E-C73E-1D2B-76CA-8C3499ED0D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7324" y="4355476"/>
                        <a:ext cx="626831" cy="493876"/>
                      </a:xfrm>
                      <a:custGeom>
                        <a:avLst/>
                        <a:gdLst>
                          <a:gd name="connsiteX0" fmla="*/ 626831 w 626831"/>
                          <a:gd name="connsiteY0" fmla="*/ 0 h 493876"/>
                          <a:gd name="connsiteX1" fmla="*/ 296726 w 626831"/>
                          <a:gd name="connsiteY1" fmla="*/ 267187 h 493876"/>
                          <a:gd name="connsiteX2" fmla="*/ 80391 w 626831"/>
                          <a:gd name="connsiteY2" fmla="*/ 374924 h 493876"/>
                          <a:gd name="connsiteX3" fmla="*/ 74357 w 626831"/>
                          <a:gd name="connsiteY3" fmla="*/ 363288 h 493876"/>
                          <a:gd name="connsiteX4" fmla="*/ 1096 w 626831"/>
                          <a:gd name="connsiteY4" fmla="*/ 477920 h 493876"/>
                          <a:gd name="connsiteX5" fmla="*/ 6268 w 626831"/>
                          <a:gd name="connsiteY5" fmla="*/ 493865 h 493876"/>
                          <a:gd name="connsiteX6" fmla="*/ 222603 w 626831"/>
                          <a:gd name="connsiteY6" fmla="*/ 386128 h 493876"/>
                          <a:gd name="connsiteX7" fmla="*/ 548399 w 626831"/>
                          <a:gd name="connsiteY7" fmla="*/ 122820 h 493876"/>
                          <a:gd name="connsiteX8" fmla="*/ 562189 w 626831"/>
                          <a:gd name="connsiteY8" fmla="*/ 95239 h 493876"/>
                          <a:gd name="connsiteX9" fmla="*/ 626831 w 626831"/>
                          <a:gd name="connsiteY9" fmla="*/ 0 h 493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26831" h="493876">
                            <a:moveTo>
                              <a:pt x="626831" y="0"/>
                            </a:moveTo>
                            <a:cubicBezTo>
                              <a:pt x="519525" y="91792"/>
                              <a:pt x="407479" y="179705"/>
                              <a:pt x="296726" y="267187"/>
                            </a:cubicBezTo>
                            <a:cubicBezTo>
                              <a:pt x="232946" y="317177"/>
                              <a:pt x="164425" y="371045"/>
                              <a:pt x="80391" y="374924"/>
                            </a:cubicBezTo>
                            <a:cubicBezTo>
                              <a:pt x="74357" y="374924"/>
                              <a:pt x="73926" y="368460"/>
                              <a:pt x="74357" y="363288"/>
                            </a:cubicBezTo>
                            <a:cubicBezTo>
                              <a:pt x="42467" y="395609"/>
                              <a:pt x="16180" y="431809"/>
                              <a:pt x="1096" y="477920"/>
                            </a:cubicBezTo>
                            <a:cubicBezTo>
                              <a:pt x="-196" y="482229"/>
                              <a:pt x="-1920" y="494296"/>
                              <a:pt x="6268" y="493865"/>
                            </a:cubicBezTo>
                            <a:cubicBezTo>
                              <a:pt x="90302" y="490418"/>
                              <a:pt x="158823" y="436549"/>
                              <a:pt x="222603" y="386128"/>
                            </a:cubicBezTo>
                            <a:cubicBezTo>
                              <a:pt x="332494" y="299939"/>
                              <a:pt x="442386" y="213319"/>
                              <a:pt x="548399" y="122820"/>
                            </a:cubicBezTo>
                            <a:cubicBezTo>
                              <a:pt x="552708" y="112477"/>
                              <a:pt x="558311" y="102566"/>
                              <a:pt x="562189" y="95239"/>
                            </a:cubicBezTo>
                            <a:cubicBezTo>
                              <a:pt x="581582" y="62056"/>
                              <a:pt x="603991" y="31028"/>
                              <a:pt x="6268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6" name="Vrije vorm: vorm 8685">
                        <a:extLst>
                          <a:ext uri="{FF2B5EF4-FFF2-40B4-BE49-F238E27FC236}">
                            <a16:creationId xmlns:a16="http://schemas.microsoft.com/office/drawing/2014/main" id="{62379937-8ACF-20F3-794D-36100300C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1876" y="4221882"/>
                        <a:ext cx="555733" cy="443023"/>
                      </a:xfrm>
                      <a:custGeom>
                        <a:avLst/>
                        <a:gdLst>
                          <a:gd name="connsiteX0" fmla="*/ 470837 w 555733"/>
                          <a:gd name="connsiteY0" fmla="*/ 218921 h 443023"/>
                          <a:gd name="connsiteX1" fmla="*/ 473422 w 555733"/>
                          <a:gd name="connsiteY1" fmla="*/ 0 h 443023"/>
                          <a:gd name="connsiteX2" fmla="*/ 379907 w 555733"/>
                          <a:gd name="connsiteY2" fmla="*/ 101272 h 443023"/>
                          <a:gd name="connsiteX3" fmla="*/ 335088 w 555733"/>
                          <a:gd name="connsiteY3" fmla="*/ 163329 h 443023"/>
                          <a:gd name="connsiteX4" fmla="*/ 263551 w 555733"/>
                          <a:gd name="connsiteY4" fmla="*/ 248656 h 443023"/>
                          <a:gd name="connsiteX5" fmla="*/ 95051 w 555733"/>
                          <a:gd name="connsiteY5" fmla="*/ 320624 h 443023"/>
                          <a:gd name="connsiteX6" fmla="*/ 80830 w 555733"/>
                          <a:gd name="connsiteY6" fmla="*/ 262016 h 443023"/>
                          <a:gd name="connsiteX7" fmla="*/ 22652 w 555733"/>
                          <a:gd name="connsiteY7" fmla="*/ 347774 h 443023"/>
                          <a:gd name="connsiteX8" fmla="*/ 20497 w 555733"/>
                          <a:gd name="connsiteY8" fmla="*/ 439135 h 443023"/>
                          <a:gd name="connsiteX9" fmla="*/ 188998 w 555733"/>
                          <a:gd name="connsiteY9" fmla="*/ 367597 h 443023"/>
                          <a:gd name="connsiteX10" fmla="*/ 260535 w 555733"/>
                          <a:gd name="connsiteY10" fmla="*/ 282270 h 443023"/>
                          <a:gd name="connsiteX11" fmla="*/ 305353 w 555733"/>
                          <a:gd name="connsiteY11" fmla="*/ 220214 h 443023"/>
                          <a:gd name="connsiteX12" fmla="*/ 398869 w 555733"/>
                          <a:gd name="connsiteY12" fmla="*/ 118941 h 443023"/>
                          <a:gd name="connsiteX13" fmla="*/ 396283 w 555733"/>
                          <a:gd name="connsiteY13" fmla="*/ 337862 h 443023"/>
                          <a:gd name="connsiteX14" fmla="*/ 497124 w 555733"/>
                          <a:gd name="connsiteY14" fmla="*/ 381388 h 443023"/>
                          <a:gd name="connsiteX15" fmla="*/ 555733 w 555733"/>
                          <a:gd name="connsiteY15" fmla="*/ 272789 h 443023"/>
                          <a:gd name="connsiteX16" fmla="*/ 470837 w 555733"/>
                          <a:gd name="connsiteY16" fmla="*/ 218921 h 443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555733" h="443023">
                            <a:moveTo>
                              <a:pt x="470837" y="218921"/>
                            </a:moveTo>
                            <a:cubicBezTo>
                              <a:pt x="451444" y="146522"/>
                              <a:pt x="464803" y="72830"/>
                              <a:pt x="473422" y="0"/>
                            </a:cubicBezTo>
                            <a:cubicBezTo>
                              <a:pt x="471268" y="18531"/>
                              <a:pt x="394128" y="81449"/>
                              <a:pt x="379907" y="101272"/>
                            </a:cubicBezTo>
                            <a:cubicBezTo>
                              <a:pt x="364824" y="121958"/>
                              <a:pt x="350603" y="143074"/>
                              <a:pt x="335088" y="163329"/>
                            </a:cubicBezTo>
                            <a:cubicBezTo>
                              <a:pt x="313110" y="193064"/>
                              <a:pt x="291132" y="223661"/>
                              <a:pt x="263551" y="248656"/>
                            </a:cubicBezTo>
                            <a:cubicBezTo>
                              <a:pt x="226921" y="281839"/>
                              <a:pt x="149781" y="340017"/>
                              <a:pt x="95051" y="320624"/>
                            </a:cubicBezTo>
                            <a:cubicBezTo>
                              <a:pt x="69194" y="311575"/>
                              <a:pt x="72211" y="285718"/>
                              <a:pt x="80830" y="262016"/>
                            </a:cubicBezTo>
                            <a:cubicBezTo>
                              <a:pt x="60144" y="290027"/>
                              <a:pt x="40321" y="318039"/>
                              <a:pt x="22652" y="347774"/>
                            </a:cubicBezTo>
                            <a:cubicBezTo>
                              <a:pt x="8431" y="371907"/>
                              <a:pt x="-19150" y="424913"/>
                              <a:pt x="20497" y="439135"/>
                            </a:cubicBezTo>
                            <a:cubicBezTo>
                              <a:pt x="75228" y="458527"/>
                              <a:pt x="151936" y="400781"/>
                              <a:pt x="188998" y="367597"/>
                            </a:cubicBezTo>
                            <a:cubicBezTo>
                              <a:pt x="216578" y="342602"/>
                              <a:pt x="238556" y="312005"/>
                              <a:pt x="260535" y="282270"/>
                            </a:cubicBezTo>
                            <a:cubicBezTo>
                              <a:pt x="275618" y="262016"/>
                              <a:pt x="290270" y="240899"/>
                              <a:pt x="305353" y="220214"/>
                            </a:cubicBezTo>
                            <a:cubicBezTo>
                              <a:pt x="319574" y="200821"/>
                              <a:pt x="396714" y="137472"/>
                              <a:pt x="398869" y="118941"/>
                            </a:cubicBezTo>
                            <a:cubicBezTo>
                              <a:pt x="390250" y="191771"/>
                              <a:pt x="377321" y="265463"/>
                              <a:pt x="396283" y="337862"/>
                            </a:cubicBezTo>
                            <a:cubicBezTo>
                              <a:pt x="407057" y="378802"/>
                              <a:pt x="458770" y="417156"/>
                              <a:pt x="497124" y="381388"/>
                            </a:cubicBezTo>
                            <a:cubicBezTo>
                              <a:pt x="527291" y="353376"/>
                              <a:pt x="545391" y="315022"/>
                              <a:pt x="555733" y="272789"/>
                            </a:cubicBezTo>
                            <a:cubicBezTo>
                              <a:pt x="520396" y="287872"/>
                              <a:pt x="479887" y="254690"/>
                              <a:pt x="470837" y="21892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7" name="Vrije vorm: vorm 8686">
                        <a:extLst>
                          <a:ext uri="{FF2B5EF4-FFF2-40B4-BE49-F238E27FC236}">
                            <a16:creationId xmlns:a16="http://schemas.microsoft.com/office/drawing/2014/main" id="{7428BA1E-74CF-00C9-60C6-62D793FEB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3249" y="4485191"/>
                        <a:ext cx="74984" cy="95670"/>
                      </a:xfrm>
                      <a:custGeom>
                        <a:avLst/>
                        <a:gdLst>
                          <a:gd name="connsiteX0" fmla="*/ 36630 w 74984"/>
                          <a:gd name="connsiteY0" fmla="*/ 25426 h 95670"/>
                          <a:gd name="connsiteX1" fmla="*/ 9481 w 74984"/>
                          <a:gd name="connsiteY1" fmla="*/ 67228 h 95670"/>
                          <a:gd name="connsiteX2" fmla="*/ 0 w 74984"/>
                          <a:gd name="connsiteY2" fmla="*/ 95670 h 95670"/>
                          <a:gd name="connsiteX3" fmla="*/ 74985 w 74984"/>
                          <a:gd name="connsiteY3" fmla="*/ 0 h 95670"/>
                          <a:gd name="connsiteX4" fmla="*/ 36630 w 74984"/>
                          <a:gd name="connsiteY4" fmla="*/ 24995 h 95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984" h="95670">
                            <a:moveTo>
                              <a:pt x="36630" y="25426"/>
                            </a:moveTo>
                            <a:cubicBezTo>
                              <a:pt x="27150" y="38785"/>
                              <a:pt x="17669" y="52576"/>
                              <a:pt x="9481" y="67228"/>
                            </a:cubicBezTo>
                            <a:cubicBezTo>
                              <a:pt x="5171" y="74985"/>
                              <a:pt x="1724" y="85328"/>
                              <a:pt x="0" y="95670"/>
                            </a:cubicBezTo>
                            <a:cubicBezTo>
                              <a:pt x="26288" y="64642"/>
                              <a:pt x="53006" y="34045"/>
                              <a:pt x="74985" y="0"/>
                            </a:cubicBezTo>
                            <a:cubicBezTo>
                              <a:pt x="66797" y="12929"/>
                              <a:pt x="52145" y="19824"/>
                              <a:pt x="36630" y="24995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8" name="Vrije vorm: vorm 8687">
                        <a:extLst>
                          <a:ext uri="{FF2B5EF4-FFF2-40B4-BE49-F238E27FC236}">
                            <a16:creationId xmlns:a16="http://schemas.microsoft.com/office/drawing/2014/main" id="{82F1B280-BFBA-167C-3470-B2BA01E238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83137" y="4474417"/>
                        <a:ext cx="6464" cy="9049"/>
                      </a:xfrm>
                      <a:custGeom>
                        <a:avLst/>
                        <a:gdLst>
                          <a:gd name="connsiteX0" fmla="*/ 2155 w 6464"/>
                          <a:gd name="connsiteY0" fmla="*/ 3448 h 9049"/>
                          <a:gd name="connsiteX1" fmla="*/ 0 w 6464"/>
                          <a:gd name="connsiteY1" fmla="*/ 9050 h 9049"/>
                          <a:gd name="connsiteX2" fmla="*/ 6464 w 6464"/>
                          <a:gd name="connsiteY2" fmla="*/ 0 h 9049"/>
                          <a:gd name="connsiteX3" fmla="*/ 2155 w 6464"/>
                          <a:gd name="connsiteY3" fmla="*/ 3448 h 9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64" h="9049">
                            <a:moveTo>
                              <a:pt x="2155" y="3448"/>
                            </a:moveTo>
                            <a:cubicBezTo>
                              <a:pt x="2155" y="3448"/>
                              <a:pt x="431" y="7326"/>
                              <a:pt x="0" y="9050"/>
                            </a:cubicBezTo>
                            <a:cubicBezTo>
                              <a:pt x="2155" y="6033"/>
                              <a:pt x="4309" y="3017"/>
                              <a:pt x="6464" y="0"/>
                            </a:cubicBezTo>
                            <a:cubicBezTo>
                              <a:pt x="5171" y="1293"/>
                              <a:pt x="3447" y="2155"/>
                              <a:pt x="2155" y="344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8689" name="Vrije vorm: vorm 8688">
                        <a:extLst>
                          <a:ext uri="{FF2B5EF4-FFF2-40B4-BE49-F238E27FC236}">
                            <a16:creationId xmlns:a16="http://schemas.microsoft.com/office/drawing/2014/main" id="{84D24EAE-5EF0-57DF-9C34-507724CDFA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1250" y="4530009"/>
                        <a:ext cx="198235" cy="187892"/>
                      </a:xfrm>
                      <a:custGeom>
                        <a:avLst/>
                        <a:gdLst>
                          <a:gd name="connsiteX0" fmla="*/ 71537 w 198235"/>
                          <a:gd name="connsiteY0" fmla="*/ 127991 h 187892"/>
                          <a:gd name="connsiteX1" fmla="*/ 129284 w 198235"/>
                          <a:gd name="connsiteY1" fmla="*/ 84897 h 187892"/>
                          <a:gd name="connsiteX2" fmla="*/ 198235 w 198235"/>
                          <a:gd name="connsiteY2" fmla="*/ 0 h 187892"/>
                          <a:gd name="connsiteX3" fmla="*/ 79725 w 198235"/>
                          <a:gd name="connsiteY3" fmla="*/ 102996 h 187892"/>
                          <a:gd name="connsiteX4" fmla="*/ 9912 w 198235"/>
                          <a:gd name="connsiteY4" fmla="*/ 161174 h 187892"/>
                          <a:gd name="connsiteX5" fmla="*/ 862 w 198235"/>
                          <a:gd name="connsiteY5" fmla="*/ 183583 h 187892"/>
                          <a:gd name="connsiteX6" fmla="*/ 0 w 198235"/>
                          <a:gd name="connsiteY6" fmla="*/ 187893 h 187892"/>
                          <a:gd name="connsiteX7" fmla="*/ 71106 w 198235"/>
                          <a:gd name="connsiteY7" fmla="*/ 127560 h 1878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8235" h="187892">
                            <a:moveTo>
                              <a:pt x="71537" y="127991"/>
                            </a:moveTo>
                            <a:cubicBezTo>
                              <a:pt x="90930" y="113770"/>
                              <a:pt x="110753" y="99980"/>
                              <a:pt x="129284" y="84897"/>
                            </a:cubicBezTo>
                            <a:cubicBezTo>
                              <a:pt x="157726" y="61625"/>
                              <a:pt x="173241" y="20685"/>
                              <a:pt x="198235" y="0"/>
                            </a:cubicBezTo>
                            <a:cubicBezTo>
                              <a:pt x="157726" y="33183"/>
                              <a:pt x="119372" y="68951"/>
                              <a:pt x="79725" y="102996"/>
                            </a:cubicBezTo>
                            <a:cubicBezTo>
                              <a:pt x="58609" y="121096"/>
                              <a:pt x="35338" y="142212"/>
                              <a:pt x="9912" y="161174"/>
                            </a:cubicBezTo>
                            <a:cubicBezTo>
                              <a:pt x="6895" y="168500"/>
                              <a:pt x="3448" y="175826"/>
                              <a:pt x="862" y="183583"/>
                            </a:cubicBezTo>
                            <a:cubicBezTo>
                              <a:pt x="862" y="184876"/>
                              <a:pt x="0" y="186169"/>
                              <a:pt x="0" y="187893"/>
                            </a:cubicBezTo>
                            <a:cubicBezTo>
                              <a:pt x="21547" y="166345"/>
                              <a:pt x="45680" y="146522"/>
                              <a:pt x="71106" y="12756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grpSp>
              <p:nvGrpSpPr>
                <p:cNvPr id="8099" name="Graphic 1445">
                  <a:extLst>
                    <a:ext uri="{FF2B5EF4-FFF2-40B4-BE49-F238E27FC236}">
                      <a16:creationId xmlns:a16="http://schemas.microsoft.com/office/drawing/2014/main" id="{C8C886D5-7A70-B814-7484-C9A1536F4274}"/>
                    </a:ext>
                  </a:extLst>
                </p:cNvPr>
                <p:cNvGrpSpPr/>
                <p:nvPr/>
              </p:nvGrpSpPr>
              <p:grpSpPr>
                <a:xfrm>
                  <a:off x="4670297" y="1980529"/>
                  <a:ext cx="3025155" cy="3094628"/>
                  <a:chOff x="4670297" y="1980529"/>
                  <a:chExt cx="3025155" cy="3094628"/>
                </a:xfrm>
              </p:grpSpPr>
              <p:grpSp>
                <p:nvGrpSpPr>
                  <p:cNvPr id="8100" name="Graphic 1445">
                    <a:extLst>
                      <a:ext uri="{FF2B5EF4-FFF2-40B4-BE49-F238E27FC236}">
                        <a16:creationId xmlns:a16="http://schemas.microsoft.com/office/drawing/2014/main" id="{8FBFFE35-D62B-AF4F-73CC-A9FA2350ADDF}"/>
                      </a:ext>
                    </a:extLst>
                  </p:cNvPr>
                  <p:cNvGrpSpPr/>
                  <p:nvPr/>
                </p:nvGrpSpPr>
                <p:grpSpPr>
                  <a:xfrm>
                    <a:off x="5706447" y="1980529"/>
                    <a:ext cx="1024544" cy="291750"/>
                    <a:chOff x="5706447" y="1980529"/>
                    <a:chExt cx="1024544" cy="291750"/>
                  </a:xfrm>
                </p:grpSpPr>
                <p:grpSp>
                  <p:nvGrpSpPr>
                    <p:cNvPr id="8620" name="Graphic 1445">
                      <a:extLst>
                        <a:ext uri="{FF2B5EF4-FFF2-40B4-BE49-F238E27FC236}">
                          <a16:creationId xmlns:a16="http://schemas.microsoft.com/office/drawing/2014/main" id="{5DA22514-791A-C121-45E2-7782EAEB46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6447" y="2001645"/>
                      <a:ext cx="1024544" cy="270634"/>
                      <a:chOff x="5706447" y="2001645"/>
                      <a:chExt cx="1024544" cy="270634"/>
                    </a:xfrm>
                  </p:grpSpPr>
                  <p:grpSp>
                    <p:nvGrpSpPr>
                      <p:cNvPr id="8622" name="Graphic 1445">
                        <a:extLst>
                          <a:ext uri="{FF2B5EF4-FFF2-40B4-BE49-F238E27FC236}">
                            <a16:creationId xmlns:a16="http://schemas.microsoft.com/office/drawing/2014/main" id="{2A29E4EE-ACBF-454D-12D6-0520AC5C0D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06447" y="2001645"/>
                        <a:ext cx="92244" cy="125405"/>
                        <a:chOff x="5706447" y="2001645"/>
                        <a:chExt cx="92244" cy="125405"/>
                      </a:xfrm>
                    </p:grpSpPr>
                    <p:sp>
                      <p:nvSpPr>
                        <p:cNvPr id="8663" name="Vrije vorm: vorm 8662">
                          <a:extLst>
                            <a:ext uri="{FF2B5EF4-FFF2-40B4-BE49-F238E27FC236}">
                              <a16:creationId xmlns:a16="http://schemas.microsoft.com/office/drawing/2014/main" id="{F65ED63F-F02E-DC3B-7C8F-FB51E8C719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06447" y="2033966"/>
                          <a:ext cx="72105" cy="93084"/>
                        </a:xfrm>
                        <a:custGeom>
                          <a:avLst/>
                          <a:gdLst>
                            <a:gd name="connsiteX0" fmla="*/ 65957 w 72105"/>
                            <a:gd name="connsiteY0" fmla="*/ 57747 h 93084"/>
                            <a:gd name="connsiteX1" fmla="*/ 71128 w 72105"/>
                            <a:gd name="connsiteY1" fmla="*/ 15083 h 93084"/>
                            <a:gd name="connsiteX2" fmla="*/ 57338 w 72105"/>
                            <a:gd name="connsiteY2" fmla="*/ 7757 h 93084"/>
                            <a:gd name="connsiteX3" fmla="*/ 43978 w 72105"/>
                            <a:gd name="connsiteY3" fmla="*/ 0 h 93084"/>
                            <a:gd name="connsiteX4" fmla="*/ 10795 w 72105"/>
                            <a:gd name="connsiteY4" fmla="*/ 27150 h 93084"/>
                            <a:gd name="connsiteX5" fmla="*/ 4331 w 72105"/>
                            <a:gd name="connsiteY5" fmla="*/ 82311 h 93084"/>
                            <a:gd name="connsiteX6" fmla="*/ 7348 w 72105"/>
                            <a:gd name="connsiteY6" fmla="*/ 87482 h 93084"/>
                            <a:gd name="connsiteX7" fmla="*/ 10364 w 72105"/>
                            <a:gd name="connsiteY7" fmla="*/ 90499 h 93084"/>
                            <a:gd name="connsiteX8" fmla="*/ 11657 w 72105"/>
                            <a:gd name="connsiteY8" fmla="*/ 91792 h 93084"/>
                            <a:gd name="connsiteX9" fmla="*/ 18122 w 72105"/>
                            <a:gd name="connsiteY9" fmla="*/ 93084 h 93084"/>
                            <a:gd name="connsiteX10" fmla="*/ 24155 w 72105"/>
                            <a:gd name="connsiteY10" fmla="*/ 92654 h 93084"/>
                            <a:gd name="connsiteX11" fmla="*/ 66819 w 72105"/>
                            <a:gd name="connsiteY11" fmla="*/ 57747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2105" h="93084">
                              <a:moveTo>
                                <a:pt x="65957" y="57747"/>
                              </a:moveTo>
                              <a:cubicBezTo>
                                <a:pt x="75437" y="30166"/>
                                <a:pt x="71128" y="15083"/>
                                <a:pt x="71128" y="15083"/>
                              </a:cubicBezTo>
                              <a:cubicBezTo>
                                <a:pt x="71128" y="15083"/>
                                <a:pt x="64233" y="11636"/>
                                <a:pt x="57338" y="7757"/>
                              </a:cubicBezTo>
                              <a:cubicBezTo>
                                <a:pt x="50443" y="3879"/>
                                <a:pt x="43978" y="0"/>
                                <a:pt x="43978" y="0"/>
                              </a:cubicBezTo>
                              <a:cubicBezTo>
                                <a:pt x="43978" y="0"/>
                                <a:pt x="28895" y="4310"/>
                                <a:pt x="10795" y="27150"/>
                              </a:cubicBezTo>
                              <a:cubicBezTo>
                                <a:pt x="-2995" y="44818"/>
                                <a:pt x="-1702" y="68090"/>
                                <a:pt x="4331" y="82311"/>
                              </a:cubicBezTo>
                              <a:cubicBezTo>
                                <a:pt x="5193" y="84035"/>
                                <a:pt x="6055" y="85758"/>
                                <a:pt x="7348" y="87482"/>
                              </a:cubicBezTo>
                              <a:cubicBezTo>
                                <a:pt x="8210" y="88775"/>
                                <a:pt x="9503" y="89637"/>
                                <a:pt x="10364" y="90499"/>
                              </a:cubicBezTo>
                              <a:cubicBezTo>
                                <a:pt x="11226" y="91361"/>
                                <a:pt x="11657" y="91792"/>
                                <a:pt x="11657" y="91792"/>
                              </a:cubicBezTo>
                              <a:cubicBezTo>
                                <a:pt x="11657" y="91792"/>
                                <a:pt x="15105" y="92654"/>
                                <a:pt x="18122" y="93084"/>
                              </a:cubicBezTo>
                              <a:cubicBezTo>
                                <a:pt x="19845" y="93084"/>
                                <a:pt x="22000" y="93084"/>
                                <a:pt x="24155" y="92654"/>
                              </a:cubicBezTo>
                              <a:cubicBezTo>
                                <a:pt x="39238" y="90499"/>
                                <a:pt x="59492" y="78863"/>
                                <a:pt x="66819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4" name="Vrije vorm: vorm 8663">
                          <a:extLst>
                            <a:ext uri="{FF2B5EF4-FFF2-40B4-BE49-F238E27FC236}">
                              <a16:creationId xmlns:a16="http://schemas.microsoft.com/office/drawing/2014/main" id="{B7D20C3D-6E0E-9755-343F-4444F15D4B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33535"/>
                          <a:ext cx="45486" cy="35337"/>
                        </a:xfrm>
                        <a:custGeom>
                          <a:avLst/>
                          <a:gdLst>
                            <a:gd name="connsiteX0" fmla="*/ 44818 w 45486"/>
                            <a:gd name="connsiteY0" fmla="*/ 35338 h 35337"/>
                            <a:gd name="connsiteX1" fmla="*/ 44388 w 45486"/>
                            <a:gd name="connsiteY1" fmla="*/ 15083 h 35337"/>
                            <a:gd name="connsiteX2" fmla="*/ 30597 w 45486"/>
                            <a:gd name="connsiteY2" fmla="*/ 7757 h 35337"/>
                            <a:gd name="connsiteX3" fmla="*/ 17238 w 45486"/>
                            <a:gd name="connsiteY3" fmla="*/ 0 h 35337"/>
                            <a:gd name="connsiteX4" fmla="*/ 0 w 45486"/>
                            <a:gd name="connsiteY4" fmla="*/ 10343 h 35337"/>
                            <a:gd name="connsiteX5" fmla="*/ 22409 w 45486"/>
                            <a:gd name="connsiteY5" fmla="*/ 22840 h 35337"/>
                            <a:gd name="connsiteX6" fmla="*/ 45249 w 45486"/>
                            <a:gd name="connsiteY6" fmla="*/ 34907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486" h="35337">
                              <a:moveTo>
                                <a:pt x="44818" y="35338"/>
                              </a:moveTo>
                              <a:cubicBezTo>
                                <a:pt x="46542" y="21978"/>
                                <a:pt x="44388" y="15083"/>
                                <a:pt x="44388" y="15083"/>
                              </a:cubicBezTo>
                              <a:cubicBezTo>
                                <a:pt x="44388" y="15083"/>
                                <a:pt x="37492" y="11636"/>
                                <a:pt x="30597" y="7757"/>
                              </a:cubicBezTo>
                              <a:cubicBezTo>
                                <a:pt x="23702" y="3879"/>
                                <a:pt x="17238" y="0"/>
                                <a:pt x="17238" y="0"/>
                              </a:cubicBezTo>
                              <a:cubicBezTo>
                                <a:pt x="17238" y="0"/>
                                <a:pt x="10343" y="2155"/>
                                <a:pt x="0" y="10343"/>
                              </a:cubicBezTo>
                              <a:cubicBezTo>
                                <a:pt x="0" y="10343"/>
                                <a:pt x="11205" y="16807"/>
                                <a:pt x="22409" y="22840"/>
                              </a:cubicBezTo>
                              <a:cubicBezTo>
                                <a:pt x="33614" y="28873"/>
                                <a:pt x="45249" y="34907"/>
                                <a:pt x="45249" y="349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5" name="Vrije vorm: vorm 8664">
                          <a:extLst>
                            <a:ext uri="{FF2B5EF4-FFF2-40B4-BE49-F238E27FC236}">
                              <a16:creationId xmlns:a16="http://schemas.microsoft.com/office/drawing/2014/main" id="{5F0CAC18-0BC2-5054-665A-344AFE1F89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8182" y="2001645"/>
                          <a:ext cx="31890" cy="40939"/>
                        </a:xfrm>
                        <a:custGeom>
                          <a:avLst/>
                          <a:gdLst>
                            <a:gd name="connsiteX0" fmla="*/ 12928 w 31890"/>
                            <a:gd name="connsiteY0" fmla="*/ 40940 h 40939"/>
                            <a:gd name="connsiteX1" fmla="*/ 6464 w 31890"/>
                            <a:gd name="connsiteY1" fmla="*/ 37492 h 40939"/>
                            <a:gd name="connsiteX2" fmla="*/ 0 w 31890"/>
                            <a:gd name="connsiteY2" fmla="*/ 34045 h 40939"/>
                            <a:gd name="connsiteX3" fmla="*/ 18962 w 31890"/>
                            <a:gd name="connsiteY3" fmla="*/ 0 h 40939"/>
                            <a:gd name="connsiteX4" fmla="*/ 25426 w 31890"/>
                            <a:gd name="connsiteY4" fmla="*/ 3448 h 40939"/>
                            <a:gd name="connsiteX5" fmla="*/ 31890 w 31890"/>
                            <a:gd name="connsiteY5" fmla="*/ 6895 h 40939"/>
                            <a:gd name="connsiteX6" fmla="*/ 13359 w 31890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890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481" y="39216"/>
                                <a:pt x="6464" y="37492"/>
                              </a:cubicBezTo>
                              <a:cubicBezTo>
                                <a:pt x="3017" y="35769"/>
                                <a:pt x="0" y="34045"/>
                                <a:pt x="0" y="34045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1978" y="1724"/>
                                <a:pt x="25426" y="3448"/>
                              </a:cubicBezTo>
                              <a:cubicBezTo>
                                <a:pt x="28442" y="5171"/>
                                <a:pt x="31890" y="6895"/>
                                <a:pt x="31890" y="6895"/>
                              </a:cubicBezTo>
                              <a:lnTo>
                                <a:pt x="13359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6" name="Vrije vorm: vorm 8665">
                          <a:extLst>
                            <a:ext uri="{FF2B5EF4-FFF2-40B4-BE49-F238E27FC236}">
                              <a16:creationId xmlns:a16="http://schemas.microsoft.com/office/drawing/2014/main" id="{607A4146-4321-67ED-5854-E1B47922D9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432" y="2054023"/>
                          <a:ext cx="29244" cy="23667"/>
                        </a:xfrm>
                        <a:custGeom>
                          <a:avLst/>
                          <a:gdLst>
                            <a:gd name="connsiteX0" fmla="*/ 28700 w 29244"/>
                            <a:gd name="connsiteY0" fmla="*/ 10971 h 23667"/>
                            <a:gd name="connsiteX1" fmla="*/ 11893 w 29244"/>
                            <a:gd name="connsiteY1" fmla="*/ 1060 h 23667"/>
                            <a:gd name="connsiteX2" fmla="*/ 1981 w 29244"/>
                            <a:gd name="connsiteY2" fmla="*/ 9679 h 23667"/>
                            <a:gd name="connsiteX3" fmla="*/ 4998 w 29244"/>
                            <a:gd name="connsiteY3" fmla="*/ 22176 h 23667"/>
                            <a:gd name="connsiteX4" fmla="*/ 28700 w 29244"/>
                            <a:gd name="connsiteY4" fmla="*/ 10971 h 236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44" h="23667">
                              <a:moveTo>
                                <a:pt x="28700" y="10971"/>
                              </a:moveTo>
                              <a:cubicBezTo>
                                <a:pt x="32148" y="198"/>
                                <a:pt x="18357" y="-1526"/>
                                <a:pt x="11893" y="1060"/>
                              </a:cubicBezTo>
                              <a:cubicBezTo>
                                <a:pt x="8446" y="2352"/>
                                <a:pt x="3274" y="6231"/>
                                <a:pt x="1981" y="9679"/>
                              </a:cubicBezTo>
                              <a:cubicBezTo>
                                <a:pt x="-1035" y="13988"/>
                                <a:pt x="-1035" y="18728"/>
                                <a:pt x="4998" y="22176"/>
                              </a:cubicBezTo>
                              <a:cubicBezTo>
                                <a:pt x="13617" y="26916"/>
                                <a:pt x="26114" y="19590"/>
                                <a:pt x="28700" y="10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7" name="Vrije vorm: vorm 8666">
                          <a:extLst>
                            <a:ext uri="{FF2B5EF4-FFF2-40B4-BE49-F238E27FC236}">
                              <a16:creationId xmlns:a16="http://schemas.microsoft.com/office/drawing/2014/main" id="{420479C9-3BFF-EE89-93C9-B7B78E7223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1222" y="2085129"/>
                          <a:ext cx="12244" cy="9888"/>
                        </a:xfrm>
                        <a:custGeom>
                          <a:avLst/>
                          <a:gdLst>
                            <a:gd name="connsiteX0" fmla="*/ 12054 w 12244"/>
                            <a:gd name="connsiteY0" fmla="*/ 4429 h 9888"/>
                            <a:gd name="connsiteX1" fmla="*/ 5159 w 12244"/>
                            <a:gd name="connsiteY1" fmla="*/ 551 h 9888"/>
                            <a:gd name="connsiteX2" fmla="*/ 849 w 12244"/>
                            <a:gd name="connsiteY2" fmla="*/ 3998 h 9888"/>
                            <a:gd name="connsiteX3" fmla="*/ 2142 w 12244"/>
                            <a:gd name="connsiteY3" fmla="*/ 9170 h 9888"/>
                            <a:gd name="connsiteX4" fmla="*/ 12054 w 12244"/>
                            <a:gd name="connsiteY4" fmla="*/ 4429 h 98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44" h="9888">
                              <a:moveTo>
                                <a:pt x="12054" y="4429"/>
                              </a:moveTo>
                              <a:cubicBezTo>
                                <a:pt x="13347" y="120"/>
                                <a:pt x="7744" y="-742"/>
                                <a:pt x="5159" y="551"/>
                              </a:cubicBezTo>
                              <a:cubicBezTo>
                                <a:pt x="3435" y="1413"/>
                                <a:pt x="1711" y="2706"/>
                                <a:pt x="849" y="3998"/>
                              </a:cubicBezTo>
                              <a:cubicBezTo>
                                <a:pt x="-444" y="5722"/>
                                <a:pt x="-444" y="7877"/>
                                <a:pt x="2142" y="9170"/>
                              </a:cubicBezTo>
                              <a:cubicBezTo>
                                <a:pt x="5590" y="11325"/>
                                <a:pt x="10761" y="8308"/>
                                <a:pt x="12054" y="44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8" name="Vrije vorm: vorm 8667">
                          <a:extLst>
                            <a:ext uri="{FF2B5EF4-FFF2-40B4-BE49-F238E27FC236}">
                              <a16:creationId xmlns:a16="http://schemas.microsoft.com/office/drawing/2014/main" id="{38AB7E69-53BF-9965-E2A4-8E320A7174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08109"/>
                          <a:ext cx="65503" cy="56884"/>
                        </a:xfrm>
                        <a:custGeom>
                          <a:avLst/>
                          <a:gdLst>
                            <a:gd name="connsiteX0" fmla="*/ 50421 w 65503"/>
                            <a:gd name="connsiteY0" fmla="*/ 56885 h 56884"/>
                            <a:gd name="connsiteX1" fmla="*/ 24995 w 65503"/>
                            <a:gd name="connsiteY1" fmla="*/ 43526 h 56884"/>
                            <a:gd name="connsiteX2" fmla="*/ 0 w 65503"/>
                            <a:gd name="connsiteY2" fmla="*/ 29304 h 56884"/>
                            <a:gd name="connsiteX3" fmla="*/ 16807 w 65503"/>
                            <a:gd name="connsiteY3" fmla="*/ 0 h 56884"/>
                            <a:gd name="connsiteX4" fmla="*/ 40940 w 65503"/>
                            <a:gd name="connsiteY4" fmla="*/ 13790 h 56884"/>
                            <a:gd name="connsiteX5" fmla="*/ 65504 w 65503"/>
                            <a:gd name="connsiteY5" fmla="*/ 26719 h 56884"/>
                            <a:gd name="connsiteX6" fmla="*/ 49990 w 65503"/>
                            <a:gd name="connsiteY6" fmla="*/ 56454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503" h="56884">
                              <a:moveTo>
                                <a:pt x="50421" y="56885"/>
                              </a:moveTo>
                              <a:cubicBezTo>
                                <a:pt x="50421" y="56885"/>
                                <a:pt x="37492" y="49990"/>
                                <a:pt x="24995" y="43526"/>
                              </a:cubicBezTo>
                              <a:cubicBezTo>
                                <a:pt x="12497" y="36630"/>
                                <a:pt x="0" y="29304"/>
                                <a:pt x="0" y="29304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28874" y="6895"/>
                                <a:pt x="40940" y="13790"/>
                              </a:cubicBezTo>
                              <a:cubicBezTo>
                                <a:pt x="53437" y="20254"/>
                                <a:pt x="65504" y="26719"/>
                                <a:pt x="65504" y="26719"/>
                              </a:cubicBezTo>
                              <a:lnTo>
                                <a:pt x="49990" y="564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9" name="Vrije vorm: vorm 8668">
                          <a:extLst>
                            <a:ext uri="{FF2B5EF4-FFF2-40B4-BE49-F238E27FC236}">
                              <a16:creationId xmlns:a16="http://schemas.microsoft.com/office/drawing/2014/main" id="{E8C52424-128E-B93C-68FE-5A2CBC72BF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7752" y="2021900"/>
                          <a:ext cx="40939" cy="43094"/>
                        </a:xfrm>
                        <a:custGeom>
                          <a:avLst/>
                          <a:gdLst>
                            <a:gd name="connsiteX0" fmla="*/ 25426 w 40939"/>
                            <a:gd name="connsiteY0" fmla="*/ 43095 h 43094"/>
                            <a:gd name="connsiteX1" fmla="*/ 0 w 40939"/>
                            <a:gd name="connsiteY1" fmla="*/ 29735 h 43094"/>
                            <a:gd name="connsiteX2" fmla="*/ 16376 w 40939"/>
                            <a:gd name="connsiteY2" fmla="*/ 0 h 43094"/>
                            <a:gd name="connsiteX3" fmla="*/ 40940 w 40939"/>
                            <a:gd name="connsiteY3" fmla="*/ 13359 h 43094"/>
                            <a:gd name="connsiteX4" fmla="*/ 25426 w 4093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3094">
                              <a:moveTo>
                                <a:pt x="25426" y="43095"/>
                              </a:moveTo>
                              <a:lnTo>
                                <a:pt x="0" y="29735"/>
                              </a:lnTo>
                              <a:lnTo>
                                <a:pt x="16376" y="0"/>
                              </a:lnTo>
                              <a:lnTo>
                                <a:pt x="40940" y="13359"/>
                              </a:lnTo>
                              <a:lnTo>
                                <a:pt x="2542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3" name="Graphic 1445">
                        <a:extLst>
                          <a:ext uri="{FF2B5EF4-FFF2-40B4-BE49-F238E27FC236}">
                            <a16:creationId xmlns:a16="http://schemas.microsoft.com/office/drawing/2014/main" id="{30FFD17F-2461-34AB-7332-A242C33636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88618" y="2079647"/>
                        <a:ext cx="84175" cy="132300"/>
                        <a:chOff x="5888618" y="2079647"/>
                        <a:chExt cx="84175" cy="132300"/>
                      </a:xfrm>
                    </p:grpSpPr>
                    <p:sp>
                      <p:nvSpPr>
                        <p:cNvPr id="8656" name="Vrije vorm: vorm 8655">
                          <a:extLst>
                            <a:ext uri="{FF2B5EF4-FFF2-40B4-BE49-F238E27FC236}">
                              <a16:creationId xmlns:a16="http://schemas.microsoft.com/office/drawing/2014/main" id="{54131CB5-C4F6-2147-E435-16008B0E41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88618" y="2115846"/>
                          <a:ext cx="67999" cy="96101"/>
                        </a:xfrm>
                        <a:custGeom>
                          <a:avLst/>
                          <a:gdLst>
                            <a:gd name="connsiteX0" fmla="*/ 66076 w 67999"/>
                            <a:gd name="connsiteY0" fmla="*/ 53437 h 96101"/>
                            <a:gd name="connsiteX1" fmla="*/ 64352 w 67999"/>
                            <a:gd name="connsiteY1" fmla="*/ 10343 h 96101"/>
                            <a:gd name="connsiteX2" fmla="*/ 49700 w 67999"/>
                            <a:gd name="connsiteY2" fmla="*/ 5171 h 96101"/>
                            <a:gd name="connsiteX3" fmla="*/ 39789 w 67999"/>
                            <a:gd name="connsiteY3" fmla="*/ 1724 h 96101"/>
                            <a:gd name="connsiteX4" fmla="*/ 35479 w 67999"/>
                            <a:gd name="connsiteY4" fmla="*/ 0 h 96101"/>
                            <a:gd name="connsiteX5" fmla="*/ 6606 w 67999"/>
                            <a:gd name="connsiteY5" fmla="*/ 31890 h 96101"/>
                            <a:gd name="connsiteX6" fmla="*/ 8329 w 67999"/>
                            <a:gd name="connsiteY6" fmla="*/ 87051 h 96101"/>
                            <a:gd name="connsiteX7" fmla="*/ 12208 w 67999"/>
                            <a:gd name="connsiteY7" fmla="*/ 91792 h 96101"/>
                            <a:gd name="connsiteX8" fmla="*/ 15655 w 67999"/>
                            <a:gd name="connsiteY8" fmla="*/ 94808 h 96101"/>
                            <a:gd name="connsiteX9" fmla="*/ 17379 w 67999"/>
                            <a:gd name="connsiteY9" fmla="*/ 96101 h 96101"/>
                            <a:gd name="connsiteX10" fmla="*/ 19534 w 67999"/>
                            <a:gd name="connsiteY10" fmla="*/ 96101 h 96101"/>
                            <a:gd name="connsiteX11" fmla="*/ 23844 w 67999"/>
                            <a:gd name="connsiteY11" fmla="*/ 96101 h 96101"/>
                            <a:gd name="connsiteX12" fmla="*/ 29877 w 67999"/>
                            <a:gd name="connsiteY12" fmla="*/ 94808 h 96101"/>
                            <a:gd name="connsiteX13" fmla="*/ 66938 w 67999"/>
                            <a:gd name="connsiteY13" fmla="*/ 53868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7999" h="96101">
                              <a:moveTo>
                                <a:pt x="66076" y="53437"/>
                              </a:moveTo>
                              <a:cubicBezTo>
                                <a:pt x="71248" y="24564"/>
                                <a:pt x="64352" y="10343"/>
                                <a:pt x="64352" y="10343"/>
                              </a:cubicBezTo>
                              <a:cubicBezTo>
                                <a:pt x="64352" y="10343"/>
                                <a:pt x="57026" y="7757"/>
                                <a:pt x="49700" y="5171"/>
                              </a:cubicBezTo>
                              <a:cubicBezTo>
                                <a:pt x="45822" y="3879"/>
                                <a:pt x="42374" y="2586"/>
                                <a:pt x="39789" y="1724"/>
                              </a:cubicBezTo>
                              <a:cubicBezTo>
                                <a:pt x="37203" y="862"/>
                                <a:pt x="35479" y="0"/>
                                <a:pt x="35479" y="0"/>
                              </a:cubicBezTo>
                              <a:cubicBezTo>
                                <a:pt x="35479" y="0"/>
                                <a:pt x="20827" y="6464"/>
                                <a:pt x="6606" y="31890"/>
                              </a:cubicBezTo>
                              <a:cubicBezTo>
                                <a:pt x="-4599" y="50852"/>
                                <a:pt x="141" y="74123"/>
                                <a:pt x="8329" y="87051"/>
                              </a:cubicBezTo>
                              <a:cubicBezTo>
                                <a:pt x="9622" y="88775"/>
                                <a:pt x="10915" y="90499"/>
                                <a:pt x="12208" y="91792"/>
                              </a:cubicBezTo>
                              <a:cubicBezTo>
                                <a:pt x="13501" y="92653"/>
                                <a:pt x="14794" y="93946"/>
                                <a:pt x="15655" y="94808"/>
                              </a:cubicBezTo>
                              <a:cubicBezTo>
                                <a:pt x="16517" y="95670"/>
                                <a:pt x="17379" y="96101"/>
                                <a:pt x="17379" y="96101"/>
                              </a:cubicBezTo>
                              <a:cubicBezTo>
                                <a:pt x="17379" y="96101"/>
                                <a:pt x="18241" y="96101"/>
                                <a:pt x="19534" y="96101"/>
                              </a:cubicBezTo>
                              <a:lnTo>
                                <a:pt x="23844" y="96101"/>
                              </a:lnTo>
                              <a:cubicBezTo>
                                <a:pt x="23844" y="96101"/>
                                <a:pt x="27722" y="95670"/>
                                <a:pt x="29877" y="94808"/>
                              </a:cubicBezTo>
                              <a:cubicBezTo>
                                <a:pt x="44529" y="90499"/>
                                <a:pt x="63060" y="75847"/>
                                <a:pt x="66938" y="538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7" name="Vrije vorm: vorm 8656">
                          <a:extLst>
                            <a:ext uri="{FF2B5EF4-FFF2-40B4-BE49-F238E27FC236}">
                              <a16:creationId xmlns:a16="http://schemas.microsoft.com/office/drawing/2014/main" id="{1E634E29-73FE-AC6D-0523-20D87CD7B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583" y="2115846"/>
                          <a:ext cx="48265" cy="30597"/>
                        </a:xfrm>
                        <a:custGeom>
                          <a:avLst/>
                          <a:gdLst>
                            <a:gd name="connsiteX0" fmla="*/ 47835 w 48265"/>
                            <a:gd name="connsiteY0" fmla="*/ 30597 h 30597"/>
                            <a:gd name="connsiteX1" fmla="*/ 44387 w 48265"/>
                            <a:gd name="connsiteY1" fmla="*/ 10343 h 30597"/>
                            <a:gd name="connsiteX2" fmla="*/ 29735 w 48265"/>
                            <a:gd name="connsiteY2" fmla="*/ 5171 h 30597"/>
                            <a:gd name="connsiteX3" fmla="*/ 19824 w 48265"/>
                            <a:gd name="connsiteY3" fmla="*/ 1724 h 30597"/>
                            <a:gd name="connsiteX4" fmla="*/ 15514 w 48265"/>
                            <a:gd name="connsiteY4" fmla="*/ 0 h 30597"/>
                            <a:gd name="connsiteX5" fmla="*/ 0 w 48265"/>
                            <a:gd name="connsiteY5" fmla="*/ 12928 h 30597"/>
                            <a:gd name="connsiteX6" fmla="*/ 24133 w 48265"/>
                            <a:gd name="connsiteY6" fmla="*/ 21978 h 30597"/>
                            <a:gd name="connsiteX7" fmla="*/ 48266 w 48265"/>
                            <a:gd name="connsiteY7" fmla="*/ 30597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5" h="30597">
                              <a:moveTo>
                                <a:pt x="47835" y="30597"/>
                              </a:moveTo>
                              <a:cubicBezTo>
                                <a:pt x="47835" y="17238"/>
                                <a:pt x="44387" y="10343"/>
                                <a:pt x="44387" y="10343"/>
                              </a:cubicBezTo>
                              <a:cubicBezTo>
                                <a:pt x="44387" y="10343"/>
                                <a:pt x="37061" y="7757"/>
                                <a:pt x="29735" y="5171"/>
                              </a:cubicBezTo>
                              <a:cubicBezTo>
                                <a:pt x="25857" y="3879"/>
                                <a:pt x="22409" y="2586"/>
                                <a:pt x="19824" y="1724"/>
                              </a:cubicBezTo>
                              <a:cubicBezTo>
                                <a:pt x="17238" y="862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619" y="3017"/>
                                <a:pt x="0" y="12928"/>
                              </a:cubicBezTo>
                              <a:cubicBezTo>
                                <a:pt x="0" y="12928"/>
                                <a:pt x="12066" y="18100"/>
                                <a:pt x="24133" y="21978"/>
                              </a:cubicBezTo>
                              <a:cubicBezTo>
                                <a:pt x="36200" y="26288"/>
                                <a:pt x="48266" y="30597"/>
                                <a:pt x="48266" y="305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8" name="Vrije vorm: vorm 8657">
                          <a:extLst>
                            <a:ext uri="{FF2B5EF4-FFF2-40B4-BE49-F238E27FC236}">
                              <a16:creationId xmlns:a16="http://schemas.microsoft.com/office/drawing/2014/main" id="{EFCD4A39-CE85-C528-9023-5BA6FE8BA0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2285" y="2079647"/>
                          <a:ext cx="27149" cy="40939"/>
                        </a:xfrm>
                        <a:custGeom>
                          <a:avLst/>
                          <a:gdLst>
                            <a:gd name="connsiteX0" fmla="*/ 14221 w 27149"/>
                            <a:gd name="connsiteY0" fmla="*/ 40940 h 40939"/>
                            <a:gd name="connsiteX1" fmla="*/ 0 w 27149"/>
                            <a:gd name="connsiteY1" fmla="*/ 36200 h 40939"/>
                            <a:gd name="connsiteX2" fmla="*/ 13790 w 27149"/>
                            <a:gd name="connsiteY2" fmla="*/ 0 h 40939"/>
                            <a:gd name="connsiteX3" fmla="*/ 27150 w 27149"/>
                            <a:gd name="connsiteY3" fmla="*/ 4740 h 40939"/>
                            <a:gd name="connsiteX4" fmla="*/ 14221 w 27149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0939">
                              <a:moveTo>
                                <a:pt x="14221" y="40940"/>
                              </a:moveTo>
                              <a:lnTo>
                                <a:pt x="0" y="36200"/>
                              </a:lnTo>
                              <a:lnTo>
                                <a:pt x="13790" y="0"/>
                              </a:lnTo>
                              <a:lnTo>
                                <a:pt x="27150" y="4740"/>
                              </a:lnTo>
                              <a:lnTo>
                                <a:pt x="14221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9" name="Vrije vorm: vorm 8658">
                          <a:extLst>
                            <a:ext uri="{FF2B5EF4-FFF2-40B4-BE49-F238E27FC236}">
                              <a16:creationId xmlns:a16="http://schemas.microsoft.com/office/drawing/2014/main" id="{840D817A-FCD4-574C-F34F-E83BD2F30B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0107" y="2137257"/>
                          <a:ext cx="28015" cy="24995"/>
                        </a:xfrm>
                        <a:custGeom>
                          <a:avLst/>
                          <a:gdLst>
                            <a:gd name="connsiteX0" fmla="*/ 27868 w 28015"/>
                            <a:gd name="connsiteY0" fmla="*/ 9187 h 24995"/>
                            <a:gd name="connsiteX1" fmla="*/ 9768 w 28015"/>
                            <a:gd name="connsiteY1" fmla="*/ 2291 h 24995"/>
                            <a:gd name="connsiteX2" fmla="*/ 1149 w 28015"/>
                            <a:gd name="connsiteY2" fmla="*/ 12203 h 24995"/>
                            <a:gd name="connsiteX3" fmla="*/ 6321 w 28015"/>
                            <a:gd name="connsiteY3" fmla="*/ 24270 h 24995"/>
                            <a:gd name="connsiteX4" fmla="*/ 27868 w 28015"/>
                            <a:gd name="connsiteY4" fmla="*/ 9617 h 249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5" h="24995">
                              <a:moveTo>
                                <a:pt x="27868" y="9187"/>
                              </a:moveTo>
                              <a:cubicBezTo>
                                <a:pt x="29592" y="-2018"/>
                                <a:pt x="15801" y="-1156"/>
                                <a:pt x="9768" y="2291"/>
                              </a:cubicBezTo>
                              <a:cubicBezTo>
                                <a:pt x="6321" y="4446"/>
                                <a:pt x="2011" y="8325"/>
                                <a:pt x="1149" y="12203"/>
                              </a:cubicBezTo>
                              <a:cubicBezTo>
                                <a:pt x="-1006" y="16513"/>
                                <a:pt x="-575" y="21253"/>
                                <a:pt x="6321" y="24270"/>
                              </a:cubicBezTo>
                              <a:cubicBezTo>
                                <a:pt x="15371" y="27717"/>
                                <a:pt x="26575" y="18236"/>
                                <a:pt x="27868" y="96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0" name="Vrije vorm: vorm 8659">
                          <a:extLst>
                            <a:ext uri="{FF2B5EF4-FFF2-40B4-BE49-F238E27FC236}">
                              <a16:creationId xmlns:a16="http://schemas.microsoft.com/office/drawing/2014/main" id="{020AB684-4B22-643D-6C59-D82FA092E0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4297" y="2170816"/>
                          <a:ext cx="11783" cy="10379"/>
                        </a:xfrm>
                        <a:custGeom>
                          <a:avLst/>
                          <a:gdLst>
                            <a:gd name="connsiteX0" fmla="*/ 11700 w 11783"/>
                            <a:gd name="connsiteY0" fmla="*/ 4070 h 10379"/>
                            <a:gd name="connsiteX1" fmla="*/ 3943 w 11783"/>
                            <a:gd name="connsiteY1" fmla="*/ 1053 h 10379"/>
                            <a:gd name="connsiteX2" fmla="*/ 496 w 11783"/>
                            <a:gd name="connsiteY2" fmla="*/ 4932 h 10379"/>
                            <a:gd name="connsiteX3" fmla="*/ 2651 w 11783"/>
                            <a:gd name="connsiteY3" fmla="*/ 10103 h 10379"/>
                            <a:gd name="connsiteX4" fmla="*/ 11700 w 11783"/>
                            <a:gd name="connsiteY4" fmla="*/ 4070 h 103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83" h="10379">
                              <a:moveTo>
                                <a:pt x="11700" y="4070"/>
                              </a:moveTo>
                              <a:cubicBezTo>
                                <a:pt x="12562" y="-671"/>
                                <a:pt x="6529" y="-671"/>
                                <a:pt x="3943" y="1053"/>
                              </a:cubicBezTo>
                              <a:cubicBezTo>
                                <a:pt x="2220" y="1915"/>
                                <a:pt x="496" y="3639"/>
                                <a:pt x="496" y="4932"/>
                              </a:cubicBezTo>
                              <a:cubicBezTo>
                                <a:pt x="-366" y="6655"/>
                                <a:pt x="-366" y="8810"/>
                                <a:pt x="2651" y="10103"/>
                              </a:cubicBezTo>
                              <a:cubicBezTo>
                                <a:pt x="6529" y="11396"/>
                                <a:pt x="11270" y="7948"/>
                                <a:pt x="11700" y="40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1" name="Vrije vorm: vorm 8660">
                          <a:extLst>
                            <a:ext uri="{FF2B5EF4-FFF2-40B4-BE49-F238E27FC236}">
                              <a16:creationId xmlns:a16="http://schemas.microsoft.com/office/drawing/2014/main" id="{E82EA11A-8915-08D8-9499-FDBA70C7FB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721" y="2089989"/>
                          <a:ext cx="65072" cy="51282"/>
                        </a:xfrm>
                        <a:custGeom>
                          <a:avLst/>
                          <a:gdLst>
                            <a:gd name="connsiteX0" fmla="*/ 53868 w 65072"/>
                            <a:gd name="connsiteY0" fmla="*/ 51283 h 51282"/>
                            <a:gd name="connsiteX1" fmla="*/ 26719 w 65072"/>
                            <a:gd name="connsiteY1" fmla="*/ 41802 h 51282"/>
                            <a:gd name="connsiteX2" fmla="*/ 8188 w 65072"/>
                            <a:gd name="connsiteY2" fmla="*/ 34907 h 51282"/>
                            <a:gd name="connsiteX3" fmla="*/ 0 w 65072"/>
                            <a:gd name="connsiteY3" fmla="*/ 31459 h 51282"/>
                            <a:gd name="connsiteX4" fmla="*/ 12497 w 65072"/>
                            <a:gd name="connsiteY4" fmla="*/ 0 h 51282"/>
                            <a:gd name="connsiteX5" fmla="*/ 20685 w 65072"/>
                            <a:gd name="connsiteY5" fmla="*/ 3017 h 51282"/>
                            <a:gd name="connsiteX6" fmla="*/ 38785 w 65072"/>
                            <a:gd name="connsiteY6" fmla="*/ 9912 h 51282"/>
                            <a:gd name="connsiteX7" fmla="*/ 65073 w 65072"/>
                            <a:gd name="connsiteY7" fmla="*/ 19393 h 51282"/>
                            <a:gd name="connsiteX8" fmla="*/ 54299 w 65072"/>
                            <a:gd name="connsiteY8" fmla="*/ 51283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072" h="51282">
                              <a:moveTo>
                                <a:pt x="53868" y="51283"/>
                              </a:moveTo>
                              <a:cubicBezTo>
                                <a:pt x="53868" y="51283"/>
                                <a:pt x="40509" y="46542"/>
                                <a:pt x="26719" y="41802"/>
                              </a:cubicBezTo>
                              <a:cubicBezTo>
                                <a:pt x="19824" y="39216"/>
                                <a:pt x="13359" y="37061"/>
                                <a:pt x="8188" y="34907"/>
                              </a:cubicBezTo>
                              <a:cubicBezTo>
                                <a:pt x="3017" y="32752"/>
                                <a:pt x="0" y="31459"/>
                                <a:pt x="0" y="31459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15945" y="1293"/>
                                <a:pt x="20685" y="3017"/>
                              </a:cubicBezTo>
                              <a:cubicBezTo>
                                <a:pt x="25426" y="5171"/>
                                <a:pt x="31890" y="7326"/>
                                <a:pt x="38785" y="9912"/>
                              </a:cubicBezTo>
                              <a:cubicBezTo>
                                <a:pt x="51714" y="14652"/>
                                <a:pt x="65073" y="19393"/>
                                <a:pt x="65073" y="19393"/>
                              </a:cubicBezTo>
                              <a:lnTo>
                                <a:pt x="54299" y="512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62" name="Vrije vorm: vorm 8661">
                          <a:extLst>
                            <a:ext uri="{FF2B5EF4-FFF2-40B4-BE49-F238E27FC236}">
                              <a16:creationId xmlns:a16="http://schemas.microsoft.com/office/drawing/2014/main" id="{41BB995B-26A9-6D87-D446-F6D1204C94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440" y="2100332"/>
                          <a:ext cx="37923" cy="40939"/>
                        </a:xfrm>
                        <a:custGeom>
                          <a:avLst/>
                          <a:gdLst>
                            <a:gd name="connsiteX0" fmla="*/ 27150 w 37923"/>
                            <a:gd name="connsiteY0" fmla="*/ 40940 h 40939"/>
                            <a:gd name="connsiteX1" fmla="*/ 0 w 37923"/>
                            <a:gd name="connsiteY1" fmla="*/ 31459 h 40939"/>
                            <a:gd name="connsiteX2" fmla="*/ 11636 w 37923"/>
                            <a:gd name="connsiteY2" fmla="*/ 0 h 40939"/>
                            <a:gd name="connsiteX3" fmla="*/ 37923 w 37923"/>
                            <a:gd name="connsiteY3" fmla="*/ 9050 h 40939"/>
                            <a:gd name="connsiteX4" fmla="*/ 27150 w 37923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923" h="40939">
                              <a:moveTo>
                                <a:pt x="27150" y="40940"/>
                              </a:moveTo>
                              <a:lnTo>
                                <a:pt x="0" y="31459"/>
                              </a:lnTo>
                              <a:lnTo>
                                <a:pt x="11636" y="0"/>
                              </a:lnTo>
                              <a:lnTo>
                                <a:pt x="37923" y="9050"/>
                              </a:lnTo>
                              <a:lnTo>
                                <a:pt x="2715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4" name="Graphic 1445">
                        <a:extLst>
                          <a:ext uri="{FF2B5EF4-FFF2-40B4-BE49-F238E27FC236}">
                            <a16:creationId xmlns:a16="http://schemas.microsoft.com/office/drawing/2014/main" id="{27CBD3B8-906B-CB07-5AFA-32602FA728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081689" y="2130498"/>
                        <a:ext cx="71671" cy="135748"/>
                        <a:chOff x="6081689" y="2130498"/>
                        <a:chExt cx="71671" cy="135748"/>
                      </a:xfrm>
                    </p:grpSpPr>
                    <p:sp>
                      <p:nvSpPr>
                        <p:cNvPr id="8649" name="Vrije vorm: vorm 8648">
                          <a:extLst>
                            <a:ext uri="{FF2B5EF4-FFF2-40B4-BE49-F238E27FC236}">
                              <a16:creationId xmlns:a16="http://schemas.microsoft.com/office/drawing/2014/main" id="{60B060C8-BF34-DB52-4F01-BD91AD5E25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1689" y="2169283"/>
                          <a:ext cx="66069" cy="96963"/>
                        </a:xfrm>
                        <a:custGeom>
                          <a:avLst/>
                          <a:gdLst>
                            <a:gd name="connsiteX0" fmla="*/ 66069 w 66069"/>
                            <a:gd name="connsiteY0" fmla="*/ 47404 h 96963"/>
                            <a:gd name="connsiteX1" fmla="*/ 56589 w 66069"/>
                            <a:gd name="connsiteY1" fmla="*/ 5171 h 96963"/>
                            <a:gd name="connsiteX2" fmla="*/ 26853 w 66069"/>
                            <a:gd name="connsiteY2" fmla="*/ 0 h 96963"/>
                            <a:gd name="connsiteX3" fmla="*/ 3151 w 66069"/>
                            <a:gd name="connsiteY3" fmla="*/ 35769 h 96963"/>
                            <a:gd name="connsiteX4" fmla="*/ 13494 w 66069"/>
                            <a:gd name="connsiteY4" fmla="*/ 90068 h 96963"/>
                            <a:gd name="connsiteX5" fmla="*/ 17803 w 66069"/>
                            <a:gd name="connsiteY5" fmla="*/ 93946 h 96963"/>
                            <a:gd name="connsiteX6" fmla="*/ 21682 w 66069"/>
                            <a:gd name="connsiteY6" fmla="*/ 96101 h 96963"/>
                            <a:gd name="connsiteX7" fmla="*/ 23406 w 66069"/>
                            <a:gd name="connsiteY7" fmla="*/ 96963 h 96963"/>
                            <a:gd name="connsiteX8" fmla="*/ 30301 w 66069"/>
                            <a:gd name="connsiteY8" fmla="*/ 96101 h 96963"/>
                            <a:gd name="connsiteX9" fmla="*/ 35903 w 66069"/>
                            <a:gd name="connsiteY9" fmla="*/ 93946 h 96963"/>
                            <a:gd name="connsiteX10" fmla="*/ 65638 w 66069"/>
                            <a:gd name="connsiteY10" fmla="*/ 4697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6069" h="96963">
                              <a:moveTo>
                                <a:pt x="66069" y="47404"/>
                              </a:moveTo>
                              <a:cubicBezTo>
                                <a:pt x="65638" y="18100"/>
                                <a:pt x="56589" y="5171"/>
                                <a:pt x="56589" y="5171"/>
                              </a:cubicBezTo>
                              <a:cubicBezTo>
                                <a:pt x="56589" y="5171"/>
                                <a:pt x="26853" y="862"/>
                                <a:pt x="26853" y="0"/>
                              </a:cubicBezTo>
                              <a:cubicBezTo>
                                <a:pt x="26853" y="0"/>
                                <a:pt x="13494" y="8619"/>
                                <a:pt x="3151" y="35769"/>
                              </a:cubicBezTo>
                              <a:cubicBezTo>
                                <a:pt x="-4606" y="56454"/>
                                <a:pt x="3151" y="78432"/>
                                <a:pt x="13494" y="90068"/>
                              </a:cubicBezTo>
                              <a:cubicBezTo>
                                <a:pt x="14787" y="91792"/>
                                <a:pt x="16510" y="93084"/>
                                <a:pt x="17803" y="93946"/>
                              </a:cubicBezTo>
                              <a:cubicBezTo>
                                <a:pt x="19096" y="94808"/>
                                <a:pt x="20820" y="95670"/>
                                <a:pt x="21682" y="96101"/>
                              </a:cubicBezTo>
                              <a:cubicBezTo>
                                <a:pt x="22975" y="96532"/>
                                <a:pt x="23406" y="96963"/>
                                <a:pt x="23406" y="96963"/>
                              </a:cubicBezTo>
                              <a:cubicBezTo>
                                <a:pt x="23406" y="96963"/>
                                <a:pt x="26853" y="96963"/>
                                <a:pt x="30301" y="96101"/>
                              </a:cubicBezTo>
                              <a:cubicBezTo>
                                <a:pt x="32025" y="95670"/>
                                <a:pt x="34179" y="94808"/>
                                <a:pt x="35903" y="93946"/>
                              </a:cubicBezTo>
                              <a:cubicBezTo>
                                <a:pt x="50555" y="87051"/>
                                <a:pt x="66069" y="69382"/>
                                <a:pt x="65638" y="469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0" name="Vrije vorm: vorm 8649">
                          <a:extLst>
                            <a:ext uri="{FF2B5EF4-FFF2-40B4-BE49-F238E27FC236}">
                              <a16:creationId xmlns:a16="http://schemas.microsoft.com/office/drawing/2014/main" id="{D602DEBE-9132-93E6-8D88-0D1168243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5183" y="2169714"/>
                          <a:ext cx="49989" cy="24132"/>
                        </a:xfrm>
                        <a:custGeom>
                          <a:avLst/>
                          <a:gdLst>
                            <a:gd name="connsiteX0" fmla="*/ 49990 w 49989"/>
                            <a:gd name="connsiteY0" fmla="*/ 24133 h 24132"/>
                            <a:gd name="connsiteX1" fmla="*/ 43095 w 49989"/>
                            <a:gd name="connsiteY1" fmla="*/ 5171 h 24132"/>
                            <a:gd name="connsiteX2" fmla="*/ 13359 w 49989"/>
                            <a:gd name="connsiteY2" fmla="*/ 0 h 24132"/>
                            <a:gd name="connsiteX3" fmla="*/ 0 w 49989"/>
                            <a:gd name="connsiteY3" fmla="*/ 15083 h 24132"/>
                            <a:gd name="connsiteX4" fmla="*/ 7757 w 49989"/>
                            <a:gd name="connsiteY4" fmla="*/ 16807 h 24132"/>
                            <a:gd name="connsiteX5" fmla="*/ 24995 w 49989"/>
                            <a:gd name="connsiteY5" fmla="*/ 20254 h 24132"/>
                            <a:gd name="connsiteX6" fmla="*/ 49990 w 49989"/>
                            <a:gd name="connsiteY6" fmla="*/ 24133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9989" h="24132">
                              <a:moveTo>
                                <a:pt x="49990" y="24133"/>
                              </a:moveTo>
                              <a:cubicBezTo>
                                <a:pt x="46973" y="11205"/>
                                <a:pt x="43095" y="5171"/>
                                <a:pt x="43095" y="5171"/>
                              </a:cubicBezTo>
                              <a:cubicBezTo>
                                <a:pt x="43095" y="5171"/>
                                <a:pt x="13359" y="862"/>
                                <a:pt x="13359" y="0"/>
                              </a:cubicBezTo>
                              <a:cubicBezTo>
                                <a:pt x="13359" y="0"/>
                                <a:pt x="7326" y="3879"/>
                                <a:pt x="0" y="15083"/>
                              </a:cubicBezTo>
                              <a:cubicBezTo>
                                <a:pt x="0" y="15083"/>
                                <a:pt x="3017" y="15945"/>
                                <a:pt x="7757" y="16807"/>
                              </a:cubicBezTo>
                              <a:cubicBezTo>
                                <a:pt x="12497" y="18100"/>
                                <a:pt x="18531" y="19393"/>
                                <a:pt x="24995" y="20254"/>
                              </a:cubicBezTo>
                              <a:cubicBezTo>
                                <a:pt x="37492" y="21978"/>
                                <a:pt x="49990" y="24133"/>
                                <a:pt x="49990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1" name="Vrije vorm: vorm 8650">
                          <a:extLst>
                            <a:ext uri="{FF2B5EF4-FFF2-40B4-BE49-F238E27FC236}">
                              <a16:creationId xmlns:a16="http://schemas.microsoft.com/office/drawing/2014/main" id="{13C978F6-8CEA-ED31-687A-AF2709B47D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16299" y="2130498"/>
                          <a:ext cx="20685" cy="40078"/>
                        </a:xfrm>
                        <a:custGeom>
                          <a:avLst/>
                          <a:gdLst>
                            <a:gd name="connsiteX0" fmla="*/ 14221 w 20685"/>
                            <a:gd name="connsiteY0" fmla="*/ 40078 h 40078"/>
                            <a:gd name="connsiteX1" fmla="*/ 0 w 20685"/>
                            <a:gd name="connsiteY1" fmla="*/ 37923 h 40078"/>
                            <a:gd name="connsiteX2" fmla="*/ 7757 w 20685"/>
                            <a:gd name="connsiteY2" fmla="*/ 0 h 40078"/>
                            <a:gd name="connsiteX3" fmla="*/ 20685 w 20685"/>
                            <a:gd name="connsiteY3" fmla="*/ 2155 h 40078"/>
                            <a:gd name="connsiteX4" fmla="*/ 14221 w 2068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685" h="40078">
                              <a:moveTo>
                                <a:pt x="14221" y="40078"/>
                              </a:moveTo>
                              <a:lnTo>
                                <a:pt x="0" y="37923"/>
                              </a:lnTo>
                              <a:lnTo>
                                <a:pt x="7757" y="0"/>
                              </a:lnTo>
                              <a:lnTo>
                                <a:pt x="20685" y="2155"/>
                              </a:lnTo>
                              <a:lnTo>
                                <a:pt x="14221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2" name="Vrije vorm: vorm 8651">
                          <a:extLst>
                            <a:ext uri="{FF2B5EF4-FFF2-40B4-BE49-F238E27FC236}">
                              <a16:creationId xmlns:a16="http://schemas.microsoft.com/office/drawing/2014/main" id="{E9421096-47EB-8308-C9D6-A54A43A148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0682" y="2191262"/>
                          <a:ext cx="26492" cy="26126"/>
                        </a:xfrm>
                        <a:custGeom>
                          <a:avLst/>
                          <a:gdLst>
                            <a:gd name="connsiteX0" fmla="*/ 26479 w 26492"/>
                            <a:gd name="connsiteY0" fmla="*/ 7757 h 26126"/>
                            <a:gd name="connsiteX1" fmla="*/ 19152 w 26492"/>
                            <a:gd name="connsiteY1" fmla="*/ 0 h 26126"/>
                            <a:gd name="connsiteX2" fmla="*/ 7517 w 26492"/>
                            <a:gd name="connsiteY2" fmla="*/ 3879 h 26126"/>
                            <a:gd name="connsiteX3" fmla="*/ 622 w 26492"/>
                            <a:gd name="connsiteY3" fmla="*/ 15083 h 26126"/>
                            <a:gd name="connsiteX4" fmla="*/ 7517 w 26492"/>
                            <a:gd name="connsiteY4" fmla="*/ 25857 h 26126"/>
                            <a:gd name="connsiteX5" fmla="*/ 26479 w 26492"/>
                            <a:gd name="connsiteY5" fmla="*/ 7757 h 261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6492" h="26126">
                              <a:moveTo>
                                <a:pt x="26479" y="7757"/>
                              </a:moveTo>
                              <a:cubicBezTo>
                                <a:pt x="26479" y="2155"/>
                                <a:pt x="23031" y="431"/>
                                <a:pt x="19152" y="0"/>
                              </a:cubicBezTo>
                              <a:cubicBezTo>
                                <a:pt x="15274" y="0"/>
                                <a:pt x="10533" y="1724"/>
                                <a:pt x="7517" y="3879"/>
                              </a:cubicBezTo>
                              <a:cubicBezTo>
                                <a:pt x="4500" y="6464"/>
                                <a:pt x="622" y="11205"/>
                                <a:pt x="622" y="15083"/>
                              </a:cubicBezTo>
                              <a:cubicBezTo>
                                <a:pt x="-1102" y="19824"/>
                                <a:pt x="622" y="24564"/>
                                <a:pt x="7517" y="25857"/>
                              </a:cubicBezTo>
                              <a:cubicBezTo>
                                <a:pt x="16998" y="28011"/>
                                <a:pt x="26909" y="16807"/>
                                <a:pt x="26479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3" name="Vrije vorm: vorm 8652">
                          <a:extLst>
                            <a:ext uri="{FF2B5EF4-FFF2-40B4-BE49-F238E27FC236}">
                              <a16:creationId xmlns:a16="http://schemas.microsoft.com/office/drawing/2014/main" id="{7DAD663D-EECE-478E-0C68-1DDF6BC2E6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8402" y="2227451"/>
                          <a:ext cx="11521" cy="10895"/>
                        </a:xfrm>
                        <a:custGeom>
                          <a:avLst/>
                          <a:gdLst>
                            <a:gd name="connsiteX0" fmla="*/ 11521 w 11521"/>
                            <a:gd name="connsiteY0" fmla="*/ 3458 h 10895"/>
                            <a:gd name="connsiteX1" fmla="*/ 3333 w 11521"/>
                            <a:gd name="connsiteY1" fmla="*/ 1734 h 10895"/>
                            <a:gd name="connsiteX2" fmla="*/ 317 w 11521"/>
                            <a:gd name="connsiteY2" fmla="*/ 6474 h 10895"/>
                            <a:gd name="connsiteX3" fmla="*/ 3333 w 11521"/>
                            <a:gd name="connsiteY3" fmla="*/ 10784 h 10895"/>
                            <a:gd name="connsiteX4" fmla="*/ 11521 w 11521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21" h="10895">
                              <a:moveTo>
                                <a:pt x="11521" y="3458"/>
                              </a:moveTo>
                              <a:cubicBezTo>
                                <a:pt x="11521" y="-1283"/>
                                <a:pt x="5919" y="-421"/>
                                <a:pt x="3333" y="1734"/>
                              </a:cubicBezTo>
                              <a:cubicBezTo>
                                <a:pt x="2040" y="3027"/>
                                <a:pt x="317" y="4751"/>
                                <a:pt x="317" y="6474"/>
                              </a:cubicBezTo>
                              <a:cubicBezTo>
                                <a:pt x="-545" y="8629"/>
                                <a:pt x="317" y="10353"/>
                                <a:pt x="3333" y="10784"/>
                              </a:cubicBezTo>
                              <a:cubicBezTo>
                                <a:pt x="7212" y="11646"/>
                                <a:pt x="11521" y="7336"/>
                                <a:pt x="11521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4" name="Vrije vorm: vorm 8653">
                          <a:extLst>
                            <a:ext uri="{FF2B5EF4-FFF2-40B4-BE49-F238E27FC236}">
                              <a16:creationId xmlns:a16="http://schemas.microsoft.com/office/drawing/2014/main" id="{F7B9AAFD-96F7-0634-2AFE-6F4CD81C18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2597" y="2144719"/>
                          <a:ext cx="60763" cy="43525"/>
                        </a:xfrm>
                        <a:custGeom>
                          <a:avLst/>
                          <a:gdLst>
                            <a:gd name="connsiteX0" fmla="*/ 56023 w 60763"/>
                            <a:gd name="connsiteY0" fmla="*/ 43526 h 43525"/>
                            <a:gd name="connsiteX1" fmla="*/ 28011 w 60763"/>
                            <a:gd name="connsiteY1" fmla="*/ 39216 h 43525"/>
                            <a:gd name="connsiteX2" fmla="*/ 8619 w 60763"/>
                            <a:gd name="connsiteY2" fmla="*/ 35338 h 43525"/>
                            <a:gd name="connsiteX3" fmla="*/ 0 w 60763"/>
                            <a:gd name="connsiteY3" fmla="*/ 33183 h 43525"/>
                            <a:gd name="connsiteX4" fmla="*/ 7326 w 60763"/>
                            <a:gd name="connsiteY4" fmla="*/ 0 h 43525"/>
                            <a:gd name="connsiteX5" fmla="*/ 15945 w 60763"/>
                            <a:gd name="connsiteY5" fmla="*/ 2155 h 43525"/>
                            <a:gd name="connsiteX6" fmla="*/ 34476 w 60763"/>
                            <a:gd name="connsiteY6" fmla="*/ 5602 h 43525"/>
                            <a:gd name="connsiteX7" fmla="*/ 60763 w 60763"/>
                            <a:gd name="connsiteY7" fmla="*/ 9481 h 43525"/>
                            <a:gd name="connsiteX8" fmla="*/ 56454 w 60763"/>
                            <a:gd name="connsiteY8" fmla="*/ 43095 h 43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0763" h="43525">
                              <a:moveTo>
                                <a:pt x="56023" y="43526"/>
                              </a:moveTo>
                              <a:cubicBezTo>
                                <a:pt x="56023" y="43526"/>
                                <a:pt x="42233" y="41371"/>
                                <a:pt x="28011" y="39216"/>
                              </a:cubicBezTo>
                              <a:cubicBezTo>
                                <a:pt x="21116" y="38354"/>
                                <a:pt x="14221" y="36631"/>
                                <a:pt x="8619" y="35338"/>
                              </a:cubicBezTo>
                              <a:cubicBezTo>
                                <a:pt x="3447" y="34045"/>
                                <a:pt x="0" y="33183"/>
                                <a:pt x="0" y="33183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0774" y="862"/>
                                <a:pt x="15945" y="2155"/>
                              </a:cubicBezTo>
                              <a:cubicBezTo>
                                <a:pt x="21116" y="3017"/>
                                <a:pt x="28011" y="4740"/>
                                <a:pt x="34476" y="5602"/>
                              </a:cubicBezTo>
                              <a:cubicBezTo>
                                <a:pt x="47404" y="7757"/>
                                <a:pt x="60763" y="9481"/>
                                <a:pt x="60763" y="9481"/>
                              </a:cubicBezTo>
                              <a:lnTo>
                                <a:pt x="56454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55" name="Vrije vorm: vorm 8654">
                          <a:extLst>
                            <a:ext uri="{FF2B5EF4-FFF2-40B4-BE49-F238E27FC236}">
                              <a16:creationId xmlns:a16="http://schemas.microsoft.com/office/drawing/2014/main" id="{391D1784-8C95-8D9E-B0E0-73D9150452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21040" y="2150753"/>
                          <a:ext cx="32321" cy="37492"/>
                        </a:xfrm>
                        <a:custGeom>
                          <a:avLst/>
                          <a:gdLst>
                            <a:gd name="connsiteX0" fmla="*/ 27581 w 32321"/>
                            <a:gd name="connsiteY0" fmla="*/ 37492 h 37492"/>
                            <a:gd name="connsiteX1" fmla="*/ 0 w 32321"/>
                            <a:gd name="connsiteY1" fmla="*/ 33183 h 37492"/>
                            <a:gd name="connsiteX2" fmla="*/ 6033 w 32321"/>
                            <a:gd name="connsiteY2" fmla="*/ 0 h 37492"/>
                            <a:gd name="connsiteX3" fmla="*/ 32321 w 32321"/>
                            <a:gd name="connsiteY3" fmla="*/ 3879 h 37492"/>
                            <a:gd name="connsiteX4" fmla="*/ 27581 w 32321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7492">
                              <a:moveTo>
                                <a:pt x="27581" y="37492"/>
                              </a:moveTo>
                              <a:lnTo>
                                <a:pt x="0" y="33183"/>
                              </a:lnTo>
                              <a:lnTo>
                                <a:pt x="6033" y="0"/>
                              </a:lnTo>
                              <a:lnTo>
                                <a:pt x="32321" y="3879"/>
                              </a:lnTo>
                              <a:lnTo>
                                <a:pt x="2758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5" name="Graphic 1445">
                        <a:extLst>
                          <a:ext uri="{FF2B5EF4-FFF2-40B4-BE49-F238E27FC236}">
                            <a16:creationId xmlns:a16="http://schemas.microsoft.com/office/drawing/2014/main" id="{787CBD87-2BD2-6564-6571-E682BB12B8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81352" y="2135239"/>
                        <a:ext cx="68214" cy="137041"/>
                        <a:chOff x="6281352" y="2135239"/>
                        <a:chExt cx="68214" cy="137041"/>
                      </a:xfrm>
                    </p:grpSpPr>
                    <p:sp>
                      <p:nvSpPr>
                        <p:cNvPr id="8642" name="Vrije vorm: vorm 8641">
                          <a:extLst>
                            <a:ext uri="{FF2B5EF4-FFF2-40B4-BE49-F238E27FC236}">
                              <a16:creationId xmlns:a16="http://schemas.microsoft.com/office/drawing/2014/main" id="{6AAC9AD9-14AB-629F-3DEF-1CD4783420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3799" y="2174886"/>
                          <a:ext cx="65767" cy="97394"/>
                        </a:xfrm>
                        <a:custGeom>
                          <a:avLst/>
                          <a:gdLst>
                            <a:gd name="connsiteX0" fmla="*/ 63488 w 65767"/>
                            <a:gd name="connsiteY0" fmla="*/ 37061 h 97394"/>
                            <a:gd name="connsiteX1" fmla="*/ 42372 w 65767"/>
                            <a:gd name="connsiteY1" fmla="*/ 0 h 97394"/>
                            <a:gd name="connsiteX2" fmla="*/ 37631 w 65767"/>
                            <a:gd name="connsiteY2" fmla="*/ 862 h 97394"/>
                            <a:gd name="connsiteX3" fmla="*/ 27288 w 65767"/>
                            <a:gd name="connsiteY3" fmla="*/ 2155 h 97394"/>
                            <a:gd name="connsiteX4" fmla="*/ 12205 w 65767"/>
                            <a:gd name="connsiteY4" fmla="*/ 3448 h 97394"/>
                            <a:gd name="connsiteX5" fmla="*/ 139 w 65767"/>
                            <a:gd name="connsiteY5" fmla="*/ 44818 h 97394"/>
                            <a:gd name="connsiteX6" fmla="*/ 26427 w 65767"/>
                            <a:gd name="connsiteY6" fmla="*/ 93516 h 97394"/>
                            <a:gd name="connsiteX7" fmla="*/ 32029 w 65767"/>
                            <a:gd name="connsiteY7" fmla="*/ 96101 h 97394"/>
                            <a:gd name="connsiteX8" fmla="*/ 36338 w 65767"/>
                            <a:gd name="connsiteY8" fmla="*/ 96963 h 97394"/>
                            <a:gd name="connsiteX9" fmla="*/ 38493 w 65767"/>
                            <a:gd name="connsiteY9" fmla="*/ 97394 h 97394"/>
                            <a:gd name="connsiteX10" fmla="*/ 44526 w 65767"/>
                            <a:gd name="connsiteY10" fmla="*/ 94808 h 97394"/>
                            <a:gd name="connsiteX11" fmla="*/ 49267 w 65767"/>
                            <a:gd name="connsiteY11" fmla="*/ 90930 h 97394"/>
                            <a:gd name="connsiteX12" fmla="*/ 63488 w 65767"/>
                            <a:gd name="connsiteY12" fmla="*/ 3706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5767" h="97394">
                              <a:moveTo>
                                <a:pt x="63488" y="37061"/>
                              </a:moveTo>
                              <a:cubicBezTo>
                                <a:pt x="54869" y="9050"/>
                                <a:pt x="42372" y="0"/>
                                <a:pt x="42372" y="0"/>
                              </a:cubicBezTo>
                              <a:cubicBezTo>
                                <a:pt x="42372" y="0"/>
                                <a:pt x="40648" y="0"/>
                                <a:pt x="37631" y="862"/>
                              </a:cubicBezTo>
                              <a:cubicBezTo>
                                <a:pt x="34614" y="1293"/>
                                <a:pt x="31167" y="1724"/>
                                <a:pt x="27288" y="2155"/>
                              </a:cubicBezTo>
                              <a:cubicBezTo>
                                <a:pt x="19531" y="3017"/>
                                <a:pt x="12205" y="3448"/>
                                <a:pt x="12205" y="3448"/>
                              </a:cubicBezTo>
                              <a:cubicBezTo>
                                <a:pt x="12205" y="3448"/>
                                <a:pt x="2293" y="15514"/>
                                <a:pt x="139" y="44818"/>
                              </a:cubicBezTo>
                              <a:cubicBezTo>
                                <a:pt x="-1585" y="66797"/>
                                <a:pt x="13067" y="85758"/>
                                <a:pt x="26427" y="93516"/>
                              </a:cubicBezTo>
                              <a:cubicBezTo>
                                <a:pt x="28150" y="94808"/>
                                <a:pt x="30305" y="95670"/>
                                <a:pt x="32029" y="96101"/>
                              </a:cubicBezTo>
                              <a:cubicBezTo>
                                <a:pt x="33753" y="96101"/>
                                <a:pt x="35046" y="96963"/>
                                <a:pt x="36338" y="96963"/>
                              </a:cubicBezTo>
                              <a:cubicBezTo>
                                <a:pt x="37631" y="96963"/>
                                <a:pt x="38493" y="97394"/>
                                <a:pt x="38493" y="97394"/>
                              </a:cubicBezTo>
                              <a:cubicBezTo>
                                <a:pt x="38493" y="97394"/>
                                <a:pt x="41510" y="96101"/>
                                <a:pt x="44526" y="94808"/>
                              </a:cubicBezTo>
                              <a:cubicBezTo>
                                <a:pt x="46250" y="93946"/>
                                <a:pt x="47543" y="92654"/>
                                <a:pt x="49267" y="90930"/>
                              </a:cubicBezTo>
                              <a:cubicBezTo>
                                <a:pt x="60471" y="80156"/>
                                <a:pt x="70383" y="58178"/>
                                <a:pt x="63488" y="3706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3" name="Vrije vorm: vorm 8642">
                          <a:extLst>
                            <a:ext uri="{FF2B5EF4-FFF2-40B4-BE49-F238E27FC236}">
                              <a16:creationId xmlns:a16="http://schemas.microsoft.com/office/drawing/2014/main" id="{6D9B3802-8C33-B17D-1D45-61EF89BDBE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7816" y="2174886"/>
                          <a:ext cx="50851" cy="21978"/>
                        </a:xfrm>
                        <a:custGeom>
                          <a:avLst/>
                          <a:gdLst>
                            <a:gd name="connsiteX0" fmla="*/ 50421 w 50851"/>
                            <a:gd name="connsiteY0" fmla="*/ 15945 h 21978"/>
                            <a:gd name="connsiteX1" fmla="*/ 38354 w 50851"/>
                            <a:gd name="connsiteY1" fmla="*/ 0 h 21978"/>
                            <a:gd name="connsiteX2" fmla="*/ 33614 w 50851"/>
                            <a:gd name="connsiteY2" fmla="*/ 862 h 21978"/>
                            <a:gd name="connsiteX3" fmla="*/ 23271 w 50851"/>
                            <a:gd name="connsiteY3" fmla="*/ 2155 h 21978"/>
                            <a:gd name="connsiteX4" fmla="*/ 8188 w 50851"/>
                            <a:gd name="connsiteY4" fmla="*/ 3448 h 21978"/>
                            <a:gd name="connsiteX5" fmla="*/ 0 w 50851"/>
                            <a:gd name="connsiteY5" fmla="*/ 21978 h 21978"/>
                            <a:gd name="connsiteX6" fmla="*/ 25426 w 50851"/>
                            <a:gd name="connsiteY6" fmla="*/ 19824 h 21978"/>
                            <a:gd name="connsiteX7" fmla="*/ 43095 w 50851"/>
                            <a:gd name="connsiteY7" fmla="*/ 17238 h 21978"/>
                            <a:gd name="connsiteX8" fmla="*/ 50852 w 50851"/>
                            <a:gd name="connsiteY8" fmla="*/ 15945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0851" h="21978">
                              <a:moveTo>
                                <a:pt x="50421" y="15945"/>
                              </a:moveTo>
                              <a:cubicBezTo>
                                <a:pt x="43957" y="4309"/>
                                <a:pt x="38354" y="0"/>
                                <a:pt x="38354" y="0"/>
                              </a:cubicBezTo>
                              <a:cubicBezTo>
                                <a:pt x="38354" y="0"/>
                                <a:pt x="36630" y="0"/>
                                <a:pt x="33614" y="862"/>
                              </a:cubicBezTo>
                              <a:cubicBezTo>
                                <a:pt x="30597" y="1293"/>
                                <a:pt x="27150" y="1724"/>
                                <a:pt x="23271" y="2155"/>
                              </a:cubicBezTo>
                              <a:cubicBezTo>
                                <a:pt x="15514" y="3017"/>
                                <a:pt x="8188" y="3448"/>
                                <a:pt x="8188" y="3448"/>
                              </a:cubicBezTo>
                              <a:cubicBezTo>
                                <a:pt x="8188" y="3448"/>
                                <a:pt x="3447" y="9050"/>
                                <a:pt x="0" y="21978"/>
                              </a:cubicBezTo>
                              <a:cubicBezTo>
                                <a:pt x="0" y="21978"/>
                                <a:pt x="12928" y="20685"/>
                                <a:pt x="25426" y="19824"/>
                              </a:cubicBezTo>
                              <a:cubicBezTo>
                                <a:pt x="31890" y="19824"/>
                                <a:pt x="37923" y="18100"/>
                                <a:pt x="43095" y="17238"/>
                              </a:cubicBezTo>
                              <a:cubicBezTo>
                                <a:pt x="47835" y="16376"/>
                                <a:pt x="50852" y="15945"/>
                                <a:pt x="5085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4" name="Vrije vorm: vorm 8643">
                          <a:extLst>
                            <a:ext uri="{FF2B5EF4-FFF2-40B4-BE49-F238E27FC236}">
                              <a16:creationId xmlns:a16="http://schemas.microsoft.com/office/drawing/2014/main" id="{1F1F5C00-0F38-2A0E-2964-48B0BF3532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8590" y="2135239"/>
                          <a:ext cx="18961" cy="39216"/>
                        </a:xfrm>
                        <a:custGeom>
                          <a:avLst/>
                          <a:gdLst>
                            <a:gd name="connsiteX0" fmla="*/ 18962 w 18961"/>
                            <a:gd name="connsiteY0" fmla="*/ 37923 h 39216"/>
                            <a:gd name="connsiteX1" fmla="*/ 4309 w 18961"/>
                            <a:gd name="connsiteY1" fmla="*/ 39216 h 39216"/>
                            <a:gd name="connsiteX2" fmla="*/ 0 w 18961"/>
                            <a:gd name="connsiteY2" fmla="*/ 862 h 39216"/>
                            <a:gd name="connsiteX3" fmla="*/ 6895 w 18961"/>
                            <a:gd name="connsiteY3" fmla="*/ 431 h 39216"/>
                            <a:gd name="connsiteX4" fmla="*/ 11636 w 18961"/>
                            <a:gd name="connsiteY4" fmla="*/ 431 h 39216"/>
                            <a:gd name="connsiteX5" fmla="*/ 13790 w 18961"/>
                            <a:gd name="connsiteY5" fmla="*/ 0 h 39216"/>
                            <a:gd name="connsiteX6" fmla="*/ 18531 w 18961"/>
                            <a:gd name="connsiteY6" fmla="*/ 38354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8961" h="39216">
                              <a:moveTo>
                                <a:pt x="18962" y="37923"/>
                              </a:moveTo>
                              <a:cubicBezTo>
                                <a:pt x="18962" y="37923"/>
                                <a:pt x="4309" y="39216"/>
                                <a:pt x="4309" y="39216"/>
                              </a:cubicBezTo>
                              <a:lnTo>
                                <a:pt x="0" y="862"/>
                              </a:lnTo>
                              <a:cubicBezTo>
                                <a:pt x="0" y="862"/>
                                <a:pt x="3447" y="862"/>
                                <a:pt x="6895" y="431"/>
                              </a:cubicBezTo>
                              <a:cubicBezTo>
                                <a:pt x="8619" y="431"/>
                                <a:pt x="10343" y="431"/>
                                <a:pt x="11636" y="431"/>
                              </a:cubicBezTo>
                              <a:cubicBezTo>
                                <a:pt x="12928" y="431"/>
                                <a:pt x="13790" y="0"/>
                                <a:pt x="13790" y="0"/>
                              </a:cubicBezTo>
                              <a:lnTo>
                                <a:pt x="18531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5" name="Vrije vorm: vorm 8644">
                          <a:extLst>
                            <a:ext uri="{FF2B5EF4-FFF2-40B4-BE49-F238E27FC236}">
                              <a16:creationId xmlns:a16="http://schemas.microsoft.com/office/drawing/2014/main" id="{4DB3F5BB-ECF0-A443-C6C6-F0ABECCE4E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9776" y="2198403"/>
                          <a:ext cx="23814" cy="28317"/>
                        </a:xfrm>
                        <a:custGeom>
                          <a:avLst/>
                          <a:gdLst>
                            <a:gd name="connsiteX0" fmla="*/ 23035 w 23814"/>
                            <a:gd name="connsiteY0" fmla="*/ 5788 h 28317"/>
                            <a:gd name="connsiteX1" fmla="*/ 3642 w 23814"/>
                            <a:gd name="connsiteY1" fmla="*/ 7511 h 28317"/>
                            <a:gd name="connsiteX2" fmla="*/ 195 w 23814"/>
                            <a:gd name="connsiteY2" fmla="*/ 20009 h 28317"/>
                            <a:gd name="connsiteX3" fmla="*/ 10106 w 23814"/>
                            <a:gd name="connsiteY3" fmla="*/ 28197 h 28317"/>
                            <a:gd name="connsiteX4" fmla="*/ 23035 w 23814"/>
                            <a:gd name="connsiteY4" fmla="*/ 5357 h 283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4" h="28317">
                              <a:moveTo>
                                <a:pt x="23035" y="5788"/>
                              </a:moveTo>
                              <a:cubicBezTo>
                                <a:pt x="19587" y="-4986"/>
                                <a:pt x="7521" y="1478"/>
                                <a:pt x="3642" y="7511"/>
                              </a:cubicBezTo>
                              <a:cubicBezTo>
                                <a:pt x="1487" y="10959"/>
                                <a:pt x="-667" y="16561"/>
                                <a:pt x="195" y="20009"/>
                              </a:cubicBezTo>
                              <a:cubicBezTo>
                                <a:pt x="195" y="25180"/>
                                <a:pt x="2780" y="29059"/>
                                <a:pt x="10106" y="28197"/>
                              </a:cubicBezTo>
                              <a:cubicBezTo>
                                <a:pt x="20018" y="27335"/>
                                <a:pt x="26051" y="14407"/>
                                <a:pt x="23035" y="53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6" name="Vrije vorm: vorm 8645">
                          <a:extLst>
                            <a:ext uri="{FF2B5EF4-FFF2-40B4-BE49-F238E27FC236}">
                              <a16:creationId xmlns:a16="http://schemas.microsoft.com/office/drawing/2014/main" id="{0258B112-F4EE-E4F2-5194-E3BED16184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5889" y="2236792"/>
                          <a:ext cx="10360" cy="11852"/>
                        </a:xfrm>
                        <a:custGeom>
                          <a:avLst/>
                          <a:gdLst>
                            <a:gd name="connsiteX0" fmla="*/ 10026 w 10360"/>
                            <a:gd name="connsiteY0" fmla="*/ 2305 h 11852"/>
                            <a:gd name="connsiteX1" fmla="*/ 1408 w 10360"/>
                            <a:gd name="connsiteY1" fmla="*/ 3167 h 11852"/>
                            <a:gd name="connsiteX2" fmla="*/ 115 w 10360"/>
                            <a:gd name="connsiteY2" fmla="*/ 8338 h 11852"/>
                            <a:gd name="connsiteX3" fmla="*/ 4424 w 10360"/>
                            <a:gd name="connsiteY3" fmla="*/ 11786 h 11852"/>
                            <a:gd name="connsiteX4" fmla="*/ 10026 w 10360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360" h="11852">
                              <a:moveTo>
                                <a:pt x="10026" y="2305"/>
                              </a:moveTo>
                              <a:cubicBezTo>
                                <a:pt x="8734" y="-2005"/>
                                <a:pt x="3131" y="581"/>
                                <a:pt x="1408" y="3167"/>
                              </a:cubicBezTo>
                              <a:cubicBezTo>
                                <a:pt x="546" y="4460"/>
                                <a:pt x="-316" y="7045"/>
                                <a:pt x="115" y="8338"/>
                              </a:cubicBezTo>
                              <a:cubicBezTo>
                                <a:pt x="115" y="10493"/>
                                <a:pt x="1408" y="12217"/>
                                <a:pt x="4424" y="11786"/>
                              </a:cubicBezTo>
                              <a:cubicBezTo>
                                <a:pt x="8734" y="11355"/>
                                <a:pt x="11319" y="5752"/>
                                <a:pt x="1002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7" name="Vrije vorm: vorm 8646">
                          <a:extLst>
                            <a:ext uri="{FF2B5EF4-FFF2-40B4-BE49-F238E27FC236}">
                              <a16:creationId xmlns:a16="http://schemas.microsoft.com/office/drawing/2014/main" id="{83B98B7E-5D1F-3535-0E7C-B72986E870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1352" y="2150753"/>
                          <a:ext cx="59470" cy="40078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33614 h 40078"/>
                            <a:gd name="connsiteX1" fmla="*/ 50421 w 59470"/>
                            <a:gd name="connsiteY1" fmla="*/ 34907 h 40078"/>
                            <a:gd name="connsiteX2" fmla="*/ 31028 w 59470"/>
                            <a:gd name="connsiteY2" fmla="*/ 37492 h 40078"/>
                            <a:gd name="connsiteX3" fmla="*/ 2586 w 59470"/>
                            <a:gd name="connsiteY3" fmla="*/ 40078 h 40078"/>
                            <a:gd name="connsiteX4" fmla="*/ 0 w 59470"/>
                            <a:gd name="connsiteY4" fmla="*/ 6464 h 40078"/>
                            <a:gd name="connsiteX5" fmla="*/ 27150 w 59470"/>
                            <a:gd name="connsiteY5" fmla="*/ 3879 h 40078"/>
                            <a:gd name="connsiteX6" fmla="*/ 45680 w 59470"/>
                            <a:gd name="connsiteY6" fmla="*/ 1293 h 40078"/>
                            <a:gd name="connsiteX7" fmla="*/ 54299 w 59470"/>
                            <a:gd name="connsiteY7" fmla="*/ 0 h 40078"/>
                            <a:gd name="connsiteX8" fmla="*/ 59471 w 59470"/>
                            <a:gd name="connsiteY8" fmla="*/ 33183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470" h="40078">
                              <a:moveTo>
                                <a:pt x="59040" y="33614"/>
                              </a:moveTo>
                              <a:cubicBezTo>
                                <a:pt x="59040" y="33614"/>
                                <a:pt x="55592" y="34045"/>
                                <a:pt x="50421" y="34907"/>
                              </a:cubicBezTo>
                              <a:cubicBezTo>
                                <a:pt x="45250" y="35769"/>
                                <a:pt x="37923" y="37061"/>
                                <a:pt x="31028" y="37492"/>
                              </a:cubicBezTo>
                              <a:cubicBezTo>
                                <a:pt x="16807" y="38785"/>
                                <a:pt x="2586" y="40078"/>
                                <a:pt x="2586" y="40078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13790" y="5171"/>
                                <a:pt x="27150" y="3879"/>
                              </a:cubicBezTo>
                              <a:cubicBezTo>
                                <a:pt x="34045" y="3879"/>
                                <a:pt x="40509" y="1724"/>
                                <a:pt x="45680" y="1293"/>
                              </a:cubicBezTo>
                              <a:cubicBezTo>
                                <a:pt x="50852" y="431"/>
                                <a:pt x="54299" y="0"/>
                                <a:pt x="54299" y="0"/>
                              </a:cubicBezTo>
                              <a:lnTo>
                                <a:pt x="5947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8" name="Vrije vorm: vorm 8647">
                          <a:extLst>
                            <a:ext uri="{FF2B5EF4-FFF2-40B4-BE49-F238E27FC236}">
                              <a16:creationId xmlns:a16="http://schemas.microsoft.com/office/drawing/2014/main" id="{2A548009-0927-BB33-473E-1C3C0AA715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08070" y="2151184"/>
                          <a:ext cx="32751" cy="37061"/>
                        </a:xfrm>
                        <a:custGeom>
                          <a:avLst/>
                          <a:gdLst>
                            <a:gd name="connsiteX0" fmla="*/ 32321 w 32751"/>
                            <a:gd name="connsiteY0" fmla="*/ 33183 h 37061"/>
                            <a:gd name="connsiteX1" fmla="*/ 18100 w 32751"/>
                            <a:gd name="connsiteY1" fmla="*/ 35338 h 37061"/>
                            <a:gd name="connsiteX2" fmla="*/ 8188 w 32751"/>
                            <a:gd name="connsiteY2" fmla="*/ 36630 h 37061"/>
                            <a:gd name="connsiteX3" fmla="*/ 3879 w 32751"/>
                            <a:gd name="connsiteY3" fmla="*/ 37061 h 37061"/>
                            <a:gd name="connsiteX4" fmla="*/ 0 w 32751"/>
                            <a:gd name="connsiteY4" fmla="*/ 3447 h 37061"/>
                            <a:gd name="connsiteX5" fmla="*/ 4309 w 32751"/>
                            <a:gd name="connsiteY5" fmla="*/ 3447 h 37061"/>
                            <a:gd name="connsiteX6" fmla="*/ 13790 w 32751"/>
                            <a:gd name="connsiteY6" fmla="*/ 2155 h 37061"/>
                            <a:gd name="connsiteX7" fmla="*/ 27581 w 32751"/>
                            <a:gd name="connsiteY7" fmla="*/ 0 h 37061"/>
                            <a:gd name="connsiteX8" fmla="*/ 32752 w 32751"/>
                            <a:gd name="connsiteY8" fmla="*/ 33183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2751" h="37061">
                              <a:moveTo>
                                <a:pt x="32321" y="33183"/>
                              </a:moveTo>
                              <a:cubicBezTo>
                                <a:pt x="32321" y="33183"/>
                                <a:pt x="25426" y="34476"/>
                                <a:pt x="18100" y="35338"/>
                              </a:cubicBezTo>
                              <a:cubicBezTo>
                                <a:pt x="14652" y="35768"/>
                                <a:pt x="10774" y="36630"/>
                                <a:pt x="8188" y="36630"/>
                              </a:cubicBezTo>
                              <a:cubicBezTo>
                                <a:pt x="5602" y="36630"/>
                                <a:pt x="3879" y="37061"/>
                                <a:pt x="3879" y="37061"/>
                              </a:cubicBezTo>
                              <a:lnTo>
                                <a:pt x="0" y="3447"/>
                              </a:lnTo>
                              <a:cubicBezTo>
                                <a:pt x="0" y="3447"/>
                                <a:pt x="1724" y="3447"/>
                                <a:pt x="4309" y="3447"/>
                              </a:cubicBezTo>
                              <a:cubicBezTo>
                                <a:pt x="6895" y="3447"/>
                                <a:pt x="10343" y="2586"/>
                                <a:pt x="13790" y="2155"/>
                              </a:cubicBezTo>
                              <a:cubicBezTo>
                                <a:pt x="20685" y="1293"/>
                                <a:pt x="27581" y="0"/>
                                <a:pt x="27581" y="0"/>
                              </a:cubicBezTo>
                              <a:lnTo>
                                <a:pt x="3275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6" name="Graphic 1445">
                        <a:extLst>
                          <a:ext uri="{FF2B5EF4-FFF2-40B4-BE49-F238E27FC236}">
                            <a16:creationId xmlns:a16="http://schemas.microsoft.com/office/drawing/2014/main" id="{231C3E5B-F307-1BE9-CE61-8F2D44CCA4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64073" y="2093006"/>
                        <a:ext cx="80796" cy="132731"/>
                        <a:chOff x="6464073" y="2093006"/>
                        <a:chExt cx="80796" cy="132731"/>
                      </a:xfrm>
                    </p:grpSpPr>
                    <p:sp>
                      <p:nvSpPr>
                        <p:cNvPr id="8635" name="Vrije vorm: vorm 8634">
                          <a:extLst>
                            <a:ext uri="{FF2B5EF4-FFF2-40B4-BE49-F238E27FC236}">
                              <a16:creationId xmlns:a16="http://schemas.microsoft.com/office/drawing/2014/main" id="{50ACD797-B12A-ACB0-79ED-C1DED5C6A8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593" y="2129636"/>
                          <a:ext cx="67276" cy="96101"/>
                        </a:xfrm>
                        <a:custGeom>
                          <a:avLst/>
                          <a:gdLst>
                            <a:gd name="connsiteX0" fmla="*/ 61896 w 67276"/>
                            <a:gd name="connsiteY0" fmla="*/ 33183 h 96101"/>
                            <a:gd name="connsiteX1" fmla="*/ 34316 w 67276"/>
                            <a:gd name="connsiteY1" fmla="*/ 0 h 96101"/>
                            <a:gd name="connsiteX2" fmla="*/ 4580 w 67276"/>
                            <a:gd name="connsiteY2" fmla="*/ 9481 h 96101"/>
                            <a:gd name="connsiteX3" fmla="*/ 1133 w 67276"/>
                            <a:gd name="connsiteY3" fmla="*/ 52576 h 96101"/>
                            <a:gd name="connsiteX4" fmla="*/ 36470 w 67276"/>
                            <a:gd name="connsiteY4" fmla="*/ 94808 h 96101"/>
                            <a:gd name="connsiteX5" fmla="*/ 42073 w 67276"/>
                            <a:gd name="connsiteY5" fmla="*/ 96101 h 96101"/>
                            <a:gd name="connsiteX6" fmla="*/ 46382 w 67276"/>
                            <a:gd name="connsiteY6" fmla="*/ 96101 h 96101"/>
                            <a:gd name="connsiteX7" fmla="*/ 48537 w 67276"/>
                            <a:gd name="connsiteY7" fmla="*/ 96101 h 96101"/>
                            <a:gd name="connsiteX8" fmla="*/ 50261 w 67276"/>
                            <a:gd name="connsiteY8" fmla="*/ 94808 h 96101"/>
                            <a:gd name="connsiteX9" fmla="*/ 53708 w 67276"/>
                            <a:gd name="connsiteY9" fmla="*/ 92223 h 96101"/>
                            <a:gd name="connsiteX10" fmla="*/ 57587 w 67276"/>
                            <a:gd name="connsiteY10" fmla="*/ 87913 h 96101"/>
                            <a:gd name="connsiteX11" fmla="*/ 61896 w 67276"/>
                            <a:gd name="connsiteY11" fmla="*/ 33183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276" h="96101">
                              <a:moveTo>
                                <a:pt x="61896" y="33183"/>
                              </a:moveTo>
                              <a:cubicBezTo>
                                <a:pt x="48537" y="7326"/>
                                <a:pt x="34316" y="0"/>
                                <a:pt x="34316" y="0"/>
                              </a:cubicBezTo>
                              <a:lnTo>
                                <a:pt x="4580" y="9481"/>
                              </a:lnTo>
                              <a:cubicBezTo>
                                <a:pt x="4580" y="9481"/>
                                <a:pt x="-2746" y="23702"/>
                                <a:pt x="1133" y="52576"/>
                              </a:cubicBezTo>
                              <a:cubicBezTo>
                                <a:pt x="4149" y="74554"/>
                                <a:pt x="22249" y="90068"/>
                                <a:pt x="36470" y="94808"/>
                              </a:cubicBezTo>
                              <a:cubicBezTo>
                                <a:pt x="38194" y="95670"/>
                                <a:pt x="40349" y="95670"/>
                                <a:pt x="42073" y="96101"/>
                              </a:cubicBezTo>
                              <a:cubicBezTo>
                                <a:pt x="43796" y="96101"/>
                                <a:pt x="45089" y="96101"/>
                                <a:pt x="46382" y="96101"/>
                              </a:cubicBezTo>
                              <a:lnTo>
                                <a:pt x="48537" y="96101"/>
                              </a:lnTo>
                              <a:cubicBezTo>
                                <a:pt x="48537" y="96101"/>
                                <a:pt x="49399" y="95670"/>
                                <a:pt x="50261" y="94808"/>
                              </a:cubicBezTo>
                              <a:cubicBezTo>
                                <a:pt x="51123" y="93946"/>
                                <a:pt x="52415" y="93084"/>
                                <a:pt x="53708" y="92223"/>
                              </a:cubicBezTo>
                              <a:cubicBezTo>
                                <a:pt x="55001" y="90930"/>
                                <a:pt x="56294" y="89637"/>
                                <a:pt x="57587" y="87913"/>
                              </a:cubicBezTo>
                              <a:cubicBezTo>
                                <a:pt x="66637" y="75416"/>
                                <a:pt x="71808" y="52576"/>
                                <a:pt x="61896" y="33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6" name="Vrije vorm: vorm 8635">
                          <a:extLst>
                            <a:ext uri="{FF2B5EF4-FFF2-40B4-BE49-F238E27FC236}">
                              <a16:creationId xmlns:a16="http://schemas.microsoft.com/office/drawing/2014/main" id="{D45E54BD-A310-10A4-9B17-498104BCB0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863" y="2129636"/>
                          <a:ext cx="49127" cy="29304"/>
                        </a:xfrm>
                        <a:custGeom>
                          <a:avLst/>
                          <a:gdLst>
                            <a:gd name="connsiteX0" fmla="*/ 49128 w 49127"/>
                            <a:gd name="connsiteY0" fmla="*/ 13790 h 29304"/>
                            <a:gd name="connsiteX1" fmla="*/ 34045 w 49127"/>
                            <a:gd name="connsiteY1" fmla="*/ 0 h 29304"/>
                            <a:gd name="connsiteX2" fmla="*/ 4309 w 49127"/>
                            <a:gd name="connsiteY2" fmla="*/ 9481 h 29304"/>
                            <a:gd name="connsiteX3" fmla="*/ 0 w 49127"/>
                            <a:gd name="connsiteY3" fmla="*/ 29304 h 29304"/>
                            <a:gd name="connsiteX4" fmla="*/ 48697 w 49127"/>
                            <a:gd name="connsiteY4" fmla="*/ 13359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9127" h="29304">
                              <a:moveTo>
                                <a:pt x="49128" y="13790"/>
                              </a:moveTo>
                              <a:cubicBezTo>
                                <a:pt x="40509" y="3447"/>
                                <a:pt x="34045" y="0"/>
                                <a:pt x="34045" y="0"/>
                              </a:cubicBezTo>
                              <a:lnTo>
                                <a:pt x="4309" y="9481"/>
                              </a:lnTo>
                              <a:cubicBezTo>
                                <a:pt x="4309" y="9481"/>
                                <a:pt x="862" y="16376"/>
                                <a:pt x="0" y="29304"/>
                              </a:cubicBezTo>
                              <a:lnTo>
                                <a:pt x="48697" y="133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7" name="Vrije vorm: vorm 8636">
                          <a:extLst>
                            <a:ext uri="{FF2B5EF4-FFF2-40B4-BE49-F238E27FC236}">
                              <a16:creationId xmlns:a16="http://schemas.microsoft.com/office/drawing/2014/main" id="{04834670-995A-22F3-FFAC-4A3E9B8EC8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432" y="2093006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6631 h 41371"/>
                            <a:gd name="connsiteX1" fmla="*/ 11635 w 25856"/>
                            <a:gd name="connsiteY1" fmla="*/ 41371 h 41371"/>
                            <a:gd name="connsiteX2" fmla="*/ 0 w 25856"/>
                            <a:gd name="connsiteY2" fmla="*/ 4310 h 41371"/>
                            <a:gd name="connsiteX3" fmla="*/ 13790 w 25856"/>
                            <a:gd name="connsiteY3" fmla="*/ 0 h 41371"/>
                            <a:gd name="connsiteX4" fmla="*/ 25857 w 25856"/>
                            <a:gd name="connsiteY4" fmla="*/ 36631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6631"/>
                              </a:moveTo>
                              <a:lnTo>
                                <a:pt x="11635" y="41371"/>
                              </a:lnTo>
                              <a:lnTo>
                                <a:pt x="0" y="4310"/>
                              </a:lnTo>
                              <a:lnTo>
                                <a:pt x="13790" y="0"/>
                              </a:lnTo>
                              <a:lnTo>
                                <a:pt x="25857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8" name="Vrije vorm: vorm 8637">
                          <a:extLst>
                            <a:ext uri="{FF2B5EF4-FFF2-40B4-BE49-F238E27FC236}">
                              <a16:creationId xmlns:a16="http://schemas.microsoft.com/office/drawing/2014/main" id="{3D22FBE5-B957-AA2C-01C1-0390F90AB0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84655" y="2156713"/>
                          <a:ext cx="22281" cy="30205"/>
                        </a:xfrm>
                        <a:custGeom>
                          <a:avLst/>
                          <a:gdLst>
                            <a:gd name="connsiteX0" fmla="*/ 19927 w 22281"/>
                            <a:gd name="connsiteY0" fmla="*/ 4382 h 30205"/>
                            <a:gd name="connsiteX1" fmla="*/ 1396 w 22281"/>
                            <a:gd name="connsiteY1" fmla="*/ 10416 h 30205"/>
                            <a:gd name="connsiteX2" fmla="*/ 965 w 22281"/>
                            <a:gd name="connsiteY2" fmla="*/ 23344 h 30205"/>
                            <a:gd name="connsiteX3" fmla="*/ 12170 w 22281"/>
                            <a:gd name="connsiteY3" fmla="*/ 29377 h 30205"/>
                            <a:gd name="connsiteX4" fmla="*/ 20358 w 22281"/>
                            <a:gd name="connsiteY4" fmla="*/ 4382 h 30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281" h="30205">
                              <a:moveTo>
                                <a:pt x="19927" y="4382"/>
                              </a:moveTo>
                              <a:cubicBezTo>
                                <a:pt x="14325" y="-5529"/>
                                <a:pt x="3982" y="3521"/>
                                <a:pt x="1396" y="10416"/>
                              </a:cubicBezTo>
                              <a:cubicBezTo>
                                <a:pt x="103" y="14294"/>
                                <a:pt x="-758" y="20327"/>
                                <a:pt x="965" y="23344"/>
                              </a:cubicBezTo>
                              <a:cubicBezTo>
                                <a:pt x="1827" y="28084"/>
                                <a:pt x="5275" y="31963"/>
                                <a:pt x="12170" y="29377"/>
                              </a:cubicBezTo>
                              <a:cubicBezTo>
                                <a:pt x="21651" y="26361"/>
                                <a:pt x="24667" y="12140"/>
                                <a:pt x="20358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9" name="Vrije vorm: vorm 8638">
                          <a:extLst>
                            <a:ext uri="{FF2B5EF4-FFF2-40B4-BE49-F238E27FC236}">
                              <a16:creationId xmlns:a16="http://schemas.microsoft.com/office/drawing/2014/main" id="{30A72A0B-8D51-ABBB-3A1B-2AF1B89BF3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6179" y="2195223"/>
                          <a:ext cx="9583" cy="12684"/>
                        </a:xfrm>
                        <a:custGeom>
                          <a:avLst/>
                          <a:gdLst>
                            <a:gd name="connsiteX0" fmla="*/ 8403 w 9583"/>
                            <a:gd name="connsiteY0" fmla="*/ 1641 h 12684"/>
                            <a:gd name="connsiteX1" fmla="*/ 646 w 9583"/>
                            <a:gd name="connsiteY1" fmla="*/ 4226 h 12684"/>
                            <a:gd name="connsiteX2" fmla="*/ 646 w 9583"/>
                            <a:gd name="connsiteY2" fmla="*/ 9829 h 12684"/>
                            <a:gd name="connsiteX3" fmla="*/ 5387 w 9583"/>
                            <a:gd name="connsiteY3" fmla="*/ 12415 h 12684"/>
                            <a:gd name="connsiteX4" fmla="*/ 8835 w 9583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583" h="12684">
                              <a:moveTo>
                                <a:pt x="8403" y="1641"/>
                              </a:moveTo>
                              <a:cubicBezTo>
                                <a:pt x="6249" y="-2238"/>
                                <a:pt x="1508" y="1641"/>
                                <a:pt x="646" y="4226"/>
                              </a:cubicBezTo>
                              <a:cubicBezTo>
                                <a:pt x="-215" y="5950"/>
                                <a:pt x="-215" y="8105"/>
                                <a:pt x="646" y="9829"/>
                              </a:cubicBezTo>
                              <a:cubicBezTo>
                                <a:pt x="646" y="11983"/>
                                <a:pt x="2370" y="13276"/>
                                <a:pt x="5387" y="12415"/>
                              </a:cubicBezTo>
                              <a:cubicBezTo>
                                <a:pt x="9265" y="11122"/>
                                <a:pt x="10558" y="5088"/>
                                <a:pt x="8835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0" name="Vrije vorm: vorm 8639">
                          <a:extLst>
                            <a:ext uri="{FF2B5EF4-FFF2-40B4-BE49-F238E27FC236}">
                              <a16:creationId xmlns:a16="http://schemas.microsoft.com/office/drawing/2014/main" id="{7DC2FB5A-19CC-AD49-842B-459BAA2D4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64073" y="2105072"/>
                          <a:ext cx="64210" cy="49558"/>
                        </a:xfrm>
                        <a:custGeom>
                          <a:avLst/>
                          <a:gdLst>
                            <a:gd name="connsiteX0" fmla="*/ 63780 w 64210"/>
                            <a:gd name="connsiteY0" fmla="*/ 31890 h 49558"/>
                            <a:gd name="connsiteX1" fmla="*/ 36630 w 64210"/>
                            <a:gd name="connsiteY1" fmla="*/ 40940 h 49558"/>
                            <a:gd name="connsiteX2" fmla="*/ 18100 w 64210"/>
                            <a:gd name="connsiteY2" fmla="*/ 46973 h 49558"/>
                            <a:gd name="connsiteX3" fmla="*/ 9481 w 64210"/>
                            <a:gd name="connsiteY3" fmla="*/ 49559 h 49558"/>
                            <a:gd name="connsiteX4" fmla="*/ 0 w 64210"/>
                            <a:gd name="connsiteY4" fmla="*/ 17238 h 49558"/>
                            <a:gd name="connsiteX5" fmla="*/ 8188 w 64210"/>
                            <a:gd name="connsiteY5" fmla="*/ 14652 h 49558"/>
                            <a:gd name="connsiteX6" fmla="*/ 26719 w 64210"/>
                            <a:gd name="connsiteY6" fmla="*/ 8619 h 49558"/>
                            <a:gd name="connsiteX7" fmla="*/ 53006 w 64210"/>
                            <a:gd name="connsiteY7" fmla="*/ 0 h 49558"/>
                            <a:gd name="connsiteX8" fmla="*/ 64211 w 64210"/>
                            <a:gd name="connsiteY8" fmla="*/ 31890 h 495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4210" h="49558">
                              <a:moveTo>
                                <a:pt x="63780" y="31890"/>
                              </a:moveTo>
                              <a:cubicBezTo>
                                <a:pt x="63780" y="31890"/>
                                <a:pt x="49990" y="36200"/>
                                <a:pt x="36630" y="40940"/>
                              </a:cubicBezTo>
                              <a:cubicBezTo>
                                <a:pt x="29735" y="43095"/>
                                <a:pt x="22840" y="45249"/>
                                <a:pt x="18100" y="46973"/>
                              </a:cubicBezTo>
                              <a:cubicBezTo>
                                <a:pt x="12928" y="48697"/>
                                <a:pt x="9481" y="49559"/>
                                <a:pt x="9481" y="49559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3447" y="16376"/>
                                <a:pt x="8188" y="14652"/>
                              </a:cubicBezTo>
                              <a:cubicBezTo>
                                <a:pt x="13359" y="12928"/>
                                <a:pt x="19824" y="10774"/>
                                <a:pt x="26719" y="8619"/>
                              </a:cubicBezTo>
                              <a:cubicBezTo>
                                <a:pt x="40078" y="4309"/>
                                <a:pt x="53006" y="0"/>
                                <a:pt x="53006" y="0"/>
                              </a:cubicBezTo>
                              <a:lnTo>
                                <a:pt x="64211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41" name="Vrije vorm: vorm 8640">
                          <a:extLst>
                            <a:ext uri="{FF2B5EF4-FFF2-40B4-BE49-F238E27FC236}">
                              <a16:creationId xmlns:a16="http://schemas.microsoft.com/office/drawing/2014/main" id="{876D4075-A89A-481A-FFBB-836D08B825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0361" y="2105072"/>
                          <a:ext cx="37492" cy="40508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1890 h 40508"/>
                            <a:gd name="connsiteX1" fmla="*/ 10343 w 37492"/>
                            <a:gd name="connsiteY1" fmla="*/ 40509 h 40508"/>
                            <a:gd name="connsiteX2" fmla="*/ 0 w 37492"/>
                            <a:gd name="connsiteY2" fmla="*/ 8619 h 40508"/>
                            <a:gd name="connsiteX3" fmla="*/ 26288 w 37492"/>
                            <a:gd name="connsiteY3" fmla="*/ 0 h 40508"/>
                            <a:gd name="connsiteX4" fmla="*/ 37492 w 37492"/>
                            <a:gd name="connsiteY4" fmla="*/ 3189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40508">
                              <a:moveTo>
                                <a:pt x="37492" y="31890"/>
                              </a:moveTo>
                              <a:lnTo>
                                <a:pt x="10343" y="40509"/>
                              </a:lnTo>
                              <a:lnTo>
                                <a:pt x="0" y="8619"/>
                              </a:lnTo>
                              <a:lnTo>
                                <a:pt x="26288" y="0"/>
                              </a:lnTo>
                              <a:lnTo>
                                <a:pt x="37492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627" name="Graphic 1445">
                        <a:extLst>
                          <a:ext uri="{FF2B5EF4-FFF2-40B4-BE49-F238E27FC236}">
                            <a16:creationId xmlns:a16="http://schemas.microsoft.com/office/drawing/2014/main" id="{0DFE0CF2-9BDA-286F-830E-16016C87F4E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40761" y="2022762"/>
                        <a:ext cx="90230" cy="128422"/>
                        <a:chOff x="6640761" y="2022762"/>
                        <a:chExt cx="90230" cy="128422"/>
                      </a:xfrm>
                    </p:grpSpPr>
                    <p:sp>
                      <p:nvSpPr>
                        <p:cNvPr id="8628" name="Vrije vorm: vorm 8627">
                          <a:extLst>
                            <a:ext uri="{FF2B5EF4-FFF2-40B4-BE49-F238E27FC236}">
                              <a16:creationId xmlns:a16="http://schemas.microsoft.com/office/drawing/2014/main" id="{184D75A7-D066-4947-D1C2-4DF9DD937E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0007" y="2056806"/>
                          <a:ext cx="70984" cy="94377"/>
                        </a:xfrm>
                        <a:custGeom>
                          <a:avLst/>
                          <a:gdLst>
                            <a:gd name="connsiteX0" fmla="*/ 61772 w 70984"/>
                            <a:gd name="connsiteY0" fmla="*/ 28873 h 94377"/>
                            <a:gd name="connsiteX1" fmla="*/ 30313 w 70984"/>
                            <a:gd name="connsiteY1" fmla="*/ 0 h 94377"/>
                            <a:gd name="connsiteX2" fmla="*/ 26003 w 70984"/>
                            <a:gd name="connsiteY2" fmla="*/ 2155 h 94377"/>
                            <a:gd name="connsiteX3" fmla="*/ 16091 w 70984"/>
                            <a:gd name="connsiteY3" fmla="*/ 6464 h 94377"/>
                            <a:gd name="connsiteX4" fmla="*/ 1870 w 70984"/>
                            <a:gd name="connsiteY4" fmla="*/ 12928 h 94377"/>
                            <a:gd name="connsiteX5" fmla="*/ 4456 w 70984"/>
                            <a:gd name="connsiteY5" fmla="*/ 56023 h 94377"/>
                            <a:gd name="connsiteX6" fmla="*/ 44965 w 70984"/>
                            <a:gd name="connsiteY6" fmla="*/ 93515 h 94377"/>
                            <a:gd name="connsiteX7" fmla="*/ 50998 w 70984"/>
                            <a:gd name="connsiteY7" fmla="*/ 94377 h 94377"/>
                            <a:gd name="connsiteX8" fmla="*/ 55308 w 70984"/>
                            <a:gd name="connsiteY8" fmla="*/ 94377 h 94377"/>
                            <a:gd name="connsiteX9" fmla="*/ 57462 w 70984"/>
                            <a:gd name="connsiteY9" fmla="*/ 94377 h 94377"/>
                            <a:gd name="connsiteX10" fmla="*/ 62203 w 70984"/>
                            <a:gd name="connsiteY10" fmla="*/ 90068 h 94377"/>
                            <a:gd name="connsiteX11" fmla="*/ 65219 w 70984"/>
                            <a:gd name="connsiteY11" fmla="*/ 85327 h 94377"/>
                            <a:gd name="connsiteX12" fmla="*/ 62203 w 7098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0984" h="94377">
                              <a:moveTo>
                                <a:pt x="61772" y="28873"/>
                              </a:moveTo>
                              <a:cubicBezTo>
                                <a:pt x="45396" y="4740"/>
                                <a:pt x="30313" y="0"/>
                                <a:pt x="30313" y="0"/>
                              </a:cubicBezTo>
                              <a:cubicBezTo>
                                <a:pt x="30313" y="0"/>
                                <a:pt x="28589" y="862"/>
                                <a:pt x="26003" y="2155"/>
                              </a:cubicBezTo>
                              <a:cubicBezTo>
                                <a:pt x="23418" y="3447"/>
                                <a:pt x="19970" y="5171"/>
                                <a:pt x="16091" y="6464"/>
                              </a:cubicBezTo>
                              <a:cubicBezTo>
                                <a:pt x="8765" y="9912"/>
                                <a:pt x="1870" y="12928"/>
                                <a:pt x="1870" y="12928"/>
                              </a:cubicBezTo>
                              <a:cubicBezTo>
                                <a:pt x="1870" y="12928"/>
                                <a:pt x="-3732" y="28011"/>
                                <a:pt x="4456" y="56023"/>
                              </a:cubicBezTo>
                              <a:cubicBezTo>
                                <a:pt x="10489" y="77570"/>
                                <a:pt x="30313" y="90068"/>
                                <a:pt x="44965" y="93515"/>
                              </a:cubicBezTo>
                              <a:cubicBezTo>
                                <a:pt x="47120" y="93946"/>
                                <a:pt x="48843" y="94377"/>
                                <a:pt x="50998" y="94377"/>
                              </a:cubicBezTo>
                              <a:cubicBezTo>
                                <a:pt x="52291" y="94377"/>
                                <a:pt x="54015" y="94377"/>
                                <a:pt x="55308" y="94377"/>
                              </a:cubicBezTo>
                              <a:cubicBezTo>
                                <a:pt x="56600" y="94377"/>
                                <a:pt x="57462" y="94377"/>
                                <a:pt x="57462" y="94377"/>
                              </a:cubicBezTo>
                              <a:cubicBezTo>
                                <a:pt x="57462" y="94377"/>
                                <a:pt x="60048" y="92223"/>
                                <a:pt x="62203" y="90068"/>
                              </a:cubicBezTo>
                              <a:cubicBezTo>
                                <a:pt x="63496" y="88775"/>
                                <a:pt x="64358" y="87051"/>
                                <a:pt x="65219" y="85327"/>
                              </a:cubicBezTo>
                              <a:cubicBezTo>
                                <a:pt x="72115" y="71537"/>
                                <a:pt x="74700" y="48266"/>
                                <a:pt x="62203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29" name="Vrije vorm: vorm 8628">
                          <a:extLst>
                            <a:ext uri="{FF2B5EF4-FFF2-40B4-BE49-F238E27FC236}">
                              <a16:creationId xmlns:a16="http://schemas.microsoft.com/office/drawing/2014/main" id="{ED3C682F-D06B-37B2-78AF-192B747E78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9547" y="2056375"/>
                          <a:ext cx="47149" cy="33182"/>
                        </a:xfrm>
                        <a:custGeom>
                          <a:avLst/>
                          <a:gdLst>
                            <a:gd name="connsiteX0" fmla="*/ 47149 w 47149"/>
                            <a:gd name="connsiteY0" fmla="*/ 11636 h 33182"/>
                            <a:gd name="connsiteX1" fmla="*/ 30342 w 47149"/>
                            <a:gd name="connsiteY1" fmla="*/ 0 h 33182"/>
                            <a:gd name="connsiteX2" fmla="*/ 26033 w 47149"/>
                            <a:gd name="connsiteY2" fmla="*/ 2155 h 33182"/>
                            <a:gd name="connsiteX3" fmla="*/ 16121 w 47149"/>
                            <a:gd name="connsiteY3" fmla="*/ 6464 h 33182"/>
                            <a:gd name="connsiteX4" fmla="*/ 1900 w 47149"/>
                            <a:gd name="connsiteY4" fmla="*/ 12928 h 33182"/>
                            <a:gd name="connsiteX5" fmla="*/ 176 w 47149"/>
                            <a:gd name="connsiteY5" fmla="*/ 33183 h 33182"/>
                            <a:gd name="connsiteX6" fmla="*/ 23447 w 47149"/>
                            <a:gd name="connsiteY6" fmla="*/ 22409 h 33182"/>
                            <a:gd name="connsiteX7" fmla="*/ 39392 w 47149"/>
                            <a:gd name="connsiteY7" fmla="*/ 15083 h 33182"/>
                            <a:gd name="connsiteX8" fmla="*/ 46718 w 47149"/>
                            <a:gd name="connsiteY8" fmla="*/ 11636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7149" h="33182">
                              <a:moveTo>
                                <a:pt x="47149" y="11636"/>
                              </a:moveTo>
                              <a:cubicBezTo>
                                <a:pt x="37668" y="2586"/>
                                <a:pt x="30342" y="0"/>
                                <a:pt x="30342" y="0"/>
                              </a:cubicBezTo>
                              <a:cubicBezTo>
                                <a:pt x="30342" y="0"/>
                                <a:pt x="28618" y="862"/>
                                <a:pt x="26033" y="2155"/>
                              </a:cubicBezTo>
                              <a:cubicBezTo>
                                <a:pt x="23447" y="3448"/>
                                <a:pt x="19999" y="5171"/>
                                <a:pt x="16121" y="6464"/>
                              </a:cubicBezTo>
                              <a:cubicBezTo>
                                <a:pt x="8795" y="9912"/>
                                <a:pt x="1900" y="12928"/>
                                <a:pt x="1900" y="12928"/>
                              </a:cubicBezTo>
                              <a:cubicBezTo>
                                <a:pt x="1900" y="12928"/>
                                <a:pt x="-686" y="19824"/>
                                <a:pt x="176" y="33183"/>
                              </a:cubicBezTo>
                              <a:cubicBezTo>
                                <a:pt x="176" y="33183"/>
                                <a:pt x="11811" y="28012"/>
                                <a:pt x="23447" y="22409"/>
                              </a:cubicBezTo>
                              <a:cubicBezTo>
                                <a:pt x="29480" y="19824"/>
                                <a:pt x="35082" y="17238"/>
                                <a:pt x="39392" y="15083"/>
                              </a:cubicBezTo>
                              <a:cubicBezTo>
                                <a:pt x="43701" y="12928"/>
                                <a:pt x="46718" y="11636"/>
                                <a:pt x="4671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0" name="Vrije vorm: vorm 8629">
                          <a:extLst>
                            <a:ext uri="{FF2B5EF4-FFF2-40B4-BE49-F238E27FC236}">
                              <a16:creationId xmlns:a16="http://schemas.microsoft.com/office/drawing/2014/main" id="{24BA8B30-F097-642A-6F9E-1262E18CA5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966" y="2022762"/>
                          <a:ext cx="29735" cy="40939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4907 h 40939"/>
                            <a:gd name="connsiteX1" fmla="*/ 16376 w 29735"/>
                            <a:gd name="connsiteY1" fmla="*/ 40940 h 40939"/>
                            <a:gd name="connsiteX2" fmla="*/ 0 w 29735"/>
                            <a:gd name="connsiteY2" fmla="*/ 6033 h 40939"/>
                            <a:gd name="connsiteX3" fmla="*/ 12928 w 29735"/>
                            <a:gd name="connsiteY3" fmla="*/ 0 h 40939"/>
                            <a:gd name="connsiteX4" fmla="*/ 29735 w 29735"/>
                            <a:gd name="connsiteY4" fmla="*/ 34907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0939">
                              <a:moveTo>
                                <a:pt x="29735" y="34907"/>
                              </a:moveTo>
                              <a:lnTo>
                                <a:pt x="16376" y="40940"/>
                              </a:lnTo>
                              <a:lnTo>
                                <a:pt x="0" y="6033"/>
                              </a:lnTo>
                              <a:lnTo>
                                <a:pt x="12928" y="0"/>
                              </a:lnTo>
                              <a:lnTo>
                                <a:pt x="29735" y="349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1" name="Vrije vorm: vorm 8630">
                          <a:extLst>
                            <a:ext uri="{FF2B5EF4-FFF2-40B4-BE49-F238E27FC236}">
                              <a16:creationId xmlns:a16="http://schemas.microsoft.com/office/drawing/2014/main" id="{37709141-DF4B-B563-8F18-66D524F185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665" y="2085080"/>
                          <a:ext cx="21875" cy="30682"/>
                        </a:xfrm>
                        <a:custGeom>
                          <a:avLst/>
                          <a:gdLst>
                            <a:gd name="connsiteX0" fmla="*/ 18207 w 21875"/>
                            <a:gd name="connsiteY0" fmla="*/ 3616 h 30682"/>
                            <a:gd name="connsiteX1" fmla="*/ 538 w 21875"/>
                            <a:gd name="connsiteY1" fmla="*/ 11804 h 30682"/>
                            <a:gd name="connsiteX2" fmla="*/ 1831 w 21875"/>
                            <a:gd name="connsiteY2" fmla="*/ 24732 h 30682"/>
                            <a:gd name="connsiteX3" fmla="*/ 13898 w 21875"/>
                            <a:gd name="connsiteY3" fmla="*/ 29473 h 30682"/>
                            <a:gd name="connsiteX4" fmla="*/ 18638 w 21875"/>
                            <a:gd name="connsiteY4" fmla="*/ 3616 h 306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75" h="30682">
                              <a:moveTo>
                                <a:pt x="18207" y="3616"/>
                              </a:moveTo>
                              <a:cubicBezTo>
                                <a:pt x="11312" y="-5434"/>
                                <a:pt x="1831" y="4478"/>
                                <a:pt x="538" y="11804"/>
                              </a:cubicBezTo>
                              <a:cubicBezTo>
                                <a:pt x="-323" y="15682"/>
                                <a:pt x="-323" y="21716"/>
                                <a:pt x="1831" y="24732"/>
                              </a:cubicBezTo>
                              <a:cubicBezTo>
                                <a:pt x="3555" y="29473"/>
                                <a:pt x="7003" y="32489"/>
                                <a:pt x="13898" y="29473"/>
                              </a:cubicBezTo>
                              <a:cubicBezTo>
                                <a:pt x="22517" y="25163"/>
                                <a:pt x="24241" y="10942"/>
                                <a:pt x="18638" y="3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2" name="Vrije vorm: vorm 8631">
                          <a:extLst>
                            <a:ext uri="{FF2B5EF4-FFF2-40B4-BE49-F238E27FC236}">
                              <a16:creationId xmlns:a16="http://schemas.microsoft.com/office/drawing/2014/main" id="{E6B484E6-ADF8-E115-1A90-FFF1947B59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4095" y="2122417"/>
                          <a:ext cx="8692" cy="12759"/>
                        </a:xfrm>
                        <a:custGeom>
                          <a:avLst/>
                          <a:gdLst>
                            <a:gd name="connsiteX0" fmla="*/ 7518 w 8692"/>
                            <a:gd name="connsiteY0" fmla="*/ 1618 h 12759"/>
                            <a:gd name="connsiteX1" fmla="*/ 192 w 8692"/>
                            <a:gd name="connsiteY1" fmla="*/ 5065 h 12759"/>
                            <a:gd name="connsiteX2" fmla="*/ 192 w 8692"/>
                            <a:gd name="connsiteY2" fmla="*/ 10237 h 12759"/>
                            <a:gd name="connsiteX3" fmla="*/ 5363 w 8692"/>
                            <a:gd name="connsiteY3" fmla="*/ 11960 h 12759"/>
                            <a:gd name="connsiteX4" fmla="*/ 7518 w 8692"/>
                            <a:gd name="connsiteY4" fmla="*/ 1187 h 127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692" h="12759">
                              <a:moveTo>
                                <a:pt x="7518" y="1618"/>
                              </a:moveTo>
                              <a:cubicBezTo>
                                <a:pt x="4501" y="-2261"/>
                                <a:pt x="622" y="1618"/>
                                <a:pt x="192" y="5065"/>
                              </a:cubicBezTo>
                              <a:cubicBezTo>
                                <a:pt x="192" y="6789"/>
                                <a:pt x="-239" y="9375"/>
                                <a:pt x="192" y="10237"/>
                              </a:cubicBezTo>
                              <a:cubicBezTo>
                                <a:pt x="1053" y="12391"/>
                                <a:pt x="2346" y="13684"/>
                                <a:pt x="5363" y="11960"/>
                              </a:cubicBezTo>
                              <a:cubicBezTo>
                                <a:pt x="8811" y="10237"/>
                                <a:pt x="9672" y="4203"/>
                                <a:pt x="7518" y="11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3" name="Vrije vorm: vorm 8632">
                          <a:extLst>
                            <a:ext uri="{FF2B5EF4-FFF2-40B4-BE49-F238E27FC236}">
                              <a16:creationId xmlns:a16="http://schemas.microsoft.com/office/drawing/2014/main" id="{1DDFE712-E380-F407-236A-8A52AF271D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761" y="2031812"/>
                          <a:ext cx="65934" cy="54299"/>
                        </a:xfrm>
                        <a:custGeom>
                          <a:avLst/>
                          <a:gdLst>
                            <a:gd name="connsiteX0" fmla="*/ 65935 w 65934"/>
                            <a:gd name="connsiteY0" fmla="*/ 29735 h 54299"/>
                            <a:gd name="connsiteX1" fmla="*/ 57747 w 65934"/>
                            <a:gd name="connsiteY1" fmla="*/ 33614 h 54299"/>
                            <a:gd name="connsiteX2" fmla="*/ 40078 w 65934"/>
                            <a:gd name="connsiteY2" fmla="*/ 42233 h 54299"/>
                            <a:gd name="connsiteX3" fmla="*/ 13790 w 65934"/>
                            <a:gd name="connsiteY3" fmla="*/ 54299 h 54299"/>
                            <a:gd name="connsiteX4" fmla="*/ 0 w 65934"/>
                            <a:gd name="connsiteY4" fmla="*/ 23702 h 54299"/>
                            <a:gd name="connsiteX5" fmla="*/ 25857 w 65934"/>
                            <a:gd name="connsiteY5" fmla="*/ 12066 h 54299"/>
                            <a:gd name="connsiteX6" fmla="*/ 43526 w 65934"/>
                            <a:gd name="connsiteY6" fmla="*/ 3879 h 54299"/>
                            <a:gd name="connsiteX7" fmla="*/ 51283 w 65934"/>
                            <a:gd name="connsiteY7" fmla="*/ 0 h 54299"/>
                            <a:gd name="connsiteX8" fmla="*/ 65935 w 65934"/>
                            <a:gd name="connsiteY8" fmla="*/ 30166 h 542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934" h="54299">
                              <a:moveTo>
                                <a:pt x="65935" y="29735"/>
                              </a:moveTo>
                              <a:cubicBezTo>
                                <a:pt x="65935" y="29735"/>
                                <a:pt x="62918" y="31459"/>
                                <a:pt x="57747" y="33614"/>
                              </a:cubicBezTo>
                              <a:cubicBezTo>
                                <a:pt x="53006" y="36200"/>
                                <a:pt x="46542" y="39216"/>
                                <a:pt x="40078" y="42233"/>
                              </a:cubicBezTo>
                              <a:cubicBezTo>
                                <a:pt x="27150" y="48266"/>
                                <a:pt x="13790" y="54299"/>
                                <a:pt x="13790" y="54299"/>
                              </a:cubicBezTo>
                              <a:lnTo>
                                <a:pt x="0" y="23702"/>
                              </a:lnTo>
                              <a:cubicBezTo>
                                <a:pt x="0" y="23702"/>
                                <a:pt x="12928" y="17669"/>
                                <a:pt x="25857" y="12066"/>
                              </a:cubicBezTo>
                              <a:cubicBezTo>
                                <a:pt x="32321" y="9050"/>
                                <a:pt x="38785" y="6033"/>
                                <a:pt x="43526" y="3879"/>
                              </a:cubicBezTo>
                              <a:cubicBezTo>
                                <a:pt x="48266" y="1724"/>
                                <a:pt x="51283" y="0"/>
                                <a:pt x="51283" y="0"/>
                              </a:cubicBezTo>
                              <a:lnTo>
                                <a:pt x="65935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34" name="Vrije vorm: vorm 8633">
                          <a:extLst>
                            <a:ext uri="{FF2B5EF4-FFF2-40B4-BE49-F238E27FC236}">
                              <a16:creationId xmlns:a16="http://schemas.microsoft.com/office/drawing/2014/main" id="{F14F50C9-7ECE-1C4C-4DAE-B532F65AA7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6618" y="2030950"/>
                          <a:ext cx="40078" cy="43094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0597 h 43094"/>
                            <a:gd name="connsiteX1" fmla="*/ 27150 w 40078"/>
                            <a:gd name="connsiteY1" fmla="*/ 37061 h 43094"/>
                            <a:gd name="connsiteX2" fmla="*/ 14221 w 40078"/>
                            <a:gd name="connsiteY2" fmla="*/ 43095 h 43094"/>
                            <a:gd name="connsiteX3" fmla="*/ 0 w 40078"/>
                            <a:gd name="connsiteY3" fmla="*/ 12497 h 43094"/>
                            <a:gd name="connsiteX4" fmla="*/ 12928 w 40078"/>
                            <a:gd name="connsiteY4" fmla="*/ 6464 h 43094"/>
                            <a:gd name="connsiteX5" fmla="*/ 25426 w 40078"/>
                            <a:gd name="connsiteY5" fmla="*/ 0 h 43094"/>
                            <a:gd name="connsiteX6" fmla="*/ 40078 w 40078"/>
                            <a:gd name="connsiteY6" fmla="*/ 3016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43094">
                              <a:moveTo>
                                <a:pt x="40078" y="30597"/>
                              </a:moveTo>
                              <a:cubicBezTo>
                                <a:pt x="40078" y="30597"/>
                                <a:pt x="33614" y="33614"/>
                                <a:pt x="27150" y="37061"/>
                              </a:cubicBezTo>
                              <a:cubicBezTo>
                                <a:pt x="20685" y="40078"/>
                                <a:pt x="14221" y="43095"/>
                                <a:pt x="14221" y="43095"/>
                              </a:cubicBezTo>
                              <a:lnTo>
                                <a:pt x="0" y="12497"/>
                              </a:lnTo>
                              <a:cubicBezTo>
                                <a:pt x="0" y="12497"/>
                                <a:pt x="6464" y="9481"/>
                                <a:pt x="12928" y="6464"/>
                              </a:cubicBezTo>
                              <a:cubicBezTo>
                                <a:pt x="19392" y="3448"/>
                                <a:pt x="25426" y="0"/>
                                <a:pt x="25426" y="0"/>
                              </a:cubicBezTo>
                              <a:lnTo>
                                <a:pt x="40078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621" name="Vrije vorm: vorm 8620">
                      <a:extLst>
                        <a:ext uri="{FF2B5EF4-FFF2-40B4-BE49-F238E27FC236}">
                          <a16:creationId xmlns:a16="http://schemas.microsoft.com/office/drawing/2014/main" id="{5A139AD2-113C-5286-2FDB-8A270AF501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376" y="1980529"/>
                      <a:ext cx="957132" cy="164190"/>
                    </a:xfrm>
                    <a:custGeom>
                      <a:avLst/>
                      <a:gdLst>
                        <a:gd name="connsiteX0" fmla="*/ 952823 w 957132"/>
                        <a:gd name="connsiteY0" fmla="*/ 24133 h 164190"/>
                        <a:gd name="connsiteX1" fmla="*/ 774411 w 957132"/>
                        <a:gd name="connsiteY1" fmla="*/ 100842 h 164190"/>
                        <a:gd name="connsiteX2" fmla="*/ 564109 w 957132"/>
                        <a:gd name="connsiteY2" fmla="*/ 151693 h 164190"/>
                        <a:gd name="connsiteX3" fmla="*/ 537821 w 957132"/>
                        <a:gd name="connsiteY3" fmla="*/ 154279 h 164190"/>
                        <a:gd name="connsiteX4" fmla="*/ 511534 w 957132"/>
                        <a:gd name="connsiteY4" fmla="*/ 156003 h 164190"/>
                        <a:gd name="connsiteX5" fmla="*/ 485246 w 957132"/>
                        <a:gd name="connsiteY5" fmla="*/ 156003 h 164190"/>
                        <a:gd name="connsiteX6" fmla="*/ 472318 w 957132"/>
                        <a:gd name="connsiteY6" fmla="*/ 156865 h 164190"/>
                        <a:gd name="connsiteX7" fmla="*/ 459389 w 957132"/>
                        <a:gd name="connsiteY7" fmla="*/ 156003 h 164190"/>
                        <a:gd name="connsiteX8" fmla="*/ 433963 w 957132"/>
                        <a:gd name="connsiteY8" fmla="*/ 154279 h 164190"/>
                        <a:gd name="connsiteX9" fmla="*/ 427499 w 957132"/>
                        <a:gd name="connsiteY9" fmla="*/ 154279 h 164190"/>
                        <a:gd name="connsiteX10" fmla="*/ 421035 w 957132"/>
                        <a:gd name="connsiteY10" fmla="*/ 152986 h 164190"/>
                        <a:gd name="connsiteX11" fmla="*/ 408537 w 957132"/>
                        <a:gd name="connsiteY11" fmla="*/ 151262 h 164190"/>
                        <a:gd name="connsiteX12" fmla="*/ 383543 w 957132"/>
                        <a:gd name="connsiteY12" fmla="*/ 147384 h 164190"/>
                        <a:gd name="connsiteX13" fmla="*/ 357255 w 957132"/>
                        <a:gd name="connsiteY13" fmla="*/ 141350 h 164190"/>
                        <a:gd name="connsiteX14" fmla="*/ 155572 w 957132"/>
                        <a:gd name="connsiteY14" fmla="*/ 76278 h 164190"/>
                        <a:gd name="connsiteX15" fmla="*/ 5602 w 957132"/>
                        <a:gd name="connsiteY15" fmla="*/ 0 h 164190"/>
                        <a:gd name="connsiteX16" fmla="*/ 0 w 957132"/>
                        <a:gd name="connsiteY16" fmla="*/ 6033 h 164190"/>
                        <a:gd name="connsiteX17" fmla="*/ 152124 w 957132"/>
                        <a:gd name="connsiteY17" fmla="*/ 83173 h 164190"/>
                        <a:gd name="connsiteX18" fmla="*/ 355100 w 957132"/>
                        <a:gd name="connsiteY18" fmla="*/ 148676 h 164190"/>
                        <a:gd name="connsiteX19" fmla="*/ 381819 w 957132"/>
                        <a:gd name="connsiteY19" fmla="*/ 154710 h 164190"/>
                        <a:gd name="connsiteX20" fmla="*/ 407245 w 957132"/>
                        <a:gd name="connsiteY20" fmla="*/ 158588 h 164190"/>
                        <a:gd name="connsiteX21" fmla="*/ 419742 w 957132"/>
                        <a:gd name="connsiteY21" fmla="*/ 160312 h 164190"/>
                        <a:gd name="connsiteX22" fmla="*/ 426206 w 957132"/>
                        <a:gd name="connsiteY22" fmla="*/ 161174 h 164190"/>
                        <a:gd name="connsiteX23" fmla="*/ 432671 w 957132"/>
                        <a:gd name="connsiteY23" fmla="*/ 161174 h 164190"/>
                        <a:gd name="connsiteX24" fmla="*/ 458527 w 957132"/>
                        <a:gd name="connsiteY24" fmla="*/ 163329 h 164190"/>
                        <a:gd name="connsiteX25" fmla="*/ 471456 w 957132"/>
                        <a:gd name="connsiteY25" fmla="*/ 164191 h 164190"/>
                        <a:gd name="connsiteX26" fmla="*/ 484815 w 957132"/>
                        <a:gd name="connsiteY26" fmla="*/ 164191 h 164190"/>
                        <a:gd name="connsiteX27" fmla="*/ 511103 w 957132"/>
                        <a:gd name="connsiteY27" fmla="*/ 164191 h 164190"/>
                        <a:gd name="connsiteX28" fmla="*/ 537821 w 957132"/>
                        <a:gd name="connsiteY28" fmla="*/ 162036 h 164190"/>
                        <a:gd name="connsiteX29" fmla="*/ 564540 w 957132"/>
                        <a:gd name="connsiteY29" fmla="*/ 159450 h 164190"/>
                        <a:gd name="connsiteX30" fmla="*/ 776135 w 957132"/>
                        <a:gd name="connsiteY30" fmla="*/ 108168 h 164190"/>
                        <a:gd name="connsiteX31" fmla="*/ 957133 w 957132"/>
                        <a:gd name="connsiteY31" fmla="*/ 30597 h 164190"/>
                        <a:gd name="connsiteX32" fmla="*/ 951961 w 957132"/>
                        <a:gd name="connsiteY32" fmla="*/ 24133 h 16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957132" h="164190">
                          <a:moveTo>
                            <a:pt x="952823" y="24133"/>
                          </a:moveTo>
                          <a:cubicBezTo>
                            <a:pt x="895938" y="52575"/>
                            <a:pt x="836037" y="78863"/>
                            <a:pt x="774411" y="100842"/>
                          </a:cubicBezTo>
                          <a:cubicBezTo>
                            <a:pt x="705891" y="124974"/>
                            <a:pt x="635215" y="143936"/>
                            <a:pt x="564109" y="151693"/>
                          </a:cubicBezTo>
                          <a:lnTo>
                            <a:pt x="537821" y="154279"/>
                          </a:lnTo>
                          <a:cubicBezTo>
                            <a:pt x="528772" y="155141"/>
                            <a:pt x="520153" y="156003"/>
                            <a:pt x="511534" y="156003"/>
                          </a:cubicBezTo>
                          <a:lnTo>
                            <a:pt x="485246" y="156003"/>
                          </a:lnTo>
                          <a:cubicBezTo>
                            <a:pt x="480936" y="156434"/>
                            <a:pt x="476627" y="156865"/>
                            <a:pt x="472318" y="156865"/>
                          </a:cubicBezTo>
                          <a:lnTo>
                            <a:pt x="459389" y="156003"/>
                          </a:lnTo>
                          <a:lnTo>
                            <a:pt x="433963" y="154279"/>
                          </a:lnTo>
                          <a:lnTo>
                            <a:pt x="427499" y="154279"/>
                          </a:lnTo>
                          <a:cubicBezTo>
                            <a:pt x="427499" y="154279"/>
                            <a:pt x="421035" y="152986"/>
                            <a:pt x="421035" y="152986"/>
                          </a:cubicBezTo>
                          <a:lnTo>
                            <a:pt x="408537" y="151262"/>
                          </a:lnTo>
                          <a:cubicBezTo>
                            <a:pt x="400350" y="149969"/>
                            <a:pt x="391731" y="148676"/>
                            <a:pt x="383543" y="147384"/>
                          </a:cubicBezTo>
                          <a:cubicBezTo>
                            <a:pt x="374924" y="145229"/>
                            <a:pt x="365874" y="143505"/>
                            <a:pt x="357255" y="141350"/>
                          </a:cubicBezTo>
                          <a:cubicBezTo>
                            <a:pt x="287010" y="125405"/>
                            <a:pt x="218921" y="103427"/>
                            <a:pt x="155572" y="76278"/>
                          </a:cubicBezTo>
                          <a:cubicBezTo>
                            <a:pt x="102134" y="53437"/>
                            <a:pt x="52576" y="27581"/>
                            <a:pt x="5602" y="0"/>
                          </a:cubicBezTo>
                          <a:cubicBezTo>
                            <a:pt x="3879" y="2155"/>
                            <a:pt x="2155" y="3879"/>
                            <a:pt x="0" y="6033"/>
                          </a:cubicBezTo>
                          <a:cubicBezTo>
                            <a:pt x="47404" y="34045"/>
                            <a:pt x="98256" y="60332"/>
                            <a:pt x="152124" y="83173"/>
                          </a:cubicBezTo>
                          <a:cubicBezTo>
                            <a:pt x="215904" y="110322"/>
                            <a:pt x="284425" y="132731"/>
                            <a:pt x="355100" y="148676"/>
                          </a:cubicBezTo>
                          <a:cubicBezTo>
                            <a:pt x="363719" y="150831"/>
                            <a:pt x="372769" y="152555"/>
                            <a:pt x="381819" y="154710"/>
                          </a:cubicBezTo>
                          <a:cubicBezTo>
                            <a:pt x="390438" y="156003"/>
                            <a:pt x="398626" y="157295"/>
                            <a:pt x="407245" y="158588"/>
                          </a:cubicBezTo>
                          <a:lnTo>
                            <a:pt x="419742" y="160312"/>
                          </a:lnTo>
                          <a:lnTo>
                            <a:pt x="426206" y="161174"/>
                          </a:lnTo>
                          <a:lnTo>
                            <a:pt x="432671" y="161174"/>
                          </a:lnTo>
                          <a:cubicBezTo>
                            <a:pt x="432671" y="161174"/>
                            <a:pt x="458527" y="163329"/>
                            <a:pt x="458527" y="163329"/>
                          </a:cubicBezTo>
                          <a:lnTo>
                            <a:pt x="471456" y="164191"/>
                          </a:lnTo>
                          <a:cubicBezTo>
                            <a:pt x="475765" y="164191"/>
                            <a:pt x="480075" y="164191"/>
                            <a:pt x="484815" y="164191"/>
                          </a:cubicBezTo>
                          <a:lnTo>
                            <a:pt x="511103" y="164191"/>
                          </a:lnTo>
                          <a:cubicBezTo>
                            <a:pt x="519722" y="164191"/>
                            <a:pt x="528772" y="162898"/>
                            <a:pt x="537821" y="162036"/>
                          </a:cubicBezTo>
                          <a:lnTo>
                            <a:pt x="564540" y="159450"/>
                          </a:lnTo>
                          <a:cubicBezTo>
                            <a:pt x="636077" y="151262"/>
                            <a:pt x="707614" y="132301"/>
                            <a:pt x="776135" y="108168"/>
                          </a:cubicBezTo>
                          <a:cubicBezTo>
                            <a:pt x="838622" y="86189"/>
                            <a:pt x="899386" y="59471"/>
                            <a:pt x="957133" y="30597"/>
                          </a:cubicBezTo>
                          <a:cubicBezTo>
                            <a:pt x="955409" y="28442"/>
                            <a:pt x="953685" y="26288"/>
                            <a:pt x="951961" y="24133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1" name="Graphic 1445">
                    <a:extLst>
                      <a:ext uri="{FF2B5EF4-FFF2-40B4-BE49-F238E27FC236}">
                        <a16:creationId xmlns:a16="http://schemas.microsoft.com/office/drawing/2014/main" id="{98F4F00F-B1B7-DD11-2B63-005E8F1B8C6B}"/>
                      </a:ext>
                    </a:extLst>
                  </p:cNvPr>
                  <p:cNvGrpSpPr/>
                  <p:nvPr/>
                </p:nvGrpSpPr>
                <p:grpSpPr>
                  <a:xfrm>
                    <a:off x="5301886" y="2364071"/>
                    <a:ext cx="1740388" cy="411554"/>
                    <a:chOff x="5301886" y="2364071"/>
                    <a:chExt cx="1740388" cy="411554"/>
                  </a:xfrm>
                </p:grpSpPr>
                <p:grpSp>
                  <p:nvGrpSpPr>
                    <p:cNvPr id="8530" name="Graphic 1445">
                      <a:extLst>
                        <a:ext uri="{FF2B5EF4-FFF2-40B4-BE49-F238E27FC236}">
                          <a16:creationId xmlns:a16="http://schemas.microsoft.com/office/drawing/2014/main" id="{B8DBD2CD-90C3-BE7A-F1D4-84817B2D8E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1886" y="2381740"/>
                      <a:ext cx="1740388" cy="393885"/>
                      <a:chOff x="5301886" y="2381740"/>
                      <a:chExt cx="1740388" cy="393885"/>
                    </a:xfrm>
                  </p:grpSpPr>
                  <p:grpSp>
                    <p:nvGrpSpPr>
                      <p:cNvPr id="8532" name="Graphic 1445">
                        <a:extLst>
                          <a:ext uri="{FF2B5EF4-FFF2-40B4-BE49-F238E27FC236}">
                            <a16:creationId xmlns:a16="http://schemas.microsoft.com/office/drawing/2014/main" id="{ABA8CE04-261A-8C1B-B342-F026848110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1886" y="2480858"/>
                        <a:ext cx="88267" cy="121957"/>
                        <a:chOff x="5301886" y="2480858"/>
                        <a:chExt cx="88267" cy="121957"/>
                      </a:xfrm>
                    </p:grpSpPr>
                    <p:sp>
                      <p:nvSpPr>
                        <p:cNvPr id="8613" name="Vrije vorm: vorm 8612">
                          <a:extLst>
                            <a:ext uri="{FF2B5EF4-FFF2-40B4-BE49-F238E27FC236}">
                              <a16:creationId xmlns:a16="http://schemas.microsoft.com/office/drawing/2014/main" id="{23FE040F-E232-92D1-A674-A213A838BF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886" y="2513179"/>
                          <a:ext cx="68760" cy="89636"/>
                        </a:xfrm>
                        <a:custGeom>
                          <a:avLst/>
                          <a:gdLst>
                            <a:gd name="connsiteX0" fmla="*/ 61980 w 68760"/>
                            <a:gd name="connsiteY0" fmla="*/ 54299 h 89636"/>
                            <a:gd name="connsiteX1" fmla="*/ 68013 w 68760"/>
                            <a:gd name="connsiteY1" fmla="*/ 12929 h 89636"/>
                            <a:gd name="connsiteX2" fmla="*/ 55947 w 68760"/>
                            <a:gd name="connsiteY2" fmla="*/ 6464 h 89636"/>
                            <a:gd name="connsiteX3" fmla="*/ 44311 w 68760"/>
                            <a:gd name="connsiteY3" fmla="*/ 0 h 89636"/>
                            <a:gd name="connsiteX4" fmla="*/ 34830 w 68760"/>
                            <a:gd name="connsiteY4" fmla="*/ 5171 h 89636"/>
                            <a:gd name="connsiteX5" fmla="*/ 11990 w 68760"/>
                            <a:gd name="connsiteY5" fmla="*/ 27150 h 89636"/>
                            <a:gd name="connsiteX6" fmla="*/ 3371 w 68760"/>
                            <a:gd name="connsiteY6" fmla="*/ 80156 h 89636"/>
                            <a:gd name="connsiteX7" fmla="*/ 5957 w 68760"/>
                            <a:gd name="connsiteY7" fmla="*/ 84897 h 89636"/>
                            <a:gd name="connsiteX8" fmla="*/ 8543 w 68760"/>
                            <a:gd name="connsiteY8" fmla="*/ 87913 h 89636"/>
                            <a:gd name="connsiteX9" fmla="*/ 9835 w 68760"/>
                            <a:gd name="connsiteY9" fmla="*/ 89206 h 89636"/>
                            <a:gd name="connsiteX10" fmla="*/ 11559 w 68760"/>
                            <a:gd name="connsiteY10" fmla="*/ 89206 h 89636"/>
                            <a:gd name="connsiteX11" fmla="*/ 15438 w 68760"/>
                            <a:gd name="connsiteY11" fmla="*/ 89637 h 89636"/>
                            <a:gd name="connsiteX12" fmla="*/ 21040 w 68760"/>
                            <a:gd name="connsiteY12" fmla="*/ 89206 h 89636"/>
                            <a:gd name="connsiteX13" fmla="*/ 61549 w 68760"/>
                            <a:gd name="connsiteY13" fmla="*/ 53437 h 896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8760" h="89636">
                              <a:moveTo>
                                <a:pt x="61980" y="54299"/>
                              </a:moveTo>
                              <a:cubicBezTo>
                                <a:pt x="71892" y="27150"/>
                                <a:pt x="68013" y="12929"/>
                                <a:pt x="68013" y="12929"/>
                              </a:cubicBezTo>
                              <a:cubicBezTo>
                                <a:pt x="68013" y="12929"/>
                                <a:pt x="61980" y="9912"/>
                                <a:pt x="55947" y="6464"/>
                              </a:cubicBezTo>
                              <a:cubicBezTo>
                                <a:pt x="49913" y="3017"/>
                                <a:pt x="44311" y="0"/>
                                <a:pt x="44311" y="0"/>
                              </a:cubicBezTo>
                              <a:cubicBezTo>
                                <a:pt x="44311" y="0"/>
                                <a:pt x="40864" y="1293"/>
                                <a:pt x="34830" y="5171"/>
                              </a:cubicBezTo>
                              <a:cubicBezTo>
                                <a:pt x="29228" y="9050"/>
                                <a:pt x="21040" y="15945"/>
                                <a:pt x="11990" y="27150"/>
                              </a:cubicBezTo>
                              <a:cubicBezTo>
                                <a:pt x="-1800" y="43957"/>
                                <a:pt x="-2231" y="67228"/>
                                <a:pt x="3371" y="80156"/>
                              </a:cubicBezTo>
                              <a:cubicBezTo>
                                <a:pt x="4233" y="81880"/>
                                <a:pt x="5095" y="83604"/>
                                <a:pt x="5957" y="84897"/>
                              </a:cubicBezTo>
                              <a:cubicBezTo>
                                <a:pt x="6819" y="86189"/>
                                <a:pt x="7681" y="87051"/>
                                <a:pt x="8543" y="87913"/>
                              </a:cubicBezTo>
                              <a:cubicBezTo>
                                <a:pt x="9404" y="88775"/>
                                <a:pt x="9835" y="89206"/>
                                <a:pt x="9835" y="89206"/>
                              </a:cubicBezTo>
                              <a:cubicBezTo>
                                <a:pt x="9835" y="89206"/>
                                <a:pt x="10697" y="89206"/>
                                <a:pt x="11559" y="89206"/>
                              </a:cubicBezTo>
                              <a:cubicBezTo>
                                <a:pt x="12852" y="89206"/>
                                <a:pt x="14145" y="89206"/>
                                <a:pt x="15438" y="89637"/>
                              </a:cubicBezTo>
                              <a:cubicBezTo>
                                <a:pt x="17162" y="89637"/>
                                <a:pt x="18885" y="89637"/>
                                <a:pt x="21040" y="89206"/>
                              </a:cubicBezTo>
                              <a:cubicBezTo>
                                <a:pt x="35261" y="86620"/>
                                <a:pt x="54223" y="74123"/>
                                <a:pt x="61549" y="53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4" name="Vrije vorm: vorm 8613">
                          <a:extLst>
                            <a:ext uri="{FF2B5EF4-FFF2-40B4-BE49-F238E27FC236}">
                              <a16:creationId xmlns:a16="http://schemas.microsoft.com/office/drawing/2014/main" id="{F0290C66-2C47-C400-DFA1-E0A0A521D0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9821" y="2513179"/>
                          <a:ext cx="40730" cy="32752"/>
                        </a:xfrm>
                        <a:custGeom>
                          <a:avLst/>
                          <a:gdLst>
                            <a:gd name="connsiteX0" fmla="*/ 39647 w 40730"/>
                            <a:gd name="connsiteY0" fmla="*/ 32321 h 32752"/>
                            <a:gd name="connsiteX1" fmla="*/ 40078 w 40730"/>
                            <a:gd name="connsiteY1" fmla="*/ 12929 h 32752"/>
                            <a:gd name="connsiteX2" fmla="*/ 28012 w 40730"/>
                            <a:gd name="connsiteY2" fmla="*/ 6464 h 32752"/>
                            <a:gd name="connsiteX3" fmla="*/ 16376 w 40730"/>
                            <a:gd name="connsiteY3" fmla="*/ 0 h 32752"/>
                            <a:gd name="connsiteX4" fmla="*/ 0 w 40730"/>
                            <a:gd name="connsiteY4" fmla="*/ 10774 h 32752"/>
                            <a:gd name="connsiteX5" fmla="*/ 6033 w 40730"/>
                            <a:gd name="connsiteY5" fmla="*/ 14221 h 32752"/>
                            <a:gd name="connsiteX6" fmla="*/ 19393 w 40730"/>
                            <a:gd name="connsiteY6" fmla="*/ 21978 h 32752"/>
                            <a:gd name="connsiteX7" fmla="*/ 33183 w 40730"/>
                            <a:gd name="connsiteY7" fmla="*/ 29304 h 32752"/>
                            <a:gd name="connsiteX8" fmla="*/ 39647 w 40730"/>
                            <a:gd name="connsiteY8" fmla="*/ 32752 h 327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730" h="32752">
                              <a:moveTo>
                                <a:pt x="39647" y="32321"/>
                              </a:moveTo>
                              <a:cubicBezTo>
                                <a:pt x="41802" y="19393"/>
                                <a:pt x="40078" y="12929"/>
                                <a:pt x="40078" y="12929"/>
                              </a:cubicBezTo>
                              <a:cubicBezTo>
                                <a:pt x="40078" y="12929"/>
                                <a:pt x="34045" y="9912"/>
                                <a:pt x="28012" y="6464"/>
                              </a:cubicBezTo>
                              <a:cubicBezTo>
                                <a:pt x="21978" y="3017"/>
                                <a:pt x="16376" y="0"/>
                                <a:pt x="16376" y="0"/>
                              </a:cubicBezTo>
                              <a:cubicBezTo>
                                <a:pt x="16376" y="0"/>
                                <a:pt x="9912" y="2155"/>
                                <a:pt x="0" y="10774"/>
                              </a:cubicBezTo>
                              <a:cubicBezTo>
                                <a:pt x="0" y="10774"/>
                                <a:pt x="2586" y="12067"/>
                                <a:pt x="6033" y="14221"/>
                              </a:cubicBezTo>
                              <a:cubicBezTo>
                                <a:pt x="9481" y="16376"/>
                                <a:pt x="14652" y="18962"/>
                                <a:pt x="19393" y="21978"/>
                              </a:cubicBezTo>
                              <a:cubicBezTo>
                                <a:pt x="24133" y="24995"/>
                                <a:pt x="29304" y="27581"/>
                                <a:pt x="33183" y="29304"/>
                              </a:cubicBezTo>
                              <a:cubicBezTo>
                                <a:pt x="37061" y="31459"/>
                                <a:pt x="39647" y="32752"/>
                                <a:pt x="39647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5" name="Vrije vorm: vorm 8614">
                          <a:extLst>
                            <a:ext uri="{FF2B5EF4-FFF2-40B4-BE49-F238E27FC236}">
                              <a16:creationId xmlns:a16="http://schemas.microsoft.com/office/drawing/2014/main" id="{2CEEF642-E9D6-3C75-6E0B-431477161C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954" y="2480858"/>
                          <a:ext cx="29304" cy="39647"/>
                        </a:xfrm>
                        <a:custGeom>
                          <a:avLst/>
                          <a:gdLst>
                            <a:gd name="connsiteX0" fmla="*/ 11205 w 29304"/>
                            <a:gd name="connsiteY0" fmla="*/ 39647 h 39647"/>
                            <a:gd name="connsiteX1" fmla="*/ 0 w 29304"/>
                            <a:gd name="connsiteY1" fmla="*/ 33183 h 39647"/>
                            <a:gd name="connsiteX2" fmla="*/ 18962 w 29304"/>
                            <a:gd name="connsiteY2" fmla="*/ 0 h 39647"/>
                            <a:gd name="connsiteX3" fmla="*/ 29304 w 29304"/>
                            <a:gd name="connsiteY3" fmla="*/ 5602 h 39647"/>
                            <a:gd name="connsiteX4" fmla="*/ 11205 w 29304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04" h="39647">
                              <a:moveTo>
                                <a:pt x="11205" y="39647"/>
                              </a:moveTo>
                              <a:lnTo>
                                <a:pt x="0" y="33183"/>
                              </a:lnTo>
                              <a:lnTo>
                                <a:pt x="18962" y="0"/>
                              </a:lnTo>
                              <a:lnTo>
                                <a:pt x="29304" y="5602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6" name="Vrije vorm: vorm 8615">
                          <a:extLst>
                            <a:ext uri="{FF2B5EF4-FFF2-40B4-BE49-F238E27FC236}">
                              <a16:creationId xmlns:a16="http://schemas.microsoft.com/office/drawing/2014/main" id="{72E17B81-C464-E0C4-3C8A-42D4259D21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7291" y="2532788"/>
                          <a:ext cx="27358" cy="23424"/>
                        </a:xfrm>
                        <a:custGeom>
                          <a:avLst/>
                          <a:gdLst>
                            <a:gd name="connsiteX0" fmla="*/ 26752 w 27358"/>
                            <a:gd name="connsiteY0" fmla="*/ 10127 h 23424"/>
                            <a:gd name="connsiteX1" fmla="*/ 11668 w 27358"/>
                            <a:gd name="connsiteY1" fmla="*/ 1508 h 23424"/>
                            <a:gd name="connsiteX2" fmla="*/ 2187 w 27358"/>
                            <a:gd name="connsiteY2" fmla="*/ 10127 h 23424"/>
                            <a:gd name="connsiteX3" fmla="*/ 4342 w 27358"/>
                            <a:gd name="connsiteY3" fmla="*/ 22193 h 23424"/>
                            <a:gd name="connsiteX4" fmla="*/ 26321 w 27358"/>
                            <a:gd name="connsiteY4" fmla="*/ 10558 h 23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58" h="23424">
                              <a:moveTo>
                                <a:pt x="26752" y="10127"/>
                              </a:moveTo>
                              <a:cubicBezTo>
                                <a:pt x="30199" y="-647"/>
                                <a:pt x="18133" y="-1509"/>
                                <a:pt x="11668" y="1508"/>
                              </a:cubicBezTo>
                              <a:cubicBezTo>
                                <a:pt x="8221" y="3231"/>
                                <a:pt x="3480" y="6679"/>
                                <a:pt x="2187" y="10127"/>
                              </a:cubicBezTo>
                              <a:cubicBezTo>
                                <a:pt x="-829" y="14005"/>
                                <a:pt x="-1260" y="18746"/>
                                <a:pt x="4342" y="22193"/>
                              </a:cubicBezTo>
                              <a:cubicBezTo>
                                <a:pt x="12099" y="26503"/>
                                <a:pt x="23735" y="18746"/>
                                <a:pt x="26321" y="105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7" name="Vrije vorm: vorm 8616">
                          <a:extLst>
                            <a:ext uri="{FF2B5EF4-FFF2-40B4-BE49-F238E27FC236}">
                              <a16:creationId xmlns:a16="http://schemas.microsoft.com/office/drawing/2014/main" id="{CC2AF883-E2B3-EFAE-1226-067E89F02C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7823" y="2563235"/>
                          <a:ext cx="11548" cy="9483"/>
                        </a:xfrm>
                        <a:custGeom>
                          <a:avLst/>
                          <a:gdLst>
                            <a:gd name="connsiteX0" fmla="*/ 11225 w 11548"/>
                            <a:gd name="connsiteY0" fmla="*/ 4243 h 9483"/>
                            <a:gd name="connsiteX1" fmla="*/ 4761 w 11548"/>
                            <a:gd name="connsiteY1" fmla="*/ 365 h 9483"/>
                            <a:gd name="connsiteX2" fmla="*/ 882 w 11548"/>
                            <a:gd name="connsiteY2" fmla="*/ 3812 h 9483"/>
                            <a:gd name="connsiteX3" fmla="*/ 1744 w 11548"/>
                            <a:gd name="connsiteY3" fmla="*/ 8984 h 9483"/>
                            <a:gd name="connsiteX4" fmla="*/ 11225 w 11548"/>
                            <a:gd name="connsiteY4" fmla="*/ 4243 h 94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48" h="9483">
                              <a:moveTo>
                                <a:pt x="11225" y="4243"/>
                              </a:moveTo>
                              <a:cubicBezTo>
                                <a:pt x="12949" y="-66"/>
                                <a:pt x="7347" y="-497"/>
                                <a:pt x="4761" y="365"/>
                              </a:cubicBezTo>
                              <a:cubicBezTo>
                                <a:pt x="3468" y="1227"/>
                                <a:pt x="1313" y="2519"/>
                                <a:pt x="882" y="3812"/>
                              </a:cubicBezTo>
                              <a:cubicBezTo>
                                <a:pt x="-411" y="5536"/>
                                <a:pt x="-411" y="7260"/>
                                <a:pt x="1744" y="8984"/>
                              </a:cubicBezTo>
                              <a:cubicBezTo>
                                <a:pt x="4761" y="10708"/>
                                <a:pt x="9932" y="7691"/>
                                <a:pt x="11225" y="42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8" name="Vrije vorm: vorm 8617">
                          <a:extLst>
                            <a:ext uri="{FF2B5EF4-FFF2-40B4-BE49-F238E27FC236}">
                              <a16:creationId xmlns:a16="http://schemas.microsoft.com/office/drawing/2014/main" id="{4F2DED1B-D55F-06D9-5CB1-A386312C2B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30683" y="2489046"/>
                          <a:ext cx="59470" cy="53006"/>
                        </a:xfrm>
                        <a:custGeom>
                          <a:avLst/>
                          <a:gdLst>
                            <a:gd name="connsiteX0" fmla="*/ 43957 w 59470"/>
                            <a:gd name="connsiteY0" fmla="*/ 52576 h 53006"/>
                            <a:gd name="connsiteX1" fmla="*/ 37061 w 59470"/>
                            <a:gd name="connsiteY1" fmla="*/ 49128 h 53006"/>
                            <a:gd name="connsiteX2" fmla="*/ 21978 w 59470"/>
                            <a:gd name="connsiteY2" fmla="*/ 40940 h 53006"/>
                            <a:gd name="connsiteX3" fmla="*/ 6895 w 59470"/>
                            <a:gd name="connsiteY3" fmla="*/ 32321 h 53006"/>
                            <a:gd name="connsiteX4" fmla="*/ 0 w 59470"/>
                            <a:gd name="connsiteY4" fmla="*/ 28442 h 53006"/>
                            <a:gd name="connsiteX5" fmla="*/ 17238 w 59470"/>
                            <a:gd name="connsiteY5" fmla="*/ 0 h 53006"/>
                            <a:gd name="connsiteX6" fmla="*/ 23702 w 59470"/>
                            <a:gd name="connsiteY6" fmla="*/ 3879 h 53006"/>
                            <a:gd name="connsiteX7" fmla="*/ 37923 w 59470"/>
                            <a:gd name="connsiteY7" fmla="*/ 12066 h 53006"/>
                            <a:gd name="connsiteX8" fmla="*/ 52576 w 59470"/>
                            <a:gd name="connsiteY8" fmla="*/ 19824 h 53006"/>
                            <a:gd name="connsiteX9" fmla="*/ 59471 w 59470"/>
                            <a:gd name="connsiteY9" fmla="*/ 23271 h 53006"/>
                            <a:gd name="connsiteX10" fmla="*/ 43957 w 59470"/>
                            <a:gd name="connsiteY10" fmla="*/ 53006 h 530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9470" h="53006">
                              <a:moveTo>
                                <a:pt x="43957" y="52576"/>
                              </a:moveTo>
                              <a:cubicBezTo>
                                <a:pt x="43957" y="52576"/>
                                <a:pt x="41371" y="50852"/>
                                <a:pt x="37061" y="49128"/>
                              </a:cubicBezTo>
                              <a:cubicBezTo>
                                <a:pt x="32752" y="46973"/>
                                <a:pt x="27150" y="43957"/>
                                <a:pt x="21978" y="40940"/>
                              </a:cubicBezTo>
                              <a:cubicBezTo>
                                <a:pt x="16376" y="37923"/>
                                <a:pt x="11205" y="34907"/>
                                <a:pt x="6895" y="32321"/>
                              </a:cubicBezTo>
                              <a:cubicBezTo>
                                <a:pt x="3017" y="30166"/>
                                <a:pt x="0" y="28442"/>
                                <a:pt x="0" y="28442"/>
                              </a:cubicBezTo>
                              <a:lnTo>
                                <a:pt x="17238" y="0"/>
                              </a:lnTo>
                              <a:cubicBezTo>
                                <a:pt x="17238" y="0"/>
                                <a:pt x="19824" y="1724"/>
                                <a:pt x="23702" y="3879"/>
                              </a:cubicBezTo>
                              <a:cubicBezTo>
                                <a:pt x="27581" y="6033"/>
                                <a:pt x="32752" y="9050"/>
                                <a:pt x="37923" y="12066"/>
                              </a:cubicBezTo>
                              <a:cubicBezTo>
                                <a:pt x="43095" y="15083"/>
                                <a:pt x="48266" y="17669"/>
                                <a:pt x="52576" y="19824"/>
                              </a:cubicBezTo>
                              <a:cubicBezTo>
                                <a:pt x="56885" y="21978"/>
                                <a:pt x="59471" y="23271"/>
                                <a:pt x="59471" y="23271"/>
                              </a:cubicBezTo>
                              <a:lnTo>
                                <a:pt x="43957" y="53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9" name="Vrije vorm: vorm 8618">
                          <a:extLst>
                            <a:ext uri="{FF2B5EF4-FFF2-40B4-BE49-F238E27FC236}">
                              <a16:creationId xmlns:a16="http://schemas.microsoft.com/office/drawing/2014/main" id="{92BEFD54-6D09-53D4-9A1A-5765ECCC4F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662" y="2500250"/>
                          <a:ext cx="37492" cy="41371"/>
                        </a:xfrm>
                        <a:custGeom>
                          <a:avLst/>
                          <a:gdLst>
                            <a:gd name="connsiteX0" fmla="*/ 21978 w 37492"/>
                            <a:gd name="connsiteY0" fmla="*/ 41371 h 41371"/>
                            <a:gd name="connsiteX1" fmla="*/ 10774 w 37492"/>
                            <a:gd name="connsiteY1" fmla="*/ 35338 h 41371"/>
                            <a:gd name="connsiteX2" fmla="*/ 0 w 37492"/>
                            <a:gd name="connsiteY2" fmla="*/ 29304 h 41371"/>
                            <a:gd name="connsiteX3" fmla="*/ 16376 w 37492"/>
                            <a:gd name="connsiteY3" fmla="*/ 0 h 41371"/>
                            <a:gd name="connsiteX4" fmla="*/ 26719 w 37492"/>
                            <a:gd name="connsiteY4" fmla="*/ 5602 h 41371"/>
                            <a:gd name="connsiteX5" fmla="*/ 37492 w 37492"/>
                            <a:gd name="connsiteY5" fmla="*/ 11205 h 41371"/>
                            <a:gd name="connsiteX6" fmla="*/ 21978 w 37492"/>
                            <a:gd name="connsiteY6" fmla="*/ 40940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492" h="41371">
                              <a:moveTo>
                                <a:pt x="21978" y="41371"/>
                              </a:moveTo>
                              <a:cubicBezTo>
                                <a:pt x="21978" y="41371"/>
                                <a:pt x="16376" y="38354"/>
                                <a:pt x="10774" y="35338"/>
                              </a:cubicBezTo>
                              <a:cubicBezTo>
                                <a:pt x="5171" y="32321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21547" y="3017"/>
                                <a:pt x="26719" y="5602"/>
                              </a:cubicBezTo>
                              <a:cubicBezTo>
                                <a:pt x="31890" y="8619"/>
                                <a:pt x="37492" y="11205"/>
                                <a:pt x="37492" y="11205"/>
                              </a:cubicBezTo>
                              <a:lnTo>
                                <a:pt x="2197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3" name="Graphic 1445">
                        <a:extLst>
                          <a:ext uri="{FF2B5EF4-FFF2-40B4-BE49-F238E27FC236}">
                            <a16:creationId xmlns:a16="http://schemas.microsoft.com/office/drawing/2014/main" id="{CC5D8BF0-55B0-6374-459D-F1782F3629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66368" y="2547224"/>
                        <a:ext cx="77202" cy="130576"/>
                        <a:chOff x="5466368" y="2547224"/>
                        <a:chExt cx="77202" cy="130576"/>
                      </a:xfrm>
                    </p:grpSpPr>
                    <p:sp>
                      <p:nvSpPr>
                        <p:cNvPr id="8606" name="Vrije vorm: vorm 8605">
                          <a:extLst>
                            <a:ext uri="{FF2B5EF4-FFF2-40B4-BE49-F238E27FC236}">
                              <a16:creationId xmlns:a16="http://schemas.microsoft.com/office/drawing/2014/main" id="{DFE9F21B-B99C-6CF5-A604-A4EBF7F26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6368" y="2583423"/>
                          <a:ext cx="61592" cy="94377"/>
                        </a:xfrm>
                        <a:custGeom>
                          <a:avLst/>
                          <a:gdLst>
                            <a:gd name="connsiteX0" fmla="*/ 59103 w 61592"/>
                            <a:gd name="connsiteY0" fmla="*/ 51714 h 94377"/>
                            <a:gd name="connsiteX1" fmla="*/ 59103 w 61592"/>
                            <a:gd name="connsiteY1" fmla="*/ 9481 h 94377"/>
                            <a:gd name="connsiteX2" fmla="*/ 33246 w 61592"/>
                            <a:gd name="connsiteY2" fmla="*/ 0 h 94377"/>
                            <a:gd name="connsiteX3" fmla="*/ 25058 w 61592"/>
                            <a:gd name="connsiteY3" fmla="*/ 6895 h 94377"/>
                            <a:gd name="connsiteX4" fmla="*/ 6528 w 61592"/>
                            <a:gd name="connsiteY4" fmla="*/ 32321 h 94377"/>
                            <a:gd name="connsiteX5" fmla="*/ 6528 w 61592"/>
                            <a:gd name="connsiteY5" fmla="*/ 86189 h 94377"/>
                            <a:gd name="connsiteX6" fmla="*/ 9544 w 61592"/>
                            <a:gd name="connsiteY6" fmla="*/ 90499 h 94377"/>
                            <a:gd name="connsiteX7" fmla="*/ 12561 w 61592"/>
                            <a:gd name="connsiteY7" fmla="*/ 93084 h 94377"/>
                            <a:gd name="connsiteX8" fmla="*/ 13854 w 61592"/>
                            <a:gd name="connsiteY8" fmla="*/ 94377 h 94377"/>
                            <a:gd name="connsiteX9" fmla="*/ 15577 w 61592"/>
                            <a:gd name="connsiteY9" fmla="*/ 94377 h 94377"/>
                            <a:gd name="connsiteX10" fmla="*/ 19456 w 61592"/>
                            <a:gd name="connsiteY10" fmla="*/ 94377 h 94377"/>
                            <a:gd name="connsiteX11" fmla="*/ 24627 w 61592"/>
                            <a:gd name="connsiteY11" fmla="*/ 93084 h 94377"/>
                            <a:gd name="connsiteX12" fmla="*/ 58672 w 61592"/>
                            <a:gd name="connsiteY12" fmla="*/ 51714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1592" h="94377">
                              <a:moveTo>
                                <a:pt x="59103" y="51714"/>
                              </a:moveTo>
                              <a:cubicBezTo>
                                <a:pt x="64705" y="23271"/>
                                <a:pt x="59103" y="9481"/>
                                <a:pt x="59103" y="9481"/>
                              </a:cubicBezTo>
                              <a:lnTo>
                                <a:pt x="33246" y="0"/>
                              </a:lnTo>
                              <a:cubicBezTo>
                                <a:pt x="33246" y="0"/>
                                <a:pt x="29799" y="1724"/>
                                <a:pt x="25058" y="6895"/>
                              </a:cubicBezTo>
                              <a:cubicBezTo>
                                <a:pt x="19887" y="11636"/>
                                <a:pt x="13423" y="19824"/>
                                <a:pt x="6528" y="32321"/>
                              </a:cubicBezTo>
                              <a:cubicBezTo>
                                <a:pt x="-3815" y="51714"/>
                                <a:pt x="-368" y="74123"/>
                                <a:pt x="6528" y="86189"/>
                              </a:cubicBezTo>
                              <a:cubicBezTo>
                                <a:pt x="7390" y="87913"/>
                                <a:pt x="8682" y="89206"/>
                                <a:pt x="9544" y="90499"/>
                              </a:cubicBezTo>
                              <a:cubicBezTo>
                                <a:pt x="10837" y="91361"/>
                                <a:pt x="11699" y="92654"/>
                                <a:pt x="12561" y="93084"/>
                              </a:cubicBezTo>
                              <a:cubicBezTo>
                                <a:pt x="13423" y="93946"/>
                                <a:pt x="13854" y="94377"/>
                                <a:pt x="13854" y="94377"/>
                              </a:cubicBezTo>
                              <a:cubicBezTo>
                                <a:pt x="13854" y="94377"/>
                                <a:pt x="14716" y="94377"/>
                                <a:pt x="15577" y="94377"/>
                              </a:cubicBezTo>
                              <a:cubicBezTo>
                                <a:pt x="16439" y="94377"/>
                                <a:pt x="18163" y="94377"/>
                                <a:pt x="19456" y="94377"/>
                              </a:cubicBezTo>
                              <a:cubicBezTo>
                                <a:pt x="21180" y="94377"/>
                                <a:pt x="22904" y="93516"/>
                                <a:pt x="24627" y="93084"/>
                              </a:cubicBezTo>
                              <a:cubicBezTo>
                                <a:pt x="37987" y="88344"/>
                                <a:pt x="54794" y="73261"/>
                                <a:pt x="58672" y="51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7" name="Vrije vorm: vorm 8606">
                          <a:extLst>
                            <a:ext uri="{FF2B5EF4-FFF2-40B4-BE49-F238E27FC236}">
                              <a16:creationId xmlns:a16="http://schemas.microsoft.com/office/drawing/2014/main" id="{6885AFE5-5AD7-0936-305C-041BEF9E2C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5393" y="2583423"/>
                          <a:ext cx="42663" cy="28873"/>
                        </a:xfrm>
                        <a:custGeom>
                          <a:avLst/>
                          <a:gdLst>
                            <a:gd name="connsiteX0" fmla="*/ 42664 w 42663"/>
                            <a:gd name="connsiteY0" fmla="*/ 28874 h 28873"/>
                            <a:gd name="connsiteX1" fmla="*/ 40078 w 42663"/>
                            <a:gd name="connsiteY1" fmla="*/ 9481 h 28873"/>
                            <a:gd name="connsiteX2" fmla="*/ 14221 w 42663"/>
                            <a:gd name="connsiteY2" fmla="*/ 0 h 28873"/>
                            <a:gd name="connsiteX3" fmla="*/ 0 w 42663"/>
                            <a:gd name="connsiteY3" fmla="*/ 13359 h 28873"/>
                            <a:gd name="connsiteX4" fmla="*/ 6464 w 42663"/>
                            <a:gd name="connsiteY4" fmla="*/ 15945 h 28873"/>
                            <a:gd name="connsiteX5" fmla="*/ 21116 w 42663"/>
                            <a:gd name="connsiteY5" fmla="*/ 21116 h 28873"/>
                            <a:gd name="connsiteX6" fmla="*/ 42664 w 42663"/>
                            <a:gd name="connsiteY6" fmla="*/ 28874 h 288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28873">
                              <a:moveTo>
                                <a:pt x="42664" y="28874"/>
                              </a:moveTo>
                              <a:cubicBezTo>
                                <a:pt x="42664" y="15945"/>
                                <a:pt x="40078" y="9481"/>
                                <a:pt x="40078" y="9481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7757" y="3448"/>
                                <a:pt x="0" y="13359"/>
                              </a:cubicBezTo>
                              <a:cubicBezTo>
                                <a:pt x="0" y="13359"/>
                                <a:pt x="2586" y="14652"/>
                                <a:pt x="6464" y="15945"/>
                              </a:cubicBezTo>
                              <a:cubicBezTo>
                                <a:pt x="10343" y="17238"/>
                                <a:pt x="15945" y="19393"/>
                                <a:pt x="21116" y="21116"/>
                              </a:cubicBezTo>
                              <a:cubicBezTo>
                                <a:pt x="31890" y="24995"/>
                                <a:pt x="42664" y="28874"/>
                                <a:pt x="42664" y="288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8" name="Vrije vorm: vorm 8607">
                          <a:extLst>
                            <a:ext uri="{FF2B5EF4-FFF2-40B4-BE49-F238E27FC236}">
                              <a16:creationId xmlns:a16="http://schemas.microsoft.com/office/drawing/2014/main" id="{8695B7C3-C00B-E790-ABF1-9778EA797F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7371" y="2547224"/>
                          <a:ext cx="24994" cy="40509"/>
                        </a:xfrm>
                        <a:custGeom>
                          <a:avLst/>
                          <a:gdLst>
                            <a:gd name="connsiteX0" fmla="*/ 12067 w 24994"/>
                            <a:gd name="connsiteY0" fmla="*/ 40509 h 40509"/>
                            <a:gd name="connsiteX1" fmla="*/ 0 w 24994"/>
                            <a:gd name="connsiteY1" fmla="*/ 36200 h 40509"/>
                            <a:gd name="connsiteX2" fmla="*/ 12928 w 24994"/>
                            <a:gd name="connsiteY2" fmla="*/ 0 h 40509"/>
                            <a:gd name="connsiteX3" fmla="*/ 24995 w 24994"/>
                            <a:gd name="connsiteY3" fmla="*/ 4310 h 40509"/>
                            <a:gd name="connsiteX4" fmla="*/ 12067 w 24994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994" h="40509">
                              <a:moveTo>
                                <a:pt x="12067" y="40509"/>
                              </a:moveTo>
                              <a:lnTo>
                                <a:pt x="0" y="36200"/>
                              </a:lnTo>
                              <a:lnTo>
                                <a:pt x="12928" y="0"/>
                              </a:lnTo>
                              <a:lnTo>
                                <a:pt x="24995" y="4310"/>
                              </a:lnTo>
                              <a:lnTo>
                                <a:pt x="12067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9" name="Vrije vorm: vorm 8608">
                          <a:extLst>
                            <a:ext uri="{FF2B5EF4-FFF2-40B4-BE49-F238E27FC236}">
                              <a16:creationId xmlns:a16="http://schemas.microsoft.com/office/drawing/2014/main" id="{2E14B1F2-58E4-128F-7A6C-D2810DA094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6778" y="2604901"/>
                          <a:ext cx="25588" cy="24343"/>
                        </a:xfrm>
                        <a:custGeom>
                          <a:avLst/>
                          <a:gdLst>
                            <a:gd name="connsiteX0" fmla="*/ 25422 w 25588"/>
                            <a:gd name="connsiteY0" fmla="*/ 8689 h 24343"/>
                            <a:gd name="connsiteX1" fmla="*/ 9046 w 25588"/>
                            <a:gd name="connsiteY1" fmla="*/ 2656 h 24343"/>
                            <a:gd name="connsiteX2" fmla="*/ 1289 w 25588"/>
                            <a:gd name="connsiteY2" fmla="*/ 12567 h 24343"/>
                            <a:gd name="connsiteX3" fmla="*/ 5598 w 25588"/>
                            <a:gd name="connsiteY3" fmla="*/ 23772 h 24343"/>
                            <a:gd name="connsiteX4" fmla="*/ 25422 w 25588"/>
                            <a:gd name="connsiteY4" fmla="*/ 8258 h 24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588" h="24343">
                              <a:moveTo>
                                <a:pt x="25422" y="8689"/>
                              </a:moveTo>
                              <a:cubicBezTo>
                                <a:pt x="27145" y="-2085"/>
                                <a:pt x="15079" y="-1223"/>
                                <a:pt x="9046" y="2656"/>
                              </a:cubicBezTo>
                              <a:cubicBezTo>
                                <a:pt x="6029" y="4810"/>
                                <a:pt x="1720" y="9120"/>
                                <a:pt x="1289" y="12567"/>
                              </a:cubicBezTo>
                              <a:cubicBezTo>
                                <a:pt x="-866" y="16877"/>
                                <a:pt x="-866" y="21617"/>
                                <a:pt x="5598" y="23772"/>
                              </a:cubicBezTo>
                              <a:cubicBezTo>
                                <a:pt x="13786" y="26788"/>
                                <a:pt x="24129" y="17308"/>
                                <a:pt x="25422" y="82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0" name="Vrije vorm: vorm 8609">
                          <a:extLst>
                            <a:ext uri="{FF2B5EF4-FFF2-40B4-BE49-F238E27FC236}">
                              <a16:creationId xmlns:a16="http://schemas.microsoft.com/office/drawing/2014/main" id="{D27BB5B2-AB87-AF7F-FA48-BDAAE27CD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1087" y="2638245"/>
                          <a:ext cx="10953" cy="10073"/>
                        </a:xfrm>
                        <a:custGeom>
                          <a:avLst/>
                          <a:gdLst>
                            <a:gd name="connsiteX0" fmla="*/ 10858 w 10953"/>
                            <a:gd name="connsiteY0" fmla="*/ 3787 h 10073"/>
                            <a:gd name="connsiteX1" fmla="*/ 3963 w 10953"/>
                            <a:gd name="connsiteY1" fmla="*/ 1201 h 10073"/>
                            <a:gd name="connsiteX2" fmla="*/ 515 w 10953"/>
                            <a:gd name="connsiteY2" fmla="*/ 5079 h 10073"/>
                            <a:gd name="connsiteX3" fmla="*/ 2239 w 10953"/>
                            <a:gd name="connsiteY3" fmla="*/ 9820 h 10073"/>
                            <a:gd name="connsiteX4" fmla="*/ 10427 w 10953"/>
                            <a:gd name="connsiteY4" fmla="*/ 3356 h 10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53" h="10073">
                              <a:moveTo>
                                <a:pt x="10858" y="3787"/>
                              </a:moveTo>
                              <a:cubicBezTo>
                                <a:pt x="11720" y="-954"/>
                                <a:pt x="6549" y="-523"/>
                                <a:pt x="3963" y="1201"/>
                              </a:cubicBezTo>
                              <a:cubicBezTo>
                                <a:pt x="2670" y="2063"/>
                                <a:pt x="946" y="3787"/>
                                <a:pt x="515" y="5079"/>
                              </a:cubicBezTo>
                              <a:cubicBezTo>
                                <a:pt x="-346" y="7234"/>
                                <a:pt x="-346" y="8958"/>
                                <a:pt x="2239" y="9820"/>
                              </a:cubicBezTo>
                              <a:cubicBezTo>
                                <a:pt x="5687" y="11113"/>
                                <a:pt x="9996" y="7234"/>
                                <a:pt x="10427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1" name="Vrije vorm: vorm 8610">
                          <a:extLst>
                            <a:ext uri="{FF2B5EF4-FFF2-40B4-BE49-F238E27FC236}">
                              <a16:creationId xmlns:a16="http://schemas.microsoft.com/office/drawing/2014/main" id="{F99B1D1B-D5C9-7519-9E95-2F6E67A13B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4962" y="2558859"/>
                          <a:ext cx="58608" cy="48697"/>
                        </a:xfrm>
                        <a:custGeom>
                          <a:avLst/>
                          <a:gdLst>
                            <a:gd name="connsiteX0" fmla="*/ 47404 w 58608"/>
                            <a:gd name="connsiteY0" fmla="*/ 48697 h 48697"/>
                            <a:gd name="connsiteX1" fmla="*/ 23702 w 58608"/>
                            <a:gd name="connsiteY1" fmla="*/ 40078 h 48697"/>
                            <a:gd name="connsiteX2" fmla="*/ 7326 w 58608"/>
                            <a:gd name="connsiteY2" fmla="*/ 34045 h 48697"/>
                            <a:gd name="connsiteX3" fmla="*/ 0 w 58608"/>
                            <a:gd name="connsiteY3" fmla="*/ 31028 h 48697"/>
                            <a:gd name="connsiteX4" fmla="*/ 12067 w 58608"/>
                            <a:gd name="connsiteY4" fmla="*/ 0 h 48697"/>
                            <a:gd name="connsiteX5" fmla="*/ 19393 w 58608"/>
                            <a:gd name="connsiteY5" fmla="*/ 2586 h 48697"/>
                            <a:gd name="connsiteX6" fmla="*/ 35338 w 58608"/>
                            <a:gd name="connsiteY6" fmla="*/ 8188 h 48697"/>
                            <a:gd name="connsiteX7" fmla="*/ 58609 w 58608"/>
                            <a:gd name="connsiteY7" fmla="*/ 16376 h 48697"/>
                            <a:gd name="connsiteX8" fmla="*/ 47835 w 58608"/>
                            <a:gd name="connsiteY8" fmla="*/ 47835 h 486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8608" h="48697">
                              <a:moveTo>
                                <a:pt x="47404" y="48697"/>
                              </a:moveTo>
                              <a:cubicBezTo>
                                <a:pt x="47404" y="48697"/>
                                <a:pt x="35338" y="44387"/>
                                <a:pt x="23702" y="40078"/>
                              </a:cubicBezTo>
                              <a:cubicBezTo>
                                <a:pt x="17669" y="37923"/>
                                <a:pt x="11636" y="35769"/>
                                <a:pt x="7326" y="34045"/>
                              </a:cubicBezTo>
                              <a:cubicBezTo>
                                <a:pt x="3017" y="32321"/>
                                <a:pt x="0" y="31028"/>
                                <a:pt x="0" y="31028"/>
                              </a:cubicBezTo>
                              <a:lnTo>
                                <a:pt x="12067" y="0"/>
                              </a:lnTo>
                              <a:cubicBezTo>
                                <a:pt x="12067" y="0"/>
                                <a:pt x="14652" y="1293"/>
                                <a:pt x="19393" y="2586"/>
                              </a:cubicBezTo>
                              <a:cubicBezTo>
                                <a:pt x="23702" y="4310"/>
                                <a:pt x="29304" y="6033"/>
                                <a:pt x="35338" y="8188"/>
                              </a:cubicBezTo>
                              <a:cubicBezTo>
                                <a:pt x="46973" y="12497"/>
                                <a:pt x="58609" y="16376"/>
                                <a:pt x="58609" y="16376"/>
                              </a:cubicBezTo>
                              <a:lnTo>
                                <a:pt x="47835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12" name="Vrije vorm: vorm 8611">
                          <a:extLst>
                            <a:ext uri="{FF2B5EF4-FFF2-40B4-BE49-F238E27FC236}">
                              <a16:creationId xmlns:a16="http://schemas.microsoft.com/office/drawing/2014/main" id="{08FF3BCD-39A6-F0AB-904A-F7A99D4536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8664" y="2567478"/>
                          <a:ext cx="34475" cy="40078"/>
                        </a:xfrm>
                        <a:custGeom>
                          <a:avLst/>
                          <a:gdLst>
                            <a:gd name="connsiteX0" fmla="*/ 23702 w 34475"/>
                            <a:gd name="connsiteY0" fmla="*/ 40078 h 40078"/>
                            <a:gd name="connsiteX1" fmla="*/ 0 w 34475"/>
                            <a:gd name="connsiteY1" fmla="*/ 31459 h 40078"/>
                            <a:gd name="connsiteX2" fmla="*/ 11205 w 34475"/>
                            <a:gd name="connsiteY2" fmla="*/ 0 h 40078"/>
                            <a:gd name="connsiteX3" fmla="*/ 34476 w 34475"/>
                            <a:gd name="connsiteY3" fmla="*/ 8188 h 40078"/>
                            <a:gd name="connsiteX4" fmla="*/ 23702 w 3447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0078">
                              <a:moveTo>
                                <a:pt x="23702" y="40078"/>
                              </a:moveTo>
                              <a:lnTo>
                                <a:pt x="0" y="31459"/>
                              </a:lnTo>
                              <a:lnTo>
                                <a:pt x="11205" y="0"/>
                              </a:lnTo>
                              <a:lnTo>
                                <a:pt x="34476" y="8188"/>
                              </a:lnTo>
                              <a:lnTo>
                                <a:pt x="23702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4" name="Graphic 1445">
                        <a:extLst>
                          <a:ext uri="{FF2B5EF4-FFF2-40B4-BE49-F238E27FC236}">
                            <a16:creationId xmlns:a16="http://schemas.microsoft.com/office/drawing/2014/main" id="{56E5B741-3FA5-282A-DEDC-B3E3AAF1FA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5457" y="2594197"/>
                        <a:ext cx="69719" cy="133162"/>
                        <a:chOff x="5635457" y="2594197"/>
                        <a:chExt cx="69719" cy="133162"/>
                      </a:xfrm>
                    </p:grpSpPr>
                    <p:sp>
                      <p:nvSpPr>
                        <p:cNvPr id="8599" name="Vrije vorm: vorm 8598">
                          <a:extLst>
                            <a:ext uri="{FF2B5EF4-FFF2-40B4-BE49-F238E27FC236}">
                              <a16:creationId xmlns:a16="http://schemas.microsoft.com/office/drawing/2014/main" id="{70393C73-84EB-FF85-985B-639374BDB7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5457" y="2632120"/>
                          <a:ext cx="58911" cy="95239"/>
                        </a:xfrm>
                        <a:custGeom>
                          <a:avLst/>
                          <a:gdLst>
                            <a:gd name="connsiteX0" fmla="*/ 58514 w 58911"/>
                            <a:gd name="connsiteY0" fmla="*/ 48266 h 95239"/>
                            <a:gd name="connsiteX1" fmla="*/ 53343 w 58911"/>
                            <a:gd name="connsiteY1" fmla="*/ 6464 h 95239"/>
                            <a:gd name="connsiteX2" fmla="*/ 26624 w 58911"/>
                            <a:gd name="connsiteY2" fmla="*/ 0 h 95239"/>
                            <a:gd name="connsiteX3" fmla="*/ 3784 w 58911"/>
                            <a:gd name="connsiteY3" fmla="*/ 35338 h 95239"/>
                            <a:gd name="connsiteX4" fmla="*/ 10248 w 58911"/>
                            <a:gd name="connsiteY4" fmla="*/ 88344 h 95239"/>
                            <a:gd name="connsiteX5" fmla="*/ 13696 w 58911"/>
                            <a:gd name="connsiteY5" fmla="*/ 92223 h 95239"/>
                            <a:gd name="connsiteX6" fmla="*/ 16713 w 58911"/>
                            <a:gd name="connsiteY6" fmla="*/ 94377 h 95239"/>
                            <a:gd name="connsiteX7" fmla="*/ 18436 w 58911"/>
                            <a:gd name="connsiteY7" fmla="*/ 95239 h 95239"/>
                            <a:gd name="connsiteX8" fmla="*/ 20160 w 58911"/>
                            <a:gd name="connsiteY8" fmla="*/ 95239 h 95239"/>
                            <a:gd name="connsiteX9" fmla="*/ 24039 w 58911"/>
                            <a:gd name="connsiteY9" fmla="*/ 94808 h 95239"/>
                            <a:gd name="connsiteX10" fmla="*/ 29210 w 58911"/>
                            <a:gd name="connsiteY10" fmla="*/ 92654 h 95239"/>
                            <a:gd name="connsiteX11" fmla="*/ 58514 w 58911"/>
                            <a:gd name="connsiteY11" fmla="*/ 47835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8911" h="95239">
                              <a:moveTo>
                                <a:pt x="58514" y="48266"/>
                              </a:moveTo>
                              <a:cubicBezTo>
                                <a:pt x="60669" y="19824"/>
                                <a:pt x="53343" y="6464"/>
                                <a:pt x="53343" y="6464"/>
                              </a:cubicBezTo>
                              <a:lnTo>
                                <a:pt x="26624" y="0"/>
                              </a:lnTo>
                              <a:cubicBezTo>
                                <a:pt x="26624" y="0"/>
                                <a:pt x="14127" y="8619"/>
                                <a:pt x="3784" y="35338"/>
                              </a:cubicBezTo>
                              <a:cubicBezTo>
                                <a:pt x="-4404" y="55592"/>
                                <a:pt x="2060" y="77139"/>
                                <a:pt x="10248" y="88344"/>
                              </a:cubicBezTo>
                              <a:cubicBezTo>
                                <a:pt x="11541" y="90068"/>
                                <a:pt x="12403" y="91361"/>
                                <a:pt x="13696" y="92223"/>
                              </a:cubicBezTo>
                              <a:cubicBezTo>
                                <a:pt x="14558" y="93084"/>
                                <a:pt x="15851" y="93946"/>
                                <a:pt x="16713" y="94377"/>
                              </a:cubicBezTo>
                              <a:cubicBezTo>
                                <a:pt x="17575" y="94808"/>
                                <a:pt x="18005" y="95239"/>
                                <a:pt x="18436" y="95239"/>
                              </a:cubicBezTo>
                              <a:cubicBezTo>
                                <a:pt x="18436" y="95239"/>
                                <a:pt x="19298" y="95239"/>
                                <a:pt x="20160" y="95239"/>
                              </a:cubicBezTo>
                              <a:cubicBezTo>
                                <a:pt x="21022" y="95239"/>
                                <a:pt x="22746" y="95239"/>
                                <a:pt x="24039" y="94808"/>
                              </a:cubicBezTo>
                              <a:cubicBezTo>
                                <a:pt x="25762" y="94377"/>
                                <a:pt x="27486" y="93515"/>
                                <a:pt x="29210" y="92654"/>
                              </a:cubicBezTo>
                              <a:cubicBezTo>
                                <a:pt x="41708" y="86620"/>
                                <a:pt x="56791" y="69382"/>
                                <a:pt x="58514" y="4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0" name="Vrije vorm: vorm 8599">
                          <a:extLst>
                            <a:ext uri="{FF2B5EF4-FFF2-40B4-BE49-F238E27FC236}">
                              <a16:creationId xmlns:a16="http://schemas.microsoft.com/office/drawing/2014/main" id="{29ABE7D8-32E2-2F87-89C3-61C20D6D47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0015" y="2632551"/>
                          <a:ext cx="44387" cy="25425"/>
                        </a:xfrm>
                        <a:custGeom>
                          <a:avLst/>
                          <a:gdLst>
                            <a:gd name="connsiteX0" fmla="*/ 43957 w 44387"/>
                            <a:gd name="connsiteY0" fmla="*/ 25426 h 25425"/>
                            <a:gd name="connsiteX1" fmla="*/ 39216 w 44387"/>
                            <a:gd name="connsiteY1" fmla="*/ 6464 h 25425"/>
                            <a:gd name="connsiteX2" fmla="*/ 12497 w 44387"/>
                            <a:gd name="connsiteY2" fmla="*/ 0 h 25425"/>
                            <a:gd name="connsiteX3" fmla="*/ 0 w 44387"/>
                            <a:gd name="connsiteY3" fmla="*/ 15083 h 25425"/>
                            <a:gd name="connsiteX4" fmla="*/ 44388 w 44387"/>
                            <a:gd name="connsiteY4" fmla="*/ 25426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3957" y="25426"/>
                              </a:moveTo>
                              <a:cubicBezTo>
                                <a:pt x="42664" y="12497"/>
                                <a:pt x="39216" y="6464"/>
                                <a:pt x="39216" y="6464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895" y="4310"/>
                                <a:pt x="0" y="15083"/>
                              </a:cubicBezTo>
                              <a:lnTo>
                                <a:pt x="44388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1" name="Vrije vorm: vorm 8600">
                          <a:extLst>
                            <a:ext uri="{FF2B5EF4-FFF2-40B4-BE49-F238E27FC236}">
                              <a16:creationId xmlns:a16="http://schemas.microsoft.com/office/drawing/2014/main" id="{6235DFA6-BE47-2FC2-CCF0-BAB7291AB0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2594197"/>
                          <a:ext cx="21116" cy="40509"/>
                        </a:xfrm>
                        <a:custGeom>
                          <a:avLst/>
                          <a:gdLst>
                            <a:gd name="connsiteX0" fmla="*/ 12928 w 21116"/>
                            <a:gd name="connsiteY0" fmla="*/ 40509 h 40509"/>
                            <a:gd name="connsiteX1" fmla="*/ 0 w 21116"/>
                            <a:gd name="connsiteY1" fmla="*/ 37492 h 40509"/>
                            <a:gd name="connsiteX2" fmla="*/ 8619 w 21116"/>
                            <a:gd name="connsiteY2" fmla="*/ 0 h 40509"/>
                            <a:gd name="connsiteX3" fmla="*/ 21116 w 21116"/>
                            <a:gd name="connsiteY3" fmla="*/ 3017 h 40509"/>
                            <a:gd name="connsiteX4" fmla="*/ 12928 w 21116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509">
                              <a:moveTo>
                                <a:pt x="12928" y="40509"/>
                              </a:moveTo>
                              <a:lnTo>
                                <a:pt x="0" y="37492"/>
                              </a:lnTo>
                              <a:lnTo>
                                <a:pt x="8619" y="0"/>
                              </a:lnTo>
                              <a:lnTo>
                                <a:pt x="21116" y="3017"/>
                              </a:lnTo>
                              <a:lnTo>
                                <a:pt x="1292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2" name="Vrije vorm: vorm 8601">
                          <a:extLst>
                            <a:ext uri="{FF2B5EF4-FFF2-40B4-BE49-F238E27FC236}">
                              <a16:creationId xmlns:a16="http://schemas.microsoft.com/office/drawing/2014/main" id="{08AD2C61-4408-BBC7-5182-E84113EF63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4069" y="2653865"/>
                          <a:ext cx="24487" cy="25418"/>
                        </a:xfrm>
                        <a:custGeom>
                          <a:avLst/>
                          <a:gdLst>
                            <a:gd name="connsiteX0" fmla="*/ 24476 w 24487"/>
                            <a:gd name="connsiteY0" fmla="*/ 7991 h 25418"/>
                            <a:gd name="connsiteX1" fmla="*/ 7669 w 24487"/>
                            <a:gd name="connsiteY1" fmla="*/ 3681 h 25418"/>
                            <a:gd name="connsiteX2" fmla="*/ 774 w 24487"/>
                            <a:gd name="connsiteY2" fmla="*/ 14455 h 25418"/>
                            <a:gd name="connsiteX3" fmla="*/ 6376 w 24487"/>
                            <a:gd name="connsiteY3" fmla="*/ 25229 h 25418"/>
                            <a:gd name="connsiteX4" fmla="*/ 24045 w 24487"/>
                            <a:gd name="connsiteY4" fmla="*/ 7560 h 254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87" h="25418">
                              <a:moveTo>
                                <a:pt x="24476" y="7991"/>
                              </a:moveTo>
                              <a:cubicBezTo>
                                <a:pt x="24907" y="-3214"/>
                                <a:pt x="12841" y="-628"/>
                                <a:pt x="7669" y="3681"/>
                              </a:cubicBezTo>
                              <a:cubicBezTo>
                                <a:pt x="4652" y="6267"/>
                                <a:pt x="1205" y="11007"/>
                                <a:pt x="774" y="14455"/>
                              </a:cubicBezTo>
                              <a:cubicBezTo>
                                <a:pt x="-950" y="19195"/>
                                <a:pt x="-88" y="23936"/>
                                <a:pt x="6376" y="25229"/>
                              </a:cubicBezTo>
                              <a:cubicBezTo>
                                <a:pt x="14995" y="26952"/>
                                <a:pt x="24045" y="16610"/>
                                <a:pt x="24045" y="75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3" name="Vrije vorm: vorm 8602">
                          <a:extLst>
                            <a:ext uri="{FF2B5EF4-FFF2-40B4-BE49-F238E27FC236}">
                              <a16:creationId xmlns:a16="http://schemas.microsoft.com/office/drawing/2014/main" id="{C3FAA579-3C9C-004F-728E-FF2CECEB38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1677" y="2689164"/>
                          <a:ext cx="10061" cy="10295"/>
                        </a:xfrm>
                        <a:custGeom>
                          <a:avLst/>
                          <a:gdLst>
                            <a:gd name="connsiteX0" fmla="*/ 10062 w 10061"/>
                            <a:gd name="connsiteY0" fmla="*/ 3289 h 10295"/>
                            <a:gd name="connsiteX1" fmla="*/ 3167 w 10061"/>
                            <a:gd name="connsiteY1" fmla="*/ 1565 h 10295"/>
                            <a:gd name="connsiteX2" fmla="*/ 150 w 10061"/>
                            <a:gd name="connsiteY2" fmla="*/ 5874 h 10295"/>
                            <a:gd name="connsiteX3" fmla="*/ 2305 w 10061"/>
                            <a:gd name="connsiteY3" fmla="*/ 10184 h 10295"/>
                            <a:gd name="connsiteX4" fmla="*/ 9631 w 10061"/>
                            <a:gd name="connsiteY4" fmla="*/ 3289 h 102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61" h="10295">
                              <a:moveTo>
                                <a:pt x="10062" y="3289"/>
                              </a:moveTo>
                              <a:cubicBezTo>
                                <a:pt x="10062" y="-1452"/>
                                <a:pt x="4891" y="-159"/>
                                <a:pt x="3167" y="1565"/>
                              </a:cubicBezTo>
                              <a:cubicBezTo>
                                <a:pt x="1874" y="2858"/>
                                <a:pt x="581" y="4582"/>
                                <a:pt x="150" y="5874"/>
                              </a:cubicBezTo>
                              <a:cubicBezTo>
                                <a:pt x="-281" y="8029"/>
                                <a:pt x="150" y="9753"/>
                                <a:pt x="2305" y="10184"/>
                              </a:cubicBezTo>
                              <a:cubicBezTo>
                                <a:pt x="5752" y="11046"/>
                                <a:pt x="9631" y="6736"/>
                                <a:pt x="9631" y="32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4" name="Vrije vorm: vorm 8603">
                          <a:extLst>
                            <a:ext uri="{FF2B5EF4-FFF2-40B4-BE49-F238E27FC236}">
                              <a16:creationId xmlns:a16="http://schemas.microsoft.com/office/drawing/2014/main" id="{4962EB41-2154-9153-DFDF-521E5293CB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8722" y="2609280"/>
                          <a:ext cx="56453" cy="43956"/>
                        </a:xfrm>
                        <a:custGeom>
                          <a:avLst/>
                          <a:gdLst>
                            <a:gd name="connsiteX0" fmla="*/ 49128 w 56453"/>
                            <a:gd name="connsiteY0" fmla="*/ 43526 h 43956"/>
                            <a:gd name="connsiteX1" fmla="*/ 41371 w 56453"/>
                            <a:gd name="connsiteY1" fmla="*/ 41802 h 43956"/>
                            <a:gd name="connsiteX2" fmla="*/ 24564 w 56453"/>
                            <a:gd name="connsiteY2" fmla="*/ 37923 h 43956"/>
                            <a:gd name="connsiteX3" fmla="*/ 0 w 56453"/>
                            <a:gd name="connsiteY3" fmla="*/ 32321 h 43956"/>
                            <a:gd name="connsiteX4" fmla="*/ 8188 w 56453"/>
                            <a:gd name="connsiteY4" fmla="*/ 0 h 43956"/>
                            <a:gd name="connsiteX5" fmla="*/ 32321 w 56453"/>
                            <a:gd name="connsiteY5" fmla="*/ 5602 h 43956"/>
                            <a:gd name="connsiteX6" fmla="*/ 49128 w 56453"/>
                            <a:gd name="connsiteY6" fmla="*/ 9481 h 43956"/>
                            <a:gd name="connsiteX7" fmla="*/ 56454 w 56453"/>
                            <a:gd name="connsiteY7" fmla="*/ 11205 h 43956"/>
                            <a:gd name="connsiteX8" fmla="*/ 49559 w 56453"/>
                            <a:gd name="connsiteY8" fmla="*/ 43956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53" h="43956">
                              <a:moveTo>
                                <a:pt x="49128" y="43526"/>
                              </a:moveTo>
                              <a:cubicBezTo>
                                <a:pt x="49128" y="43526"/>
                                <a:pt x="46111" y="42664"/>
                                <a:pt x="41371" y="41802"/>
                              </a:cubicBezTo>
                              <a:cubicBezTo>
                                <a:pt x="36630" y="40509"/>
                                <a:pt x="30597" y="39216"/>
                                <a:pt x="24564" y="37923"/>
                              </a:cubicBezTo>
                              <a:cubicBezTo>
                                <a:pt x="12066" y="34907"/>
                                <a:pt x="0" y="32321"/>
                                <a:pt x="0" y="32321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0254" y="2586"/>
                                <a:pt x="32321" y="5602"/>
                              </a:cubicBezTo>
                              <a:cubicBezTo>
                                <a:pt x="38354" y="6895"/>
                                <a:pt x="44387" y="8619"/>
                                <a:pt x="49128" y="9481"/>
                              </a:cubicBezTo>
                              <a:cubicBezTo>
                                <a:pt x="53868" y="10774"/>
                                <a:pt x="56454" y="11205"/>
                                <a:pt x="56454" y="11205"/>
                              </a:cubicBezTo>
                              <a:lnTo>
                                <a:pt x="49559" y="439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605" name="Vrije vorm: vorm 8604">
                          <a:extLst>
                            <a:ext uri="{FF2B5EF4-FFF2-40B4-BE49-F238E27FC236}">
                              <a16:creationId xmlns:a16="http://schemas.microsoft.com/office/drawing/2014/main" id="{0D516B1B-B512-CB63-B471-42FD94BE8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72855" y="2614451"/>
                          <a:ext cx="31459" cy="38354"/>
                        </a:xfrm>
                        <a:custGeom>
                          <a:avLst/>
                          <a:gdLst>
                            <a:gd name="connsiteX0" fmla="*/ 24995 w 31459"/>
                            <a:gd name="connsiteY0" fmla="*/ 38354 h 38354"/>
                            <a:gd name="connsiteX1" fmla="*/ 12497 w 31459"/>
                            <a:gd name="connsiteY1" fmla="*/ 35338 h 38354"/>
                            <a:gd name="connsiteX2" fmla="*/ 0 w 31459"/>
                            <a:gd name="connsiteY2" fmla="*/ 32321 h 38354"/>
                            <a:gd name="connsiteX3" fmla="*/ 7326 w 31459"/>
                            <a:gd name="connsiteY3" fmla="*/ 0 h 38354"/>
                            <a:gd name="connsiteX4" fmla="*/ 19393 w 31459"/>
                            <a:gd name="connsiteY4" fmla="*/ 3017 h 38354"/>
                            <a:gd name="connsiteX5" fmla="*/ 31459 w 31459"/>
                            <a:gd name="connsiteY5" fmla="*/ 5602 h 38354"/>
                            <a:gd name="connsiteX6" fmla="*/ 24564 w 31459"/>
                            <a:gd name="connsiteY6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459" h="38354">
                              <a:moveTo>
                                <a:pt x="24995" y="38354"/>
                              </a:moveTo>
                              <a:cubicBezTo>
                                <a:pt x="24995" y="38354"/>
                                <a:pt x="18962" y="37061"/>
                                <a:pt x="12497" y="35338"/>
                              </a:cubicBezTo>
                              <a:cubicBezTo>
                                <a:pt x="6464" y="34045"/>
                                <a:pt x="0" y="32321"/>
                                <a:pt x="0" y="32321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3359" y="1293"/>
                                <a:pt x="19393" y="3017"/>
                              </a:cubicBezTo>
                              <a:cubicBezTo>
                                <a:pt x="25426" y="4309"/>
                                <a:pt x="31459" y="5602"/>
                                <a:pt x="31459" y="5602"/>
                              </a:cubicBez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5" name="Graphic 1445">
                        <a:extLst>
                          <a:ext uri="{FF2B5EF4-FFF2-40B4-BE49-F238E27FC236}">
                            <a16:creationId xmlns:a16="http://schemas.microsoft.com/office/drawing/2014/main" id="{F017C158-9793-5CFF-58ED-1AD6A5BA22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8928" y="2623778"/>
                        <a:ext cx="62162" cy="135902"/>
                        <a:chOff x="5808928" y="2623778"/>
                        <a:chExt cx="62162" cy="135902"/>
                      </a:xfrm>
                    </p:grpSpPr>
                    <p:sp>
                      <p:nvSpPr>
                        <p:cNvPr id="8592" name="Vrije vorm: vorm 8591">
                          <a:extLst>
                            <a:ext uri="{FF2B5EF4-FFF2-40B4-BE49-F238E27FC236}">
                              <a16:creationId xmlns:a16="http://schemas.microsoft.com/office/drawing/2014/main" id="{95C8BB6B-8344-9FF6-6B58-0C6A6F0CA4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8928" y="2664010"/>
                          <a:ext cx="57862" cy="95670"/>
                        </a:xfrm>
                        <a:custGeom>
                          <a:avLst/>
                          <a:gdLst>
                            <a:gd name="connsiteX0" fmla="*/ 57422 w 57862"/>
                            <a:gd name="connsiteY0" fmla="*/ 43957 h 95670"/>
                            <a:gd name="connsiteX1" fmla="*/ 48372 w 57862"/>
                            <a:gd name="connsiteY1" fmla="*/ 3017 h 95670"/>
                            <a:gd name="connsiteX2" fmla="*/ 20791 w 57862"/>
                            <a:gd name="connsiteY2" fmla="*/ 0 h 95670"/>
                            <a:gd name="connsiteX3" fmla="*/ 14327 w 57862"/>
                            <a:gd name="connsiteY3" fmla="*/ 8188 h 95670"/>
                            <a:gd name="connsiteX4" fmla="*/ 1830 w 57862"/>
                            <a:gd name="connsiteY4" fmla="*/ 37061 h 95670"/>
                            <a:gd name="connsiteX5" fmla="*/ 13896 w 57862"/>
                            <a:gd name="connsiteY5" fmla="*/ 89637 h 95670"/>
                            <a:gd name="connsiteX6" fmla="*/ 17775 w 57862"/>
                            <a:gd name="connsiteY6" fmla="*/ 93085 h 95670"/>
                            <a:gd name="connsiteX7" fmla="*/ 21222 w 57862"/>
                            <a:gd name="connsiteY7" fmla="*/ 94808 h 95670"/>
                            <a:gd name="connsiteX8" fmla="*/ 22946 w 57862"/>
                            <a:gd name="connsiteY8" fmla="*/ 95670 h 95670"/>
                            <a:gd name="connsiteX9" fmla="*/ 24670 w 57862"/>
                            <a:gd name="connsiteY9" fmla="*/ 95670 h 95670"/>
                            <a:gd name="connsiteX10" fmla="*/ 28548 w 57862"/>
                            <a:gd name="connsiteY10" fmla="*/ 94808 h 95670"/>
                            <a:gd name="connsiteX11" fmla="*/ 33289 w 57862"/>
                            <a:gd name="connsiteY11" fmla="*/ 92223 h 95670"/>
                            <a:gd name="connsiteX12" fmla="*/ 57853 w 57862"/>
                            <a:gd name="connsiteY12" fmla="*/ 44388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57862" h="95670">
                              <a:moveTo>
                                <a:pt x="57422" y="43957"/>
                              </a:moveTo>
                              <a:cubicBezTo>
                                <a:pt x="56991" y="15083"/>
                                <a:pt x="48372" y="3017"/>
                                <a:pt x="48372" y="3017"/>
                              </a:cubicBezTo>
                              <a:lnTo>
                                <a:pt x="20791" y="0"/>
                              </a:lnTo>
                              <a:cubicBezTo>
                                <a:pt x="20791" y="0"/>
                                <a:pt x="17775" y="2586"/>
                                <a:pt x="14327" y="8188"/>
                              </a:cubicBezTo>
                              <a:cubicBezTo>
                                <a:pt x="10449" y="14221"/>
                                <a:pt x="5708" y="23271"/>
                                <a:pt x="1830" y="37061"/>
                              </a:cubicBezTo>
                              <a:cubicBezTo>
                                <a:pt x="-3773" y="58178"/>
                                <a:pt x="4415" y="79725"/>
                                <a:pt x="13896" y="89637"/>
                              </a:cubicBezTo>
                              <a:cubicBezTo>
                                <a:pt x="15189" y="90930"/>
                                <a:pt x="16482" y="92223"/>
                                <a:pt x="17775" y="93085"/>
                              </a:cubicBezTo>
                              <a:cubicBezTo>
                                <a:pt x="19067" y="93516"/>
                                <a:pt x="20360" y="94377"/>
                                <a:pt x="21222" y="94808"/>
                              </a:cubicBezTo>
                              <a:cubicBezTo>
                                <a:pt x="22084" y="95239"/>
                                <a:pt x="22946" y="95670"/>
                                <a:pt x="22946" y="95670"/>
                              </a:cubicBezTo>
                              <a:cubicBezTo>
                                <a:pt x="22946" y="95670"/>
                                <a:pt x="23808" y="95670"/>
                                <a:pt x="24670" y="95670"/>
                              </a:cubicBezTo>
                              <a:cubicBezTo>
                                <a:pt x="25532" y="95670"/>
                                <a:pt x="27255" y="95239"/>
                                <a:pt x="28548" y="94808"/>
                              </a:cubicBezTo>
                              <a:cubicBezTo>
                                <a:pt x="29841" y="93946"/>
                                <a:pt x="31565" y="93085"/>
                                <a:pt x="33289" y="92223"/>
                              </a:cubicBezTo>
                              <a:cubicBezTo>
                                <a:pt x="44924" y="84466"/>
                                <a:pt x="58284" y="66366"/>
                                <a:pt x="57853" y="443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3" name="Vrije vorm: vorm 8592">
                          <a:extLst>
                            <a:ext uri="{FF2B5EF4-FFF2-40B4-BE49-F238E27FC236}">
                              <a16:creationId xmlns:a16="http://schemas.microsoft.com/office/drawing/2014/main" id="{C9955249-B196-23F9-5CA9-B1BF11F096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8084" y="2663579"/>
                          <a:ext cx="45680" cy="21547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21547 h 21547"/>
                            <a:gd name="connsiteX1" fmla="*/ 38785 w 45680"/>
                            <a:gd name="connsiteY1" fmla="*/ 3017 h 21547"/>
                            <a:gd name="connsiteX2" fmla="*/ 11205 w 45680"/>
                            <a:gd name="connsiteY2" fmla="*/ 0 h 21547"/>
                            <a:gd name="connsiteX3" fmla="*/ 0 w 45680"/>
                            <a:gd name="connsiteY3" fmla="*/ 15945 h 21547"/>
                            <a:gd name="connsiteX4" fmla="*/ 6895 w 45680"/>
                            <a:gd name="connsiteY4" fmla="*/ 17238 h 21547"/>
                            <a:gd name="connsiteX5" fmla="*/ 22409 w 45680"/>
                            <a:gd name="connsiteY5" fmla="*/ 18962 h 21547"/>
                            <a:gd name="connsiteX6" fmla="*/ 45250 w 45680"/>
                            <a:gd name="connsiteY6" fmla="*/ 2154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21547">
                              <a:moveTo>
                                <a:pt x="45680" y="21547"/>
                              </a:moveTo>
                              <a:cubicBezTo>
                                <a:pt x="43095" y="9050"/>
                                <a:pt x="38785" y="3017"/>
                                <a:pt x="38785" y="3017"/>
                              </a:cubicBezTo>
                              <a:lnTo>
                                <a:pt x="11205" y="0"/>
                              </a:lnTo>
                              <a:cubicBezTo>
                                <a:pt x="11205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5945"/>
                                <a:pt x="6895" y="17238"/>
                              </a:cubicBezTo>
                              <a:cubicBezTo>
                                <a:pt x="11205" y="17669"/>
                                <a:pt x="16807" y="18531"/>
                                <a:pt x="22409" y="18962"/>
                              </a:cubicBezTo>
                              <a:cubicBezTo>
                                <a:pt x="33614" y="20255"/>
                                <a:pt x="45250" y="21547"/>
                                <a:pt x="45250" y="215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4" name="Vrije vorm: vorm 8593">
                          <a:extLst>
                            <a:ext uri="{FF2B5EF4-FFF2-40B4-BE49-F238E27FC236}">
                              <a16:creationId xmlns:a16="http://schemas.microsoft.com/office/drawing/2014/main" id="{8B28424A-4874-708C-B2EA-7339AB8046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021399">
                          <a:off x="5826991" y="2637085"/>
                          <a:ext cx="38354" cy="12928"/>
                        </a:xfrm>
                        <a:custGeom>
                          <a:avLst/>
                          <a:gdLst>
                            <a:gd name="connsiteX0" fmla="*/ 0 w 38354"/>
                            <a:gd name="connsiteY0" fmla="*/ 0 h 12928"/>
                            <a:gd name="connsiteX1" fmla="*/ 38354 w 38354"/>
                            <a:gd name="connsiteY1" fmla="*/ 0 h 12928"/>
                            <a:gd name="connsiteX2" fmla="*/ 38354 w 38354"/>
                            <a:gd name="connsiteY2" fmla="*/ 12928 h 12928"/>
                            <a:gd name="connsiteX3" fmla="*/ 0 w 38354"/>
                            <a:gd name="connsiteY3" fmla="*/ 12928 h 1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354" h="12928">
                              <a:moveTo>
                                <a:pt x="0" y="0"/>
                              </a:moveTo>
                              <a:lnTo>
                                <a:pt x="38354" y="0"/>
                              </a:lnTo>
                              <a:lnTo>
                                <a:pt x="38354" y="12928"/>
                              </a:lnTo>
                              <a:lnTo>
                                <a:pt x="0" y="129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5" name="Vrije vorm: vorm 8594">
                          <a:extLst>
                            <a:ext uri="{FF2B5EF4-FFF2-40B4-BE49-F238E27FC236}">
                              <a16:creationId xmlns:a16="http://schemas.microsoft.com/office/drawing/2014/main" id="{8245255F-4A56-D6DD-4212-C68ADF7866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41" y="2684787"/>
                          <a:ext cx="22876" cy="27105"/>
                        </a:xfrm>
                        <a:custGeom>
                          <a:avLst/>
                          <a:gdLst>
                            <a:gd name="connsiteX0" fmla="*/ 22860 w 22876"/>
                            <a:gd name="connsiteY0" fmla="*/ 7235 h 27105"/>
                            <a:gd name="connsiteX1" fmla="*/ 6053 w 22876"/>
                            <a:gd name="connsiteY1" fmla="*/ 5080 h 27105"/>
                            <a:gd name="connsiteX2" fmla="*/ 450 w 22876"/>
                            <a:gd name="connsiteY2" fmla="*/ 16716 h 27105"/>
                            <a:gd name="connsiteX3" fmla="*/ 6915 w 22876"/>
                            <a:gd name="connsiteY3" fmla="*/ 27059 h 27105"/>
                            <a:gd name="connsiteX4" fmla="*/ 22860 w 22876"/>
                            <a:gd name="connsiteY4" fmla="*/ 7666 h 27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76" h="27105">
                              <a:moveTo>
                                <a:pt x="22860" y="7235"/>
                              </a:moveTo>
                              <a:cubicBezTo>
                                <a:pt x="22429" y="-3969"/>
                                <a:pt x="10362" y="-91"/>
                                <a:pt x="6053" y="5080"/>
                              </a:cubicBezTo>
                              <a:cubicBezTo>
                                <a:pt x="3467" y="7666"/>
                                <a:pt x="450" y="12837"/>
                                <a:pt x="450" y="16716"/>
                              </a:cubicBezTo>
                              <a:cubicBezTo>
                                <a:pt x="-842" y="21456"/>
                                <a:pt x="450" y="26197"/>
                                <a:pt x="6915" y="27059"/>
                              </a:cubicBezTo>
                              <a:cubicBezTo>
                                <a:pt x="15534" y="27920"/>
                                <a:pt x="23291" y="16716"/>
                                <a:pt x="22860" y="76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6" name="Vrije vorm: vorm 8595">
                          <a:extLst>
                            <a:ext uri="{FF2B5EF4-FFF2-40B4-BE49-F238E27FC236}">
                              <a16:creationId xmlns:a16="http://schemas.microsoft.com/office/drawing/2014/main" id="{A60B0EB2-C611-79CD-9A87-6DA31C3668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5784" y="2721316"/>
                          <a:ext cx="9626" cy="11214"/>
                        </a:xfrm>
                        <a:custGeom>
                          <a:avLst/>
                          <a:gdLst>
                            <a:gd name="connsiteX0" fmla="*/ 9626 w 9626"/>
                            <a:gd name="connsiteY0" fmla="*/ 3027 h 11214"/>
                            <a:gd name="connsiteX1" fmla="*/ 2300 w 9626"/>
                            <a:gd name="connsiteY1" fmla="*/ 2165 h 11214"/>
                            <a:gd name="connsiteX2" fmla="*/ 146 w 9626"/>
                            <a:gd name="connsiteY2" fmla="*/ 6905 h 11214"/>
                            <a:gd name="connsiteX3" fmla="*/ 2731 w 9626"/>
                            <a:gd name="connsiteY3" fmla="*/ 11214 h 11214"/>
                            <a:gd name="connsiteX4" fmla="*/ 9626 w 9626"/>
                            <a:gd name="connsiteY4" fmla="*/ 3027 h 112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26" h="11214">
                              <a:moveTo>
                                <a:pt x="9626" y="3027"/>
                              </a:moveTo>
                              <a:cubicBezTo>
                                <a:pt x="9626" y="-1714"/>
                                <a:pt x="4455" y="10"/>
                                <a:pt x="2300" y="2165"/>
                              </a:cubicBezTo>
                              <a:cubicBezTo>
                                <a:pt x="1007" y="3458"/>
                                <a:pt x="-285" y="5612"/>
                                <a:pt x="146" y="6905"/>
                              </a:cubicBezTo>
                              <a:cubicBezTo>
                                <a:pt x="-285" y="9060"/>
                                <a:pt x="146" y="10784"/>
                                <a:pt x="2731" y="11214"/>
                              </a:cubicBezTo>
                              <a:cubicBezTo>
                                <a:pt x="6179" y="11214"/>
                                <a:pt x="9626" y="6905"/>
                                <a:pt x="9626" y="30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7" name="Vrije vorm: vorm 8596">
                          <a:extLst>
                            <a:ext uri="{FF2B5EF4-FFF2-40B4-BE49-F238E27FC236}">
                              <a16:creationId xmlns:a16="http://schemas.microsoft.com/office/drawing/2014/main" id="{56C6B904-1747-A836-6F2F-98DA7131A9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791" y="2639877"/>
                          <a:ext cx="53868" cy="39647"/>
                        </a:xfrm>
                        <a:custGeom>
                          <a:avLst/>
                          <a:gdLst>
                            <a:gd name="connsiteX0" fmla="*/ 50421 w 53868"/>
                            <a:gd name="connsiteY0" fmla="*/ 39647 h 39647"/>
                            <a:gd name="connsiteX1" fmla="*/ 24995 w 53868"/>
                            <a:gd name="connsiteY1" fmla="*/ 36630 h 39647"/>
                            <a:gd name="connsiteX2" fmla="*/ 7757 w 53868"/>
                            <a:gd name="connsiteY2" fmla="*/ 34476 h 39647"/>
                            <a:gd name="connsiteX3" fmla="*/ 0 w 53868"/>
                            <a:gd name="connsiteY3" fmla="*/ 33183 h 39647"/>
                            <a:gd name="connsiteX4" fmla="*/ 4740 w 53868"/>
                            <a:gd name="connsiteY4" fmla="*/ 0 h 39647"/>
                            <a:gd name="connsiteX5" fmla="*/ 12497 w 53868"/>
                            <a:gd name="connsiteY5" fmla="*/ 1293 h 39647"/>
                            <a:gd name="connsiteX6" fmla="*/ 29304 w 53868"/>
                            <a:gd name="connsiteY6" fmla="*/ 3447 h 39647"/>
                            <a:gd name="connsiteX7" fmla="*/ 53868 w 53868"/>
                            <a:gd name="connsiteY7" fmla="*/ 6033 h 39647"/>
                            <a:gd name="connsiteX8" fmla="*/ 49990 w 53868"/>
                            <a:gd name="connsiteY8" fmla="*/ 39216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868" h="39647">
                              <a:moveTo>
                                <a:pt x="50421" y="39647"/>
                              </a:moveTo>
                              <a:cubicBezTo>
                                <a:pt x="50421" y="39647"/>
                                <a:pt x="37923" y="38354"/>
                                <a:pt x="24995" y="36630"/>
                              </a:cubicBezTo>
                              <a:cubicBezTo>
                                <a:pt x="18531" y="35768"/>
                                <a:pt x="12497" y="35338"/>
                                <a:pt x="7757" y="34476"/>
                              </a:cubicBezTo>
                              <a:cubicBezTo>
                                <a:pt x="301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7757" y="431"/>
                                <a:pt x="12497" y="1293"/>
                              </a:cubicBezTo>
                              <a:cubicBezTo>
                                <a:pt x="17238" y="2155"/>
                                <a:pt x="23271" y="2586"/>
                                <a:pt x="29304" y="3447"/>
                              </a:cubicBezTo>
                              <a:cubicBezTo>
                                <a:pt x="41802" y="4740"/>
                                <a:pt x="53868" y="6033"/>
                                <a:pt x="53868" y="6033"/>
                              </a:cubicBezTo>
                              <a:lnTo>
                                <a:pt x="49990" y="392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8" name="Vrije vorm: vorm 8597">
                          <a:extLst>
                            <a:ext uri="{FF2B5EF4-FFF2-40B4-BE49-F238E27FC236}">
                              <a16:creationId xmlns:a16="http://schemas.microsoft.com/office/drawing/2014/main" id="{8F58010F-293D-FCBF-6123-711DC18FC9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217" y="2643756"/>
                          <a:ext cx="28873" cy="35768"/>
                        </a:xfrm>
                        <a:custGeom>
                          <a:avLst/>
                          <a:gdLst>
                            <a:gd name="connsiteX0" fmla="*/ 24995 w 28873"/>
                            <a:gd name="connsiteY0" fmla="*/ 35768 h 35768"/>
                            <a:gd name="connsiteX1" fmla="*/ 0 w 28873"/>
                            <a:gd name="connsiteY1" fmla="*/ 32752 h 35768"/>
                            <a:gd name="connsiteX2" fmla="*/ 3879 w 28873"/>
                            <a:gd name="connsiteY2" fmla="*/ 0 h 35768"/>
                            <a:gd name="connsiteX3" fmla="*/ 28873 w 28873"/>
                            <a:gd name="connsiteY3" fmla="*/ 2586 h 35768"/>
                            <a:gd name="connsiteX4" fmla="*/ 24995 w 28873"/>
                            <a:gd name="connsiteY4" fmla="*/ 35768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73" h="35768">
                              <a:moveTo>
                                <a:pt x="24995" y="35768"/>
                              </a:moveTo>
                              <a:lnTo>
                                <a:pt x="0" y="32752"/>
                              </a:lnTo>
                              <a:lnTo>
                                <a:pt x="3879" y="0"/>
                              </a:lnTo>
                              <a:lnTo>
                                <a:pt x="28873" y="2586"/>
                              </a:lnTo>
                              <a:lnTo>
                                <a:pt x="24995" y="357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6" name="Graphic 1445">
                        <a:extLst>
                          <a:ext uri="{FF2B5EF4-FFF2-40B4-BE49-F238E27FC236}">
                            <a16:creationId xmlns:a16="http://schemas.microsoft.com/office/drawing/2014/main" id="{943EC801-A342-ACA9-43D7-28427A358A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3542" y="2638153"/>
                        <a:ext cx="56731" cy="136610"/>
                        <a:chOff x="5983542" y="2638153"/>
                        <a:chExt cx="56731" cy="136610"/>
                      </a:xfrm>
                    </p:grpSpPr>
                    <p:sp>
                      <p:nvSpPr>
                        <p:cNvPr id="8585" name="Vrije vorm: vorm 8584">
                          <a:extLst>
                            <a:ext uri="{FF2B5EF4-FFF2-40B4-BE49-F238E27FC236}">
                              <a16:creationId xmlns:a16="http://schemas.microsoft.com/office/drawing/2014/main" id="{07110521-4F06-570A-3BCA-98379C0842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542" y="2679093"/>
                          <a:ext cx="56731" cy="95670"/>
                        </a:xfrm>
                        <a:custGeom>
                          <a:avLst/>
                          <a:gdLst>
                            <a:gd name="connsiteX0" fmla="*/ 56479 w 56731"/>
                            <a:gd name="connsiteY0" fmla="*/ 40940 h 95670"/>
                            <a:gd name="connsiteX1" fmla="*/ 44413 w 56731"/>
                            <a:gd name="connsiteY1" fmla="*/ 862 h 95670"/>
                            <a:gd name="connsiteX2" fmla="*/ 16832 w 56731"/>
                            <a:gd name="connsiteY2" fmla="*/ 0 h 95670"/>
                            <a:gd name="connsiteX3" fmla="*/ 887 w 56731"/>
                            <a:gd name="connsiteY3" fmla="*/ 38785 h 95670"/>
                            <a:gd name="connsiteX4" fmla="*/ 16832 w 56731"/>
                            <a:gd name="connsiteY4" fmla="*/ 90068 h 95670"/>
                            <a:gd name="connsiteX5" fmla="*/ 21142 w 56731"/>
                            <a:gd name="connsiteY5" fmla="*/ 93084 h 95670"/>
                            <a:gd name="connsiteX6" fmla="*/ 24589 w 56731"/>
                            <a:gd name="connsiteY6" fmla="*/ 94808 h 95670"/>
                            <a:gd name="connsiteX7" fmla="*/ 26313 w 56731"/>
                            <a:gd name="connsiteY7" fmla="*/ 95670 h 95670"/>
                            <a:gd name="connsiteX8" fmla="*/ 28037 w 56731"/>
                            <a:gd name="connsiteY8" fmla="*/ 95239 h 95670"/>
                            <a:gd name="connsiteX9" fmla="*/ 31484 w 56731"/>
                            <a:gd name="connsiteY9" fmla="*/ 93946 h 95670"/>
                            <a:gd name="connsiteX10" fmla="*/ 35794 w 56731"/>
                            <a:gd name="connsiteY10" fmla="*/ 90930 h 95670"/>
                            <a:gd name="connsiteX11" fmla="*/ 56479 w 56731"/>
                            <a:gd name="connsiteY11" fmla="*/ 41371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6731" h="95670">
                              <a:moveTo>
                                <a:pt x="56479" y="40940"/>
                              </a:moveTo>
                              <a:cubicBezTo>
                                <a:pt x="53894" y="12066"/>
                                <a:pt x="44413" y="862"/>
                                <a:pt x="44413" y="862"/>
                              </a:cubicBezTo>
                              <a:lnTo>
                                <a:pt x="16832" y="0"/>
                              </a:lnTo>
                              <a:cubicBezTo>
                                <a:pt x="16832" y="0"/>
                                <a:pt x="6059" y="10774"/>
                                <a:pt x="887" y="38785"/>
                              </a:cubicBezTo>
                              <a:cubicBezTo>
                                <a:pt x="-2991" y="60332"/>
                                <a:pt x="6490" y="80587"/>
                                <a:pt x="16832" y="90068"/>
                              </a:cubicBezTo>
                              <a:cubicBezTo>
                                <a:pt x="18125" y="91361"/>
                                <a:pt x="19849" y="92223"/>
                                <a:pt x="21142" y="93084"/>
                              </a:cubicBezTo>
                              <a:cubicBezTo>
                                <a:pt x="22435" y="93515"/>
                                <a:pt x="23727" y="93946"/>
                                <a:pt x="24589" y="94808"/>
                              </a:cubicBezTo>
                              <a:cubicBezTo>
                                <a:pt x="25451" y="94808"/>
                                <a:pt x="26313" y="95670"/>
                                <a:pt x="26313" y="95670"/>
                              </a:cubicBezTo>
                              <a:cubicBezTo>
                                <a:pt x="26313" y="95670"/>
                                <a:pt x="27175" y="95670"/>
                                <a:pt x="28037" y="95239"/>
                              </a:cubicBezTo>
                              <a:cubicBezTo>
                                <a:pt x="28899" y="95239"/>
                                <a:pt x="30192" y="94377"/>
                                <a:pt x="31484" y="93946"/>
                              </a:cubicBezTo>
                              <a:cubicBezTo>
                                <a:pt x="32777" y="93084"/>
                                <a:pt x="34501" y="92223"/>
                                <a:pt x="35794" y="90930"/>
                              </a:cubicBezTo>
                              <a:cubicBezTo>
                                <a:pt x="46568" y="82311"/>
                                <a:pt x="58634" y="63349"/>
                                <a:pt x="56479" y="413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6" name="Vrije vorm: vorm 8585">
                          <a:extLst>
                            <a:ext uri="{FF2B5EF4-FFF2-40B4-BE49-F238E27FC236}">
                              <a16:creationId xmlns:a16="http://schemas.microsoft.com/office/drawing/2014/main" id="{57AEE7EC-7CB5-48BC-F186-BC2E720FD2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0032" y="2679524"/>
                          <a:ext cx="45680" cy="18961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8531 h 18961"/>
                            <a:gd name="connsiteX1" fmla="*/ 37492 w 45680"/>
                            <a:gd name="connsiteY1" fmla="*/ 862 h 18961"/>
                            <a:gd name="connsiteX2" fmla="*/ 9912 w 45680"/>
                            <a:gd name="connsiteY2" fmla="*/ 0 h 18961"/>
                            <a:gd name="connsiteX3" fmla="*/ 0 w 45680"/>
                            <a:gd name="connsiteY3" fmla="*/ 17238 h 18961"/>
                            <a:gd name="connsiteX4" fmla="*/ 45249 w 45680"/>
                            <a:gd name="connsiteY4" fmla="*/ 18962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680" h="18961">
                              <a:moveTo>
                                <a:pt x="45680" y="18531"/>
                              </a:moveTo>
                              <a:cubicBezTo>
                                <a:pt x="42233" y="6033"/>
                                <a:pt x="37492" y="862"/>
                                <a:pt x="37492" y="862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5171" y="5171"/>
                                <a:pt x="0" y="17238"/>
                              </a:cubicBezTo>
                              <a:lnTo>
                                <a:pt x="45249" y="1896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7" name="Vrije vorm: vorm 8586">
                          <a:extLst>
                            <a:ext uri="{FF2B5EF4-FFF2-40B4-BE49-F238E27FC236}">
                              <a16:creationId xmlns:a16="http://schemas.microsoft.com/office/drawing/2014/main" id="{A7E5F525-CD26-B41B-D22C-598998BD32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07701" y="2638153"/>
                          <a:ext cx="14652" cy="38785"/>
                        </a:xfrm>
                        <a:custGeom>
                          <a:avLst/>
                          <a:gdLst>
                            <a:gd name="connsiteX0" fmla="*/ 12928 w 14652"/>
                            <a:gd name="connsiteY0" fmla="*/ 38785 h 38785"/>
                            <a:gd name="connsiteX1" fmla="*/ 0 w 14652"/>
                            <a:gd name="connsiteY1" fmla="*/ 38354 h 38785"/>
                            <a:gd name="connsiteX2" fmla="*/ 1724 w 14652"/>
                            <a:gd name="connsiteY2" fmla="*/ 0 h 38785"/>
                            <a:gd name="connsiteX3" fmla="*/ 14652 w 14652"/>
                            <a:gd name="connsiteY3" fmla="*/ 431 h 38785"/>
                            <a:gd name="connsiteX4" fmla="*/ 12928 w 1465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652" h="38785">
                              <a:moveTo>
                                <a:pt x="12928" y="38785"/>
                              </a:moveTo>
                              <a:lnTo>
                                <a:pt x="0" y="38354"/>
                              </a:lnTo>
                              <a:lnTo>
                                <a:pt x="1724" y="0"/>
                              </a:lnTo>
                              <a:lnTo>
                                <a:pt x="14652" y="431"/>
                              </a:lnTo>
                              <a:lnTo>
                                <a:pt x="12928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8" name="Vrije vorm: vorm 8587">
                          <a:extLst>
                            <a:ext uri="{FF2B5EF4-FFF2-40B4-BE49-F238E27FC236}">
                              <a16:creationId xmlns:a16="http://schemas.microsoft.com/office/drawing/2014/main" id="{B5FAFCA6-680E-ACCF-A588-60222A808B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9394" y="2699859"/>
                          <a:ext cx="22184" cy="27500"/>
                        </a:xfrm>
                        <a:custGeom>
                          <a:avLst/>
                          <a:gdLst>
                            <a:gd name="connsiteX0" fmla="*/ 22185 w 22184"/>
                            <a:gd name="connsiteY0" fmla="*/ 6815 h 27500"/>
                            <a:gd name="connsiteX1" fmla="*/ 4947 w 22184"/>
                            <a:gd name="connsiteY1" fmla="*/ 5953 h 27500"/>
                            <a:gd name="connsiteX2" fmla="*/ 206 w 22184"/>
                            <a:gd name="connsiteY2" fmla="*/ 18019 h 27500"/>
                            <a:gd name="connsiteX3" fmla="*/ 7533 w 22184"/>
                            <a:gd name="connsiteY3" fmla="*/ 27500 h 27500"/>
                            <a:gd name="connsiteX4" fmla="*/ 21754 w 22184"/>
                            <a:gd name="connsiteY4" fmla="*/ 6815 h 275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184" h="27500">
                              <a:moveTo>
                                <a:pt x="22185" y="6815"/>
                              </a:moveTo>
                              <a:cubicBezTo>
                                <a:pt x="20892" y="-4390"/>
                                <a:pt x="9256" y="350"/>
                                <a:pt x="4947" y="5953"/>
                              </a:cubicBezTo>
                              <a:cubicBezTo>
                                <a:pt x="2792" y="8969"/>
                                <a:pt x="206" y="14141"/>
                                <a:pt x="206" y="18019"/>
                              </a:cubicBezTo>
                              <a:cubicBezTo>
                                <a:pt x="-655" y="23191"/>
                                <a:pt x="1068" y="27069"/>
                                <a:pt x="7533" y="27500"/>
                              </a:cubicBezTo>
                              <a:cubicBezTo>
                                <a:pt x="16152" y="27500"/>
                                <a:pt x="23047" y="15865"/>
                                <a:pt x="21754" y="681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9" name="Vrije vorm: vorm 8588">
                          <a:extLst>
                            <a:ext uri="{FF2B5EF4-FFF2-40B4-BE49-F238E27FC236}">
                              <a16:creationId xmlns:a16="http://schemas.microsoft.com/office/drawing/2014/main" id="{22600191-B04F-ED0F-9570-7B7DD776E0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1670" y="2737053"/>
                          <a:ext cx="9176" cy="11854"/>
                        </a:xfrm>
                        <a:custGeom>
                          <a:avLst/>
                          <a:gdLst>
                            <a:gd name="connsiteX0" fmla="*/ 9135 w 9176"/>
                            <a:gd name="connsiteY0" fmla="*/ 2804 h 11854"/>
                            <a:gd name="connsiteX1" fmla="*/ 1809 w 9176"/>
                            <a:gd name="connsiteY1" fmla="*/ 2804 h 11854"/>
                            <a:gd name="connsiteX2" fmla="*/ 86 w 9176"/>
                            <a:gd name="connsiteY2" fmla="*/ 7976 h 11854"/>
                            <a:gd name="connsiteX3" fmla="*/ 3102 w 9176"/>
                            <a:gd name="connsiteY3" fmla="*/ 11854 h 11854"/>
                            <a:gd name="connsiteX4" fmla="*/ 9135 w 9176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76" h="11854">
                              <a:moveTo>
                                <a:pt x="9135" y="2804"/>
                              </a:moveTo>
                              <a:cubicBezTo>
                                <a:pt x="8704" y="-1936"/>
                                <a:pt x="3533" y="219"/>
                                <a:pt x="1809" y="2804"/>
                              </a:cubicBezTo>
                              <a:cubicBezTo>
                                <a:pt x="948" y="4097"/>
                                <a:pt x="-345" y="6252"/>
                                <a:pt x="86" y="7976"/>
                              </a:cubicBezTo>
                              <a:cubicBezTo>
                                <a:pt x="86" y="10130"/>
                                <a:pt x="86" y="11854"/>
                                <a:pt x="3102" y="11854"/>
                              </a:cubicBezTo>
                              <a:cubicBezTo>
                                <a:pt x="6550" y="11854"/>
                                <a:pt x="9566" y="7114"/>
                                <a:pt x="9135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0" name="Vrije vorm: vorm 8589">
                          <a:extLst>
                            <a:ext uri="{FF2B5EF4-FFF2-40B4-BE49-F238E27FC236}">
                              <a16:creationId xmlns:a16="http://schemas.microsoft.com/office/drawing/2014/main" id="{DE1241E4-43CF-C29A-ACB9-D44F820CF0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877" y="2656684"/>
                          <a:ext cx="52144" cy="35337"/>
                        </a:xfrm>
                        <a:custGeom>
                          <a:avLst/>
                          <a:gdLst>
                            <a:gd name="connsiteX0" fmla="*/ 50852 w 52144"/>
                            <a:gd name="connsiteY0" fmla="*/ 35338 h 35337"/>
                            <a:gd name="connsiteX1" fmla="*/ 0 w 52144"/>
                            <a:gd name="connsiteY1" fmla="*/ 33183 h 35337"/>
                            <a:gd name="connsiteX2" fmla="*/ 2155 w 52144"/>
                            <a:gd name="connsiteY2" fmla="*/ 0 h 35337"/>
                            <a:gd name="connsiteX3" fmla="*/ 52145 w 52144"/>
                            <a:gd name="connsiteY3" fmla="*/ 2155 h 35337"/>
                            <a:gd name="connsiteX4" fmla="*/ 50852 w 52144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144" h="35337">
                              <a:moveTo>
                                <a:pt x="50852" y="35338"/>
                              </a:moveTo>
                              <a:lnTo>
                                <a:pt x="0" y="33183"/>
                              </a:lnTo>
                              <a:lnTo>
                                <a:pt x="2155" y="0"/>
                              </a:lnTo>
                              <a:lnTo>
                                <a:pt x="52145" y="2155"/>
                              </a:lnTo>
                              <a:lnTo>
                                <a:pt x="50852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91" name="Vrije vorm: vorm 8590">
                          <a:extLst>
                            <a:ext uri="{FF2B5EF4-FFF2-40B4-BE49-F238E27FC236}">
                              <a16:creationId xmlns:a16="http://schemas.microsoft.com/office/drawing/2014/main" id="{B1336E72-7810-BF38-B620-D9A10D8DF4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3303" y="2657546"/>
                          <a:ext cx="26718" cy="34475"/>
                        </a:xfrm>
                        <a:custGeom>
                          <a:avLst/>
                          <a:gdLst>
                            <a:gd name="connsiteX0" fmla="*/ 25426 w 26718"/>
                            <a:gd name="connsiteY0" fmla="*/ 34476 h 34475"/>
                            <a:gd name="connsiteX1" fmla="*/ 0 w 26718"/>
                            <a:gd name="connsiteY1" fmla="*/ 33614 h 34475"/>
                            <a:gd name="connsiteX2" fmla="*/ 1724 w 26718"/>
                            <a:gd name="connsiteY2" fmla="*/ 0 h 34475"/>
                            <a:gd name="connsiteX3" fmla="*/ 26719 w 26718"/>
                            <a:gd name="connsiteY3" fmla="*/ 1293 h 34475"/>
                            <a:gd name="connsiteX4" fmla="*/ 25426 w 26718"/>
                            <a:gd name="connsiteY4" fmla="*/ 34476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475">
                              <a:moveTo>
                                <a:pt x="25426" y="34476"/>
                              </a:moveTo>
                              <a:lnTo>
                                <a:pt x="0" y="33614"/>
                              </a:lnTo>
                              <a:lnTo>
                                <a:pt x="1724" y="0"/>
                              </a:lnTo>
                              <a:lnTo>
                                <a:pt x="26719" y="1293"/>
                              </a:lnTo>
                              <a:lnTo>
                                <a:pt x="25426" y="34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7" name="Graphic 1445">
                        <a:extLst>
                          <a:ext uri="{FF2B5EF4-FFF2-40B4-BE49-F238E27FC236}">
                            <a16:creationId xmlns:a16="http://schemas.microsoft.com/office/drawing/2014/main" id="{507F9F07-EF45-5933-3BB4-E6A725522A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7833" y="2639533"/>
                        <a:ext cx="57151" cy="136092"/>
                        <a:chOff x="6157833" y="2639533"/>
                        <a:chExt cx="57151" cy="136092"/>
                      </a:xfrm>
                    </p:grpSpPr>
                    <p:sp>
                      <p:nvSpPr>
                        <p:cNvPr id="8578" name="Vrije vorm: vorm 8577">
                          <a:extLst>
                            <a:ext uri="{FF2B5EF4-FFF2-40B4-BE49-F238E27FC236}">
                              <a16:creationId xmlns:a16="http://schemas.microsoft.com/office/drawing/2014/main" id="{69849655-39FF-5DF0-9CC3-43DA580A1C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833" y="2679955"/>
                          <a:ext cx="57151" cy="95670"/>
                        </a:xfrm>
                        <a:custGeom>
                          <a:avLst/>
                          <a:gdLst>
                            <a:gd name="connsiteX0" fmla="*/ 56291 w 57151"/>
                            <a:gd name="connsiteY0" fmla="*/ 39216 h 95670"/>
                            <a:gd name="connsiteX1" fmla="*/ 40777 w 57151"/>
                            <a:gd name="connsiteY1" fmla="*/ 0 h 95670"/>
                            <a:gd name="connsiteX2" fmla="*/ 13197 w 57151"/>
                            <a:gd name="connsiteY2" fmla="*/ 1293 h 95670"/>
                            <a:gd name="connsiteX3" fmla="*/ 268 w 57151"/>
                            <a:gd name="connsiteY3" fmla="*/ 41371 h 95670"/>
                            <a:gd name="connsiteX4" fmla="*/ 20523 w 57151"/>
                            <a:gd name="connsiteY4" fmla="*/ 90930 h 95670"/>
                            <a:gd name="connsiteX5" fmla="*/ 24832 w 57151"/>
                            <a:gd name="connsiteY5" fmla="*/ 93946 h 95670"/>
                            <a:gd name="connsiteX6" fmla="*/ 28711 w 57151"/>
                            <a:gd name="connsiteY6" fmla="*/ 95239 h 95670"/>
                            <a:gd name="connsiteX7" fmla="*/ 30434 w 57151"/>
                            <a:gd name="connsiteY7" fmla="*/ 95670 h 95670"/>
                            <a:gd name="connsiteX8" fmla="*/ 32158 w 57151"/>
                            <a:gd name="connsiteY8" fmla="*/ 94808 h 95670"/>
                            <a:gd name="connsiteX9" fmla="*/ 35606 w 57151"/>
                            <a:gd name="connsiteY9" fmla="*/ 93084 h 95670"/>
                            <a:gd name="connsiteX10" fmla="*/ 39915 w 57151"/>
                            <a:gd name="connsiteY10" fmla="*/ 90068 h 95670"/>
                            <a:gd name="connsiteX11" fmla="*/ 56291 w 57151"/>
                            <a:gd name="connsiteY11" fmla="*/ 39216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151" h="95670">
                              <a:moveTo>
                                <a:pt x="56291" y="39216"/>
                              </a:moveTo>
                              <a:cubicBezTo>
                                <a:pt x="51120" y="10774"/>
                                <a:pt x="40777" y="0"/>
                                <a:pt x="40777" y="0"/>
                              </a:cubicBezTo>
                              <a:lnTo>
                                <a:pt x="13197" y="1293"/>
                              </a:lnTo>
                              <a:cubicBezTo>
                                <a:pt x="13197" y="1293"/>
                                <a:pt x="3285" y="12928"/>
                                <a:pt x="268" y="41371"/>
                              </a:cubicBezTo>
                              <a:cubicBezTo>
                                <a:pt x="-1887" y="63349"/>
                                <a:pt x="9318" y="82311"/>
                                <a:pt x="20523" y="90930"/>
                              </a:cubicBezTo>
                              <a:cubicBezTo>
                                <a:pt x="22246" y="92223"/>
                                <a:pt x="23539" y="93084"/>
                                <a:pt x="24832" y="93946"/>
                              </a:cubicBezTo>
                              <a:cubicBezTo>
                                <a:pt x="26125" y="94377"/>
                                <a:pt x="27418" y="94808"/>
                                <a:pt x="28711" y="95239"/>
                              </a:cubicBezTo>
                              <a:cubicBezTo>
                                <a:pt x="29572" y="95239"/>
                                <a:pt x="30434" y="95670"/>
                                <a:pt x="30434" y="95670"/>
                              </a:cubicBezTo>
                              <a:cubicBezTo>
                                <a:pt x="30434" y="95670"/>
                                <a:pt x="31296" y="95670"/>
                                <a:pt x="32158" y="94808"/>
                              </a:cubicBezTo>
                              <a:cubicBezTo>
                                <a:pt x="33020" y="94808"/>
                                <a:pt x="34313" y="93946"/>
                                <a:pt x="35606" y="93084"/>
                              </a:cubicBezTo>
                              <a:cubicBezTo>
                                <a:pt x="36899" y="92223"/>
                                <a:pt x="38191" y="90930"/>
                                <a:pt x="39915" y="90068"/>
                              </a:cubicBezTo>
                              <a:cubicBezTo>
                                <a:pt x="50258" y="80587"/>
                                <a:pt x="60170" y="60332"/>
                                <a:pt x="56291" y="392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9" name="Vrije vorm: vorm 8578">
                          <a:extLst>
                            <a:ext uri="{FF2B5EF4-FFF2-40B4-BE49-F238E27FC236}">
                              <a16:creationId xmlns:a16="http://schemas.microsoft.com/office/drawing/2014/main" id="{9391A192-F403-4728-8143-CD829BA968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2841" y="2679955"/>
                          <a:ext cx="45249" cy="18961"/>
                        </a:xfrm>
                        <a:custGeom>
                          <a:avLst/>
                          <a:gdLst>
                            <a:gd name="connsiteX0" fmla="*/ 45250 w 45249"/>
                            <a:gd name="connsiteY0" fmla="*/ 17238 h 18961"/>
                            <a:gd name="connsiteX1" fmla="*/ 35769 w 45249"/>
                            <a:gd name="connsiteY1" fmla="*/ 0 h 18961"/>
                            <a:gd name="connsiteX2" fmla="*/ 8188 w 45249"/>
                            <a:gd name="connsiteY2" fmla="*/ 1293 h 18961"/>
                            <a:gd name="connsiteX3" fmla="*/ 0 w 45249"/>
                            <a:gd name="connsiteY3" fmla="*/ 18962 h 18961"/>
                            <a:gd name="connsiteX4" fmla="*/ 45250 w 45249"/>
                            <a:gd name="connsiteY4" fmla="*/ 17238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18961">
                              <a:moveTo>
                                <a:pt x="45250" y="17238"/>
                              </a:moveTo>
                              <a:cubicBezTo>
                                <a:pt x="40509" y="5171"/>
                                <a:pt x="35769" y="0"/>
                                <a:pt x="35769" y="0"/>
                              </a:cubicBezTo>
                              <a:lnTo>
                                <a:pt x="8188" y="1293"/>
                              </a:lnTo>
                              <a:cubicBezTo>
                                <a:pt x="8188" y="1293"/>
                                <a:pt x="3879" y="6895"/>
                                <a:pt x="0" y="18962"/>
                              </a:cubicBezTo>
                              <a:lnTo>
                                <a:pt x="45250" y="172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0" name="Vrije vorm: vorm 8579">
                          <a:extLst>
                            <a:ext uri="{FF2B5EF4-FFF2-40B4-BE49-F238E27FC236}">
                              <a16:creationId xmlns:a16="http://schemas.microsoft.com/office/drawing/2014/main" id="{800960CC-2960-1CF2-43D3-807B4BE6BE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52400">
                          <a:off x="6177449" y="2639800"/>
                          <a:ext cx="12928" cy="38354"/>
                        </a:xfrm>
                        <a:custGeom>
                          <a:avLst/>
                          <a:gdLst>
                            <a:gd name="connsiteX0" fmla="*/ 0 w 12928"/>
                            <a:gd name="connsiteY0" fmla="*/ 0 h 38354"/>
                            <a:gd name="connsiteX1" fmla="*/ 12928 w 12928"/>
                            <a:gd name="connsiteY1" fmla="*/ 0 h 38354"/>
                            <a:gd name="connsiteX2" fmla="*/ 12928 w 12928"/>
                            <a:gd name="connsiteY2" fmla="*/ 38354 h 38354"/>
                            <a:gd name="connsiteX3" fmla="*/ 0 w 12928"/>
                            <a:gd name="connsiteY3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28" h="38354">
                              <a:moveTo>
                                <a:pt x="0" y="0"/>
                              </a:moveTo>
                              <a:lnTo>
                                <a:pt x="12928" y="0"/>
                              </a:lnTo>
                              <a:lnTo>
                                <a:pt x="12928" y="38354"/>
                              </a:lnTo>
                              <a:lnTo>
                                <a:pt x="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1" name="Vrije vorm: vorm 8580">
                          <a:extLst>
                            <a:ext uri="{FF2B5EF4-FFF2-40B4-BE49-F238E27FC236}">
                              <a16:creationId xmlns:a16="http://schemas.microsoft.com/office/drawing/2014/main" id="{FF0CCF26-F6DE-3C18-30B4-7BD35EC66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3940" y="2701844"/>
                          <a:ext cx="21318" cy="27669"/>
                        </a:xfrm>
                        <a:custGeom>
                          <a:avLst/>
                          <a:gdLst>
                            <a:gd name="connsiteX0" fmla="*/ 20880 w 21318"/>
                            <a:gd name="connsiteY0" fmla="*/ 6123 h 27669"/>
                            <a:gd name="connsiteX1" fmla="*/ 3642 w 21318"/>
                            <a:gd name="connsiteY1" fmla="*/ 6554 h 27669"/>
                            <a:gd name="connsiteX2" fmla="*/ 195 w 21318"/>
                            <a:gd name="connsiteY2" fmla="*/ 18620 h 27669"/>
                            <a:gd name="connsiteX3" fmla="*/ 8383 w 21318"/>
                            <a:gd name="connsiteY3" fmla="*/ 27670 h 27669"/>
                            <a:gd name="connsiteX4" fmla="*/ 20880 w 21318"/>
                            <a:gd name="connsiteY4" fmla="*/ 5692 h 276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18" h="27669">
                              <a:moveTo>
                                <a:pt x="20880" y="6123"/>
                              </a:moveTo>
                              <a:cubicBezTo>
                                <a:pt x="18725" y="-4651"/>
                                <a:pt x="7521" y="951"/>
                                <a:pt x="3642" y="6554"/>
                              </a:cubicBezTo>
                              <a:cubicBezTo>
                                <a:pt x="1487" y="9570"/>
                                <a:pt x="-667" y="15173"/>
                                <a:pt x="195" y="18620"/>
                              </a:cubicBezTo>
                              <a:cubicBezTo>
                                <a:pt x="195" y="23791"/>
                                <a:pt x="1918" y="27670"/>
                                <a:pt x="8383" y="27670"/>
                              </a:cubicBezTo>
                              <a:cubicBezTo>
                                <a:pt x="17001" y="27239"/>
                                <a:pt x="23035" y="14742"/>
                                <a:pt x="20880" y="56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2" name="Vrije vorm: vorm 8581">
                          <a:extLst>
                            <a:ext uri="{FF2B5EF4-FFF2-40B4-BE49-F238E27FC236}">
                              <a16:creationId xmlns:a16="http://schemas.microsoft.com/office/drawing/2014/main" id="{C3DE6387-CA72-1C1F-860B-A46E4F9C05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7898" y="2739524"/>
                          <a:ext cx="8900" cy="11537"/>
                        </a:xfrm>
                        <a:custGeom>
                          <a:avLst/>
                          <a:gdLst>
                            <a:gd name="connsiteX0" fmla="*/ 8733 w 8900"/>
                            <a:gd name="connsiteY0" fmla="*/ 2488 h 11537"/>
                            <a:gd name="connsiteX1" fmla="*/ 1407 w 8900"/>
                            <a:gd name="connsiteY1" fmla="*/ 2488 h 11537"/>
                            <a:gd name="connsiteX2" fmla="*/ 115 w 8900"/>
                            <a:gd name="connsiteY2" fmla="*/ 7659 h 11537"/>
                            <a:gd name="connsiteX3" fmla="*/ 3562 w 8900"/>
                            <a:gd name="connsiteY3" fmla="*/ 11538 h 11537"/>
                            <a:gd name="connsiteX4" fmla="*/ 8733 w 8900"/>
                            <a:gd name="connsiteY4" fmla="*/ 2488 h 115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00" h="11537">
                              <a:moveTo>
                                <a:pt x="8733" y="2488"/>
                              </a:moveTo>
                              <a:cubicBezTo>
                                <a:pt x="7872" y="-1821"/>
                                <a:pt x="3131" y="333"/>
                                <a:pt x="1407" y="2488"/>
                              </a:cubicBezTo>
                              <a:cubicBezTo>
                                <a:pt x="546" y="3781"/>
                                <a:pt x="-316" y="5936"/>
                                <a:pt x="115" y="7659"/>
                              </a:cubicBezTo>
                              <a:cubicBezTo>
                                <a:pt x="115" y="9814"/>
                                <a:pt x="976" y="11538"/>
                                <a:pt x="3562" y="11538"/>
                              </a:cubicBezTo>
                              <a:cubicBezTo>
                                <a:pt x="7010" y="11538"/>
                                <a:pt x="9595" y="6367"/>
                                <a:pt x="8733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3" name="Vrije vorm: vorm 8582">
                          <a:extLst>
                            <a:ext uri="{FF2B5EF4-FFF2-40B4-BE49-F238E27FC236}">
                              <a16:creationId xmlns:a16="http://schemas.microsoft.com/office/drawing/2014/main" id="{E7568237-8EAA-6CB6-BB4F-BC7F464998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9394" y="2657977"/>
                          <a:ext cx="51282" cy="35337"/>
                        </a:xfrm>
                        <a:custGeom>
                          <a:avLst/>
                          <a:gdLst>
                            <a:gd name="connsiteX0" fmla="*/ 51283 w 51282"/>
                            <a:gd name="connsiteY0" fmla="*/ 33183 h 35337"/>
                            <a:gd name="connsiteX1" fmla="*/ 431 w 51282"/>
                            <a:gd name="connsiteY1" fmla="*/ 35338 h 35337"/>
                            <a:gd name="connsiteX2" fmla="*/ 0 w 51282"/>
                            <a:gd name="connsiteY2" fmla="*/ 1724 h 35337"/>
                            <a:gd name="connsiteX3" fmla="*/ 49559 w 51282"/>
                            <a:gd name="connsiteY3" fmla="*/ 0 h 35337"/>
                            <a:gd name="connsiteX4" fmla="*/ 51283 w 51282"/>
                            <a:gd name="connsiteY4" fmla="*/ 33183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1282" h="35337">
                              <a:moveTo>
                                <a:pt x="51283" y="33183"/>
                              </a:moveTo>
                              <a:lnTo>
                                <a:pt x="431" y="35338"/>
                              </a:lnTo>
                              <a:lnTo>
                                <a:pt x="0" y="1724"/>
                              </a:lnTo>
                              <a:lnTo>
                                <a:pt x="49559" y="0"/>
                              </a:lnTo>
                              <a:lnTo>
                                <a:pt x="51283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84" name="Vrije vorm: vorm 8583">
                          <a:extLst>
                            <a:ext uri="{FF2B5EF4-FFF2-40B4-BE49-F238E27FC236}">
                              <a16:creationId xmlns:a16="http://schemas.microsoft.com/office/drawing/2014/main" id="{53CFC476-30B0-8371-AB42-B23FEC1D78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958" y="2657977"/>
                          <a:ext cx="26718" cy="34044"/>
                        </a:xfrm>
                        <a:custGeom>
                          <a:avLst/>
                          <a:gdLst>
                            <a:gd name="connsiteX0" fmla="*/ 26719 w 26718"/>
                            <a:gd name="connsiteY0" fmla="*/ 33183 h 34044"/>
                            <a:gd name="connsiteX1" fmla="*/ 1293 w 26718"/>
                            <a:gd name="connsiteY1" fmla="*/ 34045 h 34044"/>
                            <a:gd name="connsiteX2" fmla="*/ 0 w 26718"/>
                            <a:gd name="connsiteY2" fmla="*/ 862 h 34044"/>
                            <a:gd name="connsiteX3" fmla="*/ 24995 w 26718"/>
                            <a:gd name="connsiteY3" fmla="*/ 0 h 34044"/>
                            <a:gd name="connsiteX4" fmla="*/ 26719 w 26718"/>
                            <a:gd name="connsiteY4" fmla="*/ 33183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044">
                              <a:moveTo>
                                <a:pt x="26719" y="33183"/>
                              </a:moveTo>
                              <a:lnTo>
                                <a:pt x="1293" y="34045"/>
                              </a:lnTo>
                              <a:lnTo>
                                <a:pt x="0" y="862"/>
                              </a:lnTo>
                              <a:lnTo>
                                <a:pt x="24995" y="0"/>
                              </a:lnTo>
                              <a:lnTo>
                                <a:pt x="2671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8" name="Graphic 1445">
                        <a:extLst>
                          <a:ext uri="{FF2B5EF4-FFF2-40B4-BE49-F238E27FC236}">
                            <a16:creationId xmlns:a16="http://schemas.microsoft.com/office/drawing/2014/main" id="{6CB7727D-D095-DF26-3D5F-95E37A7501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27463" y="2625225"/>
                        <a:ext cx="62397" cy="135748"/>
                        <a:chOff x="6327463" y="2625225"/>
                        <a:chExt cx="62397" cy="135748"/>
                      </a:xfrm>
                    </p:grpSpPr>
                    <p:sp>
                      <p:nvSpPr>
                        <p:cNvPr id="8571" name="Vrije vorm: vorm 8570">
                          <a:extLst>
                            <a:ext uri="{FF2B5EF4-FFF2-40B4-BE49-F238E27FC236}">
                              <a16:creationId xmlns:a16="http://schemas.microsoft.com/office/drawing/2014/main" id="{05316BA7-BAEA-ABF2-2ADF-DE5F4364FA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2203" y="2665303"/>
                          <a:ext cx="57657" cy="95670"/>
                        </a:xfrm>
                        <a:custGeom>
                          <a:avLst/>
                          <a:gdLst>
                            <a:gd name="connsiteX0" fmla="*/ 55592 w 57657"/>
                            <a:gd name="connsiteY0" fmla="*/ 37492 h 95670"/>
                            <a:gd name="connsiteX1" fmla="*/ 36200 w 57657"/>
                            <a:gd name="connsiteY1" fmla="*/ 0 h 95670"/>
                            <a:gd name="connsiteX2" fmla="*/ 9050 w 57657"/>
                            <a:gd name="connsiteY2" fmla="*/ 3447 h 95670"/>
                            <a:gd name="connsiteX3" fmla="*/ 0 w 57657"/>
                            <a:gd name="connsiteY3" fmla="*/ 44387 h 95670"/>
                            <a:gd name="connsiteX4" fmla="*/ 24564 w 57657"/>
                            <a:gd name="connsiteY4" fmla="*/ 91792 h 95670"/>
                            <a:gd name="connsiteX5" fmla="*/ 29304 w 57657"/>
                            <a:gd name="connsiteY5" fmla="*/ 94377 h 95670"/>
                            <a:gd name="connsiteX6" fmla="*/ 33183 w 57657"/>
                            <a:gd name="connsiteY6" fmla="*/ 95239 h 95670"/>
                            <a:gd name="connsiteX7" fmla="*/ 34907 w 57657"/>
                            <a:gd name="connsiteY7" fmla="*/ 95670 h 95670"/>
                            <a:gd name="connsiteX8" fmla="*/ 36631 w 57657"/>
                            <a:gd name="connsiteY8" fmla="*/ 94808 h 95670"/>
                            <a:gd name="connsiteX9" fmla="*/ 40078 w 57657"/>
                            <a:gd name="connsiteY9" fmla="*/ 93084 h 95670"/>
                            <a:gd name="connsiteX10" fmla="*/ 43957 w 57657"/>
                            <a:gd name="connsiteY10" fmla="*/ 89637 h 95670"/>
                            <a:gd name="connsiteX11" fmla="*/ 55592 w 57657"/>
                            <a:gd name="connsiteY11" fmla="*/ 37492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657" h="95670">
                              <a:moveTo>
                                <a:pt x="55592" y="37492"/>
                              </a:moveTo>
                              <a:cubicBezTo>
                                <a:pt x="47835" y="9912"/>
                                <a:pt x="36200" y="0"/>
                                <a:pt x="36200" y="0"/>
                              </a:cubicBezTo>
                              <a:lnTo>
                                <a:pt x="9050" y="3447"/>
                              </a:lnTo>
                              <a:cubicBezTo>
                                <a:pt x="9050" y="3447"/>
                                <a:pt x="431" y="15514"/>
                                <a:pt x="0" y="44387"/>
                              </a:cubicBezTo>
                              <a:cubicBezTo>
                                <a:pt x="0" y="66366"/>
                                <a:pt x="12928" y="84466"/>
                                <a:pt x="24564" y="91792"/>
                              </a:cubicBezTo>
                              <a:cubicBezTo>
                                <a:pt x="26288" y="93084"/>
                                <a:pt x="27581" y="93515"/>
                                <a:pt x="29304" y="94377"/>
                              </a:cubicBezTo>
                              <a:cubicBezTo>
                                <a:pt x="30597" y="94808"/>
                                <a:pt x="31890" y="95239"/>
                                <a:pt x="33183" y="95239"/>
                              </a:cubicBezTo>
                              <a:cubicBezTo>
                                <a:pt x="34045" y="95239"/>
                                <a:pt x="34907" y="95670"/>
                                <a:pt x="34907" y="95670"/>
                              </a:cubicBezTo>
                              <a:cubicBezTo>
                                <a:pt x="34907" y="95670"/>
                                <a:pt x="35769" y="95670"/>
                                <a:pt x="36631" y="94808"/>
                              </a:cubicBezTo>
                              <a:cubicBezTo>
                                <a:pt x="37492" y="94377"/>
                                <a:pt x="38785" y="93515"/>
                                <a:pt x="40078" y="93084"/>
                              </a:cubicBezTo>
                              <a:cubicBezTo>
                                <a:pt x="41371" y="92223"/>
                                <a:pt x="42664" y="90930"/>
                                <a:pt x="43957" y="89637"/>
                              </a:cubicBezTo>
                              <a:cubicBezTo>
                                <a:pt x="53437" y="79294"/>
                                <a:pt x="61625" y="58609"/>
                                <a:pt x="55592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2" name="Vrije vorm: vorm 8571">
                          <a:extLst>
                            <a:ext uri="{FF2B5EF4-FFF2-40B4-BE49-F238E27FC236}">
                              <a16:creationId xmlns:a16="http://schemas.microsoft.com/office/drawing/2014/main" id="{63C1D95B-B402-A59D-9FA0-64CFB640B1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5220" y="2665303"/>
                          <a:ext cx="45249" cy="21978"/>
                        </a:xfrm>
                        <a:custGeom>
                          <a:avLst/>
                          <a:gdLst>
                            <a:gd name="connsiteX0" fmla="*/ 44818 w 45249"/>
                            <a:gd name="connsiteY0" fmla="*/ 16376 h 21978"/>
                            <a:gd name="connsiteX1" fmla="*/ 33614 w 45249"/>
                            <a:gd name="connsiteY1" fmla="*/ 0 h 21978"/>
                            <a:gd name="connsiteX2" fmla="*/ 6464 w 45249"/>
                            <a:gd name="connsiteY2" fmla="*/ 3447 h 21978"/>
                            <a:gd name="connsiteX3" fmla="*/ 0 w 45249"/>
                            <a:gd name="connsiteY3" fmla="*/ 21978 h 21978"/>
                            <a:gd name="connsiteX4" fmla="*/ 45250 w 45249"/>
                            <a:gd name="connsiteY4" fmla="*/ 16376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21978">
                              <a:moveTo>
                                <a:pt x="44818" y="16376"/>
                              </a:moveTo>
                              <a:cubicBezTo>
                                <a:pt x="38785" y="4740"/>
                                <a:pt x="33614" y="0"/>
                                <a:pt x="33614" y="0"/>
                              </a:cubicBezTo>
                              <a:lnTo>
                                <a:pt x="6464" y="3447"/>
                              </a:lnTo>
                              <a:cubicBezTo>
                                <a:pt x="6464" y="3447"/>
                                <a:pt x="2586" y="9481"/>
                                <a:pt x="0" y="21978"/>
                              </a:cubicBezTo>
                              <a:lnTo>
                                <a:pt x="45250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3" name="Vrije vorm: vorm 8572">
                          <a:extLst>
                            <a:ext uri="{FF2B5EF4-FFF2-40B4-BE49-F238E27FC236}">
                              <a16:creationId xmlns:a16="http://schemas.microsoft.com/office/drawing/2014/main" id="{3233E568-404A-D540-D5D2-3D9BFBAF93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3408" y="2625225"/>
                          <a:ext cx="17668" cy="40078"/>
                        </a:xfrm>
                        <a:custGeom>
                          <a:avLst/>
                          <a:gdLst>
                            <a:gd name="connsiteX0" fmla="*/ 17669 w 17668"/>
                            <a:gd name="connsiteY0" fmla="*/ 38354 h 40078"/>
                            <a:gd name="connsiteX1" fmla="*/ 4740 w 17668"/>
                            <a:gd name="connsiteY1" fmla="*/ 40078 h 40078"/>
                            <a:gd name="connsiteX2" fmla="*/ 0 w 17668"/>
                            <a:gd name="connsiteY2" fmla="*/ 1724 h 40078"/>
                            <a:gd name="connsiteX3" fmla="*/ 12497 w 17668"/>
                            <a:gd name="connsiteY3" fmla="*/ 0 h 40078"/>
                            <a:gd name="connsiteX4" fmla="*/ 17669 w 17668"/>
                            <a:gd name="connsiteY4" fmla="*/ 38354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668" h="40078">
                              <a:moveTo>
                                <a:pt x="17669" y="38354"/>
                              </a:moveTo>
                              <a:lnTo>
                                <a:pt x="4740" y="40078"/>
                              </a:lnTo>
                              <a:lnTo>
                                <a:pt x="0" y="1724"/>
                              </a:lnTo>
                              <a:lnTo>
                                <a:pt x="12497" y="0"/>
                              </a:lnTo>
                              <a:lnTo>
                                <a:pt x="17669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4" name="Vrije vorm: vorm 8573">
                          <a:extLst>
                            <a:ext uri="{FF2B5EF4-FFF2-40B4-BE49-F238E27FC236}">
                              <a16:creationId xmlns:a16="http://schemas.microsoft.com/office/drawing/2014/main" id="{1FD95D90-EB72-72D2-619E-47639D2C5A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7576" y="2688290"/>
                          <a:ext cx="20326" cy="28416"/>
                        </a:xfrm>
                        <a:custGeom>
                          <a:avLst/>
                          <a:gdLst>
                            <a:gd name="connsiteX0" fmla="*/ 20053 w 20326"/>
                            <a:gd name="connsiteY0" fmla="*/ 5456 h 28416"/>
                            <a:gd name="connsiteX1" fmla="*/ 2815 w 20326"/>
                            <a:gd name="connsiteY1" fmla="*/ 7611 h 28416"/>
                            <a:gd name="connsiteX2" fmla="*/ 229 w 20326"/>
                            <a:gd name="connsiteY2" fmla="*/ 20108 h 28416"/>
                            <a:gd name="connsiteX3" fmla="*/ 8848 w 20326"/>
                            <a:gd name="connsiteY3" fmla="*/ 28296 h 28416"/>
                            <a:gd name="connsiteX4" fmla="*/ 19622 w 20326"/>
                            <a:gd name="connsiteY4" fmla="*/ 5456 h 28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326" h="28416">
                              <a:moveTo>
                                <a:pt x="20053" y="5456"/>
                              </a:moveTo>
                              <a:cubicBezTo>
                                <a:pt x="16605" y="-4887"/>
                                <a:pt x="6262" y="1578"/>
                                <a:pt x="2815" y="7611"/>
                              </a:cubicBezTo>
                              <a:cubicBezTo>
                                <a:pt x="1091" y="11058"/>
                                <a:pt x="-633" y="16661"/>
                                <a:pt x="229" y="20108"/>
                              </a:cubicBezTo>
                              <a:cubicBezTo>
                                <a:pt x="229" y="25280"/>
                                <a:pt x="2815" y="29158"/>
                                <a:pt x="8848" y="28296"/>
                              </a:cubicBezTo>
                              <a:cubicBezTo>
                                <a:pt x="17467" y="27003"/>
                                <a:pt x="22207" y="14075"/>
                                <a:pt x="19622" y="54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5" name="Vrije vorm: vorm 8574">
                          <a:extLst>
                            <a:ext uri="{FF2B5EF4-FFF2-40B4-BE49-F238E27FC236}">
                              <a16:creationId xmlns:a16="http://schemas.microsoft.com/office/drawing/2014/main" id="{A1240E85-7C3D-3723-BB86-5DC2FBF06C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4101" y="2726347"/>
                          <a:ext cx="8977" cy="11852"/>
                        </a:xfrm>
                        <a:custGeom>
                          <a:avLst/>
                          <a:gdLst>
                            <a:gd name="connsiteX0" fmla="*/ 8357 w 8977"/>
                            <a:gd name="connsiteY0" fmla="*/ 2305 h 11852"/>
                            <a:gd name="connsiteX1" fmla="*/ 1031 w 8977"/>
                            <a:gd name="connsiteY1" fmla="*/ 3167 h 11852"/>
                            <a:gd name="connsiteX2" fmla="*/ 169 w 8977"/>
                            <a:gd name="connsiteY2" fmla="*/ 8338 h 11852"/>
                            <a:gd name="connsiteX3" fmla="*/ 4048 w 8977"/>
                            <a:gd name="connsiteY3" fmla="*/ 11786 h 11852"/>
                            <a:gd name="connsiteX4" fmla="*/ 8788 w 897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7" h="11852">
                              <a:moveTo>
                                <a:pt x="8357" y="2305"/>
                              </a:moveTo>
                              <a:cubicBezTo>
                                <a:pt x="7064" y="-2005"/>
                                <a:pt x="2324" y="581"/>
                                <a:pt x="1031" y="3167"/>
                              </a:cubicBezTo>
                              <a:cubicBezTo>
                                <a:pt x="169" y="4460"/>
                                <a:pt x="-262" y="7045"/>
                                <a:pt x="169" y="8338"/>
                              </a:cubicBezTo>
                              <a:cubicBezTo>
                                <a:pt x="169" y="10493"/>
                                <a:pt x="1031" y="12217"/>
                                <a:pt x="4048" y="11786"/>
                              </a:cubicBezTo>
                              <a:cubicBezTo>
                                <a:pt x="7495" y="11355"/>
                                <a:pt x="9650" y="5752"/>
                                <a:pt x="878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6" name="Vrije vorm: vorm 8575">
                          <a:extLst>
                            <a:ext uri="{FF2B5EF4-FFF2-40B4-BE49-F238E27FC236}">
                              <a16:creationId xmlns:a16="http://schemas.microsoft.com/office/drawing/2014/main" id="{B32D9650-16B4-92D2-F79A-76D96576AB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27463" y="2642463"/>
                          <a:ext cx="54299" cy="39216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2752 h 39216"/>
                            <a:gd name="connsiteX1" fmla="*/ 3879 w 54299"/>
                            <a:gd name="connsiteY1" fmla="*/ 39216 h 39216"/>
                            <a:gd name="connsiteX2" fmla="*/ 0 w 54299"/>
                            <a:gd name="connsiteY2" fmla="*/ 6033 h 39216"/>
                            <a:gd name="connsiteX3" fmla="*/ 49559 w 54299"/>
                            <a:gd name="connsiteY3" fmla="*/ 0 h 39216"/>
                            <a:gd name="connsiteX4" fmla="*/ 54299 w 54299"/>
                            <a:gd name="connsiteY4" fmla="*/ 32752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4299" h="39216">
                              <a:moveTo>
                                <a:pt x="54299" y="32752"/>
                              </a:moveTo>
                              <a:lnTo>
                                <a:pt x="3879" y="39216"/>
                              </a:lnTo>
                              <a:lnTo>
                                <a:pt x="0" y="6033"/>
                              </a:lnTo>
                              <a:lnTo>
                                <a:pt x="49559" y="0"/>
                              </a:lnTo>
                              <a:lnTo>
                                <a:pt x="5429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7" name="Vrije vorm: vorm 8576">
                          <a:extLst>
                            <a:ext uri="{FF2B5EF4-FFF2-40B4-BE49-F238E27FC236}">
                              <a16:creationId xmlns:a16="http://schemas.microsoft.com/office/drawing/2014/main" id="{A26C805F-E0C6-29DC-CB72-7215274A62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2027" y="2642463"/>
                          <a:ext cx="29735" cy="35768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2752 h 35768"/>
                            <a:gd name="connsiteX1" fmla="*/ 4310 w 29735"/>
                            <a:gd name="connsiteY1" fmla="*/ 35769 h 35768"/>
                            <a:gd name="connsiteX2" fmla="*/ 0 w 29735"/>
                            <a:gd name="connsiteY2" fmla="*/ 3017 h 35768"/>
                            <a:gd name="connsiteX3" fmla="*/ 24995 w 29735"/>
                            <a:gd name="connsiteY3" fmla="*/ 0 h 35768"/>
                            <a:gd name="connsiteX4" fmla="*/ 29735 w 29735"/>
                            <a:gd name="connsiteY4" fmla="*/ 3275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5768">
                              <a:moveTo>
                                <a:pt x="29735" y="32752"/>
                              </a:moveTo>
                              <a:lnTo>
                                <a:pt x="4310" y="35769"/>
                              </a:lnTo>
                              <a:lnTo>
                                <a:pt x="0" y="3017"/>
                              </a:lnTo>
                              <a:lnTo>
                                <a:pt x="24995" y="0"/>
                              </a:lnTo>
                              <a:lnTo>
                                <a:pt x="2973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39" name="Graphic 1445">
                        <a:extLst>
                          <a:ext uri="{FF2B5EF4-FFF2-40B4-BE49-F238E27FC236}">
                            <a16:creationId xmlns:a16="http://schemas.microsoft.com/office/drawing/2014/main" id="{25CC6A74-3C1D-8BD0-EA8D-4F741EAE49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92946" y="2594197"/>
                        <a:ext cx="69705" cy="133162"/>
                        <a:chOff x="6492946" y="2594197"/>
                        <a:chExt cx="69705" cy="133162"/>
                      </a:xfrm>
                    </p:grpSpPr>
                    <p:sp>
                      <p:nvSpPr>
                        <p:cNvPr id="8564" name="Vrije vorm: vorm 8563">
                          <a:extLst>
                            <a:ext uri="{FF2B5EF4-FFF2-40B4-BE49-F238E27FC236}">
                              <a16:creationId xmlns:a16="http://schemas.microsoft.com/office/drawing/2014/main" id="{B975FC7E-22F0-2FB8-457C-CC96E7826E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3598" y="2632551"/>
                          <a:ext cx="59053" cy="94808"/>
                        </a:xfrm>
                        <a:custGeom>
                          <a:avLst/>
                          <a:gdLst>
                            <a:gd name="connsiteX0" fmla="*/ 55283 w 59053"/>
                            <a:gd name="connsiteY0" fmla="*/ 34907 h 94808"/>
                            <a:gd name="connsiteX1" fmla="*/ 32012 w 59053"/>
                            <a:gd name="connsiteY1" fmla="*/ 0 h 94808"/>
                            <a:gd name="connsiteX2" fmla="*/ 18652 w 59053"/>
                            <a:gd name="connsiteY2" fmla="*/ 3448 h 94808"/>
                            <a:gd name="connsiteX3" fmla="*/ 9603 w 59053"/>
                            <a:gd name="connsiteY3" fmla="*/ 5602 h 94808"/>
                            <a:gd name="connsiteX4" fmla="*/ 5293 w 59053"/>
                            <a:gd name="connsiteY4" fmla="*/ 6464 h 94808"/>
                            <a:gd name="connsiteX5" fmla="*/ 553 w 59053"/>
                            <a:gd name="connsiteY5" fmla="*/ 47835 h 94808"/>
                            <a:gd name="connsiteX6" fmla="*/ 30719 w 59053"/>
                            <a:gd name="connsiteY6" fmla="*/ 92654 h 94808"/>
                            <a:gd name="connsiteX7" fmla="*/ 35459 w 59053"/>
                            <a:gd name="connsiteY7" fmla="*/ 94377 h 94808"/>
                            <a:gd name="connsiteX8" fmla="*/ 39338 w 59053"/>
                            <a:gd name="connsiteY8" fmla="*/ 94808 h 94808"/>
                            <a:gd name="connsiteX9" fmla="*/ 41062 w 59053"/>
                            <a:gd name="connsiteY9" fmla="*/ 94808 h 94808"/>
                            <a:gd name="connsiteX10" fmla="*/ 42785 w 59053"/>
                            <a:gd name="connsiteY10" fmla="*/ 93946 h 94808"/>
                            <a:gd name="connsiteX11" fmla="*/ 45802 w 59053"/>
                            <a:gd name="connsiteY11" fmla="*/ 91792 h 94808"/>
                            <a:gd name="connsiteX12" fmla="*/ 49250 w 59053"/>
                            <a:gd name="connsiteY12" fmla="*/ 87482 h 94808"/>
                            <a:gd name="connsiteX13" fmla="*/ 54852 w 59053"/>
                            <a:gd name="connsiteY13" fmla="*/ 34045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59053" h="94808">
                              <a:moveTo>
                                <a:pt x="55283" y="34907"/>
                              </a:moveTo>
                              <a:cubicBezTo>
                                <a:pt x="44509" y="8188"/>
                                <a:pt x="32012" y="0"/>
                                <a:pt x="32012" y="0"/>
                              </a:cubicBezTo>
                              <a:cubicBezTo>
                                <a:pt x="32012" y="0"/>
                                <a:pt x="25548" y="1724"/>
                                <a:pt x="18652" y="3448"/>
                              </a:cubicBezTo>
                              <a:cubicBezTo>
                                <a:pt x="15205" y="4310"/>
                                <a:pt x="12188" y="5171"/>
                                <a:pt x="9603" y="5602"/>
                              </a:cubicBezTo>
                              <a:cubicBezTo>
                                <a:pt x="7017" y="6464"/>
                                <a:pt x="5293" y="6464"/>
                                <a:pt x="5293" y="6464"/>
                              </a:cubicBezTo>
                              <a:cubicBezTo>
                                <a:pt x="5293" y="6464"/>
                                <a:pt x="-2033" y="19393"/>
                                <a:pt x="553" y="47835"/>
                              </a:cubicBezTo>
                              <a:cubicBezTo>
                                <a:pt x="2707" y="69382"/>
                                <a:pt x="17790" y="86620"/>
                                <a:pt x="30719" y="92654"/>
                              </a:cubicBezTo>
                              <a:cubicBezTo>
                                <a:pt x="32443" y="93516"/>
                                <a:pt x="34166" y="93946"/>
                                <a:pt x="35459" y="94377"/>
                              </a:cubicBezTo>
                              <a:cubicBezTo>
                                <a:pt x="36752" y="94377"/>
                                <a:pt x="38476" y="94377"/>
                                <a:pt x="39338" y="94808"/>
                              </a:cubicBezTo>
                              <a:cubicBezTo>
                                <a:pt x="40631" y="94808"/>
                                <a:pt x="41062" y="94808"/>
                                <a:pt x="41062" y="94808"/>
                              </a:cubicBezTo>
                              <a:cubicBezTo>
                                <a:pt x="41062" y="94808"/>
                                <a:pt x="41924" y="94808"/>
                                <a:pt x="42785" y="93946"/>
                              </a:cubicBezTo>
                              <a:cubicBezTo>
                                <a:pt x="43647" y="93084"/>
                                <a:pt x="44940" y="92654"/>
                                <a:pt x="45802" y="91792"/>
                              </a:cubicBezTo>
                              <a:cubicBezTo>
                                <a:pt x="47095" y="90499"/>
                                <a:pt x="48388" y="89206"/>
                                <a:pt x="49250" y="87482"/>
                              </a:cubicBezTo>
                              <a:cubicBezTo>
                                <a:pt x="57438" y="76278"/>
                                <a:pt x="63471" y="54299"/>
                                <a:pt x="54852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5" name="Vrije vorm: vorm 8564">
                          <a:extLst>
                            <a:ext uri="{FF2B5EF4-FFF2-40B4-BE49-F238E27FC236}">
                              <a16:creationId xmlns:a16="http://schemas.microsoft.com/office/drawing/2014/main" id="{293EE3E1-91F4-0377-726B-726C7B0B17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4151" y="2632551"/>
                          <a:ext cx="44387" cy="25425"/>
                        </a:xfrm>
                        <a:custGeom>
                          <a:avLst/>
                          <a:gdLst>
                            <a:gd name="connsiteX0" fmla="*/ 44387 w 44387"/>
                            <a:gd name="connsiteY0" fmla="*/ 14652 h 25425"/>
                            <a:gd name="connsiteX1" fmla="*/ 31459 w 44387"/>
                            <a:gd name="connsiteY1" fmla="*/ 0 h 25425"/>
                            <a:gd name="connsiteX2" fmla="*/ 18100 w 44387"/>
                            <a:gd name="connsiteY2" fmla="*/ 3448 h 25425"/>
                            <a:gd name="connsiteX3" fmla="*/ 9050 w 44387"/>
                            <a:gd name="connsiteY3" fmla="*/ 5602 h 25425"/>
                            <a:gd name="connsiteX4" fmla="*/ 4740 w 44387"/>
                            <a:gd name="connsiteY4" fmla="*/ 6464 h 25425"/>
                            <a:gd name="connsiteX5" fmla="*/ 0 w 44387"/>
                            <a:gd name="connsiteY5" fmla="*/ 25426 h 25425"/>
                            <a:gd name="connsiteX6" fmla="*/ 21978 w 44387"/>
                            <a:gd name="connsiteY6" fmla="*/ 20255 h 25425"/>
                            <a:gd name="connsiteX7" fmla="*/ 43957 w 44387"/>
                            <a:gd name="connsiteY7" fmla="*/ 14652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4387" y="14652"/>
                              </a:moveTo>
                              <a:cubicBezTo>
                                <a:pt x="37492" y="3879"/>
                                <a:pt x="31459" y="0"/>
                                <a:pt x="31459" y="0"/>
                              </a:cubicBezTo>
                              <a:cubicBezTo>
                                <a:pt x="31459" y="0"/>
                                <a:pt x="24995" y="1724"/>
                                <a:pt x="18100" y="3448"/>
                              </a:cubicBezTo>
                              <a:cubicBezTo>
                                <a:pt x="14652" y="4310"/>
                                <a:pt x="11636" y="5171"/>
                                <a:pt x="9050" y="5602"/>
                              </a:cubicBezTo>
                              <a:cubicBezTo>
                                <a:pt x="6464" y="6464"/>
                                <a:pt x="4740" y="6464"/>
                                <a:pt x="4740" y="6464"/>
                              </a:cubicBezTo>
                              <a:cubicBezTo>
                                <a:pt x="4740" y="6464"/>
                                <a:pt x="1293" y="12497"/>
                                <a:pt x="0" y="25426"/>
                              </a:cubicBezTo>
                              <a:cubicBezTo>
                                <a:pt x="0" y="25426"/>
                                <a:pt x="11205" y="23271"/>
                                <a:pt x="21978" y="20255"/>
                              </a:cubicBezTo>
                              <a:cubicBezTo>
                                <a:pt x="32752" y="17238"/>
                                <a:pt x="43957" y="14652"/>
                                <a:pt x="43957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6" name="Vrije vorm: vorm 8565">
                          <a:extLst>
                            <a:ext uri="{FF2B5EF4-FFF2-40B4-BE49-F238E27FC236}">
                              <a16:creationId xmlns:a16="http://schemas.microsoft.com/office/drawing/2014/main" id="{5C093C16-6AB5-3151-FBEA-7398DCE5BA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6306" y="2594197"/>
                          <a:ext cx="21547" cy="40509"/>
                        </a:xfrm>
                        <a:custGeom>
                          <a:avLst/>
                          <a:gdLst>
                            <a:gd name="connsiteX0" fmla="*/ 21547 w 21547"/>
                            <a:gd name="connsiteY0" fmla="*/ 37492 h 40509"/>
                            <a:gd name="connsiteX1" fmla="*/ 9050 w 21547"/>
                            <a:gd name="connsiteY1" fmla="*/ 40509 h 40509"/>
                            <a:gd name="connsiteX2" fmla="*/ 0 w 21547"/>
                            <a:gd name="connsiteY2" fmla="*/ 3448 h 40509"/>
                            <a:gd name="connsiteX3" fmla="*/ 12497 w 21547"/>
                            <a:gd name="connsiteY3" fmla="*/ 0 h 40509"/>
                            <a:gd name="connsiteX4" fmla="*/ 21547 w 21547"/>
                            <a:gd name="connsiteY4" fmla="*/ 37492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547" h="40509">
                              <a:moveTo>
                                <a:pt x="21547" y="37492"/>
                              </a:moveTo>
                              <a:lnTo>
                                <a:pt x="9050" y="40509"/>
                              </a:lnTo>
                              <a:lnTo>
                                <a:pt x="0" y="3448"/>
                              </a:lnTo>
                              <a:lnTo>
                                <a:pt x="12497" y="0"/>
                              </a:lnTo>
                              <a:lnTo>
                                <a:pt x="2154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7" name="Vrije vorm: vorm 8566">
                          <a:extLst>
                            <a:ext uri="{FF2B5EF4-FFF2-40B4-BE49-F238E27FC236}">
                              <a16:creationId xmlns:a16="http://schemas.microsoft.com/office/drawing/2014/main" id="{50A56533-08D0-3DB6-45CA-E8F61A0BF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9545" y="2657780"/>
                          <a:ext cx="20067" cy="29321"/>
                        </a:xfrm>
                        <a:custGeom>
                          <a:avLst/>
                          <a:gdLst>
                            <a:gd name="connsiteX0" fmla="*/ 18308 w 20067"/>
                            <a:gd name="connsiteY0" fmla="*/ 4937 h 29321"/>
                            <a:gd name="connsiteX1" fmla="*/ 1501 w 20067"/>
                            <a:gd name="connsiteY1" fmla="*/ 8816 h 29321"/>
                            <a:gd name="connsiteX2" fmla="*/ 639 w 20067"/>
                            <a:gd name="connsiteY2" fmla="*/ 21744 h 29321"/>
                            <a:gd name="connsiteX3" fmla="*/ 10551 w 20067"/>
                            <a:gd name="connsiteY3" fmla="*/ 29070 h 29321"/>
                            <a:gd name="connsiteX4" fmla="*/ 18739 w 20067"/>
                            <a:gd name="connsiteY4" fmla="*/ 5368 h 29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67" h="29321">
                              <a:moveTo>
                                <a:pt x="18308" y="4937"/>
                              </a:moveTo>
                              <a:cubicBezTo>
                                <a:pt x="13568" y="-5405"/>
                                <a:pt x="4087" y="2783"/>
                                <a:pt x="1501" y="8816"/>
                              </a:cubicBezTo>
                              <a:cubicBezTo>
                                <a:pt x="209" y="12263"/>
                                <a:pt x="-653" y="17866"/>
                                <a:pt x="639" y="21744"/>
                              </a:cubicBezTo>
                              <a:cubicBezTo>
                                <a:pt x="1501" y="26485"/>
                                <a:pt x="4087" y="30363"/>
                                <a:pt x="10551" y="29070"/>
                              </a:cubicBezTo>
                              <a:cubicBezTo>
                                <a:pt x="18739" y="26916"/>
                                <a:pt x="22187" y="13125"/>
                                <a:pt x="18739" y="53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8" name="Vrije vorm: vorm 8567">
                          <a:extLst>
                            <a:ext uri="{FF2B5EF4-FFF2-40B4-BE49-F238E27FC236}">
                              <a16:creationId xmlns:a16="http://schemas.microsoft.com/office/drawing/2014/main" id="{2BD7E5E5-987C-4164-F747-00F8C62B95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8737" y="2695456"/>
                          <a:ext cx="8315" cy="11731"/>
                        </a:xfrm>
                        <a:custGeom>
                          <a:avLst/>
                          <a:gdLst>
                            <a:gd name="connsiteX0" fmla="*/ 7824 w 8315"/>
                            <a:gd name="connsiteY0" fmla="*/ 2168 h 11731"/>
                            <a:gd name="connsiteX1" fmla="*/ 498 w 8315"/>
                            <a:gd name="connsiteY1" fmla="*/ 3461 h 11731"/>
                            <a:gd name="connsiteX2" fmla="*/ 498 w 8315"/>
                            <a:gd name="connsiteY2" fmla="*/ 8632 h 11731"/>
                            <a:gd name="connsiteX3" fmla="*/ 4376 w 8315"/>
                            <a:gd name="connsiteY3" fmla="*/ 11649 h 11731"/>
                            <a:gd name="connsiteX4" fmla="*/ 7824 w 8315"/>
                            <a:gd name="connsiteY4" fmla="*/ 1737 h 117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15" h="11731">
                              <a:moveTo>
                                <a:pt x="7824" y="2168"/>
                              </a:moveTo>
                              <a:cubicBezTo>
                                <a:pt x="6100" y="-2141"/>
                                <a:pt x="1791" y="875"/>
                                <a:pt x="498" y="3461"/>
                              </a:cubicBezTo>
                              <a:cubicBezTo>
                                <a:pt x="67" y="4754"/>
                                <a:pt x="-364" y="7339"/>
                                <a:pt x="498" y="8632"/>
                              </a:cubicBezTo>
                              <a:cubicBezTo>
                                <a:pt x="498" y="10787"/>
                                <a:pt x="1791" y="12080"/>
                                <a:pt x="4376" y="11649"/>
                              </a:cubicBezTo>
                              <a:cubicBezTo>
                                <a:pt x="7824" y="10787"/>
                                <a:pt x="9117" y="5185"/>
                                <a:pt x="7824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9" name="Vrije vorm: vorm 8568">
                          <a:extLst>
                            <a:ext uri="{FF2B5EF4-FFF2-40B4-BE49-F238E27FC236}">
                              <a16:creationId xmlns:a16="http://schemas.microsoft.com/office/drawing/2014/main" id="{9EAC43CA-49C2-E781-A19C-2CEC63A1D6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2946" y="2608849"/>
                          <a:ext cx="56454" cy="44387"/>
                        </a:xfrm>
                        <a:custGeom>
                          <a:avLst/>
                          <a:gdLst>
                            <a:gd name="connsiteX0" fmla="*/ 56454 w 56454"/>
                            <a:gd name="connsiteY0" fmla="*/ 31890 h 44387"/>
                            <a:gd name="connsiteX1" fmla="*/ 31890 w 56454"/>
                            <a:gd name="connsiteY1" fmla="*/ 38354 h 44387"/>
                            <a:gd name="connsiteX2" fmla="*/ 7326 w 56454"/>
                            <a:gd name="connsiteY2" fmla="*/ 44387 h 44387"/>
                            <a:gd name="connsiteX3" fmla="*/ 0 w 56454"/>
                            <a:gd name="connsiteY3" fmla="*/ 11636 h 44387"/>
                            <a:gd name="connsiteX4" fmla="*/ 24133 w 56454"/>
                            <a:gd name="connsiteY4" fmla="*/ 6033 h 44387"/>
                            <a:gd name="connsiteX5" fmla="*/ 47835 w 56454"/>
                            <a:gd name="connsiteY5" fmla="*/ 0 h 44387"/>
                            <a:gd name="connsiteX6" fmla="*/ 56454 w 56454"/>
                            <a:gd name="connsiteY6" fmla="*/ 32321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6454" h="44387">
                              <a:moveTo>
                                <a:pt x="56454" y="31890"/>
                              </a:moveTo>
                              <a:cubicBezTo>
                                <a:pt x="56454" y="31890"/>
                                <a:pt x="44388" y="34907"/>
                                <a:pt x="31890" y="38354"/>
                              </a:cubicBezTo>
                              <a:cubicBezTo>
                                <a:pt x="19824" y="41802"/>
                                <a:pt x="7326" y="44387"/>
                                <a:pt x="7326" y="44387"/>
                              </a:cubicBezTo>
                              <a:lnTo>
                                <a:pt x="0" y="11636"/>
                              </a:lnTo>
                              <a:cubicBezTo>
                                <a:pt x="0" y="11636"/>
                                <a:pt x="12067" y="9050"/>
                                <a:pt x="24133" y="6033"/>
                              </a:cubicBezTo>
                              <a:cubicBezTo>
                                <a:pt x="36200" y="3017"/>
                                <a:pt x="47835" y="0"/>
                                <a:pt x="47835" y="0"/>
                              </a:cubicBezTo>
                              <a:lnTo>
                                <a:pt x="56454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70" name="Vrije vorm: vorm 8569">
                          <a:extLst>
                            <a:ext uri="{FF2B5EF4-FFF2-40B4-BE49-F238E27FC236}">
                              <a16:creationId xmlns:a16="http://schemas.microsoft.com/office/drawing/2014/main" id="{AF5EF82A-6079-9EDB-3BF3-578A607E1B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7080" y="2608418"/>
                          <a:ext cx="32321" cy="38785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321 h 38785"/>
                            <a:gd name="connsiteX1" fmla="*/ 7757 w 32321"/>
                            <a:gd name="connsiteY1" fmla="*/ 38785 h 38785"/>
                            <a:gd name="connsiteX2" fmla="*/ 0 w 32321"/>
                            <a:gd name="connsiteY2" fmla="*/ 6033 h 38785"/>
                            <a:gd name="connsiteX3" fmla="*/ 23702 w 32321"/>
                            <a:gd name="connsiteY3" fmla="*/ 0 h 38785"/>
                            <a:gd name="connsiteX4" fmla="*/ 32321 w 32321"/>
                            <a:gd name="connsiteY4" fmla="*/ 32321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8785">
                              <a:moveTo>
                                <a:pt x="32321" y="32321"/>
                              </a:moveTo>
                              <a:lnTo>
                                <a:pt x="7757" y="38785"/>
                              </a:lnTo>
                              <a:lnTo>
                                <a:pt x="0" y="6033"/>
                              </a:lnTo>
                              <a:lnTo>
                                <a:pt x="23702" y="0"/>
                              </a:lnTo>
                              <a:lnTo>
                                <a:pt x="3232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0" name="Graphic 1445">
                        <a:extLst>
                          <a:ext uri="{FF2B5EF4-FFF2-40B4-BE49-F238E27FC236}">
                            <a16:creationId xmlns:a16="http://schemas.microsoft.com/office/drawing/2014/main" id="{8586AD25-3369-BAFF-9AA8-5E1255C7D2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53259" y="2544207"/>
                        <a:ext cx="77956" cy="129284"/>
                        <a:chOff x="6653259" y="2544207"/>
                        <a:chExt cx="77956" cy="129284"/>
                      </a:xfrm>
                    </p:grpSpPr>
                    <p:sp>
                      <p:nvSpPr>
                        <p:cNvPr id="8557" name="Vrije vorm: vorm 8556">
                          <a:extLst>
                            <a:ext uri="{FF2B5EF4-FFF2-40B4-BE49-F238E27FC236}">
                              <a16:creationId xmlns:a16="http://schemas.microsoft.com/office/drawing/2014/main" id="{0894F605-7095-4682-D558-7A1D155AE8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06" y="2579976"/>
                          <a:ext cx="62109" cy="93515"/>
                        </a:xfrm>
                        <a:custGeom>
                          <a:avLst/>
                          <a:gdLst>
                            <a:gd name="connsiteX0" fmla="*/ 55259 w 62109"/>
                            <a:gd name="connsiteY0" fmla="*/ 31459 h 93515"/>
                            <a:gd name="connsiteX1" fmla="*/ 27679 w 62109"/>
                            <a:gd name="connsiteY1" fmla="*/ 0 h 93515"/>
                            <a:gd name="connsiteX2" fmla="*/ 15181 w 62109"/>
                            <a:gd name="connsiteY2" fmla="*/ 5171 h 93515"/>
                            <a:gd name="connsiteX3" fmla="*/ 2253 w 62109"/>
                            <a:gd name="connsiteY3" fmla="*/ 9912 h 93515"/>
                            <a:gd name="connsiteX4" fmla="*/ 3115 w 62109"/>
                            <a:gd name="connsiteY4" fmla="*/ 51713 h 93515"/>
                            <a:gd name="connsiteX5" fmla="*/ 38452 w 62109"/>
                            <a:gd name="connsiteY5" fmla="*/ 92223 h 93515"/>
                            <a:gd name="connsiteX6" fmla="*/ 43624 w 62109"/>
                            <a:gd name="connsiteY6" fmla="*/ 93515 h 93515"/>
                            <a:gd name="connsiteX7" fmla="*/ 47502 w 62109"/>
                            <a:gd name="connsiteY7" fmla="*/ 93515 h 93515"/>
                            <a:gd name="connsiteX8" fmla="*/ 49226 w 62109"/>
                            <a:gd name="connsiteY8" fmla="*/ 93515 h 93515"/>
                            <a:gd name="connsiteX9" fmla="*/ 50519 w 62109"/>
                            <a:gd name="connsiteY9" fmla="*/ 92223 h 93515"/>
                            <a:gd name="connsiteX10" fmla="*/ 53105 w 62109"/>
                            <a:gd name="connsiteY10" fmla="*/ 89637 h 93515"/>
                            <a:gd name="connsiteX11" fmla="*/ 56121 w 62109"/>
                            <a:gd name="connsiteY11" fmla="*/ 85327 h 93515"/>
                            <a:gd name="connsiteX12" fmla="*/ 54828 w 62109"/>
                            <a:gd name="connsiteY12" fmla="*/ 31459 h 93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09" h="93515">
                              <a:moveTo>
                                <a:pt x="55259" y="31459"/>
                              </a:moveTo>
                              <a:cubicBezTo>
                                <a:pt x="41038" y="6464"/>
                                <a:pt x="27679" y="0"/>
                                <a:pt x="27679" y="0"/>
                              </a:cubicBezTo>
                              <a:cubicBezTo>
                                <a:pt x="27679" y="0"/>
                                <a:pt x="21215" y="2586"/>
                                <a:pt x="15181" y="5171"/>
                              </a:cubicBezTo>
                              <a:cubicBezTo>
                                <a:pt x="9148" y="7757"/>
                                <a:pt x="2253" y="9912"/>
                                <a:pt x="2253" y="9912"/>
                              </a:cubicBezTo>
                              <a:cubicBezTo>
                                <a:pt x="2253" y="9912"/>
                                <a:pt x="-3349" y="23702"/>
                                <a:pt x="3115" y="51713"/>
                              </a:cubicBezTo>
                              <a:cubicBezTo>
                                <a:pt x="7855" y="72830"/>
                                <a:pt x="25093" y="87482"/>
                                <a:pt x="38452" y="92223"/>
                              </a:cubicBezTo>
                              <a:cubicBezTo>
                                <a:pt x="40176" y="92653"/>
                                <a:pt x="41900" y="93515"/>
                                <a:pt x="43624" y="93515"/>
                              </a:cubicBezTo>
                              <a:cubicBezTo>
                                <a:pt x="44917" y="93515"/>
                                <a:pt x="46640" y="93515"/>
                                <a:pt x="47502" y="93515"/>
                              </a:cubicBezTo>
                              <a:lnTo>
                                <a:pt x="49226" y="93515"/>
                              </a:lnTo>
                              <a:cubicBezTo>
                                <a:pt x="49226" y="93515"/>
                                <a:pt x="49657" y="93084"/>
                                <a:pt x="50519" y="92223"/>
                              </a:cubicBezTo>
                              <a:cubicBezTo>
                                <a:pt x="51381" y="91361"/>
                                <a:pt x="52243" y="90499"/>
                                <a:pt x="53105" y="89637"/>
                              </a:cubicBezTo>
                              <a:cubicBezTo>
                                <a:pt x="53966" y="88344"/>
                                <a:pt x="55259" y="86620"/>
                                <a:pt x="56121" y="85327"/>
                              </a:cubicBezTo>
                              <a:cubicBezTo>
                                <a:pt x="63016" y="72830"/>
                                <a:pt x="65602" y="50421"/>
                                <a:pt x="54828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8" name="Vrije vorm: vorm 8557">
                          <a:extLst>
                            <a:ext uri="{FF2B5EF4-FFF2-40B4-BE49-F238E27FC236}">
                              <a16:creationId xmlns:a16="http://schemas.microsoft.com/office/drawing/2014/main" id="{4DF4C9C6-4257-C99F-9744-61070ECD0D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55" y="2579976"/>
                          <a:ext cx="42281" cy="29304"/>
                        </a:xfrm>
                        <a:custGeom>
                          <a:avLst/>
                          <a:gdLst>
                            <a:gd name="connsiteX0" fmla="*/ 42281 w 42281"/>
                            <a:gd name="connsiteY0" fmla="*/ 12928 h 29304"/>
                            <a:gd name="connsiteX1" fmla="*/ 27629 w 42281"/>
                            <a:gd name="connsiteY1" fmla="*/ 0 h 29304"/>
                            <a:gd name="connsiteX2" fmla="*/ 15132 w 42281"/>
                            <a:gd name="connsiteY2" fmla="*/ 5171 h 29304"/>
                            <a:gd name="connsiteX3" fmla="*/ 2203 w 42281"/>
                            <a:gd name="connsiteY3" fmla="*/ 9912 h 29304"/>
                            <a:gd name="connsiteX4" fmla="*/ 48 w 42281"/>
                            <a:gd name="connsiteY4" fmla="*/ 29304 h 29304"/>
                            <a:gd name="connsiteX5" fmla="*/ 21165 w 42281"/>
                            <a:gd name="connsiteY5" fmla="*/ 21547 h 29304"/>
                            <a:gd name="connsiteX6" fmla="*/ 42281 w 42281"/>
                            <a:gd name="connsiteY6" fmla="*/ 12928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81" h="29304">
                              <a:moveTo>
                                <a:pt x="42281" y="12928"/>
                              </a:moveTo>
                              <a:cubicBezTo>
                                <a:pt x="33662" y="3017"/>
                                <a:pt x="27629" y="0"/>
                                <a:pt x="27629" y="0"/>
                              </a:cubicBezTo>
                              <a:cubicBezTo>
                                <a:pt x="27629" y="0"/>
                                <a:pt x="21165" y="2586"/>
                                <a:pt x="15132" y="5171"/>
                              </a:cubicBezTo>
                              <a:cubicBezTo>
                                <a:pt x="9098" y="7757"/>
                                <a:pt x="2203" y="9912"/>
                                <a:pt x="2203" y="9912"/>
                              </a:cubicBezTo>
                              <a:cubicBezTo>
                                <a:pt x="2203" y="9912"/>
                                <a:pt x="-382" y="16376"/>
                                <a:pt x="48" y="29304"/>
                              </a:cubicBezTo>
                              <a:cubicBezTo>
                                <a:pt x="48" y="29304"/>
                                <a:pt x="10822" y="25426"/>
                                <a:pt x="21165" y="21547"/>
                              </a:cubicBezTo>
                              <a:cubicBezTo>
                                <a:pt x="31508" y="17238"/>
                                <a:pt x="42281" y="12928"/>
                                <a:pt x="42281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9" name="Vrije vorm: vorm 8558">
                          <a:extLst>
                            <a:ext uri="{FF2B5EF4-FFF2-40B4-BE49-F238E27FC236}">
                              <a16:creationId xmlns:a16="http://schemas.microsoft.com/office/drawing/2014/main" id="{85AC87F1-8A96-5A22-225F-C7281BB1E8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3170" y="2544207"/>
                          <a:ext cx="25856" cy="40509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5769 h 40509"/>
                            <a:gd name="connsiteX1" fmla="*/ 19824 w 25856"/>
                            <a:gd name="connsiteY1" fmla="*/ 38354 h 40509"/>
                            <a:gd name="connsiteX2" fmla="*/ 13790 w 25856"/>
                            <a:gd name="connsiteY2" fmla="*/ 40509 h 40509"/>
                            <a:gd name="connsiteX3" fmla="*/ 0 w 25856"/>
                            <a:gd name="connsiteY3" fmla="*/ 4740 h 40509"/>
                            <a:gd name="connsiteX4" fmla="*/ 6033 w 25856"/>
                            <a:gd name="connsiteY4" fmla="*/ 2586 h 40509"/>
                            <a:gd name="connsiteX5" fmla="*/ 11636 w 25856"/>
                            <a:gd name="connsiteY5" fmla="*/ 0 h 40509"/>
                            <a:gd name="connsiteX6" fmla="*/ 25857 w 25856"/>
                            <a:gd name="connsiteY6" fmla="*/ 3576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5856" h="40509">
                              <a:moveTo>
                                <a:pt x="25857" y="35769"/>
                              </a:moveTo>
                              <a:cubicBezTo>
                                <a:pt x="25857" y="35769"/>
                                <a:pt x="22840" y="37061"/>
                                <a:pt x="19824" y="38354"/>
                              </a:cubicBezTo>
                              <a:cubicBezTo>
                                <a:pt x="16807" y="39647"/>
                                <a:pt x="13790" y="40509"/>
                                <a:pt x="13790" y="40509"/>
                              </a:cubicBezTo>
                              <a:lnTo>
                                <a:pt x="0" y="4740"/>
                              </a:lnTo>
                              <a:cubicBezTo>
                                <a:pt x="0" y="4740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1636" y="0"/>
                                <a:pt x="11636" y="0"/>
                              </a:cubicBezTo>
                              <a:lnTo>
                                <a:pt x="25857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0" name="Vrije vorm: vorm 8559">
                          <a:extLst>
                            <a:ext uri="{FF2B5EF4-FFF2-40B4-BE49-F238E27FC236}">
                              <a16:creationId xmlns:a16="http://schemas.microsoft.com/office/drawing/2014/main" id="{63C6A033-AF17-5B49-FE46-1120C87FA4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255" y="2606368"/>
                          <a:ext cx="20014" cy="29425"/>
                        </a:xfrm>
                        <a:custGeom>
                          <a:avLst/>
                          <a:gdLst>
                            <a:gd name="connsiteX0" fmla="*/ 17082 w 20014"/>
                            <a:gd name="connsiteY0" fmla="*/ 4205 h 29425"/>
                            <a:gd name="connsiteX1" fmla="*/ 706 w 20014"/>
                            <a:gd name="connsiteY1" fmla="*/ 9807 h 29425"/>
                            <a:gd name="connsiteX2" fmla="*/ 1568 w 20014"/>
                            <a:gd name="connsiteY2" fmla="*/ 22736 h 29425"/>
                            <a:gd name="connsiteX3" fmla="*/ 12342 w 20014"/>
                            <a:gd name="connsiteY3" fmla="*/ 28769 h 29425"/>
                            <a:gd name="connsiteX4" fmla="*/ 17082 w 20014"/>
                            <a:gd name="connsiteY4" fmla="*/ 4205 h 29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14" h="29425">
                              <a:moveTo>
                                <a:pt x="17082" y="4205"/>
                              </a:moveTo>
                              <a:cubicBezTo>
                                <a:pt x="11480" y="-5276"/>
                                <a:pt x="2861" y="3343"/>
                                <a:pt x="706" y="9807"/>
                              </a:cubicBezTo>
                              <a:cubicBezTo>
                                <a:pt x="-156" y="13686"/>
                                <a:pt x="-587" y="19288"/>
                                <a:pt x="1568" y="22736"/>
                              </a:cubicBezTo>
                              <a:cubicBezTo>
                                <a:pt x="2861" y="27476"/>
                                <a:pt x="5878" y="30924"/>
                                <a:pt x="12342" y="28769"/>
                              </a:cubicBezTo>
                              <a:cubicBezTo>
                                <a:pt x="20530" y="25752"/>
                                <a:pt x="22253" y="11962"/>
                                <a:pt x="17082" y="42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1" name="Vrije vorm: vorm 8560">
                          <a:extLst>
                            <a:ext uri="{FF2B5EF4-FFF2-40B4-BE49-F238E27FC236}">
                              <a16:creationId xmlns:a16="http://schemas.microsoft.com/office/drawing/2014/main" id="{9EC61819-FDAB-C45E-7A59-F56165053A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9267" y="2643826"/>
                          <a:ext cx="7830" cy="11834"/>
                        </a:xfrm>
                        <a:custGeom>
                          <a:avLst/>
                          <a:gdLst>
                            <a:gd name="connsiteX0" fmla="*/ 7087 w 7830"/>
                            <a:gd name="connsiteY0" fmla="*/ 1653 h 11834"/>
                            <a:gd name="connsiteX1" fmla="*/ 191 w 7830"/>
                            <a:gd name="connsiteY1" fmla="*/ 3808 h 11834"/>
                            <a:gd name="connsiteX2" fmla="*/ 191 w 7830"/>
                            <a:gd name="connsiteY2" fmla="*/ 8979 h 11834"/>
                            <a:gd name="connsiteX3" fmla="*/ 4501 w 7830"/>
                            <a:gd name="connsiteY3" fmla="*/ 11565 h 11834"/>
                            <a:gd name="connsiteX4" fmla="*/ 6656 w 7830"/>
                            <a:gd name="connsiteY4" fmla="*/ 1653 h 118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30" h="11834">
                              <a:moveTo>
                                <a:pt x="7087" y="1653"/>
                              </a:moveTo>
                              <a:cubicBezTo>
                                <a:pt x="4501" y="-2225"/>
                                <a:pt x="1053" y="1653"/>
                                <a:pt x="191" y="3808"/>
                              </a:cubicBezTo>
                              <a:cubicBezTo>
                                <a:pt x="191" y="5532"/>
                                <a:pt x="-239" y="7686"/>
                                <a:pt x="191" y="8979"/>
                              </a:cubicBezTo>
                              <a:cubicBezTo>
                                <a:pt x="622" y="11134"/>
                                <a:pt x="1915" y="12427"/>
                                <a:pt x="4501" y="11565"/>
                              </a:cubicBezTo>
                              <a:cubicBezTo>
                                <a:pt x="7949" y="10272"/>
                                <a:pt x="8810" y="4670"/>
                                <a:pt x="6656" y="16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2" name="Vrije vorm: vorm 8561">
                          <a:extLst>
                            <a:ext uri="{FF2B5EF4-FFF2-40B4-BE49-F238E27FC236}">
                              <a16:creationId xmlns:a16="http://schemas.microsoft.com/office/drawing/2014/main" id="{8AF0C4AC-9007-1F45-7043-12E5D7DBA2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3259" y="2554981"/>
                          <a:ext cx="59039" cy="49127"/>
                        </a:xfrm>
                        <a:custGeom>
                          <a:avLst/>
                          <a:gdLst>
                            <a:gd name="connsiteX0" fmla="*/ 58609 w 59039"/>
                            <a:gd name="connsiteY0" fmla="*/ 31028 h 49127"/>
                            <a:gd name="connsiteX1" fmla="*/ 35338 w 59039"/>
                            <a:gd name="connsiteY1" fmla="*/ 40509 h 49127"/>
                            <a:gd name="connsiteX2" fmla="*/ 11636 w 59039"/>
                            <a:gd name="connsiteY2" fmla="*/ 49128 h 49127"/>
                            <a:gd name="connsiteX3" fmla="*/ 0 w 59039"/>
                            <a:gd name="connsiteY3" fmla="*/ 17669 h 49127"/>
                            <a:gd name="connsiteX4" fmla="*/ 23271 w 59039"/>
                            <a:gd name="connsiteY4" fmla="*/ 9481 h 49127"/>
                            <a:gd name="connsiteX5" fmla="*/ 46111 w 59039"/>
                            <a:gd name="connsiteY5" fmla="*/ 0 h 49127"/>
                            <a:gd name="connsiteX6" fmla="*/ 59040 w 59039"/>
                            <a:gd name="connsiteY6" fmla="*/ 310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49127">
                              <a:moveTo>
                                <a:pt x="58609" y="31028"/>
                              </a:moveTo>
                              <a:cubicBezTo>
                                <a:pt x="58609" y="31028"/>
                                <a:pt x="46973" y="35769"/>
                                <a:pt x="35338" y="40509"/>
                              </a:cubicBezTo>
                              <a:cubicBezTo>
                                <a:pt x="23702" y="45249"/>
                                <a:pt x="11636" y="49128"/>
                                <a:pt x="11636" y="49128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1636" y="13790"/>
                                <a:pt x="23271" y="9481"/>
                              </a:cubicBezTo>
                              <a:cubicBezTo>
                                <a:pt x="34476" y="4740"/>
                                <a:pt x="46111" y="0"/>
                                <a:pt x="46111" y="0"/>
                              </a:cubicBezTo>
                              <a:lnTo>
                                <a:pt x="59040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63" name="Vrije vorm: vorm 8562">
                          <a:extLst>
                            <a:ext uri="{FF2B5EF4-FFF2-40B4-BE49-F238E27FC236}">
                              <a16:creationId xmlns:a16="http://schemas.microsoft.com/office/drawing/2014/main" id="{05B34883-E68E-9E72-8865-4EF931DAC8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099" y="2555412"/>
                          <a:ext cx="35768" cy="40508"/>
                        </a:xfrm>
                        <a:custGeom>
                          <a:avLst/>
                          <a:gdLst>
                            <a:gd name="connsiteX0" fmla="*/ 35769 w 35768"/>
                            <a:gd name="connsiteY0" fmla="*/ 30597 h 40508"/>
                            <a:gd name="connsiteX1" fmla="*/ 12497 w 35768"/>
                            <a:gd name="connsiteY1" fmla="*/ 40509 h 40508"/>
                            <a:gd name="connsiteX2" fmla="*/ 0 w 35768"/>
                            <a:gd name="connsiteY2" fmla="*/ 9481 h 40508"/>
                            <a:gd name="connsiteX3" fmla="*/ 22840 w 35768"/>
                            <a:gd name="connsiteY3" fmla="*/ 0 h 40508"/>
                            <a:gd name="connsiteX4" fmla="*/ 35769 w 35768"/>
                            <a:gd name="connsiteY4" fmla="*/ 30597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68" h="40508">
                              <a:moveTo>
                                <a:pt x="35769" y="30597"/>
                              </a:moveTo>
                              <a:lnTo>
                                <a:pt x="12497" y="40509"/>
                              </a:lnTo>
                              <a:lnTo>
                                <a:pt x="0" y="9481"/>
                              </a:lnTo>
                              <a:lnTo>
                                <a:pt x="22840" y="0"/>
                              </a:lnTo>
                              <a:lnTo>
                                <a:pt x="35769" y="305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1" name="Graphic 1445">
                        <a:extLst>
                          <a:ext uri="{FF2B5EF4-FFF2-40B4-BE49-F238E27FC236}">
                            <a16:creationId xmlns:a16="http://schemas.microsoft.com/office/drawing/2014/main" id="{45296020-E433-55C7-DCD7-5CE69DA431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04952" y="2473532"/>
                        <a:ext cx="87753" cy="122388"/>
                        <a:chOff x="6804952" y="2473532"/>
                        <a:chExt cx="87753" cy="122388"/>
                      </a:xfrm>
                    </p:grpSpPr>
                    <p:sp>
                      <p:nvSpPr>
                        <p:cNvPr id="8550" name="Vrije vorm: vorm 8549">
                          <a:extLst>
                            <a:ext uri="{FF2B5EF4-FFF2-40B4-BE49-F238E27FC236}">
                              <a16:creationId xmlns:a16="http://schemas.microsoft.com/office/drawing/2014/main" id="{4C2D37B3-A556-392F-EF6B-F94547C8C6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5057" y="2505853"/>
                          <a:ext cx="67647" cy="90067"/>
                        </a:xfrm>
                        <a:custGeom>
                          <a:avLst/>
                          <a:gdLst>
                            <a:gd name="connsiteX0" fmla="*/ 56172 w 67647"/>
                            <a:gd name="connsiteY0" fmla="*/ 27150 h 90067"/>
                            <a:gd name="connsiteX1" fmla="*/ 24282 w 67647"/>
                            <a:gd name="connsiteY1" fmla="*/ 0 h 90067"/>
                            <a:gd name="connsiteX2" fmla="*/ 580 w 67647"/>
                            <a:gd name="connsiteY2" fmla="*/ 13790 h 90067"/>
                            <a:gd name="connsiteX3" fmla="*/ 7044 w 67647"/>
                            <a:gd name="connsiteY3" fmla="*/ 54730 h 90067"/>
                            <a:gd name="connsiteX4" fmla="*/ 47984 w 67647"/>
                            <a:gd name="connsiteY4" fmla="*/ 89637 h 90067"/>
                            <a:gd name="connsiteX5" fmla="*/ 53156 w 67647"/>
                            <a:gd name="connsiteY5" fmla="*/ 90068 h 90067"/>
                            <a:gd name="connsiteX6" fmla="*/ 57034 w 67647"/>
                            <a:gd name="connsiteY6" fmla="*/ 89637 h 90067"/>
                            <a:gd name="connsiteX7" fmla="*/ 58758 w 67647"/>
                            <a:gd name="connsiteY7" fmla="*/ 89206 h 90067"/>
                            <a:gd name="connsiteX8" fmla="*/ 60051 w 67647"/>
                            <a:gd name="connsiteY8" fmla="*/ 87913 h 90067"/>
                            <a:gd name="connsiteX9" fmla="*/ 62636 w 67647"/>
                            <a:gd name="connsiteY9" fmla="*/ 84897 h 90067"/>
                            <a:gd name="connsiteX10" fmla="*/ 64791 w 67647"/>
                            <a:gd name="connsiteY10" fmla="*/ 80156 h 90067"/>
                            <a:gd name="connsiteX11" fmla="*/ 55741 w 67647"/>
                            <a:gd name="connsiteY11" fmla="*/ 27150 h 900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647" h="90067">
                              <a:moveTo>
                                <a:pt x="56172" y="27150"/>
                              </a:moveTo>
                              <a:cubicBezTo>
                                <a:pt x="38073" y="4309"/>
                                <a:pt x="24282" y="0"/>
                                <a:pt x="24282" y="0"/>
                              </a:cubicBezTo>
                              <a:lnTo>
                                <a:pt x="580" y="13790"/>
                              </a:lnTo>
                              <a:cubicBezTo>
                                <a:pt x="580" y="13790"/>
                                <a:pt x="-2867" y="28012"/>
                                <a:pt x="7044" y="54730"/>
                              </a:cubicBezTo>
                              <a:cubicBezTo>
                                <a:pt x="14802" y="74985"/>
                                <a:pt x="34194" y="87482"/>
                                <a:pt x="47984" y="89637"/>
                              </a:cubicBezTo>
                              <a:cubicBezTo>
                                <a:pt x="49708" y="90068"/>
                                <a:pt x="51863" y="90068"/>
                                <a:pt x="53156" y="90068"/>
                              </a:cubicBezTo>
                              <a:cubicBezTo>
                                <a:pt x="54449" y="90068"/>
                                <a:pt x="55741" y="90068"/>
                                <a:pt x="57034" y="89637"/>
                              </a:cubicBezTo>
                              <a:cubicBezTo>
                                <a:pt x="57896" y="89637"/>
                                <a:pt x="58758" y="89637"/>
                                <a:pt x="58758" y="89206"/>
                              </a:cubicBezTo>
                              <a:cubicBezTo>
                                <a:pt x="58758" y="89206"/>
                                <a:pt x="59189" y="88775"/>
                                <a:pt x="60051" y="87913"/>
                              </a:cubicBezTo>
                              <a:cubicBezTo>
                                <a:pt x="60913" y="87051"/>
                                <a:pt x="61775" y="85758"/>
                                <a:pt x="62636" y="84897"/>
                              </a:cubicBezTo>
                              <a:cubicBezTo>
                                <a:pt x="63498" y="83604"/>
                                <a:pt x="64360" y="81880"/>
                                <a:pt x="64791" y="80156"/>
                              </a:cubicBezTo>
                              <a:cubicBezTo>
                                <a:pt x="69532" y="66797"/>
                                <a:pt x="69532" y="44387"/>
                                <a:pt x="55741" y="271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1" name="Vrije vorm: vorm 8550">
                          <a:extLst>
                            <a:ext uri="{FF2B5EF4-FFF2-40B4-BE49-F238E27FC236}">
                              <a16:creationId xmlns:a16="http://schemas.microsoft.com/office/drawing/2014/main" id="{12142F82-006C-AA04-A120-205ABE1712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4554" y="2505422"/>
                          <a:ext cx="40730" cy="33182"/>
                        </a:xfrm>
                        <a:custGeom>
                          <a:avLst/>
                          <a:gdLst>
                            <a:gd name="connsiteX0" fmla="*/ 40731 w 40730"/>
                            <a:gd name="connsiteY0" fmla="*/ 10774 h 33182"/>
                            <a:gd name="connsiteX1" fmla="*/ 24355 w 40730"/>
                            <a:gd name="connsiteY1" fmla="*/ 0 h 33182"/>
                            <a:gd name="connsiteX2" fmla="*/ 653 w 40730"/>
                            <a:gd name="connsiteY2" fmla="*/ 13790 h 33182"/>
                            <a:gd name="connsiteX3" fmla="*/ 1084 w 40730"/>
                            <a:gd name="connsiteY3" fmla="*/ 33183 h 33182"/>
                            <a:gd name="connsiteX4" fmla="*/ 7548 w 40730"/>
                            <a:gd name="connsiteY4" fmla="*/ 29735 h 33182"/>
                            <a:gd name="connsiteX5" fmla="*/ 20907 w 40730"/>
                            <a:gd name="connsiteY5" fmla="*/ 21978 h 33182"/>
                            <a:gd name="connsiteX6" fmla="*/ 40300 w 40730"/>
                            <a:gd name="connsiteY6" fmla="*/ 10774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730" h="33182">
                              <a:moveTo>
                                <a:pt x="40731" y="10774"/>
                              </a:moveTo>
                              <a:cubicBezTo>
                                <a:pt x="30819" y="2155"/>
                                <a:pt x="24355" y="0"/>
                                <a:pt x="24355" y="0"/>
                              </a:cubicBezTo>
                              <a:lnTo>
                                <a:pt x="653" y="13790"/>
                              </a:lnTo>
                              <a:cubicBezTo>
                                <a:pt x="653" y="13790"/>
                                <a:pt x="-1071" y="20685"/>
                                <a:pt x="1084" y="33183"/>
                              </a:cubicBezTo>
                              <a:cubicBezTo>
                                <a:pt x="1084" y="33183"/>
                                <a:pt x="3669" y="31890"/>
                                <a:pt x="7548" y="29735"/>
                              </a:cubicBezTo>
                              <a:cubicBezTo>
                                <a:pt x="11426" y="27581"/>
                                <a:pt x="16167" y="24995"/>
                                <a:pt x="20907" y="21978"/>
                              </a:cubicBezTo>
                              <a:cubicBezTo>
                                <a:pt x="30819" y="16376"/>
                                <a:pt x="40300" y="10774"/>
                                <a:pt x="40300" y="107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2" name="Vrije vorm: vorm 8551">
                          <a:extLst>
                            <a:ext uri="{FF2B5EF4-FFF2-40B4-BE49-F238E27FC236}">
                              <a16:creationId xmlns:a16="http://schemas.microsoft.com/office/drawing/2014/main" id="{382A140A-E2CD-646A-986A-82970ACDBC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11416" y="2473532"/>
                          <a:ext cx="29735" cy="39647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3183 h 39647"/>
                            <a:gd name="connsiteX1" fmla="*/ 18531 w 29735"/>
                            <a:gd name="connsiteY1" fmla="*/ 39647 h 39647"/>
                            <a:gd name="connsiteX2" fmla="*/ 0 w 29735"/>
                            <a:gd name="connsiteY2" fmla="*/ 6464 h 39647"/>
                            <a:gd name="connsiteX3" fmla="*/ 10774 w 29735"/>
                            <a:gd name="connsiteY3" fmla="*/ 0 h 39647"/>
                            <a:gd name="connsiteX4" fmla="*/ 29735 w 29735"/>
                            <a:gd name="connsiteY4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9647">
                              <a:moveTo>
                                <a:pt x="29735" y="33183"/>
                              </a:moveTo>
                              <a:lnTo>
                                <a:pt x="18531" y="39647"/>
                              </a:lnTo>
                              <a:lnTo>
                                <a:pt x="0" y="6464"/>
                              </a:lnTo>
                              <a:lnTo>
                                <a:pt x="10774" y="0"/>
                              </a:lnTo>
                              <a:lnTo>
                                <a:pt x="29735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3" name="Vrije vorm: vorm 8552">
                          <a:extLst>
                            <a:ext uri="{FF2B5EF4-FFF2-40B4-BE49-F238E27FC236}">
                              <a16:creationId xmlns:a16="http://schemas.microsoft.com/office/drawing/2014/main" id="{047006E4-4036-5771-DCF0-67986E87AC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542" y="2533166"/>
                          <a:ext cx="19435" cy="29574"/>
                        </a:xfrm>
                        <a:custGeom>
                          <a:avLst/>
                          <a:gdLst>
                            <a:gd name="connsiteX0" fmla="*/ 15229 w 19435"/>
                            <a:gd name="connsiteY0" fmla="*/ 3284 h 29574"/>
                            <a:gd name="connsiteX1" fmla="*/ 146 w 19435"/>
                            <a:gd name="connsiteY1" fmla="*/ 11472 h 29574"/>
                            <a:gd name="connsiteX2" fmla="*/ 2731 w 19435"/>
                            <a:gd name="connsiteY2" fmla="*/ 23970 h 29574"/>
                            <a:gd name="connsiteX3" fmla="*/ 13936 w 19435"/>
                            <a:gd name="connsiteY3" fmla="*/ 28279 h 29574"/>
                            <a:gd name="connsiteX4" fmla="*/ 15229 w 19435"/>
                            <a:gd name="connsiteY4" fmla="*/ 3284 h 29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435" h="29574">
                              <a:moveTo>
                                <a:pt x="15229" y="3284"/>
                              </a:moveTo>
                              <a:cubicBezTo>
                                <a:pt x="7903" y="-5335"/>
                                <a:pt x="1007" y="5008"/>
                                <a:pt x="146" y="11472"/>
                              </a:cubicBezTo>
                              <a:cubicBezTo>
                                <a:pt x="-285" y="15351"/>
                                <a:pt x="146" y="20953"/>
                                <a:pt x="2731" y="23970"/>
                              </a:cubicBezTo>
                              <a:cubicBezTo>
                                <a:pt x="4886" y="28710"/>
                                <a:pt x="8334" y="31296"/>
                                <a:pt x="13936" y="28279"/>
                              </a:cubicBezTo>
                              <a:cubicBezTo>
                                <a:pt x="21262" y="23970"/>
                                <a:pt x="20831" y="9748"/>
                                <a:pt x="15229" y="32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4" name="Vrije vorm: vorm 8553">
                          <a:extLst>
                            <a:ext uri="{FF2B5EF4-FFF2-40B4-BE49-F238E27FC236}">
                              <a16:creationId xmlns:a16="http://schemas.microsoft.com/office/drawing/2014/main" id="{59E9AB62-A8B7-3FC8-3DA5-2B3D58E7CE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1494" y="2569212"/>
                          <a:ext cx="7986" cy="12151"/>
                        </a:xfrm>
                        <a:custGeom>
                          <a:avLst/>
                          <a:gdLst>
                            <a:gd name="connsiteX0" fmla="*/ 6464 w 7986"/>
                            <a:gd name="connsiteY0" fmla="*/ 1283 h 12151"/>
                            <a:gd name="connsiteX1" fmla="*/ 0 w 7986"/>
                            <a:gd name="connsiteY1" fmla="*/ 4731 h 12151"/>
                            <a:gd name="connsiteX2" fmla="*/ 862 w 7986"/>
                            <a:gd name="connsiteY2" fmla="*/ 9902 h 12151"/>
                            <a:gd name="connsiteX3" fmla="*/ 5602 w 7986"/>
                            <a:gd name="connsiteY3" fmla="*/ 11626 h 12151"/>
                            <a:gd name="connsiteX4" fmla="*/ 6464 w 7986"/>
                            <a:gd name="connsiteY4" fmla="*/ 1283 h 12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86" h="12151">
                              <a:moveTo>
                                <a:pt x="6464" y="1283"/>
                              </a:moveTo>
                              <a:cubicBezTo>
                                <a:pt x="3448" y="-2165"/>
                                <a:pt x="431" y="2145"/>
                                <a:pt x="0" y="4731"/>
                              </a:cubicBezTo>
                              <a:cubicBezTo>
                                <a:pt x="0" y="6454"/>
                                <a:pt x="0" y="8609"/>
                                <a:pt x="862" y="9902"/>
                              </a:cubicBezTo>
                              <a:cubicBezTo>
                                <a:pt x="1724" y="11626"/>
                                <a:pt x="3448" y="12919"/>
                                <a:pt x="5602" y="11626"/>
                              </a:cubicBezTo>
                              <a:cubicBezTo>
                                <a:pt x="8619" y="9902"/>
                                <a:pt x="8619" y="3869"/>
                                <a:pt x="6464" y="12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5" name="Vrije vorm: vorm 8554">
                          <a:extLst>
                            <a:ext uri="{FF2B5EF4-FFF2-40B4-BE49-F238E27FC236}">
                              <a16:creationId xmlns:a16="http://schemas.microsoft.com/office/drawing/2014/main" id="{407B7305-6F78-413F-F53F-D2A62AD623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4952" y="2480858"/>
                          <a:ext cx="59901" cy="53868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28874 h 53868"/>
                            <a:gd name="connsiteX1" fmla="*/ 37923 w 59901"/>
                            <a:gd name="connsiteY1" fmla="*/ 41802 h 53868"/>
                            <a:gd name="connsiteX2" fmla="*/ 15945 w 59901"/>
                            <a:gd name="connsiteY2" fmla="*/ 53868 h 53868"/>
                            <a:gd name="connsiteX3" fmla="*/ 0 w 59901"/>
                            <a:gd name="connsiteY3" fmla="*/ 24564 h 53868"/>
                            <a:gd name="connsiteX4" fmla="*/ 21547 w 59901"/>
                            <a:gd name="connsiteY4" fmla="*/ 12497 h 53868"/>
                            <a:gd name="connsiteX5" fmla="*/ 42664 w 59901"/>
                            <a:gd name="connsiteY5" fmla="*/ 0 h 53868"/>
                            <a:gd name="connsiteX6" fmla="*/ 59902 w 59901"/>
                            <a:gd name="connsiteY6" fmla="*/ 28443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3868">
                              <a:moveTo>
                                <a:pt x="59902" y="28874"/>
                              </a:moveTo>
                              <a:cubicBezTo>
                                <a:pt x="59902" y="28874"/>
                                <a:pt x="49128" y="35338"/>
                                <a:pt x="37923" y="41802"/>
                              </a:cubicBezTo>
                              <a:cubicBezTo>
                                <a:pt x="27150" y="48266"/>
                                <a:pt x="15945" y="53868"/>
                                <a:pt x="15945" y="53868"/>
                              </a:cubicBezTo>
                              <a:lnTo>
                                <a:pt x="0" y="24564"/>
                              </a:lnTo>
                              <a:cubicBezTo>
                                <a:pt x="0" y="24564"/>
                                <a:pt x="10774" y="18962"/>
                                <a:pt x="21547" y="12497"/>
                              </a:cubicBezTo>
                              <a:cubicBezTo>
                                <a:pt x="31890" y="6464"/>
                                <a:pt x="42664" y="0"/>
                                <a:pt x="42664" y="0"/>
                              </a:cubicBezTo>
                              <a:lnTo>
                                <a:pt x="59902" y="284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56" name="Vrije vorm: vorm 8555">
                          <a:extLst>
                            <a:ext uri="{FF2B5EF4-FFF2-40B4-BE49-F238E27FC236}">
                              <a16:creationId xmlns:a16="http://schemas.microsoft.com/office/drawing/2014/main" id="{CD98378B-D1E3-D6A6-3DD5-D670EB7EE4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6068" y="2481289"/>
                          <a:ext cx="38785" cy="4137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28442 h 41370"/>
                            <a:gd name="connsiteX1" fmla="*/ 16807 w 38785"/>
                            <a:gd name="connsiteY1" fmla="*/ 41371 h 41370"/>
                            <a:gd name="connsiteX2" fmla="*/ 0 w 38785"/>
                            <a:gd name="connsiteY2" fmla="*/ 12066 h 41370"/>
                            <a:gd name="connsiteX3" fmla="*/ 21547 w 38785"/>
                            <a:gd name="connsiteY3" fmla="*/ 0 h 41370"/>
                            <a:gd name="connsiteX4" fmla="*/ 38785 w 38785"/>
                            <a:gd name="connsiteY4" fmla="*/ 28442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38785" y="28442"/>
                              </a:moveTo>
                              <a:lnTo>
                                <a:pt x="16807" y="41371"/>
                              </a:lnTo>
                              <a:lnTo>
                                <a:pt x="0" y="12066"/>
                              </a:lnTo>
                              <a:lnTo>
                                <a:pt x="21547" y="0"/>
                              </a:lnTo>
                              <a:lnTo>
                                <a:pt x="38785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542" name="Graphic 1445">
                        <a:extLst>
                          <a:ext uri="{FF2B5EF4-FFF2-40B4-BE49-F238E27FC236}">
                            <a16:creationId xmlns:a16="http://schemas.microsoft.com/office/drawing/2014/main" id="{6E2E413F-9C38-2363-6663-7A4644189B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4148" y="2381740"/>
                        <a:ext cx="98127" cy="112046"/>
                        <a:chOff x="6944148" y="2381740"/>
                        <a:chExt cx="98127" cy="112046"/>
                      </a:xfrm>
                    </p:grpSpPr>
                    <p:sp>
                      <p:nvSpPr>
                        <p:cNvPr id="8543" name="Vrije vorm: vorm 8542">
                          <a:extLst>
                            <a:ext uri="{FF2B5EF4-FFF2-40B4-BE49-F238E27FC236}">
                              <a16:creationId xmlns:a16="http://schemas.microsoft.com/office/drawing/2014/main" id="{0E341C19-7442-35AE-55FD-5F29D634C5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528" y="2409321"/>
                          <a:ext cx="75746" cy="84465"/>
                        </a:xfrm>
                        <a:custGeom>
                          <a:avLst/>
                          <a:gdLst>
                            <a:gd name="connsiteX0" fmla="*/ 56914 w 75746"/>
                            <a:gd name="connsiteY0" fmla="*/ 21547 h 84465"/>
                            <a:gd name="connsiteX1" fmla="*/ 21145 w 75746"/>
                            <a:gd name="connsiteY1" fmla="*/ 0 h 84465"/>
                            <a:gd name="connsiteX2" fmla="*/ 10803 w 75746"/>
                            <a:gd name="connsiteY2" fmla="*/ 8619 h 84465"/>
                            <a:gd name="connsiteX3" fmla="*/ 29 w 75746"/>
                            <a:gd name="connsiteY3" fmla="*/ 16807 h 84465"/>
                            <a:gd name="connsiteX4" fmla="*/ 13388 w 75746"/>
                            <a:gd name="connsiteY4" fmla="*/ 56454 h 84465"/>
                            <a:gd name="connsiteX5" fmla="*/ 59500 w 75746"/>
                            <a:gd name="connsiteY5" fmla="*/ 84466 h 84465"/>
                            <a:gd name="connsiteX6" fmla="*/ 65102 w 75746"/>
                            <a:gd name="connsiteY6" fmla="*/ 84466 h 84465"/>
                            <a:gd name="connsiteX7" fmla="*/ 68980 w 75746"/>
                            <a:gd name="connsiteY7" fmla="*/ 83604 h 84465"/>
                            <a:gd name="connsiteX8" fmla="*/ 70704 w 75746"/>
                            <a:gd name="connsiteY8" fmla="*/ 83173 h 84465"/>
                            <a:gd name="connsiteX9" fmla="*/ 71566 w 75746"/>
                            <a:gd name="connsiteY9" fmla="*/ 81449 h 84465"/>
                            <a:gd name="connsiteX10" fmla="*/ 73290 w 75746"/>
                            <a:gd name="connsiteY10" fmla="*/ 78001 h 84465"/>
                            <a:gd name="connsiteX11" fmla="*/ 75014 w 75746"/>
                            <a:gd name="connsiteY11" fmla="*/ 72830 h 84465"/>
                            <a:gd name="connsiteX12" fmla="*/ 57345 w 75746"/>
                            <a:gd name="connsiteY12" fmla="*/ 21978 h 844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5746" h="84465">
                              <a:moveTo>
                                <a:pt x="56914" y="21547"/>
                              </a:moveTo>
                              <a:cubicBezTo>
                                <a:pt x="35798" y="2155"/>
                                <a:pt x="21145" y="0"/>
                                <a:pt x="21145" y="0"/>
                              </a:cubicBezTo>
                              <a:cubicBezTo>
                                <a:pt x="21145" y="0"/>
                                <a:pt x="15974" y="4310"/>
                                <a:pt x="10803" y="8619"/>
                              </a:cubicBezTo>
                              <a:cubicBezTo>
                                <a:pt x="5200" y="12929"/>
                                <a:pt x="29" y="16807"/>
                                <a:pt x="29" y="16807"/>
                              </a:cubicBezTo>
                              <a:cubicBezTo>
                                <a:pt x="29" y="16807"/>
                                <a:pt x="-1264" y="31459"/>
                                <a:pt x="13388" y="56454"/>
                              </a:cubicBezTo>
                              <a:cubicBezTo>
                                <a:pt x="24162" y="75416"/>
                                <a:pt x="45278" y="84035"/>
                                <a:pt x="59500" y="84466"/>
                              </a:cubicBezTo>
                              <a:cubicBezTo>
                                <a:pt x="61223" y="84466"/>
                                <a:pt x="63378" y="84466"/>
                                <a:pt x="65102" y="84466"/>
                              </a:cubicBezTo>
                              <a:cubicBezTo>
                                <a:pt x="66395" y="84466"/>
                                <a:pt x="67688" y="83604"/>
                                <a:pt x="68980" y="83604"/>
                              </a:cubicBezTo>
                              <a:cubicBezTo>
                                <a:pt x="70273" y="83604"/>
                                <a:pt x="70704" y="83173"/>
                                <a:pt x="70704" y="83173"/>
                              </a:cubicBezTo>
                              <a:cubicBezTo>
                                <a:pt x="70704" y="83173"/>
                                <a:pt x="71135" y="82311"/>
                                <a:pt x="71566" y="81449"/>
                              </a:cubicBezTo>
                              <a:cubicBezTo>
                                <a:pt x="71997" y="80587"/>
                                <a:pt x="72859" y="79294"/>
                                <a:pt x="73290" y="78001"/>
                              </a:cubicBezTo>
                              <a:cubicBezTo>
                                <a:pt x="73721" y="76278"/>
                                <a:pt x="74152" y="74554"/>
                                <a:pt x="75014" y="72830"/>
                              </a:cubicBezTo>
                              <a:cubicBezTo>
                                <a:pt x="77599" y="58609"/>
                                <a:pt x="73721" y="36631"/>
                                <a:pt x="57345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4" name="Vrije vorm: vorm 8543">
                          <a:extLst>
                            <a:ext uri="{FF2B5EF4-FFF2-40B4-BE49-F238E27FC236}">
                              <a16:creationId xmlns:a16="http://schemas.microsoft.com/office/drawing/2014/main" id="{8D642D69-BC56-DFC7-7869-BD1E57787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126" y="2409321"/>
                          <a:ext cx="39216" cy="3576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7757 h 35768"/>
                            <a:gd name="connsiteX1" fmla="*/ 21116 w 39216"/>
                            <a:gd name="connsiteY1" fmla="*/ 0 h 35768"/>
                            <a:gd name="connsiteX2" fmla="*/ 10774 w 39216"/>
                            <a:gd name="connsiteY2" fmla="*/ 8619 h 35768"/>
                            <a:gd name="connsiteX3" fmla="*/ 0 w 39216"/>
                            <a:gd name="connsiteY3" fmla="*/ 16807 h 35768"/>
                            <a:gd name="connsiteX4" fmla="*/ 3879 w 39216"/>
                            <a:gd name="connsiteY4" fmla="*/ 35769 h 35768"/>
                            <a:gd name="connsiteX5" fmla="*/ 21978 w 39216"/>
                            <a:gd name="connsiteY5" fmla="*/ 21978 h 35768"/>
                            <a:gd name="connsiteX6" fmla="*/ 39216 w 39216"/>
                            <a:gd name="connsiteY6" fmla="*/ 7326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35768">
                              <a:moveTo>
                                <a:pt x="39216" y="7757"/>
                              </a:moveTo>
                              <a:cubicBezTo>
                                <a:pt x="28012" y="862"/>
                                <a:pt x="21116" y="0"/>
                                <a:pt x="21116" y="0"/>
                              </a:cubicBezTo>
                              <a:cubicBezTo>
                                <a:pt x="21116" y="0"/>
                                <a:pt x="15945" y="4310"/>
                                <a:pt x="10774" y="8619"/>
                              </a:cubicBezTo>
                              <a:cubicBezTo>
                                <a:pt x="5171" y="12929"/>
                                <a:pt x="0" y="16807"/>
                                <a:pt x="0" y="16807"/>
                              </a:cubicBezTo>
                              <a:cubicBezTo>
                                <a:pt x="0" y="16807"/>
                                <a:pt x="0" y="23702"/>
                                <a:pt x="3879" y="35769"/>
                              </a:cubicBezTo>
                              <a:cubicBezTo>
                                <a:pt x="3879" y="35769"/>
                                <a:pt x="12929" y="28874"/>
                                <a:pt x="21978" y="21978"/>
                              </a:cubicBezTo>
                              <a:cubicBezTo>
                                <a:pt x="30597" y="14652"/>
                                <a:pt x="39216" y="7326"/>
                                <a:pt x="39216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5" name="Vrije vorm: vorm 8544">
                          <a:extLst>
                            <a:ext uri="{FF2B5EF4-FFF2-40B4-BE49-F238E27FC236}">
                              <a16:creationId xmlns:a16="http://schemas.microsoft.com/office/drawing/2014/main" id="{C9701FC5-C4AB-3BFA-4BB2-22C0626B4C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6733" y="2381740"/>
                          <a:ext cx="34044" cy="37923"/>
                        </a:xfrm>
                        <a:custGeom>
                          <a:avLst/>
                          <a:gdLst>
                            <a:gd name="connsiteX0" fmla="*/ 33614 w 34044"/>
                            <a:gd name="connsiteY0" fmla="*/ 29735 h 37923"/>
                            <a:gd name="connsiteX1" fmla="*/ 28873 w 34044"/>
                            <a:gd name="connsiteY1" fmla="*/ 34045 h 37923"/>
                            <a:gd name="connsiteX2" fmla="*/ 23702 w 34044"/>
                            <a:gd name="connsiteY2" fmla="*/ 37923 h 37923"/>
                            <a:gd name="connsiteX3" fmla="*/ 0 w 34044"/>
                            <a:gd name="connsiteY3" fmla="*/ 7757 h 37923"/>
                            <a:gd name="connsiteX4" fmla="*/ 5171 w 34044"/>
                            <a:gd name="connsiteY4" fmla="*/ 3879 h 37923"/>
                            <a:gd name="connsiteX5" fmla="*/ 9912 w 34044"/>
                            <a:gd name="connsiteY5" fmla="*/ 0 h 37923"/>
                            <a:gd name="connsiteX6" fmla="*/ 34045 w 34044"/>
                            <a:gd name="connsiteY6" fmla="*/ 29735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044" h="37923">
                              <a:moveTo>
                                <a:pt x="33614" y="29735"/>
                              </a:moveTo>
                              <a:cubicBezTo>
                                <a:pt x="33614" y="29735"/>
                                <a:pt x="31028" y="31890"/>
                                <a:pt x="28873" y="34045"/>
                              </a:cubicBezTo>
                              <a:cubicBezTo>
                                <a:pt x="26288" y="36200"/>
                                <a:pt x="23702" y="37923"/>
                                <a:pt x="23702" y="37923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2586" y="6033"/>
                                <a:pt x="5171" y="3879"/>
                              </a:cubicBezTo>
                              <a:cubicBezTo>
                                <a:pt x="7757" y="1724"/>
                                <a:pt x="9912" y="0"/>
                                <a:pt x="9912" y="0"/>
                              </a:cubicBezTo>
                              <a:lnTo>
                                <a:pt x="34045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6" name="Vrije vorm: vorm 8545">
                          <a:extLst>
                            <a:ext uri="{FF2B5EF4-FFF2-40B4-BE49-F238E27FC236}">
                              <a16:creationId xmlns:a16="http://schemas.microsoft.com/office/drawing/2014/main" id="{DD00EFFF-A8A6-6578-DDA9-08A8B63F90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79464" y="2437036"/>
                          <a:ext cx="20453" cy="29470"/>
                        </a:xfrm>
                        <a:custGeom>
                          <a:avLst/>
                          <a:gdLst>
                            <a:gd name="connsiteX0" fmla="*/ 13812 w 20453"/>
                            <a:gd name="connsiteY0" fmla="*/ 2451 h 29470"/>
                            <a:gd name="connsiteX1" fmla="*/ 22 w 20453"/>
                            <a:gd name="connsiteY1" fmla="*/ 12794 h 29470"/>
                            <a:gd name="connsiteX2" fmla="*/ 4331 w 20453"/>
                            <a:gd name="connsiteY2" fmla="*/ 24861 h 29470"/>
                            <a:gd name="connsiteX3" fmla="*/ 16398 w 20453"/>
                            <a:gd name="connsiteY3" fmla="*/ 27446 h 29470"/>
                            <a:gd name="connsiteX4" fmla="*/ 13812 w 20453"/>
                            <a:gd name="connsiteY4" fmla="*/ 2451 h 294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453" h="29470">
                              <a:moveTo>
                                <a:pt x="13812" y="2451"/>
                              </a:moveTo>
                              <a:cubicBezTo>
                                <a:pt x="5624" y="-4875"/>
                                <a:pt x="-409" y="5899"/>
                                <a:pt x="22" y="12794"/>
                              </a:cubicBezTo>
                              <a:cubicBezTo>
                                <a:pt x="22" y="16673"/>
                                <a:pt x="1746" y="22275"/>
                                <a:pt x="4331" y="24861"/>
                              </a:cubicBezTo>
                              <a:cubicBezTo>
                                <a:pt x="6917" y="29170"/>
                                <a:pt x="11226" y="31325"/>
                                <a:pt x="16398" y="27446"/>
                              </a:cubicBezTo>
                              <a:cubicBezTo>
                                <a:pt x="23293" y="21844"/>
                                <a:pt x="20707" y="8485"/>
                                <a:pt x="13812" y="24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7" name="Vrije vorm: vorm 8546">
                          <a:extLst>
                            <a:ext uri="{FF2B5EF4-FFF2-40B4-BE49-F238E27FC236}">
                              <a16:creationId xmlns:a16="http://schemas.microsoft.com/office/drawing/2014/main" id="{784B3B92-A3EC-D972-EF5F-76617915FC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0986" y="2470837"/>
                          <a:ext cx="8256" cy="12253"/>
                        </a:xfrm>
                        <a:custGeom>
                          <a:avLst/>
                          <a:gdLst>
                            <a:gd name="connsiteX0" fmla="*/ 5649 w 8256"/>
                            <a:gd name="connsiteY0" fmla="*/ 971 h 12253"/>
                            <a:gd name="connsiteX1" fmla="*/ 47 w 8256"/>
                            <a:gd name="connsiteY1" fmla="*/ 5281 h 12253"/>
                            <a:gd name="connsiteX2" fmla="*/ 1771 w 8256"/>
                            <a:gd name="connsiteY2" fmla="*/ 10452 h 12253"/>
                            <a:gd name="connsiteX3" fmla="*/ 6511 w 8256"/>
                            <a:gd name="connsiteY3" fmla="*/ 11314 h 12253"/>
                            <a:gd name="connsiteX4" fmla="*/ 5649 w 8256"/>
                            <a:gd name="connsiteY4" fmla="*/ 971 h 122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256" h="12253">
                              <a:moveTo>
                                <a:pt x="5649" y="971"/>
                              </a:moveTo>
                              <a:cubicBezTo>
                                <a:pt x="2202" y="-2045"/>
                                <a:pt x="-384" y="2695"/>
                                <a:pt x="47" y="5281"/>
                              </a:cubicBezTo>
                              <a:cubicBezTo>
                                <a:pt x="47" y="7004"/>
                                <a:pt x="478" y="9159"/>
                                <a:pt x="1771" y="10452"/>
                              </a:cubicBezTo>
                              <a:cubicBezTo>
                                <a:pt x="2633" y="12176"/>
                                <a:pt x="4787" y="13038"/>
                                <a:pt x="6511" y="11314"/>
                              </a:cubicBezTo>
                              <a:cubicBezTo>
                                <a:pt x="9528" y="9159"/>
                                <a:pt x="8235" y="3557"/>
                                <a:pt x="5649" y="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8" name="Vrije vorm: vorm 8547">
                          <a:extLst>
                            <a:ext uri="{FF2B5EF4-FFF2-40B4-BE49-F238E27FC236}">
                              <a16:creationId xmlns:a16="http://schemas.microsoft.com/office/drawing/2014/main" id="{B6BA8BC3-FAAB-034C-72B3-79F32E64B3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4148" y="2385619"/>
                          <a:ext cx="59901" cy="56884"/>
                        </a:xfrm>
                        <a:custGeom>
                          <a:avLst/>
                          <a:gdLst>
                            <a:gd name="connsiteX0" fmla="*/ 59471 w 59901"/>
                            <a:gd name="connsiteY0" fmla="*/ 24995 h 56884"/>
                            <a:gd name="connsiteX1" fmla="*/ 40078 w 59901"/>
                            <a:gd name="connsiteY1" fmla="*/ 41371 h 56884"/>
                            <a:gd name="connsiteX2" fmla="*/ 20255 w 59901"/>
                            <a:gd name="connsiteY2" fmla="*/ 56885 h 56884"/>
                            <a:gd name="connsiteX3" fmla="*/ 0 w 59901"/>
                            <a:gd name="connsiteY3" fmla="*/ 30597 h 56884"/>
                            <a:gd name="connsiteX4" fmla="*/ 19393 w 59901"/>
                            <a:gd name="connsiteY4" fmla="*/ 15514 h 56884"/>
                            <a:gd name="connsiteX5" fmla="*/ 38354 w 59901"/>
                            <a:gd name="connsiteY5" fmla="*/ 0 h 56884"/>
                            <a:gd name="connsiteX6" fmla="*/ 59902 w 59901"/>
                            <a:gd name="connsiteY6" fmla="*/ 25426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6884">
                              <a:moveTo>
                                <a:pt x="59471" y="24995"/>
                              </a:moveTo>
                              <a:cubicBezTo>
                                <a:pt x="59471" y="24995"/>
                                <a:pt x="49559" y="33183"/>
                                <a:pt x="40078" y="41371"/>
                              </a:cubicBezTo>
                              <a:cubicBezTo>
                                <a:pt x="30166" y="49128"/>
                                <a:pt x="20255" y="56885"/>
                                <a:pt x="20255" y="56885"/>
                              </a:cubicBezTo>
                              <a:lnTo>
                                <a:pt x="0" y="30597"/>
                              </a:lnTo>
                              <a:cubicBezTo>
                                <a:pt x="0" y="30597"/>
                                <a:pt x="9481" y="23271"/>
                                <a:pt x="19393" y="15514"/>
                              </a:cubicBezTo>
                              <a:cubicBezTo>
                                <a:pt x="28874" y="7757"/>
                                <a:pt x="38354" y="0"/>
                                <a:pt x="38354" y="0"/>
                              </a:cubicBezTo>
                              <a:lnTo>
                                <a:pt x="59902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49" name="Vrije vorm: vorm 8548">
                          <a:extLst>
                            <a:ext uri="{FF2B5EF4-FFF2-40B4-BE49-F238E27FC236}">
                              <a16:creationId xmlns:a16="http://schemas.microsoft.com/office/drawing/2014/main" id="{CBED5FC3-616A-405B-DFF6-38580D390E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3109" y="2385188"/>
                          <a:ext cx="40509" cy="41370"/>
                        </a:xfrm>
                        <a:custGeom>
                          <a:avLst/>
                          <a:gdLst>
                            <a:gd name="connsiteX0" fmla="*/ 40509 w 40509"/>
                            <a:gd name="connsiteY0" fmla="*/ 25426 h 41370"/>
                            <a:gd name="connsiteX1" fmla="*/ 21116 w 40509"/>
                            <a:gd name="connsiteY1" fmla="*/ 41371 h 41370"/>
                            <a:gd name="connsiteX2" fmla="*/ 0 w 40509"/>
                            <a:gd name="connsiteY2" fmla="*/ 15514 h 41370"/>
                            <a:gd name="connsiteX3" fmla="*/ 18962 w 40509"/>
                            <a:gd name="connsiteY3" fmla="*/ 0 h 41370"/>
                            <a:gd name="connsiteX4" fmla="*/ 40509 w 40509"/>
                            <a:gd name="connsiteY4" fmla="*/ 25426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509" h="41370">
                              <a:moveTo>
                                <a:pt x="40509" y="25426"/>
                              </a:moveTo>
                              <a:lnTo>
                                <a:pt x="21116" y="41371"/>
                              </a:lnTo>
                              <a:lnTo>
                                <a:pt x="0" y="15514"/>
                              </a:lnTo>
                              <a:lnTo>
                                <a:pt x="18962" y="0"/>
                              </a:lnTo>
                              <a:lnTo>
                                <a:pt x="4050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531" name="Vrije vorm: vorm 8530">
                      <a:extLst>
                        <a:ext uri="{FF2B5EF4-FFF2-40B4-BE49-F238E27FC236}">
                          <a16:creationId xmlns:a16="http://schemas.microsoft.com/office/drawing/2014/main" id="{234DB263-F800-2344-4D36-06F329A96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1545" y="2364071"/>
                      <a:ext cx="1644061" cy="281074"/>
                    </a:xfrm>
                    <a:custGeom>
                      <a:avLst/>
                      <a:gdLst>
                        <a:gd name="connsiteX0" fmla="*/ 1639321 w 1644061"/>
                        <a:gd name="connsiteY0" fmla="*/ 862 h 281074"/>
                        <a:gd name="connsiteX1" fmla="*/ 1386355 w 1644061"/>
                        <a:gd name="connsiteY1" fmla="*/ 159019 h 281074"/>
                        <a:gd name="connsiteX2" fmla="*/ 1017465 w 1644061"/>
                        <a:gd name="connsiteY2" fmla="*/ 258999 h 281074"/>
                        <a:gd name="connsiteX3" fmla="*/ 820953 w 1644061"/>
                        <a:gd name="connsiteY3" fmla="*/ 273651 h 281074"/>
                        <a:gd name="connsiteX4" fmla="*/ 628751 w 1644061"/>
                        <a:gd name="connsiteY4" fmla="*/ 268049 h 281074"/>
                        <a:gd name="connsiteX5" fmla="*/ 295629 w 1644061"/>
                        <a:gd name="connsiteY5" fmla="*/ 214181 h 281074"/>
                        <a:gd name="connsiteX6" fmla="*/ 75847 w 1644061"/>
                        <a:gd name="connsiteY6" fmla="*/ 131870 h 281074"/>
                        <a:gd name="connsiteX7" fmla="*/ 20685 w 1644061"/>
                        <a:gd name="connsiteY7" fmla="*/ 100842 h 281074"/>
                        <a:gd name="connsiteX8" fmla="*/ 7757 w 1644061"/>
                        <a:gd name="connsiteY8" fmla="*/ 92654 h 281074"/>
                        <a:gd name="connsiteX9" fmla="*/ 4740 w 1644061"/>
                        <a:gd name="connsiteY9" fmla="*/ 90499 h 281074"/>
                        <a:gd name="connsiteX10" fmla="*/ 0 w 1644061"/>
                        <a:gd name="connsiteY10" fmla="*/ 96532 h 281074"/>
                        <a:gd name="connsiteX11" fmla="*/ 3448 w 1644061"/>
                        <a:gd name="connsiteY11" fmla="*/ 98687 h 281074"/>
                        <a:gd name="connsiteX12" fmla="*/ 16376 w 1644061"/>
                        <a:gd name="connsiteY12" fmla="*/ 107306 h 281074"/>
                        <a:gd name="connsiteX13" fmla="*/ 72399 w 1644061"/>
                        <a:gd name="connsiteY13" fmla="*/ 138334 h 281074"/>
                        <a:gd name="connsiteX14" fmla="*/ 293475 w 1644061"/>
                        <a:gd name="connsiteY14" fmla="*/ 221076 h 281074"/>
                        <a:gd name="connsiteX15" fmla="*/ 628320 w 1644061"/>
                        <a:gd name="connsiteY15" fmla="*/ 275375 h 281074"/>
                        <a:gd name="connsiteX16" fmla="*/ 820953 w 1644061"/>
                        <a:gd name="connsiteY16" fmla="*/ 280977 h 281074"/>
                        <a:gd name="connsiteX17" fmla="*/ 1018327 w 1644061"/>
                        <a:gd name="connsiteY17" fmla="*/ 266325 h 281074"/>
                        <a:gd name="connsiteX18" fmla="*/ 1389372 w 1644061"/>
                        <a:gd name="connsiteY18" fmla="*/ 165484 h 281074"/>
                        <a:gd name="connsiteX19" fmla="*/ 1644062 w 1644061"/>
                        <a:gd name="connsiteY19" fmla="*/ 6033 h 281074"/>
                        <a:gd name="connsiteX20" fmla="*/ 1638890 w 1644061"/>
                        <a:gd name="connsiteY20" fmla="*/ 0 h 281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644061" h="281074">
                          <a:moveTo>
                            <a:pt x="1639321" y="862"/>
                          </a:moveTo>
                          <a:cubicBezTo>
                            <a:pt x="1571663" y="58609"/>
                            <a:pt x="1485904" y="115063"/>
                            <a:pt x="1386355" y="159019"/>
                          </a:cubicBezTo>
                          <a:cubicBezTo>
                            <a:pt x="1275171" y="208147"/>
                            <a:pt x="1148473" y="242623"/>
                            <a:pt x="1017465" y="258999"/>
                          </a:cubicBezTo>
                          <a:cubicBezTo>
                            <a:pt x="952392" y="268480"/>
                            <a:pt x="886026" y="271496"/>
                            <a:pt x="820953" y="273651"/>
                          </a:cubicBezTo>
                          <a:cubicBezTo>
                            <a:pt x="755880" y="274082"/>
                            <a:pt x="691238" y="272789"/>
                            <a:pt x="628751" y="268049"/>
                          </a:cubicBezTo>
                          <a:cubicBezTo>
                            <a:pt x="503777" y="259430"/>
                            <a:pt x="390007" y="240468"/>
                            <a:pt x="295629" y="214181"/>
                          </a:cubicBezTo>
                          <a:cubicBezTo>
                            <a:pt x="200821" y="188755"/>
                            <a:pt x="125836" y="156865"/>
                            <a:pt x="75847" y="131870"/>
                          </a:cubicBezTo>
                          <a:cubicBezTo>
                            <a:pt x="50852" y="119372"/>
                            <a:pt x="32752" y="108599"/>
                            <a:pt x="20685" y="100842"/>
                          </a:cubicBezTo>
                          <a:cubicBezTo>
                            <a:pt x="15083" y="96963"/>
                            <a:pt x="10343" y="94377"/>
                            <a:pt x="7757" y="92654"/>
                          </a:cubicBezTo>
                          <a:cubicBezTo>
                            <a:pt x="5602" y="91361"/>
                            <a:pt x="4740" y="90499"/>
                            <a:pt x="4740" y="90499"/>
                          </a:cubicBezTo>
                          <a:lnTo>
                            <a:pt x="0" y="96532"/>
                          </a:lnTo>
                          <a:cubicBezTo>
                            <a:pt x="0" y="96532"/>
                            <a:pt x="1293" y="97394"/>
                            <a:pt x="3448" y="98687"/>
                          </a:cubicBezTo>
                          <a:cubicBezTo>
                            <a:pt x="6033" y="100411"/>
                            <a:pt x="10774" y="103427"/>
                            <a:pt x="16376" y="107306"/>
                          </a:cubicBezTo>
                          <a:cubicBezTo>
                            <a:pt x="28442" y="114632"/>
                            <a:pt x="47404" y="125837"/>
                            <a:pt x="72399" y="138334"/>
                          </a:cubicBezTo>
                          <a:cubicBezTo>
                            <a:pt x="122389" y="163329"/>
                            <a:pt x="198235" y="195650"/>
                            <a:pt x="293475" y="221076"/>
                          </a:cubicBezTo>
                          <a:cubicBezTo>
                            <a:pt x="388714" y="247794"/>
                            <a:pt x="502915" y="266756"/>
                            <a:pt x="628320" y="275375"/>
                          </a:cubicBezTo>
                          <a:cubicBezTo>
                            <a:pt x="690808" y="280546"/>
                            <a:pt x="755450" y="281408"/>
                            <a:pt x="820953" y="280977"/>
                          </a:cubicBezTo>
                          <a:cubicBezTo>
                            <a:pt x="886457" y="278823"/>
                            <a:pt x="952823" y="275806"/>
                            <a:pt x="1018327" y="266325"/>
                          </a:cubicBezTo>
                          <a:cubicBezTo>
                            <a:pt x="1149766" y="249949"/>
                            <a:pt x="1277326" y="215042"/>
                            <a:pt x="1389372" y="165484"/>
                          </a:cubicBezTo>
                          <a:cubicBezTo>
                            <a:pt x="1489783" y="121096"/>
                            <a:pt x="1575972" y="64642"/>
                            <a:pt x="1644062" y="6033"/>
                          </a:cubicBezTo>
                          <a:cubicBezTo>
                            <a:pt x="1642338" y="4310"/>
                            <a:pt x="1640183" y="2155"/>
                            <a:pt x="1638890" y="0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2" name="Graphic 1445">
                    <a:extLst>
                      <a:ext uri="{FF2B5EF4-FFF2-40B4-BE49-F238E27FC236}">
                        <a16:creationId xmlns:a16="http://schemas.microsoft.com/office/drawing/2014/main" id="{B7AC1F8D-2106-7905-7330-267659A8F688}"/>
                      </a:ext>
                    </a:extLst>
                  </p:cNvPr>
                  <p:cNvGrpSpPr/>
                  <p:nvPr/>
                </p:nvGrpSpPr>
                <p:grpSpPr>
                  <a:xfrm>
                    <a:off x="5175543" y="2693315"/>
                    <a:ext cx="2025018" cy="705890"/>
                    <a:chOff x="5175543" y="2693315"/>
                    <a:chExt cx="2025018" cy="705890"/>
                  </a:xfrm>
                </p:grpSpPr>
                <p:grpSp>
                  <p:nvGrpSpPr>
                    <p:cNvPr id="8424" name="Graphic 1445">
                      <a:extLst>
                        <a:ext uri="{FF2B5EF4-FFF2-40B4-BE49-F238E27FC236}">
                          <a16:creationId xmlns:a16="http://schemas.microsoft.com/office/drawing/2014/main" id="{E58DEA5A-3AC2-09A5-49D8-CCE2128E83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75543" y="2733824"/>
                      <a:ext cx="2025018" cy="665381"/>
                      <a:chOff x="5175543" y="2733824"/>
                      <a:chExt cx="2025018" cy="665381"/>
                    </a:xfrm>
                  </p:grpSpPr>
                  <p:grpSp>
                    <p:nvGrpSpPr>
                      <p:cNvPr id="8426" name="Graphic 1445">
                        <a:extLst>
                          <a:ext uri="{FF2B5EF4-FFF2-40B4-BE49-F238E27FC236}">
                            <a16:creationId xmlns:a16="http://schemas.microsoft.com/office/drawing/2014/main" id="{BE1462B9-ECC1-B9E0-1338-4209FF25D62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75543" y="2818289"/>
                        <a:ext cx="117648" cy="98201"/>
                        <a:chOff x="5175543" y="2818289"/>
                        <a:chExt cx="117648" cy="98201"/>
                      </a:xfrm>
                    </p:grpSpPr>
                    <p:sp>
                      <p:nvSpPr>
                        <p:cNvPr id="8523" name="Vrije vorm: vorm 8522">
                          <a:extLst>
                            <a:ext uri="{FF2B5EF4-FFF2-40B4-BE49-F238E27FC236}">
                              <a16:creationId xmlns:a16="http://schemas.microsoft.com/office/drawing/2014/main" id="{620E58D2-2DB7-F349-D6EF-1D88E2344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5543" y="2840988"/>
                          <a:ext cx="88774" cy="75503"/>
                        </a:xfrm>
                        <a:custGeom>
                          <a:avLst/>
                          <a:gdLst>
                            <a:gd name="connsiteX0" fmla="*/ 65935 w 88774"/>
                            <a:gd name="connsiteY0" fmla="*/ 59612 h 75503"/>
                            <a:gd name="connsiteX1" fmla="*/ 88775 w 88774"/>
                            <a:gd name="connsiteY1" fmla="*/ 23413 h 75503"/>
                            <a:gd name="connsiteX2" fmla="*/ 80156 w 88774"/>
                            <a:gd name="connsiteY2" fmla="*/ 11777 h 75503"/>
                            <a:gd name="connsiteX3" fmla="*/ 71537 w 88774"/>
                            <a:gd name="connsiteY3" fmla="*/ 142 h 75503"/>
                            <a:gd name="connsiteX4" fmla="*/ 30166 w 88774"/>
                            <a:gd name="connsiteY4" fmla="*/ 10484 h 75503"/>
                            <a:gd name="connsiteX5" fmla="*/ 0 w 88774"/>
                            <a:gd name="connsiteY5" fmla="*/ 56596 h 75503"/>
                            <a:gd name="connsiteX6" fmla="*/ 0 w 88774"/>
                            <a:gd name="connsiteY6" fmla="*/ 62198 h 75503"/>
                            <a:gd name="connsiteX7" fmla="*/ 1293 w 88774"/>
                            <a:gd name="connsiteY7" fmla="*/ 66507 h 75503"/>
                            <a:gd name="connsiteX8" fmla="*/ 1724 w 88774"/>
                            <a:gd name="connsiteY8" fmla="*/ 68231 h 75503"/>
                            <a:gd name="connsiteX9" fmla="*/ 6895 w 88774"/>
                            <a:gd name="connsiteY9" fmla="*/ 71679 h 75503"/>
                            <a:gd name="connsiteX10" fmla="*/ 12066 w 88774"/>
                            <a:gd name="connsiteY10" fmla="*/ 73834 h 75503"/>
                            <a:gd name="connsiteX11" fmla="*/ 65073 w 88774"/>
                            <a:gd name="connsiteY11" fmla="*/ 59612 h 75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8774" h="75503">
                              <a:moveTo>
                                <a:pt x="65935" y="59612"/>
                              </a:moveTo>
                              <a:cubicBezTo>
                                <a:pt x="86189" y="38927"/>
                                <a:pt x="88775" y="23413"/>
                                <a:pt x="88775" y="23413"/>
                              </a:cubicBezTo>
                              <a:cubicBezTo>
                                <a:pt x="88775" y="23413"/>
                                <a:pt x="84035" y="17810"/>
                                <a:pt x="80156" y="11777"/>
                              </a:cubicBezTo>
                              <a:cubicBezTo>
                                <a:pt x="75847" y="5744"/>
                                <a:pt x="71537" y="142"/>
                                <a:pt x="71537" y="142"/>
                              </a:cubicBezTo>
                              <a:cubicBezTo>
                                <a:pt x="71537" y="142"/>
                                <a:pt x="56454" y="-2013"/>
                                <a:pt x="30166" y="10484"/>
                              </a:cubicBezTo>
                              <a:cubicBezTo>
                                <a:pt x="10343" y="19965"/>
                                <a:pt x="431" y="41513"/>
                                <a:pt x="0" y="56596"/>
                              </a:cubicBezTo>
                              <a:cubicBezTo>
                                <a:pt x="0" y="58750"/>
                                <a:pt x="0" y="60474"/>
                                <a:pt x="0" y="62198"/>
                              </a:cubicBezTo>
                              <a:cubicBezTo>
                                <a:pt x="431" y="63922"/>
                                <a:pt x="862" y="65215"/>
                                <a:pt x="1293" y="66507"/>
                              </a:cubicBezTo>
                              <a:cubicBezTo>
                                <a:pt x="1293" y="67800"/>
                                <a:pt x="1724" y="68231"/>
                                <a:pt x="1724" y="68231"/>
                              </a:cubicBezTo>
                              <a:cubicBezTo>
                                <a:pt x="1724" y="68231"/>
                                <a:pt x="4309" y="70386"/>
                                <a:pt x="6895" y="71679"/>
                              </a:cubicBezTo>
                              <a:cubicBezTo>
                                <a:pt x="8619" y="72541"/>
                                <a:pt x="10343" y="73403"/>
                                <a:pt x="12066" y="73834"/>
                              </a:cubicBezTo>
                              <a:cubicBezTo>
                                <a:pt x="26719" y="77712"/>
                                <a:pt x="49559" y="75557"/>
                                <a:pt x="65073" y="596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4" name="Vrije vorm: vorm 8523">
                          <a:extLst>
                            <a:ext uri="{FF2B5EF4-FFF2-40B4-BE49-F238E27FC236}">
                              <a16:creationId xmlns:a16="http://schemas.microsoft.com/office/drawing/2014/main" id="{9E1CA734-61C6-AC81-A7B6-118405CC40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7687" y="2841465"/>
                          <a:ext cx="37061" cy="41897"/>
                        </a:xfrm>
                        <a:custGeom>
                          <a:avLst/>
                          <a:gdLst>
                            <a:gd name="connsiteX0" fmla="*/ 28442 w 37061"/>
                            <a:gd name="connsiteY0" fmla="*/ 41467 h 41897"/>
                            <a:gd name="connsiteX1" fmla="*/ 37061 w 37061"/>
                            <a:gd name="connsiteY1" fmla="*/ 23367 h 41897"/>
                            <a:gd name="connsiteX2" fmla="*/ 28442 w 37061"/>
                            <a:gd name="connsiteY2" fmla="*/ 11731 h 41897"/>
                            <a:gd name="connsiteX3" fmla="*/ 19824 w 37061"/>
                            <a:gd name="connsiteY3" fmla="*/ 96 h 41897"/>
                            <a:gd name="connsiteX4" fmla="*/ 0 w 37061"/>
                            <a:gd name="connsiteY4" fmla="*/ 2681 h 41897"/>
                            <a:gd name="connsiteX5" fmla="*/ 14221 w 37061"/>
                            <a:gd name="connsiteY5" fmla="*/ 22505 h 41897"/>
                            <a:gd name="connsiteX6" fmla="*/ 24133 w 37061"/>
                            <a:gd name="connsiteY6" fmla="*/ 35864 h 41897"/>
                            <a:gd name="connsiteX7" fmla="*/ 28873 w 37061"/>
                            <a:gd name="connsiteY7" fmla="*/ 41897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28442" y="41467"/>
                              </a:moveTo>
                              <a:cubicBezTo>
                                <a:pt x="35338" y="30262"/>
                                <a:pt x="37061" y="23367"/>
                                <a:pt x="37061" y="23367"/>
                              </a:cubicBezTo>
                              <a:cubicBezTo>
                                <a:pt x="37061" y="23367"/>
                                <a:pt x="32321" y="17765"/>
                                <a:pt x="28442" y="11731"/>
                              </a:cubicBezTo>
                              <a:cubicBezTo>
                                <a:pt x="24133" y="5698"/>
                                <a:pt x="19824" y="96"/>
                                <a:pt x="19824" y="96"/>
                              </a:cubicBezTo>
                              <a:cubicBezTo>
                                <a:pt x="19824" y="96"/>
                                <a:pt x="12928" y="-766"/>
                                <a:pt x="0" y="2681"/>
                              </a:cubicBezTo>
                              <a:cubicBezTo>
                                <a:pt x="0" y="2681"/>
                                <a:pt x="6895" y="12593"/>
                                <a:pt x="14221" y="22505"/>
                              </a:cubicBezTo>
                              <a:cubicBezTo>
                                <a:pt x="17669" y="27245"/>
                                <a:pt x="21547" y="32417"/>
                                <a:pt x="24133" y="35864"/>
                              </a:cubicBezTo>
                              <a:cubicBezTo>
                                <a:pt x="26719" y="39743"/>
                                <a:pt x="28873" y="41897"/>
                                <a:pt x="28873" y="418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5" name="Vrije vorm: vorm 8524">
                          <a:extLst>
                            <a:ext uri="{FF2B5EF4-FFF2-40B4-BE49-F238E27FC236}">
                              <a16:creationId xmlns:a16="http://schemas.microsoft.com/office/drawing/2014/main" id="{81B78474-FB57-62EB-D497-E906B89C6A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3975" y="2823030"/>
                          <a:ext cx="39216" cy="33613"/>
                        </a:xfrm>
                        <a:custGeom>
                          <a:avLst/>
                          <a:gdLst>
                            <a:gd name="connsiteX0" fmla="*/ 8188 w 39216"/>
                            <a:gd name="connsiteY0" fmla="*/ 33614 h 33613"/>
                            <a:gd name="connsiteX1" fmla="*/ 0 w 39216"/>
                            <a:gd name="connsiteY1" fmla="*/ 22409 h 33613"/>
                            <a:gd name="connsiteX2" fmla="*/ 31459 w 39216"/>
                            <a:gd name="connsiteY2" fmla="*/ 0 h 33613"/>
                            <a:gd name="connsiteX3" fmla="*/ 39216 w 39216"/>
                            <a:gd name="connsiteY3" fmla="*/ 10774 h 33613"/>
                            <a:gd name="connsiteX4" fmla="*/ 8188 w 39216"/>
                            <a:gd name="connsiteY4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33613">
                              <a:moveTo>
                                <a:pt x="8188" y="33614"/>
                              </a:moveTo>
                              <a:lnTo>
                                <a:pt x="0" y="22409"/>
                              </a:lnTo>
                              <a:lnTo>
                                <a:pt x="31459" y="0"/>
                              </a:lnTo>
                              <a:lnTo>
                                <a:pt x="39216" y="10774"/>
                              </a:lnTo>
                              <a:lnTo>
                                <a:pt x="818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6" name="Vrije vorm: vorm 8525">
                          <a:extLst>
                            <a:ext uri="{FF2B5EF4-FFF2-40B4-BE49-F238E27FC236}">
                              <a16:creationId xmlns:a16="http://schemas.microsoft.com/office/drawing/2014/main" id="{8CBE081D-EA05-9F78-389C-FB20DE700C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4787" y="2853196"/>
                          <a:ext cx="30695" cy="21092"/>
                        </a:xfrm>
                        <a:custGeom>
                          <a:avLst/>
                          <a:gdLst>
                            <a:gd name="connsiteX0" fmla="*/ 28072 w 30695"/>
                            <a:gd name="connsiteY0" fmla="*/ 15083 h 21092"/>
                            <a:gd name="connsiteX1" fmla="*/ 17298 w 30695"/>
                            <a:gd name="connsiteY1" fmla="*/ 0 h 21092"/>
                            <a:gd name="connsiteX2" fmla="*/ 4800 w 30695"/>
                            <a:gd name="connsiteY2" fmla="*/ 3447 h 21092"/>
                            <a:gd name="connsiteX3" fmla="*/ 2215 w 30695"/>
                            <a:gd name="connsiteY3" fmla="*/ 15945 h 21092"/>
                            <a:gd name="connsiteX4" fmla="*/ 28072 w 30695"/>
                            <a:gd name="connsiteY4" fmla="*/ 15514 h 210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95" h="21092">
                              <a:moveTo>
                                <a:pt x="28072" y="15083"/>
                              </a:moveTo>
                              <a:cubicBezTo>
                                <a:pt x="35829" y="6895"/>
                                <a:pt x="24624" y="0"/>
                                <a:pt x="17298" y="0"/>
                              </a:cubicBezTo>
                              <a:cubicBezTo>
                                <a:pt x="13419" y="0"/>
                                <a:pt x="7386" y="862"/>
                                <a:pt x="4800" y="3447"/>
                              </a:cubicBezTo>
                              <a:cubicBezTo>
                                <a:pt x="491" y="6033"/>
                                <a:pt x="-2095" y="9912"/>
                                <a:pt x="2215" y="15945"/>
                              </a:cubicBezTo>
                              <a:cubicBezTo>
                                <a:pt x="7817" y="23702"/>
                                <a:pt x="22038" y="21978"/>
                                <a:pt x="28072" y="155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7" name="Vrije vorm: vorm 8526">
                          <a:extLst>
                            <a:ext uri="{FF2B5EF4-FFF2-40B4-BE49-F238E27FC236}">
                              <a16:creationId xmlns:a16="http://schemas.microsoft.com/office/drawing/2014/main" id="{B3CA230B-3D9B-EDB3-C62D-B7E0D1640D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962" y="2873019"/>
                          <a:ext cx="12430" cy="8738"/>
                        </a:xfrm>
                        <a:custGeom>
                          <a:avLst/>
                          <a:gdLst>
                            <a:gd name="connsiteX0" fmla="*/ 11282 w 12430"/>
                            <a:gd name="connsiteY0" fmla="*/ 6464 h 8738"/>
                            <a:gd name="connsiteX1" fmla="*/ 6973 w 12430"/>
                            <a:gd name="connsiteY1" fmla="*/ 0 h 8738"/>
                            <a:gd name="connsiteX2" fmla="*/ 1802 w 12430"/>
                            <a:gd name="connsiteY2" fmla="*/ 1293 h 8738"/>
                            <a:gd name="connsiteX3" fmla="*/ 940 w 12430"/>
                            <a:gd name="connsiteY3" fmla="*/ 6464 h 8738"/>
                            <a:gd name="connsiteX4" fmla="*/ 11713 w 12430"/>
                            <a:gd name="connsiteY4" fmla="*/ 6464 h 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30" h="8738">
                              <a:moveTo>
                                <a:pt x="11282" y="6464"/>
                              </a:moveTo>
                              <a:cubicBezTo>
                                <a:pt x="14730" y="3017"/>
                                <a:pt x="9559" y="0"/>
                                <a:pt x="6973" y="0"/>
                              </a:cubicBezTo>
                              <a:cubicBezTo>
                                <a:pt x="5249" y="0"/>
                                <a:pt x="2663" y="0"/>
                                <a:pt x="1802" y="1293"/>
                              </a:cubicBezTo>
                              <a:cubicBezTo>
                                <a:pt x="78" y="2155"/>
                                <a:pt x="-784" y="3879"/>
                                <a:pt x="940" y="6464"/>
                              </a:cubicBezTo>
                              <a:cubicBezTo>
                                <a:pt x="3525" y="9912"/>
                                <a:pt x="9128" y="9050"/>
                                <a:pt x="11713" y="64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8" name="Vrije vorm: vorm 8527">
                          <a:extLst>
                            <a:ext uri="{FF2B5EF4-FFF2-40B4-BE49-F238E27FC236}">
                              <a16:creationId xmlns:a16="http://schemas.microsoft.com/office/drawing/2014/main" id="{9DE4B775-88E6-148A-F2C3-88CF64D5F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0704" y="2818289"/>
                          <a:ext cx="59039" cy="62918"/>
                        </a:xfrm>
                        <a:custGeom>
                          <a:avLst/>
                          <a:gdLst>
                            <a:gd name="connsiteX0" fmla="*/ 31890 w 59039"/>
                            <a:gd name="connsiteY0" fmla="*/ 62918 h 62918"/>
                            <a:gd name="connsiteX1" fmla="*/ 26719 w 59039"/>
                            <a:gd name="connsiteY1" fmla="*/ 56023 h 62918"/>
                            <a:gd name="connsiteX2" fmla="*/ 15514 w 59039"/>
                            <a:gd name="connsiteY2" fmla="*/ 40940 h 62918"/>
                            <a:gd name="connsiteX3" fmla="*/ 0 w 59039"/>
                            <a:gd name="connsiteY3" fmla="*/ 18962 h 62918"/>
                            <a:gd name="connsiteX4" fmla="*/ 28012 w 59039"/>
                            <a:gd name="connsiteY4" fmla="*/ 0 h 62918"/>
                            <a:gd name="connsiteX5" fmla="*/ 43095 w 59039"/>
                            <a:gd name="connsiteY5" fmla="*/ 21116 h 62918"/>
                            <a:gd name="connsiteX6" fmla="*/ 53868 w 59039"/>
                            <a:gd name="connsiteY6" fmla="*/ 35338 h 62918"/>
                            <a:gd name="connsiteX7" fmla="*/ 59040 w 59039"/>
                            <a:gd name="connsiteY7" fmla="*/ 41802 h 62918"/>
                            <a:gd name="connsiteX8" fmla="*/ 32321 w 59039"/>
                            <a:gd name="connsiteY8" fmla="*/ 62487 h 6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039" h="62918">
                              <a:moveTo>
                                <a:pt x="31890" y="62918"/>
                              </a:moveTo>
                              <a:cubicBezTo>
                                <a:pt x="31890" y="62918"/>
                                <a:pt x="29735" y="60333"/>
                                <a:pt x="26719" y="56023"/>
                              </a:cubicBezTo>
                              <a:cubicBezTo>
                                <a:pt x="23702" y="52145"/>
                                <a:pt x="19393" y="46542"/>
                                <a:pt x="15514" y="40940"/>
                              </a:cubicBezTo>
                              <a:cubicBezTo>
                                <a:pt x="7326" y="30166"/>
                                <a:pt x="0" y="18962"/>
                                <a:pt x="0" y="18962"/>
                              </a:cubicBezTo>
                              <a:lnTo>
                                <a:pt x="28012" y="0"/>
                              </a:lnTo>
                              <a:cubicBezTo>
                                <a:pt x="28012" y="0"/>
                                <a:pt x="35338" y="10774"/>
                                <a:pt x="43095" y="21116"/>
                              </a:cubicBezTo>
                              <a:cubicBezTo>
                                <a:pt x="46973" y="26719"/>
                                <a:pt x="50852" y="31459"/>
                                <a:pt x="53868" y="35338"/>
                              </a:cubicBezTo>
                              <a:cubicBezTo>
                                <a:pt x="56885" y="39216"/>
                                <a:pt x="59040" y="41802"/>
                                <a:pt x="59040" y="41802"/>
                              </a:cubicBezTo>
                              <a:lnTo>
                                <a:pt x="32321" y="624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9" name="Vrije vorm: vorm 8528">
                          <a:extLst>
                            <a:ext uri="{FF2B5EF4-FFF2-40B4-BE49-F238E27FC236}">
                              <a16:creationId xmlns:a16="http://schemas.microsoft.com/office/drawing/2014/main" id="{147AE1B4-31D1-89D3-FFC0-2BD3A3832E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46218" y="2839837"/>
                          <a:ext cx="43094" cy="41370"/>
                        </a:xfrm>
                        <a:custGeom>
                          <a:avLst/>
                          <a:gdLst>
                            <a:gd name="connsiteX0" fmla="*/ 16376 w 43094"/>
                            <a:gd name="connsiteY0" fmla="*/ 41371 h 41370"/>
                            <a:gd name="connsiteX1" fmla="*/ 8188 w 43094"/>
                            <a:gd name="connsiteY1" fmla="*/ 30597 h 41370"/>
                            <a:gd name="connsiteX2" fmla="*/ 0 w 43094"/>
                            <a:gd name="connsiteY2" fmla="*/ 19824 h 41370"/>
                            <a:gd name="connsiteX3" fmla="*/ 27150 w 43094"/>
                            <a:gd name="connsiteY3" fmla="*/ 0 h 41370"/>
                            <a:gd name="connsiteX4" fmla="*/ 34907 w 43094"/>
                            <a:gd name="connsiteY4" fmla="*/ 10343 h 41370"/>
                            <a:gd name="connsiteX5" fmla="*/ 43095 w 43094"/>
                            <a:gd name="connsiteY5" fmla="*/ 20685 h 41370"/>
                            <a:gd name="connsiteX6" fmla="*/ 16376 w 43094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16376" y="41371"/>
                              </a:moveTo>
                              <a:cubicBezTo>
                                <a:pt x="16376" y="41371"/>
                                <a:pt x="12497" y="36200"/>
                                <a:pt x="8188" y="30597"/>
                              </a:cubicBezTo>
                              <a:cubicBezTo>
                                <a:pt x="4309" y="25426"/>
                                <a:pt x="0" y="19824"/>
                                <a:pt x="0" y="19824"/>
                              </a:cubicBezTo>
                              <a:lnTo>
                                <a:pt x="27150" y="0"/>
                              </a:lnTo>
                              <a:cubicBezTo>
                                <a:pt x="27150" y="0"/>
                                <a:pt x="31028" y="5602"/>
                                <a:pt x="34907" y="10343"/>
                              </a:cubicBezTo>
                              <a:cubicBezTo>
                                <a:pt x="38785" y="15514"/>
                                <a:pt x="43095" y="20685"/>
                                <a:pt x="43095" y="20685"/>
                              </a:cubicBezTo>
                              <a:lnTo>
                                <a:pt x="16376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27" name="Graphic 1445">
                        <a:extLst>
                          <a:ext uri="{FF2B5EF4-FFF2-40B4-BE49-F238E27FC236}">
                            <a16:creationId xmlns:a16="http://schemas.microsoft.com/office/drawing/2014/main" id="{0A7116BB-96CC-17C0-0FFA-71793838CB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4819" y="2954468"/>
                        <a:ext cx="105158" cy="108326"/>
                        <a:chOff x="5304819" y="2954468"/>
                        <a:chExt cx="105158" cy="108326"/>
                      </a:xfrm>
                    </p:grpSpPr>
                    <p:sp>
                      <p:nvSpPr>
                        <p:cNvPr id="8516" name="Vrije vorm: vorm 8515">
                          <a:extLst>
                            <a:ext uri="{FF2B5EF4-FFF2-40B4-BE49-F238E27FC236}">
                              <a16:creationId xmlns:a16="http://schemas.microsoft.com/office/drawing/2014/main" id="{DD03A189-BAF3-175D-7FE2-ED671EC7A3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4819" y="2979032"/>
                          <a:ext cx="81455" cy="83763"/>
                        </a:xfrm>
                        <a:custGeom>
                          <a:avLst/>
                          <a:gdLst>
                            <a:gd name="connsiteX0" fmla="*/ 65080 w 81455"/>
                            <a:gd name="connsiteY0" fmla="*/ 59902 h 83763"/>
                            <a:gd name="connsiteX1" fmla="*/ 81456 w 81455"/>
                            <a:gd name="connsiteY1" fmla="*/ 20255 h 83763"/>
                            <a:gd name="connsiteX2" fmla="*/ 70682 w 81455"/>
                            <a:gd name="connsiteY2" fmla="*/ 10343 h 83763"/>
                            <a:gd name="connsiteX3" fmla="*/ 60340 w 81455"/>
                            <a:gd name="connsiteY3" fmla="*/ 0 h 83763"/>
                            <a:gd name="connsiteX4" fmla="*/ 21554 w 81455"/>
                            <a:gd name="connsiteY4" fmla="*/ 18100 h 83763"/>
                            <a:gd name="connsiteX5" fmla="*/ 438 w 81455"/>
                            <a:gd name="connsiteY5" fmla="*/ 68521 h 83763"/>
                            <a:gd name="connsiteX6" fmla="*/ 1731 w 81455"/>
                            <a:gd name="connsiteY6" fmla="*/ 74123 h 83763"/>
                            <a:gd name="connsiteX7" fmla="*/ 3455 w 81455"/>
                            <a:gd name="connsiteY7" fmla="*/ 78001 h 83763"/>
                            <a:gd name="connsiteX8" fmla="*/ 4316 w 81455"/>
                            <a:gd name="connsiteY8" fmla="*/ 79725 h 83763"/>
                            <a:gd name="connsiteX9" fmla="*/ 9919 w 81455"/>
                            <a:gd name="connsiteY9" fmla="*/ 82311 h 83763"/>
                            <a:gd name="connsiteX10" fmla="*/ 15521 w 81455"/>
                            <a:gd name="connsiteY10" fmla="*/ 83604 h 83763"/>
                            <a:gd name="connsiteX11" fmla="*/ 65080 w 81455"/>
                            <a:gd name="connsiteY11" fmla="*/ 60333 h 837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455" h="83763">
                              <a:moveTo>
                                <a:pt x="65080" y="59902"/>
                              </a:moveTo>
                              <a:cubicBezTo>
                                <a:pt x="81456" y="35769"/>
                                <a:pt x="81456" y="20255"/>
                                <a:pt x="81456" y="20255"/>
                              </a:cubicBezTo>
                              <a:cubicBezTo>
                                <a:pt x="81456" y="20255"/>
                                <a:pt x="75854" y="15514"/>
                                <a:pt x="70682" y="10343"/>
                              </a:cubicBezTo>
                              <a:cubicBezTo>
                                <a:pt x="65511" y="5171"/>
                                <a:pt x="60340" y="0"/>
                                <a:pt x="60340" y="0"/>
                              </a:cubicBezTo>
                              <a:cubicBezTo>
                                <a:pt x="60340" y="0"/>
                                <a:pt x="44826" y="431"/>
                                <a:pt x="21554" y="18100"/>
                              </a:cubicBezTo>
                              <a:cubicBezTo>
                                <a:pt x="3886" y="31459"/>
                                <a:pt x="-1717" y="53868"/>
                                <a:pt x="438" y="68521"/>
                              </a:cubicBezTo>
                              <a:cubicBezTo>
                                <a:pt x="438" y="70675"/>
                                <a:pt x="1300" y="72399"/>
                                <a:pt x="1731" y="74123"/>
                              </a:cubicBezTo>
                              <a:cubicBezTo>
                                <a:pt x="2162" y="75416"/>
                                <a:pt x="3024" y="76708"/>
                                <a:pt x="3455" y="78001"/>
                              </a:cubicBezTo>
                              <a:cubicBezTo>
                                <a:pt x="3886" y="78863"/>
                                <a:pt x="4316" y="79725"/>
                                <a:pt x="4316" y="79725"/>
                              </a:cubicBezTo>
                              <a:cubicBezTo>
                                <a:pt x="4316" y="79725"/>
                                <a:pt x="6902" y="81018"/>
                                <a:pt x="9919" y="82311"/>
                              </a:cubicBezTo>
                              <a:cubicBezTo>
                                <a:pt x="11643" y="82742"/>
                                <a:pt x="13366" y="83173"/>
                                <a:pt x="15521" y="83604"/>
                              </a:cubicBezTo>
                              <a:cubicBezTo>
                                <a:pt x="30604" y="84897"/>
                                <a:pt x="52583" y="78432"/>
                                <a:pt x="65080" y="603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7" name="Vrije vorm: vorm 8516">
                          <a:extLst>
                            <a:ext uri="{FF2B5EF4-FFF2-40B4-BE49-F238E27FC236}">
                              <a16:creationId xmlns:a16="http://schemas.microsoft.com/office/drawing/2014/main" id="{4FEC0B98-5823-2042-74AC-C32359AE72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5766" y="2979032"/>
                          <a:ext cx="40509" cy="39647"/>
                        </a:xfrm>
                        <a:custGeom>
                          <a:avLst/>
                          <a:gdLst>
                            <a:gd name="connsiteX0" fmla="*/ 35338 w 40509"/>
                            <a:gd name="connsiteY0" fmla="*/ 39647 h 39647"/>
                            <a:gd name="connsiteX1" fmla="*/ 40509 w 40509"/>
                            <a:gd name="connsiteY1" fmla="*/ 20255 h 39647"/>
                            <a:gd name="connsiteX2" fmla="*/ 29735 w 40509"/>
                            <a:gd name="connsiteY2" fmla="*/ 10343 h 39647"/>
                            <a:gd name="connsiteX3" fmla="*/ 19393 w 40509"/>
                            <a:gd name="connsiteY3" fmla="*/ 0 h 39647"/>
                            <a:gd name="connsiteX4" fmla="*/ 0 w 40509"/>
                            <a:gd name="connsiteY4" fmla="*/ 6033 h 39647"/>
                            <a:gd name="connsiteX5" fmla="*/ 5602 w 40509"/>
                            <a:gd name="connsiteY5" fmla="*/ 11205 h 39647"/>
                            <a:gd name="connsiteX6" fmla="*/ 17669 w 40509"/>
                            <a:gd name="connsiteY6" fmla="*/ 22840 h 39647"/>
                            <a:gd name="connsiteX7" fmla="*/ 29735 w 40509"/>
                            <a:gd name="connsiteY7" fmla="*/ 34476 h 39647"/>
                            <a:gd name="connsiteX8" fmla="*/ 35338 w 40509"/>
                            <a:gd name="connsiteY8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509" h="39647">
                              <a:moveTo>
                                <a:pt x="35338" y="39647"/>
                              </a:moveTo>
                              <a:cubicBezTo>
                                <a:pt x="40509" y="27581"/>
                                <a:pt x="40509" y="20255"/>
                                <a:pt x="40509" y="20255"/>
                              </a:cubicBezTo>
                              <a:cubicBezTo>
                                <a:pt x="40509" y="20255"/>
                                <a:pt x="34907" y="15514"/>
                                <a:pt x="29735" y="10343"/>
                              </a:cubicBezTo>
                              <a:cubicBezTo>
                                <a:pt x="24564" y="5171"/>
                                <a:pt x="19393" y="0"/>
                                <a:pt x="19393" y="0"/>
                              </a:cubicBezTo>
                              <a:cubicBezTo>
                                <a:pt x="19393" y="0"/>
                                <a:pt x="12067" y="431"/>
                                <a:pt x="0" y="6033"/>
                              </a:cubicBezTo>
                              <a:cubicBezTo>
                                <a:pt x="0" y="6033"/>
                                <a:pt x="2155" y="8188"/>
                                <a:pt x="5602" y="11205"/>
                              </a:cubicBezTo>
                              <a:cubicBezTo>
                                <a:pt x="9050" y="14652"/>
                                <a:pt x="13359" y="18531"/>
                                <a:pt x="17669" y="22840"/>
                              </a:cubicBezTo>
                              <a:cubicBezTo>
                                <a:pt x="21978" y="27150"/>
                                <a:pt x="26288" y="31459"/>
                                <a:pt x="29735" y="34476"/>
                              </a:cubicBezTo>
                              <a:cubicBezTo>
                                <a:pt x="33183" y="37492"/>
                                <a:pt x="35338" y="39647"/>
                                <a:pt x="35338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8" name="Vrije vorm: vorm 8517">
                          <a:extLst>
                            <a:ext uri="{FF2B5EF4-FFF2-40B4-BE49-F238E27FC236}">
                              <a16:creationId xmlns:a16="http://schemas.microsoft.com/office/drawing/2014/main" id="{C1A55055-5BA8-C4CD-5A9E-F69FFD37E3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2485" y="2954468"/>
                          <a:ext cx="36630" cy="37492"/>
                        </a:xfrm>
                        <a:custGeom>
                          <a:avLst/>
                          <a:gdLst>
                            <a:gd name="connsiteX0" fmla="*/ 10343 w 36630"/>
                            <a:gd name="connsiteY0" fmla="*/ 37492 h 37492"/>
                            <a:gd name="connsiteX1" fmla="*/ 0 w 36630"/>
                            <a:gd name="connsiteY1" fmla="*/ 28012 h 37492"/>
                            <a:gd name="connsiteX2" fmla="*/ 27150 w 36630"/>
                            <a:gd name="connsiteY2" fmla="*/ 0 h 37492"/>
                            <a:gd name="connsiteX3" fmla="*/ 36630 w 36630"/>
                            <a:gd name="connsiteY3" fmla="*/ 9481 h 37492"/>
                            <a:gd name="connsiteX4" fmla="*/ 10343 w 36630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492">
                              <a:moveTo>
                                <a:pt x="10343" y="37492"/>
                              </a:moveTo>
                              <a:lnTo>
                                <a:pt x="0" y="28012"/>
                              </a:lnTo>
                              <a:lnTo>
                                <a:pt x="27150" y="0"/>
                              </a:lnTo>
                              <a:lnTo>
                                <a:pt x="36630" y="9481"/>
                              </a:lnTo>
                              <a:lnTo>
                                <a:pt x="10343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9" name="Vrije vorm: vorm 8518">
                          <a:extLst>
                            <a:ext uri="{FF2B5EF4-FFF2-40B4-BE49-F238E27FC236}">
                              <a16:creationId xmlns:a16="http://schemas.microsoft.com/office/drawing/2014/main" id="{FD40A193-C781-54EA-2EF5-2C1ABAAD0B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7889" y="2995199"/>
                          <a:ext cx="29858" cy="21902"/>
                        </a:xfrm>
                        <a:custGeom>
                          <a:avLst/>
                          <a:gdLst>
                            <a:gd name="connsiteX0" fmla="*/ 28220 w 29858"/>
                            <a:gd name="connsiteY0" fmla="*/ 13138 h 21902"/>
                            <a:gd name="connsiteX1" fmla="*/ 15292 w 29858"/>
                            <a:gd name="connsiteY1" fmla="*/ 209 h 21902"/>
                            <a:gd name="connsiteX2" fmla="*/ 3656 w 29858"/>
                            <a:gd name="connsiteY2" fmla="*/ 6243 h 21902"/>
                            <a:gd name="connsiteX3" fmla="*/ 3225 w 29858"/>
                            <a:gd name="connsiteY3" fmla="*/ 18740 h 21902"/>
                            <a:gd name="connsiteX4" fmla="*/ 28651 w 29858"/>
                            <a:gd name="connsiteY4" fmla="*/ 13569 h 219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58" h="21902">
                              <a:moveTo>
                                <a:pt x="28220" y="13138"/>
                              </a:moveTo>
                              <a:cubicBezTo>
                                <a:pt x="34254" y="3657"/>
                                <a:pt x="22187" y="-1083"/>
                                <a:pt x="15292" y="209"/>
                              </a:cubicBezTo>
                              <a:cubicBezTo>
                                <a:pt x="11413" y="1071"/>
                                <a:pt x="5811" y="3226"/>
                                <a:pt x="3656" y="6243"/>
                              </a:cubicBezTo>
                              <a:cubicBezTo>
                                <a:pt x="-222" y="9259"/>
                                <a:pt x="-1946" y="14000"/>
                                <a:pt x="3225" y="18740"/>
                              </a:cubicBezTo>
                              <a:cubicBezTo>
                                <a:pt x="10120" y="25204"/>
                                <a:pt x="23480" y="20895"/>
                                <a:pt x="28651" y="135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0" name="Vrije vorm: vorm 8519">
                          <a:extLst>
                            <a:ext uri="{FF2B5EF4-FFF2-40B4-BE49-F238E27FC236}">
                              <a16:creationId xmlns:a16="http://schemas.microsoft.com/office/drawing/2014/main" id="{5404BF48-68C0-DB51-39A1-DFE109982B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3279" y="3019918"/>
                          <a:ext cx="12503" cy="9072"/>
                        </a:xfrm>
                        <a:custGeom>
                          <a:avLst/>
                          <a:gdLst>
                            <a:gd name="connsiteX0" fmla="*/ 11802 w 12503"/>
                            <a:gd name="connsiteY0" fmla="*/ 5657 h 9072"/>
                            <a:gd name="connsiteX1" fmla="*/ 6199 w 12503"/>
                            <a:gd name="connsiteY1" fmla="*/ 54 h 9072"/>
                            <a:gd name="connsiteX2" fmla="*/ 1459 w 12503"/>
                            <a:gd name="connsiteY2" fmla="*/ 2640 h 9072"/>
                            <a:gd name="connsiteX3" fmla="*/ 1459 w 12503"/>
                            <a:gd name="connsiteY3" fmla="*/ 7811 h 9072"/>
                            <a:gd name="connsiteX4" fmla="*/ 12233 w 12503"/>
                            <a:gd name="connsiteY4" fmla="*/ 5657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03" h="9072">
                              <a:moveTo>
                                <a:pt x="11802" y="5657"/>
                              </a:moveTo>
                              <a:cubicBezTo>
                                <a:pt x="14387" y="1778"/>
                                <a:pt x="9216" y="-377"/>
                                <a:pt x="6199" y="54"/>
                              </a:cubicBezTo>
                              <a:cubicBezTo>
                                <a:pt x="4476" y="54"/>
                                <a:pt x="2321" y="1347"/>
                                <a:pt x="1459" y="2640"/>
                              </a:cubicBezTo>
                              <a:cubicBezTo>
                                <a:pt x="-265" y="3933"/>
                                <a:pt x="-696" y="5657"/>
                                <a:pt x="1459" y="7811"/>
                              </a:cubicBezTo>
                              <a:cubicBezTo>
                                <a:pt x="4476" y="10397"/>
                                <a:pt x="10078" y="8673"/>
                                <a:pt x="12233" y="56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1" name="Vrije vorm: vorm 8520">
                          <a:extLst>
                            <a:ext uri="{FF2B5EF4-FFF2-40B4-BE49-F238E27FC236}">
                              <a16:creationId xmlns:a16="http://schemas.microsoft.com/office/drawing/2014/main" id="{5EA658A2-8CB4-552D-1EA0-FC36511EEA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8352" y="2954899"/>
                          <a:ext cx="61625" cy="62056"/>
                        </a:xfrm>
                        <a:custGeom>
                          <a:avLst/>
                          <a:gdLst>
                            <a:gd name="connsiteX0" fmla="*/ 39216 w 61625"/>
                            <a:gd name="connsiteY0" fmla="*/ 61195 h 62056"/>
                            <a:gd name="connsiteX1" fmla="*/ 32752 w 61625"/>
                            <a:gd name="connsiteY1" fmla="*/ 55592 h 62056"/>
                            <a:gd name="connsiteX2" fmla="*/ 19393 w 61625"/>
                            <a:gd name="connsiteY2" fmla="*/ 42664 h 62056"/>
                            <a:gd name="connsiteX3" fmla="*/ 6033 w 61625"/>
                            <a:gd name="connsiteY3" fmla="*/ 29735 h 62056"/>
                            <a:gd name="connsiteX4" fmla="*/ 0 w 61625"/>
                            <a:gd name="connsiteY4" fmla="*/ 23702 h 62056"/>
                            <a:gd name="connsiteX5" fmla="*/ 23702 w 61625"/>
                            <a:gd name="connsiteY5" fmla="*/ 0 h 62056"/>
                            <a:gd name="connsiteX6" fmla="*/ 29735 w 61625"/>
                            <a:gd name="connsiteY6" fmla="*/ 6033 h 62056"/>
                            <a:gd name="connsiteX7" fmla="*/ 42664 w 61625"/>
                            <a:gd name="connsiteY7" fmla="*/ 18962 h 62056"/>
                            <a:gd name="connsiteX8" fmla="*/ 55592 w 61625"/>
                            <a:gd name="connsiteY8" fmla="*/ 31459 h 62056"/>
                            <a:gd name="connsiteX9" fmla="*/ 61625 w 61625"/>
                            <a:gd name="connsiteY9" fmla="*/ 37061 h 62056"/>
                            <a:gd name="connsiteX10" fmla="*/ 38785 w 61625"/>
                            <a:gd name="connsiteY10" fmla="*/ 62056 h 620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1625" h="62056">
                              <a:moveTo>
                                <a:pt x="39216" y="61195"/>
                              </a:moveTo>
                              <a:cubicBezTo>
                                <a:pt x="39216" y="61195"/>
                                <a:pt x="36630" y="59040"/>
                                <a:pt x="32752" y="55592"/>
                              </a:cubicBezTo>
                              <a:cubicBezTo>
                                <a:pt x="28873" y="52145"/>
                                <a:pt x="24133" y="47404"/>
                                <a:pt x="19393" y="42664"/>
                              </a:cubicBezTo>
                              <a:cubicBezTo>
                                <a:pt x="14652" y="37923"/>
                                <a:pt x="9481" y="33183"/>
                                <a:pt x="6033" y="29735"/>
                              </a:cubicBezTo>
                              <a:cubicBezTo>
                                <a:pt x="2586" y="26288"/>
                                <a:pt x="0" y="23702"/>
                                <a:pt x="0" y="23702"/>
                              </a:cubicBezTo>
                              <a:lnTo>
                                <a:pt x="23702" y="0"/>
                              </a:lnTo>
                              <a:cubicBezTo>
                                <a:pt x="23702" y="0"/>
                                <a:pt x="25857" y="2586"/>
                                <a:pt x="29735" y="6033"/>
                              </a:cubicBezTo>
                              <a:cubicBezTo>
                                <a:pt x="33183" y="9481"/>
                                <a:pt x="37923" y="14221"/>
                                <a:pt x="42664" y="18962"/>
                              </a:cubicBezTo>
                              <a:cubicBezTo>
                                <a:pt x="47404" y="23702"/>
                                <a:pt x="52145" y="28012"/>
                                <a:pt x="55592" y="31459"/>
                              </a:cubicBezTo>
                              <a:cubicBezTo>
                                <a:pt x="59040" y="34907"/>
                                <a:pt x="61625" y="37061"/>
                                <a:pt x="61625" y="37061"/>
                              </a:cubicBezTo>
                              <a:lnTo>
                                <a:pt x="38785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22" name="Vrije vorm: vorm 8521">
                          <a:extLst>
                            <a:ext uri="{FF2B5EF4-FFF2-40B4-BE49-F238E27FC236}">
                              <a16:creationId xmlns:a16="http://schemas.microsoft.com/office/drawing/2014/main" id="{DCBC06F9-95DE-7110-E890-E533AC7BD2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67745" y="2973430"/>
                          <a:ext cx="42232" cy="42663"/>
                        </a:xfrm>
                        <a:custGeom>
                          <a:avLst/>
                          <a:gdLst>
                            <a:gd name="connsiteX0" fmla="*/ 19824 w 42232"/>
                            <a:gd name="connsiteY0" fmla="*/ 42664 h 42663"/>
                            <a:gd name="connsiteX1" fmla="*/ 9912 w 42232"/>
                            <a:gd name="connsiteY1" fmla="*/ 33614 h 42663"/>
                            <a:gd name="connsiteX2" fmla="*/ 0 w 42232"/>
                            <a:gd name="connsiteY2" fmla="*/ 24133 h 42663"/>
                            <a:gd name="connsiteX3" fmla="*/ 23271 w 42232"/>
                            <a:gd name="connsiteY3" fmla="*/ 0 h 42663"/>
                            <a:gd name="connsiteX4" fmla="*/ 32752 w 42232"/>
                            <a:gd name="connsiteY4" fmla="*/ 9050 h 42663"/>
                            <a:gd name="connsiteX5" fmla="*/ 42233 w 42232"/>
                            <a:gd name="connsiteY5" fmla="*/ 17669 h 42663"/>
                            <a:gd name="connsiteX6" fmla="*/ 19393 w 42232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663">
                              <a:moveTo>
                                <a:pt x="19824" y="42664"/>
                              </a:moveTo>
                              <a:cubicBezTo>
                                <a:pt x="19824" y="42664"/>
                                <a:pt x="14652" y="37923"/>
                                <a:pt x="9912" y="33614"/>
                              </a:cubicBezTo>
                              <a:cubicBezTo>
                                <a:pt x="4740" y="28874"/>
                                <a:pt x="0" y="24133"/>
                                <a:pt x="0" y="24133"/>
                              </a:cubicBezTo>
                              <a:lnTo>
                                <a:pt x="23271" y="0"/>
                              </a:lnTo>
                              <a:cubicBezTo>
                                <a:pt x="23271" y="0"/>
                                <a:pt x="28012" y="4740"/>
                                <a:pt x="32752" y="9050"/>
                              </a:cubicBezTo>
                              <a:cubicBezTo>
                                <a:pt x="37492" y="13359"/>
                                <a:pt x="42233" y="17669"/>
                                <a:pt x="42233" y="17669"/>
                              </a:cubicBezTo>
                              <a:lnTo>
                                <a:pt x="19393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28" name="Graphic 1445">
                        <a:extLst>
                          <a:ext uri="{FF2B5EF4-FFF2-40B4-BE49-F238E27FC236}">
                            <a16:creationId xmlns:a16="http://schemas.microsoft.com/office/drawing/2014/main" id="{E6ED5F46-A923-73E2-57E8-78CF132462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54624" y="3066084"/>
                        <a:ext cx="96704" cy="118510"/>
                        <a:chOff x="5454624" y="3066084"/>
                        <a:chExt cx="96704" cy="118510"/>
                      </a:xfrm>
                    </p:grpSpPr>
                    <p:sp>
                      <p:nvSpPr>
                        <p:cNvPr id="8509" name="Vrije vorm: vorm 8508">
                          <a:extLst>
                            <a:ext uri="{FF2B5EF4-FFF2-40B4-BE49-F238E27FC236}">
                              <a16:creationId xmlns:a16="http://schemas.microsoft.com/office/drawing/2014/main" id="{D5545C73-8D42-EE56-E8CE-FA9DD6E7F5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54624" y="3095388"/>
                          <a:ext cx="74614" cy="89205"/>
                        </a:xfrm>
                        <a:custGeom>
                          <a:avLst/>
                          <a:gdLst>
                            <a:gd name="connsiteX0" fmla="*/ 64814 w 74614"/>
                            <a:gd name="connsiteY0" fmla="*/ 58609 h 89205"/>
                            <a:gd name="connsiteX1" fmla="*/ 74295 w 74614"/>
                            <a:gd name="connsiteY1" fmla="*/ 17238 h 89205"/>
                            <a:gd name="connsiteX2" fmla="*/ 70416 w 74614"/>
                            <a:gd name="connsiteY2" fmla="*/ 14652 h 89205"/>
                            <a:gd name="connsiteX3" fmla="*/ 62228 w 74614"/>
                            <a:gd name="connsiteY3" fmla="*/ 8619 h 89205"/>
                            <a:gd name="connsiteX4" fmla="*/ 50162 w 74614"/>
                            <a:gd name="connsiteY4" fmla="*/ 0 h 89205"/>
                            <a:gd name="connsiteX5" fmla="*/ 14824 w 74614"/>
                            <a:gd name="connsiteY5" fmla="*/ 24133 h 89205"/>
                            <a:gd name="connsiteX6" fmla="*/ 2327 w 74614"/>
                            <a:gd name="connsiteY6" fmla="*/ 77139 h 89205"/>
                            <a:gd name="connsiteX7" fmla="*/ 4482 w 74614"/>
                            <a:gd name="connsiteY7" fmla="*/ 82311 h 89205"/>
                            <a:gd name="connsiteX8" fmla="*/ 7067 w 74614"/>
                            <a:gd name="connsiteY8" fmla="*/ 85758 h 89205"/>
                            <a:gd name="connsiteX9" fmla="*/ 8360 w 74614"/>
                            <a:gd name="connsiteY9" fmla="*/ 87482 h 89205"/>
                            <a:gd name="connsiteX10" fmla="*/ 14393 w 74614"/>
                            <a:gd name="connsiteY10" fmla="*/ 89206 h 89205"/>
                            <a:gd name="connsiteX11" fmla="*/ 19996 w 74614"/>
                            <a:gd name="connsiteY11" fmla="*/ 89206 h 89205"/>
                            <a:gd name="connsiteX12" fmla="*/ 65245 w 74614"/>
                            <a:gd name="connsiteY12" fmla="*/ 57747 h 89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4614" h="89205">
                              <a:moveTo>
                                <a:pt x="64814" y="58609"/>
                              </a:moveTo>
                              <a:cubicBezTo>
                                <a:pt x="77311" y="32321"/>
                                <a:pt x="74295" y="17238"/>
                                <a:pt x="74295" y="17238"/>
                              </a:cubicBezTo>
                              <a:cubicBezTo>
                                <a:pt x="74295" y="17238"/>
                                <a:pt x="72571" y="16376"/>
                                <a:pt x="70416" y="14652"/>
                              </a:cubicBezTo>
                              <a:cubicBezTo>
                                <a:pt x="68262" y="12928"/>
                                <a:pt x="65245" y="10774"/>
                                <a:pt x="62228" y="8619"/>
                              </a:cubicBezTo>
                              <a:cubicBezTo>
                                <a:pt x="56195" y="4309"/>
                                <a:pt x="50162" y="0"/>
                                <a:pt x="50162" y="0"/>
                              </a:cubicBezTo>
                              <a:cubicBezTo>
                                <a:pt x="50162" y="0"/>
                                <a:pt x="35079" y="3017"/>
                                <a:pt x="14824" y="24133"/>
                              </a:cubicBezTo>
                              <a:cubicBezTo>
                                <a:pt x="-690" y="40078"/>
                                <a:pt x="-2414" y="62918"/>
                                <a:pt x="2327" y="77139"/>
                              </a:cubicBezTo>
                              <a:cubicBezTo>
                                <a:pt x="2758" y="79294"/>
                                <a:pt x="3620" y="81018"/>
                                <a:pt x="4482" y="82311"/>
                              </a:cubicBezTo>
                              <a:cubicBezTo>
                                <a:pt x="5343" y="83604"/>
                                <a:pt x="6205" y="84897"/>
                                <a:pt x="7067" y="85758"/>
                              </a:cubicBezTo>
                              <a:cubicBezTo>
                                <a:pt x="7929" y="86620"/>
                                <a:pt x="8360" y="87482"/>
                                <a:pt x="8360" y="87482"/>
                              </a:cubicBezTo>
                              <a:cubicBezTo>
                                <a:pt x="8360" y="87482"/>
                                <a:pt x="11377" y="88344"/>
                                <a:pt x="14393" y="89206"/>
                              </a:cubicBezTo>
                              <a:cubicBezTo>
                                <a:pt x="16117" y="89206"/>
                                <a:pt x="17841" y="89206"/>
                                <a:pt x="19996" y="89206"/>
                              </a:cubicBezTo>
                              <a:cubicBezTo>
                                <a:pt x="35079" y="87913"/>
                                <a:pt x="55764" y="78001"/>
                                <a:pt x="65245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0" name="Vrije vorm: vorm 8509">
                          <a:extLst>
                            <a:ext uri="{FF2B5EF4-FFF2-40B4-BE49-F238E27FC236}">
                              <a16:creationId xmlns:a16="http://schemas.microsoft.com/office/drawing/2014/main" id="{5D06D972-249A-06A0-283D-DCB3BDE9AE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117" y="3095388"/>
                          <a:ext cx="42346" cy="37061"/>
                        </a:xfrm>
                        <a:custGeom>
                          <a:avLst/>
                          <a:gdLst>
                            <a:gd name="connsiteX0" fmla="*/ 40078 w 42346"/>
                            <a:gd name="connsiteY0" fmla="*/ 37061 h 37061"/>
                            <a:gd name="connsiteX1" fmla="*/ 42233 w 42346"/>
                            <a:gd name="connsiteY1" fmla="*/ 17238 h 37061"/>
                            <a:gd name="connsiteX2" fmla="*/ 38354 w 42346"/>
                            <a:gd name="connsiteY2" fmla="*/ 14652 h 37061"/>
                            <a:gd name="connsiteX3" fmla="*/ 30166 w 42346"/>
                            <a:gd name="connsiteY3" fmla="*/ 8619 h 37061"/>
                            <a:gd name="connsiteX4" fmla="*/ 18100 w 42346"/>
                            <a:gd name="connsiteY4" fmla="*/ 0 h 37061"/>
                            <a:gd name="connsiteX5" fmla="*/ 0 w 42346"/>
                            <a:gd name="connsiteY5" fmla="*/ 9050 h 37061"/>
                            <a:gd name="connsiteX6" fmla="*/ 19824 w 42346"/>
                            <a:gd name="connsiteY6" fmla="*/ 22840 h 37061"/>
                            <a:gd name="connsiteX7" fmla="*/ 33614 w 42346"/>
                            <a:gd name="connsiteY7" fmla="*/ 32321 h 37061"/>
                            <a:gd name="connsiteX8" fmla="*/ 40078 w 42346"/>
                            <a:gd name="connsiteY8" fmla="*/ 36630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2346" h="37061">
                              <a:moveTo>
                                <a:pt x="40078" y="37061"/>
                              </a:moveTo>
                              <a:cubicBezTo>
                                <a:pt x="43095" y="24133"/>
                                <a:pt x="42233" y="17238"/>
                                <a:pt x="42233" y="17238"/>
                              </a:cubicBezTo>
                              <a:cubicBezTo>
                                <a:pt x="42233" y="17238"/>
                                <a:pt x="40509" y="16376"/>
                                <a:pt x="38354" y="14652"/>
                              </a:cubicBezTo>
                              <a:cubicBezTo>
                                <a:pt x="36200" y="12928"/>
                                <a:pt x="33183" y="10774"/>
                                <a:pt x="30166" y="8619"/>
                              </a:cubicBezTo>
                              <a:cubicBezTo>
                                <a:pt x="24133" y="4309"/>
                                <a:pt x="18100" y="0"/>
                                <a:pt x="18100" y="0"/>
                              </a:cubicBezTo>
                              <a:cubicBezTo>
                                <a:pt x="18100" y="0"/>
                                <a:pt x="11205" y="1293"/>
                                <a:pt x="0" y="9050"/>
                              </a:cubicBezTo>
                              <a:cubicBezTo>
                                <a:pt x="0" y="9050"/>
                                <a:pt x="9912" y="15945"/>
                                <a:pt x="19824" y="22840"/>
                              </a:cubicBezTo>
                              <a:cubicBezTo>
                                <a:pt x="24564" y="26288"/>
                                <a:pt x="29735" y="29735"/>
                                <a:pt x="33614" y="32321"/>
                              </a:cubicBezTo>
                              <a:cubicBezTo>
                                <a:pt x="37492" y="34907"/>
                                <a:pt x="40078" y="36630"/>
                                <a:pt x="40078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1" name="Vrije vorm: vorm 8510">
                          <a:extLst>
                            <a:ext uri="{FF2B5EF4-FFF2-40B4-BE49-F238E27FC236}">
                              <a16:creationId xmlns:a16="http://schemas.microsoft.com/office/drawing/2014/main" id="{06E1AE21-B917-C5B4-5F50-5DCC32C846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974" y="3066084"/>
                          <a:ext cx="33182" cy="39647"/>
                        </a:xfrm>
                        <a:custGeom>
                          <a:avLst/>
                          <a:gdLst>
                            <a:gd name="connsiteX0" fmla="*/ 11205 w 33182"/>
                            <a:gd name="connsiteY0" fmla="*/ 39647 h 39647"/>
                            <a:gd name="connsiteX1" fmla="*/ 0 w 33182"/>
                            <a:gd name="connsiteY1" fmla="*/ 31890 h 39647"/>
                            <a:gd name="connsiteX2" fmla="*/ 21978 w 33182"/>
                            <a:gd name="connsiteY2" fmla="*/ 0 h 39647"/>
                            <a:gd name="connsiteX3" fmla="*/ 33183 w 33182"/>
                            <a:gd name="connsiteY3" fmla="*/ 7757 h 39647"/>
                            <a:gd name="connsiteX4" fmla="*/ 11205 w 33182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182" h="39647">
                              <a:moveTo>
                                <a:pt x="11205" y="39647"/>
                              </a:moveTo>
                              <a:lnTo>
                                <a:pt x="0" y="31890"/>
                              </a:lnTo>
                              <a:lnTo>
                                <a:pt x="21978" y="0"/>
                              </a:lnTo>
                              <a:lnTo>
                                <a:pt x="33183" y="7757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2" name="Vrije vorm: vorm 8511">
                          <a:extLst>
                            <a:ext uri="{FF2B5EF4-FFF2-40B4-BE49-F238E27FC236}">
                              <a16:creationId xmlns:a16="http://schemas.microsoft.com/office/drawing/2014/main" id="{A85995B8-0AEA-9BE0-FC94-BB29C71640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2350" y="3114509"/>
                          <a:ext cx="29009" cy="22870"/>
                        </a:xfrm>
                        <a:custGeom>
                          <a:avLst/>
                          <a:gdLst>
                            <a:gd name="connsiteX0" fmla="*/ 28127 w 29009"/>
                            <a:gd name="connsiteY0" fmla="*/ 11476 h 22870"/>
                            <a:gd name="connsiteX1" fmla="*/ 13044 w 29009"/>
                            <a:gd name="connsiteY1" fmla="*/ 702 h 22870"/>
                            <a:gd name="connsiteX2" fmla="*/ 2701 w 29009"/>
                            <a:gd name="connsiteY2" fmla="*/ 8460 h 22870"/>
                            <a:gd name="connsiteX3" fmla="*/ 4425 w 29009"/>
                            <a:gd name="connsiteY3" fmla="*/ 20957 h 22870"/>
                            <a:gd name="connsiteX4" fmla="*/ 28558 w 29009"/>
                            <a:gd name="connsiteY4" fmla="*/ 11476 h 228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009" h="22870">
                              <a:moveTo>
                                <a:pt x="28127" y="11476"/>
                              </a:moveTo>
                              <a:cubicBezTo>
                                <a:pt x="32436" y="1134"/>
                                <a:pt x="19939" y="-1452"/>
                                <a:pt x="13044" y="702"/>
                              </a:cubicBezTo>
                              <a:cubicBezTo>
                                <a:pt x="9165" y="1995"/>
                                <a:pt x="3994" y="5012"/>
                                <a:pt x="2701" y="8460"/>
                              </a:cubicBezTo>
                              <a:cubicBezTo>
                                <a:pt x="-747" y="12338"/>
                                <a:pt x="-1609" y="17079"/>
                                <a:pt x="4425" y="20957"/>
                              </a:cubicBezTo>
                              <a:cubicBezTo>
                                <a:pt x="12182" y="26128"/>
                                <a:pt x="25110" y="20095"/>
                                <a:pt x="28558" y="11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3" name="Vrije vorm: vorm 8512">
                          <a:extLst>
                            <a:ext uri="{FF2B5EF4-FFF2-40B4-BE49-F238E27FC236}">
                              <a16:creationId xmlns:a16="http://schemas.microsoft.com/office/drawing/2014/main" id="{6ED71A0B-DBEF-0014-BE8F-FEEF4FE29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1094" y="3143402"/>
                          <a:ext cx="12145" cy="9293"/>
                        </a:xfrm>
                        <a:custGeom>
                          <a:avLst/>
                          <a:gdLst>
                            <a:gd name="connsiteX0" fmla="*/ 11802 w 12145"/>
                            <a:gd name="connsiteY0" fmla="*/ 4992 h 9293"/>
                            <a:gd name="connsiteX1" fmla="*/ 5338 w 12145"/>
                            <a:gd name="connsiteY1" fmla="*/ 252 h 9293"/>
                            <a:gd name="connsiteX2" fmla="*/ 1028 w 12145"/>
                            <a:gd name="connsiteY2" fmla="*/ 3269 h 9293"/>
                            <a:gd name="connsiteX3" fmla="*/ 1890 w 12145"/>
                            <a:gd name="connsiteY3" fmla="*/ 8440 h 9293"/>
                            <a:gd name="connsiteX4" fmla="*/ 11802 w 12145"/>
                            <a:gd name="connsiteY4" fmla="*/ 4562 h 92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145" h="9293">
                              <a:moveTo>
                                <a:pt x="11802" y="4992"/>
                              </a:moveTo>
                              <a:cubicBezTo>
                                <a:pt x="13525" y="683"/>
                                <a:pt x="8354" y="-610"/>
                                <a:pt x="5338" y="252"/>
                              </a:cubicBezTo>
                              <a:cubicBezTo>
                                <a:pt x="3614" y="683"/>
                                <a:pt x="1459" y="1976"/>
                                <a:pt x="1028" y="3269"/>
                              </a:cubicBezTo>
                              <a:cubicBezTo>
                                <a:pt x="-265" y="4992"/>
                                <a:pt x="-696" y="6716"/>
                                <a:pt x="1890" y="8440"/>
                              </a:cubicBezTo>
                              <a:cubicBezTo>
                                <a:pt x="5338" y="10595"/>
                                <a:pt x="10509" y="8440"/>
                                <a:pt x="11802" y="45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4" name="Vrije vorm: vorm 8513">
                          <a:extLst>
                            <a:ext uri="{FF2B5EF4-FFF2-40B4-BE49-F238E27FC236}">
                              <a16:creationId xmlns:a16="http://schemas.microsoft.com/office/drawing/2014/main" id="{4AE0CEBF-8673-BFFD-3C10-CDC13E0249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979" y="3070824"/>
                          <a:ext cx="63349" cy="58177"/>
                        </a:xfrm>
                        <a:custGeom>
                          <a:avLst/>
                          <a:gdLst>
                            <a:gd name="connsiteX0" fmla="*/ 44818 w 63349"/>
                            <a:gd name="connsiteY0" fmla="*/ 57747 h 58177"/>
                            <a:gd name="connsiteX1" fmla="*/ 37923 w 63349"/>
                            <a:gd name="connsiteY1" fmla="*/ 53006 h 58177"/>
                            <a:gd name="connsiteX2" fmla="*/ 22409 w 63349"/>
                            <a:gd name="connsiteY2" fmla="*/ 42664 h 58177"/>
                            <a:gd name="connsiteX3" fmla="*/ 0 w 63349"/>
                            <a:gd name="connsiteY3" fmla="*/ 27150 h 58177"/>
                            <a:gd name="connsiteX4" fmla="*/ 19824 w 63349"/>
                            <a:gd name="connsiteY4" fmla="*/ 0 h 58177"/>
                            <a:gd name="connsiteX5" fmla="*/ 41371 w 63349"/>
                            <a:gd name="connsiteY5" fmla="*/ 15083 h 58177"/>
                            <a:gd name="connsiteX6" fmla="*/ 56454 w 63349"/>
                            <a:gd name="connsiteY6" fmla="*/ 25426 h 58177"/>
                            <a:gd name="connsiteX7" fmla="*/ 63349 w 63349"/>
                            <a:gd name="connsiteY7" fmla="*/ 30166 h 58177"/>
                            <a:gd name="connsiteX8" fmla="*/ 44818 w 63349"/>
                            <a:gd name="connsiteY8" fmla="*/ 58178 h 581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349" h="58177">
                              <a:moveTo>
                                <a:pt x="44818" y="57747"/>
                              </a:moveTo>
                              <a:cubicBezTo>
                                <a:pt x="44818" y="57747"/>
                                <a:pt x="41802" y="56023"/>
                                <a:pt x="37923" y="53006"/>
                              </a:cubicBezTo>
                              <a:cubicBezTo>
                                <a:pt x="33614" y="50421"/>
                                <a:pt x="28012" y="46542"/>
                                <a:pt x="22409" y="42664"/>
                              </a:cubicBezTo>
                              <a:cubicBezTo>
                                <a:pt x="11205" y="34907"/>
                                <a:pt x="0" y="27150"/>
                                <a:pt x="0" y="27150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30597" y="7326"/>
                                <a:pt x="41371" y="15083"/>
                              </a:cubicBezTo>
                              <a:cubicBezTo>
                                <a:pt x="46973" y="18962"/>
                                <a:pt x="52145" y="22840"/>
                                <a:pt x="56454" y="25426"/>
                              </a:cubicBezTo>
                              <a:cubicBezTo>
                                <a:pt x="60763" y="28011"/>
                                <a:pt x="63349" y="30166"/>
                                <a:pt x="63349" y="30166"/>
                              </a:cubicBezTo>
                              <a:lnTo>
                                <a:pt x="44818" y="581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15" name="Vrije vorm: vorm 8514">
                          <a:extLst>
                            <a:ext uri="{FF2B5EF4-FFF2-40B4-BE49-F238E27FC236}">
                              <a16:creationId xmlns:a16="http://schemas.microsoft.com/office/drawing/2014/main" id="{85BA341F-1E26-B5F2-EE0D-C95001C291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0388" y="3085907"/>
                          <a:ext cx="40939" cy="42663"/>
                        </a:xfrm>
                        <a:custGeom>
                          <a:avLst/>
                          <a:gdLst>
                            <a:gd name="connsiteX0" fmla="*/ 22409 w 40939"/>
                            <a:gd name="connsiteY0" fmla="*/ 42664 h 42663"/>
                            <a:gd name="connsiteX1" fmla="*/ 11205 w 40939"/>
                            <a:gd name="connsiteY1" fmla="*/ 35338 h 42663"/>
                            <a:gd name="connsiteX2" fmla="*/ 0 w 40939"/>
                            <a:gd name="connsiteY2" fmla="*/ 27581 h 42663"/>
                            <a:gd name="connsiteX3" fmla="*/ 18962 w 40939"/>
                            <a:gd name="connsiteY3" fmla="*/ 0 h 42663"/>
                            <a:gd name="connsiteX4" fmla="*/ 29735 w 40939"/>
                            <a:gd name="connsiteY4" fmla="*/ 7326 h 42663"/>
                            <a:gd name="connsiteX5" fmla="*/ 40940 w 40939"/>
                            <a:gd name="connsiteY5" fmla="*/ 14652 h 42663"/>
                            <a:gd name="connsiteX6" fmla="*/ 22409 w 40939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22409" y="42664"/>
                              </a:moveTo>
                              <a:cubicBezTo>
                                <a:pt x="22409" y="42664"/>
                                <a:pt x="16807" y="39216"/>
                                <a:pt x="11205" y="35338"/>
                              </a:cubicBezTo>
                              <a:cubicBezTo>
                                <a:pt x="5602" y="31459"/>
                                <a:pt x="0" y="27581"/>
                                <a:pt x="0" y="27581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4133" y="3879"/>
                                <a:pt x="29735" y="7326"/>
                              </a:cubicBezTo>
                              <a:cubicBezTo>
                                <a:pt x="35338" y="10774"/>
                                <a:pt x="40940" y="14652"/>
                                <a:pt x="40940" y="14652"/>
                              </a:cubicBezTo>
                              <a:lnTo>
                                <a:pt x="2240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29" name="Graphic 1445">
                        <a:extLst>
                          <a:ext uri="{FF2B5EF4-FFF2-40B4-BE49-F238E27FC236}">
                            <a16:creationId xmlns:a16="http://schemas.microsoft.com/office/drawing/2014/main" id="{AE6FEB32-6EDE-900C-BDD4-533FA3D76C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21388" y="3153997"/>
                        <a:ext cx="87235" cy="127129"/>
                        <a:chOff x="5621388" y="3153997"/>
                        <a:chExt cx="87235" cy="127129"/>
                      </a:xfrm>
                    </p:grpSpPr>
                    <p:sp>
                      <p:nvSpPr>
                        <p:cNvPr id="8502" name="Vrije vorm: vorm 8501">
                          <a:extLst>
                            <a:ext uri="{FF2B5EF4-FFF2-40B4-BE49-F238E27FC236}">
                              <a16:creationId xmlns:a16="http://schemas.microsoft.com/office/drawing/2014/main" id="{26920869-B377-481E-F5B3-CCDBAC09D1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1388" y="3188041"/>
                          <a:ext cx="68669" cy="93084"/>
                        </a:xfrm>
                        <a:custGeom>
                          <a:avLst/>
                          <a:gdLst>
                            <a:gd name="connsiteX0" fmla="*/ 64395 w 68669"/>
                            <a:gd name="connsiteY0" fmla="*/ 55161 h 93084"/>
                            <a:gd name="connsiteX1" fmla="*/ 66981 w 68669"/>
                            <a:gd name="connsiteY1" fmla="*/ 12497 h 93084"/>
                            <a:gd name="connsiteX2" fmla="*/ 53622 w 68669"/>
                            <a:gd name="connsiteY2" fmla="*/ 6464 h 93084"/>
                            <a:gd name="connsiteX3" fmla="*/ 40262 w 68669"/>
                            <a:gd name="connsiteY3" fmla="*/ 0 h 93084"/>
                            <a:gd name="connsiteX4" fmla="*/ 9234 w 68669"/>
                            <a:gd name="connsiteY4" fmla="*/ 29304 h 93084"/>
                            <a:gd name="connsiteX5" fmla="*/ 5356 w 68669"/>
                            <a:gd name="connsiteY5" fmla="*/ 84034 h 93084"/>
                            <a:gd name="connsiteX6" fmla="*/ 8372 w 68669"/>
                            <a:gd name="connsiteY6" fmla="*/ 88775 h 93084"/>
                            <a:gd name="connsiteX7" fmla="*/ 11389 w 68669"/>
                            <a:gd name="connsiteY7" fmla="*/ 91792 h 93084"/>
                            <a:gd name="connsiteX8" fmla="*/ 12682 w 68669"/>
                            <a:gd name="connsiteY8" fmla="*/ 93084 h 93084"/>
                            <a:gd name="connsiteX9" fmla="*/ 14836 w 68669"/>
                            <a:gd name="connsiteY9" fmla="*/ 93084 h 93084"/>
                            <a:gd name="connsiteX10" fmla="*/ 19146 w 68669"/>
                            <a:gd name="connsiteY10" fmla="*/ 93084 h 93084"/>
                            <a:gd name="connsiteX11" fmla="*/ 24748 w 68669"/>
                            <a:gd name="connsiteY11" fmla="*/ 92223 h 93084"/>
                            <a:gd name="connsiteX12" fmla="*/ 64395 w 68669"/>
                            <a:gd name="connsiteY12" fmla="*/ 54299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8669" h="93084">
                              <a:moveTo>
                                <a:pt x="64395" y="55161"/>
                              </a:moveTo>
                              <a:cubicBezTo>
                                <a:pt x="72152" y="27150"/>
                                <a:pt x="66981" y="12497"/>
                                <a:pt x="66981" y="12497"/>
                              </a:cubicBezTo>
                              <a:cubicBezTo>
                                <a:pt x="66981" y="12497"/>
                                <a:pt x="60086" y="9481"/>
                                <a:pt x="53622" y="6464"/>
                              </a:cubicBezTo>
                              <a:cubicBezTo>
                                <a:pt x="47157" y="3447"/>
                                <a:pt x="40262" y="0"/>
                                <a:pt x="40262" y="0"/>
                              </a:cubicBezTo>
                              <a:cubicBezTo>
                                <a:pt x="40262" y="0"/>
                                <a:pt x="26041" y="5171"/>
                                <a:pt x="9234" y="29304"/>
                              </a:cubicBezTo>
                              <a:cubicBezTo>
                                <a:pt x="-3263" y="47404"/>
                                <a:pt x="-1540" y="70675"/>
                                <a:pt x="5356" y="84034"/>
                              </a:cubicBezTo>
                              <a:cubicBezTo>
                                <a:pt x="6218" y="85758"/>
                                <a:pt x="7510" y="87482"/>
                                <a:pt x="8372" y="88775"/>
                              </a:cubicBezTo>
                              <a:cubicBezTo>
                                <a:pt x="9234" y="90068"/>
                                <a:pt x="10527" y="90930"/>
                                <a:pt x="11389" y="91792"/>
                              </a:cubicBezTo>
                              <a:cubicBezTo>
                                <a:pt x="12251" y="92653"/>
                                <a:pt x="12682" y="93084"/>
                                <a:pt x="12682" y="93084"/>
                              </a:cubicBezTo>
                              <a:cubicBezTo>
                                <a:pt x="12682" y="93084"/>
                                <a:pt x="13544" y="93084"/>
                                <a:pt x="14836" y="93084"/>
                              </a:cubicBezTo>
                              <a:cubicBezTo>
                                <a:pt x="16129" y="93084"/>
                                <a:pt x="17422" y="93084"/>
                                <a:pt x="19146" y="93084"/>
                              </a:cubicBezTo>
                              <a:cubicBezTo>
                                <a:pt x="20870" y="93084"/>
                                <a:pt x="23024" y="93084"/>
                                <a:pt x="24748" y="92223"/>
                              </a:cubicBezTo>
                              <a:cubicBezTo>
                                <a:pt x="39400" y="88775"/>
                                <a:pt x="58362" y="75416"/>
                                <a:pt x="64395" y="542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3" name="Vrije vorm: vorm 8502">
                          <a:extLst>
                            <a:ext uri="{FF2B5EF4-FFF2-40B4-BE49-F238E27FC236}">
                              <a16:creationId xmlns:a16="http://schemas.microsoft.com/office/drawing/2014/main" id="{B82FBB4E-D321-40AA-8A01-EEE153AA95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705" y="3188472"/>
                          <a:ext cx="44387" cy="32321"/>
                        </a:xfrm>
                        <a:custGeom>
                          <a:avLst/>
                          <a:gdLst>
                            <a:gd name="connsiteX0" fmla="*/ 43956 w 44387"/>
                            <a:gd name="connsiteY0" fmla="*/ 32321 h 32321"/>
                            <a:gd name="connsiteX1" fmla="*/ 42664 w 44387"/>
                            <a:gd name="connsiteY1" fmla="*/ 12497 h 32321"/>
                            <a:gd name="connsiteX2" fmla="*/ 29304 w 44387"/>
                            <a:gd name="connsiteY2" fmla="*/ 6464 h 32321"/>
                            <a:gd name="connsiteX3" fmla="*/ 15945 w 44387"/>
                            <a:gd name="connsiteY3" fmla="*/ 0 h 32321"/>
                            <a:gd name="connsiteX4" fmla="*/ 0 w 44387"/>
                            <a:gd name="connsiteY4" fmla="*/ 11636 h 32321"/>
                            <a:gd name="connsiteX5" fmla="*/ 21978 w 44387"/>
                            <a:gd name="connsiteY5" fmla="*/ 22409 h 32321"/>
                            <a:gd name="connsiteX6" fmla="*/ 44387 w 44387"/>
                            <a:gd name="connsiteY6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4387" h="32321">
                              <a:moveTo>
                                <a:pt x="43956" y="32321"/>
                              </a:moveTo>
                              <a:cubicBezTo>
                                <a:pt x="44818" y="19393"/>
                                <a:pt x="42664" y="12497"/>
                                <a:pt x="42664" y="12497"/>
                              </a:cubicBezTo>
                              <a:cubicBezTo>
                                <a:pt x="42664" y="12497"/>
                                <a:pt x="35769" y="9481"/>
                                <a:pt x="29304" y="6464"/>
                              </a:cubicBezTo>
                              <a:cubicBezTo>
                                <a:pt x="22840" y="3447"/>
                                <a:pt x="15945" y="0"/>
                                <a:pt x="15945" y="0"/>
                              </a:cubicBezTo>
                              <a:cubicBezTo>
                                <a:pt x="15945" y="0"/>
                                <a:pt x="9481" y="2586"/>
                                <a:pt x="0" y="11636"/>
                              </a:cubicBezTo>
                              <a:cubicBezTo>
                                <a:pt x="0" y="11636"/>
                                <a:pt x="10774" y="16807"/>
                                <a:pt x="21978" y="22409"/>
                              </a:cubicBezTo>
                              <a:cubicBezTo>
                                <a:pt x="33183" y="27150"/>
                                <a:pt x="44387" y="32321"/>
                                <a:pt x="44387" y="32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4" name="Vrije vorm: vorm 8503">
                          <a:extLst>
                            <a:ext uri="{FF2B5EF4-FFF2-40B4-BE49-F238E27FC236}">
                              <a16:creationId xmlns:a16="http://schemas.microsoft.com/office/drawing/2014/main" id="{B11D718D-5F88-AE35-86D8-4A3ED4149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407" y="3153997"/>
                          <a:ext cx="28873" cy="40939"/>
                        </a:xfrm>
                        <a:custGeom>
                          <a:avLst/>
                          <a:gdLst>
                            <a:gd name="connsiteX0" fmla="*/ 12928 w 28873"/>
                            <a:gd name="connsiteY0" fmla="*/ 40940 h 40939"/>
                            <a:gd name="connsiteX1" fmla="*/ 6464 w 28873"/>
                            <a:gd name="connsiteY1" fmla="*/ 37923 h 40939"/>
                            <a:gd name="connsiteX2" fmla="*/ 0 w 28873"/>
                            <a:gd name="connsiteY2" fmla="*/ 34907 h 40939"/>
                            <a:gd name="connsiteX3" fmla="*/ 16807 w 28873"/>
                            <a:gd name="connsiteY3" fmla="*/ 0 h 40939"/>
                            <a:gd name="connsiteX4" fmla="*/ 22840 w 28873"/>
                            <a:gd name="connsiteY4" fmla="*/ 3017 h 40939"/>
                            <a:gd name="connsiteX5" fmla="*/ 28873 w 28873"/>
                            <a:gd name="connsiteY5" fmla="*/ 5602 h 40939"/>
                            <a:gd name="connsiteX6" fmla="*/ 12497 w 28873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873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912" y="39647"/>
                                <a:pt x="6464" y="37923"/>
                              </a:cubicBezTo>
                              <a:cubicBezTo>
                                <a:pt x="3448" y="36200"/>
                                <a:pt x="0" y="34907"/>
                                <a:pt x="0" y="34907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19824" y="1724"/>
                                <a:pt x="22840" y="3017"/>
                              </a:cubicBezTo>
                              <a:cubicBezTo>
                                <a:pt x="25857" y="4309"/>
                                <a:pt x="28873" y="5602"/>
                                <a:pt x="28873" y="5602"/>
                              </a:cubicBezTo>
                              <a:lnTo>
                                <a:pt x="12497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5" name="Vrije vorm: vorm 8504">
                          <a:extLst>
                            <a:ext uri="{FF2B5EF4-FFF2-40B4-BE49-F238E27FC236}">
                              <a16:creationId xmlns:a16="http://schemas.microsoft.com/office/drawing/2014/main" id="{0022899F-D85C-31FB-5F1E-355777285E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4918" y="3208943"/>
                          <a:ext cx="27931" cy="24044"/>
                        </a:xfrm>
                        <a:custGeom>
                          <a:avLst/>
                          <a:gdLst>
                            <a:gd name="connsiteX0" fmla="*/ 27595 w 27931"/>
                            <a:gd name="connsiteY0" fmla="*/ 10127 h 24044"/>
                            <a:gd name="connsiteX1" fmla="*/ 10788 w 27931"/>
                            <a:gd name="connsiteY1" fmla="*/ 1508 h 24044"/>
                            <a:gd name="connsiteX2" fmla="*/ 1738 w 27931"/>
                            <a:gd name="connsiteY2" fmla="*/ 10989 h 24044"/>
                            <a:gd name="connsiteX3" fmla="*/ 5616 w 27931"/>
                            <a:gd name="connsiteY3" fmla="*/ 23055 h 24044"/>
                            <a:gd name="connsiteX4" fmla="*/ 27595 w 27931"/>
                            <a:gd name="connsiteY4" fmla="*/ 10127 h 2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31" h="24044">
                              <a:moveTo>
                                <a:pt x="27595" y="10127"/>
                              </a:moveTo>
                              <a:cubicBezTo>
                                <a:pt x="30180" y="-647"/>
                                <a:pt x="17252" y="-1509"/>
                                <a:pt x="10788" y="1508"/>
                              </a:cubicBezTo>
                              <a:cubicBezTo>
                                <a:pt x="7340" y="3231"/>
                                <a:pt x="2600" y="7110"/>
                                <a:pt x="1738" y="10989"/>
                              </a:cubicBezTo>
                              <a:cubicBezTo>
                                <a:pt x="-848" y="15298"/>
                                <a:pt x="-1279" y="20038"/>
                                <a:pt x="5616" y="23055"/>
                              </a:cubicBezTo>
                              <a:cubicBezTo>
                                <a:pt x="14235" y="26934"/>
                                <a:pt x="25440" y="18746"/>
                                <a:pt x="27595" y="10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6" name="Vrije vorm: vorm 8505">
                          <a:extLst>
                            <a:ext uri="{FF2B5EF4-FFF2-40B4-BE49-F238E27FC236}">
                              <a16:creationId xmlns:a16="http://schemas.microsoft.com/office/drawing/2014/main" id="{60440601-AB34-FEF5-467C-289523B4B4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7090" y="3241268"/>
                          <a:ext cx="11720" cy="10149"/>
                        </a:xfrm>
                        <a:custGeom>
                          <a:avLst/>
                          <a:gdLst>
                            <a:gd name="connsiteX0" fmla="*/ 11289 w 11720"/>
                            <a:gd name="connsiteY0" fmla="*/ 4089 h 10149"/>
                            <a:gd name="connsiteX1" fmla="*/ 4394 w 11720"/>
                            <a:gd name="connsiteY1" fmla="*/ 641 h 10149"/>
                            <a:gd name="connsiteX2" fmla="*/ 515 w 11720"/>
                            <a:gd name="connsiteY2" fmla="*/ 4520 h 10149"/>
                            <a:gd name="connsiteX3" fmla="*/ 2239 w 11720"/>
                            <a:gd name="connsiteY3" fmla="*/ 9691 h 10149"/>
                            <a:gd name="connsiteX4" fmla="*/ 11720 w 11720"/>
                            <a:gd name="connsiteY4" fmla="*/ 4520 h 10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20" h="10149">
                              <a:moveTo>
                                <a:pt x="11289" y="4089"/>
                              </a:moveTo>
                              <a:cubicBezTo>
                                <a:pt x="12582" y="-221"/>
                                <a:pt x="6980" y="-652"/>
                                <a:pt x="4394" y="641"/>
                              </a:cubicBezTo>
                              <a:cubicBezTo>
                                <a:pt x="3101" y="1503"/>
                                <a:pt x="946" y="2796"/>
                                <a:pt x="515" y="4520"/>
                              </a:cubicBezTo>
                              <a:cubicBezTo>
                                <a:pt x="-346" y="6244"/>
                                <a:pt x="-346" y="8398"/>
                                <a:pt x="2239" y="9691"/>
                              </a:cubicBezTo>
                              <a:cubicBezTo>
                                <a:pt x="5687" y="11415"/>
                                <a:pt x="10427" y="7967"/>
                                <a:pt x="11720" y="45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7" name="Vrije vorm: vorm 8506">
                          <a:extLst>
                            <a:ext uri="{FF2B5EF4-FFF2-40B4-BE49-F238E27FC236}">
                              <a16:creationId xmlns:a16="http://schemas.microsoft.com/office/drawing/2014/main" id="{0E370141-97D5-9BD9-9022-6FD8CB166A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274" y="3162616"/>
                          <a:ext cx="62918" cy="53437"/>
                        </a:xfrm>
                        <a:custGeom>
                          <a:avLst/>
                          <a:gdLst>
                            <a:gd name="connsiteX0" fmla="*/ 49559 w 62918"/>
                            <a:gd name="connsiteY0" fmla="*/ 53437 h 53437"/>
                            <a:gd name="connsiteX1" fmla="*/ 24564 w 62918"/>
                            <a:gd name="connsiteY1" fmla="*/ 42233 h 53437"/>
                            <a:gd name="connsiteX2" fmla="*/ 0 w 62918"/>
                            <a:gd name="connsiteY2" fmla="*/ 30166 h 53437"/>
                            <a:gd name="connsiteX3" fmla="*/ 15083 w 62918"/>
                            <a:gd name="connsiteY3" fmla="*/ 0 h 53437"/>
                            <a:gd name="connsiteX4" fmla="*/ 38785 w 62918"/>
                            <a:gd name="connsiteY4" fmla="*/ 11635 h 53437"/>
                            <a:gd name="connsiteX5" fmla="*/ 62918 w 62918"/>
                            <a:gd name="connsiteY5" fmla="*/ 22409 h 53437"/>
                            <a:gd name="connsiteX6" fmla="*/ 49128 w 62918"/>
                            <a:gd name="connsiteY6" fmla="*/ 53437 h 53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53437">
                              <a:moveTo>
                                <a:pt x="49559" y="53437"/>
                              </a:moveTo>
                              <a:cubicBezTo>
                                <a:pt x="49559" y="53437"/>
                                <a:pt x="37061" y="47835"/>
                                <a:pt x="24564" y="42233"/>
                              </a:cubicBezTo>
                              <a:cubicBezTo>
                                <a:pt x="12497" y="36200"/>
                                <a:pt x="0" y="30166"/>
                                <a:pt x="0" y="30166"/>
                              </a:cubicBezTo>
                              <a:lnTo>
                                <a:pt x="15083" y="0"/>
                              </a:lnTo>
                              <a:cubicBezTo>
                                <a:pt x="15083" y="0"/>
                                <a:pt x="27150" y="6033"/>
                                <a:pt x="38785" y="11635"/>
                              </a:cubicBezTo>
                              <a:cubicBezTo>
                                <a:pt x="50852" y="16807"/>
                                <a:pt x="62918" y="22409"/>
                                <a:pt x="62918" y="22409"/>
                              </a:cubicBezTo>
                              <a:lnTo>
                                <a:pt x="49128" y="534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8" name="Vrije vorm: vorm 8507">
                          <a:extLst>
                            <a:ext uri="{FF2B5EF4-FFF2-40B4-BE49-F238E27FC236}">
                              <a16:creationId xmlns:a16="http://schemas.microsoft.com/office/drawing/2014/main" id="{2E5A3D35-27A4-7F48-BF53-FBA676E9D5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3174682"/>
                          <a:ext cx="38785" cy="41370"/>
                        </a:xfrm>
                        <a:custGeom>
                          <a:avLst/>
                          <a:gdLst>
                            <a:gd name="connsiteX0" fmla="*/ 24995 w 38785"/>
                            <a:gd name="connsiteY0" fmla="*/ 41371 h 41370"/>
                            <a:gd name="connsiteX1" fmla="*/ 0 w 38785"/>
                            <a:gd name="connsiteY1" fmla="*/ 30597 h 41370"/>
                            <a:gd name="connsiteX2" fmla="*/ 14652 w 38785"/>
                            <a:gd name="connsiteY2" fmla="*/ 0 h 41370"/>
                            <a:gd name="connsiteX3" fmla="*/ 38785 w 38785"/>
                            <a:gd name="connsiteY3" fmla="*/ 10774 h 41370"/>
                            <a:gd name="connsiteX4" fmla="*/ 24995 w 38785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24995" y="41371"/>
                              </a:moveTo>
                              <a:lnTo>
                                <a:pt x="0" y="30597"/>
                              </a:lnTo>
                              <a:lnTo>
                                <a:pt x="14652" y="0"/>
                              </a:lnTo>
                              <a:lnTo>
                                <a:pt x="38785" y="10774"/>
                              </a:lnTo>
                              <a:lnTo>
                                <a:pt x="24995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0" name="Graphic 1445">
                        <a:extLst>
                          <a:ext uri="{FF2B5EF4-FFF2-40B4-BE49-F238E27FC236}">
                            <a16:creationId xmlns:a16="http://schemas.microsoft.com/office/drawing/2014/main" id="{63B55E32-49A3-588F-D0AA-62916D10F3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0668" y="3216053"/>
                        <a:ext cx="76887" cy="134455"/>
                        <a:chOff x="5800668" y="3216053"/>
                        <a:chExt cx="76887" cy="134455"/>
                      </a:xfrm>
                    </p:grpSpPr>
                    <p:sp>
                      <p:nvSpPr>
                        <p:cNvPr id="8495" name="Vrije vorm: vorm 8494">
                          <a:extLst>
                            <a:ext uri="{FF2B5EF4-FFF2-40B4-BE49-F238E27FC236}">
                              <a16:creationId xmlns:a16="http://schemas.microsoft.com/office/drawing/2014/main" id="{BBABB648-EBBE-616A-EDB3-A2D82C36ED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0668" y="3253976"/>
                          <a:ext cx="63979" cy="96531"/>
                        </a:xfrm>
                        <a:custGeom>
                          <a:avLst/>
                          <a:gdLst>
                            <a:gd name="connsiteX0" fmla="*/ 63097 w 63979"/>
                            <a:gd name="connsiteY0" fmla="*/ 50852 h 96531"/>
                            <a:gd name="connsiteX1" fmla="*/ 58787 w 63979"/>
                            <a:gd name="connsiteY1" fmla="*/ 8619 h 96531"/>
                            <a:gd name="connsiteX2" fmla="*/ 54478 w 63979"/>
                            <a:gd name="connsiteY2" fmla="*/ 7326 h 96531"/>
                            <a:gd name="connsiteX3" fmla="*/ 44997 w 63979"/>
                            <a:gd name="connsiteY3" fmla="*/ 4309 h 96531"/>
                            <a:gd name="connsiteX4" fmla="*/ 30776 w 63979"/>
                            <a:gd name="connsiteY4" fmla="*/ 0 h 96531"/>
                            <a:gd name="connsiteX5" fmla="*/ 4919 w 63979"/>
                            <a:gd name="connsiteY5" fmla="*/ 34045 h 96531"/>
                            <a:gd name="connsiteX6" fmla="*/ 10090 w 63979"/>
                            <a:gd name="connsiteY6" fmla="*/ 88344 h 96531"/>
                            <a:gd name="connsiteX7" fmla="*/ 13969 w 63979"/>
                            <a:gd name="connsiteY7" fmla="*/ 92654 h 96531"/>
                            <a:gd name="connsiteX8" fmla="*/ 17416 w 63979"/>
                            <a:gd name="connsiteY8" fmla="*/ 95239 h 96531"/>
                            <a:gd name="connsiteX9" fmla="*/ 19140 w 63979"/>
                            <a:gd name="connsiteY9" fmla="*/ 96532 h 96531"/>
                            <a:gd name="connsiteX10" fmla="*/ 21295 w 63979"/>
                            <a:gd name="connsiteY10" fmla="*/ 96532 h 96531"/>
                            <a:gd name="connsiteX11" fmla="*/ 25604 w 63979"/>
                            <a:gd name="connsiteY11" fmla="*/ 96532 h 96531"/>
                            <a:gd name="connsiteX12" fmla="*/ 31207 w 63979"/>
                            <a:gd name="connsiteY12" fmla="*/ 94808 h 96531"/>
                            <a:gd name="connsiteX13" fmla="*/ 63959 w 63979"/>
                            <a:gd name="connsiteY13" fmla="*/ 50852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3979" h="96531">
                              <a:moveTo>
                                <a:pt x="63097" y="50852"/>
                              </a:moveTo>
                              <a:cubicBezTo>
                                <a:pt x="66544" y="21978"/>
                                <a:pt x="58787" y="8619"/>
                                <a:pt x="58787" y="8619"/>
                              </a:cubicBezTo>
                              <a:cubicBezTo>
                                <a:pt x="58787" y="8619"/>
                                <a:pt x="57064" y="8188"/>
                                <a:pt x="54478" y="7326"/>
                              </a:cubicBezTo>
                              <a:cubicBezTo>
                                <a:pt x="51892" y="6464"/>
                                <a:pt x="48445" y="5602"/>
                                <a:pt x="44997" y="4309"/>
                              </a:cubicBezTo>
                              <a:cubicBezTo>
                                <a:pt x="38102" y="2155"/>
                                <a:pt x="30776" y="0"/>
                                <a:pt x="30776" y="0"/>
                              </a:cubicBezTo>
                              <a:cubicBezTo>
                                <a:pt x="30776" y="0"/>
                                <a:pt x="17416" y="7757"/>
                                <a:pt x="4919" y="34045"/>
                              </a:cubicBezTo>
                              <a:cubicBezTo>
                                <a:pt x="-4562" y="53868"/>
                                <a:pt x="1040" y="76278"/>
                                <a:pt x="10090" y="88344"/>
                              </a:cubicBezTo>
                              <a:cubicBezTo>
                                <a:pt x="11383" y="90068"/>
                                <a:pt x="12676" y="91361"/>
                                <a:pt x="13969" y="92654"/>
                              </a:cubicBezTo>
                              <a:cubicBezTo>
                                <a:pt x="15262" y="93515"/>
                                <a:pt x="16554" y="94377"/>
                                <a:pt x="17416" y="95239"/>
                              </a:cubicBezTo>
                              <a:cubicBezTo>
                                <a:pt x="18278" y="96101"/>
                                <a:pt x="19140" y="96532"/>
                                <a:pt x="19140" y="96532"/>
                              </a:cubicBezTo>
                              <a:cubicBezTo>
                                <a:pt x="19140" y="96532"/>
                                <a:pt x="20002" y="96532"/>
                                <a:pt x="21295" y="96532"/>
                              </a:cubicBezTo>
                              <a:cubicBezTo>
                                <a:pt x="22588" y="96532"/>
                                <a:pt x="23881" y="96532"/>
                                <a:pt x="25604" y="96532"/>
                              </a:cubicBezTo>
                              <a:cubicBezTo>
                                <a:pt x="27328" y="96532"/>
                                <a:pt x="29052" y="95670"/>
                                <a:pt x="31207" y="94808"/>
                              </a:cubicBezTo>
                              <a:cubicBezTo>
                                <a:pt x="44997" y="89206"/>
                                <a:pt x="61804" y="72830"/>
                                <a:pt x="63959" y="508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6" name="Vrije vorm: vorm 8495">
                          <a:extLst>
                            <a:ext uri="{FF2B5EF4-FFF2-40B4-BE49-F238E27FC236}">
                              <a16:creationId xmlns:a16="http://schemas.microsoft.com/office/drawing/2014/main" id="{21C29B9A-AA77-7994-C965-66665FA288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7653" y="3253545"/>
                          <a:ext cx="46973" cy="28011"/>
                        </a:xfrm>
                        <a:custGeom>
                          <a:avLst/>
                          <a:gdLst>
                            <a:gd name="connsiteX0" fmla="*/ 46973 w 46973"/>
                            <a:gd name="connsiteY0" fmla="*/ 28012 h 28011"/>
                            <a:gd name="connsiteX1" fmla="*/ 42233 w 46973"/>
                            <a:gd name="connsiteY1" fmla="*/ 8619 h 28011"/>
                            <a:gd name="connsiteX2" fmla="*/ 37923 w 46973"/>
                            <a:gd name="connsiteY2" fmla="*/ 7326 h 28011"/>
                            <a:gd name="connsiteX3" fmla="*/ 28442 w 46973"/>
                            <a:gd name="connsiteY3" fmla="*/ 4310 h 28011"/>
                            <a:gd name="connsiteX4" fmla="*/ 14221 w 46973"/>
                            <a:gd name="connsiteY4" fmla="*/ 0 h 28011"/>
                            <a:gd name="connsiteX5" fmla="*/ 0 w 46973"/>
                            <a:gd name="connsiteY5" fmla="*/ 14221 h 28011"/>
                            <a:gd name="connsiteX6" fmla="*/ 23271 w 46973"/>
                            <a:gd name="connsiteY6" fmla="*/ 21116 h 28011"/>
                            <a:gd name="connsiteX7" fmla="*/ 46973 w 46973"/>
                            <a:gd name="connsiteY7" fmla="*/ 2758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6973" h="28011">
                              <a:moveTo>
                                <a:pt x="46973" y="28012"/>
                              </a:moveTo>
                              <a:cubicBezTo>
                                <a:pt x="45680" y="15083"/>
                                <a:pt x="42233" y="8619"/>
                                <a:pt x="42233" y="8619"/>
                              </a:cubicBezTo>
                              <a:cubicBezTo>
                                <a:pt x="42233" y="8619"/>
                                <a:pt x="40509" y="8188"/>
                                <a:pt x="37923" y="7326"/>
                              </a:cubicBezTo>
                              <a:cubicBezTo>
                                <a:pt x="35338" y="6464"/>
                                <a:pt x="31890" y="5602"/>
                                <a:pt x="28442" y="4310"/>
                              </a:cubicBezTo>
                              <a:cubicBezTo>
                                <a:pt x="21547" y="2155"/>
                                <a:pt x="14221" y="0"/>
                                <a:pt x="14221" y="0"/>
                              </a:cubicBezTo>
                              <a:cubicBezTo>
                                <a:pt x="14221" y="0"/>
                                <a:pt x="7757" y="3879"/>
                                <a:pt x="0" y="14221"/>
                              </a:cubicBezTo>
                              <a:cubicBezTo>
                                <a:pt x="0" y="14221"/>
                                <a:pt x="11636" y="17669"/>
                                <a:pt x="23271" y="21116"/>
                              </a:cubicBezTo>
                              <a:cubicBezTo>
                                <a:pt x="34907" y="24564"/>
                                <a:pt x="46973" y="27581"/>
                                <a:pt x="46973" y="275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7" name="Vrije vorm: vorm 8496">
                          <a:extLst>
                            <a:ext uri="{FF2B5EF4-FFF2-40B4-BE49-F238E27FC236}">
                              <a16:creationId xmlns:a16="http://schemas.microsoft.com/office/drawing/2014/main" id="{44C7437C-630B-D304-4FA2-D1130CA571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39631" y="3216053"/>
                          <a:ext cx="23702" cy="41370"/>
                        </a:xfrm>
                        <a:custGeom>
                          <a:avLst/>
                          <a:gdLst>
                            <a:gd name="connsiteX0" fmla="*/ 13359 w 23702"/>
                            <a:gd name="connsiteY0" fmla="*/ 41371 h 41370"/>
                            <a:gd name="connsiteX1" fmla="*/ 0 w 23702"/>
                            <a:gd name="connsiteY1" fmla="*/ 37492 h 41370"/>
                            <a:gd name="connsiteX2" fmla="*/ 10774 w 23702"/>
                            <a:gd name="connsiteY2" fmla="*/ 0 h 41370"/>
                            <a:gd name="connsiteX3" fmla="*/ 23702 w 23702"/>
                            <a:gd name="connsiteY3" fmla="*/ 3879 h 41370"/>
                            <a:gd name="connsiteX4" fmla="*/ 13359 w 23702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02" h="41370">
                              <a:moveTo>
                                <a:pt x="13359" y="41371"/>
                              </a:moveTo>
                              <a:lnTo>
                                <a:pt x="0" y="37492"/>
                              </a:lnTo>
                              <a:lnTo>
                                <a:pt x="10774" y="0"/>
                              </a:lnTo>
                              <a:lnTo>
                                <a:pt x="23702" y="3879"/>
                              </a:lnTo>
                              <a:lnTo>
                                <a:pt x="13359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8" name="Vrije vorm: vorm 8497">
                          <a:extLst>
                            <a:ext uri="{FF2B5EF4-FFF2-40B4-BE49-F238E27FC236}">
                              <a16:creationId xmlns:a16="http://schemas.microsoft.com/office/drawing/2014/main" id="{1FE83523-F161-BBE2-1A17-18776AC119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0766" y="3275589"/>
                          <a:ext cx="26320" cy="25347"/>
                        </a:xfrm>
                        <a:custGeom>
                          <a:avLst/>
                          <a:gdLst>
                            <a:gd name="connsiteX0" fmla="*/ 26280 w 26320"/>
                            <a:gd name="connsiteY0" fmla="*/ 8554 h 25347"/>
                            <a:gd name="connsiteX1" fmla="*/ 8611 w 26320"/>
                            <a:gd name="connsiteY1" fmla="*/ 2952 h 25347"/>
                            <a:gd name="connsiteX2" fmla="*/ 854 w 26320"/>
                            <a:gd name="connsiteY2" fmla="*/ 13725 h 25347"/>
                            <a:gd name="connsiteX3" fmla="*/ 6456 w 26320"/>
                            <a:gd name="connsiteY3" fmla="*/ 24930 h 25347"/>
                            <a:gd name="connsiteX4" fmla="*/ 26280 w 26320"/>
                            <a:gd name="connsiteY4" fmla="*/ 8554 h 253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320" h="25347">
                              <a:moveTo>
                                <a:pt x="26280" y="8554"/>
                              </a:moveTo>
                              <a:cubicBezTo>
                                <a:pt x="27141" y="-2651"/>
                                <a:pt x="14213" y="-927"/>
                                <a:pt x="8611" y="2952"/>
                              </a:cubicBezTo>
                              <a:cubicBezTo>
                                <a:pt x="5594" y="5106"/>
                                <a:pt x="1285" y="9847"/>
                                <a:pt x="854" y="13725"/>
                              </a:cubicBezTo>
                              <a:cubicBezTo>
                                <a:pt x="-870" y="18466"/>
                                <a:pt x="-439" y="23206"/>
                                <a:pt x="6456" y="24930"/>
                              </a:cubicBezTo>
                              <a:cubicBezTo>
                                <a:pt x="15506" y="27516"/>
                                <a:pt x="25418" y="17604"/>
                                <a:pt x="26280" y="85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9" name="Vrije vorm: vorm 8498">
                          <a:extLst>
                            <a:ext uri="{FF2B5EF4-FFF2-40B4-BE49-F238E27FC236}">
                              <a16:creationId xmlns:a16="http://schemas.microsoft.com/office/drawing/2014/main" id="{46408ADA-2F37-F382-16C5-B5CA4B3E5D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6907" y="3310782"/>
                          <a:ext cx="11177" cy="10542"/>
                        </a:xfrm>
                        <a:custGeom>
                          <a:avLst/>
                          <a:gdLst>
                            <a:gd name="connsiteX0" fmla="*/ 11177 w 11177"/>
                            <a:gd name="connsiteY0" fmla="*/ 3526 h 10542"/>
                            <a:gd name="connsiteX1" fmla="*/ 3420 w 11177"/>
                            <a:gd name="connsiteY1" fmla="*/ 1372 h 10542"/>
                            <a:gd name="connsiteX2" fmla="*/ 403 w 11177"/>
                            <a:gd name="connsiteY2" fmla="*/ 5681 h 10542"/>
                            <a:gd name="connsiteX3" fmla="*/ 2558 w 11177"/>
                            <a:gd name="connsiteY3" fmla="*/ 10421 h 10542"/>
                            <a:gd name="connsiteX4" fmla="*/ 10746 w 11177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77" h="10542">
                              <a:moveTo>
                                <a:pt x="11177" y="3526"/>
                              </a:moveTo>
                              <a:cubicBezTo>
                                <a:pt x="11177" y="-1214"/>
                                <a:pt x="6006" y="-352"/>
                                <a:pt x="3420" y="1372"/>
                              </a:cubicBezTo>
                              <a:cubicBezTo>
                                <a:pt x="2127" y="2233"/>
                                <a:pt x="403" y="4388"/>
                                <a:pt x="403" y="5681"/>
                              </a:cubicBezTo>
                              <a:cubicBezTo>
                                <a:pt x="-459" y="7405"/>
                                <a:pt x="-27" y="9560"/>
                                <a:pt x="2558" y="10421"/>
                              </a:cubicBezTo>
                              <a:cubicBezTo>
                                <a:pt x="6437" y="11283"/>
                                <a:pt x="10746" y="7405"/>
                                <a:pt x="10746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0" name="Vrije vorm: vorm 8499">
                          <a:extLst>
                            <a:ext uri="{FF2B5EF4-FFF2-40B4-BE49-F238E27FC236}">
                              <a16:creationId xmlns:a16="http://schemas.microsoft.com/office/drawing/2014/main" id="{3225237B-550B-C526-8C36-9701E0CF97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60" y="3228981"/>
                          <a:ext cx="61194" cy="47404"/>
                        </a:xfrm>
                        <a:custGeom>
                          <a:avLst/>
                          <a:gdLst>
                            <a:gd name="connsiteX0" fmla="*/ 52575 w 61194"/>
                            <a:gd name="connsiteY0" fmla="*/ 47404 h 47404"/>
                            <a:gd name="connsiteX1" fmla="*/ 44387 w 61194"/>
                            <a:gd name="connsiteY1" fmla="*/ 45250 h 47404"/>
                            <a:gd name="connsiteX2" fmla="*/ 26288 w 61194"/>
                            <a:gd name="connsiteY2" fmla="*/ 40078 h 47404"/>
                            <a:gd name="connsiteX3" fmla="*/ 0 w 61194"/>
                            <a:gd name="connsiteY3" fmla="*/ 32321 h 47404"/>
                            <a:gd name="connsiteX4" fmla="*/ 9912 w 61194"/>
                            <a:gd name="connsiteY4" fmla="*/ 0 h 47404"/>
                            <a:gd name="connsiteX5" fmla="*/ 35338 w 61194"/>
                            <a:gd name="connsiteY5" fmla="*/ 7326 h 47404"/>
                            <a:gd name="connsiteX6" fmla="*/ 53006 w 61194"/>
                            <a:gd name="connsiteY6" fmla="*/ 12067 h 47404"/>
                            <a:gd name="connsiteX7" fmla="*/ 61194 w 61194"/>
                            <a:gd name="connsiteY7" fmla="*/ 14221 h 47404"/>
                            <a:gd name="connsiteX8" fmla="*/ 52575 w 61194"/>
                            <a:gd name="connsiteY8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194" h="47404">
                              <a:moveTo>
                                <a:pt x="52575" y="47404"/>
                              </a:moveTo>
                              <a:cubicBezTo>
                                <a:pt x="52575" y="47404"/>
                                <a:pt x="49128" y="46542"/>
                                <a:pt x="44387" y="45250"/>
                              </a:cubicBezTo>
                              <a:cubicBezTo>
                                <a:pt x="39647" y="44388"/>
                                <a:pt x="32752" y="42233"/>
                                <a:pt x="26288" y="40078"/>
                              </a:cubicBezTo>
                              <a:cubicBezTo>
                                <a:pt x="13359" y="36200"/>
                                <a:pt x="0" y="32321"/>
                                <a:pt x="0" y="32321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22409" y="3879"/>
                                <a:pt x="35338" y="7326"/>
                              </a:cubicBezTo>
                              <a:cubicBezTo>
                                <a:pt x="41802" y="9050"/>
                                <a:pt x="47835" y="11205"/>
                                <a:pt x="53006" y="12067"/>
                              </a:cubicBezTo>
                              <a:cubicBezTo>
                                <a:pt x="57747" y="13359"/>
                                <a:pt x="61194" y="14221"/>
                                <a:pt x="61194" y="14221"/>
                              </a:cubicBezTo>
                              <a:lnTo>
                                <a:pt x="52575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501" name="Vrije vorm: vorm 8500">
                          <a:extLst>
                            <a:ext uri="{FF2B5EF4-FFF2-40B4-BE49-F238E27FC236}">
                              <a16:creationId xmlns:a16="http://schemas.microsoft.com/office/drawing/2014/main" id="{8FBD2677-C036-C4A0-17A5-BAD84C1804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648" y="3236738"/>
                          <a:ext cx="34475" cy="39647"/>
                        </a:xfrm>
                        <a:custGeom>
                          <a:avLst/>
                          <a:gdLst>
                            <a:gd name="connsiteX0" fmla="*/ 26288 w 34475"/>
                            <a:gd name="connsiteY0" fmla="*/ 39647 h 39647"/>
                            <a:gd name="connsiteX1" fmla="*/ 12929 w 34475"/>
                            <a:gd name="connsiteY1" fmla="*/ 36200 h 39647"/>
                            <a:gd name="connsiteX2" fmla="*/ 0 w 34475"/>
                            <a:gd name="connsiteY2" fmla="*/ 32321 h 39647"/>
                            <a:gd name="connsiteX3" fmla="*/ 9050 w 34475"/>
                            <a:gd name="connsiteY3" fmla="*/ 0 h 39647"/>
                            <a:gd name="connsiteX4" fmla="*/ 21547 w 34475"/>
                            <a:gd name="connsiteY4" fmla="*/ 3879 h 39647"/>
                            <a:gd name="connsiteX5" fmla="*/ 34476 w 34475"/>
                            <a:gd name="connsiteY5" fmla="*/ 6895 h 39647"/>
                            <a:gd name="connsiteX6" fmla="*/ 25857 w 34475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475" h="39647">
                              <a:moveTo>
                                <a:pt x="26288" y="39647"/>
                              </a:moveTo>
                              <a:cubicBezTo>
                                <a:pt x="26288" y="39647"/>
                                <a:pt x="19393" y="37923"/>
                                <a:pt x="12929" y="36200"/>
                              </a:cubicBezTo>
                              <a:cubicBezTo>
                                <a:pt x="6464" y="34476"/>
                                <a:pt x="0" y="32321"/>
                                <a:pt x="0" y="32321"/>
                              </a:cubicBezTo>
                              <a:lnTo>
                                <a:pt x="9050" y="0"/>
                              </a:lnTo>
                              <a:cubicBezTo>
                                <a:pt x="9050" y="0"/>
                                <a:pt x="15514" y="2155"/>
                                <a:pt x="21547" y="3879"/>
                              </a:cubicBezTo>
                              <a:cubicBezTo>
                                <a:pt x="28012" y="5602"/>
                                <a:pt x="34476" y="6895"/>
                                <a:pt x="34476" y="6895"/>
                              </a:cubicBezTo>
                              <a:lnTo>
                                <a:pt x="25857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1" name="Graphic 1445">
                        <a:extLst>
                          <a:ext uri="{FF2B5EF4-FFF2-40B4-BE49-F238E27FC236}">
                            <a16:creationId xmlns:a16="http://schemas.microsoft.com/office/drawing/2014/main" id="{4EE8FB81-B01C-749A-1DA4-E7383F3C9D4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7429" y="3252252"/>
                        <a:ext cx="66382" cy="137041"/>
                        <a:chOff x="5987429" y="3252252"/>
                        <a:chExt cx="66382" cy="137041"/>
                      </a:xfrm>
                    </p:grpSpPr>
                    <p:sp>
                      <p:nvSpPr>
                        <p:cNvPr id="8488" name="Vrije vorm: vorm 8487">
                          <a:extLst>
                            <a:ext uri="{FF2B5EF4-FFF2-40B4-BE49-F238E27FC236}">
                              <a16:creationId xmlns:a16="http://schemas.microsoft.com/office/drawing/2014/main" id="{76CCA13D-6AB7-806A-D60C-9459DB27DA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429" y="3292331"/>
                          <a:ext cx="62111" cy="96963"/>
                        </a:xfrm>
                        <a:custGeom>
                          <a:avLst/>
                          <a:gdLst>
                            <a:gd name="connsiteX0" fmla="*/ 62073 w 62111"/>
                            <a:gd name="connsiteY0" fmla="*/ 44818 h 96963"/>
                            <a:gd name="connsiteX1" fmla="*/ 51731 w 62111"/>
                            <a:gd name="connsiteY1" fmla="*/ 3448 h 96963"/>
                            <a:gd name="connsiteX2" fmla="*/ 37078 w 62111"/>
                            <a:gd name="connsiteY2" fmla="*/ 1724 h 96963"/>
                            <a:gd name="connsiteX3" fmla="*/ 22426 w 62111"/>
                            <a:gd name="connsiteY3" fmla="*/ 0 h 96963"/>
                            <a:gd name="connsiteX4" fmla="*/ 2172 w 62111"/>
                            <a:gd name="connsiteY4" fmla="*/ 37492 h 96963"/>
                            <a:gd name="connsiteX5" fmla="*/ 15100 w 62111"/>
                            <a:gd name="connsiteY5" fmla="*/ 90930 h 96963"/>
                            <a:gd name="connsiteX6" fmla="*/ 19410 w 62111"/>
                            <a:gd name="connsiteY6" fmla="*/ 94377 h 96963"/>
                            <a:gd name="connsiteX7" fmla="*/ 23288 w 62111"/>
                            <a:gd name="connsiteY7" fmla="*/ 96101 h 96963"/>
                            <a:gd name="connsiteX8" fmla="*/ 25012 w 62111"/>
                            <a:gd name="connsiteY8" fmla="*/ 96963 h 96963"/>
                            <a:gd name="connsiteX9" fmla="*/ 27167 w 62111"/>
                            <a:gd name="connsiteY9" fmla="*/ 96963 h 96963"/>
                            <a:gd name="connsiteX10" fmla="*/ 31045 w 62111"/>
                            <a:gd name="connsiteY10" fmla="*/ 95670 h 96963"/>
                            <a:gd name="connsiteX11" fmla="*/ 36216 w 62111"/>
                            <a:gd name="connsiteY11" fmla="*/ 93085 h 96963"/>
                            <a:gd name="connsiteX12" fmla="*/ 62073 w 62111"/>
                            <a:gd name="connsiteY12" fmla="*/ 44818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11" h="96963">
                              <a:moveTo>
                                <a:pt x="62073" y="44818"/>
                              </a:moveTo>
                              <a:cubicBezTo>
                                <a:pt x="61211" y="15514"/>
                                <a:pt x="51731" y="3448"/>
                                <a:pt x="51731" y="3448"/>
                              </a:cubicBezTo>
                              <a:cubicBezTo>
                                <a:pt x="51731" y="3448"/>
                                <a:pt x="44405" y="2586"/>
                                <a:pt x="37078" y="1724"/>
                              </a:cubicBezTo>
                              <a:cubicBezTo>
                                <a:pt x="29752" y="1293"/>
                                <a:pt x="22426" y="0"/>
                                <a:pt x="22426" y="0"/>
                              </a:cubicBezTo>
                              <a:cubicBezTo>
                                <a:pt x="22426" y="0"/>
                                <a:pt x="10360" y="9481"/>
                                <a:pt x="2172" y="37492"/>
                              </a:cubicBezTo>
                              <a:cubicBezTo>
                                <a:pt x="-4293" y="58609"/>
                                <a:pt x="4757" y="80156"/>
                                <a:pt x="15100" y="90930"/>
                              </a:cubicBezTo>
                              <a:cubicBezTo>
                                <a:pt x="16393" y="92223"/>
                                <a:pt x="18117" y="93515"/>
                                <a:pt x="19410" y="94377"/>
                              </a:cubicBezTo>
                              <a:cubicBezTo>
                                <a:pt x="20702" y="95239"/>
                                <a:pt x="21995" y="95670"/>
                                <a:pt x="23288" y="96101"/>
                              </a:cubicBezTo>
                              <a:cubicBezTo>
                                <a:pt x="24150" y="96532"/>
                                <a:pt x="25012" y="96963"/>
                                <a:pt x="25012" y="96963"/>
                              </a:cubicBezTo>
                              <a:cubicBezTo>
                                <a:pt x="25012" y="96963"/>
                                <a:pt x="25874" y="96963"/>
                                <a:pt x="27167" y="96963"/>
                              </a:cubicBezTo>
                              <a:cubicBezTo>
                                <a:pt x="28028" y="96963"/>
                                <a:pt x="29752" y="96532"/>
                                <a:pt x="31045" y="95670"/>
                              </a:cubicBezTo>
                              <a:cubicBezTo>
                                <a:pt x="32769" y="95239"/>
                                <a:pt x="34493" y="94377"/>
                                <a:pt x="36216" y="93085"/>
                              </a:cubicBezTo>
                              <a:cubicBezTo>
                                <a:pt x="49145" y="85328"/>
                                <a:pt x="62935" y="66797"/>
                                <a:pt x="62073" y="448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9" name="Vrije vorm: vorm 8488">
                          <a:extLst>
                            <a:ext uri="{FF2B5EF4-FFF2-40B4-BE49-F238E27FC236}">
                              <a16:creationId xmlns:a16="http://schemas.microsoft.com/office/drawing/2014/main" id="{A0174624-CB05-D261-2BA3-6CE94B3771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8220" y="3292331"/>
                          <a:ext cx="48266" cy="21978"/>
                        </a:xfrm>
                        <a:custGeom>
                          <a:avLst/>
                          <a:gdLst>
                            <a:gd name="connsiteX0" fmla="*/ 48266 w 48266"/>
                            <a:gd name="connsiteY0" fmla="*/ 21978 h 21978"/>
                            <a:gd name="connsiteX1" fmla="*/ 40940 w 48266"/>
                            <a:gd name="connsiteY1" fmla="*/ 3448 h 21978"/>
                            <a:gd name="connsiteX2" fmla="*/ 26288 w 48266"/>
                            <a:gd name="connsiteY2" fmla="*/ 1724 h 21978"/>
                            <a:gd name="connsiteX3" fmla="*/ 11636 w 48266"/>
                            <a:gd name="connsiteY3" fmla="*/ 0 h 21978"/>
                            <a:gd name="connsiteX4" fmla="*/ 0 w 48266"/>
                            <a:gd name="connsiteY4" fmla="*/ 15945 h 21978"/>
                            <a:gd name="connsiteX5" fmla="*/ 7326 w 48266"/>
                            <a:gd name="connsiteY5" fmla="*/ 17238 h 21978"/>
                            <a:gd name="connsiteX6" fmla="*/ 24133 w 48266"/>
                            <a:gd name="connsiteY6" fmla="*/ 19393 h 21978"/>
                            <a:gd name="connsiteX7" fmla="*/ 48266 w 48266"/>
                            <a:gd name="connsiteY7" fmla="*/ 21978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6" h="21978">
                              <a:moveTo>
                                <a:pt x="48266" y="21978"/>
                              </a:moveTo>
                              <a:cubicBezTo>
                                <a:pt x="45249" y="9050"/>
                                <a:pt x="40940" y="3448"/>
                                <a:pt x="40940" y="3448"/>
                              </a:cubicBezTo>
                              <a:cubicBezTo>
                                <a:pt x="40940" y="3448"/>
                                <a:pt x="33614" y="2586"/>
                                <a:pt x="26288" y="1724"/>
                              </a:cubicBezTo>
                              <a:cubicBezTo>
                                <a:pt x="18962" y="1293"/>
                                <a:pt x="11636" y="0"/>
                                <a:pt x="11636" y="0"/>
                              </a:cubicBezTo>
                              <a:cubicBezTo>
                                <a:pt x="11636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6376"/>
                                <a:pt x="7326" y="17238"/>
                              </a:cubicBezTo>
                              <a:cubicBezTo>
                                <a:pt x="12067" y="18100"/>
                                <a:pt x="18100" y="18962"/>
                                <a:pt x="24133" y="19393"/>
                              </a:cubicBezTo>
                              <a:cubicBezTo>
                                <a:pt x="36200" y="20685"/>
                                <a:pt x="48266" y="21978"/>
                                <a:pt x="48266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0" name="Vrije vorm: vorm 8489">
                          <a:extLst>
                            <a:ext uri="{FF2B5EF4-FFF2-40B4-BE49-F238E27FC236}">
                              <a16:creationId xmlns:a16="http://schemas.microsoft.com/office/drawing/2014/main" id="{A72996D6-DFA8-B640-8443-5E7DCE25EA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8043" y="3252252"/>
                          <a:ext cx="18530" cy="40078"/>
                        </a:xfrm>
                        <a:custGeom>
                          <a:avLst/>
                          <a:gdLst>
                            <a:gd name="connsiteX0" fmla="*/ 13790 w 18530"/>
                            <a:gd name="connsiteY0" fmla="*/ 40078 h 40078"/>
                            <a:gd name="connsiteX1" fmla="*/ 0 w 18530"/>
                            <a:gd name="connsiteY1" fmla="*/ 38354 h 40078"/>
                            <a:gd name="connsiteX2" fmla="*/ 4740 w 18530"/>
                            <a:gd name="connsiteY2" fmla="*/ 0 h 40078"/>
                            <a:gd name="connsiteX3" fmla="*/ 18531 w 18530"/>
                            <a:gd name="connsiteY3" fmla="*/ 1293 h 40078"/>
                            <a:gd name="connsiteX4" fmla="*/ 13790 w 18530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40078">
                              <a:moveTo>
                                <a:pt x="13790" y="40078"/>
                              </a:moveTo>
                              <a:lnTo>
                                <a:pt x="0" y="38354"/>
                              </a:lnTo>
                              <a:lnTo>
                                <a:pt x="4740" y="0"/>
                              </a:lnTo>
                              <a:lnTo>
                                <a:pt x="18531" y="1293"/>
                              </a:lnTo>
                              <a:lnTo>
                                <a:pt x="13790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1" name="Vrije vorm: vorm 8490">
                          <a:extLst>
                            <a:ext uri="{FF2B5EF4-FFF2-40B4-BE49-F238E27FC236}">
                              <a16:creationId xmlns:a16="http://schemas.microsoft.com/office/drawing/2014/main" id="{2A0FB586-0409-A337-AB7B-B4ACB0F674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188" y="3313878"/>
                          <a:ext cx="25009" cy="26817"/>
                        </a:xfrm>
                        <a:custGeom>
                          <a:avLst/>
                          <a:gdLst>
                            <a:gd name="connsiteX0" fmla="*/ 25010 w 25009"/>
                            <a:gd name="connsiteY0" fmla="*/ 7326 h 26817"/>
                            <a:gd name="connsiteX1" fmla="*/ 17253 w 25009"/>
                            <a:gd name="connsiteY1" fmla="*/ 0 h 26817"/>
                            <a:gd name="connsiteX2" fmla="*/ 6479 w 25009"/>
                            <a:gd name="connsiteY2" fmla="*/ 4740 h 26817"/>
                            <a:gd name="connsiteX3" fmla="*/ 446 w 25009"/>
                            <a:gd name="connsiteY3" fmla="*/ 16376 h 26817"/>
                            <a:gd name="connsiteX4" fmla="*/ 7341 w 25009"/>
                            <a:gd name="connsiteY4" fmla="*/ 26719 h 26817"/>
                            <a:gd name="connsiteX5" fmla="*/ 24579 w 25009"/>
                            <a:gd name="connsiteY5" fmla="*/ 7326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5009" h="26817">
                              <a:moveTo>
                                <a:pt x="25010" y="7326"/>
                              </a:moveTo>
                              <a:cubicBezTo>
                                <a:pt x="25010" y="1724"/>
                                <a:pt x="21131" y="0"/>
                                <a:pt x="17253" y="0"/>
                              </a:cubicBezTo>
                              <a:cubicBezTo>
                                <a:pt x="13374" y="0"/>
                                <a:pt x="9065" y="2155"/>
                                <a:pt x="6479" y="4740"/>
                              </a:cubicBezTo>
                              <a:cubicBezTo>
                                <a:pt x="3893" y="7757"/>
                                <a:pt x="446" y="12497"/>
                                <a:pt x="446" y="16376"/>
                              </a:cubicBezTo>
                              <a:cubicBezTo>
                                <a:pt x="-847" y="21116"/>
                                <a:pt x="446" y="25857"/>
                                <a:pt x="7341" y="26719"/>
                              </a:cubicBezTo>
                              <a:cubicBezTo>
                                <a:pt x="16391" y="28012"/>
                                <a:pt x="25010" y="16376"/>
                                <a:pt x="24579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2" name="Vrije vorm: vorm 8491">
                          <a:extLst>
                            <a:ext uri="{FF2B5EF4-FFF2-40B4-BE49-F238E27FC236}">
                              <a16:creationId xmlns:a16="http://schemas.microsoft.com/office/drawing/2014/main" id="{83243022-4DD8-953C-FC26-0113BDF81E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062" y="3350724"/>
                          <a:ext cx="10484" cy="11019"/>
                        </a:xfrm>
                        <a:custGeom>
                          <a:avLst/>
                          <a:gdLst>
                            <a:gd name="connsiteX0" fmla="*/ 10484 w 10484"/>
                            <a:gd name="connsiteY0" fmla="*/ 3232 h 11019"/>
                            <a:gd name="connsiteX1" fmla="*/ 2727 w 10484"/>
                            <a:gd name="connsiteY1" fmla="*/ 1939 h 11019"/>
                            <a:gd name="connsiteX2" fmla="*/ 142 w 10484"/>
                            <a:gd name="connsiteY2" fmla="*/ 6680 h 11019"/>
                            <a:gd name="connsiteX3" fmla="*/ 3158 w 10484"/>
                            <a:gd name="connsiteY3" fmla="*/ 10989 h 11019"/>
                            <a:gd name="connsiteX4" fmla="*/ 10484 w 10484"/>
                            <a:gd name="connsiteY4" fmla="*/ 3232 h 11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84" h="11019">
                              <a:moveTo>
                                <a:pt x="10484" y="3232"/>
                              </a:moveTo>
                              <a:cubicBezTo>
                                <a:pt x="10484" y="-1508"/>
                                <a:pt x="4882" y="-216"/>
                                <a:pt x="2727" y="1939"/>
                              </a:cubicBezTo>
                              <a:cubicBezTo>
                                <a:pt x="1434" y="3232"/>
                                <a:pt x="142" y="4956"/>
                                <a:pt x="142" y="6680"/>
                              </a:cubicBezTo>
                              <a:cubicBezTo>
                                <a:pt x="-289" y="8834"/>
                                <a:pt x="142" y="10558"/>
                                <a:pt x="3158" y="10989"/>
                              </a:cubicBezTo>
                              <a:cubicBezTo>
                                <a:pt x="7037" y="11420"/>
                                <a:pt x="10484" y="7110"/>
                                <a:pt x="10484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3" name="Vrije vorm: vorm 8492">
                          <a:extLst>
                            <a:ext uri="{FF2B5EF4-FFF2-40B4-BE49-F238E27FC236}">
                              <a16:creationId xmlns:a16="http://schemas.microsoft.com/office/drawing/2014/main" id="{2A6F1879-21A7-2D6E-06D8-B23D160F11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634" y="3268628"/>
                          <a:ext cx="57315" cy="40508"/>
                        </a:xfrm>
                        <a:custGeom>
                          <a:avLst/>
                          <a:gdLst>
                            <a:gd name="connsiteX0" fmla="*/ 54299 w 57315"/>
                            <a:gd name="connsiteY0" fmla="*/ 40078 h 40508"/>
                            <a:gd name="connsiteX1" fmla="*/ 27150 w 57315"/>
                            <a:gd name="connsiteY1" fmla="*/ 37061 h 40508"/>
                            <a:gd name="connsiteX2" fmla="*/ 8619 w 57315"/>
                            <a:gd name="connsiteY2" fmla="*/ 34476 h 40508"/>
                            <a:gd name="connsiteX3" fmla="*/ 0 w 57315"/>
                            <a:gd name="connsiteY3" fmla="*/ 33183 h 40508"/>
                            <a:gd name="connsiteX4" fmla="*/ 4740 w 57315"/>
                            <a:gd name="connsiteY4" fmla="*/ 0 h 40508"/>
                            <a:gd name="connsiteX5" fmla="*/ 12928 w 57315"/>
                            <a:gd name="connsiteY5" fmla="*/ 1293 h 40508"/>
                            <a:gd name="connsiteX6" fmla="*/ 31028 w 57315"/>
                            <a:gd name="connsiteY6" fmla="*/ 3879 h 40508"/>
                            <a:gd name="connsiteX7" fmla="*/ 57316 w 57315"/>
                            <a:gd name="connsiteY7" fmla="*/ 6895 h 40508"/>
                            <a:gd name="connsiteX8" fmla="*/ 53868 w 57315"/>
                            <a:gd name="connsiteY8" fmla="*/ 40509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7315" h="40508">
                              <a:moveTo>
                                <a:pt x="54299" y="40078"/>
                              </a:moveTo>
                              <a:cubicBezTo>
                                <a:pt x="54299" y="40078"/>
                                <a:pt x="40940" y="38785"/>
                                <a:pt x="27150" y="37061"/>
                              </a:cubicBezTo>
                              <a:cubicBezTo>
                                <a:pt x="20254" y="36200"/>
                                <a:pt x="13790" y="35338"/>
                                <a:pt x="8619" y="34476"/>
                              </a:cubicBezTo>
                              <a:cubicBezTo>
                                <a:pt x="344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8188" y="431"/>
                                <a:pt x="12928" y="1293"/>
                              </a:cubicBezTo>
                              <a:cubicBezTo>
                                <a:pt x="18100" y="2155"/>
                                <a:pt x="24564" y="3017"/>
                                <a:pt x="31028" y="3879"/>
                              </a:cubicBezTo>
                              <a:cubicBezTo>
                                <a:pt x="44387" y="5171"/>
                                <a:pt x="57316" y="6895"/>
                                <a:pt x="57316" y="6895"/>
                              </a:cubicBezTo>
                              <a:lnTo>
                                <a:pt x="5386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94" name="Vrije vorm: vorm 8493">
                          <a:extLst>
                            <a:ext uri="{FF2B5EF4-FFF2-40B4-BE49-F238E27FC236}">
                              <a16:creationId xmlns:a16="http://schemas.microsoft.com/office/drawing/2014/main" id="{492DC77F-2820-C930-02D5-F9DCE9B628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23215" y="3272076"/>
                          <a:ext cx="30597" cy="36630"/>
                        </a:xfrm>
                        <a:custGeom>
                          <a:avLst/>
                          <a:gdLst>
                            <a:gd name="connsiteX0" fmla="*/ 26719 w 30597"/>
                            <a:gd name="connsiteY0" fmla="*/ 36631 h 36630"/>
                            <a:gd name="connsiteX1" fmla="*/ 0 w 30597"/>
                            <a:gd name="connsiteY1" fmla="*/ 33614 h 36630"/>
                            <a:gd name="connsiteX2" fmla="*/ 3879 w 30597"/>
                            <a:gd name="connsiteY2" fmla="*/ 0 h 36630"/>
                            <a:gd name="connsiteX3" fmla="*/ 30597 w 30597"/>
                            <a:gd name="connsiteY3" fmla="*/ 3017 h 36630"/>
                            <a:gd name="connsiteX4" fmla="*/ 26719 w 30597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597" h="36630">
                              <a:moveTo>
                                <a:pt x="26719" y="36631"/>
                              </a:moveTo>
                              <a:lnTo>
                                <a:pt x="0" y="33614"/>
                              </a:lnTo>
                              <a:lnTo>
                                <a:pt x="3879" y="0"/>
                              </a:lnTo>
                              <a:lnTo>
                                <a:pt x="30597" y="3017"/>
                              </a:lnTo>
                              <a:lnTo>
                                <a:pt x="26719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2" name="Graphic 1445">
                        <a:extLst>
                          <a:ext uri="{FF2B5EF4-FFF2-40B4-BE49-F238E27FC236}">
                            <a16:creationId xmlns:a16="http://schemas.microsoft.com/office/drawing/2014/main" id="{44A391F2-7609-9935-DC5F-387586E9AB7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7469" y="3261302"/>
                        <a:ext cx="61933" cy="137903"/>
                        <a:chOff x="6177469" y="3261302"/>
                        <a:chExt cx="61933" cy="137903"/>
                      </a:xfrm>
                    </p:grpSpPr>
                    <p:sp>
                      <p:nvSpPr>
                        <p:cNvPr id="8481" name="Vrije vorm: vorm 8480">
                          <a:extLst>
                            <a:ext uri="{FF2B5EF4-FFF2-40B4-BE49-F238E27FC236}">
                              <a16:creationId xmlns:a16="http://schemas.microsoft.com/office/drawing/2014/main" id="{B7E11334-EA3C-06BC-D5DA-99B4B4B3F4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7469" y="3302673"/>
                          <a:ext cx="61933" cy="96532"/>
                        </a:xfrm>
                        <a:custGeom>
                          <a:avLst/>
                          <a:gdLst>
                            <a:gd name="connsiteX0" fmla="*/ 60788 w 61933"/>
                            <a:gd name="connsiteY0" fmla="*/ 39216 h 96532"/>
                            <a:gd name="connsiteX1" fmla="*/ 43981 w 61933"/>
                            <a:gd name="connsiteY1" fmla="*/ 0 h 96532"/>
                            <a:gd name="connsiteX2" fmla="*/ 14677 w 61933"/>
                            <a:gd name="connsiteY2" fmla="*/ 1293 h 96532"/>
                            <a:gd name="connsiteX3" fmla="*/ 456 w 61933"/>
                            <a:gd name="connsiteY3" fmla="*/ 41371 h 96532"/>
                            <a:gd name="connsiteX4" fmla="*/ 22003 w 61933"/>
                            <a:gd name="connsiteY4" fmla="*/ 92222 h 96532"/>
                            <a:gd name="connsiteX5" fmla="*/ 26744 w 61933"/>
                            <a:gd name="connsiteY5" fmla="*/ 94808 h 96532"/>
                            <a:gd name="connsiteX6" fmla="*/ 30622 w 61933"/>
                            <a:gd name="connsiteY6" fmla="*/ 96101 h 96532"/>
                            <a:gd name="connsiteX7" fmla="*/ 32777 w 61933"/>
                            <a:gd name="connsiteY7" fmla="*/ 96532 h 96532"/>
                            <a:gd name="connsiteX8" fmla="*/ 34500 w 61933"/>
                            <a:gd name="connsiteY8" fmla="*/ 95670 h 96532"/>
                            <a:gd name="connsiteX9" fmla="*/ 38379 w 61933"/>
                            <a:gd name="connsiteY9" fmla="*/ 93946 h 96532"/>
                            <a:gd name="connsiteX10" fmla="*/ 43119 w 61933"/>
                            <a:gd name="connsiteY10" fmla="*/ 90499 h 96532"/>
                            <a:gd name="connsiteX11" fmla="*/ 60788 w 61933"/>
                            <a:gd name="connsiteY11" fmla="*/ 38785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1933" h="96532">
                              <a:moveTo>
                                <a:pt x="60788" y="39216"/>
                              </a:moveTo>
                              <a:cubicBezTo>
                                <a:pt x="55186" y="10774"/>
                                <a:pt x="43981" y="0"/>
                                <a:pt x="43981" y="0"/>
                              </a:cubicBezTo>
                              <a:lnTo>
                                <a:pt x="14677" y="1293"/>
                              </a:lnTo>
                              <a:cubicBezTo>
                                <a:pt x="14677" y="1293"/>
                                <a:pt x="4334" y="12497"/>
                                <a:pt x="456" y="41371"/>
                              </a:cubicBezTo>
                              <a:cubicBezTo>
                                <a:pt x="-2561" y="62918"/>
                                <a:pt x="9937" y="83604"/>
                                <a:pt x="22003" y="92222"/>
                              </a:cubicBezTo>
                              <a:cubicBezTo>
                                <a:pt x="23727" y="93516"/>
                                <a:pt x="25451" y="94377"/>
                                <a:pt x="26744" y="94808"/>
                              </a:cubicBezTo>
                              <a:cubicBezTo>
                                <a:pt x="28036" y="95239"/>
                                <a:pt x="29760" y="95670"/>
                                <a:pt x="30622" y="96101"/>
                              </a:cubicBezTo>
                              <a:cubicBezTo>
                                <a:pt x="31915" y="96101"/>
                                <a:pt x="32346" y="96532"/>
                                <a:pt x="32777" y="96532"/>
                              </a:cubicBezTo>
                              <a:cubicBezTo>
                                <a:pt x="32777" y="96532"/>
                                <a:pt x="33639" y="96532"/>
                                <a:pt x="34500" y="95670"/>
                              </a:cubicBezTo>
                              <a:cubicBezTo>
                                <a:pt x="35362" y="95239"/>
                                <a:pt x="37086" y="94808"/>
                                <a:pt x="38379" y="93946"/>
                              </a:cubicBezTo>
                              <a:cubicBezTo>
                                <a:pt x="39672" y="93084"/>
                                <a:pt x="41396" y="91792"/>
                                <a:pt x="43119" y="90499"/>
                              </a:cubicBezTo>
                              <a:cubicBezTo>
                                <a:pt x="54755" y="81018"/>
                                <a:pt x="65529" y="60332"/>
                                <a:pt x="6078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2" name="Vrije vorm: vorm 8481">
                          <a:extLst>
                            <a:ext uri="{FF2B5EF4-FFF2-40B4-BE49-F238E27FC236}">
                              <a16:creationId xmlns:a16="http://schemas.microsoft.com/office/drawing/2014/main" id="{86059FDA-08CE-23D4-A7E5-6744DA097E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2665" y="3302673"/>
                          <a:ext cx="48696" cy="18961"/>
                        </a:xfrm>
                        <a:custGeom>
                          <a:avLst/>
                          <a:gdLst>
                            <a:gd name="connsiteX0" fmla="*/ 48697 w 48696"/>
                            <a:gd name="connsiteY0" fmla="*/ 17238 h 18961"/>
                            <a:gd name="connsiteX1" fmla="*/ 38354 w 48696"/>
                            <a:gd name="connsiteY1" fmla="*/ 0 h 18961"/>
                            <a:gd name="connsiteX2" fmla="*/ 9050 w 48696"/>
                            <a:gd name="connsiteY2" fmla="*/ 1293 h 18961"/>
                            <a:gd name="connsiteX3" fmla="*/ 0 w 48696"/>
                            <a:gd name="connsiteY3" fmla="*/ 18962 h 18961"/>
                            <a:gd name="connsiteX4" fmla="*/ 7757 w 48696"/>
                            <a:gd name="connsiteY4" fmla="*/ 18962 h 18961"/>
                            <a:gd name="connsiteX5" fmla="*/ 24564 w 48696"/>
                            <a:gd name="connsiteY5" fmla="*/ 18100 h 18961"/>
                            <a:gd name="connsiteX6" fmla="*/ 48697 w 48696"/>
                            <a:gd name="connsiteY6" fmla="*/ 16807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8696" h="18961">
                              <a:moveTo>
                                <a:pt x="48697" y="17238"/>
                              </a:moveTo>
                              <a:cubicBezTo>
                                <a:pt x="43526" y="5171"/>
                                <a:pt x="38354" y="0"/>
                                <a:pt x="38354" y="0"/>
                              </a:cubicBezTo>
                              <a:lnTo>
                                <a:pt x="9050" y="1293"/>
                              </a:lnTo>
                              <a:cubicBezTo>
                                <a:pt x="9050" y="1293"/>
                                <a:pt x="4309" y="6464"/>
                                <a:pt x="0" y="18962"/>
                              </a:cubicBezTo>
                              <a:cubicBezTo>
                                <a:pt x="0" y="18962"/>
                                <a:pt x="3017" y="18962"/>
                                <a:pt x="7757" y="18962"/>
                              </a:cubicBezTo>
                              <a:cubicBezTo>
                                <a:pt x="12497" y="18962"/>
                                <a:pt x="18531" y="18531"/>
                                <a:pt x="24564" y="18100"/>
                              </a:cubicBezTo>
                              <a:cubicBezTo>
                                <a:pt x="36630" y="17669"/>
                                <a:pt x="48697" y="16807"/>
                                <a:pt x="48697" y="16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3" name="Vrije vorm: vorm 8482">
                          <a:extLst>
                            <a:ext uri="{FF2B5EF4-FFF2-40B4-BE49-F238E27FC236}">
                              <a16:creationId xmlns:a16="http://schemas.microsoft.com/office/drawing/2014/main" id="{C354791D-9B63-018E-94D8-0E0639EABB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8179" y="3261302"/>
                          <a:ext cx="15083" cy="39647"/>
                        </a:xfrm>
                        <a:custGeom>
                          <a:avLst/>
                          <a:gdLst>
                            <a:gd name="connsiteX0" fmla="*/ 15083 w 15083"/>
                            <a:gd name="connsiteY0" fmla="*/ 38785 h 39647"/>
                            <a:gd name="connsiteX1" fmla="*/ 1293 w 15083"/>
                            <a:gd name="connsiteY1" fmla="*/ 39647 h 39647"/>
                            <a:gd name="connsiteX2" fmla="*/ 0 w 15083"/>
                            <a:gd name="connsiteY2" fmla="*/ 862 h 39647"/>
                            <a:gd name="connsiteX3" fmla="*/ 13359 w 15083"/>
                            <a:gd name="connsiteY3" fmla="*/ 0 h 39647"/>
                            <a:gd name="connsiteX4" fmla="*/ 15083 w 15083"/>
                            <a:gd name="connsiteY4" fmla="*/ 38785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5083" h="39647">
                              <a:moveTo>
                                <a:pt x="15083" y="38785"/>
                              </a:moveTo>
                              <a:lnTo>
                                <a:pt x="1293" y="39647"/>
                              </a:lnTo>
                              <a:lnTo>
                                <a:pt x="0" y="862"/>
                              </a:lnTo>
                              <a:lnTo>
                                <a:pt x="13359" y="0"/>
                              </a:lnTo>
                              <a:lnTo>
                                <a:pt x="1508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4" name="Vrije vorm: vorm 8483">
                          <a:extLst>
                            <a:ext uri="{FF2B5EF4-FFF2-40B4-BE49-F238E27FC236}">
                              <a16:creationId xmlns:a16="http://schemas.microsoft.com/office/drawing/2014/main" id="{725396C9-7E33-09E0-D4B3-EC75799D20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788" y="3324506"/>
                          <a:ext cx="23288" cy="28157"/>
                        </a:xfrm>
                        <a:custGeom>
                          <a:avLst/>
                          <a:gdLst>
                            <a:gd name="connsiteX0" fmla="*/ 22579 w 23288"/>
                            <a:gd name="connsiteY0" fmla="*/ 6179 h 28157"/>
                            <a:gd name="connsiteX1" fmla="*/ 4049 w 23288"/>
                            <a:gd name="connsiteY1" fmla="*/ 6610 h 28157"/>
                            <a:gd name="connsiteX2" fmla="*/ 170 w 23288"/>
                            <a:gd name="connsiteY2" fmla="*/ 18676 h 28157"/>
                            <a:gd name="connsiteX3" fmla="*/ 8789 w 23288"/>
                            <a:gd name="connsiteY3" fmla="*/ 28157 h 28157"/>
                            <a:gd name="connsiteX4" fmla="*/ 23010 w 23288"/>
                            <a:gd name="connsiteY4" fmla="*/ 6179 h 281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88" h="28157">
                              <a:moveTo>
                                <a:pt x="22579" y="6179"/>
                              </a:moveTo>
                              <a:cubicBezTo>
                                <a:pt x="19994" y="-5026"/>
                                <a:pt x="7927" y="1438"/>
                                <a:pt x="4049" y="6610"/>
                              </a:cubicBezTo>
                              <a:cubicBezTo>
                                <a:pt x="1894" y="9626"/>
                                <a:pt x="-692" y="15229"/>
                                <a:pt x="170" y="18676"/>
                              </a:cubicBezTo>
                              <a:cubicBezTo>
                                <a:pt x="170" y="23848"/>
                                <a:pt x="1894" y="28157"/>
                                <a:pt x="8789" y="28157"/>
                              </a:cubicBezTo>
                              <a:cubicBezTo>
                                <a:pt x="18270" y="27726"/>
                                <a:pt x="24734" y="14798"/>
                                <a:pt x="23010" y="61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5" name="Vrije vorm: vorm 8484">
                          <a:extLst>
                            <a:ext uri="{FF2B5EF4-FFF2-40B4-BE49-F238E27FC236}">
                              <a16:creationId xmlns:a16="http://schemas.microsoft.com/office/drawing/2014/main" id="{7DD33C62-4F7B-5C52-21EB-39D143A7D8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320" y="3362672"/>
                          <a:ext cx="9714" cy="11538"/>
                        </a:xfrm>
                        <a:custGeom>
                          <a:avLst/>
                          <a:gdLst>
                            <a:gd name="connsiteX0" fmla="*/ 9566 w 9714"/>
                            <a:gd name="connsiteY0" fmla="*/ 2488 h 11538"/>
                            <a:gd name="connsiteX1" fmla="*/ 1809 w 9714"/>
                            <a:gd name="connsiteY1" fmla="*/ 2488 h 11538"/>
                            <a:gd name="connsiteX2" fmla="*/ 86 w 9714"/>
                            <a:gd name="connsiteY2" fmla="*/ 7659 h 11538"/>
                            <a:gd name="connsiteX3" fmla="*/ 3533 w 9714"/>
                            <a:gd name="connsiteY3" fmla="*/ 11538 h 11538"/>
                            <a:gd name="connsiteX4" fmla="*/ 9566 w 9714"/>
                            <a:gd name="connsiteY4" fmla="*/ 2488 h 11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14" h="11538">
                              <a:moveTo>
                                <a:pt x="9566" y="2488"/>
                              </a:moveTo>
                              <a:cubicBezTo>
                                <a:pt x="8705" y="-1822"/>
                                <a:pt x="3533" y="333"/>
                                <a:pt x="1809" y="2488"/>
                              </a:cubicBezTo>
                              <a:cubicBezTo>
                                <a:pt x="947" y="3781"/>
                                <a:pt x="-345" y="5936"/>
                                <a:pt x="86" y="7659"/>
                              </a:cubicBezTo>
                              <a:cubicBezTo>
                                <a:pt x="86" y="9814"/>
                                <a:pt x="947" y="11538"/>
                                <a:pt x="3533" y="11538"/>
                              </a:cubicBezTo>
                              <a:cubicBezTo>
                                <a:pt x="7412" y="11538"/>
                                <a:pt x="10428" y="5936"/>
                                <a:pt x="9566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6" name="Vrije vorm: vorm 8485">
                          <a:extLst>
                            <a:ext uri="{FF2B5EF4-FFF2-40B4-BE49-F238E27FC236}">
                              <a16:creationId xmlns:a16="http://schemas.microsoft.com/office/drawing/2014/main" id="{4D3C64ED-9A66-8279-B55C-E4D0B42707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648" y="3279833"/>
                          <a:ext cx="54299" cy="35445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3614 h 35445"/>
                            <a:gd name="connsiteX1" fmla="*/ 27150 w 54299"/>
                            <a:gd name="connsiteY1" fmla="*/ 34907 h 35445"/>
                            <a:gd name="connsiteX2" fmla="*/ 0 w 54299"/>
                            <a:gd name="connsiteY2" fmla="*/ 35338 h 35445"/>
                            <a:gd name="connsiteX3" fmla="*/ 0 w 54299"/>
                            <a:gd name="connsiteY3" fmla="*/ 1724 h 35445"/>
                            <a:gd name="connsiteX4" fmla="*/ 25857 w 54299"/>
                            <a:gd name="connsiteY4" fmla="*/ 1293 h 35445"/>
                            <a:gd name="connsiteX5" fmla="*/ 52145 w 54299"/>
                            <a:gd name="connsiteY5" fmla="*/ 0 h 35445"/>
                            <a:gd name="connsiteX6" fmla="*/ 54299 w 54299"/>
                            <a:gd name="connsiteY6" fmla="*/ 33614 h 354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299" h="35445">
                              <a:moveTo>
                                <a:pt x="54299" y="33614"/>
                              </a:moveTo>
                              <a:cubicBezTo>
                                <a:pt x="54299" y="33614"/>
                                <a:pt x="40940" y="34476"/>
                                <a:pt x="27150" y="34907"/>
                              </a:cubicBezTo>
                              <a:cubicBezTo>
                                <a:pt x="13790" y="35769"/>
                                <a:pt x="0" y="35338"/>
                                <a:pt x="0" y="35338"/>
                              </a:cubicBezTo>
                              <a:lnTo>
                                <a:pt x="0" y="1724"/>
                              </a:lnTo>
                              <a:cubicBezTo>
                                <a:pt x="0" y="1724"/>
                                <a:pt x="12929" y="1724"/>
                                <a:pt x="25857" y="1293"/>
                              </a:cubicBezTo>
                              <a:cubicBezTo>
                                <a:pt x="38785" y="431"/>
                                <a:pt x="52145" y="0"/>
                                <a:pt x="52145" y="0"/>
                              </a:cubicBezTo>
                              <a:lnTo>
                                <a:pt x="54299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7" name="Vrije vorm: vorm 8486">
                          <a:extLst>
                            <a:ext uri="{FF2B5EF4-FFF2-40B4-BE49-F238E27FC236}">
                              <a16:creationId xmlns:a16="http://schemas.microsoft.com/office/drawing/2014/main" id="{8A915971-5D4A-B635-C21A-7D34BAE959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05505" y="3279833"/>
                          <a:ext cx="28442" cy="34906"/>
                        </a:xfrm>
                        <a:custGeom>
                          <a:avLst/>
                          <a:gdLst>
                            <a:gd name="connsiteX0" fmla="*/ 28442 w 28442"/>
                            <a:gd name="connsiteY0" fmla="*/ 33614 h 34906"/>
                            <a:gd name="connsiteX1" fmla="*/ 1293 w 28442"/>
                            <a:gd name="connsiteY1" fmla="*/ 34907 h 34906"/>
                            <a:gd name="connsiteX2" fmla="*/ 0 w 28442"/>
                            <a:gd name="connsiteY2" fmla="*/ 1293 h 34906"/>
                            <a:gd name="connsiteX3" fmla="*/ 26288 w 28442"/>
                            <a:gd name="connsiteY3" fmla="*/ 0 h 34906"/>
                            <a:gd name="connsiteX4" fmla="*/ 28442 w 28442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34906">
                              <a:moveTo>
                                <a:pt x="28442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26288" y="0"/>
                              </a:lnTo>
                              <a:lnTo>
                                <a:pt x="28442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3" name="Graphic 1445">
                        <a:extLst>
                          <a:ext uri="{FF2B5EF4-FFF2-40B4-BE49-F238E27FC236}">
                            <a16:creationId xmlns:a16="http://schemas.microsoft.com/office/drawing/2014/main" id="{3F4A3E8F-B90A-2241-B986-79F9FFAC223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55905" y="3238031"/>
                        <a:ext cx="72590" cy="134886"/>
                        <a:chOff x="6355905" y="3238031"/>
                        <a:chExt cx="72590" cy="134886"/>
                      </a:xfrm>
                    </p:grpSpPr>
                    <p:sp>
                      <p:nvSpPr>
                        <p:cNvPr id="8474" name="Vrije vorm: vorm 8473">
                          <a:extLst>
                            <a:ext uri="{FF2B5EF4-FFF2-40B4-BE49-F238E27FC236}">
                              <a16:creationId xmlns:a16="http://schemas.microsoft.com/office/drawing/2014/main" id="{9970F70B-146E-3412-CA0F-3BD68C64C9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5588" y="3276386"/>
                          <a:ext cx="62907" cy="96532"/>
                        </a:xfrm>
                        <a:custGeom>
                          <a:avLst/>
                          <a:gdLst>
                            <a:gd name="connsiteX0" fmla="*/ 59269 w 62907"/>
                            <a:gd name="connsiteY0" fmla="*/ 35768 h 96532"/>
                            <a:gd name="connsiteX1" fmla="*/ 35136 w 62907"/>
                            <a:gd name="connsiteY1" fmla="*/ 0 h 96532"/>
                            <a:gd name="connsiteX2" fmla="*/ 6693 w 62907"/>
                            <a:gd name="connsiteY2" fmla="*/ 6464 h 96532"/>
                            <a:gd name="connsiteX3" fmla="*/ 2815 w 62907"/>
                            <a:gd name="connsiteY3" fmla="*/ 16807 h 96532"/>
                            <a:gd name="connsiteX4" fmla="*/ 229 w 62907"/>
                            <a:gd name="connsiteY4" fmla="*/ 48697 h 96532"/>
                            <a:gd name="connsiteX5" fmla="*/ 30395 w 62907"/>
                            <a:gd name="connsiteY5" fmla="*/ 93946 h 96532"/>
                            <a:gd name="connsiteX6" fmla="*/ 35998 w 62907"/>
                            <a:gd name="connsiteY6" fmla="*/ 96101 h 96532"/>
                            <a:gd name="connsiteX7" fmla="*/ 40307 w 62907"/>
                            <a:gd name="connsiteY7" fmla="*/ 96532 h 96532"/>
                            <a:gd name="connsiteX8" fmla="*/ 42031 w 62907"/>
                            <a:gd name="connsiteY8" fmla="*/ 96532 h 96532"/>
                            <a:gd name="connsiteX9" fmla="*/ 43755 w 62907"/>
                            <a:gd name="connsiteY9" fmla="*/ 95670 h 96532"/>
                            <a:gd name="connsiteX10" fmla="*/ 47202 w 62907"/>
                            <a:gd name="connsiteY10" fmla="*/ 93516 h 96532"/>
                            <a:gd name="connsiteX11" fmla="*/ 51081 w 62907"/>
                            <a:gd name="connsiteY11" fmla="*/ 89637 h 96532"/>
                            <a:gd name="connsiteX12" fmla="*/ 59269 w 62907"/>
                            <a:gd name="connsiteY12" fmla="*/ 35768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907" h="96532">
                              <a:moveTo>
                                <a:pt x="59269" y="35768"/>
                              </a:moveTo>
                              <a:cubicBezTo>
                                <a:pt x="48064" y="8619"/>
                                <a:pt x="35136" y="0"/>
                                <a:pt x="35136" y="0"/>
                              </a:cubicBezTo>
                              <a:lnTo>
                                <a:pt x="6693" y="6464"/>
                              </a:lnTo>
                              <a:cubicBezTo>
                                <a:pt x="6693" y="6464"/>
                                <a:pt x="4539" y="9912"/>
                                <a:pt x="2815" y="16807"/>
                              </a:cubicBezTo>
                              <a:cubicBezTo>
                                <a:pt x="1091" y="23702"/>
                                <a:pt x="-633" y="34476"/>
                                <a:pt x="229" y="48697"/>
                              </a:cubicBezTo>
                              <a:cubicBezTo>
                                <a:pt x="1522" y="70675"/>
                                <a:pt x="17036" y="87913"/>
                                <a:pt x="30395" y="93946"/>
                              </a:cubicBezTo>
                              <a:cubicBezTo>
                                <a:pt x="32119" y="94808"/>
                                <a:pt x="34274" y="95670"/>
                                <a:pt x="35998" y="96101"/>
                              </a:cubicBezTo>
                              <a:cubicBezTo>
                                <a:pt x="37291" y="96101"/>
                                <a:pt x="39014" y="96101"/>
                                <a:pt x="40307" y="96532"/>
                              </a:cubicBezTo>
                              <a:cubicBezTo>
                                <a:pt x="41600" y="96532"/>
                                <a:pt x="42031" y="96532"/>
                                <a:pt x="42031" y="96532"/>
                              </a:cubicBezTo>
                              <a:cubicBezTo>
                                <a:pt x="42031" y="96532"/>
                                <a:pt x="42893" y="96532"/>
                                <a:pt x="43755" y="95670"/>
                              </a:cubicBezTo>
                              <a:cubicBezTo>
                                <a:pt x="44617" y="95239"/>
                                <a:pt x="45910" y="94377"/>
                                <a:pt x="47202" y="93516"/>
                              </a:cubicBezTo>
                              <a:cubicBezTo>
                                <a:pt x="48495" y="92222"/>
                                <a:pt x="49788" y="90930"/>
                                <a:pt x="51081" y="89637"/>
                              </a:cubicBezTo>
                              <a:cubicBezTo>
                                <a:pt x="60562" y="78001"/>
                                <a:pt x="67457" y="56023"/>
                                <a:pt x="59269" y="357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5" name="Vrije vorm: vorm 8474">
                          <a:extLst>
                            <a:ext uri="{FF2B5EF4-FFF2-40B4-BE49-F238E27FC236}">
                              <a16:creationId xmlns:a16="http://schemas.microsoft.com/office/drawing/2014/main" id="{E30DCBC1-3D36-7465-096B-151D969CDB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6679" y="3276816"/>
                          <a:ext cx="47404" cy="25856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15083 h 25856"/>
                            <a:gd name="connsiteX1" fmla="*/ 34045 w 47404"/>
                            <a:gd name="connsiteY1" fmla="*/ 0 h 25856"/>
                            <a:gd name="connsiteX2" fmla="*/ 5602 w 47404"/>
                            <a:gd name="connsiteY2" fmla="*/ 6464 h 25856"/>
                            <a:gd name="connsiteX3" fmla="*/ 0 w 47404"/>
                            <a:gd name="connsiteY3" fmla="*/ 25857 h 25856"/>
                            <a:gd name="connsiteX4" fmla="*/ 47404 w 47404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404" h="25856">
                              <a:moveTo>
                                <a:pt x="47404" y="15083"/>
                              </a:moveTo>
                              <a:cubicBezTo>
                                <a:pt x="40078" y="4310"/>
                                <a:pt x="34045" y="0"/>
                                <a:pt x="34045" y="0"/>
                              </a:cubicBezTo>
                              <a:lnTo>
                                <a:pt x="5602" y="6464"/>
                              </a:lnTo>
                              <a:cubicBezTo>
                                <a:pt x="5602" y="6464"/>
                                <a:pt x="1724" y="12928"/>
                                <a:pt x="0" y="25857"/>
                              </a:cubicBezTo>
                              <a:lnTo>
                                <a:pt x="47404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6" name="Vrije vorm: vorm 8475">
                          <a:extLst>
                            <a:ext uri="{FF2B5EF4-FFF2-40B4-BE49-F238E27FC236}">
                              <a16:creationId xmlns:a16="http://schemas.microsoft.com/office/drawing/2014/main" id="{A9B597D9-626C-0EC0-291D-78DE9B5FE1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558" y="3238031"/>
                          <a:ext cx="21978" cy="40508"/>
                        </a:xfrm>
                        <a:custGeom>
                          <a:avLst/>
                          <a:gdLst>
                            <a:gd name="connsiteX0" fmla="*/ 21978 w 21978"/>
                            <a:gd name="connsiteY0" fmla="*/ 37492 h 40508"/>
                            <a:gd name="connsiteX1" fmla="*/ 8619 w 21978"/>
                            <a:gd name="connsiteY1" fmla="*/ 40509 h 40508"/>
                            <a:gd name="connsiteX2" fmla="*/ 0 w 21978"/>
                            <a:gd name="connsiteY2" fmla="*/ 3017 h 40508"/>
                            <a:gd name="connsiteX3" fmla="*/ 13359 w 21978"/>
                            <a:gd name="connsiteY3" fmla="*/ 0 h 40508"/>
                            <a:gd name="connsiteX4" fmla="*/ 21978 w 21978"/>
                            <a:gd name="connsiteY4" fmla="*/ 3749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978" h="40508">
                              <a:moveTo>
                                <a:pt x="21978" y="37492"/>
                              </a:moveTo>
                              <a:lnTo>
                                <a:pt x="8619" y="40509"/>
                              </a:lnTo>
                              <a:lnTo>
                                <a:pt x="0" y="3017"/>
                              </a:lnTo>
                              <a:lnTo>
                                <a:pt x="13359" y="0"/>
                              </a:lnTo>
                              <a:lnTo>
                                <a:pt x="21978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7" name="Vrije vorm: vorm 8476">
                          <a:extLst>
                            <a:ext uri="{FF2B5EF4-FFF2-40B4-BE49-F238E27FC236}">
                              <a16:creationId xmlns:a16="http://schemas.microsoft.com/office/drawing/2014/main" id="{42013418-D8F1-E8B4-9595-3D25A646A5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894" y="3301943"/>
                          <a:ext cx="21776" cy="29190"/>
                        </a:xfrm>
                        <a:custGeom>
                          <a:avLst/>
                          <a:gdLst>
                            <a:gd name="connsiteX0" fmla="*/ 20349 w 21776"/>
                            <a:gd name="connsiteY0" fmla="*/ 5040 h 29190"/>
                            <a:gd name="connsiteX1" fmla="*/ 2249 w 21776"/>
                            <a:gd name="connsiteY1" fmla="*/ 8918 h 29190"/>
                            <a:gd name="connsiteX2" fmla="*/ 525 w 21776"/>
                            <a:gd name="connsiteY2" fmla="*/ 21847 h 29190"/>
                            <a:gd name="connsiteX3" fmla="*/ 10868 w 21776"/>
                            <a:gd name="connsiteY3" fmla="*/ 28742 h 29190"/>
                            <a:gd name="connsiteX4" fmla="*/ 20349 w 21776"/>
                            <a:gd name="connsiteY4" fmla="*/ 4609 h 291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776" h="29190">
                              <a:moveTo>
                                <a:pt x="20349" y="5040"/>
                              </a:moveTo>
                              <a:cubicBezTo>
                                <a:pt x="16039" y="-5303"/>
                                <a:pt x="5266" y="2454"/>
                                <a:pt x="2249" y="8918"/>
                              </a:cubicBezTo>
                              <a:cubicBezTo>
                                <a:pt x="525" y="12366"/>
                                <a:pt x="-768" y="18399"/>
                                <a:pt x="525" y="21847"/>
                              </a:cubicBezTo>
                              <a:cubicBezTo>
                                <a:pt x="956" y="27018"/>
                                <a:pt x="3973" y="30466"/>
                                <a:pt x="10868" y="28742"/>
                              </a:cubicBezTo>
                              <a:cubicBezTo>
                                <a:pt x="19918" y="26587"/>
                                <a:pt x="24227" y="12797"/>
                                <a:pt x="20349" y="46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8" name="Vrije vorm: vorm 8477">
                          <a:extLst>
                            <a:ext uri="{FF2B5EF4-FFF2-40B4-BE49-F238E27FC236}">
                              <a16:creationId xmlns:a16="http://schemas.microsoft.com/office/drawing/2014/main" id="{70F4974B-59B9-13E3-60C1-817C3B6A8A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869" y="3340276"/>
                          <a:ext cx="9212" cy="12182"/>
                        </a:xfrm>
                        <a:custGeom>
                          <a:avLst/>
                          <a:gdLst>
                            <a:gd name="connsiteX0" fmla="*/ 8788 w 9212"/>
                            <a:gd name="connsiteY0" fmla="*/ 2045 h 12182"/>
                            <a:gd name="connsiteX1" fmla="*/ 1031 w 9212"/>
                            <a:gd name="connsiteY1" fmla="*/ 3768 h 12182"/>
                            <a:gd name="connsiteX2" fmla="*/ 169 w 9212"/>
                            <a:gd name="connsiteY2" fmla="*/ 8940 h 12182"/>
                            <a:gd name="connsiteX3" fmla="*/ 4478 w 9212"/>
                            <a:gd name="connsiteY3" fmla="*/ 11956 h 12182"/>
                            <a:gd name="connsiteX4" fmla="*/ 8788 w 9212"/>
                            <a:gd name="connsiteY4" fmla="*/ 2045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12" h="12182">
                              <a:moveTo>
                                <a:pt x="8788" y="2045"/>
                              </a:moveTo>
                              <a:cubicBezTo>
                                <a:pt x="7064" y="-2265"/>
                                <a:pt x="2324" y="1183"/>
                                <a:pt x="1031" y="3768"/>
                              </a:cubicBezTo>
                              <a:cubicBezTo>
                                <a:pt x="169" y="5492"/>
                                <a:pt x="-262" y="7647"/>
                                <a:pt x="169" y="8940"/>
                              </a:cubicBezTo>
                              <a:cubicBezTo>
                                <a:pt x="169" y="11094"/>
                                <a:pt x="1462" y="12818"/>
                                <a:pt x="4478" y="11956"/>
                              </a:cubicBezTo>
                              <a:cubicBezTo>
                                <a:pt x="8357" y="11094"/>
                                <a:pt x="10081" y="5492"/>
                                <a:pt x="8788" y="2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9" name="Vrije vorm: vorm 8478">
                          <a:extLst>
                            <a:ext uri="{FF2B5EF4-FFF2-40B4-BE49-F238E27FC236}">
                              <a16:creationId xmlns:a16="http://schemas.microsoft.com/office/drawing/2014/main" id="{E44E5C3F-2F6A-2E4A-5D9E-4D63CC800A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5905" y="3252683"/>
                          <a:ext cx="59470" cy="44387"/>
                        </a:xfrm>
                        <a:custGeom>
                          <a:avLst/>
                          <a:gdLst>
                            <a:gd name="connsiteX0" fmla="*/ 59471 w 59470"/>
                            <a:gd name="connsiteY0" fmla="*/ 32752 h 44387"/>
                            <a:gd name="connsiteX1" fmla="*/ 6464 w 59470"/>
                            <a:gd name="connsiteY1" fmla="*/ 44387 h 44387"/>
                            <a:gd name="connsiteX2" fmla="*/ 0 w 59470"/>
                            <a:gd name="connsiteY2" fmla="*/ 11635 h 44387"/>
                            <a:gd name="connsiteX3" fmla="*/ 51283 w 59470"/>
                            <a:gd name="connsiteY3" fmla="*/ 0 h 44387"/>
                            <a:gd name="connsiteX4" fmla="*/ 59471 w 59470"/>
                            <a:gd name="connsiteY4" fmla="*/ 32752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470" h="44387">
                              <a:moveTo>
                                <a:pt x="59471" y="32752"/>
                              </a:moveTo>
                              <a:lnTo>
                                <a:pt x="6464" y="44387"/>
                              </a:lnTo>
                              <a:lnTo>
                                <a:pt x="0" y="11635"/>
                              </a:lnTo>
                              <a:lnTo>
                                <a:pt x="51283" y="0"/>
                              </a:lnTo>
                              <a:lnTo>
                                <a:pt x="5947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80" name="Vrije vorm: vorm 8479">
                          <a:extLst>
                            <a:ext uri="{FF2B5EF4-FFF2-40B4-BE49-F238E27FC236}">
                              <a16:creationId xmlns:a16="http://schemas.microsoft.com/office/drawing/2014/main" id="{21019E17-E9F3-A065-72F8-22E596F7A7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1331" y="3252683"/>
                          <a:ext cx="34044" cy="38785"/>
                        </a:xfrm>
                        <a:custGeom>
                          <a:avLst/>
                          <a:gdLst>
                            <a:gd name="connsiteX0" fmla="*/ 34045 w 34044"/>
                            <a:gd name="connsiteY0" fmla="*/ 32752 h 38785"/>
                            <a:gd name="connsiteX1" fmla="*/ 7757 w 34044"/>
                            <a:gd name="connsiteY1" fmla="*/ 38785 h 38785"/>
                            <a:gd name="connsiteX2" fmla="*/ 0 w 34044"/>
                            <a:gd name="connsiteY2" fmla="*/ 5602 h 38785"/>
                            <a:gd name="connsiteX3" fmla="*/ 25857 w 34044"/>
                            <a:gd name="connsiteY3" fmla="*/ 0 h 38785"/>
                            <a:gd name="connsiteX4" fmla="*/ 34045 w 34044"/>
                            <a:gd name="connsiteY4" fmla="*/ 32752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38785">
                              <a:moveTo>
                                <a:pt x="34045" y="32752"/>
                              </a:moveTo>
                              <a:lnTo>
                                <a:pt x="7757" y="38785"/>
                              </a:lnTo>
                              <a:lnTo>
                                <a:pt x="0" y="5602"/>
                              </a:lnTo>
                              <a:lnTo>
                                <a:pt x="25857" y="0"/>
                              </a:lnTo>
                              <a:lnTo>
                                <a:pt x="3404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4" name="Graphic 1445">
                        <a:extLst>
                          <a:ext uri="{FF2B5EF4-FFF2-40B4-BE49-F238E27FC236}">
                            <a16:creationId xmlns:a16="http://schemas.microsoft.com/office/drawing/2014/main" id="{38B0B46E-51CE-DE81-2F6A-2ADE0FAD3B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26129" y="3183732"/>
                        <a:ext cx="84253" cy="129284"/>
                        <a:chOff x="6526129" y="3183732"/>
                        <a:chExt cx="84253" cy="129284"/>
                      </a:xfrm>
                    </p:grpSpPr>
                    <p:sp>
                      <p:nvSpPr>
                        <p:cNvPr id="8467" name="Vrije vorm: vorm 8466">
                          <a:extLst>
                            <a:ext uri="{FF2B5EF4-FFF2-40B4-BE49-F238E27FC236}">
                              <a16:creationId xmlns:a16="http://schemas.microsoft.com/office/drawing/2014/main" id="{E39B0287-FB78-803E-65DC-6AAF4AE8A2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269" y="3218639"/>
                          <a:ext cx="67114" cy="94377"/>
                        </a:xfrm>
                        <a:custGeom>
                          <a:avLst/>
                          <a:gdLst>
                            <a:gd name="connsiteX0" fmla="*/ 59569 w 67114"/>
                            <a:gd name="connsiteY0" fmla="*/ 30597 h 94377"/>
                            <a:gd name="connsiteX1" fmla="*/ 29833 w 67114"/>
                            <a:gd name="connsiteY1" fmla="*/ 0 h 94377"/>
                            <a:gd name="connsiteX2" fmla="*/ 25524 w 67114"/>
                            <a:gd name="connsiteY2" fmla="*/ 1724 h 94377"/>
                            <a:gd name="connsiteX3" fmla="*/ 16043 w 67114"/>
                            <a:gd name="connsiteY3" fmla="*/ 5602 h 94377"/>
                            <a:gd name="connsiteX4" fmla="*/ 2253 w 67114"/>
                            <a:gd name="connsiteY4" fmla="*/ 10774 h 94377"/>
                            <a:gd name="connsiteX5" fmla="*/ 3115 w 67114"/>
                            <a:gd name="connsiteY5" fmla="*/ 53437 h 94377"/>
                            <a:gd name="connsiteX6" fmla="*/ 41038 w 67114"/>
                            <a:gd name="connsiteY6" fmla="*/ 93084 h 94377"/>
                            <a:gd name="connsiteX7" fmla="*/ 46640 w 67114"/>
                            <a:gd name="connsiteY7" fmla="*/ 94377 h 94377"/>
                            <a:gd name="connsiteX8" fmla="*/ 50950 w 67114"/>
                            <a:gd name="connsiteY8" fmla="*/ 94377 h 94377"/>
                            <a:gd name="connsiteX9" fmla="*/ 53105 w 67114"/>
                            <a:gd name="connsiteY9" fmla="*/ 94377 h 94377"/>
                            <a:gd name="connsiteX10" fmla="*/ 57845 w 67114"/>
                            <a:gd name="connsiteY10" fmla="*/ 90068 h 94377"/>
                            <a:gd name="connsiteX11" fmla="*/ 60862 w 67114"/>
                            <a:gd name="connsiteY11" fmla="*/ 85327 h 94377"/>
                            <a:gd name="connsiteX12" fmla="*/ 59138 w 6711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7114" h="94377">
                              <a:moveTo>
                                <a:pt x="59569" y="30597"/>
                              </a:moveTo>
                              <a:cubicBezTo>
                                <a:pt x="44055" y="6033"/>
                                <a:pt x="29833" y="0"/>
                                <a:pt x="29833" y="0"/>
                              </a:cubicBezTo>
                              <a:cubicBezTo>
                                <a:pt x="29833" y="0"/>
                                <a:pt x="28110" y="862"/>
                                <a:pt x="25524" y="1724"/>
                              </a:cubicBezTo>
                              <a:cubicBezTo>
                                <a:pt x="22938" y="3017"/>
                                <a:pt x="19491" y="4309"/>
                                <a:pt x="16043" y="5602"/>
                              </a:cubicBezTo>
                              <a:cubicBezTo>
                                <a:pt x="9148" y="8188"/>
                                <a:pt x="2253" y="10774"/>
                                <a:pt x="2253" y="10774"/>
                              </a:cubicBezTo>
                              <a:cubicBezTo>
                                <a:pt x="2253" y="10774"/>
                                <a:pt x="-3349" y="24995"/>
                                <a:pt x="3115" y="53437"/>
                              </a:cubicBezTo>
                              <a:cubicBezTo>
                                <a:pt x="8286" y="74985"/>
                                <a:pt x="26817" y="89206"/>
                                <a:pt x="41038" y="93084"/>
                              </a:cubicBezTo>
                              <a:cubicBezTo>
                                <a:pt x="43193" y="93515"/>
                                <a:pt x="44917" y="93946"/>
                                <a:pt x="46640" y="94377"/>
                              </a:cubicBezTo>
                              <a:cubicBezTo>
                                <a:pt x="47933" y="94377"/>
                                <a:pt x="49657" y="94377"/>
                                <a:pt x="50950" y="94377"/>
                              </a:cubicBezTo>
                              <a:cubicBezTo>
                                <a:pt x="52243" y="94377"/>
                                <a:pt x="53105" y="94377"/>
                                <a:pt x="53105" y="94377"/>
                              </a:cubicBezTo>
                              <a:cubicBezTo>
                                <a:pt x="53105" y="94377"/>
                                <a:pt x="55690" y="92653"/>
                                <a:pt x="57845" y="90068"/>
                              </a:cubicBezTo>
                              <a:cubicBezTo>
                                <a:pt x="59138" y="88775"/>
                                <a:pt x="60000" y="87051"/>
                                <a:pt x="60862" y="85327"/>
                              </a:cubicBezTo>
                              <a:cubicBezTo>
                                <a:pt x="68188" y="71968"/>
                                <a:pt x="70773" y="49128"/>
                                <a:pt x="59138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8" name="Vrije vorm: vorm 8467">
                          <a:extLst>
                            <a:ext uri="{FF2B5EF4-FFF2-40B4-BE49-F238E27FC236}">
                              <a16:creationId xmlns:a16="http://schemas.microsoft.com/office/drawing/2014/main" id="{4E13E724-DB61-C6E8-E4D9-4240F4A9D1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319" y="3219070"/>
                          <a:ext cx="45297" cy="30597"/>
                        </a:xfrm>
                        <a:custGeom>
                          <a:avLst/>
                          <a:gdLst>
                            <a:gd name="connsiteX0" fmla="*/ 45298 w 45297"/>
                            <a:gd name="connsiteY0" fmla="*/ 12067 h 30597"/>
                            <a:gd name="connsiteX1" fmla="*/ 29784 w 45297"/>
                            <a:gd name="connsiteY1" fmla="*/ 0 h 30597"/>
                            <a:gd name="connsiteX2" fmla="*/ 25474 w 45297"/>
                            <a:gd name="connsiteY2" fmla="*/ 1724 h 30597"/>
                            <a:gd name="connsiteX3" fmla="*/ 15993 w 45297"/>
                            <a:gd name="connsiteY3" fmla="*/ 5602 h 30597"/>
                            <a:gd name="connsiteX4" fmla="*/ 2203 w 45297"/>
                            <a:gd name="connsiteY4" fmla="*/ 10774 h 30597"/>
                            <a:gd name="connsiteX5" fmla="*/ 48 w 45297"/>
                            <a:gd name="connsiteY5" fmla="*/ 30597 h 30597"/>
                            <a:gd name="connsiteX6" fmla="*/ 22889 w 45297"/>
                            <a:gd name="connsiteY6" fmla="*/ 21547 h 30597"/>
                            <a:gd name="connsiteX7" fmla="*/ 38403 w 45297"/>
                            <a:gd name="connsiteY7" fmla="*/ 14652 h 30597"/>
                            <a:gd name="connsiteX8" fmla="*/ 45298 w 45297"/>
                            <a:gd name="connsiteY8" fmla="*/ 11636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5297" h="30597">
                              <a:moveTo>
                                <a:pt x="45298" y="12067"/>
                              </a:moveTo>
                              <a:cubicBezTo>
                                <a:pt x="36248" y="2586"/>
                                <a:pt x="29784" y="0"/>
                                <a:pt x="29784" y="0"/>
                              </a:cubicBezTo>
                              <a:cubicBezTo>
                                <a:pt x="29784" y="0"/>
                                <a:pt x="28060" y="862"/>
                                <a:pt x="25474" y="1724"/>
                              </a:cubicBezTo>
                              <a:cubicBezTo>
                                <a:pt x="22889" y="3017"/>
                                <a:pt x="19441" y="4310"/>
                                <a:pt x="15993" y="5602"/>
                              </a:cubicBezTo>
                              <a:cubicBezTo>
                                <a:pt x="9098" y="8188"/>
                                <a:pt x="2203" y="10774"/>
                                <a:pt x="2203" y="10774"/>
                              </a:cubicBezTo>
                              <a:cubicBezTo>
                                <a:pt x="2203" y="10774"/>
                                <a:pt x="-383" y="17238"/>
                                <a:pt x="48" y="30597"/>
                              </a:cubicBezTo>
                              <a:cubicBezTo>
                                <a:pt x="48" y="30597"/>
                                <a:pt x="11253" y="25857"/>
                                <a:pt x="22889" y="21547"/>
                              </a:cubicBezTo>
                              <a:cubicBezTo>
                                <a:pt x="28491" y="19393"/>
                                <a:pt x="34093" y="16376"/>
                                <a:pt x="38403" y="14652"/>
                              </a:cubicBezTo>
                              <a:cubicBezTo>
                                <a:pt x="42712" y="12928"/>
                                <a:pt x="45298" y="11636"/>
                                <a:pt x="4529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9" name="Vrije vorm: vorm 8468">
                          <a:extLst>
                            <a:ext uri="{FF2B5EF4-FFF2-40B4-BE49-F238E27FC236}">
                              <a16:creationId xmlns:a16="http://schemas.microsoft.com/office/drawing/2014/main" id="{BC0E1383-2E84-C050-5D83-F1CDDCF7D8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37334" y="3183732"/>
                          <a:ext cx="27580" cy="40939"/>
                        </a:xfrm>
                        <a:custGeom>
                          <a:avLst/>
                          <a:gdLst>
                            <a:gd name="connsiteX0" fmla="*/ 27581 w 27580"/>
                            <a:gd name="connsiteY0" fmla="*/ 35769 h 40939"/>
                            <a:gd name="connsiteX1" fmla="*/ 21116 w 27580"/>
                            <a:gd name="connsiteY1" fmla="*/ 38354 h 40939"/>
                            <a:gd name="connsiteX2" fmla="*/ 14652 w 27580"/>
                            <a:gd name="connsiteY2" fmla="*/ 40940 h 40939"/>
                            <a:gd name="connsiteX3" fmla="*/ 0 w 27580"/>
                            <a:gd name="connsiteY3" fmla="*/ 5171 h 40939"/>
                            <a:gd name="connsiteX4" fmla="*/ 6033 w 27580"/>
                            <a:gd name="connsiteY4" fmla="*/ 2586 h 40939"/>
                            <a:gd name="connsiteX5" fmla="*/ 12066 w 27580"/>
                            <a:gd name="connsiteY5" fmla="*/ 0 h 40939"/>
                            <a:gd name="connsiteX6" fmla="*/ 27150 w 27580"/>
                            <a:gd name="connsiteY6" fmla="*/ 35769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7580" h="40939">
                              <a:moveTo>
                                <a:pt x="27581" y="35769"/>
                              </a:moveTo>
                              <a:cubicBezTo>
                                <a:pt x="27581" y="35769"/>
                                <a:pt x="24564" y="37061"/>
                                <a:pt x="21116" y="38354"/>
                              </a:cubicBezTo>
                              <a:cubicBezTo>
                                <a:pt x="17669" y="39647"/>
                                <a:pt x="14652" y="40940"/>
                                <a:pt x="14652" y="40940"/>
                              </a:cubicBezTo>
                              <a:lnTo>
                                <a:pt x="0" y="5171"/>
                              </a:lnTo>
                              <a:cubicBezTo>
                                <a:pt x="0" y="5171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2066" y="0"/>
                                <a:pt x="12066" y="0"/>
                              </a:cubicBezTo>
                              <a:lnTo>
                                <a:pt x="27150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0" name="Vrije vorm: vorm 8469">
                          <a:extLst>
                            <a:ext uri="{FF2B5EF4-FFF2-40B4-BE49-F238E27FC236}">
                              <a16:creationId xmlns:a16="http://schemas.microsoft.com/office/drawing/2014/main" id="{4E994E9B-66FB-D570-30DF-A1ADEB296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1280" y="3246103"/>
                          <a:ext cx="20852" cy="30122"/>
                        </a:xfrm>
                        <a:custGeom>
                          <a:avLst/>
                          <a:gdLst>
                            <a:gd name="connsiteX0" fmla="*/ 17944 w 20852"/>
                            <a:gd name="connsiteY0" fmla="*/ 3995 h 30122"/>
                            <a:gd name="connsiteX1" fmla="*/ 706 w 20852"/>
                            <a:gd name="connsiteY1" fmla="*/ 10890 h 30122"/>
                            <a:gd name="connsiteX2" fmla="*/ 1568 w 20852"/>
                            <a:gd name="connsiteY2" fmla="*/ 23819 h 30122"/>
                            <a:gd name="connsiteX3" fmla="*/ 12773 w 20852"/>
                            <a:gd name="connsiteY3" fmla="*/ 28990 h 30122"/>
                            <a:gd name="connsiteX4" fmla="*/ 17944 w 20852"/>
                            <a:gd name="connsiteY4" fmla="*/ 3995 h 30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852" h="30122">
                              <a:moveTo>
                                <a:pt x="17944" y="3995"/>
                              </a:moveTo>
                              <a:cubicBezTo>
                                <a:pt x="11480" y="-5486"/>
                                <a:pt x="2430" y="3995"/>
                                <a:pt x="706" y="10890"/>
                              </a:cubicBezTo>
                              <a:cubicBezTo>
                                <a:pt x="-156" y="14769"/>
                                <a:pt x="-587" y="20802"/>
                                <a:pt x="1568" y="23819"/>
                              </a:cubicBezTo>
                              <a:cubicBezTo>
                                <a:pt x="2861" y="28559"/>
                                <a:pt x="6308" y="32006"/>
                                <a:pt x="12773" y="28990"/>
                              </a:cubicBezTo>
                              <a:cubicBezTo>
                                <a:pt x="21392" y="25542"/>
                                <a:pt x="23115" y="11321"/>
                                <a:pt x="17944" y="39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1" name="Vrije vorm: vorm 8470">
                          <a:extLst>
                            <a:ext uri="{FF2B5EF4-FFF2-40B4-BE49-F238E27FC236}">
                              <a16:creationId xmlns:a16="http://schemas.microsoft.com/office/drawing/2014/main" id="{83AE875A-FFC4-2437-91A5-4A05FFA91A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65154" y="3283806"/>
                          <a:ext cx="8379" cy="12918"/>
                        </a:xfrm>
                        <a:custGeom>
                          <a:avLst/>
                          <a:gdLst>
                            <a:gd name="connsiteX0" fmla="*/ 7518 w 8379"/>
                            <a:gd name="connsiteY0" fmla="*/ 1629 h 12918"/>
                            <a:gd name="connsiteX1" fmla="*/ 191 w 8379"/>
                            <a:gd name="connsiteY1" fmla="*/ 4646 h 12918"/>
                            <a:gd name="connsiteX2" fmla="*/ 191 w 8379"/>
                            <a:gd name="connsiteY2" fmla="*/ 10248 h 12918"/>
                            <a:gd name="connsiteX3" fmla="*/ 4932 w 8379"/>
                            <a:gd name="connsiteY3" fmla="*/ 12403 h 12918"/>
                            <a:gd name="connsiteX4" fmla="*/ 7518 w 8379"/>
                            <a:gd name="connsiteY4" fmla="*/ 2060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79" h="12918">
                              <a:moveTo>
                                <a:pt x="7518" y="1629"/>
                              </a:moveTo>
                              <a:cubicBezTo>
                                <a:pt x="4932" y="-2250"/>
                                <a:pt x="1053" y="1629"/>
                                <a:pt x="191" y="4646"/>
                              </a:cubicBezTo>
                              <a:cubicBezTo>
                                <a:pt x="191" y="6369"/>
                                <a:pt x="-239" y="8955"/>
                                <a:pt x="191" y="10248"/>
                              </a:cubicBezTo>
                              <a:cubicBezTo>
                                <a:pt x="623" y="12403"/>
                                <a:pt x="2346" y="13695"/>
                                <a:pt x="4932" y="12403"/>
                              </a:cubicBezTo>
                              <a:cubicBezTo>
                                <a:pt x="8380" y="11110"/>
                                <a:pt x="9242" y="5076"/>
                                <a:pt x="7518" y="20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2" name="Vrije vorm: vorm 8471">
                          <a:extLst>
                            <a:ext uri="{FF2B5EF4-FFF2-40B4-BE49-F238E27FC236}">
                              <a16:creationId xmlns:a16="http://schemas.microsoft.com/office/drawing/2014/main" id="{86EC7C3D-06FC-596B-3C47-DC83C5597B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26129" y="3192782"/>
                          <a:ext cx="62487" cy="52144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31459 h 52144"/>
                            <a:gd name="connsiteX1" fmla="*/ 54730 w 62487"/>
                            <a:gd name="connsiteY1" fmla="*/ 34907 h 52144"/>
                            <a:gd name="connsiteX2" fmla="*/ 37492 w 62487"/>
                            <a:gd name="connsiteY2" fmla="*/ 42233 h 52144"/>
                            <a:gd name="connsiteX3" fmla="*/ 12067 w 62487"/>
                            <a:gd name="connsiteY3" fmla="*/ 52145 h 52144"/>
                            <a:gd name="connsiteX4" fmla="*/ 0 w 62487"/>
                            <a:gd name="connsiteY4" fmla="*/ 20685 h 52144"/>
                            <a:gd name="connsiteX5" fmla="*/ 24564 w 62487"/>
                            <a:gd name="connsiteY5" fmla="*/ 10774 h 52144"/>
                            <a:gd name="connsiteX6" fmla="*/ 40940 w 62487"/>
                            <a:gd name="connsiteY6" fmla="*/ 3448 h 52144"/>
                            <a:gd name="connsiteX7" fmla="*/ 48266 w 62487"/>
                            <a:gd name="connsiteY7" fmla="*/ 0 h 52144"/>
                            <a:gd name="connsiteX8" fmla="*/ 62056 w 62487"/>
                            <a:gd name="connsiteY8" fmla="*/ 31028 h 521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52144">
                              <a:moveTo>
                                <a:pt x="62487" y="31459"/>
                              </a:moveTo>
                              <a:cubicBezTo>
                                <a:pt x="62487" y="31459"/>
                                <a:pt x="59471" y="32752"/>
                                <a:pt x="54730" y="34907"/>
                              </a:cubicBezTo>
                              <a:cubicBezTo>
                                <a:pt x="49990" y="37061"/>
                                <a:pt x="43957" y="40078"/>
                                <a:pt x="37492" y="42233"/>
                              </a:cubicBezTo>
                              <a:cubicBezTo>
                                <a:pt x="24995" y="46973"/>
                                <a:pt x="12067" y="52145"/>
                                <a:pt x="12067" y="52145"/>
                              </a:cubicBezTo>
                              <a:lnTo>
                                <a:pt x="0" y="20685"/>
                              </a:lnTo>
                              <a:cubicBezTo>
                                <a:pt x="0" y="20685"/>
                                <a:pt x="12067" y="15945"/>
                                <a:pt x="24564" y="10774"/>
                              </a:cubicBezTo>
                              <a:cubicBezTo>
                                <a:pt x="30597" y="8619"/>
                                <a:pt x="36631" y="5602"/>
                                <a:pt x="40940" y="3448"/>
                              </a:cubicBezTo>
                              <a:cubicBezTo>
                                <a:pt x="45249" y="1293"/>
                                <a:pt x="48266" y="0"/>
                                <a:pt x="48266" y="0"/>
                              </a:cubicBezTo>
                              <a:lnTo>
                                <a:pt x="62056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73" name="Vrije vorm: vorm 8472">
                          <a:extLst>
                            <a:ext uri="{FF2B5EF4-FFF2-40B4-BE49-F238E27FC236}">
                              <a16:creationId xmlns:a16="http://schemas.microsoft.com/office/drawing/2014/main" id="{DBD5A290-158D-B239-74E9-4DB1E63224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0693" y="3193644"/>
                          <a:ext cx="37923" cy="41801"/>
                        </a:xfrm>
                        <a:custGeom>
                          <a:avLst/>
                          <a:gdLst>
                            <a:gd name="connsiteX0" fmla="*/ 37923 w 37923"/>
                            <a:gd name="connsiteY0" fmla="*/ 30597 h 41801"/>
                            <a:gd name="connsiteX1" fmla="*/ 25426 w 37923"/>
                            <a:gd name="connsiteY1" fmla="*/ 36200 h 41801"/>
                            <a:gd name="connsiteX2" fmla="*/ 16807 w 37923"/>
                            <a:gd name="connsiteY2" fmla="*/ 40078 h 41801"/>
                            <a:gd name="connsiteX3" fmla="*/ 12929 w 37923"/>
                            <a:gd name="connsiteY3" fmla="*/ 41802 h 41801"/>
                            <a:gd name="connsiteX4" fmla="*/ 0 w 37923"/>
                            <a:gd name="connsiteY4" fmla="*/ 10774 h 41801"/>
                            <a:gd name="connsiteX5" fmla="*/ 3879 w 37923"/>
                            <a:gd name="connsiteY5" fmla="*/ 9481 h 41801"/>
                            <a:gd name="connsiteX6" fmla="*/ 12067 w 37923"/>
                            <a:gd name="connsiteY6" fmla="*/ 5602 h 41801"/>
                            <a:gd name="connsiteX7" fmla="*/ 24133 w 37923"/>
                            <a:gd name="connsiteY7" fmla="*/ 0 h 41801"/>
                            <a:gd name="connsiteX8" fmla="*/ 37923 w 37923"/>
                            <a:gd name="connsiteY8" fmla="*/ 31028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7923" h="41801">
                              <a:moveTo>
                                <a:pt x="37923" y="30597"/>
                              </a:moveTo>
                              <a:cubicBezTo>
                                <a:pt x="37923" y="30597"/>
                                <a:pt x="31890" y="33183"/>
                                <a:pt x="25426" y="36200"/>
                              </a:cubicBezTo>
                              <a:cubicBezTo>
                                <a:pt x="22409" y="37492"/>
                                <a:pt x="19393" y="38785"/>
                                <a:pt x="16807" y="40078"/>
                              </a:cubicBezTo>
                              <a:cubicBezTo>
                                <a:pt x="14652" y="40940"/>
                                <a:pt x="12929" y="41802"/>
                                <a:pt x="12929" y="41802"/>
                              </a:cubicBezTo>
                              <a:lnTo>
                                <a:pt x="0" y="10774"/>
                              </a:lnTo>
                              <a:cubicBezTo>
                                <a:pt x="0" y="10774"/>
                                <a:pt x="1293" y="10343"/>
                                <a:pt x="3879" y="9481"/>
                              </a:cubicBezTo>
                              <a:cubicBezTo>
                                <a:pt x="6033" y="8619"/>
                                <a:pt x="9050" y="6895"/>
                                <a:pt x="12067" y="5602"/>
                              </a:cubicBezTo>
                              <a:cubicBezTo>
                                <a:pt x="18100" y="3017"/>
                                <a:pt x="24133" y="0"/>
                                <a:pt x="24133" y="0"/>
                              </a:cubicBezTo>
                              <a:lnTo>
                                <a:pt x="37923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5" name="Graphic 1445">
                        <a:extLst>
                          <a:ext uri="{FF2B5EF4-FFF2-40B4-BE49-F238E27FC236}">
                            <a16:creationId xmlns:a16="http://schemas.microsoft.com/office/drawing/2014/main" id="{695D4C79-F5DF-E55A-C545-70437955AC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86442" y="3101852"/>
                        <a:ext cx="94240" cy="121526"/>
                        <a:chOff x="6686442" y="3101852"/>
                        <a:chExt cx="94240" cy="121526"/>
                      </a:xfrm>
                    </p:grpSpPr>
                    <p:sp>
                      <p:nvSpPr>
                        <p:cNvPr id="8460" name="Vrije vorm: vorm 8459">
                          <a:extLst>
                            <a:ext uri="{FF2B5EF4-FFF2-40B4-BE49-F238E27FC236}">
                              <a16:creationId xmlns:a16="http://schemas.microsoft.com/office/drawing/2014/main" id="{CEAF15F6-C0E5-D4A8-02A4-2A368F306F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350" y="3132880"/>
                          <a:ext cx="72331" cy="90498"/>
                        </a:xfrm>
                        <a:custGeom>
                          <a:avLst/>
                          <a:gdLst>
                            <a:gd name="connsiteX0" fmla="*/ 59540 w 72331"/>
                            <a:gd name="connsiteY0" fmla="*/ 25857 h 90498"/>
                            <a:gd name="connsiteX1" fmla="*/ 35407 w 72331"/>
                            <a:gd name="connsiteY1" fmla="*/ 4740 h 90498"/>
                            <a:gd name="connsiteX2" fmla="*/ 25495 w 72331"/>
                            <a:gd name="connsiteY2" fmla="*/ 0 h 90498"/>
                            <a:gd name="connsiteX3" fmla="*/ 500 w 72331"/>
                            <a:gd name="connsiteY3" fmla="*/ 15514 h 90498"/>
                            <a:gd name="connsiteX4" fmla="*/ 8257 w 72331"/>
                            <a:gd name="connsiteY4" fmla="*/ 57747 h 90498"/>
                            <a:gd name="connsiteX5" fmla="*/ 51783 w 72331"/>
                            <a:gd name="connsiteY5" fmla="*/ 90499 h 90498"/>
                            <a:gd name="connsiteX6" fmla="*/ 57385 w 72331"/>
                            <a:gd name="connsiteY6" fmla="*/ 90499 h 90498"/>
                            <a:gd name="connsiteX7" fmla="*/ 61264 w 72331"/>
                            <a:gd name="connsiteY7" fmla="*/ 89637 h 90498"/>
                            <a:gd name="connsiteX8" fmla="*/ 62988 w 72331"/>
                            <a:gd name="connsiteY8" fmla="*/ 89206 h 90498"/>
                            <a:gd name="connsiteX9" fmla="*/ 64280 w 72331"/>
                            <a:gd name="connsiteY9" fmla="*/ 87913 h 90498"/>
                            <a:gd name="connsiteX10" fmla="*/ 66866 w 72331"/>
                            <a:gd name="connsiteY10" fmla="*/ 84466 h 90498"/>
                            <a:gd name="connsiteX11" fmla="*/ 69452 w 72331"/>
                            <a:gd name="connsiteY11" fmla="*/ 79294 h 90498"/>
                            <a:gd name="connsiteX12" fmla="*/ 59109 w 72331"/>
                            <a:gd name="connsiteY12" fmla="*/ 25426 h 90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2331" h="90498">
                              <a:moveTo>
                                <a:pt x="59540" y="25857"/>
                              </a:moveTo>
                              <a:cubicBezTo>
                                <a:pt x="50059" y="15083"/>
                                <a:pt x="41440" y="8619"/>
                                <a:pt x="35407" y="4740"/>
                              </a:cubicBezTo>
                              <a:cubicBezTo>
                                <a:pt x="29374" y="862"/>
                                <a:pt x="25495" y="0"/>
                                <a:pt x="25495" y="0"/>
                              </a:cubicBezTo>
                              <a:lnTo>
                                <a:pt x="500" y="15514"/>
                              </a:lnTo>
                              <a:cubicBezTo>
                                <a:pt x="500" y="15514"/>
                                <a:pt x="-2947" y="30597"/>
                                <a:pt x="8257" y="57747"/>
                              </a:cubicBezTo>
                              <a:cubicBezTo>
                                <a:pt x="16876" y="78432"/>
                                <a:pt x="37131" y="89206"/>
                                <a:pt x="51783" y="90499"/>
                              </a:cubicBezTo>
                              <a:cubicBezTo>
                                <a:pt x="53938" y="90499"/>
                                <a:pt x="55661" y="90499"/>
                                <a:pt x="57385" y="90499"/>
                              </a:cubicBezTo>
                              <a:cubicBezTo>
                                <a:pt x="58678" y="90499"/>
                                <a:pt x="60402" y="90068"/>
                                <a:pt x="61264" y="89637"/>
                              </a:cubicBezTo>
                              <a:cubicBezTo>
                                <a:pt x="62557" y="89637"/>
                                <a:pt x="62988" y="89206"/>
                                <a:pt x="62988" y="89206"/>
                              </a:cubicBezTo>
                              <a:cubicBezTo>
                                <a:pt x="62988" y="89206"/>
                                <a:pt x="63419" y="88775"/>
                                <a:pt x="64280" y="87913"/>
                              </a:cubicBezTo>
                              <a:cubicBezTo>
                                <a:pt x="65142" y="87051"/>
                                <a:pt x="66004" y="85758"/>
                                <a:pt x="66866" y="84466"/>
                              </a:cubicBezTo>
                              <a:cubicBezTo>
                                <a:pt x="67728" y="82742"/>
                                <a:pt x="68590" y="81449"/>
                                <a:pt x="69452" y="79294"/>
                              </a:cubicBezTo>
                              <a:cubicBezTo>
                                <a:pt x="74623" y="65504"/>
                                <a:pt x="73761" y="42233"/>
                                <a:pt x="59109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1" name="Vrije vorm: vorm 8460">
                          <a:extLst>
                            <a:ext uri="{FF2B5EF4-FFF2-40B4-BE49-F238E27FC236}">
                              <a16:creationId xmlns:a16="http://schemas.microsoft.com/office/drawing/2014/main" id="{0D10980A-51B1-6865-8416-F914B238E5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097" y="3132880"/>
                          <a:ext cx="42986" cy="35768"/>
                        </a:xfrm>
                        <a:custGeom>
                          <a:avLst/>
                          <a:gdLst>
                            <a:gd name="connsiteX0" fmla="*/ 42987 w 42986"/>
                            <a:gd name="connsiteY0" fmla="*/ 9912 h 35768"/>
                            <a:gd name="connsiteX1" fmla="*/ 25318 w 42986"/>
                            <a:gd name="connsiteY1" fmla="*/ 0 h 35768"/>
                            <a:gd name="connsiteX2" fmla="*/ 323 w 42986"/>
                            <a:gd name="connsiteY2" fmla="*/ 15514 h 35768"/>
                            <a:gd name="connsiteX3" fmla="*/ 1616 w 42986"/>
                            <a:gd name="connsiteY3" fmla="*/ 35769 h 35768"/>
                            <a:gd name="connsiteX4" fmla="*/ 22302 w 42986"/>
                            <a:gd name="connsiteY4" fmla="*/ 22840 h 35768"/>
                            <a:gd name="connsiteX5" fmla="*/ 36523 w 42986"/>
                            <a:gd name="connsiteY5" fmla="*/ 13790 h 35768"/>
                            <a:gd name="connsiteX6" fmla="*/ 42987 w 42986"/>
                            <a:gd name="connsiteY6" fmla="*/ 991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986" h="35768">
                              <a:moveTo>
                                <a:pt x="42987" y="9912"/>
                              </a:moveTo>
                              <a:cubicBezTo>
                                <a:pt x="32644" y="2155"/>
                                <a:pt x="25318" y="0"/>
                                <a:pt x="25318" y="0"/>
                              </a:cubicBezTo>
                              <a:lnTo>
                                <a:pt x="323" y="15514"/>
                              </a:lnTo>
                              <a:cubicBezTo>
                                <a:pt x="323" y="15514"/>
                                <a:pt x="-970" y="22409"/>
                                <a:pt x="1616" y="35769"/>
                              </a:cubicBezTo>
                              <a:cubicBezTo>
                                <a:pt x="1616" y="35769"/>
                                <a:pt x="11959" y="29304"/>
                                <a:pt x="22302" y="22840"/>
                              </a:cubicBezTo>
                              <a:cubicBezTo>
                                <a:pt x="27473" y="19824"/>
                                <a:pt x="32644" y="16376"/>
                                <a:pt x="36523" y="13790"/>
                              </a:cubicBezTo>
                              <a:cubicBezTo>
                                <a:pt x="40401" y="11636"/>
                                <a:pt x="42987" y="9912"/>
                                <a:pt x="42987" y="99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2" name="Vrije vorm: vorm 8461">
                          <a:extLst>
                            <a:ext uri="{FF2B5EF4-FFF2-40B4-BE49-F238E27FC236}">
                              <a16:creationId xmlns:a16="http://schemas.microsoft.com/office/drawing/2014/main" id="{CEFD0539-3F45-69E2-5550-0EBEB5A7FB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93337" y="3101852"/>
                          <a:ext cx="32321" cy="40077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752 h 40077"/>
                            <a:gd name="connsiteX1" fmla="*/ 20255 w 32321"/>
                            <a:gd name="connsiteY1" fmla="*/ 40078 h 40077"/>
                            <a:gd name="connsiteX2" fmla="*/ 0 w 32321"/>
                            <a:gd name="connsiteY2" fmla="*/ 6895 h 40077"/>
                            <a:gd name="connsiteX3" fmla="*/ 11636 w 32321"/>
                            <a:gd name="connsiteY3" fmla="*/ 0 h 40077"/>
                            <a:gd name="connsiteX4" fmla="*/ 32321 w 32321"/>
                            <a:gd name="connsiteY4" fmla="*/ 32752 h 400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0077">
                              <a:moveTo>
                                <a:pt x="32321" y="32752"/>
                              </a:moveTo>
                              <a:lnTo>
                                <a:pt x="20255" y="40078"/>
                              </a:lnTo>
                              <a:lnTo>
                                <a:pt x="0" y="6895"/>
                              </a:lnTo>
                              <a:lnTo>
                                <a:pt x="11636" y="0"/>
                              </a:lnTo>
                              <a:lnTo>
                                <a:pt x="3232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3" name="Vrije vorm: vorm 8462">
                          <a:extLst>
                            <a:ext uri="{FF2B5EF4-FFF2-40B4-BE49-F238E27FC236}">
                              <a16:creationId xmlns:a16="http://schemas.microsoft.com/office/drawing/2014/main" id="{14CF32D2-30E7-6CF1-4D9C-245F4A7B67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8763" y="3161396"/>
                          <a:ext cx="20905" cy="30684"/>
                        </a:xfrm>
                        <a:custGeom>
                          <a:avLst/>
                          <a:gdLst>
                            <a:gd name="connsiteX0" fmla="*/ 15945 w 20905"/>
                            <a:gd name="connsiteY0" fmla="*/ 2944 h 30684"/>
                            <a:gd name="connsiteX1" fmla="*/ 0 w 20905"/>
                            <a:gd name="connsiteY1" fmla="*/ 12424 h 30684"/>
                            <a:gd name="connsiteX2" fmla="*/ 3017 w 20905"/>
                            <a:gd name="connsiteY2" fmla="*/ 25353 h 30684"/>
                            <a:gd name="connsiteX3" fmla="*/ 15083 w 20905"/>
                            <a:gd name="connsiteY3" fmla="*/ 28800 h 30684"/>
                            <a:gd name="connsiteX4" fmla="*/ 16376 w 20905"/>
                            <a:gd name="connsiteY4" fmla="*/ 2944 h 30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905" h="30684">
                              <a:moveTo>
                                <a:pt x="15945" y="2944"/>
                              </a:moveTo>
                              <a:cubicBezTo>
                                <a:pt x="8188" y="-5244"/>
                                <a:pt x="862" y="5529"/>
                                <a:pt x="0" y="12424"/>
                              </a:cubicBezTo>
                              <a:cubicBezTo>
                                <a:pt x="0" y="16303"/>
                                <a:pt x="0" y="22336"/>
                                <a:pt x="3017" y="25353"/>
                              </a:cubicBezTo>
                              <a:cubicBezTo>
                                <a:pt x="5171" y="30093"/>
                                <a:pt x="9050" y="32679"/>
                                <a:pt x="15083" y="28800"/>
                              </a:cubicBezTo>
                              <a:cubicBezTo>
                                <a:pt x="22840" y="23629"/>
                                <a:pt x="22409" y="9408"/>
                                <a:pt x="16376" y="29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4" name="Vrije vorm: vorm 8463">
                          <a:extLst>
                            <a:ext uri="{FF2B5EF4-FFF2-40B4-BE49-F238E27FC236}">
                              <a16:creationId xmlns:a16="http://schemas.microsoft.com/office/drawing/2014/main" id="{E430A58B-CEBB-7635-3AA7-6FE326E912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36862" y="3197540"/>
                          <a:ext cx="8568" cy="12431"/>
                        </a:xfrm>
                        <a:custGeom>
                          <a:avLst/>
                          <a:gdLst>
                            <a:gd name="connsiteX0" fmla="*/ 6895 w 8568"/>
                            <a:gd name="connsiteY0" fmla="*/ 1275 h 12431"/>
                            <a:gd name="connsiteX1" fmla="*/ 0 w 8568"/>
                            <a:gd name="connsiteY1" fmla="*/ 5154 h 12431"/>
                            <a:gd name="connsiteX2" fmla="*/ 1293 w 8568"/>
                            <a:gd name="connsiteY2" fmla="*/ 10325 h 12431"/>
                            <a:gd name="connsiteX3" fmla="*/ 6033 w 8568"/>
                            <a:gd name="connsiteY3" fmla="*/ 11618 h 12431"/>
                            <a:gd name="connsiteX4" fmla="*/ 6895 w 8568"/>
                            <a:gd name="connsiteY4" fmla="*/ 844 h 124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68" h="12431">
                              <a:moveTo>
                                <a:pt x="6895" y="1275"/>
                              </a:moveTo>
                              <a:cubicBezTo>
                                <a:pt x="3879" y="-2172"/>
                                <a:pt x="431" y="2137"/>
                                <a:pt x="0" y="5154"/>
                              </a:cubicBezTo>
                              <a:cubicBezTo>
                                <a:pt x="0" y="6877"/>
                                <a:pt x="0" y="9032"/>
                                <a:pt x="1293" y="10325"/>
                              </a:cubicBezTo>
                              <a:cubicBezTo>
                                <a:pt x="2155" y="12049"/>
                                <a:pt x="3879" y="13342"/>
                                <a:pt x="6033" y="11618"/>
                              </a:cubicBezTo>
                              <a:cubicBezTo>
                                <a:pt x="9481" y="9463"/>
                                <a:pt x="9050" y="3430"/>
                                <a:pt x="6895" y="8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5" name="Vrije vorm: vorm 8464">
                          <a:extLst>
                            <a:ext uri="{FF2B5EF4-FFF2-40B4-BE49-F238E27FC236}">
                              <a16:creationId xmlns:a16="http://schemas.microsoft.com/office/drawing/2014/main" id="{6100A11C-61AF-9FE1-5A16-0A9B2FC253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6442" y="3107885"/>
                          <a:ext cx="63780" cy="56884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28011 h 56884"/>
                            <a:gd name="connsiteX1" fmla="*/ 56454 w 63780"/>
                            <a:gd name="connsiteY1" fmla="*/ 32752 h 56884"/>
                            <a:gd name="connsiteX2" fmla="*/ 40509 w 63780"/>
                            <a:gd name="connsiteY2" fmla="*/ 42664 h 56884"/>
                            <a:gd name="connsiteX3" fmla="*/ 17238 w 63780"/>
                            <a:gd name="connsiteY3" fmla="*/ 56885 h 56884"/>
                            <a:gd name="connsiteX4" fmla="*/ 0 w 63780"/>
                            <a:gd name="connsiteY4" fmla="*/ 27581 h 56884"/>
                            <a:gd name="connsiteX5" fmla="*/ 22409 w 63780"/>
                            <a:gd name="connsiteY5" fmla="*/ 13790 h 56884"/>
                            <a:gd name="connsiteX6" fmla="*/ 37923 w 63780"/>
                            <a:gd name="connsiteY6" fmla="*/ 4309 h 56884"/>
                            <a:gd name="connsiteX7" fmla="*/ 44818 w 63780"/>
                            <a:gd name="connsiteY7" fmla="*/ 0 h 56884"/>
                            <a:gd name="connsiteX8" fmla="*/ 63349 w 63780"/>
                            <a:gd name="connsiteY8" fmla="*/ 28442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780" h="56884">
                              <a:moveTo>
                                <a:pt x="63780" y="28011"/>
                              </a:moveTo>
                              <a:cubicBezTo>
                                <a:pt x="63780" y="28011"/>
                                <a:pt x="61194" y="29735"/>
                                <a:pt x="56454" y="32752"/>
                              </a:cubicBezTo>
                              <a:cubicBezTo>
                                <a:pt x="52145" y="35338"/>
                                <a:pt x="46111" y="38785"/>
                                <a:pt x="40509" y="42664"/>
                              </a:cubicBezTo>
                              <a:cubicBezTo>
                                <a:pt x="28873" y="49990"/>
                                <a:pt x="17238" y="56885"/>
                                <a:pt x="17238" y="56885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1205" y="20685"/>
                                <a:pt x="22409" y="13790"/>
                              </a:cubicBezTo>
                              <a:cubicBezTo>
                                <a:pt x="28012" y="10343"/>
                                <a:pt x="33614" y="6895"/>
                                <a:pt x="37923" y="4309"/>
                              </a:cubicBezTo>
                              <a:cubicBezTo>
                                <a:pt x="42233" y="1724"/>
                                <a:pt x="44818" y="0"/>
                                <a:pt x="44818" y="0"/>
                              </a:cubicBezTo>
                              <a:lnTo>
                                <a:pt x="63349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66" name="Vrije vorm: vorm 8465">
                          <a:extLst>
                            <a:ext uri="{FF2B5EF4-FFF2-40B4-BE49-F238E27FC236}">
                              <a16:creationId xmlns:a16="http://schemas.microsoft.com/office/drawing/2014/main" id="{DF8F96FF-3941-56AB-24CF-4C9A5826F0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9282" y="3107454"/>
                          <a:ext cx="40939" cy="4266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28442 h 42663"/>
                            <a:gd name="connsiteX1" fmla="*/ 29304 w 40939"/>
                            <a:gd name="connsiteY1" fmla="*/ 35769 h 42663"/>
                            <a:gd name="connsiteX2" fmla="*/ 17669 w 40939"/>
                            <a:gd name="connsiteY2" fmla="*/ 42664 h 42663"/>
                            <a:gd name="connsiteX3" fmla="*/ 0 w 40939"/>
                            <a:gd name="connsiteY3" fmla="*/ 14221 h 42663"/>
                            <a:gd name="connsiteX4" fmla="*/ 11205 w 40939"/>
                            <a:gd name="connsiteY4" fmla="*/ 7326 h 42663"/>
                            <a:gd name="connsiteX5" fmla="*/ 22409 w 40939"/>
                            <a:gd name="connsiteY5" fmla="*/ 0 h 42663"/>
                            <a:gd name="connsiteX6" fmla="*/ 40940 w 40939"/>
                            <a:gd name="connsiteY6" fmla="*/ 28442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40940" y="28442"/>
                              </a:moveTo>
                              <a:cubicBezTo>
                                <a:pt x="40940" y="28442"/>
                                <a:pt x="35338" y="32321"/>
                                <a:pt x="29304" y="35769"/>
                              </a:cubicBezTo>
                              <a:cubicBezTo>
                                <a:pt x="23271" y="39216"/>
                                <a:pt x="17669" y="42664"/>
                                <a:pt x="17669" y="42664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5602" y="10774"/>
                                <a:pt x="11205" y="7326"/>
                              </a:cubicBezTo>
                              <a:cubicBezTo>
                                <a:pt x="16807" y="3879"/>
                                <a:pt x="22409" y="0"/>
                                <a:pt x="22409" y="0"/>
                              </a:cubicBezTo>
                              <a:lnTo>
                                <a:pt x="40940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6" name="Graphic 1445">
                        <a:extLst>
                          <a:ext uri="{FF2B5EF4-FFF2-40B4-BE49-F238E27FC236}">
                            <a16:creationId xmlns:a16="http://schemas.microsoft.com/office/drawing/2014/main" id="{16553250-D597-6001-8CAC-EE2624CF6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4256" y="2997563"/>
                        <a:ext cx="102809" cy="112924"/>
                        <a:chOff x="6834256" y="2997563"/>
                        <a:chExt cx="102809" cy="112924"/>
                      </a:xfrm>
                    </p:grpSpPr>
                    <p:sp>
                      <p:nvSpPr>
                        <p:cNvPr id="8453" name="Vrije vorm: vorm 8452">
                          <a:extLst>
                            <a:ext uri="{FF2B5EF4-FFF2-40B4-BE49-F238E27FC236}">
                              <a16:creationId xmlns:a16="http://schemas.microsoft.com/office/drawing/2014/main" id="{8FF4CBD3-0B50-0CF2-8CFB-DFDE8FBFA7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60" y="3024282"/>
                          <a:ext cx="78705" cy="86205"/>
                        </a:xfrm>
                        <a:custGeom>
                          <a:avLst/>
                          <a:gdLst>
                            <a:gd name="connsiteX0" fmla="*/ 59931 w 78705"/>
                            <a:gd name="connsiteY0" fmla="*/ 21116 h 86205"/>
                            <a:gd name="connsiteX1" fmla="*/ 33212 w 78705"/>
                            <a:gd name="connsiteY1" fmla="*/ 3448 h 86205"/>
                            <a:gd name="connsiteX2" fmla="*/ 22869 w 78705"/>
                            <a:gd name="connsiteY2" fmla="*/ 0 h 86205"/>
                            <a:gd name="connsiteX3" fmla="*/ 29 w 78705"/>
                            <a:gd name="connsiteY3" fmla="*/ 18962 h 86205"/>
                            <a:gd name="connsiteX4" fmla="*/ 13388 w 78705"/>
                            <a:gd name="connsiteY4" fmla="*/ 59471 h 86205"/>
                            <a:gd name="connsiteX5" fmla="*/ 61224 w 78705"/>
                            <a:gd name="connsiteY5" fmla="*/ 86189 h 86205"/>
                            <a:gd name="connsiteX6" fmla="*/ 66826 w 78705"/>
                            <a:gd name="connsiteY6" fmla="*/ 85758 h 86205"/>
                            <a:gd name="connsiteX7" fmla="*/ 70704 w 78705"/>
                            <a:gd name="connsiteY7" fmla="*/ 84466 h 86205"/>
                            <a:gd name="connsiteX8" fmla="*/ 72428 w 78705"/>
                            <a:gd name="connsiteY8" fmla="*/ 83604 h 86205"/>
                            <a:gd name="connsiteX9" fmla="*/ 73721 w 78705"/>
                            <a:gd name="connsiteY9" fmla="*/ 81880 h 86205"/>
                            <a:gd name="connsiteX10" fmla="*/ 75876 w 78705"/>
                            <a:gd name="connsiteY10" fmla="*/ 78432 h 86205"/>
                            <a:gd name="connsiteX11" fmla="*/ 77600 w 78705"/>
                            <a:gd name="connsiteY11" fmla="*/ 72830 h 86205"/>
                            <a:gd name="connsiteX12" fmla="*/ 60362 w 78705"/>
                            <a:gd name="connsiteY12" fmla="*/ 21116 h 8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705" h="86205">
                              <a:moveTo>
                                <a:pt x="59931" y="21116"/>
                              </a:moveTo>
                              <a:cubicBezTo>
                                <a:pt x="49157" y="11205"/>
                                <a:pt x="39676" y="6033"/>
                                <a:pt x="33212" y="3448"/>
                              </a:cubicBezTo>
                              <a:cubicBezTo>
                                <a:pt x="26748" y="431"/>
                                <a:pt x="22869" y="0"/>
                                <a:pt x="22869" y="0"/>
                              </a:cubicBezTo>
                              <a:lnTo>
                                <a:pt x="29" y="18962"/>
                              </a:lnTo>
                              <a:cubicBezTo>
                                <a:pt x="29" y="18962"/>
                                <a:pt x="-1264" y="34476"/>
                                <a:pt x="13388" y="59471"/>
                              </a:cubicBezTo>
                              <a:cubicBezTo>
                                <a:pt x="24593" y="78432"/>
                                <a:pt x="46571" y="86620"/>
                                <a:pt x="61224" y="86189"/>
                              </a:cubicBezTo>
                              <a:cubicBezTo>
                                <a:pt x="63378" y="86189"/>
                                <a:pt x="65102" y="86189"/>
                                <a:pt x="66826" y="85758"/>
                              </a:cubicBezTo>
                              <a:cubicBezTo>
                                <a:pt x="68119" y="85327"/>
                                <a:pt x="69412" y="84897"/>
                                <a:pt x="70704" y="84466"/>
                              </a:cubicBezTo>
                              <a:cubicBezTo>
                                <a:pt x="71566" y="84466"/>
                                <a:pt x="72428" y="83604"/>
                                <a:pt x="72428" y="83604"/>
                              </a:cubicBezTo>
                              <a:cubicBezTo>
                                <a:pt x="72428" y="83604"/>
                                <a:pt x="72859" y="82742"/>
                                <a:pt x="73721" y="81880"/>
                              </a:cubicBezTo>
                              <a:cubicBezTo>
                                <a:pt x="74152" y="81018"/>
                                <a:pt x="75014" y="79725"/>
                                <a:pt x="75876" y="78432"/>
                              </a:cubicBezTo>
                              <a:cubicBezTo>
                                <a:pt x="76738" y="76709"/>
                                <a:pt x="77169" y="74985"/>
                                <a:pt x="77600" y="72830"/>
                              </a:cubicBezTo>
                              <a:cubicBezTo>
                                <a:pt x="81047" y="58609"/>
                                <a:pt x="76738" y="35338"/>
                                <a:pt x="60362" y="211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4" name="Vrije vorm: vorm 8453">
                          <a:extLst>
                            <a:ext uri="{FF2B5EF4-FFF2-40B4-BE49-F238E27FC236}">
                              <a16:creationId xmlns:a16="http://schemas.microsoft.com/office/drawing/2014/main" id="{3969DF71-9CD3-177D-593D-27CF731D2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77" y="3024282"/>
                          <a:ext cx="41813" cy="38785"/>
                        </a:xfrm>
                        <a:custGeom>
                          <a:avLst/>
                          <a:gdLst>
                            <a:gd name="connsiteX0" fmla="*/ 41383 w 41813"/>
                            <a:gd name="connsiteY0" fmla="*/ 7326 h 38785"/>
                            <a:gd name="connsiteX1" fmla="*/ 22852 w 41813"/>
                            <a:gd name="connsiteY1" fmla="*/ 0 h 38785"/>
                            <a:gd name="connsiteX2" fmla="*/ 12 w 41813"/>
                            <a:gd name="connsiteY2" fmla="*/ 18962 h 38785"/>
                            <a:gd name="connsiteX3" fmla="*/ 3890 w 41813"/>
                            <a:gd name="connsiteY3" fmla="*/ 38785 h 38785"/>
                            <a:gd name="connsiteX4" fmla="*/ 22852 w 41813"/>
                            <a:gd name="connsiteY4" fmla="*/ 23271 h 38785"/>
                            <a:gd name="connsiteX5" fmla="*/ 35781 w 41813"/>
                            <a:gd name="connsiteY5" fmla="*/ 12497 h 38785"/>
                            <a:gd name="connsiteX6" fmla="*/ 41814 w 41813"/>
                            <a:gd name="connsiteY6" fmla="*/ 7757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13" h="38785">
                              <a:moveTo>
                                <a:pt x="41383" y="7326"/>
                              </a:moveTo>
                              <a:cubicBezTo>
                                <a:pt x="30178" y="862"/>
                                <a:pt x="22852" y="0"/>
                                <a:pt x="22852" y="0"/>
                              </a:cubicBezTo>
                              <a:lnTo>
                                <a:pt x="12" y="18962"/>
                              </a:lnTo>
                              <a:cubicBezTo>
                                <a:pt x="12" y="18962"/>
                                <a:pt x="-419" y="26288"/>
                                <a:pt x="3890" y="38785"/>
                              </a:cubicBezTo>
                              <a:cubicBezTo>
                                <a:pt x="3890" y="38785"/>
                                <a:pt x="13371" y="31028"/>
                                <a:pt x="22852" y="23271"/>
                              </a:cubicBezTo>
                              <a:cubicBezTo>
                                <a:pt x="27593" y="19393"/>
                                <a:pt x="32333" y="15514"/>
                                <a:pt x="35781" y="12497"/>
                              </a:cubicBezTo>
                              <a:cubicBezTo>
                                <a:pt x="39228" y="9481"/>
                                <a:pt x="41814" y="7757"/>
                                <a:pt x="41814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5" name="Vrije vorm: vorm 8454">
                          <a:extLst>
                            <a:ext uri="{FF2B5EF4-FFF2-40B4-BE49-F238E27FC236}">
                              <a16:creationId xmlns:a16="http://schemas.microsoft.com/office/drawing/2014/main" id="{7B7116F9-9577-DE19-867B-0D82255D95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7704" y="2997563"/>
                          <a:ext cx="35337" cy="38785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29735 h 38785"/>
                            <a:gd name="connsiteX1" fmla="*/ 24564 w 35337"/>
                            <a:gd name="connsiteY1" fmla="*/ 38785 h 38785"/>
                            <a:gd name="connsiteX2" fmla="*/ 0 w 35337"/>
                            <a:gd name="connsiteY2" fmla="*/ 8619 h 38785"/>
                            <a:gd name="connsiteX3" fmla="*/ 10774 w 35337"/>
                            <a:gd name="connsiteY3" fmla="*/ 0 h 38785"/>
                            <a:gd name="connsiteX4" fmla="*/ 35338 w 35337"/>
                            <a:gd name="connsiteY4" fmla="*/ 2973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8785">
                              <a:moveTo>
                                <a:pt x="35338" y="29735"/>
                              </a:moveTo>
                              <a:lnTo>
                                <a:pt x="24564" y="38785"/>
                              </a:lnTo>
                              <a:lnTo>
                                <a:pt x="0" y="8619"/>
                              </a:lnTo>
                              <a:lnTo>
                                <a:pt x="10774" y="0"/>
                              </a:lnTo>
                              <a:lnTo>
                                <a:pt x="35338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6" name="Vrije vorm: vorm 8455">
                          <a:extLst>
                            <a:ext uri="{FF2B5EF4-FFF2-40B4-BE49-F238E27FC236}">
                              <a16:creationId xmlns:a16="http://schemas.microsoft.com/office/drawing/2014/main" id="{1543168D-96CB-E2A8-342B-1A3E83A5CD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2158" y="3053460"/>
                          <a:ext cx="21445" cy="30820"/>
                        </a:xfrm>
                        <a:custGeom>
                          <a:avLst/>
                          <a:gdLst>
                            <a:gd name="connsiteX0" fmla="*/ 14243 w 21445"/>
                            <a:gd name="connsiteY0" fmla="*/ 2281 h 30820"/>
                            <a:gd name="connsiteX1" fmla="*/ 22 w 21445"/>
                            <a:gd name="connsiteY1" fmla="*/ 13917 h 30820"/>
                            <a:gd name="connsiteX2" fmla="*/ 4762 w 21445"/>
                            <a:gd name="connsiteY2" fmla="*/ 26414 h 30820"/>
                            <a:gd name="connsiteX3" fmla="*/ 17259 w 21445"/>
                            <a:gd name="connsiteY3" fmla="*/ 28138 h 30820"/>
                            <a:gd name="connsiteX4" fmla="*/ 14674 w 21445"/>
                            <a:gd name="connsiteY4" fmla="*/ 2281 h 3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445" h="30820">
                              <a:moveTo>
                                <a:pt x="14243" y="2281"/>
                              </a:moveTo>
                              <a:cubicBezTo>
                                <a:pt x="5624" y="-5045"/>
                                <a:pt x="-409" y="7021"/>
                                <a:pt x="22" y="13917"/>
                              </a:cubicBezTo>
                              <a:cubicBezTo>
                                <a:pt x="22" y="17795"/>
                                <a:pt x="1745" y="23828"/>
                                <a:pt x="4762" y="26414"/>
                              </a:cubicBezTo>
                              <a:cubicBezTo>
                                <a:pt x="7348" y="30723"/>
                                <a:pt x="11657" y="32878"/>
                                <a:pt x="17259" y="28138"/>
                              </a:cubicBezTo>
                              <a:cubicBezTo>
                                <a:pt x="24155" y="22105"/>
                                <a:pt x="22000" y="8314"/>
                                <a:pt x="14674" y="22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7" name="Vrije vorm: vorm 8456">
                          <a:extLst>
                            <a:ext uri="{FF2B5EF4-FFF2-40B4-BE49-F238E27FC236}">
                              <a16:creationId xmlns:a16="http://schemas.microsoft.com/office/drawing/2014/main" id="{79FD3099-381E-1891-2FCE-537ABAC7A0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3727" y="3087575"/>
                          <a:ext cx="8772" cy="12630"/>
                        </a:xfrm>
                        <a:custGeom>
                          <a:avLst/>
                          <a:gdLst>
                            <a:gd name="connsiteX0" fmla="*/ 6033 w 8772"/>
                            <a:gd name="connsiteY0" fmla="*/ 917 h 12630"/>
                            <a:gd name="connsiteX1" fmla="*/ 0 w 8772"/>
                            <a:gd name="connsiteY1" fmla="*/ 5658 h 12630"/>
                            <a:gd name="connsiteX2" fmla="*/ 1724 w 8772"/>
                            <a:gd name="connsiteY2" fmla="*/ 10829 h 12630"/>
                            <a:gd name="connsiteX3" fmla="*/ 6895 w 8772"/>
                            <a:gd name="connsiteY3" fmla="*/ 11691 h 12630"/>
                            <a:gd name="connsiteX4" fmla="*/ 6033 w 8772"/>
                            <a:gd name="connsiteY4" fmla="*/ 917 h 12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72" h="12630">
                              <a:moveTo>
                                <a:pt x="6033" y="917"/>
                              </a:moveTo>
                              <a:cubicBezTo>
                                <a:pt x="2586" y="-2099"/>
                                <a:pt x="0" y="3072"/>
                                <a:pt x="0" y="5658"/>
                              </a:cubicBezTo>
                              <a:cubicBezTo>
                                <a:pt x="0" y="7381"/>
                                <a:pt x="862" y="9536"/>
                                <a:pt x="1724" y="10829"/>
                              </a:cubicBezTo>
                              <a:cubicBezTo>
                                <a:pt x="3017" y="12553"/>
                                <a:pt x="4740" y="13415"/>
                                <a:pt x="6895" y="11691"/>
                              </a:cubicBezTo>
                              <a:cubicBezTo>
                                <a:pt x="9912" y="9105"/>
                                <a:pt x="9050" y="3503"/>
                                <a:pt x="6033" y="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8" name="Vrije vorm: vorm 8457">
                          <a:extLst>
                            <a:ext uri="{FF2B5EF4-FFF2-40B4-BE49-F238E27FC236}">
                              <a16:creationId xmlns:a16="http://schemas.microsoft.com/office/drawing/2014/main" id="{A50EB7F4-F73A-7877-BBAC-512AF8C712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256" y="2999718"/>
                          <a:ext cx="63349" cy="60332"/>
                        </a:xfrm>
                        <a:custGeom>
                          <a:avLst/>
                          <a:gdLst>
                            <a:gd name="connsiteX0" fmla="*/ 63349 w 63349"/>
                            <a:gd name="connsiteY0" fmla="*/ 25426 h 60332"/>
                            <a:gd name="connsiteX1" fmla="*/ 56885 w 63349"/>
                            <a:gd name="connsiteY1" fmla="*/ 31028 h 60332"/>
                            <a:gd name="connsiteX2" fmla="*/ 42233 w 63349"/>
                            <a:gd name="connsiteY2" fmla="*/ 43095 h 60332"/>
                            <a:gd name="connsiteX3" fmla="*/ 27581 w 63349"/>
                            <a:gd name="connsiteY3" fmla="*/ 55161 h 60332"/>
                            <a:gd name="connsiteX4" fmla="*/ 21116 w 63349"/>
                            <a:gd name="connsiteY4" fmla="*/ 60333 h 60332"/>
                            <a:gd name="connsiteX5" fmla="*/ 0 w 63349"/>
                            <a:gd name="connsiteY5" fmla="*/ 34045 h 60332"/>
                            <a:gd name="connsiteX6" fmla="*/ 6464 w 63349"/>
                            <a:gd name="connsiteY6" fmla="*/ 28874 h 60332"/>
                            <a:gd name="connsiteX7" fmla="*/ 20685 w 63349"/>
                            <a:gd name="connsiteY7" fmla="*/ 17238 h 60332"/>
                            <a:gd name="connsiteX8" fmla="*/ 34907 w 63349"/>
                            <a:gd name="connsiteY8" fmla="*/ 5602 h 60332"/>
                            <a:gd name="connsiteX9" fmla="*/ 41371 w 63349"/>
                            <a:gd name="connsiteY9" fmla="*/ 0 h 60332"/>
                            <a:gd name="connsiteX10" fmla="*/ 63349 w 63349"/>
                            <a:gd name="connsiteY10" fmla="*/ 25426 h 60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3349" h="60332">
                              <a:moveTo>
                                <a:pt x="63349" y="25426"/>
                              </a:moveTo>
                              <a:cubicBezTo>
                                <a:pt x="63349" y="25426"/>
                                <a:pt x="60763" y="27581"/>
                                <a:pt x="56885" y="31028"/>
                              </a:cubicBezTo>
                              <a:cubicBezTo>
                                <a:pt x="53006" y="34045"/>
                                <a:pt x="47835" y="38354"/>
                                <a:pt x="42233" y="43095"/>
                              </a:cubicBezTo>
                              <a:cubicBezTo>
                                <a:pt x="37061" y="47404"/>
                                <a:pt x="31890" y="51714"/>
                                <a:pt x="27581" y="55161"/>
                              </a:cubicBezTo>
                              <a:cubicBezTo>
                                <a:pt x="23702" y="58609"/>
                                <a:pt x="21116" y="60333"/>
                                <a:pt x="21116" y="60333"/>
                              </a:cubicBezTo>
                              <a:lnTo>
                                <a:pt x="0" y="34045"/>
                              </a:lnTo>
                              <a:cubicBezTo>
                                <a:pt x="0" y="34045"/>
                                <a:pt x="2586" y="31890"/>
                                <a:pt x="6464" y="28874"/>
                              </a:cubicBezTo>
                              <a:cubicBezTo>
                                <a:pt x="10343" y="25426"/>
                                <a:pt x="15514" y="21547"/>
                                <a:pt x="20685" y="17238"/>
                              </a:cubicBezTo>
                              <a:cubicBezTo>
                                <a:pt x="25857" y="12928"/>
                                <a:pt x="31028" y="8619"/>
                                <a:pt x="34907" y="5602"/>
                              </a:cubicBezTo>
                              <a:cubicBezTo>
                                <a:pt x="38785" y="2586"/>
                                <a:pt x="41371" y="0"/>
                                <a:pt x="41371" y="0"/>
                              </a:cubicBezTo>
                              <a:lnTo>
                                <a:pt x="6334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9" name="Vrije vorm: vorm 8458">
                          <a:extLst>
                            <a:ext uri="{FF2B5EF4-FFF2-40B4-BE49-F238E27FC236}">
                              <a16:creationId xmlns:a16="http://schemas.microsoft.com/office/drawing/2014/main" id="{B9D87792-E038-9EFC-27C2-2B0FFD2E7D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5373" y="2999287"/>
                          <a:ext cx="42232" cy="43094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25857 h 43094"/>
                            <a:gd name="connsiteX1" fmla="*/ 31890 w 42232"/>
                            <a:gd name="connsiteY1" fmla="*/ 34476 h 43094"/>
                            <a:gd name="connsiteX2" fmla="*/ 21547 w 42232"/>
                            <a:gd name="connsiteY2" fmla="*/ 43095 h 43094"/>
                            <a:gd name="connsiteX3" fmla="*/ 0 w 42232"/>
                            <a:gd name="connsiteY3" fmla="*/ 17238 h 43094"/>
                            <a:gd name="connsiteX4" fmla="*/ 10343 w 42232"/>
                            <a:gd name="connsiteY4" fmla="*/ 8619 h 43094"/>
                            <a:gd name="connsiteX5" fmla="*/ 20255 w 42232"/>
                            <a:gd name="connsiteY5" fmla="*/ 0 h 43094"/>
                            <a:gd name="connsiteX6" fmla="*/ 42233 w 42232"/>
                            <a:gd name="connsiteY6" fmla="*/ 2542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3094">
                              <a:moveTo>
                                <a:pt x="42233" y="25857"/>
                              </a:moveTo>
                              <a:cubicBezTo>
                                <a:pt x="42233" y="25857"/>
                                <a:pt x="37061" y="30597"/>
                                <a:pt x="31890" y="34476"/>
                              </a:cubicBezTo>
                              <a:cubicBezTo>
                                <a:pt x="26719" y="38785"/>
                                <a:pt x="21547" y="43095"/>
                                <a:pt x="21547" y="43095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5171" y="12928"/>
                                <a:pt x="10343" y="8619"/>
                              </a:cubicBezTo>
                              <a:cubicBezTo>
                                <a:pt x="15514" y="4309"/>
                                <a:pt x="20255" y="0"/>
                                <a:pt x="20255" y="0"/>
                              </a:cubicBezTo>
                              <a:lnTo>
                                <a:pt x="42233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7" name="Graphic 1445">
                        <a:extLst>
                          <a:ext uri="{FF2B5EF4-FFF2-40B4-BE49-F238E27FC236}">
                            <a16:creationId xmlns:a16="http://schemas.microsoft.com/office/drawing/2014/main" id="{66C97A84-C9B7-4820-2F18-798B41D6D6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68712" y="2873881"/>
                        <a:ext cx="108327" cy="104749"/>
                        <a:chOff x="6968712" y="2873881"/>
                        <a:chExt cx="108327" cy="104749"/>
                      </a:xfrm>
                    </p:grpSpPr>
                    <p:sp>
                      <p:nvSpPr>
                        <p:cNvPr id="8446" name="Vrije vorm: vorm 8445">
                          <a:extLst>
                            <a:ext uri="{FF2B5EF4-FFF2-40B4-BE49-F238E27FC236}">
                              <a16:creationId xmlns:a16="http://schemas.microsoft.com/office/drawing/2014/main" id="{696B80D4-929B-2016-37F9-E839646BD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83763" cy="81046"/>
                        </a:xfrm>
                        <a:custGeom>
                          <a:avLst/>
                          <a:gdLst>
                            <a:gd name="connsiteX0" fmla="*/ 59902 w 83763"/>
                            <a:gd name="connsiteY0" fmla="*/ 16376 h 81046"/>
                            <a:gd name="connsiteX1" fmla="*/ 20255 w 83763"/>
                            <a:gd name="connsiteY1" fmla="*/ 0 h 81046"/>
                            <a:gd name="connsiteX2" fmla="*/ 10343 w 83763"/>
                            <a:gd name="connsiteY2" fmla="*/ 10774 h 81046"/>
                            <a:gd name="connsiteX3" fmla="*/ 0 w 83763"/>
                            <a:gd name="connsiteY3" fmla="*/ 21547 h 81046"/>
                            <a:gd name="connsiteX4" fmla="*/ 18531 w 83763"/>
                            <a:gd name="connsiteY4" fmla="*/ 59902 h 81046"/>
                            <a:gd name="connsiteX5" fmla="*/ 68952 w 83763"/>
                            <a:gd name="connsiteY5" fmla="*/ 80587 h 81046"/>
                            <a:gd name="connsiteX6" fmla="*/ 74554 w 83763"/>
                            <a:gd name="connsiteY6" fmla="*/ 79294 h 81046"/>
                            <a:gd name="connsiteX7" fmla="*/ 78432 w 83763"/>
                            <a:gd name="connsiteY7" fmla="*/ 77570 h 81046"/>
                            <a:gd name="connsiteX8" fmla="*/ 80156 w 83763"/>
                            <a:gd name="connsiteY8" fmla="*/ 76708 h 81046"/>
                            <a:gd name="connsiteX9" fmla="*/ 81018 w 83763"/>
                            <a:gd name="connsiteY9" fmla="*/ 74985 h 81046"/>
                            <a:gd name="connsiteX10" fmla="*/ 82742 w 83763"/>
                            <a:gd name="connsiteY10" fmla="*/ 71106 h 81046"/>
                            <a:gd name="connsiteX11" fmla="*/ 83604 w 83763"/>
                            <a:gd name="connsiteY11" fmla="*/ 65504 h 81046"/>
                            <a:gd name="connsiteX12" fmla="*/ 60333 w 83763"/>
                            <a:gd name="connsiteY12" fmla="*/ 15945 h 81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63" h="81046">
                              <a:moveTo>
                                <a:pt x="59902" y="16376"/>
                              </a:moveTo>
                              <a:cubicBezTo>
                                <a:pt x="35769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431" y="37061"/>
                                <a:pt x="18531" y="59902"/>
                              </a:cubicBezTo>
                              <a:cubicBezTo>
                                <a:pt x="31890" y="77570"/>
                                <a:pt x="54299" y="82742"/>
                                <a:pt x="68952" y="80587"/>
                              </a:cubicBezTo>
                              <a:cubicBezTo>
                                <a:pt x="71106" y="80587"/>
                                <a:pt x="72830" y="79725"/>
                                <a:pt x="74554" y="79294"/>
                              </a:cubicBezTo>
                              <a:cubicBezTo>
                                <a:pt x="75847" y="78432"/>
                                <a:pt x="77139" y="78001"/>
                                <a:pt x="78432" y="77570"/>
                              </a:cubicBezTo>
                              <a:cubicBezTo>
                                <a:pt x="79294" y="77139"/>
                                <a:pt x="80156" y="76708"/>
                                <a:pt x="80156" y="76708"/>
                              </a:cubicBezTo>
                              <a:cubicBezTo>
                                <a:pt x="80156" y="76708"/>
                                <a:pt x="80156" y="75847"/>
                                <a:pt x="81018" y="74985"/>
                              </a:cubicBezTo>
                              <a:cubicBezTo>
                                <a:pt x="81018" y="73692"/>
                                <a:pt x="81880" y="72830"/>
                                <a:pt x="82742" y="71106"/>
                              </a:cubicBezTo>
                              <a:cubicBezTo>
                                <a:pt x="82742" y="69382"/>
                                <a:pt x="83604" y="67659"/>
                                <a:pt x="83604" y="65504"/>
                              </a:cubicBezTo>
                              <a:cubicBezTo>
                                <a:pt x="84897" y="50852"/>
                                <a:pt x="78432" y="28442"/>
                                <a:pt x="60333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7" name="Vrije vorm: vorm 8446">
                          <a:extLst>
                            <a:ext uri="{FF2B5EF4-FFF2-40B4-BE49-F238E27FC236}">
                              <a16:creationId xmlns:a16="http://schemas.microsoft.com/office/drawing/2014/main" id="{E54F01DB-03E3-8038-7B67-56743E2F7A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39647" cy="40508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5171 h 40508"/>
                            <a:gd name="connsiteX1" fmla="*/ 20255 w 39647"/>
                            <a:gd name="connsiteY1" fmla="*/ 0 h 40508"/>
                            <a:gd name="connsiteX2" fmla="*/ 10343 w 39647"/>
                            <a:gd name="connsiteY2" fmla="*/ 10774 h 40508"/>
                            <a:gd name="connsiteX3" fmla="*/ 0 w 39647"/>
                            <a:gd name="connsiteY3" fmla="*/ 21547 h 40508"/>
                            <a:gd name="connsiteX4" fmla="*/ 6033 w 39647"/>
                            <a:gd name="connsiteY4" fmla="*/ 40509 h 40508"/>
                            <a:gd name="connsiteX5" fmla="*/ 22840 w 39647"/>
                            <a:gd name="connsiteY5" fmla="*/ 22840 h 40508"/>
                            <a:gd name="connsiteX6" fmla="*/ 39647 w 39647"/>
                            <a:gd name="connsiteY6" fmla="*/ 474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40508">
                              <a:moveTo>
                                <a:pt x="39647" y="5171"/>
                              </a:moveTo>
                              <a:cubicBezTo>
                                <a:pt x="27581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0" y="28873"/>
                                <a:pt x="6033" y="40509"/>
                              </a:cubicBezTo>
                              <a:cubicBezTo>
                                <a:pt x="6033" y="40509"/>
                                <a:pt x="14652" y="31890"/>
                                <a:pt x="22840" y="22840"/>
                              </a:cubicBezTo>
                              <a:cubicBezTo>
                                <a:pt x="31028" y="13790"/>
                                <a:pt x="39647" y="4740"/>
                                <a:pt x="39647" y="4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8" name="Vrije vorm: vorm 8447">
                          <a:extLst>
                            <a:ext uri="{FF2B5EF4-FFF2-40B4-BE49-F238E27FC236}">
                              <a16:creationId xmlns:a16="http://schemas.microsoft.com/office/drawing/2014/main" id="{EE67BC1D-50F3-94B6-3C62-7ABA442255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5174"/>
                          <a:ext cx="37923" cy="36630"/>
                        </a:xfrm>
                        <a:custGeom>
                          <a:avLst/>
                          <a:gdLst>
                            <a:gd name="connsiteX0" fmla="*/ 37492 w 37923"/>
                            <a:gd name="connsiteY0" fmla="*/ 26288 h 36630"/>
                            <a:gd name="connsiteX1" fmla="*/ 32752 w 37923"/>
                            <a:gd name="connsiteY1" fmla="*/ 31459 h 36630"/>
                            <a:gd name="connsiteX2" fmla="*/ 28012 w 37923"/>
                            <a:gd name="connsiteY2" fmla="*/ 36630 h 36630"/>
                            <a:gd name="connsiteX3" fmla="*/ 0 w 37923"/>
                            <a:gd name="connsiteY3" fmla="*/ 9912 h 36630"/>
                            <a:gd name="connsiteX4" fmla="*/ 4740 w 37923"/>
                            <a:gd name="connsiteY4" fmla="*/ 5171 h 36630"/>
                            <a:gd name="connsiteX5" fmla="*/ 9481 w 37923"/>
                            <a:gd name="connsiteY5" fmla="*/ 0 h 36630"/>
                            <a:gd name="connsiteX6" fmla="*/ 37923 w 37923"/>
                            <a:gd name="connsiteY6" fmla="*/ 26719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923" h="36630">
                              <a:moveTo>
                                <a:pt x="37492" y="26288"/>
                              </a:moveTo>
                              <a:cubicBezTo>
                                <a:pt x="37492" y="26288"/>
                                <a:pt x="34907" y="28874"/>
                                <a:pt x="32752" y="31459"/>
                              </a:cubicBezTo>
                              <a:cubicBezTo>
                                <a:pt x="30166" y="34045"/>
                                <a:pt x="28012" y="36630"/>
                                <a:pt x="28012" y="36630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2586" y="7326"/>
                                <a:pt x="4740" y="5171"/>
                              </a:cubicBezTo>
                              <a:cubicBezTo>
                                <a:pt x="7326" y="2586"/>
                                <a:pt x="9481" y="0"/>
                                <a:pt x="9481" y="0"/>
                              </a:cubicBezTo>
                              <a:lnTo>
                                <a:pt x="37923" y="267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9" name="Vrije vorm: vorm 8448">
                          <a:extLst>
                            <a:ext uri="{FF2B5EF4-FFF2-40B4-BE49-F238E27FC236}">
                              <a16:creationId xmlns:a16="http://schemas.microsoft.com/office/drawing/2014/main" id="{C751A7E2-8B65-275D-4EBF-6BC257DF0B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9442" y="2926542"/>
                          <a:ext cx="21885" cy="29786"/>
                        </a:xfrm>
                        <a:custGeom>
                          <a:avLst/>
                          <a:gdLst>
                            <a:gd name="connsiteX0" fmla="*/ 13138 w 21885"/>
                            <a:gd name="connsiteY0" fmla="*/ 1638 h 29786"/>
                            <a:gd name="connsiteX1" fmla="*/ 209 w 21885"/>
                            <a:gd name="connsiteY1" fmla="*/ 14567 h 29786"/>
                            <a:gd name="connsiteX2" fmla="*/ 6243 w 21885"/>
                            <a:gd name="connsiteY2" fmla="*/ 26202 h 29786"/>
                            <a:gd name="connsiteX3" fmla="*/ 18740 w 21885"/>
                            <a:gd name="connsiteY3" fmla="*/ 26202 h 29786"/>
                            <a:gd name="connsiteX4" fmla="*/ 13138 w 21885"/>
                            <a:gd name="connsiteY4" fmla="*/ 1207 h 297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85" h="29786">
                              <a:moveTo>
                                <a:pt x="13138" y="1638"/>
                              </a:moveTo>
                              <a:cubicBezTo>
                                <a:pt x="3657" y="-4395"/>
                                <a:pt x="-1083" y="7672"/>
                                <a:pt x="209" y="14567"/>
                              </a:cubicBezTo>
                              <a:cubicBezTo>
                                <a:pt x="640" y="18445"/>
                                <a:pt x="3226" y="24048"/>
                                <a:pt x="6243" y="26202"/>
                              </a:cubicBezTo>
                              <a:cubicBezTo>
                                <a:pt x="9259" y="30081"/>
                                <a:pt x="14000" y="31805"/>
                                <a:pt x="18740" y="26202"/>
                              </a:cubicBezTo>
                              <a:cubicBezTo>
                                <a:pt x="25204" y="19307"/>
                                <a:pt x="20895" y="5948"/>
                                <a:pt x="13138" y="12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0" name="Vrije vorm: vorm 8449">
                          <a:extLst>
                            <a:ext uri="{FF2B5EF4-FFF2-40B4-BE49-F238E27FC236}">
                              <a16:creationId xmlns:a16="http://schemas.microsoft.com/office/drawing/2014/main" id="{537E6818-0774-86BE-AB57-FF8E5854C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34592" y="2958507"/>
                          <a:ext cx="9072" cy="12503"/>
                        </a:xfrm>
                        <a:custGeom>
                          <a:avLst/>
                          <a:gdLst>
                            <a:gd name="connsiteX0" fmla="*/ 5657 w 9072"/>
                            <a:gd name="connsiteY0" fmla="*/ 702 h 12503"/>
                            <a:gd name="connsiteX1" fmla="*/ 54 w 9072"/>
                            <a:gd name="connsiteY1" fmla="*/ 6304 h 12503"/>
                            <a:gd name="connsiteX2" fmla="*/ 2640 w 9072"/>
                            <a:gd name="connsiteY2" fmla="*/ 11044 h 12503"/>
                            <a:gd name="connsiteX3" fmla="*/ 7811 w 9072"/>
                            <a:gd name="connsiteY3" fmla="*/ 11044 h 12503"/>
                            <a:gd name="connsiteX4" fmla="*/ 5657 w 9072"/>
                            <a:gd name="connsiteY4" fmla="*/ 702 h 12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72" h="12503">
                              <a:moveTo>
                                <a:pt x="5657" y="702"/>
                              </a:moveTo>
                              <a:cubicBezTo>
                                <a:pt x="1778" y="-1884"/>
                                <a:pt x="-377" y="3287"/>
                                <a:pt x="54" y="6304"/>
                              </a:cubicBezTo>
                              <a:cubicBezTo>
                                <a:pt x="54" y="8028"/>
                                <a:pt x="1347" y="10183"/>
                                <a:pt x="2640" y="11044"/>
                              </a:cubicBezTo>
                              <a:cubicBezTo>
                                <a:pt x="3933" y="12768"/>
                                <a:pt x="5657" y="13199"/>
                                <a:pt x="7811" y="11044"/>
                              </a:cubicBezTo>
                              <a:cubicBezTo>
                                <a:pt x="10397" y="8028"/>
                                <a:pt x="8673" y="2856"/>
                                <a:pt x="5657" y="7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1" name="Vrije vorm: vorm 8450">
                          <a:extLst>
                            <a:ext uri="{FF2B5EF4-FFF2-40B4-BE49-F238E27FC236}">
                              <a16:creationId xmlns:a16="http://schemas.microsoft.com/office/drawing/2014/main" id="{95C4AA76-8CB6-F889-D7E5-C5AC9D0C29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3881"/>
                          <a:ext cx="61625" cy="62487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22840 h 62487"/>
                            <a:gd name="connsiteX1" fmla="*/ 43095 w 61625"/>
                            <a:gd name="connsiteY1" fmla="*/ 43095 h 62487"/>
                            <a:gd name="connsiteX2" fmla="*/ 24133 w 61625"/>
                            <a:gd name="connsiteY2" fmla="*/ 62487 h 62487"/>
                            <a:gd name="connsiteX3" fmla="*/ 0 w 61625"/>
                            <a:gd name="connsiteY3" fmla="*/ 38785 h 62487"/>
                            <a:gd name="connsiteX4" fmla="*/ 18531 w 61625"/>
                            <a:gd name="connsiteY4" fmla="*/ 19393 h 62487"/>
                            <a:gd name="connsiteX5" fmla="*/ 36631 w 61625"/>
                            <a:gd name="connsiteY5" fmla="*/ 0 h 62487"/>
                            <a:gd name="connsiteX6" fmla="*/ 61625 w 61625"/>
                            <a:gd name="connsiteY6" fmla="*/ 22840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1625" h="62487">
                              <a:moveTo>
                                <a:pt x="61625" y="22840"/>
                              </a:moveTo>
                              <a:cubicBezTo>
                                <a:pt x="61625" y="22840"/>
                                <a:pt x="52576" y="32752"/>
                                <a:pt x="43095" y="43095"/>
                              </a:cubicBezTo>
                              <a:cubicBezTo>
                                <a:pt x="33614" y="53006"/>
                                <a:pt x="24133" y="62487"/>
                                <a:pt x="24133" y="62487"/>
                              </a:cubicBezTo>
                              <a:lnTo>
                                <a:pt x="0" y="38785"/>
                              </a:lnTo>
                              <a:cubicBezTo>
                                <a:pt x="0" y="38785"/>
                                <a:pt x="9481" y="29304"/>
                                <a:pt x="18531" y="19393"/>
                              </a:cubicBezTo>
                              <a:cubicBezTo>
                                <a:pt x="27581" y="9481"/>
                                <a:pt x="36631" y="0"/>
                                <a:pt x="36631" y="0"/>
                              </a:cubicBezTo>
                              <a:lnTo>
                                <a:pt x="6162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52" name="Vrije vorm: vorm 8451">
                          <a:extLst>
                            <a:ext uri="{FF2B5EF4-FFF2-40B4-BE49-F238E27FC236}">
                              <a16:creationId xmlns:a16="http://schemas.microsoft.com/office/drawing/2014/main" id="{B3B8EED7-C103-4728-E370-A753E0509E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7242" y="2873881"/>
                          <a:ext cx="43094" cy="42663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22840 h 42663"/>
                            <a:gd name="connsiteX1" fmla="*/ 24564 w 43094"/>
                            <a:gd name="connsiteY1" fmla="*/ 42664 h 42663"/>
                            <a:gd name="connsiteX2" fmla="*/ 0 w 43094"/>
                            <a:gd name="connsiteY2" fmla="*/ 19393 h 42663"/>
                            <a:gd name="connsiteX3" fmla="*/ 18100 w 43094"/>
                            <a:gd name="connsiteY3" fmla="*/ 0 h 42663"/>
                            <a:gd name="connsiteX4" fmla="*/ 43095 w 43094"/>
                            <a:gd name="connsiteY4" fmla="*/ 22840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3094" h="42663">
                              <a:moveTo>
                                <a:pt x="43095" y="22840"/>
                              </a:moveTo>
                              <a:lnTo>
                                <a:pt x="24564" y="42664"/>
                              </a:lnTo>
                              <a:lnTo>
                                <a:pt x="0" y="19393"/>
                              </a:lnTo>
                              <a:lnTo>
                                <a:pt x="18100" y="0"/>
                              </a:lnTo>
                              <a:lnTo>
                                <a:pt x="4309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438" name="Graphic 1445">
                        <a:extLst>
                          <a:ext uri="{FF2B5EF4-FFF2-40B4-BE49-F238E27FC236}">
                            <a16:creationId xmlns:a16="http://schemas.microsoft.com/office/drawing/2014/main" id="{19E7ED29-8F6F-6FE1-D24F-B0C16B2FB7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83774" y="2733824"/>
                        <a:ext cx="116786" cy="98556"/>
                        <a:chOff x="7083774" y="2733824"/>
                        <a:chExt cx="116786" cy="98556"/>
                      </a:xfrm>
                    </p:grpSpPr>
                    <p:sp>
                      <p:nvSpPr>
                        <p:cNvPr id="8439" name="Vrije vorm: vorm 8438">
                          <a:extLst>
                            <a:ext uri="{FF2B5EF4-FFF2-40B4-BE49-F238E27FC236}">
                              <a16:creationId xmlns:a16="http://schemas.microsoft.com/office/drawing/2014/main" id="{577EE1A7-007C-DB5B-A3E9-C3CB918D32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105"/>
                          <a:ext cx="87913" cy="76275"/>
                        </a:xfrm>
                        <a:custGeom>
                          <a:avLst/>
                          <a:gdLst>
                            <a:gd name="connsiteX0" fmla="*/ 58609 w 87913"/>
                            <a:gd name="connsiteY0" fmla="*/ 11333 h 76275"/>
                            <a:gd name="connsiteX1" fmla="*/ 17238 w 87913"/>
                            <a:gd name="connsiteY1" fmla="*/ 128 h 76275"/>
                            <a:gd name="connsiteX2" fmla="*/ 8619 w 87913"/>
                            <a:gd name="connsiteY2" fmla="*/ 12195 h 76275"/>
                            <a:gd name="connsiteX3" fmla="*/ 0 w 87913"/>
                            <a:gd name="connsiteY3" fmla="*/ 23830 h 76275"/>
                            <a:gd name="connsiteX4" fmla="*/ 22840 w 87913"/>
                            <a:gd name="connsiteY4" fmla="*/ 60030 h 76275"/>
                            <a:gd name="connsiteX5" fmla="*/ 75847 w 87913"/>
                            <a:gd name="connsiteY5" fmla="*/ 74682 h 76275"/>
                            <a:gd name="connsiteX6" fmla="*/ 81018 w 87913"/>
                            <a:gd name="connsiteY6" fmla="*/ 72958 h 76275"/>
                            <a:gd name="connsiteX7" fmla="*/ 84466 w 87913"/>
                            <a:gd name="connsiteY7" fmla="*/ 70803 h 76275"/>
                            <a:gd name="connsiteX8" fmla="*/ 86189 w 87913"/>
                            <a:gd name="connsiteY8" fmla="*/ 69510 h 76275"/>
                            <a:gd name="connsiteX9" fmla="*/ 86620 w 87913"/>
                            <a:gd name="connsiteY9" fmla="*/ 67787 h 76275"/>
                            <a:gd name="connsiteX10" fmla="*/ 87913 w 87913"/>
                            <a:gd name="connsiteY10" fmla="*/ 63908 h 76275"/>
                            <a:gd name="connsiteX11" fmla="*/ 87913 w 87913"/>
                            <a:gd name="connsiteY11" fmla="*/ 58306 h 76275"/>
                            <a:gd name="connsiteX12" fmla="*/ 58609 w 87913"/>
                            <a:gd name="connsiteY12" fmla="*/ 12195 h 76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7913" h="76275">
                              <a:moveTo>
                                <a:pt x="58609" y="11333"/>
                              </a:moveTo>
                              <a:cubicBezTo>
                                <a:pt x="32752" y="-2027"/>
                                <a:pt x="17238" y="128"/>
                                <a:pt x="17238" y="128"/>
                              </a:cubicBezTo>
                              <a:cubicBezTo>
                                <a:pt x="17238" y="128"/>
                                <a:pt x="12929" y="6161"/>
                                <a:pt x="8619" y="12195"/>
                              </a:cubicBezTo>
                              <a:cubicBezTo>
                                <a:pt x="4309" y="18228"/>
                                <a:pt x="0" y="23830"/>
                                <a:pt x="0" y="23830"/>
                              </a:cubicBezTo>
                              <a:cubicBezTo>
                                <a:pt x="0" y="23830"/>
                                <a:pt x="2155" y="39344"/>
                                <a:pt x="22840" y="60030"/>
                              </a:cubicBezTo>
                              <a:cubicBezTo>
                                <a:pt x="38354" y="75975"/>
                                <a:pt x="61194" y="78560"/>
                                <a:pt x="75847" y="74682"/>
                              </a:cubicBezTo>
                              <a:cubicBezTo>
                                <a:pt x="78001" y="74251"/>
                                <a:pt x="79725" y="73389"/>
                                <a:pt x="81018" y="72958"/>
                              </a:cubicBezTo>
                              <a:cubicBezTo>
                                <a:pt x="82311" y="72096"/>
                                <a:pt x="83604" y="71234"/>
                                <a:pt x="84466" y="70803"/>
                              </a:cubicBezTo>
                              <a:cubicBezTo>
                                <a:pt x="85328" y="70372"/>
                                <a:pt x="86189" y="69510"/>
                                <a:pt x="86189" y="69510"/>
                              </a:cubicBezTo>
                              <a:cubicBezTo>
                                <a:pt x="86189" y="69510"/>
                                <a:pt x="86189" y="68649"/>
                                <a:pt x="86620" y="67787"/>
                              </a:cubicBezTo>
                              <a:cubicBezTo>
                                <a:pt x="86620" y="66494"/>
                                <a:pt x="87482" y="65201"/>
                                <a:pt x="87913" y="63908"/>
                              </a:cubicBezTo>
                              <a:cubicBezTo>
                                <a:pt x="87913" y="62184"/>
                                <a:pt x="87913" y="60461"/>
                                <a:pt x="87913" y="58306"/>
                              </a:cubicBezTo>
                              <a:cubicBezTo>
                                <a:pt x="87482" y="43223"/>
                                <a:pt x="78001" y="22106"/>
                                <a:pt x="58609" y="121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0" name="Vrije vorm: vorm 8439">
                          <a:extLst>
                            <a:ext uri="{FF2B5EF4-FFF2-40B4-BE49-F238E27FC236}">
                              <a16:creationId xmlns:a16="http://schemas.microsoft.com/office/drawing/2014/main" id="{7B546F38-3F3F-6980-45B6-E3DCD9F224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568"/>
                          <a:ext cx="37061" cy="41897"/>
                        </a:xfrm>
                        <a:custGeom>
                          <a:avLst/>
                          <a:gdLst>
                            <a:gd name="connsiteX0" fmla="*/ 37061 w 37061"/>
                            <a:gd name="connsiteY0" fmla="*/ 2682 h 41897"/>
                            <a:gd name="connsiteX1" fmla="*/ 17238 w 37061"/>
                            <a:gd name="connsiteY1" fmla="*/ 96 h 41897"/>
                            <a:gd name="connsiteX2" fmla="*/ 8619 w 37061"/>
                            <a:gd name="connsiteY2" fmla="*/ 12162 h 41897"/>
                            <a:gd name="connsiteX3" fmla="*/ 0 w 37061"/>
                            <a:gd name="connsiteY3" fmla="*/ 23798 h 41897"/>
                            <a:gd name="connsiteX4" fmla="*/ 8188 w 37061"/>
                            <a:gd name="connsiteY4" fmla="*/ 41898 h 41897"/>
                            <a:gd name="connsiteX5" fmla="*/ 22840 w 37061"/>
                            <a:gd name="connsiteY5" fmla="*/ 22505 h 41897"/>
                            <a:gd name="connsiteX6" fmla="*/ 37061 w 37061"/>
                            <a:gd name="connsiteY6" fmla="*/ 2682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37061" y="2682"/>
                              </a:moveTo>
                              <a:cubicBezTo>
                                <a:pt x="24564" y="-766"/>
                                <a:pt x="17238" y="96"/>
                                <a:pt x="17238" y="96"/>
                              </a:cubicBezTo>
                              <a:cubicBezTo>
                                <a:pt x="17238" y="96"/>
                                <a:pt x="12929" y="6129"/>
                                <a:pt x="8619" y="12162"/>
                              </a:cubicBezTo>
                              <a:cubicBezTo>
                                <a:pt x="4309" y="18196"/>
                                <a:pt x="0" y="23798"/>
                                <a:pt x="0" y="23798"/>
                              </a:cubicBezTo>
                              <a:cubicBezTo>
                                <a:pt x="0" y="23798"/>
                                <a:pt x="1293" y="31124"/>
                                <a:pt x="8188" y="41898"/>
                              </a:cubicBezTo>
                              <a:cubicBezTo>
                                <a:pt x="8188" y="41898"/>
                                <a:pt x="15514" y="31986"/>
                                <a:pt x="22840" y="22505"/>
                              </a:cubicBezTo>
                              <a:cubicBezTo>
                                <a:pt x="30166" y="12593"/>
                                <a:pt x="37061" y="2682"/>
                                <a:pt x="37061" y="26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1" name="Vrije vorm: vorm 8440">
                          <a:extLst>
                            <a:ext uri="{FF2B5EF4-FFF2-40B4-BE49-F238E27FC236}">
                              <a16:creationId xmlns:a16="http://schemas.microsoft.com/office/drawing/2014/main" id="{48FDBA7E-A64D-0F45-865D-22B439F72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3774" y="2738133"/>
                          <a:ext cx="39647" cy="34044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22840 h 34044"/>
                            <a:gd name="connsiteX1" fmla="*/ 31028 w 39647"/>
                            <a:gd name="connsiteY1" fmla="*/ 34045 h 34044"/>
                            <a:gd name="connsiteX2" fmla="*/ 0 w 39647"/>
                            <a:gd name="connsiteY2" fmla="*/ 11205 h 34044"/>
                            <a:gd name="connsiteX3" fmla="*/ 8188 w 39647"/>
                            <a:gd name="connsiteY3" fmla="*/ 0 h 34044"/>
                            <a:gd name="connsiteX4" fmla="*/ 39647 w 39647"/>
                            <a:gd name="connsiteY4" fmla="*/ 22840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4044">
                              <a:moveTo>
                                <a:pt x="39647" y="22840"/>
                              </a:moveTo>
                              <a:lnTo>
                                <a:pt x="31028" y="34045"/>
                              </a:lnTo>
                              <a:lnTo>
                                <a:pt x="0" y="11205"/>
                              </a:lnTo>
                              <a:lnTo>
                                <a:pt x="8188" y="0"/>
                              </a:lnTo>
                              <a:lnTo>
                                <a:pt x="39647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2" name="Vrije vorm: vorm 8441">
                          <a:extLst>
                            <a:ext uri="{FF2B5EF4-FFF2-40B4-BE49-F238E27FC236}">
                              <a16:creationId xmlns:a16="http://schemas.microsoft.com/office/drawing/2014/main" id="{E76659F4-E9E4-EABA-3DBC-1A23295524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954" y="2784490"/>
                          <a:ext cx="22728" cy="29222"/>
                        </a:xfrm>
                        <a:custGeom>
                          <a:avLst/>
                          <a:gdLst>
                            <a:gd name="connsiteX0" fmla="*/ 11859 w 22728"/>
                            <a:gd name="connsiteY0" fmla="*/ 1047 h 29222"/>
                            <a:gd name="connsiteX1" fmla="*/ 655 w 22728"/>
                            <a:gd name="connsiteY1" fmla="*/ 15699 h 29222"/>
                            <a:gd name="connsiteX2" fmla="*/ 7981 w 22728"/>
                            <a:gd name="connsiteY2" fmla="*/ 26473 h 29222"/>
                            <a:gd name="connsiteX3" fmla="*/ 20479 w 22728"/>
                            <a:gd name="connsiteY3" fmla="*/ 25180 h 29222"/>
                            <a:gd name="connsiteX4" fmla="*/ 11859 w 22728"/>
                            <a:gd name="connsiteY4" fmla="*/ 616 h 29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728" h="29222">
                              <a:moveTo>
                                <a:pt x="11859" y="1047"/>
                              </a:moveTo>
                              <a:cubicBezTo>
                                <a:pt x="1517" y="-3693"/>
                                <a:pt x="-1500" y="8804"/>
                                <a:pt x="655" y="15699"/>
                              </a:cubicBezTo>
                              <a:cubicBezTo>
                                <a:pt x="1948" y="19147"/>
                                <a:pt x="4533" y="24749"/>
                                <a:pt x="7981" y="26473"/>
                              </a:cubicBezTo>
                              <a:cubicBezTo>
                                <a:pt x="11859" y="29920"/>
                                <a:pt x="16169" y="30782"/>
                                <a:pt x="20479" y="25180"/>
                              </a:cubicBezTo>
                              <a:cubicBezTo>
                                <a:pt x="26081" y="17854"/>
                                <a:pt x="20479" y="4926"/>
                                <a:pt x="11859" y="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3" name="Vrije vorm: vorm 8442">
                          <a:extLst>
                            <a:ext uri="{FF2B5EF4-FFF2-40B4-BE49-F238E27FC236}">
                              <a16:creationId xmlns:a16="http://schemas.microsoft.com/office/drawing/2014/main" id="{5A3E1A3C-6AB0-AC8F-8632-BCB085392D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8938" y="2813497"/>
                          <a:ext cx="9302" cy="12333"/>
                        </a:xfrm>
                        <a:custGeom>
                          <a:avLst/>
                          <a:gdLst>
                            <a:gd name="connsiteX0" fmla="*/ 4993 w 9302"/>
                            <a:gd name="connsiteY0" fmla="*/ 483 h 12333"/>
                            <a:gd name="connsiteX1" fmla="*/ 252 w 9302"/>
                            <a:gd name="connsiteY1" fmla="*/ 6516 h 12333"/>
                            <a:gd name="connsiteX2" fmla="*/ 3269 w 9302"/>
                            <a:gd name="connsiteY2" fmla="*/ 11257 h 12333"/>
                            <a:gd name="connsiteX3" fmla="*/ 8440 w 9302"/>
                            <a:gd name="connsiteY3" fmla="*/ 10826 h 12333"/>
                            <a:gd name="connsiteX4" fmla="*/ 4993 w 9302"/>
                            <a:gd name="connsiteY4" fmla="*/ 914 h 123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02" h="12333">
                              <a:moveTo>
                                <a:pt x="4993" y="483"/>
                              </a:moveTo>
                              <a:cubicBezTo>
                                <a:pt x="683" y="-1672"/>
                                <a:pt x="-610" y="3931"/>
                                <a:pt x="252" y="6516"/>
                              </a:cubicBezTo>
                              <a:cubicBezTo>
                                <a:pt x="683" y="8240"/>
                                <a:pt x="1976" y="10395"/>
                                <a:pt x="3269" y="11257"/>
                              </a:cubicBezTo>
                              <a:cubicBezTo>
                                <a:pt x="4993" y="12549"/>
                                <a:pt x="6716" y="12980"/>
                                <a:pt x="8440" y="10826"/>
                              </a:cubicBezTo>
                              <a:cubicBezTo>
                                <a:pt x="10595" y="7809"/>
                                <a:pt x="8440" y="2207"/>
                                <a:pt x="4993" y="9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4" name="Vrije vorm: vorm 8443">
                          <a:extLst>
                            <a:ext uri="{FF2B5EF4-FFF2-40B4-BE49-F238E27FC236}">
                              <a16:creationId xmlns:a16="http://schemas.microsoft.com/office/drawing/2014/main" id="{E297B67C-73E2-721A-8B68-4E2D44F8E7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7653" y="2733824"/>
                          <a:ext cx="59039" cy="63349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19393 h 63349"/>
                            <a:gd name="connsiteX1" fmla="*/ 43095 w 59039"/>
                            <a:gd name="connsiteY1" fmla="*/ 41371 h 63349"/>
                            <a:gd name="connsiteX2" fmla="*/ 26719 w 59039"/>
                            <a:gd name="connsiteY2" fmla="*/ 63349 h 63349"/>
                            <a:gd name="connsiteX3" fmla="*/ 0 w 59039"/>
                            <a:gd name="connsiteY3" fmla="*/ 42664 h 63349"/>
                            <a:gd name="connsiteX4" fmla="*/ 15945 w 59039"/>
                            <a:gd name="connsiteY4" fmla="*/ 21547 h 63349"/>
                            <a:gd name="connsiteX5" fmla="*/ 31459 w 59039"/>
                            <a:gd name="connsiteY5" fmla="*/ 0 h 63349"/>
                            <a:gd name="connsiteX6" fmla="*/ 59040 w 59039"/>
                            <a:gd name="connsiteY6" fmla="*/ 19393 h 633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63349">
                              <a:moveTo>
                                <a:pt x="59040" y="19393"/>
                              </a:moveTo>
                              <a:cubicBezTo>
                                <a:pt x="59040" y="19393"/>
                                <a:pt x="51283" y="30597"/>
                                <a:pt x="43095" y="41371"/>
                              </a:cubicBezTo>
                              <a:cubicBezTo>
                                <a:pt x="34907" y="52145"/>
                                <a:pt x="26719" y="63349"/>
                                <a:pt x="26719" y="63349"/>
                              </a:cubicBezTo>
                              <a:lnTo>
                                <a:pt x="0" y="42664"/>
                              </a:lnTo>
                              <a:cubicBezTo>
                                <a:pt x="0" y="42664"/>
                                <a:pt x="7757" y="31890"/>
                                <a:pt x="15945" y="21547"/>
                              </a:cubicBezTo>
                              <a:cubicBezTo>
                                <a:pt x="23702" y="10774"/>
                                <a:pt x="31459" y="0"/>
                                <a:pt x="31459" y="0"/>
                              </a:cubicBezTo>
                              <a:lnTo>
                                <a:pt x="59040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45" name="Vrije vorm: vorm 8444">
                          <a:extLst>
                            <a:ext uri="{FF2B5EF4-FFF2-40B4-BE49-F238E27FC236}">
                              <a16:creationId xmlns:a16="http://schemas.microsoft.com/office/drawing/2014/main" id="{8B0B1D86-8C35-A1FB-ED45-732EA279B0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3598" y="2733824"/>
                          <a:ext cx="43094" cy="41370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19393 h 41370"/>
                            <a:gd name="connsiteX1" fmla="*/ 35338 w 43094"/>
                            <a:gd name="connsiteY1" fmla="*/ 30597 h 41370"/>
                            <a:gd name="connsiteX2" fmla="*/ 27150 w 43094"/>
                            <a:gd name="connsiteY2" fmla="*/ 41371 h 41370"/>
                            <a:gd name="connsiteX3" fmla="*/ 0 w 43094"/>
                            <a:gd name="connsiteY3" fmla="*/ 21547 h 41370"/>
                            <a:gd name="connsiteX4" fmla="*/ 7757 w 43094"/>
                            <a:gd name="connsiteY4" fmla="*/ 10774 h 41370"/>
                            <a:gd name="connsiteX5" fmla="*/ 15514 w 43094"/>
                            <a:gd name="connsiteY5" fmla="*/ 0 h 41370"/>
                            <a:gd name="connsiteX6" fmla="*/ 43095 w 43094"/>
                            <a:gd name="connsiteY6" fmla="*/ 19393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43095" y="19393"/>
                              </a:moveTo>
                              <a:cubicBezTo>
                                <a:pt x="43095" y="19393"/>
                                <a:pt x="39216" y="24995"/>
                                <a:pt x="35338" y="30597"/>
                              </a:cubicBezTo>
                              <a:cubicBezTo>
                                <a:pt x="31459" y="36200"/>
                                <a:pt x="27150" y="41371"/>
                                <a:pt x="27150" y="41371"/>
                              </a:cubicBezTo>
                              <a:lnTo>
                                <a:pt x="0" y="21547"/>
                              </a:lnTo>
                              <a:cubicBezTo>
                                <a:pt x="0" y="21547"/>
                                <a:pt x="3879" y="16376"/>
                                <a:pt x="7757" y="10774"/>
                              </a:cubicBezTo>
                              <a:cubicBezTo>
                                <a:pt x="11635" y="5602"/>
                                <a:pt x="15514" y="0"/>
                                <a:pt x="15514" y="0"/>
                              </a:cubicBezTo>
                              <a:lnTo>
                                <a:pt x="43095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425" name="Vrije vorm: vorm 8424">
                      <a:extLst>
                        <a:ext uri="{FF2B5EF4-FFF2-40B4-BE49-F238E27FC236}">
                          <a16:creationId xmlns:a16="http://schemas.microsoft.com/office/drawing/2014/main" id="{B6410BEB-061A-D164-D2C4-A21565706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1301" y="2693315"/>
                      <a:ext cx="1864735" cy="573210"/>
                    </a:xfrm>
                    <a:custGeom>
                      <a:avLst/>
                      <a:gdLst>
                        <a:gd name="connsiteX0" fmla="*/ 1857811 w 1864735"/>
                        <a:gd name="connsiteY0" fmla="*/ 0 h 573210"/>
                        <a:gd name="connsiteX1" fmla="*/ 1803081 w 1864735"/>
                        <a:gd name="connsiteY1" fmla="*/ 76278 h 573210"/>
                        <a:gd name="connsiteX2" fmla="*/ 1628978 w 1864735"/>
                        <a:gd name="connsiteY2" fmla="*/ 263739 h 573210"/>
                        <a:gd name="connsiteX3" fmla="*/ 1333780 w 1864735"/>
                        <a:gd name="connsiteY3" fmla="*/ 466284 h 573210"/>
                        <a:gd name="connsiteX4" fmla="*/ 1146749 w 1864735"/>
                        <a:gd name="connsiteY4" fmla="*/ 535667 h 573210"/>
                        <a:gd name="connsiteX5" fmla="*/ 944204 w 1864735"/>
                        <a:gd name="connsiteY5" fmla="*/ 564971 h 573210"/>
                        <a:gd name="connsiteX6" fmla="*/ 737350 w 1864735"/>
                        <a:gd name="connsiteY6" fmla="*/ 552043 h 573210"/>
                        <a:gd name="connsiteX7" fmla="*/ 542131 w 1864735"/>
                        <a:gd name="connsiteY7" fmla="*/ 504639 h 573210"/>
                        <a:gd name="connsiteX8" fmla="*/ 230126 w 1864735"/>
                        <a:gd name="connsiteY8" fmla="*/ 336569 h 573210"/>
                        <a:gd name="connsiteX9" fmla="*/ 51714 w 1864735"/>
                        <a:gd name="connsiteY9" fmla="*/ 160312 h 573210"/>
                        <a:gd name="connsiteX10" fmla="*/ 8188 w 1864735"/>
                        <a:gd name="connsiteY10" fmla="*/ 99980 h 573210"/>
                        <a:gd name="connsiteX11" fmla="*/ 0 w 1864735"/>
                        <a:gd name="connsiteY11" fmla="*/ 101273 h 573210"/>
                        <a:gd name="connsiteX12" fmla="*/ 45680 w 1864735"/>
                        <a:gd name="connsiteY12" fmla="*/ 165053 h 573210"/>
                        <a:gd name="connsiteX13" fmla="*/ 225385 w 1864735"/>
                        <a:gd name="connsiteY13" fmla="*/ 342603 h 573210"/>
                        <a:gd name="connsiteX14" fmla="*/ 539545 w 1864735"/>
                        <a:gd name="connsiteY14" fmla="*/ 511534 h 573210"/>
                        <a:gd name="connsiteX15" fmla="*/ 736057 w 1864735"/>
                        <a:gd name="connsiteY15" fmla="*/ 559369 h 573210"/>
                        <a:gd name="connsiteX16" fmla="*/ 944635 w 1864735"/>
                        <a:gd name="connsiteY16" fmla="*/ 572728 h 573210"/>
                        <a:gd name="connsiteX17" fmla="*/ 1148904 w 1864735"/>
                        <a:gd name="connsiteY17" fmla="*/ 542993 h 573210"/>
                        <a:gd name="connsiteX18" fmla="*/ 1337659 w 1864735"/>
                        <a:gd name="connsiteY18" fmla="*/ 473180 h 573210"/>
                        <a:gd name="connsiteX19" fmla="*/ 1634581 w 1864735"/>
                        <a:gd name="connsiteY19" fmla="*/ 269342 h 573210"/>
                        <a:gd name="connsiteX20" fmla="*/ 1809545 w 1864735"/>
                        <a:gd name="connsiteY20" fmla="*/ 81018 h 573210"/>
                        <a:gd name="connsiteX21" fmla="*/ 1851778 w 1864735"/>
                        <a:gd name="connsiteY21" fmla="*/ 23702 h 573210"/>
                        <a:gd name="connsiteX22" fmla="*/ 1864706 w 1864735"/>
                        <a:gd name="connsiteY22" fmla="*/ 3879 h 573210"/>
                        <a:gd name="connsiteX23" fmla="*/ 1858242 w 1864735"/>
                        <a:gd name="connsiteY23" fmla="*/ 0 h 573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64735" h="573210">
                          <a:moveTo>
                            <a:pt x="1857811" y="0"/>
                          </a:moveTo>
                          <a:cubicBezTo>
                            <a:pt x="1857811" y="0"/>
                            <a:pt x="1840573" y="27581"/>
                            <a:pt x="1803081" y="76278"/>
                          </a:cubicBezTo>
                          <a:cubicBezTo>
                            <a:pt x="1765158" y="124544"/>
                            <a:pt x="1707411" y="192633"/>
                            <a:pt x="1628978" y="263739"/>
                          </a:cubicBezTo>
                          <a:cubicBezTo>
                            <a:pt x="1550546" y="334846"/>
                            <a:pt x="1451428" y="409399"/>
                            <a:pt x="1333780" y="466284"/>
                          </a:cubicBezTo>
                          <a:cubicBezTo>
                            <a:pt x="1275171" y="494727"/>
                            <a:pt x="1212253" y="518860"/>
                            <a:pt x="1146749" y="535667"/>
                          </a:cubicBezTo>
                          <a:cubicBezTo>
                            <a:pt x="1081245" y="552905"/>
                            <a:pt x="1012725" y="562816"/>
                            <a:pt x="944204" y="564971"/>
                          </a:cubicBezTo>
                          <a:cubicBezTo>
                            <a:pt x="876115" y="567126"/>
                            <a:pt x="805008" y="561955"/>
                            <a:pt x="737350" y="552043"/>
                          </a:cubicBezTo>
                          <a:cubicBezTo>
                            <a:pt x="669691" y="541700"/>
                            <a:pt x="603756" y="525755"/>
                            <a:pt x="542131" y="504639"/>
                          </a:cubicBezTo>
                          <a:cubicBezTo>
                            <a:pt x="418880" y="462837"/>
                            <a:pt x="312436" y="400781"/>
                            <a:pt x="230126" y="336569"/>
                          </a:cubicBezTo>
                          <a:cubicBezTo>
                            <a:pt x="147815" y="272358"/>
                            <a:pt x="89206" y="207716"/>
                            <a:pt x="51714" y="160312"/>
                          </a:cubicBezTo>
                          <a:cubicBezTo>
                            <a:pt x="30597" y="133594"/>
                            <a:pt x="16376" y="112477"/>
                            <a:pt x="8188" y="99980"/>
                          </a:cubicBezTo>
                          <a:cubicBezTo>
                            <a:pt x="5602" y="100411"/>
                            <a:pt x="2586" y="100842"/>
                            <a:pt x="0" y="101273"/>
                          </a:cubicBezTo>
                          <a:cubicBezTo>
                            <a:pt x="8188" y="113770"/>
                            <a:pt x="22840" y="136179"/>
                            <a:pt x="45680" y="165053"/>
                          </a:cubicBezTo>
                          <a:cubicBezTo>
                            <a:pt x="83173" y="212457"/>
                            <a:pt x="142212" y="277961"/>
                            <a:pt x="225385" y="342603"/>
                          </a:cubicBezTo>
                          <a:cubicBezTo>
                            <a:pt x="308127" y="406814"/>
                            <a:pt x="415002" y="469732"/>
                            <a:pt x="539545" y="511534"/>
                          </a:cubicBezTo>
                          <a:cubicBezTo>
                            <a:pt x="601602" y="532650"/>
                            <a:pt x="667967" y="549026"/>
                            <a:pt x="736057" y="559369"/>
                          </a:cubicBezTo>
                          <a:cubicBezTo>
                            <a:pt x="804147" y="569712"/>
                            <a:pt x="875684" y="574883"/>
                            <a:pt x="944635" y="572728"/>
                          </a:cubicBezTo>
                          <a:cubicBezTo>
                            <a:pt x="1014017" y="570573"/>
                            <a:pt x="1082969" y="560231"/>
                            <a:pt x="1148904" y="542993"/>
                          </a:cubicBezTo>
                          <a:cubicBezTo>
                            <a:pt x="1215270" y="525755"/>
                            <a:pt x="1278619" y="501622"/>
                            <a:pt x="1337659" y="473180"/>
                          </a:cubicBezTo>
                          <a:cubicBezTo>
                            <a:pt x="1455738" y="415864"/>
                            <a:pt x="1555717" y="340879"/>
                            <a:pt x="1634581" y="269342"/>
                          </a:cubicBezTo>
                          <a:cubicBezTo>
                            <a:pt x="1713444" y="197805"/>
                            <a:pt x="1771191" y="129715"/>
                            <a:pt x="1809545" y="81018"/>
                          </a:cubicBezTo>
                          <a:cubicBezTo>
                            <a:pt x="1828507" y="56454"/>
                            <a:pt x="1842728" y="37061"/>
                            <a:pt x="1851778" y="23702"/>
                          </a:cubicBezTo>
                          <a:cubicBezTo>
                            <a:pt x="1860828" y="10343"/>
                            <a:pt x="1865137" y="3448"/>
                            <a:pt x="1864706" y="3879"/>
                          </a:cubicBezTo>
                          <a:lnTo>
                            <a:pt x="1858242" y="0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3" name="Graphic 1445">
                    <a:extLst>
                      <a:ext uri="{FF2B5EF4-FFF2-40B4-BE49-F238E27FC236}">
                        <a16:creationId xmlns:a16="http://schemas.microsoft.com/office/drawing/2014/main" id="{99D57B75-4B66-37D3-F7C4-756BEBAFDCE0}"/>
                      </a:ext>
                    </a:extLst>
                  </p:cNvPr>
                  <p:cNvGrpSpPr/>
                  <p:nvPr/>
                </p:nvGrpSpPr>
                <p:grpSpPr>
                  <a:xfrm>
                    <a:off x="5049706" y="3320773"/>
                    <a:ext cx="2608520" cy="1279049"/>
                    <a:chOff x="5049706" y="3320773"/>
                    <a:chExt cx="2608520" cy="1279049"/>
                  </a:xfrm>
                </p:grpSpPr>
                <p:grpSp>
                  <p:nvGrpSpPr>
                    <p:cNvPr id="8318" name="Graphic 1445">
                      <a:extLst>
                        <a:ext uri="{FF2B5EF4-FFF2-40B4-BE49-F238E27FC236}">
                          <a16:creationId xmlns:a16="http://schemas.microsoft.com/office/drawing/2014/main" id="{EED4E368-A92C-69F4-36C2-D91B880115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49706" y="3369039"/>
                      <a:ext cx="2571905" cy="1230783"/>
                      <a:chOff x="5049706" y="3369039"/>
                      <a:chExt cx="2571905" cy="1230783"/>
                    </a:xfrm>
                  </p:grpSpPr>
                  <p:grpSp>
                    <p:nvGrpSpPr>
                      <p:cNvPr id="8320" name="Graphic 1445">
                        <a:extLst>
                          <a:ext uri="{FF2B5EF4-FFF2-40B4-BE49-F238E27FC236}">
                            <a16:creationId xmlns:a16="http://schemas.microsoft.com/office/drawing/2014/main" id="{06BC38F3-07F7-BE76-F7A7-8E05B48224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49706" y="3369039"/>
                        <a:ext cx="123681" cy="105445"/>
                        <a:chOff x="5049706" y="3369039"/>
                        <a:chExt cx="123681" cy="105445"/>
                      </a:xfrm>
                    </p:grpSpPr>
                    <p:sp>
                      <p:nvSpPr>
                        <p:cNvPr id="8417" name="Vrije vorm: vorm 8416">
                          <a:extLst>
                            <a:ext uri="{FF2B5EF4-FFF2-40B4-BE49-F238E27FC236}">
                              <a16:creationId xmlns:a16="http://schemas.microsoft.com/office/drawing/2014/main" id="{CC573203-75B2-FE97-A9BB-CA032F866A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9706" y="3392285"/>
                          <a:ext cx="93946" cy="82199"/>
                        </a:xfrm>
                        <a:custGeom>
                          <a:avLst/>
                          <a:gdLst>
                            <a:gd name="connsiteX0" fmla="*/ 70675 w 93946"/>
                            <a:gd name="connsiteY0" fmla="*/ 71132 h 82199"/>
                            <a:gd name="connsiteX1" fmla="*/ 93946 w 93946"/>
                            <a:gd name="connsiteY1" fmla="*/ 33639 h 82199"/>
                            <a:gd name="connsiteX2" fmla="*/ 74123 w 93946"/>
                            <a:gd name="connsiteY2" fmla="*/ 1749 h 82199"/>
                            <a:gd name="connsiteX3" fmla="*/ 30166 w 93946"/>
                            <a:gd name="connsiteY3" fmla="*/ 6059 h 82199"/>
                            <a:gd name="connsiteX4" fmla="*/ 0 w 93946"/>
                            <a:gd name="connsiteY4" fmla="*/ 54325 h 82199"/>
                            <a:gd name="connsiteX5" fmla="*/ 431 w 93946"/>
                            <a:gd name="connsiteY5" fmla="*/ 61220 h 82199"/>
                            <a:gd name="connsiteX6" fmla="*/ 1724 w 93946"/>
                            <a:gd name="connsiteY6" fmla="*/ 65960 h 82199"/>
                            <a:gd name="connsiteX7" fmla="*/ 2586 w 93946"/>
                            <a:gd name="connsiteY7" fmla="*/ 68115 h 82199"/>
                            <a:gd name="connsiteX8" fmla="*/ 8188 w 93946"/>
                            <a:gd name="connsiteY8" fmla="*/ 73286 h 82199"/>
                            <a:gd name="connsiteX9" fmla="*/ 14221 w 93946"/>
                            <a:gd name="connsiteY9" fmla="*/ 76734 h 82199"/>
                            <a:gd name="connsiteX10" fmla="*/ 71106 w 93946"/>
                            <a:gd name="connsiteY10" fmla="*/ 70701 h 82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93946" h="82199">
                              <a:moveTo>
                                <a:pt x="70675" y="71132"/>
                              </a:moveTo>
                              <a:cubicBezTo>
                                <a:pt x="92223" y="50877"/>
                                <a:pt x="93946" y="33639"/>
                                <a:pt x="93946" y="33639"/>
                              </a:cubicBezTo>
                              <a:lnTo>
                                <a:pt x="74123" y="1749"/>
                              </a:lnTo>
                              <a:cubicBezTo>
                                <a:pt x="74123" y="1749"/>
                                <a:pt x="57747" y="-4284"/>
                                <a:pt x="30166" y="6059"/>
                              </a:cubicBezTo>
                              <a:cubicBezTo>
                                <a:pt x="9481" y="13816"/>
                                <a:pt x="0" y="37087"/>
                                <a:pt x="0" y="54325"/>
                              </a:cubicBezTo>
                              <a:cubicBezTo>
                                <a:pt x="0" y="56910"/>
                                <a:pt x="0" y="59065"/>
                                <a:pt x="431" y="61220"/>
                              </a:cubicBezTo>
                              <a:cubicBezTo>
                                <a:pt x="862" y="62944"/>
                                <a:pt x="1293" y="64667"/>
                                <a:pt x="1724" y="65960"/>
                              </a:cubicBezTo>
                              <a:cubicBezTo>
                                <a:pt x="1724" y="67253"/>
                                <a:pt x="2586" y="68115"/>
                                <a:pt x="2586" y="68115"/>
                              </a:cubicBezTo>
                              <a:cubicBezTo>
                                <a:pt x="2586" y="68115"/>
                                <a:pt x="5171" y="70701"/>
                                <a:pt x="8188" y="73286"/>
                              </a:cubicBezTo>
                              <a:cubicBezTo>
                                <a:pt x="9912" y="74579"/>
                                <a:pt x="12066" y="75441"/>
                                <a:pt x="14221" y="76734"/>
                              </a:cubicBezTo>
                              <a:cubicBezTo>
                                <a:pt x="29735" y="84060"/>
                                <a:pt x="54730" y="85784"/>
                                <a:pt x="71106" y="707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8" name="Vrije vorm: vorm 8417">
                          <a:extLst>
                            <a:ext uri="{FF2B5EF4-FFF2-40B4-BE49-F238E27FC236}">
                              <a16:creationId xmlns:a16="http://schemas.microsoft.com/office/drawing/2014/main" id="{5BA0F569-EC39-F466-25E6-D7EC505855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282" y="3392379"/>
                          <a:ext cx="40939" cy="53368"/>
                        </a:xfrm>
                        <a:custGeom>
                          <a:avLst/>
                          <a:gdLst>
                            <a:gd name="connsiteX0" fmla="*/ 32752 w 40939"/>
                            <a:gd name="connsiteY0" fmla="*/ 53368 h 53368"/>
                            <a:gd name="connsiteX1" fmla="*/ 40940 w 40939"/>
                            <a:gd name="connsiteY1" fmla="*/ 33545 h 53368"/>
                            <a:gd name="connsiteX2" fmla="*/ 21116 w 40939"/>
                            <a:gd name="connsiteY2" fmla="*/ 1655 h 53368"/>
                            <a:gd name="connsiteX3" fmla="*/ 0 w 40939"/>
                            <a:gd name="connsiteY3" fmla="*/ 362 h 53368"/>
                            <a:gd name="connsiteX4" fmla="*/ 16376 w 40939"/>
                            <a:gd name="connsiteY4" fmla="*/ 26650 h 53368"/>
                            <a:gd name="connsiteX5" fmla="*/ 33183 w 40939"/>
                            <a:gd name="connsiteY5" fmla="*/ 52938 h 533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40939" h="53368">
                              <a:moveTo>
                                <a:pt x="32752" y="53368"/>
                              </a:moveTo>
                              <a:cubicBezTo>
                                <a:pt x="40078" y="41733"/>
                                <a:pt x="40940" y="33545"/>
                                <a:pt x="40940" y="33545"/>
                              </a:cubicBezTo>
                              <a:lnTo>
                                <a:pt x="21116" y="1655"/>
                              </a:lnTo>
                              <a:cubicBezTo>
                                <a:pt x="21116" y="1655"/>
                                <a:pt x="13359" y="-931"/>
                                <a:pt x="0" y="362"/>
                              </a:cubicBezTo>
                              <a:cubicBezTo>
                                <a:pt x="0" y="362"/>
                                <a:pt x="7757" y="13721"/>
                                <a:pt x="16376" y="26650"/>
                              </a:cubicBezTo>
                              <a:cubicBezTo>
                                <a:pt x="24564" y="40009"/>
                                <a:pt x="33183" y="52938"/>
                                <a:pt x="33183" y="529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9" name="Vrije vorm: vorm 8418">
                          <a:extLst>
                            <a:ext uri="{FF2B5EF4-FFF2-40B4-BE49-F238E27FC236}">
                              <a16:creationId xmlns:a16="http://schemas.microsoft.com/office/drawing/2014/main" id="{6C83BB7D-4A51-4E3A-4A9C-C37C720106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31155" y="3380675"/>
                          <a:ext cx="42232" cy="35337"/>
                        </a:xfrm>
                        <a:custGeom>
                          <a:avLst/>
                          <a:gdLst>
                            <a:gd name="connsiteX0" fmla="*/ 9481 w 42232"/>
                            <a:gd name="connsiteY0" fmla="*/ 35338 h 35337"/>
                            <a:gd name="connsiteX1" fmla="*/ 0 w 42232"/>
                            <a:gd name="connsiteY1" fmla="*/ 20254 h 35337"/>
                            <a:gd name="connsiteX2" fmla="*/ 32752 w 42232"/>
                            <a:gd name="connsiteY2" fmla="*/ 0 h 35337"/>
                            <a:gd name="connsiteX3" fmla="*/ 42233 w 42232"/>
                            <a:gd name="connsiteY3" fmla="*/ 14652 h 35337"/>
                            <a:gd name="connsiteX4" fmla="*/ 9481 w 4223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5337">
                              <a:moveTo>
                                <a:pt x="9481" y="35338"/>
                              </a:moveTo>
                              <a:lnTo>
                                <a:pt x="0" y="20254"/>
                              </a:lnTo>
                              <a:lnTo>
                                <a:pt x="32752" y="0"/>
                              </a:lnTo>
                              <a:lnTo>
                                <a:pt x="42233" y="14652"/>
                              </a:lnTo>
                              <a:lnTo>
                                <a:pt x="948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0" name="Vrije vorm: vorm 8419">
                          <a:extLst>
                            <a:ext uri="{FF2B5EF4-FFF2-40B4-BE49-F238E27FC236}">
                              <a16:creationId xmlns:a16="http://schemas.microsoft.com/office/drawing/2014/main" id="{F3668DFE-A763-3308-46E7-D19EDDECF9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9371" y="3402568"/>
                          <a:ext cx="32686" cy="24910"/>
                        </a:xfrm>
                        <a:custGeom>
                          <a:avLst/>
                          <a:gdLst>
                            <a:gd name="connsiteX0" fmla="*/ 30236 w 32686"/>
                            <a:gd name="connsiteY0" fmla="*/ 20770 h 24910"/>
                            <a:gd name="connsiteX1" fmla="*/ 18170 w 32686"/>
                            <a:gd name="connsiteY1" fmla="*/ 515 h 24910"/>
                            <a:gd name="connsiteX2" fmla="*/ 4810 w 32686"/>
                            <a:gd name="connsiteY2" fmla="*/ 2239 h 24910"/>
                            <a:gd name="connsiteX3" fmla="*/ 2656 w 32686"/>
                            <a:gd name="connsiteY3" fmla="*/ 16461 h 24910"/>
                            <a:gd name="connsiteX4" fmla="*/ 30667 w 32686"/>
                            <a:gd name="connsiteY4" fmla="*/ 20770 h 249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686" h="24910">
                              <a:moveTo>
                                <a:pt x="30236" y="20770"/>
                              </a:moveTo>
                              <a:cubicBezTo>
                                <a:pt x="37993" y="12582"/>
                                <a:pt x="25496" y="2239"/>
                                <a:pt x="18170" y="515"/>
                              </a:cubicBezTo>
                              <a:cubicBezTo>
                                <a:pt x="13860" y="-346"/>
                                <a:pt x="7396" y="-346"/>
                                <a:pt x="4810" y="2239"/>
                              </a:cubicBezTo>
                              <a:cubicBezTo>
                                <a:pt x="70" y="4394"/>
                                <a:pt x="-2085" y="8703"/>
                                <a:pt x="2656" y="16461"/>
                              </a:cubicBezTo>
                              <a:cubicBezTo>
                                <a:pt x="9120" y="26372"/>
                                <a:pt x="24203" y="27234"/>
                                <a:pt x="30667" y="207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1" name="Vrije vorm: vorm 8420">
                          <a:extLst>
                            <a:ext uri="{FF2B5EF4-FFF2-40B4-BE49-F238E27FC236}">
                              <a16:creationId xmlns:a16="http://schemas.microsoft.com/office/drawing/2014/main" id="{47620FFF-43C0-7FA7-F37D-253693DC4E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1075" y="3421615"/>
                          <a:ext cx="13725" cy="10649"/>
                        </a:xfrm>
                        <a:custGeom>
                          <a:avLst/>
                          <a:gdLst>
                            <a:gd name="connsiteX0" fmla="*/ 12764 w 13725"/>
                            <a:gd name="connsiteY0" fmla="*/ 8619 h 10649"/>
                            <a:gd name="connsiteX1" fmla="*/ 7593 w 13725"/>
                            <a:gd name="connsiteY1" fmla="*/ 0 h 10649"/>
                            <a:gd name="connsiteX2" fmla="*/ 1991 w 13725"/>
                            <a:gd name="connsiteY2" fmla="*/ 862 h 10649"/>
                            <a:gd name="connsiteX3" fmla="*/ 1129 w 13725"/>
                            <a:gd name="connsiteY3" fmla="*/ 6895 h 10649"/>
                            <a:gd name="connsiteX4" fmla="*/ 12764 w 13725"/>
                            <a:gd name="connsiteY4" fmla="*/ 9050 h 106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25" h="10649">
                              <a:moveTo>
                                <a:pt x="12764" y="8619"/>
                              </a:moveTo>
                              <a:cubicBezTo>
                                <a:pt x="15781" y="5171"/>
                                <a:pt x="11040" y="862"/>
                                <a:pt x="7593" y="0"/>
                              </a:cubicBezTo>
                              <a:cubicBezTo>
                                <a:pt x="5869" y="0"/>
                                <a:pt x="3283" y="0"/>
                                <a:pt x="1991" y="862"/>
                              </a:cubicBezTo>
                              <a:cubicBezTo>
                                <a:pt x="267" y="1724"/>
                                <a:pt x="-1026" y="3448"/>
                                <a:pt x="1129" y="6895"/>
                              </a:cubicBezTo>
                              <a:cubicBezTo>
                                <a:pt x="3714" y="11205"/>
                                <a:pt x="10179" y="11635"/>
                                <a:pt x="12764" y="90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2" name="Vrije vorm: vorm 8421">
                          <a:extLst>
                            <a:ext uri="{FF2B5EF4-FFF2-40B4-BE49-F238E27FC236}">
                              <a16:creationId xmlns:a16="http://schemas.microsoft.com/office/drawing/2014/main" id="{74FD68CE-8FD1-2D90-C6E7-A3BAB100AC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5729" y="3369039"/>
                          <a:ext cx="65072" cy="76277"/>
                        </a:xfrm>
                        <a:custGeom>
                          <a:avLst/>
                          <a:gdLst>
                            <a:gd name="connsiteX0" fmla="*/ 36630 w 65072"/>
                            <a:gd name="connsiteY0" fmla="*/ 76278 h 76277"/>
                            <a:gd name="connsiteX1" fmla="*/ 18100 w 65072"/>
                            <a:gd name="connsiteY1" fmla="*/ 46973 h 76277"/>
                            <a:gd name="connsiteX2" fmla="*/ 0 w 65072"/>
                            <a:gd name="connsiteY2" fmla="*/ 17238 h 76277"/>
                            <a:gd name="connsiteX3" fmla="*/ 28873 w 65072"/>
                            <a:gd name="connsiteY3" fmla="*/ 0 h 76277"/>
                            <a:gd name="connsiteX4" fmla="*/ 46542 w 65072"/>
                            <a:gd name="connsiteY4" fmla="*/ 28873 h 76277"/>
                            <a:gd name="connsiteX5" fmla="*/ 65073 w 65072"/>
                            <a:gd name="connsiteY5" fmla="*/ 57316 h 76277"/>
                            <a:gd name="connsiteX6" fmla="*/ 37061 w 65072"/>
                            <a:gd name="connsiteY6" fmla="*/ 75847 h 76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76277">
                              <a:moveTo>
                                <a:pt x="36630" y="76278"/>
                              </a:moveTo>
                              <a:cubicBezTo>
                                <a:pt x="36630" y="76278"/>
                                <a:pt x="26719" y="62056"/>
                                <a:pt x="18100" y="46973"/>
                              </a:cubicBezTo>
                              <a:cubicBezTo>
                                <a:pt x="8619" y="32321"/>
                                <a:pt x="0" y="17238"/>
                                <a:pt x="0" y="17238"/>
                              </a:cubicBezTo>
                              <a:lnTo>
                                <a:pt x="28873" y="0"/>
                              </a:lnTo>
                              <a:cubicBezTo>
                                <a:pt x="28873" y="0"/>
                                <a:pt x="37061" y="14652"/>
                                <a:pt x="46542" y="28873"/>
                              </a:cubicBezTo>
                              <a:cubicBezTo>
                                <a:pt x="55161" y="43095"/>
                                <a:pt x="65073" y="57316"/>
                                <a:pt x="65073" y="57316"/>
                              </a:cubicBezTo>
                              <a:lnTo>
                                <a:pt x="37061" y="758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23" name="Vrije vorm: vorm 8422">
                          <a:extLst>
                            <a:ext uri="{FF2B5EF4-FFF2-40B4-BE49-F238E27FC236}">
                              <a16:creationId xmlns:a16="http://schemas.microsoft.com/office/drawing/2014/main" id="{B1B4BE8E-6DE8-F39B-4502-BB63D3DF83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3829" y="3397912"/>
                          <a:ext cx="46973" cy="47404"/>
                        </a:xfrm>
                        <a:custGeom>
                          <a:avLst/>
                          <a:gdLst>
                            <a:gd name="connsiteX0" fmla="*/ 18531 w 46973"/>
                            <a:gd name="connsiteY0" fmla="*/ 47404 h 47404"/>
                            <a:gd name="connsiteX1" fmla="*/ 9050 w 46973"/>
                            <a:gd name="connsiteY1" fmla="*/ 32752 h 47404"/>
                            <a:gd name="connsiteX2" fmla="*/ 0 w 46973"/>
                            <a:gd name="connsiteY2" fmla="*/ 18100 h 47404"/>
                            <a:gd name="connsiteX3" fmla="*/ 28442 w 46973"/>
                            <a:gd name="connsiteY3" fmla="*/ 0 h 47404"/>
                            <a:gd name="connsiteX4" fmla="*/ 37492 w 46973"/>
                            <a:gd name="connsiteY4" fmla="*/ 14221 h 47404"/>
                            <a:gd name="connsiteX5" fmla="*/ 46973 w 46973"/>
                            <a:gd name="connsiteY5" fmla="*/ 28443 h 47404"/>
                            <a:gd name="connsiteX6" fmla="*/ 18962 w 46973"/>
                            <a:gd name="connsiteY6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18531" y="47404"/>
                              </a:moveTo>
                              <a:cubicBezTo>
                                <a:pt x="18531" y="47404"/>
                                <a:pt x="13790" y="40078"/>
                                <a:pt x="9050" y="32752"/>
                              </a:cubicBezTo>
                              <a:cubicBezTo>
                                <a:pt x="4309" y="25426"/>
                                <a:pt x="0" y="18100"/>
                                <a:pt x="0" y="18100"/>
                              </a:cubicBezTo>
                              <a:lnTo>
                                <a:pt x="28442" y="0"/>
                              </a:lnTo>
                              <a:cubicBezTo>
                                <a:pt x="28442" y="0"/>
                                <a:pt x="32752" y="6895"/>
                                <a:pt x="37492" y="14221"/>
                              </a:cubicBezTo>
                              <a:cubicBezTo>
                                <a:pt x="42233" y="21117"/>
                                <a:pt x="46973" y="28443"/>
                                <a:pt x="46973" y="28443"/>
                              </a:cubicBezTo>
                              <a:lnTo>
                                <a:pt x="18962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1" name="Graphic 1445">
                        <a:extLst>
                          <a:ext uri="{FF2B5EF4-FFF2-40B4-BE49-F238E27FC236}">
                            <a16:creationId xmlns:a16="http://schemas.microsoft.com/office/drawing/2014/main" id="{D256A7B0-F7AE-5D00-BBAC-7F60BEDE20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90777" y="3558656"/>
                        <a:ext cx="118789" cy="111567"/>
                        <a:chOff x="5190777" y="3558656"/>
                        <a:chExt cx="118789" cy="111567"/>
                      </a:xfrm>
                    </p:grpSpPr>
                    <p:sp>
                      <p:nvSpPr>
                        <p:cNvPr id="8410" name="Vrije vorm: vorm 8409">
                          <a:extLst>
                            <a:ext uri="{FF2B5EF4-FFF2-40B4-BE49-F238E27FC236}">
                              <a16:creationId xmlns:a16="http://schemas.microsoft.com/office/drawing/2014/main" id="{BE61725D-C42C-2459-FE5F-CBC7B3C7C4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0777" y="3584460"/>
                          <a:ext cx="91640" cy="85762"/>
                        </a:xfrm>
                        <a:custGeom>
                          <a:avLst/>
                          <a:gdLst>
                            <a:gd name="connsiteX0" fmla="*/ 72679 w 91640"/>
                            <a:gd name="connsiteY0" fmla="*/ 69435 h 85762"/>
                            <a:gd name="connsiteX1" fmla="*/ 91640 w 91640"/>
                            <a:gd name="connsiteY1" fmla="*/ 29357 h 85762"/>
                            <a:gd name="connsiteX2" fmla="*/ 79574 w 91640"/>
                            <a:gd name="connsiteY2" fmla="*/ 15135 h 85762"/>
                            <a:gd name="connsiteX3" fmla="*/ 67507 w 91640"/>
                            <a:gd name="connsiteY3" fmla="*/ 483 h 85762"/>
                            <a:gd name="connsiteX4" fmla="*/ 24413 w 91640"/>
                            <a:gd name="connsiteY4" fmla="*/ 10826 h 85762"/>
                            <a:gd name="connsiteX5" fmla="*/ 280 w 91640"/>
                            <a:gd name="connsiteY5" fmla="*/ 62540 h 85762"/>
                            <a:gd name="connsiteX6" fmla="*/ 1572 w 91640"/>
                            <a:gd name="connsiteY6" fmla="*/ 69004 h 85762"/>
                            <a:gd name="connsiteX7" fmla="*/ 3727 w 91640"/>
                            <a:gd name="connsiteY7" fmla="*/ 73744 h 85762"/>
                            <a:gd name="connsiteX8" fmla="*/ 4589 w 91640"/>
                            <a:gd name="connsiteY8" fmla="*/ 75899 h 85762"/>
                            <a:gd name="connsiteX9" fmla="*/ 10622 w 91640"/>
                            <a:gd name="connsiteY9" fmla="*/ 80208 h 85762"/>
                            <a:gd name="connsiteX10" fmla="*/ 16656 w 91640"/>
                            <a:gd name="connsiteY10" fmla="*/ 82794 h 85762"/>
                            <a:gd name="connsiteX11" fmla="*/ 72248 w 91640"/>
                            <a:gd name="connsiteY11" fmla="*/ 69866 h 857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1640" h="85762">
                              <a:moveTo>
                                <a:pt x="72679" y="69435"/>
                              </a:moveTo>
                              <a:cubicBezTo>
                                <a:pt x="91640" y="47026"/>
                                <a:pt x="91640" y="29357"/>
                                <a:pt x="91640" y="29357"/>
                              </a:cubicBezTo>
                              <a:cubicBezTo>
                                <a:pt x="91640" y="29357"/>
                                <a:pt x="85607" y="22031"/>
                                <a:pt x="79574" y="15135"/>
                              </a:cubicBezTo>
                              <a:cubicBezTo>
                                <a:pt x="73540" y="7809"/>
                                <a:pt x="67507" y="483"/>
                                <a:pt x="67507" y="483"/>
                              </a:cubicBezTo>
                              <a:cubicBezTo>
                                <a:pt x="67507" y="483"/>
                                <a:pt x="50269" y="-3396"/>
                                <a:pt x="24413" y="10826"/>
                              </a:cubicBezTo>
                              <a:cubicBezTo>
                                <a:pt x="4589" y="21168"/>
                                <a:pt x="-1444" y="45302"/>
                                <a:pt x="280" y="62540"/>
                              </a:cubicBezTo>
                              <a:cubicBezTo>
                                <a:pt x="280" y="64694"/>
                                <a:pt x="1141" y="67280"/>
                                <a:pt x="1572" y="69004"/>
                              </a:cubicBezTo>
                              <a:cubicBezTo>
                                <a:pt x="2434" y="70727"/>
                                <a:pt x="2865" y="72451"/>
                                <a:pt x="3727" y="73744"/>
                              </a:cubicBezTo>
                              <a:cubicBezTo>
                                <a:pt x="4158" y="75037"/>
                                <a:pt x="4589" y="75899"/>
                                <a:pt x="4589" y="75899"/>
                              </a:cubicBezTo>
                              <a:cubicBezTo>
                                <a:pt x="4589" y="75899"/>
                                <a:pt x="7606" y="78053"/>
                                <a:pt x="10622" y="80208"/>
                              </a:cubicBezTo>
                              <a:cubicBezTo>
                                <a:pt x="12346" y="81070"/>
                                <a:pt x="14501" y="81932"/>
                                <a:pt x="16656" y="82794"/>
                              </a:cubicBezTo>
                              <a:cubicBezTo>
                                <a:pt x="33031" y="88396"/>
                                <a:pt x="57595" y="87104"/>
                                <a:pt x="72248" y="698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1" name="Vrije vorm: vorm 8410">
                          <a:extLst>
                            <a:ext uri="{FF2B5EF4-FFF2-40B4-BE49-F238E27FC236}">
                              <a16:creationId xmlns:a16="http://schemas.microsoft.com/office/drawing/2014/main" id="{B290CD84-0C89-F23D-413F-A5935FD35E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6737" y="3584081"/>
                          <a:ext cx="45249" cy="49989"/>
                        </a:xfrm>
                        <a:custGeom>
                          <a:avLst/>
                          <a:gdLst>
                            <a:gd name="connsiteX0" fmla="*/ 39216 w 45249"/>
                            <a:gd name="connsiteY0" fmla="*/ 49990 h 49989"/>
                            <a:gd name="connsiteX1" fmla="*/ 45249 w 45249"/>
                            <a:gd name="connsiteY1" fmla="*/ 29304 h 49989"/>
                            <a:gd name="connsiteX2" fmla="*/ 33183 w 45249"/>
                            <a:gd name="connsiteY2" fmla="*/ 15083 h 49989"/>
                            <a:gd name="connsiteX3" fmla="*/ 21116 w 45249"/>
                            <a:gd name="connsiteY3" fmla="*/ 431 h 49989"/>
                            <a:gd name="connsiteX4" fmla="*/ 0 w 45249"/>
                            <a:gd name="connsiteY4" fmla="*/ 2155 h 49989"/>
                            <a:gd name="connsiteX5" fmla="*/ 6033 w 45249"/>
                            <a:gd name="connsiteY5" fmla="*/ 9912 h 49989"/>
                            <a:gd name="connsiteX6" fmla="*/ 19393 w 45249"/>
                            <a:gd name="connsiteY6" fmla="*/ 26288 h 49989"/>
                            <a:gd name="connsiteX7" fmla="*/ 39216 w 45249"/>
                            <a:gd name="connsiteY7" fmla="*/ 49990 h 49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5249" h="49989">
                              <a:moveTo>
                                <a:pt x="39216" y="49990"/>
                              </a:moveTo>
                              <a:cubicBezTo>
                                <a:pt x="45249" y="37923"/>
                                <a:pt x="45249" y="29304"/>
                                <a:pt x="45249" y="29304"/>
                              </a:cubicBezTo>
                              <a:cubicBezTo>
                                <a:pt x="45249" y="29304"/>
                                <a:pt x="39216" y="21978"/>
                                <a:pt x="33183" y="15083"/>
                              </a:cubicBezTo>
                              <a:cubicBezTo>
                                <a:pt x="27150" y="7757"/>
                                <a:pt x="21116" y="431"/>
                                <a:pt x="21116" y="431"/>
                              </a:cubicBezTo>
                              <a:cubicBezTo>
                                <a:pt x="21116" y="431"/>
                                <a:pt x="12928" y="-1293"/>
                                <a:pt x="0" y="2155"/>
                              </a:cubicBezTo>
                              <a:cubicBezTo>
                                <a:pt x="0" y="2155"/>
                                <a:pt x="2586" y="5171"/>
                                <a:pt x="6033" y="9912"/>
                              </a:cubicBezTo>
                              <a:cubicBezTo>
                                <a:pt x="9481" y="14652"/>
                                <a:pt x="14221" y="20686"/>
                                <a:pt x="19393" y="26288"/>
                              </a:cubicBezTo>
                              <a:cubicBezTo>
                                <a:pt x="29304" y="38354"/>
                                <a:pt x="39216" y="49990"/>
                                <a:pt x="39216" y="499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2" name="Vrije vorm: vorm 8411">
                          <a:extLst>
                            <a:ext uri="{FF2B5EF4-FFF2-40B4-BE49-F238E27FC236}">
                              <a16:creationId xmlns:a16="http://schemas.microsoft.com/office/drawing/2014/main" id="{6E669753-C73B-ABB2-B54B-27179C1567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6472" y="3565982"/>
                          <a:ext cx="41370" cy="38354"/>
                        </a:xfrm>
                        <a:custGeom>
                          <a:avLst/>
                          <a:gdLst>
                            <a:gd name="connsiteX0" fmla="*/ 11205 w 41370"/>
                            <a:gd name="connsiteY0" fmla="*/ 38354 h 38354"/>
                            <a:gd name="connsiteX1" fmla="*/ 0 w 41370"/>
                            <a:gd name="connsiteY1" fmla="*/ 24564 h 38354"/>
                            <a:gd name="connsiteX2" fmla="*/ 30166 w 41370"/>
                            <a:gd name="connsiteY2" fmla="*/ 0 h 38354"/>
                            <a:gd name="connsiteX3" fmla="*/ 41371 w 41370"/>
                            <a:gd name="connsiteY3" fmla="*/ 13790 h 38354"/>
                            <a:gd name="connsiteX4" fmla="*/ 11205 w 41370"/>
                            <a:gd name="connsiteY4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354">
                              <a:moveTo>
                                <a:pt x="11205" y="38354"/>
                              </a:moveTo>
                              <a:lnTo>
                                <a:pt x="0" y="24564"/>
                              </a:lnTo>
                              <a:lnTo>
                                <a:pt x="30166" y="0"/>
                              </a:lnTo>
                              <a:lnTo>
                                <a:pt x="41371" y="13790"/>
                              </a:lnTo>
                              <a:lnTo>
                                <a:pt x="11205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3" name="Vrije vorm: vorm 8412">
                          <a:extLst>
                            <a:ext uri="{FF2B5EF4-FFF2-40B4-BE49-F238E27FC236}">
                              <a16:creationId xmlns:a16="http://schemas.microsoft.com/office/drawing/2014/main" id="{C7560878-8230-86D8-04A8-AACD4A406C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16385" y="3597010"/>
                          <a:ext cx="33429" cy="24080"/>
                        </a:xfrm>
                        <a:custGeom>
                          <a:avLst/>
                          <a:gdLst>
                            <a:gd name="connsiteX0" fmla="*/ 31556 w 33429"/>
                            <a:gd name="connsiteY0" fmla="*/ 18531 h 24080"/>
                            <a:gd name="connsiteX1" fmla="*/ 16904 w 33429"/>
                            <a:gd name="connsiteY1" fmla="*/ 0 h 24080"/>
                            <a:gd name="connsiteX2" fmla="*/ 3976 w 33429"/>
                            <a:gd name="connsiteY2" fmla="*/ 3448 h 24080"/>
                            <a:gd name="connsiteX3" fmla="*/ 3545 w 33429"/>
                            <a:gd name="connsiteY3" fmla="*/ 17669 h 24080"/>
                            <a:gd name="connsiteX4" fmla="*/ 31556 w 33429"/>
                            <a:gd name="connsiteY4" fmla="*/ 18531 h 240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429" h="24080">
                              <a:moveTo>
                                <a:pt x="31556" y="18531"/>
                              </a:moveTo>
                              <a:cubicBezTo>
                                <a:pt x="38451" y="9481"/>
                                <a:pt x="24661" y="862"/>
                                <a:pt x="16904" y="0"/>
                              </a:cubicBezTo>
                              <a:cubicBezTo>
                                <a:pt x="12595" y="0"/>
                                <a:pt x="6561" y="862"/>
                                <a:pt x="3976" y="3448"/>
                              </a:cubicBezTo>
                              <a:cubicBezTo>
                                <a:pt x="-334" y="6033"/>
                                <a:pt x="-2058" y="10774"/>
                                <a:pt x="3545" y="17669"/>
                              </a:cubicBezTo>
                              <a:cubicBezTo>
                                <a:pt x="10871" y="26719"/>
                                <a:pt x="26385" y="25426"/>
                                <a:pt x="31556" y="1853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4" name="Vrije vorm: vorm 8413">
                          <a:extLst>
                            <a:ext uri="{FF2B5EF4-FFF2-40B4-BE49-F238E27FC236}">
                              <a16:creationId xmlns:a16="http://schemas.microsoft.com/office/drawing/2014/main" id="{982A3C0D-2817-3F05-6506-DD7C9148D2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198" y="3618988"/>
                          <a:ext cx="13658" cy="10127"/>
                        </a:xfrm>
                        <a:custGeom>
                          <a:avLst/>
                          <a:gdLst>
                            <a:gd name="connsiteX0" fmla="*/ 12837 w 13658"/>
                            <a:gd name="connsiteY0" fmla="*/ 7757 h 10127"/>
                            <a:gd name="connsiteX1" fmla="*/ 6803 w 13658"/>
                            <a:gd name="connsiteY1" fmla="*/ 0 h 10127"/>
                            <a:gd name="connsiteX2" fmla="*/ 1632 w 13658"/>
                            <a:gd name="connsiteY2" fmla="*/ 1293 h 10127"/>
                            <a:gd name="connsiteX3" fmla="*/ 1632 w 13658"/>
                            <a:gd name="connsiteY3" fmla="*/ 7326 h 10127"/>
                            <a:gd name="connsiteX4" fmla="*/ 13267 w 13658"/>
                            <a:gd name="connsiteY4" fmla="*/ 7757 h 10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58" h="10127">
                              <a:moveTo>
                                <a:pt x="12837" y="7757"/>
                              </a:moveTo>
                              <a:cubicBezTo>
                                <a:pt x="15853" y="3878"/>
                                <a:pt x="9820" y="431"/>
                                <a:pt x="6803" y="0"/>
                              </a:cubicBezTo>
                              <a:cubicBezTo>
                                <a:pt x="5079" y="0"/>
                                <a:pt x="2494" y="0"/>
                                <a:pt x="1632" y="1293"/>
                              </a:cubicBezTo>
                              <a:cubicBezTo>
                                <a:pt x="-92" y="2155"/>
                                <a:pt x="-954" y="4309"/>
                                <a:pt x="1632" y="7326"/>
                              </a:cubicBezTo>
                              <a:cubicBezTo>
                                <a:pt x="4648" y="11204"/>
                                <a:pt x="10682" y="10774"/>
                                <a:pt x="13267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5" name="Vrije vorm: vorm 8414">
                          <a:extLst>
                            <a:ext uri="{FF2B5EF4-FFF2-40B4-BE49-F238E27FC236}">
                              <a16:creationId xmlns:a16="http://schemas.microsoft.com/office/drawing/2014/main" id="{F1CF4A44-2C3E-FD93-6F37-FB2A391AC5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9754" y="3558656"/>
                          <a:ext cx="69813" cy="74553"/>
                        </a:xfrm>
                        <a:custGeom>
                          <a:avLst/>
                          <a:gdLst>
                            <a:gd name="connsiteX0" fmla="*/ 43526 w 69813"/>
                            <a:gd name="connsiteY0" fmla="*/ 74554 h 74553"/>
                            <a:gd name="connsiteX1" fmla="*/ 21547 w 69813"/>
                            <a:gd name="connsiteY1" fmla="*/ 47835 h 74553"/>
                            <a:gd name="connsiteX2" fmla="*/ 6464 w 69813"/>
                            <a:gd name="connsiteY2" fmla="*/ 29304 h 74553"/>
                            <a:gd name="connsiteX3" fmla="*/ 0 w 69813"/>
                            <a:gd name="connsiteY3" fmla="*/ 20686 h 74553"/>
                            <a:gd name="connsiteX4" fmla="*/ 26719 w 69813"/>
                            <a:gd name="connsiteY4" fmla="*/ 0 h 74553"/>
                            <a:gd name="connsiteX5" fmla="*/ 33183 w 69813"/>
                            <a:gd name="connsiteY5" fmla="*/ 8188 h 74553"/>
                            <a:gd name="connsiteX6" fmla="*/ 47835 w 69813"/>
                            <a:gd name="connsiteY6" fmla="*/ 26288 h 74553"/>
                            <a:gd name="connsiteX7" fmla="*/ 69813 w 69813"/>
                            <a:gd name="connsiteY7" fmla="*/ 52576 h 74553"/>
                            <a:gd name="connsiteX8" fmla="*/ 43956 w 69813"/>
                            <a:gd name="connsiteY8" fmla="*/ 74123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9813" h="74553">
                              <a:moveTo>
                                <a:pt x="43526" y="74554"/>
                              </a:moveTo>
                              <a:cubicBezTo>
                                <a:pt x="43526" y="74554"/>
                                <a:pt x="32321" y="61194"/>
                                <a:pt x="21547" y="47835"/>
                              </a:cubicBezTo>
                              <a:cubicBezTo>
                                <a:pt x="15945" y="41371"/>
                                <a:pt x="10343" y="34476"/>
                                <a:pt x="6464" y="29304"/>
                              </a:cubicBezTo>
                              <a:cubicBezTo>
                                <a:pt x="2586" y="24133"/>
                                <a:pt x="0" y="20686"/>
                                <a:pt x="0" y="20686"/>
                              </a:cubicBezTo>
                              <a:lnTo>
                                <a:pt x="26719" y="0"/>
                              </a:lnTo>
                              <a:cubicBezTo>
                                <a:pt x="26719" y="0"/>
                                <a:pt x="29304" y="3448"/>
                                <a:pt x="33183" y="8188"/>
                              </a:cubicBezTo>
                              <a:cubicBezTo>
                                <a:pt x="37061" y="13359"/>
                                <a:pt x="42233" y="19824"/>
                                <a:pt x="47835" y="26288"/>
                              </a:cubicBezTo>
                              <a:cubicBezTo>
                                <a:pt x="58609" y="39216"/>
                                <a:pt x="69813" y="52576"/>
                                <a:pt x="69813" y="52576"/>
                              </a:cubicBezTo>
                              <a:lnTo>
                                <a:pt x="43956" y="7412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16" name="Vrije vorm: vorm 8415">
                          <a:extLst>
                            <a:ext uri="{FF2B5EF4-FFF2-40B4-BE49-F238E27FC236}">
                              <a16:creationId xmlns:a16="http://schemas.microsoft.com/office/drawing/2014/main" id="{A2645DAE-EFF0-986A-00C3-61BA2CA578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0870" y="3584943"/>
                          <a:ext cx="48265" cy="48266"/>
                        </a:xfrm>
                        <a:custGeom>
                          <a:avLst/>
                          <a:gdLst>
                            <a:gd name="connsiteX0" fmla="*/ 22409 w 48265"/>
                            <a:gd name="connsiteY0" fmla="*/ 48266 h 48266"/>
                            <a:gd name="connsiteX1" fmla="*/ 0 w 48265"/>
                            <a:gd name="connsiteY1" fmla="*/ 21547 h 48266"/>
                            <a:gd name="connsiteX2" fmla="*/ 26288 w 48265"/>
                            <a:gd name="connsiteY2" fmla="*/ 0 h 48266"/>
                            <a:gd name="connsiteX3" fmla="*/ 48266 w 48265"/>
                            <a:gd name="connsiteY3" fmla="*/ 26288 h 48266"/>
                            <a:gd name="connsiteX4" fmla="*/ 22409 w 4826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5" h="48266">
                              <a:moveTo>
                                <a:pt x="22409" y="48266"/>
                              </a:moveTo>
                              <a:lnTo>
                                <a:pt x="0" y="21547"/>
                              </a:lnTo>
                              <a:lnTo>
                                <a:pt x="26288" y="0"/>
                              </a:lnTo>
                              <a:lnTo>
                                <a:pt x="48266" y="26288"/>
                              </a:lnTo>
                              <a:lnTo>
                                <a:pt x="2240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2" name="Graphic 1445">
                        <a:extLst>
                          <a:ext uri="{FF2B5EF4-FFF2-40B4-BE49-F238E27FC236}">
                            <a16:creationId xmlns:a16="http://schemas.microsoft.com/office/drawing/2014/main" id="{66470F8B-94A4-D612-D0AD-0BD0A7A144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52535" y="3732327"/>
                        <a:ext cx="114327" cy="114700"/>
                        <a:chOff x="5352535" y="3732327"/>
                        <a:chExt cx="114327" cy="114700"/>
                      </a:xfrm>
                    </p:grpSpPr>
                    <p:sp>
                      <p:nvSpPr>
                        <p:cNvPr id="8403" name="Vrije vorm: vorm 8402">
                          <a:extLst>
                            <a:ext uri="{FF2B5EF4-FFF2-40B4-BE49-F238E27FC236}">
                              <a16:creationId xmlns:a16="http://schemas.microsoft.com/office/drawing/2014/main" id="{737E4E62-9304-1F94-CC9E-882694E746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535" y="3758994"/>
                          <a:ext cx="88129" cy="88033"/>
                        </a:xfrm>
                        <a:custGeom>
                          <a:avLst/>
                          <a:gdLst>
                            <a:gd name="connsiteX0" fmla="*/ 73388 w 88129"/>
                            <a:gd name="connsiteY0" fmla="*/ 68573 h 88033"/>
                            <a:gd name="connsiteX1" fmla="*/ 88040 w 88129"/>
                            <a:gd name="connsiteY1" fmla="*/ 26771 h 88033"/>
                            <a:gd name="connsiteX2" fmla="*/ 61322 w 88129"/>
                            <a:gd name="connsiteY2" fmla="*/ 52 h 88033"/>
                            <a:gd name="connsiteX3" fmla="*/ 19520 w 88129"/>
                            <a:gd name="connsiteY3" fmla="*/ 14704 h 88033"/>
                            <a:gd name="connsiteX4" fmla="*/ 1420 w 88129"/>
                            <a:gd name="connsiteY4" fmla="*/ 68573 h 88033"/>
                            <a:gd name="connsiteX5" fmla="*/ 3575 w 88129"/>
                            <a:gd name="connsiteY5" fmla="*/ 75037 h 88033"/>
                            <a:gd name="connsiteX6" fmla="*/ 6160 w 88129"/>
                            <a:gd name="connsiteY6" fmla="*/ 79346 h 88033"/>
                            <a:gd name="connsiteX7" fmla="*/ 7453 w 88129"/>
                            <a:gd name="connsiteY7" fmla="*/ 81501 h 88033"/>
                            <a:gd name="connsiteX8" fmla="*/ 13917 w 88129"/>
                            <a:gd name="connsiteY8" fmla="*/ 84949 h 88033"/>
                            <a:gd name="connsiteX9" fmla="*/ 20382 w 88129"/>
                            <a:gd name="connsiteY9" fmla="*/ 86672 h 88033"/>
                            <a:gd name="connsiteX10" fmla="*/ 74250 w 88129"/>
                            <a:gd name="connsiteY10" fmla="*/ 68142 h 88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8129" h="88033">
                              <a:moveTo>
                                <a:pt x="73388" y="68573"/>
                              </a:moveTo>
                              <a:cubicBezTo>
                                <a:pt x="90195" y="44440"/>
                                <a:pt x="88040" y="26771"/>
                                <a:pt x="88040" y="26771"/>
                              </a:cubicBezTo>
                              <a:lnTo>
                                <a:pt x="61322" y="52"/>
                              </a:lnTo>
                              <a:cubicBezTo>
                                <a:pt x="61322" y="52"/>
                                <a:pt x="43653" y="-1672"/>
                                <a:pt x="19520" y="14704"/>
                              </a:cubicBezTo>
                              <a:cubicBezTo>
                                <a:pt x="989" y="27202"/>
                                <a:pt x="-2459" y="51766"/>
                                <a:pt x="1420" y="68573"/>
                              </a:cubicBezTo>
                              <a:cubicBezTo>
                                <a:pt x="1851" y="70727"/>
                                <a:pt x="2713" y="72882"/>
                                <a:pt x="3575" y="75037"/>
                              </a:cubicBezTo>
                              <a:cubicBezTo>
                                <a:pt x="4437" y="76761"/>
                                <a:pt x="5298" y="78484"/>
                                <a:pt x="6160" y="79346"/>
                              </a:cubicBezTo>
                              <a:cubicBezTo>
                                <a:pt x="7022" y="80639"/>
                                <a:pt x="7453" y="81501"/>
                                <a:pt x="7453" y="81501"/>
                              </a:cubicBezTo>
                              <a:cubicBezTo>
                                <a:pt x="7453" y="81501"/>
                                <a:pt x="10901" y="83225"/>
                                <a:pt x="13917" y="84949"/>
                              </a:cubicBezTo>
                              <a:cubicBezTo>
                                <a:pt x="15641" y="85810"/>
                                <a:pt x="17796" y="86241"/>
                                <a:pt x="20382" y="86672"/>
                              </a:cubicBezTo>
                              <a:cubicBezTo>
                                <a:pt x="37189" y="90551"/>
                                <a:pt x="61752" y="86672"/>
                                <a:pt x="74250" y="68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4" name="Vrije vorm: vorm 8403">
                          <a:extLst>
                            <a:ext uri="{FF2B5EF4-FFF2-40B4-BE49-F238E27FC236}">
                              <a16:creationId xmlns:a16="http://schemas.microsoft.com/office/drawing/2014/main" id="{3D61499F-5B72-E787-4B2A-1B8B753677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2740" y="3758984"/>
                          <a:ext cx="47896" cy="47896"/>
                        </a:xfrm>
                        <a:custGeom>
                          <a:avLst/>
                          <a:gdLst>
                            <a:gd name="connsiteX0" fmla="*/ 43957 w 47896"/>
                            <a:gd name="connsiteY0" fmla="*/ 47896 h 47896"/>
                            <a:gd name="connsiteX1" fmla="*/ 47835 w 47896"/>
                            <a:gd name="connsiteY1" fmla="*/ 26780 h 47896"/>
                            <a:gd name="connsiteX2" fmla="*/ 21116 w 47896"/>
                            <a:gd name="connsiteY2" fmla="*/ 61 h 47896"/>
                            <a:gd name="connsiteX3" fmla="*/ 0 w 47896"/>
                            <a:gd name="connsiteY3" fmla="*/ 3940 h 47896"/>
                            <a:gd name="connsiteX4" fmla="*/ 43957 w 47896"/>
                            <a:gd name="connsiteY4" fmla="*/ 47896 h 47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96" h="47896">
                              <a:moveTo>
                                <a:pt x="43957" y="47896"/>
                              </a:moveTo>
                              <a:cubicBezTo>
                                <a:pt x="48697" y="34968"/>
                                <a:pt x="47835" y="26780"/>
                                <a:pt x="47835" y="26780"/>
                              </a:cubicBezTo>
                              <a:lnTo>
                                <a:pt x="21116" y="61"/>
                              </a:lnTo>
                              <a:cubicBezTo>
                                <a:pt x="21116" y="61"/>
                                <a:pt x="12928" y="-801"/>
                                <a:pt x="0" y="3940"/>
                              </a:cubicBezTo>
                              <a:lnTo>
                                <a:pt x="43957" y="47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5" name="Vrije vorm: vorm 8404">
                          <a:extLst>
                            <a:ext uri="{FF2B5EF4-FFF2-40B4-BE49-F238E27FC236}">
                              <a16:creationId xmlns:a16="http://schemas.microsoft.com/office/drawing/2014/main" id="{D2AA55D2-1D84-C694-6BCE-D975330A03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22475" y="3736636"/>
                          <a:ext cx="40078" cy="40078"/>
                        </a:xfrm>
                        <a:custGeom>
                          <a:avLst/>
                          <a:gdLst>
                            <a:gd name="connsiteX0" fmla="*/ 12928 w 40078"/>
                            <a:gd name="connsiteY0" fmla="*/ 40078 h 40078"/>
                            <a:gd name="connsiteX1" fmla="*/ 0 w 40078"/>
                            <a:gd name="connsiteY1" fmla="*/ 27581 h 40078"/>
                            <a:gd name="connsiteX2" fmla="*/ 27581 w 40078"/>
                            <a:gd name="connsiteY2" fmla="*/ 0 h 40078"/>
                            <a:gd name="connsiteX3" fmla="*/ 40078 w 40078"/>
                            <a:gd name="connsiteY3" fmla="*/ 12497 h 40078"/>
                            <a:gd name="connsiteX4" fmla="*/ 12928 w 40078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078" h="40078">
                              <a:moveTo>
                                <a:pt x="12928" y="40078"/>
                              </a:moveTo>
                              <a:lnTo>
                                <a:pt x="0" y="27581"/>
                              </a:lnTo>
                              <a:lnTo>
                                <a:pt x="27581" y="0"/>
                              </a:lnTo>
                              <a:lnTo>
                                <a:pt x="40078" y="12497"/>
                              </a:lnTo>
                              <a:lnTo>
                                <a:pt x="12928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6" name="Vrije vorm: vorm 8405">
                          <a:extLst>
                            <a:ext uri="{FF2B5EF4-FFF2-40B4-BE49-F238E27FC236}">
                              <a16:creationId xmlns:a16="http://schemas.microsoft.com/office/drawing/2014/main" id="{91B61699-2E10-6F7C-0B7A-DCE25D2669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4800" y="3774129"/>
                          <a:ext cx="33582" cy="23562"/>
                        </a:xfrm>
                        <a:custGeom>
                          <a:avLst/>
                          <a:gdLst>
                            <a:gd name="connsiteX0" fmla="*/ 32161 w 33582"/>
                            <a:gd name="connsiteY0" fmla="*/ 16807 h 23562"/>
                            <a:gd name="connsiteX1" fmla="*/ 15785 w 33582"/>
                            <a:gd name="connsiteY1" fmla="*/ 0 h 23562"/>
                            <a:gd name="connsiteX2" fmla="*/ 3288 w 33582"/>
                            <a:gd name="connsiteY2" fmla="*/ 4740 h 23562"/>
                            <a:gd name="connsiteX3" fmla="*/ 4150 w 33582"/>
                            <a:gd name="connsiteY3" fmla="*/ 18531 h 23562"/>
                            <a:gd name="connsiteX4" fmla="*/ 32161 w 33582"/>
                            <a:gd name="connsiteY4" fmla="*/ 16376 h 235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82" h="23562">
                              <a:moveTo>
                                <a:pt x="32161" y="16807"/>
                              </a:moveTo>
                              <a:cubicBezTo>
                                <a:pt x="38194" y="6895"/>
                                <a:pt x="23542" y="0"/>
                                <a:pt x="15785" y="0"/>
                              </a:cubicBezTo>
                              <a:cubicBezTo>
                                <a:pt x="11476" y="0"/>
                                <a:pt x="5442" y="1724"/>
                                <a:pt x="3288" y="4740"/>
                              </a:cubicBezTo>
                              <a:cubicBezTo>
                                <a:pt x="-591" y="7757"/>
                                <a:pt x="-1884" y="12497"/>
                                <a:pt x="4150" y="18531"/>
                              </a:cubicBezTo>
                              <a:cubicBezTo>
                                <a:pt x="12769" y="26719"/>
                                <a:pt x="27421" y="24133"/>
                                <a:pt x="32161" y="163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7" name="Vrije vorm: vorm 8406">
                          <a:extLst>
                            <a:ext uri="{FF2B5EF4-FFF2-40B4-BE49-F238E27FC236}">
                              <a16:creationId xmlns:a16="http://schemas.microsoft.com/office/drawing/2014/main" id="{7B141E1B-A617-9B5B-A411-13DEC10460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9822" y="3799124"/>
                          <a:ext cx="14122" cy="9951"/>
                        </a:xfrm>
                        <a:custGeom>
                          <a:avLst/>
                          <a:gdLst>
                            <a:gd name="connsiteX0" fmla="*/ 13525 w 14122"/>
                            <a:gd name="connsiteY0" fmla="*/ 6895 h 9951"/>
                            <a:gd name="connsiteX1" fmla="*/ 6630 w 14122"/>
                            <a:gd name="connsiteY1" fmla="*/ 0 h 9951"/>
                            <a:gd name="connsiteX2" fmla="*/ 1459 w 14122"/>
                            <a:gd name="connsiteY2" fmla="*/ 2155 h 9951"/>
                            <a:gd name="connsiteX3" fmla="*/ 1459 w 14122"/>
                            <a:gd name="connsiteY3" fmla="*/ 7757 h 9951"/>
                            <a:gd name="connsiteX4" fmla="*/ 13095 w 14122"/>
                            <a:gd name="connsiteY4" fmla="*/ 6895 h 99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22" h="9951">
                              <a:moveTo>
                                <a:pt x="13525" y="6895"/>
                              </a:moveTo>
                              <a:cubicBezTo>
                                <a:pt x="16111" y="3017"/>
                                <a:pt x="9647" y="0"/>
                                <a:pt x="6630" y="0"/>
                              </a:cubicBezTo>
                              <a:cubicBezTo>
                                <a:pt x="4907" y="0"/>
                                <a:pt x="2321" y="862"/>
                                <a:pt x="1459" y="2155"/>
                              </a:cubicBezTo>
                              <a:cubicBezTo>
                                <a:pt x="-265" y="3447"/>
                                <a:pt x="-696" y="5171"/>
                                <a:pt x="1459" y="7757"/>
                              </a:cubicBezTo>
                              <a:cubicBezTo>
                                <a:pt x="4907" y="11204"/>
                                <a:pt x="11371" y="10343"/>
                                <a:pt x="1309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8" name="Vrije vorm: vorm 8407">
                          <a:extLst>
                            <a:ext uri="{FF2B5EF4-FFF2-40B4-BE49-F238E27FC236}">
                              <a16:creationId xmlns:a16="http://schemas.microsoft.com/office/drawing/2014/main" id="{38566842-2D0E-3FE9-A00B-3AC0F2E4A5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4033" y="3732327"/>
                          <a:ext cx="72829" cy="72830"/>
                        </a:xfrm>
                        <a:custGeom>
                          <a:avLst/>
                          <a:gdLst>
                            <a:gd name="connsiteX0" fmla="*/ 49559 w 72829"/>
                            <a:gd name="connsiteY0" fmla="*/ 72830 h 72830"/>
                            <a:gd name="connsiteX1" fmla="*/ 0 w 72829"/>
                            <a:gd name="connsiteY1" fmla="*/ 23702 h 72830"/>
                            <a:gd name="connsiteX2" fmla="*/ 24564 w 72829"/>
                            <a:gd name="connsiteY2" fmla="*/ 0 h 72830"/>
                            <a:gd name="connsiteX3" fmla="*/ 72830 w 72829"/>
                            <a:gd name="connsiteY3" fmla="*/ 48697 h 72830"/>
                            <a:gd name="connsiteX4" fmla="*/ 49559 w 72829"/>
                            <a:gd name="connsiteY4" fmla="*/ 72830 h 728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2829" h="72830">
                              <a:moveTo>
                                <a:pt x="49559" y="72830"/>
                              </a:moveTo>
                              <a:lnTo>
                                <a:pt x="0" y="23702"/>
                              </a:lnTo>
                              <a:lnTo>
                                <a:pt x="24564" y="0"/>
                              </a:lnTo>
                              <a:lnTo>
                                <a:pt x="72830" y="48697"/>
                              </a:lnTo>
                              <a:lnTo>
                                <a:pt x="49559" y="728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9" name="Vrije vorm: vorm 8408">
                          <a:extLst>
                            <a:ext uri="{FF2B5EF4-FFF2-40B4-BE49-F238E27FC236}">
                              <a16:creationId xmlns:a16="http://schemas.microsoft.com/office/drawing/2014/main" id="{FB962568-2CAF-9296-8F01-6C957DF27E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9027" y="3756891"/>
                          <a:ext cx="47835" cy="48266"/>
                        </a:xfrm>
                        <a:custGeom>
                          <a:avLst/>
                          <a:gdLst>
                            <a:gd name="connsiteX0" fmla="*/ 24564 w 47835"/>
                            <a:gd name="connsiteY0" fmla="*/ 48266 h 48266"/>
                            <a:gd name="connsiteX1" fmla="*/ 0 w 47835"/>
                            <a:gd name="connsiteY1" fmla="*/ 23702 h 48266"/>
                            <a:gd name="connsiteX2" fmla="*/ 23702 w 47835"/>
                            <a:gd name="connsiteY2" fmla="*/ 0 h 48266"/>
                            <a:gd name="connsiteX3" fmla="*/ 47835 w 47835"/>
                            <a:gd name="connsiteY3" fmla="*/ 24133 h 48266"/>
                            <a:gd name="connsiteX4" fmla="*/ 24564 w 4783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35" h="48266">
                              <a:moveTo>
                                <a:pt x="24564" y="48266"/>
                              </a:moveTo>
                              <a:lnTo>
                                <a:pt x="0" y="23702"/>
                              </a:lnTo>
                              <a:lnTo>
                                <a:pt x="23702" y="0"/>
                              </a:lnTo>
                              <a:lnTo>
                                <a:pt x="47835" y="24133"/>
                              </a:lnTo>
                              <a:lnTo>
                                <a:pt x="24564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3" name="Graphic 1445">
                        <a:extLst>
                          <a:ext uri="{FF2B5EF4-FFF2-40B4-BE49-F238E27FC236}">
                            <a16:creationId xmlns:a16="http://schemas.microsoft.com/office/drawing/2014/main" id="{64981580-CC2D-470F-6A01-25055CC970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29923" y="3890054"/>
                        <a:ext cx="111473" cy="118044"/>
                        <a:chOff x="5529923" y="3890054"/>
                        <a:chExt cx="111473" cy="118044"/>
                      </a:xfrm>
                    </p:grpSpPr>
                    <p:sp>
                      <p:nvSpPr>
                        <p:cNvPr id="8396" name="Vrije vorm: vorm 8395">
                          <a:extLst>
                            <a:ext uri="{FF2B5EF4-FFF2-40B4-BE49-F238E27FC236}">
                              <a16:creationId xmlns:a16="http://schemas.microsoft.com/office/drawing/2014/main" id="{921EA2A7-0EDE-D392-7CFA-C28E54D1E6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9923" y="3917203"/>
                          <a:ext cx="85668" cy="90894"/>
                        </a:xfrm>
                        <a:custGeom>
                          <a:avLst/>
                          <a:gdLst>
                            <a:gd name="connsiteX0" fmla="*/ 74843 w 85668"/>
                            <a:gd name="connsiteY0" fmla="*/ 66797 h 90894"/>
                            <a:gd name="connsiteX1" fmla="*/ 85185 w 85668"/>
                            <a:gd name="connsiteY1" fmla="*/ 23702 h 90894"/>
                            <a:gd name="connsiteX2" fmla="*/ 70533 w 85668"/>
                            <a:gd name="connsiteY2" fmla="*/ 12066 h 90894"/>
                            <a:gd name="connsiteX3" fmla="*/ 60190 w 85668"/>
                            <a:gd name="connsiteY3" fmla="*/ 3878 h 90894"/>
                            <a:gd name="connsiteX4" fmla="*/ 55881 w 85668"/>
                            <a:gd name="connsiteY4" fmla="*/ 0 h 90894"/>
                            <a:gd name="connsiteX5" fmla="*/ 15803 w 85668"/>
                            <a:gd name="connsiteY5" fmla="*/ 18531 h 90894"/>
                            <a:gd name="connsiteX6" fmla="*/ 2875 w 85668"/>
                            <a:gd name="connsiteY6" fmla="*/ 74123 h 90894"/>
                            <a:gd name="connsiteX7" fmla="*/ 5460 w 85668"/>
                            <a:gd name="connsiteY7" fmla="*/ 80156 h 90894"/>
                            <a:gd name="connsiteX8" fmla="*/ 8477 w 85668"/>
                            <a:gd name="connsiteY8" fmla="*/ 84466 h 90894"/>
                            <a:gd name="connsiteX9" fmla="*/ 9770 w 85668"/>
                            <a:gd name="connsiteY9" fmla="*/ 86189 h 90894"/>
                            <a:gd name="connsiteX10" fmla="*/ 16665 w 85668"/>
                            <a:gd name="connsiteY10" fmla="*/ 89206 h 90894"/>
                            <a:gd name="connsiteX11" fmla="*/ 23129 w 85668"/>
                            <a:gd name="connsiteY11" fmla="*/ 90499 h 90894"/>
                            <a:gd name="connsiteX12" fmla="*/ 74843 w 85668"/>
                            <a:gd name="connsiteY12" fmla="*/ 66797 h 908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5668" h="90894">
                              <a:moveTo>
                                <a:pt x="74843" y="66797"/>
                              </a:moveTo>
                              <a:cubicBezTo>
                                <a:pt x="89064" y="40940"/>
                                <a:pt x="85185" y="23702"/>
                                <a:pt x="85185" y="23702"/>
                              </a:cubicBezTo>
                              <a:cubicBezTo>
                                <a:pt x="85185" y="23702"/>
                                <a:pt x="77859" y="17669"/>
                                <a:pt x="70533" y="12066"/>
                              </a:cubicBezTo>
                              <a:cubicBezTo>
                                <a:pt x="66655" y="9050"/>
                                <a:pt x="63207" y="6033"/>
                                <a:pt x="60190" y="3878"/>
                              </a:cubicBezTo>
                              <a:cubicBezTo>
                                <a:pt x="57605" y="1724"/>
                                <a:pt x="55881" y="0"/>
                                <a:pt x="55881" y="0"/>
                              </a:cubicBezTo>
                              <a:cubicBezTo>
                                <a:pt x="55881" y="0"/>
                                <a:pt x="38212" y="0"/>
                                <a:pt x="15803" y="18531"/>
                              </a:cubicBezTo>
                              <a:cubicBezTo>
                                <a:pt x="-1004" y="32752"/>
                                <a:pt x="-2728" y="57747"/>
                                <a:pt x="2875" y="74123"/>
                              </a:cubicBezTo>
                              <a:cubicBezTo>
                                <a:pt x="3736" y="76277"/>
                                <a:pt x="4598" y="78432"/>
                                <a:pt x="5460" y="80156"/>
                              </a:cubicBezTo>
                              <a:cubicBezTo>
                                <a:pt x="6322" y="81449"/>
                                <a:pt x="7615" y="83173"/>
                                <a:pt x="8477" y="84466"/>
                              </a:cubicBezTo>
                              <a:cubicBezTo>
                                <a:pt x="9339" y="85758"/>
                                <a:pt x="9770" y="86189"/>
                                <a:pt x="9770" y="86189"/>
                              </a:cubicBezTo>
                              <a:cubicBezTo>
                                <a:pt x="9770" y="86189"/>
                                <a:pt x="13217" y="87913"/>
                                <a:pt x="16665" y="89206"/>
                              </a:cubicBezTo>
                              <a:cubicBezTo>
                                <a:pt x="18820" y="89637"/>
                                <a:pt x="20974" y="90068"/>
                                <a:pt x="23129" y="90499"/>
                              </a:cubicBezTo>
                              <a:cubicBezTo>
                                <a:pt x="40367" y="92654"/>
                                <a:pt x="64069" y="86189"/>
                                <a:pt x="74843" y="667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7" name="Vrije vorm: vorm 8396">
                          <a:extLst>
                            <a:ext uri="{FF2B5EF4-FFF2-40B4-BE49-F238E27FC236}">
                              <a16:creationId xmlns:a16="http://schemas.microsoft.com/office/drawing/2014/main" id="{06A4B190-5594-3D7D-835F-EC7A2658BE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5549" y="3917634"/>
                          <a:ext cx="49989" cy="45249"/>
                        </a:xfrm>
                        <a:custGeom>
                          <a:avLst/>
                          <a:gdLst>
                            <a:gd name="connsiteX0" fmla="*/ 47835 w 49989"/>
                            <a:gd name="connsiteY0" fmla="*/ 44818 h 45249"/>
                            <a:gd name="connsiteX1" fmla="*/ 49559 w 49989"/>
                            <a:gd name="connsiteY1" fmla="*/ 23702 h 45249"/>
                            <a:gd name="connsiteX2" fmla="*/ 34907 w 49989"/>
                            <a:gd name="connsiteY2" fmla="*/ 12066 h 45249"/>
                            <a:gd name="connsiteX3" fmla="*/ 24564 w 49989"/>
                            <a:gd name="connsiteY3" fmla="*/ 3878 h 45249"/>
                            <a:gd name="connsiteX4" fmla="*/ 20254 w 49989"/>
                            <a:gd name="connsiteY4" fmla="*/ 0 h 45249"/>
                            <a:gd name="connsiteX5" fmla="*/ 0 w 49989"/>
                            <a:gd name="connsiteY5" fmla="*/ 6033 h 45249"/>
                            <a:gd name="connsiteX6" fmla="*/ 23702 w 49989"/>
                            <a:gd name="connsiteY6" fmla="*/ 25857 h 45249"/>
                            <a:gd name="connsiteX7" fmla="*/ 47835 w 49989"/>
                            <a:gd name="connsiteY7" fmla="*/ 45249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9989" h="45249">
                              <a:moveTo>
                                <a:pt x="47835" y="44818"/>
                              </a:moveTo>
                              <a:cubicBezTo>
                                <a:pt x="51283" y="31459"/>
                                <a:pt x="49559" y="23702"/>
                                <a:pt x="49559" y="23702"/>
                              </a:cubicBezTo>
                              <a:cubicBezTo>
                                <a:pt x="49559" y="23702"/>
                                <a:pt x="42233" y="17669"/>
                                <a:pt x="34907" y="12066"/>
                              </a:cubicBezTo>
                              <a:cubicBezTo>
                                <a:pt x="31028" y="9050"/>
                                <a:pt x="27581" y="6033"/>
                                <a:pt x="24564" y="3878"/>
                              </a:cubicBezTo>
                              <a:cubicBezTo>
                                <a:pt x="21978" y="1724"/>
                                <a:pt x="20254" y="0"/>
                                <a:pt x="20254" y="0"/>
                              </a:cubicBezTo>
                              <a:cubicBezTo>
                                <a:pt x="20254" y="0"/>
                                <a:pt x="12067" y="0"/>
                                <a:pt x="0" y="6033"/>
                              </a:cubicBezTo>
                              <a:cubicBezTo>
                                <a:pt x="0" y="6033"/>
                                <a:pt x="11636" y="16376"/>
                                <a:pt x="23702" y="25857"/>
                              </a:cubicBezTo>
                              <a:cubicBezTo>
                                <a:pt x="35769" y="35338"/>
                                <a:pt x="47835" y="45249"/>
                                <a:pt x="47835" y="452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8" name="Vrije vorm: vorm 8397">
                          <a:extLst>
                            <a:ext uri="{FF2B5EF4-FFF2-40B4-BE49-F238E27FC236}">
                              <a16:creationId xmlns:a16="http://schemas.microsoft.com/office/drawing/2014/main" id="{4EC1956C-8401-0A2F-AC2B-0E50D306E7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5285" y="3891777"/>
                          <a:ext cx="38354" cy="40939"/>
                        </a:xfrm>
                        <a:custGeom>
                          <a:avLst/>
                          <a:gdLst>
                            <a:gd name="connsiteX0" fmla="*/ 13790 w 38354"/>
                            <a:gd name="connsiteY0" fmla="*/ 40940 h 40939"/>
                            <a:gd name="connsiteX1" fmla="*/ 0 w 38354"/>
                            <a:gd name="connsiteY1" fmla="*/ 29735 h 40939"/>
                            <a:gd name="connsiteX2" fmla="*/ 24564 w 38354"/>
                            <a:gd name="connsiteY2" fmla="*/ 0 h 40939"/>
                            <a:gd name="connsiteX3" fmla="*/ 38354 w 38354"/>
                            <a:gd name="connsiteY3" fmla="*/ 10774 h 40939"/>
                            <a:gd name="connsiteX4" fmla="*/ 13790 w 38354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354" h="40939">
                              <a:moveTo>
                                <a:pt x="13790" y="40940"/>
                              </a:moveTo>
                              <a:lnTo>
                                <a:pt x="0" y="29735"/>
                              </a:lnTo>
                              <a:lnTo>
                                <a:pt x="24564" y="0"/>
                              </a:lnTo>
                              <a:lnTo>
                                <a:pt x="38354" y="10774"/>
                              </a:lnTo>
                              <a:lnTo>
                                <a:pt x="1379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9" name="Vrije vorm: vorm 8398">
                          <a:extLst>
                            <a:ext uri="{FF2B5EF4-FFF2-40B4-BE49-F238E27FC236}">
                              <a16:creationId xmlns:a16="http://schemas.microsoft.com/office/drawing/2014/main" id="{210FFC15-344A-9150-D1F2-16CA5F5A1D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48931" y="3934785"/>
                          <a:ext cx="33898" cy="23979"/>
                        </a:xfrm>
                        <a:custGeom>
                          <a:avLst/>
                          <a:gdLst>
                            <a:gd name="connsiteX0" fmla="*/ 32995 w 33898"/>
                            <a:gd name="connsiteY0" fmla="*/ 15170 h 23979"/>
                            <a:gd name="connsiteX1" fmla="*/ 14895 w 33898"/>
                            <a:gd name="connsiteY1" fmla="*/ 87 h 23979"/>
                            <a:gd name="connsiteX2" fmla="*/ 2828 w 33898"/>
                            <a:gd name="connsiteY2" fmla="*/ 6120 h 23979"/>
                            <a:gd name="connsiteX3" fmla="*/ 4983 w 33898"/>
                            <a:gd name="connsiteY3" fmla="*/ 19910 h 23979"/>
                            <a:gd name="connsiteX4" fmla="*/ 32564 w 33898"/>
                            <a:gd name="connsiteY4" fmla="*/ 15170 h 239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898" h="23979">
                              <a:moveTo>
                                <a:pt x="32995" y="15170"/>
                              </a:moveTo>
                              <a:cubicBezTo>
                                <a:pt x="37735" y="4827"/>
                                <a:pt x="22652" y="-775"/>
                                <a:pt x="14895" y="87"/>
                              </a:cubicBezTo>
                              <a:cubicBezTo>
                                <a:pt x="10585" y="517"/>
                                <a:pt x="4552" y="2672"/>
                                <a:pt x="2828" y="6120"/>
                              </a:cubicBezTo>
                              <a:cubicBezTo>
                                <a:pt x="-1050" y="9567"/>
                                <a:pt x="-1481" y="14739"/>
                                <a:pt x="4983" y="19910"/>
                              </a:cubicBezTo>
                              <a:cubicBezTo>
                                <a:pt x="14033" y="27667"/>
                                <a:pt x="28685" y="23358"/>
                                <a:pt x="32564" y="151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0" name="Vrije vorm: vorm 8399">
                          <a:extLst>
                            <a:ext uri="{FF2B5EF4-FFF2-40B4-BE49-F238E27FC236}">
                              <a16:creationId xmlns:a16="http://schemas.microsoft.com/office/drawing/2014/main" id="{AF306E6E-DE2A-F0F8-F49D-E3D374F437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37198" y="3961544"/>
                          <a:ext cx="13699" cy="10356"/>
                        </a:xfrm>
                        <a:custGeom>
                          <a:avLst/>
                          <a:gdLst>
                            <a:gd name="connsiteX0" fmla="*/ 13268 w 13699"/>
                            <a:gd name="connsiteY0" fmla="*/ 6511 h 10356"/>
                            <a:gd name="connsiteX1" fmla="*/ 5942 w 13699"/>
                            <a:gd name="connsiteY1" fmla="*/ 47 h 10356"/>
                            <a:gd name="connsiteX2" fmla="*/ 1201 w 13699"/>
                            <a:gd name="connsiteY2" fmla="*/ 2632 h 10356"/>
                            <a:gd name="connsiteX3" fmla="*/ 2063 w 13699"/>
                            <a:gd name="connsiteY3" fmla="*/ 8666 h 10356"/>
                            <a:gd name="connsiteX4" fmla="*/ 13268 w 13699"/>
                            <a:gd name="connsiteY4" fmla="*/ 6942 h 10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99" h="10356">
                              <a:moveTo>
                                <a:pt x="13268" y="6511"/>
                              </a:moveTo>
                              <a:cubicBezTo>
                                <a:pt x="15423" y="2202"/>
                                <a:pt x="8958" y="-384"/>
                                <a:pt x="5942" y="47"/>
                              </a:cubicBezTo>
                              <a:cubicBezTo>
                                <a:pt x="4218" y="47"/>
                                <a:pt x="1632" y="909"/>
                                <a:pt x="1201" y="2632"/>
                              </a:cubicBezTo>
                              <a:cubicBezTo>
                                <a:pt x="-522" y="3925"/>
                                <a:pt x="-522" y="6080"/>
                                <a:pt x="2063" y="8666"/>
                              </a:cubicBezTo>
                              <a:cubicBezTo>
                                <a:pt x="5942" y="11682"/>
                                <a:pt x="11975" y="10389"/>
                                <a:pt x="13268" y="69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1" name="Vrije vorm: vorm 8400">
                          <a:extLst>
                            <a:ext uri="{FF2B5EF4-FFF2-40B4-BE49-F238E27FC236}">
                              <a16:creationId xmlns:a16="http://schemas.microsoft.com/office/drawing/2014/main" id="{C67942BB-D73D-A177-3512-34BF9A1808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6411" y="3890054"/>
                          <a:ext cx="74553" cy="69813"/>
                        </a:xfrm>
                        <a:custGeom>
                          <a:avLst/>
                          <a:gdLst>
                            <a:gd name="connsiteX0" fmla="*/ 53868 w 74553"/>
                            <a:gd name="connsiteY0" fmla="*/ 69813 h 69813"/>
                            <a:gd name="connsiteX1" fmla="*/ 26719 w 74553"/>
                            <a:gd name="connsiteY1" fmla="*/ 48266 h 69813"/>
                            <a:gd name="connsiteX2" fmla="*/ 8188 w 74553"/>
                            <a:gd name="connsiteY2" fmla="*/ 33183 h 69813"/>
                            <a:gd name="connsiteX3" fmla="*/ 0 w 74553"/>
                            <a:gd name="connsiteY3" fmla="*/ 25857 h 69813"/>
                            <a:gd name="connsiteX4" fmla="*/ 21547 w 74553"/>
                            <a:gd name="connsiteY4" fmla="*/ 0 h 69813"/>
                            <a:gd name="connsiteX5" fmla="*/ 29735 w 74553"/>
                            <a:gd name="connsiteY5" fmla="*/ 6895 h 69813"/>
                            <a:gd name="connsiteX6" fmla="*/ 47835 w 74553"/>
                            <a:gd name="connsiteY6" fmla="*/ 21978 h 69813"/>
                            <a:gd name="connsiteX7" fmla="*/ 74554 w 74553"/>
                            <a:gd name="connsiteY7" fmla="*/ 43525 h 69813"/>
                            <a:gd name="connsiteX8" fmla="*/ 53437 w 74553"/>
                            <a:gd name="connsiteY8" fmla="*/ 69813 h 69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9813">
                              <a:moveTo>
                                <a:pt x="53868" y="69813"/>
                              </a:moveTo>
                              <a:cubicBezTo>
                                <a:pt x="53868" y="69813"/>
                                <a:pt x="40078" y="59039"/>
                                <a:pt x="26719" y="48266"/>
                              </a:cubicBezTo>
                              <a:cubicBezTo>
                                <a:pt x="19824" y="43095"/>
                                <a:pt x="13359" y="37492"/>
                                <a:pt x="8188" y="33183"/>
                              </a:cubicBezTo>
                              <a:cubicBezTo>
                                <a:pt x="3448" y="28873"/>
                                <a:pt x="0" y="25857"/>
                                <a:pt x="0" y="25857"/>
                              </a:cubicBezTo>
                              <a:lnTo>
                                <a:pt x="21547" y="0"/>
                              </a:lnTo>
                              <a:cubicBezTo>
                                <a:pt x="21547" y="0"/>
                                <a:pt x="24564" y="2586"/>
                                <a:pt x="29735" y="6895"/>
                              </a:cubicBezTo>
                              <a:cubicBezTo>
                                <a:pt x="34476" y="11204"/>
                                <a:pt x="41371" y="16376"/>
                                <a:pt x="47835" y="21978"/>
                              </a:cubicBezTo>
                              <a:cubicBezTo>
                                <a:pt x="61194" y="32752"/>
                                <a:pt x="74554" y="43525"/>
                                <a:pt x="74554" y="43525"/>
                              </a:cubicBezTo>
                              <a:lnTo>
                                <a:pt x="53437" y="6981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402" name="Vrije vorm: vorm 8401">
                          <a:extLst>
                            <a:ext uri="{FF2B5EF4-FFF2-40B4-BE49-F238E27FC236}">
                              <a16:creationId xmlns:a16="http://schemas.microsoft.com/office/drawing/2014/main" id="{8578A2FA-8639-07D3-02A2-0CA86790E6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3130" y="3912032"/>
                          <a:ext cx="48266" cy="47835"/>
                        </a:xfrm>
                        <a:custGeom>
                          <a:avLst/>
                          <a:gdLst>
                            <a:gd name="connsiteX0" fmla="*/ 27150 w 48266"/>
                            <a:gd name="connsiteY0" fmla="*/ 47835 h 47835"/>
                            <a:gd name="connsiteX1" fmla="*/ 0 w 48266"/>
                            <a:gd name="connsiteY1" fmla="*/ 26288 h 47835"/>
                            <a:gd name="connsiteX2" fmla="*/ 21116 w 48266"/>
                            <a:gd name="connsiteY2" fmla="*/ 0 h 47835"/>
                            <a:gd name="connsiteX3" fmla="*/ 48266 w 48266"/>
                            <a:gd name="connsiteY3" fmla="*/ 21547 h 47835"/>
                            <a:gd name="connsiteX4" fmla="*/ 27150 w 48266"/>
                            <a:gd name="connsiteY4" fmla="*/ 47835 h 478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6" h="47835">
                              <a:moveTo>
                                <a:pt x="27150" y="47835"/>
                              </a:moveTo>
                              <a:lnTo>
                                <a:pt x="0" y="26288"/>
                              </a:lnTo>
                              <a:lnTo>
                                <a:pt x="21116" y="0"/>
                              </a:lnTo>
                              <a:lnTo>
                                <a:pt x="48266" y="21547"/>
                              </a:lnTo>
                              <a:lnTo>
                                <a:pt x="27150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4" name="Graphic 1445">
                        <a:extLst>
                          <a:ext uri="{FF2B5EF4-FFF2-40B4-BE49-F238E27FC236}">
                            <a16:creationId xmlns:a16="http://schemas.microsoft.com/office/drawing/2014/main" id="{082D01AA-39A7-E7D7-9CA2-0A37F15A8B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2258" y="4028616"/>
                        <a:ext cx="107030" cy="123037"/>
                        <a:chOff x="5722258" y="4028616"/>
                        <a:chExt cx="107030" cy="123037"/>
                      </a:xfrm>
                    </p:grpSpPr>
                    <p:sp>
                      <p:nvSpPr>
                        <p:cNvPr id="8389" name="Vrije vorm: vorm 8388">
                          <a:extLst>
                            <a:ext uri="{FF2B5EF4-FFF2-40B4-BE49-F238E27FC236}">
                              <a16:creationId xmlns:a16="http://schemas.microsoft.com/office/drawing/2014/main" id="{92C2DBD4-093B-7B80-327F-08AC4B4414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2258" y="4057692"/>
                          <a:ext cx="83383" cy="93962"/>
                        </a:xfrm>
                        <a:custGeom>
                          <a:avLst/>
                          <a:gdLst>
                            <a:gd name="connsiteX0" fmla="*/ 76002 w 83383"/>
                            <a:gd name="connsiteY0" fmla="*/ 65073 h 93962"/>
                            <a:gd name="connsiteX1" fmla="*/ 82036 w 83383"/>
                            <a:gd name="connsiteY1" fmla="*/ 21116 h 93962"/>
                            <a:gd name="connsiteX2" fmla="*/ 50577 w 83383"/>
                            <a:gd name="connsiteY2" fmla="*/ 0 h 93962"/>
                            <a:gd name="connsiteX3" fmla="*/ 12222 w 83383"/>
                            <a:gd name="connsiteY3" fmla="*/ 22840 h 93962"/>
                            <a:gd name="connsiteX4" fmla="*/ 4896 w 83383"/>
                            <a:gd name="connsiteY4" fmla="*/ 79294 h 93962"/>
                            <a:gd name="connsiteX5" fmla="*/ 7913 w 83383"/>
                            <a:gd name="connsiteY5" fmla="*/ 85327 h 93962"/>
                            <a:gd name="connsiteX6" fmla="*/ 10930 w 83383"/>
                            <a:gd name="connsiteY6" fmla="*/ 89206 h 93962"/>
                            <a:gd name="connsiteX7" fmla="*/ 12653 w 83383"/>
                            <a:gd name="connsiteY7" fmla="*/ 90930 h 93962"/>
                            <a:gd name="connsiteX8" fmla="*/ 19979 w 83383"/>
                            <a:gd name="connsiteY8" fmla="*/ 93084 h 93962"/>
                            <a:gd name="connsiteX9" fmla="*/ 26444 w 83383"/>
                            <a:gd name="connsiteY9" fmla="*/ 93946 h 93962"/>
                            <a:gd name="connsiteX10" fmla="*/ 75572 w 83383"/>
                            <a:gd name="connsiteY10" fmla="*/ 65504 h 939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3383" h="93962">
                              <a:moveTo>
                                <a:pt x="76002" y="65073"/>
                              </a:moveTo>
                              <a:cubicBezTo>
                                <a:pt x="87638" y="37923"/>
                                <a:pt x="82036" y="21116"/>
                                <a:pt x="82036" y="21116"/>
                              </a:cubicBezTo>
                              <a:lnTo>
                                <a:pt x="50577" y="0"/>
                              </a:lnTo>
                              <a:cubicBezTo>
                                <a:pt x="50577" y="0"/>
                                <a:pt x="32908" y="1724"/>
                                <a:pt x="12222" y="22840"/>
                              </a:cubicBezTo>
                              <a:cubicBezTo>
                                <a:pt x="-3292" y="38785"/>
                                <a:pt x="-1999" y="63780"/>
                                <a:pt x="4896" y="79294"/>
                              </a:cubicBezTo>
                              <a:cubicBezTo>
                                <a:pt x="5758" y="81449"/>
                                <a:pt x="7051" y="83173"/>
                                <a:pt x="7913" y="85327"/>
                              </a:cubicBezTo>
                              <a:cubicBezTo>
                                <a:pt x="9206" y="86620"/>
                                <a:pt x="10068" y="87913"/>
                                <a:pt x="10930" y="89206"/>
                              </a:cubicBezTo>
                              <a:cubicBezTo>
                                <a:pt x="11792" y="90068"/>
                                <a:pt x="12653" y="90930"/>
                                <a:pt x="12653" y="90930"/>
                              </a:cubicBezTo>
                              <a:cubicBezTo>
                                <a:pt x="12653" y="90930"/>
                                <a:pt x="16101" y="92223"/>
                                <a:pt x="19979" y="93084"/>
                              </a:cubicBezTo>
                              <a:cubicBezTo>
                                <a:pt x="22134" y="93084"/>
                                <a:pt x="24289" y="93515"/>
                                <a:pt x="26444" y="93946"/>
                              </a:cubicBezTo>
                              <a:cubicBezTo>
                                <a:pt x="43681" y="94377"/>
                                <a:pt x="66953" y="86189"/>
                                <a:pt x="75572" y="655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0" name="Vrije vorm: vorm 8389">
                          <a:extLst>
                            <a:ext uri="{FF2B5EF4-FFF2-40B4-BE49-F238E27FC236}">
                              <a16:creationId xmlns:a16="http://schemas.microsoft.com/office/drawing/2014/main" id="{557B06F1-2FAA-2DB0-A666-93257403D5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57692"/>
                          <a:ext cx="52240" cy="42663"/>
                        </a:xfrm>
                        <a:custGeom>
                          <a:avLst/>
                          <a:gdLst>
                            <a:gd name="connsiteX0" fmla="*/ 51283 w 52240"/>
                            <a:gd name="connsiteY0" fmla="*/ 42664 h 42663"/>
                            <a:gd name="connsiteX1" fmla="*/ 51283 w 52240"/>
                            <a:gd name="connsiteY1" fmla="*/ 21116 h 42663"/>
                            <a:gd name="connsiteX2" fmla="*/ 19824 w 52240"/>
                            <a:gd name="connsiteY2" fmla="*/ 0 h 42663"/>
                            <a:gd name="connsiteX3" fmla="*/ 0 w 52240"/>
                            <a:gd name="connsiteY3" fmla="*/ 8188 h 42663"/>
                            <a:gd name="connsiteX4" fmla="*/ 51714 w 52240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240" h="42663">
                              <a:moveTo>
                                <a:pt x="51283" y="42664"/>
                              </a:moveTo>
                              <a:cubicBezTo>
                                <a:pt x="53437" y="29304"/>
                                <a:pt x="51283" y="21116"/>
                                <a:pt x="51283" y="21116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11636" y="862"/>
                                <a:pt x="0" y="8188"/>
                              </a:cubicBezTo>
                              <a:lnTo>
                                <a:pt x="51714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1" name="Vrije vorm: vorm 8390">
                          <a:extLst>
                            <a:ext uri="{FF2B5EF4-FFF2-40B4-BE49-F238E27FC236}">
                              <a16:creationId xmlns:a16="http://schemas.microsoft.com/office/drawing/2014/main" id="{4D182E89-8D9D-4DB8-AA4E-CBB1838B9F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3388199">
                          <a:off x="5781601" y="4040827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2" name="Vrije vorm: vorm 8391">
                          <a:extLst>
                            <a:ext uri="{FF2B5EF4-FFF2-40B4-BE49-F238E27FC236}">
                              <a16:creationId xmlns:a16="http://schemas.microsoft.com/office/drawing/2014/main" id="{107393AF-A878-5525-E674-B6514B9B1F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9442" y="4076716"/>
                          <a:ext cx="33573" cy="24288"/>
                        </a:xfrm>
                        <a:custGeom>
                          <a:avLst/>
                          <a:gdLst>
                            <a:gd name="connsiteX0" fmla="*/ 32962 w 33573"/>
                            <a:gd name="connsiteY0" fmla="*/ 13727 h 24288"/>
                            <a:gd name="connsiteX1" fmla="*/ 13569 w 33573"/>
                            <a:gd name="connsiteY1" fmla="*/ 368 h 24288"/>
                            <a:gd name="connsiteX2" fmla="*/ 2364 w 33573"/>
                            <a:gd name="connsiteY2" fmla="*/ 7694 h 24288"/>
                            <a:gd name="connsiteX3" fmla="*/ 6243 w 33573"/>
                            <a:gd name="connsiteY3" fmla="*/ 21484 h 24288"/>
                            <a:gd name="connsiteX4" fmla="*/ 33393 w 33573"/>
                            <a:gd name="connsiteY4" fmla="*/ 13727 h 242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73" h="24288">
                              <a:moveTo>
                                <a:pt x="32962" y="13727"/>
                              </a:moveTo>
                              <a:cubicBezTo>
                                <a:pt x="36840" y="2954"/>
                                <a:pt x="21326" y="-1356"/>
                                <a:pt x="13569" y="368"/>
                              </a:cubicBezTo>
                              <a:cubicBezTo>
                                <a:pt x="9260" y="1230"/>
                                <a:pt x="3657" y="4247"/>
                                <a:pt x="2364" y="7694"/>
                              </a:cubicBezTo>
                              <a:cubicBezTo>
                                <a:pt x="-1083" y="11573"/>
                                <a:pt x="-1514" y="16313"/>
                                <a:pt x="6243" y="21484"/>
                              </a:cubicBezTo>
                              <a:cubicBezTo>
                                <a:pt x="16155" y="27949"/>
                                <a:pt x="29945" y="22347"/>
                                <a:pt x="33393" y="137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3" name="Vrije vorm: vorm 8392">
                          <a:extLst>
                            <a:ext uri="{FF2B5EF4-FFF2-40B4-BE49-F238E27FC236}">
                              <a16:creationId xmlns:a16="http://schemas.microsoft.com/office/drawing/2014/main" id="{83323967-17B2-A1B7-76DA-6883C25C6D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919" y="4105770"/>
                          <a:ext cx="14035" cy="9947"/>
                        </a:xfrm>
                        <a:custGeom>
                          <a:avLst/>
                          <a:gdLst>
                            <a:gd name="connsiteX0" fmla="*/ 13749 w 14035"/>
                            <a:gd name="connsiteY0" fmla="*/ 5790 h 9947"/>
                            <a:gd name="connsiteX1" fmla="*/ 5561 w 14035"/>
                            <a:gd name="connsiteY1" fmla="*/ 187 h 9947"/>
                            <a:gd name="connsiteX2" fmla="*/ 821 w 14035"/>
                            <a:gd name="connsiteY2" fmla="*/ 3204 h 9947"/>
                            <a:gd name="connsiteX3" fmla="*/ 2544 w 14035"/>
                            <a:gd name="connsiteY3" fmla="*/ 8806 h 9947"/>
                            <a:gd name="connsiteX4" fmla="*/ 13749 w 14035"/>
                            <a:gd name="connsiteY4" fmla="*/ 5790 h 99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035" h="9947">
                              <a:moveTo>
                                <a:pt x="13749" y="5790"/>
                              </a:moveTo>
                              <a:cubicBezTo>
                                <a:pt x="15473" y="1480"/>
                                <a:pt x="9009" y="-675"/>
                                <a:pt x="5561" y="187"/>
                              </a:cubicBezTo>
                              <a:cubicBezTo>
                                <a:pt x="3837" y="187"/>
                                <a:pt x="1252" y="1480"/>
                                <a:pt x="821" y="3204"/>
                              </a:cubicBezTo>
                              <a:cubicBezTo>
                                <a:pt x="-472" y="4928"/>
                                <a:pt x="-472" y="7083"/>
                                <a:pt x="2544" y="8806"/>
                              </a:cubicBezTo>
                              <a:cubicBezTo>
                                <a:pt x="6423" y="11392"/>
                                <a:pt x="12456" y="9237"/>
                                <a:pt x="13749" y="57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4" name="Vrije vorm: vorm 8393">
                          <a:extLst>
                            <a:ext uri="{FF2B5EF4-FFF2-40B4-BE49-F238E27FC236}">
                              <a16:creationId xmlns:a16="http://schemas.microsoft.com/office/drawing/2014/main" id="{4AC40748-A485-576C-A43E-C4E35E7617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30542"/>
                          <a:ext cx="75846" cy="66796"/>
                        </a:xfrm>
                        <a:custGeom>
                          <a:avLst/>
                          <a:gdLst>
                            <a:gd name="connsiteX0" fmla="*/ 57747 w 75846"/>
                            <a:gd name="connsiteY0" fmla="*/ 66797 h 66796"/>
                            <a:gd name="connsiteX1" fmla="*/ 0 w 75846"/>
                            <a:gd name="connsiteY1" fmla="*/ 28012 h 66796"/>
                            <a:gd name="connsiteX2" fmla="*/ 18962 w 75846"/>
                            <a:gd name="connsiteY2" fmla="*/ 0 h 66796"/>
                            <a:gd name="connsiteX3" fmla="*/ 75847 w 75846"/>
                            <a:gd name="connsiteY3" fmla="*/ 38354 h 66796"/>
                            <a:gd name="connsiteX4" fmla="*/ 57747 w 75846"/>
                            <a:gd name="connsiteY4" fmla="*/ 66797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66796">
                              <a:moveTo>
                                <a:pt x="57747" y="66797"/>
                              </a:moveTo>
                              <a:lnTo>
                                <a:pt x="0" y="28012"/>
                              </a:lnTo>
                              <a:lnTo>
                                <a:pt x="18962" y="0"/>
                              </a:lnTo>
                              <a:lnTo>
                                <a:pt x="75847" y="38354"/>
                              </a:lnTo>
                              <a:lnTo>
                                <a:pt x="57747" y="667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95" name="Vrije vorm: vorm 8394">
                          <a:extLst>
                            <a:ext uri="{FF2B5EF4-FFF2-40B4-BE49-F238E27FC236}">
                              <a16:creationId xmlns:a16="http://schemas.microsoft.com/office/drawing/2014/main" id="{9EFE3388-F44C-E47E-1381-5A2CEBC89C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82315" y="4049935"/>
                          <a:ext cx="46973" cy="47404"/>
                        </a:xfrm>
                        <a:custGeom>
                          <a:avLst/>
                          <a:gdLst>
                            <a:gd name="connsiteX0" fmla="*/ 28873 w 46973"/>
                            <a:gd name="connsiteY0" fmla="*/ 47404 h 47404"/>
                            <a:gd name="connsiteX1" fmla="*/ 0 w 46973"/>
                            <a:gd name="connsiteY1" fmla="*/ 28012 h 47404"/>
                            <a:gd name="connsiteX2" fmla="*/ 18531 w 46973"/>
                            <a:gd name="connsiteY2" fmla="*/ 0 h 47404"/>
                            <a:gd name="connsiteX3" fmla="*/ 46973 w 46973"/>
                            <a:gd name="connsiteY3" fmla="*/ 18961 h 47404"/>
                            <a:gd name="connsiteX4" fmla="*/ 28873 w 46973"/>
                            <a:gd name="connsiteY4" fmla="*/ 47404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28873" y="47404"/>
                              </a:moveTo>
                              <a:lnTo>
                                <a:pt x="0" y="28012"/>
                              </a:lnTo>
                              <a:lnTo>
                                <a:pt x="18531" y="0"/>
                              </a:lnTo>
                              <a:lnTo>
                                <a:pt x="46973" y="18961"/>
                              </a:lnTo>
                              <a:lnTo>
                                <a:pt x="28873" y="4740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5" name="Graphic 1445">
                        <a:extLst>
                          <a:ext uri="{FF2B5EF4-FFF2-40B4-BE49-F238E27FC236}">
                            <a16:creationId xmlns:a16="http://schemas.microsoft.com/office/drawing/2014/main" id="{4288F8DC-366D-0875-32C8-C4E8AB1EBB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27532" y="4147760"/>
                        <a:ext cx="103008" cy="127560"/>
                        <a:chOff x="5927532" y="4147760"/>
                        <a:chExt cx="103008" cy="127560"/>
                      </a:xfrm>
                    </p:grpSpPr>
                    <p:sp>
                      <p:nvSpPr>
                        <p:cNvPr id="8382" name="Vrije vorm: vorm 8381">
                          <a:extLst>
                            <a:ext uri="{FF2B5EF4-FFF2-40B4-BE49-F238E27FC236}">
                              <a16:creationId xmlns:a16="http://schemas.microsoft.com/office/drawing/2014/main" id="{A3D96CF7-C210-539B-E8E5-877E0E0AE2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7532" y="4180081"/>
                          <a:ext cx="81161" cy="95239"/>
                        </a:xfrm>
                        <a:custGeom>
                          <a:avLst/>
                          <a:gdLst>
                            <a:gd name="connsiteX0" fmla="*/ 76721 w 81161"/>
                            <a:gd name="connsiteY0" fmla="*/ 62056 h 95239"/>
                            <a:gd name="connsiteX1" fmla="*/ 81030 w 81161"/>
                            <a:gd name="connsiteY1" fmla="*/ 29735 h 95239"/>
                            <a:gd name="connsiteX2" fmla="*/ 78445 w 81161"/>
                            <a:gd name="connsiteY2" fmla="*/ 18100 h 95239"/>
                            <a:gd name="connsiteX3" fmla="*/ 45262 w 81161"/>
                            <a:gd name="connsiteY3" fmla="*/ 0 h 95239"/>
                            <a:gd name="connsiteX4" fmla="*/ 9493 w 81161"/>
                            <a:gd name="connsiteY4" fmla="*/ 25857 h 95239"/>
                            <a:gd name="connsiteX5" fmla="*/ 7339 w 81161"/>
                            <a:gd name="connsiteY5" fmla="*/ 82742 h 95239"/>
                            <a:gd name="connsiteX6" fmla="*/ 11217 w 81161"/>
                            <a:gd name="connsiteY6" fmla="*/ 88344 h 95239"/>
                            <a:gd name="connsiteX7" fmla="*/ 14665 w 81161"/>
                            <a:gd name="connsiteY7" fmla="*/ 91792 h 95239"/>
                            <a:gd name="connsiteX8" fmla="*/ 16388 w 81161"/>
                            <a:gd name="connsiteY8" fmla="*/ 93515 h 95239"/>
                            <a:gd name="connsiteX9" fmla="*/ 23714 w 81161"/>
                            <a:gd name="connsiteY9" fmla="*/ 95239 h 95239"/>
                            <a:gd name="connsiteX10" fmla="*/ 30179 w 81161"/>
                            <a:gd name="connsiteY10" fmla="*/ 95239 h 95239"/>
                            <a:gd name="connsiteX11" fmla="*/ 76290 w 81161"/>
                            <a:gd name="connsiteY11" fmla="*/ 62056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161" h="95239">
                              <a:moveTo>
                                <a:pt x="76721" y="62056"/>
                              </a:moveTo>
                              <a:cubicBezTo>
                                <a:pt x="81030" y="48266"/>
                                <a:pt x="81461" y="37061"/>
                                <a:pt x="81030" y="29735"/>
                              </a:cubicBezTo>
                              <a:cubicBezTo>
                                <a:pt x="80168" y="22409"/>
                                <a:pt x="78445" y="18100"/>
                                <a:pt x="78445" y="18100"/>
                              </a:cubicBezTo>
                              <a:lnTo>
                                <a:pt x="45262" y="0"/>
                              </a:lnTo>
                              <a:cubicBezTo>
                                <a:pt x="45262" y="0"/>
                                <a:pt x="27593" y="3017"/>
                                <a:pt x="9493" y="25857"/>
                              </a:cubicBezTo>
                              <a:cubicBezTo>
                                <a:pt x="-4728" y="43095"/>
                                <a:pt x="-850" y="67659"/>
                                <a:pt x="7339" y="82742"/>
                              </a:cubicBezTo>
                              <a:cubicBezTo>
                                <a:pt x="8631" y="84897"/>
                                <a:pt x="9924" y="86620"/>
                                <a:pt x="11217" y="88344"/>
                              </a:cubicBezTo>
                              <a:cubicBezTo>
                                <a:pt x="12510" y="89637"/>
                                <a:pt x="13803" y="90930"/>
                                <a:pt x="14665" y="91792"/>
                              </a:cubicBezTo>
                              <a:cubicBezTo>
                                <a:pt x="15526" y="92654"/>
                                <a:pt x="16388" y="93515"/>
                                <a:pt x="16388" y="93515"/>
                              </a:cubicBezTo>
                              <a:cubicBezTo>
                                <a:pt x="16388" y="93515"/>
                                <a:pt x="19836" y="94377"/>
                                <a:pt x="23714" y="95239"/>
                              </a:cubicBezTo>
                              <a:cubicBezTo>
                                <a:pt x="25869" y="95239"/>
                                <a:pt x="28024" y="95239"/>
                                <a:pt x="30179" y="95239"/>
                              </a:cubicBezTo>
                              <a:cubicBezTo>
                                <a:pt x="46986" y="94377"/>
                                <a:pt x="69826" y="83173"/>
                                <a:pt x="76290" y="620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3" name="Vrije vorm: vorm 8382">
                          <a:extLst>
                            <a:ext uri="{FF2B5EF4-FFF2-40B4-BE49-F238E27FC236}">
                              <a16:creationId xmlns:a16="http://schemas.microsoft.com/office/drawing/2014/main" id="{1FE12AEB-26F5-6033-A13A-5A9C03C782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401" y="4179650"/>
                          <a:ext cx="54772" cy="39647"/>
                        </a:xfrm>
                        <a:custGeom>
                          <a:avLst/>
                          <a:gdLst>
                            <a:gd name="connsiteX0" fmla="*/ 54730 w 54772"/>
                            <a:gd name="connsiteY0" fmla="*/ 39216 h 39647"/>
                            <a:gd name="connsiteX1" fmla="*/ 52145 w 54772"/>
                            <a:gd name="connsiteY1" fmla="*/ 18100 h 39647"/>
                            <a:gd name="connsiteX2" fmla="*/ 18962 w 54772"/>
                            <a:gd name="connsiteY2" fmla="*/ 0 h 39647"/>
                            <a:gd name="connsiteX3" fmla="*/ 0 w 54772"/>
                            <a:gd name="connsiteY3" fmla="*/ 9912 h 39647"/>
                            <a:gd name="connsiteX4" fmla="*/ 27150 w 54772"/>
                            <a:gd name="connsiteY4" fmla="*/ 24995 h 39647"/>
                            <a:gd name="connsiteX5" fmla="*/ 45680 w 54772"/>
                            <a:gd name="connsiteY5" fmla="*/ 35338 h 39647"/>
                            <a:gd name="connsiteX6" fmla="*/ 54299 w 54772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772" h="39647">
                              <a:moveTo>
                                <a:pt x="54730" y="39216"/>
                              </a:moveTo>
                              <a:cubicBezTo>
                                <a:pt x="55161" y="25857"/>
                                <a:pt x="52145" y="18100"/>
                                <a:pt x="52145" y="18100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10774" y="1724"/>
                                <a:pt x="0" y="9912"/>
                              </a:cubicBezTo>
                              <a:cubicBezTo>
                                <a:pt x="0" y="9912"/>
                                <a:pt x="13790" y="17238"/>
                                <a:pt x="27150" y="24995"/>
                              </a:cubicBezTo>
                              <a:cubicBezTo>
                                <a:pt x="34045" y="28874"/>
                                <a:pt x="40940" y="32321"/>
                                <a:pt x="45680" y="35338"/>
                              </a:cubicBezTo>
                              <a:cubicBezTo>
                                <a:pt x="50852" y="38355"/>
                                <a:pt x="54299" y="39647"/>
                                <a:pt x="5429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4" name="Vrije vorm: vorm 8383">
                          <a:extLst>
                            <a:ext uri="{FF2B5EF4-FFF2-40B4-BE49-F238E27FC236}">
                              <a16:creationId xmlns:a16="http://schemas.microsoft.com/office/drawing/2014/main" id="{80886411-CCAE-D6DC-3166-77D82FAB3B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2706" y="4147760"/>
                          <a:ext cx="34044" cy="42663"/>
                        </a:xfrm>
                        <a:custGeom>
                          <a:avLst/>
                          <a:gdLst>
                            <a:gd name="connsiteX0" fmla="*/ 15945 w 34044"/>
                            <a:gd name="connsiteY0" fmla="*/ 42664 h 42663"/>
                            <a:gd name="connsiteX1" fmla="*/ 0 w 34044"/>
                            <a:gd name="connsiteY1" fmla="*/ 34045 h 42663"/>
                            <a:gd name="connsiteX2" fmla="*/ 18531 w 34044"/>
                            <a:gd name="connsiteY2" fmla="*/ 0 h 42663"/>
                            <a:gd name="connsiteX3" fmla="*/ 34045 w 34044"/>
                            <a:gd name="connsiteY3" fmla="*/ 8619 h 42663"/>
                            <a:gd name="connsiteX4" fmla="*/ 15945 w 34044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42663">
                              <a:moveTo>
                                <a:pt x="15945" y="42664"/>
                              </a:moveTo>
                              <a:lnTo>
                                <a:pt x="0" y="34045"/>
                              </a:lnTo>
                              <a:lnTo>
                                <a:pt x="18531" y="0"/>
                              </a:lnTo>
                              <a:lnTo>
                                <a:pt x="34045" y="8619"/>
                              </a:lnTo>
                              <a:lnTo>
                                <a:pt x="15945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5" name="Vrije vorm: vorm 8384">
                          <a:extLst>
                            <a:ext uri="{FF2B5EF4-FFF2-40B4-BE49-F238E27FC236}">
                              <a16:creationId xmlns:a16="http://schemas.microsoft.com/office/drawing/2014/main" id="{1BDBF317-FD2B-6256-D6BD-E5DE891C3F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42072" y="4200072"/>
                          <a:ext cx="33682" cy="24268"/>
                        </a:xfrm>
                        <a:custGeom>
                          <a:avLst/>
                          <a:gdLst>
                            <a:gd name="connsiteX0" fmla="*/ 33308 w 33682"/>
                            <a:gd name="connsiteY0" fmla="*/ 12330 h 24268"/>
                            <a:gd name="connsiteX1" fmla="*/ 12622 w 33682"/>
                            <a:gd name="connsiteY1" fmla="*/ 694 h 24268"/>
                            <a:gd name="connsiteX2" fmla="*/ 1848 w 33682"/>
                            <a:gd name="connsiteY2" fmla="*/ 8882 h 24268"/>
                            <a:gd name="connsiteX3" fmla="*/ 7020 w 33682"/>
                            <a:gd name="connsiteY3" fmla="*/ 22242 h 24268"/>
                            <a:gd name="connsiteX4" fmla="*/ 33308 w 33682"/>
                            <a:gd name="connsiteY4" fmla="*/ 12330 h 24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682" h="24268">
                              <a:moveTo>
                                <a:pt x="33308" y="12330"/>
                              </a:moveTo>
                              <a:cubicBezTo>
                                <a:pt x="36324" y="1125"/>
                                <a:pt x="20379" y="-1460"/>
                                <a:pt x="12622" y="694"/>
                              </a:cubicBezTo>
                              <a:cubicBezTo>
                                <a:pt x="8744" y="1987"/>
                                <a:pt x="3141" y="5435"/>
                                <a:pt x="1848" y="8882"/>
                              </a:cubicBezTo>
                              <a:cubicBezTo>
                                <a:pt x="-1168" y="13192"/>
                                <a:pt x="-1168" y="17932"/>
                                <a:pt x="7020" y="22242"/>
                              </a:cubicBezTo>
                              <a:cubicBezTo>
                                <a:pt x="17363" y="27844"/>
                                <a:pt x="30722" y="20949"/>
                                <a:pt x="33308" y="123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6" name="Vrije vorm: vorm 8385">
                          <a:extLst>
                            <a:ext uri="{FF2B5EF4-FFF2-40B4-BE49-F238E27FC236}">
                              <a16:creationId xmlns:a16="http://schemas.microsoft.com/office/drawing/2014/main" id="{28FB632F-D77F-D0A3-9BA9-4033376A21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075" y="4231111"/>
                          <a:ext cx="13883" cy="10147"/>
                        </a:xfrm>
                        <a:custGeom>
                          <a:avLst/>
                          <a:gdLst>
                            <a:gd name="connsiteX0" fmla="*/ 13724 w 13883"/>
                            <a:gd name="connsiteY0" fmla="*/ 4993 h 10147"/>
                            <a:gd name="connsiteX1" fmla="*/ 5105 w 13883"/>
                            <a:gd name="connsiteY1" fmla="*/ 252 h 10147"/>
                            <a:gd name="connsiteX2" fmla="*/ 796 w 13883"/>
                            <a:gd name="connsiteY2" fmla="*/ 3700 h 10147"/>
                            <a:gd name="connsiteX3" fmla="*/ 2950 w 13883"/>
                            <a:gd name="connsiteY3" fmla="*/ 9302 h 10147"/>
                            <a:gd name="connsiteX4" fmla="*/ 13724 w 13883"/>
                            <a:gd name="connsiteY4" fmla="*/ 4993 h 101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883" h="10147">
                              <a:moveTo>
                                <a:pt x="13724" y="4993"/>
                              </a:moveTo>
                              <a:cubicBezTo>
                                <a:pt x="15017" y="683"/>
                                <a:pt x="8122" y="-610"/>
                                <a:pt x="5105" y="252"/>
                              </a:cubicBezTo>
                              <a:cubicBezTo>
                                <a:pt x="3381" y="683"/>
                                <a:pt x="1227" y="1976"/>
                                <a:pt x="796" y="3700"/>
                              </a:cubicBezTo>
                              <a:cubicBezTo>
                                <a:pt x="-497" y="5424"/>
                                <a:pt x="-497" y="7578"/>
                                <a:pt x="2950" y="9302"/>
                              </a:cubicBezTo>
                              <a:cubicBezTo>
                                <a:pt x="7260" y="11457"/>
                                <a:pt x="12862" y="9302"/>
                                <a:pt x="13724" y="4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7" name="Vrije vorm: vorm 8386">
                          <a:extLst>
                            <a:ext uri="{FF2B5EF4-FFF2-40B4-BE49-F238E27FC236}">
                              <a16:creationId xmlns:a16="http://schemas.microsoft.com/office/drawing/2014/main" id="{EECF1FDF-BDEC-D420-027E-2F74515C53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832" y="4152931"/>
                          <a:ext cx="76708" cy="62487"/>
                        </a:xfrm>
                        <a:custGeom>
                          <a:avLst/>
                          <a:gdLst>
                            <a:gd name="connsiteX0" fmla="*/ 60763 w 76708"/>
                            <a:gd name="connsiteY0" fmla="*/ 62487 h 62487"/>
                            <a:gd name="connsiteX1" fmla="*/ 51283 w 76708"/>
                            <a:gd name="connsiteY1" fmla="*/ 57747 h 62487"/>
                            <a:gd name="connsiteX2" fmla="*/ 30166 w 76708"/>
                            <a:gd name="connsiteY2" fmla="*/ 46111 h 62487"/>
                            <a:gd name="connsiteX3" fmla="*/ 0 w 76708"/>
                            <a:gd name="connsiteY3" fmla="*/ 29304 h 62487"/>
                            <a:gd name="connsiteX4" fmla="*/ 16376 w 76708"/>
                            <a:gd name="connsiteY4" fmla="*/ 0 h 62487"/>
                            <a:gd name="connsiteX5" fmla="*/ 46542 w 76708"/>
                            <a:gd name="connsiteY5" fmla="*/ 16376 h 62487"/>
                            <a:gd name="connsiteX6" fmla="*/ 67228 w 76708"/>
                            <a:gd name="connsiteY6" fmla="*/ 27581 h 62487"/>
                            <a:gd name="connsiteX7" fmla="*/ 76708 w 76708"/>
                            <a:gd name="connsiteY7" fmla="*/ 32321 h 62487"/>
                            <a:gd name="connsiteX8" fmla="*/ 61194 w 76708"/>
                            <a:gd name="connsiteY8" fmla="*/ 62056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708" h="62487">
                              <a:moveTo>
                                <a:pt x="60763" y="62487"/>
                              </a:moveTo>
                              <a:cubicBezTo>
                                <a:pt x="60763" y="62487"/>
                                <a:pt x="56885" y="60763"/>
                                <a:pt x="51283" y="57747"/>
                              </a:cubicBezTo>
                              <a:cubicBezTo>
                                <a:pt x="45680" y="54730"/>
                                <a:pt x="37923" y="50421"/>
                                <a:pt x="30166" y="46111"/>
                              </a:cubicBezTo>
                              <a:cubicBezTo>
                                <a:pt x="15083" y="37923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31459" y="8188"/>
                                <a:pt x="46542" y="16376"/>
                              </a:cubicBezTo>
                              <a:cubicBezTo>
                                <a:pt x="53868" y="20685"/>
                                <a:pt x="61625" y="24564"/>
                                <a:pt x="67228" y="27581"/>
                              </a:cubicBezTo>
                              <a:cubicBezTo>
                                <a:pt x="72830" y="30597"/>
                                <a:pt x="76708" y="32321"/>
                                <a:pt x="76708" y="32321"/>
                              </a:cubicBezTo>
                              <a:lnTo>
                                <a:pt x="61194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8" name="Vrije vorm: vorm 8387">
                          <a:extLst>
                            <a:ext uri="{FF2B5EF4-FFF2-40B4-BE49-F238E27FC236}">
                              <a16:creationId xmlns:a16="http://schemas.microsoft.com/office/drawing/2014/main" id="{073921BB-C79D-0287-BEB1-A3ADE70448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999" y="4168876"/>
                          <a:ext cx="46111" cy="46542"/>
                        </a:xfrm>
                        <a:custGeom>
                          <a:avLst/>
                          <a:gdLst>
                            <a:gd name="connsiteX0" fmla="*/ 30597 w 46111"/>
                            <a:gd name="connsiteY0" fmla="*/ 46542 h 46542"/>
                            <a:gd name="connsiteX1" fmla="*/ 25857 w 46111"/>
                            <a:gd name="connsiteY1" fmla="*/ 43957 h 46542"/>
                            <a:gd name="connsiteX2" fmla="*/ 15083 w 46111"/>
                            <a:gd name="connsiteY2" fmla="*/ 38355 h 46542"/>
                            <a:gd name="connsiteX3" fmla="*/ 0 w 46111"/>
                            <a:gd name="connsiteY3" fmla="*/ 29735 h 46542"/>
                            <a:gd name="connsiteX4" fmla="*/ 15945 w 46111"/>
                            <a:gd name="connsiteY4" fmla="*/ 0 h 46542"/>
                            <a:gd name="connsiteX5" fmla="*/ 31028 w 46111"/>
                            <a:gd name="connsiteY5" fmla="*/ 8188 h 46542"/>
                            <a:gd name="connsiteX6" fmla="*/ 41371 w 46111"/>
                            <a:gd name="connsiteY6" fmla="*/ 13791 h 46542"/>
                            <a:gd name="connsiteX7" fmla="*/ 46111 w 46111"/>
                            <a:gd name="connsiteY7" fmla="*/ 16376 h 46542"/>
                            <a:gd name="connsiteX8" fmla="*/ 30597 w 46111"/>
                            <a:gd name="connsiteY8" fmla="*/ 46112 h 46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6111" h="46542">
                              <a:moveTo>
                                <a:pt x="30597" y="46542"/>
                              </a:moveTo>
                              <a:cubicBezTo>
                                <a:pt x="30597" y="46542"/>
                                <a:pt x="28873" y="45681"/>
                                <a:pt x="25857" y="43957"/>
                              </a:cubicBezTo>
                              <a:cubicBezTo>
                                <a:pt x="22840" y="42664"/>
                                <a:pt x="18962" y="40509"/>
                                <a:pt x="15083" y="38355"/>
                              </a:cubicBezTo>
                              <a:cubicBezTo>
                                <a:pt x="7757" y="34045"/>
                                <a:pt x="0" y="29735"/>
                                <a:pt x="0" y="29735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23271" y="4310"/>
                                <a:pt x="31028" y="8188"/>
                              </a:cubicBezTo>
                              <a:cubicBezTo>
                                <a:pt x="34907" y="10343"/>
                                <a:pt x="38354" y="12497"/>
                                <a:pt x="41371" y="13791"/>
                              </a:cubicBezTo>
                              <a:cubicBezTo>
                                <a:pt x="44387" y="15083"/>
                                <a:pt x="46111" y="16376"/>
                                <a:pt x="46111" y="16376"/>
                              </a:cubicBezTo>
                              <a:lnTo>
                                <a:pt x="30597" y="461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6" name="Graphic 1445">
                        <a:extLst>
                          <a:ext uri="{FF2B5EF4-FFF2-40B4-BE49-F238E27FC236}">
                            <a16:creationId xmlns:a16="http://schemas.microsoft.com/office/drawing/2014/main" id="{6B6D9EC8-9AB7-3D13-629B-517C0438C4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90" y="4247308"/>
                        <a:ext cx="96921" cy="132300"/>
                        <a:chOff x="6143490" y="4247308"/>
                        <a:chExt cx="96921" cy="132300"/>
                      </a:xfrm>
                    </p:grpSpPr>
                    <p:sp>
                      <p:nvSpPr>
                        <p:cNvPr id="8375" name="Vrije vorm: vorm 8374">
                          <a:extLst>
                            <a:ext uri="{FF2B5EF4-FFF2-40B4-BE49-F238E27FC236}">
                              <a16:creationId xmlns:a16="http://schemas.microsoft.com/office/drawing/2014/main" id="{A193120B-0C19-F784-C25A-34BFB795DB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90" y="4282215"/>
                          <a:ext cx="78946" cy="97394"/>
                        </a:xfrm>
                        <a:custGeom>
                          <a:avLst/>
                          <a:gdLst>
                            <a:gd name="connsiteX0" fmla="*/ 76667 w 78946"/>
                            <a:gd name="connsiteY0" fmla="*/ 59039 h 97394"/>
                            <a:gd name="connsiteX1" fmla="*/ 77960 w 78946"/>
                            <a:gd name="connsiteY1" fmla="*/ 26288 h 97394"/>
                            <a:gd name="connsiteX2" fmla="*/ 74513 w 78946"/>
                            <a:gd name="connsiteY2" fmla="*/ 15083 h 97394"/>
                            <a:gd name="connsiteX3" fmla="*/ 40037 w 78946"/>
                            <a:gd name="connsiteY3" fmla="*/ 0 h 97394"/>
                            <a:gd name="connsiteX4" fmla="*/ 6854 w 78946"/>
                            <a:gd name="connsiteY4" fmla="*/ 29304 h 97394"/>
                            <a:gd name="connsiteX5" fmla="*/ 10302 w 78946"/>
                            <a:gd name="connsiteY5" fmla="*/ 86189 h 97394"/>
                            <a:gd name="connsiteX6" fmla="*/ 14611 w 78946"/>
                            <a:gd name="connsiteY6" fmla="*/ 91360 h 97394"/>
                            <a:gd name="connsiteX7" fmla="*/ 18490 w 78946"/>
                            <a:gd name="connsiteY7" fmla="*/ 94808 h 97394"/>
                            <a:gd name="connsiteX8" fmla="*/ 20213 w 78946"/>
                            <a:gd name="connsiteY8" fmla="*/ 96532 h 97394"/>
                            <a:gd name="connsiteX9" fmla="*/ 27540 w 78946"/>
                            <a:gd name="connsiteY9" fmla="*/ 97394 h 97394"/>
                            <a:gd name="connsiteX10" fmla="*/ 34004 w 78946"/>
                            <a:gd name="connsiteY10" fmla="*/ 96963 h 97394"/>
                            <a:gd name="connsiteX11" fmla="*/ 77098 w 78946"/>
                            <a:gd name="connsiteY11" fmla="*/ 5947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946" h="97394">
                              <a:moveTo>
                                <a:pt x="76667" y="59039"/>
                              </a:moveTo>
                              <a:cubicBezTo>
                                <a:pt x="79684" y="44818"/>
                                <a:pt x="79253" y="33614"/>
                                <a:pt x="77960" y="26288"/>
                              </a:cubicBezTo>
                              <a:cubicBezTo>
                                <a:pt x="76667" y="18962"/>
                                <a:pt x="74513" y="15083"/>
                                <a:pt x="74513" y="15083"/>
                              </a:cubicBezTo>
                              <a:lnTo>
                                <a:pt x="40037" y="0"/>
                              </a:lnTo>
                              <a:cubicBezTo>
                                <a:pt x="40037" y="0"/>
                                <a:pt x="22799" y="4740"/>
                                <a:pt x="6854" y="29304"/>
                              </a:cubicBezTo>
                              <a:cubicBezTo>
                                <a:pt x="-5212" y="47835"/>
                                <a:pt x="390" y="71968"/>
                                <a:pt x="10302" y="86189"/>
                              </a:cubicBezTo>
                              <a:cubicBezTo>
                                <a:pt x="11594" y="88344"/>
                                <a:pt x="12887" y="90068"/>
                                <a:pt x="14611" y="91360"/>
                              </a:cubicBezTo>
                              <a:cubicBezTo>
                                <a:pt x="15904" y="92654"/>
                                <a:pt x="17197" y="93946"/>
                                <a:pt x="18490" y="94808"/>
                              </a:cubicBezTo>
                              <a:cubicBezTo>
                                <a:pt x="19783" y="95670"/>
                                <a:pt x="20213" y="96532"/>
                                <a:pt x="20213" y="96532"/>
                              </a:cubicBezTo>
                              <a:cubicBezTo>
                                <a:pt x="20213" y="96532"/>
                                <a:pt x="24092" y="96963"/>
                                <a:pt x="27540" y="97394"/>
                              </a:cubicBezTo>
                              <a:cubicBezTo>
                                <a:pt x="29694" y="97394"/>
                                <a:pt x="31849" y="97394"/>
                                <a:pt x="34004" y="96963"/>
                              </a:cubicBezTo>
                              <a:cubicBezTo>
                                <a:pt x="50811" y="94377"/>
                                <a:pt x="72358" y="81018"/>
                                <a:pt x="77098" y="594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6" name="Vrije vorm: vorm 8375">
                          <a:extLst>
                            <a:ext uri="{FF2B5EF4-FFF2-40B4-BE49-F238E27FC236}">
                              <a16:creationId xmlns:a16="http://schemas.microsoft.com/office/drawing/2014/main" id="{A3BDA55A-851D-253F-768B-1150260849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996" y="4281784"/>
                          <a:ext cx="57315" cy="36199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36200 h 36199"/>
                            <a:gd name="connsiteX1" fmla="*/ 54730 w 57315"/>
                            <a:gd name="connsiteY1" fmla="*/ 20686 h 36199"/>
                            <a:gd name="connsiteX2" fmla="*/ 52575 w 57315"/>
                            <a:gd name="connsiteY2" fmla="*/ 15083 h 36199"/>
                            <a:gd name="connsiteX3" fmla="*/ 18100 w 57315"/>
                            <a:gd name="connsiteY3" fmla="*/ 0 h 36199"/>
                            <a:gd name="connsiteX4" fmla="*/ 0 w 57315"/>
                            <a:gd name="connsiteY4" fmla="*/ 11636 h 36199"/>
                            <a:gd name="connsiteX5" fmla="*/ 28442 w 57315"/>
                            <a:gd name="connsiteY5" fmla="*/ 24133 h 36199"/>
                            <a:gd name="connsiteX6" fmla="*/ 47835 w 57315"/>
                            <a:gd name="connsiteY6" fmla="*/ 32752 h 36199"/>
                            <a:gd name="connsiteX7" fmla="*/ 56885 w 57315"/>
                            <a:gd name="connsiteY7" fmla="*/ 36200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6199">
                              <a:moveTo>
                                <a:pt x="57316" y="36200"/>
                              </a:moveTo>
                              <a:cubicBezTo>
                                <a:pt x="57316" y="29304"/>
                                <a:pt x="56023" y="24564"/>
                                <a:pt x="54730" y="20686"/>
                              </a:cubicBezTo>
                              <a:cubicBezTo>
                                <a:pt x="53868" y="17238"/>
                                <a:pt x="52575" y="15083"/>
                                <a:pt x="52575" y="15083"/>
                              </a:cubicBezTo>
                              <a:lnTo>
                                <a:pt x="18100" y="0"/>
                              </a:lnTo>
                              <a:cubicBezTo>
                                <a:pt x="18100" y="0"/>
                                <a:pt x="10343" y="2155"/>
                                <a:pt x="0" y="11636"/>
                              </a:cubicBezTo>
                              <a:cubicBezTo>
                                <a:pt x="0" y="11636"/>
                                <a:pt x="14221" y="17669"/>
                                <a:pt x="28442" y="24133"/>
                              </a:cubicBezTo>
                              <a:cubicBezTo>
                                <a:pt x="35338" y="27150"/>
                                <a:pt x="42664" y="30597"/>
                                <a:pt x="47835" y="32752"/>
                              </a:cubicBezTo>
                              <a:cubicBezTo>
                                <a:pt x="53006" y="34907"/>
                                <a:pt x="56885" y="36200"/>
                                <a:pt x="56885" y="36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7" name="Vrije vorm: vorm 8376">
                          <a:extLst>
                            <a:ext uri="{FF2B5EF4-FFF2-40B4-BE49-F238E27FC236}">
                              <a16:creationId xmlns:a16="http://schemas.microsoft.com/office/drawing/2014/main" id="{F9F47DA6-68EC-49CD-E670-BEC6ECCF99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439" y="4247308"/>
                          <a:ext cx="31459" cy="43094"/>
                        </a:xfrm>
                        <a:custGeom>
                          <a:avLst/>
                          <a:gdLst>
                            <a:gd name="connsiteX0" fmla="*/ 16376 w 31459"/>
                            <a:gd name="connsiteY0" fmla="*/ 43095 h 43094"/>
                            <a:gd name="connsiteX1" fmla="*/ 0 w 31459"/>
                            <a:gd name="connsiteY1" fmla="*/ 35768 h 43094"/>
                            <a:gd name="connsiteX2" fmla="*/ 15083 w 31459"/>
                            <a:gd name="connsiteY2" fmla="*/ 0 h 43094"/>
                            <a:gd name="connsiteX3" fmla="*/ 31459 w 31459"/>
                            <a:gd name="connsiteY3" fmla="*/ 7326 h 43094"/>
                            <a:gd name="connsiteX4" fmla="*/ 16376 w 3145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459" h="43094">
                              <a:moveTo>
                                <a:pt x="16376" y="43095"/>
                              </a:moveTo>
                              <a:lnTo>
                                <a:pt x="0" y="35768"/>
                              </a:lnTo>
                              <a:lnTo>
                                <a:pt x="15083" y="0"/>
                              </a:lnTo>
                              <a:lnTo>
                                <a:pt x="31459" y="7326"/>
                              </a:lnTo>
                              <a:lnTo>
                                <a:pt x="1637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8" name="Vrije vorm: vorm 8377">
                          <a:extLst>
                            <a:ext uri="{FF2B5EF4-FFF2-40B4-BE49-F238E27FC236}">
                              <a16:creationId xmlns:a16="http://schemas.microsoft.com/office/drawing/2014/main" id="{95C72553-4771-81B0-9C64-071B5F6254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29" y="4303223"/>
                          <a:ext cx="32898" cy="24768"/>
                        </a:xfrm>
                        <a:custGeom>
                          <a:avLst/>
                          <a:gdLst>
                            <a:gd name="connsiteX0" fmla="*/ 32769 w 32898"/>
                            <a:gd name="connsiteY0" fmla="*/ 10882 h 24768"/>
                            <a:gd name="connsiteX1" fmla="*/ 11222 w 32898"/>
                            <a:gd name="connsiteY1" fmla="*/ 1401 h 24768"/>
                            <a:gd name="connsiteX2" fmla="*/ 1310 w 32898"/>
                            <a:gd name="connsiteY2" fmla="*/ 10451 h 24768"/>
                            <a:gd name="connsiteX3" fmla="*/ 7344 w 32898"/>
                            <a:gd name="connsiteY3" fmla="*/ 23379 h 24768"/>
                            <a:gd name="connsiteX4" fmla="*/ 32338 w 32898"/>
                            <a:gd name="connsiteY4" fmla="*/ 10882 h 24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898" h="24768">
                              <a:moveTo>
                                <a:pt x="32769" y="10882"/>
                              </a:moveTo>
                              <a:cubicBezTo>
                                <a:pt x="34493" y="-323"/>
                                <a:pt x="18548" y="-1616"/>
                                <a:pt x="11222" y="1401"/>
                              </a:cubicBezTo>
                              <a:cubicBezTo>
                                <a:pt x="7344" y="3125"/>
                                <a:pt x="2172" y="7003"/>
                                <a:pt x="1310" y="10451"/>
                              </a:cubicBezTo>
                              <a:cubicBezTo>
                                <a:pt x="-1275" y="14760"/>
                                <a:pt x="-413" y="19932"/>
                                <a:pt x="7344" y="23379"/>
                              </a:cubicBezTo>
                              <a:cubicBezTo>
                                <a:pt x="18117" y="28120"/>
                                <a:pt x="31046" y="19932"/>
                                <a:pt x="32338" y="108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9" name="Vrije vorm: vorm 8378">
                          <a:extLst>
                            <a:ext uri="{FF2B5EF4-FFF2-40B4-BE49-F238E27FC236}">
                              <a16:creationId xmlns:a16="http://schemas.microsoft.com/office/drawing/2014/main" id="{A887CD4C-9BA5-EFD3-3487-2E77D5033C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0296" y="4335886"/>
                          <a:ext cx="13481" cy="10175"/>
                        </a:xfrm>
                        <a:custGeom>
                          <a:avLst/>
                          <a:gdLst>
                            <a:gd name="connsiteX0" fmla="*/ 13407 w 13481"/>
                            <a:gd name="connsiteY0" fmla="*/ 4507 h 10175"/>
                            <a:gd name="connsiteX1" fmla="*/ 4357 w 13481"/>
                            <a:gd name="connsiteY1" fmla="*/ 629 h 10175"/>
                            <a:gd name="connsiteX2" fmla="*/ 479 w 13481"/>
                            <a:gd name="connsiteY2" fmla="*/ 4507 h 10175"/>
                            <a:gd name="connsiteX3" fmla="*/ 3065 w 13481"/>
                            <a:gd name="connsiteY3" fmla="*/ 9679 h 10175"/>
                            <a:gd name="connsiteX4" fmla="*/ 13407 w 13481"/>
                            <a:gd name="connsiteY4" fmla="*/ 4507 h 101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" h="10175">
                              <a:moveTo>
                                <a:pt x="13407" y="4507"/>
                              </a:moveTo>
                              <a:cubicBezTo>
                                <a:pt x="14269" y="-233"/>
                                <a:pt x="7374" y="-664"/>
                                <a:pt x="4357" y="629"/>
                              </a:cubicBezTo>
                              <a:cubicBezTo>
                                <a:pt x="2634" y="1490"/>
                                <a:pt x="479" y="2783"/>
                                <a:pt x="479" y="4507"/>
                              </a:cubicBezTo>
                              <a:cubicBezTo>
                                <a:pt x="-383" y="6231"/>
                                <a:pt x="-383" y="8386"/>
                                <a:pt x="3065" y="9679"/>
                              </a:cubicBezTo>
                              <a:cubicBezTo>
                                <a:pt x="7374" y="11402"/>
                                <a:pt x="12976" y="8386"/>
                                <a:pt x="13407" y="45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0" name="Vrije vorm: vorm 8379">
                          <a:extLst>
                            <a:ext uri="{FF2B5EF4-FFF2-40B4-BE49-F238E27FC236}">
                              <a16:creationId xmlns:a16="http://schemas.microsoft.com/office/drawing/2014/main" id="{1338C6AD-A926-D0A7-2DE1-2A869F03C7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134" y="4255065"/>
                          <a:ext cx="76277" cy="58608"/>
                        </a:xfrm>
                        <a:custGeom>
                          <a:avLst/>
                          <a:gdLst>
                            <a:gd name="connsiteX0" fmla="*/ 64211 w 76277"/>
                            <a:gd name="connsiteY0" fmla="*/ 58178 h 58608"/>
                            <a:gd name="connsiteX1" fmla="*/ 53868 w 76277"/>
                            <a:gd name="connsiteY1" fmla="*/ 54299 h 58608"/>
                            <a:gd name="connsiteX2" fmla="*/ 31890 w 76277"/>
                            <a:gd name="connsiteY2" fmla="*/ 44818 h 58608"/>
                            <a:gd name="connsiteX3" fmla="*/ 0 w 76277"/>
                            <a:gd name="connsiteY3" fmla="*/ 31028 h 58608"/>
                            <a:gd name="connsiteX4" fmla="*/ 13359 w 76277"/>
                            <a:gd name="connsiteY4" fmla="*/ 0 h 58608"/>
                            <a:gd name="connsiteX5" fmla="*/ 44818 w 76277"/>
                            <a:gd name="connsiteY5" fmla="*/ 13791 h 58608"/>
                            <a:gd name="connsiteX6" fmla="*/ 66366 w 76277"/>
                            <a:gd name="connsiteY6" fmla="*/ 23271 h 58608"/>
                            <a:gd name="connsiteX7" fmla="*/ 76278 w 76277"/>
                            <a:gd name="connsiteY7" fmla="*/ 27150 h 58608"/>
                            <a:gd name="connsiteX8" fmla="*/ 63780 w 76277"/>
                            <a:gd name="connsiteY8" fmla="*/ 58609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277" h="58608">
                              <a:moveTo>
                                <a:pt x="64211" y="58178"/>
                              </a:moveTo>
                              <a:cubicBezTo>
                                <a:pt x="64211" y="58178"/>
                                <a:pt x="60332" y="56454"/>
                                <a:pt x="53868" y="54299"/>
                              </a:cubicBezTo>
                              <a:cubicBezTo>
                                <a:pt x="47835" y="51714"/>
                                <a:pt x="40078" y="48266"/>
                                <a:pt x="31890" y="44818"/>
                              </a:cubicBezTo>
                              <a:cubicBezTo>
                                <a:pt x="15945" y="37924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8873" y="6895"/>
                                <a:pt x="44818" y="13791"/>
                              </a:cubicBezTo>
                              <a:cubicBezTo>
                                <a:pt x="52575" y="17238"/>
                                <a:pt x="60332" y="20686"/>
                                <a:pt x="66366" y="23271"/>
                              </a:cubicBezTo>
                              <a:cubicBezTo>
                                <a:pt x="72399" y="25426"/>
                                <a:pt x="76278" y="27150"/>
                                <a:pt x="76278" y="27150"/>
                              </a:cubicBezTo>
                              <a:lnTo>
                                <a:pt x="63780" y="586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81" name="Vrije vorm: vorm 8380">
                          <a:extLst>
                            <a:ext uri="{FF2B5EF4-FFF2-40B4-BE49-F238E27FC236}">
                              <a16:creationId xmlns:a16="http://schemas.microsoft.com/office/drawing/2014/main" id="{47E8B337-C7C4-4CA1-A1DF-7C49F434B7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6024" y="4269287"/>
                          <a:ext cx="44387" cy="44387"/>
                        </a:xfrm>
                        <a:custGeom>
                          <a:avLst/>
                          <a:gdLst>
                            <a:gd name="connsiteX0" fmla="*/ 32321 w 44387"/>
                            <a:gd name="connsiteY0" fmla="*/ 43957 h 44387"/>
                            <a:gd name="connsiteX1" fmla="*/ 27150 w 44387"/>
                            <a:gd name="connsiteY1" fmla="*/ 42233 h 44387"/>
                            <a:gd name="connsiteX2" fmla="*/ 15945 w 44387"/>
                            <a:gd name="connsiteY2" fmla="*/ 37924 h 44387"/>
                            <a:gd name="connsiteX3" fmla="*/ 0 w 44387"/>
                            <a:gd name="connsiteY3" fmla="*/ 31028 h 44387"/>
                            <a:gd name="connsiteX4" fmla="*/ 13359 w 44387"/>
                            <a:gd name="connsiteY4" fmla="*/ 0 h 44387"/>
                            <a:gd name="connsiteX5" fmla="*/ 28874 w 44387"/>
                            <a:gd name="connsiteY5" fmla="*/ 6895 h 44387"/>
                            <a:gd name="connsiteX6" fmla="*/ 39647 w 44387"/>
                            <a:gd name="connsiteY6" fmla="*/ 11205 h 44387"/>
                            <a:gd name="connsiteX7" fmla="*/ 44388 w 44387"/>
                            <a:gd name="connsiteY7" fmla="*/ 12929 h 44387"/>
                            <a:gd name="connsiteX8" fmla="*/ 31890 w 44387"/>
                            <a:gd name="connsiteY8" fmla="*/ 44387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4387" h="44387">
                              <a:moveTo>
                                <a:pt x="32321" y="43957"/>
                              </a:moveTo>
                              <a:cubicBezTo>
                                <a:pt x="32321" y="43957"/>
                                <a:pt x="30166" y="43095"/>
                                <a:pt x="27150" y="42233"/>
                              </a:cubicBezTo>
                              <a:cubicBezTo>
                                <a:pt x="24133" y="40940"/>
                                <a:pt x="19824" y="39647"/>
                                <a:pt x="15945" y="37924"/>
                              </a:cubicBezTo>
                              <a:cubicBezTo>
                                <a:pt x="7757" y="34476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1116" y="3448"/>
                                <a:pt x="28874" y="6895"/>
                              </a:cubicBezTo>
                              <a:cubicBezTo>
                                <a:pt x="32752" y="8619"/>
                                <a:pt x="36631" y="9912"/>
                                <a:pt x="39647" y="11205"/>
                              </a:cubicBezTo>
                              <a:cubicBezTo>
                                <a:pt x="42664" y="12497"/>
                                <a:pt x="44388" y="12929"/>
                                <a:pt x="44388" y="12929"/>
                              </a:cubicBezTo>
                              <a:lnTo>
                                <a:pt x="31890" y="443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7" name="Graphic 1445">
                        <a:extLst>
                          <a:ext uri="{FF2B5EF4-FFF2-40B4-BE49-F238E27FC236}">
                            <a16:creationId xmlns:a16="http://schemas.microsoft.com/office/drawing/2014/main" id="{B81634FA-2D5A-9204-51C9-AD33E542B9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860" y="4327464"/>
                        <a:ext cx="91903" cy="134886"/>
                        <a:chOff x="6367860" y="4327464"/>
                        <a:chExt cx="91903" cy="134886"/>
                      </a:xfrm>
                    </p:grpSpPr>
                    <p:sp>
                      <p:nvSpPr>
                        <p:cNvPr id="8368" name="Vrije vorm: vorm 8367">
                          <a:extLst>
                            <a:ext uri="{FF2B5EF4-FFF2-40B4-BE49-F238E27FC236}">
                              <a16:creationId xmlns:a16="http://schemas.microsoft.com/office/drawing/2014/main" id="{C27D3C21-2DF2-A5C6-7BA0-D02BA97EDA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860" y="4364526"/>
                          <a:ext cx="78113" cy="97825"/>
                        </a:xfrm>
                        <a:custGeom>
                          <a:avLst/>
                          <a:gdLst>
                            <a:gd name="connsiteX0" fmla="*/ 76821 w 78113"/>
                            <a:gd name="connsiteY0" fmla="*/ 55592 h 97825"/>
                            <a:gd name="connsiteX1" fmla="*/ 70788 w 78113"/>
                            <a:gd name="connsiteY1" fmla="*/ 11636 h 97825"/>
                            <a:gd name="connsiteX2" fmla="*/ 35019 w 78113"/>
                            <a:gd name="connsiteY2" fmla="*/ 0 h 97825"/>
                            <a:gd name="connsiteX3" fmla="*/ 4853 w 78113"/>
                            <a:gd name="connsiteY3" fmla="*/ 32321 h 97825"/>
                            <a:gd name="connsiteX4" fmla="*/ 13472 w 78113"/>
                            <a:gd name="connsiteY4" fmla="*/ 88775 h 97825"/>
                            <a:gd name="connsiteX5" fmla="*/ 18212 w 78113"/>
                            <a:gd name="connsiteY5" fmla="*/ 93516 h 97825"/>
                            <a:gd name="connsiteX6" fmla="*/ 22522 w 78113"/>
                            <a:gd name="connsiteY6" fmla="*/ 96532 h 97825"/>
                            <a:gd name="connsiteX7" fmla="*/ 24676 w 78113"/>
                            <a:gd name="connsiteY7" fmla="*/ 97825 h 97825"/>
                            <a:gd name="connsiteX8" fmla="*/ 27262 w 78113"/>
                            <a:gd name="connsiteY8" fmla="*/ 97825 h 97825"/>
                            <a:gd name="connsiteX9" fmla="*/ 32433 w 78113"/>
                            <a:gd name="connsiteY9" fmla="*/ 97825 h 97825"/>
                            <a:gd name="connsiteX10" fmla="*/ 38897 w 78113"/>
                            <a:gd name="connsiteY10" fmla="*/ 96532 h 97825"/>
                            <a:gd name="connsiteX11" fmla="*/ 78114 w 78113"/>
                            <a:gd name="connsiteY11" fmla="*/ 555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113" h="97825">
                              <a:moveTo>
                                <a:pt x="76821" y="55592"/>
                              </a:moveTo>
                              <a:cubicBezTo>
                                <a:pt x="80268" y="26288"/>
                                <a:pt x="70788" y="11636"/>
                                <a:pt x="70788" y="11636"/>
                              </a:cubicBezTo>
                              <a:lnTo>
                                <a:pt x="35019" y="0"/>
                              </a:lnTo>
                              <a:cubicBezTo>
                                <a:pt x="35019" y="0"/>
                                <a:pt x="18643" y="6464"/>
                                <a:pt x="4853" y="32321"/>
                              </a:cubicBezTo>
                              <a:cubicBezTo>
                                <a:pt x="-5490" y="52145"/>
                                <a:pt x="2267" y="75416"/>
                                <a:pt x="13472" y="88775"/>
                              </a:cubicBezTo>
                              <a:cubicBezTo>
                                <a:pt x="14764" y="90499"/>
                                <a:pt x="16488" y="92223"/>
                                <a:pt x="18212" y="93516"/>
                              </a:cubicBezTo>
                              <a:cubicBezTo>
                                <a:pt x="19505" y="94377"/>
                                <a:pt x="21229" y="95670"/>
                                <a:pt x="22522" y="96532"/>
                              </a:cubicBezTo>
                              <a:cubicBezTo>
                                <a:pt x="23814" y="97394"/>
                                <a:pt x="24676" y="97825"/>
                                <a:pt x="24676" y="97825"/>
                              </a:cubicBezTo>
                              <a:cubicBezTo>
                                <a:pt x="24676" y="97825"/>
                                <a:pt x="25969" y="97825"/>
                                <a:pt x="27262" y="97825"/>
                              </a:cubicBezTo>
                              <a:cubicBezTo>
                                <a:pt x="28555" y="97825"/>
                                <a:pt x="30279" y="97825"/>
                                <a:pt x="32433" y="97825"/>
                              </a:cubicBezTo>
                              <a:cubicBezTo>
                                <a:pt x="34588" y="97825"/>
                                <a:pt x="36743" y="97394"/>
                                <a:pt x="38897" y="96532"/>
                              </a:cubicBezTo>
                              <a:cubicBezTo>
                                <a:pt x="55273" y="92223"/>
                                <a:pt x="75528" y="78002"/>
                                <a:pt x="78114" y="555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9" name="Vrije vorm: vorm 8368">
                          <a:extLst>
                            <a:ext uri="{FF2B5EF4-FFF2-40B4-BE49-F238E27FC236}">
                              <a16:creationId xmlns:a16="http://schemas.microsoft.com/office/drawing/2014/main" id="{82A8D7E9-1571-19F4-BC82-F68C2F8BAC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641" y="4364526"/>
                          <a:ext cx="59039" cy="32321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32321 h 32321"/>
                            <a:gd name="connsiteX1" fmla="*/ 52575 w 59039"/>
                            <a:gd name="connsiteY1" fmla="*/ 11636 h 32321"/>
                            <a:gd name="connsiteX2" fmla="*/ 16807 w 59039"/>
                            <a:gd name="connsiteY2" fmla="*/ 0 h 32321"/>
                            <a:gd name="connsiteX3" fmla="*/ 0 w 59039"/>
                            <a:gd name="connsiteY3" fmla="*/ 12929 h 32321"/>
                            <a:gd name="connsiteX4" fmla="*/ 59040 w 59039"/>
                            <a:gd name="connsiteY4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039" h="32321">
                              <a:moveTo>
                                <a:pt x="59040" y="32321"/>
                              </a:moveTo>
                              <a:cubicBezTo>
                                <a:pt x="57316" y="18531"/>
                                <a:pt x="52575" y="11636"/>
                                <a:pt x="52575" y="11636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9050" y="3017"/>
                                <a:pt x="0" y="12929"/>
                              </a:cubicBezTo>
                              <a:lnTo>
                                <a:pt x="59040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0" name="Vrije vorm: vorm 8369">
                          <a:extLst>
                            <a:ext uri="{FF2B5EF4-FFF2-40B4-BE49-F238E27FC236}">
                              <a16:creationId xmlns:a16="http://schemas.microsoft.com/office/drawing/2014/main" id="{035026D8-2FBA-0E55-B269-57328F1B13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790" y="4327464"/>
                          <a:ext cx="28442" cy="42663"/>
                        </a:xfrm>
                        <a:custGeom>
                          <a:avLst/>
                          <a:gdLst>
                            <a:gd name="connsiteX0" fmla="*/ 16807 w 28442"/>
                            <a:gd name="connsiteY0" fmla="*/ 42664 h 42663"/>
                            <a:gd name="connsiteX1" fmla="*/ 0 w 28442"/>
                            <a:gd name="connsiteY1" fmla="*/ 37061 h 42663"/>
                            <a:gd name="connsiteX2" fmla="*/ 11635 w 28442"/>
                            <a:gd name="connsiteY2" fmla="*/ 0 h 42663"/>
                            <a:gd name="connsiteX3" fmla="*/ 28442 w 28442"/>
                            <a:gd name="connsiteY3" fmla="*/ 5603 h 42663"/>
                            <a:gd name="connsiteX4" fmla="*/ 16807 w 28442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42663">
                              <a:moveTo>
                                <a:pt x="16807" y="42664"/>
                              </a:moveTo>
                              <a:lnTo>
                                <a:pt x="0" y="37061"/>
                              </a:lnTo>
                              <a:lnTo>
                                <a:pt x="11635" y="0"/>
                              </a:lnTo>
                              <a:lnTo>
                                <a:pt x="28442" y="5603"/>
                              </a:lnTo>
                              <a:lnTo>
                                <a:pt x="16807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1" name="Vrije vorm: vorm 8370">
                          <a:extLst>
                            <a:ext uri="{FF2B5EF4-FFF2-40B4-BE49-F238E27FC236}">
                              <a16:creationId xmlns:a16="http://schemas.microsoft.com/office/drawing/2014/main" id="{A47A8114-D6BB-E9C9-BDDC-430B4209C9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115" y="4385773"/>
                          <a:ext cx="31984" cy="25183"/>
                        </a:xfrm>
                        <a:custGeom>
                          <a:avLst/>
                          <a:gdLst>
                            <a:gd name="connsiteX0" fmla="*/ 31952 w 31984"/>
                            <a:gd name="connsiteY0" fmla="*/ 9781 h 25183"/>
                            <a:gd name="connsiteX1" fmla="*/ 9543 w 31984"/>
                            <a:gd name="connsiteY1" fmla="*/ 2455 h 25183"/>
                            <a:gd name="connsiteX2" fmla="*/ 924 w 31984"/>
                            <a:gd name="connsiteY2" fmla="*/ 12367 h 25183"/>
                            <a:gd name="connsiteX3" fmla="*/ 8250 w 31984"/>
                            <a:gd name="connsiteY3" fmla="*/ 24434 h 25183"/>
                            <a:gd name="connsiteX4" fmla="*/ 31952 w 31984"/>
                            <a:gd name="connsiteY4" fmla="*/ 9781 h 251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984" h="25183">
                              <a:moveTo>
                                <a:pt x="31952" y="9781"/>
                              </a:moveTo>
                              <a:cubicBezTo>
                                <a:pt x="32814" y="-1854"/>
                                <a:pt x="16438" y="-1424"/>
                                <a:pt x="9543" y="2455"/>
                              </a:cubicBezTo>
                              <a:cubicBezTo>
                                <a:pt x="5664" y="4610"/>
                                <a:pt x="924" y="8488"/>
                                <a:pt x="924" y="12367"/>
                              </a:cubicBezTo>
                              <a:cubicBezTo>
                                <a:pt x="-1231" y="17107"/>
                                <a:pt x="62" y="21848"/>
                                <a:pt x="8250" y="24434"/>
                              </a:cubicBezTo>
                              <a:cubicBezTo>
                                <a:pt x="19454" y="27881"/>
                                <a:pt x="31521" y="18831"/>
                                <a:pt x="31952" y="97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2" name="Vrije vorm: vorm 8371">
                          <a:extLst>
                            <a:ext uri="{FF2B5EF4-FFF2-40B4-BE49-F238E27FC236}">
                              <a16:creationId xmlns:a16="http://schemas.microsoft.com/office/drawing/2014/main" id="{D2C8BB46-C4A3-ADE6-8A8D-8CEE89EB91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4485" y="4420358"/>
                          <a:ext cx="13741" cy="10954"/>
                        </a:xfrm>
                        <a:custGeom>
                          <a:avLst/>
                          <a:gdLst>
                            <a:gd name="connsiteX0" fmla="*/ 13741 w 13741"/>
                            <a:gd name="connsiteY0" fmla="*/ 4069 h 10954"/>
                            <a:gd name="connsiteX1" fmla="*/ 4261 w 13741"/>
                            <a:gd name="connsiteY1" fmla="*/ 1053 h 10954"/>
                            <a:gd name="connsiteX2" fmla="*/ 382 w 13741"/>
                            <a:gd name="connsiteY2" fmla="*/ 5362 h 10954"/>
                            <a:gd name="connsiteX3" fmla="*/ 3399 w 13741"/>
                            <a:gd name="connsiteY3" fmla="*/ 10534 h 10954"/>
                            <a:gd name="connsiteX4" fmla="*/ 13310 w 13741"/>
                            <a:gd name="connsiteY4" fmla="*/ 4500 h 10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41" h="10954">
                              <a:moveTo>
                                <a:pt x="13741" y="4069"/>
                              </a:moveTo>
                              <a:cubicBezTo>
                                <a:pt x="13741" y="-671"/>
                                <a:pt x="7277" y="-671"/>
                                <a:pt x="4261" y="1053"/>
                              </a:cubicBezTo>
                              <a:cubicBezTo>
                                <a:pt x="2537" y="1915"/>
                                <a:pt x="813" y="3639"/>
                                <a:pt x="382" y="5362"/>
                              </a:cubicBezTo>
                              <a:cubicBezTo>
                                <a:pt x="-480" y="7086"/>
                                <a:pt x="-49" y="9241"/>
                                <a:pt x="3399" y="10534"/>
                              </a:cubicBezTo>
                              <a:cubicBezTo>
                                <a:pt x="8139" y="12257"/>
                                <a:pt x="12880" y="8379"/>
                                <a:pt x="13310" y="45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3" name="Vrije vorm: vorm 8372">
                          <a:extLst>
                            <a:ext uri="{FF2B5EF4-FFF2-40B4-BE49-F238E27FC236}">
                              <a16:creationId xmlns:a16="http://schemas.microsoft.com/office/drawing/2014/main" id="{D4D5085B-989E-1A68-98BF-19656892F8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3917" y="4338238"/>
                          <a:ext cx="75846" cy="53868"/>
                        </a:xfrm>
                        <a:custGeom>
                          <a:avLst/>
                          <a:gdLst>
                            <a:gd name="connsiteX0" fmla="*/ 65935 w 75846"/>
                            <a:gd name="connsiteY0" fmla="*/ 53868 h 53868"/>
                            <a:gd name="connsiteX1" fmla="*/ 0 w 75846"/>
                            <a:gd name="connsiteY1" fmla="*/ 31890 h 53868"/>
                            <a:gd name="connsiteX2" fmla="*/ 10774 w 75846"/>
                            <a:gd name="connsiteY2" fmla="*/ 0 h 53868"/>
                            <a:gd name="connsiteX3" fmla="*/ 75847 w 75846"/>
                            <a:gd name="connsiteY3" fmla="*/ 21547 h 53868"/>
                            <a:gd name="connsiteX4" fmla="*/ 65935 w 75846"/>
                            <a:gd name="connsiteY4" fmla="*/ 53868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53868">
                              <a:moveTo>
                                <a:pt x="65935" y="53868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75847" y="21547"/>
                              </a:lnTo>
                              <a:lnTo>
                                <a:pt x="65935" y="538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74" name="Vrije vorm: vorm 8373">
                          <a:extLst>
                            <a:ext uri="{FF2B5EF4-FFF2-40B4-BE49-F238E27FC236}">
                              <a16:creationId xmlns:a16="http://schemas.microsoft.com/office/drawing/2014/main" id="{080857AA-17C2-EA14-1CBF-AAF5CD31F0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7100" y="4349012"/>
                          <a:ext cx="42663" cy="43094"/>
                        </a:xfrm>
                        <a:custGeom>
                          <a:avLst/>
                          <a:gdLst>
                            <a:gd name="connsiteX0" fmla="*/ 32752 w 42663"/>
                            <a:gd name="connsiteY0" fmla="*/ 43095 h 43094"/>
                            <a:gd name="connsiteX1" fmla="*/ 0 w 42663"/>
                            <a:gd name="connsiteY1" fmla="*/ 31890 h 43094"/>
                            <a:gd name="connsiteX2" fmla="*/ 9912 w 42663"/>
                            <a:gd name="connsiteY2" fmla="*/ 0 h 43094"/>
                            <a:gd name="connsiteX3" fmla="*/ 42664 w 42663"/>
                            <a:gd name="connsiteY3" fmla="*/ 10774 h 43094"/>
                            <a:gd name="connsiteX4" fmla="*/ 32752 w 42663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663" h="43094">
                              <a:moveTo>
                                <a:pt x="32752" y="43095"/>
                              </a:moveTo>
                              <a:lnTo>
                                <a:pt x="0" y="31890"/>
                              </a:lnTo>
                              <a:lnTo>
                                <a:pt x="9912" y="0"/>
                              </a:lnTo>
                              <a:lnTo>
                                <a:pt x="42664" y="10774"/>
                              </a:lnTo>
                              <a:lnTo>
                                <a:pt x="32752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8" name="Graphic 1445">
                        <a:extLst>
                          <a:ext uri="{FF2B5EF4-FFF2-40B4-BE49-F238E27FC236}">
                            <a16:creationId xmlns:a16="http://schemas.microsoft.com/office/drawing/2014/main" id="{00A178C7-4711-E27F-5353-CBC33E2C83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7430" y="4388505"/>
                        <a:ext cx="87718" cy="136764"/>
                        <a:chOff x="6597430" y="4388505"/>
                        <a:chExt cx="87718" cy="136764"/>
                      </a:xfrm>
                    </p:grpSpPr>
                    <p:sp>
                      <p:nvSpPr>
                        <p:cNvPr id="8361" name="Vrije vorm: vorm 8360">
                          <a:extLst>
                            <a:ext uri="{FF2B5EF4-FFF2-40B4-BE49-F238E27FC236}">
                              <a16:creationId xmlns:a16="http://schemas.microsoft.com/office/drawing/2014/main" id="{03B870DE-7B32-D98D-5A43-0B48EF2C1E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7430" y="4427013"/>
                          <a:ext cx="77910" cy="98255"/>
                        </a:xfrm>
                        <a:custGeom>
                          <a:avLst/>
                          <a:gdLst>
                            <a:gd name="connsiteX0" fmla="*/ 77807 w 77910"/>
                            <a:gd name="connsiteY0" fmla="*/ 51282 h 98255"/>
                            <a:gd name="connsiteX1" fmla="*/ 67895 w 77910"/>
                            <a:gd name="connsiteY1" fmla="*/ 8188 h 98255"/>
                            <a:gd name="connsiteX2" fmla="*/ 30834 w 77910"/>
                            <a:gd name="connsiteY2" fmla="*/ 0 h 98255"/>
                            <a:gd name="connsiteX3" fmla="*/ 3253 w 77910"/>
                            <a:gd name="connsiteY3" fmla="*/ 34907 h 98255"/>
                            <a:gd name="connsiteX4" fmla="*/ 16612 w 77910"/>
                            <a:gd name="connsiteY4" fmla="*/ 90068 h 98255"/>
                            <a:gd name="connsiteX5" fmla="*/ 21784 w 77910"/>
                            <a:gd name="connsiteY5" fmla="*/ 94377 h 98255"/>
                            <a:gd name="connsiteX6" fmla="*/ 26093 w 77910"/>
                            <a:gd name="connsiteY6" fmla="*/ 96963 h 98255"/>
                            <a:gd name="connsiteX7" fmla="*/ 28248 w 77910"/>
                            <a:gd name="connsiteY7" fmla="*/ 98256 h 98255"/>
                            <a:gd name="connsiteX8" fmla="*/ 35574 w 77910"/>
                            <a:gd name="connsiteY8" fmla="*/ 97825 h 98255"/>
                            <a:gd name="connsiteX9" fmla="*/ 42038 w 77910"/>
                            <a:gd name="connsiteY9" fmla="*/ 96101 h 98255"/>
                            <a:gd name="connsiteX10" fmla="*/ 77807 w 77910"/>
                            <a:gd name="connsiteY10" fmla="*/ 51713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910" h="98255">
                              <a:moveTo>
                                <a:pt x="77807" y="51282"/>
                              </a:moveTo>
                              <a:cubicBezTo>
                                <a:pt x="79100" y="21978"/>
                                <a:pt x="67895" y="8188"/>
                                <a:pt x="67895" y="8188"/>
                              </a:cubicBezTo>
                              <a:lnTo>
                                <a:pt x="30834" y="0"/>
                              </a:lnTo>
                              <a:cubicBezTo>
                                <a:pt x="30834" y="0"/>
                                <a:pt x="14888" y="7757"/>
                                <a:pt x="3253" y="34907"/>
                              </a:cubicBezTo>
                              <a:cubicBezTo>
                                <a:pt x="-5366" y="55161"/>
                                <a:pt x="4546" y="78001"/>
                                <a:pt x="16612" y="90068"/>
                              </a:cubicBezTo>
                              <a:cubicBezTo>
                                <a:pt x="18336" y="91792"/>
                                <a:pt x="20060" y="93084"/>
                                <a:pt x="21784" y="94377"/>
                              </a:cubicBezTo>
                              <a:cubicBezTo>
                                <a:pt x="23507" y="95239"/>
                                <a:pt x="24800" y="96101"/>
                                <a:pt x="26093" y="96963"/>
                              </a:cubicBezTo>
                              <a:cubicBezTo>
                                <a:pt x="27386" y="97394"/>
                                <a:pt x="28248" y="98256"/>
                                <a:pt x="28248" y="98256"/>
                              </a:cubicBezTo>
                              <a:cubicBezTo>
                                <a:pt x="28248" y="98256"/>
                                <a:pt x="32126" y="98256"/>
                                <a:pt x="35574" y="97825"/>
                              </a:cubicBezTo>
                              <a:cubicBezTo>
                                <a:pt x="37729" y="97825"/>
                                <a:pt x="39883" y="96963"/>
                                <a:pt x="42038" y="96101"/>
                              </a:cubicBezTo>
                              <a:cubicBezTo>
                                <a:pt x="57983" y="90499"/>
                                <a:pt x="76945" y="74123"/>
                                <a:pt x="77807" y="517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2" name="Vrije vorm: vorm 8361">
                          <a:extLst>
                            <a:ext uri="{FF2B5EF4-FFF2-40B4-BE49-F238E27FC236}">
                              <a16:creationId xmlns:a16="http://schemas.microsoft.com/office/drawing/2014/main" id="{C0535612-9858-65F6-7DB1-4BC7E7AFE9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1888" y="4427013"/>
                          <a:ext cx="61194" cy="28442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28012 h 28442"/>
                            <a:gd name="connsiteX1" fmla="*/ 53006 w 61194"/>
                            <a:gd name="connsiteY1" fmla="*/ 8188 h 28442"/>
                            <a:gd name="connsiteX2" fmla="*/ 15945 w 61194"/>
                            <a:gd name="connsiteY2" fmla="*/ 0 h 28442"/>
                            <a:gd name="connsiteX3" fmla="*/ 0 w 61194"/>
                            <a:gd name="connsiteY3" fmla="*/ 14652 h 28442"/>
                            <a:gd name="connsiteX4" fmla="*/ 60763 w 61194"/>
                            <a:gd name="connsiteY4" fmla="*/ 28442 h 284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1194" h="28442">
                              <a:moveTo>
                                <a:pt x="61194" y="28012"/>
                              </a:moveTo>
                              <a:cubicBezTo>
                                <a:pt x="58178" y="14652"/>
                                <a:pt x="53006" y="8188"/>
                                <a:pt x="53006" y="8188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8619" y="3878"/>
                                <a:pt x="0" y="14652"/>
                              </a:cubicBezTo>
                              <a:lnTo>
                                <a:pt x="60763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3" name="Vrije vorm: vorm 8362">
                          <a:extLst>
                            <a:ext uri="{FF2B5EF4-FFF2-40B4-BE49-F238E27FC236}">
                              <a16:creationId xmlns:a16="http://schemas.microsoft.com/office/drawing/2014/main" id="{B98AA4EC-0388-6244-1E3A-8B444605FE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637401">
                          <a:off x="6632077" y="4400531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4" name="Vrije vorm: vorm 8363">
                          <a:extLst>
                            <a:ext uri="{FF2B5EF4-FFF2-40B4-BE49-F238E27FC236}">
                              <a16:creationId xmlns:a16="http://schemas.microsoft.com/office/drawing/2014/main" id="{D1D5BEB0-862C-AE02-4896-417F167830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7835" y="4448524"/>
                          <a:ext cx="31633" cy="25865"/>
                        </a:xfrm>
                        <a:custGeom>
                          <a:avLst/>
                          <a:gdLst>
                            <a:gd name="connsiteX0" fmla="*/ 31634 w 31633"/>
                            <a:gd name="connsiteY0" fmla="*/ 8656 h 25865"/>
                            <a:gd name="connsiteX1" fmla="*/ 8794 w 31633"/>
                            <a:gd name="connsiteY1" fmla="*/ 3484 h 25865"/>
                            <a:gd name="connsiteX2" fmla="*/ 606 w 31633"/>
                            <a:gd name="connsiteY2" fmla="*/ 14258 h 25865"/>
                            <a:gd name="connsiteX3" fmla="*/ 8794 w 31633"/>
                            <a:gd name="connsiteY3" fmla="*/ 25462 h 25865"/>
                            <a:gd name="connsiteX4" fmla="*/ 31203 w 31633"/>
                            <a:gd name="connsiteY4" fmla="*/ 8656 h 258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633" h="25865">
                              <a:moveTo>
                                <a:pt x="31634" y="8656"/>
                              </a:moveTo>
                              <a:cubicBezTo>
                                <a:pt x="31634" y="-2549"/>
                                <a:pt x="15258" y="-1256"/>
                                <a:pt x="8794" y="3484"/>
                              </a:cubicBezTo>
                              <a:cubicBezTo>
                                <a:pt x="5346" y="6070"/>
                                <a:pt x="1037" y="10379"/>
                                <a:pt x="606" y="14258"/>
                              </a:cubicBezTo>
                              <a:cubicBezTo>
                                <a:pt x="-1118" y="18998"/>
                                <a:pt x="606" y="23739"/>
                                <a:pt x="8794" y="25462"/>
                              </a:cubicBezTo>
                              <a:cubicBezTo>
                                <a:pt x="20429" y="28048"/>
                                <a:pt x="31634" y="17705"/>
                                <a:pt x="31203" y="86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5" name="Vrije vorm: vorm 8364">
                          <a:extLst>
                            <a:ext uri="{FF2B5EF4-FFF2-40B4-BE49-F238E27FC236}">
                              <a16:creationId xmlns:a16="http://schemas.microsoft.com/office/drawing/2014/main" id="{F8194E48-4FC4-4F02-8CCE-2DC35D987E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5975" y="4484250"/>
                          <a:ext cx="13239" cy="10542"/>
                        </a:xfrm>
                        <a:custGeom>
                          <a:avLst/>
                          <a:gdLst>
                            <a:gd name="connsiteX0" fmla="*/ 13239 w 13239"/>
                            <a:gd name="connsiteY0" fmla="*/ 3526 h 10542"/>
                            <a:gd name="connsiteX1" fmla="*/ 3759 w 13239"/>
                            <a:gd name="connsiteY1" fmla="*/ 1372 h 10542"/>
                            <a:gd name="connsiteX2" fmla="*/ 311 w 13239"/>
                            <a:gd name="connsiteY2" fmla="*/ 5681 h 10542"/>
                            <a:gd name="connsiteX3" fmla="*/ 3759 w 13239"/>
                            <a:gd name="connsiteY3" fmla="*/ 10422 h 10542"/>
                            <a:gd name="connsiteX4" fmla="*/ 13239 w 13239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239" h="10542">
                              <a:moveTo>
                                <a:pt x="13239" y="3526"/>
                              </a:moveTo>
                              <a:cubicBezTo>
                                <a:pt x="13239" y="-1214"/>
                                <a:pt x="6344" y="-352"/>
                                <a:pt x="3759" y="1372"/>
                              </a:cubicBezTo>
                              <a:cubicBezTo>
                                <a:pt x="2466" y="2233"/>
                                <a:pt x="311" y="4388"/>
                                <a:pt x="311" y="5681"/>
                              </a:cubicBezTo>
                              <a:cubicBezTo>
                                <a:pt x="-551" y="7836"/>
                                <a:pt x="311" y="9559"/>
                                <a:pt x="3759" y="10422"/>
                              </a:cubicBezTo>
                              <a:cubicBezTo>
                                <a:pt x="8499" y="11283"/>
                                <a:pt x="13239" y="7405"/>
                                <a:pt x="13239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6" name="Vrije vorm: vorm 8365">
                          <a:extLst>
                            <a:ext uri="{FF2B5EF4-FFF2-40B4-BE49-F238E27FC236}">
                              <a16:creationId xmlns:a16="http://schemas.microsoft.com/office/drawing/2014/main" id="{767AF9F1-0AF9-62FA-45F8-8C16207865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0164" y="4401587"/>
                          <a:ext cx="74984" cy="48266"/>
                        </a:xfrm>
                        <a:custGeom>
                          <a:avLst/>
                          <a:gdLst>
                            <a:gd name="connsiteX0" fmla="*/ 67659 w 74984"/>
                            <a:gd name="connsiteY0" fmla="*/ 48266 h 48266"/>
                            <a:gd name="connsiteX1" fmla="*/ 0 w 74984"/>
                            <a:gd name="connsiteY1" fmla="*/ 33183 h 48266"/>
                            <a:gd name="connsiteX2" fmla="*/ 7757 w 74984"/>
                            <a:gd name="connsiteY2" fmla="*/ 0 h 48266"/>
                            <a:gd name="connsiteX3" fmla="*/ 74985 w 74984"/>
                            <a:gd name="connsiteY3" fmla="*/ 15083 h 48266"/>
                            <a:gd name="connsiteX4" fmla="*/ 67659 w 74984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984" h="48266">
                              <a:moveTo>
                                <a:pt x="67659" y="48266"/>
                              </a:moveTo>
                              <a:lnTo>
                                <a:pt x="0" y="33183"/>
                              </a:lnTo>
                              <a:lnTo>
                                <a:pt x="7757" y="0"/>
                              </a:lnTo>
                              <a:lnTo>
                                <a:pt x="74985" y="15083"/>
                              </a:lnTo>
                              <a:lnTo>
                                <a:pt x="6765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7" name="Vrije vorm: vorm 8366">
                          <a:extLst>
                            <a:ext uri="{FF2B5EF4-FFF2-40B4-BE49-F238E27FC236}">
                              <a16:creationId xmlns:a16="http://schemas.microsoft.com/office/drawing/2014/main" id="{90EA1851-B134-AD66-E3AE-C5DEA035C0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09" y="4409344"/>
                          <a:ext cx="40939" cy="40509"/>
                        </a:xfrm>
                        <a:custGeom>
                          <a:avLst/>
                          <a:gdLst>
                            <a:gd name="connsiteX0" fmla="*/ 33614 w 40939"/>
                            <a:gd name="connsiteY0" fmla="*/ 40509 h 40509"/>
                            <a:gd name="connsiteX1" fmla="*/ 0 w 40939"/>
                            <a:gd name="connsiteY1" fmla="*/ 32752 h 40509"/>
                            <a:gd name="connsiteX2" fmla="*/ 7326 w 40939"/>
                            <a:gd name="connsiteY2" fmla="*/ 0 h 40509"/>
                            <a:gd name="connsiteX3" fmla="*/ 40940 w 40939"/>
                            <a:gd name="connsiteY3" fmla="*/ 7326 h 40509"/>
                            <a:gd name="connsiteX4" fmla="*/ 33614 w 4093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0509">
                              <a:moveTo>
                                <a:pt x="33614" y="40509"/>
                              </a:moveTo>
                              <a:lnTo>
                                <a:pt x="0" y="32752"/>
                              </a:lnTo>
                              <a:lnTo>
                                <a:pt x="7326" y="0"/>
                              </a:lnTo>
                              <a:lnTo>
                                <a:pt x="40940" y="7326"/>
                              </a:lnTo>
                              <a:lnTo>
                                <a:pt x="33614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29" name="Graphic 1445">
                        <a:extLst>
                          <a:ext uri="{FF2B5EF4-FFF2-40B4-BE49-F238E27FC236}">
                            <a16:creationId xmlns:a16="http://schemas.microsoft.com/office/drawing/2014/main" id="{A74158F8-917A-D765-6DEB-A393213FAC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2035" y="4430892"/>
                        <a:ext cx="82377" cy="137903"/>
                        <a:chOff x="6832035" y="4430892"/>
                        <a:chExt cx="82377" cy="137903"/>
                      </a:xfrm>
                    </p:grpSpPr>
                    <p:sp>
                      <p:nvSpPr>
                        <p:cNvPr id="8354" name="Vrije vorm: vorm 8353">
                          <a:extLst>
                            <a:ext uri="{FF2B5EF4-FFF2-40B4-BE49-F238E27FC236}">
                              <a16:creationId xmlns:a16="http://schemas.microsoft.com/office/drawing/2014/main" id="{62F6C9BF-B6B8-86D5-5092-78F32E207E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2035" y="4470970"/>
                          <a:ext cx="77668" cy="97825"/>
                        </a:xfrm>
                        <a:custGeom>
                          <a:avLst/>
                          <a:gdLst>
                            <a:gd name="connsiteX0" fmla="*/ 77206 w 77668"/>
                            <a:gd name="connsiteY0" fmla="*/ 46542 h 97825"/>
                            <a:gd name="connsiteX1" fmla="*/ 63847 w 77668"/>
                            <a:gd name="connsiteY1" fmla="*/ 4740 h 97825"/>
                            <a:gd name="connsiteX2" fmla="*/ 26354 w 77668"/>
                            <a:gd name="connsiteY2" fmla="*/ 0 h 97825"/>
                            <a:gd name="connsiteX3" fmla="*/ 17736 w 77668"/>
                            <a:gd name="connsiteY3" fmla="*/ 8188 h 97825"/>
                            <a:gd name="connsiteX4" fmla="*/ 2221 w 77668"/>
                            <a:gd name="connsiteY4" fmla="*/ 36630 h 97825"/>
                            <a:gd name="connsiteX5" fmla="*/ 19890 w 77668"/>
                            <a:gd name="connsiteY5" fmla="*/ 90930 h 97825"/>
                            <a:gd name="connsiteX6" fmla="*/ 25062 w 77668"/>
                            <a:gd name="connsiteY6" fmla="*/ 94808 h 97825"/>
                            <a:gd name="connsiteX7" fmla="*/ 29802 w 77668"/>
                            <a:gd name="connsiteY7" fmla="*/ 96963 h 97825"/>
                            <a:gd name="connsiteX8" fmla="*/ 31957 w 77668"/>
                            <a:gd name="connsiteY8" fmla="*/ 97825 h 97825"/>
                            <a:gd name="connsiteX9" fmla="*/ 39283 w 77668"/>
                            <a:gd name="connsiteY9" fmla="*/ 96532 h 97825"/>
                            <a:gd name="connsiteX10" fmla="*/ 45747 w 77668"/>
                            <a:gd name="connsiteY10" fmla="*/ 93946 h 97825"/>
                            <a:gd name="connsiteX11" fmla="*/ 77637 w 77668"/>
                            <a:gd name="connsiteY11" fmla="*/ 4654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68" h="97825">
                              <a:moveTo>
                                <a:pt x="77206" y="46542"/>
                              </a:moveTo>
                              <a:cubicBezTo>
                                <a:pt x="75913" y="17238"/>
                                <a:pt x="63847" y="4740"/>
                                <a:pt x="63847" y="4740"/>
                              </a:cubicBezTo>
                              <a:lnTo>
                                <a:pt x="26354" y="0"/>
                              </a:lnTo>
                              <a:cubicBezTo>
                                <a:pt x="26354" y="0"/>
                                <a:pt x="22476" y="2586"/>
                                <a:pt x="17736" y="8188"/>
                              </a:cubicBezTo>
                              <a:cubicBezTo>
                                <a:pt x="12995" y="13790"/>
                                <a:pt x="6531" y="22840"/>
                                <a:pt x="2221" y="36630"/>
                              </a:cubicBezTo>
                              <a:cubicBezTo>
                                <a:pt x="-5105" y="57316"/>
                                <a:pt x="6962" y="80156"/>
                                <a:pt x="19890" y="90930"/>
                              </a:cubicBezTo>
                              <a:cubicBezTo>
                                <a:pt x="21614" y="92654"/>
                                <a:pt x="23338" y="93515"/>
                                <a:pt x="25062" y="94808"/>
                              </a:cubicBezTo>
                              <a:cubicBezTo>
                                <a:pt x="26785" y="95670"/>
                                <a:pt x="28509" y="96532"/>
                                <a:pt x="29802" y="96963"/>
                              </a:cubicBezTo>
                              <a:cubicBezTo>
                                <a:pt x="31095" y="97394"/>
                                <a:pt x="31957" y="97825"/>
                                <a:pt x="31957" y="97825"/>
                              </a:cubicBezTo>
                              <a:cubicBezTo>
                                <a:pt x="31957" y="97825"/>
                                <a:pt x="35835" y="97394"/>
                                <a:pt x="39283" y="96532"/>
                              </a:cubicBezTo>
                              <a:cubicBezTo>
                                <a:pt x="41438" y="96101"/>
                                <a:pt x="43592" y="95239"/>
                                <a:pt x="45747" y="93946"/>
                              </a:cubicBezTo>
                              <a:cubicBezTo>
                                <a:pt x="61261" y="86620"/>
                                <a:pt x="78499" y="68951"/>
                                <a:pt x="77637" y="465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5" name="Vrije vorm: vorm 8354">
                          <a:extLst>
                            <a:ext uri="{FF2B5EF4-FFF2-40B4-BE49-F238E27FC236}">
                              <a16:creationId xmlns:a16="http://schemas.microsoft.com/office/drawing/2014/main" id="{D0AAC3F6-473E-C82A-4FCB-3CCB4F292E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4168" y="4470970"/>
                          <a:ext cx="61625" cy="24133"/>
                        </a:xfrm>
                        <a:custGeom>
                          <a:avLst/>
                          <a:gdLst>
                            <a:gd name="connsiteX0" fmla="*/ 61194 w 61625"/>
                            <a:gd name="connsiteY0" fmla="*/ 23702 h 24133"/>
                            <a:gd name="connsiteX1" fmla="*/ 51714 w 61625"/>
                            <a:gd name="connsiteY1" fmla="*/ 4740 h 24133"/>
                            <a:gd name="connsiteX2" fmla="*/ 14221 w 61625"/>
                            <a:gd name="connsiteY2" fmla="*/ 0 h 24133"/>
                            <a:gd name="connsiteX3" fmla="*/ 9912 w 61625"/>
                            <a:gd name="connsiteY3" fmla="*/ 3879 h 24133"/>
                            <a:gd name="connsiteX4" fmla="*/ 0 w 61625"/>
                            <a:gd name="connsiteY4" fmla="*/ 15945 h 24133"/>
                            <a:gd name="connsiteX5" fmla="*/ 9481 w 61625"/>
                            <a:gd name="connsiteY5" fmla="*/ 17669 h 24133"/>
                            <a:gd name="connsiteX6" fmla="*/ 30597 w 61625"/>
                            <a:gd name="connsiteY6" fmla="*/ 20255 h 24133"/>
                            <a:gd name="connsiteX7" fmla="*/ 61625 w 61625"/>
                            <a:gd name="connsiteY7" fmla="*/ 24133 h 241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625" h="24133">
                              <a:moveTo>
                                <a:pt x="61194" y="23702"/>
                              </a:moveTo>
                              <a:cubicBezTo>
                                <a:pt x="57316" y="10774"/>
                                <a:pt x="51714" y="4740"/>
                                <a:pt x="51714" y="4740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12497" y="1293"/>
                                <a:pt x="9912" y="3879"/>
                              </a:cubicBezTo>
                              <a:cubicBezTo>
                                <a:pt x="7326" y="6464"/>
                                <a:pt x="3447" y="9912"/>
                                <a:pt x="0" y="15945"/>
                              </a:cubicBezTo>
                              <a:cubicBezTo>
                                <a:pt x="0" y="15945"/>
                                <a:pt x="3879" y="16376"/>
                                <a:pt x="9481" y="17669"/>
                              </a:cubicBezTo>
                              <a:cubicBezTo>
                                <a:pt x="15083" y="18531"/>
                                <a:pt x="22840" y="19393"/>
                                <a:pt x="30597" y="20255"/>
                              </a:cubicBezTo>
                              <a:cubicBezTo>
                                <a:pt x="46111" y="22409"/>
                                <a:pt x="61625" y="24133"/>
                                <a:pt x="61625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6" name="Vrije vorm: vorm 8355">
                          <a:extLst>
                            <a:ext uri="{FF2B5EF4-FFF2-40B4-BE49-F238E27FC236}">
                              <a16:creationId xmlns:a16="http://schemas.microsoft.com/office/drawing/2014/main" id="{64A00638-0296-2640-4DB4-A27EB2ED59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68732" y="4430892"/>
                          <a:ext cx="22840" cy="40509"/>
                        </a:xfrm>
                        <a:custGeom>
                          <a:avLst/>
                          <a:gdLst>
                            <a:gd name="connsiteX0" fmla="*/ 17669 w 22840"/>
                            <a:gd name="connsiteY0" fmla="*/ 40509 h 40509"/>
                            <a:gd name="connsiteX1" fmla="*/ 0 w 22840"/>
                            <a:gd name="connsiteY1" fmla="*/ 38354 h 40509"/>
                            <a:gd name="connsiteX2" fmla="*/ 5171 w 22840"/>
                            <a:gd name="connsiteY2" fmla="*/ 0 h 40509"/>
                            <a:gd name="connsiteX3" fmla="*/ 22840 w 22840"/>
                            <a:gd name="connsiteY3" fmla="*/ 2155 h 40509"/>
                            <a:gd name="connsiteX4" fmla="*/ 17669 w 22840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17669" y="40509"/>
                              </a:moveTo>
                              <a:lnTo>
                                <a:pt x="0" y="38354"/>
                              </a:lnTo>
                              <a:lnTo>
                                <a:pt x="5171" y="0"/>
                              </a:lnTo>
                              <a:lnTo>
                                <a:pt x="22840" y="2155"/>
                              </a:lnTo>
                              <a:lnTo>
                                <a:pt x="17669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7" name="Vrije vorm: vorm 8356">
                          <a:extLst>
                            <a:ext uri="{FF2B5EF4-FFF2-40B4-BE49-F238E27FC236}">
                              <a16:creationId xmlns:a16="http://schemas.microsoft.com/office/drawing/2014/main" id="{53F5CCA6-642D-B979-B4FE-53784C12F0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630" y="4492785"/>
                          <a:ext cx="30600" cy="26553"/>
                        </a:xfrm>
                        <a:custGeom>
                          <a:avLst/>
                          <a:gdLst>
                            <a:gd name="connsiteX0" fmla="*/ 30550 w 30600"/>
                            <a:gd name="connsiteY0" fmla="*/ 7489 h 26553"/>
                            <a:gd name="connsiteX1" fmla="*/ 7279 w 30600"/>
                            <a:gd name="connsiteY1" fmla="*/ 4472 h 26553"/>
                            <a:gd name="connsiteX2" fmla="*/ 384 w 30600"/>
                            <a:gd name="connsiteY2" fmla="*/ 15677 h 26553"/>
                            <a:gd name="connsiteX3" fmla="*/ 9434 w 30600"/>
                            <a:gd name="connsiteY3" fmla="*/ 26451 h 26553"/>
                            <a:gd name="connsiteX4" fmla="*/ 30550 w 30600"/>
                            <a:gd name="connsiteY4" fmla="*/ 7489 h 26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00" h="26553">
                              <a:moveTo>
                                <a:pt x="30550" y="7489"/>
                              </a:moveTo>
                              <a:cubicBezTo>
                                <a:pt x="29257" y="-3716"/>
                                <a:pt x="13312" y="-268"/>
                                <a:pt x="7279" y="4472"/>
                              </a:cubicBezTo>
                              <a:cubicBezTo>
                                <a:pt x="3831" y="7058"/>
                                <a:pt x="-47" y="11798"/>
                                <a:pt x="384" y="15677"/>
                              </a:cubicBezTo>
                              <a:cubicBezTo>
                                <a:pt x="-909" y="20417"/>
                                <a:pt x="815" y="25158"/>
                                <a:pt x="9434" y="26451"/>
                              </a:cubicBezTo>
                              <a:cubicBezTo>
                                <a:pt x="21069" y="27743"/>
                                <a:pt x="31412" y="16539"/>
                                <a:pt x="30550" y="7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8" name="Vrije vorm: vorm 8357">
                          <a:extLst>
                            <a:ext uri="{FF2B5EF4-FFF2-40B4-BE49-F238E27FC236}">
                              <a16:creationId xmlns:a16="http://schemas.microsoft.com/office/drawing/2014/main" id="{F215A632-E362-3FBD-ABAB-22CFFAFE50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448" y="4529091"/>
                          <a:ext cx="13063" cy="10859"/>
                        </a:xfrm>
                        <a:custGeom>
                          <a:avLst/>
                          <a:gdLst>
                            <a:gd name="connsiteX0" fmla="*/ 13063 w 13063"/>
                            <a:gd name="connsiteY0" fmla="*/ 3073 h 10859"/>
                            <a:gd name="connsiteX1" fmla="*/ 3151 w 13063"/>
                            <a:gd name="connsiteY1" fmla="*/ 1780 h 10859"/>
                            <a:gd name="connsiteX2" fmla="*/ 135 w 13063"/>
                            <a:gd name="connsiteY2" fmla="*/ 6521 h 10859"/>
                            <a:gd name="connsiteX3" fmla="*/ 4013 w 13063"/>
                            <a:gd name="connsiteY3" fmla="*/ 10830 h 10859"/>
                            <a:gd name="connsiteX4" fmla="*/ 12632 w 13063"/>
                            <a:gd name="connsiteY4" fmla="*/ 3073 h 108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63" h="10859">
                              <a:moveTo>
                                <a:pt x="13063" y="3073"/>
                              </a:moveTo>
                              <a:cubicBezTo>
                                <a:pt x="12632" y="-1667"/>
                                <a:pt x="5737" y="56"/>
                                <a:pt x="3151" y="1780"/>
                              </a:cubicBezTo>
                              <a:cubicBezTo>
                                <a:pt x="1858" y="2642"/>
                                <a:pt x="135" y="4797"/>
                                <a:pt x="135" y="6521"/>
                              </a:cubicBezTo>
                              <a:cubicBezTo>
                                <a:pt x="-296" y="8676"/>
                                <a:pt x="135" y="10399"/>
                                <a:pt x="4013" y="10830"/>
                              </a:cubicBezTo>
                              <a:cubicBezTo>
                                <a:pt x="8754" y="11261"/>
                                <a:pt x="13063" y="6952"/>
                                <a:pt x="12632" y="30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9" name="Vrije vorm: vorm 8358">
                          <a:extLst>
                            <a:ext uri="{FF2B5EF4-FFF2-40B4-BE49-F238E27FC236}">
                              <a16:creationId xmlns:a16="http://schemas.microsoft.com/office/drawing/2014/main" id="{FB0B322E-D4DB-CA49-F66D-B282B55DB7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151" y="4446406"/>
                          <a:ext cx="73260" cy="42663"/>
                        </a:xfrm>
                        <a:custGeom>
                          <a:avLst/>
                          <a:gdLst>
                            <a:gd name="connsiteX0" fmla="*/ 68951 w 73260"/>
                            <a:gd name="connsiteY0" fmla="*/ 42233 h 42663"/>
                            <a:gd name="connsiteX1" fmla="*/ 34476 w 73260"/>
                            <a:gd name="connsiteY1" fmla="*/ 37924 h 42663"/>
                            <a:gd name="connsiteX2" fmla="*/ 10774 w 73260"/>
                            <a:gd name="connsiteY2" fmla="*/ 34907 h 42663"/>
                            <a:gd name="connsiteX3" fmla="*/ 0 w 73260"/>
                            <a:gd name="connsiteY3" fmla="*/ 33183 h 42663"/>
                            <a:gd name="connsiteX4" fmla="*/ 5171 w 73260"/>
                            <a:gd name="connsiteY4" fmla="*/ 0 h 42663"/>
                            <a:gd name="connsiteX5" fmla="*/ 15945 w 73260"/>
                            <a:gd name="connsiteY5" fmla="*/ 1724 h 42663"/>
                            <a:gd name="connsiteX6" fmla="*/ 39216 w 73260"/>
                            <a:gd name="connsiteY6" fmla="*/ 4740 h 42663"/>
                            <a:gd name="connsiteX7" fmla="*/ 73261 w 73260"/>
                            <a:gd name="connsiteY7" fmla="*/ 9050 h 42663"/>
                            <a:gd name="connsiteX8" fmla="*/ 68951 w 73260"/>
                            <a:gd name="connsiteY8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3260" h="42663">
                              <a:moveTo>
                                <a:pt x="68951" y="42233"/>
                              </a:moveTo>
                              <a:cubicBezTo>
                                <a:pt x="68951" y="42233"/>
                                <a:pt x="51714" y="40078"/>
                                <a:pt x="34476" y="37924"/>
                              </a:cubicBezTo>
                              <a:cubicBezTo>
                                <a:pt x="25857" y="37061"/>
                                <a:pt x="17238" y="35769"/>
                                <a:pt x="10774" y="34907"/>
                              </a:cubicBezTo>
                              <a:cubicBezTo>
                                <a:pt x="4309" y="33614"/>
                                <a:pt x="0" y="33183"/>
                                <a:pt x="0" y="33183"/>
                              </a:cubicBezTo>
                              <a:lnTo>
                                <a:pt x="5171" y="0"/>
                              </a:lnTo>
                              <a:cubicBezTo>
                                <a:pt x="5171" y="0"/>
                                <a:pt x="9481" y="862"/>
                                <a:pt x="15945" y="1724"/>
                              </a:cubicBezTo>
                              <a:cubicBezTo>
                                <a:pt x="22409" y="2586"/>
                                <a:pt x="31028" y="3448"/>
                                <a:pt x="39216" y="4740"/>
                              </a:cubicBezTo>
                              <a:cubicBezTo>
                                <a:pt x="56454" y="6895"/>
                                <a:pt x="73261" y="9050"/>
                                <a:pt x="73261" y="9050"/>
                              </a:cubicBezTo>
                              <a:lnTo>
                                <a:pt x="68951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60" name="Vrije vorm: vorm 8359">
                          <a:extLst>
                            <a:ext uri="{FF2B5EF4-FFF2-40B4-BE49-F238E27FC236}">
                              <a16:creationId xmlns:a16="http://schemas.microsoft.com/office/drawing/2014/main" id="{88E73259-6E79-38CC-9A92-2C5DE49257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5627" y="4451146"/>
                          <a:ext cx="38785" cy="37492"/>
                        </a:xfrm>
                        <a:custGeom>
                          <a:avLst/>
                          <a:gdLst>
                            <a:gd name="connsiteX0" fmla="*/ 34476 w 38785"/>
                            <a:gd name="connsiteY0" fmla="*/ 37492 h 37492"/>
                            <a:gd name="connsiteX1" fmla="*/ 0 w 38785"/>
                            <a:gd name="connsiteY1" fmla="*/ 33183 h 37492"/>
                            <a:gd name="connsiteX2" fmla="*/ 4740 w 38785"/>
                            <a:gd name="connsiteY2" fmla="*/ 0 h 37492"/>
                            <a:gd name="connsiteX3" fmla="*/ 38785 w 38785"/>
                            <a:gd name="connsiteY3" fmla="*/ 4309 h 37492"/>
                            <a:gd name="connsiteX4" fmla="*/ 34476 w 38785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7492">
                              <a:moveTo>
                                <a:pt x="34476" y="37492"/>
                              </a:moveTo>
                              <a:lnTo>
                                <a:pt x="0" y="33183"/>
                              </a:lnTo>
                              <a:lnTo>
                                <a:pt x="4740" y="0"/>
                              </a:lnTo>
                              <a:lnTo>
                                <a:pt x="38785" y="4309"/>
                              </a:lnTo>
                              <a:lnTo>
                                <a:pt x="34476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0" name="Graphic 1445">
                        <a:extLst>
                          <a:ext uri="{FF2B5EF4-FFF2-40B4-BE49-F238E27FC236}">
                            <a16:creationId xmlns:a16="http://schemas.microsoft.com/office/drawing/2014/main" id="{42B31175-F1FF-8AA2-A4A0-D332972DAC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8704" y="4454163"/>
                        <a:ext cx="77834" cy="138333"/>
                        <a:chOff x="7068704" y="4454163"/>
                        <a:chExt cx="77834" cy="138333"/>
                      </a:xfrm>
                    </p:grpSpPr>
                    <p:sp>
                      <p:nvSpPr>
                        <p:cNvPr id="8347" name="Vrije vorm: vorm 8346">
                          <a:extLst>
                            <a:ext uri="{FF2B5EF4-FFF2-40B4-BE49-F238E27FC236}">
                              <a16:creationId xmlns:a16="http://schemas.microsoft.com/office/drawing/2014/main" id="{2FB2F41C-792F-DC7A-8B70-AF3B31BB13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8704" y="4495103"/>
                          <a:ext cx="77834" cy="97393"/>
                        </a:xfrm>
                        <a:custGeom>
                          <a:avLst/>
                          <a:gdLst>
                            <a:gd name="connsiteX0" fmla="*/ 77557 w 77834"/>
                            <a:gd name="connsiteY0" fmla="*/ 44387 h 97393"/>
                            <a:gd name="connsiteX1" fmla="*/ 60750 w 77834"/>
                            <a:gd name="connsiteY1" fmla="*/ 3017 h 97393"/>
                            <a:gd name="connsiteX2" fmla="*/ 22827 w 77834"/>
                            <a:gd name="connsiteY2" fmla="*/ 0 h 97393"/>
                            <a:gd name="connsiteX3" fmla="*/ 1280 w 77834"/>
                            <a:gd name="connsiteY3" fmla="*/ 38785 h 97393"/>
                            <a:gd name="connsiteX4" fmla="*/ 23258 w 77834"/>
                            <a:gd name="connsiteY4" fmla="*/ 91360 h 97393"/>
                            <a:gd name="connsiteX5" fmla="*/ 28860 w 77834"/>
                            <a:gd name="connsiteY5" fmla="*/ 94808 h 97393"/>
                            <a:gd name="connsiteX6" fmla="*/ 33601 w 77834"/>
                            <a:gd name="connsiteY6" fmla="*/ 96532 h 97393"/>
                            <a:gd name="connsiteX7" fmla="*/ 35755 w 77834"/>
                            <a:gd name="connsiteY7" fmla="*/ 97394 h 97393"/>
                            <a:gd name="connsiteX8" fmla="*/ 43082 w 77834"/>
                            <a:gd name="connsiteY8" fmla="*/ 95670 h 97393"/>
                            <a:gd name="connsiteX9" fmla="*/ 49115 w 77834"/>
                            <a:gd name="connsiteY9" fmla="*/ 93084 h 97393"/>
                            <a:gd name="connsiteX10" fmla="*/ 77557 w 77834"/>
                            <a:gd name="connsiteY10" fmla="*/ 44387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834" h="97393">
                              <a:moveTo>
                                <a:pt x="77557" y="44387"/>
                              </a:moveTo>
                              <a:cubicBezTo>
                                <a:pt x="74109" y="15083"/>
                                <a:pt x="60750" y="3017"/>
                                <a:pt x="60750" y="3017"/>
                              </a:cubicBezTo>
                              <a:lnTo>
                                <a:pt x="22827" y="0"/>
                              </a:lnTo>
                              <a:cubicBezTo>
                                <a:pt x="22827" y="0"/>
                                <a:pt x="8175" y="10343"/>
                                <a:pt x="1280" y="38785"/>
                              </a:cubicBezTo>
                              <a:cubicBezTo>
                                <a:pt x="-4323" y="60332"/>
                                <a:pt x="9468" y="81449"/>
                                <a:pt x="23258" y="91360"/>
                              </a:cubicBezTo>
                              <a:cubicBezTo>
                                <a:pt x="24982" y="92653"/>
                                <a:pt x="27136" y="93946"/>
                                <a:pt x="28860" y="94808"/>
                              </a:cubicBezTo>
                              <a:cubicBezTo>
                                <a:pt x="30584" y="95670"/>
                                <a:pt x="32308" y="96101"/>
                                <a:pt x="33601" y="96532"/>
                              </a:cubicBezTo>
                              <a:cubicBezTo>
                                <a:pt x="34894" y="96963"/>
                                <a:pt x="35755" y="97394"/>
                                <a:pt x="35755" y="97394"/>
                              </a:cubicBezTo>
                              <a:cubicBezTo>
                                <a:pt x="35755" y="97394"/>
                                <a:pt x="39634" y="96532"/>
                                <a:pt x="43082" y="95670"/>
                              </a:cubicBezTo>
                              <a:cubicBezTo>
                                <a:pt x="45236" y="94808"/>
                                <a:pt x="46960" y="94377"/>
                                <a:pt x="49115" y="93084"/>
                              </a:cubicBezTo>
                              <a:cubicBezTo>
                                <a:pt x="64198" y="84896"/>
                                <a:pt x="80143" y="66366"/>
                                <a:pt x="77557" y="443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8" name="Vrije vorm: vorm 8347">
                          <a:extLst>
                            <a:ext uri="{FF2B5EF4-FFF2-40B4-BE49-F238E27FC236}">
                              <a16:creationId xmlns:a16="http://schemas.microsoft.com/office/drawing/2014/main" id="{00078A5A-3C38-0E6A-22CB-DD015F2309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8172" y="4494672"/>
                          <a:ext cx="62487" cy="21547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21547 h 21547"/>
                            <a:gd name="connsiteX1" fmla="*/ 51283 w 62487"/>
                            <a:gd name="connsiteY1" fmla="*/ 3017 h 21547"/>
                            <a:gd name="connsiteX2" fmla="*/ 13359 w 62487"/>
                            <a:gd name="connsiteY2" fmla="*/ 0 h 21547"/>
                            <a:gd name="connsiteX3" fmla="*/ 0 w 62487"/>
                            <a:gd name="connsiteY3" fmla="*/ 16807 h 21547"/>
                            <a:gd name="connsiteX4" fmla="*/ 62056 w 62487"/>
                            <a:gd name="connsiteY4" fmla="*/ 2111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487" h="21547">
                              <a:moveTo>
                                <a:pt x="62487" y="21547"/>
                              </a:moveTo>
                              <a:cubicBezTo>
                                <a:pt x="57316" y="8619"/>
                                <a:pt x="51283" y="3017"/>
                                <a:pt x="51283" y="3017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4740"/>
                                <a:pt x="0" y="16807"/>
                              </a:cubicBezTo>
                              <a:lnTo>
                                <a:pt x="62056" y="211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9" name="Vrije vorm: vorm 8348">
                          <a:extLst>
                            <a:ext uri="{FF2B5EF4-FFF2-40B4-BE49-F238E27FC236}">
                              <a16:creationId xmlns:a16="http://schemas.microsoft.com/office/drawing/2014/main" id="{E1F5C62D-284B-F995-51F3-7936F29828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1874" y="4454163"/>
                          <a:ext cx="20254" cy="40078"/>
                        </a:xfrm>
                        <a:custGeom>
                          <a:avLst/>
                          <a:gdLst>
                            <a:gd name="connsiteX0" fmla="*/ 17669 w 20254"/>
                            <a:gd name="connsiteY0" fmla="*/ 40078 h 40078"/>
                            <a:gd name="connsiteX1" fmla="*/ 0 w 20254"/>
                            <a:gd name="connsiteY1" fmla="*/ 38785 h 40078"/>
                            <a:gd name="connsiteX2" fmla="*/ 2586 w 20254"/>
                            <a:gd name="connsiteY2" fmla="*/ 0 h 40078"/>
                            <a:gd name="connsiteX3" fmla="*/ 20255 w 20254"/>
                            <a:gd name="connsiteY3" fmla="*/ 1724 h 40078"/>
                            <a:gd name="connsiteX4" fmla="*/ 17669 w 20254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254" h="40078">
                              <a:moveTo>
                                <a:pt x="17669" y="40078"/>
                              </a:moveTo>
                              <a:lnTo>
                                <a:pt x="0" y="38785"/>
                              </a:lnTo>
                              <a:lnTo>
                                <a:pt x="2586" y="0"/>
                              </a:lnTo>
                              <a:lnTo>
                                <a:pt x="20255" y="1724"/>
                              </a:lnTo>
                              <a:lnTo>
                                <a:pt x="17669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0" name="Vrije vorm: vorm 8349">
                          <a:extLst>
                            <a:ext uri="{FF2B5EF4-FFF2-40B4-BE49-F238E27FC236}">
                              <a16:creationId xmlns:a16="http://schemas.microsoft.com/office/drawing/2014/main" id="{0F2F1BB9-1933-F8C3-BB6E-766419707B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7565" y="4516355"/>
                          <a:ext cx="30029" cy="27489"/>
                        </a:xfrm>
                        <a:custGeom>
                          <a:avLst/>
                          <a:gdLst>
                            <a:gd name="connsiteX0" fmla="*/ 29911 w 30029"/>
                            <a:gd name="connsiteY0" fmla="*/ 7190 h 27489"/>
                            <a:gd name="connsiteX1" fmla="*/ 6209 w 30029"/>
                            <a:gd name="connsiteY1" fmla="*/ 5466 h 27489"/>
                            <a:gd name="connsiteX2" fmla="*/ 176 w 30029"/>
                            <a:gd name="connsiteY2" fmla="*/ 17533 h 27489"/>
                            <a:gd name="connsiteX3" fmla="*/ 10088 w 30029"/>
                            <a:gd name="connsiteY3" fmla="*/ 27445 h 27489"/>
                            <a:gd name="connsiteX4" fmla="*/ 29911 w 30029"/>
                            <a:gd name="connsiteY4" fmla="*/ 7621 h 274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029" h="27489">
                              <a:moveTo>
                                <a:pt x="29911" y="7190"/>
                              </a:moveTo>
                              <a:cubicBezTo>
                                <a:pt x="27756" y="-4015"/>
                                <a:pt x="12242" y="-136"/>
                                <a:pt x="6209" y="5466"/>
                              </a:cubicBezTo>
                              <a:cubicBezTo>
                                <a:pt x="3192" y="8483"/>
                                <a:pt x="-255" y="13654"/>
                                <a:pt x="176" y="17533"/>
                              </a:cubicBezTo>
                              <a:cubicBezTo>
                                <a:pt x="-686" y="22273"/>
                                <a:pt x="1469" y="27013"/>
                                <a:pt x="10088" y="27445"/>
                              </a:cubicBezTo>
                              <a:cubicBezTo>
                                <a:pt x="21723" y="28306"/>
                                <a:pt x="31204" y="16671"/>
                                <a:pt x="29911" y="76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1" name="Vrije vorm: vorm 8350">
                          <a:extLst>
                            <a:ext uri="{FF2B5EF4-FFF2-40B4-BE49-F238E27FC236}">
                              <a16:creationId xmlns:a16="http://schemas.microsoft.com/office/drawing/2014/main" id="{E6A2A756-CFF3-C1D7-308B-B318F2D5BE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9828" y="4553701"/>
                          <a:ext cx="12597" cy="11645"/>
                        </a:xfrm>
                        <a:custGeom>
                          <a:avLst/>
                          <a:gdLst>
                            <a:gd name="connsiteX0" fmla="*/ 12565 w 12597"/>
                            <a:gd name="connsiteY0" fmla="*/ 3026 h 11645"/>
                            <a:gd name="connsiteX1" fmla="*/ 2653 w 12597"/>
                            <a:gd name="connsiteY1" fmla="*/ 2165 h 11645"/>
                            <a:gd name="connsiteX2" fmla="*/ 68 w 12597"/>
                            <a:gd name="connsiteY2" fmla="*/ 7336 h 11645"/>
                            <a:gd name="connsiteX3" fmla="*/ 4377 w 12597"/>
                            <a:gd name="connsiteY3" fmla="*/ 11646 h 11645"/>
                            <a:gd name="connsiteX4" fmla="*/ 12565 w 12597"/>
                            <a:gd name="connsiteY4" fmla="*/ 3457 h 116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97" h="11645">
                              <a:moveTo>
                                <a:pt x="12565" y="3026"/>
                              </a:moveTo>
                              <a:cubicBezTo>
                                <a:pt x="11703" y="-1714"/>
                                <a:pt x="5239" y="10"/>
                                <a:pt x="2653" y="2165"/>
                              </a:cubicBezTo>
                              <a:cubicBezTo>
                                <a:pt x="1360" y="3457"/>
                                <a:pt x="-364" y="5612"/>
                                <a:pt x="68" y="7336"/>
                              </a:cubicBezTo>
                              <a:cubicBezTo>
                                <a:pt x="68" y="9491"/>
                                <a:pt x="498" y="11215"/>
                                <a:pt x="4377" y="11646"/>
                              </a:cubicBezTo>
                              <a:cubicBezTo>
                                <a:pt x="9117" y="11646"/>
                                <a:pt x="12996" y="7336"/>
                                <a:pt x="12565" y="34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2" name="Vrije vorm: vorm 8351">
                          <a:extLst>
                            <a:ext uri="{FF2B5EF4-FFF2-40B4-BE49-F238E27FC236}">
                              <a16:creationId xmlns:a16="http://schemas.microsoft.com/office/drawing/2014/main" id="{C4370161-FFCA-F65E-252C-26EFC43A27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5155" y="4471832"/>
                          <a:ext cx="71106" cy="38784"/>
                        </a:xfrm>
                        <a:custGeom>
                          <a:avLst/>
                          <a:gdLst>
                            <a:gd name="connsiteX0" fmla="*/ 69382 w 71106"/>
                            <a:gd name="connsiteY0" fmla="*/ 38785 h 38784"/>
                            <a:gd name="connsiteX1" fmla="*/ 0 w 71106"/>
                            <a:gd name="connsiteY1" fmla="*/ 33614 h 38784"/>
                            <a:gd name="connsiteX2" fmla="*/ 2586 w 71106"/>
                            <a:gd name="connsiteY2" fmla="*/ 0 h 38784"/>
                            <a:gd name="connsiteX3" fmla="*/ 71106 w 71106"/>
                            <a:gd name="connsiteY3" fmla="*/ 5171 h 38784"/>
                            <a:gd name="connsiteX4" fmla="*/ 69382 w 71106"/>
                            <a:gd name="connsiteY4" fmla="*/ 38785 h 387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106" h="38784">
                              <a:moveTo>
                                <a:pt x="69382" y="38785"/>
                              </a:moveTo>
                              <a:lnTo>
                                <a:pt x="0" y="33614"/>
                              </a:lnTo>
                              <a:lnTo>
                                <a:pt x="2586" y="0"/>
                              </a:lnTo>
                              <a:lnTo>
                                <a:pt x="71106" y="5171"/>
                              </a:lnTo>
                              <a:lnTo>
                                <a:pt x="69382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53" name="Vrije vorm: vorm 8352">
                          <a:extLst>
                            <a:ext uri="{FF2B5EF4-FFF2-40B4-BE49-F238E27FC236}">
                              <a16:creationId xmlns:a16="http://schemas.microsoft.com/office/drawing/2014/main" id="{A3E978C3-8274-278C-DA20-D7217CF186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9631" y="4474417"/>
                          <a:ext cx="36630" cy="36199"/>
                        </a:xfrm>
                        <a:custGeom>
                          <a:avLst/>
                          <a:gdLst>
                            <a:gd name="connsiteX0" fmla="*/ 34907 w 36630"/>
                            <a:gd name="connsiteY0" fmla="*/ 36199 h 36199"/>
                            <a:gd name="connsiteX1" fmla="*/ 0 w 36630"/>
                            <a:gd name="connsiteY1" fmla="*/ 33614 h 36199"/>
                            <a:gd name="connsiteX2" fmla="*/ 2155 w 36630"/>
                            <a:gd name="connsiteY2" fmla="*/ 0 h 36199"/>
                            <a:gd name="connsiteX3" fmla="*/ 36630 w 36630"/>
                            <a:gd name="connsiteY3" fmla="*/ 2586 h 36199"/>
                            <a:gd name="connsiteX4" fmla="*/ 34907 w 36630"/>
                            <a:gd name="connsiteY4" fmla="*/ 36199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6199">
                              <a:moveTo>
                                <a:pt x="34907" y="36199"/>
                              </a:moveTo>
                              <a:lnTo>
                                <a:pt x="0" y="33614"/>
                              </a:lnTo>
                              <a:lnTo>
                                <a:pt x="2155" y="0"/>
                              </a:lnTo>
                              <a:lnTo>
                                <a:pt x="36630" y="2586"/>
                              </a:lnTo>
                              <a:lnTo>
                                <a:pt x="34907" y="361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1" name="Graphic 1445">
                        <a:extLst>
                          <a:ext uri="{FF2B5EF4-FFF2-40B4-BE49-F238E27FC236}">
                            <a16:creationId xmlns:a16="http://schemas.microsoft.com/office/drawing/2014/main" id="{2F780C29-469F-1809-1E06-22B0CD8CC3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07248" y="4461489"/>
                        <a:ext cx="77959" cy="138333"/>
                        <a:chOff x="7307248" y="4461489"/>
                        <a:chExt cx="77959" cy="138333"/>
                      </a:xfrm>
                    </p:grpSpPr>
                    <p:sp>
                      <p:nvSpPr>
                        <p:cNvPr id="8340" name="Vrije vorm: vorm 8339">
                          <a:extLst>
                            <a:ext uri="{FF2B5EF4-FFF2-40B4-BE49-F238E27FC236}">
                              <a16:creationId xmlns:a16="http://schemas.microsoft.com/office/drawing/2014/main" id="{708ACCF2-3722-86E4-5E17-05F1481457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7248" y="4503291"/>
                          <a:ext cx="77959" cy="96531"/>
                        </a:xfrm>
                        <a:custGeom>
                          <a:avLst/>
                          <a:gdLst>
                            <a:gd name="connsiteX0" fmla="*/ 76465 w 77959"/>
                            <a:gd name="connsiteY0" fmla="*/ 39647 h 96531"/>
                            <a:gd name="connsiteX1" fmla="*/ 57072 w 77959"/>
                            <a:gd name="connsiteY1" fmla="*/ 0 h 96531"/>
                            <a:gd name="connsiteX2" fmla="*/ 19149 w 77959"/>
                            <a:gd name="connsiteY2" fmla="*/ 862 h 96531"/>
                            <a:gd name="connsiteX3" fmla="*/ 11823 w 77959"/>
                            <a:gd name="connsiteY3" fmla="*/ 10343 h 96531"/>
                            <a:gd name="connsiteX4" fmla="*/ 618 w 77959"/>
                            <a:gd name="connsiteY4" fmla="*/ 40940 h 96531"/>
                            <a:gd name="connsiteX5" fmla="*/ 26044 w 77959"/>
                            <a:gd name="connsiteY5" fmla="*/ 91792 h 96531"/>
                            <a:gd name="connsiteX6" fmla="*/ 32077 w 77959"/>
                            <a:gd name="connsiteY6" fmla="*/ 94808 h 96531"/>
                            <a:gd name="connsiteX7" fmla="*/ 36818 w 77959"/>
                            <a:gd name="connsiteY7" fmla="*/ 96101 h 96531"/>
                            <a:gd name="connsiteX8" fmla="*/ 38972 w 77959"/>
                            <a:gd name="connsiteY8" fmla="*/ 96532 h 96531"/>
                            <a:gd name="connsiteX9" fmla="*/ 46299 w 77959"/>
                            <a:gd name="connsiteY9" fmla="*/ 94377 h 96531"/>
                            <a:gd name="connsiteX10" fmla="*/ 52332 w 77959"/>
                            <a:gd name="connsiteY10" fmla="*/ 91361 h 96531"/>
                            <a:gd name="connsiteX11" fmla="*/ 77327 w 77959"/>
                            <a:gd name="connsiteY11" fmla="*/ 40078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959" h="96531">
                              <a:moveTo>
                                <a:pt x="76465" y="39647"/>
                              </a:moveTo>
                              <a:cubicBezTo>
                                <a:pt x="70863" y="10774"/>
                                <a:pt x="57072" y="0"/>
                                <a:pt x="57072" y="0"/>
                              </a:cubicBezTo>
                              <a:lnTo>
                                <a:pt x="19149" y="862"/>
                              </a:lnTo>
                              <a:cubicBezTo>
                                <a:pt x="19149" y="862"/>
                                <a:pt x="15701" y="3879"/>
                                <a:pt x="11823" y="10343"/>
                              </a:cubicBezTo>
                              <a:cubicBezTo>
                                <a:pt x="7944" y="16807"/>
                                <a:pt x="3204" y="26719"/>
                                <a:pt x="618" y="40940"/>
                              </a:cubicBezTo>
                              <a:cubicBezTo>
                                <a:pt x="-3260" y="62918"/>
                                <a:pt x="11823" y="83173"/>
                                <a:pt x="26044" y="91792"/>
                              </a:cubicBezTo>
                              <a:cubicBezTo>
                                <a:pt x="28199" y="93085"/>
                                <a:pt x="29922" y="93946"/>
                                <a:pt x="32077" y="94808"/>
                              </a:cubicBezTo>
                              <a:cubicBezTo>
                                <a:pt x="33801" y="95239"/>
                                <a:pt x="35525" y="95670"/>
                                <a:pt x="36818" y="96101"/>
                              </a:cubicBezTo>
                              <a:cubicBezTo>
                                <a:pt x="38111" y="96101"/>
                                <a:pt x="38972" y="96532"/>
                                <a:pt x="38972" y="96532"/>
                              </a:cubicBezTo>
                              <a:cubicBezTo>
                                <a:pt x="38972" y="96532"/>
                                <a:pt x="42851" y="95670"/>
                                <a:pt x="46299" y="94377"/>
                              </a:cubicBezTo>
                              <a:cubicBezTo>
                                <a:pt x="48022" y="93515"/>
                                <a:pt x="50177" y="92654"/>
                                <a:pt x="52332" y="91361"/>
                              </a:cubicBezTo>
                              <a:cubicBezTo>
                                <a:pt x="66553" y="81880"/>
                                <a:pt x="81205" y="61625"/>
                                <a:pt x="77327" y="40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1" name="Vrije vorm: vorm 8340">
                          <a:extLst>
                            <a:ext uri="{FF2B5EF4-FFF2-40B4-BE49-F238E27FC236}">
                              <a16:creationId xmlns:a16="http://schemas.microsoft.com/office/drawing/2014/main" id="{A470873C-8C86-5AC9-4002-3760D840FB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4331" y="4503291"/>
                          <a:ext cx="62056" cy="18530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7238 h 18530"/>
                            <a:gd name="connsiteX1" fmla="*/ 49990 w 62056"/>
                            <a:gd name="connsiteY1" fmla="*/ 0 h 18530"/>
                            <a:gd name="connsiteX2" fmla="*/ 12066 w 62056"/>
                            <a:gd name="connsiteY2" fmla="*/ 862 h 18530"/>
                            <a:gd name="connsiteX3" fmla="*/ 8188 w 62056"/>
                            <a:gd name="connsiteY3" fmla="*/ 5171 h 18530"/>
                            <a:gd name="connsiteX4" fmla="*/ 0 w 62056"/>
                            <a:gd name="connsiteY4" fmla="*/ 18531 h 18530"/>
                            <a:gd name="connsiteX5" fmla="*/ 9481 w 62056"/>
                            <a:gd name="connsiteY5" fmla="*/ 18531 h 18530"/>
                            <a:gd name="connsiteX6" fmla="*/ 31028 w 62056"/>
                            <a:gd name="connsiteY6" fmla="*/ 18100 h 18530"/>
                            <a:gd name="connsiteX7" fmla="*/ 62056 w 62056"/>
                            <a:gd name="connsiteY7" fmla="*/ 17238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2056" h="18530">
                              <a:moveTo>
                                <a:pt x="62056" y="17238"/>
                              </a:moveTo>
                              <a:cubicBezTo>
                                <a:pt x="56454" y="5171"/>
                                <a:pt x="49990" y="0"/>
                                <a:pt x="49990" y="0"/>
                              </a:cubicBezTo>
                              <a:lnTo>
                                <a:pt x="12066" y="862"/>
                              </a:lnTo>
                              <a:cubicBezTo>
                                <a:pt x="12066" y="862"/>
                                <a:pt x="10343" y="2155"/>
                                <a:pt x="8188" y="5171"/>
                              </a:cubicBezTo>
                              <a:cubicBezTo>
                                <a:pt x="6033" y="8188"/>
                                <a:pt x="3017" y="12497"/>
                                <a:pt x="0" y="18531"/>
                              </a:cubicBezTo>
                              <a:cubicBezTo>
                                <a:pt x="0" y="18531"/>
                                <a:pt x="3878" y="18531"/>
                                <a:pt x="9481" y="18531"/>
                              </a:cubicBezTo>
                              <a:cubicBezTo>
                                <a:pt x="15514" y="18531"/>
                                <a:pt x="23271" y="18531"/>
                                <a:pt x="31028" y="18100"/>
                              </a:cubicBezTo>
                              <a:cubicBezTo>
                                <a:pt x="46542" y="18100"/>
                                <a:pt x="62056" y="17238"/>
                                <a:pt x="62056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2" name="Vrije vorm: vorm 8341">
                          <a:extLst>
                            <a:ext uri="{FF2B5EF4-FFF2-40B4-BE49-F238E27FC236}">
                              <a16:creationId xmlns:a16="http://schemas.microsoft.com/office/drawing/2014/main" id="{4F4B1F69-2BAC-71EA-F9A5-44E7F94E35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35878" y="4461489"/>
                          <a:ext cx="18099" cy="39216"/>
                        </a:xfrm>
                        <a:custGeom>
                          <a:avLst/>
                          <a:gdLst>
                            <a:gd name="connsiteX0" fmla="*/ 18100 w 18099"/>
                            <a:gd name="connsiteY0" fmla="*/ 38785 h 39216"/>
                            <a:gd name="connsiteX1" fmla="*/ 431 w 18099"/>
                            <a:gd name="connsiteY1" fmla="*/ 39216 h 39216"/>
                            <a:gd name="connsiteX2" fmla="*/ 0 w 18099"/>
                            <a:gd name="connsiteY2" fmla="*/ 431 h 39216"/>
                            <a:gd name="connsiteX3" fmla="*/ 18100 w 18099"/>
                            <a:gd name="connsiteY3" fmla="*/ 0 h 39216"/>
                            <a:gd name="connsiteX4" fmla="*/ 18100 w 18099"/>
                            <a:gd name="connsiteY4" fmla="*/ 38785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099" h="39216">
                              <a:moveTo>
                                <a:pt x="18100" y="38785"/>
                              </a:moveTo>
                              <a:lnTo>
                                <a:pt x="431" y="39216"/>
                              </a:lnTo>
                              <a:lnTo>
                                <a:pt x="0" y="431"/>
                              </a:lnTo>
                              <a:lnTo>
                                <a:pt x="18100" y="0"/>
                              </a:lnTo>
                              <a:lnTo>
                                <a:pt x="1810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3" name="Vrije vorm: vorm 8342">
                          <a:extLst>
                            <a:ext uri="{FF2B5EF4-FFF2-40B4-BE49-F238E27FC236}">
                              <a16:creationId xmlns:a16="http://schemas.microsoft.com/office/drawing/2014/main" id="{4779BD8E-8208-438C-6A6B-3407F1943A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5043" y="4524617"/>
                          <a:ext cx="29354" cy="28262"/>
                        </a:xfrm>
                        <a:custGeom>
                          <a:avLst/>
                          <a:gdLst>
                            <a:gd name="connsiteX0" fmla="*/ 29023 w 29354"/>
                            <a:gd name="connsiteY0" fmla="*/ 6254 h 28262"/>
                            <a:gd name="connsiteX1" fmla="*/ 5321 w 29354"/>
                            <a:gd name="connsiteY1" fmla="*/ 6685 h 28262"/>
                            <a:gd name="connsiteX2" fmla="*/ 149 w 29354"/>
                            <a:gd name="connsiteY2" fmla="*/ 19183 h 28262"/>
                            <a:gd name="connsiteX3" fmla="*/ 10923 w 29354"/>
                            <a:gd name="connsiteY3" fmla="*/ 28233 h 28262"/>
                            <a:gd name="connsiteX4" fmla="*/ 29023 w 29354"/>
                            <a:gd name="connsiteY4" fmla="*/ 6254 h 282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54" h="28262">
                              <a:moveTo>
                                <a:pt x="29023" y="6254"/>
                              </a:moveTo>
                              <a:cubicBezTo>
                                <a:pt x="26006" y="-4519"/>
                                <a:pt x="10923" y="652"/>
                                <a:pt x="5321" y="6685"/>
                              </a:cubicBezTo>
                              <a:cubicBezTo>
                                <a:pt x="2304" y="10133"/>
                                <a:pt x="-712" y="15304"/>
                                <a:pt x="149" y="19183"/>
                              </a:cubicBezTo>
                              <a:cubicBezTo>
                                <a:pt x="-281" y="24354"/>
                                <a:pt x="2304" y="28664"/>
                                <a:pt x="10923" y="28233"/>
                              </a:cubicBezTo>
                              <a:cubicBezTo>
                                <a:pt x="22559" y="28233"/>
                                <a:pt x="31178" y="15304"/>
                                <a:pt x="29023" y="62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4" name="Vrije vorm: vorm 8343">
                          <a:extLst>
                            <a:ext uri="{FF2B5EF4-FFF2-40B4-BE49-F238E27FC236}">
                              <a16:creationId xmlns:a16="http://schemas.microsoft.com/office/drawing/2014/main" id="{97A343E1-6AEB-DE6A-B47A-F1BE63B0E0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8987" y="4562676"/>
                          <a:ext cx="12271" cy="11720"/>
                        </a:xfrm>
                        <a:custGeom>
                          <a:avLst/>
                          <a:gdLst>
                            <a:gd name="connsiteX0" fmla="*/ 12151 w 12271"/>
                            <a:gd name="connsiteY0" fmla="*/ 2671 h 11720"/>
                            <a:gd name="connsiteX1" fmla="*/ 2239 w 12271"/>
                            <a:gd name="connsiteY1" fmla="*/ 2671 h 11720"/>
                            <a:gd name="connsiteX2" fmla="*/ 85 w 12271"/>
                            <a:gd name="connsiteY2" fmla="*/ 7843 h 11720"/>
                            <a:gd name="connsiteX3" fmla="*/ 4394 w 12271"/>
                            <a:gd name="connsiteY3" fmla="*/ 11721 h 11720"/>
                            <a:gd name="connsiteX4" fmla="*/ 12151 w 12271"/>
                            <a:gd name="connsiteY4" fmla="*/ 2671 h 117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71" h="11720">
                              <a:moveTo>
                                <a:pt x="12151" y="2671"/>
                              </a:moveTo>
                              <a:cubicBezTo>
                                <a:pt x="10858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3"/>
                              </a:cubicBezTo>
                              <a:cubicBezTo>
                                <a:pt x="85" y="9997"/>
                                <a:pt x="946" y="11721"/>
                                <a:pt x="4394" y="11721"/>
                              </a:cubicBezTo>
                              <a:cubicBezTo>
                                <a:pt x="9134" y="11721"/>
                                <a:pt x="13013" y="6549"/>
                                <a:pt x="12151" y="26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5" name="Vrije vorm: vorm 8344">
                          <a:extLst>
                            <a:ext uri="{FF2B5EF4-FFF2-40B4-BE49-F238E27FC236}">
                              <a16:creationId xmlns:a16="http://schemas.microsoft.com/office/drawing/2014/main" id="{9C406EA8-3EE7-E5FB-BF62-94D860B3CB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0021" y="4480450"/>
                          <a:ext cx="69813" cy="34906"/>
                        </a:xfrm>
                        <a:custGeom>
                          <a:avLst/>
                          <a:gdLst>
                            <a:gd name="connsiteX0" fmla="*/ 69813 w 69813"/>
                            <a:gd name="connsiteY0" fmla="*/ 33614 h 34906"/>
                            <a:gd name="connsiteX1" fmla="*/ 34907 w 69813"/>
                            <a:gd name="connsiteY1" fmla="*/ 34476 h 34906"/>
                            <a:gd name="connsiteX2" fmla="*/ 10774 w 69813"/>
                            <a:gd name="connsiteY2" fmla="*/ 34907 h 34906"/>
                            <a:gd name="connsiteX3" fmla="*/ 3017 w 69813"/>
                            <a:gd name="connsiteY3" fmla="*/ 34907 h 34906"/>
                            <a:gd name="connsiteX4" fmla="*/ 0 w 69813"/>
                            <a:gd name="connsiteY4" fmla="*/ 34907 h 34906"/>
                            <a:gd name="connsiteX5" fmla="*/ 0 w 69813"/>
                            <a:gd name="connsiteY5" fmla="*/ 1293 h 34906"/>
                            <a:gd name="connsiteX6" fmla="*/ 3017 w 69813"/>
                            <a:gd name="connsiteY6" fmla="*/ 1293 h 34906"/>
                            <a:gd name="connsiteX7" fmla="*/ 10774 w 69813"/>
                            <a:gd name="connsiteY7" fmla="*/ 1293 h 34906"/>
                            <a:gd name="connsiteX8" fmla="*/ 34476 w 69813"/>
                            <a:gd name="connsiteY8" fmla="*/ 862 h 34906"/>
                            <a:gd name="connsiteX9" fmla="*/ 68951 w 69813"/>
                            <a:gd name="connsiteY9" fmla="*/ 0 h 34906"/>
                            <a:gd name="connsiteX10" fmla="*/ 68951 w 69813"/>
                            <a:gd name="connsiteY10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3" h="34906">
                              <a:moveTo>
                                <a:pt x="69813" y="33614"/>
                              </a:moveTo>
                              <a:cubicBezTo>
                                <a:pt x="69813" y="33614"/>
                                <a:pt x="52576" y="33614"/>
                                <a:pt x="34907" y="34476"/>
                              </a:cubicBezTo>
                              <a:cubicBezTo>
                                <a:pt x="26288" y="34476"/>
                                <a:pt x="17669" y="34476"/>
                                <a:pt x="10774" y="34907"/>
                              </a:cubicBezTo>
                              <a:cubicBezTo>
                                <a:pt x="7326" y="34907"/>
                                <a:pt x="4740" y="34907"/>
                                <a:pt x="3017" y="34907"/>
                              </a:cubicBezTo>
                              <a:cubicBezTo>
                                <a:pt x="1293" y="34907"/>
                                <a:pt x="0" y="34907"/>
                                <a:pt x="0" y="34907"/>
                              </a:cubicBezTo>
                              <a:lnTo>
                                <a:pt x="0" y="1293"/>
                              </a:lnTo>
                              <a:cubicBezTo>
                                <a:pt x="0" y="1293"/>
                                <a:pt x="1293" y="1293"/>
                                <a:pt x="3017" y="1293"/>
                              </a:cubicBezTo>
                              <a:cubicBezTo>
                                <a:pt x="4740" y="1293"/>
                                <a:pt x="7326" y="1293"/>
                                <a:pt x="10774" y="1293"/>
                              </a:cubicBezTo>
                              <a:cubicBezTo>
                                <a:pt x="17238" y="1293"/>
                                <a:pt x="25857" y="1293"/>
                                <a:pt x="34476" y="862"/>
                              </a:cubicBezTo>
                              <a:cubicBezTo>
                                <a:pt x="51713" y="862"/>
                                <a:pt x="68951" y="0"/>
                                <a:pt x="68951" y="0"/>
                              </a:cubicBezTo>
                              <a:lnTo>
                                <a:pt x="6895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46" name="Vrije vorm: vorm 8345">
                          <a:extLst>
                            <a:ext uri="{FF2B5EF4-FFF2-40B4-BE49-F238E27FC236}">
                              <a16:creationId xmlns:a16="http://schemas.microsoft.com/office/drawing/2014/main" id="{6F597FA5-7FD2-3EF7-E87C-DC248F93B6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44928" y="4480450"/>
                          <a:ext cx="34906" cy="34475"/>
                        </a:xfrm>
                        <a:custGeom>
                          <a:avLst/>
                          <a:gdLst>
                            <a:gd name="connsiteX0" fmla="*/ 34907 w 34906"/>
                            <a:gd name="connsiteY0" fmla="*/ 33614 h 34475"/>
                            <a:gd name="connsiteX1" fmla="*/ 431 w 34906"/>
                            <a:gd name="connsiteY1" fmla="*/ 34476 h 34475"/>
                            <a:gd name="connsiteX2" fmla="*/ 0 w 34906"/>
                            <a:gd name="connsiteY2" fmla="*/ 862 h 34475"/>
                            <a:gd name="connsiteX3" fmla="*/ 34476 w 34906"/>
                            <a:gd name="connsiteY3" fmla="*/ 0 h 34475"/>
                            <a:gd name="connsiteX4" fmla="*/ 34907 w 34906"/>
                            <a:gd name="connsiteY4" fmla="*/ 33614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906" h="34475">
                              <a:moveTo>
                                <a:pt x="34907" y="33614"/>
                              </a:moveTo>
                              <a:lnTo>
                                <a:pt x="431" y="34476"/>
                              </a:lnTo>
                              <a:lnTo>
                                <a:pt x="0" y="862"/>
                              </a:lnTo>
                              <a:lnTo>
                                <a:pt x="34476" y="0"/>
                              </a:lnTo>
                              <a:lnTo>
                                <a:pt x="3490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332" name="Graphic 1445">
                        <a:extLst>
                          <a:ext uri="{FF2B5EF4-FFF2-40B4-BE49-F238E27FC236}">
                            <a16:creationId xmlns:a16="http://schemas.microsoft.com/office/drawing/2014/main" id="{BEB2AA67-7048-1264-1755-070AF61895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44025" y="4451879"/>
                        <a:ext cx="77586" cy="138031"/>
                        <a:chOff x="7544025" y="4451879"/>
                        <a:chExt cx="77586" cy="138031"/>
                      </a:xfrm>
                    </p:grpSpPr>
                    <p:sp>
                      <p:nvSpPr>
                        <p:cNvPr id="8333" name="Vrije vorm: vorm 8332">
                          <a:extLst>
                            <a:ext uri="{FF2B5EF4-FFF2-40B4-BE49-F238E27FC236}">
                              <a16:creationId xmlns:a16="http://schemas.microsoft.com/office/drawing/2014/main" id="{6E20CA9F-88B4-C3F8-CB62-9B1A62F295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185" y="4492517"/>
                          <a:ext cx="77426" cy="97394"/>
                        </a:xfrm>
                        <a:custGeom>
                          <a:avLst/>
                          <a:gdLst>
                            <a:gd name="connsiteX0" fmla="*/ 76549 w 77426"/>
                            <a:gd name="connsiteY0" fmla="*/ 38785 h 97394"/>
                            <a:gd name="connsiteX1" fmla="*/ 54571 w 77426"/>
                            <a:gd name="connsiteY1" fmla="*/ 0 h 97394"/>
                            <a:gd name="connsiteX2" fmla="*/ 16648 w 77426"/>
                            <a:gd name="connsiteY2" fmla="*/ 2586 h 97394"/>
                            <a:gd name="connsiteX3" fmla="*/ 271 w 77426"/>
                            <a:gd name="connsiteY3" fmla="*/ 43957 h 97394"/>
                            <a:gd name="connsiteX4" fmla="*/ 28714 w 77426"/>
                            <a:gd name="connsiteY4" fmla="*/ 93085 h 97394"/>
                            <a:gd name="connsiteX5" fmla="*/ 34747 w 77426"/>
                            <a:gd name="connsiteY5" fmla="*/ 95670 h 97394"/>
                            <a:gd name="connsiteX6" fmla="*/ 39488 w 77426"/>
                            <a:gd name="connsiteY6" fmla="*/ 96963 h 97394"/>
                            <a:gd name="connsiteX7" fmla="*/ 42073 w 77426"/>
                            <a:gd name="connsiteY7" fmla="*/ 97394 h 97394"/>
                            <a:gd name="connsiteX8" fmla="*/ 48969 w 77426"/>
                            <a:gd name="connsiteY8" fmla="*/ 94808 h 97394"/>
                            <a:gd name="connsiteX9" fmla="*/ 54571 w 77426"/>
                            <a:gd name="connsiteY9" fmla="*/ 91361 h 97394"/>
                            <a:gd name="connsiteX10" fmla="*/ 76118 w 77426"/>
                            <a:gd name="connsiteY10" fmla="*/ 38785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426" h="97394">
                              <a:moveTo>
                                <a:pt x="76549" y="38785"/>
                              </a:moveTo>
                              <a:cubicBezTo>
                                <a:pt x="69223" y="10343"/>
                                <a:pt x="54571" y="0"/>
                                <a:pt x="54571" y="0"/>
                              </a:cubicBezTo>
                              <a:lnTo>
                                <a:pt x="16648" y="2586"/>
                              </a:lnTo>
                              <a:cubicBezTo>
                                <a:pt x="16648" y="2586"/>
                                <a:pt x="3719" y="14652"/>
                                <a:pt x="271" y="43957"/>
                              </a:cubicBezTo>
                              <a:cubicBezTo>
                                <a:pt x="-2314" y="65935"/>
                                <a:pt x="14062" y="84897"/>
                                <a:pt x="28714" y="93085"/>
                              </a:cubicBezTo>
                              <a:cubicBezTo>
                                <a:pt x="30869" y="94377"/>
                                <a:pt x="32592" y="95239"/>
                                <a:pt x="34747" y="95670"/>
                              </a:cubicBezTo>
                              <a:cubicBezTo>
                                <a:pt x="36471" y="95670"/>
                                <a:pt x="38195" y="96532"/>
                                <a:pt x="39488" y="96963"/>
                              </a:cubicBezTo>
                              <a:cubicBezTo>
                                <a:pt x="40780" y="96963"/>
                                <a:pt x="41643" y="97394"/>
                                <a:pt x="42073" y="97394"/>
                              </a:cubicBezTo>
                              <a:cubicBezTo>
                                <a:pt x="42073" y="97394"/>
                                <a:pt x="45521" y="96101"/>
                                <a:pt x="48969" y="94808"/>
                              </a:cubicBezTo>
                              <a:cubicBezTo>
                                <a:pt x="50692" y="93946"/>
                                <a:pt x="52847" y="92654"/>
                                <a:pt x="54571" y="91361"/>
                              </a:cubicBezTo>
                              <a:cubicBezTo>
                                <a:pt x="68361" y="81449"/>
                                <a:pt x="81721" y="60333"/>
                                <a:pt x="7611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4" name="Vrije vorm: vorm 8333">
                          <a:extLst>
                            <a:ext uri="{FF2B5EF4-FFF2-40B4-BE49-F238E27FC236}">
                              <a16:creationId xmlns:a16="http://schemas.microsoft.com/office/drawing/2014/main" id="{828F2110-EE1B-BACA-71D6-93572572D1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0059" y="4492517"/>
                          <a:ext cx="62056" cy="21116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6807 h 21116"/>
                            <a:gd name="connsiteX1" fmla="*/ 48697 w 62056"/>
                            <a:gd name="connsiteY1" fmla="*/ 0 h 21116"/>
                            <a:gd name="connsiteX2" fmla="*/ 10774 w 62056"/>
                            <a:gd name="connsiteY2" fmla="*/ 2586 h 21116"/>
                            <a:gd name="connsiteX3" fmla="*/ 0 w 62056"/>
                            <a:gd name="connsiteY3" fmla="*/ 21116 h 21116"/>
                            <a:gd name="connsiteX4" fmla="*/ 62056 w 62056"/>
                            <a:gd name="connsiteY4" fmla="*/ 16807 h 21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056" h="21116">
                              <a:moveTo>
                                <a:pt x="62056" y="16807"/>
                              </a:moveTo>
                              <a:cubicBezTo>
                                <a:pt x="55592" y="4740"/>
                                <a:pt x="48697" y="0"/>
                                <a:pt x="48697" y="0"/>
                              </a:cubicBezTo>
                              <a:lnTo>
                                <a:pt x="10774" y="2586"/>
                              </a:lnTo>
                              <a:cubicBezTo>
                                <a:pt x="10774" y="2586"/>
                                <a:pt x="4740" y="8188"/>
                                <a:pt x="0" y="21116"/>
                              </a:cubicBezTo>
                              <a:lnTo>
                                <a:pt x="62056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5" name="Vrije vorm: vorm 8334">
                          <a:extLst>
                            <a:ext uri="{FF2B5EF4-FFF2-40B4-BE49-F238E27FC236}">
                              <a16:creationId xmlns:a16="http://schemas.microsoft.com/office/drawing/2014/main" id="{BC1F7784-56AF-B43F-0199-6179E80E61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25000">
                          <a:off x="7569459" y="4452416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6" name="Vrije vorm: vorm 8335">
                          <a:extLst>
                            <a:ext uri="{FF2B5EF4-FFF2-40B4-BE49-F238E27FC236}">
                              <a16:creationId xmlns:a16="http://schemas.microsoft.com/office/drawing/2014/main" id="{9704F70A-B89A-4B07-8ADD-D9F4B8A24E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2335" y="4515454"/>
                          <a:ext cx="28950" cy="28378"/>
                        </a:xfrm>
                        <a:custGeom>
                          <a:avLst/>
                          <a:gdLst>
                            <a:gd name="connsiteX0" fmla="*/ 28321 w 28950"/>
                            <a:gd name="connsiteY0" fmla="*/ 5937 h 28378"/>
                            <a:gd name="connsiteX1" fmla="*/ 4619 w 28950"/>
                            <a:gd name="connsiteY1" fmla="*/ 7230 h 28378"/>
                            <a:gd name="connsiteX2" fmla="*/ 309 w 28950"/>
                            <a:gd name="connsiteY2" fmla="*/ 19727 h 28378"/>
                            <a:gd name="connsiteX3" fmla="*/ 11514 w 28950"/>
                            <a:gd name="connsiteY3" fmla="*/ 28346 h 28378"/>
                            <a:gd name="connsiteX4" fmla="*/ 28321 w 28950"/>
                            <a:gd name="connsiteY4" fmla="*/ 5937 h 283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950" h="28378">
                              <a:moveTo>
                                <a:pt x="28321" y="5937"/>
                              </a:moveTo>
                              <a:cubicBezTo>
                                <a:pt x="24873" y="-4837"/>
                                <a:pt x="9790" y="1197"/>
                                <a:pt x="4619" y="7230"/>
                              </a:cubicBezTo>
                              <a:cubicBezTo>
                                <a:pt x="2033" y="10677"/>
                                <a:pt x="-984" y="16280"/>
                                <a:pt x="309" y="19727"/>
                              </a:cubicBezTo>
                              <a:cubicBezTo>
                                <a:pt x="309" y="24898"/>
                                <a:pt x="2895" y="28777"/>
                                <a:pt x="11514" y="28346"/>
                              </a:cubicBezTo>
                              <a:cubicBezTo>
                                <a:pt x="23149" y="27484"/>
                                <a:pt x="31337" y="14556"/>
                                <a:pt x="28321" y="59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7" name="Vrije vorm: vorm 8336">
                          <a:extLst>
                            <a:ext uri="{FF2B5EF4-FFF2-40B4-BE49-F238E27FC236}">
                              <a16:creationId xmlns:a16="http://schemas.microsoft.com/office/drawing/2014/main" id="{2032A357-07DC-E985-5C44-0291217722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8135" y="4553656"/>
                          <a:ext cx="12021" cy="11757"/>
                        </a:xfrm>
                        <a:custGeom>
                          <a:avLst/>
                          <a:gdLst>
                            <a:gd name="connsiteX0" fmla="*/ 11748 w 12021"/>
                            <a:gd name="connsiteY0" fmla="*/ 2641 h 11757"/>
                            <a:gd name="connsiteX1" fmla="*/ 1836 w 12021"/>
                            <a:gd name="connsiteY1" fmla="*/ 3072 h 11757"/>
                            <a:gd name="connsiteX2" fmla="*/ 112 w 12021"/>
                            <a:gd name="connsiteY2" fmla="*/ 8244 h 11757"/>
                            <a:gd name="connsiteX3" fmla="*/ 4852 w 12021"/>
                            <a:gd name="connsiteY3" fmla="*/ 11691 h 11757"/>
                            <a:gd name="connsiteX4" fmla="*/ 11748 w 12021"/>
                            <a:gd name="connsiteY4" fmla="*/ 2210 h 11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21" h="11757">
                              <a:moveTo>
                                <a:pt x="11748" y="2641"/>
                              </a:moveTo>
                              <a:cubicBezTo>
                                <a:pt x="10455" y="-2099"/>
                                <a:pt x="3991" y="486"/>
                                <a:pt x="1836" y="3072"/>
                              </a:cubicBezTo>
                              <a:cubicBezTo>
                                <a:pt x="543" y="4365"/>
                                <a:pt x="-319" y="6951"/>
                                <a:pt x="112" y="8244"/>
                              </a:cubicBezTo>
                              <a:cubicBezTo>
                                <a:pt x="112" y="10398"/>
                                <a:pt x="974" y="12122"/>
                                <a:pt x="4852" y="11691"/>
                              </a:cubicBezTo>
                              <a:cubicBezTo>
                                <a:pt x="9593" y="11260"/>
                                <a:pt x="13040" y="6089"/>
                                <a:pt x="11748" y="22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8" name="Vrije vorm: vorm 8337">
                          <a:extLst>
                            <a:ext uri="{FF2B5EF4-FFF2-40B4-BE49-F238E27FC236}">
                              <a16:creationId xmlns:a16="http://schemas.microsoft.com/office/drawing/2014/main" id="{D93E3BAE-75AA-750D-A3D0-39CA50E018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025" y="4469246"/>
                          <a:ext cx="71536" cy="38785"/>
                        </a:xfrm>
                        <a:custGeom>
                          <a:avLst/>
                          <a:gdLst>
                            <a:gd name="connsiteX0" fmla="*/ 71537 w 71536"/>
                            <a:gd name="connsiteY0" fmla="*/ 34045 h 38785"/>
                            <a:gd name="connsiteX1" fmla="*/ 2155 w 71536"/>
                            <a:gd name="connsiteY1" fmla="*/ 38785 h 38785"/>
                            <a:gd name="connsiteX2" fmla="*/ 0 w 71536"/>
                            <a:gd name="connsiteY2" fmla="*/ 4740 h 38785"/>
                            <a:gd name="connsiteX3" fmla="*/ 68520 w 71536"/>
                            <a:gd name="connsiteY3" fmla="*/ 0 h 38785"/>
                            <a:gd name="connsiteX4" fmla="*/ 71537 w 71536"/>
                            <a:gd name="connsiteY4" fmla="*/ 3404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536" h="38785">
                              <a:moveTo>
                                <a:pt x="71537" y="34045"/>
                              </a:moveTo>
                              <a:lnTo>
                                <a:pt x="2155" y="38785"/>
                              </a:lnTo>
                              <a:lnTo>
                                <a:pt x="0" y="4740"/>
                              </a:lnTo>
                              <a:lnTo>
                                <a:pt x="68520" y="0"/>
                              </a:lnTo>
                              <a:lnTo>
                                <a:pt x="71537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39" name="Vrije vorm: vorm 8338">
                          <a:extLst>
                            <a:ext uri="{FF2B5EF4-FFF2-40B4-BE49-F238E27FC236}">
                              <a16:creationId xmlns:a16="http://schemas.microsoft.com/office/drawing/2014/main" id="{BA096181-B6AF-BA75-542E-347E651550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78070" y="4469246"/>
                          <a:ext cx="37492" cy="36199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4045 h 36199"/>
                            <a:gd name="connsiteX1" fmla="*/ 2586 w 37492"/>
                            <a:gd name="connsiteY1" fmla="*/ 36200 h 36199"/>
                            <a:gd name="connsiteX2" fmla="*/ 0 w 37492"/>
                            <a:gd name="connsiteY2" fmla="*/ 2586 h 36199"/>
                            <a:gd name="connsiteX3" fmla="*/ 34476 w 37492"/>
                            <a:gd name="connsiteY3" fmla="*/ 0 h 36199"/>
                            <a:gd name="connsiteX4" fmla="*/ 37492 w 37492"/>
                            <a:gd name="connsiteY4" fmla="*/ 34045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6199">
                              <a:moveTo>
                                <a:pt x="37492" y="34045"/>
                              </a:moveTo>
                              <a:lnTo>
                                <a:pt x="2586" y="36200"/>
                              </a:lnTo>
                              <a:lnTo>
                                <a:pt x="0" y="2586"/>
                              </a:lnTo>
                              <a:lnTo>
                                <a:pt x="34476" y="0"/>
                              </a:lnTo>
                              <a:lnTo>
                                <a:pt x="37492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319" name="Vrije vorm: vorm 8318">
                      <a:extLst>
                        <a:ext uri="{FF2B5EF4-FFF2-40B4-BE49-F238E27FC236}">
                          <a16:creationId xmlns:a16="http://schemas.microsoft.com/office/drawing/2014/main" id="{BE0779D4-C548-9C90-FCE1-F27780FD7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6415" y="3320773"/>
                      <a:ext cx="2531811" cy="1144594"/>
                    </a:xfrm>
                    <a:custGeom>
                      <a:avLst/>
                      <a:gdLst>
                        <a:gd name="connsiteX0" fmla="*/ 2530519 w 2531811"/>
                        <a:gd name="connsiteY0" fmla="*/ 1123047 h 1144594"/>
                        <a:gd name="connsiteX1" fmla="*/ 2404251 w 2531811"/>
                        <a:gd name="connsiteY1" fmla="*/ 1131666 h 1144594"/>
                        <a:gd name="connsiteX2" fmla="*/ 2372361 w 2531811"/>
                        <a:gd name="connsiteY2" fmla="*/ 1133821 h 1144594"/>
                        <a:gd name="connsiteX3" fmla="*/ 2355124 w 2531811"/>
                        <a:gd name="connsiteY3" fmla="*/ 1135114 h 1144594"/>
                        <a:gd name="connsiteX4" fmla="*/ 2337024 w 2531811"/>
                        <a:gd name="connsiteY4" fmla="*/ 1135114 h 1144594"/>
                        <a:gd name="connsiteX5" fmla="*/ 2258592 w 2531811"/>
                        <a:gd name="connsiteY5" fmla="*/ 1136837 h 1144594"/>
                        <a:gd name="connsiteX6" fmla="*/ 2215066 w 2531811"/>
                        <a:gd name="connsiteY6" fmla="*/ 1137699 h 1144594"/>
                        <a:gd name="connsiteX7" fmla="*/ 2192226 w 2531811"/>
                        <a:gd name="connsiteY7" fmla="*/ 1138130 h 1144594"/>
                        <a:gd name="connsiteX8" fmla="*/ 2168955 w 2531811"/>
                        <a:gd name="connsiteY8" fmla="*/ 1137699 h 1144594"/>
                        <a:gd name="connsiteX9" fmla="*/ 2070268 w 2531811"/>
                        <a:gd name="connsiteY9" fmla="*/ 1135114 h 1144594"/>
                        <a:gd name="connsiteX10" fmla="*/ 1603553 w 2531811"/>
                        <a:gd name="connsiteY10" fmla="*/ 1082538 h 1144594"/>
                        <a:gd name="connsiteX11" fmla="*/ 1090726 w 2531811"/>
                        <a:gd name="connsiteY11" fmla="*/ 926966 h 1144594"/>
                        <a:gd name="connsiteX12" fmla="*/ 1028239 w 2531811"/>
                        <a:gd name="connsiteY12" fmla="*/ 899386 h 1144594"/>
                        <a:gd name="connsiteX13" fmla="*/ 997211 w 2531811"/>
                        <a:gd name="connsiteY13" fmla="*/ 885164 h 1144594"/>
                        <a:gd name="connsiteX14" fmla="*/ 966613 w 2531811"/>
                        <a:gd name="connsiteY14" fmla="*/ 870081 h 1144594"/>
                        <a:gd name="connsiteX15" fmla="*/ 905850 w 2531811"/>
                        <a:gd name="connsiteY15" fmla="*/ 839915 h 1144594"/>
                        <a:gd name="connsiteX16" fmla="*/ 846810 w 2531811"/>
                        <a:gd name="connsiteY16" fmla="*/ 807163 h 1144594"/>
                        <a:gd name="connsiteX17" fmla="*/ 732178 w 2531811"/>
                        <a:gd name="connsiteY17" fmla="*/ 739073 h 1144594"/>
                        <a:gd name="connsiteX18" fmla="*/ 704598 w 2531811"/>
                        <a:gd name="connsiteY18" fmla="*/ 720974 h 1144594"/>
                        <a:gd name="connsiteX19" fmla="*/ 677448 w 2531811"/>
                        <a:gd name="connsiteY19" fmla="*/ 702874 h 1144594"/>
                        <a:gd name="connsiteX20" fmla="*/ 624442 w 2531811"/>
                        <a:gd name="connsiteY20" fmla="*/ 666244 h 1144594"/>
                        <a:gd name="connsiteX21" fmla="*/ 573159 w 2531811"/>
                        <a:gd name="connsiteY21" fmla="*/ 628751 h 1144594"/>
                        <a:gd name="connsiteX22" fmla="*/ 548164 w 2531811"/>
                        <a:gd name="connsiteY22" fmla="*/ 609789 h 1144594"/>
                        <a:gd name="connsiteX23" fmla="*/ 524031 w 2531811"/>
                        <a:gd name="connsiteY23" fmla="*/ 590397 h 1144594"/>
                        <a:gd name="connsiteX24" fmla="*/ 431809 w 2531811"/>
                        <a:gd name="connsiteY24" fmla="*/ 513257 h 1144594"/>
                        <a:gd name="connsiteX25" fmla="*/ 274082 w 2531811"/>
                        <a:gd name="connsiteY25" fmla="*/ 359410 h 1144594"/>
                        <a:gd name="connsiteX26" fmla="*/ 256844 w 2531811"/>
                        <a:gd name="connsiteY26" fmla="*/ 340879 h 1144594"/>
                        <a:gd name="connsiteX27" fmla="*/ 240468 w 2531811"/>
                        <a:gd name="connsiteY27" fmla="*/ 322348 h 1144594"/>
                        <a:gd name="connsiteX28" fmla="*/ 209009 w 2531811"/>
                        <a:gd name="connsiteY28" fmla="*/ 286579 h 1144594"/>
                        <a:gd name="connsiteX29" fmla="*/ 153417 w 2531811"/>
                        <a:gd name="connsiteY29" fmla="*/ 218059 h 1144594"/>
                        <a:gd name="connsiteX30" fmla="*/ 69382 w 2531811"/>
                        <a:gd name="connsiteY30" fmla="*/ 102565 h 1144594"/>
                        <a:gd name="connsiteX31" fmla="*/ 21547 w 2531811"/>
                        <a:gd name="connsiteY31" fmla="*/ 25857 h 1144594"/>
                        <a:gd name="connsiteX32" fmla="*/ 10343 w 2531811"/>
                        <a:gd name="connsiteY32" fmla="*/ 6033 h 1144594"/>
                        <a:gd name="connsiteX33" fmla="*/ 6895 w 2531811"/>
                        <a:gd name="connsiteY33" fmla="*/ 0 h 1144594"/>
                        <a:gd name="connsiteX34" fmla="*/ 0 w 2531811"/>
                        <a:gd name="connsiteY34" fmla="*/ 3448 h 1144594"/>
                        <a:gd name="connsiteX35" fmla="*/ 3448 w 2531811"/>
                        <a:gd name="connsiteY35" fmla="*/ 9481 h 1144594"/>
                        <a:gd name="connsiteX36" fmla="*/ 14652 w 2531811"/>
                        <a:gd name="connsiteY36" fmla="*/ 29735 h 1144594"/>
                        <a:gd name="connsiteX37" fmla="*/ 62918 w 2531811"/>
                        <a:gd name="connsiteY37" fmla="*/ 106875 h 1144594"/>
                        <a:gd name="connsiteX38" fmla="*/ 146953 w 2531811"/>
                        <a:gd name="connsiteY38" fmla="*/ 222800 h 1144594"/>
                        <a:gd name="connsiteX39" fmla="*/ 202976 w 2531811"/>
                        <a:gd name="connsiteY39" fmla="*/ 291320 h 1144594"/>
                        <a:gd name="connsiteX40" fmla="*/ 234435 w 2531811"/>
                        <a:gd name="connsiteY40" fmla="*/ 327520 h 1144594"/>
                        <a:gd name="connsiteX41" fmla="*/ 250811 w 2531811"/>
                        <a:gd name="connsiteY41" fmla="*/ 346050 h 1144594"/>
                        <a:gd name="connsiteX42" fmla="*/ 268049 w 2531811"/>
                        <a:gd name="connsiteY42" fmla="*/ 364581 h 1144594"/>
                        <a:gd name="connsiteX43" fmla="*/ 426206 w 2531811"/>
                        <a:gd name="connsiteY43" fmla="*/ 518860 h 1144594"/>
                        <a:gd name="connsiteX44" fmla="*/ 518860 w 2531811"/>
                        <a:gd name="connsiteY44" fmla="*/ 596430 h 1144594"/>
                        <a:gd name="connsiteX45" fmla="*/ 542993 w 2531811"/>
                        <a:gd name="connsiteY45" fmla="*/ 615823 h 1144594"/>
                        <a:gd name="connsiteX46" fmla="*/ 567988 w 2531811"/>
                        <a:gd name="connsiteY46" fmla="*/ 634784 h 1144594"/>
                        <a:gd name="connsiteX47" fmla="*/ 619270 w 2531811"/>
                        <a:gd name="connsiteY47" fmla="*/ 672277 h 1144594"/>
                        <a:gd name="connsiteX48" fmla="*/ 672708 w 2531811"/>
                        <a:gd name="connsiteY48" fmla="*/ 708907 h 1144594"/>
                        <a:gd name="connsiteX49" fmla="*/ 699857 w 2531811"/>
                        <a:gd name="connsiteY49" fmla="*/ 727007 h 1144594"/>
                        <a:gd name="connsiteX50" fmla="*/ 727438 w 2531811"/>
                        <a:gd name="connsiteY50" fmla="*/ 745107 h 1144594"/>
                        <a:gd name="connsiteX51" fmla="*/ 842501 w 2531811"/>
                        <a:gd name="connsiteY51" fmla="*/ 813196 h 1144594"/>
                        <a:gd name="connsiteX52" fmla="*/ 901971 w 2531811"/>
                        <a:gd name="connsiteY52" fmla="*/ 845948 h 1144594"/>
                        <a:gd name="connsiteX53" fmla="*/ 963166 w 2531811"/>
                        <a:gd name="connsiteY53" fmla="*/ 876115 h 1144594"/>
                        <a:gd name="connsiteX54" fmla="*/ 993763 w 2531811"/>
                        <a:gd name="connsiteY54" fmla="*/ 891198 h 1144594"/>
                        <a:gd name="connsiteX55" fmla="*/ 1025222 w 2531811"/>
                        <a:gd name="connsiteY55" fmla="*/ 905419 h 1144594"/>
                        <a:gd name="connsiteX56" fmla="*/ 1088140 w 2531811"/>
                        <a:gd name="connsiteY56" fmla="*/ 932999 h 1144594"/>
                        <a:gd name="connsiteX57" fmla="*/ 1602691 w 2531811"/>
                        <a:gd name="connsiteY57" fmla="*/ 1089002 h 1144594"/>
                        <a:gd name="connsiteX58" fmla="*/ 2070268 w 2531811"/>
                        <a:gd name="connsiteY58" fmla="*/ 1141578 h 1144594"/>
                        <a:gd name="connsiteX59" fmla="*/ 2169386 w 2531811"/>
                        <a:gd name="connsiteY59" fmla="*/ 1144163 h 1144594"/>
                        <a:gd name="connsiteX60" fmla="*/ 2192657 w 2531811"/>
                        <a:gd name="connsiteY60" fmla="*/ 1144594 h 1144594"/>
                        <a:gd name="connsiteX61" fmla="*/ 2215497 w 2531811"/>
                        <a:gd name="connsiteY61" fmla="*/ 1144163 h 1144594"/>
                        <a:gd name="connsiteX62" fmla="*/ 2259023 w 2531811"/>
                        <a:gd name="connsiteY62" fmla="*/ 1143302 h 1144594"/>
                        <a:gd name="connsiteX63" fmla="*/ 2337886 w 2531811"/>
                        <a:gd name="connsiteY63" fmla="*/ 1141578 h 1144594"/>
                        <a:gd name="connsiteX64" fmla="*/ 2355986 w 2531811"/>
                        <a:gd name="connsiteY64" fmla="*/ 1141578 h 1144594"/>
                        <a:gd name="connsiteX65" fmla="*/ 2373224 w 2531811"/>
                        <a:gd name="connsiteY65" fmla="*/ 1140716 h 1144594"/>
                        <a:gd name="connsiteX66" fmla="*/ 2405114 w 2531811"/>
                        <a:gd name="connsiteY66" fmla="*/ 1138561 h 1144594"/>
                        <a:gd name="connsiteX67" fmla="*/ 2531812 w 2531811"/>
                        <a:gd name="connsiteY67" fmla="*/ 1129942 h 1144594"/>
                        <a:gd name="connsiteX68" fmla="*/ 2530950 w 2531811"/>
                        <a:gd name="connsiteY68" fmla="*/ 1122185 h 11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</a:cxnLst>
                      <a:rect l="l" t="t" r="r" b="b"/>
                      <a:pathLst>
                        <a:path w="2531811" h="1144594">
                          <a:moveTo>
                            <a:pt x="2530519" y="1123047"/>
                          </a:moveTo>
                          <a:cubicBezTo>
                            <a:pt x="2530519" y="1123047"/>
                            <a:pt x="2484408" y="1126064"/>
                            <a:pt x="2404251" y="1131666"/>
                          </a:cubicBezTo>
                          <a:cubicBezTo>
                            <a:pt x="2394340" y="1132528"/>
                            <a:pt x="2383566" y="1132959"/>
                            <a:pt x="2372361" y="1133821"/>
                          </a:cubicBezTo>
                          <a:cubicBezTo>
                            <a:pt x="2366759" y="1133821"/>
                            <a:pt x="2361157" y="1134683"/>
                            <a:pt x="2355124" y="1135114"/>
                          </a:cubicBezTo>
                          <a:cubicBezTo>
                            <a:pt x="2349090" y="1135114"/>
                            <a:pt x="2343488" y="1135114"/>
                            <a:pt x="2337024" y="1135114"/>
                          </a:cubicBezTo>
                          <a:cubicBezTo>
                            <a:pt x="2312891" y="1135545"/>
                            <a:pt x="2286603" y="1136406"/>
                            <a:pt x="2258592" y="1136837"/>
                          </a:cubicBezTo>
                          <a:cubicBezTo>
                            <a:pt x="2244370" y="1136837"/>
                            <a:pt x="2230149" y="1137268"/>
                            <a:pt x="2215066" y="1137699"/>
                          </a:cubicBezTo>
                          <a:cubicBezTo>
                            <a:pt x="2207740" y="1137699"/>
                            <a:pt x="2199983" y="1138130"/>
                            <a:pt x="2192226" y="1138130"/>
                          </a:cubicBezTo>
                          <a:cubicBezTo>
                            <a:pt x="2184469" y="1138130"/>
                            <a:pt x="2176712" y="1138130"/>
                            <a:pt x="2168955" y="1137699"/>
                          </a:cubicBezTo>
                          <a:cubicBezTo>
                            <a:pt x="2137496" y="1136837"/>
                            <a:pt x="2104313" y="1135975"/>
                            <a:pt x="2070268" y="1135114"/>
                          </a:cubicBezTo>
                          <a:cubicBezTo>
                            <a:pt x="1932796" y="1129080"/>
                            <a:pt x="1772053" y="1116152"/>
                            <a:pt x="1603553" y="1082538"/>
                          </a:cubicBezTo>
                          <a:cubicBezTo>
                            <a:pt x="1435052" y="1049355"/>
                            <a:pt x="1258364" y="998934"/>
                            <a:pt x="1090726" y="926966"/>
                          </a:cubicBezTo>
                          <a:cubicBezTo>
                            <a:pt x="1070041" y="917916"/>
                            <a:pt x="1048924" y="908436"/>
                            <a:pt x="1028239" y="899386"/>
                          </a:cubicBezTo>
                          <a:cubicBezTo>
                            <a:pt x="1017896" y="894645"/>
                            <a:pt x="1007122" y="890767"/>
                            <a:pt x="997211" y="885164"/>
                          </a:cubicBezTo>
                          <a:lnTo>
                            <a:pt x="966613" y="870081"/>
                          </a:lnTo>
                          <a:cubicBezTo>
                            <a:pt x="946359" y="859739"/>
                            <a:pt x="926104" y="849827"/>
                            <a:pt x="905850" y="839915"/>
                          </a:cubicBezTo>
                          <a:cubicBezTo>
                            <a:pt x="886026" y="829141"/>
                            <a:pt x="866203" y="817937"/>
                            <a:pt x="846810" y="807163"/>
                          </a:cubicBezTo>
                          <a:cubicBezTo>
                            <a:pt x="807163" y="786478"/>
                            <a:pt x="769671" y="761914"/>
                            <a:pt x="732178" y="739073"/>
                          </a:cubicBezTo>
                          <a:cubicBezTo>
                            <a:pt x="722698" y="733471"/>
                            <a:pt x="713648" y="727438"/>
                            <a:pt x="704598" y="720974"/>
                          </a:cubicBezTo>
                          <a:cubicBezTo>
                            <a:pt x="695548" y="714941"/>
                            <a:pt x="686498" y="708907"/>
                            <a:pt x="677448" y="702874"/>
                          </a:cubicBezTo>
                          <a:cubicBezTo>
                            <a:pt x="659779" y="690377"/>
                            <a:pt x="641249" y="679172"/>
                            <a:pt x="624442" y="666244"/>
                          </a:cubicBezTo>
                          <a:cubicBezTo>
                            <a:pt x="607204" y="653746"/>
                            <a:pt x="589966" y="641249"/>
                            <a:pt x="573159" y="628751"/>
                          </a:cubicBezTo>
                          <a:cubicBezTo>
                            <a:pt x="564540" y="622718"/>
                            <a:pt x="556352" y="616254"/>
                            <a:pt x="548164" y="609789"/>
                          </a:cubicBezTo>
                          <a:cubicBezTo>
                            <a:pt x="539976" y="603326"/>
                            <a:pt x="531788" y="596861"/>
                            <a:pt x="524031" y="590397"/>
                          </a:cubicBezTo>
                          <a:cubicBezTo>
                            <a:pt x="491279" y="565402"/>
                            <a:pt x="461544" y="538252"/>
                            <a:pt x="431809" y="513257"/>
                          </a:cubicBezTo>
                          <a:cubicBezTo>
                            <a:pt x="373631" y="460682"/>
                            <a:pt x="320193" y="409830"/>
                            <a:pt x="274082" y="359410"/>
                          </a:cubicBezTo>
                          <a:cubicBezTo>
                            <a:pt x="268480" y="353376"/>
                            <a:pt x="262447" y="346912"/>
                            <a:pt x="256844" y="340879"/>
                          </a:cubicBezTo>
                          <a:cubicBezTo>
                            <a:pt x="251242" y="334415"/>
                            <a:pt x="246071" y="328381"/>
                            <a:pt x="240468" y="322348"/>
                          </a:cubicBezTo>
                          <a:cubicBezTo>
                            <a:pt x="229695" y="310282"/>
                            <a:pt x="218921" y="298215"/>
                            <a:pt x="209009" y="286579"/>
                          </a:cubicBezTo>
                          <a:cubicBezTo>
                            <a:pt x="189186" y="262878"/>
                            <a:pt x="170224" y="240468"/>
                            <a:pt x="153417" y="218059"/>
                          </a:cubicBezTo>
                          <a:cubicBezTo>
                            <a:pt x="118941" y="174533"/>
                            <a:pt x="91361" y="135317"/>
                            <a:pt x="69382" y="102565"/>
                          </a:cubicBezTo>
                          <a:cubicBezTo>
                            <a:pt x="47404" y="69813"/>
                            <a:pt x="31890" y="43526"/>
                            <a:pt x="21547" y="25857"/>
                          </a:cubicBezTo>
                          <a:cubicBezTo>
                            <a:pt x="16376" y="16807"/>
                            <a:pt x="12497" y="10343"/>
                            <a:pt x="10343" y="6033"/>
                          </a:cubicBezTo>
                          <a:cubicBezTo>
                            <a:pt x="8188" y="2155"/>
                            <a:pt x="6895" y="0"/>
                            <a:pt x="6895" y="0"/>
                          </a:cubicBezTo>
                          <a:lnTo>
                            <a:pt x="0" y="3448"/>
                          </a:lnTo>
                          <a:cubicBezTo>
                            <a:pt x="0" y="3448"/>
                            <a:pt x="862" y="5602"/>
                            <a:pt x="3448" y="9481"/>
                          </a:cubicBezTo>
                          <a:cubicBezTo>
                            <a:pt x="5602" y="13790"/>
                            <a:pt x="9481" y="20685"/>
                            <a:pt x="14652" y="29735"/>
                          </a:cubicBezTo>
                          <a:cubicBezTo>
                            <a:pt x="24995" y="47404"/>
                            <a:pt x="40940" y="74123"/>
                            <a:pt x="62918" y="106875"/>
                          </a:cubicBezTo>
                          <a:cubicBezTo>
                            <a:pt x="84897" y="139627"/>
                            <a:pt x="112908" y="179274"/>
                            <a:pt x="146953" y="222800"/>
                          </a:cubicBezTo>
                          <a:cubicBezTo>
                            <a:pt x="163760" y="244778"/>
                            <a:pt x="183152" y="267187"/>
                            <a:pt x="202976" y="291320"/>
                          </a:cubicBezTo>
                          <a:cubicBezTo>
                            <a:pt x="212888" y="303386"/>
                            <a:pt x="223661" y="315022"/>
                            <a:pt x="234435" y="327520"/>
                          </a:cubicBezTo>
                          <a:cubicBezTo>
                            <a:pt x="240037" y="333553"/>
                            <a:pt x="245209" y="340017"/>
                            <a:pt x="250811" y="346050"/>
                          </a:cubicBezTo>
                          <a:cubicBezTo>
                            <a:pt x="256413" y="352084"/>
                            <a:pt x="262447" y="358548"/>
                            <a:pt x="268049" y="364581"/>
                          </a:cubicBezTo>
                          <a:cubicBezTo>
                            <a:pt x="314160" y="415002"/>
                            <a:pt x="368029" y="466284"/>
                            <a:pt x="426206" y="518860"/>
                          </a:cubicBezTo>
                          <a:cubicBezTo>
                            <a:pt x="455942" y="544286"/>
                            <a:pt x="486108" y="571435"/>
                            <a:pt x="518860" y="596430"/>
                          </a:cubicBezTo>
                          <a:cubicBezTo>
                            <a:pt x="527048" y="602894"/>
                            <a:pt x="534805" y="609359"/>
                            <a:pt x="542993" y="615823"/>
                          </a:cubicBezTo>
                          <a:cubicBezTo>
                            <a:pt x="551181" y="622287"/>
                            <a:pt x="559369" y="628751"/>
                            <a:pt x="567988" y="634784"/>
                          </a:cubicBezTo>
                          <a:cubicBezTo>
                            <a:pt x="584795" y="647282"/>
                            <a:pt x="602033" y="659779"/>
                            <a:pt x="619270" y="672277"/>
                          </a:cubicBezTo>
                          <a:cubicBezTo>
                            <a:pt x="636077" y="685205"/>
                            <a:pt x="654608" y="696841"/>
                            <a:pt x="672708" y="708907"/>
                          </a:cubicBezTo>
                          <a:cubicBezTo>
                            <a:pt x="681758" y="714941"/>
                            <a:pt x="690807" y="720974"/>
                            <a:pt x="699857" y="727007"/>
                          </a:cubicBezTo>
                          <a:cubicBezTo>
                            <a:pt x="708907" y="733040"/>
                            <a:pt x="717957" y="739505"/>
                            <a:pt x="727438" y="745107"/>
                          </a:cubicBezTo>
                          <a:cubicBezTo>
                            <a:pt x="765361" y="767947"/>
                            <a:pt x="802423" y="792511"/>
                            <a:pt x="842501" y="813196"/>
                          </a:cubicBezTo>
                          <a:cubicBezTo>
                            <a:pt x="862324" y="823970"/>
                            <a:pt x="882148" y="835175"/>
                            <a:pt x="901971" y="845948"/>
                          </a:cubicBezTo>
                          <a:cubicBezTo>
                            <a:pt x="922226" y="855860"/>
                            <a:pt x="942911" y="866203"/>
                            <a:pt x="963166" y="876115"/>
                          </a:cubicBezTo>
                          <a:lnTo>
                            <a:pt x="993763" y="891198"/>
                          </a:lnTo>
                          <a:cubicBezTo>
                            <a:pt x="1004106" y="896369"/>
                            <a:pt x="1014879" y="900678"/>
                            <a:pt x="1025222" y="905419"/>
                          </a:cubicBezTo>
                          <a:cubicBezTo>
                            <a:pt x="1046338" y="914469"/>
                            <a:pt x="1067024" y="923950"/>
                            <a:pt x="1088140" y="932999"/>
                          </a:cubicBezTo>
                          <a:cubicBezTo>
                            <a:pt x="1256641" y="1004968"/>
                            <a:pt x="1433760" y="1055389"/>
                            <a:pt x="1602691" y="1089002"/>
                          </a:cubicBezTo>
                          <a:cubicBezTo>
                            <a:pt x="1771622" y="1122616"/>
                            <a:pt x="1932365" y="1135545"/>
                            <a:pt x="2070268" y="1141578"/>
                          </a:cubicBezTo>
                          <a:cubicBezTo>
                            <a:pt x="2104744" y="1142440"/>
                            <a:pt x="2137926" y="1143302"/>
                            <a:pt x="2169386" y="1144163"/>
                          </a:cubicBezTo>
                          <a:cubicBezTo>
                            <a:pt x="2177143" y="1144163"/>
                            <a:pt x="2184900" y="1144594"/>
                            <a:pt x="2192657" y="1144594"/>
                          </a:cubicBezTo>
                          <a:cubicBezTo>
                            <a:pt x="2200414" y="1144594"/>
                            <a:pt x="2207740" y="1144594"/>
                            <a:pt x="2215497" y="1144163"/>
                          </a:cubicBezTo>
                          <a:cubicBezTo>
                            <a:pt x="2230580" y="1144163"/>
                            <a:pt x="2244801" y="1143732"/>
                            <a:pt x="2259023" y="1143302"/>
                          </a:cubicBezTo>
                          <a:cubicBezTo>
                            <a:pt x="2287034" y="1142871"/>
                            <a:pt x="2313322" y="1142009"/>
                            <a:pt x="2337886" y="1141578"/>
                          </a:cubicBezTo>
                          <a:cubicBezTo>
                            <a:pt x="2343919" y="1141578"/>
                            <a:pt x="2349952" y="1141578"/>
                            <a:pt x="2355986" y="1141578"/>
                          </a:cubicBezTo>
                          <a:cubicBezTo>
                            <a:pt x="2361588" y="1141578"/>
                            <a:pt x="2367621" y="1140716"/>
                            <a:pt x="2373224" y="1140716"/>
                          </a:cubicBezTo>
                          <a:cubicBezTo>
                            <a:pt x="2384428" y="1139854"/>
                            <a:pt x="2394771" y="1138992"/>
                            <a:pt x="2405114" y="1138561"/>
                          </a:cubicBezTo>
                          <a:cubicBezTo>
                            <a:pt x="2485701" y="1132959"/>
                            <a:pt x="2531812" y="1129942"/>
                            <a:pt x="2531812" y="1129942"/>
                          </a:cubicBezTo>
                          <a:lnTo>
                            <a:pt x="2530950" y="1122185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4" name="Graphic 1445">
                    <a:extLst>
                      <a:ext uri="{FF2B5EF4-FFF2-40B4-BE49-F238E27FC236}">
                        <a16:creationId xmlns:a16="http://schemas.microsoft.com/office/drawing/2014/main" id="{79796C10-8219-6EA7-3E8B-6CD33E5D9DC8}"/>
                      </a:ext>
                    </a:extLst>
                  </p:cNvPr>
                  <p:cNvGrpSpPr/>
                  <p:nvPr/>
                </p:nvGrpSpPr>
                <p:grpSpPr>
                  <a:xfrm>
                    <a:off x="4805304" y="3285435"/>
                    <a:ext cx="2539193" cy="1253623"/>
                    <a:chOff x="4805304" y="3285435"/>
                    <a:chExt cx="2539193" cy="1253623"/>
                  </a:xfrm>
                </p:grpSpPr>
                <p:grpSp>
                  <p:nvGrpSpPr>
                    <p:cNvPr id="8212" name="Graphic 1445">
                      <a:extLst>
                        <a:ext uri="{FF2B5EF4-FFF2-40B4-BE49-F238E27FC236}">
                          <a16:creationId xmlns:a16="http://schemas.microsoft.com/office/drawing/2014/main" id="{AE3205E2-E7A8-7A5B-FE28-609AD9AFEF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05304" y="3334994"/>
                      <a:ext cx="2539193" cy="1204064"/>
                      <a:chOff x="4805304" y="3334994"/>
                      <a:chExt cx="2539193" cy="1204064"/>
                    </a:xfrm>
                  </p:grpSpPr>
                  <p:grpSp>
                    <p:nvGrpSpPr>
                      <p:cNvPr id="8214" name="Graphic 1445">
                        <a:extLst>
                          <a:ext uri="{FF2B5EF4-FFF2-40B4-BE49-F238E27FC236}">
                            <a16:creationId xmlns:a16="http://schemas.microsoft.com/office/drawing/2014/main" id="{CFD41924-216E-46DF-2801-E843DDD19C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05304" y="4400725"/>
                        <a:ext cx="75561" cy="138333"/>
                        <a:chOff x="4805304" y="4400725"/>
                        <a:chExt cx="75561" cy="138333"/>
                      </a:xfrm>
                    </p:grpSpPr>
                    <p:sp>
                      <p:nvSpPr>
                        <p:cNvPr id="8311" name="Vrije vorm: vorm 8310">
                          <a:extLst>
                            <a:ext uri="{FF2B5EF4-FFF2-40B4-BE49-F238E27FC236}">
                              <a16:creationId xmlns:a16="http://schemas.microsoft.com/office/drawing/2014/main" id="{1936BF70-6712-D8F0-9FEA-E88F172DCB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5304" y="4442096"/>
                          <a:ext cx="75561" cy="96963"/>
                        </a:xfrm>
                        <a:custGeom>
                          <a:avLst/>
                          <a:gdLst>
                            <a:gd name="connsiteX0" fmla="*/ 74609 w 75561"/>
                            <a:gd name="connsiteY0" fmla="*/ 39216 h 96963"/>
                            <a:gd name="connsiteX1" fmla="*/ 54786 w 75561"/>
                            <a:gd name="connsiteY1" fmla="*/ 0 h 96963"/>
                            <a:gd name="connsiteX2" fmla="*/ 17724 w 75561"/>
                            <a:gd name="connsiteY2" fmla="*/ 1293 h 96963"/>
                            <a:gd name="connsiteX3" fmla="*/ 487 w 75561"/>
                            <a:gd name="connsiteY3" fmla="*/ 41802 h 96963"/>
                            <a:gd name="connsiteX4" fmla="*/ 26774 w 75561"/>
                            <a:gd name="connsiteY4" fmla="*/ 92223 h 96963"/>
                            <a:gd name="connsiteX5" fmla="*/ 32377 w 75561"/>
                            <a:gd name="connsiteY5" fmla="*/ 95239 h 96963"/>
                            <a:gd name="connsiteX6" fmla="*/ 37117 w 75561"/>
                            <a:gd name="connsiteY6" fmla="*/ 96532 h 96963"/>
                            <a:gd name="connsiteX7" fmla="*/ 39272 w 75561"/>
                            <a:gd name="connsiteY7" fmla="*/ 96963 h 96963"/>
                            <a:gd name="connsiteX8" fmla="*/ 46167 w 75561"/>
                            <a:gd name="connsiteY8" fmla="*/ 94808 h 96963"/>
                            <a:gd name="connsiteX9" fmla="*/ 51769 w 75561"/>
                            <a:gd name="connsiteY9" fmla="*/ 91361 h 96963"/>
                            <a:gd name="connsiteX10" fmla="*/ 74609 w 75561"/>
                            <a:gd name="connsiteY10" fmla="*/ 39647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561" h="96963">
                              <a:moveTo>
                                <a:pt x="74609" y="39216"/>
                              </a:moveTo>
                              <a:cubicBezTo>
                                <a:pt x="68576" y="10774"/>
                                <a:pt x="54786" y="0"/>
                                <a:pt x="54786" y="0"/>
                              </a:cubicBezTo>
                              <a:lnTo>
                                <a:pt x="17724" y="1293"/>
                              </a:lnTo>
                              <a:cubicBezTo>
                                <a:pt x="17724" y="1293"/>
                                <a:pt x="4365" y="12929"/>
                                <a:pt x="487" y="41802"/>
                              </a:cubicBezTo>
                              <a:cubicBezTo>
                                <a:pt x="-2961" y="63780"/>
                                <a:pt x="12553" y="83173"/>
                                <a:pt x="26774" y="92223"/>
                              </a:cubicBezTo>
                              <a:cubicBezTo>
                                <a:pt x="28498" y="93515"/>
                                <a:pt x="30653" y="94377"/>
                                <a:pt x="32377" y="95239"/>
                              </a:cubicBezTo>
                              <a:cubicBezTo>
                                <a:pt x="34100" y="95670"/>
                                <a:pt x="35824" y="96101"/>
                                <a:pt x="37117" y="96532"/>
                              </a:cubicBezTo>
                              <a:cubicBezTo>
                                <a:pt x="38410" y="96532"/>
                                <a:pt x="39272" y="96963"/>
                                <a:pt x="39272" y="96963"/>
                              </a:cubicBezTo>
                              <a:cubicBezTo>
                                <a:pt x="39272" y="96963"/>
                                <a:pt x="42719" y="96101"/>
                                <a:pt x="46167" y="94808"/>
                              </a:cubicBezTo>
                              <a:cubicBezTo>
                                <a:pt x="47891" y="93946"/>
                                <a:pt x="50045" y="92654"/>
                                <a:pt x="51769" y="91361"/>
                              </a:cubicBezTo>
                              <a:cubicBezTo>
                                <a:pt x="65560" y="81880"/>
                                <a:pt x="79350" y="61194"/>
                                <a:pt x="7460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2" name="Vrije vorm: vorm 8311">
                          <a:extLst>
                            <a:ext uri="{FF2B5EF4-FFF2-40B4-BE49-F238E27FC236}">
                              <a16:creationId xmlns:a16="http://schemas.microsoft.com/office/drawing/2014/main" id="{DA0F3362-17A2-C060-29C9-9DC2533AFA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1824" y="4441665"/>
                          <a:ext cx="60763" cy="19392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7238 h 19392"/>
                            <a:gd name="connsiteX1" fmla="*/ 48266 w 60763"/>
                            <a:gd name="connsiteY1" fmla="*/ 0 h 19392"/>
                            <a:gd name="connsiteX2" fmla="*/ 11205 w 60763"/>
                            <a:gd name="connsiteY2" fmla="*/ 1293 h 19392"/>
                            <a:gd name="connsiteX3" fmla="*/ 0 w 60763"/>
                            <a:gd name="connsiteY3" fmla="*/ 19393 h 19392"/>
                            <a:gd name="connsiteX4" fmla="*/ 30597 w 60763"/>
                            <a:gd name="connsiteY4" fmla="*/ 18531 h 19392"/>
                            <a:gd name="connsiteX5" fmla="*/ 60763 w 60763"/>
                            <a:gd name="connsiteY5" fmla="*/ 17238 h 193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763" h="19392">
                              <a:moveTo>
                                <a:pt x="60763" y="17238"/>
                              </a:moveTo>
                              <a:cubicBezTo>
                                <a:pt x="54730" y="5171"/>
                                <a:pt x="48266" y="0"/>
                                <a:pt x="48266" y="0"/>
                              </a:cubicBezTo>
                              <a:lnTo>
                                <a:pt x="11205" y="1293"/>
                              </a:lnTo>
                              <a:cubicBezTo>
                                <a:pt x="11205" y="1293"/>
                                <a:pt x="5171" y="6895"/>
                                <a:pt x="0" y="19393"/>
                              </a:cubicBezTo>
                              <a:cubicBezTo>
                                <a:pt x="0" y="19393"/>
                                <a:pt x="15083" y="18962"/>
                                <a:pt x="30597" y="18531"/>
                              </a:cubicBezTo>
                              <a:cubicBezTo>
                                <a:pt x="45680" y="18100"/>
                                <a:pt x="60763" y="17238"/>
                                <a:pt x="60763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3" name="Vrije vorm: vorm 8312">
                          <a:extLst>
                            <a:ext uri="{FF2B5EF4-FFF2-40B4-BE49-F238E27FC236}">
                              <a16:creationId xmlns:a16="http://schemas.microsoft.com/office/drawing/2014/main" id="{63D32EB2-D51D-F6C9-737E-708324CF48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1647" y="4400725"/>
                          <a:ext cx="18530" cy="39215"/>
                        </a:xfrm>
                        <a:custGeom>
                          <a:avLst/>
                          <a:gdLst>
                            <a:gd name="connsiteX0" fmla="*/ 18531 w 18530"/>
                            <a:gd name="connsiteY0" fmla="*/ 38785 h 39215"/>
                            <a:gd name="connsiteX1" fmla="*/ 862 w 18530"/>
                            <a:gd name="connsiteY1" fmla="*/ 39216 h 39215"/>
                            <a:gd name="connsiteX2" fmla="*/ 0 w 18530"/>
                            <a:gd name="connsiteY2" fmla="*/ 431 h 39215"/>
                            <a:gd name="connsiteX3" fmla="*/ 17238 w 18530"/>
                            <a:gd name="connsiteY3" fmla="*/ 0 h 39215"/>
                            <a:gd name="connsiteX4" fmla="*/ 18531 w 18530"/>
                            <a:gd name="connsiteY4" fmla="*/ 38785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39215">
                              <a:moveTo>
                                <a:pt x="18531" y="38785"/>
                              </a:moveTo>
                              <a:lnTo>
                                <a:pt x="862" y="39216"/>
                              </a:lnTo>
                              <a:lnTo>
                                <a:pt x="0" y="431"/>
                              </a:lnTo>
                              <a:lnTo>
                                <a:pt x="17238" y="0"/>
                              </a:lnTo>
                              <a:lnTo>
                                <a:pt x="1853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4" name="Vrije vorm: vorm 8313">
                          <a:extLst>
                            <a:ext uri="{FF2B5EF4-FFF2-40B4-BE49-F238E27FC236}">
                              <a16:creationId xmlns:a16="http://schemas.microsoft.com/office/drawing/2014/main" id="{14B202FD-712D-4039-145E-A024305ECD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3069" y="4463985"/>
                          <a:ext cx="28537" cy="28130"/>
                        </a:xfrm>
                        <a:custGeom>
                          <a:avLst/>
                          <a:gdLst>
                            <a:gd name="connsiteX0" fmla="*/ 28059 w 28537"/>
                            <a:gd name="connsiteY0" fmla="*/ 6123 h 28130"/>
                            <a:gd name="connsiteX1" fmla="*/ 5219 w 28537"/>
                            <a:gd name="connsiteY1" fmla="*/ 6553 h 28130"/>
                            <a:gd name="connsiteX2" fmla="*/ 47 w 28537"/>
                            <a:gd name="connsiteY2" fmla="*/ 19051 h 28130"/>
                            <a:gd name="connsiteX3" fmla="*/ 10821 w 28537"/>
                            <a:gd name="connsiteY3" fmla="*/ 28101 h 28130"/>
                            <a:gd name="connsiteX4" fmla="*/ 28059 w 28537"/>
                            <a:gd name="connsiteY4" fmla="*/ 6123 h 281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537" h="28130">
                              <a:moveTo>
                                <a:pt x="28059" y="6123"/>
                              </a:moveTo>
                              <a:cubicBezTo>
                                <a:pt x="25042" y="-4651"/>
                                <a:pt x="9959" y="951"/>
                                <a:pt x="5219" y="6553"/>
                              </a:cubicBezTo>
                              <a:cubicBezTo>
                                <a:pt x="2202" y="9570"/>
                                <a:pt x="-384" y="15172"/>
                                <a:pt x="47" y="19051"/>
                              </a:cubicBezTo>
                              <a:cubicBezTo>
                                <a:pt x="47" y="24222"/>
                                <a:pt x="2202" y="28532"/>
                                <a:pt x="10821" y="28101"/>
                              </a:cubicBezTo>
                              <a:cubicBezTo>
                                <a:pt x="22456" y="27670"/>
                                <a:pt x="30644" y="15172"/>
                                <a:pt x="28059" y="61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5" name="Vrije vorm: vorm 8314">
                          <a:extLst>
                            <a:ext uri="{FF2B5EF4-FFF2-40B4-BE49-F238E27FC236}">
                              <a16:creationId xmlns:a16="http://schemas.microsoft.com/office/drawing/2014/main" id="{E37FC056-1305-9D76-EB00-82CD30A840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7772" y="4501912"/>
                          <a:ext cx="11852" cy="11356"/>
                        </a:xfrm>
                        <a:custGeom>
                          <a:avLst/>
                          <a:gdLst>
                            <a:gd name="connsiteX0" fmla="*/ 11720 w 11852"/>
                            <a:gd name="connsiteY0" fmla="*/ 2671 h 11356"/>
                            <a:gd name="connsiteX1" fmla="*/ 2239 w 11852"/>
                            <a:gd name="connsiteY1" fmla="*/ 2671 h 11356"/>
                            <a:gd name="connsiteX2" fmla="*/ 85 w 11852"/>
                            <a:gd name="connsiteY2" fmla="*/ 7842 h 11356"/>
                            <a:gd name="connsiteX3" fmla="*/ 4394 w 11852"/>
                            <a:gd name="connsiteY3" fmla="*/ 11290 h 11356"/>
                            <a:gd name="connsiteX4" fmla="*/ 11720 w 11852"/>
                            <a:gd name="connsiteY4" fmla="*/ 2240 h 11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852" h="11356">
                              <a:moveTo>
                                <a:pt x="11720" y="2671"/>
                              </a:moveTo>
                              <a:cubicBezTo>
                                <a:pt x="10427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2"/>
                              </a:cubicBezTo>
                              <a:cubicBezTo>
                                <a:pt x="85" y="9997"/>
                                <a:pt x="946" y="11721"/>
                                <a:pt x="4394" y="11290"/>
                              </a:cubicBezTo>
                              <a:cubicBezTo>
                                <a:pt x="9134" y="11290"/>
                                <a:pt x="12582" y="6119"/>
                                <a:pt x="11720" y="2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6" name="Vrije vorm: vorm 8315">
                          <a:extLst>
                            <a:ext uri="{FF2B5EF4-FFF2-40B4-BE49-F238E27FC236}">
                              <a16:creationId xmlns:a16="http://schemas.microsoft.com/office/drawing/2014/main" id="{CB95DD54-CAC5-4EDF-ABE7-0EF885015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7083" y="4419256"/>
                          <a:ext cx="68951" cy="35768"/>
                        </a:xfrm>
                        <a:custGeom>
                          <a:avLst/>
                          <a:gdLst>
                            <a:gd name="connsiteX0" fmla="*/ 68951 w 68951"/>
                            <a:gd name="connsiteY0" fmla="*/ 33614 h 35768"/>
                            <a:gd name="connsiteX1" fmla="*/ 34907 w 68951"/>
                            <a:gd name="connsiteY1" fmla="*/ 34907 h 35768"/>
                            <a:gd name="connsiteX2" fmla="*/ 862 w 68951"/>
                            <a:gd name="connsiteY2" fmla="*/ 35769 h 35768"/>
                            <a:gd name="connsiteX3" fmla="*/ 0 w 68951"/>
                            <a:gd name="connsiteY3" fmla="*/ 2155 h 35768"/>
                            <a:gd name="connsiteX4" fmla="*/ 33614 w 68951"/>
                            <a:gd name="connsiteY4" fmla="*/ 1293 h 35768"/>
                            <a:gd name="connsiteX5" fmla="*/ 67228 w 68951"/>
                            <a:gd name="connsiteY5" fmla="*/ 0 h 35768"/>
                            <a:gd name="connsiteX6" fmla="*/ 68521 w 68951"/>
                            <a:gd name="connsiteY6" fmla="*/ 33614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951" h="35768">
                              <a:moveTo>
                                <a:pt x="68951" y="33614"/>
                              </a:moveTo>
                              <a:cubicBezTo>
                                <a:pt x="68951" y="33614"/>
                                <a:pt x="51714" y="34476"/>
                                <a:pt x="34907" y="34907"/>
                              </a:cubicBezTo>
                              <a:cubicBezTo>
                                <a:pt x="18100" y="35338"/>
                                <a:pt x="862" y="35769"/>
                                <a:pt x="862" y="35769"/>
                              </a:cubicBezTo>
                              <a:lnTo>
                                <a:pt x="0" y="2155"/>
                              </a:lnTo>
                              <a:cubicBezTo>
                                <a:pt x="0" y="2155"/>
                                <a:pt x="16807" y="1724"/>
                                <a:pt x="33614" y="1293"/>
                              </a:cubicBezTo>
                              <a:cubicBezTo>
                                <a:pt x="50421" y="862"/>
                                <a:pt x="67228" y="0"/>
                                <a:pt x="67228" y="0"/>
                              </a:cubicBezTo>
                              <a:lnTo>
                                <a:pt x="6852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7" name="Vrije vorm: vorm 8316">
                          <a:extLst>
                            <a:ext uri="{FF2B5EF4-FFF2-40B4-BE49-F238E27FC236}">
                              <a16:creationId xmlns:a16="http://schemas.microsoft.com/office/drawing/2014/main" id="{571CBAD1-1477-B32B-C7F8-E8FFFB9171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0697" y="4419256"/>
                          <a:ext cx="35337" cy="34906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33614 h 34906"/>
                            <a:gd name="connsiteX1" fmla="*/ 1293 w 35337"/>
                            <a:gd name="connsiteY1" fmla="*/ 34907 h 34906"/>
                            <a:gd name="connsiteX2" fmla="*/ 0 w 35337"/>
                            <a:gd name="connsiteY2" fmla="*/ 1293 h 34906"/>
                            <a:gd name="connsiteX3" fmla="*/ 34045 w 35337"/>
                            <a:gd name="connsiteY3" fmla="*/ 0 h 34906"/>
                            <a:gd name="connsiteX4" fmla="*/ 35338 w 35337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4906">
                              <a:moveTo>
                                <a:pt x="35338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34045" y="0"/>
                              </a:lnTo>
                              <a:lnTo>
                                <a:pt x="3533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5" name="Graphic 1445">
                        <a:extLst>
                          <a:ext uri="{FF2B5EF4-FFF2-40B4-BE49-F238E27FC236}">
                            <a16:creationId xmlns:a16="http://schemas.microsoft.com/office/drawing/2014/main" id="{EA74FC6E-C59D-5D3B-320B-1EC17975AA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35485" y="4386200"/>
                        <a:ext cx="78051" cy="137775"/>
                        <a:chOff x="5035485" y="4386200"/>
                        <a:chExt cx="78051" cy="137775"/>
                      </a:xfrm>
                    </p:grpSpPr>
                    <p:sp>
                      <p:nvSpPr>
                        <p:cNvPr id="8304" name="Vrije vorm: vorm 8303">
                          <a:extLst>
                            <a:ext uri="{FF2B5EF4-FFF2-40B4-BE49-F238E27FC236}">
                              <a16:creationId xmlns:a16="http://schemas.microsoft.com/office/drawing/2014/main" id="{3AE274C2-2C3C-4BC9-D63A-F736E7AA46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7511" y="4427013"/>
                          <a:ext cx="76025" cy="96963"/>
                        </a:xfrm>
                        <a:custGeom>
                          <a:avLst/>
                          <a:gdLst>
                            <a:gd name="connsiteX0" fmla="*/ 74251 w 76025"/>
                            <a:gd name="connsiteY0" fmla="*/ 38354 h 96963"/>
                            <a:gd name="connsiteX1" fmla="*/ 52273 w 76025"/>
                            <a:gd name="connsiteY1" fmla="*/ 0 h 96963"/>
                            <a:gd name="connsiteX2" fmla="*/ 15212 w 76025"/>
                            <a:gd name="connsiteY2" fmla="*/ 3017 h 96963"/>
                            <a:gd name="connsiteX3" fmla="*/ 128 w 76025"/>
                            <a:gd name="connsiteY3" fmla="*/ 44387 h 96963"/>
                            <a:gd name="connsiteX4" fmla="*/ 29002 w 76025"/>
                            <a:gd name="connsiteY4" fmla="*/ 93084 h 96963"/>
                            <a:gd name="connsiteX5" fmla="*/ 35035 w 76025"/>
                            <a:gd name="connsiteY5" fmla="*/ 95670 h 96963"/>
                            <a:gd name="connsiteX6" fmla="*/ 39776 w 76025"/>
                            <a:gd name="connsiteY6" fmla="*/ 96963 h 96963"/>
                            <a:gd name="connsiteX7" fmla="*/ 41930 w 76025"/>
                            <a:gd name="connsiteY7" fmla="*/ 96963 h 96963"/>
                            <a:gd name="connsiteX8" fmla="*/ 48825 w 76025"/>
                            <a:gd name="connsiteY8" fmla="*/ 94377 h 96963"/>
                            <a:gd name="connsiteX9" fmla="*/ 54428 w 76025"/>
                            <a:gd name="connsiteY9" fmla="*/ 90930 h 96963"/>
                            <a:gd name="connsiteX10" fmla="*/ 74682 w 76025"/>
                            <a:gd name="connsiteY10" fmla="*/ 3792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6025" h="96963">
                              <a:moveTo>
                                <a:pt x="74251" y="38354"/>
                              </a:moveTo>
                              <a:cubicBezTo>
                                <a:pt x="66925" y="9912"/>
                                <a:pt x="52273" y="0"/>
                                <a:pt x="52273" y="0"/>
                              </a:cubicBezTo>
                              <a:lnTo>
                                <a:pt x="15212" y="3017"/>
                              </a:lnTo>
                              <a:cubicBezTo>
                                <a:pt x="15212" y="3017"/>
                                <a:pt x="2714" y="15083"/>
                                <a:pt x="128" y="44387"/>
                              </a:cubicBezTo>
                              <a:cubicBezTo>
                                <a:pt x="-1595" y="66366"/>
                                <a:pt x="14350" y="85327"/>
                                <a:pt x="29002" y="93084"/>
                              </a:cubicBezTo>
                              <a:cubicBezTo>
                                <a:pt x="31157" y="93946"/>
                                <a:pt x="32880" y="95239"/>
                                <a:pt x="35035" y="95670"/>
                              </a:cubicBezTo>
                              <a:cubicBezTo>
                                <a:pt x="36759" y="95670"/>
                                <a:pt x="38483" y="96532"/>
                                <a:pt x="39776" y="96963"/>
                              </a:cubicBezTo>
                              <a:cubicBezTo>
                                <a:pt x="41068" y="96963"/>
                                <a:pt x="41930" y="96963"/>
                                <a:pt x="41930" y="96963"/>
                              </a:cubicBezTo>
                              <a:cubicBezTo>
                                <a:pt x="41930" y="96963"/>
                                <a:pt x="45378" y="95670"/>
                                <a:pt x="48825" y="94377"/>
                              </a:cubicBezTo>
                              <a:cubicBezTo>
                                <a:pt x="50549" y="93515"/>
                                <a:pt x="52273" y="92223"/>
                                <a:pt x="54428" y="90930"/>
                              </a:cubicBezTo>
                              <a:cubicBezTo>
                                <a:pt x="67356" y="80587"/>
                                <a:pt x="80285" y="59471"/>
                                <a:pt x="74682" y="379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5" name="Vrije vorm: vorm 8304">
                          <a:extLst>
                            <a:ext uri="{FF2B5EF4-FFF2-40B4-BE49-F238E27FC236}">
                              <a16:creationId xmlns:a16="http://schemas.microsoft.com/office/drawing/2014/main" id="{4086D138-3C1C-97DA-C9BE-9A54A59F53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2380" y="4427444"/>
                          <a:ext cx="60763" cy="21547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6376 h 21547"/>
                            <a:gd name="connsiteX1" fmla="*/ 47404 w 60763"/>
                            <a:gd name="connsiteY1" fmla="*/ 0 h 21547"/>
                            <a:gd name="connsiteX2" fmla="*/ 10343 w 60763"/>
                            <a:gd name="connsiteY2" fmla="*/ 3017 h 21547"/>
                            <a:gd name="connsiteX3" fmla="*/ 0 w 60763"/>
                            <a:gd name="connsiteY3" fmla="*/ 21547 h 21547"/>
                            <a:gd name="connsiteX4" fmla="*/ 60763 w 60763"/>
                            <a:gd name="connsiteY4" fmla="*/ 1637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763" h="21547">
                              <a:moveTo>
                                <a:pt x="60763" y="16376"/>
                              </a:moveTo>
                              <a:cubicBezTo>
                                <a:pt x="54299" y="4740"/>
                                <a:pt x="47404" y="0"/>
                                <a:pt x="47404" y="0"/>
                              </a:cubicBezTo>
                              <a:lnTo>
                                <a:pt x="10343" y="3017"/>
                              </a:lnTo>
                              <a:cubicBezTo>
                                <a:pt x="10343" y="3017"/>
                                <a:pt x="4740" y="9050"/>
                                <a:pt x="0" y="21547"/>
                              </a:cubicBezTo>
                              <a:lnTo>
                                <a:pt x="60763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6" name="Vrije vorm: vorm 8305">
                          <a:extLst>
                            <a:ext uri="{FF2B5EF4-FFF2-40B4-BE49-F238E27FC236}">
                              <a16:creationId xmlns:a16="http://schemas.microsoft.com/office/drawing/2014/main" id="{D360F789-B00A-B70F-8DC7-9B327E87ED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91600">
                          <a:off x="5060806" y="4386879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7" name="Vrije vorm: vorm 8306">
                          <a:extLst>
                            <a:ext uri="{FF2B5EF4-FFF2-40B4-BE49-F238E27FC236}">
                              <a16:creationId xmlns:a16="http://schemas.microsoft.com/office/drawing/2014/main" id="{59437417-8FF0-F8C4-7142-1A562B6E71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5228" y="4450099"/>
                          <a:ext cx="27998" cy="28748"/>
                        </a:xfrm>
                        <a:custGeom>
                          <a:avLst/>
                          <a:gdLst>
                            <a:gd name="connsiteX0" fmla="*/ 27319 w 27998"/>
                            <a:gd name="connsiteY0" fmla="*/ 5788 h 28748"/>
                            <a:gd name="connsiteX1" fmla="*/ 4479 w 27998"/>
                            <a:gd name="connsiteY1" fmla="*/ 7511 h 28748"/>
                            <a:gd name="connsiteX2" fmla="*/ 169 w 27998"/>
                            <a:gd name="connsiteY2" fmla="*/ 20440 h 28748"/>
                            <a:gd name="connsiteX3" fmla="*/ 11374 w 27998"/>
                            <a:gd name="connsiteY3" fmla="*/ 28628 h 28748"/>
                            <a:gd name="connsiteX4" fmla="*/ 27319 w 27998"/>
                            <a:gd name="connsiteY4" fmla="*/ 5788 h 287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98" h="28748">
                              <a:moveTo>
                                <a:pt x="27319" y="5788"/>
                              </a:moveTo>
                              <a:cubicBezTo>
                                <a:pt x="23871" y="-4986"/>
                                <a:pt x="9219" y="1478"/>
                                <a:pt x="4479" y="7511"/>
                              </a:cubicBezTo>
                              <a:cubicBezTo>
                                <a:pt x="1893" y="10959"/>
                                <a:pt x="-693" y="16561"/>
                                <a:pt x="169" y="20440"/>
                              </a:cubicBezTo>
                              <a:cubicBezTo>
                                <a:pt x="169" y="25611"/>
                                <a:pt x="2755" y="29490"/>
                                <a:pt x="11374" y="28628"/>
                              </a:cubicBezTo>
                              <a:cubicBezTo>
                                <a:pt x="23009" y="27335"/>
                                <a:pt x="30335" y="14406"/>
                                <a:pt x="27319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8" name="Vrije vorm: vorm 8307">
                          <a:extLst>
                            <a:ext uri="{FF2B5EF4-FFF2-40B4-BE49-F238E27FC236}">
                              <a16:creationId xmlns:a16="http://schemas.microsoft.com/office/drawing/2014/main" id="{A49432FA-4F37-4572-5E4F-6204EA6DC8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51318" y="4488919"/>
                          <a:ext cx="11616" cy="11852"/>
                        </a:xfrm>
                        <a:custGeom>
                          <a:avLst/>
                          <a:gdLst>
                            <a:gd name="connsiteX0" fmla="*/ 11317 w 11616"/>
                            <a:gd name="connsiteY0" fmla="*/ 2305 h 11852"/>
                            <a:gd name="connsiteX1" fmla="*/ 1836 w 11616"/>
                            <a:gd name="connsiteY1" fmla="*/ 3167 h 11852"/>
                            <a:gd name="connsiteX2" fmla="*/ 112 w 11616"/>
                            <a:gd name="connsiteY2" fmla="*/ 8338 h 11852"/>
                            <a:gd name="connsiteX3" fmla="*/ 4853 w 11616"/>
                            <a:gd name="connsiteY3" fmla="*/ 11786 h 11852"/>
                            <a:gd name="connsiteX4" fmla="*/ 11317 w 1161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616" h="11852">
                              <a:moveTo>
                                <a:pt x="11317" y="2305"/>
                              </a:moveTo>
                              <a:cubicBezTo>
                                <a:pt x="10024" y="-2005"/>
                                <a:pt x="3991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9593" y="11786"/>
                                <a:pt x="12610" y="6184"/>
                                <a:pt x="11317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9" name="Vrije vorm: vorm 8308">
                          <a:extLst>
                            <a:ext uri="{FF2B5EF4-FFF2-40B4-BE49-F238E27FC236}">
                              <a16:creationId xmlns:a16="http://schemas.microsoft.com/office/drawing/2014/main" id="{2D60A566-D079-E40B-DE24-B0CDC6A75A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5485" y="4404173"/>
                          <a:ext cx="70675" cy="39215"/>
                        </a:xfrm>
                        <a:custGeom>
                          <a:avLst/>
                          <a:gdLst>
                            <a:gd name="connsiteX0" fmla="*/ 70675 w 70675"/>
                            <a:gd name="connsiteY0" fmla="*/ 33183 h 39215"/>
                            <a:gd name="connsiteX1" fmla="*/ 36630 w 70675"/>
                            <a:gd name="connsiteY1" fmla="*/ 36199 h 39215"/>
                            <a:gd name="connsiteX2" fmla="*/ 2586 w 70675"/>
                            <a:gd name="connsiteY2" fmla="*/ 39216 h 39215"/>
                            <a:gd name="connsiteX3" fmla="*/ 0 w 70675"/>
                            <a:gd name="connsiteY3" fmla="*/ 5602 h 39215"/>
                            <a:gd name="connsiteX4" fmla="*/ 33614 w 70675"/>
                            <a:gd name="connsiteY4" fmla="*/ 3017 h 39215"/>
                            <a:gd name="connsiteX5" fmla="*/ 67228 w 70675"/>
                            <a:gd name="connsiteY5" fmla="*/ 0 h 39215"/>
                            <a:gd name="connsiteX6" fmla="*/ 70244 w 70675"/>
                            <a:gd name="connsiteY6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0675" h="39215">
                              <a:moveTo>
                                <a:pt x="70675" y="33183"/>
                              </a:moveTo>
                              <a:cubicBezTo>
                                <a:pt x="70675" y="33183"/>
                                <a:pt x="53868" y="34476"/>
                                <a:pt x="36630" y="36199"/>
                              </a:cubicBezTo>
                              <a:cubicBezTo>
                                <a:pt x="19824" y="37492"/>
                                <a:pt x="2586" y="39216"/>
                                <a:pt x="2586" y="39216"/>
                              </a:cubicBezTo>
                              <a:lnTo>
                                <a:pt x="0" y="5602"/>
                              </a:lnTo>
                              <a:cubicBezTo>
                                <a:pt x="0" y="5602"/>
                                <a:pt x="16807" y="4309"/>
                                <a:pt x="33614" y="3017"/>
                              </a:cubicBezTo>
                              <a:cubicBezTo>
                                <a:pt x="50421" y="1293"/>
                                <a:pt x="67228" y="0"/>
                                <a:pt x="67228" y="0"/>
                              </a:cubicBezTo>
                              <a:lnTo>
                                <a:pt x="7024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10" name="Vrije vorm: vorm 8309">
                          <a:extLst>
                            <a:ext uri="{FF2B5EF4-FFF2-40B4-BE49-F238E27FC236}">
                              <a16:creationId xmlns:a16="http://schemas.microsoft.com/office/drawing/2014/main" id="{4B111B65-3D70-6E2D-957F-E67FD4E153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9530" y="4403311"/>
                          <a:ext cx="36630" cy="37061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4045 h 37061"/>
                            <a:gd name="connsiteX1" fmla="*/ 3017 w 36630"/>
                            <a:gd name="connsiteY1" fmla="*/ 37061 h 37061"/>
                            <a:gd name="connsiteX2" fmla="*/ 0 w 36630"/>
                            <a:gd name="connsiteY2" fmla="*/ 3448 h 37061"/>
                            <a:gd name="connsiteX3" fmla="*/ 33614 w 36630"/>
                            <a:gd name="connsiteY3" fmla="*/ 0 h 37061"/>
                            <a:gd name="connsiteX4" fmla="*/ 36630 w 36630"/>
                            <a:gd name="connsiteY4" fmla="*/ 34045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061">
                              <a:moveTo>
                                <a:pt x="36630" y="34045"/>
                              </a:moveTo>
                              <a:lnTo>
                                <a:pt x="3017" y="37061"/>
                              </a:lnTo>
                              <a:lnTo>
                                <a:pt x="0" y="3448"/>
                              </a:lnTo>
                              <a:lnTo>
                                <a:pt x="33614" y="0"/>
                              </a:lnTo>
                              <a:lnTo>
                                <a:pt x="36630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6" name="Graphic 1445">
                        <a:extLst>
                          <a:ext uri="{FF2B5EF4-FFF2-40B4-BE49-F238E27FC236}">
                            <a16:creationId xmlns:a16="http://schemas.microsoft.com/office/drawing/2014/main" id="{0F8F5F84-9C22-ECDA-877C-DC35025EFD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63887" y="4361378"/>
                        <a:ext cx="80485" cy="137603"/>
                        <a:chOff x="5263887" y="4361378"/>
                        <a:chExt cx="80485" cy="137603"/>
                      </a:xfrm>
                    </p:grpSpPr>
                    <p:sp>
                      <p:nvSpPr>
                        <p:cNvPr id="8297" name="Vrije vorm: vorm 8296">
                          <a:extLst>
                            <a:ext uri="{FF2B5EF4-FFF2-40B4-BE49-F238E27FC236}">
                              <a16:creationId xmlns:a16="http://schemas.microsoft.com/office/drawing/2014/main" id="{1C5FB93C-2806-B650-3A3E-4FEC7F7BEA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9026" y="4401587"/>
                          <a:ext cx="75345" cy="97394"/>
                        </a:xfrm>
                        <a:custGeom>
                          <a:avLst/>
                          <a:gdLst>
                            <a:gd name="connsiteX0" fmla="*/ 73724 w 75345"/>
                            <a:gd name="connsiteY0" fmla="*/ 37061 h 97394"/>
                            <a:gd name="connsiteX1" fmla="*/ 50022 w 75345"/>
                            <a:gd name="connsiteY1" fmla="*/ 0 h 97394"/>
                            <a:gd name="connsiteX2" fmla="*/ 13391 w 75345"/>
                            <a:gd name="connsiteY2" fmla="*/ 4740 h 97394"/>
                            <a:gd name="connsiteX3" fmla="*/ 32 w 75345"/>
                            <a:gd name="connsiteY3" fmla="*/ 46542 h 97394"/>
                            <a:gd name="connsiteX4" fmla="*/ 31060 w 75345"/>
                            <a:gd name="connsiteY4" fmla="*/ 93946 h 97394"/>
                            <a:gd name="connsiteX5" fmla="*/ 37093 w 75345"/>
                            <a:gd name="connsiteY5" fmla="*/ 96532 h 97394"/>
                            <a:gd name="connsiteX6" fmla="*/ 41834 w 75345"/>
                            <a:gd name="connsiteY6" fmla="*/ 97394 h 97394"/>
                            <a:gd name="connsiteX7" fmla="*/ 43988 w 75345"/>
                            <a:gd name="connsiteY7" fmla="*/ 97394 h 97394"/>
                            <a:gd name="connsiteX8" fmla="*/ 50453 w 75345"/>
                            <a:gd name="connsiteY8" fmla="*/ 94377 h 97394"/>
                            <a:gd name="connsiteX9" fmla="*/ 55624 w 75345"/>
                            <a:gd name="connsiteY9" fmla="*/ 90499 h 97394"/>
                            <a:gd name="connsiteX10" fmla="*/ 73293 w 75345"/>
                            <a:gd name="connsiteY10" fmla="*/ 36630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345" h="97394">
                              <a:moveTo>
                                <a:pt x="73724" y="37061"/>
                              </a:moveTo>
                              <a:cubicBezTo>
                                <a:pt x="65105" y="9050"/>
                                <a:pt x="50022" y="0"/>
                                <a:pt x="50022" y="0"/>
                              </a:cubicBezTo>
                              <a:lnTo>
                                <a:pt x="13391" y="4740"/>
                              </a:lnTo>
                              <a:cubicBezTo>
                                <a:pt x="13391" y="4740"/>
                                <a:pt x="1325" y="17669"/>
                                <a:pt x="32" y="46542"/>
                              </a:cubicBezTo>
                              <a:cubicBezTo>
                                <a:pt x="-830" y="68521"/>
                                <a:pt x="15977" y="86620"/>
                                <a:pt x="31060" y="93946"/>
                              </a:cubicBezTo>
                              <a:cubicBezTo>
                                <a:pt x="33215" y="94808"/>
                                <a:pt x="34938" y="95670"/>
                                <a:pt x="37093" y="96532"/>
                              </a:cubicBezTo>
                              <a:cubicBezTo>
                                <a:pt x="38817" y="96532"/>
                                <a:pt x="40541" y="96963"/>
                                <a:pt x="41834" y="97394"/>
                              </a:cubicBezTo>
                              <a:cubicBezTo>
                                <a:pt x="43126" y="97394"/>
                                <a:pt x="43988" y="97394"/>
                                <a:pt x="43988" y="97394"/>
                              </a:cubicBezTo>
                              <a:cubicBezTo>
                                <a:pt x="43988" y="97394"/>
                                <a:pt x="47436" y="96101"/>
                                <a:pt x="50453" y="94377"/>
                              </a:cubicBezTo>
                              <a:cubicBezTo>
                                <a:pt x="52176" y="93516"/>
                                <a:pt x="53900" y="92223"/>
                                <a:pt x="55624" y="90499"/>
                              </a:cubicBezTo>
                              <a:cubicBezTo>
                                <a:pt x="68552" y="79725"/>
                                <a:pt x="80188" y="57747"/>
                                <a:pt x="73293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8" name="Vrije vorm: vorm 8297">
                          <a:extLst>
                            <a:ext uri="{FF2B5EF4-FFF2-40B4-BE49-F238E27FC236}">
                              <a16:creationId xmlns:a16="http://schemas.microsoft.com/office/drawing/2014/main" id="{1BC70C55-76AB-0DAF-7DCD-CC3EB36B0D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2506" y="4401587"/>
                          <a:ext cx="60332" cy="23702"/>
                        </a:xfrm>
                        <a:custGeom>
                          <a:avLst/>
                          <a:gdLst>
                            <a:gd name="connsiteX0" fmla="*/ 60333 w 60332"/>
                            <a:gd name="connsiteY0" fmla="*/ 15945 h 23702"/>
                            <a:gd name="connsiteX1" fmla="*/ 46111 w 60332"/>
                            <a:gd name="connsiteY1" fmla="*/ 0 h 23702"/>
                            <a:gd name="connsiteX2" fmla="*/ 9481 w 60332"/>
                            <a:gd name="connsiteY2" fmla="*/ 4740 h 23702"/>
                            <a:gd name="connsiteX3" fmla="*/ 0 w 60332"/>
                            <a:gd name="connsiteY3" fmla="*/ 23702 h 23702"/>
                            <a:gd name="connsiteX4" fmla="*/ 60333 w 60332"/>
                            <a:gd name="connsiteY4" fmla="*/ 15945 h 237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332" h="23702">
                              <a:moveTo>
                                <a:pt x="60333" y="15945"/>
                              </a:moveTo>
                              <a:cubicBezTo>
                                <a:pt x="53437" y="4309"/>
                                <a:pt x="46111" y="0"/>
                                <a:pt x="46111" y="0"/>
                              </a:cubicBezTo>
                              <a:lnTo>
                                <a:pt x="9481" y="4740"/>
                              </a:lnTo>
                              <a:cubicBezTo>
                                <a:pt x="9481" y="4740"/>
                                <a:pt x="3878" y="10774"/>
                                <a:pt x="0" y="23702"/>
                              </a:cubicBezTo>
                              <a:lnTo>
                                <a:pt x="60333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9" name="Vrije vorm: vorm 8298">
                          <a:extLst>
                            <a:ext uri="{FF2B5EF4-FFF2-40B4-BE49-F238E27FC236}">
                              <a16:creationId xmlns:a16="http://schemas.microsoft.com/office/drawing/2014/main" id="{55EE8381-CDBB-1A94-0DB1-3350075B8F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5800">
                          <a:off x="5288950" y="4362358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0" name="Vrije vorm: vorm 8299">
                          <a:extLst>
                            <a:ext uri="{FF2B5EF4-FFF2-40B4-BE49-F238E27FC236}">
                              <a16:creationId xmlns:a16="http://schemas.microsoft.com/office/drawing/2014/main" id="{901DDB71-A0CD-F9CA-4AD7-AC01D5A832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5998" y="4425815"/>
                          <a:ext cx="27814" cy="29029"/>
                        </a:xfrm>
                        <a:custGeom>
                          <a:avLst/>
                          <a:gdLst>
                            <a:gd name="connsiteX0" fmla="*/ 26674 w 27814"/>
                            <a:gd name="connsiteY0" fmla="*/ 5508 h 29029"/>
                            <a:gd name="connsiteX1" fmla="*/ 3834 w 27814"/>
                            <a:gd name="connsiteY1" fmla="*/ 8093 h 29029"/>
                            <a:gd name="connsiteX2" fmla="*/ 386 w 27814"/>
                            <a:gd name="connsiteY2" fmla="*/ 21022 h 29029"/>
                            <a:gd name="connsiteX3" fmla="*/ 12022 w 27814"/>
                            <a:gd name="connsiteY3" fmla="*/ 28779 h 29029"/>
                            <a:gd name="connsiteX4" fmla="*/ 27105 w 27814"/>
                            <a:gd name="connsiteY4" fmla="*/ 5077 h 290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814" h="29029">
                              <a:moveTo>
                                <a:pt x="26674" y="5508"/>
                              </a:moveTo>
                              <a:cubicBezTo>
                                <a:pt x="22796" y="-5266"/>
                                <a:pt x="8574" y="2060"/>
                                <a:pt x="3834" y="8093"/>
                              </a:cubicBezTo>
                              <a:cubicBezTo>
                                <a:pt x="1248" y="11541"/>
                                <a:pt x="-906" y="17574"/>
                                <a:pt x="386" y="21022"/>
                              </a:cubicBezTo>
                              <a:cubicBezTo>
                                <a:pt x="386" y="26193"/>
                                <a:pt x="3403" y="30072"/>
                                <a:pt x="12022" y="28779"/>
                              </a:cubicBezTo>
                              <a:cubicBezTo>
                                <a:pt x="23227" y="27055"/>
                                <a:pt x="30122" y="13696"/>
                                <a:pt x="27105" y="507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1" name="Vrije vorm: vorm 8300">
                          <a:extLst>
                            <a:ext uri="{FF2B5EF4-FFF2-40B4-BE49-F238E27FC236}">
                              <a16:creationId xmlns:a16="http://schemas.microsoft.com/office/drawing/2014/main" id="{BA7E9C0E-0163-92E7-29B0-9980439AC7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3625" y="4464492"/>
                          <a:ext cx="11349" cy="11875"/>
                        </a:xfrm>
                        <a:custGeom>
                          <a:avLst/>
                          <a:gdLst>
                            <a:gd name="connsiteX0" fmla="*/ 11290 w 11349"/>
                            <a:gd name="connsiteY0" fmla="*/ 2168 h 11875"/>
                            <a:gd name="connsiteX1" fmla="*/ 1809 w 11349"/>
                            <a:gd name="connsiteY1" fmla="*/ 3461 h 11875"/>
                            <a:gd name="connsiteX2" fmla="*/ 86 w 11349"/>
                            <a:gd name="connsiteY2" fmla="*/ 8632 h 11875"/>
                            <a:gd name="connsiteX3" fmla="*/ 4826 w 11349"/>
                            <a:gd name="connsiteY3" fmla="*/ 11649 h 11875"/>
                            <a:gd name="connsiteX4" fmla="*/ 10859 w 11349"/>
                            <a:gd name="connsiteY4" fmla="*/ 2168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349" h="11875">
                              <a:moveTo>
                                <a:pt x="11290" y="2168"/>
                              </a:moveTo>
                              <a:cubicBezTo>
                                <a:pt x="9566" y="-2141"/>
                                <a:pt x="3533" y="875"/>
                                <a:pt x="1809" y="3461"/>
                              </a:cubicBezTo>
                              <a:cubicBezTo>
                                <a:pt x="947" y="4754"/>
                                <a:pt x="-345" y="7339"/>
                                <a:pt x="86" y="8632"/>
                              </a:cubicBezTo>
                              <a:cubicBezTo>
                                <a:pt x="86" y="10787"/>
                                <a:pt x="1378" y="12511"/>
                                <a:pt x="4826" y="11649"/>
                              </a:cubicBezTo>
                              <a:cubicBezTo>
                                <a:pt x="9566" y="11218"/>
                                <a:pt x="12583" y="5616"/>
                                <a:pt x="10859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2" name="Vrije vorm: vorm 8301">
                          <a:extLst>
                            <a:ext uri="{FF2B5EF4-FFF2-40B4-BE49-F238E27FC236}">
                              <a16:creationId xmlns:a16="http://schemas.microsoft.com/office/drawing/2014/main" id="{2521E803-7840-1446-E9CC-1038BC845D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3887" y="4377454"/>
                          <a:ext cx="71968" cy="42232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33183 h 42232"/>
                            <a:gd name="connsiteX1" fmla="*/ 4309 w 71968"/>
                            <a:gd name="connsiteY1" fmla="*/ 42233 h 42232"/>
                            <a:gd name="connsiteX2" fmla="*/ 0 w 71968"/>
                            <a:gd name="connsiteY2" fmla="*/ 8619 h 42232"/>
                            <a:gd name="connsiteX3" fmla="*/ 67228 w 71968"/>
                            <a:gd name="connsiteY3" fmla="*/ 0 h 42232"/>
                            <a:gd name="connsiteX4" fmla="*/ 71968 w 71968"/>
                            <a:gd name="connsiteY4" fmla="*/ 3318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968" h="42232">
                              <a:moveTo>
                                <a:pt x="71968" y="33183"/>
                              </a:moveTo>
                              <a:lnTo>
                                <a:pt x="4309" y="42233"/>
                              </a:lnTo>
                              <a:lnTo>
                                <a:pt x="0" y="8619"/>
                              </a:lnTo>
                              <a:lnTo>
                                <a:pt x="67228" y="0"/>
                              </a:lnTo>
                              <a:lnTo>
                                <a:pt x="71968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303" name="Vrije vorm: vorm 8302">
                          <a:extLst>
                            <a:ext uri="{FF2B5EF4-FFF2-40B4-BE49-F238E27FC236}">
                              <a16:creationId xmlns:a16="http://schemas.microsoft.com/office/drawing/2014/main" id="{5A765CB8-F490-7EF4-CFB9-6D3B42458B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51799">
                          <a:off x="5299658" y="4379652"/>
                          <a:ext cx="34044" cy="33613"/>
                        </a:xfrm>
                        <a:custGeom>
                          <a:avLst/>
                          <a:gdLst>
                            <a:gd name="connsiteX0" fmla="*/ 0 w 34044"/>
                            <a:gd name="connsiteY0" fmla="*/ 0 h 33613"/>
                            <a:gd name="connsiteX1" fmla="*/ 34045 w 34044"/>
                            <a:gd name="connsiteY1" fmla="*/ 0 h 33613"/>
                            <a:gd name="connsiteX2" fmla="*/ 34045 w 34044"/>
                            <a:gd name="connsiteY2" fmla="*/ 33614 h 33613"/>
                            <a:gd name="connsiteX3" fmla="*/ 0 w 34044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044" h="33613">
                              <a:moveTo>
                                <a:pt x="0" y="0"/>
                              </a:moveTo>
                              <a:lnTo>
                                <a:pt x="34045" y="0"/>
                              </a:lnTo>
                              <a:lnTo>
                                <a:pt x="34045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7" name="Graphic 1445">
                        <a:extLst>
                          <a:ext uri="{FF2B5EF4-FFF2-40B4-BE49-F238E27FC236}">
                            <a16:creationId xmlns:a16="http://schemas.microsoft.com/office/drawing/2014/main" id="{C629B0F8-2DB0-B167-0537-C2F1B1B455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90996" y="4326171"/>
                        <a:ext cx="83209" cy="137041"/>
                        <a:chOff x="5490996" y="4326171"/>
                        <a:chExt cx="83209" cy="137041"/>
                      </a:xfrm>
                    </p:grpSpPr>
                    <p:sp>
                      <p:nvSpPr>
                        <p:cNvPr id="8290" name="Vrije vorm: vorm 8289">
                          <a:extLst>
                            <a:ext uri="{FF2B5EF4-FFF2-40B4-BE49-F238E27FC236}">
                              <a16:creationId xmlns:a16="http://schemas.microsoft.com/office/drawing/2014/main" id="{F5C879EA-CC7B-53BD-2647-CF87EE1F4B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8753" y="4365388"/>
                          <a:ext cx="75452" cy="97824"/>
                        </a:xfrm>
                        <a:custGeom>
                          <a:avLst/>
                          <a:gdLst>
                            <a:gd name="connsiteX0" fmla="*/ 73261 w 75452"/>
                            <a:gd name="connsiteY0" fmla="*/ 36199 h 97824"/>
                            <a:gd name="connsiteX1" fmla="*/ 47835 w 75452"/>
                            <a:gd name="connsiteY1" fmla="*/ 0 h 97824"/>
                            <a:gd name="connsiteX2" fmla="*/ 11205 w 75452"/>
                            <a:gd name="connsiteY2" fmla="*/ 6464 h 97824"/>
                            <a:gd name="connsiteX3" fmla="*/ 0 w 75452"/>
                            <a:gd name="connsiteY3" fmla="*/ 49128 h 97824"/>
                            <a:gd name="connsiteX4" fmla="*/ 33183 w 75452"/>
                            <a:gd name="connsiteY4" fmla="*/ 95239 h 97824"/>
                            <a:gd name="connsiteX5" fmla="*/ 39216 w 75452"/>
                            <a:gd name="connsiteY5" fmla="*/ 97394 h 97824"/>
                            <a:gd name="connsiteX6" fmla="*/ 43956 w 75452"/>
                            <a:gd name="connsiteY6" fmla="*/ 97825 h 97824"/>
                            <a:gd name="connsiteX7" fmla="*/ 46111 w 75452"/>
                            <a:gd name="connsiteY7" fmla="*/ 97825 h 97824"/>
                            <a:gd name="connsiteX8" fmla="*/ 52575 w 75452"/>
                            <a:gd name="connsiteY8" fmla="*/ 94377 h 97824"/>
                            <a:gd name="connsiteX9" fmla="*/ 57747 w 75452"/>
                            <a:gd name="connsiteY9" fmla="*/ 90068 h 97824"/>
                            <a:gd name="connsiteX10" fmla="*/ 72830 w 75452"/>
                            <a:gd name="connsiteY10" fmla="*/ 35769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52" h="97824">
                              <a:moveTo>
                                <a:pt x="73261" y="36199"/>
                              </a:moveTo>
                              <a:cubicBezTo>
                                <a:pt x="63349" y="8619"/>
                                <a:pt x="47835" y="0"/>
                                <a:pt x="47835" y="0"/>
                              </a:cubicBezTo>
                              <a:lnTo>
                                <a:pt x="11205" y="6464"/>
                              </a:lnTo>
                              <a:cubicBezTo>
                                <a:pt x="11205" y="6464"/>
                                <a:pt x="0" y="19824"/>
                                <a:pt x="0" y="49128"/>
                              </a:cubicBezTo>
                              <a:cubicBezTo>
                                <a:pt x="0" y="71537"/>
                                <a:pt x="18100" y="88344"/>
                                <a:pt x="33183" y="95239"/>
                              </a:cubicBezTo>
                              <a:cubicBezTo>
                                <a:pt x="35338" y="96101"/>
                                <a:pt x="37492" y="96963"/>
                                <a:pt x="39216" y="97394"/>
                              </a:cubicBezTo>
                              <a:cubicBezTo>
                                <a:pt x="40940" y="97394"/>
                                <a:pt x="42664" y="97394"/>
                                <a:pt x="43956" y="97825"/>
                              </a:cubicBezTo>
                              <a:cubicBezTo>
                                <a:pt x="45249" y="97825"/>
                                <a:pt x="46111" y="97825"/>
                                <a:pt x="46111" y="97825"/>
                              </a:cubicBezTo>
                              <a:cubicBezTo>
                                <a:pt x="46111" y="97825"/>
                                <a:pt x="49559" y="96101"/>
                                <a:pt x="52575" y="94377"/>
                              </a:cubicBezTo>
                              <a:cubicBezTo>
                                <a:pt x="54299" y="93084"/>
                                <a:pt x="56023" y="91792"/>
                                <a:pt x="57747" y="90068"/>
                              </a:cubicBezTo>
                              <a:cubicBezTo>
                                <a:pt x="69813" y="78863"/>
                                <a:pt x="80587" y="56454"/>
                                <a:pt x="72830" y="357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1" name="Vrije vorm: vorm 8290">
                          <a:extLst>
                            <a:ext uri="{FF2B5EF4-FFF2-40B4-BE49-F238E27FC236}">
                              <a16:creationId xmlns:a16="http://schemas.microsoft.com/office/drawing/2014/main" id="{9A6681C8-39C2-11EC-83CB-821EAAD328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1338" y="4365388"/>
                          <a:ext cx="59901" cy="25856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15514 h 25856"/>
                            <a:gd name="connsiteX1" fmla="*/ 45249 w 59901"/>
                            <a:gd name="connsiteY1" fmla="*/ 0 h 25856"/>
                            <a:gd name="connsiteX2" fmla="*/ 8619 w 59901"/>
                            <a:gd name="connsiteY2" fmla="*/ 6464 h 25856"/>
                            <a:gd name="connsiteX3" fmla="*/ 0 w 59901"/>
                            <a:gd name="connsiteY3" fmla="*/ 25857 h 25856"/>
                            <a:gd name="connsiteX4" fmla="*/ 59902 w 59901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901" h="25856">
                              <a:moveTo>
                                <a:pt x="59902" y="15514"/>
                              </a:moveTo>
                              <a:cubicBezTo>
                                <a:pt x="52145" y="4309"/>
                                <a:pt x="45249" y="0"/>
                                <a:pt x="45249" y="0"/>
                              </a:cubicBezTo>
                              <a:lnTo>
                                <a:pt x="8619" y="6464"/>
                              </a:lnTo>
                              <a:cubicBezTo>
                                <a:pt x="8619" y="6464"/>
                                <a:pt x="3448" y="12928"/>
                                <a:pt x="0" y="25857"/>
                              </a:cubicBezTo>
                              <a:lnTo>
                                <a:pt x="59902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2" name="Vrije vorm: vorm 8291">
                          <a:extLst>
                            <a:ext uri="{FF2B5EF4-FFF2-40B4-BE49-F238E27FC236}">
                              <a16:creationId xmlns:a16="http://schemas.microsoft.com/office/drawing/2014/main" id="{239BCAE5-1FF1-B387-6C3E-7CAF2F6EFF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112" y="4326171"/>
                          <a:ext cx="24132" cy="41370"/>
                        </a:xfrm>
                        <a:custGeom>
                          <a:avLst/>
                          <a:gdLst>
                            <a:gd name="connsiteX0" fmla="*/ 24133 w 24132"/>
                            <a:gd name="connsiteY0" fmla="*/ 38354 h 41370"/>
                            <a:gd name="connsiteX1" fmla="*/ 6895 w 24132"/>
                            <a:gd name="connsiteY1" fmla="*/ 41371 h 41370"/>
                            <a:gd name="connsiteX2" fmla="*/ 0 w 24132"/>
                            <a:gd name="connsiteY2" fmla="*/ 3017 h 41370"/>
                            <a:gd name="connsiteX3" fmla="*/ 17238 w 24132"/>
                            <a:gd name="connsiteY3" fmla="*/ 0 h 41370"/>
                            <a:gd name="connsiteX4" fmla="*/ 24133 w 24132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32" h="41370">
                              <a:moveTo>
                                <a:pt x="24133" y="3835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7238" y="0"/>
                              </a:lnTo>
                              <a:lnTo>
                                <a:pt x="24133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3" name="Vrije vorm: vorm 8292">
                          <a:extLst>
                            <a:ext uri="{FF2B5EF4-FFF2-40B4-BE49-F238E27FC236}">
                              <a16:creationId xmlns:a16="http://schemas.microsoft.com/office/drawing/2014/main" id="{0982D226-8FC6-3FFE-AC1F-62D6D8B3E0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5688" y="4390945"/>
                          <a:ext cx="27377" cy="29587"/>
                        </a:xfrm>
                        <a:custGeom>
                          <a:avLst/>
                          <a:gdLst>
                            <a:gd name="connsiteX0" fmla="*/ 26247 w 27377"/>
                            <a:gd name="connsiteY0" fmla="*/ 5040 h 29587"/>
                            <a:gd name="connsiteX1" fmla="*/ 3407 w 27377"/>
                            <a:gd name="connsiteY1" fmla="*/ 8918 h 29587"/>
                            <a:gd name="connsiteX2" fmla="*/ 390 w 27377"/>
                            <a:gd name="connsiteY2" fmla="*/ 21847 h 29587"/>
                            <a:gd name="connsiteX3" fmla="*/ 12457 w 27377"/>
                            <a:gd name="connsiteY3" fmla="*/ 29173 h 29587"/>
                            <a:gd name="connsiteX4" fmla="*/ 26247 w 27377"/>
                            <a:gd name="connsiteY4" fmla="*/ 5040 h 2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77" h="29587">
                              <a:moveTo>
                                <a:pt x="26247" y="5040"/>
                              </a:moveTo>
                              <a:cubicBezTo>
                                <a:pt x="21507" y="-5303"/>
                                <a:pt x="7716" y="2454"/>
                                <a:pt x="3407" y="8918"/>
                              </a:cubicBezTo>
                              <a:cubicBezTo>
                                <a:pt x="1252" y="12366"/>
                                <a:pt x="-903" y="18399"/>
                                <a:pt x="390" y="21847"/>
                              </a:cubicBezTo>
                              <a:cubicBezTo>
                                <a:pt x="390" y="27018"/>
                                <a:pt x="3838" y="30896"/>
                                <a:pt x="12457" y="29173"/>
                              </a:cubicBezTo>
                              <a:cubicBezTo>
                                <a:pt x="23661" y="27018"/>
                                <a:pt x="30126" y="13228"/>
                                <a:pt x="26247" y="50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4" name="Vrije vorm: vorm 8293">
                          <a:extLst>
                            <a:ext uri="{FF2B5EF4-FFF2-40B4-BE49-F238E27FC236}">
                              <a16:creationId xmlns:a16="http://schemas.microsoft.com/office/drawing/2014/main" id="{FE3FEB6D-E3E8-69CE-9F3D-FC329873FE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4583" y="4429606"/>
                          <a:ext cx="10993" cy="12286"/>
                        </a:xfrm>
                        <a:custGeom>
                          <a:avLst/>
                          <a:gdLst>
                            <a:gd name="connsiteX0" fmla="*/ 10888 w 10993"/>
                            <a:gd name="connsiteY0" fmla="*/ 2148 h 12286"/>
                            <a:gd name="connsiteX1" fmla="*/ 1407 w 10993"/>
                            <a:gd name="connsiteY1" fmla="*/ 3872 h 12286"/>
                            <a:gd name="connsiteX2" fmla="*/ 115 w 10993"/>
                            <a:gd name="connsiteY2" fmla="*/ 9043 h 12286"/>
                            <a:gd name="connsiteX3" fmla="*/ 4855 w 10993"/>
                            <a:gd name="connsiteY3" fmla="*/ 12059 h 12286"/>
                            <a:gd name="connsiteX4" fmla="*/ 10457 w 10993"/>
                            <a:gd name="connsiteY4" fmla="*/ 2148 h 12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93" h="12286">
                              <a:moveTo>
                                <a:pt x="10888" y="2148"/>
                              </a:moveTo>
                              <a:cubicBezTo>
                                <a:pt x="9165" y="-2162"/>
                                <a:pt x="3131" y="855"/>
                                <a:pt x="1407" y="3872"/>
                              </a:cubicBezTo>
                              <a:cubicBezTo>
                                <a:pt x="546" y="5595"/>
                                <a:pt x="-316" y="7750"/>
                                <a:pt x="115" y="9043"/>
                              </a:cubicBezTo>
                              <a:cubicBezTo>
                                <a:pt x="115" y="11198"/>
                                <a:pt x="1407" y="12921"/>
                                <a:pt x="4855" y="12059"/>
                              </a:cubicBezTo>
                              <a:cubicBezTo>
                                <a:pt x="9595" y="11198"/>
                                <a:pt x="12181" y="5595"/>
                                <a:pt x="10457" y="21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5" name="Vrije vorm: vorm 8294">
                          <a:extLst>
                            <a:ext uri="{FF2B5EF4-FFF2-40B4-BE49-F238E27FC236}">
                              <a16:creationId xmlns:a16="http://schemas.microsoft.com/office/drawing/2014/main" id="{41B53282-A79C-4976-225B-B2768457B6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0996" y="4340824"/>
                          <a:ext cx="72829" cy="45249"/>
                        </a:xfrm>
                        <a:custGeom>
                          <a:avLst/>
                          <a:gdLst>
                            <a:gd name="connsiteX0" fmla="*/ 72830 w 72829"/>
                            <a:gd name="connsiteY0" fmla="*/ 33183 h 45249"/>
                            <a:gd name="connsiteX1" fmla="*/ 39216 w 72829"/>
                            <a:gd name="connsiteY1" fmla="*/ 39216 h 45249"/>
                            <a:gd name="connsiteX2" fmla="*/ 5602 w 72829"/>
                            <a:gd name="connsiteY2" fmla="*/ 45249 h 45249"/>
                            <a:gd name="connsiteX3" fmla="*/ 0 w 72829"/>
                            <a:gd name="connsiteY3" fmla="*/ 12066 h 45249"/>
                            <a:gd name="connsiteX4" fmla="*/ 33183 w 72829"/>
                            <a:gd name="connsiteY4" fmla="*/ 6033 h 45249"/>
                            <a:gd name="connsiteX5" fmla="*/ 66366 w 72829"/>
                            <a:gd name="connsiteY5" fmla="*/ 0 h 45249"/>
                            <a:gd name="connsiteX6" fmla="*/ 72399 w 72829"/>
                            <a:gd name="connsiteY6" fmla="*/ 33183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2829" h="45249">
                              <a:moveTo>
                                <a:pt x="72830" y="33183"/>
                              </a:moveTo>
                              <a:cubicBezTo>
                                <a:pt x="72830" y="33183"/>
                                <a:pt x="56023" y="36199"/>
                                <a:pt x="39216" y="39216"/>
                              </a:cubicBezTo>
                              <a:cubicBezTo>
                                <a:pt x="22409" y="42233"/>
                                <a:pt x="5602" y="45249"/>
                                <a:pt x="5602" y="45249"/>
                              </a:cubicBezTo>
                              <a:lnTo>
                                <a:pt x="0" y="12066"/>
                              </a:lnTo>
                              <a:cubicBezTo>
                                <a:pt x="0" y="12066"/>
                                <a:pt x="16807" y="9050"/>
                                <a:pt x="33183" y="6033"/>
                              </a:cubicBezTo>
                              <a:cubicBezTo>
                                <a:pt x="49990" y="3017"/>
                                <a:pt x="66366" y="0"/>
                                <a:pt x="66366" y="0"/>
                              </a:cubicBezTo>
                              <a:lnTo>
                                <a:pt x="7239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96" name="Vrije vorm: vorm 8295">
                          <a:extLst>
                            <a:ext uri="{FF2B5EF4-FFF2-40B4-BE49-F238E27FC236}">
                              <a16:creationId xmlns:a16="http://schemas.microsoft.com/office/drawing/2014/main" id="{14D992CA-6182-2EE2-7D94-BE7BBB6E87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4178" y="4340824"/>
                          <a:ext cx="39647" cy="39215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183 h 39215"/>
                            <a:gd name="connsiteX1" fmla="*/ 6033 w 39647"/>
                            <a:gd name="connsiteY1" fmla="*/ 39216 h 39215"/>
                            <a:gd name="connsiteX2" fmla="*/ 0 w 39647"/>
                            <a:gd name="connsiteY2" fmla="*/ 6033 h 39215"/>
                            <a:gd name="connsiteX3" fmla="*/ 33614 w 39647"/>
                            <a:gd name="connsiteY3" fmla="*/ 0 h 39215"/>
                            <a:gd name="connsiteX4" fmla="*/ 39647 w 39647"/>
                            <a:gd name="connsiteY4" fmla="*/ 33183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9215">
                              <a:moveTo>
                                <a:pt x="39647" y="33183"/>
                              </a:moveTo>
                              <a:lnTo>
                                <a:pt x="6033" y="39216"/>
                              </a:lnTo>
                              <a:lnTo>
                                <a:pt x="0" y="6033"/>
                              </a:lnTo>
                              <a:lnTo>
                                <a:pt x="33614" y="0"/>
                              </a:lnTo>
                              <a:lnTo>
                                <a:pt x="39647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8" name="Graphic 1445">
                        <a:extLst>
                          <a:ext uri="{FF2B5EF4-FFF2-40B4-BE49-F238E27FC236}">
                            <a16:creationId xmlns:a16="http://schemas.microsoft.com/office/drawing/2014/main" id="{EC2A4888-020E-B25B-1654-36F9D8D05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15950" y="4280060"/>
                        <a:ext cx="86078" cy="135317"/>
                        <a:chOff x="5715950" y="4280060"/>
                        <a:chExt cx="86078" cy="135317"/>
                      </a:xfrm>
                    </p:grpSpPr>
                    <p:sp>
                      <p:nvSpPr>
                        <p:cNvPr id="8283" name="Vrije vorm: vorm 8282">
                          <a:extLst>
                            <a:ext uri="{FF2B5EF4-FFF2-40B4-BE49-F238E27FC236}">
                              <a16:creationId xmlns:a16="http://schemas.microsoft.com/office/drawing/2014/main" id="{7D3AA7D4-1464-3F9B-34C3-6AEE96A327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6537" y="4318414"/>
                          <a:ext cx="75491" cy="96963"/>
                        </a:xfrm>
                        <a:custGeom>
                          <a:avLst/>
                          <a:gdLst>
                            <a:gd name="connsiteX0" fmla="*/ 72586 w 75491"/>
                            <a:gd name="connsiteY0" fmla="*/ 34476 h 96963"/>
                            <a:gd name="connsiteX1" fmla="*/ 45436 w 75491"/>
                            <a:gd name="connsiteY1" fmla="*/ 0 h 96963"/>
                            <a:gd name="connsiteX2" fmla="*/ 9237 w 75491"/>
                            <a:gd name="connsiteY2" fmla="*/ 8188 h 96963"/>
                            <a:gd name="connsiteX3" fmla="*/ 187 w 75491"/>
                            <a:gd name="connsiteY3" fmla="*/ 51283 h 96963"/>
                            <a:gd name="connsiteX4" fmla="*/ 35524 w 75491"/>
                            <a:gd name="connsiteY4" fmla="*/ 95239 h 96963"/>
                            <a:gd name="connsiteX5" fmla="*/ 41558 w 75491"/>
                            <a:gd name="connsiteY5" fmla="*/ 96963 h 96963"/>
                            <a:gd name="connsiteX6" fmla="*/ 46298 w 75491"/>
                            <a:gd name="connsiteY6" fmla="*/ 96963 h 96963"/>
                            <a:gd name="connsiteX7" fmla="*/ 48453 w 75491"/>
                            <a:gd name="connsiteY7" fmla="*/ 96963 h 96963"/>
                            <a:gd name="connsiteX8" fmla="*/ 54917 w 75491"/>
                            <a:gd name="connsiteY8" fmla="*/ 93516 h 96963"/>
                            <a:gd name="connsiteX9" fmla="*/ 59657 w 75491"/>
                            <a:gd name="connsiteY9" fmla="*/ 89206 h 96963"/>
                            <a:gd name="connsiteX10" fmla="*/ 72155 w 75491"/>
                            <a:gd name="connsiteY10" fmla="*/ 34045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91" h="96963">
                              <a:moveTo>
                                <a:pt x="72586" y="34476"/>
                              </a:moveTo>
                              <a:cubicBezTo>
                                <a:pt x="60950" y="7326"/>
                                <a:pt x="45436" y="0"/>
                                <a:pt x="45436" y="0"/>
                              </a:cubicBezTo>
                              <a:lnTo>
                                <a:pt x="9237" y="8188"/>
                              </a:lnTo>
                              <a:cubicBezTo>
                                <a:pt x="9237" y="8188"/>
                                <a:pt x="-1537" y="21978"/>
                                <a:pt x="187" y="51283"/>
                              </a:cubicBezTo>
                              <a:cubicBezTo>
                                <a:pt x="1480" y="73261"/>
                                <a:pt x="20010" y="89637"/>
                                <a:pt x="35524" y="95239"/>
                              </a:cubicBezTo>
                              <a:cubicBezTo>
                                <a:pt x="37679" y="96101"/>
                                <a:pt x="39834" y="96532"/>
                                <a:pt x="41558" y="96963"/>
                              </a:cubicBezTo>
                              <a:cubicBezTo>
                                <a:pt x="43281" y="96963"/>
                                <a:pt x="45005" y="96963"/>
                                <a:pt x="46298" y="96963"/>
                              </a:cubicBezTo>
                              <a:cubicBezTo>
                                <a:pt x="47591" y="96963"/>
                                <a:pt x="48453" y="96963"/>
                                <a:pt x="48453" y="96963"/>
                              </a:cubicBezTo>
                              <a:cubicBezTo>
                                <a:pt x="48453" y="96963"/>
                                <a:pt x="51900" y="95239"/>
                                <a:pt x="54917" y="93516"/>
                              </a:cubicBezTo>
                              <a:cubicBezTo>
                                <a:pt x="56641" y="92223"/>
                                <a:pt x="57934" y="90930"/>
                                <a:pt x="59657" y="89206"/>
                              </a:cubicBezTo>
                              <a:cubicBezTo>
                                <a:pt x="71293" y="77571"/>
                                <a:pt x="80774" y="54299"/>
                                <a:pt x="72155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4" name="Vrije vorm: vorm 8283">
                          <a:extLst>
                            <a:ext uri="{FF2B5EF4-FFF2-40B4-BE49-F238E27FC236}">
                              <a16:creationId xmlns:a16="http://schemas.microsoft.com/office/drawing/2014/main" id="{F80A8202-6C30-6AB5-DE69-07C592594F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447" y="4317984"/>
                          <a:ext cx="59470" cy="28011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14652 h 28011"/>
                            <a:gd name="connsiteX1" fmla="*/ 43526 w 59470"/>
                            <a:gd name="connsiteY1" fmla="*/ 0 h 28011"/>
                            <a:gd name="connsiteX2" fmla="*/ 7326 w 59470"/>
                            <a:gd name="connsiteY2" fmla="*/ 8188 h 28011"/>
                            <a:gd name="connsiteX3" fmla="*/ 0 w 59470"/>
                            <a:gd name="connsiteY3" fmla="*/ 28011 h 28011"/>
                            <a:gd name="connsiteX4" fmla="*/ 29735 w 59470"/>
                            <a:gd name="connsiteY4" fmla="*/ 21116 h 28011"/>
                            <a:gd name="connsiteX5" fmla="*/ 59471 w 59470"/>
                            <a:gd name="connsiteY5" fmla="*/ 1422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470" h="28011">
                              <a:moveTo>
                                <a:pt x="59040" y="14652"/>
                              </a:moveTo>
                              <a:cubicBezTo>
                                <a:pt x="50852" y="3878"/>
                                <a:pt x="43526" y="0"/>
                                <a:pt x="43526" y="0"/>
                              </a:cubicBezTo>
                              <a:lnTo>
                                <a:pt x="7326" y="8188"/>
                              </a:lnTo>
                              <a:cubicBezTo>
                                <a:pt x="7326" y="8188"/>
                                <a:pt x="2586" y="14652"/>
                                <a:pt x="0" y="28011"/>
                              </a:cubicBezTo>
                              <a:cubicBezTo>
                                <a:pt x="0" y="28011"/>
                                <a:pt x="14652" y="24564"/>
                                <a:pt x="29735" y="21116"/>
                              </a:cubicBezTo>
                              <a:cubicBezTo>
                                <a:pt x="44387" y="17669"/>
                                <a:pt x="59471" y="14221"/>
                                <a:pt x="59471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5" name="Vrije vorm: vorm 8284">
                          <a:extLst>
                            <a:ext uri="{FF2B5EF4-FFF2-40B4-BE49-F238E27FC236}">
                              <a16:creationId xmlns:a16="http://schemas.microsoft.com/office/drawing/2014/main" id="{433E44A6-FB62-33FD-BC9B-153050444C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5773" y="4280060"/>
                          <a:ext cx="25856" cy="4180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492 h 41801"/>
                            <a:gd name="connsiteX1" fmla="*/ 9050 w 25856"/>
                            <a:gd name="connsiteY1" fmla="*/ 41802 h 41801"/>
                            <a:gd name="connsiteX2" fmla="*/ 0 w 25856"/>
                            <a:gd name="connsiteY2" fmla="*/ 3879 h 41801"/>
                            <a:gd name="connsiteX3" fmla="*/ 17238 w 25856"/>
                            <a:gd name="connsiteY3" fmla="*/ 0 h 41801"/>
                            <a:gd name="connsiteX4" fmla="*/ 25857 w 25856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801">
                              <a:moveTo>
                                <a:pt x="25857" y="37492"/>
                              </a:moveTo>
                              <a:lnTo>
                                <a:pt x="9050" y="41802"/>
                              </a:lnTo>
                              <a:lnTo>
                                <a:pt x="0" y="3879"/>
                              </a:lnTo>
                              <a:lnTo>
                                <a:pt x="17238" y="0"/>
                              </a:lnTo>
                              <a:lnTo>
                                <a:pt x="2585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6" name="Vrije vorm: vorm 8285">
                          <a:extLst>
                            <a:ext uri="{FF2B5EF4-FFF2-40B4-BE49-F238E27FC236}">
                              <a16:creationId xmlns:a16="http://schemas.microsoft.com/office/drawing/2014/main" id="{C9EB3321-589B-0BAA-72E7-337771F54A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3346" y="4344654"/>
                          <a:ext cx="26720" cy="30435"/>
                        </a:xfrm>
                        <a:custGeom>
                          <a:avLst/>
                          <a:gdLst>
                            <a:gd name="connsiteX0" fmla="*/ 25698 w 26720"/>
                            <a:gd name="connsiteY0" fmla="*/ 4788 h 30435"/>
                            <a:gd name="connsiteX1" fmla="*/ 2858 w 26720"/>
                            <a:gd name="connsiteY1" fmla="*/ 9960 h 30435"/>
                            <a:gd name="connsiteX2" fmla="*/ 704 w 26720"/>
                            <a:gd name="connsiteY2" fmla="*/ 23319 h 30435"/>
                            <a:gd name="connsiteX3" fmla="*/ 12770 w 26720"/>
                            <a:gd name="connsiteY3" fmla="*/ 29783 h 30435"/>
                            <a:gd name="connsiteX4" fmla="*/ 25268 w 26720"/>
                            <a:gd name="connsiteY4" fmla="*/ 4788 h 304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20" h="30435">
                              <a:moveTo>
                                <a:pt x="25698" y="4788"/>
                              </a:moveTo>
                              <a:cubicBezTo>
                                <a:pt x="20527" y="-5554"/>
                                <a:pt x="7168" y="3064"/>
                                <a:pt x="2858" y="9960"/>
                              </a:cubicBezTo>
                              <a:cubicBezTo>
                                <a:pt x="704" y="13838"/>
                                <a:pt x="-1020" y="19871"/>
                                <a:pt x="704" y="23319"/>
                              </a:cubicBezTo>
                              <a:cubicBezTo>
                                <a:pt x="1134" y="28490"/>
                                <a:pt x="4582" y="31938"/>
                                <a:pt x="12770" y="29783"/>
                              </a:cubicBezTo>
                              <a:cubicBezTo>
                                <a:pt x="23975" y="27198"/>
                                <a:pt x="29577" y="12976"/>
                                <a:pt x="25268" y="4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7" name="Vrije vorm: vorm 8286">
                          <a:extLst>
                            <a:ext uri="{FF2B5EF4-FFF2-40B4-BE49-F238E27FC236}">
                              <a16:creationId xmlns:a16="http://schemas.microsoft.com/office/drawing/2014/main" id="{74983D3D-FE09-E34C-B22D-F7DE44BFBE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3604" y="4383615"/>
                          <a:ext cx="11289" cy="12640"/>
                        </a:xfrm>
                        <a:custGeom>
                          <a:avLst/>
                          <a:gdLst>
                            <a:gd name="connsiteX0" fmla="*/ 10700 w 11289"/>
                            <a:gd name="connsiteY0" fmla="*/ 2028 h 12640"/>
                            <a:gd name="connsiteX1" fmla="*/ 1219 w 11289"/>
                            <a:gd name="connsiteY1" fmla="*/ 4182 h 12640"/>
                            <a:gd name="connsiteX2" fmla="*/ 357 w 11289"/>
                            <a:gd name="connsiteY2" fmla="*/ 9785 h 12640"/>
                            <a:gd name="connsiteX3" fmla="*/ 5528 w 11289"/>
                            <a:gd name="connsiteY3" fmla="*/ 12370 h 12640"/>
                            <a:gd name="connsiteX4" fmla="*/ 10700 w 11289"/>
                            <a:gd name="connsiteY4" fmla="*/ 2028 h 126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289" h="12640">
                              <a:moveTo>
                                <a:pt x="10700" y="2028"/>
                              </a:moveTo>
                              <a:cubicBezTo>
                                <a:pt x="8545" y="-2282"/>
                                <a:pt x="2943" y="1165"/>
                                <a:pt x="1219" y="4182"/>
                              </a:cubicBezTo>
                              <a:cubicBezTo>
                                <a:pt x="357" y="5906"/>
                                <a:pt x="-505" y="8061"/>
                                <a:pt x="357" y="9785"/>
                              </a:cubicBezTo>
                              <a:cubicBezTo>
                                <a:pt x="357" y="11939"/>
                                <a:pt x="2081" y="13232"/>
                                <a:pt x="5528" y="12370"/>
                              </a:cubicBezTo>
                              <a:cubicBezTo>
                                <a:pt x="10269" y="11077"/>
                                <a:pt x="12423" y="5475"/>
                                <a:pt x="10700" y="20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8" name="Vrije vorm: vorm 8287">
                          <a:extLst>
                            <a:ext uri="{FF2B5EF4-FFF2-40B4-BE49-F238E27FC236}">
                              <a16:creationId xmlns:a16="http://schemas.microsoft.com/office/drawing/2014/main" id="{21F6EC43-8D4C-B291-AF88-211A756702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5950" y="4292989"/>
                          <a:ext cx="73691" cy="48696"/>
                        </a:xfrm>
                        <a:custGeom>
                          <a:avLst/>
                          <a:gdLst>
                            <a:gd name="connsiteX0" fmla="*/ 73692 w 73691"/>
                            <a:gd name="connsiteY0" fmla="*/ 33183 h 48696"/>
                            <a:gd name="connsiteX1" fmla="*/ 40509 w 73691"/>
                            <a:gd name="connsiteY1" fmla="*/ 40940 h 48696"/>
                            <a:gd name="connsiteX2" fmla="*/ 7326 w 73691"/>
                            <a:gd name="connsiteY2" fmla="*/ 48697 h 48696"/>
                            <a:gd name="connsiteX3" fmla="*/ 0 w 73691"/>
                            <a:gd name="connsiteY3" fmla="*/ 15514 h 48696"/>
                            <a:gd name="connsiteX4" fmla="*/ 33183 w 73691"/>
                            <a:gd name="connsiteY4" fmla="*/ 7757 h 48696"/>
                            <a:gd name="connsiteX5" fmla="*/ 65935 w 73691"/>
                            <a:gd name="connsiteY5" fmla="*/ 0 h 48696"/>
                            <a:gd name="connsiteX6" fmla="*/ 73692 w 73691"/>
                            <a:gd name="connsiteY6" fmla="*/ 32752 h 48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3691" h="48696">
                              <a:moveTo>
                                <a:pt x="73692" y="33183"/>
                              </a:moveTo>
                              <a:cubicBezTo>
                                <a:pt x="73692" y="33183"/>
                                <a:pt x="57316" y="37061"/>
                                <a:pt x="40509" y="40940"/>
                              </a:cubicBezTo>
                              <a:cubicBezTo>
                                <a:pt x="24133" y="44818"/>
                                <a:pt x="7326" y="48697"/>
                                <a:pt x="7326" y="48697"/>
                              </a:cubicBezTo>
                              <a:lnTo>
                                <a:pt x="0" y="15514"/>
                              </a:lnTo>
                              <a:cubicBezTo>
                                <a:pt x="0" y="15514"/>
                                <a:pt x="16376" y="11635"/>
                                <a:pt x="33183" y="7757"/>
                              </a:cubicBezTo>
                              <a:cubicBezTo>
                                <a:pt x="49559" y="3878"/>
                                <a:pt x="65935" y="0"/>
                                <a:pt x="65935" y="0"/>
                              </a:cubicBezTo>
                              <a:lnTo>
                                <a:pt x="73692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9" name="Vrije vorm: vorm 8288">
                          <a:extLst>
                            <a:ext uri="{FF2B5EF4-FFF2-40B4-BE49-F238E27FC236}">
                              <a16:creationId xmlns:a16="http://schemas.microsoft.com/office/drawing/2014/main" id="{B121BF74-FFEA-ECB0-B5B8-7AFFDCD1FD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8702" y="4293420"/>
                          <a:ext cx="40939" cy="40508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2752 h 40508"/>
                            <a:gd name="connsiteX1" fmla="*/ 24133 w 40939"/>
                            <a:gd name="connsiteY1" fmla="*/ 36630 h 40508"/>
                            <a:gd name="connsiteX2" fmla="*/ 7326 w 40939"/>
                            <a:gd name="connsiteY2" fmla="*/ 40509 h 40508"/>
                            <a:gd name="connsiteX3" fmla="*/ 0 w 40939"/>
                            <a:gd name="connsiteY3" fmla="*/ 7757 h 40508"/>
                            <a:gd name="connsiteX4" fmla="*/ 16376 w 40939"/>
                            <a:gd name="connsiteY4" fmla="*/ 3878 h 40508"/>
                            <a:gd name="connsiteX5" fmla="*/ 32752 w 40939"/>
                            <a:gd name="connsiteY5" fmla="*/ 0 h 40508"/>
                            <a:gd name="connsiteX6" fmla="*/ 40509 w 40939"/>
                            <a:gd name="connsiteY6" fmla="*/ 3275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0508">
                              <a:moveTo>
                                <a:pt x="40940" y="32752"/>
                              </a:moveTo>
                              <a:cubicBezTo>
                                <a:pt x="40940" y="32752"/>
                                <a:pt x="32752" y="34907"/>
                                <a:pt x="24133" y="36630"/>
                              </a:cubicBezTo>
                              <a:cubicBezTo>
                                <a:pt x="15945" y="38354"/>
                                <a:pt x="7326" y="40509"/>
                                <a:pt x="7326" y="40509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8188" y="6033"/>
                                <a:pt x="16376" y="3878"/>
                              </a:cubicBezTo>
                              <a:cubicBezTo>
                                <a:pt x="24564" y="1723"/>
                                <a:pt x="32752" y="0"/>
                                <a:pt x="32752" y="0"/>
                              </a:cubicBezTo>
                              <a:lnTo>
                                <a:pt x="4050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19" name="Graphic 1445">
                        <a:extLst>
                          <a:ext uri="{FF2B5EF4-FFF2-40B4-BE49-F238E27FC236}">
                            <a16:creationId xmlns:a16="http://schemas.microsoft.com/office/drawing/2014/main" id="{79EF0D2D-AF5E-E457-11E4-D4BAAF5B20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37887" y="4221882"/>
                        <a:ext cx="89791" cy="134455"/>
                        <a:chOff x="5937887" y="4221882"/>
                        <a:chExt cx="89791" cy="134455"/>
                      </a:xfrm>
                    </p:grpSpPr>
                    <p:sp>
                      <p:nvSpPr>
                        <p:cNvPr id="8276" name="Vrije vorm: vorm 8275">
                          <a:extLst>
                            <a:ext uri="{FF2B5EF4-FFF2-40B4-BE49-F238E27FC236}">
                              <a16:creationId xmlns:a16="http://schemas.microsoft.com/office/drawing/2014/main" id="{D921C082-B572-BE89-FCEE-970B4ABA7B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1537" y="4258944"/>
                          <a:ext cx="76141" cy="97394"/>
                        </a:xfrm>
                        <a:custGeom>
                          <a:avLst/>
                          <a:gdLst>
                            <a:gd name="connsiteX0" fmla="*/ 72108 w 76141"/>
                            <a:gd name="connsiteY0" fmla="*/ 33183 h 97394"/>
                            <a:gd name="connsiteX1" fmla="*/ 42804 w 76141"/>
                            <a:gd name="connsiteY1" fmla="*/ 0 h 97394"/>
                            <a:gd name="connsiteX2" fmla="*/ 25135 w 76141"/>
                            <a:gd name="connsiteY2" fmla="*/ 5171 h 97394"/>
                            <a:gd name="connsiteX3" fmla="*/ 7466 w 76141"/>
                            <a:gd name="connsiteY3" fmla="*/ 10343 h 97394"/>
                            <a:gd name="connsiteX4" fmla="*/ 571 w 76141"/>
                            <a:gd name="connsiteY4" fmla="*/ 53868 h 97394"/>
                            <a:gd name="connsiteX5" fmla="*/ 38495 w 76141"/>
                            <a:gd name="connsiteY5" fmla="*/ 96101 h 97394"/>
                            <a:gd name="connsiteX6" fmla="*/ 44959 w 76141"/>
                            <a:gd name="connsiteY6" fmla="*/ 97394 h 97394"/>
                            <a:gd name="connsiteX7" fmla="*/ 49699 w 76141"/>
                            <a:gd name="connsiteY7" fmla="*/ 97394 h 97394"/>
                            <a:gd name="connsiteX8" fmla="*/ 51854 w 76141"/>
                            <a:gd name="connsiteY8" fmla="*/ 97394 h 97394"/>
                            <a:gd name="connsiteX9" fmla="*/ 57887 w 76141"/>
                            <a:gd name="connsiteY9" fmla="*/ 93515 h 97394"/>
                            <a:gd name="connsiteX10" fmla="*/ 62628 w 76141"/>
                            <a:gd name="connsiteY10" fmla="*/ 88775 h 97394"/>
                            <a:gd name="connsiteX11" fmla="*/ 71678 w 76141"/>
                            <a:gd name="connsiteY11" fmla="*/ 32752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6141" h="97394">
                              <a:moveTo>
                                <a:pt x="72108" y="33183"/>
                              </a:moveTo>
                              <a:cubicBezTo>
                                <a:pt x="59180" y="6895"/>
                                <a:pt x="42804" y="0"/>
                                <a:pt x="42804" y="0"/>
                              </a:cubicBezTo>
                              <a:cubicBezTo>
                                <a:pt x="42804" y="0"/>
                                <a:pt x="33754" y="2586"/>
                                <a:pt x="25135" y="5171"/>
                              </a:cubicBezTo>
                              <a:cubicBezTo>
                                <a:pt x="16085" y="7757"/>
                                <a:pt x="7466" y="10343"/>
                                <a:pt x="7466" y="10343"/>
                              </a:cubicBezTo>
                              <a:cubicBezTo>
                                <a:pt x="7466" y="10343"/>
                                <a:pt x="-2445" y="24995"/>
                                <a:pt x="571" y="53868"/>
                              </a:cubicBezTo>
                              <a:cubicBezTo>
                                <a:pt x="3157" y="75847"/>
                                <a:pt x="22550" y="90930"/>
                                <a:pt x="38495" y="96101"/>
                              </a:cubicBezTo>
                              <a:cubicBezTo>
                                <a:pt x="40649" y="96532"/>
                                <a:pt x="42804" y="96963"/>
                                <a:pt x="44959" y="97394"/>
                              </a:cubicBezTo>
                              <a:cubicBezTo>
                                <a:pt x="46683" y="97394"/>
                                <a:pt x="48406" y="97394"/>
                                <a:pt x="49699" y="97394"/>
                              </a:cubicBezTo>
                              <a:cubicBezTo>
                                <a:pt x="50992" y="97394"/>
                                <a:pt x="51854" y="97394"/>
                                <a:pt x="51854" y="97394"/>
                              </a:cubicBezTo>
                              <a:cubicBezTo>
                                <a:pt x="51854" y="97394"/>
                                <a:pt x="54871" y="95670"/>
                                <a:pt x="57887" y="93515"/>
                              </a:cubicBezTo>
                              <a:cubicBezTo>
                                <a:pt x="59611" y="92223"/>
                                <a:pt x="60904" y="90930"/>
                                <a:pt x="62628" y="88775"/>
                              </a:cubicBezTo>
                              <a:cubicBezTo>
                                <a:pt x="73401" y="76277"/>
                                <a:pt x="81589" y="53007"/>
                                <a:pt x="71678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7" name="Vrije vorm: vorm 8276">
                          <a:extLst>
                            <a:ext uri="{FF2B5EF4-FFF2-40B4-BE49-F238E27FC236}">
                              <a16:creationId xmlns:a16="http://schemas.microsoft.com/office/drawing/2014/main" id="{BC6015CE-9A61-ABF1-25C9-4876892978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2539" y="4259375"/>
                          <a:ext cx="58608" cy="30597"/>
                        </a:xfrm>
                        <a:custGeom>
                          <a:avLst/>
                          <a:gdLst>
                            <a:gd name="connsiteX0" fmla="*/ 58178 w 58608"/>
                            <a:gd name="connsiteY0" fmla="*/ 13359 h 30597"/>
                            <a:gd name="connsiteX1" fmla="*/ 41802 w 58608"/>
                            <a:gd name="connsiteY1" fmla="*/ 0 h 30597"/>
                            <a:gd name="connsiteX2" fmla="*/ 24133 w 58608"/>
                            <a:gd name="connsiteY2" fmla="*/ 5171 h 30597"/>
                            <a:gd name="connsiteX3" fmla="*/ 6464 w 58608"/>
                            <a:gd name="connsiteY3" fmla="*/ 10343 h 30597"/>
                            <a:gd name="connsiteX4" fmla="*/ 0 w 58608"/>
                            <a:gd name="connsiteY4" fmla="*/ 30597 h 30597"/>
                            <a:gd name="connsiteX5" fmla="*/ 29304 w 58608"/>
                            <a:gd name="connsiteY5" fmla="*/ 21978 h 30597"/>
                            <a:gd name="connsiteX6" fmla="*/ 49559 w 58608"/>
                            <a:gd name="connsiteY6" fmla="*/ 15945 h 30597"/>
                            <a:gd name="connsiteX7" fmla="*/ 58609 w 58608"/>
                            <a:gd name="connsiteY7" fmla="*/ 12928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8608" h="30597">
                              <a:moveTo>
                                <a:pt x="58178" y="13359"/>
                              </a:moveTo>
                              <a:cubicBezTo>
                                <a:pt x="49128" y="3017"/>
                                <a:pt x="41802" y="0"/>
                                <a:pt x="41802" y="0"/>
                              </a:cubicBezTo>
                              <a:cubicBezTo>
                                <a:pt x="41802" y="0"/>
                                <a:pt x="32752" y="2586"/>
                                <a:pt x="24133" y="5171"/>
                              </a:cubicBezTo>
                              <a:cubicBezTo>
                                <a:pt x="15083" y="7757"/>
                                <a:pt x="6464" y="10343"/>
                                <a:pt x="6464" y="10343"/>
                              </a:cubicBezTo>
                              <a:cubicBezTo>
                                <a:pt x="6464" y="10343"/>
                                <a:pt x="1724" y="17238"/>
                                <a:pt x="0" y="30597"/>
                              </a:cubicBezTo>
                              <a:cubicBezTo>
                                <a:pt x="0" y="30597"/>
                                <a:pt x="14652" y="26288"/>
                                <a:pt x="29304" y="21978"/>
                              </a:cubicBezTo>
                              <a:cubicBezTo>
                                <a:pt x="36630" y="19824"/>
                                <a:pt x="43956" y="17669"/>
                                <a:pt x="49559" y="15945"/>
                              </a:cubicBezTo>
                              <a:cubicBezTo>
                                <a:pt x="55161" y="14221"/>
                                <a:pt x="58609" y="12928"/>
                                <a:pt x="58609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8" name="Vrije vorm: vorm 8277">
                          <a:extLst>
                            <a:ext uri="{FF2B5EF4-FFF2-40B4-BE49-F238E27FC236}">
                              <a16:creationId xmlns:a16="http://schemas.microsoft.com/office/drawing/2014/main" id="{9AF499E6-480E-53A5-2FAD-4536858BA3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6418" y="4221882"/>
                          <a:ext cx="28011" cy="42232"/>
                        </a:xfrm>
                        <a:custGeom>
                          <a:avLst/>
                          <a:gdLst>
                            <a:gd name="connsiteX0" fmla="*/ 28011 w 28011"/>
                            <a:gd name="connsiteY0" fmla="*/ 37492 h 42232"/>
                            <a:gd name="connsiteX1" fmla="*/ 10774 w 28011"/>
                            <a:gd name="connsiteY1" fmla="*/ 42233 h 42232"/>
                            <a:gd name="connsiteX2" fmla="*/ 0 w 28011"/>
                            <a:gd name="connsiteY2" fmla="*/ 5171 h 42232"/>
                            <a:gd name="connsiteX3" fmla="*/ 16807 w 28011"/>
                            <a:gd name="connsiteY3" fmla="*/ 0 h 42232"/>
                            <a:gd name="connsiteX4" fmla="*/ 28011 w 28011"/>
                            <a:gd name="connsiteY4" fmla="*/ 37492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2232">
                              <a:moveTo>
                                <a:pt x="28011" y="37492"/>
                              </a:moveTo>
                              <a:lnTo>
                                <a:pt x="10774" y="42233"/>
                              </a:lnTo>
                              <a:lnTo>
                                <a:pt x="0" y="5171"/>
                              </a:lnTo>
                              <a:lnTo>
                                <a:pt x="16807" y="0"/>
                              </a:lnTo>
                              <a:lnTo>
                                <a:pt x="2801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9" name="Vrije vorm: vorm 8278">
                          <a:extLst>
                            <a:ext uri="{FF2B5EF4-FFF2-40B4-BE49-F238E27FC236}">
                              <a16:creationId xmlns:a16="http://schemas.microsoft.com/office/drawing/2014/main" id="{720C8AEC-9592-9D09-ADAC-D9061F4FC1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8290" y="4286452"/>
                          <a:ext cx="26180" cy="30687"/>
                        </a:xfrm>
                        <a:custGeom>
                          <a:avLst/>
                          <a:gdLst>
                            <a:gd name="connsiteX0" fmla="*/ 24847 w 26180"/>
                            <a:gd name="connsiteY0" fmla="*/ 4382 h 30687"/>
                            <a:gd name="connsiteX1" fmla="*/ 2438 w 26180"/>
                            <a:gd name="connsiteY1" fmla="*/ 10416 h 30687"/>
                            <a:gd name="connsiteX2" fmla="*/ 714 w 26180"/>
                            <a:gd name="connsiteY2" fmla="*/ 23775 h 30687"/>
                            <a:gd name="connsiteX3" fmla="*/ 13212 w 26180"/>
                            <a:gd name="connsiteY3" fmla="*/ 29808 h 30687"/>
                            <a:gd name="connsiteX4" fmla="*/ 24416 w 26180"/>
                            <a:gd name="connsiteY4" fmla="*/ 4382 h 306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180" h="30687">
                              <a:moveTo>
                                <a:pt x="24847" y="4382"/>
                              </a:moveTo>
                              <a:cubicBezTo>
                                <a:pt x="19245" y="-5529"/>
                                <a:pt x="6316" y="3521"/>
                                <a:pt x="2438" y="10416"/>
                              </a:cubicBezTo>
                              <a:cubicBezTo>
                                <a:pt x="714" y="14294"/>
                                <a:pt x="-1010" y="20327"/>
                                <a:pt x="714" y="23775"/>
                              </a:cubicBezTo>
                              <a:cubicBezTo>
                                <a:pt x="1576" y="28946"/>
                                <a:pt x="5024" y="32394"/>
                                <a:pt x="13212" y="29808"/>
                              </a:cubicBezTo>
                              <a:cubicBezTo>
                                <a:pt x="23985" y="26361"/>
                                <a:pt x="29157" y="12139"/>
                                <a:pt x="24416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0" name="Vrije vorm: vorm 8279">
                          <a:extLst>
                            <a:ext uri="{FF2B5EF4-FFF2-40B4-BE49-F238E27FC236}">
                              <a16:creationId xmlns:a16="http://schemas.microsoft.com/office/drawing/2014/main" id="{AFC6790A-8FCC-8C0A-287C-965D4AEBC2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169" y="4325393"/>
                          <a:ext cx="10976" cy="12684"/>
                        </a:xfrm>
                        <a:custGeom>
                          <a:avLst/>
                          <a:gdLst>
                            <a:gd name="connsiteX0" fmla="*/ 10382 w 10976"/>
                            <a:gd name="connsiteY0" fmla="*/ 1641 h 12684"/>
                            <a:gd name="connsiteX1" fmla="*/ 901 w 10976"/>
                            <a:gd name="connsiteY1" fmla="*/ 4226 h 12684"/>
                            <a:gd name="connsiteX2" fmla="*/ 470 w 10976"/>
                            <a:gd name="connsiteY2" fmla="*/ 9829 h 12684"/>
                            <a:gd name="connsiteX3" fmla="*/ 5641 w 10976"/>
                            <a:gd name="connsiteY3" fmla="*/ 12415 h 12684"/>
                            <a:gd name="connsiteX4" fmla="*/ 10382 w 10976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76" h="12684">
                              <a:moveTo>
                                <a:pt x="10382" y="1641"/>
                              </a:moveTo>
                              <a:cubicBezTo>
                                <a:pt x="8227" y="-2238"/>
                                <a:pt x="2624" y="1641"/>
                                <a:pt x="901" y="4226"/>
                              </a:cubicBezTo>
                              <a:cubicBezTo>
                                <a:pt x="39" y="5950"/>
                                <a:pt x="-392" y="8536"/>
                                <a:pt x="470" y="9829"/>
                              </a:cubicBezTo>
                              <a:cubicBezTo>
                                <a:pt x="470" y="11984"/>
                                <a:pt x="2194" y="13276"/>
                                <a:pt x="5641" y="12415"/>
                              </a:cubicBezTo>
                              <a:cubicBezTo>
                                <a:pt x="9951" y="11122"/>
                                <a:pt x="12105" y="5088"/>
                                <a:pt x="10382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1" name="Vrije vorm: vorm 8280">
                          <a:extLst>
                            <a:ext uri="{FF2B5EF4-FFF2-40B4-BE49-F238E27FC236}">
                              <a16:creationId xmlns:a16="http://schemas.microsoft.com/office/drawing/2014/main" id="{C2C92784-F5C5-5F6A-AA20-A4991D0AAF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887" y="4233949"/>
                          <a:ext cx="74984" cy="51282"/>
                        </a:xfrm>
                        <a:custGeom>
                          <a:avLst/>
                          <a:gdLst>
                            <a:gd name="connsiteX0" fmla="*/ 74554 w 74984"/>
                            <a:gd name="connsiteY0" fmla="*/ 31890 h 51282"/>
                            <a:gd name="connsiteX1" fmla="*/ 64211 w 74984"/>
                            <a:gd name="connsiteY1" fmla="*/ 34907 h 51282"/>
                            <a:gd name="connsiteX2" fmla="*/ 41802 w 74984"/>
                            <a:gd name="connsiteY2" fmla="*/ 41802 h 51282"/>
                            <a:gd name="connsiteX3" fmla="*/ 9050 w 74984"/>
                            <a:gd name="connsiteY3" fmla="*/ 51283 h 51282"/>
                            <a:gd name="connsiteX4" fmla="*/ 0 w 74984"/>
                            <a:gd name="connsiteY4" fmla="*/ 18962 h 51282"/>
                            <a:gd name="connsiteX5" fmla="*/ 32321 w 74984"/>
                            <a:gd name="connsiteY5" fmla="*/ 9481 h 51282"/>
                            <a:gd name="connsiteX6" fmla="*/ 54730 w 74984"/>
                            <a:gd name="connsiteY6" fmla="*/ 3017 h 51282"/>
                            <a:gd name="connsiteX7" fmla="*/ 65073 w 74984"/>
                            <a:gd name="connsiteY7" fmla="*/ 0 h 51282"/>
                            <a:gd name="connsiteX8" fmla="*/ 74985 w 74984"/>
                            <a:gd name="connsiteY8" fmla="*/ 32321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51282">
                              <a:moveTo>
                                <a:pt x="74554" y="31890"/>
                              </a:moveTo>
                              <a:cubicBezTo>
                                <a:pt x="74554" y="31890"/>
                                <a:pt x="70675" y="33183"/>
                                <a:pt x="64211" y="34907"/>
                              </a:cubicBezTo>
                              <a:cubicBezTo>
                                <a:pt x="58178" y="36630"/>
                                <a:pt x="49990" y="39216"/>
                                <a:pt x="41802" y="41802"/>
                              </a:cubicBezTo>
                              <a:cubicBezTo>
                                <a:pt x="25426" y="46542"/>
                                <a:pt x="9050" y="51283"/>
                                <a:pt x="9050" y="51283"/>
                              </a:cubicBezTo>
                              <a:lnTo>
                                <a:pt x="0" y="18962"/>
                              </a:lnTo>
                              <a:cubicBezTo>
                                <a:pt x="0" y="18962"/>
                                <a:pt x="16376" y="14221"/>
                                <a:pt x="32321" y="9481"/>
                              </a:cubicBezTo>
                              <a:cubicBezTo>
                                <a:pt x="40509" y="7326"/>
                                <a:pt x="48697" y="4740"/>
                                <a:pt x="54730" y="3017"/>
                              </a:cubicBezTo>
                              <a:cubicBezTo>
                                <a:pt x="60763" y="1293"/>
                                <a:pt x="65073" y="0"/>
                                <a:pt x="65073" y="0"/>
                              </a:cubicBezTo>
                              <a:lnTo>
                                <a:pt x="74985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82" name="Vrije vorm: vorm 8281">
                          <a:extLst>
                            <a:ext uri="{FF2B5EF4-FFF2-40B4-BE49-F238E27FC236}">
                              <a16:creationId xmlns:a16="http://schemas.microsoft.com/office/drawing/2014/main" id="{8F31E9BA-5602-A326-1614-58B53BB688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208" y="4233087"/>
                          <a:ext cx="42232" cy="42232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32752 h 42232"/>
                            <a:gd name="connsiteX1" fmla="*/ 25857 w 42232"/>
                            <a:gd name="connsiteY1" fmla="*/ 37492 h 42232"/>
                            <a:gd name="connsiteX2" fmla="*/ 9481 w 42232"/>
                            <a:gd name="connsiteY2" fmla="*/ 42233 h 42232"/>
                            <a:gd name="connsiteX3" fmla="*/ 0 w 42232"/>
                            <a:gd name="connsiteY3" fmla="*/ 9912 h 42232"/>
                            <a:gd name="connsiteX4" fmla="*/ 15945 w 42232"/>
                            <a:gd name="connsiteY4" fmla="*/ 5171 h 42232"/>
                            <a:gd name="connsiteX5" fmla="*/ 32321 w 42232"/>
                            <a:gd name="connsiteY5" fmla="*/ 0 h 42232"/>
                            <a:gd name="connsiteX6" fmla="*/ 42233 w 42232"/>
                            <a:gd name="connsiteY6" fmla="*/ 32321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232">
                              <a:moveTo>
                                <a:pt x="42233" y="32752"/>
                              </a:moveTo>
                              <a:cubicBezTo>
                                <a:pt x="42233" y="32752"/>
                                <a:pt x="34045" y="35338"/>
                                <a:pt x="25857" y="37492"/>
                              </a:cubicBezTo>
                              <a:cubicBezTo>
                                <a:pt x="17669" y="40078"/>
                                <a:pt x="9481" y="42233"/>
                                <a:pt x="9481" y="42233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8188" y="7757"/>
                                <a:pt x="15945" y="5171"/>
                              </a:cubicBezTo>
                              <a:cubicBezTo>
                                <a:pt x="24133" y="2586"/>
                                <a:pt x="32321" y="0"/>
                                <a:pt x="32321" y="0"/>
                              </a:cubicBezTo>
                              <a:lnTo>
                                <a:pt x="42233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0" name="Graphic 1445">
                        <a:extLst>
                          <a:ext uri="{FF2B5EF4-FFF2-40B4-BE49-F238E27FC236}">
                            <a16:creationId xmlns:a16="http://schemas.microsoft.com/office/drawing/2014/main" id="{D8693B97-C495-2749-DBF1-39CB3E822DA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5946" y="4150776"/>
                        <a:ext cx="93681" cy="132731"/>
                        <a:chOff x="6155946" y="4150776"/>
                        <a:chExt cx="93681" cy="132731"/>
                      </a:xfrm>
                    </p:grpSpPr>
                    <p:sp>
                      <p:nvSpPr>
                        <p:cNvPr id="8269" name="Vrije vorm: vorm 8268">
                          <a:extLst>
                            <a:ext uri="{FF2B5EF4-FFF2-40B4-BE49-F238E27FC236}">
                              <a16:creationId xmlns:a16="http://schemas.microsoft.com/office/drawing/2014/main" id="{1DDB5811-C36E-491E-324B-F2AD709907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019" y="4186114"/>
                          <a:ext cx="77608" cy="97394"/>
                        </a:xfrm>
                        <a:custGeom>
                          <a:avLst/>
                          <a:gdLst>
                            <a:gd name="connsiteX0" fmla="*/ 71840 w 77608"/>
                            <a:gd name="connsiteY0" fmla="*/ 31028 h 97394"/>
                            <a:gd name="connsiteX1" fmla="*/ 40381 w 77608"/>
                            <a:gd name="connsiteY1" fmla="*/ 0 h 97394"/>
                            <a:gd name="connsiteX2" fmla="*/ 23143 w 77608"/>
                            <a:gd name="connsiteY2" fmla="*/ 6464 h 97394"/>
                            <a:gd name="connsiteX3" fmla="*/ 5475 w 77608"/>
                            <a:gd name="connsiteY3" fmla="*/ 12929 h 97394"/>
                            <a:gd name="connsiteX4" fmla="*/ 1596 w 77608"/>
                            <a:gd name="connsiteY4" fmla="*/ 56885 h 97394"/>
                            <a:gd name="connsiteX5" fmla="*/ 42105 w 77608"/>
                            <a:gd name="connsiteY5" fmla="*/ 96532 h 97394"/>
                            <a:gd name="connsiteX6" fmla="*/ 48569 w 77608"/>
                            <a:gd name="connsiteY6" fmla="*/ 97394 h 97394"/>
                            <a:gd name="connsiteX7" fmla="*/ 53741 w 77608"/>
                            <a:gd name="connsiteY7" fmla="*/ 97394 h 97394"/>
                            <a:gd name="connsiteX8" fmla="*/ 55895 w 77608"/>
                            <a:gd name="connsiteY8" fmla="*/ 97394 h 97394"/>
                            <a:gd name="connsiteX9" fmla="*/ 61929 w 77608"/>
                            <a:gd name="connsiteY9" fmla="*/ 93085 h 97394"/>
                            <a:gd name="connsiteX10" fmla="*/ 66238 w 77608"/>
                            <a:gd name="connsiteY10" fmla="*/ 87913 h 97394"/>
                            <a:gd name="connsiteX11" fmla="*/ 71840 w 77608"/>
                            <a:gd name="connsiteY11" fmla="*/ 31459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08" h="97394">
                              <a:moveTo>
                                <a:pt x="71840" y="31028"/>
                              </a:moveTo>
                              <a:cubicBezTo>
                                <a:pt x="57188" y="5603"/>
                                <a:pt x="40381" y="0"/>
                                <a:pt x="40381" y="0"/>
                              </a:cubicBezTo>
                              <a:cubicBezTo>
                                <a:pt x="40381" y="0"/>
                                <a:pt x="31762" y="3448"/>
                                <a:pt x="23143" y="6464"/>
                              </a:cubicBezTo>
                              <a:cubicBezTo>
                                <a:pt x="14525" y="9481"/>
                                <a:pt x="5475" y="12929"/>
                                <a:pt x="5475" y="12929"/>
                              </a:cubicBezTo>
                              <a:cubicBezTo>
                                <a:pt x="5475" y="12929"/>
                                <a:pt x="-3575" y="28012"/>
                                <a:pt x="1596" y="56885"/>
                              </a:cubicBezTo>
                              <a:cubicBezTo>
                                <a:pt x="5475" y="78863"/>
                                <a:pt x="25729" y="92654"/>
                                <a:pt x="42105" y="96532"/>
                              </a:cubicBezTo>
                              <a:cubicBezTo>
                                <a:pt x="44260" y="96963"/>
                                <a:pt x="46415" y="97394"/>
                                <a:pt x="48569" y="97394"/>
                              </a:cubicBezTo>
                              <a:cubicBezTo>
                                <a:pt x="50293" y="97394"/>
                                <a:pt x="52017" y="97394"/>
                                <a:pt x="53741" y="97394"/>
                              </a:cubicBezTo>
                              <a:cubicBezTo>
                                <a:pt x="55034" y="97394"/>
                                <a:pt x="55895" y="97394"/>
                                <a:pt x="55895" y="97394"/>
                              </a:cubicBezTo>
                              <a:cubicBezTo>
                                <a:pt x="55895" y="97394"/>
                                <a:pt x="58912" y="95239"/>
                                <a:pt x="61929" y="93085"/>
                              </a:cubicBezTo>
                              <a:cubicBezTo>
                                <a:pt x="63221" y="91792"/>
                                <a:pt x="64945" y="90068"/>
                                <a:pt x="66238" y="87913"/>
                              </a:cubicBezTo>
                              <a:cubicBezTo>
                                <a:pt x="76150" y="74554"/>
                                <a:pt x="83045" y="50852"/>
                                <a:pt x="71840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0" name="Vrije vorm: vorm 8269">
                          <a:extLst>
                            <a:ext uri="{FF2B5EF4-FFF2-40B4-BE49-F238E27FC236}">
                              <a16:creationId xmlns:a16="http://schemas.microsoft.com/office/drawing/2014/main" id="{57327591-DE58-891F-FE41-84D67881D3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86114"/>
                          <a:ext cx="57315" cy="33613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12497 h 33613"/>
                            <a:gd name="connsiteX1" fmla="*/ 40078 w 57315"/>
                            <a:gd name="connsiteY1" fmla="*/ 0 h 33613"/>
                            <a:gd name="connsiteX2" fmla="*/ 22840 w 57315"/>
                            <a:gd name="connsiteY2" fmla="*/ 6464 h 33613"/>
                            <a:gd name="connsiteX3" fmla="*/ 5171 w 57315"/>
                            <a:gd name="connsiteY3" fmla="*/ 12929 h 33613"/>
                            <a:gd name="connsiteX4" fmla="*/ 0 w 57315"/>
                            <a:gd name="connsiteY4" fmla="*/ 33614 h 33613"/>
                            <a:gd name="connsiteX5" fmla="*/ 28442 w 57315"/>
                            <a:gd name="connsiteY5" fmla="*/ 23271 h 33613"/>
                            <a:gd name="connsiteX6" fmla="*/ 48266 w 57315"/>
                            <a:gd name="connsiteY6" fmla="*/ 15945 h 33613"/>
                            <a:gd name="connsiteX7" fmla="*/ 57316 w 57315"/>
                            <a:gd name="connsiteY7" fmla="*/ 12497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3613">
                              <a:moveTo>
                                <a:pt x="57316" y="12497"/>
                              </a:moveTo>
                              <a:cubicBezTo>
                                <a:pt x="47835" y="3017"/>
                                <a:pt x="40078" y="0"/>
                                <a:pt x="40078" y="0"/>
                              </a:cubicBezTo>
                              <a:cubicBezTo>
                                <a:pt x="40078" y="0"/>
                                <a:pt x="31459" y="3448"/>
                                <a:pt x="22840" y="6464"/>
                              </a:cubicBezTo>
                              <a:cubicBezTo>
                                <a:pt x="14221" y="9481"/>
                                <a:pt x="5171" y="12929"/>
                                <a:pt x="5171" y="12929"/>
                              </a:cubicBezTo>
                              <a:cubicBezTo>
                                <a:pt x="5171" y="12929"/>
                                <a:pt x="1293" y="20255"/>
                                <a:pt x="0" y="33614"/>
                              </a:cubicBezTo>
                              <a:cubicBezTo>
                                <a:pt x="0" y="33614"/>
                                <a:pt x="14221" y="28443"/>
                                <a:pt x="28442" y="23271"/>
                              </a:cubicBezTo>
                              <a:cubicBezTo>
                                <a:pt x="35769" y="20686"/>
                                <a:pt x="42664" y="18100"/>
                                <a:pt x="48266" y="15945"/>
                              </a:cubicBezTo>
                              <a:cubicBezTo>
                                <a:pt x="53437" y="13790"/>
                                <a:pt x="57316" y="12497"/>
                                <a:pt x="57316" y="124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1" name="Vrije vorm: vorm 8270">
                          <a:extLst>
                            <a:ext uri="{FF2B5EF4-FFF2-40B4-BE49-F238E27FC236}">
                              <a16:creationId xmlns:a16="http://schemas.microsoft.com/office/drawing/2014/main" id="{DE616A06-2460-2B0E-17BB-48E7510550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50776"/>
                          <a:ext cx="29735" cy="42232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6200 h 42232"/>
                            <a:gd name="connsiteX1" fmla="*/ 13359 w 29735"/>
                            <a:gd name="connsiteY1" fmla="*/ 42233 h 42232"/>
                            <a:gd name="connsiteX2" fmla="*/ 0 w 29735"/>
                            <a:gd name="connsiteY2" fmla="*/ 6033 h 42232"/>
                            <a:gd name="connsiteX3" fmla="*/ 16376 w 29735"/>
                            <a:gd name="connsiteY3" fmla="*/ 0 h 42232"/>
                            <a:gd name="connsiteX4" fmla="*/ 29735 w 29735"/>
                            <a:gd name="connsiteY4" fmla="*/ 36200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232">
                              <a:moveTo>
                                <a:pt x="29735" y="36200"/>
                              </a:moveTo>
                              <a:lnTo>
                                <a:pt x="13359" y="42233"/>
                              </a:lnTo>
                              <a:lnTo>
                                <a:pt x="0" y="6033"/>
                              </a:lnTo>
                              <a:lnTo>
                                <a:pt x="16376" y="0"/>
                              </a:lnTo>
                              <a:lnTo>
                                <a:pt x="29735" y="362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2" name="Vrije vorm: vorm 8271">
                          <a:extLst>
                            <a:ext uri="{FF2B5EF4-FFF2-40B4-BE49-F238E27FC236}">
                              <a16:creationId xmlns:a16="http://schemas.microsoft.com/office/drawing/2014/main" id="{87FD4A35-0137-631E-A370-577D092800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0002" y="4214974"/>
                          <a:ext cx="25618" cy="31312"/>
                        </a:xfrm>
                        <a:custGeom>
                          <a:avLst/>
                          <a:gdLst>
                            <a:gd name="connsiteX0" fmla="*/ 23349 w 25618"/>
                            <a:gd name="connsiteY0" fmla="*/ 3892 h 31312"/>
                            <a:gd name="connsiteX1" fmla="*/ 1802 w 25618"/>
                            <a:gd name="connsiteY1" fmla="*/ 11649 h 31312"/>
                            <a:gd name="connsiteX2" fmla="*/ 940 w 25618"/>
                            <a:gd name="connsiteY2" fmla="*/ 25008 h 31312"/>
                            <a:gd name="connsiteX3" fmla="*/ 13868 w 25618"/>
                            <a:gd name="connsiteY3" fmla="*/ 30180 h 31312"/>
                            <a:gd name="connsiteX4" fmla="*/ 23349 w 25618"/>
                            <a:gd name="connsiteY4" fmla="*/ 3892 h 313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618" h="31312">
                              <a:moveTo>
                                <a:pt x="23349" y="3892"/>
                              </a:moveTo>
                              <a:cubicBezTo>
                                <a:pt x="16885" y="-5589"/>
                                <a:pt x="4818" y="4323"/>
                                <a:pt x="1802" y="11649"/>
                              </a:cubicBezTo>
                              <a:cubicBezTo>
                                <a:pt x="78" y="15527"/>
                                <a:pt x="-784" y="21992"/>
                                <a:pt x="940" y="25008"/>
                              </a:cubicBezTo>
                              <a:cubicBezTo>
                                <a:pt x="2232" y="29749"/>
                                <a:pt x="5680" y="33196"/>
                                <a:pt x="13868" y="30180"/>
                              </a:cubicBezTo>
                              <a:cubicBezTo>
                                <a:pt x="24642" y="26301"/>
                                <a:pt x="28520" y="11649"/>
                                <a:pt x="23349" y="38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3" name="Vrije vorm: vorm 8272">
                          <a:extLst>
                            <a:ext uri="{FF2B5EF4-FFF2-40B4-BE49-F238E27FC236}">
                              <a16:creationId xmlns:a16="http://schemas.microsoft.com/office/drawing/2014/main" id="{07434AB3-B560-DD66-8218-F709B0C36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223" y="4253436"/>
                          <a:ext cx="10706" cy="12918"/>
                        </a:xfrm>
                        <a:custGeom>
                          <a:avLst/>
                          <a:gdLst>
                            <a:gd name="connsiteX0" fmla="*/ 9696 w 10706"/>
                            <a:gd name="connsiteY0" fmla="*/ 1629 h 12918"/>
                            <a:gd name="connsiteX1" fmla="*/ 646 w 10706"/>
                            <a:gd name="connsiteY1" fmla="*/ 4646 h 12918"/>
                            <a:gd name="connsiteX2" fmla="*/ 646 w 10706"/>
                            <a:gd name="connsiteY2" fmla="*/ 10248 h 12918"/>
                            <a:gd name="connsiteX3" fmla="*/ 5818 w 10706"/>
                            <a:gd name="connsiteY3" fmla="*/ 12403 h 12918"/>
                            <a:gd name="connsiteX4" fmla="*/ 9696 w 10706"/>
                            <a:gd name="connsiteY4" fmla="*/ 1629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706" h="12918">
                              <a:moveTo>
                                <a:pt x="9696" y="1629"/>
                              </a:moveTo>
                              <a:cubicBezTo>
                                <a:pt x="7111" y="-2249"/>
                                <a:pt x="1939" y="1629"/>
                                <a:pt x="646" y="4646"/>
                              </a:cubicBezTo>
                              <a:cubicBezTo>
                                <a:pt x="-215" y="6369"/>
                                <a:pt x="-215" y="8955"/>
                                <a:pt x="646" y="10248"/>
                              </a:cubicBezTo>
                              <a:cubicBezTo>
                                <a:pt x="1077" y="12403"/>
                                <a:pt x="2801" y="13696"/>
                                <a:pt x="5818" y="12403"/>
                              </a:cubicBezTo>
                              <a:cubicBezTo>
                                <a:pt x="10558" y="10679"/>
                                <a:pt x="11851" y="4646"/>
                                <a:pt x="9696" y="1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4" name="Vrije vorm: vorm 8273">
                          <a:extLst>
                            <a:ext uri="{FF2B5EF4-FFF2-40B4-BE49-F238E27FC236}">
                              <a16:creationId xmlns:a16="http://schemas.microsoft.com/office/drawing/2014/main" id="{41B1E7C1-C584-500E-C3D9-F898F9178A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46" y="4160257"/>
                          <a:ext cx="75846" cy="55161"/>
                        </a:xfrm>
                        <a:custGeom>
                          <a:avLst/>
                          <a:gdLst>
                            <a:gd name="connsiteX0" fmla="*/ 74985 w 75846"/>
                            <a:gd name="connsiteY0" fmla="*/ 31459 h 55161"/>
                            <a:gd name="connsiteX1" fmla="*/ 65073 w 75846"/>
                            <a:gd name="connsiteY1" fmla="*/ 35338 h 55161"/>
                            <a:gd name="connsiteX2" fmla="*/ 43095 w 75846"/>
                            <a:gd name="connsiteY2" fmla="*/ 43526 h 55161"/>
                            <a:gd name="connsiteX3" fmla="*/ 11205 w 75846"/>
                            <a:gd name="connsiteY3" fmla="*/ 55161 h 55161"/>
                            <a:gd name="connsiteX4" fmla="*/ 0 w 75846"/>
                            <a:gd name="connsiteY4" fmla="*/ 23271 h 55161"/>
                            <a:gd name="connsiteX5" fmla="*/ 31890 w 75846"/>
                            <a:gd name="connsiteY5" fmla="*/ 12066 h 55161"/>
                            <a:gd name="connsiteX6" fmla="*/ 53868 w 75846"/>
                            <a:gd name="connsiteY6" fmla="*/ 3879 h 55161"/>
                            <a:gd name="connsiteX7" fmla="*/ 63780 w 75846"/>
                            <a:gd name="connsiteY7" fmla="*/ 0 h 55161"/>
                            <a:gd name="connsiteX8" fmla="*/ 75847 w 75846"/>
                            <a:gd name="connsiteY8" fmla="*/ 31459 h 55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846" h="55161">
                              <a:moveTo>
                                <a:pt x="74985" y="31459"/>
                              </a:moveTo>
                              <a:cubicBezTo>
                                <a:pt x="74985" y="31459"/>
                                <a:pt x="71106" y="32752"/>
                                <a:pt x="65073" y="35338"/>
                              </a:cubicBezTo>
                              <a:cubicBezTo>
                                <a:pt x="59040" y="37492"/>
                                <a:pt x="51283" y="40509"/>
                                <a:pt x="43095" y="43526"/>
                              </a:cubicBezTo>
                              <a:cubicBezTo>
                                <a:pt x="27150" y="49128"/>
                                <a:pt x="11205" y="55161"/>
                                <a:pt x="11205" y="55161"/>
                              </a:cubicBezTo>
                              <a:lnTo>
                                <a:pt x="0" y="23271"/>
                              </a:lnTo>
                              <a:cubicBezTo>
                                <a:pt x="0" y="23271"/>
                                <a:pt x="15945" y="17669"/>
                                <a:pt x="31890" y="12066"/>
                              </a:cubicBezTo>
                              <a:cubicBezTo>
                                <a:pt x="40078" y="9050"/>
                                <a:pt x="47835" y="6033"/>
                                <a:pt x="53868" y="3879"/>
                              </a:cubicBezTo>
                              <a:cubicBezTo>
                                <a:pt x="59902" y="1724"/>
                                <a:pt x="63780" y="0"/>
                                <a:pt x="63780" y="0"/>
                              </a:cubicBezTo>
                              <a:lnTo>
                                <a:pt x="7584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75" name="Vrije vorm: vorm 8274">
                          <a:extLst>
                            <a:ext uri="{FF2B5EF4-FFF2-40B4-BE49-F238E27FC236}">
                              <a16:creationId xmlns:a16="http://schemas.microsoft.com/office/drawing/2014/main" id="{6BBCBFCA-A521-A42D-5C64-98BC913FD4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405" y="4159826"/>
                          <a:ext cx="43956" cy="43956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31890 h 43956"/>
                            <a:gd name="connsiteX1" fmla="*/ 27581 w 43956"/>
                            <a:gd name="connsiteY1" fmla="*/ 37924 h 43956"/>
                            <a:gd name="connsiteX2" fmla="*/ 11636 w 43956"/>
                            <a:gd name="connsiteY2" fmla="*/ 43957 h 43956"/>
                            <a:gd name="connsiteX3" fmla="*/ 0 w 43956"/>
                            <a:gd name="connsiteY3" fmla="*/ 12067 h 43956"/>
                            <a:gd name="connsiteX4" fmla="*/ 15945 w 43956"/>
                            <a:gd name="connsiteY4" fmla="*/ 6033 h 43956"/>
                            <a:gd name="connsiteX5" fmla="*/ 31890 w 43956"/>
                            <a:gd name="connsiteY5" fmla="*/ 0 h 43956"/>
                            <a:gd name="connsiteX6" fmla="*/ 43957 w 43956"/>
                            <a:gd name="connsiteY6" fmla="*/ 31459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956" h="43956">
                              <a:moveTo>
                                <a:pt x="43526" y="31890"/>
                              </a:moveTo>
                              <a:cubicBezTo>
                                <a:pt x="43526" y="31890"/>
                                <a:pt x="35338" y="34907"/>
                                <a:pt x="27581" y="37924"/>
                              </a:cubicBezTo>
                              <a:cubicBezTo>
                                <a:pt x="19824" y="40940"/>
                                <a:pt x="11636" y="43957"/>
                                <a:pt x="11636" y="43957"/>
                              </a:cubicBezTo>
                              <a:lnTo>
                                <a:pt x="0" y="12067"/>
                              </a:lnTo>
                              <a:cubicBezTo>
                                <a:pt x="0" y="12067"/>
                                <a:pt x="8188" y="9050"/>
                                <a:pt x="15945" y="6033"/>
                              </a:cubicBezTo>
                              <a:cubicBezTo>
                                <a:pt x="23702" y="3017"/>
                                <a:pt x="31890" y="0"/>
                                <a:pt x="31890" y="0"/>
                              </a:cubicBezTo>
                              <a:lnTo>
                                <a:pt x="4395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1" name="Graphic 1445">
                        <a:extLst>
                          <a:ext uri="{FF2B5EF4-FFF2-40B4-BE49-F238E27FC236}">
                            <a16:creationId xmlns:a16="http://schemas.microsoft.com/office/drawing/2014/main" id="{D2558D48-C750-52FA-C908-5ED5CC6BD0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541" y="4064587"/>
                        <a:ext cx="98517" cy="130146"/>
                        <a:chOff x="6367541" y="4064587"/>
                        <a:chExt cx="98517" cy="130146"/>
                      </a:xfrm>
                    </p:grpSpPr>
                    <p:sp>
                      <p:nvSpPr>
                        <p:cNvPr id="8262" name="Vrije vorm: vorm 8261">
                          <a:extLst>
                            <a:ext uri="{FF2B5EF4-FFF2-40B4-BE49-F238E27FC236}">
                              <a16:creationId xmlns:a16="http://schemas.microsoft.com/office/drawing/2014/main" id="{CEEFAD09-8CA1-CF33-589D-0FFC1D0120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233" y="4098201"/>
                          <a:ext cx="78825" cy="96532"/>
                        </a:xfrm>
                        <a:custGeom>
                          <a:avLst/>
                          <a:gdLst>
                            <a:gd name="connsiteX0" fmla="*/ 70807 w 78825"/>
                            <a:gd name="connsiteY0" fmla="*/ 28443 h 96532"/>
                            <a:gd name="connsiteX1" fmla="*/ 37193 w 78825"/>
                            <a:gd name="connsiteY1" fmla="*/ 0 h 96532"/>
                            <a:gd name="connsiteX2" fmla="*/ 20386 w 78825"/>
                            <a:gd name="connsiteY2" fmla="*/ 7757 h 96532"/>
                            <a:gd name="connsiteX3" fmla="*/ 3579 w 78825"/>
                            <a:gd name="connsiteY3" fmla="*/ 15514 h 96532"/>
                            <a:gd name="connsiteX4" fmla="*/ 3148 w 78825"/>
                            <a:gd name="connsiteY4" fmla="*/ 59902 h 96532"/>
                            <a:gd name="connsiteX5" fmla="*/ 46674 w 78825"/>
                            <a:gd name="connsiteY5" fmla="*/ 96101 h 96532"/>
                            <a:gd name="connsiteX6" fmla="*/ 53138 w 78825"/>
                            <a:gd name="connsiteY6" fmla="*/ 96532 h 96532"/>
                            <a:gd name="connsiteX7" fmla="*/ 58309 w 78825"/>
                            <a:gd name="connsiteY7" fmla="*/ 96101 h 96532"/>
                            <a:gd name="connsiteX8" fmla="*/ 60464 w 78825"/>
                            <a:gd name="connsiteY8" fmla="*/ 96101 h 96532"/>
                            <a:gd name="connsiteX9" fmla="*/ 62188 w 78825"/>
                            <a:gd name="connsiteY9" fmla="*/ 94808 h 96532"/>
                            <a:gd name="connsiteX10" fmla="*/ 66066 w 78825"/>
                            <a:gd name="connsiteY10" fmla="*/ 91361 h 96532"/>
                            <a:gd name="connsiteX11" fmla="*/ 69945 w 78825"/>
                            <a:gd name="connsiteY11" fmla="*/ 86189 h 96532"/>
                            <a:gd name="connsiteX12" fmla="*/ 71237 w 78825"/>
                            <a:gd name="connsiteY12" fmla="*/ 2930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825" h="96532">
                              <a:moveTo>
                                <a:pt x="70807" y="28443"/>
                              </a:moveTo>
                              <a:cubicBezTo>
                                <a:pt x="54000" y="4310"/>
                                <a:pt x="37193" y="0"/>
                                <a:pt x="37193" y="0"/>
                              </a:cubicBezTo>
                              <a:cubicBezTo>
                                <a:pt x="37193" y="0"/>
                                <a:pt x="29005" y="3879"/>
                                <a:pt x="20386" y="7757"/>
                              </a:cubicBezTo>
                              <a:cubicBezTo>
                                <a:pt x="12198" y="11636"/>
                                <a:pt x="3579" y="15514"/>
                                <a:pt x="3579" y="15514"/>
                              </a:cubicBezTo>
                              <a:cubicBezTo>
                                <a:pt x="3579" y="15514"/>
                                <a:pt x="-4178" y="31028"/>
                                <a:pt x="3148" y="59902"/>
                              </a:cubicBezTo>
                              <a:cubicBezTo>
                                <a:pt x="8319" y="81449"/>
                                <a:pt x="29867" y="93516"/>
                                <a:pt x="46674" y="96101"/>
                              </a:cubicBezTo>
                              <a:cubicBezTo>
                                <a:pt x="48828" y="96101"/>
                                <a:pt x="51414" y="96532"/>
                                <a:pt x="53138" y="96532"/>
                              </a:cubicBezTo>
                              <a:cubicBezTo>
                                <a:pt x="54861" y="96532"/>
                                <a:pt x="56585" y="96532"/>
                                <a:pt x="58309" y="96101"/>
                              </a:cubicBezTo>
                              <a:cubicBezTo>
                                <a:pt x="59602" y="96101"/>
                                <a:pt x="60464" y="96101"/>
                                <a:pt x="60464" y="96101"/>
                              </a:cubicBezTo>
                              <a:cubicBezTo>
                                <a:pt x="60464" y="96101"/>
                                <a:pt x="61326" y="95670"/>
                                <a:pt x="62188" y="94808"/>
                              </a:cubicBezTo>
                              <a:cubicBezTo>
                                <a:pt x="63050" y="93946"/>
                                <a:pt x="64773" y="92654"/>
                                <a:pt x="66066" y="91361"/>
                              </a:cubicBezTo>
                              <a:cubicBezTo>
                                <a:pt x="67359" y="90068"/>
                                <a:pt x="68652" y="88344"/>
                                <a:pt x="69945" y="86189"/>
                              </a:cubicBezTo>
                              <a:cubicBezTo>
                                <a:pt x="78995" y="71968"/>
                                <a:pt x="83735" y="47404"/>
                                <a:pt x="71237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3" name="Vrije vorm: vorm 8262">
                          <a:extLst>
                            <a:ext uri="{FF2B5EF4-FFF2-40B4-BE49-F238E27FC236}">
                              <a16:creationId xmlns:a16="http://schemas.microsoft.com/office/drawing/2014/main" id="{EEE5F9B3-C700-DE0C-2853-83A8F2238E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098201"/>
                          <a:ext cx="55161" cy="36630"/>
                        </a:xfrm>
                        <a:custGeom>
                          <a:avLst/>
                          <a:gdLst>
                            <a:gd name="connsiteX0" fmla="*/ 55161 w 55161"/>
                            <a:gd name="connsiteY0" fmla="*/ 11205 h 36630"/>
                            <a:gd name="connsiteX1" fmla="*/ 37061 w 55161"/>
                            <a:gd name="connsiteY1" fmla="*/ 0 h 36630"/>
                            <a:gd name="connsiteX2" fmla="*/ 20254 w 55161"/>
                            <a:gd name="connsiteY2" fmla="*/ 7757 h 36630"/>
                            <a:gd name="connsiteX3" fmla="*/ 3447 w 55161"/>
                            <a:gd name="connsiteY3" fmla="*/ 15514 h 36630"/>
                            <a:gd name="connsiteX4" fmla="*/ 0 w 55161"/>
                            <a:gd name="connsiteY4" fmla="*/ 36631 h 36630"/>
                            <a:gd name="connsiteX5" fmla="*/ 27581 w 55161"/>
                            <a:gd name="connsiteY5" fmla="*/ 24133 h 36630"/>
                            <a:gd name="connsiteX6" fmla="*/ 46542 w 55161"/>
                            <a:gd name="connsiteY6" fmla="*/ 15514 h 36630"/>
                            <a:gd name="connsiteX7" fmla="*/ 55161 w 55161"/>
                            <a:gd name="connsiteY7" fmla="*/ 11636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61" h="36630">
                              <a:moveTo>
                                <a:pt x="55161" y="11205"/>
                              </a:moveTo>
                              <a:cubicBezTo>
                                <a:pt x="44818" y="2155"/>
                                <a:pt x="37061" y="0"/>
                                <a:pt x="37061" y="0"/>
                              </a:cubicBezTo>
                              <a:cubicBezTo>
                                <a:pt x="37061" y="0"/>
                                <a:pt x="28873" y="3879"/>
                                <a:pt x="20254" y="7757"/>
                              </a:cubicBezTo>
                              <a:cubicBezTo>
                                <a:pt x="12066" y="11636"/>
                                <a:pt x="3447" y="15514"/>
                                <a:pt x="3447" y="15514"/>
                              </a:cubicBezTo>
                              <a:cubicBezTo>
                                <a:pt x="3447" y="15514"/>
                                <a:pt x="0" y="22840"/>
                                <a:pt x="0" y="36631"/>
                              </a:cubicBezTo>
                              <a:cubicBezTo>
                                <a:pt x="0" y="36631"/>
                                <a:pt x="13790" y="30166"/>
                                <a:pt x="27581" y="24133"/>
                              </a:cubicBezTo>
                              <a:cubicBezTo>
                                <a:pt x="34476" y="21117"/>
                                <a:pt x="41371" y="18100"/>
                                <a:pt x="46542" y="15514"/>
                              </a:cubicBezTo>
                              <a:cubicBezTo>
                                <a:pt x="51713" y="12929"/>
                                <a:pt x="55161" y="11636"/>
                                <a:pt x="55161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4" name="Vrije vorm: vorm 8263">
                          <a:extLst>
                            <a:ext uri="{FF2B5EF4-FFF2-40B4-BE49-F238E27FC236}">
                              <a16:creationId xmlns:a16="http://schemas.microsoft.com/office/drawing/2014/main" id="{30B4A36F-707D-C28C-A200-337E95C868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2193" y="4064587"/>
                          <a:ext cx="32321" cy="42232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5338 h 42232"/>
                            <a:gd name="connsiteX1" fmla="*/ 15945 w 32321"/>
                            <a:gd name="connsiteY1" fmla="*/ 42233 h 42232"/>
                            <a:gd name="connsiteX2" fmla="*/ 0 w 32321"/>
                            <a:gd name="connsiteY2" fmla="*/ 6895 h 42232"/>
                            <a:gd name="connsiteX3" fmla="*/ 15945 w 32321"/>
                            <a:gd name="connsiteY3" fmla="*/ 0 h 42232"/>
                            <a:gd name="connsiteX4" fmla="*/ 32321 w 32321"/>
                            <a:gd name="connsiteY4" fmla="*/ 35338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2232">
                              <a:moveTo>
                                <a:pt x="32321" y="35338"/>
                              </a:moveTo>
                              <a:lnTo>
                                <a:pt x="15945" y="42233"/>
                              </a:lnTo>
                              <a:lnTo>
                                <a:pt x="0" y="6895"/>
                              </a:lnTo>
                              <a:lnTo>
                                <a:pt x="15945" y="0"/>
                              </a:lnTo>
                              <a:lnTo>
                                <a:pt x="3232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5" name="Vrije vorm: vorm 8264">
                          <a:extLst>
                            <a:ext uri="{FF2B5EF4-FFF2-40B4-BE49-F238E27FC236}">
                              <a16:creationId xmlns:a16="http://schemas.microsoft.com/office/drawing/2014/main" id="{F9152E68-53B1-6E0B-83B0-F1EAA93EB0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102" y="4128007"/>
                          <a:ext cx="24890" cy="32011"/>
                        </a:xfrm>
                        <a:custGeom>
                          <a:avLst/>
                          <a:gdLst>
                            <a:gd name="connsiteX0" fmla="*/ 22429 w 24890"/>
                            <a:gd name="connsiteY0" fmla="*/ 3377 h 32011"/>
                            <a:gd name="connsiteX1" fmla="*/ 1312 w 24890"/>
                            <a:gd name="connsiteY1" fmla="*/ 12858 h 32011"/>
                            <a:gd name="connsiteX2" fmla="*/ 1312 w 24890"/>
                            <a:gd name="connsiteY2" fmla="*/ 26217 h 32011"/>
                            <a:gd name="connsiteX3" fmla="*/ 14672 w 24890"/>
                            <a:gd name="connsiteY3" fmla="*/ 30526 h 32011"/>
                            <a:gd name="connsiteX4" fmla="*/ 21998 w 24890"/>
                            <a:gd name="connsiteY4" fmla="*/ 3808 h 32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890" h="32011">
                              <a:moveTo>
                                <a:pt x="22429" y="3377"/>
                              </a:moveTo>
                              <a:cubicBezTo>
                                <a:pt x="15534" y="-5673"/>
                                <a:pt x="3898" y="5531"/>
                                <a:pt x="1312" y="12858"/>
                              </a:cubicBezTo>
                              <a:cubicBezTo>
                                <a:pt x="20" y="16736"/>
                                <a:pt x="-842" y="23200"/>
                                <a:pt x="1312" y="26217"/>
                              </a:cubicBezTo>
                              <a:cubicBezTo>
                                <a:pt x="3036" y="30957"/>
                                <a:pt x="6915" y="33974"/>
                                <a:pt x="14672" y="30526"/>
                              </a:cubicBezTo>
                              <a:cubicBezTo>
                                <a:pt x="25015" y="25786"/>
                                <a:pt x="27600" y="11134"/>
                                <a:pt x="21998" y="38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6" name="Vrije vorm: vorm 8265">
                          <a:extLst>
                            <a:ext uri="{FF2B5EF4-FFF2-40B4-BE49-F238E27FC236}">
                              <a16:creationId xmlns:a16="http://schemas.microsoft.com/office/drawing/2014/main" id="{FB0B4F81-6FA1-F5AE-220A-D307CEBB2C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1000" y="4166123"/>
                          <a:ext cx="10443" cy="13463"/>
                        </a:xfrm>
                        <a:custGeom>
                          <a:avLst/>
                          <a:gdLst>
                            <a:gd name="connsiteX0" fmla="*/ 9117 w 10443"/>
                            <a:gd name="connsiteY0" fmla="*/ 1460 h 13463"/>
                            <a:gd name="connsiteX1" fmla="*/ 498 w 10443"/>
                            <a:gd name="connsiteY1" fmla="*/ 5339 h 13463"/>
                            <a:gd name="connsiteX2" fmla="*/ 498 w 10443"/>
                            <a:gd name="connsiteY2" fmla="*/ 10941 h 13463"/>
                            <a:gd name="connsiteX3" fmla="*/ 6100 w 10443"/>
                            <a:gd name="connsiteY3" fmla="*/ 12665 h 13463"/>
                            <a:gd name="connsiteX4" fmla="*/ 9117 w 10443"/>
                            <a:gd name="connsiteY4" fmla="*/ 1460 h 134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43" h="13463">
                              <a:moveTo>
                                <a:pt x="9117" y="1460"/>
                              </a:moveTo>
                              <a:cubicBezTo>
                                <a:pt x="6100" y="-2418"/>
                                <a:pt x="1360" y="2322"/>
                                <a:pt x="498" y="5339"/>
                              </a:cubicBezTo>
                              <a:cubicBezTo>
                                <a:pt x="67" y="7063"/>
                                <a:pt x="-364" y="9648"/>
                                <a:pt x="498" y="10941"/>
                              </a:cubicBezTo>
                              <a:cubicBezTo>
                                <a:pt x="929" y="13096"/>
                                <a:pt x="2652" y="14389"/>
                                <a:pt x="6100" y="12665"/>
                              </a:cubicBezTo>
                              <a:cubicBezTo>
                                <a:pt x="10409" y="10510"/>
                                <a:pt x="11702" y="4477"/>
                                <a:pt x="9117" y="1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7" name="Vrije vorm: vorm 8266">
                          <a:extLst>
                            <a:ext uri="{FF2B5EF4-FFF2-40B4-BE49-F238E27FC236}">
                              <a16:creationId xmlns:a16="http://schemas.microsoft.com/office/drawing/2014/main" id="{ADBD9584-B34F-BBAB-6024-2C015179B7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541" y="4071913"/>
                          <a:ext cx="75415" cy="58608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30166 h 58608"/>
                            <a:gd name="connsiteX1" fmla="*/ 65935 w 75415"/>
                            <a:gd name="connsiteY1" fmla="*/ 34907 h 58608"/>
                            <a:gd name="connsiteX2" fmla="*/ 44818 w 75415"/>
                            <a:gd name="connsiteY2" fmla="*/ 44818 h 58608"/>
                            <a:gd name="connsiteX3" fmla="*/ 13790 w 75415"/>
                            <a:gd name="connsiteY3" fmla="*/ 58609 h 58608"/>
                            <a:gd name="connsiteX4" fmla="*/ 0 w 75415"/>
                            <a:gd name="connsiteY4" fmla="*/ 27581 h 58608"/>
                            <a:gd name="connsiteX5" fmla="*/ 30597 w 75415"/>
                            <a:gd name="connsiteY5" fmla="*/ 13791 h 58608"/>
                            <a:gd name="connsiteX6" fmla="*/ 51714 w 75415"/>
                            <a:gd name="connsiteY6" fmla="*/ 4310 h 58608"/>
                            <a:gd name="connsiteX7" fmla="*/ 61195 w 75415"/>
                            <a:gd name="connsiteY7" fmla="*/ 0 h 58608"/>
                            <a:gd name="connsiteX8" fmla="*/ 75416 w 75415"/>
                            <a:gd name="connsiteY8" fmla="*/ 30598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58608">
                              <a:moveTo>
                                <a:pt x="75416" y="30166"/>
                              </a:moveTo>
                              <a:cubicBezTo>
                                <a:pt x="75416" y="30166"/>
                                <a:pt x="71537" y="31890"/>
                                <a:pt x="65935" y="34907"/>
                              </a:cubicBezTo>
                              <a:cubicBezTo>
                                <a:pt x="60333" y="37492"/>
                                <a:pt x="52576" y="41371"/>
                                <a:pt x="44818" y="44818"/>
                              </a:cubicBezTo>
                              <a:cubicBezTo>
                                <a:pt x="29304" y="51714"/>
                                <a:pt x="13790" y="58609"/>
                                <a:pt x="13790" y="58609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5514" y="20686"/>
                                <a:pt x="30597" y="13791"/>
                              </a:cubicBezTo>
                              <a:cubicBezTo>
                                <a:pt x="38354" y="10343"/>
                                <a:pt x="45680" y="6895"/>
                                <a:pt x="51714" y="4310"/>
                              </a:cubicBezTo>
                              <a:cubicBezTo>
                                <a:pt x="57747" y="1724"/>
                                <a:pt x="61195" y="0"/>
                                <a:pt x="61195" y="0"/>
                              </a:cubicBezTo>
                              <a:lnTo>
                                <a:pt x="75416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8" name="Vrije vorm: vorm 8267">
                          <a:extLst>
                            <a:ext uri="{FF2B5EF4-FFF2-40B4-BE49-F238E27FC236}">
                              <a16:creationId xmlns:a16="http://schemas.microsoft.com/office/drawing/2014/main" id="{7AA3EB80-362A-C9E3-263F-128872C857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7707" y="4071913"/>
                          <a:ext cx="45249" cy="44818"/>
                        </a:xfrm>
                        <a:custGeom>
                          <a:avLst/>
                          <a:gdLst>
                            <a:gd name="connsiteX0" fmla="*/ 45249 w 45249"/>
                            <a:gd name="connsiteY0" fmla="*/ 30166 h 44818"/>
                            <a:gd name="connsiteX1" fmla="*/ 29735 w 45249"/>
                            <a:gd name="connsiteY1" fmla="*/ 37492 h 44818"/>
                            <a:gd name="connsiteX2" fmla="*/ 14221 w 45249"/>
                            <a:gd name="connsiteY2" fmla="*/ 44818 h 44818"/>
                            <a:gd name="connsiteX3" fmla="*/ 0 w 45249"/>
                            <a:gd name="connsiteY3" fmla="*/ 14221 h 44818"/>
                            <a:gd name="connsiteX4" fmla="*/ 15083 w 45249"/>
                            <a:gd name="connsiteY4" fmla="*/ 7326 h 44818"/>
                            <a:gd name="connsiteX5" fmla="*/ 30166 w 45249"/>
                            <a:gd name="connsiteY5" fmla="*/ 0 h 44818"/>
                            <a:gd name="connsiteX6" fmla="*/ 44387 w 45249"/>
                            <a:gd name="connsiteY6" fmla="*/ 3059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9" h="44818">
                              <a:moveTo>
                                <a:pt x="45249" y="30166"/>
                              </a:moveTo>
                              <a:cubicBezTo>
                                <a:pt x="45249" y="30166"/>
                                <a:pt x="37492" y="33614"/>
                                <a:pt x="29735" y="37492"/>
                              </a:cubicBezTo>
                              <a:cubicBezTo>
                                <a:pt x="21978" y="41371"/>
                                <a:pt x="14221" y="44818"/>
                                <a:pt x="14221" y="44818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7757" y="11205"/>
                                <a:pt x="15083" y="7326"/>
                              </a:cubicBezTo>
                              <a:cubicBezTo>
                                <a:pt x="22840" y="3879"/>
                                <a:pt x="30166" y="0"/>
                                <a:pt x="30166" y="0"/>
                              </a:cubicBezTo>
                              <a:lnTo>
                                <a:pt x="44387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2" name="Graphic 1445">
                        <a:extLst>
                          <a:ext uri="{FF2B5EF4-FFF2-40B4-BE49-F238E27FC236}">
                            <a16:creationId xmlns:a16="http://schemas.microsoft.com/office/drawing/2014/main" id="{EBBC14EA-3EBB-9DC9-7962-1E9836C82D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71379" y="3961160"/>
                        <a:ext cx="102410" cy="126267"/>
                        <a:chOff x="6571379" y="3961160"/>
                        <a:chExt cx="102410" cy="126267"/>
                      </a:xfrm>
                    </p:grpSpPr>
                    <p:sp>
                      <p:nvSpPr>
                        <p:cNvPr id="8255" name="Vrije vorm: vorm 8254">
                          <a:extLst>
                            <a:ext uri="{FF2B5EF4-FFF2-40B4-BE49-F238E27FC236}">
                              <a16:creationId xmlns:a16="http://schemas.microsoft.com/office/drawing/2014/main" id="{A90EFE25-9784-6719-8126-7C6118C2D2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441" y="3992619"/>
                          <a:ext cx="80348" cy="94808"/>
                        </a:xfrm>
                        <a:custGeom>
                          <a:avLst/>
                          <a:gdLst>
                            <a:gd name="connsiteX0" fmla="*/ 70592 w 80348"/>
                            <a:gd name="connsiteY0" fmla="*/ 24995 h 94808"/>
                            <a:gd name="connsiteX1" fmla="*/ 34392 w 80348"/>
                            <a:gd name="connsiteY1" fmla="*/ 0 h 94808"/>
                            <a:gd name="connsiteX2" fmla="*/ 29221 w 80348"/>
                            <a:gd name="connsiteY2" fmla="*/ 3017 h 94808"/>
                            <a:gd name="connsiteX3" fmla="*/ 18447 w 80348"/>
                            <a:gd name="connsiteY3" fmla="*/ 9481 h 94808"/>
                            <a:gd name="connsiteX4" fmla="*/ 2071 w 80348"/>
                            <a:gd name="connsiteY4" fmla="*/ 18531 h 94808"/>
                            <a:gd name="connsiteX5" fmla="*/ 5519 w 80348"/>
                            <a:gd name="connsiteY5" fmla="*/ 62487 h 94808"/>
                            <a:gd name="connsiteX6" fmla="*/ 52061 w 80348"/>
                            <a:gd name="connsiteY6" fmla="*/ 94808 h 94808"/>
                            <a:gd name="connsiteX7" fmla="*/ 58525 w 80348"/>
                            <a:gd name="connsiteY7" fmla="*/ 94808 h 94808"/>
                            <a:gd name="connsiteX8" fmla="*/ 63266 w 80348"/>
                            <a:gd name="connsiteY8" fmla="*/ 93515 h 94808"/>
                            <a:gd name="connsiteX9" fmla="*/ 65420 w 80348"/>
                            <a:gd name="connsiteY9" fmla="*/ 93085 h 94808"/>
                            <a:gd name="connsiteX10" fmla="*/ 70592 w 80348"/>
                            <a:gd name="connsiteY10" fmla="*/ 87913 h 94808"/>
                            <a:gd name="connsiteX11" fmla="*/ 74039 w 80348"/>
                            <a:gd name="connsiteY11" fmla="*/ 82311 h 94808"/>
                            <a:gd name="connsiteX12" fmla="*/ 70161 w 80348"/>
                            <a:gd name="connsiteY12" fmla="*/ 25426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348" h="94808">
                              <a:moveTo>
                                <a:pt x="70592" y="24995"/>
                              </a:moveTo>
                              <a:cubicBezTo>
                                <a:pt x="51630" y="2586"/>
                                <a:pt x="34392" y="0"/>
                                <a:pt x="34392" y="0"/>
                              </a:cubicBezTo>
                              <a:cubicBezTo>
                                <a:pt x="34392" y="0"/>
                                <a:pt x="32237" y="1293"/>
                                <a:pt x="29221" y="3017"/>
                              </a:cubicBezTo>
                              <a:cubicBezTo>
                                <a:pt x="26204" y="4740"/>
                                <a:pt x="22326" y="6895"/>
                                <a:pt x="18447" y="9481"/>
                              </a:cubicBezTo>
                              <a:cubicBezTo>
                                <a:pt x="10259" y="13790"/>
                                <a:pt x="2071" y="18531"/>
                                <a:pt x="2071" y="18531"/>
                              </a:cubicBezTo>
                              <a:cubicBezTo>
                                <a:pt x="2071" y="18531"/>
                                <a:pt x="-4393" y="34907"/>
                                <a:pt x="5519" y="62487"/>
                              </a:cubicBezTo>
                              <a:cubicBezTo>
                                <a:pt x="12845" y="83604"/>
                                <a:pt x="35254" y="93515"/>
                                <a:pt x="52061" y="94808"/>
                              </a:cubicBezTo>
                              <a:cubicBezTo>
                                <a:pt x="54216" y="94808"/>
                                <a:pt x="56801" y="94808"/>
                                <a:pt x="58525" y="94808"/>
                              </a:cubicBezTo>
                              <a:cubicBezTo>
                                <a:pt x="60249" y="94377"/>
                                <a:pt x="61973" y="93946"/>
                                <a:pt x="63266" y="93515"/>
                              </a:cubicBezTo>
                              <a:cubicBezTo>
                                <a:pt x="64558" y="93515"/>
                                <a:pt x="65420" y="93085"/>
                                <a:pt x="65420" y="93085"/>
                              </a:cubicBezTo>
                              <a:cubicBezTo>
                                <a:pt x="65420" y="93085"/>
                                <a:pt x="68006" y="90499"/>
                                <a:pt x="70592" y="87913"/>
                              </a:cubicBezTo>
                              <a:cubicBezTo>
                                <a:pt x="71884" y="86189"/>
                                <a:pt x="73177" y="84466"/>
                                <a:pt x="74039" y="82311"/>
                              </a:cubicBezTo>
                              <a:cubicBezTo>
                                <a:pt x="81796" y="67228"/>
                                <a:pt x="84382" y="42233"/>
                                <a:pt x="7016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6" name="Vrije vorm: vorm 8255">
                          <a:extLst>
                            <a:ext uri="{FF2B5EF4-FFF2-40B4-BE49-F238E27FC236}">
                              <a16:creationId xmlns:a16="http://schemas.microsoft.com/office/drawing/2014/main" id="{FF489D37-5BBF-196F-8F86-02DB96823A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612" y="3992619"/>
                          <a:ext cx="53182" cy="39647"/>
                        </a:xfrm>
                        <a:custGeom>
                          <a:avLst/>
                          <a:gdLst>
                            <a:gd name="connsiteX0" fmla="*/ 53182 w 53182"/>
                            <a:gd name="connsiteY0" fmla="*/ 9050 h 39647"/>
                            <a:gd name="connsiteX1" fmla="*/ 34221 w 53182"/>
                            <a:gd name="connsiteY1" fmla="*/ 0 h 39647"/>
                            <a:gd name="connsiteX2" fmla="*/ 29049 w 53182"/>
                            <a:gd name="connsiteY2" fmla="*/ 3017 h 39647"/>
                            <a:gd name="connsiteX3" fmla="*/ 18276 w 53182"/>
                            <a:gd name="connsiteY3" fmla="*/ 9481 h 39647"/>
                            <a:gd name="connsiteX4" fmla="*/ 1900 w 53182"/>
                            <a:gd name="connsiteY4" fmla="*/ 18531 h 39647"/>
                            <a:gd name="connsiteX5" fmla="*/ 176 w 53182"/>
                            <a:gd name="connsiteY5" fmla="*/ 39647 h 39647"/>
                            <a:gd name="connsiteX6" fmla="*/ 26464 w 53182"/>
                            <a:gd name="connsiteY6" fmla="*/ 24564 h 39647"/>
                            <a:gd name="connsiteX7" fmla="*/ 44564 w 53182"/>
                            <a:gd name="connsiteY7" fmla="*/ 14221 h 39647"/>
                            <a:gd name="connsiteX8" fmla="*/ 52751 w 53182"/>
                            <a:gd name="connsiteY8" fmla="*/ 9481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182" h="39647">
                              <a:moveTo>
                                <a:pt x="53182" y="9050"/>
                              </a:moveTo>
                              <a:cubicBezTo>
                                <a:pt x="41978" y="1293"/>
                                <a:pt x="34221" y="0"/>
                                <a:pt x="34221" y="0"/>
                              </a:cubicBezTo>
                              <a:cubicBezTo>
                                <a:pt x="34221" y="0"/>
                                <a:pt x="32066" y="1293"/>
                                <a:pt x="29049" y="3017"/>
                              </a:cubicBezTo>
                              <a:cubicBezTo>
                                <a:pt x="26033" y="4740"/>
                                <a:pt x="22154" y="6895"/>
                                <a:pt x="18276" y="9481"/>
                              </a:cubicBezTo>
                              <a:cubicBezTo>
                                <a:pt x="10088" y="13790"/>
                                <a:pt x="1900" y="18531"/>
                                <a:pt x="1900" y="18531"/>
                              </a:cubicBezTo>
                              <a:cubicBezTo>
                                <a:pt x="1900" y="18531"/>
                                <a:pt x="-686" y="26288"/>
                                <a:pt x="176" y="39647"/>
                              </a:cubicBezTo>
                              <a:cubicBezTo>
                                <a:pt x="176" y="39647"/>
                                <a:pt x="13535" y="32321"/>
                                <a:pt x="26464" y="24564"/>
                              </a:cubicBezTo>
                              <a:cubicBezTo>
                                <a:pt x="32928" y="20686"/>
                                <a:pt x="39823" y="17238"/>
                                <a:pt x="44564" y="14221"/>
                              </a:cubicBezTo>
                              <a:cubicBezTo>
                                <a:pt x="49735" y="11205"/>
                                <a:pt x="52751" y="9481"/>
                                <a:pt x="52751" y="94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7" name="Vrije vorm: vorm 8256">
                          <a:extLst>
                            <a:ext uri="{FF2B5EF4-FFF2-40B4-BE49-F238E27FC236}">
                              <a16:creationId xmlns:a16="http://schemas.microsoft.com/office/drawing/2014/main" id="{CBFCACCB-5135-C26B-C0D8-E30E44B9EC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83445" y="3961160"/>
                          <a:ext cx="34475" cy="42232"/>
                        </a:xfrm>
                        <a:custGeom>
                          <a:avLst/>
                          <a:gdLst>
                            <a:gd name="connsiteX0" fmla="*/ 34476 w 34475"/>
                            <a:gd name="connsiteY0" fmla="*/ 33614 h 42232"/>
                            <a:gd name="connsiteX1" fmla="*/ 18962 w 34475"/>
                            <a:gd name="connsiteY1" fmla="*/ 42233 h 42232"/>
                            <a:gd name="connsiteX2" fmla="*/ 0 w 34475"/>
                            <a:gd name="connsiteY2" fmla="*/ 8619 h 42232"/>
                            <a:gd name="connsiteX3" fmla="*/ 15083 w 34475"/>
                            <a:gd name="connsiteY3" fmla="*/ 0 h 42232"/>
                            <a:gd name="connsiteX4" fmla="*/ 34476 w 34475"/>
                            <a:gd name="connsiteY4" fmla="*/ 33614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2232">
                              <a:moveTo>
                                <a:pt x="34476" y="33614"/>
                              </a:moveTo>
                              <a:lnTo>
                                <a:pt x="18962" y="42233"/>
                              </a:lnTo>
                              <a:lnTo>
                                <a:pt x="0" y="8619"/>
                              </a:lnTo>
                              <a:lnTo>
                                <a:pt x="15083" y="0"/>
                              </a:lnTo>
                              <a:lnTo>
                                <a:pt x="34476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8" name="Vrije vorm: vorm 8257">
                          <a:extLst>
                            <a:ext uri="{FF2B5EF4-FFF2-40B4-BE49-F238E27FC236}">
                              <a16:creationId xmlns:a16="http://schemas.microsoft.com/office/drawing/2014/main" id="{F4E9A169-02D6-9AA2-81A3-1B00F32D27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3161" y="4023060"/>
                          <a:ext cx="24433" cy="32516"/>
                        </a:xfrm>
                        <a:custGeom>
                          <a:avLst/>
                          <a:gdLst>
                            <a:gd name="connsiteX0" fmla="*/ 20793 w 24433"/>
                            <a:gd name="connsiteY0" fmla="*/ 2741 h 32516"/>
                            <a:gd name="connsiteX1" fmla="*/ 538 w 24433"/>
                            <a:gd name="connsiteY1" fmla="*/ 13946 h 32516"/>
                            <a:gd name="connsiteX2" fmla="*/ 1831 w 24433"/>
                            <a:gd name="connsiteY2" fmla="*/ 27305 h 32516"/>
                            <a:gd name="connsiteX3" fmla="*/ 15622 w 24433"/>
                            <a:gd name="connsiteY3" fmla="*/ 30322 h 32516"/>
                            <a:gd name="connsiteX4" fmla="*/ 20793 w 24433"/>
                            <a:gd name="connsiteY4" fmla="*/ 2741 h 325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33" h="32516">
                              <a:moveTo>
                                <a:pt x="20793" y="2741"/>
                              </a:moveTo>
                              <a:cubicBezTo>
                                <a:pt x="13036" y="-5447"/>
                                <a:pt x="2262" y="6620"/>
                                <a:pt x="538" y="13946"/>
                              </a:cubicBezTo>
                              <a:cubicBezTo>
                                <a:pt x="-323" y="18255"/>
                                <a:pt x="-323" y="24289"/>
                                <a:pt x="1831" y="27305"/>
                              </a:cubicBezTo>
                              <a:cubicBezTo>
                                <a:pt x="3986" y="32046"/>
                                <a:pt x="8295" y="34632"/>
                                <a:pt x="15622" y="30322"/>
                              </a:cubicBezTo>
                              <a:cubicBezTo>
                                <a:pt x="25533" y="24720"/>
                                <a:pt x="26826" y="9637"/>
                                <a:pt x="20793" y="27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9" name="Vrije vorm: vorm 8258">
                          <a:extLst>
                            <a:ext uri="{FF2B5EF4-FFF2-40B4-BE49-F238E27FC236}">
                              <a16:creationId xmlns:a16="http://schemas.microsoft.com/office/drawing/2014/main" id="{A75F551C-3235-8082-C72E-B2003BE1EE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1369" y="4060859"/>
                          <a:ext cx="9787" cy="13694"/>
                        </a:xfrm>
                        <a:custGeom>
                          <a:avLst/>
                          <a:gdLst>
                            <a:gd name="connsiteX0" fmla="*/ 8619 w 9787"/>
                            <a:gd name="connsiteY0" fmla="*/ 1142 h 13694"/>
                            <a:gd name="connsiteX1" fmla="*/ 0 w 9787"/>
                            <a:gd name="connsiteY1" fmla="*/ 5883 h 13694"/>
                            <a:gd name="connsiteX2" fmla="*/ 431 w 9787"/>
                            <a:gd name="connsiteY2" fmla="*/ 11485 h 13694"/>
                            <a:gd name="connsiteX3" fmla="*/ 6033 w 9787"/>
                            <a:gd name="connsiteY3" fmla="*/ 12778 h 13694"/>
                            <a:gd name="connsiteX4" fmla="*/ 8188 w 9787"/>
                            <a:gd name="connsiteY4" fmla="*/ 1573 h 136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7" h="13694">
                              <a:moveTo>
                                <a:pt x="8619" y="1142"/>
                              </a:moveTo>
                              <a:cubicBezTo>
                                <a:pt x="5602" y="-2305"/>
                                <a:pt x="862" y="2866"/>
                                <a:pt x="0" y="5883"/>
                              </a:cubicBezTo>
                              <a:cubicBezTo>
                                <a:pt x="0" y="7607"/>
                                <a:pt x="0" y="10192"/>
                                <a:pt x="431" y="11485"/>
                              </a:cubicBezTo>
                              <a:cubicBezTo>
                                <a:pt x="1293" y="13640"/>
                                <a:pt x="3017" y="14502"/>
                                <a:pt x="6033" y="12778"/>
                              </a:cubicBezTo>
                              <a:cubicBezTo>
                                <a:pt x="10343" y="10192"/>
                                <a:pt x="10774" y="4159"/>
                                <a:pt x="8188" y="15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0" name="Vrije vorm: vorm 8259">
                          <a:extLst>
                            <a:ext uri="{FF2B5EF4-FFF2-40B4-BE49-F238E27FC236}">
                              <a16:creationId xmlns:a16="http://schemas.microsoft.com/office/drawing/2014/main" id="{D81EDA8D-8901-FA7E-A64B-34B6078E38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1379" y="3965900"/>
                          <a:ext cx="75415" cy="62487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28874 h 62487"/>
                            <a:gd name="connsiteX1" fmla="*/ 66366 w 75415"/>
                            <a:gd name="connsiteY1" fmla="*/ 34476 h 62487"/>
                            <a:gd name="connsiteX2" fmla="*/ 46111 w 75415"/>
                            <a:gd name="connsiteY2" fmla="*/ 46111 h 62487"/>
                            <a:gd name="connsiteX3" fmla="*/ 16376 w 75415"/>
                            <a:gd name="connsiteY3" fmla="*/ 62487 h 62487"/>
                            <a:gd name="connsiteX4" fmla="*/ 0 w 75415"/>
                            <a:gd name="connsiteY4" fmla="*/ 33183 h 62487"/>
                            <a:gd name="connsiteX5" fmla="*/ 29304 w 75415"/>
                            <a:gd name="connsiteY5" fmla="*/ 16807 h 62487"/>
                            <a:gd name="connsiteX6" fmla="*/ 49128 w 75415"/>
                            <a:gd name="connsiteY6" fmla="*/ 5171 h 62487"/>
                            <a:gd name="connsiteX7" fmla="*/ 58178 w 75415"/>
                            <a:gd name="connsiteY7" fmla="*/ 0 h 62487"/>
                            <a:gd name="connsiteX8" fmla="*/ 75416 w 75415"/>
                            <a:gd name="connsiteY8" fmla="*/ 28874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62487">
                              <a:moveTo>
                                <a:pt x="75416" y="28874"/>
                              </a:moveTo>
                              <a:cubicBezTo>
                                <a:pt x="75416" y="28874"/>
                                <a:pt x="71537" y="31028"/>
                                <a:pt x="66366" y="34476"/>
                              </a:cubicBezTo>
                              <a:cubicBezTo>
                                <a:pt x="60763" y="37924"/>
                                <a:pt x="53437" y="41802"/>
                                <a:pt x="46111" y="46111"/>
                              </a:cubicBezTo>
                              <a:cubicBezTo>
                                <a:pt x="31459" y="54299"/>
                                <a:pt x="16376" y="62487"/>
                                <a:pt x="16376" y="62487"/>
                              </a:cubicBezTo>
                              <a:lnTo>
                                <a:pt x="0" y="33183"/>
                              </a:lnTo>
                              <a:cubicBezTo>
                                <a:pt x="0" y="33183"/>
                                <a:pt x="14652" y="24995"/>
                                <a:pt x="29304" y="16807"/>
                              </a:cubicBezTo>
                              <a:cubicBezTo>
                                <a:pt x="36631" y="12929"/>
                                <a:pt x="43957" y="8619"/>
                                <a:pt x="49128" y="5171"/>
                              </a:cubicBezTo>
                              <a:cubicBezTo>
                                <a:pt x="54299" y="2155"/>
                                <a:pt x="58178" y="0"/>
                                <a:pt x="58178" y="0"/>
                              </a:cubicBezTo>
                              <a:lnTo>
                                <a:pt x="75416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61" name="Vrije vorm: vorm 8260">
                          <a:extLst>
                            <a:ext uri="{FF2B5EF4-FFF2-40B4-BE49-F238E27FC236}">
                              <a16:creationId xmlns:a16="http://schemas.microsoft.com/office/drawing/2014/main" id="{7E7C82DA-E315-F941-911D-042954BE9C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0683" y="3965900"/>
                          <a:ext cx="46111" cy="46111"/>
                        </a:xfrm>
                        <a:custGeom>
                          <a:avLst/>
                          <a:gdLst>
                            <a:gd name="connsiteX0" fmla="*/ 46111 w 46111"/>
                            <a:gd name="connsiteY0" fmla="*/ 28874 h 46111"/>
                            <a:gd name="connsiteX1" fmla="*/ 31459 w 46111"/>
                            <a:gd name="connsiteY1" fmla="*/ 37492 h 46111"/>
                            <a:gd name="connsiteX2" fmla="*/ 16807 w 46111"/>
                            <a:gd name="connsiteY2" fmla="*/ 46111 h 46111"/>
                            <a:gd name="connsiteX3" fmla="*/ 0 w 46111"/>
                            <a:gd name="connsiteY3" fmla="*/ 16807 h 46111"/>
                            <a:gd name="connsiteX4" fmla="*/ 14652 w 46111"/>
                            <a:gd name="connsiteY4" fmla="*/ 8619 h 46111"/>
                            <a:gd name="connsiteX5" fmla="*/ 28874 w 46111"/>
                            <a:gd name="connsiteY5" fmla="*/ 0 h 46111"/>
                            <a:gd name="connsiteX6" fmla="*/ 46111 w 46111"/>
                            <a:gd name="connsiteY6" fmla="*/ 28874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111" h="46111">
                              <a:moveTo>
                                <a:pt x="46111" y="28874"/>
                              </a:moveTo>
                              <a:cubicBezTo>
                                <a:pt x="46111" y="28874"/>
                                <a:pt x="38785" y="33183"/>
                                <a:pt x="31459" y="37492"/>
                              </a:cubicBezTo>
                              <a:cubicBezTo>
                                <a:pt x="24133" y="41802"/>
                                <a:pt x="16807" y="46111"/>
                                <a:pt x="16807" y="46111"/>
                              </a:cubicBezTo>
                              <a:lnTo>
                                <a:pt x="0" y="16807"/>
                              </a:lnTo>
                              <a:cubicBezTo>
                                <a:pt x="0" y="16807"/>
                                <a:pt x="7326" y="12929"/>
                                <a:pt x="14652" y="8619"/>
                              </a:cubicBezTo>
                              <a:cubicBezTo>
                                <a:pt x="21978" y="4310"/>
                                <a:pt x="28874" y="0"/>
                                <a:pt x="28874" y="0"/>
                              </a:cubicBezTo>
                              <a:lnTo>
                                <a:pt x="46111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3" name="Graphic 1445">
                        <a:extLst>
                          <a:ext uri="{FF2B5EF4-FFF2-40B4-BE49-F238E27FC236}">
                            <a16:creationId xmlns:a16="http://schemas.microsoft.com/office/drawing/2014/main" id="{DE3B84EA-0FBC-B9EE-89D2-6607869790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63581" y="3839202"/>
                        <a:ext cx="107985" cy="119509"/>
                        <a:chOff x="6763581" y="3839202"/>
                        <a:chExt cx="107985" cy="119509"/>
                      </a:xfrm>
                    </p:grpSpPr>
                    <p:sp>
                      <p:nvSpPr>
                        <p:cNvPr id="8248" name="Vrije vorm: vorm 8247">
                          <a:extLst>
                            <a:ext uri="{FF2B5EF4-FFF2-40B4-BE49-F238E27FC236}">
                              <a16:creationId xmlns:a16="http://schemas.microsoft.com/office/drawing/2014/main" id="{BAA698A3-48D5-3688-3863-00288244FE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58" y="3866782"/>
                          <a:ext cx="83709" cy="91928"/>
                        </a:xfrm>
                        <a:custGeom>
                          <a:avLst/>
                          <a:gdLst>
                            <a:gd name="connsiteX0" fmla="*/ 69669 w 83709"/>
                            <a:gd name="connsiteY0" fmla="*/ 21116 h 91928"/>
                            <a:gd name="connsiteX1" fmla="*/ 30884 w 83709"/>
                            <a:gd name="connsiteY1" fmla="*/ 0 h 91928"/>
                            <a:gd name="connsiteX2" fmla="*/ 26144 w 83709"/>
                            <a:gd name="connsiteY2" fmla="*/ 3448 h 91928"/>
                            <a:gd name="connsiteX3" fmla="*/ 15801 w 83709"/>
                            <a:gd name="connsiteY3" fmla="*/ 10774 h 91928"/>
                            <a:gd name="connsiteX4" fmla="*/ 718 w 83709"/>
                            <a:gd name="connsiteY4" fmla="*/ 21547 h 91928"/>
                            <a:gd name="connsiteX5" fmla="*/ 8906 w 83709"/>
                            <a:gd name="connsiteY5" fmla="*/ 65073 h 91928"/>
                            <a:gd name="connsiteX6" fmla="*/ 58896 w 83709"/>
                            <a:gd name="connsiteY6" fmla="*/ 91792 h 91928"/>
                            <a:gd name="connsiteX7" fmla="*/ 65360 w 83709"/>
                            <a:gd name="connsiteY7" fmla="*/ 90930 h 91928"/>
                            <a:gd name="connsiteX8" fmla="*/ 70100 w 83709"/>
                            <a:gd name="connsiteY8" fmla="*/ 89206 h 91928"/>
                            <a:gd name="connsiteX9" fmla="*/ 72255 w 83709"/>
                            <a:gd name="connsiteY9" fmla="*/ 88344 h 91928"/>
                            <a:gd name="connsiteX10" fmla="*/ 76996 w 83709"/>
                            <a:gd name="connsiteY10" fmla="*/ 82742 h 91928"/>
                            <a:gd name="connsiteX11" fmla="*/ 80012 w 83709"/>
                            <a:gd name="connsiteY11" fmla="*/ 76708 h 91928"/>
                            <a:gd name="connsiteX12" fmla="*/ 69669 w 83709"/>
                            <a:gd name="connsiteY12" fmla="*/ 20685 h 91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09" h="91928">
                              <a:moveTo>
                                <a:pt x="69669" y="21116"/>
                              </a:moveTo>
                              <a:cubicBezTo>
                                <a:pt x="48553" y="862"/>
                                <a:pt x="30884" y="0"/>
                                <a:pt x="30884" y="0"/>
                              </a:cubicBezTo>
                              <a:cubicBezTo>
                                <a:pt x="30884" y="0"/>
                                <a:pt x="29160" y="1293"/>
                                <a:pt x="26144" y="3448"/>
                              </a:cubicBezTo>
                              <a:cubicBezTo>
                                <a:pt x="23127" y="5602"/>
                                <a:pt x="19680" y="8188"/>
                                <a:pt x="15801" y="10774"/>
                              </a:cubicBezTo>
                              <a:cubicBezTo>
                                <a:pt x="8475" y="15945"/>
                                <a:pt x="718" y="21547"/>
                                <a:pt x="718" y="21547"/>
                              </a:cubicBezTo>
                              <a:cubicBezTo>
                                <a:pt x="718" y="21547"/>
                                <a:pt x="-3591" y="38354"/>
                                <a:pt x="8906" y="65073"/>
                              </a:cubicBezTo>
                              <a:cubicBezTo>
                                <a:pt x="18387" y="85327"/>
                                <a:pt x="41658" y="93084"/>
                                <a:pt x="58896" y="91792"/>
                              </a:cubicBezTo>
                              <a:cubicBezTo>
                                <a:pt x="61051" y="91792"/>
                                <a:pt x="63636" y="91792"/>
                                <a:pt x="65360" y="90930"/>
                              </a:cubicBezTo>
                              <a:cubicBezTo>
                                <a:pt x="67084" y="90499"/>
                                <a:pt x="68808" y="89637"/>
                                <a:pt x="70100" y="89206"/>
                              </a:cubicBezTo>
                              <a:cubicBezTo>
                                <a:pt x="71393" y="88775"/>
                                <a:pt x="72255" y="88344"/>
                                <a:pt x="72255" y="88344"/>
                              </a:cubicBezTo>
                              <a:cubicBezTo>
                                <a:pt x="72255" y="88344"/>
                                <a:pt x="74410" y="85327"/>
                                <a:pt x="76996" y="82742"/>
                              </a:cubicBezTo>
                              <a:cubicBezTo>
                                <a:pt x="77857" y="81018"/>
                                <a:pt x="79150" y="78863"/>
                                <a:pt x="80012" y="76708"/>
                              </a:cubicBezTo>
                              <a:cubicBezTo>
                                <a:pt x="86045" y="60763"/>
                                <a:pt x="86045" y="35769"/>
                                <a:pt x="69669" y="206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9" name="Vrije vorm: vorm 8248">
                          <a:extLst>
                            <a:ext uri="{FF2B5EF4-FFF2-40B4-BE49-F238E27FC236}">
                              <a16:creationId xmlns:a16="http://schemas.microsoft.com/office/drawing/2014/main" id="{E33B2578-F835-7FEB-701D-E29D86ABA1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30" y="3867213"/>
                          <a:ext cx="50735" cy="42663"/>
                        </a:xfrm>
                        <a:custGeom>
                          <a:avLst/>
                          <a:gdLst>
                            <a:gd name="connsiteX0" fmla="*/ 50735 w 50735"/>
                            <a:gd name="connsiteY0" fmla="*/ 6895 h 42663"/>
                            <a:gd name="connsiteX1" fmla="*/ 30912 w 50735"/>
                            <a:gd name="connsiteY1" fmla="*/ 0 h 42663"/>
                            <a:gd name="connsiteX2" fmla="*/ 26171 w 50735"/>
                            <a:gd name="connsiteY2" fmla="*/ 3448 h 42663"/>
                            <a:gd name="connsiteX3" fmla="*/ 15829 w 50735"/>
                            <a:gd name="connsiteY3" fmla="*/ 10774 h 42663"/>
                            <a:gd name="connsiteX4" fmla="*/ 746 w 50735"/>
                            <a:gd name="connsiteY4" fmla="*/ 21547 h 42663"/>
                            <a:gd name="connsiteX5" fmla="*/ 1607 w 50735"/>
                            <a:gd name="connsiteY5" fmla="*/ 42664 h 42663"/>
                            <a:gd name="connsiteX6" fmla="*/ 26602 w 50735"/>
                            <a:gd name="connsiteY6" fmla="*/ 24995 h 42663"/>
                            <a:gd name="connsiteX7" fmla="*/ 50735 w 50735"/>
                            <a:gd name="connsiteY7" fmla="*/ 6895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0735" h="42663">
                              <a:moveTo>
                                <a:pt x="50735" y="6895"/>
                              </a:moveTo>
                              <a:cubicBezTo>
                                <a:pt x="39100" y="431"/>
                                <a:pt x="30912" y="0"/>
                                <a:pt x="30912" y="0"/>
                              </a:cubicBezTo>
                              <a:cubicBezTo>
                                <a:pt x="30912" y="0"/>
                                <a:pt x="29188" y="1293"/>
                                <a:pt x="26171" y="3448"/>
                              </a:cubicBezTo>
                              <a:cubicBezTo>
                                <a:pt x="23155" y="5603"/>
                                <a:pt x="19707" y="8188"/>
                                <a:pt x="15829" y="10774"/>
                              </a:cubicBezTo>
                              <a:cubicBezTo>
                                <a:pt x="8503" y="15945"/>
                                <a:pt x="746" y="21547"/>
                                <a:pt x="746" y="21547"/>
                              </a:cubicBezTo>
                              <a:cubicBezTo>
                                <a:pt x="746" y="21547"/>
                                <a:pt x="-1409" y="29304"/>
                                <a:pt x="1607" y="42664"/>
                              </a:cubicBezTo>
                              <a:cubicBezTo>
                                <a:pt x="1607" y="42664"/>
                                <a:pt x="14105" y="33614"/>
                                <a:pt x="26602" y="24995"/>
                              </a:cubicBezTo>
                              <a:cubicBezTo>
                                <a:pt x="39100" y="16376"/>
                                <a:pt x="50735" y="6895"/>
                                <a:pt x="5073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0" name="Vrije vorm: vorm 8249">
                          <a:extLst>
                            <a:ext uri="{FF2B5EF4-FFF2-40B4-BE49-F238E27FC236}">
                              <a16:creationId xmlns:a16="http://schemas.microsoft.com/office/drawing/2014/main" id="{1E1A982F-EFC2-0529-258A-F37C982F05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72631" y="3839202"/>
                          <a:ext cx="36630" cy="41370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1459 h 41370"/>
                            <a:gd name="connsiteX1" fmla="*/ 22409 w 36630"/>
                            <a:gd name="connsiteY1" fmla="*/ 41371 h 41370"/>
                            <a:gd name="connsiteX2" fmla="*/ 0 w 36630"/>
                            <a:gd name="connsiteY2" fmla="*/ 9912 h 41370"/>
                            <a:gd name="connsiteX3" fmla="*/ 13790 w 36630"/>
                            <a:gd name="connsiteY3" fmla="*/ 0 h 41370"/>
                            <a:gd name="connsiteX4" fmla="*/ 36630 w 36630"/>
                            <a:gd name="connsiteY4" fmla="*/ 31459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41370">
                              <a:moveTo>
                                <a:pt x="36630" y="31459"/>
                              </a:moveTo>
                              <a:lnTo>
                                <a:pt x="22409" y="41371"/>
                              </a:lnTo>
                              <a:lnTo>
                                <a:pt x="0" y="9912"/>
                              </a:lnTo>
                              <a:lnTo>
                                <a:pt x="13790" y="0"/>
                              </a:lnTo>
                              <a:lnTo>
                                <a:pt x="36630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1" name="Vrije vorm: vorm 8250">
                          <a:extLst>
                            <a:ext uri="{FF2B5EF4-FFF2-40B4-BE49-F238E27FC236}">
                              <a16:creationId xmlns:a16="http://schemas.microsoft.com/office/drawing/2014/main" id="{540DBB29-AC57-7420-C790-725275586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0070" y="3898656"/>
                          <a:ext cx="24183" cy="32774"/>
                        </a:xfrm>
                        <a:custGeom>
                          <a:avLst/>
                          <a:gdLst>
                            <a:gd name="connsiteX0" fmla="*/ 19103 w 24183"/>
                            <a:gd name="connsiteY0" fmla="*/ 2172 h 32774"/>
                            <a:gd name="connsiteX1" fmla="*/ 142 w 24183"/>
                            <a:gd name="connsiteY1" fmla="*/ 15531 h 32774"/>
                            <a:gd name="connsiteX2" fmla="*/ 3158 w 24183"/>
                            <a:gd name="connsiteY2" fmla="*/ 28459 h 32774"/>
                            <a:gd name="connsiteX3" fmla="*/ 16948 w 24183"/>
                            <a:gd name="connsiteY3" fmla="*/ 29752 h 32774"/>
                            <a:gd name="connsiteX4" fmla="*/ 19103 w 24183"/>
                            <a:gd name="connsiteY4" fmla="*/ 1740 h 327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83" h="32774">
                              <a:moveTo>
                                <a:pt x="19103" y="2172"/>
                              </a:moveTo>
                              <a:cubicBezTo>
                                <a:pt x="10484" y="-5155"/>
                                <a:pt x="1003" y="7774"/>
                                <a:pt x="142" y="15531"/>
                              </a:cubicBezTo>
                              <a:cubicBezTo>
                                <a:pt x="-289" y="19840"/>
                                <a:pt x="142" y="25873"/>
                                <a:pt x="3158" y="28459"/>
                              </a:cubicBezTo>
                              <a:cubicBezTo>
                                <a:pt x="5744" y="32769"/>
                                <a:pt x="10053" y="34923"/>
                                <a:pt x="16948" y="29752"/>
                              </a:cubicBezTo>
                              <a:cubicBezTo>
                                <a:pt x="26429" y="22857"/>
                                <a:pt x="25998" y="7774"/>
                                <a:pt x="19103" y="1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2" name="Vrije vorm: vorm 8251">
                          <a:extLst>
                            <a:ext uri="{FF2B5EF4-FFF2-40B4-BE49-F238E27FC236}">
                              <a16:creationId xmlns:a16="http://schemas.microsoft.com/office/drawing/2014/main" id="{011FBB22-A7E0-9DB4-816A-A8B498D945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0897" y="3934869"/>
                          <a:ext cx="9921" cy="13779"/>
                        </a:xfrm>
                        <a:custGeom>
                          <a:avLst/>
                          <a:gdLst>
                            <a:gd name="connsiteX0" fmla="*/ 7757 w 9921"/>
                            <a:gd name="connsiteY0" fmla="*/ 865 h 13779"/>
                            <a:gd name="connsiteX1" fmla="*/ 0 w 9921"/>
                            <a:gd name="connsiteY1" fmla="*/ 6468 h 13779"/>
                            <a:gd name="connsiteX2" fmla="*/ 1293 w 9921"/>
                            <a:gd name="connsiteY2" fmla="*/ 12070 h 13779"/>
                            <a:gd name="connsiteX3" fmla="*/ 6895 w 9921"/>
                            <a:gd name="connsiteY3" fmla="*/ 12501 h 13779"/>
                            <a:gd name="connsiteX4" fmla="*/ 7757 w 9921"/>
                            <a:gd name="connsiteY4" fmla="*/ 865 h 137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21" h="13779">
                              <a:moveTo>
                                <a:pt x="7757" y="865"/>
                              </a:moveTo>
                              <a:cubicBezTo>
                                <a:pt x="4310" y="-2151"/>
                                <a:pt x="431" y="3451"/>
                                <a:pt x="0" y="6468"/>
                              </a:cubicBezTo>
                              <a:cubicBezTo>
                                <a:pt x="0" y="8191"/>
                                <a:pt x="0" y="10777"/>
                                <a:pt x="1293" y="12070"/>
                              </a:cubicBezTo>
                              <a:cubicBezTo>
                                <a:pt x="2155" y="13794"/>
                                <a:pt x="4310" y="14656"/>
                                <a:pt x="6895" y="12501"/>
                              </a:cubicBezTo>
                              <a:cubicBezTo>
                                <a:pt x="10774" y="9915"/>
                                <a:pt x="10774" y="3451"/>
                                <a:pt x="7757" y="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3" name="Vrije vorm: vorm 8252">
                          <a:extLst>
                            <a:ext uri="{FF2B5EF4-FFF2-40B4-BE49-F238E27FC236}">
                              <a16:creationId xmlns:a16="http://schemas.microsoft.com/office/drawing/2014/main" id="{013F45C8-B92B-6ECD-9843-52FD792FB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3581" y="3840495"/>
                          <a:ext cx="74553" cy="66796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26718 h 66796"/>
                            <a:gd name="connsiteX1" fmla="*/ 65935 w 74553"/>
                            <a:gd name="connsiteY1" fmla="*/ 33183 h 66796"/>
                            <a:gd name="connsiteX2" fmla="*/ 46973 w 74553"/>
                            <a:gd name="connsiteY2" fmla="*/ 46973 h 66796"/>
                            <a:gd name="connsiteX3" fmla="*/ 19392 w 74553"/>
                            <a:gd name="connsiteY3" fmla="*/ 66797 h 66796"/>
                            <a:gd name="connsiteX4" fmla="*/ 0 w 74553"/>
                            <a:gd name="connsiteY4" fmla="*/ 39216 h 66796"/>
                            <a:gd name="connsiteX5" fmla="*/ 27150 w 74553"/>
                            <a:gd name="connsiteY5" fmla="*/ 19824 h 66796"/>
                            <a:gd name="connsiteX6" fmla="*/ 45680 w 74553"/>
                            <a:gd name="connsiteY6" fmla="*/ 6464 h 66796"/>
                            <a:gd name="connsiteX7" fmla="*/ 53868 w 74553"/>
                            <a:gd name="connsiteY7" fmla="*/ 0 h 66796"/>
                            <a:gd name="connsiteX8" fmla="*/ 74123 w 74553"/>
                            <a:gd name="connsiteY8" fmla="*/ 27150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6796">
                              <a:moveTo>
                                <a:pt x="74554" y="26718"/>
                              </a:moveTo>
                              <a:cubicBezTo>
                                <a:pt x="74554" y="26718"/>
                                <a:pt x="71106" y="29304"/>
                                <a:pt x="65935" y="33183"/>
                              </a:cubicBezTo>
                              <a:cubicBezTo>
                                <a:pt x="60763" y="37061"/>
                                <a:pt x="53868" y="41802"/>
                                <a:pt x="46973" y="46973"/>
                              </a:cubicBezTo>
                              <a:cubicBezTo>
                                <a:pt x="33183" y="56885"/>
                                <a:pt x="19392" y="66797"/>
                                <a:pt x="19392" y="66797"/>
                              </a:cubicBezTo>
                              <a:lnTo>
                                <a:pt x="0" y="39216"/>
                              </a:lnTo>
                              <a:cubicBezTo>
                                <a:pt x="0" y="39216"/>
                                <a:pt x="13790" y="29735"/>
                                <a:pt x="27150" y="19824"/>
                              </a:cubicBezTo>
                              <a:cubicBezTo>
                                <a:pt x="34045" y="15083"/>
                                <a:pt x="40940" y="9912"/>
                                <a:pt x="45680" y="6464"/>
                              </a:cubicBezTo>
                              <a:cubicBezTo>
                                <a:pt x="50852" y="2586"/>
                                <a:pt x="53868" y="0"/>
                                <a:pt x="53868" y="0"/>
                              </a:cubicBezTo>
                              <a:lnTo>
                                <a:pt x="74123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54" name="Vrije vorm: vorm 8253">
                          <a:extLst>
                            <a:ext uri="{FF2B5EF4-FFF2-40B4-BE49-F238E27FC236}">
                              <a16:creationId xmlns:a16="http://schemas.microsoft.com/office/drawing/2014/main" id="{18A53535-DB56-55E8-6B21-E2D0A347C6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90731" y="3840495"/>
                          <a:ext cx="47404" cy="46973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26718 h 46973"/>
                            <a:gd name="connsiteX1" fmla="*/ 33614 w 47404"/>
                            <a:gd name="connsiteY1" fmla="*/ 37061 h 46973"/>
                            <a:gd name="connsiteX2" fmla="*/ 19824 w 47404"/>
                            <a:gd name="connsiteY2" fmla="*/ 46973 h 46973"/>
                            <a:gd name="connsiteX3" fmla="*/ 0 w 47404"/>
                            <a:gd name="connsiteY3" fmla="*/ 19824 h 46973"/>
                            <a:gd name="connsiteX4" fmla="*/ 13790 w 47404"/>
                            <a:gd name="connsiteY4" fmla="*/ 9912 h 46973"/>
                            <a:gd name="connsiteX5" fmla="*/ 27150 w 47404"/>
                            <a:gd name="connsiteY5" fmla="*/ 0 h 46973"/>
                            <a:gd name="connsiteX6" fmla="*/ 47404 w 47404"/>
                            <a:gd name="connsiteY6" fmla="*/ 27150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7404" y="26718"/>
                              </a:moveTo>
                              <a:cubicBezTo>
                                <a:pt x="47404" y="26718"/>
                                <a:pt x="40509" y="31890"/>
                                <a:pt x="33614" y="37061"/>
                              </a:cubicBezTo>
                              <a:cubicBezTo>
                                <a:pt x="26719" y="42233"/>
                                <a:pt x="19824" y="46973"/>
                                <a:pt x="19824" y="46973"/>
                              </a:cubicBezTo>
                              <a:lnTo>
                                <a:pt x="0" y="19824"/>
                              </a:lnTo>
                              <a:cubicBezTo>
                                <a:pt x="0" y="19824"/>
                                <a:pt x="6895" y="15083"/>
                                <a:pt x="13790" y="9912"/>
                              </a:cubicBezTo>
                              <a:cubicBezTo>
                                <a:pt x="20255" y="4740"/>
                                <a:pt x="27150" y="0"/>
                                <a:pt x="27150" y="0"/>
                              </a:cubicBezTo>
                              <a:lnTo>
                                <a:pt x="47404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4" name="Graphic 1445">
                        <a:extLst>
                          <a:ext uri="{FF2B5EF4-FFF2-40B4-BE49-F238E27FC236}">
                            <a16:creationId xmlns:a16="http://schemas.microsoft.com/office/drawing/2014/main" id="{129022FF-E709-8EF0-E43F-BE01217613D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0269" y="3692680"/>
                        <a:ext cx="112609" cy="115902"/>
                        <a:chOff x="6940269" y="3692680"/>
                        <a:chExt cx="112609" cy="115902"/>
                      </a:xfrm>
                    </p:grpSpPr>
                    <p:sp>
                      <p:nvSpPr>
                        <p:cNvPr id="8241" name="Vrije vorm: vorm 8240">
                          <a:extLst>
                            <a:ext uri="{FF2B5EF4-FFF2-40B4-BE49-F238E27FC236}">
                              <a16:creationId xmlns:a16="http://schemas.microsoft.com/office/drawing/2014/main" id="{4D077C91-DDAC-5A37-29A2-03DC1E9F38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24" y="3720213"/>
                          <a:ext cx="86855" cy="88369"/>
                        </a:xfrm>
                        <a:custGeom>
                          <a:avLst/>
                          <a:gdLst>
                            <a:gd name="connsiteX0" fmla="*/ 68191 w 86855"/>
                            <a:gd name="connsiteY0" fmla="*/ 15562 h 88369"/>
                            <a:gd name="connsiteX1" fmla="*/ 27252 w 86855"/>
                            <a:gd name="connsiteY1" fmla="*/ 48 h 88369"/>
                            <a:gd name="connsiteX2" fmla="*/ 22942 w 86855"/>
                            <a:gd name="connsiteY2" fmla="*/ 3926 h 88369"/>
                            <a:gd name="connsiteX3" fmla="*/ 13461 w 86855"/>
                            <a:gd name="connsiteY3" fmla="*/ 12545 h 88369"/>
                            <a:gd name="connsiteX4" fmla="*/ 102 w 86855"/>
                            <a:gd name="connsiteY4" fmla="*/ 25043 h 88369"/>
                            <a:gd name="connsiteX5" fmla="*/ 13461 w 86855"/>
                            <a:gd name="connsiteY5" fmla="*/ 67275 h 88369"/>
                            <a:gd name="connsiteX6" fmla="*/ 66468 w 86855"/>
                            <a:gd name="connsiteY6" fmla="*/ 87530 h 88369"/>
                            <a:gd name="connsiteX7" fmla="*/ 72932 w 86855"/>
                            <a:gd name="connsiteY7" fmla="*/ 85806 h 88369"/>
                            <a:gd name="connsiteX8" fmla="*/ 77241 w 86855"/>
                            <a:gd name="connsiteY8" fmla="*/ 83652 h 88369"/>
                            <a:gd name="connsiteX9" fmla="*/ 79396 w 86855"/>
                            <a:gd name="connsiteY9" fmla="*/ 82790 h 88369"/>
                            <a:gd name="connsiteX10" fmla="*/ 83275 w 86855"/>
                            <a:gd name="connsiteY10" fmla="*/ 76325 h 88369"/>
                            <a:gd name="connsiteX11" fmla="*/ 85429 w 86855"/>
                            <a:gd name="connsiteY11" fmla="*/ 70292 h 88369"/>
                            <a:gd name="connsiteX12" fmla="*/ 67761 w 86855"/>
                            <a:gd name="connsiteY12" fmla="*/ 15993 h 883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6855" h="88369">
                              <a:moveTo>
                                <a:pt x="68191" y="15562"/>
                              </a:moveTo>
                              <a:cubicBezTo>
                                <a:pt x="44489" y="-1676"/>
                                <a:pt x="27252" y="48"/>
                                <a:pt x="27252" y="48"/>
                              </a:cubicBezTo>
                              <a:cubicBezTo>
                                <a:pt x="27252" y="48"/>
                                <a:pt x="25528" y="1772"/>
                                <a:pt x="22942" y="3926"/>
                              </a:cubicBezTo>
                              <a:cubicBezTo>
                                <a:pt x="20356" y="6081"/>
                                <a:pt x="16909" y="9529"/>
                                <a:pt x="13461" y="12545"/>
                              </a:cubicBezTo>
                              <a:cubicBezTo>
                                <a:pt x="6566" y="19010"/>
                                <a:pt x="102" y="25043"/>
                                <a:pt x="102" y="25043"/>
                              </a:cubicBezTo>
                              <a:cubicBezTo>
                                <a:pt x="102" y="25043"/>
                                <a:pt x="-2053" y="42281"/>
                                <a:pt x="13461" y="67275"/>
                              </a:cubicBezTo>
                              <a:cubicBezTo>
                                <a:pt x="25528" y="85806"/>
                                <a:pt x="49661" y="90547"/>
                                <a:pt x="66468" y="87530"/>
                              </a:cubicBezTo>
                              <a:cubicBezTo>
                                <a:pt x="68622" y="87530"/>
                                <a:pt x="70777" y="86668"/>
                                <a:pt x="72932" y="85806"/>
                              </a:cubicBezTo>
                              <a:cubicBezTo>
                                <a:pt x="74656" y="84944"/>
                                <a:pt x="76379" y="84082"/>
                                <a:pt x="77241" y="83652"/>
                              </a:cubicBezTo>
                              <a:cubicBezTo>
                                <a:pt x="78534" y="83221"/>
                                <a:pt x="79396" y="82790"/>
                                <a:pt x="79396" y="82790"/>
                              </a:cubicBezTo>
                              <a:cubicBezTo>
                                <a:pt x="79396" y="82790"/>
                                <a:pt x="81551" y="79773"/>
                                <a:pt x="83275" y="76325"/>
                              </a:cubicBezTo>
                              <a:cubicBezTo>
                                <a:pt x="84136" y="74602"/>
                                <a:pt x="84568" y="72447"/>
                                <a:pt x="85429" y="70292"/>
                              </a:cubicBezTo>
                              <a:cubicBezTo>
                                <a:pt x="89308" y="53485"/>
                                <a:pt x="85860" y="28921"/>
                                <a:pt x="67761" y="15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2" name="Vrije vorm: vorm 8241">
                          <a:extLst>
                            <a:ext uri="{FF2B5EF4-FFF2-40B4-BE49-F238E27FC236}">
                              <a16:creationId xmlns:a16="http://schemas.microsoft.com/office/drawing/2014/main" id="{F8726DCA-6B38-43C7-58D1-D6D329DA71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56" y="3719819"/>
                          <a:ext cx="47905" cy="46121"/>
                        </a:xfrm>
                        <a:custGeom>
                          <a:avLst/>
                          <a:gdLst>
                            <a:gd name="connsiteX0" fmla="*/ 47905 w 47905"/>
                            <a:gd name="connsiteY0" fmla="*/ 4320 h 46121"/>
                            <a:gd name="connsiteX1" fmla="*/ 27220 w 47905"/>
                            <a:gd name="connsiteY1" fmla="*/ 10 h 46121"/>
                            <a:gd name="connsiteX2" fmla="*/ 22911 w 47905"/>
                            <a:gd name="connsiteY2" fmla="*/ 3889 h 46121"/>
                            <a:gd name="connsiteX3" fmla="*/ 13430 w 47905"/>
                            <a:gd name="connsiteY3" fmla="*/ 12508 h 46121"/>
                            <a:gd name="connsiteX4" fmla="*/ 70 w 47905"/>
                            <a:gd name="connsiteY4" fmla="*/ 25005 h 46121"/>
                            <a:gd name="connsiteX5" fmla="*/ 3518 w 47905"/>
                            <a:gd name="connsiteY5" fmla="*/ 46121 h 46121"/>
                            <a:gd name="connsiteX6" fmla="*/ 25927 w 47905"/>
                            <a:gd name="connsiteY6" fmla="*/ 25436 h 46121"/>
                            <a:gd name="connsiteX7" fmla="*/ 47905 w 47905"/>
                            <a:gd name="connsiteY7" fmla="*/ 4320 h 461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7905" h="46121">
                              <a:moveTo>
                                <a:pt x="47905" y="4320"/>
                              </a:moveTo>
                              <a:cubicBezTo>
                                <a:pt x="35408" y="-421"/>
                                <a:pt x="27220" y="10"/>
                                <a:pt x="27220" y="10"/>
                              </a:cubicBezTo>
                              <a:cubicBezTo>
                                <a:pt x="27220" y="10"/>
                                <a:pt x="25496" y="1734"/>
                                <a:pt x="22911" y="3889"/>
                              </a:cubicBezTo>
                              <a:cubicBezTo>
                                <a:pt x="20325" y="6043"/>
                                <a:pt x="16877" y="9491"/>
                                <a:pt x="13430" y="12508"/>
                              </a:cubicBezTo>
                              <a:cubicBezTo>
                                <a:pt x="6535" y="18972"/>
                                <a:pt x="70" y="25005"/>
                                <a:pt x="70" y="25005"/>
                              </a:cubicBezTo>
                              <a:cubicBezTo>
                                <a:pt x="70" y="25005"/>
                                <a:pt x="-791" y="33193"/>
                                <a:pt x="3518" y="46121"/>
                              </a:cubicBezTo>
                              <a:cubicBezTo>
                                <a:pt x="3518" y="46121"/>
                                <a:pt x="14723" y="35779"/>
                                <a:pt x="25927" y="25436"/>
                              </a:cubicBezTo>
                              <a:cubicBezTo>
                                <a:pt x="37132" y="15093"/>
                                <a:pt x="47905" y="4320"/>
                                <a:pt x="47905" y="43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3" name="Vrije vorm: vorm 8242">
                          <a:extLst>
                            <a:ext uri="{FF2B5EF4-FFF2-40B4-BE49-F238E27FC236}">
                              <a16:creationId xmlns:a16="http://schemas.microsoft.com/office/drawing/2014/main" id="{BCAD1ED8-388F-5C55-08EB-6A3A84670A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5010" y="3696558"/>
                          <a:ext cx="39216" cy="4007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28012 h 40078"/>
                            <a:gd name="connsiteX1" fmla="*/ 26288 w 39216"/>
                            <a:gd name="connsiteY1" fmla="*/ 40078 h 40078"/>
                            <a:gd name="connsiteX2" fmla="*/ 0 w 39216"/>
                            <a:gd name="connsiteY2" fmla="*/ 11636 h 40078"/>
                            <a:gd name="connsiteX3" fmla="*/ 12497 w 39216"/>
                            <a:gd name="connsiteY3" fmla="*/ 0 h 40078"/>
                            <a:gd name="connsiteX4" fmla="*/ 39216 w 39216"/>
                            <a:gd name="connsiteY4" fmla="*/ 28012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40078">
                              <a:moveTo>
                                <a:pt x="39216" y="28012"/>
                              </a:moveTo>
                              <a:lnTo>
                                <a:pt x="26288" y="40078"/>
                              </a:lnTo>
                              <a:lnTo>
                                <a:pt x="0" y="11636"/>
                              </a:lnTo>
                              <a:lnTo>
                                <a:pt x="12497" y="0"/>
                              </a:lnTo>
                              <a:lnTo>
                                <a:pt x="39216" y="280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4" name="Vrije vorm: vorm 8243">
                          <a:extLst>
                            <a:ext uri="{FF2B5EF4-FFF2-40B4-BE49-F238E27FC236}">
                              <a16:creationId xmlns:a16="http://schemas.microsoft.com/office/drawing/2014/main" id="{447A60F8-228F-D336-5341-A263F1E821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0778" y="3751527"/>
                          <a:ext cx="23342" cy="33013"/>
                        </a:xfrm>
                        <a:custGeom>
                          <a:avLst/>
                          <a:gdLst>
                            <a:gd name="connsiteX0" fmla="*/ 16807 w 23342"/>
                            <a:gd name="connsiteY0" fmla="*/ 1485 h 33013"/>
                            <a:gd name="connsiteX1" fmla="*/ 0 w 23342"/>
                            <a:gd name="connsiteY1" fmla="*/ 16999 h 33013"/>
                            <a:gd name="connsiteX2" fmla="*/ 4310 w 23342"/>
                            <a:gd name="connsiteY2" fmla="*/ 29497 h 33013"/>
                            <a:gd name="connsiteX3" fmla="*/ 18100 w 23342"/>
                            <a:gd name="connsiteY3" fmla="*/ 29066 h 33013"/>
                            <a:gd name="connsiteX4" fmla="*/ 16807 w 23342"/>
                            <a:gd name="connsiteY4" fmla="*/ 1054 h 330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342" h="33013">
                              <a:moveTo>
                                <a:pt x="16807" y="1485"/>
                              </a:moveTo>
                              <a:cubicBezTo>
                                <a:pt x="7326" y="-4548"/>
                                <a:pt x="0" y="9242"/>
                                <a:pt x="0" y="16999"/>
                              </a:cubicBezTo>
                              <a:cubicBezTo>
                                <a:pt x="0" y="21309"/>
                                <a:pt x="1293" y="27342"/>
                                <a:pt x="4310" y="29497"/>
                              </a:cubicBezTo>
                              <a:cubicBezTo>
                                <a:pt x="7326" y="33375"/>
                                <a:pt x="12067" y="35099"/>
                                <a:pt x="18100" y="29066"/>
                              </a:cubicBezTo>
                              <a:cubicBezTo>
                                <a:pt x="26288" y="21309"/>
                                <a:pt x="24133" y="6226"/>
                                <a:pt x="16807" y="10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5" name="Vrije vorm: vorm 8244">
                          <a:extLst>
                            <a:ext uri="{FF2B5EF4-FFF2-40B4-BE49-F238E27FC236}">
                              <a16:creationId xmlns:a16="http://schemas.microsoft.com/office/drawing/2014/main" id="{E2B93C55-D689-4267-E4CD-BBD0BD68BF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4480" y="3785998"/>
                          <a:ext cx="9989" cy="13722"/>
                        </a:xfrm>
                        <a:custGeom>
                          <a:avLst/>
                          <a:gdLst>
                            <a:gd name="connsiteX0" fmla="*/ 7326 w 9989"/>
                            <a:gd name="connsiteY0" fmla="*/ 629 h 13722"/>
                            <a:gd name="connsiteX1" fmla="*/ 0 w 9989"/>
                            <a:gd name="connsiteY1" fmla="*/ 7093 h 13722"/>
                            <a:gd name="connsiteX2" fmla="*/ 1724 w 9989"/>
                            <a:gd name="connsiteY2" fmla="*/ 12264 h 13722"/>
                            <a:gd name="connsiteX3" fmla="*/ 7757 w 9989"/>
                            <a:gd name="connsiteY3" fmla="*/ 12264 h 13722"/>
                            <a:gd name="connsiteX4" fmla="*/ 7326 w 9989"/>
                            <a:gd name="connsiteY4" fmla="*/ 629 h 137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89" h="13722">
                              <a:moveTo>
                                <a:pt x="7326" y="629"/>
                              </a:moveTo>
                              <a:cubicBezTo>
                                <a:pt x="3447" y="-1957"/>
                                <a:pt x="0" y="4076"/>
                                <a:pt x="0" y="7093"/>
                              </a:cubicBezTo>
                              <a:cubicBezTo>
                                <a:pt x="0" y="8817"/>
                                <a:pt x="431" y="11402"/>
                                <a:pt x="1724" y="12264"/>
                              </a:cubicBezTo>
                              <a:cubicBezTo>
                                <a:pt x="3017" y="13988"/>
                                <a:pt x="5171" y="14419"/>
                                <a:pt x="7757" y="12264"/>
                              </a:cubicBezTo>
                              <a:cubicBezTo>
                                <a:pt x="11205" y="8817"/>
                                <a:pt x="10343" y="2783"/>
                                <a:pt x="7326" y="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6" name="Vrije vorm: vorm 8245">
                          <a:extLst>
                            <a:ext uri="{FF2B5EF4-FFF2-40B4-BE49-F238E27FC236}">
                              <a16:creationId xmlns:a16="http://schemas.microsoft.com/office/drawing/2014/main" id="{4145EA18-0AA4-E7D0-B21B-D41962A9C6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0269" y="3692680"/>
                          <a:ext cx="71968" cy="71106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24564 h 71106"/>
                            <a:gd name="connsiteX1" fmla="*/ 64642 w 71968"/>
                            <a:gd name="connsiteY1" fmla="*/ 31890 h 71106"/>
                            <a:gd name="connsiteX2" fmla="*/ 47835 w 71968"/>
                            <a:gd name="connsiteY2" fmla="*/ 47835 h 71106"/>
                            <a:gd name="connsiteX3" fmla="*/ 22840 w 71968"/>
                            <a:gd name="connsiteY3" fmla="*/ 71106 h 71106"/>
                            <a:gd name="connsiteX4" fmla="*/ 0 w 71968"/>
                            <a:gd name="connsiteY4" fmla="*/ 46111 h 71106"/>
                            <a:gd name="connsiteX5" fmla="*/ 24133 w 71968"/>
                            <a:gd name="connsiteY5" fmla="*/ 23271 h 71106"/>
                            <a:gd name="connsiteX6" fmla="*/ 40509 w 71968"/>
                            <a:gd name="connsiteY6" fmla="*/ 7326 h 71106"/>
                            <a:gd name="connsiteX7" fmla="*/ 47835 w 71968"/>
                            <a:gd name="connsiteY7" fmla="*/ 0 h 71106"/>
                            <a:gd name="connsiteX8" fmla="*/ 71537 w 71968"/>
                            <a:gd name="connsiteY8" fmla="*/ 24133 h 711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1968" h="71106">
                              <a:moveTo>
                                <a:pt x="71968" y="24564"/>
                              </a:moveTo>
                              <a:cubicBezTo>
                                <a:pt x="71968" y="24564"/>
                                <a:pt x="68951" y="27581"/>
                                <a:pt x="64642" y="31890"/>
                              </a:cubicBezTo>
                              <a:cubicBezTo>
                                <a:pt x="60333" y="36630"/>
                                <a:pt x="53868" y="42233"/>
                                <a:pt x="47835" y="47835"/>
                              </a:cubicBezTo>
                              <a:cubicBezTo>
                                <a:pt x="35338" y="59471"/>
                                <a:pt x="22840" y="71106"/>
                                <a:pt x="22840" y="71106"/>
                              </a:cubicBezTo>
                              <a:lnTo>
                                <a:pt x="0" y="46111"/>
                              </a:lnTo>
                              <a:cubicBezTo>
                                <a:pt x="0" y="46111"/>
                                <a:pt x="12066" y="34907"/>
                                <a:pt x="24133" y="23271"/>
                              </a:cubicBezTo>
                              <a:cubicBezTo>
                                <a:pt x="30166" y="17669"/>
                                <a:pt x="36200" y="12066"/>
                                <a:pt x="40509" y="7326"/>
                              </a:cubicBezTo>
                              <a:cubicBezTo>
                                <a:pt x="44818" y="3017"/>
                                <a:pt x="47835" y="0"/>
                                <a:pt x="47835" y="0"/>
                              </a:cubicBezTo>
                              <a:lnTo>
                                <a:pt x="71537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7" name="Vrije vorm: vorm 8246">
                          <a:extLst>
                            <a:ext uri="{FF2B5EF4-FFF2-40B4-BE49-F238E27FC236}">
                              <a16:creationId xmlns:a16="http://schemas.microsoft.com/office/drawing/2014/main" id="{3E4F85A4-16CC-9E2F-A454-453C6C02C7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4402" y="3693542"/>
                          <a:ext cx="47835" cy="47404"/>
                        </a:xfrm>
                        <a:custGeom>
                          <a:avLst/>
                          <a:gdLst>
                            <a:gd name="connsiteX0" fmla="*/ 47835 w 47835"/>
                            <a:gd name="connsiteY0" fmla="*/ 23702 h 47404"/>
                            <a:gd name="connsiteX1" fmla="*/ 35768 w 47835"/>
                            <a:gd name="connsiteY1" fmla="*/ 35769 h 47404"/>
                            <a:gd name="connsiteX2" fmla="*/ 23271 w 47835"/>
                            <a:gd name="connsiteY2" fmla="*/ 47404 h 47404"/>
                            <a:gd name="connsiteX3" fmla="*/ 0 w 47835"/>
                            <a:gd name="connsiteY3" fmla="*/ 22840 h 47404"/>
                            <a:gd name="connsiteX4" fmla="*/ 12066 w 47835"/>
                            <a:gd name="connsiteY4" fmla="*/ 11636 h 47404"/>
                            <a:gd name="connsiteX5" fmla="*/ 23702 w 47835"/>
                            <a:gd name="connsiteY5" fmla="*/ 0 h 47404"/>
                            <a:gd name="connsiteX6" fmla="*/ 47404 w 47835"/>
                            <a:gd name="connsiteY6" fmla="*/ 2413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835" h="47404">
                              <a:moveTo>
                                <a:pt x="47835" y="23702"/>
                              </a:moveTo>
                              <a:cubicBezTo>
                                <a:pt x="47835" y="23702"/>
                                <a:pt x="41802" y="29735"/>
                                <a:pt x="35768" y="35769"/>
                              </a:cubicBezTo>
                              <a:cubicBezTo>
                                <a:pt x="29735" y="41802"/>
                                <a:pt x="23271" y="47404"/>
                                <a:pt x="23271" y="47404"/>
                              </a:cubicBezTo>
                              <a:lnTo>
                                <a:pt x="0" y="22840"/>
                              </a:lnTo>
                              <a:cubicBezTo>
                                <a:pt x="0" y="22840"/>
                                <a:pt x="6033" y="17238"/>
                                <a:pt x="12066" y="11636"/>
                              </a:cubicBezTo>
                              <a:cubicBezTo>
                                <a:pt x="18100" y="6033"/>
                                <a:pt x="23702" y="0"/>
                                <a:pt x="23702" y="0"/>
                              </a:cubicBezTo>
                              <a:lnTo>
                                <a:pt x="47404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5" name="Graphic 1445">
                        <a:extLst>
                          <a:ext uri="{FF2B5EF4-FFF2-40B4-BE49-F238E27FC236}">
                            <a16:creationId xmlns:a16="http://schemas.microsoft.com/office/drawing/2014/main" id="{2CDBA6E4-63E2-7BA1-580C-B7214FA5B7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95410" y="3524611"/>
                        <a:ext cx="118322" cy="109113"/>
                        <a:chOff x="7095410" y="3524611"/>
                        <a:chExt cx="118322" cy="109113"/>
                      </a:xfrm>
                    </p:grpSpPr>
                    <p:sp>
                      <p:nvSpPr>
                        <p:cNvPr id="8234" name="Vrije vorm: vorm 8233">
                          <a:extLst>
                            <a:ext uri="{FF2B5EF4-FFF2-40B4-BE49-F238E27FC236}">
                              <a16:creationId xmlns:a16="http://schemas.microsoft.com/office/drawing/2014/main" id="{A3889C77-C3F5-81D1-3F9B-31FD73F563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13"/>
                          <a:ext cx="91604" cy="84211"/>
                        </a:xfrm>
                        <a:custGeom>
                          <a:avLst/>
                          <a:gdLst>
                            <a:gd name="connsiteX0" fmla="*/ 65504 w 91604"/>
                            <a:gd name="connsiteY0" fmla="*/ 10004 h 84211"/>
                            <a:gd name="connsiteX1" fmla="*/ 22409 w 91604"/>
                            <a:gd name="connsiteY1" fmla="*/ 523 h 84211"/>
                            <a:gd name="connsiteX2" fmla="*/ 18962 w 91604"/>
                            <a:gd name="connsiteY2" fmla="*/ 5264 h 84211"/>
                            <a:gd name="connsiteX3" fmla="*/ 11205 w 91604"/>
                            <a:gd name="connsiteY3" fmla="*/ 15175 h 84211"/>
                            <a:gd name="connsiteX4" fmla="*/ 0 w 91604"/>
                            <a:gd name="connsiteY4" fmla="*/ 29397 h 84211"/>
                            <a:gd name="connsiteX5" fmla="*/ 19392 w 91604"/>
                            <a:gd name="connsiteY5" fmla="*/ 69044 h 84211"/>
                            <a:gd name="connsiteX6" fmla="*/ 74985 w 91604"/>
                            <a:gd name="connsiteY6" fmla="*/ 81110 h 84211"/>
                            <a:gd name="connsiteX7" fmla="*/ 81018 w 91604"/>
                            <a:gd name="connsiteY7" fmla="*/ 78525 h 84211"/>
                            <a:gd name="connsiteX8" fmla="*/ 85327 w 91604"/>
                            <a:gd name="connsiteY8" fmla="*/ 75508 h 84211"/>
                            <a:gd name="connsiteX9" fmla="*/ 87051 w 91604"/>
                            <a:gd name="connsiteY9" fmla="*/ 74215 h 84211"/>
                            <a:gd name="connsiteX10" fmla="*/ 90068 w 91604"/>
                            <a:gd name="connsiteY10" fmla="*/ 67320 h 84211"/>
                            <a:gd name="connsiteX11" fmla="*/ 91361 w 91604"/>
                            <a:gd name="connsiteY11" fmla="*/ 60856 h 84211"/>
                            <a:gd name="connsiteX12" fmla="*/ 65935 w 91604"/>
                            <a:gd name="connsiteY12" fmla="*/ 10004 h 842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91604" h="84211">
                              <a:moveTo>
                                <a:pt x="65504" y="10004"/>
                              </a:moveTo>
                              <a:cubicBezTo>
                                <a:pt x="39216" y="-3355"/>
                                <a:pt x="22409" y="523"/>
                                <a:pt x="22409" y="523"/>
                              </a:cubicBezTo>
                              <a:cubicBezTo>
                                <a:pt x="22409" y="523"/>
                                <a:pt x="21116" y="2247"/>
                                <a:pt x="18962" y="5264"/>
                              </a:cubicBezTo>
                              <a:cubicBezTo>
                                <a:pt x="16807" y="7849"/>
                                <a:pt x="13790" y="11728"/>
                                <a:pt x="11205" y="15175"/>
                              </a:cubicBezTo>
                              <a:cubicBezTo>
                                <a:pt x="5602" y="22501"/>
                                <a:pt x="0" y="29397"/>
                                <a:pt x="0" y="29397"/>
                              </a:cubicBezTo>
                              <a:cubicBezTo>
                                <a:pt x="0" y="29397"/>
                                <a:pt x="0" y="47065"/>
                                <a:pt x="19392" y="69044"/>
                              </a:cubicBezTo>
                              <a:cubicBezTo>
                                <a:pt x="34045" y="85851"/>
                                <a:pt x="58609" y="86713"/>
                                <a:pt x="74985" y="81110"/>
                              </a:cubicBezTo>
                              <a:cubicBezTo>
                                <a:pt x="77139" y="80249"/>
                                <a:pt x="79294" y="79386"/>
                                <a:pt x="81018" y="78525"/>
                              </a:cubicBezTo>
                              <a:cubicBezTo>
                                <a:pt x="82311" y="77663"/>
                                <a:pt x="84034" y="76370"/>
                                <a:pt x="85327" y="75508"/>
                              </a:cubicBezTo>
                              <a:cubicBezTo>
                                <a:pt x="86620" y="74646"/>
                                <a:pt x="87051" y="74215"/>
                                <a:pt x="87051" y="74215"/>
                              </a:cubicBezTo>
                              <a:cubicBezTo>
                                <a:pt x="87051" y="74215"/>
                                <a:pt x="88775" y="70768"/>
                                <a:pt x="90068" y="67320"/>
                              </a:cubicBezTo>
                              <a:cubicBezTo>
                                <a:pt x="90499" y="65165"/>
                                <a:pt x="90930" y="63011"/>
                                <a:pt x="91361" y="60856"/>
                              </a:cubicBezTo>
                              <a:cubicBezTo>
                                <a:pt x="93084" y="44049"/>
                                <a:pt x="85758" y="19916"/>
                                <a:pt x="65935" y="100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5" name="Vrije vorm: vorm 8234">
                          <a:extLst>
                            <a:ext uri="{FF2B5EF4-FFF2-40B4-BE49-F238E27FC236}">
                              <a16:creationId xmlns:a16="http://schemas.microsoft.com/office/drawing/2014/main" id="{55FD5E09-3350-9D00-453B-500AB1132D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46"/>
                          <a:ext cx="43956" cy="49618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1783 h 49618"/>
                            <a:gd name="connsiteX1" fmla="*/ 22409 w 43956"/>
                            <a:gd name="connsiteY1" fmla="*/ 490 h 49618"/>
                            <a:gd name="connsiteX2" fmla="*/ 18962 w 43956"/>
                            <a:gd name="connsiteY2" fmla="*/ 5230 h 49618"/>
                            <a:gd name="connsiteX3" fmla="*/ 11205 w 43956"/>
                            <a:gd name="connsiteY3" fmla="*/ 15142 h 49618"/>
                            <a:gd name="connsiteX4" fmla="*/ 0 w 43956"/>
                            <a:gd name="connsiteY4" fmla="*/ 29364 h 49618"/>
                            <a:gd name="connsiteX5" fmla="*/ 6464 w 43956"/>
                            <a:gd name="connsiteY5" fmla="*/ 49618 h 49618"/>
                            <a:gd name="connsiteX6" fmla="*/ 25426 w 43956"/>
                            <a:gd name="connsiteY6" fmla="*/ 25916 h 49618"/>
                            <a:gd name="connsiteX7" fmla="*/ 43956 w 43956"/>
                            <a:gd name="connsiteY7" fmla="*/ 1783 h 496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3956" h="49618">
                              <a:moveTo>
                                <a:pt x="43526" y="1783"/>
                              </a:moveTo>
                              <a:cubicBezTo>
                                <a:pt x="30166" y="-1233"/>
                                <a:pt x="22409" y="490"/>
                                <a:pt x="22409" y="490"/>
                              </a:cubicBezTo>
                              <a:cubicBezTo>
                                <a:pt x="22409" y="490"/>
                                <a:pt x="21116" y="2214"/>
                                <a:pt x="18962" y="5230"/>
                              </a:cubicBezTo>
                              <a:cubicBezTo>
                                <a:pt x="16807" y="7816"/>
                                <a:pt x="13790" y="11695"/>
                                <a:pt x="11205" y="15142"/>
                              </a:cubicBezTo>
                              <a:cubicBezTo>
                                <a:pt x="5602" y="22468"/>
                                <a:pt x="0" y="29364"/>
                                <a:pt x="0" y="29364"/>
                              </a:cubicBezTo>
                              <a:cubicBezTo>
                                <a:pt x="0" y="29364"/>
                                <a:pt x="0" y="37551"/>
                                <a:pt x="6464" y="49618"/>
                              </a:cubicBezTo>
                              <a:cubicBezTo>
                                <a:pt x="6464" y="49618"/>
                                <a:pt x="15945" y="37551"/>
                                <a:pt x="25426" y="25916"/>
                              </a:cubicBezTo>
                              <a:cubicBezTo>
                                <a:pt x="34907" y="14281"/>
                                <a:pt x="43956" y="1783"/>
                                <a:pt x="43956" y="17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6" name="Vrije vorm: vorm 8235">
                          <a:extLst>
                            <a:ext uri="{FF2B5EF4-FFF2-40B4-BE49-F238E27FC236}">
                              <a16:creationId xmlns:a16="http://schemas.microsoft.com/office/drawing/2014/main" id="{B0D052CB-DB08-4E64-5229-CAF0D4122A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32368"/>
                          <a:ext cx="40940" cy="37061"/>
                        </a:xfrm>
                        <a:custGeom>
                          <a:avLst/>
                          <a:gdLst>
                            <a:gd name="connsiteX0" fmla="*/ 40940 w 40940"/>
                            <a:gd name="connsiteY0" fmla="*/ 23702 h 37061"/>
                            <a:gd name="connsiteX1" fmla="*/ 30166 w 40940"/>
                            <a:gd name="connsiteY1" fmla="*/ 37061 h 37061"/>
                            <a:gd name="connsiteX2" fmla="*/ 0 w 40940"/>
                            <a:gd name="connsiteY2" fmla="*/ 13359 h 37061"/>
                            <a:gd name="connsiteX3" fmla="*/ 10343 w 40940"/>
                            <a:gd name="connsiteY3" fmla="*/ 0 h 37061"/>
                            <a:gd name="connsiteX4" fmla="*/ 40940 w 40940"/>
                            <a:gd name="connsiteY4" fmla="*/ 23702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40" h="37061">
                              <a:moveTo>
                                <a:pt x="40940" y="23702"/>
                              </a:moveTo>
                              <a:lnTo>
                                <a:pt x="30166" y="37061"/>
                              </a:lnTo>
                              <a:lnTo>
                                <a:pt x="0" y="13359"/>
                              </a:lnTo>
                              <a:lnTo>
                                <a:pt x="10343" y="0"/>
                              </a:lnTo>
                              <a:lnTo>
                                <a:pt x="40940" y="237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7" name="Vrije vorm: vorm 8236">
                          <a:extLst>
                            <a:ext uri="{FF2B5EF4-FFF2-40B4-BE49-F238E27FC236}">
                              <a16:creationId xmlns:a16="http://schemas.microsoft.com/office/drawing/2014/main" id="{E7152A46-0852-A9B7-8E02-F3E1606368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9602" y="3581454"/>
                          <a:ext cx="23749" cy="33251"/>
                        </a:xfrm>
                        <a:custGeom>
                          <a:avLst/>
                          <a:gdLst>
                            <a:gd name="connsiteX0" fmla="*/ 14417 w 23749"/>
                            <a:gd name="connsiteY0" fmla="*/ 903 h 33251"/>
                            <a:gd name="connsiteX1" fmla="*/ 195 w 23749"/>
                            <a:gd name="connsiteY1" fmla="*/ 19003 h 33251"/>
                            <a:gd name="connsiteX2" fmla="*/ 6228 w 23749"/>
                            <a:gd name="connsiteY2" fmla="*/ 30639 h 33251"/>
                            <a:gd name="connsiteX3" fmla="*/ 20019 w 23749"/>
                            <a:gd name="connsiteY3" fmla="*/ 28053 h 33251"/>
                            <a:gd name="connsiteX4" fmla="*/ 14417 w 23749"/>
                            <a:gd name="connsiteY4" fmla="*/ 903 h 332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49" h="33251">
                              <a:moveTo>
                                <a:pt x="14417" y="903"/>
                              </a:moveTo>
                              <a:cubicBezTo>
                                <a:pt x="4074" y="-3837"/>
                                <a:pt x="-1098" y="11246"/>
                                <a:pt x="195" y="19003"/>
                              </a:cubicBezTo>
                              <a:cubicBezTo>
                                <a:pt x="626" y="23313"/>
                                <a:pt x="3212" y="28915"/>
                                <a:pt x="6228" y="30639"/>
                              </a:cubicBezTo>
                              <a:cubicBezTo>
                                <a:pt x="9676" y="34086"/>
                                <a:pt x="14848" y="34948"/>
                                <a:pt x="20019" y="28053"/>
                              </a:cubicBezTo>
                              <a:cubicBezTo>
                                <a:pt x="27345" y="19003"/>
                                <a:pt x="23036" y="4782"/>
                                <a:pt x="14417" y="9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8" name="Vrije vorm: vorm 8237">
                          <a:extLst>
                            <a:ext uri="{FF2B5EF4-FFF2-40B4-BE49-F238E27FC236}">
                              <a16:creationId xmlns:a16="http://schemas.microsoft.com/office/drawing/2014/main" id="{E6023D1B-8CC6-DB5A-3991-559AEA83C9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6893" y="3612955"/>
                          <a:ext cx="9797" cy="13955"/>
                        </a:xfrm>
                        <a:custGeom>
                          <a:avLst/>
                          <a:gdLst>
                            <a:gd name="connsiteX0" fmla="*/ 6087 w 9797"/>
                            <a:gd name="connsiteY0" fmla="*/ 430 h 13955"/>
                            <a:gd name="connsiteX1" fmla="*/ 54 w 9797"/>
                            <a:gd name="connsiteY1" fmla="*/ 8187 h 13955"/>
                            <a:gd name="connsiteX2" fmla="*/ 2640 w 9797"/>
                            <a:gd name="connsiteY2" fmla="*/ 12928 h 13955"/>
                            <a:gd name="connsiteX3" fmla="*/ 8242 w 9797"/>
                            <a:gd name="connsiteY3" fmla="*/ 12066 h 13955"/>
                            <a:gd name="connsiteX4" fmla="*/ 6087 w 9797"/>
                            <a:gd name="connsiteY4" fmla="*/ 430 h 13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97" h="13955">
                              <a:moveTo>
                                <a:pt x="6087" y="430"/>
                              </a:moveTo>
                              <a:cubicBezTo>
                                <a:pt x="1778" y="-1724"/>
                                <a:pt x="-377" y="4740"/>
                                <a:pt x="54" y="8187"/>
                              </a:cubicBezTo>
                              <a:cubicBezTo>
                                <a:pt x="54" y="9911"/>
                                <a:pt x="1347" y="12497"/>
                                <a:pt x="2640" y="12928"/>
                              </a:cubicBezTo>
                              <a:cubicBezTo>
                                <a:pt x="3933" y="14220"/>
                                <a:pt x="6087" y="14651"/>
                                <a:pt x="8242" y="12066"/>
                              </a:cubicBezTo>
                              <a:cubicBezTo>
                                <a:pt x="11259" y="8187"/>
                                <a:pt x="9535" y="2154"/>
                                <a:pt x="6087" y="4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9" name="Vrije vorm: vorm 8238">
                          <a:extLst>
                            <a:ext uri="{FF2B5EF4-FFF2-40B4-BE49-F238E27FC236}">
                              <a16:creationId xmlns:a16="http://schemas.microsoft.com/office/drawing/2014/main" id="{AB473B27-BB2C-A10D-FA84-E8AEB74627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24611"/>
                          <a:ext cx="67658" cy="73691"/>
                        </a:xfrm>
                        <a:custGeom>
                          <a:avLst/>
                          <a:gdLst>
                            <a:gd name="connsiteX0" fmla="*/ 67659 w 67658"/>
                            <a:gd name="connsiteY0" fmla="*/ 20255 h 73691"/>
                            <a:gd name="connsiteX1" fmla="*/ 61194 w 67658"/>
                            <a:gd name="connsiteY1" fmla="*/ 28873 h 73691"/>
                            <a:gd name="connsiteX2" fmla="*/ 46973 w 67658"/>
                            <a:gd name="connsiteY2" fmla="*/ 47404 h 73691"/>
                            <a:gd name="connsiteX3" fmla="*/ 25857 w 67658"/>
                            <a:gd name="connsiteY3" fmla="*/ 73692 h 73691"/>
                            <a:gd name="connsiteX4" fmla="*/ 0 w 67658"/>
                            <a:gd name="connsiteY4" fmla="*/ 52145 h 73691"/>
                            <a:gd name="connsiteX5" fmla="*/ 20686 w 67658"/>
                            <a:gd name="connsiteY5" fmla="*/ 26288 h 73691"/>
                            <a:gd name="connsiteX6" fmla="*/ 34476 w 67658"/>
                            <a:gd name="connsiteY6" fmla="*/ 8188 h 73691"/>
                            <a:gd name="connsiteX7" fmla="*/ 40509 w 67658"/>
                            <a:gd name="connsiteY7" fmla="*/ 0 h 73691"/>
                            <a:gd name="connsiteX8" fmla="*/ 67659 w 67658"/>
                            <a:gd name="connsiteY8" fmla="*/ 20255 h 736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7658" h="73691">
                              <a:moveTo>
                                <a:pt x="67659" y="20255"/>
                              </a:moveTo>
                              <a:cubicBezTo>
                                <a:pt x="67659" y="20255"/>
                                <a:pt x="65073" y="23702"/>
                                <a:pt x="61194" y="28873"/>
                              </a:cubicBezTo>
                              <a:cubicBezTo>
                                <a:pt x="57747" y="34045"/>
                                <a:pt x="52145" y="40509"/>
                                <a:pt x="46973" y="47404"/>
                              </a:cubicBezTo>
                              <a:cubicBezTo>
                                <a:pt x="36630" y="60764"/>
                                <a:pt x="25857" y="73692"/>
                                <a:pt x="25857" y="73692"/>
                              </a:cubicBezTo>
                              <a:lnTo>
                                <a:pt x="0" y="52145"/>
                              </a:lnTo>
                              <a:cubicBezTo>
                                <a:pt x="0" y="52145"/>
                                <a:pt x="10343" y="39216"/>
                                <a:pt x="20686" y="26288"/>
                              </a:cubicBezTo>
                              <a:cubicBezTo>
                                <a:pt x="25857" y="19824"/>
                                <a:pt x="31028" y="13359"/>
                                <a:pt x="34476" y="8188"/>
                              </a:cubicBezTo>
                              <a:cubicBezTo>
                                <a:pt x="38354" y="3017"/>
                                <a:pt x="40509" y="0"/>
                                <a:pt x="40509" y="0"/>
                              </a:cubicBezTo>
                              <a:lnTo>
                                <a:pt x="67659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40" name="Vrije vorm: vorm 8239">
                          <a:extLst>
                            <a:ext uri="{FF2B5EF4-FFF2-40B4-BE49-F238E27FC236}">
                              <a16:creationId xmlns:a16="http://schemas.microsoft.com/office/drawing/2014/main" id="{B43D60E2-F51B-A385-563F-79FBC38C12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6095" y="3525042"/>
                          <a:ext cx="47404" cy="46973"/>
                        </a:xfrm>
                        <a:custGeom>
                          <a:avLst/>
                          <a:gdLst>
                            <a:gd name="connsiteX0" fmla="*/ 46973 w 47404"/>
                            <a:gd name="connsiteY0" fmla="*/ 19824 h 46973"/>
                            <a:gd name="connsiteX1" fmla="*/ 37061 w 47404"/>
                            <a:gd name="connsiteY1" fmla="*/ 33614 h 46973"/>
                            <a:gd name="connsiteX2" fmla="*/ 26718 w 47404"/>
                            <a:gd name="connsiteY2" fmla="*/ 46973 h 46973"/>
                            <a:gd name="connsiteX3" fmla="*/ 0 w 47404"/>
                            <a:gd name="connsiteY3" fmla="*/ 26288 h 46973"/>
                            <a:gd name="connsiteX4" fmla="*/ 10343 w 47404"/>
                            <a:gd name="connsiteY4" fmla="*/ 13359 h 46973"/>
                            <a:gd name="connsiteX5" fmla="*/ 20255 w 47404"/>
                            <a:gd name="connsiteY5" fmla="*/ 0 h 46973"/>
                            <a:gd name="connsiteX6" fmla="*/ 47404 w 47404"/>
                            <a:gd name="connsiteY6" fmla="*/ 20255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6973" y="19824"/>
                              </a:moveTo>
                              <a:cubicBezTo>
                                <a:pt x="46973" y="19824"/>
                                <a:pt x="41802" y="26718"/>
                                <a:pt x="37061" y="33614"/>
                              </a:cubicBezTo>
                              <a:cubicBezTo>
                                <a:pt x="31890" y="40078"/>
                                <a:pt x="26718" y="46973"/>
                                <a:pt x="26718" y="46973"/>
                              </a:cubicBezTo>
                              <a:lnTo>
                                <a:pt x="0" y="26288"/>
                              </a:lnTo>
                              <a:cubicBezTo>
                                <a:pt x="0" y="26288"/>
                                <a:pt x="5171" y="19824"/>
                                <a:pt x="10343" y="13359"/>
                              </a:cubicBezTo>
                              <a:cubicBezTo>
                                <a:pt x="15083" y="6464"/>
                                <a:pt x="20255" y="0"/>
                                <a:pt x="20255" y="0"/>
                              </a:cubicBezTo>
                              <a:lnTo>
                                <a:pt x="47404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226" name="Graphic 1445">
                        <a:extLst>
                          <a:ext uri="{FF2B5EF4-FFF2-40B4-BE49-F238E27FC236}">
                            <a16:creationId xmlns:a16="http://schemas.microsoft.com/office/drawing/2014/main" id="{B630A0BD-B5A0-D871-56CA-EA30C21A0B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17799" y="3334994"/>
                        <a:ext cx="126698" cy="101272"/>
                        <a:chOff x="7217799" y="3334994"/>
                        <a:chExt cx="126698" cy="101272"/>
                      </a:xfrm>
                    </p:grpSpPr>
                    <p:sp>
                      <p:nvSpPr>
                        <p:cNvPr id="8227" name="Vrije vorm: vorm 8226">
                          <a:extLst>
                            <a:ext uri="{FF2B5EF4-FFF2-40B4-BE49-F238E27FC236}">
                              <a16:creationId xmlns:a16="http://schemas.microsoft.com/office/drawing/2014/main" id="{C7EB4084-AE48-8AE2-8483-EF39EBF4E9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689" y="3356410"/>
                          <a:ext cx="94808" cy="79856"/>
                        </a:xfrm>
                        <a:custGeom>
                          <a:avLst/>
                          <a:gdLst>
                            <a:gd name="connsiteX0" fmla="*/ 61625 w 94808"/>
                            <a:gd name="connsiteY0" fmla="*/ 4441 h 79856"/>
                            <a:gd name="connsiteX1" fmla="*/ 29304 w 94808"/>
                            <a:gd name="connsiteY1" fmla="*/ 132 h 79856"/>
                            <a:gd name="connsiteX2" fmla="*/ 17669 w 94808"/>
                            <a:gd name="connsiteY2" fmla="*/ 2286 h 79856"/>
                            <a:gd name="connsiteX3" fmla="*/ 0 w 94808"/>
                            <a:gd name="connsiteY3" fmla="*/ 34176 h 79856"/>
                            <a:gd name="connsiteX4" fmla="*/ 25857 w 94808"/>
                            <a:gd name="connsiteY4" fmla="*/ 69945 h 79856"/>
                            <a:gd name="connsiteX5" fmla="*/ 82311 w 94808"/>
                            <a:gd name="connsiteY5" fmla="*/ 72962 h 79856"/>
                            <a:gd name="connsiteX6" fmla="*/ 87913 w 94808"/>
                            <a:gd name="connsiteY6" fmla="*/ 69514 h 79856"/>
                            <a:gd name="connsiteX7" fmla="*/ 91361 w 94808"/>
                            <a:gd name="connsiteY7" fmla="*/ 66066 h 79856"/>
                            <a:gd name="connsiteX8" fmla="*/ 93085 w 94808"/>
                            <a:gd name="connsiteY8" fmla="*/ 64343 h 79856"/>
                            <a:gd name="connsiteX9" fmla="*/ 94808 w 94808"/>
                            <a:gd name="connsiteY9" fmla="*/ 57016 h 79856"/>
                            <a:gd name="connsiteX10" fmla="*/ 94808 w 94808"/>
                            <a:gd name="connsiteY10" fmla="*/ 50553 h 79856"/>
                            <a:gd name="connsiteX11" fmla="*/ 61194 w 94808"/>
                            <a:gd name="connsiteY11" fmla="*/ 4441 h 79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4808" h="79856">
                              <a:moveTo>
                                <a:pt x="61625" y="4441"/>
                              </a:moveTo>
                              <a:cubicBezTo>
                                <a:pt x="47835" y="132"/>
                                <a:pt x="36630" y="-299"/>
                                <a:pt x="29304" y="132"/>
                              </a:cubicBezTo>
                              <a:cubicBezTo>
                                <a:pt x="21978" y="563"/>
                                <a:pt x="17669" y="2286"/>
                                <a:pt x="17669" y="2286"/>
                              </a:cubicBezTo>
                              <a:lnTo>
                                <a:pt x="0" y="34176"/>
                              </a:lnTo>
                              <a:cubicBezTo>
                                <a:pt x="0" y="34176"/>
                                <a:pt x="3017" y="51414"/>
                                <a:pt x="25857" y="69945"/>
                              </a:cubicBezTo>
                              <a:cubicBezTo>
                                <a:pt x="43095" y="84166"/>
                                <a:pt x="67228" y="81150"/>
                                <a:pt x="82311" y="72962"/>
                              </a:cubicBezTo>
                              <a:cubicBezTo>
                                <a:pt x="84466" y="72100"/>
                                <a:pt x="86189" y="70807"/>
                                <a:pt x="87913" y="69514"/>
                              </a:cubicBezTo>
                              <a:cubicBezTo>
                                <a:pt x="89206" y="68221"/>
                                <a:pt x="90499" y="66928"/>
                                <a:pt x="91361" y="66066"/>
                              </a:cubicBezTo>
                              <a:cubicBezTo>
                                <a:pt x="92223" y="65205"/>
                                <a:pt x="93085" y="64343"/>
                                <a:pt x="93085" y="64343"/>
                              </a:cubicBezTo>
                              <a:cubicBezTo>
                                <a:pt x="93085" y="64343"/>
                                <a:pt x="93946" y="60464"/>
                                <a:pt x="94808" y="57016"/>
                              </a:cubicBezTo>
                              <a:cubicBezTo>
                                <a:pt x="94808" y="54862"/>
                                <a:pt x="94808" y="52707"/>
                                <a:pt x="94808" y="50553"/>
                              </a:cubicBezTo>
                              <a:cubicBezTo>
                                <a:pt x="93946" y="33745"/>
                                <a:pt x="82311" y="10905"/>
                                <a:pt x="61194" y="44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28" name="Vrije vorm: vorm 8227">
                          <a:extLst>
                            <a:ext uri="{FF2B5EF4-FFF2-40B4-BE49-F238E27FC236}">
                              <a16:creationId xmlns:a16="http://schemas.microsoft.com/office/drawing/2014/main" id="{55B78141-2566-041B-A94D-864856F642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258" y="3356818"/>
                          <a:ext cx="39216" cy="53161"/>
                        </a:xfrm>
                        <a:custGeom>
                          <a:avLst/>
                          <a:gdLst>
                            <a:gd name="connsiteX0" fmla="*/ 38785 w 39216"/>
                            <a:gd name="connsiteY0" fmla="*/ 155 h 53161"/>
                            <a:gd name="connsiteX1" fmla="*/ 17669 w 39216"/>
                            <a:gd name="connsiteY1" fmla="*/ 2310 h 53161"/>
                            <a:gd name="connsiteX2" fmla="*/ 0 w 39216"/>
                            <a:gd name="connsiteY2" fmla="*/ 34200 h 53161"/>
                            <a:gd name="connsiteX3" fmla="*/ 9912 w 39216"/>
                            <a:gd name="connsiteY3" fmla="*/ 53161 h 53161"/>
                            <a:gd name="connsiteX4" fmla="*/ 24564 w 39216"/>
                            <a:gd name="connsiteY4" fmla="*/ 26443 h 53161"/>
                            <a:gd name="connsiteX5" fmla="*/ 34907 w 39216"/>
                            <a:gd name="connsiteY5" fmla="*/ 8343 h 53161"/>
                            <a:gd name="connsiteX6" fmla="*/ 39216 w 39216"/>
                            <a:gd name="connsiteY6" fmla="*/ 155 h 53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53161">
                              <a:moveTo>
                                <a:pt x="38785" y="155"/>
                              </a:moveTo>
                              <a:cubicBezTo>
                                <a:pt x="25426" y="-707"/>
                                <a:pt x="17669" y="2310"/>
                                <a:pt x="17669" y="2310"/>
                              </a:cubicBezTo>
                              <a:lnTo>
                                <a:pt x="0" y="34200"/>
                              </a:lnTo>
                              <a:cubicBezTo>
                                <a:pt x="0" y="34200"/>
                                <a:pt x="1724" y="42388"/>
                                <a:pt x="9912" y="53161"/>
                              </a:cubicBezTo>
                              <a:cubicBezTo>
                                <a:pt x="9912" y="53161"/>
                                <a:pt x="17238" y="39802"/>
                                <a:pt x="24564" y="26443"/>
                              </a:cubicBezTo>
                              <a:cubicBezTo>
                                <a:pt x="28443" y="19978"/>
                                <a:pt x="31890" y="13083"/>
                                <a:pt x="34907" y="8343"/>
                              </a:cubicBezTo>
                              <a:cubicBezTo>
                                <a:pt x="37492" y="3171"/>
                                <a:pt x="39216" y="155"/>
                                <a:pt x="39216" y="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29" name="Vrije vorm: vorm 8228">
                          <a:extLst>
                            <a:ext uri="{FF2B5EF4-FFF2-40B4-BE49-F238E27FC236}">
                              <a16:creationId xmlns:a16="http://schemas.microsoft.com/office/drawing/2014/main" id="{AB9990C0-855B-5140-8FF0-336F3AAB7A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17799" y="3347492"/>
                          <a:ext cx="42232" cy="33613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18531 h 33613"/>
                            <a:gd name="connsiteX1" fmla="*/ 34045 w 42232"/>
                            <a:gd name="connsiteY1" fmla="*/ 33614 h 33613"/>
                            <a:gd name="connsiteX2" fmla="*/ 0 w 42232"/>
                            <a:gd name="connsiteY2" fmla="*/ 15083 h 33613"/>
                            <a:gd name="connsiteX3" fmla="*/ 8188 w 42232"/>
                            <a:gd name="connsiteY3" fmla="*/ 0 h 33613"/>
                            <a:gd name="connsiteX4" fmla="*/ 42233 w 42232"/>
                            <a:gd name="connsiteY4" fmla="*/ 18531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3613">
                              <a:moveTo>
                                <a:pt x="42233" y="18531"/>
                              </a:moveTo>
                              <a:lnTo>
                                <a:pt x="34045" y="33614"/>
                              </a:lnTo>
                              <a:lnTo>
                                <a:pt x="0" y="15083"/>
                              </a:lnTo>
                              <a:lnTo>
                                <a:pt x="8188" y="0"/>
                              </a:lnTo>
                              <a:lnTo>
                                <a:pt x="42233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0" name="Vrije vorm: vorm 8229">
                          <a:extLst>
                            <a:ext uri="{FF2B5EF4-FFF2-40B4-BE49-F238E27FC236}">
                              <a16:creationId xmlns:a16="http://schemas.microsoft.com/office/drawing/2014/main" id="{3D451B3F-8BDD-0C10-1EB8-B3CCA28DDB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69884" y="3388918"/>
                          <a:ext cx="24495" cy="33275"/>
                        </a:xfrm>
                        <a:custGeom>
                          <a:avLst/>
                          <a:gdLst>
                            <a:gd name="connsiteX0" fmla="*/ 12126 w 24495"/>
                            <a:gd name="connsiteY0" fmla="*/ 375 h 33275"/>
                            <a:gd name="connsiteX1" fmla="*/ 922 w 24495"/>
                            <a:gd name="connsiteY1" fmla="*/ 20630 h 33275"/>
                            <a:gd name="connsiteX2" fmla="*/ 9110 w 24495"/>
                            <a:gd name="connsiteY2" fmla="*/ 31403 h 33275"/>
                            <a:gd name="connsiteX3" fmla="*/ 22469 w 24495"/>
                            <a:gd name="connsiteY3" fmla="*/ 26663 h 33275"/>
                            <a:gd name="connsiteX4" fmla="*/ 12557 w 24495"/>
                            <a:gd name="connsiteY4" fmla="*/ 375 h 33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95" h="33275">
                              <a:moveTo>
                                <a:pt x="12126" y="375"/>
                              </a:moveTo>
                              <a:cubicBezTo>
                                <a:pt x="922" y="-2641"/>
                                <a:pt x="-1664" y="13304"/>
                                <a:pt x="922" y="20630"/>
                              </a:cubicBezTo>
                              <a:cubicBezTo>
                                <a:pt x="2214" y="24508"/>
                                <a:pt x="5662" y="30111"/>
                                <a:pt x="9110" y="31403"/>
                              </a:cubicBezTo>
                              <a:cubicBezTo>
                                <a:pt x="12988" y="34420"/>
                                <a:pt x="18159" y="34420"/>
                                <a:pt x="22469" y="26663"/>
                              </a:cubicBezTo>
                              <a:cubicBezTo>
                                <a:pt x="28071" y="16320"/>
                                <a:pt x="21176" y="2961"/>
                                <a:pt x="12557" y="3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1" name="Vrije vorm: vorm 8230">
                          <a:extLst>
                            <a:ext uri="{FF2B5EF4-FFF2-40B4-BE49-F238E27FC236}">
                              <a16:creationId xmlns:a16="http://schemas.microsoft.com/office/drawing/2014/main" id="{13181B0D-F8F9-AB85-B762-06E525033D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0289" y="3416706"/>
                          <a:ext cx="10155" cy="13892"/>
                        </a:xfrm>
                        <a:custGeom>
                          <a:avLst/>
                          <a:gdLst>
                            <a:gd name="connsiteX0" fmla="*/ 4992 w 10155"/>
                            <a:gd name="connsiteY0" fmla="*/ 168 h 13892"/>
                            <a:gd name="connsiteX1" fmla="*/ 252 w 10155"/>
                            <a:gd name="connsiteY1" fmla="*/ 8787 h 13892"/>
                            <a:gd name="connsiteX2" fmla="*/ 3700 w 10155"/>
                            <a:gd name="connsiteY2" fmla="*/ 13097 h 13892"/>
                            <a:gd name="connsiteX3" fmla="*/ 9302 w 10155"/>
                            <a:gd name="connsiteY3" fmla="*/ 10942 h 13892"/>
                            <a:gd name="connsiteX4" fmla="*/ 5423 w 10155"/>
                            <a:gd name="connsiteY4" fmla="*/ 168 h 13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55" h="13892">
                              <a:moveTo>
                                <a:pt x="4992" y="168"/>
                              </a:moveTo>
                              <a:cubicBezTo>
                                <a:pt x="683" y="-1124"/>
                                <a:pt x="-610" y="5340"/>
                                <a:pt x="252" y="8787"/>
                              </a:cubicBezTo>
                              <a:cubicBezTo>
                                <a:pt x="683" y="10511"/>
                                <a:pt x="1976" y="12666"/>
                                <a:pt x="3700" y="13097"/>
                              </a:cubicBezTo>
                              <a:cubicBezTo>
                                <a:pt x="5423" y="14390"/>
                                <a:pt x="7578" y="14390"/>
                                <a:pt x="9302" y="10942"/>
                              </a:cubicBezTo>
                              <a:cubicBezTo>
                                <a:pt x="11457" y="6633"/>
                                <a:pt x="9302" y="1031"/>
                                <a:pt x="5423" y="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2" name="Vrije vorm: vorm 8231">
                          <a:extLst>
                            <a:ext uri="{FF2B5EF4-FFF2-40B4-BE49-F238E27FC236}">
                              <a16:creationId xmlns:a16="http://schemas.microsoft.com/office/drawing/2014/main" id="{09285641-BCFF-F92C-CA73-F578FFBD2C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2970" y="3335425"/>
                          <a:ext cx="61625" cy="74553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15083 h 74553"/>
                            <a:gd name="connsiteX1" fmla="*/ 56885 w 61625"/>
                            <a:gd name="connsiteY1" fmla="*/ 24564 h 74553"/>
                            <a:gd name="connsiteX2" fmla="*/ 45681 w 61625"/>
                            <a:gd name="connsiteY2" fmla="*/ 44818 h 74553"/>
                            <a:gd name="connsiteX3" fmla="*/ 29304 w 61625"/>
                            <a:gd name="connsiteY3" fmla="*/ 74554 h 74553"/>
                            <a:gd name="connsiteX4" fmla="*/ 0 w 61625"/>
                            <a:gd name="connsiteY4" fmla="*/ 57747 h 74553"/>
                            <a:gd name="connsiteX5" fmla="*/ 15945 w 61625"/>
                            <a:gd name="connsiteY5" fmla="*/ 28873 h 74553"/>
                            <a:gd name="connsiteX6" fmla="*/ 26719 w 61625"/>
                            <a:gd name="connsiteY6" fmla="*/ 9050 h 74553"/>
                            <a:gd name="connsiteX7" fmla="*/ 31459 w 61625"/>
                            <a:gd name="connsiteY7" fmla="*/ 0 h 74553"/>
                            <a:gd name="connsiteX8" fmla="*/ 61625 w 61625"/>
                            <a:gd name="connsiteY8" fmla="*/ 15514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625" h="74553">
                              <a:moveTo>
                                <a:pt x="61625" y="15083"/>
                              </a:moveTo>
                              <a:cubicBezTo>
                                <a:pt x="61625" y="15083"/>
                                <a:pt x="59902" y="18962"/>
                                <a:pt x="56885" y="24564"/>
                              </a:cubicBezTo>
                              <a:cubicBezTo>
                                <a:pt x="54299" y="30166"/>
                                <a:pt x="49559" y="37492"/>
                                <a:pt x="45681" y="44818"/>
                              </a:cubicBezTo>
                              <a:cubicBezTo>
                                <a:pt x="37492" y="59471"/>
                                <a:pt x="29304" y="74554"/>
                                <a:pt x="29304" y="74554"/>
                              </a:cubicBezTo>
                              <a:lnTo>
                                <a:pt x="0" y="57747"/>
                              </a:lnTo>
                              <a:cubicBezTo>
                                <a:pt x="0" y="57747"/>
                                <a:pt x="8188" y="43095"/>
                                <a:pt x="15945" y="28873"/>
                              </a:cubicBezTo>
                              <a:cubicBezTo>
                                <a:pt x="19824" y="21547"/>
                                <a:pt x="24133" y="14652"/>
                                <a:pt x="26719" y="9050"/>
                              </a:cubicBezTo>
                              <a:cubicBezTo>
                                <a:pt x="29304" y="3448"/>
                                <a:pt x="31459" y="0"/>
                                <a:pt x="31459" y="0"/>
                              </a:cubicBezTo>
                              <a:lnTo>
                                <a:pt x="61625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33" name="Vrije vorm: vorm 8232">
                          <a:extLst>
                            <a:ext uri="{FF2B5EF4-FFF2-40B4-BE49-F238E27FC236}">
                              <a16:creationId xmlns:a16="http://schemas.microsoft.com/office/drawing/2014/main" id="{025B82D7-A461-FAC8-C247-AB3F61C0C4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38915" y="3334994"/>
                          <a:ext cx="45680" cy="45249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5514 h 45249"/>
                            <a:gd name="connsiteX1" fmla="*/ 37923 w 45680"/>
                            <a:gd name="connsiteY1" fmla="*/ 30597 h 45249"/>
                            <a:gd name="connsiteX2" fmla="*/ 29735 w 45680"/>
                            <a:gd name="connsiteY2" fmla="*/ 45249 h 45249"/>
                            <a:gd name="connsiteX3" fmla="*/ 0 w 45680"/>
                            <a:gd name="connsiteY3" fmla="*/ 28874 h 45249"/>
                            <a:gd name="connsiteX4" fmla="*/ 8188 w 45680"/>
                            <a:gd name="connsiteY4" fmla="*/ 14652 h 45249"/>
                            <a:gd name="connsiteX5" fmla="*/ 15514 w 45680"/>
                            <a:gd name="connsiteY5" fmla="*/ 0 h 45249"/>
                            <a:gd name="connsiteX6" fmla="*/ 45680 w 45680"/>
                            <a:gd name="connsiteY6" fmla="*/ 15514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45249">
                              <a:moveTo>
                                <a:pt x="45680" y="15514"/>
                              </a:moveTo>
                              <a:cubicBezTo>
                                <a:pt x="45680" y="15514"/>
                                <a:pt x="42233" y="23271"/>
                                <a:pt x="37923" y="30597"/>
                              </a:cubicBezTo>
                              <a:cubicBezTo>
                                <a:pt x="33614" y="37923"/>
                                <a:pt x="29735" y="45249"/>
                                <a:pt x="29735" y="45249"/>
                              </a:cubicBezTo>
                              <a:lnTo>
                                <a:pt x="0" y="28874"/>
                              </a:lnTo>
                              <a:cubicBezTo>
                                <a:pt x="0" y="28874"/>
                                <a:pt x="3878" y="21547"/>
                                <a:pt x="8188" y="14652"/>
                              </a:cubicBezTo>
                              <a:cubicBezTo>
                                <a:pt x="12066" y="7326"/>
                                <a:pt x="15514" y="0"/>
                                <a:pt x="15514" y="0"/>
                              </a:cubicBezTo>
                              <a:lnTo>
                                <a:pt x="45680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213" name="Vrije vorm: vorm 8212">
                      <a:extLst>
                        <a:ext uri="{FF2B5EF4-FFF2-40B4-BE49-F238E27FC236}">
                          <a16:creationId xmlns:a16="http://schemas.microsoft.com/office/drawing/2014/main" id="{E3C07F0B-5FAE-B5C4-63D7-3E9741E437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3116" y="3285435"/>
                      <a:ext cx="2446915" cy="1121323"/>
                    </a:xfrm>
                    <a:custGeom>
                      <a:avLst/>
                      <a:gdLst>
                        <a:gd name="connsiteX0" fmla="*/ 2440882 w 2446915"/>
                        <a:gd name="connsiteY0" fmla="*/ 0 h 1121323"/>
                        <a:gd name="connsiteX1" fmla="*/ 2426661 w 2446915"/>
                        <a:gd name="connsiteY1" fmla="*/ 28012 h 1121323"/>
                        <a:gd name="connsiteX2" fmla="*/ 2384428 w 2446915"/>
                        <a:gd name="connsiteY2" fmla="*/ 105582 h 1121323"/>
                        <a:gd name="connsiteX3" fmla="*/ 2308150 w 2446915"/>
                        <a:gd name="connsiteY3" fmla="*/ 220214 h 1121323"/>
                        <a:gd name="connsiteX4" fmla="*/ 2193088 w 2446915"/>
                        <a:gd name="connsiteY4" fmla="*/ 357255 h 1121323"/>
                        <a:gd name="connsiteX5" fmla="*/ 2035792 w 2446915"/>
                        <a:gd name="connsiteY5" fmla="*/ 501191 h 1121323"/>
                        <a:gd name="connsiteX6" fmla="*/ 1840142 w 2446915"/>
                        <a:gd name="connsiteY6" fmla="*/ 639094 h 1121323"/>
                        <a:gd name="connsiteX7" fmla="*/ 1366532 w 2446915"/>
                        <a:gd name="connsiteY7" fmla="*/ 864910 h 1121323"/>
                        <a:gd name="connsiteX8" fmla="*/ 1110550 w 2446915"/>
                        <a:gd name="connsiteY8" fmla="*/ 947221 h 1121323"/>
                        <a:gd name="connsiteX9" fmla="*/ 857153 w 2446915"/>
                        <a:gd name="connsiteY9" fmla="*/ 1009708 h 1121323"/>
                        <a:gd name="connsiteX10" fmla="*/ 399057 w 2446915"/>
                        <a:gd name="connsiteY10" fmla="*/ 1084262 h 1121323"/>
                        <a:gd name="connsiteX11" fmla="*/ 71968 w 2446915"/>
                        <a:gd name="connsiteY11" fmla="*/ 1110550 h 1121323"/>
                        <a:gd name="connsiteX12" fmla="*/ 7757 w 2446915"/>
                        <a:gd name="connsiteY12" fmla="*/ 1113135 h 1121323"/>
                        <a:gd name="connsiteX13" fmla="*/ 0 w 2446915"/>
                        <a:gd name="connsiteY13" fmla="*/ 1121323 h 1121323"/>
                        <a:gd name="connsiteX14" fmla="*/ 72399 w 2446915"/>
                        <a:gd name="connsiteY14" fmla="*/ 1118738 h 1121323"/>
                        <a:gd name="connsiteX15" fmla="*/ 399919 w 2446915"/>
                        <a:gd name="connsiteY15" fmla="*/ 1092450 h 1121323"/>
                        <a:gd name="connsiteX16" fmla="*/ 858446 w 2446915"/>
                        <a:gd name="connsiteY16" fmla="*/ 1017896 h 1121323"/>
                        <a:gd name="connsiteX17" fmla="*/ 1112273 w 2446915"/>
                        <a:gd name="connsiteY17" fmla="*/ 955409 h 1121323"/>
                        <a:gd name="connsiteX18" fmla="*/ 1368687 w 2446915"/>
                        <a:gd name="connsiteY18" fmla="*/ 873098 h 1121323"/>
                        <a:gd name="connsiteX19" fmla="*/ 1843590 w 2446915"/>
                        <a:gd name="connsiteY19" fmla="*/ 646851 h 1121323"/>
                        <a:gd name="connsiteX20" fmla="*/ 2040102 w 2446915"/>
                        <a:gd name="connsiteY20" fmla="*/ 508517 h 1121323"/>
                        <a:gd name="connsiteX21" fmla="*/ 2197828 w 2446915"/>
                        <a:gd name="connsiteY21" fmla="*/ 363719 h 1121323"/>
                        <a:gd name="connsiteX22" fmla="*/ 2313753 w 2446915"/>
                        <a:gd name="connsiteY22" fmla="*/ 225816 h 1121323"/>
                        <a:gd name="connsiteX23" fmla="*/ 2390461 w 2446915"/>
                        <a:gd name="connsiteY23" fmla="*/ 110322 h 1121323"/>
                        <a:gd name="connsiteX24" fmla="*/ 2432694 w 2446915"/>
                        <a:gd name="connsiteY24" fmla="*/ 31890 h 1121323"/>
                        <a:gd name="connsiteX25" fmla="*/ 2446915 w 2446915"/>
                        <a:gd name="connsiteY25" fmla="*/ 3879 h 1121323"/>
                        <a:gd name="connsiteX26" fmla="*/ 2440020 w 2446915"/>
                        <a:gd name="connsiteY26" fmla="*/ 431 h 112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46915" h="1121323">
                          <a:moveTo>
                            <a:pt x="2440882" y="0"/>
                          </a:moveTo>
                          <a:cubicBezTo>
                            <a:pt x="2440882" y="0"/>
                            <a:pt x="2436142" y="9912"/>
                            <a:pt x="2426661" y="28012"/>
                          </a:cubicBezTo>
                          <a:cubicBezTo>
                            <a:pt x="2418042" y="46542"/>
                            <a:pt x="2403390" y="72830"/>
                            <a:pt x="2384428" y="105582"/>
                          </a:cubicBezTo>
                          <a:cubicBezTo>
                            <a:pt x="2364605" y="138334"/>
                            <a:pt x="2340041" y="177550"/>
                            <a:pt x="2308150" y="220214"/>
                          </a:cubicBezTo>
                          <a:cubicBezTo>
                            <a:pt x="2276691" y="263308"/>
                            <a:pt x="2238337" y="309851"/>
                            <a:pt x="2193088" y="357255"/>
                          </a:cubicBezTo>
                          <a:cubicBezTo>
                            <a:pt x="2147407" y="405090"/>
                            <a:pt x="2094832" y="453787"/>
                            <a:pt x="2035792" y="501191"/>
                          </a:cubicBezTo>
                          <a:cubicBezTo>
                            <a:pt x="1976752" y="549026"/>
                            <a:pt x="1910818" y="595137"/>
                            <a:pt x="1840142" y="639094"/>
                          </a:cubicBezTo>
                          <a:cubicBezTo>
                            <a:pt x="1698361" y="726576"/>
                            <a:pt x="1535463" y="803285"/>
                            <a:pt x="1366532" y="864910"/>
                          </a:cubicBezTo>
                          <a:cubicBezTo>
                            <a:pt x="1282066" y="895938"/>
                            <a:pt x="1196308" y="923088"/>
                            <a:pt x="1110550" y="947221"/>
                          </a:cubicBezTo>
                          <a:cubicBezTo>
                            <a:pt x="1025222" y="971354"/>
                            <a:pt x="939895" y="992039"/>
                            <a:pt x="857153" y="1009708"/>
                          </a:cubicBezTo>
                          <a:cubicBezTo>
                            <a:pt x="691238" y="1045046"/>
                            <a:pt x="534374" y="1068748"/>
                            <a:pt x="399057" y="1084262"/>
                          </a:cubicBezTo>
                          <a:cubicBezTo>
                            <a:pt x="264170" y="1099776"/>
                            <a:pt x="150831" y="1107102"/>
                            <a:pt x="71968" y="1110550"/>
                          </a:cubicBezTo>
                          <a:cubicBezTo>
                            <a:pt x="46973" y="1111842"/>
                            <a:pt x="25426" y="1112273"/>
                            <a:pt x="7757" y="1113135"/>
                          </a:cubicBezTo>
                          <a:cubicBezTo>
                            <a:pt x="5602" y="1116152"/>
                            <a:pt x="3017" y="1118738"/>
                            <a:pt x="0" y="1121323"/>
                          </a:cubicBezTo>
                          <a:cubicBezTo>
                            <a:pt x="19393" y="1120892"/>
                            <a:pt x="43526" y="1120031"/>
                            <a:pt x="72399" y="1118738"/>
                          </a:cubicBezTo>
                          <a:cubicBezTo>
                            <a:pt x="151262" y="1115290"/>
                            <a:pt x="264601" y="1107964"/>
                            <a:pt x="399919" y="1092450"/>
                          </a:cubicBezTo>
                          <a:cubicBezTo>
                            <a:pt x="535236" y="1076936"/>
                            <a:pt x="692531" y="1053234"/>
                            <a:pt x="858446" y="1017896"/>
                          </a:cubicBezTo>
                          <a:cubicBezTo>
                            <a:pt x="941619" y="1000227"/>
                            <a:pt x="1026946" y="979542"/>
                            <a:pt x="1112273" y="955409"/>
                          </a:cubicBezTo>
                          <a:cubicBezTo>
                            <a:pt x="1198032" y="931276"/>
                            <a:pt x="1284221" y="903695"/>
                            <a:pt x="1368687" y="873098"/>
                          </a:cubicBezTo>
                          <a:cubicBezTo>
                            <a:pt x="1538049" y="811042"/>
                            <a:pt x="1701377" y="734764"/>
                            <a:pt x="1843590" y="646851"/>
                          </a:cubicBezTo>
                          <a:cubicBezTo>
                            <a:pt x="1914696" y="602894"/>
                            <a:pt x="1980631" y="556352"/>
                            <a:pt x="2040102" y="508517"/>
                          </a:cubicBezTo>
                          <a:cubicBezTo>
                            <a:pt x="2099572" y="460682"/>
                            <a:pt x="2152148" y="411554"/>
                            <a:pt x="2197828" y="363719"/>
                          </a:cubicBezTo>
                          <a:cubicBezTo>
                            <a:pt x="2243939" y="315884"/>
                            <a:pt x="2281863" y="268911"/>
                            <a:pt x="2313753" y="225816"/>
                          </a:cubicBezTo>
                          <a:cubicBezTo>
                            <a:pt x="2346074" y="183152"/>
                            <a:pt x="2370638" y="143074"/>
                            <a:pt x="2390461" y="110322"/>
                          </a:cubicBezTo>
                          <a:cubicBezTo>
                            <a:pt x="2409423" y="77139"/>
                            <a:pt x="2424075" y="50852"/>
                            <a:pt x="2432694" y="31890"/>
                          </a:cubicBezTo>
                          <a:cubicBezTo>
                            <a:pt x="2441744" y="13359"/>
                            <a:pt x="2446915" y="3879"/>
                            <a:pt x="2446915" y="3879"/>
                          </a:cubicBezTo>
                          <a:lnTo>
                            <a:pt x="2440020" y="431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105" name="Graphic 1445">
                    <a:extLst>
                      <a:ext uri="{FF2B5EF4-FFF2-40B4-BE49-F238E27FC236}">
                        <a16:creationId xmlns:a16="http://schemas.microsoft.com/office/drawing/2014/main" id="{15E2B6A4-1C96-7CE0-7A31-8C53065E02CA}"/>
                      </a:ext>
                    </a:extLst>
                  </p:cNvPr>
                  <p:cNvGrpSpPr/>
                  <p:nvPr/>
                </p:nvGrpSpPr>
                <p:grpSpPr>
                  <a:xfrm>
                    <a:off x="4670297" y="4714455"/>
                    <a:ext cx="3025155" cy="360702"/>
                    <a:chOff x="4670297" y="4714455"/>
                    <a:chExt cx="3025155" cy="360702"/>
                  </a:xfrm>
                </p:grpSpPr>
                <p:grpSp>
                  <p:nvGrpSpPr>
                    <p:cNvPr id="8106" name="Graphic 1445">
                      <a:extLst>
                        <a:ext uri="{FF2B5EF4-FFF2-40B4-BE49-F238E27FC236}">
                          <a16:creationId xmlns:a16="http://schemas.microsoft.com/office/drawing/2014/main" id="{B8A0CC1D-6341-C05A-D79A-4C7265AD32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297" y="4719626"/>
                      <a:ext cx="3025155" cy="355531"/>
                      <a:chOff x="4670297" y="4719626"/>
                      <a:chExt cx="3025155" cy="355531"/>
                    </a:xfrm>
                  </p:grpSpPr>
                  <p:grpSp>
                    <p:nvGrpSpPr>
                      <p:cNvPr id="8108" name="Graphic 1445">
                        <a:extLst>
                          <a:ext uri="{FF2B5EF4-FFF2-40B4-BE49-F238E27FC236}">
                            <a16:creationId xmlns:a16="http://schemas.microsoft.com/office/drawing/2014/main" id="{CFE3EA6D-C54A-8906-3518-C16A516251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0297" y="4773063"/>
                        <a:ext cx="96277" cy="133162"/>
                        <a:chOff x="4670297" y="4773063"/>
                        <a:chExt cx="96277" cy="133162"/>
                      </a:xfrm>
                    </p:grpSpPr>
                    <p:sp>
                      <p:nvSpPr>
                        <p:cNvPr id="8205" name="Vrije vorm: vorm 8204">
                          <a:extLst>
                            <a:ext uri="{FF2B5EF4-FFF2-40B4-BE49-F238E27FC236}">
                              <a16:creationId xmlns:a16="http://schemas.microsoft.com/office/drawing/2014/main" id="{F1BB8F66-9599-9F49-D957-4E1433D0CB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0297" y="4808832"/>
                          <a:ext cx="81232" cy="97393"/>
                        </a:xfrm>
                        <a:custGeom>
                          <a:avLst/>
                          <a:gdLst>
                            <a:gd name="connsiteX0" fmla="*/ 80332 w 81232"/>
                            <a:gd name="connsiteY0" fmla="*/ 56885 h 97393"/>
                            <a:gd name="connsiteX1" fmla="*/ 74299 w 81232"/>
                            <a:gd name="connsiteY1" fmla="*/ 12497 h 97393"/>
                            <a:gd name="connsiteX2" fmla="*/ 55768 w 81232"/>
                            <a:gd name="connsiteY2" fmla="*/ 6464 h 97393"/>
                            <a:gd name="connsiteX3" fmla="*/ 42840 w 81232"/>
                            <a:gd name="connsiteY3" fmla="*/ 2155 h 97393"/>
                            <a:gd name="connsiteX4" fmla="*/ 37237 w 81232"/>
                            <a:gd name="connsiteY4" fmla="*/ 0 h 97393"/>
                            <a:gd name="connsiteX5" fmla="*/ 5347 w 81232"/>
                            <a:gd name="connsiteY5" fmla="*/ 31028 h 97393"/>
                            <a:gd name="connsiteX6" fmla="*/ 13535 w 81232"/>
                            <a:gd name="connsiteY6" fmla="*/ 87913 h 97393"/>
                            <a:gd name="connsiteX7" fmla="*/ 18276 w 81232"/>
                            <a:gd name="connsiteY7" fmla="*/ 92653 h 97393"/>
                            <a:gd name="connsiteX8" fmla="*/ 22585 w 81232"/>
                            <a:gd name="connsiteY8" fmla="*/ 95670 h 97393"/>
                            <a:gd name="connsiteX9" fmla="*/ 24740 w 81232"/>
                            <a:gd name="connsiteY9" fmla="*/ 96963 h 97393"/>
                            <a:gd name="connsiteX10" fmla="*/ 32497 w 81232"/>
                            <a:gd name="connsiteY10" fmla="*/ 97394 h 97393"/>
                            <a:gd name="connsiteX11" fmla="*/ 39392 w 81232"/>
                            <a:gd name="connsiteY11" fmla="*/ 96532 h 97393"/>
                            <a:gd name="connsiteX12" fmla="*/ 80763 w 81232"/>
                            <a:gd name="connsiteY12" fmla="*/ 56454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232" h="97393">
                              <a:moveTo>
                                <a:pt x="80332" y="56885"/>
                              </a:moveTo>
                              <a:cubicBezTo>
                                <a:pt x="84211" y="28011"/>
                                <a:pt x="74299" y="12497"/>
                                <a:pt x="74299" y="12497"/>
                              </a:cubicBezTo>
                              <a:cubicBezTo>
                                <a:pt x="74299" y="12497"/>
                                <a:pt x="64818" y="9481"/>
                                <a:pt x="55768" y="6464"/>
                              </a:cubicBezTo>
                              <a:cubicBezTo>
                                <a:pt x="51028" y="4740"/>
                                <a:pt x="46287" y="3447"/>
                                <a:pt x="42840" y="2155"/>
                              </a:cubicBezTo>
                              <a:cubicBezTo>
                                <a:pt x="39392" y="862"/>
                                <a:pt x="37237" y="0"/>
                                <a:pt x="37237" y="0"/>
                              </a:cubicBezTo>
                              <a:cubicBezTo>
                                <a:pt x="37237" y="0"/>
                                <a:pt x="20000" y="5602"/>
                                <a:pt x="5347" y="31028"/>
                              </a:cubicBezTo>
                              <a:cubicBezTo>
                                <a:pt x="-5857" y="49990"/>
                                <a:pt x="2331" y="74554"/>
                                <a:pt x="13535" y="87913"/>
                              </a:cubicBezTo>
                              <a:cubicBezTo>
                                <a:pt x="15259" y="89637"/>
                                <a:pt x="16983" y="91360"/>
                                <a:pt x="18276" y="92653"/>
                              </a:cubicBezTo>
                              <a:cubicBezTo>
                                <a:pt x="20000" y="93946"/>
                                <a:pt x="21292" y="94808"/>
                                <a:pt x="22585" y="95670"/>
                              </a:cubicBezTo>
                              <a:cubicBezTo>
                                <a:pt x="23878" y="96532"/>
                                <a:pt x="24740" y="96963"/>
                                <a:pt x="24740" y="96963"/>
                              </a:cubicBezTo>
                              <a:cubicBezTo>
                                <a:pt x="24740" y="96963"/>
                                <a:pt x="28619" y="96963"/>
                                <a:pt x="32497" y="97394"/>
                              </a:cubicBezTo>
                              <a:cubicBezTo>
                                <a:pt x="34652" y="97394"/>
                                <a:pt x="36807" y="97394"/>
                                <a:pt x="39392" y="96532"/>
                              </a:cubicBezTo>
                              <a:cubicBezTo>
                                <a:pt x="56630" y="92653"/>
                                <a:pt x="77746" y="78863"/>
                                <a:pt x="80763" y="564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6" name="Vrije vorm: vorm 8205">
                          <a:extLst>
                            <a:ext uri="{FF2B5EF4-FFF2-40B4-BE49-F238E27FC236}">
                              <a16:creationId xmlns:a16="http://schemas.microsoft.com/office/drawing/2014/main" id="{93A4C976-99E3-8CB3-D413-AD07AE06F0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9435" y="4809263"/>
                          <a:ext cx="61194" cy="33614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33183 h 33614"/>
                            <a:gd name="connsiteX1" fmla="*/ 54730 w 61194"/>
                            <a:gd name="connsiteY1" fmla="*/ 12497 h 33614"/>
                            <a:gd name="connsiteX2" fmla="*/ 36200 w 61194"/>
                            <a:gd name="connsiteY2" fmla="*/ 6464 h 33614"/>
                            <a:gd name="connsiteX3" fmla="*/ 23271 w 61194"/>
                            <a:gd name="connsiteY3" fmla="*/ 2155 h 33614"/>
                            <a:gd name="connsiteX4" fmla="*/ 17669 w 61194"/>
                            <a:gd name="connsiteY4" fmla="*/ 0 h 33614"/>
                            <a:gd name="connsiteX5" fmla="*/ 0 w 61194"/>
                            <a:gd name="connsiteY5" fmla="*/ 12497 h 33614"/>
                            <a:gd name="connsiteX6" fmla="*/ 30597 w 61194"/>
                            <a:gd name="connsiteY6" fmla="*/ 23271 h 33614"/>
                            <a:gd name="connsiteX7" fmla="*/ 61194 w 61194"/>
                            <a:gd name="connsiteY7" fmla="*/ 33614 h 336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194" h="33614">
                              <a:moveTo>
                                <a:pt x="61194" y="33183"/>
                              </a:moveTo>
                              <a:cubicBezTo>
                                <a:pt x="59471" y="19393"/>
                                <a:pt x="54730" y="12497"/>
                                <a:pt x="54730" y="12497"/>
                              </a:cubicBezTo>
                              <a:cubicBezTo>
                                <a:pt x="54730" y="12497"/>
                                <a:pt x="45249" y="9481"/>
                                <a:pt x="36200" y="6464"/>
                              </a:cubicBezTo>
                              <a:cubicBezTo>
                                <a:pt x="31459" y="4740"/>
                                <a:pt x="26719" y="3448"/>
                                <a:pt x="23271" y="2155"/>
                              </a:cubicBezTo>
                              <a:cubicBezTo>
                                <a:pt x="19824" y="862"/>
                                <a:pt x="17669" y="0"/>
                                <a:pt x="17669" y="0"/>
                              </a:cubicBezTo>
                              <a:cubicBezTo>
                                <a:pt x="17669" y="0"/>
                                <a:pt x="9912" y="3017"/>
                                <a:pt x="0" y="12497"/>
                              </a:cubicBezTo>
                              <a:cubicBezTo>
                                <a:pt x="0" y="12497"/>
                                <a:pt x="15083" y="18100"/>
                                <a:pt x="30597" y="23271"/>
                              </a:cubicBezTo>
                              <a:cubicBezTo>
                                <a:pt x="46111" y="28443"/>
                                <a:pt x="61194" y="33614"/>
                                <a:pt x="61194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7" name="Vrije vorm: vorm 8206">
                          <a:extLst>
                            <a:ext uri="{FF2B5EF4-FFF2-40B4-BE49-F238E27FC236}">
                              <a16:creationId xmlns:a16="http://schemas.microsoft.com/office/drawing/2014/main" id="{E669B9E4-7042-8454-6E53-A501C635A1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7877" y="4773063"/>
                          <a:ext cx="29735" cy="42663"/>
                        </a:xfrm>
                        <a:custGeom>
                          <a:avLst/>
                          <a:gdLst>
                            <a:gd name="connsiteX0" fmla="*/ 17669 w 29735"/>
                            <a:gd name="connsiteY0" fmla="*/ 42664 h 42663"/>
                            <a:gd name="connsiteX1" fmla="*/ 0 w 29735"/>
                            <a:gd name="connsiteY1" fmla="*/ 36630 h 42663"/>
                            <a:gd name="connsiteX2" fmla="*/ 12497 w 29735"/>
                            <a:gd name="connsiteY2" fmla="*/ 0 h 42663"/>
                            <a:gd name="connsiteX3" fmla="*/ 29735 w 29735"/>
                            <a:gd name="connsiteY3" fmla="*/ 6033 h 42663"/>
                            <a:gd name="connsiteX4" fmla="*/ 17669 w 29735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663">
                              <a:moveTo>
                                <a:pt x="17669" y="42664"/>
                              </a:moveTo>
                              <a:lnTo>
                                <a:pt x="0" y="36630"/>
                              </a:lnTo>
                              <a:lnTo>
                                <a:pt x="12497" y="0"/>
                              </a:lnTo>
                              <a:lnTo>
                                <a:pt x="29735" y="6033"/>
                              </a:lnTo>
                              <a:lnTo>
                                <a:pt x="1766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8" name="Vrije vorm: vorm 8207">
                          <a:extLst>
                            <a:ext uri="{FF2B5EF4-FFF2-40B4-BE49-F238E27FC236}">
                              <a16:creationId xmlns:a16="http://schemas.microsoft.com/office/drawing/2014/main" id="{E2873D4F-4579-BCA1-0D9D-E9BDBAAC47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1983" y="4830633"/>
                          <a:ext cx="33771" cy="25261"/>
                        </a:xfrm>
                        <a:custGeom>
                          <a:avLst/>
                          <a:gdLst>
                            <a:gd name="connsiteX0" fmla="*/ 33739 w 33771"/>
                            <a:gd name="connsiteY0" fmla="*/ 10088 h 25261"/>
                            <a:gd name="connsiteX1" fmla="*/ 10468 w 33771"/>
                            <a:gd name="connsiteY1" fmla="*/ 1900 h 25261"/>
                            <a:gd name="connsiteX2" fmla="*/ 988 w 33771"/>
                            <a:gd name="connsiteY2" fmla="*/ 11812 h 25261"/>
                            <a:gd name="connsiteX3" fmla="*/ 8745 w 33771"/>
                            <a:gd name="connsiteY3" fmla="*/ 24310 h 25261"/>
                            <a:gd name="connsiteX4" fmla="*/ 33739 w 33771"/>
                            <a:gd name="connsiteY4" fmla="*/ 10088 h 25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771" h="25261">
                              <a:moveTo>
                                <a:pt x="33739" y="10088"/>
                              </a:moveTo>
                              <a:cubicBezTo>
                                <a:pt x="34601" y="-1116"/>
                                <a:pt x="17794" y="-1547"/>
                                <a:pt x="10468" y="1900"/>
                              </a:cubicBezTo>
                              <a:cubicBezTo>
                                <a:pt x="6590" y="3624"/>
                                <a:pt x="1418" y="7934"/>
                                <a:pt x="988" y="11812"/>
                              </a:cubicBezTo>
                              <a:cubicBezTo>
                                <a:pt x="-1167" y="16122"/>
                                <a:pt x="-305" y="21293"/>
                                <a:pt x="8745" y="24310"/>
                              </a:cubicBezTo>
                              <a:cubicBezTo>
                                <a:pt x="20380" y="28188"/>
                                <a:pt x="32878" y="19569"/>
                                <a:pt x="33739" y="100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9" name="Vrije vorm: vorm 8208">
                          <a:extLst>
                            <a:ext uri="{FF2B5EF4-FFF2-40B4-BE49-F238E27FC236}">
                              <a16:creationId xmlns:a16="http://schemas.microsoft.com/office/drawing/2014/main" id="{08333798-25E7-88B0-4097-86D295D922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7417" y="4864359"/>
                          <a:ext cx="14172" cy="10432"/>
                        </a:xfrm>
                        <a:custGeom>
                          <a:avLst/>
                          <a:gdLst>
                            <a:gd name="connsiteX0" fmla="*/ 14172 w 14172"/>
                            <a:gd name="connsiteY0" fmla="*/ 4374 h 10432"/>
                            <a:gd name="connsiteX1" fmla="*/ 4261 w 14172"/>
                            <a:gd name="connsiteY1" fmla="*/ 926 h 10432"/>
                            <a:gd name="connsiteX2" fmla="*/ 382 w 14172"/>
                            <a:gd name="connsiteY2" fmla="*/ 4805 h 10432"/>
                            <a:gd name="connsiteX3" fmla="*/ 3399 w 14172"/>
                            <a:gd name="connsiteY3" fmla="*/ 9976 h 10432"/>
                            <a:gd name="connsiteX4" fmla="*/ 13741 w 14172"/>
                            <a:gd name="connsiteY4" fmla="*/ 4374 h 104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72" h="10432">
                              <a:moveTo>
                                <a:pt x="14172" y="4374"/>
                              </a:moveTo>
                              <a:cubicBezTo>
                                <a:pt x="14172" y="-366"/>
                                <a:pt x="7277" y="-797"/>
                                <a:pt x="4261" y="926"/>
                              </a:cubicBezTo>
                              <a:cubicBezTo>
                                <a:pt x="2537" y="1788"/>
                                <a:pt x="382" y="3512"/>
                                <a:pt x="382" y="4805"/>
                              </a:cubicBezTo>
                              <a:cubicBezTo>
                                <a:pt x="-480" y="6529"/>
                                <a:pt x="-49" y="8683"/>
                                <a:pt x="3399" y="9976"/>
                              </a:cubicBezTo>
                              <a:cubicBezTo>
                                <a:pt x="8139" y="11700"/>
                                <a:pt x="13741" y="8252"/>
                                <a:pt x="13741" y="43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0" name="Vrije vorm: vorm 8209">
                          <a:extLst>
                            <a:ext uri="{FF2B5EF4-FFF2-40B4-BE49-F238E27FC236}">
                              <a16:creationId xmlns:a16="http://schemas.microsoft.com/office/drawing/2014/main" id="{08194629-9537-ECC6-1E30-8B53249BDE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7711" y="4782113"/>
                          <a:ext cx="78432" cy="55592"/>
                        </a:xfrm>
                        <a:custGeom>
                          <a:avLst/>
                          <a:gdLst>
                            <a:gd name="connsiteX0" fmla="*/ 68521 w 78432"/>
                            <a:gd name="connsiteY0" fmla="*/ 55592 h 55592"/>
                            <a:gd name="connsiteX1" fmla="*/ 34476 w 78432"/>
                            <a:gd name="connsiteY1" fmla="*/ 43956 h 55592"/>
                            <a:gd name="connsiteX2" fmla="*/ 10774 w 78432"/>
                            <a:gd name="connsiteY2" fmla="*/ 35769 h 55592"/>
                            <a:gd name="connsiteX3" fmla="*/ 0 w 78432"/>
                            <a:gd name="connsiteY3" fmla="*/ 31890 h 55592"/>
                            <a:gd name="connsiteX4" fmla="*/ 11636 w 78432"/>
                            <a:gd name="connsiteY4" fmla="*/ 0 h 55592"/>
                            <a:gd name="connsiteX5" fmla="*/ 21978 w 78432"/>
                            <a:gd name="connsiteY5" fmla="*/ 3879 h 55592"/>
                            <a:gd name="connsiteX6" fmla="*/ 44818 w 78432"/>
                            <a:gd name="connsiteY6" fmla="*/ 11635 h 55592"/>
                            <a:gd name="connsiteX7" fmla="*/ 78432 w 78432"/>
                            <a:gd name="connsiteY7" fmla="*/ 22840 h 55592"/>
                            <a:gd name="connsiteX8" fmla="*/ 68090 w 78432"/>
                            <a:gd name="connsiteY8" fmla="*/ 55161 h 555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432" h="55592">
                              <a:moveTo>
                                <a:pt x="68521" y="55592"/>
                              </a:moveTo>
                              <a:cubicBezTo>
                                <a:pt x="68521" y="55592"/>
                                <a:pt x="51283" y="49990"/>
                                <a:pt x="34476" y="43956"/>
                              </a:cubicBezTo>
                              <a:cubicBezTo>
                                <a:pt x="25857" y="40940"/>
                                <a:pt x="17238" y="38354"/>
                                <a:pt x="10774" y="35769"/>
                              </a:cubicBezTo>
                              <a:cubicBezTo>
                                <a:pt x="4309" y="33614"/>
                                <a:pt x="0" y="31890"/>
                                <a:pt x="0" y="31890"/>
                              </a:cubicBezTo>
                              <a:lnTo>
                                <a:pt x="11636" y="0"/>
                              </a:lnTo>
                              <a:cubicBezTo>
                                <a:pt x="11636" y="0"/>
                                <a:pt x="15945" y="1724"/>
                                <a:pt x="21978" y="3879"/>
                              </a:cubicBezTo>
                              <a:cubicBezTo>
                                <a:pt x="28012" y="6033"/>
                                <a:pt x="36630" y="9050"/>
                                <a:pt x="44818" y="11635"/>
                              </a:cubicBezTo>
                              <a:cubicBezTo>
                                <a:pt x="61625" y="17238"/>
                                <a:pt x="78432" y="22840"/>
                                <a:pt x="78432" y="22840"/>
                              </a:cubicBezTo>
                              <a:lnTo>
                                <a:pt x="68090" y="551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11" name="Vrije vorm: vorm 8210">
                          <a:extLst>
                            <a:ext uri="{FF2B5EF4-FFF2-40B4-BE49-F238E27FC236}">
                              <a16:creationId xmlns:a16="http://schemas.microsoft.com/office/drawing/2014/main" id="{AC4DAAD4-3EB3-97BD-A4EB-EF6B19BA1F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22187" y="4794611"/>
                          <a:ext cx="44387" cy="43094"/>
                        </a:xfrm>
                        <a:custGeom>
                          <a:avLst/>
                          <a:gdLst>
                            <a:gd name="connsiteX0" fmla="*/ 34045 w 44387"/>
                            <a:gd name="connsiteY0" fmla="*/ 43095 h 43094"/>
                            <a:gd name="connsiteX1" fmla="*/ 0 w 44387"/>
                            <a:gd name="connsiteY1" fmla="*/ 31890 h 43094"/>
                            <a:gd name="connsiteX2" fmla="*/ 10774 w 44387"/>
                            <a:gd name="connsiteY2" fmla="*/ 0 h 43094"/>
                            <a:gd name="connsiteX3" fmla="*/ 44387 w 44387"/>
                            <a:gd name="connsiteY3" fmla="*/ 11205 h 43094"/>
                            <a:gd name="connsiteX4" fmla="*/ 34045 w 44387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43094">
                              <a:moveTo>
                                <a:pt x="34045" y="43095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44387" y="11205"/>
                              </a:lnTo>
                              <a:lnTo>
                                <a:pt x="34045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09" name="Graphic 1445">
                        <a:extLst>
                          <a:ext uri="{FF2B5EF4-FFF2-40B4-BE49-F238E27FC236}">
                            <a16:creationId xmlns:a16="http://schemas.microsoft.com/office/drawing/2014/main" id="{C483C373-DBBD-19C0-C6CD-2F0497332F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10097" y="4838998"/>
                        <a:ext cx="90912" cy="136179"/>
                        <a:chOff x="4910097" y="4838998"/>
                        <a:chExt cx="90912" cy="136179"/>
                      </a:xfrm>
                    </p:grpSpPr>
                    <p:sp>
                      <p:nvSpPr>
                        <p:cNvPr id="8198" name="Vrije vorm: vorm 8197">
                          <a:extLst>
                            <a:ext uri="{FF2B5EF4-FFF2-40B4-BE49-F238E27FC236}">
                              <a16:creationId xmlns:a16="http://schemas.microsoft.com/office/drawing/2014/main" id="{6A901D69-ABD6-5755-E84D-2CCD5742DC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0097" y="4876921"/>
                          <a:ext cx="81000" cy="98256"/>
                        </a:xfrm>
                        <a:custGeom>
                          <a:avLst/>
                          <a:gdLst>
                            <a:gd name="connsiteX0" fmla="*/ 80569 w 81000"/>
                            <a:gd name="connsiteY0" fmla="*/ 52576 h 98256"/>
                            <a:gd name="connsiteX1" fmla="*/ 75829 w 81000"/>
                            <a:gd name="connsiteY1" fmla="*/ 20255 h 98256"/>
                            <a:gd name="connsiteX2" fmla="*/ 70227 w 81000"/>
                            <a:gd name="connsiteY2" fmla="*/ 9481 h 98256"/>
                            <a:gd name="connsiteX3" fmla="*/ 31872 w 81000"/>
                            <a:gd name="connsiteY3" fmla="*/ 0 h 98256"/>
                            <a:gd name="connsiteX4" fmla="*/ 3430 w 81000"/>
                            <a:gd name="connsiteY4" fmla="*/ 34476 h 98256"/>
                            <a:gd name="connsiteX5" fmla="*/ 17220 w 81000"/>
                            <a:gd name="connsiteY5" fmla="*/ 90068 h 98256"/>
                            <a:gd name="connsiteX6" fmla="*/ 22392 w 81000"/>
                            <a:gd name="connsiteY6" fmla="*/ 94377 h 98256"/>
                            <a:gd name="connsiteX7" fmla="*/ 27132 w 81000"/>
                            <a:gd name="connsiteY7" fmla="*/ 96963 h 98256"/>
                            <a:gd name="connsiteX8" fmla="*/ 29287 w 81000"/>
                            <a:gd name="connsiteY8" fmla="*/ 98256 h 98256"/>
                            <a:gd name="connsiteX9" fmla="*/ 37044 w 81000"/>
                            <a:gd name="connsiteY9" fmla="*/ 98256 h 98256"/>
                            <a:gd name="connsiteX10" fmla="*/ 43939 w 81000"/>
                            <a:gd name="connsiteY10" fmla="*/ 96532 h 98256"/>
                            <a:gd name="connsiteX11" fmla="*/ 81000 w 81000"/>
                            <a:gd name="connsiteY11" fmla="*/ 52576 h 982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00" h="98256">
                              <a:moveTo>
                                <a:pt x="80569" y="52576"/>
                              </a:moveTo>
                              <a:cubicBezTo>
                                <a:pt x="81431" y="37924"/>
                                <a:pt x="78846" y="27150"/>
                                <a:pt x="75829" y="20255"/>
                              </a:cubicBezTo>
                              <a:cubicBezTo>
                                <a:pt x="73243" y="12929"/>
                                <a:pt x="70227" y="9481"/>
                                <a:pt x="70227" y="9481"/>
                              </a:cubicBezTo>
                              <a:lnTo>
                                <a:pt x="31872" y="0"/>
                              </a:lnTo>
                              <a:cubicBezTo>
                                <a:pt x="31872" y="0"/>
                                <a:pt x="15066" y="7326"/>
                                <a:pt x="3430" y="34476"/>
                              </a:cubicBezTo>
                              <a:cubicBezTo>
                                <a:pt x="-5620" y="54730"/>
                                <a:pt x="4723" y="77571"/>
                                <a:pt x="17220" y="90068"/>
                              </a:cubicBezTo>
                              <a:cubicBezTo>
                                <a:pt x="18944" y="91792"/>
                                <a:pt x="20668" y="93085"/>
                                <a:pt x="22392" y="94377"/>
                              </a:cubicBezTo>
                              <a:cubicBezTo>
                                <a:pt x="24115" y="95240"/>
                                <a:pt x="25839" y="96101"/>
                                <a:pt x="27132" y="96963"/>
                              </a:cubicBezTo>
                              <a:cubicBezTo>
                                <a:pt x="28425" y="97825"/>
                                <a:pt x="29287" y="98256"/>
                                <a:pt x="29287" y="98256"/>
                              </a:cubicBezTo>
                              <a:cubicBezTo>
                                <a:pt x="29287" y="98256"/>
                                <a:pt x="33165" y="98256"/>
                                <a:pt x="37044" y="98256"/>
                              </a:cubicBezTo>
                              <a:cubicBezTo>
                                <a:pt x="39198" y="98256"/>
                                <a:pt x="41353" y="97394"/>
                                <a:pt x="43939" y="96532"/>
                              </a:cubicBezTo>
                              <a:cubicBezTo>
                                <a:pt x="60746" y="91361"/>
                                <a:pt x="80138" y="74985"/>
                                <a:pt x="81000" y="525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9" name="Vrije vorm: vorm 8198">
                          <a:extLst>
                            <a:ext uri="{FF2B5EF4-FFF2-40B4-BE49-F238E27FC236}">
                              <a16:creationId xmlns:a16="http://schemas.microsoft.com/office/drawing/2014/main" id="{FC1400CF-1A5F-9CB5-B39C-CFEAAC885A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5593" y="4876491"/>
                          <a:ext cx="62918" cy="29735"/>
                        </a:xfrm>
                        <a:custGeom>
                          <a:avLst/>
                          <a:gdLst>
                            <a:gd name="connsiteX0" fmla="*/ 62918 w 62918"/>
                            <a:gd name="connsiteY0" fmla="*/ 29735 h 29735"/>
                            <a:gd name="connsiteX1" fmla="*/ 54730 w 62918"/>
                            <a:gd name="connsiteY1" fmla="*/ 9481 h 29735"/>
                            <a:gd name="connsiteX2" fmla="*/ 16376 w 62918"/>
                            <a:gd name="connsiteY2" fmla="*/ 0 h 29735"/>
                            <a:gd name="connsiteX3" fmla="*/ 0 w 62918"/>
                            <a:gd name="connsiteY3" fmla="*/ 14221 h 29735"/>
                            <a:gd name="connsiteX4" fmla="*/ 31459 w 62918"/>
                            <a:gd name="connsiteY4" fmla="*/ 21978 h 29735"/>
                            <a:gd name="connsiteX5" fmla="*/ 53006 w 62918"/>
                            <a:gd name="connsiteY5" fmla="*/ 27150 h 29735"/>
                            <a:gd name="connsiteX6" fmla="*/ 62918 w 62918"/>
                            <a:gd name="connsiteY6" fmla="*/ 29304 h 297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29735">
                              <a:moveTo>
                                <a:pt x="62918" y="29735"/>
                              </a:moveTo>
                              <a:cubicBezTo>
                                <a:pt x="59902" y="16376"/>
                                <a:pt x="54730" y="9481"/>
                                <a:pt x="54730" y="9481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8619" y="3878"/>
                                <a:pt x="0" y="14221"/>
                              </a:cubicBezTo>
                              <a:cubicBezTo>
                                <a:pt x="0" y="14221"/>
                                <a:pt x="15514" y="18100"/>
                                <a:pt x="31459" y="21978"/>
                              </a:cubicBezTo>
                              <a:cubicBezTo>
                                <a:pt x="39216" y="23702"/>
                                <a:pt x="47404" y="25857"/>
                                <a:pt x="53006" y="27150"/>
                              </a:cubicBezTo>
                              <a:cubicBezTo>
                                <a:pt x="59040" y="28873"/>
                                <a:pt x="62918" y="29304"/>
                                <a:pt x="62918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0" name="Vrije vorm: vorm 8199">
                          <a:extLst>
                            <a:ext uri="{FF2B5EF4-FFF2-40B4-BE49-F238E27FC236}">
                              <a16:creationId xmlns:a16="http://schemas.microsoft.com/office/drawing/2014/main" id="{F375D4DF-6F6C-5271-9B20-C025731FF9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2312" y="4838998"/>
                          <a:ext cx="27149" cy="42232"/>
                        </a:xfrm>
                        <a:custGeom>
                          <a:avLst/>
                          <a:gdLst>
                            <a:gd name="connsiteX0" fmla="*/ 18531 w 27149"/>
                            <a:gd name="connsiteY0" fmla="*/ 42233 h 42232"/>
                            <a:gd name="connsiteX1" fmla="*/ 0 w 27149"/>
                            <a:gd name="connsiteY1" fmla="*/ 37923 h 42232"/>
                            <a:gd name="connsiteX2" fmla="*/ 9050 w 27149"/>
                            <a:gd name="connsiteY2" fmla="*/ 0 h 42232"/>
                            <a:gd name="connsiteX3" fmla="*/ 27150 w 27149"/>
                            <a:gd name="connsiteY3" fmla="*/ 4309 h 42232"/>
                            <a:gd name="connsiteX4" fmla="*/ 18531 w 27149"/>
                            <a:gd name="connsiteY4" fmla="*/ 4223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2232">
                              <a:moveTo>
                                <a:pt x="18531" y="42233"/>
                              </a:moveTo>
                              <a:lnTo>
                                <a:pt x="0" y="37923"/>
                              </a:lnTo>
                              <a:lnTo>
                                <a:pt x="9050" y="0"/>
                              </a:lnTo>
                              <a:lnTo>
                                <a:pt x="27150" y="4309"/>
                              </a:lnTo>
                              <a:lnTo>
                                <a:pt x="18531" y="422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1" name="Vrije vorm: vorm 8200">
                          <a:extLst>
                            <a:ext uri="{FF2B5EF4-FFF2-40B4-BE49-F238E27FC236}">
                              <a16:creationId xmlns:a16="http://schemas.microsoft.com/office/drawing/2014/main" id="{6D5F99B3-85D9-CCF3-BB0D-4C55A85A29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1114" y="4898817"/>
                          <a:ext cx="32502" cy="25925"/>
                        </a:xfrm>
                        <a:custGeom>
                          <a:avLst/>
                          <a:gdLst>
                            <a:gd name="connsiteX0" fmla="*/ 32491 w 32502"/>
                            <a:gd name="connsiteY0" fmla="*/ 9132 h 25925"/>
                            <a:gd name="connsiteX1" fmla="*/ 8789 w 32502"/>
                            <a:gd name="connsiteY1" fmla="*/ 3099 h 25925"/>
                            <a:gd name="connsiteX2" fmla="*/ 601 w 32502"/>
                            <a:gd name="connsiteY2" fmla="*/ 13873 h 25925"/>
                            <a:gd name="connsiteX3" fmla="*/ 9220 w 32502"/>
                            <a:gd name="connsiteY3" fmla="*/ 25509 h 25925"/>
                            <a:gd name="connsiteX4" fmla="*/ 32491 w 32502"/>
                            <a:gd name="connsiteY4" fmla="*/ 9132 h 259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502" h="25925">
                              <a:moveTo>
                                <a:pt x="32491" y="9132"/>
                              </a:moveTo>
                              <a:cubicBezTo>
                                <a:pt x="32491" y="-2503"/>
                                <a:pt x="15253" y="-1210"/>
                                <a:pt x="8789" y="3099"/>
                              </a:cubicBezTo>
                              <a:cubicBezTo>
                                <a:pt x="4910" y="5254"/>
                                <a:pt x="601" y="9995"/>
                                <a:pt x="601" y="13873"/>
                              </a:cubicBezTo>
                              <a:cubicBezTo>
                                <a:pt x="-1123" y="18613"/>
                                <a:pt x="601" y="23354"/>
                                <a:pt x="9220" y="25509"/>
                              </a:cubicBezTo>
                              <a:cubicBezTo>
                                <a:pt x="21286" y="28094"/>
                                <a:pt x="32922" y="18182"/>
                                <a:pt x="32491" y="91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2" name="Vrije vorm: vorm 8201">
                          <a:extLst>
                            <a:ext uri="{FF2B5EF4-FFF2-40B4-BE49-F238E27FC236}">
                              <a16:creationId xmlns:a16="http://schemas.microsoft.com/office/drawing/2014/main" id="{437FDE78-2140-0B17-706E-87A3DB6796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8818" y="4934329"/>
                          <a:ext cx="13670" cy="10372"/>
                        </a:xfrm>
                        <a:custGeom>
                          <a:avLst/>
                          <a:gdLst>
                            <a:gd name="connsiteX0" fmla="*/ 13670 w 13670"/>
                            <a:gd name="connsiteY0" fmla="*/ 3787 h 10372"/>
                            <a:gd name="connsiteX1" fmla="*/ 3758 w 13670"/>
                            <a:gd name="connsiteY1" fmla="*/ 1201 h 10372"/>
                            <a:gd name="connsiteX2" fmla="*/ 311 w 13670"/>
                            <a:gd name="connsiteY2" fmla="*/ 5511 h 10372"/>
                            <a:gd name="connsiteX3" fmla="*/ 3758 w 13670"/>
                            <a:gd name="connsiteY3" fmla="*/ 10251 h 10372"/>
                            <a:gd name="connsiteX4" fmla="*/ 13670 w 13670"/>
                            <a:gd name="connsiteY4" fmla="*/ 3356 h 10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70" h="10372">
                              <a:moveTo>
                                <a:pt x="13670" y="3787"/>
                              </a:moveTo>
                              <a:cubicBezTo>
                                <a:pt x="13670" y="-954"/>
                                <a:pt x="6344" y="-523"/>
                                <a:pt x="3758" y="1201"/>
                              </a:cubicBezTo>
                              <a:cubicBezTo>
                                <a:pt x="2035" y="2063"/>
                                <a:pt x="311" y="4218"/>
                                <a:pt x="311" y="5511"/>
                              </a:cubicBezTo>
                              <a:cubicBezTo>
                                <a:pt x="-551" y="7665"/>
                                <a:pt x="311" y="9389"/>
                                <a:pt x="3758" y="10251"/>
                              </a:cubicBezTo>
                              <a:cubicBezTo>
                                <a:pt x="8930" y="11113"/>
                                <a:pt x="13670" y="7234"/>
                                <a:pt x="13670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3" name="Vrije vorm: vorm 8202">
                          <a:extLst>
                            <a:ext uri="{FF2B5EF4-FFF2-40B4-BE49-F238E27FC236}">
                              <a16:creationId xmlns:a16="http://schemas.microsoft.com/office/drawing/2014/main" id="{B1A8E7BF-8D57-0492-3BDE-A2C2F49018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3008" y="4851927"/>
                          <a:ext cx="78001" cy="49127"/>
                        </a:xfrm>
                        <a:custGeom>
                          <a:avLst/>
                          <a:gdLst>
                            <a:gd name="connsiteX0" fmla="*/ 70675 w 78001"/>
                            <a:gd name="connsiteY0" fmla="*/ 49128 h 49127"/>
                            <a:gd name="connsiteX1" fmla="*/ 59471 w 78001"/>
                            <a:gd name="connsiteY1" fmla="*/ 46973 h 49127"/>
                            <a:gd name="connsiteX2" fmla="*/ 35338 w 78001"/>
                            <a:gd name="connsiteY2" fmla="*/ 40940 h 49127"/>
                            <a:gd name="connsiteX3" fmla="*/ 0 w 78001"/>
                            <a:gd name="connsiteY3" fmla="*/ 32752 h 49127"/>
                            <a:gd name="connsiteX4" fmla="*/ 8188 w 78001"/>
                            <a:gd name="connsiteY4" fmla="*/ 0 h 49127"/>
                            <a:gd name="connsiteX5" fmla="*/ 43095 w 78001"/>
                            <a:gd name="connsiteY5" fmla="*/ 8188 h 49127"/>
                            <a:gd name="connsiteX6" fmla="*/ 67228 w 78001"/>
                            <a:gd name="connsiteY6" fmla="*/ 14221 h 49127"/>
                            <a:gd name="connsiteX7" fmla="*/ 78001 w 78001"/>
                            <a:gd name="connsiteY7" fmla="*/ 16376 h 49127"/>
                            <a:gd name="connsiteX8" fmla="*/ 70675 w 78001"/>
                            <a:gd name="connsiteY8" fmla="*/ 491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9127">
                              <a:moveTo>
                                <a:pt x="70675" y="49128"/>
                              </a:moveTo>
                              <a:cubicBezTo>
                                <a:pt x="70675" y="49128"/>
                                <a:pt x="66366" y="48266"/>
                                <a:pt x="59471" y="46973"/>
                              </a:cubicBezTo>
                              <a:cubicBezTo>
                                <a:pt x="53006" y="45249"/>
                                <a:pt x="43957" y="43095"/>
                                <a:pt x="35338" y="40940"/>
                              </a:cubicBezTo>
                              <a:cubicBezTo>
                                <a:pt x="17669" y="36630"/>
                                <a:pt x="0" y="32752"/>
                                <a:pt x="0" y="32752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5426" y="4309"/>
                                <a:pt x="43095" y="8188"/>
                              </a:cubicBezTo>
                              <a:cubicBezTo>
                                <a:pt x="51714" y="10343"/>
                                <a:pt x="60333" y="12497"/>
                                <a:pt x="67228" y="14221"/>
                              </a:cubicBezTo>
                              <a:cubicBezTo>
                                <a:pt x="73692" y="15514"/>
                                <a:pt x="78001" y="16376"/>
                                <a:pt x="78001" y="16376"/>
                              </a:cubicBezTo>
                              <a:lnTo>
                                <a:pt x="70675" y="491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204" name="Vrije vorm: vorm 8203">
                          <a:extLst>
                            <a:ext uri="{FF2B5EF4-FFF2-40B4-BE49-F238E27FC236}">
                              <a16:creationId xmlns:a16="http://schemas.microsoft.com/office/drawing/2014/main" id="{FA57E1E7-DC57-E547-87FD-82777D0F9E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8345" y="4860114"/>
                          <a:ext cx="42663" cy="40940"/>
                        </a:xfrm>
                        <a:custGeom>
                          <a:avLst/>
                          <a:gdLst>
                            <a:gd name="connsiteX0" fmla="*/ 35338 w 42663"/>
                            <a:gd name="connsiteY0" fmla="*/ 40940 h 40940"/>
                            <a:gd name="connsiteX1" fmla="*/ 17669 w 42663"/>
                            <a:gd name="connsiteY1" fmla="*/ 37061 h 40940"/>
                            <a:gd name="connsiteX2" fmla="*/ 0 w 42663"/>
                            <a:gd name="connsiteY2" fmla="*/ 32752 h 40940"/>
                            <a:gd name="connsiteX3" fmla="*/ 7757 w 42663"/>
                            <a:gd name="connsiteY3" fmla="*/ 0 h 40940"/>
                            <a:gd name="connsiteX4" fmla="*/ 24995 w 42663"/>
                            <a:gd name="connsiteY4" fmla="*/ 4310 h 40940"/>
                            <a:gd name="connsiteX5" fmla="*/ 42664 w 42663"/>
                            <a:gd name="connsiteY5" fmla="*/ 8188 h 40940"/>
                            <a:gd name="connsiteX6" fmla="*/ 35338 w 42663"/>
                            <a:gd name="connsiteY6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40940">
                              <a:moveTo>
                                <a:pt x="35338" y="40940"/>
                              </a:moveTo>
                              <a:cubicBezTo>
                                <a:pt x="35338" y="40940"/>
                                <a:pt x="26288" y="39216"/>
                                <a:pt x="17669" y="37061"/>
                              </a:cubicBezTo>
                              <a:cubicBezTo>
                                <a:pt x="8619" y="34907"/>
                                <a:pt x="0" y="32752"/>
                                <a:pt x="0" y="32752"/>
                              </a:cubicBezTo>
                              <a:lnTo>
                                <a:pt x="7757" y="0"/>
                              </a:lnTo>
                              <a:cubicBezTo>
                                <a:pt x="7757" y="0"/>
                                <a:pt x="16376" y="2155"/>
                                <a:pt x="24995" y="4310"/>
                              </a:cubicBezTo>
                              <a:cubicBezTo>
                                <a:pt x="33614" y="6464"/>
                                <a:pt x="42664" y="8188"/>
                                <a:pt x="42664" y="8188"/>
                              </a:cubicBezTo>
                              <a:lnTo>
                                <a:pt x="3533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0" name="Graphic 1445">
                        <a:extLst>
                          <a:ext uri="{FF2B5EF4-FFF2-40B4-BE49-F238E27FC236}">
                            <a16:creationId xmlns:a16="http://schemas.microsoft.com/office/drawing/2014/main" id="{B85FDE6A-644E-7ADF-61CA-E33C45FAC4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3711" y="4886402"/>
                        <a:ext cx="86904" cy="137472"/>
                        <a:chOff x="5153711" y="4886402"/>
                        <a:chExt cx="86904" cy="137472"/>
                      </a:xfrm>
                    </p:grpSpPr>
                    <p:sp>
                      <p:nvSpPr>
                        <p:cNvPr id="8191" name="Vrije vorm: vorm 8190">
                          <a:extLst>
                            <a:ext uri="{FF2B5EF4-FFF2-40B4-BE49-F238E27FC236}">
                              <a16:creationId xmlns:a16="http://schemas.microsoft.com/office/drawing/2014/main" id="{274BF71E-8C04-7869-B18A-AD49A0F60F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711" y="4925618"/>
                          <a:ext cx="80900" cy="98255"/>
                        </a:xfrm>
                        <a:custGeom>
                          <a:avLst/>
                          <a:gdLst>
                            <a:gd name="connsiteX0" fmla="*/ 80871 w 80900"/>
                            <a:gd name="connsiteY0" fmla="*/ 48697 h 98255"/>
                            <a:gd name="connsiteX1" fmla="*/ 67512 w 80900"/>
                            <a:gd name="connsiteY1" fmla="*/ 6464 h 98255"/>
                            <a:gd name="connsiteX2" fmla="*/ 47688 w 80900"/>
                            <a:gd name="connsiteY2" fmla="*/ 3448 h 98255"/>
                            <a:gd name="connsiteX3" fmla="*/ 28296 w 80900"/>
                            <a:gd name="connsiteY3" fmla="*/ 0 h 98255"/>
                            <a:gd name="connsiteX4" fmla="*/ 2439 w 80900"/>
                            <a:gd name="connsiteY4" fmla="*/ 36199 h 98255"/>
                            <a:gd name="connsiteX5" fmla="*/ 20108 w 80900"/>
                            <a:gd name="connsiteY5" fmla="*/ 90930 h 98255"/>
                            <a:gd name="connsiteX6" fmla="*/ 25710 w 80900"/>
                            <a:gd name="connsiteY6" fmla="*/ 95239 h 98255"/>
                            <a:gd name="connsiteX7" fmla="*/ 30450 w 80900"/>
                            <a:gd name="connsiteY7" fmla="*/ 97394 h 98255"/>
                            <a:gd name="connsiteX8" fmla="*/ 32605 w 80900"/>
                            <a:gd name="connsiteY8" fmla="*/ 98256 h 98255"/>
                            <a:gd name="connsiteX9" fmla="*/ 35191 w 80900"/>
                            <a:gd name="connsiteY9" fmla="*/ 98256 h 98255"/>
                            <a:gd name="connsiteX10" fmla="*/ 40362 w 80900"/>
                            <a:gd name="connsiteY10" fmla="*/ 97394 h 98255"/>
                            <a:gd name="connsiteX11" fmla="*/ 46826 w 80900"/>
                            <a:gd name="connsiteY11" fmla="*/ 95239 h 98255"/>
                            <a:gd name="connsiteX12" fmla="*/ 80871 w 80900"/>
                            <a:gd name="connsiteY12" fmla="*/ 48697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900" h="98255">
                              <a:moveTo>
                                <a:pt x="80871" y="48697"/>
                              </a:moveTo>
                              <a:cubicBezTo>
                                <a:pt x="80009" y="19392"/>
                                <a:pt x="67512" y="6464"/>
                                <a:pt x="67512" y="6464"/>
                              </a:cubicBezTo>
                              <a:cubicBezTo>
                                <a:pt x="67512" y="6464"/>
                                <a:pt x="57600" y="5171"/>
                                <a:pt x="47688" y="3448"/>
                              </a:cubicBezTo>
                              <a:cubicBezTo>
                                <a:pt x="37776" y="1724"/>
                                <a:pt x="28296" y="0"/>
                                <a:pt x="28296" y="0"/>
                              </a:cubicBezTo>
                              <a:cubicBezTo>
                                <a:pt x="28296" y="0"/>
                                <a:pt x="12351" y="8619"/>
                                <a:pt x="2439" y="36199"/>
                              </a:cubicBezTo>
                              <a:cubicBezTo>
                                <a:pt x="-5318" y="57316"/>
                                <a:pt x="6748" y="79294"/>
                                <a:pt x="20108" y="90930"/>
                              </a:cubicBezTo>
                              <a:cubicBezTo>
                                <a:pt x="21831" y="92654"/>
                                <a:pt x="23986" y="93946"/>
                                <a:pt x="25710" y="95239"/>
                              </a:cubicBezTo>
                              <a:cubicBezTo>
                                <a:pt x="27434" y="96101"/>
                                <a:pt x="29158" y="96963"/>
                                <a:pt x="30450" y="97394"/>
                              </a:cubicBezTo>
                              <a:cubicBezTo>
                                <a:pt x="31743" y="98256"/>
                                <a:pt x="32605" y="98256"/>
                                <a:pt x="32605" y="98256"/>
                              </a:cubicBezTo>
                              <a:cubicBezTo>
                                <a:pt x="32605" y="98256"/>
                                <a:pt x="33898" y="98256"/>
                                <a:pt x="35191" y="98256"/>
                              </a:cubicBezTo>
                              <a:cubicBezTo>
                                <a:pt x="36484" y="98256"/>
                                <a:pt x="38638" y="97825"/>
                                <a:pt x="40362" y="97394"/>
                              </a:cubicBezTo>
                              <a:cubicBezTo>
                                <a:pt x="42517" y="96963"/>
                                <a:pt x="44672" y="96101"/>
                                <a:pt x="46826" y="95239"/>
                              </a:cubicBezTo>
                              <a:cubicBezTo>
                                <a:pt x="63202" y="88344"/>
                                <a:pt x="81733" y="71106"/>
                                <a:pt x="80871" y="486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2" name="Vrije vorm: vorm 8191">
                          <a:extLst>
                            <a:ext uri="{FF2B5EF4-FFF2-40B4-BE49-F238E27FC236}">
                              <a16:creationId xmlns:a16="http://schemas.microsoft.com/office/drawing/2014/main" id="{587CF498-2222-AA01-7F8A-446A546B68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493" y="4925618"/>
                          <a:ext cx="64211" cy="25856"/>
                        </a:xfrm>
                        <a:custGeom>
                          <a:avLst/>
                          <a:gdLst>
                            <a:gd name="connsiteX0" fmla="*/ 64211 w 64211"/>
                            <a:gd name="connsiteY0" fmla="*/ 25857 h 25856"/>
                            <a:gd name="connsiteX1" fmla="*/ 54730 w 64211"/>
                            <a:gd name="connsiteY1" fmla="*/ 6464 h 25856"/>
                            <a:gd name="connsiteX2" fmla="*/ 34907 w 64211"/>
                            <a:gd name="connsiteY2" fmla="*/ 3448 h 25856"/>
                            <a:gd name="connsiteX3" fmla="*/ 15514 w 64211"/>
                            <a:gd name="connsiteY3" fmla="*/ 0 h 25856"/>
                            <a:gd name="connsiteX4" fmla="*/ 0 w 64211"/>
                            <a:gd name="connsiteY4" fmla="*/ 15083 h 25856"/>
                            <a:gd name="connsiteX5" fmla="*/ 31890 w 64211"/>
                            <a:gd name="connsiteY5" fmla="*/ 20685 h 25856"/>
                            <a:gd name="connsiteX6" fmla="*/ 64211 w 64211"/>
                            <a:gd name="connsiteY6" fmla="*/ 25426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11" h="25856">
                              <a:moveTo>
                                <a:pt x="64211" y="25857"/>
                              </a:moveTo>
                              <a:cubicBezTo>
                                <a:pt x="60333" y="12928"/>
                                <a:pt x="54730" y="6464"/>
                                <a:pt x="54730" y="6464"/>
                              </a:cubicBezTo>
                              <a:cubicBezTo>
                                <a:pt x="54730" y="6464"/>
                                <a:pt x="44818" y="5171"/>
                                <a:pt x="34907" y="3448"/>
                              </a:cubicBezTo>
                              <a:cubicBezTo>
                                <a:pt x="24995" y="1724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188" y="3878"/>
                                <a:pt x="0" y="15083"/>
                              </a:cubicBezTo>
                              <a:cubicBezTo>
                                <a:pt x="0" y="15083"/>
                                <a:pt x="15945" y="18100"/>
                                <a:pt x="31890" y="20685"/>
                              </a:cubicBezTo>
                              <a:cubicBezTo>
                                <a:pt x="47835" y="22840"/>
                                <a:pt x="64211" y="25426"/>
                                <a:pt x="6421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3" name="Vrije vorm: vorm 8192">
                          <a:extLst>
                            <a:ext uri="{FF2B5EF4-FFF2-40B4-BE49-F238E27FC236}">
                              <a16:creationId xmlns:a16="http://schemas.microsoft.com/office/drawing/2014/main" id="{1AF68B34-3319-5CA5-5551-6551B3CEA9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349" y="4886402"/>
                          <a:ext cx="24563" cy="41370"/>
                        </a:xfrm>
                        <a:custGeom>
                          <a:avLst/>
                          <a:gdLst>
                            <a:gd name="connsiteX0" fmla="*/ 18531 w 24563"/>
                            <a:gd name="connsiteY0" fmla="*/ 41371 h 41370"/>
                            <a:gd name="connsiteX1" fmla="*/ 9050 w 24563"/>
                            <a:gd name="connsiteY1" fmla="*/ 40078 h 41370"/>
                            <a:gd name="connsiteX2" fmla="*/ 0 w 24563"/>
                            <a:gd name="connsiteY2" fmla="*/ 38354 h 41370"/>
                            <a:gd name="connsiteX3" fmla="*/ 6464 w 24563"/>
                            <a:gd name="connsiteY3" fmla="*/ 0 h 41370"/>
                            <a:gd name="connsiteX4" fmla="*/ 15514 w 24563"/>
                            <a:gd name="connsiteY4" fmla="*/ 1724 h 41370"/>
                            <a:gd name="connsiteX5" fmla="*/ 24564 w 24563"/>
                            <a:gd name="connsiteY5" fmla="*/ 3017 h 41370"/>
                            <a:gd name="connsiteX6" fmla="*/ 18531 w 24563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18531" y="41371"/>
                              </a:moveTo>
                              <a:cubicBezTo>
                                <a:pt x="18531" y="41371"/>
                                <a:pt x="13790" y="40509"/>
                                <a:pt x="9050" y="40078"/>
                              </a:cubicBezTo>
                              <a:cubicBezTo>
                                <a:pt x="4309" y="39216"/>
                                <a:pt x="0" y="38354"/>
                                <a:pt x="0" y="38354"/>
                              </a:cubicBezTo>
                              <a:lnTo>
                                <a:pt x="6464" y="0"/>
                              </a:lnTo>
                              <a:cubicBezTo>
                                <a:pt x="6464" y="0"/>
                                <a:pt x="11205" y="862"/>
                                <a:pt x="15514" y="1724"/>
                              </a:cubicBezTo>
                              <a:cubicBezTo>
                                <a:pt x="20254" y="2586"/>
                                <a:pt x="24564" y="3017"/>
                                <a:pt x="24564" y="3017"/>
                              </a:cubicBezTo>
                              <a:lnTo>
                                <a:pt x="18531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4" name="Vrije vorm: vorm 8193">
                          <a:extLst>
                            <a:ext uri="{FF2B5EF4-FFF2-40B4-BE49-F238E27FC236}">
                              <a16:creationId xmlns:a16="http://schemas.microsoft.com/office/drawing/2014/main" id="{1B3496A0-F675-9BF3-C350-7CAB146709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47" y="4947623"/>
                          <a:ext cx="32098" cy="26451"/>
                        </a:xfrm>
                        <a:custGeom>
                          <a:avLst/>
                          <a:gdLst>
                            <a:gd name="connsiteX0" fmla="*/ 32050 w 32098"/>
                            <a:gd name="connsiteY0" fmla="*/ 8162 h 26451"/>
                            <a:gd name="connsiteX1" fmla="*/ 7917 w 32098"/>
                            <a:gd name="connsiteY1" fmla="*/ 3852 h 26451"/>
                            <a:gd name="connsiteX2" fmla="*/ 591 w 32098"/>
                            <a:gd name="connsiteY2" fmla="*/ 15057 h 26451"/>
                            <a:gd name="connsiteX3" fmla="*/ 10072 w 32098"/>
                            <a:gd name="connsiteY3" fmla="*/ 26262 h 26451"/>
                            <a:gd name="connsiteX4" fmla="*/ 32050 w 32098"/>
                            <a:gd name="connsiteY4" fmla="*/ 8593 h 264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098" h="26451">
                              <a:moveTo>
                                <a:pt x="32050" y="8162"/>
                              </a:moveTo>
                              <a:cubicBezTo>
                                <a:pt x="31188" y="-3043"/>
                                <a:pt x="14382" y="-888"/>
                                <a:pt x="7917" y="3852"/>
                              </a:cubicBezTo>
                              <a:cubicBezTo>
                                <a:pt x="4470" y="6438"/>
                                <a:pt x="160" y="11178"/>
                                <a:pt x="591" y="15057"/>
                              </a:cubicBezTo>
                              <a:cubicBezTo>
                                <a:pt x="-1133" y="19798"/>
                                <a:pt x="591" y="24538"/>
                                <a:pt x="10072" y="26262"/>
                              </a:cubicBezTo>
                              <a:cubicBezTo>
                                <a:pt x="22139" y="27985"/>
                                <a:pt x="32912" y="17643"/>
                                <a:pt x="32050" y="85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5" name="Vrije vorm: vorm 8194">
                          <a:extLst>
                            <a:ext uri="{FF2B5EF4-FFF2-40B4-BE49-F238E27FC236}">
                              <a16:creationId xmlns:a16="http://schemas.microsoft.com/office/drawing/2014/main" id="{95C0BB84-578C-2190-7464-6C4BF6E87E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72" y="4983786"/>
                          <a:ext cx="13092" cy="10895"/>
                        </a:xfrm>
                        <a:custGeom>
                          <a:avLst/>
                          <a:gdLst>
                            <a:gd name="connsiteX0" fmla="*/ 13063 w 13092"/>
                            <a:gd name="connsiteY0" fmla="*/ 3458 h 10895"/>
                            <a:gd name="connsiteX1" fmla="*/ 3151 w 13092"/>
                            <a:gd name="connsiteY1" fmla="*/ 1734 h 10895"/>
                            <a:gd name="connsiteX2" fmla="*/ 135 w 13092"/>
                            <a:gd name="connsiteY2" fmla="*/ 6475 h 10895"/>
                            <a:gd name="connsiteX3" fmla="*/ 4013 w 13092"/>
                            <a:gd name="connsiteY3" fmla="*/ 10784 h 10895"/>
                            <a:gd name="connsiteX4" fmla="*/ 13063 w 13092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92" h="10895">
                              <a:moveTo>
                                <a:pt x="13063" y="3458"/>
                              </a:moveTo>
                              <a:cubicBezTo>
                                <a:pt x="13063" y="-1283"/>
                                <a:pt x="5737" y="-421"/>
                                <a:pt x="3151" y="1734"/>
                              </a:cubicBezTo>
                              <a:cubicBezTo>
                                <a:pt x="1427" y="2596"/>
                                <a:pt x="135" y="4751"/>
                                <a:pt x="135" y="6475"/>
                              </a:cubicBezTo>
                              <a:cubicBezTo>
                                <a:pt x="-296" y="8629"/>
                                <a:pt x="135" y="10353"/>
                                <a:pt x="4013" y="10784"/>
                              </a:cubicBezTo>
                              <a:cubicBezTo>
                                <a:pt x="9184" y="11646"/>
                                <a:pt x="13494" y="7336"/>
                                <a:pt x="13063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6" name="Vrije vorm: vorm 8195">
                          <a:extLst>
                            <a:ext uri="{FF2B5EF4-FFF2-40B4-BE49-F238E27FC236}">
                              <a16:creationId xmlns:a16="http://schemas.microsoft.com/office/drawing/2014/main" id="{931DF26B-1969-1C83-7CC9-0C2DD58951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907" y="4901054"/>
                          <a:ext cx="76708" cy="44818"/>
                        </a:xfrm>
                        <a:custGeom>
                          <a:avLst/>
                          <a:gdLst>
                            <a:gd name="connsiteX0" fmla="*/ 71537 w 76708"/>
                            <a:gd name="connsiteY0" fmla="*/ 44818 h 44818"/>
                            <a:gd name="connsiteX1" fmla="*/ 35769 w 76708"/>
                            <a:gd name="connsiteY1" fmla="*/ 39647 h 44818"/>
                            <a:gd name="connsiteX2" fmla="*/ 0 w 76708"/>
                            <a:gd name="connsiteY2" fmla="*/ 33183 h 44818"/>
                            <a:gd name="connsiteX3" fmla="*/ 5602 w 76708"/>
                            <a:gd name="connsiteY3" fmla="*/ 0 h 44818"/>
                            <a:gd name="connsiteX4" fmla="*/ 40940 w 76708"/>
                            <a:gd name="connsiteY4" fmla="*/ 6464 h 44818"/>
                            <a:gd name="connsiteX5" fmla="*/ 76708 w 76708"/>
                            <a:gd name="connsiteY5" fmla="*/ 11635 h 44818"/>
                            <a:gd name="connsiteX6" fmla="*/ 71537 w 76708"/>
                            <a:gd name="connsiteY6" fmla="*/ 4481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708" h="44818">
                              <a:moveTo>
                                <a:pt x="71537" y="44818"/>
                              </a:moveTo>
                              <a:cubicBezTo>
                                <a:pt x="71537" y="44818"/>
                                <a:pt x="53437" y="42233"/>
                                <a:pt x="35769" y="39647"/>
                              </a:cubicBezTo>
                              <a:cubicBezTo>
                                <a:pt x="18100" y="36630"/>
                                <a:pt x="0" y="33183"/>
                                <a:pt x="0" y="33183"/>
                              </a:cubicBezTo>
                              <a:lnTo>
                                <a:pt x="5602" y="0"/>
                              </a:lnTo>
                              <a:cubicBezTo>
                                <a:pt x="5602" y="0"/>
                                <a:pt x="23271" y="3017"/>
                                <a:pt x="40940" y="6464"/>
                              </a:cubicBezTo>
                              <a:cubicBezTo>
                                <a:pt x="58609" y="9050"/>
                                <a:pt x="76708" y="11635"/>
                                <a:pt x="76708" y="11635"/>
                              </a:cubicBezTo>
                              <a:lnTo>
                                <a:pt x="71537" y="4481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7" name="Vrije vorm: vorm 8196">
                          <a:extLst>
                            <a:ext uri="{FF2B5EF4-FFF2-40B4-BE49-F238E27FC236}">
                              <a16:creationId xmlns:a16="http://schemas.microsoft.com/office/drawing/2014/main" id="{BF7856AE-1069-59A2-3A6F-8A768C36E7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9676" y="4907088"/>
                          <a:ext cx="40939" cy="38785"/>
                        </a:xfrm>
                        <a:custGeom>
                          <a:avLst/>
                          <a:gdLst>
                            <a:gd name="connsiteX0" fmla="*/ 35769 w 40939"/>
                            <a:gd name="connsiteY0" fmla="*/ 38785 h 38785"/>
                            <a:gd name="connsiteX1" fmla="*/ 0 w 40939"/>
                            <a:gd name="connsiteY1" fmla="*/ 33614 h 38785"/>
                            <a:gd name="connsiteX2" fmla="*/ 5171 w 40939"/>
                            <a:gd name="connsiteY2" fmla="*/ 0 h 38785"/>
                            <a:gd name="connsiteX3" fmla="*/ 40940 w 40939"/>
                            <a:gd name="connsiteY3" fmla="*/ 5171 h 38785"/>
                            <a:gd name="connsiteX4" fmla="*/ 35769 w 40939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8785">
                              <a:moveTo>
                                <a:pt x="35769" y="38785"/>
                              </a:moveTo>
                              <a:lnTo>
                                <a:pt x="0" y="33614"/>
                              </a:lnTo>
                              <a:lnTo>
                                <a:pt x="5171" y="0"/>
                              </a:lnTo>
                              <a:lnTo>
                                <a:pt x="40940" y="5171"/>
                              </a:lnTo>
                              <a:lnTo>
                                <a:pt x="35769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1" name="Graphic 1445">
                        <a:extLst>
                          <a:ext uri="{FF2B5EF4-FFF2-40B4-BE49-F238E27FC236}">
                            <a16:creationId xmlns:a16="http://schemas.microsoft.com/office/drawing/2014/main" id="{09756BED-0084-B0CA-8F96-A1771EC702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00148" y="4917430"/>
                        <a:ext cx="83090" cy="138764"/>
                        <a:chOff x="5400148" y="4917430"/>
                        <a:chExt cx="83090" cy="138764"/>
                      </a:xfrm>
                    </p:grpSpPr>
                    <p:sp>
                      <p:nvSpPr>
                        <p:cNvPr id="8184" name="Vrije vorm: vorm 8183">
                          <a:extLst>
                            <a:ext uri="{FF2B5EF4-FFF2-40B4-BE49-F238E27FC236}">
                              <a16:creationId xmlns:a16="http://schemas.microsoft.com/office/drawing/2014/main" id="{AD463AB8-4DED-F981-66B7-187D7E66E3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0148" y="4957939"/>
                          <a:ext cx="80683" cy="98255"/>
                        </a:xfrm>
                        <a:custGeom>
                          <a:avLst/>
                          <a:gdLst>
                            <a:gd name="connsiteX0" fmla="*/ 80505 w 80683"/>
                            <a:gd name="connsiteY0" fmla="*/ 45680 h 98255"/>
                            <a:gd name="connsiteX1" fmla="*/ 71455 w 80683"/>
                            <a:gd name="connsiteY1" fmla="*/ 14221 h 98255"/>
                            <a:gd name="connsiteX2" fmla="*/ 64560 w 80683"/>
                            <a:gd name="connsiteY2" fmla="*/ 4309 h 98255"/>
                            <a:gd name="connsiteX3" fmla="*/ 25343 w 80683"/>
                            <a:gd name="connsiteY3" fmla="*/ 0 h 98255"/>
                            <a:gd name="connsiteX4" fmla="*/ 1641 w 80683"/>
                            <a:gd name="connsiteY4" fmla="*/ 37923 h 98255"/>
                            <a:gd name="connsiteX5" fmla="*/ 22758 w 80683"/>
                            <a:gd name="connsiteY5" fmla="*/ 91360 h 98255"/>
                            <a:gd name="connsiteX6" fmla="*/ 28360 w 80683"/>
                            <a:gd name="connsiteY6" fmla="*/ 95239 h 98255"/>
                            <a:gd name="connsiteX7" fmla="*/ 33100 w 80683"/>
                            <a:gd name="connsiteY7" fmla="*/ 97394 h 98255"/>
                            <a:gd name="connsiteX8" fmla="*/ 35255 w 80683"/>
                            <a:gd name="connsiteY8" fmla="*/ 98256 h 98255"/>
                            <a:gd name="connsiteX9" fmla="*/ 43012 w 80683"/>
                            <a:gd name="connsiteY9" fmla="*/ 96963 h 98255"/>
                            <a:gd name="connsiteX10" fmla="*/ 49476 w 80683"/>
                            <a:gd name="connsiteY10" fmla="*/ 94377 h 98255"/>
                            <a:gd name="connsiteX11" fmla="*/ 80505 w 80683"/>
                            <a:gd name="connsiteY11" fmla="*/ 46111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683" h="98255">
                              <a:moveTo>
                                <a:pt x="80505" y="45680"/>
                              </a:moveTo>
                              <a:cubicBezTo>
                                <a:pt x="79212" y="31028"/>
                                <a:pt x="75333" y="20685"/>
                                <a:pt x="71455" y="14221"/>
                              </a:cubicBezTo>
                              <a:cubicBezTo>
                                <a:pt x="67576" y="7757"/>
                                <a:pt x="64560" y="4309"/>
                                <a:pt x="64560" y="4309"/>
                              </a:cubicBezTo>
                              <a:lnTo>
                                <a:pt x="25343" y="0"/>
                              </a:lnTo>
                              <a:cubicBezTo>
                                <a:pt x="25343" y="0"/>
                                <a:pt x="9829" y="9481"/>
                                <a:pt x="1641" y="37923"/>
                              </a:cubicBezTo>
                              <a:cubicBezTo>
                                <a:pt x="-4823" y="59471"/>
                                <a:pt x="8967" y="80587"/>
                                <a:pt x="22758" y="91360"/>
                              </a:cubicBezTo>
                              <a:cubicBezTo>
                                <a:pt x="24482" y="92654"/>
                                <a:pt x="26636" y="93946"/>
                                <a:pt x="28360" y="95239"/>
                              </a:cubicBezTo>
                              <a:cubicBezTo>
                                <a:pt x="30084" y="96101"/>
                                <a:pt x="31808" y="96532"/>
                                <a:pt x="33100" y="97394"/>
                              </a:cubicBezTo>
                              <a:cubicBezTo>
                                <a:pt x="34393" y="97825"/>
                                <a:pt x="35255" y="98256"/>
                                <a:pt x="35255" y="98256"/>
                              </a:cubicBezTo>
                              <a:cubicBezTo>
                                <a:pt x="35255" y="98256"/>
                                <a:pt x="39134" y="97825"/>
                                <a:pt x="43012" y="96963"/>
                              </a:cubicBezTo>
                              <a:cubicBezTo>
                                <a:pt x="45167" y="96532"/>
                                <a:pt x="47322" y="95670"/>
                                <a:pt x="49476" y="94377"/>
                              </a:cubicBezTo>
                              <a:cubicBezTo>
                                <a:pt x="64991" y="87051"/>
                                <a:pt x="82659" y="68090"/>
                                <a:pt x="80505" y="4611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5" name="Vrije vorm: vorm 8184">
                          <a:extLst>
                            <a:ext uri="{FF2B5EF4-FFF2-40B4-BE49-F238E27FC236}">
                              <a16:creationId xmlns:a16="http://schemas.microsoft.com/office/drawing/2014/main" id="{D21707E0-5E87-066D-C327-B430CEF2B9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270" y="4957939"/>
                          <a:ext cx="64642" cy="23271"/>
                        </a:xfrm>
                        <a:custGeom>
                          <a:avLst/>
                          <a:gdLst>
                            <a:gd name="connsiteX0" fmla="*/ 64211 w 64642"/>
                            <a:gd name="connsiteY0" fmla="*/ 22840 h 23271"/>
                            <a:gd name="connsiteX1" fmla="*/ 53437 w 64642"/>
                            <a:gd name="connsiteY1" fmla="*/ 4309 h 23271"/>
                            <a:gd name="connsiteX2" fmla="*/ 14221 w 64642"/>
                            <a:gd name="connsiteY2" fmla="*/ 0 h 23271"/>
                            <a:gd name="connsiteX3" fmla="*/ 0 w 64642"/>
                            <a:gd name="connsiteY3" fmla="*/ 16376 h 23271"/>
                            <a:gd name="connsiteX4" fmla="*/ 32321 w 64642"/>
                            <a:gd name="connsiteY4" fmla="*/ 19824 h 23271"/>
                            <a:gd name="connsiteX5" fmla="*/ 54299 w 64642"/>
                            <a:gd name="connsiteY5" fmla="*/ 22409 h 23271"/>
                            <a:gd name="connsiteX6" fmla="*/ 64642 w 64642"/>
                            <a:gd name="connsiteY6" fmla="*/ 23271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211" y="22840"/>
                              </a:moveTo>
                              <a:cubicBezTo>
                                <a:pt x="59471" y="10343"/>
                                <a:pt x="53437" y="4309"/>
                                <a:pt x="53437" y="4309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6895" y="4740"/>
                                <a:pt x="0" y="16376"/>
                              </a:cubicBezTo>
                              <a:cubicBezTo>
                                <a:pt x="0" y="16376"/>
                                <a:pt x="15945" y="18100"/>
                                <a:pt x="32321" y="19824"/>
                              </a:cubicBezTo>
                              <a:cubicBezTo>
                                <a:pt x="40078" y="20685"/>
                                <a:pt x="48266" y="21547"/>
                                <a:pt x="54299" y="22409"/>
                              </a:cubicBezTo>
                              <a:cubicBezTo>
                                <a:pt x="60333" y="22840"/>
                                <a:pt x="64642" y="23271"/>
                                <a:pt x="64642" y="232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6" name="Vrije vorm: vorm 8185">
                          <a:extLst>
                            <a:ext uri="{FF2B5EF4-FFF2-40B4-BE49-F238E27FC236}">
                              <a16:creationId xmlns:a16="http://schemas.microsoft.com/office/drawing/2014/main" id="{2B59CC22-E91A-C21C-A854-8B3C927ADE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35834" y="4917430"/>
                          <a:ext cx="22409" cy="40509"/>
                        </a:xfrm>
                        <a:custGeom>
                          <a:avLst/>
                          <a:gdLst>
                            <a:gd name="connsiteX0" fmla="*/ 18531 w 22409"/>
                            <a:gd name="connsiteY0" fmla="*/ 40509 h 40509"/>
                            <a:gd name="connsiteX1" fmla="*/ 0 w 22409"/>
                            <a:gd name="connsiteY1" fmla="*/ 38785 h 40509"/>
                            <a:gd name="connsiteX2" fmla="*/ 3879 w 22409"/>
                            <a:gd name="connsiteY2" fmla="*/ 0 h 40509"/>
                            <a:gd name="connsiteX3" fmla="*/ 22409 w 22409"/>
                            <a:gd name="connsiteY3" fmla="*/ 2155 h 40509"/>
                            <a:gd name="connsiteX4" fmla="*/ 18531 w 2240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409" h="40509">
                              <a:moveTo>
                                <a:pt x="18531" y="40509"/>
                              </a:moveTo>
                              <a:lnTo>
                                <a:pt x="0" y="38785"/>
                              </a:lnTo>
                              <a:lnTo>
                                <a:pt x="3879" y="0"/>
                              </a:lnTo>
                              <a:lnTo>
                                <a:pt x="22409" y="2155"/>
                              </a:lnTo>
                              <a:lnTo>
                                <a:pt x="18531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7" name="Vrije vorm: vorm 8186">
                          <a:extLst>
                            <a:ext uri="{FF2B5EF4-FFF2-40B4-BE49-F238E27FC236}">
                              <a16:creationId xmlns:a16="http://schemas.microsoft.com/office/drawing/2014/main" id="{A1ABAA07-F5C0-C9AA-AEBB-4B5C3FAFD1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9234" y="4979755"/>
                          <a:ext cx="31880" cy="26549"/>
                        </a:xfrm>
                        <a:custGeom>
                          <a:avLst/>
                          <a:gdLst>
                            <a:gd name="connsiteX0" fmla="*/ 31771 w 31880"/>
                            <a:gd name="connsiteY0" fmla="*/ 7489 h 26549"/>
                            <a:gd name="connsiteX1" fmla="*/ 7207 w 31880"/>
                            <a:gd name="connsiteY1" fmla="*/ 4472 h 26549"/>
                            <a:gd name="connsiteX2" fmla="*/ 312 w 31880"/>
                            <a:gd name="connsiteY2" fmla="*/ 16108 h 26549"/>
                            <a:gd name="connsiteX3" fmla="*/ 10655 w 31880"/>
                            <a:gd name="connsiteY3" fmla="*/ 26450 h 26549"/>
                            <a:gd name="connsiteX4" fmla="*/ 31771 w 31880"/>
                            <a:gd name="connsiteY4" fmla="*/ 7058 h 265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880" h="26549">
                              <a:moveTo>
                                <a:pt x="31771" y="7489"/>
                              </a:moveTo>
                              <a:cubicBezTo>
                                <a:pt x="30047" y="-3716"/>
                                <a:pt x="13672" y="-268"/>
                                <a:pt x="7207" y="4472"/>
                              </a:cubicBezTo>
                              <a:cubicBezTo>
                                <a:pt x="3760" y="7489"/>
                                <a:pt x="-119" y="12229"/>
                                <a:pt x="312" y="16108"/>
                              </a:cubicBezTo>
                              <a:cubicBezTo>
                                <a:pt x="-981" y="21279"/>
                                <a:pt x="1605" y="25589"/>
                                <a:pt x="10655" y="26450"/>
                              </a:cubicBezTo>
                              <a:cubicBezTo>
                                <a:pt x="22721" y="27743"/>
                                <a:pt x="33064" y="16108"/>
                                <a:pt x="31771" y="70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8" name="Vrije vorm: vorm 8187">
                          <a:extLst>
                            <a:ext uri="{FF2B5EF4-FFF2-40B4-BE49-F238E27FC236}">
                              <a16:creationId xmlns:a16="http://schemas.microsoft.com/office/drawing/2014/main" id="{0D8E28EF-5117-7823-F0E7-C832E88E3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567" y="5016333"/>
                          <a:ext cx="12742" cy="10989"/>
                        </a:xfrm>
                        <a:custGeom>
                          <a:avLst/>
                          <a:gdLst>
                            <a:gd name="connsiteX0" fmla="*/ 12632 w 12742"/>
                            <a:gd name="connsiteY0" fmla="*/ 3232 h 10989"/>
                            <a:gd name="connsiteX1" fmla="*/ 2720 w 12742"/>
                            <a:gd name="connsiteY1" fmla="*/ 1939 h 10989"/>
                            <a:gd name="connsiteX2" fmla="*/ 135 w 12742"/>
                            <a:gd name="connsiteY2" fmla="*/ 6680 h 10989"/>
                            <a:gd name="connsiteX3" fmla="*/ 4013 w 12742"/>
                            <a:gd name="connsiteY3" fmla="*/ 10989 h 10989"/>
                            <a:gd name="connsiteX4" fmla="*/ 12632 w 12742"/>
                            <a:gd name="connsiteY4" fmla="*/ 3232 h 10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42" h="10989">
                              <a:moveTo>
                                <a:pt x="12632" y="3232"/>
                              </a:moveTo>
                              <a:cubicBezTo>
                                <a:pt x="11770" y="-1508"/>
                                <a:pt x="4875" y="-216"/>
                                <a:pt x="2720" y="1939"/>
                              </a:cubicBezTo>
                              <a:cubicBezTo>
                                <a:pt x="1427" y="3232"/>
                                <a:pt x="-296" y="5387"/>
                                <a:pt x="135" y="6680"/>
                              </a:cubicBezTo>
                              <a:cubicBezTo>
                                <a:pt x="-296" y="8834"/>
                                <a:pt x="135" y="10558"/>
                                <a:pt x="4013" y="10989"/>
                              </a:cubicBezTo>
                              <a:cubicBezTo>
                                <a:pt x="9184" y="10989"/>
                                <a:pt x="13494" y="6680"/>
                                <a:pt x="12632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9" name="Vrije vorm: vorm 8188">
                          <a:extLst>
                            <a:ext uri="{FF2B5EF4-FFF2-40B4-BE49-F238E27FC236}">
                              <a16:creationId xmlns:a16="http://schemas.microsoft.com/office/drawing/2014/main" id="{06F77C17-4E97-55D7-878A-4D919ECF76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7392" y="4933806"/>
                          <a:ext cx="74984" cy="40940"/>
                        </a:xfrm>
                        <a:custGeom>
                          <a:avLst/>
                          <a:gdLst>
                            <a:gd name="connsiteX0" fmla="*/ 72399 w 74984"/>
                            <a:gd name="connsiteY0" fmla="*/ 40940 h 40940"/>
                            <a:gd name="connsiteX1" fmla="*/ 61194 w 74984"/>
                            <a:gd name="connsiteY1" fmla="*/ 40078 h 40940"/>
                            <a:gd name="connsiteX2" fmla="*/ 36200 w 74984"/>
                            <a:gd name="connsiteY2" fmla="*/ 37492 h 40940"/>
                            <a:gd name="connsiteX3" fmla="*/ 0 w 74984"/>
                            <a:gd name="connsiteY3" fmla="*/ 33614 h 40940"/>
                            <a:gd name="connsiteX4" fmla="*/ 3448 w 74984"/>
                            <a:gd name="connsiteY4" fmla="*/ 0 h 40940"/>
                            <a:gd name="connsiteX5" fmla="*/ 39216 w 74984"/>
                            <a:gd name="connsiteY5" fmla="*/ 3879 h 40940"/>
                            <a:gd name="connsiteX6" fmla="*/ 63780 w 74984"/>
                            <a:gd name="connsiteY6" fmla="*/ 6464 h 40940"/>
                            <a:gd name="connsiteX7" fmla="*/ 74985 w 74984"/>
                            <a:gd name="connsiteY7" fmla="*/ 7326 h 40940"/>
                            <a:gd name="connsiteX8" fmla="*/ 71968 w 74984"/>
                            <a:gd name="connsiteY8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40940">
                              <a:moveTo>
                                <a:pt x="72399" y="40940"/>
                              </a:moveTo>
                              <a:cubicBezTo>
                                <a:pt x="72399" y="40940"/>
                                <a:pt x="67659" y="40940"/>
                                <a:pt x="61194" y="40078"/>
                              </a:cubicBezTo>
                              <a:cubicBezTo>
                                <a:pt x="54299" y="39647"/>
                                <a:pt x="45249" y="38355"/>
                                <a:pt x="36200" y="37492"/>
                              </a:cubicBezTo>
                              <a:cubicBezTo>
                                <a:pt x="18100" y="35338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21547" y="1724"/>
                                <a:pt x="39216" y="3879"/>
                              </a:cubicBezTo>
                              <a:cubicBezTo>
                                <a:pt x="48266" y="4740"/>
                                <a:pt x="56885" y="6034"/>
                                <a:pt x="63780" y="6464"/>
                              </a:cubicBezTo>
                              <a:cubicBezTo>
                                <a:pt x="70675" y="6895"/>
                                <a:pt x="74985" y="7326"/>
                                <a:pt x="74985" y="7326"/>
                              </a:cubicBezTo>
                              <a:lnTo>
                                <a:pt x="7196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90" name="Vrije vorm: vorm 8189">
                          <a:extLst>
                            <a:ext uri="{FF2B5EF4-FFF2-40B4-BE49-F238E27FC236}">
                              <a16:creationId xmlns:a16="http://schemas.microsoft.com/office/drawing/2014/main" id="{FCF53155-A6F2-6DB1-1A8E-46BD3CD4AB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43591" y="4937685"/>
                          <a:ext cx="39647" cy="37061"/>
                        </a:xfrm>
                        <a:custGeom>
                          <a:avLst/>
                          <a:gdLst>
                            <a:gd name="connsiteX0" fmla="*/ 36200 w 39647"/>
                            <a:gd name="connsiteY0" fmla="*/ 37061 h 37061"/>
                            <a:gd name="connsiteX1" fmla="*/ 18100 w 39647"/>
                            <a:gd name="connsiteY1" fmla="*/ 35769 h 37061"/>
                            <a:gd name="connsiteX2" fmla="*/ 0 w 39647"/>
                            <a:gd name="connsiteY2" fmla="*/ 33614 h 37061"/>
                            <a:gd name="connsiteX3" fmla="*/ 3448 w 39647"/>
                            <a:gd name="connsiteY3" fmla="*/ 0 h 37061"/>
                            <a:gd name="connsiteX4" fmla="*/ 21547 w 39647"/>
                            <a:gd name="connsiteY4" fmla="*/ 2155 h 37061"/>
                            <a:gd name="connsiteX5" fmla="*/ 39647 w 39647"/>
                            <a:gd name="connsiteY5" fmla="*/ 3448 h 37061"/>
                            <a:gd name="connsiteX6" fmla="*/ 36630 w 39647"/>
                            <a:gd name="connsiteY6" fmla="*/ 37061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37061">
                              <a:moveTo>
                                <a:pt x="36200" y="37061"/>
                              </a:moveTo>
                              <a:cubicBezTo>
                                <a:pt x="36200" y="37061"/>
                                <a:pt x="27150" y="36630"/>
                                <a:pt x="18100" y="35769"/>
                              </a:cubicBezTo>
                              <a:cubicBezTo>
                                <a:pt x="9050" y="34907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12497" y="862"/>
                                <a:pt x="21547" y="2155"/>
                              </a:cubicBezTo>
                              <a:cubicBezTo>
                                <a:pt x="30597" y="3017"/>
                                <a:pt x="39647" y="3448"/>
                                <a:pt x="39647" y="3448"/>
                              </a:cubicBezTo>
                              <a:lnTo>
                                <a:pt x="36630" y="370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2" name="Graphic 1445">
                        <a:extLst>
                          <a:ext uri="{FF2B5EF4-FFF2-40B4-BE49-F238E27FC236}">
                            <a16:creationId xmlns:a16="http://schemas.microsoft.com/office/drawing/2014/main" id="{F6DD1AC5-FDA4-0EB9-9D31-1D15461796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47382" y="4934190"/>
                        <a:ext cx="80996" cy="137950"/>
                        <a:chOff x="5647382" y="4934190"/>
                        <a:chExt cx="80996" cy="137950"/>
                      </a:xfrm>
                    </p:grpSpPr>
                    <p:sp>
                      <p:nvSpPr>
                        <p:cNvPr id="8177" name="Vrije vorm: vorm 8176">
                          <a:extLst>
                            <a:ext uri="{FF2B5EF4-FFF2-40B4-BE49-F238E27FC236}">
                              <a16:creationId xmlns:a16="http://schemas.microsoft.com/office/drawing/2014/main" id="{37FD93BC-5C6F-432C-92FC-17C3F85726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7382" y="4975177"/>
                          <a:ext cx="80996" cy="96963"/>
                        </a:xfrm>
                        <a:custGeom>
                          <a:avLst/>
                          <a:gdLst>
                            <a:gd name="connsiteX0" fmla="*/ 80634 w 80996"/>
                            <a:gd name="connsiteY0" fmla="*/ 42233 h 96963"/>
                            <a:gd name="connsiteX1" fmla="*/ 62104 w 80996"/>
                            <a:gd name="connsiteY1" fmla="*/ 1293 h 96963"/>
                            <a:gd name="connsiteX2" fmla="*/ 22457 w 80996"/>
                            <a:gd name="connsiteY2" fmla="*/ 0 h 96963"/>
                            <a:gd name="connsiteX3" fmla="*/ 909 w 80996"/>
                            <a:gd name="connsiteY3" fmla="*/ 39216 h 96963"/>
                            <a:gd name="connsiteX4" fmla="*/ 25042 w 80996"/>
                            <a:gd name="connsiteY4" fmla="*/ 90930 h 96963"/>
                            <a:gd name="connsiteX5" fmla="*/ 31075 w 80996"/>
                            <a:gd name="connsiteY5" fmla="*/ 94377 h 96963"/>
                            <a:gd name="connsiteX6" fmla="*/ 36247 w 80996"/>
                            <a:gd name="connsiteY6" fmla="*/ 96101 h 96963"/>
                            <a:gd name="connsiteX7" fmla="*/ 38401 w 80996"/>
                            <a:gd name="connsiteY7" fmla="*/ 96963 h 96963"/>
                            <a:gd name="connsiteX8" fmla="*/ 46159 w 80996"/>
                            <a:gd name="connsiteY8" fmla="*/ 95239 h 96963"/>
                            <a:gd name="connsiteX9" fmla="*/ 52192 w 80996"/>
                            <a:gd name="connsiteY9" fmla="*/ 92223 h 96963"/>
                            <a:gd name="connsiteX10" fmla="*/ 80634 w 80996"/>
                            <a:gd name="connsiteY10" fmla="*/ 4223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996" h="96963">
                              <a:moveTo>
                                <a:pt x="80634" y="42233"/>
                              </a:moveTo>
                              <a:cubicBezTo>
                                <a:pt x="76325" y="12928"/>
                                <a:pt x="62104" y="1293"/>
                                <a:pt x="62104" y="1293"/>
                              </a:cubicBezTo>
                              <a:lnTo>
                                <a:pt x="22457" y="0"/>
                              </a:lnTo>
                              <a:cubicBezTo>
                                <a:pt x="22457" y="0"/>
                                <a:pt x="7373" y="10774"/>
                                <a:pt x="909" y="39216"/>
                              </a:cubicBezTo>
                              <a:cubicBezTo>
                                <a:pt x="-3831" y="61194"/>
                                <a:pt x="10821" y="81449"/>
                                <a:pt x="25042" y="90930"/>
                              </a:cubicBezTo>
                              <a:cubicBezTo>
                                <a:pt x="27197" y="92223"/>
                                <a:pt x="28921" y="93515"/>
                                <a:pt x="31075" y="94377"/>
                              </a:cubicBezTo>
                              <a:cubicBezTo>
                                <a:pt x="32799" y="94808"/>
                                <a:pt x="34523" y="95670"/>
                                <a:pt x="36247" y="96101"/>
                              </a:cubicBezTo>
                              <a:cubicBezTo>
                                <a:pt x="37540" y="96532"/>
                                <a:pt x="38401" y="96963"/>
                                <a:pt x="38401" y="96963"/>
                              </a:cubicBezTo>
                              <a:cubicBezTo>
                                <a:pt x="38401" y="96963"/>
                                <a:pt x="42280" y="96101"/>
                                <a:pt x="46159" y="95239"/>
                              </a:cubicBezTo>
                              <a:cubicBezTo>
                                <a:pt x="48313" y="94377"/>
                                <a:pt x="50037" y="93515"/>
                                <a:pt x="52192" y="92223"/>
                              </a:cubicBezTo>
                              <a:cubicBezTo>
                                <a:pt x="67275" y="83603"/>
                                <a:pt x="83651" y="64211"/>
                                <a:pt x="80634" y="42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8" name="Vrije vorm: vorm 8177">
                          <a:extLst>
                            <a:ext uri="{FF2B5EF4-FFF2-40B4-BE49-F238E27FC236}">
                              <a16:creationId xmlns:a16="http://schemas.microsoft.com/office/drawing/2014/main" id="{FBAC9B71-1029-D761-53ED-1C1ABA9519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479" y="4975608"/>
                          <a:ext cx="65072" cy="19823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9393 h 19823"/>
                            <a:gd name="connsiteX1" fmla="*/ 53006 w 65072"/>
                            <a:gd name="connsiteY1" fmla="*/ 1293 h 19823"/>
                            <a:gd name="connsiteX2" fmla="*/ 13359 w 65072"/>
                            <a:gd name="connsiteY2" fmla="*/ 0 h 19823"/>
                            <a:gd name="connsiteX3" fmla="*/ 0 w 65072"/>
                            <a:gd name="connsiteY3" fmla="*/ 17238 h 19823"/>
                            <a:gd name="connsiteX4" fmla="*/ 65073 w 65072"/>
                            <a:gd name="connsiteY4" fmla="*/ 19824 h 198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19823">
                              <a:moveTo>
                                <a:pt x="65073" y="19393"/>
                              </a:moveTo>
                              <a:cubicBezTo>
                                <a:pt x="59471" y="6895"/>
                                <a:pt x="53006" y="1293"/>
                                <a:pt x="53006" y="1293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5171"/>
                                <a:pt x="0" y="17238"/>
                              </a:cubicBezTo>
                              <a:lnTo>
                                <a:pt x="65073" y="198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9" name="Vrije vorm: vorm 8178">
                          <a:extLst>
                            <a:ext uri="{FF2B5EF4-FFF2-40B4-BE49-F238E27FC236}">
                              <a16:creationId xmlns:a16="http://schemas.microsoft.com/office/drawing/2014/main" id="{0C731117-F63A-3D62-7CF3-7B5E4430A9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275200">
                          <a:off x="5671379" y="4944641"/>
                          <a:ext cx="38785" cy="18530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8530"/>
                            <a:gd name="connsiteX1" fmla="*/ 38785 w 38785"/>
                            <a:gd name="connsiteY1" fmla="*/ 0 h 18530"/>
                            <a:gd name="connsiteX2" fmla="*/ 38785 w 38785"/>
                            <a:gd name="connsiteY2" fmla="*/ 18531 h 18530"/>
                            <a:gd name="connsiteX3" fmla="*/ 0 w 38785"/>
                            <a:gd name="connsiteY3" fmla="*/ 18531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8530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8531"/>
                              </a:lnTo>
                              <a:lnTo>
                                <a:pt x="0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0" name="Vrije vorm: vorm 8179">
                          <a:extLst>
                            <a:ext uri="{FF2B5EF4-FFF2-40B4-BE49-F238E27FC236}">
                              <a16:creationId xmlns:a16="http://schemas.microsoft.com/office/drawing/2014/main" id="{9CB71583-F16B-E15A-07A5-963B25387F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754" y="4996335"/>
                          <a:ext cx="31049" cy="27538"/>
                        </a:xfrm>
                        <a:custGeom>
                          <a:avLst/>
                          <a:gdLst>
                            <a:gd name="connsiteX0" fmla="*/ 30753 w 31049"/>
                            <a:gd name="connsiteY0" fmla="*/ 6853 h 27538"/>
                            <a:gd name="connsiteX1" fmla="*/ 6189 w 31049"/>
                            <a:gd name="connsiteY1" fmla="*/ 5560 h 27538"/>
                            <a:gd name="connsiteX2" fmla="*/ 156 w 31049"/>
                            <a:gd name="connsiteY2" fmla="*/ 17627 h 27538"/>
                            <a:gd name="connsiteX3" fmla="*/ 10930 w 31049"/>
                            <a:gd name="connsiteY3" fmla="*/ 27539 h 27538"/>
                            <a:gd name="connsiteX4" fmla="*/ 30753 w 31049"/>
                            <a:gd name="connsiteY4" fmla="*/ 6853 h 27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049" h="27538">
                              <a:moveTo>
                                <a:pt x="30753" y="6853"/>
                              </a:moveTo>
                              <a:cubicBezTo>
                                <a:pt x="28168" y="-4351"/>
                                <a:pt x="11792" y="389"/>
                                <a:pt x="6189" y="5560"/>
                              </a:cubicBezTo>
                              <a:cubicBezTo>
                                <a:pt x="3173" y="8577"/>
                                <a:pt x="-706" y="13748"/>
                                <a:pt x="156" y="17627"/>
                              </a:cubicBezTo>
                              <a:cubicBezTo>
                                <a:pt x="-706" y="22798"/>
                                <a:pt x="1880" y="27108"/>
                                <a:pt x="10930" y="27539"/>
                              </a:cubicBezTo>
                              <a:cubicBezTo>
                                <a:pt x="22996" y="27539"/>
                                <a:pt x="32908" y="15903"/>
                                <a:pt x="30753" y="68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1" name="Vrije vorm: vorm 8180">
                          <a:extLst>
                            <a:ext uri="{FF2B5EF4-FFF2-40B4-BE49-F238E27FC236}">
                              <a16:creationId xmlns:a16="http://schemas.microsoft.com/office/drawing/2014/main" id="{72797957-53BC-1B99-CBD5-DCD7A00E2D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9496" y="5033963"/>
                          <a:ext cx="12928" cy="11458"/>
                        </a:xfrm>
                        <a:custGeom>
                          <a:avLst/>
                          <a:gdLst>
                            <a:gd name="connsiteX0" fmla="*/ 12928 w 12928"/>
                            <a:gd name="connsiteY0" fmla="*/ 2840 h 11458"/>
                            <a:gd name="connsiteX1" fmla="*/ 2586 w 12928"/>
                            <a:gd name="connsiteY1" fmla="*/ 2409 h 11458"/>
                            <a:gd name="connsiteX2" fmla="*/ 0 w 12928"/>
                            <a:gd name="connsiteY2" fmla="*/ 7580 h 11458"/>
                            <a:gd name="connsiteX3" fmla="*/ 4309 w 12928"/>
                            <a:gd name="connsiteY3" fmla="*/ 11459 h 11458"/>
                            <a:gd name="connsiteX4" fmla="*/ 12497 w 12928"/>
                            <a:gd name="connsiteY4" fmla="*/ 2840 h 11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928" h="11458">
                              <a:moveTo>
                                <a:pt x="12928" y="2840"/>
                              </a:moveTo>
                              <a:cubicBezTo>
                                <a:pt x="12066" y="-1900"/>
                                <a:pt x="5171" y="254"/>
                                <a:pt x="2586" y="2409"/>
                              </a:cubicBezTo>
                              <a:cubicBezTo>
                                <a:pt x="1293" y="3702"/>
                                <a:pt x="0" y="5857"/>
                                <a:pt x="0" y="7580"/>
                              </a:cubicBezTo>
                              <a:cubicBezTo>
                                <a:pt x="0" y="9735"/>
                                <a:pt x="862" y="11459"/>
                                <a:pt x="4309" y="11459"/>
                              </a:cubicBezTo>
                              <a:cubicBezTo>
                                <a:pt x="9481" y="11459"/>
                                <a:pt x="13359" y="6718"/>
                                <a:pt x="12497" y="2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2" name="Vrije vorm: vorm 8181">
                          <a:extLst>
                            <a:ext uri="{FF2B5EF4-FFF2-40B4-BE49-F238E27FC236}">
                              <a16:creationId xmlns:a16="http://schemas.microsoft.com/office/drawing/2014/main" id="{8006344E-4BE7-4EAC-4EA4-86A408734E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3031" y="4952337"/>
                          <a:ext cx="73691" cy="36630"/>
                        </a:xfrm>
                        <a:custGeom>
                          <a:avLst/>
                          <a:gdLst>
                            <a:gd name="connsiteX0" fmla="*/ 72830 w 73691"/>
                            <a:gd name="connsiteY0" fmla="*/ 36631 h 36630"/>
                            <a:gd name="connsiteX1" fmla="*/ 0 w 73691"/>
                            <a:gd name="connsiteY1" fmla="*/ 34045 h 36630"/>
                            <a:gd name="connsiteX2" fmla="*/ 1724 w 73691"/>
                            <a:gd name="connsiteY2" fmla="*/ 0 h 36630"/>
                            <a:gd name="connsiteX3" fmla="*/ 73692 w 73691"/>
                            <a:gd name="connsiteY3" fmla="*/ 3017 h 36630"/>
                            <a:gd name="connsiteX4" fmla="*/ 72830 w 73691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3691" h="36630">
                              <a:moveTo>
                                <a:pt x="72830" y="36631"/>
                              </a:moveTo>
                              <a:lnTo>
                                <a:pt x="0" y="34045"/>
                              </a:lnTo>
                              <a:lnTo>
                                <a:pt x="1724" y="0"/>
                              </a:lnTo>
                              <a:lnTo>
                                <a:pt x="73692" y="3017"/>
                              </a:lnTo>
                              <a:lnTo>
                                <a:pt x="72830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83" name="Vrije vorm: vorm 8182">
                          <a:extLst>
                            <a:ext uri="{FF2B5EF4-FFF2-40B4-BE49-F238E27FC236}">
                              <a16:creationId xmlns:a16="http://schemas.microsoft.com/office/drawing/2014/main" id="{4794C640-94E7-CCF2-19B9-526E6DF060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231" y="4953630"/>
                          <a:ext cx="37492" cy="35337"/>
                        </a:xfrm>
                        <a:custGeom>
                          <a:avLst/>
                          <a:gdLst>
                            <a:gd name="connsiteX0" fmla="*/ 36630 w 37492"/>
                            <a:gd name="connsiteY0" fmla="*/ 35338 h 35337"/>
                            <a:gd name="connsiteX1" fmla="*/ 0 w 37492"/>
                            <a:gd name="connsiteY1" fmla="*/ 34044 h 35337"/>
                            <a:gd name="connsiteX2" fmla="*/ 1293 w 37492"/>
                            <a:gd name="connsiteY2" fmla="*/ 0 h 35337"/>
                            <a:gd name="connsiteX3" fmla="*/ 37492 w 37492"/>
                            <a:gd name="connsiteY3" fmla="*/ 1723 h 35337"/>
                            <a:gd name="connsiteX4" fmla="*/ 36630 w 3749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5337">
                              <a:moveTo>
                                <a:pt x="36630" y="35338"/>
                              </a:moveTo>
                              <a:lnTo>
                                <a:pt x="0" y="34044"/>
                              </a:lnTo>
                              <a:lnTo>
                                <a:pt x="1293" y="0"/>
                              </a:lnTo>
                              <a:lnTo>
                                <a:pt x="37492" y="1723"/>
                              </a:lnTo>
                              <a:lnTo>
                                <a:pt x="36630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3" name="Graphic 1445">
                        <a:extLst>
                          <a:ext uri="{FF2B5EF4-FFF2-40B4-BE49-F238E27FC236}">
                            <a16:creationId xmlns:a16="http://schemas.microsoft.com/office/drawing/2014/main" id="{8B040A61-F495-AF62-F970-79DE07104D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95926" y="4937685"/>
                        <a:ext cx="81063" cy="137472"/>
                        <a:chOff x="5895926" y="4937685"/>
                        <a:chExt cx="81063" cy="137472"/>
                      </a:xfrm>
                    </p:grpSpPr>
                    <p:sp>
                      <p:nvSpPr>
                        <p:cNvPr id="8170" name="Vrije vorm: vorm 8169">
                          <a:extLst>
                            <a:ext uri="{FF2B5EF4-FFF2-40B4-BE49-F238E27FC236}">
                              <a16:creationId xmlns:a16="http://schemas.microsoft.com/office/drawing/2014/main" id="{D57CF27D-09D7-6F4E-B257-011F036E66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5926" y="4979487"/>
                          <a:ext cx="81063" cy="95670"/>
                        </a:xfrm>
                        <a:custGeom>
                          <a:avLst/>
                          <a:gdLst>
                            <a:gd name="connsiteX0" fmla="*/ 79884 w 81063"/>
                            <a:gd name="connsiteY0" fmla="*/ 39216 h 95670"/>
                            <a:gd name="connsiteX1" fmla="*/ 59630 w 81063"/>
                            <a:gd name="connsiteY1" fmla="*/ 0 h 95670"/>
                            <a:gd name="connsiteX2" fmla="*/ 53597 w 81063"/>
                            <a:gd name="connsiteY2" fmla="*/ 0 h 95670"/>
                            <a:gd name="connsiteX3" fmla="*/ 19983 w 81063"/>
                            <a:gd name="connsiteY3" fmla="*/ 0 h 95670"/>
                            <a:gd name="connsiteX4" fmla="*/ 590 w 81063"/>
                            <a:gd name="connsiteY4" fmla="*/ 40078 h 95670"/>
                            <a:gd name="connsiteX5" fmla="*/ 27740 w 81063"/>
                            <a:gd name="connsiteY5" fmla="*/ 90930 h 95670"/>
                            <a:gd name="connsiteX6" fmla="*/ 33773 w 81063"/>
                            <a:gd name="connsiteY6" fmla="*/ 93946 h 95670"/>
                            <a:gd name="connsiteX7" fmla="*/ 38945 w 81063"/>
                            <a:gd name="connsiteY7" fmla="*/ 95239 h 95670"/>
                            <a:gd name="connsiteX8" fmla="*/ 41530 w 81063"/>
                            <a:gd name="connsiteY8" fmla="*/ 95670 h 95670"/>
                            <a:gd name="connsiteX9" fmla="*/ 48856 w 81063"/>
                            <a:gd name="connsiteY9" fmla="*/ 93515 h 95670"/>
                            <a:gd name="connsiteX10" fmla="*/ 54890 w 81063"/>
                            <a:gd name="connsiteY10" fmla="*/ 90499 h 95670"/>
                            <a:gd name="connsiteX11" fmla="*/ 80315 w 81063"/>
                            <a:gd name="connsiteY11" fmla="*/ 38785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63" h="95670">
                              <a:moveTo>
                                <a:pt x="79884" y="39216"/>
                              </a:moveTo>
                              <a:cubicBezTo>
                                <a:pt x="74282" y="10343"/>
                                <a:pt x="59630" y="0"/>
                                <a:pt x="59630" y="0"/>
                              </a:cubicBezTo>
                              <a:cubicBezTo>
                                <a:pt x="59630" y="0"/>
                                <a:pt x="57044" y="0"/>
                                <a:pt x="53597" y="0"/>
                              </a:cubicBezTo>
                              <a:lnTo>
                                <a:pt x="19983" y="0"/>
                              </a:lnTo>
                              <a:cubicBezTo>
                                <a:pt x="19983" y="0"/>
                                <a:pt x="5762" y="11205"/>
                                <a:pt x="590" y="40078"/>
                              </a:cubicBezTo>
                              <a:cubicBezTo>
                                <a:pt x="-3288" y="62056"/>
                                <a:pt x="12657" y="81880"/>
                                <a:pt x="27740" y="90930"/>
                              </a:cubicBezTo>
                              <a:cubicBezTo>
                                <a:pt x="29895" y="92223"/>
                                <a:pt x="32049" y="93084"/>
                                <a:pt x="33773" y="93946"/>
                              </a:cubicBezTo>
                              <a:cubicBezTo>
                                <a:pt x="35497" y="94377"/>
                                <a:pt x="37652" y="94808"/>
                                <a:pt x="38945" y="95239"/>
                              </a:cubicBezTo>
                              <a:cubicBezTo>
                                <a:pt x="40237" y="95239"/>
                                <a:pt x="41099" y="95670"/>
                                <a:pt x="41530" y="95670"/>
                              </a:cubicBezTo>
                              <a:cubicBezTo>
                                <a:pt x="41530" y="95670"/>
                                <a:pt x="45409" y="94808"/>
                                <a:pt x="48856" y="93515"/>
                              </a:cubicBezTo>
                              <a:cubicBezTo>
                                <a:pt x="50580" y="92654"/>
                                <a:pt x="52735" y="91792"/>
                                <a:pt x="54890" y="90499"/>
                              </a:cubicBezTo>
                              <a:cubicBezTo>
                                <a:pt x="69542" y="81018"/>
                                <a:pt x="84625" y="60333"/>
                                <a:pt x="80315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1" name="Vrije vorm: vorm 8170">
                          <a:extLst>
                            <a:ext uri="{FF2B5EF4-FFF2-40B4-BE49-F238E27FC236}">
                              <a16:creationId xmlns:a16="http://schemas.microsoft.com/office/drawing/2014/main" id="{5DA18E38-367D-9871-A9A7-248923B8B4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2981" y="4979056"/>
                          <a:ext cx="65072" cy="17668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7238 h 17668"/>
                            <a:gd name="connsiteX1" fmla="*/ 52145 w 65072"/>
                            <a:gd name="connsiteY1" fmla="*/ 0 h 17668"/>
                            <a:gd name="connsiteX2" fmla="*/ 46111 w 65072"/>
                            <a:gd name="connsiteY2" fmla="*/ 0 h 17668"/>
                            <a:gd name="connsiteX3" fmla="*/ 12497 w 65072"/>
                            <a:gd name="connsiteY3" fmla="*/ 0 h 17668"/>
                            <a:gd name="connsiteX4" fmla="*/ 0 w 65072"/>
                            <a:gd name="connsiteY4" fmla="*/ 17669 h 17668"/>
                            <a:gd name="connsiteX5" fmla="*/ 32321 w 65072"/>
                            <a:gd name="connsiteY5" fmla="*/ 17669 h 17668"/>
                            <a:gd name="connsiteX6" fmla="*/ 54730 w 65072"/>
                            <a:gd name="connsiteY6" fmla="*/ 17669 h 17668"/>
                            <a:gd name="connsiteX7" fmla="*/ 64642 w 65072"/>
                            <a:gd name="connsiteY7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5072" h="17668">
                              <a:moveTo>
                                <a:pt x="65073" y="17238"/>
                              </a:moveTo>
                              <a:cubicBezTo>
                                <a:pt x="59040" y="5171"/>
                                <a:pt x="52145" y="0"/>
                                <a:pt x="52145" y="0"/>
                              </a:cubicBezTo>
                              <a:cubicBezTo>
                                <a:pt x="52145" y="0"/>
                                <a:pt x="49559" y="0"/>
                                <a:pt x="46111" y="0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033" y="5171"/>
                                <a:pt x="0" y="17669"/>
                              </a:cubicBezTo>
                              <a:lnTo>
                                <a:pt x="32321" y="17669"/>
                              </a:lnTo>
                              <a:cubicBezTo>
                                <a:pt x="40509" y="17669"/>
                                <a:pt x="48697" y="17669"/>
                                <a:pt x="54730" y="17669"/>
                              </a:cubicBezTo>
                              <a:cubicBezTo>
                                <a:pt x="60763" y="17669"/>
                                <a:pt x="64642" y="17669"/>
                                <a:pt x="64642" y="17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2" name="Vrije vorm: vorm 8171">
                          <a:extLst>
                            <a:ext uri="{FF2B5EF4-FFF2-40B4-BE49-F238E27FC236}">
                              <a16:creationId xmlns:a16="http://schemas.microsoft.com/office/drawing/2014/main" id="{A8914D16-3F53-966A-71C5-32BA82BBA1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5390" y="4937685"/>
                          <a:ext cx="19392" cy="38785"/>
                        </a:xfrm>
                        <a:custGeom>
                          <a:avLst/>
                          <a:gdLst>
                            <a:gd name="connsiteX0" fmla="*/ 19393 w 19392"/>
                            <a:gd name="connsiteY0" fmla="*/ 38785 h 38785"/>
                            <a:gd name="connsiteX1" fmla="*/ 431 w 19392"/>
                            <a:gd name="connsiteY1" fmla="*/ 38785 h 38785"/>
                            <a:gd name="connsiteX2" fmla="*/ 0 w 19392"/>
                            <a:gd name="connsiteY2" fmla="*/ 0 h 38785"/>
                            <a:gd name="connsiteX3" fmla="*/ 18531 w 19392"/>
                            <a:gd name="connsiteY3" fmla="*/ 0 h 38785"/>
                            <a:gd name="connsiteX4" fmla="*/ 19393 w 1939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392" h="38785">
                              <a:moveTo>
                                <a:pt x="19393" y="38785"/>
                              </a:moveTo>
                              <a:lnTo>
                                <a:pt x="431" y="38785"/>
                              </a:lnTo>
                              <a:lnTo>
                                <a:pt x="0" y="0"/>
                              </a:lnTo>
                              <a:lnTo>
                                <a:pt x="18531" y="0"/>
                              </a:lnTo>
                              <a:lnTo>
                                <a:pt x="1939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3" name="Vrije vorm: vorm 8172">
                          <a:extLst>
                            <a:ext uri="{FF2B5EF4-FFF2-40B4-BE49-F238E27FC236}">
                              <a16:creationId xmlns:a16="http://schemas.microsoft.com/office/drawing/2014/main" id="{4273A179-D520-2615-BD0E-4A06994793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4228" y="5000033"/>
                          <a:ext cx="30223" cy="28180"/>
                        </a:xfrm>
                        <a:custGeom>
                          <a:avLst/>
                          <a:gdLst>
                            <a:gd name="connsiteX0" fmla="*/ 30211 w 30223"/>
                            <a:gd name="connsiteY0" fmla="*/ 6604 h 28180"/>
                            <a:gd name="connsiteX1" fmla="*/ 5647 w 30223"/>
                            <a:gd name="connsiteY1" fmla="*/ 6604 h 28180"/>
                            <a:gd name="connsiteX2" fmla="*/ 45 w 30223"/>
                            <a:gd name="connsiteY2" fmla="*/ 19101 h 28180"/>
                            <a:gd name="connsiteX3" fmla="*/ 11250 w 30223"/>
                            <a:gd name="connsiteY3" fmla="*/ 28151 h 28180"/>
                            <a:gd name="connsiteX4" fmla="*/ 29780 w 30223"/>
                            <a:gd name="connsiteY4" fmla="*/ 6604 h 281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223" h="28180">
                              <a:moveTo>
                                <a:pt x="30211" y="6604"/>
                              </a:moveTo>
                              <a:cubicBezTo>
                                <a:pt x="27195" y="-4601"/>
                                <a:pt x="11250" y="570"/>
                                <a:pt x="5647" y="6604"/>
                              </a:cubicBezTo>
                              <a:cubicBezTo>
                                <a:pt x="2631" y="9620"/>
                                <a:pt x="-386" y="15223"/>
                                <a:pt x="45" y="19101"/>
                              </a:cubicBezTo>
                              <a:cubicBezTo>
                                <a:pt x="-386" y="24273"/>
                                <a:pt x="2200" y="28582"/>
                                <a:pt x="11250" y="28151"/>
                              </a:cubicBezTo>
                              <a:cubicBezTo>
                                <a:pt x="23316" y="28151"/>
                                <a:pt x="32366" y="15654"/>
                                <a:pt x="29780" y="66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4" name="Vrije vorm: vorm 8173">
                          <a:extLst>
                            <a:ext uri="{FF2B5EF4-FFF2-40B4-BE49-F238E27FC236}">
                              <a16:creationId xmlns:a16="http://schemas.microsoft.com/office/drawing/2014/main" id="{7A1A72A1-4E7E-F5B9-4D57-EF2D10609D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929" y="5038308"/>
                          <a:ext cx="12713" cy="11854"/>
                        </a:xfrm>
                        <a:custGeom>
                          <a:avLst/>
                          <a:gdLst>
                            <a:gd name="connsiteX0" fmla="*/ 12582 w 12713"/>
                            <a:gd name="connsiteY0" fmla="*/ 2804 h 11854"/>
                            <a:gd name="connsiteX1" fmla="*/ 2239 w 12713"/>
                            <a:gd name="connsiteY1" fmla="*/ 2804 h 11854"/>
                            <a:gd name="connsiteX2" fmla="*/ 85 w 12713"/>
                            <a:gd name="connsiteY2" fmla="*/ 7976 h 11854"/>
                            <a:gd name="connsiteX3" fmla="*/ 4825 w 12713"/>
                            <a:gd name="connsiteY3" fmla="*/ 11854 h 11854"/>
                            <a:gd name="connsiteX4" fmla="*/ 12582 w 12713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13" h="11854">
                              <a:moveTo>
                                <a:pt x="12582" y="2804"/>
                              </a:moveTo>
                              <a:cubicBezTo>
                                <a:pt x="11289" y="-1936"/>
                                <a:pt x="4825" y="219"/>
                                <a:pt x="2239" y="2804"/>
                              </a:cubicBezTo>
                              <a:cubicBezTo>
                                <a:pt x="946" y="4097"/>
                                <a:pt x="-346" y="6252"/>
                                <a:pt x="85" y="7976"/>
                              </a:cubicBezTo>
                              <a:cubicBezTo>
                                <a:pt x="85" y="10130"/>
                                <a:pt x="946" y="11854"/>
                                <a:pt x="4825" y="11854"/>
                              </a:cubicBezTo>
                              <a:cubicBezTo>
                                <a:pt x="9996" y="11854"/>
                                <a:pt x="13444" y="6683"/>
                                <a:pt x="12582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5" name="Vrije vorm: vorm 8174">
                          <a:extLst>
                            <a:ext uri="{FF2B5EF4-FFF2-40B4-BE49-F238E27FC236}">
                              <a16:creationId xmlns:a16="http://schemas.microsoft.com/office/drawing/2014/main" id="{42D6982E-C7A2-5C20-C845-9980A54B4E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9533" y="4956216"/>
                          <a:ext cx="72830" cy="34044"/>
                        </a:xfrm>
                        <a:custGeom>
                          <a:avLst/>
                          <a:gdLst>
                            <a:gd name="connsiteX0" fmla="*/ 72399 w 72830"/>
                            <a:gd name="connsiteY0" fmla="*/ 34045 h 34044"/>
                            <a:gd name="connsiteX1" fmla="*/ 61195 w 72830"/>
                            <a:gd name="connsiteY1" fmla="*/ 34045 h 34044"/>
                            <a:gd name="connsiteX2" fmla="*/ 36200 w 72830"/>
                            <a:gd name="connsiteY2" fmla="*/ 34045 h 34044"/>
                            <a:gd name="connsiteX3" fmla="*/ 0 w 72830"/>
                            <a:gd name="connsiteY3" fmla="*/ 34045 h 34044"/>
                            <a:gd name="connsiteX4" fmla="*/ 0 w 72830"/>
                            <a:gd name="connsiteY4" fmla="*/ 431 h 34044"/>
                            <a:gd name="connsiteX5" fmla="*/ 35769 w 72830"/>
                            <a:gd name="connsiteY5" fmla="*/ 431 h 34044"/>
                            <a:gd name="connsiteX6" fmla="*/ 60764 w 72830"/>
                            <a:gd name="connsiteY6" fmla="*/ 431 h 34044"/>
                            <a:gd name="connsiteX7" fmla="*/ 71968 w 72830"/>
                            <a:gd name="connsiteY7" fmla="*/ 0 h 34044"/>
                            <a:gd name="connsiteX8" fmla="*/ 72830 w 72830"/>
                            <a:gd name="connsiteY8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2830" h="34044">
                              <a:moveTo>
                                <a:pt x="72399" y="34045"/>
                              </a:moveTo>
                              <a:cubicBezTo>
                                <a:pt x="72399" y="34045"/>
                                <a:pt x="68090" y="34045"/>
                                <a:pt x="61195" y="34045"/>
                              </a:cubicBezTo>
                              <a:cubicBezTo>
                                <a:pt x="54299" y="34045"/>
                                <a:pt x="45250" y="34045"/>
                                <a:pt x="36200" y="34045"/>
                              </a:cubicBezTo>
                              <a:cubicBezTo>
                                <a:pt x="1810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17669" y="431"/>
                                <a:pt x="35769" y="431"/>
                              </a:cubicBezTo>
                              <a:cubicBezTo>
                                <a:pt x="44818" y="431"/>
                                <a:pt x="53868" y="431"/>
                                <a:pt x="60764" y="431"/>
                              </a:cubicBezTo>
                              <a:cubicBezTo>
                                <a:pt x="67659" y="431"/>
                                <a:pt x="71968" y="0"/>
                                <a:pt x="71968" y="0"/>
                              </a:cubicBezTo>
                              <a:lnTo>
                                <a:pt x="7283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76" name="Vrije vorm: vorm 8175">
                          <a:extLst>
                            <a:ext uri="{FF2B5EF4-FFF2-40B4-BE49-F238E27FC236}">
                              <a16:creationId xmlns:a16="http://schemas.microsoft.com/office/drawing/2014/main" id="{7F8DC62F-B72E-ED8A-9EFB-007381B5B4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5732" y="4956647"/>
                          <a:ext cx="36630" cy="34044"/>
                        </a:xfrm>
                        <a:custGeom>
                          <a:avLst/>
                          <a:gdLst>
                            <a:gd name="connsiteX0" fmla="*/ 36200 w 36630"/>
                            <a:gd name="connsiteY0" fmla="*/ 33614 h 34044"/>
                            <a:gd name="connsiteX1" fmla="*/ 18100 w 36630"/>
                            <a:gd name="connsiteY1" fmla="*/ 34045 h 34044"/>
                            <a:gd name="connsiteX2" fmla="*/ 0 w 36630"/>
                            <a:gd name="connsiteY2" fmla="*/ 34045 h 34044"/>
                            <a:gd name="connsiteX3" fmla="*/ 0 w 36630"/>
                            <a:gd name="connsiteY3" fmla="*/ 431 h 34044"/>
                            <a:gd name="connsiteX4" fmla="*/ 17669 w 36630"/>
                            <a:gd name="connsiteY4" fmla="*/ 431 h 34044"/>
                            <a:gd name="connsiteX5" fmla="*/ 35769 w 36630"/>
                            <a:gd name="connsiteY5" fmla="*/ 0 h 34044"/>
                            <a:gd name="connsiteX6" fmla="*/ 36631 w 36630"/>
                            <a:gd name="connsiteY6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630" h="34044">
                              <a:moveTo>
                                <a:pt x="36200" y="33614"/>
                              </a:moveTo>
                              <a:cubicBezTo>
                                <a:pt x="36200" y="33614"/>
                                <a:pt x="27150" y="33614"/>
                                <a:pt x="18100" y="34045"/>
                              </a:cubicBezTo>
                              <a:cubicBezTo>
                                <a:pt x="905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8619" y="431"/>
                                <a:pt x="17669" y="431"/>
                              </a:cubicBezTo>
                              <a:cubicBezTo>
                                <a:pt x="26719" y="431"/>
                                <a:pt x="35769" y="0"/>
                                <a:pt x="35769" y="0"/>
                              </a:cubicBezTo>
                              <a:lnTo>
                                <a:pt x="3663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4" name="Graphic 1445">
                        <a:extLst>
                          <a:ext uri="{FF2B5EF4-FFF2-40B4-BE49-F238E27FC236}">
                            <a16:creationId xmlns:a16="http://schemas.microsoft.com/office/drawing/2014/main" id="{C1F62D31-4595-4663-8B89-CE6AAD642E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49" y="4926911"/>
                        <a:ext cx="80544" cy="137472"/>
                        <a:chOff x="6143449" y="4926911"/>
                        <a:chExt cx="80544" cy="137472"/>
                      </a:xfrm>
                    </p:grpSpPr>
                    <p:sp>
                      <p:nvSpPr>
                        <p:cNvPr id="8163" name="Vrije vorm: vorm 8162">
                          <a:extLst>
                            <a:ext uri="{FF2B5EF4-FFF2-40B4-BE49-F238E27FC236}">
                              <a16:creationId xmlns:a16="http://schemas.microsoft.com/office/drawing/2014/main" id="{5E384333-03E2-80DC-CB4F-30A55D524D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609" y="4967851"/>
                          <a:ext cx="80384" cy="96532"/>
                        </a:xfrm>
                        <a:custGeom>
                          <a:avLst/>
                          <a:gdLst>
                            <a:gd name="connsiteX0" fmla="*/ 79565 w 80384"/>
                            <a:gd name="connsiteY0" fmla="*/ 38354 h 96532"/>
                            <a:gd name="connsiteX1" fmla="*/ 57156 w 80384"/>
                            <a:gd name="connsiteY1" fmla="*/ 0 h 96532"/>
                            <a:gd name="connsiteX2" fmla="*/ 17509 w 80384"/>
                            <a:gd name="connsiteY2" fmla="*/ 3017 h 96532"/>
                            <a:gd name="connsiteX3" fmla="*/ 271 w 80384"/>
                            <a:gd name="connsiteY3" fmla="*/ 44388 h 96532"/>
                            <a:gd name="connsiteX4" fmla="*/ 29575 w 80384"/>
                            <a:gd name="connsiteY4" fmla="*/ 93085 h 96532"/>
                            <a:gd name="connsiteX5" fmla="*/ 36040 w 80384"/>
                            <a:gd name="connsiteY5" fmla="*/ 95670 h 96532"/>
                            <a:gd name="connsiteX6" fmla="*/ 41211 w 80384"/>
                            <a:gd name="connsiteY6" fmla="*/ 96532 h 96532"/>
                            <a:gd name="connsiteX7" fmla="*/ 43366 w 80384"/>
                            <a:gd name="connsiteY7" fmla="*/ 96532 h 96532"/>
                            <a:gd name="connsiteX8" fmla="*/ 50692 w 80384"/>
                            <a:gd name="connsiteY8" fmla="*/ 93946 h 96532"/>
                            <a:gd name="connsiteX9" fmla="*/ 56294 w 80384"/>
                            <a:gd name="connsiteY9" fmla="*/ 90499 h 96532"/>
                            <a:gd name="connsiteX10" fmla="*/ 79134 w 80384"/>
                            <a:gd name="connsiteY10" fmla="*/ 3792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384" h="96532">
                              <a:moveTo>
                                <a:pt x="79565" y="38354"/>
                              </a:moveTo>
                              <a:cubicBezTo>
                                <a:pt x="72239" y="9912"/>
                                <a:pt x="57156" y="0"/>
                                <a:pt x="57156" y="0"/>
                              </a:cubicBezTo>
                              <a:lnTo>
                                <a:pt x="17509" y="3017"/>
                              </a:lnTo>
                              <a:cubicBezTo>
                                <a:pt x="17509" y="3017"/>
                                <a:pt x="3719" y="15083"/>
                                <a:pt x="271" y="44388"/>
                              </a:cubicBezTo>
                              <a:cubicBezTo>
                                <a:pt x="-2315" y="66366"/>
                                <a:pt x="14061" y="85328"/>
                                <a:pt x="29575" y="93085"/>
                              </a:cubicBezTo>
                              <a:cubicBezTo>
                                <a:pt x="31730" y="94377"/>
                                <a:pt x="33885" y="95239"/>
                                <a:pt x="36040" y="95670"/>
                              </a:cubicBezTo>
                              <a:cubicBezTo>
                                <a:pt x="37763" y="95670"/>
                                <a:pt x="39487" y="96532"/>
                                <a:pt x="41211" y="96532"/>
                              </a:cubicBezTo>
                              <a:cubicBezTo>
                                <a:pt x="42504" y="96532"/>
                                <a:pt x="43366" y="96532"/>
                                <a:pt x="43366" y="96532"/>
                              </a:cubicBezTo>
                              <a:cubicBezTo>
                                <a:pt x="43366" y="96532"/>
                                <a:pt x="47244" y="95239"/>
                                <a:pt x="50692" y="93946"/>
                              </a:cubicBezTo>
                              <a:cubicBezTo>
                                <a:pt x="52416" y="93085"/>
                                <a:pt x="54570" y="91792"/>
                                <a:pt x="56294" y="90499"/>
                              </a:cubicBezTo>
                              <a:cubicBezTo>
                                <a:pt x="70515" y="80156"/>
                                <a:pt x="84737" y="59471"/>
                                <a:pt x="79134" y="379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4" name="Vrije vorm: vorm 8163">
                          <a:extLst>
                            <a:ext uri="{FF2B5EF4-FFF2-40B4-BE49-F238E27FC236}">
                              <a16:creationId xmlns:a16="http://schemas.microsoft.com/office/drawing/2014/main" id="{684514DE-3581-005E-3343-0C9451FD84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9482" y="4967420"/>
                          <a:ext cx="65072" cy="21547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6807 h 21547"/>
                            <a:gd name="connsiteX1" fmla="*/ 51283 w 65072"/>
                            <a:gd name="connsiteY1" fmla="*/ 0 h 21547"/>
                            <a:gd name="connsiteX2" fmla="*/ 11636 w 65072"/>
                            <a:gd name="connsiteY2" fmla="*/ 3017 h 21547"/>
                            <a:gd name="connsiteX3" fmla="*/ 0 w 65072"/>
                            <a:gd name="connsiteY3" fmla="*/ 21547 h 21547"/>
                            <a:gd name="connsiteX4" fmla="*/ 64642 w 65072"/>
                            <a:gd name="connsiteY4" fmla="*/ 1680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21547">
                              <a:moveTo>
                                <a:pt x="65073" y="16807"/>
                              </a:moveTo>
                              <a:cubicBezTo>
                                <a:pt x="58178" y="4740"/>
                                <a:pt x="51283" y="0"/>
                                <a:pt x="51283" y="0"/>
                              </a:cubicBezTo>
                              <a:lnTo>
                                <a:pt x="11636" y="3017"/>
                              </a:lnTo>
                              <a:cubicBezTo>
                                <a:pt x="11636" y="3017"/>
                                <a:pt x="5171" y="9050"/>
                                <a:pt x="0" y="21547"/>
                              </a:cubicBezTo>
                              <a:lnTo>
                                <a:pt x="64642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5" name="Vrije vorm: vorm 8164">
                          <a:extLst>
                            <a:ext uri="{FF2B5EF4-FFF2-40B4-BE49-F238E27FC236}">
                              <a16:creationId xmlns:a16="http://schemas.microsoft.com/office/drawing/2014/main" id="{10C054E3-C25E-FE8C-42D8-4F1AC53814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8875" y="4926911"/>
                          <a:ext cx="21116" cy="40078"/>
                        </a:xfrm>
                        <a:custGeom>
                          <a:avLst/>
                          <a:gdLst>
                            <a:gd name="connsiteX0" fmla="*/ 21116 w 21116"/>
                            <a:gd name="connsiteY0" fmla="*/ 38785 h 40078"/>
                            <a:gd name="connsiteX1" fmla="*/ 2155 w 21116"/>
                            <a:gd name="connsiteY1" fmla="*/ 40078 h 40078"/>
                            <a:gd name="connsiteX2" fmla="*/ 0 w 21116"/>
                            <a:gd name="connsiteY2" fmla="*/ 1293 h 40078"/>
                            <a:gd name="connsiteX3" fmla="*/ 18531 w 21116"/>
                            <a:gd name="connsiteY3" fmla="*/ 0 h 40078"/>
                            <a:gd name="connsiteX4" fmla="*/ 21116 w 21116"/>
                            <a:gd name="connsiteY4" fmla="*/ 38785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078">
                              <a:moveTo>
                                <a:pt x="21116" y="38785"/>
                              </a:moveTo>
                              <a:lnTo>
                                <a:pt x="2155" y="40078"/>
                              </a:lnTo>
                              <a:lnTo>
                                <a:pt x="0" y="1293"/>
                              </a:lnTo>
                              <a:lnTo>
                                <a:pt x="18531" y="0"/>
                              </a:lnTo>
                              <a:lnTo>
                                <a:pt x="21116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6" name="Vrije vorm: vorm 8165">
                          <a:extLst>
                            <a:ext uri="{FF2B5EF4-FFF2-40B4-BE49-F238E27FC236}">
                              <a16:creationId xmlns:a16="http://schemas.microsoft.com/office/drawing/2014/main" id="{828CEB6B-F825-813A-86D7-0F65A5E58F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1900" y="4990506"/>
                          <a:ext cx="29950" cy="28747"/>
                        </a:xfrm>
                        <a:custGeom>
                          <a:avLst/>
                          <a:gdLst>
                            <a:gd name="connsiteX0" fmla="*/ 29472 w 29950"/>
                            <a:gd name="connsiteY0" fmla="*/ 5788 h 28747"/>
                            <a:gd name="connsiteX1" fmla="*/ 4908 w 29950"/>
                            <a:gd name="connsiteY1" fmla="*/ 7511 h 28747"/>
                            <a:gd name="connsiteX2" fmla="*/ 168 w 29950"/>
                            <a:gd name="connsiteY2" fmla="*/ 20440 h 28747"/>
                            <a:gd name="connsiteX3" fmla="*/ 11804 w 29950"/>
                            <a:gd name="connsiteY3" fmla="*/ 28628 h 28747"/>
                            <a:gd name="connsiteX4" fmla="*/ 29472 w 29950"/>
                            <a:gd name="connsiteY4" fmla="*/ 5788 h 287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950" h="28747">
                              <a:moveTo>
                                <a:pt x="29472" y="5788"/>
                              </a:moveTo>
                              <a:cubicBezTo>
                                <a:pt x="26025" y="-4986"/>
                                <a:pt x="10080" y="1478"/>
                                <a:pt x="4908" y="7511"/>
                              </a:cubicBezTo>
                              <a:cubicBezTo>
                                <a:pt x="1892" y="10959"/>
                                <a:pt x="-694" y="16561"/>
                                <a:pt x="168" y="20440"/>
                              </a:cubicBezTo>
                              <a:cubicBezTo>
                                <a:pt x="168" y="25611"/>
                                <a:pt x="2754" y="29490"/>
                                <a:pt x="11804" y="28628"/>
                              </a:cubicBezTo>
                              <a:cubicBezTo>
                                <a:pt x="23870" y="27335"/>
                                <a:pt x="32058" y="14406"/>
                                <a:pt x="29472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7" name="Vrije vorm: vorm 8166">
                          <a:extLst>
                            <a:ext uri="{FF2B5EF4-FFF2-40B4-BE49-F238E27FC236}">
                              <a16:creationId xmlns:a16="http://schemas.microsoft.com/office/drawing/2014/main" id="{28CCD941-6581-48B3-4A70-DBDCB70660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670" y="5029326"/>
                          <a:ext cx="12497" cy="11852"/>
                        </a:xfrm>
                        <a:custGeom>
                          <a:avLst/>
                          <a:gdLst>
                            <a:gd name="connsiteX0" fmla="*/ 12497 w 12497"/>
                            <a:gd name="connsiteY0" fmla="*/ 2305 h 11852"/>
                            <a:gd name="connsiteX1" fmla="*/ 2155 w 12497"/>
                            <a:gd name="connsiteY1" fmla="*/ 3167 h 11852"/>
                            <a:gd name="connsiteX2" fmla="*/ 0 w 12497"/>
                            <a:gd name="connsiteY2" fmla="*/ 8338 h 11852"/>
                            <a:gd name="connsiteX3" fmla="*/ 4740 w 12497"/>
                            <a:gd name="connsiteY3" fmla="*/ 11786 h 11852"/>
                            <a:gd name="connsiteX4" fmla="*/ 12066 w 1249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97" h="11852">
                              <a:moveTo>
                                <a:pt x="12497" y="2305"/>
                              </a:moveTo>
                              <a:cubicBezTo>
                                <a:pt x="11205" y="-2005"/>
                                <a:pt x="4309" y="581"/>
                                <a:pt x="2155" y="3167"/>
                              </a:cubicBezTo>
                              <a:cubicBezTo>
                                <a:pt x="862" y="4460"/>
                                <a:pt x="0" y="7045"/>
                                <a:pt x="0" y="8338"/>
                              </a:cubicBezTo>
                              <a:cubicBezTo>
                                <a:pt x="0" y="10493"/>
                                <a:pt x="1293" y="12216"/>
                                <a:pt x="4740" y="11786"/>
                              </a:cubicBezTo>
                              <a:cubicBezTo>
                                <a:pt x="9912" y="11786"/>
                                <a:pt x="13359" y="6183"/>
                                <a:pt x="1206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8" name="Vrije vorm: vorm 8167">
                          <a:extLst>
                            <a:ext uri="{FF2B5EF4-FFF2-40B4-BE49-F238E27FC236}">
                              <a16:creationId xmlns:a16="http://schemas.microsoft.com/office/drawing/2014/main" id="{1352401E-8C68-7498-6774-91B8608569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49" y="4944149"/>
                          <a:ext cx="74553" cy="39215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33614 h 39215"/>
                            <a:gd name="connsiteX1" fmla="*/ 1724 w 74553"/>
                            <a:gd name="connsiteY1" fmla="*/ 39216 h 39215"/>
                            <a:gd name="connsiteX2" fmla="*/ 0 w 74553"/>
                            <a:gd name="connsiteY2" fmla="*/ 5602 h 39215"/>
                            <a:gd name="connsiteX3" fmla="*/ 71968 w 74553"/>
                            <a:gd name="connsiteY3" fmla="*/ 0 h 39215"/>
                            <a:gd name="connsiteX4" fmla="*/ 74554 w 74553"/>
                            <a:gd name="connsiteY4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53" h="39215">
                              <a:moveTo>
                                <a:pt x="74554" y="33614"/>
                              </a:moveTo>
                              <a:lnTo>
                                <a:pt x="1724" y="39216"/>
                              </a:lnTo>
                              <a:lnTo>
                                <a:pt x="0" y="5602"/>
                              </a:lnTo>
                              <a:lnTo>
                                <a:pt x="71968" y="0"/>
                              </a:lnTo>
                              <a:lnTo>
                                <a:pt x="7455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9" name="Vrije vorm: vorm 8168">
                          <a:extLst>
                            <a:ext uri="{FF2B5EF4-FFF2-40B4-BE49-F238E27FC236}">
                              <a16:creationId xmlns:a16="http://schemas.microsoft.com/office/drawing/2014/main" id="{AB8033FF-5844-538B-9FD5-EEF007F584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217" y="4944149"/>
                          <a:ext cx="38785" cy="3663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33614 h 36630"/>
                            <a:gd name="connsiteX1" fmla="*/ 2155 w 38785"/>
                            <a:gd name="connsiteY1" fmla="*/ 36630 h 36630"/>
                            <a:gd name="connsiteX2" fmla="*/ 0 w 38785"/>
                            <a:gd name="connsiteY2" fmla="*/ 2586 h 36630"/>
                            <a:gd name="connsiteX3" fmla="*/ 36200 w 38785"/>
                            <a:gd name="connsiteY3" fmla="*/ 0 h 36630"/>
                            <a:gd name="connsiteX4" fmla="*/ 38785 w 38785"/>
                            <a:gd name="connsiteY4" fmla="*/ 33614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6630">
                              <a:moveTo>
                                <a:pt x="38785" y="33614"/>
                              </a:moveTo>
                              <a:lnTo>
                                <a:pt x="2155" y="36630"/>
                              </a:lnTo>
                              <a:lnTo>
                                <a:pt x="0" y="2586"/>
                              </a:lnTo>
                              <a:lnTo>
                                <a:pt x="36200" y="0"/>
                              </a:lnTo>
                              <a:lnTo>
                                <a:pt x="38785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5" name="Graphic 1445">
                        <a:extLst>
                          <a:ext uri="{FF2B5EF4-FFF2-40B4-BE49-F238E27FC236}">
                            <a16:creationId xmlns:a16="http://schemas.microsoft.com/office/drawing/2014/main" id="{F3DFC52F-128F-0756-6842-55997CE9F7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87365" y="4905364"/>
                        <a:ext cx="84230" cy="137902"/>
                        <a:chOff x="6387365" y="4905364"/>
                        <a:chExt cx="84230" cy="137902"/>
                      </a:xfrm>
                    </p:grpSpPr>
                    <p:sp>
                      <p:nvSpPr>
                        <p:cNvPr id="8156" name="Vrije vorm: vorm 8155">
                          <a:extLst>
                            <a:ext uri="{FF2B5EF4-FFF2-40B4-BE49-F238E27FC236}">
                              <a16:creationId xmlns:a16="http://schemas.microsoft.com/office/drawing/2014/main" id="{C6D38F1E-861C-FD95-9BAC-05FCEF8D23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0693" y="4945442"/>
                          <a:ext cx="80902" cy="97824"/>
                        </a:xfrm>
                        <a:custGeom>
                          <a:avLst/>
                          <a:gdLst>
                            <a:gd name="connsiteX0" fmla="*/ 78983 w 80902"/>
                            <a:gd name="connsiteY0" fmla="*/ 37923 h 97824"/>
                            <a:gd name="connsiteX1" fmla="*/ 55281 w 80902"/>
                            <a:gd name="connsiteY1" fmla="*/ 0 h 97824"/>
                            <a:gd name="connsiteX2" fmla="*/ 15634 w 80902"/>
                            <a:gd name="connsiteY2" fmla="*/ 4309 h 97824"/>
                            <a:gd name="connsiteX3" fmla="*/ 120 w 80902"/>
                            <a:gd name="connsiteY3" fmla="*/ 46111 h 97824"/>
                            <a:gd name="connsiteX4" fmla="*/ 31579 w 80902"/>
                            <a:gd name="connsiteY4" fmla="*/ 93946 h 97824"/>
                            <a:gd name="connsiteX5" fmla="*/ 38043 w 80902"/>
                            <a:gd name="connsiteY5" fmla="*/ 96532 h 97824"/>
                            <a:gd name="connsiteX6" fmla="*/ 43214 w 80902"/>
                            <a:gd name="connsiteY6" fmla="*/ 97394 h 97824"/>
                            <a:gd name="connsiteX7" fmla="*/ 45800 w 80902"/>
                            <a:gd name="connsiteY7" fmla="*/ 97825 h 97824"/>
                            <a:gd name="connsiteX8" fmla="*/ 47955 w 80902"/>
                            <a:gd name="connsiteY8" fmla="*/ 96963 h 97824"/>
                            <a:gd name="connsiteX9" fmla="*/ 52695 w 80902"/>
                            <a:gd name="connsiteY9" fmla="*/ 94808 h 97824"/>
                            <a:gd name="connsiteX10" fmla="*/ 58297 w 80902"/>
                            <a:gd name="connsiteY10" fmla="*/ 90930 h 97824"/>
                            <a:gd name="connsiteX11" fmla="*/ 79414 w 80902"/>
                            <a:gd name="connsiteY11" fmla="*/ 37492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902" h="97824">
                              <a:moveTo>
                                <a:pt x="78983" y="37923"/>
                              </a:moveTo>
                              <a:cubicBezTo>
                                <a:pt x="70795" y="9912"/>
                                <a:pt x="55281" y="0"/>
                                <a:pt x="55281" y="0"/>
                              </a:cubicBezTo>
                              <a:lnTo>
                                <a:pt x="15634" y="4309"/>
                              </a:lnTo>
                              <a:cubicBezTo>
                                <a:pt x="15634" y="4309"/>
                                <a:pt x="2274" y="16807"/>
                                <a:pt x="120" y="46111"/>
                              </a:cubicBezTo>
                              <a:cubicBezTo>
                                <a:pt x="-1604" y="68090"/>
                                <a:pt x="15634" y="86620"/>
                                <a:pt x="31579" y="93946"/>
                              </a:cubicBezTo>
                              <a:cubicBezTo>
                                <a:pt x="33733" y="94808"/>
                                <a:pt x="35888" y="95670"/>
                                <a:pt x="38043" y="96532"/>
                              </a:cubicBezTo>
                              <a:cubicBezTo>
                                <a:pt x="39767" y="96532"/>
                                <a:pt x="41490" y="96963"/>
                                <a:pt x="43214" y="97394"/>
                              </a:cubicBezTo>
                              <a:cubicBezTo>
                                <a:pt x="44507" y="97394"/>
                                <a:pt x="45800" y="97825"/>
                                <a:pt x="45800" y="97825"/>
                              </a:cubicBezTo>
                              <a:cubicBezTo>
                                <a:pt x="45800" y="97825"/>
                                <a:pt x="46662" y="97825"/>
                                <a:pt x="47955" y="96963"/>
                              </a:cubicBezTo>
                              <a:cubicBezTo>
                                <a:pt x="49247" y="96532"/>
                                <a:pt x="50971" y="95670"/>
                                <a:pt x="52695" y="94808"/>
                              </a:cubicBezTo>
                              <a:cubicBezTo>
                                <a:pt x="54419" y="93946"/>
                                <a:pt x="56574" y="92654"/>
                                <a:pt x="58297" y="90930"/>
                              </a:cubicBezTo>
                              <a:cubicBezTo>
                                <a:pt x="72088" y="80587"/>
                                <a:pt x="85447" y="59040"/>
                                <a:pt x="79414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7" name="Vrije vorm: vorm 8156">
                          <a:extLst>
                            <a:ext uri="{FF2B5EF4-FFF2-40B4-BE49-F238E27FC236}">
                              <a16:creationId xmlns:a16="http://schemas.microsoft.com/office/drawing/2014/main" id="{893C1EF7-9A0D-526B-3B10-DBB05B3C5A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553" y="4945442"/>
                          <a:ext cx="64642" cy="23271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6376 h 23271"/>
                            <a:gd name="connsiteX1" fmla="*/ 50421 w 64642"/>
                            <a:gd name="connsiteY1" fmla="*/ 0 h 23271"/>
                            <a:gd name="connsiteX2" fmla="*/ 10774 w 64642"/>
                            <a:gd name="connsiteY2" fmla="*/ 4309 h 23271"/>
                            <a:gd name="connsiteX3" fmla="*/ 0 w 64642"/>
                            <a:gd name="connsiteY3" fmla="*/ 23271 h 23271"/>
                            <a:gd name="connsiteX4" fmla="*/ 64642 w 64642"/>
                            <a:gd name="connsiteY4" fmla="*/ 16376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642" y="16376"/>
                              </a:moveTo>
                              <a:cubicBezTo>
                                <a:pt x="57747" y="4740"/>
                                <a:pt x="50421" y="0"/>
                                <a:pt x="50421" y="0"/>
                              </a:cubicBezTo>
                              <a:lnTo>
                                <a:pt x="10774" y="4309"/>
                              </a:lnTo>
                              <a:cubicBezTo>
                                <a:pt x="10774" y="4309"/>
                                <a:pt x="4740" y="10343"/>
                                <a:pt x="0" y="23271"/>
                              </a:cubicBezTo>
                              <a:lnTo>
                                <a:pt x="64642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8" name="Vrije vorm: vorm 8157">
                          <a:extLst>
                            <a:ext uri="{FF2B5EF4-FFF2-40B4-BE49-F238E27FC236}">
                              <a16:creationId xmlns:a16="http://schemas.microsoft.com/office/drawing/2014/main" id="{818699B9-02B7-245F-40C1-41A9F2CF10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359" y="4905364"/>
                          <a:ext cx="22840" cy="40509"/>
                        </a:xfrm>
                        <a:custGeom>
                          <a:avLst/>
                          <a:gdLst>
                            <a:gd name="connsiteX0" fmla="*/ 22840 w 22840"/>
                            <a:gd name="connsiteY0" fmla="*/ 38354 h 40509"/>
                            <a:gd name="connsiteX1" fmla="*/ 3879 w 22840"/>
                            <a:gd name="connsiteY1" fmla="*/ 40509 h 40509"/>
                            <a:gd name="connsiteX2" fmla="*/ 0 w 22840"/>
                            <a:gd name="connsiteY2" fmla="*/ 1724 h 40509"/>
                            <a:gd name="connsiteX3" fmla="*/ 18962 w 22840"/>
                            <a:gd name="connsiteY3" fmla="*/ 0 h 40509"/>
                            <a:gd name="connsiteX4" fmla="*/ 22840 w 22840"/>
                            <a:gd name="connsiteY4" fmla="*/ 38354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22840" y="38354"/>
                              </a:moveTo>
                              <a:lnTo>
                                <a:pt x="3879" y="40509"/>
                              </a:lnTo>
                              <a:lnTo>
                                <a:pt x="0" y="1724"/>
                              </a:lnTo>
                              <a:lnTo>
                                <a:pt x="18962" y="0"/>
                              </a:lnTo>
                              <a:lnTo>
                                <a:pt x="2284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9" name="Vrije vorm: vorm 8158">
                          <a:extLst>
                            <a:ext uri="{FF2B5EF4-FFF2-40B4-BE49-F238E27FC236}">
                              <a16:creationId xmlns:a16="http://schemas.microsoft.com/office/drawing/2014/main" id="{98787F25-C417-47EE-588D-1108F31CA5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8260" y="4969556"/>
                          <a:ext cx="29835" cy="29443"/>
                        </a:xfrm>
                        <a:custGeom>
                          <a:avLst/>
                          <a:gdLst>
                            <a:gd name="connsiteX0" fmla="*/ 29183 w 29835"/>
                            <a:gd name="connsiteY0" fmla="*/ 5621 h 29443"/>
                            <a:gd name="connsiteX1" fmla="*/ 4619 w 29835"/>
                            <a:gd name="connsiteY1" fmla="*/ 8207 h 29443"/>
                            <a:gd name="connsiteX2" fmla="*/ 309 w 29835"/>
                            <a:gd name="connsiteY2" fmla="*/ 21135 h 29443"/>
                            <a:gd name="connsiteX3" fmla="*/ 12376 w 29835"/>
                            <a:gd name="connsiteY3" fmla="*/ 29323 h 29443"/>
                            <a:gd name="connsiteX4" fmla="*/ 29183 w 29835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35" h="29443">
                              <a:moveTo>
                                <a:pt x="29183" y="5621"/>
                              </a:moveTo>
                              <a:cubicBezTo>
                                <a:pt x="25304" y="-5152"/>
                                <a:pt x="9790" y="1742"/>
                                <a:pt x="4619" y="8207"/>
                              </a:cubicBezTo>
                              <a:cubicBezTo>
                                <a:pt x="2033" y="11654"/>
                                <a:pt x="-984" y="17257"/>
                                <a:pt x="309" y="21135"/>
                              </a:cubicBezTo>
                              <a:cubicBezTo>
                                <a:pt x="309" y="26306"/>
                                <a:pt x="3326" y="30185"/>
                                <a:pt x="12376" y="29323"/>
                              </a:cubicBezTo>
                              <a:cubicBezTo>
                                <a:pt x="24442" y="28030"/>
                                <a:pt x="32199" y="14671"/>
                                <a:pt x="29183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0" name="Vrije vorm: vorm 8159">
                          <a:extLst>
                            <a:ext uri="{FF2B5EF4-FFF2-40B4-BE49-F238E27FC236}">
                              <a16:creationId xmlns:a16="http://schemas.microsoft.com/office/drawing/2014/main" id="{743642BD-3D51-CCCD-3A54-8F1BE2902C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05783" y="5008210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1" name="Vrije vorm: vorm 8160">
                          <a:extLst>
                            <a:ext uri="{FF2B5EF4-FFF2-40B4-BE49-F238E27FC236}">
                              <a16:creationId xmlns:a16="http://schemas.microsoft.com/office/drawing/2014/main" id="{478D72F0-D77A-EE34-7A8A-62520005AB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921740"/>
                          <a:ext cx="75846" cy="41370"/>
                        </a:xfrm>
                        <a:custGeom>
                          <a:avLst/>
                          <a:gdLst>
                            <a:gd name="connsiteX0" fmla="*/ 75847 w 75846"/>
                            <a:gd name="connsiteY0" fmla="*/ 33614 h 41370"/>
                            <a:gd name="connsiteX1" fmla="*/ 3447 w 75846"/>
                            <a:gd name="connsiteY1" fmla="*/ 41371 h 41370"/>
                            <a:gd name="connsiteX2" fmla="*/ 0 w 75846"/>
                            <a:gd name="connsiteY2" fmla="*/ 7757 h 41370"/>
                            <a:gd name="connsiteX3" fmla="*/ 72399 w 75846"/>
                            <a:gd name="connsiteY3" fmla="*/ 0 h 41370"/>
                            <a:gd name="connsiteX4" fmla="*/ 75847 w 75846"/>
                            <a:gd name="connsiteY4" fmla="*/ 3361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41370">
                              <a:moveTo>
                                <a:pt x="75847" y="33614"/>
                              </a:moveTo>
                              <a:lnTo>
                                <a:pt x="3447" y="41371"/>
                              </a:lnTo>
                              <a:lnTo>
                                <a:pt x="0" y="7757"/>
                              </a:lnTo>
                              <a:lnTo>
                                <a:pt x="72399" y="0"/>
                              </a:lnTo>
                              <a:lnTo>
                                <a:pt x="758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62" name="Vrije vorm: vorm 8161">
                          <a:extLst>
                            <a:ext uri="{FF2B5EF4-FFF2-40B4-BE49-F238E27FC236}">
                              <a16:creationId xmlns:a16="http://schemas.microsoft.com/office/drawing/2014/main" id="{0D3AAD73-C71F-897C-889C-7F46677D29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23564" y="4921740"/>
                          <a:ext cx="39647" cy="37492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614 h 37492"/>
                            <a:gd name="connsiteX1" fmla="*/ 3447 w 39647"/>
                            <a:gd name="connsiteY1" fmla="*/ 37492 h 37492"/>
                            <a:gd name="connsiteX2" fmla="*/ 0 w 39647"/>
                            <a:gd name="connsiteY2" fmla="*/ 3879 h 37492"/>
                            <a:gd name="connsiteX3" fmla="*/ 36199 w 39647"/>
                            <a:gd name="connsiteY3" fmla="*/ 0 h 37492"/>
                            <a:gd name="connsiteX4" fmla="*/ 39647 w 39647"/>
                            <a:gd name="connsiteY4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7492">
                              <a:moveTo>
                                <a:pt x="39647" y="33614"/>
                              </a:moveTo>
                              <a:lnTo>
                                <a:pt x="3447" y="37492"/>
                              </a:lnTo>
                              <a:lnTo>
                                <a:pt x="0" y="3879"/>
                              </a:lnTo>
                              <a:lnTo>
                                <a:pt x="36199" y="0"/>
                              </a:lnTo>
                              <a:lnTo>
                                <a:pt x="396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6" name="Graphic 1445">
                        <a:extLst>
                          <a:ext uri="{FF2B5EF4-FFF2-40B4-BE49-F238E27FC236}">
                            <a16:creationId xmlns:a16="http://schemas.microsoft.com/office/drawing/2014/main" id="{3A65ED9B-4D9F-2596-316B-C6DFC8CF1C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32573" y="4879507"/>
                        <a:ext cx="84886" cy="138333"/>
                        <a:chOff x="6632573" y="4879507"/>
                        <a:chExt cx="84886" cy="138333"/>
                      </a:xfrm>
                    </p:grpSpPr>
                    <p:sp>
                      <p:nvSpPr>
                        <p:cNvPr id="8149" name="Vrije vorm: vorm 8148">
                          <a:extLst>
                            <a:ext uri="{FF2B5EF4-FFF2-40B4-BE49-F238E27FC236}">
                              <a16:creationId xmlns:a16="http://schemas.microsoft.com/office/drawing/2014/main" id="{EDA5682D-4218-778D-CC48-4BFCEB283A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6383" y="4920016"/>
                          <a:ext cx="81076" cy="97825"/>
                        </a:xfrm>
                        <a:custGeom>
                          <a:avLst/>
                          <a:gdLst>
                            <a:gd name="connsiteX0" fmla="*/ 78932 w 81076"/>
                            <a:gd name="connsiteY0" fmla="*/ 37492 h 97825"/>
                            <a:gd name="connsiteX1" fmla="*/ 54799 w 81076"/>
                            <a:gd name="connsiteY1" fmla="*/ 0 h 97825"/>
                            <a:gd name="connsiteX2" fmla="*/ 15152 w 81076"/>
                            <a:gd name="connsiteY2" fmla="*/ 4310 h 97825"/>
                            <a:gd name="connsiteX3" fmla="*/ 69 w 81076"/>
                            <a:gd name="connsiteY3" fmla="*/ 46111 h 97825"/>
                            <a:gd name="connsiteX4" fmla="*/ 31958 w 81076"/>
                            <a:gd name="connsiteY4" fmla="*/ 93946 h 97825"/>
                            <a:gd name="connsiteX5" fmla="*/ 38423 w 81076"/>
                            <a:gd name="connsiteY5" fmla="*/ 96532 h 97825"/>
                            <a:gd name="connsiteX6" fmla="*/ 43594 w 81076"/>
                            <a:gd name="connsiteY6" fmla="*/ 97394 h 97825"/>
                            <a:gd name="connsiteX7" fmla="*/ 46180 w 81076"/>
                            <a:gd name="connsiteY7" fmla="*/ 97825 h 97825"/>
                            <a:gd name="connsiteX8" fmla="*/ 53506 w 81076"/>
                            <a:gd name="connsiteY8" fmla="*/ 94808 h 97825"/>
                            <a:gd name="connsiteX9" fmla="*/ 59108 w 81076"/>
                            <a:gd name="connsiteY9" fmla="*/ 90930 h 97825"/>
                            <a:gd name="connsiteX10" fmla="*/ 79363 w 81076"/>
                            <a:gd name="connsiteY10" fmla="*/ 374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76" h="97825">
                              <a:moveTo>
                                <a:pt x="78932" y="37492"/>
                              </a:moveTo>
                              <a:cubicBezTo>
                                <a:pt x="70313" y="9481"/>
                                <a:pt x="54799" y="0"/>
                                <a:pt x="54799" y="0"/>
                              </a:cubicBezTo>
                              <a:lnTo>
                                <a:pt x="15152" y="4310"/>
                              </a:lnTo>
                              <a:cubicBezTo>
                                <a:pt x="15152" y="4310"/>
                                <a:pt x="1792" y="16807"/>
                                <a:pt x="69" y="46111"/>
                              </a:cubicBezTo>
                              <a:cubicBezTo>
                                <a:pt x="-1224" y="68521"/>
                                <a:pt x="16013" y="86620"/>
                                <a:pt x="31958" y="93946"/>
                              </a:cubicBezTo>
                              <a:cubicBezTo>
                                <a:pt x="34113" y="94808"/>
                                <a:pt x="36268" y="95670"/>
                                <a:pt x="38423" y="96532"/>
                              </a:cubicBezTo>
                              <a:cubicBezTo>
                                <a:pt x="40147" y="96532"/>
                                <a:pt x="42301" y="97394"/>
                                <a:pt x="43594" y="97394"/>
                              </a:cubicBezTo>
                              <a:cubicBezTo>
                                <a:pt x="44887" y="97394"/>
                                <a:pt x="46180" y="97825"/>
                                <a:pt x="46180" y="97825"/>
                              </a:cubicBezTo>
                              <a:cubicBezTo>
                                <a:pt x="46180" y="97825"/>
                                <a:pt x="50058" y="96532"/>
                                <a:pt x="53506" y="94808"/>
                              </a:cubicBezTo>
                              <a:cubicBezTo>
                                <a:pt x="55230" y="93946"/>
                                <a:pt x="57384" y="92654"/>
                                <a:pt x="59108" y="90930"/>
                              </a:cubicBezTo>
                              <a:cubicBezTo>
                                <a:pt x="72898" y="80156"/>
                                <a:pt x="85827" y="58609"/>
                                <a:pt x="79363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0" name="Vrije vorm: vorm 8149">
                          <a:extLst>
                            <a:ext uri="{FF2B5EF4-FFF2-40B4-BE49-F238E27FC236}">
                              <a16:creationId xmlns:a16="http://schemas.microsoft.com/office/drawing/2014/main" id="{1F408A5D-6795-1F85-68FD-E7092DC317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330" y="4920016"/>
                          <a:ext cx="65072" cy="23271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5945 h 23271"/>
                            <a:gd name="connsiteX1" fmla="*/ 50421 w 65072"/>
                            <a:gd name="connsiteY1" fmla="*/ 0 h 23271"/>
                            <a:gd name="connsiteX2" fmla="*/ 10774 w 65072"/>
                            <a:gd name="connsiteY2" fmla="*/ 4310 h 23271"/>
                            <a:gd name="connsiteX3" fmla="*/ 0 w 65072"/>
                            <a:gd name="connsiteY3" fmla="*/ 23271 h 23271"/>
                            <a:gd name="connsiteX4" fmla="*/ 32321 w 65072"/>
                            <a:gd name="connsiteY4" fmla="*/ 19824 h 23271"/>
                            <a:gd name="connsiteX5" fmla="*/ 54730 w 65072"/>
                            <a:gd name="connsiteY5" fmla="*/ 17238 h 23271"/>
                            <a:gd name="connsiteX6" fmla="*/ 64642 w 65072"/>
                            <a:gd name="connsiteY6" fmla="*/ 15945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23271">
                              <a:moveTo>
                                <a:pt x="65073" y="15945"/>
                              </a:moveTo>
                              <a:cubicBezTo>
                                <a:pt x="57747" y="4310"/>
                                <a:pt x="50421" y="0"/>
                                <a:pt x="50421" y="0"/>
                              </a:cubicBezTo>
                              <a:lnTo>
                                <a:pt x="10774" y="4310"/>
                              </a:lnTo>
                              <a:cubicBezTo>
                                <a:pt x="10774" y="4310"/>
                                <a:pt x="4740" y="10343"/>
                                <a:pt x="0" y="23271"/>
                              </a:cubicBezTo>
                              <a:cubicBezTo>
                                <a:pt x="0" y="23271"/>
                                <a:pt x="16376" y="21547"/>
                                <a:pt x="32321" y="19824"/>
                              </a:cubicBezTo>
                              <a:cubicBezTo>
                                <a:pt x="40509" y="18962"/>
                                <a:pt x="48697" y="18100"/>
                                <a:pt x="54730" y="17238"/>
                              </a:cubicBezTo>
                              <a:cubicBezTo>
                                <a:pt x="60763" y="16376"/>
                                <a:pt x="64642" y="15945"/>
                                <a:pt x="6464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1" name="Vrije vorm: vorm 8150">
                          <a:extLst>
                            <a:ext uri="{FF2B5EF4-FFF2-40B4-BE49-F238E27FC236}">
                              <a16:creationId xmlns:a16="http://schemas.microsoft.com/office/drawing/2014/main" id="{22C94BBD-E245-971C-FA34-443DE4D0EA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7137" y="4879507"/>
                          <a:ext cx="23271" cy="40508"/>
                        </a:xfrm>
                        <a:custGeom>
                          <a:avLst/>
                          <a:gdLst>
                            <a:gd name="connsiteX0" fmla="*/ 23271 w 23271"/>
                            <a:gd name="connsiteY0" fmla="*/ 38785 h 40508"/>
                            <a:gd name="connsiteX1" fmla="*/ 4309 w 23271"/>
                            <a:gd name="connsiteY1" fmla="*/ 40509 h 40508"/>
                            <a:gd name="connsiteX2" fmla="*/ 0 w 23271"/>
                            <a:gd name="connsiteY2" fmla="*/ 2155 h 40508"/>
                            <a:gd name="connsiteX3" fmla="*/ 18531 w 23271"/>
                            <a:gd name="connsiteY3" fmla="*/ 0 h 40508"/>
                            <a:gd name="connsiteX4" fmla="*/ 23271 w 23271"/>
                            <a:gd name="connsiteY4" fmla="*/ 38785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71" h="40508">
                              <a:moveTo>
                                <a:pt x="23271" y="38785"/>
                              </a:moveTo>
                              <a:lnTo>
                                <a:pt x="4309" y="40509"/>
                              </a:lnTo>
                              <a:lnTo>
                                <a:pt x="0" y="2155"/>
                              </a:lnTo>
                              <a:lnTo>
                                <a:pt x="18531" y="0"/>
                              </a:lnTo>
                              <a:lnTo>
                                <a:pt x="2327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2" name="Vrije vorm: vorm 8151">
                          <a:extLst>
                            <a:ext uri="{FF2B5EF4-FFF2-40B4-BE49-F238E27FC236}">
                              <a16:creationId xmlns:a16="http://schemas.microsoft.com/office/drawing/2014/main" id="{BF0202F5-682C-052B-AE36-E2182215C0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96" y="4943699"/>
                          <a:ext cx="29609" cy="29443"/>
                        </a:xfrm>
                        <a:custGeom>
                          <a:avLst/>
                          <a:gdLst>
                            <a:gd name="connsiteX0" fmla="*/ 28786 w 29609"/>
                            <a:gd name="connsiteY0" fmla="*/ 5621 h 29443"/>
                            <a:gd name="connsiteX1" fmla="*/ 4222 w 29609"/>
                            <a:gd name="connsiteY1" fmla="*/ 8207 h 29443"/>
                            <a:gd name="connsiteX2" fmla="*/ 344 w 29609"/>
                            <a:gd name="connsiteY2" fmla="*/ 21135 h 29443"/>
                            <a:gd name="connsiteX3" fmla="*/ 12410 w 29609"/>
                            <a:gd name="connsiteY3" fmla="*/ 29323 h 29443"/>
                            <a:gd name="connsiteX4" fmla="*/ 28786 w 29609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609" h="29443">
                              <a:moveTo>
                                <a:pt x="28786" y="5621"/>
                              </a:moveTo>
                              <a:cubicBezTo>
                                <a:pt x="24908" y="-5153"/>
                                <a:pt x="9394" y="1743"/>
                                <a:pt x="4222" y="8207"/>
                              </a:cubicBezTo>
                              <a:cubicBezTo>
                                <a:pt x="1637" y="11654"/>
                                <a:pt x="-949" y="17257"/>
                                <a:pt x="344" y="21135"/>
                              </a:cubicBezTo>
                              <a:cubicBezTo>
                                <a:pt x="344" y="26307"/>
                                <a:pt x="3360" y="30185"/>
                                <a:pt x="12410" y="29323"/>
                              </a:cubicBezTo>
                              <a:cubicBezTo>
                                <a:pt x="24477" y="28030"/>
                                <a:pt x="32234" y="14671"/>
                                <a:pt x="28786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3" name="Vrije vorm: vorm 8152">
                          <a:extLst>
                            <a:ext uri="{FF2B5EF4-FFF2-40B4-BE49-F238E27FC236}">
                              <a16:creationId xmlns:a16="http://schemas.microsoft.com/office/drawing/2014/main" id="{A3B8ECDE-E98E-D3AB-F3AC-C20DA3E3AD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854" y="4982353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4" name="Vrije vorm: vorm 8153">
                          <a:extLst>
                            <a:ext uri="{FF2B5EF4-FFF2-40B4-BE49-F238E27FC236}">
                              <a16:creationId xmlns:a16="http://schemas.microsoft.com/office/drawing/2014/main" id="{1188F27A-91A2-B832-F49F-33047EE81A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2573" y="4895883"/>
                          <a:ext cx="76277" cy="41801"/>
                        </a:xfrm>
                        <a:custGeom>
                          <a:avLst/>
                          <a:gdLst>
                            <a:gd name="connsiteX0" fmla="*/ 76278 w 76277"/>
                            <a:gd name="connsiteY0" fmla="*/ 33614 h 41801"/>
                            <a:gd name="connsiteX1" fmla="*/ 40078 w 76277"/>
                            <a:gd name="connsiteY1" fmla="*/ 37923 h 41801"/>
                            <a:gd name="connsiteX2" fmla="*/ 3879 w 76277"/>
                            <a:gd name="connsiteY2" fmla="*/ 41802 h 41801"/>
                            <a:gd name="connsiteX3" fmla="*/ 0 w 76277"/>
                            <a:gd name="connsiteY3" fmla="*/ 8188 h 41801"/>
                            <a:gd name="connsiteX4" fmla="*/ 36200 w 76277"/>
                            <a:gd name="connsiteY4" fmla="*/ 4309 h 41801"/>
                            <a:gd name="connsiteX5" fmla="*/ 72399 w 76277"/>
                            <a:gd name="connsiteY5" fmla="*/ 0 h 41801"/>
                            <a:gd name="connsiteX6" fmla="*/ 76278 w 76277"/>
                            <a:gd name="connsiteY6" fmla="*/ 33614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277" h="41801">
                              <a:moveTo>
                                <a:pt x="76278" y="33614"/>
                              </a:moveTo>
                              <a:cubicBezTo>
                                <a:pt x="76278" y="33614"/>
                                <a:pt x="58178" y="36200"/>
                                <a:pt x="40078" y="37923"/>
                              </a:cubicBezTo>
                              <a:cubicBezTo>
                                <a:pt x="21978" y="39647"/>
                                <a:pt x="3879" y="41802"/>
                                <a:pt x="3879" y="41802"/>
                              </a:cubicBezTo>
                              <a:lnTo>
                                <a:pt x="0" y="8188"/>
                              </a:lnTo>
                              <a:cubicBezTo>
                                <a:pt x="0" y="8188"/>
                                <a:pt x="18100" y="6464"/>
                                <a:pt x="36200" y="4309"/>
                              </a:cubicBezTo>
                              <a:cubicBezTo>
                                <a:pt x="54299" y="2586"/>
                                <a:pt x="72399" y="0"/>
                                <a:pt x="72399" y="0"/>
                              </a:cubicBezTo>
                              <a:lnTo>
                                <a:pt x="762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55" name="Vrije vorm: vorm 8154">
                          <a:extLst>
                            <a:ext uri="{FF2B5EF4-FFF2-40B4-BE49-F238E27FC236}">
                              <a16:creationId xmlns:a16="http://schemas.microsoft.com/office/drawing/2014/main" id="{2C2366B8-2221-0040-B7D1-CE671D5301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773" y="4896314"/>
                          <a:ext cx="40078" cy="37492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3183 h 37492"/>
                            <a:gd name="connsiteX1" fmla="*/ 21978 w 40078"/>
                            <a:gd name="connsiteY1" fmla="*/ 35338 h 37492"/>
                            <a:gd name="connsiteX2" fmla="*/ 3879 w 40078"/>
                            <a:gd name="connsiteY2" fmla="*/ 37492 h 37492"/>
                            <a:gd name="connsiteX3" fmla="*/ 0 w 40078"/>
                            <a:gd name="connsiteY3" fmla="*/ 3878 h 37492"/>
                            <a:gd name="connsiteX4" fmla="*/ 18100 w 40078"/>
                            <a:gd name="connsiteY4" fmla="*/ 2155 h 37492"/>
                            <a:gd name="connsiteX5" fmla="*/ 36200 w 40078"/>
                            <a:gd name="connsiteY5" fmla="*/ 0 h 37492"/>
                            <a:gd name="connsiteX6" fmla="*/ 40078 w 40078"/>
                            <a:gd name="connsiteY6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37492">
                              <a:moveTo>
                                <a:pt x="40078" y="33183"/>
                              </a:moveTo>
                              <a:cubicBezTo>
                                <a:pt x="40078" y="33183"/>
                                <a:pt x="31028" y="34476"/>
                                <a:pt x="21978" y="35338"/>
                              </a:cubicBezTo>
                              <a:cubicBezTo>
                                <a:pt x="12928" y="36199"/>
                                <a:pt x="3879" y="37492"/>
                                <a:pt x="3879" y="37492"/>
                              </a:cubicBezTo>
                              <a:lnTo>
                                <a:pt x="0" y="3878"/>
                              </a:lnTo>
                              <a:cubicBezTo>
                                <a:pt x="0" y="3878"/>
                                <a:pt x="9050" y="3017"/>
                                <a:pt x="18100" y="2155"/>
                              </a:cubicBezTo>
                              <a:cubicBezTo>
                                <a:pt x="27150" y="862"/>
                                <a:pt x="36200" y="0"/>
                                <a:pt x="36200" y="0"/>
                              </a:cubicBezTo>
                              <a:lnTo>
                                <a:pt x="400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7" name="Graphic 1445">
                        <a:extLst>
                          <a:ext uri="{FF2B5EF4-FFF2-40B4-BE49-F238E27FC236}">
                            <a16:creationId xmlns:a16="http://schemas.microsoft.com/office/drawing/2014/main" id="{599F5668-C87D-CE7B-1147-557F781401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76920" y="4848822"/>
                        <a:ext cx="85520" cy="137129"/>
                        <a:chOff x="6876920" y="4848822"/>
                        <a:chExt cx="85520" cy="137129"/>
                      </a:xfrm>
                    </p:grpSpPr>
                    <p:sp>
                      <p:nvSpPr>
                        <p:cNvPr id="8142" name="Vrije vorm: vorm 8141">
                          <a:extLst>
                            <a:ext uri="{FF2B5EF4-FFF2-40B4-BE49-F238E27FC236}">
                              <a16:creationId xmlns:a16="http://schemas.microsoft.com/office/drawing/2014/main" id="{BFBD5CD6-9488-3160-84FC-8E26683060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1630" y="4888988"/>
                          <a:ext cx="80810" cy="96963"/>
                        </a:xfrm>
                        <a:custGeom>
                          <a:avLst/>
                          <a:gdLst>
                            <a:gd name="connsiteX0" fmla="*/ 78894 w 80810"/>
                            <a:gd name="connsiteY0" fmla="*/ 37061 h 96963"/>
                            <a:gd name="connsiteX1" fmla="*/ 53899 w 80810"/>
                            <a:gd name="connsiteY1" fmla="*/ 0 h 96963"/>
                            <a:gd name="connsiteX2" fmla="*/ 14252 w 80810"/>
                            <a:gd name="connsiteY2" fmla="*/ 4740 h 96963"/>
                            <a:gd name="connsiteX3" fmla="*/ 30 w 80810"/>
                            <a:gd name="connsiteY3" fmla="*/ 46973 h 96963"/>
                            <a:gd name="connsiteX4" fmla="*/ 32782 w 80810"/>
                            <a:gd name="connsiteY4" fmla="*/ 93946 h 96963"/>
                            <a:gd name="connsiteX5" fmla="*/ 39246 w 80810"/>
                            <a:gd name="connsiteY5" fmla="*/ 96101 h 96963"/>
                            <a:gd name="connsiteX6" fmla="*/ 44418 w 80810"/>
                            <a:gd name="connsiteY6" fmla="*/ 96963 h 96963"/>
                            <a:gd name="connsiteX7" fmla="*/ 47004 w 80810"/>
                            <a:gd name="connsiteY7" fmla="*/ 96963 h 96963"/>
                            <a:gd name="connsiteX8" fmla="*/ 53899 w 80810"/>
                            <a:gd name="connsiteY8" fmla="*/ 93946 h 96963"/>
                            <a:gd name="connsiteX9" fmla="*/ 59501 w 80810"/>
                            <a:gd name="connsiteY9" fmla="*/ 90068 h 96963"/>
                            <a:gd name="connsiteX10" fmla="*/ 78894 w 80810"/>
                            <a:gd name="connsiteY10" fmla="*/ 36199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810" h="96963">
                              <a:moveTo>
                                <a:pt x="78894" y="37061"/>
                              </a:moveTo>
                              <a:cubicBezTo>
                                <a:pt x="69844" y="9050"/>
                                <a:pt x="53899" y="0"/>
                                <a:pt x="53899" y="0"/>
                              </a:cubicBezTo>
                              <a:lnTo>
                                <a:pt x="14252" y="4740"/>
                              </a:lnTo>
                              <a:cubicBezTo>
                                <a:pt x="14252" y="4740"/>
                                <a:pt x="1323" y="17669"/>
                                <a:pt x="30" y="46973"/>
                              </a:cubicBezTo>
                              <a:cubicBezTo>
                                <a:pt x="-832" y="68951"/>
                                <a:pt x="16837" y="87051"/>
                                <a:pt x="32782" y="93946"/>
                              </a:cubicBezTo>
                              <a:cubicBezTo>
                                <a:pt x="34937" y="94808"/>
                                <a:pt x="37092" y="95670"/>
                                <a:pt x="39246" y="96101"/>
                              </a:cubicBezTo>
                              <a:cubicBezTo>
                                <a:pt x="40970" y="96101"/>
                                <a:pt x="43125" y="96532"/>
                                <a:pt x="44418" y="96963"/>
                              </a:cubicBezTo>
                              <a:cubicBezTo>
                                <a:pt x="45711" y="96963"/>
                                <a:pt x="46573" y="96963"/>
                                <a:pt x="47004" y="96963"/>
                              </a:cubicBezTo>
                              <a:cubicBezTo>
                                <a:pt x="47004" y="96963"/>
                                <a:pt x="50451" y="95670"/>
                                <a:pt x="53899" y="93946"/>
                              </a:cubicBezTo>
                              <a:cubicBezTo>
                                <a:pt x="55622" y="92653"/>
                                <a:pt x="57777" y="91360"/>
                                <a:pt x="59501" y="90068"/>
                              </a:cubicBezTo>
                              <a:cubicBezTo>
                                <a:pt x="72860" y="79294"/>
                                <a:pt x="85789" y="57747"/>
                                <a:pt x="78894" y="361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3" name="Vrije vorm: vorm 8142">
                          <a:extLst>
                            <a:ext uri="{FF2B5EF4-FFF2-40B4-BE49-F238E27FC236}">
                              <a16:creationId xmlns:a16="http://schemas.microsoft.com/office/drawing/2014/main" id="{2B19E720-C050-B1FC-1DBE-D9C7C13F62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5970" y="4888988"/>
                          <a:ext cx="64642" cy="24132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5945 h 24132"/>
                            <a:gd name="connsiteX1" fmla="*/ 49990 w 64642"/>
                            <a:gd name="connsiteY1" fmla="*/ 0 h 24132"/>
                            <a:gd name="connsiteX2" fmla="*/ 10343 w 64642"/>
                            <a:gd name="connsiteY2" fmla="*/ 4740 h 24132"/>
                            <a:gd name="connsiteX3" fmla="*/ 0 w 64642"/>
                            <a:gd name="connsiteY3" fmla="*/ 24133 h 24132"/>
                            <a:gd name="connsiteX4" fmla="*/ 64642 w 64642"/>
                            <a:gd name="connsiteY4" fmla="*/ 15945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4132">
                              <a:moveTo>
                                <a:pt x="64642" y="15945"/>
                              </a:moveTo>
                              <a:cubicBezTo>
                                <a:pt x="57316" y="4309"/>
                                <a:pt x="49990" y="0"/>
                                <a:pt x="49990" y="0"/>
                              </a:cubicBezTo>
                              <a:lnTo>
                                <a:pt x="10343" y="4740"/>
                              </a:lnTo>
                              <a:cubicBezTo>
                                <a:pt x="10343" y="4740"/>
                                <a:pt x="4309" y="10774"/>
                                <a:pt x="0" y="24133"/>
                              </a:cubicBezTo>
                              <a:lnTo>
                                <a:pt x="64642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4" name="Vrije vorm: vorm 8143">
                          <a:extLst>
                            <a:ext uri="{FF2B5EF4-FFF2-40B4-BE49-F238E27FC236}">
                              <a16:creationId xmlns:a16="http://schemas.microsoft.com/office/drawing/2014/main" id="{B4E61282-87FB-83DF-9999-34AFB62CCE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2199">
                          <a:off x="6903376" y="4849878"/>
                          <a:ext cx="18961" cy="38785"/>
                        </a:xfrm>
                        <a:custGeom>
                          <a:avLst/>
                          <a:gdLst>
                            <a:gd name="connsiteX0" fmla="*/ 0 w 18961"/>
                            <a:gd name="connsiteY0" fmla="*/ 0 h 38785"/>
                            <a:gd name="connsiteX1" fmla="*/ 18962 w 18961"/>
                            <a:gd name="connsiteY1" fmla="*/ 0 h 38785"/>
                            <a:gd name="connsiteX2" fmla="*/ 18962 w 18961"/>
                            <a:gd name="connsiteY2" fmla="*/ 38785 h 38785"/>
                            <a:gd name="connsiteX3" fmla="*/ 0 w 18961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961" h="38785">
                              <a:moveTo>
                                <a:pt x="0" y="0"/>
                              </a:moveTo>
                              <a:lnTo>
                                <a:pt x="18962" y="0"/>
                              </a:lnTo>
                              <a:lnTo>
                                <a:pt x="18962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5" name="Vrije vorm: vorm 8144">
                          <a:extLst>
                            <a:ext uri="{FF2B5EF4-FFF2-40B4-BE49-F238E27FC236}">
                              <a16:creationId xmlns:a16="http://schemas.microsoft.com/office/drawing/2014/main" id="{CEDFC7C0-526A-289C-33A4-13D0CBD65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9505" y="4913237"/>
                          <a:ext cx="29209" cy="29438"/>
                        </a:xfrm>
                        <a:custGeom>
                          <a:avLst/>
                          <a:gdLst>
                            <a:gd name="connsiteX0" fmla="*/ 28786 w 29209"/>
                            <a:gd name="connsiteY0" fmla="*/ 5486 h 29438"/>
                            <a:gd name="connsiteX1" fmla="*/ 4222 w 29209"/>
                            <a:gd name="connsiteY1" fmla="*/ 8502 h 29438"/>
                            <a:gd name="connsiteX2" fmla="*/ 344 w 29209"/>
                            <a:gd name="connsiteY2" fmla="*/ 21431 h 29438"/>
                            <a:gd name="connsiteX3" fmla="*/ 12410 w 29209"/>
                            <a:gd name="connsiteY3" fmla="*/ 29188 h 29438"/>
                            <a:gd name="connsiteX4" fmla="*/ 28355 w 29209"/>
                            <a:gd name="connsiteY4" fmla="*/ 5486 h 294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09" h="29438">
                              <a:moveTo>
                                <a:pt x="28786" y="5486"/>
                              </a:moveTo>
                              <a:cubicBezTo>
                                <a:pt x="24477" y="-5288"/>
                                <a:pt x="8963" y="2038"/>
                                <a:pt x="4222" y="8502"/>
                              </a:cubicBezTo>
                              <a:cubicBezTo>
                                <a:pt x="1637" y="11950"/>
                                <a:pt x="-949" y="17983"/>
                                <a:pt x="344" y="21431"/>
                              </a:cubicBezTo>
                              <a:cubicBezTo>
                                <a:pt x="344" y="26602"/>
                                <a:pt x="3361" y="30481"/>
                                <a:pt x="12410" y="29188"/>
                              </a:cubicBezTo>
                              <a:cubicBezTo>
                                <a:pt x="24477" y="27464"/>
                                <a:pt x="31803" y="14105"/>
                                <a:pt x="28355" y="54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6" name="Vrije vorm: vorm 8145">
                          <a:extLst>
                            <a:ext uri="{FF2B5EF4-FFF2-40B4-BE49-F238E27FC236}">
                              <a16:creationId xmlns:a16="http://schemas.microsoft.com/office/drawing/2014/main" id="{193C1BEC-BF9D-6406-0E2E-BEFF9CB275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7493" y="4951893"/>
                          <a:ext cx="12234" cy="11875"/>
                        </a:xfrm>
                        <a:custGeom>
                          <a:avLst/>
                          <a:gdLst>
                            <a:gd name="connsiteX0" fmla="*/ 11748 w 12234"/>
                            <a:gd name="connsiteY0" fmla="*/ 2168 h 11875"/>
                            <a:gd name="connsiteX1" fmla="*/ 1836 w 12234"/>
                            <a:gd name="connsiteY1" fmla="*/ 3461 h 11875"/>
                            <a:gd name="connsiteX2" fmla="*/ 112 w 12234"/>
                            <a:gd name="connsiteY2" fmla="*/ 8632 h 11875"/>
                            <a:gd name="connsiteX3" fmla="*/ 5283 w 12234"/>
                            <a:gd name="connsiteY3" fmla="*/ 11649 h 11875"/>
                            <a:gd name="connsiteX4" fmla="*/ 11748 w 12234"/>
                            <a:gd name="connsiteY4" fmla="*/ 1737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34" h="11875">
                              <a:moveTo>
                                <a:pt x="11748" y="2168"/>
                              </a:moveTo>
                              <a:cubicBezTo>
                                <a:pt x="10024" y="-2141"/>
                                <a:pt x="3560" y="875"/>
                                <a:pt x="1836" y="3461"/>
                              </a:cubicBezTo>
                              <a:cubicBezTo>
                                <a:pt x="543" y="4754"/>
                                <a:pt x="-319" y="7339"/>
                                <a:pt x="112" y="8632"/>
                              </a:cubicBezTo>
                              <a:cubicBezTo>
                                <a:pt x="112" y="10787"/>
                                <a:pt x="1405" y="12511"/>
                                <a:pt x="5283" y="11649"/>
                              </a:cubicBezTo>
                              <a:cubicBezTo>
                                <a:pt x="10455" y="10787"/>
                                <a:pt x="13471" y="5616"/>
                                <a:pt x="11748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7" name="Vrije vorm: vorm 8146">
                          <a:extLst>
                            <a:ext uri="{FF2B5EF4-FFF2-40B4-BE49-F238E27FC236}">
                              <a16:creationId xmlns:a16="http://schemas.microsoft.com/office/drawing/2014/main" id="{29009695-99D6-969B-600F-0A6D41ED42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6920" y="4864855"/>
                          <a:ext cx="76708" cy="42663"/>
                        </a:xfrm>
                        <a:custGeom>
                          <a:avLst/>
                          <a:gdLst>
                            <a:gd name="connsiteX0" fmla="*/ 76709 w 76708"/>
                            <a:gd name="connsiteY0" fmla="*/ 33183 h 42663"/>
                            <a:gd name="connsiteX1" fmla="*/ 4310 w 76708"/>
                            <a:gd name="connsiteY1" fmla="*/ 42664 h 42663"/>
                            <a:gd name="connsiteX2" fmla="*/ 0 w 76708"/>
                            <a:gd name="connsiteY2" fmla="*/ 9050 h 42663"/>
                            <a:gd name="connsiteX3" fmla="*/ 71968 w 76708"/>
                            <a:gd name="connsiteY3" fmla="*/ 0 h 42663"/>
                            <a:gd name="connsiteX4" fmla="*/ 76709 w 76708"/>
                            <a:gd name="connsiteY4" fmla="*/ 33183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708" h="42663">
                              <a:moveTo>
                                <a:pt x="76709" y="33183"/>
                              </a:moveTo>
                              <a:lnTo>
                                <a:pt x="4310" y="42664"/>
                              </a:lnTo>
                              <a:lnTo>
                                <a:pt x="0" y="9050"/>
                              </a:lnTo>
                              <a:lnTo>
                                <a:pt x="71968" y="0"/>
                              </a:lnTo>
                              <a:lnTo>
                                <a:pt x="7670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8" name="Vrije vorm: vorm 8147">
                          <a:extLst>
                            <a:ext uri="{FF2B5EF4-FFF2-40B4-BE49-F238E27FC236}">
                              <a16:creationId xmlns:a16="http://schemas.microsoft.com/office/drawing/2014/main" id="{58B9A136-A68D-E496-AC60-A7B69DBC70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12689" y="4864855"/>
                          <a:ext cx="40939" cy="3792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3183 h 37923"/>
                            <a:gd name="connsiteX1" fmla="*/ 4740 w 40939"/>
                            <a:gd name="connsiteY1" fmla="*/ 37924 h 37923"/>
                            <a:gd name="connsiteX2" fmla="*/ 0 w 40939"/>
                            <a:gd name="connsiteY2" fmla="*/ 4309 h 37923"/>
                            <a:gd name="connsiteX3" fmla="*/ 36200 w 40939"/>
                            <a:gd name="connsiteY3" fmla="*/ 0 h 37923"/>
                            <a:gd name="connsiteX4" fmla="*/ 40940 w 40939"/>
                            <a:gd name="connsiteY4" fmla="*/ 33183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7923">
                              <a:moveTo>
                                <a:pt x="40940" y="33183"/>
                              </a:moveTo>
                              <a:lnTo>
                                <a:pt x="4740" y="37924"/>
                              </a:lnTo>
                              <a:lnTo>
                                <a:pt x="0" y="4309"/>
                              </a:lnTo>
                              <a:lnTo>
                                <a:pt x="36200" y="0"/>
                              </a:lnTo>
                              <a:lnTo>
                                <a:pt x="40940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8" name="Graphic 1445">
                        <a:extLst>
                          <a:ext uri="{FF2B5EF4-FFF2-40B4-BE49-F238E27FC236}">
                            <a16:creationId xmlns:a16="http://schemas.microsoft.com/office/drawing/2014/main" id="{5B223B97-37C0-FD2C-D979-6E7CFCDB63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120522" y="4813572"/>
                        <a:ext cx="87427" cy="137471"/>
                        <a:chOff x="7120522" y="4813572"/>
                        <a:chExt cx="87427" cy="137471"/>
                      </a:xfrm>
                    </p:grpSpPr>
                    <p:sp>
                      <p:nvSpPr>
                        <p:cNvPr id="8135" name="Vrije vorm: vorm 8134">
                          <a:extLst>
                            <a:ext uri="{FF2B5EF4-FFF2-40B4-BE49-F238E27FC236}">
                              <a16:creationId xmlns:a16="http://schemas.microsoft.com/office/drawing/2014/main" id="{400F73F3-04C8-9216-8EA5-BF3494F387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6862" y="4853219"/>
                          <a:ext cx="81088" cy="97824"/>
                        </a:xfrm>
                        <a:custGeom>
                          <a:avLst/>
                          <a:gdLst>
                            <a:gd name="connsiteX0" fmla="*/ 78440 w 81088"/>
                            <a:gd name="connsiteY0" fmla="*/ 36630 h 97824"/>
                            <a:gd name="connsiteX1" fmla="*/ 52583 w 81088"/>
                            <a:gd name="connsiteY1" fmla="*/ 0 h 97824"/>
                            <a:gd name="connsiteX2" fmla="*/ 13367 w 81088"/>
                            <a:gd name="connsiteY2" fmla="*/ 6033 h 97824"/>
                            <a:gd name="connsiteX3" fmla="*/ 8 w 81088"/>
                            <a:gd name="connsiteY3" fmla="*/ 48697 h 97824"/>
                            <a:gd name="connsiteX4" fmla="*/ 34052 w 81088"/>
                            <a:gd name="connsiteY4" fmla="*/ 94808 h 97824"/>
                            <a:gd name="connsiteX5" fmla="*/ 40516 w 81088"/>
                            <a:gd name="connsiteY5" fmla="*/ 96963 h 97824"/>
                            <a:gd name="connsiteX6" fmla="*/ 45688 w 81088"/>
                            <a:gd name="connsiteY6" fmla="*/ 97825 h 97824"/>
                            <a:gd name="connsiteX7" fmla="*/ 48273 w 81088"/>
                            <a:gd name="connsiteY7" fmla="*/ 97825 h 97824"/>
                            <a:gd name="connsiteX8" fmla="*/ 55169 w 81088"/>
                            <a:gd name="connsiteY8" fmla="*/ 94808 h 97824"/>
                            <a:gd name="connsiteX9" fmla="*/ 60771 w 81088"/>
                            <a:gd name="connsiteY9" fmla="*/ 90930 h 97824"/>
                            <a:gd name="connsiteX10" fmla="*/ 78871 w 81088"/>
                            <a:gd name="connsiteY10" fmla="*/ 36630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88" h="97824">
                              <a:moveTo>
                                <a:pt x="78440" y="36630"/>
                              </a:moveTo>
                              <a:cubicBezTo>
                                <a:pt x="68959" y="9050"/>
                                <a:pt x="52583" y="0"/>
                                <a:pt x="52583" y="0"/>
                              </a:cubicBezTo>
                              <a:lnTo>
                                <a:pt x="13367" y="6033"/>
                              </a:lnTo>
                              <a:cubicBezTo>
                                <a:pt x="13367" y="6033"/>
                                <a:pt x="869" y="19392"/>
                                <a:pt x="8" y="48697"/>
                              </a:cubicBezTo>
                              <a:cubicBezTo>
                                <a:pt x="-423" y="71106"/>
                                <a:pt x="17676" y="88344"/>
                                <a:pt x="34052" y="94808"/>
                              </a:cubicBezTo>
                              <a:cubicBezTo>
                                <a:pt x="36207" y="95670"/>
                                <a:pt x="38362" y="96532"/>
                                <a:pt x="40516" y="96963"/>
                              </a:cubicBezTo>
                              <a:cubicBezTo>
                                <a:pt x="42240" y="96963"/>
                                <a:pt x="44395" y="97394"/>
                                <a:pt x="45688" y="97825"/>
                              </a:cubicBezTo>
                              <a:cubicBezTo>
                                <a:pt x="46981" y="97825"/>
                                <a:pt x="48273" y="97825"/>
                                <a:pt x="48273" y="97825"/>
                              </a:cubicBezTo>
                              <a:cubicBezTo>
                                <a:pt x="48273" y="97825"/>
                                <a:pt x="51721" y="96101"/>
                                <a:pt x="55169" y="94808"/>
                              </a:cubicBezTo>
                              <a:cubicBezTo>
                                <a:pt x="56893" y="93515"/>
                                <a:pt x="59047" y="92223"/>
                                <a:pt x="60771" y="90930"/>
                              </a:cubicBezTo>
                              <a:cubicBezTo>
                                <a:pt x="74130" y="79725"/>
                                <a:pt x="86197" y="57747"/>
                                <a:pt x="78871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6" name="Vrije vorm: vorm 8135">
                          <a:extLst>
                            <a:ext uri="{FF2B5EF4-FFF2-40B4-BE49-F238E27FC236}">
                              <a16:creationId xmlns:a16="http://schemas.microsoft.com/office/drawing/2014/main" id="{F5EC97B2-CA50-BF28-EDD0-C770C1B131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317" y="4853219"/>
                          <a:ext cx="64210" cy="25425"/>
                        </a:xfrm>
                        <a:custGeom>
                          <a:avLst/>
                          <a:gdLst>
                            <a:gd name="connsiteX0" fmla="*/ 64211 w 64210"/>
                            <a:gd name="connsiteY0" fmla="*/ 15514 h 25425"/>
                            <a:gd name="connsiteX1" fmla="*/ 49128 w 64210"/>
                            <a:gd name="connsiteY1" fmla="*/ 0 h 25425"/>
                            <a:gd name="connsiteX2" fmla="*/ 9912 w 64210"/>
                            <a:gd name="connsiteY2" fmla="*/ 6033 h 25425"/>
                            <a:gd name="connsiteX3" fmla="*/ 0 w 64210"/>
                            <a:gd name="connsiteY3" fmla="*/ 25426 h 25425"/>
                            <a:gd name="connsiteX4" fmla="*/ 64211 w 64210"/>
                            <a:gd name="connsiteY4" fmla="*/ 15514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210" h="25425">
                              <a:moveTo>
                                <a:pt x="64211" y="15514"/>
                              </a:moveTo>
                              <a:cubicBezTo>
                                <a:pt x="56454" y="4309"/>
                                <a:pt x="49128" y="0"/>
                                <a:pt x="49128" y="0"/>
                              </a:cubicBezTo>
                              <a:lnTo>
                                <a:pt x="9912" y="6033"/>
                              </a:lnTo>
                              <a:cubicBezTo>
                                <a:pt x="9912" y="6033"/>
                                <a:pt x="4309" y="12497"/>
                                <a:pt x="0" y="25426"/>
                              </a:cubicBezTo>
                              <a:lnTo>
                                <a:pt x="64211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7" name="Vrije vorm: vorm 8136">
                          <a:extLst>
                            <a:ext uri="{FF2B5EF4-FFF2-40B4-BE49-F238E27FC236}">
                              <a16:creationId xmlns:a16="http://schemas.microsoft.com/office/drawing/2014/main" id="{1FE15CE7-041A-F743-E7A4-9613473014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4107" y="4813572"/>
                          <a:ext cx="24563" cy="41370"/>
                        </a:xfrm>
                        <a:custGeom>
                          <a:avLst/>
                          <a:gdLst>
                            <a:gd name="connsiteX0" fmla="*/ 24564 w 24563"/>
                            <a:gd name="connsiteY0" fmla="*/ 38354 h 41370"/>
                            <a:gd name="connsiteX1" fmla="*/ 5602 w 24563"/>
                            <a:gd name="connsiteY1" fmla="*/ 41371 h 41370"/>
                            <a:gd name="connsiteX2" fmla="*/ 0 w 24563"/>
                            <a:gd name="connsiteY2" fmla="*/ 3017 h 41370"/>
                            <a:gd name="connsiteX3" fmla="*/ 18531 w 24563"/>
                            <a:gd name="connsiteY3" fmla="*/ 0 h 41370"/>
                            <a:gd name="connsiteX4" fmla="*/ 24564 w 24563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24564" y="38354"/>
                              </a:moveTo>
                              <a:lnTo>
                                <a:pt x="5602" y="41371"/>
                              </a:lnTo>
                              <a:lnTo>
                                <a:pt x="0" y="3017"/>
                              </a:lnTo>
                              <a:lnTo>
                                <a:pt x="18531" y="0"/>
                              </a:ln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8" name="Vrije vorm: vorm 8137">
                          <a:extLst>
                            <a:ext uri="{FF2B5EF4-FFF2-40B4-BE49-F238E27FC236}">
                              <a16:creationId xmlns:a16="http://schemas.microsoft.com/office/drawing/2014/main" id="{8F0D56B5-D620-D0A6-E080-9B7187CF4C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4670" y="4878220"/>
                          <a:ext cx="29285" cy="29282"/>
                        </a:xfrm>
                        <a:custGeom>
                          <a:avLst/>
                          <a:gdLst>
                            <a:gd name="connsiteX0" fmla="*/ 27967 w 29285"/>
                            <a:gd name="connsiteY0" fmla="*/ 5165 h 29282"/>
                            <a:gd name="connsiteX1" fmla="*/ 3834 w 29285"/>
                            <a:gd name="connsiteY1" fmla="*/ 8613 h 29282"/>
                            <a:gd name="connsiteX2" fmla="*/ 386 w 29285"/>
                            <a:gd name="connsiteY2" fmla="*/ 21541 h 29282"/>
                            <a:gd name="connsiteX3" fmla="*/ 12884 w 29285"/>
                            <a:gd name="connsiteY3" fmla="*/ 28867 h 29282"/>
                            <a:gd name="connsiteX4" fmla="*/ 28398 w 29285"/>
                            <a:gd name="connsiteY4" fmla="*/ 4734 h 29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85" h="29282">
                              <a:moveTo>
                                <a:pt x="27967" y="5165"/>
                              </a:moveTo>
                              <a:cubicBezTo>
                                <a:pt x="23227" y="-5178"/>
                                <a:pt x="8143" y="2148"/>
                                <a:pt x="3834" y="8613"/>
                              </a:cubicBezTo>
                              <a:cubicBezTo>
                                <a:pt x="1248" y="12060"/>
                                <a:pt x="-906" y="18094"/>
                                <a:pt x="386" y="21541"/>
                              </a:cubicBezTo>
                              <a:cubicBezTo>
                                <a:pt x="386" y="26712"/>
                                <a:pt x="3834" y="30591"/>
                                <a:pt x="12884" y="28867"/>
                              </a:cubicBezTo>
                              <a:cubicBezTo>
                                <a:pt x="24951" y="26712"/>
                                <a:pt x="31846" y="13353"/>
                                <a:pt x="28398" y="47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9" name="Vrije vorm: vorm 8138">
                          <a:extLst>
                            <a:ext uri="{FF2B5EF4-FFF2-40B4-BE49-F238E27FC236}">
                              <a16:creationId xmlns:a16="http://schemas.microsoft.com/office/drawing/2014/main" id="{18F9E970-FF47-4E9A-D103-FA7E918F9B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3159" y="4916986"/>
                          <a:ext cx="12050" cy="12162"/>
                        </a:xfrm>
                        <a:custGeom>
                          <a:avLst/>
                          <a:gdLst>
                            <a:gd name="connsiteX0" fmla="*/ 11721 w 12050"/>
                            <a:gd name="connsiteY0" fmla="*/ 2168 h 12162"/>
                            <a:gd name="connsiteX1" fmla="*/ 1809 w 12050"/>
                            <a:gd name="connsiteY1" fmla="*/ 3461 h 12162"/>
                            <a:gd name="connsiteX2" fmla="*/ 86 w 12050"/>
                            <a:gd name="connsiteY2" fmla="*/ 9063 h 12162"/>
                            <a:gd name="connsiteX3" fmla="*/ 5257 w 12050"/>
                            <a:gd name="connsiteY3" fmla="*/ 12080 h 12162"/>
                            <a:gd name="connsiteX4" fmla="*/ 11721 w 12050"/>
                            <a:gd name="connsiteY4" fmla="*/ 2168 h 121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50" h="12162">
                              <a:moveTo>
                                <a:pt x="11721" y="2168"/>
                              </a:moveTo>
                              <a:cubicBezTo>
                                <a:pt x="9998" y="-2141"/>
                                <a:pt x="3533" y="875"/>
                                <a:pt x="1809" y="3461"/>
                              </a:cubicBezTo>
                              <a:cubicBezTo>
                                <a:pt x="948" y="5185"/>
                                <a:pt x="-345" y="7339"/>
                                <a:pt x="86" y="9063"/>
                              </a:cubicBezTo>
                              <a:cubicBezTo>
                                <a:pt x="86" y="11218"/>
                                <a:pt x="1809" y="12511"/>
                                <a:pt x="5257" y="12080"/>
                              </a:cubicBezTo>
                              <a:cubicBezTo>
                                <a:pt x="10428" y="11218"/>
                                <a:pt x="13014" y="5616"/>
                                <a:pt x="11721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0" name="Vrije vorm: vorm 8139">
                          <a:extLst>
                            <a:ext uri="{FF2B5EF4-FFF2-40B4-BE49-F238E27FC236}">
                              <a16:creationId xmlns:a16="http://schemas.microsoft.com/office/drawing/2014/main" id="{D81E3BF0-B11F-71D1-C848-4908294492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17800">
                          <a:off x="7122632" y="4833487"/>
                          <a:ext cx="72829" cy="33613"/>
                        </a:xfrm>
                        <a:custGeom>
                          <a:avLst/>
                          <a:gdLst>
                            <a:gd name="connsiteX0" fmla="*/ 0 w 72829"/>
                            <a:gd name="connsiteY0" fmla="*/ 0 h 33613"/>
                            <a:gd name="connsiteX1" fmla="*/ 72830 w 72829"/>
                            <a:gd name="connsiteY1" fmla="*/ 0 h 33613"/>
                            <a:gd name="connsiteX2" fmla="*/ 72830 w 72829"/>
                            <a:gd name="connsiteY2" fmla="*/ 33614 h 33613"/>
                            <a:gd name="connsiteX3" fmla="*/ 0 w 72829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2829" h="33613">
                              <a:moveTo>
                                <a:pt x="0" y="0"/>
                              </a:moveTo>
                              <a:lnTo>
                                <a:pt x="72830" y="0"/>
                              </a:lnTo>
                              <a:lnTo>
                                <a:pt x="72830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41" name="Vrije vorm: vorm 8140">
                          <a:extLst>
                            <a:ext uri="{FF2B5EF4-FFF2-40B4-BE49-F238E27FC236}">
                              <a16:creationId xmlns:a16="http://schemas.microsoft.com/office/drawing/2014/main" id="{B80345AC-AFF9-512C-16EE-E2A2333B5C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6173" y="4828655"/>
                          <a:ext cx="41370" cy="38785"/>
                        </a:xfrm>
                        <a:custGeom>
                          <a:avLst/>
                          <a:gdLst>
                            <a:gd name="connsiteX0" fmla="*/ 41371 w 41370"/>
                            <a:gd name="connsiteY0" fmla="*/ 33614 h 38785"/>
                            <a:gd name="connsiteX1" fmla="*/ 5171 w 41370"/>
                            <a:gd name="connsiteY1" fmla="*/ 38785 h 38785"/>
                            <a:gd name="connsiteX2" fmla="*/ 0 w 41370"/>
                            <a:gd name="connsiteY2" fmla="*/ 5602 h 38785"/>
                            <a:gd name="connsiteX3" fmla="*/ 35769 w 41370"/>
                            <a:gd name="connsiteY3" fmla="*/ 0 h 38785"/>
                            <a:gd name="connsiteX4" fmla="*/ 41371 w 41370"/>
                            <a:gd name="connsiteY4" fmla="*/ 33614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785">
                              <a:moveTo>
                                <a:pt x="41371" y="33614"/>
                              </a:moveTo>
                              <a:lnTo>
                                <a:pt x="5171" y="38785"/>
                              </a:lnTo>
                              <a:lnTo>
                                <a:pt x="0" y="5602"/>
                              </a:lnTo>
                              <a:lnTo>
                                <a:pt x="35769" y="0"/>
                              </a:lnTo>
                              <a:lnTo>
                                <a:pt x="4137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19" name="Graphic 1445">
                        <a:extLst>
                          <a:ext uri="{FF2B5EF4-FFF2-40B4-BE49-F238E27FC236}">
                            <a16:creationId xmlns:a16="http://schemas.microsoft.com/office/drawing/2014/main" id="{A512CEAB-A1F8-77E3-E6A6-AFBAE67F88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62597" y="4772201"/>
                        <a:ext cx="88547" cy="136179"/>
                        <a:chOff x="7362597" y="4772201"/>
                        <a:chExt cx="88547" cy="136179"/>
                      </a:xfrm>
                    </p:grpSpPr>
                    <p:sp>
                      <p:nvSpPr>
                        <p:cNvPr id="8128" name="Vrije vorm: vorm 8127">
                          <a:extLst>
                            <a:ext uri="{FF2B5EF4-FFF2-40B4-BE49-F238E27FC236}">
                              <a16:creationId xmlns:a16="http://schemas.microsoft.com/office/drawing/2014/main" id="{5805B1AB-7F78-D9AB-85C4-3A36DEA7FA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0785" y="4810986"/>
                          <a:ext cx="80359" cy="97394"/>
                        </a:xfrm>
                        <a:custGeom>
                          <a:avLst/>
                          <a:gdLst>
                            <a:gd name="connsiteX0" fmla="*/ 78002 w 80359"/>
                            <a:gd name="connsiteY0" fmla="*/ 35338 h 97394"/>
                            <a:gd name="connsiteX1" fmla="*/ 60764 w 80359"/>
                            <a:gd name="connsiteY1" fmla="*/ 7326 h 97394"/>
                            <a:gd name="connsiteX2" fmla="*/ 51283 w 80359"/>
                            <a:gd name="connsiteY2" fmla="*/ 0 h 97394"/>
                            <a:gd name="connsiteX3" fmla="*/ 12066 w 80359"/>
                            <a:gd name="connsiteY3" fmla="*/ 6895 h 97394"/>
                            <a:gd name="connsiteX4" fmla="*/ 0 w 80359"/>
                            <a:gd name="connsiteY4" fmla="*/ 49559 h 97394"/>
                            <a:gd name="connsiteX5" fmla="*/ 35338 w 80359"/>
                            <a:gd name="connsiteY5" fmla="*/ 94808 h 97394"/>
                            <a:gd name="connsiteX6" fmla="*/ 41802 w 80359"/>
                            <a:gd name="connsiteY6" fmla="*/ 96963 h 97394"/>
                            <a:gd name="connsiteX7" fmla="*/ 46973 w 80359"/>
                            <a:gd name="connsiteY7" fmla="*/ 97394 h 97394"/>
                            <a:gd name="connsiteX8" fmla="*/ 49559 w 80359"/>
                            <a:gd name="connsiteY8" fmla="*/ 97394 h 97394"/>
                            <a:gd name="connsiteX9" fmla="*/ 56454 w 80359"/>
                            <a:gd name="connsiteY9" fmla="*/ 93946 h 97394"/>
                            <a:gd name="connsiteX10" fmla="*/ 61625 w 80359"/>
                            <a:gd name="connsiteY10" fmla="*/ 89637 h 97394"/>
                            <a:gd name="connsiteX11" fmla="*/ 77571 w 80359"/>
                            <a:gd name="connsiteY11" fmla="*/ 34476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359" h="97394">
                              <a:moveTo>
                                <a:pt x="78002" y="35338"/>
                              </a:moveTo>
                              <a:cubicBezTo>
                                <a:pt x="72830" y="21547"/>
                                <a:pt x="65935" y="12929"/>
                                <a:pt x="60764" y="7326"/>
                              </a:cubicBezTo>
                              <a:cubicBezTo>
                                <a:pt x="55161" y="2155"/>
                                <a:pt x="51283" y="0"/>
                                <a:pt x="51283" y="0"/>
                              </a:cubicBezTo>
                              <a:lnTo>
                                <a:pt x="12066" y="6895"/>
                              </a:lnTo>
                              <a:cubicBezTo>
                                <a:pt x="12066" y="6895"/>
                                <a:pt x="0" y="20255"/>
                                <a:pt x="0" y="49559"/>
                              </a:cubicBezTo>
                              <a:cubicBezTo>
                                <a:pt x="0" y="71968"/>
                                <a:pt x="18962" y="88344"/>
                                <a:pt x="35338" y="94808"/>
                              </a:cubicBezTo>
                              <a:cubicBezTo>
                                <a:pt x="37492" y="95670"/>
                                <a:pt x="39647" y="96532"/>
                                <a:pt x="41802" y="96963"/>
                              </a:cubicBezTo>
                              <a:cubicBezTo>
                                <a:pt x="43957" y="96963"/>
                                <a:pt x="45681" y="97394"/>
                                <a:pt x="46973" y="97394"/>
                              </a:cubicBezTo>
                              <a:cubicBezTo>
                                <a:pt x="48266" y="97394"/>
                                <a:pt x="49559" y="97394"/>
                                <a:pt x="49559" y="97394"/>
                              </a:cubicBezTo>
                              <a:cubicBezTo>
                                <a:pt x="49559" y="97394"/>
                                <a:pt x="53007" y="95670"/>
                                <a:pt x="56454" y="93946"/>
                              </a:cubicBezTo>
                              <a:cubicBezTo>
                                <a:pt x="58178" y="92654"/>
                                <a:pt x="59902" y="91361"/>
                                <a:pt x="61625" y="89637"/>
                              </a:cubicBezTo>
                              <a:cubicBezTo>
                                <a:pt x="74554" y="78002"/>
                                <a:pt x="85759" y="55161"/>
                                <a:pt x="77571" y="34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9" name="Vrije vorm: vorm 8128">
                          <a:extLst>
                            <a:ext uri="{FF2B5EF4-FFF2-40B4-BE49-F238E27FC236}">
                              <a16:creationId xmlns:a16="http://schemas.microsoft.com/office/drawing/2014/main" id="{D1AB9A5E-879C-BBB1-11FF-70C362BB37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3801" y="4811418"/>
                          <a:ext cx="63780" cy="26287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14652 h 26287"/>
                            <a:gd name="connsiteX1" fmla="*/ 48266 w 63780"/>
                            <a:gd name="connsiteY1" fmla="*/ 0 h 26287"/>
                            <a:gd name="connsiteX2" fmla="*/ 9050 w 63780"/>
                            <a:gd name="connsiteY2" fmla="*/ 6895 h 26287"/>
                            <a:gd name="connsiteX3" fmla="*/ 0 w 63780"/>
                            <a:gd name="connsiteY3" fmla="*/ 26288 h 26287"/>
                            <a:gd name="connsiteX4" fmla="*/ 31890 w 63780"/>
                            <a:gd name="connsiteY4" fmla="*/ 20686 h 26287"/>
                            <a:gd name="connsiteX5" fmla="*/ 53868 w 63780"/>
                            <a:gd name="connsiteY5" fmla="*/ 16807 h 26287"/>
                            <a:gd name="connsiteX6" fmla="*/ 63780 w 63780"/>
                            <a:gd name="connsiteY6" fmla="*/ 14652 h 26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3780" h="26287">
                              <a:moveTo>
                                <a:pt x="63780" y="14652"/>
                              </a:moveTo>
                              <a:cubicBezTo>
                                <a:pt x="55592" y="3878"/>
                                <a:pt x="48266" y="0"/>
                                <a:pt x="48266" y="0"/>
                              </a:cubicBezTo>
                              <a:lnTo>
                                <a:pt x="9050" y="6895"/>
                              </a:lnTo>
                              <a:cubicBezTo>
                                <a:pt x="9050" y="6895"/>
                                <a:pt x="3448" y="13359"/>
                                <a:pt x="0" y="26288"/>
                              </a:cubicBezTo>
                              <a:cubicBezTo>
                                <a:pt x="0" y="26288"/>
                                <a:pt x="15945" y="23271"/>
                                <a:pt x="31890" y="20686"/>
                              </a:cubicBezTo>
                              <a:cubicBezTo>
                                <a:pt x="40078" y="19392"/>
                                <a:pt x="47835" y="17669"/>
                                <a:pt x="53868" y="16807"/>
                              </a:cubicBezTo>
                              <a:cubicBezTo>
                                <a:pt x="59902" y="15514"/>
                                <a:pt x="63780" y="14652"/>
                                <a:pt x="63780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0" name="Vrije vorm: vorm 8129">
                          <a:extLst>
                            <a:ext uri="{FF2B5EF4-FFF2-40B4-BE49-F238E27FC236}">
                              <a16:creationId xmlns:a16="http://schemas.microsoft.com/office/drawing/2014/main" id="{317D8DFA-3F71-3BE9-5E10-B60B3DBDA4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5437" y="4772201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924 h 41371"/>
                            <a:gd name="connsiteX1" fmla="*/ 6895 w 25856"/>
                            <a:gd name="connsiteY1" fmla="*/ 41371 h 41371"/>
                            <a:gd name="connsiteX2" fmla="*/ 0 w 25856"/>
                            <a:gd name="connsiteY2" fmla="*/ 3017 h 41371"/>
                            <a:gd name="connsiteX3" fmla="*/ 18100 w 25856"/>
                            <a:gd name="connsiteY3" fmla="*/ 0 h 41371"/>
                            <a:gd name="connsiteX4" fmla="*/ 25857 w 25856"/>
                            <a:gd name="connsiteY4" fmla="*/ 37924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792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8100" y="0"/>
                              </a:lnTo>
                              <a:lnTo>
                                <a:pt x="25857" y="379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1" name="Vrije vorm: vorm 8130">
                          <a:extLst>
                            <a:ext uri="{FF2B5EF4-FFF2-40B4-BE49-F238E27FC236}">
                              <a16:creationId xmlns:a16="http://schemas.microsoft.com/office/drawing/2014/main" id="{A352752E-15D5-ABB4-ADBA-A70D27FC81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8353" y="4836664"/>
                          <a:ext cx="28893" cy="29501"/>
                        </a:xfrm>
                        <a:custGeom>
                          <a:avLst/>
                          <a:gdLst>
                            <a:gd name="connsiteX0" fmla="*/ 27769 w 28893"/>
                            <a:gd name="connsiteY0" fmla="*/ 4920 h 29501"/>
                            <a:gd name="connsiteX1" fmla="*/ 3636 w 28893"/>
                            <a:gd name="connsiteY1" fmla="*/ 9229 h 29501"/>
                            <a:gd name="connsiteX2" fmla="*/ 619 w 28893"/>
                            <a:gd name="connsiteY2" fmla="*/ 22157 h 29501"/>
                            <a:gd name="connsiteX3" fmla="*/ 13117 w 28893"/>
                            <a:gd name="connsiteY3" fmla="*/ 29053 h 29501"/>
                            <a:gd name="connsiteX4" fmla="*/ 27769 w 28893"/>
                            <a:gd name="connsiteY4" fmla="*/ 4489 h 295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93" h="29501">
                              <a:moveTo>
                                <a:pt x="27769" y="4920"/>
                              </a:moveTo>
                              <a:cubicBezTo>
                                <a:pt x="23029" y="-5423"/>
                                <a:pt x="7946" y="2765"/>
                                <a:pt x="3636" y="9229"/>
                              </a:cubicBezTo>
                              <a:cubicBezTo>
                                <a:pt x="1051" y="12677"/>
                                <a:pt x="-1104" y="18710"/>
                                <a:pt x="619" y="22157"/>
                              </a:cubicBezTo>
                              <a:cubicBezTo>
                                <a:pt x="619" y="27329"/>
                                <a:pt x="4067" y="30777"/>
                                <a:pt x="13117" y="29053"/>
                              </a:cubicBezTo>
                              <a:cubicBezTo>
                                <a:pt x="25183" y="26898"/>
                                <a:pt x="31648" y="13108"/>
                                <a:pt x="27769" y="4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2" name="Vrije vorm: vorm 8131">
                          <a:extLst>
                            <a:ext uri="{FF2B5EF4-FFF2-40B4-BE49-F238E27FC236}">
                              <a16:creationId xmlns:a16="http://schemas.microsoft.com/office/drawing/2014/main" id="{04374C94-F660-F141-163E-E2CA123576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7739" y="4875739"/>
                          <a:ext cx="11978" cy="12182"/>
                        </a:xfrm>
                        <a:custGeom>
                          <a:avLst/>
                          <a:gdLst>
                            <a:gd name="connsiteX0" fmla="*/ 11489 w 11978"/>
                            <a:gd name="connsiteY0" fmla="*/ 2044 h 12182"/>
                            <a:gd name="connsiteX1" fmla="*/ 1577 w 11978"/>
                            <a:gd name="connsiteY1" fmla="*/ 3768 h 12182"/>
                            <a:gd name="connsiteX2" fmla="*/ 284 w 11978"/>
                            <a:gd name="connsiteY2" fmla="*/ 8939 h 12182"/>
                            <a:gd name="connsiteX3" fmla="*/ 5456 w 11978"/>
                            <a:gd name="connsiteY3" fmla="*/ 11956 h 12182"/>
                            <a:gd name="connsiteX4" fmla="*/ 11489 w 11978"/>
                            <a:gd name="connsiteY4" fmla="*/ 2044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978" h="12182">
                              <a:moveTo>
                                <a:pt x="11489" y="2044"/>
                              </a:moveTo>
                              <a:cubicBezTo>
                                <a:pt x="9334" y="-2265"/>
                                <a:pt x="3301" y="1182"/>
                                <a:pt x="1577" y="3768"/>
                              </a:cubicBezTo>
                              <a:cubicBezTo>
                                <a:pt x="715" y="5061"/>
                                <a:pt x="-578" y="7647"/>
                                <a:pt x="284" y="8939"/>
                              </a:cubicBezTo>
                              <a:cubicBezTo>
                                <a:pt x="284" y="11094"/>
                                <a:pt x="1577" y="12818"/>
                                <a:pt x="5456" y="11956"/>
                              </a:cubicBezTo>
                              <a:cubicBezTo>
                                <a:pt x="10196" y="11094"/>
                                <a:pt x="13213" y="5492"/>
                                <a:pt x="11489" y="20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3" name="Vrije vorm: vorm 8132">
                          <a:extLst>
                            <a:ext uri="{FF2B5EF4-FFF2-40B4-BE49-F238E27FC236}">
                              <a16:creationId xmlns:a16="http://schemas.microsoft.com/office/drawing/2014/main" id="{B1CE77E2-176B-6283-CB22-9BD88B3424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62597" y="4786423"/>
                          <a:ext cx="78001" cy="46111"/>
                        </a:xfrm>
                        <a:custGeom>
                          <a:avLst/>
                          <a:gdLst>
                            <a:gd name="connsiteX0" fmla="*/ 77570 w 78001"/>
                            <a:gd name="connsiteY0" fmla="*/ 32752 h 46111"/>
                            <a:gd name="connsiteX1" fmla="*/ 66366 w 78001"/>
                            <a:gd name="connsiteY1" fmla="*/ 34907 h 46111"/>
                            <a:gd name="connsiteX2" fmla="*/ 41802 w 78001"/>
                            <a:gd name="connsiteY2" fmla="*/ 39647 h 46111"/>
                            <a:gd name="connsiteX3" fmla="*/ 6033 w 78001"/>
                            <a:gd name="connsiteY3" fmla="*/ 46111 h 46111"/>
                            <a:gd name="connsiteX4" fmla="*/ 0 w 78001"/>
                            <a:gd name="connsiteY4" fmla="*/ 12929 h 46111"/>
                            <a:gd name="connsiteX5" fmla="*/ 35768 w 78001"/>
                            <a:gd name="connsiteY5" fmla="*/ 6464 h 46111"/>
                            <a:gd name="connsiteX6" fmla="*/ 60332 w 78001"/>
                            <a:gd name="connsiteY6" fmla="*/ 2155 h 46111"/>
                            <a:gd name="connsiteX7" fmla="*/ 71537 w 78001"/>
                            <a:gd name="connsiteY7" fmla="*/ 0 h 46111"/>
                            <a:gd name="connsiteX8" fmla="*/ 78001 w 78001"/>
                            <a:gd name="connsiteY8" fmla="*/ 33183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6111">
                              <a:moveTo>
                                <a:pt x="77570" y="32752"/>
                              </a:moveTo>
                              <a:cubicBezTo>
                                <a:pt x="77570" y="32752"/>
                                <a:pt x="73261" y="33614"/>
                                <a:pt x="66366" y="34907"/>
                              </a:cubicBezTo>
                              <a:cubicBezTo>
                                <a:pt x="59471" y="36200"/>
                                <a:pt x="50852" y="37924"/>
                                <a:pt x="41802" y="39647"/>
                              </a:cubicBezTo>
                              <a:cubicBezTo>
                                <a:pt x="23702" y="43095"/>
                                <a:pt x="6033" y="46111"/>
                                <a:pt x="6033" y="46111"/>
                              </a:cubicBezTo>
                              <a:lnTo>
                                <a:pt x="0" y="12929"/>
                              </a:lnTo>
                              <a:cubicBezTo>
                                <a:pt x="0" y="12929"/>
                                <a:pt x="17669" y="9912"/>
                                <a:pt x="35768" y="6464"/>
                              </a:cubicBezTo>
                              <a:cubicBezTo>
                                <a:pt x="44818" y="4740"/>
                                <a:pt x="53437" y="3448"/>
                                <a:pt x="60332" y="2155"/>
                              </a:cubicBezTo>
                              <a:cubicBezTo>
                                <a:pt x="66797" y="862"/>
                                <a:pt x="71537" y="0"/>
                                <a:pt x="71537" y="0"/>
                              </a:cubicBezTo>
                              <a:lnTo>
                                <a:pt x="7800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34" name="Vrije vorm: vorm 8133">
                          <a:extLst>
                            <a:ext uri="{FF2B5EF4-FFF2-40B4-BE49-F238E27FC236}">
                              <a16:creationId xmlns:a16="http://schemas.microsoft.com/office/drawing/2014/main" id="{21BCF7B6-DA59-43D8-C8C4-3CB7232E37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98365" y="4785992"/>
                          <a:ext cx="41801" cy="39647"/>
                        </a:xfrm>
                        <a:custGeom>
                          <a:avLst/>
                          <a:gdLst>
                            <a:gd name="connsiteX0" fmla="*/ 41802 w 41801"/>
                            <a:gd name="connsiteY0" fmla="*/ 33183 h 39647"/>
                            <a:gd name="connsiteX1" fmla="*/ 24133 w 41801"/>
                            <a:gd name="connsiteY1" fmla="*/ 36630 h 39647"/>
                            <a:gd name="connsiteX2" fmla="*/ 6464 w 41801"/>
                            <a:gd name="connsiteY2" fmla="*/ 39647 h 39647"/>
                            <a:gd name="connsiteX3" fmla="*/ 0 w 41801"/>
                            <a:gd name="connsiteY3" fmla="*/ 6464 h 39647"/>
                            <a:gd name="connsiteX4" fmla="*/ 17669 w 41801"/>
                            <a:gd name="connsiteY4" fmla="*/ 3447 h 39647"/>
                            <a:gd name="connsiteX5" fmla="*/ 35338 w 41801"/>
                            <a:gd name="connsiteY5" fmla="*/ 0 h 39647"/>
                            <a:gd name="connsiteX6" fmla="*/ 41802 w 41801"/>
                            <a:gd name="connsiteY6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01" h="39647">
                              <a:moveTo>
                                <a:pt x="41802" y="33183"/>
                              </a:moveTo>
                              <a:cubicBezTo>
                                <a:pt x="41802" y="33183"/>
                                <a:pt x="32752" y="35338"/>
                                <a:pt x="24133" y="36630"/>
                              </a:cubicBezTo>
                              <a:cubicBezTo>
                                <a:pt x="15083" y="38354"/>
                                <a:pt x="6464" y="39647"/>
                                <a:pt x="6464" y="39647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9050" y="4740"/>
                                <a:pt x="17669" y="3447"/>
                              </a:cubicBezTo>
                              <a:cubicBezTo>
                                <a:pt x="26719" y="1723"/>
                                <a:pt x="35338" y="0"/>
                                <a:pt x="35338" y="0"/>
                              </a:cubicBezTo>
                              <a:lnTo>
                                <a:pt x="4180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120" name="Graphic 1445">
                        <a:extLst>
                          <a:ext uri="{FF2B5EF4-FFF2-40B4-BE49-F238E27FC236}">
                            <a16:creationId xmlns:a16="http://schemas.microsoft.com/office/drawing/2014/main" id="{6A05EF0C-9A4F-5117-CBCC-39C973698C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01341" y="4719626"/>
                        <a:ext cx="94110" cy="136178"/>
                        <a:chOff x="7601341" y="4719626"/>
                        <a:chExt cx="94110" cy="136178"/>
                      </a:xfrm>
                    </p:grpSpPr>
                    <p:sp>
                      <p:nvSpPr>
                        <p:cNvPr id="8121" name="Vrije vorm: vorm 8120">
                          <a:extLst>
                            <a:ext uri="{FF2B5EF4-FFF2-40B4-BE49-F238E27FC236}">
                              <a16:creationId xmlns:a16="http://schemas.microsoft.com/office/drawing/2014/main" id="{19B51712-E0BF-2124-467F-BB42C586FB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3658" y="4757549"/>
                          <a:ext cx="81793" cy="98255"/>
                        </a:xfrm>
                        <a:custGeom>
                          <a:avLst/>
                          <a:gdLst>
                            <a:gd name="connsiteX0" fmla="*/ 76889 w 81793"/>
                            <a:gd name="connsiteY0" fmla="*/ 33183 h 98255"/>
                            <a:gd name="connsiteX1" fmla="*/ 47585 w 81793"/>
                            <a:gd name="connsiteY1" fmla="*/ 0 h 98255"/>
                            <a:gd name="connsiteX2" fmla="*/ 41551 w 81793"/>
                            <a:gd name="connsiteY2" fmla="*/ 1724 h 98255"/>
                            <a:gd name="connsiteX3" fmla="*/ 28623 w 81793"/>
                            <a:gd name="connsiteY3" fmla="*/ 5171 h 98255"/>
                            <a:gd name="connsiteX4" fmla="*/ 9661 w 81793"/>
                            <a:gd name="connsiteY4" fmla="*/ 9912 h 98255"/>
                            <a:gd name="connsiteX5" fmla="*/ 180 w 81793"/>
                            <a:gd name="connsiteY5" fmla="*/ 53437 h 98255"/>
                            <a:gd name="connsiteX6" fmla="*/ 38534 w 81793"/>
                            <a:gd name="connsiteY6" fmla="*/ 96532 h 98255"/>
                            <a:gd name="connsiteX7" fmla="*/ 45430 w 81793"/>
                            <a:gd name="connsiteY7" fmla="*/ 98256 h 98255"/>
                            <a:gd name="connsiteX8" fmla="*/ 50601 w 81793"/>
                            <a:gd name="connsiteY8" fmla="*/ 98256 h 98255"/>
                            <a:gd name="connsiteX9" fmla="*/ 53187 w 81793"/>
                            <a:gd name="connsiteY9" fmla="*/ 98256 h 98255"/>
                            <a:gd name="connsiteX10" fmla="*/ 60082 w 81793"/>
                            <a:gd name="connsiteY10" fmla="*/ 94377 h 98255"/>
                            <a:gd name="connsiteX11" fmla="*/ 65253 w 81793"/>
                            <a:gd name="connsiteY11" fmla="*/ 90068 h 98255"/>
                            <a:gd name="connsiteX12" fmla="*/ 77751 w 81793"/>
                            <a:gd name="connsiteY12" fmla="*/ 33614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793" h="98255">
                              <a:moveTo>
                                <a:pt x="76889" y="33183"/>
                              </a:moveTo>
                              <a:cubicBezTo>
                                <a:pt x="63960" y="6895"/>
                                <a:pt x="47585" y="0"/>
                                <a:pt x="47585" y="0"/>
                              </a:cubicBezTo>
                              <a:cubicBezTo>
                                <a:pt x="47585" y="0"/>
                                <a:pt x="44999" y="862"/>
                                <a:pt x="41551" y="1724"/>
                              </a:cubicBezTo>
                              <a:cubicBezTo>
                                <a:pt x="38104" y="2586"/>
                                <a:pt x="33363" y="3878"/>
                                <a:pt x="28623" y="5171"/>
                              </a:cubicBezTo>
                              <a:cubicBezTo>
                                <a:pt x="19142" y="7326"/>
                                <a:pt x="9661" y="9912"/>
                                <a:pt x="9661" y="9912"/>
                              </a:cubicBezTo>
                              <a:cubicBezTo>
                                <a:pt x="9661" y="9912"/>
                                <a:pt x="-1543" y="24133"/>
                                <a:pt x="180" y="53437"/>
                              </a:cubicBezTo>
                              <a:cubicBezTo>
                                <a:pt x="1473" y="75847"/>
                                <a:pt x="21728" y="91361"/>
                                <a:pt x="38534" y="96532"/>
                              </a:cubicBezTo>
                              <a:cubicBezTo>
                                <a:pt x="40689" y="97394"/>
                                <a:pt x="43275" y="97825"/>
                                <a:pt x="45430" y="98256"/>
                              </a:cubicBezTo>
                              <a:cubicBezTo>
                                <a:pt x="47154" y="98256"/>
                                <a:pt x="49308" y="98256"/>
                                <a:pt x="50601" y="98256"/>
                              </a:cubicBezTo>
                              <a:cubicBezTo>
                                <a:pt x="51894" y="98256"/>
                                <a:pt x="53187" y="98256"/>
                                <a:pt x="53187" y="98256"/>
                              </a:cubicBezTo>
                              <a:cubicBezTo>
                                <a:pt x="53187" y="98256"/>
                                <a:pt x="56634" y="96532"/>
                                <a:pt x="60082" y="94377"/>
                              </a:cubicBezTo>
                              <a:cubicBezTo>
                                <a:pt x="61806" y="93085"/>
                                <a:pt x="63529" y="91792"/>
                                <a:pt x="65253" y="90068"/>
                              </a:cubicBezTo>
                              <a:cubicBezTo>
                                <a:pt x="77751" y="77139"/>
                                <a:pt x="87663" y="53437"/>
                                <a:pt x="77751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2" name="Vrije vorm: vorm 8121">
                          <a:extLst>
                            <a:ext uri="{FF2B5EF4-FFF2-40B4-BE49-F238E27FC236}">
                              <a16:creationId xmlns:a16="http://schemas.microsoft.com/office/drawing/2014/main" id="{B9636991-E7CC-29BD-E7B8-9E4D475A30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5132" y="4757118"/>
                          <a:ext cx="62487" cy="30166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13790 h 30166"/>
                            <a:gd name="connsiteX1" fmla="*/ 45680 w 62487"/>
                            <a:gd name="connsiteY1" fmla="*/ 0 h 30166"/>
                            <a:gd name="connsiteX2" fmla="*/ 39647 w 62487"/>
                            <a:gd name="connsiteY2" fmla="*/ 1724 h 30166"/>
                            <a:gd name="connsiteX3" fmla="*/ 26718 w 62487"/>
                            <a:gd name="connsiteY3" fmla="*/ 5171 h 30166"/>
                            <a:gd name="connsiteX4" fmla="*/ 7757 w 62487"/>
                            <a:gd name="connsiteY4" fmla="*/ 9912 h 30166"/>
                            <a:gd name="connsiteX5" fmla="*/ 0 w 62487"/>
                            <a:gd name="connsiteY5" fmla="*/ 30166 h 30166"/>
                            <a:gd name="connsiteX6" fmla="*/ 31459 w 62487"/>
                            <a:gd name="connsiteY6" fmla="*/ 22409 h 30166"/>
                            <a:gd name="connsiteX7" fmla="*/ 53006 w 62487"/>
                            <a:gd name="connsiteY7" fmla="*/ 16807 h 30166"/>
                            <a:gd name="connsiteX8" fmla="*/ 62487 w 62487"/>
                            <a:gd name="connsiteY8" fmla="*/ 14221 h 30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30166">
                              <a:moveTo>
                                <a:pt x="62487" y="13790"/>
                              </a:moveTo>
                              <a:cubicBezTo>
                                <a:pt x="53437" y="3448"/>
                                <a:pt x="45680" y="0"/>
                                <a:pt x="45680" y="0"/>
                              </a:cubicBezTo>
                              <a:cubicBezTo>
                                <a:pt x="45680" y="0"/>
                                <a:pt x="43095" y="862"/>
                                <a:pt x="39647" y="1724"/>
                              </a:cubicBezTo>
                              <a:cubicBezTo>
                                <a:pt x="36199" y="2586"/>
                                <a:pt x="31459" y="3879"/>
                                <a:pt x="26718" y="5171"/>
                              </a:cubicBezTo>
                              <a:cubicBezTo>
                                <a:pt x="17238" y="7326"/>
                                <a:pt x="7757" y="9912"/>
                                <a:pt x="7757" y="9912"/>
                              </a:cubicBezTo>
                              <a:cubicBezTo>
                                <a:pt x="7757" y="9912"/>
                                <a:pt x="2586" y="16807"/>
                                <a:pt x="0" y="30166"/>
                              </a:cubicBezTo>
                              <a:cubicBezTo>
                                <a:pt x="0" y="30166"/>
                                <a:pt x="15514" y="26288"/>
                                <a:pt x="31459" y="22409"/>
                              </a:cubicBezTo>
                              <a:cubicBezTo>
                                <a:pt x="39216" y="20686"/>
                                <a:pt x="47404" y="18531"/>
                                <a:pt x="53006" y="16807"/>
                              </a:cubicBezTo>
                              <a:cubicBezTo>
                                <a:pt x="58608" y="15083"/>
                                <a:pt x="62487" y="14221"/>
                                <a:pt x="62487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3" name="Vrije vorm: vorm 8122">
                          <a:extLst>
                            <a:ext uri="{FF2B5EF4-FFF2-40B4-BE49-F238E27FC236}">
                              <a16:creationId xmlns:a16="http://schemas.microsoft.com/office/drawing/2014/main" id="{50766156-9D84-00C8-7F86-679781DD55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2458" y="4719626"/>
                          <a:ext cx="28011" cy="41801"/>
                        </a:xfrm>
                        <a:custGeom>
                          <a:avLst/>
                          <a:gdLst>
                            <a:gd name="connsiteX0" fmla="*/ 28012 w 28011"/>
                            <a:gd name="connsiteY0" fmla="*/ 37492 h 41801"/>
                            <a:gd name="connsiteX1" fmla="*/ 9481 w 28011"/>
                            <a:gd name="connsiteY1" fmla="*/ 41802 h 41801"/>
                            <a:gd name="connsiteX2" fmla="*/ 0 w 28011"/>
                            <a:gd name="connsiteY2" fmla="*/ 4309 h 41801"/>
                            <a:gd name="connsiteX3" fmla="*/ 18100 w 28011"/>
                            <a:gd name="connsiteY3" fmla="*/ 0 h 41801"/>
                            <a:gd name="connsiteX4" fmla="*/ 28012 w 28011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1801">
                              <a:moveTo>
                                <a:pt x="28012" y="37492"/>
                              </a:moveTo>
                              <a:lnTo>
                                <a:pt x="9481" y="41802"/>
                              </a:lnTo>
                              <a:lnTo>
                                <a:pt x="0" y="4309"/>
                              </a:lnTo>
                              <a:lnTo>
                                <a:pt x="18100" y="0"/>
                              </a:lnTo>
                              <a:lnTo>
                                <a:pt x="28012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4" name="Vrije vorm: vorm 8123">
                          <a:extLst>
                            <a:ext uri="{FF2B5EF4-FFF2-40B4-BE49-F238E27FC236}">
                              <a16:creationId xmlns:a16="http://schemas.microsoft.com/office/drawing/2014/main" id="{599AFDD0-F0E0-C214-E026-60FD7B481F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0289" y="4784521"/>
                          <a:ext cx="28175" cy="30565"/>
                        </a:xfrm>
                        <a:custGeom>
                          <a:avLst/>
                          <a:gdLst>
                            <a:gd name="connsiteX0" fmla="*/ 27164 w 28175"/>
                            <a:gd name="connsiteY0" fmla="*/ 4487 h 30565"/>
                            <a:gd name="connsiteX1" fmla="*/ 3031 w 28175"/>
                            <a:gd name="connsiteY1" fmla="*/ 10090 h 30565"/>
                            <a:gd name="connsiteX2" fmla="*/ 445 w 28175"/>
                            <a:gd name="connsiteY2" fmla="*/ 23449 h 30565"/>
                            <a:gd name="connsiteX3" fmla="*/ 13374 w 28175"/>
                            <a:gd name="connsiteY3" fmla="*/ 29913 h 30565"/>
                            <a:gd name="connsiteX4" fmla="*/ 26733 w 28175"/>
                            <a:gd name="connsiteY4" fmla="*/ 4487 h 305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175" h="30565">
                              <a:moveTo>
                                <a:pt x="27164" y="4487"/>
                              </a:moveTo>
                              <a:cubicBezTo>
                                <a:pt x="21562" y="-5424"/>
                                <a:pt x="7340" y="3194"/>
                                <a:pt x="3031" y="10090"/>
                              </a:cubicBezTo>
                              <a:cubicBezTo>
                                <a:pt x="876" y="13968"/>
                                <a:pt x="-847" y="20001"/>
                                <a:pt x="445" y="23449"/>
                              </a:cubicBezTo>
                              <a:cubicBezTo>
                                <a:pt x="876" y="28620"/>
                                <a:pt x="4755" y="32068"/>
                                <a:pt x="13374" y="29913"/>
                              </a:cubicBezTo>
                              <a:cubicBezTo>
                                <a:pt x="25440" y="26897"/>
                                <a:pt x="31042" y="12675"/>
                                <a:pt x="2673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5" name="Vrije vorm: vorm 8124">
                          <a:extLst>
                            <a:ext uri="{FF2B5EF4-FFF2-40B4-BE49-F238E27FC236}">
                              <a16:creationId xmlns:a16="http://schemas.microsoft.com/office/drawing/2014/main" id="{D10DF6CF-C172-23F2-4631-341526EB36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2012" y="4823289"/>
                          <a:ext cx="12097" cy="12961"/>
                        </a:xfrm>
                        <a:custGeom>
                          <a:avLst/>
                          <a:gdLst>
                            <a:gd name="connsiteX0" fmla="*/ 11131 w 12097"/>
                            <a:gd name="connsiteY0" fmla="*/ 1918 h 12961"/>
                            <a:gd name="connsiteX1" fmla="*/ 1219 w 12097"/>
                            <a:gd name="connsiteY1" fmla="*/ 4504 h 12961"/>
                            <a:gd name="connsiteX2" fmla="*/ 357 w 12097"/>
                            <a:gd name="connsiteY2" fmla="*/ 10106 h 12961"/>
                            <a:gd name="connsiteX3" fmla="*/ 5959 w 12097"/>
                            <a:gd name="connsiteY3" fmla="*/ 12692 h 12961"/>
                            <a:gd name="connsiteX4" fmla="*/ 11562 w 12097"/>
                            <a:gd name="connsiteY4" fmla="*/ 2349 h 12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97" h="12961">
                              <a:moveTo>
                                <a:pt x="11131" y="1918"/>
                              </a:moveTo>
                              <a:cubicBezTo>
                                <a:pt x="8976" y="-2391"/>
                                <a:pt x="2943" y="1487"/>
                                <a:pt x="1219" y="4504"/>
                              </a:cubicBezTo>
                              <a:cubicBezTo>
                                <a:pt x="357" y="6228"/>
                                <a:pt x="-505" y="8814"/>
                                <a:pt x="357" y="10106"/>
                              </a:cubicBezTo>
                              <a:cubicBezTo>
                                <a:pt x="357" y="12261"/>
                                <a:pt x="2081" y="13554"/>
                                <a:pt x="5959" y="12692"/>
                              </a:cubicBezTo>
                              <a:cubicBezTo>
                                <a:pt x="10700" y="11399"/>
                                <a:pt x="13285" y="5797"/>
                                <a:pt x="11562" y="23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6" name="Vrije vorm: vorm 8125">
                          <a:extLst>
                            <a:ext uri="{FF2B5EF4-FFF2-40B4-BE49-F238E27FC236}">
                              <a16:creationId xmlns:a16="http://schemas.microsoft.com/office/drawing/2014/main" id="{1B305D33-69E6-27B8-55B0-58695FDA24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01341" y="4731692"/>
                          <a:ext cx="78432" cy="50420"/>
                        </a:xfrm>
                        <a:custGeom>
                          <a:avLst/>
                          <a:gdLst>
                            <a:gd name="connsiteX0" fmla="*/ 78432 w 78432"/>
                            <a:gd name="connsiteY0" fmla="*/ 32321 h 50420"/>
                            <a:gd name="connsiteX1" fmla="*/ 67659 w 78432"/>
                            <a:gd name="connsiteY1" fmla="*/ 35338 h 50420"/>
                            <a:gd name="connsiteX2" fmla="*/ 43525 w 78432"/>
                            <a:gd name="connsiteY2" fmla="*/ 41802 h 50420"/>
                            <a:gd name="connsiteX3" fmla="*/ 8188 w 78432"/>
                            <a:gd name="connsiteY3" fmla="*/ 50421 h 50420"/>
                            <a:gd name="connsiteX4" fmla="*/ 0 w 78432"/>
                            <a:gd name="connsiteY4" fmla="*/ 17669 h 50420"/>
                            <a:gd name="connsiteX5" fmla="*/ 34907 w 78432"/>
                            <a:gd name="connsiteY5" fmla="*/ 9050 h 50420"/>
                            <a:gd name="connsiteX6" fmla="*/ 47835 w 78432"/>
                            <a:gd name="connsiteY6" fmla="*/ 6033 h 50420"/>
                            <a:gd name="connsiteX7" fmla="*/ 58608 w 78432"/>
                            <a:gd name="connsiteY7" fmla="*/ 3017 h 50420"/>
                            <a:gd name="connsiteX8" fmla="*/ 68951 w 78432"/>
                            <a:gd name="connsiteY8" fmla="*/ 0 h 50420"/>
                            <a:gd name="connsiteX9" fmla="*/ 78001 w 78432"/>
                            <a:gd name="connsiteY9" fmla="*/ 32321 h 50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78432" h="50420">
                              <a:moveTo>
                                <a:pt x="78432" y="32321"/>
                              </a:moveTo>
                              <a:cubicBezTo>
                                <a:pt x="78432" y="32321"/>
                                <a:pt x="74123" y="33614"/>
                                <a:pt x="67659" y="35338"/>
                              </a:cubicBezTo>
                              <a:cubicBezTo>
                                <a:pt x="61194" y="37061"/>
                                <a:pt x="52575" y="39647"/>
                                <a:pt x="43525" y="41802"/>
                              </a:cubicBezTo>
                              <a:cubicBezTo>
                                <a:pt x="25857" y="46111"/>
                                <a:pt x="8188" y="50421"/>
                                <a:pt x="8188" y="50421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7669" y="13359"/>
                                <a:pt x="34907" y="9050"/>
                              </a:cubicBezTo>
                              <a:cubicBezTo>
                                <a:pt x="39216" y="7757"/>
                                <a:pt x="43525" y="6895"/>
                                <a:pt x="47835" y="6033"/>
                              </a:cubicBezTo>
                              <a:cubicBezTo>
                                <a:pt x="51713" y="5171"/>
                                <a:pt x="55592" y="3878"/>
                                <a:pt x="58608" y="3017"/>
                              </a:cubicBezTo>
                              <a:cubicBezTo>
                                <a:pt x="65073" y="1293"/>
                                <a:pt x="68951" y="0"/>
                                <a:pt x="68951" y="0"/>
                              </a:cubicBezTo>
                              <a:lnTo>
                                <a:pt x="7800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8127" name="Vrije vorm: vorm 8126">
                          <a:extLst>
                            <a:ext uri="{FF2B5EF4-FFF2-40B4-BE49-F238E27FC236}">
                              <a16:creationId xmlns:a16="http://schemas.microsoft.com/office/drawing/2014/main" id="{F33E9974-CCBA-6F0D-4F70-1E824EB8A6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6248" y="4731261"/>
                          <a:ext cx="43525" cy="41801"/>
                        </a:xfrm>
                        <a:custGeom>
                          <a:avLst/>
                          <a:gdLst>
                            <a:gd name="connsiteX0" fmla="*/ 43526 w 43525"/>
                            <a:gd name="connsiteY0" fmla="*/ 32752 h 41801"/>
                            <a:gd name="connsiteX1" fmla="*/ 26288 w 43525"/>
                            <a:gd name="connsiteY1" fmla="*/ 37492 h 41801"/>
                            <a:gd name="connsiteX2" fmla="*/ 14221 w 43525"/>
                            <a:gd name="connsiteY2" fmla="*/ 40509 h 41801"/>
                            <a:gd name="connsiteX3" fmla="*/ 8619 w 43525"/>
                            <a:gd name="connsiteY3" fmla="*/ 41802 h 41801"/>
                            <a:gd name="connsiteX4" fmla="*/ 0 w 43525"/>
                            <a:gd name="connsiteY4" fmla="*/ 9050 h 41801"/>
                            <a:gd name="connsiteX5" fmla="*/ 5602 w 43525"/>
                            <a:gd name="connsiteY5" fmla="*/ 7757 h 41801"/>
                            <a:gd name="connsiteX6" fmla="*/ 17669 w 43525"/>
                            <a:gd name="connsiteY6" fmla="*/ 4740 h 41801"/>
                            <a:gd name="connsiteX7" fmla="*/ 34476 w 43525"/>
                            <a:gd name="connsiteY7" fmla="*/ 0 h 41801"/>
                            <a:gd name="connsiteX8" fmla="*/ 43526 w 43525"/>
                            <a:gd name="connsiteY8" fmla="*/ 32321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3525" h="41801">
                              <a:moveTo>
                                <a:pt x="43526" y="32752"/>
                              </a:moveTo>
                              <a:cubicBezTo>
                                <a:pt x="43526" y="32752"/>
                                <a:pt x="34907" y="35338"/>
                                <a:pt x="26288" y="37492"/>
                              </a:cubicBezTo>
                              <a:cubicBezTo>
                                <a:pt x="21978" y="38785"/>
                                <a:pt x="17669" y="39647"/>
                                <a:pt x="14221" y="40509"/>
                              </a:cubicBezTo>
                              <a:cubicBezTo>
                                <a:pt x="10774" y="41371"/>
                                <a:pt x="8619" y="41802"/>
                                <a:pt x="8619" y="41802"/>
                              </a:cubicBezTo>
                              <a:lnTo>
                                <a:pt x="0" y="9050"/>
                              </a:lnTo>
                              <a:cubicBezTo>
                                <a:pt x="0" y="9050"/>
                                <a:pt x="2155" y="8619"/>
                                <a:pt x="5602" y="7757"/>
                              </a:cubicBezTo>
                              <a:cubicBezTo>
                                <a:pt x="9050" y="6895"/>
                                <a:pt x="13359" y="6033"/>
                                <a:pt x="17669" y="4740"/>
                              </a:cubicBezTo>
                              <a:cubicBezTo>
                                <a:pt x="26288" y="2155"/>
                                <a:pt x="34476" y="0"/>
                                <a:pt x="34476" y="0"/>
                              </a:cubicBezTo>
                              <a:lnTo>
                                <a:pt x="43526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107" name="Vrije vorm: vorm 8106">
                      <a:extLst>
                        <a:ext uri="{FF2B5EF4-FFF2-40B4-BE49-F238E27FC236}">
                          <a16:creationId xmlns:a16="http://schemas.microsoft.com/office/drawing/2014/main" id="{B521624E-C118-9DB5-847E-FD67E66E96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23" y="4714455"/>
                      <a:ext cx="2957156" cy="228728"/>
                    </a:xfrm>
                    <a:custGeom>
                      <a:avLst/>
                      <a:gdLst>
                        <a:gd name="connsiteX0" fmla="*/ 2950261 w 2957156"/>
                        <a:gd name="connsiteY0" fmla="*/ 0 h 228728"/>
                        <a:gd name="connsiteX1" fmla="*/ 2941211 w 2957156"/>
                        <a:gd name="connsiteY1" fmla="*/ 2586 h 228728"/>
                        <a:gd name="connsiteX2" fmla="*/ 2886912 w 2957156"/>
                        <a:gd name="connsiteY2" fmla="*/ 15945 h 228728"/>
                        <a:gd name="connsiteX3" fmla="*/ 2855022 w 2957156"/>
                        <a:gd name="connsiteY3" fmla="*/ 23702 h 228728"/>
                        <a:gd name="connsiteX4" fmla="*/ 2819253 w 2957156"/>
                        <a:gd name="connsiteY4" fmla="*/ 31028 h 228728"/>
                        <a:gd name="connsiteX5" fmla="*/ 2738666 w 2957156"/>
                        <a:gd name="connsiteY5" fmla="*/ 47835 h 228728"/>
                        <a:gd name="connsiteX6" fmla="*/ 2716688 w 2957156"/>
                        <a:gd name="connsiteY6" fmla="*/ 52576 h 228728"/>
                        <a:gd name="connsiteX7" fmla="*/ 2693848 w 2957156"/>
                        <a:gd name="connsiteY7" fmla="*/ 56454 h 228728"/>
                        <a:gd name="connsiteX8" fmla="*/ 2646013 w 2957156"/>
                        <a:gd name="connsiteY8" fmla="*/ 65073 h 228728"/>
                        <a:gd name="connsiteX9" fmla="*/ 2543447 w 2957156"/>
                        <a:gd name="connsiteY9" fmla="*/ 83604 h 228728"/>
                        <a:gd name="connsiteX10" fmla="*/ 2310736 w 2957156"/>
                        <a:gd name="connsiteY10" fmla="*/ 119372 h 228728"/>
                        <a:gd name="connsiteX11" fmla="*/ 2247818 w 2957156"/>
                        <a:gd name="connsiteY11" fmla="*/ 127991 h 228728"/>
                        <a:gd name="connsiteX12" fmla="*/ 2183176 w 2957156"/>
                        <a:gd name="connsiteY12" fmla="*/ 136179 h 228728"/>
                        <a:gd name="connsiteX13" fmla="*/ 2049582 w 2957156"/>
                        <a:gd name="connsiteY13" fmla="*/ 152986 h 228728"/>
                        <a:gd name="connsiteX14" fmla="*/ 1981062 w 2957156"/>
                        <a:gd name="connsiteY14" fmla="*/ 161605 h 228728"/>
                        <a:gd name="connsiteX15" fmla="*/ 1911249 w 2957156"/>
                        <a:gd name="connsiteY15" fmla="*/ 168931 h 228728"/>
                        <a:gd name="connsiteX16" fmla="*/ 1769467 w 2957156"/>
                        <a:gd name="connsiteY16" fmla="*/ 184014 h 228728"/>
                        <a:gd name="connsiteX17" fmla="*/ 1625100 w 2957156"/>
                        <a:gd name="connsiteY17" fmla="*/ 199097 h 228728"/>
                        <a:gd name="connsiteX18" fmla="*/ 1480733 w 2957156"/>
                        <a:gd name="connsiteY18" fmla="*/ 209871 h 228728"/>
                        <a:gd name="connsiteX19" fmla="*/ 914038 w 2957156"/>
                        <a:gd name="connsiteY19" fmla="*/ 213750 h 228728"/>
                        <a:gd name="connsiteX20" fmla="*/ 424482 w 2957156"/>
                        <a:gd name="connsiteY20" fmla="*/ 155141 h 228728"/>
                        <a:gd name="connsiteX21" fmla="*/ 87913 w 2957156"/>
                        <a:gd name="connsiteY21" fmla="*/ 73261 h 228728"/>
                        <a:gd name="connsiteX22" fmla="*/ 10343 w 2957156"/>
                        <a:gd name="connsiteY22" fmla="*/ 47404 h 228728"/>
                        <a:gd name="connsiteX23" fmla="*/ 0 w 2957156"/>
                        <a:gd name="connsiteY23" fmla="*/ 52145 h 228728"/>
                        <a:gd name="connsiteX24" fmla="*/ 85327 w 2957156"/>
                        <a:gd name="connsiteY24" fmla="*/ 81018 h 228728"/>
                        <a:gd name="connsiteX25" fmla="*/ 422759 w 2957156"/>
                        <a:gd name="connsiteY25" fmla="*/ 163329 h 228728"/>
                        <a:gd name="connsiteX26" fmla="*/ 913176 w 2957156"/>
                        <a:gd name="connsiteY26" fmla="*/ 221938 h 228728"/>
                        <a:gd name="connsiteX27" fmla="*/ 1480733 w 2957156"/>
                        <a:gd name="connsiteY27" fmla="*/ 218490 h 228728"/>
                        <a:gd name="connsiteX28" fmla="*/ 1625100 w 2957156"/>
                        <a:gd name="connsiteY28" fmla="*/ 207716 h 228728"/>
                        <a:gd name="connsiteX29" fmla="*/ 1769467 w 2957156"/>
                        <a:gd name="connsiteY29" fmla="*/ 192633 h 228728"/>
                        <a:gd name="connsiteX30" fmla="*/ 1911679 w 2957156"/>
                        <a:gd name="connsiteY30" fmla="*/ 177981 h 228728"/>
                        <a:gd name="connsiteX31" fmla="*/ 1981493 w 2957156"/>
                        <a:gd name="connsiteY31" fmla="*/ 170655 h 228728"/>
                        <a:gd name="connsiteX32" fmla="*/ 2050013 w 2957156"/>
                        <a:gd name="connsiteY32" fmla="*/ 162036 h 228728"/>
                        <a:gd name="connsiteX33" fmla="*/ 2183607 w 2957156"/>
                        <a:gd name="connsiteY33" fmla="*/ 145229 h 228728"/>
                        <a:gd name="connsiteX34" fmla="*/ 2248249 w 2957156"/>
                        <a:gd name="connsiteY34" fmla="*/ 137041 h 228728"/>
                        <a:gd name="connsiteX35" fmla="*/ 2311167 w 2957156"/>
                        <a:gd name="connsiteY35" fmla="*/ 128422 h 228728"/>
                        <a:gd name="connsiteX36" fmla="*/ 2544309 w 2957156"/>
                        <a:gd name="connsiteY36" fmla="*/ 92654 h 228728"/>
                        <a:gd name="connsiteX37" fmla="*/ 2647305 w 2957156"/>
                        <a:gd name="connsiteY37" fmla="*/ 74123 h 228728"/>
                        <a:gd name="connsiteX38" fmla="*/ 2695141 w 2957156"/>
                        <a:gd name="connsiteY38" fmla="*/ 65504 h 228728"/>
                        <a:gd name="connsiteX39" fmla="*/ 2717981 w 2957156"/>
                        <a:gd name="connsiteY39" fmla="*/ 61194 h 228728"/>
                        <a:gd name="connsiteX40" fmla="*/ 2739959 w 2957156"/>
                        <a:gd name="connsiteY40" fmla="*/ 56454 h 228728"/>
                        <a:gd name="connsiteX41" fmla="*/ 2820546 w 2957156"/>
                        <a:gd name="connsiteY41" fmla="*/ 39216 h 228728"/>
                        <a:gd name="connsiteX42" fmla="*/ 2856315 w 2957156"/>
                        <a:gd name="connsiteY42" fmla="*/ 31890 h 228728"/>
                        <a:gd name="connsiteX43" fmla="*/ 2888636 w 2957156"/>
                        <a:gd name="connsiteY43" fmla="*/ 24133 h 228728"/>
                        <a:gd name="connsiteX44" fmla="*/ 2942935 w 2957156"/>
                        <a:gd name="connsiteY44" fmla="*/ 10774 h 228728"/>
                        <a:gd name="connsiteX45" fmla="*/ 2957156 w 2957156"/>
                        <a:gd name="connsiteY45" fmla="*/ 6895 h 228728"/>
                        <a:gd name="connsiteX46" fmla="*/ 2950261 w 2957156"/>
                        <a:gd name="connsiteY46" fmla="*/ 862 h 22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</a:cxnLst>
                      <a:rect l="l" t="t" r="r" b="b"/>
                      <a:pathLst>
                        <a:path w="2957156" h="228728">
                          <a:moveTo>
                            <a:pt x="2950261" y="0"/>
                          </a:moveTo>
                          <a:cubicBezTo>
                            <a:pt x="2947244" y="862"/>
                            <a:pt x="2944228" y="1724"/>
                            <a:pt x="2941211" y="2586"/>
                          </a:cubicBezTo>
                          <a:cubicBezTo>
                            <a:pt x="2925266" y="6464"/>
                            <a:pt x="2907166" y="10774"/>
                            <a:pt x="2886912" y="15945"/>
                          </a:cubicBezTo>
                          <a:cubicBezTo>
                            <a:pt x="2877000" y="18531"/>
                            <a:pt x="2866226" y="21116"/>
                            <a:pt x="2855022" y="23702"/>
                          </a:cubicBezTo>
                          <a:cubicBezTo>
                            <a:pt x="2843386" y="26288"/>
                            <a:pt x="2831751" y="28443"/>
                            <a:pt x="2819253" y="31028"/>
                          </a:cubicBezTo>
                          <a:cubicBezTo>
                            <a:pt x="2794258" y="36199"/>
                            <a:pt x="2767540" y="41802"/>
                            <a:pt x="2738666" y="47835"/>
                          </a:cubicBezTo>
                          <a:cubicBezTo>
                            <a:pt x="2731340" y="49128"/>
                            <a:pt x="2724014" y="50852"/>
                            <a:pt x="2716688" y="52576"/>
                          </a:cubicBezTo>
                          <a:cubicBezTo>
                            <a:pt x="2708931" y="53868"/>
                            <a:pt x="2701605" y="55161"/>
                            <a:pt x="2693848" y="56454"/>
                          </a:cubicBezTo>
                          <a:cubicBezTo>
                            <a:pt x="2678334" y="59471"/>
                            <a:pt x="2662389" y="62056"/>
                            <a:pt x="2646013" y="65073"/>
                          </a:cubicBezTo>
                          <a:cubicBezTo>
                            <a:pt x="2613261" y="71106"/>
                            <a:pt x="2579216" y="77139"/>
                            <a:pt x="2543447" y="83604"/>
                          </a:cubicBezTo>
                          <a:cubicBezTo>
                            <a:pt x="2471479" y="95239"/>
                            <a:pt x="2393047" y="106444"/>
                            <a:pt x="2310736" y="119372"/>
                          </a:cubicBezTo>
                          <a:cubicBezTo>
                            <a:pt x="2290051" y="122820"/>
                            <a:pt x="2268934" y="125406"/>
                            <a:pt x="2247818" y="127991"/>
                          </a:cubicBezTo>
                          <a:cubicBezTo>
                            <a:pt x="2226271" y="130577"/>
                            <a:pt x="2204723" y="133162"/>
                            <a:pt x="2183176" y="136179"/>
                          </a:cubicBezTo>
                          <a:cubicBezTo>
                            <a:pt x="2139650" y="141782"/>
                            <a:pt x="2094832" y="147384"/>
                            <a:pt x="2049582" y="152986"/>
                          </a:cubicBezTo>
                          <a:cubicBezTo>
                            <a:pt x="2026742" y="156003"/>
                            <a:pt x="2003902" y="159019"/>
                            <a:pt x="1981062" y="161605"/>
                          </a:cubicBezTo>
                          <a:cubicBezTo>
                            <a:pt x="1957791" y="164191"/>
                            <a:pt x="1934520" y="166345"/>
                            <a:pt x="1911249" y="168931"/>
                          </a:cubicBezTo>
                          <a:cubicBezTo>
                            <a:pt x="1864275" y="173671"/>
                            <a:pt x="1816871" y="178843"/>
                            <a:pt x="1769467" y="184014"/>
                          </a:cubicBezTo>
                          <a:cubicBezTo>
                            <a:pt x="1721632" y="188755"/>
                            <a:pt x="1673797" y="193926"/>
                            <a:pt x="1625100" y="199097"/>
                          </a:cubicBezTo>
                          <a:cubicBezTo>
                            <a:pt x="1577265" y="202545"/>
                            <a:pt x="1528999" y="206424"/>
                            <a:pt x="1480733" y="209871"/>
                          </a:cubicBezTo>
                          <a:cubicBezTo>
                            <a:pt x="1288100" y="221938"/>
                            <a:pt x="1094605" y="223661"/>
                            <a:pt x="914038" y="213750"/>
                          </a:cubicBezTo>
                          <a:cubicBezTo>
                            <a:pt x="733471" y="203407"/>
                            <a:pt x="566264" y="181860"/>
                            <a:pt x="424482" y="155141"/>
                          </a:cubicBezTo>
                          <a:cubicBezTo>
                            <a:pt x="282701" y="128853"/>
                            <a:pt x="167207" y="98256"/>
                            <a:pt x="87913" y="73261"/>
                          </a:cubicBezTo>
                          <a:cubicBezTo>
                            <a:pt x="56023" y="63349"/>
                            <a:pt x="30166" y="54299"/>
                            <a:pt x="10343" y="47404"/>
                          </a:cubicBezTo>
                          <a:cubicBezTo>
                            <a:pt x="6895" y="49128"/>
                            <a:pt x="3448" y="50421"/>
                            <a:pt x="0" y="52145"/>
                          </a:cubicBezTo>
                          <a:cubicBezTo>
                            <a:pt x="20255" y="59471"/>
                            <a:pt x="49128" y="69813"/>
                            <a:pt x="85327" y="81018"/>
                          </a:cubicBezTo>
                          <a:cubicBezTo>
                            <a:pt x="165053" y="106013"/>
                            <a:pt x="280977" y="137041"/>
                            <a:pt x="422759" y="163329"/>
                          </a:cubicBezTo>
                          <a:cubicBezTo>
                            <a:pt x="564540" y="189617"/>
                            <a:pt x="732178" y="211595"/>
                            <a:pt x="913176" y="221938"/>
                          </a:cubicBezTo>
                          <a:cubicBezTo>
                            <a:pt x="1094174" y="232280"/>
                            <a:pt x="1287669" y="230556"/>
                            <a:pt x="1480733" y="218490"/>
                          </a:cubicBezTo>
                          <a:cubicBezTo>
                            <a:pt x="1528999" y="215042"/>
                            <a:pt x="1577265" y="211164"/>
                            <a:pt x="1625100" y="207716"/>
                          </a:cubicBezTo>
                          <a:cubicBezTo>
                            <a:pt x="1673366" y="202545"/>
                            <a:pt x="1721632" y="197374"/>
                            <a:pt x="1769467" y="192633"/>
                          </a:cubicBezTo>
                          <a:cubicBezTo>
                            <a:pt x="1817302" y="187462"/>
                            <a:pt x="1864706" y="182721"/>
                            <a:pt x="1911679" y="177981"/>
                          </a:cubicBezTo>
                          <a:cubicBezTo>
                            <a:pt x="1934951" y="175395"/>
                            <a:pt x="1958222" y="173240"/>
                            <a:pt x="1981493" y="170655"/>
                          </a:cubicBezTo>
                          <a:cubicBezTo>
                            <a:pt x="2004333" y="168069"/>
                            <a:pt x="2027173" y="164622"/>
                            <a:pt x="2050013" y="162036"/>
                          </a:cubicBezTo>
                          <a:cubicBezTo>
                            <a:pt x="2095263" y="156434"/>
                            <a:pt x="2140081" y="150400"/>
                            <a:pt x="2183607" y="145229"/>
                          </a:cubicBezTo>
                          <a:cubicBezTo>
                            <a:pt x="2205585" y="142643"/>
                            <a:pt x="2227132" y="139627"/>
                            <a:pt x="2248249" y="137041"/>
                          </a:cubicBezTo>
                          <a:cubicBezTo>
                            <a:pt x="2269365" y="134455"/>
                            <a:pt x="2290913" y="131870"/>
                            <a:pt x="2311167" y="128422"/>
                          </a:cubicBezTo>
                          <a:cubicBezTo>
                            <a:pt x="2393909" y="115925"/>
                            <a:pt x="2472341" y="104289"/>
                            <a:pt x="2544309" y="92654"/>
                          </a:cubicBezTo>
                          <a:cubicBezTo>
                            <a:pt x="2580078" y="86189"/>
                            <a:pt x="2614553" y="80156"/>
                            <a:pt x="2647305" y="74123"/>
                          </a:cubicBezTo>
                          <a:cubicBezTo>
                            <a:pt x="2663681" y="71106"/>
                            <a:pt x="2679626" y="68520"/>
                            <a:pt x="2695141" y="65504"/>
                          </a:cubicBezTo>
                          <a:cubicBezTo>
                            <a:pt x="2702898" y="64211"/>
                            <a:pt x="2710655" y="62487"/>
                            <a:pt x="2717981" y="61194"/>
                          </a:cubicBezTo>
                          <a:cubicBezTo>
                            <a:pt x="2725307" y="59471"/>
                            <a:pt x="2732633" y="58178"/>
                            <a:pt x="2739959" y="56454"/>
                          </a:cubicBezTo>
                          <a:cubicBezTo>
                            <a:pt x="2768832" y="50421"/>
                            <a:pt x="2795551" y="44818"/>
                            <a:pt x="2820546" y="39216"/>
                          </a:cubicBezTo>
                          <a:cubicBezTo>
                            <a:pt x="2833043" y="36630"/>
                            <a:pt x="2844679" y="34045"/>
                            <a:pt x="2856315" y="31890"/>
                          </a:cubicBezTo>
                          <a:cubicBezTo>
                            <a:pt x="2867519" y="29304"/>
                            <a:pt x="2878293" y="26719"/>
                            <a:pt x="2888636" y="24133"/>
                          </a:cubicBezTo>
                          <a:cubicBezTo>
                            <a:pt x="2908890" y="18962"/>
                            <a:pt x="2926990" y="14652"/>
                            <a:pt x="2942935" y="10774"/>
                          </a:cubicBezTo>
                          <a:cubicBezTo>
                            <a:pt x="2948106" y="9481"/>
                            <a:pt x="2952847" y="8188"/>
                            <a:pt x="2957156" y="6895"/>
                          </a:cubicBezTo>
                          <a:cubicBezTo>
                            <a:pt x="2954570" y="5171"/>
                            <a:pt x="2952416" y="3017"/>
                            <a:pt x="2950261" y="862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7998" name="Graphic 1445">
                <a:extLst>
                  <a:ext uri="{FF2B5EF4-FFF2-40B4-BE49-F238E27FC236}">
                    <a16:creationId xmlns:a16="http://schemas.microsoft.com/office/drawing/2014/main" id="{FFA120EA-66B7-CE72-7E34-4DDFD17F0797}"/>
                  </a:ext>
                </a:extLst>
              </p:cNvPr>
              <p:cNvGrpSpPr/>
              <p:nvPr/>
            </p:nvGrpSpPr>
            <p:grpSpPr>
              <a:xfrm>
                <a:off x="6162167" y="1623371"/>
                <a:ext cx="322285" cy="524851"/>
                <a:chOff x="6162167" y="1623371"/>
                <a:chExt cx="322285" cy="524851"/>
              </a:xfrm>
            </p:grpSpPr>
            <p:sp>
              <p:nvSpPr>
                <p:cNvPr id="8071" name="Vrije vorm: vorm 8070">
                  <a:extLst>
                    <a:ext uri="{FF2B5EF4-FFF2-40B4-BE49-F238E27FC236}">
                      <a16:creationId xmlns:a16="http://schemas.microsoft.com/office/drawing/2014/main" id="{C6808425-2AE5-DADB-5A90-7C51E4B2074D}"/>
                    </a:ext>
                  </a:extLst>
                </p:cNvPr>
                <p:cNvSpPr/>
                <p:nvPr/>
              </p:nvSpPr>
              <p:spPr>
                <a:xfrm>
                  <a:off x="6184389" y="1627249"/>
                  <a:ext cx="300063" cy="520973"/>
                </a:xfrm>
                <a:custGeom>
                  <a:avLst/>
                  <a:gdLst>
                    <a:gd name="connsiteX0" fmla="*/ 285287 w 300063"/>
                    <a:gd name="connsiteY0" fmla="*/ 316218 h 520973"/>
                    <a:gd name="connsiteX1" fmla="*/ 281408 w 300063"/>
                    <a:gd name="connsiteY1" fmla="*/ 310185 h 520973"/>
                    <a:gd name="connsiteX2" fmla="*/ 277530 w 300063"/>
                    <a:gd name="connsiteY2" fmla="*/ 304583 h 520973"/>
                    <a:gd name="connsiteX3" fmla="*/ 205993 w 300063"/>
                    <a:gd name="connsiteY3" fmla="*/ 166680 h 520973"/>
                    <a:gd name="connsiteX4" fmla="*/ 202114 w 300063"/>
                    <a:gd name="connsiteY4" fmla="*/ 124447 h 520973"/>
                    <a:gd name="connsiteX5" fmla="*/ 184876 w 300063"/>
                    <a:gd name="connsiteY5" fmla="*/ 100745 h 520973"/>
                    <a:gd name="connsiteX6" fmla="*/ 184876 w 300063"/>
                    <a:gd name="connsiteY6" fmla="*/ 99883 h 520973"/>
                    <a:gd name="connsiteX7" fmla="*/ 184445 w 300063"/>
                    <a:gd name="connsiteY7" fmla="*/ 91695 h 520973"/>
                    <a:gd name="connsiteX8" fmla="*/ 190909 w 300063"/>
                    <a:gd name="connsiteY8" fmla="*/ 56357 h 520973"/>
                    <a:gd name="connsiteX9" fmla="*/ 197374 w 300063"/>
                    <a:gd name="connsiteY9" fmla="*/ 25329 h 520973"/>
                    <a:gd name="connsiteX10" fmla="*/ 172810 w 300063"/>
                    <a:gd name="connsiteY10" fmla="*/ 1627 h 520973"/>
                    <a:gd name="connsiteX11" fmla="*/ 165484 w 300063"/>
                    <a:gd name="connsiteY11" fmla="*/ 27915 h 520973"/>
                    <a:gd name="connsiteX12" fmla="*/ 174103 w 300063"/>
                    <a:gd name="connsiteY12" fmla="*/ 58081 h 520973"/>
                    <a:gd name="connsiteX13" fmla="*/ 180136 w 300063"/>
                    <a:gd name="connsiteY13" fmla="*/ 98159 h 520973"/>
                    <a:gd name="connsiteX14" fmla="*/ 58609 w 300063"/>
                    <a:gd name="connsiteY14" fmla="*/ 149011 h 520973"/>
                    <a:gd name="connsiteX15" fmla="*/ 6033 w 300063"/>
                    <a:gd name="connsiteY15" fmla="*/ 186934 h 520973"/>
                    <a:gd name="connsiteX16" fmla="*/ 6033 w 300063"/>
                    <a:gd name="connsiteY16" fmla="*/ 186934 h 520973"/>
                    <a:gd name="connsiteX17" fmla="*/ 3448 w 300063"/>
                    <a:gd name="connsiteY17" fmla="*/ 190382 h 520973"/>
                    <a:gd name="connsiteX18" fmla="*/ 3448 w 300063"/>
                    <a:gd name="connsiteY18" fmla="*/ 190382 h 520973"/>
                    <a:gd name="connsiteX19" fmla="*/ 1724 w 300063"/>
                    <a:gd name="connsiteY19" fmla="*/ 193398 h 520973"/>
                    <a:gd name="connsiteX20" fmla="*/ 1724 w 300063"/>
                    <a:gd name="connsiteY20" fmla="*/ 193398 h 520973"/>
                    <a:gd name="connsiteX21" fmla="*/ 431 w 300063"/>
                    <a:gd name="connsiteY21" fmla="*/ 196415 h 520973"/>
                    <a:gd name="connsiteX22" fmla="*/ 431 w 300063"/>
                    <a:gd name="connsiteY22" fmla="*/ 196846 h 520973"/>
                    <a:gd name="connsiteX23" fmla="*/ 0 w 300063"/>
                    <a:gd name="connsiteY23" fmla="*/ 199432 h 520973"/>
                    <a:gd name="connsiteX24" fmla="*/ 0 w 300063"/>
                    <a:gd name="connsiteY24" fmla="*/ 200293 h 520973"/>
                    <a:gd name="connsiteX25" fmla="*/ 0 w 300063"/>
                    <a:gd name="connsiteY25" fmla="*/ 202879 h 520973"/>
                    <a:gd name="connsiteX26" fmla="*/ 0 w 300063"/>
                    <a:gd name="connsiteY26" fmla="*/ 203741 h 520973"/>
                    <a:gd name="connsiteX27" fmla="*/ 862 w 300063"/>
                    <a:gd name="connsiteY27" fmla="*/ 207189 h 520973"/>
                    <a:gd name="connsiteX28" fmla="*/ 40509 w 300063"/>
                    <a:gd name="connsiteY28" fmla="*/ 258040 h 520973"/>
                    <a:gd name="connsiteX29" fmla="*/ 43526 w 300063"/>
                    <a:gd name="connsiteY29" fmla="*/ 256747 h 520973"/>
                    <a:gd name="connsiteX30" fmla="*/ 86189 w 300063"/>
                    <a:gd name="connsiteY30" fmla="*/ 336904 h 520973"/>
                    <a:gd name="connsiteX31" fmla="*/ 76709 w 300063"/>
                    <a:gd name="connsiteY31" fmla="*/ 436883 h 520973"/>
                    <a:gd name="connsiteX32" fmla="*/ 70675 w 300063"/>
                    <a:gd name="connsiteY32" fmla="*/ 447657 h 520973"/>
                    <a:gd name="connsiteX33" fmla="*/ 65935 w 300063"/>
                    <a:gd name="connsiteY33" fmla="*/ 513592 h 520973"/>
                    <a:gd name="connsiteX34" fmla="*/ 65935 w 300063"/>
                    <a:gd name="connsiteY34" fmla="*/ 513592 h 520973"/>
                    <a:gd name="connsiteX35" fmla="*/ 68090 w 300063"/>
                    <a:gd name="connsiteY35" fmla="*/ 514885 h 520973"/>
                    <a:gd name="connsiteX36" fmla="*/ 68952 w 300063"/>
                    <a:gd name="connsiteY36" fmla="*/ 515315 h 520973"/>
                    <a:gd name="connsiteX37" fmla="*/ 70675 w 300063"/>
                    <a:gd name="connsiteY37" fmla="*/ 516177 h 520973"/>
                    <a:gd name="connsiteX38" fmla="*/ 71968 w 300063"/>
                    <a:gd name="connsiteY38" fmla="*/ 516608 h 520973"/>
                    <a:gd name="connsiteX39" fmla="*/ 73692 w 300063"/>
                    <a:gd name="connsiteY39" fmla="*/ 517470 h 520973"/>
                    <a:gd name="connsiteX40" fmla="*/ 75416 w 300063"/>
                    <a:gd name="connsiteY40" fmla="*/ 517901 h 520973"/>
                    <a:gd name="connsiteX41" fmla="*/ 76709 w 300063"/>
                    <a:gd name="connsiteY41" fmla="*/ 518332 h 520973"/>
                    <a:gd name="connsiteX42" fmla="*/ 79294 w 300063"/>
                    <a:gd name="connsiteY42" fmla="*/ 519194 h 520973"/>
                    <a:gd name="connsiteX43" fmla="*/ 80156 w 300063"/>
                    <a:gd name="connsiteY43" fmla="*/ 519194 h 520973"/>
                    <a:gd name="connsiteX44" fmla="*/ 84035 w 300063"/>
                    <a:gd name="connsiteY44" fmla="*/ 520056 h 520973"/>
                    <a:gd name="connsiteX45" fmla="*/ 130146 w 300063"/>
                    <a:gd name="connsiteY45" fmla="*/ 512730 h 520973"/>
                    <a:gd name="connsiteX46" fmla="*/ 258999 w 300063"/>
                    <a:gd name="connsiteY46" fmla="*/ 434728 h 520973"/>
                    <a:gd name="connsiteX47" fmla="*/ 277961 w 300063"/>
                    <a:gd name="connsiteY47" fmla="*/ 416629 h 520973"/>
                    <a:gd name="connsiteX48" fmla="*/ 282701 w 300063"/>
                    <a:gd name="connsiteY48" fmla="*/ 411026 h 520973"/>
                    <a:gd name="connsiteX49" fmla="*/ 283132 w 300063"/>
                    <a:gd name="connsiteY49" fmla="*/ 410164 h 520973"/>
                    <a:gd name="connsiteX50" fmla="*/ 287010 w 300063"/>
                    <a:gd name="connsiteY50" fmla="*/ 404993 h 520973"/>
                    <a:gd name="connsiteX51" fmla="*/ 287010 w 300063"/>
                    <a:gd name="connsiteY51" fmla="*/ 404993 h 520973"/>
                    <a:gd name="connsiteX52" fmla="*/ 285287 w 300063"/>
                    <a:gd name="connsiteY52" fmla="*/ 316649 h 520973"/>
                    <a:gd name="connsiteX53" fmla="*/ 169362 w 300063"/>
                    <a:gd name="connsiteY53" fmla="*/ 24036 h 520973"/>
                    <a:gd name="connsiteX54" fmla="*/ 184014 w 300063"/>
                    <a:gd name="connsiteY54" fmla="*/ 6367 h 520973"/>
                    <a:gd name="connsiteX55" fmla="*/ 192202 w 300063"/>
                    <a:gd name="connsiteY55" fmla="*/ 32224 h 520973"/>
                    <a:gd name="connsiteX56" fmla="*/ 187031 w 300063"/>
                    <a:gd name="connsiteY56" fmla="*/ 57219 h 520973"/>
                    <a:gd name="connsiteX57" fmla="*/ 183152 w 300063"/>
                    <a:gd name="connsiteY57" fmla="*/ 79628 h 520973"/>
                    <a:gd name="connsiteX58" fmla="*/ 169362 w 300063"/>
                    <a:gd name="connsiteY58" fmla="*/ 24036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973">
                      <a:moveTo>
                        <a:pt x="285287" y="316218"/>
                      </a:moveTo>
                      <a:cubicBezTo>
                        <a:pt x="285287" y="316218"/>
                        <a:pt x="282701" y="312340"/>
                        <a:pt x="281408" y="310185"/>
                      </a:cubicBezTo>
                      <a:cubicBezTo>
                        <a:pt x="280115" y="308461"/>
                        <a:pt x="278823" y="306306"/>
                        <a:pt x="277530" y="304583"/>
                      </a:cubicBezTo>
                      <a:cubicBezTo>
                        <a:pt x="244778" y="258040"/>
                        <a:pt x="221076" y="199432"/>
                        <a:pt x="205993" y="166680"/>
                      </a:cubicBezTo>
                      <a:cubicBezTo>
                        <a:pt x="215904" y="155044"/>
                        <a:pt x="212457" y="136082"/>
                        <a:pt x="202114" y="124447"/>
                      </a:cubicBezTo>
                      <a:cubicBezTo>
                        <a:pt x="193495" y="114535"/>
                        <a:pt x="187893" y="105485"/>
                        <a:pt x="184876" y="100745"/>
                      </a:cubicBezTo>
                      <a:cubicBezTo>
                        <a:pt x="184876" y="100745"/>
                        <a:pt x="184876" y="99883"/>
                        <a:pt x="184876" y="99883"/>
                      </a:cubicBezTo>
                      <a:cubicBezTo>
                        <a:pt x="184876" y="97297"/>
                        <a:pt x="184876" y="94280"/>
                        <a:pt x="184445" y="91695"/>
                      </a:cubicBezTo>
                      <a:cubicBezTo>
                        <a:pt x="186169" y="79628"/>
                        <a:pt x="187893" y="67993"/>
                        <a:pt x="190909" y="56357"/>
                      </a:cubicBezTo>
                      <a:cubicBezTo>
                        <a:pt x="193495" y="46445"/>
                        <a:pt x="196943" y="35672"/>
                        <a:pt x="197374" y="25329"/>
                      </a:cubicBezTo>
                      <a:cubicBezTo>
                        <a:pt x="197374" y="11108"/>
                        <a:pt x="189617" y="-5268"/>
                        <a:pt x="172810" y="1627"/>
                      </a:cubicBezTo>
                      <a:cubicBezTo>
                        <a:pt x="163329" y="5505"/>
                        <a:pt x="164622" y="20589"/>
                        <a:pt x="165484" y="27915"/>
                      </a:cubicBezTo>
                      <a:cubicBezTo>
                        <a:pt x="166345" y="38257"/>
                        <a:pt x="171086" y="48169"/>
                        <a:pt x="174103" y="58081"/>
                      </a:cubicBezTo>
                      <a:cubicBezTo>
                        <a:pt x="177981" y="71009"/>
                        <a:pt x="178412" y="84800"/>
                        <a:pt x="180136" y="98159"/>
                      </a:cubicBezTo>
                      <a:cubicBezTo>
                        <a:pt x="168069" y="101176"/>
                        <a:pt x="115925" y="114104"/>
                        <a:pt x="58609" y="149011"/>
                      </a:cubicBezTo>
                      <a:cubicBezTo>
                        <a:pt x="33614" y="164094"/>
                        <a:pt x="15083" y="176160"/>
                        <a:pt x="6033" y="186934"/>
                      </a:cubicBezTo>
                      <a:cubicBezTo>
                        <a:pt x="6033" y="186934"/>
                        <a:pt x="6033" y="186934"/>
                        <a:pt x="6033" y="186934"/>
                      </a:cubicBezTo>
                      <a:cubicBezTo>
                        <a:pt x="5171" y="188227"/>
                        <a:pt x="4310" y="189089"/>
                        <a:pt x="3448" y="190382"/>
                      </a:cubicBezTo>
                      <a:cubicBezTo>
                        <a:pt x="3448" y="190382"/>
                        <a:pt x="3448" y="190382"/>
                        <a:pt x="3448" y="190382"/>
                      </a:cubicBezTo>
                      <a:cubicBezTo>
                        <a:pt x="2586" y="191243"/>
                        <a:pt x="2155" y="192536"/>
                        <a:pt x="1724" y="193398"/>
                      </a:cubicBezTo>
                      <a:cubicBezTo>
                        <a:pt x="1724" y="193398"/>
                        <a:pt x="1724" y="193398"/>
                        <a:pt x="1724" y="193398"/>
                      </a:cubicBezTo>
                      <a:cubicBezTo>
                        <a:pt x="1293" y="194260"/>
                        <a:pt x="862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2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8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2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0675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470"/>
                        <a:pt x="75416" y="517901"/>
                      </a:cubicBezTo>
                      <a:cubicBezTo>
                        <a:pt x="75847" y="517901"/>
                        <a:pt x="76278" y="517901"/>
                        <a:pt x="76709" y="518332"/>
                      </a:cubicBezTo>
                      <a:cubicBezTo>
                        <a:pt x="77571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5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8"/>
                      </a:cubicBezTo>
                      <a:cubicBezTo>
                        <a:pt x="265894" y="429126"/>
                        <a:pt x="272358" y="423093"/>
                        <a:pt x="277961" y="416629"/>
                      </a:cubicBezTo>
                      <a:cubicBezTo>
                        <a:pt x="279684" y="414905"/>
                        <a:pt x="280977" y="412750"/>
                        <a:pt x="282701" y="411026"/>
                      </a:cubicBezTo>
                      <a:cubicBezTo>
                        <a:pt x="282701" y="411026"/>
                        <a:pt x="282701" y="410595"/>
                        <a:pt x="283132" y="410164"/>
                      </a:cubicBezTo>
                      <a:cubicBezTo>
                        <a:pt x="284425" y="408441"/>
                        <a:pt x="285718" y="406717"/>
                        <a:pt x="287010" y="404993"/>
                      </a:cubicBezTo>
                      <a:cubicBezTo>
                        <a:pt x="287010" y="404993"/>
                        <a:pt x="287010" y="404993"/>
                        <a:pt x="287010" y="404993"/>
                      </a:cubicBezTo>
                      <a:cubicBezTo>
                        <a:pt x="302525" y="380429"/>
                        <a:pt x="306834" y="349832"/>
                        <a:pt x="285287" y="316649"/>
                      </a:cubicBezTo>
                      <a:close/>
                      <a:moveTo>
                        <a:pt x="169362" y="24036"/>
                      </a:moveTo>
                      <a:cubicBezTo>
                        <a:pt x="167207" y="13263"/>
                        <a:pt x="171948" y="334"/>
                        <a:pt x="184014" y="6367"/>
                      </a:cubicBezTo>
                      <a:cubicBezTo>
                        <a:pt x="192202" y="12401"/>
                        <a:pt x="195219" y="21020"/>
                        <a:pt x="192202" y="32224"/>
                      </a:cubicBezTo>
                      <a:cubicBezTo>
                        <a:pt x="190909" y="40843"/>
                        <a:pt x="189186" y="49031"/>
                        <a:pt x="187031" y="57219"/>
                      </a:cubicBezTo>
                      <a:cubicBezTo>
                        <a:pt x="184876" y="64545"/>
                        <a:pt x="183583" y="72302"/>
                        <a:pt x="183152" y="79628"/>
                      </a:cubicBezTo>
                      <a:cubicBezTo>
                        <a:pt x="180136" y="60667"/>
                        <a:pt x="174534" y="42998"/>
                        <a:pt x="169362" y="24036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072" name="Graphic 1445">
                  <a:extLst>
                    <a:ext uri="{FF2B5EF4-FFF2-40B4-BE49-F238E27FC236}">
                      <a16:creationId xmlns:a16="http://schemas.microsoft.com/office/drawing/2014/main" id="{E4FEC45D-A261-7B74-20D0-B62887E2FCAE}"/>
                    </a:ext>
                  </a:extLst>
                </p:cNvPr>
                <p:cNvGrpSpPr/>
                <p:nvPr/>
              </p:nvGrpSpPr>
              <p:grpSpPr>
                <a:xfrm>
                  <a:off x="6162167" y="1623371"/>
                  <a:ext cx="301116" cy="521835"/>
                  <a:chOff x="6162167" y="1623371"/>
                  <a:chExt cx="301116" cy="521835"/>
                </a:xfrm>
              </p:grpSpPr>
              <p:grpSp>
                <p:nvGrpSpPr>
                  <p:cNvPr id="8073" name="Graphic 1445">
                    <a:extLst>
                      <a:ext uri="{FF2B5EF4-FFF2-40B4-BE49-F238E27FC236}">
                        <a16:creationId xmlns:a16="http://schemas.microsoft.com/office/drawing/2014/main" id="{52DAFE11-C696-04B3-DB30-E2B9635CB00D}"/>
                      </a:ext>
                    </a:extLst>
                  </p:cNvPr>
                  <p:cNvGrpSpPr/>
                  <p:nvPr/>
                </p:nvGrpSpPr>
                <p:grpSpPr>
                  <a:xfrm>
                    <a:off x="6199041" y="1783586"/>
                    <a:ext cx="264242" cy="361619"/>
                    <a:chOff x="6199041" y="1783586"/>
                    <a:chExt cx="264242" cy="361619"/>
                  </a:xfrm>
                </p:grpSpPr>
                <p:sp>
                  <p:nvSpPr>
                    <p:cNvPr id="8094" name="Vrije vorm: vorm 8093">
                      <a:extLst>
                        <a:ext uri="{FF2B5EF4-FFF2-40B4-BE49-F238E27FC236}">
                          <a16:creationId xmlns:a16="http://schemas.microsoft.com/office/drawing/2014/main" id="{21600F17-1993-2980-4D1F-0AC78A77F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9041" y="1783586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9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5" name="Vrije vorm: vorm 8094">
                      <a:extLst>
                        <a:ext uri="{FF2B5EF4-FFF2-40B4-BE49-F238E27FC236}">
                          <a16:creationId xmlns:a16="http://schemas.microsoft.com/office/drawing/2014/main" id="{713BC479-9D85-C82E-0AD4-C141076470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881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6" name="Vrije vorm: vorm 8095">
                      <a:extLst>
                        <a:ext uri="{FF2B5EF4-FFF2-40B4-BE49-F238E27FC236}">
                          <a16:creationId xmlns:a16="http://schemas.microsoft.com/office/drawing/2014/main" id="{95B174D4-9908-3904-B198-06BD5A04D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9246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4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4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4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7" name="Vrije vorm: vorm 8096">
                      <a:extLst>
                        <a:ext uri="{FF2B5EF4-FFF2-40B4-BE49-F238E27FC236}">
                          <a16:creationId xmlns:a16="http://schemas.microsoft.com/office/drawing/2014/main" id="{1D00E63D-5FEB-7090-D3D4-0BA05623AA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653" y="2060685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8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4" name="Vrije vorm: vorm 8073">
                    <a:extLst>
                      <a:ext uri="{FF2B5EF4-FFF2-40B4-BE49-F238E27FC236}">
                        <a16:creationId xmlns:a16="http://schemas.microsoft.com/office/drawing/2014/main" id="{3BF7A858-62BF-24D9-B9FE-1282FEC35088}"/>
                      </a:ext>
                    </a:extLst>
                  </p:cNvPr>
                  <p:cNvSpPr/>
                  <p:nvPr/>
                </p:nvSpPr>
                <p:spPr>
                  <a:xfrm>
                    <a:off x="6199041" y="1783586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3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9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3"/>
                        </a:moveTo>
                        <a:cubicBezTo>
                          <a:pt x="201683" y="228833"/>
                          <a:pt x="208147" y="254259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3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4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5" name="Vrije vorm: vorm 8074">
                    <a:extLst>
                      <a:ext uri="{FF2B5EF4-FFF2-40B4-BE49-F238E27FC236}">
                        <a16:creationId xmlns:a16="http://schemas.microsoft.com/office/drawing/2014/main" id="{B0295B6D-2D1B-CC04-18C6-5F98EC2A6DF6}"/>
                      </a:ext>
                    </a:extLst>
                  </p:cNvPr>
                  <p:cNvSpPr/>
                  <p:nvPr/>
                </p:nvSpPr>
                <p:spPr>
                  <a:xfrm>
                    <a:off x="6327732" y="1623371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50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3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5"/>
                          <a:pt x="-269" y="20589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50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50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554" y="72733"/>
                          <a:pt x="18693" y="80059"/>
                        </a:cubicBezTo>
                        <a:cubicBezTo>
                          <a:pt x="15676" y="61098"/>
                          <a:pt x="10074" y="43429"/>
                          <a:pt x="4902" y="24467"/>
                        </a:cubicBezTo>
                        <a:cubicBezTo>
                          <a:pt x="2747" y="13694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6" name="Vrije vorm: vorm 8075">
                    <a:extLst>
                      <a:ext uri="{FF2B5EF4-FFF2-40B4-BE49-F238E27FC236}">
                        <a16:creationId xmlns:a16="http://schemas.microsoft.com/office/drawing/2014/main" id="{C50874AA-30B3-2307-47BC-D428E2A2F24C}"/>
                      </a:ext>
                    </a:extLst>
                  </p:cNvPr>
                  <p:cNvSpPr/>
                  <p:nvPr/>
                </p:nvSpPr>
                <p:spPr>
                  <a:xfrm>
                    <a:off x="6162217" y="172109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1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3770 h 161280"/>
                      <a:gd name="connsiteX5" fmla="*/ 196705 w 213067"/>
                      <a:gd name="connsiteY5" fmla="*/ 76708 h 161280"/>
                      <a:gd name="connsiteX6" fmla="*/ 203169 w 213067"/>
                      <a:gd name="connsiteY6" fmla="*/ 27581 h 161280"/>
                      <a:gd name="connsiteX7" fmla="*/ 183777 w 213067"/>
                      <a:gd name="connsiteY7" fmla="*/ 0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5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1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3770"/>
                        </a:cubicBezTo>
                        <a:cubicBezTo>
                          <a:pt x="154472" y="92654"/>
                          <a:pt x="174727" y="84896"/>
                          <a:pt x="196705" y="76708"/>
                        </a:cubicBezTo>
                        <a:cubicBezTo>
                          <a:pt x="218683" y="68520"/>
                          <a:pt x="216098" y="42233"/>
                          <a:pt x="203169" y="27581"/>
                        </a:cubicBezTo>
                        <a:cubicBezTo>
                          <a:pt x="190241" y="12928"/>
                          <a:pt x="183777" y="0"/>
                          <a:pt x="183777" y="0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7" name="Vrije vorm: vorm 8076">
                    <a:extLst>
                      <a:ext uri="{FF2B5EF4-FFF2-40B4-BE49-F238E27FC236}">
                        <a16:creationId xmlns:a16="http://schemas.microsoft.com/office/drawing/2014/main" id="{B47ABBE4-4230-64AD-3672-17ECE4BCC0B4}"/>
                      </a:ext>
                    </a:extLst>
                  </p:cNvPr>
                  <p:cNvSpPr/>
                  <p:nvPr/>
                </p:nvSpPr>
                <p:spPr>
                  <a:xfrm>
                    <a:off x="6162167" y="1720668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6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1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3770 h 161280"/>
                      <a:gd name="connsiteX14" fmla="*/ 196755 w 213117"/>
                      <a:gd name="connsiteY14" fmla="*/ 76708 h 161280"/>
                      <a:gd name="connsiteX15" fmla="*/ 203219 w 213117"/>
                      <a:gd name="connsiteY15" fmla="*/ 2758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8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6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6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1"/>
                          <a:pt x="39460" y="130146"/>
                        </a:cubicBezTo>
                        <a:cubicBezTo>
                          <a:pt x="32995" y="124975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1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3770"/>
                        </a:cubicBezTo>
                        <a:cubicBezTo>
                          <a:pt x="154522" y="92654"/>
                          <a:pt x="174777" y="84896"/>
                          <a:pt x="196755" y="76708"/>
                        </a:cubicBezTo>
                        <a:cubicBezTo>
                          <a:pt x="218733" y="68521"/>
                          <a:pt x="216148" y="42233"/>
                          <a:pt x="203219" y="27581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78" name="Graphic 1445">
                    <a:extLst>
                      <a:ext uri="{FF2B5EF4-FFF2-40B4-BE49-F238E27FC236}">
                        <a16:creationId xmlns:a16="http://schemas.microsoft.com/office/drawing/2014/main" id="{1D96D2B9-6987-0F3B-F5E4-A9E41DC12CF0}"/>
                      </a:ext>
                    </a:extLst>
                  </p:cNvPr>
                  <p:cNvGrpSpPr/>
                  <p:nvPr/>
                </p:nvGrpSpPr>
                <p:grpSpPr>
                  <a:xfrm>
                    <a:off x="6180510" y="1745030"/>
                    <a:ext cx="177371" cy="111816"/>
                    <a:chOff x="6180510" y="1745030"/>
                    <a:chExt cx="177371" cy="111816"/>
                  </a:xfrm>
                  <a:solidFill>
                    <a:srgbClr val="CCBEA2"/>
                  </a:solidFill>
                </p:grpSpPr>
                <p:sp>
                  <p:nvSpPr>
                    <p:cNvPr id="8082" name="Vrije vorm: vorm 8081">
                      <a:extLst>
                        <a:ext uri="{FF2B5EF4-FFF2-40B4-BE49-F238E27FC236}">
                          <a16:creationId xmlns:a16="http://schemas.microsoft.com/office/drawing/2014/main" id="{72CEAA60-5666-FBA9-47DD-B578CC776F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0510" y="1821234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3" name="Vrije vorm: vorm 8082">
                      <a:extLst>
                        <a:ext uri="{FF2B5EF4-FFF2-40B4-BE49-F238E27FC236}">
                          <a16:creationId xmlns:a16="http://schemas.microsoft.com/office/drawing/2014/main" id="{2003FAC5-C471-D0CF-EF99-04FE9DBB0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4258" y="1834761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4" name="Vrije vorm: vorm 8083">
                      <a:extLst>
                        <a:ext uri="{FF2B5EF4-FFF2-40B4-BE49-F238E27FC236}">
                          <a16:creationId xmlns:a16="http://schemas.microsoft.com/office/drawing/2014/main" id="{2AB81108-0169-3F83-D302-840EC4A2A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081" y="1802548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5" name="Vrije vorm: vorm 8084">
                      <a:extLst>
                        <a:ext uri="{FF2B5EF4-FFF2-40B4-BE49-F238E27FC236}">
                          <a16:creationId xmlns:a16="http://schemas.microsoft.com/office/drawing/2014/main" id="{06DD3FB1-6E90-9FA9-0685-A89316DB0E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3174" y="184928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7" y="5838"/>
                          </a:cubicBezTo>
                          <a:cubicBezTo>
                            <a:pt x="3879" y="4545"/>
                            <a:pt x="430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6" name="Vrije vorm: vorm 8085">
                      <a:extLst>
                        <a:ext uri="{FF2B5EF4-FFF2-40B4-BE49-F238E27FC236}">
                          <a16:creationId xmlns:a16="http://schemas.microsoft.com/office/drawing/2014/main" id="{E1BB577D-54D5-FC33-840C-AABCD1C92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0208" y="1810197"/>
                      <a:ext cx="4336" cy="6245"/>
                    </a:xfrm>
                    <a:custGeom>
                      <a:avLst/>
                      <a:gdLst>
                        <a:gd name="connsiteX0" fmla="*/ 2613 w 4336"/>
                        <a:gd name="connsiteY0" fmla="*/ 970 h 6245"/>
                        <a:gd name="connsiteX1" fmla="*/ 458 w 4336"/>
                        <a:gd name="connsiteY1" fmla="*/ 4417 h 6245"/>
                        <a:gd name="connsiteX2" fmla="*/ 2182 w 4336"/>
                        <a:gd name="connsiteY2" fmla="*/ 5710 h 6245"/>
                        <a:gd name="connsiteX3" fmla="*/ 4336 w 4336"/>
                        <a:gd name="connsiteY3" fmla="*/ 970 h 6245"/>
                        <a:gd name="connsiteX4" fmla="*/ 2182 w 4336"/>
                        <a:gd name="connsiteY4" fmla="*/ 970 h 6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245">
                          <a:moveTo>
                            <a:pt x="2613" y="970"/>
                          </a:moveTo>
                          <a:cubicBezTo>
                            <a:pt x="2613" y="970"/>
                            <a:pt x="1320" y="3555"/>
                            <a:pt x="458" y="4417"/>
                          </a:cubicBezTo>
                          <a:cubicBezTo>
                            <a:pt x="-835" y="5710"/>
                            <a:pt x="889" y="7003"/>
                            <a:pt x="2182" y="5710"/>
                          </a:cubicBezTo>
                          <a:cubicBezTo>
                            <a:pt x="3474" y="4417"/>
                            <a:pt x="4336" y="2693"/>
                            <a:pt x="4336" y="970"/>
                          </a:cubicBezTo>
                          <a:cubicBezTo>
                            <a:pt x="4336" y="-323"/>
                            <a:pt x="3044" y="-323"/>
                            <a:pt x="2182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7" name="Vrije vorm: vorm 8086">
                      <a:extLst>
                        <a:ext uri="{FF2B5EF4-FFF2-40B4-BE49-F238E27FC236}">
                          <a16:creationId xmlns:a16="http://schemas.microsoft.com/office/drawing/2014/main" id="{A897C1D6-7060-3366-D453-CCC85A1A9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09" y="1802952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59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8" name="Vrije vorm: vorm 8087">
                      <a:extLst>
                        <a:ext uri="{FF2B5EF4-FFF2-40B4-BE49-F238E27FC236}">
                          <a16:creationId xmlns:a16="http://schemas.microsoft.com/office/drawing/2014/main" id="{2B64F3E4-0C8E-2D58-DEFB-29D6C7000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7473" y="1762544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6 h 4666"/>
                        <a:gd name="connsiteX3" fmla="*/ 2586 w 4309"/>
                        <a:gd name="connsiteY3" fmla="*/ 3805 h 4666"/>
                        <a:gd name="connsiteX4" fmla="*/ 4310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10" y="1219"/>
                          </a:cubicBezTo>
                          <a:cubicBezTo>
                            <a:pt x="4310" y="357"/>
                            <a:pt x="3448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89" name="Vrije vorm: vorm 8088">
                      <a:extLst>
                        <a:ext uri="{FF2B5EF4-FFF2-40B4-BE49-F238E27FC236}">
                          <a16:creationId xmlns:a16="http://schemas.microsoft.com/office/drawing/2014/main" id="{F1479950-522C-1E45-234A-6CC802439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1203" y="1792746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5"/>
                            <a:pt x="315" y="2906"/>
                          </a:cubicBezTo>
                          <a:cubicBezTo>
                            <a:pt x="-977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5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0" name="Vrije vorm: vorm 8089">
                      <a:extLst>
                        <a:ext uri="{FF2B5EF4-FFF2-40B4-BE49-F238E27FC236}">
                          <a16:creationId xmlns:a16="http://schemas.microsoft.com/office/drawing/2014/main" id="{25D47653-38AD-E63F-F56F-47B1B928D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0685" y="176427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5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1" name="Vrije vorm: vorm 8090">
                      <a:extLst>
                        <a:ext uri="{FF2B5EF4-FFF2-40B4-BE49-F238E27FC236}">
                          <a16:creationId xmlns:a16="http://schemas.microsoft.com/office/drawing/2014/main" id="{189A8D1F-A719-6107-DD9D-B60E93C907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950" y="1778846"/>
                      <a:ext cx="6931" cy="8125"/>
                    </a:xfrm>
                    <a:custGeom>
                      <a:avLst/>
                      <a:gdLst>
                        <a:gd name="connsiteX0" fmla="*/ 5818 w 6931"/>
                        <a:gd name="connsiteY0" fmla="*/ 0 h 8125"/>
                        <a:gd name="connsiteX1" fmla="*/ 3232 w 6931"/>
                        <a:gd name="connsiteY1" fmla="*/ 1293 h 8125"/>
                        <a:gd name="connsiteX2" fmla="*/ 646 w 6931"/>
                        <a:gd name="connsiteY2" fmla="*/ 4740 h 8125"/>
                        <a:gd name="connsiteX3" fmla="*/ 646 w 6931"/>
                        <a:gd name="connsiteY3" fmla="*/ 7757 h 8125"/>
                        <a:gd name="connsiteX4" fmla="*/ 3663 w 6931"/>
                        <a:gd name="connsiteY4" fmla="*/ 7326 h 8125"/>
                        <a:gd name="connsiteX5" fmla="*/ 6249 w 6931"/>
                        <a:gd name="connsiteY5" fmla="*/ 3879 h 8125"/>
                        <a:gd name="connsiteX6" fmla="*/ 6249 w 6931"/>
                        <a:gd name="connsiteY6" fmla="*/ 0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31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3879"/>
                          </a:cubicBezTo>
                          <a:cubicBezTo>
                            <a:pt x="6680" y="2586"/>
                            <a:pt x="7542" y="862"/>
                            <a:pt x="6249" y="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2" name="Vrije vorm: vorm 8091">
                      <a:extLst>
                        <a:ext uri="{FF2B5EF4-FFF2-40B4-BE49-F238E27FC236}">
                          <a16:creationId xmlns:a16="http://schemas.microsoft.com/office/drawing/2014/main" id="{D6041A92-7DF4-A6AD-E4C5-F28EE205A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9963" y="1745030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6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6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93" name="Vrije vorm: vorm 8092">
                      <a:extLst>
                        <a:ext uri="{FF2B5EF4-FFF2-40B4-BE49-F238E27FC236}">
                          <a16:creationId xmlns:a16="http://schemas.microsoft.com/office/drawing/2014/main" id="{7B562F93-3551-575D-A040-E94D144A8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214" y="1786172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79" name="Vrije vorm: vorm 8078">
                    <a:extLst>
                      <a:ext uri="{FF2B5EF4-FFF2-40B4-BE49-F238E27FC236}">
                        <a16:creationId xmlns:a16="http://schemas.microsoft.com/office/drawing/2014/main" id="{6F6281E4-3ACD-23AA-16ED-A712E7E92DA6}"/>
                      </a:ext>
                    </a:extLst>
                  </p:cNvPr>
                  <p:cNvSpPr/>
                  <p:nvPr/>
                </p:nvSpPr>
                <p:spPr>
                  <a:xfrm>
                    <a:off x="6216710" y="2060685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5 h 84521"/>
                      <a:gd name="connsiteX4" fmla="*/ 37492 w 76708"/>
                      <a:gd name="connsiteY4" fmla="*/ 76709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9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8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5"/>
                        </a:cubicBezTo>
                        <a:cubicBezTo>
                          <a:pt x="54730" y="39647"/>
                          <a:pt x="65935" y="79725"/>
                          <a:pt x="37492" y="76709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9" y="76278"/>
                        </a:cubicBezTo>
                        <a:cubicBezTo>
                          <a:pt x="60763" y="26719"/>
                          <a:pt x="36631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0" name="Vrije vorm: vorm 8079">
                    <a:extLst>
                      <a:ext uri="{FF2B5EF4-FFF2-40B4-BE49-F238E27FC236}">
                        <a16:creationId xmlns:a16="http://schemas.microsoft.com/office/drawing/2014/main" id="{682F6CC7-5CB0-C839-0C62-30890F9C09F6}"/>
                      </a:ext>
                    </a:extLst>
                  </p:cNvPr>
                  <p:cNvSpPr/>
                  <p:nvPr/>
                </p:nvSpPr>
                <p:spPr>
                  <a:xfrm>
                    <a:off x="6239550" y="1890805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1" name="Vrije vorm: vorm 8080">
                    <a:extLst>
                      <a:ext uri="{FF2B5EF4-FFF2-40B4-BE49-F238E27FC236}">
                        <a16:creationId xmlns:a16="http://schemas.microsoft.com/office/drawing/2014/main" id="{3C02453A-D99C-1B1D-14A0-2E3AF73392B9}"/>
                      </a:ext>
                    </a:extLst>
                  </p:cNvPr>
                  <p:cNvSpPr/>
                  <p:nvPr/>
                </p:nvSpPr>
                <p:spPr>
                  <a:xfrm>
                    <a:off x="6273215" y="203181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1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7999" name="Graphic 1445">
                <a:extLst>
                  <a:ext uri="{FF2B5EF4-FFF2-40B4-BE49-F238E27FC236}">
                    <a16:creationId xmlns:a16="http://schemas.microsoft.com/office/drawing/2014/main" id="{BAA158BA-A6B5-B8B6-A012-4612F4FEF26F}"/>
                  </a:ext>
                </a:extLst>
              </p:cNvPr>
              <p:cNvGrpSpPr/>
              <p:nvPr/>
            </p:nvGrpSpPr>
            <p:grpSpPr>
              <a:xfrm>
                <a:off x="6684043" y="2695997"/>
                <a:ext cx="322285" cy="524420"/>
                <a:chOff x="6684043" y="2695997"/>
                <a:chExt cx="322285" cy="524420"/>
              </a:xfrm>
            </p:grpSpPr>
            <p:sp>
              <p:nvSpPr>
                <p:cNvPr id="8044" name="Vrije vorm: vorm 8043">
                  <a:extLst>
                    <a:ext uri="{FF2B5EF4-FFF2-40B4-BE49-F238E27FC236}">
                      <a16:creationId xmlns:a16="http://schemas.microsoft.com/office/drawing/2014/main" id="{9818E4BF-3BD2-E53C-C46D-B682410E46FB}"/>
                    </a:ext>
                  </a:extLst>
                </p:cNvPr>
                <p:cNvSpPr/>
                <p:nvPr/>
              </p:nvSpPr>
              <p:spPr>
                <a:xfrm>
                  <a:off x="6706696" y="2699445"/>
                  <a:ext cx="299632" cy="520973"/>
                </a:xfrm>
                <a:custGeom>
                  <a:avLst/>
                  <a:gdLst>
                    <a:gd name="connsiteX0" fmla="*/ 284425 w 299632"/>
                    <a:gd name="connsiteY0" fmla="*/ 316649 h 520973"/>
                    <a:gd name="connsiteX1" fmla="*/ 280546 w 299632"/>
                    <a:gd name="connsiteY1" fmla="*/ 310616 h 520973"/>
                    <a:gd name="connsiteX2" fmla="*/ 276668 w 299632"/>
                    <a:gd name="connsiteY2" fmla="*/ 305013 h 520973"/>
                    <a:gd name="connsiteX3" fmla="*/ 205131 w 299632"/>
                    <a:gd name="connsiteY3" fmla="*/ 167111 h 520973"/>
                    <a:gd name="connsiteX4" fmla="*/ 201252 w 299632"/>
                    <a:gd name="connsiteY4" fmla="*/ 124878 h 520973"/>
                    <a:gd name="connsiteX5" fmla="*/ 184014 w 299632"/>
                    <a:gd name="connsiteY5" fmla="*/ 101176 h 520973"/>
                    <a:gd name="connsiteX6" fmla="*/ 184014 w 299632"/>
                    <a:gd name="connsiteY6" fmla="*/ 99883 h 520973"/>
                    <a:gd name="connsiteX7" fmla="*/ 184014 w 299632"/>
                    <a:gd name="connsiteY7" fmla="*/ 91695 h 520973"/>
                    <a:gd name="connsiteX8" fmla="*/ 190478 w 299632"/>
                    <a:gd name="connsiteY8" fmla="*/ 56357 h 520973"/>
                    <a:gd name="connsiteX9" fmla="*/ 196943 w 299632"/>
                    <a:gd name="connsiteY9" fmla="*/ 25329 h 520973"/>
                    <a:gd name="connsiteX10" fmla="*/ 172379 w 299632"/>
                    <a:gd name="connsiteY10" fmla="*/ 1627 h 520973"/>
                    <a:gd name="connsiteX11" fmla="*/ 165052 w 299632"/>
                    <a:gd name="connsiteY11" fmla="*/ 27915 h 520973"/>
                    <a:gd name="connsiteX12" fmla="*/ 173671 w 299632"/>
                    <a:gd name="connsiteY12" fmla="*/ 58081 h 520973"/>
                    <a:gd name="connsiteX13" fmla="*/ 179705 w 299632"/>
                    <a:gd name="connsiteY13" fmla="*/ 98159 h 520973"/>
                    <a:gd name="connsiteX14" fmla="*/ 58178 w 299632"/>
                    <a:gd name="connsiteY14" fmla="*/ 149011 h 520973"/>
                    <a:gd name="connsiteX15" fmla="*/ 5602 w 299632"/>
                    <a:gd name="connsiteY15" fmla="*/ 186934 h 520973"/>
                    <a:gd name="connsiteX16" fmla="*/ 5602 w 299632"/>
                    <a:gd name="connsiteY16" fmla="*/ 186934 h 520973"/>
                    <a:gd name="connsiteX17" fmla="*/ 3017 w 299632"/>
                    <a:gd name="connsiteY17" fmla="*/ 190382 h 520973"/>
                    <a:gd name="connsiteX18" fmla="*/ 3017 w 299632"/>
                    <a:gd name="connsiteY18" fmla="*/ 190382 h 520973"/>
                    <a:gd name="connsiteX19" fmla="*/ 1293 w 299632"/>
                    <a:gd name="connsiteY19" fmla="*/ 193398 h 520973"/>
                    <a:gd name="connsiteX20" fmla="*/ 1293 w 299632"/>
                    <a:gd name="connsiteY20" fmla="*/ 193398 h 520973"/>
                    <a:gd name="connsiteX21" fmla="*/ 431 w 299632"/>
                    <a:gd name="connsiteY21" fmla="*/ 196415 h 520973"/>
                    <a:gd name="connsiteX22" fmla="*/ 431 w 299632"/>
                    <a:gd name="connsiteY22" fmla="*/ 196846 h 520973"/>
                    <a:gd name="connsiteX23" fmla="*/ 0 w 299632"/>
                    <a:gd name="connsiteY23" fmla="*/ 199432 h 520973"/>
                    <a:gd name="connsiteX24" fmla="*/ 0 w 299632"/>
                    <a:gd name="connsiteY24" fmla="*/ 200293 h 520973"/>
                    <a:gd name="connsiteX25" fmla="*/ 0 w 299632"/>
                    <a:gd name="connsiteY25" fmla="*/ 202879 h 520973"/>
                    <a:gd name="connsiteX26" fmla="*/ 0 w 299632"/>
                    <a:gd name="connsiteY26" fmla="*/ 203741 h 520973"/>
                    <a:gd name="connsiteX27" fmla="*/ 862 w 299632"/>
                    <a:gd name="connsiteY27" fmla="*/ 207189 h 520973"/>
                    <a:gd name="connsiteX28" fmla="*/ 40509 w 299632"/>
                    <a:gd name="connsiteY28" fmla="*/ 258040 h 520973"/>
                    <a:gd name="connsiteX29" fmla="*/ 43526 w 299632"/>
                    <a:gd name="connsiteY29" fmla="*/ 256747 h 520973"/>
                    <a:gd name="connsiteX30" fmla="*/ 86189 w 299632"/>
                    <a:gd name="connsiteY30" fmla="*/ 336904 h 520973"/>
                    <a:gd name="connsiteX31" fmla="*/ 76708 w 299632"/>
                    <a:gd name="connsiteY31" fmla="*/ 436883 h 520973"/>
                    <a:gd name="connsiteX32" fmla="*/ 70675 w 299632"/>
                    <a:gd name="connsiteY32" fmla="*/ 447657 h 520973"/>
                    <a:gd name="connsiteX33" fmla="*/ 65935 w 299632"/>
                    <a:gd name="connsiteY33" fmla="*/ 513592 h 520973"/>
                    <a:gd name="connsiteX34" fmla="*/ 65935 w 299632"/>
                    <a:gd name="connsiteY34" fmla="*/ 513592 h 520973"/>
                    <a:gd name="connsiteX35" fmla="*/ 68089 w 299632"/>
                    <a:gd name="connsiteY35" fmla="*/ 514884 h 520973"/>
                    <a:gd name="connsiteX36" fmla="*/ 68951 w 299632"/>
                    <a:gd name="connsiteY36" fmla="*/ 515315 h 520973"/>
                    <a:gd name="connsiteX37" fmla="*/ 70675 w 299632"/>
                    <a:gd name="connsiteY37" fmla="*/ 516177 h 520973"/>
                    <a:gd name="connsiteX38" fmla="*/ 71968 w 299632"/>
                    <a:gd name="connsiteY38" fmla="*/ 516608 h 520973"/>
                    <a:gd name="connsiteX39" fmla="*/ 73692 w 299632"/>
                    <a:gd name="connsiteY39" fmla="*/ 517470 h 520973"/>
                    <a:gd name="connsiteX40" fmla="*/ 75416 w 299632"/>
                    <a:gd name="connsiteY40" fmla="*/ 517901 h 520973"/>
                    <a:gd name="connsiteX41" fmla="*/ 76708 w 299632"/>
                    <a:gd name="connsiteY41" fmla="*/ 518332 h 520973"/>
                    <a:gd name="connsiteX42" fmla="*/ 79294 w 299632"/>
                    <a:gd name="connsiteY42" fmla="*/ 519194 h 520973"/>
                    <a:gd name="connsiteX43" fmla="*/ 80156 w 299632"/>
                    <a:gd name="connsiteY43" fmla="*/ 519194 h 520973"/>
                    <a:gd name="connsiteX44" fmla="*/ 84034 w 299632"/>
                    <a:gd name="connsiteY44" fmla="*/ 520056 h 520973"/>
                    <a:gd name="connsiteX45" fmla="*/ 130146 w 299632"/>
                    <a:gd name="connsiteY45" fmla="*/ 512730 h 520973"/>
                    <a:gd name="connsiteX46" fmla="*/ 258999 w 299632"/>
                    <a:gd name="connsiteY46" fmla="*/ 434729 h 520973"/>
                    <a:gd name="connsiteX47" fmla="*/ 277960 w 299632"/>
                    <a:gd name="connsiteY47" fmla="*/ 416629 h 520973"/>
                    <a:gd name="connsiteX48" fmla="*/ 282270 w 299632"/>
                    <a:gd name="connsiteY48" fmla="*/ 411026 h 520973"/>
                    <a:gd name="connsiteX49" fmla="*/ 282701 w 299632"/>
                    <a:gd name="connsiteY49" fmla="*/ 410164 h 520973"/>
                    <a:gd name="connsiteX50" fmla="*/ 286579 w 299632"/>
                    <a:gd name="connsiteY50" fmla="*/ 404993 h 520973"/>
                    <a:gd name="connsiteX51" fmla="*/ 286579 w 299632"/>
                    <a:gd name="connsiteY51" fmla="*/ 404993 h 520973"/>
                    <a:gd name="connsiteX52" fmla="*/ 284856 w 299632"/>
                    <a:gd name="connsiteY52" fmla="*/ 316649 h 520973"/>
                    <a:gd name="connsiteX53" fmla="*/ 168500 w 299632"/>
                    <a:gd name="connsiteY53" fmla="*/ 24467 h 520973"/>
                    <a:gd name="connsiteX54" fmla="*/ 183152 w 299632"/>
                    <a:gd name="connsiteY54" fmla="*/ 6798 h 520973"/>
                    <a:gd name="connsiteX55" fmla="*/ 191340 w 299632"/>
                    <a:gd name="connsiteY55" fmla="*/ 32655 h 520973"/>
                    <a:gd name="connsiteX56" fmla="*/ 186169 w 299632"/>
                    <a:gd name="connsiteY56" fmla="*/ 57650 h 520973"/>
                    <a:gd name="connsiteX57" fmla="*/ 182290 w 299632"/>
                    <a:gd name="connsiteY57" fmla="*/ 80059 h 520973"/>
                    <a:gd name="connsiteX58" fmla="*/ 168500 w 299632"/>
                    <a:gd name="connsiteY58" fmla="*/ 24467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299632" h="520973">
                      <a:moveTo>
                        <a:pt x="284425" y="316649"/>
                      </a:moveTo>
                      <a:cubicBezTo>
                        <a:pt x="284425" y="316649"/>
                        <a:pt x="281839" y="312771"/>
                        <a:pt x="280546" y="310616"/>
                      </a:cubicBezTo>
                      <a:cubicBezTo>
                        <a:pt x="279253" y="308892"/>
                        <a:pt x="277960" y="306737"/>
                        <a:pt x="276668" y="305013"/>
                      </a:cubicBezTo>
                      <a:cubicBezTo>
                        <a:pt x="243916" y="258471"/>
                        <a:pt x="220214" y="199863"/>
                        <a:pt x="205131" y="167111"/>
                      </a:cubicBezTo>
                      <a:cubicBezTo>
                        <a:pt x="215042" y="155475"/>
                        <a:pt x="211595" y="136513"/>
                        <a:pt x="201252" y="124878"/>
                      </a:cubicBezTo>
                      <a:cubicBezTo>
                        <a:pt x="192633" y="114966"/>
                        <a:pt x="187031" y="105916"/>
                        <a:pt x="184014" y="101176"/>
                      </a:cubicBezTo>
                      <a:cubicBezTo>
                        <a:pt x="184014" y="100745"/>
                        <a:pt x="184014" y="100314"/>
                        <a:pt x="184014" y="99883"/>
                      </a:cubicBezTo>
                      <a:cubicBezTo>
                        <a:pt x="184014" y="96866"/>
                        <a:pt x="184014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5"/>
                        <a:pt x="164191" y="20589"/>
                        <a:pt x="165052" y="27915"/>
                      </a:cubicBezTo>
                      <a:cubicBezTo>
                        <a:pt x="166345" y="38258"/>
                        <a:pt x="170655" y="48169"/>
                        <a:pt x="173671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638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1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3" y="409303"/>
                        <a:pt x="76708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7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89" y="514884"/>
                      </a:cubicBezTo>
                      <a:cubicBezTo>
                        <a:pt x="68089" y="514884"/>
                        <a:pt x="68521" y="514884"/>
                        <a:pt x="68951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1106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901"/>
                        <a:pt x="75416" y="517901"/>
                      </a:cubicBezTo>
                      <a:cubicBezTo>
                        <a:pt x="75847" y="517901"/>
                        <a:pt x="76277" y="517901"/>
                        <a:pt x="76708" y="518332"/>
                      </a:cubicBezTo>
                      <a:cubicBezTo>
                        <a:pt x="77570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4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9"/>
                      </a:cubicBezTo>
                      <a:cubicBezTo>
                        <a:pt x="265894" y="429126"/>
                        <a:pt x="272358" y="423093"/>
                        <a:pt x="277960" y="416629"/>
                      </a:cubicBezTo>
                      <a:cubicBezTo>
                        <a:pt x="279684" y="414905"/>
                        <a:pt x="280977" y="412750"/>
                        <a:pt x="282270" y="411026"/>
                      </a:cubicBezTo>
                      <a:cubicBezTo>
                        <a:pt x="282270" y="411026"/>
                        <a:pt x="282270" y="410595"/>
                        <a:pt x="282701" y="410164"/>
                      </a:cubicBezTo>
                      <a:cubicBezTo>
                        <a:pt x="283994" y="408441"/>
                        <a:pt x="285287" y="406717"/>
                        <a:pt x="286579" y="404993"/>
                      </a:cubicBezTo>
                      <a:cubicBezTo>
                        <a:pt x="286579" y="404993"/>
                        <a:pt x="286579" y="404993"/>
                        <a:pt x="286579" y="404993"/>
                      </a:cubicBezTo>
                      <a:cubicBezTo>
                        <a:pt x="302094" y="380429"/>
                        <a:pt x="306403" y="349832"/>
                        <a:pt x="284856" y="316649"/>
                      </a:cubicBezTo>
                      <a:close/>
                      <a:moveTo>
                        <a:pt x="168500" y="24467"/>
                      </a:moveTo>
                      <a:cubicBezTo>
                        <a:pt x="166345" y="13694"/>
                        <a:pt x="171086" y="765"/>
                        <a:pt x="183152" y="6798"/>
                      </a:cubicBezTo>
                      <a:cubicBezTo>
                        <a:pt x="191340" y="12832"/>
                        <a:pt x="194357" y="21451"/>
                        <a:pt x="191340" y="32655"/>
                      </a:cubicBezTo>
                      <a:cubicBezTo>
                        <a:pt x="190047" y="41274"/>
                        <a:pt x="188324" y="49462"/>
                        <a:pt x="186169" y="57650"/>
                      </a:cubicBezTo>
                      <a:cubicBezTo>
                        <a:pt x="184014" y="64976"/>
                        <a:pt x="182721" y="72733"/>
                        <a:pt x="182290" y="80059"/>
                      </a:cubicBezTo>
                      <a:cubicBezTo>
                        <a:pt x="179274" y="61098"/>
                        <a:pt x="173671" y="43429"/>
                        <a:pt x="168500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045" name="Graphic 1445">
                  <a:extLst>
                    <a:ext uri="{FF2B5EF4-FFF2-40B4-BE49-F238E27FC236}">
                      <a16:creationId xmlns:a16="http://schemas.microsoft.com/office/drawing/2014/main" id="{1EC59235-F7B1-3668-A776-F63074F02D34}"/>
                    </a:ext>
                  </a:extLst>
                </p:cNvPr>
                <p:cNvGrpSpPr/>
                <p:nvPr/>
              </p:nvGrpSpPr>
              <p:grpSpPr>
                <a:xfrm>
                  <a:off x="6684043" y="2695997"/>
                  <a:ext cx="301116" cy="521835"/>
                  <a:chOff x="6684043" y="2695997"/>
                  <a:chExt cx="301116" cy="521835"/>
                </a:xfrm>
              </p:grpSpPr>
              <p:grpSp>
                <p:nvGrpSpPr>
                  <p:cNvPr id="8046" name="Graphic 1445">
                    <a:extLst>
                      <a:ext uri="{FF2B5EF4-FFF2-40B4-BE49-F238E27FC236}">
                        <a16:creationId xmlns:a16="http://schemas.microsoft.com/office/drawing/2014/main" id="{1EEA4B84-BF91-4920-5C35-68C6E5132377}"/>
                      </a:ext>
                    </a:extLst>
                  </p:cNvPr>
                  <p:cNvGrpSpPr/>
                  <p:nvPr/>
                </p:nvGrpSpPr>
                <p:grpSpPr>
                  <a:xfrm>
                    <a:off x="6720917" y="2856213"/>
                    <a:ext cx="264242" cy="361619"/>
                    <a:chOff x="6720917" y="2856213"/>
                    <a:chExt cx="264242" cy="361619"/>
                  </a:xfrm>
                </p:grpSpPr>
                <p:sp>
                  <p:nvSpPr>
                    <p:cNvPr id="8067" name="Vrije vorm: vorm 8066">
                      <a:extLst>
                        <a:ext uri="{FF2B5EF4-FFF2-40B4-BE49-F238E27FC236}">
                          <a16:creationId xmlns:a16="http://schemas.microsoft.com/office/drawing/2014/main" id="{C995AF88-A0DD-60F7-8FA2-01AD58291D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917" y="2856213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8001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8" name="Vrije vorm: vorm 8067">
                      <a:extLst>
                        <a:ext uri="{FF2B5EF4-FFF2-40B4-BE49-F238E27FC236}">
                          <a16:creationId xmlns:a16="http://schemas.microsoft.com/office/drawing/2014/main" id="{4AE9755F-F94E-C563-973B-C24DF29F6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535" y="3001442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9" name="Vrije vorm: vorm 8068">
                      <a:extLst>
                        <a:ext uri="{FF2B5EF4-FFF2-40B4-BE49-F238E27FC236}">
                          <a16:creationId xmlns:a16="http://schemas.microsoft.com/office/drawing/2014/main" id="{C087DED4-31A6-92CB-F0D7-A75ACD1A70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104" y="3001872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1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2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1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7"/>
                            <a:pt x="34176" y="9050"/>
                            <a:pt x="31591" y="5602"/>
                          </a:cubicBezTo>
                          <a:cubicBezTo>
                            <a:pt x="30298" y="3879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2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70" name="Vrije vorm: vorm 8069">
                      <a:extLst>
                        <a:ext uri="{FF2B5EF4-FFF2-40B4-BE49-F238E27FC236}">
                          <a16:creationId xmlns:a16="http://schemas.microsoft.com/office/drawing/2014/main" id="{334E0E55-2CCC-ED62-2FDD-6777E99538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099" y="3133311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47" name="Vrije vorm: vorm 8046">
                    <a:extLst>
                      <a:ext uri="{FF2B5EF4-FFF2-40B4-BE49-F238E27FC236}">
                        <a16:creationId xmlns:a16="http://schemas.microsoft.com/office/drawing/2014/main" id="{82BA072A-5CF0-D9A6-8F7A-B9F19D4B656F}"/>
                      </a:ext>
                    </a:extLst>
                  </p:cNvPr>
                  <p:cNvSpPr/>
                  <p:nvPr/>
                </p:nvSpPr>
                <p:spPr>
                  <a:xfrm>
                    <a:off x="6720917" y="2856213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8001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8147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3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8" name="Vrije vorm: vorm 8047">
                    <a:extLst>
                      <a:ext uri="{FF2B5EF4-FFF2-40B4-BE49-F238E27FC236}">
                        <a16:creationId xmlns:a16="http://schemas.microsoft.com/office/drawing/2014/main" id="{472A69F6-8013-6124-FA00-3FD515F62716}"/>
                      </a:ext>
                    </a:extLst>
                  </p:cNvPr>
                  <p:cNvSpPr/>
                  <p:nvPr/>
                </p:nvSpPr>
                <p:spPr>
                  <a:xfrm>
                    <a:off x="6849178" y="2695997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49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2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6"/>
                          <a:pt x="-269" y="20589"/>
                          <a:pt x="593" y="27915"/>
                        </a:cubicBezTo>
                        <a:cubicBezTo>
                          <a:pt x="1885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0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9" name="Vrije vorm: vorm 8048">
                    <a:extLst>
                      <a:ext uri="{FF2B5EF4-FFF2-40B4-BE49-F238E27FC236}">
                        <a16:creationId xmlns:a16="http://schemas.microsoft.com/office/drawing/2014/main" id="{978284FE-C7C7-EC1F-8283-CF21990055EC}"/>
                      </a:ext>
                    </a:extLst>
                  </p:cNvPr>
                  <p:cNvSpPr/>
                  <p:nvPr/>
                </p:nvSpPr>
                <p:spPr>
                  <a:xfrm>
                    <a:off x="6684093" y="2793294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9"/>
                          <a:pt x="-5409" y="92654"/>
                          <a:pt x="1055" y="109892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2"/>
                          <a:pt x="216098" y="42664"/>
                          <a:pt x="203169" y="28012"/>
                        </a:cubicBezTo>
                        <a:cubicBezTo>
                          <a:pt x="190241" y="13359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0" name="Vrije vorm: vorm 8049">
                    <a:extLst>
                      <a:ext uri="{FF2B5EF4-FFF2-40B4-BE49-F238E27FC236}">
                        <a16:creationId xmlns:a16="http://schemas.microsoft.com/office/drawing/2014/main" id="{8A61B50B-246C-A7EC-9347-9087FB6C24E4}"/>
                      </a:ext>
                    </a:extLst>
                  </p:cNvPr>
                  <p:cNvSpPr/>
                  <p:nvPr/>
                </p:nvSpPr>
                <p:spPr>
                  <a:xfrm>
                    <a:off x="6684043" y="2793294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3"/>
                          <a:pt x="1105" y="109892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2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51" name="Graphic 1445">
                    <a:extLst>
                      <a:ext uri="{FF2B5EF4-FFF2-40B4-BE49-F238E27FC236}">
                        <a16:creationId xmlns:a16="http://schemas.microsoft.com/office/drawing/2014/main" id="{30749708-41B7-8D4C-D2BF-81FB6F5F2EA8}"/>
                      </a:ext>
                    </a:extLst>
                  </p:cNvPr>
                  <p:cNvGrpSpPr/>
                  <p:nvPr/>
                </p:nvGrpSpPr>
                <p:grpSpPr>
                  <a:xfrm>
                    <a:off x="6702387" y="2817656"/>
                    <a:ext cx="177504" cy="111385"/>
                    <a:chOff x="6702387" y="2817656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8055" name="Vrije vorm: vorm 8054">
                      <a:extLst>
                        <a:ext uri="{FF2B5EF4-FFF2-40B4-BE49-F238E27FC236}">
                          <a16:creationId xmlns:a16="http://schemas.microsoft.com/office/drawing/2014/main" id="{E26B77D7-C3D9-FCDE-2EF0-A5659CE228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387" y="2893430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6" name="Vrije vorm: vorm 8055">
                      <a:extLst>
                        <a:ext uri="{FF2B5EF4-FFF2-40B4-BE49-F238E27FC236}">
                          <a16:creationId xmlns:a16="http://schemas.microsoft.com/office/drawing/2014/main" id="{63D8D998-DE2F-D707-6112-3EEA06D0B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5704" y="2907387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7" name="Vrije vorm: vorm 8056">
                      <a:extLst>
                        <a:ext uri="{FF2B5EF4-FFF2-40B4-BE49-F238E27FC236}">
                          <a16:creationId xmlns:a16="http://schemas.microsoft.com/office/drawing/2014/main" id="{F0C994BF-24C8-38AF-B7DC-0692B02FB4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957" y="2874743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8" name="Vrije vorm: vorm 8057">
                      <a:extLst>
                        <a:ext uri="{FF2B5EF4-FFF2-40B4-BE49-F238E27FC236}">
                          <a16:creationId xmlns:a16="http://schemas.microsoft.com/office/drawing/2014/main" id="{17D8A3D6-7385-1395-39AF-C7DE5C5B9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4619" y="2921481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8 w 4309"/>
                        <a:gd name="connsiteY3" fmla="*/ 5838 h 7561"/>
                        <a:gd name="connsiteX4" fmla="*/ 4310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8" y="5838"/>
                          </a:cubicBezTo>
                          <a:cubicBezTo>
                            <a:pt x="3879" y="4545"/>
                            <a:pt x="4310" y="2821"/>
                            <a:pt x="4310" y="1528"/>
                          </a:cubicBezTo>
                          <a:cubicBezTo>
                            <a:pt x="4310" y="-196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59" name="Vrije vorm: vorm 8058">
                      <a:extLst>
                        <a:ext uri="{FF2B5EF4-FFF2-40B4-BE49-F238E27FC236}">
                          <a16:creationId xmlns:a16="http://schemas.microsoft.com/office/drawing/2014/main" id="{098E4542-0B87-B021-90F3-AA3A27FBB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085" y="2882761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4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0" name="Vrije vorm: vorm 8059">
                      <a:extLst>
                        <a:ext uri="{FF2B5EF4-FFF2-40B4-BE49-F238E27FC236}">
                          <a16:creationId xmlns:a16="http://schemas.microsoft.com/office/drawing/2014/main" id="{AB85E3C4-0D15-0914-58A9-1C02BFD76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8255" y="2875578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60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60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1" name="Vrije vorm: vorm 8060">
                      <a:extLst>
                        <a:ext uri="{FF2B5EF4-FFF2-40B4-BE49-F238E27FC236}">
                          <a16:creationId xmlns:a16="http://schemas.microsoft.com/office/drawing/2014/main" id="{B1A10BC3-0124-EC76-0B94-A15433EFE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919" y="2834739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7 h 4666"/>
                        <a:gd name="connsiteX3" fmla="*/ 2586 w 4309"/>
                        <a:gd name="connsiteY3" fmla="*/ 3805 h 4666"/>
                        <a:gd name="connsiteX4" fmla="*/ 4309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7"/>
                            <a:pt x="431" y="4667"/>
                          </a:cubicBezTo>
                          <a:cubicBezTo>
                            <a:pt x="1293" y="4667"/>
                            <a:pt x="2155" y="4667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09" y="1219"/>
                          </a:cubicBezTo>
                          <a:cubicBezTo>
                            <a:pt x="4309" y="357"/>
                            <a:pt x="3447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2" name="Vrije vorm: vorm 8061">
                      <a:extLst>
                        <a:ext uri="{FF2B5EF4-FFF2-40B4-BE49-F238E27FC236}">
                          <a16:creationId xmlns:a16="http://schemas.microsoft.com/office/drawing/2014/main" id="{9F5E96BC-C48A-22F8-1A38-0512530EA5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648" y="2865373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4"/>
                            <a:pt x="315" y="2906"/>
                          </a:cubicBezTo>
                          <a:cubicBezTo>
                            <a:pt x="-978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6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3" name="Vrije vorm: vorm 8062">
                      <a:extLst>
                        <a:ext uri="{FF2B5EF4-FFF2-40B4-BE49-F238E27FC236}">
                          <a16:creationId xmlns:a16="http://schemas.microsoft.com/office/drawing/2014/main" id="{3DB22C03-7CAA-B36A-7AFF-935D83BAEF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2130" y="2836901"/>
                      <a:ext cx="7477" cy="8190"/>
                    </a:xfrm>
                    <a:custGeom>
                      <a:avLst/>
                      <a:gdLst>
                        <a:gd name="connsiteX0" fmla="*/ 4447 w 7477"/>
                        <a:gd name="connsiteY0" fmla="*/ 349 h 8190"/>
                        <a:gd name="connsiteX1" fmla="*/ 568 w 7477"/>
                        <a:gd name="connsiteY1" fmla="*/ 4659 h 8190"/>
                        <a:gd name="connsiteX2" fmla="*/ 3154 w 7477"/>
                        <a:gd name="connsiteY2" fmla="*/ 7676 h 8190"/>
                        <a:gd name="connsiteX3" fmla="*/ 7033 w 7477"/>
                        <a:gd name="connsiteY3" fmla="*/ 3366 h 8190"/>
                        <a:gd name="connsiteX4" fmla="*/ 4447 w 7477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7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6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4" name="Vrije vorm: vorm 8063">
                      <a:extLst>
                        <a:ext uri="{FF2B5EF4-FFF2-40B4-BE49-F238E27FC236}">
                          <a16:creationId xmlns:a16="http://schemas.microsoft.com/office/drawing/2014/main" id="{13D2272A-67E3-5A47-264C-C78EA89CE3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2826" y="2851041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10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10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5" name="Vrije vorm: vorm 8064">
                      <a:extLst>
                        <a:ext uri="{FF2B5EF4-FFF2-40B4-BE49-F238E27FC236}">
                          <a16:creationId xmlns:a16="http://schemas.microsoft.com/office/drawing/2014/main" id="{78EE5DE7-2F0B-8EFB-D65C-C8F2624DB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1409" y="2817656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5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66" name="Vrije vorm: vorm 8065">
                      <a:extLst>
                        <a:ext uri="{FF2B5EF4-FFF2-40B4-BE49-F238E27FC236}">
                          <a16:creationId xmlns:a16="http://schemas.microsoft.com/office/drawing/2014/main" id="{BDC56977-06B6-8C0D-E793-9C4FB1EFC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3659" y="2858798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7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7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52" name="Vrije vorm: vorm 8051">
                    <a:extLst>
                      <a:ext uri="{FF2B5EF4-FFF2-40B4-BE49-F238E27FC236}">
                        <a16:creationId xmlns:a16="http://schemas.microsoft.com/office/drawing/2014/main" id="{AAD7BFD9-8F09-849D-0F74-43D0ECED07F9}"/>
                      </a:ext>
                    </a:extLst>
                  </p:cNvPr>
                  <p:cNvSpPr/>
                  <p:nvPr/>
                </p:nvSpPr>
                <p:spPr>
                  <a:xfrm>
                    <a:off x="6738155" y="3133311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4 h 84521"/>
                      <a:gd name="connsiteX4" fmla="*/ 37492 w 76708"/>
                      <a:gd name="connsiteY4" fmla="*/ 76708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8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8" y="76278"/>
                        </a:cubicBezTo>
                        <a:cubicBezTo>
                          <a:pt x="60763" y="26719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3" name="Vrije vorm: vorm 8052">
                    <a:extLst>
                      <a:ext uri="{FF2B5EF4-FFF2-40B4-BE49-F238E27FC236}">
                        <a16:creationId xmlns:a16="http://schemas.microsoft.com/office/drawing/2014/main" id="{B8C3FB66-3FF8-366C-6C5E-3DBBEA8B1029}"/>
                      </a:ext>
                    </a:extLst>
                  </p:cNvPr>
                  <p:cNvSpPr/>
                  <p:nvPr/>
                </p:nvSpPr>
                <p:spPr>
                  <a:xfrm>
                    <a:off x="6760995" y="2963001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2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2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4" name="Vrije vorm: vorm 8053">
                    <a:extLst>
                      <a:ext uri="{FF2B5EF4-FFF2-40B4-BE49-F238E27FC236}">
                        <a16:creationId xmlns:a16="http://schemas.microsoft.com/office/drawing/2014/main" id="{ABA12D53-DCDB-C213-127B-3FAEACF14088}"/>
                      </a:ext>
                    </a:extLst>
                  </p:cNvPr>
                  <p:cNvSpPr/>
                  <p:nvPr/>
                </p:nvSpPr>
                <p:spPr>
                  <a:xfrm>
                    <a:off x="6795091" y="3104438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8000" name="Graphic 1445">
                <a:extLst>
                  <a:ext uri="{FF2B5EF4-FFF2-40B4-BE49-F238E27FC236}">
                    <a16:creationId xmlns:a16="http://schemas.microsoft.com/office/drawing/2014/main" id="{B1F51770-CE68-0BBC-4736-0D85E24FB5C8}"/>
                  </a:ext>
                </a:extLst>
              </p:cNvPr>
              <p:cNvGrpSpPr/>
              <p:nvPr/>
            </p:nvGrpSpPr>
            <p:grpSpPr>
              <a:xfrm>
                <a:off x="5194692" y="3503591"/>
                <a:ext cx="322716" cy="523989"/>
                <a:chOff x="5194692" y="3503591"/>
                <a:chExt cx="322716" cy="523989"/>
              </a:xfrm>
            </p:grpSpPr>
            <p:sp>
              <p:nvSpPr>
                <p:cNvPr id="8017" name="Vrije vorm: vorm 8016">
                  <a:extLst>
                    <a:ext uri="{FF2B5EF4-FFF2-40B4-BE49-F238E27FC236}">
                      <a16:creationId xmlns:a16="http://schemas.microsoft.com/office/drawing/2014/main" id="{0E157492-6598-4973-E5DD-6C6DABDA51D2}"/>
                    </a:ext>
                  </a:extLst>
                </p:cNvPr>
                <p:cNvSpPr/>
                <p:nvPr/>
              </p:nvSpPr>
              <p:spPr>
                <a:xfrm>
                  <a:off x="5217344" y="3507039"/>
                  <a:ext cx="300063" cy="520542"/>
                </a:xfrm>
                <a:custGeom>
                  <a:avLst/>
                  <a:gdLst>
                    <a:gd name="connsiteX0" fmla="*/ 284856 w 300063"/>
                    <a:gd name="connsiteY0" fmla="*/ 316649 h 520542"/>
                    <a:gd name="connsiteX1" fmla="*/ 280977 w 300063"/>
                    <a:gd name="connsiteY1" fmla="*/ 310616 h 520542"/>
                    <a:gd name="connsiteX2" fmla="*/ 277099 w 300063"/>
                    <a:gd name="connsiteY2" fmla="*/ 305013 h 520542"/>
                    <a:gd name="connsiteX3" fmla="*/ 205562 w 300063"/>
                    <a:gd name="connsiteY3" fmla="*/ 167111 h 520542"/>
                    <a:gd name="connsiteX4" fmla="*/ 201683 w 300063"/>
                    <a:gd name="connsiteY4" fmla="*/ 124878 h 520542"/>
                    <a:gd name="connsiteX5" fmla="*/ 184445 w 300063"/>
                    <a:gd name="connsiteY5" fmla="*/ 101176 h 520542"/>
                    <a:gd name="connsiteX6" fmla="*/ 184445 w 300063"/>
                    <a:gd name="connsiteY6" fmla="*/ 99883 h 520542"/>
                    <a:gd name="connsiteX7" fmla="*/ 184014 w 300063"/>
                    <a:gd name="connsiteY7" fmla="*/ 91695 h 520542"/>
                    <a:gd name="connsiteX8" fmla="*/ 190478 w 300063"/>
                    <a:gd name="connsiteY8" fmla="*/ 56357 h 520542"/>
                    <a:gd name="connsiteX9" fmla="*/ 196943 w 300063"/>
                    <a:gd name="connsiteY9" fmla="*/ 25329 h 520542"/>
                    <a:gd name="connsiteX10" fmla="*/ 172379 w 300063"/>
                    <a:gd name="connsiteY10" fmla="*/ 1627 h 520542"/>
                    <a:gd name="connsiteX11" fmla="*/ 165053 w 300063"/>
                    <a:gd name="connsiteY11" fmla="*/ 27915 h 520542"/>
                    <a:gd name="connsiteX12" fmla="*/ 173672 w 300063"/>
                    <a:gd name="connsiteY12" fmla="*/ 58081 h 520542"/>
                    <a:gd name="connsiteX13" fmla="*/ 179705 w 300063"/>
                    <a:gd name="connsiteY13" fmla="*/ 98159 h 520542"/>
                    <a:gd name="connsiteX14" fmla="*/ 58178 w 300063"/>
                    <a:gd name="connsiteY14" fmla="*/ 149011 h 520542"/>
                    <a:gd name="connsiteX15" fmla="*/ 5602 w 300063"/>
                    <a:gd name="connsiteY15" fmla="*/ 186934 h 520542"/>
                    <a:gd name="connsiteX16" fmla="*/ 5602 w 300063"/>
                    <a:gd name="connsiteY16" fmla="*/ 186934 h 520542"/>
                    <a:gd name="connsiteX17" fmla="*/ 3017 w 300063"/>
                    <a:gd name="connsiteY17" fmla="*/ 190382 h 520542"/>
                    <a:gd name="connsiteX18" fmla="*/ 3017 w 300063"/>
                    <a:gd name="connsiteY18" fmla="*/ 190382 h 520542"/>
                    <a:gd name="connsiteX19" fmla="*/ 1293 w 300063"/>
                    <a:gd name="connsiteY19" fmla="*/ 193398 h 520542"/>
                    <a:gd name="connsiteX20" fmla="*/ 1293 w 300063"/>
                    <a:gd name="connsiteY20" fmla="*/ 193398 h 520542"/>
                    <a:gd name="connsiteX21" fmla="*/ 431 w 300063"/>
                    <a:gd name="connsiteY21" fmla="*/ 196415 h 520542"/>
                    <a:gd name="connsiteX22" fmla="*/ 431 w 300063"/>
                    <a:gd name="connsiteY22" fmla="*/ 196846 h 520542"/>
                    <a:gd name="connsiteX23" fmla="*/ 0 w 300063"/>
                    <a:gd name="connsiteY23" fmla="*/ 199432 h 520542"/>
                    <a:gd name="connsiteX24" fmla="*/ 0 w 300063"/>
                    <a:gd name="connsiteY24" fmla="*/ 200293 h 520542"/>
                    <a:gd name="connsiteX25" fmla="*/ 0 w 300063"/>
                    <a:gd name="connsiteY25" fmla="*/ 202879 h 520542"/>
                    <a:gd name="connsiteX26" fmla="*/ 0 w 300063"/>
                    <a:gd name="connsiteY26" fmla="*/ 203741 h 520542"/>
                    <a:gd name="connsiteX27" fmla="*/ 862 w 300063"/>
                    <a:gd name="connsiteY27" fmla="*/ 207189 h 520542"/>
                    <a:gd name="connsiteX28" fmla="*/ 40509 w 300063"/>
                    <a:gd name="connsiteY28" fmla="*/ 258040 h 520542"/>
                    <a:gd name="connsiteX29" fmla="*/ 43526 w 300063"/>
                    <a:gd name="connsiteY29" fmla="*/ 256748 h 520542"/>
                    <a:gd name="connsiteX30" fmla="*/ 86189 w 300063"/>
                    <a:gd name="connsiteY30" fmla="*/ 336904 h 520542"/>
                    <a:gd name="connsiteX31" fmla="*/ 76709 w 300063"/>
                    <a:gd name="connsiteY31" fmla="*/ 436883 h 520542"/>
                    <a:gd name="connsiteX32" fmla="*/ 70675 w 300063"/>
                    <a:gd name="connsiteY32" fmla="*/ 447657 h 520542"/>
                    <a:gd name="connsiteX33" fmla="*/ 65935 w 300063"/>
                    <a:gd name="connsiteY33" fmla="*/ 513592 h 520542"/>
                    <a:gd name="connsiteX34" fmla="*/ 65935 w 300063"/>
                    <a:gd name="connsiteY34" fmla="*/ 513592 h 520542"/>
                    <a:gd name="connsiteX35" fmla="*/ 68090 w 300063"/>
                    <a:gd name="connsiteY35" fmla="*/ 514885 h 520542"/>
                    <a:gd name="connsiteX36" fmla="*/ 68951 w 300063"/>
                    <a:gd name="connsiteY36" fmla="*/ 514885 h 520542"/>
                    <a:gd name="connsiteX37" fmla="*/ 70675 w 300063"/>
                    <a:gd name="connsiteY37" fmla="*/ 515746 h 520542"/>
                    <a:gd name="connsiteX38" fmla="*/ 71968 w 300063"/>
                    <a:gd name="connsiteY38" fmla="*/ 516177 h 520542"/>
                    <a:gd name="connsiteX39" fmla="*/ 73692 w 300063"/>
                    <a:gd name="connsiteY39" fmla="*/ 517039 h 520542"/>
                    <a:gd name="connsiteX40" fmla="*/ 75416 w 300063"/>
                    <a:gd name="connsiteY40" fmla="*/ 517470 h 520542"/>
                    <a:gd name="connsiteX41" fmla="*/ 76709 w 300063"/>
                    <a:gd name="connsiteY41" fmla="*/ 517901 h 520542"/>
                    <a:gd name="connsiteX42" fmla="*/ 79294 w 300063"/>
                    <a:gd name="connsiteY42" fmla="*/ 518763 h 520542"/>
                    <a:gd name="connsiteX43" fmla="*/ 80156 w 300063"/>
                    <a:gd name="connsiteY43" fmla="*/ 518763 h 520542"/>
                    <a:gd name="connsiteX44" fmla="*/ 84035 w 300063"/>
                    <a:gd name="connsiteY44" fmla="*/ 519625 h 520542"/>
                    <a:gd name="connsiteX45" fmla="*/ 130146 w 300063"/>
                    <a:gd name="connsiteY45" fmla="*/ 512299 h 520542"/>
                    <a:gd name="connsiteX46" fmla="*/ 258999 w 300063"/>
                    <a:gd name="connsiteY46" fmla="*/ 434297 h 520542"/>
                    <a:gd name="connsiteX47" fmla="*/ 277961 w 300063"/>
                    <a:gd name="connsiteY47" fmla="*/ 416198 h 520542"/>
                    <a:gd name="connsiteX48" fmla="*/ 282701 w 300063"/>
                    <a:gd name="connsiteY48" fmla="*/ 410596 h 520542"/>
                    <a:gd name="connsiteX49" fmla="*/ 283132 w 300063"/>
                    <a:gd name="connsiteY49" fmla="*/ 409733 h 520542"/>
                    <a:gd name="connsiteX50" fmla="*/ 287010 w 300063"/>
                    <a:gd name="connsiteY50" fmla="*/ 404562 h 520542"/>
                    <a:gd name="connsiteX51" fmla="*/ 287010 w 300063"/>
                    <a:gd name="connsiteY51" fmla="*/ 404562 h 520542"/>
                    <a:gd name="connsiteX52" fmla="*/ 285287 w 300063"/>
                    <a:gd name="connsiteY52" fmla="*/ 316218 h 520542"/>
                    <a:gd name="connsiteX53" fmla="*/ 168931 w 300063"/>
                    <a:gd name="connsiteY53" fmla="*/ 24467 h 520542"/>
                    <a:gd name="connsiteX54" fmla="*/ 183583 w 300063"/>
                    <a:gd name="connsiteY54" fmla="*/ 6798 h 520542"/>
                    <a:gd name="connsiteX55" fmla="*/ 191771 w 300063"/>
                    <a:gd name="connsiteY55" fmla="*/ 32655 h 520542"/>
                    <a:gd name="connsiteX56" fmla="*/ 186600 w 300063"/>
                    <a:gd name="connsiteY56" fmla="*/ 57650 h 520542"/>
                    <a:gd name="connsiteX57" fmla="*/ 182721 w 300063"/>
                    <a:gd name="connsiteY57" fmla="*/ 80059 h 520542"/>
                    <a:gd name="connsiteX58" fmla="*/ 168931 w 300063"/>
                    <a:gd name="connsiteY58" fmla="*/ 24467 h 5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542">
                      <a:moveTo>
                        <a:pt x="284856" y="316649"/>
                      </a:moveTo>
                      <a:cubicBezTo>
                        <a:pt x="284856" y="316649"/>
                        <a:pt x="282270" y="312770"/>
                        <a:pt x="280977" y="310616"/>
                      </a:cubicBezTo>
                      <a:cubicBezTo>
                        <a:pt x="279684" y="308892"/>
                        <a:pt x="278392" y="306737"/>
                        <a:pt x="277099" y="305013"/>
                      </a:cubicBezTo>
                      <a:cubicBezTo>
                        <a:pt x="244347" y="258471"/>
                        <a:pt x="220645" y="199863"/>
                        <a:pt x="205562" y="167111"/>
                      </a:cubicBezTo>
                      <a:cubicBezTo>
                        <a:pt x="215473" y="155475"/>
                        <a:pt x="212026" y="136513"/>
                        <a:pt x="201683" y="124878"/>
                      </a:cubicBezTo>
                      <a:cubicBezTo>
                        <a:pt x="193064" y="114966"/>
                        <a:pt x="187031" y="105916"/>
                        <a:pt x="184445" y="101176"/>
                      </a:cubicBezTo>
                      <a:cubicBezTo>
                        <a:pt x="184445" y="100745"/>
                        <a:pt x="184445" y="100314"/>
                        <a:pt x="184445" y="99883"/>
                      </a:cubicBezTo>
                      <a:cubicBezTo>
                        <a:pt x="184445" y="96866"/>
                        <a:pt x="184445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6"/>
                        <a:pt x="164191" y="20589"/>
                        <a:pt x="165053" y="27915"/>
                      </a:cubicBezTo>
                      <a:cubicBezTo>
                        <a:pt x="165914" y="38258"/>
                        <a:pt x="170655" y="48169"/>
                        <a:pt x="173672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207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0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6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8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161" y="473945"/>
                        <a:pt x="44388" y="499802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1" y="514885"/>
                      </a:cubicBezTo>
                      <a:cubicBezTo>
                        <a:pt x="69382" y="514885"/>
                        <a:pt x="70244" y="515316"/>
                        <a:pt x="70675" y="515746"/>
                      </a:cubicBezTo>
                      <a:cubicBezTo>
                        <a:pt x="71106" y="515746"/>
                        <a:pt x="71537" y="515746"/>
                        <a:pt x="71968" y="516177"/>
                      </a:cubicBezTo>
                      <a:cubicBezTo>
                        <a:pt x="72399" y="516177"/>
                        <a:pt x="72830" y="516608"/>
                        <a:pt x="73692" y="517039"/>
                      </a:cubicBezTo>
                      <a:cubicBezTo>
                        <a:pt x="74123" y="517039"/>
                        <a:pt x="74985" y="517470"/>
                        <a:pt x="75416" y="517470"/>
                      </a:cubicBezTo>
                      <a:cubicBezTo>
                        <a:pt x="75847" y="517470"/>
                        <a:pt x="76278" y="517470"/>
                        <a:pt x="76709" y="517901"/>
                      </a:cubicBezTo>
                      <a:cubicBezTo>
                        <a:pt x="77570" y="517901"/>
                        <a:pt x="78432" y="518332"/>
                        <a:pt x="79294" y="518763"/>
                      </a:cubicBezTo>
                      <a:cubicBezTo>
                        <a:pt x="79294" y="518763"/>
                        <a:pt x="79725" y="518763"/>
                        <a:pt x="80156" y="518763"/>
                      </a:cubicBezTo>
                      <a:cubicBezTo>
                        <a:pt x="81449" y="518763"/>
                        <a:pt x="82742" y="519194"/>
                        <a:pt x="84035" y="519625"/>
                      </a:cubicBezTo>
                      <a:cubicBezTo>
                        <a:pt x="96532" y="522211"/>
                        <a:pt x="112477" y="519194"/>
                        <a:pt x="130146" y="512299"/>
                      </a:cubicBezTo>
                      <a:cubicBezTo>
                        <a:pt x="176257" y="495061"/>
                        <a:pt x="233142" y="454552"/>
                        <a:pt x="258999" y="434297"/>
                      </a:cubicBezTo>
                      <a:cubicBezTo>
                        <a:pt x="265894" y="428695"/>
                        <a:pt x="272358" y="422662"/>
                        <a:pt x="277961" y="416198"/>
                      </a:cubicBezTo>
                      <a:cubicBezTo>
                        <a:pt x="279684" y="414474"/>
                        <a:pt x="280977" y="412319"/>
                        <a:pt x="282701" y="410596"/>
                      </a:cubicBezTo>
                      <a:cubicBezTo>
                        <a:pt x="282701" y="410596"/>
                        <a:pt x="282701" y="410165"/>
                        <a:pt x="283132" y="409733"/>
                      </a:cubicBezTo>
                      <a:cubicBezTo>
                        <a:pt x="284425" y="408010"/>
                        <a:pt x="285718" y="406286"/>
                        <a:pt x="287010" y="404562"/>
                      </a:cubicBezTo>
                      <a:cubicBezTo>
                        <a:pt x="287010" y="404562"/>
                        <a:pt x="287010" y="404562"/>
                        <a:pt x="287010" y="404562"/>
                      </a:cubicBezTo>
                      <a:cubicBezTo>
                        <a:pt x="302525" y="379998"/>
                        <a:pt x="306834" y="349401"/>
                        <a:pt x="285287" y="316218"/>
                      </a:cubicBezTo>
                      <a:close/>
                      <a:moveTo>
                        <a:pt x="168931" y="24467"/>
                      </a:moveTo>
                      <a:cubicBezTo>
                        <a:pt x="166776" y="13694"/>
                        <a:pt x="171517" y="765"/>
                        <a:pt x="183583" y="6798"/>
                      </a:cubicBezTo>
                      <a:cubicBezTo>
                        <a:pt x="191771" y="12832"/>
                        <a:pt x="194788" y="21451"/>
                        <a:pt x="191771" y="32655"/>
                      </a:cubicBezTo>
                      <a:cubicBezTo>
                        <a:pt x="190478" y="41274"/>
                        <a:pt x="188755" y="49462"/>
                        <a:pt x="186600" y="57650"/>
                      </a:cubicBezTo>
                      <a:cubicBezTo>
                        <a:pt x="184445" y="64976"/>
                        <a:pt x="183583" y="72733"/>
                        <a:pt x="182721" y="80059"/>
                      </a:cubicBezTo>
                      <a:cubicBezTo>
                        <a:pt x="179705" y="61098"/>
                        <a:pt x="174102" y="43429"/>
                        <a:pt x="168931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8018" name="Graphic 1445">
                  <a:extLst>
                    <a:ext uri="{FF2B5EF4-FFF2-40B4-BE49-F238E27FC236}">
                      <a16:creationId xmlns:a16="http://schemas.microsoft.com/office/drawing/2014/main" id="{580EAD4D-FCDD-57C4-9B94-DF5582370553}"/>
                    </a:ext>
                  </a:extLst>
                </p:cNvPr>
                <p:cNvGrpSpPr/>
                <p:nvPr/>
              </p:nvGrpSpPr>
              <p:grpSpPr>
                <a:xfrm>
                  <a:off x="5194692" y="3503591"/>
                  <a:ext cx="301116" cy="521835"/>
                  <a:chOff x="5194692" y="3503591"/>
                  <a:chExt cx="301116" cy="521835"/>
                </a:xfrm>
              </p:grpSpPr>
              <p:grpSp>
                <p:nvGrpSpPr>
                  <p:cNvPr id="8019" name="Graphic 1445">
                    <a:extLst>
                      <a:ext uri="{FF2B5EF4-FFF2-40B4-BE49-F238E27FC236}">
                        <a16:creationId xmlns:a16="http://schemas.microsoft.com/office/drawing/2014/main" id="{F981BEA6-B24A-9BA1-D9A1-DACCFD946CFE}"/>
                      </a:ext>
                    </a:extLst>
                  </p:cNvPr>
                  <p:cNvGrpSpPr/>
                  <p:nvPr/>
                </p:nvGrpSpPr>
                <p:grpSpPr>
                  <a:xfrm>
                    <a:off x="5231566" y="3663807"/>
                    <a:ext cx="264242" cy="361619"/>
                    <a:chOff x="5231566" y="3663807"/>
                    <a:chExt cx="264242" cy="361619"/>
                  </a:xfrm>
                </p:grpSpPr>
                <p:sp>
                  <p:nvSpPr>
                    <p:cNvPr id="8040" name="Vrije vorm: vorm 8039">
                      <a:extLst>
                        <a:ext uri="{FF2B5EF4-FFF2-40B4-BE49-F238E27FC236}">
                          <a16:creationId xmlns:a16="http://schemas.microsoft.com/office/drawing/2014/main" id="{962AEB6F-112C-BF0E-3B53-E618BD34D3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1566" y="3663807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799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3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799" y="275375"/>
                          </a:cubicBezTo>
                          <a:cubicBezTo>
                            <a:pt x="229695" y="269772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1" name="Vrije vorm: vorm 8040">
                      <a:extLst>
                        <a:ext uri="{FF2B5EF4-FFF2-40B4-BE49-F238E27FC236}">
                          <a16:creationId xmlns:a16="http://schemas.microsoft.com/office/drawing/2014/main" id="{E1178F2F-EABA-72A5-3480-28B73A034E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03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3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3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2" name="Vrije vorm: vorm 8041">
                      <a:extLst>
                        <a:ext uri="{FF2B5EF4-FFF2-40B4-BE49-F238E27FC236}">
                          <a16:creationId xmlns:a16="http://schemas.microsoft.com/office/drawing/2014/main" id="{F1F14569-26D3-7742-9007-6DE282C0D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467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1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43" name="Vrije vorm: vorm 8042">
                      <a:extLst>
                        <a:ext uri="{FF2B5EF4-FFF2-40B4-BE49-F238E27FC236}">
                          <a16:creationId xmlns:a16="http://schemas.microsoft.com/office/drawing/2014/main" id="{88AD28B6-4A56-A5F3-C270-82413096A1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178" y="3940905"/>
                      <a:ext cx="76764" cy="84520"/>
                    </a:xfrm>
                    <a:custGeom>
                      <a:avLst/>
                      <a:gdLst>
                        <a:gd name="connsiteX0" fmla="*/ 22897 w 76764"/>
                        <a:gd name="connsiteY0" fmla="*/ 0 h 84520"/>
                        <a:gd name="connsiteX1" fmla="*/ 16863 w 76764"/>
                        <a:gd name="connsiteY1" fmla="*/ 10774 h 84520"/>
                        <a:gd name="connsiteX2" fmla="*/ 30654 w 76764"/>
                        <a:gd name="connsiteY2" fmla="*/ 83603 h 84520"/>
                        <a:gd name="connsiteX3" fmla="*/ 76765 w 76764"/>
                        <a:gd name="connsiteY3" fmla="*/ 76277 h 84520"/>
                        <a:gd name="connsiteX4" fmla="*/ 22897 w 76764"/>
                        <a:gd name="connsiteY4" fmla="*/ 0 h 8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0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3"/>
                          </a:cubicBezTo>
                          <a:cubicBezTo>
                            <a:pt x="43151" y="86189"/>
                            <a:pt x="59096" y="83173"/>
                            <a:pt x="76765" y="76277"/>
                          </a:cubicBezTo>
                          <a:cubicBezTo>
                            <a:pt x="60820" y="26718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20" name="Vrije vorm: vorm 8019">
                    <a:extLst>
                      <a:ext uri="{FF2B5EF4-FFF2-40B4-BE49-F238E27FC236}">
                        <a16:creationId xmlns:a16="http://schemas.microsoft.com/office/drawing/2014/main" id="{FA77A900-5736-2E5D-8C16-518703596E4F}"/>
                      </a:ext>
                    </a:extLst>
                  </p:cNvPr>
                  <p:cNvSpPr/>
                  <p:nvPr/>
                </p:nvSpPr>
                <p:spPr>
                  <a:xfrm>
                    <a:off x="5231566" y="3663807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799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5 h 353376"/>
                      <a:gd name="connsiteX16" fmla="*/ 201683 w 241761"/>
                      <a:gd name="connsiteY16" fmla="*/ 137041 h 353376"/>
                      <a:gd name="connsiteX17" fmla="*/ 192202 w 241761"/>
                      <a:gd name="connsiteY17" fmla="*/ 206424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3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799" y="275375"/>
                        </a:cubicBezTo>
                        <a:cubicBezTo>
                          <a:pt x="229695" y="269772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7716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271" y="92653"/>
                          <a:pt x="103427" y="56885"/>
                          <a:pt x="137903" y="43525"/>
                        </a:cubicBezTo>
                        <a:cubicBezTo>
                          <a:pt x="172379" y="29735"/>
                          <a:pt x="192633" y="111615"/>
                          <a:pt x="201683" y="137041"/>
                        </a:cubicBezTo>
                        <a:cubicBezTo>
                          <a:pt x="211164" y="162036"/>
                          <a:pt x="182721" y="183152"/>
                          <a:pt x="192202" y="206424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1" name="Vrije vorm: vorm 8020">
                    <a:extLst>
                      <a:ext uri="{FF2B5EF4-FFF2-40B4-BE49-F238E27FC236}">
                        <a16:creationId xmlns:a16="http://schemas.microsoft.com/office/drawing/2014/main" id="{378E6F7B-9850-CFE0-3013-BFF2780E1144}"/>
                      </a:ext>
                    </a:extLst>
                  </p:cNvPr>
                  <p:cNvSpPr/>
                  <p:nvPr/>
                </p:nvSpPr>
                <p:spPr>
                  <a:xfrm>
                    <a:off x="5360257" y="3503591"/>
                    <a:ext cx="32913" cy="104312"/>
                  </a:xfrm>
                  <a:custGeom>
                    <a:avLst/>
                    <a:gdLst>
                      <a:gd name="connsiteX0" fmla="*/ 7919 w 32913"/>
                      <a:gd name="connsiteY0" fmla="*/ 1627 h 104312"/>
                      <a:gd name="connsiteX1" fmla="*/ 593 w 32913"/>
                      <a:gd name="connsiteY1" fmla="*/ 27915 h 104312"/>
                      <a:gd name="connsiteX2" fmla="*/ 9212 w 32913"/>
                      <a:gd name="connsiteY2" fmla="*/ 58081 h 104312"/>
                      <a:gd name="connsiteX3" fmla="*/ 16107 w 32913"/>
                      <a:gd name="connsiteY3" fmla="*/ 103330 h 104312"/>
                      <a:gd name="connsiteX4" fmla="*/ 20416 w 32913"/>
                      <a:gd name="connsiteY4" fmla="*/ 99883 h 104312"/>
                      <a:gd name="connsiteX5" fmla="*/ 19985 w 32913"/>
                      <a:gd name="connsiteY5" fmla="*/ 91695 h 104312"/>
                      <a:gd name="connsiteX6" fmla="*/ 26449 w 32913"/>
                      <a:gd name="connsiteY6" fmla="*/ 56357 h 104312"/>
                      <a:gd name="connsiteX7" fmla="*/ 32914 w 32913"/>
                      <a:gd name="connsiteY7" fmla="*/ 25329 h 104312"/>
                      <a:gd name="connsiteX8" fmla="*/ 8350 w 32913"/>
                      <a:gd name="connsiteY8" fmla="*/ 1627 h 104312"/>
                      <a:gd name="connsiteX9" fmla="*/ 27742 w 32913"/>
                      <a:gd name="connsiteY9" fmla="*/ 32655 h 104312"/>
                      <a:gd name="connsiteX10" fmla="*/ 22571 w 32913"/>
                      <a:gd name="connsiteY10" fmla="*/ 57650 h 104312"/>
                      <a:gd name="connsiteX11" fmla="*/ 18692 w 32913"/>
                      <a:gd name="connsiteY11" fmla="*/ 80059 h 104312"/>
                      <a:gd name="connsiteX12" fmla="*/ 4902 w 32913"/>
                      <a:gd name="connsiteY12" fmla="*/ 24467 h 104312"/>
                      <a:gd name="connsiteX13" fmla="*/ 19554 w 32913"/>
                      <a:gd name="connsiteY13" fmla="*/ 6798 h 104312"/>
                      <a:gd name="connsiteX14" fmla="*/ 27742 w 32913"/>
                      <a:gd name="connsiteY14" fmla="*/ 32655 h 10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2">
                        <a:moveTo>
                          <a:pt x="7919" y="1627"/>
                        </a:moveTo>
                        <a:cubicBezTo>
                          <a:pt x="-1562" y="5505"/>
                          <a:pt x="-269" y="20588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6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1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2" name="Vrije vorm: vorm 8021">
                    <a:extLst>
                      <a:ext uri="{FF2B5EF4-FFF2-40B4-BE49-F238E27FC236}">
                        <a16:creationId xmlns:a16="http://schemas.microsoft.com/office/drawing/2014/main" id="{5A926372-7C46-2A7D-1CAD-B7BAEAF91431}"/>
                      </a:ext>
                    </a:extLst>
                  </p:cNvPr>
                  <p:cNvSpPr/>
                  <p:nvPr/>
                </p:nvSpPr>
                <p:spPr>
                  <a:xfrm>
                    <a:off x="5195173" y="360131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2"/>
                        </a:cubicBezTo>
                        <a:cubicBezTo>
                          <a:pt x="7520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7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1"/>
                          <a:pt x="216098" y="42664"/>
                          <a:pt x="203169" y="28012"/>
                        </a:cubicBezTo>
                        <a:cubicBezTo>
                          <a:pt x="190241" y="13360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3" name="Vrije vorm: vorm 8022">
                    <a:extLst>
                      <a:ext uri="{FF2B5EF4-FFF2-40B4-BE49-F238E27FC236}">
                        <a16:creationId xmlns:a16="http://schemas.microsoft.com/office/drawing/2014/main" id="{9FD07BE6-D5AD-0BA3-1C02-B3420DF55D9F}"/>
                      </a:ext>
                    </a:extLst>
                  </p:cNvPr>
                  <p:cNvSpPr/>
                  <p:nvPr/>
                </p:nvSpPr>
                <p:spPr>
                  <a:xfrm>
                    <a:off x="5194692" y="3601319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4" y="9481"/>
                          <a:pt x="79969" y="39647"/>
                        </a:cubicBezTo>
                        <a:cubicBezTo>
                          <a:pt x="84278" y="37924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4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2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2"/>
                        </a:cubicBezTo>
                        <a:cubicBezTo>
                          <a:pt x="7570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7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1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8024" name="Graphic 1445">
                    <a:extLst>
                      <a:ext uri="{FF2B5EF4-FFF2-40B4-BE49-F238E27FC236}">
                        <a16:creationId xmlns:a16="http://schemas.microsoft.com/office/drawing/2014/main" id="{9C9A9951-BC78-ECBC-2D56-B1F6C5694817}"/>
                      </a:ext>
                    </a:extLst>
                  </p:cNvPr>
                  <p:cNvGrpSpPr/>
                  <p:nvPr/>
                </p:nvGrpSpPr>
                <p:grpSpPr>
                  <a:xfrm>
                    <a:off x="5213035" y="3625682"/>
                    <a:ext cx="177504" cy="111385"/>
                    <a:chOff x="5213035" y="3625682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8028" name="Vrije vorm: vorm 8027">
                      <a:extLst>
                        <a:ext uri="{FF2B5EF4-FFF2-40B4-BE49-F238E27FC236}">
                          <a16:creationId xmlns:a16="http://schemas.microsoft.com/office/drawing/2014/main" id="{92B7CEB4-FA20-3808-28CA-96AECA10FB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3035" y="3701455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09" y="4153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29" name="Vrije vorm: vorm 8028">
                      <a:extLst>
                        <a:ext uri="{FF2B5EF4-FFF2-40B4-BE49-F238E27FC236}">
                          <a16:creationId xmlns:a16="http://schemas.microsoft.com/office/drawing/2014/main" id="{403B60C8-EB0F-86B7-D479-8465F3E36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783" y="3715412"/>
                      <a:ext cx="4782" cy="9050"/>
                    </a:xfrm>
                    <a:custGeom>
                      <a:avLst/>
                      <a:gdLst>
                        <a:gd name="connsiteX0" fmla="*/ 2197 w 4782"/>
                        <a:gd name="connsiteY0" fmla="*/ 970 h 9050"/>
                        <a:gd name="connsiteX1" fmla="*/ 42 w 4782"/>
                        <a:gd name="connsiteY1" fmla="*/ 7434 h 9050"/>
                        <a:gd name="connsiteX2" fmla="*/ 3059 w 4782"/>
                        <a:gd name="connsiteY2" fmla="*/ 7434 h 9050"/>
                        <a:gd name="connsiteX3" fmla="*/ 4782 w 4782"/>
                        <a:gd name="connsiteY3" fmla="*/ 970 h 9050"/>
                        <a:gd name="connsiteX4" fmla="*/ 2197 w 4782"/>
                        <a:gd name="connsiteY4" fmla="*/ 970 h 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50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2628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0" name="Vrije vorm: vorm 8029">
                      <a:extLst>
                        <a:ext uri="{FF2B5EF4-FFF2-40B4-BE49-F238E27FC236}">
                          <a16:creationId xmlns:a16="http://schemas.microsoft.com/office/drawing/2014/main" id="{81711BCD-E738-BF00-4086-AE2482CD36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036" y="3682768"/>
                      <a:ext cx="5601" cy="7278"/>
                    </a:xfrm>
                    <a:custGeom>
                      <a:avLst/>
                      <a:gdLst>
                        <a:gd name="connsiteX0" fmla="*/ 3215 w 5601"/>
                        <a:gd name="connsiteY0" fmla="*/ 431 h 7278"/>
                        <a:gd name="connsiteX1" fmla="*/ 198 w 5601"/>
                        <a:gd name="connsiteY1" fmla="*/ 5171 h 7278"/>
                        <a:gd name="connsiteX2" fmla="*/ 2784 w 5601"/>
                        <a:gd name="connsiteY2" fmla="*/ 6464 h 7278"/>
                        <a:gd name="connsiteX3" fmla="*/ 5369 w 5601"/>
                        <a:gd name="connsiteY3" fmla="*/ 1724 h 7278"/>
                        <a:gd name="connsiteX4" fmla="*/ 3215 w 5601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1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6231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1" name="Vrije vorm: vorm 8030">
                      <a:extLst>
                        <a:ext uri="{FF2B5EF4-FFF2-40B4-BE49-F238E27FC236}">
                          <a16:creationId xmlns:a16="http://schemas.microsoft.com/office/drawing/2014/main" id="{010C289D-7960-A3C8-DCE2-6E218CCF6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5699" y="372950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01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017" y="5838"/>
                          </a:cubicBezTo>
                          <a:cubicBezTo>
                            <a:pt x="3448" y="4545"/>
                            <a:pt x="387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2" name="Vrije vorm: vorm 8031">
                      <a:extLst>
                        <a:ext uri="{FF2B5EF4-FFF2-40B4-BE49-F238E27FC236}">
                          <a16:creationId xmlns:a16="http://schemas.microsoft.com/office/drawing/2014/main" id="{BB270EE4-BF5E-B7E5-B917-341675D9CE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92733" y="3690356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5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3" name="Vrije vorm: vorm 8032">
                      <a:extLst>
                        <a:ext uri="{FF2B5EF4-FFF2-40B4-BE49-F238E27FC236}">
                          <a16:creationId xmlns:a16="http://schemas.microsoft.com/office/drawing/2014/main" id="{84F1F19A-FDDC-3D93-5B19-DD3D6A462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9334" y="3683603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8"/>
                            <a:pt x="-364" y="5629"/>
                            <a:pt x="498" y="6060"/>
                          </a:cubicBezTo>
                          <a:cubicBezTo>
                            <a:pt x="929" y="6491"/>
                            <a:pt x="2221" y="6060"/>
                            <a:pt x="2652" y="5629"/>
                          </a:cubicBezTo>
                          <a:cubicBezTo>
                            <a:pt x="3514" y="4337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4" name="Vrije vorm: vorm 8033">
                      <a:extLst>
                        <a:ext uri="{FF2B5EF4-FFF2-40B4-BE49-F238E27FC236}">
                          <a16:creationId xmlns:a16="http://schemas.microsoft.com/office/drawing/2014/main" id="{44C620E5-F9BD-3133-65C1-E5608680C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9998" y="3642764"/>
                      <a:ext cx="3878" cy="4666"/>
                    </a:xfrm>
                    <a:custGeom>
                      <a:avLst/>
                      <a:gdLst>
                        <a:gd name="connsiteX0" fmla="*/ 2586 w 3878"/>
                        <a:gd name="connsiteY0" fmla="*/ 357 h 4666"/>
                        <a:gd name="connsiteX1" fmla="*/ 0 w 3878"/>
                        <a:gd name="connsiteY1" fmla="*/ 2943 h 4666"/>
                        <a:gd name="connsiteX2" fmla="*/ 431 w 3878"/>
                        <a:gd name="connsiteY2" fmla="*/ 4666 h 4666"/>
                        <a:gd name="connsiteX3" fmla="*/ 2155 w 3878"/>
                        <a:gd name="connsiteY3" fmla="*/ 3805 h 4666"/>
                        <a:gd name="connsiteX4" fmla="*/ 3879 w 3878"/>
                        <a:gd name="connsiteY4" fmla="*/ 1219 h 4666"/>
                        <a:gd name="connsiteX5" fmla="*/ 2155 w 3878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78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155" y="3805"/>
                          </a:cubicBezTo>
                          <a:cubicBezTo>
                            <a:pt x="2586" y="2943"/>
                            <a:pt x="3448" y="2512"/>
                            <a:pt x="3879" y="1219"/>
                          </a:cubicBezTo>
                          <a:cubicBezTo>
                            <a:pt x="3879" y="357"/>
                            <a:pt x="3017" y="-505"/>
                            <a:pt x="2155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5" name="Vrije vorm: vorm 8034">
                      <a:extLst>
                        <a:ext uri="{FF2B5EF4-FFF2-40B4-BE49-F238E27FC236}">
                          <a16:creationId xmlns:a16="http://schemas.microsoft.com/office/drawing/2014/main" id="{01640293-9505-C914-C936-74993BD50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3756" y="3673398"/>
                      <a:ext cx="4652" cy="5116"/>
                    </a:xfrm>
                    <a:custGeom>
                      <a:avLst/>
                      <a:gdLst>
                        <a:gd name="connsiteX0" fmla="*/ 2011 w 4652"/>
                        <a:gd name="connsiteY0" fmla="*/ 321 h 5116"/>
                        <a:gd name="connsiteX1" fmla="*/ 287 w 4652"/>
                        <a:gd name="connsiteY1" fmla="*/ 2907 h 5116"/>
                        <a:gd name="connsiteX2" fmla="*/ 3303 w 4652"/>
                        <a:gd name="connsiteY2" fmla="*/ 4199 h 5116"/>
                        <a:gd name="connsiteX3" fmla="*/ 4596 w 4652"/>
                        <a:gd name="connsiteY3" fmla="*/ 1614 h 5116"/>
                        <a:gd name="connsiteX4" fmla="*/ 2011 w 4652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2" h="5116">
                          <a:moveTo>
                            <a:pt x="2011" y="321"/>
                          </a:moveTo>
                          <a:cubicBezTo>
                            <a:pt x="2011" y="321"/>
                            <a:pt x="718" y="2045"/>
                            <a:pt x="287" y="2907"/>
                          </a:cubicBezTo>
                          <a:cubicBezTo>
                            <a:pt x="-1006" y="5061"/>
                            <a:pt x="2441" y="5923"/>
                            <a:pt x="3303" y="4199"/>
                          </a:cubicBezTo>
                          <a:cubicBezTo>
                            <a:pt x="3734" y="3337"/>
                            <a:pt x="4165" y="2476"/>
                            <a:pt x="4596" y="1614"/>
                          </a:cubicBezTo>
                          <a:cubicBezTo>
                            <a:pt x="5027" y="-110"/>
                            <a:pt x="2872" y="-541"/>
                            <a:pt x="2011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6" name="Vrije vorm: vorm 8035">
                      <a:extLst>
                        <a:ext uri="{FF2B5EF4-FFF2-40B4-BE49-F238E27FC236}">
                          <a16:creationId xmlns:a16="http://schemas.microsoft.com/office/drawing/2014/main" id="{F07BAE11-11F0-01F5-D29D-6E919CE6A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3210" y="364449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7" name="Vrije vorm: vorm 8036">
                      <a:extLst>
                        <a:ext uri="{FF2B5EF4-FFF2-40B4-BE49-F238E27FC236}">
                          <a16:creationId xmlns:a16="http://schemas.microsoft.com/office/drawing/2014/main" id="{5992E57B-5BE1-0589-B7A4-BD7AF34F0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3474" y="3659066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09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7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09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8" name="Vrije vorm: vorm 8037">
                      <a:extLst>
                        <a:ext uri="{FF2B5EF4-FFF2-40B4-BE49-F238E27FC236}">
                          <a16:creationId xmlns:a16="http://schemas.microsoft.com/office/drawing/2014/main" id="{8376B763-32E7-C275-5802-1451E5664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2488" y="3625682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039" name="Vrije vorm: vorm 8038">
                      <a:extLst>
                        <a:ext uri="{FF2B5EF4-FFF2-40B4-BE49-F238E27FC236}">
                          <a16:creationId xmlns:a16="http://schemas.microsoft.com/office/drawing/2014/main" id="{46C0B9B4-AB86-1CD2-189B-02D07EA56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5169" y="3666823"/>
                      <a:ext cx="5602" cy="7326"/>
                    </a:xfrm>
                    <a:custGeom>
                      <a:avLst/>
                      <a:gdLst>
                        <a:gd name="connsiteX0" fmla="*/ 4740 w 5602"/>
                        <a:gd name="connsiteY0" fmla="*/ 0 h 7326"/>
                        <a:gd name="connsiteX1" fmla="*/ 2155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4740" y="0"/>
                          </a:moveTo>
                          <a:cubicBezTo>
                            <a:pt x="4740" y="0"/>
                            <a:pt x="2586" y="0"/>
                            <a:pt x="2155" y="1293"/>
                          </a:cubicBezTo>
                          <a:cubicBezTo>
                            <a:pt x="1724" y="2586"/>
                            <a:pt x="431" y="3447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7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8025" name="Vrije vorm: vorm 8024">
                    <a:extLst>
                      <a:ext uri="{FF2B5EF4-FFF2-40B4-BE49-F238E27FC236}">
                        <a16:creationId xmlns:a16="http://schemas.microsoft.com/office/drawing/2014/main" id="{84F7DD29-FBBA-891A-4106-510B6F29B030}"/>
                      </a:ext>
                    </a:extLst>
                  </p:cNvPr>
                  <p:cNvSpPr/>
                  <p:nvPr/>
                </p:nvSpPr>
                <p:spPr>
                  <a:xfrm>
                    <a:off x="5249234" y="3940905"/>
                    <a:ext cx="76708" cy="84520"/>
                  </a:xfrm>
                  <a:custGeom>
                    <a:avLst/>
                    <a:gdLst>
                      <a:gd name="connsiteX0" fmla="*/ 22840 w 76708"/>
                      <a:gd name="connsiteY0" fmla="*/ 0 h 84520"/>
                      <a:gd name="connsiteX1" fmla="*/ 16807 w 76708"/>
                      <a:gd name="connsiteY1" fmla="*/ 10774 h 84520"/>
                      <a:gd name="connsiteX2" fmla="*/ 12497 w 76708"/>
                      <a:gd name="connsiteY2" fmla="*/ 18531 h 84520"/>
                      <a:gd name="connsiteX3" fmla="*/ 34476 w 76708"/>
                      <a:gd name="connsiteY3" fmla="*/ 20254 h 84520"/>
                      <a:gd name="connsiteX4" fmla="*/ 37492 w 76708"/>
                      <a:gd name="connsiteY4" fmla="*/ 76708 h 84520"/>
                      <a:gd name="connsiteX5" fmla="*/ 0 w 76708"/>
                      <a:gd name="connsiteY5" fmla="*/ 58178 h 84520"/>
                      <a:gd name="connsiteX6" fmla="*/ 30597 w 76708"/>
                      <a:gd name="connsiteY6" fmla="*/ 83603 h 84520"/>
                      <a:gd name="connsiteX7" fmla="*/ 76709 w 76708"/>
                      <a:gd name="connsiteY7" fmla="*/ 76277 h 84520"/>
                      <a:gd name="connsiteX8" fmla="*/ 22840 w 76708"/>
                      <a:gd name="connsiteY8" fmla="*/ 0 h 8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0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3"/>
                        </a:cubicBezTo>
                        <a:cubicBezTo>
                          <a:pt x="43095" y="86189"/>
                          <a:pt x="59040" y="83173"/>
                          <a:pt x="76709" y="76277"/>
                        </a:cubicBezTo>
                        <a:cubicBezTo>
                          <a:pt x="60763" y="26718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6" name="Vrije vorm: vorm 8025">
                    <a:extLst>
                      <a:ext uri="{FF2B5EF4-FFF2-40B4-BE49-F238E27FC236}">
                        <a16:creationId xmlns:a16="http://schemas.microsoft.com/office/drawing/2014/main" id="{A01426AA-3C88-1AB4-B838-08D54814EB51}"/>
                      </a:ext>
                    </a:extLst>
                  </p:cNvPr>
                  <p:cNvSpPr/>
                  <p:nvPr/>
                </p:nvSpPr>
                <p:spPr>
                  <a:xfrm>
                    <a:off x="5272075" y="3771026"/>
                    <a:ext cx="37257" cy="136066"/>
                  </a:xfrm>
                  <a:custGeom>
                    <a:avLst/>
                    <a:gdLst>
                      <a:gd name="connsiteX0" fmla="*/ 30166 w 37257"/>
                      <a:gd name="connsiteY0" fmla="*/ 55679 h 136066"/>
                      <a:gd name="connsiteX1" fmla="*/ 1293 w 37257"/>
                      <a:gd name="connsiteY1" fmla="*/ 87 h 136066"/>
                      <a:gd name="connsiteX2" fmla="*/ 0 w 37257"/>
                      <a:gd name="connsiteY2" fmla="*/ 1380 h 136066"/>
                      <a:gd name="connsiteX3" fmla="*/ 22840 w 37257"/>
                      <a:gd name="connsiteY3" fmla="*/ 49646 h 136066"/>
                      <a:gd name="connsiteX4" fmla="*/ 33183 w 37257"/>
                      <a:gd name="connsiteY4" fmla="*/ 134973 h 136066"/>
                      <a:gd name="connsiteX5" fmla="*/ 36200 w 37257"/>
                      <a:gd name="connsiteY5" fmla="*/ 133249 h 136066"/>
                      <a:gd name="connsiteX6" fmla="*/ 29735 w 37257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257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5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6630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7" name="Vrije vorm: vorm 8026">
                    <a:extLst>
                      <a:ext uri="{FF2B5EF4-FFF2-40B4-BE49-F238E27FC236}">
                        <a16:creationId xmlns:a16="http://schemas.microsoft.com/office/drawing/2014/main" id="{FC672271-24F7-F3F4-6F40-5FFDBC49693B}"/>
                      </a:ext>
                    </a:extLst>
                  </p:cNvPr>
                  <p:cNvSpPr/>
                  <p:nvPr/>
                </p:nvSpPr>
                <p:spPr>
                  <a:xfrm>
                    <a:off x="5305740" y="391203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3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3"/>
                          <a:pt x="811" y="5603"/>
                        </a:cubicBezTo>
                        <a:cubicBezTo>
                          <a:pt x="2965" y="5603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8001" name="Graphic 1445">
                <a:extLst>
                  <a:ext uri="{FF2B5EF4-FFF2-40B4-BE49-F238E27FC236}">
                    <a16:creationId xmlns:a16="http://schemas.microsoft.com/office/drawing/2014/main" id="{BB5830E7-60AD-0F25-B68E-58952B4258D4}"/>
                  </a:ext>
                </a:extLst>
              </p:cNvPr>
              <p:cNvGrpSpPr/>
              <p:nvPr/>
            </p:nvGrpSpPr>
            <p:grpSpPr>
              <a:xfrm>
                <a:off x="5930992" y="577367"/>
                <a:ext cx="532649" cy="511102"/>
                <a:chOff x="5930992" y="577367"/>
                <a:chExt cx="532649" cy="511102"/>
              </a:xfrm>
            </p:grpSpPr>
            <p:sp>
              <p:nvSpPr>
                <p:cNvPr id="8002" name="Vrije vorm: vorm 8001">
                  <a:extLst>
                    <a:ext uri="{FF2B5EF4-FFF2-40B4-BE49-F238E27FC236}">
                      <a16:creationId xmlns:a16="http://schemas.microsoft.com/office/drawing/2014/main" id="{CBE62801-8D90-0DC6-AD29-4EA9820DDF93}"/>
                    </a:ext>
                  </a:extLst>
                </p:cNvPr>
                <p:cNvSpPr/>
                <p:nvPr/>
              </p:nvSpPr>
              <p:spPr>
                <a:xfrm>
                  <a:off x="6192577" y="577367"/>
                  <a:ext cx="72829" cy="272358"/>
                </a:xfrm>
                <a:custGeom>
                  <a:avLst/>
                  <a:gdLst>
                    <a:gd name="connsiteX0" fmla="*/ 0 w 72829"/>
                    <a:gd name="connsiteY0" fmla="*/ 0 h 272358"/>
                    <a:gd name="connsiteX1" fmla="*/ 6895 w 72829"/>
                    <a:gd name="connsiteY1" fmla="*/ 272358 h 272358"/>
                    <a:gd name="connsiteX2" fmla="*/ 72830 w 72829"/>
                    <a:gd name="connsiteY2" fmla="*/ 186600 h 272358"/>
                    <a:gd name="connsiteX3" fmla="*/ 0 w 72829"/>
                    <a:gd name="connsiteY3" fmla="*/ 0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829" h="272358">
                      <a:moveTo>
                        <a:pt x="0" y="0"/>
                      </a:moveTo>
                      <a:lnTo>
                        <a:pt x="6895" y="272358"/>
                      </a:lnTo>
                      <a:lnTo>
                        <a:pt x="72830" y="186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660261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3" name="Vrije vorm: vorm 8002">
                  <a:extLst>
                    <a:ext uri="{FF2B5EF4-FFF2-40B4-BE49-F238E27FC236}">
                      <a16:creationId xmlns:a16="http://schemas.microsoft.com/office/drawing/2014/main" id="{1673015B-0E3C-2437-F6E3-3636ADDD2E09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85758"/>
                </a:xfrm>
                <a:custGeom>
                  <a:avLst/>
                  <a:gdLst>
                    <a:gd name="connsiteX0" fmla="*/ 65935 w 264170"/>
                    <a:gd name="connsiteY0" fmla="*/ 0 h 85758"/>
                    <a:gd name="connsiteX1" fmla="*/ 0 w 264170"/>
                    <a:gd name="connsiteY1" fmla="*/ 85758 h 85758"/>
                    <a:gd name="connsiteX2" fmla="*/ 264170 w 264170"/>
                    <a:gd name="connsiteY2" fmla="*/ 0 h 85758"/>
                    <a:gd name="connsiteX3" fmla="*/ 65935 w 264170"/>
                    <a:gd name="connsiteY3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85758">
                      <a:moveTo>
                        <a:pt x="65935" y="0"/>
                      </a:moveTo>
                      <a:lnTo>
                        <a:pt x="0" y="85758"/>
                      </a:lnTo>
                      <a:lnTo>
                        <a:pt x="264170" y="0"/>
                      </a:lnTo>
                      <a:lnTo>
                        <a:pt x="6593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2050940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4" name="Vrije vorm: vorm 8003">
                  <a:extLst>
                    <a:ext uri="{FF2B5EF4-FFF2-40B4-BE49-F238E27FC236}">
                      <a16:creationId xmlns:a16="http://schemas.microsoft.com/office/drawing/2014/main" id="{77A7E151-1BDA-EDDB-8047-912702E92C84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120665"/>
                </a:xfrm>
                <a:custGeom>
                  <a:avLst/>
                  <a:gdLst>
                    <a:gd name="connsiteX0" fmla="*/ 159019 w 268479"/>
                    <a:gd name="connsiteY0" fmla="*/ 120665 h 120665"/>
                    <a:gd name="connsiteX1" fmla="*/ 268480 w 268479"/>
                    <a:gd name="connsiteY1" fmla="*/ 71968 h 120665"/>
                    <a:gd name="connsiteX2" fmla="*/ 0 w 268479"/>
                    <a:gd name="connsiteY2" fmla="*/ 0 h 120665"/>
                    <a:gd name="connsiteX3" fmla="*/ 159019 w 268479"/>
                    <a:gd name="connsiteY3" fmla="*/ 120665 h 120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120665">
                      <a:moveTo>
                        <a:pt x="159019" y="120665"/>
                      </a:moveTo>
                      <a:lnTo>
                        <a:pt x="268480" y="71968"/>
                      </a:lnTo>
                      <a:lnTo>
                        <a:pt x="0" y="0"/>
                      </a:lnTo>
                      <a:lnTo>
                        <a:pt x="159019" y="12066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106821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5" name="Vrije vorm: vorm 8004">
                  <a:extLst>
                    <a:ext uri="{FF2B5EF4-FFF2-40B4-BE49-F238E27FC236}">
                      <a16:creationId xmlns:a16="http://schemas.microsoft.com/office/drawing/2014/main" id="{F392BD35-0384-88AA-6E12-E8FE8276DD62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128853"/>
                </a:xfrm>
                <a:custGeom>
                  <a:avLst/>
                  <a:gdLst>
                    <a:gd name="connsiteX0" fmla="*/ 264170 w 264170"/>
                    <a:gd name="connsiteY0" fmla="*/ 0 h 128853"/>
                    <a:gd name="connsiteX1" fmla="*/ 0 w 264170"/>
                    <a:gd name="connsiteY1" fmla="*/ 85758 h 128853"/>
                    <a:gd name="connsiteX2" fmla="*/ 111615 w 264170"/>
                    <a:gd name="connsiteY2" fmla="*/ 128853 h 128853"/>
                    <a:gd name="connsiteX3" fmla="*/ 264170 w 264170"/>
                    <a:gd name="connsiteY3" fmla="*/ 0 h 128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128853">
                      <a:moveTo>
                        <a:pt x="264170" y="0"/>
                      </a:moveTo>
                      <a:lnTo>
                        <a:pt x="0" y="85758"/>
                      </a:lnTo>
                      <a:lnTo>
                        <a:pt x="111615" y="128853"/>
                      </a:lnTo>
                      <a:lnTo>
                        <a:pt x="2641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2050865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6" name="Vrije vorm: vorm 8005">
                  <a:extLst>
                    <a:ext uri="{FF2B5EF4-FFF2-40B4-BE49-F238E27FC236}">
                      <a16:creationId xmlns:a16="http://schemas.microsoft.com/office/drawing/2014/main" id="{96419181-FF0F-E377-798C-B7CD9F74D105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3017 w 170654"/>
                    <a:gd name="connsiteY0" fmla="*/ 126267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  <a:gd name="connsiteX3" fmla="*/ 3017 w 170654"/>
                    <a:gd name="connsiteY3" fmla="*/ 126267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3017" y="126267"/>
                      </a:moveTo>
                      <a:lnTo>
                        <a:pt x="170655" y="230126"/>
                      </a:lnTo>
                      <a:lnTo>
                        <a:pt x="0" y="0"/>
                      </a:lnTo>
                      <a:lnTo>
                        <a:pt x="3017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310563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7" name="Vrije vorm: vorm 8006">
                  <a:extLst>
                    <a:ext uri="{FF2B5EF4-FFF2-40B4-BE49-F238E27FC236}">
                      <a16:creationId xmlns:a16="http://schemas.microsoft.com/office/drawing/2014/main" id="{2A6186B2-C85A-2747-A109-270F9B364271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111615 w 170654"/>
                    <a:gd name="connsiteY2" fmla="*/ 43095 h 230125"/>
                    <a:gd name="connsiteX3" fmla="*/ 0 w 170654"/>
                    <a:gd name="connsiteY3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lnTo>
                        <a:pt x="111615" y="430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8" name="Vrije vorm: vorm 8007">
                  <a:extLst>
                    <a:ext uri="{FF2B5EF4-FFF2-40B4-BE49-F238E27FC236}">
                      <a16:creationId xmlns:a16="http://schemas.microsoft.com/office/drawing/2014/main" id="{5FA7D988-BD86-448B-2D3D-68D25612DEF1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62036" cy="238744"/>
                </a:xfrm>
                <a:custGeom>
                  <a:avLst/>
                  <a:gdLst>
                    <a:gd name="connsiteX0" fmla="*/ 162036 w 162036"/>
                    <a:gd name="connsiteY0" fmla="*/ 126267 h 238744"/>
                    <a:gd name="connsiteX1" fmla="*/ 159019 w 162036"/>
                    <a:gd name="connsiteY1" fmla="*/ 0 h 238744"/>
                    <a:gd name="connsiteX2" fmla="*/ 0 w 162036"/>
                    <a:gd name="connsiteY2" fmla="*/ 238744 h 238744"/>
                    <a:gd name="connsiteX3" fmla="*/ 162036 w 162036"/>
                    <a:gd name="connsiteY3" fmla="*/ 126267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036" h="238744">
                      <a:moveTo>
                        <a:pt x="162036" y="126267"/>
                      </a:moveTo>
                      <a:lnTo>
                        <a:pt x="159019" y="0"/>
                      </a:lnTo>
                      <a:lnTo>
                        <a:pt x="0" y="238744"/>
                      </a:lnTo>
                      <a:lnTo>
                        <a:pt x="162036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740532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09" name="Vrije vorm: vorm 8008">
                  <a:extLst>
                    <a:ext uri="{FF2B5EF4-FFF2-40B4-BE49-F238E27FC236}">
                      <a16:creationId xmlns:a16="http://schemas.microsoft.com/office/drawing/2014/main" id="{C9D014E8-4E7F-F0BF-E902-C2B46CAC53A4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9019" cy="238744"/>
                </a:xfrm>
                <a:custGeom>
                  <a:avLst/>
                  <a:gdLst>
                    <a:gd name="connsiteX0" fmla="*/ 0 w 159019"/>
                    <a:gd name="connsiteY0" fmla="*/ 238744 h 238744"/>
                    <a:gd name="connsiteX1" fmla="*/ 159019 w 159019"/>
                    <a:gd name="connsiteY1" fmla="*/ 0 h 238744"/>
                    <a:gd name="connsiteX2" fmla="*/ 49559 w 159019"/>
                    <a:gd name="connsiteY2" fmla="*/ 48697 h 238744"/>
                    <a:gd name="connsiteX3" fmla="*/ 0 w 159019"/>
                    <a:gd name="connsiteY3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19" h="238744">
                      <a:moveTo>
                        <a:pt x="0" y="238744"/>
                      </a:moveTo>
                      <a:lnTo>
                        <a:pt x="159019" y="0"/>
                      </a:lnTo>
                      <a:lnTo>
                        <a:pt x="49559" y="48697"/>
                      </a:lnTo>
                      <a:lnTo>
                        <a:pt x="0" y="2387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748763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0" name="Vrije vorm: vorm 8009">
                  <a:extLst>
                    <a:ext uri="{FF2B5EF4-FFF2-40B4-BE49-F238E27FC236}">
                      <a16:creationId xmlns:a16="http://schemas.microsoft.com/office/drawing/2014/main" id="{12DFDE04-C20D-6FBB-7DA4-51109D3F9ED4}"/>
                    </a:ext>
                  </a:extLst>
                </p:cNvPr>
                <p:cNvSpPr/>
                <p:nvPr/>
              </p:nvSpPr>
              <p:spPr>
                <a:xfrm>
                  <a:off x="5930992" y="767414"/>
                  <a:ext cx="268479" cy="82310"/>
                </a:xfrm>
                <a:custGeom>
                  <a:avLst/>
                  <a:gdLst>
                    <a:gd name="connsiteX0" fmla="*/ 0 w 268479"/>
                    <a:gd name="connsiteY0" fmla="*/ 10343 h 82310"/>
                    <a:gd name="connsiteX1" fmla="*/ 268480 w 268479"/>
                    <a:gd name="connsiteY1" fmla="*/ 82311 h 82310"/>
                    <a:gd name="connsiteX2" fmla="*/ 197805 w 268479"/>
                    <a:gd name="connsiteY2" fmla="*/ 0 h 82310"/>
                    <a:gd name="connsiteX3" fmla="*/ 0 w 268479"/>
                    <a:gd name="connsiteY3" fmla="*/ 10343 h 8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82310">
                      <a:moveTo>
                        <a:pt x="0" y="10343"/>
                      </a:moveTo>
                      <a:lnTo>
                        <a:pt x="268480" y="82311"/>
                      </a:lnTo>
                      <a:lnTo>
                        <a:pt x="197805" y="0"/>
                      </a:lnTo>
                      <a:lnTo>
                        <a:pt x="0" y="1034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3222628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1" name="Vrije vorm: vorm 8010">
                  <a:extLst>
                    <a:ext uri="{FF2B5EF4-FFF2-40B4-BE49-F238E27FC236}">
                      <a16:creationId xmlns:a16="http://schemas.microsoft.com/office/drawing/2014/main" id="{A529D3B6-2A80-C15B-21BF-EECBED4553FC}"/>
                    </a:ext>
                  </a:extLst>
                </p:cNvPr>
                <p:cNvSpPr/>
                <p:nvPr/>
              </p:nvSpPr>
              <p:spPr>
                <a:xfrm>
                  <a:off x="6128797" y="577367"/>
                  <a:ext cx="70675" cy="272358"/>
                </a:xfrm>
                <a:custGeom>
                  <a:avLst/>
                  <a:gdLst>
                    <a:gd name="connsiteX0" fmla="*/ 0 w 70675"/>
                    <a:gd name="connsiteY0" fmla="*/ 190047 h 272358"/>
                    <a:gd name="connsiteX1" fmla="*/ 70675 w 70675"/>
                    <a:gd name="connsiteY1" fmla="*/ 272358 h 272358"/>
                    <a:gd name="connsiteX2" fmla="*/ 63780 w 70675"/>
                    <a:gd name="connsiteY2" fmla="*/ 0 h 272358"/>
                    <a:gd name="connsiteX3" fmla="*/ 0 w 70675"/>
                    <a:gd name="connsiteY3" fmla="*/ 190047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75" h="272358">
                      <a:moveTo>
                        <a:pt x="0" y="190047"/>
                      </a:moveTo>
                      <a:lnTo>
                        <a:pt x="70675" y="272358"/>
                      </a:lnTo>
                      <a:lnTo>
                        <a:pt x="63780" y="0"/>
                      </a:lnTo>
                      <a:lnTo>
                        <a:pt x="0" y="19004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502361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2" name="Vrije vorm: vorm 8011">
                  <a:extLst>
                    <a:ext uri="{FF2B5EF4-FFF2-40B4-BE49-F238E27FC236}">
                      <a16:creationId xmlns:a16="http://schemas.microsoft.com/office/drawing/2014/main" id="{C6A9E1DC-643C-28EA-5D54-AAC3BC894D22}"/>
                    </a:ext>
                  </a:extLst>
                </p:cNvPr>
                <p:cNvSpPr/>
                <p:nvPr/>
              </p:nvSpPr>
              <p:spPr>
                <a:xfrm>
                  <a:off x="6189148" y="577367"/>
                  <a:ext cx="10324" cy="272358"/>
                </a:xfrm>
                <a:custGeom>
                  <a:avLst/>
                  <a:gdLst>
                    <a:gd name="connsiteX0" fmla="*/ 10324 w 10324"/>
                    <a:gd name="connsiteY0" fmla="*/ 272358 h 272358"/>
                    <a:gd name="connsiteX1" fmla="*/ 3429 w 10324"/>
                    <a:gd name="connsiteY1" fmla="*/ 0 h 272358"/>
                    <a:gd name="connsiteX2" fmla="*/ 10324 w 10324"/>
                    <a:gd name="connsiteY2" fmla="*/ 272358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4" h="272358">
                      <a:moveTo>
                        <a:pt x="10324" y="272358"/>
                      </a:moveTo>
                      <a:lnTo>
                        <a:pt x="3429" y="0"/>
                      </a:lnTo>
                      <a:cubicBezTo>
                        <a:pt x="3429" y="0"/>
                        <a:pt x="-7776" y="214611"/>
                        <a:pt x="10324" y="27235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69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3" name="Vrije vorm: vorm 8012">
                  <a:extLst>
                    <a:ext uri="{FF2B5EF4-FFF2-40B4-BE49-F238E27FC236}">
                      <a16:creationId xmlns:a16="http://schemas.microsoft.com/office/drawing/2014/main" id="{12BE3D0B-BA67-6405-4D31-793770500E80}"/>
                    </a:ext>
                  </a:extLst>
                </p:cNvPr>
                <p:cNvSpPr/>
                <p:nvPr/>
              </p:nvSpPr>
              <p:spPr>
                <a:xfrm>
                  <a:off x="6199041" y="763966"/>
                  <a:ext cx="264601" cy="85758"/>
                </a:xfrm>
                <a:custGeom>
                  <a:avLst/>
                  <a:gdLst>
                    <a:gd name="connsiteX0" fmla="*/ 264601 w 264601"/>
                    <a:gd name="connsiteY0" fmla="*/ 0 h 85758"/>
                    <a:gd name="connsiteX1" fmla="*/ 0 w 264601"/>
                    <a:gd name="connsiteY1" fmla="*/ 85758 h 85758"/>
                    <a:gd name="connsiteX2" fmla="*/ 264601 w 264601"/>
                    <a:gd name="connsiteY2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4601" h="85758">
                      <a:moveTo>
                        <a:pt x="264601" y="0"/>
                      </a:moveTo>
                      <a:lnTo>
                        <a:pt x="0" y="85758"/>
                      </a:lnTo>
                      <a:cubicBezTo>
                        <a:pt x="0" y="85758"/>
                        <a:pt x="60763" y="48697"/>
                        <a:pt x="26460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2042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4" name="Vrije vorm: vorm 8013">
                  <a:extLst>
                    <a:ext uri="{FF2B5EF4-FFF2-40B4-BE49-F238E27FC236}">
                      <a16:creationId xmlns:a16="http://schemas.microsoft.com/office/drawing/2014/main" id="{C2C19324-BB17-8361-DB4C-22B74D741EEB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cubicBezTo>
                        <a:pt x="170655" y="230126"/>
                        <a:pt x="50852" y="36200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5" name="Vrije vorm: vorm 8014">
                  <a:extLst>
                    <a:ext uri="{FF2B5EF4-FFF2-40B4-BE49-F238E27FC236}">
                      <a16:creationId xmlns:a16="http://schemas.microsoft.com/office/drawing/2014/main" id="{C3F7A0AB-F5DF-B8C7-4524-E0FA5F579360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8588" cy="238744"/>
                </a:xfrm>
                <a:custGeom>
                  <a:avLst/>
                  <a:gdLst>
                    <a:gd name="connsiteX0" fmla="*/ 0 w 158588"/>
                    <a:gd name="connsiteY0" fmla="*/ 238744 h 238744"/>
                    <a:gd name="connsiteX1" fmla="*/ 158588 w 158588"/>
                    <a:gd name="connsiteY1" fmla="*/ 0 h 238744"/>
                    <a:gd name="connsiteX2" fmla="*/ 0 w 158588"/>
                    <a:gd name="connsiteY2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588" h="238744">
                      <a:moveTo>
                        <a:pt x="0" y="238744"/>
                      </a:moveTo>
                      <a:lnTo>
                        <a:pt x="158588" y="0"/>
                      </a:lnTo>
                      <a:cubicBezTo>
                        <a:pt x="158588" y="0"/>
                        <a:pt x="152555" y="46111"/>
                        <a:pt x="0" y="2387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013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016" name="Vrije vorm: vorm 8015">
                  <a:extLst>
                    <a:ext uri="{FF2B5EF4-FFF2-40B4-BE49-F238E27FC236}">
                      <a16:creationId xmlns:a16="http://schemas.microsoft.com/office/drawing/2014/main" id="{7982700D-326C-FC8C-F220-DFCF341E419C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71968"/>
                </a:xfrm>
                <a:custGeom>
                  <a:avLst/>
                  <a:gdLst>
                    <a:gd name="connsiteX0" fmla="*/ 0 w 268479"/>
                    <a:gd name="connsiteY0" fmla="*/ 0 h 71968"/>
                    <a:gd name="connsiteX1" fmla="*/ 268480 w 268479"/>
                    <a:gd name="connsiteY1" fmla="*/ 71968 h 71968"/>
                    <a:gd name="connsiteX2" fmla="*/ 0 w 268479"/>
                    <a:gd name="connsiteY2" fmla="*/ 0 h 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79" h="71968">
                      <a:moveTo>
                        <a:pt x="0" y="0"/>
                      </a:moveTo>
                      <a:lnTo>
                        <a:pt x="268480" y="71968"/>
                      </a:lnTo>
                      <a:cubicBezTo>
                        <a:pt x="268480" y="71968"/>
                        <a:pt x="142212" y="56885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89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sp>
        <p:nvSpPr>
          <p:cNvPr id="8699" name="!!schaduw boom">
            <a:extLst>
              <a:ext uri="{FF2B5EF4-FFF2-40B4-BE49-F238E27FC236}">
                <a16:creationId xmlns:a16="http://schemas.microsoft.com/office/drawing/2014/main" id="{3D2289F8-52DF-1B80-E936-1EF09A8E8224}"/>
              </a:ext>
            </a:extLst>
          </p:cNvPr>
          <p:cNvSpPr/>
          <p:nvPr userDrawn="1"/>
        </p:nvSpPr>
        <p:spPr>
          <a:xfrm>
            <a:off x="-1120758" y="23154860"/>
            <a:ext cx="20052657" cy="1592292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700" name="!!zoom 4">
                <a:extLst>
                  <a:ext uri="{FF2B5EF4-FFF2-40B4-BE49-F238E27FC236}">
                    <a16:creationId xmlns:a16="http://schemas.microsoft.com/office/drawing/2014/main" id="{B59B2BA9-1317-21C0-3A65-0C3F577CEC73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2676159047"/>
                  </p:ext>
                </p:extLst>
              </p:nvPr>
            </p:nvGraphicFramePr>
            <p:xfrm rot="749833">
              <a:off x="2851153" y="1460323"/>
              <a:ext cx="6300473" cy="3544017"/>
            </p:xfrm>
            <a:graphic>
              <a:graphicData uri="http://schemas.microsoft.com/office/powerpoint/2016/slidezoom">
                <pslz:sldZm>
                  <pslz:sldZmObj sldId="258" cId="1518108744">
                    <pslz:zmPr id="{830BBF3E-8B19-4124-B830-C5255B9816CB}" returnToParent="0" transitionDur="100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749833">
                          <a:off x="0" y="0"/>
                          <a:ext cx="6300473" cy="3544017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700" name="!!zoom 4">
                <a:hlinkClick r:id="rId7" action="ppaction://hlinksldjump"/>
                <a:extLst>
                  <a:ext uri="{FF2B5EF4-FFF2-40B4-BE49-F238E27FC236}">
                    <a16:creationId xmlns:a16="http://schemas.microsoft.com/office/drawing/2014/main" id="{B59B2BA9-1317-21C0-3A65-0C3F577CEC7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 rot="749833">
                <a:off x="2851153" y="1460323"/>
                <a:ext cx="6300473" cy="3544017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701" name="!!zoom 1">
                <a:extLst>
                  <a:ext uri="{FF2B5EF4-FFF2-40B4-BE49-F238E27FC236}">
                    <a16:creationId xmlns:a16="http://schemas.microsoft.com/office/drawing/2014/main" id="{274C7474-6D9A-8787-6D71-C06F9ECF8CF9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2014262864"/>
                  </p:ext>
                </p:extLst>
              </p:nvPr>
            </p:nvGraphicFramePr>
            <p:xfrm rot="20133905">
              <a:off x="3961694" y="-5265247"/>
              <a:ext cx="5984820" cy="3366463"/>
            </p:xfrm>
            <a:graphic>
              <a:graphicData uri="http://schemas.microsoft.com/office/powerpoint/2016/slidezoom">
                <pslz:sldZm>
                  <pslz:sldZmObj sldId="259" cId="952782237">
                    <pslz:zmPr id="{333A4C22-F72B-48B6-BB86-1ED101D00829}" returnToParent="0" transitionDur="1000">
                      <p166:blipFill xmlns:p166="http://schemas.microsoft.com/office/powerpoint/2016/6/main">
                        <a:blip r:embed="rId9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0133905">
                          <a:off x="0" y="0"/>
                          <a:ext cx="5984820" cy="3366463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701" name="!!zoom 1">
                <a:hlinkClick r:id="rId10" action="ppaction://hlinksldjump"/>
                <a:extLst>
                  <a:ext uri="{FF2B5EF4-FFF2-40B4-BE49-F238E27FC236}">
                    <a16:creationId xmlns:a16="http://schemas.microsoft.com/office/drawing/2014/main" id="{274C7474-6D9A-8787-6D71-C06F9ECF8CF9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 rot="20133905">
                <a:off x="3961694" y="-5265247"/>
                <a:ext cx="5984820" cy="3366463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8702" name="!!zoom 3">
                <a:extLst>
                  <a:ext uri="{FF2B5EF4-FFF2-40B4-BE49-F238E27FC236}">
                    <a16:creationId xmlns:a16="http://schemas.microsoft.com/office/drawing/2014/main" id="{1FD2A40D-FF8E-1983-BC65-5EA302AA9C70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3591657747"/>
                  </p:ext>
                </p:extLst>
              </p:nvPr>
            </p:nvGraphicFramePr>
            <p:xfrm rot="21012663">
              <a:off x="7403829" y="7038017"/>
              <a:ext cx="6432643" cy="3618364"/>
            </p:xfrm>
            <a:graphic>
              <a:graphicData uri="http://schemas.microsoft.com/office/powerpoint/2016/slidezoom">
                <pslz:sldZm>
                  <pslz:sldZmObj sldId="264" cId="1492867630">
                    <pslz:zmPr id="{4AA69044-4AA5-40C6-9110-26356A137D8B}" returnToParent="0" transitionDur="1000">
                      <p166:blipFill xmlns:p166="http://schemas.microsoft.com/office/powerpoint/2016/6/main">
                        <a:blip r:embed="rId12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1012663">
                          <a:off x="0" y="0"/>
                          <a:ext cx="6432643" cy="3618364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8702" name="!!zoom 3">
                <a:hlinkClick r:id="rId13" action="ppaction://hlinksldjump"/>
                <a:extLst>
                  <a:ext uri="{FF2B5EF4-FFF2-40B4-BE49-F238E27FC236}">
                    <a16:creationId xmlns:a16="http://schemas.microsoft.com/office/drawing/2014/main" id="{1FD2A40D-FF8E-1983-BC65-5EA302AA9C70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 rot="21012663">
                <a:off x="7403829" y="7038017"/>
                <a:ext cx="6432643" cy="3618364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p:grpSp>
        <p:nvGrpSpPr>
          <p:cNvPr id="2" name="Groep 1">
            <a:extLst>
              <a:ext uri="{FF2B5EF4-FFF2-40B4-BE49-F238E27FC236}">
                <a16:creationId xmlns:a16="http://schemas.microsoft.com/office/drawing/2014/main" id="{4274B91E-BCA6-47AC-1EE9-59EF37E122C1}"/>
              </a:ext>
            </a:extLst>
          </p:cNvPr>
          <p:cNvGrpSpPr/>
          <p:nvPr userDrawn="1"/>
        </p:nvGrpSpPr>
        <p:grpSpPr>
          <a:xfrm>
            <a:off x="881685" y="790559"/>
            <a:ext cx="4117651" cy="2156360"/>
            <a:chOff x="881685" y="790559"/>
            <a:chExt cx="4117651" cy="2156360"/>
          </a:xfrm>
        </p:grpSpPr>
        <p:pic>
          <p:nvPicPr>
            <p:cNvPr id="3" name="Afbeelding 2">
              <a:extLst>
                <a:ext uri="{FF2B5EF4-FFF2-40B4-BE49-F238E27FC236}">
                  <a16:creationId xmlns:a16="http://schemas.microsoft.com/office/drawing/2014/main" id="{BB3E822B-C67B-A454-D368-9028745301E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5"/>
            <a:stretch>
              <a:fillRect/>
            </a:stretch>
          </p:blipFill>
          <p:spPr>
            <a:xfrm>
              <a:off x="881685" y="790559"/>
              <a:ext cx="4117651" cy="2156360"/>
            </a:xfrm>
            <a:prstGeom prst="rect">
              <a:avLst/>
            </a:prstGeom>
          </p:spPr>
        </p:pic>
        <p:sp>
          <p:nvSpPr>
            <p:cNvPr id="4" name="Tekstvak 3">
              <a:extLst>
                <a:ext uri="{FF2B5EF4-FFF2-40B4-BE49-F238E27FC236}">
                  <a16:creationId xmlns:a16="http://schemas.microsoft.com/office/drawing/2014/main" id="{5F65C460-5A33-F970-8E05-BE3DA1F34A23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35170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Deze foto pas je aan door op slide 10 je eigen beeld toe te voegen.</a:t>
              </a:r>
              <a:endParaRPr lang="nl-NL" sz="2400" b="1" dirty="0">
                <a:solidFill>
                  <a:srgbClr val="0C7E4B"/>
                </a:solidFill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43932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Tm="1000">
        <p159:morph option="byObject"/>
      </p:transition>
    </mc:Choice>
    <mc:Fallback xmlns="">
      <p:transition spd="med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7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7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7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7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!!achtergrond nacht">
            <a:extLst>
              <a:ext uri="{FF2B5EF4-FFF2-40B4-BE49-F238E27FC236}">
                <a16:creationId xmlns:a16="http://schemas.microsoft.com/office/drawing/2014/main" id="{03A51D92-CED9-3009-22AB-2336FE274EF6}"/>
              </a:ext>
            </a:extLst>
          </p:cNvPr>
          <p:cNvSpPr/>
          <p:nvPr userDrawn="1"/>
        </p:nvSpPr>
        <p:spPr>
          <a:xfrm>
            <a:off x="-47209071" y="-23676166"/>
            <a:ext cx="73583656" cy="41390803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6" name="!!sterren2">
            <a:extLst>
              <a:ext uri="{FF2B5EF4-FFF2-40B4-BE49-F238E27FC236}">
                <a16:creationId xmlns:a16="http://schemas.microsoft.com/office/drawing/2014/main" id="{D27A97A4-8E79-EF4A-C879-3922D33F6E3B}"/>
              </a:ext>
            </a:extLst>
          </p:cNvPr>
          <p:cNvGrpSpPr/>
          <p:nvPr userDrawn="1"/>
        </p:nvGrpSpPr>
        <p:grpSpPr>
          <a:xfrm rot="10800000">
            <a:off x="10838196" y="-36759752"/>
            <a:ext cx="58712170" cy="42663429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" name="!!sterren2">
              <a:extLst>
                <a:ext uri="{FF2B5EF4-FFF2-40B4-BE49-F238E27FC236}">
                  <a16:creationId xmlns:a16="http://schemas.microsoft.com/office/drawing/2014/main" id="{5DA59877-5099-81E6-8820-F7A617400A7E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6741" name="Vrije vorm: vorm 6740">
                <a:extLst>
                  <a:ext uri="{FF2B5EF4-FFF2-40B4-BE49-F238E27FC236}">
                    <a16:creationId xmlns:a16="http://schemas.microsoft.com/office/drawing/2014/main" id="{B296A54B-7607-ECF1-A2F3-BBC8FC1F90F2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2" name="Vrije vorm: vorm 6741">
                <a:extLst>
                  <a:ext uri="{FF2B5EF4-FFF2-40B4-BE49-F238E27FC236}">
                    <a16:creationId xmlns:a16="http://schemas.microsoft.com/office/drawing/2014/main" id="{B2261620-3B53-326B-F0C5-C005429A1A71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3" name="Vrije vorm: vorm 6742">
                <a:extLst>
                  <a:ext uri="{FF2B5EF4-FFF2-40B4-BE49-F238E27FC236}">
                    <a16:creationId xmlns:a16="http://schemas.microsoft.com/office/drawing/2014/main" id="{1EA5B54A-9F61-D41D-3309-133102890FE7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4" name="Vrije vorm: vorm 6743">
                <a:extLst>
                  <a:ext uri="{FF2B5EF4-FFF2-40B4-BE49-F238E27FC236}">
                    <a16:creationId xmlns:a16="http://schemas.microsoft.com/office/drawing/2014/main" id="{413C68DD-352B-0CFA-A18F-9E620ECD454C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5" name="Vrije vorm: vorm 6744">
                <a:extLst>
                  <a:ext uri="{FF2B5EF4-FFF2-40B4-BE49-F238E27FC236}">
                    <a16:creationId xmlns:a16="http://schemas.microsoft.com/office/drawing/2014/main" id="{F47BED44-7840-F2D1-D449-765A605F7D4D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6" name="Vrije vorm: vorm 6745">
                <a:extLst>
                  <a:ext uri="{FF2B5EF4-FFF2-40B4-BE49-F238E27FC236}">
                    <a16:creationId xmlns:a16="http://schemas.microsoft.com/office/drawing/2014/main" id="{3B6458F5-0BD8-FC8A-F7CD-4FC77B132FD5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7" name="Vrije vorm: vorm 6746">
                <a:extLst>
                  <a:ext uri="{FF2B5EF4-FFF2-40B4-BE49-F238E27FC236}">
                    <a16:creationId xmlns:a16="http://schemas.microsoft.com/office/drawing/2014/main" id="{0862BD91-3F04-75EC-53CA-9A4EB764E648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8" name="Vrije vorm: vorm 6747">
                <a:extLst>
                  <a:ext uri="{FF2B5EF4-FFF2-40B4-BE49-F238E27FC236}">
                    <a16:creationId xmlns:a16="http://schemas.microsoft.com/office/drawing/2014/main" id="{F4B0D091-B372-F388-94DA-07FA9C1BE085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9" name="Vrije vorm: vorm 6748">
                <a:extLst>
                  <a:ext uri="{FF2B5EF4-FFF2-40B4-BE49-F238E27FC236}">
                    <a16:creationId xmlns:a16="http://schemas.microsoft.com/office/drawing/2014/main" id="{E95AE272-88FB-F6A3-8AC2-F03529D6B556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0" name="Vrije vorm: vorm 6749">
                <a:extLst>
                  <a:ext uri="{FF2B5EF4-FFF2-40B4-BE49-F238E27FC236}">
                    <a16:creationId xmlns:a16="http://schemas.microsoft.com/office/drawing/2014/main" id="{713AF317-D066-2B4F-0D0F-641CCD1A466D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1" name="Vrije vorm: vorm 6750">
                <a:extLst>
                  <a:ext uri="{FF2B5EF4-FFF2-40B4-BE49-F238E27FC236}">
                    <a16:creationId xmlns:a16="http://schemas.microsoft.com/office/drawing/2014/main" id="{75B0833B-BFD9-1ACB-548B-27E41C76663A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2" name="Vrije vorm: vorm 6751">
                <a:extLst>
                  <a:ext uri="{FF2B5EF4-FFF2-40B4-BE49-F238E27FC236}">
                    <a16:creationId xmlns:a16="http://schemas.microsoft.com/office/drawing/2014/main" id="{31D1E986-548B-BA75-954F-05FE4FD11A24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3" name="Vrije vorm: vorm 6752">
                <a:extLst>
                  <a:ext uri="{FF2B5EF4-FFF2-40B4-BE49-F238E27FC236}">
                    <a16:creationId xmlns:a16="http://schemas.microsoft.com/office/drawing/2014/main" id="{AF80AD22-A7DC-9C09-1BF8-E01860C9240F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4" name="Vrije vorm: vorm 6753">
                <a:extLst>
                  <a:ext uri="{FF2B5EF4-FFF2-40B4-BE49-F238E27FC236}">
                    <a16:creationId xmlns:a16="http://schemas.microsoft.com/office/drawing/2014/main" id="{46A87040-F642-4375-2878-D6D721EE0168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5" name="Vrije vorm: vorm 6754">
                <a:extLst>
                  <a:ext uri="{FF2B5EF4-FFF2-40B4-BE49-F238E27FC236}">
                    <a16:creationId xmlns:a16="http://schemas.microsoft.com/office/drawing/2014/main" id="{3A037CE6-9B37-BADB-8B28-5D3EB64D8F8C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6" name="Vrije vorm: vorm 6755">
                <a:extLst>
                  <a:ext uri="{FF2B5EF4-FFF2-40B4-BE49-F238E27FC236}">
                    <a16:creationId xmlns:a16="http://schemas.microsoft.com/office/drawing/2014/main" id="{C0F08C19-4216-D388-4953-98D83279F329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7" name="Vrije vorm: vorm 6756">
                <a:extLst>
                  <a:ext uri="{FF2B5EF4-FFF2-40B4-BE49-F238E27FC236}">
                    <a16:creationId xmlns:a16="http://schemas.microsoft.com/office/drawing/2014/main" id="{844CEC61-E3EB-FB57-9A94-0417D8F84117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8" name="Vrije vorm: vorm 6757">
                <a:extLst>
                  <a:ext uri="{FF2B5EF4-FFF2-40B4-BE49-F238E27FC236}">
                    <a16:creationId xmlns:a16="http://schemas.microsoft.com/office/drawing/2014/main" id="{2BA76054-854B-ED1A-F112-248074B16860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9" name="Vrije vorm: vorm 6758">
                <a:extLst>
                  <a:ext uri="{FF2B5EF4-FFF2-40B4-BE49-F238E27FC236}">
                    <a16:creationId xmlns:a16="http://schemas.microsoft.com/office/drawing/2014/main" id="{1AACDB50-B7FD-EEC4-01CF-EDE62E8B08DC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0" name="Vrije vorm: vorm 6759">
                <a:extLst>
                  <a:ext uri="{FF2B5EF4-FFF2-40B4-BE49-F238E27FC236}">
                    <a16:creationId xmlns:a16="http://schemas.microsoft.com/office/drawing/2014/main" id="{2CA1937F-2704-2226-24C1-9E87B2CAF5E1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1" name="Vrije vorm: vorm 6760">
                <a:extLst>
                  <a:ext uri="{FF2B5EF4-FFF2-40B4-BE49-F238E27FC236}">
                    <a16:creationId xmlns:a16="http://schemas.microsoft.com/office/drawing/2014/main" id="{71B35D31-3A3D-DC11-5804-92511C2F7EC0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2" name="Vrije vorm: vorm 6761">
                <a:extLst>
                  <a:ext uri="{FF2B5EF4-FFF2-40B4-BE49-F238E27FC236}">
                    <a16:creationId xmlns:a16="http://schemas.microsoft.com/office/drawing/2014/main" id="{DE5B7B25-55AE-B068-98CA-9399EFBBFBF6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3" name="Vrije vorm: vorm 6762">
                <a:extLst>
                  <a:ext uri="{FF2B5EF4-FFF2-40B4-BE49-F238E27FC236}">
                    <a16:creationId xmlns:a16="http://schemas.microsoft.com/office/drawing/2014/main" id="{0C953E0B-6255-B512-CD7A-EDFF43A13E46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4" name="Vrije vorm: vorm 6763">
                <a:extLst>
                  <a:ext uri="{FF2B5EF4-FFF2-40B4-BE49-F238E27FC236}">
                    <a16:creationId xmlns:a16="http://schemas.microsoft.com/office/drawing/2014/main" id="{B137EC3A-715F-C013-322D-A8B7E1E2341E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5" name="Vrije vorm: vorm 6764">
                <a:extLst>
                  <a:ext uri="{FF2B5EF4-FFF2-40B4-BE49-F238E27FC236}">
                    <a16:creationId xmlns:a16="http://schemas.microsoft.com/office/drawing/2014/main" id="{82D3D53B-5F41-B91B-66D0-1A905F539CEA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6" name="Vrije vorm: vorm 6765">
                <a:extLst>
                  <a:ext uri="{FF2B5EF4-FFF2-40B4-BE49-F238E27FC236}">
                    <a16:creationId xmlns:a16="http://schemas.microsoft.com/office/drawing/2014/main" id="{1E70D701-3F7E-3BCC-E087-E53656EE1F5A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7" name="Vrije vorm: vorm 6766">
                <a:extLst>
                  <a:ext uri="{FF2B5EF4-FFF2-40B4-BE49-F238E27FC236}">
                    <a16:creationId xmlns:a16="http://schemas.microsoft.com/office/drawing/2014/main" id="{F0F76441-09B1-1DA9-B1D4-CFFBC87C36BA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8" name="Vrije vorm: vorm 6767">
                <a:extLst>
                  <a:ext uri="{FF2B5EF4-FFF2-40B4-BE49-F238E27FC236}">
                    <a16:creationId xmlns:a16="http://schemas.microsoft.com/office/drawing/2014/main" id="{E9D32ED3-2266-1FFD-9D8C-AC60FBCDCA04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9" name="Vrije vorm: vorm 6768">
                <a:extLst>
                  <a:ext uri="{FF2B5EF4-FFF2-40B4-BE49-F238E27FC236}">
                    <a16:creationId xmlns:a16="http://schemas.microsoft.com/office/drawing/2014/main" id="{832F4478-7CCE-2DD5-3FC0-033152A54EC0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0" name="Vrije vorm: vorm 6769">
                <a:extLst>
                  <a:ext uri="{FF2B5EF4-FFF2-40B4-BE49-F238E27FC236}">
                    <a16:creationId xmlns:a16="http://schemas.microsoft.com/office/drawing/2014/main" id="{A247C290-9568-0A17-18CB-D9122CEEDDFF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1" name="Vrije vorm: vorm 6770">
                <a:extLst>
                  <a:ext uri="{FF2B5EF4-FFF2-40B4-BE49-F238E27FC236}">
                    <a16:creationId xmlns:a16="http://schemas.microsoft.com/office/drawing/2014/main" id="{3878B650-9B2B-B16A-2CB3-099F083C2E48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2" name="Vrije vorm: vorm 6771">
                <a:extLst>
                  <a:ext uri="{FF2B5EF4-FFF2-40B4-BE49-F238E27FC236}">
                    <a16:creationId xmlns:a16="http://schemas.microsoft.com/office/drawing/2014/main" id="{F639D84B-1D5D-AD1C-5BBB-AFB4A5DDB06A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3" name="Vrije vorm: vorm 6772">
                <a:extLst>
                  <a:ext uri="{FF2B5EF4-FFF2-40B4-BE49-F238E27FC236}">
                    <a16:creationId xmlns:a16="http://schemas.microsoft.com/office/drawing/2014/main" id="{D6366CE6-39EB-BC06-65B5-954D45EC3A57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4" name="Vrije vorm: vorm 6773">
                <a:extLst>
                  <a:ext uri="{FF2B5EF4-FFF2-40B4-BE49-F238E27FC236}">
                    <a16:creationId xmlns:a16="http://schemas.microsoft.com/office/drawing/2014/main" id="{AE70B549-6D76-D804-B070-458860944758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5" name="Vrije vorm: vorm 6774">
                <a:extLst>
                  <a:ext uri="{FF2B5EF4-FFF2-40B4-BE49-F238E27FC236}">
                    <a16:creationId xmlns:a16="http://schemas.microsoft.com/office/drawing/2014/main" id="{0860D760-F81C-221D-E348-502C72EDD0F2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6" name="Vrije vorm: vorm 6775">
                <a:extLst>
                  <a:ext uri="{FF2B5EF4-FFF2-40B4-BE49-F238E27FC236}">
                    <a16:creationId xmlns:a16="http://schemas.microsoft.com/office/drawing/2014/main" id="{635D209B-12F4-3EF8-7F8C-CA1A9113AFA2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7" name="Vrije vorm: vorm 6776">
                <a:extLst>
                  <a:ext uri="{FF2B5EF4-FFF2-40B4-BE49-F238E27FC236}">
                    <a16:creationId xmlns:a16="http://schemas.microsoft.com/office/drawing/2014/main" id="{3EDC5429-E1A5-C994-0D52-C366E03DF610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8" name="Vrije vorm: vorm 6777">
                <a:extLst>
                  <a:ext uri="{FF2B5EF4-FFF2-40B4-BE49-F238E27FC236}">
                    <a16:creationId xmlns:a16="http://schemas.microsoft.com/office/drawing/2014/main" id="{0C072FE5-C0CA-3C16-6588-F0C67F5227D4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9" name="Vrije vorm: vorm 6778">
                <a:extLst>
                  <a:ext uri="{FF2B5EF4-FFF2-40B4-BE49-F238E27FC236}">
                    <a16:creationId xmlns:a16="http://schemas.microsoft.com/office/drawing/2014/main" id="{AE366B8D-C60D-DCD6-CD2F-8F63147DBA02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0" name="Vrije vorm: vorm 6779">
                <a:extLst>
                  <a:ext uri="{FF2B5EF4-FFF2-40B4-BE49-F238E27FC236}">
                    <a16:creationId xmlns:a16="http://schemas.microsoft.com/office/drawing/2014/main" id="{3F2A55A0-7929-94D4-1210-AA5E44CDB6A1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1" name="Vrije vorm: vorm 6780">
                <a:extLst>
                  <a:ext uri="{FF2B5EF4-FFF2-40B4-BE49-F238E27FC236}">
                    <a16:creationId xmlns:a16="http://schemas.microsoft.com/office/drawing/2014/main" id="{B967E366-453E-6AA9-CC75-005E82A57089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2" name="Vrije vorm: vorm 6781">
                <a:extLst>
                  <a:ext uri="{FF2B5EF4-FFF2-40B4-BE49-F238E27FC236}">
                    <a16:creationId xmlns:a16="http://schemas.microsoft.com/office/drawing/2014/main" id="{E12108B2-4483-D75B-11F3-E040F900AC2E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3" name="Vrije vorm: vorm 6782">
                <a:extLst>
                  <a:ext uri="{FF2B5EF4-FFF2-40B4-BE49-F238E27FC236}">
                    <a16:creationId xmlns:a16="http://schemas.microsoft.com/office/drawing/2014/main" id="{A1BA8711-A47A-70D6-C089-BF1A6ADE36FF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4" name="Vrije vorm: vorm 6783">
                <a:extLst>
                  <a:ext uri="{FF2B5EF4-FFF2-40B4-BE49-F238E27FC236}">
                    <a16:creationId xmlns:a16="http://schemas.microsoft.com/office/drawing/2014/main" id="{81EBE227-3CAB-345A-4D31-4F4E9BB1916B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5" name="Vrije vorm: vorm 6784">
                <a:extLst>
                  <a:ext uri="{FF2B5EF4-FFF2-40B4-BE49-F238E27FC236}">
                    <a16:creationId xmlns:a16="http://schemas.microsoft.com/office/drawing/2014/main" id="{931FAEBA-A96E-5DB8-C859-305888DB4AF0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6" name="Vrije vorm: vorm 6785">
                <a:extLst>
                  <a:ext uri="{FF2B5EF4-FFF2-40B4-BE49-F238E27FC236}">
                    <a16:creationId xmlns:a16="http://schemas.microsoft.com/office/drawing/2014/main" id="{28D18AEE-BE3F-46DB-8C8A-84622F48DE86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7" name="Vrije vorm: vorm 6786">
                <a:extLst>
                  <a:ext uri="{FF2B5EF4-FFF2-40B4-BE49-F238E27FC236}">
                    <a16:creationId xmlns:a16="http://schemas.microsoft.com/office/drawing/2014/main" id="{34EC4AFD-3020-F327-2209-6F1DAFAAC53A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8" name="Vrije vorm: vorm 6787">
                <a:extLst>
                  <a:ext uri="{FF2B5EF4-FFF2-40B4-BE49-F238E27FC236}">
                    <a16:creationId xmlns:a16="http://schemas.microsoft.com/office/drawing/2014/main" id="{5157CB80-7F3A-02A6-B445-F9F005DF9E9A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9" name="Vrije vorm: vorm 6788">
                <a:extLst>
                  <a:ext uri="{FF2B5EF4-FFF2-40B4-BE49-F238E27FC236}">
                    <a16:creationId xmlns:a16="http://schemas.microsoft.com/office/drawing/2014/main" id="{4878C4E8-6336-98D6-5F03-7E577DA37FC1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0" name="Vrije vorm: vorm 6789">
                <a:extLst>
                  <a:ext uri="{FF2B5EF4-FFF2-40B4-BE49-F238E27FC236}">
                    <a16:creationId xmlns:a16="http://schemas.microsoft.com/office/drawing/2014/main" id="{EE9EE1D0-09A0-00FC-EEC1-F40EE7E636B0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1" name="Vrije vorm: vorm 6790">
                <a:extLst>
                  <a:ext uri="{FF2B5EF4-FFF2-40B4-BE49-F238E27FC236}">
                    <a16:creationId xmlns:a16="http://schemas.microsoft.com/office/drawing/2014/main" id="{71DB01A0-2078-C785-D59A-684633E96A03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2" name="Vrije vorm: vorm 6791">
                <a:extLst>
                  <a:ext uri="{FF2B5EF4-FFF2-40B4-BE49-F238E27FC236}">
                    <a16:creationId xmlns:a16="http://schemas.microsoft.com/office/drawing/2014/main" id="{993E5207-C8EE-FFE8-F0B2-C07AC45E93BB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3" name="Vrije vorm: vorm 6792">
                <a:extLst>
                  <a:ext uri="{FF2B5EF4-FFF2-40B4-BE49-F238E27FC236}">
                    <a16:creationId xmlns:a16="http://schemas.microsoft.com/office/drawing/2014/main" id="{0E876291-C4CF-401C-5FB2-A21E53855CF0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4" name="Vrije vorm: vorm 6793">
                <a:extLst>
                  <a:ext uri="{FF2B5EF4-FFF2-40B4-BE49-F238E27FC236}">
                    <a16:creationId xmlns:a16="http://schemas.microsoft.com/office/drawing/2014/main" id="{9F33CE1A-0B8E-EB5F-FB92-538037A1CAE5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5" name="Vrije vorm: vorm 6794">
                <a:extLst>
                  <a:ext uri="{FF2B5EF4-FFF2-40B4-BE49-F238E27FC236}">
                    <a16:creationId xmlns:a16="http://schemas.microsoft.com/office/drawing/2014/main" id="{7367CAE4-919B-8D31-3DD7-3EB34AD5C61C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" name="!!sterren2">
              <a:extLst>
                <a:ext uri="{FF2B5EF4-FFF2-40B4-BE49-F238E27FC236}">
                  <a16:creationId xmlns:a16="http://schemas.microsoft.com/office/drawing/2014/main" id="{4FB69054-1C7E-8E84-F66B-8EB8914A45CE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6687" name="Vrije vorm: vorm 6686">
                <a:extLst>
                  <a:ext uri="{FF2B5EF4-FFF2-40B4-BE49-F238E27FC236}">
                    <a16:creationId xmlns:a16="http://schemas.microsoft.com/office/drawing/2014/main" id="{8DE9ABCF-2736-63A6-6AA7-C6AFC087559C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8" name="Vrije vorm: vorm 6687">
                <a:extLst>
                  <a:ext uri="{FF2B5EF4-FFF2-40B4-BE49-F238E27FC236}">
                    <a16:creationId xmlns:a16="http://schemas.microsoft.com/office/drawing/2014/main" id="{59132895-EF63-A08C-53D0-72A28016D3FB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9" name="Vrije vorm: vorm 6688">
                <a:extLst>
                  <a:ext uri="{FF2B5EF4-FFF2-40B4-BE49-F238E27FC236}">
                    <a16:creationId xmlns:a16="http://schemas.microsoft.com/office/drawing/2014/main" id="{97F18D45-D9FC-6305-75CE-AAD914BA36D6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0" name="Vrije vorm: vorm 6689">
                <a:extLst>
                  <a:ext uri="{FF2B5EF4-FFF2-40B4-BE49-F238E27FC236}">
                    <a16:creationId xmlns:a16="http://schemas.microsoft.com/office/drawing/2014/main" id="{A084ED9A-67D0-106A-3860-ED3D399817EC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1" name="Vrije vorm: vorm 6690">
                <a:extLst>
                  <a:ext uri="{FF2B5EF4-FFF2-40B4-BE49-F238E27FC236}">
                    <a16:creationId xmlns:a16="http://schemas.microsoft.com/office/drawing/2014/main" id="{11B51B27-C65F-3C85-9A24-499F2D59FE60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2" name="Vrije vorm: vorm 6691">
                <a:extLst>
                  <a:ext uri="{FF2B5EF4-FFF2-40B4-BE49-F238E27FC236}">
                    <a16:creationId xmlns:a16="http://schemas.microsoft.com/office/drawing/2014/main" id="{CF4F9F3B-68F9-122B-2D37-3B1C35E3CFE2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3" name="Vrije vorm: vorm 6692">
                <a:extLst>
                  <a:ext uri="{FF2B5EF4-FFF2-40B4-BE49-F238E27FC236}">
                    <a16:creationId xmlns:a16="http://schemas.microsoft.com/office/drawing/2014/main" id="{334A68C4-D4E8-658A-57F6-A0FF638FA64B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4" name="Vrije vorm: vorm 6693">
                <a:extLst>
                  <a:ext uri="{FF2B5EF4-FFF2-40B4-BE49-F238E27FC236}">
                    <a16:creationId xmlns:a16="http://schemas.microsoft.com/office/drawing/2014/main" id="{4AA676BB-E4E8-D235-66F0-BB2BC2C36A35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5" name="Vrije vorm: vorm 6694">
                <a:extLst>
                  <a:ext uri="{FF2B5EF4-FFF2-40B4-BE49-F238E27FC236}">
                    <a16:creationId xmlns:a16="http://schemas.microsoft.com/office/drawing/2014/main" id="{C7A0B2A1-200A-3DF2-77A7-E96DF9AE1610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6" name="Vrije vorm: vorm 6695">
                <a:extLst>
                  <a:ext uri="{FF2B5EF4-FFF2-40B4-BE49-F238E27FC236}">
                    <a16:creationId xmlns:a16="http://schemas.microsoft.com/office/drawing/2014/main" id="{658CC3D5-CB44-83CB-15C3-80DE19D3C15E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7" name="Vrije vorm: vorm 6696">
                <a:extLst>
                  <a:ext uri="{FF2B5EF4-FFF2-40B4-BE49-F238E27FC236}">
                    <a16:creationId xmlns:a16="http://schemas.microsoft.com/office/drawing/2014/main" id="{536F6E7C-71DB-3C2B-3396-7C9D6A8A6EAA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8" name="Vrije vorm: vorm 6697">
                <a:extLst>
                  <a:ext uri="{FF2B5EF4-FFF2-40B4-BE49-F238E27FC236}">
                    <a16:creationId xmlns:a16="http://schemas.microsoft.com/office/drawing/2014/main" id="{8212DA35-AADF-0B3E-7E93-59B19DF72C44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9" name="Vrije vorm: vorm 6698">
                <a:extLst>
                  <a:ext uri="{FF2B5EF4-FFF2-40B4-BE49-F238E27FC236}">
                    <a16:creationId xmlns:a16="http://schemas.microsoft.com/office/drawing/2014/main" id="{0C71E2AB-4B4C-C6BC-85C1-A955EE614955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0" name="Vrije vorm: vorm 6699">
                <a:extLst>
                  <a:ext uri="{FF2B5EF4-FFF2-40B4-BE49-F238E27FC236}">
                    <a16:creationId xmlns:a16="http://schemas.microsoft.com/office/drawing/2014/main" id="{ACFD7A0E-B6A5-7A8B-2894-7D9FAFCE91B0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1" name="Vrije vorm: vorm 6700">
                <a:extLst>
                  <a:ext uri="{FF2B5EF4-FFF2-40B4-BE49-F238E27FC236}">
                    <a16:creationId xmlns:a16="http://schemas.microsoft.com/office/drawing/2014/main" id="{14923598-99CC-36D0-D2B9-BB5BCCFBFDBC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2" name="Vrije vorm: vorm 6701">
                <a:extLst>
                  <a:ext uri="{FF2B5EF4-FFF2-40B4-BE49-F238E27FC236}">
                    <a16:creationId xmlns:a16="http://schemas.microsoft.com/office/drawing/2014/main" id="{1D067B10-2B58-72CD-8813-4607B98C5CD7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3" name="Vrije vorm: vorm 6702">
                <a:extLst>
                  <a:ext uri="{FF2B5EF4-FFF2-40B4-BE49-F238E27FC236}">
                    <a16:creationId xmlns:a16="http://schemas.microsoft.com/office/drawing/2014/main" id="{BF482F3A-6279-DDCF-4097-9405F9C62831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4" name="Vrije vorm: vorm 6703">
                <a:extLst>
                  <a:ext uri="{FF2B5EF4-FFF2-40B4-BE49-F238E27FC236}">
                    <a16:creationId xmlns:a16="http://schemas.microsoft.com/office/drawing/2014/main" id="{04F79114-2758-C351-F4AB-49E649047425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5" name="Vrije vorm: vorm 6704">
                <a:extLst>
                  <a:ext uri="{FF2B5EF4-FFF2-40B4-BE49-F238E27FC236}">
                    <a16:creationId xmlns:a16="http://schemas.microsoft.com/office/drawing/2014/main" id="{A7DCF0F8-97F3-2B0A-CD13-A918EFE2B029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6" name="Vrije vorm: vorm 6705">
                <a:extLst>
                  <a:ext uri="{FF2B5EF4-FFF2-40B4-BE49-F238E27FC236}">
                    <a16:creationId xmlns:a16="http://schemas.microsoft.com/office/drawing/2014/main" id="{F62B9FF0-FB4E-0C22-EA64-DC09DDA54C83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7" name="Vrije vorm: vorm 6706">
                <a:extLst>
                  <a:ext uri="{FF2B5EF4-FFF2-40B4-BE49-F238E27FC236}">
                    <a16:creationId xmlns:a16="http://schemas.microsoft.com/office/drawing/2014/main" id="{0A7F8043-ECCC-56D4-42F8-B5B9DD852129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8" name="Vrije vorm: vorm 6707">
                <a:extLst>
                  <a:ext uri="{FF2B5EF4-FFF2-40B4-BE49-F238E27FC236}">
                    <a16:creationId xmlns:a16="http://schemas.microsoft.com/office/drawing/2014/main" id="{C46767D3-AEEC-4C0F-6380-083CC1043166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9" name="Vrije vorm: vorm 6708">
                <a:extLst>
                  <a:ext uri="{FF2B5EF4-FFF2-40B4-BE49-F238E27FC236}">
                    <a16:creationId xmlns:a16="http://schemas.microsoft.com/office/drawing/2014/main" id="{BEF9DB24-C4E5-73D4-8CD6-67DAE15002BD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0" name="Vrije vorm: vorm 6709">
                <a:extLst>
                  <a:ext uri="{FF2B5EF4-FFF2-40B4-BE49-F238E27FC236}">
                    <a16:creationId xmlns:a16="http://schemas.microsoft.com/office/drawing/2014/main" id="{6C1040E6-42E7-D28C-D8F8-56A83A17DDEB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1" name="Vrije vorm: vorm 6710">
                <a:extLst>
                  <a:ext uri="{FF2B5EF4-FFF2-40B4-BE49-F238E27FC236}">
                    <a16:creationId xmlns:a16="http://schemas.microsoft.com/office/drawing/2014/main" id="{6ACE6186-3E5E-8627-B163-0F7479F276FD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2" name="Vrije vorm: vorm 6711">
                <a:extLst>
                  <a:ext uri="{FF2B5EF4-FFF2-40B4-BE49-F238E27FC236}">
                    <a16:creationId xmlns:a16="http://schemas.microsoft.com/office/drawing/2014/main" id="{8AA65FA5-BAF4-8AD1-44C7-32FD94F32D5E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3" name="Vrije vorm: vorm 6712">
                <a:extLst>
                  <a:ext uri="{FF2B5EF4-FFF2-40B4-BE49-F238E27FC236}">
                    <a16:creationId xmlns:a16="http://schemas.microsoft.com/office/drawing/2014/main" id="{EEA62A9D-8339-52E5-CA31-DDA83F270365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4" name="Vrije vorm: vorm 6713">
                <a:extLst>
                  <a:ext uri="{FF2B5EF4-FFF2-40B4-BE49-F238E27FC236}">
                    <a16:creationId xmlns:a16="http://schemas.microsoft.com/office/drawing/2014/main" id="{58E37C1E-E5F9-3A11-10C2-A5F31739C556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5" name="Vrije vorm: vorm 6714">
                <a:extLst>
                  <a:ext uri="{FF2B5EF4-FFF2-40B4-BE49-F238E27FC236}">
                    <a16:creationId xmlns:a16="http://schemas.microsoft.com/office/drawing/2014/main" id="{C770674E-04C4-7760-759B-BEAA7E93A940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6" name="Vrije vorm: vorm 6715">
                <a:extLst>
                  <a:ext uri="{FF2B5EF4-FFF2-40B4-BE49-F238E27FC236}">
                    <a16:creationId xmlns:a16="http://schemas.microsoft.com/office/drawing/2014/main" id="{1A82F5CE-CA45-9A23-0AF4-0AEECFEDDDB1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7" name="Vrije vorm: vorm 6716">
                <a:extLst>
                  <a:ext uri="{FF2B5EF4-FFF2-40B4-BE49-F238E27FC236}">
                    <a16:creationId xmlns:a16="http://schemas.microsoft.com/office/drawing/2014/main" id="{8E6D2930-9E8B-4479-C2D3-2B495155C9D2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8" name="Vrije vorm: vorm 6717">
                <a:extLst>
                  <a:ext uri="{FF2B5EF4-FFF2-40B4-BE49-F238E27FC236}">
                    <a16:creationId xmlns:a16="http://schemas.microsoft.com/office/drawing/2014/main" id="{FCBED5F7-6584-82C7-26C5-66E28A5DBCD1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9" name="Vrije vorm: vorm 6718">
                <a:extLst>
                  <a:ext uri="{FF2B5EF4-FFF2-40B4-BE49-F238E27FC236}">
                    <a16:creationId xmlns:a16="http://schemas.microsoft.com/office/drawing/2014/main" id="{FB425DCB-05FC-DE24-600A-FB4C225CA400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0" name="Vrije vorm: vorm 6719">
                <a:extLst>
                  <a:ext uri="{FF2B5EF4-FFF2-40B4-BE49-F238E27FC236}">
                    <a16:creationId xmlns:a16="http://schemas.microsoft.com/office/drawing/2014/main" id="{C9F059D9-1E2F-9403-8AA6-1FC831DA4E9C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1" name="Vrije vorm: vorm 6720">
                <a:extLst>
                  <a:ext uri="{FF2B5EF4-FFF2-40B4-BE49-F238E27FC236}">
                    <a16:creationId xmlns:a16="http://schemas.microsoft.com/office/drawing/2014/main" id="{CF7806CD-F79E-96B8-36BC-530DD799E964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2" name="Vrije vorm: vorm 6721">
                <a:extLst>
                  <a:ext uri="{FF2B5EF4-FFF2-40B4-BE49-F238E27FC236}">
                    <a16:creationId xmlns:a16="http://schemas.microsoft.com/office/drawing/2014/main" id="{D67BFA0D-03E2-BD5B-A4A0-830A6B83814C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3" name="Vrije vorm: vorm 6722">
                <a:extLst>
                  <a:ext uri="{FF2B5EF4-FFF2-40B4-BE49-F238E27FC236}">
                    <a16:creationId xmlns:a16="http://schemas.microsoft.com/office/drawing/2014/main" id="{1C962826-CE70-9337-D188-FDFB877FF4FE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4" name="Vrije vorm: vorm 6723">
                <a:extLst>
                  <a:ext uri="{FF2B5EF4-FFF2-40B4-BE49-F238E27FC236}">
                    <a16:creationId xmlns:a16="http://schemas.microsoft.com/office/drawing/2014/main" id="{31E95AEC-546F-F3BB-6B1C-2A6D465DF83A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5" name="Vrije vorm: vorm 6724">
                <a:extLst>
                  <a:ext uri="{FF2B5EF4-FFF2-40B4-BE49-F238E27FC236}">
                    <a16:creationId xmlns:a16="http://schemas.microsoft.com/office/drawing/2014/main" id="{A79CC966-1DAB-F613-AB4E-5DB366699164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6" name="Vrije vorm: vorm 6725">
                <a:extLst>
                  <a:ext uri="{FF2B5EF4-FFF2-40B4-BE49-F238E27FC236}">
                    <a16:creationId xmlns:a16="http://schemas.microsoft.com/office/drawing/2014/main" id="{7A0E8782-CD5D-822E-124A-C1A0111E88B3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7" name="Vrije vorm: vorm 6726">
                <a:extLst>
                  <a:ext uri="{FF2B5EF4-FFF2-40B4-BE49-F238E27FC236}">
                    <a16:creationId xmlns:a16="http://schemas.microsoft.com/office/drawing/2014/main" id="{9A14D35A-00D8-052D-5EFA-DA65842B13FE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8" name="Vrije vorm: vorm 6727">
                <a:extLst>
                  <a:ext uri="{FF2B5EF4-FFF2-40B4-BE49-F238E27FC236}">
                    <a16:creationId xmlns:a16="http://schemas.microsoft.com/office/drawing/2014/main" id="{1542E810-7BCB-740C-01CF-AB5C315CC5CF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9" name="Vrije vorm: vorm 6728">
                <a:extLst>
                  <a:ext uri="{FF2B5EF4-FFF2-40B4-BE49-F238E27FC236}">
                    <a16:creationId xmlns:a16="http://schemas.microsoft.com/office/drawing/2014/main" id="{453B0C81-CBE5-88F9-5E79-43C6A9651B68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0" name="Vrije vorm: vorm 6729">
                <a:extLst>
                  <a:ext uri="{FF2B5EF4-FFF2-40B4-BE49-F238E27FC236}">
                    <a16:creationId xmlns:a16="http://schemas.microsoft.com/office/drawing/2014/main" id="{E4C28D8C-37F7-BCD6-0E68-B692BDA09915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1" name="Vrije vorm: vorm 6730">
                <a:extLst>
                  <a:ext uri="{FF2B5EF4-FFF2-40B4-BE49-F238E27FC236}">
                    <a16:creationId xmlns:a16="http://schemas.microsoft.com/office/drawing/2014/main" id="{173DEBC6-F778-8224-03B4-9F0EA1B76F4E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2" name="Vrije vorm: vorm 6731">
                <a:extLst>
                  <a:ext uri="{FF2B5EF4-FFF2-40B4-BE49-F238E27FC236}">
                    <a16:creationId xmlns:a16="http://schemas.microsoft.com/office/drawing/2014/main" id="{6F25236D-907B-A3E4-3EB6-568391BF1EA8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3" name="Vrije vorm: vorm 6732">
                <a:extLst>
                  <a:ext uri="{FF2B5EF4-FFF2-40B4-BE49-F238E27FC236}">
                    <a16:creationId xmlns:a16="http://schemas.microsoft.com/office/drawing/2014/main" id="{86E167AE-F538-6EF3-F7F3-062BB590068A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4" name="Vrije vorm: vorm 6733">
                <a:extLst>
                  <a:ext uri="{FF2B5EF4-FFF2-40B4-BE49-F238E27FC236}">
                    <a16:creationId xmlns:a16="http://schemas.microsoft.com/office/drawing/2014/main" id="{1130741B-3CAE-D40D-15EC-14C05991D4AD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5" name="Vrije vorm: vorm 6734">
                <a:extLst>
                  <a:ext uri="{FF2B5EF4-FFF2-40B4-BE49-F238E27FC236}">
                    <a16:creationId xmlns:a16="http://schemas.microsoft.com/office/drawing/2014/main" id="{788D911C-1900-D193-7B91-D2BCAF7191F8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6" name="Vrije vorm: vorm 6735">
                <a:extLst>
                  <a:ext uri="{FF2B5EF4-FFF2-40B4-BE49-F238E27FC236}">
                    <a16:creationId xmlns:a16="http://schemas.microsoft.com/office/drawing/2014/main" id="{887D9BB6-EAC9-A0D6-6489-2581B8CD288E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7" name="Vrije vorm: vorm 6736">
                <a:extLst>
                  <a:ext uri="{FF2B5EF4-FFF2-40B4-BE49-F238E27FC236}">
                    <a16:creationId xmlns:a16="http://schemas.microsoft.com/office/drawing/2014/main" id="{FAAD1D92-1774-91D1-9A7A-021B137A9FE6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8" name="Vrije vorm: vorm 6737">
                <a:extLst>
                  <a:ext uri="{FF2B5EF4-FFF2-40B4-BE49-F238E27FC236}">
                    <a16:creationId xmlns:a16="http://schemas.microsoft.com/office/drawing/2014/main" id="{05DC1974-2E3E-A25B-A0A3-BD5D8C848BFC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9" name="Vrije vorm: vorm 6738">
                <a:extLst>
                  <a:ext uri="{FF2B5EF4-FFF2-40B4-BE49-F238E27FC236}">
                    <a16:creationId xmlns:a16="http://schemas.microsoft.com/office/drawing/2014/main" id="{120F2AA2-CDE6-38BF-649F-87792C7EDD88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0" name="Vrije vorm: vorm 6739">
                <a:extLst>
                  <a:ext uri="{FF2B5EF4-FFF2-40B4-BE49-F238E27FC236}">
                    <a16:creationId xmlns:a16="http://schemas.microsoft.com/office/drawing/2014/main" id="{5C90E0C9-D96A-EB2C-6D13-0FFD82A0B050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" name="!!sterren2">
              <a:extLst>
                <a:ext uri="{FF2B5EF4-FFF2-40B4-BE49-F238E27FC236}">
                  <a16:creationId xmlns:a16="http://schemas.microsoft.com/office/drawing/2014/main" id="{949776C5-AAAA-3204-FB10-B37D592148E1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5273" name="Vrije vorm: vorm 5272">
                <a:extLst>
                  <a:ext uri="{FF2B5EF4-FFF2-40B4-BE49-F238E27FC236}">
                    <a16:creationId xmlns:a16="http://schemas.microsoft.com/office/drawing/2014/main" id="{A9A0FB31-8FFF-6B5B-78DC-98A77B9C8E7A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4" name="Vrije vorm: vorm 5273">
                <a:extLst>
                  <a:ext uri="{FF2B5EF4-FFF2-40B4-BE49-F238E27FC236}">
                    <a16:creationId xmlns:a16="http://schemas.microsoft.com/office/drawing/2014/main" id="{FFD92285-A58F-475F-184C-0E1B1A88DFF9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5" name="Vrije vorm: vorm 5274">
                <a:extLst>
                  <a:ext uri="{FF2B5EF4-FFF2-40B4-BE49-F238E27FC236}">
                    <a16:creationId xmlns:a16="http://schemas.microsoft.com/office/drawing/2014/main" id="{59F18819-CD73-3F63-D2C3-485D5CCF895C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6" name="Vrije vorm: vorm 5275">
                <a:extLst>
                  <a:ext uri="{FF2B5EF4-FFF2-40B4-BE49-F238E27FC236}">
                    <a16:creationId xmlns:a16="http://schemas.microsoft.com/office/drawing/2014/main" id="{6192FD21-21CD-EFD6-A89D-096DDD21DF78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7" name="Vrije vorm: vorm 5276">
                <a:extLst>
                  <a:ext uri="{FF2B5EF4-FFF2-40B4-BE49-F238E27FC236}">
                    <a16:creationId xmlns:a16="http://schemas.microsoft.com/office/drawing/2014/main" id="{8FC1B888-83D0-9DB8-D868-0E524E03399E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8" name="Vrije vorm: vorm 5277">
                <a:extLst>
                  <a:ext uri="{FF2B5EF4-FFF2-40B4-BE49-F238E27FC236}">
                    <a16:creationId xmlns:a16="http://schemas.microsoft.com/office/drawing/2014/main" id="{D8B5CF07-5D2A-C117-B9C5-337AE2D2A982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9" name="Vrije vorm: vorm 5278">
                <a:extLst>
                  <a:ext uri="{FF2B5EF4-FFF2-40B4-BE49-F238E27FC236}">
                    <a16:creationId xmlns:a16="http://schemas.microsoft.com/office/drawing/2014/main" id="{8F346432-A56F-DB01-AB8A-1CC14CF81EF5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0" name="Vrije vorm: vorm 5279">
                <a:extLst>
                  <a:ext uri="{FF2B5EF4-FFF2-40B4-BE49-F238E27FC236}">
                    <a16:creationId xmlns:a16="http://schemas.microsoft.com/office/drawing/2014/main" id="{A0E7B602-36FE-E57C-E487-D28765052E30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1" name="Vrije vorm: vorm 5280">
                <a:extLst>
                  <a:ext uri="{FF2B5EF4-FFF2-40B4-BE49-F238E27FC236}">
                    <a16:creationId xmlns:a16="http://schemas.microsoft.com/office/drawing/2014/main" id="{FE823B52-A1E8-9B1A-2AC3-56E552BD695F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2" name="Vrije vorm: vorm 5281">
                <a:extLst>
                  <a:ext uri="{FF2B5EF4-FFF2-40B4-BE49-F238E27FC236}">
                    <a16:creationId xmlns:a16="http://schemas.microsoft.com/office/drawing/2014/main" id="{B1A1B6EA-FB5F-E1B0-C5E0-B041FD4C5B8E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3" name="Vrije vorm: vorm 5282">
                <a:extLst>
                  <a:ext uri="{FF2B5EF4-FFF2-40B4-BE49-F238E27FC236}">
                    <a16:creationId xmlns:a16="http://schemas.microsoft.com/office/drawing/2014/main" id="{3EAA4585-15F6-67C8-9A1A-C21324BF9C16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4" name="Vrije vorm: vorm 5283">
                <a:extLst>
                  <a:ext uri="{FF2B5EF4-FFF2-40B4-BE49-F238E27FC236}">
                    <a16:creationId xmlns:a16="http://schemas.microsoft.com/office/drawing/2014/main" id="{BF32EB32-D051-EFC5-2344-38B3241D59AE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5" name="Vrije vorm: vorm 5284">
                <a:extLst>
                  <a:ext uri="{FF2B5EF4-FFF2-40B4-BE49-F238E27FC236}">
                    <a16:creationId xmlns:a16="http://schemas.microsoft.com/office/drawing/2014/main" id="{32396F8E-3920-4924-74B5-F0FAAD08F9F2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6" name="Vrije vorm: vorm 5285">
                <a:extLst>
                  <a:ext uri="{FF2B5EF4-FFF2-40B4-BE49-F238E27FC236}">
                    <a16:creationId xmlns:a16="http://schemas.microsoft.com/office/drawing/2014/main" id="{4A36DB57-A359-C2BA-9915-53A693472018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7" name="Vrije vorm: vorm 5286">
                <a:extLst>
                  <a:ext uri="{FF2B5EF4-FFF2-40B4-BE49-F238E27FC236}">
                    <a16:creationId xmlns:a16="http://schemas.microsoft.com/office/drawing/2014/main" id="{CC6DF484-7719-4354-3294-79BBCACDE498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8" name="Vrije vorm: vorm 5287">
                <a:extLst>
                  <a:ext uri="{FF2B5EF4-FFF2-40B4-BE49-F238E27FC236}">
                    <a16:creationId xmlns:a16="http://schemas.microsoft.com/office/drawing/2014/main" id="{A002FABA-DE0A-676E-2B5E-114F30DF6C26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9" name="Vrije vorm: vorm 5288">
                <a:extLst>
                  <a:ext uri="{FF2B5EF4-FFF2-40B4-BE49-F238E27FC236}">
                    <a16:creationId xmlns:a16="http://schemas.microsoft.com/office/drawing/2014/main" id="{6863BB4D-8E6B-C349-7E80-B8C9F9320950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0" name="Vrije vorm: vorm 5289">
                <a:extLst>
                  <a:ext uri="{FF2B5EF4-FFF2-40B4-BE49-F238E27FC236}">
                    <a16:creationId xmlns:a16="http://schemas.microsoft.com/office/drawing/2014/main" id="{59170269-F69E-ED16-E772-24AED2AB7E67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1" name="Vrije vorm: vorm 5290">
                <a:extLst>
                  <a:ext uri="{FF2B5EF4-FFF2-40B4-BE49-F238E27FC236}">
                    <a16:creationId xmlns:a16="http://schemas.microsoft.com/office/drawing/2014/main" id="{303F651A-FA19-278A-B40C-33387E9FC2A3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2" name="Vrije vorm: vorm 5291">
                <a:extLst>
                  <a:ext uri="{FF2B5EF4-FFF2-40B4-BE49-F238E27FC236}">
                    <a16:creationId xmlns:a16="http://schemas.microsoft.com/office/drawing/2014/main" id="{8C30C15C-385B-8558-85D8-CEFDD348D9DF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3" name="Vrije vorm: vorm 5292">
                <a:extLst>
                  <a:ext uri="{FF2B5EF4-FFF2-40B4-BE49-F238E27FC236}">
                    <a16:creationId xmlns:a16="http://schemas.microsoft.com/office/drawing/2014/main" id="{5373FF40-8859-2FD4-84FD-F8EEBB4C7DB1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4" name="Vrije vorm: vorm 5293">
                <a:extLst>
                  <a:ext uri="{FF2B5EF4-FFF2-40B4-BE49-F238E27FC236}">
                    <a16:creationId xmlns:a16="http://schemas.microsoft.com/office/drawing/2014/main" id="{402AF009-0240-B4DC-44C6-3A92ADEEE053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6" name="Vrije vorm: vorm 6655">
                <a:extLst>
                  <a:ext uri="{FF2B5EF4-FFF2-40B4-BE49-F238E27FC236}">
                    <a16:creationId xmlns:a16="http://schemas.microsoft.com/office/drawing/2014/main" id="{6CEBAAC9-25D5-4730-4B07-A298BA3EEDA7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7" name="Vrije vorm: vorm 6656">
                <a:extLst>
                  <a:ext uri="{FF2B5EF4-FFF2-40B4-BE49-F238E27FC236}">
                    <a16:creationId xmlns:a16="http://schemas.microsoft.com/office/drawing/2014/main" id="{4BC0F2D2-957E-BC19-0D97-564A4FA13E63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8" name="Vrije vorm: vorm 6657">
                <a:extLst>
                  <a:ext uri="{FF2B5EF4-FFF2-40B4-BE49-F238E27FC236}">
                    <a16:creationId xmlns:a16="http://schemas.microsoft.com/office/drawing/2014/main" id="{C384A56D-BB3A-A227-4B2E-929E5E7F59A9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9" name="Vrije vorm: vorm 6658">
                <a:extLst>
                  <a:ext uri="{FF2B5EF4-FFF2-40B4-BE49-F238E27FC236}">
                    <a16:creationId xmlns:a16="http://schemas.microsoft.com/office/drawing/2014/main" id="{2D896DEF-FDAB-A5D9-47FA-C0A3CB5B577C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0" name="Vrije vorm: vorm 6659">
                <a:extLst>
                  <a:ext uri="{FF2B5EF4-FFF2-40B4-BE49-F238E27FC236}">
                    <a16:creationId xmlns:a16="http://schemas.microsoft.com/office/drawing/2014/main" id="{A96AD005-9F7E-9B23-2EE2-0B6E4FE367FC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1" name="Vrije vorm: vorm 6660">
                <a:extLst>
                  <a:ext uri="{FF2B5EF4-FFF2-40B4-BE49-F238E27FC236}">
                    <a16:creationId xmlns:a16="http://schemas.microsoft.com/office/drawing/2014/main" id="{1C55C552-9454-D64E-D69B-71EA072D9E31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2" name="Vrije vorm: vorm 6661">
                <a:extLst>
                  <a:ext uri="{FF2B5EF4-FFF2-40B4-BE49-F238E27FC236}">
                    <a16:creationId xmlns:a16="http://schemas.microsoft.com/office/drawing/2014/main" id="{55BADC72-593A-BAB0-0317-4F6A845F04FD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3" name="Vrije vorm: vorm 6662">
                <a:extLst>
                  <a:ext uri="{FF2B5EF4-FFF2-40B4-BE49-F238E27FC236}">
                    <a16:creationId xmlns:a16="http://schemas.microsoft.com/office/drawing/2014/main" id="{CA37FA7D-21D9-55E4-CF35-2F26AE38BE6C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4" name="Vrije vorm: vorm 6663">
                <a:extLst>
                  <a:ext uri="{FF2B5EF4-FFF2-40B4-BE49-F238E27FC236}">
                    <a16:creationId xmlns:a16="http://schemas.microsoft.com/office/drawing/2014/main" id="{F484AD4B-6C78-33A4-1154-5EE0B5397D3B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5" name="Vrije vorm: vorm 6664">
                <a:extLst>
                  <a:ext uri="{FF2B5EF4-FFF2-40B4-BE49-F238E27FC236}">
                    <a16:creationId xmlns:a16="http://schemas.microsoft.com/office/drawing/2014/main" id="{3EAEAEC2-72ED-2D54-3B61-179267F4C330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6" name="Vrije vorm: vorm 6665">
                <a:extLst>
                  <a:ext uri="{FF2B5EF4-FFF2-40B4-BE49-F238E27FC236}">
                    <a16:creationId xmlns:a16="http://schemas.microsoft.com/office/drawing/2014/main" id="{8E5C8E66-844F-94ED-D92A-3BD23D6D8465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7" name="Vrije vorm: vorm 6666">
                <a:extLst>
                  <a:ext uri="{FF2B5EF4-FFF2-40B4-BE49-F238E27FC236}">
                    <a16:creationId xmlns:a16="http://schemas.microsoft.com/office/drawing/2014/main" id="{74F6414C-F88C-FFA3-E04C-B5E4364BA034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8" name="Vrije vorm: vorm 6667">
                <a:extLst>
                  <a:ext uri="{FF2B5EF4-FFF2-40B4-BE49-F238E27FC236}">
                    <a16:creationId xmlns:a16="http://schemas.microsoft.com/office/drawing/2014/main" id="{6254ADD9-26E4-AFB7-8BD9-87F8A52EEECB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9" name="Vrije vorm: vorm 6668">
                <a:extLst>
                  <a:ext uri="{FF2B5EF4-FFF2-40B4-BE49-F238E27FC236}">
                    <a16:creationId xmlns:a16="http://schemas.microsoft.com/office/drawing/2014/main" id="{DA9E6805-C508-9632-EC0C-679152637002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0" name="Vrije vorm: vorm 6669">
                <a:extLst>
                  <a:ext uri="{FF2B5EF4-FFF2-40B4-BE49-F238E27FC236}">
                    <a16:creationId xmlns:a16="http://schemas.microsoft.com/office/drawing/2014/main" id="{76DF7D27-01AF-46DB-1314-18A07811B6C3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1" name="Vrije vorm: vorm 6670">
                <a:extLst>
                  <a:ext uri="{FF2B5EF4-FFF2-40B4-BE49-F238E27FC236}">
                    <a16:creationId xmlns:a16="http://schemas.microsoft.com/office/drawing/2014/main" id="{304603D4-00FF-2DE4-65ED-A699771D9474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2" name="Vrije vorm: vorm 6671">
                <a:extLst>
                  <a:ext uri="{FF2B5EF4-FFF2-40B4-BE49-F238E27FC236}">
                    <a16:creationId xmlns:a16="http://schemas.microsoft.com/office/drawing/2014/main" id="{82A0198F-E5C6-B246-3C91-9DF8057BD8A6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3" name="Vrije vorm: vorm 6672">
                <a:extLst>
                  <a:ext uri="{FF2B5EF4-FFF2-40B4-BE49-F238E27FC236}">
                    <a16:creationId xmlns:a16="http://schemas.microsoft.com/office/drawing/2014/main" id="{230BC0C9-4F9B-8BB5-ED46-7524EB045276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4" name="Vrije vorm: vorm 6673">
                <a:extLst>
                  <a:ext uri="{FF2B5EF4-FFF2-40B4-BE49-F238E27FC236}">
                    <a16:creationId xmlns:a16="http://schemas.microsoft.com/office/drawing/2014/main" id="{5C57ABC8-D182-8E6D-F063-B1BC53D643DE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5" name="Vrije vorm: vorm 6674">
                <a:extLst>
                  <a:ext uri="{FF2B5EF4-FFF2-40B4-BE49-F238E27FC236}">
                    <a16:creationId xmlns:a16="http://schemas.microsoft.com/office/drawing/2014/main" id="{6E1A49FE-9833-4E83-0D3F-A71A9197DDD5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6" name="Vrije vorm: vorm 6675">
                <a:extLst>
                  <a:ext uri="{FF2B5EF4-FFF2-40B4-BE49-F238E27FC236}">
                    <a16:creationId xmlns:a16="http://schemas.microsoft.com/office/drawing/2014/main" id="{93B8C01F-9744-465C-D0DC-C9282E24460B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7" name="Vrije vorm: vorm 6676">
                <a:extLst>
                  <a:ext uri="{FF2B5EF4-FFF2-40B4-BE49-F238E27FC236}">
                    <a16:creationId xmlns:a16="http://schemas.microsoft.com/office/drawing/2014/main" id="{6D3A709F-1642-91EF-4568-9D4C72DAC953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8" name="Vrije vorm: vorm 6677">
                <a:extLst>
                  <a:ext uri="{FF2B5EF4-FFF2-40B4-BE49-F238E27FC236}">
                    <a16:creationId xmlns:a16="http://schemas.microsoft.com/office/drawing/2014/main" id="{D3E84103-4F41-8CD2-5376-8E2F0269ACAE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9" name="Vrije vorm: vorm 6678">
                <a:extLst>
                  <a:ext uri="{FF2B5EF4-FFF2-40B4-BE49-F238E27FC236}">
                    <a16:creationId xmlns:a16="http://schemas.microsoft.com/office/drawing/2014/main" id="{61C77ED9-A0C6-281B-3987-15E579DEC96C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0" name="Vrije vorm: vorm 6679">
                <a:extLst>
                  <a:ext uri="{FF2B5EF4-FFF2-40B4-BE49-F238E27FC236}">
                    <a16:creationId xmlns:a16="http://schemas.microsoft.com/office/drawing/2014/main" id="{35494BBE-1129-2533-F4F9-683BF3691BFA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1" name="Vrije vorm: vorm 6680">
                <a:extLst>
                  <a:ext uri="{FF2B5EF4-FFF2-40B4-BE49-F238E27FC236}">
                    <a16:creationId xmlns:a16="http://schemas.microsoft.com/office/drawing/2014/main" id="{FBB5FDB1-E6D4-EE8F-E9EE-9F7AAD4BCBA1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2" name="Vrije vorm: vorm 6681">
                <a:extLst>
                  <a:ext uri="{FF2B5EF4-FFF2-40B4-BE49-F238E27FC236}">
                    <a16:creationId xmlns:a16="http://schemas.microsoft.com/office/drawing/2014/main" id="{5322851B-7A7D-2F4A-C8EB-9E30F5F1ABD9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3" name="Vrije vorm: vorm 6682">
                <a:extLst>
                  <a:ext uri="{FF2B5EF4-FFF2-40B4-BE49-F238E27FC236}">
                    <a16:creationId xmlns:a16="http://schemas.microsoft.com/office/drawing/2014/main" id="{11440651-126F-FA6B-6CAF-D5A4D68EEADB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4" name="Vrije vorm: vorm 6683">
                <a:extLst>
                  <a:ext uri="{FF2B5EF4-FFF2-40B4-BE49-F238E27FC236}">
                    <a16:creationId xmlns:a16="http://schemas.microsoft.com/office/drawing/2014/main" id="{DF7A8513-1B57-C111-0F61-3C0699E1F0B2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5" name="Vrije vorm: vorm 6684">
                <a:extLst>
                  <a:ext uri="{FF2B5EF4-FFF2-40B4-BE49-F238E27FC236}">
                    <a16:creationId xmlns:a16="http://schemas.microsoft.com/office/drawing/2014/main" id="{28D598D4-1773-ED7A-81C9-25EBACD564FB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86" name="Vrije vorm: vorm 6685">
                <a:extLst>
                  <a:ext uri="{FF2B5EF4-FFF2-40B4-BE49-F238E27FC236}">
                    <a16:creationId xmlns:a16="http://schemas.microsoft.com/office/drawing/2014/main" id="{E07FCCB4-07A4-38E9-DE8F-9ED257D6C6A4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0" name="!!sterren2">
              <a:extLst>
                <a:ext uri="{FF2B5EF4-FFF2-40B4-BE49-F238E27FC236}">
                  <a16:creationId xmlns:a16="http://schemas.microsoft.com/office/drawing/2014/main" id="{3B657568-2628-FC29-5DA8-7FD9786B35D5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63213FD4-1C50-AB99-7256-E3934DC3565E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: vorm 52">
                <a:extLst>
                  <a:ext uri="{FF2B5EF4-FFF2-40B4-BE49-F238E27FC236}">
                    <a16:creationId xmlns:a16="http://schemas.microsoft.com/office/drawing/2014/main" id="{23B132D8-DACA-2967-2525-E2475C99B5EA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" name="Vrije vorm: vorm 53">
                <a:extLst>
                  <a:ext uri="{FF2B5EF4-FFF2-40B4-BE49-F238E27FC236}">
                    <a16:creationId xmlns:a16="http://schemas.microsoft.com/office/drawing/2014/main" id="{EF389222-E6CE-7C97-1FEF-76EC09B7DF90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66E5DFF0-5A5B-7517-8707-04C917CCDE52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749D93A4-DC3E-9FFC-0506-A2BDFFB05334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: vorm 56">
                <a:extLst>
                  <a:ext uri="{FF2B5EF4-FFF2-40B4-BE49-F238E27FC236}">
                    <a16:creationId xmlns:a16="http://schemas.microsoft.com/office/drawing/2014/main" id="{BB196700-45F0-2445-F036-F5F648F8B3BB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8718C51-3F43-6587-563F-762C37BD20B5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: vorm 58">
                <a:extLst>
                  <a:ext uri="{FF2B5EF4-FFF2-40B4-BE49-F238E27FC236}">
                    <a16:creationId xmlns:a16="http://schemas.microsoft.com/office/drawing/2014/main" id="{A2868A9D-F0EF-5731-9AEB-4F4D6E632ECD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: vorm 59">
                <a:extLst>
                  <a:ext uri="{FF2B5EF4-FFF2-40B4-BE49-F238E27FC236}">
                    <a16:creationId xmlns:a16="http://schemas.microsoft.com/office/drawing/2014/main" id="{F13B4843-1296-C49F-59F9-BA634199616A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8B03A88-2701-DCE0-EF25-44BD5B8B77C8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28DD83A4-5C28-D0A3-89CB-33B7CF17ACCE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E91E5A6A-EA33-E4A5-85FC-2D58C6DEF283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5" name="Vrije vorm: vorm 6634">
                <a:extLst>
                  <a:ext uri="{FF2B5EF4-FFF2-40B4-BE49-F238E27FC236}">
                    <a16:creationId xmlns:a16="http://schemas.microsoft.com/office/drawing/2014/main" id="{5B375577-8E41-B628-4EF7-B3B15614F71E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6" name="Vrije vorm: vorm 6635">
                <a:extLst>
                  <a:ext uri="{FF2B5EF4-FFF2-40B4-BE49-F238E27FC236}">
                    <a16:creationId xmlns:a16="http://schemas.microsoft.com/office/drawing/2014/main" id="{4525F6F4-163E-7091-2406-FE922D5C1906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7" name="Vrije vorm: vorm 6636">
                <a:extLst>
                  <a:ext uri="{FF2B5EF4-FFF2-40B4-BE49-F238E27FC236}">
                    <a16:creationId xmlns:a16="http://schemas.microsoft.com/office/drawing/2014/main" id="{10E16BAC-051E-E944-BFBE-BE149E04F44A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8" name="Vrije vorm: vorm 6637">
                <a:extLst>
                  <a:ext uri="{FF2B5EF4-FFF2-40B4-BE49-F238E27FC236}">
                    <a16:creationId xmlns:a16="http://schemas.microsoft.com/office/drawing/2014/main" id="{38D7014B-3AF8-7022-2AD1-5B85DB3F9A86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9" name="Vrije vorm: vorm 6638">
                <a:extLst>
                  <a:ext uri="{FF2B5EF4-FFF2-40B4-BE49-F238E27FC236}">
                    <a16:creationId xmlns:a16="http://schemas.microsoft.com/office/drawing/2014/main" id="{80CBD87E-E61E-850A-2C17-75BD53840020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0" name="Vrije vorm: vorm 6639">
                <a:extLst>
                  <a:ext uri="{FF2B5EF4-FFF2-40B4-BE49-F238E27FC236}">
                    <a16:creationId xmlns:a16="http://schemas.microsoft.com/office/drawing/2014/main" id="{F2670468-D5A1-CFF9-0AD9-33CE2E3EE84A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1" name="Vrije vorm: vorm 6640">
                <a:extLst>
                  <a:ext uri="{FF2B5EF4-FFF2-40B4-BE49-F238E27FC236}">
                    <a16:creationId xmlns:a16="http://schemas.microsoft.com/office/drawing/2014/main" id="{C9FDC5E9-7813-8224-E0E3-C1AE7C4393C7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2" name="Vrije vorm: vorm 6641">
                <a:extLst>
                  <a:ext uri="{FF2B5EF4-FFF2-40B4-BE49-F238E27FC236}">
                    <a16:creationId xmlns:a16="http://schemas.microsoft.com/office/drawing/2014/main" id="{61635067-F3B0-ACFB-2D00-9E202A981A68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3" name="Vrije vorm: vorm 6642">
                <a:extLst>
                  <a:ext uri="{FF2B5EF4-FFF2-40B4-BE49-F238E27FC236}">
                    <a16:creationId xmlns:a16="http://schemas.microsoft.com/office/drawing/2014/main" id="{3EC4035B-ED24-D4E8-140E-56AF2DDC0308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4" name="Vrije vorm: vorm 6643">
                <a:extLst>
                  <a:ext uri="{FF2B5EF4-FFF2-40B4-BE49-F238E27FC236}">
                    <a16:creationId xmlns:a16="http://schemas.microsoft.com/office/drawing/2014/main" id="{558A2A21-17DA-6723-14DB-8EDDE6B6C833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5" name="Vrije vorm: vorm 6644">
                <a:extLst>
                  <a:ext uri="{FF2B5EF4-FFF2-40B4-BE49-F238E27FC236}">
                    <a16:creationId xmlns:a16="http://schemas.microsoft.com/office/drawing/2014/main" id="{79AE9EF5-9304-B0C5-BEDB-9CE40313E6A4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6" name="Vrije vorm: vorm 6645">
                <a:extLst>
                  <a:ext uri="{FF2B5EF4-FFF2-40B4-BE49-F238E27FC236}">
                    <a16:creationId xmlns:a16="http://schemas.microsoft.com/office/drawing/2014/main" id="{B352748F-948A-BA7E-B2D7-E8BA696EB79F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7" name="Vrije vorm: vorm 6646">
                <a:extLst>
                  <a:ext uri="{FF2B5EF4-FFF2-40B4-BE49-F238E27FC236}">
                    <a16:creationId xmlns:a16="http://schemas.microsoft.com/office/drawing/2014/main" id="{6057249B-8442-08AB-93FB-FE636CC8454B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8" name="Vrije vorm: vorm 6647">
                <a:extLst>
                  <a:ext uri="{FF2B5EF4-FFF2-40B4-BE49-F238E27FC236}">
                    <a16:creationId xmlns:a16="http://schemas.microsoft.com/office/drawing/2014/main" id="{822CD21F-603C-B3B6-AD2D-F58E937710D2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9" name="Vrije vorm: vorm 6648">
                <a:extLst>
                  <a:ext uri="{FF2B5EF4-FFF2-40B4-BE49-F238E27FC236}">
                    <a16:creationId xmlns:a16="http://schemas.microsoft.com/office/drawing/2014/main" id="{20CB3FC1-F93B-A887-EE48-B79EB328C4F6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0" name="Vrije vorm: vorm 6649">
                <a:extLst>
                  <a:ext uri="{FF2B5EF4-FFF2-40B4-BE49-F238E27FC236}">
                    <a16:creationId xmlns:a16="http://schemas.microsoft.com/office/drawing/2014/main" id="{C0D35D7B-5CE8-E8F5-E0D4-41510A7CAB45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1" name="Vrije vorm: vorm 6650">
                <a:extLst>
                  <a:ext uri="{FF2B5EF4-FFF2-40B4-BE49-F238E27FC236}">
                    <a16:creationId xmlns:a16="http://schemas.microsoft.com/office/drawing/2014/main" id="{BACDC104-2C3F-C8D0-1E02-20620C8FBB97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2" name="Vrije vorm: vorm 6651">
                <a:extLst>
                  <a:ext uri="{FF2B5EF4-FFF2-40B4-BE49-F238E27FC236}">
                    <a16:creationId xmlns:a16="http://schemas.microsoft.com/office/drawing/2014/main" id="{6E005092-39D0-163D-246C-0EE8254BE4DC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3" name="Vrije vorm: vorm 6652">
                <a:extLst>
                  <a:ext uri="{FF2B5EF4-FFF2-40B4-BE49-F238E27FC236}">
                    <a16:creationId xmlns:a16="http://schemas.microsoft.com/office/drawing/2014/main" id="{E7F992D6-39CD-8AED-7B3E-121802AED8B9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4" name="Vrije vorm: vorm 6653">
                <a:extLst>
                  <a:ext uri="{FF2B5EF4-FFF2-40B4-BE49-F238E27FC236}">
                    <a16:creationId xmlns:a16="http://schemas.microsoft.com/office/drawing/2014/main" id="{2A9A67BE-D3F0-D988-98D4-5062B9D3D5D1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55" name="Vrije vorm: vorm 6654">
                <a:extLst>
                  <a:ext uri="{FF2B5EF4-FFF2-40B4-BE49-F238E27FC236}">
                    <a16:creationId xmlns:a16="http://schemas.microsoft.com/office/drawing/2014/main" id="{5CAB5897-4C90-647D-227A-17CE058BE5E9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48" name="Vrije vorm: vorm 5247">
                <a:extLst>
                  <a:ext uri="{FF2B5EF4-FFF2-40B4-BE49-F238E27FC236}">
                    <a16:creationId xmlns:a16="http://schemas.microsoft.com/office/drawing/2014/main" id="{A8CBC909-0A1D-82C8-6412-2836873F80D1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49" name="Vrije vorm: vorm 5248">
                <a:extLst>
                  <a:ext uri="{FF2B5EF4-FFF2-40B4-BE49-F238E27FC236}">
                    <a16:creationId xmlns:a16="http://schemas.microsoft.com/office/drawing/2014/main" id="{1C69C1C9-FC49-3F7C-C569-88E8C59B76A9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0" name="Vrije vorm: vorm 5249">
                <a:extLst>
                  <a:ext uri="{FF2B5EF4-FFF2-40B4-BE49-F238E27FC236}">
                    <a16:creationId xmlns:a16="http://schemas.microsoft.com/office/drawing/2014/main" id="{946B99B4-9771-282C-A6E6-98F0CF4C3C1A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1" name="Vrije vorm: vorm 5250">
                <a:extLst>
                  <a:ext uri="{FF2B5EF4-FFF2-40B4-BE49-F238E27FC236}">
                    <a16:creationId xmlns:a16="http://schemas.microsoft.com/office/drawing/2014/main" id="{7DB7524D-3639-E9BB-A7A2-8E949ABB81CF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2" name="Vrije vorm: vorm 5251">
                <a:extLst>
                  <a:ext uri="{FF2B5EF4-FFF2-40B4-BE49-F238E27FC236}">
                    <a16:creationId xmlns:a16="http://schemas.microsoft.com/office/drawing/2014/main" id="{4F111697-43F4-E278-B385-B80B3CAE3AF7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3" name="Vrije vorm: vorm 5252">
                <a:extLst>
                  <a:ext uri="{FF2B5EF4-FFF2-40B4-BE49-F238E27FC236}">
                    <a16:creationId xmlns:a16="http://schemas.microsoft.com/office/drawing/2014/main" id="{DB7060EC-2633-B240-D890-7D13C41A1A84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4" name="Vrije vorm: vorm 5253">
                <a:extLst>
                  <a:ext uri="{FF2B5EF4-FFF2-40B4-BE49-F238E27FC236}">
                    <a16:creationId xmlns:a16="http://schemas.microsoft.com/office/drawing/2014/main" id="{D10FAB80-361D-77F2-996F-03AC3FDCA0C2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5" name="Vrije vorm: vorm 5254">
                <a:extLst>
                  <a:ext uri="{FF2B5EF4-FFF2-40B4-BE49-F238E27FC236}">
                    <a16:creationId xmlns:a16="http://schemas.microsoft.com/office/drawing/2014/main" id="{096D612F-7E42-C0B5-28F2-4950DD6F33C8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6" name="Vrije vorm: vorm 5255">
                <a:extLst>
                  <a:ext uri="{FF2B5EF4-FFF2-40B4-BE49-F238E27FC236}">
                    <a16:creationId xmlns:a16="http://schemas.microsoft.com/office/drawing/2014/main" id="{FDE932EF-D18C-D49C-18FF-12D816311B75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7" name="Vrije vorm: vorm 5256">
                <a:extLst>
                  <a:ext uri="{FF2B5EF4-FFF2-40B4-BE49-F238E27FC236}">
                    <a16:creationId xmlns:a16="http://schemas.microsoft.com/office/drawing/2014/main" id="{0E6D76B4-9173-C30B-21C0-323D9533F31D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8" name="Vrije vorm: vorm 5257">
                <a:extLst>
                  <a:ext uri="{FF2B5EF4-FFF2-40B4-BE49-F238E27FC236}">
                    <a16:creationId xmlns:a16="http://schemas.microsoft.com/office/drawing/2014/main" id="{FF757A73-AA0E-6B3B-E772-2D693F245732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9" name="Vrije vorm: vorm 5258">
                <a:extLst>
                  <a:ext uri="{FF2B5EF4-FFF2-40B4-BE49-F238E27FC236}">
                    <a16:creationId xmlns:a16="http://schemas.microsoft.com/office/drawing/2014/main" id="{4CB71DDD-02C0-36A4-A203-8CC69930E331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0" name="Vrije vorm: vorm 5259">
                <a:extLst>
                  <a:ext uri="{FF2B5EF4-FFF2-40B4-BE49-F238E27FC236}">
                    <a16:creationId xmlns:a16="http://schemas.microsoft.com/office/drawing/2014/main" id="{26E35172-F7F7-61E4-D8A6-8B662307678F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1" name="Vrije vorm: vorm 5260">
                <a:extLst>
                  <a:ext uri="{FF2B5EF4-FFF2-40B4-BE49-F238E27FC236}">
                    <a16:creationId xmlns:a16="http://schemas.microsoft.com/office/drawing/2014/main" id="{AF35746F-AF1C-5AAD-6BF2-A2B648918E27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2" name="Vrije vorm: vorm 5261">
                <a:extLst>
                  <a:ext uri="{FF2B5EF4-FFF2-40B4-BE49-F238E27FC236}">
                    <a16:creationId xmlns:a16="http://schemas.microsoft.com/office/drawing/2014/main" id="{CE67C376-3095-AEAF-20E0-0ADB6ADA4F3E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3" name="Vrije vorm: vorm 5262">
                <a:extLst>
                  <a:ext uri="{FF2B5EF4-FFF2-40B4-BE49-F238E27FC236}">
                    <a16:creationId xmlns:a16="http://schemas.microsoft.com/office/drawing/2014/main" id="{0DBEEFA0-3453-DD6A-AD36-0EB064287650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4" name="Vrije vorm: vorm 5263">
                <a:extLst>
                  <a:ext uri="{FF2B5EF4-FFF2-40B4-BE49-F238E27FC236}">
                    <a16:creationId xmlns:a16="http://schemas.microsoft.com/office/drawing/2014/main" id="{E1D11BFA-F7C1-6241-16FD-8636847C5AD6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5" name="Vrije vorm: vorm 5264">
                <a:extLst>
                  <a:ext uri="{FF2B5EF4-FFF2-40B4-BE49-F238E27FC236}">
                    <a16:creationId xmlns:a16="http://schemas.microsoft.com/office/drawing/2014/main" id="{B2D4ADCC-A901-3A7F-54E4-5AC51F0FF2AC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6" name="Vrije vorm: vorm 5265">
                <a:extLst>
                  <a:ext uri="{FF2B5EF4-FFF2-40B4-BE49-F238E27FC236}">
                    <a16:creationId xmlns:a16="http://schemas.microsoft.com/office/drawing/2014/main" id="{E4F430F4-6EB7-B269-D4D4-7818BD96A514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7" name="Vrije vorm: vorm 5266">
                <a:extLst>
                  <a:ext uri="{FF2B5EF4-FFF2-40B4-BE49-F238E27FC236}">
                    <a16:creationId xmlns:a16="http://schemas.microsoft.com/office/drawing/2014/main" id="{135B9EEE-E8F3-21B9-5C1D-E4E0764FDD7B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8" name="Vrije vorm: vorm 5267">
                <a:extLst>
                  <a:ext uri="{FF2B5EF4-FFF2-40B4-BE49-F238E27FC236}">
                    <a16:creationId xmlns:a16="http://schemas.microsoft.com/office/drawing/2014/main" id="{C1A1A950-1515-4920-3530-4ACD8F6AA653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9" name="Vrije vorm: vorm 5268">
                <a:extLst>
                  <a:ext uri="{FF2B5EF4-FFF2-40B4-BE49-F238E27FC236}">
                    <a16:creationId xmlns:a16="http://schemas.microsoft.com/office/drawing/2014/main" id="{BC185B19-20C2-D158-E615-5A0019A9B314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0" name="Vrije vorm: vorm 5269">
                <a:extLst>
                  <a:ext uri="{FF2B5EF4-FFF2-40B4-BE49-F238E27FC236}">
                    <a16:creationId xmlns:a16="http://schemas.microsoft.com/office/drawing/2014/main" id="{F00AC7A2-2127-0A5E-71CE-D97465EA1166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1" name="Vrije vorm: vorm 5270">
                <a:extLst>
                  <a:ext uri="{FF2B5EF4-FFF2-40B4-BE49-F238E27FC236}">
                    <a16:creationId xmlns:a16="http://schemas.microsoft.com/office/drawing/2014/main" id="{20ED1884-329F-275B-50C9-9AEAC70DF1F9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2" name="Vrije vorm: vorm 5271">
                <a:extLst>
                  <a:ext uri="{FF2B5EF4-FFF2-40B4-BE49-F238E27FC236}">
                    <a16:creationId xmlns:a16="http://schemas.microsoft.com/office/drawing/2014/main" id="{ABEF7B2C-E372-8686-953B-EDF35A97A535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1" name="!!sterren2">
              <a:extLst>
                <a:ext uri="{FF2B5EF4-FFF2-40B4-BE49-F238E27FC236}">
                  <a16:creationId xmlns:a16="http://schemas.microsoft.com/office/drawing/2014/main" id="{87E3FA99-5DDF-5251-F07C-DF61DEBD8B53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12" name="Vrije vorm: vorm 11">
                <a:extLst>
                  <a:ext uri="{FF2B5EF4-FFF2-40B4-BE49-F238E27FC236}">
                    <a16:creationId xmlns:a16="http://schemas.microsoft.com/office/drawing/2014/main" id="{388EE1C0-9A6B-1B78-5FA0-38E43061FF50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" name="Vrije vorm: vorm 12">
                <a:extLst>
                  <a:ext uri="{FF2B5EF4-FFF2-40B4-BE49-F238E27FC236}">
                    <a16:creationId xmlns:a16="http://schemas.microsoft.com/office/drawing/2014/main" id="{A4E5B304-9F64-F9EE-0E32-C1978F4345DB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02242719-D6D1-1558-3491-627D27D7A96A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5F2237EB-D335-FD9F-4F31-10BD20D7E308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B53BA238-1C70-6458-4CDE-DFCC2933171B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F2F47382-F0E2-1C3F-CA6F-CFC68F0D5D5A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C7CC4ECE-0A45-C195-167E-F1AFA154C102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B53FAC8B-5EB8-1033-C5E8-F99B7BAB82E8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83F3F382-0977-7B6A-3A2A-5E83FFBE7D91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F029FA19-34FE-19DE-ABA9-578C4D9DD678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47B8EF5D-9FA8-6E68-82B1-75AB4B648B1A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: vorm 22">
                <a:extLst>
                  <a:ext uri="{FF2B5EF4-FFF2-40B4-BE49-F238E27FC236}">
                    <a16:creationId xmlns:a16="http://schemas.microsoft.com/office/drawing/2014/main" id="{5649DA78-2284-75C3-8E27-314BF1B5E366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" name="Vrije vorm: vorm 23">
                <a:extLst>
                  <a:ext uri="{FF2B5EF4-FFF2-40B4-BE49-F238E27FC236}">
                    <a16:creationId xmlns:a16="http://schemas.microsoft.com/office/drawing/2014/main" id="{0CC48027-0FBD-D072-BB37-C0827B19DFC9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: vorm 24">
                <a:extLst>
                  <a:ext uri="{FF2B5EF4-FFF2-40B4-BE49-F238E27FC236}">
                    <a16:creationId xmlns:a16="http://schemas.microsoft.com/office/drawing/2014/main" id="{E7C82ACE-CF84-6726-3688-A5E58F8BAD92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: vorm 25">
                <a:extLst>
                  <a:ext uri="{FF2B5EF4-FFF2-40B4-BE49-F238E27FC236}">
                    <a16:creationId xmlns:a16="http://schemas.microsoft.com/office/drawing/2014/main" id="{58998837-57AA-A141-5CBB-40FAF72A74EC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: vorm 26">
                <a:extLst>
                  <a:ext uri="{FF2B5EF4-FFF2-40B4-BE49-F238E27FC236}">
                    <a16:creationId xmlns:a16="http://schemas.microsoft.com/office/drawing/2014/main" id="{3131619E-1D17-139D-57E0-26B73814EBFC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: vorm 27">
                <a:extLst>
                  <a:ext uri="{FF2B5EF4-FFF2-40B4-BE49-F238E27FC236}">
                    <a16:creationId xmlns:a16="http://schemas.microsoft.com/office/drawing/2014/main" id="{41134352-7EC5-E2B6-5B99-0FA85E724F7A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960150C2-B379-AA5F-9AA2-7573E058F286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8D7EDAD-2196-9DD5-7FE4-296B36DB70A1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0F3659D3-20AE-831F-4DD4-F4DEB0FEBF0F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: vorm 31">
                <a:extLst>
                  <a:ext uri="{FF2B5EF4-FFF2-40B4-BE49-F238E27FC236}">
                    <a16:creationId xmlns:a16="http://schemas.microsoft.com/office/drawing/2014/main" id="{B6D5C146-4699-5F6B-1894-818BDD733AA1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: vorm 32">
                <a:extLst>
                  <a:ext uri="{FF2B5EF4-FFF2-40B4-BE49-F238E27FC236}">
                    <a16:creationId xmlns:a16="http://schemas.microsoft.com/office/drawing/2014/main" id="{3554E547-9F0D-4F29-556B-FE73A3D14264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: vorm 33">
                <a:extLst>
                  <a:ext uri="{FF2B5EF4-FFF2-40B4-BE49-F238E27FC236}">
                    <a16:creationId xmlns:a16="http://schemas.microsoft.com/office/drawing/2014/main" id="{D47790E9-7026-D9E1-A0B1-4815A13FBC2D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: vorm 34">
                <a:extLst>
                  <a:ext uri="{FF2B5EF4-FFF2-40B4-BE49-F238E27FC236}">
                    <a16:creationId xmlns:a16="http://schemas.microsoft.com/office/drawing/2014/main" id="{28CF1A51-F77C-6A88-5794-7E49B541EF32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: vorm 35">
                <a:extLst>
                  <a:ext uri="{FF2B5EF4-FFF2-40B4-BE49-F238E27FC236}">
                    <a16:creationId xmlns:a16="http://schemas.microsoft.com/office/drawing/2014/main" id="{70855FE6-8717-B8A8-A9AF-59066F824F5E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: vorm 36">
                <a:extLst>
                  <a:ext uri="{FF2B5EF4-FFF2-40B4-BE49-F238E27FC236}">
                    <a16:creationId xmlns:a16="http://schemas.microsoft.com/office/drawing/2014/main" id="{8824093C-5947-E647-7E35-922BE5AB5110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: vorm 37">
                <a:extLst>
                  <a:ext uri="{FF2B5EF4-FFF2-40B4-BE49-F238E27FC236}">
                    <a16:creationId xmlns:a16="http://schemas.microsoft.com/office/drawing/2014/main" id="{C594B5C9-B231-E86B-46C9-0AD4C4B33C6B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: vorm 38">
                <a:extLst>
                  <a:ext uri="{FF2B5EF4-FFF2-40B4-BE49-F238E27FC236}">
                    <a16:creationId xmlns:a16="http://schemas.microsoft.com/office/drawing/2014/main" id="{2C4B8702-E8A9-87B3-A2B3-53CF609E2D46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: vorm 39">
                <a:extLst>
                  <a:ext uri="{FF2B5EF4-FFF2-40B4-BE49-F238E27FC236}">
                    <a16:creationId xmlns:a16="http://schemas.microsoft.com/office/drawing/2014/main" id="{9516AA47-A15E-FE09-D814-D3E3E5AC7E54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: vorm 40">
                <a:extLst>
                  <a:ext uri="{FF2B5EF4-FFF2-40B4-BE49-F238E27FC236}">
                    <a16:creationId xmlns:a16="http://schemas.microsoft.com/office/drawing/2014/main" id="{407835F9-814B-C306-3DC1-580732A2B91A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6C876269-7609-2585-6A88-736D157CC422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: vorm 42">
                <a:extLst>
                  <a:ext uri="{FF2B5EF4-FFF2-40B4-BE49-F238E27FC236}">
                    <a16:creationId xmlns:a16="http://schemas.microsoft.com/office/drawing/2014/main" id="{4A5B536B-CE33-0674-6ED1-2EFC98193FDE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898B0326-BE28-4BE4-8D76-69BF6ED6F470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53A2E3C3-A55C-35BF-2EF8-9B97F059013D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: vorm 45">
                <a:extLst>
                  <a:ext uri="{FF2B5EF4-FFF2-40B4-BE49-F238E27FC236}">
                    <a16:creationId xmlns:a16="http://schemas.microsoft.com/office/drawing/2014/main" id="{7DECD85A-D593-9343-2B53-FD849CD5D0BA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: vorm 46">
                <a:extLst>
                  <a:ext uri="{FF2B5EF4-FFF2-40B4-BE49-F238E27FC236}">
                    <a16:creationId xmlns:a16="http://schemas.microsoft.com/office/drawing/2014/main" id="{56EFDC59-5840-125A-6411-1B5FCAC96303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: vorm 47">
                <a:extLst>
                  <a:ext uri="{FF2B5EF4-FFF2-40B4-BE49-F238E27FC236}">
                    <a16:creationId xmlns:a16="http://schemas.microsoft.com/office/drawing/2014/main" id="{9625AE96-748F-34C4-A230-117A4A3A21BC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: vorm 48">
                <a:extLst>
                  <a:ext uri="{FF2B5EF4-FFF2-40B4-BE49-F238E27FC236}">
                    <a16:creationId xmlns:a16="http://schemas.microsoft.com/office/drawing/2014/main" id="{7D37C9E5-64D7-C2F5-DE6D-63479A70E2FC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: vorm 49">
                <a:extLst>
                  <a:ext uri="{FF2B5EF4-FFF2-40B4-BE49-F238E27FC236}">
                    <a16:creationId xmlns:a16="http://schemas.microsoft.com/office/drawing/2014/main" id="{E68B5B64-E750-D48A-F39A-C064127C951A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: vorm 50">
                <a:extLst>
                  <a:ext uri="{FF2B5EF4-FFF2-40B4-BE49-F238E27FC236}">
                    <a16:creationId xmlns:a16="http://schemas.microsoft.com/office/drawing/2014/main" id="{8146DB0F-8E61-1C68-6156-5B3DEDB07D74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6796" name="!!sterren1">
            <a:extLst>
              <a:ext uri="{FF2B5EF4-FFF2-40B4-BE49-F238E27FC236}">
                <a16:creationId xmlns:a16="http://schemas.microsoft.com/office/drawing/2014/main" id="{BC23FD29-6677-FD33-FD24-117406BDAB8F}"/>
              </a:ext>
            </a:extLst>
          </p:cNvPr>
          <p:cNvGrpSpPr/>
          <p:nvPr userDrawn="1"/>
        </p:nvGrpSpPr>
        <p:grpSpPr>
          <a:xfrm>
            <a:off x="-46730493" y="-29327242"/>
            <a:ext cx="58712170" cy="42663429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6797" name="!!sterren1">
              <a:extLst>
                <a:ext uri="{FF2B5EF4-FFF2-40B4-BE49-F238E27FC236}">
                  <a16:creationId xmlns:a16="http://schemas.microsoft.com/office/drawing/2014/main" id="{3FBD3BD8-4CE1-B081-F0BD-57A5900DBD24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7007" name="Vrije vorm: vorm 7006">
                <a:extLst>
                  <a:ext uri="{FF2B5EF4-FFF2-40B4-BE49-F238E27FC236}">
                    <a16:creationId xmlns:a16="http://schemas.microsoft.com/office/drawing/2014/main" id="{0904953F-E694-72B7-AE7F-889B699F6947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8" name="Vrije vorm: vorm 7007">
                <a:extLst>
                  <a:ext uri="{FF2B5EF4-FFF2-40B4-BE49-F238E27FC236}">
                    <a16:creationId xmlns:a16="http://schemas.microsoft.com/office/drawing/2014/main" id="{4621C601-3122-244E-EA57-75D7DF6CCD25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9" name="Vrije vorm: vorm 7008">
                <a:extLst>
                  <a:ext uri="{FF2B5EF4-FFF2-40B4-BE49-F238E27FC236}">
                    <a16:creationId xmlns:a16="http://schemas.microsoft.com/office/drawing/2014/main" id="{51368CA5-35A4-2B4C-EA7C-BCBCE0E3BA68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0" name="Vrije vorm: vorm 7009">
                <a:extLst>
                  <a:ext uri="{FF2B5EF4-FFF2-40B4-BE49-F238E27FC236}">
                    <a16:creationId xmlns:a16="http://schemas.microsoft.com/office/drawing/2014/main" id="{24EC2821-FB6E-512B-4F35-5DB89A975F36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1" name="Vrije vorm: vorm 7010">
                <a:extLst>
                  <a:ext uri="{FF2B5EF4-FFF2-40B4-BE49-F238E27FC236}">
                    <a16:creationId xmlns:a16="http://schemas.microsoft.com/office/drawing/2014/main" id="{04FD3E60-5487-4482-4553-F2A71B7FD13D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2" name="Vrije vorm: vorm 7011">
                <a:extLst>
                  <a:ext uri="{FF2B5EF4-FFF2-40B4-BE49-F238E27FC236}">
                    <a16:creationId xmlns:a16="http://schemas.microsoft.com/office/drawing/2014/main" id="{688A7EFA-926E-CA57-64E5-5C33F371C2B6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3" name="Vrije vorm: vorm 7012">
                <a:extLst>
                  <a:ext uri="{FF2B5EF4-FFF2-40B4-BE49-F238E27FC236}">
                    <a16:creationId xmlns:a16="http://schemas.microsoft.com/office/drawing/2014/main" id="{674F0EAD-E949-E1CF-48DC-863D9F39DD7E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4" name="Vrije vorm: vorm 7013">
                <a:extLst>
                  <a:ext uri="{FF2B5EF4-FFF2-40B4-BE49-F238E27FC236}">
                    <a16:creationId xmlns:a16="http://schemas.microsoft.com/office/drawing/2014/main" id="{740F87BE-6C1A-2F67-380E-FA1CF8EDF2CE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5" name="Vrije vorm: vorm 7014">
                <a:extLst>
                  <a:ext uri="{FF2B5EF4-FFF2-40B4-BE49-F238E27FC236}">
                    <a16:creationId xmlns:a16="http://schemas.microsoft.com/office/drawing/2014/main" id="{4AC0B648-63B8-2591-E8A6-43D0E0C06D63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6" name="Vrije vorm: vorm 7015">
                <a:extLst>
                  <a:ext uri="{FF2B5EF4-FFF2-40B4-BE49-F238E27FC236}">
                    <a16:creationId xmlns:a16="http://schemas.microsoft.com/office/drawing/2014/main" id="{ADEFCE99-B918-E5BB-400D-4F5BE9A9067B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7" name="Vrije vorm: vorm 7016">
                <a:extLst>
                  <a:ext uri="{FF2B5EF4-FFF2-40B4-BE49-F238E27FC236}">
                    <a16:creationId xmlns:a16="http://schemas.microsoft.com/office/drawing/2014/main" id="{D153392E-8071-650A-3F77-9D019786A1C4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8" name="Vrije vorm: vorm 7017">
                <a:extLst>
                  <a:ext uri="{FF2B5EF4-FFF2-40B4-BE49-F238E27FC236}">
                    <a16:creationId xmlns:a16="http://schemas.microsoft.com/office/drawing/2014/main" id="{03262CF0-E26C-0E8A-062C-64C6EA3B1029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9" name="Vrije vorm: vorm 7018">
                <a:extLst>
                  <a:ext uri="{FF2B5EF4-FFF2-40B4-BE49-F238E27FC236}">
                    <a16:creationId xmlns:a16="http://schemas.microsoft.com/office/drawing/2014/main" id="{85695BB0-3390-EB84-D1A6-7B638FB577CC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0" name="Vrije vorm: vorm 7019">
                <a:extLst>
                  <a:ext uri="{FF2B5EF4-FFF2-40B4-BE49-F238E27FC236}">
                    <a16:creationId xmlns:a16="http://schemas.microsoft.com/office/drawing/2014/main" id="{4179A4F8-3A42-3ECA-CBAD-F8A5119F1628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1" name="Vrije vorm: vorm 7020">
                <a:extLst>
                  <a:ext uri="{FF2B5EF4-FFF2-40B4-BE49-F238E27FC236}">
                    <a16:creationId xmlns:a16="http://schemas.microsoft.com/office/drawing/2014/main" id="{7FE28F39-0CF2-30E1-41F6-6F35DAE9EB0B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2" name="Vrije vorm: vorm 7021">
                <a:extLst>
                  <a:ext uri="{FF2B5EF4-FFF2-40B4-BE49-F238E27FC236}">
                    <a16:creationId xmlns:a16="http://schemas.microsoft.com/office/drawing/2014/main" id="{84FCEAB4-DA24-C78E-975A-87B453BE7167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3" name="Vrije vorm: vorm 7022">
                <a:extLst>
                  <a:ext uri="{FF2B5EF4-FFF2-40B4-BE49-F238E27FC236}">
                    <a16:creationId xmlns:a16="http://schemas.microsoft.com/office/drawing/2014/main" id="{9B3D1B2C-9918-2A20-DA06-D9DC22BF357C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4" name="Vrije vorm: vorm 7023">
                <a:extLst>
                  <a:ext uri="{FF2B5EF4-FFF2-40B4-BE49-F238E27FC236}">
                    <a16:creationId xmlns:a16="http://schemas.microsoft.com/office/drawing/2014/main" id="{3A3736FB-6658-69C6-6DA4-4AA47878FD40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5" name="Vrije vorm: vorm 7024">
                <a:extLst>
                  <a:ext uri="{FF2B5EF4-FFF2-40B4-BE49-F238E27FC236}">
                    <a16:creationId xmlns:a16="http://schemas.microsoft.com/office/drawing/2014/main" id="{539320B3-9AD9-89DA-16A4-96E51754F1EF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6" name="Vrije vorm: vorm 7025">
                <a:extLst>
                  <a:ext uri="{FF2B5EF4-FFF2-40B4-BE49-F238E27FC236}">
                    <a16:creationId xmlns:a16="http://schemas.microsoft.com/office/drawing/2014/main" id="{389E6368-7703-FED6-8553-819FAF5AE859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7" name="Vrije vorm: vorm 7026">
                <a:extLst>
                  <a:ext uri="{FF2B5EF4-FFF2-40B4-BE49-F238E27FC236}">
                    <a16:creationId xmlns:a16="http://schemas.microsoft.com/office/drawing/2014/main" id="{75F48E86-0967-BF85-1A6B-AFFDEB77BC8A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8" name="Vrije vorm: vorm 7027">
                <a:extLst>
                  <a:ext uri="{FF2B5EF4-FFF2-40B4-BE49-F238E27FC236}">
                    <a16:creationId xmlns:a16="http://schemas.microsoft.com/office/drawing/2014/main" id="{C334785D-18A1-B49C-4B1D-35951C794C7F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9" name="Vrije vorm: vorm 7028">
                <a:extLst>
                  <a:ext uri="{FF2B5EF4-FFF2-40B4-BE49-F238E27FC236}">
                    <a16:creationId xmlns:a16="http://schemas.microsoft.com/office/drawing/2014/main" id="{5F0F1B42-F199-9CDF-B9F1-FC895CC43BD0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0" name="Vrije vorm: vorm 7029">
                <a:extLst>
                  <a:ext uri="{FF2B5EF4-FFF2-40B4-BE49-F238E27FC236}">
                    <a16:creationId xmlns:a16="http://schemas.microsoft.com/office/drawing/2014/main" id="{3BD71291-7A8C-87E8-2121-271A3CFB6EC1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1" name="Vrije vorm: vorm 7030">
                <a:extLst>
                  <a:ext uri="{FF2B5EF4-FFF2-40B4-BE49-F238E27FC236}">
                    <a16:creationId xmlns:a16="http://schemas.microsoft.com/office/drawing/2014/main" id="{E5C6A8BC-9541-3893-6857-CB7C6DB108B6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2" name="Vrije vorm: vorm 7031">
                <a:extLst>
                  <a:ext uri="{FF2B5EF4-FFF2-40B4-BE49-F238E27FC236}">
                    <a16:creationId xmlns:a16="http://schemas.microsoft.com/office/drawing/2014/main" id="{2CB5CF58-692A-3BF3-829E-FFFD7067904F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3" name="Vrije vorm: vorm 7032">
                <a:extLst>
                  <a:ext uri="{FF2B5EF4-FFF2-40B4-BE49-F238E27FC236}">
                    <a16:creationId xmlns:a16="http://schemas.microsoft.com/office/drawing/2014/main" id="{5E383738-0AA7-72D0-661D-4C9B38258ABC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4" name="Vrije vorm: vorm 7033">
                <a:extLst>
                  <a:ext uri="{FF2B5EF4-FFF2-40B4-BE49-F238E27FC236}">
                    <a16:creationId xmlns:a16="http://schemas.microsoft.com/office/drawing/2014/main" id="{8DB93CEF-53AD-742B-B85C-7C1149009C3C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5" name="Vrije vorm: vorm 7034">
                <a:extLst>
                  <a:ext uri="{FF2B5EF4-FFF2-40B4-BE49-F238E27FC236}">
                    <a16:creationId xmlns:a16="http://schemas.microsoft.com/office/drawing/2014/main" id="{4E3FDC2D-F1C9-5169-A08F-AD83A4BD4515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6" name="Vrije vorm: vorm 7035">
                <a:extLst>
                  <a:ext uri="{FF2B5EF4-FFF2-40B4-BE49-F238E27FC236}">
                    <a16:creationId xmlns:a16="http://schemas.microsoft.com/office/drawing/2014/main" id="{676489A9-9363-1757-A9F1-1085C97100B5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7" name="Vrije vorm: vorm 7036">
                <a:extLst>
                  <a:ext uri="{FF2B5EF4-FFF2-40B4-BE49-F238E27FC236}">
                    <a16:creationId xmlns:a16="http://schemas.microsoft.com/office/drawing/2014/main" id="{201F249A-39D0-6330-90E1-60BEA8DD5D4E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8" name="Vrije vorm: vorm 7037">
                <a:extLst>
                  <a:ext uri="{FF2B5EF4-FFF2-40B4-BE49-F238E27FC236}">
                    <a16:creationId xmlns:a16="http://schemas.microsoft.com/office/drawing/2014/main" id="{FA1DB14B-0218-FB74-1E3F-511719247D08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9" name="Vrije vorm: vorm 7038">
                <a:extLst>
                  <a:ext uri="{FF2B5EF4-FFF2-40B4-BE49-F238E27FC236}">
                    <a16:creationId xmlns:a16="http://schemas.microsoft.com/office/drawing/2014/main" id="{5E0F2ECF-4652-A8A8-6785-AF8B92360332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0" name="Vrije vorm: vorm 7039">
                <a:extLst>
                  <a:ext uri="{FF2B5EF4-FFF2-40B4-BE49-F238E27FC236}">
                    <a16:creationId xmlns:a16="http://schemas.microsoft.com/office/drawing/2014/main" id="{7B65AFD5-8075-92A3-E1DB-15AE051BD331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1" name="Vrije vorm: vorm 7040">
                <a:extLst>
                  <a:ext uri="{FF2B5EF4-FFF2-40B4-BE49-F238E27FC236}">
                    <a16:creationId xmlns:a16="http://schemas.microsoft.com/office/drawing/2014/main" id="{D60443BF-5DF8-8DAD-7A2C-64F72BE792BD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2" name="Vrije vorm: vorm 7041">
                <a:extLst>
                  <a:ext uri="{FF2B5EF4-FFF2-40B4-BE49-F238E27FC236}">
                    <a16:creationId xmlns:a16="http://schemas.microsoft.com/office/drawing/2014/main" id="{3663AE19-D73F-6BAD-569C-AD0CB4430565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3" name="Vrije vorm: vorm 7042">
                <a:extLst>
                  <a:ext uri="{FF2B5EF4-FFF2-40B4-BE49-F238E27FC236}">
                    <a16:creationId xmlns:a16="http://schemas.microsoft.com/office/drawing/2014/main" id="{6C9407B9-25F4-06D1-EEDD-DAB908CA6F52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4" name="Vrije vorm: vorm 7043">
                <a:extLst>
                  <a:ext uri="{FF2B5EF4-FFF2-40B4-BE49-F238E27FC236}">
                    <a16:creationId xmlns:a16="http://schemas.microsoft.com/office/drawing/2014/main" id="{767B7B45-2D21-6086-096A-90916A2A2D44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5" name="Vrije vorm: vorm 7044">
                <a:extLst>
                  <a:ext uri="{FF2B5EF4-FFF2-40B4-BE49-F238E27FC236}">
                    <a16:creationId xmlns:a16="http://schemas.microsoft.com/office/drawing/2014/main" id="{0E4B6350-991F-0614-1E4D-5BB3509423AC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6" name="Vrije vorm: vorm 7045">
                <a:extLst>
                  <a:ext uri="{FF2B5EF4-FFF2-40B4-BE49-F238E27FC236}">
                    <a16:creationId xmlns:a16="http://schemas.microsoft.com/office/drawing/2014/main" id="{7BBEDF47-BF28-7ABF-405C-F90612B5D062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7" name="Vrije vorm: vorm 7046">
                <a:extLst>
                  <a:ext uri="{FF2B5EF4-FFF2-40B4-BE49-F238E27FC236}">
                    <a16:creationId xmlns:a16="http://schemas.microsoft.com/office/drawing/2014/main" id="{F70692D3-C16D-5530-6E0E-1523413C3052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8" name="Vrije vorm: vorm 7047">
                <a:extLst>
                  <a:ext uri="{FF2B5EF4-FFF2-40B4-BE49-F238E27FC236}">
                    <a16:creationId xmlns:a16="http://schemas.microsoft.com/office/drawing/2014/main" id="{3830D8DC-617E-FBCB-03F3-54106E24F63E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9" name="Vrije vorm: vorm 7048">
                <a:extLst>
                  <a:ext uri="{FF2B5EF4-FFF2-40B4-BE49-F238E27FC236}">
                    <a16:creationId xmlns:a16="http://schemas.microsoft.com/office/drawing/2014/main" id="{EEC9D663-F757-F931-9AC6-7917D026B5A6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0" name="Vrije vorm: vorm 7049">
                <a:extLst>
                  <a:ext uri="{FF2B5EF4-FFF2-40B4-BE49-F238E27FC236}">
                    <a16:creationId xmlns:a16="http://schemas.microsoft.com/office/drawing/2014/main" id="{CEA4291E-985E-E1EC-F6BA-5F0054860F4C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1" name="Vrije vorm: vorm 7050">
                <a:extLst>
                  <a:ext uri="{FF2B5EF4-FFF2-40B4-BE49-F238E27FC236}">
                    <a16:creationId xmlns:a16="http://schemas.microsoft.com/office/drawing/2014/main" id="{3DDE7453-19E7-6645-E3A2-8C5F66F97620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2" name="Vrije vorm: vorm 7051">
                <a:extLst>
                  <a:ext uri="{FF2B5EF4-FFF2-40B4-BE49-F238E27FC236}">
                    <a16:creationId xmlns:a16="http://schemas.microsoft.com/office/drawing/2014/main" id="{59ACCF5F-B582-47BB-1721-8F6E966A7BDA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3" name="Vrije vorm: vorm 7052">
                <a:extLst>
                  <a:ext uri="{FF2B5EF4-FFF2-40B4-BE49-F238E27FC236}">
                    <a16:creationId xmlns:a16="http://schemas.microsoft.com/office/drawing/2014/main" id="{1430E9DB-754D-6C2E-3579-CBECE9B4A201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4" name="Vrije vorm: vorm 7053">
                <a:extLst>
                  <a:ext uri="{FF2B5EF4-FFF2-40B4-BE49-F238E27FC236}">
                    <a16:creationId xmlns:a16="http://schemas.microsoft.com/office/drawing/2014/main" id="{F3DD5CC7-2269-3EA1-BBF5-A0F9FF9FA358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5" name="Vrije vorm: vorm 7054">
                <a:extLst>
                  <a:ext uri="{FF2B5EF4-FFF2-40B4-BE49-F238E27FC236}">
                    <a16:creationId xmlns:a16="http://schemas.microsoft.com/office/drawing/2014/main" id="{3C151D9C-5CD4-2A29-BC9D-C7E195ACAB52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6" name="Vrije vorm: vorm 7055">
                <a:extLst>
                  <a:ext uri="{FF2B5EF4-FFF2-40B4-BE49-F238E27FC236}">
                    <a16:creationId xmlns:a16="http://schemas.microsoft.com/office/drawing/2014/main" id="{67BC45B8-3B57-0EB1-94E2-2CD2EE34F95A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7" name="Vrije vorm: vorm 7056">
                <a:extLst>
                  <a:ext uri="{FF2B5EF4-FFF2-40B4-BE49-F238E27FC236}">
                    <a16:creationId xmlns:a16="http://schemas.microsoft.com/office/drawing/2014/main" id="{EE134E6C-42A6-D77C-54CB-76022B318FF4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8" name="Vrije vorm: vorm 7057">
                <a:extLst>
                  <a:ext uri="{FF2B5EF4-FFF2-40B4-BE49-F238E27FC236}">
                    <a16:creationId xmlns:a16="http://schemas.microsoft.com/office/drawing/2014/main" id="{1F46BB57-0A15-40A4-0D0D-78037E5723CA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9" name="Vrije vorm: vorm 7058">
                <a:extLst>
                  <a:ext uri="{FF2B5EF4-FFF2-40B4-BE49-F238E27FC236}">
                    <a16:creationId xmlns:a16="http://schemas.microsoft.com/office/drawing/2014/main" id="{AB47FDCB-0F6C-74D8-E5A1-721D49B402AC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0" name="Vrije vorm: vorm 7059">
                <a:extLst>
                  <a:ext uri="{FF2B5EF4-FFF2-40B4-BE49-F238E27FC236}">
                    <a16:creationId xmlns:a16="http://schemas.microsoft.com/office/drawing/2014/main" id="{56A38B5F-822D-02C2-F78F-F47EB2110715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1" name="Vrije vorm: vorm 7060">
                <a:extLst>
                  <a:ext uri="{FF2B5EF4-FFF2-40B4-BE49-F238E27FC236}">
                    <a16:creationId xmlns:a16="http://schemas.microsoft.com/office/drawing/2014/main" id="{30487B58-7CD9-DD50-C737-DB1453AD4CC7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798" name="!!sterren1">
              <a:extLst>
                <a:ext uri="{FF2B5EF4-FFF2-40B4-BE49-F238E27FC236}">
                  <a16:creationId xmlns:a16="http://schemas.microsoft.com/office/drawing/2014/main" id="{E686CE77-5784-A90F-70EF-E59AA1901094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6953" name="Vrije vorm: vorm 6952">
                <a:extLst>
                  <a:ext uri="{FF2B5EF4-FFF2-40B4-BE49-F238E27FC236}">
                    <a16:creationId xmlns:a16="http://schemas.microsoft.com/office/drawing/2014/main" id="{7CB446CD-9838-3515-01E9-7D89B640AD16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4" name="Vrije vorm: vorm 6953">
                <a:extLst>
                  <a:ext uri="{FF2B5EF4-FFF2-40B4-BE49-F238E27FC236}">
                    <a16:creationId xmlns:a16="http://schemas.microsoft.com/office/drawing/2014/main" id="{9BA81A52-66E2-7627-6855-3DAE92E49D90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5" name="Vrije vorm: vorm 6954">
                <a:extLst>
                  <a:ext uri="{FF2B5EF4-FFF2-40B4-BE49-F238E27FC236}">
                    <a16:creationId xmlns:a16="http://schemas.microsoft.com/office/drawing/2014/main" id="{544E8354-AF73-F694-6F3D-F953257451A8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6" name="Vrije vorm: vorm 6955">
                <a:extLst>
                  <a:ext uri="{FF2B5EF4-FFF2-40B4-BE49-F238E27FC236}">
                    <a16:creationId xmlns:a16="http://schemas.microsoft.com/office/drawing/2014/main" id="{6164E9D6-72AE-854E-A6A4-DFD13E14309C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7" name="Vrije vorm: vorm 6956">
                <a:extLst>
                  <a:ext uri="{FF2B5EF4-FFF2-40B4-BE49-F238E27FC236}">
                    <a16:creationId xmlns:a16="http://schemas.microsoft.com/office/drawing/2014/main" id="{ADA6EEB3-E0B1-5797-E00E-AA6AC1E3CA6E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8" name="Vrije vorm: vorm 6957">
                <a:extLst>
                  <a:ext uri="{FF2B5EF4-FFF2-40B4-BE49-F238E27FC236}">
                    <a16:creationId xmlns:a16="http://schemas.microsoft.com/office/drawing/2014/main" id="{EE75E1E3-5863-BEE4-851F-A7216D213146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9" name="Vrije vorm: vorm 6958">
                <a:extLst>
                  <a:ext uri="{FF2B5EF4-FFF2-40B4-BE49-F238E27FC236}">
                    <a16:creationId xmlns:a16="http://schemas.microsoft.com/office/drawing/2014/main" id="{69FA5A57-15C3-7600-5F4C-F1569875F793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0" name="Vrije vorm: vorm 6959">
                <a:extLst>
                  <a:ext uri="{FF2B5EF4-FFF2-40B4-BE49-F238E27FC236}">
                    <a16:creationId xmlns:a16="http://schemas.microsoft.com/office/drawing/2014/main" id="{7E581962-3284-C570-7E1F-B67F97E2292D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1" name="Vrije vorm: vorm 6960">
                <a:extLst>
                  <a:ext uri="{FF2B5EF4-FFF2-40B4-BE49-F238E27FC236}">
                    <a16:creationId xmlns:a16="http://schemas.microsoft.com/office/drawing/2014/main" id="{1A24A593-9DBF-1557-F17E-0EA4B489D496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2" name="Vrije vorm: vorm 6961">
                <a:extLst>
                  <a:ext uri="{FF2B5EF4-FFF2-40B4-BE49-F238E27FC236}">
                    <a16:creationId xmlns:a16="http://schemas.microsoft.com/office/drawing/2014/main" id="{55A7BEF8-119B-2C18-69CF-02ADEB66CF5A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3" name="Vrije vorm: vorm 6962">
                <a:extLst>
                  <a:ext uri="{FF2B5EF4-FFF2-40B4-BE49-F238E27FC236}">
                    <a16:creationId xmlns:a16="http://schemas.microsoft.com/office/drawing/2014/main" id="{4DA48305-EC52-E4B0-4F16-A2611A5C18DB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4" name="Vrije vorm: vorm 6963">
                <a:extLst>
                  <a:ext uri="{FF2B5EF4-FFF2-40B4-BE49-F238E27FC236}">
                    <a16:creationId xmlns:a16="http://schemas.microsoft.com/office/drawing/2014/main" id="{B7517399-0A38-ECDC-D6EE-43AB55C1FB14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5" name="Vrije vorm: vorm 6964">
                <a:extLst>
                  <a:ext uri="{FF2B5EF4-FFF2-40B4-BE49-F238E27FC236}">
                    <a16:creationId xmlns:a16="http://schemas.microsoft.com/office/drawing/2014/main" id="{2973E916-CC3F-1A77-748F-E6CA22B84242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6" name="Vrije vorm: vorm 6965">
                <a:extLst>
                  <a:ext uri="{FF2B5EF4-FFF2-40B4-BE49-F238E27FC236}">
                    <a16:creationId xmlns:a16="http://schemas.microsoft.com/office/drawing/2014/main" id="{B195D4E3-679C-A6A7-4F1D-5735A2BE41F2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7" name="Vrije vorm: vorm 6966">
                <a:extLst>
                  <a:ext uri="{FF2B5EF4-FFF2-40B4-BE49-F238E27FC236}">
                    <a16:creationId xmlns:a16="http://schemas.microsoft.com/office/drawing/2014/main" id="{01950ED7-E6FD-7A20-626A-99ACF0EE0556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8" name="Vrije vorm: vorm 6967">
                <a:extLst>
                  <a:ext uri="{FF2B5EF4-FFF2-40B4-BE49-F238E27FC236}">
                    <a16:creationId xmlns:a16="http://schemas.microsoft.com/office/drawing/2014/main" id="{B692CE18-00DE-860B-0EAF-2E0B737AFA44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9" name="Vrije vorm: vorm 6968">
                <a:extLst>
                  <a:ext uri="{FF2B5EF4-FFF2-40B4-BE49-F238E27FC236}">
                    <a16:creationId xmlns:a16="http://schemas.microsoft.com/office/drawing/2014/main" id="{3CF926C2-8366-7ADD-C28A-B82634167480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0" name="Vrije vorm: vorm 6969">
                <a:extLst>
                  <a:ext uri="{FF2B5EF4-FFF2-40B4-BE49-F238E27FC236}">
                    <a16:creationId xmlns:a16="http://schemas.microsoft.com/office/drawing/2014/main" id="{2F43AD34-3363-D3AA-D9EE-4132B9E6AC65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1" name="Vrije vorm: vorm 6970">
                <a:extLst>
                  <a:ext uri="{FF2B5EF4-FFF2-40B4-BE49-F238E27FC236}">
                    <a16:creationId xmlns:a16="http://schemas.microsoft.com/office/drawing/2014/main" id="{21EE76D3-60A4-C7BE-C659-33E4DB7E8F30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2" name="Vrije vorm: vorm 6971">
                <a:extLst>
                  <a:ext uri="{FF2B5EF4-FFF2-40B4-BE49-F238E27FC236}">
                    <a16:creationId xmlns:a16="http://schemas.microsoft.com/office/drawing/2014/main" id="{89CF451F-BAF1-0DDF-F323-68DE2DD1908D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3" name="Vrije vorm: vorm 6972">
                <a:extLst>
                  <a:ext uri="{FF2B5EF4-FFF2-40B4-BE49-F238E27FC236}">
                    <a16:creationId xmlns:a16="http://schemas.microsoft.com/office/drawing/2014/main" id="{8F7E0AF6-5882-4D13-811A-29613EA8F345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4" name="Vrije vorm: vorm 6973">
                <a:extLst>
                  <a:ext uri="{FF2B5EF4-FFF2-40B4-BE49-F238E27FC236}">
                    <a16:creationId xmlns:a16="http://schemas.microsoft.com/office/drawing/2014/main" id="{99C48BDE-4F71-EBFF-C858-0F408501BE1C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5" name="Vrije vorm: vorm 6974">
                <a:extLst>
                  <a:ext uri="{FF2B5EF4-FFF2-40B4-BE49-F238E27FC236}">
                    <a16:creationId xmlns:a16="http://schemas.microsoft.com/office/drawing/2014/main" id="{A6264F33-65D1-AB5E-5AE9-512D54FABE12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6" name="Vrije vorm: vorm 6975">
                <a:extLst>
                  <a:ext uri="{FF2B5EF4-FFF2-40B4-BE49-F238E27FC236}">
                    <a16:creationId xmlns:a16="http://schemas.microsoft.com/office/drawing/2014/main" id="{48C6AD74-3EC3-0456-4ED9-1EF77F9774A4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7" name="Vrije vorm: vorm 6976">
                <a:extLst>
                  <a:ext uri="{FF2B5EF4-FFF2-40B4-BE49-F238E27FC236}">
                    <a16:creationId xmlns:a16="http://schemas.microsoft.com/office/drawing/2014/main" id="{8B0C4156-CF4A-8036-3F08-EEA1F8BBB609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8" name="Vrije vorm: vorm 6977">
                <a:extLst>
                  <a:ext uri="{FF2B5EF4-FFF2-40B4-BE49-F238E27FC236}">
                    <a16:creationId xmlns:a16="http://schemas.microsoft.com/office/drawing/2014/main" id="{CCEB1AB9-1651-1AFB-07BF-813E9D15FB2B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9" name="Vrije vorm: vorm 6978">
                <a:extLst>
                  <a:ext uri="{FF2B5EF4-FFF2-40B4-BE49-F238E27FC236}">
                    <a16:creationId xmlns:a16="http://schemas.microsoft.com/office/drawing/2014/main" id="{318AE6A4-E256-123E-995F-0E7023198ECF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0" name="Vrije vorm: vorm 6979">
                <a:extLst>
                  <a:ext uri="{FF2B5EF4-FFF2-40B4-BE49-F238E27FC236}">
                    <a16:creationId xmlns:a16="http://schemas.microsoft.com/office/drawing/2014/main" id="{E1777246-D5B3-3BB8-E0A2-A426247684B1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1" name="Vrije vorm: vorm 6980">
                <a:extLst>
                  <a:ext uri="{FF2B5EF4-FFF2-40B4-BE49-F238E27FC236}">
                    <a16:creationId xmlns:a16="http://schemas.microsoft.com/office/drawing/2014/main" id="{1420D1B2-3981-0A38-B783-2C7B31D0A24A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2" name="Vrije vorm: vorm 6981">
                <a:extLst>
                  <a:ext uri="{FF2B5EF4-FFF2-40B4-BE49-F238E27FC236}">
                    <a16:creationId xmlns:a16="http://schemas.microsoft.com/office/drawing/2014/main" id="{E502F807-85B5-C9AD-365C-8E081BF6F853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3" name="Vrije vorm: vorm 6982">
                <a:extLst>
                  <a:ext uri="{FF2B5EF4-FFF2-40B4-BE49-F238E27FC236}">
                    <a16:creationId xmlns:a16="http://schemas.microsoft.com/office/drawing/2014/main" id="{CC2EDCCA-B533-BAA8-BF2E-FDEBC9A0E842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4" name="Vrije vorm: vorm 6983">
                <a:extLst>
                  <a:ext uri="{FF2B5EF4-FFF2-40B4-BE49-F238E27FC236}">
                    <a16:creationId xmlns:a16="http://schemas.microsoft.com/office/drawing/2014/main" id="{75396053-B6BA-B2C5-53A1-222984D5E668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5" name="Vrije vorm: vorm 6984">
                <a:extLst>
                  <a:ext uri="{FF2B5EF4-FFF2-40B4-BE49-F238E27FC236}">
                    <a16:creationId xmlns:a16="http://schemas.microsoft.com/office/drawing/2014/main" id="{2E481512-3657-A13E-5645-3B440ACCA758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6" name="Vrije vorm: vorm 6985">
                <a:extLst>
                  <a:ext uri="{FF2B5EF4-FFF2-40B4-BE49-F238E27FC236}">
                    <a16:creationId xmlns:a16="http://schemas.microsoft.com/office/drawing/2014/main" id="{1D3F7721-4BBE-411D-8656-17F2952133FC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7" name="Vrije vorm: vorm 6986">
                <a:extLst>
                  <a:ext uri="{FF2B5EF4-FFF2-40B4-BE49-F238E27FC236}">
                    <a16:creationId xmlns:a16="http://schemas.microsoft.com/office/drawing/2014/main" id="{4D52C68E-50E3-96FF-BA79-C9B15C5B9723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8" name="Vrije vorm: vorm 6987">
                <a:extLst>
                  <a:ext uri="{FF2B5EF4-FFF2-40B4-BE49-F238E27FC236}">
                    <a16:creationId xmlns:a16="http://schemas.microsoft.com/office/drawing/2014/main" id="{4E24BAA6-5AC5-50F4-C61B-7A9E0E40BEEF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9" name="Vrije vorm: vorm 6988">
                <a:extLst>
                  <a:ext uri="{FF2B5EF4-FFF2-40B4-BE49-F238E27FC236}">
                    <a16:creationId xmlns:a16="http://schemas.microsoft.com/office/drawing/2014/main" id="{F5A32783-5A45-D3D9-D411-8CF54AD74B0C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0" name="Vrije vorm: vorm 6989">
                <a:extLst>
                  <a:ext uri="{FF2B5EF4-FFF2-40B4-BE49-F238E27FC236}">
                    <a16:creationId xmlns:a16="http://schemas.microsoft.com/office/drawing/2014/main" id="{C2410B41-003E-9454-1F96-42E9AB7B38A0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1" name="Vrije vorm: vorm 6990">
                <a:extLst>
                  <a:ext uri="{FF2B5EF4-FFF2-40B4-BE49-F238E27FC236}">
                    <a16:creationId xmlns:a16="http://schemas.microsoft.com/office/drawing/2014/main" id="{8F3AF87D-1D4C-8B18-40A0-3720B82FFEE3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2" name="Vrije vorm: vorm 6991">
                <a:extLst>
                  <a:ext uri="{FF2B5EF4-FFF2-40B4-BE49-F238E27FC236}">
                    <a16:creationId xmlns:a16="http://schemas.microsoft.com/office/drawing/2014/main" id="{BE09D315-6EC1-61C5-E1F8-56AA04E340C2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3" name="Vrije vorm: vorm 6992">
                <a:extLst>
                  <a:ext uri="{FF2B5EF4-FFF2-40B4-BE49-F238E27FC236}">
                    <a16:creationId xmlns:a16="http://schemas.microsoft.com/office/drawing/2014/main" id="{4D735BD2-B925-DD27-D55D-ED3A5D2366B7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4" name="Vrije vorm: vorm 6993">
                <a:extLst>
                  <a:ext uri="{FF2B5EF4-FFF2-40B4-BE49-F238E27FC236}">
                    <a16:creationId xmlns:a16="http://schemas.microsoft.com/office/drawing/2014/main" id="{615FF394-5DB4-4C80-D37A-A0DB24480154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5" name="Vrije vorm: vorm 6994">
                <a:extLst>
                  <a:ext uri="{FF2B5EF4-FFF2-40B4-BE49-F238E27FC236}">
                    <a16:creationId xmlns:a16="http://schemas.microsoft.com/office/drawing/2014/main" id="{38903A64-97A0-E18B-CB97-891425868E38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6" name="Vrije vorm: vorm 6995">
                <a:extLst>
                  <a:ext uri="{FF2B5EF4-FFF2-40B4-BE49-F238E27FC236}">
                    <a16:creationId xmlns:a16="http://schemas.microsoft.com/office/drawing/2014/main" id="{7AB67EC7-5755-491B-B291-14AC2F040828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7" name="Vrije vorm: vorm 6996">
                <a:extLst>
                  <a:ext uri="{FF2B5EF4-FFF2-40B4-BE49-F238E27FC236}">
                    <a16:creationId xmlns:a16="http://schemas.microsoft.com/office/drawing/2014/main" id="{A579C1E4-F2D0-D283-C98C-CABC96F2598F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8" name="Vrije vorm: vorm 6997">
                <a:extLst>
                  <a:ext uri="{FF2B5EF4-FFF2-40B4-BE49-F238E27FC236}">
                    <a16:creationId xmlns:a16="http://schemas.microsoft.com/office/drawing/2014/main" id="{15F94384-E528-200D-83DE-4EC07934E9C2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9" name="Vrije vorm: vorm 6998">
                <a:extLst>
                  <a:ext uri="{FF2B5EF4-FFF2-40B4-BE49-F238E27FC236}">
                    <a16:creationId xmlns:a16="http://schemas.microsoft.com/office/drawing/2014/main" id="{1554D9F6-544D-7A1D-50BC-141F803E5B1A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0" name="Vrije vorm: vorm 6999">
                <a:extLst>
                  <a:ext uri="{FF2B5EF4-FFF2-40B4-BE49-F238E27FC236}">
                    <a16:creationId xmlns:a16="http://schemas.microsoft.com/office/drawing/2014/main" id="{57603251-4511-96A9-27CA-7423E2A7134B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1" name="Vrije vorm: vorm 7000">
                <a:extLst>
                  <a:ext uri="{FF2B5EF4-FFF2-40B4-BE49-F238E27FC236}">
                    <a16:creationId xmlns:a16="http://schemas.microsoft.com/office/drawing/2014/main" id="{29A602B1-CCD4-5249-53E9-C6AAAF922113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2" name="Vrije vorm: vorm 7001">
                <a:extLst>
                  <a:ext uri="{FF2B5EF4-FFF2-40B4-BE49-F238E27FC236}">
                    <a16:creationId xmlns:a16="http://schemas.microsoft.com/office/drawing/2014/main" id="{D0619FA7-1A6C-B495-CFEA-5D93CDDA50FE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3" name="Vrije vorm: vorm 7002">
                <a:extLst>
                  <a:ext uri="{FF2B5EF4-FFF2-40B4-BE49-F238E27FC236}">
                    <a16:creationId xmlns:a16="http://schemas.microsoft.com/office/drawing/2014/main" id="{B100D3ED-D99A-01E0-8708-4C282C4B2FF3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4" name="Vrije vorm: vorm 7003">
                <a:extLst>
                  <a:ext uri="{FF2B5EF4-FFF2-40B4-BE49-F238E27FC236}">
                    <a16:creationId xmlns:a16="http://schemas.microsoft.com/office/drawing/2014/main" id="{4E1B18C8-D564-23D7-80E7-5E3C26682780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5" name="Vrije vorm: vorm 7004">
                <a:extLst>
                  <a:ext uri="{FF2B5EF4-FFF2-40B4-BE49-F238E27FC236}">
                    <a16:creationId xmlns:a16="http://schemas.microsoft.com/office/drawing/2014/main" id="{4C37F1D5-5A5C-EA15-D521-1D132F6DD1BD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6" name="Vrije vorm: vorm 7005">
                <a:extLst>
                  <a:ext uri="{FF2B5EF4-FFF2-40B4-BE49-F238E27FC236}">
                    <a16:creationId xmlns:a16="http://schemas.microsoft.com/office/drawing/2014/main" id="{45B0E010-C22E-BF4A-E404-8666837F585E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799" name="!!sterren1">
              <a:extLst>
                <a:ext uri="{FF2B5EF4-FFF2-40B4-BE49-F238E27FC236}">
                  <a16:creationId xmlns:a16="http://schemas.microsoft.com/office/drawing/2014/main" id="{379ECED6-E9E4-0BCE-6576-099E201E8CD3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6900" name="Vrije vorm: vorm 6899">
                <a:extLst>
                  <a:ext uri="{FF2B5EF4-FFF2-40B4-BE49-F238E27FC236}">
                    <a16:creationId xmlns:a16="http://schemas.microsoft.com/office/drawing/2014/main" id="{95FA9B0A-EC89-B0E9-3E5C-558EC0352979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1" name="Vrije vorm: vorm 6900">
                <a:extLst>
                  <a:ext uri="{FF2B5EF4-FFF2-40B4-BE49-F238E27FC236}">
                    <a16:creationId xmlns:a16="http://schemas.microsoft.com/office/drawing/2014/main" id="{2C658671-3771-464C-8070-9AAF72889464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2" name="Vrije vorm: vorm 6901">
                <a:extLst>
                  <a:ext uri="{FF2B5EF4-FFF2-40B4-BE49-F238E27FC236}">
                    <a16:creationId xmlns:a16="http://schemas.microsoft.com/office/drawing/2014/main" id="{D1050A75-DDAF-C340-2BA4-784372E96234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3" name="Vrije vorm: vorm 6902">
                <a:extLst>
                  <a:ext uri="{FF2B5EF4-FFF2-40B4-BE49-F238E27FC236}">
                    <a16:creationId xmlns:a16="http://schemas.microsoft.com/office/drawing/2014/main" id="{60FBAB76-8C62-F28A-B07A-D63BE660CF3A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4" name="Vrije vorm: vorm 6903">
                <a:extLst>
                  <a:ext uri="{FF2B5EF4-FFF2-40B4-BE49-F238E27FC236}">
                    <a16:creationId xmlns:a16="http://schemas.microsoft.com/office/drawing/2014/main" id="{87D3C2FE-E329-5D41-1A92-AA7CD163E05D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5" name="Vrije vorm: vorm 6904">
                <a:extLst>
                  <a:ext uri="{FF2B5EF4-FFF2-40B4-BE49-F238E27FC236}">
                    <a16:creationId xmlns:a16="http://schemas.microsoft.com/office/drawing/2014/main" id="{30106BCB-09C9-BC0B-16F9-633F92ADF066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6" name="Vrije vorm: vorm 6905">
                <a:extLst>
                  <a:ext uri="{FF2B5EF4-FFF2-40B4-BE49-F238E27FC236}">
                    <a16:creationId xmlns:a16="http://schemas.microsoft.com/office/drawing/2014/main" id="{D75A1FD9-1443-2A40-B0D9-801316573D86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7" name="Vrije vorm: vorm 6906">
                <a:extLst>
                  <a:ext uri="{FF2B5EF4-FFF2-40B4-BE49-F238E27FC236}">
                    <a16:creationId xmlns:a16="http://schemas.microsoft.com/office/drawing/2014/main" id="{DAC71546-C6E2-4452-BF97-38137094DCD9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8" name="Vrije vorm: vorm 6907">
                <a:extLst>
                  <a:ext uri="{FF2B5EF4-FFF2-40B4-BE49-F238E27FC236}">
                    <a16:creationId xmlns:a16="http://schemas.microsoft.com/office/drawing/2014/main" id="{9A3C7C28-3871-21ED-01C5-C6CF1EC725A1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9" name="Vrije vorm: vorm 6908">
                <a:extLst>
                  <a:ext uri="{FF2B5EF4-FFF2-40B4-BE49-F238E27FC236}">
                    <a16:creationId xmlns:a16="http://schemas.microsoft.com/office/drawing/2014/main" id="{A2240560-FCDA-F69B-FB74-7630AA265C7B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0" name="Vrije vorm: vorm 6909">
                <a:extLst>
                  <a:ext uri="{FF2B5EF4-FFF2-40B4-BE49-F238E27FC236}">
                    <a16:creationId xmlns:a16="http://schemas.microsoft.com/office/drawing/2014/main" id="{C0EA71BE-9773-867D-2280-069B523F6EDD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1" name="Vrije vorm: vorm 6910">
                <a:extLst>
                  <a:ext uri="{FF2B5EF4-FFF2-40B4-BE49-F238E27FC236}">
                    <a16:creationId xmlns:a16="http://schemas.microsoft.com/office/drawing/2014/main" id="{6C9A23F0-7F42-3D64-56EE-8102C39C484E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2" name="Vrije vorm: vorm 6911">
                <a:extLst>
                  <a:ext uri="{FF2B5EF4-FFF2-40B4-BE49-F238E27FC236}">
                    <a16:creationId xmlns:a16="http://schemas.microsoft.com/office/drawing/2014/main" id="{12D1B8D9-BC96-D75A-BA7C-DC1326B6AB85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3" name="Vrije vorm: vorm 6912">
                <a:extLst>
                  <a:ext uri="{FF2B5EF4-FFF2-40B4-BE49-F238E27FC236}">
                    <a16:creationId xmlns:a16="http://schemas.microsoft.com/office/drawing/2014/main" id="{79326F23-2AD9-6B08-3BB6-A14B4381ED79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4" name="Vrije vorm: vorm 6913">
                <a:extLst>
                  <a:ext uri="{FF2B5EF4-FFF2-40B4-BE49-F238E27FC236}">
                    <a16:creationId xmlns:a16="http://schemas.microsoft.com/office/drawing/2014/main" id="{BA30E70D-D09E-848E-9BA0-5953E8D6DCBB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5" name="Vrije vorm: vorm 6914">
                <a:extLst>
                  <a:ext uri="{FF2B5EF4-FFF2-40B4-BE49-F238E27FC236}">
                    <a16:creationId xmlns:a16="http://schemas.microsoft.com/office/drawing/2014/main" id="{92B7EAFC-0C84-E942-9525-EF5CDEC90558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6" name="Vrije vorm: vorm 6915">
                <a:extLst>
                  <a:ext uri="{FF2B5EF4-FFF2-40B4-BE49-F238E27FC236}">
                    <a16:creationId xmlns:a16="http://schemas.microsoft.com/office/drawing/2014/main" id="{4CAB1BE1-825F-AA1D-7A57-5ADEF1029F2B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7" name="Vrije vorm: vorm 6916">
                <a:extLst>
                  <a:ext uri="{FF2B5EF4-FFF2-40B4-BE49-F238E27FC236}">
                    <a16:creationId xmlns:a16="http://schemas.microsoft.com/office/drawing/2014/main" id="{78B6B95B-B5AA-948F-4ADB-DF060D79580F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8" name="Vrije vorm: vorm 6917">
                <a:extLst>
                  <a:ext uri="{FF2B5EF4-FFF2-40B4-BE49-F238E27FC236}">
                    <a16:creationId xmlns:a16="http://schemas.microsoft.com/office/drawing/2014/main" id="{D76589F5-99EF-DF12-17DA-5DA4F6A9D3E8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9" name="Vrije vorm: vorm 6918">
                <a:extLst>
                  <a:ext uri="{FF2B5EF4-FFF2-40B4-BE49-F238E27FC236}">
                    <a16:creationId xmlns:a16="http://schemas.microsoft.com/office/drawing/2014/main" id="{C7DE805F-14C9-A587-2E14-2554717D505A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0" name="Vrije vorm: vorm 6919">
                <a:extLst>
                  <a:ext uri="{FF2B5EF4-FFF2-40B4-BE49-F238E27FC236}">
                    <a16:creationId xmlns:a16="http://schemas.microsoft.com/office/drawing/2014/main" id="{EC0C34FA-E049-B909-B8A7-82BDBF733A81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1" name="Vrije vorm: vorm 6920">
                <a:extLst>
                  <a:ext uri="{FF2B5EF4-FFF2-40B4-BE49-F238E27FC236}">
                    <a16:creationId xmlns:a16="http://schemas.microsoft.com/office/drawing/2014/main" id="{336BA602-592C-2A68-9A23-CF2D5FF877DA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2" name="Vrije vorm: vorm 6921">
                <a:extLst>
                  <a:ext uri="{FF2B5EF4-FFF2-40B4-BE49-F238E27FC236}">
                    <a16:creationId xmlns:a16="http://schemas.microsoft.com/office/drawing/2014/main" id="{7D67FF87-9E30-BB01-6E2A-CF0908E5974B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3" name="Vrije vorm: vorm 6922">
                <a:extLst>
                  <a:ext uri="{FF2B5EF4-FFF2-40B4-BE49-F238E27FC236}">
                    <a16:creationId xmlns:a16="http://schemas.microsoft.com/office/drawing/2014/main" id="{DDEF967F-EFC8-5379-E0D8-974CEDD3DE72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4" name="Vrije vorm: vorm 6923">
                <a:extLst>
                  <a:ext uri="{FF2B5EF4-FFF2-40B4-BE49-F238E27FC236}">
                    <a16:creationId xmlns:a16="http://schemas.microsoft.com/office/drawing/2014/main" id="{1DEE1B27-25EC-F07A-D5A5-1ED3B39F8EA8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5" name="Vrije vorm: vorm 6924">
                <a:extLst>
                  <a:ext uri="{FF2B5EF4-FFF2-40B4-BE49-F238E27FC236}">
                    <a16:creationId xmlns:a16="http://schemas.microsoft.com/office/drawing/2014/main" id="{F7B1DBDF-70F1-FB96-D6A4-8ABD34BDF9D3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6" name="Vrije vorm: vorm 6925">
                <a:extLst>
                  <a:ext uri="{FF2B5EF4-FFF2-40B4-BE49-F238E27FC236}">
                    <a16:creationId xmlns:a16="http://schemas.microsoft.com/office/drawing/2014/main" id="{6A7BA9AC-0735-7398-3D1C-14BA4CF14D90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7" name="Vrije vorm: vorm 6926">
                <a:extLst>
                  <a:ext uri="{FF2B5EF4-FFF2-40B4-BE49-F238E27FC236}">
                    <a16:creationId xmlns:a16="http://schemas.microsoft.com/office/drawing/2014/main" id="{642FC70A-D231-DA91-00B0-778C15C36F8D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8" name="Vrije vorm: vorm 6927">
                <a:extLst>
                  <a:ext uri="{FF2B5EF4-FFF2-40B4-BE49-F238E27FC236}">
                    <a16:creationId xmlns:a16="http://schemas.microsoft.com/office/drawing/2014/main" id="{E260CFB6-A967-F3F5-AEF0-AF22CAA7FFC5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9" name="Vrije vorm: vorm 6928">
                <a:extLst>
                  <a:ext uri="{FF2B5EF4-FFF2-40B4-BE49-F238E27FC236}">
                    <a16:creationId xmlns:a16="http://schemas.microsoft.com/office/drawing/2014/main" id="{1289B31E-88F6-1599-AFC5-E8907A169BEE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0" name="Vrije vorm: vorm 6929">
                <a:extLst>
                  <a:ext uri="{FF2B5EF4-FFF2-40B4-BE49-F238E27FC236}">
                    <a16:creationId xmlns:a16="http://schemas.microsoft.com/office/drawing/2014/main" id="{68F2B41C-3BB8-9335-5058-FF8CE2E90967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1" name="Vrije vorm: vorm 6930">
                <a:extLst>
                  <a:ext uri="{FF2B5EF4-FFF2-40B4-BE49-F238E27FC236}">
                    <a16:creationId xmlns:a16="http://schemas.microsoft.com/office/drawing/2014/main" id="{22491682-5F7F-3267-4C59-7DC10E938EC1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2" name="Vrije vorm: vorm 6931">
                <a:extLst>
                  <a:ext uri="{FF2B5EF4-FFF2-40B4-BE49-F238E27FC236}">
                    <a16:creationId xmlns:a16="http://schemas.microsoft.com/office/drawing/2014/main" id="{835439C8-6ABA-3BF5-6001-B0938EEC5F25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3" name="Vrije vorm: vorm 6932">
                <a:extLst>
                  <a:ext uri="{FF2B5EF4-FFF2-40B4-BE49-F238E27FC236}">
                    <a16:creationId xmlns:a16="http://schemas.microsoft.com/office/drawing/2014/main" id="{1B440471-869F-68FD-DBBB-DFD813C8212F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4" name="Vrije vorm: vorm 6933">
                <a:extLst>
                  <a:ext uri="{FF2B5EF4-FFF2-40B4-BE49-F238E27FC236}">
                    <a16:creationId xmlns:a16="http://schemas.microsoft.com/office/drawing/2014/main" id="{4D8AF137-2F4F-BEEF-9C5D-088B4831B67B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5" name="Vrije vorm: vorm 6934">
                <a:extLst>
                  <a:ext uri="{FF2B5EF4-FFF2-40B4-BE49-F238E27FC236}">
                    <a16:creationId xmlns:a16="http://schemas.microsoft.com/office/drawing/2014/main" id="{3A3A791C-5E7D-9BBA-B2D6-A06FE28495DE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6" name="Vrije vorm: vorm 6935">
                <a:extLst>
                  <a:ext uri="{FF2B5EF4-FFF2-40B4-BE49-F238E27FC236}">
                    <a16:creationId xmlns:a16="http://schemas.microsoft.com/office/drawing/2014/main" id="{D77FC678-6E0C-9DD1-1B8C-B52315615109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7" name="Vrije vorm: vorm 6936">
                <a:extLst>
                  <a:ext uri="{FF2B5EF4-FFF2-40B4-BE49-F238E27FC236}">
                    <a16:creationId xmlns:a16="http://schemas.microsoft.com/office/drawing/2014/main" id="{5834AD58-F0AD-5BC5-45C8-21CAC2A69D2E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8" name="Vrije vorm: vorm 6937">
                <a:extLst>
                  <a:ext uri="{FF2B5EF4-FFF2-40B4-BE49-F238E27FC236}">
                    <a16:creationId xmlns:a16="http://schemas.microsoft.com/office/drawing/2014/main" id="{803293C7-E84A-80F9-D7B0-8148FE36B205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9" name="Vrije vorm: vorm 6938">
                <a:extLst>
                  <a:ext uri="{FF2B5EF4-FFF2-40B4-BE49-F238E27FC236}">
                    <a16:creationId xmlns:a16="http://schemas.microsoft.com/office/drawing/2014/main" id="{4240C94C-C222-EECD-D2F5-CD1005C3B454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0" name="Vrije vorm: vorm 6939">
                <a:extLst>
                  <a:ext uri="{FF2B5EF4-FFF2-40B4-BE49-F238E27FC236}">
                    <a16:creationId xmlns:a16="http://schemas.microsoft.com/office/drawing/2014/main" id="{CF7B17B5-E4FA-768D-DEEB-0A92EB5E8CC9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1" name="Vrije vorm: vorm 6940">
                <a:extLst>
                  <a:ext uri="{FF2B5EF4-FFF2-40B4-BE49-F238E27FC236}">
                    <a16:creationId xmlns:a16="http://schemas.microsoft.com/office/drawing/2014/main" id="{AA67AB8A-FDCC-465A-F1B4-9F4880B9E83F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2" name="Vrije vorm: vorm 6941">
                <a:extLst>
                  <a:ext uri="{FF2B5EF4-FFF2-40B4-BE49-F238E27FC236}">
                    <a16:creationId xmlns:a16="http://schemas.microsoft.com/office/drawing/2014/main" id="{E25F2234-78F9-6CA9-29D8-9B6319F2BB1A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3" name="Vrije vorm: vorm 6942">
                <a:extLst>
                  <a:ext uri="{FF2B5EF4-FFF2-40B4-BE49-F238E27FC236}">
                    <a16:creationId xmlns:a16="http://schemas.microsoft.com/office/drawing/2014/main" id="{A5F085F6-1762-E1B3-1E70-BE88FEAE187D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4" name="Vrije vorm: vorm 6943">
                <a:extLst>
                  <a:ext uri="{FF2B5EF4-FFF2-40B4-BE49-F238E27FC236}">
                    <a16:creationId xmlns:a16="http://schemas.microsoft.com/office/drawing/2014/main" id="{53B7AA56-7006-1520-B8B0-641A91B8D5E5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5" name="Vrije vorm: vorm 6944">
                <a:extLst>
                  <a:ext uri="{FF2B5EF4-FFF2-40B4-BE49-F238E27FC236}">
                    <a16:creationId xmlns:a16="http://schemas.microsoft.com/office/drawing/2014/main" id="{833A61E3-2FD7-31A5-0178-B841E7562DDD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6" name="Vrije vorm: vorm 6945">
                <a:extLst>
                  <a:ext uri="{FF2B5EF4-FFF2-40B4-BE49-F238E27FC236}">
                    <a16:creationId xmlns:a16="http://schemas.microsoft.com/office/drawing/2014/main" id="{5C9F425F-801C-84B7-5069-A02C2925D99C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7" name="Vrije vorm: vorm 6946">
                <a:extLst>
                  <a:ext uri="{FF2B5EF4-FFF2-40B4-BE49-F238E27FC236}">
                    <a16:creationId xmlns:a16="http://schemas.microsoft.com/office/drawing/2014/main" id="{C7C55F2E-FAE4-69F9-6C09-A64FDFDBB485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8" name="Vrije vorm: vorm 6947">
                <a:extLst>
                  <a:ext uri="{FF2B5EF4-FFF2-40B4-BE49-F238E27FC236}">
                    <a16:creationId xmlns:a16="http://schemas.microsoft.com/office/drawing/2014/main" id="{A98986E7-B695-A312-8DE6-E45C5A707D38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9" name="Vrije vorm: vorm 6948">
                <a:extLst>
                  <a:ext uri="{FF2B5EF4-FFF2-40B4-BE49-F238E27FC236}">
                    <a16:creationId xmlns:a16="http://schemas.microsoft.com/office/drawing/2014/main" id="{F8626872-C257-DE91-960E-8438E217CE4F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0" name="Vrije vorm: vorm 6949">
                <a:extLst>
                  <a:ext uri="{FF2B5EF4-FFF2-40B4-BE49-F238E27FC236}">
                    <a16:creationId xmlns:a16="http://schemas.microsoft.com/office/drawing/2014/main" id="{3E8C92FB-FD30-FA47-1E3E-03194AF1C4E2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1" name="Vrije vorm: vorm 6950">
                <a:extLst>
                  <a:ext uri="{FF2B5EF4-FFF2-40B4-BE49-F238E27FC236}">
                    <a16:creationId xmlns:a16="http://schemas.microsoft.com/office/drawing/2014/main" id="{9CFF8B55-AC74-BD05-3DEC-43287ACB8AF2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2" name="Vrije vorm: vorm 6951">
                <a:extLst>
                  <a:ext uri="{FF2B5EF4-FFF2-40B4-BE49-F238E27FC236}">
                    <a16:creationId xmlns:a16="http://schemas.microsoft.com/office/drawing/2014/main" id="{08BDB2B5-C1DA-5EEE-3F30-3965B01F4A0D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800" name="!!sterren1">
              <a:extLst>
                <a:ext uri="{FF2B5EF4-FFF2-40B4-BE49-F238E27FC236}">
                  <a16:creationId xmlns:a16="http://schemas.microsoft.com/office/drawing/2014/main" id="{FE65A275-0E0B-EFB0-4150-631B6B548410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6842" name="Vrije vorm: vorm 6841">
                <a:extLst>
                  <a:ext uri="{FF2B5EF4-FFF2-40B4-BE49-F238E27FC236}">
                    <a16:creationId xmlns:a16="http://schemas.microsoft.com/office/drawing/2014/main" id="{48AECA32-3409-3915-4C45-597586B2EF14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3" name="Vrije vorm: vorm 6842">
                <a:extLst>
                  <a:ext uri="{FF2B5EF4-FFF2-40B4-BE49-F238E27FC236}">
                    <a16:creationId xmlns:a16="http://schemas.microsoft.com/office/drawing/2014/main" id="{2C8284C1-CF00-4044-B1CE-E907D2A629FF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4" name="Vrije vorm: vorm 6843">
                <a:extLst>
                  <a:ext uri="{FF2B5EF4-FFF2-40B4-BE49-F238E27FC236}">
                    <a16:creationId xmlns:a16="http://schemas.microsoft.com/office/drawing/2014/main" id="{840A27E6-1C74-209B-1855-1BAC869A8C46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5" name="Vrije vorm: vorm 6844">
                <a:extLst>
                  <a:ext uri="{FF2B5EF4-FFF2-40B4-BE49-F238E27FC236}">
                    <a16:creationId xmlns:a16="http://schemas.microsoft.com/office/drawing/2014/main" id="{159200EF-BBB3-2573-7DEE-1194940AE02C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6" name="Vrije vorm: vorm 6845">
                <a:extLst>
                  <a:ext uri="{FF2B5EF4-FFF2-40B4-BE49-F238E27FC236}">
                    <a16:creationId xmlns:a16="http://schemas.microsoft.com/office/drawing/2014/main" id="{1BFD163D-E47D-5366-084F-56A76C93726B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7" name="Vrije vorm: vorm 6846">
                <a:extLst>
                  <a:ext uri="{FF2B5EF4-FFF2-40B4-BE49-F238E27FC236}">
                    <a16:creationId xmlns:a16="http://schemas.microsoft.com/office/drawing/2014/main" id="{7493E48A-2F33-F6EC-0258-C7B96058D4D8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8" name="Vrije vorm: vorm 6847">
                <a:extLst>
                  <a:ext uri="{FF2B5EF4-FFF2-40B4-BE49-F238E27FC236}">
                    <a16:creationId xmlns:a16="http://schemas.microsoft.com/office/drawing/2014/main" id="{AF5EB40B-F11A-F69D-784C-B91154A9277C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9" name="Vrije vorm: vorm 6848">
                <a:extLst>
                  <a:ext uri="{FF2B5EF4-FFF2-40B4-BE49-F238E27FC236}">
                    <a16:creationId xmlns:a16="http://schemas.microsoft.com/office/drawing/2014/main" id="{38430598-6F1E-7CDC-CA7A-DB6EC57CAAAC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0" name="Vrije vorm: vorm 6849">
                <a:extLst>
                  <a:ext uri="{FF2B5EF4-FFF2-40B4-BE49-F238E27FC236}">
                    <a16:creationId xmlns:a16="http://schemas.microsoft.com/office/drawing/2014/main" id="{7DFF5B43-C909-8C7D-EA01-09D8B48245B7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1" name="Vrije vorm: vorm 6850">
                <a:extLst>
                  <a:ext uri="{FF2B5EF4-FFF2-40B4-BE49-F238E27FC236}">
                    <a16:creationId xmlns:a16="http://schemas.microsoft.com/office/drawing/2014/main" id="{EF22823D-84C6-5700-4178-BDEB21F46ABB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2" name="Vrije vorm: vorm 6851">
                <a:extLst>
                  <a:ext uri="{FF2B5EF4-FFF2-40B4-BE49-F238E27FC236}">
                    <a16:creationId xmlns:a16="http://schemas.microsoft.com/office/drawing/2014/main" id="{26A0C353-6F9A-2509-DB49-37B85BBFCEE2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3" name="Vrije vorm: vorm 6852">
                <a:extLst>
                  <a:ext uri="{FF2B5EF4-FFF2-40B4-BE49-F238E27FC236}">
                    <a16:creationId xmlns:a16="http://schemas.microsoft.com/office/drawing/2014/main" id="{9690D6F3-AF74-F0CA-5BDF-6787EDFF19A3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4" name="Vrije vorm: vorm 6853">
                <a:extLst>
                  <a:ext uri="{FF2B5EF4-FFF2-40B4-BE49-F238E27FC236}">
                    <a16:creationId xmlns:a16="http://schemas.microsoft.com/office/drawing/2014/main" id="{A60F85B7-8567-A813-3886-E4B6A38634F7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5" name="Vrije vorm: vorm 6854">
                <a:extLst>
                  <a:ext uri="{FF2B5EF4-FFF2-40B4-BE49-F238E27FC236}">
                    <a16:creationId xmlns:a16="http://schemas.microsoft.com/office/drawing/2014/main" id="{F086153B-A30E-4CEA-268C-6D238A70F28F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6" name="Vrije vorm: vorm 6855">
                <a:extLst>
                  <a:ext uri="{FF2B5EF4-FFF2-40B4-BE49-F238E27FC236}">
                    <a16:creationId xmlns:a16="http://schemas.microsoft.com/office/drawing/2014/main" id="{F493E3FC-B60A-C537-B1BF-F2EDF8704E9E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7" name="Vrije vorm: vorm 6856">
                <a:extLst>
                  <a:ext uri="{FF2B5EF4-FFF2-40B4-BE49-F238E27FC236}">
                    <a16:creationId xmlns:a16="http://schemas.microsoft.com/office/drawing/2014/main" id="{953A5E91-11CF-89B2-5E1C-2C55298F6CCB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8" name="Vrije vorm: vorm 6857">
                <a:extLst>
                  <a:ext uri="{FF2B5EF4-FFF2-40B4-BE49-F238E27FC236}">
                    <a16:creationId xmlns:a16="http://schemas.microsoft.com/office/drawing/2014/main" id="{3074E255-52F0-5F31-C4AD-3D4127E0197B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9" name="Vrije vorm: vorm 6858">
                <a:extLst>
                  <a:ext uri="{FF2B5EF4-FFF2-40B4-BE49-F238E27FC236}">
                    <a16:creationId xmlns:a16="http://schemas.microsoft.com/office/drawing/2014/main" id="{AFB0EC22-8978-B733-48BB-DF0FD0A6F668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0" name="Vrije vorm: vorm 6859">
                <a:extLst>
                  <a:ext uri="{FF2B5EF4-FFF2-40B4-BE49-F238E27FC236}">
                    <a16:creationId xmlns:a16="http://schemas.microsoft.com/office/drawing/2014/main" id="{EE5330A1-BDF4-9651-542F-569BDEC605CD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1" name="Vrije vorm: vorm 6860">
                <a:extLst>
                  <a:ext uri="{FF2B5EF4-FFF2-40B4-BE49-F238E27FC236}">
                    <a16:creationId xmlns:a16="http://schemas.microsoft.com/office/drawing/2014/main" id="{8D9EB022-7258-5667-0CEA-5998B0372EDC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2" name="Vrije vorm: vorm 6861">
                <a:extLst>
                  <a:ext uri="{FF2B5EF4-FFF2-40B4-BE49-F238E27FC236}">
                    <a16:creationId xmlns:a16="http://schemas.microsoft.com/office/drawing/2014/main" id="{FF21BD56-2A47-C522-E6AF-3EE37D58F5A1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3" name="Vrije vorm: vorm 6862">
                <a:extLst>
                  <a:ext uri="{FF2B5EF4-FFF2-40B4-BE49-F238E27FC236}">
                    <a16:creationId xmlns:a16="http://schemas.microsoft.com/office/drawing/2014/main" id="{95F9708D-250D-963A-234E-1A058954DFF7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4" name="Vrije vorm: vorm 6863">
                <a:extLst>
                  <a:ext uri="{FF2B5EF4-FFF2-40B4-BE49-F238E27FC236}">
                    <a16:creationId xmlns:a16="http://schemas.microsoft.com/office/drawing/2014/main" id="{E3A292D6-C52F-D4C9-C8F6-0B85DFA9EB26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5" name="Vrije vorm: vorm 6864">
                <a:extLst>
                  <a:ext uri="{FF2B5EF4-FFF2-40B4-BE49-F238E27FC236}">
                    <a16:creationId xmlns:a16="http://schemas.microsoft.com/office/drawing/2014/main" id="{05201DF8-D528-7A41-79E6-B7A8432A0413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6" name="Vrije vorm: vorm 6865">
                <a:extLst>
                  <a:ext uri="{FF2B5EF4-FFF2-40B4-BE49-F238E27FC236}">
                    <a16:creationId xmlns:a16="http://schemas.microsoft.com/office/drawing/2014/main" id="{0D6428AE-9D0E-07EB-33DC-A24E0D0F5CE6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7" name="Vrije vorm: vorm 6866">
                <a:extLst>
                  <a:ext uri="{FF2B5EF4-FFF2-40B4-BE49-F238E27FC236}">
                    <a16:creationId xmlns:a16="http://schemas.microsoft.com/office/drawing/2014/main" id="{F1D79831-3756-D839-56BA-EE8BC1659B21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8" name="Vrije vorm: vorm 6867">
                <a:extLst>
                  <a:ext uri="{FF2B5EF4-FFF2-40B4-BE49-F238E27FC236}">
                    <a16:creationId xmlns:a16="http://schemas.microsoft.com/office/drawing/2014/main" id="{261274E2-EE71-D38D-A256-BBEBDBDFA2A8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9" name="Vrije vorm: vorm 6868">
                <a:extLst>
                  <a:ext uri="{FF2B5EF4-FFF2-40B4-BE49-F238E27FC236}">
                    <a16:creationId xmlns:a16="http://schemas.microsoft.com/office/drawing/2014/main" id="{9F577548-59CE-3D8F-F882-E0247D816B5F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0" name="Vrije vorm: vorm 6869">
                <a:extLst>
                  <a:ext uri="{FF2B5EF4-FFF2-40B4-BE49-F238E27FC236}">
                    <a16:creationId xmlns:a16="http://schemas.microsoft.com/office/drawing/2014/main" id="{ABEE97D3-AD8E-940C-32E6-022EE2969978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1" name="Vrije vorm: vorm 6870">
                <a:extLst>
                  <a:ext uri="{FF2B5EF4-FFF2-40B4-BE49-F238E27FC236}">
                    <a16:creationId xmlns:a16="http://schemas.microsoft.com/office/drawing/2014/main" id="{3E666BAA-CF4C-863F-2826-8AFC94BA7990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2" name="Vrije vorm: vorm 6871">
                <a:extLst>
                  <a:ext uri="{FF2B5EF4-FFF2-40B4-BE49-F238E27FC236}">
                    <a16:creationId xmlns:a16="http://schemas.microsoft.com/office/drawing/2014/main" id="{5CD69882-402E-F7E7-9E6B-6C5F0730A28E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3" name="Vrije vorm: vorm 6872">
                <a:extLst>
                  <a:ext uri="{FF2B5EF4-FFF2-40B4-BE49-F238E27FC236}">
                    <a16:creationId xmlns:a16="http://schemas.microsoft.com/office/drawing/2014/main" id="{6E76D6BB-1A89-DC05-7A7C-6C711CB3F586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4" name="Vrije vorm: vorm 6873">
                <a:extLst>
                  <a:ext uri="{FF2B5EF4-FFF2-40B4-BE49-F238E27FC236}">
                    <a16:creationId xmlns:a16="http://schemas.microsoft.com/office/drawing/2014/main" id="{5DB57AF8-7060-3E4A-7673-F7D9F9F0CBA9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5" name="Vrije vorm: vorm 6874">
                <a:extLst>
                  <a:ext uri="{FF2B5EF4-FFF2-40B4-BE49-F238E27FC236}">
                    <a16:creationId xmlns:a16="http://schemas.microsoft.com/office/drawing/2014/main" id="{8D55DE62-BFAE-AE77-F9E1-3CFB84552590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6" name="Vrije vorm: vorm 6875">
                <a:extLst>
                  <a:ext uri="{FF2B5EF4-FFF2-40B4-BE49-F238E27FC236}">
                    <a16:creationId xmlns:a16="http://schemas.microsoft.com/office/drawing/2014/main" id="{BD2008C4-0E9B-DD5B-B143-BDA63F98AB04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7" name="Vrije vorm: vorm 6876">
                <a:extLst>
                  <a:ext uri="{FF2B5EF4-FFF2-40B4-BE49-F238E27FC236}">
                    <a16:creationId xmlns:a16="http://schemas.microsoft.com/office/drawing/2014/main" id="{59C2B16C-7E56-7FE0-607E-69ADCFA4ABAF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8" name="Vrije vorm: vorm 6877">
                <a:extLst>
                  <a:ext uri="{FF2B5EF4-FFF2-40B4-BE49-F238E27FC236}">
                    <a16:creationId xmlns:a16="http://schemas.microsoft.com/office/drawing/2014/main" id="{607F0DE9-9FA9-D658-BC4B-E00F3CB3B4B0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9" name="Vrije vorm: vorm 6878">
                <a:extLst>
                  <a:ext uri="{FF2B5EF4-FFF2-40B4-BE49-F238E27FC236}">
                    <a16:creationId xmlns:a16="http://schemas.microsoft.com/office/drawing/2014/main" id="{5B90A976-7549-F27E-324D-E9B8B1645BC0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0" name="Vrije vorm: vorm 6879">
                <a:extLst>
                  <a:ext uri="{FF2B5EF4-FFF2-40B4-BE49-F238E27FC236}">
                    <a16:creationId xmlns:a16="http://schemas.microsoft.com/office/drawing/2014/main" id="{DA7B5FF4-C072-E179-0FF7-BDA4B519CF41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1" name="Vrije vorm: vorm 6880">
                <a:extLst>
                  <a:ext uri="{FF2B5EF4-FFF2-40B4-BE49-F238E27FC236}">
                    <a16:creationId xmlns:a16="http://schemas.microsoft.com/office/drawing/2014/main" id="{12133B58-23B6-E4F5-F82A-55B8CB5DD10C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2" name="Vrije vorm: vorm 6881">
                <a:extLst>
                  <a:ext uri="{FF2B5EF4-FFF2-40B4-BE49-F238E27FC236}">
                    <a16:creationId xmlns:a16="http://schemas.microsoft.com/office/drawing/2014/main" id="{2CA78301-BF97-B664-439B-643B51A2BE62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3" name="Vrije vorm: vorm 6882">
                <a:extLst>
                  <a:ext uri="{FF2B5EF4-FFF2-40B4-BE49-F238E27FC236}">
                    <a16:creationId xmlns:a16="http://schemas.microsoft.com/office/drawing/2014/main" id="{F0404A39-4066-CDD9-61A5-79F75F2BB98C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4" name="Vrije vorm: vorm 6883">
                <a:extLst>
                  <a:ext uri="{FF2B5EF4-FFF2-40B4-BE49-F238E27FC236}">
                    <a16:creationId xmlns:a16="http://schemas.microsoft.com/office/drawing/2014/main" id="{B1A16091-79E5-3B19-2932-3A603E5D717F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5" name="Vrije vorm: vorm 6884">
                <a:extLst>
                  <a:ext uri="{FF2B5EF4-FFF2-40B4-BE49-F238E27FC236}">
                    <a16:creationId xmlns:a16="http://schemas.microsoft.com/office/drawing/2014/main" id="{FB00D6AC-B7CB-F63E-2177-F976BDEAD40C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6" name="Vrije vorm: vorm 6885">
                <a:extLst>
                  <a:ext uri="{FF2B5EF4-FFF2-40B4-BE49-F238E27FC236}">
                    <a16:creationId xmlns:a16="http://schemas.microsoft.com/office/drawing/2014/main" id="{63F52074-FCBC-8412-4EA5-DA71BF2CE174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7" name="Vrije vorm: vorm 6886">
                <a:extLst>
                  <a:ext uri="{FF2B5EF4-FFF2-40B4-BE49-F238E27FC236}">
                    <a16:creationId xmlns:a16="http://schemas.microsoft.com/office/drawing/2014/main" id="{FECEE6A6-B906-83C9-97BB-620399F5278E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8" name="Vrije vorm: vorm 6887">
                <a:extLst>
                  <a:ext uri="{FF2B5EF4-FFF2-40B4-BE49-F238E27FC236}">
                    <a16:creationId xmlns:a16="http://schemas.microsoft.com/office/drawing/2014/main" id="{F434F79F-1936-3967-5ADF-3AE1D3DD5642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9" name="Vrije vorm: vorm 6888">
                <a:extLst>
                  <a:ext uri="{FF2B5EF4-FFF2-40B4-BE49-F238E27FC236}">
                    <a16:creationId xmlns:a16="http://schemas.microsoft.com/office/drawing/2014/main" id="{AD26994B-269D-3796-3AA6-8414D2FB97F7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0" name="Vrije vorm: vorm 6889">
                <a:extLst>
                  <a:ext uri="{FF2B5EF4-FFF2-40B4-BE49-F238E27FC236}">
                    <a16:creationId xmlns:a16="http://schemas.microsoft.com/office/drawing/2014/main" id="{5DDF4FB0-088F-FA94-276D-72AFA8E588CC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1" name="Vrije vorm: vorm 6890">
                <a:extLst>
                  <a:ext uri="{FF2B5EF4-FFF2-40B4-BE49-F238E27FC236}">
                    <a16:creationId xmlns:a16="http://schemas.microsoft.com/office/drawing/2014/main" id="{AB974EA3-6A92-8A42-BC9F-B4DBC77BC8CE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2" name="Vrije vorm: vorm 6891">
                <a:extLst>
                  <a:ext uri="{FF2B5EF4-FFF2-40B4-BE49-F238E27FC236}">
                    <a16:creationId xmlns:a16="http://schemas.microsoft.com/office/drawing/2014/main" id="{138E857F-FC59-7492-02BE-5795E30BF8FF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3" name="Vrije vorm: vorm 6892">
                <a:extLst>
                  <a:ext uri="{FF2B5EF4-FFF2-40B4-BE49-F238E27FC236}">
                    <a16:creationId xmlns:a16="http://schemas.microsoft.com/office/drawing/2014/main" id="{FED0C963-97CB-8189-F477-631F96962E8A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4" name="Vrije vorm: vorm 6893">
                <a:extLst>
                  <a:ext uri="{FF2B5EF4-FFF2-40B4-BE49-F238E27FC236}">
                    <a16:creationId xmlns:a16="http://schemas.microsoft.com/office/drawing/2014/main" id="{07593745-2649-D613-3CE7-AC00D9EE857B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5" name="Vrije vorm: vorm 6894">
                <a:extLst>
                  <a:ext uri="{FF2B5EF4-FFF2-40B4-BE49-F238E27FC236}">
                    <a16:creationId xmlns:a16="http://schemas.microsoft.com/office/drawing/2014/main" id="{7C9542C7-EFFA-D449-4879-FD79DA4155E4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6" name="Vrije vorm: vorm 6895">
                <a:extLst>
                  <a:ext uri="{FF2B5EF4-FFF2-40B4-BE49-F238E27FC236}">
                    <a16:creationId xmlns:a16="http://schemas.microsoft.com/office/drawing/2014/main" id="{BA6E2F48-E2DB-A511-38FC-8243D46DF59B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7" name="Vrije vorm: vorm 6896">
                <a:extLst>
                  <a:ext uri="{FF2B5EF4-FFF2-40B4-BE49-F238E27FC236}">
                    <a16:creationId xmlns:a16="http://schemas.microsoft.com/office/drawing/2014/main" id="{4976D504-043C-7BE4-CC27-7264577940C7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8" name="Vrije vorm: vorm 6897">
                <a:extLst>
                  <a:ext uri="{FF2B5EF4-FFF2-40B4-BE49-F238E27FC236}">
                    <a16:creationId xmlns:a16="http://schemas.microsoft.com/office/drawing/2014/main" id="{71D6ECFA-1369-9A2F-A3C0-051C0794DB85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9" name="Vrije vorm: vorm 6898">
                <a:extLst>
                  <a:ext uri="{FF2B5EF4-FFF2-40B4-BE49-F238E27FC236}">
                    <a16:creationId xmlns:a16="http://schemas.microsoft.com/office/drawing/2014/main" id="{430CD014-3ACE-E1FB-937F-A4DF18D9BE29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801" name="!!sterren1">
              <a:extLst>
                <a:ext uri="{FF2B5EF4-FFF2-40B4-BE49-F238E27FC236}">
                  <a16:creationId xmlns:a16="http://schemas.microsoft.com/office/drawing/2014/main" id="{A1A2A505-235F-AC7D-7F10-78AAD5BE233E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6802" name="Vrije vorm: vorm 6801">
                <a:extLst>
                  <a:ext uri="{FF2B5EF4-FFF2-40B4-BE49-F238E27FC236}">
                    <a16:creationId xmlns:a16="http://schemas.microsoft.com/office/drawing/2014/main" id="{9ED1C0BF-8D62-B57F-A8E7-DF75CA19D521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3" name="Vrije vorm: vorm 6802">
                <a:extLst>
                  <a:ext uri="{FF2B5EF4-FFF2-40B4-BE49-F238E27FC236}">
                    <a16:creationId xmlns:a16="http://schemas.microsoft.com/office/drawing/2014/main" id="{1CCCC991-E0A6-C45B-C8DA-CE87B55E3585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4" name="Vrije vorm: vorm 6803">
                <a:extLst>
                  <a:ext uri="{FF2B5EF4-FFF2-40B4-BE49-F238E27FC236}">
                    <a16:creationId xmlns:a16="http://schemas.microsoft.com/office/drawing/2014/main" id="{FB650983-8AA4-258F-D986-8DF6884D6598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5" name="Vrije vorm: vorm 6804">
                <a:extLst>
                  <a:ext uri="{FF2B5EF4-FFF2-40B4-BE49-F238E27FC236}">
                    <a16:creationId xmlns:a16="http://schemas.microsoft.com/office/drawing/2014/main" id="{D6F3D52B-DBEF-8EBF-641B-F09048237487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6" name="Vrije vorm: vorm 6805">
                <a:extLst>
                  <a:ext uri="{FF2B5EF4-FFF2-40B4-BE49-F238E27FC236}">
                    <a16:creationId xmlns:a16="http://schemas.microsoft.com/office/drawing/2014/main" id="{8553E300-9C5E-7640-D536-5B15ACCE8A71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7" name="Vrije vorm: vorm 6806">
                <a:extLst>
                  <a:ext uri="{FF2B5EF4-FFF2-40B4-BE49-F238E27FC236}">
                    <a16:creationId xmlns:a16="http://schemas.microsoft.com/office/drawing/2014/main" id="{CC1A777A-027C-EC38-1D29-D6BA9742DB50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8" name="Vrije vorm: vorm 6807">
                <a:extLst>
                  <a:ext uri="{FF2B5EF4-FFF2-40B4-BE49-F238E27FC236}">
                    <a16:creationId xmlns:a16="http://schemas.microsoft.com/office/drawing/2014/main" id="{6C8B90C9-204D-A869-D802-428AFFD8A7BD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9" name="Vrije vorm: vorm 6808">
                <a:extLst>
                  <a:ext uri="{FF2B5EF4-FFF2-40B4-BE49-F238E27FC236}">
                    <a16:creationId xmlns:a16="http://schemas.microsoft.com/office/drawing/2014/main" id="{28F3CB1A-1F8F-B797-1508-3D06198A92E6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0" name="Vrije vorm: vorm 6809">
                <a:extLst>
                  <a:ext uri="{FF2B5EF4-FFF2-40B4-BE49-F238E27FC236}">
                    <a16:creationId xmlns:a16="http://schemas.microsoft.com/office/drawing/2014/main" id="{62D16F3E-197F-20BD-5536-3C231CD3FD1D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1" name="Vrije vorm: vorm 6810">
                <a:extLst>
                  <a:ext uri="{FF2B5EF4-FFF2-40B4-BE49-F238E27FC236}">
                    <a16:creationId xmlns:a16="http://schemas.microsoft.com/office/drawing/2014/main" id="{05860A5F-12C2-3F41-918F-188E59D5DBB5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2" name="Vrije vorm: vorm 6811">
                <a:extLst>
                  <a:ext uri="{FF2B5EF4-FFF2-40B4-BE49-F238E27FC236}">
                    <a16:creationId xmlns:a16="http://schemas.microsoft.com/office/drawing/2014/main" id="{3D205023-3CEE-16B5-B411-E4E9DC4C5094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3" name="Vrije vorm: vorm 6812">
                <a:extLst>
                  <a:ext uri="{FF2B5EF4-FFF2-40B4-BE49-F238E27FC236}">
                    <a16:creationId xmlns:a16="http://schemas.microsoft.com/office/drawing/2014/main" id="{08A03C8B-4E4E-1590-F0F9-2ED640D38DA6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4" name="Vrije vorm: vorm 6813">
                <a:extLst>
                  <a:ext uri="{FF2B5EF4-FFF2-40B4-BE49-F238E27FC236}">
                    <a16:creationId xmlns:a16="http://schemas.microsoft.com/office/drawing/2014/main" id="{6362B4D1-3A29-C649-544A-1844B7558258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5" name="Vrije vorm: vorm 6814">
                <a:extLst>
                  <a:ext uri="{FF2B5EF4-FFF2-40B4-BE49-F238E27FC236}">
                    <a16:creationId xmlns:a16="http://schemas.microsoft.com/office/drawing/2014/main" id="{93DE6B05-5ED6-BA0F-7F99-3AB323A97E59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6" name="Vrije vorm: vorm 6815">
                <a:extLst>
                  <a:ext uri="{FF2B5EF4-FFF2-40B4-BE49-F238E27FC236}">
                    <a16:creationId xmlns:a16="http://schemas.microsoft.com/office/drawing/2014/main" id="{760953E9-3C51-63D8-8163-5E0350764814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7" name="Vrije vorm: vorm 6816">
                <a:extLst>
                  <a:ext uri="{FF2B5EF4-FFF2-40B4-BE49-F238E27FC236}">
                    <a16:creationId xmlns:a16="http://schemas.microsoft.com/office/drawing/2014/main" id="{4B604C77-A362-6974-4E1C-0E1D5CBB0243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8" name="Vrije vorm: vorm 6817">
                <a:extLst>
                  <a:ext uri="{FF2B5EF4-FFF2-40B4-BE49-F238E27FC236}">
                    <a16:creationId xmlns:a16="http://schemas.microsoft.com/office/drawing/2014/main" id="{64405E08-2958-5371-4977-DC8F960D31E6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9" name="Vrije vorm: vorm 6818">
                <a:extLst>
                  <a:ext uri="{FF2B5EF4-FFF2-40B4-BE49-F238E27FC236}">
                    <a16:creationId xmlns:a16="http://schemas.microsoft.com/office/drawing/2014/main" id="{D8F08384-B10F-9530-F1A9-AF1CA0B17D94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0" name="Vrije vorm: vorm 6819">
                <a:extLst>
                  <a:ext uri="{FF2B5EF4-FFF2-40B4-BE49-F238E27FC236}">
                    <a16:creationId xmlns:a16="http://schemas.microsoft.com/office/drawing/2014/main" id="{2A81614E-B43C-B097-FBD9-6DC7B4DE5034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1" name="Vrije vorm: vorm 6820">
                <a:extLst>
                  <a:ext uri="{FF2B5EF4-FFF2-40B4-BE49-F238E27FC236}">
                    <a16:creationId xmlns:a16="http://schemas.microsoft.com/office/drawing/2014/main" id="{A6767A66-9A1B-7359-0370-23AA74E3CFE7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2" name="Vrije vorm: vorm 6821">
                <a:extLst>
                  <a:ext uri="{FF2B5EF4-FFF2-40B4-BE49-F238E27FC236}">
                    <a16:creationId xmlns:a16="http://schemas.microsoft.com/office/drawing/2014/main" id="{35BCB034-671C-DBA1-4DB9-BA7F7784776E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3" name="Vrije vorm: vorm 6822">
                <a:extLst>
                  <a:ext uri="{FF2B5EF4-FFF2-40B4-BE49-F238E27FC236}">
                    <a16:creationId xmlns:a16="http://schemas.microsoft.com/office/drawing/2014/main" id="{8DFD78B4-981B-6B26-E6AA-4B25ED9B2B77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4" name="Vrije vorm: vorm 6823">
                <a:extLst>
                  <a:ext uri="{FF2B5EF4-FFF2-40B4-BE49-F238E27FC236}">
                    <a16:creationId xmlns:a16="http://schemas.microsoft.com/office/drawing/2014/main" id="{8E5B6A31-07F8-5622-1EB5-EC58BB377A26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5" name="Vrije vorm: vorm 6824">
                <a:extLst>
                  <a:ext uri="{FF2B5EF4-FFF2-40B4-BE49-F238E27FC236}">
                    <a16:creationId xmlns:a16="http://schemas.microsoft.com/office/drawing/2014/main" id="{929EE851-1448-590F-0BA0-83197C2943FE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6" name="Vrije vorm: vorm 6825">
                <a:extLst>
                  <a:ext uri="{FF2B5EF4-FFF2-40B4-BE49-F238E27FC236}">
                    <a16:creationId xmlns:a16="http://schemas.microsoft.com/office/drawing/2014/main" id="{33A57F38-FEE9-3DD1-BE67-87A6AA167820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7" name="Vrije vorm: vorm 6826">
                <a:extLst>
                  <a:ext uri="{FF2B5EF4-FFF2-40B4-BE49-F238E27FC236}">
                    <a16:creationId xmlns:a16="http://schemas.microsoft.com/office/drawing/2014/main" id="{598CFECF-4F45-DA80-5EF5-ECBAAAEF0909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8" name="Vrije vorm: vorm 6827">
                <a:extLst>
                  <a:ext uri="{FF2B5EF4-FFF2-40B4-BE49-F238E27FC236}">
                    <a16:creationId xmlns:a16="http://schemas.microsoft.com/office/drawing/2014/main" id="{240958B6-9379-7A03-CBF5-D6FB7D35F588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9" name="Vrije vorm: vorm 6828">
                <a:extLst>
                  <a:ext uri="{FF2B5EF4-FFF2-40B4-BE49-F238E27FC236}">
                    <a16:creationId xmlns:a16="http://schemas.microsoft.com/office/drawing/2014/main" id="{E7DEA6C3-8017-C828-DC28-358BD04965D8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0" name="Vrije vorm: vorm 6829">
                <a:extLst>
                  <a:ext uri="{FF2B5EF4-FFF2-40B4-BE49-F238E27FC236}">
                    <a16:creationId xmlns:a16="http://schemas.microsoft.com/office/drawing/2014/main" id="{36AB75A3-C82D-AAEB-B60F-158241D9F279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1" name="Vrije vorm: vorm 6830">
                <a:extLst>
                  <a:ext uri="{FF2B5EF4-FFF2-40B4-BE49-F238E27FC236}">
                    <a16:creationId xmlns:a16="http://schemas.microsoft.com/office/drawing/2014/main" id="{3C707BD0-EAA8-FC23-0616-8903FEBDBCAB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2" name="Vrije vorm: vorm 6831">
                <a:extLst>
                  <a:ext uri="{FF2B5EF4-FFF2-40B4-BE49-F238E27FC236}">
                    <a16:creationId xmlns:a16="http://schemas.microsoft.com/office/drawing/2014/main" id="{640400DA-B246-7C28-7F87-F1AAA20886D7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3" name="Vrije vorm: vorm 6832">
                <a:extLst>
                  <a:ext uri="{FF2B5EF4-FFF2-40B4-BE49-F238E27FC236}">
                    <a16:creationId xmlns:a16="http://schemas.microsoft.com/office/drawing/2014/main" id="{B8B48438-CCC6-7FA5-0FBC-E7F6872E53B6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4" name="Vrije vorm: vorm 6833">
                <a:extLst>
                  <a:ext uri="{FF2B5EF4-FFF2-40B4-BE49-F238E27FC236}">
                    <a16:creationId xmlns:a16="http://schemas.microsoft.com/office/drawing/2014/main" id="{6BFB4282-B332-B46D-B633-BBD5F035276D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5" name="Vrije vorm: vorm 6834">
                <a:extLst>
                  <a:ext uri="{FF2B5EF4-FFF2-40B4-BE49-F238E27FC236}">
                    <a16:creationId xmlns:a16="http://schemas.microsoft.com/office/drawing/2014/main" id="{962AD6FB-4417-FEEF-3AE7-92DD06010B00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6" name="Vrije vorm: vorm 6835">
                <a:extLst>
                  <a:ext uri="{FF2B5EF4-FFF2-40B4-BE49-F238E27FC236}">
                    <a16:creationId xmlns:a16="http://schemas.microsoft.com/office/drawing/2014/main" id="{D417BC9E-CCD5-4C0F-684E-50B9B3A48D61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7" name="Vrije vorm: vorm 6836">
                <a:extLst>
                  <a:ext uri="{FF2B5EF4-FFF2-40B4-BE49-F238E27FC236}">
                    <a16:creationId xmlns:a16="http://schemas.microsoft.com/office/drawing/2014/main" id="{38790200-3E6D-515D-4698-2539857E2110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8" name="Vrije vorm: vorm 6837">
                <a:extLst>
                  <a:ext uri="{FF2B5EF4-FFF2-40B4-BE49-F238E27FC236}">
                    <a16:creationId xmlns:a16="http://schemas.microsoft.com/office/drawing/2014/main" id="{D4E2B2DE-BC46-5548-0F5E-BEE241B62B0F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9" name="Vrije vorm: vorm 6838">
                <a:extLst>
                  <a:ext uri="{FF2B5EF4-FFF2-40B4-BE49-F238E27FC236}">
                    <a16:creationId xmlns:a16="http://schemas.microsoft.com/office/drawing/2014/main" id="{2FC50843-DE04-754E-7F2D-808A9A9DB207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0" name="Vrije vorm: vorm 6839">
                <a:extLst>
                  <a:ext uri="{FF2B5EF4-FFF2-40B4-BE49-F238E27FC236}">
                    <a16:creationId xmlns:a16="http://schemas.microsoft.com/office/drawing/2014/main" id="{A3C699F4-D26F-4EF0-285E-4ED69894F193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41" name="Vrije vorm: vorm 6840">
                <a:extLst>
                  <a:ext uri="{FF2B5EF4-FFF2-40B4-BE49-F238E27FC236}">
                    <a16:creationId xmlns:a16="http://schemas.microsoft.com/office/drawing/2014/main" id="{66F3B166-80DC-7B63-65DE-88FE12C03DFE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062" name="!!sterren kerstman">
            <a:extLst>
              <a:ext uri="{FF2B5EF4-FFF2-40B4-BE49-F238E27FC236}">
                <a16:creationId xmlns:a16="http://schemas.microsoft.com/office/drawing/2014/main" id="{023BF126-AA20-6419-80D7-5AEA86480032}"/>
              </a:ext>
            </a:extLst>
          </p:cNvPr>
          <p:cNvGrpSpPr/>
          <p:nvPr userDrawn="1"/>
        </p:nvGrpSpPr>
        <p:grpSpPr>
          <a:xfrm>
            <a:off x="-43397664" y="-19236378"/>
            <a:ext cx="31215141" cy="10405327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7063" name="Graphic 1409">
              <a:extLst>
                <a:ext uri="{FF2B5EF4-FFF2-40B4-BE49-F238E27FC236}">
                  <a16:creationId xmlns:a16="http://schemas.microsoft.com/office/drawing/2014/main" id="{4C2C6D6A-F0F5-0916-6FB9-DE23AE054114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7073" name="Vrije vorm: vorm 7072">
                <a:extLst>
                  <a:ext uri="{FF2B5EF4-FFF2-40B4-BE49-F238E27FC236}">
                    <a16:creationId xmlns:a16="http://schemas.microsoft.com/office/drawing/2014/main" id="{9FF2A726-C26B-5666-CF75-D222069D3A1F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4" name="Vrije vorm: vorm 7073">
                <a:extLst>
                  <a:ext uri="{FF2B5EF4-FFF2-40B4-BE49-F238E27FC236}">
                    <a16:creationId xmlns:a16="http://schemas.microsoft.com/office/drawing/2014/main" id="{F6746BD6-3A0F-591A-AD49-81AE20570BFD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5" name="Vrije vorm: vorm 7074">
                <a:extLst>
                  <a:ext uri="{FF2B5EF4-FFF2-40B4-BE49-F238E27FC236}">
                    <a16:creationId xmlns:a16="http://schemas.microsoft.com/office/drawing/2014/main" id="{0EF765BC-66E6-829A-B157-3800399CE0FD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6" name="Vrije vorm: vorm 7075">
                <a:extLst>
                  <a:ext uri="{FF2B5EF4-FFF2-40B4-BE49-F238E27FC236}">
                    <a16:creationId xmlns:a16="http://schemas.microsoft.com/office/drawing/2014/main" id="{709FB177-572F-A70C-26F7-7F3F779FE187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7" name="Vrije vorm: vorm 7076">
                <a:extLst>
                  <a:ext uri="{FF2B5EF4-FFF2-40B4-BE49-F238E27FC236}">
                    <a16:creationId xmlns:a16="http://schemas.microsoft.com/office/drawing/2014/main" id="{4E26294B-6B5C-A99B-8204-2A604F738C8D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8" name="Vrije vorm: vorm 7077">
                <a:extLst>
                  <a:ext uri="{FF2B5EF4-FFF2-40B4-BE49-F238E27FC236}">
                    <a16:creationId xmlns:a16="http://schemas.microsoft.com/office/drawing/2014/main" id="{C0786E2A-1184-0196-C0B9-79800DCC8A58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9" name="Vrije vorm: vorm 7078">
                <a:extLst>
                  <a:ext uri="{FF2B5EF4-FFF2-40B4-BE49-F238E27FC236}">
                    <a16:creationId xmlns:a16="http://schemas.microsoft.com/office/drawing/2014/main" id="{4EB55989-5795-2CEE-4147-04AA2D364DDD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0" name="Vrije vorm: vorm 7079">
                <a:extLst>
                  <a:ext uri="{FF2B5EF4-FFF2-40B4-BE49-F238E27FC236}">
                    <a16:creationId xmlns:a16="http://schemas.microsoft.com/office/drawing/2014/main" id="{BA11C525-721C-84FB-20D0-7CFE24A5440D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1" name="Vrije vorm: vorm 7080">
                <a:extLst>
                  <a:ext uri="{FF2B5EF4-FFF2-40B4-BE49-F238E27FC236}">
                    <a16:creationId xmlns:a16="http://schemas.microsoft.com/office/drawing/2014/main" id="{1955CA69-0296-F9F4-5879-5C2264AC3084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2" name="Vrije vorm: vorm 7081">
                <a:extLst>
                  <a:ext uri="{FF2B5EF4-FFF2-40B4-BE49-F238E27FC236}">
                    <a16:creationId xmlns:a16="http://schemas.microsoft.com/office/drawing/2014/main" id="{825E3F21-8B0E-4639-E569-1CFA8CDA7117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3" name="Vrije vorm: vorm 7082">
                <a:extLst>
                  <a:ext uri="{FF2B5EF4-FFF2-40B4-BE49-F238E27FC236}">
                    <a16:creationId xmlns:a16="http://schemas.microsoft.com/office/drawing/2014/main" id="{02726034-D186-A3B6-E1F8-4E5879F62AA4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4" name="Vrije vorm: vorm 7083">
                <a:extLst>
                  <a:ext uri="{FF2B5EF4-FFF2-40B4-BE49-F238E27FC236}">
                    <a16:creationId xmlns:a16="http://schemas.microsoft.com/office/drawing/2014/main" id="{421CE0C6-B1BD-BE26-1149-12F8D733D5DC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5" name="Vrije vorm: vorm 7084">
                <a:extLst>
                  <a:ext uri="{FF2B5EF4-FFF2-40B4-BE49-F238E27FC236}">
                    <a16:creationId xmlns:a16="http://schemas.microsoft.com/office/drawing/2014/main" id="{6442B894-5533-CB29-D212-3B0C66D8CB91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6" name="Vrije vorm: vorm 7085">
                <a:extLst>
                  <a:ext uri="{FF2B5EF4-FFF2-40B4-BE49-F238E27FC236}">
                    <a16:creationId xmlns:a16="http://schemas.microsoft.com/office/drawing/2014/main" id="{F105D733-BDCB-1ADB-B9D8-827068B1C6DC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7" name="Vrije vorm: vorm 7086">
                <a:extLst>
                  <a:ext uri="{FF2B5EF4-FFF2-40B4-BE49-F238E27FC236}">
                    <a16:creationId xmlns:a16="http://schemas.microsoft.com/office/drawing/2014/main" id="{724D7926-D480-76FF-D3B9-02DDB4CC57F4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8" name="Vrije vorm: vorm 7087">
                <a:extLst>
                  <a:ext uri="{FF2B5EF4-FFF2-40B4-BE49-F238E27FC236}">
                    <a16:creationId xmlns:a16="http://schemas.microsoft.com/office/drawing/2014/main" id="{6B7A2C1F-A164-A7C3-2DFA-7D4AE903F64A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9" name="Vrije vorm: vorm 7088">
                <a:extLst>
                  <a:ext uri="{FF2B5EF4-FFF2-40B4-BE49-F238E27FC236}">
                    <a16:creationId xmlns:a16="http://schemas.microsoft.com/office/drawing/2014/main" id="{4AD7EA4D-69CA-74CD-42C7-70EDC5CC93C0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0" name="Vrije vorm: vorm 7089">
                <a:extLst>
                  <a:ext uri="{FF2B5EF4-FFF2-40B4-BE49-F238E27FC236}">
                    <a16:creationId xmlns:a16="http://schemas.microsoft.com/office/drawing/2014/main" id="{F113082E-4F0A-BF73-B53E-72BC1F699F30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1" name="Vrije vorm: vorm 7090">
                <a:extLst>
                  <a:ext uri="{FF2B5EF4-FFF2-40B4-BE49-F238E27FC236}">
                    <a16:creationId xmlns:a16="http://schemas.microsoft.com/office/drawing/2014/main" id="{3593024A-CC11-E5BE-68A3-EDBB722A3F6B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2" name="Vrije vorm: vorm 7091">
                <a:extLst>
                  <a:ext uri="{FF2B5EF4-FFF2-40B4-BE49-F238E27FC236}">
                    <a16:creationId xmlns:a16="http://schemas.microsoft.com/office/drawing/2014/main" id="{13621527-0550-823A-9054-F25C5B770640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3" name="Vrije vorm: vorm 7092">
                <a:extLst>
                  <a:ext uri="{FF2B5EF4-FFF2-40B4-BE49-F238E27FC236}">
                    <a16:creationId xmlns:a16="http://schemas.microsoft.com/office/drawing/2014/main" id="{058A65E8-53A3-4910-7053-4AA5BDA1934F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4" name="Vrije vorm: vorm 7093">
                <a:extLst>
                  <a:ext uri="{FF2B5EF4-FFF2-40B4-BE49-F238E27FC236}">
                    <a16:creationId xmlns:a16="http://schemas.microsoft.com/office/drawing/2014/main" id="{D29D040C-ABD8-E01C-AD66-15CCDABA1D2D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5" name="Vrije vorm: vorm 7094">
                <a:extLst>
                  <a:ext uri="{FF2B5EF4-FFF2-40B4-BE49-F238E27FC236}">
                    <a16:creationId xmlns:a16="http://schemas.microsoft.com/office/drawing/2014/main" id="{54A5ABBD-87B5-43A4-4515-8CF756B515A6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6" name="Vrije vorm: vorm 7095">
                <a:extLst>
                  <a:ext uri="{FF2B5EF4-FFF2-40B4-BE49-F238E27FC236}">
                    <a16:creationId xmlns:a16="http://schemas.microsoft.com/office/drawing/2014/main" id="{99D228E2-DC3F-4EDC-A2F2-61A8E58A8CA2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7" name="Vrije vorm: vorm 7096">
                <a:extLst>
                  <a:ext uri="{FF2B5EF4-FFF2-40B4-BE49-F238E27FC236}">
                    <a16:creationId xmlns:a16="http://schemas.microsoft.com/office/drawing/2014/main" id="{4C5199AA-EFDE-079B-9BDD-E5E30320AA91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8" name="Vrije vorm: vorm 7097">
                <a:extLst>
                  <a:ext uri="{FF2B5EF4-FFF2-40B4-BE49-F238E27FC236}">
                    <a16:creationId xmlns:a16="http://schemas.microsoft.com/office/drawing/2014/main" id="{50909A1C-9B51-7EB6-BA80-EB55D806A929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99" name="Vrije vorm: vorm 7098">
                <a:extLst>
                  <a:ext uri="{FF2B5EF4-FFF2-40B4-BE49-F238E27FC236}">
                    <a16:creationId xmlns:a16="http://schemas.microsoft.com/office/drawing/2014/main" id="{7E016A83-8311-176C-4640-E9379C594820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0" name="Vrije vorm: vorm 7099">
                <a:extLst>
                  <a:ext uri="{FF2B5EF4-FFF2-40B4-BE49-F238E27FC236}">
                    <a16:creationId xmlns:a16="http://schemas.microsoft.com/office/drawing/2014/main" id="{87458184-3612-5745-CAAA-4D9C3CA36598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1" name="Vrije vorm: vorm 7100">
                <a:extLst>
                  <a:ext uri="{FF2B5EF4-FFF2-40B4-BE49-F238E27FC236}">
                    <a16:creationId xmlns:a16="http://schemas.microsoft.com/office/drawing/2014/main" id="{8B1A02E8-5F77-7845-1314-E1F34D36528A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2" name="Vrije vorm: vorm 7101">
                <a:extLst>
                  <a:ext uri="{FF2B5EF4-FFF2-40B4-BE49-F238E27FC236}">
                    <a16:creationId xmlns:a16="http://schemas.microsoft.com/office/drawing/2014/main" id="{9DA206F5-A5BD-37C0-8BC2-38040EEFAECB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3" name="Vrije vorm: vorm 7102">
                <a:extLst>
                  <a:ext uri="{FF2B5EF4-FFF2-40B4-BE49-F238E27FC236}">
                    <a16:creationId xmlns:a16="http://schemas.microsoft.com/office/drawing/2014/main" id="{9C70AD82-5CD6-CF87-4E05-EB5B3E824E0A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4" name="Vrije vorm: vorm 7103">
                <a:extLst>
                  <a:ext uri="{FF2B5EF4-FFF2-40B4-BE49-F238E27FC236}">
                    <a16:creationId xmlns:a16="http://schemas.microsoft.com/office/drawing/2014/main" id="{27C28B8F-C054-80DD-C65F-4958C487899C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064" name="Graphic 1409">
              <a:extLst>
                <a:ext uri="{FF2B5EF4-FFF2-40B4-BE49-F238E27FC236}">
                  <a16:creationId xmlns:a16="http://schemas.microsoft.com/office/drawing/2014/main" id="{004A5819-8CFB-0631-C1B4-6E5B013B8CDE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7065" name="Vrije vorm: vorm 7064">
                <a:extLst>
                  <a:ext uri="{FF2B5EF4-FFF2-40B4-BE49-F238E27FC236}">
                    <a16:creationId xmlns:a16="http://schemas.microsoft.com/office/drawing/2014/main" id="{44B7558F-A092-9E06-63C7-391CD64EE8BD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6" name="Vrije vorm: vorm 7065">
                <a:extLst>
                  <a:ext uri="{FF2B5EF4-FFF2-40B4-BE49-F238E27FC236}">
                    <a16:creationId xmlns:a16="http://schemas.microsoft.com/office/drawing/2014/main" id="{4FFF74E9-BB02-2885-E417-BDD49B8E9E98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7" name="Vrije vorm: vorm 7066">
                <a:extLst>
                  <a:ext uri="{FF2B5EF4-FFF2-40B4-BE49-F238E27FC236}">
                    <a16:creationId xmlns:a16="http://schemas.microsoft.com/office/drawing/2014/main" id="{BCC96A41-C01F-1868-9AE9-D80228C05A07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8" name="Vrije vorm: vorm 7067">
                <a:extLst>
                  <a:ext uri="{FF2B5EF4-FFF2-40B4-BE49-F238E27FC236}">
                    <a16:creationId xmlns:a16="http://schemas.microsoft.com/office/drawing/2014/main" id="{2DAEEAE4-6C90-0B97-38BB-21503A430753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9" name="Vrije vorm: vorm 7068">
                <a:extLst>
                  <a:ext uri="{FF2B5EF4-FFF2-40B4-BE49-F238E27FC236}">
                    <a16:creationId xmlns:a16="http://schemas.microsoft.com/office/drawing/2014/main" id="{A60A2620-F93C-4A1D-CE52-ACB53AB760AC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0" name="Vrije vorm: vorm 7069">
                <a:extLst>
                  <a:ext uri="{FF2B5EF4-FFF2-40B4-BE49-F238E27FC236}">
                    <a16:creationId xmlns:a16="http://schemas.microsoft.com/office/drawing/2014/main" id="{7D35903A-FA86-263B-D997-B336658A335D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1" name="Vrije vorm: vorm 7070">
                <a:extLst>
                  <a:ext uri="{FF2B5EF4-FFF2-40B4-BE49-F238E27FC236}">
                    <a16:creationId xmlns:a16="http://schemas.microsoft.com/office/drawing/2014/main" id="{ADC3EA83-947B-6B14-9B3C-FCC738AD162E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2" name="Vrije vorm: vorm 7071">
                <a:extLst>
                  <a:ext uri="{FF2B5EF4-FFF2-40B4-BE49-F238E27FC236}">
                    <a16:creationId xmlns:a16="http://schemas.microsoft.com/office/drawing/2014/main" id="{96999927-53A5-7B32-81DD-60D245C9C89B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105" name="!!maan">
            <a:extLst>
              <a:ext uri="{FF2B5EF4-FFF2-40B4-BE49-F238E27FC236}">
                <a16:creationId xmlns:a16="http://schemas.microsoft.com/office/drawing/2014/main" id="{14556436-15B5-7A08-E8B8-7AF2A96A04CB}"/>
              </a:ext>
            </a:extLst>
          </p:cNvPr>
          <p:cNvGrpSpPr/>
          <p:nvPr userDrawn="1"/>
        </p:nvGrpSpPr>
        <p:grpSpPr>
          <a:xfrm>
            <a:off x="-35754644" y="-20735114"/>
            <a:ext cx="13240883" cy="13240881"/>
            <a:chOff x="4544252" y="368177"/>
            <a:chExt cx="3099436" cy="3099434"/>
          </a:xfrm>
        </p:grpSpPr>
        <p:sp>
          <p:nvSpPr>
            <p:cNvPr id="7106" name="Vrije vorm: vorm 7105">
              <a:extLst>
                <a:ext uri="{FF2B5EF4-FFF2-40B4-BE49-F238E27FC236}">
                  <a16:creationId xmlns:a16="http://schemas.microsoft.com/office/drawing/2014/main" id="{19F14C53-3AB4-4D87-4078-B8B598497261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107" name="Graphic 1407">
              <a:extLst>
                <a:ext uri="{FF2B5EF4-FFF2-40B4-BE49-F238E27FC236}">
                  <a16:creationId xmlns:a16="http://schemas.microsoft.com/office/drawing/2014/main" id="{1E0CAB52-AFBA-B7A5-03C5-E0A0A3D05FC7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7108" name="Vrije vorm: vorm 7107">
                <a:extLst>
                  <a:ext uri="{FF2B5EF4-FFF2-40B4-BE49-F238E27FC236}">
                    <a16:creationId xmlns:a16="http://schemas.microsoft.com/office/drawing/2014/main" id="{2FDF84BD-FA86-48AD-A3F7-85BCAFE7F8BA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9" name="Vrije vorm: vorm 7108">
                <a:extLst>
                  <a:ext uri="{FF2B5EF4-FFF2-40B4-BE49-F238E27FC236}">
                    <a16:creationId xmlns:a16="http://schemas.microsoft.com/office/drawing/2014/main" id="{D5AE69E5-C4C2-EE0F-D60E-8A8AD747C892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0" name="Vrije vorm: vorm 7109">
                <a:extLst>
                  <a:ext uri="{FF2B5EF4-FFF2-40B4-BE49-F238E27FC236}">
                    <a16:creationId xmlns:a16="http://schemas.microsoft.com/office/drawing/2014/main" id="{635A7420-1EC3-D688-53AA-8EEA2613405F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1" name="Vrije vorm: vorm 7110">
                <a:extLst>
                  <a:ext uri="{FF2B5EF4-FFF2-40B4-BE49-F238E27FC236}">
                    <a16:creationId xmlns:a16="http://schemas.microsoft.com/office/drawing/2014/main" id="{D46037D9-62E8-08C9-B451-7AE3A6A3EF78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2" name="Vrije vorm: vorm 7111">
                <a:extLst>
                  <a:ext uri="{FF2B5EF4-FFF2-40B4-BE49-F238E27FC236}">
                    <a16:creationId xmlns:a16="http://schemas.microsoft.com/office/drawing/2014/main" id="{DEE1BCBF-9390-F25F-BDE8-6CDB3B3F9630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3" name="Vrije vorm: vorm 7112">
                <a:extLst>
                  <a:ext uri="{FF2B5EF4-FFF2-40B4-BE49-F238E27FC236}">
                    <a16:creationId xmlns:a16="http://schemas.microsoft.com/office/drawing/2014/main" id="{E91D73B7-AFEB-2137-C0A7-C80884CADBCF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4" name="Vrije vorm: vorm 7113">
                <a:extLst>
                  <a:ext uri="{FF2B5EF4-FFF2-40B4-BE49-F238E27FC236}">
                    <a16:creationId xmlns:a16="http://schemas.microsoft.com/office/drawing/2014/main" id="{2756BCF0-34EC-951F-CE28-14F22AC72EEE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5" name="Vrije vorm: vorm 7114">
                <a:extLst>
                  <a:ext uri="{FF2B5EF4-FFF2-40B4-BE49-F238E27FC236}">
                    <a16:creationId xmlns:a16="http://schemas.microsoft.com/office/drawing/2014/main" id="{6F855EB1-52A7-55C4-A7A7-0C20ED22E678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6" name="Vrije vorm: vorm 7115">
                <a:extLst>
                  <a:ext uri="{FF2B5EF4-FFF2-40B4-BE49-F238E27FC236}">
                    <a16:creationId xmlns:a16="http://schemas.microsoft.com/office/drawing/2014/main" id="{FF870B2C-A416-26C3-CC8A-588AFDAEBBD5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117" name="!!kerstman">
            <a:extLst>
              <a:ext uri="{FF2B5EF4-FFF2-40B4-BE49-F238E27FC236}">
                <a16:creationId xmlns:a16="http://schemas.microsoft.com/office/drawing/2014/main" id="{51136BC4-6574-13C1-FBB1-C37D84C1CB9E}"/>
              </a:ext>
            </a:extLst>
          </p:cNvPr>
          <p:cNvGrpSpPr/>
          <p:nvPr userDrawn="1"/>
        </p:nvGrpSpPr>
        <p:grpSpPr>
          <a:xfrm>
            <a:off x="-34531116" y="-17877525"/>
            <a:ext cx="14327189" cy="7325273"/>
            <a:chOff x="4830656" y="1037083"/>
            <a:chExt cx="3353719" cy="1714705"/>
          </a:xfrm>
        </p:grpSpPr>
        <p:sp>
          <p:nvSpPr>
            <p:cNvPr id="7118" name="Vrije vorm: vorm 7117">
              <a:extLst>
                <a:ext uri="{FF2B5EF4-FFF2-40B4-BE49-F238E27FC236}">
                  <a16:creationId xmlns:a16="http://schemas.microsoft.com/office/drawing/2014/main" id="{9E149050-9755-53CB-D017-A1794D1E24C6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19" name="Vrije vorm: vorm 7118">
              <a:extLst>
                <a:ext uri="{FF2B5EF4-FFF2-40B4-BE49-F238E27FC236}">
                  <a16:creationId xmlns:a16="http://schemas.microsoft.com/office/drawing/2014/main" id="{A9BB07F6-AE5C-F463-AF52-EA91AAB353DE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20" name="Vrije vorm: vorm 7119">
              <a:extLst>
                <a:ext uri="{FF2B5EF4-FFF2-40B4-BE49-F238E27FC236}">
                  <a16:creationId xmlns:a16="http://schemas.microsoft.com/office/drawing/2014/main" id="{3C3FB462-2B81-BF62-EE8D-A9354A7FD109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21" name="Vrije vorm: vorm 7120">
              <a:extLst>
                <a:ext uri="{FF2B5EF4-FFF2-40B4-BE49-F238E27FC236}">
                  <a16:creationId xmlns:a16="http://schemas.microsoft.com/office/drawing/2014/main" id="{B4DEDC3C-D863-8564-779F-3D54F313EFF6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22" name="Vrije vorm: vorm 7121">
              <a:extLst>
                <a:ext uri="{FF2B5EF4-FFF2-40B4-BE49-F238E27FC236}">
                  <a16:creationId xmlns:a16="http://schemas.microsoft.com/office/drawing/2014/main" id="{7FD0DC90-C649-B0FC-9219-BF6771852D18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23" name="Vrije vorm: vorm 7122">
              <a:extLst>
                <a:ext uri="{FF2B5EF4-FFF2-40B4-BE49-F238E27FC236}">
                  <a16:creationId xmlns:a16="http://schemas.microsoft.com/office/drawing/2014/main" id="{8720F517-7143-012B-64DB-2DD7A9E6BC22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124" name="!!bergen">
            <a:extLst>
              <a:ext uri="{FF2B5EF4-FFF2-40B4-BE49-F238E27FC236}">
                <a16:creationId xmlns:a16="http://schemas.microsoft.com/office/drawing/2014/main" id="{E8FEA783-7C0F-4B7A-67A2-3B59586C1272}"/>
              </a:ext>
            </a:extLst>
          </p:cNvPr>
          <p:cNvGrpSpPr/>
          <p:nvPr userDrawn="1"/>
        </p:nvGrpSpPr>
        <p:grpSpPr>
          <a:xfrm>
            <a:off x="-60054574" y="-7021069"/>
            <a:ext cx="39916348" cy="15646882"/>
            <a:chOff x="0" y="1671672"/>
            <a:chExt cx="5358064" cy="2100318"/>
          </a:xfrm>
        </p:grpSpPr>
        <p:grpSp>
          <p:nvGrpSpPr>
            <p:cNvPr id="7125" name="Graphic 1401">
              <a:extLst>
                <a:ext uri="{FF2B5EF4-FFF2-40B4-BE49-F238E27FC236}">
                  <a16:creationId xmlns:a16="http://schemas.microsoft.com/office/drawing/2014/main" id="{F665D761-55DC-6809-64F6-E5619BAF5FD2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7129" name="Vrije vorm: vorm 7128">
                <a:extLst>
                  <a:ext uri="{FF2B5EF4-FFF2-40B4-BE49-F238E27FC236}">
                    <a16:creationId xmlns:a16="http://schemas.microsoft.com/office/drawing/2014/main" id="{B8FE4037-738D-4EEC-D3E8-664A668F50C6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30" name="Vrije vorm: vorm 7129">
                <a:extLst>
                  <a:ext uri="{FF2B5EF4-FFF2-40B4-BE49-F238E27FC236}">
                    <a16:creationId xmlns:a16="http://schemas.microsoft.com/office/drawing/2014/main" id="{A796B22D-4978-3F88-4FD9-57B5726A8D4A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126" name="Graphic 1401">
              <a:extLst>
                <a:ext uri="{FF2B5EF4-FFF2-40B4-BE49-F238E27FC236}">
                  <a16:creationId xmlns:a16="http://schemas.microsoft.com/office/drawing/2014/main" id="{7DA9D570-F0C1-F123-E7C2-EE74F716CB15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7127" name="Vrije vorm: vorm 7126">
                <a:extLst>
                  <a:ext uri="{FF2B5EF4-FFF2-40B4-BE49-F238E27FC236}">
                    <a16:creationId xmlns:a16="http://schemas.microsoft.com/office/drawing/2014/main" id="{9DA875E9-34F5-ADEC-300C-A6AA4E0AFCA9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28" name="Vrije vorm: vorm 7127">
                <a:extLst>
                  <a:ext uri="{FF2B5EF4-FFF2-40B4-BE49-F238E27FC236}">
                    <a16:creationId xmlns:a16="http://schemas.microsoft.com/office/drawing/2014/main" id="{FC4179E5-314D-B6B4-420D-82C79038BA15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131" name="!!donkere bomen">
            <a:extLst>
              <a:ext uri="{FF2B5EF4-FFF2-40B4-BE49-F238E27FC236}">
                <a16:creationId xmlns:a16="http://schemas.microsoft.com/office/drawing/2014/main" id="{FFC2E35B-4252-D8E3-54D7-698BFB6E2B1E}"/>
              </a:ext>
            </a:extLst>
          </p:cNvPr>
          <p:cNvGrpSpPr/>
          <p:nvPr userDrawn="1"/>
        </p:nvGrpSpPr>
        <p:grpSpPr>
          <a:xfrm>
            <a:off x="-51505525" y="-5801242"/>
            <a:ext cx="82258960" cy="18458071"/>
            <a:chOff x="1147559" y="1835412"/>
            <a:chExt cx="11041811" cy="2477670"/>
          </a:xfrm>
        </p:grpSpPr>
        <p:sp>
          <p:nvSpPr>
            <p:cNvPr id="7132" name="Vrije vorm: vorm 7131">
              <a:extLst>
                <a:ext uri="{FF2B5EF4-FFF2-40B4-BE49-F238E27FC236}">
                  <a16:creationId xmlns:a16="http://schemas.microsoft.com/office/drawing/2014/main" id="{AD94D57E-F6DA-95DA-40AE-384F6F026CC9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3" name="Vrije vorm: vorm 7132">
              <a:extLst>
                <a:ext uri="{FF2B5EF4-FFF2-40B4-BE49-F238E27FC236}">
                  <a16:creationId xmlns:a16="http://schemas.microsoft.com/office/drawing/2014/main" id="{2D689701-18D1-4EE0-7F9D-8164733966A8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4" name="Vrije vorm: vorm 7133">
              <a:extLst>
                <a:ext uri="{FF2B5EF4-FFF2-40B4-BE49-F238E27FC236}">
                  <a16:creationId xmlns:a16="http://schemas.microsoft.com/office/drawing/2014/main" id="{2060558B-46EA-28D0-FC21-F75E30B86BDE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5" name="Vrije vorm: vorm 7134">
              <a:extLst>
                <a:ext uri="{FF2B5EF4-FFF2-40B4-BE49-F238E27FC236}">
                  <a16:creationId xmlns:a16="http://schemas.microsoft.com/office/drawing/2014/main" id="{681D00E3-57CF-E71A-0E0A-196379786EE0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6" name="Vrije vorm: vorm 7135">
              <a:extLst>
                <a:ext uri="{FF2B5EF4-FFF2-40B4-BE49-F238E27FC236}">
                  <a16:creationId xmlns:a16="http://schemas.microsoft.com/office/drawing/2014/main" id="{8270BF1F-F6DB-A1B3-EE50-215907E21962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7" name="Vrije vorm: vorm 7136">
              <a:extLst>
                <a:ext uri="{FF2B5EF4-FFF2-40B4-BE49-F238E27FC236}">
                  <a16:creationId xmlns:a16="http://schemas.microsoft.com/office/drawing/2014/main" id="{AA945CB8-9DA3-04EB-31B3-C4613D9EDBC6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8" name="Vrije vorm: vorm 7137">
              <a:extLst>
                <a:ext uri="{FF2B5EF4-FFF2-40B4-BE49-F238E27FC236}">
                  <a16:creationId xmlns:a16="http://schemas.microsoft.com/office/drawing/2014/main" id="{3CDF113E-4D89-0148-4F7E-9DB425A56CAB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39" name="Vrije vorm: vorm 7138">
              <a:extLst>
                <a:ext uri="{FF2B5EF4-FFF2-40B4-BE49-F238E27FC236}">
                  <a16:creationId xmlns:a16="http://schemas.microsoft.com/office/drawing/2014/main" id="{A7CE8652-FACC-112A-7E5C-7B70828DFE10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0" name="Vrije vorm: vorm 7139">
              <a:extLst>
                <a:ext uri="{FF2B5EF4-FFF2-40B4-BE49-F238E27FC236}">
                  <a16:creationId xmlns:a16="http://schemas.microsoft.com/office/drawing/2014/main" id="{CF350161-1CF7-EA5C-EA8E-8A50C7406481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1" name="Vrije vorm: vorm 7140">
              <a:extLst>
                <a:ext uri="{FF2B5EF4-FFF2-40B4-BE49-F238E27FC236}">
                  <a16:creationId xmlns:a16="http://schemas.microsoft.com/office/drawing/2014/main" id="{B494AE3E-689C-9194-E5A3-4002AD201BDE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2" name="Vrije vorm: vorm 7141">
              <a:extLst>
                <a:ext uri="{FF2B5EF4-FFF2-40B4-BE49-F238E27FC236}">
                  <a16:creationId xmlns:a16="http://schemas.microsoft.com/office/drawing/2014/main" id="{5639A937-5D21-2D7B-00B1-9F1EDAC13FB9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3" name="Vrije vorm: vorm 7142">
              <a:extLst>
                <a:ext uri="{FF2B5EF4-FFF2-40B4-BE49-F238E27FC236}">
                  <a16:creationId xmlns:a16="http://schemas.microsoft.com/office/drawing/2014/main" id="{7E01DBBC-684D-F288-54CD-77997F26C028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4" name="Vrije vorm: vorm 7143">
              <a:extLst>
                <a:ext uri="{FF2B5EF4-FFF2-40B4-BE49-F238E27FC236}">
                  <a16:creationId xmlns:a16="http://schemas.microsoft.com/office/drawing/2014/main" id="{F7832A67-2546-DCE1-4788-B183C5EE677B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5" name="Vrije vorm: vorm 7144">
              <a:extLst>
                <a:ext uri="{FF2B5EF4-FFF2-40B4-BE49-F238E27FC236}">
                  <a16:creationId xmlns:a16="http://schemas.microsoft.com/office/drawing/2014/main" id="{0C53623F-E6FF-F0A9-9993-07F3F803CBBD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6" name="Vrije vorm: vorm 7145">
              <a:extLst>
                <a:ext uri="{FF2B5EF4-FFF2-40B4-BE49-F238E27FC236}">
                  <a16:creationId xmlns:a16="http://schemas.microsoft.com/office/drawing/2014/main" id="{9EEC10D1-1407-3113-0027-5D994BB14383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7" name="Vrije vorm: vorm 7146">
              <a:extLst>
                <a:ext uri="{FF2B5EF4-FFF2-40B4-BE49-F238E27FC236}">
                  <a16:creationId xmlns:a16="http://schemas.microsoft.com/office/drawing/2014/main" id="{9620179A-BA75-4B76-10FA-0BAC4CCE7C98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7148" name="Vrije vorm: vorm 7147">
              <a:extLst>
                <a:ext uri="{FF2B5EF4-FFF2-40B4-BE49-F238E27FC236}">
                  <a16:creationId xmlns:a16="http://schemas.microsoft.com/office/drawing/2014/main" id="{E796AF63-E790-604A-8E7A-DF1F0209616C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7149" name="!!sneeuw">
            <a:extLst>
              <a:ext uri="{FF2B5EF4-FFF2-40B4-BE49-F238E27FC236}">
                <a16:creationId xmlns:a16="http://schemas.microsoft.com/office/drawing/2014/main" id="{CA379E02-31AE-DE6C-AA86-14A6FED37B48}"/>
              </a:ext>
            </a:extLst>
          </p:cNvPr>
          <p:cNvGrpSpPr/>
          <p:nvPr userDrawn="1"/>
        </p:nvGrpSpPr>
        <p:grpSpPr>
          <a:xfrm>
            <a:off x="-47836988" y="7046366"/>
            <a:ext cx="74325691" cy="12129364"/>
            <a:chOff x="1639995" y="3559977"/>
            <a:chExt cx="9976910" cy="1628153"/>
          </a:xfrm>
        </p:grpSpPr>
        <p:sp>
          <p:nvSpPr>
            <p:cNvPr id="7150" name="Vrije vorm: vorm 7149">
              <a:extLst>
                <a:ext uri="{FF2B5EF4-FFF2-40B4-BE49-F238E27FC236}">
                  <a16:creationId xmlns:a16="http://schemas.microsoft.com/office/drawing/2014/main" id="{E6264476-D32F-56B5-BCD3-2C0BF701BA0D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7151" name="Graphic 1401">
              <a:extLst>
                <a:ext uri="{FF2B5EF4-FFF2-40B4-BE49-F238E27FC236}">
                  <a16:creationId xmlns:a16="http://schemas.microsoft.com/office/drawing/2014/main" id="{873A9142-2BE8-77CE-E5EF-5D998E14923C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7152" name="Vrije vorm: vorm 7151">
                <a:extLst>
                  <a:ext uri="{FF2B5EF4-FFF2-40B4-BE49-F238E27FC236}">
                    <a16:creationId xmlns:a16="http://schemas.microsoft.com/office/drawing/2014/main" id="{5277F36C-8393-15C8-0FF0-E602C8226EE9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3" name="Vrije vorm: vorm 7152">
                <a:extLst>
                  <a:ext uri="{FF2B5EF4-FFF2-40B4-BE49-F238E27FC236}">
                    <a16:creationId xmlns:a16="http://schemas.microsoft.com/office/drawing/2014/main" id="{F1DCE4DF-BC61-0D85-1360-B7AEBDEB9CD3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4" name="Vrije vorm: vorm 7153">
                <a:extLst>
                  <a:ext uri="{FF2B5EF4-FFF2-40B4-BE49-F238E27FC236}">
                    <a16:creationId xmlns:a16="http://schemas.microsoft.com/office/drawing/2014/main" id="{83C047E3-EBDB-DFD4-5D05-FE046935BE19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5" name="Vrije vorm: vorm 7154">
                <a:extLst>
                  <a:ext uri="{FF2B5EF4-FFF2-40B4-BE49-F238E27FC236}">
                    <a16:creationId xmlns:a16="http://schemas.microsoft.com/office/drawing/2014/main" id="{C854538C-D50C-6CE7-0809-2A3ED7D807E3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6" name="Vrije vorm: vorm 7155">
                <a:extLst>
                  <a:ext uri="{FF2B5EF4-FFF2-40B4-BE49-F238E27FC236}">
                    <a16:creationId xmlns:a16="http://schemas.microsoft.com/office/drawing/2014/main" id="{E4497DB4-2A40-43AF-64DD-3632B66029C7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7" name="Vrije vorm: vorm 7156">
                <a:extLst>
                  <a:ext uri="{FF2B5EF4-FFF2-40B4-BE49-F238E27FC236}">
                    <a16:creationId xmlns:a16="http://schemas.microsoft.com/office/drawing/2014/main" id="{6592B4F3-5246-5370-9ABE-951CC9A3B74A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8" name="Vrije vorm: vorm 7157">
                <a:extLst>
                  <a:ext uri="{FF2B5EF4-FFF2-40B4-BE49-F238E27FC236}">
                    <a16:creationId xmlns:a16="http://schemas.microsoft.com/office/drawing/2014/main" id="{5F5402E7-5FD4-9C1A-66DD-E9301146EBE8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9" name="Vrije vorm: vorm 7158">
                <a:extLst>
                  <a:ext uri="{FF2B5EF4-FFF2-40B4-BE49-F238E27FC236}">
                    <a16:creationId xmlns:a16="http://schemas.microsoft.com/office/drawing/2014/main" id="{EF77B0C6-3186-F9CA-C14A-94C3868BE768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7160" name="!!christmaholic_man">
            <a:extLst>
              <a:ext uri="{FF2B5EF4-FFF2-40B4-BE49-F238E27FC236}">
                <a16:creationId xmlns:a16="http://schemas.microsoft.com/office/drawing/2014/main" id="{57068AAE-E53A-2799-C66E-DDE88E4478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37501266" y="-10532395"/>
            <a:ext cx="13120995" cy="28004506"/>
          </a:xfrm>
          <a:prstGeom prst="rect">
            <a:avLst/>
          </a:prstGeom>
        </p:spPr>
      </p:pic>
      <p:pic>
        <p:nvPicPr>
          <p:cNvPr id="7161" name="!!christmaholic_vrouw">
            <a:extLst>
              <a:ext uri="{FF2B5EF4-FFF2-40B4-BE49-F238E27FC236}">
                <a16:creationId xmlns:a16="http://schemas.microsoft.com/office/drawing/2014/main" id="{2CA68CC4-2E76-12E6-D098-A69F6C51952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3722267" y="-8008703"/>
            <a:ext cx="9622645" cy="20394265"/>
          </a:xfrm>
          <a:prstGeom prst="rect">
            <a:avLst/>
          </a:prstGeom>
        </p:spPr>
      </p:pic>
      <p:grpSp>
        <p:nvGrpSpPr>
          <p:cNvPr id="7162" name="!!kerstboom">
            <a:extLst>
              <a:ext uri="{FF2B5EF4-FFF2-40B4-BE49-F238E27FC236}">
                <a16:creationId xmlns:a16="http://schemas.microsoft.com/office/drawing/2014/main" id="{0CBAB3CF-40DC-1548-D7CB-7FFF5DCDA225}"/>
              </a:ext>
            </a:extLst>
          </p:cNvPr>
          <p:cNvGrpSpPr/>
          <p:nvPr userDrawn="1"/>
        </p:nvGrpSpPr>
        <p:grpSpPr>
          <a:xfrm>
            <a:off x="-8140371" y="-18922682"/>
            <a:ext cx="21790596" cy="34280355"/>
            <a:chOff x="4351406" y="577367"/>
            <a:chExt cx="3610461" cy="5679877"/>
          </a:xfrm>
        </p:grpSpPr>
        <p:grpSp>
          <p:nvGrpSpPr>
            <p:cNvPr id="7163" name="Graphic 1445">
              <a:extLst>
                <a:ext uri="{FF2B5EF4-FFF2-40B4-BE49-F238E27FC236}">
                  <a16:creationId xmlns:a16="http://schemas.microsoft.com/office/drawing/2014/main" id="{7EBCA2EC-BD84-4007-A39E-F4A3FF6436AA}"/>
                </a:ext>
              </a:extLst>
            </p:cNvPr>
            <p:cNvGrpSpPr/>
            <p:nvPr/>
          </p:nvGrpSpPr>
          <p:grpSpPr>
            <a:xfrm>
              <a:off x="5902981" y="5251845"/>
              <a:ext cx="701581" cy="1005398"/>
              <a:chOff x="5902981" y="5251845"/>
              <a:chExt cx="701581" cy="1005398"/>
            </a:xfrm>
          </p:grpSpPr>
          <p:sp>
            <p:nvSpPr>
              <p:cNvPr id="7865" name="Vrije vorm: vorm 7864">
                <a:extLst>
                  <a:ext uri="{FF2B5EF4-FFF2-40B4-BE49-F238E27FC236}">
                    <a16:creationId xmlns:a16="http://schemas.microsoft.com/office/drawing/2014/main" id="{40AA597F-8CB1-153E-1345-3910D244A3D5}"/>
                  </a:ext>
                </a:extLst>
              </p:cNvPr>
              <p:cNvSpPr/>
              <p:nvPr/>
            </p:nvSpPr>
            <p:spPr>
              <a:xfrm>
                <a:off x="5902981" y="5251845"/>
                <a:ext cx="701581" cy="1005398"/>
              </a:xfrm>
              <a:custGeom>
                <a:avLst/>
                <a:gdLst>
                  <a:gd name="connsiteX0" fmla="*/ 513688 w 701581"/>
                  <a:gd name="connsiteY0" fmla="*/ 0 h 1005398"/>
                  <a:gd name="connsiteX1" fmla="*/ 478351 w 701581"/>
                  <a:gd name="connsiteY1" fmla="*/ 0 h 1005398"/>
                  <a:gd name="connsiteX2" fmla="*/ 222799 w 701581"/>
                  <a:gd name="connsiteY2" fmla="*/ 0 h 1005398"/>
                  <a:gd name="connsiteX3" fmla="*/ 187893 w 701581"/>
                  <a:gd name="connsiteY3" fmla="*/ 0 h 1005398"/>
                  <a:gd name="connsiteX4" fmla="*/ 0 w 701581"/>
                  <a:gd name="connsiteY4" fmla="*/ 1005399 h 1005398"/>
                  <a:gd name="connsiteX5" fmla="*/ 222799 w 701581"/>
                  <a:gd name="connsiteY5" fmla="*/ 1005399 h 1005398"/>
                  <a:gd name="connsiteX6" fmla="*/ 478351 w 701581"/>
                  <a:gd name="connsiteY6" fmla="*/ 1005399 h 1005398"/>
                  <a:gd name="connsiteX7" fmla="*/ 701581 w 701581"/>
                  <a:gd name="connsiteY7" fmla="*/ 1005399 h 1005398"/>
                  <a:gd name="connsiteX8" fmla="*/ 513688 w 701581"/>
                  <a:gd name="connsiteY8" fmla="*/ 0 h 100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581" h="1005398">
                    <a:moveTo>
                      <a:pt x="513688" y="0"/>
                    </a:moveTo>
                    <a:lnTo>
                      <a:pt x="478351" y="0"/>
                    </a:lnTo>
                    <a:lnTo>
                      <a:pt x="222799" y="0"/>
                    </a:lnTo>
                    <a:lnTo>
                      <a:pt x="187893" y="0"/>
                    </a:lnTo>
                    <a:lnTo>
                      <a:pt x="0" y="1005399"/>
                    </a:lnTo>
                    <a:lnTo>
                      <a:pt x="222799" y="1005399"/>
                    </a:lnTo>
                    <a:lnTo>
                      <a:pt x="478351" y="1005399"/>
                    </a:lnTo>
                    <a:lnTo>
                      <a:pt x="701581" y="1005399"/>
                    </a:lnTo>
                    <a:lnTo>
                      <a:pt x="513688" y="0"/>
                    </a:lnTo>
                    <a:close/>
                  </a:path>
                </a:pathLst>
              </a:custGeom>
              <a:solidFill>
                <a:srgbClr val="55321D"/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6" name="Vrije vorm: vorm 7865">
                <a:extLst>
                  <a:ext uri="{FF2B5EF4-FFF2-40B4-BE49-F238E27FC236}">
                    <a16:creationId xmlns:a16="http://schemas.microsoft.com/office/drawing/2014/main" id="{4DE81FD3-CDF4-F38B-FECA-62E2843D129C}"/>
                  </a:ext>
                </a:extLst>
              </p:cNvPr>
              <p:cNvSpPr/>
              <p:nvPr/>
            </p:nvSpPr>
            <p:spPr>
              <a:xfrm>
                <a:off x="5984429" y="5251845"/>
                <a:ext cx="529202" cy="571137"/>
              </a:xfrm>
              <a:custGeom>
                <a:avLst/>
                <a:gdLst>
                  <a:gd name="connsiteX0" fmla="*/ 62918 w 529202"/>
                  <a:gd name="connsiteY0" fmla="*/ 563678 h 571137"/>
                  <a:gd name="connsiteX1" fmla="*/ 174103 w 529202"/>
                  <a:gd name="connsiteY1" fmla="*/ 527910 h 571137"/>
                  <a:gd name="connsiteX2" fmla="*/ 400350 w 529202"/>
                  <a:gd name="connsiteY2" fmla="*/ 374923 h 571137"/>
                  <a:gd name="connsiteX3" fmla="*/ 335708 w 529202"/>
                  <a:gd name="connsiteY3" fmla="*/ 522738 h 571137"/>
                  <a:gd name="connsiteX4" fmla="*/ 433101 w 529202"/>
                  <a:gd name="connsiteY4" fmla="*/ 431378 h 571137"/>
                  <a:gd name="connsiteX5" fmla="*/ 529202 w 529202"/>
                  <a:gd name="connsiteY5" fmla="*/ 518860 h 571137"/>
                  <a:gd name="connsiteX6" fmla="*/ 432239 w 529202"/>
                  <a:gd name="connsiteY6" fmla="*/ 0 h 571137"/>
                  <a:gd name="connsiteX7" fmla="*/ 106444 w 529202"/>
                  <a:gd name="connsiteY7" fmla="*/ 0 h 571137"/>
                  <a:gd name="connsiteX8" fmla="*/ 0 w 529202"/>
                  <a:gd name="connsiteY8" fmla="*/ 571004 h 571137"/>
                  <a:gd name="connsiteX9" fmla="*/ 62918 w 529202"/>
                  <a:gd name="connsiteY9" fmla="*/ 564109 h 57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9202" h="571137">
                    <a:moveTo>
                      <a:pt x="62918" y="563678"/>
                    </a:moveTo>
                    <a:cubicBezTo>
                      <a:pt x="100842" y="555059"/>
                      <a:pt x="137903" y="542131"/>
                      <a:pt x="174103" y="527910"/>
                    </a:cubicBezTo>
                    <a:cubicBezTo>
                      <a:pt x="258999" y="494296"/>
                      <a:pt x="343034" y="448185"/>
                      <a:pt x="400350" y="374923"/>
                    </a:cubicBezTo>
                    <a:cubicBezTo>
                      <a:pt x="403797" y="370614"/>
                      <a:pt x="365443" y="477920"/>
                      <a:pt x="335708" y="522738"/>
                    </a:cubicBezTo>
                    <a:cubicBezTo>
                      <a:pt x="377940" y="512827"/>
                      <a:pt x="411985" y="464560"/>
                      <a:pt x="433101" y="431378"/>
                    </a:cubicBezTo>
                    <a:cubicBezTo>
                      <a:pt x="434825" y="428792"/>
                      <a:pt x="498174" y="491710"/>
                      <a:pt x="529202" y="518860"/>
                    </a:cubicBezTo>
                    <a:lnTo>
                      <a:pt x="432239" y="0"/>
                    </a:lnTo>
                    <a:lnTo>
                      <a:pt x="106444" y="0"/>
                    </a:lnTo>
                    <a:lnTo>
                      <a:pt x="0" y="571004"/>
                    </a:lnTo>
                    <a:cubicBezTo>
                      <a:pt x="21116" y="571866"/>
                      <a:pt x="43095" y="568419"/>
                      <a:pt x="62918" y="564109"/>
                    </a:cubicBezTo>
                    <a:close/>
                  </a:path>
                </a:pathLst>
              </a:custGeom>
              <a:solidFill>
                <a:srgbClr val="845339">
                  <a:alpha val="50000"/>
                </a:srgbClr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164" name="Graphic 1445">
              <a:extLst>
                <a:ext uri="{FF2B5EF4-FFF2-40B4-BE49-F238E27FC236}">
                  <a16:creationId xmlns:a16="http://schemas.microsoft.com/office/drawing/2014/main" id="{9C30A1A8-80F7-9EF1-7575-2FA27F279B77}"/>
                </a:ext>
              </a:extLst>
            </p:cNvPr>
            <p:cNvGrpSpPr/>
            <p:nvPr/>
          </p:nvGrpSpPr>
          <p:grpSpPr>
            <a:xfrm>
              <a:off x="4351406" y="577367"/>
              <a:ext cx="3610461" cy="5196468"/>
              <a:chOff x="4351406" y="577367"/>
              <a:chExt cx="3610461" cy="5196468"/>
            </a:xfrm>
          </p:grpSpPr>
          <p:grpSp>
            <p:nvGrpSpPr>
              <p:cNvPr id="7165" name="Graphic 1445">
                <a:extLst>
                  <a:ext uri="{FF2B5EF4-FFF2-40B4-BE49-F238E27FC236}">
                    <a16:creationId xmlns:a16="http://schemas.microsoft.com/office/drawing/2014/main" id="{883734BC-7CDF-0C06-007F-5138653C2CD3}"/>
                  </a:ext>
                </a:extLst>
              </p:cNvPr>
              <p:cNvGrpSpPr/>
              <p:nvPr/>
            </p:nvGrpSpPr>
            <p:grpSpPr>
              <a:xfrm>
                <a:off x="4351406" y="897129"/>
                <a:ext cx="3610461" cy="4876705"/>
                <a:chOff x="4351406" y="897129"/>
                <a:chExt cx="3610461" cy="4876705"/>
              </a:xfrm>
            </p:grpSpPr>
            <p:grpSp>
              <p:nvGrpSpPr>
                <p:cNvPr id="7266" name="Graphic 1445">
                  <a:extLst>
                    <a:ext uri="{FF2B5EF4-FFF2-40B4-BE49-F238E27FC236}">
                      <a16:creationId xmlns:a16="http://schemas.microsoft.com/office/drawing/2014/main" id="{CFB7415C-371C-5D02-734D-81E932A318EA}"/>
                    </a:ext>
                  </a:extLst>
                </p:cNvPr>
                <p:cNvGrpSpPr/>
                <p:nvPr/>
              </p:nvGrpSpPr>
              <p:grpSpPr>
                <a:xfrm>
                  <a:off x="4351406" y="897129"/>
                  <a:ext cx="3610461" cy="4876705"/>
                  <a:chOff x="4351406" y="897129"/>
                  <a:chExt cx="3610461" cy="4876705"/>
                </a:xfrm>
              </p:grpSpPr>
              <p:grpSp>
                <p:nvGrpSpPr>
                  <p:cNvPr id="7838" name="Graphic 1445">
                    <a:extLst>
                      <a:ext uri="{FF2B5EF4-FFF2-40B4-BE49-F238E27FC236}">
                        <a16:creationId xmlns:a16="http://schemas.microsoft.com/office/drawing/2014/main" id="{2AD4A6AA-7552-15D3-CB6D-96C43E8B85F7}"/>
                      </a:ext>
                    </a:extLst>
                  </p:cNvPr>
                  <p:cNvGrpSpPr/>
                  <p:nvPr/>
                </p:nvGrpSpPr>
                <p:grpSpPr>
                  <a:xfrm>
                    <a:off x="4351406" y="982025"/>
                    <a:ext cx="3610461" cy="4791809"/>
                    <a:chOff x="4351406" y="982025"/>
                    <a:chExt cx="3610461" cy="4791809"/>
                  </a:xfrm>
                </p:grpSpPr>
                <p:sp>
                  <p:nvSpPr>
                    <p:cNvPr id="7863" name="Vrije vorm: vorm 7862">
                      <a:extLst>
                        <a:ext uri="{FF2B5EF4-FFF2-40B4-BE49-F238E27FC236}">
                          <a16:creationId xmlns:a16="http://schemas.microsoft.com/office/drawing/2014/main" id="{6CF9B2DE-E89D-580C-31E0-65A176F294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406" y="982025"/>
                      <a:ext cx="3610461" cy="4789654"/>
                    </a:xfrm>
                    <a:custGeom>
                      <a:avLst/>
                      <a:gdLst>
                        <a:gd name="connsiteX0" fmla="*/ 3610206 w 3610461"/>
                        <a:gd name="connsiteY0" fmla="*/ 4322826 h 4789654"/>
                        <a:gd name="connsiteX1" fmla="*/ 3281825 w 3610461"/>
                        <a:gd name="connsiteY1" fmla="*/ 4000909 h 4789654"/>
                        <a:gd name="connsiteX2" fmla="*/ 3555045 w 3610461"/>
                        <a:gd name="connsiteY2" fmla="*/ 3970312 h 4789654"/>
                        <a:gd name="connsiteX3" fmla="*/ 3067214 w 3610461"/>
                        <a:gd name="connsiteY3" fmla="*/ 3460071 h 4789654"/>
                        <a:gd name="connsiteX4" fmla="*/ 3360258 w 3610461"/>
                        <a:gd name="connsiteY4" fmla="*/ 3591940 h 4789654"/>
                        <a:gd name="connsiteX5" fmla="*/ 2993091 w 3610461"/>
                        <a:gd name="connsiteY5" fmla="*/ 3189867 h 4789654"/>
                        <a:gd name="connsiteX6" fmla="*/ 3315870 w 3610461"/>
                        <a:gd name="connsiteY6" fmla="*/ 3223912 h 4789654"/>
                        <a:gd name="connsiteX7" fmla="*/ 2831486 w 3610461"/>
                        <a:gd name="connsiteY7" fmla="*/ 2614553 h 4789654"/>
                        <a:gd name="connsiteX8" fmla="*/ 3106430 w 3610461"/>
                        <a:gd name="connsiteY8" fmla="*/ 2623603 h 4789654"/>
                        <a:gd name="connsiteX9" fmla="*/ 2868547 w 3610461"/>
                        <a:gd name="connsiteY9" fmla="*/ 2416749 h 4789654"/>
                        <a:gd name="connsiteX10" fmla="*/ 3202962 w 3610461"/>
                        <a:gd name="connsiteY10" fmla="*/ 2428816 h 4789654"/>
                        <a:gd name="connsiteX11" fmla="*/ 2777187 w 3610461"/>
                        <a:gd name="connsiteY11" fmla="*/ 1976321 h 4789654"/>
                        <a:gd name="connsiteX12" fmla="*/ 2963786 w 3610461"/>
                        <a:gd name="connsiteY12" fmla="*/ 1922884 h 4789654"/>
                        <a:gd name="connsiteX13" fmla="*/ 2965941 w 3610461"/>
                        <a:gd name="connsiteY13" fmla="*/ 1917713 h 4789654"/>
                        <a:gd name="connsiteX14" fmla="*/ 2424241 w 3610461"/>
                        <a:gd name="connsiteY14" fmla="*/ 1480302 h 4789654"/>
                        <a:gd name="connsiteX15" fmla="*/ 2880183 w 3610461"/>
                        <a:gd name="connsiteY15" fmla="*/ 1616050 h 4789654"/>
                        <a:gd name="connsiteX16" fmla="*/ 2882769 w 3610461"/>
                        <a:gd name="connsiteY16" fmla="*/ 1613895 h 4789654"/>
                        <a:gd name="connsiteX17" fmla="*/ 2849586 w 3610461"/>
                        <a:gd name="connsiteY17" fmla="*/ 1590624 h 4789654"/>
                        <a:gd name="connsiteX18" fmla="*/ 2396230 w 3610461"/>
                        <a:gd name="connsiteY18" fmla="*/ 1170020 h 4789654"/>
                        <a:gd name="connsiteX19" fmla="*/ 2528530 w 3610461"/>
                        <a:gd name="connsiteY19" fmla="*/ 1205789 h 4789654"/>
                        <a:gd name="connsiteX20" fmla="*/ 2387180 w 3610461"/>
                        <a:gd name="connsiteY20" fmla="*/ 1043322 h 4789654"/>
                        <a:gd name="connsiteX21" fmla="*/ 2265222 w 3610461"/>
                        <a:gd name="connsiteY21" fmla="*/ 890767 h 4789654"/>
                        <a:gd name="connsiteX22" fmla="*/ 2126888 w 3610461"/>
                        <a:gd name="connsiteY22" fmla="*/ 664520 h 4789654"/>
                        <a:gd name="connsiteX23" fmla="*/ 2428120 w 3610461"/>
                        <a:gd name="connsiteY23" fmla="*/ 869219 h 4789654"/>
                        <a:gd name="connsiteX24" fmla="*/ 2429413 w 3610461"/>
                        <a:gd name="connsiteY24" fmla="*/ 869219 h 4789654"/>
                        <a:gd name="connsiteX25" fmla="*/ 1843756 w 3610461"/>
                        <a:gd name="connsiteY25" fmla="*/ 0 h 4789654"/>
                        <a:gd name="connsiteX26" fmla="*/ 1599840 w 3610461"/>
                        <a:gd name="connsiteY26" fmla="*/ 425344 h 4789654"/>
                        <a:gd name="connsiteX27" fmla="*/ 1244740 w 3610461"/>
                        <a:gd name="connsiteY27" fmla="*/ 868358 h 4789654"/>
                        <a:gd name="connsiteX28" fmla="*/ 1250773 w 3610461"/>
                        <a:gd name="connsiteY28" fmla="*/ 869650 h 4789654"/>
                        <a:gd name="connsiteX29" fmla="*/ 1552005 w 3610461"/>
                        <a:gd name="connsiteY29" fmla="*/ 664951 h 4789654"/>
                        <a:gd name="connsiteX30" fmla="*/ 1413240 w 3610461"/>
                        <a:gd name="connsiteY30" fmla="*/ 891198 h 4789654"/>
                        <a:gd name="connsiteX31" fmla="*/ 1143899 w 3610461"/>
                        <a:gd name="connsiteY31" fmla="*/ 1207082 h 4789654"/>
                        <a:gd name="connsiteX32" fmla="*/ 1282664 w 3610461"/>
                        <a:gd name="connsiteY32" fmla="*/ 1170451 h 4789654"/>
                        <a:gd name="connsiteX33" fmla="*/ 798710 w 3610461"/>
                        <a:gd name="connsiteY33" fmla="*/ 1616481 h 4789654"/>
                        <a:gd name="connsiteX34" fmla="*/ 1268442 w 3610461"/>
                        <a:gd name="connsiteY34" fmla="*/ 1465650 h 4789654"/>
                        <a:gd name="connsiteX35" fmla="*/ 1245171 w 3610461"/>
                        <a:gd name="connsiteY35" fmla="*/ 1497540 h 4789654"/>
                        <a:gd name="connsiteX36" fmla="*/ 1176220 w 3610461"/>
                        <a:gd name="connsiteY36" fmla="*/ 1597519 h 4789654"/>
                        <a:gd name="connsiteX37" fmla="*/ 1028405 w 3610461"/>
                        <a:gd name="connsiteY37" fmla="*/ 1781103 h 4789654"/>
                        <a:gd name="connsiteX38" fmla="*/ 655636 w 3610461"/>
                        <a:gd name="connsiteY38" fmla="*/ 2015968 h 4789654"/>
                        <a:gd name="connsiteX39" fmla="*/ 652189 w 3610461"/>
                        <a:gd name="connsiteY39" fmla="*/ 2021571 h 4789654"/>
                        <a:gd name="connsiteX40" fmla="*/ 835772 w 3610461"/>
                        <a:gd name="connsiteY40" fmla="*/ 2048289 h 4789654"/>
                        <a:gd name="connsiteX41" fmla="*/ 475931 w 3610461"/>
                        <a:gd name="connsiteY41" fmla="*/ 2430108 h 4789654"/>
                        <a:gd name="connsiteX42" fmla="*/ 810346 w 3610461"/>
                        <a:gd name="connsiteY42" fmla="*/ 2418042 h 4789654"/>
                        <a:gd name="connsiteX43" fmla="*/ 572463 w 3610461"/>
                        <a:gd name="connsiteY43" fmla="*/ 2624896 h 4789654"/>
                        <a:gd name="connsiteX44" fmla="*/ 847407 w 3610461"/>
                        <a:gd name="connsiteY44" fmla="*/ 2615846 h 4789654"/>
                        <a:gd name="connsiteX45" fmla="*/ 363023 w 3610461"/>
                        <a:gd name="connsiteY45" fmla="*/ 3225205 h 4789654"/>
                        <a:gd name="connsiteX46" fmla="*/ 685802 w 3610461"/>
                        <a:gd name="connsiteY46" fmla="*/ 3191160 h 4789654"/>
                        <a:gd name="connsiteX47" fmla="*/ 332857 w 3610461"/>
                        <a:gd name="connsiteY47" fmla="*/ 3553155 h 4789654"/>
                        <a:gd name="connsiteX48" fmla="*/ 611680 w 3610461"/>
                        <a:gd name="connsiteY48" fmla="*/ 3460933 h 4789654"/>
                        <a:gd name="connsiteX49" fmla="*/ 123848 w 3610461"/>
                        <a:gd name="connsiteY49" fmla="*/ 3971174 h 4789654"/>
                        <a:gd name="connsiteX50" fmla="*/ 562983 w 3610461"/>
                        <a:gd name="connsiteY50" fmla="*/ 3975052 h 4789654"/>
                        <a:gd name="connsiteX51" fmla="*/ 540142 w 3610461"/>
                        <a:gd name="connsiteY51" fmla="*/ 3992721 h 4789654"/>
                        <a:gd name="connsiteX52" fmla="*/ 597 w 3610461"/>
                        <a:gd name="connsiteY52" fmla="*/ 4343943 h 4789654"/>
                        <a:gd name="connsiteX53" fmla="*/ 629348 w 3610461"/>
                        <a:gd name="connsiteY53" fmla="*/ 4341357 h 4789654"/>
                        <a:gd name="connsiteX54" fmla="*/ 647017 w 3610461"/>
                        <a:gd name="connsiteY54" fmla="*/ 4336616 h 4789654"/>
                        <a:gd name="connsiteX55" fmla="*/ 241927 w 3610461"/>
                        <a:gd name="connsiteY55" fmla="*/ 4699043 h 4789654"/>
                        <a:gd name="connsiteX56" fmla="*/ 935321 w 3610461"/>
                        <a:gd name="connsiteY56" fmla="*/ 4538299 h 4789654"/>
                        <a:gd name="connsiteX57" fmla="*/ 928425 w 3610461"/>
                        <a:gd name="connsiteY57" fmla="*/ 4546057 h 4789654"/>
                        <a:gd name="connsiteX58" fmla="*/ 737947 w 3610461"/>
                        <a:gd name="connsiteY58" fmla="*/ 4723176 h 4789654"/>
                        <a:gd name="connsiteX59" fmla="*/ 1199060 w 3610461"/>
                        <a:gd name="connsiteY59" fmla="*/ 4579240 h 4789654"/>
                        <a:gd name="connsiteX60" fmla="*/ 1084859 w 3610461"/>
                        <a:gd name="connsiteY60" fmla="*/ 4759806 h 4789654"/>
                        <a:gd name="connsiteX61" fmla="*/ 1480037 w 3610461"/>
                        <a:gd name="connsiteY61" fmla="*/ 4603372 h 4789654"/>
                        <a:gd name="connsiteX62" fmla="*/ 1425738 w 3610461"/>
                        <a:gd name="connsiteY62" fmla="*/ 4742568 h 4789654"/>
                        <a:gd name="connsiteX63" fmla="*/ 1800230 w 3610461"/>
                        <a:gd name="connsiteY63" fmla="*/ 4558554 h 4789654"/>
                        <a:gd name="connsiteX64" fmla="*/ 1754550 w 3610461"/>
                        <a:gd name="connsiteY64" fmla="*/ 4729209 h 4789654"/>
                        <a:gd name="connsiteX65" fmla="*/ 2114822 w 3610461"/>
                        <a:gd name="connsiteY65" fmla="*/ 4490464 h 4789654"/>
                        <a:gd name="connsiteX66" fmla="*/ 2387611 w 3610461"/>
                        <a:gd name="connsiteY66" fmla="*/ 4780061 h 4789654"/>
                        <a:gd name="connsiteX67" fmla="*/ 2410882 w 3610461"/>
                        <a:gd name="connsiteY67" fmla="*/ 4542178 h 4789654"/>
                        <a:gd name="connsiteX68" fmla="*/ 2871133 w 3610461"/>
                        <a:gd name="connsiteY68" fmla="*/ 4776613 h 4789654"/>
                        <a:gd name="connsiteX69" fmla="*/ 2784944 w 3610461"/>
                        <a:gd name="connsiteY69" fmla="*/ 4518045 h 4789654"/>
                        <a:gd name="connsiteX70" fmla="*/ 2883631 w 3610461"/>
                        <a:gd name="connsiteY70" fmla="*/ 4607251 h 4789654"/>
                        <a:gd name="connsiteX71" fmla="*/ 3438690 w 3610461"/>
                        <a:gd name="connsiteY71" fmla="*/ 4700335 h 4789654"/>
                        <a:gd name="connsiteX72" fmla="*/ 3022826 w 3610461"/>
                        <a:gd name="connsiteY72" fmla="*/ 4327567 h 4789654"/>
                        <a:gd name="connsiteX73" fmla="*/ 2960339 w 3610461"/>
                        <a:gd name="connsiteY73" fmla="*/ 4258615 h 4789654"/>
                        <a:gd name="connsiteX74" fmla="*/ 3115480 w 3610461"/>
                        <a:gd name="connsiteY74" fmla="*/ 4317655 h 4789654"/>
                        <a:gd name="connsiteX75" fmla="*/ 3610206 w 3610461"/>
                        <a:gd name="connsiteY75" fmla="*/ 4324550 h 478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</a:cxnLst>
                      <a:rect l="l" t="t" r="r" b="b"/>
                      <a:pathLst>
                        <a:path w="3610461" h="4789654">
                          <a:moveTo>
                            <a:pt x="3610206" y="4322826"/>
                          </a:moveTo>
                          <a:cubicBezTo>
                            <a:pt x="3619257" y="4318517"/>
                            <a:pt x="3385683" y="4122867"/>
                            <a:pt x="3281825" y="4000909"/>
                          </a:cubicBezTo>
                          <a:cubicBezTo>
                            <a:pt x="3371893" y="4006080"/>
                            <a:pt x="3462823" y="3997030"/>
                            <a:pt x="3555045" y="3970312"/>
                          </a:cubicBezTo>
                          <a:cubicBezTo>
                            <a:pt x="3577024" y="3963848"/>
                            <a:pt x="3218045" y="3619521"/>
                            <a:pt x="3067214" y="3460071"/>
                          </a:cubicBezTo>
                          <a:cubicBezTo>
                            <a:pt x="3117204" y="3488083"/>
                            <a:pt x="3305958" y="3582029"/>
                            <a:pt x="3360258" y="3591940"/>
                          </a:cubicBezTo>
                          <a:cubicBezTo>
                            <a:pt x="3386976" y="3596681"/>
                            <a:pt x="3064197" y="3279935"/>
                            <a:pt x="2993091" y="3189867"/>
                          </a:cubicBezTo>
                          <a:cubicBezTo>
                            <a:pt x="3097380" y="3235979"/>
                            <a:pt x="3208133" y="3245029"/>
                            <a:pt x="3315870" y="3223912"/>
                          </a:cubicBezTo>
                          <a:cubicBezTo>
                            <a:pt x="3339141" y="3219603"/>
                            <a:pt x="2983179" y="2800292"/>
                            <a:pt x="2831486" y="2614553"/>
                          </a:cubicBezTo>
                          <a:cubicBezTo>
                            <a:pt x="2922416" y="2640841"/>
                            <a:pt x="3016793" y="2645582"/>
                            <a:pt x="3106430" y="2623603"/>
                          </a:cubicBezTo>
                          <a:cubicBezTo>
                            <a:pt x="3131425" y="2617570"/>
                            <a:pt x="2932758" y="2475358"/>
                            <a:pt x="2868547" y="2416749"/>
                          </a:cubicBezTo>
                          <a:cubicBezTo>
                            <a:pt x="2977577" y="2456827"/>
                            <a:pt x="3090485" y="2466739"/>
                            <a:pt x="3202962" y="2428816"/>
                          </a:cubicBezTo>
                          <a:cubicBezTo>
                            <a:pt x="3224078" y="2421490"/>
                            <a:pt x="2958184" y="2175419"/>
                            <a:pt x="2777187" y="1976321"/>
                          </a:cubicBezTo>
                          <a:cubicBezTo>
                            <a:pt x="2842690" y="1975029"/>
                            <a:pt x="2913366" y="1963393"/>
                            <a:pt x="2963786" y="1922884"/>
                          </a:cubicBezTo>
                          <a:cubicBezTo>
                            <a:pt x="2964648" y="1922453"/>
                            <a:pt x="2968096" y="1918575"/>
                            <a:pt x="2965941" y="1917713"/>
                          </a:cubicBezTo>
                          <a:cubicBezTo>
                            <a:pt x="2759949" y="1807821"/>
                            <a:pt x="2557404" y="1673797"/>
                            <a:pt x="2424241" y="1480302"/>
                          </a:cubicBezTo>
                          <a:cubicBezTo>
                            <a:pt x="2554387" y="1617343"/>
                            <a:pt x="2733661" y="1659145"/>
                            <a:pt x="2880183" y="1616050"/>
                          </a:cubicBezTo>
                          <a:cubicBezTo>
                            <a:pt x="2881476" y="1616050"/>
                            <a:pt x="2881907" y="1614757"/>
                            <a:pt x="2882769" y="1613895"/>
                          </a:cubicBezTo>
                          <a:cubicBezTo>
                            <a:pt x="2871995" y="1606569"/>
                            <a:pt x="2860790" y="1598812"/>
                            <a:pt x="2849586" y="1590624"/>
                          </a:cubicBezTo>
                          <a:cubicBezTo>
                            <a:pt x="2760380" y="1525982"/>
                            <a:pt x="2463457" y="1245005"/>
                            <a:pt x="2396230" y="1170020"/>
                          </a:cubicBezTo>
                          <a:cubicBezTo>
                            <a:pt x="2438463" y="1191137"/>
                            <a:pt x="2482419" y="1202772"/>
                            <a:pt x="2528530" y="1205789"/>
                          </a:cubicBezTo>
                          <a:cubicBezTo>
                            <a:pt x="2476386" y="1158385"/>
                            <a:pt x="2427689" y="1104947"/>
                            <a:pt x="2387180" y="1043322"/>
                          </a:cubicBezTo>
                          <a:cubicBezTo>
                            <a:pt x="2343654" y="998934"/>
                            <a:pt x="2302714" y="948083"/>
                            <a:pt x="2265222" y="890767"/>
                          </a:cubicBezTo>
                          <a:cubicBezTo>
                            <a:pt x="2222558" y="825263"/>
                            <a:pt x="2153176" y="695548"/>
                            <a:pt x="2126888" y="664520"/>
                          </a:cubicBezTo>
                          <a:cubicBezTo>
                            <a:pt x="2215663" y="768809"/>
                            <a:pt x="2313919" y="870081"/>
                            <a:pt x="2428120" y="869219"/>
                          </a:cubicBezTo>
                          <a:cubicBezTo>
                            <a:pt x="2428551" y="869219"/>
                            <a:pt x="2428982" y="869219"/>
                            <a:pt x="2429413" y="869219"/>
                          </a:cubicBezTo>
                          <a:cubicBezTo>
                            <a:pt x="2177740" y="666244"/>
                            <a:pt x="1990709" y="329243"/>
                            <a:pt x="1843756" y="0"/>
                          </a:cubicBezTo>
                          <a:cubicBezTo>
                            <a:pt x="1770926" y="149538"/>
                            <a:pt x="1683444" y="289596"/>
                            <a:pt x="1599840" y="425344"/>
                          </a:cubicBezTo>
                          <a:cubicBezTo>
                            <a:pt x="1497275" y="592121"/>
                            <a:pt x="1384798" y="755450"/>
                            <a:pt x="1244740" y="868358"/>
                          </a:cubicBezTo>
                          <a:cubicBezTo>
                            <a:pt x="1246464" y="869219"/>
                            <a:pt x="1248619" y="869650"/>
                            <a:pt x="1250773" y="869650"/>
                          </a:cubicBezTo>
                          <a:cubicBezTo>
                            <a:pt x="1364543" y="870081"/>
                            <a:pt x="1463230" y="769240"/>
                            <a:pt x="1552005" y="664951"/>
                          </a:cubicBezTo>
                          <a:cubicBezTo>
                            <a:pt x="1525717" y="695979"/>
                            <a:pt x="1455904" y="825694"/>
                            <a:pt x="1413240" y="891198"/>
                          </a:cubicBezTo>
                          <a:cubicBezTo>
                            <a:pt x="1339548" y="1004537"/>
                            <a:pt x="1129677" y="1207513"/>
                            <a:pt x="1143899" y="1207082"/>
                          </a:cubicBezTo>
                          <a:cubicBezTo>
                            <a:pt x="1192596" y="1204496"/>
                            <a:pt x="1238276" y="1192430"/>
                            <a:pt x="1282664" y="1170451"/>
                          </a:cubicBezTo>
                          <a:cubicBezTo>
                            <a:pt x="1139158" y="1330332"/>
                            <a:pt x="779749" y="1610879"/>
                            <a:pt x="798710" y="1616481"/>
                          </a:cubicBezTo>
                          <a:cubicBezTo>
                            <a:pt x="950404" y="1660869"/>
                            <a:pt x="1137434" y="1614757"/>
                            <a:pt x="1268442" y="1465650"/>
                          </a:cubicBezTo>
                          <a:cubicBezTo>
                            <a:pt x="1260685" y="1476854"/>
                            <a:pt x="1252066" y="1487628"/>
                            <a:pt x="1245171" y="1497540"/>
                          </a:cubicBezTo>
                          <a:cubicBezTo>
                            <a:pt x="1222331" y="1530723"/>
                            <a:pt x="1199922" y="1564336"/>
                            <a:pt x="1176220" y="1597519"/>
                          </a:cubicBezTo>
                          <a:cubicBezTo>
                            <a:pt x="1130539" y="1661299"/>
                            <a:pt x="1082704" y="1724218"/>
                            <a:pt x="1028405" y="1781103"/>
                          </a:cubicBezTo>
                          <a:cubicBezTo>
                            <a:pt x="926271" y="1888408"/>
                            <a:pt x="799141" y="1976321"/>
                            <a:pt x="655636" y="2015968"/>
                          </a:cubicBezTo>
                          <a:cubicBezTo>
                            <a:pt x="654774" y="2015968"/>
                            <a:pt x="650034" y="2020709"/>
                            <a:pt x="652189" y="2021571"/>
                          </a:cubicBezTo>
                          <a:cubicBezTo>
                            <a:pt x="710366" y="2046997"/>
                            <a:pt x="773285" y="2053030"/>
                            <a:pt x="835772" y="2048289"/>
                          </a:cubicBezTo>
                          <a:cubicBezTo>
                            <a:pt x="662531" y="2230580"/>
                            <a:pt x="456970" y="2423644"/>
                            <a:pt x="475931" y="2430108"/>
                          </a:cubicBezTo>
                          <a:cubicBezTo>
                            <a:pt x="588408" y="2468463"/>
                            <a:pt x="701316" y="2458551"/>
                            <a:pt x="810346" y="2418042"/>
                          </a:cubicBezTo>
                          <a:cubicBezTo>
                            <a:pt x="745704" y="2476651"/>
                            <a:pt x="547468" y="2618863"/>
                            <a:pt x="572463" y="2624896"/>
                          </a:cubicBezTo>
                          <a:cubicBezTo>
                            <a:pt x="662100" y="2646874"/>
                            <a:pt x="756478" y="2642134"/>
                            <a:pt x="847407" y="2615846"/>
                          </a:cubicBezTo>
                          <a:cubicBezTo>
                            <a:pt x="695714" y="2801584"/>
                            <a:pt x="339752" y="3220895"/>
                            <a:pt x="363023" y="3225205"/>
                          </a:cubicBezTo>
                          <a:cubicBezTo>
                            <a:pt x="471191" y="3246321"/>
                            <a:pt x="581944" y="3237272"/>
                            <a:pt x="685802" y="3191160"/>
                          </a:cubicBezTo>
                          <a:cubicBezTo>
                            <a:pt x="614696" y="3280797"/>
                            <a:pt x="306138" y="3557896"/>
                            <a:pt x="332857" y="3553155"/>
                          </a:cubicBezTo>
                          <a:cubicBezTo>
                            <a:pt x="387156" y="3543244"/>
                            <a:pt x="562121" y="3489375"/>
                            <a:pt x="611680" y="3460933"/>
                          </a:cubicBezTo>
                          <a:cubicBezTo>
                            <a:pt x="461279" y="3620383"/>
                            <a:pt x="101870" y="3964709"/>
                            <a:pt x="123848" y="3971174"/>
                          </a:cubicBezTo>
                          <a:cubicBezTo>
                            <a:pt x="272955" y="4014699"/>
                            <a:pt x="419477" y="4012545"/>
                            <a:pt x="562983" y="3975052"/>
                          </a:cubicBezTo>
                          <a:cubicBezTo>
                            <a:pt x="555226" y="3981085"/>
                            <a:pt x="547468" y="3986688"/>
                            <a:pt x="540142" y="3992721"/>
                          </a:cubicBezTo>
                          <a:cubicBezTo>
                            <a:pt x="380692" y="4119419"/>
                            <a:pt x="-17503" y="4329290"/>
                            <a:pt x="597" y="4343943"/>
                          </a:cubicBezTo>
                          <a:cubicBezTo>
                            <a:pt x="164357" y="4473227"/>
                            <a:pt x="453522" y="4387037"/>
                            <a:pt x="629348" y="4341357"/>
                          </a:cubicBezTo>
                          <a:cubicBezTo>
                            <a:pt x="635382" y="4339633"/>
                            <a:pt x="640984" y="4337910"/>
                            <a:pt x="647017" y="4336616"/>
                          </a:cubicBezTo>
                          <a:cubicBezTo>
                            <a:pt x="529800" y="4458143"/>
                            <a:pt x="218656" y="4696457"/>
                            <a:pt x="241927" y="4699043"/>
                          </a:cubicBezTo>
                          <a:cubicBezTo>
                            <a:pt x="473346" y="4724038"/>
                            <a:pt x="710797" y="4663274"/>
                            <a:pt x="935321" y="4538299"/>
                          </a:cubicBezTo>
                          <a:cubicBezTo>
                            <a:pt x="933166" y="4540885"/>
                            <a:pt x="931011" y="4543471"/>
                            <a:pt x="928425" y="4546057"/>
                          </a:cubicBezTo>
                          <a:cubicBezTo>
                            <a:pt x="922392" y="4552952"/>
                            <a:pt x="715107" y="4719297"/>
                            <a:pt x="737947" y="4723176"/>
                          </a:cubicBezTo>
                          <a:cubicBezTo>
                            <a:pt x="828446" y="4739552"/>
                            <a:pt x="1102959" y="4621903"/>
                            <a:pt x="1199060" y="4579240"/>
                          </a:cubicBezTo>
                          <a:cubicBezTo>
                            <a:pt x="1168032" y="4615439"/>
                            <a:pt x="1053831" y="4764116"/>
                            <a:pt x="1084859" y="4759806"/>
                          </a:cubicBezTo>
                          <a:cubicBezTo>
                            <a:pt x="1208110" y="4742137"/>
                            <a:pt x="1347306" y="4688700"/>
                            <a:pt x="1480037" y="4603372"/>
                          </a:cubicBezTo>
                          <a:cubicBezTo>
                            <a:pt x="1456766" y="4640003"/>
                            <a:pt x="1414102" y="4743861"/>
                            <a:pt x="1425738" y="4742568"/>
                          </a:cubicBezTo>
                          <a:cubicBezTo>
                            <a:pt x="1553729" y="4727485"/>
                            <a:pt x="1681720" y="4631384"/>
                            <a:pt x="1800230" y="4558554"/>
                          </a:cubicBezTo>
                          <a:cubicBezTo>
                            <a:pt x="1779976" y="4609406"/>
                            <a:pt x="1741622" y="4730502"/>
                            <a:pt x="1754550" y="4729209"/>
                          </a:cubicBezTo>
                          <a:cubicBezTo>
                            <a:pt x="1876939" y="4714126"/>
                            <a:pt x="2008378" y="4617163"/>
                            <a:pt x="2114822" y="4490464"/>
                          </a:cubicBezTo>
                          <a:cubicBezTo>
                            <a:pt x="2186790" y="4612422"/>
                            <a:pt x="2276427" y="4719297"/>
                            <a:pt x="2387611" y="4780061"/>
                          </a:cubicBezTo>
                          <a:cubicBezTo>
                            <a:pt x="2403125" y="4788680"/>
                            <a:pt x="2414760" y="4606820"/>
                            <a:pt x="2410882" y="4542178"/>
                          </a:cubicBezTo>
                          <a:cubicBezTo>
                            <a:pt x="2526807" y="4717142"/>
                            <a:pt x="2690997" y="4829188"/>
                            <a:pt x="2871133" y="4776613"/>
                          </a:cubicBezTo>
                          <a:cubicBezTo>
                            <a:pt x="2885354" y="4772304"/>
                            <a:pt x="2817695" y="4588720"/>
                            <a:pt x="2784944" y="4518045"/>
                          </a:cubicBezTo>
                          <a:cubicBezTo>
                            <a:pt x="2817265" y="4548642"/>
                            <a:pt x="2850016" y="4578809"/>
                            <a:pt x="2883631" y="4607251"/>
                          </a:cubicBezTo>
                          <a:cubicBezTo>
                            <a:pt x="3065921" y="4685252"/>
                            <a:pt x="3254245" y="4719728"/>
                            <a:pt x="3438690" y="4700335"/>
                          </a:cubicBezTo>
                          <a:cubicBezTo>
                            <a:pt x="3461530" y="4697750"/>
                            <a:pt x="3141768" y="4455989"/>
                            <a:pt x="3022826" y="4327567"/>
                          </a:cubicBezTo>
                          <a:cubicBezTo>
                            <a:pt x="3001710" y="4304726"/>
                            <a:pt x="2981024" y="4281455"/>
                            <a:pt x="2960339" y="4258615"/>
                          </a:cubicBezTo>
                          <a:cubicBezTo>
                            <a:pt x="3009467" y="4283610"/>
                            <a:pt x="3060749" y="4303434"/>
                            <a:pt x="3115480" y="4317655"/>
                          </a:cubicBezTo>
                          <a:cubicBezTo>
                            <a:pt x="3279239" y="4359888"/>
                            <a:pt x="3449463" y="4403844"/>
                            <a:pt x="3610206" y="4324550"/>
                          </a:cubicBezTo>
                          <a:close/>
                        </a:path>
                      </a:pathLst>
                    </a:custGeom>
                    <a:solidFill>
                      <a:srgbClr val="16713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64" name="Vrije vorm: vorm 7863">
                      <a:extLst>
                        <a:ext uri="{FF2B5EF4-FFF2-40B4-BE49-F238E27FC236}">
                          <a16:creationId xmlns:a16="http://schemas.microsoft.com/office/drawing/2014/main" id="{A8F64566-8E16-2415-48DE-B1157C4621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772" y="991075"/>
                      <a:ext cx="3574096" cy="4782759"/>
                    </a:xfrm>
                    <a:custGeom>
                      <a:avLst/>
                      <a:gdLst>
                        <a:gd name="connsiteX0" fmla="*/ 3573841 w 3574096"/>
                        <a:gd name="connsiteY0" fmla="*/ 4313776 h 4782759"/>
                        <a:gd name="connsiteX1" fmla="*/ 3245460 w 3574096"/>
                        <a:gd name="connsiteY1" fmla="*/ 3991859 h 4782759"/>
                        <a:gd name="connsiteX2" fmla="*/ 3518680 w 3574096"/>
                        <a:gd name="connsiteY2" fmla="*/ 3961262 h 4782759"/>
                        <a:gd name="connsiteX3" fmla="*/ 3030848 w 3574096"/>
                        <a:gd name="connsiteY3" fmla="*/ 3451021 h 4782759"/>
                        <a:gd name="connsiteX4" fmla="*/ 3323892 w 3574096"/>
                        <a:gd name="connsiteY4" fmla="*/ 3582891 h 4782759"/>
                        <a:gd name="connsiteX5" fmla="*/ 2956725 w 3574096"/>
                        <a:gd name="connsiteY5" fmla="*/ 3180818 h 4782759"/>
                        <a:gd name="connsiteX6" fmla="*/ 3279504 w 3574096"/>
                        <a:gd name="connsiteY6" fmla="*/ 3214862 h 4782759"/>
                        <a:gd name="connsiteX7" fmla="*/ 2795120 w 3574096"/>
                        <a:gd name="connsiteY7" fmla="*/ 2605504 h 4782759"/>
                        <a:gd name="connsiteX8" fmla="*/ 3070064 w 3574096"/>
                        <a:gd name="connsiteY8" fmla="*/ 2614553 h 4782759"/>
                        <a:gd name="connsiteX9" fmla="*/ 2832182 w 3574096"/>
                        <a:gd name="connsiteY9" fmla="*/ 2407699 h 4782759"/>
                        <a:gd name="connsiteX10" fmla="*/ 3166596 w 3574096"/>
                        <a:gd name="connsiteY10" fmla="*/ 2419766 h 4782759"/>
                        <a:gd name="connsiteX11" fmla="*/ 2740821 w 3574096"/>
                        <a:gd name="connsiteY11" fmla="*/ 1967272 h 4782759"/>
                        <a:gd name="connsiteX12" fmla="*/ 2927421 w 3574096"/>
                        <a:gd name="connsiteY12" fmla="*/ 1913834 h 4782759"/>
                        <a:gd name="connsiteX13" fmla="*/ 2929576 w 3574096"/>
                        <a:gd name="connsiteY13" fmla="*/ 1908663 h 4782759"/>
                        <a:gd name="connsiteX14" fmla="*/ 2387876 w 3574096"/>
                        <a:gd name="connsiteY14" fmla="*/ 1471252 h 4782759"/>
                        <a:gd name="connsiteX15" fmla="*/ 2843817 w 3574096"/>
                        <a:gd name="connsiteY15" fmla="*/ 1607000 h 4782759"/>
                        <a:gd name="connsiteX16" fmla="*/ 2846403 w 3574096"/>
                        <a:gd name="connsiteY16" fmla="*/ 1604845 h 4782759"/>
                        <a:gd name="connsiteX17" fmla="*/ 2813220 w 3574096"/>
                        <a:gd name="connsiteY17" fmla="*/ 1581574 h 4782759"/>
                        <a:gd name="connsiteX18" fmla="*/ 2359864 w 3574096"/>
                        <a:gd name="connsiteY18" fmla="*/ 1160970 h 4782759"/>
                        <a:gd name="connsiteX19" fmla="*/ 2492165 w 3574096"/>
                        <a:gd name="connsiteY19" fmla="*/ 1196739 h 4782759"/>
                        <a:gd name="connsiteX20" fmla="*/ 2350814 w 3574096"/>
                        <a:gd name="connsiteY20" fmla="*/ 1034272 h 4782759"/>
                        <a:gd name="connsiteX21" fmla="*/ 2228856 w 3574096"/>
                        <a:gd name="connsiteY21" fmla="*/ 881717 h 4782759"/>
                        <a:gd name="connsiteX22" fmla="*/ 2090522 w 3574096"/>
                        <a:gd name="connsiteY22" fmla="*/ 655470 h 4782759"/>
                        <a:gd name="connsiteX23" fmla="*/ 2391754 w 3574096"/>
                        <a:gd name="connsiteY23" fmla="*/ 860170 h 4782759"/>
                        <a:gd name="connsiteX24" fmla="*/ 2393047 w 3574096"/>
                        <a:gd name="connsiteY24" fmla="*/ 860170 h 4782759"/>
                        <a:gd name="connsiteX25" fmla="*/ 1811269 w 3574096"/>
                        <a:gd name="connsiteY25" fmla="*/ 0 h 4782759"/>
                        <a:gd name="connsiteX26" fmla="*/ 1860397 w 3574096"/>
                        <a:gd name="connsiteY26" fmla="*/ 286580 h 4782759"/>
                        <a:gd name="connsiteX27" fmla="*/ 2020709 w 3574096"/>
                        <a:gd name="connsiteY27" fmla="*/ 596430 h 4782759"/>
                        <a:gd name="connsiteX28" fmla="*/ 2013814 w 3574096"/>
                        <a:gd name="connsiteY28" fmla="*/ 603325 h 4782759"/>
                        <a:gd name="connsiteX29" fmla="*/ 1841004 w 3574096"/>
                        <a:gd name="connsiteY29" fmla="*/ 453356 h 4782759"/>
                        <a:gd name="connsiteX30" fmla="*/ 1850054 w 3574096"/>
                        <a:gd name="connsiteY30" fmla="*/ 578761 h 4782759"/>
                        <a:gd name="connsiteX31" fmla="*/ 1841866 w 3574096"/>
                        <a:gd name="connsiteY31" fmla="*/ 582209 h 4782759"/>
                        <a:gd name="connsiteX32" fmla="*/ 1771191 w 3574096"/>
                        <a:gd name="connsiteY32" fmla="*/ 485246 h 4782759"/>
                        <a:gd name="connsiteX33" fmla="*/ 1731975 w 3574096"/>
                        <a:gd name="connsiteY33" fmla="*/ 578330 h 4782759"/>
                        <a:gd name="connsiteX34" fmla="*/ 1723787 w 3574096"/>
                        <a:gd name="connsiteY34" fmla="*/ 576176 h 4782759"/>
                        <a:gd name="connsiteX35" fmla="*/ 1716461 w 3574096"/>
                        <a:gd name="connsiteY35" fmla="*/ 494296 h 4782759"/>
                        <a:gd name="connsiteX36" fmla="*/ 1683278 w 3574096"/>
                        <a:gd name="connsiteY36" fmla="*/ 545148 h 4782759"/>
                        <a:gd name="connsiteX37" fmla="*/ 1574248 w 3574096"/>
                        <a:gd name="connsiteY37" fmla="*/ 681758 h 4782759"/>
                        <a:gd name="connsiteX38" fmla="*/ 1566922 w 3574096"/>
                        <a:gd name="connsiteY38" fmla="*/ 676155 h 4782759"/>
                        <a:gd name="connsiteX39" fmla="*/ 1609155 w 3574096"/>
                        <a:gd name="connsiteY39" fmla="*/ 512827 h 4782759"/>
                        <a:gd name="connsiteX40" fmla="*/ 1505297 w 3574096"/>
                        <a:gd name="connsiteY40" fmla="*/ 617547 h 4782759"/>
                        <a:gd name="connsiteX41" fmla="*/ 1497971 w 3574096"/>
                        <a:gd name="connsiteY41" fmla="*/ 611944 h 4782759"/>
                        <a:gd name="connsiteX42" fmla="*/ 1538049 w 3574096"/>
                        <a:gd name="connsiteY42" fmla="*/ 526186 h 4782759"/>
                        <a:gd name="connsiteX43" fmla="*/ 1227336 w 3574096"/>
                        <a:gd name="connsiteY43" fmla="*/ 860600 h 4782759"/>
                        <a:gd name="connsiteX44" fmla="*/ 1515209 w 3574096"/>
                        <a:gd name="connsiteY44" fmla="*/ 655901 h 4782759"/>
                        <a:gd name="connsiteX45" fmla="*/ 1376444 w 3574096"/>
                        <a:gd name="connsiteY45" fmla="*/ 882148 h 4782759"/>
                        <a:gd name="connsiteX46" fmla="*/ 1107102 w 3574096"/>
                        <a:gd name="connsiteY46" fmla="*/ 1198032 h 4782759"/>
                        <a:gd name="connsiteX47" fmla="*/ 1113566 w 3574096"/>
                        <a:gd name="connsiteY47" fmla="*/ 1198032 h 4782759"/>
                        <a:gd name="connsiteX48" fmla="*/ 1286807 w 3574096"/>
                        <a:gd name="connsiteY48" fmla="*/ 1060560 h 4782759"/>
                        <a:gd name="connsiteX49" fmla="*/ 1452721 w 3574096"/>
                        <a:gd name="connsiteY49" fmla="*/ 840346 h 4782759"/>
                        <a:gd name="connsiteX50" fmla="*/ 1461340 w 3574096"/>
                        <a:gd name="connsiteY50" fmla="*/ 845517 h 4782759"/>
                        <a:gd name="connsiteX51" fmla="*/ 1362223 w 3574096"/>
                        <a:gd name="connsiteY51" fmla="*/ 1010570 h 4782759"/>
                        <a:gd name="connsiteX52" fmla="*/ 1582436 w 3574096"/>
                        <a:gd name="connsiteY52" fmla="*/ 828279 h 4782759"/>
                        <a:gd name="connsiteX53" fmla="*/ 1590193 w 3574096"/>
                        <a:gd name="connsiteY53" fmla="*/ 834313 h 4782759"/>
                        <a:gd name="connsiteX54" fmla="*/ 1550115 w 3574096"/>
                        <a:gd name="connsiteY54" fmla="*/ 910159 h 4782759"/>
                        <a:gd name="connsiteX55" fmla="*/ 1657852 w 3574096"/>
                        <a:gd name="connsiteY55" fmla="*/ 804577 h 4782759"/>
                        <a:gd name="connsiteX56" fmla="*/ 1666040 w 3574096"/>
                        <a:gd name="connsiteY56" fmla="*/ 809318 h 4782759"/>
                        <a:gd name="connsiteX57" fmla="*/ 1637597 w 3574096"/>
                        <a:gd name="connsiteY57" fmla="*/ 912314 h 4782759"/>
                        <a:gd name="connsiteX58" fmla="*/ 1742748 w 3574096"/>
                        <a:gd name="connsiteY58" fmla="*/ 764930 h 4782759"/>
                        <a:gd name="connsiteX59" fmla="*/ 1751798 w 3574096"/>
                        <a:gd name="connsiteY59" fmla="*/ 768809 h 4782759"/>
                        <a:gd name="connsiteX60" fmla="*/ 1725080 w 3574096"/>
                        <a:gd name="connsiteY60" fmla="*/ 904988 h 4782759"/>
                        <a:gd name="connsiteX61" fmla="*/ 1740594 w 3574096"/>
                        <a:gd name="connsiteY61" fmla="*/ 1026946 h 4782759"/>
                        <a:gd name="connsiteX62" fmla="*/ 1852640 w 3574096"/>
                        <a:gd name="connsiteY62" fmla="*/ 783892 h 4782759"/>
                        <a:gd name="connsiteX63" fmla="*/ 1861690 w 3574096"/>
                        <a:gd name="connsiteY63" fmla="*/ 787770 h 4782759"/>
                        <a:gd name="connsiteX64" fmla="*/ 1849192 w 3574096"/>
                        <a:gd name="connsiteY64" fmla="*/ 876546 h 4782759"/>
                        <a:gd name="connsiteX65" fmla="*/ 1915127 w 3574096"/>
                        <a:gd name="connsiteY65" fmla="*/ 772256 h 4782759"/>
                        <a:gd name="connsiteX66" fmla="*/ 1923315 w 3574096"/>
                        <a:gd name="connsiteY66" fmla="*/ 775704 h 4782759"/>
                        <a:gd name="connsiteX67" fmla="*/ 1984940 w 3574096"/>
                        <a:gd name="connsiteY67" fmla="*/ 1010570 h 4782759"/>
                        <a:gd name="connsiteX68" fmla="*/ 2009504 w 3574096"/>
                        <a:gd name="connsiteY68" fmla="*/ 1056681 h 4782759"/>
                        <a:gd name="connsiteX69" fmla="*/ 1985802 w 3574096"/>
                        <a:gd name="connsiteY69" fmla="*/ 821815 h 4782759"/>
                        <a:gd name="connsiteX70" fmla="*/ 1995283 w 3574096"/>
                        <a:gd name="connsiteY70" fmla="*/ 820522 h 4782759"/>
                        <a:gd name="connsiteX71" fmla="*/ 2118103 w 3574096"/>
                        <a:gd name="connsiteY71" fmla="*/ 1092019 h 4782759"/>
                        <a:gd name="connsiteX72" fmla="*/ 2284448 w 3574096"/>
                        <a:gd name="connsiteY72" fmla="*/ 1302321 h 4782759"/>
                        <a:gd name="connsiteX73" fmla="*/ 2278846 w 3574096"/>
                        <a:gd name="connsiteY73" fmla="*/ 1309647 h 4782759"/>
                        <a:gd name="connsiteX74" fmla="*/ 2104744 w 3574096"/>
                        <a:gd name="connsiteY74" fmla="*/ 1181225 h 4782759"/>
                        <a:gd name="connsiteX75" fmla="*/ 2203861 w 3574096"/>
                        <a:gd name="connsiteY75" fmla="*/ 1332056 h 4782759"/>
                        <a:gd name="connsiteX76" fmla="*/ 2198259 w 3574096"/>
                        <a:gd name="connsiteY76" fmla="*/ 1339382 h 4782759"/>
                        <a:gd name="connsiteX77" fmla="*/ 2040102 w 3574096"/>
                        <a:gd name="connsiteY77" fmla="*/ 1275602 h 4782759"/>
                        <a:gd name="connsiteX78" fmla="*/ 1999162 w 3574096"/>
                        <a:gd name="connsiteY78" fmla="*/ 1245867 h 4782759"/>
                        <a:gd name="connsiteX79" fmla="*/ 2037516 w 3574096"/>
                        <a:gd name="connsiteY79" fmla="*/ 1345416 h 4782759"/>
                        <a:gd name="connsiteX80" fmla="*/ 2029759 w 3574096"/>
                        <a:gd name="connsiteY80" fmla="*/ 1351449 h 4782759"/>
                        <a:gd name="connsiteX81" fmla="*/ 1919006 w 3574096"/>
                        <a:gd name="connsiteY81" fmla="*/ 1185965 h 4782759"/>
                        <a:gd name="connsiteX82" fmla="*/ 1901337 w 3574096"/>
                        <a:gd name="connsiteY82" fmla="*/ 1325161 h 4782759"/>
                        <a:gd name="connsiteX83" fmla="*/ 1891856 w 3574096"/>
                        <a:gd name="connsiteY83" fmla="*/ 1325161 h 4782759"/>
                        <a:gd name="connsiteX84" fmla="*/ 1875049 w 3574096"/>
                        <a:gd name="connsiteY84" fmla="*/ 1234231 h 4782759"/>
                        <a:gd name="connsiteX85" fmla="*/ 1787567 w 3574096"/>
                        <a:gd name="connsiteY85" fmla="*/ 1389372 h 4782759"/>
                        <a:gd name="connsiteX86" fmla="*/ 1779379 w 3574096"/>
                        <a:gd name="connsiteY86" fmla="*/ 1384632 h 4782759"/>
                        <a:gd name="connsiteX87" fmla="*/ 1799633 w 3574096"/>
                        <a:gd name="connsiteY87" fmla="*/ 1294995 h 4782759"/>
                        <a:gd name="connsiteX88" fmla="*/ 1514347 w 3574096"/>
                        <a:gd name="connsiteY88" fmla="*/ 1500987 h 4782759"/>
                        <a:gd name="connsiteX89" fmla="*/ 1508744 w 3574096"/>
                        <a:gd name="connsiteY89" fmla="*/ 1493661 h 4782759"/>
                        <a:gd name="connsiteX90" fmla="*/ 1614757 w 3574096"/>
                        <a:gd name="connsiteY90" fmla="*/ 1336797 h 4782759"/>
                        <a:gd name="connsiteX91" fmla="*/ 1536325 w 3574096"/>
                        <a:gd name="connsiteY91" fmla="*/ 1390665 h 4782759"/>
                        <a:gd name="connsiteX92" fmla="*/ 1398853 w 3574096"/>
                        <a:gd name="connsiteY92" fmla="*/ 1465219 h 4782759"/>
                        <a:gd name="connsiteX93" fmla="*/ 1278619 w 3574096"/>
                        <a:gd name="connsiteY93" fmla="*/ 1495385 h 4782759"/>
                        <a:gd name="connsiteX94" fmla="*/ 1275602 w 3574096"/>
                        <a:gd name="connsiteY94" fmla="*/ 1488059 h 4782759"/>
                        <a:gd name="connsiteX95" fmla="*/ 1360068 w 3574096"/>
                        <a:gd name="connsiteY95" fmla="*/ 1389803 h 4782759"/>
                        <a:gd name="connsiteX96" fmla="*/ 1398422 w 3574096"/>
                        <a:gd name="connsiteY96" fmla="*/ 1323868 h 4782759"/>
                        <a:gd name="connsiteX97" fmla="*/ 1301459 w 3574096"/>
                        <a:gd name="connsiteY97" fmla="*/ 1377737 h 4782759"/>
                        <a:gd name="connsiteX98" fmla="*/ 1298011 w 3574096"/>
                        <a:gd name="connsiteY98" fmla="*/ 1369118 h 4782759"/>
                        <a:gd name="connsiteX99" fmla="*/ 1354465 w 3574096"/>
                        <a:gd name="connsiteY99" fmla="*/ 1278188 h 4782759"/>
                        <a:gd name="connsiteX100" fmla="*/ 982127 w 3574096"/>
                        <a:gd name="connsiteY100" fmla="*/ 1533739 h 4782759"/>
                        <a:gd name="connsiteX101" fmla="*/ 839053 w 3574096"/>
                        <a:gd name="connsiteY101" fmla="*/ 1599243 h 4782759"/>
                        <a:gd name="connsiteX102" fmla="*/ 775704 w 3574096"/>
                        <a:gd name="connsiteY102" fmla="*/ 1613033 h 4782759"/>
                        <a:gd name="connsiteX103" fmla="*/ 1232508 w 3574096"/>
                        <a:gd name="connsiteY103" fmla="*/ 1458324 h 4782759"/>
                        <a:gd name="connsiteX104" fmla="*/ 1209236 w 3574096"/>
                        <a:gd name="connsiteY104" fmla="*/ 1490214 h 4782759"/>
                        <a:gd name="connsiteX105" fmla="*/ 1140285 w 3574096"/>
                        <a:gd name="connsiteY105" fmla="*/ 1590193 h 4782759"/>
                        <a:gd name="connsiteX106" fmla="*/ 1015741 w 3574096"/>
                        <a:gd name="connsiteY106" fmla="*/ 1748351 h 4782759"/>
                        <a:gd name="connsiteX107" fmla="*/ 1020913 w 3574096"/>
                        <a:gd name="connsiteY107" fmla="*/ 1745765 h 4782759"/>
                        <a:gd name="connsiteX108" fmla="*/ 1103655 w 3574096"/>
                        <a:gd name="connsiteY108" fmla="*/ 1696206 h 4782759"/>
                        <a:gd name="connsiteX109" fmla="*/ 1292409 w 3574096"/>
                        <a:gd name="connsiteY109" fmla="*/ 1578127 h 4782759"/>
                        <a:gd name="connsiteX110" fmla="*/ 1298011 w 3574096"/>
                        <a:gd name="connsiteY110" fmla="*/ 1585453 h 4782759"/>
                        <a:gd name="connsiteX111" fmla="*/ 1157523 w 3574096"/>
                        <a:gd name="connsiteY111" fmla="*/ 1745765 h 4782759"/>
                        <a:gd name="connsiteX112" fmla="*/ 1531154 w 3574096"/>
                        <a:gd name="connsiteY112" fmla="*/ 1623807 h 4782759"/>
                        <a:gd name="connsiteX113" fmla="*/ 1535894 w 3574096"/>
                        <a:gd name="connsiteY113" fmla="*/ 1631995 h 4782759"/>
                        <a:gd name="connsiteX114" fmla="*/ 1465219 w 3574096"/>
                        <a:gd name="connsiteY114" fmla="*/ 1690604 h 4782759"/>
                        <a:gd name="connsiteX115" fmla="*/ 1589331 w 3574096"/>
                        <a:gd name="connsiteY115" fmla="*/ 1629840 h 4782759"/>
                        <a:gd name="connsiteX116" fmla="*/ 1594072 w 3574096"/>
                        <a:gd name="connsiteY116" fmla="*/ 1638459 h 4782759"/>
                        <a:gd name="connsiteX117" fmla="*/ 1521242 w 3574096"/>
                        <a:gd name="connsiteY117" fmla="*/ 1703101 h 4782759"/>
                        <a:gd name="connsiteX118" fmla="*/ 1330332 w 3574096"/>
                        <a:gd name="connsiteY118" fmla="*/ 1839280 h 4782759"/>
                        <a:gd name="connsiteX119" fmla="*/ 1554856 w 3574096"/>
                        <a:gd name="connsiteY119" fmla="*/ 1764727 h 4782759"/>
                        <a:gd name="connsiteX120" fmla="*/ 1833247 w 3574096"/>
                        <a:gd name="connsiteY120" fmla="*/ 1619067 h 4782759"/>
                        <a:gd name="connsiteX121" fmla="*/ 1839280 w 3574096"/>
                        <a:gd name="connsiteY121" fmla="*/ 1626824 h 4782759"/>
                        <a:gd name="connsiteX122" fmla="*/ 1780241 w 3574096"/>
                        <a:gd name="connsiteY122" fmla="*/ 1692328 h 4782759"/>
                        <a:gd name="connsiteX123" fmla="*/ 1896596 w 3574096"/>
                        <a:gd name="connsiteY123" fmla="*/ 1587608 h 4782759"/>
                        <a:gd name="connsiteX124" fmla="*/ 1904784 w 3574096"/>
                        <a:gd name="connsiteY124" fmla="*/ 1591055 h 4782759"/>
                        <a:gd name="connsiteX125" fmla="*/ 1946155 w 3574096"/>
                        <a:gd name="connsiteY125" fmla="*/ 1812562 h 4782759"/>
                        <a:gd name="connsiteX126" fmla="*/ 1946155 w 3574096"/>
                        <a:gd name="connsiteY126" fmla="*/ 1794893 h 4782759"/>
                        <a:gd name="connsiteX127" fmla="*/ 1967703 w 3574096"/>
                        <a:gd name="connsiteY127" fmla="*/ 1616481 h 4782759"/>
                        <a:gd name="connsiteX128" fmla="*/ 1976752 w 3574096"/>
                        <a:gd name="connsiteY128" fmla="*/ 1615188 h 4782759"/>
                        <a:gd name="connsiteX129" fmla="*/ 2051306 w 3574096"/>
                        <a:gd name="connsiteY129" fmla="*/ 1760848 h 4782759"/>
                        <a:gd name="connsiteX130" fmla="*/ 2048290 w 3574096"/>
                        <a:gd name="connsiteY130" fmla="*/ 1562613 h 4782759"/>
                        <a:gd name="connsiteX131" fmla="*/ 2057770 w 3574096"/>
                        <a:gd name="connsiteY131" fmla="*/ 1562613 h 4782759"/>
                        <a:gd name="connsiteX132" fmla="*/ 2109053 w 3574096"/>
                        <a:gd name="connsiteY132" fmla="*/ 1679399 h 4782759"/>
                        <a:gd name="connsiteX133" fmla="*/ 2112501 w 3574096"/>
                        <a:gd name="connsiteY133" fmla="*/ 1549253 h 4782759"/>
                        <a:gd name="connsiteX134" fmla="*/ 2121982 w 3574096"/>
                        <a:gd name="connsiteY134" fmla="*/ 1549253 h 4782759"/>
                        <a:gd name="connsiteX135" fmla="*/ 2264625 w 3574096"/>
                        <a:gd name="connsiteY135" fmla="*/ 1775500 h 4782759"/>
                        <a:gd name="connsiteX136" fmla="*/ 2442606 w 3574096"/>
                        <a:gd name="connsiteY136" fmla="*/ 1960376 h 4782759"/>
                        <a:gd name="connsiteX137" fmla="*/ 2437865 w 3574096"/>
                        <a:gd name="connsiteY137" fmla="*/ 1968564 h 4782759"/>
                        <a:gd name="connsiteX138" fmla="*/ 2269365 w 3574096"/>
                        <a:gd name="connsiteY138" fmla="*/ 1897889 h 4782759"/>
                        <a:gd name="connsiteX139" fmla="*/ 2466739 w 3574096"/>
                        <a:gd name="connsiteY139" fmla="*/ 2140081 h 4782759"/>
                        <a:gd name="connsiteX140" fmla="*/ 2463291 w 3574096"/>
                        <a:gd name="connsiteY140" fmla="*/ 2148700 h 4782759"/>
                        <a:gd name="connsiteX141" fmla="*/ 2312460 w 3574096"/>
                        <a:gd name="connsiteY141" fmla="*/ 2107329 h 4782759"/>
                        <a:gd name="connsiteX142" fmla="*/ 2194380 w 3574096"/>
                        <a:gd name="connsiteY142" fmla="*/ 2025018 h 4782759"/>
                        <a:gd name="connsiteX143" fmla="*/ 2218514 w 3574096"/>
                        <a:gd name="connsiteY143" fmla="*/ 2134048 h 4782759"/>
                        <a:gd name="connsiteX144" fmla="*/ 2210326 w 3574096"/>
                        <a:gd name="connsiteY144" fmla="*/ 2138788 h 4782759"/>
                        <a:gd name="connsiteX145" fmla="*/ 2152148 w 3574096"/>
                        <a:gd name="connsiteY145" fmla="*/ 2052599 h 4782759"/>
                        <a:gd name="connsiteX146" fmla="*/ 2175850 w 3574096"/>
                        <a:gd name="connsiteY146" fmla="*/ 2246525 h 4782759"/>
                        <a:gd name="connsiteX147" fmla="*/ 2167662 w 3574096"/>
                        <a:gd name="connsiteY147" fmla="*/ 2251266 h 4782759"/>
                        <a:gd name="connsiteX148" fmla="*/ 2071561 w 3574096"/>
                        <a:gd name="connsiteY148" fmla="*/ 2085351 h 4782759"/>
                        <a:gd name="connsiteX149" fmla="*/ 2009504 w 3574096"/>
                        <a:gd name="connsiteY149" fmla="*/ 2302979 h 4782759"/>
                        <a:gd name="connsiteX150" fmla="*/ 2001316 w 3574096"/>
                        <a:gd name="connsiteY150" fmla="*/ 2305134 h 4782759"/>
                        <a:gd name="connsiteX151" fmla="*/ 1937967 w 3574096"/>
                        <a:gd name="connsiteY151" fmla="*/ 2132324 h 4782759"/>
                        <a:gd name="connsiteX152" fmla="*/ 1867723 w 3574096"/>
                        <a:gd name="connsiteY152" fmla="*/ 2196966 h 4782759"/>
                        <a:gd name="connsiteX153" fmla="*/ 1686725 w 3574096"/>
                        <a:gd name="connsiteY153" fmla="*/ 2309012 h 4782759"/>
                        <a:gd name="connsiteX154" fmla="*/ 1680692 w 3574096"/>
                        <a:gd name="connsiteY154" fmla="*/ 2302979 h 4782759"/>
                        <a:gd name="connsiteX155" fmla="*/ 1725941 w 3574096"/>
                        <a:gd name="connsiteY155" fmla="*/ 2229287 h 4782759"/>
                        <a:gd name="connsiteX156" fmla="*/ 1749213 w 3574096"/>
                        <a:gd name="connsiteY156" fmla="*/ 2181021 h 4782759"/>
                        <a:gd name="connsiteX157" fmla="*/ 1596657 w 3574096"/>
                        <a:gd name="connsiteY157" fmla="*/ 2289620 h 4782759"/>
                        <a:gd name="connsiteX158" fmla="*/ 1589762 w 3574096"/>
                        <a:gd name="connsiteY158" fmla="*/ 2282725 h 4782759"/>
                        <a:gd name="connsiteX159" fmla="*/ 1648802 w 3574096"/>
                        <a:gd name="connsiteY159" fmla="*/ 2177143 h 4782759"/>
                        <a:gd name="connsiteX160" fmla="*/ 1507021 w 3574096"/>
                        <a:gd name="connsiteY160" fmla="*/ 2261177 h 4782759"/>
                        <a:gd name="connsiteX161" fmla="*/ 1327747 w 3574096"/>
                        <a:gd name="connsiteY161" fmla="*/ 2339179 h 4782759"/>
                        <a:gd name="connsiteX162" fmla="*/ 1145887 w 3574096"/>
                        <a:gd name="connsiteY162" fmla="*/ 2383997 h 4782759"/>
                        <a:gd name="connsiteX163" fmla="*/ 1142440 w 3574096"/>
                        <a:gd name="connsiteY163" fmla="*/ 2375378 h 4782759"/>
                        <a:gd name="connsiteX164" fmla="*/ 1304907 w 3574096"/>
                        <a:gd name="connsiteY164" fmla="*/ 2236613 h 4782759"/>
                        <a:gd name="connsiteX165" fmla="*/ 1058405 w 3574096"/>
                        <a:gd name="connsiteY165" fmla="*/ 2337886 h 4782759"/>
                        <a:gd name="connsiteX166" fmla="*/ 1054527 w 3574096"/>
                        <a:gd name="connsiteY166" fmla="*/ 2328836 h 4782759"/>
                        <a:gd name="connsiteX167" fmla="*/ 1216993 w 3574096"/>
                        <a:gd name="connsiteY167" fmla="*/ 2209464 h 4782759"/>
                        <a:gd name="connsiteX168" fmla="*/ 1186827 w 3574096"/>
                        <a:gd name="connsiteY168" fmla="*/ 2224116 h 4782759"/>
                        <a:gd name="connsiteX169" fmla="*/ 1084693 w 3574096"/>
                        <a:gd name="connsiteY169" fmla="*/ 2266780 h 4782759"/>
                        <a:gd name="connsiteX170" fmla="*/ 987299 w 3574096"/>
                        <a:gd name="connsiteY170" fmla="*/ 2287034 h 4782759"/>
                        <a:gd name="connsiteX171" fmla="*/ 983851 w 3574096"/>
                        <a:gd name="connsiteY171" fmla="*/ 2278415 h 4782759"/>
                        <a:gd name="connsiteX172" fmla="*/ 1186827 w 3574096"/>
                        <a:gd name="connsiteY172" fmla="*/ 2071130 h 4782759"/>
                        <a:gd name="connsiteX173" fmla="*/ 1021775 w 3574096"/>
                        <a:gd name="connsiteY173" fmla="*/ 2192226 h 4782759"/>
                        <a:gd name="connsiteX174" fmla="*/ 810180 w 3574096"/>
                        <a:gd name="connsiteY174" fmla="*/ 2307289 h 4782759"/>
                        <a:gd name="connsiteX175" fmla="*/ 589966 w 3574096"/>
                        <a:gd name="connsiteY175" fmla="*/ 2395202 h 4782759"/>
                        <a:gd name="connsiteX176" fmla="*/ 441720 w 3574096"/>
                        <a:gd name="connsiteY176" fmla="*/ 2422351 h 4782759"/>
                        <a:gd name="connsiteX177" fmla="*/ 773980 w 3574096"/>
                        <a:gd name="connsiteY177" fmla="*/ 2409854 h 4782759"/>
                        <a:gd name="connsiteX178" fmla="*/ 536098 w 3574096"/>
                        <a:gd name="connsiteY178" fmla="*/ 2616708 h 4782759"/>
                        <a:gd name="connsiteX179" fmla="*/ 811042 w 3574096"/>
                        <a:gd name="connsiteY179" fmla="*/ 2607658 h 4782759"/>
                        <a:gd name="connsiteX180" fmla="*/ 621856 w 3574096"/>
                        <a:gd name="connsiteY180" fmla="*/ 2836060 h 4782759"/>
                        <a:gd name="connsiteX181" fmla="*/ 796820 w 3574096"/>
                        <a:gd name="connsiteY181" fmla="*/ 2766678 h 4782759"/>
                        <a:gd name="connsiteX182" fmla="*/ 1017034 w 3574096"/>
                        <a:gd name="connsiteY182" fmla="*/ 2633515 h 4782759"/>
                        <a:gd name="connsiteX183" fmla="*/ 1023929 w 3574096"/>
                        <a:gd name="connsiteY183" fmla="*/ 2640410 h 4782759"/>
                        <a:gd name="connsiteX184" fmla="*/ 887319 w 3574096"/>
                        <a:gd name="connsiteY184" fmla="*/ 2778313 h 4782759"/>
                        <a:gd name="connsiteX185" fmla="*/ 1125633 w 3574096"/>
                        <a:gd name="connsiteY185" fmla="*/ 2653770 h 4782759"/>
                        <a:gd name="connsiteX186" fmla="*/ 1131666 w 3574096"/>
                        <a:gd name="connsiteY186" fmla="*/ 2661527 h 4782759"/>
                        <a:gd name="connsiteX187" fmla="*/ 897231 w 3574096"/>
                        <a:gd name="connsiteY187" fmla="*/ 2850281 h 4782759"/>
                        <a:gd name="connsiteX188" fmla="*/ 1163556 w 3574096"/>
                        <a:gd name="connsiteY188" fmla="*/ 2793396 h 4782759"/>
                        <a:gd name="connsiteX189" fmla="*/ 1427726 w 3574096"/>
                        <a:gd name="connsiteY189" fmla="*/ 2661527 h 4782759"/>
                        <a:gd name="connsiteX190" fmla="*/ 1434622 w 3574096"/>
                        <a:gd name="connsiteY190" fmla="*/ 2668422 h 4782759"/>
                        <a:gd name="connsiteX191" fmla="*/ 1350587 w 3574096"/>
                        <a:gd name="connsiteY191" fmla="*/ 2773142 h 4782759"/>
                        <a:gd name="connsiteX192" fmla="*/ 1494954 w 3574096"/>
                        <a:gd name="connsiteY192" fmla="*/ 2666267 h 4782759"/>
                        <a:gd name="connsiteX193" fmla="*/ 1503142 w 3574096"/>
                        <a:gd name="connsiteY193" fmla="*/ 2671008 h 4782759"/>
                        <a:gd name="connsiteX194" fmla="*/ 1332487 w 3574096"/>
                        <a:gd name="connsiteY194" fmla="*/ 2922250 h 4782759"/>
                        <a:gd name="connsiteX195" fmla="*/ 1489783 w 3574096"/>
                        <a:gd name="connsiteY195" fmla="*/ 2844679 h 4782759"/>
                        <a:gd name="connsiteX196" fmla="*/ 1697499 w 3574096"/>
                        <a:gd name="connsiteY196" fmla="*/ 2709793 h 4782759"/>
                        <a:gd name="connsiteX197" fmla="*/ 1704394 w 3574096"/>
                        <a:gd name="connsiteY197" fmla="*/ 2716688 h 4782759"/>
                        <a:gd name="connsiteX198" fmla="*/ 1632857 w 3574096"/>
                        <a:gd name="connsiteY198" fmla="*/ 2837353 h 4782759"/>
                        <a:gd name="connsiteX199" fmla="*/ 1793169 w 3574096"/>
                        <a:gd name="connsiteY199" fmla="*/ 2678334 h 4782759"/>
                        <a:gd name="connsiteX200" fmla="*/ 1801788 w 3574096"/>
                        <a:gd name="connsiteY200" fmla="*/ 2681781 h 4782759"/>
                        <a:gd name="connsiteX201" fmla="*/ 1843590 w 3574096"/>
                        <a:gd name="connsiteY201" fmla="*/ 2856314 h 4782759"/>
                        <a:gd name="connsiteX202" fmla="*/ 1876773 w 3574096"/>
                        <a:gd name="connsiteY202" fmla="*/ 2692555 h 4782759"/>
                        <a:gd name="connsiteX203" fmla="*/ 1886254 w 3574096"/>
                        <a:gd name="connsiteY203" fmla="*/ 2692555 h 4782759"/>
                        <a:gd name="connsiteX204" fmla="*/ 1982355 w 3574096"/>
                        <a:gd name="connsiteY204" fmla="*/ 2823132 h 4782759"/>
                        <a:gd name="connsiteX205" fmla="*/ 1993559 w 3574096"/>
                        <a:gd name="connsiteY205" fmla="*/ 2688676 h 4782759"/>
                        <a:gd name="connsiteX206" fmla="*/ 2002609 w 3574096"/>
                        <a:gd name="connsiteY206" fmla="*/ 2687383 h 4782759"/>
                        <a:gd name="connsiteX207" fmla="*/ 2066389 w 3574096"/>
                        <a:gd name="connsiteY207" fmla="*/ 2784346 h 4782759"/>
                        <a:gd name="connsiteX208" fmla="*/ 2061649 w 3574096"/>
                        <a:gd name="connsiteY208" fmla="*/ 2689969 h 4782759"/>
                        <a:gd name="connsiteX209" fmla="*/ 2071561 w 3574096"/>
                        <a:gd name="connsiteY209" fmla="*/ 2688676 h 4782759"/>
                        <a:gd name="connsiteX210" fmla="*/ 2247818 w 3574096"/>
                        <a:gd name="connsiteY210" fmla="*/ 2839508 h 4782759"/>
                        <a:gd name="connsiteX211" fmla="*/ 2227133 w 3574096"/>
                        <a:gd name="connsiteY211" fmla="*/ 2682212 h 4782759"/>
                        <a:gd name="connsiteX212" fmla="*/ 2235751 w 3574096"/>
                        <a:gd name="connsiteY212" fmla="*/ 2678765 h 4782759"/>
                        <a:gd name="connsiteX213" fmla="*/ 2390461 w 3574096"/>
                        <a:gd name="connsiteY213" fmla="*/ 2817099 h 4782759"/>
                        <a:gd name="connsiteX214" fmla="*/ 2531812 w 3574096"/>
                        <a:gd name="connsiteY214" fmla="*/ 2881741 h 4782759"/>
                        <a:gd name="connsiteX215" fmla="*/ 2506817 w 3574096"/>
                        <a:gd name="connsiteY215" fmla="*/ 2820115 h 4782759"/>
                        <a:gd name="connsiteX216" fmla="*/ 2480960 w 3574096"/>
                        <a:gd name="connsiteY216" fmla="*/ 2617139 h 4782759"/>
                        <a:gd name="connsiteX217" fmla="*/ 2490010 w 3574096"/>
                        <a:gd name="connsiteY217" fmla="*/ 2615847 h 4782759"/>
                        <a:gd name="connsiteX218" fmla="*/ 2838646 w 3574096"/>
                        <a:gd name="connsiteY218" fmla="*/ 3048948 h 4782759"/>
                        <a:gd name="connsiteX219" fmla="*/ 2834767 w 3574096"/>
                        <a:gd name="connsiteY219" fmla="*/ 3057998 h 4782759"/>
                        <a:gd name="connsiteX220" fmla="*/ 2660665 w 3574096"/>
                        <a:gd name="connsiteY220" fmla="*/ 2961466 h 4782759"/>
                        <a:gd name="connsiteX221" fmla="*/ 2963189 w 3574096"/>
                        <a:gd name="connsiteY221" fmla="*/ 3254509 h 4782759"/>
                        <a:gd name="connsiteX222" fmla="*/ 2961897 w 3574096"/>
                        <a:gd name="connsiteY222" fmla="*/ 3263559 h 4782759"/>
                        <a:gd name="connsiteX223" fmla="*/ 2674024 w 3574096"/>
                        <a:gd name="connsiteY223" fmla="*/ 3227360 h 4782759"/>
                        <a:gd name="connsiteX224" fmla="*/ 2562840 w 3574096"/>
                        <a:gd name="connsiteY224" fmla="*/ 3171767 h 4782759"/>
                        <a:gd name="connsiteX225" fmla="*/ 2665836 w 3574096"/>
                        <a:gd name="connsiteY225" fmla="*/ 3304068 h 4782759"/>
                        <a:gd name="connsiteX226" fmla="*/ 2870967 w 3574096"/>
                        <a:gd name="connsiteY226" fmla="*/ 3480756 h 4782759"/>
                        <a:gd name="connsiteX227" fmla="*/ 2870105 w 3574096"/>
                        <a:gd name="connsiteY227" fmla="*/ 3488514 h 4782759"/>
                        <a:gd name="connsiteX228" fmla="*/ 2698588 w 3574096"/>
                        <a:gd name="connsiteY228" fmla="*/ 3485928 h 4782759"/>
                        <a:gd name="connsiteX229" fmla="*/ 2530519 w 3574096"/>
                        <a:gd name="connsiteY229" fmla="*/ 3428612 h 4782759"/>
                        <a:gd name="connsiteX230" fmla="*/ 2387014 w 3574096"/>
                        <a:gd name="connsiteY230" fmla="*/ 3359230 h 4782759"/>
                        <a:gd name="connsiteX231" fmla="*/ 2473203 w 3574096"/>
                        <a:gd name="connsiteY231" fmla="*/ 3494116 h 4782759"/>
                        <a:gd name="connsiteX232" fmla="*/ 2466308 w 3574096"/>
                        <a:gd name="connsiteY232" fmla="*/ 3501011 h 4782759"/>
                        <a:gd name="connsiteX233" fmla="*/ 2302117 w 3574096"/>
                        <a:gd name="connsiteY233" fmla="*/ 3376036 h 4782759"/>
                        <a:gd name="connsiteX234" fmla="*/ 2381842 w 3574096"/>
                        <a:gd name="connsiteY234" fmla="*/ 3506613 h 4782759"/>
                        <a:gd name="connsiteX235" fmla="*/ 2505524 w 3574096"/>
                        <a:gd name="connsiteY235" fmla="*/ 3643223 h 4782759"/>
                        <a:gd name="connsiteX236" fmla="*/ 2501215 w 3574096"/>
                        <a:gd name="connsiteY236" fmla="*/ 3650549 h 4782759"/>
                        <a:gd name="connsiteX237" fmla="*/ 2364604 w 3574096"/>
                        <a:gd name="connsiteY237" fmla="*/ 3594957 h 4782759"/>
                        <a:gd name="connsiteX238" fmla="*/ 2235320 w 3574096"/>
                        <a:gd name="connsiteY238" fmla="*/ 3498856 h 4782759"/>
                        <a:gd name="connsiteX239" fmla="*/ 2062942 w 3574096"/>
                        <a:gd name="connsiteY239" fmla="*/ 3310102 h 4782759"/>
                        <a:gd name="connsiteX240" fmla="*/ 2091815 w 3574096"/>
                        <a:gd name="connsiteY240" fmla="*/ 3519541 h 4782759"/>
                        <a:gd name="connsiteX241" fmla="*/ 2083627 w 3574096"/>
                        <a:gd name="connsiteY241" fmla="*/ 3524282 h 4782759"/>
                        <a:gd name="connsiteX242" fmla="*/ 1971581 w 3574096"/>
                        <a:gd name="connsiteY242" fmla="*/ 3354489 h 4782759"/>
                        <a:gd name="connsiteX243" fmla="*/ 1963393 w 3574096"/>
                        <a:gd name="connsiteY243" fmla="*/ 3641499 h 4782759"/>
                        <a:gd name="connsiteX244" fmla="*/ 1954774 w 3574096"/>
                        <a:gd name="connsiteY244" fmla="*/ 3644947 h 4782759"/>
                        <a:gd name="connsiteX245" fmla="*/ 1854364 w 3574096"/>
                        <a:gd name="connsiteY245" fmla="*/ 3486790 h 4782759"/>
                        <a:gd name="connsiteX246" fmla="*/ 1834109 w 3574096"/>
                        <a:gd name="connsiteY246" fmla="*/ 3435076 h 4782759"/>
                        <a:gd name="connsiteX247" fmla="*/ 1747058 w 3574096"/>
                        <a:gd name="connsiteY247" fmla="*/ 3527729 h 4782759"/>
                        <a:gd name="connsiteX248" fmla="*/ 1597088 w 3574096"/>
                        <a:gd name="connsiteY248" fmla="*/ 3625985 h 4782759"/>
                        <a:gd name="connsiteX249" fmla="*/ 1591486 w 3574096"/>
                        <a:gd name="connsiteY249" fmla="*/ 3618659 h 4782759"/>
                        <a:gd name="connsiteX250" fmla="*/ 1650526 w 3574096"/>
                        <a:gd name="connsiteY250" fmla="*/ 3520835 h 4782759"/>
                        <a:gd name="connsiteX251" fmla="*/ 1598381 w 3574096"/>
                        <a:gd name="connsiteY251" fmla="*/ 3576857 h 4782759"/>
                        <a:gd name="connsiteX252" fmla="*/ 1484180 w 3574096"/>
                        <a:gd name="connsiteY252" fmla="*/ 3653997 h 4782759"/>
                        <a:gd name="connsiteX253" fmla="*/ 1478147 w 3574096"/>
                        <a:gd name="connsiteY253" fmla="*/ 3647964 h 4782759"/>
                        <a:gd name="connsiteX254" fmla="*/ 1513054 w 3574096"/>
                        <a:gd name="connsiteY254" fmla="*/ 3566515 h 4782759"/>
                        <a:gd name="connsiteX255" fmla="*/ 1340244 w 3574096"/>
                        <a:gd name="connsiteY255" fmla="*/ 3682440 h 4782759"/>
                        <a:gd name="connsiteX256" fmla="*/ 1158385 w 3574096"/>
                        <a:gd name="connsiteY256" fmla="*/ 3775524 h 4782759"/>
                        <a:gd name="connsiteX257" fmla="*/ 975663 w 3574096"/>
                        <a:gd name="connsiteY257" fmla="*/ 3827238 h 4782759"/>
                        <a:gd name="connsiteX258" fmla="*/ 973078 w 3574096"/>
                        <a:gd name="connsiteY258" fmla="*/ 3818187 h 4782759"/>
                        <a:gd name="connsiteX259" fmla="*/ 1320852 w 3574096"/>
                        <a:gd name="connsiteY259" fmla="*/ 3537210 h 4782759"/>
                        <a:gd name="connsiteX260" fmla="*/ 1199756 w 3574096"/>
                        <a:gd name="connsiteY260" fmla="*/ 3602283 h 4782759"/>
                        <a:gd name="connsiteX261" fmla="*/ 867927 w 3574096"/>
                        <a:gd name="connsiteY261" fmla="*/ 3730705 h 4782759"/>
                        <a:gd name="connsiteX262" fmla="*/ 864048 w 3574096"/>
                        <a:gd name="connsiteY262" fmla="*/ 3721655 h 4782759"/>
                        <a:gd name="connsiteX263" fmla="*/ 982127 w 3574096"/>
                        <a:gd name="connsiteY263" fmla="*/ 3620383 h 4782759"/>
                        <a:gd name="connsiteX264" fmla="*/ 802854 w 3574096"/>
                        <a:gd name="connsiteY264" fmla="*/ 3733291 h 4782759"/>
                        <a:gd name="connsiteX265" fmla="*/ 580485 w 3574096"/>
                        <a:gd name="connsiteY265" fmla="*/ 3803104 h 4782759"/>
                        <a:gd name="connsiteX266" fmla="*/ 577038 w 3574096"/>
                        <a:gd name="connsiteY266" fmla="*/ 3794486 h 4782759"/>
                        <a:gd name="connsiteX267" fmla="*/ 816213 w 3574096"/>
                        <a:gd name="connsiteY267" fmla="*/ 3582891 h 4782759"/>
                        <a:gd name="connsiteX268" fmla="*/ 426206 w 3574096"/>
                        <a:gd name="connsiteY268" fmla="*/ 3832840 h 4782759"/>
                        <a:gd name="connsiteX269" fmla="*/ 115494 w 3574096"/>
                        <a:gd name="connsiteY269" fmla="*/ 3971605 h 4782759"/>
                        <a:gd name="connsiteX270" fmla="*/ 527479 w 3574096"/>
                        <a:gd name="connsiteY270" fmla="*/ 3968157 h 4782759"/>
                        <a:gd name="connsiteX271" fmla="*/ 504639 w 3574096"/>
                        <a:gd name="connsiteY271" fmla="*/ 3985826 h 4782759"/>
                        <a:gd name="connsiteX272" fmla="*/ 0 w 3574096"/>
                        <a:gd name="connsiteY272" fmla="*/ 4306019 h 4782759"/>
                        <a:gd name="connsiteX273" fmla="*/ 338724 w 3574096"/>
                        <a:gd name="connsiteY273" fmla="*/ 4239654 h 4782759"/>
                        <a:gd name="connsiteX274" fmla="*/ 723559 w 3574096"/>
                        <a:gd name="connsiteY274" fmla="*/ 4072446 h 4782759"/>
                        <a:gd name="connsiteX275" fmla="*/ 729593 w 3574096"/>
                        <a:gd name="connsiteY275" fmla="*/ 4080203 h 4782759"/>
                        <a:gd name="connsiteX276" fmla="*/ 537391 w 3574096"/>
                        <a:gd name="connsiteY276" fmla="*/ 4231466 h 4782759"/>
                        <a:gd name="connsiteX277" fmla="*/ 1135545 w 3574096"/>
                        <a:gd name="connsiteY277" fmla="*/ 4019440 h 4782759"/>
                        <a:gd name="connsiteX278" fmla="*/ 1141147 w 3574096"/>
                        <a:gd name="connsiteY278" fmla="*/ 4026766 h 4782759"/>
                        <a:gd name="connsiteX279" fmla="*/ 968337 w 3574096"/>
                        <a:gd name="connsiteY279" fmla="*/ 4184061 h 4782759"/>
                        <a:gd name="connsiteX280" fmla="*/ 1195446 w 3574096"/>
                        <a:gd name="connsiteY280" fmla="*/ 4122867 h 4782759"/>
                        <a:gd name="connsiteX281" fmla="*/ 1436345 w 3574096"/>
                        <a:gd name="connsiteY281" fmla="*/ 3987981 h 4782759"/>
                        <a:gd name="connsiteX282" fmla="*/ 1443671 w 3574096"/>
                        <a:gd name="connsiteY282" fmla="*/ 3992290 h 4782759"/>
                        <a:gd name="connsiteX283" fmla="*/ 1385494 w 3574096"/>
                        <a:gd name="connsiteY283" fmla="*/ 4124591 h 4782759"/>
                        <a:gd name="connsiteX284" fmla="*/ 1504004 w 3574096"/>
                        <a:gd name="connsiteY284" fmla="*/ 4020733 h 4782759"/>
                        <a:gd name="connsiteX285" fmla="*/ 1512192 w 3574096"/>
                        <a:gd name="connsiteY285" fmla="*/ 4025473 h 4782759"/>
                        <a:gd name="connsiteX286" fmla="*/ 1397991 w 3574096"/>
                        <a:gd name="connsiteY286" fmla="*/ 4175442 h 4782759"/>
                        <a:gd name="connsiteX287" fmla="*/ 1694482 w 3574096"/>
                        <a:gd name="connsiteY287" fmla="*/ 3999616 h 4782759"/>
                        <a:gd name="connsiteX288" fmla="*/ 1701809 w 3574096"/>
                        <a:gd name="connsiteY288" fmla="*/ 4005218 h 4782759"/>
                        <a:gd name="connsiteX289" fmla="*/ 1624238 w 3574096"/>
                        <a:gd name="connsiteY289" fmla="*/ 4121143 h 4782759"/>
                        <a:gd name="connsiteX290" fmla="*/ 1528568 w 3574096"/>
                        <a:gd name="connsiteY290" fmla="*/ 4225863 h 4782759"/>
                        <a:gd name="connsiteX291" fmla="*/ 1884099 w 3574096"/>
                        <a:gd name="connsiteY291" fmla="*/ 4039694 h 4782759"/>
                        <a:gd name="connsiteX292" fmla="*/ 1891425 w 3574096"/>
                        <a:gd name="connsiteY292" fmla="*/ 4042711 h 4782759"/>
                        <a:gd name="connsiteX293" fmla="*/ 1932365 w 3574096"/>
                        <a:gd name="connsiteY293" fmla="*/ 4155188 h 4782759"/>
                        <a:gd name="connsiteX294" fmla="*/ 1966410 w 3574096"/>
                        <a:gd name="connsiteY294" fmla="*/ 4022456 h 4782759"/>
                        <a:gd name="connsiteX295" fmla="*/ 1975890 w 3574096"/>
                        <a:gd name="connsiteY295" fmla="*/ 4022456 h 4782759"/>
                        <a:gd name="connsiteX296" fmla="*/ 2100434 w 3574096"/>
                        <a:gd name="connsiteY296" fmla="*/ 4228449 h 4782759"/>
                        <a:gd name="connsiteX297" fmla="*/ 2152148 w 3574096"/>
                        <a:gd name="connsiteY297" fmla="*/ 3989273 h 4782759"/>
                        <a:gd name="connsiteX298" fmla="*/ 2161198 w 3574096"/>
                        <a:gd name="connsiteY298" fmla="*/ 3990566 h 4782759"/>
                        <a:gd name="connsiteX299" fmla="*/ 2315477 w 3574096"/>
                        <a:gd name="connsiteY299" fmla="*/ 4229742 h 4782759"/>
                        <a:gd name="connsiteX300" fmla="*/ 2324526 w 3574096"/>
                        <a:gd name="connsiteY300" fmla="*/ 4028059 h 4782759"/>
                        <a:gd name="connsiteX301" fmla="*/ 2334007 w 3574096"/>
                        <a:gd name="connsiteY301" fmla="*/ 4026766 h 4782759"/>
                        <a:gd name="connsiteX302" fmla="*/ 2412009 w 3574096"/>
                        <a:gd name="connsiteY302" fmla="*/ 4209918 h 4782759"/>
                        <a:gd name="connsiteX303" fmla="*/ 2437435 w 3574096"/>
                        <a:gd name="connsiteY303" fmla="*/ 3973329 h 4782759"/>
                        <a:gd name="connsiteX304" fmla="*/ 2446484 w 3574096"/>
                        <a:gd name="connsiteY304" fmla="*/ 3974621 h 4782759"/>
                        <a:gd name="connsiteX305" fmla="*/ 2679627 w 3574096"/>
                        <a:gd name="connsiteY305" fmla="*/ 4565449 h 4782759"/>
                        <a:gd name="connsiteX306" fmla="*/ 2672731 w 3574096"/>
                        <a:gd name="connsiteY306" fmla="*/ 4572344 h 4782759"/>
                        <a:gd name="connsiteX307" fmla="*/ 2521900 w 3574096"/>
                        <a:gd name="connsiteY307" fmla="*/ 4428839 h 4782759"/>
                        <a:gd name="connsiteX308" fmla="*/ 2599040 w 3574096"/>
                        <a:gd name="connsiteY308" fmla="*/ 4630091 h 4782759"/>
                        <a:gd name="connsiteX309" fmla="*/ 2592144 w 3574096"/>
                        <a:gd name="connsiteY309" fmla="*/ 4636986 h 4782759"/>
                        <a:gd name="connsiteX310" fmla="*/ 2320217 w 3574096"/>
                        <a:gd name="connsiteY310" fmla="*/ 4352130 h 4782759"/>
                        <a:gd name="connsiteX311" fmla="*/ 2317631 w 3574096"/>
                        <a:gd name="connsiteY311" fmla="*/ 4656810 h 4782759"/>
                        <a:gd name="connsiteX312" fmla="*/ 2309443 w 3574096"/>
                        <a:gd name="connsiteY312" fmla="*/ 4660257 h 4782759"/>
                        <a:gd name="connsiteX313" fmla="*/ 2144822 w 3574096"/>
                        <a:gd name="connsiteY313" fmla="*/ 4433580 h 4782759"/>
                        <a:gd name="connsiteX314" fmla="*/ 2108191 w 3574096"/>
                        <a:gd name="connsiteY314" fmla="*/ 4366783 h 4782759"/>
                        <a:gd name="connsiteX315" fmla="*/ 2056047 w 3574096"/>
                        <a:gd name="connsiteY315" fmla="*/ 4437889 h 4782759"/>
                        <a:gd name="connsiteX316" fmla="*/ 1877635 w 3574096"/>
                        <a:gd name="connsiteY316" fmla="*/ 4556830 h 4782759"/>
                        <a:gd name="connsiteX317" fmla="*/ 1873325 w 3574096"/>
                        <a:gd name="connsiteY317" fmla="*/ 4549504 h 4782759"/>
                        <a:gd name="connsiteX318" fmla="*/ 1920729 w 3574096"/>
                        <a:gd name="connsiteY318" fmla="*/ 4416342 h 4782759"/>
                        <a:gd name="connsiteX319" fmla="*/ 1917282 w 3574096"/>
                        <a:gd name="connsiteY319" fmla="*/ 4419789 h 4782759"/>
                        <a:gd name="connsiteX320" fmla="*/ 1812993 w 3574096"/>
                        <a:gd name="connsiteY320" fmla="*/ 4484000 h 4782759"/>
                        <a:gd name="connsiteX321" fmla="*/ 1809545 w 3574096"/>
                        <a:gd name="connsiteY321" fmla="*/ 4475381 h 4782759"/>
                        <a:gd name="connsiteX322" fmla="*/ 1900906 w 3574096"/>
                        <a:gd name="connsiteY322" fmla="*/ 4291367 h 4782759"/>
                        <a:gd name="connsiteX323" fmla="*/ 1757832 w 3574096"/>
                        <a:gd name="connsiteY323" fmla="*/ 4455558 h 4782759"/>
                        <a:gd name="connsiteX324" fmla="*/ 1548822 w 3574096"/>
                        <a:gd name="connsiteY324" fmla="*/ 4592599 h 4782759"/>
                        <a:gd name="connsiteX325" fmla="*/ 1543220 w 3574096"/>
                        <a:gd name="connsiteY325" fmla="*/ 4585273 h 4782759"/>
                        <a:gd name="connsiteX326" fmla="*/ 1622945 w 3574096"/>
                        <a:gd name="connsiteY326" fmla="*/ 4396087 h 4782759"/>
                        <a:gd name="connsiteX327" fmla="*/ 1478578 w 3574096"/>
                        <a:gd name="connsiteY327" fmla="*/ 4513735 h 4782759"/>
                        <a:gd name="connsiteX328" fmla="*/ 1209236 w 3574096"/>
                        <a:gd name="connsiteY328" fmla="*/ 4612422 h 4782759"/>
                        <a:gd name="connsiteX329" fmla="*/ 1205789 w 3574096"/>
                        <a:gd name="connsiteY329" fmla="*/ 4603803 h 4782759"/>
                        <a:gd name="connsiteX330" fmla="*/ 1333349 w 3574096"/>
                        <a:gd name="connsiteY330" fmla="*/ 4382728 h 4782759"/>
                        <a:gd name="connsiteX331" fmla="*/ 1186827 w 3574096"/>
                        <a:gd name="connsiteY331" fmla="*/ 4503824 h 4782759"/>
                        <a:gd name="connsiteX332" fmla="*/ 927397 w 3574096"/>
                        <a:gd name="connsiteY332" fmla="*/ 4604235 h 4782759"/>
                        <a:gd name="connsiteX333" fmla="*/ 923088 w 3574096"/>
                        <a:gd name="connsiteY333" fmla="*/ 4596908 h 4782759"/>
                        <a:gd name="connsiteX334" fmla="*/ 1039012 w 3574096"/>
                        <a:gd name="connsiteY334" fmla="*/ 4349114 h 4782759"/>
                        <a:gd name="connsiteX335" fmla="*/ 236159 w 3574096"/>
                        <a:gd name="connsiteY335" fmla="*/ 4695164 h 4782759"/>
                        <a:gd name="connsiteX336" fmla="*/ 898524 w 3574096"/>
                        <a:gd name="connsiteY336" fmla="*/ 4531404 h 4782759"/>
                        <a:gd name="connsiteX337" fmla="*/ 891629 w 3574096"/>
                        <a:gd name="connsiteY337" fmla="*/ 4539161 h 4782759"/>
                        <a:gd name="connsiteX338" fmla="*/ 701150 w 3574096"/>
                        <a:gd name="connsiteY338" fmla="*/ 4716281 h 4782759"/>
                        <a:gd name="connsiteX339" fmla="*/ 1162263 w 3574096"/>
                        <a:gd name="connsiteY339" fmla="*/ 4572344 h 4782759"/>
                        <a:gd name="connsiteX340" fmla="*/ 1048062 w 3574096"/>
                        <a:gd name="connsiteY340" fmla="*/ 4752911 h 4782759"/>
                        <a:gd name="connsiteX341" fmla="*/ 1443241 w 3574096"/>
                        <a:gd name="connsiteY341" fmla="*/ 4596477 h 4782759"/>
                        <a:gd name="connsiteX342" fmla="*/ 1388941 w 3574096"/>
                        <a:gd name="connsiteY342" fmla="*/ 4735673 h 4782759"/>
                        <a:gd name="connsiteX343" fmla="*/ 1763434 w 3574096"/>
                        <a:gd name="connsiteY343" fmla="*/ 4551659 h 4782759"/>
                        <a:gd name="connsiteX344" fmla="*/ 1717754 w 3574096"/>
                        <a:gd name="connsiteY344" fmla="*/ 4722314 h 4782759"/>
                        <a:gd name="connsiteX345" fmla="*/ 2078025 w 3574096"/>
                        <a:gd name="connsiteY345" fmla="*/ 4483569 h 4782759"/>
                        <a:gd name="connsiteX346" fmla="*/ 2350814 w 3574096"/>
                        <a:gd name="connsiteY346" fmla="*/ 4773166 h 4782759"/>
                        <a:gd name="connsiteX347" fmla="*/ 2374085 w 3574096"/>
                        <a:gd name="connsiteY347" fmla="*/ 4535283 h 4782759"/>
                        <a:gd name="connsiteX348" fmla="*/ 2834336 w 3574096"/>
                        <a:gd name="connsiteY348" fmla="*/ 4769718 h 4782759"/>
                        <a:gd name="connsiteX349" fmla="*/ 2748147 w 3574096"/>
                        <a:gd name="connsiteY349" fmla="*/ 4511150 h 4782759"/>
                        <a:gd name="connsiteX350" fmla="*/ 2846834 w 3574096"/>
                        <a:gd name="connsiteY350" fmla="*/ 4600356 h 4782759"/>
                        <a:gd name="connsiteX351" fmla="*/ 3401893 w 3574096"/>
                        <a:gd name="connsiteY351" fmla="*/ 4693440 h 4782759"/>
                        <a:gd name="connsiteX352" fmla="*/ 2986029 w 3574096"/>
                        <a:gd name="connsiteY352" fmla="*/ 4320672 h 4782759"/>
                        <a:gd name="connsiteX353" fmla="*/ 2923542 w 3574096"/>
                        <a:gd name="connsiteY353" fmla="*/ 4251720 h 4782759"/>
                        <a:gd name="connsiteX354" fmla="*/ 3078683 w 3574096"/>
                        <a:gd name="connsiteY354" fmla="*/ 4310760 h 4782759"/>
                        <a:gd name="connsiteX355" fmla="*/ 3573410 w 3574096"/>
                        <a:gd name="connsiteY355" fmla="*/ 4317655 h 4782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</a:cxnLst>
                      <a:rect l="l" t="t" r="r" b="b"/>
                      <a:pathLst>
                        <a:path w="3574096" h="4782759">
                          <a:moveTo>
                            <a:pt x="3573841" y="4313776"/>
                          </a:moveTo>
                          <a:cubicBezTo>
                            <a:pt x="3582891" y="4309467"/>
                            <a:pt x="3349318" y="4113817"/>
                            <a:pt x="3245460" y="3991859"/>
                          </a:cubicBezTo>
                          <a:cubicBezTo>
                            <a:pt x="3335527" y="3997030"/>
                            <a:pt x="3426457" y="3987981"/>
                            <a:pt x="3518680" y="3961262"/>
                          </a:cubicBezTo>
                          <a:cubicBezTo>
                            <a:pt x="3540658" y="3954798"/>
                            <a:pt x="3181679" y="3610471"/>
                            <a:pt x="3030848" y="3451021"/>
                          </a:cubicBezTo>
                          <a:cubicBezTo>
                            <a:pt x="3080838" y="3479033"/>
                            <a:pt x="3269592" y="3572979"/>
                            <a:pt x="3323892" y="3582891"/>
                          </a:cubicBezTo>
                          <a:cubicBezTo>
                            <a:pt x="3350610" y="3587631"/>
                            <a:pt x="3027831" y="3270885"/>
                            <a:pt x="2956725" y="3180818"/>
                          </a:cubicBezTo>
                          <a:cubicBezTo>
                            <a:pt x="3061014" y="3226929"/>
                            <a:pt x="3171768" y="3235979"/>
                            <a:pt x="3279504" y="3214862"/>
                          </a:cubicBezTo>
                          <a:cubicBezTo>
                            <a:pt x="3302776" y="3210553"/>
                            <a:pt x="2946813" y="2791242"/>
                            <a:pt x="2795120" y="2605504"/>
                          </a:cubicBezTo>
                          <a:cubicBezTo>
                            <a:pt x="2886050" y="2631791"/>
                            <a:pt x="2980427" y="2636532"/>
                            <a:pt x="3070064" y="2614553"/>
                          </a:cubicBezTo>
                          <a:cubicBezTo>
                            <a:pt x="3095059" y="2608520"/>
                            <a:pt x="2896393" y="2466308"/>
                            <a:pt x="2832182" y="2407699"/>
                          </a:cubicBezTo>
                          <a:cubicBezTo>
                            <a:pt x="2941211" y="2447777"/>
                            <a:pt x="3054119" y="2457689"/>
                            <a:pt x="3166596" y="2419766"/>
                          </a:cubicBezTo>
                          <a:cubicBezTo>
                            <a:pt x="3187713" y="2412440"/>
                            <a:pt x="2921818" y="2166369"/>
                            <a:pt x="2740821" y="1967272"/>
                          </a:cubicBezTo>
                          <a:cubicBezTo>
                            <a:pt x="2806325" y="1965979"/>
                            <a:pt x="2877000" y="1954343"/>
                            <a:pt x="2927421" y="1913834"/>
                          </a:cubicBezTo>
                          <a:cubicBezTo>
                            <a:pt x="2928283" y="1913403"/>
                            <a:pt x="2931730" y="1909525"/>
                            <a:pt x="2929576" y="1908663"/>
                          </a:cubicBezTo>
                          <a:cubicBezTo>
                            <a:pt x="2723583" y="1798771"/>
                            <a:pt x="2521038" y="1664747"/>
                            <a:pt x="2387876" y="1471252"/>
                          </a:cubicBezTo>
                          <a:cubicBezTo>
                            <a:pt x="2518022" y="1608293"/>
                            <a:pt x="2697295" y="1650095"/>
                            <a:pt x="2843817" y="1607000"/>
                          </a:cubicBezTo>
                          <a:cubicBezTo>
                            <a:pt x="2845110" y="1607000"/>
                            <a:pt x="2845541" y="1605707"/>
                            <a:pt x="2846403" y="1604845"/>
                          </a:cubicBezTo>
                          <a:cubicBezTo>
                            <a:pt x="2835629" y="1597519"/>
                            <a:pt x="2824424" y="1589762"/>
                            <a:pt x="2813220" y="1581574"/>
                          </a:cubicBezTo>
                          <a:cubicBezTo>
                            <a:pt x="2724014" y="1516932"/>
                            <a:pt x="2427092" y="1235955"/>
                            <a:pt x="2359864" y="1160970"/>
                          </a:cubicBezTo>
                          <a:cubicBezTo>
                            <a:pt x="2402097" y="1182087"/>
                            <a:pt x="2446053" y="1193722"/>
                            <a:pt x="2492165" y="1196739"/>
                          </a:cubicBezTo>
                          <a:cubicBezTo>
                            <a:pt x="2440020" y="1149335"/>
                            <a:pt x="2391323" y="1095897"/>
                            <a:pt x="2350814" y="1034272"/>
                          </a:cubicBezTo>
                          <a:cubicBezTo>
                            <a:pt x="2307289" y="989884"/>
                            <a:pt x="2266349" y="939033"/>
                            <a:pt x="2228856" y="881717"/>
                          </a:cubicBezTo>
                          <a:cubicBezTo>
                            <a:pt x="2186193" y="816213"/>
                            <a:pt x="2116810" y="686498"/>
                            <a:pt x="2090522" y="655470"/>
                          </a:cubicBezTo>
                          <a:cubicBezTo>
                            <a:pt x="2179297" y="759759"/>
                            <a:pt x="2277553" y="861031"/>
                            <a:pt x="2391754" y="860170"/>
                          </a:cubicBezTo>
                          <a:cubicBezTo>
                            <a:pt x="2392185" y="860170"/>
                            <a:pt x="2392616" y="860170"/>
                            <a:pt x="2393047" y="860170"/>
                          </a:cubicBezTo>
                          <a:cubicBezTo>
                            <a:pt x="2143960" y="658917"/>
                            <a:pt x="1957791" y="326658"/>
                            <a:pt x="1811269" y="0"/>
                          </a:cubicBezTo>
                          <a:cubicBezTo>
                            <a:pt x="1815578" y="96963"/>
                            <a:pt x="1830661" y="193926"/>
                            <a:pt x="1860397" y="286580"/>
                          </a:cubicBezTo>
                          <a:cubicBezTo>
                            <a:pt x="1896165" y="398195"/>
                            <a:pt x="1951327" y="501622"/>
                            <a:pt x="2020709" y="596430"/>
                          </a:cubicBezTo>
                          <a:cubicBezTo>
                            <a:pt x="2023726" y="600309"/>
                            <a:pt x="2018123" y="605480"/>
                            <a:pt x="2013814" y="603325"/>
                          </a:cubicBezTo>
                          <a:cubicBezTo>
                            <a:pt x="1952188" y="565402"/>
                            <a:pt x="1875049" y="520584"/>
                            <a:pt x="1841004" y="453356"/>
                          </a:cubicBezTo>
                          <a:cubicBezTo>
                            <a:pt x="1844452" y="495158"/>
                            <a:pt x="1845745" y="537390"/>
                            <a:pt x="1850054" y="578761"/>
                          </a:cubicBezTo>
                          <a:cubicBezTo>
                            <a:pt x="1850485" y="583502"/>
                            <a:pt x="1844452" y="584795"/>
                            <a:pt x="1841866" y="582209"/>
                          </a:cubicBezTo>
                          <a:cubicBezTo>
                            <a:pt x="1813424" y="555921"/>
                            <a:pt x="1788429" y="521876"/>
                            <a:pt x="1771191" y="485246"/>
                          </a:cubicBezTo>
                          <a:cubicBezTo>
                            <a:pt x="1764727" y="519722"/>
                            <a:pt x="1754384" y="554197"/>
                            <a:pt x="1731975" y="578330"/>
                          </a:cubicBezTo>
                          <a:cubicBezTo>
                            <a:pt x="1729389" y="580916"/>
                            <a:pt x="1724649" y="579623"/>
                            <a:pt x="1723787" y="576176"/>
                          </a:cubicBezTo>
                          <a:cubicBezTo>
                            <a:pt x="1717322" y="550319"/>
                            <a:pt x="1715168" y="521876"/>
                            <a:pt x="1716461" y="494296"/>
                          </a:cubicBezTo>
                          <a:cubicBezTo>
                            <a:pt x="1706118" y="511534"/>
                            <a:pt x="1694482" y="528341"/>
                            <a:pt x="1683278" y="545148"/>
                          </a:cubicBezTo>
                          <a:cubicBezTo>
                            <a:pt x="1650957" y="593414"/>
                            <a:pt x="1624669" y="649006"/>
                            <a:pt x="1574248" y="681758"/>
                          </a:cubicBezTo>
                          <a:cubicBezTo>
                            <a:pt x="1570370" y="683912"/>
                            <a:pt x="1565629" y="680034"/>
                            <a:pt x="1566922" y="676155"/>
                          </a:cubicBezTo>
                          <a:cubicBezTo>
                            <a:pt x="1582867" y="623580"/>
                            <a:pt x="1604846" y="568419"/>
                            <a:pt x="1609155" y="512827"/>
                          </a:cubicBezTo>
                          <a:cubicBezTo>
                            <a:pt x="1583298" y="555921"/>
                            <a:pt x="1547960" y="595999"/>
                            <a:pt x="1505297" y="617547"/>
                          </a:cubicBezTo>
                          <a:cubicBezTo>
                            <a:pt x="1501849" y="619270"/>
                            <a:pt x="1496247" y="616254"/>
                            <a:pt x="1497971" y="611944"/>
                          </a:cubicBezTo>
                          <a:cubicBezTo>
                            <a:pt x="1509175" y="582640"/>
                            <a:pt x="1526413" y="555490"/>
                            <a:pt x="1538049" y="526186"/>
                          </a:cubicBezTo>
                          <a:cubicBezTo>
                            <a:pt x="1445826" y="648144"/>
                            <a:pt x="1353604" y="773118"/>
                            <a:pt x="1227336" y="860600"/>
                          </a:cubicBezTo>
                          <a:cubicBezTo>
                            <a:pt x="1335935" y="853705"/>
                            <a:pt x="1429881" y="756311"/>
                            <a:pt x="1515209" y="655901"/>
                          </a:cubicBezTo>
                          <a:cubicBezTo>
                            <a:pt x="1488921" y="686929"/>
                            <a:pt x="1419107" y="816644"/>
                            <a:pt x="1376444" y="882148"/>
                          </a:cubicBezTo>
                          <a:cubicBezTo>
                            <a:pt x="1302752" y="995487"/>
                            <a:pt x="1092881" y="1198463"/>
                            <a:pt x="1107102" y="1198032"/>
                          </a:cubicBezTo>
                          <a:cubicBezTo>
                            <a:pt x="1109257" y="1198032"/>
                            <a:pt x="1111411" y="1198032"/>
                            <a:pt x="1113566" y="1198032"/>
                          </a:cubicBezTo>
                          <a:cubicBezTo>
                            <a:pt x="1177346" y="1160539"/>
                            <a:pt x="1235093" y="1112704"/>
                            <a:pt x="1286807" y="1060560"/>
                          </a:cubicBezTo>
                          <a:cubicBezTo>
                            <a:pt x="1351880" y="995487"/>
                            <a:pt x="1410920" y="922657"/>
                            <a:pt x="1452721" y="840346"/>
                          </a:cubicBezTo>
                          <a:cubicBezTo>
                            <a:pt x="1455738" y="834744"/>
                            <a:pt x="1463926" y="839484"/>
                            <a:pt x="1461340" y="845517"/>
                          </a:cubicBezTo>
                          <a:cubicBezTo>
                            <a:pt x="1435052" y="904557"/>
                            <a:pt x="1401008" y="958856"/>
                            <a:pt x="1362223" y="1010570"/>
                          </a:cubicBezTo>
                          <a:cubicBezTo>
                            <a:pt x="1448412" y="969630"/>
                            <a:pt x="1514778" y="893783"/>
                            <a:pt x="1582436" y="828279"/>
                          </a:cubicBezTo>
                          <a:cubicBezTo>
                            <a:pt x="1586746" y="824401"/>
                            <a:pt x="1592779" y="829141"/>
                            <a:pt x="1590193" y="834313"/>
                          </a:cubicBezTo>
                          <a:cubicBezTo>
                            <a:pt x="1576403" y="859308"/>
                            <a:pt x="1563906" y="885164"/>
                            <a:pt x="1550115" y="910159"/>
                          </a:cubicBezTo>
                          <a:cubicBezTo>
                            <a:pt x="1591055" y="880855"/>
                            <a:pt x="1621221" y="839053"/>
                            <a:pt x="1657852" y="804577"/>
                          </a:cubicBezTo>
                          <a:cubicBezTo>
                            <a:pt x="1661730" y="801130"/>
                            <a:pt x="1667333" y="804577"/>
                            <a:pt x="1666040" y="809318"/>
                          </a:cubicBezTo>
                          <a:cubicBezTo>
                            <a:pt x="1657852" y="843794"/>
                            <a:pt x="1641907" y="876977"/>
                            <a:pt x="1637597" y="912314"/>
                          </a:cubicBezTo>
                          <a:cubicBezTo>
                            <a:pt x="1678106" y="867496"/>
                            <a:pt x="1707411" y="813627"/>
                            <a:pt x="1742748" y="764930"/>
                          </a:cubicBezTo>
                          <a:cubicBezTo>
                            <a:pt x="1745765" y="760621"/>
                            <a:pt x="1753522" y="763207"/>
                            <a:pt x="1751798" y="768809"/>
                          </a:cubicBezTo>
                          <a:cubicBezTo>
                            <a:pt x="1738008" y="812765"/>
                            <a:pt x="1728527" y="858877"/>
                            <a:pt x="1725080" y="904988"/>
                          </a:cubicBezTo>
                          <a:cubicBezTo>
                            <a:pt x="1722063" y="945066"/>
                            <a:pt x="1721201" y="990316"/>
                            <a:pt x="1740594" y="1026946"/>
                          </a:cubicBezTo>
                          <a:cubicBezTo>
                            <a:pt x="1770760" y="942480"/>
                            <a:pt x="1797479" y="855860"/>
                            <a:pt x="1852640" y="783892"/>
                          </a:cubicBezTo>
                          <a:cubicBezTo>
                            <a:pt x="1856087" y="779583"/>
                            <a:pt x="1862982" y="781737"/>
                            <a:pt x="1861690" y="787770"/>
                          </a:cubicBezTo>
                          <a:cubicBezTo>
                            <a:pt x="1854364" y="817075"/>
                            <a:pt x="1845745" y="846810"/>
                            <a:pt x="1849192" y="876546"/>
                          </a:cubicBezTo>
                          <a:cubicBezTo>
                            <a:pt x="1873756" y="843363"/>
                            <a:pt x="1883237" y="800699"/>
                            <a:pt x="1915127" y="772256"/>
                          </a:cubicBezTo>
                          <a:cubicBezTo>
                            <a:pt x="1918144" y="769671"/>
                            <a:pt x="1923746" y="771395"/>
                            <a:pt x="1923315" y="775704"/>
                          </a:cubicBezTo>
                          <a:cubicBezTo>
                            <a:pt x="1921160" y="856722"/>
                            <a:pt x="1949603" y="938171"/>
                            <a:pt x="1984940" y="1010570"/>
                          </a:cubicBezTo>
                          <a:cubicBezTo>
                            <a:pt x="1992698" y="1026084"/>
                            <a:pt x="2000885" y="1041598"/>
                            <a:pt x="2009504" y="1056681"/>
                          </a:cubicBezTo>
                          <a:cubicBezTo>
                            <a:pt x="1990974" y="979973"/>
                            <a:pt x="1982355" y="901971"/>
                            <a:pt x="1985802" y="821815"/>
                          </a:cubicBezTo>
                          <a:cubicBezTo>
                            <a:pt x="1985802" y="816213"/>
                            <a:pt x="1993559" y="815351"/>
                            <a:pt x="1995283" y="820522"/>
                          </a:cubicBezTo>
                          <a:cubicBezTo>
                            <a:pt x="2028466" y="914038"/>
                            <a:pt x="2061218" y="1010139"/>
                            <a:pt x="2118103" y="1092019"/>
                          </a:cubicBezTo>
                          <a:cubicBezTo>
                            <a:pt x="2169386" y="1165711"/>
                            <a:pt x="2235320" y="1227336"/>
                            <a:pt x="2284448" y="1302321"/>
                          </a:cubicBezTo>
                          <a:cubicBezTo>
                            <a:pt x="2287034" y="1306199"/>
                            <a:pt x="2282725" y="1310509"/>
                            <a:pt x="2278846" y="1309647"/>
                          </a:cubicBezTo>
                          <a:cubicBezTo>
                            <a:pt x="2206878" y="1291116"/>
                            <a:pt x="2154303" y="1234662"/>
                            <a:pt x="2104744" y="1181225"/>
                          </a:cubicBezTo>
                          <a:cubicBezTo>
                            <a:pt x="2134479" y="1233369"/>
                            <a:pt x="2173695" y="1279912"/>
                            <a:pt x="2203861" y="1332056"/>
                          </a:cubicBezTo>
                          <a:cubicBezTo>
                            <a:pt x="2206016" y="1335935"/>
                            <a:pt x="2202569" y="1340244"/>
                            <a:pt x="2198259" y="1339382"/>
                          </a:cubicBezTo>
                          <a:cubicBezTo>
                            <a:pt x="2143529" y="1325592"/>
                            <a:pt x="2088368" y="1305337"/>
                            <a:pt x="2040102" y="1275602"/>
                          </a:cubicBezTo>
                          <a:cubicBezTo>
                            <a:pt x="2026311" y="1266983"/>
                            <a:pt x="2012090" y="1257071"/>
                            <a:pt x="1999162" y="1245867"/>
                          </a:cubicBezTo>
                          <a:cubicBezTo>
                            <a:pt x="2010366" y="1279481"/>
                            <a:pt x="2021571" y="1313526"/>
                            <a:pt x="2037516" y="1345416"/>
                          </a:cubicBezTo>
                          <a:cubicBezTo>
                            <a:pt x="2039671" y="1350156"/>
                            <a:pt x="2033637" y="1355758"/>
                            <a:pt x="2029759" y="1351449"/>
                          </a:cubicBezTo>
                          <a:cubicBezTo>
                            <a:pt x="1986664" y="1301459"/>
                            <a:pt x="1939691" y="1249314"/>
                            <a:pt x="1919006" y="1185965"/>
                          </a:cubicBezTo>
                          <a:cubicBezTo>
                            <a:pt x="1916420" y="1232508"/>
                            <a:pt x="1910387" y="1279050"/>
                            <a:pt x="1901337" y="1325161"/>
                          </a:cubicBezTo>
                          <a:cubicBezTo>
                            <a:pt x="1900044" y="1330332"/>
                            <a:pt x="1893580" y="1329040"/>
                            <a:pt x="1891856" y="1325161"/>
                          </a:cubicBezTo>
                          <a:cubicBezTo>
                            <a:pt x="1880651" y="1296719"/>
                            <a:pt x="1875480" y="1265259"/>
                            <a:pt x="1875049" y="1234231"/>
                          </a:cubicBezTo>
                          <a:cubicBezTo>
                            <a:pt x="1853933" y="1290254"/>
                            <a:pt x="1831954" y="1348432"/>
                            <a:pt x="1787567" y="1389372"/>
                          </a:cubicBezTo>
                          <a:cubicBezTo>
                            <a:pt x="1783688" y="1392820"/>
                            <a:pt x="1778517" y="1389372"/>
                            <a:pt x="1779379" y="1384632"/>
                          </a:cubicBezTo>
                          <a:cubicBezTo>
                            <a:pt x="1785843" y="1354465"/>
                            <a:pt x="1793169" y="1324730"/>
                            <a:pt x="1799633" y="1294995"/>
                          </a:cubicBezTo>
                          <a:cubicBezTo>
                            <a:pt x="1728096" y="1391527"/>
                            <a:pt x="1629840" y="1472545"/>
                            <a:pt x="1514347" y="1500987"/>
                          </a:cubicBezTo>
                          <a:cubicBezTo>
                            <a:pt x="1510468" y="1501849"/>
                            <a:pt x="1505728" y="1497540"/>
                            <a:pt x="1508744" y="1493661"/>
                          </a:cubicBezTo>
                          <a:cubicBezTo>
                            <a:pt x="1547099" y="1443671"/>
                            <a:pt x="1582005" y="1391096"/>
                            <a:pt x="1614757" y="1336797"/>
                          </a:cubicBezTo>
                          <a:cubicBezTo>
                            <a:pt x="1589762" y="1356189"/>
                            <a:pt x="1563475" y="1374289"/>
                            <a:pt x="1536325" y="1390665"/>
                          </a:cubicBezTo>
                          <a:cubicBezTo>
                            <a:pt x="1491937" y="1417384"/>
                            <a:pt x="1445395" y="1442810"/>
                            <a:pt x="1398853" y="1465219"/>
                          </a:cubicBezTo>
                          <a:cubicBezTo>
                            <a:pt x="1363084" y="1482887"/>
                            <a:pt x="1319559" y="1503573"/>
                            <a:pt x="1278619" y="1495385"/>
                          </a:cubicBezTo>
                          <a:cubicBezTo>
                            <a:pt x="1275602" y="1494954"/>
                            <a:pt x="1273878" y="1490645"/>
                            <a:pt x="1275602" y="1488059"/>
                          </a:cubicBezTo>
                          <a:cubicBezTo>
                            <a:pt x="1298873" y="1450997"/>
                            <a:pt x="1333349" y="1423848"/>
                            <a:pt x="1360068" y="1389803"/>
                          </a:cubicBezTo>
                          <a:cubicBezTo>
                            <a:pt x="1375582" y="1369549"/>
                            <a:pt x="1386355" y="1346277"/>
                            <a:pt x="1398422" y="1323868"/>
                          </a:cubicBezTo>
                          <a:cubicBezTo>
                            <a:pt x="1370841" y="1351018"/>
                            <a:pt x="1338951" y="1373858"/>
                            <a:pt x="1301459" y="1377737"/>
                          </a:cubicBezTo>
                          <a:cubicBezTo>
                            <a:pt x="1296719" y="1377737"/>
                            <a:pt x="1295426" y="1372134"/>
                            <a:pt x="1298011" y="1369118"/>
                          </a:cubicBezTo>
                          <a:cubicBezTo>
                            <a:pt x="1322575" y="1341968"/>
                            <a:pt x="1338089" y="1310078"/>
                            <a:pt x="1354465" y="1278188"/>
                          </a:cubicBezTo>
                          <a:cubicBezTo>
                            <a:pt x="1253193" y="1390665"/>
                            <a:pt x="1111842" y="1459616"/>
                            <a:pt x="982127" y="1533739"/>
                          </a:cubicBezTo>
                          <a:cubicBezTo>
                            <a:pt x="936878" y="1559596"/>
                            <a:pt x="888612" y="1582867"/>
                            <a:pt x="839053" y="1599243"/>
                          </a:cubicBezTo>
                          <a:cubicBezTo>
                            <a:pt x="824401" y="1603984"/>
                            <a:pt x="798113" y="1612602"/>
                            <a:pt x="775704" y="1613033"/>
                          </a:cubicBezTo>
                          <a:cubicBezTo>
                            <a:pt x="924812" y="1650957"/>
                            <a:pt x="1104947" y="1603553"/>
                            <a:pt x="1232508" y="1458324"/>
                          </a:cubicBezTo>
                          <a:cubicBezTo>
                            <a:pt x="1224751" y="1469528"/>
                            <a:pt x="1216132" y="1480302"/>
                            <a:pt x="1209236" y="1490214"/>
                          </a:cubicBezTo>
                          <a:cubicBezTo>
                            <a:pt x="1186396" y="1523397"/>
                            <a:pt x="1163987" y="1557010"/>
                            <a:pt x="1140285" y="1590193"/>
                          </a:cubicBezTo>
                          <a:cubicBezTo>
                            <a:pt x="1101500" y="1644923"/>
                            <a:pt x="1060560" y="1698361"/>
                            <a:pt x="1015741" y="1748351"/>
                          </a:cubicBezTo>
                          <a:cubicBezTo>
                            <a:pt x="1017465" y="1747489"/>
                            <a:pt x="1019189" y="1746627"/>
                            <a:pt x="1020913" y="1745765"/>
                          </a:cubicBezTo>
                          <a:cubicBezTo>
                            <a:pt x="1048924" y="1730251"/>
                            <a:pt x="1076936" y="1713875"/>
                            <a:pt x="1103655" y="1696206"/>
                          </a:cubicBezTo>
                          <a:cubicBezTo>
                            <a:pt x="1165280" y="1655266"/>
                            <a:pt x="1223027" y="1605707"/>
                            <a:pt x="1292409" y="1578127"/>
                          </a:cubicBezTo>
                          <a:cubicBezTo>
                            <a:pt x="1296719" y="1576403"/>
                            <a:pt x="1299735" y="1582005"/>
                            <a:pt x="1298011" y="1585453"/>
                          </a:cubicBezTo>
                          <a:cubicBezTo>
                            <a:pt x="1264829" y="1650095"/>
                            <a:pt x="1204065" y="1691466"/>
                            <a:pt x="1157523" y="1745765"/>
                          </a:cubicBezTo>
                          <a:cubicBezTo>
                            <a:pt x="1288531" y="1729389"/>
                            <a:pt x="1409627" y="1671642"/>
                            <a:pt x="1531154" y="1623807"/>
                          </a:cubicBezTo>
                          <a:cubicBezTo>
                            <a:pt x="1535894" y="1622083"/>
                            <a:pt x="1539342" y="1628979"/>
                            <a:pt x="1535894" y="1631995"/>
                          </a:cubicBezTo>
                          <a:cubicBezTo>
                            <a:pt x="1513054" y="1652250"/>
                            <a:pt x="1488059" y="1669918"/>
                            <a:pt x="1465219" y="1690604"/>
                          </a:cubicBezTo>
                          <a:cubicBezTo>
                            <a:pt x="1510037" y="1679830"/>
                            <a:pt x="1548822" y="1651388"/>
                            <a:pt x="1589331" y="1629840"/>
                          </a:cubicBezTo>
                          <a:cubicBezTo>
                            <a:pt x="1594934" y="1626824"/>
                            <a:pt x="1599674" y="1635012"/>
                            <a:pt x="1594072" y="1638459"/>
                          </a:cubicBezTo>
                          <a:cubicBezTo>
                            <a:pt x="1566491" y="1656128"/>
                            <a:pt x="1545375" y="1681123"/>
                            <a:pt x="1521242" y="1703101"/>
                          </a:cubicBezTo>
                          <a:cubicBezTo>
                            <a:pt x="1501418" y="1721201"/>
                            <a:pt x="1364377" y="1800064"/>
                            <a:pt x="1330332" y="1839280"/>
                          </a:cubicBezTo>
                          <a:cubicBezTo>
                            <a:pt x="1366963" y="1841435"/>
                            <a:pt x="1516070" y="1781534"/>
                            <a:pt x="1554856" y="1764727"/>
                          </a:cubicBezTo>
                          <a:cubicBezTo>
                            <a:pt x="1651819" y="1722494"/>
                            <a:pt x="1744472" y="1676383"/>
                            <a:pt x="1833247" y="1619067"/>
                          </a:cubicBezTo>
                          <a:cubicBezTo>
                            <a:pt x="1838419" y="1616050"/>
                            <a:pt x="1842728" y="1622945"/>
                            <a:pt x="1839280" y="1626824"/>
                          </a:cubicBezTo>
                          <a:cubicBezTo>
                            <a:pt x="1819457" y="1648802"/>
                            <a:pt x="1800064" y="1670349"/>
                            <a:pt x="1780241" y="1692328"/>
                          </a:cubicBezTo>
                          <a:cubicBezTo>
                            <a:pt x="1827645" y="1671211"/>
                            <a:pt x="1865137" y="1626824"/>
                            <a:pt x="1896596" y="1587608"/>
                          </a:cubicBezTo>
                          <a:cubicBezTo>
                            <a:pt x="1899613" y="1583729"/>
                            <a:pt x="1904784" y="1587608"/>
                            <a:pt x="1904784" y="1591055"/>
                          </a:cubicBezTo>
                          <a:cubicBezTo>
                            <a:pt x="1910818" y="1663454"/>
                            <a:pt x="1919867" y="1742317"/>
                            <a:pt x="1946155" y="1812562"/>
                          </a:cubicBezTo>
                          <a:cubicBezTo>
                            <a:pt x="1946155" y="1806528"/>
                            <a:pt x="1946155" y="1800926"/>
                            <a:pt x="1946155" y="1794893"/>
                          </a:cubicBezTo>
                          <a:cubicBezTo>
                            <a:pt x="1947879" y="1734991"/>
                            <a:pt x="1957791" y="1675521"/>
                            <a:pt x="1967703" y="1616481"/>
                          </a:cubicBezTo>
                          <a:cubicBezTo>
                            <a:pt x="1968564" y="1612171"/>
                            <a:pt x="1975029" y="1611741"/>
                            <a:pt x="1976752" y="1615188"/>
                          </a:cubicBezTo>
                          <a:cubicBezTo>
                            <a:pt x="2001747" y="1663454"/>
                            <a:pt x="2020278" y="1716030"/>
                            <a:pt x="2051306" y="1760848"/>
                          </a:cubicBezTo>
                          <a:cubicBezTo>
                            <a:pt x="2043549" y="1694913"/>
                            <a:pt x="2036223" y="1628547"/>
                            <a:pt x="2048290" y="1562613"/>
                          </a:cubicBezTo>
                          <a:cubicBezTo>
                            <a:pt x="2049151" y="1557872"/>
                            <a:pt x="2056478" y="1557872"/>
                            <a:pt x="2057770" y="1562613"/>
                          </a:cubicBezTo>
                          <a:cubicBezTo>
                            <a:pt x="2068544" y="1603984"/>
                            <a:pt x="2085351" y="1644062"/>
                            <a:pt x="2109053" y="1679399"/>
                          </a:cubicBezTo>
                          <a:cubicBezTo>
                            <a:pt x="2106898" y="1635874"/>
                            <a:pt x="2098710" y="1591917"/>
                            <a:pt x="2112501" y="1549253"/>
                          </a:cubicBezTo>
                          <a:cubicBezTo>
                            <a:pt x="2114225" y="1544082"/>
                            <a:pt x="2120258" y="1544944"/>
                            <a:pt x="2121982" y="1549253"/>
                          </a:cubicBezTo>
                          <a:cubicBezTo>
                            <a:pt x="2155164" y="1632426"/>
                            <a:pt x="2204292" y="1709134"/>
                            <a:pt x="2264625" y="1775500"/>
                          </a:cubicBezTo>
                          <a:cubicBezTo>
                            <a:pt x="2322372" y="1838849"/>
                            <a:pt x="2387876" y="1894442"/>
                            <a:pt x="2442606" y="1960376"/>
                          </a:cubicBezTo>
                          <a:cubicBezTo>
                            <a:pt x="2445622" y="1964255"/>
                            <a:pt x="2442606" y="1969857"/>
                            <a:pt x="2437865" y="1968564"/>
                          </a:cubicBezTo>
                          <a:cubicBezTo>
                            <a:pt x="2379688" y="1954774"/>
                            <a:pt x="2322372" y="1929779"/>
                            <a:pt x="2269365" y="1897889"/>
                          </a:cubicBezTo>
                          <a:cubicBezTo>
                            <a:pt x="2304703" y="1995714"/>
                            <a:pt x="2388738" y="2077594"/>
                            <a:pt x="2466739" y="2140081"/>
                          </a:cubicBezTo>
                          <a:cubicBezTo>
                            <a:pt x="2470186" y="2142667"/>
                            <a:pt x="2467170" y="2148700"/>
                            <a:pt x="2463291" y="2148700"/>
                          </a:cubicBezTo>
                          <a:cubicBezTo>
                            <a:pt x="2410716" y="2146545"/>
                            <a:pt x="2359433" y="2130169"/>
                            <a:pt x="2312460" y="2107329"/>
                          </a:cubicBezTo>
                          <a:cubicBezTo>
                            <a:pt x="2269365" y="2086644"/>
                            <a:pt x="2227563" y="2060356"/>
                            <a:pt x="2194380" y="2025018"/>
                          </a:cubicBezTo>
                          <a:cubicBezTo>
                            <a:pt x="2200845" y="2061649"/>
                            <a:pt x="2211188" y="2097418"/>
                            <a:pt x="2218514" y="2134048"/>
                          </a:cubicBezTo>
                          <a:cubicBezTo>
                            <a:pt x="2219375" y="2138788"/>
                            <a:pt x="2214204" y="2142236"/>
                            <a:pt x="2210326" y="2138788"/>
                          </a:cubicBezTo>
                          <a:cubicBezTo>
                            <a:pt x="2184900" y="2114655"/>
                            <a:pt x="2165938" y="2084920"/>
                            <a:pt x="2152148" y="2052599"/>
                          </a:cubicBezTo>
                          <a:cubicBezTo>
                            <a:pt x="2153872" y="2118103"/>
                            <a:pt x="2161629" y="2182745"/>
                            <a:pt x="2175850" y="2246525"/>
                          </a:cubicBezTo>
                          <a:cubicBezTo>
                            <a:pt x="2177143" y="2251696"/>
                            <a:pt x="2171540" y="2254282"/>
                            <a:pt x="2167662" y="2251266"/>
                          </a:cubicBezTo>
                          <a:cubicBezTo>
                            <a:pt x="2119396" y="2212480"/>
                            <a:pt x="2086644" y="2149993"/>
                            <a:pt x="2071561" y="2085351"/>
                          </a:cubicBezTo>
                          <a:cubicBezTo>
                            <a:pt x="2044842" y="2156026"/>
                            <a:pt x="2022433" y="2227563"/>
                            <a:pt x="2009504" y="2302979"/>
                          </a:cubicBezTo>
                          <a:cubicBezTo>
                            <a:pt x="2009073" y="2306427"/>
                            <a:pt x="2003471" y="2307720"/>
                            <a:pt x="2001316" y="2305134"/>
                          </a:cubicBezTo>
                          <a:cubicBezTo>
                            <a:pt x="1959084" y="2257730"/>
                            <a:pt x="1946155" y="2195242"/>
                            <a:pt x="1937967" y="2132324"/>
                          </a:cubicBezTo>
                          <a:cubicBezTo>
                            <a:pt x="1915989" y="2155595"/>
                            <a:pt x="1892287" y="2176712"/>
                            <a:pt x="1867723" y="2196966"/>
                          </a:cubicBezTo>
                          <a:cubicBezTo>
                            <a:pt x="1814285" y="2240923"/>
                            <a:pt x="1757401" y="2297377"/>
                            <a:pt x="1686725" y="2309012"/>
                          </a:cubicBezTo>
                          <a:cubicBezTo>
                            <a:pt x="1683278" y="2309443"/>
                            <a:pt x="1679399" y="2306858"/>
                            <a:pt x="1680692" y="2302979"/>
                          </a:cubicBezTo>
                          <a:cubicBezTo>
                            <a:pt x="1689742" y="2274968"/>
                            <a:pt x="1710858" y="2253851"/>
                            <a:pt x="1725941" y="2229287"/>
                          </a:cubicBezTo>
                          <a:cubicBezTo>
                            <a:pt x="1735422" y="2214204"/>
                            <a:pt x="1742317" y="2197828"/>
                            <a:pt x="1749213" y="2181021"/>
                          </a:cubicBezTo>
                          <a:cubicBezTo>
                            <a:pt x="1708273" y="2227563"/>
                            <a:pt x="1649233" y="2260746"/>
                            <a:pt x="1596657" y="2289620"/>
                          </a:cubicBezTo>
                          <a:cubicBezTo>
                            <a:pt x="1592779" y="2291774"/>
                            <a:pt x="1586746" y="2287034"/>
                            <a:pt x="1589762" y="2282725"/>
                          </a:cubicBezTo>
                          <a:cubicBezTo>
                            <a:pt x="1613464" y="2249973"/>
                            <a:pt x="1631133" y="2213773"/>
                            <a:pt x="1648802" y="2177143"/>
                          </a:cubicBezTo>
                          <a:cubicBezTo>
                            <a:pt x="1603984" y="2209033"/>
                            <a:pt x="1556149" y="2237044"/>
                            <a:pt x="1507021" y="2261177"/>
                          </a:cubicBezTo>
                          <a:cubicBezTo>
                            <a:pt x="1448843" y="2290051"/>
                            <a:pt x="1388079" y="2314615"/>
                            <a:pt x="1327747" y="2339179"/>
                          </a:cubicBezTo>
                          <a:cubicBezTo>
                            <a:pt x="1270862" y="2362450"/>
                            <a:pt x="1208374" y="2387014"/>
                            <a:pt x="1145887" y="2383997"/>
                          </a:cubicBezTo>
                          <a:cubicBezTo>
                            <a:pt x="1141578" y="2383997"/>
                            <a:pt x="1139423" y="2378826"/>
                            <a:pt x="1142440" y="2375378"/>
                          </a:cubicBezTo>
                          <a:cubicBezTo>
                            <a:pt x="1192430" y="2324095"/>
                            <a:pt x="1252762" y="2285310"/>
                            <a:pt x="1304907" y="2236613"/>
                          </a:cubicBezTo>
                          <a:cubicBezTo>
                            <a:pt x="1226905" y="2280139"/>
                            <a:pt x="1148042" y="2324957"/>
                            <a:pt x="1058405" y="2337886"/>
                          </a:cubicBezTo>
                          <a:cubicBezTo>
                            <a:pt x="1052803" y="2338748"/>
                            <a:pt x="1049786" y="2332284"/>
                            <a:pt x="1054527" y="2328836"/>
                          </a:cubicBezTo>
                          <a:cubicBezTo>
                            <a:pt x="1109257" y="2289620"/>
                            <a:pt x="1165280" y="2252127"/>
                            <a:pt x="1216993" y="2209464"/>
                          </a:cubicBezTo>
                          <a:cubicBezTo>
                            <a:pt x="1207082" y="2214635"/>
                            <a:pt x="1197170" y="2219375"/>
                            <a:pt x="1186827" y="2224116"/>
                          </a:cubicBezTo>
                          <a:cubicBezTo>
                            <a:pt x="1153213" y="2239630"/>
                            <a:pt x="1119169" y="2253420"/>
                            <a:pt x="1084693" y="2266780"/>
                          </a:cubicBezTo>
                          <a:cubicBezTo>
                            <a:pt x="1053665" y="2278846"/>
                            <a:pt x="1020913" y="2290482"/>
                            <a:pt x="987299" y="2287034"/>
                          </a:cubicBezTo>
                          <a:cubicBezTo>
                            <a:pt x="983420" y="2287034"/>
                            <a:pt x="980404" y="2281863"/>
                            <a:pt x="983851" y="2278415"/>
                          </a:cubicBezTo>
                          <a:cubicBezTo>
                            <a:pt x="1053665" y="2211187"/>
                            <a:pt x="1123909" y="2144822"/>
                            <a:pt x="1186827" y="2071130"/>
                          </a:cubicBezTo>
                          <a:cubicBezTo>
                            <a:pt x="1129511" y="2108191"/>
                            <a:pt x="1079090" y="2155164"/>
                            <a:pt x="1021775" y="2192226"/>
                          </a:cubicBezTo>
                          <a:cubicBezTo>
                            <a:pt x="954547" y="2236182"/>
                            <a:pt x="883441" y="2274106"/>
                            <a:pt x="810180" y="2307289"/>
                          </a:cubicBezTo>
                          <a:cubicBezTo>
                            <a:pt x="738643" y="2339610"/>
                            <a:pt x="664951" y="2371499"/>
                            <a:pt x="589966" y="2395202"/>
                          </a:cubicBezTo>
                          <a:cubicBezTo>
                            <a:pt x="541269" y="2410716"/>
                            <a:pt x="491710" y="2421489"/>
                            <a:pt x="441720" y="2422351"/>
                          </a:cubicBezTo>
                          <a:cubicBezTo>
                            <a:pt x="553336" y="2459844"/>
                            <a:pt x="665813" y="2449501"/>
                            <a:pt x="773980" y="2409854"/>
                          </a:cubicBezTo>
                          <a:cubicBezTo>
                            <a:pt x="709338" y="2468462"/>
                            <a:pt x="511103" y="2610675"/>
                            <a:pt x="536098" y="2616708"/>
                          </a:cubicBezTo>
                          <a:cubicBezTo>
                            <a:pt x="625735" y="2638687"/>
                            <a:pt x="720112" y="2633946"/>
                            <a:pt x="811042" y="2607658"/>
                          </a:cubicBezTo>
                          <a:cubicBezTo>
                            <a:pt x="762776" y="2667129"/>
                            <a:pt x="693393" y="2750302"/>
                            <a:pt x="621856" y="2836060"/>
                          </a:cubicBezTo>
                          <a:cubicBezTo>
                            <a:pt x="683481" y="2825287"/>
                            <a:pt x="743383" y="2796413"/>
                            <a:pt x="796820" y="2766678"/>
                          </a:cubicBezTo>
                          <a:cubicBezTo>
                            <a:pt x="871805" y="2724876"/>
                            <a:pt x="941619" y="2674886"/>
                            <a:pt x="1017034" y="2633515"/>
                          </a:cubicBezTo>
                          <a:cubicBezTo>
                            <a:pt x="1020913" y="2631361"/>
                            <a:pt x="1026946" y="2636101"/>
                            <a:pt x="1023929" y="2640410"/>
                          </a:cubicBezTo>
                          <a:cubicBezTo>
                            <a:pt x="985575" y="2692986"/>
                            <a:pt x="935585" y="2734788"/>
                            <a:pt x="887319" y="2778313"/>
                          </a:cubicBezTo>
                          <a:cubicBezTo>
                            <a:pt x="975663" y="2756766"/>
                            <a:pt x="1047200" y="2697295"/>
                            <a:pt x="1125633" y="2653770"/>
                          </a:cubicBezTo>
                          <a:cubicBezTo>
                            <a:pt x="1130373" y="2651184"/>
                            <a:pt x="1135976" y="2657648"/>
                            <a:pt x="1131666" y="2661527"/>
                          </a:cubicBezTo>
                          <a:cubicBezTo>
                            <a:pt x="1057112" y="2728754"/>
                            <a:pt x="984282" y="2798999"/>
                            <a:pt x="897231" y="2850281"/>
                          </a:cubicBezTo>
                          <a:cubicBezTo>
                            <a:pt x="988161" y="2848557"/>
                            <a:pt x="1078660" y="2825287"/>
                            <a:pt x="1163556" y="2793396"/>
                          </a:cubicBezTo>
                          <a:cubicBezTo>
                            <a:pt x="1255779" y="2758921"/>
                            <a:pt x="1344554" y="2714964"/>
                            <a:pt x="1427726" y="2661527"/>
                          </a:cubicBezTo>
                          <a:cubicBezTo>
                            <a:pt x="1431605" y="2658941"/>
                            <a:pt x="1437207" y="2664112"/>
                            <a:pt x="1434622" y="2668422"/>
                          </a:cubicBezTo>
                          <a:cubicBezTo>
                            <a:pt x="1408765" y="2705052"/>
                            <a:pt x="1377737" y="2737373"/>
                            <a:pt x="1350587" y="2773142"/>
                          </a:cubicBezTo>
                          <a:cubicBezTo>
                            <a:pt x="1407903" y="2752457"/>
                            <a:pt x="1449705" y="2704621"/>
                            <a:pt x="1494954" y="2666267"/>
                          </a:cubicBezTo>
                          <a:cubicBezTo>
                            <a:pt x="1498402" y="2663251"/>
                            <a:pt x="1505297" y="2666267"/>
                            <a:pt x="1503142" y="2671008"/>
                          </a:cubicBezTo>
                          <a:cubicBezTo>
                            <a:pt x="1464788" y="2765816"/>
                            <a:pt x="1407041" y="2853298"/>
                            <a:pt x="1332487" y="2922250"/>
                          </a:cubicBezTo>
                          <a:cubicBezTo>
                            <a:pt x="1388510" y="2905873"/>
                            <a:pt x="1441086" y="2876138"/>
                            <a:pt x="1489783" y="2844679"/>
                          </a:cubicBezTo>
                          <a:cubicBezTo>
                            <a:pt x="1559165" y="2799861"/>
                            <a:pt x="1624238" y="2748147"/>
                            <a:pt x="1697499" y="2709793"/>
                          </a:cubicBezTo>
                          <a:cubicBezTo>
                            <a:pt x="1701809" y="2707638"/>
                            <a:pt x="1706980" y="2712378"/>
                            <a:pt x="1704394" y="2716688"/>
                          </a:cubicBezTo>
                          <a:cubicBezTo>
                            <a:pt x="1679399" y="2756335"/>
                            <a:pt x="1655697" y="2796413"/>
                            <a:pt x="1632857" y="2837353"/>
                          </a:cubicBezTo>
                          <a:cubicBezTo>
                            <a:pt x="1696206" y="2796413"/>
                            <a:pt x="1740594" y="2731771"/>
                            <a:pt x="1793169" y="2678334"/>
                          </a:cubicBezTo>
                          <a:cubicBezTo>
                            <a:pt x="1796186" y="2675317"/>
                            <a:pt x="1801357" y="2677903"/>
                            <a:pt x="1801788" y="2681781"/>
                          </a:cubicBezTo>
                          <a:cubicBezTo>
                            <a:pt x="1805667" y="2740821"/>
                            <a:pt x="1808252" y="2806325"/>
                            <a:pt x="1843590" y="2856314"/>
                          </a:cubicBezTo>
                          <a:cubicBezTo>
                            <a:pt x="1859966" y="2802877"/>
                            <a:pt x="1862121" y="2746423"/>
                            <a:pt x="1876773" y="2692555"/>
                          </a:cubicBezTo>
                          <a:cubicBezTo>
                            <a:pt x="1878066" y="2687383"/>
                            <a:pt x="1884530" y="2688246"/>
                            <a:pt x="1886254" y="2692555"/>
                          </a:cubicBezTo>
                          <a:cubicBezTo>
                            <a:pt x="1905215" y="2744268"/>
                            <a:pt x="1932796" y="2795982"/>
                            <a:pt x="1982355" y="2823132"/>
                          </a:cubicBezTo>
                          <a:cubicBezTo>
                            <a:pt x="1988388" y="2778313"/>
                            <a:pt x="1982355" y="2732633"/>
                            <a:pt x="1993559" y="2688676"/>
                          </a:cubicBezTo>
                          <a:cubicBezTo>
                            <a:pt x="1994421" y="2684367"/>
                            <a:pt x="2000454" y="2683936"/>
                            <a:pt x="2002609" y="2687383"/>
                          </a:cubicBezTo>
                          <a:cubicBezTo>
                            <a:pt x="2021571" y="2721859"/>
                            <a:pt x="2037947" y="2757197"/>
                            <a:pt x="2066389" y="2784346"/>
                          </a:cubicBezTo>
                          <a:cubicBezTo>
                            <a:pt x="2067682" y="2752888"/>
                            <a:pt x="2062080" y="2721428"/>
                            <a:pt x="2061649" y="2689969"/>
                          </a:cubicBezTo>
                          <a:cubicBezTo>
                            <a:pt x="2061649" y="2683936"/>
                            <a:pt x="2069406" y="2683505"/>
                            <a:pt x="2071561" y="2688676"/>
                          </a:cubicBezTo>
                          <a:cubicBezTo>
                            <a:pt x="2100865" y="2763230"/>
                            <a:pt x="2179297" y="2805032"/>
                            <a:pt x="2247818" y="2839508"/>
                          </a:cubicBezTo>
                          <a:cubicBezTo>
                            <a:pt x="2250835" y="2786070"/>
                            <a:pt x="2221099" y="2736080"/>
                            <a:pt x="2227133" y="2682212"/>
                          </a:cubicBezTo>
                          <a:cubicBezTo>
                            <a:pt x="2227563" y="2678334"/>
                            <a:pt x="2232304" y="2674886"/>
                            <a:pt x="2235751" y="2678765"/>
                          </a:cubicBezTo>
                          <a:cubicBezTo>
                            <a:pt x="2281863" y="2730478"/>
                            <a:pt x="2331853" y="2779606"/>
                            <a:pt x="2390461" y="2817099"/>
                          </a:cubicBezTo>
                          <a:cubicBezTo>
                            <a:pt x="2434849" y="2845110"/>
                            <a:pt x="2481822" y="2866226"/>
                            <a:pt x="2531812" y="2881741"/>
                          </a:cubicBezTo>
                          <a:cubicBezTo>
                            <a:pt x="2522331" y="2861486"/>
                            <a:pt x="2514143" y="2840800"/>
                            <a:pt x="2506817" y="2820115"/>
                          </a:cubicBezTo>
                          <a:cubicBezTo>
                            <a:pt x="2484408" y="2756335"/>
                            <a:pt x="2467601" y="2684798"/>
                            <a:pt x="2480960" y="2617139"/>
                          </a:cubicBezTo>
                          <a:cubicBezTo>
                            <a:pt x="2481822" y="2612830"/>
                            <a:pt x="2487855" y="2612399"/>
                            <a:pt x="2490010" y="2615847"/>
                          </a:cubicBezTo>
                          <a:cubicBezTo>
                            <a:pt x="2591713" y="2772711"/>
                            <a:pt x="2677041" y="2943797"/>
                            <a:pt x="2838646" y="3048948"/>
                          </a:cubicBezTo>
                          <a:cubicBezTo>
                            <a:pt x="2842955" y="3051964"/>
                            <a:pt x="2840370" y="3060152"/>
                            <a:pt x="2834767" y="3057998"/>
                          </a:cubicBezTo>
                          <a:cubicBezTo>
                            <a:pt x="2772711" y="3033434"/>
                            <a:pt x="2715395" y="2999820"/>
                            <a:pt x="2660665" y="2961466"/>
                          </a:cubicBezTo>
                          <a:cubicBezTo>
                            <a:pt x="2749009" y="3071357"/>
                            <a:pt x="2848558" y="3171337"/>
                            <a:pt x="2963189" y="3254509"/>
                          </a:cubicBezTo>
                          <a:cubicBezTo>
                            <a:pt x="2966206" y="3256664"/>
                            <a:pt x="2966637" y="3262697"/>
                            <a:pt x="2961897" y="3263559"/>
                          </a:cubicBezTo>
                          <a:cubicBezTo>
                            <a:pt x="2865795" y="3280797"/>
                            <a:pt x="2764523" y="3262697"/>
                            <a:pt x="2674024" y="3227360"/>
                          </a:cubicBezTo>
                          <a:cubicBezTo>
                            <a:pt x="2635670" y="3212277"/>
                            <a:pt x="2598178" y="3193746"/>
                            <a:pt x="2562840" y="3171767"/>
                          </a:cubicBezTo>
                          <a:cubicBezTo>
                            <a:pt x="2593006" y="3218741"/>
                            <a:pt x="2626620" y="3263990"/>
                            <a:pt x="2665836" y="3304068"/>
                          </a:cubicBezTo>
                          <a:cubicBezTo>
                            <a:pt x="2729185" y="3368710"/>
                            <a:pt x="2811065" y="3413098"/>
                            <a:pt x="2870967" y="3480756"/>
                          </a:cubicBezTo>
                          <a:cubicBezTo>
                            <a:pt x="2873122" y="3482911"/>
                            <a:pt x="2873122" y="3486790"/>
                            <a:pt x="2870105" y="3488514"/>
                          </a:cubicBezTo>
                          <a:cubicBezTo>
                            <a:pt x="2819253" y="3515232"/>
                            <a:pt x="2751164" y="3499718"/>
                            <a:pt x="2698588" y="3485928"/>
                          </a:cubicBezTo>
                          <a:cubicBezTo>
                            <a:pt x="2641272" y="3470845"/>
                            <a:pt x="2585680" y="3450159"/>
                            <a:pt x="2530519" y="3428612"/>
                          </a:cubicBezTo>
                          <a:cubicBezTo>
                            <a:pt x="2481391" y="3409219"/>
                            <a:pt x="2432694" y="3386810"/>
                            <a:pt x="2387014" y="3359230"/>
                          </a:cubicBezTo>
                          <a:cubicBezTo>
                            <a:pt x="2415456" y="3404479"/>
                            <a:pt x="2444330" y="3449297"/>
                            <a:pt x="2473203" y="3494116"/>
                          </a:cubicBezTo>
                          <a:cubicBezTo>
                            <a:pt x="2475789" y="3497994"/>
                            <a:pt x="2470617" y="3503597"/>
                            <a:pt x="2466308" y="3501011"/>
                          </a:cubicBezTo>
                          <a:cubicBezTo>
                            <a:pt x="2411147" y="3464380"/>
                            <a:pt x="2347367" y="3427319"/>
                            <a:pt x="2302117" y="3376036"/>
                          </a:cubicBezTo>
                          <a:cubicBezTo>
                            <a:pt x="2324526" y="3422148"/>
                            <a:pt x="2348659" y="3467397"/>
                            <a:pt x="2381842" y="3506613"/>
                          </a:cubicBezTo>
                          <a:cubicBezTo>
                            <a:pt x="2421489" y="3553156"/>
                            <a:pt x="2479667" y="3586338"/>
                            <a:pt x="2505524" y="3643223"/>
                          </a:cubicBezTo>
                          <a:cubicBezTo>
                            <a:pt x="2507248" y="3646671"/>
                            <a:pt x="2505524" y="3650549"/>
                            <a:pt x="2501215" y="3650549"/>
                          </a:cubicBezTo>
                          <a:cubicBezTo>
                            <a:pt x="2451656" y="3649256"/>
                            <a:pt x="2404682" y="3621245"/>
                            <a:pt x="2364604" y="3594957"/>
                          </a:cubicBezTo>
                          <a:cubicBezTo>
                            <a:pt x="2319786" y="3565653"/>
                            <a:pt x="2277553" y="3532039"/>
                            <a:pt x="2235320" y="3498856"/>
                          </a:cubicBezTo>
                          <a:cubicBezTo>
                            <a:pt x="2168955" y="3447142"/>
                            <a:pt x="2106036" y="3383793"/>
                            <a:pt x="2062942" y="3310102"/>
                          </a:cubicBezTo>
                          <a:cubicBezTo>
                            <a:pt x="2064666" y="3380777"/>
                            <a:pt x="2072853" y="3451021"/>
                            <a:pt x="2091815" y="3519541"/>
                          </a:cubicBezTo>
                          <a:cubicBezTo>
                            <a:pt x="2093108" y="3524713"/>
                            <a:pt x="2087075" y="3527298"/>
                            <a:pt x="2083627" y="3524282"/>
                          </a:cubicBezTo>
                          <a:cubicBezTo>
                            <a:pt x="2032345" y="3482049"/>
                            <a:pt x="1987526" y="3420855"/>
                            <a:pt x="1971581" y="3354489"/>
                          </a:cubicBezTo>
                          <a:cubicBezTo>
                            <a:pt x="1963393" y="3450159"/>
                            <a:pt x="1953481" y="3545829"/>
                            <a:pt x="1963393" y="3641499"/>
                          </a:cubicBezTo>
                          <a:cubicBezTo>
                            <a:pt x="1963393" y="3645809"/>
                            <a:pt x="1957360" y="3648395"/>
                            <a:pt x="1954774" y="3644947"/>
                          </a:cubicBezTo>
                          <a:cubicBezTo>
                            <a:pt x="1915127" y="3596681"/>
                            <a:pt x="1879789" y="3543675"/>
                            <a:pt x="1854364" y="3486790"/>
                          </a:cubicBezTo>
                          <a:cubicBezTo>
                            <a:pt x="1847038" y="3469983"/>
                            <a:pt x="1840142" y="3452745"/>
                            <a:pt x="1834109" y="3435076"/>
                          </a:cubicBezTo>
                          <a:cubicBezTo>
                            <a:pt x="1807821" y="3468259"/>
                            <a:pt x="1778517" y="3499287"/>
                            <a:pt x="1747058" y="3527729"/>
                          </a:cubicBezTo>
                          <a:cubicBezTo>
                            <a:pt x="1703101" y="3567808"/>
                            <a:pt x="1653973" y="3606162"/>
                            <a:pt x="1597088" y="3625985"/>
                          </a:cubicBezTo>
                          <a:cubicBezTo>
                            <a:pt x="1593210" y="3627278"/>
                            <a:pt x="1588900" y="3622107"/>
                            <a:pt x="1591486" y="3618659"/>
                          </a:cubicBezTo>
                          <a:cubicBezTo>
                            <a:pt x="1614757" y="3588062"/>
                            <a:pt x="1633288" y="3554879"/>
                            <a:pt x="1650526" y="3520835"/>
                          </a:cubicBezTo>
                          <a:cubicBezTo>
                            <a:pt x="1634581" y="3541089"/>
                            <a:pt x="1616481" y="3559619"/>
                            <a:pt x="1598381" y="3576857"/>
                          </a:cubicBezTo>
                          <a:cubicBezTo>
                            <a:pt x="1565198" y="3608317"/>
                            <a:pt x="1527706" y="3638483"/>
                            <a:pt x="1484180" y="3653997"/>
                          </a:cubicBezTo>
                          <a:cubicBezTo>
                            <a:pt x="1480733" y="3655290"/>
                            <a:pt x="1476854" y="3651411"/>
                            <a:pt x="1478147" y="3647964"/>
                          </a:cubicBezTo>
                          <a:cubicBezTo>
                            <a:pt x="1487628" y="3619952"/>
                            <a:pt x="1499694" y="3592803"/>
                            <a:pt x="1513054" y="3566515"/>
                          </a:cubicBezTo>
                          <a:cubicBezTo>
                            <a:pt x="1459186" y="3610040"/>
                            <a:pt x="1400146" y="3648395"/>
                            <a:pt x="1340244" y="3682440"/>
                          </a:cubicBezTo>
                          <a:cubicBezTo>
                            <a:pt x="1281204" y="3716053"/>
                            <a:pt x="1220010" y="3746650"/>
                            <a:pt x="1158385" y="3775524"/>
                          </a:cubicBezTo>
                          <a:cubicBezTo>
                            <a:pt x="1101500" y="3802243"/>
                            <a:pt x="1039874" y="3829392"/>
                            <a:pt x="975663" y="3827238"/>
                          </a:cubicBezTo>
                          <a:cubicBezTo>
                            <a:pt x="970923" y="3827238"/>
                            <a:pt x="968768" y="3820342"/>
                            <a:pt x="973078" y="3818187"/>
                          </a:cubicBezTo>
                          <a:cubicBezTo>
                            <a:pt x="1107964" y="3751391"/>
                            <a:pt x="1220441" y="3649687"/>
                            <a:pt x="1320852" y="3537210"/>
                          </a:cubicBezTo>
                          <a:cubicBezTo>
                            <a:pt x="1281635" y="3560913"/>
                            <a:pt x="1240695" y="3582029"/>
                            <a:pt x="1199756" y="3602283"/>
                          </a:cubicBezTo>
                          <a:cubicBezTo>
                            <a:pt x="1094605" y="3654428"/>
                            <a:pt x="985575" y="3713037"/>
                            <a:pt x="867927" y="3730705"/>
                          </a:cubicBezTo>
                          <a:cubicBezTo>
                            <a:pt x="862324" y="3731567"/>
                            <a:pt x="859739" y="3725103"/>
                            <a:pt x="864048" y="3721655"/>
                          </a:cubicBezTo>
                          <a:cubicBezTo>
                            <a:pt x="904988" y="3689766"/>
                            <a:pt x="945066" y="3656582"/>
                            <a:pt x="982127" y="3620383"/>
                          </a:cubicBezTo>
                          <a:cubicBezTo>
                            <a:pt x="923088" y="3658737"/>
                            <a:pt x="864910" y="3699246"/>
                            <a:pt x="802854" y="3733291"/>
                          </a:cubicBezTo>
                          <a:cubicBezTo>
                            <a:pt x="735195" y="3770352"/>
                            <a:pt x="659779" y="3804828"/>
                            <a:pt x="580485" y="3803104"/>
                          </a:cubicBezTo>
                          <a:cubicBezTo>
                            <a:pt x="576607" y="3803104"/>
                            <a:pt x="573590" y="3797502"/>
                            <a:pt x="577038" y="3794486"/>
                          </a:cubicBezTo>
                          <a:cubicBezTo>
                            <a:pt x="661503" y="3728551"/>
                            <a:pt x="751140" y="3668218"/>
                            <a:pt x="816213" y="3582891"/>
                          </a:cubicBezTo>
                          <a:cubicBezTo>
                            <a:pt x="691669" y="3674251"/>
                            <a:pt x="564540" y="3763457"/>
                            <a:pt x="426206" y="3832840"/>
                          </a:cubicBezTo>
                          <a:cubicBezTo>
                            <a:pt x="327519" y="3882399"/>
                            <a:pt x="224954" y="3944886"/>
                            <a:pt x="115494" y="3971605"/>
                          </a:cubicBezTo>
                          <a:cubicBezTo>
                            <a:pt x="255120" y="4007373"/>
                            <a:pt x="392592" y="4003064"/>
                            <a:pt x="527479" y="3968157"/>
                          </a:cubicBezTo>
                          <a:cubicBezTo>
                            <a:pt x="519722" y="3974190"/>
                            <a:pt x="511965" y="3979792"/>
                            <a:pt x="504639" y="3985826"/>
                          </a:cubicBezTo>
                          <a:cubicBezTo>
                            <a:pt x="377078" y="4086667"/>
                            <a:pt x="99980" y="4239654"/>
                            <a:pt x="0" y="4306019"/>
                          </a:cubicBezTo>
                          <a:cubicBezTo>
                            <a:pt x="115494" y="4306450"/>
                            <a:pt x="230556" y="4278008"/>
                            <a:pt x="338724" y="4239654"/>
                          </a:cubicBezTo>
                          <a:cubicBezTo>
                            <a:pt x="471025" y="4193111"/>
                            <a:pt x="596430" y="4131486"/>
                            <a:pt x="723559" y="4072446"/>
                          </a:cubicBezTo>
                          <a:cubicBezTo>
                            <a:pt x="728300" y="4070292"/>
                            <a:pt x="733471" y="4075894"/>
                            <a:pt x="729593" y="4080203"/>
                          </a:cubicBezTo>
                          <a:cubicBezTo>
                            <a:pt x="671415" y="4137950"/>
                            <a:pt x="608066" y="4189664"/>
                            <a:pt x="537391" y="4231466"/>
                          </a:cubicBezTo>
                          <a:cubicBezTo>
                            <a:pt x="752002" y="4215520"/>
                            <a:pt x="937309" y="4091408"/>
                            <a:pt x="1135545" y="4019440"/>
                          </a:cubicBezTo>
                          <a:cubicBezTo>
                            <a:pt x="1139423" y="4018147"/>
                            <a:pt x="1143302" y="4023318"/>
                            <a:pt x="1141147" y="4026766"/>
                          </a:cubicBezTo>
                          <a:cubicBezTo>
                            <a:pt x="1096328" y="4093993"/>
                            <a:pt x="1032979" y="4139674"/>
                            <a:pt x="968337" y="4184061"/>
                          </a:cubicBezTo>
                          <a:cubicBezTo>
                            <a:pt x="1046769" y="4183199"/>
                            <a:pt x="1125633" y="4154757"/>
                            <a:pt x="1195446" y="4122867"/>
                          </a:cubicBezTo>
                          <a:cubicBezTo>
                            <a:pt x="1279481" y="4084512"/>
                            <a:pt x="1358775" y="4037108"/>
                            <a:pt x="1436345" y="3987981"/>
                          </a:cubicBezTo>
                          <a:cubicBezTo>
                            <a:pt x="1439362" y="3986257"/>
                            <a:pt x="1444102" y="3988412"/>
                            <a:pt x="1443671" y="3992290"/>
                          </a:cubicBezTo>
                          <a:cubicBezTo>
                            <a:pt x="1438931" y="4042711"/>
                            <a:pt x="1413936" y="4084512"/>
                            <a:pt x="1385494" y="4124591"/>
                          </a:cubicBezTo>
                          <a:cubicBezTo>
                            <a:pt x="1432036" y="4100027"/>
                            <a:pt x="1467373" y="4057794"/>
                            <a:pt x="1504004" y="4020733"/>
                          </a:cubicBezTo>
                          <a:cubicBezTo>
                            <a:pt x="1507451" y="4017285"/>
                            <a:pt x="1514347" y="4020733"/>
                            <a:pt x="1512192" y="4025473"/>
                          </a:cubicBezTo>
                          <a:cubicBezTo>
                            <a:pt x="1488490" y="4085806"/>
                            <a:pt x="1440224" y="4128469"/>
                            <a:pt x="1397991" y="4175442"/>
                          </a:cubicBezTo>
                          <a:cubicBezTo>
                            <a:pt x="1507021" y="4140105"/>
                            <a:pt x="1600967" y="4063396"/>
                            <a:pt x="1694482" y="3999616"/>
                          </a:cubicBezTo>
                          <a:cubicBezTo>
                            <a:pt x="1698361" y="3997030"/>
                            <a:pt x="1702670" y="4001340"/>
                            <a:pt x="1701809" y="4005218"/>
                          </a:cubicBezTo>
                          <a:cubicBezTo>
                            <a:pt x="1691466" y="4053054"/>
                            <a:pt x="1659145" y="4089253"/>
                            <a:pt x="1624238" y="4121143"/>
                          </a:cubicBezTo>
                          <a:cubicBezTo>
                            <a:pt x="1589762" y="4152602"/>
                            <a:pt x="1549253" y="4183199"/>
                            <a:pt x="1528568" y="4225863"/>
                          </a:cubicBezTo>
                          <a:cubicBezTo>
                            <a:pt x="1659145" y="4190956"/>
                            <a:pt x="1771622" y="4112093"/>
                            <a:pt x="1884099" y="4039694"/>
                          </a:cubicBezTo>
                          <a:cubicBezTo>
                            <a:pt x="1886685" y="4037971"/>
                            <a:pt x="1890994" y="4039694"/>
                            <a:pt x="1891425" y="4042711"/>
                          </a:cubicBezTo>
                          <a:cubicBezTo>
                            <a:pt x="1899182" y="4082358"/>
                            <a:pt x="1912110" y="4120281"/>
                            <a:pt x="1932365" y="4155188"/>
                          </a:cubicBezTo>
                          <a:cubicBezTo>
                            <a:pt x="1940553" y="4110370"/>
                            <a:pt x="1952188" y="4065982"/>
                            <a:pt x="1966410" y="4022456"/>
                          </a:cubicBezTo>
                          <a:cubicBezTo>
                            <a:pt x="1967703" y="4018147"/>
                            <a:pt x="1975029" y="4017285"/>
                            <a:pt x="1975890" y="4022456"/>
                          </a:cubicBezTo>
                          <a:cubicBezTo>
                            <a:pt x="1993128" y="4102613"/>
                            <a:pt x="2051306" y="4165100"/>
                            <a:pt x="2100434" y="4228449"/>
                          </a:cubicBezTo>
                          <a:cubicBezTo>
                            <a:pt x="2107760" y="4146569"/>
                            <a:pt x="2114225" y="4063827"/>
                            <a:pt x="2152148" y="3989273"/>
                          </a:cubicBezTo>
                          <a:cubicBezTo>
                            <a:pt x="2154303" y="3985395"/>
                            <a:pt x="2159905" y="3986688"/>
                            <a:pt x="2161198" y="3990566"/>
                          </a:cubicBezTo>
                          <a:cubicBezTo>
                            <a:pt x="2188778" y="4086236"/>
                            <a:pt x="2248249" y="4160790"/>
                            <a:pt x="2315477" y="4229742"/>
                          </a:cubicBezTo>
                          <a:cubicBezTo>
                            <a:pt x="2315908" y="4162945"/>
                            <a:pt x="2326681" y="4095286"/>
                            <a:pt x="2324526" y="4028059"/>
                          </a:cubicBezTo>
                          <a:cubicBezTo>
                            <a:pt x="2324526" y="4022456"/>
                            <a:pt x="2332714" y="4021594"/>
                            <a:pt x="2334007" y="4026766"/>
                          </a:cubicBezTo>
                          <a:cubicBezTo>
                            <a:pt x="2349952" y="4090115"/>
                            <a:pt x="2373223" y="4156481"/>
                            <a:pt x="2412009" y="4209918"/>
                          </a:cubicBezTo>
                          <a:cubicBezTo>
                            <a:pt x="2408130" y="4129331"/>
                            <a:pt x="2404682" y="4048744"/>
                            <a:pt x="2437435" y="3973329"/>
                          </a:cubicBezTo>
                          <a:cubicBezTo>
                            <a:pt x="2439158" y="3969450"/>
                            <a:pt x="2446053" y="3970312"/>
                            <a:pt x="2446484" y="3974621"/>
                          </a:cubicBezTo>
                          <a:cubicBezTo>
                            <a:pt x="2476651" y="4185785"/>
                            <a:pt x="2572321" y="4383159"/>
                            <a:pt x="2679627" y="4565449"/>
                          </a:cubicBezTo>
                          <a:cubicBezTo>
                            <a:pt x="2682212" y="4569759"/>
                            <a:pt x="2677041" y="4574930"/>
                            <a:pt x="2672731" y="4572344"/>
                          </a:cubicBezTo>
                          <a:cubicBezTo>
                            <a:pt x="2613261" y="4534852"/>
                            <a:pt x="2564564" y="4484431"/>
                            <a:pt x="2521900" y="4428839"/>
                          </a:cubicBezTo>
                          <a:cubicBezTo>
                            <a:pt x="2543447" y="4497360"/>
                            <a:pt x="2568873" y="4564587"/>
                            <a:pt x="2599040" y="4630091"/>
                          </a:cubicBezTo>
                          <a:cubicBezTo>
                            <a:pt x="2600763" y="4633970"/>
                            <a:pt x="2596454" y="4640003"/>
                            <a:pt x="2592144" y="4636986"/>
                          </a:cubicBezTo>
                          <a:cubicBezTo>
                            <a:pt x="2484839" y="4560278"/>
                            <a:pt x="2374085" y="4475812"/>
                            <a:pt x="2320217" y="4352130"/>
                          </a:cubicBezTo>
                          <a:cubicBezTo>
                            <a:pt x="2312891" y="4453834"/>
                            <a:pt x="2306858" y="4555537"/>
                            <a:pt x="2317631" y="4656810"/>
                          </a:cubicBezTo>
                          <a:cubicBezTo>
                            <a:pt x="2318062" y="4661550"/>
                            <a:pt x="2312029" y="4662843"/>
                            <a:pt x="2309443" y="4660257"/>
                          </a:cubicBezTo>
                          <a:cubicBezTo>
                            <a:pt x="2235751" y="4599063"/>
                            <a:pt x="2194380" y="4513305"/>
                            <a:pt x="2144822" y="4433580"/>
                          </a:cubicBezTo>
                          <a:cubicBezTo>
                            <a:pt x="2131462" y="4412032"/>
                            <a:pt x="2119396" y="4389192"/>
                            <a:pt x="2108191" y="4366783"/>
                          </a:cubicBezTo>
                          <a:cubicBezTo>
                            <a:pt x="2092246" y="4391778"/>
                            <a:pt x="2074577" y="4415480"/>
                            <a:pt x="2056047" y="4437889"/>
                          </a:cubicBezTo>
                          <a:cubicBezTo>
                            <a:pt x="2012090" y="4491326"/>
                            <a:pt x="1951758" y="4552952"/>
                            <a:pt x="1877635" y="4556830"/>
                          </a:cubicBezTo>
                          <a:cubicBezTo>
                            <a:pt x="1873756" y="4556830"/>
                            <a:pt x="1872032" y="4552521"/>
                            <a:pt x="1873325" y="4549504"/>
                          </a:cubicBezTo>
                          <a:cubicBezTo>
                            <a:pt x="1892287" y="4505979"/>
                            <a:pt x="1907801" y="4461591"/>
                            <a:pt x="1920729" y="4416342"/>
                          </a:cubicBezTo>
                          <a:cubicBezTo>
                            <a:pt x="1919437" y="4417635"/>
                            <a:pt x="1918575" y="4418927"/>
                            <a:pt x="1917282" y="4419789"/>
                          </a:cubicBezTo>
                          <a:cubicBezTo>
                            <a:pt x="1889270" y="4448663"/>
                            <a:pt x="1854795" y="4480553"/>
                            <a:pt x="1812993" y="4484000"/>
                          </a:cubicBezTo>
                          <a:cubicBezTo>
                            <a:pt x="1808252" y="4484431"/>
                            <a:pt x="1807390" y="4478398"/>
                            <a:pt x="1809545" y="4475381"/>
                          </a:cubicBezTo>
                          <a:cubicBezTo>
                            <a:pt x="1853071" y="4420651"/>
                            <a:pt x="1877635" y="4356440"/>
                            <a:pt x="1900906" y="4291367"/>
                          </a:cubicBezTo>
                          <a:cubicBezTo>
                            <a:pt x="1859104" y="4350838"/>
                            <a:pt x="1811269" y="4406430"/>
                            <a:pt x="1757832" y="4455558"/>
                          </a:cubicBezTo>
                          <a:cubicBezTo>
                            <a:pt x="1696637" y="4512443"/>
                            <a:pt x="1627686" y="4563294"/>
                            <a:pt x="1548822" y="4592599"/>
                          </a:cubicBezTo>
                          <a:cubicBezTo>
                            <a:pt x="1544513" y="4594323"/>
                            <a:pt x="1541496" y="4588720"/>
                            <a:pt x="1543220" y="4585273"/>
                          </a:cubicBezTo>
                          <a:cubicBezTo>
                            <a:pt x="1573817" y="4524078"/>
                            <a:pt x="1602260" y="4461591"/>
                            <a:pt x="1622945" y="4396087"/>
                          </a:cubicBezTo>
                          <a:cubicBezTo>
                            <a:pt x="1576834" y="4437889"/>
                            <a:pt x="1529430" y="4478398"/>
                            <a:pt x="1478578" y="4513735"/>
                          </a:cubicBezTo>
                          <a:cubicBezTo>
                            <a:pt x="1400146" y="4568466"/>
                            <a:pt x="1307923" y="4618025"/>
                            <a:pt x="1209236" y="4612422"/>
                          </a:cubicBezTo>
                          <a:cubicBezTo>
                            <a:pt x="1205358" y="4612422"/>
                            <a:pt x="1202341" y="4606820"/>
                            <a:pt x="1205789" y="4603803"/>
                          </a:cubicBezTo>
                          <a:cubicBezTo>
                            <a:pt x="1270862" y="4547780"/>
                            <a:pt x="1307923" y="4465039"/>
                            <a:pt x="1333349" y="4382728"/>
                          </a:cubicBezTo>
                          <a:cubicBezTo>
                            <a:pt x="1287669" y="4426684"/>
                            <a:pt x="1238972" y="4467624"/>
                            <a:pt x="1186827" y="4503824"/>
                          </a:cubicBezTo>
                          <a:cubicBezTo>
                            <a:pt x="1111411" y="4556399"/>
                            <a:pt x="1022206" y="4605527"/>
                            <a:pt x="927397" y="4604235"/>
                          </a:cubicBezTo>
                          <a:cubicBezTo>
                            <a:pt x="923519" y="4604235"/>
                            <a:pt x="921364" y="4599925"/>
                            <a:pt x="923088" y="4596908"/>
                          </a:cubicBezTo>
                          <a:cubicBezTo>
                            <a:pt x="964028" y="4515459"/>
                            <a:pt x="1007984" y="4435303"/>
                            <a:pt x="1039012" y="4349114"/>
                          </a:cubicBezTo>
                          <a:cubicBezTo>
                            <a:pt x="793804" y="4501669"/>
                            <a:pt x="527910" y="4663274"/>
                            <a:pt x="236159" y="4695164"/>
                          </a:cubicBezTo>
                          <a:cubicBezTo>
                            <a:pt x="457665" y="4711540"/>
                            <a:pt x="683912" y="4651208"/>
                            <a:pt x="898524" y="4531404"/>
                          </a:cubicBezTo>
                          <a:cubicBezTo>
                            <a:pt x="896369" y="4533990"/>
                            <a:pt x="894214" y="4536576"/>
                            <a:pt x="891629" y="4539161"/>
                          </a:cubicBezTo>
                          <a:cubicBezTo>
                            <a:pt x="885595" y="4546056"/>
                            <a:pt x="678310" y="4712402"/>
                            <a:pt x="701150" y="4716281"/>
                          </a:cubicBezTo>
                          <a:cubicBezTo>
                            <a:pt x="791649" y="4732656"/>
                            <a:pt x="1066162" y="4615008"/>
                            <a:pt x="1162263" y="4572344"/>
                          </a:cubicBezTo>
                          <a:cubicBezTo>
                            <a:pt x="1131235" y="4608544"/>
                            <a:pt x="1017034" y="4757220"/>
                            <a:pt x="1048062" y="4752911"/>
                          </a:cubicBezTo>
                          <a:cubicBezTo>
                            <a:pt x="1171313" y="4735242"/>
                            <a:pt x="1310509" y="4681805"/>
                            <a:pt x="1443241" y="4596477"/>
                          </a:cubicBezTo>
                          <a:cubicBezTo>
                            <a:pt x="1419969" y="4633108"/>
                            <a:pt x="1377306" y="4736966"/>
                            <a:pt x="1388941" y="4735673"/>
                          </a:cubicBezTo>
                          <a:cubicBezTo>
                            <a:pt x="1516932" y="4720590"/>
                            <a:pt x="1644923" y="4624489"/>
                            <a:pt x="1763434" y="4551659"/>
                          </a:cubicBezTo>
                          <a:cubicBezTo>
                            <a:pt x="1743179" y="4602511"/>
                            <a:pt x="1704825" y="4723607"/>
                            <a:pt x="1717754" y="4722314"/>
                          </a:cubicBezTo>
                          <a:cubicBezTo>
                            <a:pt x="1840142" y="4707231"/>
                            <a:pt x="1971581" y="4610268"/>
                            <a:pt x="2078025" y="4483569"/>
                          </a:cubicBezTo>
                          <a:cubicBezTo>
                            <a:pt x="2149993" y="4605527"/>
                            <a:pt x="2239630" y="4712402"/>
                            <a:pt x="2350814" y="4773166"/>
                          </a:cubicBezTo>
                          <a:cubicBezTo>
                            <a:pt x="2366328" y="4781784"/>
                            <a:pt x="2377964" y="4599925"/>
                            <a:pt x="2374085" y="4535283"/>
                          </a:cubicBezTo>
                          <a:cubicBezTo>
                            <a:pt x="2490010" y="4710247"/>
                            <a:pt x="2654201" y="4822293"/>
                            <a:pt x="2834336" y="4769718"/>
                          </a:cubicBezTo>
                          <a:cubicBezTo>
                            <a:pt x="2848558" y="4765408"/>
                            <a:pt x="2780899" y="4581825"/>
                            <a:pt x="2748147" y="4511150"/>
                          </a:cubicBezTo>
                          <a:cubicBezTo>
                            <a:pt x="2780468" y="4541747"/>
                            <a:pt x="2813220" y="4571914"/>
                            <a:pt x="2846834" y="4600356"/>
                          </a:cubicBezTo>
                          <a:cubicBezTo>
                            <a:pt x="3029124" y="4678357"/>
                            <a:pt x="3217448" y="4712833"/>
                            <a:pt x="3401893" y="4693440"/>
                          </a:cubicBezTo>
                          <a:cubicBezTo>
                            <a:pt x="3424733" y="4690855"/>
                            <a:pt x="3104971" y="4449093"/>
                            <a:pt x="2986029" y="4320672"/>
                          </a:cubicBezTo>
                          <a:cubicBezTo>
                            <a:pt x="2964913" y="4297831"/>
                            <a:pt x="2944228" y="4274560"/>
                            <a:pt x="2923542" y="4251720"/>
                          </a:cubicBezTo>
                          <a:cubicBezTo>
                            <a:pt x="2972670" y="4276715"/>
                            <a:pt x="3023953" y="4296539"/>
                            <a:pt x="3078683" y="4310760"/>
                          </a:cubicBezTo>
                          <a:cubicBezTo>
                            <a:pt x="3242443" y="4352993"/>
                            <a:pt x="3412667" y="4396949"/>
                            <a:pt x="3573410" y="4317655"/>
                          </a:cubicBezTo>
                          <a:close/>
                        </a:path>
                      </a:pathLst>
                    </a:custGeom>
                    <a:solidFill>
                      <a:srgbClr val="528B31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839" name="Graphic 1445">
                    <a:extLst>
                      <a:ext uri="{FF2B5EF4-FFF2-40B4-BE49-F238E27FC236}">
                        <a16:creationId xmlns:a16="http://schemas.microsoft.com/office/drawing/2014/main" id="{DF4A6CCC-4A00-7953-A2D1-3799B60109C6}"/>
                      </a:ext>
                    </a:extLst>
                  </p:cNvPr>
                  <p:cNvGrpSpPr/>
                  <p:nvPr/>
                </p:nvGrpSpPr>
                <p:grpSpPr>
                  <a:xfrm>
                    <a:off x="4411521" y="897129"/>
                    <a:ext cx="2976310" cy="4120399"/>
                    <a:chOff x="4411521" y="897129"/>
                    <a:chExt cx="2976310" cy="4120399"/>
                  </a:xfrm>
                </p:grpSpPr>
                <p:sp>
                  <p:nvSpPr>
                    <p:cNvPr id="7840" name="Vrije vorm: vorm 7839">
                      <a:extLst>
                        <a:ext uri="{FF2B5EF4-FFF2-40B4-BE49-F238E27FC236}">
                          <a16:creationId xmlns:a16="http://schemas.microsoft.com/office/drawing/2014/main" id="{159AA371-0E07-7D81-F046-A9D179784B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0220" y="897129"/>
                      <a:ext cx="566680" cy="684280"/>
                    </a:xfrm>
                    <a:custGeom>
                      <a:avLst/>
                      <a:gdLst>
                        <a:gd name="connsiteX0" fmla="*/ 514558 w 566680"/>
                        <a:gd name="connsiteY0" fmla="*/ 339586 h 684280"/>
                        <a:gd name="connsiteX1" fmla="*/ 413717 w 566680"/>
                        <a:gd name="connsiteY1" fmla="*/ 116787 h 684280"/>
                        <a:gd name="connsiteX2" fmla="*/ 351230 w 566680"/>
                        <a:gd name="connsiteY2" fmla="*/ 0 h 684280"/>
                        <a:gd name="connsiteX3" fmla="*/ 231426 w 566680"/>
                        <a:gd name="connsiteY3" fmla="*/ 123251 h 684280"/>
                        <a:gd name="connsiteX4" fmla="*/ 60341 w 566680"/>
                        <a:gd name="connsiteY4" fmla="*/ 514119 h 684280"/>
                        <a:gd name="connsiteX5" fmla="*/ 45688 w 566680"/>
                        <a:gd name="connsiteY5" fmla="*/ 527910 h 684280"/>
                        <a:gd name="connsiteX6" fmla="*/ 6903 w 566680"/>
                        <a:gd name="connsiteY6" fmla="*/ 680896 h 684280"/>
                        <a:gd name="connsiteX7" fmla="*/ 22848 w 566680"/>
                        <a:gd name="connsiteY7" fmla="*/ 679172 h 684280"/>
                        <a:gd name="connsiteX8" fmla="*/ 88352 w 566680"/>
                        <a:gd name="connsiteY8" fmla="*/ 607635 h 684280"/>
                        <a:gd name="connsiteX9" fmla="*/ 236598 w 566680"/>
                        <a:gd name="connsiteY9" fmla="*/ 487401 h 684280"/>
                        <a:gd name="connsiteX10" fmla="*/ 336147 w 566680"/>
                        <a:gd name="connsiteY10" fmla="*/ 545148 h 684280"/>
                        <a:gd name="connsiteX11" fmla="*/ 371053 w 566680"/>
                        <a:gd name="connsiteY11" fmla="*/ 473610 h 684280"/>
                        <a:gd name="connsiteX12" fmla="*/ 450347 w 566680"/>
                        <a:gd name="connsiteY12" fmla="*/ 497743 h 684280"/>
                        <a:gd name="connsiteX13" fmla="*/ 555067 w 566680"/>
                        <a:gd name="connsiteY13" fmla="*/ 546871 h 684280"/>
                        <a:gd name="connsiteX14" fmla="*/ 514558 w 566680"/>
                        <a:gd name="connsiteY14" fmla="*/ 340448 h 68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6680" h="684280">
                          <a:moveTo>
                            <a:pt x="514558" y="339586"/>
                          </a:moveTo>
                          <a:cubicBezTo>
                            <a:pt x="484823" y="263739"/>
                            <a:pt x="448193" y="190478"/>
                            <a:pt x="413717" y="116787"/>
                          </a:cubicBezTo>
                          <a:cubicBezTo>
                            <a:pt x="406391" y="101272"/>
                            <a:pt x="378379" y="0"/>
                            <a:pt x="351230" y="0"/>
                          </a:cubicBezTo>
                          <a:cubicBezTo>
                            <a:pt x="295207" y="0"/>
                            <a:pt x="249095" y="77139"/>
                            <a:pt x="231426" y="123251"/>
                          </a:cubicBezTo>
                          <a:cubicBezTo>
                            <a:pt x="180144" y="257706"/>
                            <a:pt x="130154" y="389576"/>
                            <a:pt x="60341" y="514119"/>
                          </a:cubicBezTo>
                          <a:cubicBezTo>
                            <a:pt x="55169" y="515843"/>
                            <a:pt x="49136" y="521015"/>
                            <a:pt x="45688" y="527910"/>
                          </a:cubicBezTo>
                          <a:cubicBezTo>
                            <a:pt x="17246" y="582640"/>
                            <a:pt x="-14213" y="620563"/>
                            <a:pt x="6903" y="680896"/>
                          </a:cubicBezTo>
                          <a:cubicBezTo>
                            <a:pt x="9489" y="688222"/>
                            <a:pt x="19832" y="681758"/>
                            <a:pt x="22848" y="679172"/>
                          </a:cubicBezTo>
                          <a:cubicBezTo>
                            <a:pt x="48705" y="658917"/>
                            <a:pt x="68529" y="634353"/>
                            <a:pt x="88352" y="607635"/>
                          </a:cubicBezTo>
                          <a:cubicBezTo>
                            <a:pt x="104297" y="586518"/>
                            <a:pt x="227548" y="418449"/>
                            <a:pt x="236598" y="487401"/>
                          </a:cubicBezTo>
                          <a:cubicBezTo>
                            <a:pt x="242631" y="531788"/>
                            <a:pt x="289604" y="602894"/>
                            <a:pt x="336147" y="545148"/>
                          </a:cubicBezTo>
                          <a:cubicBezTo>
                            <a:pt x="354246" y="522307"/>
                            <a:pt x="363727" y="502053"/>
                            <a:pt x="371053" y="473610"/>
                          </a:cubicBezTo>
                          <a:cubicBezTo>
                            <a:pt x="393032" y="388714"/>
                            <a:pt x="429231" y="453787"/>
                            <a:pt x="450347" y="497743"/>
                          </a:cubicBezTo>
                          <a:cubicBezTo>
                            <a:pt x="465861" y="530926"/>
                            <a:pt x="518006" y="603325"/>
                            <a:pt x="555067" y="546871"/>
                          </a:cubicBezTo>
                          <a:cubicBezTo>
                            <a:pt x="590836" y="492141"/>
                            <a:pt x="534382" y="390438"/>
                            <a:pt x="514558" y="340448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41" name="Vrije vorm: vorm 7840">
                      <a:extLst>
                        <a:ext uri="{FF2B5EF4-FFF2-40B4-BE49-F238E27FC236}">
                          <a16:creationId xmlns:a16="http://schemas.microsoft.com/office/drawing/2014/main" id="{97BBD25E-FC3E-B9D1-05C8-32D97C405C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9850" y="1207307"/>
                      <a:ext cx="566750" cy="373671"/>
                    </a:xfrm>
                    <a:custGeom>
                      <a:avLst/>
                      <a:gdLst>
                        <a:gd name="connsiteX0" fmla="*/ 462353 w 566750"/>
                        <a:gd name="connsiteY0" fmla="*/ 65607 h 373671"/>
                        <a:gd name="connsiteX1" fmla="*/ 383059 w 566750"/>
                        <a:gd name="connsiteY1" fmla="*/ 41474 h 373671"/>
                        <a:gd name="connsiteX2" fmla="*/ 348153 w 566750"/>
                        <a:gd name="connsiteY2" fmla="*/ 113012 h 373671"/>
                        <a:gd name="connsiteX3" fmla="*/ 248604 w 566750"/>
                        <a:gd name="connsiteY3" fmla="*/ 55265 h 373671"/>
                        <a:gd name="connsiteX4" fmla="*/ 100358 w 566750"/>
                        <a:gd name="connsiteY4" fmla="*/ 175930 h 373671"/>
                        <a:gd name="connsiteX5" fmla="*/ 34854 w 566750"/>
                        <a:gd name="connsiteY5" fmla="*/ 247036 h 373671"/>
                        <a:gd name="connsiteX6" fmla="*/ 27097 w 566750"/>
                        <a:gd name="connsiteY6" fmla="*/ 251346 h 373671"/>
                        <a:gd name="connsiteX7" fmla="*/ 6843 w 566750"/>
                        <a:gd name="connsiteY7" fmla="*/ 370287 h 373671"/>
                        <a:gd name="connsiteX8" fmla="*/ 22788 w 566750"/>
                        <a:gd name="connsiteY8" fmla="*/ 368563 h 373671"/>
                        <a:gd name="connsiteX9" fmla="*/ 88292 w 566750"/>
                        <a:gd name="connsiteY9" fmla="*/ 297026 h 373671"/>
                        <a:gd name="connsiteX10" fmla="*/ 236537 w 566750"/>
                        <a:gd name="connsiteY10" fmla="*/ 176792 h 373671"/>
                        <a:gd name="connsiteX11" fmla="*/ 336086 w 566750"/>
                        <a:gd name="connsiteY11" fmla="*/ 234539 h 373671"/>
                        <a:gd name="connsiteX12" fmla="*/ 370993 w 566750"/>
                        <a:gd name="connsiteY12" fmla="*/ 163001 h 373671"/>
                        <a:gd name="connsiteX13" fmla="*/ 450287 w 566750"/>
                        <a:gd name="connsiteY13" fmla="*/ 187134 h 373671"/>
                        <a:gd name="connsiteX14" fmla="*/ 555007 w 566750"/>
                        <a:gd name="connsiteY14" fmla="*/ 236262 h 373671"/>
                        <a:gd name="connsiteX15" fmla="*/ 555007 w 566750"/>
                        <a:gd name="connsiteY15" fmla="*/ 128526 h 373671"/>
                        <a:gd name="connsiteX16" fmla="*/ 462784 w 566750"/>
                        <a:gd name="connsiteY16" fmla="*/ 66038 h 37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6750" h="373671">
                          <a:moveTo>
                            <a:pt x="462353" y="65607"/>
                          </a:moveTo>
                          <a:cubicBezTo>
                            <a:pt x="441237" y="21220"/>
                            <a:pt x="405468" y="-43422"/>
                            <a:pt x="383059" y="41474"/>
                          </a:cubicBezTo>
                          <a:cubicBezTo>
                            <a:pt x="375733" y="69917"/>
                            <a:pt x="366252" y="90602"/>
                            <a:pt x="348153" y="113012"/>
                          </a:cubicBezTo>
                          <a:cubicBezTo>
                            <a:pt x="301610" y="170758"/>
                            <a:pt x="254637" y="100083"/>
                            <a:pt x="248604" y="55265"/>
                          </a:cubicBezTo>
                          <a:cubicBezTo>
                            <a:pt x="239123" y="-13256"/>
                            <a:pt x="116303" y="154383"/>
                            <a:pt x="100358" y="175930"/>
                          </a:cubicBezTo>
                          <a:cubicBezTo>
                            <a:pt x="80534" y="202218"/>
                            <a:pt x="60711" y="226782"/>
                            <a:pt x="34854" y="247036"/>
                          </a:cubicBezTo>
                          <a:cubicBezTo>
                            <a:pt x="33561" y="248329"/>
                            <a:pt x="30114" y="250484"/>
                            <a:pt x="27097" y="251346"/>
                          </a:cubicBezTo>
                          <a:cubicBezTo>
                            <a:pt x="5981" y="289700"/>
                            <a:pt x="-9533" y="322883"/>
                            <a:pt x="6843" y="370287"/>
                          </a:cubicBezTo>
                          <a:cubicBezTo>
                            <a:pt x="9428" y="377613"/>
                            <a:pt x="19771" y="371149"/>
                            <a:pt x="22788" y="368563"/>
                          </a:cubicBezTo>
                          <a:cubicBezTo>
                            <a:pt x="48645" y="348309"/>
                            <a:pt x="68468" y="323745"/>
                            <a:pt x="88292" y="297026"/>
                          </a:cubicBezTo>
                          <a:cubicBezTo>
                            <a:pt x="104237" y="275910"/>
                            <a:pt x="227487" y="107840"/>
                            <a:pt x="236537" y="176792"/>
                          </a:cubicBezTo>
                          <a:cubicBezTo>
                            <a:pt x="242571" y="221179"/>
                            <a:pt x="289544" y="292285"/>
                            <a:pt x="336086" y="234539"/>
                          </a:cubicBezTo>
                          <a:cubicBezTo>
                            <a:pt x="354186" y="211698"/>
                            <a:pt x="363666" y="191444"/>
                            <a:pt x="370993" y="163001"/>
                          </a:cubicBezTo>
                          <a:cubicBezTo>
                            <a:pt x="392971" y="78105"/>
                            <a:pt x="429170" y="143178"/>
                            <a:pt x="450287" y="187134"/>
                          </a:cubicBezTo>
                          <a:cubicBezTo>
                            <a:pt x="465801" y="220317"/>
                            <a:pt x="517945" y="292716"/>
                            <a:pt x="555007" y="236262"/>
                          </a:cubicBezTo>
                          <a:cubicBezTo>
                            <a:pt x="573538" y="208251"/>
                            <a:pt x="567504" y="167742"/>
                            <a:pt x="555007" y="128526"/>
                          </a:cubicBezTo>
                          <a:cubicBezTo>
                            <a:pt x="519669" y="156537"/>
                            <a:pt x="476575" y="95343"/>
                            <a:pt x="462784" y="66038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42" name="Vrije vorm: vorm 7841">
                      <a:extLst>
                        <a:ext uri="{FF2B5EF4-FFF2-40B4-BE49-F238E27FC236}">
                          <a16:creationId xmlns:a16="http://schemas.microsoft.com/office/drawing/2014/main" id="{2CE7B3F3-A6BE-E1D4-E7F3-8563F9D6CC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4850" y="2015662"/>
                      <a:ext cx="1347363" cy="628850"/>
                    </a:xfrm>
                    <a:custGeom>
                      <a:avLst/>
                      <a:gdLst>
                        <a:gd name="connsiteX0" fmla="*/ 1177099 w 1347363"/>
                        <a:gd name="connsiteY0" fmla="*/ 89841 h 628850"/>
                        <a:gd name="connsiteX1" fmla="*/ 1019803 w 1347363"/>
                        <a:gd name="connsiteY1" fmla="*/ 142417 h 628850"/>
                        <a:gd name="connsiteX2" fmla="*/ 952145 w 1347363"/>
                        <a:gd name="connsiteY2" fmla="*/ 80791 h 628850"/>
                        <a:gd name="connsiteX3" fmla="*/ 789678 w 1347363"/>
                        <a:gd name="connsiteY3" fmla="*/ 185080 h 628850"/>
                        <a:gd name="connsiteX4" fmla="*/ 639277 w 1347363"/>
                        <a:gd name="connsiteY4" fmla="*/ 176892 h 628850"/>
                        <a:gd name="connsiteX5" fmla="*/ 654361 w 1347363"/>
                        <a:gd name="connsiteY5" fmla="*/ 60968 h 628850"/>
                        <a:gd name="connsiteX6" fmla="*/ 584116 w 1347363"/>
                        <a:gd name="connsiteY6" fmla="*/ 13564 h 628850"/>
                        <a:gd name="connsiteX7" fmla="*/ 553519 w 1347363"/>
                        <a:gd name="connsiteY7" fmla="*/ 64846 h 628850"/>
                        <a:gd name="connsiteX8" fmla="*/ 549210 w 1347363"/>
                        <a:gd name="connsiteY8" fmla="*/ 73034 h 628850"/>
                        <a:gd name="connsiteX9" fmla="*/ 544038 w 1347363"/>
                        <a:gd name="connsiteY9" fmla="*/ 77344 h 628850"/>
                        <a:gd name="connsiteX10" fmla="*/ 519474 w 1347363"/>
                        <a:gd name="connsiteY10" fmla="*/ 116991 h 628850"/>
                        <a:gd name="connsiteX11" fmla="*/ 403550 w 1347363"/>
                        <a:gd name="connsiteY11" fmla="*/ 213954 h 628850"/>
                        <a:gd name="connsiteX12" fmla="*/ 397085 w 1347363"/>
                        <a:gd name="connsiteY12" fmla="*/ 245413 h 628850"/>
                        <a:gd name="connsiteX13" fmla="*/ 202297 w 1347363"/>
                        <a:gd name="connsiteY13" fmla="*/ 386333 h 628850"/>
                        <a:gd name="connsiteX14" fmla="*/ 3200 w 1347363"/>
                        <a:gd name="connsiteY14" fmla="*/ 570778 h 628850"/>
                        <a:gd name="connsiteX15" fmla="*/ 124727 w 1347363"/>
                        <a:gd name="connsiteY15" fmla="*/ 620768 h 628850"/>
                        <a:gd name="connsiteX16" fmla="*/ 463882 w 1347363"/>
                        <a:gd name="connsiteY16" fmla="*/ 437184 h 628850"/>
                        <a:gd name="connsiteX17" fmla="*/ 579376 w 1347363"/>
                        <a:gd name="connsiteY17" fmla="*/ 396675 h 628850"/>
                        <a:gd name="connsiteX18" fmla="*/ 553088 w 1347363"/>
                        <a:gd name="connsiteY18" fmla="*/ 442787 h 628850"/>
                        <a:gd name="connsiteX19" fmla="*/ 536281 w 1347363"/>
                        <a:gd name="connsiteY19" fmla="*/ 493207 h 628850"/>
                        <a:gd name="connsiteX20" fmla="*/ 707798 w 1347363"/>
                        <a:gd name="connsiteY20" fmla="*/ 445803 h 628850"/>
                        <a:gd name="connsiteX21" fmla="*/ 843115 w 1347363"/>
                        <a:gd name="connsiteY21" fmla="*/ 388918 h 628850"/>
                        <a:gd name="connsiteX22" fmla="*/ 845270 w 1347363"/>
                        <a:gd name="connsiteY22" fmla="*/ 436322 h 628850"/>
                        <a:gd name="connsiteX23" fmla="*/ 1015063 w 1347363"/>
                        <a:gd name="connsiteY23" fmla="*/ 352719 h 628850"/>
                        <a:gd name="connsiteX24" fmla="*/ 1194337 w 1347363"/>
                        <a:gd name="connsiteY24" fmla="*/ 281182 h 628850"/>
                        <a:gd name="connsiteX25" fmla="*/ 1293024 w 1347363"/>
                        <a:gd name="connsiteY25" fmla="*/ 321691 h 628850"/>
                        <a:gd name="connsiteX26" fmla="*/ 1346892 w 1347363"/>
                        <a:gd name="connsiteY26" fmla="*/ 245413 h 628850"/>
                        <a:gd name="connsiteX27" fmla="*/ 1174944 w 1347363"/>
                        <a:gd name="connsiteY27" fmla="*/ 91134 h 6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347363" h="628850">
                          <a:moveTo>
                            <a:pt x="1177099" y="89841"/>
                          </a:moveTo>
                          <a:cubicBezTo>
                            <a:pt x="1132280" y="140262"/>
                            <a:pt x="1088755" y="184650"/>
                            <a:pt x="1019803" y="142417"/>
                          </a:cubicBezTo>
                          <a:cubicBezTo>
                            <a:pt x="995239" y="127334"/>
                            <a:pt x="980587" y="89410"/>
                            <a:pt x="952145" y="80791"/>
                          </a:cubicBezTo>
                          <a:cubicBezTo>
                            <a:pt x="892243" y="62692"/>
                            <a:pt x="830618" y="152329"/>
                            <a:pt x="789678" y="185080"/>
                          </a:cubicBezTo>
                          <a:cubicBezTo>
                            <a:pt x="753047" y="213954"/>
                            <a:pt x="629366" y="281613"/>
                            <a:pt x="639277" y="176892"/>
                          </a:cubicBezTo>
                          <a:cubicBezTo>
                            <a:pt x="643156" y="137676"/>
                            <a:pt x="653068" y="100184"/>
                            <a:pt x="654361" y="60968"/>
                          </a:cubicBezTo>
                          <a:cubicBezTo>
                            <a:pt x="656084" y="18304"/>
                            <a:pt x="625487" y="-21774"/>
                            <a:pt x="584116" y="13564"/>
                          </a:cubicBezTo>
                          <a:cubicBezTo>
                            <a:pt x="569033" y="26492"/>
                            <a:pt x="560845" y="47178"/>
                            <a:pt x="553519" y="64846"/>
                          </a:cubicBezTo>
                          <a:cubicBezTo>
                            <a:pt x="552226" y="67863"/>
                            <a:pt x="550502" y="70018"/>
                            <a:pt x="549210" y="73034"/>
                          </a:cubicBezTo>
                          <a:cubicBezTo>
                            <a:pt x="547055" y="73896"/>
                            <a:pt x="544900" y="76051"/>
                            <a:pt x="544038" y="77344"/>
                          </a:cubicBezTo>
                          <a:cubicBezTo>
                            <a:pt x="536712" y="91134"/>
                            <a:pt x="528093" y="104063"/>
                            <a:pt x="519474" y="116991"/>
                          </a:cubicBezTo>
                          <a:cubicBezTo>
                            <a:pt x="486291" y="154052"/>
                            <a:pt x="441473" y="180340"/>
                            <a:pt x="403550" y="213954"/>
                          </a:cubicBezTo>
                          <a:cubicBezTo>
                            <a:pt x="397516" y="219556"/>
                            <a:pt x="388897" y="245413"/>
                            <a:pt x="397085" y="245413"/>
                          </a:cubicBezTo>
                          <a:cubicBezTo>
                            <a:pt x="334167" y="297127"/>
                            <a:pt x="264354" y="342376"/>
                            <a:pt x="202297" y="386333"/>
                          </a:cubicBezTo>
                          <a:cubicBezTo>
                            <a:pt x="141534" y="429427"/>
                            <a:pt x="26471" y="494931"/>
                            <a:pt x="3200" y="570778"/>
                          </a:cubicBezTo>
                          <a:cubicBezTo>
                            <a:pt x="-19640" y="644901"/>
                            <a:pt x="85942" y="630679"/>
                            <a:pt x="124727" y="620768"/>
                          </a:cubicBezTo>
                          <a:cubicBezTo>
                            <a:pt x="250563" y="588878"/>
                            <a:pt x="355714" y="504412"/>
                            <a:pt x="463882" y="437184"/>
                          </a:cubicBezTo>
                          <a:cubicBezTo>
                            <a:pt x="479827" y="427273"/>
                            <a:pt x="580238" y="394521"/>
                            <a:pt x="579376" y="396675"/>
                          </a:cubicBezTo>
                          <a:cubicBezTo>
                            <a:pt x="571619" y="412620"/>
                            <a:pt x="561276" y="426842"/>
                            <a:pt x="553088" y="442787"/>
                          </a:cubicBezTo>
                          <a:cubicBezTo>
                            <a:pt x="546193" y="456577"/>
                            <a:pt x="534126" y="476400"/>
                            <a:pt x="536281" y="493207"/>
                          </a:cubicBezTo>
                          <a:cubicBezTo>
                            <a:pt x="544038" y="553971"/>
                            <a:pt x="693146" y="455284"/>
                            <a:pt x="707798" y="445803"/>
                          </a:cubicBezTo>
                          <a:cubicBezTo>
                            <a:pt x="723743" y="435030"/>
                            <a:pt x="856044" y="332033"/>
                            <a:pt x="843115" y="388918"/>
                          </a:cubicBezTo>
                          <a:cubicBezTo>
                            <a:pt x="840960" y="398830"/>
                            <a:pt x="831480" y="428565"/>
                            <a:pt x="845270" y="436322"/>
                          </a:cubicBezTo>
                          <a:cubicBezTo>
                            <a:pt x="906033" y="470798"/>
                            <a:pt x="973692" y="389780"/>
                            <a:pt x="1015063" y="352719"/>
                          </a:cubicBezTo>
                          <a:cubicBezTo>
                            <a:pt x="1065053" y="308331"/>
                            <a:pt x="1119352" y="228175"/>
                            <a:pt x="1194337" y="281182"/>
                          </a:cubicBezTo>
                          <a:cubicBezTo>
                            <a:pt x="1226227" y="304022"/>
                            <a:pt x="1252515" y="324276"/>
                            <a:pt x="1293024" y="321691"/>
                          </a:cubicBezTo>
                          <a:cubicBezTo>
                            <a:pt x="1329223" y="319105"/>
                            <a:pt x="1344306" y="275148"/>
                            <a:pt x="1346892" y="245413"/>
                          </a:cubicBezTo>
                          <a:cubicBezTo>
                            <a:pt x="1354649" y="159655"/>
                            <a:pt x="1265443" y="-11000"/>
                            <a:pt x="1174944" y="9113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43" name="Vrije vorm: vorm 7842">
                      <a:extLst>
                        <a:ext uri="{FF2B5EF4-FFF2-40B4-BE49-F238E27FC236}">
                          <a16:creationId xmlns:a16="http://schemas.microsoft.com/office/drawing/2014/main" id="{7C593951-2331-FD71-84E4-9E3B0F1A55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7005" y="2183872"/>
                      <a:ext cx="1347215" cy="459779"/>
                    </a:xfrm>
                    <a:custGeom>
                      <a:avLst/>
                      <a:gdLst>
                        <a:gd name="connsiteX0" fmla="*/ 1247774 w 1347215"/>
                        <a:gd name="connsiteY0" fmla="*/ 17733 h 459779"/>
                        <a:gd name="connsiteX1" fmla="*/ 1068500 w 1347215"/>
                        <a:gd name="connsiteY1" fmla="*/ 89270 h 459779"/>
                        <a:gd name="connsiteX2" fmla="*/ 898707 w 1347215"/>
                        <a:gd name="connsiteY2" fmla="*/ 172873 h 459779"/>
                        <a:gd name="connsiteX3" fmla="*/ 896553 w 1347215"/>
                        <a:gd name="connsiteY3" fmla="*/ 125469 h 459779"/>
                        <a:gd name="connsiteX4" fmla="*/ 761235 w 1347215"/>
                        <a:gd name="connsiteY4" fmla="*/ 182354 h 459779"/>
                        <a:gd name="connsiteX5" fmla="*/ 589719 w 1347215"/>
                        <a:gd name="connsiteY5" fmla="*/ 229758 h 459779"/>
                        <a:gd name="connsiteX6" fmla="*/ 606525 w 1347215"/>
                        <a:gd name="connsiteY6" fmla="*/ 179338 h 459779"/>
                        <a:gd name="connsiteX7" fmla="*/ 632813 w 1347215"/>
                        <a:gd name="connsiteY7" fmla="*/ 133226 h 459779"/>
                        <a:gd name="connsiteX8" fmla="*/ 517319 w 1347215"/>
                        <a:gd name="connsiteY8" fmla="*/ 173735 h 459779"/>
                        <a:gd name="connsiteX9" fmla="*/ 178164 w 1347215"/>
                        <a:gd name="connsiteY9" fmla="*/ 357319 h 459779"/>
                        <a:gd name="connsiteX10" fmla="*/ 53621 w 1347215"/>
                        <a:gd name="connsiteY10" fmla="*/ 328445 h 459779"/>
                        <a:gd name="connsiteX11" fmla="*/ 3200 w 1347215"/>
                        <a:gd name="connsiteY11" fmla="*/ 401706 h 459779"/>
                        <a:gd name="connsiteX12" fmla="*/ 124727 w 1347215"/>
                        <a:gd name="connsiteY12" fmla="*/ 451696 h 459779"/>
                        <a:gd name="connsiteX13" fmla="*/ 463882 w 1347215"/>
                        <a:gd name="connsiteY13" fmla="*/ 268113 h 459779"/>
                        <a:gd name="connsiteX14" fmla="*/ 579376 w 1347215"/>
                        <a:gd name="connsiteY14" fmla="*/ 227604 h 459779"/>
                        <a:gd name="connsiteX15" fmla="*/ 553088 w 1347215"/>
                        <a:gd name="connsiteY15" fmla="*/ 273715 h 459779"/>
                        <a:gd name="connsiteX16" fmla="*/ 536281 w 1347215"/>
                        <a:gd name="connsiteY16" fmla="*/ 324136 h 459779"/>
                        <a:gd name="connsiteX17" fmla="*/ 707798 w 1347215"/>
                        <a:gd name="connsiteY17" fmla="*/ 276732 h 459779"/>
                        <a:gd name="connsiteX18" fmla="*/ 843115 w 1347215"/>
                        <a:gd name="connsiteY18" fmla="*/ 219847 h 459779"/>
                        <a:gd name="connsiteX19" fmla="*/ 845270 w 1347215"/>
                        <a:gd name="connsiteY19" fmla="*/ 267251 h 459779"/>
                        <a:gd name="connsiteX20" fmla="*/ 1015063 w 1347215"/>
                        <a:gd name="connsiteY20" fmla="*/ 183647 h 459779"/>
                        <a:gd name="connsiteX21" fmla="*/ 1194337 w 1347215"/>
                        <a:gd name="connsiteY21" fmla="*/ 112110 h 459779"/>
                        <a:gd name="connsiteX22" fmla="*/ 1293024 w 1347215"/>
                        <a:gd name="connsiteY22" fmla="*/ 152619 h 459779"/>
                        <a:gd name="connsiteX23" fmla="*/ 1346892 w 1347215"/>
                        <a:gd name="connsiteY23" fmla="*/ 76341 h 459779"/>
                        <a:gd name="connsiteX24" fmla="*/ 1346892 w 1347215"/>
                        <a:gd name="connsiteY24" fmla="*/ 58242 h 459779"/>
                        <a:gd name="connsiteX25" fmla="*/ 1346030 w 1347215"/>
                        <a:gd name="connsiteY25" fmla="*/ 58242 h 459779"/>
                        <a:gd name="connsiteX26" fmla="*/ 1247343 w 1347215"/>
                        <a:gd name="connsiteY26" fmla="*/ 17733 h 45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347215" h="459779">
                          <a:moveTo>
                            <a:pt x="1247774" y="17733"/>
                          </a:moveTo>
                          <a:cubicBezTo>
                            <a:pt x="1172789" y="-35705"/>
                            <a:pt x="1118490" y="44451"/>
                            <a:pt x="1068500" y="89270"/>
                          </a:cubicBezTo>
                          <a:cubicBezTo>
                            <a:pt x="1027129" y="126331"/>
                            <a:pt x="959471" y="207349"/>
                            <a:pt x="898707" y="172873"/>
                          </a:cubicBezTo>
                          <a:cubicBezTo>
                            <a:pt x="884917" y="165116"/>
                            <a:pt x="894398" y="135381"/>
                            <a:pt x="896553" y="125469"/>
                          </a:cubicBezTo>
                          <a:cubicBezTo>
                            <a:pt x="909050" y="68584"/>
                            <a:pt x="777180" y="172012"/>
                            <a:pt x="761235" y="182354"/>
                          </a:cubicBezTo>
                          <a:cubicBezTo>
                            <a:pt x="746583" y="192266"/>
                            <a:pt x="597476" y="290953"/>
                            <a:pt x="589719" y="229758"/>
                          </a:cubicBezTo>
                          <a:cubicBezTo>
                            <a:pt x="587564" y="212952"/>
                            <a:pt x="599630" y="193128"/>
                            <a:pt x="606525" y="179338"/>
                          </a:cubicBezTo>
                          <a:cubicBezTo>
                            <a:pt x="614714" y="163393"/>
                            <a:pt x="625056" y="149171"/>
                            <a:pt x="632813" y="133226"/>
                          </a:cubicBezTo>
                          <a:cubicBezTo>
                            <a:pt x="633675" y="131503"/>
                            <a:pt x="533265" y="164255"/>
                            <a:pt x="517319" y="173735"/>
                          </a:cubicBezTo>
                          <a:cubicBezTo>
                            <a:pt x="409152" y="240963"/>
                            <a:pt x="304001" y="325429"/>
                            <a:pt x="178164" y="357319"/>
                          </a:cubicBezTo>
                          <a:cubicBezTo>
                            <a:pt x="143689" y="365938"/>
                            <a:pt x="56207" y="378435"/>
                            <a:pt x="53621" y="328445"/>
                          </a:cubicBezTo>
                          <a:cubicBezTo>
                            <a:pt x="30350" y="351285"/>
                            <a:pt x="10957" y="375849"/>
                            <a:pt x="3200" y="401706"/>
                          </a:cubicBezTo>
                          <a:cubicBezTo>
                            <a:pt x="-19640" y="475829"/>
                            <a:pt x="85942" y="461608"/>
                            <a:pt x="124727" y="451696"/>
                          </a:cubicBezTo>
                          <a:cubicBezTo>
                            <a:pt x="250564" y="419806"/>
                            <a:pt x="355714" y="335340"/>
                            <a:pt x="463882" y="268113"/>
                          </a:cubicBezTo>
                          <a:cubicBezTo>
                            <a:pt x="479827" y="258201"/>
                            <a:pt x="580238" y="225449"/>
                            <a:pt x="579376" y="227604"/>
                          </a:cubicBezTo>
                          <a:cubicBezTo>
                            <a:pt x="571619" y="243549"/>
                            <a:pt x="561276" y="257770"/>
                            <a:pt x="553088" y="273715"/>
                          </a:cubicBezTo>
                          <a:cubicBezTo>
                            <a:pt x="546193" y="287505"/>
                            <a:pt x="534126" y="307329"/>
                            <a:pt x="536281" y="324136"/>
                          </a:cubicBezTo>
                          <a:cubicBezTo>
                            <a:pt x="544038" y="384899"/>
                            <a:pt x="693146" y="286212"/>
                            <a:pt x="707798" y="276732"/>
                          </a:cubicBezTo>
                          <a:cubicBezTo>
                            <a:pt x="723743" y="265958"/>
                            <a:pt x="856044" y="162962"/>
                            <a:pt x="843115" y="219847"/>
                          </a:cubicBezTo>
                          <a:cubicBezTo>
                            <a:pt x="840961" y="229758"/>
                            <a:pt x="831480" y="259494"/>
                            <a:pt x="845270" y="267251"/>
                          </a:cubicBezTo>
                          <a:cubicBezTo>
                            <a:pt x="906033" y="301726"/>
                            <a:pt x="973692" y="220709"/>
                            <a:pt x="1015063" y="183647"/>
                          </a:cubicBezTo>
                          <a:cubicBezTo>
                            <a:pt x="1065053" y="139260"/>
                            <a:pt x="1119352" y="59104"/>
                            <a:pt x="1194337" y="112110"/>
                          </a:cubicBezTo>
                          <a:cubicBezTo>
                            <a:pt x="1226227" y="134950"/>
                            <a:pt x="1252515" y="155205"/>
                            <a:pt x="1293024" y="152619"/>
                          </a:cubicBezTo>
                          <a:cubicBezTo>
                            <a:pt x="1329223" y="150033"/>
                            <a:pt x="1344306" y="106077"/>
                            <a:pt x="1346892" y="76341"/>
                          </a:cubicBezTo>
                          <a:cubicBezTo>
                            <a:pt x="1347323" y="70739"/>
                            <a:pt x="1347323" y="64275"/>
                            <a:pt x="1346892" y="58242"/>
                          </a:cubicBezTo>
                          <a:cubicBezTo>
                            <a:pt x="1346892" y="58242"/>
                            <a:pt x="1346461" y="58242"/>
                            <a:pt x="1346030" y="58242"/>
                          </a:cubicBezTo>
                          <a:cubicBezTo>
                            <a:pt x="1305521" y="60827"/>
                            <a:pt x="1279233" y="40573"/>
                            <a:pt x="1247343" y="17733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844" name="Vrije vorm: vorm 7843">
                      <a:extLst>
                        <a:ext uri="{FF2B5EF4-FFF2-40B4-BE49-F238E27FC236}">
                          <a16:creationId xmlns:a16="http://schemas.microsoft.com/office/drawing/2014/main" id="{A1AAC4C6-49BE-7929-C7C6-C59AD783F5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651" y="2662165"/>
                      <a:ext cx="1859331" cy="727928"/>
                    </a:xfrm>
                    <a:custGeom>
                      <a:avLst/>
                      <a:gdLst>
                        <a:gd name="connsiteX0" fmla="*/ 1647915 w 1859331"/>
                        <a:gd name="connsiteY0" fmla="*/ 113892 h 727928"/>
                        <a:gd name="connsiteX1" fmla="*/ 1341081 w 1859331"/>
                        <a:gd name="connsiteY1" fmla="*/ 27271 h 727928"/>
                        <a:gd name="connsiteX2" fmla="*/ 1216107 w 1859331"/>
                        <a:gd name="connsiteY2" fmla="*/ 6586 h 727928"/>
                        <a:gd name="connsiteX3" fmla="*/ 1189388 w 1859331"/>
                        <a:gd name="connsiteY3" fmla="*/ 160865 h 727928"/>
                        <a:gd name="connsiteX4" fmla="*/ 1200162 w 1859331"/>
                        <a:gd name="connsiteY4" fmla="*/ 220336 h 727928"/>
                        <a:gd name="connsiteX5" fmla="*/ 1098889 w 1859331"/>
                        <a:gd name="connsiteY5" fmla="*/ 236712 h 727928"/>
                        <a:gd name="connsiteX6" fmla="*/ 945903 w 1859331"/>
                        <a:gd name="connsiteY6" fmla="*/ 142334 h 727928"/>
                        <a:gd name="connsiteX7" fmla="*/ 879106 w 1859331"/>
                        <a:gd name="connsiteY7" fmla="*/ 178103 h 727928"/>
                        <a:gd name="connsiteX8" fmla="*/ 867040 w 1859331"/>
                        <a:gd name="connsiteY8" fmla="*/ 216026 h 727928"/>
                        <a:gd name="connsiteX9" fmla="*/ 865747 w 1859331"/>
                        <a:gd name="connsiteY9" fmla="*/ 237573 h 727928"/>
                        <a:gd name="connsiteX10" fmla="*/ 786884 w 1859331"/>
                        <a:gd name="connsiteY10" fmla="*/ 303939 h 727928"/>
                        <a:gd name="connsiteX11" fmla="*/ 615367 w 1859331"/>
                        <a:gd name="connsiteY11" fmla="*/ 213010 h 727928"/>
                        <a:gd name="connsiteX12" fmla="*/ 397739 w 1859331"/>
                        <a:gd name="connsiteY12" fmla="*/ 393145 h 727928"/>
                        <a:gd name="connsiteX13" fmla="*/ 382225 w 1859331"/>
                        <a:gd name="connsiteY13" fmla="*/ 175517 h 727928"/>
                        <a:gd name="connsiteX14" fmla="*/ 364556 w 1859331"/>
                        <a:gd name="connsiteY14" fmla="*/ 176810 h 727928"/>
                        <a:gd name="connsiteX15" fmla="*/ 225360 w 1859331"/>
                        <a:gd name="connsiteY15" fmla="*/ 381510 h 727928"/>
                        <a:gd name="connsiteX16" fmla="*/ 13765 w 1859331"/>
                        <a:gd name="connsiteY16" fmla="*/ 635768 h 727928"/>
                        <a:gd name="connsiteX17" fmla="*/ 140895 w 1859331"/>
                        <a:gd name="connsiteY17" fmla="*/ 712477 h 727928"/>
                        <a:gd name="connsiteX18" fmla="*/ 325771 w 1859331"/>
                        <a:gd name="connsiteY18" fmla="*/ 587933 h 727928"/>
                        <a:gd name="connsiteX19" fmla="*/ 402910 w 1859331"/>
                        <a:gd name="connsiteY19" fmla="*/ 525446 h 727928"/>
                        <a:gd name="connsiteX20" fmla="*/ 450314 w 1859331"/>
                        <a:gd name="connsiteY20" fmla="*/ 547424 h 727928"/>
                        <a:gd name="connsiteX21" fmla="*/ 545123 w 1859331"/>
                        <a:gd name="connsiteY21" fmla="*/ 656454 h 727928"/>
                        <a:gd name="connsiteX22" fmla="*/ 661047 w 1859331"/>
                        <a:gd name="connsiteY22" fmla="*/ 542684 h 727928"/>
                        <a:gd name="connsiteX23" fmla="*/ 814895 w 1859331"/>
                        <a:gd name="connsiteY23" fmla="*/ 540960 h 727928"/>
                        <a:gd name="connsiteX24" fmla="*/ 918322 w 1859331"/>
                        <a:gd name="connsiteY24" fmla="*/ 611635 h 727928"/>
                        <a:gd name="connsiteX25" fmla="*/ 1085099 w 1859331"/>
                        <a:gd name="connsiteY25" fmla="*/ 577590 h 727928"/>
                        <a:gd name="connsiteX26" fmla="*/ 1130348 w 1859331"/>
                        <a:gd name="connsiteY26" fmla="*/ 416847 h 727928"/>
                        <a:gd name="connsiteX27" fmla="*/ 1261356 w 1859331"/>
                        <a:gd name="connsiteY27" fmla="*/ 440118 h 727928"/>
                        <a:gd name="connsiteX28" fmla="*/ 1430287 w 1859331"/>
                        <a:gd name="connsiteY28" fmla="*/ 475887 h 727928"/>
                        <a:gd name="connsiteX29" fmla="*/ 1753066 w 1859331"/>
                        <a:gd name="connsiteY29" fmla="*/ 435809 h 727928"/>
                        <a:gd name="connsiteX30" fmla="*/ 1639727 w 1859331"/>
                        <a:gd name="connsiteY30" fmla="*/ 294889 h 727928"/>
                        <a:gd name="connsiteX31" fmla="*/ 1847444 w 1859331"/>
                        <a:gd name="connsiteY31" fmla="*/ 282823 h 727928"/>
                        <a:gd name="connsiteX32" fmla="*/ 1647484 w 1859331"/>
                        <a:gd name="connsiteY32" fmla="*/ 114754 h 727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859331" h="727928">
                          <a:moveTo>
                            <a:pt x="1647915" y="113892"/>
                          </a:moveTo>
                          <a:cubicBezTo>
                            <a:pt x="1546212" y="82433"/>
                            <a:pt x="1441061" y="65626"/>
                            <a:pt x="1341081" y="27271"/>
                          </a:cubicBezTo>
                          <a:cubicBezTo>
                            <a:pt x="1307036" y="14343"/>
                            <a:pt x="1252737" y="-12376"/>
                            <a:pt x="1216107" y="6586"/>
                          </a:cubicBezTo>
                          <a:cubicBezTo>
                            <a:pt x="1155343" y="38045"/>
                            <a:pt x="1176459" y="107859"/>
                            <a:pt x="1189388" y="160865"/>
                          </a:cubicBezTo>
                          <a:cubicBezTo>
                            <a:pt x="1194128" y="180689"/>
                            <a:pt x="1198007" y="200081"/>
                            <a:pt x="1200162" y="220336"/>
                          </a:cubicBezTo>
                          <a:cubicBezTo>
                            <a:pt x="1207488" y="287563"/>
                            <a:pt x="1128194" y="257828"/>
                            <a:pt x="1098889" y="236712"/>
                          </a:cubicBezTo>
                          <a:cubicBezTo>
                            <a:pt x="1044159" y="198357"/>
                            <a:pt x="1014854" y="153539"/>
                            <a:pt x="945903" y="142334"/>
                          </a:cubicBezTo>
                          <a:cubicBezTo>
                            <a:pt x="920477" y="138456"/>
                            <a:pt x="889880" y="154401"/>
                            <a:pt x="879106" y="178103"/>
                          </a:cubicBezTo>
                          <a:cubicBezTo>
                            <a:pt x="872642" y="191893"/>
                            <a:pt x="870056" y="201374"/>
                            <a:pt x="867040" y="216026"/>
                          </a:cubicBezTo>
                          <a:cubicBezTo>
                            <a:pt x="866178" y="223352"/>
                            <a:pt x="865747" y="230247"/>
                            <a:pt x="865747" y="237573"/>
                          </a:cubicBezTo>
                          <a:cubicBezTo>
                            <a:pt x="865747" y="248347"/>
                            <a:pt x="865316" y="397455"/>
                            <a:pt x="786884" y="303939"/>
                          </a:cubicBezTo>
                          <a:cubicBezTo>
                            <a:pt x="750684" y="260414"/>
                            <a:pt x="675699" y="116047"/>
                            <a:pt x="615367" y="213010"/>
                          </a:cubicBezTo>
                          <a:cubicBezTo>
                            <a:pt x="571841" y="282823"/>
                            <a:pt x="504614" y="439257"/>
                            <a:pt x="397739" y="393145"/>
                          </a:cubicBezTo>
                          <a:cubicBezTo>
                            <a:pt x="343870" y="369874"/>
                            <a:pt x="396015" y="224645"/>
                            <a:pt x="382225" y="175517"/>
                          </a:cubicBezTo>
                          <a:cubicBezTo>
                            <a:pt x="380070" y="167760"/>
                            <a:pt x="368004" y="173793"/>
                            <a:pt x="364556" y="176810"/>
                          </a:cubicBezTo>
                          <a:cubicBezTo>
                            <a:pt x="301207" y="234557"/>
                            <a:pt x="264145" y="307818"/>
                            <a:pt x="225360" y="381510"/>
                          </a:cubicBezTo>
                          <a:cubicBezTo>
                            <a:pt x="149083" y="461666"/>
                            <a:pt x="65910" y="536651"/>
                            <a:pt x="13765" y="635768"/>
                          </a:cubicBezTo>
                          <a:cubicBezTo>
                            <a:pt x="-39241" y="737041"/>
                            <a:pt x="73236" y="741350"/>
                            <a:pt x="140895" y="712477"/>
                          </a:cubicBezTo>
                          <a:cubicBezTo>
                            <a:pt x="208122" y="683603"/>
                            <a:pt x="268886" y="633183"/>
                            <a:pt x="325771" y="587933"/>
                          </a:cubicBezTo>
                          <a:cubicBezTo>
                            <a:pt x="351628" y="567248"/>
                            <a:pt x="377053" y="546131"/>
                            <a:pt x="402910" y="525446"/>
                          </a:cubicBezTo>
                          <a:cubicBezTo>
                            <a:pt x="445143" y="491401"/>
                            <a:pt x="442126" y="493125"/>
                            <a:pt x="450314" y="547424"/>
                          </a:cubicBezTo>
                          <a:cubicBezTo>
                            <a:pt x="457210" y="591381"/>
                            <a:pt x="481773" y="674553"/>
                            <a:pt x="545123" y="656454"/>
                          </a:cubicBezTo>
                          <a:cubicBezTo>
                            <a:pt x="602439" y="640509"/>
                            <a:pt x="631312" y="590519"/>
                            <a:pt x="661047" y="542684"/>
                          </a:cubicBezTo>
                          <a:cubicBezTo>
                            <a:pt x="719656" y="450030"/>
                            <a:pt x="769646" y="483644"/>
                            <a:pt x="814895" y="540960"/>
                          </a:cubicBezTo>
                          <a:cubicBezTo>
                            <a:pt x="841183" y="574143"/>
                            <a:pt x="879537" y="596121"/>
                            <a:pt x="918322" y="611635"/>
                          </a:cubicBezTo>
                          <a:cubicBezTo>
                            <a:pt x="978655" y="636199"/>
                            <a:pt x="1039418" y="619823"/>
                            <a:pt x="1085099" y="577590"/>
                          </a:cubicBezTo>
                          <a:cubicBezTo>
                            <a:pt x="1130779" y="534927"/>
                            <a:pt x="1126039" y="473732"/>
                            <a:pt x="1130348" y="416847"/>
                          </a:cubicBezTo>
                          <a:cubicBezTo>
                            <a:pt x="1135089" y="353929"/>
                            <a:pt x="1245411" y="433223"/>
                            <a:pt x="1261356" y="440118"/>
                          </a:cubicBezTo>
                          <a:cubicBezTo>
                            <a:pt x="1315655" y="464682"/>
                            <a:pt x="1370816" y="472439"/>
                            <a:pt x="1430287" y="475887"/>
                          </a:cubicBezTo>
                          <a:cubicBezTo>
                            <a:pt x="1507857" y="480196"/>
                            <a:pt x="1707386" y="525015"/>
                            <a:pt x="1753066" y="435809"/>
                          </a:cubicBezTo>
                          <a:cubicBezTo>
                            <a:pt x="1781508" y="380217"/>
                            <a:pt x="1712557" y="333244"/>
                            <a:pt x="1639727" y="294889"/>
                          </a:cubicBezTo>
                          <a:cubicBezTo>
                            <a:pt x="1719452" y="322470"/>
                            <a:pt x="1802194" y="347896"/>
                            <a:pt x="1847444" y="282823"/>
                          </a:cubicBezTo>
                          <a:cubicBezTo>
                            <a:pt x="1911224" y="191031"/>
                            <a:pt x="1700060" y="131130"/>
                            <a:pt x="1647484" y="11475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7845" name="Graphic 1445">
                      <a:extLst>
                        <a:ext uri="{FF2B5EF4-FFF2-40B4-BE49-F238E27FC236}">
                          <a16:creationId xmlns:a16="http://schemas.microsoft.com/office/drawing/2014/main" id="{5F14FA74-E110-9AED-37EA-47631D1FED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26789" y="2855351"/>
                      <a:ext cx="1861042" cy="534311"/>
                      <a:chOff x="5526789" y="2855351"/>
                      <a:chExt cx="1861042" cy="534311"/>
                    </a:xfrm>
                  </p:grpSpPr>
                  <p:sp>
                    <p:nvSpPr>
                      <p:cNvPr id="7858" name="Vrije vorm: vorm 7857">
                        <a:extLst>
                          <a:ext uri="{FF2B5EF4-FFF2-40B4-BE49-F238E27FC236}">
                            <a16:creationId xmlns:a16="http://schemas.microsoft.com/office/drawing/2014/main" id="{13BC0415-A15B-CC0E-1512-59D2EC6AE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225" y="2966366"/>
                        <a:ext cx="1313995" cy="354358"/>
                      </a:xfrm>
                      <a:custGeom>
                        <a:avLst/>
                        <a:gdLst>
                          <a:gd name="connsiteX0" fmla="*/ 963166 w 1313995"/>
                          <a:gd name="connsiteY0" fmla="*/ 83342 h 354358"/>
                          <a:gd name="connsiteX1" fmla="*/ 794235 w 1313995"/>
                          <a:gd name="connsiteY1" fmla="*/ 47573 h 354358"/>
                          <a:gd name="connsiteX2" fmla="*/ 663227 w 1313995"/>
                          <a:gd name="connsiteY2" fmla="*/ 24302 h 354358"/>
                          <a:gd name="connsiteX3" fmla="*/ 617978 w 1313995"/>
                          <a:gd name="connsiteY3" fmla="*/ 185045 h 354358"/>
                          <a:gd name="connsiteX4" fmla="*/ 451201 w 1313995"/>
                          <a:gd name="connsiteY4" fmla="*/ 219090 h 354358"/>
                          <a:gd name="connsiteX5" fmla="*/ 347774 w 1313995"/>
                          <a:gd name="connsiteY5" fmla="*/ 148415 h 354358"/>
                          <a:gd name="connsiteX6" fmla="*/ 193926 w 1313995"/>
                          <a:gd name="connsiteY6" fmla="*/ 150138 h 354358"/>
                          <a:gd name="connsiteX7" fmla="*/ 78001 w 1313995"/>
                          <a:gd name="connsiteY7" fmla="*/ 263908 h 354358"/>
                          <a:gd name="connsiteX8" fmla="*/ 0 w 1313995"/>
                          <a:gd name="connsiteY8" fmla="*/ 213919 h 354358"/>
                          <a:gd name="connsiteX9" fmla="*/ 4740 w 1313995"/>
                          <a:gd name="connsiteY9" fmla="*/ 242792 h 354358"/>
                          <a:gd name="connsiteX10" fmla="*/ 99549 w 1313995"/>
                          <a:gd name="connsiteY10" fmla="*/ 351821 h 354358"/>
                          <a:gd name="connsiteX11" fmla="*/ 215473 w 1313995"/>
                          <a:gd name="connsiteY11" fmla="*/ 238051 h 354358"/>
                          <a:gd name="connsiteX12" fmla="*/ 369321 w 1313995"/>
                          <a:gd name="connsiteY12" fmla="*/ 236328 h 354358"/>
                          <a:gd name="connsiteX13" fmla="*/ 472748 w 1313995"/>
                          <a:gd name="connsiteY13" fmla="*/ 307003 h 354358"/>
                          <a:gd name="connsiteX14" fmla="*/ 639525 w 1313995"/>
                          <a:gd name="connsiteY14" fmla="*/ 272958 h 354358"/>
                          <a:gd name="connsiteX15" fmla="*/ 684774 w 1313995"/>
                          <a:gd name="connsiteY15" fmla="*/ 112215 h 354358"/>
                          <a:gd name="connsiteX16" fmla="*/ 815782 w 1313995"/>
                          <a:gd name="connsiteY16" fmla="*/ 135486 h 354358"/>
                          <a:gd name="connsiteX17" fmla="*/ 984713 w 1313995"/>
                          <a:gd name="connsiteY17" fmla="*/ 171255 h 354358"/>
                          <a:gd name="connsiteX18" fmla="*/ 1307492 w 1313995"/>
                          <a:gd name="connsiteY18" fmla="*/ 131177 h 354358"/>
                          <a:gd name="connsiteX19" fmla="*/ 1282497 w 1313995"/>
                          <a:gd name="connsiteY19" fmla="*/ 48435 h 354358"/>
                          <a:gd name="connsiteX20" fmla="*/ 963166 w 1313995"/>
                          <a:gd name="connsiteY20" fmla="*/ 83342 h 354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313995" h="354358">
                            <a:moveTo>
                              <a:pt x="963166" y="83342"/>
                            </a:moveTo>
                            <a:cubicBezTo>
                              <a:pt x="903695" y="79894"/>
                              <a:pt x="848965" y="72137"/>
                              <a:pt x="794235" y="47573"/>
                            </a:cubicBezTo>
                            <a:cubicBezTo>
                              <a:pt x="778290" y="40678"/>
                              <a:pt x="667967" y="-39047"/>
                              <a:pt x="663227" y="24302"/>
                            </a:cubicBezTo>
                            <a:cubicBezTo>
                              <a:pt x="658917" y="81187"/>
                              <a:pt x="663227" y="142381"/>
                              <a:pt x="617978" y="185045"/>
                            </a:cubicBezTo>
                            <a:cubicBezTo>
                              <a:pt x="572297" y="227709"/>
                              <a:pt x="511103" y="243654"/>
                              <a:pt x="451201" y="219090"/>
                            </a:cubicBezTo>
                            <a:cubicBezTo>
                              <a:pt x="412847" y="203576"/>
                              <a:pt x="374062" y="181598"/>
                              <a:pt x="347774" y="148415"/>
                            </a:cubicBezTo>
                            <a:cubicBezTo>
                              <a:pt x="302525" y="91099"/>
                              <a:pt x="252535" y="57054"/>
                              <a:pt x="193926" y="150138"/>
                            </a:cubicBezTo>
                            <a:cubicBezTo>
                              <a:pt x="163760" y="197973"/>
                              <a:pt x="134886" y="247532"/>
                              <a:pt x="78001" y="263908"/>
                            </a:cubicBezTo>
                            <a:cubicBezTo>
                              <a:pt x="38785" y="275113"/>
                              <a:pt x="14221" y="247101"/>
                              <a:pt x="0" y="213919"/>
                            </a:cubicBezTo>
                            <a:cubicBezTo>
                              <a:pt x="1293" y="221245"/>
                              <a:pt x="2586" y="230294"/>
                              <a:pt x="4740" y="242792"/>
                            </a:cubicBezTo>
                            <a:cubicBezTo>
                              <a:pt x="11636" y="286749"/>
                              <a:pt x="36200" y="369921"/>
                              <a:pt x="99549" y="351821"/>
                            </a:cubicBezTo>
                            <a:cubicBezTo>
                              <a:pt x="156865" y="335876"/>
                              <a:pt x="185738" y="285887"/>
                              <a:pt x="215473" y="238051"/>
                            </a:cubicBezTo>
                            <a:cubicBezTo>
                              <a:pt x="274082" y="145398"/>
                              <a:pt x="324072" y="179012"/>
                              <a:pt x="369321" y="236328"/>
                            </a:cubicBezTo>
                            <a:cubicBezTo>
                              <a:pt x="395609" y="269511"/>
                              <a:pt x="433963" y="291489"/>
                              <a:pt x="472748" y="307003"/>
                            </a:cubicBezTo>
                            <a:cubicBezTo>
                              <a:pt x="533081" y="331567"/>
                              <a:pt x="593844" y="315191"/>
                              <a:pt x="639525" y="272958"/>
                            </a:cubicBezTo>
                            <a:cubicBezTo>
                              <a:pt x="685205" y="230294"/>
                              <a:pt x="680465" y="169100"/>
                              <a:pt x="684774" y="112215"/>
                            </a:cubicBezTo>
                            <a:cubicBezTo>
                              <a:pt x="689515" y="49297"/>
                              <a:pt x="799837" y="128591"/>
                              <a:pt x="815782" y="135486"/>
                            </a:cubicBezTo>
                            <a:cubicBezTo>
                              <a:pt x="870081" y="160050"/>
                              <a:pt x="925242" y="167807"/>
                              <a:pt x="984713" y="171255"/>
                            </a:cubicBezTo>
                            <a:cubicBezTo>
                              <a:pt x="1062283" y="175564"/>
                              <a:pt x="1261812" y="220383"/>
                              <a:pt x="1307492" y="131177"/>
                            </a:cubicBezTo>
                            <a:cubicBezTo>
                              <a:pt x="1323006" y="101010"/>
                              <a:pt x="1309216" y="73861"/>
                              <a:pt x="1282497" y="48435"/>
                            </a:cubicBezTo>
                            <a:cubicBezTo>
                              <a:pt x="1231215" y="130315"/>
                              <a:pt x="1039012" y="87651"/>
                              <a:pt x="963166" y="83342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9" name="Vrije vorm: vorm 7858">
                        <a:extLst>
                          <a:ext uri="{FF2B5EF4-FFF2-40B4-BE49-F238E27FC236}">
                            <a16:creationId xmlns:a16="http://schemas.microsoft.com/office/drawing/2014/main" id="{01646E85-FBA0-64AF-18C0-ABCE634224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6789" y="3076705"/>
                        <a:ext cx="440833" cy="312956"/>
                      </a:xfrm>
                      <a:custGeom>
                        <a:avLst/>
                        <a:gdLst>
                          <a:gd name="connsiteX0" fmla="*/ 381794 w 440833"/>
                          <a:gd name="connsiteY0" fmla="*/ 22561 h 312956"/>
                          <a:gd name="connsiteX1" fmla="*/ 304654 w 440833"/>
                          <a:gd name="connsiteY1" fmla="*/ 85048 h 312956"/>
                          <a:gd name="connsiteX2" fmla="*/ 119778 w 440833"/>
                          <a:gd name="connsiteY2" fmla="*/ 209592 h 312956"/>
                          <a:gd name="connsiteX3" fmla="*/ 13765 w 440833"/>
                          <a:gd name="connsiteY3" fmla="*/ 220797 h 312956"/>
                          <a:gd name="connsiteX4" fmla="*/ 13765 w 440833"/>
                          <a:gd name="connsiteY4" fmla="*/ 220797 h 312956"/>
                          <a:gd name="connsiteX5" fmla="*/ 140895 w 440833"/>
                          <a:gd name="connsiteY5" fmla="*/ 297505 h 312956"/>
                          <a:gd name="connsiteX6" fmla="*/ 325771 w 440833"/>
                          <a:gd name="connsiteY6" fmla="*/ 172961 h 312956"/>
                          <a:gd name="connsiteX7" fmla="*/ 402910 w 440833"/>
                          <a:gd name="connsiteY7" fmla="*/ 110474 h 312956"/>
                          <a:gd name="connsiteX8" fmla="*/ 440833 w 440833"/>
                          <a:gd name="connsiteY8" fmla="*/ 90220 h 312956"/>
                          <a:gd name="connsiteX9" fmla="*/ 429198 w 440833"/>
                          <a:gd name="connsiteY9" fmla="*/ 44539 h 312956"/>
                          <a:gd name="connsiteX10" fmla="*/ 381794 w 440833"/>
                          <a:gd name="connsiteY10" fmla="*/ 22561 h 312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0833" h="312956">
                            <a:moveTo>
                              <a:pt x="381794" y="22561"/>
                            </a:moveTo>
                            <a:cubicBezTo>
                              <a:pt x="355937" y="43247"/>
                              <a:pt x="330511" y="64363"/>
                              <a:pt x="304654" y="85048"/>
                            </a:cubicBezTo>
                            <a:cubicBezTo>
                              <a:pt x="247769" y="130298"/>
                              <a:pt x="187006" y="180718"/>
                              <a:pt x="119778" y="209592"/>
                            </a:cubicBezTo>
                            <a:cubicBezTo>
                              <a:pt x="87026" y="223813"/>
                              <a:pt x="43932" y="229847"/>
                              <a:pt x="13765" y="220797"/>
                            </a:cubicBezTo>
                            <a:lnTo>
                              <a:pt x="13765" y="220797"/>
                            </a:lnTo>
                            <a:cubicBezTo>
                              <a:pt x="-39241" y="322069"/>
                              <a:pt x="73236" y="326379"/>
                              <a:pt x="140895" y="297505"/>
                            </a:cubicBezTo>
                            <a:cubicBezTo>
                              <a:pt x="208122" y="268632"/>
                              <a:pt x="268886" y="218211"/>
                              <a:pt x="325771" y="172961"/>
                            </a:cubicBezTo>
                            <a:cubicBezTo>
                              <a:pt x="351628" y="152276"/>
                              <a:pt x="377053" y="131160"/>
                              <a:pt x="402910" y="110474"/>
                            </a:cubicBezTo>
                            <a:cubicBezTo>
                              <a:pt x="426181" y="91944"/>
                              <a:pt x="435662" y="84187"/>
                              <a:pt x="440833" y="90220"/>
                            </a:cubicBezTo>
                            <a:cubicBezTo>
                              <a:pt x="435231" y="73844"/>
                              <a:pt x="431353" y="57468"/>
                              <a:pt x="429198" y="44539"/>
                            </a:cubicBezTo>
                            <a:cubicBezTo>
                              <a:pt x="420579" y="-9760"/>
                              <a:pt x="424027" y="-11053"/>
                              <a:pt x="381794" y="2256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60" name="Vrije vorm: vorm 7859">
                        <a:extLst>
                          <a:ext uri="{FF2B5EF4-FFF2-40B4-BE49-F238E27FC236}">
                            <a16:creationId xmlns:a16="http://schemas.microsoft.com/office/drawing/2014/main" id="{7948A93A-A46B-B2FE-50A2-620A7444A0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693" y="2855351"/>
                        <a:ext cx="241138" cy="129528"/>
                      </a:xfrm>
                      <a:custGeom>
                        <a:avLst/>
                        <a:gdLst>
                          <a:gd name="connsiteX0" fmla="*/ 207716 w 241138"/>
                          <a:gd name="connsiteY0" fmla="*/ 0 h 129528"/>
                          <a:gd name="connsiteX1" fmla="*/ 207716 w 241138"/>
                          <a:gd name="connsiteY1" fmla="*/ 862 h 129528"/>
                          <a:gd name="connsiteX2" fmla="*/ 0 w 241138"/>
                          <a:gd name="connsiteY2" fmla="*/ 12928 h 129528"/>
                          <a:gd name="connsiteX3" fmla="*/ 118941 w 241138"/>
                          <a:gd name="connsiteY3" fmla="*/ 127560 h 129528"/>
                          <a:gd name="connsiteX4" fmla="*/ 229264 w 241138"/>
                          <a:gd name="connsiteY4" fmla="*/ 88775 h 129528"/>
                          <a:gd name="connsiteX5" fmla="*/ 208147 w 241138"/>
                          <a:gd name="connsiteY5" fmla="*/ 0 h 12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1138" h="129528">
                            <a:moveTo>
                              <a:pt x="207716" y="0"/>
                            </a:moveTo>
                            <a:cubicBezTo>
                              <a:pt x="207716" y="0"/>
                              <a:pt x="207716" y="431"/>
                              <a:pt x="207716" y="862"/>
                            </a:cubicBezTo>
                            <a:cubicBezTo>
                              <a:pt x="162467" y="65935"/>
                              <a:pt x="79294" y="40509"/>
                              <a:pt x="0" y="12928"/>
                            </a:cubicBezTo>
                            <a:cubicBezTo>
                              <a:pt x="60763" y="45249"/>
                              <a:pt x="118079" y="83173"/>
                              <a:pt x="118941" y="127560"/>
                            </a:cubicBezTo>
                            <a:cubicBezTo>
                              <a:pt x="162898" y="133593"/>
                              <a:pt x="202545" y="127129"/>
                              <a:pt x="229264" y="88775"/>
                            </a:cubicBezTo>
                            <a:cubicBezTo>
                              <a:pt x="252966" y="54730"/>
                              <a:pt x="238745" y="24995"/>
                              <a:pt x="2081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61" name="Vrije vorm: vorm 7860">
                        <a:extLst>
                          <a:ext uri="{FF2B5EF4-FFF2-40B4-BE49-F238E27FC236}">
                            <a16:creationId xmlns:a16="http://schemas.microsoft.com/office/drawing/2014/main" id="{7C825DAF-95FE-973F-0BDA-D6B0374CD1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7623" y="3166925"/>
                        <a:ext cx="5171" cy="13359"/>
                      </a:xfrm>
                      <a:custGeom>
                        <a:avLst/>
                        <a:gdLst>
                          <a:gd name="connsiteX0" fmla="*/ 5171 w 5171"/>
                          <a:gd name="connsiteY0" fmla="*/ 13359 h 13359"/>
                          <a:gd name="connsiteX1" fmla="*/ 0 w 5171"/>
                          <a:gd name="connsiteY1" fmla="*/ 0 h 13359"/>
                          <a:gd name="connsiteX2" fmla="*/ 5171 w 5171"/>
                          <a:gd name="connsiteY2" fmla="*/ 13359 h 13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1" h="13359">
                            <a:moveTo>
                              <a:pt x="5171" y="13359"/>
                            </a:moveTo>
                            <a:cubicBezTo>
                              <a:pt x="3879" y="6464"/>
                              <a:pt x="2155" y="2155"/>
                              <a:pt x="0" y="0"/>
                            </a:cubicBezTo>
                            <a:cubicBezTo>
                              <a:pt x="1724" y="4309"/>
                              <a:pt x="3017" y="9050"/>
                              <a:pt x="5171" y="1335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62" name="Vrije vorm: vorm 7861">
                        <a:extLst>
                          <a:ext uri="{FF2B5EF4-FFF2-40B4-BE49-F238E27FC236}">
                            <a16:creationId xmlns:a16="http://schemas.microsoft.com/office/drawing/2014/main" id="{642611D4-00BF-7036-4924-11EC49A1CD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378" y="2956623"/>
                        <a:ext cx="97902" cy="58608"/>
                      </a:xfrm>
                      <a:custGeom>
                        <a:avLst/>
                        <a:gdLst>
                          <a:gd name="connsiteX0" fmla="*/ 88344 w 97902"/>
                          <a:gd name="connsiteY0" fmla="*/ 58178 h 58608"/>
                          <a:gd name="connsiteX1" fmla="*/ 92223 w 97902"/>
                          <a:gd name="connsiteY1" fmla="*/ 53006 h 58608"/>
                          <a:gd name="connsiteX2" fmla="*/ 97825 w 97902"/>
                          <a:gd name="connsiteY2" fmla="*/ 26288 h 58608"/>
                          <a:gd name="connsiteX3" fmla="*/ 0 w 97902"/>
                          <a:gd name="connsiteY3" fmla="*/ 0 h 58608"/>
                          <a:gd name="connsiteX4" fmla="*/ 88344 w 97902"/>
                          <a:gd name="connsiteY4" fmla="*/ 58609 h 58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902" h="58608">
                            <a:moveTo>
                              <a:pt x="88344" y="58178"/>
                            </a:moveTo>
                            <a:cubicBezTo>
                              <a:pt x="88344" y="58178"/>
                              <a:pt x="90930" y="54730"/>
                              <a:pt x="92223" y="53006"/>
                            </a:cubicBezTo>
                            <a:cubicBezTo>
                              <a:pt x="96963" y="43957"/>
                              <a:pt x="98256" y="34907"/>
                              <a:pt x="97825" y="26288"/>
                            </a:cubicBezTo>
                            <a:cubicBezTo>
                              <a:pt x="66366" y="21978"/>
                              <a:pt x="33183" y="11205"/>
                              <a:pt x="0" y="0"/>
                            </a:cubicBezTo>
                            <a:cubicBezTo>
                              <a:pt x="33183" y="17669"/>
                              <a:pt x="65504" y="37492"/>
                              <a:pt x="88344" y="5860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7846" name="Vrije vorm: vorm 7845">
                      <a:extLst>
                        <a:ext uri="{FF2B5EF4-FFF2-40B4-BE49-F238E27FC236}">
                          <a16:creationId xmlns:a16="http://schemas.microsoft.com/office/drawing/2014/main" id="{1CC88A92-38FC-BE02-F35F-D484C42A21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521" y="3959540"/>
                      <a:ext cx="2059194" cy="1057557"/>
                    </a:xfrm>
                    <a:custGeom>
                      <a:avLst/>
                      <a:gdLst>
                        <a:gd name="connsiteX0" fmla="*/ 2045657 w 2059194"/>
                        <a:gd name="connsiteY0" fmla="*/ 247691 h 1057557"/>
                        <a:gd name="connsiteX1" fmla="*/ 1946109 w 2059194"/>
                        <a:gd name="connsiteY1" fmla="*/ 185634 h 1057557"/>
                        <a:gd name="connsiteX2" fmla="*/ 1845267 w 2059194"/>
                        <a:gd name="connsiteY2" fmla="*/ 265791 h 1057557"/>
                        <a:gd name="connsiteX3" fmla="*/ 1744856 w 2059194"/>
                        <a:gd name="connsiteY3" fmla="*/ 354997 h 1057557"/>
                        <a:gd name="connsiteX4" fmla="*/ 1729342 w 2059194"/>
                        <a:gd name="connsiteY4" fmla="*/ 268376 h 1057557"/>
                        <a:gd name="connsiteX5" fmla="*/ 1416475 w 2059194"/>
                        <a:gd name="connsiteY5" fmla="*/ 254586 h 1057557"/>
                        <a:gd name="connsiteX6" fmla="*/ 1212206 w 2059194"/>
                        <a:gd name="connsiteY6" fmla="*/ 366201 h 1057557"/>
                        <a:gd name="connsiteX7" fmla="*/ 1157907 w 2059194"/>
                        <a:gd name="connsiteY7" fmla="*/ 358013 h 1057557"/>
                        <a:gd name="connsiteX8" fmla="*/ 1204449 w 2059194"/>
                        <a:gd name="connsiteY8" fmla="*/ 304576 h 1057557"/>
                        <a:gd name="connsiteX9" fmla="*/ 1231168 w 2059194"/>
                        <a:gd name="connsiteY9" fmla="*/ 163656 h 1057557"/>
                        <a:gd name="connsiteX10" fmla="*/ 977340 w 2059194"/>
                        <a:gd name="connsiteY10" fmla="*/ 285614 h 1057557"/>
                        <a:gd name="connsiteX11" fmla="*/ 796774 w 2059194"/>
                        <a:gd name="connsiteY11" fmla="*/ 369218 h 1057557"/>
                        <a:gd name="connsiteX12" fmla="*/ 839007 w 2059194"/>
                        <a:gd name="connsiteY12" fmla="*/ 195546 h 1057557"/>
                        <a:gd name="connsiteX13" fmla="*/ 847194 w 2059194"/>
                        <a:gd name="connsiteY13" fmla="*/ 4637 h 1057557"/>
                        <a:gd name="connsiteX14" fmla="*/ 674385 w 2059194"/>
                        <a:gd name="connsiteY14" fmla="*/ 188651 h 1057557"/>
                        <a:gd name="connsiteX15" fmla="*/ 436933 w 2059194"/>
                        <a:gd name="connsiteY15" fmla="*/ 411881 h 1057557"/>
                        <a:gd name="connsiteX16" fmla="*/ 268002 w 2059194"/>
                        <a:gd name="connsiteY16" fmla="*/ 606239 h 1057557"/>
                        <a:gd name="connsiteX17" fmla="*/ 372291 w 2059194"/>
                        <a:gd name="connsiteY17" fmla="*/ 585984 h 1057557"/>
                        <a:gd name="connsiteX18" fmla="*/ 521399 w 2059194"/>
                        <a:gd name="connsiteY18" fmla="*/ 487728 h 1057557"/>
                        <a:gd name="connsiteX19" fmla="*/ 603279 w 2059194"/>
                        <a:gd name="connsiteY19" fmla="*/ 438600 h 1057557"/>
                        <a:gd name="connsiteX20" fmla="*/ 545101 w 2059194"/>
                        <a:gd name="connsiteY20" fmla="*/ 550646 h 1057557"/>
                        <a:gd name="connsiteX21" fmla="*/ 18053 w 2059194"/>
                        <a:gd name="connsiteY21" fmla="*/ 963924 h 1057557"/>
                        <a:gd name="connsiteX22" fmla="*/ 35291 w 2059194"/>
                        <a:gd name="connsiteY22" fmla="*/ 1055716 h 1057557"/>
                        <a:gd name="connsiteX23" fmla="*/ 226631 w 2059194"/>
                        <a:gd name="connsiteY23" fmla="*/ 950996 h 1057557"/>
                        <a:gd name="connsiteX24" fmla="*/ 545532 w 2059194"/>
                        <a:gd name="connsiteY24" fmla="*/ 730351 h 1057557"/>
                        <a:gd name="connsiteX25" fmla="*/ 568372 w 2059194"/>
                        <a:gd name="connsiteY25" fmla="*/ 711820 h 1057557"/>
                        <a:gd name="connsiteX26" fmla="*/ 676971 w 2059194"/>
                        <a:gd name="connsiteY26" fmla="*/ 664847 h 1057557"/>
                        <a:gd name="connsiteX27" fmla="*/ 651545 w 2059194"/>
                        <a:gd name="connsiteY27" fmla="*/ 710528 h 1057557"/>
                        <a:gd name="connsiteX28" fmla="*/ 599400 w 2059194"/>
                        <a:gd name="connsiteY28" fmla="*/ 800595 h 1057557"/>
                        <a:gd name="connsiteX29" fmla="*/ 788155 w 2059194"/>
                        <a:gd name="connsiteY29" fmla="*/ 763103 h 1057557"/>
                        <a:gd name="connsiteX30" fmla="*/ 922179 w 2059194"/>
                        <a:gd name="connsiteY30" fmla="*/ 638560 h 1057557"/>
                        <a:gd name="connsiteX31" fmla="*/ 1012247 w 2059194"/>
                        <a:gd name="connsiteY31" fmla="*/ 569177 h 1057557"/>
                        <a:gd name="connsiteX32" fmla="*/ 1096713 w 2059194"/>
                        <a:gd name="connsiteY32" fmla="*/ 525220 h 1057557"/>
                        <a:gd name="connsiteX33" fmla="*/ 957086 w 2059194"/>
                        <a:gd name="connsiteY33" fmla="*/ 711389 h 1057557"/>
                        <a:gd name="connsiteX34" fmla="*/ 973462 w 2059194"/>
                        <a:gd name="connsiteY34" fmla="*/ 783788 h 1057557"/>
                        <a:gd name="connsiteX35" fmla="*/ 1179454 w 2059194"/>
                        <a:gd name="connsiteY35" fmla="*/ 673466 h 1057557"/>
                        <a:gd name="connsiteX36" fmla="*/ 1297965 w 2059194"/>
                        <a:gd name="connsiteY36" fmla="*/ 570470 h 1057557"/>
                        <a:gd name="connsiteX37" fmla="*/ 1229013 w 2059194"/>
                        <a:gd name="connsiteY37" fmla="*/ 655366 h 1057557"/>
                        <a:gd name="connsiteX38" fmla="*/ 1171266 w 2059194"/>
                        <a:gd name="connsiteY38" fmla="*/ 698461 h 1057557"/>
                        <a:gd name="connsiteX39" fmla="*/ 1026468 w 2059194"/>
                        <a:gd name="connsiteY39" fmla="*/ 873425 h 1057557"/>
                        <a:gd name="connsiteX40" fmla="*/ 1031640 w 2059194"/>
                        <a:gd name="connsiteY40" fmla="*/ 889371 h 1057557"/>
                        <a:gd name="connsiteX41" fmla="*/ 1247975 w 2059194"/>
                        <a:gd name="connsiteY41" fmla="*/ 781634 h 1057557"/>
                        <a:gd name="connsiteX42" fmla="*/ 1578080 w 2059194"/>
                        <a:gd name="connsiteY42" fmla="*/ 514447 h 1057557"/>
                        <a:gd name="connsiteX43" fmla="*/ 1513438 w 2059194"/>
                        <a:gd name="connsiteY43" fmla="*/ 609686 h 1057557"/>
                        <a:gd name="connsiteX44" fmla="*/ 1511283 w 2059194"/>
                        <a:gd name="connsiteY44" fmla="*/ 701047 h 1057557"/>
                        <a:gd name="connsiteX45" fmla="*/ 1679783 w 2059194"/>
                        <a:gd name="connsiteY45" fmla="*/ 629509 h 1057557"/>
                        <a:gd name="connsiteX46" fmla="*/ 1751321 w 2059194"/>
                        <a:gd name="connsiteY46" fmla="*/ 544182 h 1057557"/>
                        <a:gd name="connsiteX47" fmla="*/ 1796139 w 2059194"/>
                        <a:gd name="connsiteY47" fmla="*/ 482126 h 1057557"/>
                        <a:gd name="connsiteX48" fmla="*/ 1889655 w 2059194"/>
                        <a:gd name="connsiteY48" fmla="*/ 380853 h 1057557"/>
                        <a:gd name="connsiteX49" fmla="*/ 1887069 w 2059194"/>
                        <a:gd name="connsiteY49" fmla="*/ 599774 h 1057557"/>
                        <a:gd name="connsiteX50" fmla="*/ 1987910 w 2059194"/>
                        <a:gd name="connsiteY50" fmla="*/ 643300 h 1057557"/>
                        <a:gd name="connsiteX51" fmla="*/ 2046088 w 2059194"/>
                        <a:gd name="connsiteY51" fmla="*/ 247260 h 1057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059194" h="1057557">
                          <a:moveTo>
                            <a:pt x="2045657" y="247691"/>
                          </a:moveTo>
                          <a:cubicBezTo>
                            <a:pt x="2038762" y="191668"/>
                            <a:pt x="2002993" y="153745"/>
                            <a:pt x="1946109" y="185634"/>
                          </a:cubicBezTo>
                          <a:cubicBezTo>
                            <a:pt x="1907754" y="207613"/>
                            <a:pt x="1876295" y="233901"/>
                            <a:pt x="1845267" y="265791"/>
                          </a:cubicBezTo>
                          <a:cubicBezTo>
                            <a:pt x="1813808" y="298543"/>
                            <a:pt x="1783211" y="329571"/>
                            <a:pt x="1744856" y="354997"/>
                          </a:cubicBezTo>
                          <a:cubicBezTo>
                            <a:pt x="1717276" y="373527"/>
                            <a:pt x="1728480" y="280012"/>
                            <a:pt x="1729342" y="268376"/>
                          </a:cubicBezTo>
                          <a:cubicBezTo>
                            <a:pt x="1742702" y="27908"/>
                            <a:pt x="1517317" y="186927"/>
                            <a:pt x="1416475" y="254586"/>
                          </a:cubicBezTo>
                          <a:cubicBezTo>
                            <a:pt x="1352264" y="297681"/>
                            <a:pt x="1281158" y="331725"/>
                            <a:pt x="1212206" y="366201"/>
                          </a:cubicBezTo>
                          <a:cubicBezTo>
                            <a:pt x="1197554" y="373527"/>
                            <a:pt x="1088956" y="439893"/>
                            <a:pt x="1157907" y="358013"/>
                          </a:cubicBezTo>
                          <a:cubicBezTo>
                            <a:pt x="1172990" y="339913"/>
                            <a:pt x="1189366" y="322676"/>
                            <a:pt x="1204449" y="304576"/>
                          </a:cubicBezTo>
                          <a:cubicBezTo>
                            <a:pt x="1231599" y="271824"/>
                            <a:pt x="1269522" y="202872"/>
                            <a:pt x="1231168" y="163656"/>
                          </a:cubicBezTo>
                          <a:cubicBezTo>
                            <a:pt x="1163509" y="94705"/>
                            <a:pt x="1023883" y="246398"/>
                            <a:pt x="977340" y="285614"/>
                          </a:cubicBezTo>
                          <a:cubicBezTo>
                            <a:pt x="942434" y="315350"/>
                            <a:pt x="852366" y="422224"/>
                            <a:pt x="796774" y="369218"/>
                          </a:cubicBezTo>
                          <a:cubicBezTo>
                            <a:pt x="749370" y="324399"/>
                            <a:pt x="826509" y="239934"/>
                            <a:pt x="839007" y="195546"/>
                          </a:cubicBezTo>
                          <a:cubicBezTo>
                            <a:pt x="850211" y="156330"/>
                            <a:pt x="897184" y="29632"/>
                            <a:pt x="847194" y="4637"/>
                          </a:cubicBezTo>
                          <a:cubicBezTo>
                            <a:pt x="775226" y="-31563"/>
                            <a:pt x="707568" y="155037"/>
                            <a:pt x="674385" y="188651"/>
                          </a:cubicBezTo>
                          <a:cubicBezTo>
                            <a:pt x="598107" y="265791"/>
                            <a:pt x="517520" y="338190"/>
                            <a:pt x="436933" y="411881"/>
                          </a:cubicBezTo>
                          <a:cubicBezTo>
                            <a:pt x="385651" y="458424"/>
                            <a:pt x="277483" y="531685"/>
                            <a:pt x="268002" y="606239"/>
                          </a:cubicBezTo>
                          <a:cubicBezTo>
                            <a:pt x="262831" y="647609"/>
                            <a:pt x="365396" y="589432"/>
                            <a:pt x="372291" y="585984"/>
                          </a:cubicBezTo>
                          <a:cubicBezTo>
                            <a:pt x="424436" y="557972"/>
                            <a:pt x="472271" y="520911"/>
                            <a:pt x="521399" y="487728"/>
                          </a:cubicBezTo>
                          <a:cubicBezTo>
                            <a:pt x="547687" y="469628"/>
                            <a:pt x="575267" y="453683"/>
                            <a:pt x="603279" y="438600"/>
                          </a:cubicBezTo>
                          <a:cubicBezTo>
                            <a:pt x="737303" y="365339"/>
                            <a:pt x="576991" y="529099"/>
                            <a:pt x="545101" y="550646"/>
                          </a:cubicBezTo>
                          <a:cubicBezTo>
                            <a:pt x="356346" y="678638"/>
                            <a:pt x="152508" y="769567"/>
                            <a:pt x="18053" y="963924"/>
                          </a:cubicBezTo>
                          <a:cubicBezTo>
                            <a:pt x="-5649" y="998400"/>
                            <a:pt x="-11682" y="1043649"/>
                            <a:pt x="35291" y="1055716"/>
                          </a:cubicBezTo>
                          <a:cubicBezTo>
                            <a:pt x="96054" y="1071230"/>
                            <a:pt x="184399" y="984610"/>
                            <a:pt x="226631" y="950996"/>
                          </a:cubicBezTo>
                          <a:cubicBezTo>
                            <a:pt x="327904" y="870409"/>
                            <a:pt x="444690" y="811369"/>
                            <a:pt x="545532" y="730351"/>
                          </a:cubicBezTo>
                          <a:lnTo>
                            <a:pt x="568372" y="711820"/>
                          </a:lnTo>
                          <a:cubicBezTo>
                            <a:pt x="598538" y="682516"/>
                            <a:pt x="634738" y="667002"/>
                            <a:pt x="676971" y="664847"/>
                          </a:cubicBezTo>
                          <a:cubicBezTo>
                            <a:pt x="670075" y="680792"/>
                            <a:pt x="660164" y="695875"/>
                            <a:pt x="651545" y="710528"/>
                          </a:cubicBezTo>
                          <a:cubicBezTo>
                            <a:pt x="633876" y="740263"/>
                            <a:pt x="615345" y="769567"/>
                            <a:pt x="599400" y="800595"/>
                          </a:cubicBezTo>
                          <a:cubicBezTo>
                            <a:pt x="522261" y="949703"/>
                            <a:pt x="754110" y="791545"/>
                            <a:pt x="788155" y="763103"/>
                          </a:cubicBezTo>
                          <a:cubicBezTo>
                            <a:pt x="834697" y="723887"/>
                            <a:pt x="877361" y="679499"/>
                            <a:pt x="922179" y="638560"/>
                          </a:cubicBezTo>
                          <a:cubicBezTo>
                            <a:pt x="950191" y="612702"/>
                            <a:pt x="980357" y="590293"/>
                            <a:pt x="1012247" y="569177"/>
                          </a:cubicBezTo>
                          <a:cubicBezTo>
                            <a:pt x="1037673" y="552370"/>
                            <a:pt x="1079906" y="551077"/>
                            <a:pt x="1096713" y="525220"/>
                          </a:cubicBezTo>
                          <a:cubicBezTo>
                            <a:pt x="1054480" y="590724"/>
                            <a:pt x="994147" y="642007"/>
                            <a:pt x="957086" y="711389"/>
                          </a:cubicBezTo>
                          <a:cubicBezTo>
                            <a:pt x="945019" y="733799"/>
                            <a:pt x="935108" y="780341"/>
                            <a:pt x="973462" y="783788"/>
                          </a:cubicBezTo>
                          <a:cubicBezTo>
                            <a:pt x="1053187" y="790684"/>
                            <a:pt x="1123431" y="720870"/>
                            <a:pt x="1179454" y="673466"/>
                          </a:cubicBezTo>
                          <a:cubicBezTo>
                            <a:pt x="1219102" y="639421"/>
                            <a:pt x="1257456" y="603653"/>
                            <a:pt x="1297965" y="570470"/>
                          </a:cubicBezTo>
                          <a:cubicBezTo>
                            <a:pt x="1272970" y="590724"/>
                            <a:pt x="1257456" y="632095"/>
                            <a:pt x="1229013" y="655366"/>
                          </a:cubicBezTo>
                          <a:cubicBezTo>
                            <a:pt x="1210483" y="670450"/>
                            <a:pt x="1190659" y="684240"/>
                            <a:pt x="1171266" y="698461"/>
                          </a:cubicBezTo>
                          <a:cubicBezTo>
                            <a:pt x="1107486" y="745865"/>
                            <a:pt x="1052325" y="796286"/>
                            <a:pt x="1026468" y="873425"/>
                          </a:cubicBezTo>
                          <a:cubicBezTo>
                            <a:pt x="1025175" y="877735"/>
                            <a:pt x="1023452" y="889801"/>
                            <a:pt x="1031640" y="889371"/>
                          </a:cubicBezTo>
                          <a:cubicBezTo>
                            <a:pt x="1115674" y="885923"/>
                            <a:pt x="1184195" y="832055"/>
                            <a:pt x="1247975" y="781634"/>
                          </a:cubicBezTo>
                          <a:cubicBezTo>
                            <a:pt x="1359159" y="694582"/>
                            <a:pt x="1470774" y="606669"/>
                            <a:pt x="1578080" y="514447"/>
                          </a:cubicBezTo>
                          <a:cubicBezTo>
                            <a:pt x="1555240" y="545044"/>
                            <a:pt x="1532831" y="576072"/>
                            <a:pt x="1513438" y="609686"/>
                          </a:cubicBezTo>
                          <a:cubicBezTo>
                            <a:pt x="1499217" y="633819"/>
                            <a:pt x="1471636" y="686825"/>
                            <a:pt x="1511283" y="701047"/>
                          </a:cubicBezTo>
                          <a:cubicBezTo>
                            <a:pt x="1566014" y="720439"/>
                            <a:pt x="1642722" y="662692"/>
                            <a:pt x="1679783" y="629509"/>
                          </a:cubicBezTo>
                          <a:cubicBezTo>
                            <a:pt x="1707364" y="604515"/>
                            <a:pt x="1729342" y="573918"/>
                            <a:pt x="1751321" y="544182"/>
                          </a:cubicBezTo>
                          <a:cubicBezTo>
                            <a:pt x="1766404" y="523928"/>
                            <a:pt x="1781056" y="502811"/>
                            <a:pt x="1796139" y="482126"/>
                          </a:cubicBezTo>
                          <a:cubicBezTo>
                            <a:pt x="1810360" y="462733"/>
                            <a:pt x="1887500" y="399384"/>
                            <a:pt x="1889655" y="380853"/>
                          </a:cubicBezTo>
                          <a:cubicBezTo>
                            <a:pt x="1881036" y="453683"/>
                            <a:pt x="1868107" y="527375"/>
                            <a:pt x="1887069" y="599774"/>
                          </a:cubicBezTo>
                          <a:cubicBezTo>
                            <a:pt x="1897843" y="640714"/>
                            <a:pt x="1949556" y="679068"/>
                            <a:pt x="1987910" y="643300"/>
                          </a:cubicBezTo>
                          <a:cubicBezTo>
                            <a:pt x="2083150" y="553663"/>
                            <a:pt x="2060309" y="364477"/>
                            <a:pt x="2046088" y="247260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7847" name="Graphic 1445">
                      <a:extLst>
                        <a:ext uri="{FF2B5EF4-FFF2-40B4-BE49-F238E27FC236}">
                          <a16:creationId xmlns:a16="http://schemas.microsoft.com/office/drawing/2014/main" id="{4B7BC9C5-B110-1727-E334-636C3288D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2383" y="3996497"/>
                      <a:ext cx="2045226" cy="1021030"/>
                      <a:chOff x="4412383" y="3996497"/>
                      <a:chExt cx="2045226" cy="1021030"/>
                    </a:xfrm>
                  </p:grpSpPr>
                  <p:sp>
                    <p:nvSpPr>
                      <p:cNvPr id="7848" name="Vrije vorm: vorm 7847">
                        <a:extLst>
                          <a:ext uri="{FF2B5EF4-FFF2-40B4-BE49-F238E27FC236}">
                            <a16:creationId xmlns:a16="http://schemas.microsoft.com/office/drawing/2014/main" id="{039899B0-F9A6-22A5-F0B0-573D99BCE4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2383" y="4366681"/>
                        <a:ext cx="1170835" cy="650847"/>
                      </a:xfrm>
                      <a:custGeom>
                        <a:avLst/>
                        <a:gdLst>
                          <a:gd name="connsiteX0" fmla="*/ 1086370 w 1170835"/>
                          <a:gd name="connsiteY0" fmla="*/ 43526 h 650847"/>
                          <a:gd name="connsiteX1" fmla="*/ 996302 w 1170835"/>
                          <a:gd name="connsiteY1" fmla="*/ 112908 h 650847"/>
                          <a:gd name="connsiteX2" fmla="*/ 862278 w 1170835"/>
                          <a:gd name="connsiteY2" fmla="*/ 237452 h 650847"/>
                          <a:gd name="connsiteX3" fmla="*/ 673523 w 1170835"/>
                          <a:gd name="connsiteY3" fmla="*/ 274944 h 650847"/>
                          <a:gd name="connsiteX4" fmla="*/ 725668 w 1170835"/>
                          <a:gd name="connsiteY4" fmla="*/ 184876 h 650847"/>
                          <a:gd name="connsiteX5" fmla="*/ 751093 w 1170835"/>
                          <a:gd name="connsiteY5" fmla="*/ 139196 h 650847"/>
                          <a:gd name="connsiteX6" fmla="*/ 642495 w 1170835"/>
                          <a:gd name="connsiteY6" fmla="*/ 186169 h 650847"/>
                          <a:gd name="connsiteX7" fmla="*/ 619655 w 1170835"/>
                          <a:gd name="connsiteY7" fmla="*/ 204700 h 650847"/>
                          <a:gd name="connsiteX8" fmla="*/ 300754 w 1170835"/>
                          <a:gd name="connsiteY8" fmla="*/ 425344 h 650847"/>
                          <a:gd name="connsiteX9" fmla="*/ 109414 w 1170835"/>
                          <a:gd name="connsiteY9" fmla="*/ 530065 h 650847"/>
                          <a:gd name="connsiteX10" fmla="*/ 74507 w 1170835"/>
                          <a:gd name="connsiteY10" fmla="*/ 485677 h 650847"/>
                          <a:gd name="connsiteX11" fmla="*/ 18053 w 1170835"/>
                          <a:gd name="connsiteY11" fmla="*/ 557214 h 650847"/>
                          <a:gd name="connsiteX12" fmla="*/ 35291 w 1170835"/>
                          <a:gd name="connsiteY12" fmla="*/ 649006 h 650847"/>
                          <a:gd name="connsiteX13" fmla="*/ 226631 w 1170835"/>
                          <a:gd name="connsiteY13" fmla="*/ 544286 h 650847"/>
                          <a:gd name="connsiteX14" fmla="*/ 545532 w 1170835"/>
                          <a:gd name="connsiteY14" fmla="*/ 323641 h 650847"/>
                          <a:gd name="connsiteX15" fmla="*/ 568372 w 1170835"/>
                          <a:gd name="connsiteY15" fmla="*/ 305110 h 650847"/>
                          <a:gd name="connsiteX16" fmla="*/ 676971 w 1170835"/>
                          <a:gd name="connsiteY16" fmla="*/ 258137 h 650847"/>
                          <a:gd name="connsiteX17" fmla="*/ 651545 w 1170835"/>
                          <a:gd name="connsiteY17" fmla="*/ 303818 h 650847"/>
                          <a:gd name="connsiteX18" fmla="*/ 599400 w 1170835"/>
                          <a:gd name="connsiteY18" fmla="*/ 393885 h 650847"/>
                          <a:gd name="connsiteX19" fmla="*/ 788155 w 1170835"/>
                          <a:gd name="connsiteY19" fmla="*/ 356393 h 650847"/>
                          <a:gd name="connsiteX20" fmla="*/ 922179 w 1170835"/>
                          <a:gd name="connsiteY20" fmla="*/ 231849 h 650847"/>
                          <a:gd name="connsiteX21" fmla="*/ 1012247 w 1170835"/>
                          <a:gd name="connsiteY21" fmla="*/ 162467 h 650847"/>
                          <a:gd name="connsiteX22" fmla="*/ 1057927 w 1170835"/>
                          <a:gd name="connsiteY22" fmla="*/ 143936 h 650847"/>
                          <a:gd name="connsiteX23" fmla="*/ 1170835 w 1170835"/>
                          <a:gd name="connsiteY23" fmla="*/ 0 h 650847"/>
                          <a:gd name="connsiteX24" fmla="*/ 1086370 w 1170835"/>
                          <a:gd name="connsiteY24" fmla="*/ 43956 h 650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70835" h="650847">
                            <a:moveTo>
                              <a:pt x="1086370" y="43526"/>
                            </a:moveTo>
                            <a:cubicBezTo>
                              <a:pt x="1054480" y="64642"/>
                              <a:pt x="1024314" y="87051"/>
                              <a:pt x="996302" y="112908"/>
                            </a:cubicBezTo>
                            <a:cubicBezTo>
                              <a:pt x="951484" y="153848"/>
                              <a:pt x="908820" y="198235"/>
                              <a:pt x="862278" y="237452"/>
                            </a:cubicBezTo>
                            <a:cubicBezTo>
                              <a:pt x="828233" y="266325"/>
                              <a:pt x="595953" y="424051"/>
                              <a:pt x="673523" y="274944"/>
                            </a:cubicBezTo>
                            <a:cubicBezTo>
                              <a:pt x="689468" y="243916"/>
                              <a:pt x="707568" y="214612"/>
                              <a:pt x="725668" y="184876"/>
                            </a:cubicBezTo>
                            <a:cubicBezTo>
                              <a:pt x="734717" y="169793"/>
                              <a:pt x="744198" y="155141"/>
                              <a:pt x="751093" y="139196"/>
                            </a:cubicBezTo>
                            <a:cubicBezTo>
                              <a:pt x="708861" y="141350"/>
                              <a:pt x="672661" y="156865"/>
                              <a:pt x="642495" y="186169"/>
                            </a:cubicBezTo>
                            <a:lnTo>
                              <a:pt x="619655" y="204700"/>
                            </a:lnTo>
                            <a:cubicBezTo>
                              <a:pt x="518813" y="285718"/>
                              <a:pt x="402027" y="345188"/>
                              <a:pt x="300754" y="425344"/>
                            </a:cubicBezTo>
                            <a:cubicBezTo>
                              <a:pt x="258521" y="458958"/>
                              <a:pt x="170608" y="545578"/>
                              <a:pt x="109414" y="530065"/>
                            </a:cubicBezTo>
                            <a:cubicBezTo>
                              <a:pt x="82695" y="523169"/>
                              <a:pt x="73645" y="505501"/>
                              <a:pt x="74507" y="485677"/>
                            </a:cubicBezTo>
                            <a:cubicBezTo>
                              <a:pt x="54684" y="508086"/>
                              <a:pt x="35722" y="531788"/>
                              <a:pt x="18053" y="557214"/>
                            </a:cubicBezTo>
                            <a:cubicBezTo>
                              <a:pt x="-5649" y="591690"/>
                              <a:pt x="-11682" y="636939"/>
                              <a:pt x="35291" y="649006"/>
                            </a:cubicBezTo>
                            <a:cubicBezTo>
                              <a:pt x="96054" y="664520"/>
                              <a:pt x="184399" y="577899"/>
                              <a:pt x="226631" y="544286"/>
                            </a:cubicBezTo>
                            <a:cubicBezTo>
                              <a:pt x="327904" y="463699"/>
                              <a:pt x="444690" y="404659"/>
                              <a:pt x="545532" y="323641"/>
                            </a:cubicBezTo>
                            <a:lnTo>
                              <a:pt x="568372" y="305110"/>
                            </a:lnTo>
                            <a:cubicBezTo>
                              <a:pt x="598538" y="275806"/>
                              <a:pt x="634738" y="260292"/>
                              <a:pt x="676971" y="258137"/>
                            </a:cubicBezTo>
                            <a:cubicBezTo>
                              <a:pt x="670075" y="274082"/>
                              <a:pt x="660164" y="289165"/>
                              <a:pt x="651545" y="303818"/>
                            </a:cubicBezTo>
                            <a:cubicBezTo>
                              <a:pt x="633876" y="333553"/>
                              <a:pt x="615345" y="362857"/>
                              <a:pt x="599400" y="393885"/>
                            </a:cubicBezTo>
                            <a:cubicBezTo>
                              <a:pt x="522261" y="542993"/>
                              <a:pt x="754110" y="384835"/>
                              <a:pt x="788155" y="356393"/>
                            </a:cubicBezTo>
                            <a:cubicBezTo>
                              <a:pt x="834697" y="317177"/>
                              <a:pt x="877361" y="272789"/>
                              <a:pt x="922179" y="231849"/>
                            </a:cubicBezTo>
                            <a:cubicBezTo>
                              <a:pt x="950191" y="205992"/>
                              <a:pt x="980357" y="183583"/>
                              <a:pt x="1012247" y="162467"/>
                            </a:cubicBezTo>
                            <a:cubicBezTo>
                              <a:pt x="1025176" y="153848"/>
                              <a:pt x="1041982" y="149539"/>
                              <a:pt x="1057927" y="143936"/>
                            </a:cubicBezTo>
                            <a:cubicBezTo>
                              <a:pt x="1093696" y="94377"/>
                              <a:pt x="1137653" y="51283"/>
                              <a:pt x="1170835" y="0"/>
                            </a:cubicBezTo>
                            <a:cubicBezTo>
                              <a:pt x="1154029" y="25857"/>
                              <a:pt x="1111796" y="27150"/>
                              <a:pt x="1086370" y="43956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49" name="Vrije vorm: vorm 7848">
                        <a:extLst>
                          <a:ext uri="{FF2B5EF4-FFF2-40B4-BE49-F238E27FC236}">
                            <a16:creationId xmlns:a16="http://schemas.microsoft.com/office/drawing/2014/main" id="{B1782D5E-6515-F6A2-0AFF-65583748E9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7808" y="4411930"/>
                        <a:ext cx="426231" cy="332744"/>
                      </a:xfrm>
                      <a:custGeom>
                        <a:avLst/>
                        <a:gdLst>
                          <a:gd name="connsiteX0" fmla="*/ 299533 w 426231"/>
                          <a:gd name="connsiteY0" fmla="*/ 127560 h 332744"/>
                          <a:gd name="connsiteX1" fmla="*/ 357280 w 426231"/>
                          <a:gd name="connsiteY1" fmla="*/ 84466 h 332744"/>
                          <a:gd name="connsiteX2" fmla="*/ 426232 w 426231"/>
                          <a:gd name="connsiteY2" fmla="*/ 0 h 332744"/>
                          <a:gd name="connsiteX3" fmla="*/ 307721 w 426231"/>
                          <a:gd name="connsiteY3" fmla="*/ 102996 h 332744"/>
                          <a:gd name="connsiteX4" fmla="*/ 101729 w 426231"/>
                          <a:gd name="connsiteY4" fmla="*/ 213318 h 332744"/>
                          <a:gd name="connsiteX5" fmla="*/ 75441 w 426231"/>
                          <a:gd name="connsiteY5" fmla="*/ 169362 h 332744"/>
                          <a:gd name="connsiteX6" fmla="*/ 10799 w 426231"/>
                          <a:gd name="connsiteY6" fmla="*/ 259861 h 332744"/>
                          <a:gd name="connsiteX7" fmla="*/ 27175 w 426231"/>
                          <a:gd name="connsiteY7" fmla="*/ 332260 h 332744"/>
                          <a:gd name="connsiteX8" fmla="*/ 163354 w 426231"/>
                          <a:gd name="connsiteY8" fmla="*/ 280115 h 332744"/>
                          <a:gd name="connsiteX9" fmla="*/ 299102 w 426231"/>
                          <a:gd name="connsiteY9" fmla="*/ 127991 h 332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26231" h="332744">
                            <a:moveTo>
                              <a:pt x="299533" y="127560"/>
                            </a:moveTo>
                            <a:cubicBezTo>
                              <a:pt x="318926" y="113339"/>
                              <a:pt x="338749" y="99549"/>
                              <a:pt x="357280" y="84466"/>
                            </a:cubicBezTo>
                            <a:cubicBezTo>
                              <a:pt x="385723" y="61194"/>
                              <a:pt x="401237" y="20254"/>
                              <a:pt x="426232" y="0"/>
                            </a:cubicBezTo>
                            <a:cubicBezTo>
                              <a:pt x="385723" y="32752"/>
                              <a:pt x="347368" y="68951"/>
                              <a:pt x="307721" y="102996"/>
                            </a:cubicBezTo>
                            <a:cubicBezTo>
                              <a:pt x="252129" y="150831"/>
                              <a:pt x="181454" y="220213"/>
                              <a:pt x="101729" y="213318"/>
                            </a:cubicBezTo>
                            <a:cubicBezTo>
                              <a:pt x="76303" y="211164"/>
                              <a:pt x="71994" y="190047"/>
                              <a:pt x="75441" y="169362"/>
                            </a:cubicBezTo>
                            <a:cubicBezTo>
                              <a:pt x="51739" y="197804"/>
                              <a:pt x="28468" y="226678"/>
                              <a:pt x="10799" y="259861"/>
                            </a:cubicBezTo>
                            <a:cubicBezTo>
                              <a:pt x="-1267" y="282270"/>
                              <a:pt x="-11179" y="328812"/>
                              <a:pt x="27175" y="332260"/>
                            </a:cubicBezTo>
                            <a:cubicBezTo>
                              <a:pt x="76303" y="336569"/>
                              <a:pt x="122414" y="311574"/>
                              <a:pt x="163354" y="280115"/>
                            </a:cubicBezTo>
                            <a:cubicBezTo>
                              <a:pt x="191797" y="215904"/>
                              <a:pt x="241786" y="170224"/>
                              <a:pt x="299102" y="12799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0" name="Vrije vorm: vorm 7849">
                        <a:extLst>
                          <a:ext uri="{FF2B5EF4-FFF2-40B4-BE49-F238E27FC236}">
                            <a16:creationId xmlns:a16="http://schemas.microsoft.com/office/drawing/2014/main" id="{2C5CC1A4-FE57-FCD0-6C6C-519563BF52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196" y="4260916"/>
                        <a:ext cx="462561" cy="320085"/>
                      </a:xfrm>
                      <a:custGeom>
                        <a:avLst/>
                        <a:gdLst>
                          <a:gd name="connsiteX0" fmla="*/ 409588 w 462561"/>
                          <a:gd name="connsiteY0" fmla="*/ 18713 h 320085"/>
                          <a:gd name="connsiteX1" fmla="*/ 327709 w 462561"/>
                          <a:gd name="connsiteY1" fmla="*/ 67841 h 320085"/>
                          <a:gd name="connsiteX2" fmla="*/ 178601 w 462561"/>
                          <a:gd name="connsiteY2" fmla="*/ 166097 h 320085"/>
                          <a:gd name="connsiteX3" fmla="*/ 74743 w 462561"/>
                          <a:gd name="connsiteY3" fmla="*/ 192385 h 320085"/>
                          <a:gd name="connsiteX4" fmla="*/ 189 w 462561"/>
                          <a:gd name="connsiteY4" fmla="*/ 305293 h 320085"/>
                          <a:gd name="connsiteX5" fmla="*/ 104478 w 462561"/>
                          <a:gd name="connsiteY5" fmla="*/ 285038 h 320085"/>
                          <a:gd name="connsiteX6" fmla="*/ 253586 w 462561"/>
                          <a:gd name="connsiteY6" fmla="*/ 186782 h 320085"/>
                          <a:gd name="connsiteX7" fmla="*/ 335466 w 462561"/>
                          <a:gd name="connsiteY7" fmla="*/ 137654 h 320085"/>
                          <a:gd name="connsiteX8" fmla="*/ 357013 w 462561"/>
                          <a:gd name="connsiteY8" fmla="*/ 126881 h 320085"/>
                          <a:gd name="connsiteX9" fmla="*/ 410019 w 462561"/>
                          <a:gd name="connsiteY9" fmla="*/ 18713 h 320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2561" h="320085">
                            <a:moveTo>
                              <a:pt x="409588" y="18713"/>
                            </a:moveTo>
                            <a:cubicBezTo>
                              <a:pt x="381577" y="33797"/>
                              <a:pt x="353996" y="49741"/>
                              <a:pt x="327709" y="67841"/>
                            </a:cubicBezTo>
                            <a:cubicBezTo>
                              <a:pt x="278581" y="101024"/>
                              <a:pt x="230746" y="138086"/>
                              <a:pt x="178601" y="166097"/>
                            </a:cubicBezTo>
                            <a:cubicBezTo>
                              <a:pt x="172137" y="169545"/>
                              <a:pt x="80776" y="221258"/>
                              <a:pt x="74743" y="192385"/>
                            </a:cubicBezTo>
                            <a:cubicBezTo>
                              <a:pt x="37681" y="227291"/>
                              <a:pt x="4929" y="266077"/>
                              <a:pt x="189" y="305293"/>
                            </a:cubicBezTo>
                            <a:cubicBezTo>
                              <a:pt x="-4982" y="346664"/>
                              <a:pt x="97583" y="288486"/>
                              <a:pt x="104478" y="285038"/>
                            </a:cubicBezTo>
                            <a:cubicBezTo>
                              <a:pt x="156623" y="257027"/>
                              <a:pt x="204458" y="219965"/>
                              <a:pt x="253586" y="186782"/>
                            </a:cubicBezTo>
                            <a:cubicBezTo>
                              <a:pt x="279873" y="168683"/>
                              <a:pt x="307454" y="152738"/>
                              <a:pt x="335466" y="137654"/>
                            </a:cubicBezTo>
                            <a:cubicBezTo>
                              <a:pt x="343654" y="132914"/>
                              <a:pt x="350980" y="129467"/>
                              <a:pt x="357013" y="126881"/>
                            </a:cubicBezTo>
                            <a:cubicBezTo>
                              <a:pt x="397953" y="94560"/>
                              <a:pt x="537580" y="-51100"/>
                              <a:pt x="410019" y="18713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1" name="Vrije vorm: vorm 7850">
                        <a:extLst>
                          <a:ext uri="{FF2B5EF4-FFF2-40B4-BE49-F238E27FC236}">
                            <a16:creationId xmlns:a16="http://schemas.microsoft.com/office/drawing/2014/main" id="{8D5B73C2-7EDF-6765-9032-AA9E23F370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288" y="3996497"/>
                        <a:ext cx="28442" cy="38785"/>
                      </a:xfrm>
                      <a:custGeom>
                        <a:avLst/>
                        <a:gdLst>
                          <a:gd name="connsiteX0" fmla="*/ 28012 w 28442"/>
                          <a:gd name="connsiteY0" fmla="*/ 0 h 38785"/>
                          <a:gd name="connsiteX1" fmla="*/ 0 w 28442"/>
                          <a:gd name="connsiteY1" fmla="*/ 38785 h 38785"/>
                          <a:gd name="connsiteX2" fmla="*/ 5602 w 28442"/>
                          <a:gd name="connsiteY2" fmla="*/ 33614 h 38785"/>
                          <a:gd name="connsiteX3" fmla="*/ 28442 w 28442"/>
                          <a:gd name="connsiteY3" fmla="*/ 0 h 38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8442" h="38785">
                            <a:moveTo>
                              <a:pt x="28012" y="0"/>
                            </a:moveTo>
                            <a:cubicBezTo>
                              <a:pt x="18100" y="11636"/>
                              <a:pt x="9050" y="24995"/>
                              <a:pt x="0" y="38785"/>
                            </a:cubicBezTo>
                            <a:cubicBezTo>
                              <a:pt x="1724" y="37061"/>
                              <a:pt x="3879" y="35338"/>
                              <a:pt x="5602" y="33614"/>
                            </a:cubicBezTo>
                            <a:cubicBezTo>
                              <a:pt x="12067" y="27150"/>
                              <a:pt x="19393" y="15083"/>
                              <a:pt x="284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2" name="Vrije vorm: vorm 7851">
                        <a:extLst>
                          <a:ext uri="{FF2B5EF4-FFF2-40B4-BE49-F238E27FC236}">
                            <a16:creationId xmlns:a16="http://schemas.microsoft.com/office/drawing/2014/main" id="{3202C669-8C63-C43F-EE14-D0E9C03378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1334" y="4184390"/>
                        <a:ext cx="35576" cy="55223"/>
                      </a:xfrm>
                      <a:custGeom>
                        <a:avLst/>
                        <a:gdLst>
                          <a:gd name="connsiteX0" fmla="*/ 13598 w 35576"/>
                          <a:gd name="connsiteY0" fmla="*/ 53868 h 55223"/>
                          <a:gd name="connsiteX1" fmla="*/ 35576 w 35576"/>
                          <a:gd name="connsiteY1" fmla="*/ 0 h 55223"/>
                          <a:gd name="connsiteX2" fmla="*/ 22648 w 35576"/>
                          <a:gd name="connsiteY2" fmla="*/ 14652 h 55223"/>
                          <a:gd name="connsiteX3" fmla="*/ 13598 w 35576"/>
                          <a:gd name="connsiteY3" fmla="*/ 53868 h 55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5576" h="55223">
                            <a:moveTo>
                              <a:pt x="13598" y="53868"/>
                            </a:moveTo>
                            <a:cubicBezTo>
                              <a:pt x="23510" y="37492"/>
                              <a:pt x="32129" y="18531"/>
                              <a:pt x="35576" y="0"/>
                            </a:cubicBezTo>
                            <a:cubicBezTo>
                              <a:pt x="31267" y="5171"/>
                              <a:pt x="26957" y="9912"/>
                              <a:pt x="22648" y="14652"/>
                            </a:cubicBezTo>
                            <a:cubicBezTo>
                              <a:pt x="-8811" y="52145"/>
                              <a:pt x="-3209" y="58609"/>
                              <a:pt x="13598" y="5386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3" name="Vrije vorm: vorm 7852">
                        <a:extLst>
                          <a:ext uri="{FF2B5EF4-FFF2-40B4-BE49-F238E27FC236}">
                            <a16:creationId xmlns:a16="http://schemas.microsoft.com/office/drawing/2014/main" id="{F0C610DE-678D-7236-804C-70BD1F94A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7324" y="4355476"/>
                        <a:ext cx="626831" cy="493876"/>
                      </a:xfrm>
                      <a:custGeom>
                        <a:avLst/>
                        <a:gdLst>
                          <a:gd name="connsiteX0" fmla="*/ 626831 w 626831"/>
                          <a:gd name="connsiteY0" fmla="*/ 0 h 493876"/>
                          <a:gd name="connsiteX1" fmla="*/ 296726 w 626831"/>
                          <a:gd name="connsiteY1" fmla="*/ 267187 h 493876"/>
                          <a:gd name="connsiteX2" fmla="*/ 80391 w 626831"/>
                          <a:gd name="connsiteY2" fmla="*/ 374924 h 493876"/>
                          <a:gd name="connsiteX3" fmla="*/ 74357 w 626831"/>
                          <a:gd name="connsiteY3" fmla="*/ 363288 h 493876"/>
                          <a:gd name="connsiteX4" fmla="*/ 1096 w 626831"/>
                          <a:gd name="connsiteY4" fmla="*/ 477920 h 493876"/>
                          <a:gd name="connsiteX5" fmla="*/ 6268 w 626831"/>
                          <a:gd name="connsiteY5" fmla="*/ 493865 h 493876"/>
                          <a:gd name="connsiteX6" fmla="*/ 222603 w 626831"/>
                          <a:gd name="connsiteY6" fmla="*/ 386128 h 493876"/>
                          <a:gd name="connsiteX7" fmla="*/ 548399 w 626831"/>
                          <a:gd name="connsiteY7" fmla="*/ 122820 h 493876"/>
                          <a:gd name="connsiteX8" fmla="*/ 562189 w 626831"/>
                          <a:gd name="connsiteY8" fmla="*/ 95239 h 493876"/>
                          <a:gd name="connsiteX9" fmla="*/ 626831 w 626831"/>
                          <a:gd name="connsiteY9" fmla="*/ 0 h 493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26831" h="493876">
                            <a:moveTo>
                              <a:pt x="626831" y="0"/>
                            </a:moveTo>
                            <a:cubicBezTo>
                              <a:pt x="519525" y="91792"/>
                              <a:pt x="407479" y="179705"/>
                              <a:pt x="296726" y="267187"/>
                            </a:cubicBezTo>
                            <a:cubicBezTo>
                              <a:pt x="232946" y="317177"/>
                              <a:pt x="164425" y="371045"/>
                              <a:pt x="80391" y="374924"/>
                            </a:cubicBezTo>
                            <a:cubicBezTo>
                              <a:pt x="74357" y="374924"/>
                              <a:pt x="73926" y="368460"/>
                              <a:pt x="74357" y="363288"/>
                            </a:cubicBezTo>
                            <a:cubicBezTo>
                              <a:pt x="42467" y="395609"/>
                              <a:pt x="16180" y="431809"/>
                              <a:pt x="1096" y="477920"/>
                            </a:cubicBezTo>
                            <a:cubicBezTo>
                              <a:pt x="-196" y="482229"/>
                              <a:pt x="-1920" y="494296"/>
                              <a:pt x="6268" y="493865"/>
                            </a:cubicBezTo>
                            <a:cubicBezTo>
                              <a:pt x="90302" y="490418"/>
                              <a:pt x="158823" y="436549"/>
                              <a:pt x="222603" y="386128"/>
                            </a:cubicBezTo>
                            <a:cubicBezTo>
                              <a:pt x="332494" y="299939"/>
                              <a:pt x="442386" y="213319"/>
                              <a:pt x="548399" y="122820"/>
                            </a:cubicBezTo>
                            <a:cubicBezTo>
                              <a:pt x="552708" y="112477"/>
                              <a:pt x="558311" y="102566"/>
                              <a:pt x="562189" y="95239"/>
                            </a:cubicBezTo>
                            <a:cubicBezTo>
                              <a:pt x="581582" y="62056"/>
                              <a:pt x="603991" y="31028"/>
                              <a:pt x="6268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4" name="Vrije vorm: vorm 7853">
                        <a:extLst>
                          <a:ext uri="{FF2B5EF4-FFF2-40B4-BE49-F238E27FC236}">
                            <a16:creationId xmlns:a16="http://schemas.microsoft.com/office/drawing/2014/main" id="{01C005F6-52C9-FE17-66D5-F8A27961ED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1876" y="4221882"/>
                        <a:ext cx="555733" cy="443023"/>
                      </a:xfrm>
                      <a:custGeom>
                        <a:avLst/>
                        <a:gdLst>
                          <a:gd name="connsiteX0" fmla="*/ 470837 w 555733"/>
                          <a:gd name="connsiteY0" fmla="*/ 218921 h 443023"/>
                          <a:gd name="connsiteX1" fmla="*/ 473422 w 555733"/>
                          <a:gd name="connsiteY1" fmla="*/ 0 h 443023"/>
                          <a:gd name="connsiteX2" fmla="*/ 379907 w 555733"/>
                          <a:gd name="connsiteY2" fmla="*/ 101272 h 443023"/>
                          <a:gd name="connsiteX3" fmla="*/ 335088 w 555733"/>
                          <a:gd name="connsiteY3" fmla="*/ 163329 h 443023"/>
                          <a:gd name="connsiteX4" fmla="*/ 263551 w 555733"/>
                          <a:gd name="connsiteY4" fmla="*/ 248656 h 443023"/>
                          <a:gd name="connsiteX5" fmla="*/ 95051 w 555733"/>
                          <a:gd name="connsiteY5" fmla="*/ 320624 h 443023"/>
                          <a:gd name="connsiteX6" fmla="*/ 80830 w 555733"/>
                          <a:gd name="connsiteY6" fmla="*/ 262016 h 443023"/>
                          <a:gd name="connsiteX7" fmla="*/ 22652 w 555733"/>
                          <a:gd name="connsiteY7" fmla="*/ 347774 h 443023"/>
                          <a:gd name="connsiteX8" fmla="*/ 20497 w 555733"/>
                          <a:gd name="connsiteY8" fmla="*/ 439135 h 443023"/>
                          <a:gd name="connsiteX9" fmla="*/ 188998 w 555733"/>
                          <a:gd name="connsiteY9" fmla="*/ 367597 h 443023"/>
                          <a:gd name="connsiteX10" fmla="*/ 260535 w 555733"/>
                          <a:gd name="connsiteY10" fmla="*/ 282270 h 443023"/>
                          <a:gd name="connsiteX11" fmla="*/ 305353 w 555733"/>
                          <a:gd name="connsiteY11" fmla="*/ 220214 h 443023"/>
                          <a:gd name="connsiteX12" fmla="*/ 398869 w 555733"/>
                          <a:gd name="connsiteY12" fmla="*/ 118941 h 443023"/>
                          <a:gd name="connsiteX13" fmla="*/ 396283 w 555733"/>
                          <a:gd name="connsiteY13" fmla="*/ 337862 h 443023"/>
                          <a:gd name="connsiteX14" fmla="*/ 497124 w 555733"/>
                          <a:gd name="connsiteY14" fmla="*/ 381388 h 443023"/>
                          <a:gd name="connsiteX15" fmla="*/ 555733 w 555733"/>
                          <a:gd name="connsiteY15" fmla="*/ 272789 h 443023"/>
                          <a:gd name="connsiteX16" fmla="*/ 470837 w 555733"/>
                          <a:gd name="connsiteY16" fmla="*/ 218921 h 443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555733" h="443023">
                            <a:moveTo>
                              <a:pt x="470837" y="218921"/>
                            </a:moveTo>
                            <a:cubicBezTo>
                              <a:pt x="451444" y="146522"/>
                              <a:pt x="464803" y="72830"/>
                              <a:pt x="473422" y="0"/>
                            </a:cubicBezTo>
                            <a:cubicBezTo>
                              <a:pt x="471268" y="18531"/>
                              <a:pt x="394128" y="81449"/>
                              <a:pt x="379907" y="101272"/>
                            </a:cubicBezTo>
                            <a:cubicBezTo>
                              <a:pt x="364824" y="121958"/>
                              <a:pt x="350603" y="143074"/>
                              <a:pt x="335088" y="163329"/>
                            </a:cubicBezTo>
                            <a:cubicBezTo>
                              <a:pt x="313110" y="193064"/>
                              <a:pt x="291132" y="223661"/>
                              <a:pt x="263551" y="248656"/>
                            </a:cubicBezTo>
                            <a:cubicBezTo>
                              <a:pt x="226921" y="281839"/>
                              <a:pt x="149781" y="340017"/>
                              <a:pt x="95051" y="320624"/>
                            </a:cubicBezTo>
                            <a:cubicBezTo>
                              <a:pt x="69194" y="311575"/>
                              <a:pt x="72211" y="285718"/>
                              <a:pt x="80830" y="262016"/>
                            </a:cubicBezTo>
                            <a:cubicBezTo>
                              <a:pt x="60144" y="290027"/>
                              <a:pt x="40321" y="318039"/>
                              <a:pt x="22652" y="347774"/>
                            </a:cubicBezTo>
                            <a:cubicBezTo>
                              <a:pt x="8431" y="371907"/>
                              <a:pt x="-19150" y="424913"/>
                              <a:pt x="20497" y="439135"/>
                            </a:cubicBezTo>
                            <a:cubicBezTo>
                              <a:pt x="75228" y="458527"/>
                              <a:pt x="151936" y="400781"/>
                              <a:pt x="188998" y="367597"/>
                            </a:cubicBezTo>
                            <a:cubicBezTo>
                              <a:pt x="216578" y="342602"/>
                              <a:pt x="238556" y="312005"/>
                              <a:pt x="260535" y="282270"/>
                            </a:cubicBezTo>
                            <a:cubicBezTo>
                              <a:pt x="275618" y="262016"/>
                              <a:pt x="290270" y="240899"/>
                              <a:pt x="305353" y="220214"/>
                            </a:cubicBezTo>
                            <a:cubicBezTo>
                              <a:pt x="319574" y="200821"/>
                              <a:pt x="396714" y="137472"/>
                              <a:pt x="398869" y="118941"/>
                            </a:cubicBezTo>
                            <a:cubicBezTo>
                              <a:pt x="390250" y="191771"/>
                              <a:pt x="377321" y="265463"/>
                              <a:pt x="396283" y="337862"/>
                            </a:cubicBezTo>
                            <a:cubicBezTo>
                              <a:pt x="407057" y="378802"/>
                              <a:pt x="458770" y="417156"/>
                              <a:pt x="497124" y="381388"/>
                            </a:cubicBezTo>
                            <a:cubicBezTo>
                              <a:pt x="527291" y="353376"/>
                              <a:pt x="545391" y="315022"/>
                              <a:pt x="555733" y="272789"/>
                            </a:cubicBezTo>
                            <a:cubicBezTo>
                              <a:pt x="520396" y="287872"/>
                              <a:pt x="479887" y="254690"/>
                              <a:pt x="470837" y="21892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5" name="Vrije vorm: vorm 7854">
                        <a:extLst>
                          <a:ext uri="{FF2B5EF4-FFF2-40B4-BE49-F238E27FC236}">
                            <a16:creationId xmlns:a16="http://schemas.microsoft.com/office/drawing/2014/main" id="{13F2F6E7-80F5-CCAA-474A-61A5B8DAC3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3249" y="4485191"/>
                        <a:ext cx="74984" cy="95670"/>
                      </a:xfrm>
                      <a:custGeom>
                        <a:avLst/>
                        <a:gdLst>
                          <a:gd name="connsiteX0" fmla="*/ 36630 w 74984"/>
                          <a:gd name="connsiteY0" fmla="*/ 25426 h 95670"/>
                          <a:gd name="connsiteX1" fmla="*/ 9481 w 74984"/>
                          <a:gd name="connsiteY1" fmla="*/ 67228 h 95670"/>
                          <a:gd name="connsiteX2" fmla="*/ 0 w 74984"/>
                          <a:gd name="connsiteY2" fmla="*/ 95670 h 95670"/>
                          <a:gd name="connsiteX3" fmla="*/ 74985 w 74984"/>
                          <a:gd name="connsiteY3" fmla="*/ 0 h 95670"/>
                          <a:gd name="connsiteX4" fmla="*/ 36630 w 74984"/>
                          <a:gd name="connsiteY4" fmla="*/ 24995 h 95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984" h="95670">
                            <a:moveTo>
                              <a:pt x="36630" y="25426"/>
                            </a:moveTo>
                            <a:cubicBezTo>
                              <a:pt x="27150" y="38785"/>
                              <a:pt x="17669" y="52576"/>
                              <a:pt x="9481" y="67228"/>
                            </a:cubicBezTo>
                            <a:cubicBezTo>
                              <a:pt x="5171" y="74985"/>
                              <a:pt x="1724" y="85328"/>
                              <a:pt x="0" y="95670"/>
                            </a:cubicBezTo>
                            <a:cubicBezTo>
                              <a:pt x="26288" y="64642"/>
                              <a:pt x="53006" y="34045"/>
                              <a:pt x="74985" y="0"/>
                            </a:cubicBezTo>
                            <a:cubicBezTo>
                              <a:pt x="66797" y="12929"/>
                              <a:pt x="52145" y="19824"/>
                              <a:pt x="36630" y="24995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6" name="Vrije vorm: vorm 7855">
                        <a:extLst>
                          <a:ext uri="{FF2B5EF4-FFF2-40B4-BE49-F238E27FC236}">
                            <a16:creationId xmlns:a16="http://schemas.microsoft.com/office/drawing/2014/main" id="{607E6105-4732-4D58-6A54-C2F41E7A6F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83137" y="4474417"/>
                        <a:ext cx="6464" cy="9049"/>
                      </a:xfrm>
                      <a:custGeom>
                        <a:avLst/>
                        <a:gdLst>
                          <a:gd name="connsiteX0" fmla="*/ 2155 w 6464"/>
                          <a:gd name="connsiteY0" fmla="*/ 3448 h 9049"/>
                          <a:gd name="connsiteX1" fmla="*/ 0 w 6464"/>
                          <a:gd name="connsiteY1" fmla="*/ 9050 h 9049"/>
                          <a:gd name="connsiteX2" fmla="*/ 6464 w 6464"/>
                          <a:gd name="connsiteY2" fmla="*/ 0 h 9049"/>
                          <a:gd name="connsiteX3" fmla="*/ 2155 w 6464"/>
                          <a:gd name="connsiteY3" fmla="*/ 3448 h 9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64" h="9049">
                            <a:moveTo>
                              <a:pt x="2155" y="3448"/>
                            </a:moveTo>
                            <a:cubicBezTo>
                              <a:pt x="2155" y="3448"/>
                              <a:pt x="431" y="7326"/>
                              <a:pt x="0" y="9050"/>
                            </a:cubicBezTo>
                            <a:cubicBezTo>
                              <a:pt x="2155" y="6033"/>
                              <a:pt x="4309" y="3017"/>
                              <a:pt x="6464" y="0"/>
                            </a:cubicBezTo>
                            <a:cubicBezTo>
                              <a:pt x="5171" y="1293"/>
                              <a:pt x="3447" y="2155"/>
                              <a:pt x="2155" y="344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7857" name="Vrije vorm: vorm 7856">
                        <a:extLst>
                          <a:ext uri="{FF2B5EF4-FFF2-40B4-BE49-F238E27FC236}">
                            <a16:creationId xmlns:a16="http://schemas.microsoft.com/office/drawing/2014/main" id="{52A8F379-1891-B6C3-FFB1-650631D0C7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1250" y="4530009"/>
                        <a:ext cx="198235" cy="187892"/>
                      </a:xfrm>
                      <a:custGeom>
                        <a:avLst/>
                        <a:gdLst>
                          <a:gd name="connsiteX0" fmla="*/ 71537 w 198235"/>
                          <a:gd name="connsiteY0" fmla="*/ 127991 h 187892"/>
                          <a:gd name="connsiteX1" fmla="*/ 129284 w 198235"/>
                          <a:gd name="connsiteY1" fmla="*/ 84897 h 187892"/>
                          <a:gd name="connsiteX2" fmla="*/ 198235 w 198235"/>
                          <a:gd name="connsiteY2" fmla="*/ 0 h 187892"/>
                          <a:gd name="connsiteX3" fmla="*/ 79725 w 198235"/>
                          <a:gd name="connsiteY3" fmla="*/ 102996 h 187892"/>
                          <a:gd name="connsiteX4" fmla="*/ 9912 w 198235"/>
                          <a:gd name="connsiteY4" fmla="*/ 161174 h 187892"/>
                          <a:gd name="connsiteX5" fmla="*/ 862 w 198235"/>
                          <a:gd name="connsiteY5" fmla="*/ 183583 h 187892"/>
                          <a:gd name="connsiteX6" fmla="*/ 0 w 198235"/>
                          <a:gd name="connsiteY6" fmla="*/ 187893 h 187892"/>
                          <a:gd name="connsiteX7" fmla="*/ 71106 w 198235"/>
                          <a:gd name="connsiteY7" fmla="*/ 127560 h 1878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8235" h="187892">
                            <a:moveTo>
                              <a:pt x="71537" y="127991"/>
                            </a:moveTo>
                            <a:cubicBezTo>
                              <a:pt x="90930" y="113770"/>
                              <a:pt x="110753" y="99980"/>
                              <a:pt x="129284" y="84897"/>
                            </a:cubicBezTo>
                            <a:cubicBezTo>
                              <a:pt x="157726" y="61625"/>
                              <a:pt x="173241" y="20685"/>
                              <a:pt x="198235" y="0"/>
                            </a:cubicBezTo>
                            <a:cubicBezTo>
                              <a:pt x="157726" y="33183"/>
                              <a:pt x="119372" y="68951"/>
                              <a:pt x="79725" y="102996"/>
                            </a:cubicBezTo>
                            <a:cubicBezTo>
                              <a:pt x="58609" y="121096"/>
                              <a:pt x="35338" y="142212"/>
                              <a:pt x="9912" y="161174"/>
                            </a:cubicBezTo>
                            <a:cubicBezTo>
                              <a:pt x="6895" y="168500"/>
                              <a:pt x="3448" y="175826"/>
                              <a:pt x="862" y="183583"/>
                            </a:cubicBezTo>
                            <a:cubicBezTo>
                              <a:pt x="862" y="184876"/>
                              <a:pt x="0" y="186169"/>
                              <a:pt x="0" y="187893"/>
                            </a:cubicBezTo>
                            <a:cubicBezTo>
                              <a:pt x="21547" y="166345"/>
                              <a:pt x="45680" y="146522"/>
                              <a:pt x="71106" y="12756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grpSp>
              <p:nvGrpSpPr>
                <p:cNvPr id="7267" name="Graphic 1445">
                  <a:extLst>
                    <a:ext uri="{FF2B5EF4-FFF2-40B4-BE49-F238E27FC236}">
                      <a16:creationId xmlns:a16="http://schemas.microsoft.com/office/drawing/2014/main" id="{8E15F311-1AB9-33FD-A934-EF1E18FEA04E}"/>
                    </a:ext>
                  </a:extLst>
                </p:cNvPr>
                <p:cNvGrpSpPr/>
                <p:nvPr/>
              </p:nvGrpSpPr>
              <p:grpSpPr>
                <a:xfrm>
                  <a:off x="4670297" y="1980529"/>
                  <a:ext cx="3025155" cy="3094628"/>
                  <a:chOff x="4670297" y="1980529"/>
                  <a:chExt cx="3025155" cy="3094628"/>
                </a:xfrm>
              </p:grpSpPr>
              <p:grpSp>
                <p:nvGrpSpPr>
                  <p:cNvPr id="7268" name="Graphic 1445">
                    <a:extLst>
                      <a:ext uri="{FF2B5EF4-FFF2-40B4-BE49-F238E27FC236}">
                        <a16:creationId xmlns:a16="http://schemas.microsoft.com/office/drawing/2014/main" id="{EFFE56CA-1476-9154-185A-F31D5EF05C4E}"/>
                      </a:ext>
                    </a:extLst>
                  </p:cNvPr>
                  <p:cNvGrpSpPr/>
                  <p:nvPr/>
                </p:nvGrpSpPr>
                <p:grpSpPr>
                  <a:xfrm>
                    <a:off x="5706447" y="1980529"/>
                    <a:ext cx="1024544" cy="291750"/>
                    <a:chOff x="5706447" y="1980529"/>
                    <a:chExt cx="1024544" cy="291750"/>
                  </a:xfrm>
                </p:grpSpPr>
                <p:grpSp>
                  <p:nvGrpSpPr>
                    <p:cNvPr id="7788" name="Graphic 1445">
                      <a:extLst>
                        <a:ext uri="{FF2B5EF4-FFF2-40B4-BE49-F238E27FC236}">
                          <a16:creationId xmlns:a16="http://schemas.microsoft.com/office/drawing/2014/main" id="{852A9396-9DBA-1EDA-A7BE-F18CA86641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6447" y="2001645"/>
                      <a:ext cx="1024544" cy="270634"/>
                      <a:chOff x="5706447" y="2001645"/>
                      <a:chExt cx="1024544" cy="270634"/>
                    </a:xfrm>
                  </p:grpSpPr>
                  <p:grpSp>
                    <p:nvGrpSpPr>
                      <p:cNvPr id="7790" name="Graphic 1445">
                        <a:extLst>
                          <a:ext uri="{FF2B5EF4-FFF2-40B4-BE49-F238E27FC236}">
                            <a16:creationId xmlns:a16="http://schemas.microsoft.com/office/drawing/2014/main" id="{A00D8F9D-1538-6564-EF64-CB28317A72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06447" y="2001645"/>
                        <a:ext cx="92244" cy="125405"/>
                        <a:chOff x="5706447" y="2001645"/>
                        <a:chExt cx="92244" cy="125405"/>
                      </a:xfrm>
                    </p:grpSpPr>
                    <p:sp>
                      <p:nvSpPr>
                        <p:cNvPr id="7831" name="Vrije vorm: vorm 7830">
                          <a:extLst>
                            <a:ext uri="{FF2B5EF4-FFF2-40B4-BE49-F238E27FC236}">
                              <a16:creationId xmlns:a16="http://schemas.microsoft.com/office/drawing/2014/main" id="{8B053018-53D5-4CD0-E2D8-A75D061A9B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06447" y="2033966"/>
                          <a:ext cx="72105" cy="93084"/>
                        </a:xfrm>
                        <a:custGeom>
                          <a:avLst/>
                          <a:gdLst>
                            <a:gd name="connsiteX0" fmla="*/ 65957 w 72105"/>
                            <a:gd name="connsiteY0" fmla="*/ 57747 h 93084"/>
                            <a:gd name="connsiteX1" fmla="*/ 71128 w 72105"/>
                            <a:gd name="connsiteY1" fmla="*/ 15083 h 93084"/>
                            <a:gd name="connsiteX2" fmla="*/ 57338 w 72105"/>
                            <a:gd name="connsiteY2" fmla="*/ 7757 h 93084"/>
                            <a:gd name="connsiteX3" fmla="*/ 43978 w 72105"/>
                            <a:gd name="connsiteY3" fmla="*/ 0 h 93084"/>
                            <a:gd name="connsiteX4" fmla="*/ 10795 w 72105"/>
                            <a:gd name="connsiteY4" fmla="*/ 27150 h 93084"/>
                            <a:gd name="connsiteX5" fmla="*/ 4331 w 72105"/>
                            <a:gd name="connsiteY5" fmla="*/ 82311 h 93084"/>
                            <a:gd name="connsiteX6" fmla="*/ 7348 w 72105"/>
                            <a:gd name="connsiteY6" fmla="*/ 87482 h 93084"/>
                            <a:gd name="connsiteX7" fmla="*/ 10364 w 72105"/>
                            <a:gd name="connsiteY7" fmla="*/ 90499 h 93084"/>
                            <a:gd name="connsiteX8" fmla="*/ 11657 w 72105"/>
                            <a:gd name="connsiteY8" fmla="*/ 91792 h 93084"/>
                            <a:gd name="connsiteX9" fmla="*/ 18122 w 72105"/>
                            <a:gd name="connsiteY9" fmla="*/ 93084 h 93084"/>
                            <a:gd name="connsiteX10" fmla="*/ 24155 w 72105"/>
                            <a:gd name="connsiteY10" fmla="*/ 92654 h 93084"/>
                            <a:gd name="connsiteX11" fmla="*/ 66819 w 72105"/>
                            <a:gd name="connsiteY11" fmla="*/ 57747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2105" h="93084">
                              <a:moveTo>
                                <a:pt x="65957" y="57747"/>
                              </a:moveTo>
                              <a:cubicBezTo>
                                <a:pt x="75437" y="30166"/>
                                <a:pt x="71128" y="15083"/>
                                <a:pt x="71128" y="15083"/>
                              </a:cubicBezTo>
                              <a:cubicBezTo>
                                <a:pt x="71128" y="15083"/>
                                <a:pt x="64233" y="11636"/>
                                <a:pt x="57338" y="7757"/>
                              </a:cubicBezTo>
                              <a:cubicBezTo>
                                <a:pt x="50443" y="3879"/>
                                <a:pt x="43978" y="0"/>
                                <a:pt x="43978" y="0"/>
                              </a:cubicBezTo>
                              <a:cubicBezTo>
                                <a:pt x="43978" y="0"/>
                                <a:pt x="28895" y="4310"/>
                                <a:pt x="10795" y="27150"/>
                              </a:cubicBezTo>
                              <a:cubicBezTo>
                                <a:pt x="-2995" y="44818"/>
                                <a:pt x="-1702" y="68090"/>
                                <a:pt x="4331" y="82311"/>
                              </a:cubicBezTo>
                              <a:cubicBezTo>
                                <a:pt x="5193" y="84035"/>
                                <a:pt x="6055" y="85758"/>
                                <a:pt x="7348" y="87482"/>
                              </a:cubicBezTo>
                              <a:cubicBezTo>
                                <a:pt x="8210" y="88775"/>
                                <a:pt x="9503" y="89637"/>
                                <a:pt x="10364" y="90499"/>
                              </a:cubicBezTo>
                              <a:cubicBezTo>
                                <a:pt x="11226" y="91361"/>
                                <a:pt x="11657" y="91792"/>
                                <a:pt x="11657" y="91792"/>
                              </a:cubicBezTo>
                              <a:cubicBezTo>
                                <a:pt x="11657" y="91792"/>
                                <a:pt x="15105" y="92654"/>
                                <a:pt x="18122" y="93084"/>
                              </a:cubicBezTo>
                              <a:cubicBezTo>
                                <a:pt x="19845" y="93084"/>
                                <a:pt x="22000" y="93084"/>
                                <a:pt x="24155" y="92654"/>
                              </a:cubicBezTo>
                              <a:cubicBezTo>
                                <a:pt x="39238" y="90499"/>
                                <a:pt x="59492" y="78863"/>
                                <a:pt x="66819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2" name="Vrije vorm: vorm 7831">
                          <a:extLst>
                            <a:ext uri="{FF2B5EF4-FFF2-40B4-BE49-F238E27FC236}">
                              <a16:creationId xmlns:a16="http://schemas.microsoft.com/office/drawing/2014/main" id="{374B5486-CF20-30B9-EDD1-0AA7FB747E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33535"/>
                          <a:ext cx="45486" cy="35337"/>
                        </a:xfrm>
                        <a:custGeom>
                          <a:avLst/>
                          <a:gdLst>
                            <a:gd name="connsiteX0" fmla="*/ 44818 w 45486"/>
                            <a:gd name="connsiteY0" fmla="*/ 35338 h 35337"/>
                            <a:gd name="connsiteX1" fmla="*/ 44388 w 45486"/>
                            <a:gd name="connsiteY1" fmla="*/ 15083 h 35337"/>
                            <a:gd name="connsiteX2" fmla="*/ 30597 w 45486"/>
                            <a:gd name="connsiteY2" fmla="*/ 7757 h 35337"/>
                            <a:gd name="connsiteX3" fmla="*/ 17238 w 45486"/>
                            <a:gd name="connsiteY3" fmla="*/ 0 h 35337"/>
                            <a:gd name="connsiteX4" fmla="*/ 0 w 45486"/>
                            <a:gd name="connsiteY4" fmla="*/ 10343 h 35337"/>
                            <a:gd name="connsiteX5" fmla="*/ 22409 w 45486"/>
                            <a:gd name="connsiteY5" fmla="*/ 22840 h 35337"/>
                            <a:gd name="connsiteX6" fmla="*/ 45249 w 45486"/>
                            <a:gd name="connsiteY6" fmla="*/ 34907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486" h="35337">
                              <a:moveTo>
                                <a:pt x="44818" y="35338"/>
                              </a:moveTo>
                              <a:cubicBezTo>
                                <a:pt x="46542" y="21978"/>
                                <a:pt x="44388" y="15083"/>
                                <a:pt x="44388" y="15083"/>
                              </a:cubicBezTo>
                              <a:cubicBezTo>
                                <a:pt x="44388" y="15083"/>
                                <a:pt x="37492" y="11636"/>
                                <a:pt x="30597" y="7757"/>
                              </a:cubicBezTo>
                              <a:cubicBezTo>
                                <a:pt x="23702" y="3879"/>
                                <a:pt x="17238" y="0"/>
                                <a:pt x="17238" y="0"/>
                              </a:cubicBezTo>
                              <a:cubicBezTo>
                                <a:pt x="17238" y="0"/>
                                <a:pt x="10343" y="2155"/>
                                <a:pt x="0" y="10343"/>
                              </a:cubicBezTo>
                              <a:cubicBezTo>
                                <a:pt x="0" y="10343"/>
                                <a:pt x="11205" y="16807"/>
                                <a:pt x="22409" y="22840"/>
                              </a:cubicBezTo>
                              <a:cubicBezTo>
                                <a:pt x="33614" y="28873"/>
                                <a:pt x="45249" y="34907"/>
                                <a:pt x="45249" y="349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3" name="Vrije vorm: vorm 7832">
                          <a:extLst>
                            <a:ext uri="{FF2B5EF4-FFF2-40B4-BE49-F238E27FC236}">
                              <a16:creationId xmlns:a16="http://schemas.microsoft.com/office/drawing/2014/main" id="{E14C7FD7-C9CF-2918-8B11-E1CD2D8772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8182" y="2001645"/>
                          <a:ext cx="31890" cy="40939"/>
                        </a:xfrm>
                        <a:custGeom>
                          <a:avLst/>
                          <a:gdLst>
                            <a:gd name="connsiteX0" fmla="*/ 12928 w 31890"/>
                            <a:gd name="connsiteY0" fmla="*/ 40940 h 40939"/>
                            <a:gd name="connsiteX1" fmla="*/ 6464 w 31890"/>
                            <a:gd name="connsiteY1" fmla="*/ 37492 h 40939"/>
                            <a:gd name="connsiteX2" fmla="*/ 0 w 31890"/>
                            <a:gd name="connsiteY2" fmla="*/ 34045 h 40939"/>
                            <a:gd name="connsiteX3" fmla="*/ 18962 w 31890"/>
                            <a:gd name="connsiteY3" fmla="*/ 0 h 40939"/>
                            <a:gd name="connsiteX4" fmla="*/ 25426 w 31890"/>
                            <a:gd name="connsiteY4" fmla="*/ 3448 h 40939"/>
                            <a:gd name="connsiteX5" fmla="*/ 31890 w 31890"/>
                            <a:gd name="connsiteY5" fmla="*/ 6895 h 40939"/>
                            <a:gd name="connsiteX6" fmla="*/ 13359 w 31890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890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481" y="39216"/>
                                <a:pt x="6464" y="37492"/>
                              </a:cubicBezTo>
                              <a:cubicBezTo>
                                <a:pt x="3017" y="35769"/>
                                <a:pt x="0" y="34045"/>
                                <a:pt x="0" y="34045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1978" y="1724"/>
                                <a:pt x="25426" y="3448"/>
                              </a:cubicBezTo>
                              <a:cubicBezTo>
                                <a:pt x="28442" y="5171"/>
                                <a:pt x="31890" y="6895"/>
                                <a:pt x="31890" y="6895"/>
                              </a:cubicBezTo>
                              <a:lnTo>
                                <a:pt x="13359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4" name="Vrije vorm: vorm 7833">
                          <a:extLst>
                            <a:ext uri="{FF2B5EF4-FFF2-40B4-BE49-F238E27FC236}">
                              <a16:creationId xmlns:a16="http://schemas.microsoft.com/office/drawing/2014/main" id="{E2545192-2064-D51F-3278-B2414FAEB5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432" y="2054023"/>
                          <a:ext cx="29244" cy="23667"/>
                        </a:xfrm>
                        <a:custGeom>
                          <a:avLst/>
                          <a:gdLst>
                            <a:gd name="connsiteX0" fmla="*/ 28700 w 29244"/>
                            <a:gd name="connsiteY0" fmla="*/ 10971 h 23667"/>
                            <a:gd name="connsiteX1" fmla="*/ 11893 w 29244"/>
                            <a:gd name="connsiteY1" fmla="*/ 1060 h 23667"/>
                            <a:gd name="connsiteX2" fmla="*/ 1981 w 29244"/>
                            <a:gd name="connsiteY2" fmla="*/ 9679 h 23667"/>
                            <a:gd name="connsiteX3" fmla="*/ 4998 w 29244"/>
                            <a:gd name="connsiteY3" fmla="*/ 22176 h 23667"/>
                            <a:gd name="connsiteX4" fmla="*/ 28700 w 29244"/>
                            <a:gd name="connsiteY4" fmla="*/ 10971 h 236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44" h="23667">
                              <a:moveTo>
                                <a:pt x="28700" y="10971"/>
                              </a:moveTo>
                              <a:cubicBezTo>
                                <a:pt x="32148" y="198"/>
                                <a:pt x="18357" y="-1526"/>
                                <a:pt x="11893" y="1060"/>
                              </a:cubicBezTo>
                              <a:cubicBezTo>
                                <a:pt x="8446" y="2352"/>
                                <a:pt x="3274" y="6231"/>
                                <a:pt x="1981" y="9679"/>
                              </a:cubicBezTo>
                              <a:cubicBezTo>
                                <a:pt x="-1035" y="13988"/>
                                <a:pt x="-1035" y="18728"/>
                                <a:pt x="4998" y="22176"/>
                              </a:cubicBezTo>
                              <a:cubicBezTo>
                                <a:pt x="13617" y="26916"/>
                                <a:pt x="26114" y="19590"/>
                                <a:pt x="28700" y="10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5" name="Vrije vorm: vorm 7834">
                          <a:extLst>
                            <a:ext uri="{FF2B5EF4-FFF2-40B4-BE49-F238E27FC236}">
                              <a16:creationId xmlns:a16="http://schemas.microsoft.com/office/drawing/2014/main" id="{20E41B69-3C90-4BBA-4055-78291E6A6B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1222" y="2085129"/>
                          <a:ext cx="12244" cy="9888"/>
                        </a:xfrm>
                        <a:custGeom>
                          <a:avLst/>
                          <a:gdLst>
                            <a:gd name="connsiteX0" fmla="*/ 12054 w 12244"/>
                            <a:gd name="connsiteY0" fmla="*/ 4429 h 9888"/>
                            <a:gd name="connsiteX1" fmla="*/ 5159 w 12244"/>
                            <a:gd name="connsiteY1" fmla="*/ 551 h 9888"/>
                            <a:gd name="connsiteX2" fmla="*/ 849 w 12244"/>
                            <a:gd name="connsiteY2" fmla="*/ 3998 h 9888"/>
                            <a:gd name="connsiteX3" fmla="*/ 2142 w 12244"/>
                            <a:gd name="connsiteY3" fmla="*/ 9170 h 9888"/>
                            <a:gd name="connsiteX4" fmla="*/ 12054 w 12244"/>
                            <a:gd name="connsiteY4" fmla="*/ 4429 h 98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44" h="9888">
                              <a:moveTo>
                                <a:pt x="12054" y="4429"/>
                              </a:moveTo>
                              <a:cubicBezTo>
                                <a:pt x="13347" y="120"/>
                                <a:pt x="7744" y="-742"/>
                                <a:pt x="5159" y="551"/>
                              </a:cubicBezTo>
                              <a:cubicBezTo>
                                <a:pt x="3435" y="1413"/>
                                <a:pt x="1711" y="2706"/>
                                <a:pt x="849" y="3998"/>
                              </a:cubicBezTo>
                              <a:cubicBezTo>
                                <a:pt x="-444" y="5722"/>
                                <a:pt x="-444" y="7877"/>
                                <a:pt x="2142" y="9170"/>
                              </a:cubicBezTo>
                              <a:cubicBezTo>
                                <a:pt x="5590" y="11325"/>
                                <a:pt x="10761" y="8308"/>
                                <a:pt x="12054" y="44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6" name="Vrije vorm: vorm 7835">
                          <a:extLst>
                            <a:ext uri="{FF2B5EF4-FFF2-40B4-BE49-F238E27FC236}">
                              <a16:creationId xmlns:a16="http://schemas.microsoft.com/office/drawing/2014/main" id="{E5CCF3CA-AFCB-B126-6ACE-723FE8873C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08109"/>
                          <a:ext cx="65503" cy="56884"/>
                        </a:xfrm>
                        <a:custGeom>
                          <a:avLst/>
                          <a:gdLst>
                            <a:gd name="connsiteX0" fmla="*/ 50421 w 65503"/>
                            <a:gd name="connsiteY0" fmla="*/ 56885 h 56884"/>
                            <a:gd name="connsiteX1" fmla="*/ 24995 w 65503"/>
                            <a:gd name="connsiteY1" fmla="*/ 43526 h 56884"/>
                            <a:gd name="connsiteX2" fmla="*/ 0 w 65503"/>
                            <a:gd name="connsiteY2" fmla="*/ 29304 h 56884"/>
                            <a:gd name="connsiteX3" fmla="*/ 16807 w 65503"/>
                            <a:gd name="connsiteY3" fmla="*/ 0 h 56884"/>
                            <a:gd name="connsiteX4" fmla="*/ 40940 w 65503"/>
                            <a:gd name="connsiteY4" fmla="*/ 13790 h 56884"/>
                            <a:gd name="connsiteX5" fmla="*/ 65504 w 65503"/>
                            <a:gd name="connsiteY5" fmla="*/ 26719 h 56884"/>
                            <a:gd name="connsiteX6" fmla="*/ 49990 w 65503"/>
                            <a:gd name="connsiteY6" fmla="*/ 56454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503" h="56884">
                              <a:moveTo>
                                <a:pt x="50421" y="56885"/>
                              </a:moveTo>
                              <a:cubicBezTo>
                                <a:pt x="50421" y="56885"/>
                                <a:pt x="37492" y="49990"/>
                                <a:pt x="24995" y="43526"/>
                              </a:cubicBezTo>
                              <a:cubicBezTo>
                                <a:pt x="12497" y="36630"/>
                                <a:pt x="0" y="29304"/>
                                <a:pt x="0" y="29304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28874" y="6895"/>
                                <a:pt x="40940" y="13790"/>
                              </a:cubicBezTo>
                              <a:cubicBezTo>
                                <a:pt x="53437" y="20254"/>
                                <a:pt x="65504" y="26719"/>
                                <a:pt x="65504" y="26719"/>
                              </a:cubicBezTo>
                              <a:lnTo>
                                <a:pt x="49990" y="564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7" name="Vrije vorm: vorm 7836">
                          <a:extLst>
                            <a:ext uri="{FF2B5EF4-FFF2-40B4-BE49-F238E27FC236}">
                              <a16:creationId xmlns:a16="http://schemas.microsoft.com/office/drawing/2014/main" id="{39A4FFC4-1EEF-61BE-A10F-0F6675D5CF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7752" y="2021900"/>
                          <a:ext cx="40939" cy="43094"/>
                        </a:xfrm>
                        <a:custGeom>
                          <a:avLst/>
                          <a:gdLst>
                            <a:gd name="connsiteX0" fmla="*/ 25426 w 40939"/>
                            <a:gd name="connsiteY0" fmla="*/ 43095 h 43094"/>
                            <a:gd name="connsiteX1" fmla="*/ 0 w 40939"/>
                            <a:gd name="connsiteY1" fmla="*/ 29735 h 43094"/>
                            <a:gd name="connsiteX2" fmla="*/ 16376 w 40939"/>
                            <a:gd name="connsiteY2" fmla="*/ 0 h 43094"/>
                            <a:gd name="connsiteX3" fmla="*/ 40940 w 40939"/>
                            <a:gd name="connsiteY3" fmla="*/ 13359 h 43094"/>
                            <a:gd name="connsiteX4" fmla="*/ 25426 w 4093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3094">
                              <a:moveTo>
                                <a:pt x="25426" y="43095"/>
                              </a:moveTo>
                              <a:lnTo>
                                <a:pt x="0" y="29735"/>
                              </a:lnTo>
                              <a:lnTo>
                                <a:pt x="16376" y="0"/>
                              </a:lnTo>
                              <a:lnTo>
                                <a:pt x="40940" y="13359"/>
                              </a:lnTo>
                              <a:lnTo>
                                <a:pt x="2542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91" name="Graphic 1445">
                        <a:extLst>
                          <a:ext uri="{FF2B5EF4-FFF2-40B4-BE49-F238E27FC236}">
                            <a16:creationId xmlns:a16="http://schemas.microsoft.com/office/drawing/2014/main" id="{C8CE4571-356E-5D3C-1600-6571CDBBCA8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88618" y="2079647"/>
                        <a:ext cx="84175" cy="132300"/>
                        <a:chOff x="5888618" y="2079647"/>
                        <a:chExt cx="84175" cy="132300"/>
                      </a:xfrm>
                    </p:grpSpPr>
                    <p:sp>
                      <p:nvSpPr>
                        <p:cNvPr id="7824" name="Vrije vorm: vorm 7823">
                          <a:extLst>
                            <a:ext uri="{FF2B5EF4-FFF2-40B4-BE49-F238E27FC236}">
                              <a16:creationId xmlns:a16="http://schemas.microsoft.com/office/drawing/2014/main" id="{F07835E6-90C3-8638-BC9F-2FF6FFF513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88618" y="2115846"/>
                          <a:ext cx="67999" cy="96101"/>
                        </a:xfrm>
                        <a:custGeom>
                          <a:avLst/>
                          <a:gdLst>
                            <a:gd name="connsiteX0" fmla="*/ 66076 w 67999"/>
                            <a:gd name="connsiteY0" fmla="*/ 53437 h 96101"/>
                            <a:gd name="connsiteX1" fmla="*/ 64352 w 67999"/>
                            <a:gd name="connsiteY1" fmla="*/ 10343 h 96101"/>
                            <a:gd name="connsiteX2" fmla="*/ 49700 w 67999"/>
                            <a:gd name="connsiteY2" fmla="*/ 5171 h 96101"/>
                            <a:gd name="connsiteX3" fmla="*/ 39789 w 67999"/>
                            <a:gd name="connsiteY3" fmla="*/ 1724 h 96101"/>
                            <a:gd name="connsiteX4" fmla="*/ 35479 w 67999"/>
                            <a:gd name="connsiteY4" fmla="*/ 0 h 96101"/>
                            <a:gd name="connsiteX5" fmla="*/ 6606 w 67999"/>
                            <a:gd name="connsiteY5" fmla="*/ 31890 h 96101"/>
                            <a:gd name="connsiteX6" fmla="*/ 8329 w 67999"/>
                            <a:gd name="connsiteY6" fmla="*/ 87051 h 96101"/>
                            <a:gd name="connsiteX7" fmla="*/ 12208 w 67999"/>
                            <a:gd name="connsiteY7" fmla="*/ 91792 h 96101"/>
                            <a:gd name="connsiteX8" fmla="*/ 15655 w 67999"/>
                            <a:gd name="connsiteY8" fmla="*/ 94808 h 96101"/>
                            <a:gd name="connsiteX9" fmla="*/ 17379 w 67999"/>
                            <a:gd name="connsiteY9" fmla="*/ 96101 h 96101"/>
                            <a:gd name="connsiteX10" fmla="*/ 19534 w 67999"/>
                            <a:gd name="connsiteY10" fmla="*/ 96101 h 96101"/>
                            <a:gd name="connsiteX11" fmla="*/ 23844 w 67999"/>
                            <a:gd name="connsiteY11" fmla="*/ 96101 h 96101"/>
                            <a:gd name="connsiteX12" fmla="*/ 29877 w 67999"/>
                            <a:gd name="connsiteY12" fmla="*/ 94808 h 96101"/>
                            <a:gd name="connsiteX13" fmla="*/ 66938 w 67999"/>
                            <a:gd name="connsiteY13" fmla="*/ 53868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7999" h="96101">
                              <a:moveTo>
                                <a:pt x="66076" y="53437"/>
                              </a:moveTo>
                              <a:cubicBezTo>
                                <a:pt x="71248" y="24564"/>
                                <a:pt x="64352" y="10343"/>
                                <a:pt x="64352" y="10343"/>
                              </a:cubicBezTo>
                              <a:cubicBezTo>
                                <a:pt x="64352" y="10343"/>
                                <a:pt x="57026" y="7757"/>
                                <a:pt x="49700" y="5171"/>
                              </a:cubicBezTo>
                              <a:cubicBezTo>
                                <a:pt x="45822" y="3879"/>
                                <a:pt x="42374" y="2586"/>
                                <a:pt x="39789" y="1724"/>
                              </a:cubicBezTo>
                              <a:cubicBezTo>
                                <a:pt x="37203" y="862"/>
                                <a:pt x="35479" y="0"/>
                                <a:pt x="35479" y="0"/>
                              </a:cubicBezTo>
                              <a:cubicBezTo>
                                <a:pt x="35479" y="0"/>
                                <a:pt x="20827" y="6464"/>
                                <a:pt x="6606" y="31890"/>
                              </a:cubicBezTo>
                              <a:cubicBezTo>
                                <a:pt x="-4599" y="50852"/>
                                <a:pt x="141" y="74123"/>
                                <a:pt x="8329" y="87051"/>
                              </a:cubicBezTo>
                              <a:cubicBezTo>
                                <a:pt x="9622" y="88775"/>
                                <a:pt x="10915" y="90499"/>
                                <a:pt x="12208" y="91792"/>
                              </a:cubicBezTo>
                              <a:cubicBezTo>
                                <a:pt x="13501" y="92653"/>
                                <a:pt x="14794" y="93946"/>
                                <a:pt x="15655" y="94808"/>
                              </a:cubicBezTo>
                              <a:cubicBezTo>
                                <a:pt x="16517" y="95670"/>
                                <a:pt x="17379" y="96101"/>
                                <a:pt x="17379" y="96101"/>
                              </a:cubicBezTo>
                              <a:cubicBezTo>
                                <a:pt x="17379" y="96101"/>
                                <a:pt x="18241" y="96101"/>
                                <a:pt x="19534" y="96101"/>
                              </a:cubicBezTo>
                              <a:lnTo>
                                <a:pt x="23844" y="96101"/>
                              </a:lnTo>
                              <a:cubicBezTo>
                                <a:pt x="23844" y="96101"/>
                                <a:pt x="27722" y="95670"/>
                                <a:pt x="29877" y="94808"/>
                              </a:cubicBezTo>
                              <a:cubicBezTo>
                                <a:pt x="44529" y="90499"/>
                                <a:pt x="63060" y="75847"/>
                                <a:pt x="66938" y="538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5" name="Vrije vorm: vorm 7824">
                          <a:extLst>
                            <a:ext uri="{FF2B5EF4-FFF2-40B4-BE49-F238E27FC236}">
                              <a16:creationId xmlns:a16="http://schemas.microsoft.com/office/drawing/2014/main" id="{AA4C3E44-EDF9-C701-782C-CAFDAEC1CA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583" y="2115846"/>
                          <a:ext cx="48265" cy="30597"/>
                        </a:xfrm>
                        <a:custGeom>
                          <a:avLst/>
                          <a:gdLst>
                            <a:gd name="connsiteX0" fmla="*/ 47835 w 48265"/>
                            <a:gd name="connsiteY0" fmla="*/ 30597 h 30597"/>
                            <a:gd name="connsiteX1" fmla="*/ 44387 w 48265"/>
                            <a:gd name="connsiteY1" fmla="*/ 10343 h 30597"/>
                            <a:gd name="connsiteX2" fmla="*/ 29735 w 48265"/>
                            <a:gd name="connsiteY2" fmla="*/ 5171 h 30597"/>
                            <a:gd name="connsiteX3" fmla="*/ 19824 w 48265"/>
                            <a:gd name="connsiteY3" fmla="*/ 1724 h 30597"/>
                            <a:gd name="connsiteX4" fmla="*/ 15514 w 48265"/>
                            <a:gd name="connsiteY4" fmla="*/ 0 h 30597"/>
                            <a:gd name="connsiteX5" fmla="*/ 0 w 48265"/>
                            <a:gd name="connsiteY5" fmla="*/ 12928 h 30597"/>
                            <a:gd name="connsiteX6" fmla="*/ 24133 w 48265"/>
                            <a:gd name="connsiteY6" fmla="*/ 21978 h 30597"/>
                            <a:gd name="connsiteX7" fmla="*/ 48266 w 48265"/>
                            <a:gd name="connsiteY7" fmla="*/ 30597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5" h="30597">
                              <a:moveTo>
                                <a:pt x="47835" y="30597"/>
                              </a:moveTo>
                              <a:cubicBezTo>
                                <a:pt x="47835" y="17238"/>
                                <a:pt x="44387" y="10343"/>
                                <a:pt x="44387" y="10343"/>
                              </a:cubicBezTo>
                              <a:cubicBezTo>
                                <a:pt x="44387" y="10343"/>
                                <a:pt x="37061" y="7757"/>
                                <a:pt x="29735" y="5171"/>
                              </a:cubicBezTo>
                              <a:cubicBezTo>
                                <a:pt x="25857" y="3879"/>
                                <a:pt x="22409" y="2586"/>
                                <a:pt x="19824" y="1724"/>
                              </a:cubicBezTo>
                              <a:cubicBezTo>
                                <a:pt x="17238" y="862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619" y="3017"/>
                                <a:pt x="0" y="12928"/>
                              </a:cubicBezTo>
                              <a:cubicBezTo>
                                <a:pt x="0" y="12928"/>
                                <a:pt x="12066" y="18100"/>
                                <a:pt x="24133" y="21978"/>
                              </a:cubicBezTo>
                              <a:cubicBezTo>
                                <a:pt x="36200" y="26288"/>
                                <a:pt x="48266" y="30597"/>
                                <a:pt x="48266" y="305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6" name="Vrije vorm: vorm 7825">
                          <a:extLst>
                            <a:ext uri="{FF2B5EF4-FFF2-40B4-BE49-F238E27FC236}">
                              <a16:creationId xmlns:a16="http://schemas.microsoft.com/office/drawing/2014/main" id="{4F429D29-9B1A-18F0-8A59-F85BFF2385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2285" y="2079647"/>
                          <a:ext cx="27149" cy="40939"/>
                        </a:xfrm>
                        <a:custGeom>
                          <a:avLst/>
                          <a:gdLst>
                            <a:gd name="connsiteX0" fmla="*/ 14221 w 27149"/>
                            <a:gd name="connsiteY0" fmla="*/ 40940 h 40939"/>
                            <a:gd name="connsiteX1" fmla="*/ 0 w 27149"/>
                            <a:gd name="connsiteY1" fmla="*/ 36200 h 40939"/>
                            <a:gd name="connsiteX2" fmla="*/ 13790 w 27149"/>
                            <a:gd name="connsiteY2" fmla="*/ 0 h 40939"/>
                            <a:gd name="connsiteX3" fmla="*/ 27150 w 27149"/>
                            <a:gd name="connsiteY3" fmla="*/ 4740 h 40939"/>
                            <a:gd name="connsiteX4" fmla="*/ 14221 w 27149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0939">
                              <a:moveTo>
                                <a:pt x="14221" y="40940"/>
                              </a:moveTo>
                              <a:lnTo>
                                <a:pt x="0" y="36200"/>
                              </a:lnTo>
                              <a:lnTo>
                                <a:pt x="13790" y="0"/>
                              </a:lnTo>
                              <a:lnTo>
                                <a:pt x="27150" y="4740"/>
                              </a:lnTo>
                              <a:lnTo>
                                <a:pt x="14221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7" name="Vrije vorm: vorm 7826">
                          <a:extLst>
                            <a:ext uri="{FF2B5EF4-FFF2-40B4-BE49-F238E27FC236}">
                              <a16:creationId xmlns:a16="http://schemas.microsoft.com/office/drawing/2014/main" id="{264098C5-FCA1-1BF8-8221-BAC88C465D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0107" y="2137257"/>
                          <a:ext cx="28015" cy="24995"/>
                        </a:xfrm>
                        <a:custGeom>
                          <a:avLst/>
                          <a:gdLst>
                            <a:gd name="connsiteX0" fmla="*/ 27868 w 28015"/>
                            <a:gd name="connsiteY0" fmla="*/ 9187 h 24995"/>
                            <a:gd name="connsiteX1" fmla="*/ 9768 w 28015"/>
                            <a:gd name="connsiteY1" fmla="*/ 2291 h 24995"/>
                            <a:gd name="connsiteX2" fmla="*/ 1149 w 28015"/>
                            <a:gd name="connsiteY2" fmla="*/ 12203 h 24995"/>
                            <a:gd name="connsiteX3" fmla="*/ 6321 w 28015"/>
                            <a:gd name="connsiteY3" fmla="*/ 24270 h 24995"/>
                            <a:gd name="connsiteX4" fmla="*/ 27868 w 28015"/>
                            <a:gd name="connsiteY4" fmla="*/ 9617 h 249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5" h="24995">
                              <a:moveTo>
                                <a:pt x="27868" y="9187"/>
                              </a:moveTo>
                              <a:cubicBezTo>
                                <a:pt x="29592" y="-2018"/>
                                <a:pt x="15801" y="-1156"/>
                                <a:pt x="9768" y="2291"/>
                              </a:cubicBezTo>
                              <a:cubicBezTo>
                                <a:pt x="6321" y="4446"/>
                                <a:pt x="2011" y="8325"/>
                                <a:pt x="1149" y="12203"/>
                              </a:cubicBezTo>
                              <a:cubicBezTo>
                                <a:pt x="-1006" y="16513"/>
                                <a:pt x="-575" y="21253"/>
                                <a:pt x="6321" y="24270"/>
                              </a:cubicBezTo>
                              <a:cubicBezTo>
                                <a:pt x="15371" y="27717"/>
                                <a:pt x="26575" y="18236"/>
                                <a:pt x="27868" y="96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8" name="Vrije vorm: vorm 7827">
                          <a:extLst>
                            <a:ext uri="{FF2B5EF4-FFF2-40B4-BE49-F238E27FC236}">
                              <a16:creationId xmlns:a16="http://schemas.microsoft.com/office/drawing/2014/main" id="{76D50918-E988-52D3-5F41-2E2D5CAFDF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4297" y="2170816"/>
                          <a:ext cx="11783" cy="10379"/>
                        </a:xfrm>
                        <a:custGeom>
                          <a:avLst/>
                          <a:gdLst>
                            <a:gd name="connsiteX0" fmla="*/ 11700 w 11783"/>
                            <a:gd name="connsiteY0" fmla="*/ 4070 h 10379"/>
                            <a:gd name="connsiteX1" fmla="*/ 3943 w 11783"/>
                            <a:gd name="connsiteY1" fmla="*/ 1053 h 10379"/>
                            <a:gd name="connsiteX2" fmla="*/ 496 w 11783"/>
                            <a:gd name="connsiteY2" fmla="*/ 4932 h 10379"/>
                            <a:gd name="connsiteX3" fmla="*/ 2651 w 11783"/>
                            <a:gd name="connsiteY3" fmla="*/ 10103 h 10379"/>
                            <a:gd name="connsiteX4" fmla="*/ 11700 w 11783"/>
                            <a:gd name="connsiteY4" fmla="*/ 4070 h 103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83" h="10379">
                              <a:moveTo>
                                <a:pt x="11700" y="4070"/>
                              </a:moveTo>
                              <a:cubicBezTo>
                                <a:pt x="12562" y="-671"/>
                                <a:pt x="6529" y="-671"/>
                                <a:pt x="3943" y="1053"/>
                              </a:cubicBezTo>
                              <a:cubicBezTo>
                                <a:pt x="2220" y="1915"/>
                                <a:pt x="496" y="3639"/>
                                <a:pt x="496" y="4932"/>
                              </a:cubicBezTo>
                              <a:cubicBezTo>
                                <a:pt x="-366" y="6655"/>
                                <a:pt x="-366" y="8810"/>
                                <a:pt x="2651" y="10103"/>
                              </a:cubicBezTo>
                              <a:cubicBezTo>
                                <a:pt x="6529" y="11396"/>
                                <a:pt x="11270" y="7948"/>
                                <a:pt x="11700" y="40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9" name="Vrije vorm: vorm 7828">
                          <a:extLst>
                            <a:ext uri="{FF2B5EF4-FFF2-40B4-BE49-F238E27FC236}">
                              <a16:creationId xmlns:a16="http://schemas.microsoft.com/office/drawing/2014/main" id="{AFF634A0-AE7E-EFF0-09C1-8272D7CD9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721" y="2089989"/>
                          <a:ext cx="65072" cy="51282"/>
                        </a:xfrm>
                        <a:custGeom>
                          <a:avLst/>
                          <a:gdLst>
                            <a:gd name="connsiteX0" fmla="*/ 53868 w 65072"/>
                            <a:gd name="connsiteY0" fmla="*/ 51283 h 51282"/>
                            <a:gd name="connsiteX1" fmla="*/ 26719 w 65072"/>
                            <a:gd name="connsiteY1" fmla="*/ 41802 h 51282"/>
                            <a:gd name="connsiteX2" fmla="*/ 8188 w 65072"/>
                            <a:gd name="connsiteY2" fmla="*/ 34907 h 51282"/>
                            <a:gd name="connsiteX3" fmla="*/ 0 w 65072"/>
                            <a:gd name="connsiteY3" fmla="*/ 31459 h 51282"/>
                            <a:gd name="connsiteX4" fmla="*/ 12497 w 65072"/>
                            <a:gd name="connsiteY4" fmla="*/ 0 h 51282"/>
                            <a:gd name="connsiteX5" fmla="*/ 20685 w 65072"/>
                            <a:gd name="connsiteY5" fmla="*/ 3017 h 51282"/>
                            <a:gd name="connsiteX6" fmla="*/ 38785 w 65072"/>
                            <a:gd name="connsiteY6" fmla="*/ 9912 h 51282"/>
                            <a:gd name="connsiteX7" fmla="*/ 65073 w 65072"/>
                            <a:gd name="connsiteY7" fmla="*/ 19393 h 51282"/>
                            <a:gd name="connsiteX8" fmla="*/ 54299 w 65072"/>
                            <a:gd name="connsiteY8" fmla="*/ 51283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072" h="51282">
                              <a:moveTo>
                                <a:pt x="53868" y="51283"/>
                              </a:moveTo>
                              <a:cubicBezTo>
                                <a:pt x="53868" y="51283"/>
                                <a:pt x="40509" y="46542"/>
                                <a:pt x="26719" y="41802"/>
                              </a:cubicBezTo>
                              <a:cubicBezTo>
                                <a:pt x="19824" y="39216"/>
                                <a:pt x="13359" y="37061"/>
                                <a:pt x="8188" y="34907"/>
                              </a:cubicBezTo>
                              <a:cubicBezTo>
                                <a:pt x="3017" y="32752"/>
                                <a:pt x="0" y="31459"/>
                                <a:pt x="0" y="31459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15945" y="1293"/>
                                <a:pt x="20685" y="3017"/>
                              </a:cubicBezTo>
                              <a:cubicBezTo>
                                <a:pt x="25426" y="5171"/>
                                <a:pt x="31890" y="7326"/>
                                <a:pt x="38785" y="9912"/>
                              </a:cubicBezTo>
                              <a:cubicBezTo>
                                <a:pt x="51714" y="14652"/>
                                <a:pt x="65073" y="19393"/>
                                <a:pt x="65073" y="19393"/>
                              </a:cubicBezTo>
                              <a:lnTo>
                                <a:pt x="54299" y="512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30" name="Vrije vorm: vorm 7829">
                          <a:extLst>
                            <a:ext uri="{FF2B5EF4-FFF2-40B4-BE49-F238E27FC236}">
                              <a16:creationId xmlns:a16="http://schemas.microsoft.com/office/drawing/2014/main" id="{01AF6839-B5C1-6ED2-2A08-0DDC67AB15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440" y="2100332"/>
                          <a:ext cx="37923" cy="40939"/>
                        </a:xfrm>
                        <a:custGeom>
                          <a:avLst/>
                          <a:gdLst>
                            <a:gd name="connsiteX0" fmla="*/ 27150 w 37923"/>
                            <a:gd name="connsiteY0" fmla="*/ 40940 h 40939"/>
                            <a:gd name="connsiteX1" fmla="*/ 0 w 37923"/>
                            <a:gd name="connsiteY1" fmla="*/ 31459 h 40939"/>
                            <a:gd name="connsiteX2" fmla="*/ 11636 w 37923"/>
                            <a:gd name="connsiteY2" fmla="*/ 0 h 40939"/>
                            <a:gd name="connsiteX3" fmla="*/ 37923 w 37923"/>
                            <a:gd name="connsiteY3" fmla="*/ 9050 h 40939"/>
                            <a:gd name="connsiteX4" fmla="*/ 27150 w 37923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923" h="40939">
                              <a:moveTo>
                                <a:pt x="27150" y="40940"/>
                              </a:moveTo>
                              <a:lnTo>
                                <a:pt x="0" y="31459"/>
                              </a:lnTo>
                              <a:lnTo>
                                <a:pt x="11636" y="0"/>
                              </a:lnTo>
                              <a:lnTo>
                                <a:pt x="37923" y="9050"/>
                              </a:lnTo>
                              <a:lnTo>
                                <a:pt x="2715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92" name="Graphic 1445">
                        <a:extLst>
                          <a:ext uri="{FF2B5EF4-FFF2-40B4-BE49-F238E27FC236}">
                            <a16:creationId xmlns:a16="http://schemas.microsoft.com/office/drawing/2014/main" id="{FE7A8F65-4BE1-C3A3-CBBC-03B57A66490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081689" y="2130498"/>
                        <a:ext cx="71671" cy="135748"/>
                        <a:chOff x="6081689" y="2130498"/>
                        <a:chExt cx="71671" cy="135748"/>
                      </a:xfrm>
                    </p:grpSpPr>
                    <p:sp>
                      <p:nvSpPr>
                        <p:cNvPr id="7817" name="Vrije vorm: vorm 7816">
                          <a:extLst>
                            <a:ext uri="{FF2B5EF4-FFF2-40B4-BE49-F238E27FC236}">
                              <a16:creationId xmlns:a16="http://schemas.microsoft.com/office/drawing/2014/main" id="{D5BEDA89-9D05-3003-BC1A-135005E67E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1689" y="2169283"/>
                          <a:ext cx="66069" cy="96963"/>
                        </a:xfrm>
                        <a:custGeom>
                          <a:avLst/>
                          <a:gdLst>
                            <a:gd name="connsiteX0" fmla="*/ 66069 w 66069"/>
                            <a:gd name="connsiteY0" fmla="*/ 47404 h 96963"/>
                            <a:gd name="connsiteX1" fmla="*/ 56589 w 66069"/>
                            <a:gd name="connsiteY1" fmla="*/ 5171 h 96963"/>
                            <a:gd name="connsiteX2" fmla="*/ 26853 w 66069"/>
                            <a:gd name="connsiteY2" fmla="*/ 0 h 96963"/>
                            <a:gd name="connsiteX3" fmla="*/ 3151 w 66069"/>
                            <a:gd name="connsiteY3" fmla="*/ 35769 h 96963"/>
                            <a:gd name="connsiteX4" fmla="*/ 13494 w 66069"/>
                            <a:gd name="connsiteY4" fmla="*/ 90068 h 96963"/>
                            <a:gd name="connsiteX5" fmla="*/ 17803 w 66069"/>
                            <a:gd name="connsiteY5" fmla="*/ 93946 h 96963"/>
                            <a:gd name="connsiteX6" fmla="*/ 21682 w 66069"/>
                            <a:gd name="connsiteY6" fmla="*/ 96101 h 96963"/>
                            <a:gd name="connsiteX7" fmla="*/ 23406 w 66069"/>
                            <a:gd name="connsiteY7" fmla="*/ 96963 h 96963"/>
                            <a:gd name="connsiteX8" fmla="*/ 30301 w 66069"/>
                            <a:gd name="connsiteY8" fmla="*/ 96101 h 96963"/>
                            <a:gd name="connsiteX9" fmla="*/ 35903 w 66069"/>
                            <a:gd name="connsiteY9" fmla="*/ 93946 h 96963"/>
                            <a:gd name="connsiteX10" fmla="*/ 65638 w 66069"/>
                            <a:gd name="connsiteY10" fmla="*/ 4697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6069" h="96963">
                              <a:moveTo>
                                <a:pt x="66069" y="47404"/>
                              </a:moveTo>
                              <a:cubicBezTo>
                                <a:pt x="65638" y="18100"/>
                                <a:pt x="56589" y="5171"/>
                                <a:pt x="56589" y="5171"/>
                              </a:cubicBezTo>
                              <a:cubicBezTo>
                                <a:pt x="56589" y="5171"/>
                                <a:pt x="26853" y="862"/>
                                <a:pt x="26853" y="0"/>
                              </a:cubicBezTo>
                              <a:cubicBezTo>
                                <a:pt x="26853" y="0"/>
                                <a:pt x="13494" y="8619"/>
                                <a:pt x="3151" y="35769"/>
                              </a:cubicBezTo>
                              <a:cubicBezTo>
                                <a:pt x="-4606" y="56454"/>
                                <a:pt x="3151" y="78432"/>
                                <a:pt x="13494" y="90068"/>
                              </a:cubicBezTo>
                              <a:cubicBezTo>
                                <a:pt x="14787" y="91792"/>
                                <a:pt x="16510" y="93084"/>
                                <a:pt x="17803" y="93946"/>
                              </a:cubicBezTo>
                              <a:cubicBezTo>
                                <a:pt x="19096" y="94808"/>
                                <a:pt x="20820" y="95670"/>
                                <a:pt x="21682" y="96101"/>
                              </a:cubicBezTo>
                              <a:cubicBezTo>
                                <a:pt x="22975" y="96532"/>
                                <a:pt x="23406" y="96963"/>
                                <a:pt x="23406" y="96963"/>
                              </a:cubicBezTo>
                              <a:cubicBezTo>
                                <a:pt x="23406" y="96963"/>
                                <a:pt x="26853" y="96963"/>
                                <a:pt x="30301" y="96101"/>
                              </a:cubicBezTo>
                              <a:cubicBezTo>
                                <a:pt x="32025" y="95670"/>
                                <a:pt x="34179" y="94808"/>
                                <a:pt x="35903" y="93946"/>
                              </a:cubicBezTo>
                              <a:cubicBezTo>
                                <a:pt x="50555" y="87051"/>
                                <a:pt x="66069" y="69382"/>
                                <a:pt x="65638" y="469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8" name="Vrije vorm: vorm 7817">
                          <a:extLst>
                            <a:ext uri="{FF2B5EF4-FFF2-40B4-BE49-F238E27FC236}">
                              <a16:creationId xmlns:a16="http://schemas.microsoft.com/office/drawing/2014/main" id="{35D0CA2D-E72A-AD6F-85E6-F73B080110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5183" y="2169714"/>
                          <a:ext cx="49989" cy="24132"/>
                        </a:xfrm>
                        <a:custGeom>
                          <a:avLst/>
                          <a:gdLst>
                            <a:gd name="connsiteX0" fmla="*/ 49990 w 49989"/>
                            <a:gd name="connsiteY0" fmla="*/ 24133 h 24132"/>
                            <a:gd name="connsiteX1" fmla="*/ 43095 w 49989"/>
                            <a:gd name="connsiteY1" fmla="*/ 5171 h 24132"/>
                            <a:gd name="connsiteX2" fmla="*/ 13359 w 49989"/>
                            <a:gd name="connsiteY2" fmla="*/ 0 h 24132"/>
                            <a:gd name="connsiteX3" fmla="*/ 0 w 49989"/>
                            <a:gd name="connsiteY3" fmla="*/ 15083 h 24132"/>
                            <a:gd name="connsiteX4" fmla="*/ 7757 w 49989"/>
                            <a:gd name="connsiteY4" fmla="*/ 16807 h 24132"/>
                            <a:gd name="connsiteX5" fmla="*/ 24995 w 49989"/>
                            <a:gd name="connsiteY5" fmla="*/ 20254 h 24132"/>
                            <a:gd name="connsiteX6" fmla="*/ 49990 w 49989"/>
                            <a:gd name="connsiteY6" fmla="*/ 24133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9989" h="24132">
                              <a:moveTo>
                                <a:pt x="49990" y="24133"/>
                              </a:moveTo>
                              <a:cubicBezTo>
                                <a:pt x="46973" y="11205"/>
                                <a:pt x="43095" y="5171"/>
                                <a:pt x="43095" y="5171"/>
                              </a:cubicBezTo>
                              <a:cubicBezTo>
                                <a:pt x="43095" y="5171"/>
                                <a:pt x="13359" y="862"/>
                                <a:pt x="13359" y="0"/>
                              </a:cubicBezTo>
                              <a:cubicBezTo>
                                <a:pt x="13359" y="0"/>
                                <a:pt x="7326" y="3879"/>
                                <a:pt x="0" y="15083"/>
                              </a:cubicBezTo>
                              <a:cubicBezTo>
                                <a:pt x="0" y="15083"/>
                                <a:pt x="3017" y="15945"/>
                                <a:pt x="7757" y="16807"/>
                              </a:cubicBezTo>
                              <a:cubicBezTo>
                                <a:pt x="12497" y="18100"/>
                                <a:pt x="18531" y="19393"/>
                                <a:pt x="24995" y="20254"/>
                              </a:cubicBezTo>
                              <a:cubicBezTo>
                                <a:pt x="37492" y="21978"/>
                                <a:pt x="49990" y="24133"/>
                                <a:pt x="49990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9" name="Vrije vorm: vorm 7818">
                          <a:extLst>
                            <a:ext uri="{FF2B5EF4-FFF2-40B4-BE49-F238E27FC236}">
                              <a16:creationId xmlns:a16="http://schemas.microsoft.com/office/drawing/2014/main" id="{74CA8FC3-DD23-B343-BBD0-7FC8ED18B4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16299" y="2130498"/>
                          <a:ext cx="20685" cy="40078"/>
                        </a:xfrm>
                        <a:custGeom>
                          <a:avLst/>
                          <a:gdLst>
                            <a:gd name="connsiteX0" fmla="*/ 14221 w 20685"/>
                            <a:gd name="connsiteY0" fmla="*/ 40078 h 40078"/>
                            <a:gd name="connsiteX1" fmla="*/ 0 w 20685"/>
                            <a:gd name="connsiteY1" fmla="*/ 37923 h 40078"/>
                            <a:gd name="connsiteX2" fmla="*/ 7757 w 20685"/>
                            <a:gd name="connsiteY2" fmla="*/ 0 h 40078"/>
                            <a:gd name="connsiteX3" fmla="*/ 20685 w 20685"/>
                            <a:gd name="connsiteY3" fmla="*/ 2155 h 40078"/>
                            <a:gd name="connsiteX4" fmla="*/ 14221 w 2068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685" h="40078">
                              <a:moveTo>
                                <a:pt x="14221" y="40078"/>
                              </a:moveTo>
                              <a:lnTo>
                                <a:pt x="0" y="37923"/>
                              </a:lnTo>
                              <a:lnTo>
                                <a:pt x="7757" y="0"/>
                              </a:lnTo>
                              <a:lnTo>
                                <a:pt x="20685" y="2155"/>
                              </a:lnTo>
                              <a:lnTo>
                                <a:pt x="14221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0" name="Vrije vorm: vorm 7819">
                          <a:extLst>
                            <a:ext uri="{FF2B5EF4-FFF2-40B4-BE49-F238E27FC236}">
                              <a16:creationId xmlns:a16="http://schemas.microsoft.com/office/drawing/2014/main" id="{EA0DFA34-D67A-C233-7271-2D3C9179A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0682" y="2191262"/>
                          <a:ext cx="26492" cy="26126"/>
                        </a:xfrm>
                        <a:custGeom>
                          <a:avLst/>
                          <a:gdLst>
                            <a:gd name="connsiteX0" fmla="*/ 26479 w 26492"/>
                            <a:gd name="connsiteY0" fmla="*/ 7757 h 26126"/>
                            <a:gd name="connsiteX1" fmla="*/ 19152 w 26492"/>
                            <a:gd name="connsiteY1" fmla="*/ 0 h 26126"/>
                            <a:gd name="connsiteX2" fmla="*/ 7517 w 26492"/>
                            <a:gd name="connsiteY2" fmla="*/ 3879 h 26126"/>
                            <a:gd name="connsiteX3" fmla="*/ 622 w 26492"/>
                            <a:gd name="connsiteY3" fmla="*/ 15083 h 26126"/>
                            <a:gd name="connsiteX4" fmla="*/ 7517 w 26492"/>
                            <a:gd name="connsiteY4" fmla="*/ 25857 h 26126"/>
                            <a:gd name="connsiteX5" fmla="*/ 26479 w 26492"/>
                            <a:gd name="connsiteY5" fmla="*/ 7757 h 261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6492" h="26126">
                              <a:moveTo>
                                <a:pt x="26479" y="7757"/>
                              </a:moveTo>
                              <a:cubicBezTo>
                                <a:pt x="26479" y="2155"/>
                                <a:pt x="23031" y="431"/>
                                <a:pt x="19152" y="0"/>
                              </a:cubicBezTo>
                              <a:cubicBezTo>
                                <a:pt x="15274" y="0"/>
                                <a:pt x="10533" y="1724"/>
                                <a:pt x="7517" y="3879"/>
                              </a:cubicBezTo>
                              <a:cubicBezTo>
                                <a:pt x="4500" y="6464"/>
                                <a:pt x="622" y="11205"/>
                                <a:pt x="622" y="15083"/>
                              </a:cubicBezTo>
                              <a:cubicBezTo>
                                <a:pt x="-1102" y="19824"/>
                                <a:pt x="622" y="24564"/>
                                <a:pt x="7517" y="25857"/>
                              </a:cubicBezTo>
                              <a:cubicBezTo>
                                <a:pt x="16998" y="28011"/>
                                <a:pt x="26909" y="16807"/>
                                <a:pt x="26479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1" name="Vrije vorm: vorm 7820">
                          <a:extLst>
                            <a:ext uri="{FF2B5EF4-FFF2-40B4-BE49-F238E27FC236}">
                              <a16:creationId xmlns:a16="http://schemas.microsoft.com/office/drawing/2014/main" id="{28E09A10-AB69-487A-066C-DE555B5967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8402" y="2227451"/>
                          <a:ext cx="11521" cy="10895"/>
                        </a:xfrm>
                        <a:custGeom>
                          <a:avLst/>
                          <a:gdLst>
                            <a:gd name="connsiteX0" fmla="*/ 11521 w 11521"/>
                            <a:gd name="connsiteY0" fmla="*/ 3458 h 10895"/>
                            <a:gd name="connsiteX1" fmla="*/ 3333 w 11521"/>
                            <a:gd name="connsiteY1" fmla="*/ 1734 h 10895"/>
                            <a:gd name="connsiteX2" fmla="*/ 317 w 11521"/>
                            <a:gd name="connsiteY2" fmla="*/ 6474 h 10895"/>
                            <a:gd name="connsiteX3" fmla="*/ 3333 w 11521"/>
                            <a:gd name="connsiteY3" fmla="*/ 10784 h 10895"/>
                            <a:gd name="connsiteX4" fmla="*/ 11521 w 11521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21" h="10895">
                              <a:moveTo>
                                <a:pt x="11521" y="3458"/>
                              </a:moveTo>
                              <a:cubicBezTo>
                                <a:pt x="11521" y="-1283"/>
                                <a:pt x="5919" y="-421"/>
                                <a:pt x="3333" y="1734"/>
                              </a:cubicBezTo>
                              <a:cubicBezTo>
                                <a:pt x="2040" y="3027"/>
                                <a:pt x="317" y="4751"/>
                                <a:pt x="317" y="6474"/>
                              </a:cubicBezTo>
                              <a:cubicBezTo>
                                <a:pt x="-545" y="8629"/>
                                <a:pt x="317" y="10353"/>
                                <a:pt x="3333" y="10784"/>
                              </a:cubicBezTo>
                              <a:cubicBezTo>
                                <a:pt x="7212" y="11646"/>
                                <a:pt x="11521" y="7336"/>
                                <a:pt x="11521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2" name="Vrije vorm: vorm 7821">
                          <a:extLst>
                            <a:ext uri="{FF2B5EF4-FFF2-40B4-BE49-F238E27FC236}">
                              <a16:creationId xmlns:a16="http://schemas.microsoft.com/office/drawing/2014/main" id="{18F3C926-4EFB-152D-48C3-95377B644E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2597" y="2144719"/>
                          <a:ext cx="60763" cy="43525"/>
                        </a:xfrm>
                        <a:custGeom>
                          <a:avLst/>
                          <a:gdLst>
                            <a:gd name="connsiteX0" fmla="*/ 56023 w 60763"/>
                            <a:gd name="connsiteY0" fmla="*/ 43526 h 43525"/>
                            <a:gd name="connsiteX1" fmla="*/ 28011 w 60763"/>
                            <a:gd name="connsiteY1" fmla="*/ 39216 h 43525"/>
                            <a:gd name="connsiteX2" fmla="*/ 8619 w 60763"/>
                            <a:gd name="connsiteY2" fmla="*/ 35338 h 43525"/>
                            <a:gd name="connsiteX3" fmla="*/ 0 w 60763"/>
                            <a:gd name="connsiteY3" fmla="*/ 33183 h 43525"/>
                            <a:gd name="connsiteX4" fmla="*/ 7326 w 60763"/>
                            <a:gd name="connsiteY4" fmla="*/ 0 h 43525"/>
                            <a:gd name="connsiteX5" fmla="*/ 15945 w 60763"/>
                            <a:gd name="connsiteY5" fmla="*/ 2155 h 43525"/>
                            <a:gd name="connsiteX6" fmla="*/ 34476 w 60763"/>
                            <a:gd name="connsiteY6" fmla="*/ 5602 h 43525"/>
                            <a:gd name="connsiteX7" fmla="*/ 60763 w 60763"/>
                            <a:gd name="connsiteY7" fmla="*/ 9481 h 43525"/>
                            <a:gd name="connsiteX8" fmla="*/ 56454 w 60763"/>
                            <a:gd name="connsiteY8" fmla="*/ 43095 h 43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0763" h="43525">
                              <a:moveTo>
                                <a:pt x="56023" y="43526"/>
                              </a:moveTo>
                              <a:cubicBezTo>
                                <a:pt x="56023" y="43526"/>
                                <a:pt x="42233" y="41371"/>
                                <a:pt x="28011" y="39216"/>
                              </a:cubicBezTo>
                              <a:cubicBezTo>
                                <a:pt x="21116" y="38354"/>
                                <a:pt x="14221" y="36631"/>
                                <a:pt x="8619" y="35338"/>
                              </a:cubicBezTo>
                              <a:cubicBezTo>
                                <a:pt x="3447" y="34045"/>
                                <a:pt x="0" y="33183"/>
                                <a:pt x="0" y="33183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0774" y="862"/>
                                <a:pt x="15945" y="2155"/>
                              </a:cubicBezTo>
                              <a:cubicBezTo>
                                <a:pt x="21116" y="3017"/>
                                <a:pt x="28011" y="4740"/>
                                <a:pt x="34476" y="5602"/>
                              </a:cubicBezTo>
                              <a:cubicBezTo>
                                <a:pt x="47404" y="7757"/>
                                <a:pt x="60763" y="9481"/>
                                <a:pt x="60763" y="9481"/>
                              </a:cubicBezTo>
                              <a:lnTo>
                                <a:pt x="56454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23" name="Vrije vorm: vorm 7822">
                          <a:extLst>
                            <a:ext uri="{FF2B5EF4-FFF2-40B4-BE49-F238E27FC236}">
                              <a16:creationId xmlns:a16="http://schemas.microsoft.com/office/drawing/2014/main" id="{79A7741E-8CA2-AE20-7EF8-FC9276F481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21040" y="2150753"/>
                          <a:ext cx="32321" cy="37492"/>
                        </a:xfrm>
                        <a:custGeom>
                          <a:avLst/>
                          <a:gdLst>
                            <a:gd name="connsiteX0" fmla="*/ 27581 w 32321"/>
                            <a:gd name="connsiteY0" fmla="*/ 37492 h 37492"/>
                            <a:gd name="connsiteX1" fmla="*/ 0 w 32321"/>
                            <a:gd name="connsiteY1" fmla="*/ 33183 h 37492"/>
                            <a:gd name="connsiteX2" fmla="*/ 6033 w 32321"/>
                            <a:gd name="connsiteY2" fmla="*/ 0 h 37492"/>
                            <a:gd name="connsiteX3" fmla="*/ 32321 w 32321"/>
                            <a:gd name="connsiteY3" fmla="*/ 3879 h 37492"/>
                            <a:gd name="connsiteX4" fmla="*/ 27581 w 32321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7492">
                              <a:moveTo>
                                <a:pt x="27581" y="37492"/>
                              </a:moveTo>
                              <a:lnTo>
                                <a:pt x="0" y="33183"/>
                              </a:lnTo>
                              <a:lnTo>
                                <a:pt x="6033" y="0"/>
                              </a:lnTo>
                              <a:lnTo>
                                <a:pt x="32321" y="3879"/>
                              </a:lnTo>
                              <a:lnTo>
                                <a:pt x="2758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93" name="Graphic 1445">
                        <a:extLst>
                          <a:ext uri="{FF2B5EF4-FFF2-40B4-BE49-F238E27FC236}">
                            <a16:creationId xmlns:a16="http://schemas.microsoft.com/office/drawing/2014/main" id="{31F8B0E7-D714-D53E-B0A8-37D52F005FB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81352" y="2135239"/>
                        <a:ext cx="68214" cy="137041"/>
                        <a:chOff x="6281352" y="2135239"/>
                        <a:chExt cx="68214" cy="137041"/>
                      </a:xfrm>
                    </p:grpSpPr>
                    <p:sp>
                      <p:nvSpPr>
                        <p:cNvPr id="7810" name="Vrije vorm: vorm 7809">
                          <a:extLst>
                            <a:ext uri="{FF2B5EF4-FFF2-40B4-BE49-F238E27FC236}">
                              <a16:creationId xmlns:a16="http://schemas.microsoft.com/office/drawing/2014/main" id="{38D9ACCE-0781-4709-57CA-28910ADBFC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3799" y="2174886"/>
                          <a:ext cx="65767" cy="97394"/>
                        </a:xfrm>
                        <a:custGeom>
                          <a:avLst/>
                          <a:gdLst>
                            <a:gd name="connsiteX0" fmla="*/ 63488 w 65767"/>
                            <a:gd name="connsiteY0" fmla="*/ 37061 h 97394"/>
                            <a:gd name="connsiteX1" fmla="*/ 42372 w 65767"/>
                            <a:gd name="connsiteY1" fmla="*/ 0 h 97394"/>
                            <a:gd name="connsiteX2" fmla="*/ 37631 w 65767"/>
                            <a:gd name="connsiteY2" fmla="*/ 862 h 97394"/>
                            <a:gd name="connsiteX3" fmla="*/ 27288 w 65767"/>
                            <a:gd name="connsiteY3" fmla="*/ 2155 h 97394"/>
                            <a:gd name="connsiteX4" fmla="*/ 12205 w 65767"/>
                            <a:gd name="connsiteY4" fmla="*/ 3448 h 97394"/>
                            <a:gd name="connsiteX5" fmla="*/ 139 w 65767"/>
                            <a:gd name="connsiteY5" fmla="*/ 44818 h 97394"/>
                            <a:gd name="connsiteX6" fmla="*/ 26427 w 65767"/>
                            <a:gd name="connsiteY6" fmla="*/ 93516 h 97394"/>
                            <a:gd name="connsiteX7" fmla="*/ 32029 w 65767"/>
                            <a:gd name="connsiteY7" fmla="*/ 96101 h 97394"/>
                            <a:gd name="connsiteX8" fmla="*/ 36338 w 65767"/>
                            <a:gd name="connsiteY8" fmla="*/ 96963 h 97394"/>
                            <a:gd name="connsiteX9" fmla="*/ 38493 w 65767"/>
                            <a:gd name="connsiteY9" fmla="*/ 97394 h 97394"/>
                            <a:gd name="connsiteX10" fmla="*/ 44526 w 65767"/>
                            <a:gd name="connsiteY10" fmla="*/ 94808 h 97394"/>
                            <a:gd name="connsiteX11" fmla="*/ 49267 w 65767"/>
                            <a:gd name="connsiteY11" fmla="*/ 90930 h 97394"/>
                            <a:gd name="connsiteX12" fmla="*/ 63488 w 65767"/>
                            <a:gd name="connsiteY12" fmla="*/ 3706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5767" h="97394">
                              <a:moveTo>
                                <a:pt x="63488" y="37061"/>
                              </a:moveTo>
                              <a:cubicBezTo>
                                <a:pt x="54869" y="9050"/>
                                <a:pt x="42372" y="0"/>
                                <a:pt x="42372" y="0"/>
                              </a:cubicBezTo>
                              <a:cubicBezTo>
                                <a:pt x="42372" y="0"/>
                                <a:pt x="40648" y="0"/>
                                <a:pt x="37631" y="862"/>
                              </a:cubicBezTo>
                              <a:cubicBezTo>
                                <a:pt x="34614" y="1293"/>
                                <a:pt x="31167" y="1724"/>
                                <a:pt x="27288" y="2155"/>
                              </a:cubicBezTo>
                              <a:cubicBezTo>
                                <a:pt x="19531" y="3017"/>
                                <a:pt x="12205" y="3448"/>
                                <a:pt x="12205" y="3448"/>
                              </a:cubicBezTo>
                              <a:cubicBezTo>
                                <a:pt x="12205" y="3448"/>
                                <a:pt x="2293" y="15514"/>
                                <a:pt x="139" y="44818"/>
                              </a:cubicBezTo>
                              <a:cubicBezTo>
                                <a:pt x="-1585" y="66797"/>
                                <a:pt x="13067" y="85758"/>
                                <a:pt x="26427" y="93516"/>
                              </a:cubicBezTo>
                              <a:cubicBezTo>
                                <a:pt x="28150" y="94808"/>
                                <a:pt x="30305" y="95670"/>
                                <a:pt x="32029" y="96101"/>
                              </a:cubicBezTo>
                              <a:cubicBezTo>
                                <a:pt x="33753" y="96101"/>
                                <a:pt x="35046" y="96963"/>
                                <a:pt x="36338" y="96963"/>
                              </a:cubicBezTo>
                              <a:cubicBezTo>
                                <a:pt x="37631" y="96963"/>
                                <a:pt x="38493" y="97394"/>
                                <a:pt x="38493" y="97394"/>
                              </a:cubicBezTo>
                              <a:cubicBezTo>
                                <a:pt x="38493" y="97394"/>
                                <a:pt x="41510" y="96101"/>
                                <a:pt x="44526" y="94808"/>
                              </a:cubicBezTo>
                              <a:cubicBezTo>
                                <a:pt x="46250" y="93946"/>
                                <a:pt x="47543" y="92654"/>
                                <a:pt x="49267" y="90930"/>
                              </a:cubicBezTo>
                              <a:cubicBezTo>
                                <a:pt x="60471" y="80156"/>
                                <a:pt x="70383" y="58178"/>
                                <a:pt x="63488" y="3706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1" name="Vrije vorm: vorm 7810">
                          <a:extLst>
                            <a:ext uri="{FF2B5EF4-FFF2-40B4-BE49-F238E27FC236}">
                              <a16:creationId xmlns:a16="http://schemas.microsoft.com/office/drawing/2014/main" id="{8A60AD50-04CC-39FE-4EEC-80053E601C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7816" y="2174886"/>
                          <a:ext cx="50851" cy="21978"/>
                        </a:xfrm>
                        <a:custGeom>
                          <a:avLst/>
                          <a:gdLst>
                            <a:gd name="connsiteX0" fmla="*/ 50421 w 50851"/>
                            <a:gd name="connsiteY0" fmla="*/ 15945 h 21978"/>
                            <a:gd name="connsiteX1" fmla="*/ 38354 w 50851"/>
                            <a:gd name="connsiteY1" fmla="*/ 0 h 21978"/>
                            <a:gd name="connsiteX2" fmla="*/ 33614 w 50851"/>
                            <a:gd name="connsiteY2" fmla="*/ 862 h 21978"/>
                            <a:gd name="connsiteX3" fmla="*/ 23271 w 50851"/>
                            <a:gd name="connsiteY3" fmla="*/ 2155 h 21978"/>
                            <a:gd name="connsiteX4" fmla="*/ 8188 w 50851"/>
                            <a:gd name="connsiteY4" fmla="*/ 3448 h 21978"/>
                            <a:gd name="connsiteX5" fmla="*/ 0 w 50851"/>
                            <a:gd name="connsiteY5" fmla="*/ 21978 h 21978"/>
                            <a:gd name="connsiteX6" fmla="*/ 25426 w 50851"/>
                            <a:gd name="connsiteY6" fmla="*/ 19824 h 21978"/>
                            <a:gd name="connsiteX7" fmla="*/ 43095 w 50851"/>
                            <a:gd name="connsiteY7" fmla="*/ 17238 h 21978"/>
                            <a:gd name="connsiteX8" fmla="*/ 50852 w 50851"/>
                            <a:gd name="connsiteY8" fmla="*/ 15945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0851" h="21978">
                              <a:moveTo>
                                <a:pt x="50421" y="15945"/>
                              </a:moveTo>
                              <a:cubicBezTo>
                                <a:pt x="43957" y="4309"/>
                                <a:pt x="38354" y="0"/>
                                <a:pt x="38354" y="0"/>
                              </a:cubicBezTo>
                              <a:cubicBezTo>
                                <a:pt x="38354" y="0"/>
                                <a:pt x="36630" y="0"/>
                                <a:pt x="33614" y="862"/>
                              </a:cubicBezTo>
                              <a:cubicBezTo>
                                <a:pt x="30597" y="1293"/>
                                <a:pt x="27150" y="1724"/>
                                <a:pt x="23271" y="2155"/>
                              </a:cubicBezTo>
                              <a:cubicBezTo>
                                <a:pt x="15514" y="3017"/>
                                <a:pt x="8188" y="3448"/>
                                <a:pt x="8188" y="3448"/>
                              </a:cubicBezTo>
                              <a:cubicBezTo>
                                <a:pt x="8188" y="3448"/>
                                <a:pt x="3447" y="9050"/>
                                <a:pt x="0" y="21978"/>
                              </a:cubicBezTo>
                              <a:cubicBezTo>
                                <a:pt x="0" y="21978"/>
                                <a:pt x="12928" y="20685"/>
                                <a:pt x="25426" y="19824"/>
                              </a:cubicBezTo>
                              <a:cubicBezTo>
                                <a:pt x="31890" y="19824"/>
                                <a:pt x="37923" y="18100"/>
                                <a:pt x="43095" y="17238"/>
                              </a:cubicBezTo>
                              <a:cubicBezTo>
                                <a:pt x="47835" y="16376"/>
                                <a:pt x="50852" y="15945"/>
                                <a:pt x="5085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2" name="Vrije vorm: vorm 7811">
                          <a:extLst>
                            <a:ext uri="{FF2B5EF4-FFF2-40B4-BE49-F238E27FC236}">
                              <a16:creationId xmlns:a16="http://schemas.microsoft.com/office/drawing/2014/main" id="{E0C66D47-080E-E707-1E8E-4F57FF2F7A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8590" y="2135239"/>
                          <a:ext cx="18961" cy="39216"/>
                        </a:xfrm>
                        <a:custGeom>
                          <a:avLst/>
                          <a:gdLst>
                            <a:gd name="connsiteX0" fmla="*/ 18962 w 18961"/>
                            <a:gd name="connsiteY0" fmla="*/ 37923 h 39216"/>
                            <a:gd name="connsiteX1" fmla="*/ 4309 w 18961"/>
                            <a:gd name="connsiteY1" fmla="*/ 39216 h 39216"/>
                            <a:gd name="connsiteX2" fmla="*/ 0 w 18961"/>
                            <a:gd name="connsiteY2" fmla="*/ 862 h 39216"/>
                            <a:gd name="connsiteX3" fmla="*/ 6895 w 18961"/>
                            <a:gd name="connsiteY3" fmla="*/ 431 h 39216"/>
                            <a:gd name="connsiteX4" fmla="*/ 11636 w 18961"/>
                            <a:gd name="connsiteY4" fmla="*/ 431 h 39216"/>
                            <a:gd name="connsiteX5" fmla="*/ 13790 w 18961"/>
                            <a:gd name="connsiteY5" fmla="*/ 0 h 39216"/>
                            <a:gd name="connsiteX6" fmla="*/ 18531 w 18961"/>
                            <a:gd name="connsiteY6" fmla="*/ 38354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8961" h="39216">
                              <a:moveTo>
                                <a:pt x="18962" y="37923"/>
                              </a:moveTo>
                              <a:cubicBezTo>
                                <a:pt x="18962" y="37923"/>
                                <a:pt x="4309" y="39216"/>
                                <a:pt x="4309" y="39216"/>
                              </a:cubicBezTo>
                              <a:lnTo>
                                <a:pt x="0" y="862"/>
                              </a:lnTo>
                              <a:cubicBezTo>
                                <a:pt x="0" y="862"/>
                                <a:pt x="3447" y="862"/>
                                <a:pt x="6895" y="431"/>
                              </a:cubicBezTo>
                              <a:cubicBezTo>
                                <a:pt x="8619" y="431"/>
                                <a:pt x="10343" y="431"/>
                                <a:pt x="11636" y="431"/>
                              </a:cubicBezTo>
                              <a:cubicBezTo>
                                <a:pt x="12928" y="431"/>
                                <a:pt x="13790" y="0"/>
                                <a:pt x="13790" y="0"/>
                              </a:cubicBezTo>
                              <a:lnTo>
                                <a:pt x="18531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3" name="Vrije vorm: vorm 7812">
                          <a:extLst>
                            <a:ext uri="{FF2B5EF4-FFF2-40B4-BE49-F238E27FC236}">
                              <a16:creationId xmlns:a16="http://schemas.microsoft.com/office/drawing/2014/main" id="{D5DCBA3F-E6A2-95BF-AF92-83486FB192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9776" y="2198403"/>
                          <a:ext cx="23814" cy="28317"/>
                        </a:xfrm>
                        <a:custGeom>
                          <a:avLst/>
                          <a:gdLst>
                            <a:gd name="connsiteX0" fmla="*/ 23035 w 23814"/>
                            <a:gd name="connsiteY0" fmla="*/ 5788 h 28317"/>
                            <a:gd name="connsiteX1" fmla="*/ 3642 w 23814"/>
                            <a:gd name="connsiteY1" fmla="*/ 7511 h 28317"/>
                            <a:gd name="connsiteX2" fmla="*/ 195 w 23814"/>
                            <a:gd name="connsiteY2" fmla="*/ 20009 h 28317"/>
                            <a:gd name="connsiteX3" fmla="*/ 10106 w 23814"/>
                            <a:gd name="connsiteY3" fmla="*/ 28197 h 28317"/>
                            <a:gd name="connsiteX4" fmla="*/ 23035 w 23814"/>
                            <a:gd name="connsiteY4" fmla="*/ 5357 h 283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4" h="28317">
                              <a:moveTo>
                                <a:pt x="23035" y="5788"/>
                              </a:moveTo>
                              <a:cubicBezTo>
                                <a:pt x="19587" y="-4986"/>
                                <a:pt x="7521" y="1478"/>
                                <a:pt x="3642" y="7511"/>
                              </a:cubicBezTo>
                              <a:cubicBezTo>
                                <a:pt x="1487" y="10959"/>
                                <a:pt x="-667" y="16561"/>
                                <a:pt x="195" y="20009"/>
                              </a:cubicBezTo>
                              <a:cubicBezTo>
                                <a:pt x="195" y="25180"/>
                                <a:pt x="2780" y="29059"/>
                                <a:pt x="10106" y="28197"/>
                              </a:cubicBezTo>
                              <a:cubicBezTo>
                                <a:pt x="20018" y="27335"/>
                                <a:pt x="26051" y="14407"/>
                                <a:pt x="23035" y="53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4" name="Vrije vorm: vorm 7813">
                          <a:extLst>
                            <a:ext uri="{FF2B5EF4-FFF2-40B4-BE49-F238E27FC236}">
                              <a16:creationId xmlns:a16="http://schemas.microsoft.com/office/drawing/2014/main" id="{9F5C5310-A163-BDF8-EEC9-A38750839D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5889" y="2236792"/>
                          <a:ext cx="10360" cy="11852"/>
                        </a:xfrm>
                        <a:custGeom>
                          <a:avLst/>
                          <a:gdLst>
                            <a:gd name="connsiteX0" fmla="*/ 10026 w 10360"/>
                            <a:gd name="connsiteY0" fmla="*/ 2305 h 11852"/>
                            <a:gd name="connsiteX1" fmla="*/ 1408 w 10360"/>
                            <a:gd name="connsiteY1" fmla="*/ 3167 h 11852"/>
                            <a:gd name="connsiteX2" fmla="*/ 115 w 10360"/>
                            <a:gd name="connsiteY2" fmla="*/ 8338 h 11852"/>
                            <a:gd name="connsiteX3" fmla="*/ 4424 w 10360"/>
                            <a:gd name="connsiteY3" fmla="*/ 11786 h 11852"/>
                            <a:gd name="connsiteX4" fmla="*/ 10026 w 10360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360" h="11852">
                              <a:moveTo>
                                <a:pt x="10026" y="2305"/>
                              </a:moveTo>
                              <a:cubicBezTo>
                                <a:pt x="8734" y="-2005"/>
                                <a:pt x="3131" y="581"/>
                                <a:pt x="1408" y="3167"/>
                              </a:cubicBezTo>
                              <a:cubicBezTo>
                                <a:pt x="546" y="4460"/>
                                <a:pt x="-316" y="7045"/>
                                <a:pt x="115" y="8338"/>
                              </a:cubicBezTo>
                              <a:cubicBezTo>
                                <a:pt x="115" y="10493"/>
                                <a:pt x="1408" y="12217"/>
                                <a:pt x="4424" y="11786"/>
                              </a:cubicBezTo>
                              <a:cubicBezTo>
                                <a:pt x="8734" y="11355"/>
                                <a:pt x="11319" y="5752"/>
                                <a:pt x="1002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5" name="Vrije vorm: vorm 7814">
                          <a:extLst>
                            <a:ext uri="{FF2B5EF4-FFF2-40B4-BE49-F238E27FC236}">
                              <a16:creationId xmlns:a16="http://schemas.microsoft.com/office/drawing/2014/main" id="{F00917A2-4C72-C7D2-FD84-6FB9AA20B1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1352" y="2150753"/>
                          <a:ext cx="59470" cy="40078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33614 h 40078"/>
                            <a:gd name="connsiteX1" fmla="*/ 50421 w 59470"/>
                            <a:gd name="connsiteY1" fmla="*/ 34907 h 40078"/>
                            <a:gd name="connsiteX2" fmla="*/ 31028 w 59470"/>
                            <a:gd name="connsiteY2" fmla="*/ 37492 h 40078"/>
                            <a:gd name="connsiteX3" fmla="*/ 2586 w 59470"/>
                            <a:gd name="connsiteY3" fmla="*/ 40078 h 40078"/>
                            <a:gd name="connsiteX4" fmla="*/ 0 w 59470"/>
                            <a:gd name="connsiteY4" fmla="*/ 6464 h 40078"/>
                            <a:gd name="connsiteX5" fmla="*/ 27150 w 59470"/>
                            <a:gd name="connsiteY5" fmla="*/ 3879 h 40078"/>
                            <a:gd name="connsiteX6" fmla="*/ 45680 w 59470"/>
                            <a:gd name="connsiteY6" fmla="*/ 1293 h 40078"/>
                            <a:gd name="connsiteX7" fmla="*/ 54299 w 59470"/>
                            <a:gd name="connsiteY7" fmla="*/ 0 h 40078"/>
                            <a:gd name="connsiteX8" fmla="*/ 59471 w 59470"/>
                            <a:gd name="connsiteY8" fmla="*/ 33183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470" h="40078">
                              <a:moveTo>
                                <a:pt x="59040" y="33614"/>
                              </a:moveTo>
                              <a:cubicBezTo>
                                <a:pt x="59040" y="33614"/>
                                <a:pt x="55592" y="34045"/>
                                <a:pt x="50421" y="34907"/>
                              </a:cubicBezTo>
                              <a:cubicBezTo>
                                <a:pt x="45250" y="35769"/>
                                <a:pt x="37923" y="37061"/>
                                <a:pt x="31028" y="37492"/>
                              </a:cubicBezTo>
                              <a:cubicBezTo>
                                <a:pt x="16807" y="38785"/>
                                <a:pt x="2586" y="40078"/>
                                <a:pt x="2586" y="40078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13790" y="5171"/>
                                <a:pt x="27150" y="3879"/>
                              </a:cubicBezTo>
                              <a:cubicBezTo>
                                <a:pt x="34045" y="3879"/>
                                <a:pt x="40509" y="1724"/>
                                <a:pt x="45680" y="1293"/>
                              </a:cubicBezTo>
                              <a:cubicBezTo>
                                <a:pt x="50852" y="431"/>
                                <a:pt x="54299" y="0"/>
                                <a:pt x="54299" y="0"/>
                              </a:cubicBezTo>
                              <a:lnTo>
                                <a:pt x="5947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16" name="Vrije vorm: vorm 7815">
                          <a:extLst>
                            <a:ext uri="{FF2B5EF4-FFF2-40B4-BE49-F238E27FC236}">
                              <a16:creationId xmlns:a16="http://schemas.microsoft.com/office/drawing/2014/main" id="{296D5ACA-BB34-61AC-185C-07E107404A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08070" y="2151184"/>
                          <a:ext cx="32751" cy="37061"/>
                        </a:xfrm>
                        <a:custGeom>
                          <a:avLst/>
                          <a:gdLst>
                            <a:gd name="connsiteX0" fmla="*/ 32321 w 32751"/>
                            <a:gd name="connsiteY0" fmla="*/ 33183 h 37061"/>
                            <a:gd name="connsiteX1" fmla="*/ 18100 w 32751"/>
                            <a:gd name="connsiteY1" fmla="*/ 35338 h 37061"/>
                            <a:gd name="connsiteX2" fmla="*/ 8188 w 32751"/>
                            <a:gd name="connsiteY2" fmla="*/ 36630 h 37061"/>
                            <a:gd name="connsiteX3" fmla="*/ 3879 w 32751"/>
                            <a:gd name="connsiteY3" fmla="*/ 37061 h 37061"/>
                            <a:gd name="connsiteX4" fmla="*/ 0 w 32751"/>
                            <a:gd name="connsiteY4" fmla="*/ 3447 h 37061"/>
                            <a:gd name="connsiteX5" fmla="*/ 4309 w 32751"/>
                            <a:gd name="connsiteY5" fmla="*/ 3447 h 37061"/>
                            <a:gd name="connsiteX6" fmla="*/ 13790 w 32751"/>
                            <a:gd name="connsiteY6" fmla="*/ 2155 h 37061"/>
                            <a:gd name="connsiteX7" fmla="*/ 27581 w 32751"/>
                            <a:gd name="connsiteY7" fmla="*/ 0 h 37061"/>
                            <a:gd name="connsiteX8" fmla="*/ 32752 w 32751"/>
                            <a:gd name="connsiteY8" fmla="*/ 33183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2751" h="37061">
                              <a:moveTo>
                                <a:pt x="32321" y="33183"/>
                              </a:moveTo>
                              <a:cubicBezTo>
                                <a:pt x="32321" y="33183"/>
                                <a:pt x="25426" y="34476"/>
                                <a:pt x="18100" y="35338"/>
                              </a:cubicBezTo>
                              <a:cubicBezTo>
                                <a:pt x="14652" y="35768"/>
                                <a:pt x="10774" y="36630"/>
                                <a:pt x="8188" y="36630"/>
                              </a:cubicBezTo>
                              <a:cubicBezTo>
                                <a:pt x="5602" y="36630"/>
                                <a:pt x="3879" y="37061"/>
                                <a:pt x="3879" y="37061"/>
                              </a:cubicBezTo>
                              <a:lnTo>
                                <a:pt x="0" y="3447"/>
                              </a:lnTo>
                              <a:cubicBezTo>
                                <a:pt x="0" y="3447"/>
                                <a:pt x="1724" y="3447"/>
                                <a:pt x="4309" y="3447"/>
                              </a:cubicBezTo>
                              <a:cubicBezTo>
                                <a:pt x="6895" y="3447"/>
                                <a:pt x="10343" y="2586"/>
                                <a:pt x="13790" y="2155"/>
                              </a:cubicBezTo>
                              <a:cubicBezTo>
                                <a:pt x="20685" y="1293"/>
                                <a:pt x="27581" y="0"/>
                                <a:pt x="27581" y="0"/>
                              </a:cubicBezTo>
                              <a:lnTo>
                                <a:pt x="3275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94" name="Graphic 1445">
                        <a:extLst>
                          <a:ext uri="{FF2B5EF4-FFF2-40B4-BE49-F238E27FC236}">
                            <a16:creationId xmlns:a16="http://schemas.microsoft.com/office/drawing/2014/main" id="{4F40EAD1-277C-4E8F-F92D-D60DE717B0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64073" y="2093006"/>
                        <a:ext cx="80796" cy="132731"/>
                        <a:chOff x="6464073" y="2093006"/>
                        <a:chExt cx="80796" cy="132731"/>
                      </a:xfrm>
                    </p:grpSpPr>
                    <p:sp>
                      <p:nvSpPr>
                        <p:cNvPr id="7803" name="Vrije vorm: vorm 7802">
                          <a:extLst>
                            <a:ext uri="{FF2B5EF4-FFF2-40B4-BE49-F238E27FC236}">
                              <a16:creationId xmlns:a16="http://schemas.microsoft.com/office/drawing/2014/main" id="{6C4B01A9-08C9-5312-074B-78D7BE2DCB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593" y="2129636"/>
                          <a:ext cx="67276" cy="96101"/>
                        </a:xfrm>
                        <a:custGeom>
                          <a:avLst/>
                          <a:gdLst>
                            <a:gd name="connsiteX0" fmla="*/ 61896 w 67276"/>
                            <a:gd name="connsiteY0" fmla="*/ 33183 h 96101"/>
                            <a:gd name="connsiteX1" fmla="*/ 34316 w 67276"/>
                            <a:gd name="connsiteY1" fmla="*/ 0 h 96101"/>
                            <a:gd name="connsiteX2" fmla="*/ 4580 w 67276"/>
                            <a:gd name="connsiteY2" fmla="*/ 9481 h 96101"/>
                            <a:gd name="connsiteX3" fmla="*/ 1133 w 67276"/>
                            <a:gd name="connsiteY3" fmla="*/ 52576 h 96101"/>
                            <a:gd name="connsiteX4" fmla="*/ 36470 w 67276"/>
                            <a:gd name="connsiteY4" fmla="*/ 94808 h 96101"/>
                            <a:gd name="connsiteX5" fmla="*/ 42073 w 67276"/>
                            <a:gd name="connsiteY5" fmla="*/ 96101 h 96101"/>
                            <a:gd name="connsiteX6" fmla="*/ 46382 w 67276"/>
                            <a:gd name="connsiteY6" fmla="*/ 96101 h 96101"/>
                            <a:gd name="connsiteX7" fmla="*/ 48537 w 67276"/>
                            <a:gd name="connsiteY7" fmla="*/ 96101 h 96101"/>
                            <a:gd name="connsiteX8" fmla="*/ 50261 w 67276"/>
                            <a:gd name="connsiteY8" fmla="*/ 94808 h 96101"/>
                            <a:gd name="connsiteX9" fmla="*/ 53708 w 67276"/>
                            <a:gd name="connsiteY9" fmla="*/ 92223 h 96101"/>
                            <a:gd name="connsiteX10" fmla="*/ 57587 w 67276"/>
                            <a:gd name="connsiteY10" fmla="*/ 87913 h 96101"/>
                            <a:gd name="connsiteX11" fmla="*/ 61896 w 67276"/>
                            <a:gd name="connsiteY11" fmla="*/ 33183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276" h="96101">
                              <a:moveTo>
                                <a:pt x="61896" y="33183"/>
                              </a:moveTo>
                              <a:cubicBezTo>
                                <a:pt x="48537" y="7326"/>
                                <a:pt x="34316" y="0"/>
                                <a:pt x="34316" y="0"/>
                              </a:cubicBezTo>
                              <a:lnTo>
                                <a:pt x="4580" y="9481"/>
                              </a:lnTo>
                              <a:cubicBezTo>
                                <a:pt x="4580" y="9481"/>
                                <a:pt x="-2746" y="23702"/>
                                <a:pt x="1133" y="52576"/>
                              </a:cubicBezTo>
                              <a:cubicBezTo>
                                <a:pt x="4149" y="74554"/>
                                <a:pt x="22249" y="90068"/>
                                <a:pt x="36470" y="94808"/>
                              </a:cubicBezTo>
                              <a:cubicBezTo>
                                <a:pt x="38194" y="95670"/>
                                <a:pt x="40349" y="95670"/>
                                <a:pt x="42073" y="96101"/>
                              </a:cubicBezTo>
                              <a:cubicBezTo>
                                <a:pt x="43796" y="96101"/>
                                <a:pt x="45089" y="96101"/>
                                <a:pt x="46382" y="96101"/>
                              </a:cubicBezTo>
                              <a:lnTo>
                                <a:pt x="48537" y="96101"/>
                              </a:lnTo>
                              <a:cubicBezTo>
                                <a:pt x="48537" y="96101"/>
                                <a:pt x="49399" y="95670"/>
                                <a:pt x="50261" y="94808"/>
                              </a:cubicBezTo>
                              <a:cubicBezTo>
                                <a:pt x="51123" y="93946"/>
                                <a:pt x="52415" y="93084"/>
                                <a:pt x="53708" y="92223"/>
                              </a:cubicBezTo>
                              <a:cubicBezTo>
                                <a:pt x="55001" y="90930"/>
                                <a:pt x="56294" y="89637"/>
                                <a:pt x="57587" y="87913"/>
                              </a:cubicBezTo>
                              <a:cubicBezTo>
                                <a:pt x="66637" y="75416"/>
                                <a:pt x="71808" y="52576"/>
                                <a:pt x="61896" y="33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4" name="Vrije vorm: vorm 7803">
                          <a:extLst>
                            <a:ext uri="{FF2B5EF4-FFF2-40B4-BE49-F238E27FC236}">
                              <a16:creationId xmlns:a16="http://schemas.microsoft.com/office/drawing/2014/main" id="{4066A980-5104-A130-6247-E0B65BE1B4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863" y="2129636"/>
                          <a:ext cx="49127" cy="29304"/>
                        </a:xfrm>
                        <a:custGeom>
                          <a:avLst/>
                          <a:gdLst>
                            <a:gd name="connsiteX0" fmla="*/ 49128 w 49127"/>
                            <a:gd name="connsiteY0" fmla="*/ 13790 h 29304"/>
                            <a:gd name="connsiteX1" fmla="*/ 34045 w 49127"/>
                            <a:gd name="connsiteY1" fmla="*/ 0 h 29304"/>
                            <a:gd name="connsiteX2" fmla="*/ 4309 w 49127"/>
                            <a:gd name="connsiteY2" fmla="*/ 9481 h 29304"/>
                            <a:gd name="connsiteX3" fmla="*/ 0 w 49127"/>
                            <a:gd name="connsiteY3" fmla="*/ 29304 h 29304"/>
                            <a:gd name="connsiteX4" fmla="*/ 48697 w 49127"/>
                            <a:gd name="connsiteY4" fmla="*/ 13359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9127" h="29304">
                              <a:moveTo>
                                <a:pt x="49128" y="13790"/>
                              </a:moveTo>
                              <a:cubicBezTo>
                                <a:pt x="40509" y="3447"/>
                                <a:pt x="34045" y="0"/>
                                <a:pt x="34045" y="0"/>
                              </a:cubicBezTo>
                              <a:lnTo>
                                <a:pt x="4309" y="9481"/>
                              </a:lnTo>
                              <a:cubicBezTo>
                                <a:pt x="4309" y="9481"/>
                                <a:pt x="862" y="16376"/>
                                <a:pt x="0" y="29304"/>
                              </a:cubicBezTo>
                              <a:lnTo>
                                <a:pt x="48697" y="133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5" name="Vrije vorm: vorm 7804">
                          <a:extLst>
                            <a:ext uri="{FF2B5EF4-FFF2-40B4-BE49-F238E27FC236}">
                              <a16:creationId xmlns:a16="http://schemas.microsoft.com/office/drawing/2014/main" id="{BBD169F8-0E65-CDA4-5CD1-36D9E14483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432" y="2093006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6631 h 41371"/>
                            <a:gd name="connsiteX1" fmla="*/ 11635 w 25856"/>
                            <a:gd name="connsiteY1" fmla="*/ 41371 h 41371"/>
                            <a:gd name="connsiteX2" fmla="*/ 0 w 25856"/>
                            <a:gd name="connsiteY2" fmla="*/ 4310 h 41371"/>
                            <a:gd name="connsiteX3" fmla="*/ 13790 w 25856"/>
                            <a:gd name="connsiteY3" fmla="*/ 0 h 41371"/>
                            <a:gd name="connsiteX4" fmla="*/ 25857 w 25856"/>
                            <a:gd name="connsiteY4" fmla="*/ 36631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6631"/>
                              </a:moveTo>
                              <a:lnTo>
                                <a:pt x="11635" y="41371"/>
                              </a:lnTo>
                              <a:lnTo>
                                <a:pt x="0" y="4310"/>
                              </a:lnTo>
                              <a:lnTo>
                                <a:pt x="13790" y="0"/>
                              </a:lnTo>
                              <a:lnTo>
                                <a:pt x="25857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6" name="Vrije vorm: vorm 7805">
                          <a:extLst>
                            <a:ext uri="{FF2B5EF4-FFF2-40B4-BE49-F238E27FC236}">
                              <a16:creationId xmlns:a16="http://schemas.microsoft.com/office/drawing/2014/main" id="{27A8C4D4-2227-2D20-0847-D87C535331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84655" y="2156713"/>
                          <a:ext cx="22281" cy="30205"/>
                        </a:xfrm>
                        <a:custGeom>
                          <a:avLst/>
                          <a:gdLst>
                            <a:gd name="connsiteX0" fmla="*/ 19927 w 22281"/>
                            <a:gd name="connsiteY0" fmla="*/ 4382 h 30205"/>
                            <a:gd name="connsiteX1" fmla="*/ 1396 w 22281"/>
                            <a:gd name="connsiteY1" fmla="*/ 10416 h 30205"/>
                            <a:gd name="connsiteX2" fmla="*/ 965 w 22281"/>
                            <a:gd name="connsiteY2" fmla="*/ 23344 h 30205"/>
                            <a:gd name="connsiteX3" fmla="*/ 12170 w 22281"/>
                            <a:gd name="connsiteY3" fmla="*/ 29377 h 30205"/>
                            <a:gd name="connsiteX4" fmla="*/ 20358 w 22281"/>
                            <a:gd name="connsiteY4" fmla="*/ 4382 h 30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281" h="30205">
                              <a:moveTo>
                                <a:pt x="19927" y="4382"/>
                              </a:moveTo>
                              <a:cubicBezTo>
                                <a:pt x="14325" y="-5529"/>
                                <a:pt x="3982" y="3521"/>
                                <a:pt x="1396" y="10416"/>
                              </a:cubicBezTo>
                              <a:cubicBezTo>
                                <a:pt x="103" y="14294"/>
                                <a:pt x="-758" y="20327"/>
                                <a:pt x="965" y="23344"/>
                              </a:cubicBezTo>
                              <a:cubicBezTo>
                                <a:pt x="1827" y="28084"/>
                                <a:pt x="5275" y="31963"/>
                                <a:pt x="12170" y="29377"/>
                              </a:cubicBezTo>
                              <a:cubicBezTo>
                                <a:pt x="21651" y="26361"/>
                                <a:pt x="24667" y="12140"/>
                                <a:pt x="20358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7" name="Vrije vorm: vorm 7806">
                          <a:extLst>
                            <a:ext uri="{FF2B5EF4-FFF2-40B4-BE49-F238E27FC236}">
                              <a16:creationId xmlns:a16="http://schemas.microsoft.com/office/drawing/2014/main" id="{F61D9BC1-5A1F-9303-23F3-7F0AD04C6C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6179" y="2195223"/>
                          <a:ext cx="9583" cy="12684"/>
                        </a:xfrm>
                        <a:custGeom>
                          <a:avLst/>
                          <a:gdLst>
                            <a:gd name="connsiteX0" fmla="*/ 8403 w 9583"/>
                            <a:gd name="connsiteY0" fmla="*/ 1641 h 12684"/>
                            <a:gd name="connsiteX1" fmla="*/ 646 w 9583"/>
                            <a:gd name="connsiteY1" fmla="*/ 4226 h 12684"/>
                            <a:gd name="connsiteX2" fmla="*/ 646 w 9583"/>
                            <a:gd name="connsiteY2" fmla="*/ 9829 h 12684"/>
                            <a:gd name="connsiteX3" fmla="*/ 5387 w 9583"/>
                            <a:gd name="connsiteY3" fmla="*/ 12415 h 12684"/>
                            <a:gd name="connsiteX4" fmla="*/ 8835 w 9583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583" h="12684">
                              <a:moveTo>
                                <a:pt x="8403" y="1641"/>
                              </a:moveTo>
                              <a:cubicBezTo>
                                <a:pt x="6249" y="-2238"/>
                                <a:pt x="1508" y="1641"/>
                                <a:pt x="646" y="4226"/>
                              </a:cubicBezTo>
                              <a:cubicBezTo>
                                <a:pt x="-215" y="5950"/>
                                <a:pt x="-215" y="8105"/>
                                <a:pt x="646" y="9829"/>
                              </a:cubicBezTo>
                              <a:cubicBezTo>
                                <a:pt x="646" y="11983"/>
                                <a:pt x="2370" y="13276"/>
                                <a:pt x="5387" y="12415"/>
                              </a:cubicBezTo>
                              <a:cubicBezTo>
                                <a:pt x="9265" y="11122"/>
                                <a:pt x="10558" y="5088"/>
                                <a:pt x="8835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8" name="Vrije vorm: vorm 7807">
                          <a:extLst>
                            <a:ext uri="{FF2B5EF4-FFF2-40B4-BE49-F238E27FC236}">
                              <a16:creationId xmlns:a16="http://schemas.microsoft.com/office/drawing/2014/main" id="{1CF199E4-937D-F7D4-F501-AAC96E1007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64073" y="2105072"/>
                          <a:ext cx="64210" cy="49558"/>
                        </a:xfrm>
                        <a:custGeom>
                          <a:avLst/>
                          <a:gdLst>
                            <a:gd name="connsiteX0" fmla="*/ 63780 w 64210"/>
                            <a:gd name="connsiteY0" fmla="*/ 31890 h 49558"/>
                            <a:gd name="connsiteX1" fmla="*/ 36630 w 64210"/>
                            <a:gd name="connsiteY1" fmla="*/ 40940 h 49558"/>
                            <a:gd name="connsiteX2" fmla="*/ 18100 w 64210"/>
                            <a:gd name="connsiteY2" fmla="*/ 46973 h 49558"/>
                            <a:gd name="connsiteX3" fmla="*/ 9481 w 64210"/>
                            <a:gd name="connsiteY3" fmla="*/ 49559 h 49558"/>
                            <a:gd name="connsiteX4" fmla="*/ 0 w 64210"/>
                            <a:gd name="connsiteY4" fmla="*/ 17238 h 49558"/>
                            <a:gd name="connsiteX5" fmla="*/ 8188 w 64210"/>
                            <a:gd name="connsiteY5" fmla="*/ 14652 h 49558"/>
                            <a:gd name="connsiteX6" fmla="*/ 26719 w 64210"/>
                            <a:gd name="connsiteY6" fmla="*/ 8619 h 49558"/>
                            <a:gd name="connsiteX7" fmla="*/ 53006 w 64210"/>
                            <a:gd name="connsiteY7" fmla="*/ 0 h 49558"/>
                            <a:gd name="connsiteX8" fmla="*/ 64211 w 64210"/>
                            <a:gd name="connsiteY8" fmla="*/ 31890 h 495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4210" h="49558">
                              <a:moveTo>
                                <a:pt x="63780" y="31890"/>
                              </a:moveTo>
                              <a:cubicBezTo>
                                <a:pt x="63780" y="31890"/>
                                <a:pt x="49990" y="36200"/>
                                <a:pt x="36630" y="40940"/>
                              </a:cubicBezTo>
                              <a:cubicBezTo>
                                <a:pt x="29735" y="43095"/>
                                <a:pt x="22840" y="45249"/>
                                <a:pt x="18100" y="46973"/>
                              </a:cubicBezTo>
                              <a:cubicBezTo>
                                <a:pt x="12928" y="48697"/>
                                <a:pt x="9481" y="49559"/>
                                <a:pt x="9481" y="49559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3447" y="16376"/>
                                <a:pt x="8188" y="14652"/>
                              </a:cubicBezTo>
                              <a:cubicBezTo>
                                <a:pt x="13359" y="12928"/>
                                <a:pt x="19824" y="10774"/>
                                <a:pt x="26719" y="8619"/>
                              </a:cubicBezTo>
                              <a:cubicBezTo>
                                <a:pt x="40078" y="4309"/>
                                <a:pt x="53006" y="0"/>
                                <a:pt x="53006" y="0"/>
                              </a:cubicBezTo>
                              <a:lnTo>
                                <a:pt x="64211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9" name="Vrije vorm: vorm 7808">
                          <a:extLst>
                            <a:ext uri="{FF2B5EF4-FFF2-40B4-BE49-F238E27FC236}">
                              <a16:creationId xmlns:a16="http://schemas.microsoft.com/office/drawing/2014/main" id="{21300D61-0A89-CF2C-9820-5A0238E92F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0361" y="2105072"/>
                          <a:ext cx="37492" cy="40508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1890 h 40508"/>
                            <a:gd name="connsiteX1" fmla="*/ 10343 w 37492"/>
                            <a:gd name="connsiteY1" fmla="*/ 40509 h 40508"/>
                            <a:gd name="connsiteX2" fmla="*/ 0 w 37492"/>
                            <a:gd name="connsiteY2" fmla="*/ 8619 h 40508"/>
                            <a:gd name="connsiteX3" fmla="*/ 26288 w 37492"/>
                            <a:gd name="connsiteY3" fmla="*/ 0 h 40508"/>
                            <a:gd name="connsiteX4" fmla="*/ 37492 w 37492"/>
                            <a:gd name="connsiteY4" fmla="*/ 3189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40508">
                              <a:moveTo>
                                <a:pt x="37492" y="31890"/>
                              </a:moveTo>
                              <a:lnTo>
                                <a:pt x="10343" y="40509"/>
                              </a:lnTo>
                              <a:lnTo>
                                <a:pt x="0" y="8619"/>
                              </a:lnTo>
                              <a:lnTo>
                                <a:pt x="26288" y="0"/>
                              </a:lnTo>
                              <a:lnTo>
                                <a:pt x="37492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95" name="Graphic 1445">
                        <a:extLst>
                          <a:ext uri="{FF2B5EF4-FFF2-40B4-BE49-F238E27FC236}">
                            <a16:creationId xmlns:a16="http://schemas.microsoft.com/office/drawing/2014/main" id="{8035064B-565B-9550-40A9-A35FA63482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40761" y="2022762"/>
                        <a:ext cx="90230" cy="128422"/>
                        <a:chOff x="6640761" y="2022762"/>
                        <a:chExt cx="90230" cy="128422"/>
                      </a:xfrm>
                    </p:grpSpPr>
                    <p:sp>
                      <p:nvSpPr>
                        <p:cNvPr id="7796" name="Vrije vorm: vorm 7795">
                          <a:extLst>
                            <a:ext uri="{FF2B5EF4-FFF2-40B4-BE49-F238E27FC236}">
                              <a16:creationId xmlns:a16="http://schemas.microsoft.com/office/drawing/2014/main" id="{0DEBF2BB-0347-7B27-3A63-B9F481E4B3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0007" y="2056806"/>
                          <a:ext cx="70984" cy="94377"/>
                        </a:xfrm>
                        <a:custGeom>
                          <a:avLst/>
                          <a:gdLst>
                            <a:gd name="connsiteX0" fmla="*/ 61772 w 70984"/>
                            <a:gd name="connsiteY0" fmla="*/ 28873 h 94377"/>
                            <a:gd name="connsiteX1" fmla="*/ 30313 w 70984"/>
                            <a:gd name="connsiteY1" fmla="*/ 0 h 94377"/>
                            <a:gd name="connsiteX2" fmla="*/ 26003 w 70984"/>
                            <a:gd name="connsiteY2" fmla="*/ 2155 h 94377"/>
                            <a:gd name="connsiteX3" fmla="*/ 16091 w 70984"/>
                            <a:gd name="connsiteY3" fmla="*/ 6464 h 94377"/>
                            <a:gd name="connsiteX4" fmla="*/ 1870 w 70984"/>
                            <a:gd name="connsiteY4" fmla="*/ 12928 h 94377"/>
                            <a:gd name="connsiteX5" fmla="*/ 4456 w 70984"/>
                            <a:gd name="connsiteY5" fmla="*/ 56023 h 94377"/>
                            <a:gd name="connsiteX6" fmla="*/ 44965 w 70984"/>
                            <a:gd name="connsiteY6" fmla="*/ 93515 h 94377"/>
                            <a:gd name="connsiteX7" fmla="*/ 50998 w 70984"/>
                            <a:gd name="connsiteY7" fmla="*/ 94377 h 94377"/>
                            <a:gd name="connsiteX8" fmla="*/ 55308 w 70984"/>
                            <a:gd name="connsiteY8" fmla="*/ 94377 h 94377"/>
                            <a:gd name="connsiteX9" fmla="*/ 57462 w 70984"/>
                            <a:gd name="connsiteY9" fmla="*/ 94377 h 94377"/>
                            <a:gd name="connsiteX10" fmla="*/ 62203 w 70984"/>
                            <a:gd name="connsiteY10" fmla="*/ 90068 h 94377"/>
                            <a:gd name="connsiteX11" fmla="*/ 65219 w 70984"/>
                            <a:gd name="connsiteY11" fmla="*/ 85327 h 94377"/>
                            <a:gd name="connsiteX12" fmla="*/ 62203 w 7098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0984" h="94377">
                              <a:moveTo>
                                <a:pt x="61772" y="28873"/>
                              </a:moveTo>
                              <a:cubicBezTo>
                                <a:pt x="45396" y="4740"/>
                                <a:pt x="30313" y="0"/>
                                <a:pt x="30313" y="0"/>
                              </a:cubicBezTo>
                              <a:cubicBezTo>
                                <a:pt x="30313" y="0"/>
                                <a:pt x="28589" y="862"/>
                                <a:pt x="26003" y="2155"/>
                              </a:cubicBezTo>
                              <a:cubicBezTo>
                                <a:pt x="23418" y="3447"/>
                                <a:pt x="19970" y="5171"/>
                                <a:pt x="16091" y="6464"/>
                              </a:cubicBezTo>
                              <a:cubicBezTo>
                                <a:pt x="8765" y="9912"/>
                                <a:pt x="1870" y="12928"/>
                                <a:pt x="1870" y="12928"/>
                              </a:cubicBezTo>
                              <a:cubicBezTo>
                                <a:pt x="1870" y="12928"/>
                                <a:pt x="-3732" y="28011"/>
                                <a:pt x="4456" y="56023"/>
                              </a:cubicBezTo>
                              <a:cubicBezTo>
                                <a:pt x="10489" y="77570"/>
                                <a:pt x="30313" y="90068"/>
                                <a:pt x="44965" y="93515"/>
                              </a:cubicBezTo>
                              <a:cubicBezTo>
                                <a:pt x="47120" y="93946"/>
                                <a:pt x="48843" y="94377"/>
                                <a:pt x="50998" y="94377"/>
                              </a:cubicBezTo>
                              <a:cubicBezTo>
                                <a:pt x="52291" y="94377"/>
                                <a:pt x="54015" y="94377"/>
                                <a:pt x="55308" y="94377"/>
                              </a:cubicBezTo>
                              <a:cubicBezTo>
                                <a:pt x="56600" y="94377"/>
                                <a:pt x="57462" y="94377"/>
                                <a:pt x="57462" y="94377"/>
                              </a:cubicBezTo>
                              <a:cubicBezTo>
                                <a:pt x="57462" y="94377"/>
                                <a:pt x="60048" y="92223"/>
                                <a:pt x="62203" y="90068"/>
                              </a:cubicBezTo>
                              <a:cubicBezTo>
                                <a:pt x="63496" y="88775"/>
                                <a:pt x="64358" y="87051"/>
                                <a:pt x="65219" y="85327"/>
                              </a:cubicBezTo>
                              <a:cubicBezTo>
                                <a:pt x="72115" y="71537"/>
                                <a:pt x="74700" y="48266"/>
                                <a:pt x="62203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97" name="Vrije vorm: vorm 7796">
                          <a:extLst>
                            <a:ext uri="{FF2B5EF4-FFF2-40B4-BE49-F238E27FC236}">
                              <a16:creationId xmlns:a16="http://schemas.microsoft.com/office/drawing/2014/main" id="{F99EFB35-7831-0851-50F4-F8067E059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9547" y="2056375"/>
                          <a:ext cx="47149" cy="33182"/>
                        </a:xfrm>
                        <a:custGeom>
                          <a:avLst/>
                          <a:gdLst>
                            <a:gd name="connsiteX0" fmla="*/ 47149 w 47149"/>
                            <a:gd name="connsiteY0" fmla="*/ 11636 h 33182"/>
                            <a:gd name="connsiteX1" fmla="*/ 30342 w 47149"/>
                            <a:gd name="connsiteY1" fmla="*/ 0 h 33182"/>
                            <a:gd name="connsiteX2" fmla="*/ 26033 w 47149"/>
                            <a:gd name="connsiteY2" fmla="*/ 2155 h 33182"/>
                            <a:gd name="connsiteX3" fmla="*/ 16121 w 47149"/>
                            <a:gd name="connsiteY3" fmla="*/ 6464 h 33182"/>
                            <a:gd name="connsiteX4" fmla="*/ 1900 w 47149"/>
                            <a:gd name="connsiteY4" fmla="*/ 12928 h 33182"/>
                            <a:gd name="connsiteX5" fmla="*/ 176 w 47149"/>
                            <a:gd name="connsiteY5" fmla="*/ 33183 h 33182"/>
                            <a:gd name="connsiteX6" fmla="*/ 23447 w 47149"/>
                            <a:gd name="connsiteY6" fmla="*/ 22409 h 33182"/>
                            <a:gd name="connsiteX7" fmla="*/ 39392 w 47149"/>
                            <a:gd name="connsiteY7" fmla="*/ 15083 h 33182"/>
                            <a:gd name="connsiteX8" fmla="*/ 46718 w 47149"/>
                            <a:gd name="connsiteY8" fmla="*/ 11636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7149" h="33182">
                              <a:moveTo>
                                <a:pt x="47149" y="11636"/>
                              </a:moveTo>
                              <a:cubicBezTo>
                                <a:pt x="37668" y="2586"/>
                                <a:pt x="30342" y="0"/>
                                <a:pt x="30342" y="0"/>
                              </a:cubicBezTo>
                              <a:cubicBezTo>
                                <a:pt x="30342" y="0"/>
                                <a:pt x="28618" y="862"/>
                                <a:pt x="26033" y="2155"/>
                              </a:cubicBezTo>
                              <a:cubicBezTo>
                                <a:pt x="23447" y="3448"/>
                                <a:pt x="19999" y="5171"/>
                                <a:pt x="16121" y="6464"/>
                              </a:cubicBezTo>
                              <a:cubicBezTo>
                                <a:pt x="8795" y="9912"/>
                                <a:pt x="1900" y="12928"/>
                                <a:pt x="1900" y="12928"/>
                              </a:cubicBezTo>
                              <a:cubicBezTo>
                                <a:pt x="1900" y="12928"/>
                                <a:pt x="-686" y="19824"/>
                                <a:pt x="176" y="33183"/>
                              </a:cubicBezTo>
                              <a:cubicBezTo>
                                <a:pt x="176" y="33183"/>
                                <a:pt x="11811" y="28012"/>
                                <a:pt x="23447" y="22409"/>
                              </a:cubicBezTo>
                              <a:cubicBezTo>
                                <a:pt x="29480" y="19824"/>
                                <a:pt x="35082" y="17238"/>
                                <a:pt x="39392" y="15083"/>
                              </a:cubicBezTo>
                              <a:cubicBezTo>
                                <a:pt x="43701" y="12928"/>
                                <a:pt x="46718" y="11636"/>
                                <a:pt x="4671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98" name="Vrije vorm: vorm 7797">
                          <a:extLst>
                            <a:ext uri="{FF2B5EF4-FFF2-40B4-BE49-F238E27FC236}">
                              <a16:creationId xmlns:a16="http://schemas.microsoft.com/office/drawing/2014/main" id="{32E47019-18EE-7123-E775-3517416D69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966" y="2022762"/>
                          <a:ext cx="29735" cy="40939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4907 h 40939"/>
                            <a:gd name="connsiteX1" fmla="*/ 16376 w 29735"/>
                            <a:gd name="connsiteY1" fmla="*/ 40940 h 40939"/>
                            <a:gd name="connsiteX2" fmla="*/ 0 w 29735"/>
                            <a:gd name="connsiteY2" fmla="*/ 6033 h 40939"/>
                            <a:gd name="connsiteX3" fmla="*/ 12928 w 29735"/>
                            <a:gd name="connsiteY3" fmla="*/ 0 h 40939"/>
                            <a:gd name="connsiteX4" fmla="*/ 29735 w 29735"/>
                            <a:gd name="connsiteY4" fmla="*/ 34907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0939">
                              <a:moveTo>
                                <a:pt x="29735" y="34907"/>
                              </a:moveTo>
                              <a:lnTo>
                                <a:pt x="16376" y="40940"/>
                              </a:lnTo>
                              <a:lnTo>
                                <a:pt x="0" y="6033"/>
                              </a:lnTo>
                              <a:lnTo>
                                <a:pt x="12928" y="0"/>
                              </a:lnTo>
                              <a:lnTo>
                                <a:pt x="29735" y="349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99" name="Vrije vorm: vorm 7798">
                          <a:extLst>
                            <a:ext uri="{FF2B5EF4-FFF2-40B4-BE49-F238E27FC236}">
                              <a16:creationId xmlns:a16="http://schemas.microsoft.com/office/drawing/2014/main" id="{6E5012E1-E9A3-45C1-88B7-B9A347450C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665" y="2085080"/>
                          <a:ext cx="21875" cy="30682"/>
                        </a:xfrm>
                        <a:custGeom>
                          <a:avLst/>
                          <a:gdLst>
                            <a:gd name="connsiteX0" fmla="*/ 18207 w 21875"/>
                            <a:gd name="connsiteY0" fmla="*/ 3616 h 30682"/>
                            <a:gd name="connsiteX1" fmla="*/ 538 w 21875"/>
                            <a:gd name="connsiteY1" fmla="*/ 11804 h 30682"/>
                            <a:gd name="connsiteX2" fmla="*/ 1831 w 21875"/>
                            <a:gd name="connsiteY2" fmla="*/ 24732 h 30682"/>
                            <a:gd name="connsiteX3" fmla="*/ 13898 w 21875"/>
                            <a:gd name="connsiteY3" fmla="*/ 29473 h 30682"/>
                            <a:gd name="connsiteX4" fmla="*/ 18638 w 21875"/>
                            <a:gd name="connsiteY4" fmla="*/ 3616 h 306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75" h="30682">
                              <a:moveTo>
                                <a:pt x="18207" y="3616"/>
                              </a:moveTo>
                              <a:cubicBezTo>
                                <a:pt x="11312" y="-5434"/>
                                <a:pt x="1831" y="4478"/>
                                <a:pt x="538" y="11804"/>
                              </a:cubicBezTo>
                              <a:cubicBezTo>
                                <a:pt x="-323" y="15682"/>
                                <a:pt x="-323" y="21716"/>
                                <a:pt x="1831" y="24732"/>
                              </a:cubicBezTo>
                              <a:cubicBezTo>
                                <a:pt x="3555" y="29473"/>
                                <a:pt x="7003" y="32489"/>
                                <a:pt x="13898" y="29473"/>
                              </a:cubicBezTo>
                              <a:cubicBezTo>
                                <a:pt x="22517" y="25163"/>
                                <a:pt x="24241" y="10942"/>
                                <a:pt x="18638" y="3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0" name="Vrije vorm: vorm 7799">
                          <a:extLst>
                            <a:ext uri="{FF2B5EF4-FFF2-40B4-BE49-F238E27FC236}">
                              <a16:creationId xmlns:a16="http://schemas.microsoft.com/office/drawing/2014/main" id="{574C9C24-5213-3E12-3D5D-90ED778F21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4095" y="2122417"/>
                          <a:ext cx="8692" cy="12759"/>
                        </a:xfrm>
                        <a:custGeom>
                          <a:avLst/>
                          <a:gdLst>
                            <a:gd name="connsiteX0" fmla="*/ 7518 w 8692"/>
                            <a:gd name="connsiteY0" fmla="*/ 1618 h 12759"/>
                            <a:gd name="connsiteX1" fmla="*/ 192 w 8692"/>
                            <a:gd name="connsiteY1" fmla="*/ 5065 h 12759"/>
                            <a:gd name="connsiteX2" fmla="*/ 192 w 8692"/>
                            <a:gd name="connsiteY2" fmla="*/ 10237 h 12759"/>
                            <a:gd name="connsiteX3" fmla="*/ 5363 w 8692"/>
                            <a:gd name="connsiteY3" fmla="*/ 11960 h 12759"/>
                            <a:gd name="connsiteX4" fmla="*/ 7518 w 8692"/>
                            <a:gd name="connsiteY4" fmla="*/ 1187 h 127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692" h="12759">
                              <a:moveTo>
                                <a:pt x="7518" y="1618"/>
                              </a:moveTo>
                              <a:cubicBezTo>
                                <a:pt x="4501" y="-2261"/>
                                <a:pt x="622" y="1618"/>
                                <a:pt x="192" y="5065"/>
                              </a:cubicBezTo>
                              <a:cubicBezTo>
                                <a:pt x="192" y="6789"/>
                                <a:pt x="-239" y="9375"/>
                                <a:pt x="192" y="10237"/>
                              </a:cubicBezTo>
                              <a:cubicBezTo>
                                <a:pt x="1053" y="12391"/>
                                <a:pt x="2346" y="13684"/>
                                <a:pt x="5363" y="11960"/>
                              </a:cubicBezTo>
                              <a:cubicBezTo>
                                <a:pt x="8811" y="10237"/>
                                <a:pt x="9672" y="4203"/>
                                <a:pt x="7518" y="11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1" name="Vrije vorm: vorm 7800">
                          <a:extLst>
                            <a:ext uri="{FF2B5EF4-FFF2-40B4-BE49-F238E27FC236}">
                              <a16:creationId xmlns:a16="http://schemas.microsoft.com/office/drawing/2014/main" id="{602EE60B-9A76-1521-DE30-959BD74997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761" y="2031812"/>
                          <a:ext cx="65934" cy="54299"/>
                        </a:xfrm>
                        <a:custGeom>
                          <a:avLst/>
                          <a:gdLst>
                            <a:gd name="connsiteX0" fmla="*/ 65935 w 65934"/>
                            <a:gd name="connsiteY0" fmla="*/ 29735 h 54299"/>
                            <a:gd name="connsiteX1" fmla="*/ 57747 w 65934"/>
                            <a:gd name="connsiteY1" fmla="*/ 33614 h 54299"/>
                            <a:gd name="connsiteX2" fmla="*/ 40078 w 65934"/>
                            <a:gd name="connsiteY2" fmla="*/ 42233 h 54299"/>
                            <a:gd name="connsiteX3" fmla="*/ 13790 w 65934"/>
                            <a:gd name="connsiteY3" fmla="*/ 54299 h 54299"/>
                            <a:gd name="connsiteX4" fmla="*/ 0 w 65934"/>
                            <a:gd name="connsiteY4" fmla="*/ 23702 h 54299"/>
                            <a:gd name="connsiteX5" fmla="*/ 25857 w 65934"/>
                            <a:gd name="connsiteY5" fmla="*/ 12066 h 54299"/>
                            <a:gd name="connsiteX6" fmla="*/ 43526 w 65934"/>
                            <a:gd name="connsiteY6" fmla="*/ 3879 h 54299"/>
                            <a:gd name="connsiteX7" fmla="*/ 51283 w 65934"/>
                            <a:gd name="connsiteY7" fmla="*/ 0 h 54299"/>
                            <a:gd name="connsiteX8" fmla="*/ 65935 w 65934"/>
                            <a:gd name="connsiteY8" fmla="*/ 30166 h 542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934" h="54299">
                              <a:moveTo>
                                <a:pt x="65935" y="29735"/>
                              </a:moveTo>
                              <a:cubicBezTo>
                                <a:pt x="65935" y="29735"/>
                                <a:pt x="62918" y="31459"/>
                                <a:pt x="57747" y="33614"/>
                              </a:cubicBezTo>
                              <a:cubicBezTo>
                                <a:pt x="53006" y="36200"/>
                                <a:pt x="46542" y="39216"/>
                                <a:pt x="40078" y="42233"/>
                              </a:cubicBezTo>
                              <a:cubicBezTo>
                                <a:pt x="27150" y="48266"/>
                                <a:pt x="13790" y="54299"/>
                                <a:pt x="13790" y="54299"/>
                              </a:cubicBezTo>
                              <a:lnTo>
                                <a:pt x="0" y="23702"/>
                              </a:lnTo>
                              <a:cubicBezTo>
                                <a:pt x="0" y="23702"/>
                                <a:pt x="12928" y="17669"/>
                                <a:pt x="25857" y="12066"/>
                              </a:cubicBezTo>
                              <a:cubicBezTo>
                                <a:pt x="32321" y="9050"/>
                                <a:pt x="38785" y="6033"/>
                                <a:pt x="43526" y="3879"/>
                              </a:cubicBezTo>
                              <a:cubicBezTo>
                                <a:pt x="48266" y="1724"/>
                                <a:pt x="51283" y="0"/>
                                <a:pt x="51283" y="0"/>
                              </a:cubicBezTo>
                              <a:lnTo>
                                <a:pt x="65935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802" name="Vrije vorm: vorm 7801">
                          <a:extLst>
                            <a:ext uri="{FF2B5EF4-FFF2-40B4-BE49-F238E27FC236}">
                              <a16:creationId xmlns:a16="http://schemas.microsoft.com/office/drawing/2014/main" id="{E8C0FF11-8A53-8545-5ED8-4BBFEDF0E9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6618" y="2030950"/>
                          <a:ext cx="40078" cy="43094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0597 h 43094"/>
                            <a:gd name="connsiteX1" fmla="*/ 27150 w 40078"/>
                            <a:gd name="connsiteY1" fmla="*/ 37061 h 43094"/>
                            <a:gd name="connsiteX2" fmla="*/ 14221 w 40078"/>
                            <a:gd name="connsiteY2" fmla="*/ 43095 h 43094"/>
                            <a:gd name="connsiteX3" fmla="*/ 0 w 40078"/>
                            <a:gd name="connsiteY3" fmla="*/ 12497 h 43094"/>
                            <a:gd name="connsiteX4" fmla="*/ 12928 w 40078"/>
                            <a:gd name="connsiteY4" fmla="*/ 6464 h 43094"/>
                            <a:gd name="connsiteX5" fmla="*/ 25426 w 40078"/>
                            <a:gd name="connsiteY5" fmla="*/ 0 h 43094"/>
                            <a:gd name="connsiteX6" fmla="*/ 40078 w 40078"/>
                            <a:gd name="connsiteY6" fmla="*/ 3016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43094">
                              <a:moveTo>
                                <a:pt x="40078" y="30597"/>
                              </a:moveTo>
                              <a:cubicBezTo>
                                <a:pt x="40078" y="30597"/>
                                <a:pt x="33614" y="33614"/>
                                <a:pt x="27150" y="37061"/>
                              </a:cubicBezTo>
                              <a:cubicBezTo>
                                <a:pt x="20685" y="40078"/>
                                <a:pt x="14221" y="43095"/>
                                <a:pt x="14221" y="43095"/>
                              </a:cubicBezTo>
                              <a:lnTo>
                                <a:pt x="0" y="12497"/>
                              </a:lnTo>
                              <a:cubicBezTo>
                                <a:pt x="0" y="12497"/>
                                <a:pt x="6464" y="9481"/>
                                <a:pt x="12928" y="6464"/>
                              </a:cubicBezTo>
                              <a:cubicBezTo>
                                <a:pt x="19392" y="3448"/>
                                <a:pt x="25426" y="0"/>
                                <a:pt x="25426" y="0"/>
                              </a:cubicBezTo>
                              <a:lnTo>
                                <a:pt x="40078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7789" name="Vrije vorm: vorm 7788">
                      <a:extLst>
                        <a:ext uri="{FF2B5EF4-FFF2-40B4-BE49-F238E27FC236}">
                          <a16:creationId xmlns:a16="http://schemas.microsoft.com/office/drawing/2014/main" id="{261CCB29-055C-B7EE-4C67-32838F6002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376" y="1980529"/>
                      <a:ext cx="957132" cy="164190"/>
                    </a:xfrm>
                    <a:custGeom>
                      <a:avLst/>
                      <a:gdLst>
                        <a:gd name="connsiteX0" fmla="*/ 952823 w 957132"/>
                        <a:gd name="connsiteY0" fmla="*/ 24133 h 164190"/>
                        <a:gd name="connsiteX1" fmla="*/ 774411 w 957132"/>
                        <a:gd name="connsiteY1" fmla="*/ 100842 h 164190"/>
                        <a:gd name="connsiteX2" fmla="*/ 564109 w 957132"/>
                        <a:gd name="connsiteY2" fmla="*/ 151693 h 164190"/>
                        <a:gd name="connsiteX3" fmla="*/ 537821 w 957132"/>
                        <a:gd name="connsiteY3" fmla="*/ 154279 h 164190"/>
                        <a:gd name="connsiteX4" fmla="*/ 511534 w 957132"/>
                        <a:gd name="connsiteY4" fmla="*/ 156003 h 164190"/>
                        <a:gd name="connsiteX5" fmla="*/ 485246 w 957132"/>
                        <a:gd name="connsiteY5" fmla="*/ 156003 h 164190"/>
                        <a:gd name="connsiteX6" fmla="*/ 472318 w 957132"/>
                        <a:gd name="connsiteY6" fmla="*/ 156865 h 164190"/>
                        <a:gd name="connsiteX7" fmla="*/ 459389 w 957132"/>
                        <a:gd name="connsiteY7" fmla="*/ 156003 h 164190"/>
                        <a:gd name="connsiteX8" fmla="*/ 433963 w 957132"/>
                        <a:gd name="connsiteY8" fmla="*/ 154279 h 164190"/>
                        <a:gd name="connsiteX9" fmla="*/ 427499 w 957132"/>
                        <a:gd name="connsiteY9" fmla="*/ 154279 h 164190"/>
                        <a:gd name="connsiteX10" fmla="*/ 421035 w 957132"/>
                        <a:gd name="connsiteY10" fmla="*/ 152986 h 164190"/>
                        <a:gd name="connsiteX11" fmla="*/ 408537 w 957132"/>
                        <a:gd name="connsiteY11" fmla="*/ 151262 h 164190"/>
                        <a:gd name="connsiteX12" fmla="*/ 383543 w 957132"/>
                        <a:gd name="connsiteY12" fmla="*/ 147384 h 164190"/>
                        <a:gd name="connsiteX13" fmla="*/ 357255 w 957132"/>
                        <a:gd name="connsiteY13" fmla="*/ 141350 h 164190"/>
                        <a:gd name="connsiteX14" fmla="*/ 155572 w 957132"/>
                        <a:gd name="connsiteY14" fmla="*/ 76278 h 164190"/>
                        <a:gd name="connsiteX15" fmla="*/ 5602 w 957132"/>
                        <a:gd name="connsiteY15" fmla="*/ 0 h 164190"/>
                        <a:gd name="connsiteX16" fmla="*/ 0 w 957132"/>
                        <a:gd name="connsiteY16" fmla="*/ 6033 h 164190"/>
                        <a:gd name="connsiteX17" fmla="*/ 152124 w 957132"/>
                        <a:gd name="connsiteY17" fmla="*/ 83173 h 164190"/>
                        <a:gd name="connsiteX18" fmla="*/ 355100 w 957132"/>
                        <a:gd name="connsiteY18" fmla="*/ 148676 h 164190"/>
                        <a:gd name="connsiteX19" fmla="*/ 381819 w 957132"/>
                        <a:gd name="connsiteY19" fmla="*/ 154710 h 164190"/>
                        <a:gd name="connsiteX20" fmla="*/ 407245 w 957132"/>
                        <a:gd name="connsiteY20" fmla="*/ 158588 h 164190"/>
                        <a:gd name="connsiteX21" fmla="*/ 419742 w 957132"/>
                        <a:gd name="connsiteY21" fmla="*/ 160312 h 164190"/>
                        <a:gd name="connsiteX22" fmla="*/ 426206 w 957132"/>
                        <a:gd name="connsiteY22" fmla="*/ 161174 h 164190"/>
                        <a:gd name="connsiteX23" fmla="*/ 432671 w 957132"/>
                        <a:gd name="connsiteY23" fmla="*/ 161174 h 164190"/>
                        <a:gd name="connsiteX24" fmla="*/ 458527 w 957132"/>
                        <a:gd name="connsiteY24" fmla="*/ 163329 h 164190"/>
                        <a:gd name="connsiteX25" fmla="*/ 471456 w 957132"/>
                        <a:gd name="connsiteY25" fmla="*/ 164191 h 164190"/>
                        <a:gd name="connsiteX26" fmla="*/ 484815 w 957132"/>
                        <a:gd name="connsiteY26" fmla="*/ 164191 h 164190"/>
                        <a:gd name="connsiteX27" fmla="*/ 511103 w 957132"/>
                        <a:gd name="connsiteY27" fmla="*/ 164191 h 164190"/>
                        <a:gd name="connsiteX28" fmla="*/ 537821 w 957132"/>
                        <a:gd name="connsiteY28" fmla="*/ 162036 h 164190"/>
                        <a:gd name="connsiteX29" fmla="*/ 564540 w 957132"/>
                        <a:gd name="connsiteY29" fmla="*/ 159450 h 164190"/>
                        <a:gd name="connsiteX30" fmla="*/ 776135 w 957132"/>
                        <a:gd name="connsiteY30" fmla="*/ 108168 h 164190"/>
                        <a:gd name="connsiteX31" fmla="*/ 957133 w 957132"/>
                        <a:gd name="connsiteY31" fmla="*/ 30597 h 164190"/>
                        <a:gd name="connsiteX32" fmla="*/ 951961 w 957132"/>
                        <a:gd name="connsiteY32" fmla="*/ 24133 h 16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957132" h="164190">
                          <a:moveTo>
                            <a:pt x="952823" y="24133"/>
                          </a:moveTo>
                          <a:cubicBezTo>
                            <a:pt x="895938" y="52575"/>
                            <a:pt x="836037" y="78863"/>
                            <a:pt x="774411" y="100842"/>
                          </a:cubicBezTo>
                          <a:cubicBezTo>
                            <a:pt x="705891" y="124974"/>
                            <a:pt x="635215" y="143936"/>
                            <a:pt x="564109" y="151693"/>
                          </a:cubicBezTo>
                          <a:lnTo>
                            <a:pt x="537821" y="154279"/>
                          </a:lnTo>
                          <a:cubicBezTo>
                            <a:pt x="528772" y="155141"/>
                            <a:pt x="520153" y="156003"/>
                            <a:pt x="511534" y="156003"/>
                          </a:cubicBezTo>
                          <a:lnTo>
                            <a:pt x="485246" y="156003"/>
                          </a:lnTo>
                          <a:cubicBezTo>
                            <a:pt x="480936" y="156434"/>
                            <a:pt x="476627" y="156865"/>
                            <a:pt x="472318" y="156865"/>
                          </a:cubicBezTo>
                          <a:lnTo>
                            <a:pt x="459389" y="156003"/>
                          </a:lnTo>
                          <a:lnTo>
                            <a:pt x="433963" y="154279"/>
                          </a:lnTo>
                          <a:lnTo>
                            <a:pt x="427499" y="154279"/>
                          </a:lnTo>
                          <a:cubicBezTo>
                            <a:pt x="427499" y="154279"/>
                            <a:pt x="421035" y="152986"/>
                            <a:pt x="421035" y="152986"/>
                          </a:cubicBezTo>
                          <a:lnTo>
                            <a:pt x="408537" y="151262"/>
                          </a:lnTo>
                          <a:cubicBezTo>
                            <a:pt x="400350" y="149969"/>
                            <a:pt x="391731" y="148676"/>
                            <a:pt x="383543" y="147384"/>
                          </a:cubicBezTo>
                          <a:cubicBezTo>
                            <a:pt x="374924" y="145229"/>
                            <a:pt x="365874" y="143505"/>
                            <a:pt x="357255" y="141350"/>
                          </a:cubicBezTo>
                          <a:cubicBezTo>
                            <a:pt x="287010" y="125405"/>
                            <a:pt x="218921" y="103427"/>
                            <a:pt x="155572" y="76278"/>
                          </a:cubicBezTo>
                          <a:cubicBezTo>
                            <a:pt x="102134" y="53437"/>
                            <a:pt x="52576" y="27581"/>
                            <a:pt x="5602" y="0"/>
                          </a:cubicBezTo>
                          <a:cubicBezTo>
                            <a:pt x="3879" y="2155"/>
                            <a:pt x="2155" y="3879"/>
                            <a:pt x="0" y="6033"/>
                          </a:cubicBezTo>
                          <a:cubicBezTo>
                            <a:pt x="47404" y="34045"/>
                            <a:pt x="98256" y="60332"/>
                            <a:pt x="152124" y="83173"/>
                          </a:cubicBezTo>
                          <a:cubicBezTo>
                            <a:pt x="215904" y="110322"/>
                            <a:pt x="284425" y="132731"/>
                            <a:pt x="355100" y="148676"/>
                          </a:cubicBezTo>
                          <a:cubicBezTo>
                            <a:pt x="363719" y="150831"/>
                            <a:pt x="372769" y="152555"/>
                            <a:pt x="381819" y="154710"/>
                          </a:cubicBezTo>
                          <a:cubicBezTo>
                            <a:pt x="390438" y="156003"/>
                            <a:pt x="398626" y="157295"/>
                            <a:pt x="407245" y="158588"/>
                          </a:cubicBezTo>
                          <a:lnTo>
                            <a:pt x="419742" y="160312"/>
                          </a:lnTo>
                          <a:lnTo>
                            <a:pt x="426206" y="161174"/>
                          </a:lnTo>
                          <a:lnTo>
                            <a:pt x="432671" y="161174"/>
                          </a:lnTo>
                          <a:cubicBezTo>
                            <a:pt x="432671" y="161174"/>
                            <a:pt x="458527" y="163329"/>
                            <a:pt x="458527" y="163329"/>
                          </a:cubicBezTo>
                          <a:lnTo>
                            <a:pt x="471456" y="164191"/>
                          </a:lnTo>
                          <a:cubicBezTo>
                            <a:pt x="475765" y="164191"/>
                            <a:pt x="480075" y="164191"/>
                            <a:pt x="484815" y="164191"/>
                          </a:cubicBezTo>
                          <a:lnTo>
                            <a:pt x="511103" y="164191"/>
                          </a:lnTo>
                          <a:cubicBezTo>
                            <a:pt x="519722" y="164191"/>
                            <a:pt x="528772" y="162898"/>
                            <a:pt x="537821" y="162036"/>
                          </a:cubicBezTo>
                          <a:lnTo>
                            <a:pt x="564540" y="159450"/>
                          </a:lnTo>
                          <a:cubicBezTo>
                            <a:pt x="636077" y="151262"/>
                            <a:pt x="707614" y="132301"/>
                            <a:pt x="776135" y="108168"/>
                          </a:cubicBezTo>
                          <a:cubicBezTo>
                            <a:pt x="838622" y="86189"/>
                            <a:pt x="899386" y="59471"/>
                            <a:pt x="957133" y="30597"/>
                          </a:cubicBezTo>
                          <a:cubicBezTo>
                            <a:pt x="955409" y="28442"/>
                            <a:pt x="953685" y="26288"/>
                            <a:pt x="951961" y="24133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69" name="Graphic 1445">
                    <a:extLst>
                      <a:ext uri="{FF2B5EF4-FFF2-40B4-BE49-F238E27FC236}">
                        <a16:creationId xmlns:a16="http://schemas.microsoft.com/office/drawing/2014/main" id="{612C3F10-BBF1-3CDA-0E57-36117D71B480}"/>
                      </a:ext>
                    </a:extLst>
                  </p:cNvPr>
                  <p:cNvGrpSpPr/>
                  <p:nvPr/>
                </p:nvGrpSpPr>
                <p:grpSpPr>
                  <a:xfrm>
                    <a:off x="5301886" y="2364071"/>
                    <a:ext cx="1740388" cy="411554"/>
                    <a:chOff x="5301886" y="2364071"/>
                    <a:chExt cx="1740388" cy="411554"/>
                  </a:xfrm>
                </p:grpSpPr>
                <p:grpSp>
                  <p:nvGrpSpPr>
                    <p:cNvPr id="7698" name="Graphic 1445">
                      <a:extLst>
                        <a:ext uri="{FF2B5EF4-FFF2-40B4-BE49-F238E27FC236}">
                          <a16:creationId xmlns:a16="http://schemas.microsoft.com/office/drawing/2014/main" id="{4F85C5D8-FA9F-A019-6443-1D4033C82B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1886" y="2381740"/>
                      <a:ext cx="1740388" cy="393885"/>
                      <a:chOff x="5301886" y="2381740"/>
                      <a:chExt cx="1740388" cy="393885"/>
                    </a:xfrm>
                  </p:grpSpPr>
                  <p:grpSp>
                    <p:nvGrpSpPr>
                      <p:cNvPr id="7700" name="Graphic 1445">
                        <a:extLst>
                          <a:ext uri="{FF2B5EF4-FFF2-40B4-BE49-F238E27FC236}">
                            <a16:creationId xmlns:a16="http://schemas.microsoft.com/office/drawing/2014/main" id="{5A029072-3F68-5BB9-32B1-2A6F853741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1886" y="2480858"/>
                        <a:ext cx="88267" cy="121957"/>
                        <a:chOff x="5301886" y="2480858"/>
                        <a:chExt cx="88267" cy="121957"/>
                      </a:xfrm>
                    </p:grpSpPr>
                    <p:sp>
                      <p:nvSpPr>
                        <p:cNvPr id="7781" name="Vrije vorm: vorm 7780">
                          <a:extLst>
                            <a:ext uri="{FF2B5EF4-FFF2-40B4-BE49-F238E27FC236}">
                              <a16:creationId xmlns:a16="http://schemas.microsoft.com/office/drawing/2014/main" id="{3C34DBFD-6EB0-DA05-3CBE-6608EB8386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886" y="2513179"/>
                          <a:ext cx="68760" cy="89636"/>
                        </a:xfrm>
                        <a:custGeom>
                          <a:avLst/>
                          <a:gdLst>
                            <a:gd name="connsiteX0" fmla="*/ 61980 w 68760"/>
                            <a:gd name="connsiteY0" fmla="*/ 54299 h 89636"/>
                            <a:gd name="connsiteX1" fmla="*/ 68013 w 68760"/>
                            <a:gd name="connsiteY1" fmla="*/ 12929 h 89636"/>
                            <a:gd name="connsiteX2" fmla="*/ 55947 w 68760"/>
                            <a:gd name="connsiteY2" fmla="*/ 6464 h 89636"/>
                            <a:gd name="connsiteX3" fmla="*/ 44311 w 68760"/>
                            <a:gd name="connsiteY3" fmla="*/ 0 h 89636"/>
                            <a:gd name="connsiteX4" fmla="*/ 34830 w 68760"/>
                            <a:gd name="connsiteY4" fmla="*/ 5171 h 89636"/>
                            <a:gd name="connsiteX5" fmla="*/ 11990 w 68760"/>
                            <a:gd name="connsiteY5" fmla="*/ 27150 h 89636"/>
                            <a:gd name="connsiteX6" fmla="*/ 3371 w 68760"/>
                            <a:gd name="connsiteY6" fmla="*/ 80156 h 89636"/>
                            <a:gd name="connsiteX7" fmla="*/ 5957 w 68760"/>
                            <a:gd name="connsiteY7" fmla="*/ 84897 h 89636"/>
                            <a:gd name="connsiteX8" fmla="*/ 8543 w 68760"/>
                            <a:gd name="connsiteY8" fmla="*/ 87913 h 89636"/>
                            <a:gd name="connsiteX9" fmla="*/ 9835 w 68760"/>
                            <a:gd name="connsiteY9" fmla="*/ 89206 h 89636"/>
                            <a:gd name="connsiteX10" fmla="*/ 11559 w 68760"/>
                            <a:gd name="connsiteY10" fmla="*/ 89206 h 89636"/>
                            <a:gd name="connsiteX11" fmla="*/ 15438 w 68760"/>
                            <a:gd name="connsiteY11" fmla="*/ 89637 h 89636"/>
                            <a:gd name="connsiteX12" fmla="*/ 21040 w 68760"/>
                            <a:gd name="connsiteY12" fmla="*/ 89206 h 89636"/>
                            <a:gd name="connsiteX13" fmla="*/ 61549 w 68760"/>
                            <a:gd name="connsiteY13" fmla="*/ 53437 h 896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8760" h="89636">
                              <a:moveTo>
                                <a:pt x="61980" y="54299"/>
                              </a:moveTo>
                              <a:cubicBezTo>
                                <a:pt x="71892" y="27150"/>
                                <a:pt x="68013" y="12929"/>
                                <a:pt x="68013" y="12929"/>
                              </a:cubicBezTo>
                              <a:cubicBezTo>
                                <a:pt x="68013" y="12929"/>
                                <a:pt x="61980" y="9912"/>
                                <a:pt x="55947" y="6464"/>
                              </a:cubicBezTo>
                              <a:cubicBezTo>
                                <a:pt x="49913" y="3017"/>
                                <a:pt x="44311" y="0"/>
                                <a:pt x="44311" y="0"/>
                              </a:cubicBezTo>
                              <a:cubicBezTo>
                                <a:pt x="44311" y="0"/>
                                <a:pt x="40864" y="1293"/>
                                <a:pt x="34830" y="5171"/>
                              </a:cubicBezTo>
                              <a:cubicBezTo>
                                <a:pt x="29228" y="9050"/>
                                <a:pt x="21040" y="15945"/>
                                <a:pt x="11990" y="27150"/>
                              </a:cubicBezTo>
                              <a:cubicBezTo>
                                <a:pt x="-1800" y="43957"/>
                                <a:pt x="-2231" y="67228"/>
                                <a:pt x="3371" y="80156"/>
                              </a:cubicBezTo>
                              <a:cubicBezTo>
                                <a:pt x="4233" y="81880"/>
                                <a:pt x="5095" y="83604"/>
                                <a:pt x="5957" y="84897"/>
                              </a:cubicBezTo>
                              <a:cubicBezTo>
                                <a:pt x="6819" y="86189"/>
                                <a:pt x="7681" y="87051"/>
                                <a:pt x="8543" y="87913"/>
                              </a:cubicBezTo>
                              <a:cubicBezTo>
                                <a:pt x="9404" y="88775"/>
                                <a:pt x="9835" y="89206"/>
                                <a:pt x="9835" y="89206"/>
                              </a:cubicBezTo>
                              <a:cubicBezTo>
                                <a:pt x="9835" y="89206"/>
                                <a:pt x="10697" y="89206"/>
                                <a:pt x="11559" y="89206"/>
                              </a:cubicBezTo>
                              <a:cubicBezTo>
                                <a:pt x="12852" y="89206"/>
                                <a:pt x="14145" y="89206"/>
                                <a:pt x="15438" y="89637"/>
                              </a:cubicBezTo>
                              <a:cubicBezTo>
                                <a:pt x="17162" y="89637"/>
                                <a:pt x="18885" y="89637"/>
                                <a:pt x="21040" y="89206"/>
                              </a:cubicBezTo>
                              <a:cubicBezTo>
                                <a:pt x="35261" y="86620"/>
                                <a:pt x="54223" y="74123"/>
                                <a:pt x="61549" y="53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2" name="Vrije vorm: vorm 7781">
                          <a:extLst>
                            <a:ext uri="{FF2B5EF4-FFF2-40B4-BE49-F238E27FC236}">
                              <a16:creationId xmlns:a16="http://schemas.microsoft.com/office/drawing/2014/main" id="{F7BE1CBF-3319-CCE3-2235-A51D24F34B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9821" y="2513179"/>
                          <a:ext cx="40730" cy="32752"/>
                        </a:xfrm>
                        <a:custGeom>
                          <a:avLst/>
                          <a:gdLst>
                            <a:gd name="connsiteX0" fmla="*/ 39647 w 40730"/>
                            <a:gd name="connsiteY0" fmla="*/ 32321 h 32752"/>
                            <a:gd name="connsiteX1" fmla="*/ 40078 w 40730"/>
                            <a:gd name="connsiteY1" fmla="*/ 12929 h 32752"/>
                            <a:gd name="connsiteX2" fmla="*/ 28012 w 40730"/>
                            <a:gd name="connsiteY2" fmla="*/ 6464 h 32752"/>
                            <a:gd name="connsiteX3" fmla="*/ 16376 w 40730"/>
                            <a:gd name="connsiteY3" fmla="*/ 0 h 32752"/>
                            <a:gd name="connsiteX4" fmla="*/ 0 w 40730"/>
                            <a:gd name="connsiteY4" fmla="*/ 10774 h 32752"/>
                            <a:gd name="connsiteX5" fmla="*/ 6033 w 40730"/>
                            <a:gd name="connsiteY5" fmla="*/ 14221 h 32752"/>
                            <a:gd name="connsiteX6" fmla="*/ 19393 w 40730"/>
                            <a:gd name="connsiteY6" fmla="*/ 21978 h 32752"/>
                            <a:gd name="connsiteX7" fmla="*/ 33183 w 40730"/>
                            <a:gd name="connsiteY7" fmla="*/ 29304 h 32752"/>
                            <a:gd name="connsiteX8" fmla="*/ 39647 w 40730"/>
                            <a:gd name="connsiteY8" fmla="*/ 32752 h 327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730" h="32752">
                              <a:moveTo>
                                <a:pt x="39647" y="32321"/>
                              </a:moveTo>
                              <a:cubicBezTo>
                                <a:pt x="41802" y="19393"/>
                                <a:pt x="40078" y="12929"/>
                                <a:pt x="40078" y="12929"/>
                              </a:cubicBezTo>
                              <a:cubicBezTo>
                                <a:pt x="40078" y="12929"/>
                                <a:pt x="34045" y="9912"/>
                                <a:pt x="28012" y="6464"/>
                              </a:cubicBezTo>
                              <a:cubicBezTo>
                                <a:pt x="21978" y="3017"/>
                                <a:pt x="16376" y="0"/>
                                <a:pt x="16376" y="0"/>
                              </a:cubicBezTo>
                              <a:cubicBezTo>
                                <a:pt x="16376" y="0"/>
                                <a:pt x="9912" y="2155"/>
                                <a:pt x="0" y="10774"/>
                              </a:cubicBezTo>
                              <a:cubicBezTo>
                                <a:pt x="0" y="10774"/>
                                <a:pt x="2586" y="12067"/>
                                <a:pt x="6033" y="14221"/>
                              </a:cubicBezTo>
                              <a:cubicBezTo>
                                <a:pt x="9481" y="16376"/>
                                <a:pt x="14652" y="18962"/>
                                <a:pt x="19393" y="21978"/>
                              </a:cubicBezTo>
                              <a:cubicBezTo>
                                <a:pt x="24133" y="24995"/>
                                <a:pt x="29304" y="27581"/>
                                <a:pt x="33183" y="29304"/>
                              </a:cubicBezTo>
                              <a:cubicBezTo>
                                <a:pt x="37061" y="31459"/>
                                <a:pt x="39647" y="32752"/>
                                <a:pt x="39647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3" name="Vrije vorm: vorm 7782">
                          <a:extLst>
                            <a:ext uri="{FF2B5EF4-FFF2-40B4-BE49-F238E27FC236}">
                              <a16:creationId xmlns:a16="http://schemas.microsoft.com/office/drawing/2014/main" id="{70955172-D133-0937-8850-2864988F9D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954" y="2480858"/>
                          <a:ext cx="29304" cy="39647"/>
                        </a:xfrm>
                        <a:custGeom>
                          <a:avLst/>
                          <a:gdLst>
                            <a:gd name="connsiteX0" fmla="*/ 11205 w 29304"/>
                            <a:gd name="connsiteY0" fmla="*/ 39647 h 39647"/>
                            <a:gd name="connsiteX1" fmla="*/ 0 w 29304"/>
                            <a:gd name="connsiteY1" fmla="*/ 33183 h 39647"/>
                            <a:gd name="connsiteX2" fmla="*/ 18962 w 29304"/>
                            <a:gd name="connsiteY2" fmla="*/ 0 h 39647"/>
                            <a:gd name="connsiteX3" fmla="*/ 29304 w 29304"/>
                            <a:gd name="connsiteY3" fmla="*/ 5602 h 39647"/>
                            <a:gd name="connsiteX4" fmla="*/ 11205 w 29304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04" h="39647">
                              <a:moveTo>
                                <a:pt x="11205" y="39647"/>
                              </a:moveTo>
                              <a:lnTo>
                                <a:pt x="0" y="33183"/>
                              </a:lnTo>
                              <a:lnTo>
                                <a:pt x="18962" y="0"/>
                              </a:lnTo>
                              <a:lnTo>
                                <a:pt x="29304" y="5602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4" name="Vrije vorm: vorm 7783">
                          <a:extLst>
                            <a:ext uri="{FF2B5EF4-FFF2-40B4-BE49-F238E27FC236}">
                              <a16:creationId xmlns:a16="http://schemas.microsoft.com/office/drawing/2014/main" id="{99AED57B-34FD-9156-D386-4DB037B24D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7291" y="2532788"/>
                          <a:ext cx="27358" cy="23424"/>
                        </a:xfrm>
                        <a:custGeom>
                          <a:avLst/>
                          <a:gdLst>
                            <a:gd name="connsiteX0" fmla="*/ 26752 w 27358"/>
                            <a:gd name="connsiteY0" fmla="*/ 10127 h 23424"/>
                            <a:gd name="connsiteX1" fmla="*/ 11668 w 27358"/>
                            <a:gd name="connsiteY1" fmla="*/ 1508 h 23424"/>
                            <a:gd name="connsiteX2" fmla="*/ 2187 w 27358"/>
                            <a:gd name="connsiteY2" fmla="*/ 10127 h 23424"/>
                            <a:gd name="connsiteX3" fmla="*/ 4342 w 27358"/>
                            <a:gd name="connsiteY3" fmla="*/ 22193 h 23424"/>
                            <a:gd name="connsiteX4" fmla="*/ 26321 w 27358"/>
                            <a:gd name="connsiteY4" fmla="*/ 10558 h 23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58" h="23424">
                              <a:moveTo>
                                <a:pt x="26752" y="10127"/>
                              </a:moveTo>
                              <a:cubicBezTo>
                                <a:pt x="30199" y="-647"/>
                                <a:pt x="18133" y="-1509"/>
                                <a:pt x="11668" y="1508"/>
                              </a:cubicBezTo>
                              <a:cubicBezTo>
                                <a:pt x="8221" y="3231"/>
                                <a:pt x="3480" y="6679"/>
                                <a:pt x="2187" y="10127"/>
                              </a:cubicBezTo>
                              <a:cubicBezTo>
                                <a:pt x="-829" y="14005"/>
                                <a:pt x="-1260" y="18746"/>
                                <a:pt x="4342" y="22193"/>
                              </a:cubicBezTo>
                              <a:cubicBezTo>
                                <a:pt x="12099" y="26503"/>
                                <a:pt x="23735" y="18746"/>
                                <a:pt x="26321" y="105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5" name="Vrije vorm: vorm 7784">
                          <a:extLst>
                            <a:ext uri="{FF2B5EF4-FFF2-40B4-BE49-F238E27FC236}">
                              <a16:creationId xmlns:a16="http://schemas.microsoft.com/office/drawing/2014/main" id="{1FB0F62C-8184-F903-D5D1-88D55D391A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7823" y="2563235"/>
                          <a:ext cx="11548" cy="9483"/>
                        </a:xfrm>
                        <a:custGeom>
                          <a:avLst/>
                          <a:gdLst>
                            <a:gd name="connsiteX0" fmla="*/ 11225 w 11548"/>
                            <a:gd name="connsiteY0" fmla="*/ 4243 h 9483"/>
                            <a:gd name="connsiteX1" fmla="*/ 4761 w 11548"/>
                            <a:gd name="connsiteY1" fmla="*/ 365 h 9483"/>
                            <a:gd name="connsiteX2" fmla="*/ 882 w 11548"/>
                            <a:gd name="connsiteY2" fmla="*/ 3812 h 9483"/>
                            <a:gd name="connsiteX3" fmla="*/ 1744 w 11548"/>
                            <a:gd name="connsiteY3" fmla="*/ 8984 h 9483"/>
                            <a:gd name="connsiteX4" fmla="*/ 11225 w 11548"/>
                            <a:gd name="connsiteY4" fmla="*/ 4243 h 94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48" h="9483">
                              <a:moveTo>
                                <a:pt x="11225" y="4243"/>
                              </a:moveTo>
                              <a:cubicBezTo>
                                <a:pt x="12949" y="-66"/>
                                <a:pt x="7347" y="-497"/>
                                <a:pt x="4761" y="365"/>
                              </a:cubicBezTo>
                              <a:cubicBezTo>
                                <a:pt x="3468" y="1227"/>
                                <a:pt x="1313" y="2519"/>
                                <a:pt x="882" y="3812"/>
                              </a:cubicBezTo>
                              <a:cubicBezTo>
                                <a:pt x="-411" y="5536"/>
                                <a:pt x="-411" y="7260"/>
                                <a:pt x="1744" y="8984"/>
                              </a:cubicBezTo>
                              <a:cubicBezTo>
                                <a:pt x="4761" y="10708"/>
                                <a:pt x="9932" y="7691"/>
                                <a:pt x="11225" y="42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6" name="Vrije vorm: vorm 7785">
                          <a:extLst>
                            <a:ext uri="{FF2B5EF4-FFF2-40B4-BE49-F238E27FC236}">
                              <a16:creationId xmlns:a16="http://schemas.microsoft.com/office/drawing/2014/main" id="{52739146-9D5A-28FE-DE96-C89B78D0E1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30683" y="2489046"/>
                          <a:ext cx="59470" cy="53006"/>
                        </a:xfrm>
                        <a:custGeom>
                          <a:avLst/>
                          <a:gdLst>
                            <a:gd name="connsiteX0" fmla="*/ 43957 w 59470"/>
                            <a:gd name="connsiteY0" fmla="*/ 52576 h 53006"/>
                            <a:gd name="connsiteX1" fmla="*/ 37061 w 59470"/>
                            <a:gd name="connsiteY1" fmla="*/ 49128 h 53006"/>
                            <a:gd name="connsiteX2" fmla="*/ 21978 w 59470"/>
                            <a:gd name="connsiteY2" fmla="*/ 40940 h 53006"/>
                            <a:gd name="connsiteX3" fmla="*/ 6895 w 59470"/>
                            <a:gd name="connsiteY3" fmla="*/ 32321 h 53006"/>
                            <a:gd name="connsiteX4" fmla="*/ 0 w 59470"/>
                            <a:gd name="connsiteY4" fmla="*/ 28442 h 53006"/>
                            <a:gd name="connsiteX5" fmla="*/ 17238 w 59470"/>
                            <a:gd name="connsiteY5" fmla="*/ 0 h 53006"/>
                            <a:gd name="connsiteX6" fmla="*/ 23702 w 59470"/>
                            <a:gd name="connsiteY6" fmla="*/ 3879 h 53006"/>
                            <a:gd name="connsiteX7" fmla="*/ 37923 w 59470"/>
                            <a:gd name="connsiteY7" fmla="*/ 12066 h 53006"/>
                            <a:gd name="connsiteX8" fmla="*/ 52576 w 59470"/>
                            <a:gd name="connsiteY8" fmla="*/ 19824 h 53006"/>
                            <a:gd name="connsiteX9" fmla="*/ 59471 w 59470"/>
                            <a:gd name="connsiteY9" fmla="*/ 23271 h 53006"/>
                            <a:gd name="connsiteX10" fmla="*/ 43957 w 59470"/>
                            <a:gd name="connsiteY10" fmla="*/ 53006 h 530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9470" h="53006">
                              <a:moveTo>
                                <a:pt x="43957" y="52576"/>
                              </a:moveTo>
                              <a:cubicBezTo>
                                <a:pt x="43957" y="52576"/>
                                <a:pt x="41371" y="50852"/>
                                <a:pt x="37061" y="49128"/>
                              </a:cubicBezTo>
                              <a:cubicBezTo>
                                <a:pt x="32752" y="46973"/>
                                <a:pt x="27150" y="43957"/>
                                <a:pt x="21978" y="40940"/>
                              </a:cubicBezTo>
                              <a:cubicBezTo>
                                <a:pt x="16376" y="37923"/>
                                <a:pt x="11205" y="34907"/>
                                <a:pt x="6895" y="32321"/>
                              </a:cubicBezTo>
                              <a:cubicBezTo>
                                <a:pt x="3017" y="30166"/>
                                <a:pt x="0" y="28442"/>
                                <a:pt x="0" y="28442"/>
                              </a:cubicBezTo>
                              <a:lnTo>
                                <a:pt x="17238" y="0"/>
                              </a:lnTo>
                              <a:cubicBezTo>
                                <a:pt x="17238" y="0"/>
                                <a:pt x="19824" y="1724"/>
                                <a:pt x="23702" y="3879"/>
                              </a:cubicBezTo>
                              <a:cubicBezTo>
                                <a:pt x="27581" y="6033"/>
                                <a:pt x="32752" y="9050"/>
                                <a:pt x="37923" y="12066"/>
                              </a:cubicBezTo>
                              <a:cubicBezTo>
                                <a:pt x="43095" y="15083"/>
                                <a:pt x="48266" y="17669"/>
                                <a:pt x="52576" y="19824"/>
                              </a:cubicBezTo>
                              <a:cubicBezTo>
                                <a:pt x="56885" y="21978"/>
                                <a:pt x="59471" y="23271"/>
                                <a:pt x="59471" y="23271"/>
                              </a:cubicBezTo>
                              <a:lnTo>
                                <a:pt x="43957" y="53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7" name="Vrije vorm: vorm 7786">
                          <a:extLst>
                            <a:ext uri="{FF2B5EF4-FFF2-40B4-BE49-F238E27FC236}">
                              <a16:creationId xmlns:a16="http://schemas.microsoft.com/office/drawing/2014/main" id="{0BEFE310-B684-CE82-0913-CD619C3210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662" y="2500250"/>
                          <a:ext cx="37492" cy="41371"/>
                        </a:xfrm>
                        <a:custGeom>
                          <a:avLst/>
                          <a:gdLst>
                            <a:gd name="connsiteX0" fmla="*/ 21978 w 37492"/>
                            <a:gd name="connsiteY0" fmla="*/ 41371 h 41371"/>
                            <a:gd name="connsiteX1" fmla="*/ 10774 w 37492"/>
                            <a:gd name="connsiteY1" fmla="*/ 35338 h 41371"/>
                            <a:gd name="connsiteX2" fmla="*/ 0 w 37492"/>
                            <a:gd name="connsiteY2" fmla="*/ 29304 h 41371"/>
                            <a:gd name="connsiteX3" fmla="*/ 16376 w 37492"/>
                            <a:gd name="connsiteY3" fmla="*/ 0 h 41371"/>
                            <a:gd name="connsiteX4" fmla="*/ 26719 w 37492"/>
                            <a:gd name="connsiteY4" fmla="*/ 5602 h 41371"/>
                            <a:gd name="connsiteX5" fmla="*/ 37492 w 37492"/>
                            <a:gd name="connsiteY5" fmla="*/ 11205 h 41371"/>
                            <a:gd name="connsiteX6" fmla="*/ 21978 w 37492"/>
                            <a:gd name="connsiteY6" fmla="*/ 40940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492" h="41371">
                              <a:moveTo>
                                <a:pt x="21978" y="41371"/>
                              </a:moveTo>
                              <a:cubicBezTo>
                                <a:pt x="21978" y="41371"/>
                                <a:pt x="16376" y="38354"/>
                                <a:pt x="10774" y="35338"/>
                              </a:cubicBezTo>
                              <a:cubicBezTo>
                                <a:pt x="5171" y="32321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21547" y="3017"/>
                                <a:pt x="26719" y="5602"/>
                              </a:cubicBezTo>
                              <a:cubicBezTo>
                                <a:pt x="31890" y="8619"/>
                                <a:pt x="37492" y="11205"/>
                                <a:pt x="37492" y="11205"/>
                              </a:cubicBezTo>
                              <a:lnTo>
                                <a:pt x="2197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1" name="Graphic 1445">
                        <a:extLst>
                          <a:ext uri="{FF2B5EF4-FFF2-40B4-BE49-F238E27FC236}">
                            <a16:creationId xmlns:a16="http://schemas.microsoft.com/office/drawing/2014/main" id="{AA3FEAAE-3511-D1F9-4DA4-9156BE3601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66368" y="2547224"/>
                        <a:ext cx="77202" cy="130576"/>
                        <a:chOff x="5466368" y="2547224"/>
                        <a:chExt cx="77202" cy="130576"/>
                      </a:xfrm>
                    </p:grpSpPr>
                    <p:sp>
                      <p:nvSpPr>
                        <p:cNvPr id="7774" name="Vrije vorm: vorm 7773">
                          <a:extLst>
                            <a:ext uri="{FF2B5EF4-FFF2-40B4-BE49-F238E27FC236}">
                              <a16:creationId xmlns:a16="http://schemas.microsoft.com/office/drawing/2014/main" id="{C072E260-D859-F149-BB36-D6A4DCC692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6368" y="2583423"/>
                          <a:ext cx="61592" cy="94377"/>
                        </a:xfrm>
                        <a:custGeom>
                          <a:avLst/>
                          <a:gdLst>
                            <a:gd name="connsiteX0" fmla="*/ 59103 w 61592"/>
                            <a:gd name="connsiteY0" fmla="*/ 51714 h 94377"/>
                            <a:gd name="connsiteX1" fmla="*/ 59103 w 61592"/>
                            <a:gd name="connsiteY1" fmla="*/ 9481 h 94377"/>
                            <a:gd name="connsiteX2" fmla="*/ 33246 w 61592"/>
                            <a:gd name="connsiteY2" fmla="*/ 0 h 94377"/>
                            <a:gd name="connsiteX3" fmla="*/ 25058 w 61592"/>
                            <a:gd name="connsiteY3" fmla="*/ 6895 h 94377"/>
                            <a:gd name="connsiteX4" fmla="*/ 6528 w 61592"/>
                            <a:gd name="connsiteY4" fmla="*/ 32321 h 94377"/>
                            <a:gd name="connsiteX5" fmla="*/ 6528 w 61592"/>
                            <a:gd name="connsiteY5" fmla="*/ 86189 h 94377"/>
                            <a:gd name="connsiteX6" fmla="*/ 9544 w 61592"/>
                            <a:gd name="connsiteY6" fmla="*/ 90499 h 94377"/>
                            <a:gd name="connsiteX7" fmla="*/ 12561 w 61592"/>
                            <a:gd name="connsiteY7" fmla="*/ 93084 h 94377"/>
                            <a:gd name="connsiteX8" fmla="*/ 13854 w 61592"/>
                            <a:gd name="connsiteY8" fmla="*/ 94377 h 94377"/>
                            <a:gd name="connsiteX9" fmla="*/ 15577 w 61592"/>
                            <a:gd name="connsiteY9" fmla="*/ 94377 h 94377"/>
                            <a:gd name="connsiteX10" fmla="*/ 19456 w 61592"/>
                            <a:gd name="connsiteY10" fmla="*/ 94377 h 94377"/>
                            <a:gd name="connsiteX11" fmla="*/ 24627 w 61592"/>
                            <a:gd name="connsiteY11" fmla="*/ 93084 h 94377"/>
                            <a:gd name="connsiteX12" fmla="*/ 58672 w 61592"/>
                            <a:gd name="connsiteY12" fmla="*/ 51714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1592" h="94377">
                              <a:moveTo>
                                <a:pt x="59103" y="51714"/>
                              </a:moveTo>
                              <a:cubicBezTo>
                                <a:pt x="64705" y="23271"/>
                                <a:pt x="59103" y="9481"/>
                                <a:pt x="59103" y="9481"/>
                              </a:cubicBezTo>
                              <a:lnTo>
                                <a:pt x="33246" y="0"/>
                              </a:lnTo>
                              <a:cubicBezTo>
                                <a:pt x="33246" y="0"/>
                                <a:pt x="29799" y="1724"/>
                                <a:pt x="25058" y="6895"/>
                              </a:cubicBezTo>
                              <a:cubicBezTo>
                                <a:pt x="19887" y="11636"/>
                                <a:pt x="13423" y="19824"/>
                                <a:pt x="6528" y="32321"/>
                              </a:cubicBezTo>
                              <a:cubicBezTo>
                                <a:pt x="-3815" y="51714"/>
                                <a:pt x="-368" y="74123"/>
                                <a:pt x="6528" y="86189"/>
                              </a:cubicBezTo>
                              <a:cubicBezTo>
                                <a:pt x="7390" y="87913"/>
                                <a:pt x="8682" y="89206"/>
                                <a:pt x="9544" y="90499"/>
                              </a:cubicBezTo>
                              <a:cubicBezTo>
                                <a:pt x="10837" y="91361"/>
                                <a:pt x="11699" y="92654"/>
                                <a:pt x="12561" y="93084"/>
                              </a:cubicBezTo>
                              <a:cubicBezTo>
                                <a:pt x="13423" y="93946"/>
                                <a:pt x="13854" y="94377"/>
                                <a:pt x="13854" y="94377"/>
                              </a:cubicBezTo>
                              <a:cubicBezTo>
                                <a:pt x="13854" y="94377"/>
                                <a:pt x="14716" y="94377"/>
                                <a:pt x="15577" y="94377"/>
                              </a:cubicBezTo>
                              <a:cubicBezTo>
                                <a:pt x="16439" y="94377"/>
                                <a:pt x="18163" y="94377"/>
                                <a:pt x="19456" y="94377"/>
                              </a:cubicBezTo>
                              <a:cubicBezTo>
                                <a:pt x="21180" y="94377"/>
                                <a:pt x="22904" y="93516"/>
                                <a:pt x="24627" y="93084"/>
                              </a:cubicBezTo>
                              <a:cubicBezTo>
                                <a:pt x="37987" y="88344"/>
                                <a:pt x="54794" y="73261"/>
                                <a:pt x="58672" y="51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5" name="Vrije vorm: vorm 7774">
                          <a:extLst>
                            <a:ext uri="{FF2B5EF4-FFF2-40B4-BE49-F238E27FC236}">
                              <a16:creationId xmlns:a16="http://schemas.microsoft.com/office/drawing/2014/main" id="{A5F68F5D-0B9F-ACF7-7FCF-7F1172987C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5393" y="2583423"/>
                          <a:ext cx="42663" cy="28873"/>
                        </a:xfrm>
                        <a:custGeom>
                          <a:avLst/>
                          <a:gdLst>
                            <a:gd name="connsiteX0" fmla="*/ 42664 w 42663"/>
                            <a:gd name="connsiteY0" fmla="*/ 28874 h 28873"/>
                            <a:gd name="connsiteX1" fmla="*/ 40078 w 42663"/>
                            <a:gd name="connsiteY1" fmla="*/ 9481 h 28873"/>
                            <a:gd name="connsiteX2" fmla="*/ 14221 w 42663"/>
                            <a:gd name="connsiteY2" fmla="*/ 0 h 28873"/>
                            <a:gd name="connsiteX3" fmla="*/ 0 w 42663"/>
                            <a:gd name="connsiteY3" fmla="*/ 13359 h 28873"/>
                            <a:gd name="connsiteX4" fmla="*/ 6464 w 42663"/>
                            <a:gd name="connsiteY4" fmla="*/ 15945 h 28873"/>
                            <a:gd name="connsiteX5" fmla="*/ 21116 w 42663"/>
                            <a:gd name="connsiteY5" fmla="*/ 21116 h 28873"/>
                            <a:gd name="connsiteX6" fmla="*/ 42664 w 42663"/>
                            <a:gd name="connsiteY6" fmla="*/ 28874 h 288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28873">
                              <a:moveTo>
                                <a:pt x="42664" y="28874"/>
                              </a:moveTo>
                              <a:cubicBezTo>
                                <a:pt x="42664" y="15945"/>
                                <a:pt x="40078" y="9481"/>
                                <a:pt x="40078" y="9481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7757" y="3448"/>
                                <a:pt x="0" y="13359"/>
                              </a:cubicBezTo>
                              <a:cubicBezTo>
                                <a:pt x="0" y="13359"/>
                                <a:pt x="2586" y="14652"/>
                                <a:pt x="6464" y="15945"/>
                              </a:cubicBezTo>
                              <a:cubicBezTo>
                                <a:pt x="10343" y="17238"/>
                                <a:pt x="15945" y="19393"/>
                                <a:pt x="21116" y="21116"/>
                              </a:cubicBezTo>
                              <a:cubicBezTo>
                                <a:pt x="31890" y="24995"/>
                                <a:pt x="42664" y="28874"/>
                                <a:pt x="42664" y="288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6" name="Vrije vorm: vorm 7775">
                          <a:extLst>
                            <a:ext uri="{FF2B5EF4-FFF2-40B4-BE49-F238E27FC236}">
                              <a16:creationId xmlns:a16="http://schemas.microsoft.com/office/drawing/2014/main" id="{C2976883-49A9-9C2B-8873-43F519AC5A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7371" y="2547224"/>
                          <a:ext cx="24994" cy="40509"/>
                        </a:xfrm>
                        <a:custGeom>
                          <a:avLst/>
                          <a:gdLst>
                            <a:gd name="connsiteX0" fmla="*/ 12067 w 24994"/>
                            <a:gd name="connsiteY0" fmla="*/ 40509 h 40509"/>
                            <a:gd name="connsiteX1" fmla="*/ 0 w 24994"/>
                            <a:gd name="connsiteY1" fmla="*/ 36200 h 40509"/>
                            <a:gd name="connsiteX2" fmla="*/ 12928 w 24994"/>
                            <a:gd name="connsiteY2" fmla="*/ 0 h 40509"/>
                            <a:gd name="connsiteX3" fmla="*/ 24995 w 24994"/>
                            <a:gd name="connsiteY3" fmla="*/ 4310 h 40509"/>
                            <a:gd name="connsiteX4" fmla="*/ 12067 w 24994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994" h="40509">
                              <a:moveTo>
                                <a:pt x="12067" y="40509"/>
                              </a:moveTo>
                              <a:lnTo>
                                <a:pt x="0" y="36200"/>
                              </a:lnTo>
                              <a:lnTo>
                                <a:pt x="12928" y="0"/>
                              </a:lnTo>
                              <a:lnTo>
                                <a:pt x="24995" y="4310"/>
                              </a:lnTo>
                              <a:lnTo>
                                <a:pt x="12067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7" name="Vrije vorm: vorm 7776">
                          <a:extLst>
                            <a:ext uri="{FF2B5EF4-FFF2-40B4-BE49-F238E27FC236}">
                              <a16:creationId xmlns:a16="http://schemas.microsoft.com/office/drawing/2014/main" id="{E1DEA43D-4EDA-46EA-5011-6B62053FD9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6778" y="2604901"/>
                          <a:ext cx="25588" cy="24343"/>
                        </a:xfrm>
                        <a:custGeom>
                          <a:avLst/>
                          <a:gdLst>
                            <a:gd name="connsiteX0" fmla="*/ 25422 w 25588"/>
                            <a:gd name="connsiteY0" fmla="*/ 8689 h 24343"/>
                            <a:gd name="connsiteX1" fmla="*/ 9046 w 25588"/>
                            <a:gd name="connsiteY1" fmla="*/ 2656 h 24343"/>
                            <a:gd name="connsiteX2" fmla="*/ 1289 w 25588"/>
                            <a:gd name="connsiteY2" fmla="*/ 12567 h 24343"/>
                            <a:gd name="connsiteX3" fmla="*/ 5598 w 25588"/>
                            <a:gd name="connsiteY3" fmla="*/ 23772 h 24343"/>
                            <a:gd name="connsiteX4" fmla="*/ 25422 w 25588"/>
                            <a:gd name="connsiteY4" fmla="*/ 8258 h 24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588" h="24343">
                              <a:moveTo>
                                <a:pt x="25422" y="8689"/>
                              </a:moveTo>
                              <a:cubicBezTo>
                                <a:pt x="27145" y="-2085"/>
                                <a:pt x="15079" y="-1223"/>
                                <a:pt x="9046" y="2656"/>
                              </a:cubicBezTo>
                              <a:cubicBezTo>
                                <a:pt x="6029" y="4810"/>
                                <a:pt x="1720" y="9120"/>
                                <a:pt x="1289" y="12567"/>
                              </a:cubicBezTo>
                              <a:cubicBezTo>
                                <a:pt x="-866" y="16877"/>
                                <a:pt x="-866" y="21617"/>
                                <a:pt x="5598" y="23772"/>
                              </a:cubicBezTo>
                              <a:cubicBezTo>
                                <a:pt x="13786" y="26788"/>
                                <a:pt x="24129" y="17308"/>
                                <a:pt x="25422" y="82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8" name="Vrije vorm: vorm 7777">
                          <a:extLst>
                            <a:ext uri="{FF2B5EF4-FFF2-40B4-BE49-F238E27FC236}">
                              <a16:creationId xmlns:a16="http://schemas.microsoft.com/office/drawing/2014/main" id="{B204DEB7-0870-49C2-40F6-10A2EE3ACB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1087" y="2638245"/>
                          <a:ext cx="10953" cy="10073"/>
                        </a:xfrm>
                        <a:custGeom>
                          <a:avLst/>
                          <a:gdLst>
                            <a:gd name="connsiteX0" fmla="*/ 10858 w 10953"/>
                            <a:gd name="connsiteY0" fmla="*/ 3787 h 10073"/>
                            <a:gd name="connsiteX1" fmla="*/ 3963 w 10953"/>
                            <a:gd name="connsiteY1" fmla="*/ 1201 h 10073"/>
                            <a:gd name="connsiteX2" fmla="*/ 515 w 10953"/>
                            <a:gd name="connsiteY2" fmla="*/ 5079 h 10073"/>
                            <a:gd name="connsiteX3" fmla="*/ 2239 w 10953"/>
                            <a:gd name="connsiteY3" fmla="*/ 9820 h 10073"/>
                            <a:gd name="connsiteX4" fmla="*/ 10427 w 10953"/>
                            <a:gd name="connsiteY4" fmla="*/ 3356 h 10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53" h="10073">
                              <a:moveTo>
                                <a:pt x="10858" y="3787"/>
                              </a:moveTo>
                              <a:cubicBezTo>
                                <a:pt x="11720" y="-954"/>
                                <a:pt x="6549" y="-523"/>
                                <a:pt x="3963" y="1201"/>
                              </a:cubicBezTo>
                              <a:cubicBezTo>
                                <a:pt x="2670" y="2063"/>
                                <a:pt x="946" y="3787"/>
                                <a:pt x="515" y="5079"/>
                              </a:cubicBezTo>
                              <a:cubicBezTo>
                                <a:pt x="-346" y="7234"/>
                                <a:pt x="-346" y="8958"/>
                                <a:pt x="2239" y="9820"/>
                              </a:cubicBezTo>
                              <a:cubicBezTo>
                                <a:pt x="5687" y="11113"/>
                                <a:pt x="9996" y="7234"/>
                                <a:pt x="10427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9" name="Vrije vorm: vorm 7778">
                          <a:extLst>
                            <a:ext uri="{FF2B5EF4-FFF2-40B4-BE49-F238E27FC236}">
                              <a16:creationId xmlns:a16="http://schemas.microsoft.com/office/drawing/2014/main" id="{E5569B72-B2DA-CC60-0031-AF4BB26D53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4962" y="2558859"/>
                          <a:ext cx="58608" cy="48697"/>
                        </a:xfrm>
                        <a:custGeom>
                          <a:avLst/>
                          <a:gdLst>
                            <a:gd name="connsiteX0" fmla="*/ 47404 w 58608"/>
                            <a:gd name="connsiteY0" fmla="*/ 48697 h 48697"/>
                            <a:gd name="connsiteX1" fmla="*/ 23702 w 58608"/>
                            <a:gd name="connsiteY1" fmla="*/ 40078 h 48697"/>
                            <a:gd name="connsiteX2" fmla="*/ 7326 w 58608"/>
                            <a:gd name="connsiteY2" fmla="*/ 34045 h 48697"/>
                            <a:gd name="connsiteX3" fmla="*/ 0 w 58608"/>
                            <a:gd name="connsiteY3" fmla="*/ 31028 h 48697"/>
                            <a:gd name="connsiteX4" fmla="*/ 12067 w 58608"/>
                            <a:gd name="connsiteY4" fmla="*/ 0 h 48697"/>
                            <a:gd name="connsiteX5" fmla="*/ 19393 w 58608"/>
                            <a:gd name="connsiteY5" fmla="*/ 2586 h 48697"/>
                            <a:gd name="connsiteX6" fmla="*/ 35338 w 58608"/>
                            <a:gd name="connsiteY6" fmla="*/ 8188 h 48697"/>
                            <a:gd name="connsiteX7" fmla="*/ 58609 w 58608"/>
                            <a:gd name="connsiteY7" fmla="*/ 16376 h 48697"/>
                            <a:gd name="connsiteX8" fmla="*/ 47835 w 58608"/>
                            <a:gd name="connsiteY8" fmla="*/ 47835 h 486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8608" h="48697">
                              <a:moveTo>
                                <a:pt x="47404" y="48697"/>
                              </a:moveTo>
                              <a:cubicBezTo>
                                <a:pt x="47404" y="48697"/>
                                <a:pt x="35338" y="44387"/>
                                <a:pt x="23702" y="40078"/>
                              </a:cubicBezTo>
                              <a:cubicBezTo>
                                <a:pt x="17669" y="37923"/>
                                <a:pt x="11636" y="35769"/>
                                <a:pt x="7326" y="34045"/>
                              </a:cubicBezTo>
                              <a:cubicBezTo>
                                <a:pt x="3017" y="32321"/>
                                <a:pt x="0" y="31028"/>
                                <a:pt x="0" y="31028"/>
                              </a:cubicBezTo>
                              <a:lnTo>
                                <a:pt x="12067" y="0"/>
                              </a:lnTo>
                              <a:cubicBezTo>
                                <a:pt x="12067" y="0"/>
                                <a:pt x="14652" y="1293"/>
                                <a:pt x="19393" y="2586"/>
                              </a:cubicBezTo>
                              <a:cubicBezTo>
                                <a:pt x="23702" y="4310"/>
                                <a:pt x="29304" y="6033"/>
                                <a:pt x="35338" y="8188"/>
                              </a:cubicBezTo>
                              <a:cubicBezTo>
                                <a:pt x="46973" y="12497"/>
                                <a:pt x="58609" y="16376"/>
                                <a:pt x="58609" y="16376"/>
                              </a:cubicBezTo>
                              <a:lnTo>
                                <a:pt x="47835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80" name="Vrije vorm: vorm 7779">
                          <a:extLst>
                            <a:ext uri="{FF2B5EF4-FFF2-40B4-BE49-F238E27FC236}">
                              <a16:creationId xmlns:a16="http://schemas.microsoft.com/office/drawing/2014/main" id="{6288D10D-E9FC-A519-BD02-6C8B585AE8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8664" y="2567478"/>
                          <a:ext cx="34475" cy="40078"/>
                        </a:xfrm>
                        <a:custGeom>
                          <a:avLst/>
                          <a:gdLst>
                            <a:gd name="connsiteX0" fmla="*/ 23702 w 34475"/>
                            <a:gd name="connsiteY0" fmla="*/ 40078 h 40078"/>
                            <a:gd name="connsiteX1" fmla="*/ 0 w 34475"/>
                            <a:gd name="connsiteY1" fmla="*/ 31459 h 40078"/>
                            <a:gd name="connsiteX2" fmla="*/ 11205 w 34475"/>
                            <a:gd name="connsiteY2" fmla="*/ 0 h 40078"/>
                            <a:gd name="connsiteX3" fmla="*/ 34476 w 34475"/>
                            <a:gd name="connsiteY3" fmla="*/ 8188 h 40078"/>
                            <a:gd name="connsiteX4" fmla="*/ 23702 w 3447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0078">
                              <a:moveTo>
                                <a:pt x="23702" y="40078"/>
                              </a:moveTo>
                              <a:lnTo>
                                <a:pt x="0" y="31459"/>
                              </a:lnTo>
                              <a:lnTo>
                                <a:pt x="11205" y="0"/>
                              </a:lnTo>
                              <a:lnTo>
                                <a:pt x="34476" y="8188"/>
                              </a:lnTo>
                              <a:lnTo>
                                <a:pt x="23702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2" name="Graphic 1445">
                        <a:extLst>
                          <a:ext uri="{FF2B5EF4-FFF2-40B4-BE49-F238E27FC236}">
                            <a16:creationId xmlns:a16="http://schemas.microsoft.com/office/drawing/2014/main" id="{B9BA9590-10B0-5D4E-0791-82339FE8AA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5457" y="2594197"/>
                        <a:ext cx="69719" cy="133162"/>
                        <a:chOff x="5635457" y="2594197"/>
                        <a:chExt cx="69719" cy="133162"/>
                      </a:xfrm>
                    </p:grpSpPr>
                    <p:sp>
                      <p:nvSpPr>
                        <p:cNvPr id="7767" name="Vrije vorm: vorm 7766">
                          <a:extLst>
                            <a:ext uri="{FF2B5EF4-FFF2-40B4-BE49-F238E27FC236}">
                              <a16:creationId xmlns:a16="http://schemas.microsoft.com/office/drawing/2014/main" id="{D2421C8A-A7B5-2413-C2A3-6D2D062D47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5457" y="2632120"/>
                          <a:ext cx="58911" cy="95239"/>
                        </a:xfrm>
                        <a:custGeom>
                          <a:avLst/>
                          <a:gdLst>
                            <a:gd name="connsiteX0" fmla="*/ 58514 w 58911"/>
                            <a:gd name="connsiteY0" fmla="*/ 48266 h 95239"/>
                            <a:gd name="connsiteX1" fmla="*/ 53343 w 58911"/>
                            <a:gd name="connsiteY1" fmla="*/ 6464 h 95239"/>
                            <a:gd name="connsiteX2" fmla="*/ 26624 w 58911"/>
                            <a:gd name="connsiteY2" fmla="*/ 0 h 95239"/>
                            <a:gd name="connsiteX3" fmla="*/ 3784 w 58911"/>
                            <a:gd name="connsiteY3" fmla="*/ 35338 h 95239"/>
                            <a:gd name="connsiteX4" fmla="*/ 10248 w 58911"/>
                            <a:gd name="connsiteY4" fmla="*/ 88344 h 95239"/>
                            <a:gd name="connsiteX5" fmla="*/ 13696 w 58911"/>
                            <a:gd name="connsiteY5" fmla="*/ 92223 h 95239"/>
                            <a:gd name="connsiteX6" fmla="*/ 16713 w 58911"/>
                            <a:gd name="connsiteY6" fmla="*/ 94377 h 95239"/>
                            <a:gd name="connsiteX7" fmla="*/ 18436 w 58911"/>
                            <a:gd name="connsiteY7" fmla="*/ 95239 h 95239"/>
                            <a:gd name="connsiteX8" fmla="*/ 20160 w 58911"/>
                            <a:gd name="connsiteY8" fmla="*/ 95239 h 95239"/>
                            <a:gd name="connsiteX9" fmla="*/ 24039 w 58911"/>
                            <a:gd name="connsiteY9" fmla="*/ 94808 h 95239"/>
                            <a:gd name="connsiteX10" fmla="*/ 29210 w 58911"/>
                            <a:gd name="connsiteY10" fmla="*/ 92654 h 95239"/>
                            <a:gd name="connsiteX11" fmla="*/ 58514 w 58911"/>
                            <a:gd name="connsiteY11" fmla="*/ 47835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8911" h="95239">
                              <a:moveTo>
                                <a:pt x="58514" y="48266"/>
                              </a:moveTo>
                              <a:cubicBezTo>
                                <a:pt x="60669" y="19824"/>
                                <a:pt x="53343" y="6464"/>
                                <a:pt x="53343" y="6464"/>
                              </a:cubicBezTo>
                              <a:lnTo>
                                <a:pt x="26624" y="0"/>
                              </a:lnTo>
                              <a:cubicBezTo>
                                <a:pt x="26624" y="0"/>
                                <a:pt x="14127" y="8619"/>
                                <a:pt x="3784" y="35338"/>
                              </a:cubicBezTo>
                              <a:cubicBezTo>
                                <a:pt x="-4404" y="55592"/>
                                <a:pt x="2060" y="77139"/>
                                <a:pt x="10248" y="88344"/>
                              </a:cubicBezTo>
                              <a:cubicBezTo>
                                <a:pt x="11541" y="90068"/>
                                <a:pt x="12403" y="91361"/>
                                <a:pt x="13696" y="92223"/>
                              </a:cubicBezTo>
                              <a:cubicBezTo>
                                <a:pt x="14558" y="93084"/>
                                <a:pt x="15851" y="93946"/>
                                <a:pt x="16713" y="94377"/>
                              </a:cubicBezTo>
                              <a:cubicBezTo>
                                <a:pt x="17575" y="94808"/>
                                <a:pt x="18005" y="95239"/>
                                <a:pt x="18436" y="95239"/>
                              </a:cubicBezTo>
                              <a:cubicBezTo>
                                <a:pt x="18436" y="95239"/>
                                <a:pt x="19298" y="95239"/>
                                <a:pt x="20160" y="95239"/>
                              </a:cubicBezTo>
                              <a:cubicBezTo>
                                <a:pt x="21022" y="95239"/>
                                <a:pt x="22746" y="95239"/>
                                <a:pt x="24039" y="94808"/>
                              </a:cubicBezTo>
                              <a:cubicBezTo>
                                <a:pt x="25762" y="94377"/>
                                <a:pt x="27486" y="93515"/>
                                <a:pt x="29210" y="92654"/>
                              </a:cubicBezTo>
                              <a:cubicBezTo>
                                <a:pt x="41708" y="86620"/>
                                <a:pt x="56791" y="69382"/>
                                <a:pt x="58514" y="4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8" name="Vrije vorm: vorm 7767">
                          <a:extLst>
                            <a:ext uri="{FF2B5EF4-FFF2-40B4-BE49-F238E27FC236}">
                              <a16:creationId xmlns:a16="http://schemas.microsoft.com/office/drawing/2014/main" id="{B440EC57-85CD-4453-36A7-BBF349CE65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0015" y="2632551"/>
                          <a:ext cx="44387" cy="25425"/>
                        </a:xfrm>
                        <a:custGeom>
                          <a:avLst/>
                          <a:gdLst>
                            <a:gd name="connsiteX0" fmla="*/ 43957 w 44387"/>
                            <a:gd name="connsiteY0" fmla="*/ 25426 h 25425"/>
                            <a:gd name="connsiteX1" fmla="*/ 39216 w 44387"/>
                            <a:gd name="connsiteY1" fmla="*/ 6464 h 25425"/>
                            <a:gd name="connsiteX2" fmla="*/ 12497 w 44387"/>
                            <a:gd name="connsiteY2" fmla="*/ 0 h 25425"/>
                            <a:gd name="connsiteX3" fmla="*/ 0 w 44387"/>
                            <a:gd name="connsiteY3" fmla="*/ 15083 h 25425"/>
                            <a:gd name="connsiteX4" fmla="*/ 44388 w 44387"/>
                            <a:gd name="connsiteY4" fmla="*/ 25426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3957" y="25426"/>
                              </a:moveTo>
                              <a:cubicBezTo>
                                <a:pt x="42664" y="12497"/>
                                <a:pt x="39216" y="6464"/>
                                <a:pt x="39216" y="6464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895" y="4310"/>
                                <a:pt x="0" y="15083"/>
                              </a:cubicBezTo>
                              <a:lnTo>
                                <a:pt x="44388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9" name="Vrije vorm: vorm 7768">
                          <a:extLst>
                            <a:ext uri="{FF2B5EF4-FFF2-40B4-BE49-F238E27FC236}">
                              <a16:creationId xmlns:a16="http://schemas.microsoft.com/office/drawing/2014/main" id="{20FCB5E1-BF03-21FF-F90B-831577A4EE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2594197"/>
                          <a:ext cx="21116" cy="40509"/>
                        </a:xfrm>
                        <a:custGeom>
                          <a:avLst/>
                          <a:gdLst>
                            <a:gd name="connsiteX0" fmla="*/ 12928 w 21116"/>
                            <a:gd name="connsiteY0" fmla="*/ 40509 h 40509"/>
                            <a:gd name="connsiteX1" fmla="*/ 0 w 21116"/>
                            <a:gd name="connsiteY1" fmla="*/ 37492 h 40509"/>
                            <a:gd name="connsiteX2" fmla="*/ 8619 w 21116"/>
                            <a:gd name="connsiteY2" fmla="*/ 0 h 40509"/>
                            <a:gd name="connsiteX3" fmla="*/ 21116 w 21116"/>
                            <a:gd name="connsiteY3" fmla="*/ 3017 h 40509"/>
                            <a:gd name="connsiteX4" fmla="*/ 12928 w 21116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509">
                              <a:moveTo>
                                <a:pt x="12928" y="40509"/>
                              </a:moveTo>
                              <a:lnTo>
                                <a:pt x="0" y="37492"/>
                              </a:lnTo>
                              <a:lnTo>
                                <a:pt x="8619" y="0"/>
                              </a:lnTo>
                              <a:lnTo>
                                <a:pt x="21116" y="3017"/>
                              </a:lnTo>
                              <a:lnTo>
                                <a:pt x="1292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0" name="Vrije vorm: vorm 7769">
                          <a:extLst>
                            <a:ext uri="{FF2B5EF4-FFF2-40B4-BE49-F238E27FC236}">
                              <a16:creationId xmlns:a16="http://schemas.microsoft.com/office/drawing/2014/main" id="{78290D89-2533-7033-C8F4-527FA94126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4069" y="2653865"/>
                          <a:ext cx="24487" cy="25418"/>
                        </a:xfrm>
                        <a:custGeom>
                          <a:avLst/>
                          <a:gdLst>
                            <a:gd name="connsiteX0" fmla="*/ 24476 w 24487"/>
                            <a:gd name="connsiteY0" fmla="*/ 7991 h 25418"/>
                            <a:gd name="connsiteX1" fmla="*/ 7669 w 24487"/>
                            <a:gd name="connsiteY1" fmla="*/ 3681 h 25418"/>
                            <a:gd name="connsiteX2" fmla="*/ 774 w 24487"/>
                            <a:gd name="connsiteY2" fmla="*/ 14455 h 25418"/>
                            <a:gd name="connsiteX3" fmla="*/ 6376 w 24487"/>
                            <a:gd name="connsiteY3" fmla="*/ 25229 h 25418"/>
                            <a:gd name="connsiteX4" fmla="*/ 24045 w 24487"/>
                            <a:gd name="connsiteY4" fmla="*/ 7560 h 254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87" h="25418">
                              <a:moveTo>
                                <a:pt x="24476" y="7991"/>
                              </a:moveTo>
                              <a:cubicBezTo>
                                <a:pt x="24907" y="-3214"/>
                                <a:pt x="12841" y="-628"/>
                                <a:pt x="7669" y="3681"/>
                              </a:cubicBezTo>
                              <a:cubicBezTo>
                                <a:pt x="4652" y="6267"/>
                                <a:pt x="1205" y="11007"/>
                                <a:pt x="774" y="14455"/>
                              </a:cubicBezTo>
                              <a:cubicBezTo>
                                <a:pt x="-950" y="19195"/>
                                <a:pt x="-88" y="23936"/>
                                <a:pt x="6376" y="25229"/>
                              </a:cubicBezTo>
                              <a:cubicBezTo>
                                <a:pt x="14995" y="26952"/>
                                <a:pt x="24045" y="16610"/>
                                <a:pt x="24045" y="75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1" name="Vrije vorm: vorm 7770">
                          <a:extLst>
                            <a:ext uri="{FF2B5EF4-FFF2-40B4-BE49-F238E27FC236}">
                              <a16:creationId xmlns:a16="http://schemas.microsoft.com/office/drawing/2014/main" id="{97CD19F0-88DE-DE3C-8BE2-D7EAAE725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1677" y="2689164"/>
                          <a:ext cx="10061" cy="10295"/>
                        </a:xfrm>
                        <a:custGeom>
                          <a:avLst/>
                          <a:gdLst>
                            <a:gd name="connsiteX0" fmla="*/ 10062 w 10061"/>
                            <a:gd name="connsiteY0" fmla="*/ 3289 h 10295"/>
                            <a:gd name="connsiteX1" fmla="*/ 3167 w 10061"/>
                            <a:gd name="connsiteY1" fmla="*/ 1565 h 10295"/>
                            <a:gd name="connsiteX2" fmla="*/ 150 w 10061"/>
                            <a:gd name="connsiteY2" fmla="*/ 5874 h 10295"/>
                            <a:gd name="connsiteX3" fmla="*/ 2305 w 10061"/>
                            <a:gd name="connsiteY3" fmla="*/ 10184 h 10295"/>
                            <a:gd name="connsiteX4" fmla="*/ 9631 w 10061"/>
                            <a:gd name="connsiteY4" fmla="*/ 3289 h 102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61" h="10295">
                              <a:moveTo>
                                <a:pt x="10062" y="3289"/>
                              </a:moveTo>
                              <a:cubicBezTo>
                                <a:pt x="10062" y="-1452"/>
                                <a:pt x="4891" y="-159"/>
                                <a:pt x="3167" y="1565"/>
                              </a:cubicBezTo>
                              <a:cubicBezTo>
                                <a:pt x="1874" y="2858"/>
                                <a:pt x="581" y="4582"/>
                                <a:pt x="150" y="5874"/>
                              </a:cubicBezTo>
                              <a:cubicBezTo>
                                <a:pt x="-281" y="8029"/>
                                <a:pt x="150" y="9753"/>
                                <a:pt x="2305" y="10184"/>
                              </a:cubicBezTo>
                              <a:cubicBezTo>
                                <a:pt x="5752" y="11046"/>
                                <a:pt x="9631" y="6736"/>
                                <a:pt x="9631" y="32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2" name="Vrije vorm: vorm 7771">
                          <a:extLst>
                            <a:ext uri="{FF2B5EF4-FFF2-40B4-BE49-F238E27FC236}">
                              <a16:creationId xmlns:a16="http://schemas.microsoft.com/office/drawing/2014/main" id="{A119F3F3-C603-D1CC-5240-086E5F0A37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8722" y="2609280"/>
                          <a:ext cx="56453" cy="43956"/>
                        </a:xfrm>
                        <a:custGeom>
                          <a:avLst/>
                          <a:gdLst>
                            <a:gd name="connsiteX0" fmla="*/ 49128 w 56453"/>
                            <a:gd name="connsiteY0" fmla="*/ 43526 h 43956"/>
                            <a:gd name="connsiteX1" fmla="*/ 41371 w 56453"/>
                            <a:gd name="connsiteY1" fmla="*/ 41802 h 43956"/>
                            <a:gd name="connsiteX2" fmla="*/ 24564 w 56453"/>
                            <a:gd name="connsiteY2" fmla="*/ 37923 h 43956"/>
                            <a:gd name="connsiteX3" fmla="*/ 0 w 56453"/>
                            <a:gd name="connsiteY3" fmla="*/ 32321 h 43956"/>
                            <a:gd name="connsiteX4" fmla="*/ 8188 w 56453"/>
                            <a:gd name="connsiteY4" fmla="*/ 0 h 43956"/>
                            <a:gd name="connsiteX5" fmla="*/ 32321 w 56453"/>
                            <a:gd name="connsiteY5" fmla="*/ 5602 h 43956"/>
                            <a:gd name="connsiteX6" fmla="*/ 49128 w 56453"/>
                            <a:gd name="connsiteY6" fmla="*/ 9481 h 43956"/>
                            <a:gd name="connsiteX7" fmla="*/ 56454 w 56453"/>
                            <a:gd name="connsiteY7" fmla="*/ 11205 h 43956"/>
                            <a:gd name="connsiteX8" fmla="*/ 49559 w 56453"/>
                            <a:gd name="connsiteY8" fmla="*/ 43956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53" h="43956">
                              <a:moveTo>
                                <a:pt x="49128" y="43526"/>
                              </a:moveTo>
                              <a:cubicBezTo>
                                <a:pt x="49128" y="43526"/>
                                <a:pt x="46111" y="42664"/>
                                <a:pt x="41371" y="41802"/>
                              </a:cubicBezTo>
                              <a:cubicBezTo>
                                <a:pt x="36630" y="40509"/>
                                <a:pt x="30597" y="39216"/>
                                <a:pt x="24564" y="37923"/>
                              </a:cubicBezTo>
                              <a:cubicBezTo>
                                <a:pt x="12066" y="34907"/>
                                <a:pt x="0" y="32321"/>
                                <a:pt x="0" y="32321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0254" y="2586"/>
                                <a:pt x="32321" y="5602"/>
                              </a:cubicBezTo>
                              <a:cubicBezTo>
                                <a:pt x="38354" y="6895"/>
                                <a:pt x="44387" y="8619"/>
                                <a:pt x="49128" y="9481"/>
                              </a:cubicBezTo>
                              <a:cubicBezTo>
                                <a:pt x="53868" y="10774"/>
                                <a:pt x="56454" y="11205"/>
                                <a:pt x="56454" y="11205"/>
                              </a:cubicBezTo>
                              <a:lnTo>
                                <a:pt x="49559" y="439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73" name="Vrije vorm: vorm 7772">
                          <a:extLst>
                            <a:ext uri="{FF2B5EF4-FFF2-40B4-BE49-F238E27FC236}">
                              <a16:creationId xmlns:a16="http://schemas.microsoft.com/office/drawing/2014/main" id="{38A8A02D-66B1-2490-65CC-9D0A6DA0C4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72855" y="2614451"/>
                          <a:ext cx="31459" cy="38354"/>
                        </a:xfrm>
                        <a:custGeom>
                          <a:avLst/>
                          <a:gdLst>
                            <a:gd name="connsiteX0" fmla="*/ 24995 w 31459"/>
                            <a:gd name="connsiteY0" fmla="*/ 38354 h 38354"/>
                            <a:gd name="connsiteX1" fmla="*/ 12497 w 31459"/>
                            <a:gd name="connsiteY1" fmla="*/ 35338 h 38354"/>
                            <a:gd name="connsiteX2" fmla="*/ 0 w 31459"/>
                            <a:gd name="connsiteY2" fmla="*/ 32321 h 38354"/>
                            <a:gd name="connsiteX3" fmla="*/ 7326 w 31459"/>
                            <a:gd name="connsiteY3" fmla="*/ 0 h 38354"/>
                            <a:gd name="connsiteX4" fmla="*/ 19393 w 31459"/>
                            <a:gd name="connsiteY4" fmla="*/ 3017 h 38354"/>
                            <a:gd name="connsiteX5" fmla="*/ 31459 w 31459"/>
                            <a:gd name="connsiteY5" fmla="*/ 5602 h 38354"/>
                            <a:gd name="connsiteX6" fmla="*/ 24564 w 31459"/>
                            <a:gd name="connsiteY6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459" h="38354">
                              <a:moveTo>
                                <a:pt x="24995" y="38354"/>
                              </a:moveTo>
                              <a:cubicBezTo>
                                <a:pt x="24995" y="38354"/>
                                <a:pt x="18962" y="37061"/>
                                <a:pt x="12497" y="35338"/>
                              </a:cubicBezTo>
                              <a:cubicBezTo>
                                <a:pt x="6464" y="34045"/>
                                <a:pt x="0" y="32321"/>
                                <a:pt x="0" y="32321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3359" y="1293"/>
                                <a:pt x="19393" y="3017"/>
                              </a:cubicBezTo>
                              <a:cubicBezTo>
                                <a:pt x="25426" y="4309"/>
                                <a:pt x="31459" y="5602"/>
                                <a:pt x="31459" y="5602"/>
                              </a:cubicBez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3" name="Graphic 1445">
                        <a:extLst>
                          <a:ext uri="{FF2B5EF4-FFF2-40B4-BE49-F238E27FC236}">
                            <a16:creationId xmlns:a16="http://schemas.microsoft.com/office/drawing/2014/main" id="{2F361EA1-1007-6159-252E-8961279FE0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8928" y="2623778"/>
                        <a:ext cx="62162" cy="135902"/>
                        <a:chOff x="5808928" y="2623778"/>
                        <a:chExt cx="62162" cy="135902"/>
                      </a:xfrm>
                    </p:grpSpPr>
                    <p:sp>
                      <p:nvSpPr>
                        <p:cNvPr id="7760" name="Vrije vorm: vorm 7759">
                          <a:extLst>
                            <a:ext uri="{FF2B5EF4-FFF2-40B4-BE49-F238E27FC236}">
                              <a16:creationId xmlns:a16="http://schemas.microsoft.com/office/drawing/2014/main" id="{1856FE44-571F-F2C9-9769-682E06F79A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8928" y="2664010"/>
                          <a:ext cx="57862" cy="95670"/>
                        </a:xfrm>
                        <a:custGeom>
                          <a:avLst/>
                          <a:gdLst>
                            <a:gd name="connsiteX0" fmla="*/ 57422 w 57862"/>
                            <a:gd name="connsiteY0" fmla="*/ 43957 h 95670"/>
                            <a:gd name="connsiteX1" fmla="*/ 48372 w 57862"/>
                            <a:gd name="connsiteY1" fmla="*/ 3017 h 95670"/>
                            <a:gd name="connsiteX2" fmla="*/ 20791 w 57862"/>
                            <a:gd name="connsiteY2" fmla="*/ 0 h 95670"/>
                            <a:gd name="connsiteX3" fmla="*/ 14327 w 57862"/>
                            <a:gd name="connsiteY3" fmla="*/ 8188 h 95670"/>
                            <a:gd name="connsiteX4" fmla="*/ 1830 w 57862"/>
                            <a:gd name="connsiteY4" fmla="*/ 37061 h 95670"/>
                            <a:gd name="connsiteX5" fmla="*/ 13896 w 57862"/>
                            <a:gd name="connsiteY5" fmla="*/ 89637 h 95670"/>
                            <a:gd name="connsiteX6" fmla="*/ 17775 w 57862"/>
                            <a:gd name="connsiteY6" fmla="*/ 93085 h 95670"/>
                            <a:gd name="connsiteX7" fmla="*/ 21222 w 57862"/>
                            <a:gd name="connsiteY7" fmla="*/ 94808 h 95670"/>
                            <a:gd name="connsiteX8" fmla="*/ 22946 w 57862"/>
                            <a:gd name="connsiteY8" fmla="*/ 95670 h 95670"/>
                            <a:gd name="connsiteX9" fmla="*/ 24670 w 57862"/>
                            <a:gd name="connsiteY9" fmla="*/ 95670 h 95670"/>
                            <a:gd name="connsiteX10" fmla="*/ 28548 w 57862"/>
                            <a:gd name="connsiteY10" fmla="*/ 94808 h 95670"/>
                            <a:gd name="connsiteX11" fmla="*/ 33289 w 57862"/>
                            <a:gd name="connsiteY11" fmla="*/ 92223 h 95670"/>
                            <a:gd name="connsiteX12" fmla="*/ 57853 w 57862"/>
                            <a:gd name="connsiteY12" fmla="*/ 44388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57862" h="95670">
                              <a:moveTo>
                                <a:pt x="57422" y="43957"/>
                              </a:moveTo>
                              <a:cubicBezTo>
                                <a:pt x="56991" y="15083"/>
                                <a:pt x="48372" y="3017"/>
                                <a:pt x="48372" y="3017"/>
                              </a:cubicBezTo>
                              <a:lnTo>
                                <a:pt x="20791" y="0"/>
                              </a:lnTo>
                              <a:cubicBezTo>
                                <a:pt x="20791" y="0"/>
                                <a:pt x="17775" y="2586"/>
                                <a:pt x="14327" y="8188"/>
                              </a:cubicBezTo>
                              <a:cubicBezTo>
                                <a:pt x="10449" y="14221"/>
                                <a:pt x="5708" y="23271"/>
                                <a:pt x="1830" y="37061"/>
                              </a:cubicBezTo>
                              <a:cubicBezTo>
                                <a:pt x="-3773" y="58178"/>
                                <a:pt x="4415" y="79725"/>
                                <a:pt x="13896" y="89637"/>
                              </a:cubicBezTo>
                              <a:cubicBezTo>
                                <a:pt x="15189" y="90930"/>
                                <a:pt x="16482" y="92223"/>
                                <a:pt x="17775" y="93085"/>
                              </a:cubicBezTo>
                              <a:cubicBezTo>
                                <a:pt x="19067" y="93516"/>
                                <a:pt x="20360" y="94377"/>
                                <a:pt x="21222" y="94808"/>
                              </a:cubicBezTo>
                              <a:cubicBezTo>
                                <a:pt x="22084" y="95239"/>
                                <a:pt x="22946" y="95670"/>
                                <a:pt x="22946" y="95670"/>
                              </a:cubicBezTo>
                              <a:cubicBezTo>
                                <a:pt x="22946" y="95670"/>
                                <a:pt x="23808" y="95670"/>
                                <a:pt x="24670" y="95670"/>
                              </a:cubicBezTo>
                              <a:cubicBezTo>
                                <a:pt x="25532" y="95670"/>
                                <a:pt x="27255" y="95239"/>
                                <a:pt x="28548" y="94808"/>
                              </a:cubicBezTo>
                              <a:cubicBezTo>
                                <a:pt x="29841" y="93946"/>
                                <a:pt x="31565" y="93085"/>
                                <a:pt x="33289" y="92223"/>
                              </a:cubicBezTo>
                              <a:cubicBezTo>
                                <a:pt x="44924" y="84466"/>
                                <a:pt x="58284" y="66366"/>
                                <a:pt x="57853" y="443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1" name="Vrije vorm: vorm 7760">
                          <a:extLst>
                            <a:ext uri="{FF2B5EF4-FFF2-40B4-BE49-F238E27FC236}">
                              <a16:creationId xmlns:a16="http://schemas.microsoft.com/office/drawing/2014/main" id="{27D5BCF0-E386-9C2D-238F-2FAACBA93C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8084" y="2663579"/>
                          <a:ext cx="45680" cy="21547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21547 h 21547"/>
                            <a:gd name="connsiteX1" fmla="*/ 38785 w 45680"/>
                            <a:gd name="connsiteY1" fmla="*/ 3017 h 21547"/>
                            <a:gd name="connsiteX2" fmla="*/ 11205 w 45680"/>
                            <a:gd name="connsiteY2" fmla="*/ 0 h 21547"/>
                            <a:gd name="connsiteX3" fmla="*/ 0 w 45680"/>
                            <a:gd name="connsiteY3" fmla="*/ 15945 h 21547"/>
                            <a:gd name="connsiteX4" fmla="*/ 6895 w 45680"/>
                            <a:gd name="connsiteY4" fmla="*/ 17238 h 21547"/>
                            <a:gd name="connsiteX5" fmla="*/ 22409 w 45680"/>
                            <a:gd name="connsiteY5" fmla="*/ 18962 h 21547"/>
                            <a:gd name="connsiteX6" fmla="*/ 45250 w 45680"/>
                            <a:gd name="connsiteY6" fmla="*/ 2154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21547">
                              <a:moveTo>
                                <a:pt x="45680" y="21547"/>
                              </a:moveTo>
                              <a:cubicBezTo>
                                <a:pt x="43095" y="9050"/>
                                <a:pt x="38785" y="3017"/>
                                <a:pt x="38785" y="3017"/>
                              </a:cubicBezTo>
                              <a:lnTo>
                                <a:pt x="11205" y="0"/>
                              </a:lnTo>
                              <a:cubicBezTo>
                                <a:pt x="11205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5945"/>
                                <a:pt x="6895" y="17238"/>
                              </a:cubicBezTo>
                              <a:cubicBezTo>
                                <a:pt x="11205" y="17669"/>
                                <a:pt x="16807" y="18531"/>
                                <a:pt x="22409" y="18962"/>
                              </a:cubicBezTo>
                              <a:cubicBezTo>
                                <a:pt x="33614" y="20255"/>
                                <a:pt x="45250" y="21547"/>
                                <a:pt x="45250" y="215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2" name="Vrije vorm: vorm 7761">
                          <a:extLst>
                            <a:ext uri="{FF2B5EF4-FFF2-40B4-BE49-F238E27FC236}">
                              <a16:creationId xmlns:a16="http://schemas.microsoft.com/office/drawing/2014/main" id="{BCE6F1CF-F40A-9F9A-ADF5-878933FE1C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021399">
                          <a:off x="5826991" y="2637085"/>
                          <a:ext cx="38354" cy="12928"/>
                        </a:xfrm>
                        <a:custGeom>
                          <a:avLst/>
                          <a:gdLst>
                            <a:gd name="connsiteX0" fmla="*/ 0 w 38354"/>
                            <a:gd name="connsiteY0" fmla="*/ 0 h 12928"/>
                            <a:gd name="connsiteX1" fmla="*/ 38354 w 38354"/>
                            <a:gd name="connsiteY1" fmla="*/ 0 h 12928"/>
                            <a:gd name="connsiteX2" fmla="*/ 38354 w 38354"/>
                            <a:gd name="connsiteY2" fmla="*/ 12928 h 12928"/>
                            <a:gd name="connsiteX3" fmla="*/ 0 w 38354"/>
                            <a:gd name="connsiteY3" fmla="*/ 12928 h 1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354" h="12928">
                              <a:moveTo>
                                <a:pt x="0" y="0"/>
                              </a:moveTo>
                              <a:lnTo>
                                <a:pt x="38354" y="0"/>
                              </a:lnTo>
                              <a:lnTo>
                                <a:pt x="38354" y="12928"/>
                              </a:lnTo>
                              <a:lnTo>
                                <a:pt x="0" y="129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3" name="Vrije vorm: vorm 7762">
                          <a:extLst>
                            <a:ext uri="{FF2B5EF4-FFF2-40B4-BE49-F238E27FC236}">
                              <a16:creationId xmlns:a16="http://schemas.microsoft.com/office/drawing/2014/main" id="{025FC466-46B4-93D1-8FDC-F8DDFAF3D7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41" y="2684787"/>
                          <a:ext cx="22876" cy="27105"/>
                        </a:xfrm>
                        <a:custGeom>
                          <a:avLst/>
                          <a:gdLst>
                            <a:gd name="connsiteX0" fmla="*/ 22860 w 22876"/>
                            <a:gd name="connsiteY0" fmla="*/ 7235 h 27105"/>
                            <a:gd name="connsiteX1" fmla="*/ 6053 w 22876"/>
                            <a:gd name="connsiteY1" fmla="*/ 5080 h 27105"/>
                            <a:gd name="connsiteX2" fmla="*/ 450 w 22876"/>
                            <a:gd name="connsiteY2" fmla="*/ 16716 h 27105"/>
                            <a:gd name="connsiteX3" fmla="*/ 6915 w 22876"/>
                            <a:gd name="connsiteY3" fmla="*/ 27059 h 27105"/>
                            <a:gd name="connsiteX4" fmla="*/ 22860 w 22876"/>
                            <a:gd name="connsiteY4" fmla="*/ 7666 h 27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76" h="27105">
                              <a:moveTo>
                                <a:pt x="22860" y="7235"/>
                              </a:moveTo>
                              <a:cubicBezTo>
                                <a:pt x="22429" y="-3969"/>
                                <a:pt x="10362" y="-91"/>
                                <a:pt x="6053" y="5080"/>
                              </a:cubicBezTo>
                              <a:cubicBezTo>
                                <a:pt x="3467" y="7666"/>
                                <a:pt x="450" y="12837"/>
                                <a:pt x="450" y="16716"/>
                              </a:cubicBezTo>
                              <a:cubicBezTo>
                                <a:pt x="-842" y="21456"/>
                                <a:pt x="450" y="26197"/>
                                <a:pt x="6915" y="27059"/>
                              </a:cubicBezTo>
                              <a:cubicBezTo>
                                <a:pt x="15534" y="27920"/>
                                <a:pt x="23291" y="16716"/>
                                <a:pt x="22860" y="76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4" name="Vrije vorm: vorm 7763">
                          <a:extLst>
                            <a:ext uri="{FF2B5EF4-FFF2-40B4-BE49-F238E27FC236}">
                              <a16:creationId xmlns:a16="http://schemas.microsoft.com/office/drawing/2014/main" id="{31916F73-90C2-A1B5-531D-62D0E46CE1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5784" y="2721316"/>
                          <a:ext cx="9626" cy="11214"/>
                        </a:xfrm>
                        <a:custGeom>
                          <a:avLst/>
                          <a:gdLst>
                            <a:gd name="connsiteX0" fmla="*/ 9626 w 9626"/>
                            <a:gd name="connsiteY0" fmla="*/ 3027 h 11214"/>
                            <a:gd name="connsiteX1" fmla="*/ 2300 w 9626"/>
                            <a:gd name="connsiteY1" fmla="*/ 2165 h 11214"/>
                            <a:gd name="connsiteX2" fmla="*/ 146 w 9626"/>
                            <a:gd name="connsiteY2" fmla="*/ 6905 h 11214"/>
                            <a:gd name="connsiteX3" fmla="*/ 2731 w 9626"/>
                            <a:gd name="connsiteY3" fmla="*/ 11214 h 11214"/>
                            <a:gd name="connsiteX4" fmla="*/ 9626 w 9626"/>
                            <a:gd name="connsiteY4" fmla="*/ 3027 h 112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26" h="11214">
                              <a:moveTo>
                                <a:pt x="9626" y="3027"/>
                              </a:moveTo>
                              <a:cubicBezTo>
                                <a:pt x="9626" y="-1714"/>
                                <a:pt x="4455" y="10"/>
                                <a:pt x="2300" y="2165"/>
                              </a:cubicBezTo>
                              <a:cubicBezTo>
                                <a:pt x="1007" y="3458"/>
                                <a:pt x="-285" y="5612"/>
                                <a:pt x="146" y="6905"/>
                              </a:cubicBezTo>
                              <a:cubicBezTo>
                                <a:pt x="-285" y="9060"/>
                                <a:pt x="146" y="10784"/>
                                <a:pt x="2731" y="11214"/>
                              </a:cubicBezTo>
                              <a:cubicBezTo>
                                <a:pt x="6179" y="11214"/>
                                <a:pt x="9626" y="6905"/>
                                <a:pt x="9626" y="30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5" name="Vrije vorm: vorm 7764">
                          <a:extLst>
                            <a:ext uri="{FF2B5EF4-FFF2-40B4-BE49-F238E27FC236}">
                              <a16:creationId xmlns:a16="http://schemas.microsoft.com/office/drawing/2014/main" id="{2B463B73-A51E-E549-C4E6-00EA52291A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791" y="2639877"/>
                          <a:ext cx="53868" cy="39647"/>
                        </a:xfrm>
                        <a:custGeom>
                          <a:avLst/>
                          <a:gdLst>
                            <a:gd name="connsiteX0" fmla="*/ 50421 w 53868"/>
                            <a:gd name="connsiteY0" fmla="*/ 39647 h 39647"/>
                            <a:gd name="connsiteX1" fmla="*/ 24995 w 53868"/>
                            <a:gd name="connsiteY1" fmla="*/ 36630 h 39647"/>
                            <a:gd name="connsiteX2" fmla="*/ 7757 w 53868"/>
                            <a:gd name="connsiteY2" fmla="*/ 34476 h 39647"/>
                            <a:gd name="connsiteX3" fmla="*/ 0 w 53868"/>
                            <a:gd name="connsiteY3" fmla="*/ 33183 h 39647"/>
                            <a:gd name="connsiteX4" fmla="*/ 4740 w 53868"/>
                            <a:gd name="connsiteY4" fmla="*/ 0 h 39647"/>
                            <a:gd name="connsiteX5" fmla="*/ 12497 w 53868"/>
                            <a:gd name="connsiteY5" fmla="*/ 1293 h 39647"/>
                            <a:gd name="connsiteX6" fmla="*/ 29304 w 53868"/>
                            <a:gd name="connsiteY6" fmla="*/ 3447 h 39647"/>
                            <a:gd name="connsiteX7" fmla="*/ 53868 w 53868"/>
                            <a:gd name="connsiteY7" fmla="*/ 6033 h 39647"/>
                            <a:gd name="connsiteX8" fmla="*/ 49990 w 53868"/>
                            <a:gd name="connsiteY8" fmla="*/ 39216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868" h="39647">
                              <a:moveTo>
                                <a:pt x="50421" y="39647"/>
                              </a:moveTo>
                              <a:cubicBezTo>
                                <a:pt x="50421" y="39647"/>
                                <a:pt x="37923" y="38354"/>
                                <a:pt x="24995" y="36630"/>
                              </a:cubicBezTo>
                              <a:cubicBezTo>
                                <a:pt x="18531" y="35768"/>
                                <a:pt x="12497" y="35338"/>
                                <a:pt x="7757" y="34476"/>
                              </a:cubicBezTo>
                              <a:cubicBezTo>
                                <a:pt x="301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7757" y="431"/>
                                <a:pt x="12497" y="1293"/>
                              </a:cubicBezTo>
                              <a:cubicBezTo>
                                <a:pt x="17238" y="2155"/>
                                <a:pt x="23271" y="2586"/>
                                <a:pt x="29304" y="3447"/>
                              </a:cubicBezTo>
                              <a:cubicBezTo>
                                <a:pt x="41802" y="4740"/>
                                <a:pt x="53868" y="6033"/>
                                <a:pt x="53868" y="6033"/>
                              </a:cubicBezTo>
                              <a:lnTo>
                                <a:pt x="49990" y="392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66" name="Vrije vorm: vorm 7765">
                          <a:extLst>
                            <a:ext uri="{FF2B5EF4-FFF2-40B4-BE49-F238E27FC236}">
                              <a16:creationId xmlns:a16="http://schemas.microsoft.com/office/drawing/2014/main" id="{AF9461F4-4FE8-D3C5-A7C5-02AB79AA8D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217" y="2643756"/>
                          <a:ext cx="28873" cy="35768"/>
                        </a:xfrm>
                        <a:custGeom>
                          <a:avLst/>
                          <a:gdLst>
                            <a:gd name="connsiteX0" fmla="*/ 24995 w 28873"/>
                            <a:gd name="connsiteY0" fmla="*/ 35768 h 35768"/>
                            <a:gd name="connsiteX1" fmla="*/ 0 w 28873"/>
                            <a:gd name="connsiteY1" fmla="*/ 32752 h 35768"/>
                            <a:gd name="connsiteX2" fmla="*/ 3879 w 28873"/>
                            <a:gd name="connsiteY2" fmla="*/ 0 h 35768"/>
                            <a:gd name="connsiteX3" fmla="*/ 28873 w 28873"/>
                            <a:gd name="connsiteY3" fmla="*/ 2586 h 35768"/>
                            <a:gd name="connsiteX4" fmla="*/ 24995 w 28873"/>
                            <a:gd name="connsiteY4" fmla="*/ 35768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73" h="35768">
                              <a:moveTo>
                                <a:pt x="24995" y="35768"/>
                              </a:moveTo>
                              <a:lnTo>
                                <a:pt x="0" y="32752"/>
                              </a:lnTo>
                              <a:lnTo>
                                <a:pt x="3879" y="0"/>
                              </a:lnTo>
                              <a:lnTo>
                                <a:pt x="28873" y="2586"/>
                              </a:lnTo>
                              <a:lnTo>
                                <a:pt x="24995" y="357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4" name="Graphic 1445">
                        <a:extLst>
                          <a:ext uri="{FF2B5EF4-FFF2-40B4-BE49-F238E27FC236}">
                            <a16:creationId xmlns:a16="http://schemas.microsoft.com/office/drawing/2014/main" id="{4311972F-9082-49B7-912A-0BBF4575BCB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3542" y="2638153"/>
                        <a:ext cx="56731" cy="136610"/>
                        <a:chOff x="5983542" y="2638153"/>
                        <a:chExt cx="56731" cy="136610"/>
                      </a:xfrm>
                    </p:grpSpPr>
                    <p:sp>
                      <p:nvSpPr>
                        <p:cNvPr id="7753" name="Vrije vorm: vorm 7752">
                          <a:extLst>
                            <a:ext uri="{FF2B5EF4-FFF2-40B4-BE49-F238E27FC236}">
                              <a16:creationId xmlns:a16="http://schemas.microsoft.com/office/drawing/2014/main" id="{1CEDAC1F-CEDC-646C-A2EC-AFC92BA835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542" y="2679093"/>
                          <a:ext cx="56731" cy="95670"/>
                        </a:xfrm>
                        <a:custGeom>
                          <a:avLst/>
                          <a:gdLst>
                            <a:gd name="connsiteX0" fmla="*/ 56479 w 56731"/>
                            <a:gd name="connsiteY0" fmla="*/ 40940 h 95670"/>
                            <a:gd name="connsiteX1" fmla="*/ 44413 w 56731"/>
                            <a:gd name="connsiteY1" fmla="*/ 862 h 95670"/>
                            <a:gd name="connsiteX2" fmla="*/ 16832 w 56731"/>
                            <a:gd name="connsiteY2" fmla="*/ 0 h 95670"/>
                            <a:gd name="connsiteX3" fmla="*/ 887 w 56731"/>
                            <a:gd name="connsiteY3" fmla="*/ 38785 h 95670"/>
                            <a:gd name="connsiteX4" fmla="*/ 16832 w 56731"/>
                            <a:gd name="connsiteY4" fmla="*/ 90068 h 95670"/>
                            <a:gd name="connsiteX5" fmla="*/ 21142 w 56731"/>
                            <a:gd name="connsiteY5" fmla="*/ 93084 h 95670"/>
                            <a:gd name="connsiteX6" fmla="*/ 24589 w 56731"/>
                            <a:gd name="connsiteY6" fmla="*/ 94808 h 95670"/>
                            <a:gd name="connsiteX7" fmla="*/ 26313 w 56731"/>
                            <a:gd name="connsiteY7" fmla="*/ 95670 h 95670"/>
                            <a:gd name="connsiteX8" fmla="*/ 28037 w 56731"/>
                            <a:gd name="connsiteY8" fmla="*/ 95239 h 95670"/>
                            <a:gd name="connsiteX9" fmla="*/ 31484 w 56731"/>
                            <a:gd name="connsiteY9" fmla="*/ 93946 h 95670"/>
                            <a:gd name="connsiteX10" fmla="*/ 35794 w 56731"/>
                            <a:gd name="connsiteY10" fmla="*/ 90930 h 95670"/>
                            <a:gd name="connsiteX11" fmla="*/ 56479 w 56731"/>
                            <a:gd name="connsiteY11" fmla="*/ 41371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6731" h="95670">
                              <a:moveTo>
                                <a:pt x="56479" y="40940"/>
                              </a:moveTo>
                              <a:cubicBezTo>
                                <a:pt x="53894" y="12066"/>
                                <a:pt x="44413" y="862"/>
                                <a:pt x="44413" y="862"/>
                              </a:cubicBezTo>
                              <a:lnTo>
                                <a:pt x="16832" y="0"/>
                              </a:lnTo>
                              <a:cubicBezTo>
                                <a:pt x="16832" y="0"/>
                                <a:pt x="6059" y="10774"/>
                                <a:pt x="887" y="38785"/>
                              </a:cubicBezTo>
                              <a:cubicBezTo>
                                <a:pt x="-2991" y="60332"/>
                                <a:pt x="6490" y="80587"/>
                                <a:pt x="16832" y="90068"/>
                              </a:cubicBezTo>
                              <a:cubicBezTo>
                                <a:pt x="18125" y="91361"/>
                                <a:pt x="19849" y="92223"/>
                                <a:pt x="21142" y="93084"/>
                              </a:cubicBezTo>
                              <a:cubicBezTo>
                                <a:pt x="22435" y="93515"/>
                                <a:pt x="23727" y="93946"/>
                                <a:pt x="24589" y="94808"/>
                              </a:cubicBezTo>
                              <a:cubicBezTo>
                                <a:pt x="25451" y="94808"/>
                                <a:pt x="26313" y="95670"/>
                                <a:pt x="26313" y="95670"/>
                              </a:cubicBezTo>
                              <a:cubicBezTo>
                                <a:pt x="26313" y="95670"/>
                                <a:pt x="27175" y="95670"/>
                                <a:pt x="28037" y="95239"/>
                              </a:cubicBezTo>
                              <a:cubicBezTo>
                                <a:pt x="28899" y="95239"/>
                                <a:pt x="30192" y="94377"/>
                                <a:pt x="31484" y="93946"/>
                              </a:cubicBezTo>
                              <a:cubicBezTo>
                                <a:pt x="32777" y="93084"/>
                                <a:pt x="34501" y="92223"/>
                                <a:pt x="35794" y="90930"/>
                              </a:cubicBezTo>
                              <a:cubicBezTo>
                                <a:pt x="46568" y="82311"/>
                                <a:pt x="58634" y="63349"/>
                                <a:pt x="56479" y="413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4" name="Vrije vorm: vorm 7753">
                          <a:extLst>
                            <a:ext uri="{FF2B5EF4-FFF2-40B4-BE49-F238E27FC236}">
                              <a16:creationId xmlns:a16="http://schemas.microsoft.com/office/drawing/2014/main" id="{F52A1F53-3DCE-A892-4D27-86E1227237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0032" y="2679524"/>
                          <a:ext cx="45680" cy="18961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8531 h 18961"/>
                            <a:gd name="connsiteX1" fmla="*/ 37492 w 45680"/>
                            <a:gd name="connsiteY1" fmla="*/ 862 h 18961"/>
                            <a:gd name="connsiteX2" fmla="*/ 9912 w 45680"/>
                            <a:gd name="connsiteY2" fmla="*/ 0 h 18961"/>
                            <a:gd name="connsiteX3" fmla="*/ 0 w 45680"/>
                            <a:gd name="connsiteY3" fmla="*/ 17238 h 18961"/>
                            <a:gd name="connsiteX4" fmla="*/ 45249 w 45680"/>
                            <a:gd name="connsiteY4" fmla="*/ 18962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680" h="18961">
                              <a:moveTo>
                                <a:pt x="45680" y="18531"/>
                              </a:moveTo>
                              <a:cubicBezTo>
                                <a:pt x="42233" y="6033"/>
                                <a:pt x="37492" y="862"/>
                                <a:pt x="37492" y="862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5171" y="5171"/>
                                <a:pt x="0" y="17238"/>
                              </a:cubicBezTo>
                              <a:lnTo>
                                <a:pt x="45249" y="1896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5" name="Vrije vorm: vorm 7754">
                          <a:extLst>
                            <a:ext uri="{FF2B5EF4-FFF2-40B4-BE49-F238E27FC236}">
                              <a16:creationId xmlns:a16="http://schemas.microsoft.com/office/drawing/2014/main" id="{9101BCD7-B1B9-7353-0C35-AEE353A4E1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07701" y="2638153"/>
                          <a:ext cx="14652" cy="38785"/>
                        </a:xfrm>
                        <a:custGeom>
                          <a:avLst/>
                          <a:gdLst>
                            <a:gd name="connsiteX0" fmla="*/ 12928 w 14652"/>
                            <a:gd name="connsiteY0" fmla="*/ 38785 h 38785"/>
                            <a:gd name="connsiteX1" fmla="*/ 0 w 14652"/>
                            <a:gd name="connsiteY1" fmla="*/ 38354 h 38785"/>
                            <a:gd name="connsiteX2" fmla="*/ 1724 w 14652"/>
                            <a:gd name="connsiteY2" fmla="*/ 0 h 38785"/>
                            <a:gd name="connsiteX3" fmla="*/ 14652 w 14652"/>
                            <a:gd name="connsiteY3" fmla="*/ 431 h 38785"/>
                            <a:gd name="connsiteX4" fmla="*/ 12928 w 1465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652" h="38785">
                              <a:moveTo>
                                <a:pt x="12928" y="38785"/>
                              </a:moveTo>
                              <a:lnTo>
                                <a:pt x="0" y="38354"/>
                              </a:lnTo>
                              <a:lnTo>
                                <a:pt x="1724" y="0"/>
                              </a:lnTo>
                              <a:lnTo>
                                <a:pt x="14652" y="431"/>
                              </a:lnTo>
                              <a:lnTo>
                                <a:pt x="12928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6" name="Vrije vorm: vorm 7755">
                          <a:extLst>
                            <a:ext uri="{FF2B5EF4-FFF2-40B4-BE49-F238E27FC236}">
                              <a16:creationId xmlns:a16="http://schemas.microsoft.com/office/drawing/2014/main" id="{3C0EA5A9-896E-E01D-5700-B7CDFFBEAC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9394" y="2699859"/>
                          <a:ext cx="22184" cy="27500"/>
                        </a:xfrm>
                        <a:custGeom>
                          <a:avLst/>
                          <a:gdLst>
                            <a:gd name="connsiteX0" fmla="*/ 22185 w 22184"/>
                            <a:gd name="connsiteY0" fmla="*/ 6815 h 27500"/>
                            <a:gd name="connsiteX1" fmla="*/ 4947 w 22184"/>
                            <a:gd name="connsiteY1" fmla="*/ 5953 h 27500"/>
                            <a:gd name="connsiteX2" fmla="*/ 206 w 22184"/>
                            <a:gd name="connsiteY2" fmla="*/ 18019 h 27500"/>
                            <a:gd name="connsiteX3" fmla="*/ 7533 w 22184"/>
                            <a:gd name="connsiteY3" fmla="*/ 27500 h 27500"/>
                            <a:gd name="connsiteX4" fmla="*/ 21754 w 22184"/>
                            <a:gd name="connsiteY4" fmla="*/ 6815 h 275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184" h="27500">
                              <a:moveTo>
                                <a:pt x="22185" y="6815"/>
                              </a:moveTo>
                              <a:cubicBezTo>
                                <a:pt x="20892" y="-4390"/>
                                <a:pt x="9256" y="350"/>
                                <a:pt x="4947" y="5953"/>
                              </a:cubicBezTo>
                              <a:cubicBezTo>
                                <a:pt x="2792" y="8969"/>
                                <a:pt x="206" y="14141"/>
                                <a:pt x="206" y="18019"/>
                              </a:cubicBezTo>
                              <a:cubicBezTo>
                                <a:pt x="-655" y="23191"/>
                                <a:pt x="1068" y="27069"/>
                                <a:pt x="7533" y="27500"/>
                              </a:cubicBezTo>
                              <a:cubicBezTo>
                                <a:pt x="16152" y="27500"/>
                                <a:pt x="23047" y="15865"/>
                                <a:pt x="21754" y="681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7" name="Vrije vorm: vorm 7756">
                          <a:extLst>
                            <a:ext uri="{FF2B5EF4-FFF2-40B4-BE49-F238E27FC236}">
                              <a16:creationId xmlns:a16="http://schemas.microsoft.com/office/drawing/2014/main" id="{74C032F0-5CE3-81EA-CB9E-AE5A68ED6C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1670" y="2737053"/>
                          <a:ext cx="9176" cy="11854"/>
                        </a:xfrm>
                        <a:custGeom>
                          <a:avLst/>
                          <a:gdLst>
                            <a:gd name="connsiteX0" fmla="*/ 9135 w 9176"/>
                            <a:gd name="connsiteY0" fmla="*/ 2804 h 11854"/>
                            <a:gd name="connsiteX1" fmla="*/ 1809 w 9176"/>
                            <a:gd name="connsiteY1" fmla="*/ 2804 h 11854"/>
                            <a:gd name="connsiteX2" fmla="*/ 86 w 9176"/>
                            <a:gd name="connsiteY2" fmla="*/ 7976 h 11854"/>
                            <a:gd name="connsiteX3" fmla="*/ 3102 w 9176"/>
                            <a:gd name="connsiteY3" fmla="*/ 11854 h 11854"/>
                            <a:gd name="connsiteX4" fmla="*/ 9135 w 9176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76" h="11854">
                              <a:moveTo>
                                <a:pt x="9135" y="2804"/>
                              </a:moveTo>
                              <a:cubicBezTo>
                                <a:pt x="8704" y="-1936"/>
                                <a:pt x="3533" y="219"/>
                                <a:pt x="1809" y="2804"/>
                              </a:cubicBezTo>
                              <a:cubicBezTo>
                                <a:pt x="948" y="4097"/>
                                <a:pt x="-345" y="6252"/>
                                <a:pt x="86" y="7976"/>
                              </a:cubicBezTo>
                              <a:cubicBezTo>
                                <a:pt x="86" y="10130"/>
                                <a:pt x="86" y="11854"/>
                                <a:pt x="3102" y="11854"/>
                              </a:cubicBezTo>
                              <a:cubicBezTo>
                                <a:pt x="6550" y="11854"/>
                                <a:pt x="9566" y="7114"/>
                                <a:pt x="9135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8" name="Vrije vorm: vorm 7757">
                          <a:extLst>
                            <a:ext uri="{FF2B5EF4-FFF2-40B4-BE49-F238E27FC236}">
                              <a16:creationId xmlns:a16="http://schemas.microsoft.com/office/drawing/2014/main" id="{79EE0488-A0A4-8A4F-1A32-EEDEFEC1B0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877" y="2656684"/>
                          <a:ext cx="52144" cy="35337"/>
                        </a:xfrm>
                        <a:custGeom>
                          <a:avLst/>
                          <a:gdLst>
                            <a:gd name="connsiteX0" fmla="*/ 50852 w 52144"/>
                            <a:gd name="connsiteY0" fmla="*/ 35338 h 35337"/>
                            <a:gd name="connsiteX1" fmla="*/ 0 w 52144"/>
                            <a:gd name="connsiteY1" fmla="*/ 33183 h 35337"/>
                            <a:gd name="connsiteX2" fmla="*/ 2155 w 52144"/>
                            <a:gd name="connsiteY2" fmla="*/ 0 h 35337"/>
                            <a:gd name="connsiteX3" fmla="*/ 52145 w 52144"/>
                            <a:gd name="connsiteY3" fmla="*/ 2155 h 35337"/>
                            <a:gd name="connsiteX4" fmla="*/ 50852 w 52144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144" h="35337">
                              <a:moveTo>
                                <a:pt x="50852" y="35338"/>
                              </a:moveTo>
                              <a:lnTo>
                                <a:pt x="0" y="33183"/>
                              </a:lnTo>
                              <a:lnTo>
                                <a:pt x="2155" y="0"/>
                              </a:lnTo>
                              <a:lnTo>
                                <a:pt x="52145" y="2155"/>
                              </a:lnTo>
                              <a:lnTo>
                                <a:pt x="50852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9" name="Vrije vorm: vorm 7758">
                          <a:extLst>
                            <a:ext uri="{FF2B5EF4-FFF2-40B4-BE49-F238E27FC236}">
                              <a16:creationId xmlns:a16="http://schemas.microsoft.com/office/drawing/2014/main" id="{4113BABD-5EFE-E9DB-C896-20055932A6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3303" y="2657546"/>
                          <a:ext cx="26718" cy="34475"/>
                        </a:xfrm>
                        <a:custGeom>
                          <a:avLst/>
                          <a:gdLst>
                            <a:gd name="connsiteX0" fmla="*/ 25426 w 26718"/>
                            <a:gd name="connsiteY0" fmla="*/ 34476 h 34475"/>
                            <a:gd name="connsiteX1" fmla="*/ 0 w 26718"/>
                            <a:gd name="connsiteY1" fmla="*/ 33614 h 34475"/>
                            <a:gd name="connsiteX2" fmla="*/ 1724 w 26718"/>
                            <a:gd name="connsiteY2" fmla="*/ 0 h 34475"/>
                            <a:gd name="connsiteX3" fmla="*/ 26719 w 26718"/>
                            <a:gd name="connsiteY3" fmla="*/ 1293 h 34475"/>
                            <a:gd name="connsiteX4" fmla="*/ 25426 w 26718"/>
                            <a:gd name="connsiteY4" fmla="*/ 34476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475">
                              <a:moveTo>
                                <a:pt x="25426" y="34476"/>
                              </a:moveTo>
                              <a:lnTo>
                                <a:pt x="0" y="33614"/>
                              </a:lnTo>
                              <a:lnTo>
                                <a:pt x="1724" y="0"/>
                              </a:lnTo>
                              <a:lnTo>
                                <a:pt x="26719" y="1293"/>
                              </a:lnTo>
                              <a:lnTo>
                                <a:pt x="25426" y="34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5" name="Graphic 1445">
                        <a:extLst>
                          <a:ext uri="{FF2B5EF4-FFF2-40B4-BE49-F238E27FC236}">
                            <a16:creationId xmlns:a16="http://schemas.microsoft.com/office/drawing/2014/main" id="{4D19E67A-7B6E-3AD9-90DE-B2FBB1D7D09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7833" y="2639533"/>
                        <a:ext cx="57151" cy="136092"/>
                        <a:chOff x="6157833" y="2639533"/>
                        <a:chExt cx="57151" cy="136092"/>
                      </a:xfrm>
                    </p:grpSpPr>
                    <p:sp>
                      <p:nvSpPr>
                        <p:cNvPr id="7746" name="Vrije vorm: vorm 7745">
                          <a:extLst>
                            <a:ext uri="{FF2B5EF4-FFF2-40B4-BE49-F238E27FC236}">
                              <a16:creationId xmlns:a16="http://schemas.microsoft.com/office/drawing/2014/main" id="{1CA09495-A453-2555-E857-94740BD6CE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833" y="2679955"/>
                          <a:ext cx="57151" cy="95670"/>
                        </a:xfrm>
                        <a:custGeom>
                          <a:avLst/>
                          <a:gdLst>
                            <a:gd name="connsiteX0" fmla="*/ 56291 w 57151"/>
                            <a:gd name="connsiteY0" fmla="*/ 39216 h 95670"/>
                            <a:gd name="connsiteX1" fmla="*/ 40777 w 57151"/>
                            <a:gd name="connsiteY1" fmla="*/ 0 h 95670"/>
                            <a:gd name="connsiteX2" fmla="*/ 13197 w 57151"/>
                            <a:gd name="connsiteY2" fmla="*/ 1293 h 95670"/>
                            <a:gd name="connsiteX3" fmla="*/ 268 w 57151"/>
                            <a:gd name="connsiteY3" fmla="*/ 41371 h 95670"/>
                            <a:gd name="connsiteX4" fmla="*/ 20523 w 57151"/>
                            <a:gd name="connsiteY4" fmla="*/ 90930 h 95670"/>
                            <a:gd name="connsiteX5" fmla="*/ 24832 w 57151"/>
                            <a:gd name="connsiteY5" fmla="*/ 93946 h 95670"/>
                            <a:gd name="connsiteX6" fmla="*/ 28711 w 57151"/>
                            <a:gd name="connsiteY6" fmla="*/ 95239 h 95670"/>
                            <a:gd name="connsiteX7" fmla="*/ 30434 w 57151"/>
                            <a:gd name="connsiteY7" fmla="*/ 95670 h 95670"/>
                            <a:gd name="connsiteX8" fmla="*/ 32158 w 57151"/>
                            <a:gd name="connsiteY8" fmla="*/ 94808 h 95670"/>
                            <a:gd name="connsiteX9" fmla="*/ 35606 w 57151"/>
                            <a:gd name="connsiteY9" fmla="*/ 93084 h 95670"/>
                            <a:gd name="connsiteX10" fmla="*/ 39915 w 57151"/>
                            <a:gd name="connsiteY10" fmla="*/ 90068 h 95670"/>
                            <a:gd name="connsiteX11" fmla="*/ 56291 w 57151"/>
                            <a:gd name="connsiteY11" fmla="*/ 39216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151" h="95670">
                              <a:moveTo>
                                <a:pt x="56291" y="39216"/>
                              </a:moveTo>
                              <a:cubicBezTo>
                                <a:pt x="51120" y="10774"/>
                                <a:pt x="40777" y="0"/>
                                <a:pt x="40777" y="0"/>
                              </a:cubicBezTo>
                              <a:lnTo>
                                <a:pt x="13197" y="1293"/>
                              </a:lnTo>
                              <a:cubicBezTo>
                                <a:pt x="13197" y="1293"/>
                                <a:pt x="3285" y="12928"/>
                                <a:pt x="268" y="41371"/>
                              </a:cubicBezTo>
                              <a:cubicBezTo>
                                <a:pt x="-1887" y="63349"/>
                                <a:pt x="9318" y="82311"/>
                                <a:pt x="20523" y="90930"/>
                              </a:cubicBezTo>
                              <a:cubicBezTo>
                                <a:pt x="22246" y="92223"/>
                                <a:pt x="23539" y="93084"/>
                                <a:pt x="24832" y="93946"/>
                              </a:cubicBezTo>
                              <a:cubicBezTo>
                                <a:pt x="26125" y="94377"/>
                                <a:pt x="27418" y="94808"/>
                                <a:pt x="28711" y="95239"/>
                              </a:cubicBezTo>
                              <a:cubicBezTo>
                                <a:pt x="29572" y="95239"/>
                                <a:pt x="30434" y="95670"/>
                                <a:pt x="30434" y="95670"/>
                              </a:cubicBezTo>
                              <a:cubicBezTo>
                                <a:pt x="30434" y="95670"/>
                                <a:pt x="31296" y="95670"/>
                                <a:pt x="32158" y="94808"/>
                              </a:cubicBezTo>
                              <a:cubicBezTo>
                                <a:pt x="33020" y="94808"/>
                                <a:pt x="34313" y="93946"/>
                                <a:pt x="35606" y="93084"/>
                              </a:cubicBezTo>
                              <a:cubicBezTo>
                                <a:pt x="36899" y="92223"/>
                                <a:pt x="38191" y="90930"/>
                                <a:pt x="39915" y="90068"/>
                              </a:cubicBezTo>
                              <a:cubicBezTo>
                                <a:pt x="50258" y="80587"/>
                                <a:pt x="60170" y="60332"/>
                                <a:pt x="56291" y="392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7" name="Vrije vorm: vorm 7746">
                          <a:extLst>
                            <a:ext uri="{FF2B5EF4-FFF2-40B4-BE49-F238E27FC236}">
                              <a16:creationId xmlns:a16="http://schemas.microsoft.com/office/drawing/2014/main" id="{4C463F2A-CF01-FC96-9D7A-630013E125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2841" y="2679955"/>
                          <a:ext cx="45249" cy="18961"/>
                        </a:xfrm>
                        <a:custGeom>
                          <a:avLst/>
                          <a:gdLst>
                            <a:gd name="connsiteX0" fmla="*/ 45250 w 45249"/>
                            <a:gd name="connsiteY0" fmla="*/ 17238 h 18961"/>
                            <a:gd name="connsiteX1" fmla="*/ 35769 w 45249"/>
                            <a:gd name="connsiteY1" fmla="*/ 0 h 18961"/>
                            <a:gd name="connsiteX2" fmla="*/ 8188 w 45249"/>
                            <a:gd name="connsiteY2" fmla="*/ 1293 h 18961"/>
                            <a:gd name="connsiteX3" fmla="*/ 0 w 45249"/>
                            <a:gd name="connsiteY3" fmla="*/ 18962 h 18961"/>
                            <a:gd name="connsiteX4" fmla="*/ 45250 w 45249"/>
                            <a:gd name="connsiteY4" fmla="*/ 17238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18961">
                              <a:moveTo>
                                <a:pt x="45250" y="17238"/>
                              </a:moveTo>
                              <a:cubicBezTo>
                                <a:pt x="40509" y="5171"/>
                                <a:pt x="35769" y="0"/>
                                <a:pt x="35769" y="0"/>
                              </a:cubicBezTo>
                              <a:lnTo>
                                <a:pt x="8188" y="1293"/>
                              </a:lnTo>
                              <a:cubicBezTo>
                                <a:pt x="8188" y="1293"/>
                                <a:pt x="3879" y="6895"/>
                                <a:pt x="0" y="18962"/>
                              </a:cubicBezTo>
                              <a:lnTo>
                                <a:pt x="45250" y="172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8" name="Vrije vorm: vorm 7747">
                          <a:extLst>
                            <a:ext uri="{FF2B5EF4-FFF2-40B4-BE49-F238E27FC236}">
                              <a16:creationId xmlns:a16="http://schemas.microsoft.com/office/drawing/2014/main" id="{2B72468C-C859-ACA6-1881-516E28224A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52400">
                          <a:off x="6177449" y="2639800"/>
                          <a:ext cx="12928" cy="38354"/>
                        </a:xfrm>
                        <a:custGeom>
                          <a:avLst/>
                          <a:gdLst>
                            <a:gd name="connsiteX0" fmla="*/ 0 w 12928"/>
                            <a:gd name="connsiteY0" fmla="*/ 0 h 38354"/>
                            <a:gd name="connsiteX1" fmla="*/ 12928 w 12928"/>
                            <a:gd name="connsiteY1" fmla="*/ 0 h 38354"/>
                            <a:gd name="connsiteX2" fmla="*/ 12928 w 12928"/>
                            <a:gd name="connsiteY2" fmla="*/ 38354 h 38354"/>
                            <a:gd name="connsiteX3" fmla="*/ 0 w 12928"/>
                            <a:gd name="connsiteY3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28" h="38354">
                              <a:moveTo>
                                <a:pt x="0" y="0"/>
                              </a:moveTo>
                              <a:lnTo>
                                <a:pt x="12928" y="0"/>
                              </a:lnTo>
                              <a:lnTo>
                                <a:pt x="12928" y="38354"/>
                              </a:lnTo>
                              <a:lnTo>
                                <a:pt x="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9" name="Vrije vorm: vorm 7748">
                          <a:extLst>
                            <a:ext uri="{FF2B5EF4-FFF2-40B4-BE49-F238E27FC236}">
                              <a16:creationId xmlns:a16="http://schemas.microsoft.com/office/drawing/2014/main" id="{6EE60D61-56BF-FEDA-D344-5181CA779E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3940" y="2701844"/>
                          <a:ext cx="21318" cy="27669"/>
                        </a:xfrm>
                        <a:custGeom>
                          <a:avLst/>
                          <a:gdLst>
                            <a:gd name="connsiteX0" fmla="*/ 20880 w 21318"/>
                            <a:gd name="connsiteY0" fmla="*/ 6123 h 27669"/>
                            <a:gd name="connsiteX1" fmla="*/ 3642 w 21318"/>
                            <a:gd name="connsiteY1" fmla="*/ 6554 h 27669"/>
                            <a:gd name="connsiteX2" fmla="*/ 195 w 21318"/>
                            <a:gd name="connsiteY2" fmla="*/ 18620 h 27669"/>
                            <a:gd name="connsiteX3" fmla="*/ 8383 w 21318"/>
                            <a:gd name="connsiteY3" fmla="*/ 27670 h 27669"/>
                            <a:gd name="connsiteX4" fmla="*/ 20880 w 21318"/>
                            <a:gd name="connsiteY4" fmla="*/ 5692 h 276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18" h="27669">
                              <a:moveTo>
                                <a:pt x="20880" y="6123"/>
                              </a:moveTo>
                              <a:cubicBezTo>
                                <a:pt x="18725" y="-4651"/>
                                <a:pt x="7521" y="951"/>
                                <a:pt x="3642" y="6554"/>
                              </a:cubicBezTo>
                              <a:cubicBezTo>
                                <a:pt x="1487" y="9570"/>
                                <a:pt x="-667" y="15173"/>
                                <a:pt x="195" y="18620"/>
                              </a:cubicBezTo>
                              <a:cubicBezTo>
                                <a:pt x="195" y="23791"/>
                                <a:pt x="1918" y="27670"/>
                                <a:pt x="8383" y="27670"/>
                              </a:cubicBezTo>
                              <a:cubicBezTo>
                                <a:pt x="17001" y="27239"/>
                                <a:pt x="23035" y="14742"/>
                                <a:pt x="20880" y="56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0" name="Vrije vorm: vorm 7749">
                          <a:extLst>
                            <a:ext uri="{FF2B5EF4-FFF2-40B4-BE49-F238E27FC236}">
                              <a16:creationId xmlns:a16="http://schemas.microsoft.com/office/drawing/2014/main" id="{B5A6991D-455D-90AA-F071-58918846A1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7898" y="2739524"/>
                          <a:ext cx="8900" cy="11537"/>
                        </a:xfrm>
                        <a:custGeom>
                          <a:avLst/>
                          <a:gdLst>
                            <a:gd name="connsiteX0" fmla="*/ 8733 w 8900"/>
                            <a:gd name="connsiteY0" fmla="*/ 2488 h 11537"/>
                            <a:gd name="connsiteX1" fmla="*/ 1407 w 8900"/>
                            <a:gd name="connsiteY1" fmla="*/ 2488 h 11537"/>
                            <a:gd name="connsiteX2" fmla="*/ 115 w 8900"/>
                            <a:gd name="connsiteY2" fmla="*/ 7659 h 11537"/>
                            <a:gd name="connsiteX3" fmla="*/ 3562 w 8900"/>
                            <a:gd name="connsiteY3" fmla="*/ 11538 h 11537"/>
                            <a:gd name="connsiteX4" fmla="*/ 8733 w 8900"/>
                            <a:gd name="connsiteY4" fmla="*/ 2488 h 115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00" h="11537">
                              <a:moveTo>
                                <a:pt x="8733" y="2488"/>
                              </a:moveTo>
                              <a:cubicBezTo>
                                <a:pt x="7872" y="-1821"/>
                                <a:pt x="3131" y="333"/>
                                <a:pt x="1407" y="2488"/>
                              </a:cubicBezTo>
                              <a:cubicBezTo>
                                <a:pt x="546" y="3781"/>
                                <a:pt x="-316" y="5936"/>
                                <a:pt x="115" y="7659"/>
                              </a:cubicBezTo>
                              <a:cubicBezTo>
                                <a:pt x="115" y="9814"/>
                                <a:pt x="976" y="11538"/>
                                <a:pt x="3562" y="11538"/>
                              </a:cubicBezTo>
                              <a:cubicBezTo>
                                <a:pt x="7010" y="11538"/>
                                <a:pt x="9595" y="6367"/>
                                <a:pt x="8733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1" name="Vrije vorm: vorm 7750">
                          <a:extLst>
                            <a:ext uri="{FF2B5EF4-FFF2-40B4-BE49-F238E27FC236}">
                              <a16:creationId xmlns:a16="http://schemas.microsoft.com/office/drawing/2014/main" id="{B0517AEE-10F9-D3ED-9CAD-D09473C340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9394" y="2657977"/>
                          <a:ext cx="51282" cy="35337"/>
                        </a:xfrm>
                        <a:custGeom>
                          <a:avLst/>
                          <a:gdLst>
                            <a:gd name="connsiteX0" fmla="*/ 51283 w 51282"/>
                            <a:gd name="connsiteY0" fmla="*/ 33183 h 35337"/>
                            <a:gd name="connsiteX1" fmla="*/ 431 w 51282"/>
                            <a:gd name="connsiteY1" fmla="*/ 35338 h 35337"/>
                            <a:gd name="connsiteX2" fmla="*/ 0 w 51282"/>
                            <a:gd name="connsiteY2" fmla="*/ 1724 h 35337"/>
                            <a:gd name="connsiteX3" fmla="*/ 49559 w 51282"/>
                            <a:gd name="connsiteY3" fmla="*/ 0 h 35337"/>
                            <a:gd name="connsiteX4" fmla="*/ 51283 w 51282"/>
                            <a:gd name="connsiteY4" fmla="*/ 33183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1282" h="35337">
                              <a:moveTo>
                                <a:pt x="51283" y="33183"/>
                              </a:moveTo>
                              <a:lnTo>
                                <a:pt x="431" y="35338"/>
                              </a:lnTo>
                              <a:lnTo>
                                <a:pt x="0" y="1724"/>
                              </a:lnTo>
                              <a:lnTo>
                                <a:pt x="49559" y="0"/>
                              </a:lnTo>
                              <a:lnTo>
                                <a:pt x="51283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52" name="Vrije vorm: vorm 7751">
                          <a:extLst>
                            <a:ext uri="{FF2B5EF4-FFF2-40B4-BE49-F238E27FC236}">
                              <a16:creationId xmlns:a16="http://schemas.microsoft.com/office/drawing/2014/main" id="{AAF3E0BE-03B9-1807-EAC0-5C7EE12A7F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958" y="2657977"/>
                          <a:ext cx="26718" cy="34044"/>
                        </a:xfrm>
                        <a:custGeom>
                          <a:avLst/>
                          <a:gdLst>
                            <a:gd name="connsiteX0" fmla="*/ 26719 w 26718"/>
                            <a:gd name="connsiteY0" fmla="*/ 33183 h 34044"/>
                            <a:gd name="connsiteX1" fmla="*/ 1293 w 26718"/>
                            <a:gd name="connsiteY1" fmla="*/ 34045 h 34044"/>
                            <a:gd name="connsiteX2" fmla="*/ 0 w 26718"/>
                            <a:gd name="connsiteY2" fmla="*/ 862 h 34044"/>
                            <a:gd name="connsiteX3" fmla="*/ 24995 w 26718"/>
                            <a:gd name="connsiteY3" fmla="*/ 0 h 34044"/>
                            <a:gd name="connsiteX4" fmla="*/ 26719 w 26718"/>
                            <a:gd name="connsiteY4" fmla="*/ 33183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044">
                              <a:moveTo>
                                <a:pt x="26719" y="33183"/>
                              </a:moveTo>
                              <a:lnTo>
                                <a:pt x="1293" y="34045"/>
                              </a:lnTo>
                              <a:lnTo>
                                <a:pt x="0" y="862"/>
                              </a:lnTo>
                              <a:lnTo>
                                <a:pt x="24995" y="0"/>
                              </a:lnTo>
                              <a:lnTo>
                                <a:pt x="2671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6" name="Graphic 1445">
                        <a:extLst>
                          <a:ext uri="{FF2B5EF4-FFF2-40B4-BE49-F238E27FC236}">
                            <a16:creationId xmlns:a16="http://schemas.microsoft.com/office/drawing/2014/main" id="{A9EC5E64-CF63-DFA0-4298-2861E727E5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27463" y="2625225"/>
                        <a:ext cx="62397" cy="135748"/>
                        <a:chOff x="6327463" y="2625225"/>
                        <a:chExt cx="62397" cy="135748"/>
                      </a:xfrm>
                    </p:grpSpPr>
                    <p:sp>
                      <p:nvSpPr>
                        <p:cNvPr id="7739" name="Vrije vorm: vorm 7738">
                          <a:extLst>
                            <a:ext uri="{FF2B5EF4-FFF2-40B4-BE49-F238E27FC236}">
                              <a16:creationId xmlns:a16="http://schemas.microsoft.com/office/drawing/2014/main" id="{8A844D56-E6F5-28A8-9B8B-C1CF99C106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2203" y="2665303"/>
                          <a:ext cx="57657" cy="95670"/>
                        </a:xfrm>
                        <a:custGeom>
                          <a:avLst/>
                          <a:gdLst>
                            <a:gd name="connsiteX0" fmla="*/ 55592 w 57657"/>
                            <a:gd name="connsiteY0" fmla="*/ 37492 h 95670"/>
                            <a:gd name="connsiteX1" fmla="*/ 36200 w 57657"/>
                            <a:gd name="connsiteY1" fmla="*/ 0 h 95670"/>
                            <a:gd name="connsiteX2" fmla="*/ 9050 w 57657"/>
                            <a:gd name="connsiteY2" fmla="*/ 3447 h 95670"/>
                            <a:gd name="connsiteX3" fmla="*/ 0 w 57657"/>
                            <a:gd name="connsiteY3" fmla="*/ 44387 h 95670"/>
                            <a:gd name="connsiteX4" fmla="*/ 24564 w 57657"/>
                            <a:gd name="connsiteY4" fmla="*/ 91792 h 95670"/>
                            <a:gd name="connsiteX5" fmla="*/ 29304 w 57657"/>
                            <a:gd name="connsiteY5" fmla="*/ 94377 h 95670"/>
                            <a:gd name="connsiteX6" fmla="*/ 33183 w 57657"/>
                            <a:gd name="connsiteY6" fmla="*/ 95239 h 95670"/>
                            <a:gd name="connsiteX7" fmla="*/ 34907 w 57657"/>
                            <a:gd name="connsiteY7" fmla="*/ 95670 h 95670"/>
                            <a:gd name="connsiteX8" fmla="*/ 36631 w 57657"/>
                            <a:gd name="connsiteY8" fmla="*/ 94808 h 95670"/>
                            <a:gd name="connsiteX9" fmla="*/ 40078 w 57657"/>
                            <a:gd name="connsiteY9" fmla="*/ 93084 h 95670"/>
                            <a:gd name="connsiteX10" fmla="*/ 43957 w 57657"/>
                            <a:gd name="connsiteY10" fmla="*/ 89637 h 95670"/>
                            <a:gd name="connsiteX11" fmla="*/ 55592 w 57657"/>
                            <a:gd name="connsiteY11" fmla="*/ 37492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657" h="95670">
                              <a:moveTo>
                                <a:pt x="55592" y="37492"/>
                              </a:moveTo>
                              <a:cubicBezTo>
                                <a:pt x="47835" y="9912"/>
                                <a:pt x="36200" y="0"/>
                                <a:pt x="36200" y="0"/>
                              </a:cubicBezTo>
                              <a:lnTo>
                                <a:pt x="9050" y="3447"/>
                              </a:lnTo>
                              <a:cubicBezTo>
                                <a:pt x="9050" y="3447"/>
                                <a:pt x="431" y="15514"/>
                                <a:pt x="0" y="44387"/>
                              </a:cubicBezTo>
                              <a:cubicBezTo>
                                <a:pt x="0" y="66366"/>
                                <a:pt x="12928" y="84466"/>
                                <a:pt x="24564" y="91792"/>
                              </a:cubicBezTo>
                              <a:cubicBezTo>
                                <a:pt x="26288" y="93084"/>
                                <a:pt x="27581" y="93515"/>
                                <a:pt x="29304" y="94377"/>
                              </a:cubicBezTo>
                              <a:cubicBezTo>
                                <a:pt x="30597" y="94808"/>
                                <a:pt x="31890" y="95239"/>
                                <a:pt x="33183" y="95239"/>
                              </a:cubicBezTo>
                              <a:cubicBezTo>
                                <a:pt x="34045" y="95239"/>
                                <a:pt x="34907" y="95670"/>
                                <a:pt x="34907" y="95670"/>
                              </a:cubicBezTo>
                              <a:cubicBezTo>
                                <a:pt x="34907" y="95670"/>
                                <a:pt x="35769" y="95670"/>
                                <a:pt x="36631" y="94808"/>
                              </a:cubicBezTo>
                              <a:cubicBezTo>
                                <a:pt x="37492" y="94377"/>
                                <a:pt x="38785" y="93515"/>
                                <a:pt x="40078" y="93084"/>
                              </a:cubicBezTo>
                              <a:cubicBezTo>
                                <a:pt x="41371" y="92223"/>
                                <a:pt x="42664" y="90930"/>
                                <a:pt x="43957" y="89637"/>
                              </a:cubicBezTo>
                              <a:cubicBezTo>
                                <a:pt x="53437" y="79294"/>
                                <a:pt x="61625" y="58609"/>
                                <a:pt x="55592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0" name="Vrije vorm: vorm 7739">
                          <a:extLst>
                            <a:ext uri="{FF2B5EF4-FFF2-40B4-BE49-F238E27FC236}">
                              <a16:creationId xmlns:a16="http://schemas.microsoft.com/office/drawing/2014/main" id="{43486356-3FA7-41FD-4575-ABE445F916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5220" y="2665303"/>
                          <a:ext cx="45249" cy="21978"/>
                        </a:xfrm>
                        <a:custGeom>
                          <a:avLst/>
                          <a:gdLst>
                            <a:gd name="connsiteX0" fmla="*/ 44818 w 45249"/>
                            <a:gd name="connsiteY0" fmla="*/ 16376 h 21978"/>
                            <a:gd name="connsiteX1" fmla="*/ 33614 w 45249"/>
                            <a:gd name="connsiteY1" fmla="*/ 0 h 21978"/>
                            <a:gd name="connsiteX2" fmla="*/ 6464 w 45249"/>
                            <a:gd name="connsiteY2" fmla="*/ 3447 h 21978"/>
                            <a:gd name="connsiteX3" fmla="*/ 0 w 45249"/>
                            <a:gd name="connsiteY3" fmla="*/ 21978 h 21978"/>
                            <a:gd name="connsiteX4" fmla="*/ 45250 w 45249"/>
                            <a:gd name="connsiteY4" fmla="*/ 16376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21978">
                              <a:moveTo>
                                <a:pt x="44818" y="16376"/>
                              </a:moveTo>
                              <a:cubicBezTo>
                                <a:pt x="38785" y="4740"/>
                                <a:pt x="33614" y="0"/>
                                <a:pt x="33614" y="0"/>
                              </a:cubicBezTo>
                              <a:lnTo>
                                <a:pt x="6464" y="3447"/>
                              </a:lnTo>
                              <a:cubicBezTo>
                                <a:pt x="6464" y="3447"/>
                                <a:pt x="2586" y="9481"/>
                                <a:pt x="0" y="21978"/>
                              </a:cubicBezTo>
                              <a:lnTo>
                                <a:pt x="45250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1" name="Vrije vorm: vorm 7740">
                          <a:extLst>
                            <a:ext uri="{FF2B5EF4-FFF2-40B4-BE49-F238E27FC236}">
                              <a16:creationId xmlns:a16="http://schemas.microsoft.com/office/drawing/2014/main" id="{9DB31D2D-F9B1-7598-6B02-50F2A41EE8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3408" y="2625225"/>
                          <a:ext cx="17668" cy="40078"/>
                        </a:xfrm>
                        <a:custGeom>
                          <a:avLst/>
                          <a:gdLst>
                            <a:gd name="connsiteX0" fmla="*/ 17669 w 17668"/>
                            <a:gd name="connsiteY0" fmla="*/ 38354 h 40078"/>
                            <a:gd name="connsiteX1" fmla="*/ 4740 w 17668"/>
                            <a:gd name="connsiteY1" fmla="*/ 40078 h 40078"/>
                            <a:gd name="connsiteX2" fmla="*/ 0 w 17668"/>
                            <a:gd name="connsiteY2" fmla="*/ 1724 h 40078"/>
                            <a:gd name="connsiteX3" fmla="*/ 12497 w 17668"/>
                            <a:gd name="connsiteY3" fmla="*/ 0 h 40078"/>
                            <a:gd name="connsiteX4" fmla="*/ 17669 w 17668"/>
                            <a:gd name="connsiteY4" fmla="*/ 38354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668" h="40078">
                              <a:moveTo>
                                <a:pt x="17669" y="38354"/>
                              </a:moveTo>
                              <a:lnTo>
                                <a:pt x="4740" y="40078"/>
                              </a:lnTo>
                              <a:lnTo>
                                <a:pt x="0" y="1724"/>
                              </a:lnTo>
                              <a:lnTo>
                                <a:pt x="12497" y="0"/>
                              </a:lnTo>
                              <a:lnTo>
                                <a:pt x="17669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2" name="Vrije vorm: vorm 7741">
                          <a:extLst>
                            <a:ext uri="{FF2B5EF4-FFF2-40B4-BE49-F238E27FC236}">
                              <a16:creationId xmlns:a16="http://schemas.microsoft.com/office/drawing/2014/main" id="{1FD042D1-D2A0-4CF7-4B08-E122923D61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7576" y="2688290"/>
                          <a:ext cx="20326" cy="28416"/>
                        </a:xfrm>
                        <a:custGeom>
                          <a:avLst/>
                          <a:gdLst>
                            <a:gd name="connsiteX0" fmla="*/ 20053 w 20326"/>
                            <a:gd name="connsiteY0" fmla="*/ 5456 h 28416"/>
                            <a:gd name="connsiteX1" fmla="*/ 2815 w 20326"/>
                            <a:gd name="connsiteY1" fmla="*/ 7611 h 28416"/>
                            <a:gd name="connsiteX2" fmla="*/ 229 w 20326"/>
                            <a:gd name="connsiteY2" fmla="*/ 20108 h 28416"/>
                            <a:gd name="connsiteX3" fmla="*/ 8848 w 20326"/>
                            <a:gd name="connsiteY3" fmla="*/ 28296 h 28416"/>
                            <a:gd name="connsiteX4" fmla="*/ 19622 w 20326"/>
                            <a:gd name="connsiteY4" fmla="*/ 5456 h 28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326" h="28416">
                              <a:moveTo>
                                <a:pt x="20053" y="5456"/>
                              </a:moveTo>
                              <a:cubicBezTo>
                                <a:pt x="16605" y="-4887"/>
                                <a:pt x="6262" y="1578"/>
                                <a:pt x="2815" y="7611"/>
                              </a:cubicBezTo>
                              <a:cubicBezTo>
                                <a:pt x="1091" y="11058"/>
                                <a:pt x="-633" y="16661"/>
                                <a:pt x="229" y="20108"/>
                              </a:cubicBezTo>
                              <a:cubicBezTo>
                                <a:pt x="229" y="25280"/>
                                <a:pt x="2815" y="29158"/>
                                <a:pt x="8848" y="28296"/>
                              </a:cubicBezTo>
                              <a:cubicBezTo>
                                <a:pt x="17467" y="27003"/>
                                <a:pt x="22207" y="14075"/>
                                <a:pt x="19622" y="54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3" name="Vrije vorm: vorm 7742">
                          <a:extLst>
                            <a:ext uri="{FF2B5EF4-FFF2-40B4-BE49-F238E27FC236}">
                              <a16:creationId xmlns:a16="http://schemas.microsoft.com/office/drawing/2014/main" id="{53DA51A6-A851-7B30-EACE-1E93F1D9C7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4101" y="2726347"/>
                          <a:ext cx="8977" cy="11852"/>
                        </a:xfrm>
                        <a:custGeom>
                          <a:avLst/>
                          <a:gdLst>
                            <a:gd name="connsiteX0" fmla="*/ 8357 w 8977"/>
                            <a:gd name="connsiteY0" fmla="*/ 2305 h 11852"/>
                            <a:gd name="connsiteX1" fmla="*/ 1031 w 8977"/>
                            <a:gd name="connsiteY1" fmla="*/ 3167 h 11852"/>
                            <a:gd name="connsiteX2" fmla="*/ 169 w 8977"/>
                            <a:gd name="connsiteY2" fmla="*/ 8338 h 11852"/>
                            <a:gd name="connsiteX3" fmla="*/ 4048 w 8977"/>
                            <a:gd name="connsiteY3" fmla="*/ 11786 h 11852"/>
                            <a:gd name="connsiteX4" fmla="*/ 8788 w 897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7" h="11852">
                              <a:moveTo>
                                <a:pt x="8357" y="2305"/>
                              </a:moveTo>
                              <a:cubicBezTo>
                                <a:pt x="7064" y="-2005"/>
                                <a:pt x="2324" y="581"/>
                                <a:pt x="1031" y="3167"/>
                              </a:cubicBezTo>
                              <a:cubicBezTo>
                                <a:pt x="169" y="4460"/>
                                <a:pt x="-262" y="7045"/>
                                <a:pt x="169" y="8338"/>
                              </a:cubicBezTo>
                              <a:cubicBezTo>
                                <a:pt x="169" y="10493"/>
                                <a:pt x="1031" y="12217"/>
                                <a:pt x="4048" y="11786"/>
                              </a:cubicBezTo>
                              <a:cubicBezTo>
                                <a:pt x="7495" y="11355"/>
                                <a:pt x="9650" y="5752"/>
                                <a:pt x="878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4" name="Vrije vorm: vorm 7743">
                          <a:extLst>
                            <a:ext uri="{FF2B5EF4-FFF2-40B4-BE49-F238E27FC236}">
                              <a16:creationId xmlns:a16="http://schemas.microsoft.com/office/drawing/2014/main" id="{C2C3302B-9363-9BD4-2B75-EF9013096F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27463" y="2642463"/>
                          <a:ext cx="54299" cy="39216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2752 h 39216"/>
                            <a:gd name="connsiteX1" fmla="*/ 3879 w 54299"/>
                            <a:gd name="connsiteY1" fmla="*/ 39216 h 39216"/>
                            <a:gd name="connsiteX2" fmla="*/ 0 w 54299"/>
                            <a:gd name="connsiteY2" fmla="*/ 6033 h 39216"/>
                            <a:gd name="connsiteX3" fmla="*/ 49559 w 54299"/>
                            <a:gd name="connsiteY3" fmla="*/ 0 h 39216"/>
                            <a:gd name="connsiteX4" fmla="*/ 54299 w 54299"/>
                            <a:gd name="connsiteY4" fmla="*/ 32752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4299" h="39216">
                              <a:moveTo>
                                <a:pt x="54299" y="32752"/>
                              </a:moveTo>
                              <a:lnTo>
                                <a:pt x="3879" y="39216"/>
                              </a:lnTo>
                              <a:lnTo>
                                <a:pt x="0" y="6033"/>
                              </a:lnTo>
                              <a:lnTo>
                                <a:pt x="49559" y="0"/>
                              </a:lnTo>
                              <a:lnTo>
                                <a:pt x="5429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45" name="Vrije vorm: vorm 7744">
                          <a:extLst>
                            <a:ext uri="{FF2B5EF4-FFF2-40B4-BE49-F238E27FC236}">
                              <a16:creationId xmlns:a16="http://schemas.microsoft.com/office/drawing/2014/main" id="{FA3D70A2-380C-DD23-7BEE-93D538ACFE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2027" y="2642463"/>
                          <a:ext cx="29735" cy="35768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2752 h 35768"/>
                            <a:gd name="connsiteX1" fmla="*/ 4310 w 29735"/>
                            <a:gd name="connsiteY1" fmla="*/ 35769 h 35768"/>
                            <a:gd name="connsiteX2" fmla="*/ 0 w 29735"/>
                            <a:gd name="connsiteY2" fmla="*/ 3017 h 35768"/>
                            <a:gd name="connsiteX3" fmla="*/ 24995 w 29735"/>
                            <a:gd name="connsiteY3" fmla="*/ 0 h 35768"/>
                            <a:gd name="connsiteX4" fmla="*/ 29735 w 29735"/>
                            <a:gd name="connsiteY4" fmla="*/ 3275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5768">
                              <a:moveTo>
                                <a:pt x="29735" y="32752"/>
                              </a:moveTo>
                              <a:lnTo>
                                <a:pt x="4310" y="35769"/>
                              </a:lnTo>
                              <a:lnTo>
                                <a:pt x="0" y="3017"/>
                              </a:lnTo>
                              <a:lnTo>
                                <a:pt x="24995" y="0"/>
                              </a:lnTo>
                              <a:lnTo>
                                <a:pt x="2973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7" name="Graphic 1445">
                        <a:extLst>
                          <a:ext uri="{FF2B5EF4-FFF2-40B4-BE49-F238E27FC236}">
                            <a16:creationId xmlns:a16="http://schemas.microsoft.com/office/drawing/2014/main" id="{D5C41232-4B50-1991-59D9-1C705BC01D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92946" y="2594197"/>
                        <a:ext cx="69705" cy="133162"/>
                        <a:chOff x="6492946" y="2594197"/>
                        <a:chExt cx="69705" cy="133162"/>
                      </a:xfrm>
                    </p:grpSpPr>
                    <p:sp>
                      <p:nvSpPr>
                        <p:cNvPr id="7732" name="Vrije vorm: vorm 7731">
                          <a:extLst>
                            <a:ext uri="{FF2B5EF4-FFF2-40B4-BE49-F238E27FC236}">
                              <a16:creationId xmlns:a16="http://schemas.microsoft.com/office/drawing/2014/main" id="{E6D6B8A7-2910-75C7-AD15-86359BDE81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3598" y="2632551"/>
                          <a:ext cx="59053" cy="94808"/>
                        </a:xfrm>
                        <a:custGeom>
                          <a:avLst/>
                          <a:gdLst>
                            <a:gd name="connsiteX0" fmla="*/ 55283 w 59053"/>
                            <a:gd name="connsiteY0" fmla="*/ 34907 h 94808"/>
                            <a:gd name="connsiteX1" fmla="*/ 32012 w 59053"/>
                            <a:gd name="connsiteY1" fmla="*/ 0 h 94808"/>
                            <a:gd name="connsiteX2" fmla="*/ 18652 w 59053"/>
                            <a:gd name="connsiteY2" fmla="*/ 3448 h 94808"/>
                            <a:gd name="connsiteX3" fmla="*/ 9603 w 59053"/>
                            <a:gd name="connsiteY3" fmla="*/ 5602 h 94808"/>
                            <a:gd name="connsiteX4" fmla="*/ 5293 w 59053"/>
                            <a:gd name="connsiteY4" fmla="*/ 6464 h 94808"/>
                            <a:gd name="connsiteX5" fmla="*/ 553 w 59053"/>
                            <a:gd name="connsiteY5" fmla="*/ 47835 h 94808"/>
                            <a:gd name="connsiteX6" fmla="*/ 30719 w 59053"/>
                            <a:gd name="connsiteY6" fmla="*/ 92654 h 94808"/>
                            <a:gd name="connsiteX7" fmla="*/ 35459 w 59053"/>
                            <a:gd name="connsiteY7" fmla="*/ 94377 h 94808"/>
                            <a:gd name="connsiteX8" fmla="*/ 39338 w 59053"/>
                            <a:gd name="connsiteY8" fmla="*/ 94808 h 94808"/>
                            <a:gd name="connsiteX9" fmla="*/ 41062 w 59053"/>
                            <a:gd name="connsiteY9" fmla="*/ 94808 h 94808"/>
                            <a:gd name="connsiteX10" fmla="*/ 42785 w 59053"/>
                            <a:gd name="connsiteY10" fmla="*/ 93946 h 94808"/>
                            <a:gd name="connsiteX11" fmla="*/ 45802 w 59053"/>
                            <a:gd name="connsiteY11" fmla="*/ 91792 h 94808"/>
                            <a:gd name="connsiteX12" fmla="*/ 49250 w 59053"/>
                            <a:gd name="connsiteY12" fmla="*/ 87482 h 94808"/>
                            <a:gd name="connsiteX13" fmla="*/ 54852 w 59053"/>
                            <a:gd name="connsiteY13" fmla="*/ 34045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59053" h="94808">
                              <a:moveTo>
                                <a:pt x="55283" y="34907"/>
                              </a:moveTo>
                              <a:cubicBezTo>
                                <a:pt x="44509" y="8188"/>
                                <a:pt x="32012" y="0"/>
                                <a:pt x="32012" y="0"/>
                              </a:cubicBezTo>
                              <a:cubicBezTo>
                                <a:pt x="32012" y="0"/>
                                <a:pt x="25548" y="1724"/>
                                <a:pt x="18652" y="3448"/>
                              </a:cubicBezTo>
                              <a:cubicBezTo>
                                <a:pt x="15205" y="4310"/>
                                <a:pt x="12188" y="5171"/>
                                <a:pt x="9603" y="5602"/>
                              </a:cubicBezTo>
                              <a:cubicBezTo>
                                <a:pt x="7017" y="6464"/>
                                <a:pt x="5293" y="6464"/>
                                <a:pt x="5293" y="6464"/>
                              </a:cubicBezTo>
                              <a:cubicBezTo>
                                <a:pt x="5293" y="6464"/>
                                <a:pt x="-2033" y="19393"/>
                                <a:pt x="553" y="47835"/>
                              </a:cubicBezTo>
                              <a:cubicBezTo>
                                <a:pt x="2707" y="69382"/>
                                <a:pt x="17790" y="86620"/>
                                <a:pt x="30719" y="92654"/>
                              </a:cubicBezTo>
                              <a:cubicBezTo>
                                <a:pt x="32443" y="93516"/>
                                <a:pt x="34166" y="93946"/>
                                <a:pt x="35459" y="94377"/>
                              </a:cubicBezTo>
                              <a:cubicBezTo>
                                <a:pt x="36752" y="94377"/>
                                <a:pt x="38476" y="94377"/>
                                <a:pt x="39338" y="94808"/>
                              </a:cubicBezTo>
                              <a:cubicBezTo>
                                <a:pt x="40631" y="94808"/>
                                <a:pt x="41062" y="94808"/>
                                <a:pt x="41062" y="94808"/>
                              </a:cubicBezTo>
                              <a:cubicBezTo>
                                <a:pt x="41062" y="94808"/>
                                <a:pt x="41924" y="94808"/>
                                <a:pt x="42785" y="93946"/>
                              </a:cubicBezTo>
                              <a:cubicBezTo>
                                <a:pt x="43647" y="93084"/>
                                <a:pt x="44940" y="92654"/>
                                <a:pt x="45802" y="91792"/>
                              </a:cubicBezTo>
                              <a:cubicBezTo>
                                <a:pt x="47095" y="90499"/>
                                <a:pt x="48388" y="89206"/>
                                <a:pt x="49250" y="87482"/>
                              </a:cubicBezTo>
                              <a:cubicBezTo>
                                <a:pt x="57438" y="76278"/>
                                <a:pt x="63471" y="54299"/>
                                <a:pt x="54852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3" name="Vrije vorm: vorm 7732">
                          <a:extLst>
                            <a:ext uri="{FF2B5EF4-FFF2-40B4-BE49-F238E27FC236}">
                              <a16:creationId xmlns:a16="http://schemas.microsoft.com/office/drawing/2014/main" id="{3F034158-4136-A0FA-8D4A-E85641E4CD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4151" y="2632551"/>
                          <a:ext cx="44387" cy="25425"/>
                        </a:xfrm>
                        <a:custGeom>
                          <a:avLst/>
                          <a:gdLst>
                            <a:gd name="connsiteX0" fmla="*/ 44387 w 44387"/>
                            <a:gd name="connsiteY0" fmla="*/ 14652 h 25425"/>
                            <a:gd name="connsiteX1" fmla="*/ 31459 w 44387"/>
                            <a:gd name="connsiteY1" fmla="*/ 0 h 25425"/>
                            <a:gd name="connsiteX2" fmla="*/ 18100 w 44387"/>
                            <a:gd name="connsiteY2" fmla="*/ 3448 h 25425"/>
                            <a:gd name="connsiteX3" fmla="*/ 9050 w 44387"/>
                            <a:gd name="connsiteY3" fmla="*/ 5602 h 25425"/>
                            <a:gd name="connsiteX4" fmla="*/ 4740 w 44387"/>
                            <a:gd name="connsiteY4" fmla="*/ 6464 h 25425"/>
                            <a:gd name="connsiteX5" fmla="*/ 0 w 44387"/>
                            <a:gd name="connsiteY5" fmla="*/ 25426 h 25425"/>
                            <a:gd name="connsiteX6" fmla="*/ 21978 w 44387"/>
                            <a:gd name="connsiteY6" fmla="*/ 20255 h 25425"/>
                            <a:gd name="connsiteX7" fmla="*/ 43957 w 44387"/>
                            <a:gd name="connsiteY7" fmla="*/ 14652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4387" y="14652"/>
                              </a:moveTo>
                              <a:cubicBezTo>
                                <a:pt x="37492" y="3879"/>
                                <a:pt x="31459" y="0"/>
                                <a:pt x="31459" y="0"/>
                              </a:cubicBezTo>
                              <a:cubicBezTo>
                                <a:pt x="31459" y="0"/>
                                <a:pt x="24995" y="1724"/>
                                <a:pt x="18100" y="3448"/>
                              </a:cubicBezTo>
                              <a:cubicBezTo>
                                <a:pt x="14652" y="4310"/>
                                <a:pt x="11636" y="5171"/>
                                <a:pt x="9050" y="5602"/>
                              </a:cubicBezTo>
                              <a:cubicBezTo>
                                <a:pt x="6464" y="6464"/>
                                <a:pt x="4740" y="6464"/>
                                <a:pt x="4740" y="6464"/>
                              </a:cubicBezTo>
                              <a:cubicBezTo>
                                <a:pt x="4740" y="6464"/>
                                <a:pt x="1293" y="12497"/>
                                <a:pt x="0" y="25426"/>
                              </a:cubicBezTo>
                              <a:cubicBezTo>
                                <a:pt x="0" y="25426"/>
                                <a:pt x="11205" y="23271"/>
                                <a:pt x="21978" y="20255"/>
                              </a:cubicBezTo>
                              <a:cubicBezTo>
                                <a:pt x="32752" y="17238"/>
                                <a:pt x="43957" y="14652"/>
                                <a:pt x="43957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4" name="Vrije vorm: vorm 7733">
                          <a:extLst>
                            <a:ext uri="{FF2B5EF4-FFF2-40B4-BE49-F238E27FC236}">
                              <a16:creationId xmlns:a16="http://schemas.microsoft.com/office/drawing/2014/main" id="{B8F0E5FE-21F5-F2DC-5421-698422A497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6306" y="2594197"/>
                          <a:ext cx="21547" cy="40509"/>
                        </a:xfrm>
                        <a:custGeom>
                          <a:avLst/>
                          <a:gdLst>
                            <a:gd name="connsiteX0" fmla="*/ 21547 w 21547"/>
                            <a:gd name="connsiteY0" fmla="*/ 37492 h 40509"/>
                            <a:gd name="connsiteX1" fmla="*/ 9050 w 21547"/>
                            <a:gd name="connsiteY1" fmla="*/ 40509 h 40509"/>
                            <a:gd name="connsiteX2" fmla="*/ 0 w 21547"/>
                            <a:gd name="connsiteY2" fmla="*/ 3448 h 40509"/>
                            <a:gd name="connsiteX3" fmla="*/ 12497 w 21547"/>
                            <a:gd name="connsiteY3" fmla="*/ 0 h 40509"/>
                            <a:gd name="connsiteX4" fmla="*/ 21547 w 21547"/>
                            <a:gd name="connsiteY4" fmla="*/ 37492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547" h="40509">
                              <a:moveTo>
                                <a:pt x="21547" y="37492"/>
                              </a:moveTo>
                              <a:lnTo>
                                <a:pt x="9050" y="40509"/>
                              </a:lnTo>
                              <a:lnTo>
                                <a:pt x="0" y="3448"/>
                              </a:lnTo>
                              <a:lnTo>
                                <a:pt x="12497" y="0"/>
                              </a:lnTo>
                              <a:lnTo>
                                <a:pt x="2154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5" name="Vrije vorm: vorm 7734">
                          <a:extLst>
                            <a:ext uri="{FF2B5EF4-FFF2-40B4-BE49-F238E27FC236}">
                              <a16:creationId xmlns:a16="http://schemas.microsoft.com/office/drawing/2014/main" id="{6944F561-F1AB-E0E1-5BB4-83D6D9F4B3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9545" y="2657780"/>
                          <a:ext cx="20067" cy="29321"/>
                        </a:xfrm>
                        <a:custGeom>
                          <a:avLst/>
                          <a:gdLst>
                            <a:gd name="connsiteX0" fmla="*/ 18308 w 20067"/>
                            <a:gd name="connsiteY0" fmla="*/ 4937 h 29321"/>
                            <a:gd name="connsiteX1" fmla="*/ 1501 w 20067"/>
                            <a:gd name="connsiteY1" fmla="*/ 8816 h 29321"/>
                            <a:gd name="connsiteX2" fmla="*/ 639 w 20067"/>
                            <a:gd name="connsiteY2" fmla="*/ 21744 h 29321"/>
                            <a:gd name="connsiteX3" fmla="*/ 10551 w 20067"/>
                            <a:gd name="connsiteY3" fmla="*/ 29070 h 29321"/>
                            <a:gd name="connsiteX4" fmla="*/ 18739 w 20067"/>
                            <a:gd name="connsiteY4" fmla="*/ 5368 h 29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67" h="29321">
                              <a:moveTo>
                                <a:pt x="18308" y="4937"/>
                              </a:moveTo>
                              <a:cubicBezTo>
                                <a:pt x="13568" y="-5405"/>
                                <a:pt x="4087" y="2783"/>
                                <a:pt x="1501" y="8816"/>
                              </a:cubicBezTo>
                              <a:cubicBezTo>
                                <a:pt x="209" y="12263"/>
                                <a:pt x="-653" y="17866"/>
                                <a:pt x="639" y="21744"/>
                              </a:cubicBezTo>
                              <a:cubicBezTo>
                                <a:pt x="1501" y="26485"/>
                                <a:pt x="4087" y="30363"/>
                                <a:pt x="10551" y="29070"/>
                              </a:cubicBezTo>
                              <a:cubicBezTo>
                                <a:pt x="18739" y="26916"/>
                                <a:pt x="22187" y="13125"/>
                                <a:pt x="18739" y="53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6" name="Vrije vorm: vorm 7735">
                          <a:extLst>
                            <a:ext uri="{FF2B5EF4-FFF2-40B4-BE49-F238E27FC236}">
                              <a16:creationId xmlns:a16="http://schemas.microsoft.com/office/drawing/2014/main" id="{3E5918F5-3B37-6BDE-0DED-BD93880459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8737" y="2695456"/>
                          <a:ext cx="8315" cy="11731"/>
                        </a:xfrm>
                        <a:custGeom>
                          <a:avLst/>
                          <a:gdLst>
                            <a:gd name="connsiteX0" fmla="*/ 7824 w 8315"/>
                            <a:gd name="connsiteY0" fmla="*/ 2168 h 11731"/>
                            <a:gd name="connsiteX1" fmla="*/ 498 w 8315"/>
                            <a:gd name="connsiteY1" fmla="*/ 3461 h 11731"/>
                            <a:gd name="connsiteX2" fmla="*/ 498 w 8315"/>
                            <a:gd name="connsiteY2" fmla="*/ 8632 h 11731"/>
                            <a:gd name="connsiteX3" fmla="*/ 4376 w 8315"/>
                            <a:gd name="connsiteY3" fmla="*/ 11649 h 11731"/>
                            <a:gd name="connsiteX4" fmla="*/ 7824 w 8315"/>
                            <a:gd name="connsiteY4" fmla="*/ 1737 h 117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15" h="11731">
                              <a:moveTo>
                                <a:pt x="7824" y="2168"/>
                              </a:moveTo>
                              <a:cubicBezTo>
                                <a:pt x="6100" y="-2141"/>
                                <a:pt x="1791" y="875"/>
                                <a:pt x="498" y="3461"/>
                              </a:cubicBezTo>
                              <a:cubicBezTo>
                                <a:pt x="67" y="4754"/>
                                <a:pt x="-364" y="7339"/>
                                <a:pt x="498" y="8632"/>
                              </a:cubicBezTo>
                              <a:cubicBezTo>
                                <a:pt x="498" y="10787"/>
                                <a:pt x="1791" y="12080"/>
                                <a:pt x="4376" y="11649"/>
                              </a:cubicBezTo>
                              <a:cubicBezTo>
                                <a:pt x="7824" y="10787"/>
                                <a:pt x="9117" y="5185"/>
                                <a:pt x="7824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7" name="Vrije vorm: vorm 7736">
                          <a:extLst>
                            <a:ext uri="{FF2B5EF4-FFF2-40B4-BE49-F238E27FC236}">
                              <a16:creationId xmlns:a16="http://schemas.microsoft.com/office/drawing/2014/main" id="{DF401BB7-B04E-CA64-26F9-337E3C53AA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2946" y="2608849"/>
                          <a:ext cx="56454" cy="44387"/>
                        </a:xfrm>
                        <a:custGeom>
                          <a:avLst/>
                          <a:gdLst>
                            <a:gd name="connsiteX0" fmla="*/ 56454 w 56454"/>
                            <a:gd name="connsiteY0" fmla="*/ 31890 h 44387"/>
                            <a:gd name="connsiteX1" fmla="*/ 31890 w 56454"/>
                            <a:gd name="connsiteY1" fmla="*/ 38354 h 44387"/>
                            <a:gd name="connsiteX2" fmla="*/ 7326 w 56454"/>
                            <a:gd name="connsiteY2" fmla="*/ 44387 h 44387"/>
                            <a:gd name="connsiteX3" fmla="*/ 0 w 56454"/>
                            <a:gd name="connsiteY3" fmla="*/ 11636 h 44387"/>
                            <a:gd name="connsiteX4" fmla="*/ 24133 w 56454"/>
                            <a:gd name="connsiteY4" fmla="*/ 6033 h 44387"/>
                            <a:gd name="connsiteX5" fmla="*/ 47835 w 56454"/>
                            <a:gd name="connsiteY5" fmla="*/ 0 h 44387"/>
                            <a:gd name="connsiteX6" fmla="*/ 56454 w 56454"/>
                            <a:gd name="connsiteY6" fmla="*/ 32321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6454" h="44387">
                              <a:moveTo>
                                <a:pt x="56454" y="31890"/>
                              </a:moveTo>
                              <a:cubicBezTo>
                                <a:pt x="56454" y="31890"/>
                                <a:pt x="44388" y="34907"/>
                                <a:pt x="31890" y="38354"/>
                              </a:cubicBezTo>
                              <a:cubicBezTo>
                                <a:pt x="19824" y="41802"/>
                                <a:pt x="7326" y="44387"/>
                                <a:pt x="7326" y="44387"/>
                              </a:cubicBezTo>
                              <a:lnTo>
                                <a:pt x="0" y="11636"/>
                              </a:lnTo>
                              <a:cubicBezTo>
                                <a:pt x="0" y="11636"/>
                                <a:pt x="12067" y="9050"/>
                                <a:pt x="24133" y="6033"/>
                              </a:cubicBezTo>
                              <a:cubicBezTo>
                                <a:pt x="36200" y="3017"/>
                                <a:pt x="47835" y="0"/>
                                <a:pt x="47835" y="0"/>
                              </a:cubicBezTo>
                              <a:lnTo>
                                <a:pt x="56454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8" name="Vrije vorm: vorm 7737">
                          <a:extLst>
                            <a:ext uri="{FF2B5EF4-FFF2-40B4-BE49-F238E27FC236}">
                              <a16:creationId xmlns:a16="http://schemas.microsoft.com/office/drawing/2014/main" id="{985EF901-88B9-BC02-527F-1218AF03C0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7080" y="2608418"/>
                          <a:ext cx="32321" cy="38785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321 h 38785"/>
                            <a:gd name="connsiteX1" fmla="*/ 7757 w 32321"/>
                            <a:gd name="connsiteY1" fmla="*/ 38785 h 38785"/>
                            <a:gd name="connsiteX2" fmla="*/ 0 w 32321"/>
                            <a:gd name="connsiteY2" fmla="*/ 6033 h 38785"/>
                            <a:gd name="connsiteX3" fmla="*/ 23702 w 32321"/>
                            <a:gd name="connsiteY3" fmla="*/ 0 h 38785"/>
                            <a:gd name="connsiteX4" fmla="*/ 32321 w 32321"/>
                            <a:gd name="connsiteY4" fmla="*/ 32321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8785">
                              <a:moveTo>
                                <a:pt x="32321" y="32321"/>
                              </a:moveTo>
                              <a:lnTo>
                                <a:pt x="7757" y="38785"/>
                              </a:lnTo>
                              <a:lnTo>
                                <a:pt x="0" y="6033"/>
                              </a:lnTo>
                              <a:lnTo>
                                <a:pt x="23702" y="0"/>
                              </a:lnTo>
                              <a:lnTo>
                                <a:pt x="3232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8" name="Graphic 1445">
                        <a:extLst>
                          <a:ext uri="{FF2B5EF4-FFF2-40B4-BE49-F238E27FC236}">
                            <a16:creationId xmlns:a16="http://schemas.microsoft.com/office/drawing/2014/main" id="{E28D75FD-FC6D-7B90-DACB-7E82E54232A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53259" y="2544207"/>
                        <a:ext cx="77956" cy="129284"/>
                        <a:chOff x="6653259" y="2544207"/>
                        <a:chExt cx="77956" cy="129284"/>
                      </a:xfrm>
                    </p:grpSpPr>
                    <p:sp>
                      <p:nvSpPr>
                        <p:cNvPr id="7725" name="Vrije vorm: vorm 7724">
                          <a:extLst>
                            <a:ext uri="{FF2B5EF4-FFF2-40B4-BE49-F238E27FC236}">
                              <a16:creationId xmlns:a16="http://schemas.microsoft.com/office/drawing/2014/main" id="{3E30FD7F-0128-0850-3272-0A279764E3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06" y="2579976"/>
                          <a:ext cx="62109" cy="93515"/>
                        </a:xfrm>
                        <a:custGeom>
                          <a:avLst/>
                          <a:gdLst>
                            <a:gd name="connsiteX0" fmla="*/ 55259 w 62109"/>
                            <a:gd name="connsiteY0" fmla="*/ 31459 h 93515"/>
                            <a:gd name="connsiteX1" fmla="*/ 27679 w 62109"/>
                            <a:gd name="connsiteY1" fmla="*/ 0 h 93515"/>
                            <a:gd name="connsiteX2" fmla="*/ 15181 w 62109"/>
                            <a:gd name="connsiteY2" fmla="*/ 5171 h 93515"/>
                            <a:gd name="connsiteX3" fmla="*/ 2253 w 62109"/>
                            <a:gd name="connsiteY3" fmla="*/ 9912 h 93515"/>
                            <a:gd name="connsiteX4" fmla="*/ 3115 w 62109"/>
                            <a:gd name="connsiteY4" fmla="*/ 51713 h 93515"/>
                            <a:gd name="connsiteX5" fmla="*/ 38452 w 62109"/>
                            <a:gd name="connsiteY5" fmla="*/ 92223 h 93515"/>
                            <a:gd name="connsiteX6" fmla="*/ 43624 w 62109"/>
                            <a:gd name="connsiteY6" fmla="*/ 93515 h 93515"/>
                            <a:gd name="connsiteX7" fmla="*/ 47502 w 62109"/>
                            <a:gd name="connsiteY7" fmla="*/ 93515 h 93515"/>
                            <a:gd name="connsiteX8" fmla="*/ 49226 w 62109"/>
                            <a:gd name="connsiteY8" fmla="*/ 93515 h 93515"/>
                            <a:gd name="connsiteX9" fmla="*/ 50519 w 62109"/>
                            <a:gd name="connsiteY9" fmla="*/ 92223 h 93515"/>
                            <a:gd name="connsiteX10" fmla="*/ 53105 w 62109"/>
                            <a:gd name="connsiteY10" fmla="*/ 89637 h 93515"/>
                            <a:gd name="connsiteX11" fmla="*/ 56121 w 62109"/>
                            <a:gd name="connsiteY11" fmla="*/ 85327 h 93515"/>
                            <a:gd name="connsiteX12" fmla="*/ 54828 w 62109"/>
                            <a:gd name="connsiteY12" fmla="*/ 31459 h 93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09" h="93515">
                              <a:moveTo>
                                <a:pt x="55259" y="31459"/>
                              </a:moveTo>
                              <a:cubicBezTo>
                                <a:pt x="41038" y="6464"/>
                                <a:pt x="27679" y="0"/>
                                <a:pt x="27679" y="0"/>
                              </a:cubicBezTo>
                              <a:cubicBezTo>
                                <a:pt x="27679" y="0"/>
                                <a:pt x="21215" y="2586"/>
                                <a:pt x="15181" y="5171"/>
                              </a:cubicBezTo>
                              <a:cubicBezTo>
                                <a:pt x="9148" y="7757"/>
                                <a:pt x="2253" y="9912"/>
                                <a:pt x="2253" y="9912"/>
                              </a:cubicBezTo>
                              <a:cubicBezTo>
                                <a:pt x="2253" y="9912"/>
                                <a:pt x="-3349" y="23702"/>
                                <a:pt x="3115" y="51713"/>
                              </a:cubicBezTo>
                              <a:cubicBezTo>
                                <a:pt x="7855" y="72830"/>
                                <a:pt x="25093" y="87482"/>
                                <a:pt x="38452" y="92223"/>
                              </a:cubicBezTo>
                              <a:cubicBezTo>
                                <a:pt x="40176" y="92653"/>
                                <a:pt x="41900" y="93515"/>
                                <a:pt x="43624" y="93515"/>
                              </a:cubicBezTo>
                              <a:cubicBezTo>
                                <a:pt x="44917" y="93515"/>
                                <a:pt x="46640" y="93515"/>
                                <a:pt x="47502" y="93515"/>
                              </a:cubicBezTo>
                              <a:lnTo>
                                <a:pt x="49226" y="93515"/>
                              </a:lnTo>
                              <a:cubicBezTo>
                                <a:pt x="49226" y="93515"/>
                                <a:pt x="49657" y="93084"/>
                                <a:pt x="50519" y="92223"/>
                              </a:cubicBezTo>
                              <a:cubicBezTo>
                                <a:pt x="51381" y="91361"/>
                                <a:pt x="52243" y="90499"/>
                                <a:pt x="53105" y="89637"/>
                              </a:cubicBezTo>
                              <a:cubicBezTo>
                                <a:pt x="53966" y="88344"/>
                                <a:pt x="55259" y="86620"/>
                                <a:pt x="56121" y="85327"/>
                              </a:cubicBezTo>
                              <a:cubicBezTo>
                                <a:pt x="63016" y="72830"/>
                                <a:pt x="65602" y="50421"/>
                                <a:pt x="54828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6" name="Vrije vorm: vorm 7725">
                          <a:extLst>
                            <a:ext uri="{FF2B5EF4-FFF2-40B4-BE49-F238E27FC236}">
                              <a16:creationId xmlns:a16="http://schemas.microsoft.com/office/drawing/2014/main" id="{B18BA294-D5D1-BA9B-EAC3-5550F4D164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55" y="2579976"/>
                          <a:ext cx="42281" cy="29304"/>
                        </a:xfrm>
                        <a:custGeom>
                          <a:avLst/>
                          <a:gdLst>
                            <a:gd name="connsiteX0" fmla="*/ 42281 w 42281"/>
                            <a:gd name="connsiteY0" fmla="*/ 12928 h 29304"/>
                            <a:gd name="connsiteX1" fmla="*/ 27629 w 42281"/>
                            <a:gd name="connsiteY1" fmla="*/ 0 h 29304"/>
                            <a:gd name="connsiteX2" fmla="*/ 15132 w 42281"/>
                            <a:gd name="connsiteY2" fmla="*/ 5171 h 29304"/>
                            <a:gd name="connsiteX3" fmla="*/ 2203 w 42281"/>
                            <a:gd name="connsiteY3" fmla="*/ 9912 h 29304"/>
                            <a:gd name="connsiteX4" fmla="*/ 48 w 42281"/>
                            <a:gd name="connsiteY4" fmla="*/ 29304 h 29304"/>
                            <a:gd name="connsiteX5" fmla="*/ 21165 w 42281"/>
                            <a:gd name="connsiteY5" fmla="*/ 21547 h 29304"/>
                            <a:gd name="connsiteX6" fmla="*/ 42281 w 42281"/>
                            <a:gd name="connsiteY6" fmla="*/ 12928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81" h="29304">
                              <a:moveTo>
                                <a:pt x="42281" y="12928"/>
                              </a:moveTo>
                              <a:cubicBezTo>
                                <a:pt x="33662" y="3017"/>
                                <a:pt x="27629" y="0"/>
                                <a:pt x="27629" y="0"/>
                              </a:cubicBezTo>
                              <a:cubicBezTo>
                                <a:pt x="27629" y="0"/>
                                <a:pt x="21165" y="2586"/>
                                <a:pt x="15132" y="5171"/>
                              </a:cubicBezTo>
                              <a:cubicBezTo>
                                <a:pt x="9098" y="7757"/>
                                <a:pt x="2203" y="9912"/>
                                <a:pt x="2203" y="9912"/>
                              </a:cubicBezTo>
                              <a:cubicBezTo>
                                <a:pt x="2203" y="9912"/>
                                <a:pt x="-382" y="16376"/>
                                <a:pt x="48" y="29304"/>
                              </a:cubicBezTo>
                              <a:cubicBezTo>
                                <a:pt x="48" y="29304"/>
                                <a:pt x="10822" y="25426"/>
                                <a:pt x="21165" y="21547"/>
                              </a:cubicBezTo>
                              <a:cubicBezTo>
                                <a:pt x="31508" y="17238"/>
                                <a:pt x="42281" y="12928"/>
                                <a:pt x="42281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7" name="Vrije vorm: vorm 7726">
                          <a:extLst>
                            <a:ext uri="{FF2B5EF4-FFF2-40B4-BE49-F238E27FC236}">
                              <a16:creationId xmlns:a16="http://schemas.microsoft.com/office/drawing/2014/main" id="{70BF5171-7E2D-F6C1-6394-AB5DFBEE15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3170" y="2544207"/>
                          <a:ext cx="25856" cy="40509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5769 h 40509"/>
                            <a:gd name="connsiteX1" fmla="*/ 19824 w 25856"/>
                            <a:gd name="connsiteY1" fmla="*/ 38354 h 40509"/>
                            <a:gd name="connsiteX2" fmla="*/ 13790 w 25856"/>
                            <a:gd name="connsiteY2" fmla="*/ 40509 h 40509"/>
                            <a:gd name="connsiteX3" fmla="*/ 0 w 25856"/>
                            <a:gd name="connsiteY3" fmla="*/ 4740 h 40509"/>
                            <a:gd name="connsiteX4" fmla="*/ 6033 w 25856"/>
                            <a:gd name="connsiteY4" fmla="*/ 2586 h 40509"/>
                            <a:gd name="connsiteX5" fmla="*/ 11636 w 25856"/>
                            <a:gd name="connsiteY5" fmla="*/ 0 h 40509"/>
                            <a:gd name="connsiteX6" fmla="*/ 25857 w 25856"/>
                            <a:gd name="connsiteY6" fmla="*/ 3576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5856" h="40509">
                              <a:moveTo>
                                <a:pt x="25857" y="35769"/>
                              </a:moveTo>
                              <a:cubicBezTo>
                                <a:pt x="25857" y="35769"/>
                                <a:pt x="22840" y="37061"/>
                                <a:pt x="19824" y="38354"/>
                              </a:cubicBezTo>
                              <a:cubicBezTo>
                                <a:pt x="16807" y="39647"/>
                                <a:pt x="13790" y="40509"/>
                                <a:pt x="13790" y="40509"/>
                              </a:cubicBezTo>
                              <a:lnTo>
                                <a:pt x="0" y="4740"/>
                              </a:lnTo>
                              <a:cubicBezTo>
                                <a:pt x="0" y="4740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1636" y="0"/>
                                <a:pt x="11636" y="0"/>
                              </a:cubicBezTo>
                              <a:lnTo>
                                <a:pt x="25857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8" name="Vrije vorm: vorm 7727">
                          <a:extLst>
                            <a:ext uri="{FF2B5EF4-FFF2-40B4-BE49-F238E27FC236}">
                              <a16:creationId xmlns:a16="http://schemas.microsoft.com/office/drawing/2014/main" id="{4487A886-7CAA-4CFC-F976-45CFAD0F51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255" y="2606368"/>
                          <a:ext cx="20014" cy="29425"/>
                        </a:xfrm>
                        <a:custGeom>
                          <a:avLst/>
                          <a:gdLst>
                            <a:gd name="connsiteX0" fmla="*/ 17082 w 20014"/>
                            <a:gd name="connsiteY0" fmla="*/ 4205 h 29425"/>
                            <a:gd name="connsiteX1" fmla="*/ 706 w 20014"/>
                            <a:gd name="connsiteY1" fmla="*/ 9807 h 29425"/>
                            <a:gd name="connsiteX2" fmla="*/ 1568 w 20014"/>
                            <a:gd name="connsiteY2" fmla="*/ 22736 h 29425"/>
                            <a:gd name="connsiteX3" fmla="*/ 12342 w 20014"/>
                            <a:gd name="connsiteY3" fmla="*/ 28769 h 29425"/>
                            <a:gd name="connsiteX4" fmla="*/ 17082 w 20014"/>
                            <a:gd name="connsiteY4" fmla="*/ 4205 h 29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14" h="29425">
                              <a:moveTo>
                                <a:pt x="17082" y="4205"/>
                              </a:moveTo>
                              <a:cubicBezTo>
                                <a:pt x="11480" y="-5276"/>
                                <a:pt x="2861" y="3343"/>
                                <a:pt x="706" y="9807"/>
                              </a:cubicBezTo>
                              <a:cubicBezTo>
                                <a:pt x="-156" y="13686"/>
                                <a:pt x="-587" y="19288"/>
                                <a:pt x="1568" y="22736"/>
                              </a:cubicBezTo>
                              <a:cubicBezTo>
                                <a:pt x="2861" y="27476"/>
                                <a:pt x="5878" y="30924"/>
                                <a:pt x="12342" y="28769"/>
                              </a:cubicBezTo>
                              <a:cubicBezTo>
                                <a:pt x="20530" y="25752"/>
                                <a:pt x="22253" y="11962"/>
                                <a:pt x="17082" y="42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9" name="Vrije vorm: vorm 7728">
                          <a:extLst>
                            <a:ext uri="{FF2B5EF4-FFF2-40B4-BE49-F238E27FC236}">
                              <a16:creationId xmlns:a16="http://schemas.microsoft.com/office/drawing/2014/main" id="{E9833490-2AD9-A918-3FED-64F6B2116C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9267" y="2643826"/>
                          <a:ext cx="7830" cy="11834"/>
                        </a:xfrm>
                        <a:custGeom>
                          <a:avLst/>
                          <a:gdLst>
                            <a:gd name="connsiteX0" fmla="*/ 7087 w 7830"/>
                            <a:gd name="connsiteY0" fmla="*/ 1653 h 11834"/>
                            <a:gd name="connsiteX1" fmla="*/ 191 w 7830"/>
                            <a:gd name="connsiteY1" fmla="*/ 3808 h 11834"/>
                            <a:gd name="connsiteX2" fmla="*/ 191 w 7830"/>
                            <a:gd name="connsiteY2" fmla="*/ 8979 h 11834"/>
                            <a:gd name="connsiteX3" fmla="*/ 4501 w 7830"/>
                            <a:gd name="connsiteY3" fmla="*/ 11565 h 11834"/>
                            <a:gd name="connsiteX4" fmla="*/ 6656 w 7830"/>
                            <a:gd name="connsiteY4" fmla="*/ 1653 h 118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30" h="11834">
                              <a:moveTo>
                                <a:pt x="7087" y="1653"/>
                              </a:moveTo>
                              <a:cubicBezTo>
                                <a:pt x="4501" y="-2225"/>
                                <a:pt x="1053" y="1653"/>
                                <a:pt x="191" y="3808"/>
                              </a:cubicBezTo>
                              <a:cubicBezTo>
                                <a:pt x="191" y="5532"/>
                                <a:pt x="-239" y="7686"/>
                                <a:pt x="191" y="8979"/>
                              </a:cubicBezTo>
                              <a:cubicBezTo>
                                <a:pt x="622" y="11134"/>
                                <a:pt x="1915" y="12427"/>
                                <a:pt x="4501" y="11565"/>
                              </a:cubicBezTo>
                              <a:cubicBezTo>
                                <a:pt x="7949" y="10272"/>
                                <a:pt x="8810" y="4670"/>
                                <a:pt x="6656" y="16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0" name="Vrije vorm: vorm 7729">
                          <a:extLst>
                            <a:ext uri="{FF2B5EF4-FFF2-40B4-BE49-F238E27FC236}">
                              <a16:creationId xmlns:a16="http://schemas.microsoft.com/office/drawing/2014/main" id="{3BBFBC6B-CBEE-DE55-4744-DE1FFA5796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3259" y="2554981"/>
                          <a:ext cx="59039" cy="49127"/>
                        </a:xfrm>
                        <a:custGeom>
                          <a:avLst/>
                          <a:gdLst>
                            <a:gd name="connsiteX0" fmla="*/ 58609 w 59039"/>
                            <a:gd name="connsiteY0" fmla="*/ 31028 h 49127"/>
                            <a:gd name="connsiteX1" fmla="*/ 35338 w 59039"/>
                            <a:gd name="connsiteY1" fmla="*/ 40509 h 49127"/>
                            <a:gd name="connsiteX2" fmla="*/ 11636 w 59039"/>
                            <a:gd name="connsiteY2" fmla="*/ 49128 h 49127"/>
                            <a:gd name="connsiteX3" fmla="*/ 0 w 59039"/>
                            <a:gd name="connsiteY3" fmla="*/ 17669 h 49127"/>
                            <a:gd name="connsiteX4" fmla="*/ 23271 w 59039"/>
                            <a:gd name="connsiteY4" fmla="*/ 9481 h 49127"/>
                            <a:gd name="connsiteX5" fmla="*/ 46111 w 59039"/>
                            <a:gd name="connsiteY5" fmla="*/ 0 h 49127"/>
                            <a:gd name="connsiteX6" fmla="*/ 59040 w 59039"/>
                            <a:gd name="connsiteY6" fmla="*/ 310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49127">
                              <a:moveTo>
                                <a:pt x="58609" y="31028"/>
                              </a:moveTo>
                              <a:cubicBezTo>
                                <a:pt x="58609" y="31028"/>
                                <a:pt x="46973" y="35769"/>
                                <a:pt x="35338" y="40509"/>
                              </a:cubicBezTo>
                              <a:cubicBezTo>
                                <a:pt x="23702" y="45249"/>
                                <a:pt x="11636" y="49128"/>
                                <a:pt x="11636" y="49128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1636" y="13790"/>
                                <a:pt x="23271" y="9481"/>
                              </a:cubicBezTo>
                              <a:cubicBezTo>
                                <a:pt x="34476" y="4740"/>
                                <a:pt x="46111" y="0"/>
                                <a:pt x="46111" y="0"/>
                              </a:cubicBezTo>
                              <a:lnTo>
                                <a:pt x="59040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31" name="Vrije vorm: vorm 7730">
                          <a:extLst>
                            <a:ext uri="{FF2B5EF4-FFF2-40B4-BE49-F238E27FC236}">
                              <a16:creationId xmlns:a16="http://schemas.microsoft.com/office/drawing/2014/main" id="{4C2C6604-97DA-5B4B-4136-9D5AC108B3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099" y="2555412"/>
                          <a:ext cx="35768" cy="40508"/>
                        </a:xfrm>
                        <a:custGeom>
                          <a:avLst/>
                          <a:gdLst>
                            <a:gd name="connsiteX0" fmla="*/ 35769 w 35768"/>
                            <a:gd name="connsiteY0" fmla="*/ 30597 h 40508"/>
                            <a:gd name="connsiteX1" fmla="*/ 12497 w 35768"/>
                            <a:gd name="connsiteY1" fmla="*/ 40509 h 40508"/>
                            <a:gd name="connsiteX2" fmla="*/ 0 w 35768"/>
                            <a:gd name="connsiteY2" fmla="*/ 9481 h 40508"/>
                            <a:gd name="connsiteX3" fmla="*/ 22840 w 35768"/>
                            <a:gd name="connsiteY3" fmla="*/ 0 h 40508"/>
                            <a:gd name="connsiteX4" fmla="*/ 35769 w 35768"/>
                            <a:gd name="connsiteY4" fmla="*/ 30597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68" h="40508">
                              <a:moveTo>
                                <a:pt x="35769" y="30597"/>
                              </a:moveTo>
                              <a:lnTo>
                                <a:pt x="12497" y="40509"/>
                              </a:lnTo>
                              <a:lnTo>
                                <a:pt x="0" y="9481"/>
                              </a:lnTo>
                              <a:lnTo>
                                <a:pt x="22840" y="0"/>
                              </a:lnTo>
                              <a:lnTo>
                                <a:pt x="35769" y="305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09" name="Graphic 1445">
                        <a:extLst>
                          <a:ext uri="{FF2B5EF4-FFF2-40B4-BE49-F238E27FC236}">
                            <a16:creationId xmlns:a16="http://schemas.microsoft.com/office/drawing/2014/main" id="{6970FDA8-DC08-7CB5-2ADA-62EE954D5D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04952" y="2473532"/>
                        <a:ext cx="87753" cy="122388"/>
                        <a:chOff x="6804952" y="2473532"/>
                        <a:chExt cx="87753" cy="122388"/>
                      </a:xfrm>
                    </p:grpSpPr>
                    <p:sp>
                      <p:nvSpPr>
                        <p:cNvPr id="7718" name="Vrije vorm: vorm 7717">
                          <a:extLst>
                            <a:ext uri="{FF2B5EF4-FFF2-40B4-BE49-F238E27FC236}">
                              <a16:creationId xmlns:a16="http://schemas.microsoft.com/office/drawing/2014/main" id="{FFA60666-F89F-6364-9A8A-F2813E0966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5057" y="2505853"/>
                          <a:ext cx="67647" cy="90067"/>
                        </a:xfrm>
                        <a:custGeom>
                          <a:avLst/>
                          <a:gdLst>
                            <a:gd name="connsiteX0" fmla="*/ 56172 w 67647"/>
                            <a:gd name="connsiteY0" fmla="*/ 27150 h 90067"/>
                            <a:gd name="connsiteX1" fmla="*/ 24282 w 67647"/>
                            <a:gd name="connsiteY1" fmla="*/ 0 h 90067"/>
                            <a:gd name="connsiteX2" fmla="*/ 580 w 67647"/>
                            <a:gd name="connsiteY2" fmla="*/ 13790 h 90067"/>
                            <a:gd name="connsiteX3" fmla="*/ 7044 w 67647"/>
                            <a:gd name="connsiteY3" fmla="*/ 54730 h 90067"/>
                            <a:gd name="connsiteX4" fmla="*/ 47984 w 67647"/>
                            <a:gd name="connsiteY4" fmla="*/ 89637 h 90067"/>
                            <a:gd name="connsiteX5" fmla="*/ 53156 w 67647"/>
                            <a:gd name="connsiteY5" fmla="*/ 90068 h 90067"/>
                            <a:gd name="connsiteX6" fmla="*/ 57034 w 67647"/>
                            <a:gd name="connsiteY6" fmla="*/ 89637 h 90067"/>
                            <a:gd name="connsiteX7" fmla="*/ 58758 w 67647"/>
                            <a:gd name="connsiteY7" fmla="*/ 89206 h 90067"/>
                            <a:gd name="connsiteX8" fmla="*/ 60051 w 67647"/>
                            <a:gd name="connsiteY8" fmla="*/ 87913 h 90067"/>
                            <a:gd name="connsiteX9" fmla="*/ 62636 w 67647"/>
                            <a:gd name="connsiteY9" fmla="*/ 84897 h 90067"/>
                            <a:gd name="connsiteX10" fmla="*/ 64791 w 67647"/>
                            <a:gd name="connsiteY10" fmla="*/ 80156 h 90067"/>
                            <a:gd name="connsiteX11" fmla="*/ 55741 w 67647"/>
                            <a:gd name="connsiteY11" fmla="*/ 27150 h 900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647" h="90067">
                              <a:moveTo>
                                <a:pt x="56172" y="27150"/>
                              </a:moveTo>
                              <a:cubicBezTo>
                                <a:pt x="38073" y="4309"/>
                                <a:pt x="24282" y="0"/>
                                <a:pt x="24282" y="0"/>
                              </a:cubicBezTo>
                              <a:lnTo>
                                <a:pt x="580" y="13790"/>
                              </a:lnTo>
                              <a:cubicBezTo>
                                <a:pt x="580" y="13790"/>
                                <a:pt x="-2867" y="28012"/>
                                <a:pt x="7044" y="54730"/>
                              </a:cubicBezTo>
                              <a:cubicBezTo>
                                <a:pt x="14802" y="74985"/>
                                <a:pt x="34194" y="87482"/>
                                <a:pt x="47984" y="89637"/>
                              </a:cubicBezTo>
                              <a:cubicBezTo>
                                <a:pt x="49708" y="90068"/>
                                <a:pt x="51863" y="90068"/>
                                <a:pt x="53156" y="90068"/>
                              </a:cubicBezTo>
                              <a:cubicBezTo>
                                <a:pt x="54449" y="90068"/>
                                <a:pt x="55741" y="90068"/>
                                <a:pt x="57034" y="89637"/>
                              </a:cubicBezTo>
                              <a:cubicBezTo>
                                <a:pt x="57896" y="89637"/>
                                <a:pt x="58758" y="89637"/>
                                <a:pt x="58758" y="89206"/>
                              </a:cubicBezTo>
                              <a:cubicBezTo>
                                <a:pt x="58758" y="89206"/>
                                <a:pt x="59189" y="88775"/>
                                <a:pt x="60051" y="87913"/>
                              </a:cubicBezTo>
                              <a:cubicBezTo>
                                <a:pt x="60913" y="87051"/>
                                <a:pt x="61775" y="85758"/>
                                <a:pt x="62636" y="84897"/>
                              </a:cubicBezTo>
                              <a:cubicBezTo>
                                <a:pt x="63498" y="83604"/>
                                <a:pt x="64360" y="81880"/>
                                <a:pt x="64791" y="80156"/>
                              </a:cubicBezTo>
                              <a:cubicBezTo>
                                <a:pt x="69532" y="66797"/>
                                <a:pt x="69532" y="44387"/>
                                <a:pt x="55741" y="271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9" name="Vrije vorm: vorm 7718">
                          <a:extLst>
                            <a:ext uri="{FF2B5EF4-FFF2-40B4-BE49-F238E27FC236}">
                              <a16:creationId xmlns:a16="http://schemas.microsoft.com/office/drawing/2014/main" id="{A7711521-1509-510B-31DE-EEA703CCEA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4554" y="2505422"/>
                          <a:ext cx="40730" cy="33182"/>
                        </a:xfrm>
                        <a:custGeom>
                          <a:avLst/>
                          <a:gdLst>
                            <a:gd name="connsiteX0" fmla="*/ 40731 w 40730"/>
                            <a:gd name="connsiteY0" fmla="*/ 10774 h 33182"/>
                            <a:gd name="connsiteX1" fmla="*/ 24355 w 40730"/>
                            <a:gd name="connsiteY1" fmla="*/ 0 h 33182"/>
                            <a:gd name="connsiteX2" fmla="*/ 653 w 40730"/>
                            <a:gd name="connsiteY2" fmla="*/ 13790 h 33182"/>
                            <a:gd name="connsiteX3" fmla="*/ 1084 w 40730"/>
                            <a:gd name="connsiteY3" fmla="*/ 33183 h 33182"/>
                            <a:gd name="connsiteX4" fmla="*/ 7548 w 40730"/>
                            <a:gd name="connsiteY4" fmla="*/ 29735 h 33182"/>
                            <a:gd name="connsiteX5" fmla="*/ 20907 w 40730"/>
                            <a:gd name="connsiteY5" fmla="*/ 21978 h 33182"/>
                            <a:gd name="connsiteX6" fmla="*/ 40300 w 40730"/>
                            <a:gd name="connsiteY6" fmla="*/ 10774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730" h="33182">
                              <a:moveTo>
                                <a:pt x="40731" y="10774"/>
                              </a:moveTo>
                              <a:cubicBezTo>
                                <a:pt x="30819" y="2155"/>
                                <a:pt x="24355" y="0"/>
                                <a:pt x="24355" y="0"/>
                              </a:cubicBezTo>
                              <a:lnTo>
                                <a:pt x="653" y="13790"/>
                              </a:lnTo>
                              <a:cubicBezTo>
                                <a:pt x="653" y="13790"/>
                                <a:pt x="-1071" y="20685"/>
                                <a:pt x="1084" y="33183"/>
                              </a:cubicBezTo>
                              <a:cubicBezTo>
                                <a:pt x="1084" y="33183"/>
                                <a:pt x="3669" y="31890"/>
                                <a:pt x="7548" y="29735"/>
                              </a:cubicBezTo>
                              <a:cubicBezTo>
                                <a:pt x="11426" y="27581"/>
                                <a:pt x="16167" y="24995"/>
                                <a:pt x="20907" y="21978"/>
                              </a:cubicBezTo>
                              <a:cubicBezTo>
                                <a:pt x="30819" y="16376"/>
                                <a:pt x="40300" y="10774"/>
                                <a:pt x="40300" y="107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0" name="Vrije vorm: vorm 7719">
                          <a:extLst>
                            <a:ext uri="{FF2B5EF4-FFF2-40B4-BE49-F238E27FC236}">
                              <a16:creationId xmlns:a16="http://schemas.microsoft.com/office/drawing/2014/main" id="{8F90A09B-5D8D-3B70-F7D5-51525F2A3F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11416" y="2473532"/>
                          <a:ext cx="29735" cy="39647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3183 h 39647"/>
                            <a:gd name="connsiteX1" fmla="*/ 18531 w 29735"/>
                            <a:gd name="connsiteY1" fmla="*/ 39647 h 39647"/>
                            <a:gd name="connsiteX2" fmla="*/ 0 w 29735"/>
                            <a:gd name="connsiteY2" fmla="*/ 6464 h 39647"/>
                            <a:gd name="connsiteX3" fmla="*/ 10774 w 29735"/>
                            <a:gd name="connsiteY3" fmla="*/ 0 h 39647"/>
                            <a:gd name="connsiteX4" fmla="*/ 29735 w 29735"/>
                            <a:gd name="connsiteY4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9647">
                              <a:moveTo>
                                <a:pt x="29735" y="33183"/>
                              </a:moveTo>
                              <a:lnTo>
                                <a:pt x="18531" y="39647"/>
                              </a:lnTo>
                              <a:lnTo>
                                <a:pt x="0" y="6464"/>
                              </a:lnTo>
                              <a:lnTo>
                                <a:pt x="10774" y="0"/>
                              </a:lnTo>
                              <a:lnTo>
                                <a:pt x="29735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1" name="Vrije vorm: vorm 7720">
                          <a:extLst>
                            <a:ext uri="{FF2B5EF4-FFF2-40B4-BE49-F238E27FC236}">
                              <a16:creationId xmlns:a16="http://schemas.microsoft.com/office/drawing/2014/main" id="{DEC5DB7D-A4D3-EB75-9BF0-0AB6FF61D0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542" y="2533166"/>
                          <a:ext cx="19435" cy="29574"/>
                        </a:xfrm>
                        <a:custGeom>
                          <a:avLst/>
                          <a:gdLst>
                            <a:gd name="connsiteX0" fmla="*/ 15229 w 19435"/>
                            <a:gd name="connsiteY0" fmla="*/ 3284 h 29574"/>
                            <a:gd name="connsiteX1" fmla="*/ 146 w 19435"/>
                            <a:gd name="connsiteY1" fmla="*/ 11472 h 29574"/>
                            <a:gd name="connsiteX2" fmla="*/ 2731 w 19435"/>
                            <a:gd name="connsiteY2" fmla="*/ 23970 h 29574"/>
                            <a:gd name="connsiteX3" fmla="*/ 13936 w 19435"/>
                            <a:gd name="connsiteY3" fmla="*/ 28279 h 29574"/>
                            <a:gd name="connsiteX4" fmla="*/ 15229 w 19435"/>
                            <a:gd name="connsiteY4" fmla="*/ 3284 h 29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435" h="29574">
                              <a:moveTo>
                                <a:pt x="15229" y="3284"/>
                              </a:moveTo>
                              <a:cubicBezTo>
                                <a:pt x="7903" y="-5335"/>
                                <a:pt x="1007" y="5008"/>
                                <a:pt x="146" y="11472"/>
                              </a:cubicBezTo>
                              <a:cubicBezTo>
                                <a:pt x="-285" y="15351"/>
                                <a:pt x="146" y="20953"/>
                                <a:pt x="2731" y="23970"/>
                              </a:cubicBezTo>
                              <a:cubicBezTo>
                                <a:pt x="4886" y="28710"/>
                                <a:pt x="8334" y="31296"/>
                                <a:pt x="13936" y="28279"/>
                              </a:cubicBezTo>
                              <a:cubicBezTo>
                                <a:pt x="21262" y="23970"/>
                                <a:pt x="20831" y="9748"/>
                                <a:pt x="15229" y="32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2" name="Vrije vorm: vorm 7721">
                          <a:extLst>
                            <a:ext uri="{FF2B5EF4-FFF2-40B4-BE49-F238E27FC236}">
                              <a16:creationId xmlns:a16="http://schemas.microsoft.com/office/drawing/2014/main" id="{368E7AB5-2B8A-50ED-4175-DB0AD73FB9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1494" y="2569212"/>
                          <a:ext cx="7986" cy="12151"/>
                        </a:xfrm>
                        <a:custGeom>
                          <a:avLst/>
                          <a:gdLst>
                            <a:gd name="connsiteX0" fmla="*/ 6464 w 7986"/>
                            <a:gd name="connsiteY0" fmla="*/ 1283 h 12151"/>
                            <a:gd name="connsiteX1" fmla="*/ 0 w 7986"/>
                            <a:gd name="connsiteY1" fmla="*/ 4731 h 12151"/>
                            <a:gd name="connsiteX2" fmla="*/ 862 w 7986"/>
                            <a:gd name="connsiteY2" fmla="*/ 9902 h 12151"/>
                            <a:gd name="connsiteX3" fmla="*/ 5602 w 7986"/>
                            <a:gd name="connsiteY3" fmla="*/ 11626 h 12151"/>
                            <a:gd name="connsiteX4" fmla="*/ 6464 w 7986"/>
                            <a:gd name="connsiteY4" fmla="*/ 1283 h 12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86" h="12151">
                              <a:moveTo>
                                <a:pt x="6464" y="1283"/>
                              </a:moveTo>
                              <a:cubicBezTo>
                                <a:pt x="3448" y="-2165"/>
                                <a:pt x="431" y="2145"/>
                                <a:pt x="0" y="4731"/>
                              </a:cubicBezTo>
                              <a:cubicBezTo>
                                <a:pt x="0" y="6454"/>
                                <a:pt x="0" y="8609"/>
                                <a:pt x="862" y="9902"/>
                              </a:cubicBezTo>
                              <a:cubicBezTo>
                                <a:pt x="1724" y="11626"/>
                                <a:pt x="3448" y="12919"/>
                                <a:pt x="5602" y="11626"/>
                              </a:cubicBezTo>
                              <a:cubicBezTo>
                                <a:pt x="8619" y="9902"/>
                                <a:pt x="8619" y="3869"/>
                                <a:pt x="6464" y="12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3" name="Vrije vorm: vorm 7722">
                          <a:extLst>
                            <a:ext uri="{FF2B5EF4-FFF2-40B4-BE49-F238E27FC236}">
                              <a16:creationId xmlns:a16="http://schemas.microsoft.com/office/drawing/2014/main" id="{EAB64EB0-6C13-DC5F-35DD-A10C91C544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4952" y="2480858"/>
                          <a:ext cx="59901" cy="53868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28874 h 53868"/>
                            <a:gd name="connsiteX1" fmla="*/ 37923 w 59901"/>
                            <a:gd name="connsiteY1" fmla="*/ 41802 h 53868"/>
                            <a:gd name="connsiteX2" fmla="*/ 15945 w 59901"/>
                            <a:gd name="connsiteY2" fmla="*/ 53868 h 53868"/>
                            <a:gd name="connsiteX3" fmla="*/ 0 w 59901"/>
                            <a:gd name="connsiteY3" fmla="*/ 24564 h 53868"/>
                            <a:gd name="connsiteX4" fmla="*/ 21547 w 59901"/>
                            <a:gd name="connsiteY4" fmla="*/ 12497 h 53868"/>
                            <a:gd name="connsiteX5" fmla="*/ 42664 w 59901"/>
                            <a:gd name="connsiteY5" fmla="*/ 0 h 53868"/>
                            <a:gd name="connsiteX6" fmla="*/ 59902 w 59901"/>
                            <a:gd name="connsiteY6" fmla="*/ 28443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3868">
                              <a:moveTo>
                                <a:pt x="59902" y="28874"/>
                              </a:moveTo>
                              <a:cubicBezTo>
                                <a:pt x="59902" y="28874"/>
                                <a:pt x="49128" y="35338"/>
                                <a:pt x="37923" y="41802"/>
                              </a:cubicBezTo>
                              <a:cubicBezTo>
                                <a:pt x="27150" y="48266"/>
                                <a:pt x="15945" y="53868"/>
                                <a:pt x="15945" y="53868"/>
                              </a:cubicBezTo>
                              <a:lnTo>
                                <a:pt x="0" y="24564"/>
                              </a:lnTo>
                              <a:cubicBezTo>
                                <a:pt x="0" y="24564"/>
                                <a:pt x="10774" y="18962"/>
                                <a:pt x="21547" y="12497"/>
                              </a:cubicBezTo>
                              <a:cubicBezTo>
                                <a:pt x="31890" y="6464"/>
                                <a:pt x="42664" y="0"/>
                                <a:pt x="42664" y="0"/>
                              </a:cubicBezTo>
                              <a:lnTo>
                                <a:pt x="59902" y="284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24" name="Vrije vorm: vorm 7723">
                          <a:extLst>
                            <a:ext uri="{FF2B5EF4-FFF2-40B4-BE49-F238E27FC236}">
                              <a16:creationId xmlns:a16="http://schemas.microsoft.com/office/drawing/2014/main" id="{07DBB34D-CAE9-7C0A-24DE-A1B8474EEB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6068" y="2481289"/>
                          <a:ext cx="38785" cy="4137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28442 h 41370"/>
                            <a:gd name="connsiteX1" fmla="*/ 16807 w 38785"/>
                            <a:gd name="connsiteY1" fmla="*/ 41371 h 41370"/>
                            <a:gd name="connsiteX2" fmla="*/ 0 w 38785"/>
                            <a:gd name="connsiteY2" fmla="*/ 12066 h 41370"/>
                            <a:gd name="connsiteX3" fmla="*/ 21547 w 38785"/>
                            <a:gd name="connsiteY3" fmla="*/ 0 h 41370"/>
                            <a:gd name="connsiteX4" fmla="*/ 38785 w 38785"/>
                            <a:gd name="connsiteY4" fmla="*/ 28442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38785" y="28442"/>
                              </a:moveTo>
                              <a:lnTo>
                                <a:pt x="16807" y="41371"/>
                              </a:lnTo>
                              <a:lnTo>
                                <a:pt x="0" y="12066"/>
                              </a:lnTo>
                              <a:lnTo>
                                <a:pt x="21547" y="0"/>
                              </a:lnTo>
                              <a:lnTo>
                                <a:pt x="38785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710" name="Graphic 1445">
                        <a:extLst>
                          <a:ext uri="{FF2B5EF4-FFF2-40B4-BE49-F238E27FC236}">
                            <a16:creationId xmlns:a16="http://schemas.microsoft.com/office/drawing/2014/main" id="{E435BD6A-0E16-5A2D-727D-3475B7E82F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4148" y="2381740"/>
                        <a:ext cx="98127" cy="112046"/>
                        <a:chOff x="6944148" y="2381740"/>
                        <a:chExt cx="98127" cy="112046"/>
                      </a:xfrm>
                    </p:grpSpPr>
                    <p:sp>
                      <p:nvSpPr>
                        <p:cNvPr id="7711" name="Vrije vorm: vorm 7710">
                          <a:extLst>
                            <a:ext uri="{FF2B5EF4-FFF2-40B4-BE49-F238E27FC236}">
                              <a16:creationId xmlns:a16="http://schemas.microsoft.com/office/drawing/2014/main" id="{761A7848-B35C-C2BD-9A41-73008812CD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528" y="2409321"/>
                          <a:ext cx="75746" cy="84465"/>
                        </a:xfrm>
                        <a:custGeom>
                          <a:avLst/>
                          <a:gdLst>
                            <a:gd name="connsiteX0" fmla="*/ 56914 w 75746"/>
                            <a:gd name="connsiteY0" fmla="*/ 21547 h 84465"/>
                            <a:gd name="connsiteX1" fmla="*/ 21145 w 75746"/>
                            <a:gd name="connsiteY1" fmla="*/ 0 h 84465"/>
                            <a:gd name="connsiteX2" fmla="*/ 10803 w 75746"/>
                            <a:gd name="connsiteY2" fmla="*/ 8619 h 84465"/>
                            <a:gd name="connsiteX3" fmla="*/ 29 w 75746"/>
                            <a:gd name="connsiteY3" fmla="*/ 16807 h 84465"/>
                            <a:gd name="connsiteX4" fmla="*/ 13388 w 75746"/>
                            <a:gd name="connsiteY4" fmla="*/ 56454 h 84465"/>
                            <a:gd name="connsiteX5" fmla="*/ 59500 w 75746"/>
                            <a:gd name="connsiteY5" fmla="*/ 84466 h 84465"/>
                            <a:gd name="connsiteX6" fmla="*/ 65102 w 75746"/>
                            <a:gd name="connsiteY6" fmla="*/ 84466 h 84465"/>
                            <a:gd name="connsiteX7" fmla="*/ 68980 w 75746"/>
                            <a:gd name="connsiteY7" fmla="*/ 83604 h 84465"/>
                            <a:gd name="connsiteX8" fmla="*/ 70704 w 75746"/>
                            <a:gd name="connsiteY8" fmla="*/ 83173 h 84465"/>
                            <a:gd name="connsiteX9" fmla="*/ 71566 w 75746"/>
                            <a:gd name="connsiteY9" fmla="*/ 81449 h 84465"/>
                            <a:gd name="connsiteX10" fmla="*/ 73290 w 75746"/>
                            <a:gd name="connsiteY10" fmla="*/ 78001 h 84465"/>
                            <a:gd name="connsiteX11" fmla="*/ 75014 w 75746"/>
                            <a:gd name="connsiteY11" fmla="*/ 72830 h 84465"/>
                            <a:gd name="connsiteX12" fmla="*/ 57345 w 75746"/>
                            <a:gd name="connsiteY12" fmla="*/ 21978 h 844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5746" h="84465">
                              <a:moveTo>
                                <a:pt x="56914" y="21547"/>
                              </a:moveTo>
                              <a:cubicBezTo>
                                <a:pt x="35798" y="2155"/>
                                <a:pt x="21145" y="0"/>
                                <a:pt x="21145" y="0"/>
                              </a:cubicBezTo>
                              <a:cubicBezTo>
                                <a:pt x="21145" y="0"/>
                                <a:pt x="15974" y="4310"/>
                                <a:pt x="10803" y="8619"/>
                              </a:cubicBezTo>
                              <a:cubicBezTo>
                                <a:pt x="5200" y="12929"/>
                                <a:pt x="29" y="16807"/>
                                <a:pt x="29" y="16807"/>
                              </a:cubicBezTo>
                              <a:cubicBezTo>
                                <a:pt x="29" y="16807"/>
                                <a:pt x="-1264" y="31459"/>
                                <a:pt x="13388" y="56454"/>
                              </a:cubicBezTo>
                              <a:cubicBezTo>
                                <a:pt x="24162" y="75416"/>
                                <a:pt x="45278" y="84035"/>
                                <a:pt x="59500" y="84466"/>
                              </a:cubicBezTo>
                              <a:cubicBezTo>
                                <a:pt x="61223" y="84466"/>
                                <a:pt x="63378" y="84466"/>
                                <a:pt x="65102" y="84466"/>
                              </a:cubicBezTo>
                              <a:cubicBezTo>
                                <a:pt x="66395" y="84466"/>
                                <a:pt x="67688" y="83604"/>
                                <a:pt x="68980" y="83604"/>
                              </a:cubicBezTo>
                              <a:cubicBezTo>
                                <a:pt x="70273" y="83604"/>
                                <a:pt x="70704" y="83173"/>
                                <a:pt x="70704" y="83173"/>
                              </a:cubicBezTo>
                              <a:cubicBezTo>
                                <a:pt x="70704" y="83173"/>
                                <a:pt x="71135" y="82311"/>
                                <a:pt x="71566" y="81449"/>
                              </a:cubicBezTo>
                              <a:cubicBezTo>
                                <a:pt x="71997" y="80587"/>
                                <a:pt x="72859" y="79294"/>
                                <a:pt x="73290" y="78001"/>
                              </a:cubicBezTo>
                              <a:cubicBezTo>
                                <a:pt x="73721" y="76278"/>
                                <a:pt x="74152" y="74554"/>
                                <a:pt x="75014" y="72830"/>
                              </a:cubicBezTo>
                              <a:cubicBezTo>
                                <a:pt x="77599" y="58609"/>
                                <a:pt x="73721" y="36631"/>
                                <a:pt x="57345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2" name="Vrije vorm: vorm 7711">
                          <a:extLst>
                            <a:ext uri="{FF2B5EF4-FFF2-40B4-BE49-F238E27FC236}">
                              <a16:creationId xmlns:a16="http://schemas.microsoft.com/office/drawing/2014/main" id="{B9A17A2C-BFCF-01E6-4598-551A582C2B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126" y="2409321"/>
                          <a:ext cx="39216" cy="3576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7757 h 35768"/>
                            <a:gd name="connsiteX1" fmla="*/ 21116 w 39216"/>
                            <a:gd name="connsiteY1" fmla="*/ 0 h 35768"/>
                            <a:gd name="connsiteX2" fmla="*/ 10774 w 39216"/>
                            <a:gd name="connsiteY2" fmla="*/ 8619 h 35768"/>
                            <a:gd name="connsiteX3" fmla="*/ 0 w 39216"/>
                            <a:gd name="connsiteY3" fmla="*/ 16807 h 35768"/>
                            <a:gd name="connsiteX4" fmla="*/ 3879 w 39216"/>
                            <a:gd name="connsiteY4" fmla="*/ 35769 h 35768"/>
                            <a:gd name="connsiteX5" fmla="*/ 21978 w 39216"/>
                            <a:gd name="connsiteY5" fmla="*/ 21978 h 35768"/>
                            <a:gd name="connsiteX6" fmla="*/ 39216 w 39216"/>
                            <a:gd name="connsiteY6" fmla="*/ 7326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35768">
                              <a:moveTo>
                                <a:pt x="39216" y="7757"/>
                              </a:moveTo>
                              <a:cubicBezTo>
                                <a:pt x="28012" y="862"/>
                                <a:pt x="21116" y="0"/>
                                <a:pt x="21116" y="0"/>
                              </a:cubicBezTo>
                              <a:cubicBezTo>
                                <a:pt x="21116" y="0"/>
                                <a:pt x="15945" y="4310"/>
                                <a:pt x="10774" y="8619"/>
                              </a:cubicBezTo>
                              <a:cubicBezTo>
                                <a:pt x="5171" y="12929"/>
                                <a:pt x="0" y="16807"/>
                                <a:pt x="0" y="16807"/>
                              </a:cubicBezTo>
                              <a:cubicBezTo>
                                <a:pt x="0" y="16807"/>
                                <a:pt x="0" y="23702"/>
                                <a:pt x="3879" y="35769"/>
                              </a:cubicBezTo>
                              <a:cubicBezTo>
                                <a:pt x="3879" y="35769"/>
                                <a:pt x="12929" y="28874"/>
                                <a:pt x="21978" y="21978"/>
                              </a:cubicBezTo>
                              <a:cubicBezTo>
                                <a:pt x="30597" y="14652"/>
                                <a:pt x="39216" y="7326"/>
                                <a:pt x="39216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3" name="Vrije vorm: vorm 7712">
                          <a:extLst>
                            <a:ext uri="{FF2B5EF4-FFF2-40B4-BE49-F238E27FC236}">
                              <a16:creationId xmlns:a16="http://schemas.microsoft.com/office/drawing/2014/main" id="{1DB0C1FD-416E-15D0-C2AB-86A749947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6733" y="2381740"/>
                          <a:ext cx="34044" cy="37923"/>
                        </a:xfrm>
                        <a:custGeom>
                          <a:avLst/>
                          <a:gdLst>
                            <a:gd name="connsiteX0" fmla="*/ 33614 w 34044"/>
                            <a:gd name="connsiteY0" fmla="*/ 29735 h 37923"/>
                            <a:gd name="connsiteX1" fmla="*/ 28873 w 34044"/>
                            <a:gd name="connsiteY1" fmla="*/ 34045 h 37923"/>
                            <a:gd name="connsiteX2" fmla="*/ 23702 w 34044"/>
                            <a:gd name="connsiteY2" fmla="*/ 37923 h 37923"/>
                            <a:gd name="connsiteX3" fmla="*/ 0 w 34044"/>
                            <a:gd name="connsiteY3" fmla="*/ 7757 h 37923"/>
                            <a:gd name="connsiteX4" fmla="*/ 5171 w 34044"/>
                            <a:gd name="connsiteY4" fmla="*/ 3879 h 37923"/>
                            <a:gd name="connsiteX5" fmla="*/ 9912 w 34044"/>
                            <a:gd name="connsiteY5" fmla="*/ 0 h 37923"/>
                            <a:gd name="connsiteX6" fmla="*/ 34045 w 34044"/>
                            <a:gd name="connsiteY6" fmla="*/ 29735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044" h="37923">
                              <a:moveTo>
                                <a:pt x="33614" y="29735"/>
                              </a:moveTo>
                              <a:cubicBezTo>
                                <a:pt x="33614" y="29735"/>
                                <a:pt x="31028" y="31890"/>
                                <a:pt x="28873" y="34045"/>
                              </a:cubicBezTo>
                              <a:cubicBezTo>
                                <a:pt x="26288" y="36200"/>
                                <a:pt x="23702" y="37923"/>
                                <a:pt x="23702" y="37923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2586" y="6033"/>
                                <a:pt x="5171" y="3879"/>
                              </a:cubicBezTo>
                              <a:cubicBezTo>
                                <a:pt x="7757" y="1724"/>
                                <a:pt x="9912" y="0"/>
                                <a:pt x="9912" y="0"/>
                              </a:cubicBezTo>
                              <a:lnTo>
                                <a:pt x="34045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4" name="Vrije vorm: vorm 7713">
                          <a:extLst>
                            <a:ext uri="{FF2B5EF4-FFF2-40B4-BE49-F238E27FC236}">
                              <a16:creationId xmlns:a16="http://schemas.microsoft.com/office/drawing/2014/main" id="{AA137858-0419-63AB-0736-D652D2D912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79464" y="2437036"/>
                          <a:ext cx="20453" cy="29470"/>
                        </a:xfrm>
                        <a:custGeom>
                          <a:avLst/>
                          <a:gdLst>
                            <a:gd name="connsiteX0" fmla="*/ 13812 w 20453"/>
                            <a:gd name="connsiteY0" fmla="*/ 2451 h 29470"/>
                            <a:gd name="connsiteX1" fmla="*/ 22 w 20453"/>
                            <a:gd name="connsiteY1" fmla="*/ 12794 h 29470"/>
                            <a:gd name="connsiteX2" fmla="*/ 4331 w 20453"/>
                            <a:gd name="connsiteY2" fmla="*/ 24861 h 29470"/>
                            <a:gd name="connsiteX3" fmla="*/ 16398 w 20453"/>
                            <a:gd name="connsiteY3" fmla="*/ 27446 h 29470"/>
                            <a:gd name="connsiteX4" fmla="*/ 13812 w 20453"/>
                            <a:gd name="connsiteY4" fmla="*/ 2451 h 294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453" h="29470">
                              <a:moveTo>
                                <a:pt x="13812" y="2451"/>
                              </a:moveTo>
                              <a:cubicBezTo>
                                <a:pt x="5624" y="-4875"/>
                                <a:pt x="-409" y="5899"/>
                                <a:pt x="22" y="12794"/>
                              </a:cubicBezTo>
                              <a:cubicBezTo>
                                <a:pt x="22" y="16673"/>
                                <a:pt x="1746" y="22275"/>
                                <a:pt x="4331" y="24861"/>
                              </a:cubicBezTo>
                              <a:cubicBezTo>
                                <a:pt x="6917" y="29170"/>
                                <a:pt x="11226" y="31325"/>
                                <a:pt x="16398" y="27446"/>
                              </a:cubicBezTo>
                              <a:cubicBezTo>
                                <a:pt x="23293" y="21844"/>
                                <a:pt x="20707" y="8485"/>
                                <a:pt x="13812" y="24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5" name="Vrije vorm: vorm 7714">
                          <a:extLst>
                            <a:ext uri="{FF2B5EF4-FFF2-40B4-BE49-F238E27FC236}">
                              <a16:creationId xmlns:a16="http://schemas.microsoft.com/office/drawing/2014/main" id="{2D34F6F9-A026-639F-D5E3-0C085FA86F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0986" y="2470837"/>
                          <a:ext cx="8256" cy="12253"/>
                        </a:xfrm>
                        <a:custGeom>
                          <a:avLst/>
                          <a:gdLst>
                            <a:gd name="connsiteX0" fmla="*/ 5649 w 8256"/>
                            <a:gd name="connsiteY0" fmla="*/ 971 h 12253"/>
                            <a:gd name="connsiteX1" fmla="*/ 47 w 8256"/>
                            <a:gd name="connsiteY1" fmla="*/ 5281 h 12253"/>
                            <a:gd name="connsiteX2" fmla="*/ 1771 w 8256"/>
                            <a:gd name="connsiteY2" fmla="*/ 10452 h 12253"/>
                            <a:gd name="connsiteX3" fmla="*/ 6511 w 8256"/>
                            <a:gd name="connsiteY3" fmla="*/ 11314 h 12253"/>
                            <a:gd name="connsiteX4" fmla="*/ 5649 w 8256"/>
                            <a:gd name="connsiteY4" fmla="*/ 971 h 122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256" h="12253">
                              <a:moveTo>
                                <a:pt x="5649" y="971"/>
                              </a:moveTo>
                              <a:cubicBezTo>
                                <a:pt x="2202" y="-2045"/>
                                <a:pt x="-384" y="2695"/>
                                <a:pt x="47" y="5281"/>
                              </a:cubicBezTo>
                              <a:cubicBezTo>
                                <a:pt x="47" y="7004"/>
                                <a:pt x="478" y="9159"/>
                                <a:pt x="1771" y="10452"/>
                              </a:cubicBezTo>
                              <a:cubicBezTo>
                                <a:pt x="2633" y="12176"/>
                                <a:pt x="4787" y="13038"/>
                                <a:pt x="6511" y="11314"/>
                              </a:cubicBezTo>
                              <a:cubicBezTo>
                                <a:pt x="9528" y="9159"/>
                                <a:pt x="8235" y="3557"/>
                                <a:pt x="5649" y="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6" name="Vrije vorm: vorm 7715">
                          <a:extLst>
                            <a:ext uri="{FF2B5EF4-FFF2-40B4-BE49-F238E27FC236}">
                              <a16:creationId xmlns:a16="http://schemas.microsoft.com/office/drawing/2014/main" id="{769C64EF-19D5-6FC1-896D-81ADE03C6E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4148" y="2385619"/>
                          <a:ext cx="59901" cy="56884"/>
                        </a:xfrm>
                        <a:custGeom>
                          <a:avLst/>
                          <a:gdLst>
                            <a:gd name="connsiteX0" fmla="*/ 59471 w 59901"/>
                            <a:gd name="connsiteY0" fmla="*/ 24995 h 56884"/>
                            <a:gd name="connsiteX1" fmla="*/ 40078 w 59901"/>
                            <a:gd name="connsiteY1" fmla="*/ 41371 h 56884"/>
                            <a:gd name="connsiteX2" fmla="*/ 20255 w 59901"/>
                            <a:gd name="connsiteY2" fmla="*/ 56885 h 56884"/>
                            <a:gd name="connsiteX3" fmla="*/ 0 w 59901"/>
                            <a:gd name="connsiteY3" fmla="*/ 30597 h 56884"/>
                            <a:gd name="connsiteX4" fmla="*/ 19393 w 59901"/>
                            <a:gd name="connsiteY4" fmla="*/ 15514 h 56884"/>
                            <a:gd name="connsiteX5" fmla="*/ 38354 w 59901"/>
                            <a:gd name="connsiteY5" fmla="*/ 0 h 56884"/>
                            <a:gd name="connsiteX6" fmla="*/ 59902 w 59901"/>
                            <a:gd name="connsiteY6" fmla="*/ 25426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6884">
                              <a:moveTo>
                                <a:pt x="59471" y="24995"/>
                              </a:moveTo>
                              <a:cubicBezTo>
                                <a:pt x="59471" y="24995"/>
                                <a:pt x="49559" y="33183"/>
                                <a:pt x="40078" y="41371"/>
                              </a:cubicBezTo>
                              <a:cubicBezTo>
                                <a:pt x="30166" y="49128"/>
                                <a:pt x="20255" y="56885"/>
                                <a:pt x="20255" y="56885"/>
                              </a:cubicBezTo>
                              <a:lnTo>
                                <a:pt x="0" y="30597"/>
                              </a:lnTo>
                              <a:cubicBezTo>
                                <a:pt x="0" y="30597"/>
                                <a:pt x="9481" y="23271"/>
                                <a:pt x="19393" y="15514"/>
                              </a:cubicBezTo>
                              <a:cubicBezTo>
                                <a:pt x="28874" y="7757"/>
                                <a:pt x="38354" y="0"/>
                                <a:pt x="38354" y="0"/>
                              </a:cubicBezTo>
                              <a:lnTo>
                                <a:pt x="59902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717" name="Vrije vorm: vorm 7716">
                          <a:extLst>
                            <a:ext uri="{FF2B5EF4-FFF2-40B4-BE49-F238E27FC236}">
                              <a16:creationId xmlns:a16="http://schemas.microsoft.com/office/drawing/2014/main" id="{BC4B616C-AFE3-FC10-F799-EEE99D9F99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3109" y="2385188"/>
                          <a:ext cx="40509" cy="41370"/>
                        </a:xfrm>
                        <a:custGeom>
                          <a:avLst/>
                          <a:gdLst>
                            <a:gd name="connsiteX0" fmla="*/ 40509 w 40509"/>
                            <a:gd name="connsiteY0" fmla="*/ 25426 h 41370"/>
                            <a:gd name="connsiteX1" fmla="*/ 21116 w 40509"/>
                            <a:gd name="connsiteY1" fmla="*/ 41371 h 41370"/>
                            <a:gd name="connsiteX2" fmla="*/ 0 w 40509"/>
                            <a:gd name="connsiteY2" fmla="*/ 15514 h 41370"/>
                            <a:gd name="connsiteX3" fmla="*/ 18962 w 40509"/>
                            <a:gd name="connsiteY3" fmla="*/ 0 h 41370"/>
                            <a:gd name="connsiteX4" fmla="*/ 40509 w 40509"/>
                            <a:gd name="connsiteY4" fmla="*/ 25426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509" h="41370">
                              <a:moveTo>
                                <a:pt x="40509" y="25426"/>
                              </a:moveTo>
                              <a:lnTo>
                                <a:pt x="21116" y="41371"/>
                              </a:lnTo>
                              <a:lnTo>
                                <a:pt x="0" y="15514"/>
                              </a:lnTo>
                              <a:lnTo>
                                <a:pt x="18962" y="0"/>
                              </a:lnTo>
                              <a:lnTo>
                                <a:pt x="4050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7699" name="Vrije vorm: vorm 7698">
                      <a:extLst>
                        <a:ext uri="{FF2B5EF4-FFF2-40B4-BE49-F238E27FC236}">
                          <a16:creationId xmlns:a16="http://schemas.microsoft.com/office/drawing/2014/main" id="{83348DDE-5093-D97B-8130-629A808BFB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1545" y="2364071"/>
                      <a:ext cx="1644061" cy="281074"/>
                    </a:xfrm>
                    <a:custGeom>
                      <a:avLst/>
                      <a:gdLst>
                        <a:gd name="connsiteX0" fmla="*/ 1639321 w 1644061"/>
                        <a:gd name="connsiteY0" fmla="*/ 862 h 281074"/>
                        <a:gd name="connsiteX1" fmla="*/ 1386355 w 1644061"/>
                        <a:gd name="connsiteY1" fmla="*/ 159019 h 281074"/>
                        <a:gd name="connsiteX2" fmla="*/ 1017465 w 1644061"/>
                        <a:gd name="connsiteY2" fmla="*/ 258999 h 281074"/>
                        <a:gd name="connsiteX3" fmla="*/ 820953 w 1644061"/>
                        <a:gd name="connsiteY3" fmla="*/ 273651 h 281074"/>
                        <a:gd name="connsiteX4" fmla="*/ 628751 w 1644061"/>
                        <a:gd name="connsiteY4" fmla="*/ 268049 h 281074"/>
                        <a:gd name="connsiteX5" fmla="*/ 295629 w 1644061"/>
                        <a:gd name="connsiteY5" fmla="*/ 214181 h 281074"/>
                        <a:gd name="connsiteX6" fmla="*/ 75847 w 1644061"/>
                        <a:gd name="connsiteY6" fmla="*/ 131870 h 281074"/>
                        <a:gd name="connsiteX7" fmla="*/ 20685 w 1644061"/>
                        <a:gd name="connsiteY7" fmla="*/ 100842 h 281074"/>
                        <a:gd name="connsiteX8" fmla="*/ 7757 w 1644061"/>
                        <a:gd name="connsiteY8" fmla="*/ 92654 h 281074"/>
                        <a:gd name="connsiteX9" fmla="*/ 4740 w 1644061"/>
                        <a:gd name="connsiteY9" fmla="*/ 90499 h 281074"/>
                        <a:gd name="connsiteX10" fmla="*/ 0 w 1644061"/>
                        <a:gd name="connsiteY10" fmla="*/ 96532 h 281074"/>
                        <a:gd name="connsiteX11" fmla="*/ 3448 w 1644061"/>
                        <a:gd name="connsiteY11" fmla="*/ 98687 h 281074"/>
                        <a:gd name="connsiteX12" fmla="*/ 16376 w 1644061"/>
                        <a:gd name="connsiteY12" fmla="*/ 107306 h 281074"/>
                        <a:gd name="connsiteX13" fmla="*/ 72399 w 1644061"/>
                        <a:gd name="connsiteY13" fmla="*/ 138334 h 281074"/>
                        <a:gd name="connsiteX14" fmla="*/ 293475 w 1644061"/>
                        <a:gd name="connsiteY14" fmla="*/ 221076 h 281074"/>
                        <a:gd name="connsiteX15" fmla="*/ 628320 w 1644061"/>
                        <a:gd name="connsiteY15" fmla="*/ 275375 h 281074"/>
                        <a:gd name="connsiteX16" fmla="*/ 820953 w 1644061"/>
                        <a:gd name="connsiteY16" fmla="*/ 280977 h 281074"/>
                        <a:gd name="connsiteX17" fmla="*/ 1018327 w 1644061"/>
                        <a:gd name="connsiteY17" fmla="*/ 266325 h 281074"/>
                        <a:gd name="connsiteX18" fmla="*/ 1389372 w 1644061"/>
                        <a:gd name="connsiteY18" fmla="*/ 165484 h 281074"/>
                        <a:gd name="connsiteX19" fmla="*/ 1644062 w 1644061"/>
                        <a:gd name="connsiteY19" fmla="*/ 6033 h 281074"/>
                        <a:gd name="connsiteX20" fmla="*/ 1638890 w 1644061"/>
                        <a:gd name="connsiteY20" fmla="*/ 0 h 281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644061" h="281074">
                          <a:moveTo>
                            <a:pt x="1639321" y="862"/>
                          </a:moveTo>
                          <a:cubicBezTo>
                            <a:pt x="1571663" y="58609"/>
                            <a:pt x="1485904" y="115063"/>
                            <a:pt x="1386355" y="159019"/>
                          </a:cubicBezTo>
                          <a:cubicBezTo>
                            <a:pt x="1275171" y="208147"/>
                            <a:pt x="1148473" y="242623"/>
                            <a:pt x="1017465" y="258999"/>
                          </a:cubicBezTo>
                          <a:cubicBezTo>
                            <a:pt x="952392" y="268480"/>
                            <a:pt x="886026" y="271496"/>
                            <a:pt x="820953" y="273651"/>
                          </a:cubicBezTo>
                          <a:cubicBezTo>
                            <a:pt x="755880" y="274082"/>
                            <a:pt x="691238" y="272789"/>
                            <a:pt x="628751" y="268049"/>
                          </a:cubicBezTo>
                          <a:cubicBezTo>
                            <a:pt x="503777" y="259430"/>
                            <a:pt x="390007" y="240468"/>
                            <a:pt x="295629" y="214181"/>
                          </a:cubicBezTo>
                          <a:cubicBezTo>
                            <a:pt x="200821" y="188755"/>
                            <a:pt x="125836" y="156865"/>
                            <a:pt x="75847" y="131870"/>
                          </a:cubicBezTo>
                          <a:cubicBezTo>
                            <a:pt x="50852" y="119372"/>
                            <a:pt x="32752" y="108599"/>
                            <a:pt x="20685" y="100842"/>
                          </a:cubicBezTo>
                          <a:cubicBezTo>
                            <a:pt x="15083" y="96963"/>
                            <a:pt x="10343" y="94377"/>
                            <a:pt x="7757" y="92654"/>
                          </a:cubicBezTo>
                          <a:cubicBezTo>
                            <a:pt x="5602" y="91361"/>
                            <a:pt x="4740" y="90499"/>
                            <a:pt x="4740" y="90499"/>
                          </a:cubicBezTo>
                          <a:lnTo>
                            <a:pt x="0" y="96532"/>
                          </a:lnTo>
                          <a:cubicBezTo>
                            <a:pt x="0" y="96532"/>
                            <a:pt x="1293" y="97394"/>
                            <a:pt x="3448" y="98687"/>
                          </a:cubicBezTo>
                          <a:cubicBezTo>
                            <a:pt x="6033" y="100411"/>
                            <a:pt x="10774" y="103427"/>
                            <a:pt x="16376" y="107306"/>
                          </a:cubicBezTo>
                          <a:cubicBezTo>
                            <a:pt x="28442" y="114632"/>
                            <a:pt x="47404" y="125837"/>
                            <a:pt x="72399" y="138334"/>
                          </a:cubicBezTo>
                          <a:cubicBezTo>
                            <a:pt x="122389" y="163329"/>
                            <a:pt x="198235" y="195650"/>
                            <a:pt x="293475" y="221076"/>
                          </a:cubicBezTo>
                          <a:cubicBezTo>
                            <a:pt x="388714" y="247794"/>
                            <a:pt x="502915" y="266756"/>
                            <a:pt x="628320" y="275375"/>
                          </a:cubicBezTo>
                          <a:cubicBezTo>
                            <a:pt x="690808" y="280546"/>
                            <a:pt x="755450" y="281408"/>
                            <a:pt x="820953" y="280977"/>
                          </a:cubicBezTo>
                          <a:cubicBezTo>
                            <a:pt x="886457" y="278823"/>
                            <a:pt x="952823" y="275806"/>
                            <a:pt x="1018327" y="266325"/>
                          </a:cubicBezTo>
                          <a:cubicBezTo>
                            <a:pt x="1149766" y="249949"/>
                            <a:pt x="1277326" y="215042"/>
                            <a:pt x="1389372" y="165484"/>
                          </a:cubicBezTo>
                          <a:cubicBezTo>
                            <a:pt x="1489783" y="121096"/>
                            <a:pt x="1575972" y="64642"/>
                            <a:pt x="1644062" y="6033"/>
                          </a:cubicBezTo>
                          <a:cubicBezTo>
                            <a:pt x="1642338" y="4310"/>
                            <a:pt x="1640183" y="2155"/>
                            <a:pt x="1638890" y="0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70" name="Graphic 1445">
                    <a:extLst>
                      <a:ext uri="{FF2B5EF4-FFF2-40B4-BE49-F238E27FC236}">
                        <a16:creationId xmlns:a16="http://schemas.microsoft.com/office/drawing/2014/main" id="{D551A1C7-DBCB-A6B0-1CD3-8D23E84A1546}"/>
                      </a:ext>
                    </a:extLst>
                  </p:cNvPr>
                  <p:cNvGrpSpPr/>
                  <p:nvPr/>
                </p:nvGrpSpPr>
                <p:grpSpPr>
                  <a:xfrm>
                    <a:off x="5175543" y="2693315"/>
                    <a:ext cx="2025018" cy="705890"/>
                    <a:chOff x="5175543" y="2693315"/>
                    <a:chExt cx="2025018" cy="705890"/>
                  </a:xfrm>
                </p:grpSpPr>
                <p:grpSp>
                  <p:nvGrpSpPr>
                    <p:cNvPr id="7592" name="Graphic 1445">
                      <a:extLst>
                        <a:ext uri="{FF2B5EF4-FFF2-40B4-BE49-F238E27FC236}">
                          <a16:creationId xmlns:a16="http://schemas.microsoft.com/office/drawing/2014/main" id="{7FEB654E-D456-B641-57B0-45A40100DA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75543" y="2733824"/>
                      <a:ext cx="2025018" cy="665381"/>
                      <a:chOff x="5175543" y="2733824"/>
                      <a:chExt cx="2025018" cy="665381"/>
                    </a:xfrm>
                  </p:grpSpPr>
                  <p:grpSp>
                    <p:nvGrpSpPr>
                      <p:cNvPr id="7594" name="Graphic 1445">
                        <a:extLst>
                          <a:ext uri="{FF2B5EF4-FFF2-40B4-BE49-F238E27FC236}">
                            <a16:creationId xmlns:a16="http://schemas.microsoft.com/office/drawing/2014/main" id="{3A7239C7-2B24-80BD-B8DD-E28DCC57AF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75543" y="2818289"/>
                        <a:ext cx="117648" cy="98201"/>
                        <a:chOff x="5175543" y="2818289"/>
                        <a:chExt cx="117648" cy="98201"/>
                      </a:xfrm>
                    </p:grpSpPr>
                    <p:sp>
                      <p:nvSpPr>
                        <p:cNvPr id="7691" name="Vrije vorm: vorm 7690">
                          <a:extLst>
                            <a:ext uri="{FF2B5EF4-FFF2-40B4-BE49-F238E27FC236}">
                              <a16:creationId xmlns:a16="http://schemas.microsoft.com/office/drawing/2014/main" id="{39FCECC7-897B-8770-D927-B46C6F8439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5543" y="2840988"/>
                          <a:ext cx="88774" cy="75503"/>
                        </a:xfrm>
                        <a:custGeom>
                          <a:avLst/>
                          <a:gdLst>
                            <a:gd name="connsiteX0" fmla="*/ 65935 w 88774"/>
                            <a:gd name="connsiteY0" fmla="*/ 59612 h 75503"/>
                            <a:gd name="connsiteX1" fmla="*/ 88775 w 88774"/>
                            <a:gd name="connsiteY1" fmla="*/ 23413 h 75503"/>
                            <a:gd name="connsiteX2" fmla="*/ 80156 w 88774"/>
                            <a:gd name="connsiteY2" fmla="*/ 11777 h 75503"/>
                            <a:gd name="connsiteX3" fmla="*/ 71537 w 88774"/>
                            <a:gd name="connsiteY3" fmla="*/ 142 h 75503"/>
                            <a:gd name="connsiteX4" fmla="*/ 30166 w 88774"/>
                            <a:gd name="connsiteY4" fmla="*/ 10484 h 75503"/>
                            <a:gd name="connsiteX5" fmla="*/ 0 w 88774"/>
                            <a:gd name="connsiteY5" fmla="*/ 56596 h 75503"/>
                            <a:gd name="connsiteX6" fmla="*/ 0 w 88774"/>
                            <a:gd name="connsiteY6" fmla="*/ 62198 h 75503"/>
                            <a:gd name="connsiteX7" fmla="*/ 1293 w 88774"/>
                            <a:gd name="connsiteY7" fmla="*/ 66507 h 75503"/>
                            <a:gd name="connsiteX8" fmla="*/ 1724 w 88774"/>
                            <a:gd name="connsiteY8" fmla="*/ 68231 h 75503"/>
                            <a:gd name="connsiteX9" fmla="*/ 6895 w 88774"/>
                            <a:gd name="connsiteY9" fmla="*/ 71679 h 75503"/>
                            <a:gd name="connsiteX10" fmla="*/ 12066 w 88774"/>
                            <a:gd name="connsiteY10" fmla="*/ 73834 h 75503"/>
                            <a:gd name="connsiteX11" fmla="*/ 65073 w 88774"/>
                            <a:gd name="connsiteY11" fmla="*/ 59612 h 75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8774" h="75503">
                              <a:moveTo>
                                <a:pt x="65935" y="59612"/>
                              </a:moveTo>
                              <a:cubicBezTo>
                                <a:pt x="86189" y="38927"/>
                                <a:pt x="88775" y="23413"/>
                                <a:pt x="88775" y="23413"/>
                              </a:cubicBezTo>
                              <a:cubicBezTo>
                                <a:pt x="88775" y="23413"/>
                                <a:pt x="84035" y="17810"/>
                                <a:pt x="80156" y="11777"/>
                              </a:cubicBezTo>
                              <a:cubicBezTo>
                                <a:pt x="75847" y="5744"/>
                                <a:pt x="71537" y="142"/>
                                <a:pt x="71537" y="142"/>
                              </a:cubicBezTo>
                              <a:cubicBezTo>
                                <a:pt x="71537" y="142"/>
                                <a:pt x="56454" y="-2013"/>
                                <a:pt x="30166" y="10484"/>
                              </a:cubicBezTo>
                              <a:cubicBezTo>
                                <a:pt x="10343" y="19965"/>
                                <a:pt x="431" y="41513"/>
                                <a:pt x="0" y="56596"/>
                              </a:cubicBezTo>
                              <a:cubicBezTo>
                                <a:pt x="0" y="58750"/>
                                <a:pt x="0" y="60474"/>
                                <a:pt x="0" y="62198"/>
                              </a:cubicBezTo>
                              <a:cubicBezTo>
                                <a:pt x="431" y="63922"/>
                                <a:pt x="862" y="65215"/>
                                <a:pt x="1293" y="66507"/>
                              </a:cubicBezTo>
                              <a:cubicBezTo>
                                <a:pt x="1293" y="67800"/>
                                <a:pt x="1724" y="68231"/>
                                <a:pt x="1724" y="68231"/>
                              </a:cubicBezTo>
                              <a:cubicBezTo>
                                <a:pt x="1724" y="68231"/>
                                <a:pt x="4309" y="70386"/>
                                <a:pt x="6895" y="71679"/>
                              </a:cubicBezTo>
                              <a:cubicBezTo>
                                <a:pt x="8619" y="72541"/>
                                <a:pt x="10343" y="73403"/>
                                <a:pt x="12066" y="73834"/>
                              </a:cubicBezTo>
                              <a:cubicBezTo>
                                <a:pt x="26719" y="77712"/>
                                <a:pt x="49559" y="75557"/>
                                <a:pt x="65073" y="596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2" name="Vrije vorm: vorm 7691">
                          <a:extLst>
                            <a:ext uri="{FF2B5EF4-FFF2-40B4-BE49-F238E27FC236}">
                              <a16:creationId xmlns:a16="http://schemas.microsoft.com/office/drawing/2014/main" id="{DF47E1F4-8C20-F09C-C85F-487AA40882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7687" y="2841465"/>
                          <a:ext cx="37061" cy="41897"/>
                        </a:xfrm>
                        <a:custGeom>
                          <a:avLst/>
                          <a:gdLst>
                            <a:gd name="connsiteX0" fmla="*/ 28442 w 37061"/>
                            <a:gd name="connsiteY0" fmla="*/ 41467 h 41897"/>
                            <a:gd name="connsiteX1" fmla="*/ 37061 w 37061"/>
                            <a:gd name="connsiteY1" fmla="*/ 23367 h 41897"/>
                            <a:gd name="connsiteX2" fmla="*/ 28442 w 37061"/>
                            <a:gd name="connsiteY2" fmla="*/ 11731 h 41897"/>
                            <a:gd name="connsiteX3" fmla="*/ 19824 w 37061"/>
                            <a:gd name="connsiteY3" fmla="*/ 96 h 41897"/>
                            <a:gd name="connsiteX4" fmla="*/ 0 w 37061"/>
                            <a:gd name="connsiteY4" fmla="*/ 2681 h 41897"/>
                            <a:gd name="connsiteX5" fmla="*/ 14221 w 37061"/>
                            <a:gd name="connsiteY5" fmla="*/ 22505 h 41897"/>
                            <a:gd name="connsiteX6" fmla="*/ 24133 w 37061"/>
                            <a:gd name="connsiteY6" fmla="*/ 35864 h 41897"/>
                            <a:gd name="connsiteX7" fmla="*/ 28873 w 37061"/>
                            <a:gd name="connsiteY7" fmla="*/ 41897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28442" y="41467"/>
                              </a:moveTo>
                              <a:cubicBezTo>
                                <a:pt x="35338" y="30262"/>
                                <a:pt x="37061" y="23367"/>
                                <a:pt x="37061" y="23367"/>
                              </a:cubicBezTo>
                              <a:cubicBezTo>
                                <a:pt x="37061" y="23367"/>
                                <a:pt x="32321" y="17765"/>
                                <a:pt x="28442" y="11731"/>
                              </a:cubicBezTo>
                              <a:cubicBezTo>
                                <a:pt x="24133" y="5698"/>
                                <a:pt x="19824" y="96"/>
                                <a:pt x="19824" y="96"/>
                              </a:cubicBezTo>
                              <a:cubicBezTo>
                                <a:pt x="19824" y="96"/>
                                <a:pt x="12928" y="-766"/>
                                <a:pt x="0" y="2681"/>
                              </a:cubicBezTo>
                              <a:cubicBezTo>
                                <a:pt x="0" y="2681"/>
                                <a:pt x="6895" y="12593"/>
                                <a:pt x="14221" y="22505"/>
                              </a:cubicBezTo>
                              <a:cubicBezTo>
                                <a:pt x="17669" y="27245"/>
                                <a:pt x="21547" y="32417"/>
                                <a:pt x="24133" y="35864"/>
                              </a:cubicBezTo>
                              <a:cubicBezTo>
                                <a:pt x="26719" y="39743"/>
                                <a:pt x="28873" y="41897"/>
                                <a:pt x="28873" y="418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3" name="Vrije vorm: vorm 7692">
                          <a:extLst>
                            <a:ext uri="{FF2B5EF4-FFF2-40B4-BE49-F238E27FC236}">
                              <a16:creationId xmlns:a16="http://schemas.microsoft.com/office/drawing/2014/main" id="{4EE461D0-82C6-182B-0ADF-3AC9E0C5AA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3975" y="2823030"/>
                          <a:ext cx="39216" cy="33613"/>
                        </a:xfrm>
                        <a:custGeom>
                          <a:avLst/>
                          <a:gdLst>
                            <a:gd name="connsiteX0" fmla="*/ 8188 w 39216"/>
                            <a:gd name="connsiteY0" fmla="*/ 33614 h 33613"/>
                            <a:gd name="connsiteX1" fmla="*/ 0 w 39216"/>
                            <a:gd name="connsiteY1" fmla="*/ 22409 h 33613"/>
                            <a:gd name="connsiteX2" fmla="*/ 31459 w 39216"/>
                            <a:gd name="connsiteY2" fmla="*/ 0 h 33613"/>
                            <a:gd name="connsiteX3" fmla="*/ 39216 w 39216"/>
                            <a:gd name="connsiteY3" fmla="*/ 10774 h 33613"/>
                            <a:gd name="connsiteX4" fmla="*/ 8188 w 39216"/>
                            <a:gd name="connsiteY4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33613">
                              <a:moveTo>
                                <a:pt x="8188" y="33614"/>
                              </a:moveTo>
                              <a:lnTo>
                                <a:pt x="0" y="22409"/>
                              </a:lnTo>
                              <a:lnTo>
                                <a:pt x="31459" y="0"/>
                              </a:lnTo>
                              <a:lnTo>
                                <a:pt x="39216" y="10774"/>
                              </a:lnTo>
                              <a:lnTo>
                                <a:pt x="818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4" name="Vrije vorm: vorm 7693">
                          <a:extLst>
                            <a:ext uri="{FF2B5EF4-FFF2-40B4-BE49-F238E27FC236}">
                              <a16:creationId xmlns:a16="http://schemas.microsoft.com/office/drawing/2014/main" id="{1A0B699D-15C3-8834-A491-1EC89812B9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4787" y="2853196"/>
                          <a:ext cx="30695" cy="21092"/>
                        </a:xfrm>
                        <a:custGeom>
                          <a:avLst/>
                          <a:gdLst>
                            <a:gd name="connsiteX0" fmla="*/ 28072 w 30695"/>
                            <a:gd name="connsiteY0" fmla="*/ 15083 h 21092"/>
                            <a:gd name="connsiteX1" fmla="*/ 17298 w 30695"/>
                            <a:gd name="connsiteY1" fmla="*/ 0 h 21092"/>
                            <a:gd name="connsiteX2" fmla="*/ 4800 w 30695"/>
                            <a:gd name="connsiteY2" fmla="*/ 3447 h 21092"/>
                            <a:gd name="connsiteX3" fmla="*/ 2215 w 30695"/>
                            <a:gd name="connsiteY3" fmla="*/ 15945 h 21092"/>
                            <a:gd name="connsiteX4" fmla="*/ 28072 w 30695"/>
                            <a:gd name="connsiteY4" fmla="*/ 15514 h 210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95" h="21092">
                              <a:moveTo>
                                <a:pt x="28072" y="15083"/>
                              </a:moveTo>
                              <a:cubicBezTo>
                                <a:pt x="35829" y="6895"/>
                                <a:pt x="24624" y="0"/>
                                <a:pt x="17298" y="0"/>
                              </a:cubicBezTo>
                              <a:cubicBezTo>
                                <a:pt x="13419" y="0"/>
                                <a:pt x="7386" y="862"/>
                                <a:pt x="4800" y="3447"/>
                              </a:cubicBezTo>
                              <a:cubicBezTo>
                                <a:pt x="491" y="6033"/>
                                <a:pt x="-2095" y="9912"/>
                                <a:pt x="2215" y="15945"/>
                              </a:cubicBezTo>
                              <a:cubicBezTo>
                                <a:pt x="7817" y="23702"/>
                                <a:pt x="22038" y="21978"/>
                                <a:pt x="28072" y="155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5" name="Vrije vorm: vorm 7694">
                          <a:extLst>
                            <a:ext uri="{FF2B5EF4-FFF2-40B4-BE49-F238E27FC236}">
                              <a16:creationId xmlns:a16="http://schemas.microsoft.com/office/drawing/2014/main" id="{23F5706C-6891-FD59-CA9E-93053921F5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962" y="2873019"/>
                          <a:ext cx="12430" cy="8738"/>
                        </a:xfrm>
                        <a:custGeom>
                          <a:avLst/>
                          <a:gdLst>
                            <a:gd name="connsiteX0" fmla="*/ 11282 w 12430"/>
                            <a:gd name="connsiteY0" fmla="*/ 6464 h 8738"/>
                            <a:gd name="connsiteX1" fmla="*/ 6973 w 12430"/>
                            <a:gd name="connsiteY1" fmla="*/ 0 h 8738"/>
                            <a:gd name="connsiteX2" fmla="*/ 1802 w 12430"/>
                            <a:gd name="connsiteY2" fmla="*/ 1293 h 8738"/>
                            <a:gd name="connsiteX3" fmla="*/ 940 w 12430"/>
                            <a:gd name="connsiteY3" fmla="*/ 6464 h 8738"/>
                            <a:gd name="connsiteX4" fmla="*/ 11713 w 12430"/>
                            <a:gd name="connsiteY4" fmla="*/ 6464 h 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30" h="8738">
                              <a:moveTo>
                                <a:pt x="11282" y="6464"/>
                              </a:moveTo>
                              <a:cubicBezTo>
                                <a:pt x="14730" y="3017"/>
                                <a:pt x="9559" y="0"/>
                                <a:pt x="6973" y="0"/>
                              </a:cubicBezTo>
                              <a:cubicBezTo>
                                <a:pt x="5249" y="0"/>
                                <a:pt x="2663" y="0"/>
                                <a:pt x="1802" y="1293"/>
                              </a:cubicBezTo>
                              <a:cubicBezTo>
                                <a:pt x="78" y="2155"/>
                                <a:pt x="-784" y="3879"/>
                                <a:pt x="940" y="6464"/>
                              </a:cubicBezTo>
                              <a:cubicBezTo>
                                <a:pt x="3525" y="9912"/>
                                <a:pt x="9128" y="9050"/>
                                <a:pt x="11713" y="64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6" name="Vrije vorm: vorm 7695">
                          <a:extLst>
                            <a:ext uri="{FF2B5EF4-FFF2-40B4-BE49-F238E27FC236}">
                              <a16:creationId xmlns:a16="http://schemas.microsoft.com/office/drawing/2014/main" id="{2274842A-0BC3-8B9A-DFFB-067921E2C8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0704" y="2818289"/>
                          <a:ext cx="59039" cy="62918"/>
                        </a:xfrm>
                        <a:custGeom>
                          <a:avLst/>
                          <a:gdLst>
                            <a:gd name="connsiteX0" fmla="*/ 31890 w 59039"/>
                            <a:gd name="connsiteY0" fmla="*/ 62918 h 62918"/>
                            <a:gd name="connsiteX1" fmla="*/ 26719 w 59039"/>
                            <a:gd name="connsiteY1" fmla="*/ 56023 h 62918"/>
                            <a:gd name="connsiteX2" fmla="*/ 15514 w 59039"/>
                            <a:gd name="connsiteY2" fmla="*/ 40940 h 62918"/>
                            <a:gd name="connsiteX3" fmla="*/ 0 w 59039"/>
                            <a:gd name="connsiteY3" fmla="*/ 18962 h 62918"/>
                            <a:gd name="connsiteX4" fmla="*/ 28012 w 59039"/>
                            <a:gd name="connsiteY4" fmla="*/ 0 h 62918"/>
                            <a:gd name="connsiteX5" fmla="*/ 43095 w 59039"/>
                            <a:gd name="connsiteY5" fmla="*/ 21116 h 62918"/>
                            <a:gd name="connsiteX6" fmla="*/ 53868 w 59039"/>
                            <a:gd name="connsiteY6" fmla="*/ 35338 h 62918"/>
                            <a:gd name="connsiteX7" fmla="*/ 59040 w 59039"/>
                            <a:gd name="connsiteY7" fmla="*/ 41802 h 62918"/>
                            <a:gd name="connsiteX8" fmla="*/ 32321 w 59039"/>
                            <a:gd name="connsiteY8" fmla="*/ 62487 h 6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039" h="62918">
                              <a:moveTo>
                                <a:pt x="31890" y="62918"/>
                              </a:moveTo>
                              <a:cubicBezTo>
                                <a:pt x="31890" y="62918"/>
                                <a:pt x="29735" y="60333"/>
                                <a:pt x="26719" y="56023"/>
                              </a:cubicBezTo>
                              <a:cubicBezTo>
                                <a:pt x="23702" y="52145"/>
                                <a:pt x="19393" y="46542"/>
                                <a:pt x="15514" y="40940"/>
                              </a:cubicBezTo>
                              <a:cubicBezTo>
                                <a:pt x="7326" y="30166"/>
                                <a:pt x="0" y="18962"/>
                                <a:pt x="0" y="18962"/>
                              </a:cubicBezTo>
                              <a:lnTo>
                                <a:pt x="28012" y="0"/>
                              </a:lnTo>
                              <a:cubicBezTo>
                                <a:pt x="28012" y="0"/>
                                <a:pt x="35338" y="10774"/>
                                <a:pt x="43095" y="21116"/>
                              </a:cubicBezTo>
                              <a:cubicBezTo>
                                <a:pt x="46973" y="26719"/>
                                <a:pt x="50852" y="31459"/>
                                <a:pt x="53868" y="35338"/>
                              </a:cubicBezTo>
                              <a:cubicBezTo>
                                <a:pt x="56885" y="39216"/>
                                <a:pt x="59040" y="41802"/>
                                <a:pt x="59040" y="41802"/>
                              </a:cubicBezTo>
                              <a:lnTo>
                                <a:pt x="32321" y="624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7" name="Vrije vorm: vorm 7696">
                          <a:extLst>
                            <a:ext uri="{FF2B5EF4-FFF2-40B4-BE49-F238E27FC236}">
                              <a16:creationId xmlns:a16="http://schemas.microsoft.com/office/drawing/2014/main" id="{422E5418-CA97-5471-32A8-3F233F4EC6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46218" y="2839837"/>
                          <a:ext cx="43094" cy="41370"/>
                        </a:xfrm>
                        <a:custGeom>
                          <a:avLst/>
                          <a:gdLst>
                            <a:gd name="connsiteX0" fmla="*/ 16376 w 43094"/>
                            <a:gd name="connsiteY0" fmla="*/ 41371 h 41370"/>
                            <a:gd name="connsiteX1" fmla="*/ 8188 w 43094"/>
                            <a:gd name="connsiteY1" fmla="*/ 30597 h 41370"/>
                            <a:gd name="connsiteX2" fmla="*/ 0 w 43094"/>
                            <a:gd name="connsiteY2" fmla="*/ 19824 h 41370"/>
                            <a:gd name="connsiteX3" fmla="*/ 27150 w 43094"/>
                            <a:gd name="connsiteY3" fmla="*/ 0 h 41370"/>
                            <a:gd name="connsiteX4" fmla="*/ 34907 w 43094"/>
                            <a:gd name="connsiteY4" fmla="*/ 10343 h 41370"/>
                            <a:gd name="connsiteX5" fmla="*/ 43095 w 43094"/>
                            <a:gd name="connsiteY5" fmla="*/ 20685 h 41370"/>
                            <a:gd name="connsiteX6" fmla="*/ 16376 w 43094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16376" y="41371"/>
                              </a:moveTo>
                              <a:cubicBezTo>
                                <a:pt x="16376" y="41371"/>
                                <a:pt x="12497" y="36200"/>
                                <a:pt x="8188" y="30597"/>
                              </a:cubicBezTo>
                              <a:cubicBezTo>
                                <a:pt x="4309" y="25426"/>
                                <a:pt x="0" y="19824"/>
                                <a:pt x="0" y="19824"/>
                              </a:cubicBezTo>
                              <a:lnTo>
                                <a:pt x="27150" y="0"/>
                              </a:lnTo>
                              <a:cubicBezTo>
                                <a:pt x="27150" y="0"/>
                                <a:pt x="31028" y="5602"/>
                                <a:pt x="34907" y="10343"/>
                              </a:cubicBezTo>
                              <a:cubicBezTo>
                                <a:pt x="38785" y="15514"/>
                                <a:pt x="43095" y="20685"/>
                                <a:pt x="43095" y="20685"/>
                              </a:cubicBezTo>
                              <a:lnTo>
                                <a:pt x="16376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595" name="Graphic 1445">
                        <a:extLst>
                          <a:ext uri="{FF2B5EF4-FFF2-40B4-BE49-F238E27FC236}">
                            <a16:creationId xmlns:a16="http://schemas.microsoft.com/office/drawing/2014/main" id="{15749F3C-C30C-1AC2-9B7F-9233118198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4819" y="2954468"/>
                        <a:ext cx="105158" cy="108326"/>
                        <a:chOff x="5304819" y="2954468"/>
                        <a:chExt cx="105158" cy="108326"/>
                      </a:xfrm>
                    </p:grpSpPr>
                    <p:sp>
                      <p:nvSpPr>
                        <p:cNvPr id="7684" name="Vrije vorm: vorm 7683">
                          <a:extLst>
                            <a:ext uri="{FF2B5EF4-FFF2-40B4-BE49-F238E27FC236}">
                              <a16:creationId xmlns:a16="http://schemas.microsoft.com/office/drawing/2014/main" id="{BD127B0C-E943-AACC-ED54-86E2C4F9E3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4819" y="2979032"/>
                          <a:ext cx="81455" cy="83763"/>
                        </a:xfrm>
                        <a:custGeom>
                          <a:avLst/>
                          <a:gdLst>
                            <a:gd name="connsiteX0" fmla="*/ 65080 w 81455"/>
                            <a:gd name="connsiteY0" fmla="*/ 59902 h 83763"/>
                            <a:gd name="connsiteX1" fmla="*/ 81456 w 81455"/>
                            <a:gd name="connsiteY1" fmla="*/ 20255 h 83763"/>
                            <a:gd name="connsiteX2" fmla="*/ 70682 w 81455"/>
                            <a:gd name="connsiteY2" fmla="*/ 10343 h 83763"/>
                            <a:gd name="connsiteX3" fmla="*/ 60340 w 81455"/>
                            <a:gd name="connsiteY3" fmla="*/ 0 h 83763"/>
                            <a:gd name="connsiteX4" fmla="*/ 21554 w 81455"/>
                            <a:gd name="connsiteY4" fmla="*/ 18100 h 83763"/>
                            <a:gd name="connsiteX5" fmla="*/ 438 w 81455"/>
                            <a:gd name="connsiteY5" fmla="*/ 68521 h 83763"/>
                            <a:gd name="connsiteX6" fmla="*/ 1731 w 81455"/>
                            <a:gd name="connsiteY6" fmla="*/ 74123 h 83763"/>
                            <a:gd name="connsiteX7" fmla="*/ 3455 w 81455"/>
                            <a:gd name="connsiteY7" fmla="*/ 78001 h 83763"/>
                            <a:gd name="connsiteX8" fmla="*/ 4316 w 81455"/>
                            <a:gd name="connsiteY8" fmla="*/ 79725 h 83763"/>
                            <a:gd name="connsiteX9" fmla="*/ 9919 w 81455"/>
                            <a:gd name="connsiteY9" fmla="*/ 82311 h 83763"/>
                            <a:gd name="connsiteX10" fmla="*/ 15521 w 81455"/>
                            <a:gd name="connsiteY10" fmla="*/ 83604 h 83763"/>
                            <a:gd name="connsiteX11" fmla="*/ 65080 w 81455"/>
                            <a:gd name="connsiteY11" fmla="*/ 60333 h 837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455" h="83763">
                              <a:moveTo>
                                <a:pt x="65080" y="59902"/>
                              </a:moveTo>
                              <a:cubicBezTo>
                                <a:pt x="81456" y="35769"/>
                                <a:pt x="81456" y="20255"/>
                                <a:pt x="81456" y="20255"/>
                              </a:cubicBezTo>
                              <a:cubicBezTo>
                                <a:pt x="81456" y="20255"/>
                                <a:pt x="75854" y="15514"/>
                                <a:pt x="70682" y="10343"/>
                              </a:cubicBezTo>
                              <a:cubicBezTo>
                                <a:pt x="65511" y="5171"/>
                                <a:pt x="60340" y="0"/>
                                <a:pt x="60340" y="0"/>
                              </a:cubicBezTo>
                              <a:cubicBezTo>
                                <a:pt x="60340" y="0"/>
                                <a:pt x="44826" y="431"/>
                                <a:pt x="21554" y="18100"/>
                              </a:cubicBezTo>
                              <a:cubicBezTo>
                                <a:pt x="3886" y="31459"/>
                                <a:pt x="-1717" y="53868"/>
                                <a:pt x="438" y="68521"/>
                              </a:cubicBezTo>
                              <a:cubicBezTo>
                                <a:pt x="438" y="70675"/>
                                <a:pt x="1300" y="72399"/>
                                <a:pt x="1731" y="74123"/>
                              </a:cubicBezTo>
                              <a:cubicBezTo>
                                <a:pt x="2162" y="75416"/>
                                <a:pt x="3024" y="76708"/>
                                <a:pt x="3455" y="78001"/>
                              </a:cubicBezTo>
                              <a:cubicBezTo>
                                <a:pt x="3886" y="78863"/>
                                <a:pt x="4316" y="79725"/>
                                <a:pt x="4316" y="79725"/>
                              </a:cubicBezTo>
                              <a:cubicBezTo>
                                <a:pt x="4316" y="79725"/>
                                <a:pt x="6902" y="81018"/>
                                <a:pt x="9919" y="82311"/>
                              </a:cubicBezTo>
                              <a:cubicBezTo>
                                <a:pt x="11643" y="82742"/>
                                <a:pt x="13366" y="83173"/>
                                <a:pt x="15521" y="83604"/>
                              </a:cubicBezTo>
                              <a:cubicBezTo>
                                <a:pt x="30604" y="84897"/>
                                <a:pt x="52583" y="78432"/>
                                <a:pt x="65080" y="603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5" name="Vrije vorm: vorm 7684">
                          <a:extLst>
                            <a:ext uri="{FF2B5EF4-FFF2-40B4-BE49-F238E27FC236}">
                              <a16:creationId xmlns:a16="http://schemas.microsoft.com/office/drawing/2014/main" id="{BC52B0DD-6A57-A3D9-5486-F363BAF78C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5766" y="2979032"/>
                          <a:ext cx="40509" cy="39647"/>
                        </a:xfrm>
                        <a:custGeom>
                          <a:avLst/>
                          <a:gdLst>
                            <a:gd name="connsiteX0" fmla="*/ 35338 w 40509"/>
                            <a:gd name="connsiteY0" fmla="*/ 39647 h 39647"/>
                            <a:gd name="connsiteX1" fmla="*/ 40509 w 40509"/>
                            <a:gd name="connsiteY1" fmla="*/ 20255 h 39647"/>
                            <a:gd name="connsiteX2" fmla="*/ 29735 w 40509"/>
                            <a:gd name="connsiteY2" fmla="*/ 10343 h 39647"/>
                            <a:gd name="connsiteX3" fmla="*/ 19393 w 40509"/>
                            <a:gd name="connsiteY3" fmla="*/ 0 h 39647"/>
                            <a:gd name="connsiteX4" fmla="*/ 0 w 40509"/>
                            <a:gd name="connsiteY4" fmla="*/ 6033 h 39647"/>
                            <a:gd name="connsiteX5" fmla="*/ 5602 w 40509"/>
                            <a:gd name="connsiteY5" fmla="*/ 11205 h 39647"/>
                            <a:gd name="connsiteX6" fmla="*/ 17669 w 40509"/>
                            <a:gd name="connsiteY6" fmla="*/ 22840 h 39647"/>
                            <a:gd name="connsiteX7" fmla="*/ 29735 w 40509"/>
                            <a:gd name="connsiteY7" fmla="*/ 34476 h 39647"/>
                            <a:gd name="connsiteX8" fmla="*/ 35338 w 40509"/>
                            <a:gd name="connsiteY8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509" h="39647">
                              <a:moveTo>
                                <a:pt x="35338" y="39647"/>
                              </a:moveTo>
                              <a:cubicBezTo>
                                <a:pt x="40509" y="27581"/>
                                <a:pt x="40509" y="20255"/>
                                <a:pt x="40509" y="20255"/>
                              </a:cubicBezTo>
                              <a:cubicBezTo>
                                <a:pt x="40509" y="20255"/>
                                <a:pt x="34907" y="15514"/>
                                <a:pt x="29735" y="10343"/>
                              </a:cubicBezTo>
                              <a:cubicBezTo>
                                <a:pt x="24564" y="5171"/>
                                <a:pt x="19393" y="0"/>
                                <a:pt x="19393" y="0"/>
                              </a:cubicBezTo>
                              <a:cubicBezTo>
                                <a:pt x="19393" y="0"/>
                                <a:pt x="12067" y="431"/>
                                <a:pt x="0" y="6033"/>
                              </a:cubicBezTo>
                              <a:cubicBezTo>
                                <a:pt x="0" y="6033"/>
                                <a:pt x="2155" y="8188"/>
                                <a:pt x="5602" y="11205"/>
                              </a:cubicBezTo>
                              <a:cubicBezTo>
                                <a:pt x="9050" y="14652"/>
                                <a:pt x="13359" y="18531"/>
                                <a:pt x="17669" y="22840"/>
                              </a:cubicBezTo>
                              <a:cubicBezTo>
                                <a:pt x="21978" y="27150"/>
                                <a:pt x="26288" y="31459"/>
                                <a:pt x="29735" y="34476"/>
                              </a:cubicBezTo>
                              <a:cubicBezTo>
                                <a:pt x="33183" y="37492"/>
                                <a:pt x="35338" y="39647"/>
                                <a:pt x="35338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6" name="Vrije vorm: vorm 7685">
                          <a:extLst>
                            <a:ext uri="{FF2B5EF4-FFF2-40B4-BE49-F238E27FC236}">
                              <a16:creationId xmlns:a16="http://schemas.microsoft.com/office/drawing/2014/main" id="{5D85B476-9C66-CA20-479B-8AC7DE9D27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2485" y="2954468"/>
                          <a:ext cx="36630" cy="37492"/>
                        </a:xfrm>
                        <a:custGeom>
                          <a:avLst/>
                          <a:gdLst>
                            <a:gd name="connsiteX0" fmla="*/ 10343 w 36630"/>
                            <a:gd name="connsiteY0" fmla="*/ 37492 h 37492"/>
                            <a:gd name="connsiteX1" fmla="*/ 0 w 36630"/>
                            <a:gd name="connsiteY1" fmla="*/ 28012 h 37492"/>
                            <a:gd name="connsiteX2" fmla="*/ 27150 w 36630"/>
                            <a:gd name="connsiteY2" fmla="*/ 0 h 37492"/>
                            <a:gd name="connsiteX3" fmla="*/ 36630 w 36630"/>
                            <a:gd name="connsiteY3" fmla="*/ 9481 h 37492"/>
                            <a:gd name="connsiteX4" fmla="*/ 10343 w 36630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492">
                              <a:moveTo>
                                <a:pt x="10343" y="37492"/>
                              </a:moveTo>
                              <a:lnTo>
                                <a:pt x="0" y="28012"/>
                              </a:lnTo>
                              <a:lnTo>
                                <a:pt x="27150" y="0"/>
                              </a:lnTo>
                              <a:lnTo>
                                <a:pt x="36630" y="9481"/>
                              </a:lnTo>
                              <a:lnTo>
                                <a:pt x="10343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7" name="Vrije vorm: vorm 7686">
                          <a:extLst>
                            <a:ext uri="{FF2B5EF4-FFF2-40B4-BE49-F238E27FC236}">
                              <a16:creationId xmlns:a16="http://schemas.microsoft.com/office/drawing/2014/main" id="{A3AB9811-5BC0-FA65-F318-A4E56DB26F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7889" y="2995199"/>
                          <a:ext cx="29858" cy="21902"/>
                        </a:xfrm>
                        <a:custGeom>
                          <a:avLst/>
                          <a:gdLst>
                            <a:gd name="connsiteX0" fmla="*/ 28220 w 29858"/>
                            <a:gd name="connsiteY0" fmla="*/ 13138 h 21902"/>
                            <a:gd name="connsiteX1" fmla="*/ 15292 w 29858"/>
                            <a:gd name="connsiteY1" fmla="*/ 209 h 21902"/>
                            <a:gd name="connsiteX2" fmla="*/ 3656 w 29858"/>
                            <a:gd name="connsiteY2" fmla="*/ 6243 h 21902"/>
                            <a:gd name="connsiteX3" fmla="*/ 3225 w 29858"/>
                            <a:gd name="connsiteY3" fmla="*/ 18740 h 21902"/>
                            <a:gd name="connsiteX4" fmla="*/ 28651 w 29858"/>
                            <a:gd name="connsiteY4" fmla="*/ 13569 h 219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58" h="21902">
                              <a:moveTo>
                                <a:pt x="28220" y="13138"/>
                              </a:moveTo>
                              <a:cubicBezTo>
                                <a:pt x="34254" y="3657"/>
                                <a:pt x="22187" y="-1083"/>
                                <a:pt x="15292" y="209"/>
                              </a:cubicBezTo>
                              <a:cubicBezTo>
                                <a:pt x="11413" y="1071"/>
                                <a:pt x="5811" y="3226"/>
                                <a:pt x="3656" y="6243"/>
                              </a:cubicBezTo>
                              <a:cubicBezTo>
                                <a:pt x="-222" y="9259"/>
                                <a:pt x="-1946" y="14000"/>
                                <a:pt x="3225" y="18740"/>
                              </a:cubicBezTo>
                              <a:cubicBezTo>
                                <a:pt x="10120" y="25204"/>
                                <a:pt x="23480" y="20895"/>
                                <a:pt x="28651" y="135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8" name="Vrije vorm: vorm 7687">
                          <a:extLst>
                            <a:ext uri="{FF2B5EF4-FFF2-40B4-BE49-F238E27FC236}">
                              <a16:creationId xmlns:a16="http://schemas.microsoft.com/office/drawing/2014/main" id="{6571E734-B8ED-1725-17D1-B4EB3E0D0F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3279" y="3019918"/>
                          <a:ext cx="12503" cy="9072"/>
                        </a:xfrm>
                        <a:custGeom>
                          <a:avLst/>
                          <a:gdLst>
                            <a:gd name="connsiteX0" fmla="*/ 11802 w 12503"/>
                            <a:gd name="connsiteY0" fmla="*/ 5657 h 9072"/>
                            <a:gd name="connsiteX1" fmla="*/ 6199 w 12503"/>
                            <a:gd name="connsiteY1" fmla="*/ 54 h 9072"/>
                            <a:gd name="connsiteX2" fmla="*/ 1459 w 12503"/>
                            <a:gd name="connsiteY2" fmla="*/ 2640 h 9072"/>
                            <a:gd name="connsiteX3" fmla="*/ 1459 w 12503"/>
                            <a:gd name="connsiteY3" fmla="*/ 7811 h 9072"/>
                            <a:gd name="connsiteX4" fmla="*/ 12233 w 12503"/>
                            <a:gd name="connsiteY4" fmla="*/ 5657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03" h="9072">
                              <a:moveTo>
                                <a:pt x="11802" y="5657"/>
                              </a:moveTo>
                              <a:cubicBezTo>
                                <a:pt x="14387" y="1778"/>
                                <a:pt x="9216" y="-377"/>
                                <a:pt x="6199" y="54"/>
                              </a:cubicBezTo>
                              <a:cubicBezTo>
                                <a:pt x="4476" y="54"/>
                                <a:pt x="2321" y="1347"/>
                                <a:pt x="1459" y="2640"/>
                              </a:cubicBezTo>
                              <a:cubicBezTo>
                                <a:pt x="-265" y="3933"/>
                                <a:pt x="-696" y="5657"/>
                                <a:pt x="1459" y="7811"/>
                              </a:cubicBezTo>
                              <a:cubicBezTo>
                                <a:pt x="4476" y="10397"/>
                                <a:pt x="10078" y="8673"/>
                                <a:pt x="12233" y="56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9" name="Vrije vorm: vorm 7688">
                          <a:extLst>
                            <a:ext uri="{FF2B5EF4-FFF2-40B4-BE49-F238E27FC236}">
                              <a16:creationId xmlns:a16="http://schemas.microsoft.com/office/drawing/2014/main" id="{4414B348-5BA7-1600-8057-2CE065656E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8352" y="2954899"/>
                          <a:ext cx="61625" cy="62056"/>
                        </a:xfrm>
                        <a:custGeom>
                          <a:avLst/>
                          <a:gdLst>
                            <a:gd name="connsiteX0" fmla="*/ 39216 w 61625"/>
                            <a:gd name="connsiteY0" fmla="*/ 61195 h 62056"/>
                            <a:gd name="connsiteX1" fmla="*/ 32752 w 61625"/>
                            <a:gd name="connsiteY1" fmla="*/ 55592 h 62056"/>
                            <a:gd name="connsiteX2" fmla="*/ 19393 w 61625"/>
                            <a:gd name="connsiteY2" fmla="*/ 42664 h 62056"/>
                            <a:gd name="connsiteX3" fmla="*/ 6033 w 61625"/>
                            <a:gd name="connsiteY3" fmla="*/ 29735 h 62056"/>
                            <a:gd name="connsiteX4" fmla="*/ 0 w 61625"/>
                            <a:gd name="connsiteY4" fmla="*/ 23702 h 62056"/>
                            <a:gd name="connsiteX5" fmla="*/ 23702 w 61625"/>
                            <a:gd name="connsiteY5" fmla="*/ 0 h 62056"/>
                            <a:gd name="connsiteX6" fmla="*/ 29735 w 61625"/>
                            <a:gd name="connsiteY6" fmla="*/ 6033 h 62056"/>
                            <a:gd name="connsiteX7" fmla="*/ 42664 w 61625"/>
                            <a:gd name="connsiteY7" fmla="*/ 18962 h 62056"/>
                            <a:gd name="connsiteX8" fmla="*/ 55592 w 61625"/>
                            <a:gd name="connsiteY8" fmla="*/ 31459 h 62056"/>
                            <a:gd name="connsiteX9" fmla="*/ 61625 w 61625"/>
                            <a:gd name="connsiteY9" fmla="*/ 37061 h 62056"/>
                            <a:gd name="connsiteX10" fmla="*/ 38785 w 61625"/>
                            <a:gd name="connsiteY10" fmla="*/ 62056 h 620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1625" h="62056">
                              <a:moveTo>
                                <a:pt x="39216" y="61195"/>
                              </a:moveTo>
                              <a:cubicBezTo>
                                <a:pt x="39216" y="61195"/>
                                <a:pt x="36630" y="59040"/>
                                <a:pt x="32752" y="55592"/>
                              </a:cubicBezTo>
                              <a:cubicBezTo>
                                <a:pt x="28873" y="52145"/>
                                <a:pt x="24133" y="47404"/>
                                <a:pt x="19393" y="42664"/>
                              </a:cubicBezTo>
                              <a:cubicBezTo>
                                <a:pt x="14652" y="37923"/>
                                <a:pt x="9481" y="33183"/>
                                <a:pt x="6033" y="29735"/>
                              </a:cubicBezTo>
                              <a:cubicBezTo>
                                <a:pt x="2586" y="26288"/>
                                <a:pt x="0" y="23702"/>
                                <a:pt x="0" y="23702"/>
                              </a:cubicBezTo>
                              <a:lnTo>
                                <a:pt x="23702" y="0"/>
                              </a:lnTo>
                              <a:cubicBezTo>
                                <a:pt x="23702" y="0"/>
                                <a:pt x="25857" y="2586"/>
                                <a:pt x="29735" y="6033"/>
                              </a:cubicBezTo>
                              <a:cubicBezTo>
                                <a:pt x="33183" y="9481"/>
                                <a:pt x="37923" y="14221"/>
                                <a:pt x="42664" y="18962"/>
                              </a:cubicBezTo>
                              <a:cubicBezTo>
                                <a:pt x="47404" y="23702"/>
                                <a:pt x="52145" y="28012"/>
                                <a:pt x="55592" y="31459"/>
                              </a:cubicBezTo>
                              <a:cubicBezTo>
                                <a:pt x="59040" y="34907"/>
                                <a:pt x="61625" y="37061"/>
                                <a:pt x="61625" y="37061"/>
                              </a:cubicBezTo>
                              <a:lnTo>
                                <a:pt x="38785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90" name="Vrije vorm: vorm 7689">
                          <a:extLst>
                            <a:ext uri="{FF2B5EF4-FFF2-40B4-BE49-F238E27FC236}">
                              <a16:creationId xmlns:a16="http://schemas.microsoft.com/office/drawing/2014/main" id="{17928558-C9B2-DDB3-1FC6-EEBA781AF7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67745" y="2973430"/>
                          <a:ext cx="42232" cy="42663"/>
                        </a:xfrm>
                        <a:custGeom>
                          <a:avLst/>
                          <a:gdLst>
                            <a:gd name="connsiteX0" fmla="*/ 19824 w 42232"/>
                            <a:gd name="connsiteY0" fmla="*/ 42664 h 42663"/>
                            <a:gd name="connsiteX1" fmla="*/ 9912 w 42232"/>
                            <a:gd name="connsiteY1" fmla="*/ 33614 h 42663"/>
                            <a:gd name="connsiteX2" fmla="*/ 0 w 42232"/>
                            <a:gd name="connsiteY2" fmla="*/ 24133 h 42663"/>
                            <a:gd name="connsiteX3" fmla="*/ 23271 w 42232"/>
                            <a:gd name="connsiteY3" fmla="*/ 0 h 42663"/>
                            <a:gd name="connsiteX4" fmla="*/ 32752 w 42232"/>
                            <a:gd name="connsiteY4" fmla="*/ 9050 h 42663"/>
                            <a:gd name="connsiteX5" fmla="*/ 42233 w 42232"/>
                            <a:gd name="connsiteY5" fmla="*/ 17669 h 42663"/>
                            <a:gd name="connsiteX6" fmla="*/ 19393 w 42232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663">
                              <a:moveTo>
                                <a:pt x="19824" y="42664"/>
                              </a:moveTo>
                              <a:cubicBezTo>
                                <a:pt x="19824" y="42664"/>
                                <a:pt x="14652" y="37923"/>
                                <a:pt x="9912" y="33614"/>
                              </a:cubicBezTo>
                              <a:cubicBezTo>
                                <a:pt x="4740" y="28874"/>
                                <a:pt x="0" y="24133"/>
                                <a:pt x="0" y="24133"/>
                              </a:cubicBezTo>
                              <a:lnTo>
                                <a:pt x="23271" y="0"/>
                              </a:lnTo>
                              <a:cubicBezTo>
                                <a:pt x="23271" y="0"/>
                                <a:pt x="28012" y="4740"/>
                                <a:pt x="32752" y="9050"/>
                              </a:cubicBezTo>
                              <a:cubicBezTo>
                                <a:pt x="37492" y="13359"/>
                                <a:pt x="42233" y="17669"/>
                                <a:pt x="42233" y="17669"/>
                              </a:cubicBezTo>
                              <a:lnTo>
                                <a:pt x="19393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596" name="Graphic 1445">
                        <a:extLst>
                          <a:ext uri="{FF2B5EF4-FFF2-40B4-BE49-F238E27FC236}">
                            <a16:creationId xmlns:a16="http://schemas.microsoft.com/office/drawing/2014/main" id="{033EEF7A-B216-DB9F-1482-55C6A6312A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54624" y="3066084"/>
                        <a:ext cx="96704" cy="118510"/>
                        <a:chOff x="5454624" y="3066084"/>
                        <a:chExt cx="96704" cy="118510"/>
                      </a:xfrm>
                    </p:grpSpPr>
                    <p:sp>
                      <p:nvSpPr>
                        <p:cNvPr id="7677" name="Vrije vorm: vorm 7676">
                          <a:extLst>
                            <a:ext uri="{FF2B5EF4-FFF2-40B4-BE49-F238E27FC236}">
                              <a16:creationId xmlns:a16="http://schemas.microsoft.com/office/drawing/2014/main" id="{C72B71B3-1880-F03C-3E19-F6C13C21BB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54624" y="3095388"/>
                          <a:ext cx="74614" cy="89205"/>
                        </a:xfrm>
                        <a:custGeom>
                          <a:avLst/>
                          <a:gdLst>
                            <a:gd name="connsiteX0" fmla="*/ 64814 w 74614"/>
                            <a:gd name="connsiteY0" fmla="*/ 58609 h 89205"/>
                            <a:gd name="connsiteX1" fmla="*/ 74295 w 74614"/>
                            <a:gd name="connsiteY1" fmla="*/ 17238 h 89205"/>
                            <a:gd name="connsiteX2" fmla="*/ 70416 w 74614"/>
                            <a:gd name="connsiteY2" fmla="*/ 14652 h 89205"/>
                            <a:gd name="connsiteX3" fmla="*/ 62228 w 74614"/>
                            <a:gd name="connsiteY3" fmla="*/ 8619 h 89205"/>
                            <a:gd name="connsiteX4" fmla="*/ 50162 w 74614"/>
                            <a:gd name="connsiteY4" fmla="*/ 0 h 89205"/>
                            <a:gd name="connsiteX5" fmla="*/ 14824 w 74614"/>
                            <a:gd name="connsiteY5" fmla="*/ 24133 h 89205"/>
                            <a:gd name="connsiteX6" fmla="*/ 2327 w 74614"/>
                            <a:gd name="connsiteY6" fmla="*/ 77139 h 89205"/>
                            <a:gd name="connsiteX7" fmla="*/ 4482 w 74614"/>
                            <a:gd name="connsiteY7" fmla="*/ 82311 h 89205"/>
                            <a:gd name="connsiteX8" fmla="*/ 7067 w 74614"/>
                            <a:gd name="connsiteY8" fmla="*/ 85758 h 89205"/>
                            <a:gd name="connsiteX9" fmla="*/ 8360 w 74614"/>
                            <a:gd name="connsiteY9" fmla="*/ 87482 h 89205"/>
                            <a:gd name="connsiteX10" fmla="*/ 14393 w 74614"/>
                            <a:gd name="connsiteY10" fmla="*/ 89206 h 89205"/>
                            <a:gd name="connsiteX11" fmla="*/ 19996 w 74614"/>
                            <a:gd name="connsiteY11" fmla="*/ 89206 h 89205"/>
                            <a:gd name="connsiteX12" fmla="*/ 65245 w 74614"/>
                            <a:gd name="connsiteY12" fmla="*/ 57747 h 89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4614" h="89205">
                              <a:moveTo>
                                <a:pt x="64814" y="58609"/>
                              </a:moveTo>
                              <a:cubicBezTo>
                                <a:pt x="77311" y="32321"/>
                                <a:pt x="74295" y="17238"/>
                                <a:pt x="74295" y="17238"/>
                              </a:cubicBezTo>
                              <a:cubicBezTo>
                                <a:pt x="74295" y="17238"/>
                                <a:pt x="72571" y="16376"/>
                                <a:pt x="70416" y="14652"/>
                              </a:cubicBezTo>
                              <a:cubicBezTo>
                                <a:pt x="68262" y="12928"/>
                                <a:pt x="65245" y="10774"/>
                                <a:pt x="62228" y="8619"/>
                              </a:cubicBezTo>
                              <a:cubicBezTo>
                                <a:pt x="56195" y="4309"/>
                                <a:pt x="50162" y="0"/>
                                <a:pt x="50162" y="0"/>
                              </a:cubicBezTo>
                              <a:cubicBezTo>
                                <a:pt x="50162" y="0"/>
                                <a:pt x="35079" y="3017"/>
                                <a:pt x="14824" y="24133"/>
                              </a:cubicBezTo>
                              <a:cubicBezTo>
                                <a:pt x="-690" y="40078"/>
                                <a:pt x="-2414" y="62918"/>
                                <a:pt x="2327" y="77139"/>
                              </a:cubicBezTo>
                              <a:cubicBezTo>
                                <a:pt x="2758" y="79294"/>
                                <a:pt x="3620" y="81018"/>
                                <a:pt x="4482" y="82311"/>
                              </a:cubicBezTo>
                              <a:cubicBezTo>
                                <a:pt x="5343" y="83604"/>
                                <a:pt x="6205" y="84897"/>
                                <a:pt x="7067" y="85758"/>
                              </a:cubicBezTo>
                              <a:cubicBezTo>
                                <a:pt x="7929" y="86620"/>
                                <a:pt x="8360" y="87482"/>
                                <a:pt x="8360" y="87482"/>
                              </a:cubicBezTo>
                              <a:cubicBezTo>
                                <a:pt x="8360" y="87482"/>
                                <a:pt x="11377" y="88344"/>
                                <a:pt x="14393" y="89206"/>
                              </a:cubicBezTo>
                              <a:cubicBezTo>
                                <a:pt x="16117" y="89206"/>
                                <a:pt x="17841" y="89206"/>
                                <a:pt x="19996" y="89206"/>
                              </a:cubicBezTo>
                              <a:cubicBezTo>
                                <a:pt x="35079" y="87913"/>
                                <a:pt x="55764" y="78001"/>
                                <a:pt x="65245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8" name="Vrije vorm: vorm 7677">
                          <a:extLst>
                            <a:ext uri="{FF2B5EF4-FFF2-40B4-BE49-F238E27FC236}">
                              <a16:creationId xmlns:a16="http://schemas.microsoft.com/office/drawing/2014/main" id="{33DA2C05-140F-D855-E39C-10A4265C43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117" y="3095388"/>
                          <a:ext cx="42346" cy="37061"/>
                        </a:xfrm>
                        <a:custGeom>
                          <a:avLst/>
                          <a:gdLst>
                            <a:gd name="connsiteX0" fmla="*/ 40078 w 42346"/>
                            <a:gd name="connsiteY0" fmla="*/ 37061 h 37061"/>
                            <a:gd name="connsiteX1" fmla="*/ 42233 w 42346"/>
                            <a:gd name="connsiteY1" fmla="*/ 17238 h 37061"/>
                            <a:gd name="connsiteX2" fmla="*/ 38354 w 42346"/>
                            <a:gd name="connsiteY2" fmla="*/ 14652 h 37061"/>
                            <a:gd name="connsiteX3" fmla="*/ 30166 w 42346"/>
                            <a:gd name="connsiteY3" fmla="*/ 8619 h 37061"/>
                            <a:gd name="connsiteX4" fmla="*/ 18100 w 42346"/>
                            <a:gd name="connsiteY4" fmla="*/ 0 h 37061"/>
                            <a:gd name="connsiteX5" fmla="*/ 0 w 42346"/>
                            <a:gd name="connsiteY5" fmla="*/ 9050 h 37061"/>
                            <a:gd name="connsiteX6" fmla="*/ 19824 w 42346"/>
                            <a:gd name="connsiteY6" fmla="*/ 22840 h 37061"/>
                            <a:gd name="connsiteX7" fmla="*/ 33614 w 42346"/>
                            <a:gd name="connsiteY7" fmla="*/ 32321 h 37061"/>
                            <a:gd name="connsiteX8" fmla="*/ 40078 w 42346"/>
                            <a:gd name="connsiteY8" fmla="*/ 36630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2346" h="37061">
                              <a:moveTo>
                                <a:pt x="40078" y="37061"/>
                              </a:moveTo>
                              <a:cubicBezTo>
                                <a:pt x="43095" y="24133"/>
                                <a:pt x="42233" y="17238"/>
                                <a:pt x="42233" y="17238"/>
                              </a:cubicBezTo>
                              <a:cubicBezTo>
                                <a:pt x="42233" y="17238"/>
                                <a:pt x="40509" y="16376"/>
                                <a:pt x="38354" y="14652"/>
                              </a:cubicBezTo>
                              <a:cubicBezTo>
                                <a:pt x="36200" y="12928"/>
                                <a:pt x="33183" y="10774"/>
                                <a:pt x="30166" y="8619"/>
                              </a:cubicBezTo>
                              <a:cubicBezTo>
                                <a:pt x="24133" y="4309"/>
                                <a:pt x="18100" y="0"/>
                                <a:pt x="18100" y="0"/>
                              </a:cubicBezTo>
                              <a:cubicBezTo>
                                <a:pt x="18100" y="0"/>
                                <a:pt x="11205" y="1293"/>
                                <a:pt x="0" y="9050"/>
                              </a:cubicBezTo>
                              <a:cubicBezTo>
                                <a:pt x="0" y="9050"/>
                                <a:pt x="9912" y="15945"/>
                                <a:pt x="19824" y="22840"/>
                              </a:cubicBezTo>
                              <a:cubicBezTo>
                                <a:pt x="24564" y="26288"/>
                                <a:pt x="29735" y="29735"/>
                                <a:pt x="33614" y="32321"/>
                              </a:cubicBezTo>
                              <a:cubicBezTo>
                                <a:pt x="37492" y="34907"/>
                                <a:pt x="40078" y="36630"/>
                                <a:pt x="40078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9" name="Vrije vorm: vorm 7678">
                          <a:extLst>
                            <a:ext uri="{FF2B5EF4-FFF2-40B4-BE49-F238E27FC236}">
                              <a16:creationId xmlns:a16="http://schemas.microsoft.com/office/drawing/2014/main" id="{218C16C5-5B71-AB4F-FABD-34700807D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974" y="3066084"/>
                          <a:ext cx="33182" cy="39647"/>
                        </a:xfrm>
                        <a:custGeom>
                          <a:avLst/>
                          <a:gdLst>
                            <a:gd name="connsiteX0" fmla="*/ 11205 w 33182"/>
                            <a:gd name="connsiteY0" fmla="*/ 39647 h 39647"/>
                            <a:gd name="connsiteX1" fmla="*/ 0 w 33182"/>
                            <a:gd name="connsiteY1" fmla="*/ 31890 h 39647"/>
                            <a:gd name="connsiteX2" fmla="*/ 21978 w 33182"/>
                            <a:gd name="connsiteY2" fmla="*/ 0 h 39647"/>
                            <a:gd name="connsiteX3" fmla="*/ 33183 w 33182"/>
                            <a:gd name="connsiteY3" fmla="*/ 7757 h 39647"/>
                            <a:gd name="connsiteX4" fmla="*/ 11205 w 33182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182" h="39647">
                              <a:moveTo>
                                <a:pt x="11205" y="39647"/>
                              </a:moveTo>
                              <a:lnTo>
                                <a:pt x="0" y="31890"/>
                              </a:lnTo>
                              <a:lnTo>
                                <a:pt x="21978" y="0"/>
                              </a:lnTo>
                              <a:lnTo>
                                <a:pt x="33183" y="7757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0" name="Vrije vorm: vorm 7679">
                          <a:extLst>
                            <a:ext uri="{FF2B5EF4-FFF2-40B4-BE49-F238E27FC236}">
                              <a16:creationId xmlns:a16="http://schemas.microsoft.com/office/drawing/2014/main" id="{2BDC1E90-D369-E797-6B88-2A1CB68417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2350" y="3114509"/>
                          <a:ext cx="29009" cy="22870"/>
                        </a:xfrm>
                        <a:custGeom>
                          <a:avLst/>
                          <a:gdLst>
                            <a:gd name="connsiteX0" fmla="*/ 28127 w 29009"/>
                            <a:gd name="connsiteY0" fmla="*/ 11476 h 22870"/>
                            <a:gd name="connsiteX1" fmla="*/ 13044 w 29009"/>
                            <a:gd name="connsiteY1" fmla="*/ 702 h 22870"/>
                            <a:gd name="connsiteX2" fmla="*/ 2701 w 29009"/>
                            <a:gd name="connsiteY2" fmla="*/ 8460 h 22870"/>
                            <a:gd name="connsiteX3" fmla="*/ 4425 w 29009"/>
                            <a:gd name="connsiteY3" fmla="*/ 20957 h 22870"/>
                            <a:gd name="connsiteX4" fmla="*/ 28558 w 29009"/>
                            <a:gd name="connsiteY4" fmla="*/ 11476 h 228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009" h="22870">
                              <a:moveTo>
                                <a:pt x="28127" y="11476"/>
                              </a:moveTo>
                              <a:cubicBezTo>
                                <a:pt x="32436" y="1134"/>
                                <a:pt x="19939" y="-1452"/>
                                <a:pt x="13044" y="702"/>
                              </a:cubicBezTo>
                              <a:cubicBezTo>
                                <a:pt x="9165" y="1995"/>
                                <a:pt x="3994" y="5012"/>
                                <a:pt x="2701" y="8460"/>
                              </a:cubicBezTo>
                              <a:cubicBezTo>
                                <a:pt x="-747" y="12338"/>
                                <a:pt x="-1609" y="17079"/>
                                <a:pt x="4425" y="20957"/>
                              </a:cubicBezTo>
                              <a:cubicBezTo>
                                <a:pt x="12182" y="26128"/>
                                <a:pt x="25110" y="20095"/>
                                <a:pt x="28558" y="11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1" name="Vrije vorm: vorm 7680">
                          <a:extLst>
                            <a:ext uri="{FF2B5EF4-FFF2-40B4-BE49-F238E27FC236}">
                              <a16:creationId xmlns:a16="http://schemas.microsoft.com/office/drawing/2014/main" id="{B20D6E6B-DECF-A18A-3146-0465B5F444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1094" y="3143402"/>
                          <a:ext cx="12145" cy="9293"/>
                        </a:xfrm>
                        <a:custGeom>
                          <a:avLst/>
                          <a:gdLst>
                            <a:gd name="connsiteX0" fmla="*/ 11802 w 12145"/>
                            <a:gd name="connsiteY0" fmla="*/ 4992 h 9293"/>
                            <a:gd name="connsiteX1" fmla="*/ 5338 w 12145"/>
                            <a:gd name="connsiteY1" fmla="*/ 252 h 9293"/>
                            <a:gd name="connsiteX2" fmla="*/ 1028 w 12145"/>
                            <a:gd name="connsiteY2" fmla="*/ 3269 h 9293"/>
                            <a:gd name="connsiteX3" fmla="*/ 1890 w 12145"/>
                            <a:gd name="connsiteY3" fmla="*/ 8440 h 9293"/>
                            <a:gd name="connsiteX4" fmla="*/ 11802 w 12145"/>
                            <a:gd name="connsiteY4" fmla="*/ 4562 h 92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145" h="9293">
                              <a:moveTo>
                                <a:pt x="11802" y="4992"/>
                              </a:moveTo>
                              <a:cubicBezTo>
                                <a:pt x="13525" y="683"/>
                                <a:pt x="8354" y="-610"/>
                                <a:pt x="5338" y="252"/>
                              </a:cubicBezTo>
                              <a:cubicBezTo>
                                <a:pt x="3614" y="683"/>
                                <a:pt x="1459" y="1976"/>
                                <a:pt x="1028" y="3269"/>
                              </a:cubicBezTo>
                              <a:cubicBezTo>
                                <a:pt x="-265" y="4992"/>
                                <a:pt x="-696" y="6716"/>
                                <a:pt x="1890" y="8440"/>
                              </a:cubicBezTo>
                              <a:cubicBezTo>
                                <a:pt x="5338" y="10595"/>
                                <a:pt x="10509" y="8440"/>
                                <a:pt x="11802" y="45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2" name="Vrije vorm: vorm 7681">
                          <a:extLst>
                            <a:ext uri="{FF2B5EF4-FFF2-40B4-BE49-F238E27FC236}">
                              <a16:creationId xmlns:a16="http://schemas.microsoft.com/office/drawing/2014/main" id="{2E3F3074-3917-47AD-6E5B-55D5C28385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979" y="3070824"/>
                          <a:ext cx="63349" cy="58177"/>
                        </a:xfrm>
                        <a:custGeom>
                          <a:avLst/>
                          <a:gdLst>
                            <a:gd name="connsiteX0" fmla="*/ 44818 w 63349"/>
                            <a:gd name="connsiteY0" fmla="*/ 57747 h 58177"/>
                            <a:gd name="connsiteX1" fmla="*/ 37923 w 63349"/>
                            <a:gd name="connsiteY1" fmla="*/ 53006 h 58177"/>
                            <a:gd name="connsiteX2" fmla="*/ 22409 w 63349"/>
                            <a:gd name="connsiteY2" fmla="*/ 42664 h 58177"/>
                            <a:gd name="connsiteX3" fmla="*/ 0 w 63349"/>
                            <a:gd name="connsiteY3" fmla="*/ 27150 h 58177"/>
                            <a:gd name="connsiteX4" fmla="*/ 19824 w 63349"/>
                            <a:gd name="connsiteY4" fmla="*/ 0 h 58177"/>
                            <a:gd name="connsiteX5" fmla="*/ 41371 w 63349"/>
                            <a:gd name="connsiteY5" fmla="*/ 15083 h 58177"/>
                            <a:gd name="connsiteX6" fmla="*/ 56454 w 63349"/>
                            <a:gd name="connsiteY6" fmla="*/ 25426 h 58177"/>
                            <a:gd name="connsiteX7" fmla="*/ 63349 w 63349"/>
                            <a:gd name="connsiteY7" fmla="*/ 30166 h 58177"/>
                            <a:gd name="connsiteX8" fmla="*/ 44818 w 63349"/>
                            <a:gd name="connsiteY8" fmla="*/ 58178 h 581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349" h="58177">
                              <a:moveTo>
                                <a:pt x="44818" y="57747"/>
                              </a:moveTo>
                              <a:cubicBezTo>
                                <a:pt x="44818" y="57747"/>
                                <a:pt x="41802" y="56023"/>
                                <a:pt x="37923" y="53006"/>
                              </a:cubicBezTo>
                              <a:cubicBezTo>
                                <a:pt x="33614" y="50421"/>
                                <a:pt x="28012" y="46542"/>
                                <a:pt x="22409" y="42664"/>
                              </a:cubicBezTo>
                              <a:cubicBezTo>
                                <a:pt x="11205" y="34907"/>
                                <a:pt x="0" y="27150"/>
                                <a:pt x="0" y="27150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30597" y="7326"/>
                                <a:pt x="41371" y="15083"/>
                              </a:cubicBezTo>
                              <a:cubicBezTo>
                                <a:pt x="46973" y="18962"/>
                                <a:pt x="52145" y="22840"/>
                                <a:pt x="56454" y="25426"/>
                              </a:cubicBezTo>
                              <a:cubicBezTo>
                                <a:pt x="60763" y="28011"/>
                                <a:pt x="63349" y="30166"/>
                                <a:pt x="63349" y="30166"/>
                              </a:cubicBezTo>
                              <a:lnTo>
                                <a:pt x="44818" y="581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83" name="Vrije vorm: vorm 7682">
                          <a:extLst>
                            <a:ext uri="{FF2B5EF4-FFF2-40B4-BE49-F238E27FC236}">
                              <a16:creationId xmlns:a16="http://schemas.microsoft.com/office/drawing/2014/main" id="{FC1E7F83-C493-963A-88DF-2F40BAD211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0388" y="3085907"/>
                          <a:ext cx="40939" cy="42663"/>
                        </a:xfrm>
                        <a:custGeom>
                          <a:avLst/>
                          <a:gdLst>
                            <a:gd name="connsiteX0" fmla="*/ 22409 w 40939"/>
                            <a:gd name="connsiteY0" fmla="*/ 42664 h 42663"/>
                            <a:gd name="connsiteX1" fmla="*/ 11205 w 40939"/>
                            <a:gd name="connsiteY1" fmla="*/ 35338 h 42663"/>
                            <a:gd name="connsiteX2" fmla="*/ 0 w 40939"/>
                            <a:gd name="connsiteY2" fmla="*/ 27581 h 42663"/>
                            <a:gd name="connsiteX3" fmla="*/ 18962 w 40939"/>
                            <a:gd name="connsiteY3" fmla="*/ 0 h 42663"/>
                            <a:gd name="connsiteX4" fmla="*/ 29735 w 40939"/>
                            <a:gd name="connsiteY4" fmla="*/ 7326 h 42663"/>
                            <a:gd name="connsiteX5" fmla="*/ 40940 w 40939"/>
                            <a:gd name="connsiteY5" fmla="*/ 14652 h 42663"/>
                            <a:gd name="connsiteX6" fmla="*/ 22409 w 40939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22409" y="42664"/>
                              </a:moveTo>
                              <a:cubicBezTo>
                                <a:pt x="22409" y="42664"/>
                                <a:pt x="16807" y="39216"/>
                                <a:pt x="11205" y="35338"/>
                              </a:cubicBezTo>
                              <a:cubicBezTo>
                                <a:pt x="5602" y="31459"/>
                                <a:pt x="0" y="27581"/>
                                <a:pt x="0" y="27581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4133" y="3879"/>
                                <a:pt x="29735" y="7326"/>
                              </a:cubicBezTo>
                              <a:cubicBezTo>
                                <a:pt x="35338" y="10774"/>
                                <a:pt x="40940" y="14652"/>
                                <a:pt x="40940" y="14652"/>
                              </a:cubicBezTo>
                              <a:lnTo>
                                <a:pt x="2240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597" name="Graphic 1445">
                        <a:extLst>
                          <a:ext uri="{FF2B5EF4-FFF2-40B4-BE49-F238E27FC236}">
                            <a16:creationId xmlns:a16="http://schemas.microsoft.com/office/drawing/2014/main" id="{491FF55C-3492-7503-D0FA-A02F911627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21388" y="3153997"/>
                        <a:ext cx="87235" cy="127129"/>
                        <a:chOff x="5621388" y="3153997"/>
                        <a:chExt cx="87235" cy="127129"/>
                      </a:xfrm>
                    </p:grpSpPr>
                    <p:sp>
                      <p:nvSpPr>
                        <p:cNvPr id="7670" name="Vrije vorm: vorm 7669">
                          <a:extLst>
                            <a:ext uri="{FF2B5EF4-FFF2-40B4-BE49-F238E27FC236}">
                              <a16:creationId xmlns:a16="http://schemas.microsoft.com/office/drawing/2014/main" id="{ED2B4448-7553-25EB-62A7-F7A260AE4B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1388" y="3188041"/>
                          <a:ext cx="68669" cy="93084"/>
                        </a:xfrm>
                        <a:custGeom>
                          <a:avLst/>
                          <a:gdLst>
                            <a:gd name="connsiteX0" fmla="*/ 64395 w 68669"/>
                            <a:gd name="connsiteY0" fmla="*/ 55161 h 93084"/>
                            <a:gd name="connsiteX1" fmla="*/ 66981 w 68669"/>
                            <a:gd name="connsiteY1" fmla="*/ 12497 h 93084"/>
                            <a:gd name="connsiteX2" fmla="*/ 53622 w 68669"/>
                            <a:gd name="connsiteY2" fmla="*/ 6464 h 93084"/>
                            <a:gd name="connsiteX3" fmla="*/ 40262 w 68669"/>
                            <a:gd name="connsiteY3" fmla="*/ 0 h 93084"/>
                            <a:gd name="connsiteX4" fmla="*/ 9234 w 68669"/>
                            <a:gd name="connsiteY4" fmla="*/ 29304 h 93084"/>
                            <a:gd name="connsiteX5" fmla="*/ 5356 w 68669"/>
                            <a:gd name="connsiteY5" fmla="*/ 84034 h 93084"/>
                            <a:gd name="connsiteX6" fmla="*/ 8372 w 68669"/>
                            <a:gd name="connsiteY6" fmla="*/ 88775 h 93084"/>
                            <a:gd name="connsiteX7" fmla="*/ 11389 w 68669"/>
                            <a:gd name="connsiteY7" fmla="*/ 91792 h 93084"/>
                            <a:gd name="connsiteX8" fmla="*/ 12682 w 68669"/>
                            <a:gd name="connsiteY8" fmla="*/ 93084 h 93084"/>
                            <a:gd name="connsiteX9" fmla="*/ 14836 w 68669"/>
                            <a:gd name="connsiteY9" fmla="*/ 93084 h 93084"/>
                            <a:gd name="connsiteX10" fmla="*/ 19146 w 68669"/>
                            <a:gd name="connsiteY10" fmla="*/ 93084 h 93084"/>
                            <a:gd name="connsiteX11" fmla="*/ 24748 w 68669"/>
                            <a:gd name="connsiteY11" fmla="*/ 92223 h 93084"/>
                            <a:gd name="connsiteX12" fmla="*/ 64395 w 68669"/>
                            <a:gd name="connsiteY12" fmla="*/ 54299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8669" h="93084">
                              <a:moveTo>
                                <a:pt x="64395" y="55161"/>
                              </a:moveTo>
                              <a:cubicBezTo>
                                <a:pt x="72152" y="27150"/>
                                <a:pt x="66981" y="12497"/>
                                <a:pt x="66981" y="12497"/>
                              </a:cubicBezTo>
                              <a:cubicBezTo>
                                <a:pt x="66981" y="12497"/>
                                <a:pt x="60086" y="9481"/>
                                <a:pt x="53622" y="6464"/>
                              </a:cubicBezTo>
                              <a:cubicBezTo>
                                <a:pt x="47157" y="3447"/>
                                <a:pt x="40262" y="0"/>
                                <a:pt x="40262" y="0"/>
                              </a:cubicBezTo>
                              <a:cubicBezTo>
                                <a:pt x="40262" y="0"/>
                                <a:pt x="26041" y="5171"/>
                                <a:pt x="9234" y="29304"/>
                              </a:cubicBezTo>
                              <a:cubicBezTo>
                                <a:pt x="-3263" y="47404"/>
                                <a:pt x="-1540" y="70675"/>
                                <a:pt x="5356" y="84034"/>
                              </a:cubicBezTo>
                              <a:cubicBezTo>
                                <a:pt x="6218" y="85758"/>
                                <a:pt x="7510" y="87482"/>
                                <a:pt x="8372" y="88775"/>
                              </a:cubicBezTo>
                              <a:cubicBezTo>
                                <a:pt x="9234" y="90068"/>
                                <a:pt x="10527" y="90930"/>
                                <a:pt x="11389" y="91792"/>
                              </a:cubicBezTo>
                              <a:cubicBezTo>
                                <a:pt x="12251" y="92653"/>
                                <a:pt x="12682" y="93084"/>
                                <a:pt x="12682" y="93084"/>
                              </a:cubicBezTo>
                              <a:cubicBezTo>
                                <a:pt x="12682" y="93084"/>
                                <a:pt x="13544" y="93084"/>
                                <a:pt x="14836" y="93084"/>
                              </a:cubicBezTo>
                              <a:cubicBezTo>
                                <a:pt x="16129" y="93084"/>
                                <a:pt x="17422" y="93084"/>
                                <a:pt x="19146" y="93084"/>
                              </a:cubicBezTo>
                              <a:cubicBezTo>
                                <a:pt x="20870" y="93084"/>
                                <a:pt x="23024" y="93084"/>
                                <a:pt x="24748" y="92223"/>
                              </a:cubicBezTo>
                              <a:cubicBezTo>
                                <a:pt x="39400" y="88775"/>
                                <a:pt x="58362" y="75416"/>
                                <a:pt x="64395" y="542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1" name="Vrije vorm: vorm 7670">
                          <a:extLst>
                            <a:ext uri="{FF2B5EF4-FFF2-40B4-BE49-F238E27FC236}">
                              <a16:creationId xmlns:a16="http://schemas.microsoft.com/office/drawing/2014/main" id="{3AFAB029-AF1A-8466-3963-C614529FBC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705" y="3188472"/>
                          <a:ext cx="44387" cy="32321"/>
                        </a:xfrm>
                        <a:custGeom>
                          <a:avLst/>
                          <a:gdLst>
                            <a:gd name="connsiteX0" fmla="*/ 43956 w 44387"/>
                            <a:gd name="connsiteY0" fmla="*/ 32321 h 32321"/>
                            <a:gd name="connsiteX1" fmla="*/ 42664 w 44387"/>
                            <a:gd name="connsiteY1" fmla="*/ 12497 h 32321"/>
                            <a:gd name="connsiteX2" fmla="*/ 29304 w 44387"/>
                            <a:gd name="connsiteY2" fmla="*/ 6464 h 32321"/>
                            <a:gd name="connsiteX3" fmla="*/ 15945 w 44387"/>
                            <a:gd name="connsiteY3" fmla="*/ 0 h 32321"/>
                            <a:gd name="connsiteX4" fmla="*/ 0 w 44387"/>
                            <a:gd name="connsiteY4" fmla="*/ 11636 h 32321"/>
                            <a:gd name="connsiteX5" fmla="*/ 21978 w 44387"/>
                            <a:gd name="connsiteY5" fmla="*/ 22409 h 32321"/>
                            <a:gd name="connsiteX6" fmla="*/ 44387 w 44387"/>
                            <a:gd name="connsiteY6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4387" h="32321">
                              <a:moveTo>
                                <a:pt x="43956" y="32321"/>
                              </a:moveTo>
                              <a:cubicBezTo>
                                <a:pt x="44818" y="19393"/>
                                <a:pt x="42664" y="12497"/>
                                <a:pt x="42664" y="12497"/>
                              </a:cubicBezTo>
                              <a:cubicBezTo>
                                <a:pt x="42664" y="12497"/>
                                <a:pt x="35769" y="9481"/>
                                <a:pt x="29304" y="6464"/>
                              </a:cubicBezTo>
                              <a:cubicBezTo>
                                <a:pt x="22840" y="3447"/>
                                <a:pt x="15945" y="0"/>
                                <a:pt x="15945" y="0"/>
                              </a:cubicBezTo>
                              <a:cubicBezTo>
                                <a:pt x="15945" y="0"/>
                                <a:pt x="9481" y="2586"/>
                                <a:pt x="0" y="11636"/>
                              </a:cubicBezTo>
                              <a:cubicBezTo>
                                <a:pt x="0" y="11636"/>
                                <a:pt x="10774" y="16807"/>
                                <a:pt x="21978" y="22409"/>
                              </a:cubicBezTo>
                              <a:cubicBezTo>
                                <a:pt x="33183" y="27150"/>
                                <a:pt x="44387" y="32321"/>
                                <a:pt x="44387" y="32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2" name="Vrije vorm: vorm 7671">
                          <a:extLst>
                            <a:ext uri="{FF2B5EF4-FFF2-40B4-BE49-F238E27FC236}">
                              <a16:creationId xmlns:a16="http://schemas.microsoft.com/office/drawing/2014/main" id="{86557BDA-AFDD-9EF5-FB94-F8E2CB39D7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407" y="3153997"/>
                          <a:ext cx="28873" cy="40939"/>
                        </a:xfrm>
                        <a:custGeom>
                          <a:avLst/>
                          <a:gdLst>
                            <a:gd name="connsiteX0" fmla="*/ 12928 w 28873"/>
                            <a:gd name="connsiteY0" fmla="*/ 40940 h 40939"/>
                            <a:gd name="connsiteX1" fmla="*/ 6464 w 28873"/>
                            <a:gd name="connsiteY1" fmla="*/ 37923 h 40939"/>
                            <a:gd name="connsiteX2" fmla="*/ 0 w 28873"/>
                            <a:gd name="connsiteY2" fmla="*/ 34907 h 40939"/>
                            <a:gd name="connsiteX3" fmla="*/ 16807 w 28873"/>
                            <a:gd name="connsiteY3" fmla="*/ 0 h 40939"/>
                            <a:gd name="connsiteX4" fmla="*/ 22840 w 28873"/>
                            <a:gd name="connsiteY4" fmla="*/ 3017 h 40939"/>
                            <a:gd name="connsiteX5" fmla="*/ 28873 w 28873"/>
                            <a:gd name="connsiteY5" fmla="*/ 5602 h 40939"/>
                            <a:gd name="connsiteX6" fmla="*/ 12497 w 28873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873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912" y="39647"/>
                                <a:pt x="6464" y="37923"/>
                              </a:cubicBezTo>
                              <a:cubicBezTo>
                                <a:pt x="3448" y="36200"/>
                                <a:pt x="0" y="34907"/>
                                <a:pt x="0" y="34907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19824" y="1724"/>
                                <a:pt x="22840" y="3017"/>
                              </a:cubicBezTo>
                              <a:cubicBezTo>
                                <a:pt x="25857" y="4309"/>
                                <a:pt x="28873" y="5602"/>
                                <a:pt x="28873" y="5602"/>
                              </a:cubicBezTo>
                              <a:lnTo>
                                <a:pt x="12497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3" name="Vrije vorm: vorm 7672">
                          <a:extLst>
                            <a:ext uri="{FF2B5EF4-FFF2-40B4-BE49-F238E27FC236}">
                              <a16:creationId xmlns:a16="http://schemas.microsoft.com/office/drawing/2014/main" id="{2EADEB7E-74DC-10F3-B903-A0E3621899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4918" y="3208943"/>
                          <a:ext cx="27931" cy="24044"/>
                        </a:xfrm>
                        <a:custGeom>
                          <a:avLst/>
                          <a:gdLst>
                            <a:gd name="connsiteX0" fmla="*/ 27595 w 27931"/>
                            <a:gd name="connsiteY0" fmla="*/ 10127 h 24044"/>
                            <a:gd name="connsiteX1" fmla="*/ 10788 w 27931"/>
                            <a:gd name="connsiteY1" fmla="*/ 1508 h 24044"/>
                            <a:gd name="connsiteX2" fmla="*/ 1738 w 27931"/>
                            <a:gd name="connsiteY2" fmla="*/ 10989 h 24044"/>
                            <a:gd name="connsiteX3" fmla="*/ 5616 w 27931"/>
                            <a:gd name="connsiteY3" fmla="*/ 23055 h 24044"/>
                            <a:gd name="connsiteX4" fmla="*/ 27595 w 27931"/>
                            <a:gd name="connsiteY4" fmla="*/ 10127 h 2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31" h="24044">
                              <a:moveTo>
                                <a:pt x="27595" y="10127"/>
                              </a:moveTo>
                              <a:cubicBezTo>
                                <a:pt x="30180" y="-647"/>
                                <a:pt x="17252" y="-1509"/>
                                <a:pt x="10788" y="1508"/>
                              </a:cubicBezTo>
                              <a:cubicBezTo>
                                <a:pt x="7340" y="3231"/>
                                <a:pt x="2600" y="7110"/>
                                <a:pt x="1738" y="10989"/>
                              </a:cubicBezTo>
                              <a:cubicBezTo>
                                <a:pt x="-848" y="15298"/>
                                <a:pt x="-1279" y="20038"/>
                                <a:pt x="5616" y="23055"/>
                              </a:cubicBezTo>
                              <a:cubicBezTo>
                                <a:pt x="14235" y="26934"/>
                                <a:pt x="25440" y="18746"/>
                                <a:pt x="27595" y="10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4" name="Vrije vorm: vorm 7673">
                          <a:extLst>
                            <a:ext uri="{FF2B5EF4-FFF2-40B4-BE49-F238E27FC236}">
                              <a16:creationId xmlns:a16="http://schemas.microsoft.com/office/drawing/2014/main" id="{4C125A4C-9140-75DD-1C11-EC5F3ABB66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7090" y="3241268"/>
                          <a:ext cx="11720" cy="10149"/>
                        </a:xfrm>
                        <a:custGeom>
                          <a:avLst/>
                          <a:gdLst>
                            <a:gd name="connsiteX0" fmla="*/ 11289 w 11720"/>
                            <a:gd name="connsiteY0" fmla="*/ 4089 h 10149"/>
                            <a:gd name="connsiteX1" fmla="*/ 4394 w 11720"/>
                            <a:gd name="connsiteY1" fmla="*/ 641 h 10149"/>
                            <a:gd name="connsiteX2" fmla="*/ 515 w 11720"/>
                            <a:gd name="connsiteY2" fmla="*/ 4520 h 10149"/>
                            <a:gd name="connsiteX3" fmla="*/ 2239 w 11720"/>
                            <a:gd name="connsiteY3" fmla="*/ 9691 h 10149"/>
                            <a:gd name="connsiteX4" fmla="*/ 11720 w 11720"/>
                            <a:gd name="connsiteY4" fmla="*/ 4520 h 10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20" h="10149">
                              <a:moveTo>
                                <a:pt x="11289" y="4089"/>
                              </a:moveTo>
                              <a:cubicBezTo>
                                <a:pt x="12582" y="-221"/>
                                <a:pt x="6980" y="-652"/>
                                <a:pt x="4394" y="641"/>
                              </a:cubicBezTo>
                              <a:cubicBezTo>
                                <a:pt x="3101" y="1503"/>
                                <a:pt x="946" y="2796"/>
                                <a:pt x="515" y="4520"/>
                              </a:cubicBezTo>
                              <a:cubicBezTo>
                                <a:pt x="-346" y="6244"/>
                                <a:pt x="-346" y="8398"/>
                                <a:pt x="2239" y="9691"/>
                              </a:cubicBezTo>
                              <a:cubicBezTo>
                                <a:pt x="5687" y="11415"/>
                                <a:pt x="10427" y="7967"/>
                                <a:pt x="11720" y="45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5" name="Vrije vorm: vorm 7674">
                          <a:extLst>
                            <a:ext uri="{FF2B5EF4-FFF2-40B4-BE49-F238E27FC236}">
                              <a16:creationId xmlns:a16="http://schemas.microsoft.com/office/drawing/2014/main" id="{FDCCF925-705C-E709-F422-FE7C1A0E26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274" y="3162616"/>
                          <a:ext cx="62918" cy="53437"/>
                        </a:xfrm>
                        <a:custGeom>
                          <a:avLst/>
                          <a:gdLst>
                            <a:gd name="connsiteX0" fmla="*/ 49559 w 62918"/>
                            <a:gd name="connsiteY0" fmla="*/ 53437 h 53437"/>
                            <a:gd name="connsiteX1" fmla="*/ 24564 w 62918"/>
                            <a:gd name="connsiteY1" fmla="*/ 42233 h 53437"/>
                            <a:gd name="connsiteX2" fmla="*/ 0 w 62918"/>
                            <a:gd name="connsiteY2" fmla="*/ 30166 h 53437"/>
                            <a:gd name="connsiteX3" fmla="*/ 15083 w 62918"/>
                            <a:gd name="connsiteY3" fmla="*/ 0 h 53437"/>
                            <a:gd name="connsiteX4" fmla="*/ 38785 w 62918"/>
                            <a:gd name="connsiteY4" fmla="*/ 11635 h 53437"/>
                            <a:gd name="connsiteX5" fmla="*/ 62918 w 62918"/>
                            <a:gd name="connsiteY5" fmla="*/ 22409 h 53437"/>
                            <a:gd name="connsiteX6" fmla="*/ 49128 w 62918"/>
                            <a:gd name="connsiteY6" fmla="*/ 53437 h 53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53437">
                              <a:moveTo>
                                <a:pt x="49559" y="53437"/>
                              </a:moveTo>
                              <a:cubicBezTo>
                                <a:pt x="49559" y="53437"/>
                                <a:pt x="37061" y="47835"/>
                                <a:pt x="24564" y="42233"/>
                              </a:cubicBezTo>
                              <a:cubicBezTo>
                                <a:pt x="12497" y="36200"/>
                                <a:pt x="0" y="30166"/>
                                <a:pt x="0" y="30166"/>
                              </a:cubicBezTo>
                              <a:lnTo>
                                <a:pt x="15083" y="0"/>
                              </a:lnTo>
                              <a:cubicBezTo>
                                <a:pt x="15083" y="0"/>
                                <a:pt x="27150" y="6033"/>
                                <a:pt x="38785" y="11635"/>
                              </a:cubicBezTo>
                              <a:cubicBezTo>
                                <a:pt x="50852" y="16807"/>
                                <a:pt x="62918" y="22409"/>
                                <a:pt x="62918" y="22409"/>
                              </a:cubicBezTo>
                              <a:lnTo>
                                <a:pt x="49128" y="534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76" name="Vrije vorm: vorm 7675">
                          <a:extLst>
                            <a:ext uri="{FF2B5EF4-FFF2-40B4-BE49-F238E27FC236}">
                              <a16:creationId xmlns:a16="http://schemas.microsoft.com/office/drawing/2014/main" id="{3D87C9C2-89F0-FDD4-253F-BA36802321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3174682"/>
                          <a:ext cx="38785" cy="41370"/>
                        </a:xfrm>
                        <a:custGeom>
                          <a:avLst/>
                          <a:gdLst>
                            <a:gd name="connsiteX0" fmla="*/ 24995 w 38785"/>
                            <a:gd name="connsiteY0" fmla="*/ 41371 h 41370"/>
                            <a:gd name="connsiteX1" fmla="*/ 0 w 38785"/>
                            <a:gd name="connsiteY1" fmla="*/ 30597 h 41370"/>
                            <a:gd name="connsiteX2" fmla="*/ 14652 w 38785"/>
                            <a:gd name="connsiteY2" fmla="*/ 0 h 41370"/>
                            <a:gd name="connsiteX3" fmla="*/ 38785 w 38785"/>
                            <a:gd name="connsiteY3" fmla="*/ 10774 h 41370"/>
                            <a:gd name="connsiteX4" fmla="*/ 24995 w 38785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24995" y="41371"/>
                              </a:moveTo>
                              <a:lnTo>
                                <a:pt x="0" y="30597"/>
                              </a:lnTo>
                              <a:lnTo>
                                <a:pt x="14652" y="0"/>
                              </a:lnTo>
                              <a:lnTo>
                                <a:pt x="38785" y="10774"/>
                              </a:lnTo>
                              <a:lnTo>
                                <a:pt x="24995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598" name="Graphic 1445">
                        <a:extLst>
                          <a:ext uri="{FF2B5EF4-FFF2-40B4-BE49-F238E27FC236}">
                            <a16:creationId xmlns:a16="http://schemas.microsoft.com/office/drawing/2014/main" id="{5B13F624-2A01-6F81-0672-8CB299C195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0668" y="3216053"/>
                        <a:ext cx="76887" cy="134455"/>
                        <a:chOff x="5800668" y="3216053"/>
                        <a:chExt cx="76887" cy="134455"/>
                      </a:xfrm>
                    </p:grpSpPr>
                    <p:sp>
                      <p:nvSpPr>
                        <p:cNvPr id="7663" name="Vrije vorm: vorm 7662">
                          <a:extLst>
                            <a:ext uri="{FF2B5EF4-FFF2-40B4-BE49-F238E27FC236}">
                              <a16:creationId xmlns:a16="http://schemas.microsoft.com/office/drawing/2014/main" id="{EFE694EA-3082-5429-75A2-420279FEF5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0668" y="3253976"/>
                          <a:ext cx="63979" cy="96531"/>
                        </a:xfrm>
                        <a:custGeom>
                          <a:avLst/>
                          <a:gdLst>
                            <a:gd name="connsiteX0" fmla="*/ 63097 w 63979"/>
                            <a:gd name="connsiteY0" fmla="*/ 50852 h 96531"/>
                            <a:gd name="connsiteX1" fmla="*/ 58787 w 63979"/>
                            <a:gd name="connsiteY1" fmla="*/ 8619 h 96531"/>
                            <a:gd name="connsiteX2" fmla="*/ 54478 w 63979"/>
                            <a:gd name="connsiteY2" fmla="*/ 7326 h 96531"/>
                            <a:gd name="connsiteX3" fmla="*/ 44997 w 63979"/>
                            <a:gd name="connsiteY3" fmla="*/ 4309 h 96531"/>
                            <a:gd name="connsiteX4" fmla="*/ 30776 w 63979"/>
                            <a:gd name="connsiteY4" fmla="*/ 0 h 96531"/>
                            <a:gd name="connsiteX5" fmla="*/ 4919 w 63979"/>
                            <a:gd name="connsiteY5" fmla="*/ 34045 h 96531"/>
                            <a:gd name="connsiteX6" fmla="*/ 10090 w 63979"/>
                            <a:gd name="connsiteY6" fmla="*/ 88344 h 96531"/>
                            <a:gd name="connsiteX7" fmla="*/ 13969 w 63979"/>
                            <a:gd name="connsiteY7" fmla="*/ 92654 h 96531"/>
                            <a:gd name="connsiteX8" fmla="*/ 17416 w 63979"/>
                            <a:gd name="connsiteY8" fmla="*/ 95239 h 96531"/>
                            <a:gd name="connsiteX9" fmla="*/ 19140 w 63979"/>
                            <a:gd name="connsiteY9" fmla="*/ 96532 h 96531"/>
                            <a:gd name="connsiteX10" fmla="*/ 21295 w 63979"/>
                            <a:gd name="connsiteY10" fmla="*/ 96532 h 96531"/>
                            <a:gd name="connsiteX11" fmla="*/ 25604 w 63979"/>
                            <a:gd name="connsiteY11" fmla="*/ 96532 h 96531"/>
                            <a:gd name="connsiteX12" fmla="*/ 31207 w 63979"/>
                            <a:gd name="connsiteY12" fmla="*/ 94808 h 96531"/>
                            <a:gd name="connsiteX13" fmla="*/ 63959 w 63979"/>
                            <a:gd name="connsiteY13" fmla="*/ 50852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3979" h="96531">
                              <a:moveTo>
                                <a:pt x="63097" y="50852"/>
                              </a:moveTo>
                              <a:cubicBezTo>
                                <a:pt x="66544" y="21978"/>
                                <a:pt x="58787" y="8619"/>
                                <a:pt x="58787" y="8619"/>
                              </a:cubicBezTo>
                              <a:cubicBezTo>
                                <a:pt x="58787" y="8619"/>
                                <a:pt x="57064" y="8188"/>
                                <a:pt x="54478" y="7326"/>
                              </a:cubicBezTo>
                              <a:cubicBezTo>
                                <a:pt x="51892" y="6464"/>
                                <a:pt x="48445" y="5602"/>
                                <a:pt x="44997" y="4309"/>
                              </a:cubicBezTo>
                              <a:cubicBezTo>
                                <a:pt x="38102" y="2155"/>
                                <a:pt x="30776" y="0"/>
                                <a:pt x="30776" y="0"/>
                              </a:cubicBezTo>
                              <a:cubicBezTo>
                                <a:pt x="30776" y="0"/>
                                <a:pt x="17416" y="7757"/>
                                <a:pt x="4919" y="34045"/>
                              </a:cubicBezTo>
                              <a:cubicBezTo>
                                <a:pt x="-4562" y="53868"/>
                                <a:pt x="1040" y="76278"/>
                                <a:pt x="10090" y="88344"/>
                              </a:cubicBezTo>
                              <a:cubicBezTo>
                                <a:pt x="11383" y="90068"/>
                                <a:pt x="12676" y="91361"/>
                                <a:pt x="13969" y="92654"/>
                              </a:cubicBezTo>
                              <a:cubicBezTo>
                                <a:pt x="15262" y="93515"/>
                                <a:pt x="16554" y="94377"/>
                                <a:pt x="17416" y="95239"/>
                              </a:cubicBezTo>
                              <a:cubicBezTo>
                                <a:pt x="18278" y="96101"/>
                                <a:pt x="19140" y="96532"/>
                                <a:pt x="19140" y="96532"/>
                              </a:cubicBezTo>
                              <a:cubicBezTo>
                                <a:pt x="19140" y="96532"/>
                                <a:pt x="20002" y="96532"/>
                                <a:pt x="21295" y="96532"/>
                              </a:cubicBezTo>
                              <a:cubicBezTo>
                                <a:pt x="22588" y="96532"/>
                                <a:pt x="23881" y="96532"/>
                                <a:pt x="25604" y="96532"/>
                              </a:cubicBezTo>
                              <a:cubicBezTo>
                                <a:pt x="27328" y="96532"/>
                                <a:pt x="29052" y="95670"/>
                                <a:pt x="31207" y="94808"/>
                              </a:cubicBezTo>
                              <a:cubicBezTo>
                                <a:pt x="44997" y="89206"/>
                                <a:pt x="61804" y="72830"/>
                                <a:pt x="63959" y="508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4" name="Vrije vorm: vorm 7663">
                          <a:extLst>
                            <a:ext uri="{FF2B5EF4-FFF2-40B4-BE49-F238E27FC236}">
                              <a16:creationId xmlns:a16="http://schemas.microsoft.com/office/drawing/2014/main" id="{AECAFCCE-E01D-8039-9BF4-A84F812F8C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7653" y="3253545"/>
                          <a:ext cx="46973" cy="28011"/>
                        </a:xfrm>
                        <a:custGeom>
                          <a:avLst/>
                          <a:gdLst>
                            <a:gd name="connsiteX0" fmla="*/ 46973 w 46973"/>
                            <a:gd name="connsiteY0" fmla="*/ 28012 h 28011"/>
                            <a:gd name="connsiteX1" fmla="*/ 42233 w 46973"/>
                            <a:gd name="connsiteY1" fmla="*/ 8619 h 28011"/>
                            <a:gd name="connsiteX2" fmla="*/ 37923 w 46973"/>
                            <a:gd name="connsiteY2" fmla="*/ 7326 h 28011"/>
                            <a:gd name="connsiteX3" fmla="*/ 28442 w 46973"/>
                            <a:gd name="connsiteY3" fmla="*/ 4310 h 28011"/>
                            <a:gd name="connsiteX4" fmla="*/ 14221 w 46973"/>
                            <a:gd name="connsiteY4" fmla="*/ 0 h 28011"/>
                            <a:gd name="connsiteX5" fmla="*/ 0 w 46973"/>
                            <a:gd name="connsiteY5" fmla="*/ 14221 h 28011"/>
                            <a:gd name="connsiteX6" fmla="*/ 23271 w 46973"/>
                            <a:gd name="connsiteY6" fmla="*/ 21116 h 28011"/>
                            <a:gd name="connsiteX7" fmla="*/ 46973 w 46973"/>
                            <a:gd name="connsiteY7" fmla="*/ 2758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6973" h="28011">
                              <a:moveTo>
                                <a:pt x="46973" y="28012"/>
                              </a:moveTo>
                              <a:cubicBezTo>
                                <a:pt x="45680" y="15083"/>
                                <a:pt x="42233" y="8619"/>
                                <a:pt x="42233" y="8619"/>
                              </a:cubicBezTo>
                              <a:cubicBezTo>
                                <a:pt x="42233" y="8619"/>
                                <a:pt x="40509" y="8188"/>
                                <a:pt x="37923" y="7326"/>
                              </a:cubicBezTo>
                              <a:cubicBezTo>
                                <a:pt x="35338" y="6464"/>
                                <a:pt x="31890" y="5602"/>
                                <a:pt x="28442" y="4310"/>
                              </a:cubicBezTo>
                              <a:cubicBezTo>
                                <a:pt x="21547" y="2155"/>
                                <a:pt x="14221" y="0"/>
                                <a:pt x="14221" y="0"/>
                              </a:cubicBezTo>
                              <a:cubicBezTo>
                                <a:pt x="14221" y="0"/>
                                <a:pt x="7757" y="3879"/>
                                <a:pt x="0" y="14221"/>
                              </a:cubicBezTo>
                              <a:cubicBezTo>
                                <a:pt x="0" y="14221"/>
                                <a:pt x="11636" y="17669"/>
                                <a:pt x="23271" y="21116"/>
                              </a:cubicBezTo>
                              <a:cubicBezTo>
                                <a:pt x="34907" y="24564"/>
                                <a:pt x="46973" y="27581"/>
                                <a:pt x="46973" y="275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5" name="Vrije vorm: vorm 7664">
                          <a:extLst>
                            <a:ext uri="{FF2B5EF4-FFF2-40B4-BE49-F238E27FC236}">
                              <a16:creationId xmlns:a16="http://schemas.microsoft.com/office/drawing/2014/main" id="{A8CA6893-B6B6-C215-9E10-0266F92B60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39631" y="3216053"/>
                          <a:ext cx="23702" cy="41370"/>
                        </a:xfrm>
                        <a:custGeom>
                          <a:avLst/>
                          <a:gdLst>
                            <a:gd name="connsiteX0" fmla="*/ 13359 w 23702"/>
                            <a:gd name="connsiteY0" fmla="*/ 41371 h 41370"/>
                            <a:gd name="connsiteX1" fmla="*/ 0 w 23702"/>
                            <a:gd name="connsiteY1" fmla="*/ 37492 h 41370"/>
                            <a:gd name="connsiteX2" fmla="*/ 10774 w 23702"/>
                            <a:gd name="connsiteY2" fmla="*/ 0 h 41370"/>
                            <a:gd name="connsiteX3" fmla="*/ 23702 w 23702"/>
                            <a:gd name="connsiteY3" fmla="*/ 3879 h 41370"/>
                            <a:gd name="connsiteX4" fmla="*/ 13359 w 23702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02" h="41370">
                              <a:moveTo>
                                <a:pt x="13359" y="41371"/>
                              </a:moveTo>
                              <a:lnTo>
                                <a:pt x="0" y="37492"/>
                              </a:lnTo>
                              <a:lnTo>
                                <a:pt x="10774" y="0"/>
                              </a:lnTo>
                              <a:lnTo>
                                <a:pt x="23702" y="3879"/>
                              </a:lnTo>
                              <a:lnTo>
                                <a:pt x="13359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6" name="Vrije vorm: vorm 7665">
                          <a:extLst>
                            <a:ext uri="{FF2B5EF4-FFF2-40B4-BE49-F238E27FC236}">
                              <a16:creationId xmlns:a16="http://schemas.microsoft.com/office/drawing/2014/main" id="{CFD83612-B281-7AAA-9AB2-AC22242817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0766" y="3275589"/>
                          <a:ext cx="26320" cy="25347"/>
                        </a:xfrm>
                        <a:custGeom>
                          <a:avLst/>
                          <a:gdLst>
                            <a:gd name="connsiteX0" fmla="*/ 26280 w 26320"/>
                            <a:gd name="connsiteY0" fmla="*/ 8554 h 25347"/>
                            <a:gd name="connsiteX1" fmla="*/ 8611 w 26320"/>
                            <a:gd name="connsiteY1" fmla="*/ 2952 h 25347"/>
                            <a:gd name="connsiteX2" fmla="*/ 854 w 26320"/>
                            <a:gd name="connsiteY2" fmla="*/ 13725 h 25347"/>
                            <a:gd name="connsiteX3" fmla="*/ 6456 w 26320"/>
                            <a:gd name="connsiteY3" fmla="*/ 24930 h 25347"/>
                            <a:gd name="connsiteX4" fmla="*/ 26280 w 26320"/>
                            <a:gd name="connsiteY4" fmla="*/ 8554 h 253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320" h="25347">
                              <a:moveTo>
                                <a:pt x="26280" y="8554"/>
                              </a:moveTo>
                              <a:cubicBezTo>
                                <a:pt x="27141" y="-2651"/>
                                <a:pt x="14213" y="-927"/>
                                <a:pt x="8611" y="2952"/>
                              </a:cubicBezTo>
                              <a:cubicBezTo>
                                <a:pt x="5594" y="5106"/>
                                <a:pt x="1285" y="9847"/>
                                <a:pt x="854" y="13725"/>
                              </a:cubicBezTo>
                              <a:cubicBezTo>
                                <a:pt x="-870" y="18466"/>
                                <a:pt x="-439" y="23206"/>
                                <a:pt x="6456" y="24930"/>
                              </a:cubicBezTo>
                              <a:cubicBezTo>
                                <a:pt x="15506" y="27516"/>
                                <a:pt x="25418" y="17604"/>
                                <a:pt x="26280" y="85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7" name="Vrije vorm: vorm 7666">
                          <a:extLst>
                            <a:ext uri="{FF2B5EF4-FFF2-40B4-BE49-F238E27FC236}">
                              <a16:creationId xmlns:a16="http://schemas.microsoft.com/office/drawing/2014/main" id="{F0AE4221-B42E-F227-E57B-D52AD985F6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6907" y="3310782"/>
                          <a:ext cx="11177" cy="10542"/>
                        </a:xfrm>
                        <a:custGeom>
                          <a:avLst/>
                          <a:gdLst>
                            <a:gd name="connsiteX0" fmla="*/ 11177 w 11177"/>
                            <a:gd name="connsiteY0" fmla="*/ 3526 h 10542"/>
                            <a:gd name="connsiteX1" fmla="*/ 3420 w 11177"/>
                            <a:gd name="connsiteY1" fmla="*/ 1372 h 10542"/>
                            <a:gd name="connsiteX2" fmla="*/ 403 w 11177"/>
                            <a:gd name="connsiteY2" fmla="*/ 5681 h 10542"/>
                            <a:gd name="connsiteX3" fmla="*/ 2558 w 11177"/>
                            <a:gd name="connsiteY3" fmla="*/ 10421 h 10542"/>
                            <a:gd name="connsiteX4" fmla="*/ 10746 w 11177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77" h="10542">
                              <a:moveTo>
                                <a:pt x="11177" y="3526"/>
                              </a:moveTo>
                              <a:cubicBezTo>
                                <a:pt x="11177" y="-1214"/>
                                <a:pt x="6006" y="-352"/>
                                <a:pt x="3420" y="1372"/>
                              </a:cubicBezTo>
                              <a:cubicBezTo>
                                <a:pt x="2127" y="2233"/>
                                <a:pt x="403" y="4388"/>
                                <a:pt x="403" y="5681"/>
                              </a:cubicBezTo>
                              <a:cubicBezTo>
                                <a:pt x="-459" y="7405"/>
                                <a:pt x="-27" y="9560"/>
                                <a:pt x="2558" y="10421"/>
                              </a:cubicBezTo>
                              <a:cubicBezTo>
                                <a:pt x="6437" y="11283"/>
                                <a:pt x="10746" y="7405"/>
                                <a:pt x="10746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8" name="Vrije vorm: vorm 7667">
                          <a:extLst>
                            <a:ext uri="{FF2B5EF4-FFF2-40B4-BE49-F238E27FC236}">
                              <a16:creationId xmlns:a16="http://schemas.microsoft.com/office/drawing/2014/main" id="{443B70B5-49CF-BBDF-4C8E-8DA5095ACA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60" y="3228981"/>
                          <a:ext cx="61194" cy="47404"/>
                        </a:xfrm>
                        <a:custGeom>
                          <a:avLst/>
                          <a:gdLst>
                            <a:gd name="connsiteX0" fmla="*/ 52575 w 61194"/>
                            <a:gd name="connsiteY0" fmla="*/ 47404 h 47404"/>
                            <a:gd name="connsiteX1" fmla="*/ 44387 w 61194"/>
                            <a:gd name="connsiteY1" fmla="*/ 45250 h 47404"/>
                            <a:gd name="connsiteX2" fmla="*/ 26288 w 61194"/>
                            <a:gd name="connsiteY2" fmla="*/ 40078 h 47404"/>
                            <a:gd name="connsiteX3" fmla="*/ 0 w 61194"/>
                            <a:gd name="connsiteY3" fmla="*/ 32321 h 47404"/>
                            <a:gd name="connsiteX4" fmla="*/ 9912 w 61194"/>
                            <a:gd name="connsiteY4" fmla="*/ 0 h 47404"/>
                            <a:gd name="connsiteX5" fmla="*/ 35338 w 61194"/>
                            <a:gd name="connsiteY5" fmla="*/ 7326 h 47404"/>
                            <a:gd name="connsiteX6" fmla="*/ 53006 w 61194"/>
                            <a:gd name="connsiteY6" fmla="*/ 12067 h 47404"/>
                            <a:gd name="connsiteX7" fmla="*/ 61194 w 61194"/>
                            <a:gd name="connsiteY7" fmla="*/ 14221 h 47404"/>
                            <a:gd name="connsiteX8" fmla="*/ 52575 w 61194"/>
                            <a:gd name="connsiteY8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194" h="47404">
                              <a:moveTo>
                                <a:pt x="52575" y="47404"/>
                              </a:moveTo>
                              <a:cubicBezTo>
                                <a:pt x="52575" y="47404"/>
                                <a:pt x="49128" y="46542"/>
                                <a:pt x="44387" y="45250"/>
                              </a:cubicBezTo>
                              <a:cubicBezTo>
                                <a:pt x="39647" y="44388"/>
                                <a:pt x="32752" y="42233"/>
                                <a:pt x="26288" y="40078"/>
                              </a:cubicBezTo>
                              <a:cubicBezTo>
                                <a:pt x="13359" y="36200"/>
                                <a:pt x="0" y="32321"/>
                                <a:pt x="0" y="32321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22409" y="3879"/>
                                <a:pt x="35338" y="7326"/>
                              </a:cubicBezTo>
                              <a:cubicBezTo>
                                <a:pt x="41802" y="9050"/>
                                <a:pt x="47835" y="11205"/>
                                <a:pt x="53006" y="12067"/>
                              </a:cubicBezTo>
                              <a:cubicBezTo>
                                <a:pt x="57747" y="13359"/>
                                <a:pt x="61194" y="14221"/>
                                <a:pt x="61194" y="14221"/>
                              </a:cubicBezTo>
                              <a:lnTo>
                                <a:pt x="52575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9" name="Vrije vorm: vorm 7668">
                          <a:extLst>
                            <a:ext uri="{FF2B5EF4-FFF2-40B4-BE49-F238E27FC236}">
                              <a16:creationId xmlns:a16="http://schemas.microsoft.com/office/drawing/2014/main" id="{86AC8426-6167-3BA0-DE06-FCBCB5A74B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648" y="3236738"/>
                          <a:ext cx="34475" cy="39647"/>
                        </a:xfrm>
                        <a:custGeom>
                          <a:avLst/>
                          <a:gdLst>
                            <a:gd name="connsiteX0" fmla="*/ 26288 w 34475"/>
                            <a:gd name="connsiteY0" fmla="*/ 39647 h 39647"/>
                            <a:gd name="connsiteX1" fmla="*/ 12929 w 34475"/>
                            <a:gd name="connsiteY1" fmla="*/ 36200 h 39647"/>
                            <a:gd name="connsiteX2" fmla="*/ 0 w 34475"/>
                            <a:gd name="connsiteY2" fmla="*/ 32321 h 39647"/>
                            <a:gd name="connsiteX3" fmla="*/ 9050 w 34475"/>
                            <a:gd name="connsiteY3" fmla="*/ 0 h 39647"/>
                            <a:gd name="connsiteX4" fmla="*/ 21547 w 34475"/>
                            <a:gd name="connsiteY4" fmla="*/ 3879 h 39647"/>
                            <a:gd name="connsiteX5" fmla="*/ 34476 w 34475"/>
                            <a:gd name="connsiteY5" fmla="*/ 6895 h 39647"/>
                            <a:gd name="connsiteX6" fmla="*/ 25857 w 34475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475" h="39647">
                              <a:moveTo>
                                <a:pt x="26288" y="39647"/>
                              </a:moveTo>
                              <a:cubicBezTo>
                                <a:pt x="26288" y="39647"/>
                                <a:pt x="19393" y="37923"/>
                                <a:pt x="12929" y="36200"/>
                              </a:cubicBezTo>
                              <a:cubicBezTo>
                                <a:pt x="6464" y="34476"/>
                                <a:pt x="0" y="32321"/>
                                <a:pt x="0" y="32321"/>
                              </a:cubicBezTo>
                              <a:lnTo>
                                <a:pt x="9050" y="0"/>
                              </a:lnTo>
                              <a:cubicBezTo>
                                <a:pt x="9050" y="0"/>
                                <a:pt x="15514" y="2155"/>
                                <a:pt x="21547" y="3879"/>
                              </a:cubicBezTo>
                              <a:cubicBezTo>
                                <a:pt x="28012" y="5602"/>
                                <a:pt x="34476" y="6895"/>
                                <a:pt x="34476" y="6895"/>
                              </a:cubicBezTo>
                              <a:lnTo>
                                <a:pt x="25857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599" name="Graphic 1445">
                        <a:extLst>
                          <a:ext uri="{FF2B5EF4-FFF2-40B4-BE49-F238E27FC236}">
                            <a16:creationId xmlns:a16="http://schemas.microsoft.com/office/drawing/2014/main" id="{618E48C9-A2CA-CE18-3933-5C1C54728C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7429" y="3252252"/>
                        <a:ext cx="66382" cy="137041"/>
                        <a:chOff x="5987429" y="3252252"/>
                        <a:chExt cx="66382" cy="137041"/>
                      </a:xfrm>
                    </p:grpSpPr>
                    <p:sp>
                      <p:nvSpPr>
                        <p:cNvPr id="7656" name="Vrije vorm: vorm 7655">
                          <a:extLst>
                            <a:ext uri="{FF2B5EF4-FFF2-40B4-BE49-F238E27FC236}">
                              <a16:creationId xmlns:a16="http://schemas.microsoft.com/office/drawing/2014/main" id="{AA05E82F-2CC1-CF65-7F80-E7F6DB60AB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429" y="3292331"/>
                          <a:ext cx="62111" cy="96963"/>
                        </a:xfrm>
                        <a:custGeom>
                          <a:avLst/>
                          <a:gdLst>
                            <a:gd name="connsiteX0" fmla="*/ 62073 w 62111"/>
                            <a:gd name="connsiteY0" fmla="*/ 44818 h 96963"/>
                            <a:gd name="connsiteX1" fmla="*/ 51731 w 62111"/>
                            <a:gd name="connsiteY1" fmla="*/ 3448 h 96963"/>
                            <a:gd name="connsiteX2" fmla="*/ 37078 w 62111"/>
                            <a:gd name="connsiteY2" fmla="*/ 1724 h 96963"/>
                            <a:gd name="connsiteX3" fmla="*/ 22426 w 62111"/>
                            <a:gd name="connsiteY3" fmla="*/ 0 h 96963"/>
                            <a:gd name="connsiteX4" fmla="*/ 2172 w 62111"/>
                            <a:gd name="connsiteY4" fmla="*/ 37492 h 96963"/>
                            <a:gd name="connsiteX5" fmla="*/ 15100 w 62111"/>
                            <a:gd name="connsiteY5" fmla="*/ 90930 h 96963"/>
                            <a:gd name="connsiteX6" fmla="*/ 19410 w 62111"/>
                            <a:gd name="connsiteY6" fmla="*/ 94377 h 96963"/>
                            <a:gd name="connsiteX7" fmla="*/ 23288 w 62111"/>
                            <a:gd name="connsiteY7" fmla="*/ 96101 h 96963"/>
                            <a:gd name="connsiteX8" fmla="*/ 25012 w 62111"/>
                            <a:gd name="connsiteY8" fmla="*/ 96963 h 96963"/>
                            <a:gd name="connsiteX9" fmla="*/ 27167 w 62111"/>
                            <a:gd name="connsiteY9" fmla="*/ 96963 h 96963"/>
                            <a:gd name="connsiteX10" fmla="*/ 31045 w 62111"/>
                            <a:gd name="connsiteY10" fmla="*/ 95670 h 96963"/>
                            <a:gd name="connsiteX11" fmla="*/ 36216 w 62111"/>
                            <a:gd name="connsiteY11" fmla="*/ 93085 h 96963"/>
                            <a:gd name="connsiteX12" fmla="*/ 62073 w 62111"/>
                            <a:gd name="connsiteY12" fmla="*/ 44818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11" h="96963">
                              <a:moveTo>
                                <a:pt x="62073" y="44818"/>
                              </a:moveTo>
                              <a:cubicBezTo>
                                <a:pt x="61211" y="15514"/>
                                <a:pt x="51731" y="3448"/>
                                <a:pt x="51731" y="3448"/>
                              </a:cubicBezTo>
                              <a:cubicBezTo>
                                <a:pt x="51731" y="3448"/>
                                <a:pt x="44405" y="2586"/>
                                <a:pt x="37078" y="1724"/>
                              </a:cubicBezTo>
                              <a:cubicBezTo>
                                <a:pt x="29752" y="1293"/>
                                <a:pt x="22426" y="0"/>
                                <a:pt x="22426" y="0"/>
                              </a:cubicBezTo>
                              <a:cubicBezTo>
                                <a:pt x="22426" y="0"/>
                                <a:pt x="10360" y="9481"/>
                                <a:pt x="2172" y="37492"/>
                              </a:cubicBezTo>
                              <a:cubicBezTo>
                                <a:pt x="-4293" y="58609"/>
                                <a:pt x="4757" y="80156"/>
                                <a:pt x="15100" y="90930"/>
                              </a:cubicBezTo>
                              <a:cubicBezTo>
                                <a:pt x="16393" y="92223"/>
                                <a:pt x="18117" y="93515"/>
                                <a:pt x="19410" y="94377"/>
                              </a:cubicBezTo>
                              <a:cubicBezTo>
                                <a:pt x="20702" y="95239"/>
                                <a:pt x="21995" y="95670"/>
                                <a:pt x="23288" y="96101"/>
                              </a:cubicBezTo>
                              <a:cubicBezTo>
                                <a:pt x="24150" y="96532"/>
                                <a:pt x="25012" y="96963"/>
                                <a:pt x="25012" y="96963"/>
                              </a:cubicBezTo>
                              <a:cubicBezTo>
                                <a:pt x="25012" y="96963"/>
                                <a:pt x="25874" y="96963"/>
                                <a:pt x="27167" y="96963"/>
                              </a:cubicBezTo>
                              <a:cubicBezTo>
                                <a:pt x="28028" y="96963"/>
                                <a:pt x="29752" y="96532"/>
                                <a:pt x="31045" y="95670"/>
                              </a:cubicBezTo>
                              <a:cubicBezTo>
                                <a:pt x="32769" y="95239"/>
                                <a:pt x="34493" y="94377"/>
                                <a:pt x="36216" y="93085"/>
                              </a:cubicBezTo>
                              <a:cubicBezTo>
                                <a:pt x="49145" y="85328"/>
                                <a:pt x="62935" y="66797"/>
                                <a:pt x="62073" y="448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7" name="Vrije vorm: vorm 7656">
                          <a:extLst>
                            <a:ext uri="{FF2B5EF4-FFF2-40B4-BE49-F238E27FC236}">
                              <a16:creationId xmlns:a16="http://schemas.microsoft.com/office/drawing/2014/main" id="{9230228B-9339-C236-3A77-C7B93D1B47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8220" y="3292331"/>
                          <a:ext cx="48266" cy="21978"/>
                        </a:xfrm>
                        <a:custGeom>
                          <a:avLst/>
                          <a:gdLst>
                            <a:gd name="connsiteX0" fmla="*/ 48266 w 48266"/>
                            <a:gd name="connsiteY0" fmla="*/ 21978 h 21978"/>
                            <a:gd name="connsiteX1" fmla="*/ 40940 w 48266"/>
                            <a:gd name="connsiteY1" fmla="*/ 3448 h 21978"/>
                            <a:gd name="connsiteX2" fmla="*/ 26288 w 48266"/>
                            <a:gd name="connsiteY2" fmla="*/ 1724 h 21978"/>
                            <a:gd name="connsiteX3" fmla="*/ 11636 w 48266"/>
                            <a:gd name="connsiteY3" fmla="*/ 0 h 21978"/>
                            <a:gd name="connsiteX4" fmla="*/ 0 w 48266"/>
                            <a:gd name="connsiteY4" fmla="*/ 15945 h 21978"/>
                            <a:gd name="connsiteX5" fmla="*/ 7326 w 48266"/>
                            <a:gd name="connsiteY5" fmla="*/ 17238 h 21978"/>
                            <a:gd name="connsiteX6" fmla="*/ 24133 w 48266"/>
                            <a:gd name="connsiteY6" fmla="*/ 19393 h 21978"/>
                            <a:gd name="connsiteX7" fmla="*/ 48266 w 48266"/>
                            <a:gd name="connsiteY7" fmla="*/ 21978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6" h="21978">
                              <a:moveTo>
                                <a:pt x="48266" y="21978"/>
                              </a:moveTo>
                              <a:cubicBezTo>
                                <a:pt x="45249" y="9050"/>
                                <a:pt x="40940" y="3448"/>
                                <a:pt x="40940" y="3448"/>
                              </a:cubicBezTo>
                              <a:cubicBezTo>
                                <a:pt x="40940" y="3448"/>
                                <a:pt x="33614" y="2586"/>
                                <a:pt x="26288" y="1724"/>
                              </a:cubicBezTo>
                              <a:cubicBezTo>
                                <a:pt x="18962" y="1293"/>
                                <a:pt x="11636" y="0"/>
                                <a:pt x="11636" y="0"/>
                              </a:cubicBezTo>
                              <a:cubicBezTo>
                                <a:pt x="11636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6376"/>
                                <a:pt x="7326" y="17238"/>
                              </a:cubicBezTo>
                              <a:cubicBezTo>
                                <a:pt x="12067" y="18100"/>
                                <a:pt x="18100" y="18962"/>
                                <a:pt x="24133" y="19393"/>
                              </a:cubicBezTo>
                              <a:cubicBezTo>
                                <a:pt x="36200" y="20685"/>
                                <a:pt x="48266" y="21978"/>
                                <a:pt x="48266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8" name="Vrije vorm: vorm 7657">
                          <a:extLst>
                            <a:ext uri="{FF2B5EF4-FFF2-40B4-BE49-F238E27FC236}">
                              <a16:creationId xmlns:a16="http://schemas.microsoft.com/office/drawing/2014/main" id="{A1046004-458B-A308-16A8-2ABEDCE23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8043" y="3252252"/>
                          <a:ext cx="18530" cy="40078"/>
                        </a:xfrm>
                        <a:custGeom>
                          <a:avLst/>
                          <a:gdLst>
                            <a:gd name="connsiteX0" fmla="*/ 13790 w 18530"/>
                            <a:gd name="connsiteY0" fmla="*/ 40078 h 40078"/>
                            <a:gd name="connsiteX1" fmla="*/ 0 w 18530"/>
                            <a:gd name="connsiteY1" fmla="*/ 38354 h 40078"/>
                            <a:gd name="connsiteX2" fmla="*/ 4740 w 18530"/>
                            <a:gd name="connsiteY2" fmla="*/ 0 h 40078"/>
                            <a:gd name="connsiteX3" fmla="*/ 18531 w 18530"/>
                            <a:gd name="connsiteY3" fmla="*/ 1293 h 40078"/>
                            <a:gd name="connsiteX4" fmla="*/ 13790 w 18530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40078">
                              <a:moveTo>
                                <a:pt x="13790" y="40078"/>
                              </a:moveTo>
                              <a:lnTo>
                                <a:pt x="0" y="38354"/>
                              </a:lnTo>
                              <a:lnTo>
                                <a:pt x="4740" y="0"/>
                              </a:lnTo>
                              <a:lnTo>
                                <a:pt x="18531" y="1293"/>
                              </a:lnTo>
                              <a:lnTo>
                                <a:pt x="13790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9" name="Vrije vorm: vorm 7658">
                          <a:extLst>
                            <a:ext uri="{FF2B5EF4-FFF2-40B4-BE49-F238E27FC236}">
                              <a16:creationId xmlns:a16="http://schemas.microsoft.com/office/drawing/2014/main" id="{ADE849D9-3704-DE89-FCC0-DD10BB94E7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188" y="3313878"/>
                          <a:ext cx="25009" cy="26817"/>
                        </a:xfrm>
                        <a:custGeom>
                          <a:avLst/>
                          <a:gdLst>
                            <a:gd name="connsiteX0" fmla="*/ 25010 w 25009"/>
                            <a:gd name="connsiteY0" fmla="*/ 7326 h 26817"/>
                            <a:gd name="connsiteX1" fmla="*/ 17253 w 25009"/>
                            <a:gd name="connsiteY1" fmla="*/ 0 h 26817"/>
                            <a:gd name="connsiteX2" fmla="*/ 6479 w 25009"/>
                            <a:gd name="connsiteY2" fmla="*/ 4740 h 26817"/>
                            <a:gd name="connsiteX3" fmla="*/ 446 w 25009"/>
                            <a:gd name="connsiteY3" fmla="*/ 16376 h 26817"/>
                            <a:gd name="connsiteX4" fmla="*/ 7341 w 25009"/>
                            <a:gd name="connsiteY4" fmla="*/ 26719 h 26817"/>
                            <a:gd name="connsiteX5" fmla="*/ 24579 w 25009"/>
                            <a:gd name="connsiteY5" fmla="*/ 7326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5009" h="26817">
                              <a:moveTo>
                                <a:pt x="25010" y="7326"/>
                              </a:moveTo>
                              <a:cubicBezTo>
                                <a:pt x="25010" y="1724"/>
                                <a:pt x="21131" y="0"/>
                                <a:pt x="17253" y="0"/>
                              </a:cubicBezTo>
                              <a:cubicBezTo>
                                <a:pt x="13374" y="0"/>
                                <a:pt x="9065" y="2155"/>
                                <a:pt x="6479" y="4740"/>
                              </a:cubicBezTo>
                              <a:cubicBezTo>
                                <a:pt x="3893" y="7757"/>
                                <a:pt x="446" y="12497"/>
                                <a:pt x="446" y="16376"/>
                              </a:cubicBezTo>
                              <a:cubicBezTo>
                                <a:pt x="-847" y="21116"/>
                                <a:pt x="446" y="25857"/>
                                <a:pt x="7341" y="26719"/>
                              </a:cubicBezTo>
                              <a:cubicBezTo>
                                <a:pt x="16391" y="28012"/>
                                <a:pt x="25010" y="16376"/>
                                <a:pt x="24579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0" name="Vrije vorm: vorm 7659">
                          <a:extLst>
                            <a:ext uri="{FF2B5EF4-FFF2-40B4-BE49-F238E27FC236}">
                              <a16:creationId xmlns:a16="http://schemas.microsoft.com/office/drawing/2014/main" id="{724FA9C4-D2A2-40C5-10F9-4E830DE1D6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062" y="3350724"/>
                          <a:ext cx="10484" cy="11019"/>
                        </a:xfrm>
                        <a:custGeom>
                          <a:avLst/>
                          <a:gdLst>
                            <a:gd name="connsiteX0" fmla="*/ 10484 w 10484"/>
                            <a:gd name="connsiteY0" fmla="*/ 3232 h 11019"/>
                            <a:gd name="connsiteX1" fmla="*/ 2727 w 10484"/>
                            <a:gd name="connsiteY1" fmla="*/ 1939 h 11019"/>
                            <a:gd name="connsiteX2" fmla="*/ 142 w 10484"/>
                            <a:gd name="connsiteY2" fmla="*/ 6680 h 11019"/>
                            <a:gd name="connsiteX3" fmla="*/ 3158 w 10484"/>
                            <a:gd name="connsiteY3" fmla="*/ 10989 h 11019"/>
                            <a:gd name="connsiteX4" fmla="*/ 10484 w 10484"/>
                            <a:gd name="connsiteY4" fmla="*/ 3232 h 11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84" h="11019">
                              <a:moveTo>
                                <a:pt x="10484" y="3232"/>
                              </a:moveTo>
                              <a:cubicBezTo>
                                <a:pt x="10484" y="-1508"/>
                                <a:pt x="4882" y="-216"/>
                                <a:pt x="2727" y="1939"/>
                              </a:cubicBezTo>
                              <a:cubicBezTo>
                                <a:pt x="1434" y="3232"/>
                                <a:pt x="142" y="4956"/>
                                <a:pt x="142" y="6680"/>
                              </a:cubicBezTo>
                              <a:cubicBezTo>
                                <a:pt x="-289" y="8834"/>
                                <a:pt x="142" y="10558"/>
                                <a:pt x="3158" y="10989"/>
                              </a:cubicBezTo>
                              <a:cubicBezTo>
                                <a:pt x="7037" y="11420"/>
                                <a:pt x="10484" y="7110"/>
                                <a:pt x="10484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1" name="Vrije vorm: vorm 7660">
                          <a:extLst>
                            <a:ext uri="{FF2B5EF4-FFF2-40B4-BE49-F238E27FC236}">
                              <a16:creationId xmlns:a16="http://schemas.microsoft.com/office/drawing/2014/main" id="{C450151E-6560-B795-E34C-8C2436EC46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634" y="3268628"/>
                          <a:ext cx="57315" cy="40508"/>
                        </a:xfrm>
                        <a:custGeom>
                          <a:avLst/>
                          <a:gdLst>
                            <a:gd name="connsiteX0" fmla="*/ 54299 w 57315"/>
                            <a:gd name="connsiteY0" fmla="*/ 40078 h 40508"/>
                            <a:gd name="connsiteX1" fmla="*/ 27150 w 57315"/>
                            <a:gd name="connsiteY1" fmla="*/ 37061 h 40508"/>
                            <a:gd name="connsiteX2" fmla="*/ 8619 w 57315"/>
                            <a:gd name="connsiteY2" fmla="*/ 34476 h 40508"/>
                            <a:gd name="connsiteX3" fmla="*/ 0 w 57315"/>
                            <a:gd name="connsiteY3" fmla="*/ 33183 h 40508"/>
                            <a:gd name="connsiteX4" fmla="*/ 4740 w 57315"/>
                            <a:gd name="connsiteY4" fmla="*/ 0 h 40508"/>
                            <a:gd name="connsiteX5" fmla="*/ 12928 w 57315"/>
                            <a:gd name="connsiteY5" fmla="*/ 1293 h 40508"/>
                            <a:gd name="connsiteX6" fmla="*/ 31028 w 57315"/>
                            <a:gd name="connsiteY6" fmla="*/ 3879 h 40508"/>
                            <a:gd name="connsiteX7" fmla="*/ 57316 w 57315"/>
                            <a:gd name="connsiteY7" fmla="*/ 6895 h 40508"/>
                            <a:gd name="connsiteX8" fmla="*/ 53868 w 57315"/>
                            <a:gd name="connsiteY8" fmla="*/ 40509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7315" h="40508">
                              <a:moveTo>
                                <a:pt x="54299" y="40078"/>
                              </a:moveTo>
                              <a:cubicBezTo>
                                <a:pt x="54299" y="40078"/>
                                <a:pt x="40940" y="38785"/>
                                <a:pt x="27150" y="37061"/>
                              </a:cubicBezTo>
                              <a:cubicBezTo>
                                <a:pt x="20254" y="36200"/>
                                <a:pt x="13790" y="35338"/>
                                <a:pt x="8619" y="34476"/>
                              </a:cubicBezTo>
                              <a:cubicBezTo>
                                <a:pt x="344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8188" y="431"/>
                                <a:pt x="12928" y="1293"/>
                              </a:cubicBezTo>
                              <a:cubicBezTo>
                                <a:pt x="18100" y="2155"/>
                                <a:pt x="24564" y="3017"/>
                                <a:pt x="31028" y="3879"/>
                              </a:cubicBezTo>
                              <a:cubicBezTo>
                                <a:pt x="44387" y="5171"/>
                                <a:pt x="57316" y="6895"/>
                                <a:pt x="57316" y="6895"/>
                              </a:cubicBezTo>
                              <a:lnTo>
                                <a:pt x="5386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62" name="Vrije vorm: vorm 7661">
                          <a:extLst>
                            <a:ext uri="{FF2B5EF4-FFF2-40B4-BE49-F238E27FC236}">
                              <a16:creationId xmlns:a16="http://schemas.microsoft.com/office/drawing/2014/main" id="{DC47E6B3-D8DC-92BC-9A04-BF31039E5A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23215" y="3272076"/>
                          <a:ext cx="30597" cy="36630"/>
                        </a:xfrm>
                        <a:custGeom>
                          <a:avLst/>
                          <a:gdLst>
                            <a:gd name="connsiteX0" fmla="*/ 26719 w 30597"/>
                            <a:gd name="connsiteY0" fmla="*/ 36631 h 36630"/>
                            <a:gd name="connsiteX1" fmla="*/ 0 w 30597"/>
                            <a:gd name="connsiteY1" fmla="*/ 33614 h 36630"/>
                            <a:gd name="connsiteX2" fmla="*/ 3879 w 30597"/>
                            <a:gd name="connsiteY2" fmla="*/ 0 h 36630"/>
                            <a:gd name="connsiteX3" fmla="*/ 30597 w 30597"/>
                            <a:gd name="connsiteY3" fmla="*/ 3017 h 36630"/>
                            <a:gd name="connsiteX4" fmla="*/ 26719 w 30597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597" h="36630">
                              <a:moveTo>
                                <a:pt x="26719" y="36631"/>
                              </a:moveTo>
                              <a:lnTo>
                                <a:pt x="0" y="33614"/>
                              </a:lnTo>
                              <a:lnTo>
                                <a:pt x="3879" y="0"/>
                              </a:lnTo>
                              <a:lnTo>
                                <a:pt x="30597" y="3017"/>
                              </a:lnTo>
                              <a:lnTo>
                                <a:pt x="26719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0" name="Graphic 1445">
                        <a:extLst>
                          <a:ext uri="{FF2B5EF4-FFF2-40B4-BE49-F238E27FC236}">
                            <a16:creationId xmlns:a16="http://schemas.microsoft.com/office/drawing/2014/main" id="{A4CC5E84-6B7D-2C26-24B1-314E4C9224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7469" y="3261302"/>
                        <a:ext cx="61933" cy="137903"/>
                        <a:chOff x="6177469" y="3261302"/>
                        <a:chExt cx="61933" cy="137903"/>
                      </a:xfrm>
                    </p:grpSpPr>
                    <p:sp>
                      <p:nvSpPr>
                        <p:cNvPr id="7649" name="Vrije vorm: vorm 7648">
                          <a:extLst>
                            <a:ext uri="{FF2B5EF4-FFF2-40B4-BE49-F238E27FC236}">
                              <a16:creationId xmlns:a16="http://schemas.microsoft.com/office/drawing/2014/main" id="{82F2284A-2F18-842D-3D8F-E1EEB5A91E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7469" y="3302673"/>
                          <a:ext cx="61933" cy="96532"/>
                        </a:xfrm>
                        <a:custGeom>
                          <a:avLst/>
                          <a:gdLst>
                            <a:gd name="connsiteX0" fmla="*/ 60788 w 61933"/>
                            <a:gd name="connsiteY0" fmla="*/ 39216 h 96532"/>
                            <a:gd name="connsiteX1" fmla="*/ 43981 w 61933"/>
                            <a:gd name="connsiteY1" fmla="*/ 0 h 96532"/>
                            <a:gd name="connsiteX2" fmla="*/ 14677 w 61933"/>
                            <a:gd name="connsiteY2" fmla="*/ 1293 h 96532"/>
                            <a:gd name="connsiteX3" fmla="*/ 456 w 61933"/>
                            <a:gd name="connsiteY3" fmla="*/ 41371 h 96532"/>
                            <a:gd name="connsiteX4" fmla="*/ 22003 w 61933"/>
                            <a:gd name="connsiteY4" fmla="*/ 92222 h 96532"/>
                            <a:gd name="connsiteX5" fmla="*/ 26744 w 61933"/>
                            <a:gd name="connsiteY5" fmla="*/ 94808 h 96532"/>
                            <a:gd name="connsiteX6" fmla="*/ 30622 w 61933"/>
                            <a:gd name="connsiteY6" fmla="*/ 96101 h 96532"/>
                            <a:gd name="connsiteX7" fmla="*/ 32777 w 61933"/>
                            <a:gd name="connsiteY7" fmla="*/ 96532 h 96532"/>
                            <a:gd name="connsiteX8" fmla="*/ 34500 w 61933"/>
                            <a:gd name="connsiteY8" fmla="*/ 95670 h 96532"/>
                            <a:gd name="connsiteX9" fmla="*/ 38379 w 61933"/>
                            <a:gd name="connsiteY9" fmla="*/ 93946 h 96532"/>
                            <a:gd name="connsiteX10" fmla="*/ 43119 w 61933"/>
                            <a:gd name="connsiteY10" fmla="*/ 90499 h 96532"/>
                            <a:gd name="connsiteX11" fmla="*/ 60788 w 61933"/>
                            <a:gd name="connsiteY11" fmla="*/ 38785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1933" h="96532">
                              <a:moveTo>
                                <a:pt x="60788" y="39216"/>
                              </a:moveTo>
                              <a:cubicBezTo>
                                <a:pt x="55186" y="10774"/>
                                <a:pt x="43981" y="0"/>
                                <a:pt x="43981" y="0"/>
                              </a:cubicBezTo>
                              <a:lnTo>
                                <a:pt x="14677" y="1293"/>
                              </a:lnTo>
                              <a:cubicBezTo>
                                <a:pt x="14677" y="1293"/>
                                <a:pt x="4334" y="12497"/>
                                <a:pt x="456" y="41371"/>
                              </a:cubicBezTo>
                              <a:cubicBezTo>
                                <a:pt x="-2561" y="62918"/>
                                <a:pt x="9937" y="83604"/>
                                <a:pt x="22003" y="92222"/>
                              </a:cubicBezTo>
                              <a:cubicBezTo>
                                <a:pt x="23727" y="93516"/>
                                <a:pt x="25451" y="94377"/>
                                <a:pt x="26744" y="94808"/>
                              </a:cubicBezTo>
                              <a:cubicBezTo>
                                <a:pt x="28036" y="95239"/>
                                <a:pt x="29760" y="95670"/>
                                <a:pt x="30622" y="96101"/>
                              </a:cubicBezTo>
                              <a:cubicBezTo>
                                <a:pt x="31915" y="96101"/>
                                <a:pt x="32346" y="96532"/>
                                <a:pt x="32777" y="96532"/>
                              </a:cubicBezTo>
                              <a:cubicBezTo>
                                <a:pt x="32777" y="96532"/>
                                <a:pt x="33639" y="96532"/>
                                <a:pt x="34500" y="95670"/>
                              </a:cubicBezTo>
                              <a:cubicBezTo>
                                <a:pt x="35362" y="95239"/>
                                <a:pt x="37086" y="94808"/>
                                <a:pt x="38379" y="93946"/>
                              </a:cubicBezTo>
                              <a:cubicBezTo>
                                <a:pt x="39672" y="93084"/>
                                <a:pt x="41396" y="91792"/>
                                <a:pt x="43119" y="90499"/>
                              </a:cubicBezTo>
                              <a:cubicBezTo>
                                <a:pt x="54755" y="81018"/>
                                <a:pt x="65529" y="60332"/>
                                <a:pt x="6078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0" name="Vrije vorm: vorm 7649">
                          <a:extLst>
                            <a:ext uri="{FF2B5EF4-FFF2-40B4-BE49-F238E27FC236}">
                              <a16:creationId xmlns:a16="http://schemas.microsoft.com/office/drawing/2014/main" id="{97D12CC9-4391-FD70-A3B4-3CE43085E5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2665" y="3302673"/>
                          <a:ext cx="48696" cy="18961"/>
                        </a:xfrm>
                        <a:custGeom>
                          <a:avLst/>
                          <a:gdLst>
                            <a:gd name="connsiteX0" fmla="*/ 48697 w 48696"/>
                            <a:gd name="connsiteY0" fmla="*/ 17238 h 18961"/>
                            <a:gd name="connsiteX1" fmla="*/ 38354 w 48696"/>
                            <a:gd name="connsiteY1" fmla="*/ 0 h 18961"/>
                            <a:gd name="connsiteX2" fmla="*/ 9050 w 48696"/>
                            <a:gd name="connsiteY2" fmla="*/ 1293 h 18961"/>
                            <a:gd name="connsiteX3" fmla="*/ 0 w 48696"/>
                            <a:gd name="connsiteY3" fmla="*/ 18962 h 18961"/>
                            <a:gd name="connsiteX4" fmla="*/ 7757 w 48696"/>
                            <a:gd name="connsiteY4" fmla="*/ 18962 h 18961"/>
                            <a:gd name="connsiteX5" fmla="*/ 24564 w 48696"/>
                            <a:gd name="connsiteY5" fmla="*/ 18100 h 18961"/>
                            <a:gd name="connsiteX6" fmla="*/ 48697 w 48696"/>
                            <a:gd name="connsiteY6" fmla="*/ 16807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8696" h="18961">
                              <a:moveTo>
                                <a:pt x="48697" y="17238"/>
                              </a:moveTo>
                              <a:cubicBezTo>
                                <a:pt x="43526" y="5171"/>
                                <a:pt x="38354" y="0"/>
                                <a:pt x="38354" y="0"/>
                              </a:cubicBezTo>
                              <a:lnTo>
                                <a:pt x="9050" y="1293"/>
                              </a:lnTo>
                              <a:cubicBezTo>
                                <a:pt x="9050" y="1293"/>
                                <a:pt x="4309" y="6464"/>
                                <a:pt x="0" y="18962"/>
                              </a:cubicBezTo>
                              <a:cubicBezTo>
                                <a:pt x="0" y="18962"/>
                                <a:pt x="3017" y="18962"/>
                                <a:pt x="7757" y="18962"/>
                              </a:cubicBezTo>
                              <a:cubicBezTo>
                                <a:pt x="12497" y="18962"/>
                                <a:pt x="18531" y="18531"/>
                                <a:pt x="24564" y="18100"/>
                              </a:cubicBezTo>
                              <a:cubicBezTo>
                                <a:pt x="36630" y="17669"/>
                                <a:pt x="48697" y="16807"/>
                                <a:pt x="48697" y="16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1" name="Vrije vorm: vorm 7650">
                          <a:extLst>
                            <a:ext uri="{FF2B5EF4-FFF2-40B4-BE49-F238E27FC236}">
                              <a16:creationId xmlns:a16="http://schemas.microsoft.com/office/drawing/2014/main" id="{2A4309B5-E14F-64B5-CBC7-438DC5A0F0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8179" y="3261302"/>
                          <a:ext cx="15083" cy="39647"/>
                        </a:xfrm>
                        <a:custGeom>
                          <a:avLst/>
                          <a:gdLst>
                            <a:gd name="connsiteX0" fmla="*/ 15083 w 15083"/>
                            <a:gd name="connsiteY0" fmla="*/ 38785 h 39647"/>
                            <a:gd name="connsiteX1" fmla="*/ 1293 w 15083"/>
                            <a:gd name="connsiteY1" fmla="*/ 39647 h 39647"/>
                            <a:gd name="connsiteX2" fmla="*/ 0 w 15083"/>
                            <a:gd name="connsiteY2" fmla="*/ 862 h 39647"/>
                            <a:gd name="connsiteX3" fmla="*/ 13359 w 15083"/>
                            <a:gd name="connsiteY3" fmla="*/ 0 h 39647"/>
                            <a:gd name="connsiteX4" fmla="*/ 15083 w 15083"/>
                            <a:gd name="connsiteY4" fmla="*/ 38785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5083" h="39647">
                              <a:moveTo>
                                <a:pt x="15083" y="38785"/>
                              </a:moveTo>
                              <a:lnTo>
                                <a:pt x="1293" y="39647"/>
                              </a:lnTo>
                              <a:lnTo>
                                <a:pt x="0" y="862"/>
                              </a:lnTo>
                              <a:lnTo>
                                <a:pt x="13359" y="0"/>
                              </a:lnTo>
                              <a:lnTo>
                                <a:pt x="1508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2" name="Vrije vorm: vorm 7651">
                          <a:extLst>
                            <a:ext uri="{FF2B5EF4-FFF2-40B4-BE49-F238E27FC236}">
                              <a16:creationId xmlns:a16="http://schemas.microsoft.com/office/drawing/2014/main" id="{38DE7037-5473-059A-FF02-938E7942A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788" y="3324506"/>
                          <a:ext cx="23288" cy="28157"/>
                        </a:xfrm>
                        <a:custGeom>
                          <a:avLst/>
                          <a:gdLst>
                            <a:gd name="connsiteX0" fmla="*/ 22579 w 23288"/>
                            <a:gd name="connsiteY0" fmla="*/ 6179 h 28157"/>
                            <a:gd name="connsiteX1" fmla="*/ 4049 w 23288"/>
                            <a:gd name="connsiteY1" fmla="*/ 6610 h 28157"/>
                            <a:gd name="connsiteX2" fmla="*/ 170 w 23288"/>
                            <a:gd name="connsiteY2" fmla="*/ 18676 h 28157"/>
                            <a:gd name="connsiteX3" fmla="*/ 8789 w 23288"/>
                            <a:gd name="connsiteY3" fmla="*/ 28157 h 28157"/>
                            <a:gd name="connsiteX4" fmla="*/ 23010 w 23288"/>
                            <a:gd name="connsiteY4" fmla="*/ 6179 h 281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88" h="28157">
                              <a:moveTo>
                                <a:pt x="22579" y="6179"/>
                              </a:moveTo>
                              <a:cubicBezTo>
                                <a:pt x="19994" y="-5026"/>
                                <a:pt x="7927" y="1438"/>
                                <a:pt x="4049" y="6610"/>
                              </a:cubicBezTo>
                              <a:cubicBezTo>
                                <a:pt x="1894" y="9626"/>
                                <a:pt x="-692" y="15229"/>
                                <a:pt x="170" y="18676"/>
                              </a:cubicBezTo>
                              <a:cubicBezTo>
                                <a:pt x="170" y="23848"/>
                                <a:pt x="1894" y="28157"/>
                                <a:pt x="8789" y="28157"/>
                              </a:cubicBezTo>
                              <a:cubicBezTo>
                                <a:pt x="18270" y="27726"/>
                                <a:pt x="24734" y="14798"/>
                                <a:pt x="23010" y="61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3" name="Vrije vorm: vorm 7652">
                          <a:extLst>
                            <a:ext uri="{FF2B5EF4-FFF2-40B4-BE49-F238E27FC236}">
                              <a16:creationId xmlns:a16="http://schemas.microsoft.com/office/drawing/2014/main" id="{14950170-FB2F-B92C-672D-96F912C78D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320" y="3362672"/>
                          <a:ext cx="9714" cy="11538"/>
                        </a:xfrm>
                        <a:custGeom>
                          <a:avLst/>
                          <a:gdLst>
                            <a:gd name="connsiteX0" fmla="*/ 9566 w 9714"/>
                            <a:gd name="connsiteY0" fmla="*/ 2488 h 11538"/>
                            <a:gd name="connsiteX1" fmla="*/ 1809 w 9714"/>
                            <a:gd name="connsiteY1" fmla="*/ 2488 h 11538"/>
                            <a:gd name="connsiteX2" fmla="*/ 86 w 9714"/>
                            <a:gd name="connsiteY2" fmla="*/ 7659 h 11538"/>
                            <a:gd name="connsiteX3" fmla="*/ 3533 w 9714"/>
                            <a:gd name="connsiteY3" fmla="*/ 11538 h 11538"/>
                            <a:gd name="connsiteX4" fmla="*/ 9566 w 9714"/>
                            <a:gd name="connsiteY4" fmla="*/ 2488 h 11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14" h="11538">
                              <a:moveTo>
                                <a:pt x="9566" y="2488"/>
                              </a:moveTo>
                              <a:cubicBezTo>
                                <a:pt x="8705" y="-1822"/>
                                <a:pt x="3533" y="333"/>
                                <a:pt x="1809" y="2488"/>
                              </a:cubicBezTo>
                              <a:cubicBezTo>
                                <a:pt x="947" y="3781"/>
                                <a:pt x="-345" y="5936"/>
                                <a:pt x="86" y="7659"/>
                              </a:cubicBezTo>
                              <a:cubicBezTo>
                                <a:pt x="86" y="9814"/>
                                <a:pt x="947" y="11538"/>
                                <a:pt x="3533" y="11538"/>
                              </a:cubicBezTo>
                              <a:cubicBezTo>
                                <a:pt x="7412" y="11538"/>
                                <a:pt x="10428" y="5936"/>
                                <a:pt x="9566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4" name="Vrije vorm: vorm 7653">
                          <a:extLst>
                            <a:ext uri="{FF2B5EF4-FFF2-40B4-BE49-F238E27FC236}">
                              <a16:creationId xmlns:a16="http://schemas.microsoft.com/office/drawing/2014/main" id="{CB4CB361-82AD-48C1-4D75-15432294E7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648" y="3279833"/>
                          <a:ext cx="54299" cy="35445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3614 h 35445"/>
                            <a:gd name="connsiteX1" fmla="*/ 27150 w 54299"/>
                            <a:gd name="connsiteY1" fmla="*/ 34907 h 35445"/>
                            <a:gd name="connsiteX2" fmla="*/ 0 w 54299"/>
                            <a:gd name="connsiteY2" fmla="*/ 35338 h 35445"/>
                            <a:gd name="connsiteX3" fmla="*/ 0 w 54299"/>
                            <a:gd name="connsiteY3" fmla="*/ 1724 h 35445"/>
                            <a:gd name="connsiteX4" fmla="*/ 25857 w 54299"/>
                            <a:gd name="connsiteY4" fmla="*/ 1293 h 35445"/>
                            <a:gd name="connsiteX5" fmla="*/ 52145 w 54299"/>
                            <a:gd name="connsiteY5" fmla="*/ 0 h 35445"/>
                            <a:gd name="connsiteX6" fmla="*/ 54299 w 54299"/>
                            <a:gd name="connsiteY6" fmla="*/ 33614 h 354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299" h="35445">
                              <a:moveTo>
                                <a:pt x="54299" y="33614"/>
                              </a:moveTo>
                              <a:cubicBezTo>
                                <a:pt x="54299" y="33614"/>
                                <a:pt x="40940" y="34476"/>
                                <a:pt x="27150" y="34907"/>
                              </a:cubicBezTo>
                              <a:cubicBezTo>
                                <a:pt x="13790" y="35769"/>
                                <a:pt x="0" y="35338"/>
                                <a:pt x="0" y="35338"/>
                              </a:cubicBezTo>
                              <a:lnTo>
                                <a:pt x="0" y="1724"/>
                              </a:lnTo>
                              <a:cubicBezTo>
                                <a:pt x="0" y="1724"/>
                                <a:pt x="12929" y="1724"/>
                                <a:pt x="25857" y="1293"/>
                              </a:cubicBezTo>
                              <a:cubicBezTo>
                                <a:pt x="38785" y="431"/>
                                <a:pt x="52145" y="0"/>
                                <a:pt x="52145" y="0"/>
                              </a:cubicBezTo>
                              <a:lnTo>
                                <a:pt x="54299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55" name="Vrije vorm: vorm 7654">
                          <a:extLst>
                            <a:ext uri="{FF2B5EF4-FFF2-40B4-BE49-F238E27FC236}">
                              <a16:creationId xmlns:a16="http://schemas.microsoft.com/office/drawing/2014/main" id="{3D62DD4C-8886-0E82-7DCD-A558D72598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05505" y="3279833"/>
                          <a:ext cx="28442" cy="34906"/>
                        </a:xfrm>
                        <a:custGeom>
                          <a:avLst/>
                          <a:gdLst>
                            <a:gd name="connsiteX0" fmla="*/ 28442 w 28442"/>
                            <a:gd name="connsiteY0" fmla="*/ 33614 h 34906"/>
                            <a:gd name="connsiteX1" fmla="*/ 1293 w 28442"/>
                            <a:gd name="connsiteY1" fmla="*/ 34907 h 34906"/>
                            <a:gd name="connsiteX2" fmla="*/ 0 w 28442"/>
                            <a:gd name="connsiteY2" fmla="*/ 1293 h 34906"/>
                            <a:gd name="connsiteX3" fmla="*/ 26288 w 28442"/>
                            <a:gd name="connsiteY3" fmla="*/ 0 h 34906"/>
                            <a:gd name="connsiteX4" fmla="*/ 28442 w 28442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34906">
                              <a:moveTo>
                                <a:pt x="28442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26288" y="0"/>
                              </a:lnTo>
                              <a:lnTo>
                                <a:pt x="28442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1" name="Graphic 1445">
                        <a:extLst>
                          <a:ext uri="{FF2B5EF4-FFF2-40B4-BE49-F238E27FC236}">
                            <a16:creationId xmlns:a16="http://schemas.microsoft.com/office/drawing/2014/main" id="{7FF7B80F-E58D-007D-5663-A682E39F68F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55905" y="3238031"/>
                        <a:ext cx="72590" cy="134886"/>
                        <a:chOff x="6355905" y="3238031"/>
                        <a:chExt cx="72590" cy="134886"/>
                      </a:xfrm>
                    </p:grpSpPr>
                    <p:sp>
                      <p:nvSpPr>
                        <p:cNvPr id="7642" name="Vrije vorm: vorm 7641">
                          <a:extLst>
                            <a:ext uri="{FF2B5EF4-FFF2-40B4-BE49-F238E27FC236}">
                              <a16:creationId xmlns:a16="http://schemas.microsoft.com/office/drawing/2014/main" id="{2A62E350-7797-FC3A-272E-CDA6EFE7F3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5588" y="3276386"/>
                          <a:ext cx="62907" cy="96532"/>
                        </a:xfrm>
                        <a:custGeom>
                          <a:avLst/>
                          <a:gdLst>
                            <a:gd name="connsiteX0" fmla="*/ 59269 w 62907"/>
                            <a:gd name="connsiteY0" fmla="*/ 35768 h 96532"/>
                            <a:gd name="connsiteX1" fmla="*/ 35136 w 62907"/>
                            <a:gd name="connsiteY1" fmla="*/ 0 h 96532"/>
                            <a:gd name="connsiteX2" fmla="*/ 6693 w 62907"/>
                            <a:gd name="connsiteY2" fmla="*/ 6464 h 96532"/>
                            <a:gd name="connsiteX3" fmla="*/ 2815 w 62907"/>
                            <a:gd name="connsiteY3" fmla="*/ 16807 h 96532"/>
                            <a:gd name="connsiteX4" fmla="*/ 229 w 62907"/>
                            <a:gd name="connsiteY4" fmla="*/ 48697 h 96532"/>
                            <a:gd name="connsiteX5" fmla="*/ 30395 w 62907"/>
                            <a:gd name="connsiteY5" fmla="*/ 93946 h 96532"/>
                            <a:gd name="connsiteX6" fmla="*/ 35998 w 62907"/>
                            <a:gd name="connsiteY6" fmla="*/ 96101 h 96532"/>
                            <a:gd name="connsiteX7" fmla="*/ 40307 w 62907"/>
                            <a:gd name="connsiteY7" fmla="*/ 96532 h 96532"/>
                            <a:gd name="connsiteX8" fmla="*/ 42031 w 62907"/>
                            <a:gd name="connsiteY8" fmla="*/ 96532 h 96532"/>
                            <a:gd name="connsiteX9" fmla="*/ 43755 w 62907"/>
                            <a:gd name="connsiteY9" fmla="*/ 95670 h 96532"/>
                            <a:gd name="connsiteX10" fmla="*/ 47202 w 62907"/>
                            <a:gd name="connsiteY10" fmla="*/ 93516 h 96532"/>
                            <a:gd name="connsiteX11" fmla="*/ 51081 w 62907"/>
                            <a:gd name="connsiteY11" fmla="*/ 89637 h 96532"/>
                            <a:gd name="connsiteX12" fmla="*/ 59269 w 62907"/>
                            <a:gd name="connsiteY12" fmla="*/ 35768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907" h="96532">
                              <a:moveTo>
                                <a:pt x="59269" y="35768"/>
                              </a:moveTo>
                              <a:cubicBezTo>
                                <a:pt x="48064" y="8619"/>
                                <a:pt x="35136" y="0"/>
                                <a:pt x="35136" y="0"/>
                              </a:cubicBezTo>
                              <a:lnTo>
                                <a:pt x="6693" y="6464"/>
                              </a:lnTo>
                              <a:cubicBezTo>
                                <a:pt x="6693" y="6464"/>
                                <a:pt x="4539" y="9912"/>
                                <a:pt x="2815" y="16807"/>
                              </a:cubicBezTo>
                              <a:cubicBezTo>
                                <a:pt x="1091" y="23702"/>
                                <a:pt x="-633" y="34476"/>
                                <a:pt x="229" y="48697"/>
                              </a:cubicBezTo>
                              <a:cubicBezTo>
                                <a:pt x="1522" y="70675"/>
                                <a:pt x="17036" y="87913"/>
                                <a:pt x="30395" y="93946"/>
                              </a:cubicBezTo>
                              <a:cubicBezTo>
                                <a:pt x="32119" y="94808"/>
                                <a:pt x="34274" y="95670"/>
                                <a:pt x="35998" y="96101"/>
                              </a:cubicBezTo>
                              <a:cubicBezTo>
                                <a:pt x="37291" y="96101"/>
                                <a:pt x="39014" y="96101"/>
                                <a:pt x="40307" y="96532"/>
                              </a:cubicBezTo>
                              <a:cubicBezTo>
                                <a:pt x="41600" y="96532"/>
                                <a:pt x="42031" y="96532"/>
                                <a:pt x="42031" y="96532"/>
                              </a:cubicBezTo>
                              <a:cubicBezTo>
                                <a:pt x="42031" y="96532"/>
                                <a:pt x="42893" y="96532"/>
                                <a:pt x="43755" y="95670"/>
                              </a:cubicBezTo>
                              <a:cubicBezTo>
                                <a:pt x="44617" y="95239"/>
                                <a:pt x="45910" y="94377"/>
                                <a:pt x="47202" y="93516"/>
                              </a:cubicBezTo>
                              <a:cubicBezTo>
                                <a:pt x="48495" y="92222"/>
                                <a:pt x="49788" y="90930"/>
                                <a:pt x="51081" y="89637"/>
                              </a:cubicBezTo>
                              <a:cubicBezTo>
                                <a:pt x="60562" y="78001"/>
                                <a:pt x="67457" y="56023"/>
                                <a:pt x="59269" y="357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3" name="Vrije vorm: vorm 7642">
                          <a:extLst>
                            <a:ext uri="{FF2B5EF4-FFF2-40B4-BE49-F238E27FC236}">
                              <a16:creationId xmlns:a16="http://schemas.microsoft.com/office/drawing/2014/main" id="{D4C4AFD8-AAE1-B2C3-7589-B9F9DD732B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6679" y="3276816"/>
                          <a:ext cx="47404" cy="25856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15083 h 25856"/>
                            <a:gd name="connsiteX1" fmla="*/ 34045 w 47404"/>
                            <a:gd name="connsiteY1" fmla="*/ 0 h 25856"/>
                            <a:gd name="connsiteX2" fmla="*/ 5602 w 47404"/>
                            <a:gd name="connsiteY2" fmla="*/ 6464 h 25856"/>
                            <a:gd name="connsiteX3" fmla="*/ 0 w 47404"/>
                            <a:gd name="connsiteY3" fmla="*/ 25857 h 25856"/>
                            <a:gd name="connsiteX4" fmla="*/ 47404 w 47404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404" h="25856">
                              <a:moveTo>
                                <a:pt x="47404" y="15083"/>
                              </a:moveTo>
                              <a:cubicBezTo>
                                <a:pt x="40078" y="4310"/>
                                <a:pt x="34045" y="0"/>
                                <a:pt x="34045" y="0"/>
                              </a:cubicBezTo>
                              <a:lnTo>
                                <a:pt x="5602" y="6464"/>
                              </a:lnTo>
                              <a:cubicBezTo>
                                <a:pt x="5602" y="6464"/>
                                <a:pt x="1724" y="12928"/>
                                <a:pt x="0" y="25857"/>
                              </a:cubicBezTo>
                              <a:lnTo>
                                <a:pt x="47404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4" name="Vrije vorm: vorm 7643">
                          <a:extLst>
                            <a:ext uri="{FF2B5EF4-FFF2-40B4-BE49-F238E27FC236}">
                              <a16:creationId xmlns:a16="http://schemas.microsoft.com/office/drawing/2014/main" id="{49268865-62D2-1F17-702A-B13304E289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558" y="3238031"/>
                          <a:ext cx="21978" cy="40508"/>
                        </a:xfrm>
                        <a:custGeom>
                          <a:avLst/>
                          <a:gdLst>
                            <a:gd name="connsiteX0" fmla="*/ 21978 w 21978"/>
                            <a:gd name="connsiteY0" fmla="*/ 37492 h 40508"/>
                            <a:gd name="connsiteX1" fmla="*/ 8619 w 21978"/>
                            <a:gd name="connsiteY1" fmla="*/ 40509 h 40508"/>
                            <a:gd name="connsiteX2" fmla="*/ 0 w 21978"/>
                            <a:gd name="connsiteY2" fmla="*/ 3017 h 40508"/>
                            <a:gd name="connsiteX3" fmla="*/ 13359 w 21978"/>
                            <a:gd name="connsiteY3" fmla="*/ 0 h 40508"/>
                            <a:gd name="connsiteX4" fmla="*/ 21978 w 21978"/>
                            <a:gd name="connsiteY4" fmla="*/ 3749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978" h="40508">
                              <a:moveTo>
                                <a:pt x="21978" y="37492"/>
                              </a:moveTo>
                              <a:lnTo>
                                <a:pt x="8619" y="40509"/>
                              </a:lnTo>
                              <a:lnTo>
                                <a:pt x="0" y="3017"/>
                              </a:lnTo>
                              <a:lnTo>
                                <a:pt x="13359" y="0"/>
                              </a:lnTo>
                              <a:lnTo>
                                <a:pt x="21978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5" name="Vrije vorm: vorm 7644">
                          <a:extLst>
                            <a:ext uri="{FF2B5EF4-FFF2-40B4-BE49-F238E27FC236}">
                              <a16:creationId xmlns:a16="http://schemas.microsoft.com/office/drawing/2014/main" id="{DD6E61D5-1E51-C79B-AF2A-44AAE9B4FB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894" y="3301943"/>
                          <a:ext cx="21776" cy="29190"/>
                        </a:xfrm>
                        <a:custGeom>
                          <a:avLst/>
                          <a:gdLst>
                            <a:gd name="connsiteX0" fmla="*/ 20349 w 21776"/>
                            <a:gd name="connsiteY0" fmla="*/ 5040 h 29190"/>
                            <a:gd name="connsiteX1" fmla="*/ 2249 w 21776"/>
                            <a:gd name="connsiteY1" fmla="*/ 8918 h 29190"/>
                            <a:gd name="connsiteX2" fmla="*/ 525 w 21776"/>
                            <a:gd name="connsiteY2" fmla="*/ 21847 h 29190"/>
                            <a:gd name="connsiteX3" fmla="*/ 10868 w 21776"/>
                            <a:gd name="connsiteY3" fmla="*/ 28742 h 29190"/>
                            <a:gd name="connsiteX4" fmla="*/ 20349 w 21776"/>
                            <a:gd name="connsiteY4" fmla="*/ 4609 h 291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776" h="29190">
                              <a:moveTo>
                                <a:pt x="20349" y="5040"/>
                              </a:moveTo>
                              <a:cubicBezTo>
                                <a:pt x="16039" y="-5303"/>
                                <a:pt x="5266" y="2454"/>
                                <a:pt x="2249" y="8918"/>
                              </a:cubicBezTo>
                              <a:cubicBezTo>
                                <a:pt x="525" y="12366"/>
                                <a:pt x="-768" y="18399"/>
                                <a:pt x="525" y="21847"/>
                              </a:cubicBezTo>
                              <a:cubicBezTo>
                                <a:pt x="956" y="27018"/>
                                <a:pt x="3973" y="30466"/>
                                <a:pt x="10868" y="28742"/>
                              </a:cubicBezTo>
                              <a:cubicBezTo>
                                <a:pt x="19918" y="26587"/>
                                <a:pt x="24227" y="12797"/>
                                <a:pt x="20349" y="46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6" name="Vrije vorm: vorm 7645">
                          <a:extLst>
                            <a:ext uri="{FF2B5EF4-FFF2-40B4-BE49-F238E27FC236}">
                              <a16:creationId xmlns:a16="http://schemas.microsoft.com/office/drawing/2014/main" id="{971E335B-10DE-647F-8F22-2F847E620C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869" y="3340276"/>
                          <a:ext cx="9212" cy="12182"/>
                        </a:xfrm>
                        <a:custGeom>
                          <a:avLst/>
                          <a:gdLst>
                            <a:gd name="connsiteX0" fmla="*/ 8788 w 9212"/>
                            <a:gd name="connsiteY0" fmla="*/ 2045 h 12182"/>
                            <a:gd name="connsiteX1" fmla="*/ 1031 w 9212"/>
                            <a:gd name="connsiteY1" fmla="*/ 3768 h 12182"/>
                            <a:gd name="connsiteX2" fmla="*/ 169 w 9212"/>
                            <a:gd name="connsiteY2" fmla="*/ 8940 h 12182"/>
                            <a:gd name="connsiteX3" fmla="*/ 4478 w 9212"/>
                            <a:gd name="connsiteY3" fmla="*/ 11956 h 12182"/>
                            <a:gd name="connsiteX4" fmla="*/ 8788 w 9212"/>
                            <a:gd name="connsiteY4" fmla="*/ 2045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12" h="12182">
                              <a:moveTo>
                                <a:pt x="8788" y="2045"/>
                              </a:moveTo>
                              <a:cubicBezTo>
                                <a:pt x="7064" y="-2265"/>
                                <a:pt x="2324" y="1183"/>
                                <a:pt x="1031" y="3768"/>
                              </a:cubicBezTo>
                              <a:cubicBezTo>
                                <a:pt x="169" y="5492"/>
                                <a:pt x="-262" y="7647"/>
                                <a:pt x="169" y="8940"/>
                              </a:cubicBezTo>
                              <a:cubicBezTo>
                                <a:pt x="169" y="11094"/>
                                <a:pt x="1462" y="12818"/>
                                <a:pt x="4478" y="11956"/>
                              </a:cubicBezTo>
                              <a:cubicBezTo>
                                <a:pt x="8357" y="11094"/>
                                <a:pt x="10081" y="5492"/>
                                <a:pt x="8788" y="2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7" name="Vrije vorm: vorm 7646">
                          <a:extLst>
                            <a:ext uri="{FF2B5EF4-FFF2-40B4-BE49-F238E27FC236}">
                              <a16:creationId xmlns:a16="http://schemas.microsoft.com/office/drawing/2014/main" id="{073705F0-652D-8F82-4495-2A0A238932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5905" y="3252683"/>
                          <a:ext cx="59470" cy="44387"/>
                        </a:xfrm>
                        <a:custGeom>
                          <a:avLst/>
                          <a:gdLst>
                            <a:gd name="connsiteX0" fmla="*/ 59471 w 59470"/>
                            <a:gd name="connsiteY0" fmla="*/ 32752 h 44387"/>
                            <a:gd name="connsiteX1" fmla="*/ 6464 w 59470"/>
                            <a:gd name="connsiteY1" fmla="*/ 44387 h 44387"/>
                            <a:gd name="connsiteX2" fmla="*/ 0 w 59470"/>
                            <a:gd name="connsiteY2" fmla="*/ 11635 h 44387"/>
                            <a:gd name="connsiteX3" fmla="*/ 51283 w 59470"/>
                            <a:gd name="connsiteY3" fmla="*/ 0 h 44387"/>
                            <a:gd name="connsiteX4" fmla="*/ 59471 w 59470"/>
                            <a:gd name="connsiteY4" fmla="*/ 32752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470" h="44387">
                              <a:moveTo>
                                <a:pt x="59471" y="32752"/>
                              </a:moveTo>
                              <a:lnTo>
                                <a:pt x="6464" y="44387"/>
                              </a:lnTo>
                              <a:lnTo>
                                <a:pt x="0" y="11635"/>
                              </a:lnTo>
                              <a:lnTo>
                                <a:pt x="51283" y="0"/>
                              </a:lnTo>
                              <a:lnTo>
                                <a:pt x="5947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8" name="Vrije vorm: vorm 7647">
                          <a:extLst>
                            <a:ext uri="{FF2B5EF4-FFF2-40B4-BE49-F238E27FC236}">
                              <a16:creationId xmlns:a16="http://schemas.microsoft.com/office/drawing/2014/main" id="{B6278A5A-C72F-6AF6-CA74-96A6FD9266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1331" y="3252683"/>
                          <a:ext cx="34044" cy="38785"/>
                        </a:xfrm>
                        <a:custGeom>
                          <a:avLst/>
                          <a:gdLst>
                            <a:gd name="connsiteX0" fmla="*/ 34045 w 34044"/>
                            <a:gd name="connsiteY0" fmla="*/ 32752 h 38785"/>
                            <a:gd name="connsiteX1" fmla="*/ 7757 w 34044"/>
                            <a:gd name="connsiteY1" fmla="*/ 38785 h 38785"/>
                            <a:gd name="connsiteX2" fmla="*/ 0 w 34044"/>
                            <a:gd name="connsiteY2" fmla="*/ 5602 h 38785"/>
                            <a:gd name="connsiteX3" fmla="*/ 25857 w 34044"/>
                            <a:gd name="connsiteY3" fmla="*/ 0 h 38785"/>
                            <a:gd name="connsiteX4" fmla="*/ 34045 w 34044"/>
                            <a:gd name="connsiteY4" fmla="*/ 32752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38785">
                              <a:moveTo>
                                <a:pt x="34045" y="32752"/>
                              </a:moveTo>
                              <a:lnTo>
                                <a:pt x="7757" y="38785"/>
                              </a:lnTo>
                              <a:lnTo>
                                <a:pt x="0" y="5602"/>
                              </a:lnTo>
                              <a:lnTo>
                                <a:pt x="25857" y="0"/>
                              </a:lnTo>
                              <a:lnTo>
                                <a:pt x="3404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2" name="Graphic 1445">
                        <a:extLst>
                          <a:ext uri="{FF2B5EF4-FFF2-40B4-BE49-F238E27FC236}">
                            <a16:creationId xmlns:a16="http://schemas.microsoft.com/office/drawing/2014/main" id="{F5ECE14E-B01F-580D-A54E-9ECF783336F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26129" y="3183732"/>
                        <a:ext cx="84253" cy="129284"/>
                        <a:chOff x="6526129" y="3183732"/>
                        <a:chExt cx="84253" cy="129284"/>
                      </a:xfrm>
                    </p:grpSpPr>
                    <p:sp>
                      <p:nvSpPr>
                        <p:cNvPr id="7635" name="Vrije vorm: vorm 7634">
                          <a:extLst>
                            <a:ext uri="{FF2B5EF4-FFF2-40B4-BE49-F238E27FC236}">
                              <a16:creationId xmlns:a16="http://schemas.microsoft.com/office/drawing/2014/main" id="{49D189C3-AA0C-7C46-698F-F45A5C9B76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269" y="3218639"/>
                          <a:ext cx="67114" cy="94377"/>
                        </a:xfrm>
                        <a:custGeom>
                          <a:avLst/>
                          <a:gdLst>
                            <a:gd name="connsiteX0" fmla="*/ 59569 w 67114"/>
                            <a:gd name="connsiteY0" fmla="*/ 30597 h 94377"/>
                            <a:gd name="connsiteX1" fmla="*/ 29833 w 67114"/>
                            <a:gd name="connsiteY1" fmla="*/ 0 h 94377"/>
                            <a:gd name="connsiteX2" fmla="*/ 25524 w 67114"/>
                            <a:gd name="connsiteY2" fmla="*/ 1724 h 94377"/>
                            <a:gd name="connsiteX3" fmla="*/ 16043 w 67114"/>
                            <a:gd name="connsiteY3" fmla="*/ 5602 h 94377"/>
                            <a:gd name="connsiteX4" fmla="*/ 2253 w 67114"/>
                            <a:gd name="connsiteY4" fmla="*/ 10774 h 94377"/>
                            <a:gd name="connsiteX5" fmla="*/ 3115 w 67114"/>
                            <a:gd name="connsiteY5" fmla="*/ 53437 h 94377"/>
                            <a:gd name="connsiteX6" fmla="*/ 41038 w 67114"/>
                            <a:gd name="connsiteY6" fmla="*/ 93084 h 94377"/>
                            <a:gd name="connsiteX7" fmla="*/ 46640 w 67114"/>
                            <a:gd name="connsiteY7" fmla="*/ 94377 h 94377"/>
                            <a:gd name="connsiteX8" fmla="*/ 50950 w 67114"/>
                            <a:gd name="connsiteY8" fmla="*/ 94377 h 94377"/>
                            <a:gd name="connsiteX9" fmla="*/ 53105 w 67114"/>
                            <a:gd name="connsiteY9" fmla="*/ 94377 h 94377"/>
                            <a:gd name="connsiteX10" fmla="*/ 57845 w 67114"/>
                            <a:gd name="connsiteY10" fmla="*/ 90068 h 94377"/>
                            <a:gd name="connsiteX11" fmla="*/ 60862 w 67114"/>
                            <a:gd name="connsiteY11" fmla="*/ 85327 h 94377"/>
                            <a:gd name="connsiteX12" fmla="*/ 59138 w 6711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7114" h="94377">
                              <a:moveTo>
                                <a:pt x="59569" y="30597"/>
                              </a:moveTo>
                              <a:cubicBezTo>
                                <a:pt x="44055" y="6033"/>
                                <a:pt x="29833" y="0"/>
                                <a:pt x="29833" y="0"/>
                              </a:cubicBezTo>
                              <a:cubicBezTo>
                                <a:pt x="29833" y="0"/>
                                <a:pt x="28110" y="862"/>
                                <a:pt x="25524" y="1724"/>
                              </a:cubicBezTo>
                              <a:cubicBezTo>
                                <a:pt x="22938" y="3017"/>
                                <a:pt x="19491" y="4309"/>
                                <a:pt x="16043" y="5602"/>
                              </a:cubicBezTo>
                              <a:cubicBezTo>
                                <a:pt x="9148" y="8188"/>
                                <a:pt x="2253" y="10774"/>
                                <a:pt x="2253" y="10774"/>
                              </a:cubicBezTo>
                              <a:cubicBezTo>
                                <a:pt x="2253" y="10774"/>
                                <a:pt x="-3349" y="24995"/>
                                <a:pt x="3115" y="53437"/>
                              </a:cubicBezTo>
                              <a:cubicBezTo>
                                <a:pt x="8286" y="74985"/>
                                <a:pt x="26817" y="89206"/>
                                <a:pt x="41038" y="93084"/>
                              </a:cubicBezTo>
                              <a:cubicBezTo>
                                <a:pt x="43193" y="93515"/>
                                <a:pt x="44917" y="93946"/>
                                <a:pt x="46640" y="94377"/>
                              </a:cubicBezTo>
                              <a:cubicBezTo>
                                <a:pt x="47933" y="94377"/>
                                <a:pt x="49657" y="94377"/>
                                <a:pt x="50950" y="94377"/>
                              </a:cubicBezTo>
                              <a:cubicBezTo>
                                <a:pt x="52243" y="94377"/>
                                <a:pt x="53105" y="94377"/>
                                <a:pt x="53105" y="94377"/>
                              </a:cubicBezTo>
                              <a:cubicBezTo>
                                <a:pt x="53105" y="94377"/>
                                <a:pt x="55690" y="92653"/>
                                <a:pt x="57845" y="90068"/>
                              </a:cubicBezTo>
                              <a:cubicBezTo>
                                <a:pt x="59138" y="88775"/>
                                <a:pt x="60000" y="87051"/>
                                <a:pt x="60862" y="85327"/>
                              </a:cubicBezTo>
                              <a:cubicBezTo>
                                <a:pt x="68188" y="71968"/>
                                <a:pt x="70773" y="49128"/>
                                <a:pt x="59138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6" name="Vrije vorm: vorm 7635">
                          <a:extLst>
                            <a:ext uri="{FF2B5EF4-FFF2-40B4-BE49-F238E27FC236}">
                              <a16:creationId xmlns:a16="http://schemas.microsoft.com/office/drawing/2014/main" id="{921C3C5E-8319-CF16-25ED-D4AF0408AC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319" y="3219070"/>
                          <a:ext cx="45297" cy="30597"/>
                        </a:xfrm>
                        <a:custGeom>
                          <a:avLst/>
                          <a:gdLst>
                            <a:gd name="connsiteX0" fmla="*/ 45298 w 45297"/>
                            <a:gd name="connsiteY0" fmla="*/ 12067 h 30597"/>
                            <a:gd name="connsiteX1" fmla="*/ 29784 w 45297"/>
                            <a:gd name="connsiteY1" fmla="*/ 0 h 30597"/>
                            <a:gd name="connsiteX2" fmla="*/ 25474 w 45297"/>
                            <a:gd name="connsiteY2" fmla="*/ 1724 h 30597"/>
                            <a:gd name="connsiteX3" fmla="*/ 15993 w 45297"/>
                            <a:gd name="connsiteY3" fmla="*/ 5602 h 30597"/>
                            <a:gd name="connsiteX4" fmla="*/ 2203 w 45297"/>
                            <a:gd name="connsiteY4" fmla="*/ 10774 h 30597"/>
                            <a:gd name="connsiteX5" fmla="*/ 48 w 45297"/>
                            <a:gd name="connsiteY5" fmla="*/ 30597 h 30597"/>
                            <a:gd name="connsiteX6" fmla="*/ 22889 w 45297"/>
                            <a:gd name="connsiteY6" fmla="*/ 21547 h 30597"/>
                            <a:gd name="connsiteX7" fmla="*/ 38403 w 45297"/>
                            <a:gd name="connsiteY7" fmla="*/ 14652 h 30597"/>
                            <a:gd name="connsiteX8" fmla="*/ 45298 w 45297"/>
                            <a:gd name="connsiteY8" fmla="*/ 11636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5297" h="30597">
                              <a:moveTo>
                                <a:pt x="45298" y="12067"/>
                              </a:moveTo>
                              <a:cubicBezTo>
                                <a:pt x="36248" y="2586"/>
                                <a:pt x="29784" y="0"/>
                                <a:pt x="29784" y="0"/>
                              </a:cubicBezTo>
                              <a:cubicBezTo>
                                <a:pt x="29784" y="0"/>
                                <a:pt x="28060" y="862"/>
                                <a:pt x="25474" y="1724"/>
                              </a:cubicBezTo>
                              <a:cubicBezTo>
                                <a:pt x="22889" y="3017"/>
                                <a:pt x="19441" y="4310"/>
                                <a:pt x="15993" y="5602"/>
                              </a:cubicBezTo>
                              <a:cubicBezTo>
                                <a:pt x="9098" y="8188"/>
                                <a:pt x="2203" y="10774"/>
                                <a:pt x="2203" y="10774"/>
                              </a:cubicBezTo>
                              <a:cubicBezTo>
                                <a:pt x="2203" y="10774"/>
                                <a:pt x="-383" y="17238"/>
                                <a:pt x="48" y="30597"/>
                              </a:cubicBezTo>
                              <a:cubicBezTo>
                                <a:pt x="48" y="30597"/>
                                <a:pt x="11253" y="25857"/>
                                <a:pt x="22889" y="21547"/>
                              </a:cubicBezTo>
                              <a:cubicBezTo>
                                <a:pt x="28491" y="19393"/>
                                <a:pt x="34093" y="16376"/>
                                <a:pt x="38403" y="14652"/>
                              </a:cubicBezTo>
                              <a:cubicBezTo>
                                <a:pt x="42712" y="12928"/>
                                <a:pt x="45298" y="11636"/>
                                <a:pt x="4529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7" name="Vrije vorm: vorm 7636">
                          <a:extLst>
                            <a:ext uri="{FF2B5EF4-FFF2-40B4-BE49-F238E27FC236}">
                              <a16:creationId xmlns:a16="http://schemas.microsoft.com/office/drawing/2014/main" id="{702DED99-014C-B793-0522-2B9810F435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37334" y="3183732"/>
                          <a:ext cx="27580" cy="40939"/>
                        </a:xfrm>
                        <a:custGeom>
                          <a:avLst/>
                          <a:gdLst>
                            <a:gd name="connsiteX0" fmla="*/ 27581 w 27580"/>
                            <a:gd name="connsiteY0" fmla="*/ 35769 h 40939"/>
                            <a:gd name="connsiteX1" fmla="*/ 21116 w 27580"/>
                            <a:gd name="connsiteY1" fmla="*/ 38354 h 40939"/>
                            <a:gd name="connsiteX2" fmla="*/ 14652 w 27580"/>
                            <a:gd name="connsiteY2" fmla="*/ 40940 h 40939"/>
                            <a:gd name="connsiteX3" fmla="*/ 0 w 27580"/>
                            <a:gd name="connsiteY3" fmla="*/ 5171 h 40939"/>
                            <a:gd name="connsiteX4" fmla="*/ 6033 w 27580"/>
                            <a:gd name="connsiteY4" fmla="*/ 2586 h 40939"/>
                            <a:gd name="connsiteX5" fmla="*/ 12066 w 27580"/>
                            <a:gd name="connsiteY5" fmla="*/ 0 h 40939"/>
                            <a:gd name="connsiteX6" fmla="*/ 27150 w 27580"/>
                            <a:gd name="connsiteY6" fmla="*/ 35769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7580" h="40939">
                              <a:moveTo>
                                <a:pt x="27581" y="35769"/>
                              </a:moveTo>
                              <a:cubicBezTo>
                                <a:pt x="27581" y="35769"/>
                                <a:pt x="24564" y="37061"/>
                                <a:pt x="21116" y="38354"/>
                              </a:cubicBezTo>
                              <a:cubicBezTo>
                                <a:pt x="17669" y="39647"/>
                                <a:pt x="14652" y="40940"/>
                                <a:pt x="14652" y="40940"/>
                              </a:cubicBezTo>
                              <a:lnTo>
                                <a:pt x="0" y="5171"/>
                              </a:lnTo>
                              <a:cubicBezTo>
                                <a:pt x="0" y="5171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2066" y="0"/>
                                <a:pt x="12066" y="0"/>
                              </a:cubicBezTo>
                              <a:lnTo>
                                <a:pt x="27150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8" name="Vrije vorm: vorm 7637">
                          <a:extLst>
                            <a:ext uri="{FF2B5EF4-FFF2-40B4-BE49-F238E27FC236}">
                              <a16:creationId xmlns:a16="http://schemas.microsoft.com/office/drawing/2014/main" id="{4CE089FD-A581-62BD-E00A-6B5E197F93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1280" y="3246103"/>
                          <a:ext cx="20852" cy="30122"/>
                        </a:xfrm>
                        <a:custGeom>
                          <a:avLst/>
                          <a:gdLst>
                            <a:gd name="connsiteX0" fmla="*/ 17944 w 20852"/>
                            <a:gd name="connsiteY0" fmla="*/ 3995 h 30122"/>
                            <a:gd name="connsiteX1" fmla="*/ 706 w 20852"/>
                            <a:gd name="connsiteY1" fmla="*/ 10890 h 30122"/>
                            <a:gd name="connsiteX2" fmla="*/ 1568 w 20852"/>
                            <a:gd name="connsiteY2" fmla="*/ 23819 h 30122"/>
                            <a:gd name="connsiteX3" fmla="*/ 12773 w 20852"/>
                            <a:gd name="connsiteY3" fmla="*/ 28990 h 30122"/>
                            <a:gd name="connsiteX4" fmla="*/ 17944 w 20852"/>
                            <a:gd name="connsiteY4" fmla="*/ 3995 h 30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852" h="30122">
                              <a:moveTo>
                                <a:pt x="17944" y="3995"/>
                              </a:moveTo>
                              <a:cubicBezTo>
                                <a:pt x="11480" y="-5486"/>
                                <a:pt x="2430" y="3995"/>
                                <a:pt x="706" y="10890"/>
                              </a:cubicBezTo>
                              <a:cubicBezTo>
                                <a:pt x="-156" y="14769"/>
                                <a:pt x="-587" y="20802"/>
                                <a:pt x="1568" y="23819"/>
                              </a:cubicBezTo>
                              <a:cubicBezTo>
                                <a:pt x="2861" y="28559"/>
                                <a:pt x="6308" y="32006"/>
                                <a:pt x="12773" y="28990"/>
                              </a:cubicBezTo>
                              <a:cubicBezTo>
                                <a:pt x="21392" y="25542"/>
                                <a:pt x="23115" y="11321"/>
                                <a:pt x="17944" y="39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9" name="Vrije vorm: vorm 7638">
                          <a:extLst>
                            <a:ext uri="{FF2B5EF4-FFF2-40B4-BE49-F238E27FC236}">
                              <a16:creationId xmlns:a16="http://schemas.microsoft.com/office/drawing/2014/main" id="{7AC993D7-68E1-B846-BD4F-2A46939C6A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65154" y="3283806"/>
                          <a:ext cx="8379" cy="12918"/>
                        </a:xfrm>
                        <a:custGeom>
                          <a:avLst/>
                          <a:gdLst>
                            <a:gd name="connsiteX0" fmla="*/ 7518 w 8379"/>
                            <a:gd name="connsiteY0" fmla="*/ 1629 h 12918"/>
                            <a:gd name="connsiteX1" fmla="*/ 191 w 8379"/>
                            <a:gd name="connsiteY1" fmla="*/ 4646 h 12918"/>
                            <a:gd name="connsiteX2" fmla="*/ 191 w 8379"/>
                            <a:gd name="connsiteY2" fmla="*/ 10248 h 12918"/>
                            <a:gd name="connsiteX3" fmla="*/ 4932 w 8379"/>
                            <a:gd name="connsiteY3" fmla="*/ 12403 h 12918"/>
                            <a:gd name="connsiteX4" fmla="*/ 7518 w 8379"/>
                            <a:gd name="connsiteY4" fmla="*/ 2060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79" h="12918">
                              <a:moveTo>
                                <a:pt x="7518" y="1629"/>
                              </a:moveTo>
                              <a:cubicBezTo>
                                <a:pt x="4932" y="-2250"/>
                                <a:pt x="1053" y="1629"/>
                                <a:pt x="191" y="4646"/>
                              </a:cubicBezTo>
                              <a:cubicBezTo>
                                <a:pt x="191" y="6369"/>
                                <a:pt x="-239" y="8955"/>
                                <a:pt x="191" y="10248"/>
                              </a:cubicBezTo>
                              <a:cubicBezTo>
                                <a:pt x="623" y="12403"/>
                                <a:pt x="2346" y="13695"/>
                                <a:pt x="4932" y="12403"/>
                              </a:cubicBezTo>
                              <a:cubicBezTo>
                                <a:pt x="8380" y="11110"/>
                                <a:pt x="9242" y="5076"/>
                                <a:pt x="7518" y="20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0" name="Vrije vorm: vorm 7639">
                          <a:extLst>
                            <a:ext uri="{FF2B5EF4-FFF2-40B4-BE49-F238E27FC236}">
                              <a16:creationId xmlns:a16="http://schemas.microsoft.com/office/drawing/2014/main" id="{C5272457-F498-5B6E-9BB2-A48C59B685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26129" y="3192782"/>
                          <a:ext cx="62487" cy="52144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31459 h 52144"/>
                            <a:gd name="connsiteX1" fmla="*/ 54730 w 62487"/>
                            <a:gd name="connsiteY1" fmla="*/ 34907 h 52144"/>
                            <a:gd name="connsiteX2" fmla="*/ 37492 w 62487"/>
                            <a:gd name="connsiteY2" fmla="*/ 42233 h 52144"/>
                            <a:gd name="connsiteX3" fmla="*/ 12067 w 62487"/>
                            <a:gd name="connsiteY3" fmla="*/ 52145 h 52144"/>
                            <a:gd name="connsiteX4" fmla="*/ 0 w 62487"/>
                            <a:gd name="connsiteY4" fmla="*/ 20685 h 52144"/>
                            <a:gd name="connsiteX5" fmla="*/ 24564 w 62487"/>
                            <a:gd name="connsiteY5" fmla="*/ 10774 h 52144"/>
                            <a:gd name="connsiteX6" fmla="*/ 40940 w 62487"/>
                            <a:gd name="connsiteY6" fmla="*/ 3448 h 52144"/>
                            <a:gd name="connsiteX7" fmla="*/ 48266 w 62487"/>
                            <a:gd name="connsiteY7" fmla="*/ 0 h 52144"/>
                            <a:gd name="connsiteX8" fmla="*/ 62056 w 62487"/>
                            <a:gd name="connsiteY8" fmla="*/ 31028 h 521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52144">
                              <a:moveTo>
                                <a:pt x="62487" y="31459"/>
                              </a:moveTo>
                              <a:cubicBezTo>
                                <a:pt x="62487" y="31459"/>
                                <a:pt x="59471" y="32752"/>
                                <a:pt x="54730" y="34907"/>
                              </a:cubicBezTo>
                              <a:cubicBezTo>
                                <a:pt x="49990" y="37061"/>
                                <a:pt x="43957" y="40078"/>
                                <a:pt x="37492" y="42233"/>
                              </a:cubicBezTo>
                              <a:cubicBezTo>
                                <a:pt x="24995" y="46973"/>
                                <a:pt x="12067" y="52145"/>
                                <a:pt x="12067" y="52145"/>
                              </a:cubicBezTo>
                              <a:lnTo>
                                <a:pt x="0" y="20685"/>
                              </a:lnTo>
                              <a:cubicBezTo>
                                <a:pt x="0" y="20685"/>
                                <a:pt x="12067" y="15945"/>
                                <a:pt x="24564" y="10774"/>
                              </a:cubicBezTo>
                              <a:cubicBezTo>
                                <a:pt x="30597" y="8619"/>
                                <a:pt x="36631" y="5602"/>
                                <a:pt x="40940" y="3448"/>
                              </a:cubicBezTo>
                              <a:cubicBezTo>
                                <a:pt x="45249" y="1293"/>
                                <a:pt x="48266" y="0"/>
                                <a:pt x="48266" y="0"/>
                              </a:cubicBezTo>
                              <a:lnTo>
                                <a:pt x="62056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41" name="Vrije vorm: vorm 7640">
                          <a:extLst>
                            <a:ext uri="{FF2B5EF4-FFF2-40B4-BE49-F238E27FC236}">
                              <a16:creationId xmlns:a16="http://schemas.microsoft.com/office/drawing/2014/main" id="{AD57BF32-0432-4513-2739-C3B6FD7B8C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0693" y="3193644"/>
                          <a:ext cx="37923" cy="41801"/>
                        </a:xfrm>
                        <a:custGeom>
                          <a:avLst/>
                          <a:gdLst>
                            <a:gd name="connsiteX0" fmla="*/ 37923 w 37923"/>
                            <a:gd name="connsiteY0" fmla="*/ 30597 h 41801"/>
                            <a:gd name="connsiteX1" fmla="*/ 25426 w 37923"/>
                            <a:gd name="connsiteY1" fmla="*/ 36200 h 41801"/>
                            <a:gd name="connsiteX2" fmla="*/ 16807 w 37923"/>
                            <a:gd name="connsiteY2" fmla="*/ 40078 h 41801"/>
                            <a:gd name="connsiteX3" fmla="*/ 12929 w 37923"/>
                            <a:gd name="connsiteY3" fmla="*/ 41802 h 41801"/>
                            <a:gd name="connsiteX4" fmla="*/ 0 w 37923"/>
                            <a:gd name="connsiteY4" fmla="*/ 10774 h 41801"/>
                            <a:gd name="connsiteX5" fmla="*/ 3879 w 37923"/>
                            <a:gd name="connsiteY5" fmla="*/ 9481 h 41801"/>
                            <a:gd name="connsiteX6" fmla="*/ 12067 w 37923"/>
                            <a:gd name="connsiteY6" fmla="*/ 5602 h 41801"/>
                            <a:gd name="connsiteX7" fmla="*/ 24133 w 37923"/>
                            <a:gd name="connsiteY7" fmla="*/ 0 h 41801"/>
                            <a:gd name="connsiteX8" fmla="*/ 37923 w 37923"/>
                            <a:gd name="connsiteY8" fmla="*/ 31028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7923" h="41801">
                              <a:moveTo>
                                <a:pt x="37923" y="30597"/>
                              </a:moveTo>
                              <a:cubicBezTo>
                                <a:pt x="37923" y="30597"/>
                                <a:pt x="31890" y="33183"/>
                                <a:pt x="25426" y="36200"/>
                              </a:cubicBezTo>
                              <a:cubicBezTo>
                                <a:pt x="22409" y="37492"/>
                                <a:pt x="19393" y="38785"/>
                                <a:pt x="16807" y="40078"/>
                              </a:cubicBezTo>
                              <a:cubicBezTo>
                                <a:pt x="14652" y="40940"/>
                                <a:pt x="12929" y="41802"/>
                                <a:pt x="12929" y="41802"/>
                              </a:cubicBezTo>
                              <a:lnTo>
                                <a:pt x="0" y="10774"/>
                              </a:lnTo>
                              <a:cubicBezTo>
                                <a:pt x="0" y="10774"/>
                                <a:pt x="1293" y="10343"/>
                                <a:pt x="3879" y="9481"/>
                              </a:cubicBezTo>
                              <a:cubicBezTo>
                                <a:pt x="6033" y="8619"/>
                                <a:pt x="9050" y="6895"/>
                                <a:pt x="12067" y="5602"/>
                              </a:cubicBezTo>
                              <a:cubicBezTo>
                                <a:pt x="18100" y="3017"/>
                                <a:pt x="24133" y="0"/>
                                <a:pt x="24133" y="0"/>
                              </a:cubicBezTo>
                              <a:lnTo>
                                <a:pt x="37923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3" name="Graphic 1445">
                        <a:extLst>
                          <a:ext uri="{FF2B5EF4-FFF2-40B4-BE49-F238E27FC236}">
                            <a16:creationId xmlns:a16="http://schemas.microsoft.com/office/drawing/2014/main" id="{9A89001F-A170-3FD9-AB68-447CB41166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86442" y="3101852"/>
                        <a:ext cx="94240" cy="121526"/>
                        <a:chOff x="6686442" y="3101852"/>
                        <a:chExt cx="94240" cy="121526"/>
                      </a:xfrm>
                    </p:grpSpPr>
                    <p:sp>
                      <p:nvSpPr>
                        <p:cNvPr id="7628" name="Vrije vorm: vorm 7627">
                          <a:extLst>
                            <a:ext uri="{FF2B5EF4-FFF2-40B4-BE49-F238E27FC236}">
                              <a16:creationId xmlns:a16="http://schemas.microsoft.com/office/drawing/2014/main" id="{2B925D3B-F17D-FD74-ED8A-50F1F9B27F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350" y="3132880"/>
                          <a:ext cx="72331" cy="90498"/>
                        </a:xfrm>
                        <a:custGeom>
                          <a:avLst/>
                          <a:gdLst>
                            <a:gd name="connsiteX0" fmla="*/ 59540 w 72331"/>
                            <a:gd name="connsiteY0" fmla="*/ 25857 h 90498"/>
                            <a:gd name="connsiteX1" fmla="*/ 35407 w 72331"/>
                            <a:gd name="connsiteY1" fmla="*/ 4740 h 90498"/>
                            <a:gd name="connsiteX2" fmla="*/ 25495 w 72331"/>
                            <a:gd name="connsiteY2" fmla="*/ 0 h 90498"/>
                            <a:gd name="connsiteX3" fmla="*/ 500 w 72331"/>
                            <a:gd name="connsiteY3" fmla="*/ 15514 h 90498"/>
                            <a:gd name="connsiteX4" fmla="*/ 8257 w 72331"/>
                            <a:gd name="connsiteY4" fmla="*/ 57747 h 90498"/>
                            <a:gd name="connsiteX5" fmla="*/ 51783 w 72331"/>
                            <a:gd name="connsiteY5" fmla="*/ 90499 h 90498"/>
                            <a:gd name="connsiteX6" fmla="*/ 57385 w 72331"/>
                            <a:gd name="connsiteY6" fmla="*/ 90499 h 90498"/>
                            <a:gd name="connsiteX7" fmla="*/ 61264 w 72331"/>
                            <a:gd name="connsiteY7" fmla="*/ 89637 h 90498"/>
                            <a:gd name="connsiteX8" fmla="*/ 62988 w 72331"/>
                            <a:gd name="connsiteY8" fmla="*/ 89206 h 90498"/>
                            <a:gd name="connsiteX9" fmla="*/ 64280 w 72331"/>
                            <a:gd name="connsiteY9" fmla="*/ 87913 h 90498"/>
                            <a:gd name="connsiteX10" fmla="*/ 66866 w 72331"/>
                            <a:gd name="connsiteY10" fmla="*/ 84466 h 90498"/>
                            <a:gd name="connsiteX11" fmla="*/ 69452 w 72331"/>
                            <a:gd name="connsiteY11" fmla="*/ 79294 h 90498"/>
                            <a:gd name="connsiteX12" fmla="*/ 59109 w 72331"/>
                            <a:gd name="connsiteY12" fmla="*/ 25426 h 90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2331" h="90498">
                              <a:moveTo>
                                <a:pt x="59540" y="25857"/>
                              </a:moveTo>
                              <a:cubicBezTo>
                                <a:pt x="50059" y="15083"/>
                                <a:pt x="41440" y="8619"/>
                                <a:pt x="35407" y="4740"/>
                              </a:cubicBezTo>
                              <a:cubicBezTo>
                                <a:pt x="29374" y="862"/>
                                <a:pt x="25495" y="0"/>
                                <a:pt x="25495" y="0"/>
                              </a:cubicBezTo>
                              <a:lnTo>
                                <a:pt x="500" y="15514"/>
                              </a:lnTo>
                              <a:cubicBezTo>
                                <a:pt x="500" y="15514"/>
                                <a:pt x="-2947" y="30597"/>
                                <a:pt x="8257" y="57747"/>
                              </a:cubicBezTo>
                              <a:cubicBezTo>
                                <a:pt x="16876" y="78432"/>
                                <a:pt x="37131" y="89206"/>
                                <a:pt x="51783" y="90499"/>
                              </a:cubicBezTo>
                              <a:cubicBezTo>
                                <a:pt x="53938" y="90499"/>
                                <a:pt x="55661" y="90499"/>
                                <a:pt x="57385" y="90499"/>
                              </a:cubicBezTo>
                              <a:cubicBezTo>
                                <a:pt x="58678" y="90499"/>
                                <a:pt x="60402" y="90068"/>
                                <a:pt x="61264" y="89637"/>
                              </a:cubicBezTo>
                              <a:cubicBezTo>
                                <a:pt x="62557" y="89637"/>
                                <a:pt x="62988" y="89206"/>
                                <a:pt x="62988" y="89206"/>
                              </a:cubicBezTo>
                              <a:cubicBezTo>
                                <a:pt x="62988" y="89206"/>
                                <a:pt x="63419" y="88775"/>
                                <a:pt x="64280" y="87913"/>
                              </a:cubicBezTo>
                              <a:cubicBezTo>
                                <a:pt x="65142" y="87051"/>
                                <a:pt x="66004" y="85758"/>
                                <a:pt x="66866" y="84466"/>
                              </a:cubicBezTo>
                              <a:cubicBezTo>
                                <a:pt x="67728" y="82742"/>
                                <a:pt x="68590" y="81449"/>
                                <a:pt x="69452" y="79294"/>
                              </a:cubicBezTo>
                              <a:cubicBezTo>
                                <a:pt x="74623" y="65504"/>
                                <a:pt x="73761" y="42233"/>
                                <a:pt x="59109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9" name="Vrije vorm: vorm 7628">
                          <a:extLst>
                            <a:ext uri="{FF2B5EF4-FFF2-40B4-BE49-F238E27FC236}">
                              <a16:creationId xmlns:a16="http://schemas.microsoft.com/office/drawing/2014/main" id="{899E3C04-4436-A02B-5F6F-AD639E0915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097" y="3132880"/>
                          <a:ext cx="42986" cy="35768"/>
                        </a:xfrm>
                        <a:custGeom>
                          <a:avLst/>
                          <a:gdLst>
                            <a:gd name="connsiteX0" fmla="*/ 42987 w 42986"/>
                            <a:gd name="connsiteY0" fmla="*/ 9912 h 35768"/>
                            <a:gd name="connsiteX1" fmla="*/ 25318 w 42986"/>
                            <a:gd name="connsiteY1" fmla="*/ 0 h 35768"/>
                            <a:gd name="connsiteX2" fmla="*/ 323 w 42986"/>
                            <a:gd name="connsiteY2" fmla="*/ 15514 h 35768"/>
                            <a:gd name="connsiteX3" fmla="*/ 1616 w 42986"/>
                            <a:gd name="connsiteY3" fmla="*/ 35769 h 35768"/>
                            <a:gd name="connsiteX4" fmla="*/ 22302 w 42986"/>
                            <a:gd name="connsiteY4" fmla="*/ 22840 h 35768"/>
                            <a:gd name="connsiteX5" fmla="*/ 36523 w 42986"/>
                            <a:gd name="connsiteY5" fmla="*/ 13790 h 35768"/>
                            <a:gd name="connsiteX6" fmla="*/ 42987 w 42986"/>
                            <a:gd name="connsiteY6" fmla="*/ 991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986" h="35768">
                              <a:moveTo>
                                <a:pt x="42987" y="9912"/>
                              </a:moveTo>
                              <a:cubicBezTo>
                                <a:pt x="32644" y="2155"/>
                                <a:pt x="25318" y="0"/>
                                <a:pt x="25318" y="0"/>
                              </a:cubicBezTo>
                              <a:lnTo>
                                <a:pt x="323" y="15514"/>
                              </a:lnTo>
                              <a:cubicBezTo>
                                <a:pt x="323" y="15514"/>
                                <a:pt x="-970" y="22409"/>
                                <a:pt x="1616" y="35769"/>
                              </a:cubicBezTo>
                              <a:cubicBezTo>
                                <a:pt x="1616" y="35769"/>
                                <a:pt x="11959" y="29304"/>
                                <a:pt x="22302" y="22840"/>
                              </a:cubicBezTo>
                              <a:cubicBezTo>
                                <a:pt x="27473" y="19824"/>
                                <a:pt x="32644" y="16376"/>
                                <a:pt x="36523" y="13790"/>
                              </a:cubicBezTo>
                              <a:cubicBezTo>
                                <a:pt x="40401" y="11636"/>
                                <a:pt x="42987" y="9912"/>
                                <a:pt x="42987" y="99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0" name="Vrije vorm: vorm 7629">
                          <a:extLst>
                            <a:ext uri="{FF2B5EF4-FFF2-40B4-BE49-F238E27FC236}">
                              <a16:creationId xmlns:a16="http://schemas.microsoft.com/office/drawing/2014/main" id="{03CC8EF4-A4CA-56F3-B24E-9B36A31DAA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93337" y="3101852"/>
                          <a:ext cx="32321" cy="40077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752 h 40077"/>
                            <a:gd name="connsiteX1" fmla="*/ 20255 w 32321"/>
                            <a:gd name="connsiteY1" fmla="*/ 40078 h 40077"/>
                            <a:gd name="connsiteX2" fmla="*/ 0 w 32321"/>
                            <a:gd name="connsiteY2" fmla="*/ 6895 h 40077"/>
                            <a:gd name="connsiteX3" fmla="*/ 11636 w 32321"/>
                            <a:gd name="connsiteY3" fmla="*/ 0 h 40077"/>
                            <a:gd name="connsiteX4" fmla="*/ 32321 w 32321"/>
                            <a:gd name="connsiteY4" fmla="*/ 32752 h 400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0077">
                              <a:moveTo>
                                <a:pt x="32321" y="32752"/>
                              </a:moveTo>
                              <a:lnTo>
                                <a:pt x="20255" y="40078"/>
                              </a:lnTo>
                              <a:lnTo>
                                <a:pt x="0" y="6895"/>
                              </a:lnTo>
                              <a:lnTo>
                                <a:pt x="11636" y="0"/>
                              </a:lnTo>
                              <a:lnTo>
                                <a:pt x="3232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1" name="Vrije vorm: vorm 7630">
                          <a:extLst>
                            <a:ext uri="{FF2B5EF4-FFF2-40B4-BE49-F238E27FC236}">
                              <a16:creationId xmlns:a16="http://schemas.microsoft.com/office/drawing/2014/main" id="{7EB89DF8-5C1E-FE55-7688-6499919BCF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8763" y="3161396"/>
                          <a:ext cx="20905" cy="30684"/>
                        </a:xfrm>
                        <a:custGeom>
                          <a:avLst/>
                          <a:gdLst>
                            <a:gd name="connsiteX0" fmla="*/ 15945 w 20905"/>
                            <a:gd name="connsiteY0" fmla="*/ 2944 h 30684"/>
                            <a:gd name="connsiteX1" fmla="*/ 0 w 20905"/>
                            <a:gd name="connsiteY1" fmla="*/ 12424 h 30684"/>
                            <a:gd name="connsiteX2" fmla="*/ 3017 w 20905"/>
                            <a:gd name="connsiteY2" fmla="*/ 25353 h 30684"/>
                            <a:gd name="connsiteX3" fmla="*/ 15083 w 20905"/>
                            <a:gd name="connsiteY3" fmla="*/ 28800 h 30684"/>
                            <a:gd name="connsiteX4" fmla="*/ 16376 w 20905"/>
                            <a:gd name="connsiteY4" fmla="*/ 2944 h 30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905" h="30684">
                              <a:moveTo>
                                <a:pt x="15945" y="2944"/>
                              </a:moveTo>
                              <a:cubicBezTo>
                                <a:pt x="8188" y="-5244"/>
                                <a:pt x="862" y="5529"/>
                                <a:pt x="0" y="12424"/>
                              </a:cubicBezTo>
                              <a:cubicBezTo>
                                <a:pt x="0" y="16303"/>
                                <a:pt x="0" y="22336"/>
                                <a:pt x="3017" y="25353"/>
                              </a:cubicBezTo>
                              <a:cubicBezTo>
                                <a:pt x="5171" y="30093"/>
                                <a:pt x="9050" y="32679"/>
                                <a:pt x="15083" y="28800"/>
                              </a:cubicBezTo>
                              <a:cubicBezTo>
                                <a:pt x="22840" y="23629"/>
                                <a:pt x="22409" y="9408"/>
                                <a:pt x="16376" y="29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2" name="Vrije vorm: vorm 7631">
                          <a:extLst>
                            <a:ext uri="{FF2B5EF4-FFF2-40B4-BE49-F238E27FC236}">
                              <a16:creationId xmlns:a16="http://schemas.microsoft.com/office/drawing/2014/main" id="{1A202DB8-3411-D940-7014-8C7CBAC37A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36862" y="3197540"/>
                          <a:ext cx="8568" cy="12431"/>
                        </a:xfrm>
                        <a:custGeom>
                          <a:avLst/>
                          <a:gdLst>
                            <a:gd name="connsiteX0" fmla="*/ 6895 w 8568"/>
                            <a:gd name="connsiteY0" fmla="*/ 1275 h 12431"/>
                            <a:gd name="connsiteX1" fmla="*/ 0 w 8568"/>
                            <a:gd name="connsiteY1" fmla="*/ 5154 h 12431"/>
                            <a:gd name="connsiteX2" fmla="*/ 1293 w 8568"/>
                            <a:gd name="connsiteY2" fmla="*/ 10325 h 12431"/>
                            <a:gd name="connsiteX3" fmla="*/ 6033 w 8568"/>
                            <a:gd name="connsiteY3" fmla="*/ 11618 h 12431"/>
                            <a:gd name="connsiteX4" fmla="*/ 6895 w 8568"/>
                            <a:gd name="connsiteY4" fmla="*/ 844 h 124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68" h="12431">
                              <a:moveTo>
                                <a:pt x="6895" y="1275"/>
                              </a:moveTo>
                              <a:cubicBezTo>
                                <a:pt x="3879" y="-2172"/>
                                <a:pt x="431" y="2137"/>
                                <a:pt x="0" y="5154"/>
                              </a:cubicBezTo>
                              <a:cubicBezTo>
                                <a:pt x="0" y="6877"/>
                                <a:pt x="0" y="9032"/>
                                <a:pt x="1293" y="10325"/>
                              </a:cubicBezTo>
                              <a:cubicBezTo>
                                <a:pt x="2155" y="12049"/>
                                <a:pt x="3879" y="13342"/>
                                <a:pt x="6033" y="11618"/>
                              </a:cubicBezTo>
                              <a:cubicBezTo>
                                <a:pt x="9481" y="9463"/>
                                <a:pt x="9050" y="3430"/>
                                <a:pt x="6895" y="8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3" name="Vrije vorm: vorm 7632">
                          <a:extLst>
                            <a:ext uri="{FF2B5EF4-FFF2-40B4-BE49-F238E27FC236}">
                              <a16:creationId xmlns:a16="http://schemas.microsoft.com/office/drawing/2014/main" id="{8861838A-283E-B509-951D-603EE45BAB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6442" y="3107885"/>
                          <a:ext cx="63780" cy="56884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28011 h 56884"/>
                            <a:gd name="connsiteX1" fmla="*/ 56454 w 63780"/>
                            <a:gd name="connsiteY1" fmla="*/ 32752 h 56884"/>
                            <a:gd name="connsiteX2" fmla="*/ 40509 w 63780"/>
                            <a:gd name="connsiteY2" fmla="*/ 42664 h 56884"/>
                            <a:gd name="connsiteX3" fmla="*/ 17238 w 63780"/>
                            <a:gd name="connsiteY3" fmla="*/ 56885 h 56884"/>
                            <a:gd name="connsiteX4" fmla="*/ 0 w 63780"/>
                            <a:gd name="connsiteY4" fmla="*/ 27581 h 56884"/>
                            <a:gd name="connsiteX5" fmla="*/ 22409 w 63780"/>
                            <a:gd name="connsiteY5" fmla="*/ 13790 h 56884"/>
                            <a:gd name="connsiteX6" fmla="*/ 37923 w 63780"/>
                            <a:gd name="connsiteY6" fmla="*/ 4309 h 56884"/>
                            <a:gd name="connsiteX7" fmla="*/ 44818 w 63780"/>
                            <a:gd name="connsiteY7" fmla="*/ 0 h 56884"/>
                            <a:gd name="connsiteX8" fmla="*/ 63349 w 63780"/>
                            <a:gd name="connsiteY8" fmla="*/ 28442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780" h="56884">
                              <a:moveTo>
                                <a:pt x="63780" y="28011"/>
                              </a:moveTo>
                              <a:cubicBezTo>
                                <a:pt x="63780" y="28011"/>
                                <a:pt x="61194" y="29735"/>
                                <a:pt x="56454" y="32752"/>
                              </a:cubicBezTo>
                              <a:cubicBezTo>
                                <a:pt x="52145" y="35338"/>
                                <a:pt x="46111" y="38785"/>
                                <a:pt x="40509" y="42664"/>
                              </a:cubicBezTo>
                              <a:cubicBezTo>
                                <a:pt x="28873" y="49990"/>
                                <a:pt x="17238" y="56885"/>
                                <a:pt x="17238" y="56885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1205" y="20685"/>
                                <a:pt x="22409" y="13790"/>
                              </a:cubicBezTo>
                              <a:cubicBezTo>
                                <a:pt x="28012" y="10343"/>
                                <a:pt x="33614" y="6895"/>
                                <a:pt x="37923" y="4309"/>
                              </a:cubicBezTo>
                              <a:cubicBezTo>
                                <a:pt x="42233" y="1724"/>
                                <a:pt x="44818" y="0"/>
                                <a:pt x="44818" y="0"/>
                              </a:cubicBezTo>
                              <a:lnTo>
                                <a:pt x="63349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34" name="Vrije vorm: vorm 7633">
                          <a:extLst>
                            <a:ext uri="{FF2B5EF4-FFF2-40B4-BE49-F238E27FC236}">
                              <a16:creationId xmlns:a16="http://schemas.microsoft.com/office/drawing/2014/main" id="{3AB2D0AA-48A0-1F02-99E1-C2450BD5A6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9282" y="3107454"/>
                          <a:ext cx="40939" cy="4266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28442 h 42663"/>
                            <a:gd name="connsiteX1" fmla="*/ 29304 w 40939"/>
                            <a:gd name="connsiteY1" fmla="*/ 35769 h 42663"/>
                            <a:gd name="connsiteX2" fmla="*/ 17669 w 40939"/>
                            <a:gd name="connsiteY2" fmla="*/ 42664 h 42663"/>
                            <a:gd name="connsiteX3" fmla="*/ 0 w 40939"/>
                            <a:gd name="connsiteY3" fmla="*/ 14221 h 42663"/>
                            <a:gd name="connsiteX4" fmla="*/ 11205 w 40939"/>
                            <a:gd name="connsiteY4" fmla="*/ 7326 h 42663"/>
                            <a:gd name="connsiteX5" fmla="*/ 22409 w 40939"/>
                            <a:gd name="connsiteY5" fmla="*/ 0 h 42663"/>
                            <a:gd name="connsiteX6" fmla="*/ 40940 w 40939"/>
                            <a:gd name="connsiteY6" fmla="*/ 28442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40940" y="28442"/>
                              </a:moveTo>
                              <a:cubicBezTo>
                                <a:pt x="40940" y="28442"/>
                                <a:pt x="35338" y="32321"/>
                                <a:pt x="29304" y="35769"/>
                              </a:cubicBezTo>
                              <a:cubicBezTo>
                                <a:pt x="23271" y="39216"/>
                                <a:pt x="17669" y="42664"/>
                                <a:pt x="17669" y="42664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5602" y="10774"/>
                                <a:pt x="11205" y="7326"/>
                              </a:cubicBezTo>
                              <a:cubicBezTo>
                                <a:pt x="16807" y="3879"/>
                                <a:pt x="22409" y="0"/>
                                <a:pt x="22409" y="0"/>
                              </a:cubicBezTo>
                              <a:lnTo>
                                <a:pt x="40940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4" name="Graphic 1445">
                        <a:extLst>
                          <a:ext uri="{FF2B5EF4-FFF2-40B4-BE49-F238E27FC236}">
                            <a16:creationId xmlns:a16="http://schemas.microsoft.com/office/drawing/2014/main" id="{C84454BF-2936-876E-BFFB-F845E5754C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4256" y="2997563"/>
                        <a:ext cx="102809" cy="112924"/>
                        <a:chOff x="6834256" y="2997563"/>
                        <a:chExt cx="102809" cy="112924"/>
                      </a:xfrm>
                    </p:grpSpPr>
                    <p:sp>
                      <p:nvSpPr>
                        <p:cNvPr id="7621" name="Vrije vorm: vorm 7620">
                          <a:extLst>
                            <a:ext uri="{FF2B5EF4-FFF2-40B4-BE49-F238E27FC236}">
                              <a16:creationId xmlns:a16="http://schemas.microsoft.com/office/drawing/2014/main" id="{80A47255-417F-87B3-076C-6296A6BAB3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60" y="3024282"/>
                          <a:ext cx="78705" cy="86205"/>
                        </a:xfrm>
                        <a:custGeom>
                          <a:avLst/>
                          <a:gdLst>
                            <a:gd name="connsiteX0" fmla="*/ 59931 w 78705"/>
                            <a:gd name="connsiteY0" fmla="*/ 21116 h 86205"/>
                            <a:gd name="connsiteX1" fmla="*/ 33212 w 78705"/>
                            <a:gd name="connsiteY1" fmla="*/ 3448 h 86205"/>
                            <a:gd name="connsiteX2" fmla="*/ 22869 w 78705"/>
                            <a:gd name="connsiteY2" fmla="*/ 0 h 86205"/>
                            <a:gd name="connsiteX3" fmla="*/ 29 w 78705"/>
                            <a:gd name="connsiteY3" fmla="*/ 18962 h 86205"/>
                            <a:gd name="connsiteX4" fmla="*/ 13388 w 78705"/>
                            <a:gd name="connsiteY4" fmla="*/ 59471 h 86205"/>
                            <a:gd name="connsiteX5" fmla="*/ 61224 w 78705"/>
                            <a:gd name="connsiteY5" fmla="*/ 86189 h 86205"/>
                            <a:gd name="connsiteX6" fmla="*/ 66826 w 78705"/>
                            <a:gd name="connsiteY6" fmla="*/ 85758 h 86205"/>
                            <a:gd name="connsiteX7" fmla="*/ 70704 w 78705"/>
                            <a:gd name="connsiteY7" fmla="*/ 84466 h 86205"/>
                            <a:gd name="connsiteX8" fmla="*/ 72428 w 78705"/>
                            <a:gd name="connsiteY8" fmla="*/ 83604 h 86205"/>
                            <a:gd name="connsiteX9" fmla="*/ 73721 w 78705"/>
                            <a:gd name="connsiteY9" fmla="*/ 81880 h 86205"/>
                            <a:gd name="connsiteX10" fmla="*/ 75876 w 78705"/>
                            <a:gd name="connsiteY10" fmla="*/ 78432 h 86205"/>
                            <a:gd name="connsiteX11" fmla="*/ 77600 w 78705"/>
                            <a:gd name="connsiteY11" fmla="*/ 72830 h 86205"/>
                            <a:gd name="connsiteX12" fmla="*/ 60362 w 78705"/>
                            <a:gd name="connsiteY12" fmla="*/ 21116 h 8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705" h="86205">
                              <a:moveTo>
                                <a:pt x="59931" y="21116"/>
                              </a:moveTo>
                              <a:cubicBezTo>
                                <a:pt x="49157" y="11205"/>
                                <a:pt x="39676" y="6033"/>
                                <a:pt x="33212" y="3448"/>
                              </a:cubicBezTo>
                              <a:cubicBezTo>
                                <a:pt x="26748" y="431"/>
                                <a:pt x="22869" y="0"/>
                                <a:pt x="22869" y="0"/>
                              </a:cubicBezTo>
                              <a:lnTo>
                                <a:pt x="29" y="18962"/>
                              </a:lnTo>
                              <a:cubicBezTo>
                                <a:pt x="29" y="18962"/>
                                <a:pt x="-1264" y="34476"/>
                                <a:pt x="13388" y="59471"/>
                              </a:cubicBezTo>
                              <a:cubicBezTo>
                                <a:pt x="24593" y="78432"/>
                                <a:pt x="46571" y="86620"/>
                                <a:pt x="61224" y="86189"/>
                              </a:cubicBezTo>
                              <a:cubicBezTo>
                                <a:pt x="63378" y="86189"/>
                                <a:pt x="65102" y="86189"/>
                                <a:pt x="66826" y="85758"/>
                              </a:cubicBezTo>
                              <a:cubicBezTo>
                                <a:pt x="68119" y="85327"/>
                                <a:pt x="69412" y="84897"/>
                                <a:pt x="70704" y="84466"/>
                              </a:cubicBezTo>
                              <a:cubicBezTo>
                                <a:pt x="71566" y="84466"/>
                                <a:pt x="72428" y="83604"/>
                                <a:pt x="72428" y="83604"/>
                              </a:cubicBezTo>
                              <a:cubicBezTo>
                                <a:pt x="72428" y="83604"/>
                                <a:pt x="72859" y="82742"/>
                                <a:pt x="73721" y="81880"/>
                              </a:cubicBezTo>
                              <a:cubicBezTo>
                                <a:pt x="74152" y="81018"/>
                                <a:pt x="75014" y="79725"/>
                                <a:pt x="75876" y="78432"/>
                              </a:cubicBezTo>
                              <a:cubicBezTo>
                                <a:pt x="76738" y="76709"/>
                                <a:pt x="77169" y="74985"/>
                                <a:pt x="77600" y="72830"/>
                              </a:cubicBezTo>
                              <a:cubicBezTo>
                                <a:pt x="81047" y="58609"/>
                                <a:pt x="76738" y="35338"/>
                                <a:pt x="60362" y="211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2" name="Vrije vorm: vorm 7621">
                          <a:extLst>
                            <a:ext uri="{FF2B5EF4-FFF2-40B4-BE49-F238E27FC236}">
                              <a16:creationId xmlns:a16="http://schemas.microsoft.com/office/drawing/2014/main" id="{3A52E008-245F-3A90-AABD-DCA7DDC769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77" y="3024282"/>
                          <a:ext cx="41813" cy="38785"/>
                        </a:xfrm>
                        <a:custGeom>
                          <a:avLst/>
                          <a:gdLst>
                            <a:gd name="connsiteX0" fmla="*/ 41383 w 41813"/>
                            <a:gd name="connsiteY0" fmla="*/ 7326 h 38785"/>
                            <a:gd name="connsiteX1" fmla="*/ 22852 w 41813"/>
                            <a:gd name="connsiteY1" fmla="*/ 0 h 38785"/>
                            <a:gd name="connsiteX2" fmla="*/ 12 w 41813"/>
                            <a:gd name="connsiteY2" fmla="*/ 18962 h 38785"/>
                            <a:gd name="connsiteX3" fmla="*/ 3890 w 41813"/>
                            <a:gd name="connsiteY3" fmla="*/ 38785 h 38785"/>
                            <a:gd name="connsiteX4" fmla="*/ 22852 w 41813"/>
                            <a:gd name="connsiteY4" fmla="*/ 23271 h 38785"/>
                            <a:gd name="connsiteX5" fmla="*/ 35781 w 41813"/>
                            <a:gd name="connsiteY5" fmla="*/ 12497 h 38785"/>
                            <a:gd name="connsiteX6" fmla="*/ 41814 w 41813"/>
                            <a:gd name="connsiteY6" fmla="*/ 7757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13" h="38785">
                              <a:moveTo>
                                <a:pt x="41383" y="7326"/>
                              </a:moveTo>
                              <a:cubicBezTo>
                                <a:pt x="30178" y="862"/>
                                <a:pt x="22852" y="0"/>
                                <a:pt x="22852" y="0"/>
                              </a:cubicBezTo>
                              <a:lnTo>
                                <a:pt x="12" y="18962"/>
                              </a:lnTo>
                              <a:cubicBezTo>
                                <a:pt x="12" y="18962"/>
                                <a:pt x="-419" y="26288"/>
                                <a:pt x="3890" y="38785"/>
                              </a:cubicBezTo>
                              <a:cubicBezTo>
                                <a:pt x="3890" y="38785"/>
                                <a:pt x="13371" y="31028"/>
                                <a:pt x="22852" y="23271"/>
                              </a:cubicBezTo>
                              <a:cubicBezTo>
                                <a:pt x="27593" y="19393"/>
                                <a:pt x="32333" y="15514"/>
                                <a:pt x="35781" y="12497"/>
                              </a:cubicBezTo>
                              <a:cubicBezTo>
                                <a:pt x="39228" y="9481"/>
                                <a:pt x="41814" y="7757"/>
                                <a:pt x="41814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3" name="Vrije vorm: vorm 7622">
                          <a:extLst>
                            <a:ext uri="{FF2B5EF4-FFF2-40B4-BE49-F238E27FC236}">
                              <a16:creationId xmlns:a16="http://schemas.microsoft.com/office/drawing/2014/main" id="{F69ADB42-5991-8379-04FD-3CF8178434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7704" y="2997563"/>
                          <a:ext cx="35337" cy="38785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29735 h 38785"/>
                            <a:gd name="connsiteX1" fmla="*/ 24564 w 35337"/>
                            <a:gd name="connsiteY1" fmla="*/ 38785 h 38785"/>
                            <a:gd name="connsiteX2" fmla="*/ 0 w 35337"/>
                            <a:gd name="connsiteY2" fmla="*/ 8619 h 38785"/>
                            <a:gd name="connsiteX3" fmla="*/ 10774 w 35337"/>
                            <a:gd name="connsiteY3" fmla="*/ 0 h 38785"/>
                            <a:gd name="connsiteX4" fmla="*/ 35338 w 35337"/>
                            <a:gd name="connsiteY4" fmla="*/ 2973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8785">
                              <a:moveTo>
                                <a:pt x="35338" y="29735"/>
                              </a:moveTo>
                              <a:lnTo>
                                <a:pt x="24564" y="38785"/>
                              </a:lnTo>
                              <a:lnTo>
                                <a:pt x="0" y="8619"/>
                              </a:lnTo>
                              <a:lnTo>
                                <a:pt x="10774" y="0"/>
                              </a:lnTo>
                              <a:lnTo>
                                <a:pt x="35338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4" name="Vrije vorm: vorm 7623">
                          <a:extLst>
                            <a:ext uri="{FF2B5EF4-FFF2-40B4-BE49-F238E27FC236}">
                              <a16:creationId xmlns:a16="http://schemas.microsoft.com/office/drawing/2014/main" id="{D3FC11EA-FF0D-78E2-70AE-44EA3AF896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2158" y="3053460"/>
                          <a:ext cx="21445" cy="30820"/>
                        </a:xfrm>
                        <a:custGeom>
                          <a:avLst/>
                          <a:gdLst>
                            <a:gd name="connsiteX0" fmla="*/ 14243 w 21445"/>
                            <a:gd name="connsiteY0" fmla="*/ 2281 h 30820"/>
                            <a:gd name="connsiteX1" fmla="*/ 22 w 21445"/>
                            <a:gd name="connsiteY1" fmla="*/ 13917 h 30820"/>
                            <a:gd name="connsiteX2" fmla="*/ 4762 w 21445"/>
                            <a:gd name="connsiteY2" fmla="*/ 26414 h 30820"/>
                            <a:gd name="connsiteX3" fmla="*/ 17259 w 21445"/>
                            <a:gd name="connsiteY3" fmla="*/ 28138 h 30820"/>
                            <a:gd name="connsiteX4" fmla="*/ 14674 w 21445"/>
                            <a:gd name="connsiteY4" fmla="*/ 2281 h 3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445" h="30820">
                              <a:moveTo>
                                <a:pt x="14243" y="2281"/>
                              </a:moveTo>
                              <a:cubicBezTo>
                                <a:pt x="5624" y="-5045"/>
                                <a:pt x="-409" y="7021"/>
                                <a:pt x="22" y="13917"/>
                              </a:cubicBezTo>
                              <a:cubicBezTo>
                                <a:pt x="22" y="17795"/>
                                <a:pt x="1745" y="23828"/>
                                <a:pt x="4762" y="26414"/>
                              </a:cubicBezTo>
                              <a:cubicBezTo>
                                <a:pt x="7348" y="30723"/>
                                <a:pt x="11657" y="32878"/>
                                <a:pt x="17259" y="28138"/>
                              </a:cubicBezTo>
                              <a:cubicBezTo>
                                <a:pt x="24155" y="22105"/>
                                <a:pt x="22000" y="8314"/>
                                <a:pt x="14674" y="22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5" name="Vrije vorm: vorm 7624">
                          <a:extLst>
                            <a:ext uri="{FF2B5EF4-FFF2-40B4-BE49-F238E27FC236}">
                              <a16:creationId xmlns:a16="http://schemas.microsoft.com/office/drawing/2014/main" id="{BB7B0859-42CF-52E4-C6BD-5118317F43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3727" y="3087575"/>
                          <a:ext cx="8772" cy="12630"/>
                        </a:xfrm>
                        <a:custGeom>
                          <a:avLst/>
                          <a:gdLst>
                            <a:gd name="connsiteX0" fmla="*/ 6033 w 8772"/>
                            <a:gd name="connsiteY0" fmla="*/ 917 h 12630"/>
                            <a:gd name="connsiteX1" fmla="*/ 0 w 8772"/>
                            <a:gd name="connsiteY1" fmla="*/ 5658 h 12630"/>
                            <a:gd name="connsiteX2" fmla="*/ 1724 w 8772"/>
                            <a:gd name="connsiteY2" fmla="*/ 10829 h 12630"/>
                            <a:gd name="connsiteX3" fmla="*/ 6895 w 8772"/>
                            <a:gd name="connsiteY3" fmla="*/ 11691 h 12630"/>
                            <a:gd name="connsiteX4" fmla="*/ 6033 w 8772"/>
                            <a:gd name="connsiteY4" fmla="*/ 917 h 12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72" h="12630">
                              <a:moveTo>
                                <a:pt x="6033" y="917"/>
                              </a:moveTo>
                              <a:cubicBezTo>
                                <a:pt x="2586" y="-2099"/>
                                <a:pt x="0" y="3072"/>
                                <a:pt x="0" y="5658"/>
                              </a:cubicBezTo>
                              <a:cubicBezTo>
                                <a:pt x="0" y="7381"/>
                                <a:pt x="862" y="9536"/>
                                <a:pt x="1724" y="10829"/>
                              </a:cubicBezTo>
                              <a:cubicBezTo>
                                <a:pt x="3017" y="12553"/>
                                <a:pt x="4740" y="13415"/>
                                <a:pt x="6895" y="11691"/>
                              </a:cubicBezTo>
                              <a:cubicBezTo>
                                <a:pt x="9912" y="9105"/>
                                <a:pt x="9050" y="3503"/>
                                <a:pt x="6033" y="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6" name="Vrije vorm: vorm 7625">
                          <a:extLst>
                            <a:ext uri="{FF2B5EF4-FFF2-40B4-BE49-F238E27FC236}">
                              <a16:creationId xmlns:a16="http://schemas.microsoft.com/office/drawing/2014/main" id="{CC48CE25-A45D-10C0-9DB8-E4FB2AF579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256" y="2999718"/>
                          <a:ext cx="63349" cy="60332"/>
                        </a:xfrm>
                        <a:custGeom>
                          <a:avLst/>
                          <a:gdLst>
                            <a:gd name="connsiteX0" fmla="*/ 63349 w 63349"/>
                            <a:gd name="connsiteY0" fmla="*/ 25426 h 60332"/>
                            <a:gd name="connsiteX1" fmla="*/ 56885 w 63349"/>
                            <a:gd name="connsiteY1" fmla="*/ 31028 h 60332"/>
                            <a:gd name="connsiteX2" fmla="*/ 42233 w 63349"/>
                            <a:gd name="connsiteY2" fmla="*/ 43095 h 60332"/>
                            <a:gd name="connsiteX3" fmla="*/ 27581 w 63349"/>
                            <a:gd name="connsiteY3" fmla="*/ 55161 h 60332"/>
                            <a:gd name="connsiteX4" fmla="*/ 21116 w 63349"/>
                            <a:gd name="connsiteY4" fmla="*/ 60333 h 60332"/>
                            <a:gd name="connsiteX5" fmla="*/ 0 w 63349"/>
                            <a:gd name="connsiteY5" fmla="*/ 34045 h 60332"/>
                            <a:gd name="connsiteX6" fmla="*/ 6464 w 63349"/>
                            <a:gd name="connsiteY6" fmla="*/ 28874 h 60332"/>
                            <a:gd name="connsiteX7" fmla="*/ 20685 w 63349"/>
                            <a:gd name="connsiteY7" fmla="*/ 17238 h 60332"/>
                            <a:gd name="connsiteX8" fmla="*/ 34907 w 63349"/>
                            <a:gd name="connsiteY8" fmla="*/ 5602 h 60332"/>
                            <a:gd name="connsiteX9" fmla="*/ 41371 w 63349"/>
                            <a:gd name="connsiteY9" fmla="*/ 0 h 60332"/>
                            <a:gd name="connsiteX10" fmla="*/ 63349 w 63349"/>
                            <a:gd name="connsiteY10" fmla="*/ 25426 h 60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3349" h="60332">
                              <a:moveTo>
                                <a:pt x="63349" y="25426"/>
                              </a:moveTo>
                              <a:cubicBezTo>
                                <a:pt x="63349" y="25426"/>
                                <a:pt x="60763" y="27581"/>
                                <a:pt x="56885" y="31028"/>
                              </a:cubicBezTo>
                              <a:cubicBezTo>
                                <a:pt x="53006" y="34045"/>
                                <a:pt x="47835" y="38354"/>
                                <a:pt x="42233" y="43095"/>
                              </a:cubicBezTo>
                              <a:cubicBezTo>
                                <a:pt x="37061" y="47404"/>
                                <a:pt x="31890" y="51714"/>
                                <a:pt x="27581" y="55161"/>
                              </a:cubicBezTo>
                              <a:cubicBezTo>
                                <a:pt x="23702" y="58609"/>
                                <a:pt x="21116" y="60333"/>
                                <a:pt x="21116" y="60333"/>
                              </a:cubicBezTo>
                              <a:lnTo>
                                <a:pt x="0" y="34045"/>
                              </a:lnTo>
                              <a:cubicBezTo>
                                <a:pt x="0" y="34045"/>
                                <a:pt x="2586" y="31890"/>
                                <a:pt x="6464" y="28874"/>
                              </a:cubicBezTo>
                              <a:cubicBezTo>
                                <a:pt x="10343" y="25426"/>
                                <a:pt x="15514" y="21547"/>
                                <a:pt x="20685" y="17238"/>
                              </a:cubicBezTo>
                              <a:cubicBezTo>
                                <a:pt x="25857" y="12928"/>
                                <a:pt x="31028" y="8619"/>
                                <a:pt x="34907" y="5602"/>
                              </a:cubicBezTo>
                              <a:cubicBezTo>
                                <a:pt x="38785" y="2586"/>
                                <a:pt x="41371" y="0"/>
                                <a:pt x="41371" y="0"/>
                              </a:cubicBezTo>
                              <a:lnTo>
                                <a:pt x="6334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7" name="Vrije vorm: vorm 7626">
                          <a:extLst>
                            <a:ext uri="{FF2B5EF4-FFF2-40B4-BE49-F238E27FC236}">
                              <a16:creationId xmlns:a16="http://schemas.microsoft.com/office/drawing/2014/main" id="{5DDB8FCB-4732-7BC8-F744-8E36DA1AB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5373" y="2999287"/>
                          <a:ext cx="42232" cy="43094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25857 h 43094"/>
                            <a:gd name="connsiteX1" fmla="*/ 31890 w 42232"/>
                            <a:gd name="connsiteY1" fmla="*/ 34476 h 43094"/>
                            <a:gd name="connsiteX2" fmla="*/ 21547 w 42232"/>
                            <a:gd name="connsiteY2" fmla="*/ 43095 h 43094"/>
                            <a:gd name="connsiteX3" fmla="*/ 0 w 42232"/>
                            <a:gd name="connsiteY3" fmla="*/ 17238 h 43094"/>
                            <a:gd name="connsiteX4" fmla="*/ 10343 w 42232"/>
                            <a:gd name="connsiteY4" fmla="*/ 8619 h 43094"/>
                            <a:gd name="connsiteX5" fmla="*/ 20255 w 42232"/>
                            <a:gd name="connsiteY5" fmla="*/ 0 h 43094"/>
                            <a:gd name="connsiteX6" fmla="*/ 42233 w 42232"/>
                            <a:gd name="connsiteY6" fmla="*/ 2542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3094">
                              <a:moveTo>
                                <a:pt x="42233" y="25857"/>
                              </a:moveTo>
                              <a:cubicBezTo>
                                <a:pt x="42233" y="25857"/>
                                <a:pt x="37061" y="30597"/>
                                <a:pt x="31890" y="34476"/>
                              </a:cubicBezTo>
                              <a:cubicBezTo>
                                <a:pt x="26719" y="38785"/>
                                <a:pt x="21547" y="43095"/>
                                <a:pt x="21547" y="43095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5171" y="12928"/>
                                <a:pt x="10343" y="8619"/>
                              </a:cubicBezTo>
                              <a:cubicBezTo>
                                <a:pt x="15514" y="4309"/>
                                <a:pt x="20255" y="0"/>
                                <a:pt x="20255" y="0"/>
                              </a:cubicBezTo>
                              <a:lnTo>
                                <a:pt x="42233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5" name="Graphic 1445">
                        <a:extLst>
                          <a:ext uri="{FF2B5EF4-FFF2-40B4-BE49-F238E27FC236}">
                            <a16:creationId xmlns:a16="http://schemas.microsoft.com/office/drawing/2014/main" id="{1114098D-560C-C08D-3033-8456436109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68712" y="2873881"/>
                        <a:ext cx="108327" cy="104749"/>
                        <a:chOff x="6968712" y="2873881"/>
                        <a:chExt cx="108327" cy="104749"/>
                      </a:xfrm>
                    </p:grpSpPr>
                    <p:sp>
                      <p:nvSpPr>
                        <p:cNvPr id="7614" name="Vrije vorm: vorm 7613">
                          <a:extLst>
                            <a:ext uri="{FF2B5EF4-FFF2-40B4-BE49-F238E27FC236}">
                              <a16:creationId xmlns:a16="http://schemas.microsoft.com/office/drawing/2014/main" id="{061BD983-F5D9-AE3B-D8DE-0ECE8F4C13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83763" cy="81046"/>
                        </a:xfrm>
                        <a:custGeom>
                          <a:avLst/>
                          <a:gdLst>
                            <a:gd name="connsiteX0" fmla="*/ 59902 w 83763"/>
                            <a:gd name="connsiteY0" fmla="*/ 16376 h 81046"/>
                            <a:gd name="connsiteX1" fmla="*/ 20255 w 83763"/>
                            <a:gd name="connsiteY1" fmla="*/ 0 h 81046"/>
                            <a:gd name="connsiteX2" fmla="*/ 10343 w 83763"/>
                            <a:gd name="connsiteY2" fmla="*/ 10774 h 81046"/>
                            <a:gd name="connsiteX3" fmla="*/ 0 w 83763"/>
                            <a:gd name="connsiteY3" fmla="*/ 21547 h 81046"/>
                            <a:gd name="connsiteX4" fmla="*/ 18531 w 83763"/>
                            <a:gd name="connsiteY4" fmla="*/ 59902 h 81046"/>
                            <a:gd name="connsiteX5" fmla="*/ 68952 w 83763"/>
                            <a:gd name="connsiteY5" fmla="*/ 80587 h 81046"/>
                            <a:gd name="connsiteX6" fmla="*/ 74554 w 83763"/>
                            <a:gd name="connsiteY6" fmla="*/ 79294 h 81046"/>
                            <a:gd name="connsiteX7" fmla="*/ 78432 w 83763"/>
                            <a:gd name="connsiteY7" fmla="*/ 77570 h 81046"/>
                            <a:gd name="connsiteX8" fmla="*/ 80156 w 83763"/>
                            <a:gd name="connsiteY8" fmla="*/ 76708 h 81046"/>
                            <a:gd name="connsiteX9" fmla="*/ 81018 w 83763"/>
                            <a:gd name="connsiteY9" fmla="*/ 74985 h 81046"/>
                            <a:gd name="connsiteX10" fmla="*/ 82742 w 83763"/>
                            <a:gd name="connsiteY10" fmla="*/ 71106 h 81046"/>
                            <a:gd name="connsiteX11" fmla="*/ 83604 w 83763"/>
                            <a:gd name="connsiteY11" fmla="*/ 65504 h 81046"/>
                            <a:gd name="connsiteX12" fmla="*/ 60333 w 83763"/>
                            <a:gd name="connsiteY12" fmla="*/ 15945 h 81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63" h="81046">
                              <a:moveTo>
                                <a:pt x="59902" y="16376"/>
                              </a:moveTo>
                              <a:cubicBezTo>
                                <a:pt x="35769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431" y="37061"/>
                                <a:pt x="18531" y="59902"/>
                              </a:cubicBezTo>
                              <a:cubicBezTo>
                                <a:pt x="31890" y="77570"/>
                                <a:pt x="54299" y="82742"/>
                                <a:pt x="68952" y="80587"/>
                              </a:cubicBezTo>
                              <a:cubicBezTo>
                                <a:pt x="71106" y="80587"/>
                                <a:pt x="72830" y="79725"/>
                                <a:pt x="74554" y="79294"/>
                              </a:cubicBezTo>
                              <a:cubicBezTo>
                                <a:pt x="75847" y="78432"/>
                                <a:pt x="77139" y="78001"/>
                                <a:pt x="78432" y="77570"/>
                              </a:cubicBezTo>
                              <a:cubicBezTo>
                                <a:pt x="79294" y="77139"/>
                                <a:pt x="80156" y="76708"/>
                                <a:pt x="80156" y="76708"/>
                              </a:cubicBezTo>
                              <a:cubicBezTo>
                                <a:pt x="80156" y="76708"/>
                                <a:pt x="80156" y="75847"/>
                                <a:pt x="81018" y="74985"/>
                              </a:cubicBezTo>
                              <a:cubicBezTo>
                                <a:pt x="81018" y="73692"/>
                                <a:pt x="81880" y="72830"/>
                                <a:pt x="82742" y="71106"/>
                              </a:cubicBezTo>
                              <a:cubicBezTo>
                                <a:pt x="82742" y="69382"/>
                                <a:pt x="83604" y="67659"/>
                                <a:pt x="83604" y="65504"/>
                              </a:cubicBezTo>
                              <a:cubicBezTo>
                                <a:pt x="84897" y="50852"/>
                                <a:pt x="78432" y="28442"/>
                                <a:pt x="60333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5" name="Vrije vorm: vorm 7614">
                          <a:extLst>
                            <a:ext uri="{FF2B5EF4-FFF2-40B4-BE49-F238E27FC236}">
                              <a16:creationId xmlns:a16="http://schemas.microsoft.com/office/drawing/2014/main" id="{DDEF87B3-1E1A-F920-577A-B95E904C2D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39647" cy="40508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5171 h 40508"/>
                            <a:gd name="connsiteX1" fmla="*/ 20255 w 39647"/>
                            <a:gd name="connsiteY1" fmla="*/ 0 h 40508"/>
                            <a:gd name="connsiteX2" fmla="*/ 10343 w 39647"/>
                            <a:gd name="connsiteY2" fmla="*/ 10774 h 40508"/>
                            <a:gd name="connsiteX3" fmla="*/ 0 w 39647"/>
                            <a:gd name="connsiteY3" fmla="*/ 21547 h 40508"/>
                            <a:gd name="connsiteX4" fmla="*/ 6033 w 39647"/>
                            <a:gd name="connsiteY4" fmla="*/ 40509 h 40508"/>
                            <a:gd name="connsiteX5" fmla="*/ 22840 w 39647"/>
                            <a:gd name="connsiteY5" fmla="*/ 22840 h 40508"/>
                            <a:gd name="connsiteX6" fmla="*/ 39647 w 39647"/>
                            <a:gd name="connsiteY6" fmla="*/ 474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40508">
                              <a:moveTo>
                                <a:pt x="39647" y="5171"/>
                              </a:moveTo>
                              <a:cubicBezTo>
                                <a:pt x="27581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0" y="28873"/>
                                <a:pt x="6033" y="40509"/>
                              </a:cubicBezTo>
                              <a:cubicBezTo>
                                <a:pt x="6033" y="40509"/>
                                <a:pt x="14652" y="31890"/>
                                <a:pt x="22840" y="22840"/>
                              </a:cubicBezTo>
                              <a:cubicBezTo>
                                <a:pt x="31028" y="13790"/>
                                <a:pt x="39647" y="4740"/>
                                <a:pt x="39647" y="4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6" name="Vrije vorm: vorm 7615">
                          <a:extLst>
                            <a:ext uri="{FF2B5EF4-FFF2-40B4-BE49-F238E27FC236}">
                              <a16:creationId xmlns:a16="http://schemas.microsoft.com/office/drawing/2014/main" id="{8448C9E4-F851-1E2E-A32A-05B5E530B6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5174"/>
                          <a:ext cx="37923" cy="36630"/>
                        </a:xfrm>
                        <a:custGeom>
                          <a:avLst/>
                          <a:gdLst>
                            <a:gd name="connsiteX0" fmla="*/ 37492 w 37923"/>
                            <a:gd name="connsiteY0" fmla="*/ 26288 h 36630"/>
                            <a:gd name="connsiteX1" fmla="*/ 32752 w 37923"/>
                            <a:gd name="connsiteY1" fmla="*/ 31459 h 36630"/>
                            <a:gd name="connsiteX2" fmla="*/ 28012 w 37923"/>
                            <a:gd name="connsiteY2" fmla="*/ 36630 h 36630"/>
                            <a:gd name="connsiteX3" fmla="*/ 0 w 37923"/>
                            <a:gd name="connsiteY3" fmla="*/ 9912 h 36630"/>
                            <a:gd name="connsiteX4" fmla="*/ 4740 w 37923"/>
                            <a:gd name="connsiteY4" fmla="*/ 5171 h 36630"/>
                            <a:gd name="connsiteX5" fmla="*/ 9481 w 37923"/>
                            <a:gd name="connsiteY5" fmla="*/ 0 h 36630"/>
                            <a:gd name="connsiteX6" fmla="*/ 37923 w 37923"/>
                            <a:gd name="connsiteY6" fmla="*/ 26719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923" h="36630">
                              <a:moveTo>
                                <a:pt x="37492" y="26288"/>
                              </a:moveTo>
                              <a:cubicBezTo>
                                <a:pt x="37492" y="26288"/>
                                <a:pt x="34907" y="28874"/>
                                <a:pt x="32752" y="31459"/>
                              </a:cubicBezTo>
                              <a:cubicBezTo>
                                <a:pt x="30166" y="34045"/>
                                <a:pt x="28012" y="36630"/>
                                <a:pt x="28012" y="36630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2586" y="7326"/>
                                <a:pt x="4740" y="5171"/>
                              </a:cubicBezTo>
                              <a:cubicBezTo>
                                <a:pt x="7326" y="2586"/>
                                <a:pt x="9481" y="0"/>
                                <a:pt x="9481" y="0"/>
                              </a:cubicBezTo>
                              <a:lnTo>
                                <a:pt x="37923" y="267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7" name="Vrije vorm: vorm 7616">
                          <a:extLst>
                            <a:ext uri="{FF2B5EF4-FFF2-40B4-BE49-F238E27FC236}">
                              <a16:creationId xmlns:a16="http://schemas.microsoft.com/office/drawing/2014/main" id="{51F63733-11B0-B1D7-9CBF-6D56113082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9442" y="2926542"/>
                          <a:ext cx="21885" cy="29786"/>
                        </a:xfrm>
                        <a:custGeom>
                          <a:avLst/>
                          <a:gdLst>
                            <a:gd name="connsiteX0" fmla="*/ 13138 w 21885"/>
                            <a:gd name="connsiteY0" fmla="*/ 1638 h 29786"/>
                            <a:gd name="connsiteX1" fmla="*/ 209 w 21885"/>
                            <a:gd name="connsiteY1" fmla="*/ 14567 h 29786"/>
                            <a:gd name="connsiteX2" fmla="*/ 6243 w 21885"/>
                            <a:gd name="connsiteY2" fmla="*/ 26202 h 29786"/>
                            <a:gd name="connsiteX3" fmla="*/ 18740 w 21885"/>
                            <a:gd name="connsiteY3" fmla="*/ 26202 h 29786"/>
                            <a:gd name="connsiteX4" fmla="*/ 13138 w 21885"/>
                            <a:gd name="connsiteY4" fmla="*/ 1207 h 297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85" h="29786">
                              <a:moveTo>
                                <a:pt x="13138" y="1638"/>
                              </a:moveTo>
                              <a:cubicBezTo>
                                <a:pt x="3657" y="-4395"/>
                                <a:pt x="-1083" y="7672"/>
                                <a:pt x="209" y="14567"/>
                              </a:cubicBezTo>
                              <a:cubicBezTo>
                                <a:pt x="640" y="18445"/>
                                <a:pt x="3226" y="24048"/>
                                <a:pt x="6243" y="26202"/>
                              </a:cubicBezTo>
                              <a:cubicBezTo>
                                <a:pt x="9259" y="30081"/>
                                <a:pt x="14000" y="31805"/>
                                <a:pt x="18740" y="26202"/>
                              </a:cubicBezTo>
                              <a:cubicBezTo>
                                <a:pt x="25204" y="19307"/>
                                <a:pt x="20895" y="5948"/>
                                <a:pt x="13138" y="12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8" name="Vrije vorm: vorm 7617">
                          <a:extLst>
                            <a:ext uri="{FF2B5EF4-FFF2-40B4-BE49-F238E27FC236}">
                              <a16:creationId xmlns:a16="http://schemas.microsoft.com/office/drawing/2014/main" id="{6B8135ED-F3ED-898E-8F81-BC2FE54D5B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34592" y="2958507"/>
                          <a:ext cx="9072" cy="12503"/>
                        </a:xfrm>
                        <a:custGeom>
                          <a:avLst/>
                          <a:gdLst>
                            <a:gd name="connsiteX0" fmla="*/ 5657 w 9072"/>
                            <a:gd name="connsiteY0" fmla="*/ 702 h 12503"/>
                            <a:gd name="connsiteX1" fmla="*/ 54 w 9072"/>
                            <a:gd name="connsiteY1" fmla="*/ 6304 h 12503"/>
                            <a:gd name="connsiteX2" fmla="*/ 2640 w 9072"/>
                            <a:gd name="connsiteY2" fmla="*/ 11044 h 12503"/>
                            <a:gd name="connsiteX3" fmla="*/ 7811 w 9072"/>
                            <a:gd name="connsiteY3" fmla="*/ 11044 h 12503"/>
                            <a:gd name="connsiteX4" fmla="*/ 5657 w 9072"/>
                            <a:gd name="connsiteY4" fmla="*/ 702 h 12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72" h="12503">
                              <a:moveTo>
                                <a:pt x="5657" y="702"/>
                              </a:moveTo>
                              <a:cubicBezTo>
                                <a:pt x="1778" y="-1884"/>
                                <a:pt x="-377" y="3287"/>
                                <a:pt x="54" y="6304"/>
                              </a:cubicBezTo>
                              <a:cubicBezTo>
                                <a:pt x="54" y="8028"/>
                                <a:pt x="1347" y="10183"/>
                                <a:pt x="2640" y="11044"/>
                              </a:cubicBezTo>
                              <a:cubicBezTo>
                                <a:pt x="3933" y="12768"/>
                                <a:pt x="5657" y="13199"/>
                                <a:pt x="7811" y="11044"/>
                              </a:cubicBezTo>
                              <a:cubicBezTo>
                                <a:pt x="10397" y="8028"/>
                                <a:pt x="8673" y="2856"/>
                                <a:pt x="5657" y="7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9" name="Vrije vorm: vorm 7618">
                          <a:extLst>
                            <a:ext uri="{FF2B5EF4-FFF2-40B4-BE49-F238E27FC236}">
                              <a16:creationId xmlns:a16="http://schemas.microsoft.com/office/drawing/2014/main" id="{00F87644-317E-804D-32ED-126B4AE928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3881"/>
                          <a:ext cx="61625" cy="62487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22840 h 62487"/>
                            <a:gd name="connsiteX1" fmla="*/ 43095 w 61625"/>
                            <a:gd name="connsiteY1" fmla="*/ 43095 h 62487"/>
                            <a:gd name="connsiteX2" fmla="*/ 24133 w 61625"/>
                            <a:gd name="connsiteY2" fmla="*/ 62487 h 62487"/>
                            <a:gd name="connsiteX3" fmla="*/ 0 w 61625"/>
                            <a:gd name="connsiteY3" fmla="*/ 38785 h 62487"/>
                            <a:gd name="connsiteX4" fmla="*/ 18531 w 61625"/>
                            <a:gd name="connsiteY4" fmla="*/ 19393 h 62487"/>
                            <a:gd name="connsiteX5" fmla="*/ 36631 w 61625"/>
                            <a:gd name="connsiteY5" fmla="*/ 0 h 62487"/>
                            <a:gd name="connsiteX6" fmla="*/ 61625 w 61625"/>
                            <a:gd name="connsiteY6" fmla="*/ 22840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1625" h="62487">
                              <a:moveTo>
                                <a:pt x="61625" y="22840"/>
                              </a:moveTo>
                              <a:cubicBezTo>
                                <a:pt x="61625" y="22840"/>
                                <a:pt x="52576" y="32752"/>
                                <a:pt x="43095" y="43095"/>
                              </a:cubicBezTo>
                              <a:cubicBezTo>
                                <a:pt x="33614" y="53006"/>
                                <a:pt x="24133" y="62487"/>
                                <a:pt x="24133" y="62487"/>
                              </a:cubicBezTo>
                              <a:lnTo>
                                <a:pt x="0" y="38785"/>
                              </a:lnTo>
                              <a:cubicBezTo>
                                <a:pt x="0" y="38785"/>
                                <a:pt x="9481" y="29304"/>
                                <a:pt x="18531" y="19393"/>
                              </a:cubicBezTo>
                              <a:cubicBezTo>
                                <a:pt x="27581" y="9481"/>
                                <a:pt x="36631" y="0"/>
                                <a:pt x="36631" y="0"/>
                              </a:cubicBezTo>
                              <a:lnTo>
                                <a:pt x="6162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20" name="Vrije vorm: vorm 7619">
                          <a:extLst>
                            <a:ext uri="{FF2B5EF4-FFF2-40B4-BE49-F238E27FC236}">
                              <a16:creationId xmlns:a16="http://schemas.microsoft.com/office/drawing/2014/main" id="{58C45FEE-3DEF-9E15-7D13-3B5DF04DCC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7242" y="2873881"/>
                          <a:ext cx="43094" cy="42663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22840 h 42663"/>
                            <a:gd name="connsiteX1" fmla="*/ 24564 w 43094"/>
                            <a:gd name="connsiteY1" fmla="*/ 42664 h 42663"/>
                            <a:gd name="connsiteX2" fmla="*/ 0 w 43094"/>
                            <a:gd name="connsiteY2" fmla="*/ 19393 h 42663"/>
                            <a:gd name="connsiteX3" fmla="*/ 18100 w 43094"/>
                            <a:gd name="connsiteY3" fmla="*/ 0 h 42663"/>
                            <a:gd name="connsiteX4" fmla="*/ 43095 w 43094"/>
                            <a:gd name="connsiteY4" fmla="*/ 22840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3094" h="42663">
                              <a:moveTo>
                                <a:pt x="43095" y="22840"/>
                              </a:moveTo>
                              <a:lnTo>
                                <a:pt x="24564" y="42664"/>
                              </a:lnTo>
                              <a:lnTo>
                                <a:pt x="0" y="19393"/>
                              </a:lnTo>
                              <a:lnTo>
                                <a:pt x="18100" y="0"/>
                              </a:lnTo>
                              <a:lnTo>
                                <a:pt x="4309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606" name="Graphic 1445">
                        <a:extLst>
                          <a:ext uri="{FF2B5EF4-FFF2-40B4-BE49-F238E27FC236}">
                            <a16:creationId xmlns:a16="http://schemas.microsoft.com/office/drawing/2014/main" id="{95D99412-3056-3EB7-59F4-84AE660382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83774" y="2733824"/>
                        <a:ext cx="116786" cy="98556"/>
                        <a:chOff x="7083774" y="2733824"/>
                        <a:chExt cx="116786" cy="98556"/>
                      </a:xfrm>
                    </p:grpSpPr>
                    <p:sp>
                      <p:nvSpPr>
                        <p:cNvPr id="7607" name="Vrije vorm: vorm 7606">
                          <a:extLst>
                            <a:ext uri="{FF2B5EF4-FFF2-40B4-BE49-F238E27FC236}">
                              <a16:creationId xmlns:a16="http://schemas.microsoft.com/office/drawing/2014/main" id="{C7F03DEE-3434-11C0-C73C-BD6F170DFC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105"/>
                          <a:ext cx="87913" cy="76275"/>
                        </a:xfrm>
                        <a:custGeom>
                          <a:avLst/>
                          <a:gdLst>
                            <a:gd name="connsiteX0" fmla="*/ 58609 w 87913"/>
                            <a:gd name="connsiteY0" fmla="*/ 11333 h 76275"/>
                            <a:gd name="connsiteX1" fmla="*/ 17238 w 87913"/>
                            <a:gd name="connsiteY1" fmla="*/ 128 h 76275"/>
                            <a:gd name="connsiteX2" fmla="*/ 8619 w 87913"/>
                            <a:gd name="connsiteY2" fmla="*/ 12195 h 76275"/>
                            <a:gd name="connsiteX3" fmla="*/ 0 w 87913"/>
                            <a:gd name="connsiteY3" fmla="*/ 23830 h 76275"/>
                            <a:gd name="connsiteX4" fmla="*/ 22840 w 87913"/>
                            <a:gd name="connsiteY4" fmla="*/ 60030 h 76275"/>
                            <a:gd name="connsiteX5" fmla="*/ 75847 w 87913"/>
                            <a:gd name="connsiteY5" fmla="*/ 74682 h 76275"/>
                            <a:gd name="connsiteX6" fmla="*/ 81018 w 87913"/>
                            <a:gd name="connsiteY6" fmla="*/ 72958 h 76275"/>
                            <a:gd name="connsiteX7" fmla="*/ 84466 w 87913"/>
                            <a:gd name="connsiteY7" fmla="*/ 70803 h 76275"/>
                            <a:gd name="connsiteX8" fmla="*/ 86189 w 87913"/>
                            <a:gd name="connsiteY8" fmla="*/ 69510 h 76275"/>
                            <a:gd name="connsiteX9" fmla="*/ 86620 w 87913"/>
                            <a:gd name="connsiteY9" fmla="*/ 67787 h 76275"/>
                            <a:gd name="connsiteX10" fmla="*/ 87913 w 87913"/>
                            <a:gd name="connsiteY10" fmla="*/ 63908 h 76275"/>
                            <a:gd name="connsiteX11" fmla="*/ 87913 w 87913"/>
                            <a:gd name="connsiteY11" fmla="*/ 58306 h 76275"/>
                            <a:gd name="connsiteX12" fmla="*/ 58609 w 87913"/>
                            <a:gd name="connsiteY12" fmla="*/ 12195 h 76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7913" h="76275">
                              <a:moveTo>
                                <a:pt x="58609" y="11333"/>
                              </a:moveTo>
                              <a:cubicBezTo>
                                <a:pt x="32752" y="-2027"/>
                                <a:pt x="17238" y="128"/>
                                <a:pt x="17238" y="128"/>
                              </a:cubicBezTo>
                              <a:cubicBezTo>
                                <a:pt x="17238" y="128"/>
                                <a:pt x="12929" y="6161"/>
                                <a:pt x="8619" y="12195"/>
                              </a:cubicBezTo>
                              <a:cubicBezTo>
                                <a:pt x="4309" y="18228"/>
                                <a:pt x="0" y="23830"/>
                                <a:pt x="0" y="23830"/>
                              </a:cubicBezTo>
                              <a:cubicBezTo>
                                <a:pt x="0" y="23830"/>
                                <a:pt x="2155" y="39344"/>
                                <a:pt x="22840" y="60030"/>
                              </a:cubicBezTo>
                              <a:cubicBezTo>
                                <a:pt x="38354" y="75975"/>
                                <a:pt x="61194" y="78560"/>
                                <a:pt x="75847" y="74682"/>
                              </a:cubicBezTo>
                              <a:cubicBezTo>
                                <a:pt x="78001" y="74251"/>
                                <a:pt x="79725" y="73389"/>
                                <a:pt x="81018" y="72958"/>
                              </a:cubicBezTo>
                              <a:cubicBezTo>
                                <a:pt x="82311" y="72096"/>
                                <a:pt x="83604" y="71234"/>
                                <a:pt x="84466" y="70803"/>
                              </a:cubicBezTo>
                              <a:cubicBezTo>
                                <a:pt x="85328" y="70372"/>
                                <a:pt x="86189" y="69510"/>
                                <a:pt x="86189" y="69510"/>
                              </a:cubicBezTo>
                              <a:cubicBezTo>
                                <a:pt x="86189" y="69510"/>
                                <a:pt x="86189" y="68649"/>
                                <a:pt x="86620" y="67787"/>
                              </a:cubicBezTo>
                              <a:cubicBezTo>
                                <a:pt x="86620" y="66494"/>
                                <a:pt x="87482" y="65201"/>
                                <a:pt x="87913" y="63908"/>
                              </a:cubicBezTo>
                              <a:cubicBezTo>
                                <a:pt x="87913" y="62184"/>
                                <a:pt x="87913" y="60461"/>
                                <a:pt x="87913" y="58306"/>
                              </a:cubicBezTo>
                              <a:cubicBezTo>
                                <a:pt x="87482" y="43223"/>
                                <a:pt x="78001" y="22106"/>
                                <a:pt x="58609" y="121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08" name="Vrije vorm: vorm 7607">
                          <a:extLst>
                            <a:ext uri="{FF2B5EF4-FFF2-40B4-BE49-F238E27FC236}">
                              <a16:creationId xmlns:a16="http://schemas.microsoft.com/office/drawing/2014/main" id="{8365A547-D475-5F79-C2C0-C6B475D845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568"/>
                          <a:ext cx="37061" cy="41897"/>
                        </a:xfrm>
                        <a:custGeom>
                          <a:avLst/>
                          <a:gdLst>
                            <a:gd name="connsiteX0" fmla="*/ 37061 w 37061"/>
                            <a:gd name="connsiteY0" fmla="*/ 2682 h 41897"/>
                            <a:gd name="connsiteX1" fmla="*/ 17238 w 37061"/>
                            <a:gd name="connsiteY1" fmla="*/ 96 h 41897"/>
                            <a:gd name="connsiteX2" fmla="*/ 8619 w 37061"/>
                            <a:gd name="connsiteY2" fmla="*/ 12162 h 41897"/>
                            <a:gd name="connsiteX3" fmla="*/ 0 w 37061"/>
                            <a:gd name="connsiteY3" fmla="*/ 23798 h 41897"/>
                            <a:gd name="connsiteX4" fmla="*/ 8188 w 37061"/>
                            <a:gd name="connsiteY4" fmla="*/ 41898 h 41897"/>
                            <a:gd name="connsiteX5" fmla="*/ 22840 w 37061"/>
                            <a:gd name="connsiteY5" fmla="*/ 22505 h 41897"/>
                            <a:gd name="connsiteX6" fmla="*/ 37061 w 37061"/>
                            <a:gd name="connsiteY6" fmla="*/ 2682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37061" y="2682"/>
                              </a:moveTo>
                              <a:cubicBezTo>
                                <a:pt x="24564" y="-766"/>
                                <a:pt x="17238" y="96"/>
                                <a:pt x="17238" y="96"/>
                              </a:cubicBezTo>
                              <a:cubicBezTo>
                                <a:pt x="17238" y="96"/>
                                <a:pt x="12929" y="6129"/>
                                <a:pt x="8619" y="12162"/>
                              </a:cubicBezTo>
                              <a:cubicBezTo>
                                <a:pt x="4309" y="18196"/>
                                <a:pt x="0" y="23798"/>
                                <a:pt x="0" y="23798"/>
                              </a:cubicBezTo>
                              <a:cubicBezTo>
                                <a:pt x="0" y="23798"/>
                                <a:pt x="1293" y="31124"/>
                                <a:pt x="8188" y="41898"/>
                              </a:cubicBezTo>
                              <a:cubicBezTo>
                                <a:pt x="8188" y="41898"/>
                                <a:pt x="15514" y="31986"/>
                                <a:pt x="22840" y="22505"/>
                              </a:cubicBezTo>
                              <a:cubicBezTo>
                                <a:pt x="30166" y="12593"/>
                                <a:pt x="37061" y="2682"/>
                                <a:pt x="37061" y="26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09" name="Vrije vorm: vorm 7608">
                          <a:extLst>
                            <a:ext uri="{FF2B5EF4-FFF2-40B4-BE49-F238E27FC236}">
                              <a16:creationId xmlns:a16="http://schemas.microsoft.com/office/drawing/2014/main" id="{4B5480E4-284F-6E77-A13C-94D09275AB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3774" y="2738133"/>
                          <a:ext cx="39647" cy="34044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22840 h 34044"/>
                            <a:gd name="connsiteX1" fmla="*/ 31028 w 39647"/>
                            <a:gd name="connsiteY1" fmla="*/ 34045 h 34044"/>
                            <a:gd name="connsiteX2" fmla="*/ 0 w 39647"/>
                            <a:gd name="connsiteY2" fmla="*/ 11205 h 34044"/>
                            <a:gd name="connsiteX3" fmla="*/ 8188 w 39647"/>
                            <a:gd name="connsiteY3" fmla="*/ 0 h 34044"/>
                            <a:gd name="connsiteX4" fmla="*/ 39647 w 39647"/>
                            <a:gd name="connsiteY4" fmla="*/ 22840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4044">
                              <a:moveTo>
                                <a:pt x="39647" y="22840"/>
                              </a:moveTo>
                              <a:lnTo>
                                <a:pt x="31028" y="34045"/>
                              </a:lnTo>
                              <a:lnTo>
                                <a:pt x="0" y="11205"/>
                              </a:lnTo>
                              <a:lnTo>
                                <a:pt x="8188" y="0"/>
                              </a:lnTo>
                              <a:lnTo>
                                <a:pt x="39647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0" name="Vrije vorm: vorm 7609">
                          <a:extLst>
                            <a:ext uri="{FF2B5EF4-FFF2-40B4-BE49-F238E27FC236}">
                              <a16:creationId xmlns:a16="http://schemas.microsoft.com/office/drawing/2014/main" id="{9184DBE7-666A-AF16-2FEE-EAF2479212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954" y="2784490"/>
                          <a:ext cx="22728" cy="29222"/>
                        </a:xfrm>
                        <a:custGeom>
                          <a:avLst/>
                          <a:gdLst>
                            <a:gd name="connsiteX0" fmla="*/ 11859 w 22728"/>
                            <a:gd name="connsiteY0" fmla="*/ 1047 h 29222"/>
                            <a:gd name="connsiteX1" fmla="*/ 655 w 22728"/>
                            <a:gd name="connsiteY1" fmla="*/ 15699 h 29222"/>
                            <a:gd name="connsiteX2" fmla="*/ 7981 w 22728"/>
                            <a:gd name="connsiteY2" fmla="*/ 26473 h 29222"/>
                            <a:gd name="connsiteX3" fmla="*/ 20479 w 22728"/>
                            <a:gd name="connsiteY3" fmla="*/ 25180 h 29222"/>
                            <a:gd name="connsiteX4" fmla="*/ 11859 w 22728"/>
                            <a:gd name="connsiteY4" fmla="*/ 616 h 29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728" h="29222">
                              <a:moveTo>
                                <a:pt x="11859" y="1047"/>
                              </a:moveTo>
                              <a:cubicBezTo>
                                <a:pt x="1517" y="-3693"/>
                                <a:pt x="-1500" y="8804"/>
                                <a:pt x="655" y="15699"/>
                              </a:cubicBezTo>
                              <a:cubicBezTo>
                                <a:pt x="1948" y="19147"/>
                                <a:pt x="4533" y="24749"/>
                                <a:pt x="7981" y="26473"/>
                              </a:cubicBezTo>
                              <a:cubicBezTo>
                                <a:pt x="11859" y="29920"/>
                                <a:pt x="16169" y="30782"/>
                                <a:pt x="20479" y="25180"/>
                              </a:cubicBezTo>
                              <a:cubicBezTo>
                                <a:pt x="26081" y="17854"/>
                                <a:pt x="20479" y="4926"/>
                                <a:pt x="11859" y="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1" name="Vrije vorm: vorm 7610">
                          <a:extLst>
                            <a:ext uri="{FF2B5EF4-FFF2-40B4-BE49-F238E27FC236}">
                              <a16:creationId xmlns:a16="http://schemas.microsoft.com/office/drawing/2014/main" id="{9D27A278-26AE-CF77-1028-449E7A085D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8938" y="2813497"/>
                          <a:ext cx="9302" cy="12333"/>
                        </a:xfrm>
                        <a:custGeom>
                          <a:avLst/>
                          <a:gdLst>
                            <a:gd name="connsiteX0" fmla="*/ 4993 w 9302"/>
                            <a:gd name="connsiteY0" fmla="*/ 483 h 12333"/>
                            <a:gd name="connsiteX1" fmla="*/ 252 w 9302"/>
                            <a:gd name="connsiteY1" fmla="*/ 6516 h 12333"/>
                            <a:gd name="connsiteX2" fmla="*/ 3269 w 9302"/>
                            <a:gd name="connsiteY2" fmla="*/ 11257 h 12333"/>
                            <a:gd name="connsiteX3" fmla="*/ 8440 w 9302"/>
                            <a:gd name="connsiteY3" fmla="*/ 10826 h 12333"/>
                            <a:gd name="connsiteX4" fmla="*/ 4993 w 9302"/>
                            <a:gd name="connsiteY4" fmla="*/ 914 h 123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02" h="12333">
                              <a:moveTo>
                                <a:pt x="4993" y="483"/>
                              </a:moveTo>
                              <a:cubicBezTo>
                                <a:pt x="683" y="-1672"/>
                                <a:pt x="-610" y="3931"/>
                                <a:pt x="252" y="6516"/>
                              </a:cubicBezTo>
                              <a:cubicBezTo>
                                <a:pt x="683" y="8240"/>
                                <a:pt x="1976" y="10395"/>
                                <a:pt x="3269" y="11257"/>
                              </a:cubicBezTo>
                              <a:cubicBezTo>
                                <a:pt x="4993" y="12549"/>
                                <a:pt x="6716" y="12980"/>
                                <a:pt x="8440" y="10826"/>
                              </a:cubicBezTo>
                              <a:cubicBezTo>
                                <a:pt x="10595" y="7809"/>
                                <a:pt x="8440" y="2207"/>
                                <a:pt x="4993" y="9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2" name="Vrije vorm: vorm 7611">
                          <a:extLst>
                            <a:ext uri="{FF2B5EF4-FFF2-40B4-BE49-F238E27FC236}">
                              <a16:creationId xmlns:a16="http://schemas.microsoft.com/office/drawing/2014/main" id="{F0D6E751-C7E1-9743-F4E6-742ED6A2D2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7653" y="2733824"/>
                          <a:ext cx="59039" cy="63349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19393 h 63349"/>
                            <a:gd name="connsiteX1" fmla="*/ 43095 w 59039"/>
                            <a:gd name="connsiteY1" fmla="*/ 41371 h 63349"/>
                            <a:gd name="connsiteX2" fmla="*/ 26719 w 59039"/>
                            <a:gd name="connsiteY2" fmla="*/ 63349 h 63349"/>
                            <a:gd name="connsiteX3" fmla="*/ 0 w 59039"/>
                            <a:gd name="connsiteY3" fmla="*/ 42664 h 63349"/>
                            <a:gd name="connsiteX4" fmla="*/ 15945 w 59039"/>
                            <a:gd name="connsiteY4" fmla="*/ 21547 h 63349"/>
                            <a:gd name="connsiteX5" fmla="*/ 31459 w 59039"/>
                            <a:gd name="connsiteY5" fmla="*/ 0 h 63349"/>
                            <a:gd name="connsiteX6" fmla="*/ 59040 w 59039"/>
                            <a:gd name="connsiteY6" fmla="*/ 19393 h 633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63349">
                              <a:moveTo>
                                <a:pt x="59040" y="19393"/>
                              </a:moveTo>
                              <a:cubicBezTo>
                                <a:pt x="59040" y="19393"/>
                                <a:pt x="51283" y="30597"/>
                                <a:pt x="43095" y="41371"/>
                              </a:cubicBezTo>
                              <a:cubicBezTo>
                                <a:pt x="34907" y="52145"/>
                                <a:pt x="26719" y="63349"/>
                                <a:pt x="26719" y="63349"/>
                              </a:cubicBezTo>
                              <a:lnTo>
                                <a:pt x="0" y="42664"/>
                              </a:lnTo>
                              <a:cubicBezTo>
                                <a:pt x="0" y="42664"/>
                                <a:pt x="7757" y="31890"/>
                                <a:pt x="15945" y="21547"/>
                              </a:cubicBezTo>
                              <a:cubicBezTo>
                                <a:pt x="23702" y="10774"/>
                                <a:pt x="31459" y="0"/>
                                <a:pt x="31459" y="0"/>
                              </a:cubicBezTo>
                              <a:lnTo>
                                <a:pt x="59040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613" name="Vrije vorm: vorm 7612">
                          <a:extLst>
                            <a:ext uri="{FF2B5EF4-FFF2-40B4-BE49-F238E27FC236}">
                              <a16:creationId xmlns:a16="http://schemas.microsoft.com/office/drawing/2014/main" id="{5199D266-B432-B475-F749-03FBFBA14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3598" y="2733824"/>
                          <a:ext cx="43094" cy="41370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19393 h 41370"/>
                            <a:gd name="connsiteX1" fmla="*/ 35338 w 43094"/>
                            <a:gd name="connsiteY1" fmla="*/ 30597 h 41370"/>
                            <a:gd name="connsiteX2" fmla="*/ 27150 w 43094"/>
                            <a:gd name="connsiteY2" fmla="*/ 41371 h 41370"/>
                            <a:gd name="connsiteX3" fmla="*/ 0 w 43094"/>
                            <a:gd name="connsiteY3" fmla="*/ 21547 h 41370"/>
                            <a:gd name="connsiteX4" fmla="*/ 7757 w 43094"/>
                            <a:gd name="connsiteY4" fmla="*/ 10774 h 41370"/>
                            <a:gd name="connsiteX5" fmla="*/ 15514 w 43094"/>
                            <a:gd name="connsiteY5" fmla="*/ 0 h 41370"/>
                            <a:gd name="connsiteX6" fmla="*/ 43095 w 43094"/>
                            <a:gd name="connsiteY6" fmla="*/ 19393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43095" y="19393"/>
                              </a:moveTo>
                              <a:cubicBezTo>
                                <a:pt x="43095" y="19393"/>
                                <a:pt x="39216" y="24995"/>
                                <a:pt x="35338" y="30597"/>
                              </a:cubicBezTo>
                              <a:cubicBezTo>
                                <a:pt x="31459" y="36200"/>
                                <a:pt x="27150" y="41371"/>
                                <a:pt x="27150" y="41371"/>
                              </a:cubicBezTo>
                              <a:lnTo>
                                <a:pt x="0" y="21547"/>
                              </a:lnTo>
                              <a:cubicBezTo>
                                <a:pt x="0" y="21547"/>
                                <a:pt x="3879" y="16376"/>
                                <a:pt x="7757" y="10774"/>
                              </a:cubicBezTo>
                              <a:cubicBezTo>
                                <a:pt x="11635" y="5602"/>
                                <a:pt x="15514" y="0"/>
                                <a:pt x="15514" y="0"/>
                              </a:cubicBezTo>
                              <a:lnTo>
                                <a:pt x="43095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7593" name="Vrije vorm: vorm 7592">
                      <a:extLst>
                        <a:ext uri="{FF2B5EF4-FFF2-40B4-BE49-F238E27FC236}">
                          <a16:creationId xmlns:a16="http://schemas.microsoft.com/office/drawing/2014/main" id="{07F9AF81-B800-5E5C-40BE-51BA5911C4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1301" y="2693315"/>
                      <a:ext cx="1864735" cy="573210"/>
                    </a:xfrm>
                    <a:custGeom>
                      <a:avLst/>
                      <a:gdLst>
                        <a:gd name="connsiteX0" fmla="*/ 1857811 w 1864735"/>
                        <a:gd name="connsiteY0" fmla="*/ 0 h 573210"/>
                        <a:gd name="connsiteX1" fmla="*/ 1803081 w 1864735"/>
                        <a:gd name="connsiteY1" fmla="*/ 76278 h 573210"/>
                        <a:gd name="connsiteX2" fmla="*/ 1628978 w 1864735"/>
                        <a:gd name="connsiteY2" fmla="*/ 263739 h 573210"/>
                        <a:gd name="connsiteX3" fmla="*/ 1333780 w 1864735"/>
                        <a:gd name="connsiteY3" fmla="*/ 466284 h 573210"/>
                        <a:gd name="connsiteX4" fmla="*/ 1146749 w 1864735"/>
                        <a:gd name="connsiteY4" fmla="*/ 535667 h 573210"/>
                        <a:gd name="connsiteX5" fmla="*/ 944204 w 1864735"/>
                        <a:gd name="connsiteY5" fmla="*/ 564971 h 573210"/>
                        <a:gd name="connsiteX6" fmla="*/ 737350 w 1864735"/>
                        <a:gd name="connsiteY6" fmla="*/ 552043 h 573210"/>
                        <a:gd name="connsiteX7" fmla="*/ 542131 w 1864735"/>
                        <a:gd name="connsiteY7" fmla="*/ 504639 h 573210"/>
                        <a:gd name="connsiteX8" fmla="*/ 230126 w 1864735"/>
                        <a:gd name="connsiteY8" fmla="*/ 336569 h 573210"/>
                        <a:gd name="connsiteX9" fmla="*/ 51714 w 1864735"/>
                        <a:gd name="connsiteY9" fmla="*/ 160312 h 573210"/>
                        <a:gd name="connsiteX10" fmla="*/ 8188 w 1864735"/>
                        <a:gd name="connsiteY10" fmla="*/ 99980 h 573210"/>
                        <a:gd name="connsiteX11" fmla="*/ 0 w 1864735"/>
                        <a:gd name="connsiteY11" fmla="*/ 101273 h 573210"/>
                        <a:gd name="connsiteX12" fmla="*/ 45680 w 1864735"/>
                        <a:gd name="connsiteY12" fmla="*/ 165053 h 573210"/>
                        <a:gd name="connsiteX13" fmla="*/ 225385 w 1864735"/>
                        <a:gd name="connsiteY13" fmla="*/ 342603 h 573210"/>
                        <a:gd name="connsiteX14" fmla="*/ 539545 w 1864735"/>
                        <a:gd name="connsiteY14" fmla="*/ 511534 h 573210"/>
                        <a:gd name="connsiteX15" fmla="*/ 736057 w 1864735"/>
                        <a:gd name="connsiteY15" fmla="*/ 559369 h 573210"/>
                        <a:gd name="connsiteX16" fmla="*/ 944635 w 1864735"/>
                        <a:gd name="connsiteY16" fmla="*/ 572728 h 573210"/>
                        <a:gd name="connsiteX17" fmla="*/ 1148904 w 1864735"/>
                        <a:gd name="connsiteY17" fmla="*/ 542993 h 573210"/>
                        <a:gd name="connsiteX18" fmla="*/ 1337659 w 1864735"/>
                        <a:gd name="connsiteY18" fmla="*/ 473180 h 573210"/>
                        <a:gd name="connsiteX19" fmla="*/ 1634581 w 1864735"/>
                        <a:gd name="connsiteY19" fmla="*/ 269342 h 573210"/>
                        <a:gd name="connsiteX20" fmla="*/ 1809545 w 1864735"/>
                        <a:gd name="connsiteY20" fmla="*/ 81018 h 573210"/>
                        <a:gd name="connsiteX21" fmla="*/ 1851778 w 1864735"/>
                        <a:gd name="connsiteY21" fmla="*/ 23702 h 573210"/>
                        <a:gd name="connsiteX22" fmla="*/ 1864706 w 1864735"/>
                        <a:gd name="connsiteY22" fmla="*/ 3879 h 573210"/>
                        <a:gd name="connsiteX23" fmla="*/ 1858242 w 1864735"/>
                        <a:gd name="connsiteY23" fmla="*/ 0 h 573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64735" h="573210">
                          <a:moveTo>
                            <a:pt x="1857811" y="0"/>
                          </a:moveTo>
                          <a:cubicBezTo>
                            <a:pt x="1857811" y="0"/>
                            <a:pt x="1840573" y="27581"/>
                            <a:pt x="1803081" y="76278"/>
                          </a:cubicBezTo>
                          <a:cubicBezTo>
                            <a:pt x="1765158" y="124544"/>
                            <a:pt x="1707411" y="192633"/>
                            <a:pt x="1628978" y="263739"/>
                          </a:cubicBezTo>
                          <a:cubicBezTo>
                            <a:pt x="1550546" y="334846"/>
                            <a:pt x="1451428" y="409399"/>
                            <a:pt x="1333780" y="466284"/>
                          </a:cubicBezTo>
                          <a:cubicBezTo>
                            <a:pt x="1275171" y="494727"/>
                            <a:pt x="1212253" y="518860"/>
                            <a:pt x="1146749" y="535667"/>
                          </a:cubicBezTo>
                          <a:cubicBezTo>
                            <a:pt x="1081245" y="552905"/>
                            <a:pt x="1012725" y="562816"/>
                            <a:pt x="944204" y="564971"/>
                          </a:cubicBezTo>
                          <a:cubicBezTo>
                            <a:pt x="876115" y="567126"/>
                            <a:pt x="805008" y="561955"/>
                            <a:pt x="737350" y="552043"/>
                          </a:cubicBezTo>
                          <a:cubicBezTo>
                            <a:pt x="669691" y="541700"/>
                            <a:pt x="603756" y="525755"/>
                            <a:pt x="542131" y="504639"/>
                          </a:cubicBezTo>
                          <a:cubicBezTo>
                            <a:pt x="418880" y="462837"/>
                            <a:pt x="312436" y="400781"/>
                            <a:pt x="230126" y="336569"/>
                          </a:cubicBezTo>
                          <a:cubicBezTo>
                            <a:pt x="147815" y="272358"/>
                            <a:pt x="89206" y="207716"/>
                            <a:pt x="51714" y="160312"/>
                          </a:cubicBezTo>
                          <a:cubicBezTo>
                            <a:pt x="30597" y="133594"/>
                            <a:pt x="16376" y="112477"/>
                            <a:pt x="8188" y="99980"/>
                          </a:cubicBezTo>
                          <a:cubicBezTo>
                            <a:pt x="5602" y="100411"/>
                            <a:pt x="2586" y="100842"/>
                            <a:pt x="0" y="101273"/>
                          </a:cubicBezTo>
                          <a:cubicBezTo>
                            <a:pt x="8188" y="113770"/>
                            <a:pt x="22840" y="136179"/>
                            <a:pt x="45680" y="165053"/>
                          </a:cubicBezTo>
                          <a:cubicBezTo>
                            <a:pt x="83173" y="212457"/>
                            <a:pt x="142212" y="277961"/>
                            <a:pt x="225385" y="342603"/>
                          </a:cubicBezTo>
                          <a:cubicBezTo>
                            <a:pt x="308127" y="406814"/>
                            <a:pt x="415002" y="469732"/>
                            <a:pt x="539545" y="511534"/>
                          </a:cubicBezTo>
                          <a:cubicBezTo>
                            <a:pt x="601602" y="532650"/>
                            <a:pt x="667967" y="549026"/>
                            <a:pt x="736057" y="559369"/>
                          </a:cubicBezTo>
                          <a:cubicBezTo>
                            <a:pt x="804147" y="569712"/>
                            <a:pt x="875684" y="574883"/>
                            <a:pt x="944635" y="572728"/>
                          </a:cubicBezTo>
                          <a:cubicBezTo>
                            <a:pt x="1014017" y="570573"/>
                            <a:pt x="1082969" y="560231"/>
                            <a:pt x="1148904" y="542993"/>
                          </a:cubicBezTo>
                          <a:cubicBezTo>
                            <a:pt x="1215270" y="525755"/>
                            <a:pt x="1278619" y="501622"/>
                            <a:pt x="1337659" y="473180"/>
                          </a:cubicBezTo>
                          <a:cubicBezTo>
                            <a:pt x="1455738" y="415864"/>
                            <a:pt x="1555717" y="340879"/>
                            <a:pt x="1634581" y="269342"/>
                          </a:cubicBezTo>
                          <a:cubicBezTo>
                            <a:pt x="1713444" y="197805"/>
                            <a:pt x="1771191" y="129715"/>
                            <a:pt x="1809545" y="81018"/>
                          </a:cubicBezTo>
                          <a:cubicBezTo>
                            <a:pt x="1828507" y="56454"/>
                            <a:pt x="1842728" y="37061"/>
                            <a:pt x="1851778" y="23702"/>
                          </a:cubicBezTo>
                          <a:cubicBezTo>
                            <a:pt x="1860828" y="10343"/>
                            <a:pt x="1865137" y="3448"/>
                            <a:pt x="1864706" y="3879"/>
                          </a:cubicBezTo>
                          <a:lnTo>
                            <a:pt x="1858242" y="0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71" name="Graphic 1445">
                    <a:extLst>
                      <a:ext uri="{FF2B5EF4-FFF2-40B4-BE49-F238E27FC236}">
                        <a16:creationId xmlns:a16="http://schemas.microsoft.com/office/drawing/2014/main" id="{94E34A4F-AF7B-FBD9-5BAD-0CB68B1E6968}"/>
                      </a:ext>
                    </a:extLst>
                  </p:cNvPr>
                  <p:cNvGrpSpPr/>
                  <p:nvPr/>
                </p:nvGrpSpPr>
                <p:grpSpPr>
                  <a:xfrm>
                    <a:off x="5049706" y="3320773"/>
                    <a:ext cx="2608520" cy="1279049"/>
                    <a:chOff x="5049706" y="3320773"/>
                    <a:chExt cx="2608520" cy="1279049"/>
                  </a:xfrm>
                </p:grpSpPr>
                <p:grpSp>
                  <p:nvGrpSpPr>
                    <p:cNvPr id="7486" name="Graphic 1445">
                      <a:extLst>
                        <a:ext uri="{FF2B5EF4-FFF2-40B4-BE49-F238E27FC236}">
                          <a16:creationId xmlns:a16="http://schemas.microsoft.com/office/drawing/2014/main" id="{54C0EE6C-4A2E-A7A2-E874-08B7C8F676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49706" y="3369039"/>
                      <a:ext cx="2571905" cy="1230783"/>
                      <a:chOff x="5049706" y="3369039"/>
                      <a:chExt cx="2571905" cy="1230783"/>
                    </a:xfrm>
                  </p:grpSpPr>
                  <p:grpSp>
                    <p:nvGrpSpPr>
                      <p:cNvPr id="7488" name="Graphic 1445">
                        <a:extLst>
                          <a:ext uri="{FF2B5EF4-FFF2-40B4-BE49-F238E27FC236}">
                            <a16:creationId xmlns:a16="http://schemas.microsoft.com/office/drawing/2014/main" id="{70ACAC72-FEB0-AE7A-053A-6A1613FA1E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49706" y="3369039"/>
                        <a:ext cx="123681" cy="105445"/>
                        <a:chOff x="5049706" y="3369039"/>
                        <a:chExt cx="123681" cy="105445"/>
                      </a:xfrm>
                    </p:grpSpPr>
                    <p:sp>
                      <p:nvSpPr>
                        <p:cNvPr id="7585" name="Vrije vorm: vorm 7584">
                          <a:extLst>
                            <a:ext uri="{FF2B5EF4-FFF2-40B4-BE49-F238E27FC236}">
                              <a16:creationId xmlns:a16="http://schemas.microsoft.com/office/drawing/2014/main" id="{8C58D238-8611-FDEF-CBFA-730C882D4C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9706" y="3392285"/>
                          <a:ext cx="93946" cy="82199"/>
                        </a:xfrm>
                        <a:custGeom>
                          <a:avLst/>
                          <a:gdLst>
                            <a:gd name="connsiteX0" fmla="*/ 70675 w 93946"/>
                            <a:gd name="connsiteY0" fmla="*/ 71132 h 82199"/>
                            <a:gd name="connsiteX1" fmla="*/ 93946 w 93946"/>
                            <a:gd name="connsiteY1" fmla="*/ 33639 h 82199"/>
                            <a:gd name="connsiteX2" fmla="*/ 74123 w 93946"/>
                            <a:gd name="connsiteY2" fmla="*/ 1749 h 82199"/>
                            <a:gd name="connsiteX3" fmla="*/ 30166 w 93946"/>
                            <a:gd name="connsiteY3" fmla="*/ 6059 h 82199"/>
                            <a:gd name="connsiteX4" fmla="*/ 0 w 93946"/>
                            <a:gd name="connsiteY4" fmla="*/ 54325 h 82199"/>
                            <a:gd name="connsiteX5" fmla="*/ 431 w 93946"/>
                            <a:gd name="connsiteY5" fmla="*/ 61220 h 82199"/>
                            <a:gd name="connsiteX6" fmla="*/ 1724 w 93946"/>
                            <a:gd name="connsiteY6" fmla="*/ 65960 h 82199"/>
                            <a:gd name="connsiteX7" fmla="*/ 2586 w 93946"/>
                            <a:gd name="connsiteY7" fmla="*/ 68115 h 82199"/>
                            <a:gd name="connsiteX8" fmla="*/ 8188 w 93946"/>
                            <a:gd name="connsiteY8" fmla="*/ 73286 h 82199"/>
                            <a:gd name="connsiteX9" fmla="*/ 14221 w 93946"/>
                            <a:gd name="connsiteY9" fmla="*/ 76734 h 82199"/>
                            <a:gd name="connsiteX10" fmla="*/ 71106 w 93946"/>
                            <a:gd name="connsiteY10" fmla="*/ 70701 h 82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93946" h="82199">
                              <a:moveTo>
                                <a:pt x="70675" y="71132"/>
                              </a:moveTo>
                              <a:cubicBezTo>
                                <a:pt x="92223" y="50877"/>
                                <a:pt x="93946" y="33639"/>
                                <a:pt x="93946" y="33639"/>
                              </a:cubicBezTo>
                              <a:lnTo>
                                <a:pt x="74123" y="1749"/>
                              </a:lnTo>
                              <a:cubicBezTo>
                                <a:pt x="74123" y="1749"/>
                                <a:pt x="57747" y="-4284"/>
                                <a:pt x="30166" y="6059"/>
                              </a:cubicBezTo>
                              <a:cubicBezTo>
                                <a:pt x="9481" y="13816"/>
                                <a:pt x="0" y="37087"/>
                                <a:pt x="0" y="54325"/>
                              </a:cubicBezTo>
                              <a:cubicBezTo>
                                <a:pt x="0" y="56910"/>
                                <a:pt x="0" y="59065"/>
                                <a:pt x="431" y="61220"/>
                              </a:cubicBezTo>
                              <a:cubicBezTo>
                                <a:pt x="862" y="62944"/>
                                <a:pt x="1293" y="64667"/>
                                <a:pt x="1724" y="65960"/>
                              </a:cubicBezTo>
                              <a:cubicBezTo>
                                <a:pt x="1724" y="67253"/>
                                <a:pt x="2586" y="68115"/>
                                <a:pt x="2586" y="68115"/>
                              </a:cubicBezTo>
                              <a:cubicBezTo>
                                <a:pt x="2586" y="68115"/>
                                <a:pt x="5171" y="70701"/>
                                <a:pt x="8188" y="73286"/>
                              </a:cubicBezTo>
                              <a:cubicBezTo>
                                <a:pt x="9912" y="74579"/>
                                <a:pt x="12066" y="75441"/>
                                <a:pt x="14221" y="76734"/>
                              </a:cubicBezTo>
                              <a:cubicBezTo>
                                <a:pt x="29735" y="84060"/>
                                <a:pt x="54730" y="85784"/>
                                <a:pt x="71106" y="707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6" name="Vrije vorm: vorm 7585">
                          <a:extLst>
                            <a:ext uri="{FF2B5EF4-FFF2-40B4-BE49-F238E27FC236}">
                              <a16:creationId xmlns:a16="http://schemas.microsoft.com/office/drawing/2014/main" id="{1A21A9B7-1B7D-3915-BDD1-318D413273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282" y="3392379"/>
                          <a:ext cx="40939" cy="53368"/>
                        </a:xfrm>
                        <a:custGeom>
                          <a:avLst/>
                          <a:gdLst>
                            <a:gd name="connsiteX0" fmla="*/ 32752 w 40939"/>
                            <a:gd name="connsiteY0" fmla="*/ 53368 h 53368"/>
                            <a:gd name="connsiteX1" fmla="*/ 40940 w 40939"/>
                            <a:gd name="connsiteY1" fmla="*/ 33545 h 53368"/>
                            <a:gd name="connsiteX2" fmla="*/ 21116 w 40939"/>
                            <a:gd name="connsiteY2" fmla="*/ 1655 h 53368"/>
                            <a:gd name="connsiteX3" fmla="*/ 0 w 40939"/>
                            <a:gd name="connsiteY3" fmla="*/ 362 h 53368"/>
                            <a:gd name="connsiteX4" fmla="*/ 16376 w 40939"/>
                            <a:gd name="connsiteY4" fmla="*/ 26650 h 53368"/>
                            <a:gd name="connsiteX5" fmla="*/ 33183 w 40939"/>
                            <a:gd name="connsiteY5" fmla="*/ 52938 h 533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40939" h="53368">
                              <a:moveTo>
                                <a:pt x="32752" y="53368"/>
                              </a:moveTo>
                              <a:cubicBezTo>
                                <a:pt x="40078" y="41733"/>
                                <a:pt x="40940" y="33545"/>
                                <a:pt x="40940" y="33545"/>
                              </a:cubicBezTo>
                              <a:lnTo>
                                <a:pt x="21116" y="1655"/>
                              </a:lnTo>
                              <a:cubicBezTo>
                                <a:pt x="21116" y="1655"/>
                                <a:pt x="13359" y="-931"/>
                                <a:pt x="0" y="362"/>
                              </a:cubicBezTo>
                              <a:cubicBezTo>
                                <a:pt x="0" y="362"/>
                                <a:pt x="7757" y="13721"/>
                                <a:pt x="16376" y="26650"/>
                              </a:cubicBezTo>
                              <a:cubicBezTo>
                                <a:pt x="24564" y="40009"/>
                                <a:pt x="33183" y="52938"/>
                                <a:pt x="33183" y="529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7" name="Vrije vorm: vorm 7586">
                          <a:extLst>
                            <a:ext uri="{FF2B5EF4-FFF2-40B4-BE49-F238E27FC236}">
                              <a16:creationId xmlns:a16="http://schemas.microsoft.com/office/drawing/2014/main" id="{85449093-6DB6-E99E-6BC3-7502A059AB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31155" y="3380675"/>
                          <a:ext cx="42232" cy="35337"/>
                        </a:xfrm>
                        <a:custGeom>
                          <a:avLst/>
                          <a:gdLst>
                            <a:gd name="connsiteX0" fmla="*/ 9481 w 42232"/>
                            <a:gd name="connsiteY0" fmla="*/ 35338 h 35337"/>
                            <a:gd name="connsiteX1" fmla="*/ 0 w 42232"/>
                            <a:gd name="connsiteY1" fmla="*/ 20254 h 35337"/>
                            <a:gd name="connsiteX2" fmla="*/ 32752 w 42232"/>
                            <a:gd name="connsiteY2" fmla="*/ 0 h 35337"/>
                            <a:gd name="connsiteX3" fmla="*/ 42233 w 42232"/>
                            <a:gd name="connsiteY3" fmla="*/ 14652 h 35337"/>
                            <a:gd name="connsiteX4" fmla="*/ 9481 w 4223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5337">
                              <a:moveTo>
                                <a:pt x="9481" y="35338"/>
                              </a:moveTo>
                              <a:lnTo>
                                <a:pt x="0" y="20254"/>
                              </a:lnTo>
                              <a:lnTo>
                                <a:pt x="32752" y="0"/>
                              </a:lnTo>
                              <a:lnTo>
                                <a:pt x="42233" y="14652"/>
                              </a:lnTo>
                              <a:lnTo>
                                <a:pt x="948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8" name="Vrije vorm: vorm 7587">
                          <a:extLst>
                            <a:ext uri="{FF2B5EF4-FFF2-40B4-BE49-F238E27FC236}">
                              <a16:creationId xmlns:a16="http://schemas.microsoft.com/office/drawing/2014/main" id="{4414BBA2-E1C8-0C3A-EA97-AFCEC7CC88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9371" y="3402568"/>
                          <a:ext cx="32686" cy="24910"/>
                        </a:xfrm>
                        <a:custGeom>
                          <a:avLst/>
                          <a:gdLst>
                            <a:gd name="connsiteX0" fmla="*/ 30236 w 32686"/>
                            <a:gd name="connsiteY0" fmla="*/ 20770 h 24910"/>
                            <a:gd name="connsiteX1" fmla="*/ 18170 w 32686"/>
                            <a:gd name="connsiteY1" fmla="*/ 515 h 24910"/>
                            <a:gd name="connsiteX2" fmla="*/ 4810 w 32686"/>
                            <a:gd name="connsiteY2" fmla="*/ 2239 h 24910"/>
                            <a:gd name="connsiteX3" fmla="*/ 2656 w 32686"/>
                            <a:gd name="connsiteY3" fmla="*/ 16461 h 24910"/>
                            <a:gd name="connsiteX4" fmla="*/ 30667 w 32686"/>
                            <a:gd name="connsiteY4" fmla="*/ 20770 h 249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686" h="24910">
                              <a:moveTo>
                                <a:pt x="30236" y="20770"/>
                              </a:moveTo>
                              <a:cubicBezTo>
                                <a:pt x="37993" y="12582"/>
                                <a:pt x="25496" y="2239"/>
                                <a:pt x="18170" y="515"/>
                              </a:cubicBezTo>
                              <a:cubicBezTo>
                                <a:pt x="13860" y="-346"/>
                                <a:pt x="7396" y="-346"/>
                                <a:pt x="4810" y="2239"/>
                              </a:cubicBezTo>
                              <a:cubicBezTo>
                                <a:pt x="70" y="4394"/>
                                <a:pt x="-2085" y="8703"/>
                                <a:pt x="2656" y="16461"/>
                              </a:cubicBezTo>
                              <a:cubicBezTo>
                                <a:pt x="9120" y="26372"/>
                                <a:pt x="24203" y="27234"/>
                                <a:pt x="30667" y="207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9" name="Vrije vorm: vorm 7588">
                          <a:extLst>
                            <a:ext uri="{FF2B5EF4-FFF2-40B4-BE49-F238E27FC236}">
                              <a16:creationId xmlns:a16="http://schemas.microsoft.com/office/drawing/2014/main" id="{C425849B-8AB3-7E96-D0EC-4C750BE7F4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1075" y="3421615"/>
                          <a:ext cx="13725" cy="10649"/>
                        </a:xfrm>
                        <a:custGeom>
                          <a:avLst/>
                          <a:gdLst>
                            <a:gd name="connsiteX0" fmla="*/ 12764 w 13725"/>
                            <a:gd name="connsiteY0" fmla="*/ 8619 h 10649"/>
                            <a:gd name="connsiteX1" fmla="*/ 7593 w 13725"/>
                            <a:gd name="connsiteY1" fmla="*/ 0 h 10649"/>
                            <a:gd name="connsiteX2" fmla="*/ 1991 w 13725"/>
                            <a:gd name="connsiteY2" fmla="*/ 862 h 10649"/>
                            <a:gd name="connsiteX3" fmla="*/ 1129 w 13725"/>
                            <a:gd name="connsiteY3" fmla="*/ 6895 h 10649"/>
                            <a:gd name="connsiteX4" fmla="*/ 12764 w 13725"/>
                            <a:gd name="connsiteY4" fmla="*/ 9050 h 106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25" h="10649">
                              <a:moveTo>
                                <a:pt x="12764" y="8619"/>
                              </a:moveTo>
                              <a:cubicBezTo>
                                <a:pt x="15781" y="5171"/>
                                <a:pt x="11040" y="862"/>
                                <a:pt x="7593" y="0"/>
                              </a:cubicBezTo>
                              <a:cubicBezTo>
                                <a:pt x="5869" y="0"/>
                                <a:pt x="3283" y="0"/>
                                <a:pt x="1991" y="862"/>
                              </a:cubicBezTo>
                              <a:cubicBezTo>
                                <a:pt x="267" y="1724"/>
                                <a:pt x="-1026" y="3448"/>
                                <a:pt x="1129" y="6895"/>
                              </a:cubicBezTo>
                              <a:cubicBezTo>
                                <a:pt x="3714" y="11205"/>
                                <a:pt x="10179" y="11635"/>
                                <a:pt x="12764" y="90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90" name="Vrije vorm: vorm 7589">
                          <a:extLst>
                            <a:ext uri="{FF2B5EF4-FFF2-40B4-BE49-F238E27FC236}">
                              <a16:creationId xmlns:a16="http://schemas.microsoft.com/office/drawing/2014/main" id="{940DB05A-07E4-9ED2-5009-AF8A3E79BE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5729" y="3369039"/>
                          <a:ext cx="65072" cy="76277"/>
                        </a:xfrm>
                        <a:custGeom>
                          <a:avLst/>
                          <a:gdLst>
                            <a:gd name="connsiteX0" fmla="*/ 36630 w 65072"/>
                            <a:gd name="connsiteY0" fmla="*/ 76278 h 76277"/>
                            <a:gd name="connsiteX1" fmla="*/ 18100 w 65072"/>
                            <a:gd name="connsiteY1" fmla="*/ 46973 h 76277"/>
                            <a:gd name="connsiteX2" fmla="*/ 0 w 65072"/>
                            <a:gd name="connsiteY2" fmla="*/ 17238 h 76277"/>
                            <a:gd name="connsiteX3" fmla="*/ 28873 w 65072"/>
                            <a:gd name="connsiteY3" fmla="*/ 0 h 76277"/>
                            <a:gd name="connsiteX4" fmla="*/ 46542 w 65072"/>
                            <a:gd name="connsiteY4" fmla="*/ 28873 h 76277"/>
                            <a:gd name="connsiteX5" fmla="*/ 65073 w 65072"/>
                            <a:gd name="connsiteY5" fmla="*/ 57316 h 76277"/>
                            <a:gd name="connsiteX6" fmla="*/ 37061 w 65072"/>
                            <a:gd name="connsiteY6" fmla="*/ 75847 h 76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76277">
                              <a:moveTo>
                                <a:pt x="36630" y="76278"/>
                              </a:moveTo>
                              <a:cubicBezTo>
                                <a:pt x="36630" y="76278"/>
                                <a:pt x="26719" y="62056"/>
                                <a:pt x="18100" y="46973"/>
                              </a:cubicBezTo>
                              <a:cubicBezTo>
                                <a:pt x="8619" y="32321"/>
                                <a:pt x="0" y="17238"/>
                                <a:pt x="0" y="17238"/>
                              </a:cubicBezTo>
                              <a:lnTo>
                                <a:pt x="28873" y="0"/>
                              </a:lnTo>
                              <a:cubicBezTo>
                                <a:pt x="28873" y="0"/>
                                <a:pt x="37061" y="14652"/>
                                <a:pt x="46542" y="28873"/>
                              </a:cubicBezTo>
                              <a:cubicBezTo>
                                <a:pt x="55161" y="43095"/>
                                <a:pt x="65073" y="57316"/>
                                <a:pt x="65073" y="57316"/>
                              </a:cubicBezTo>
                              <a:lnTo>
                                <a:pt x="37061" y="758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91" name="Vrije vorm: vorm 7590">
                          <a:extLst>
                            <a:ext uri="{FF2B5EF4-FFF2-40B4-BE49-F238E27FC236}">
                              <a16:creationId xmlns:a16="http://schemas.microsoft.com/office/drawing/2014/main" id="{328B372E-A2D5-EE23-FB5E-C47D8E9E6B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3829" y="3397912"/>
                          <a:ext cx="46973" cy="47404"/>
                        </a:xfrm>
                        <a:custGeom>
                          <a:avLst/>
                          <a:gdLst>
                            <a:gd name="connsiteX0" fmla="*/ 18531 w 46973"/>
                            <a:gd name="connsiteY0" fmla="*/ 47404 h 47404"/>
                            <a:gd name="connsiteX1" fmla="*/ 9050 w 46973"/>
                            <a:gd name="connsiteY1" fmla="*/ 32752 h 47404"/>
                            <a:gd name="connsiteX2" fmla="*/ 0 w 46973"/>
                            <a:gd name="connsiteY2" fmla="*/ 18100 h 47404"/>
                            <a:gd name="connsiteX3" fmla="*/ 28442 w 46973"/>
                            <a:gd name="connsiteY3" fmla="*/ 0 h 47404"/>
                            <a:gd name="connsiteX4" fmla="*/ 37492 w 46973"/>
                            <a:gd name="connsiteY4" fmla="*/ 14221 h 47404"/>
                            <a:gd name="connsiteX5" fmla="*/ 46973 w 46973"/>
                            <a:gd name="connsiteY5" fmla="*/ 28443 h 47404"/>
                            <a:gd name="connsiteX6" fmla="*/ 18962 w 46973"/>
                            <a:gd name="connsiteY6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18531" y="47404"/>
                              </a:moveTo>
                              <a:cubicBezTo>
                                <a:pt x="18531" y="47404"/>
                                <a:pt x="13790" y="40078"/>
                                <a:pt x="9050" y="32752"/>
                              </a:cubicBezTo>
                              <a:cubicBezTo>
                                <a:pt x="4309" y="25426"/>
                                <a:pt x="0" y="18100"/>
                                <a:pt x="0" y="18100"/>
                              </a:cubicBezTo>
                              <a:lnTo>
                                <a:pt x="28442" y="0"/>
                              </a:lnTo>
                              <a:cubicBezTo>
                                <a:pt x="28442" y="0"/>
                                <a:pt x="32752" y="6895"/>
                                <a:pt x="37492" y="14221"/>
                              </a:cubicBezTo>
                              <a:cubicBezTo>
                                <a:pt x="42233" y="21117"/>
                                <a:pt x="46973" y="28443"/>
                                <a:pt x="46973" y="28443"/>
                              </a:cubicBezTo>
                              <a:lnTo>
                                <a:pt x="18962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89" name="Graphic 1445">
                        <a:extLst>
                          <a:ext uri="{FF2B5EF4-FFF2-40B4-BE49-F238E27FC236}">
                            <a16:creationId xmlns:a16="http://schemas.microsoft.com/office/drawing/2014/main" id="{638C9572-DDE0-ECBC-9C01-968533C385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90777" y="3558656"/>
                        <a:ext cx="118789" cy="111567"/>
                        <a:chOff x="5190777" y="3558656"/>
                        <a:chExt cx="118789" cy="111567"/>
                      </a:xfrm>
                    </p:grpSpPr>
                    <p:sp>
                      <p:nvSpPr>
                        <p:cNvPr id="7578" name="Vrije vorm: vorm 7577">
                          <a:extLst>
                            <a:ext uri="{FF2B5EF4-FFF2-40B4-BE49-F238E27FC236}">
                              <a16:creationId xmlns:a16="http://schemas.microsoft.com/office/drawing/2014/main" id="{A64BB0A8-ECC6-5A8B-F398-A80478199E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0777" y="3584460"/>
                          <a:ext cx="91640" cy="85762"/>
                        </a:xfrm>
                        <a:custGeom>
                          <a:avLst/>
                          <a:gdLst>
                            <a:gd name="connsiteX0" fmla="*/ 72679 w 91640"/>
                            <a:gd name="connsiteY0" fmla="*/ 69435 h 85762"/>
                            <a:gd name="connsiteX1" fmla="*/ 91640 w 91640"/>
                            <a:gd name="connsiteY1" fmla="*/ 29357 h 85762"/>
                            <a:gd name="connsiteX2" fmla="*/ 79574 w 91640"/>
                            <a:gd name="connsiteY2" fmla="*/ 15135 h 85762"/>
                            <a:gd name="connsiteX3" fmla="*/ 67507 w 91640"/>
                            <a:gd name="connsiteY3" fmla="*/ 483 h 85762"/>
                            <a:gd name="connsiteX4" fmla="*/ 24413 w 91640"/>
                            <a:gd name="connsiteY4" fmla="*/ 10826 h 85762"/>
                            <a:gd name="connsiteX5" fmla="*/ 280 w 91640"/>
                            <a:gd name="connsiteY5" fmla="*/ 62540 h 85762"/>
                            <a:gd name="connsiteX6" fmla="*/ 1572 w 91640"/>
                            <a:gd name="connsiteY6" fmla="*/ 69004 h 85762"/>
                            <a:gd name="connsiteX7" fmla="*/ 3727 w 91640"/>
                            <a:gd name="connsiteY7" fmla="*/ 73744 h 85762"/>
                            <a:gd name="connsiteX8" fmla="*/ 4589 w 91640"/>
                            <a:gd name="connsiteY8" fmla="*/ 75899 h 85762"/>
                            <a:gd name="connsiteX9" fmla="*/ 10622 w 91640"/>
                            <a:gd name="connsiteY9" fmla="*/ 80208 h 85762"/>
                            <a:gd name="connsiteX10" fmla="*/ 16656 w 91640"/>
                            <a:gd name="connsiteY10" fmla="*/ 82794 h 85762"/>
                            <a:gd name="connsiteX11" fmla="*/ 72248 w 91640"/>
                            <a:gd name="connsiteY11" fmla="*/ 69866 h 857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1640" h="85762">
                              <a:moveTo>
                                <a:pt x="72679" y="69435"/>
                              </a:moveTo>
                              <a:cubicBezTo>
                                <a:pt x="91640" y="47026"/>
                                <a:pt x="91640" y="29357"/>
                                <a:pt x="91640" y="29357"/>
                              </a:cubicBezTo>
                              <a:cubicBezTo>
                                <a:pt x="91640" y="29357"/>
                                <a:pt x="85607" y="22031"/>
                                <a:pt x="79574" y="15135"/>
                              </a:cubicBezTo>
                              <a:cubicBezTo>
                                <a:pt x="73540" y="7809"/>
                                <a:pt x="67507" y="483"/>
                                <a:pt x="67507" y="483"/>
                              </a:cubicBezTo>
                              <a:cubicBezTo>
                                <a:pt x="67507" y="483"/>
                                <a:pt x="50269" y="-3396"/>
                                <a:pt x="24413" y="10826"/>
                              </a:cubicBezTo>
                              <a:cubicBezTo>
                                <a:pt x="4589" y="21168"/>
                                <a:pt x="-1444" y="45302"/>
                                <a:pt x="280" y="62540"/>
                              </a:cubicBezTo>
                              <a:cubicBezTo>
                                <a:pt x="280" y="64694"/>
                                <a:pt x="1141" y="67280"/>
                                <a:pt x="1572" y="69004"/>
                              </a:cubicBezTo>
                              <a:cubicBezTo>
                                <a:pt x="2434" y="70727"/>
                                <a:pt x="2865" y="72451"/>
                                <a:pt x="3727" y="73744"/>
                              </a:cubicBezTo>
                              <a:cubicBezTo>
                                <a:pt x="4158" y="75037"/>
                                <a:pt x="4589" y="75899"/>
                                <a:pt x="4589" y="75899"/>
                              </a:cubicBezTo>
                              <a:cubicBezTo>
                                <a:pt x="4589" y="75899"/>
                                <a:pt x="7606" y="78053"/>
                                <a:pt x="10622" y="80208"/>
                              </a:cubicBezTo>
                              <a:cubicBezTo>
                                <a:pt x="12346" y="81070"/>
                                <a:pt x="14501" y="81932"/>
                                <a:pt x="16656" y="82794"/>
                              </a:cubicBezTo>
                              <a:cubicBezTo>
                                <a:pt x="33031" y="88396"/>
                                <a:pt x="57595" y="87104"/>
                                <a:pt x="72248" y="698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9" name="Vrije vorm: vorm 7578">
                          <a:extLst>
                            <a:ext uri="{FF2B5EF4-FFF2-40B4-BE49-F238E27FC236}">
                              <a16:creationId xmlns:a16="http://schemas.microsoft.com/office/drawing/2014/main" id="{F56E9528-C0F2-ED1A-211A-C173079709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6737" y="3584081"/>
                          <a:ext cx="45249" cy="49989"/>
                        </a:xfrm>
                        <a:custGeom>
                          <a:avLst/>
                          <a:gdLst>
                            <a:gd name="connsiteX0" fmla="*/ 39216 w 45249"/>
                            <a:gd name="connsiteY0" fmla="*/ 49990 h 49989"/>
                            <a:gd name="connsiteX1" fmla="*/ 45249 w 45249"/>
                            <a:gd name="connsiteY1" fmla="*/ 29304 h 49989"/>
                            <a:gd name="connsiteX2" fmla="*/ 33183 w 45249"/>
                            <a:gd name="connsiteY2" fmla="*/ 15083 h 49989"/>
                            <a:gd name="connsiteX3" fmla="*/ 21116 w 45249"/>
                            <a:gd name="connsiteY3" fmla="*/ 431 h 49989"/>
                            <a:gd name="connsiteX4" fmla="*/ 0 w 45249"/>
                            <a:gd name="connsiteY4" fmla="*/ 2155 h 49989"/>
                            <a:gd name="connsiteX5" fmla="*/ 6033 w 45249"/>
                            <a:gd name="connsiteY5" fmla="*/ 9912 h 49989"/>
                            <a:gd name="connsiteX6" fmla="*/ 19393 w 45249"/>
                            <a:gd name="connsiteY6" fmla="*/ 26288 h 49989"/>
                            <a:gd name="connsiteX7" fmla="*/ 39216 w 45249"/>
                            <a:gd name="connsiteY7" fmla="*/ 49990 h 49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5249" h="49989">
                              <a:moveTo>
                                <a:pt x="39216" y="49990"/>
                              </a:moveTo>
                              <a:cubicBezTo>
                                <a:pt x="45249" y="37923"/>
                                <a:pt x="45249" y="29304"/>
                                <a:pt x="45249" y="29304"/>
                              </a:cubicBezTo>
                              <a:cubicBezTo>
                                <a:pt x="45249" y="29304"/>
                                <a:pt x="39216" y="21978"/>
                                <a:pt x="33183" y="15083"/>
                              </a:cubicBezTo>
                              <a:cubicBezTo>
                                <a:pt x="27150" y="7757"/>
                                <a:pt x="21116" y="431"/>
                                <a:pt x="21116" y="431"/>
                              </a:cubicBezTo>
                              <a:cubicBezTo>
                                <a:pt x="21116" y="431"/>
                                <a:pt x="12928" y="-1293"/>
                                <a:pt x="0" y="2155"/>
                              </a:cubicBezTo>
                              <a:cubicBezTo>
                                <a:pt x="0" y="2155"/>
                                <a:pt x="2586" y="5171"/>
                                <a:pt x="6033" y="9912"/>
                              </a:cubicBezTo>
                              <a:cubicBezTo>
                                <a:pt x="9481" y="14652"/>
                                <a:pt x="14221" y="20686"/>
                                <a:pt x="19393" y="26288"/>
                              </a:cubicBezTo>
                              <a:cubicBezTo>
                                <a:pt x="29304" y="38354"/>
                                <a:pt x="39216" y="49990"/>
                                <a:pt x="39216" y="499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0" name="Vrije vorm: vorm 7579">
                          <a:extLst>
                            <a:ext uri="{FF2B5EF4-FFF2-40B4-BE49-F238E27FC236}">
                              <a16:creationId xmlns:a16="http://schemas.microsoft.com/office/drawing/2014/main" id="{9160D2E1-90C7-8F1A-92A6-3098DDEC2F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6472" y="3565982"/>
                          <a:ext cx="41370" cy="38354"/>
                        </a:xfrm>
                        <a:custGeom>
                          <a:avLst/>
                          <a:gdLst>
                            <a:gd name="connsiteX0" fmla="*/ 11205 w 41370"/>
                            <a:gd name="connsiteY0" fmla="*/ 38354 h 38354"/>
                            <a:gd name="connsiteX1" fmla="*/ 0 w 41370"/>
                            <a:gd name="connsiteY1" fmla="*/ 24564 h 38354"/>
                            <a:gd name="connsiteX2" fmla="*/ 30166 w 41370"/>
                            <a:gd name="connsiteY2" fmla="*/ 0 h 38354"/>
                            <a:gd name="connsiteX3" fmla="*/ 41371 w 41370"/>
                            <a:gd name="connsiteY3" fmla="*/ 13790 h 38354"/>
                            <a:gd name="connsiteX4" fmla="*/ 11205 w 41370"/>
                            <a:gd name="connsiteY4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354">
                              <a:moveTo>
                                <a:pt x="11205" y="38354"/>
                              </a:moveTo>
                              <a:lnTo>
                                <a:pt x="0" y="24564"/>
                              </a:lnTo>
                              <a:lnTo>
                                <a:pt x="30166" y="0"/>
                              </a:lnTo>
                              <a:lnTo>
                                <a:pt x="41371" y="13790"/>
                              </a:lnTo>
                              <a:lnTo>
                                <a:pt x="11205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1" name="Vrije vorm: vorm 7580">
                          <a:extLst>
                            <a:ext uri="{FF2B5EF4-FFF2-40B4-BE49-F238E27FC236}">
                              <a16:creationId xmlns:a16="http://schemas.microsoft.com/office/drawing/2014/main" id="{4ED56606-D6B9-F94E-F70E-D29709F34F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16385" y="3597010"/>
                          <a:ext cx="33429" cy="24080"/>
                        </a:xfrm>
                        <a:custGeom>
                          <a:avLst/>
                          <a:gdLst>
                            <a:gd name="connsiteX0" fmla="*/ 31556 w 33429"/>
                            <a:gd name="connsiteY0" fmla="*/ 18531 h 24080"/>
                            <a:gd name="connsiteX1" fmla="*/ 16904 w 33429"/>
                            <a:gd name="connsiteY1" fmla="*/ 0 h 24080"/>
                            <a:gd name="connsiteX2" fmla="*/ 3976 w 33429"/>
                            <a:gd name="connsiteY2" fmla="*/ 3448 h 24080"/>
                            <a:gd name="connsiteX3" fmla="*/ 3545 w 33429"/>
                            <a:gd name="connsiteY3" fmla="*/ 17669 h 24080"/>
                            <a:gd name="connsiteX4" fmla="*/ 31556 w 33429"/>
                            <a:gd name="connsiteY4" fmla="*/ 18531 h 240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429" h="24080">
                              <a:moveTo>
                                <a:pt x="31556" y="18531"/>
                              </a:moveTo>
                              <a:cubicBezTo>
                                <a:pt x="38451" y="9481"/>
                                <a:pt x="24661" y="862"/>
                                <a:pt x="16904" y="0"/>
                              </a:cubicBezTo>
                              <a:cubicBezTo>
                                <a:pt x="12595" y="0"/>
                                <a:pt x="6561" y="862"/>
                                <a:pt x="3976" y="3448"/>
                              </a:cubicBezTo>
                              <a:cubicBezTo>
                                <a:pt x="-334" y="6033"/>
                                <a:pt x="-2058" y="10774"/>
                                <a:pt x="3545" y="17669"/>
                              </a:cubicBezTo>
                              <a:cubicBezTo>
                                <a:pt x="10871" y="26719"/>
                                <a:pt x="26385" y="25426"/>
                                <a:pt x="31556" y="1853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2" name="Vrije vorm: vorm 7581">
                          <a:extLst>
                            <a:ext uri="{FF2B5EF4-FFF2-40B4-BE49-F238E27FC236}">
                              <a16:creationId xmlns:a16="http://schemas.microsoft.com/office/drawing/2014/main" id="{F7260CB3-77B6-E177-8565-1C4AE86235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198" y="3618988"/>
                          <a:ext cx="13658" cy="10127"/>
                        </a:xfrm>
                        <a:custGeom>
                          <a:avLst/>
                          <a:gdLst>
                            <a:gd name="connsiteX0" fmla="*/ 12837 w 13658"/>
                            <a:gd name="connsiteY0" fmla="*/ 7757 h 10127"/>
                            <a:gd name="connsiteX1" fmla="*/ 6803 w 13658"/>
                            <a:gd name="connsiteY1" fmla="*/ 0 h 10127"/>
                            <a:gd name="connsiteX2" fmla="*/ 1632 w 13658"/>
                            <a:gd name="connsiteY2" fmla="*/ 1293 h 10127"/>
                            <a:gd name="connsiteX3" fmla="*/ 1632 w 13658"/>
                            <a:gd name="connsiteY3" fmla="*/ 7326 h 10127"/>
                            <a:gd name="connsiteX4" fmla="*/ 13267 w 13658"/>
                            <a:gd name="connsiteY4" fmla="*/ 7757 h 10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58" h="10127">
                              <a:moveTo>
                                <a:pt x="12837" y="7757"/>
                              </a:moveTo>
                              <a:cubicBezTo>
                                <a:pt x="15853" y="3878"/>
                                <a:pt x="9820" y="431"/>
                                <a:pt x="6803" y="0"/>
                              </a:cubicBezTo>
                              <a:cubicBezTo>
                                <a:pt x="5079" y="0"/>
                                <a:pt x="2494" y="0"/>
                                <a:pt x="1632" y="1293"/>
                              </a:cubicBezTo>
                              <a:cubicBezTo>
                                <a:pt x="-92" y="2155"/>
                                <a:pt x="-954" y="4309"/>
                                <a:pt x="1632" y="7326"/>
                              </a:cubicBezTo>
                              <a:cubicBezTo>
                                <a:pt x="4648" y="11204"/>
                                <a:pt x="10682" y="10774"/>
                                <a:pt x="13267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3" name="Vrije vorm: vorm 7582">
                          <a:extLst>
                            <a:ext uri="{FF2B5EF4-FFF2-40B4-BE49-F238E27FC236}">
                              <a16:creationId xmlns:a16="http://schemas.microsoft.com/office/drawing/2014/main" id="{09044061-04AB-6369-E687-ACC9F031E7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9754" y="3558656"/>
                          <a:ext cx="69813" cy="74553"/>
                        </a:xfrm>
                        <a:custGeom>
                          <a:avLst/>
                          <a:gdLst>
                            <a:gd name="connsiteX0" fmla="*/ 43526 w 69813"/>
                            <a:gd name="connsiteY0" fmla="*/ 74554 h 74553"/>
                            <a:gd name="connsiteX1" fmla="*/ 21547 w 69813"/>
                            <a:gd name="connsiteY1" fmla="*/ 47835 h 74553"/>
                            <a:gd name="connsiteX2" fmla="*/ 6464 w 69813"/>
                            <a:gd name="connsiteY2" fmla="*/ 29304 h 74553"/>
                            <a:gd name="connsiteX3" fmla="*/ 0 w 69813"/>
                            <a:gd name="connsiteY3" fmla="*/ 20686 h 74553"/>
                            <a:gd name="connsiteX4" fmla="*/ 26719 w 69813"/>
                            <a:gd name="connsiteY4" fmla="*/ 0 h 74553"/>
                            <a:gd name="connsiteX5" fmla="*/ 33183 w 69813"/>
                            <a:gd name="connsiteY5" fmla="*/ 8188 h 74553"/>
                            <a:gd name="connsiteX6" fmla="*/ 47835 w 69813"/>
                            <a:gd name="connsiteY6" fmla="*/ 26288 h 74553"/>
                            <a:gd name="connsiteX7" fmla="*/ 69813 w 69813"/>
                            <a:gd name="connsiteY7" fmla="*/ 52576 h 74553"/>
                            <a:gd name="connsiteX8" fmla="*/ 43956 w 69813"/>
                            <a:gd name="connsiteY8" fmla="*/ 74123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9813" h="74553">
                              <a:moveTo>
                                <a:pt x="43526" y="74554"/>
                              </a:moveTo>
                              <a:cubicBezTo>
                                <a:pt x="43526" y="74554"/>
                                <a:pt x="32321" y="61194"/>
                                <a:pt x="21547" y="47835"/>
                              </a:cubicBezTo>
                              <a:cubicBezTo>
                                <a:pt x="15945" y="41371"/>
                                <a:pt x="10343" y="34476"/>
                                <a:pt x="6464" y="29304"/>
                              </a:cubicBezTo>
                              <a:cubicBezTo>
                                <a:pt x="2586" y="24133"/>
                                <a:pt x="0" y="20686"/>
                                <a:pt x="0" y="20686"/>
                              </a:cubicBezTo>
                              <a:lnTo>
                                <a:pt x="26719" y="0"/>
                              </a:lnTo>
                              <a:cubicBezTo>
                                <a:pt x="26719" y="0"/>
                                <a:pt x="29304" y="3448"/>
                                <a:pt x="33183" y="8188"/>
                              </a:cubicBezTo>
                              <a:cubicBezTo>
                                <a:pt x="37061" y="13359"/>
                                <a:pt x="42233" y="19824"/>
                                <a:pt x="47835" y="26288"/>
                              </a:cubicBezTo>
                              <a:cubicBezTo>
                                <a:pt x="58609" y="39216"/>
                                <a:pt x="69813" y="52576"/>
                                <a:pt x="69813" y="52576"/>
                              </a:cubicBezTo>
                              <a:lnTo>
                                <a:pt x="43956" y="7412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84" name="Vrije vorm: vorm 7583">
                          <a:extLst>
                            <a:ext uri="{FF2B5EF4-FFF2-40B4-BE49-F238E27FC236}">
                              <a16:creationId xmlns:a16="http://schemas.microsoft.com/office/drawing/2014/main" id="{857B2B81-EDB9-6A2D-D821-4CA4F04EBF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0870" y="3584943"/>
                          <a:ext cx="48265" cy="48266"/>
                        </a:xfrm>
                        <a:custGeom>
                          <a:avLst/>
                          <a:gdLst>
                            <a:gd name="connsiteX0" fmla="*/ 22409 w 48265"/>
                            <a:gd name="connsiteY0" fmla="*/ 48266 h 48266"/>
                            <a:gd name="connsiteX1" fmla="*/ 0 w 48265"/>
                            <a:gd name="connsiteY1" fmla="*/ 21547 h 48266"/>
                            <a:gd name="connsiteX2" fmla="*/ 26288 w 48265"/>
                            <a:gd name="connsiteY2" fmla="*/ 0 h 48266"/>
                            <a:gd name="connsiteX3" fmla="*/ 48266 w 48265"/>
                            <a:gd name="connsiteY3" fmla="*/ 26288 h 48266"/>
                            <a:gd name="connsiteX4" fmla="*/ 22409 w 4826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5" h="48266">
                              <a:moveTo>
                                <a:pt x="22409" y="48266"/>
                              </a:moveTo>
                              <a:lnTo>
                                <a:pt x="0" y="21547"/>
                              </a:lnTo>
                              <a:lnTo>
                                <a:pt x="26288" y="0"/>
                              </a:lnTo>
                              <a:lnTo>
                                <a:pt x="48266" y="26288"/>
                              </a:lnTo>
                              <a:lnTo>
                                <a:pt x="2240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0" name="Graphic 1445">
                        <a:extLst>
                          <a:ext uri="{FF2B5EF4-FFF2-40B4-BE49-F238E27FC236}">
                            <a16:creationId xmlns:a16="http://schemas.microsoft.com/office/drawing/2014/main" id="{5B52EE34-BCFF-022C-A813-934517DE2A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52535" y="3732327"/>
                        <a:ext cx="114327" cy="114700"/>
                        <a:chOff x="5352535" y="3732327"/>
                        <a:chExt cx="114327" cy="114700"/>
                      </a:xfrm>
                    </p:grpSpPr>
                    <p:sp>
                      <p:nvSpPr>
                        <p:cNvPr id="7571" name="Vrije vorm: vorm 7570">
                          <a:extLst>
                            <a:ext uri="{FF2B5EF4-FFF2-40B4-BE49-F238E27FC236}">
                              <a16:creationId xmlns:a16="http://schemas.microsoft.com/office/drawing/2014/main" id="{B83F73BE-B7E7-CB5E-5B26-3847383B40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535" y="3758994"/>
                          <a:ext cx="88129" cy="88033"/>
                        </a:xfrm>
                        <a:custGeom>
                          <a:avLst/>
                          <a:gdLst>
                            <a:gd name="connsiteX0" fmla="*/ 73388 w 88129"/>
                            <a:gd name="connsiteY0" fmla="*/ 68573 h 88033"/>
                            <a:gd name="connsiteX1" fmla="*/ 88040 w 88129"/>
                            <a:gd name="connsiteY1" fmla="*/ 26771 h 88033"/>
                            <a:gd name="connsiteX2" fmla="*/ 61322 w 88129"/>
                            <a:gd name="connsiteY2" fmla="*/ 52 h 88033"/>
                            <a:gd name="connsiteX3" fmla="*/ 19520 w 88129"/>
                            <a:gd name="connsiteY3" fmla="*/ 14704 h 88033"/>
                            <a:gd name="connsiteX4" fmla="*/ 1420 w 88129"/>
                            <a:gd name="connsiteY4" fmla="*/ 68573 h 88033"/>
                            <a:gd name="connsiteX5" fmla="*/ 3575 w 88129"/>
                            <a:gd name="connsiteY5" fmla="*/ 75037 h 88033"/>
                            <a:gd name="connsiteX6" fmla="*/ 6160 w 88129"/>
                            <a:gd name="connsiteY6" fmla="*/ 79346 h 88033"/>
                            <a:gd name="connsiteX7" fmla="*/ 7453 w 88129"/>
                            <a:gd name="connsiteY7" fmla="*/ 81501 h 88033"/>
                            <a:gd name="connsiteX8" fmla="*/ 13917 w 88129"/>
                            <a:gd name="connsiteY8" fmla="*/ 84949 h 88033"/>
                            <a:gd name="connsiteX9" fmla="*/ 20382 w 88129"/>
                            <a:gd name="connsiteY9" fmla="*/ 86672 h 88033"/>
                            <a:gd name="connsiteX10" fmla="*/ 74250 w 88129"/>
                            <a:gd name="connsiteY10" fmla="*/ 68142 h 88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8129" h="88033">
                              <a:moveTo>
                                <a:pt x="73388" y="68573"/>
                              </a:moveTo>
                              <a:cubicBezTo>
                                <a:pt x="90195" y="44440"/>
                                <a:pt x="88040" y="26771"/>
                                <a:pt x="88040" y="26771"/>
                              </a:cubicBezTo>
                              <a:lnTo>
                                <a:pt x="61322" y="52"/>
                              </a:lnTo>
                              <a:cubicBezTo>
                                <a:pt x="61322" y="52"/>
                                <a:pt x="43653" y="-1672"/>
                                <a:pt x="19520" y="14704"/>
                              </a:cubicBezTo>
                              <a:cubicBezTo>
                                <a:pt x="989" y="27202"/>
                                <a:pt x="-2459" y="51766"/>
                                <a:pt x="1420" y="68573"/>
                              </a:cubicBezTo>
                              <a:cubicBezTo>
                                <a:pt x="1851" y="70727"/>
                                <a:pt x="2713" y="72882"/>
                                <a:pt x="3575" y="75037"/>
                              </a:cubicBezTo>
                              <a:cubicBezTo>
                                <a:pt x="4437" y="76761"/>
                                <a:pt x="5298" y="78484"/>
                                <a:pt x="6160" y="79346"/>
                              </a:cubicBezTo>
                              <a:cubicBezTo>
                                <a:pt x="7022" y="80639"/>
                                <a:pt x="7453" y="81501"/>
                                <a:pt x="7453" y="81501"/>
                              </a:cubicBezTo>
                              <a:cubicBezTo>
                                <a:pt x="7453" y="81501"/>
                                <a:pt x="10901" y="83225"/>
                                <a:pt x="13917" y="84949"/>
                              </a:cubicBezTo>
                              <a:cubicBezTo>
                                <a:pt x="15641" y="85810"/>
                                <a:pt x="17796" y="86241"/>
                                <a:pt x="20382" y="86672"/>
                              </a:cubicBezTo>
                              <a:cubicBezTo>
                                <a:pt x="37189" y="90551"/>
                                <a:pt x="61752" y="86672"/>
                                <a:pt x="74250" y="68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2" name="Vrije vorm: vorm 7571">
                          <a:extLst>
                            <a:ext uri="{FF2B5EF4-FFF2-40B4-BE49-F238E27FC236}">
                              <a16:creationId xmlns:a16="http://schemas.microsoft.com/office/drawing/2014/main" id="{D16ED800-5CA5-E6A8-F968-72B73084F9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2740" y="3758984"/>
                          <a:ext cx="47896" cy="47896"/>
                        </a:xfrm>
                        <a:custGeom>
                          <a:avLst/>
                          <a:gdLst>
                            <a:gd name="connsiteX0" fmla="*/ 43957 w 47896"/>
                            <a:gd name="connsiteY0" fmla="*/ 47896 h 47896"/>
                            <a:gd name="connsiteX1" fmla="*/ 47835 w 47896"/>
                            <a:gd name="connsiteY1" fmla="*/ 26780 h 47896"/>
                            <a:gd name="connsiteX2" fmla="*/ 21116 w 47896"/>
                            <a:gd name="connsiteY2" fmla="*/ 61 h 47896"/>
                            <a:gd name="connsiteX3" fmla="*/ 0 w 47896"/>
                            <a:gd name="connsiteY3" fmla="*/ 3940 h 47896"/>
                            <a:gd name="connsiteX4" fmla="*/ 43957 w 47896"/>
                            <a:gd name="connsiteY4" fmla="*/ 47896 h 47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96" h="47896">
                              <a:moveTo>
                                <a:pt x="43957" y="47896"/>
                              </a:moveTo>
                              <a:cubicBezTo>
                                <a:pt x="48697" y="34968"/>
                                <a:pt x="47835" y="26780"/>
                                <a:pt x="47835" y="26780"/>
                              </a:cubicBezTo>
                              <a:lnTo>
                                <a:pt x="21116" y="61"/>
                              </a:lnTo>
                              <a:cubicBezTo>
                                <a:pt x="21116" y="61"/>
                                <a:pt x="12928" y="-801"/>
                                <a:pt x="0" y="3940"/>
                              </a:cubicBezTo>
                              <a:lnTo>
                                <a:pt x="43957" y="47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3" name="Vrije vorm: vorm 7572">
                          <a:extLst>
                            <a:ext uri="{FF2B5EF4-FFF2-40B4-BE49-F238E27FC236}">
                              <a16:creationId xmlns:a16="http://schemas.microsoft.com/office/drawing/2014/main" id="{698CCC6C-3572-E191-F548-69C0F81DAE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22475" y="3736636"/>
                          <a:ext cx="40078" cy="40078"/>
                        </a:xfrm>
                        <a:custGeom>
                          <a:avLst/>
                          <a:gdLst>
                            <a:gd name="connsiteX0" fmla="*/ 12928 w 40078"/>
                            <a:gd name="connsiteY0" fmla="*/ 40078 h 40078"/>
                            <a:gd name="connsiteX1" fmla="*/ 0 w 40078"/>
                            <a:gd name="connsiteY1" fmla="*/ 27581 h 40078"/>
                            <a:gd name="connsiteX2" fmla="*/ 27581 w 40078"/>
                            <a:gd name="connsiteY2" fmla="*/ 0 h 40078"/>
                            <a:gd name="connsiteX3" fmla="*/ 40078 w 40078"/>
                            <a:gd name="connsiteY3" fmla="*/ 12497 h 40078"/>
                            <a:gd name="connsiteX4" fmla="*/ 12928 w 40078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078" h="40078">
                              <a:moveTo>
                                <a:pt x="12928" y="40078"/>
                              </a:moveTo>
                              <a:lnTo>
                                <a:pt x="0" y="27581"/>
                              </a:lnTo>
                              <a:lnTo>
                                <a:pt x="27581" y="0"/>
                              </a:lnTo>
                              <a:lnTo>
                                <a:pt x="40078" y="12497"/>
                              </a:lnTo>
                              <a:lnTo>
                                <a:pt x="12928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4" name="Vrije vorm: vorm 7573">
                          <a:extLst>
                            <a:ext uri="{FF2B5EF4-FFF2-40B4-BE49-F238E27FC236}">
                              <a16:creationId xmlns:a16="http://schemas.microsoft.com/office/drawing/2014/main" id="{16106B51-F3AF-D335-1095-9A3DF3A354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4800" y="3774129"/>
                          <a:ext cx="33582" cy="23562"/>
                        </a:xfrm>
                        <a:custGeom>
                          <a:avLst/>
                          <a:gdLst>
                            <a:gd name="connsiteX0" fmla="*/ 32161 w 33582"/>
                            <a:gd name="connsiteY0" fmla="*/ 16807 h 23562"/>
                            <a:gd name="connsiteX1" fmla="*/ 15785 w 33582"/>
                            <a:gd name="connsiteY1" fmla="*/ 0 h 23562"/>
                            <a:gd name="connsiteX2" fmla="*/ 3288 w 33582"/>
                            <a:gd name="connsiteY2" fmla="*/ 4740 h 23562"/>
                            <a:gd name="connsiteX3" fmla="*/ 4150 w 33582"/>
                            <a:gd name="connsiteY3" fmla="*/ 18531 h 23562"/>
                            <a:gd name="connsiteX4" fmla="*/ 32161 w 33582"/>
                            <a:gd name="connsiteY4" fmla="*/ 16376 h 235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82" h="23562">
                              <a:moveTo>
                                <a:pt x="32161" y="16807"/>
                              </a:moveTo>
                              <a:cubicBezTo>
                                <a:pt x="38194" y="6895"/>
                                <a:pt x="23542" y="0"/>
                                <a:pt x="15785" y="0"/>
                              </a:cubicBezTo>
                              <a:cubicBezTo>
                                <a:pt x="11476" y="0"/>
                                <a:pt x="5442" y="1724"/>
                                <a:pt x="3288" y="4740"/>
                              </a:cubicBezTo>
                              <a:cubicBezTo>
                                <a:pt x="-591" y="7757"/>
                                <a:pt x="-1884" y="12497"/>
                                <a:pt x="4150" y="18531"/>
                              </a:cubicBezTo>
                              <a:cubicBezTo>
                                <a:pt x="12769" y="26719"/>
                                <a:pt x="27421" y="24133"/>
                                <a:pt x="32161" y="163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5" name="Vrije vorm: vorm 7574">
                          <a:extLst>
                            <a:ext uri="{FF2B5EF4-FFF2-40B4-BE49-F238E27FC236}">
                              <a16:creationId xmlns:a16="http://schemas.microsoft.com/office/drawing/2014/main" id="{E66A9C3E-ABBE-B843-6941-E6A21CDED7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9822" y="3799124"/>
                          <a:ext cx="14122" cy="9951"/>
                        </a:xfrm>
                        <a:custGeom>
                          <a:avLst/>
                          <a:gdLst>
                            <a:gd name="connsiteX0" fmla="*/ 13525 w 14122"/>
                            <a:gd name="connsiteY0" fmla="*/ 6895 h 9951"/>
                            <a:gd name="connsiteX1" fmla="*/ 6630 w 14122"/>
                            <a:gd name="connsiteY1" fmla="*/ 0 h 9951"/>
                            <a:gd name="connsiteX2" fmla="*/ 1459 w 14122"/>
                            <a:gd name="connsiteY2" fmla="*/ 2155 h 9951"/>
                            <a:gd name="connsiteX3" fmla="*/ 1459 w 14122"/>
                            <a:gd name="connsiteY3" fmla="*/ 7757 h 9951"/>
                            <a:gd name="connsiteX4" fmla="*/ 13095 w 14122"/>
                            <a:gd name="connsiteY4" fmla="*/ 6895 h 99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22" h="9951">
                              <a:moveTo>
                                <a:pt x="13525" y="6895"/>
                              </a:moveTo>
                              <a:cubicBezTo>
                                <a:pt x="16111" y="3017"/>
                                <a:pt x="9647" y="0"/>
                                <a:pt x="6630" y="0"/>
                              </a:cubicBezTo>
                              <a:cubicBezTo>
                                <a:pt x="4907" y="0"/>
                                <a:pt x="2321" y="862"/>
                                <a:pt x="1459" y="2155"/>
                              </a:cubicBezTo>
                              <a:cubicBezTo>
                                <a:pt x="-265" y="3447"/>
                                <a:pt x="-696" y="5171"/>
                                <a:pt x="1459" y="7757"/>
                              </a:cubicBezTo>
                              <a:cubicBezTo>
                                <a:pt x="4907" y="11204"/>
                                <a:pt x="11371" y="10343"/>
                                <a:pt x="1309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6" name="Vrije vorm: vorm 7575">
                          <a:extLst>
                            <a:ext uri="{FF2B5EF4-FFF2-40B4-BE49-F238E27FC236}">
                              <a16:creationId xmlns:a16="http://schemas.microsoft.com/office/drawing/2014/main" id="{0B7B124C-75E5-55AA-573C-75A43E24FD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4033" y="3732327"/>
                          <a:ext cx="72829" cy="72830"/>
                        </a:xfrm>
                        <a:custGeom>
                          <a:avLst/>
                          <a:gdLst>
                            <a:gd name="connsiteX0" fmla="*/ 49559 w 72829"/>
                            <a:gd name="connsiteY0" fmla="*/ 72830 h 72830"/>
                            <a:gd name="connsiteX1" fmla="*/ 0 w 72829"/>
                            <a:gd name="connsiteY1" fmla="*/ 23702 h 72830"/>
                            <a:gd name="connsiteX2" fmla="*/ 24564 w 72829"/>
                            <a:gd name="connsiteY2" fmla="*/ 0 h 72830"/>
                            <a:gd name="connsiteX3" fmla="*/ 72830 w 72829"/>
                            <a:gd name="connsiteY3" fmla="*/ 48697 h 72830"/>
                            <a:gd name="connsiteX4" fmla="*/ 49559 w 72829"/>
                            <a:gd name="connsiteY4" fmla="*/ 72830 h 728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2829" h="72830">
                              <a:moveTo>
                                <a:pt x="49559" y="72830"/>
                              </a:moveTo>
                              <a:lnTo>
                                <a:pt x="0" y="23702"/>
                              </a:lnTo>
                              <a:lnTo>
                                <a:pt x="24564" y="0"/>
                              </a:lnTo>
                              <a:lnTo>
                                <a:pt x="72830" y="48697"/>
                              </a:lnTo>
                              <a:lnTo>
                                <a:pt x="49559" y="728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7" name="Vrije vorm: vorm 7576">
                          <a:extLst>
                            <a:ext uri="{FF2B5EF4-FFF2-40B4-BE49-F238E27FC236}">
                              <a16:creationId xmlns:a16="http://schemas.microsoft.com/office/drawing/2014/main" id="{A77B9C45-CCB8-DA55-89A3-6C27BF1C53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9027" y="3756891"/>
                          <a:ext cx="47835" cy="48266"/>
                        </a:xfrm>
                        <a:custGeom>
                          <a:avLst/>
                          <a:gdLst>
                            <a:gd name="connsiteX0" fmla="*/ 24564 w 47835"/>
                            <a:gd name="connsiteY0" fmla="*/ 48266 h 48266"/>
                            <a:gd name="connsiteX1" fmla="*/ 0 w 47835"/>
                            <a:gd name="connsiteY1" fmla="*/ 23702 h 48266"/>
                            <a:gd name="connsiteX2" fmla="*/ 23702 w 47835"/>
                            <a:gd name="connsiteY2" fmla="*/ 0 h 48266"/>
                            <a:gd name="connsiteX3" fmla="*/ 47835 w 47835"/>
                            <a:gd name="connsiteY3" fmla="*/ 24133 h 48266"/>
                            <a:gd name="connsiteX4" fmla="*/ 24564 w 4783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35" h="48266">
                              <a:moveTo>
                                <a:pt x="24564" y="48266"/>
                              </a:moveTo>
                              <a:lnTo>
                                <a:pt x="0" y="23702"/>
                              </a:lnTo>
                              <a:lnTo>
                                <a:pt x="23702" y="0"/>
                              </a:lnTo>
                              <a:lnTo>
                                <a:pt x="47835" y="24133"/>
                              </a:lnTo>
                              <a:lnTo>
                                <a:pt x="24564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1" name="Graphic 1445">
                        <a:extLst>
                          <a:ext uri="{FF2B5EF4-FFF2-40B4-BE49-F238E27FC236}">
                            <a16:creationId xmlns:a16="http://schemas.microsoft.com/office/drawing/2014/main" id="{96DBBF05-8B06-391A-1FE5-4B5AAEC227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29923" y="3890054"/>
                        <a:ext cx="111473" cy="118044"/>
                        <a:chOff x="5529923" y="3890054"/>
                        <a:chExt cx="111473" cy="118044"/>
                      </a:xfrm>
                    </p:grpSpPr>
                    <p:sp>
                      <p:nvSpPr>
                        <p:cNvPr id="7564" name="Vrije vorm: vorm 7563">
                          <a:extLst>
                            <a:ext uri="{FF2B5EF4-FFF2-40B4-BE49-F238E27FC236}">
                              <a16:creationId xmlns:a16="http://schemas.microsoft.com/office/drawing/2014/main" id="{26921B58-6922-5D48-6173-E9751EBD1C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9923" y="3917203"/>
                          <a:ext cx="85668" cy="90894"/>
                        </a:xfrm>
                        <a:custGeom>
                          <a:avLst/>
                          <a:gdLst>
                            <a:gd name="connsiteX0" fmla="*/ 74843 w 85668"/>
                            <a:gd name="connsiteY0" fmla="*/ 66797 h 90894"/>
                            <a:gd name="connsiteX1" fmla="*/ 85185 w 85668"/>
                            <a:gd name="connsiteY1" fmla="*/ 23702 h 90894"/>
                            <a:gd name="connsiteX2" fmla="*/ 70533 w 85668"/>
                            <a:gd name="connsiteY2" fmla="*/ 12066 h 90894"/>
                            <a:gd name="connsiteX3" fmla="*/ 60190 w 85668"/>
                            <a:gd name="connsiteY3" fmla="*/ 3878 h 90894"/>
                            <a:gd name="connsiteX4" fmla="*/ 55881 w 85668"/>
                            <a:gd name="connsiteY4" fmla="*/ 0 h 90894"/>
                            <a:gd name="connsiteX5" fmla="*/ 15803 w 85668"/>
                            <a:gd name="connsiteY5" fmla="*/ 18531 h 90894"/>
                            <a:gd name="connsiteX6" fmla="*/ 2875 w 85668"/>
                            <a:gd name="connsiteY6" fmla="*/ 74123 h 90894"/>
                            <a:gd name="connsiteX7" fmla="*/ 5460 w 85668"/>
                            <a:gd name="connsiteY7" fmla="*/ 80156 h 90894"/>
                            <a:gd name="connsiteX8" fmla="*/ 8477 w 85668"/>
                            <a:gd name="connsiteY8" fmla="*/ 84466 h 90894"/>
                            <a:gd name="connsiteX9" fmla="*/ 9770 w 85668"/>
                            <a:gd name="connsiteY9" fmla="*/ 86189 h 90894"/>
                            <a:gd name="connsiteX10" fmla="*/ 16665 w 85668"/>
                            <a:gd name="connsiteY10" fmla="*/ 89206 h 90894"/>
                            <a:gd name="connsiteX11" fmla="*/ 23129 w 85668"/>
                            <a:gd name="connsiteY11" fmla="*/ 90499 h 90894"/>
                            <a:gd name="connsiteX12" fmla="*/ 74843 w 85668"/>
                            <a:gd name="connsiteY12" fmla="*/ 66797 h 908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5668" h="90894">
                              <a:moveTo>
                                <a:pt x="74843" y="66797"/>
                              </a:moveTo>
                              <a:cubicBezTo>
                                <a:pt x="89064" y="40940"/>
                                <a:pt x="85185" y="23702"/>
                                <a:pt x="85185" y="23702"/>
                              </a:cubicBezTo>
                              <a:cubicBezTo>
                                <a:pt x="85185" y="23702"/>
                                <a:pt x="77859" y="17669"/>
                                <a:pt x="70533" y="12066"/>
                              </a:cubicBezTo>
                              <a:cubicBezTo>
                                <a:pt x="66655" y="9050"/>
                                <a:pt x="63207" y="6033"/>
                                <a:pt x="60190" y="3878"/>
                              </a:cubicBezTo>
                              <a:cubicBezTo>
                                <a:pt x="57605" y="1724"/>
                                <a:pt x="55881" y="0"/>
                                <a:pt x="55881" y="0"/>
                              </a:cubicBezTo>
                              <a:cubicBezTo>
                                <a:pt x="55881" y="0"/>
                                <a:pt x="38212" y="0"/>
                                <a:pt x="15803" y="18531"/>
                              </a:cubicBezTo>
                              <a:cubicBezTo>
                                <a:pt x="-1004" y="32752"/>
                                <a:pt x="-2728" y="57747"/>
                                <a:pt x="2875" y="74123"/>
                              </a:cubicBezTo>
                              <a:cubicBezTo>
                                <a:pt x="3736" y="76277"/>
                                <a:pt x="4598" y="78432"/>
                                <a:pt x="5460" y="80156"/>
                              </a:cubicBezTo>
                              <a:cubicBezTo>
                                <a:pt x="6322" y="81449"/>
                                <a:pt x="7615" y="83173"/>
                                <a:pt x="8477" y="84466"/>
                              </a:cubicBezTo>
                              <a:cubicBezTo>
                                <a:pt x="9339" y="85758"/>
                                <a:pt x="9770" y="86189"/>
                                <a:pt x="9770" y="86189"/>
                              </a:cubicBezTo>
                              <a:cubicBezTo>
                                <a:pt x="9770" y="86189"/>
                                <a:pt x="13217" y="87913"/>
                                <a:pt x="16665" y="89206"/>
                              </a:cubicBezTo>
                              <a:cubicBezTo>
                                <a:pt x="18820" y="89637"/>
                                <a:pt x="20974" y="90068"/>
                                <a:pt x="23129" y="90499"/>
                              </a:cubicBezTo>
                              <a:cubicBezTo>
                                <a:pt x="40367" y="92654"/>
                                <a:pt x="64069" y="86189"/>
                                <a:pt x="74843" y="667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5" name="Vrije vorm: vorm 7564">
                          <a:extLst>
                            <a:ext uri="{FF2B5EF4-FFF2-40B4-BE49-F238E27FC236}">
                              <a16:creationId xmlns:a16="http://schemas.microsoft.com/office/drawing/2014/main" id="{665D0D1A-B852-7073-1185-463B012651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5549" y="3917634"/>
                          <a:ext cx="49989" cy="45249"/>
                        </a:xfrm>
                        <a:custGeom>
                          <a:avLst/>
                          <a:gdLst>
                            <a:gd name="connsiteX0" fmla="*/ 47835 w 49989"/>
                            <a:gd name="connsiteY0" fmla="*/ 44818 h 45249"/>
                            <a:gd name="connsiteX1" fmla="*/ 49559 w 49989"/>
                            <a:gd name="connsiteY1" fmla="*/ 23702 h 45249"/>
                            <a:gd name="connsiteX2" fmla="*/ 34907 w 49989"/>
                            <a:gd name="connsiteY2" fmla="*/ 12066 h 45249"/>
                            <a:gd name="connsiteX3" fmla="*/ 24564 w 49989"/>
                            <a:gd name="connsiteY3" fmla="*/ 3878 h 45249"/>
                            <a:gd name="connsiteX4" fmla="*/ 20254 w 49989"/>
                            <a:gd name="connsiteY4" fmla="*/ 0 h 45249"/>
                            <a:gd name="connsiteX5" fmla="*/ 0 w 49989"/>
                            <a:gd name="connsiteY5" fmla="*/ 6033 h 45249"/>
                            <a:gd name="connsiteX6" fmla="*/ 23702 w 49989"/>
                            <a:gd name="connsiteY6" fmla="*/ 25857 h 45249"/>
                            <a:gd name="connsiteX7" fmla="*/ 47835 w 49989"/>
                            <a:gd name="connsiteY7" fmla="*/ 45249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9989" h="45249">
                              <a:moveTo>
                                <a:pt x="47835" y="44818"/>
                              </a:moveTo>
                              <a:cubicBezTo>
                                <a:pt x="51283" y="31459"/>
                                <a:pt x="49559" y="23702"/>
                                <a:pt x="49559" y="23702"/>
                              </a:cubicBezTo>
                              <a:cubicBezTo>
                                <a:pt x="49559" y="23702"/>
                                <a:pt x="42233" y="17669"/>
                                <a:pt x="34907" y="12066"/>
                              </a:cubicBezTo>
                              <a:cubicBezTo>
                                <a:pt x="31028" y="9050"/>
                                <a:pt x="27581" y="6033"/>
                                <a:pt x="24564" y="3878"/>
                              </a:cubicBezTo>
                              <a:cubicBezTo>
                                <a:pt x="21978" y="1724"/>
                                <a:pt x="20254" y="0"/>
                                <a:pt x="20254" y="0"/>
                              </a:cubicBezTo>
                              <a:cubicBezTo>
                                <a:pt x="20254" y="0"/>
                                <a:pt x="12067" y="0"/>
                                <a:pt x="0" y="6033"/>
                              </a:cubicBezTo>
                              <a:cubicBezTo>
                                <a:pt x="0" y="6033"/>
                                <a:pt x="11636" y="16376"/>
                                <a:pt x="23702" y="25857"/>
                              </a:cubicBezTo>
                              <a:cubicBezTo>
                                <a:pt x="35769" y="35338"/>
                                <a:pt x="47835" y="45249"/>
                                <a:pt x="47835" y="452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6" name="Vrije vorm: vorm 7565">
                          <a:extLst>
                            <a:ext uri="{FF2B5EF4-FFF2-40B4-BE49-F238E27FC236}">
                              <a16:creationId xmlns:a16="http://schemas.microsoft.com/office/drawing/2014/main" id="{40223A79-AF98-5848-24A5-106853E4B4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5285" y="3891777"/>
                          <a:ext cx="38354" cy="40939"/>
                        </a:xfrm>
                        <a:custGeom>
                          <a:avLst/>
                          <a:gdLst>
                            <a:gd name="connsiteX0" fmla="*/ 13790 w 38354"/>
                            <a:gd name="connsiteY0" fmla="*/ 40940 h 40939"/>
                            <a:gd name="connsiteX1" fmla="*/ 0 w 38354"/>
                            <a:gd name="connsiteY1" fmla="*/ 29735 h 40939"/>
                            <a:gd name="connsiteX2" fmla="*/ 24564 w 38354"/>
                            <a:gd name="connsiteY2" fmla="*/ 0 h 40939"/>
                            <a:gd name="connsiteX3" fmla="*/ 38354 w 38354"/>
                            <a:gd name="connsiteY3" fmla="*/ 10774 h 40939"/>
                            <a:gd name="connsiteX4" fmla="*/ 13790 w 38354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354" h="40939">
                              <a:moveTo>
                                <a:pt x="13790" y="40940"/>
                              </a:moveTo>
                              <a:lnTo>
                                <a:pt x="0" y="29735"/>
                              </a:lnTo>
                              <a:lnTo>
                                <a:pt x="24564" y="0"/>
                              </a:lnTo>
                              <a:lnTo>
                                <a:pt x="38354" y="10774"/>
                              </a:lnTo>
                              <a:lnTo>
                                <a:pt x="1379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7" name="Vrije vorm: vorm 7566">
                          <a:extLst>
                            <a:ext uri="{FF2B5EF4-FFF2-40B4-BE49-F238E27FC236}">
                              <a16:creationId xmlns:a16="http://schemas.microsoft.com/office/drawing/2014/main" id="{36173587-B12E-E432-9014-D968B29D26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48931" y="3934785"/>
                          <a:ext cx="33898" cy="23979"/>
                        </a:xfrm>
                        <a:custGeom>
                          <a:avLst/>
                          <a:gdLst>
                            <a:gd name="connsiteX0" fmla="*/ 32995 w 33898"/>
                            <a:gd name="connsiteY0" fmla="*/ 15170 h 23979"/>
                            <a:gd name="connsiteX1" fmla="*/ 14895 w 33898"/>
                            <a:gd name="connsiteY1" fmla="*/ 87 h 23979"/>
                            <a:gd name="connsiteX2" fmla="*/ 2828 w 33898"/>
                            <a:gd name="connsiteY2" fmla="*/ 6120 h 23979"/>
                            <a:gd name="connsiteX3" fmla="*/ 4983 w 33898"/>
                            <a:gd name="connsiteY3" fmla="*/ 19910 h 23979"/>
                            <a:gd name="connsiteX4" fmla="*/ 32564 w 33898"/>
                            <a:gd name="connsiteY4" fmla="*/ 15170 h 239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898" h="23979">
                              <a:moveTo>
                                <a:pt x="32995" y="15170"/>
                              </a:moveTo>
                              <a:cubicBezTo>
                                <a:pt x="37735" y="4827"/>
                                <a:pt x="22652" y="-775"/>
                                <a:pt x="14895" y="87"/>
                              </a:cubicBezTo>
                              <a:cubicBezTo>
                                <a:pt x="10585" y="517"/>
                                <a:pt x="4552" y="2672"/>
                                <a:pt x="2828" y="6120"/>
                              </a:cubicBezTo>
                              <a:cubicBezTo>
                                <a:pt x="-1050" y="9567"/>
                                <a:pt x="-1481" y="14739"/>
                                <a:pt x="4983" y="19910"/>
                              </a:cubicBezTo>
                              <a:cubicBezTo>
                                <a:pt x="14033" y="27667"/>
                                <a:pt x="28685" y="23358"/>
                                <a:pt x="32564" y="151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8" name="Vrije vorm: vorm 7567">
                          <a:extLst>
                            <a:ext uri="{FF2B5EF4-FFF2-40B4-BE49-F238E27FC236}">
                              <a16:creationId xmlns:a16="http://schemas.microsoft.com/office/drawing/2014/main" id="{6F9D2E3B-6D55-08B5-27E1-FDCEBE69C2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37198" y="3961544"/>
                          <a:ext cx="13699" cy="10356"/>
                        </a:xfrm>
                        <a:custGeom>
                          <a:avLst/>
                          <a:gdLst>
                            <a:gd name="connsiteX0" fmla="*/ 13268 w 13699"/>
                            <a:gd name="connsiteY0" fmla="*/ 6511 h 10356"/>
                            <a:gd name="connsiteX1" fmla="*/ 5942 w 13699"/>
                            <a:gd name="connsiteY1" fmla="*/ 47 h 10356"/>
                            <a:gd name="connsiteX2" fmla="*/ 1201 w 13699"/>
                            <a:gd name="connsiteY2" fmla="*/ 2632 h 10356"/>
                            <a:gd name="connsiteX3" fmla="*/ 2063 w 13699"/>
                            <a:gd name="connsiteY3" fmla="*/ 8666 h 10356"/>
                            <a:gd name="connsiteX4" fmla="*/ 13268 w 13699"/>
                            <a:gd name="connsiteY4" fmla="*/ 6942 h 10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99" h="10356">
                              <a:moveTo>
                                <a:pt x="13268" y="6511"/>
                              </a:moveTo>
                              <a:cubicBezTo>
                                <a:pt x="15423" y="2202"/>
                                <a:pt x="8958" y="-384"/>
                                <a:pt x="5942" y="47"/>
                              </a:cubicBezTo>
                              <a:cubicBezTo>
                                <a:pt x="4218" y="47"/>
                                <a:pt x="1632" y="909"/>
                                <a:pt x="1201" y="2632"/>
                              </a:cubicBezTo>
                              <a:cubicBezTo>
                                <a:pt x="-522" y="3925"/>
                                <a:pt x="-522" y="6080"/>
                                <a:pt x="2063" y="8666"/>
                              </a:cubicBezTo>
                              <a:cubicBezTo>
                                <a:pt x="5942" y="11682"/>
                                <a:pt x="11975" y="10389"/>
                                <a:pt x="13268" y="69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9" name="Vrije vorm: vorm 7568">
                          <a:extLst>
                            <a:ext uri="{FF2B5EF4-FFF2-40B4-BE49-F238E27FC236}">
                              <a16:creationId xmlns:a16="http://schemas.microsoft.com/office/drawing/2014/main" id="{0617A0C2-1720-3558-E3A3-12FDBF459C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6411" y="3890054"/>
                          <a:ext cx="74553" cy="69813"/>
                        </a:xfrm>
                        <a:custGeom>
                          <a:avLst/>
                          <a:gdLst>
                            <a:gd name="connsiteX0" fmla="*/ 53868 w 74553"/>
                            <a:gd name="connsiteY0" fmla="*/ 69813 h 69813"/>
                            <a:gd name="connsiteX1" fmla="*/ 26719 w 74553"/>
                            <a:gd name="connsiteY1" fmla="*/ 48266 h 69813"/>
                            <a:gd name="connsiteX2" fmla="*/ 8188 w 74553"/>
                            <a:gd name="connsiteY2" fmla="*/ 33183 h 69813"/>
                            <a:gd name="connsiteX3" fmla="*/ 0 w 74553"/>
                            <a:gd name="connsiteY3" fmla="*/ 25857 h 69813"/>
                            <a:gd name="connsiteX4" fmla="*/ 21547 w 74553"/>
                            <a:gd name="connsiteY4" fmla="*/ 0 h 69813"/>
                            <a:gd name="connsiteX5" fmla="*/ 29735 w 74553"/>
                            <a:gd name="connsiteY5" fmla="*/ 6895 h 69813"/>
                            <a:gd name="connsiteX6" fmla="*/ 47835 w 74553"/>
                            <a:gd name="connsiteY6" fmla="*/ 21978 h 69813"/>
                            <a:gd name="connsiteX7" fmla="*/ 74554 w 74553"/>
                            <a:gd name="connsiteY7" fmla="*/ 43525 h 69813"/>
                            <a:gd name="connsiteX8" fmla="*/ 53437 w 74553"/>
                            <a:gd name="connsiteY8" fmla="*/ 69813 h 69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9813">
                              <a:moveTo>
                                <a:pt x="53868" y="69813"/>
                              </a:moveTo>
                              <a:cubicBezTo>
                                <a:pt x="53868" y="69813"/>
                                <a:pt x="40078" y="59039"/>
                                <a:pt x="26719" y="48266"/>
                              </a:cubicBezTo>
                              <a:cubicBezTo>
                                <a:pt x="19824" y="43095"/>
                                <a:pt x="13359" y="37492"/>
                                <a:pt x="8188" y="33183"/>
                              </a:cubicBezTo>
                              <a:cubicBezTo>
                                <a:pt x="3448" y="28873"/>
                                <a:pt x="0" y="25857"/>
                                <a:pt x="0" y="25857"/>
                              </a:cubicBezTo>
                              <a:lnTo>
                                <a:pt x="21547" y="0"/>
                              </a:lnTo>
                              <a:cubicBezTo>
                                <a:pt x="21547" y="0"/>
                                <a:pt x="24564" y="2586"/>
                                <a:pt x="29735" y="6895"/>
                              </a:cubicBezTo>
                              <a:cubicBezTo>
                                <a:pt x="34476" y="11204"/>
                                <a:pt x="41371" y="16376"/>
                                <a:pt x="47835" y="21978"/>
                              </a:cubicBezTo>
                              <a:cubicBezTo>
                                <a:pt x="61194" y="32752"/>
                                <a:pt x="74554" y="43525"/>
                                <a:pt x="74554" y="43525"/>
                              </a:cubicBezTo>
                              <a:lnTo>
                                <a:pt x="53437" y="6981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70" name="Vrije vorm: vorm 7569">
                          <a:extLst>
                            <a:ext uri="{FF2B5EF4-FFF2-40B4-BE49-F238E27FC236}">
                              <a16:creationId xmlns:a16="http://schemas.microsoft.com/office/drawing/2014/main" id="{A5E2EE84-2EF3-81CE-4193-FA06377446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3130" y="3912032"/>
                          <a:ext cx="48266" cy="47835"/>
                        </a:xfrm>
                        <a:custGeom>
                          <a:avLst/>
                          <a:gdLst>
                            <a:gd name="connsiteX0" fmla="*/ 27150 w 48266"/>
                            <a:gd name="connsiteY0" fmla="*/ 47835 h 47835"/>
                            <a:gd name="connsiteX1" fmla="*/ 0 w 48266"/>
                            <a:gd name="connsiteY1" fmla="*/ 26288 h 47835"/>
                            <a:gd name="connsiteX2" fmla="*/ 21116 w 48266"/>
                            <a:gd name="connsiteY2" fmla="*/ 0 h 47835"/>
                            <a:gd name="connsiteX3" fmla="*/ 48266 w 48266"/>
                            <a:gd name="connsiteY3" fmla="*/ 21547 h 47835"/>
                            <a:gd name="connsiteX4" fmla="*/ 27150 w 48266"/>
                            <a:gd name="connsiteY4" fmla="*/ 47835 h 478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6" h="47835">
                              <a:moveTo>
                                <a:pt x="27150" y="47835"/>
                              </a:moveTo>
                              <a:lnTo>
                                <a:pt x="0" y="26288"/>
                              </a:lnTo>
                              <a:lnTo>
                                <a:pt x="21116" y="0"/>
                              </a:lnTo>
                              <a:lnTo>
                                <a:pt x="48266" y="21547"/>
                              </a:lnTo>
                              <a:lnTo>
                                <a:pt x="27150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2" name="Graphic 1445">
                        <a:extLst>
                          <a:ext uri="{FF2B5EF4-FFF2-40B4-BE49-F238E27FC236}">
                            <a16:creationId xmlns:a16="http://schemas.microsoft.com/office/drawing/2014/main" id="{FECFE1A7-0E0E-094A-06ED-4784BD5DD6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2258" y="4028616"/>
                        <a:ext cx="107030" cy="123037"/>
                        <a:chOff x="5722258" y="4028616"/>
                        <a:chExt cx="107030" cy="123037"/>
                      </a:xfrm>
                    </p:grpSpPr>
                    <p:sp>
                      <p:nvSpPr>
                        <p:cNvPr id="7557" name="Vrije vorm: vorm 7556">
                          <a:extLst>
                            <a:ext uri="{FF2B5EF4-FFF2-40B4-BE49-F238E27FC236}">
                              <a16:creationId xmlns:a16="http://schemas.microsoft.com/office/drawing/2014/main" id="{614275CD-4C99-3553-F6E2-8CFD2F5EAD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2258" y="4057692"/>
                          <a:ext cx="83383" cy="93962"/>
                        </a:xfrm>
                        <a:custGeom>
                          <a:avLst/>
                          <a:gdLst>
                            <a:gd name="connsiteX0" fmla="*/ 76002 w 83383"/>
                            <a:gd name="connsiteY0" fmla="*/ 65073 h 93962"/>
                            <a:gd name="connsiteX1" fmla="*/ 82036 w 83383"/>
                            <a:gd name="connsiteY1" fmla="*/ 21116 h 93962"/>
                            <a:gd name="connsiteX2" fmla="*/ 50577 w 83383"/>
                            <a:gd name="connsiteY2" fmla="*/ 0 h 93962"/>
                            <a:gd name="connsiteX3" fmla="*/ 12222 w 83383"/>
                            <a:gd name="connsiteY3" fmla="*/ 22840 h 93962"/>
                            <a:gd name="connsiteX4" fmla="*/ 4896 w 83383"/>
                            <a:gd name="connsiteY4" fmla="*/ 79294 h 93962"/>
                            <a:gd name="connsiteX5" fmla="*/ 7913 w 83383"/>
                            <a:gd name="connsiteY5" fmla="*/ 85327 h 93962"/>
                            <a:gd name="connsiteX6" fmla="*/ 10930 w 83383"/>
                            <a:gd name="connsiteY6" fmla="*/ 89206 h 93962"/>
                            <a:gd name="connsiteX7" fmla="*/ 12653 w 83383"/>
                            <a:gd name="connsiteY7" fmla="*/ 90930 h 93962"/>
                            <a:gd name="connsiteX8" fmla="*/ 19979 w 83383"/>
                            <a:gd name="connsiteY8" fmla="*/ 93084 h 93962"/>
                            <a:gd name="connsiteX9" fmla="*/ 26444 w 83383"/>
                            <a:gd name="connsiteY9" fmla="*/ 93946 h 93962"/>
                            <a:gd name="connsiteX10" fmla="*/ 75572 w 83383"/>
                            <a:gd name="connsiteY10" fmla="*/ 65504 h 939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3383" h="93962">
                              <a:moveTo>
                                <a:pt x="76002" y="65073"/>
                              </a:moveTo>
                              <a:cubicBezTo>
                                <a:pt x="87638" y="37923"/>
                                <a:pt x="82036" y="21116"/>
                                <a:pt x="82036" y="21116"/>
                              </a:cubicBezTo>
                              <a:lnTo>
                                <a:pt x="50577" y="0"/>
                              </a:lnTo>
                              <a:cubicBezTo>
                                <a:pt x="50577" y="0"/>
                                <a:pt x="32908" y="1724"/>
                                <a:pt x="12222" y="22840"/>
                              </a:cubicBezTo>
                              <a:cubicBezTo>
                                <a:pt x="-3292" y="38785"/>
                                <a:pt x="-1999" y="63780"/>
                                <a:pt x="4896" y="79294"/>
                              </a:cubicBezTo>
                              <a:cubicBezTo>
                                <a:pt x="5758" y="81449"/>
                                <a:pt x="7051" y="83173"/>
                                <a:pt x="7913" y="85327"/>
                              </a:cubicBezTo>
                              <a:cubicBezTo>
                                <a:pt x="9206" y="86620"/>
                                <a:pt x="10068" y="87913"/>
                                <a:pt x="10930" y="89206"/>
                              </a:cubicBezTo>
                              <a:cubicBezTo>
                                <a:pt x="11792" y="90068"/>
                                <a:pt x="12653" y="90930"/>
                                <a:pt x="12653" y="90930"/>
                              </a:cubicBezTo>
                              <a:cubicBezTo>
                                <a:pt x="12653" y="90930"/>
                                <a:pt x="16101" y="92223"/>
                                <a:pt x="19979" y="93084"/>
                              </a:cubicBezTo>
                              <a:cubicBezTo>
                                <a:pt x="22134" y="93084"/>
                                <a:pt x="24289" y="93515"/>
                                <a:pt x="26444" y="93946"/>
                              </a:cubicBezTo>
                              <a:cubicBezTo>
                                <a:pt x="43681" y="94377"/>
                                <a:pt x="66953" y="86189"/>
                                <a:pt x="75572" y="655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8" name="Vrije vorm: vorm 7557">
                          <a:extLst>
                            <a:ext uri="{FF2B5EF4-FFF2-40B4-BE49-F238E27FC236}">
                              <a16:creationId xmlns:a16="http://schemas.microsoft.com/office/drawing/2014/main" id="{AD7D23A2-DE24-270E-A0B1-FE5D46ECF1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57692"/>
                          <a:ext cx="52240" cy="42663"/>
                        </a:xfrm>
                        <a:custGeom>
                          <a:avLst/>
                          <a:gdLst>
                            <a:gd name="connsiteX0" fmla="*/ 51283 w 52240"/>
                            <a:gd name="connsiteY0" fmla="*/ 42664 h 42663"/>
                            <a:gd name="connsiteX1" fmla="*/ 51283 w 52240"/>
                            <a:gd name="connsiteY1" fmla="*/ 21116 h 42663"/>
                            <a:gd name="connsiteX2" fmla="*/ 19824 w 52240"/>
                            <a:gd name="connsiteY2" fmla="*/ 0 h 42663"/>
                            <a:gd name="connsiteX3" fmla="*/ 0 w 52240"/>
                            <a:gd name="connsiteY3" fmla="*/ 8188 h 42663"/>
                            <a:gd name="connsiteX4" fmla="*/ 51714 w 52240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240" h="42663">
                              <a:moveTo>
                                <a:pt x="51283" y="42664"/>
                              </a:moveTo>
                              <a:cubicBezTo>
                                <a:pt x="53437" y="29304"/>
                                <a:pt x="51283" y="21116"/>
                                <a:pt x="51283" y="21116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11636" y="862"/>
                                <a:pt x="0" y="8188"/>
                              </a:cubicBezTo>
                              <a:lnTo>
                                <a:pt x="51714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9" name="Vrije vorm: vorm 7558">
                          <a:extLst>
                            <a:ext uri="{FF2B5EF4-FFF2-40B4-BE49-F238E27FC236}">
                              <a16:creationId xmlns:a16="http://schemas.microsoft.com/office/drawing/2014/main" id="{52144270-922E-B6BD-FC03-01BD56888B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3388199">
                          <a:off x="5781601" y="4040827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0" name="Vrije vorm: vorm 7559">
                          <a:extLst>
                            <a:ext uri="{FF2B5EF4-FFF2-40B4-BE49-F238E27FC236}">
                              <a16:creationId xmlns:a16="http://schemas.microsoft.com/office/drawing/2014/main" id="{77D7CE12-8AE1-5E4C-1F9D-95EBAF6841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9442" y="4076716"/>
                          <a:ext cx="33573" cy="24288"/>
                        </a:xfrm>
                        <a:custGeom>
                          <a:avLst/>
                          <a:gdLst>
                            <a:gd name="connsiteX0" fmla="*/ 32962 w 33573"/>
                            <a:gd name="connsiteY0" fmla="*/ 13727 h 24288"/>
                            <a:gd name="connsiteX1" fmla="*/ 13569 w 33573"/>
                            <a:gd name="connsiteY1" fmla="*/ 368 h 24288"/>
                            <a:gd name="connsiteX2" fmla="*/ 2364 w 33573"/>
                            <a:gd name="connsiteY2" fmla="*/ 7694 h 24288"/>
                            <a:gd name="connsiteX3" fmla="*/ 6243 w 33573"/>
                            <a:gd name="connsiteY3" fmla="*/ 21484 h 24288"/>
                            <a:gd name="connsiteX4" fmla="*/ 33393 w 33573"/>
                            <a:gd name="connsiteY4" fmla="*/ 13727 h 242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73" h="24288">
                              <a:moveTo>
                                <a:pt x="32962" y="13727"/>
                              </a:moveTo>
                              <a:cubicBezTo>
                                <a:pt x="36840" y="2954"/>
                                <a:pt x="21326" y="-1356"/>
                                <a:pt x="13569" y="368"/>
                              </a:cubicBezTo>
                              <a:cubicBezTo>
                                <a:pt x="9260" y="1230"/>
                                <a:pt x="3657" y="4247"/>
                                <a:pt x="2364" y="7694"/>
                              </a:cubicBezTo>
                              <a:cubicBezTo>
                                <a:pt x="-1083" y="11573"/>
                                <a:pt x="-1514" y="16313"/>
                                <a:pt x="6243" y="21484"/>
                              </a:cubicBezTo>
                              <a:cubicBezTo>
                                <a:pt x="16155" y="27949"/>
                                <a:pt x="29945" y="22347"/>
                                <a:pt x="33393" y="137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1" name="Vrije vorm: vorm 7560">
                          <a:extLst>
                            <a:ext uri="{FF2B5EF4-FFF2-40B4-BE49-F238E27FC236}">
                              <a16:creationId xmlns:a16="http://schemas.microsoft.com/office/drawing/2014/main" id="{E7E2A985-C6EE-FBDC-9322-F2C55E59FD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919" y="4105770"/>
                          <a:ext cx="14035" cy="9947"/>
                        </a:xfrm>
                        <a:custGeom>
                          <a:avLst/>
                          <a:gdLst>
                            <a:gd name="connsiteX0" fmla="*/ 13749 w 14035"/>
                            <a:gd name="connsiteY0" fmla="*/ 5790 h 9947"/>
                            <a:gd name="connsiteX1" fmla="*/ 5561 w 14035"/>
                            <a:gd name="connsiteY1" fmla="*/ 187 h 9947"/>
                            <a:gd name="connsiteX2" fmla="*/ 821 w 14035"/>
                            <a:gd name="connsiteY2" fmla="*/ 3204 h 9947"/>
                            <a:gd name="connsiteX3" fmla="*/ 2544 w 14035"/>
                            <a:gd name="connsiteY3" fmla="*/ 8806 h 9947"/>
                            <a:gd name="connsiteX4" fmla="*/ 13749 w 14035"/>
                            <a:gd name="connsiteY4" fmla="*/ 5790 h 99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035" h="9947">
                              <a:moveTo>
                                <a:pt x="13749" y="5790"/>
                              </a:moveTo>
                              <a:cubicBezTo>
                                <a:pt x="15473" y="1480"/>
                                <a:pt x="9009" y="-675"/>
                                <a:pt x="5561" y="187"/>
                              </a:cubicBezTo>
                              <a:cubicBezTo>
                                <a:pt x="3837" y="187"/>
                                <a:pt x="1252" y="1480"/>
                                <a:pt x="821" y="3204"/>
                              </a:cubicBezTo>
                              <a:cubicBezTo>
                                <a:pt x="-472" y="4928"/>
                                <a:pt x="-472" y="7083"/>
                                <a:pt x="2544" y="8806"/>
                              </a:cubicBezTo>
                              <a:cubicBezTo>
                                <a:pt x="6423" y="11392"/>
                                <a:pt x="12456" y="9237"/>
                                <a:pt x="13749" y="57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2" name="Vrije vorm: vorm 7561">
                          <a:extLst>
                            <a:ext uri="{FF2B5EF4-FFF2-40B4-BE49-F238E27FC236}">
                              <a16:creationId xmlns:a16="http://schemas.microsoft.com/office/drawing/2014/main" id="{24011EC4-8472-7732-D782-7707D58242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30542"/>
                          <a:ext cx="75846" cy="66796"/>
                        </a:xfrm>
                        <a:custGeom>
                          <a:avLst/>
                          <a:gdLst>
                            <a:gd name="connsiteX0" fmla="*/ 57747 w 75846"/>
                            <a:gd name="connsiteY0" fmla="*/ 66797 h 66796"/>
                            <a:gd name="connsiteX1" fmla="*/ 0 w 75846"/>
                            <a:gd name="connsiteY1" fmla="*/ 28012 h 66796"/>
                            <a:gd name="connsiteX2" fmla="*/ 18962 w 75846"/>
                            <a:gd name="connsiteY2" fmla="*/ 0 h 66796"/>
                            <a:gd name="connsiteX3" fmla="*/ 75847 w 75846"/>
                            <a:gd name="connsiteY3" fmla="*/ 38354 h 66796"/>
                            <a:gd name="connsiteX4" fmla="*/ 57747 w 75846"/>
                            <a:gd name="connsiteY4" fmla="*/ 66797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66796">
                              <a:moveTo>
                                <a:pt x="57747" y="66797"/>
                              </a:moveTo>
                              <a:lnTo>
                                <a:pt x="0" y="28012"/>
                              </a:lnTo>
                              <a:lnTo>
                                <a:pt x="18962" y="0"/>
                              </a:lnTo>
                              <a:lnTo>
                                <a:pt x="75847" y="38354"/>
                              </a:lnTo>
                              <a:lnTo>
                                <a:pt x="57747" y="667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63" name="Vrije vorm: vorm 7562">
                          <a:extLst>
                            <a:ext uri="{FF2B5EF4-FFF2-40B4-BE49-F238E27FC236}">
                              <a16:creationId xmlns:a16="http://schemas.microsoft.com/office/drawing/2014/main" id="{D969AB5F-B532-036C-0ADB-56203985F1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82315" y="4049935"/>
                          <a:ext cx="46973" cy="47404"/>
                        </a:xfrm>
                        <a:custGeom>
                          <a:avLst/>
                          <a:gdLst>
                            <a:gd name="connsiteX0" fmla="*/ 28873 w 46973"/>
                            <a:gd name="connsiteY0" fmla="*/ 47404 h 47404"/>
                            <a:gd name="connsiteX1" fmla="*/ 0 w 46973"/>
                            <a:gd name="connsiteY1" fmla="*/ 28012 h 47404"/>
                            <a:gd name="connsiteX2" fmla="*/ 18531 w 46973"/>
                            <a:gd name="connsiteY2" fmla="*/ 0 h 47404"/>
                            <a:gd name="connsiteX3" fmla="*/ 46973 w 46973"/>
                            <a:gd name="connsiteY3" fmla="*/ 18961 h 47404"/>
                            <a:gd name="connsiteX4" fmla="*/ 28873 w 46973"/>
                            <a:gd name="connsiteY4" fmla="*/ 47404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28873" y="47404"/>
                              </a:moveTo>
                              <a:lnTo>
                                <a:pt x="0" y="28012"/>
                              </a:lnTo>
                              <a:lnTo>
                                <a:pt x="18531" y="0"/>
                              </a:lnTo>
                              <a:lnTo>
                                <a:pt x="46973" y="18961"/>
                              </a:lnTo>
                              <a:lnTo>
                                <a:pt x="28873" y="4740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3" name="Graphic 1445">
                        <a:extLst>
                          <a:ext uri="{FF2B5EF4-FFF2-40B4-BE49-F238E27FC236}">
                            <a16:creationId xmlns:a16="http://schemas.microsoft.com/office/drawing/2014/main" id="{967DEB2E-5E90-992A-E041-B01CD4046B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27532" y="4147760"/>
                        <a:ext cx="103008" cy="127560"/>
                        <a:chOff x="5927532" y="4147760"/>
                        <a:chExt cx="103008" cy="127560"/>
                      </a:xfrm>
                    </p:grpSpPr>
                    <p:sp>
                      <p:nvSpPr>
                        <p:cNvPr id="7550" name="Vrije vorm: vorm 7549">
                          <a:extLst>
                            <a:ext uri="{FF2B5EF4-FFF2-40B4-BE49-F238E27FC236}">
                              <a16:creationId xmlns:a16="http://schemas.microsoft.com/office/drawing/2014/main" id="{C2BAE5B7-150F-69E7-9CFB-22D17EC15E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7532" y="4180081"/>
                          <a:ext cx="81161" cy="95239"/>
                        </a:xfrm>
                        <a:custGeom>
                          <a:avLst/>
                          <a:gdLst>
                            <a:gd name="connsiteX0" fmla="*/ 76721 w 81161"/>
                            <a:gd name="connsiteY0" fmla="*/ 62056 h 95239"/>
                            <a:gd name="connsiteX1" fmla="*/ 81030 w 81161"/>
                            <a:gd name="connsiteY1" fmla="*/ 29735 h 95239"/>
                            <a:gd name="connsiteX2" fmla="*/ 78445 w 81161"/>
                            <a:gd name="connsiteY2" fmla="*/ 18100 h 95239"/>
                            <a:gd name="connsiteX3" fmla="*/ 45262 w 81161"/>
                            <a:gd name="connsiteY3" fmla="*/ 0 h 95239"/>
                            <a:gd name="connsiteX4" fmla="*/ 9493 w 81161"/>
                            <a:gd name="connsiteY4" fmla="*/ 25857 h 95239"/>
                            <a:gd name="connsiteX5" fmla="*/ 7339 w 81161"/>
                            <a:gd name="connsiteY5" fmla="*/ 82742 h 95239"/>
                            <a:gd name="connsiteX6" fmla="*/ 11217 w 81161"/>
                            <a:gd name="connsiteY6" fmla="*/ 88344 h 95239"/>
                            <a:gd name="connsiteX7" fmla="*/ 14665 w 81161"/>
                            <a:gd name="connsiteY7" fmla="*/ 91792 h 95239"/>
                            <a:gd name="connsiteX8" fmla="*/ 16388 w 81161"/>
                            <a:gd name="connsiteY8" fmla="*/ 93515 h 95239"/>
                            <a:gd name="connsiteX9" fmla="*/ 23714 w 81161"/>
                            <a:gd name="connsiteY9" fmla="*/ 95239 h 95239"/>
                            <a:gd name="connsiteX10" fmla="*/ 30179 w 81161"/>
                            <a:gd name="connsiteY10" fmla="*/ 95239 h 95239"/>
                            <a:gd name="connsiteX11" fmla="*/ 76290 w 81161"/>
                            <a:gd name="connsiteY11" fmla="*/ 62056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161" h="95239">
                              <a:moveTo>
                                <a:pt x="76721" y="62056"/>
                              </a:moveTo>
                              <a:cubicBezTo>
                                <a:pt x="81030" y="48266"/>
                                <a:pt x="81461" y="37061"/>
                                <a:pt x="81030" y="29735"/>
                              </a:cubicBezTo>
                              <a:cubicBezTo>
                                <a:pt x="80168" y="22409"/>
                                <a:pt x="78445" y="18100"/>
                                <a:pt x="78445" y="18100"/>
                              </a:cubicBezTo>
                              <a:lnTo>
                                <a:pt x="45262" y="0"/>
                              </a:lnTo>
                              <a:cubicBezTo>
                                <a:pt x="45262" y="0"/>
                                <a:pt x="27593" y="3017"/>
                                <a:pt x="9493" y="25857"/>
                              </a:cubicBezTo>
                              <a:cubicBezTo>
                                <a:pt x="-4728" y="43095"/>
                                <a:pt x="-850" y="67659"/>
                                <a:pt x="7339" y="82742"/>
                              </a:cubicBezTo>
                              <a:cubicBezTo>
                                <a:pt x="8631" y="84897"/>
                                <a:pt x="9924" y="86620"/>
                                <a:pt x="11217" y="88344"/>
                              </a:cubicBezTo>
                              <a:cubicBezTo>
                                <a:pt x="12510" y="89637"/>
                                <a:pt x="13803" y="90930"/>
                                <a:pt x="14665" y="91792"/>
                              </a:cubicBezTo>
                              <a:cubicBezTo>
                                <a:pt x="15526" y="92654"/>
                                <a:pt x="16388" y="93515"/>
                                <a:pt x="16388" y="93515"/>
                              </a:cubicBezTo>
                              <a:cubicBezTo>
                                <a:pt x="16388" y="93515"/>
                                <a:pt x="19836" y="94377"/>
                                <a:pt x="23714" y="95239"/>
                              </a:cubicBezTo>
                              <a:cubicBezTo>
                                <a:pt x="25869" y="95239"/>
                                <a:pt x="28024" y="95239"/>
                                <a:pt x="30179" y="95239"/>
                              </a:cubicBezTo>
                              <a:cubicBezTo>
                                <a:pt x="46986" y="94377"/>
                                <a:pt x="69826" y="83173"/>
                                <a:pt x="76290" y="620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1" name="Vrije vorm: vorm 7550">
                          <a:extLst>
                            <a:ext uri="{FF2B5EF4-FFF2-40B4-BE49-F238E27FC236}">
                              <a16:creationId xmlns:a16="http://schemas.microsoft.com/office/drawing/2014/main" id="{D6D49051-0ADC-2FB9-C6FD-21FBF2C064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401" y="4179650"/>
                          <a:ext cx="54772" cy="39647"/>
                        </a:xfrm>
                        <a:custGeom>
                          <a:avLst/>
                          <a:gdLst>
                            <a:gd name="connsiteX0" fmla="*/ 54730 w 54772"/>
                            <a:gd name="connsiteY0" fmla="*/ 39216 h 39647"/>
                            <a:gd name="connsiteX1" fmla="*/ 52145 w 54772"/>
                            <a:gd name="connsiteY1" fmla="*/ 18100 h 39647"/>
                            <a:gd name="connsiteX2" fmla="*/ 18962 w 54772"/>
                            <a:gd name="connsiteY2" fmla="*/ 0 h 39647"/>
                            <a:gd name="connsiteX3" fmla="*/ 0 w 54772"/>
                            <a:gd name="connsiteY3" fmla="*/ 9912 h 39647"/>
                            <a:gd name="connsiteX4" fmla="*/ 27150 w 54772"/>
                            <a:gd name="connsiteY4" fmla="*/ 24995 h 39647"/>
                            <a:gd name="connsiteX5" fmla="*/ 45680 w 54772"/>
                            <a:gd name="connsiteY5" fmla="*/ 35338 h 39647"/>
                            <a:gd name="connsiteX6" fmla="*/ 54299 w 54772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772" h="39647">
                              <a:moveTo>
                                <a:pt x="54730" y="39216"/>
                              </a:moveTo>
                              <a:cubicBezTo>
                                <a:pt x="55161" y="25857"/>
                                <a:pt x="52145" y="18100"/>
                                <a:pt x="52145" y="18100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10774" y="1724"/>
                                <a:pt x="0" y="9912"/>
                              </a:cubicBezTo>
                              <a:cubicBezTo>
                                <a:pt x="0" y="9912"/>
                                <a:pt x="13790" y="17238"/>
                                <a:pt x="27150" y="24995"/>
                              </a:cubicBezTo>
                              <a:cubicBezTo>
                                <a:pt x="34045" y="28874"/>
                                <a:pt x="40940" y="32321"/>
                                <a:pt x="45680" y="35338"/>
                              </a:cubicBezTo>
                              <a:cubicBezTo>
                                <a:pt x="50852" y="38355"/>
                                <a:pt x="54299" y="39647"/>
                                <a:pt x="5429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2" name="Vrije vorm: vorm 7551">
                          <a:extLst>
                            <a:ext uri="{FF2B5EF4-FFF2-40B4-BE49-F238E27FC236}">
                              <a16:creationId xmlns:a16="http://schemas.microsoft.com/office/drawing/2014/main" id="{76B0DF2D-112E-1BFB-438C-4FDA381809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2706" y="4147760"/>
                          <a:ext cx="34044" cy="42663"/>
                        </a:xfrm>
                        <a:custGeom>
                          <a:avLst/>
                          <a:gdLst>
                            <a:gd name="connsiteX0" fmla="*/ 15945 w 34044"/>
                            <a:gd name="connsiteY0" fmla="*/ 42664 h 42663"/>
                            <a:gd name="connsiteX1" fmla="*/ 0 w 34044"/>
                            <a:gd name="connsiteY1" fmla="*/ 34045 h 42663"/>
                            <a:gd name="connsiteX2" fmla="*/ 18531 w 34044"/>
                            <a:gd name="connsiteY2" fmla="*/ 0 h 42663"/>
                            <a:gd name="connsiteX3" fmla="*/ 34045 w 34044"/>
                            <a:gd name="connsiteY3" fmla="*/ 8619 h 42663"/>
                            <a:gd name="connsiteX4" fmla="*/ 15945 w 34044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42663">
                              <a:moveTo>
                                <a:pt x="15945" y="42664"/>
                              </a:moveTo>
                              <a:lnTo>
                                <a:pt x="0" y="34045"/>
                              </a:lnTo>
                              <a:lnTo>
                                <a:pt x="18531" y="0"/>
                              </a:lnTo>
                              <a:lnTo>
                                <a:pt x="34045" y="8619"/>
                              </a:lnTo>
                              <a:lnTo>
                                <a:pt x="15945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3" name="Vrije vorm: vorm 7552">
                          <a:extLst>
                            <a:ext uri="{FF2B5EF4-FFF2-40B4-BE49-F238E27FC236}">
                              <a16:creationId xmlns:a16="http://schemas.microsoft.com/office/drawing/2014/main" id="{47B4C8E4-A52D-5823-6382-5ED4D5C4A9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42072" y="4200072"/>
                          <a:ext cx="33682" cy="24268"/>
                        </a:xfrm>
                        <a:custGeom>
                          <a:avLst/>
                          <a:gdLst>
                            <a:gd name="connsiteX0" fmla="*/ 33308 w 33682"/>
                            <a:gd name="connsiteY0" fmla="*/ 12330 h 24268"/>
                            <a:gd name="connsiteX1" fmla="*/ 12622 w 33682"/>
                            <a:gd name="connsiteY1" fmla="*/ 694 h 24268"/>
                            <a:gd name="connsiteX2" fmla="*/ 1848 w 33682"/>
                            <a:gd name="connsiteY2" fmla="*/ 8882 h 24268"/>
                            <a:gd name="connsiteX3" fmla="*/ 7020 w 33682"/>
                            <a:gd name="connsiteY3" fmla="*/ 22242 h 24268"/>
                            <a:gd name="connsiteX4" fmla="*/ 33308 w 33682"/>
                            <a:gd name="connsiteY4" fmla="*/ 12330 h 24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682" h="24268">
                              <a:moveTo>
                                <a:pt x="33308" y="12330"/>
                              </a:moveTo>
                              <a:cubicBezTo>
                                <a:pt x="36324" y="1125"/>
                                <a:pt x="20379" y="-1460"/>
                                <a:pt x="12622" y="694"/>
                              </a:cubicBezTo>
                              <a:cubicBezTo>
                                <a:pt x="8744" y="1987"/>
                                <a:pt x="3141" y="5435"/>
                                <a:pt x="1848" y="8882"/>
                              </a:cubicBezTo>
                              <a:cubicBezTo>
                                <a:pt x="-1168" y="13192"/>
                                <a:pt x="-1168" y="17932"/>
                                <a:pt x="7020" y="22242"/>
                              </a:cubicBezTo>
                              <a:cubicBezTo>
                                <a:pt x="17363" y="27844"/>
                                <a:pt x="30722" y="20949"/>
                                <a:pt x="33308" y="123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4" name="Vrije vorm: vorm 7553">
                          <a:extLst>
                            <a:ext uri="{FF2B5EF4-FFF2-40B4-BE49-F238E27FC236}">
                              <a16:creationId xmlns:a16="http://schemas.microsoft.com/office/drawing/2014/main" id="{AC5FA608-96E1-85E9-B49F-34AFDEAB35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075" y="4231111"/>
                          <a:ext cx="13883" cy="10147"/>
                        </a:xfrm>
                        <a:custGeom>
                          <a:avLst/>
                          <a:gdLst>
                            <a:gd name="connsiteX0" fmla="*/ 13724 w 13883"/>
                            <a:gd name="connsiteY0" fmla="*/ 4993 h 10147"/>
                            <a:gd name="connsiteX1" fmla="*/ 5105 w 13883"/>
                            <a:gd name="connsiteY1" fmla="*/ 252 h 10147"/>
                            <a:gd name="connsiteX2" fmla="*/ 796 w 13883"/>
                            <a:gd name="connsiteY2" fmla="*/ 3700 h 10147"/>
                            <a:gd name="connsiteX3" fmla="*/ 2950 w 13883"/>
                            <a:gd name="connsiteY3" fmla="*/ 9302 h 10147"/>
                            <a:gd name="connsiteX4" fmla="*/ 13724 w 13883"/>
                            <a:gd name="connsiteY4" fmla="*/ 4993 h 101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883" h="10147">
                              <a:moveTo>
                                <a:pt x="13724" y="4993"/>
                              </a:moveTo>
                              <a:cubicBezTo>
                                <a:pt x="15017" y="683"/>
                                <a:pt x="8122" y="-610"/>
                                <a:pt x="5105" y="252"/>
                              </a:cubicBezTo>
                              <a:cubicBezTo>
                                <a:pt x="3381" y="683"/>
                                <a:pt x="1227" y="1976"/>
                                <a:pt x="796" y="3700"/>
                              </a:cubicBezTo>
                              <a:cubicBezTo>
                                <a:pt x="-497" y="5424"/>
                                <a:pt x="-497" y="7578"/>
                                <a:pt x="2950" y="9302"/>
                              </a:cubicBezTo>
                              <a:cubicBezTo>
                                <a:pt x="7260" y="11457"/>
                                <a:pt x="12862" y="9302"/>
                                <a:pt x="13724" y="4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5" name="Vrije vorm: vorm 7554">
                          <a:extLst>
                            <a:ext uri="{FF2B5EF4-FFF2-40B4-BE49-F238E27FC236}">
                              <a16:creationId xmlns:a16="http://schemas.microsoft.com/office/drawing/2014/main" id="{0E0E2553-255D-6456-127D-D3E33EF347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832" y="4152931"/>
                          <a:ext cx="76708" cy="62487"/>
                        </a:xfrm>
                        <a:custGeom>
                          <a:avLst/>
                          <a:gdLst>
                            <a:gd name="connsiteX0" fmla="*/ 60763 w 76708"/>
                            <a:gd name="connsiteY0" fmla="*/ 62487 h 62487"/>
                            <a:gd name="connsiteX1" fmla="*/ 51283 w 76708"/>
                            <a:gd name="connsiteY1" fmla="*/ 57747 h 62487"/>
                            <a:gd name="connsiteX2" fmla="*/ 30166 w 76708"/>
                            <a:gd name="connsiteY2" fmla="*/ 46111 h 62487"/>
                            <a:gd name="connsiteX3" fmla="*/ 0 w 76708"/>
                            <a:gd name="connsiteY3" fmla="*/ 29304 h 62487"/>
                            <a:gd name="connsiteX4" fmla="*/ 16376 w 76708"/>
                            <a:gd name="connsiteY4" fmla="*/ 0 h 62487"/>
                            <a:gd name="connsiteX5" fmla="*/ 46542 w 76708"/>
                            <a:gd name="connsiteY5" fmla="*/ 16376 h 62487"/>
                            <a:gd name="connsiteX6" fmla="*/ 67228 w 76708"/>
                            <a:gd name="connsiteY6" fmla="*/ 27581 h 62487"/>
                            <a:gd name="connsiteX7" fmla="*/ 76708 w 76708"/>
                            <a:gd name="connsiteY7" fmla="*/ 32321 h 62487"/>
                            <a:gd name="connsiteX8" fmla="*/ 61194 w 76708"/>
                            <a:gd name="connsiteY8" fmla="*/ 62056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708" h="62487">
                              <a:moveTo>
                                <a:pt x="60763" y="62487"/>
                              </a:moveTo>
                              <a:cubicBezTo>
                                <a:pt x="60763" y="62487"/>
                                <a:pt x="56885" y="60763"/>
                                <a:pt x="51283" y="57747"/>
                              </a:cubicBezTo>
                              <a:cubicBezTo>
                                <a:pt x="45680" y="54730"/>
                                <a:pt x="37923" y="50421"/>
                                <a:pt x="30166" y="46111"/>
                              </a:cubicBezTo>
                              <a:cubicBezTo>
                                <a:pt x="15083" y="37923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31459" y="8188"/>
                                <a:pt x="46542" y="16376"/>
                              </a:cubicBezTo>
                              <a:cubicBezTo>
                                <a:pt x="53868" y="20685"/>
                                <a:pt x="61625" y="24564"/>
                                <a:pt x="67228" y="27581"/>
                              </a:cubicBezTo>
                              <a:cubicBezTo>
                                <a:pt x="72830" y="30597"/>
                                <a:pt x="76708" y="32321"/>
                                <a:pt x="76708" y="32321"/>
                              </a:cubicBezTo>
                              <a:lnTo>
                                <a:pt x="61194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56" name="Vrije vorm: vorm 7555">
                          <a:extLst>
                            <a:ext uri="{FF2B5EF4-FFF2-40B4-BE49-F238E27FC236}">
                              <a16:creationId xmlns:a16="http://schemas.microsoft.com/office/drawing/2014/main" id="{DC03974D-E7BA-8FF3-5AD3-A3AF2F59C0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999" y="4168876"/>
                          <a:ext cx="46111" cy="46542"/>
                        </a:xfrm>
                        <a:custGeom>
                          <a:avLst/>
                          <a:gdLst>
                            <a:gd name="connsiteX0" fmla="*/ 30597 w 46111"/>
                            <a:gd name="connsiteY0" fmla="*/ 46542 h 46542"/>
                            <a:gd name="connsiteX1" fmla="*/ 25857 w 46111"/>
                            <a:gd name="connsiteY1" fmla="*/ 43957 h 46542"/>
                            <a:gd name="connsiteX2" fmla="*/ 15083 w 46111"/>
                            <a:gd name="connsiteY2" fmla="*/ 38355 h 46542"/>
                            <a:gd name="connsiteX3" fmla="*/ 0 w 46111"/>
                            <a:gd name="connsiteY3" fmla="*/ 29735 h 46542"/>
                            <a:gd name="connsiteX4" fmla="*/ 15945 w 46111"/>
                            <a:gd name="connsiteY4" fmla="*/ 0 h 46542"/>
                            <a:gd name="connsiteX5" fmla="*/ 31028 w 46111"/>
                            <a:gd name="connsiteY5" fmla="*/ 8188 h 46542"/>
                            <a:gd name="connsiteX6" fmla="*/ 41371 w 46111"/>
                            <a:gd name="connsiteY6" fmla="*/ 13791 h 46542"/>
                            <a:gd name="connsiteX7" fmla="*/ 46111 w 46111"/>
                            <a:gd name="connsiteY7" fmla="*/ 16376 h 46542"/>
                            <a:gd name="connsiteX8" fmla="*/ 30597 w 46111"/>
                            <a:gd name="connsiteY8" fmla="*/ 46112 h 46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6111" h="46542">
                              <a:moveTo>
                                <a:pt x="30597" y="46542"/>
                              </a:moveTo>
                              <a:cubicBezTo>
                                <a:pt x="30597" y="46542"/>
                                <a:pt x="28873" y="45681"/>
                                <a:pt x="25857" y="43957"/>
                              </a:cubicBezTo>
                              <a:cubicBezTo>
                                <a:pt x="22840" y="42664"/>
                                <a:pt x="18962" y="40509"/>
                                <a:pt x="15083" y="38355"/>
                              </a:cubicBezTo>
                              <a:cubicBezTo>
                                <a:pt x="7757" y="34045"/>
                                <a:pt x="0" y="29735"/>
                                <a:pt x="0" y="29735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23271" y="4310"/>
                                <a:pt x="31028" y="8188"/>
                              </a:cubicBezTo>
                              <a:cubicBezTo>
                                <a:pt x="34907" y="10343"/>
                                <a:pt x="38354" y="12497"/>
                                <a:pt x="41371" y="13791"/>
                              </a:cubicBezTo>
                              <a:cubicBezTo>
                                <a:pt x="44387" y="15083"/>
                                <a:pt x="46111" y="16376"/>
                                <a:pt x="46111" y="16376"/>
                              </a:cubicBezTo>
                              <a:lnTo>
                                <a:pt x="30597" y="461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4" name="Graphic 1445">
                        <a:extLst>
                          <a:ext uri="{FF2B5EF4-FFF2-40B4-BE49-F238E27FC236}">
                            <a16:creationId xmlns:a16="http://schemas.microsoft.com/office/drawing/2014/main" id="{C39125F8-2529-E4B0-DD93-AA7FD42C64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90" y="4247308"/>
                        <a:ext cx="96921" cy="132300"/>
                        <a:chOff x="6143490" y="4247308"/>
                        <a:chExt cx="96921" cy="132300"/>
                      </a:xfrm>
                    </p:grpSpPr>
                    <p:sp>
                      <p:nvSpPr>
                        <p:cNvPr id="7543" name="Vrije vorm: vorm 7542">
                          <a:extLst>
                            <a:ext uri="{FF2B5EF4-FFF2-40B4-BE49-F238E27FC236}">
                              <a16:creationId xmlns:a16="http://schemas.microsoft.com/office/drawing/2014/main" id="{6DA6A63B-24AF-1F50-7634-0EA17B6323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90" y="4282215"/>
                          <a:ext cx="78946" cy="97394"/>
                        </a:xfrm>
                        <a:custGeom>
                          <a:avLst/>
                          <a:gdLst>
                            <a:gd name="connsiteX0" fmla="*/ 76667 w 78946"/>
                            <a:gd name="connsiteY0" fmla="*/ 59039 h 97394"/>
                            <a:gd name="connsiteX1" fmla="*/ 77960 w 78946"/>
                            <a:gd name="connsiteY1" fmla="*/ 26288 h 97394"/>
                            <a:gd name="connsiteX2" fmla="*/ 74513 w 78946"/>
                            <a:gd name="connsiteY2" fmla="*/ 15083 h 97394"/>
                            <a:gd name="connsiteX3" fmla="*/ 40037 w 78946"/>
                            <a:gd name="connsiteY3" fmla="*/ 0 h 97394"/>
                            <a:gd name="connsiteX4" fmla="*/ 6854 w 78946"/>
                            <a:gd name="connsiteY4" fmla="*/ 29304 h 97394"/>
                            <a:gd name="connsiteX5" fmla="*/ 10302 w 78946"/>
                            <a:gd name="connsiteY5" fmla="*/ 86189 h 97394"/>
                            <a:gd name="connsiteX6" fmla="*/ 14611 w 78946"/>
                            <a:gd name="connsiteY6" fmla="*/ 91360 h 97394"/>
                            <a:gd name="connsiteX7" fmla="*/ 18490 w 78946"/>
                            <a:gd name="connsiteY7" fmla="*/ 94808 h 97394"/>
                            <a:gd name="connsiteX8" fmla="*/ 20213 w 78946"/>
                            <a:gd name="connsiteY8" fmla="*/ 96532 h 97394"/>
                            <a:gd name="connsiteX9" fmla="*/ 27540 w 78946"/>
                            <a:gd name="connsiteY9" fmla="*/ 97394 h 97394"/>
                            <a:gd name="connsiteX10" fmla="*/ 34004 w 78946"/>
                            <a:gd name="connsiteY10" fmla="*/ 96963 h 97394"/>
                            <a:gd name="connsiteX11" fmla="*/ 77098 w 78946"/>
                            <a:gd name="connsiteY11" fmla="*/ 5947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946" h="97394">
                              <a:moveTo>
                                <a:pt x="76667" y="59039"/>
                              </a:moveTo>
                              <a:cubicBezTo>
                                <a:pt x="79684" y="44818"/>
                                <a:pt x="79253" y="33614"/>
                                <a:pt x="77960" y="26288"/>
                              </a:cubicBezTo>
                              <a:cubicBezTo>
                                <a:pt x="76667" y="18962"/>
                                <a:pt x="74513" y="15083"/>
                                <a:pt x="74513" y="15083"/>
                              </a:cubicBezTo>
                              <a:lnTo>
                                <a:pt x="40037" y="0"/>
                              </a:lnTo>
                              <a:cubicBezTo>
                                <a:pt x="40037" y="0"/>
                                <a:pt x="22799" y="4740"/>
                                <a:pt x="6854" y="29304"/>
                              </a:cubicBezTo>
                              <a:cubicBezTo>
                                <a:pt x="-5212" y="47835"/>
                                <a:pt x="390" y="71968"/>
                                <a:pt x="10302" y="86189"/>
                              </a:cubicBezTo>
                              <a:cubicBezTo>
                                <a:pt x="11594" y="88344"/>
                                <a:pt x="12887" y="90068"/>
                                <a:pt x="14611" y="91360"/>
                              </a:cubicBezTo>
                              <a:cubicBezTo>
                                <a:pt x="15904" y="92654"/>
                                <a:pt x="17197" y="93946"/>
                                <a:pt x="18490" y="94808"/>
                              </a:cubicBezTo>
                              <a:cubicBezTo>
                                <a:pt x="19783" y="95670"/>
                                <a:pt x="20213" y="96532"/>
                                <a:pt x="20213" y="96532"/>
                              </a:cubicBezTo>
                              <a:cubicBezTo>
                                <a:pt x="20213" y="96532"/>
                                <a:pt x="24092" y="96963"/>
                                <a:pt x="27540" y="97394"/>
                              </a:cubicBezTo>
                              <a:cubicBezTo>
                                <a:pt x="29694" y="97394"/>
                                <a:pt x="31849" y="97394"/>
                                <a:pt x="34004" y="96963"/>
                              </a:cubicBezTo>
                              <a:cubicBezTo>
                                <a:pt x="50811" y="94377"/>
                                <a:pt x="72358" y="81018"/>
                                <a:pt x="77098" y="594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4" name="Vrije vorm: vorm 7543">
                          <a:extLst>
                            <a:ext uri="{FF2B5EF4-FFF2-40B4-BE49-F238E27FC236}">
                              <a16:creationId xmlns:a16="http://schemas.microsoft.com/office/drawing/2014/main" id="{9E27A589-5D67-684A-C99B-ACAB585231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996" y="4281784"/>
                          <a:ext cx="57315" cy="36199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36200 h 36199"/>
                            <a:gd name="connsiteX1" fmla="*/ 54730 w 57315"/>
                            <a:gd name="connsiteY1" fmla="*/ 20686 h 36199"/>
                            <a:gd name="connsiteX2" fmla="*/ 52575 w 57315"/>
                            <a:gd name="connsiteY2" fmla="*/ 15083 h 36199"/>
                            <a:gd name="connsiteX3" fmla="*/ 18100 w 57315"/>
                            <a:gd name="connsiteY3" fmla="*/ 0 h 36199"/>
                            <a:gd name="connsiteX4" fmla="*/ 0 w 57315"/>
                            <a:gd name="connsiteY4" fmla="*/ 11636 h 36199"/>
                            <a:gd name="connsiteX5" fmla="*/ 28442 w 57315"/>
                            <a:gd name="connsiteY5" fmla="*/ 24133 h 36199"/>
                            <a:gd name="connsiteX6" fmla="*/ 47835 w 57315"/>
                            <a:gd name="connsiteY6" fmla="*/ 32752 h 36199"/>
                            <a:gd name="connsiteX7" fmla="*/ 56885 w 57315"/>
                            <a:gd name="connsiteY7" fmla="*/ 36200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6199">
                              <a:moveTo>
                                <a:pt x="57316" y="36200"/>
                              </a:moveTo>
                              <a:cubicBezTo>
                                <a:pt x="57316" y="29304"/>
                                <a:pt x="56023" y="24564"/>
                                <a:pt x="54730" y="20686"/>
                              </a:cubicBezTo>
                              <a:cubicBezTo>
                                <a:pt x="53868" y="17238"/>
                                <a:pt x="52575" y="15083"/>
                                <a:pt x="52575" y="15083"/>
                              </a:cubicBezTo>
                              <a:lnTo>
                                <a:pt x="18100" y="0"/>
                              </a:lnTo>
                              <a:cubicBezTo>
                                <a:pt x="18100" y="0"/>
                                <a:pt x="10343" y="2155"/>
                                <a:pt x="0" y="11636"/>
                              </a:cubicBezTo>
                              <a:cubicBezTo>
                                <a:pt x="0" y="11636"/>
                                <a:pt x="14221" y="17669"/>
                                <a:pt x="28442" y="24133"/>
                              </a:cubicBezTo>
                              <a:cubicBezTo>
                                <a:pt x="35338" y="27150"/>
                                <a:pt x="42664" y="30597"/>
                                <a:pt x="47835" y="32752"/>
                              </a:cubicBezTo>
                              <a:cubicBezTo>
                                <a:pt x="53006" y="34907"/>
                                <a:pt x="56885" y="36200"/>
                                <a:pt x="56885" y="36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5" name="Vrije vorm: vorm 7544">
                          <a:extLst>
                            <a:ext uri="{FF2B5EF4-FFF2-40B4-BE49-F238E27FC236}">
                              <a16:creationId xmlns:a16="http://schemas.microsoft.com/office/drawing/2014/main" id="{452789BF-7879-64D4-A31D-9A61FE0094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439" y="4247308"/>
                          <a:ext cx="31459" cy="43094"/>
                        </a:xfrm>
                        <a:custGeom>
                          <a:avLst/>
                          <a:gdLst>
                            <a:gd name="connsiteX0" fmla="*/ 16376 w 31459"/>
                            <a:gd name="connsiteY0" fmla="*/ 43095 h 43094"/>
                            <a:gd name="connsiteX1" fmla="*/ 0 w 31459"/>
                            <a:gd name="connsiteY1" fmla="*/ 35768 h 43094"/>
                            <a:gd name="connsiteX2" fmla="*/ 15083 w 31459"/>
                            <a:gd name="connsiteY2" fmla="*/ 0 h 43094"/>
                            <a:gd name="connsiteX3" fmla="*/ 31459 w 31459"/>
                            <a:gd name="connsiteY3" fmla="*/ 7326 h 43094"/>
                            <a:gd name="connsiteX4" fmla="*/ 16376 w 3145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459" h="43094">
                              <a:moveTo>
                                <a:pt x="16376" y="43095"/>
                              </a:moveTo>
                              <a:lnTo>
                                <a:pt x="0" y="35768"/>
                              </a:lnTo>
                              <a:lnTo>
                                <a:pt x="15083" y="0"/>
                              </a:lnTo>
                              <a:lnTo>
                                <a:pt x="31459" y="7326"/>
                              </a:lnTo>
                              <a:lnTo>
                                <a:pt x="1637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6" name="Vrije vorm: vorm 7545">
                          <a:extLst>
                            <a:ext uri="{FF2B5EF4-FFF2-40B4-BE49-F238E27FC236}">
                              <a16:creationId xmlns:a16="http://schemas.microsoft.com/office/drawing/2014/main" id="{25D2A3A8-9E86-CD89-1F65-EFB0E76943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29" y="4303223"/>
                          <a:ext cx="32898" cy="24768"/>
                        </a:xfrm>
                        <a:custGeom>
                          <a:avLst/>
                          <a:gdLst>
                            <a:gd name="connsiteX0" fmla="*/ 32769 w 32898"/>
                            <a:gd name="connsiteY0" fmla="*/ 10882 h 24768"/>
                            <a:gd name="connsiteX1" fmla="*/ 11222 w 32898"/>
                            <a:gd name="connsiteY1" fmla="*/ 1401 h 24768"/>
                            <a:gd name="connsiteX2" fmla="*/ 1310 w 32898"/>
                            <a:gd name="connsiteY2" fmla="*/ 10451 h 24768"/>
                            <a:gd name="connsiteX3" fmla="*/ 7344 w 32898"/>
                            <a:gd name="connsiteY3" fmla="*/ 23379 h 24768"/>
                            <a:gd name="connsiteX4" fmla="*/ 32338 w 32898"/>
                            <a:gd name="connsiteY4" fmla="*/ 10882 h 24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898" h="24768">
                              <a:moveTo>
                                <a:pt x="32769" y="10882"/>
                              </a:moveTo>
                              <a:cubicBezTo>
                                <a:pt x="34493" y="-323"/>
                                <a:pt x="18548" y="-1616"/>
                                <a:pt x="11222" y="1401"/>
                              </a:cubicBezTo>
                              <a:cubicBezTo>
                                <a:pt x="7344" y="3125"/>
                                <a:pt x="2172" y="7003"/>
                                <a:pt x="1310" y="10451"/>
                              </a:cubicBezTo>
                              <a:cubicBezTo>
                                <a:pt x="-1275" y="14760"/>
                                <a:pt x="-413" y="19932"/>
                                <a:pt x="7344" y="23379"/>
                              </a:cubicBezTo>
                              <a:cubicBezTo>
                                <a:pt x="18117" y="28120"/>
                                <a:pt x="31046" y="19932"/>
                                <a:pt x="32338" y="108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7" name="Vrije vorm: vorm 7546">
                          <a:extLst>
                            <a:ext uri="{FF2B5EF4-FFF2-40B4-BE49-F238E27FC236}">
                              <a16:creationId xmlns:a16="http://schemas.microsoft.com/office/drawing/2014/main" id="{B7E13C65-9279-88DC-CDE0-744A34DCBD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0296" y="4335886"/>
                          <a:ext cx="13481" cy="10175"/>
                        </a:xfrm>
                        <a:custGeom>
                          <a:avLst/>
                          <a:gdLst>
                            <a:gd name="connsiteX0" fmla="*/ 13407 w 13481"/>
                            <a:gd name="connsiteY0" fmla="*/ 4507 h 10175"/>
                            <a:gd name="connsiteX1" fmla="*/ 4357 w 13481"/>
                            <a:gd name="connsiteY1" fmla="*/ 629 h 10175"/>
                            <a:gd name="connsiteX2" fmla="*/ 479 w 13481"/>
                            <a:gd name="connsiteY2" fmla="*/ 4507 h 10175"/>
                            <a:gd name="connsiteX3" fmla="*/ 3065 w 13481"/>
                            <a:gd name="connsiteY3" fmla="*/ 9679 h 10175"/>
                            <a:gd name="connsiteX4" fmla="*/ 13407 w 13481"/>
                            <a:gd name="connsiteY4" fmla="*/ 4507 h 101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" h="10175">
                              <a:moveTo>
                                <a:pt x="13407" y="4507"/>
                              </a:moveTo>
                              <a:cubicBezTo>
                                <a:pt x="14269" y="-233"/>
                                <a:pt x="7374" y="-664"/>
                                <a:pt x="4357" y="629"/>
                              </a:cubicBezTo>
                              <a:cubicBezTo>
                                <a:pt x="2634" y="1490"/>
                                <a:pt x="479" y="2783"/>
                                <a:pt x="479" y="4507"/>
                              </a:cubicBezTo>
                              <a:cubicBezTo>
                                <a:pt x="-383" y="6231"/>
                                <a:pt x="-383" y="8386"/>
                                <a:pt x="3065" y="9679"/>
                              </a:cubicBezTo>
                              <a:cubicBezTo>
                                <a:pt x="7374" y="11402"/>
                                <a:pt x="12976" y="8386"/>
                                <a:pt x="13407" y="45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8" name="Vrije vorm: vorm 7547">
                          <a:extLst>
                            <a:ext uri="{FF2B5EF4-FFF2-40B4-BE49-F238E27FC236}">
                              <a16:creationId xmlns:a16="http://schemas.microsoft.com/office/drawing/2014/main" id="{848D554E-93F0-C43F-C203-7F5F172105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134" y="4255065"/>
                          <a:ext cx="76277" cy="58608"/>
                        </a:xfrm>
                        <a:custGeom>
                          <a:avLst/>
                          <a:gdLst>
                            <a:gd name="connsiteX0" fmla="*/ 64211 w 76277"/>
                            <a:gd name="connsiteY0" fmla="*/ 58178 h 58608"/>
                            <a:gd name="connsiteX1" fmla="*/ 53868 w 76277"/>
                            <a:gd name="connsiteY1" fmla="*/ 54299 h 58608"/>
                            <a:gd name="connsiteX2" fmla="*/ 31890 w 76277"/>
                            <a:gd name="connsiteY2" fmla="*/ 44818 h 58608"/>
                            <a:gd name="connsiteX3" fmla="*/ 0 w 76277"/>
                            <a:gd name="connsiteY3" fmla="*/ 31028 h 58608"/>
                            <a:gd name="connsiteX4" fmla="*/ 13359 w 76277"/>
                            <a:gd name="connsiteY4" fmla="*/ 0 h 58608"/>
                            <a:gd name="connsiteX5" fmla="*/ 44818 w 76277"/>
                            <a:gd name="connsiteY5" fmla="*/ 13791 h 58608"/>
                            <a:gd name="connsiteX6" fmla="*/ 66366 w 76277"/>
                            <a:gd name="connsiteY6" fmla="*/ 23271 h 58608"/>
                            <a:gd name="connsiteX7" fmla="*/ 76278 w 76277"/>
                            <a:gd name="connsiteY7" fmla="*/ 27150 h 58608"/>
                            <a:gd name="connsiteX8" fmla="*/ 63780 w 76277"/>
                            <a:gd name="connsiteY8" fmla="*/ 58609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277" h="58608">
                              <a:moveTo>
                                <a:pt x="64211" y="58178"/>
                              </a:moveTo>
                              <a:cubicBezTo>
                                <a:pt x="64211" y="58178"/>
                                <a:pt x="60332" y="56454"/>
                                <a:pt x="53868" y="54299"/>
                              </a:cubicBezTo>
                              <a:cubicBezTo>
                                <a:pt x="47835" y="51714"/>
                                <a:pt x="40078" y="48266"/>
                                <a:pt x="31890" y="44818"/>
                              </a:cubicBezTo>
                              <a:cubicBezTo>
                                <a:pt x="15945" y="37924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8873" y="6895"/>
                                <a:pt x="44818" y="13791"/>
                              </a:cubicBezTo>
                              <a:cubicBezTo>
                                <a:pt x="52575" y="17238"/>
                                <a:pt x="60332" y="20686"/>
                                <a:pt x="66366" y="23271"/>
                              </a:cubicBezTo>
                              <a:cubicBezTo>
                                <a:pt x="72399" y="25426"/>
                                <a:pt x="76278" y="27150"/>
                                <a:pt x="76278" y="27150"/>
                              </a:cubicBezTo>
                              <a:lnTo>
                                <a:pt x="63780" y="586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9" name="Vrije vorm: vorm 7548">
                          <a:extLst>
                            <a:ext uri="{FF2B5EF4-FFF2-40B4-BE49-F238E27FC236}">
                              <a16:creationId xmlns:a16="http://schemas.microsoft.com/office/drawing/2014/main" id="{77706873-46C1-BA93-660A-AA094FE377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6024" y="4269287"/>
                          <a:ext cx="44387" cy="44387"/>
                        </a:xfrm>
                        <a:custGeom>
                          <a:avLst/>
                          <a:gdLst>
                            <a:gd name="connsiteX0" fmla="*/ 32321 w 44387"/>
                            <a:gd name="connsiteY0" fmla="*/ 43957 h 44387"/>
                            <a:gd name="connsiteX1" fmla="*/ 27150 w 44387"/>
                            <a:gd name="connsiteY1" fmla="*/ 42233 h 44387"/>
                            <a:gd name="connsiteX2" fmla="*/ 15945 w 44387"/>
                            <a:gd name="connsiteY2" fmla="*/ 37924 h 44387"/>
                            <a:gd name="connsiteX3" fmla="*/ 0 w 44387"/>
                            <a:gd name="connsiteY3" fmla="*/ 31028 h 44387"/>
                            <a:gd name="connsiteX4" fmla="*/ 13359 w 44387"/>
                            <a:gd name="connsiteY4" fmla="*/ 0 h 44387"/>
                            <a:gd name="connsiteX5" fmla="*/ 28874 w 44387"/>
                            <a:gd name="connsiteY5" fmla="*/ 6895 h 44387"/>
                            <a:gd name="connsiteX6" fmla="*/ 39647 w 44387"/>
                            <a:gd name="connsiteY6" fmla="*/ 11205 h 44387"/>
                            <a:gd name="connsiteX7" fmla="*/ 44388 w 44387"/>
                            <a:gd name="connsiteY7" fmla="*/ 12929 h 44387"/>
                            <a:gd name="connsiteX8" fmla="*/ 31890 w 44387"/>
                            <a:gd name="connsiteY8" fmla="*/ 44387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4387" h="44387">
                              <a:moveTo>
                                <a:pt x="32321" y="43957"/>
                              </a:moveTo>
                              <a:cubicBezTo>
                                <a:pt x="32321" y="43957"/>
                                <a:pt x="30166" y="43095"/>
                                <a:pt x="27150" y="42233"/>
                              </a:cubicBezTo>
                              <a:cubicBezTo>
                                <a:pt x="24133" y="40940"/>
                                <a:pt x="19824" y="39647"/>
                                <a:pt x="15945" y="37924"/>
                              </a:cubicBezTo>
                              <a:cubicBezTo>
                                <a:pt x="7757" y="34476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1116" y="3448"/>
                                <a:pt x="28874" y="6895"/>
                              </a:cubicBezTo>
                              <a:cubicBezTo>
                                <a:pt x="32752" y="8619"/>
                                <a:pt x="36631" y="9912"/>
                                <a:pt x="39647" y="11205"/>
                              </a:cubicBezTo>
                              <a:cubicBezTo>
                                <a:pt x="42664" y="12497"/>
                                <a:pt x="44388" y="12929"/>
                                <a:pt x="44388" y="12929"/>
                              </a:cubicBezTo>
                              <a:lnTo>
                                <a:pt x="31890" y="443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5" name="Graphic 1445">
                        <a:extLst>
                          <a:ext uri="{FF2B5EF4-FFF2-40B4-BE49-F238E27FC236}">
                            <a16:creationId xmlns:a16="http://schemas.microsoft.com/office/drawing/2014/main" id="{91244B9B-2DBD-BD41-3321-077BCC5DDC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860" y="4327464"/>
                        <a:ext cx="91903" cy="134886"/>
                        <a:chOff x="6367860" y="4327464"/>
                        <a:chExt cx="91903" cy="134886"/>
                      </a:xfrm>
                    </p:grpSpPr>
                    <p:sp>
                      <p:nvSpPr>
                        <p:cNvPr id="7536" name="Vrije vorm: vorm 7535">
                          <a:extLst>
                            <a:ext uri="{FF2B5EF4-FFF2-40B4-BE49-F238E27FC236}">
                              <a16:creationId xmlns:a16="http://schemas.microsoft.com/office/drawing/2014/main" id="{0329189C-E436-C3ED-4F0D-FBF7B2F6B0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860" y="4364526"/>
                          <a:ext cx="78113" cy="97825"/>
                        </a:xfrm>
                        <a:custGeom>
                          <a:avLst/>
                          <a:gdLst>
                            <a:gd name="connsiteX0" fmla="*/ 76821 w 78113"/>
                            <a:gd name="connsiteY0" fmla="*/ 55592 h 97825"/>
                            <a:gd name="connsiteX1" fmla="*/ 70788 w 78113"/>
                            <a:gd name="connsiteY1" fmla="*/ 11636 h 97825"/>
                            <a:gd name="connsiteX2" fmla="*/ 35019 w 78113"/>
                            <a:gd name="connsiteY2" fmla="*/ 0 h 97825"/>
                            <a:gd name="connsiteX3" fmla="*/ 4853 w 78113"/>
                            <a:gd name="connsiteY3" fmla="*/ 32321 h 97825"/>
                            <a:gd name="connsiteX4" fmla="*/ 13472 w 78113"/>
                            <a:gd name="connsiteY4" fmla="*/ 88775 h 97825"/>
                            <a:gd name="connsiteX5" fmla="*/ 18212 w 78113"/>
                            <a:gd name="connsiteY5" fmla="*/ 93516 h 97825"/>
                            <a:gd name="connsiteX6" fmla="*/ 22522 w 78113"/>
                            <a:gd name="connsiteY6" fmla="*/ 96532 h 97825"/>
                            <a:gd name="connsiteX7" fmla="*/ 24676 w 78113"/>
                            <a:gd name="connsiteY7" fmla="*/ 97825 h 97825"/>
                            <a:gd name="connsiteX8" fmla="*/ 27262 w 78113"/>
                            <a:gd name="connsiteY8" fmla="*/ 97825 h 97825"/>
                            <a:gd name="connsiteX9" fmla="*/ 32433 w 78113"/>
                            <a:gd name="connsiteY9" fmla="*/ 97825 h 97825"/>
                            <a:gd name="connsiteX10" fmla="*/ 38897 w 78113"/>
                            <a:gd name="connsiteY10" fmla="*/ 96532 h 97825"/>
                            <a:gd name="connsiteX11" fmla="*/ 78114 w 78113"/>
                            <a:gd name="connsiteY11" fmla="*/ 555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113" h="97825">
                              <a:moveTo>
                                <a:pt x="76821" y="55592"/>
                              </a:moveTo>
                              <a:cubicBezTo>
                                <a:pt x="80268" y="26288"/>
                                <a:pt x="70788" y="11636"/>
                                <a:pt x="70788" y="11636"/>
                              </a:cubicBezTo>
                              <a:lnTo>
                                <a:pt x="35019" y="0"/>
                              </a:lnTo>
                              <a:cubicBezTo>
                                <a:pt x="35019" y="0"/>
                                <a:pt x="18643" y="6464"/>
                                <a:pt x="4853" y="32321"/>
                              </a:cubicBezTo>
                              <a:cubicBezTo>
                                <a:pt x="-5490" y="52145"/>
                                <a:pt x="2267" y="75416"/>
                                <a:pt x="13472" y="88775"/>
                              </a:cubicBezTo>
                              <a:cubicBezTo>
                                <a:pt x="14764" y="90499"/>
                                <a:pt x="16488" y="92223"/>
                                <a:pt x="18212" y="93516"/>
                              </a:cubicBezTo>
                              <a:cubicBezTo>
                                <a:pt x="19505" y="94377"/>
                                <a:pt x="21229" y="95670"/>
                                <a:pt x="22522" y="96532"/>
                              </a:cubicBezTo>
                              <a:cubicBezTo>
                                <a:pt x="23814" y="97394"/>
                                <a:pt x="24676" y="97825"/>
                                <a:pt x="24676" y="97825"/>
                              </a:cubicBezTo>
                              <a:cubicBezTo>
                                <a:pt x="24676" y="97825"/>
                                <a:pt x="25969" y="97825"/>
                                <a:pt x="27262" y="97825"/>
                              </a:cubicBezTo>
                              <a:cubicBezTo>
                                <a:pt x="28555" y="97825"/>
                                <a:pt x="30279" y="97825"/>
                                <a:pt x="32433" y="97825"/>
                              </a:cubicBezTo>
                              <a:cubicBezTo>
                                <a:pt x="34588" y="97825"/>
                                <a:pt x="36743" y="97394"/>
                                <a:pt x="38897" y="96532"/>
                              </a:cubicBezTo>
                              <a:cubicBezTo>
                                <a:pt x="55273" y="92223"/>
                                <a:pt x="75528" y="78002"/>
                                <a:pt x="78114" y="555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7" name="Vrije vorm: vorm 7536">
                          <a:extLst>
                            <a:ext uri="{FF2B5EF4-FFF2-40B4-BE49-F238E27FC236}">
                              <a16:creationId xmlns:a16="http://schemas.microsoft.com/office/drawing/2014/main" id="{DD9E3D46-D1F9-DDBD-971C-526CDFC1D6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641" y="4364526"/>
                          <a:ext cx="59039" cy="32321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32321 h 32321"/>
                            <a:gd name="connsiteX1" fmla="*/ 52575 w 59039"/>
                            <a:gd name="connsiteY1" fmla="*/ 11636 h 32321"/>
                            <a:gd name="connsiteX2" fmla="*/ 16807 w 59039"/>
                            <a:gd name="connsiteY2" fmla="*/ 0 h 32321"/>
                            <a:gd name="connsiteX3" fmla="*/ 0 w 59039"/>
                            <a:gd name="connsiteY3" fmla="*/ 12929 h 32321"/>
                            <a:gd name="connsiteX4" fmla="*/ 59040 w 59039"/>
                            <a:gd name="connsiteY4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039" h="32321">
                              <a:moveTo>
                                <a:pt x="59040" y="32321"/>
                              </a:moveTo>
                              <a:cubicBezTo>
                                <a:pt x="57316" y="18531"/>
                                <a:pt x="52575" y="11636"/>
                                <a:pt x="52575" y="11636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9050" y="3017"/>
                                <a:pt x="0" y="12929"/>
                              </a:cubicBezTo>
                              <a:lnTo>
                                <a:pt x="59040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8" name="Vrije vorm: vorm 7537">
                          <a:extLst>
                            <a:ext uri="{FF2B5EF4-FFF2-40B4-BE49-F238E27FC236}">
                              <a16:creationId xmlns:a16="http://schemas.microsoft.com/office/drawing/2014/main" id="{8D5AC30F-AED1-4D3F-444C-C890527C28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790" y="4327464"/>
                          <a:ext cx="28442" cy="42663"/>
                        </a:xfrm>
                        <a:custGeom>
                          <a:avLst/>
                          <a:gdLst>
                            <a:gd name="connsiteX0" fmla="*/ 16807 w 28442"/>
                            <a:gd name="connsiteY0" fmla="*/ 42664 h 42663"/>
                            <a:gd name="connsiteX1" fmla="*/ 0 w 28442"/>
                            <a:gd name="connsiteY1" fmla="*/ 37061 h 42663"/>
                            <a:gd name="connsiteX2" fmla="*/ 11635 w 28442"/>
                            <a:gd name="connsiteY2" fmla="*/ 0 h 42663"/>
                            <a:gd name="connsiteX3" fmla="*/ 28442 w 28442"/>
                            <a:gd name="connsiteY3" fmla="*/ 5603 h 42663"/>
                            <a:gd name="connsiteX4" fmla="*/ 16807 w 28442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42663">
                              <a:moveTo>
                                <a:pt x="16807" y="42664"/>
                              </a:moveTo>
                              <a:lnTo>
                                <a:pt x="0" y="37061"/>
                              </a:lnTo>
                              <a:lnTo>
                                <a:pt x="11635" y="0"/>
                              </a:lnTo>
                              <a:lnTo>
                                <a:pt x="28442" y="5603"/>
                              </a:lnTo>
                              <a:lnTo>
                                <a:pt x="16807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9" name="Vrije vorm: vorm 7538">
                          <a:extLst>
                            <a:ext uri="{FF2B5EF4-FFF2-40B4-BE49-F238E27FC236}">
                              <a16:creationId xmlns:a16="http://schemas.microsoft.com/office/drawing/2014/main" id="{8B4D5836-ABA2-3D6B-0BEF-6FB58A7123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115" y="4385773"/>
                          <a:ext cx="31984" cy="25183"/>
                        </a:xfrm>
                        <a:custGeom>
                          <a:avLst/>
                          <a:gdLst>
                            <a:gd name="connsiteX0" fmla="*/ 31952 w 31984"/>
                            <a:gd name="connsiteY0" fmla="*/ 9781 h 25183"/>
                            <a:gd name="connsiteX1" fmla="*/ 9543 w 31984"/>
                            <a:gd name="connsiteY1" fmla="*/ 2455 h 25183"/>
                            <a:gd name="connsiteX2" fmla="*/ 924 w 31984"/>
                            <a:gd name="connsiteY2" fmla="*/ 12367 h 25183"/>
                            <a:gd name="connsiteX3" fmla="*/ 8250 w 31984"/>
                            <a:gd name="connsiteY3" fmla="*/ 24434 h 25183"/>
                            <a:gd name="connsiteX4" fmla="*/ 31952 w 31984"/>
                            <a:gd name="connsiteY4" fmla="*/ 9781 h 251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984" h="25183">
                              <a:moveTo>
                                <a:pt x="31952" y="9781"/>
                              </a:moveTo>
                              <a:cubicBezTo>
                                <a:pt x="32814" y="-1854"/>
                                <a:pt x="16438" y="-1424"/>
                                <a:pt x="9543" y="2455"/>
                              </a:cubicBezTo>
                              <a:cubicBezTo>
                                <a:pt x="5664" y="4610"/>
                                <a:pt x="924" y="8488"/>
                                <a:pt x="924" y="12367"/>
                              </a:cubicBezTo>
                              <a:cubicBezTo>
                                <a:pt x="-1231" y="17107"/>
                                <a:pt x="62" y="21848"/>
                                <a:pt x="8250" y="24434"/>
                              </a:cubicBezTo>
                              <a:cubicBezTo>
                                <a:pt x="19454" y="27881"/>
                                <a:pt x="31521" y="18831"/>
                                <a:pt x="31952" y="97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0" name="Vrije vorm: vorm 7539">
                          <a:extLst>
                            <a:ext uri="{FF2B5EF4-FFF2-40B4-BE49-F238E27FC236}">
                              <a16:creationId xmlns:a16="http://schemas.microsoft.com/office/drawing/2014/main" id="{2FF94261-6D96-B881-5CB4-1E8ABC0C5E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4485" y="4420358"/>
                          <a:ext cx="13741" cy="10954"/>
                        </a:xfrm>
                        <a:custGeom>
                          <a:avLst/>
                          <a:gdLst>
                            <a:gd name="connsiteX0" fmla="*/ 13741 w 13741"/>
                            <a:gd name="connsiteY0" fmla="*/ 4069 h 10954"/>
                            <a:gd name="connsiteX1" fmla="*/ 4261 w 13741"/>
                            <a:gd name="connsiteY1" fmla="*/ 1053 h 10954"/>
                            <a:gd name="connsiteX2" fmla="*/ 382 w 13741"/>
                            <a:gd name="connsiteY2" fmla="*/ 5362 h 10954"/>
                            <a:gd name="connsiteX3" fmla="*/ 3399 w 13741"/>
                            <a:gd name="connsiteY3" fmla="*/ 10534 h 10954"/>
                            <a:gd name="connsiteX4" fmla="*/ 13310 w 13741"/>
                            <a:gd name="connsiteY4" fmla="*/ 4500 h 10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41" h="10954">
                              <a:moveTo>
                                <a:pt x="13741" y="4069"/>
                              </a:moveTo>
                              <a:cubicBezTo>
                                <a:pt x="13741" y="-671"/>
                                <a:pt x="7277" y="-671"/>
                                <a:pt x="4261" y="1053"/>
                              </a:cubicBezTo>
                              <a:cubicBezTo>
                                <a:pt x="2537" y="1915"/>
                                <a:pt x="813" y="3639"/>
                                <a:pt x="382" y="5362"/>
                              </a:cubicBezTo>
                              <a:cubicBezTo>
                                <a:pt x="-480" y="7086"/>
                                <a:pt x="-49" y="9241"/>
                                <a:pt x="3399" y="10534"/>
                              </a:cubicBezTo>
                              <a:cubicBezTo>
                                <a:pt x="8139" y="12257"/>
                                <a:pt x="12880" y="8379"/>
                                <a:pt x="13310" y="45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1" name="Vrije vorm: vorm 7540">
                          <a:extLst>
                            <a:ext uri="{FF2B5EF4-FFF2-40B4-BE49-F238E27FC236}">
                              <a16:creationId xmlns:a16="http://schemas.microsoft.com/office/drawing/2014/main" id="{CECFE112-C868-88C2-8999-9785ECFBBC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3917" y="4338238"/>
                          <a:ext cx="75846" cy="53868"/>
                        </a:xfrm>
                        <a:custGeom>
                          <a:avLst/>
                          <a:gdLst>
                            <a:gd name="connsiteX0" fmla="*/ 65935 w 75846"/>
                            <a:gd name="connsiteY0" fmla="*/ 53868 h 53868"/>
                            <a:gd name="connsiteX1" fmla="*/ 0 w 75846"/>
                            <a:gd name="connsiteY1" fmla="*/ 31890 h 53868"/>
                            <a:gd name="connsiteX2" fmla="*/ 10774 w 75846"/>
                            <a:gd name="connsiteY2" fmla="*/ 0 h 53868"/>
                            <a:gd name="connsiteX3" fmla="*/ 75847 w 75846"/>
                            <a:gd name="connsiteY3" fmla="*/ 21547 h 53868"/>
                            <a:gd name="connsiteX4" fmla="*/ 65935 w 75846"/>
                            <a:gd name="connsiteY4" fmla="*/ 53868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53868">
                              <a:moveTo>
                                <a:pt x="65935" y="53868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75847" y="21547"/>
                              </a:lnTo>
                              <a:lnTo>
                                <a:pt x="65935" y="538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42" name="Vrije vorm: vorm 7541">
                          <a:extLst>
                            <a:ext uri="{FF2B5EF4-FFF2-40B4-BE49-F238E27FC236}">
                              <a16:creationId xmlns:a16="http://schemas.microsoft.com/office/drawing/2014/main" id="{C1714519-4728-E381-00A9-7F7F1FA17A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7100" y="4349012"/>
                          <a:ext cx="42663" cy="43094"/>
                        </a:xfrm>
                        <a:custGeom>
                          <a:avLst/>
                          <a:gdLst>
                            <a:gd name="connsiteX0" fmla="*/ 32752 w 42663"/>
                            <a:gd name="connsiteY0" fmla="*/ 43095 h 43094"/>
                            <a:gd name="connsiteX1" fmla="*/ 0 w 42663"/>
                            <a:gd name="connsiteY1" fmla="*/ 31890 h 43094"/>
                            <a:gd name="connsiteX2" fmla="*/ 9912 w 42663"/>
                            <a:gd name="connsiteY2" fmla="*/ 0 h 43094"/>
                            <a:gd name="connsiteX3" fmla="*/ 42664 w 42663"/>
                            <a:gd name="connsiteY3" fmla="*/ 10774 h 43094"/>
                            <a:gd name="connsiteX4" fmla="*/ 32752 w 42663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663" h="43094">
                              <a:moveTo>
                                <a:pt x="32752" y="43095"/>
                              </a:moveTo>
                              <a:lnTo>
                                <a:pt x="0" y="31890"/>
                              </a:lnTo>
                              <a:lnTo>
                                <a:pt x="9912" y="0"/>
                              </a:lnTo>
                              <a:lnTo>
                                <a:pt x="42664" y="10774"/>
                              </a:lnTo>
                              <a:lnTo>
                                <a:pt x="32752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6" name="Graphic 1445">
                        <a:extLst>
                          <a:ext uri="{FF2B5EF4-FFF2-40B4-BE49-F238E27FC236}">
                            <a16:creationId xmlns:a16="http://schemas.microsoft.com/office/drawing/2014/main" id="{ABEDEE66-640A-4261-9371-9BAAB0F4D7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7430" y="4388505"/>
                        <a:ext cx="87718" cy="136764"/>
                        <a:chOff x="6597430" y="4388505"/>
                        <a:chExt cx="87718" cy="136764"/>
                      </a:xfrm>
                    </p:grpSpPr>
                    <p:sp>
                      <p:nvSpPr>
                        <p:cNvPr id="7529" name="Vrije vorm: vorm 7528">
                          <a:extLst>
                            <a:ext uri="{FF2B5EF4-FFF2-40B4-BE49-F238E27FC236}">
                              <a16:creationId xmlns:a16="http://schemas.microsoft.com/office/drawing/2014/main" id="{457BD633-AA67-4577-44BF-69200529F2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7430" y="4427013"/>
                          <a:ext cx="77910" cy="98255"/>
                        </a:xfrm>
                        <a:custGeom>
                          <a:avLst/>
                          <a:gdLst>
                            <a:gd name="connsiteX0" fmla="*/ 77807 w 77910"/>
                            <a:gd name="connsiteY0" fmla="*/ 51282 h 98255"/>
                            <a:gd name="connsiteX1" fmla="*/ 67895 w 77910"/>
                            <a:gd name="connsiteY1" fmla="*/ 8188 h 98255"/>
                            <a:gd name="connsiteX2" fmla="*/ 30834 w 77910"/>
                            <a:gd name="connsiteY2" fmla="*/ 0 h 98255"/>
                            <a:gd name="connsiteX3" fmla="*/ 3253 w 77910"/>
                            <a:gd name="connsiteY3" fmla="*/ 34907 h 98255"/>
                            <a:gd name="connsiteX4" fmla="*/ 16612 w 77910"/>
                            <a:gd name="connsiteY4" fmla="*/ 90068 h 98255"/>
                            <a:gd name="connsiteX5" fmla="*/ 21784 w 77910"/>
                            <a:gd name="connsiteY5" fmla="*/ 94377 h 98255"/>
                            <a:gd name="connsiteX6" fmla="*/ 26093 w 77910"/>
                            <a:gd name="connsiteY6" fmla="*/ 96963 h 98255"/>
                            <a:gd name="connsiteX7" fmla="*/ 28248 w 77910"/>
                            <a:gd name="connsiteY7" fmla="*/ 98256 h 98255"/>
                            <a:gd name="connsiteX8" fmla="*/ 35574 w 77910"/>
                            <a:gd name="connsiteY8" fmla="*/ 97825 h 98255"/>
                            <a:gd name="connsiteX9" fmla="*/ 42038 w 77910"/>
                            <a:gd name="connsiteY9" fmla="*/ 96101 h 98255"/>
                            <a:gd name="connsiteX10" fmla="*/ 77807 w 77910"/>
                            <a:gd name="connsiteY10" fmla="*/ 51713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910" h="98255">
                              <a:moveTo>
                                <a:pt x="77807" y="51282"/>
                              </a:moveTo>
                              <a:cubicBezTo>
                                <a:pt x="79100" y="21978"/>
                                <a:pt x="67895" y="8188"/>
                                <a:pt x="67895" y="8188"/>
                              </a:cubicBezTo>
                              <a:lnTo>
                                <a:pt x="30834" y="0"/>
                              </a:lnTo>
                              <a:cubicBezTo>
                                <a:pt x="30834" y="0"/>
                                <a:pt x="14888" y="7757"/>
                                <a:pt x="3253" y="34907"/>
                              </a:cubicBezTo>
                              <a:cubicBezTo>
                                <a:pt x="-5366" y="55161"/>
                                <a:pt x="4546" y="78001"/>
                                <a:pt x="16612" y="90068"/>
                              </a:cubicBezTo>
                              <a:cubicBezTo>
                                <a:pt x="18336" y="91792"/>
                                <a:pt x="20060" y="93084"/>
                                <a:pt x="21784" y="94377"/>
                              </a:cubicBezTo>
                              <a:cubicBezTo>
                                <a:pt x="23507" y="95239"/>
                                <a:pt x="24800" y="96101"/>
                                <a:pt x="26093" y="96963"/>
                              </a:cubicBezTo>
                              <a:cubicBezTo>
                                <a:pt x="27386" y="97394"/>
                                <a:pt x="28248" y="98256"/>
                                <a:pt x="28248" y="98256"/>
                              </a:cubicBezTo>
                              <a:cubicBezTo>
                                <a:pt x="28248" y="98256"/>
                                <a:pt x="32126" y="98256"/>
                                <a:pt x="35574" y="97825"/>
                              </a:cubicBezTo>
                              <a:cubicBezTo>
                                <a:pt x="37729" y="97825"/>
                                <a:pt x="39883" y="96963"/>
                                <a:pt x="42038" y="96101"/>
                              </a:cubicBezTo>
                              <a:cubicBezTo>
                                <a:pt x="57983" y="90499"/>
                                <a:pt x="76945" y="74123"/>
                                <a:pt x="77807" y="517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0" name="Vrije vorm: vorm 7529">
                          <a:extLst>
                            <a:ext uri="{FF2B5EF4-FFF2-40B4-BE49-F238E27FC236}">
                              <a16:creationId xmlns:a16="http://schemas.microsoft.com/office/drawing/2014/main" id="{FFCB2775-F1ED-64BB-1397-35429F209C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1888" y="4427013"/>
                          <a:ext cx="61194" cy="28442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28012 h 28442"/>
                            <a:gd name="connsiteX1" fmla="*/ 53006 w 61194"/>
                            <a:gd name="connsiteY1" fmla="*/ 8188 h 28442"/>
                            <a:gd name="connsiteX2" fmla="*/ 15945 w 61194"/>
                            <a:gd name="connsiteY2" fmla="*/ 0 h 28442"/>
                            <a:gd name="connsiteX3" fmla="*/ 0 w 61194"/>
                            <a:gd name="connsiteY3" fmla="*/ 14652 h 28442"/>
                            <a:gd name="connsiteX4" fmla="*/ 60763 w 61194"/>
                            <a:gd name="connsiteY4" fmla="*/ 28442 h 284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1194" h="28442">
                              <a:moveTo>
                                <a:pt x="61194" y="28012"/>
                              </a:moveTo>
                              <a:cubicBezTo>
                                <a:pt x="58178" y="14652"/>
                                <a:pt x="53006" y="8188"/>
                                <a:pt x="53006" y="8188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8619" y="3878"/>
                                <a:pt x="0" y="14652"/>
                              </a:cubicBezTo>
                              <a:lnTo>
                                <a:pt x="60763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1" name="Vrije vorm: vorm 7530">
                          <a:extLst>
                            <a:ext uri="{FF2B5EF4-FFF2-40B4-BE49-F238E27FC236}">
                              <a16:creationId xmlns:a16="http://schemas.microsoft.com/office/drawing/2014/main" id="{FA999E8D-A9CE-1D98-066F-6A14803713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637401">
                          <a:off x="6632077" y="4400531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2" name="Vrije vorm: vorm 7531">
                          <a:extLst>
                            <a:ext uri="{FF2B5EF4-FFF2-40B4-BE49-F238E27FC236}">
                              <a16:creationId xmlns:a16="http://schemas.microsoft.com/office/drawing/2014/main" id="{A47D8CE8-0C5D-2E0B-A07D-46E3DE552D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7835" y="4448524"/>
                          <a:ext cx="31633" cy="25865"/>
                        </a:xfrm>
                        <a:custGeom>
                          <a:avLst/>
                          <a:gdLst>
                            <a:gd name="connsiteX0" fmla="*/ 31634 w 31633"/>
                            <a:gd name="connsiteY0" fmla="*/ 8656 h 25865"/>
                            <a:gd name="connsiteX1" fmla="*/ 8794 w 31633"/>
                            <a:gd name="connsiteY1" fmla="*/ 3484 h 25865"/>
                            <a:gd name="connsiteX2" fmla="*/ 606 w 31633"/>
                            <a:gd name="connsiteY2" fmla="*/ 14258 h 25865"/>
                            <a:gd name="connsiteX3" fmla="*/ 8794 w 31633"/>
                            <a:gd name="connsiteY3" fmla="*/ 25462 h 25865"/>
                            <a:gd name="connsiteX4" fmla="*/ 31203 w 31633"/>
                            <a:gd name="connsiteY4" fmla="*/ 8656 h 258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633" h="25865">
                              <a:moveTo>
                                <a:pt x="31634" y="8656"/>
                              </a:moveTo>
                              <a:cubicBezTo>
                                <a:pt x="31634" y="-2549"/>
                                <a:pt x="15258" y="-1256"/>
                                <a:pt x="8794" y="3484"/>
                              </a:cubicBezTo>
                              <a:cubicBezTo>
                                <a:pt x="5346" y="6070"/>
                                <a:pt x="1037" y="10379"/>
                                <a:pt x="606" y="14258"/>
                              </a:cubicBezTo>
                              <a:cubicBezTo>
                                <a:pt x="-1118" y="18998"/>
                                <a:pt x="606" y="23739"/>
                                <a:pt x="8794" y="25462"/>
                              </a:cubicBezTo>
                              <a:cubicBezTo>
                                <a:pt x="20429" y="28048"/>
                                <a:pt x="31634" y="17705"/>
                                <a:pt x="31203" y="86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3" name="Vrije vorm: vorm 7532">
                          <a:extLst>
                            <a:ext uri="{FF2B5EF4-FFF2-40B4-BE49-F238E27FC236}">
                              <a16:creationId xmlns:a16="http://schemas.microsoft.com/office/drawing/2014/main" id="{D045BD69-4DF9-E15F-2166-8EAAE6F93C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5975" y="4484250"/>
                          <a:ext cx="13239" cy="10542"/>
                        </a:xfrm>
                        <a:custGeom>
                          <a:avLst/>
                          <a:gdLst>
                            <a:gd name="connsiteX0" fmla="*/ 13239 w 13239"/>
                            <a:gd name="connsiteY0" fmla="*/ 3526 h 10542"/>
                            <a:gd name="connsiteX1" fmla="*/ 3759 w 13239"/>
                            <a:gd name="connsiteY1" fmla="*/ 1372 h 10542"/>
                            <a:gd name="connsiteX2" fmla="*/ 311 w 13239"/>
                            <a:gd name="connsiteY2" fmla="*/ 5681 h 10542"/>
                            <a:gd name="connsiteX3" fmla="*/ 3759 w 13239"/>
                            <a:gd name="connsiteY3" fmla="*/ 10422 h 10542"/>
                            <a:gd name="connsiteX4" fmla="*/ 13239 w 13239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239" h="10542">
                              <a:moveTo>
                                <a:pt x="13239" y="3526"/>
                              </a:moveTo>
                              <a:cubicBezTo>
                                <a:pt x="13239" y="-1214"/>
                                <a:pt x="6344" y="-352"/>
                                <a:pt x="3759" y="1372"/>
                              </a:cubicBezTo>
                              <a:cubicBezTo>
                                <a:pt x="2466" y="2233"/>
                                <a:pt x="311" y="4388"/>
                                <a:pt x="311" y="5681"/>
                              </a:cubicBezTo>
                              <a:cubicBezTo>
                                <a:pt x="-551" y="7836"/>
                                <a:pt x="311" y="9559"/>
                                <a:pt x="3759" y="10422"/>
                              </a:cubicBezTo>
                              <a:cubicBezTo>
                                <a:pt x="8499" y="11283"/>
                                <a:pt x="13239" y="7405"/>
                                <a:pt x="13239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4" name="Vrije vorm: vorm 7533">
                          <a:extLst>
                            <a:ext uri="{FF2B5EF4-FFF2-40B4-BE49-F238E27FC236}">
                              <a16:creationId xmlns:a16="http://schemas.microsoft.com/office/drawing/2014/main" id="{0C160017-9389-8AFA-A638-2883F3F6E7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0164" y="4401587"/>
                          <a:ext cx="74984" cy="48266"/>
                        </a:xfrm>
                        <a:custGeom>
                          <a:avLst/>
                          <a:gdLst>
                            <a:gd name="connsiteX0" fmla="*/ 67659 w 74984"/>
                            <a:gd name="connsiteY0" fmla="*/ 48266 h 48266"/>
                            <a:gd name="connsiteX1" fmla="*/ 0 w 74984"/>
                            <a:gd name="connsiteY1" fmla="*/ 33183 h 48266"/>
                            <a:gd name="connsiteX2" fmla="*/ 7757 w 74984"/>
                            <a:gd name="connsiteY2" fmla="*/ 0 h 48266"/>
                            <a:gd name="connsiteX3" fmla="*/ 74985 w 74984"/>
                            <a:gd name="connsiteY3" fmla="*/ 15083 h 48266"/>
                            <a:gd name="connsiteX4" fmla="*/ 67659 w 74984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984" h="48266">
                              <a:moveTo>
                                <a:pt x="67659" y="48266"/>
                              </a:moveTo>
                              <a:lnTo>
                                <a:pt x="0" y="33183"/>
                              </a:lnTo>
                              <a:lnTo>
                                <a:pt x="7757" y="0"/>
                              </a:lnTo>
                              <a:lnTo>
                                <a:pt x="74985" y="15083"/>
                              </a:lnTo>
                              <a:lnTo>
                                <a:pt x="6765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35" name="Vrije vorm: vorm 7534">
                          <a:extLst>
                            <a:ext uri="{FF2B5EF4-FFF2-40B4-BE49-F238E27FC236}">
                              <a16:creationId xmlns:a16="http://schemas.microsoft.com/office/drawing/2014/main" id="{678FE9B6-6DC8-1282-9AA6-37C8B219CB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09" y="4409344"/>
                          <a:ext cx="40939" cy="40509"/>
                        </a:xfrm>
                        <a:custGeom>
                          <a:avLst/>
                          <a:gdLst>
                            <a:gd name="connsiteX0" fmla="*/ 33614 w 40939"/>
                            <a:gd name="connsiteY0" fmla="*/ 40509 h 40509"/>
                            <a:gd name="connsiteX1" fmla="*/ 0 w 40939"/>
                            <a:gd name="connsiteY1" fmla="*/ 32752 h 40509"/>
                            <a:gd name="connsiteX2" fmla="*/ 7326 w 40939"/>
                            <a:gd name="connsiteY2" fmla="*/ 0 h 40509"/>
                            <a:gd name="connsiteX3" fmla="*/ 40940 w 40939"/>
                            <a:gd name="connsiteY3" fmla="*/ 7326 h 40509"/>
                            <a:gd name="connsiteX4" fmla="*/ 33614 w 4093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0509">
                              <a:moveTo>
                                <a:pt x="33614" y="40509"/>
                              </a:moveTo>
                              <a:lnTo>
                                <a:pt x="0" y="32752"/>
                              </a:lnTo>
                              <a:lnTo>
                                <a:pt x="7326" y="0"/>
                              </a:lnTo>
                              <a:lnTo>
                                <a:pt x="40940" y="7326"/>
                              </a:lnTo>
                              <a:lnTo>
                                <a:pt x="33614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7" name="Graphic 1445">
                        <a:extLst>
                          <a:ext uri="{FF2B5EF4-FFF2-40B4-BE49-F238E27FC236}">
                            <a16:creationId xmlns:a16="http://schemas.microsoft.com/office/drawing/2014/main" id="{7B7E0041-3787-C02B-A6A1-67E82557DB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2035" y="4430892"/>
                        <a:ext cx="82377" cy="137903"/>
                        <a:chOff x="6832035" y="4430892"/>
                        <a:chExt cx="82377" cy="137903"/>
                      </a:xfrm>
                    </p:grpSpPr>
                    <p:sp>
                      <p:nvSpPr>
                        <p:cNvPr id="7522" name="Vrije vorm: vorm 7521">
                          <a:extLst>
                            <a:ext uri="{FF2B5EF4-FFF2-40B4-BE49-F238E27FC236}">
                              <a16:creationId xmlns:a16="http://schemas.microsoft.com/office/drawing/2014/main" id="{9885434E-C002-72E0-53F7-9268445E07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2035" y="4470970"/>
                          <a:ext cx="77668" cy="97825"/>
                        </a:xfrm>
                        <a:custGeom>
                          <a:avLst/>
                          <a:gdLst>
                            <a:gd name="connsiteX0" fmla="*/ 77206 w 77668"/>
                            <a:gd name="connsiteY0" fmla="*/ 46542 h 97825"/>
                            <a:gd name="connsiteX1" fmla="*/ 63847 w 77668"/>
                            <a:gd name="connsiteY1" fmla="*/ 4740 h 97825"/>
                            <a:gd name="connsiteX2" fmla="*/ 26354 w 77668"/>
                            <a:gd name="connsiteY2" fmla="*/ 0 h 97825"/>
                            <a:gd name="connsiteX3" fmla="*/ 17736 w 77668"/>
                            <a:gd name="connsiteY3" fmla="*/ 8188 h 97825"/>
                            <a:gd name="connsiteX4" fmla="*/ 2221 w 77668"/>
                            <a:gd name="connsiteY4" fmla="*/ 36630 h 97825"/>
                            <a:gd name="connsiteX5" fmla="*/ 19890 w 77668"/>
                            <a:gd name="connsiteY5" fmla="*/ 90930 h 97825"/>
                            <a:gd name="connsiteX6" fmla="*/ 25062 w 77668"/>
                            <a:gd name="connsiteY6" fmla="*/ 94808 h 97825"/>
                            <a:gd name="connsiteX7" fmla="*/ 29802 w 77668"/>
                            <a:gd name="connsiteY7" fmla="*/ 96963 h 97825"/>
                            <a:gd name="connsiteX8" fmla="*/ 31957 w 77668"/>
                            <a:gd name="connsiteY8" fmla="*/ 97825 h 97825"/>
                            <a:gd name="connsiteX9" fmla="*/ 39283 w 77668"/>
                            <a:gd name="connsiteY9" fmla="*/ 96532 h 97825"/>
                            <a:gd name="connsiteX10" fmla="*/ 45747 w 77668"/>
                            <a:gd name="connsiteY10" fmla="*/ 93946 h 97825"/>
                            <a:gd name="connsiteX11" fmla="*/ 77637 w 77668"/>
                            <a:gd name="connsiteY11" fmla="*/ 4654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68" h="97825">
                              <a:moveTo>
                                <a:pt x="77206" y="46542"/>
                              </a:moveTo>
                              <a:cubicBezTo>
                                <a:pt x="75913" y="17238"/>
                                <a:pt x="63847" y="4740"/>
                                <a:pt x="63847" y="4740"/>
                              </a:cubicBezTo>
                              <a:lnTo>
                                <a:pt x="26354" y="0"/>
                              </a:lnTo>
                              <a:cubicBezTo>
                                <a:pt x="26354" y="0"/>
                                <a:pt x="22476" y="2586"/>
                                <a:pt x="17736" y="8188"/>
                              </a:cubicBezTo>
                              <a:cubicBezTo>
                                <a:pt x="12995" y="13790"/>
                                <a:pt x="6531" y="22840"/>
                                <a:pt x="2221" y="36630"/>
                              </a:cubicBezTo>
                              <a:cubicBezTo>
                                <a:pt x="-5105" y="57316"/>
                                <a:pt x="6962" y="80156"/>
                                <a:pt x="19890" y="90930"/>
                              </a:cubicBezTo>
                              <a:cubicBezTo>
                                <a:pt x="21614" y="92654"/>
                                <a:pt x="23338" y="93515"/>
                                <a:pt x="25062" y="94808"/>
                              </a:cubicBezTo>
                              <a:cubicBezTo>
                                <a:pt x="26785" y="95670"/>
                                <a:pt x="28509" y="96532"/>
                                <a:pt x="29802" y="96963"/>
                              </a:cubicBezTo>
                              <a:cubicBezTo>
                                <a:pt x="31095" y="97394"/>
                                <a:pt x="31957" y="97825"/>
                                <a:pt x="31957" y="97825"/>
                              </a:cubicBezTo>
                              <a:cubicBezTo>
                                <a:pt x="31957" y="97825"/>
                                <a:pt x="35835" y="97394"/>
                                <a:pt x="39283" y="96532"/>
                              </a:cubicBezTo>
                              <a:cubicBezTo>
                                <a:pt x="41438" y="96101"/>
                                <a:pt x="43592" y="95239"/>
                                <a:pt x="45747" y="93946"/>
                              </a:cubicBezTo>
                              <a:cubicBezTo>
                                <a:pt x="61261" y="86620"/>
                                <a:pt x="78499" y="68951"/>
                                <a:pt x="77637" y="465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3" name="Vrije vorm: vorm 7522">
                          <a:extLst>
                            <a:ext uri="{FF2B5EF4-FFF2-40B4-BE49-F238E27FC236}">
                              <a16:creationId xmlns:a16="http://schemas.microsoft.com/office/drawing/2014/main" id="{D847D485-0BF7-6541-5A3B-F770456E66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4168" y="4470970"/>
                          <a:ext cx="61625" cy="24133"/>
                        </a:xfrm>
                        <a:custGeom>
                          <a:avLst/>
                          <a:gdLst>
                            <a:gd name="connsiteX0" fmla="*/ 61194 w 61625"/>
                            <a:gd name="connsiteY0" fmla="*/ 23702 h 24133"/>
                            <a:gd name="connsiteX1" fmla="*/ 51714 w 61625"/>
                            <a:gd name="connsiteY1" fmla="*/ 4740 h 24133"/>
                            <a:gd name="connsiteX2" fmla="*/ 14221 w 61625"/>
                            <a:gd name="connsiteY2" fmla="*/ 0 h 24133"/>
                            <a:gd name="connsiteX3" fmla="*/ 9912 w 61625"/>
                            <a:gd name="connsiteY3" fmla="*/ 3879 h 24133"/>
                            <a:gd name="connsiteX4" fmla="*/ 0 w 61625"/>
                            <a:gd name="connsiteY4" fmla="*/ 15945 h 24133"/>
                            <a:gd name="connsiteX5" fmla="*/ 9481 w 61625"/>
                            <a:gd name="connsiteY5" fmla="*/ 17669 h 24133"/>
                            <a:gd name="connsiteX6" fmla="*/ 30597 w 61625"/>
                            <a:gd name="connsiteY6" fmla="*/ 20255 h 24133"/>
                            <a:gd name="connsiteX7" fmla="*/ 61625 w 61625"/>
                            <a:gd name="connsiteY7" fmla="*/ 24133 h 241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625" h="24133">
                              <a:moveTo>
                                <a:pt x="61194" y="23702"/>
                              </a:moveTo>
                              <a:cubicBezTo>
                                <a:pt x="57316" y="10774"/>
                                <a:pt x="51714" y="4740"/>
                                <a:pt x="51714" y="4740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12497" y="1293"/>
                                <a:pt x="9912" y="3879"/>
                              </a:cubicBezTo>
                              <a:cubicBezTo>
                                <a:pt x="7326" y="6464"/>
                                <a:pt x="3447" y="9912"/>
                                <a:pt x="0" y="15945"/>
                              </a:cubicBezTo>
                              <a:cubicBezTo>
                                <a:pt x="0" y="15945"/>
                                <a:pt x="3879" y="16376"/>
                                <a:pt x="9481" y="17669"/>
                              </a:cubicBezTo>
                              <a:cubicBezTo>
                                <a:pt x="15083" y="18531"/>
                                <a:pt x="22840" y="19393"/>
                                <a:pt x="30597" y="20255"/>
                              </a:cubicBezTo>
                              <a:cubicBezTo>
                                <a:pt x="46111" y="22409"/>
                                <a:pt x="61625" y="24133"/>
                                <a:pt x="61625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4" name="Vrije vorm: vorm 7523">
                          <a:extLst>
                            <a:ext uri="{FF2B5EF4-FFF2-40B4-BE49-F238E27FC236}">
                              <a16:creationId xmlns:a16="http://schemas.microsoft.com/office/drawing/2014/main" id="{33D4F294-BBCC-B95B-AC90-43065DDA67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68732" y="4430892"/>
                          <a:ext cx="22840" cy="40509"/>
                        </a:xfrm>
                        <a:custGeom>
                          <a:avLst/>
                          <a:gdLst>
                            <a:gd name="connsiteX0" fmla="*/ 17669 w 22840"/>
                            <a:gd name="connsiteY0" fmla="*/ 40509 h 40509"/>
                            <a:gd name="connsiteX1" fmla="*/ 0 w 22840"/>
                            <a:gd name="connsiteY1" fmla="*/ 38354 h 40509"/>
                            <a:gd name="connsiteX2" fmla="*/ 5171 w 22840"/>
                            <a:gd name="connsiteY2" fmla="*/ 0 h 40509"/>
                            <a:gd name="connsiteX3" fmla="*/ 22840 w 22840"/>
                            <a:gd name="connsiteY3" fmla="*/ 2155 h 40509"/>
                            <a:gd name="connsiteX4" fmla="*/ 17669 w 22840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17669" y="40509"/>
                              </a:moveTo>
                              <a:lnTo>
                                <a:pt x="0" y="38354"/>
                              </a:lnTo>
                              <a:lnTo>
                                <a:pt x="5171" y="0"/>
                              </a:lnTo>
                              <a:lnTo>
                                <a:pt x="22840" y="2155"/>
                              </a:lnTo>
                              <a:lnTo>
                                <a:pt x="17669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5" name="Vrije vorm: vorm 7524">
                          <a:extLst>
                            <a:ext uri="{FF2B5EF4-FFF2-40B4-BE49-F238E27FC236}">
                              <a16:creationId xmlns:a16="http://schemas.microsoft.com/office/drawing/2014/main" id="{4626F0B0-B0EC-2627-AB43-26777BE636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630" y="4492785"/>
                          <a:ext cx="30600" cy="26553"/>
                        </a:xfrm>
                        <a:custGeom>
                          <a:avLst/>
                          <a:gdLst>
                            <a:gd name="connsiteX0" fmla="*/ 30550 w 30600"/>
                            <a:gd name="connsiteY0" fmla="*/ 7489 h 26553"/>
                            <a:gd name="connsiteX1" fmla="*/ 7279 w 30600"/>
                            <a:gd name="connsiteY1" fmla="*/ 4472 h 26553"/>
                            <a:gd name="connsiteX2" fmla="*/ 384 w 30600"/>
                            <a:gd name="connsiteY2" fmla="*/ 15677 h 26553"/>
                            <a:gd name="connsiteX3" fmla="*/ 9434 w 30600"/>
                            <a:gd name="connsiteY3" fmla="*/ 26451 h 26553"/>
                            <a:gd name="connsiteX4" fmla="*/ 30550 w 30600"/>
                            <a:gd name="connsiteY4" fmla="*/ 7489 h 26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00" h="26553">
                              <a:moveTo>
                                <a:pt x="30550" y="7489"/>
                              </a:moveTo>
                              <a:cubicBezTo>
                                <a:pt x="29257" y="-3716"/>
                                <a:pt x="13312" y="-268"/>
                                <a:pt x="7279" y="4472"/>
                              </a:cubicBezTo>
                              <a:cubicBezTo>
                                <a:pt x="3831" y="7058"/>
                                <a:pt x="-47" y="11798"/>
                                <a:pt x="384" y="15677"/>
                              </a:cubicBezTo>
                              <a:cubicBezTo>
                                <a:pt x="-909" y="20417"/>
                                <a:pt x="815" y="25158"/>
                                <a:pt x="9434" y="26451"/>
                              </a:cubicBezTo>
                              <a:cubicBezTo>
                                <a:pt x="21069" y="27743"/>
                                <a:pt x="31412" y="16539"/>
                                <a:pt x="30550" y="7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6" name="Vrije vorm: vorm 7525">
                          <a:extLst>
                            <a:ext uri="{FF2B5EF4-FFF2-40B4-BE49-F238E27FC236}">
                              <a16:creationId xmlns:a16="http://schemas.microsoft.com/office/drawing/2014/main" id="{6EED6289-F671-B2D5-4B1F-1C1CAAEC1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448" y="4529091"/>
                          <a:ext cx="13063" cy="10859"/>
                        </a:xfrm>
                        <a:custGeom>
                          <a:avLst/>
                          <a:gdLst>
                            <a:gd name="connsiteX0" fmla="*/ 13063 w 13063"/>
                            <a:gd name="connsiteY0" fmla="*/ 3073 h 10859"/>
                            <a:gd name="connsiteX1" fmla="*/ 3151 w 13063"/>
                            <a:gd name="connsiteY1" fmla="*/ 1780 h 10859"/>
                            <a:gd name="connsiteX2" fmla="*/ 135 w 13063"/>
                            <a:gd name="connsiteY2" fmla="*/ 6521 h 10859"/>
                            <a:gd name="connsiteX3" fmla="*/ 4013 w 13063"/>
                            <a:gd name="connsiteY3" fmla="*/ 10830 h 10859"/>
                            <a:gd name="connsiteX4" fmla="*/ 12632 w 13063"/>
                            <a:gd name="connsiteY4" fmla="*/ 3073 h 108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63" h="10859">
                              <a:moveTo>
                                <a:pt x="13063" y="3073"/>
                              </a:moveTo>
                              <a:cubicBezTo>
                                <a:pt x="12632" y="-1667"/>
                                <a:pt x="5737" y="56"/>
                                <a:pt x="3151" y="1780"/>
                              </a:cubicBezTo>
                              <a:cubicBezTo>
                                <a:pt x="1858" y="2642"/>
                                <a:pt x="135" y="4797"/>
                                <a:pt x="135" y="6521"/>
                              </a:cubicBezTo>
                              <a:cubicBezTo>
                                <a:pt x="-296" y="8676"/>
                                <a:pt x="135" y="10399"/>
                                <a:pt x="4013" y="10830"/>
                              </a:cubicBezTo>
                              <a:cubicBezTo>
                                <a:pt x="8754" y="11261"/>
                                <a:pt x="13063" y="6952"/>
                                <a:pt x="12632" y="30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7" name="Vrije vorm: vorm 7526">
                          <a:extLst>
                            <a:ext uri="{FF2B5EF4-FFF2-40B4-BE49-F238E27FC236}">
                              <a16:creationId xmlns:a16="http://schemas.microsoft.com/office/drawing/2014/main" id="{569F6E00-33A6-B024-4233-38C2C59CCD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151" y="4446406"/>
                          <a:ext cx="73260" cy="42663"/>
                        </a:xfrm>
                        <a:custGeom>
                          <a:avLst/>
                          <a:gdLst>
                            <a:gd name="connsiteX0" fmla="*/ 68951 w 73260"/>
                            <a:gd name="connsiteY0" fmla="*/ 42233 h 42663"/>
                            <a:gd name="connsiteX1" fmla="*/ 34476 w 73260"/>
                            <a:gd name="connsiteY1" fmla="*/ 37924 h 42663"/>
                            <a:gd name="connsiteX2" fmla="*/ 10774 w 73260"/>
                            <a:gd name="connsiteY2" fmla="*/ 34907 h 42663"/>
                            <a:gd name="connsiteX3" fmla="*/ 0 w 73260"/>
                            <a:gd name="connsiteY3" fmla="*/ 33183 h 42663"/>
                            <a:gd name="connsiteX4" fmla="*/ 5171 w 73260"/>
                            <a:gd name="connsiteY4" fmla="*/ 0 h 42663"/>
                            <a:gd name="connsiteX5" fmla="*/ 15945 w 73260"/>
                            <a:gd name="connsiteY5" fmla="*/ 1724 h 42663"/>
                            <a:gd name="connsiteX6" fmla="*/ 39216 w 73260"/>
                            <a:gd name="connsiteY6" fmla="*/ 4740 h 42663"/>
                            <a:gd name="connsiteX7" fmla="*/ 73261 w 73260"/>
                            <a:gd name="connsiteY7" fmla="*/ 9050 h 42663"/>
                            <a:gd name="connsiteX8" fmla="*/ 68951 w 73260"/>
                            <a:gd name="connsiteY8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3260" h="42663">
                              <a:moveTo>
                                <a:pt x="68951" y="42233"/>
                              </a:moveTo>
                              <a:cubicBezTo>
                                <a:pt x="68951" y="42233"/>
                                <a:pt x="51714" y="40078"/>
                                <a:pt x="34476" y="37924"/>
                              </a:cubicBezTo>
                              <a:cubicBezTo>
                                <a:pt x="25857" y="37061"/>
                                <a:pt x="17238" y="35769"/>
                                <a:pt x="10774" y="34907"/>
                              </a:cubicBezTo>
                              <a:cubicBezTo>
                                <a:pt x="4309" y="33614"/>
                                <a:pt x="0" y="33183"/>
                                <a:pt x="0" y="33183"/>
                              </a:cubicBezTo>
                              <a:lnTo>
                                <a:pt x="5171" y="0"/>
                              </a:lnTo>
                              <a:cubicBezTo>
                                <a:pt x="5171" y="0"/>
                                <a:pt x="9481" y="862"/>
                                <a:pt x="15945" y="1724"/>
                              </a:cubicBezTo>
                              <a:cubicBezTo>
                                <a:pt x="22409" y="2586"/>
                                <a:pt x="31028" y="3448"/>
                                <a:pt x="39216" y="4740"/>
                              </a:cubicBezTo>
                              <a:cubicBezTo>
                                <a:pt x="56454" y="6895"/>
                                <a:pt x="73261" y="9050"/>
                                <a:pt x="73261" y="9050"/>
                              </a:cubicBezTo>
                              <a:lnTo>
                                <a:pt x="68951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8" name="Vrije vorm: vorm 7527">
                          <a:extLst>
                            <a:ext uri="{FF2B5EF4-FFF2-40B4-BE49-F238E27FC236}">
                              <a16:creationId xmlns:a16="http://schemas.microsoft.com/office/drawing/2014/main" id="{6F859D28-3978-8ACD-CFB6-3CB7869BF0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5627" y="4451146"/>
                          <a:ext cx="38785" cy="37492"/>
                        </a:xfrm>
                        <a:custGeom>
                          <a:avLst/>
                          <a:gdLst>
                            <a:gd name="connsiteX0" fmla="*/ 34476 w 38785"/>
                            <a:gd name="connsiteY0" fmla="*/ 37492 h 37492"/>
                            <a:gd name="connsiteX1" fmla="*/ 0 w 38785"/>
                            <a:gd name="connsiteY1" fmla="*/ 33183 h 37492"/>
                            <a:gd name="connsiteX2" fmla="*/ 4740 w 38785"/>
                            <a:gd name="connsiteY2" fmla="*/ 0 h 37492"/>
                            <a:gd name="connsiteX3" fmla="*/ 38785 w 38785"/>
                            <a:gd name="connsiteY3" fmla="*/ 4309 h 37492"/>
                            <a:gd name="connsiteX4" fmla="*/ 34476 w 38785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7492">
                              <a:moveTo>
                                <a:pt x="34476" y="37492"/>
                              </a:moveTo>
                              <a:lnTo>
                                <a:pt x="0" y="33183"/>
                              </a:lnTo>
                              <a:lnTo>
                                <a:pt x="4740" y="0"/>
                              </a:lnTo>
                              <a:lnTo>
                                <a:pt x="38785" y="4309"/>
                              </a:lnTo>
                              <a:lnTo>
                                <a:pt x="34476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8" name="Graphic 1445">
                        <a:extLst>
                          <a:ext uri="{FF2B5EF4-FFF2-40B4-BE49-F238E27FC236}">
                            <a16:creationId xmlns:a16="http://schemas.microsoft.com/office/drawing/2014/main" id="{E5683E2B-3797-F760-AA1A-60AA9455BD6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8704" y="4454163"/>
                        <a:ext cx="77834" cy="138333"/>
                        <a:chOff x="7068704" y="4454163"/>
                        <a:chExt cx="77834" cy="138333"/>
                      </a:xfrm>
                    </p:grpSpPr>
                    <p:sp>
                      <p:nvSpPr>
                        <p:cNvPr id="7515" name="Vrije vorm: vorm 7514">
                          <a:extLst>
                            <a:ext uri="{FF2B5EF4-FFF2-40B4-BE49-F238E27FC236}">
                              <a16:creationId xmlns:a16="http://schemas.microsoft.com/office/drawing/2014/main" id="{D6650F2A-EC4A-F76A-2203-FD448F47A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8704" y="4495103"/>
                          <a:ext cx="77834" cy="97393"/>
                        </a:xfrm>
                        <a:custGeom>
                          <a:avLst/>
                          <a:gdLst>
                            <a:gd name="connsiteX0" fmla="*/ 77557 w 77834"/>
                            <a:gd name="connsiteY0" fmla="*/ 44387 h 97393"/>
                            <a:gd name="connsiteX1" fmla="*/ 60750 w 77834"/>
                            <a:gd name="connsiteY1" fmla="*/ 3017 h 97393"/>
                            <a:gd name="connsiteX2" fmla="*/ 22827 w 77834"/>
                            <a:gd name="connsiteY2" fmla="*/ 0 h 97393"/>
                            <a:gd name="connsiteX3" fmla="*/ 1280 w 77834"/>
                            <a:gd name="connsiteY3" fmla="*/ 38785 h 97393"/>
                            <a:gd name="connsiteX4" fmla="*/ 23258 w 77834"/>
                            <a:gd name="connsiteY4" fmla="*/ 91360 h 97393"/>
                            <a:gd name="connsiteX5" fmla="*/ 28860 w 77834"/>
                            <a:gd name="connsiteY5" fmla="*/ 94808 h 97393"/>
                            <a:gd name="connsiteX6" fmla="*/ 33601 w 77834"/>
                            <a:gd name="connsiteY6" fmla="*/ 96532 h 97393"/>
                            <a:gd name="connsiteX7" fmla="*/ 35755 w 77834"/>
                            <a:gd name="connsiteY7" fmla="*/ 97394 h 97393"/>
                            <a:gd name="connsiteX8" fmla="*/ 43082 w 77834"/>
                            <a:gd name="connsiteY8" fmla="*/ 95670 h 97393"/>
                            <a:gd name="connsiteX9" fmla="*/ 49115 w 77834"/>
                            <a:gd name="connsiteY9" fmla="*/ 93084 h 97393"/>
                            <a:gd name="connsiteX10" fmla="*/ 77557 w 77834"/>
                            <a:gd name="connsiteY10" fmla="*/ 44387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834" h="97393">
                              <a:moveTo>
                                <a:pt x="77557" y="44387"/>
                              </a:moveTo>
                              <a:cubicBezTo>
                                <a:pt x="74109" y="15083"/>
                                <a:pt x="60750" y="3017"/>
                                <a:pt x="60750" y="3017"/>
                              </a:cubicBezTo>
                              <a:lnTo>
                                <a:pt x="22827" y="0"/>
                              </a:lnTo>
                              <a:cubicBezTo>
                                <a:pt x="22827" y="0"/>
                                <a:pt x="8175" y="10343"/>
                                <a:pt x="1280" y="38785"/>
                              </a:cubicBezTo>
                              <a:cubicBezTo>
                                <a:pt x="-4323" y="60332"/>
                                <a:pt x="9468" y="81449"/>
                                <a:pt x="23258" y="91360"/>
                              </a:cubicBezTo>
                              <a:cubicBezTo>
                                <a:pt x="24982" y="92653"/>
                                <a:pt x="27136" y="93946"/>
                                <a:pt x="28860" y="94808"/>
                              </a:cubicBezTo>
                              <a:cubicBezTo>
                                <a:pt x="30584" y="95670"/>
                                <a:pt x="32308" y="96101"/>
                                <a:pt x="33601" y="96532"/>
                              </a:cubicBezTo>
                              <a:cubicBezTo>
                                <a:pt x="34894" y="96963"/>
                                <a:pt x="35755" y="97394"/>
                                <a:pt x="35755" y="97394"/>
                              </a:cubicBezTo>
                              <a:cubicBezTo>
                                <a:pt x="35755" y="97394"/>
                                <a:pt x="39634" y="96532"/>
                                <a:pt x="43082" y="95670"/>
                              </a:cubicBezTo>
                              <a:cubicBezTo>
                                <a:pt x="45236" y="94808"/>
                                <a:pt x="46960" y="94377"/>
                                <a:pt x="49115" y="93084"/>
                              </a:cubicBezTo>
                              <a:cubicBezTo>
                                <a:pt x="64198" y="84896"/>
                                <a:pt x="80143" y="66366"/>
                                <a:pt x="77557" y="443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6" name="Vrije vorm: vorm 7515">
                          <a:extLst>
                            <a:ext uri="{FF2B5EF4-FFF2-40B4-BE49-F238E27FC236}">
                              <a16:creationId xmlns:a16="http://schemas.microsoft.com/office/drawing/2014/main" id="{70AAB090-411B-B67F-D935-5687417E0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8172" y="4494672"/>
                          <a:ext cx="62487" cy="21547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21547 h 21547"/>
                            <a:gd name="connsiteX1" fmla="*/ 51283 w 62487"/>
                            <a:gd name="connsiteY1" fmla="*/ 3017 h 21547"/>
                            <a:gd name="connsiteX2" fmla="*/ 13359 w 62487"/>
                            <a:gd name="connsiteY2" fmla="*/ 0 h 21547"/>
                            <a:gd name="connsiteX3" fmla="*/ 0 w 62487"/>
                            <a:gd name="connsiteY3" fmla="*/ 16807 h 21547"/>
                            <a:gd name="connsiteX4" fmla="*/ 62056 w 62487"/>
                            <a:gd name="connsiteY4" fmla="*/ 2111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487" h="21547">
                              <a:moveTo>
                                <a:pt x="62487" y="21547"/>
                              </a:moveTo>
                              <a:cubicBezTo>
                                <a:pt x="57316" y="8619"/>
                                <a:pt x="51283" y="3017"/>
                                <a:pt x="51283" y="3017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4740"/>
                                <a:pt x="0" y="16807"/>
                              </a:cubicBezTo>
                              <a:lnTo>
                                <a:pt x="62056" y="211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7" name="Vrije vorm: vorm 7516">
                          <a:extLst>
                            <a:ext uri="{FF2B5EF4-FFF2-40B4-BE49-F238E27FC236}">
                              <a16:creationId xmlns:a16="http://schemas.microsoft.com/office/drawing/2014/main" id="{6077B674-5217-ABD9-4C3F-629853569C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1874" y="4454163"/>
                          <a:ext cx="20254" cy="40078"/>
                        </a:xfrm>
                        <a:custGeom>
                          <a:avLst/>
                          <a:gdLst>
                            <a:gd name="connsiteX0" fmla="*/ 17669 w 20254"/>
                            <a:gd name="connsiteY0" fmla="*/ 40078 h 40078"/>
                            <a:gd name="connsiteX1" fmla="*/ 0 w 20254"/>
                            <a:gd name="connsiteY1" fmla="*/ 38785 h 40078"/>
                            <a:gd name="connsiteX2" fmla="*/ 2586 w 20254"/>
                            <a:gd name="connsiteY2" fmla="*/ 0 h 40078"/>
                            <a:gd name="connsiteX3" fmla="*/ 20255 w 20254"/>
                            <a:gd name="connsiteY3" fmla="*/ 1724 h 40078"/>
                            <a:gd name="connsiteX4" fmla="*/ 17669 w 20254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254" h="40078">
                              <a:moveTo>
                                <a:pt x="17669" y="40078"/>
                              </a:moveTo>
                              <a:lnTo>
                                <a:pt x="0" y="38785"/>
                              </a:lnTo>
                              <a:lnTo>
                                <a:pt x="2586" y="0"/>
                              </a:lnTo>
                              <a:lnTo>
                                <a:pt x="20255" y="1724"/>
                              </a:lnTo>
                              <a:lnTo>
                                <a:pt x="17669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8" name="Vrije vorm: vorm 7517">
                          <a:extLst>
                            <a:ext uri="{FF2B5EF4-FFF2-40B4-BE49-F238E27FC236}">
                              <a16:creationId xmlns:a16="http://schemas.microsoft.com/office/drawing/2014/main" id="{E53C4A8C-68F9-85B7-4E9E-08FBA77B97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7565" y="4516355"/>
                          <a:ext cx="30029" cy="27489"/>
                        </a:xfrm>
                        <a:custGeom>
                          <a:avLst/>
                          <a:gdLst>
                            <a:gd name="connsiteX0" fmla="*/ 29911 w 30029"/>
                            <a:gd name="connsiteY0" fmla="*/ 7190 h 27489"/>
                            <a:gd name="connsiteX1" fmla="*/ 6209 w 30029"/>
                            <a:gd name="connsiteY1" fmla="*/ 5466 h 27489"/>
                            <a:gd name="connsiteX2" fmla="*/ 176 w 30029"/>
                            <a:gd name="connsiteY2" fmla="*/ 17533 h 27489"/>
                            <a:gd name="connsiteX3" fmla="*/ 10088 w 30029"/>
                            <a:gd name="connsiteY3" fmla="*/ 27445 h 27489"/>
                            <a:gd name="connsiteX4" fmla="*/ 29911 w 30029"/>
                            <a:gd name="connsiteY4" fmla="*/ 7621 h 274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029" h="27489">
                              <a:moveTo>
                                <a:pt x="29911" y="7190"/>
                              </a:moveTo>
                              <a:cubicBezTo>
                                <a:pt x="27756" y="-4015"/>
                                <a:pt x="12242" y="-136"/>
                                <a:pt x="6209" y="5466"/>
                              </a:cubicBezTo>
                              <a:cubicBezTo>
                                <a:pt x="3192" y="8483"/>
                                <a:pt x="-255" y="13654"/>
                                <a:pt x="176" y="17533"/>
                              </a:cubicBezTo>
                              <a:cubicBezTo>
                                <a:pt x="-686" y="22273"/>
                                <a:pt x="1469" y="27013"/>
                                <a:pt x="10088" y="27445"/>
                              </a:cubicBezTo>
                              <a:cubicBezTo>
                                <a:pt x="21723" y="28306"/>
                                <a:pt x="31204" y="16671"/>
                                <a:pt x="29911" y="76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9" name="Vrije vorm: vorm 7518">
                          <a:extLst>
                            <a:ext uri="{FF2B5EF4-FFF2-40B4-BE49-F238E27FC236}">
                              <a16:creationId xmlns:a16="http://schemas.microsoft.com/office/drawing/2014/main" id="{11FBEE03-2DC2-2DEC-2800-FA3C028A9A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9828" y="4553701"/>
                          <a:ext cx="12597" cy="11645"/>
                        </a:xfrm>
                        <a:custGeom>
                          <a:avLst/>
                          <a:gdLst>
                            <a:gd name="connsiteX0" fmla="*/ 12565 w 12597"/>
                            <a:gd name="connsiteY0" fmla="*/ 3026 h 11645"/>
                            <a:gd name="connsiteX1" fmla="*/ 2653 w 12597"/>
                            <a:gd name="connsiteY1" fmla="*/ 2165 h 11645"/>
                            <a:gd name="connsiteX2" fmla="*/ 68 w 12597"/>
                            <a:gd name="connsiteY2" fmla="*/ 7336 h 11645"/>
                            <a:gd name="connsiteX3" fmla="*/ 4377 w 12597"/>
                            <a:gd name="connsiteY3" fmla="*/ 11646 h 11645"/>
                            <a:gd name="connsiteX4" fmla="*/ 12565 w 12597"/>
                            <a:gd name="connsiteY4" fmla="*/ 3457 h 116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97" h="11645">
                              <a:moveTo>
                                <a:pt x="12565" y="3026"/>
                              </a:moveTo>
                              <a:cubicBezTo>
                                <a:pt x="11703" y="-1714"/>
                                <a:pt x="5239" y="10"/>
                                <a:pt x="2653" y="2165"/>
                              </a:cubicBezTo>
                              <a:cubicBezTo>
                                <a:pt x="1360" y="3457"/>
                                <a:pt x="-364" y="5612"/>
                                <a:pt x="68" y="7336"/>
                              </a:cubicBezTo>
                              <a:cubicBezTo>
                                <a:pt x="68" y="9491"/>
                                <a:pt x="498" y="11215"/>
                                <a:pt x="4377" y="11646"/>
                              </a:cubicBezTo>
                              <a:cubicBezTo>
                                <a:pt x="9117" y="11646"/>
                                <a:pt x="12996" y="7336"/>
                                <a:pt x="12565" y="34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0" name="Vrije vorm: vorm 7519">
                          <a:extLst>
                            <a:ext uri="{FF2B5EF4-FFF2-40B4-BE49-F238E27FC236}">
                              <a16:creationId xmlns:a16="http://schemas.microsoft.com/office/drawing/2014/main" id="{2BADBB38-FD8F-86B7-73C1-099690DDD2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5155" y="4471832"/>
                          <a:ext cx="71106" cy="38784"/>
                        </a:xfrm>
                        <a:custGeom>
                          <a:avLst/>
                          <a:gdLst>
                            <a:gd name="connsiteX0" fmla="*/ 69382 w 71106"/>
                            <a:gd name="connsiteY0" fmla="*/ 38785 h 38784"/>
                            <a:gd name="connsiteX1" fmla="*/ 0 w 71106"/>
                            <a:gd name="connsiteY1" fmla="*/ 33614 h 38784"/>
                            <a:gd name="connsiteX2" fmla="*/ 2586 w 71106"/>
                            <a:gd name="connsiteY2" fmla="*/ 0 h 38784"/>
                            <a:gd name="connsiteX3" fmla="*/ 71106 w 71106"/>
                            <a:gd name="connsiteY3" fmla="*/ 5171 h 38784"/>
                            <a:gd name="connsiteX4" fmla="*/ 69382 w 71106"/>
                            <a:gd name="connsiteY4" fmla="*/ 38785 h 387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106" h="38784">
                              <a:moveTo>
                                <a:pt x="69382" y="38785"/>
                              </a:moveTo>
                              <a:lnTo>
                                <a:pt x="0" y="33614"/>
                              </a:lnTo>
                              <a:lnTo>
                                <a:pt x="2586" y="0"/>
                              </a:lnTo>
                              <a:lnTo>
                                <a:pt x="71106" y="5171"/>
                              </a:lnTo>
                              <a:lnTo>
                                <a:pt x="69382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21" name="Vrije vorm: vorm 7520">
                          <a:extLst>
                            <a:ext uri="{FF2B5EF4-FFF2-40B4-BE49-F238E27FC236}">
                              <a16:creationId xmlns:a16="http://schemas.microsoft.com/office/drawing/2014/main" id="{C143B92D-600B-F340-4D96-2EB9EE0611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9631" y="4474417"/>
                          <a:ext cx="36630" cy="36199"/>
                        </a:xfrm>
                        <a:custGeom>
                          <a:avLst/>
                          <a:gdLst>
                            <a:gd name="connsiteX0" fmla="*/ 34907 w 36630"/>
                            <a:gd name="connsiteY0" fmla="*/ 36199 h 36199"/>
                            <a:gd name="connsiteX1" fmla="*/ 0 w 36630"/>
                            <a:gd name="connsiteY1" fmla="*/ 33614 h 36199"/>
                            <a:gd name="connsiteX2" fmla="*/ 2155 w 36630"/>
                            <a:gd name="connsiteY2" fmla="*/ 0 h 36199"/>
                            <a:gd name="connsiteX3" fmla="*/ 36630 w 36630"/>
                            <a:gd name="connsiteY3" fmla="*/ 2586 h 36199"/>
                            <a:gd name="connsiteX4" fmla="*/ 34907 w 36630"/>
                            <a:gd name="connsiteY4" fmla="*/ 36199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6199">
                              <a:moveTo>
                                <a:pt x="34907" y="36199"/>
                              </a:moveTo>
                              <a:lnTo>
                                <a:pt x="0" y="33614"/>
                              </a:lnTo>
                              <a:lnTo>
                                <a:pt x="2155" y="0"/>
                              </a:lnTo>
                              <a:lnTo>
                                <a:pt x="36630" y="2586"/>
                              </a:lnTo>
                              <a:lnTo>
                                <a:pt x="34907" y="361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499" name="Graphic 1445">
                        <a:extLst>
                          <a:ext uri="{FF2B5EF4-FFF2-40B4-BE49-F238E27FC236}">
                            <a16:creationId xmlns:a16="http://schemas.microsoft.com/office/drawing/2014/main" id="{E04DCA4A-9A91-429C-C9D4-4A3082D311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07248" y="4461489"/>
                        <a:ext cx="77959" cy="138333"/>
                        <a:chOff x="7307248" y="4461489"/>
                        <a:chExt cx="77959" cy="138333"/>
                      </a:xfrm>
                    </p:grpSpPr>
                    <p:sp>
                      <p:nvSpPr>
                        <p:cNvPr id="7508" name="Vrije vorm: vorm 7507">
                          <a:extLst>
                            <a:ext uri="{FF2B5EF4-FFF2-40B4-BE49-F238E27FC236}">
                              <a16:creationId xmlns:a16="http://schemas.microsoft.com/office/drawing/2014/main" id="{9D15679A-D008-8717-150C-3631DD1330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7248" y="4503291"/>
                          <a:ext cx="77959" cy="96531"/>
                        </a:xfrm>
                        <a:custGeom>
                          <a:avLst/>
                          <a:gdLst>
                            <a:gd name="connsiteX0" fmla="*/ 76465 w 77959"/>
                            <a:gd name="connsiteY0" fmla="*/ 39647 h 96531"/>
                            <a:gd name="connsiteX1" fmla="*/ 57072 w 77959"/>
                            <a:gd name="connsiteY1" fmla="*/ 0 h 96531"/>
                            <a:gd name="connsiteX2" fmla="*/ 19149 w 77959"/>
                            <a:gd name="connsiteY2" fmla="*/ 862 h 96531"/>
                            <a:gd name="connsiteX3" fmla="*/ 11823 w 77959"/>
                            <a:gd name="connsiteY3" fmla="*/ 10343 h 96531"/>
                            <a:gd name="connsiteX4" fmla="*/ 618 w 77959"/>
                            <a:gd name="connsiteY4" fmla="*/ 40940 h 96531"/>
                            <a:gd name="connsiteX5" fmla="*/ 26044 w 77959"/>
                            <a:gd name="connsiteY5" fmla="*/ 91792 h 96531"/>
                            <a:gd name="connsiteX6" fmla="*/ 32077 w 77959"/>
                            <a:gd name="connsiteY6" fmla="*/ 94808 h 96531"/>
                            <a:gd name="connsiteX7" fmla="*/ 36818 w 77959"/>
                            <a:gd name="connsiteY7" fmla="*/ 96101 h 96531"/>
                            <a:gd name="connsiteX8" fmla="*/ 38972 w 77959"/>
                            <a:gd name="connsiteY8" fmla="*/ 96532 h 96531"/>
                            <a:gd name="connsiteX9" fmla="*/ 46299 w 77959"/>
                            <a:gd name="connsiteY9" fmla="*/ 94377 h 96531"/>
                            <a:gd name="connsiteX10" fmla="*/ 52332 w 77959"/>
                            <a:gd name="connsiteY10" fmla="*/ 91361 h 96531"/>
                            <a:gd name="connsiteX11" fmla="*/ 77327 w 77959"/>
                            <a:gd name="connsiteY11" fmla="*/ 40078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959" h="96531">
                              <a:moveTo>
                                <a:pt x="76465" y="39647"/>
                              </a:moveTo>
                              <a:cubicBezTo>
                                <a:pt x="70863" y="10774"/>
                                <a:pt x="57072" y="0"/>
                                <a:pt x="57072" y="0"/>
                              </a:cubicBezTo>
                              <a:lnTo>
                                <a:pt x="19149" y="862"/>
                              </a:lnTo>
                              <a:cubicBezTo>
                                <a:pt x="19149" y="862"/>
                                <a:pt x="15701" y="3879"/>
                                <a:pt x="11823" y="10343"/>
                              </a:cubicBezTo>
                              <a:cubicBezTo>
                                <a:pt x="7944" y="16807"/>
                                <a:pt x="3204" y="26719"/>
                                <a:pt x="618" y="40940"/>
                              </a:cubicBezTo>
                              <a:cubicBezTo>
                                <a:pt x="-3260" y="62918"/>
                                <a:pt x="11823" y="83173"/>
                                <a:pt x="26044" y="91792"/>
                              </a:cubicBezTo>
                              <a:cubicBezTo>
                                <a:pt x="28199" y="93085"/>
                                <a:pt x="29922" y="93946"/>
                                <a:pt x="32077" y="94808"/>
                              </a:cubicBezTo>
                              <a:cubicBezTo>
                                <a:pt x="33801" y="95239"/>
                                <a:pt x="35525" y="95670"/>
                                <a:pt x="36818" y="96101"/>
                              </a:cubicBezTo>
                              <a:cubicBezTo>
                                <a:pt x="38111" y="96101"/>
                                <a:pt x="38972" y="96532"/>
                                <a:pt x="38972" y="96532"/>
                              </a:cubicBezTo>
                              <a:cubicBezTo>
                                <a:pt x="38972" y="96532"/>
                                <a:pt x="42851" y="95670"/>
                                <a:pt x="46299" y="94377"/>
                              </a:cubicBezTo>
                              <a:cubicBezTo>
                                <a:pt x="48022" y="93515"/>
                                <a:pt x="50177" y="92654"/>
                                <a:pt x="52332" y="91361"/>
                              </a:cubicBezTo>
                              <a:cubicBezTo>
                                <a:pt x="66553" y="81880"/>
                                <a:pt x="81205" y="61625"/>
                                <a:pt x="77327" y="40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9" name="Vrije vorm: vorm 7508">
                          <a:extLst>
                            <a:ext uri="{FF2B5EF4-FFF2-40B4-BE49-F238E27FC236}">
                              <a16:creationId xmlns:a16="http://schemas.microsoft.com/office/drawing/2014/main" id="{F676B15F-6D29-273E-61A3-D9582D7C9C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4331" y="4503291"/>
                          <a:ext cx="62056" cy="18530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7238 h 18530"/>
                            <a:gd name="connsiteX1" fmla="*/ 49990 w 62056"/>
                            <a:gd name="connsiteY1" fmla="*/ 0 h 18530"/>
                            <a:gd name="connsiteX2" fmla="*/ 12066 w 62056"/>
                            <a:gd name="connsiteY2" fmla="*/ 862 h 18530"/>
                            <a:gd name="connsiteX3" fmla="*/ 8188 w 62056"/>
                            <a:gd name="connsiteY3" fmla="*/ 5171 h 18530"/>
                            <a:gd name="connsiteX4" fmla="*/ 0 w 62056"/>
                            <a:gd name="connsiteY4" fmla="*/ 18531 h 18530"/>
                            <a:gd name="connsiteX5" fmla="*/ 9481 w 62056"/>
                            <a:gd name="connsiteY5" fmla="*/ 18531 h 18530"/>
                            <a:gd name="connsiteX6" fmla="*/ 31028 w 62056"/>
                            <a:gd name="connsiteY6" fmla="*/ 18100 h 18530"/>
                            <a:gd name="connsiteX7" fmla="*/ 62056 w 62056"/>
                            <a:gd name="connsiteY7" fmla="*/ 17238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2056" h="18530">
                              <a:moveTo>
                                <a:pt x="62056" y="17238"/>
                              </a:moveTo>
                              <a:cubicBezTo>
                                <a:pt x="56454" y="5171"/>
                                <a:pt x="49990" y="0"/>
                                <a:pt x="49990" y="0"/>
                              </a:cubicBezTo>
                              <a:lnTo>
                                <a:pt x="12066" y="862"/>
                              </a:lnTo>
                              <a:cubicBezTo>
                                <a:pt x="12066" y="862"/>
                                <a:pt x="10343" y="2155"/>
                                <a:pt x="8188" y="5171"/>
                              </a:cubicBezTo>
                              <a:cubicBezTo>
                                <a:pt x="6033" y="8188"/>
                                <a:pt x="3017" y="12497"/>
                                <a:pt x="0" y="18531"/>
                              </a:cubicBezTo>
                              <a:cubicBezTo>
                                <a:pt x="0" y="18531"/>
                                <a:pt x="3878" y="18531"/>
                                <a:pt x="9481" y="18531"/>
                              </a:cubicBezTo>
                              <a:cubicBezTo>
                                <a:pt x="15514" y="18531"/>
                                <a:pt x="23271" y="18531"/>
                                <a:pt x="31028" y="18100"/>
                              </a:cubicBezTo>
                              <a:cubicBezTo>
                                <a:pt x="46542" y="18100"/>
                                <a:pt x="62056" y="17238"/>
                                <a:pt x="62056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0" name="Vrije vorm: vorm 7509">
                          <a:extLst>
                            <a:ext uri="{FF2B5EF4-FFF2-40B4-BE49-F238E27FC236}">
                              <a16:creationId xmlns:a16="http://schemas.microsoft.com/office/drawing/2014/main" id="{5872CB2A-1B21-36DD-993F-CA0679EEF2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35878" y="4461489"/>
                          <a:ext cx="18099" cy="39216"/>
                        </a:xfrm>
                        <a:custGeom>
                          <a:avLst/>
                          <a:gdLst>
                            <a:gd name="connsiteX0" fmla="*/ 18100 w 18099"/>
                            <a:gd name="connsiteY0" fmla="*/ 38785 h 39216"/>
                            <a:gd name="connsiteX1" fmla="*/ 431 w 18099"/>
                            <a:gd name="connsiteY1" fmla="*/ 39216 h 39216"/>
                            <a:gd name="connsiteX2" fmla="*/ 0 w 18099"/>
                            <a:gd name="connsiteY2" fmla="*/ 431 h 39216"/>
                            <a:gd name="connsiteX3" fmla="*/ 18100 w 18099"/>
                            <a:gd name="connsiteY3" fmla="*/ 0 h 39216"/>
                            <a:gd name="connsiteX4" fmla="*/ 18100 w 18099"/>
                            <a:gd name="connsiteY4" fmla="*/ 38785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099" h="39216">
                              <a:moveTo>
                                <a:pt x="18100" y="38785"/>
                              </a:moveTo>
                              <a:lnTo>
                                <a:pt x="431" y="39216"/>
                              </a:lnTo>
                              <a:lnTo>
                                <a:pt x="0" y="431"/>
                              </a:lnTo>
                              <a:lnTo>
                                <a:pt x="18100" y="0"/>
                              </a:lnTo>
                              <a:lnTo>
                                <a:pt x="1810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1" name="Vrije vorm: vorm 7510">
                          <a:extLst>
                            <a:ext uri="{FF2B5EF4-FFF2-40B4-BE49-F238E27FC236}">
                              <a16:creationId xmlns:a16="http://schemas.microsoft.com/office/drawing/2014/main" id="{759B979B-A70B-9A27-33CB-C1D1C6086B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5043" y="4524617"/>
                          <a:ext cx="29354" cy="28262"/>
                        </a:xfrm>
                        <a:custGeom>
                          <a:avLst/>
                          <a:gdLst>
                            <a:gd name="connsiteX0" fmla="*/ 29023 w 29354"/>
                            <a:gd name="connsiteY0" fmla="*/ 6254 h 28262"/>
                            <a:gd name="connsiteX1" fmla="*/ 5321 w 29354"/>
                            <a:gd name="connsiteY1" fmla="*/ 6685 h 28262"/>
                            <a:gd name="connsiteX2" fmla="*/ 149 w 29354"/>
                            <a:gd name="connsiteY2" fmla="*/ 19183 h 28262"/>
                            <a:gd name="connsiteX3" fmla="*/ 10923 w 29354"/>
                            <a:gd name="connsiteY3" fmla="*/ 28233 h 28262"/>
                            <a:gd name="connsiteX4" fmla="*/ 29023 w 29354"/>
                            <a:gd name="connsiteY4" fmla="*/ 6254 h 282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54" h="28262">
                              <a:moveTo>
                                <a:pt x="29023" y="6254"/>
                              </a:moveTo>
                              <a:cubicBezTo>
                                <a:pt x="26006" y="-4519"/>
                                <a:pt x="10923" y="652"/>
                                <a:pt x="5321" y="6685"/>
                              </a:cubicBezTo>
                              <a:cubicBezTo>
                                <a:pt x="2304" y="10133"/>
                                <a:pt x="-712" y="15304"/>
                                <a:pt x="149" y="19183"/>
                              </a:cubicBezTo>
                              <a:cubicBezTo>
                                <a:pt x="-281" y="24354"/>
                                <a:pt x="2304" y="28664"/>
                                <a:pt x="10923" y="28233"/>
                              </a:cubicBezTo>
                              <a:cubicBezTo>
                                <a:pt x="22559" y="28233"/>
                                <a:pt x="31178" y="15304"/>
                                <a:pt x="29023" y="62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2" name="Vrije vorm: vorm 7511">
                          <a:extLst>
                            <a:ext uri="{FF2B5EF4-FFF2-40B4-BE49-F238E27FC236}">
                              <a16:creationId xmlns:a16="http://schemas.microsoft.com/office/drawing/2014/main" id="{41B7B425-F083-56BC-EF99-1D7BB16BDA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8987" y="4562676"/>
                          <a:ext cx="12271" cy="11720"/>
                        </a:xfrm>
                        <a:custGeom>
                          <a:avLst/>
                          <a:gdLst>
                            <a:gd name="connsiteX0" fmla="*/ 12151 w 12271"/>
                            <a:gd name="connsiteY0" fmla="*/ 2671 h 11720"/>
                            <a:gd name="connsiteX1" fmla="*/ 2239 w 12271"/>
                            <a:gd name="connsiteY1" fmla="*/ 2671 h 11720"/>
                            <a:gd name="connsiteX2" fmla="*/ 85 w 12271"/>
                            <a:gd name="connsiteY2" fmla="*/ 7843 h 11720"/>
                            <a:gd name="connsiteX3" fmla="*/ 4394 w 12271"/>
                            <a:gd name="connsiteY3" fmla="*/ 11721 h 11720"/>
                            <a:gd name="connsiteX4" fmla="*/ 12151 w 12271"/>
                            <a:gd name="connsiteY4" fmla="*/ 2671 h 117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71" h="11720">
                              <a:moveTo>
                                <a:pt x="12151" y="2671"/>
                              </a:moveTo>
                              <a:cubicBezTo>
                                <a:pt x="10858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3"/>
                              </a:cubicBezTo>
                              <a:cubicBezTo>
                                <a:pt x="85" y="9997"/>
                                <a:pt x="946" y="11721"/>
                                <a:pt x="4394" y="11721"/>
                              </a:cubicBezTo>
                              <a:cubicBezTo>
                                <a:pt x="9134" y="11721"/>
                                <a:pt x="13013" y="6549"/>
                                <a:pt x="12151" y="26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3" name="Vrije vorm: vorm 7512">
                          <a:extLst>
                            <a:ext uri="{FF2B5EF4-FFF2-40B4-BE49-F238E27FC236}">
                              <a16:creationId xmlns:a16="http://schemas.microsoft.com/office/drawing/2014/main" id="{787C018C-6740-85FC-3A15-0E80048AE1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0021" y="4480450"/>
                          <a:ext cx="69813" cy="34906"/>
                        </a:xfrm>
                        <a:custGeom>
                          <a:avLst/>
                          <a:gdLst>
                            <a:gd name="connsiteX0" fmla="*/ 69813 w 69813"/>
                            <a:gd name="connsiteY0" fmla="*/ 33614 h 34906"/>
                            <a:gd name="connsiteX1" fmla="*/ 34907 w 69813"/>
                            <a:gd name="connsiteY1" fmla="*/ 34476 h 34906"/>
                            <a:gd name="connsiteX2" fmla="*/ 10774 w 69813"/>
                            <a:gd name="connsiteY2" fmla="*/ 34907 h 34906"/>
                            <a:gd name="connsiteX3" fmla="*/ 3017 w 69813"/>
                            <a:gd name="connsiteY3" fmla="*/ 34907 h 34906"/>
                            <a:gd name="connsiteX4" fmla="*/ 0 w 69813"/>
                            <a:gd name="connsiteY4" fmla="*/ 34907 h 34906"/>
                            <a:gd name="connsiteX5" fmla="*/ 0 w 69813"/>
                            <a:gd name="connsiteY5" fmla="*/ 1293 h 34906"/>
                            <a:gd name="connsiteX6" fmla="*/ 3017 w 69813"/>
                            <a:gd name="connsiteY6" fmla="*/ 1293 h 34906"/>
                            <a:gd name="connsiteX7" fmla="*/ 10774 w 69813"/>
                            <a:gd name="connsiteY7" fmla="*/ 1293 h 34906"/>
                            <a:gd name="connsiteX8" fmla="*/ 34476 w 69813"/>
                            <a:gd name="connsiteY8" fmla="*/ 862 h 34906"/>
                            <a:gd name="connsiteX9" fmla="*/ 68951 w 69813"/>
                            <a:gd name="connsiteY9" fmla="*/ 0 h 34906"/>
                            <a:gd name="connsiteX10" fmla="*/ 68951 w 69813"/>
                            <a:gd name="connsiteY10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3" h="34906">
                              <a:moveTo>
                                <a:pt x="69813" y="33614"/>
                              </a:moveTo>
                              <a:cubicBezTo>
                                <a:pt x="69813" y="33614"/>
                                <a:pt x="52576" y="33614"/>
                                <a:pt x="34907" y="34476"/>
                              </a:cubicBezTo>
                              <a:cubicBezTo>
                                <a:pt x="26288" y="34476"/>
                                <a:pt x="17669" y="34476"/>
                                <a:pt x="10774" y="34907"/>
                              </a:cubicBezTo>
                              <a:cubicBezTo>
                                <a:pt x="7326" y="34907"/>
                                <a:pt x="4740" y="34907"/>
                                <a:pt x="3017" y="34907"/>
                              </a:cubicBezTo>
                              <a:cubicBezTo>
                                <a:pt x="1293" y="34907"/>
                                <a:pt x="0" y="34907"/>
                                <a:pt x="0" y="34907"/>
                              </a:cubicBezTo>
                              <a:lnTo>
                                <a:pt x="0" y="1293"/>
                              </a:lnTo>
                              <a:cubicBezTo>
                                <a:pt x="0" y="1293"/>
                                <a:pt x="1293" y="1293"/>
                                <a:pt x="3017" y="1293"/>
                              </a:cubicBezTo>
                              <a:cubicBezTo>
                                <a:pt x="4740" y="1293"/>
                                <a:pt x="7326" y="1293"/>
                                <a:pt x="10774" y="1293"/>
                              </a:cubicBezTo>
                              <a:cubicBezTo>
                                <a:pt x="17238" y="1293"/>
                                <a:pt x="25857" y="1293"/>
                                <a:pt x="34476" y="862"/>
                              </a:cubicBezTo>
                              <a:cubicBezTo>
                                <a:pt x="51713" y="862"/>
                                <a:pt x="68951" y="0"/>
                                <a:pt x="68951" y="0"/>
                              </a:cubicBezTo>
                              <a:lnTo>
                                <a:pt x="6895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14" name="Vrije vorm: vorm 7513">
                          <a:extLst>
                            <a:ext uri="{FF2B5EF4-FFF2-40B4-BE49-F238E27FC236}">
                              <a16:creationId xmlns:a16="http://schemas.microsoft.com/office/drawing/2014/main" id="{58F81017-80BC-4972-9AA7-E9216AD022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44928" y="4480450"/>
                          <a:ext cx="34906" cy="34475"/>
                        </a:xfrm>
                        <a:custGeom>
                          <a:avLst/>
                          <a:gdLst>
                            <a:gd name="connsiteX0" fmla="*/ 34907 w 34906"/>
                            <a:gd name="connsiteY0" fmla="*/ 33614 h 34475"/>
                            <a:gd name="connsiteX1" fmla="*/ 431 w 34906"/>
                            <a:gd name="connsiteY1" fmla="*/ 34476 h 34475"/>
                            <a:gd name="connsiteX2" fmla="*/ 0 w 34906"/>
                            <a:gd name="connsiteY2" fmla="*/ 862 h 34475"/>
                            <a:gd name="connsiteX3" fmla="*/ 34476 w 34906"/>
                            <a:gd name="connsiteY3" fmla="*/ 0 h 34475"/>
                            <a:gd name="connsiteX4" fmla="*/ 34907 w 34906"/>
                            <a:gd name="connsiteY4" fmla="*/ 33614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906" h="34475">
                              <a:moveTo>
                                <a:pt x="34907" y="33614"/>
                              </a:moveTo>
                              <a:lnTo>
                                <a:pt x="431" y="34476"/>
                              </a:lnTo>
                              <a:lnTo>
                                <a:pt x="0" y="862"/>
                              </a:lnTo>
                              <a:lnTo>
                                <a:pt x="34476" y="0"/>
                              </a:lnTo>
                              <a:lnTo>
                                <a:pt x="3490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500" name="Graphic 1445">
                        <a:extLst>
                          <a:ext uri="{FF2B5EF4-FFF2-40B4-BE49-F238E27FC236}">
                            <a16:creationId xmlns:a16="http://schemas.microsoft.com/office/drawing/2014/main" id="{1944E4B5-E67C-719C-5957-60095EBF57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44025" y="4451879"/>
                        <a:ext cx="77586" cy="138031"/>
                        <a:chOff x="7544025" y="4451879"/>
                        <a:chExt cx="77586" cy="138031"/>
                      </a:xfrm>
                    </p:grpSpPr>
                    <p:sp>
                      <p:nvSpPr>
                        <p:cNvPr id="7501" name="Vrije vorm: vorm 7500">
                          <a:extLst>
                            <a:ext uri="{FF2B5EF4-FFF2-40B4-BE49-F238E27FC236}">
                              <a16:creationId xmlns:a16="http://schemas.microsoft.com/office/drawing/2014/main" id="{FCE3BEB1-B2FC-6E20-A10C-581858D71C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185" y="4492517"/>
                          <a:ext cx="77426" cy="97394"/>
                        </a:xfrm>
                        <a:custGeom>
                          <a:avLst/>
                          <a:gdLst>
                            <a:gd name="connsiteX0" fmla="*/ 76549 w 77426"/>
                            <a:gd name="connsiteY0" fmla="*/ 38785 h 97394"/>
                            <a:gd name="connsiteX1" fmla="*/ 54571 w 77426"/>
                            <a:gd name="connsiteY1" fmla="*/ 0 h 97394"/>
                            <a:gd name="connsiteX2" fmla="*/ 16648 w 77426"/>
                            <a:gd name="connsiteY2" fmla="*/ 2586 h 97394"/>
                            <a:gd name="connsiteX3" fmla="*/ 271 w 77426"/>
                            <a:gd name="connsiteY3" fmla="*/ 43957 h 97394"/>
                            <a:gd name="connsiteX4" fmla="*/ 28714 w 77426"/>
                            <a:gd name="connsiteY4" fmla="*/ 93085 h 97394"/>
                            <a:gd name="connsiteX5" fmla="*/ 34747 w 77426"/>
                            <a:gd name="connsiteY5" fmla="*/ 95670 h 97394"/>
                            <a:gd name="connsiteX6" fmla="*/ 39488 w 77426"/>
                            <a:gd name="connsiteY6" fmla="*/ 96963 h 97394"/>
                            <a:gd name="connsiteX7" fmla="*/ 42073 w 77426"/>
                            <a:gd name="connsiteY7" fmla="*/ 97394 h 97394"/>
                            <a:gd name="connsiteX8" fmla="*/ 48969 w 77426"/>
                            <a:gd name="connsiteY8" fmla="*/ 94808 h 97394"/>
                            <a:gd name="connsiteX9" fmla="*/ 54571 w 77426"/>
                            <a:gd name="connsiteY9" fmla="*/ 91361 h 97394"/>
                            <a:gd name="connsiteX10" fmla="*/ 76118 w 77426"/>
                            <a:gd name="connsiteY10" fmla="*/ 38785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426" h="97394">
                              <a:moveTo>
                                <a:pt x="76549" y="38785"/>
                              </a:moveTo>
                              <a:cubicBezTo>
                                <a:pt x="69223" y="10343"/>
                                <a:pt x="54571" y="0"/>
                                <a:pt x="54571" y="0"/>
                              </a:cubicBezTo>
                              <a:lnTo>
                                <a:pt x="16648" y="2586"/>
                              </a:lnTo>
                              <a:cubicBezTo>
                                <a:pt x="16648" y="2586"/>
                                <a:pt x="3719" y="14652"/>
                                <a:pt x="271" y="43957"/>
                              </a:cubicBezTo>
                              <a:cubicBezTo>
                                <a:pt x="-2314" y="65935"/>
                                <a:pt x="14062" y="84897"/>
                                <a:pt x="28714" y="93085"/>
                              </a:cubicBezTo>
                              <a:cubicBezTo>
                                <a:pt x="30869" y="94377"/>
                                <a:pt x="32592" y="95239"/>
                                <a:pt x="34747" y="95670"/>
                              </a:cubicBezTo>
                              <a:cubicBezTo>
                                <a:pt x="36471" y="95670"/>
                                <a:pt x="38195" y="96532"/>
                                <a:pt x="39488" y="96963"/>
                              </a:cubicBezTo>
                              <a:cubicBezTo>
                                <a:pt x="40780" y="96963"/>
                                <a:pt x="41643" y="97394"/>
                                <a:pt x="42073" y="97394"/>
                              </a:cubicBezTo>
                              <a:cubicBezTo>
                                <a:pt x="42073" y="97394"/>
                                <a:pt x="45521" y="96101"/>
                                <a:pt x="48969" y="94808"/>
                              </a:cubicBezTo>
                              <a:cubicBezTo>
                                <a:pt x="50692" y="93946"/>
                                <a:pt x="52847" y="92654"/>
                                <a:pt x="54571" y="91361"/>
                              </a:cubicBezTo>
                              <a:cubicBezTo>
                                <a:pt x="68361" y="81449"/>
                                <a:pt x="81721" y="60333"/>
                                <a:pt x="7611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2" name="Vrije vorm: vorm 7501">
                          <a:extLst>
                            <a:ext uri="{FF2B5EF4-FFF2-40B4-BE49-F238E27FC236}">
                              <a16:creationId xmlns:a16="http://schemas.microsoft.com/office/drawing/2014/main" id="{92692DC3-D920-6F7D-85F3-5BF7436315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0059" y="4492517"/>
                          <a:ext cx="62056" cy="21116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6807 h 21116"/>
                            <a:gd name="connsiteX1" fmla="*/ 48697 w 62056"/>
                            <a:gd name="connsiteY1" fmla="*/ 0 h 21116"/>
                            <a:gd name="connsiteX2" fmla="*/ 10774 w 62056"/>
                            <a:gd name="connsiteY2" fmla="*/ 2586 h 21116"/>
                            <a:gd name="connsiteX3" fmla="*/ 0 w 62056"/>
                            <a:gd name="connsiteY3" fmla="*/ 21116 h 21116"/>
                            <a:gd name="connsiteX4" fmla="*/ 62056 w 62056"/>
                            <a:gd name="connsiteY4" fmla="*/ 16807 h 21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056" h="21116">
                              <a:moveTo>
                                <a:pt x="62056" y="16807"/>
                              </a:moveTo>
                              <a:cubicBezTo>
                                <a:pt x="55592" y="4740"/>
                                <a:pt x="48697" y="0"/>
                                <a:pt x="48697" y="0"/>
                              </a:cubicBezTo>
                              <a:lnTo>
                                <a:pt x="10774" y="2586"/>
                              </a:lnTo>
                              <a:cubicBezTo>
                                <a:pt x="10774" y="2586"/>
                                <a:pt x="4740" y="8188"/>
                                <a:pt x="0" y="21116"/>
                              </a:cubicBezTo>
                              <a:lnTo>
                                <a:pt x="62056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3" name="Vrije vorm: vorm 7502">
                          <a:extLst>
                            <a:ext uri="{FF2B5EF4-FFF2-40B4-BE49-F238E27FC236}">
                              <a16:creationId xmlns:a16="http://schemas.microsoft.com/office/drawing/2014/main" id="{BDA663B8-E3C0-B461-E47A-CAAC8E04D4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25000">
                          <a:off x="7569459" y="4452416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4" name="Vrije vorm: vorm 7503">
                          <a:extLst>
                            <a:ext uri="{FF2B5EF4-FFF2-40B4-BE49-F238E27FC236}">
                              <a16:creationId xmlns:a16="http://schemas.microsoft.com/office/drawing/2014/main" id="{4DD268D1-73B8-472C-A80D-0969278A59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2335" y="4515454"/>
                          <a:ext cx="28950" cy="28378"/>
                        </a:xfrm>
                        <a:custGeom>
                          <a:avLst/>
                          <a:gdLst>
                            <a:gd name="connsiteX0" fmla="*/ 28321 w 28950"/>
                            <a:gd name="connsiteY0" fmla="*/ 5937 h 28378"/>
                            <a:gd name="connsiteX1" fmla="*/ 4619 w 28950"/>
                            <a:gd name="connsiteY1" fmla="*/ 7230 h 28378"/>
                            <a:gd name="connsiteX2" fmla="*/ 309 w 28950"/>
                            <a:gd name="connsiteY2" fmla="*/ 19727 h 28378"/>
                            <a:gd name="connsiteX3" fmla="*/ 11514 w 28950"/>
                            <a:gd name="connsiteY3" fmla="*/ 28346 h 28378"/>
                            <a:gd name="connsiteX4" fmla="*/ 28321 w 28950"/>
                            <a:gd name="connsiteY4" fmla="*/ 5937 h 283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950" h="28378">
                              <a:moveTo>
                                <a:pt x="28321" y="5937"/>
                              </a:moveTo>
                              <a:cubicBezTo>
                                <a:pt x="24873" y="-4837"/>
                                <a:pt x="9790" y="1197"/>
                                <a:pt x="4619" y="7230"/>
                              </a:cubicBezTo>
                              <a:cubicBezTo>
                                <a:pt x="2033" y="10677"/>
                                <a:pt x="-984" y="16280"/>
                                <a:pt x="309" y="19727"/>
                              </a:cubicBezTo>
                              <a:cubicBezTo>
                                <a:pt x="309" y="24898"/>
                                <a:pt x="2895" y="28777"/>
                                <a:pt x="11514" y="28346"/>
                              </a:cubicBezTo>
                              <a:cubicBezTo>
                                <a:pt x="23149" y="27484"/>
                                <a:pt x="31337" y="14556"/>
                                <a:pt x="28321" y="59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5" name="Vrije vorm: vorm 7504">
                          <a:extLst>
                            <a:ext uri="{FF2B5EF4-FFF2-40B4-BE49-F238E27FC236}">
                              <a16:creationId xmlns:a16="http://schemas.microsoft.com/office/drawing/2014/main" id="{EA05C4FA-4F14-207A-A04F-32B68182C3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8135" y="4553656"/>
                          <a:ext cx="12021" cy="11757"/>
                        </a:xfrm>
                        <a:custGeom>
                          <a:avLst/>
                          <a:gdLst>
                            <a:gd name="connsiteX0" fmla="*/ 11748 w 12021"/>
                            <a:gd name="connsiteY0" fmla="*/ 2641 h 11757"/>
                            <a:gd name="connsiteX1" fmla="*/ 1836 w 12021"/>
                            <a:gd name="connsiteY1" fmla="*/ 3072 h 11757"/>
                            <a:gd name="connsiteX2" fmla="*/ 112 w 12021"/>
                            <a:gd name="connsiteY2" fmla="*/ 8244 h 11757"/>
                            <a:gd name="connsiteX3" fmla="*/ 4852 w 12021"/>
                            <a:gd name="connsiteY3" fmla="*/ 11691 h 11757"/>
                            <a:gd name="connsiteX4" fmla="*/ 11748 w 12021"/>
                            <a:gd name="connsiteY4" fmla="*/ 2210 h 11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21" h="11757">
                              <a:moveTo>
                                <a:pt x="11748" y="2641"/>
                              </a:moveTo>
                              <a:cubicBezTo>
                                <a:pt x="10455" y="-2099"/>
                                <a:pt x="3991" y="486"/>
                                <a:pt x="1836" y="3072"/>
                              </a:cubicBezTo>
                              <a:cubicBezTo>
                                <a:pt x="543" y="4365"/>
                                <a:pt x="-319" y="6951"/>
                                <a:pt x="112" y="8244"/>
                              </a:cubicBezTo>
                              <a:cubicBezTo>
                                <a:pt x="112" y="10398"/>
                                <a:pt x="974" y="12122"/>
                                <a:pt x="4852" y="11691"/>
                              </a:cubicBezTo>
                              <a:cubicBezTo>
                                <a:pt x="9593" y="11260"/>
                                <a:pt x="13040" y="6089"/>
                                <a:pt x="11748" y="22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6" name="Vrije vorm: vorm 7505">
                          <a:extLst>
                            <a:ext uri="{FF2B5EF4-FFF2-40B4-BE49-F238E27FC236}">
                              <a16:creationId xmlns:a16="http://schemas.microsoft.com/office/drawing/2014/main" id="{803B28AA-5852-E809-972F-21746993F8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025" y="4469246"/>
                          <a:ext cx="71536" cy="38785"/>
                        </a:xfrm>
                        <a:custGeom>
                          <a:avLst/>
                          <a:gdLst>
                            <a:gd name="connsiteX0" fmla="*/ 71537 w 71536"/>
                            <a:gd name="connsiteY0" fmla="*/ 34045 h 38785"/>
                            <a:gd name="connsiteX1" fmla="*/ 2155 w 71536"/>
                            <a:gd name="connsiteY1" fmla="*/ 38785 h 38785"/>
                            <a:gd name="connsiteX2" fmla="*/ 0 w 71536"/>
                            <a:gd name="connsiteY2" fmla="*/ 4740 h 38785"/>
                            <a:gd name="connsiteX3" fmla="*/ 68520 w 71536"/>
                            <a:gd name="connsiteY3" fmla="*/ 0 h 38785"/>
                            <a:gd name="connsiteX4" fmla="*/ 71537 w 71536"/>
                            <a:gd name="connsiteY4" fmla="*/ 3404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536" h="38785">
                              <a:moveTo>
                                <a:pt x="71537" y="34045"/>
                              </a:moveTo>
                              <a:lnTo>
                                <a:pt x="2155" y="38785"/>
                              </a:lnTo>
                              <a:lnTo>
                                <a:pt x="0" y="4740"/>
                              </a:lnTo>
                              <a:lnTo>
                                <a:pt x="68520" y="0"/>
                              </a:lnTo>
                              <a:lnTo>
                                <a:pt x="71537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507" name="Vrije vorm: vorm 7506">
                          <a:extLst>
                            <a:ext uri="{FF2B5EF4-FFF2-40B4-BE49-F238E27FC236}">
                              <a16:creationId xmlns:a16="http://schemas.microsoft.com/office/drawing/2014/main" id="{A6835BCC-925F-4195-D7FC-7202E65816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78070" y="4469246"/>
                          <a:ext cx="37492" cy="36199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4045 h 36199"/>
                            <a:gd name="connsiteX1" fmla="*/ 2586 w 37492"/>
                            <a:gd name="connsiteY1" fmla="*/ 36200 h 36199"/>
                            <a:gd name="connsiteX2" fmla="*/ 0 w 37492"/>
                            <a:gd name="connsiteY2" fmla="*/ 2586 h 36199"/>
                            <a:gd name="connsiteX3" fmla="*/ 34476 w 37492"/>
                            <a:gd name="connsiteY3" fmla="*/ 0 h 36199"/>
                            <a:gd name="connsiteX4" fmla="*/ 37492 w 37492"/>
                            <a:gd name="connsiteY4" fmla="*/ 34045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6199">
                              <a:moveTo>
                                <a:pt x="37492" y="34045"/>
                              </a:moveTo>
                              <a:lnTo>
                                <a:pt x="2586" y="36200"/>
                              </a:lnTo>
                              <a:lnTo>
                                <a:pt x="0" y="2586"/>
                              </a:lnTo>
                              <a:lnTo>
                                <a:pt x="34476" y="0"/>
                              </a:lnTo>
                              <a:lnTo>
                                <a:pt x="37492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7487" name="Vrije vorm: vorm 7486">
                      <a:extLst>
                        <a:ext uri="{FF2B5EF4-FFF2-40B4-BE49-F238E27FC236}">
                          <a16:creationId xmlns:a16="http://schemas.microsoft.com/office/drawing/2014/main" id="{6563F5E0-CDD0-C685-CF57-B1B02C1D9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6415" y="3320773"/>
                      <a:ext cx="2531811" cy="1144594"/>
                    </a:xfrm>
                    <a:custGeom>
                      <a:avLst/>
                      <a:gdLst>
                        <a:gd name="connsiteX0" fmla="*/ 2530519 w 2531811"/>
                        <a:gd name="connsiteY0" fmla="*/ 1123047 h 1144594"/>
                        <a:gd name="connsiteX1" fmla="*/ 2404251 w 2531811"/>
                        <a:gd name="connsiteY1" fmla="*/ 1131666 h 1144594"/>
                        <a:gd name="connsiteX2" fmla="*/ 2372361 w 2531811"/>
                        <a:gd name="connsiteY2" fmla="*/ 1133821 h 1144594"/>
                        <a:gd name="connsiteX3" fmla="*/ 2355124 w 2531811"/>
                        <a:gd name="connsiteY3" fmla="*/ 1135114 h 1144594"/>
                        <a:gd name="connsiteX4" fmla="*/ 2337024 w 2531811"/>
                        <a:gd name="connsiteY4" fmla="*/ 1135114 h 1144594"/>
                        <a:gd name="connsiteX5" fmla="*/ 2258592 w 2531811"/>
                        <a:gd name="connsiteY5" fmla="*/ 1136837 h 1144594"/>
                        <a:gd name="connsiteX6" fmla="*/ 2215066 w 2531811"/>
                        <a:gd name="connsiteY6" fmla="*/ 1137699 h 1144594"/>
                        <a:gd name="connsiteX7" fmla="*/ 2192226 w 2531811"/>
                        <a:gd name="connsiteY7" fmla="*/ 1138130 h 1144594"/>
                        <a:gd name="connsiteX8" fmla="*/ 2168955 w 2531811"/>
                        <a:gd name="connsiteY8" fmla="*/ 1137699 h 1144594"/>
                        <a:gd name="connsiteX9" fmla="*/ 2070268 w 2531811"/>
                        <a:gd name="connsiteY9" fmla="*/ 1135114 h 1144594"/>
                        <a:gd name="connsiteX10" fmla="*/ 1603553 w 2531811"/>
                        <a:gd name="connsiteY10" fmla="*/ 1082538 h 1144594"/>
                        <a:gd name="connsiteX11" fmla="*/ 1090726 w 2531811"/>
                        <a:gd name="connsiteY11" fmla="*/ 926966 h 1144594"/>
                        <a:gd name="connsiteX12" fmla="*/ 1028239 w 2531811"/>
                        <a:gd name="connsiteY12" fmla="*/ 899386 h 1144594"/>
                        <a:gd name="connsiteX13" fmla="*/ 997211 w 2531811"/>
                        <a:gd name="connsiteY13" fmla="*/ 885164 h 1144594"/>
                        <a:gd name="connsiteX14" fmla="*/ 966613 w 2531811"/>
                        <a:gd name="connsiteY14" fmla="*/ 870081 h 1144594"/>
                        <a:gd name="connsiteX15" fmla="*/ 905850 w 2531811"/>
                        <a:gd name="connsiteY15" fmla="*/ 839915 h 1144594"/>
                        <a:gd name="connsiteX16" fmla="*/ 846810 w 2531811"/>
                        <a:gd name="connsiteY16" fmla="*/ 807163 h 1144594"/>
                        <a:gd name="connsiteX17" fmla="*/ 732178 w 2531811"/>
                        <a:gd name="connsiteY17" fmla="*/ 739073 h 1144594"/>
                        <a:gd name="connsiteX18" fmla="*/ 704598 w 2531811"/>
                        <a:gd name="connsiteY18" fmla="*/ 720974 h 1144594"/>
                        <a:gd name="connsiteX19" fmla="*/ 677448 w 2531811"/>
                        <a:gd name="connsiteY19" fmla="*/ 702874 h 1144594"/>
                        <a:gd name="connsiteX20" fmla="*/ 624442 w 2531811"/>
                        <a:gd name="connsiteY20" fmla="*/ 666244 h 1144594"/>
                        <a:gd name="connsiteX21" fmla="*/ 573159 w 2531811"/>
                        <a:gd name="connsiteY21" fmla="*/ 628751 h 1144594"/>
                        <a:gd name="connsiteX22" fmla="*/ 548164 w 2531811"/>
                        <a:gd name="connsiteY22" fmla="*/ 609789 h 1144594"/>
                        <a:gd name="connsiteX23" fmla="*/ 524031 w 2531811"/>
                        <a:gd name="connsiteY23" fmla="*/ 590397 h 1144594"/>
                        <a:gd name="connsiteX24" fmla="*/ 431809 w 2531811"/>
                        <a:gd name="connsiteY24" fmla="*/ 513257 h 1144594"/>
                        <a:gd name="connsiteX25" fmla="*/ 274082 w 2531811"/>
                        <a:gd name="connsiteY25" fmla="*/ 359410 h 1144594"/>
                        <a:gd name="connsiteX26" fmla="*/ 256844 w 2531811"/>
                        <a:gd name="connsiteY26" fmla="*/ 340879 h 1144594"/>
                        <a:gd name="connsiteX27" fmla="*/ 240468 w 2531811"/>
                        <a:gd name="connsiteY27" fmla="*/ 322348 h 1144594"/>
                        <a:gd name="connsiteX28" fmla="*/ 209009 w 2531811"/>
                        <a:gd name="connsiteY28" fmla="*/ 286579 h 1144594"/>
                        <a:gd name="connsiteX29" fmla="*/ 153417 w 2531811"/>
                        <a:gd name="connsiteY29" fmla="*/ 218059 h 1144594"/>
                        <a:gd name="connsiteX30" fmla="*/ 69382 w 2531811"/>
                        <a:gd name="connsiteY30" fmla="*/ 102565 h 1144594"/>
                        <a:gd name="connsiteX31" fmla="*/ 21547 w 2531811"/>
                        <a:gd name="connsiteY31" fmla="*/ 25857 h 1144594"/>
                        <a:gd name="connsiteX32" fmla="*/ 10343 w 2531811"/>
                        <a:gd name="connsiteY32" fmla="*/ 6033 h 1144594"/>
                        <a:gd name="connsiteX33" fmla="*/ 6895 w 2531811"/>
                        <a:gd name="connsiteY33" fmla="*/ 0 h 1144594"/>
                        <a:gd name="connsiteX34" fmla="*/ 0 w 2531811"/>
                        <a:gd name="connsiteY34" fmla="*/ 3448 h 1144594"/>
                        <a:gd name="connsiteX35" fmla="*/ 3448 w 2531811"/>
                        <a:gd name="connsiteY35" fmla="*/ 9481 h 1144594"/>
                        <a:gd name="connsiteX36" fmla="*/ 14652 w 2531811"/>
                        <a:gd name="connsiteY36" fmla="*/ 29735 h 1144594"/>
                        <a:gd name="connsiteX37" fmla="*/ 62918 w 2531811"/>
                        <a:gd name="connsiteY37" fmla="*/ 106875 h 1144594"/>
                        <a:gd name="connsiteX38" fmla="*/ 146953 w 2531811"/>
                        <a:gd name="connsiteY38" fmla="*/ 222800 h 1144594"/>
                        <a:gd name="connsiteX39" fmla="*/ 202976 w 2531811"/>
                        <a:gd name="connsiteY39" fmla="*/ 291320 h 1144594"/>
                        <a:gd name="connsiteX40" fmla="*/ 234435 w 2531811"/>
                        <a:gd name="connsiteY40" fmla="*/ 327520 h 1144594"/>
                        <a:gd name="connsiteX41" fmla="*/ 250811 w 2531811"/>
                        <a:gd name="connsiteY41" fmla="*/ 346050 h 1144594"/>
                        <a:gd name="connsiteX42" fmla="*/ 268049 w 2531811"/>
                        <a:gd name="connsiteY42" fmla="*/ 364581 h 1144594"/>
                        <a:gd name="connsiteX43" fmla="*/ 426206 w 2531811"/>
                        <a:gd name="connsiteY43" fmla="*/ 518860 h 1144594"/>
                        <a:gd name="connsiteX44" fmla="*/ 518860 w 2531811"/>
                        <a:gd name="connsiteY44" fmla="*/ 596430 h 1144594"/>
                        <a:gd name="connsiteX45" fmla="*/ 542993 w 2531811"/>
                        <a:gd name="connsiteY45" fmla="*/ 615823 h 1144594"/>
                        <a:gd name="connsiteX46" fmla="*/ 567988 w 2531811"/>
                        <a:gd name="connsiteY46" fmla="*/ 634784 h 1144594"/>
                        <a:gd name="connsiteX47" fmla="*/ 619270 w 2531811"/>
                        <a:gd name="connsiteY47" fmla="*/ 672277 h 1144594"/>
                        <a:gd name="connsiteX48" fmla="*/ 672708 w 2531811"/>
                        <a:gd name="connsiteY48" fmla="*/ 708907 h 1144594"/>
                        <a:gd name="connsiteX49" fmla="*/ 699857 w 2531811"/>
                        <a:gd name="connsiteY49" fmla="*/ 727007 h 1144594"/>
                        <a:gd name="connsiteX50" fmla="*/ 727438 w 2531811"/>
                        <a:gd name="connsiteY50" fmla="*/ 745107 h 1144594"/>
                        <a:gd name="connsiteX51" fmla="*/ 842501 w 2531811"/>
                        <a:gd name="connsiteY51" fmla="*/ 813196 h 1144594"/>
                        <a:gd name="connsiteX52" fmla="*/ 901971 w 2531811"/>
                        <a:gd name="connsiteY52" fmla="*/ 845948 h 1144594"/>
                        <a:gd name="connsiteX53" fmla="*/ 963166 w 2531811"/>
                        <a:gd name="connsiteY53" fmla="*/ 876115 h 1144594"/>
                        <a:gd name="connsiteX54" fmla="*/ 993763 w 2531811"/>
                        <a:gd name="connsiteY54" fmla="*/ 891198 h 1144594"/>
                        <a:gd name="connsiteX55" fmla="*/ 1025222 w 2531811"/>
                        <a:gd name="connsiteY55" fmla="*/ 905419 h 1144594"/>
                        <a:gd name="connsiteX56" fmla="*/ 1088140 w 2531811"/>
                        <a:gd name="connsiteY56" fmla="*/ 932999 h 1144594"/>
                        <a:gd name="connsiteX57" fmla="*/ 1602691 w 2531811"/>
                        <a:gd name="connsiteY57" fmla="*/ 1089002 h 1144594"/>
                        <a:gd name="connsiteX58" fmla="*/ 2070268 w 2531811"/>
                        <a:gd name="connsiteY58" fmla="*/ 1141578 h 1144594"/>
                        <a:gd name="connsiteX59" fmla="*/ 2169386 w 2531811"/>
                        <a:gd name="connsiteY59" fmla="*/ 1144163 h 1144594"/>
                        <a:gd name="connsiteX60" fmla="*/ 2192657 w 2531811"/>
                        <a:gd name="connsiteY60" fmla="*/ 1144594 h 1144594"/>
                        <a:gd name="connsiteX61" fmla="*/ 2215497 w 2531811"/>
                        <a:gd name="connsiteY61" fmla="*/ 1144163 h 1144594"/>
                        <a:gd name="connsiteX62" fmla="*/ 2259023 w 2531811"/>
                        <a:gd name="connsiteY62" fmla="*/ 1143302 h 1144594"/>
                        <a:gd name="connsiteX63" fmla="*/ 2337886 w 2531811"/>
                        <a:gd name="connsiteY63" fmla="*/ 1141578 h 1144594"/>
                        <a:gd name="connsiteX64" fmla="*/ 2355986 w 2531811"/>
                        <a:gd name="connsiteY64" fmla="*/ 1141578 h 1144594"/>
                        <a:gd name="connsiteX65" fmla="*/ 2373224 w 2531811"/>
                        <a:gd name="connsiteY65" fmla="*/ 1140716 h 1144594"/>
                        <a:gd name="connsiteX66" fmla="*/ 2405114 w 2531811"/>
                        <a:gd name="connsiteY66" fmla="*/ 1138561 h 1144594"/>
                        <a:gd name="connsiteX67" fmla="*/ 2531812 w 2531811"/>
                        <a:gd name="connsiteY67" fmla="*/ 1129942 h 1144594"/>
                        <a:gd name="connsiteX68" fmla="*/ 2530950 w 2531811"/>
                        <a:gd name="connsiteY68" fmla="*/ 1122185 h 11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</a:cxnLst>
                      <a:rect l="l" t="t" r="r" b="b"/>
                      <a:pathLst>
                        <a:path w="2531811" h="1144594">
                          <a:moveTo>
                            <a:pt x="2530519" y="1123047"/>
                          </a:moveTo>
                          <a:cubicBezTo>
                            <a:pt x="2530519" y="1123047"/>
                            <a:pt x="2484408" y="1126064"/>
                            <a:pt x="2404251" y="1131666"/>
                          </a:cubicBezTo>
                          <a:cubicBezTo>
                            <a:pt x="2394340" y="1132528"/>
                            <a:pt x="2383566" y="1132959"/>
                            <a:pt x="2372361" y="1133821"/>
                          </a:cubicBezTo>
                          <a:cubicBezTo>
                            <a:pt x="2366759" y="1133821"/>
                            <a:pt x="2361157" y="1134683"/>
                            <a:pt x="2355124" y="1135114"/>
                          </a:cubicBezTo>
                          <a:cubicBezTo>
                            <a:pt x="2349090" y="1135114"/>
                            <a:pt x="2343488" y="1135114"/>
                            <a:pt x="2337024" y="1135114"/>
                          </a:cubicBezTo>
                          <a:cubicBezTo>
                            <a:pt x="2312891" y="1135545"/>
                            <a:pt x="2286603" y="1136406"/>
                            <a:pt x="2258592" y="1136837"/>
                          </a:cubicBezTo>
                          <a:cubicBezTo>
                            <a:pt x="2244370" y="1136837"/>
                            <a:pt x="2230149" y="1137268"/>
                            <a:pt x="2215066" y="1137699"/>
                          </a:cubicBezTo>
                          <a:cubicBezTo>
                            <a:pt x="2207740" y="1137699"/>
                            <a:pt x="2199983" y="1138130"/>
                            <a:pt x="2192226" y="1138130"/>
                          </a:cubicBezTo>
                          <a:cubicBezTo>
                            <a:pt x="2184469" y="1138130"/>
                            <a:pt x="2176712" y="1138130"/>
                            <a:pt x="2168955" y="1137699"/>
                          </a:cubicBezTo>
                          <a:cubicBezTo>
                            <a:pt x="2137496" y="1136837"/>
                            <a:pt x="2104313" y="1135975"/>
                            <a:pt x="2070268" y="1135114"/>
                          </a:cubicBezTo>
                          <a:cubicBezTo>
                            <a:pt x="1932796" y="1129080"/>
                            <a:pt x="1772053" y="1116152"/>
                            <a:pt x="1603553" y="1082538"/>
                          </a:cubicBezTo>
                          <a:cubicBezTo>
                            <a:pt x="1435052" y="1049355"/>
                            <a:pt x="1258364" y="998934"/>
                            <a:pt x="1090726" y="926966"/>
                          </a:cubicBezTo>
                          <a:cubicBezTo>
                            <a:pt x="1070041" y="917916"/>
                            <a:pt x="1048924" y="908436"/>
                            <a:pt x="1028239" y="899386"/>
                          </a:cubicBezTo>
                          <a:cubicBezTo>
                            <a:pt x="1017896" y="894645"/>
                            <a:pt x="1007122" y="890767"/>
                            <a:pt x="997211" y="885164"/>
                          </a:cubicBezTo>
                          <a:lnTo>
                            <a:pt x="966613" y="870081"/>
                          </a:lnTo>
                          <a:cubicBezTo>
                            <a:pt x="946359" y="859739"/>
                            <a:pt x="926104" y="849827"/>
                            <a:pt x="905850" y="839915"/>
                          </a:cubicBezTo>
                          <a:cubicBezTo>
                            <a:pt x="886026" y="829141"/>
                            <a:pt x="866203" y="817937"/>
                            <a:pt x="846810" y="807163"/>
                          </a:cubicBezTo>
                          <a:cubicBezTo>
                            <a:pt x="807163" y="786478"/>
                            <a:pt x="769671" y="761914"/>
                            <a:pt x="732178" y="739073"/>
                          </a:cubicBezTo>
                          <a:cubicBezTo>
                            <a:pt x="722698" y="733471"/>
                            <a:pt x="713648" y="727438"/>
                            <a:pt x="704598" y="720974"/>
                          </a:cubicBezTo>
                          <a:cubicBezTo>
                            <a:pt x="695548" y="714941"/>
                            <a:pt x="686498" y="708907"/>
                            <a:pt x="677448" y="702874"/>
                          </a:cubicBezTo>
                          <a:cubicBezTo>
                            <a:pt x="659779" y="690377"/>
                            <a:pt x="641249" y="679172"/>
                            <a:pt x="624442" y="666244"/>
                          </a:cubicBezTo>
                          <a:cubicBezTo>
                            <a:pt x="607204" y="653746"/>
                            <a:pt x="589966" y="641249"/>
                            <a:pt x="573159" y="628751"/>
                          </a:cubicBezTo>
                          <a:cubicBezTo>
                            <a:pt x="564540" y="622718"/>
                            <a:pt x="556352" y="616254"/>
                            <a:pt x="548164" y="609789"/>
                          </a:cubicBezTo>
                          <a:cubicBezTo>
                            <a:pt x="539976" y="603326"/>
                            <a:pt x="531788" y="596861"/>
                            <a:pt x="524031" y="590397"/>
                          </a:cubicBezTo>
                          <a:cubicBezTo>
                            <a:pt x="491279" y="565402"/>
                            <a:pt x="461544" y="538252"/>
                            <a:pt x="431809" y="513257"/>
                          </a:cubicBezTo>
                          <a:cubicBezTo>
                            <a:pt x="373631" y="460682"/>
                            <a:pt x="320193" y="409830"/>
                            <a:pt x="274082" y="359410"/>
                          </a:cubicBezTo>
                          <a:cubicBezTo>
                            <a:pt x="268480" y="353376"/>
                            <a:pt x="262447" y="346912"/>
                            <a:pt x="256844" y="340879"/>
                          </a:cubicBezTo>
                          <a:cubicBezTo>
                            <a:pt x="251242" y="334415"/>
                            <a:pt x="246071" y="328381"/>
                            <a:pt x="240468" y="322348"/>
                          </a:cubicBezTo>
                          <a:cubicBezTo>
                            <a:pt x="229695" y="310282"/>
                            <a:pt x="218921" y="298215"/>
                            <a:pt x="209009" y="286579"/>
                          </a:cubicBezTo>
                          <a:cubicBezTo>
                            <a:pt x="189186" y="262878"/>
                            <a:pt x="170224" y="240468"/>
                            <a:pt x="153417" y="218059"/>
                          </a:cubicBezTo>
                          <a:cubicBezTo>
                            <a:pt x="118941" y="174533"/>
                            <a:pt x="91361" y="135317"/>
                            <a:pt x="69382" y="102565"/>
                          </a:cubicBezTo>
                          <a:cubicBezTo>
                            <a:pt x="47404" y="69813"/>
                            <a:pt x="31890" y="43526"/>
                            <a:pt x="21547" y="25857"/>
                          </a:cubicBezTo>
                          <a:cubicBezTo>
                            <a:pt x="16376" y="16807"/>
                            <a:pt x="12497" y="10343"/>
                            <a:pt x="10343" y="6033"/>
                          </a:cubicBezTo>
                          <a:cubicBezTo>
                            <a:pt x="8188" y="2155"/>
                            <a:pt x="6895" y="0"/>
                            <a:pt x="6895" y="0"/>
                          </a:cubicBezTo>
                          <a:lnTo>
                            <a:pt x="0" y="3448"/>
                          </a:lnTo>
                          <a:cubicBezTo>
                            <a:pt x="0" y="3448"/>
                            <a:pt x="862" y="5602"/>
                            <a:pt x="3448" y="9481"/>
                          </a:cubicBezTo>
                          <a:cubicBezTo>
                            <a:pt x="5602" y="13790"/>
                            <a:pt x="9481" y="20685"/>
                            <a:pt x="14652" y="29735"/>
                          </a:cubicBezTo>
                          <a:cubicBezTo>
                            <a:pt x="24995" y="47404"/>
                            <a:pt x="40940" y="74123"/>
                            <a:pt x="62918" y="106875"/>
                          </a:cubicBezTo>
                          <a:cubicBezTo>
                            <a:pt x="84897" y="139627"/>
                            <a:pt x="112908" y="179274"/>
                            <a:pt x="146953" y="222800"/>
                          </a:cubicBezTo>
                          <a:cubicBezTo>
                            <a:pt x="163760" y="244778"/>
                            <a:pt x="183152" y="267187"/>
                            <a:pt x="202976" y="291320"/>
                          </a:cubicBezTo>
                          <a:cubicBezTo>
                            <a:pt x="212888" y="303386"/>
                            <a:pt x="223661" y="315022"/>
                            <a:pt x="234435" y="327520"/>
                          </a:cubicBezTo>
                          <a:cubicBezTo>
                            <a:pt x="240037" y="333553"/>
                            <a:pt x="245209" y="340017"/>
                            <a:pt x="250811" y="346050"/>
                          </a:cubicBezTo>
                          <a:cubicBezTo>
                            <a:pt x="256413" y="352084"/>
                            <a:pt x="262447" y="358548"/>
                            <a:pt x="268049" y="364581"/>
                          </a:cubicBezTo>
                          <a:cubicBezTo>
                            <a:pt x="314160" y="415002"/>
                            <a:pt x="368029" y="466284"/>
                            <a:pt x="426206" y="518860"/>
                          </a:cubicBezTo>
                          <a:cubicBezTo>
                            <a:pt x="455942" y="544286"/>
                            <a:pt x="486108" y="571435"/>
                            <a:pt x="518860" y="596430"/>
                          </a:cubicBezTo>
                          <a:cubicBezTo>
                            <a:pt x="527048" y="602894"/>
                            <a:pt x="534805" y="609359"/>
                            <a:pt x="542993" y="615823"/>
                          </a:cubicBezTo>
                          <a:cubicBezTo>
                            <a:pt x="551181" y="622287"/>
                            <a:pt x="559369" y="628751"/>
                            <a:pt x="567988" y="634784"/>
                          </a:cubicBezTo>
                          <a:cubicBezTo>
                            <a:pt x="584795" y="647282"/>
                            <a:pt x="602033" y="659779"/>
                            <a:pt x="619270" y="672277"/>
                          </a:cubicBezTo>
                          <a:cubicBezTo>
                            <a:pt x="636077" y="685205"/>
                            <a:pt x="654608" y="696841"/>
                            <a:pt x="672708" y="708907"/>
                          </a:cubicBezTo>
                          <a:cubicBezTo>
                            <a:pt x="681758" y="714941"/>
                            <a:pt x="690807" y="720974"/>
                            <a:pt x="699857" y="727007"/>
                          </a:cubicBezTo>
                          <a:cubicBezTo>
                            <a:pt x="708907" y="733040"/>
                            <a:pt x="717957" y="739505"/>
                            <a:pt x="727438" y="745107"/>
                          </a:cubicBezTo>
                          <a:cubicBezTo>
                            <a:pt x="765361" y="767947"/>
                            <a:pt x="802423" y="792511"/>
                            <a:pt x="842501" y="813196"/>
                          </a:cubicBezTo>
                          <a:cubicBezTo>
                            <a:pt x="862324" y="823970"/>
                            <a:pt x="882148" y="835175"/>
                            <a:pt x="901971" y="845948"/>
                          </a:cubicBezTo>
                          <a:cubicBezTo>
                            <a:pt x="922226" y="855860"/>
                            <a:pt x="942911" y="866203"/>
                            <a:pt x="963166" y="876115"/>
                          </a:cubicBezTo>
                          <a:lnTo>
                            <a:pt x="993763" y="891198"/>
                          </a:lnTo>
                          <a:cubicBezTo>
                            <a:pt x="1004106" y="896369"/>
                            <a:pt x="1014879" y="900678"/>
                            <a:pt x="1025222" y="905419"/>
                          </a:cubicBezTo>
                          <a:cubicBezTo>
                            <a:pt x="1046338" y="914469"/>
                            <a:pt x="1067024" y="923950"/>
                            <a:pt x="1088140" y="932999"/>
                          </a:cubicBezTo>
                          <a:cubicBezTo>
                            <a:pt x="1256641" y="1004968"/>
                            <a:pt x="1433760" y="1055389"/>
                            <a:pt x="1602691" y="1089002"/>
                          </a:cubicBezTo>
                          <a:cubicBezTo>
                            <a:pt x="1771622" y="1122616"/>
                            <a:pt x="1932365" y="1135545"/>
                            <a:pt x="2070268" y="1141578"/>
                          </a:cubicBezTo>
                          <a:cubicBezTo>
                            <a:pt x="2104744" y="1142440"/>
                            <a:pt x="2137926" y="1143302"/>
                            <a:pt x="2169386" y="1144163"/>
                          </a:cubicBezTo>
                          <a:cubicBezTo>
                            <a:pt x="2177143" y="1144163"/>
                            <a:pt x="2184900" y="1144594"/>
                            <a:pt x="2192657" y="1144594"/>
                          </a:cubicBezTo>
                          <a:cubicBezTo>
                            <a:pt x="2200414" y="1144594"/>
                            <a:pt x="2207740" y="1144594"/>
                            <a:pt x="2215497" y="1144163"/>
                          </a:cubicBezTo>
                          <a:cubicBezTo>
                            <a:pt x="2230580" y="1144163"/>
                            <a:pt x="2244801" y="1143732"/>
                            <a:pt x="2259023" y="1143302"/>
                          </a:cubicBezTo>
                          <a:cubicBezTo>
                            <a:pt x="2287034" y="1142871"/>
                            <a:pt x="2313322" y="1142009"/>
                            <a:pt x="2337886" y="1141578"/>
                          </a:cubicBezTo>
                          <a:cubicBezTo>
                            <a:pt x="2343919" y="1141578"/>
                            <a:pt x="2349952" y="1141578"/>
                            <a:pt x="2355986" y="1141578"/>
                          </a:cubicBezTo>
                          <a:cubicBezTo>
                            <a:pt x="2361588" y="1141578"/>
                            <a:pt x="2367621" y="1140716"/>
                            <a:pt x="2373224" y="1140716"/>
                          </a:cubicBezTo>
                          <a:cubicBezTo>
                            <a:pt x="2384428" y="1139854"/>
                            <a:pt x="2394771" y="1138992"/>
                            <a:pt x="2405114" y="1138561"/>
                          </a:cubicBezTo>
                          <a:cubicBezTo>
                            <a:pt x="2485701" y="1132959"/>
                            <a:pt x="2531812" y="1129942"/>
                            <a:pt x="2531812" y="1129942"/>
                          </a:cubicBezTo>
                          <a:lnTo>
                            <a:pt x="2530950" y="1122185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72" name="Graphic 1445">
                    <a:extLst>
                      <a:ext uri="{FF2B5EF4-FFF2-40B4-BE49-F238E27FC236}">
                        <a16:creationId xmlns:a16="http://schemas.microsoft.com/office/drawing/2014/main" id="{13D5FFAA-A91E-F642-F3B3-FEC72E785E25}"/>
                      </a:ext>
                    </a:extLst>
                  </p:cNvPr>
                  <p:cNvGrpSpPr/>
                  <p:nvPr/>
                </p:nvGrpSpPr>
                <p:grpSpPr>
                  <a:xfrm>
                    <a:off x="4805304" y="3285435"/>
                    <a:ext cx="2539193" cy="1253623"/>
                    <a:chOff x="4805304" y="3285435"/>
                    <a:chExt cx="2539193" cy="1253623"/>
                  </a:xfrm>
                </p:grpSpPr>
                <p:grpSp>
                  <p:nvGrpSpPr>
                    <p:cNvPr id="7380" name="Graphic 1445">
                      <a:extLst>
                        <a:ext uri="{FF2B5EF4-FFF2-40B4-BE49-F238E27FC236}">
                          <a16:creationId xmlns:a16="http://schemas.microsoft.com/office/drawing/2014/main" id="{5CFBCC4C-9274-B795-8D6F-44B06B3841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05304" y="3334994"/>
                      <a:ext cx="2539193" cy="1204064"/>
                      <a:chOff x="4805304" y="3334994"/>
                      <a:chExt cx="2539193" cy="1204064"/>
                    </a:xfrm>
                  </p:grpSpPr>
                  <p:grpSp>
                    <p:nvGrpSpPr>
                      <p:cNvPr id="7382" name="Graphic 1445">
                        <a:extLst>
                          <a:ext uri="{FF2B5EF4-FFF2-40B4-BE49-F238E27FC236}">
                            <a16:creationId xmlns:a16="http://schemas.microsoft.com/office/drawing/2014/main" id="{A49BD87D-ED00-6109-0BB3-38D8ABFAAA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05304" y="4400725"/>
                        <a:ext cx="75561" cy="138333"/>
                        <a:chOff x="4805304" y="4400725"/>
                        <a:chExt cx="75561" cy="138333"/>
                      </a:xfrm>
                    </p:grpSpPr>
                    <p:sp>
                      <p:nvSpPr>
                        <p:cNvPr id="7479" name="Vrije vorm: vorm 7478">
                          <a:extLst>
                            <a:ext uri="{FF2B5EF4-FFF2-40B4-BE49-F238E27FC236}">
                              <a16:creationId xmlns:a16="http://schemas.microsoft.com/office/drawing/2014/main" id="{63093F42-AE97-BAA3-2DF7-39A6FFE3CE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5304" y="4442096"/>
                          <a:ext cx="75561" cy="96963"/>
                        </a:xfrm>
                        <a:custGeom>
                          <a:avLst/>
                          <a:gdLst>
                            <a:gd name="connsiteX0" fmla="*/ 74609 w 75561"/>
                            <a:gd name="connsiteY0" fmla="*/ 39216 h 96963"/>
                            <a:gd name="connsiteX1" fmla="*/ 54786 w 75561"/>
                            <a:gd name="connsiteY1" fmla="*/ 0 h 96963"/>
                            <a:gd name="connsiteX2" fmla="*/ 17724 w 75561"/>
                            <a:gd name="connsiteY2" fmla="*/ 1293 h 96963"/>
                            <a:gd name="connsiteX3" fmla="*/ 487 w 75561"/>
                            <a:gd name="connsiteY3" fmla="*/ 41802 h 96963"/>
                            <a:gd name="connsiteX4" fmla="*/ 26774 w 75561"/>
                            <a:gd name="connsiteY4" fmla="*/ 92223 h 96963"/>
                            <a:gd name="connsiteX5" fmla="*/ 32377 w 75561"/>
                            <a:gd name="connsiteY5" fmla="*/ 95239 h 96963"/>
                            <a:gd name="connsiteX6" fmla="*/ 37117 w 75561"/>
                            <a:gd name="connsiteY6" fmla="*/ 96532 h 96963"/>
                            <a:gd name="connsiteX7" fmla="*/ 39272 w 75561"/>
                            <a:gd name="connsiteY7" fmla="*/ 96963 h 96963"/>
                            <a:gd name="connsiteX8" fmla="*/ 46167 w 75561"/>
                            <a:gd name="connsiteY8" fmla="*/ 94808 h 96963"/>
                            <a:gd name="connsiteX9" fmla="*/ 51769 w 75561"/>
                            <a:gd name="connsiteY9" fmla="*/ 91361 h 96963"/>
                            <a:gd name="connsiteX10" fmla="*/ 74609 w 75561"/>
                            <a:gd name="connsiteY10" fmla="*/ 39647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561" h="96963">
                              <a:moveTo>
                                <a:pt x="74609" y="39216"/>
                              </a:moveTo>
                              <a:cubicBezTo>
                                <a:pt x="68576" y="10774"/>
                                <a:pt x="54786" y="0"/>
                                <a:pt x="54786" y="0"/>
                              </a:cubicBezTo>
                              <a:lnTo>
                                <a:pt x="17724" y="1293"/>
                              </a:lnTo>
                              <a:cubicBezTo>
                                <a:pt x="17724" y="1293"/>
                                <a:pt x="4365" y="12929"/>
                                <a:pt x="487" y="41802"/>
                              </a:cubicBezTo>
                              <a:cubicBezTo>
                                <a:pt x="-2961" y="63780"/>
                                <a:pt x="12553" y="83173"/>
                                <a:pt x="26774" y="92223"/>
                              </a:cubicBezTo>
                              <a:cubicBezTo>
                                <a:pt x="28498" y="93515"/>
                                <a:pt x="30653" y="94377"/>
                                <a:pt x="32377" y="95239"/>
                              </a:cubicBezTo>
                              <a:cubicBezTo>
                                <a:pt x="34100" y="95670"/>
                                <a:pt x="35824" y="96101"/>
                                <a:pt x="37117" y="96532"/>
                              </a:cubicBezTo>
                              <a:cubicBezTo>
                                <a:pt x="38410" y="96532"/>
                                <a:pt x="39272" y="96963"/>
                                <a:pt x="39272" y="96963"/>
                              </a:cubicBezTo>
                              <a:cubicBezTo>
                                <a:pt x="39272" y="96963"/>
                                <a:pt x="42719" y="96101"/>
                                <a:pt x="46167" y="94808"/>
                              </a:cubicBezTo>
                              <a:cubicBezTo>
                                <a:pt x="47891" y="93946"/>
                                <a:pt x="50045" y="92654"/>
                                <a:pt x="51769" y="91361"/>
                              </a:cubicBezTo>
                              <a:cubicBezTo>
                                <a:pt x="65560" y="81880"/>
                                <a:pt x="79350" y="61194"/>
                                <a:pt x="7460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80" name="Vrije vorm: vorm 7479">
                          <a:extLst>
                            <a:ext uri="{FF2B5EF4-FFF2-40B4-BE49-F238E27FC236}">
                              <a16:creationId xmlns:a16="http://schemas.microsoft.com/office/drawing/2014/main" id="{BDB87FE5-267B-CC51-7F46-F8E6B96A7D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1824" y="4441665"/>
                          <a:ext cx="60763" cy="19392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7238 h 19392"/>
                            <a:gd name="connsiteX1" fmla="*/ 48266 w 60763"/>
                            <a:gd name="connsiteY1" fmla="*/ 0 h 19392"/>
                            <a:gd name="connsiteX2" fmla="*/ 11205 w 60763"/>
                            <a:gd name="connsiteY2" fmla="*/ 1293 h 19392"/>
                            <a:gd name="connsiteX3" fmla="*/ 0 w 60763"/>
                            <a:gd name="connsiteY3" fmla="*/ 19393 h 19392"/>
                            <a:gd name="connsiteX4" fmla="*/ 30597 w 60763"/>
                            <a:gd name="connsiteY4" fmla="*/ 18531 h 19392"/>
                            <a:gd name="connsiteX5" fmla="*/ 60763 w 60763"/>
                            <a:gd name="connsiteY5" fmla="*/ 17238 h 193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763" h="19392">
                              <a:moveTo>
                                <a:pt x="60763" y="17238"/>
                              </a:moveTo>
                              <a:cubicBezTo>
                                <a:pt x="54730" y="5171"/>
                                <a:pt x="48266" y="0"/>
                                <a:pt x="48266" y="0"/>
                              </a:cubicBezTo>
                              <a:lnTo>
                                <a:pt x="11205" y="1293"/>
                              </a:lnTo>
                              <a:cubicBezTo>
                                <a:pt x="11205" y="1293"/>
                                <a:pt x="5171" y="6895"/>
                                <a:pt x="0" y="19393"/>
                              </a:cubicBezTo>
                              <a:cubicBezTo>
                                <a:pt x="0" y="19393"/>
                                <a:pt x="15083" y="18962"/>
                                <a:pt x="30597" y="18531"/>
                              </a:cubicBezTo>
                              <a:cubicBezTo>
                                <a:pt x="45680" y="18100"/>
                                <a:pt x="60763" y="17238"/>
                                <a:pt x="60763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81" name="Vrije vorm: vorm 7480">
                          <a:extLst>
                            <a:ext uri="{FF2B5EF4-FFF2-40B4-BE49-F238E27FC236}">
                              <a16:creationId xmlns:a16="http://schemas.microsoft.com/office/drawing/2014/main" id="{5260282E-8F83-49D4-0B40-EC71FF9407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1647" y="4400725"/>
                          <a:ext cx="18530" cy="39215"/>
                        </a:xfrm>
                        <a:custGeom>
                          <a:avLst/>
                          <a:gdLst>
                            <a:gd name="connsiteX0" fmla="*/ 18531 w 18530"/>
                            <a:gd name="connsiteY0" fmla="*/ 38785 h 39215"/>
                            <a:gd name="connsiteX1" fmla="*/ 862 w 18530"/>
                            <a:gd name="connsiteY1" fmla="*/ 39216 h 39215"/>
                            <a:gd name="connsiteX2" fmla="*/ 0 w 18530"/>
                            <a:gd name="connsiteY2" fmla="*/ 431 h 39215"/>
                            <a:gd name="connsiteX3" fmla="*/ 17238 w 18530"/>
                            <a:gd name="connsiteY3" fmla="*/ 0 h 39215"/>
                            <a:gd name="connsiteX4" fmla="*/ 18531 w 18530"/>
                            <a:gd name="connsiteY4" fmla="*/ 38785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39215">
                              <a:moveTo>
                                <a:pt x="18531" y="38785"/>
                              </a:moveTo>
                              <a:lnTo>
                                <a:pt x="862" y="39216"/>
                              </a:lnTo>
                              <a:lnTo>
                                <a:pt x="0" y="431"/>
                              </a:lnTo>
                              <a:lnTo>
                                <a:pt x="17238" y="0"/>
                              </a:lnTo>
                              <a:lnTo>
                                <a:pt x="1853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82" name="Vrije vorm: vorm 7481">
                          <a:extLst>
                            <a:ext uri="{FF2B5EF4-FFF2-40B4-BE49-F238E27FC236}">
                              <a16:creationId xmlns:a16="http://schemas.microsoft.com/office/drawing/2014/main" id="{64368D32-4696-CE69-2F70-E0F3D092C9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3069" y="4463985"/>
                          <a:ext cx="28537" cy="28130"/>
                        </a:xfrm>
                        <a:custGeom>
                          <a:avLst/>
                          <a:gdLst>
                            <a:gd name="connsiteX0" fmla="*/ 28059 w 28537"/>
                            <a:gd name="connsiteY0" fmla="*/ 6123 h 28130"/>
                            <a:gd name="connsiteX1" fmla="*/ 5219 w 28537"/>
                            <a:gd name="connsiteY1" fmla="*/ 6553 h 28130"/>
                            <a:gd name="connsiteX2" fmla="*/ 47 w 28537"/>
                            <a:gd name="connsiteY2" fmla="*/ 19051 h 28130"/>
                            <a:gd name="connsiteX3" fmla="*/ 10821 w 28537"/>
                            <a:gd name="connsiteY3" fmla="*/ 28101 h 28130"/>
                            <a:gd name="connsiteX4" fmla="*/ 28059 w 28537"/>
                            <a:gd name="connsiteY4" fmla="*/ 6123 h 281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537" h="28130">
                              <a:moveTo>
                                <a:pt x="28059" y="6123"/>
                              </a:moveTo>
                              <a:cubicBezTo>
                                <a:pt x="25042" y="-4651"/>
                                <a:pt x="9959" y="951"/>
                                <a:pt x="5219" y="6553"/>
                              </a:cubicBezTo>
                              <a:cubicBezTo>
                                <a:pt x="2202" y="9570"/>
                                <a:pt x="-384" y="15172"/>
                                <a:pt x="47" y="19051"/>
                              </a:cubicBezTo>
                              <a:cubicBezTo>
                                <a:pt x="47" y="24222"/>
                                <a:pt x="2202" y="28532"/>
                                <a:pt x="10821" y="28101"/>
                              </a:cubicBezTo>
                              <a:cubicBezTo>
                                <a:pt x="22456" y="27670"/>
                                <a:pt x="30644" y="15172"/>
                                <a:pt x="28059" y="61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83" name="Vrije vorm: vorm 7482">
                          <a:extLst>
                            <a:ext uri="{FF2B5EF4-FFF2-40B4-BE49-F238E27FC236}">
                              <a16:creationId xmlns:a16="http://schemas.microsoft.com/office/drawing/2014/main" id="{D9FBC985-4933-C9B5-706E-515296FF05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7772" y="4501912"/>
                          <a:ext cx="11852" cy="11356"/>
                        </a:xfrm>
                        <a:custGeom>
                          <a:avLst/>
                          <a:gdLst>
                            <a:gd name="connsiteX0" fmla="*/ 11720 w 11852"/>
                            <a:gd name="connsiteY0" fmla="*/ 2671 h 11356"/>
                            <a:gd name="connsiteX1" fmla="*/ 2239 w 11852"/>
                            <a:gd name="connsiteY1" fmla="*/ 2671 h 11356"/>
                            <a:gd name="connsiteX2" fmla="*/ 85 w 11852"/>
                            <a:gd name="connsiteY2" fmla="*/ 7842 h 11356"/>
                            <a:gd name="connsiteX3" fmla="*/ 4394 w 11852"/>
                            <a:gd name="connsiteY3" fmla="*/ 11290 h 11356"/>
                            <a:gd name="connsiteX4" fmla="*/ 11720 w 11852"/>
                            <a:gd name="connsiteY4" fmla="*/ 2240 h 11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852" h="11356">
                              <a:moveTo>
                                <a:pt x="11720" y="2671"/>
                              </a:moveTo>
                              <a:cubicBezTo>
                                <a:pt x="10427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2"/>
                              </a:cubicBezTo>
                              <a:cubicBezTo>
                                <a:pt x="85" y="9997"/>
                                <a:pt x="946" y="11721"/>
                                <a:pt x="4394" y="11290"/>
                              </a:cubicBezTo>
                              <a:cubicBezTo>
                                <a:pt x="9134" y="11290"/>
                                <a:pt x="12582" y="6119"/>
                                <a:pt x="11720" y="2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84" name="Vrije vorm: vorm 7483">
                          <a:extLst>
                            <a:ext uri="{FF2B5EF4-FFF2-40B4-BE49-F238E27FC236}">
                              <a16:creationId xmlns:a16="http://schemas.microsoft.com/office/drawing/2014/main" id="{85985B13-99A0-D978-4C10-28F86E25DF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7083" y="4419256"/>
                          <a:ext cx="68951" cy="35768"/>
                        </a:xfrm>
                        <a:custGeom>
                          <a:avLst/>
                          <a:gdLst>
                            <a:gd name="connsiteX0" fmla="*/ 68951 w 68951"/>
                            <a:gd name="connsiteY0" fmla="*/ 33614 h 35768"/>
                            <a:gd name="connsiteX1" fmla="*/ 34907 w 68951"/>
                            <a:gd name="connsiteY1" fmla="*/ 34907 h 35768"/>
                            <a:gd name="connsiteX2" fmla="*/ 862 w 68951"/>
                            <a:gd name="connsiteY2" fmla="*/ 35769 h 35768"/>
                            <a:gd name="connsiteX3" fmla="*/ 0 w 68951"/>
                            <a:gd name="connsiteY3" fmla="*/ 2155 h 35768"/>
                            <a:gd name="connsiteX4" fmla="*/ 33614 w 68951"/>
                            <a:gd name="connsiteY4" fmla="*/ 1293 h 35768"/>
                            <a:gd name="connsiteX5" fmla="*/ 67228 w 68951"/>
                            <a:gd name="connsiteY5" fmla="*/ 0 h 35768"/>
                            <a:gd name="connsiteX6" fmla="*/ 68521 w 68951"/>
                            <a:gd name="connsiteY6" fmla="*/ 33614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951" h="35768">
                              <a:moveTo>
                                <a:pt x="68951" y="33614"/>
                              </a:moveTo>
                              <a:cubicBezTo>
                                <a:pt x="68951" y="33614"/>
                                <a:pt x="51714" y="34476"/>
                                <a:pt x="34907" y="34907"/>
                              </a:cubicBezTo>
                              <a:cubicBezTo>
                                <a:pt x="18100" y="35338"/>
                                <a:pt x="862" y="35769"/>
                                <a:pt x="862" y="35769"/>
                              </a:cubicBezTo>
                              <a:lnTo>
                                <a:pt x="0" y="2155"/>
                              </a:lnTo>
                              <a:cubicBezTo>
                                <a:pt x="0" y="2155"/>
                                <a:pt x="16807" y="1724"/>
                                <a:pt x="33614" y="1293"/>
                              </a:cubicBezTo>
                              <a:cubicBezTo>
                                <a:pt x="50421" y="862"/>
                                <a:pt x="67228" y="0"/>
                                <a:pt x="67228" y="0"/>
                              </a:cubicBezTo>
                              <a:lnTo>
                                <a:pt x="6852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85" name="Vrije vorm: vorm 7484">
                          <a:extLst>
                            <a:ext uri="{FF2B5EF4-FFF2-40B4-BE49-F238E27FC236}">
                              <a16:creationId xmlns:a16="http://schemas.microsoft.com/office/drawing/2014/main" id="{78288A41-3DC4-513B-3EBE-27EC2A16B2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0697" y="4419256"/>
                          <a:ext cx="35337" cy="34906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33614 h 34906"/>
                            <a:gd name="connsiteX1" fmla="*/ 1293 w 35337"/>
                            <a:gd name="connsiteY1" fmla="*/ 34907 h 34906"/>
                            <a:gd name="connsiteX2" fmla="*/ 0 w 35337"/>
                            <a:gd name="connsiteY2" fmla="*/ 1293 h 34906"/>
                            <a:gd name="connsiteX3" fmla="*/ 34045 w 35337"/>
                            <a:gd name="connsiteY3" fmla="*/ 0 h 34906"/>
                            <a:gd name="connsiteX4" fmla="*/ 35338 w 35337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4906">
                              <a:moveTo>
                                <a:pt x="35338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34045" y="0"/>
                              </a:lnTo>
                              <a:lnTo>
                                <a:pt x="3533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3" name="Graphic 1445">
                        <a:extLst>
                          <a:ext uri="{FF2B5EF4-FFF2-40B4-BE49-F238E27FC236}">
                            <a16:creationId xmlns:a16="http://schemas.microsoft.com/office/drawing/2014/main" id="{F2815FA4-A60C-20BE-044D-9D102D05EC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35485" y="4386200"/>
                        <a:ext cx="78051" cy="137775"/>
                        <a:chOff x="5035485" y="4386200"/>
                        <a:chExt cx="78051" cy="137775"/>
                      </a:xfrm>
                    </p:grpSpPr>
                    <p:sp>
                      <p:nvSpPr>
                        <p:cNvPr id="7472" name="Vrije vorm: vorm 7471">
                          <a:extLst>
                            <a:ext uri="{FF2B5EF4-FFF2-40B4-BE49-F238E27FC236}">
                              <a16:creationId xmlns:a16="http://schemas.microsoft.com/office/drawing/2014/main" id="{00732E64-2DF4-C6E2-ADF0-4BBE2CE772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7511" y="4427013"/>
                          <a:ext cx="76025" cy="96963"/>
                        </a:xfrm>
                        <a:custGeom>
                          <a:avLst/>
                          <a:gdLst>
                            <a:gd name="connsiteX0" fmla="*/ 74251 w 76025"/>
                            <a:gd name="connsiteY0" fmla="*/ 38354 h 96963"/>
                            <a:gd name="connsiteX1" fmla="*/ 52273 w 76025"/>
                            <a:gd name="connsiteY1" fmla="*/ 0 h 96963"/>
                            <a:gd name="connsiteX2" fmla="*/ 15212 w 76025"/>
                            <a:gd name="connsiteY2" fmla="*/ 3017 h 96963"/>
                            <a:gd name="connsiteX3" fmla="*/ 128 w 76025"/>
                            <a:gd name="connsiteY3" fmla="*/ 44387 h 96963"/>
                            <a:gd name="connsiteX4" fmla="*/ 29002 w 76025"/>
                            <a:gd name="connsiteY4" fmla="*/ 93084 h 96963"/>
                            <a:gd name="connsiteX5" fmla="*/ 35035 w 76025"/>
                            <a:gd name="connsiteY5" fmla="*/ 95670 h 96963"/>
                            <a:gd name="connsiteX6" fmla="*/ 39776 w 76025"/>
                            <a:gd name="connsiteY6" fmla="*/ 96963 h 96963"/>
                            <a:gd name="connsiteX7" fmla="*/ 41930 w 76025"/>
                            <a:gd name="connsiteY7" fmla="*/ 96963 h 96963"/>
                            <a:gd name="connsiteX8" fmla="*/ 48825 w 76025"/>
                            <a:gd name="connsiteY8" fmla="*/ 94377 h 96963"/>
                            <a:gd name="connsiteX9" fmla="*/ 54428 w 76025"/>
                            <a:gd name="connsiteY9" fmla="*/ 90930 h 96963"/>
                            <a:gd name="connsiteX10" fmla="*/ 74682 w 76025"/>
                            <a:gd name="connsiteY10" fmla="*/ 3792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6025" h="96963">
                              <a:moveTo>
                                <a:pt x="74251" y="38354"/>
                              </a:moveTo>
                              <a:cubicBezTo>
                                <a:pt x="66925" y="9912"/>
                                <a:pt x="52273" y="0"/>
                                <a:pt x="52273" y="0"/>
                              </a:cubicBezTo>
                              <a:lnTo>
                                <a:pt x="15212" y="3017"/>
                              </a:lnTo>
                              <a:cubicBezTo>
                                <a:pt x="15212" y="3017"/>
                                <a:pt x="2714" y="15083"/>
                                <a:pt x="128" y="44387"/>
                              </a:cubicBezTo>
                              <a:cubicBezTo>
                                <a:pt x="-1595" y="66366"/>
                                <a:pt x="14350" y="85327"/>
                                <a:pt x="29002" y="93084"/>
                              </a:cubicBezTo>
                              <a:cubicBezTo>
                                <a:pt x="31157" y="93946"/>
                                <a:pt x="32880" y="95239"/>
                                <a:pt x="35035" y="95670"/>
                              </a:cubicBezTo>
                              <a:cubicBezTo>
                                <a:pt x="36759" y="95670"/>
                                <a:pt x="38483" y="96532"/>
                                <a:pt x="39776" y="96963"/>
                              </a:cubicBezTo>
                              <a:cubicBezTo>
                                <a:pt x="41068" y="96963"/>
                                <a:pt x="41930" y="96963"/>
                                <a:pt x="41930" y="96963"/>
                              </a:cubicBezTo>
                              <a:cubicBezTo>
                                <a:pt x="41930" y="96963"/>
                                <a:pt x="45378" y="95670"/>
                                <a:pt x="48825" y="94377"/>
                              </a:cubicBezTo>
                              <a:cubicBezTo>
                                <a:pt x="50549" y="93515"/>
                                <a:pt x="52273" y="92223"/>
                                <a:pt x="54428" y="90930"/>
                              </a:cubicBezTo>
                              <a:cubicBezTo>
                                <a:pt x="67356" y="80587"/>
                                <a:pt x="80285" y="59471"/>
                                <a:pt x="74682" y="379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3" name="Vrije vorm: vorm 7472">
                          <a:extLst>
                            <a:ext uri="{FF2B5EF4-FFF2-40B4-BE49-F238E27FC236}">
                              <a16:creationId xmlns:a16="http://schemas.microsoft.com/office/drawing/2014/main" id="{F53AC17D-D06F-BD23-4A28-888C4CBE13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2380" y="4427444"/>
                          <a:ext cx="60763" cy="21547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6376 h 21547"/>
                            <a:gd name="connsiteX1" fmla="*/ 47404 w 60763"/>
                            <a:gd name="connsiteY1" fmla="*/ 0 h 21547"/>
                            <a:gd name="connsiteX2" fmla="*/ 10343 w 60763"/>
                            <a:gd name="connsiteY2" fmla="*/ 3017 h 21547"/>
                            <a:gd name="connsiteX3" fmla="*/ 0 w 60763"/>
                            <a:gd name="connsiteY3" fmla="*/ 21547 h 21547"/>
                            <a:gd name="connsiteX4" fmla="*/ 60763 w 60763"/>
                            <a:gd name="connsiteY4" fmla="*/ 1637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763" h="21547">
                              <a:moveTo>
                                <a:pt x="60763" y="16376"/>
                              </a:moveTo>
                              <a:cubicBezTo>
                                <a:pt x="54299" y="4740"/>
                                <a:pt x="47404" y="0"/>
                                <a:pt x="47404" y="0"/>
                              </a:cubicBezTo>
                              <a:lnTo>
                                <a:pt x="10343" y="3017"/>
                              </a:lnTo>
                              <a:cubicBezTo>
                                <a:pt x="10343" y="3017"/>
                                <a:pt x="4740" y="9050"/>
                                <a:pt x="0" y="21547"/>
                              </a:cubicBezTo>
                              <a:lnTo>
                                <a:pt x="60763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4" name="Vrije vorm: vorm 7473">
                          <a:extLst>
                            <a:ext uri="{FF2B5EF4-FFF2-40B4-BE49-F238E27FC236}">
                              <a16:creationId xmlns:a16="http://schemas.microsoft.com/office/drawing/2014/main" id="{2B20DD0F-0673-8D31-CCDE-17C75A0DAA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91600">
                          <a:off x="5060806" y="4386879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5" name="Vrije vorm: vorm 7474">
                          <a:extLst>
                            <a:ext uri="{FF2B5EF4-FFF2-40B4-BE49-F238E27FC236}">
                              <a16:creationId xmlns:a16="http://schemas.microsoft.com/office/drawing/2014/main" id="{5DD6BAD7-9BF1-CE21-CC77-33EE47B70F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5228" y="4450099"/>
                          <a:ext cx="27998" cy="28748"/>
                        </a:xfrm>
                        <a:custGeom>
                          <a:avLst/>
                          <a:gdLst>
                            <a:gd name="connsiteX0" fmla="*/ 27319 w 27998"/>
                            <a:gd name="connsiteY0" fmla="*/ 5788 h 28748"/>
                            <a:gd name="connsiteX1" fmla="*/ 4479 w 27998"/>
                            <a:gd name="connsiteY1" fmla="*/ 7511 h 28748"/>
                            <a:gd name="connsiteX2" fmla="*/ 169 w 27998"/>
                            <a:gd name="connsiteY2" fmla="*/ 20440 h 28748"/>
                            <a:gd name="connsiteX3" fmla="*/ 11374 w 27998"/>
                            <a:gd name="connsiteY3" fmla="*/ 28628 h 28748"/>
                            <a:gd name="connsiteX4" fmla="*/ 27319 w 27998"/>
                            <a:gd name="connsiteY4" fmla="*/ 5788 h 287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98" h="28748">
                              <a:moveTo>
                                <a:pt x="27319" y="5788"/>
                              </a:moveTo>
                              <a:cubicBezTo>
                                <a:pt x="23871" y="-4986"/>
                                <a:pt x="9219" y="1478"/>
                                <a:pt x="4479" y="7511"/>
                              </a:cubicBezTo>
                              <a:cubicBezTo>
                                <a:pt x="1893" y="10959"/>
                                <a:pt x="-693" y="16561"/>
                                <a:pt x="169" y="20440"/>
                              </a:cubicBezTo>
                              <a:cubicBezTo>
                                <a:pt x="169" y="25611"/>
                                <a:pt x="2755" y="29490"/>
                                <a:pt x="11374" y="28628"/>
                              </a:cubicBezTo>
                              <a:cubicBezTo>
                                <a:pt x="23009" y="27335"/>
                                <a:pt x="30335" y="14406"/>
                                <a:pt x="27319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6" name="Vrije vorm: vorm 7475">
                          <a:extLst>
                            <a:ext uri="{FF2B5EF4-FFF2-40B4-BE49-F238E27FC236}">
                              <a16:creationId xmlns:a16="http://schemas.microsoft.com/office/drawing/2014/main" id="{ACF226E3-7607-ECE1-8061-9C93D1FB17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51318" y="4488919"/>
                          <a:ext cx="11616" cy="11852"/>
                        </a:xfrm>
                        <a:custGeom>
                          <a:avLst/>
                          <a:gdLst>
                            <a:gd name="connsiteX0" fmla="*/ 11317 w 11616"/>
                            <a:gd name="connsiteY0" fmla="*/ 2305 h 11852"/>
                            <a:gd name="connsiteX1" fmla="*/ 1836 w 11616"/>
                            <a:gd name="connsiteY1" fmla="*/ 3167 h 11852"/>
                            <a:gd name="connsiteX2" fmla="*/ 112 w 11616"/>
                            <a:gd name="connsiteY2" fmla="*/ 8338 h 11852"/>
                            <a:gd name="connsiteX3" fmla="*/ 4853 w 11616"/>
                            <a:gd name="connsiteY3" fmla="*/ 11786 h 11852"/>
                            <a:gd name="connsiteX4" fmla="*/ 11317 w 1161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616" h="11852">
                              <a:moveTo>
                                <a:pt x="11317" y="2305"/>
                              </a:moveTo>
                              <a:cubicBezTo>
                                <a:pt x="10024" y="-2005"/>
                                <a:pt x="3991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9593" y="11786"/>
                                <a:pt x="12610" y="6184"/>
                                <a:pt x="11317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7" name="Vrije vorm: vorm 7476">
                          <a:extLst>
                            <a:ext uri="{FF2B5EF4-FFF2-40B4-BE49-F238E27FC236}">
                              <a16:creationId xmlns:a16="http://schemas.microsoft.com/office/drawing/2014/main" id="{2BCF72A1-2D22-4A9D-EF8F-EC6D696986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5485" y="4404173"/>
                          <a:ext cx="70675" cy="39215"/>
                        </a:xfrm>
                        <a:custGeom>
                          <a:avLst/>
                          <a:gdLst>
                            <a:gd name="connsiteX0" fmla="*/ 70675 w 70675"/>
                            <a:gd name="connsiteY0" fmla="*/ 33183 h 39215"/>
                            <a:gd name="connsiteX1" fmla="*/ 36630 w 70675"/>
                            <a:gd name="connsiteY1" fmla="*/ 36199 h 39215"/>
                            <a:gd name="connsiteX2" fmla="*/ 2586 w 70675"/>
                            <a:gd name="connsiteY2" fmla="*/ 39216 h 39215"/>
                            <a:gd name="connsiteX3" fmla="*/ 0 w 70675"/>
                            <a:gd name="connsiteY3" fmla="*/ 5602 h 39215"/>
                            <a:gd name="connsiteX4" fmla="*/ 33614 w 70675"/>
                            <a:gd name="connsiteY4" fmla="*/ 3017 h 39215"/>
                            <a:gd name="connsiteX5" fmla="*/ 67228 w 70675"/>
                            <a:gd name="connsiteY5" fmla="*/ 0 h 39215"/>
                            <a:gd name="connsiteX6" fmla="*/ 70244 w 70675"/>
                            <a:gd name="connsiteY6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0675" h="39215">
                              <a:moveTo>
                                <a:pt x="70675" y="33183"/>
                              </a:moveTo>
                              <a:cubicBezTo>
                                <a:pt x="70675" y="33183"/>
                                <a:pt x="53868" y="34476"/>
                                <a:pt x="36630" y="36199"/>
                              </a:cubicBezTo>
                              <a:cubicBezTo>
                                <a:pt x="19824" y="37492"/>
                                <a:pt x="2586" y="39216"/>
                                <a:pt x="2586" y="39216"/>
                              </a:cubicBezTo>
                              <a:lnTo>
                                <a:pt x="0" y="5602"/>
                              </a:lnTo>
                              <a:cubicBezTo>
                                <a:pt x="0" y="5602"/>
                                <a:pt x="16807" y="4309"/>
                                <a:pt x="33614" y="3017"/>
                              </a:cubicBezTo>
                              <a:cubicBezTo>
                                <a:pt x="50421" y="1293"/>
                                <a:pt x="67228" y="0"/>
                                <a:pt x="67228" y="0"/>
                              </a:cubicBezTo>
                              <a:lnTo>
                                <a:pt x="7024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8" name="Vrije vorm: vorm 7477">
                          <a:extLst>
                            <a:ext uri="{FF2B5EF4-FFF2-40B4-BE49-F238E27FC236}">
                              <a16:creationId xmlns:a16="http://schemas.microsoft.com/office/drawing/2014/main" id="{4D958ACD-6C27-F33F-3EDA-418B380F68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9530" y="4403311"/>
                          <a:ext cx="36630" cy="37061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4045 h 37061"/>
                            <a:gd name="connsiteX1" fmla="*/ 3017 w 36630"/>
                            <a:gd name="connsiteY1" fmla="*/ 37061 h 37061"/>
                            <a:gd name="connsiteX2" fmla="*/ 0 w 36630"/>
                            <a:gd name="connsiteY2" fmla="*/ 3448 h 37061"/>
                            <a:gd name="connsiteX3" fmla="*/ 33614 w 36630"/>
                            <a:gd name="connsiteY3" fmla="*/ 0 h 37061"/>
                            <a:gd name="connsiteX4" fmla="*/ 36630 w 36630"/>
                            <a:gd name="connsiteY4" fmla="*/ 34045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061">
                              <a:moveTo>
                                <a:pt x="36630" y="34045"/>
                              </a:moveTo>
                              <a:lnTo>
                                <a:pt x="3017" y="37061"/>
                              </a:lnTo>
                              <a:lnTo>
                                <a:pt x="0" y="3448"/>
                              </a:lnTo>
                              <a:lnTo>
                                <a:pt x="33614" y="0"/>
                              </a:lnTo>
                              <a:lnTo>
                                <a:pt x="36630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4" name="Graphic 1445">
                        <a:extLst>
                          <a:ext uri="{FF2B5EF4-FFF2-40B4-BE49-F238E27FC236}">
                            <a16:creationId xmlns:a16="http://schemas.microsoft.com/office/drawing/2014/main" id="{7FFC3661-2B75-D708-B978-3BD13A2613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63887" y="4361378"/>
                        <a:ext cx="80485" cy="137603"/>
                        <a:chOff x="5263887" y="4361378"/>
                        <a:chExt cx="80485" cy="137603"/>
                      </a:xfrm>
                    </p:grpSpPr>
                    <p:sp>
                      <p:nvSpPr>
                        <p:cNvPr id="7465" name="Vrije vorm: vorm 7464">
                          <a:extLst>
                            <a:ext uri="{FF2B5EF4-FFF2-40B4-BE49-F238E27FC236}">
                              <a16:creationId xmlns:a16="http://schemas.microsoft.com/office/drawing/2014/main" id="{9909187B-0325-9F18-6EC0-25536D5E86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9026" y="4401587"/>
                          <a:ext cx="75345" cy="97394"/>
                        </a:xfrm>
                        <a:custGeom>
                          <a:avLst/>
                          <a:gdLst>
                            <a:gd name="connsiteX0" fmla="*/ 73724 w 75345"/>
                            <a:gd name="connsiteY0" fmla="*/ 37061 h 97394"/>
                            <a:gd name="connsiteX1" fmla="*/ 50022 w 75345"/>
                            <a:gd name="connsiteY1" fmla="*/ 0 h 97394"/>
                            <a:gd name="connsiteX2" fmla="*/ 13391 w 75345"/>
                            <a:gd name="connsiteY2" fmla="*/ 4740 h 97394"/>
                            <a:gd name="connsiteX3" fmla="*/ 32 w 75345"/>
                            <a:gd name="connsiteY3" fmla="*/ 46542 h 97394"/>
                            <a:gd name="connsiteX4" fmla="*/ 31060 w 75345"/>
                            <a:gd name="connsiteY4" fmla="*/ 93946 h 97394"/>
                            <a:gd name="connsiteX5" fmla="*/ 37093 w 75345"/>
                            <a:gd name="connsiteY5" fmla="*/ 96532 h 97394"/>
                            <a:gd name="connsiteX6" fmla="*/ 41834 w 75345"/>
                            <a:gd name="connsiteY6" fmla="*/ 97394 h 97394"/>
                            <a:gd name="connsiteX7" fmla="*/ 43988 w 75345"/>
                            <a:gd name="connsiteY7" fmla="*/ 97394 h 97394"/>
                            <a:gd name="connsiteX8" fmla="*/ 50453 w 75345"/>
                            <a:gd name="connsiteY8" fmla="*/ 94377 h 97394"/>
                            <a:gd name="connsiteX9" fmla="*/ 55624 w 75345"/>
                            <a:gd name="connsiteY9" fmla="*/ 90499 h 97394"/>
                            <a:gd name="connsiteX10" fmla="*/ 73293 w 75345"/>
                            <a:gd name="connsiteY10" fmla="*/ 36630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345" h="97394">
                              <a:moveTo>
                                <a:pt x="73724" y="37061"/>
                              </a:moveTo>
                              <a:cubicBezTo>
                                <a:pt x="65105" y="9050"/>
                                <a:pt x="50022" y="0"/>
                                <a:pt x="50022" y="0"/>
                              </a:cubicBezTo>
                              <a:lnTo>
                                <a:pt x="13391" y="4740"/>
                              </a:lnTo>
                              <a:cubicBezTo>
                                <a:pt x="13391" y="4740"/>
                                <a:pt x="1325" y="17669"/>
                                <a:pt x="32" y="46542"/>
                              </a:cubicBezTo>
                              <a:cubicBezTo>
                                <a:pt x="-830" y="68521"/>
                                <a:pt x="15977" y="86620"/>
                                <a:pt x="31060" y="93946"/>
                              </a:cubicBezTo>
                              <a:cubicBezTo>
                                <a:pt x="33215" y="94808"/>
                                <a:pt x="34938" y="95670"/>
                                <a:pt x="37093" y="96532"/>
                              </a:cubicBezTo>
                              <a:cubicBezTo>
                                <a:pt x="38817" y="96532"/>
                                <a:pt x="40541" y="96963"/>
                                <a:pt x="41834" y="97394"/>
                              </a:cubicBezTo>
                              <a:cubicBezTo>
                                <a:pt x="43126" y="97394"/>
                                <a:pt x="43988" y="97394"/>
                                <a:pt x="43988" y="97394"/>
                              </a:cubicBezTo>
                              <a:cubicBezTo>
                                <a:pt x="43988" y="97394"/>
                                <a:pt x="47436" y="96101"/>
                                <a:pt x="50453" y="94377"/>
                              </a:cubicBezTo>
                              <a:cubicBezTo>
                                <a:pt x="52176" y="93516"/>
                                <a:pt x="53900" y="92223"/>
                                <a:pt x="55624" y="90499"/>
                              </a:cubicBezTo>
                              <a:cubicBezTo>
                                <a:pt x="68552" y="79725"/>
                                <a:pt x="80188" y="57747"/>
                                <a:pt x="73293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6" name="Vrije vorm: vorm 7465">
                          <a:extLst>
                            <a:ext uri="{FF2B5EF4-FFF2-40B4-BE49-F238E27FC236}">
                              <a16:creationId xmlns:a16="http://schemas.microsoft.com/office/drawing/2014/main" id="{461B4239-78E2-26DE-FA62-3170D5EC45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2506" y="4401587"/>
                          <a:ext cx="60332" cy="23702"/>
                        </a:xfrm>
                        <a:custGeom>
                          <a:avLst/>
                          <a:gdLst>
                            <a:gd name="connsiteX0" fmla="*/ 60333 w 60332"/>
                            <a:gd name="connsiteY0" fmla="*/ 15945 h 23702"/>
                            <a:gd name="connsiteX1" fmla="*/ 46111 w 60332"/>
                            <a:gd name="connsiteY1" fmla="*/ 0 h 23702"/>
                            <a:gd name="connsiteX2" fmla="*/ 9481 w 60332"/>
                            <a:gd name="connsiteY2" fmla="*/ 4740 h 23702"/>
                            <a:gd name="connsiteX3" fmla="*/ 0 w 60332"/>
                            <a:gd name="connsiteY3" fmla="*/ 23702 h 23702"/>
                            <a:gd name="connsiteX4" fmla="*/ 60333 w 60332"/>
                            <a:gd name="connsiteY4" fmla="*/ 15945 h 237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332" h="23702">
                              <a:moveTo>
                                <a:pt x="60333" y="15945"/>
                              </a:moveTo>
                              <a:cubicBezTo>
                                <a:pt x="53437" y="4309"/>
                                <a:pt x="46111" y="0"/>
                                <a:pt x="46111" y="0"/>
                              </a:cubicBezTo>
                              <a:lnTo>
                                <a:pt x="9481" y="4740"/>
                              </a:lnTo>
                              <a:cubicBezTo>
                                <a:pt x="9481" y="4740"/>
                                <a:pt x="3878" y="10774"/>
                                <a:pt x="0" y="23702"/>
                              </a:cubicBezTo>
                              <a:lnTo>
                                <a:pt x="60333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7" name="Vrije vorm: vorm 7466">
                          <a:extLst>
                            <a:ext uri="{FF2B5EF4-FFF2-40B4-BE49-F238E27FC236}">
                              <a16:creationId xmlns:a16="http://schemas.microsoft.com/office/drawing/2014/main" id="{82074E87-2D79-6B22-8BD1-78901019EF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5800">
                          <a:off x="5288950" y="4362358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8" name="Vrije vorm: vorm 7467">
                          <a:extLst>
                            <a:ext uri="{FF2B5EF4-FFF2-40B4-BE49-F238E27FC236}">
                              <a16:creationId xmlns:a16="http://schemas.microsoft.com/office/drawing/2014/main" id="{E63D147F-2C23-48F7-F84D-AAA60A0755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5998" y="4425815"/>
                          <a:ext cx="27814" cy="29029"/>
                        </a:xfrm>
                        <a:custGeom>
                          <a:avLst/>
                          <a:gdLst>
                            <a:gd name="connsiteX0" fmla="*/ 26674 w 27814"/>
                            <a:gd name="connsiteY0" fmla="*/ 5508 h 29029"/>
                            <a:gd name="connsiteX1" fmla="*/ 3834 w 27814"/>
                            <a:gd name="connsiteY1" fmla="*/ 8093 h 29029"/>
                            <a:gd name="connsiteX2" fmla="*/ 386 w 27814"/>
                            <a:gd name="connsiteY2" fmla="*/ 21022 h 29029"/>
                            <a:gd name="connsiteX3" fmla="*/ 12022 w 27814"/>
                            <a:gd name="connsiteY3" fmla="*/ 28779 h 29029"/>
                            <a:gd name="connsiteX4" fmla="*/ 27105 w 27814"/>
                            <a:gd name="connsiteY4" fmla="*/ 5077 h 290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814" h="29029">
                              <a:moveTo>
                                <a:pt x="26674" y="5508"/>
                              </a:moveTo>
                              <a:cubicBezTo>
                                <a:pt x="22796" y="-5266"/>
                                <a:pt x="8574" y="2060"/>
                                <a:pt x="3834" y="8093"/>
                              </a:cubicBezTo>
                              <a:cubicBezTo>
                                <a:pt x="1248" y="11541"/>
                                <a:pt x="-906" y="17574"/>
                                <a:pt x="386" y="21022"/>
                              </a:cubicBezTo>
                              <a:cubicBezTo>
                                <a:pt x="386" y="26193"/>
                                <a:pt x="3403" y="30072"/>
                                <a:pt x="12022" y="28779"/>
                              </a:cubicBezTo>
                              <a:cubicBezTo>
                                <a:pt x="23227" y="27055"/>
                                <a:pt x="30122" y="13696"/>
                                <a:pt x="27105" y="507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9" name="Vrije vorm: vorm 7468">
                          <a:extLst>
                            <a:ext uri="{FF2B5EF4-FFF2-40B4-BE49-F238E27FC236}">
                              <a16:creationId xmlns:a16="http://schemas.microsoft.com/office/drawing/2014/main" id="{840D4D90-CF66-11A4-E872-5DDB6ED813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3625" y="4464492"/>
                          <a:ext cx="11349" cy="11875"/>
                        </a:xfrm>
                        <a:custGeom>
                          <a:avLst/>
                          <a:gdLst>
                            <a:gd name="connsiteX0" fmla="*/ 11290 w 11349"/>
                            <a:gd name="connsiteY0" fmla="*/ 2168 h 11875"/>
                            <a:gd name="connsiteX1" fmla="*/ 1809 w 11349"/>
                            <a:gd name="connsiteY1" fmla="*/ 3461 h 11875"/>
                            <a:gd name="connsiteX2" fmla="*/ 86 w 11349"/>
                            <a:gd name="connsiteY2" fmla="*/ 8632 h 11875"/>
                            <a:gd name="connsiteX3" fmla="*/ 4826 w 11349"/>
                            <a:gd name="connsiteY3" fmla="*/ 11649 h 11875"/>
                            <a:gd name="connsiteX4" fmla="*/ 10859 w 11349"/>
                            <a:gd name="connsiteY4" fmla="*/ 2168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349" h="11875">
                              <a:moveTo>
                                <a:pt x="11290" y="2168"/>
                              </a:moveTo>
                              <a:cubicBezTo>
                                <a:pt x="9566" y="-2141"/>
                                <a:pt x="3533" y="875"/>
                                <a:pt x="1809" y="3461"/>
                              </a:cubicBezTo>
                              <a:cubicBezTo>
                                <a:pt x="947" y="4754"/>
                                <a:pt x="-345" y="7339"/>
                                <a:pt x="86" y="8632"/>
                              </a:cubicBezTo>
                              <a:cubicBezTo>
                                <a:pt x="86" y="10787"/>
                                <a:pt x="1378" y="12511"/>
                                <a:pt x="4826" y="11649"/>
                              </a:cubicBezTo>
                              <a:cubicBezTo>
                                <a:pt x="9566" y="11218"/>
                                <a:pt x="12583" y="5616"/>
                                <a:pt x="10859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0" name="Vrije vorm: vorm 7469">
                          <a:extLst>
                            <a:ext uri="{FF2B5EF4-FFF2-40B4-BE49-F238E27FC236}">
                              <a16:creationId xmlns:a16="http://schemas.microsoft.com/office/drawing/2014/main" id="{E80224DC-66E1-3302-A966-2D88242723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3887" y="4377454"/>
                          <a:ext cx="71968" cy="42232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33183 h 42232"/>
                            <a:gd name="connsiteX1" fmla="*/ 4309 w 71968"/>
                            <a:gd name="connsiteY1" fmla="*/ 42233 h 42232"/>
                            <a:gd name="connsiteX2" fmla="*/ 0 w 71968"/>
                            <a:gd name="connsiteY2" fmla="*/ 8619 h 42232"/>
                            <a:gd name="connsiteX3" fmla="*/ 67228 w 71968"/>
                            <a:gd name="connsiteY3" fmla="*/ 0 h 42232"/>
                            <a:gd name="connsiteX4" fmla="*/ 71968 w 71968"/>
                            <a:gd name="connsiteY4" fmla="*/ 3318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968" h="42232">
                              <a:moveTo>
                                <a:pt x="71968" y="33183"/>
                              </a:moveTo>
                              <a:lnTo>
                                <a:pt x="4309" y="42233"/>
                              </a:lnTo>
                              <a:lnTo>
                                <a:pt x="0" y="8619"/>
                              </a:lnTo>
                              <a:lnTo>
                                <a:pt x="67228" y="0"/>
                              </a:lnTo>
                              <a:lnTo>
                                <a:pt x="71968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71" name="Vrije vorm: vorm 7470">
                          <a:extLst>
                            <a:ext uri="{FF2B5EF4-FFF2-40B4-BE49-F238E27FC236}">
                              <a16:creationId xmlns:a16="http://schemas.microsoft.com/office/drawing/2014/main" id="{D34D67F9-638D-D521-98DF-9B654F6847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51799">
                          <a:off x="5299658" y="4379652"/>
                          <a:ext cx="34044" cy="33613"/>
                        </a:xfrm>
                        <a:custGeom>
                          <a:avLst/>
                          <a:gdLst>
                            <a:gd name="connsiteX0" fmla="*/ 0 w 34044"/>
                            <a:gd name="connsiteY0" fmla="*/ 0 h 33613"/>
                            <a:gd name="connsiteX1" fmla="*/ 34045 w 34044"/>
                            <a:gd name="connsiteY1" fmla="*/ 0 h 33613"/>
                            <a:gd name="connsiteX2" fmla="*/ 34045 w 34044"/>
                            <a:gd name="connsiteY2" fmla="*/ 33614 h 33613"/>
                            <a:gd name="connsiteX3" fmla="*/ 0 w 34044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044" h="33613">
                              <a:moveTo>
                                <a:pt x="0" y="0"/>
                              </a:moveTo>
                              <a:lnTo>
                                <a:pt x="34045" y="0"/>
                              </a:lnTo>
                              <a:lnTo>
                                <a:pt x="34045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5" name="Graphic 1445">
                        <a:extLst>
                          <a:ext uri="{FF2B5EF4-FFF2-40B4-BE49-F238E27FC236}">
                            <a16:creationId xmlns:a16="http://schemas.microsoft.com/office/drawing/2014/main" id="{551EF910-88FF-1481-4B65-DBD8A9E6E6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90996" y="4326171"/>
                        <a:ext cx="83209" cy="137041"/>
                        <a:chOff x="5490996" y="4326171"/>
                        <a:chExt cx="83209" cy="137041"/>
                      </a:xfrm>
                    </p:grpSpPr>
                    <p:sp>
                      <p:nvSpPr>
                        <p:cNvPr id="7458" name="Vrije vorm: vorm 7457">
                          <a:extLst>
                            <a:ext uri="{FF2B5EF4-FFF2-40B4-BE49-F238E27FC236}">
                              <a16:creationId xmlns:a16="http://schemas.microsoft.com/office/drawing/2014/main" id="{E966B1C3-A001-6815-E6DF-583515F815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8753" y="4365388"/>
                          <a:ext cx="75452" cy="97824"/>
                        </a:xfrm>
                        <a:custGeom>
                          <a:avLst/>
                          <a:gdLst>
                            <a:gd name="connsiteX0" fmla="*/ 73261 w 75452"/>
                            <a:gd name="connsiteY0" fmla="*/ 36199 h 97824"/>
                            <a:gd name="connsiteX1" fmla="*/ 47835 w 75452"/>
                            <a:gd name="connsiteY1" fmla="*/ 0 h 97824"/>
                            <a:gd name="connsiteX2" fmla="*/ 11205 w 75452"/>
                            <a:gd name="connsiteY2" fmla="*/ 6464 h 97824"/>
                            <a:gd name="connsiteX3" fmla="*/ 0 w 75452"/>
                            <a:gd name="connsiteY3" fmla="*/ 49128 h 97824"/>
                            <a:gd name="connsiteX4" fmla="*/ 33183 w 75452"/>
                            <a:gd name="connsiteY4" fmla="*/ 95239 h 97824"/>
                            <a:gd name="connsiteX5" fmla="*/ 39216 w 75452"/>
                            <a:gd name="connsiteY5" fmla="*/ 97394 h 97824"/>
                            <a:gd name="connsiteX6" fmla="*/ 43956 w 75452"/>
                            <a:gd name="connsiteY6" fmla="*/ 97825 h 97824"/>
                            <a:gd name="connsiteX7" fmla="*/ 46111 w 75452"/>
                            <a:gd name="connsiteY7" fmla="*/ 97825 h 97824"/>
                            <a:gd name="connsiteX8" fmla="*/ 52575 w 75452"/>
                            <a:gd name="connsiteY8" fmla="*/ 94377 h 97824"/>
                            <a:gd name="connsiteX9" fmla="*/ 57747 w 75452"/>
                            <a:gd name="connsiteY9" fmla="*/ 90068 h 97824"/>
                            <a:gd name="connsiteX10" fmla="*/ 72830 w 75452"/>
                            <a:gd name="connsiteY10" fmla="*/ 35769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52" h="97824">
                              <a:moveTo>
                                <a:pt x="73261" y="36199"/>
                              </a:moveTo>
                              <a:cubicBezTo>
                                <a:pt x="63349" y="8619"/>
                                <a:pt x="47835" y="0"/>
                                <a:pt x="47835" y="0"/>
                              </a:cubicBezTo>
                              <a:lnTo>
                                <a:pt x="11205" y="6464"/>
                              </a:lnTo>
                              <a:cubicBezTo>
                                <a:pt x="11205" y="6464"/>
                                <a:pt x="0" y="19824"/>
                                <a:pt x="0" y="49128"/>
                              </a:cubicBezTo>
                              <a:cubicBezTo>
                                <a:pt x="0" y="71537"/>
                                <a:pt x="18100" y="88344"/>
                                <a:pt x="33183" y="95239"/>
                              </a:cubicBezTo>
                              <a:cubicBezTo>
                                <a:pt x="35338" y="96101"/>
                                <a:pt x="37492" y="96963"/>
                                <a:pt x="39216" y="97394"/>
                              </a:cubicBezTo>
                              <a:cubicBezTo>
                                <a:pt x="40940" y="97394"/>
                                <a:pt x="42664" y="97394"/>
                                <a:pt x="43956" y="97825"/>
                              </a:cubicBezTo>
                              <a:cubicBezTo>
                                <a:pt x="45249" y="97825"/>
                                <a:pt x="46111" y="97825"/>
                                <a:pt x="46111" y="97825"/>
                              </a:cubicBezTo>
                              <a:cubicBezTo>
                                <a:pt x="46111" y="97825"/>
                                <a:pt x="49559" y="96101"/>
                                <a:pt x="52575" y="94377"/>
                              </a:cubicBezTo>
                              <a:cubicBezTo>
                                <a:pt x="54299" y="93084"/>
                                <a:pt x="56023" y="91792"/>
                                <a:pt x="57747" y="90068"/>
                              </a:cubicBezTo>
                              <a:cubicBezTo>
                                <a:pt x="69813" y="78863"/>
                                <a:pt x="80587" y="56454"/>
                                <a:pt x="72830" y="357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9" name="Vrije vorm: vorm 7458">
                          <a:extLst>
                            <a:ext uri="{FF2B5EF4-FFF2-40B4-BE49-F238E27FC236}">
                              <a16:creationId xmlns:a16="http://schemas.microsoft.com/office/drawing/2014/main" id="{7D5FCA27-82C6-FA8B-2200-D0A0F07538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1338" y="4365388"/>
                          <a:ext cx="59901" cy="25856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15514 h 25856"/>
                            <a:gd name="connsiteX1" fmla="*/ 45249 w 59901"/>
                            <a:gd name="connsiteY1" fmla="*/ 0 h 25856"/>
                            <a:gd name="connsiteX2" fmla="*/ 8619 w 59901"/>
                            <a:gd name="connsiteY2" fmla="*/ 6464 h 25856"/>
                            <a:gd name="connsiteX3" fmla="*/ 0 w 59901"/>
                            <a:gd name="connsiteY3" fmla="*/ 25857 h 25856"/>
                            <a:gd name="connsiteX4" fmla="*/ 59902 w 59901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901" h="25856">
                              <a:moveTo>
                                <a:pt x="59902" y="15514"/>
                              </a:moveTo>
                              <a:cubicBezTo>
                                <a:pt x="52145" y="4309"/>
                                <a:pt x="45249" y="0"/>
                                <a:pt x="45249" y="0"/>
                              </a:cubicBezTo>
                              <a:lnTo>
                                <a:pt x="8619" y="6464"/>
                              </a:lnTo>
                              <a:cubicBezTo>
                                <a:pt x="8619" y="6464"/>
                                <a:pt x="3448" y="12928"/>
                                <a:pt x="0" y="25857"/>
                              </a:cubicBezTo>
                              <a:lnTo>
                                <a:pt x="59902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0" name="Vrije vorm: vorm 7459">
                          <a:extLst>
                            <a:ext uri="{FF2B5EF4-FFF2-40B4-BE49-F238E27FC236}">
                              <a16:creationId xmlns:a16="http://schemas.microsoft.com/office/drawing/2014/main" id="{5A5456CD-254A-88ED-B1C8-DB587D892A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112" y="4326171"/>
                          <a:ext cx="24132" cy="41370"/>
                        </a:xfrm>
                        <a:custGeom>
                          <a:avLst/>
                          <a:gdLst>
                            <a:gd name="connsiteX0" fmla="*/ 24133 w 24132"/>
                            <a:gd name="connsiteY0" fmla="*/ 38354 h 41370"/>
                            <a:gd name="connsiteX1" fmla="*/ 6895 w 24132"/>
                            <a:gd name="connsiteY1" fmla="*/ 41371 h 41370"/>
                            <a:gd name="connsiteX2" fmla="*/ 0 w 24132"/>
                            <a:gd name="connsiteY2" fmla="*/ 3017 h 41370"/>
                            <a:gd name="connsiteX3" fmla="*/ 17238 w 24132"/>
                            <a:gd name="connsiteY3" fmla="*/ 0 h 41370"/>
                            <a:gd name="connsiteX4" fmla="*/ 24133 w 24132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32" h="41370">
                              <a:moveTo>
                                <a:pt x="24133" y="3835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7238" y="0"/>
                              </a:lnTo>
                              <a:lnTo>
                                <a:pt x="24133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1" name="Vrije vorm: vorm 7460">
                          <a:extLst>
                            <a:ext uri="{FF2B5EF4-FFF2-40B4-BE49-F238E27FC236}">
                              <a16:creationId xmlns:a16="http://schemas.microsoft.com/office/drawing/2014/main" id="{A3174438-93B3-A9E5-79A2-64D4E4C24F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5688" y="4390945"/>
                          <a:ext cx="27377" cy="29587"/>
                        </a:xfrm>
                        <a:custGeom>
                          <a:avLst/>
                          <a:gdLst>
                            <a:gd name="connsiteX0" fmla="*/ 26247 w 27377"/>
                            <a:gd name="connsiteY0" fmla="*/ 5040 h 29587"/>
                            <a:gd name="connsiteX1" fmla="*/ 3407 w 27377"/>
                            <a:gd name="connsiteY1" fmla="*/ 8918 h 29587"/>
                            <a:gd name="connsiteX2" fmla="*/ 390 w 27377"/>
                            <a:gd name="connsiteY2" fmla="*/ 21847 h 29587"/>
                            <a:gd name="connsiteX3" fmla="*/ 12457 w 27377"/>
                            <a:gd name="connsiteY3" fmla="*/ 29173 h 29587"/>
                            <a:gd name="connsiteX4" fmla="*/ 26247 w 27377"/>
                            <a:gd name="connsiteY4" fmla="*/ 5040 h 2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77" h="29587">
                              <a:moveTo>
                                <a:pt x="26247" y="5040"/>
                              </a:moveTo>
                              <a:cubicBezTo>
                                <a:pt x="21507" y="-5303"/>
                                <a:pt x="7716" y="2454"/>
                                <a:pt x="3407" y="8918"/>
                              </a:cubicBezTo>
                              <a:cubicBezTo>
                                <a:pt x="1252" y="12366"/>
                                <a:pt x="-903" y="18399"/>
                                <a:pt x="390" y="21847"/>
                              </a:cubicBezTo>
                              <a:cubicBezTo>
                                <a:pt x="390" y="27018"/>
                                <a:pt x="3838" y="30896"/>
                                <a:pt x="12457" y="29173"/>
                              </a:cubicBezTo>
                              <a:cubicBezTo>
                                <a:pt x="23661" y="27018"/>
                                <a:pt x="30126" y="13228"/>
                                <a:pt x="26247" y="50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2" name="Vrije vorm: vorm 7461">
                          <a:extLst>
                            <a:ext uri="{FF2B5EF4-FFF2-40B4-BE49-F238E27FC236}">
                              <a16:creationId xmlns:a16="http://schemas.microsoft.com/office/drawing/2014/main" id="{35CBF918-1AB5-5EB1-95FE-DD10853ACD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4583" y="4429606"/>
                          <a:ext cx="10993" cy="12286"/>
                        </a:xfrm>
                        <a:custGeom>
                          <a:avLst/>
                          <a:gdLst>
                            <a:gd name="connsiteX0" fmla="*/ 10888 w 10993"/>
                            <a:gd name="connsiteY0" fmla="*/ 2148 h 12286"/>
                            <a:gd name="connsiteX1" fmla="*/ 1407 w 10993"/>
                            <a:gd name="connsiteY1" fmla="*/ 3872 h 12286"/>
                            <a:gd name="connsiteX2" fmla="*/ 115 w 10993"/>
                            <a:gd name="connsiteY2" fmla="*/ 9043 h 12286"/>
                            <a:gd name="connsiteX3" fmla="*/ 4855 w 10993"/>
                            <a:gd name="connsiteY3" fmla="*/ 12059 h 12286"/>
                            <a:gd name="connsiteX4" fmla="*/ 10457 w 10993"/>
                            <a:gd name="connsiteY4" fmla="*/ 2148 h 12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93" h="12286">
                              <a:moveTo>
                                <a:pt x="10888" y="2148"/>
                              </a:moveTo>
                              <a:cubicBezTo>
                                <a:pt x="9165" y="-2162"/>
                                <a:pt x="3131" y="855"/>
                                <a:pt x="1407" y="3872"/>
                              </a:cubicBezTo>
                              <a:cubicBezTo>
                                <a:pt x="546" y="5595"/>
                                <a:pt x="-316" y="7750"/>
                                <a:pt x="115" y="9043"/>
                              </a:cubicBezTo>
                              <a:cubicBezTo>
                                <a:pt x="115" y="11198"/>
                                <a:pt x="1407" y="12921"/>
                                <a:pt x="4855" y="12059"/>
                              </a:cubicBezTo>
                              <a:cubicBezTo>
                                <a:pt x="9595" y="11198"/>
                                <a:pt x="12181" y="5595"/>
                                <a:pt x="10457" y="21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3" name="Vrije vorm: vorm 7462">
                          <a:extLst>
                            <a:ext uri="{FF2B5EF4-FFF2-40B4-BE49-F238E27FC236}">
                              <a16:creationId xmlns:a16="http://schemas.microsoft.com/office/drawing/2014/main" id="{AB2287D6-7B11-C27E-0169-FE6910BD97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0996" y="4340824"/>
                          <a:ext cx="72829" cy="45249"/>
                        </a:xfrm>
                        <a:custGeom>
                          <a:avLst/>
                          <a:gdLst>
                            <a:gd name="connsiteX0" fmla="*/ 72830 w 72829"/>
                            <a:gd name="connsiteY0" fmla="*/ 33183 h 45249"/>
                            <a:gd name="connsiteX1" fmla="*/ 39216 w 72829"/>
                            <a:gd name="connsiteY1" fmla="*/ 39216 h 45249"/>
                            <a:gd name="connsiteX2" fmla="*/ 5602 w 72829"/>
                            <a:gd name="connsiteY2" fmla="*/ 45249 h 45249"/>
                            <a:gd name="connsiteX3" fmla="*/ 0 w 72829"/>
                            <a:gd name="connsiteY3" fmla="*/ 12066 h 45249"/>
                            <a:gd name="connsiteX4" fmla="*/ 33183 w 72829"/>
                            <a:gd name="connsiteY4" fmla="*/ 6033 h 45249"/>
                            <a:gd name="connsiteX5" fmla="*/ 66366 w 72829"/>
                            <a:gd name="connsiteY5" fmla="*/ 0 h 45249"/>
                            <a:gd name="connsiteX6" fmla="*/ 72399 w 72829"/>
                            <a:gd name="connsiteY6" fmla="*/ 33183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2829" h="45249">
                              <a:moveTo>
                                <a:pt x="72830" y="33183"/>
                              </a:moveTo>
                              <a:cubicBezTo>
                                <a:pt x="72830" y="33183"/>
                                <a:pt x="56023" y="36199"/>
                                <a:pt x="39216" y="39216"/>
                              </a:cubicBezTo>
                              <a:cubicBezTo>
                                <a:pt x="22409" y="42233"/>
                                <a:pt x="5602" y="45249"/>
                                <a:pt x="5602" y="45249"/>
                              </a:cubicBezTo>
                              <a:lnTo>
                                <a:pt x="0" y="12066"/>
                              </a:lnTo>
                              <a:cubicBezTo>
                                <a:pt x="0" y="12066"/>
                                <a:pt x="16807" y="9050"/>
                                <a:pt x="33183" y="6033"/>
                              </a:cubicBezTo>
                              <a:cubicBezTo>
                                <a:pt x="49990" y="3017"/>
                                <a:pt x="66366" y="0"/>
                                <a:pt x="66366" y="0"/>
                              </a:cubicBezTo>
                              <a:lnTo>
                                <a:pt x="7239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64" name="Vrije vorm: vorm 7463">
                          <a:extLst>
                            <a:ext uri="{FF2B5EF4-FFF2-40B4-BE49-F238E27FC236}">
                              <a16:creationId xmlns:a16="http://schemas.microsoft.com/office/drawing/2014/main" id="{974C0FD6-33A7-504B-0B3D-3DD3BD9F00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4178" y="4340824"/>
                          <a:ext cx="39647" cy="39215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183 h 39215"/>
                            <a:gd name="connsiteX1" fmla="*/ 6033 w 39647"/>
                            <a:gd name="connsiteY1" fmla="*/ 39216 h 39215"/>
                            <a:gd name="connsiteX2" fmla="*/ 0 w 39647"/>
                            <a:gd name="connsiteY2" fmla="*/ 6033 h 39215"/>
                            <a:gd name="connsiteX3" fmla="*/ 33614 w 39647"/>
                            <a:gd name="connsiteY3" fmla="*/ 0 h 39215"/>
                            <a:gd name="connsiteX4" fmla="*/ 39647 w 39647"/>
                            <a:gd name="connsiteY4" fmla="*/ 33183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9215">
                              <a:moveTo>
                                <a:pt x="39647" y="33183"/>
                              </a:moveTo>
                              <a:lnTo>
                                <a:pt x="6033" y="39216"/>
                              </a:lnTo>
                              <a:lnTo>
                                <a:pt x="0" y="6033"/>
                              </a:lnTo>
                              <a:lnTo>
                                <a:pt x="33614" y="0"/>
                              </a:lnTo>
                              <a:lnTo>
                                <a:pt x="39647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6" name="Graphic 1445">
                        <a:extLst>
                          <a:ext uri="{FF2B5EF4-FFF2-40B4-BE49-F238E27FC236}">
                            <a16:creationId xmlns:a16="http://schemas.microsoft.com/office/drawing/2014/main" id="{5731AA72-436C-75C2-A06C-C4D28092553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15950" y="4280060"/>
                        <a:ext cx="86078" cy="135317"/>
                        <a:chOff x="5715950" y="4280060"/>
                        <a:chExt cx="86078" cy="135317"/>
                      </a:xfrm>
                    </p:grpSpPr>
                    <p:sp>
                      <p:nvSpPr>
                        <p:cNvPr id="7451" name="Vrije vorm: vorm 7450">
                          <a:extLst>
                            <a:ext uri="{FF2B5EF4-FFF2-40B4-BE49-F238E27FC236}">
                              <a16:creationId xmlns:a16="http://schemas.microsoft.com/office/drawing/2014/main" id="{82B59BD0-22BF-5ABD-39C9-5C2435E682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6537" y="4318414"/>
                          <a:ext cx="75491" cy="96963"/>
                        </a:xfrm>
                        <a:custGeom>
                          <a:avLst/>
                          <a:gdLst>
                            <a:gd name="connsiteX0" fmla="*/ 72586 w 75491"/>
                            <a:gd name="connsiteY0" fmla="*/ 34476 h 96963"/>
                            <a:gd name="connsiteX1" fmla="*/ 45436 w 75491"/>
                            <a:gd name="connsiteY1" fmla="*/ 0 h 96963"/>
                            <a:gd name="connsiteX2" fmla="*/ 9237 w 75491"/>
                            <a:gd name="connsiteY2" fmla="*/ 8188 h 96963"/>
                            <a:gd name="connsiteX3" fmla="*/ 187 w 75491"/>
                            <a:gd name="connsiteY3" fmla="*/ 51283 h 96963"/>
                            <a:gd name="connsiteX4" fmla="*/ 35524 w 75491"/>
                            <a:gd name="connsiteY4" fmla="*/ 95239 h 96963"/>
                            <a:gd name="connsiteX5" fmla="*/ 41558 w 75491"/>
                            <a:gd name="connsiteY5" fmla="*/ 96963 h 96963"/>
                            <a:gd name="connsiteX6" fmla="*/ 46298 w 75491"/>
                            <a:gd name="connsiteY6" fmla="*/ 96963 h 96963"/>
                            <a:gd name="connsiteX7" fmla="*/ 48453 w 75491"/>
                            <a:gd name="connsiteY7" fmla="*/ 96963 h 96963"/>
                            <a:gd name="connsiteX8" fmla="*/ 54917 w 75491"/>
                            <a:gd name="connsiteY8" fmla="*/ 93516 h 96963"/>
                            <a:gd name="connsiteX9" fmla="*/ 59657 w 75491"/>
                            <a:gd name="connsiteY9" fmla="*/ 89206 h 96963"/>
                            <a:gd name="connsiteX10" fmla="*/ 72155 w 75491"/>
                            <a:gd name="connsiteY10" fmla="*/ 34045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91" h="96963">
                              <a:moveTo>
                                <a:pt x="72586" y="34476"/>
                              </a:moveTo>
                              <a:cubicBezTo>
                                <a:pt x="60950" y="7326"/>
                                <a:pt x="45436" y="0"/>
                                <a:pt x="45436" y="0"/>
                              </a:cubicBezTo>
                              <a:lnTo>
                                <a:pt x="9237" y="8188"/>
                              </a:lnTo>
                              <a:cubicBezTo>
                                <a:pt x="9237" y="8188"/>
                                <a:pt x="-1537" y="21978"/>
                                <a:pt x="187" y="51283"/>
                              </a:cubicBezTo>
                              <a:cubicBezTo>
                                <a:pt x="1480" y="73261"/>
                                <a:pt x="20010" y="89637"/>
                                <a:pt x="35524" y="95239"/>
                              </a:cubicBezTo>
                              <a:cubicBezTo>
                                <a:pt x="37679" y="96101"/>
                                <a:pt x="39834" y="96532"/>
                                <a:pt x="41558" y="96963"/>
                              </a:cubicBezTo>
                              <a:cubicBezTo>
                                <a:pt x="43281" y="96963"/>
                                <a:pt x="45005" y="96963"/>
                                <a:pt x="46298" y="96963"/>
                              </a:cubicBezTo>
                              <a:cubicBezTo>
                                <a:pt x="47591" y="96963"/>
                                <a:pt x="48453" y="96963"/>
                                <a:pt x="48453" y="96963"/>
                              </a:cubicBezTo>
                              <a:cubicBezTo>
                                <a:pt x="48453" y="96963"/>
                                <a:pt x="51900" y="95239"/>
                                <a:pt x="54917" y="93516"/>
                              </a:cubicBezTo>
                              <a:cubicBezTo>
                                <a:pt x="56641" y="92223"/>
                                <a:pt x="57934" y="90930"/>
                                <a:pt x="59657" y="89206"/>
                              </a:cubicBezTo>
                              <a:cubicBezTo>
                                <a:pt x="71293" y="77571"/>
                                <a:pt x="80774" y="54299"/>
                                <a:pt x="72155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2" name="Vrije vorm: vorm 7451">
                          <a:extLst>
                            <a:ext uri="{FF2B5EF4-FFF2-40B4-BE49-F238E27FC236}">
                              <a16:creationId xmlns:a16="http://schemas.microsoft.com/office/drawing/2014/main" id="{F4CC03EF-DCF2-9387-11C6-FB2F565CC0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447" y="4317984"/>
                          <a:ext cx="59470" cy="28011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14652 h 28011"/>
                            <a:gd name="connsiteX1" fmla="*/ 43526 w 59470"/>
                            <a:gd name="connsiteY1" fmla="*/ 0 h 28011"/>
                            <a:gd name="connsiteX2" fmla="*/ 7326 w 59470"/>
                            <a:gd name="connsiteY2" fmla="*/ 8188 h 28011"/>
                            <a:gd name="connsiteX3" fmla="*/ 0 w 59470"/>
                            <a:gd name="connsiteY3" fmla="*/ 28011 h 28011"/>
                            <a:gd name="connsiteX4" fmla="*/ 29735 w 59470"/>
                            <a:gd name="connsiteY4" fmla="*/ 21116 h 28011"/>
                            <a:gd name="connsiteX5" fmla="*/ 59471 w 59470"/>
                            <a:gd name="connsiteY5" fmla="*/ 1422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470" h="28011">
                              <a:moveTo>
                                <a:pt x="59040" y="14652"/>
                              </a:moveTo>
                              <a:cubicBezTo>
                                <a:pt x="50852" y="3878"/>
                                <a:pt x="43526" y="0"/>
                                <a:pt x="43526" y="0"/>
                              </a:cubicBezTo>
                              <a:lnTo>
                                <a:pt x="7326" y="8188"/>
                              </a:lnTo>
                              <a:cubicBezTo>
                                <a:pt x="7326" y="8188"/>
                                <a:pt x="2586" y="14652"/>
                                <a:pt x="0" y="28011"/>
                              </a:cubicBezTo>
                              <a:cubicBezTo>
                                <a:pt x="0" y="28011"/>
                                <a:pt x="14652" y="24564"/>
                                <a:pt x="29735" y="21116"/>
                              </a:cubicBezTo>
                              <a:cubicBezTo>
                                <a:pt x="44387" y="17669"/>
                                <a:pt x="59471" y="14221"/>
                                <a:pt x="59471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3" name="Vrije vorm: vorm 7452">
                          <a:extLst>
                            <a:ext uri="{FF2B5EF4-FFF2-40B4-BE49-F238E27FC236}">
                              <a16:creationId xmlns:a16="http://schemas.microsoft.com/office/drawing/2014/main" id="{D324F221-2860-1B2E-F396-4DE048E3F0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5773" y="4280060"/>
                          <a:ext cx="25856" cy="4180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492 h 41801"/>
                            <a:gd name="connsiteX1" fmla="*/ 9050 w 25856"/>
                            <a:gd name="connsiteY1" fmla="*/ 41802 h 41801"/>
                            <a:gd name="connsiteX2" fmla="*/ 0 w 25856"/>
                            <a:gd name="connsiteY2" fmla="*/ 3879 h 41801"/>
                            <a:gd name="connsiteX3" fmla="*/ 17238 w 25856"/>
                            <a:gd name="connsiteY3" fmla="*/ 0 h 41801"/>
                            <a:gd name="connsiteX4" fmla="*/ 25857 w 25856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801">
                              <a:moveTo>
                                <a:pt x="25857" y="37492"/>
                              </a:moveTo>
                              <a:lnTo>
                                <a:pt x="9050" y="41802"/>
                              </a:lnTo>
                              <a:lnTo>
                                <a:pt x="0" y="3879"/>
                              </a:lnTo>
                              <a:lnTo>
                                <a:pt x="17238" y="0"/>
                              </a:lnTo>
                              <a:lnTo>
                                <a:pt x="2585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4" name="Vrije vorm: vorm 7453">
                          <a:extLst>
                            <a:ext uri="{FF2B5EF4-FFF2-40B4-BE49-F238E27FC236}">
                              <a16:creationId xmlns:a16="http://schemas.microsoft.com/office/drawing/2014/main" id="{55D5B940-884E-F4AD-527A-53D2F18421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3346" y="4344654"/>
                          <a:ext cx="26720" cy="30435"/>
                        </a:xfrm>
                        <a:custGeom>
                          <a:avLst/>
                          <a:gdLst>
                            <a:gd name="connsiteX0" fmla="*/ 25698 w 26720"/>
                            <a:gd name="connsiteY0" fmla="*/ 4788 h 30435"/>
                            <a:gd name="connsiteX1" fmla="*/ 2858 w 26720"/>
                            <a:gd name="connsiteY1" fmla="*/ 9960 h 30435"/>
                            <a:gd name="connsiteX2" fmla="*/ 704 w 26720"/>
                            <a:gd name="connsiteY2" fmla="*/ 23319 h 30435"/>
                            <a:gd name="connsiteX3" fmla="*/ 12770 w 26720"/>
                            <a:gd name="connsiteY3" fmla="*/ 29783 h 30435"/>
                            <a:gd name="connsiteX4" fmla="*/ 25268 w 26720"/>
                            <a:gd name="connsiteY4" fmla="*/ 4788 h 304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20" h="30435">
                              <a:moveTo>
                                <a:pt x="25698" y="4788"/>
                              </a:moveTo>
                              <a:cubicBezTo>
                                <a:pt x="20527" y="-5554"/>
                                <a:pt x="7168" y="3064"/>
                                <a:pt x="2858" y="9960"/>
                              </a:cubicBezTo>
                              <a:cubicBezTo>
                                <a:pt x="704" y="13838"/>
                                <a:pt x="-1020" y="19871"/>
                                <a:pt x="704" y="23319"/>
                              </a:cubicBezTo>
                              <a:cubicBezTo>
                                <a:pt x="1134" y="28490"/>
                                <a:pt x="4582" y="31938"/>
                                <a:pt x="12770" y="29783"/>
                              </a:cubicBezTo>
                              <a:cubicBezTo>
                                <a:pt x="23975" y="27198"/>
                                <a:pt x="29577" y="12976"/>
                                <a:pt x="25268" y="4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5" name="Vrije vorm: vorm 7454">
                          <a:extLst>
                            <a:ext uri="{FF2B5EF4-FFF2-40B4-BE49-F238E27FC236}">
                              <a16:creationId xmlns:a16="http://schemas.microsoft.com/office/drawing/2014/main" id="{37753DF4-911D-1B8E-9DB8-E7753CBD20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3604" y="4383615"/>
                          <a:ext cx="11289" cy="12640"/>
                        </a:xfrm>
                        <a:custGeom>
                          <a:avLst/>
                          <a:gdLst>
                            <a:gd name="connsiteX0" fmla="*/ 10700 w 11289"/>
                            <a:gd name="connsiteY0" fmla="*/ 2028 h 12640"/>
                            <a:gd name="connsiteX1" fmla="*/ 1219 w 11289"/>
                            <a:gd name="connsiteY1" fmla="*/ 4182 h 12640"/>
                            <a:gd name="connsiteX2" fmla="*/ 357 w 11289"/>
                            <a:gd name="connsiteY2" fmla="*/ 9785 h 12640"/>
                            <a:gd name="connsiteX3" fmla="*/ 5528 w 11289"/>
                            <a:gd name="connsiteY3" fmla="*/ 12370 h 12640"/>
                            <a:gd name="connsiteX4" fmla="*/ 10700 w 11289"/>
                            <a:gd name="connsiteY4" fmla="*/ 2028 h 126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289" h="12640">
                              <a:moveTo>
                                <a:pt x="10700" y="2028"/>
                              </a:moveTo>
                              <a:cubicBezTo>
                                <a:pt x="8545" y="-2282"/>
                                <a:pt x="2943" y="1165"/>
                                <a:pt x="1219" y="4182"/>
                              </a:cubicBezTo>
                              <a:cubicBezTo>
                                <a:pt x="357" y="5906"/>
                                <a:pt x="-505" y="8061"/>
                                <a:pt x="357" y="9785"/>
                              </a:cubicBezTo>
                              <a:cubicBezTo>
                                <a:pt x="357" y="11939"/>
                                <a:pt x="2081" y="13232"/>
                                <a:pt x="5528" y="12370"/>
                              </a:cubicBezTo>
                              <a:cubicBezTo>
                                <a:pt x="10269" y="11077"/>
                                <a:pt x="12423" y="5475"/>
                                <a:pt x="10700" y="20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6" name="Vrije vorm: vorm 7455">
                          <a:extLst>
                            <a:ext uri="{FF2B5EF4-FFF2-40B4-BE49-F238E27FC236}">
                              <a16:creationId xmlns:a16="http://schemas.microsoft.com/office/drawing/2014/main" id="{4F5BDA5C-5A2F-8A7C-2377-96CB64BB65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5950" y="4292989"/>
                          <a:ext cx="73691" cy="48696"/>
                        </a:xfrm>
                        <a:custGeom>
                          <a:avLst/>
                          <a:gdLst>
                            <a:gd name="connsiteX0" fmla="*/ 73692 w 73691"/>
                            <a:gd name="connsiteY0" fmla="*/ 33183 h 48696"/>
                            <a:gd name="connsiteX1" fmla="*/ 40509 w 73691"/>
                            <a:gd name="connsiteY1" fmla="*/ 40940 h 48696"/>
                            <a:gd name="connsiteX2" fmla="*/ 7326 w 73691"/>
                            <a:gd name="connsiteY2" fmla="*/ 48697 h 48696"/>
                            <a:gd name="connsiteX3" fmla="*/ 0 w 73691"/>
                            <a:gd name="connsiteY3" fmla="*/ 15514 h 48696"/>
                            <a:gd name="connsiteX4" fmla="*/ 33183 w 73691"/>
                            <a:gd name="connsiteY4" fmla="*/ 7757 h 48696"/>
                            <a:gd name="connsiteX5" fmla="*/ 65935 w 73691"/>
                            <a:gd name="connsiteY5" fmla="*/ 0 h 48696"/>
                            <a:gd name="connsiteX6" fmla="*/ 73692 w 73691"/>
                            <a:gd name="connsiteY6" fmla="*/ 32752 h 48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3691" h="48696">
                              <a:moveTo>
                                <a:pt x="73692" y="33183"/>
                              </a:moveTo>
                              <a:cubicBezTo>
                                <a:pt x="73692" y="33183"/>
                                <a:pt x="57316" y="37061"/>
                                <a:pt x="40509" y="40940"/>
                              </a:cubicBezTo>
                              <a:cubicBezTo>
                                <a:pt x="24133" y="44818"/>
                                <a:pt x="7326" y="48697"/>
                                <a:pt x="7326" y="48697"/>
                              </a:cubicBezTo>
                              <a:lnTo>
                                <a:pt x="0" y="15514"/>
                              </a:lnTo>
                              <a:cubicBezTo>
                                <a:pt x="0" y="15514"/>
                                <a:pt x="16376" y="11635"/>
                                <a:pt x="33183" y="7757"/>
                              </a:cubicBezTo>
                              <a:cubicBezTo>
                                <a:pt x="49559" y="3878"/>
                                <a:pt x="65935" y="0"/>
                                <a:pt x="65935" y="0"/>
                              </a:cubicBezTo>
                              <a:lnTo>
                                <a:pt x="73692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7" name="Vrije vorm: vorm 7456">
                          <a:extLst>
                            <a:ext uri="{FF2B5EF4-FFF2-40B4-BE49-F238E27FC236}">
                              <a16:creationId xmlns:a16="http://schemas.microsoft.com/office/drawing/2014/main" id="{9BBE7ECD-325E-B464-F24D-E3168B766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8702" y="4293420"/>
                          <a:ext cx="40939" cy="40508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2752 h 40508"/>
                            <a:gd name="connsiteX1" fmla="*/ 24133 w 40939"/>
                            <a:gd name="connsiteY1" fmla="*/ 36630 h 40508"/>
                            <a:gd name="connsiteX2" fmla="*/ 7326 w 40939"/>
                            <a:gd name="connsiteY2" fmla="*/ 40509 h 40508"/>
                            <a:gd name="connsiteX3" fmla="*/ 0 w 40939"/>
                            <a:gd name="connsiteY3" fmla="*/ 7757 h 40508"/>
                            <a:gd name="connsiteX4" fmla="*/ 16376 w 40939"/>
                            <a:gd name="connsiteY4" fmla="*/ 3878 h 40508"/>
                            <a:gd name="connsiteX5" fmla="*/ 32752 w 40939"/>
                            <a:gd name="connsiteY5" fmla="*/ 0 h 40508"/>
                            <a:gd name="connsiteX6" fmla="*/ 40509 w 40939"/>
                            <a:gd name="connsiteY6" fmla="*/ 3275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0508">
                              <a:moveTo>
                                <a:pt x="40940" y="32752"/>
                              </a:moveTo>
                              <a:cubicBezTo>
                                <a:pt x="40940" y="32752"/>
                                <a:pt x="32752" y="34907"/>
                                <a:pt x="24133" y="36630"/>
                              </a:cubicBezTo>
                              <a:cubicBezTo>
                                <a:pt x="15945" y="38354"/>
                                <a:pt x="7326" y="40509"/>
                                <a:pt x="7326" y="40509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8188" y="6033"/>
                                <a:pt x="16376" y="3878"/>
                              </a:cubicBezTo>
                              <a:cubicBezTo>
                                <a:pt x="24564" y="1723"/>
                                <a:pt x="32752" y="0"/>
                                <a:pt x="32752" y="0"/>
                              </a:cubicBezTo>
                              <a:lnTo>
                                <a:pt x="4050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7" name="Graphic 1445">
                        <a:extLst>
                          <a:ext uri="{FF2B5EF4-FFF2-40B4-BE49-F238E27FC236}">
                            <a16:creationId xmlns:a16="http://schemas.microsoft.com/office/drawing/2014/main" id="{813C71D6-C3DE-7B27-C2BC-0C081528FF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37887" y="4221882"/>
                        <a:ext cx="89791" cy="134455"/>
                        <a:chOff x="5937887" y="4221882"/>
                        <a:chExt cx="89791" cy="134455"/>
                      </a:xfrm>
                    </p:grpSpPr>
                    <p:sp>
                      <p:nvSpPr>
                        <p:cNvPr id="7444" name="Vrije vorm: vorm 7443">
                          <a:extLst>
                            <a:ext uri="{FF2B5EF4-FFF2-40B4-BE49-F238E27FC236}">
                              <a16:creationId xmlns:a16="http://schemas.microsoft.com/office/drawing/2014/main" id="{6C004BA3-4833-0742-59A4-90DFE65770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1537" y="4258944"/>
                          <a:ext cx="76141" cy="97394"/>
                        </a:xfrm>
                        <a:custGeom>
                          <a:avLst/>
                          <a:gdLst>
                            <a:gd name="connsiteX0" fmla="*/ 72108 w 76141"/>
                            <a:gd name="connsiteY0" fmla="*/ 33183 h 97394"/>
                            <a:gd name="connsiteX1" fmla="*/ 42804 w 76141"/>
                            <a:gd name="connsiteY1" fmla="*/ 0 h 97394"/>
                            <a:gd name="connsiteX2" fmla="*/ 25135 w 76141"/>
                            <a:gd name="connsiteY2" fmla="*/ 5171 h 97394"/>
                            <a:gd name="connsiteX3" fmla="*/ 7466 w 76141"/>
                            <a:gd name="connsiteY3" fmla="*/ 10343 h 97394"/>
                            <a:gd name="connsiteX4" fmla="*/ 571 w 76141"/>
                            <a:gd name="connsiteY4" fmla="*/ 53868 h 97394"/>
                            <a:gd name="connsiteX5" fmla="*/ 38495 w 76141"/>
                            <a:gd name="connsiteY5" fmla="*/ 96101 h 97394"/>
                            <a:gd name="connsiteX6" fmla="*/ 44959 w 76141"/>
                            <a:gd name="connsiteY6" fmla="*/ 97394 h 97394"/>
                            <a:gd name="connsiteX7" fmla="*/ 49699 w 76141"/>
                            <a:gd name="connsiteY7" fmla="*/ 97394 h 97394"/>
                            <a:gd name="connsiteX8" fmla="*/ 51854 w 76141"/>
                            <a:gd name="connsiteY8" fmla="*/ 97394 h 97394"/>
                            <a:gd name="connsiteX9" fmla="*/ 57887 w 76141"/>
                            <a:gd name="connsiteY9" fmla="*/ 93515 h 97394"/>
                            <a:gd name="connsiteX10" fmla="*/ 62628 w 76141"/>
                            <a:gd name="connsiteY10" fmla="*/ 88775 h 97394"/>
                            <a:gd name="connsiteX11" fmla="*/ 71678 w 76141"/>
                            <a:gd name="connsiteY11" fmla="*/ 32752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6141" h="97394">
                              <a:moveTo>
                                <a:pt x="72108" y="33183"/>
                              </a:moveTo>
                              <a:cubicBezTo>
                                <a:pt x="59180" y="6895"/>
                                <a:pt x="42804" y="0"/>
                                <a:pt x="42804" y="0"/>
                              </a:cubicBezTo>
                              <a:cubicBezTo>
                                <a:pt x="42804" y="0"/>
                                <a:pt x="33754" y="2586"/>
                                <a:pt x="25135" y="5171"/>
                              </a:cubicBezTo>
                              <a:cubicBezTo>
                                <a:pt x="16085" y="7757"/>
                                <a:pt x="7466" y="10343"/>
                                <a:pt x="7466" y="10343"/>
                              </a:cubicBezTo>
                              <a:cubicBezTo>
                                <a:pt x="7466" y="10343"/>
                                <a:pt x="-2445" y="24995"/>
                                <a:pt x="571" y="53868"/>
                              </a:cubicBezTo>
                              <a:cubicBezTo>
                                <a:pt x="3157" y="75847"/>
                                <a:pt x="22550" y="90930"/>
                                <a:pt x="38495" y="96101"/>
                              </a:cubicBezTo>
                              <a:cubicBezTo>
                                <a:pt x="40649" y="96532"/>
                                <a:pt x="42804" y="96963"/>
                                <a:pt x="44959" y="97394"/>
                              </a:cubicBezTo>
                              <a:cubicBezTo>
                                <a:pt x="46683" y="97394"/>
                                <a:pt x="48406" y="97394"/>
                                <a:pt x="49699" y="97394"/>
                              </a:cubicBezTo>
                              <a:cubicBezTo>
                                <a:pt x="50992" y="97394"/>
                                <a:pt x="51854" y="97394"/>
                                <a:pt x="51854" y="97394"/>
                              </a:cubicBezTo>
                              <a:cubicBezTo>
                                <a:pt x="51854" y="97394"/>
                                <a:pt x="54871" y="95670"/>
                                <a:pt x="57887" y="93515"/>
                              </a:cubicBezTo>
                              <a:cubicBezTo>
                                <a:pt x="59611" y="92223"/>
                                <a:pt x="60904" y="90930"/>
                                <a:pt x="62628" y="88775"/>
                              </a:cubicBezTo>
                              <a:cubicBezTo>
                                <a:pt x="73401" y="76277"/>
                                <a:pt x="81589" y="53007"/>
                                <a:pt x="71678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5" name="Vrije vorm: vorm 7444">
                          <a:extLst>
                            <a:ext uri="{FF2B5EF4-FFF2-40B4-BE49-F238E27FC236}">
                              <a16:creationId xmlns:a16="http://schemas.microsoft.com/office/drawing/2014/main" id="{C6B9D63F-FB5E-8B7C-7A58-3A076F14D5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2539" y="4259375"/>
                          <a:ext cx="58608" cy="30597"/>
                        </a:xfrm>
                        <a:custGeom>
                          <a:avLst/>
                          <a:gdLst>
                            <a:gd name="connsiteX0" fmla="*/ 58178 w 58608"/>
                            <a:gd name="connsiteY0" fmla="*/ 13359 h 30597"/>
                            <a:gd name="connsiteX1" fmla="*/ 41802 w 58608"/>
                            <a:gd name="connsiteY1" fmla="*/ 0 h 30597"/>
                            <a:gd name="connsiteX2" fmla="*/ 24133 w 58608"/>
                            <a:gd name="connsiteY2" fmla="*/ 5171 h 30597"/>
                            <a:gd name="connsiteX3" fmla="*/ 6464 w 58608"/>
                            <a:gd name="connsiteY3" fmla="*/ 10343 h 30597"/>
                            <a:gd name="connsiteX4" fmla="*/ 0 w 58608"/>
                            <a:gd name="connsiteY4" fmla="*/ 30597 h 30597"/>
                            <a:gd name="connsiteX5" fmla="*/ 29304 w 58608"/>
                            <a:gd name="connsiteY5" fmla="*/ 21978 h 30597"/>
                            <a:gd name="connsiteX6" fmla="*/ 49559 w 58608"/>
                            <a:gd name="connsiteY6" fmla="*/ 15945 h 30597"/>
                            <a:gd name="connsiteX7" fmla="*/ 58609 w 58608"/>
                            <a:gd name="connsiteY7" fmla="*/ 12928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8608" h="30597">
                              <a:moveTo>
                                <a:pt x="58178" y="13359"/>
                              </a:moveTo>
                              <a:cubicBezTo>
                                <a:pt x="49128" y="3017"/>
                                <a:pt x="41802" y="0"/>
                                <a:pt x="41802" y="0"/>
                              </a:cubicBezTo>
                              <a:cubicBezTo>
                                <a:pt x="41802" y="0"/>
                                <a:pt x="32752" y="2586"/>
                                <a:pt x="24133" y="5171"/>
                              </a:cubicBezTo>
                              <a:cubicBezTo>
                                <a:pt x="15083" y="7757"/>
                                <a:pt x="6464" y="10343"/>
                                <a:pt x="6464" y="10343"/>
                              </a:cubicBezTo>
                              <a:cubicBezTo>
                                <a:pt x="6464" y="10343"/>
                                <a:pt x="1724" y="17238"/>
                                <a:pt x="0" y="30597"/>
                              </a:cubicBezTo>
                              <a:cubicBezTo>
                                <a:pt x="0" y="30597"/>
                                <a:pt x="14652" y="26288"/>
                                <a:pt x="29304" y="21978"/>
                              </a:cubicBezTo>
                              <a:cubicBezTo>
                                <a:pt x="36630" y="19824"/>
                                <a:pt x="43956" y="17669"/>
                                <a:pt x="49559" y="15945"/>
                              </a:cubicBezTo>
                              <a:cubicBezTo>
                                <a:pt x="55161" y="14221"/>
                                <a:pt x="58609" y="12928"/>
                                <a:pt x="58609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6" name="Vrije vorm: vorm 7445">
                          <a:extLst>
                            <a:ext uri="{FF2B5EF4-FFF2-40B4-BE49-F238E27FC236}">
                              <a16:creationId xmlns:a16="http://schemas.microsoft.com/office/drawing/2014/main" id="{400FA273-E85B-FF8D-A8DF-94AA68FC12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6418" y="4221882"/>
                          <a:ext cx="28011" cy="42232"/>
                        </a:xfrm>
                        <a:custGeom>
                          <a:avLst/>
                          <a:gdLst>
                            <a:gd name="connsiteX0" fmla="*/ 28011 w 28011"/>
                            <a:gd name="connsiteY0" fmla="*/ 37492 h 42232"/>
                            <a:gd name="connsiteX1" fmla="*/ 10774 w 28011"/>
                            <a:gd name="connsiteY1" fmla="*/ 42233 h 42232"/>
                            <a:gd name="connsiteX2" fmla="*/ 0 w 28011"/>
                            <a:gd name="connsiteY2" fmla="*/ 5171 h 42232"/>
                            <a:gd name="connsiteX3" fmla="*/ 16807 w 28011"/>
                            <a:gd name="connsiteY3" fmla="*/ 0 h 42232"/>
                            <a:gd name="connsiteX4" fmla="*/ 28011 w 28011"/>
                            <a:gd name="connsiteY4" fmla="*/ 37492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2232">
                              <a:moveTo>
                                <a:pt x="28011" y="37492"/>
                              </a:moveTo>
                              <a:lnTo>
                                <a:pt x="10774" y="42233"/>
                              </a:lnTo>
                              <a:lnTo>
                                <a:pt x="0" y="5171"/>
                              </a:lnTo>
                              <a:lnTo>
                                <a:pt x="16807" y="0"/>
                              </a:lnTo>
                              <a:lnTo>
                                <a:pt x="2801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7" name="Vrije vorm: vorm 7446">
                          <a:extLst>
                            <a:ext uri="{FF2B5EF4-FFF2-40B4-BE49-F238E27FC236}">
                              <a16:creationId xmlns:a16="http://schemas.microsoft.com/office/drawing/2014/main" id="{DDD541BA-4C32-BF84-DF66-0636316EC9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8290" y="4286452"/>
                          <a:ext cx="26180" cy="30687"/>
                        </a:xfrm>
                        <a:custGeom>
                          <a:avLst/>
                          <a:gdLst>
                            <a:gd name="connsiteX0" fmla="*/ 24847 w 26180"/>
                            <a:gd name="connsiteY0" fmla="*/ 4382 h 30687"/>
                            <a:gd name="connsiteX1" fmla="*/ 2438 w 26180"/>
                            <a:gd name="connsiteY1" fmla="*/ 10416 h 30687"/>
                            <a:gd name="connsiteX2" fmla="*/ 714 w 26180"/>
                            <a:gd name="connsiteY2" fmla="*/ 23775 h 30687"/>
                            <a:gd name="connsiteX3" fmla="*/ 13212 w 26180"/>
                            <a:gd name="connsiteY3" fmla="*/ 29808 h 30687"/>
                            <a:gd name="connsiteX4" fmla="*/ 24416 w 26180"/>
                            <a:gd name="connsiteY4" fmla="*/ 4382 h 306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180" h="30687">
                              <a:moveTo>
                                <a:pt x="24847" y="4382"/>
                              </a:moveTo>
                              <a:cubicBezTo>
                                <a:pt x="19245" y="-5529"/>
                                <a:pt x="6316" y="3521"/>
                                <a:pt x="2438" y="10416"/>
                              </a:cubicBezTo>
                              <a:cubicBezTo>
                                <a:pt x="714" y="14294"/>
                                <a:pt x="-1010" y="20327"/>
                                <a:pt x="714" y="23775"/>
                              </a:cubicBezTo>
                              <a:cubicBezTo>
                                <a:pt x="1576" y="28946"/>
                                <a:pt x="5024" y="32394"/>
                                <a:pt x="13212" y="29808"/>
                              </a:cubicBezTo>
                              <a:cubicBezTo>
                                <a:pt x="23985" y="26361"/>
                                <a:pt x="29157" y="12139"/>
                                <a:pt x="24416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8" name="Vrije vorm: vorm 7447">
                          <a:extLst>
                            <a:ext uri="{FF2B5EF4-FFF2-40B4-BE49-F238E27FC236}">
                              <a16:creationId xmlns:a16="http://schemas.microsoft.com/office/drawing/2014/main" id="{A9E2EE36-8B7C-3789-1A1F-4FF4852B7B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169" y="4325393"/>
                          <a:ext cx="10976" cy="12684"/>
                        </a:xfrm>
                        <a:custGeom>
                          <a:avLst/>
                          <a:gdLst>
                            <a:gd name="connsiteX0" fmla="*/ 10382 w 10976"/>
                            <a:gd name="connsiteY0" fmla="*/ 1641 h 12684"/>
                            <a:gd name="connsiteX1" fmla="*/ 901 w 10976"/>
                            <a:gd name="connsiteY1" fmla="*/ 4226 h 12684"/>
                            <a:gd name="connsiteX2" fmla="*/ 470 w 10976"/>
                            <a:gd name="connsiteY2" fmla="*/ 9829 h 12684"/>
                            <a:gd name="connsiteX3" fmla="*/ 5641 w 10976"/>
                            <a:gd name="connsiteY3" fmla="*/ 12415 h 12684"/>
                            <a:gd name="connsiteX4" fmla="*/ 10382 w 10976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76" h="12684">
                              <a:moveTo>
                                <a:pt x="10382" y="1641"/>
                              </a:moveTo>
                              <a:cubicBezTo>
                                <a:pt x="8227" y="-2238"/>
                                <a:pt x="2624" y="1641"/>
                                <a:pt x="901" y="4226"/>
                              </a:cubicBezTo>
                              <a:cubicBezTo>
                                <a:pt x="39" y="5950"/>
                                <a:pt x="-392" y="8536"/>
                                <a:pt x="470" y="9829"/>
                              </a:cubicBezTo>
                              <a:cubicBezTo>
                                <a:pt x="470" y="11984"/>
                                <a:pt x="2194" y="13276"/>
                                <a:pt x="5641" y="12415"/>
                              </a:cubicBezTo>
                              <a:cubicBezTo>
                                <a:pt x="9951" y="11122"/>
                                <a:pt x="12105" y="5088"/>
                                <a:pt x="10382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9" name="Vrije vorm: vorm 7448">
                          <a:extLst>
                            <a:ext uri="{FF2B5EF4-FFF2-40B4-BE49-F238E27FC236}">
                              <a16:creationId xmlns:a16="http://schemas.microsoft.com/office/drawing/2014/main" id="{9BC94226-1E23-6CAD-C7E3-0CF74E33EC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887" y="4233949"/>
                          <a:ext cx="74984" cy="51282"/>
                        </a:xfrm>
                        <a:custGeom>
                          <a:avLst/>
                          <a:gdLst>
                            <a:gd name="connsiteX0" fmla="*/ 74554 w 74984"/>
                            <a:gd name="connsiteY0" fmla="*/ 31890 h 51282"/>
                            <a:gd name="connsiteX1" fmla="*/ 64211 w 74984"/>
                            <a:gd name="connsiteY1" fmla="*/ 34907 h 51282"/>
                            <a:gd name="connsiteX2" fmla="*/ 41802 w 74984"/>
                            <a:gd name="connsiteY2" fmla="*/ 41802 h 51282"/>
                            <a:gd name="connsiteX3" fmla="*/ 9050 w 74984"/>
                            <a:gd name="connsiteY3" fmla="*/ 51283 h 51282"/>
                            <a:gd name="connsiteX4" fmla="*/ 0 w 74984"/>
                            <a:gd name="connsiteY4" fmla="*/ 18962 h 51282"/>
                            <a:gd name="connsiteX5" fmla="*/ 32321 w 74984"/>
                            <a:gd name="connsiteY5" fmla="*/ 9481 h 51282"/>
                            <a:gd name="connsiteX6" fmla="*/ 54730 w 74984"/>
                            <a:gd name="connsiteY6" fmla="*/ 3017 h 51282"/>
                            <a:gd name="connsiteX7" fmla="*/ 65073 w 74984"/>
                            <a:gd name="connsiteY7" fmla="*/ 0 h 51282"/>
                            <a:gd name="connsiteX8" fmla="*/ 74985 w 74984"/>
                            <a:gd name="connsiteY8" fmla="*/ 32321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51282">
                              <a:moveTo>
                                <a:pt x="74554" y="31890"/>
                              </a:moveTo>
                              <a:cubicBezTo>
                                <a:pt x="74554" y="31890"/>
                                <a:pt x="70675" y="33183"/>
                                <a:pt x="64211" y="34907"/>
                              </a:cubicBezTo>
                              <a:cubicBezTo>
                                <a:pt x="58178" y="36630"/>
                                <a:pt x="49990" y="39216"/>
                                <a:pt x="41802" y="41802"/>
                              </a:cubicBezTo>
                              <a:cubicBezTo>
                                <a:pt x="25426" y="46542"/>
                                <a:pt x="9050" y="51283"/>
                                <a:pt x="9050" y="51283"/>
                              </a:cubicBezTo>
                              <a:lnTo>
                                <a:pt x="0" y="18962"/>
                              </a:lnTo>
                              <a:cubicBezTo>
                                <a:pt x="0" y="18962"/>
                                <a:pt x="16376" y="14221"/>
                                <a:pt x="32321" y="9481"/>
                              </a:cubicBezTo>
                              <a:cubicBezTo>
                                <a:pt x="40509" y="7326"/>
                                <a:pt x="48697" y="4740"/>
                                <a:pt x="54730" y="3017"/>
                              </a:cubicBezTo>
                              <a:cubicBezTo>
                                <a:pt x="60763" y="1293"/>
                                <a:pt x="65073" y="0"/>
                                <a:pt x="65073" y="0"/>
                              </a:cubicBezTo>
                              <a:lnTo>
                                <a:pt x="74985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50" name="Vrije vorm: vorm 7449">
                          <a:extLst>
                            <a:ext uri="{FF2B5EF4-FFF2-40B4-BE49-F238E27FC236}">
                              <a16:creationId xmlns:a16="http://schemas.microsoft.com/office/drawing/2014/main" id="{AF659197-473A-9575-82E5-83C179593D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208" y="4233087"/>
                          <a:ext cx="42232" cy="42232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32752 h 42232"/>
                            <a:gd name="connsiteX1" fmla="*/ 25857 w 42232"/>
                            <a:gd name="connsiteY1" fmla="*/ 37492 h 42232"/>
                            <a:gd name="connsiteX2" fmla="*/ 9481 w 42232"/>
                            <a:gd name="connsiteY2" fmla="*/ 42233 h 42232"/>
                            <a:gd name="connsiteX3" fmla="*/ 0 w 42232"/>
                            <a:gd name="connsiteY3" fmla="*/ 9912 h 42232"/>
                            <a:gd name="connsiteX4" fmla="*/ 15945 w 42232"/>
                            <a:gd name="connsiteY4" fmla="*/ 5171 h 42232"/>
                            <a:gd name="connsiteX5" fmla="*/ 32321 w 42232"/>
                            <a:gd name="connsiteY5" fmla="*/ 0 h 42232"/>
                            <a:gd name="connsiteX6" fmla="*/ 42233 w 42232"/>
                            <a:gd name="connsiteY6" fmla="*/ 32321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232">
                              <a:moveTo>
                                <a:pt x="42233" y="32752"/>
                              </a:moveTo>
                              <a:cubicBezTo>
                                <a:pt x="42233" y="32752"/>
                                <a:pt x="34045" y="35338"/>
                                <a:pt x="25857" y="37492"/>
                              </a:cubicBezTo>
                              <a:cubicBezTo>
                                <a:pt x="17669" y="40078"/>
                                <a:pt x="9481" y="42233"/>
                                <a:pt x="9481" y="42233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8188" y="7757"/>
                                <a:pt x="15945" y="5171"/>
                              </a:cubicBezTo>
                              <a:cubicBezTo>
                                <a:pt x="24133" y="2586"/>
                                <a:pt x="32321" y="0"/>
                                <a:pt x="32321" y="0"/>
                              </a:cubicBezTo>
                              <a:lnTo>
                                <a:pt x="42233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8" name="Graphic 1445">
                        <a:extLst>
                          <a:ext uri="{FF2B5EF4-FFF2-40B4-BE49-F238E27FC236}">
                            <a16:creationId xmlns:a16="http://schemas.microsoft.com/office/drawing/2014/main" id="{94236606-C5D3-9CCB-422C-BF79E82B3D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5946" y="4150776"/>
                        <a:ext cx="93681" cy="132731"/>
                        <a:chOff x="6155946" y="4150776"/>
                        <a:chExt cx="93681" cy="132731"/>
                      </a:xfrm>
                    </p:grpSpPr>
                    <p:sp>
                      <p:nvSpPr>
                        <p:cNvPr id="7437" name="Vrije vorm: vorm 7436">
                          <a:extLst>
                            <a:ext uri="{FF2B5EF4-FFF2-40B4-BE49-F238E27FC236}">
                              <a16:creationId xmlns:a16="http://schemas.microsoft.com/office/drawing/2014/main" id="{64CAC0E5-0CC7-71EA-3E2A-2F7A8131E7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019" y="4186114"/>
                          <a:ext cx="77608" cy="97394"/>
                        </a:xfrm>
                        <a:custGeom>
                          <a:avLst/>
                          <a:gdLst>
                            <a:gd name="connsiteX0" fmla="*/ 71840 w 77608"/>
                            <a:gd name="connsiteY0" fmla="*/ 31028 h 97394"/>
                            <a:gd name="connsiteX1" fmla="*/ 40381 w 77608"/>
                            <a:gd name="connsiteY1" fmla="*/ 0 h 97394"/>
                            <a:gd name="connsiteX2" fmla="*/ 23143 w 77608"/>
                            <a:gd name="connsiteY2" fmla="*/ 6464 h 97394"/>
                            <a:gd name="connsiteX3" fmla="*/ 5475 w 77608"/>
                            <a:gd name="connsiteY3" fmla="*/ 12929 h 97394"/>
                            <a:gd name="connsiteX4" fmla="*/ 1596 w 77608"/>
                            <a:gd name="connsiteY4" fmla="*/ 56885 h 97394"/>
                            <a:gd name="connsiteX5" fmla="*/ 42105 w 77608"/>
                            <a:gd name="connsiteY5" fmla="*/ 96532 h 97394"/>
                            <a:gd name="connsiteX6" fmla="*/ 48569 w 77608"/>
                            <a:gd name="connsiteY6" fmla="*/ 97394 h 97394"/>
                            <a:gd name="connsiteX7" fmla="*/ 53741 w 77608"/>
                            <a:gd name="connsiteY7" fmla="*/ 97394 h 97394"/>
                            <a:gd name="connsiteX8" fmla="*/ 55895 w 77608"/>
                            <a:gd name="connsiteY8" fmla="*/ 97394 h 97394"/>
                            <a:gd name="connsiteX9" fmla="*/ 61929 w 77608"/>
                            <a:gd name="connsiteY9" fmla="*/ 93085 h 97394"/>
                            <a:gd name="connsiteX10" fmla="*/ 66238 w 77608"/>
                            <a:gd name="connsiteY10" fmla="*/ 87913 h 97394"/>
                            <a:gd name="connsiteX11" fmla="*/ 71840 w 77608"/>
                            <a:gd name="connsiteY11" fmla="*/ 31459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08" h="97394">
                              <a:moveTo>
                                <a:pt x="71840" y="31028"/>
                              </a:moveTo>
                              <a:cubicBezTo>
                                <a:pt x="57188" y="5603"/>
                                <a:pt x="40381" y="0"/>
                                <a:pt x="40381" y="0"/>
                              </a:cubicBezTo>
                              <a:cubicBezTo>
                                <a:pt x="40381" y="0"/>
                                <a:pt x="31762" y="3448"/>
                                <a:pt x="23143" y="6464"/>
                              </a:cubicBezTo>
                              <a:cubicBezTo>
                                <a:pt x="14525" y="9481"/>
                                <a:pt x="5475" y="12929"/>
                                <a:pt x="5475" y="12929"/>
                              </a:cubicBezTo>
                              <a:cubicBezTo>
                                <a:pt x="5475" y="12929"/>
                                <a:pt x="-3575" y="28012"/>
                                <a:pt x="1596" y="56885"/>
                              </a:cubicBezTo>
                              <a:cubicBezTo>
                                <a:pt x="5475" y="78863"/>
                                <a:pt x="25729" y="92654"/>
                                <a:pt x="42105" y="96532"/>
                              </a:cubicBezTo>
                              <a:cubicBezTo>
                                <a:pt x="44260" y="96963"/>
                                <a:pt x="46415" y="97394"/>
                                <a:pt x="48569" y="97394"/>
                              </a:cubicBezTo>
                              <a:cubicBezTo>
                                <a:pt x="50293" y="97394"/>
                                <a:pt x="52017" y="97394"/>
                                <a:pt x="53741" y="97394"/>
                              </a:cubicBezTo>
                              <a:cubicBezTo>
                                <a:pt x="55034" y="97394"/>
                                <a:pt x="55895" y="97394"/>
                                <a:pt x="55895" y="97394"/>
                              </a:cubicBezTo>
                              <a:cubicBezTo>
                                <a:pt x="55895" y="97394"/>
                                <a:pt x="58912" y="95239"/>
                                <a:pt x="61929" y="93085"/>
                              </a:cubicBezTo>
                              <a:cubicBezTo>
                                <a:pt x="63221" y="91792"/>
                                <a:pt x="64945" y="90068"/>
                                <a:pt x="66238" y="87913"/>
                              </a:cubicBezTo>
                              <a:cubicBezTo>
                                <a:pt x="76150" y="74554"/>
                                <a:pt x="83045" y="50852"/>
                                <a:pt x="71840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8" name="Vrije vorm: vorm 7437">
                          <a:extLst>
                            <a:ext uri="{FF2B5EF4-FFF2-40B4-BE49-F238E27FC236}">
                              <a16:creationId xmlns:a16="http://schemas.microsoft.com/office/drawing/2014/main" id="{8D17CFBA-2E61-6F32-99DC-F069875725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86114"/>
                          <a:ext cx="57315" cy="33613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12497 h 33613"/>
                            <a:gd name="connsiteX1" fmla="*/ 40078 w 57315"/>
                            <a:gd name="connsiteY1" fmla="*/ 0 h 33613"/>
                            <a:gd name="connsiteX2" fmla="*/ 22840 w 57315"/>
                            <a:gd name="connsiteY2" fmla="*/ 6464 h 33613"/>
                            <a:gd name="connsiteX3" fmla="*/ 5171 w 57315"/>
                            <a:gd name="connsiteY3" fmla="*/ 12929 h 33613"/>
                            <a:gd name="connsiteX4" fmla="*/ 0 w 57315"/>
                            <a:gd name="connsiteY4" fmla="*/ 33614 h 33613"/>
                            <a:gd name="connsiteX5" fmla="*/ 28442 w 57315"/>
                            <a:gd name="connsiteY5" fmla="*/ 23271 h 33613"/>
                            <a:gd name="connsiteX6" fmla="*/ 48266 w 57315"/>
                            <a:gd name="connsiteY6" fmla="*/ 15945 h 33613"/>
                            <a:gd name="connsiteX7" fmla="*/ 57316 w 57315"/>
                            <a:gd name="connsiteY7" fmla="*/ 12497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3613">
                              <a:moveTo>
                                <a:pt x="57316" y="12497"/>
                              </a:moveTo>
                              <a:cubicBezTo>
                                <a:pt x="47835" y="3017"/>
                                <a:pt x="40078" y="0"/>
                                <a:pt x="40078" y="0"/>
                              </a:cubicBezTo>
                              <a:cubicBezTo>
                                <a:pt x="40078" y="0"/>
                                <a:pt x="31459" y="3448"/>
                                <a:pt x="22840" y="6464"/>
                              </a:cubicBezTo>
                              <a:cubicBezTo>
                                <a:pt x="14221" y="9481"/>
                                <a:pt x="5171" y="12929"/>
                                <a:pt x="5171" y="12929"/>
                              </a:cubicBezTo>
                              <a:cubicBezTo>
                                <a:pt x="5171" y="12929"/>
                                <a:pt x="1293" y="20255"/>
                                <a:pt x="0" y="33614"/>
                              </a:cubicBezTo>
                              <a:cubicBezTo>
                                <a:pt x="0" y="33614"/>
                                <a:pt x="14221" y="28443"/>
                                <a:pt x="28442" y="23271"/>
                              </a:cubicBezTo>
                              <a:cubicBezTo>
                                <a:pt x="35769" y="20686"/>
                                <a:pt x="42664" y="18100"/>
                                <a:pt x="48266" y="15945"/>
                              </a:cubicBezTo>
                              <a:cubicBezTo>
                                <a:pt x="53437" y="13790"/>
                                <a:pt x="57316" y="12497"/>
                                <a:pt x="57316" y="124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9" name="Vrije vorm: vorm 7438">
                          <a:extLst>
                            <a:ext uri="{FF2B5EF4-FFF2-40B4-BE49-F238E27FC236}">
                              <a16:creationId xmlns:a16="http://schemas.microsoft.com/office/drawing/2014/main" id="{AE2C5205-3CCF-70C6-4F93-4FD21B2239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50776"/>
                          <a:ext cx="29735" cy="42232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6200 h 42232"/>
                            <a:gd name="connsiteX1" fmla="*/ 13359 w 29735"/>
                            <a:gd name="connsiteY1" fmla="*/ 42233 h 42232"/>
                            <a:gd name="connsiteX2" fmla="*/ 0 w 29735"/>
                            <a:gd name="connsiteY2" fmla="*/ 6033 h 42232"/>
                            <a:gd name="connsiteX3" fmla="*/ 16376 w 29735"/>
                            <a:gd name="connsiteY3" fmla="*/ 0 h 42232"/>
                            <a:gd name="connsiteX4" fmla="*/ 29735 w 29735"/>
                            <a:gd name="connsiteY4" fmla="*/ 36200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232">
                              <a:moveTo>
                                <a:pt x="29735" y="36200"/>
                              </a:moveTo>
                              <a:lnTo>
                                <a:pt x="13359" y="42233"/>
                              </a:lnTo>
                              <a:lnTo>
                                <a:pt x="0" y="6033"/>
                              </a:lnTo>
                              <a:lnTo>
                                <a:pt x="16376" y="0"/>
                              </a:lnTo>
                              <a:lnTo>
                                <a:pt x="29735" y="362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0" name="Vrije vorm: vorm 7439">
                          <a:extLst>
                            <a:ext uri="{FF2B5EF4-FFF2-40B4-BE49-F238E27FC236}">
                              <a16:creationId xmlns:a16="http://schemas.microsoft.com/office/drawing/2014/main" id="{EE446220-6C63-3A89-F769-200C666CAE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0002" y="4214974"/>
                          <a:ext cx="25618" cy="31312"/>
                        </a:xfrm>
                        <a:custGeom>
                          <a:avLst/>
                          <a:gdLst>
                            <a:gd name="connsiteX0" fmla="*/ 23349 w 25618"/>
                            <a:gd name="connsiteY0" fmla="*/ 3892 h 31312"/>
                            <a:gd name="connsiteX1" fmla="*/ 1802 w 25618"/>
                            <a:gd name="connsiteY1" fmla="*/ 11649 h 31312"/>
                            <a:gd name="connsiteX2" fmla="*/ 940 w 25618"/>
                            <a:gd name="connsiteY2" fmla="*/ 25008 h 31312"/>
                            <a:gd name="connsiteX3" fmla="*/ 13868 w 25618"/>
                            <a:gd name="connsiteY3" fmla="*/ 30180 h 31312"/>
                            <a:gd name="connsiteX4" fmla="*/ 23349 w 25618"/>
                            <a:gd name="connsiteY4" fmla="*/ 3892 h 313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618" h="31312">
                              <a:moveTo>
                                <a:pt x="23349" y="3892"/>
                              </a:moveTo>
                              <a:cubicBezTo>
                                <a:pt x="16885" y="-5589"/>
                                <a:pt x="4818" y="4323"/>
                                <a:pt x="1802" y="11649"/>
                              </a:cubicBezTo>
                              <a:cubicBezTo>
                                <a:pt x="78" y="15527"/>
                                <a:pt x="-784" y="21992"/>
                                <a:pt x="940" y="25008"/>
                              </a:cubicBezTo>
                              <a:cubicBezTo>
                                <a:pt x="2232" y="29749"/>
                                <a:pt x="5680" y="33196"/>
                                <a:pt x="13868" y="30180"/>
                              </a:cubicBezTo>
                              <a:cubicBezTo>
                                <a:pt x="24642" y="26301"/>
                                <a:pt x="28520" y="11649"/>
                                <a:pt x="23349" y="38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1" name="Vrije vorm: vorm 7440">
                          <a:extLst>
                            <a:ext uri="{FF2B5EF4-FFF2-40B4-BE49-F238E27FC236}">
                              <a16:creationId xmlns:a16="http://schemas.microsoft.com/office/drawing/2014/main" id="{CE748CA4-7702-1B61-2058-A5F43A6206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223" y="4253436"/>
                          <a:ext cx="10706" cy="12918"/>
                        </a:xfrm>
                        <a:custGeom>
                          <a:avLst/>
                          <a:gdLst>
                            <a:gd name="connsiteX0" fmla="*/ 9696 w 10706"/>
                            <a:gd name="connsiteY0" fmla="*/ 1629 h 12918"/>
                            <a:gd name="connsiteX1" fmla="*/ 646 w 10706"/>
                            <a:gd name="connsiteY1" fmla="*/ 4646 h 12918"/>
                            <a:gd name="connsiteX2" fmla="*/ 646 w 10706"/>
                            <a:gd name="connsiteY2" fmla="*/ 10248 h 12918"/>
                            <a:gd name="connsiteX3" fmla="*/ 5818 w 10706"/>
                            <a:gd name="connsiteY3" fmla="*/ 12403 h 12918"/>
                            <a:gd name="connsiteX4" fmla="*/ 9696 w 10706"/>
                            <a:gd name="connsiteY4" fmla="*/ 1629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706" h="12918">
                              <a:moveTo>
                                <a:pt x="9696" y="1629"/>
                              </a:moveTo>
                              <a:cubicBezTo>
                                <a:pt x="7111" y="-2249"/>
                                <a:pt x="1939" y="1629"/>
                                <a:pt x="646" y="4646"/>
                              </a:cubicBezTo>
                              <a:cubicBezTo>
                                <a:pt x="-215" y="6369"/>
                                <a:pt x="-215" y="8955"/>
                                <a:pt x="646" y="10248"/>
                              </a:cubicBezTo>
                              <a:cubicBezTo>
                                <a:pt x="1077" y="12403"/>
                                <a:pt x="2801" y="13696"/>
                                <a:pt x="5818" y="12403"/>
                              </a:cubicBezTo>
                              <a:cubicBezTo>
                                <a:pt x="10558" y="10679"/>
                                <a:pt x="11851" y="4646"/>
                                <a:pt x="9696" y="1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2" name="Vrije vorm: vorm 7441">
                          <a:extLst>
                            <a:ext uri="{FF2B5EF4-FFF2-40B4-BE49-F238E27FC236}">
                              <a16:creationId xmlns:a16="http://schemas.microsoft.com/office/drawing/2014/main" id="{BD4E483D-BD02-75FF-12E3-F8A32E2792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46" y="4160257"/>
                          <a:ext cx="75846" cy="55161"/>
                        </a:xfrm>
                        <a:custGeom>
                          <a:avLst/>
                          <a:gdLst>
                            <a:gd name="connsiteX0" fmla="*/ 74985 w 75846"/>
                            <a:gd name="connsiteY0" fmla="*/ 31459 h 55161"/>
                            <a:gd name="connsiteX1" fmla="*/ 65073 w 75846"/>
                            <a:gd name="connsiteY1" fmla="*/ 35338 h 55161"/>
                            <a:gd name="connsiteX2" fmla="*/ 43095 w 75846"/>
                            <a:gd name="connsiteY2" fmla="*/ 43526 h 55161"/>
                            <a:gd name="connsiteX3" fmla="*/ 11205 w 75846"/>
                            <a:gd name="connsiteY3" fmla="*/ 55161 h 55161"/>
                            <a:gd name="connsiteX4" fmla="*/ 0 w 75846"/>
                            <a:gd name="connsiteY4" fmla="*/ 23271 h 55161"/>
                            <a:gd name="connsiteX5" fmla="*/ 31890 w 75846"/>
                            <a:gd name="connsiteY5" fmla="*/ 12066 h 55161"/>
                            <a:gd name="connsiteX6" fmla="*/ 53868 w 75846"/>
                            <a:gd name="connsiteY6" fmla="*/ 3879 h 55161"/>
                            <a:gd name="connsiteX7" fmla="*/ 63780 w 75846"/>
                            <a:gd name="connsiteY7" fmla="*/ 0 h 55161"/>
                            <a:gd name="connsiteX8" fmla="*/ 75847 w 75846"/>
                            <a:gd name="connsiteY8" fmla="*/ 31459 h 55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846" h="55161">
                              <a:moveTo>
                                <a:pt x="74985" y="31459"/>
                              </a:moveTo>
                              <a:cubicBezTo>
                                <a:pt x="74985" y="31459"/>
                                <a:pt x="71106" y="32752"/>
                                <a:pt x="65073" y="35338"/>
                              </a:cubicBezTo>
                              <a:cubicBezTo>
                                <a:pt x="59040" y="37492"/>
                                <a:pt x="51283" y="40509"/>
                                <a:pt x="43095" y="43526"/>
                              </a:cubicBezTo>
                              <a:cubicBezTo>
                                <a:pt x="27150" y="49128"/>
                                <a:pt x="11205" y="55161"/>
                                <a:pt x="11205" y="55161"/>
                              </a:cubicBezTo>
                              <a:lnTo>
                                <a:pt x="0" y="23271"/>
                              </a:lnTo>
                              <a:cubicBezTo>
                                <a:pt x="0" y="23271"/>
                                <a:pt x="15945" y="17669"/>
                                <a:pt x="31890" y="12066"/>
                              </a:cubicBezTo>
                              <a:cubicBezTo>
                                <a:pt x="40078" y="9050"/>
                                <a:pt x="47835" y="6033"/>
                                <a:pt x="53868" y="3879"/>
                              </a:cubicBezTo>
                              <a:cubicBezTo>
                                <a:pt x="59902" y="1724"/>
                                <a:pt x="63780" y="0"/>
                                <a:pt x="63780" y="0"/>
                              </a:cubicBezTo>
                              <a:lnTo>
                                <a:pt x="7584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43" name="Vrije vorm: vorm 7442">
                          <a:extLst>
                            <a:ext uri="{FF2B5EF4-FFF2-40B4-BE49-F238E27FC236}">
                              <a16:creationId xmlns:a16="http://schemas.microsoft.com/office/drawing/2014/main" id="{CA8A957E-7B03-5C15-610C-88E7A14C44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405" y="4159826"/>
                          <a:ext cx="43956" cy="43956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31890 h 43956"/>
                            <a:gd name="connsiteX1" fmla="*/ 27581 w 43956"/>
                            <a:gd name="connsiteY1" fmla="*/ 37924 h 43956"/>
                            <a:gd name="connsiteX2" fmla="*/ 11636 w 43956"/>
                            <a:gd name="connsiteY2" fmla="*/ 43957 h 43956"/>
                            <a:gd name="connsiteX3" fmla="*/ 0 w 43956"/>
                            <a:gd name="connsiteY3" fmla="*/ 12067 h 43956"/>
                            <a:gd name="connsiteX4" fmla="*/ 15945 w 43956"/>
                            <a:gd name="connsiteY4" fmla="*/ 6033 h 43956"/>
                            <a:gd name="connsiteX5" fmla="*/ 31890 w 43956"/>
                            <a:gd name="connsiteY5" fmla="*/ 0 h 43956"/>
                            <a:gd name="connsiteX6" fmla="*/ 43957 w 43956"/>
                            <a:gd name="connsiteY6" fmla="*/ 31459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956" h="43956">
                              <a:moveTo>
                                <a:pt x="43526" y="31890"/>
                              </a:moveTo>
                              <a:cubicBezTo>
                                <a:pt x="43526" y="31890"/>
                                <a:pt x="35338" y="34907"/>
                                <a:pt x="27581" y="37924"/>
                              </a:cubicBezTo>
                              <a:cubicBezTo>
                                <a:pt x="19824" y="40940"/>
                                <a:pt x="11636" y="43957"/>
                                <a:pt x="11636" y="43957"/>
                              </a:cubicBezTo>
                              <a:lnTo>
                                <a:pt x="0" y="12067"/>
                              </a:lnTo>
                              <a:cubicBezTo>
                                <a:pt x="0" y="12067"/>
                                <a:pt x="8188" y="9050"/>
                                <a:pt x="15945" y="6033"/>
                              </a:cubicBezTo>
                              <a:cubicBezTo>
                                <a:pt x="23702" y="3017"/>
                                <a:pt x="31890" y="0"/>
                                <a:pt x="31890" y="0"/>
                              </a:cubicBezTo>
                              <a:lnTo>
                                <a:pt x="4395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89" name="Graphic 1445">
                        <a:extLst>
                          <a:ext uri="{FF2B5EF4-FFF2-40B4-BE49-F238E27FC236}">
                            <a16:creationId xmlns:a16="http://schemas.microsoft.com/office/drawing/2014/main" id="{DBFEF10E-F66E-BDF4-815D-14842D9DD2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541" y="4064587"/>
                        <a:ext cx="98517" cy="130146"/>
                        <a:chOff x="6367541" y="4064587"/>
                        <a:chExt cx="98517" cy="130146"/>
                      </a:xfrm>
                    </p:grpSpPr>
                    <p:sp>
                      <p:nvSpPr>
                        <p:cNvPr id="7430" name="Vrije vorm: vorm 7429">
                          <a:extLst>
                            <a:ext uri="{FF2B5EF4-FFF2-40B4-BE49-F238E27FC236}">
                              <a16:creationId xmlns:a16="http://schemas.microsoft.com/office/drawing/2014/main" id="{0BDCFE10-A60D-17C7-F8B5-4813258439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233" y="4098201"/>
                          <a:ext cx="78825" cy="96532"/>
                        </a:xfrm>
                        <a:custGeom>
                          <a:avLst/>
                          <a:gdLst>
                            <a:gd name="connsiteX0" fmla="*/ 70807 w 78825"/>
                            <a:gd name="connsiteY0" fmla="*/ 28443 h 96532"/>
                            <a:gd name="connsiteX1" fmla="*/ 37193 w 78825"/>
                            <a:gd name="connsiteY1" fmla="*/ 0 h 96532"/>
                            <a:gd name="connsiteX2" fmla="*/ 20386 w 78825"/>
                            <a:gd name="connsiteY2" fmla="*/ 7757 h 96532"/>
                            <a:gd name="connsiteX3" fmla="*/ 3579 w 78825"/>
                            <a:gd name="connsiteY3" fmla="*/ 15514 h 96532"/>
                            <a:gd name="connsiteX4" fmla="*/ 3148 w 78825"/>
                            <a:gd name="connsiteY4" fmla="*/ 59902 h 96532"/>
                            <a:gd name="connsiteX5" fmla="*/ 46674 w 78825"/>
                            <a:gd name="connsiteY5" fmla="*/ 96101 h 96532"/>
                            <a:gd name="connsiteX6" fmla="*/ 53138 w 78825"/>
                            <a:gd name="connsiteY6" fmla="*/ 96532 h 96532"/>
                            <a:gd name="connsiteX7" fmla="*/ 58309 w 78825"/>
                            <a:gd name="connsiteY7" fmla="*/ 96101 h 96532"/>
                            <a:gd name="connsiteX8" fmla="*/ 60464 w 78825"/>
                            <a:gd name="connsiteY8" fmla="*/ 96101 h 96532"/>
                            <a:gd name="connsiteX9" fmla="*/ 62188 w 78825"/>
                            <a:gd name="connsiteY9" fmla="*/ 94808 h 96532"/>
                            <a:gd name="connsiteX10" fmla="*/ 66066 w 78825"/>
                            <a:gd name="connsiteY10" fmla="*/ 91361 h 96532"/>
                            <a:gd name="connsiteX11" fmla="*/ 69945 w 78825"/>
                            <a:gd name="connsiteY11" fmla="*/ 86189 h 96532"/>
                            <a:gd name="connsiteX12" fmla="*/ 71237 w 78825"/>
                            <a:gd name="connsiteY12" fmla="*/ 2930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825" h="96532">
                              <a:moveTo>
                                <a:pt x="70807" y="28443"/>
                              </a:moveTo>
                              <a:cubicBezTo>
                                <a:pt x="54000" y="4310"/>
                                <a:pt x="37193" y="0"/>
                                <a:pt x="37193" y="0"/>
                              </a:cubicBezTo>
                              <a:cubicBezTo>
                                <a:pt x="37193" y="0"/>
                                <a:pt x="29005" y="3879"/>
                                <a:pt x="20386" y="7757"/>
                              </a:cubicBezTo>
                              <a:cubicBezTo>
                                <a:pt x="12198" y="11636"/>
                                <a:pt x="3579" y="15514"/>
                                <a:pt x="3579" y="15514"/>
                              </a:cubicBezTo>
                              <a:cubicBezTo>
                                <a:pt x="3579" y="15514"/>
                                <a:pt x="-4178" y="31028"/>
                                <a:pt x="3148" y="59902"/>
                              </a:cubicBezTo>
                              <a:cubicBezTo>
                                <a:pt x="8319" y="81449"/>
                                <a:pt x="29867" y="93516"/>
                                <a:pt x="46674" y="96101"/>
                              </a:cubicBezTo>
                              <a:cubicBezTo>
                                <a:pt x="48828" y="96101"/>
                                <a:pt x="51414" y="96532"/>
                                <a:pt x="53138" y="96532"/>
                              </a:cubicBezTo>
                              <a:cubicBezTo>
                                <a:pt x="54861" y="96532"/>
                                <a:pt x="56585" y="96532"/>
                                <a:pt x="58309" y="96101"/>
                              </a:cubicBezTo>
                              <a:cubicBezTo>
                                <a:pt x="59602" y="96101"/>
                                <a:pt x="60464" y="96101"/>
                                <a:pt x="60464" y="96101"/>
                              </a:cubicBezTo>
                              <a:cubicBezTo>
                                <a:pt x="60464" y="96101"/>
                                <a:pt x="61326" y="95670"/>
                                <a:pt x="62188" y="94808"/>
                              </a:cubicBezTo>
                              <a:cubicBezTo>
                                <a:pt x="63050" y="93946"/>
                                <a:pt x="64773" y="92654"/>
                                <a:pt x="66066" y="91361"/>
                              </a:cubicBezTo>
                              <a:cubicBezTo>
                                <a:pt x="67359" y="90068"/>
                                <a:pt x="68652" y="88344"/>
                                <a:pt x="69945" y="86189"/>
                              </a:cubicBezTo>
                              <a:cubicBezTo>
                                <a:pt x="78995" y="71968"/>
                                <a:pt x="83735" y="47404"/>
                                <a:pt x="71237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1" name="Vrije vorm: vorm 7430">
                          <a:extLst>
                            <a:ext uri="{FF2B5EF4-FFF2-40B4-BE49-F238E27FC236}">
                              <a16:creationId xmlns:a16="http://schemas.microsoft.com/office/drawing/2014/main" id="{4F1D5D02-3CE8-03F7-45AD-394F431D10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098201"/>
                          <a:ext cx="55161" cy="36630"/>
                        </a:xfrm>
                        <a:custGeom>
                          <a:avLst/>
                          <a:gdLst>
                            <a:gd name="connsiteX0" fmla="*/ 55161 w 55161"/>
                            <a:gd name="connsiteY0" fmla="*/ 11205 h 36630"/>
                            <a:gd name="connsiteX1" fmla="*/ 37061 w 55161"/>
                            <a:gd name="connsiteY1" fmla="*/ 0 h 36630"/>
                            <a:gd name="connsiteX2" fmla="*/ 20254 w 55161"/>
                            <a:gd name="connsiteY2" fmla="*/ 7757 h 36630"/>
                            <a:gd name="connsiteX3" fmla="*/ 3447 w 55161"/>
                            <a:gd name="connsiteY3" fmla="*/ 15514 h 36630"/>
                            <a:gd name="connsiteX4" fmla="*/ 0 w 55161"/>
                            <a:gd name="connsiteY4" fmla="*/ 36631 h 36630"/>
                            <a:gd name="connsiteX5" fmla="*/ 27581 w 55161"/>
                            <a:gd name="connsiteY5" fmla="*/ 24133 h 36630"/>
                            <a:gd name="connsiteX6" fmla="*/ 46542 w 55161"/>
                            <a:gd name="connsiteY6" fmla="*/ 15514 h 36630"/>
                            <a:gd name="connsiteX7" fmla="*/ 55161 w 55161"/>
                            <a:gd name="connsiteY7" fmla="*/ 11636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61" h="36630">
                              <a:moveTo>
                                <a:pt x="55161" y="11205"/>
                              </a:moveTo>
                              <a:cubicBezTo>
                                <a:pt x="44818" y="2155"/>
                                <a:pt x="37061" y="0"/>
                                <a:pt x="37061" y="0"/>
                              </a:cubicBezTo>
                              <a:cubicBezTo>
                                <a:pt x="37061" y="0"/>
                                <a:pt x="28873" y="3879"/>
                                <a:pt x="20254" y="7757"/>
                              </a:cubicBezTo>
                              <a:cubicBezTo>
                                <a:pt x="12066" y="11636"/>
                                <a:pt x="3447" y="15514"/>
                                <a:pt x="3447" y="15514"/>
                              </a:cubicBezTo>
                              <a:cubicBezTo>
                                <a:pt x="3447" y="15514"/>
                                <a:pt x="0" y="22840"/>
                                <a:pt x="0" y="36631"/>
                              </a:cubicBezTo>
                              <a:cubicBezTo>
                                <a:pt x="0" y="36631"/>
                                <a:pt x="13790" y="30166"/>
                                <a:pt x="27581" y="24133"/>
                              </a:cubicBezTo>
                              <a:cubicBezTo>
                                <a:pt x="34476" y="21117"/>
                                <a:pt x="41371" y="18100"/>
                                <a:pt x="46542" y="15514"/>
                              </a:cubicBezTo>
                              <a:cubicBezTo>
                                <a:pt x="51713" y="12929"/>
                                <a:pt x="55161" y="11636"/>
                                <a:pt x="55161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2" name="Vrije vorm: vorm 7431">
                          <a:extLst>
                            <a:ext uri="{FF2B5EF4-FFF2-40B4-BE49-F238E27FC236}">
                              <a16:creationId xmlns:a16="http://schemas.microsoft.com/office/drawing/2014/main" id="{78898CE4-81D2-2CB1-E747-9BB1AE6C2D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2193" y="4064587"/>
                          <a:ext cx="32321" cy="42232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5338 h 42232"/>
                            <a:gd name="connsiteX1" fmla="*/ 15945 w 32321"/>
                            <a:gd name="connsiteY1" fmla="*/ 42233 h 42232"/>
                            <a:gd name="connsiteX2" fmla="*/ 0 w 32321"/>
                            <a:gd name="connsiteY2" fmla="*/ 6895 h 42232"/>
                            <a:gd name="connsiteX3" fmla="*/ 15945 w 32321"/>
                            <a:gd name="connsiteY3" fmla="*/ 0 h 42232"/>
                            <a:gd name="connsiteX4" fmla="*/ 32321 w 32321"/>
                            <a:gd name="connsiteY4" fmla="*/ 35338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2232">
                              <a:moveTo>
                                <a:pt x="32321" y="35338"/>
                              </a:moveTo>
                              <a:lnTo>
                                <a:pt x="15945" y="42233"/>
                              </a:lnTo>
                              <a:lnTo>
                                <a:pt x="0" y="6895"/>
                              </a:lnTo>
                              <a:lnTo>
                                <a:pt x="15945" y="0"/>
                              </a:lnTo>
                              <a:lnTo>
                                <a:pt x="3232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3" name="Vrije vorm: vorm 7432">
                          <a:extLst>
                            <a:ext uri="{FF2B5EF4-FFF2-40B4-BE49-F238E27FC236}">
                              <a16:creationId xmlns:a16="http://schemas.microsoft.com/office/drawing/2014/main" id="{4D614BB4-108F-0D2A-A99F-1263B8271E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102" y="4128007"/>
                          <a:ext cx="24890" cy="32011"/>
                        </a:xfrm>
                        <a:custGeom>
                          <a:avLst/>
                          <a:gdLst>
                            <a:gd name="connsiteX0" fmla="*/ 22429 w 24890"/>
                            <a:gd name="connsiteY0" fmla="*/ 3377 h 32011"/>
                            <a:gd name="connsiteX1" fmla="*/ 1312 w 24890"/>
                            <a:gd name="connsiteY1" fmla="*/ 12858 h 32011"/>
                            <a:gd name="connsiteX2" fmla="*/ 1312 w 24890"/>
                            <a:gd name="connsiteY2" fmla="*/ 26217 h 32011"/>
                            <a:gd name="connsiteX3" fmla="*/ 14672 w 24890"/>
                            <a:gd name="connsiteY3" fmla="*/ 30526 h 32011"/>
                            <a:gd name="connsiteX4" fmla="*/ 21998 w 24890"/>
                            <a:gd name="connsiteY4" fmla="*/ 3808 h 32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890" h="32011">
                              <a:moveTo>
                                <a:pt x="22429" y="3377"/>
                              </a:moveTo>
                              <a:cubicBezTo>
                                <a:pt x="15534" y="-5673"/>
                                <a:pt x="3898" y="5531"/>
                                <a:pt x="1312" y="12858"/>
                              </a:cubicBezTo>
                              <a:cubicBezTo>
                                <a:pt x="20" y="16736"/>
                                <a:pt x="-842" y="23200"/>
                                <a:pt x="1312" y="26217"/>
                              </a:cubicBezTo>
                              <a:cubicBezTo>
                                <a:pt x="3036" y="30957"/>
                                <a:pt x="6915" y="33974"/>
                                <a:pt x="14672" y="30526"/>
                              </a:cubicBezTo>
                              <a:cubicBezTo>
                                <a:pt x="25015" y="25786"/>
                                <a:pt x="27600" y="11134"/>
                                <a:pt x="21998" y="38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4" name="Vrije vorm: vorm 7433">
                          <a:extLst>
                            <a:ext uri="{FF2B5EF4-FFF2-40B4-BE49-F238E27FC236}">
                              <a16:creationId xmlns:a16="http://schemas.microsoft.com/office/drawing/2014/main" id="{6053CDEA-9F19-E3B1-82FE-300DF1E211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1000" y="4166123"/>
                          <a:ext cx="10443" cy="13463"/>
                        </a:xfrm>
                        <a:custGeom>
                          <a:avLst/>
                          <a:gdLst>
                            <a:gd name="connsiteX0" fmla="*/ 9117 w 10443"/>
                            <a:gd name="connsiteY0" fmla="*/ 1460 h 13463"/>
                            <a:gd name="connsiteX1" fmla="*/ 498 w 10443"/>
                            <a:gd name="connsiteY1" fmla="*/ 5339 h 13463"/>
                            <a:gd name="connsiteX2" fmla="*/ 498 w 10443"/>
                            <a:gd name="connsiteY2" fmla="*/ 10941 h 13463"/>
                            <a:gd name="connsiteX3" fmla="*/ 6100 w 10443"/>
                            <a:gd name="connsiteY3" fmla="*/ 12665 h 13463"/>
                            <a:gd name="connsiteX4" fmla="*/ 9117 w 10443"/>
                            <a:gd name="connsiteY4" fmla="*/ 1460 h 134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43" h="13463">
                              <a:moveTo>
                                <a:pt x="9117" y="1460"/>
                              </a:moveTo>
                              <a:cubicBezTo>
                                <a:pt x="6100" y="-2418"/>
                                <a:pt x="1360" y="2322"/>
                                <a:pt x="498" y="5339"/>
                              </a:cubicBezTo>
                              <a:cubicBezTo>
                                <a:pt x="67" y="7063"/>
                                <a:pt x="-364" y="9648"/>
                                <a:pt x="498" y="10941"/>
                              </a:cubicBezTo>
                              <a:cubicBezTo>
                                <a:pt x="929" y="13096"/>
                                <a:pt x="2652" y="14389"/>
                                <a:pt x="6100" y="12665"/>
                              </a:cubicBezTo>
                              <a:cubicBezTo>
                                <a:pt x="10409" y="10510"/>
                                <a:pt x="11702" y="4477"/>
                                <a:pt x="9117" y="1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5" name="Vrije vorm: vorm 7434">
                          <a:extLst>
                            <a:ext uri="{FF2B5EF4-FFF2-40B4-BE49-F238E27FC236}">
                              <a16:creationId xmlns:a16="http://schemas.microsoft.com/office/drawing/2014/main" id="{CA017531-B64D-1C3C-9BB2-F992E573CA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541" y="4071913"/>
                          <a:ext cx="75415" cy="58608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30166 h 58608"/>
                            <a:gd name="connsiteX1" fmla="*/ 65935 w 75415"/>
                            <a:gd name="connsiteY1" fmla="*/ 34907 h 58608"/>
                            <a:gd name="connsiteX2" fmla="*/ 44818 w 75415"/>
                            <a:gd name="connsiteY2" fmla="*/ 44818 h 58608"/>
                            <a:gd name="connsiteX3" fmla="*/ 13790 w 75415"/>
                            <a:gd name="connsiteY3" fmla="*/ 58609 h 58608"/>
                            <a:gd name="connsiteX4" fmla="*/ 0 w 75415"/>
                            <a:gd name="connsiteY4" fmla="*/ 27581 h 58608"/>
                            <a:gd name="connsiteX5" fmla="*/ 30597 w 75415"/>
                            <a:gd name="connsiteY5" fmla="*/ 13791 h 58608"/>
                            <a:gd name="connsiteX6" fmla="*/ 51714 w 75415"/>
                            <a:gd name="connsiteY6" fmla="*/ 4310 h 58608"/>
                            <a:gd name="connsiteX7" fmla="*/ 61195 w 75415"/>
                            <a:gd name="connsiteY7" fmla="*/ 0 h 58608"/>
                            <a:gd name="connsiteX8" fmla="*/ 75416 w 75415"/>
                            <a:gd name="connsiteY8" fmla="*/ 30598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58608">
                              <a:moveTo>
                                <a:pt x="75416" y="30166"/>
                              </a:moveTo>
                              <a:cubicBezTo>
                                <a:pt x="75416" y="30166"/>
                                <a:pt x="71537" y="31890"/>
                                <a:pt x="65935" y="34907"/>
                              </a:cubicBezTo>
                              <a:cubicBezTo>
                                <a:pt x="60333" y="37492"/>
                                <a:pt x="52576" y="41371"/>
                                <a:pt x="44818" y="44818"/>
                              </a:cubicBezTo>
                              <a:cubicBezTo>
                                <a:pt x="29304" y="51714"/>
                                <a:pt x="13790" y="58609"/>
                                <a:pt x="13790" y="58609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5514" y="20686"/>
                                <a:pt x="30597" y="13791"/>
                              </a:cubicBezTo>
                              <a:cubicBezTo>
                                <a:pt x="38354" y="10343"/>
                                <a:pt x="45680" y="6895"/>
                                <a:pt x="51714" y="4310"/>
                              </a:cubicBezTo>
                              <a:cubicBezTo>
                                <a:pt x="57747" y="1724"/>
                                <a:pt x="61195" y="0"/>
                                <a:pt x="61195" y="0"/>
                              </a:cubicBezTo>
                              <a:lnTo>
                                <a:pt x="75416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36" name="Vrije vorm: vorm 7435">
                          <a:extLst>
                            <a:ext uri="{FF2B5EF4-FFF2-40B4-BE49-F238E27FC236}">
                              <a16:creationId xmlns:a16="http://schemas.microsoft.com/office/drawing/2014/main" id="{81845142-91A1-2C4C-26F1-28A29B4E8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7707" y="4071913"/>
                          <a:ext cx="45249" cy="44818"/>
                        </a:xfrm>
                        <a:custGeom>
                          <a:avLst/>
                          <a:gdLst>
                            <a:gd name="connsiteX0" fmla="*/ 45249 w 45249"/>
                            <a:gd name="connsiteY0" fmla="*/ 30166 h 44818"/>
                            <a:gd name="connsiteX1" fmla="*/ 29735 w 45249"/>
                            <a:gd name="connsiteY1" fmla="*/ 37492 h 44818"/>
                            <a:gd name="connsiteX2" fmla="*/ 14221 w 45249"/>
                            <a:gd name="connsiteY2" fmla="*/ 44818 h 44818"/>
                            <a:gd name="connsiteX3" fmla="*/ 0 w 45249"/>
                            <a:gd name="connsiteY3" fmla="*/ 14221 h 44818"/>
                            <a:gd name="connsiteX4" fmla="*/ 15083 w 45249"/>
                            <a:gd name="connsiteY4" fmla="*/ 7326 h 44818"/>
                            <a:gd name="connsiteX5" fmla="*/ 30166 w 45249"/>
                            <a:gd name="connsiteY5" fmla="*/ 0 h 44818"/>
                            <a:gd name="connsiteX6" fmla="*/ 44387 w 45249"/>
                            <a:gd name="connsiteY6" fmla="*/ 3059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9" h="44818">
                              <a:moveTo>
                                <a:pt x="45249" y="30166"/>
                              </a:moveTo>
                              <a:cubicBezTo>
                                <a:pt x="45249" y="30166"/>
                                <a:pt x="37492" y="33614"/>
                                <a:pt x="29735" y="37492"/>
                              </a:cubicBezTo>
                              <a:cubicBezTo>
                                <a:pt x="21978" y="41371"/>
                                <a:pt x="14221" y="44818"/>
                                <a:pt x="14221" y="44818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7757" y="11205"/>
                                <a:pt x="15083" y="7326"/>
                              </a:cubicBezTo>
                              <a:cubicBezTo>
                                <a:pt x="22840" y="3879"/>
                                <a:pt x="30166" y="0"/>
                                <a:pt x="30166" y="0"/>
                              </a:cubicBezTo>
                              <a:lnTo>
                                <a:pt x="44387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90" name="Graphic 1445">
                        <a:extLst>
                          <a:ext uri="{FF2B5EF4-FFF2-40B4-BE49-F238E27FC236}">
                            <a16:creationId xmlns:a16="http://schemas.microsoft.com/office/drawing/2014/main" id="{796D7909-CA49-9B4B-9237-2E9180DAEB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71379" y="3961160"/>
                        <a:ext cx="102410" cy="126267"/>
                        <a:chOff x="6571379" y="3961160"/>
                        <a:chExt cx="102410" cy="126267"/>
                      </a:xfrm>
                    </p:grpSpPr>
                    <p:sp>
                      <p:nvSpPr>
                        <p:cNvPr id="7423" name="Vrije vorm: vorm 7422">
                          <a:extLst>
                            <a:ext uri="{FF2B5EF4-FFF2-40B4-BE49-F238E27FC236}">
                              <a16:creationId xmlns:a16="http://schemas.microsoft.com/office/drawing/2014/main" id="{911833EE-6ED2-E5C4-E2A3-01B1BBA768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441" y="3992619"/>
                          <a:ext cx="80348" cy="94808"/>
                        </a:xfrm>
                        <a:custGeom>
                          <a:avLst/>
                          <a:gdLst>
                            <a:gd name="connsiteX0" fmla="*/ 70592 w 80348"/>
                            <a:gd name="connsiteY0" fmla="*/ 24995 h 94808"/>
                            <a:gd name="connsiteX1" fmla="*/ 34392 w 80348"/>
                            <a:gd name="connsiteY1" fmla="*/ 0 h 94808"/>
                            <a:gd name="connsiteX2" fmla="*/ 29221 w 80348"/>
                            <a:gd name="connsiteY2" fmla="*/ 3017 h 94808"/>
                            <a:gd name="connsiteX3" fmla="*/ 18447 w 80348"/>
                            <a:gd name="connsiteY3" fmla="*/ 9481 h 94808"/>
                            <a:gd name="connsiteX4" fmla="*/ 2071 w 80348"/>
                            <a:gd name="connsiteY4" fmla="*/ 18531 h 94808"/>
                            <a:gd name="connsiteX5" fmla="*/ 5519 w 80348"/>
                            <a:gd name="connsiteY5" fmla="*/ 62487 h 94808"/>
                            <a:gd name="connsiteX6" fmla="*/ 52061 w 80348"/>
                            <a:gd name="connsiteY6" fmla="*/ 94808 h 94808"/>
                            <a:gd name="connsiteX7" fmla="*/ 58525 w 80348"/>
                            <a:gd name="connsiteY7" fmla="*/ 94808 h 94808"/>
                            <a:gd name="connsiteX8" fmla="*/ 63266 w 80348"/>
                            <a:gd name="connsiteY8" fmla="*/ 93515 h 94808"/>
                            <a:gd name="connsiteX9" fmla="*/ 65420 w 80348"/>
                            <a:gd name="connsiteY9" fmla="*/ 93085 h 94808"/>
                            <a:gd name="connsiteX10" fmla="*/ 70592 w 80348"/>
                            <a:gd name="connsiteY10" fmla="*/ 87913 h 94808"/>
                            <a:gd name="connsiteX11" fmla="*/ 74039 w 80348"/>
                            <a:gd name="connsiteY11" fmla="*/ 82311 h 94808"/>
                            <a:gd name="connsiteX12" fmla="*/ 70161 w 80348"/>
                            <a:gd name="connsiteY12" fmla="*/ 25426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348" h="94808">
                              <a:moveTo>
                                <a:pt x="70592" y="24995"/>
                              </a:moveTo>
                              <a:cubicBezTo>
                                <a:pt x="51630" y="2586"/>
                                <a:pt x="34392" y="0"/>
                                <a:pt x="34392" y="0"/>
                              </a:cubicBezTo>
                              <a:cubicBezTo>
                                <a:pt x="34392" y="0"/>
                                <a:pt x="32237" y="1293"/>
                                <a:pt x="29221" y="3017"/>
                              </a:cubicBezTo>
                              <a:cubicBezTo>
                                <a:pt x="26204" y="4740"/>
                                <a:pt x="22326" y="6895"/>
                                <a:pt x="18447" y="9481"/>
                              </a:cubicBezTo>
                              <a:cubicBezTo>
                                <a:pt x="10259" y="13790"/>
                                <a:pt x="2071" y="18531"/>
                                <a:pt x="2071" y="18531"/>
                              </a:cubicBezTo>
                              <a:cubicBezTo>
                                <a:pt x="2071" y="18531"/>
                                <a:pt x="-4393" y="34907"/>
                                <a:pt x="5519" y="62487"/>
                              </a:cubicBezTo>
                              <a:cubicBezTo>
                                <a:pt x="12845" y="83604"/>
                                <a:pt x="35254" y="93515"/>
                                <a:pt x="52061" y="94808"/>
                              </a:cubicBezTo>
                              <a:cubicBezTo>
                                <a:pt x="54216" y="94808"/>
                                <a:pt x="56801" y="94808"/>
                                <a:pt x="58525" y="94808"/>
                              </a:cubicBezTo>
                              <a:cubicBezTo>
                                <a:pt x="60249" y="94377"/>
                                <a:pt x="61973" y="93946"/>
                                <a:pt x="63266" y="93515"/>
                              </a:cubicBezTo>
                              <a:cubicBezTo>
                                <a:pt x="64558" y="93515"/>
                                <a:pt x="65420" y="93085"/>
                                <a:pt x="65420" y="93085"/>
                              </a:cubicBezTo>
                              <a:cubicBezTo>
                                <a:pt x="65420" y="93085"/>
                                <a:pt x="68006" y="90499"/>
                                <a:pt x="70592" y="87913"/>
                              </a:cubicBezTo>
                              <a:cubicBezTo>
                                <a:pt x="71884" y="86189"/>
                                <a:pt x="73177" y="84466"/>
                                <a:pt x="74039" y="82311"/>
                              </a:cubicBezTo>
                              <a:cubicBezTo>
                                <a:pt x="81796" y="67228"/>
                                <a:pt x="84382" y="42233"/>
                                <a:pt x="7016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4" name="Vrije vorm: vorm 7423">
                          <a:extLst>
                            <a:ext uri="{FF2B5EF4-FFF2-40B4-BE49-F238E27FC236}">
                              <a16:creationId xmlns:a16="http://schemas.microsoft.com/office/drawing/2014/main" id="{DBBAFE67-0921-97B6-6FFB-ECF4639376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612" y="3992619"/>
                          <a:ext cx="53182" cy="39647"/>
                        </a:xfrm>
                        <a:custGeom>
                          <a:avLst/>
                          <a:gdLst>
                            <a:gd name="connsiteX0" fmla="*/ 53182 w 53182"/>
                            <a:gd name="connsiteY0" fmla="*/ 9050 h 39647"/>
                            <a:gd name="connsiteX1" fmla="*/ 34221 w 53182"/>
                            <a:gd name="connsiteY1" fmla="*/ 0 h 39647"/>
                            <a:gd name="connsiteX2" fmla="*/ 29049 w 53182"/>
                            <a:gd name="connsiteY2" fmla="*/ 3017 h 39647"/>
                            <a:gd name="connsiteX3" fmla="*/ 18276 w 53182"/>
                            <a:gd name="connsiteY3" fmla="*/ 9481 h 39647"/>
                            <a:gd name="connsiteX4" fmla="*/ 1900 w 53182"/>
                            <a:gd name="connsiteY4" fmla="*/ 18531 h 39647"/>
                            <a:gd name="connsiteX5" fmla="*/ 176 w 53182"/>
                            <a:gd name="connsiteY5" fmla="*/ 39647 h 39647"/>
                            <a:gd name="connsiteX6" fmla="*/ 26464 w 53182"/>
                            <a:gd name="connsiteY6" fmla="*/ 24564 h 39647"/>
                            <a:gd name="connsiteX7" fmla="*/ 44564 w 53182"/>
                            <a:gd name="connsiteY7" fmla="*/ 14221 h 39647"/>
                            <a:gd name="connsiteX8" fmla="*/ 52751 w 53182"/>
                            <a:gd name="connsiteY8" fmla="*/ 9481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182" h="39647">
                              <a:moveTo>
                                <a:pt x="53182" y="9050"/>
                              </a:moveTo>
                              <a:cubicBezTo>
                                <a:pt x="41978" y="1293"/>
                                <a:pt x="34221" y="0"/>
                                <a:pt x="34221" y="0"/>
                              </a:cubicBezTo>
                              <a:cubicBezTo>
                                <a:pt x="34221" y="0"/>
                                <a:pt x="32066" y="1293"/>
                                <a:pt x="29049" y="3017"/>
                              </a:cubicBezTo>
                              <a:cubicBezTo>
                                <a:pt x="26033" y="4740"/>
                                <a:pt x="22154" y="6895"/>
                                <a:pt x="18276" y="9481"/>
                              </a:cubicBezTo>
                              <a:cubicBezTo>
                                <a:pt x="10088" y="13790"/>
                                <a:pt x="1900" y="18531"/>
                                <a:pt x="1900" y="18531"/>
                              </a:cubicBezTo>
                              <a:cubicBezTo>
                                <a:pt x="1900" y="18531"/>
                                <a:pt x="-686" y="26288"/>
                                <a:pt x="176" y="39647"/>
                              </a:cubicBezTo>
                              <a:cubicBezTo>
                                <a:pt x="176" y="39647"/>
                                <a:pt x="13535" y="32321"/>
                                <a:pt x="26464" y="24564"/>
                              </a:cubicBezTo>
                              <a:cubicBezTo>
                                <a:pt x="32928" y="20686"/>
                                <a:pt x="39823" y="17238"/>
                                <a:pt x="44564" y="14221"/>
                              </a:cubicBezTo>
                              <a:cubicBezTo>
                                <a:pt x="49735" y="11205"/>
                                <a:pt x="52751" y="9481"/>
                                <a:pt x="52751" y="94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5" name="Vrije vorm: vorm 7424">
                          <a:extLst>
                            <a:ext uri="{FF2B5EF4-FFF2-40B4-BE49-F238E27FC236}">
                              <a16:creationId xmlns:a16="http://schemas.microsoft.com/office/drawing/2014/main" id="{205CE149-39FD-07B2-E73F-F9FE6E05AE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83445" y="3961160"/>
                          <a:ext cx="34475" cy="42232"/>
                        </a:xfrm>
                        <a:custGeom>
                          <a:avLst/>
                          <a:gdLst>
                            <a:gd name="connsiteX0" fmla="*/ 34476 w 34475"/>
                            <a:gd name="connsiteY0" fmla="*/ 33614 h 42232"/>
                            <a:gd name="connsiteX1" fmla="*/ 18962 w 34475"/>
                            <a:gd name="connsiteY1" fmla="*/ 42233 h 42232"/>
                            <a:gd name="connsiteX2" fmla="*/ 0 w 34475"/>
                            <a:gd name="connsiteY2" fmla="*/ 8619 h 42232"/>
                            <a:gd name="connsiteX3" fmla="*/ 15083 w 34475"/>
                            <a:gd name="connsiteY3" fmla="*/ 0 h 42232"/>
                            <a:gd name="connsiteX4" fmla="*/ 34476 w 34475"/>
                            <a:gd name="connsiteY4" fmla="*/ 33614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2232">
                              <a:moveTo>
                                <a:pt x="34476" y="33614"/>
                              </a:moveTo>
                              <a:lnTo>
                                <a:pt x="18962" y="42233"/>
                              </a:lnTo>
                              <a:lnTo>
                                <a:pt x="0" y="8619"/>
                              </a:lnTo>
                              <a:lnTo>
                                <a:pt x="15083" y="0"/>
                              </a:lnTo>
                              <a:lnTo>
                                <a:pt x="34476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6" name="Vrije vorm: vorm 7425">
                          <a:extLst>
                            <a:ext uri="{FF2B5EF4-FFF2-40B4-BE49-F238E27FC236}">
                              <a16:creationId xmlns:a16="http://schemas.microsoft.com/office/drawing/2014/main" id="{A1E102C1-9082-3D1C-8FA5-2B0F66CE45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3161" y="4023060"/>
                          <a:ext cx="24433" cy="32516"/>
                        </a:xfrm>
                        <a:custGeom>
                          <a:avLst/>
                          <a:gdLst>
                            <a:gd name="connsiteX0" fmla="*/ 20793 w 24433"/>
                            <a:gd name="connsiteY0" fmla="*/ 2741 h 32516"/>
                            <a:gd name="connsiteX1" fmla="*/ 538 w 24433"/>
                            <a:gd name="connsiteY1" fmla="*/ 13946 h 32516"/>
                            <a:gd name="connsiteX2" fmla="*/ 1831 w 24433"/>
                            <a:gd name="connsiteY2" fmla="*/ 27305 h 32516"/>
                            <a:gd name="connsiteX3" fmla="*/ 15622 w 24433"/>
                            <a:gd name="connsiteY3" fmla="*/ 30322 h 32516"/>
                            <a:gd name="connsiteX4" fmla="*/ 20793 w 24433"/>
                            <a:gd name="connsiteY4" fmla="*/ 2741 h 325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33" h="32516">
                              <a:moveTo>
                                <a:pt x="20793" y="2741"/>
                              </a:moveTo>
                              <a:cubicBezTo>
                                <a:pt x="13036" y="-5447"/>
                                <a:pt x="2262" y="6620"/>
                                <a:pt x="538" y="13946"/>
                              </a:cubicBezTo>
                              <a:cubicBezTo>
                                <a:pt x="-323" y="18255"/>
                                <a:pt x="-323" y="24289"/>
                                <a:pt x="1831" y="27305"/>
                              </a:cubicBezTo>
                              <a:cubicBezTo>
                                <a:pt x="3986" y="32046"/>
                                <a:pt x="8295" y="34632"/>
                                <a:pt x="15622" y="30322"/>
                              </a:cubicBezTo>
                              <a:cubicBezTo>
                                <a:pt x="25533" y="24720"/>
                                <a:pt x="26826" y="9637"/>
                                <a:pt x="20793" y="27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7" name="Vrije vorm: vorm 7426">
                          <a:extLst>
                            <a:ext uri="{FF2B5EF4-FFF2-40B4-BE49-F238E27FC236}">
                              <a16:creationId xmlns:a16="http://schemas.microsoft.com/office/drawing/2014/main" id="{AAD5F2DD-FB14-D74A-74E1-E925BDE1B4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1369" y="4060859"/>
                          <a:ext cx="9787" cy="13694"/>
                        </a:xfrm>
                        <a:custGeom>
                          <a:avLst/>
                          <a:gdLst>
                            <a:gd name="connsiteX0" fmla="*/ 8619 w 9787"/>
                            <a:gd name="connsiteY0" fmla="*/ 1142 h 13694"/>
                            <a:gd name="connsiteX1" fmla="*/ 0 w 9787"/>
                            <a:gd name="connsiteY1" fmla="*/ 5883 h 13694"/>
                            <a:gd name="connsiteX2" fmla="*/ 431 w 9787"/>
                            <a:gd name="connsiteY2" fmla="*/ 11485 h 13694"/>
                            <a:gd name="connsiteX3" fmla="*/ 6033 w 9787"/>
                            <a:gd name="connsiteY3" fmla="*/ 12778 h 13694"/>
                            <a:gd name="connsiteX4" fmla="*/ 8188 w 9787"/>
                            <a:gd name="connsiteY4" fmla="*/ 1573 h 136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7" h="13694">
                              <a:moveTo>
                                <a:pt x="8619" y="1142"/>
                              </a:moveTo>
                              <a:cubicBezTo>
                                <a:pt x="5602" y="-2305"/>
                                <a:pt x="862" y="2866"/>
                                <a:pt x="0" y="5883"/>
                              </a:cubicBezTo>
                              <a:cubicBezTo>
                                <a:pt x="0" y="7607"/>
                                <a:pt x="0" y="10192"/>
                                <a:pt x="431" y="11485"/>
                              </a:cubicBezTo>
                              <a:cubicBezTo>
                                <a:pt x="1293" y="13640"/>
                                <a:pt x="3017" y="14502"/>
                                <a:pt x="6033" y="12778"/>
                              </a:cubicBezTo>
                              <a:cubicBezTo>
                                <a:pt x="10343" y="10192"/>
                                <a:pt x="10774" y="4159"/>
                                <a:pt x="8188" y="15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8" name="Vrije vorm: vorm 7427">
                          <a:extLst>
                            <a:ext uri="{FF2B5EF4-FFF2-40B4-BE49-F238E27FC236}">
                              <a16:creationId xmlns:a16="http://schemas.microsoft.com/office/drawing/2014/main" id="{21D9B5DE-0D78-EF95-D157-B6E03BB48B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1379" y="3965900"/>
                          <a:ext cx="75415" cy="62487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28874 h 62487"/>
                            <a:gd name="connsiteX1" fmla="*/ 66366 w 75415"/>
                            <a:gd name="connsiteY1" fmla="*/ 34476 h 62487"/>
                            <a:gd name="connsiteX2" fmla="*/ 46111 w 75415"/>
                            <a:gd name="connsiteY2" fmla="*/ 46111 h 62487"/>
                            <a:gd name="connsiteX3" fmla="*/ 16376 w 75415"/>
                            <a:gd name="connsiteY3" fmla="*/ 62487 h 62487"/>
                            <a:gd name="connsiteX4" fmla="*/ 0 w 75415"/>
                            <a:gd name="connsiteY4" fmla="*/ 33183 h 62487"/>
                            <a:gd name="connsiteX5" fmla="*/ 29304 w 75415"/>
                            <a:gd name="connsiteY5" fmla="*/ 16807 h 62487"/>
                            <a:gd name="connsiteX6" fmla="*/ 49128 w 75415"/>
                            <a:gd name="connsiteY6" fmla="*/ 5171 h 62487"/>
                            <a:gd name="connsiteX7" fmla="*/ 58178 w 75415"/>
                            <a:gd name="connsiteY7" fmla="*/ 0 h 62487"/>
                            <a:gd name="connsiteX8" fmla="*/ 75416 w 75415"/>
                            <a:gd name="connsiteY8" fmla="*/ 28874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62487">
                              <a:moveTo>
                                <a:pt x="75416" y="28874"/>
                              </a:moveTo>
                              <a:cubicBezTo>
                                <a:pt x="75416" y="28874"/>
                                <a:pt x="71537" y="31028"/>
                                <a:pt x="66366" y="34476"/>
                              </a:cubicBezTo>
                              <a:cubicBezTo>
                                <a:pt x="60763" y="37924"/>
                                <a:pt x="53437" y="41802"/>
                                <a:pt x="46111" y="46111"/>
                              </a:cubicBezTo>
                              <a:cubicBezTo>
                                <a:pt x="31459" y="54299"/>
                                <a:pt x="16376" y="62487"/>
                                <a:pt x="16376" y="62487"/>
                              </a:cubicBezTo>
                              <a:lnTo>
                                <a:pt x="0" y="33183"/>
                              </a:lnTo>
                              <a:cubicBezTo>
                                <a:pt x="0" y="33183"/>
                                <a:pt x="14652" y="24995"/>
                                <a:pt x="29304" y="16807"/>
                              </a:cubicBezTo>
                              <a:cubicBezTo>
                                <a:pt x="36631" y="12929"/>
                                <a:pt x="43957" y="8619"/>
                                <a:pt x="49128" y="5171"/>
                              </a:cubicBezTo>
                              <a:cubicBezTo>
                                <a:pt x="54299" y="2155"/>
                                <a:pt x="58178" y="0"/>
                                <a:pt x="58178" y="0"/>
                              </a:cubicBezTo>
                              <a:lnTo>
                                <a:pt x="75416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9" name="Vrije vorm: vorm 7428">
                          <a:extLst>
                            <a:ext uri="{FF2B5EF4-FFF2-40B4-BE49-F238E27FC236}">
                              <a16:creationId xmlns:a16="http://schemas.microsoft.com/office/drawing/2014/main" id="{1F9DCA82-6DB4-F526-4244-121945CAF6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0683" y="3965900"/>
                          <a:ext cx="46111" cy="46111"/>
                        </a:xfrm>
                        <a:custGeom>
                          <a:avLst/>
                          <a:gdLst>
                            <a:gd name="connsiteX0" fmla="*/ 46111 w 46111"/>
                            <a:gd name="connsiteY0" fmla="*/ 28874 h 46111"/>
                            <a:gd name="connsiteX1" fmla="*/ 31459 w 46111"/>
                            <a:gd name="connsiteY1" fmla="*/ 37492 h 46111"/>
                            <a:gd name="connsiteX2" fmla="*/ 16807 w 46111"/>
                            <a:gd name="connsiteY2" fmla="*/ 46111 h 46111"/>
                            <a:gd name="connsiteX3" fmla="*/ 0 w 46111"/>
                            <a:gd name="connsiteY3" fmla="*/ 16807 h 46111"/>
                            <a:gd name="connsiteX4" fmla="*/ 14652 w 46111"/>
                            <a:gd name="connsiteY4" fmla="*/ 8619 h 46111"/>
                            <a:gd name="connsiteX5" fmla="*/ 28874 w 46111"/>
                            <a:gd name="connsiteY5" fmla="*/ 0 h 46111"/>
                            <a:gd name="connsiteX6" fmla="*/ 46111 w 46111"/>
                            <a:gd name="connsiteY6" fmla="*/ 28874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111" h="46111">
                              <a:moveTo>
                                <a:pt x="46111" y="28874"/>
                              </a:moveTo>
                              <a:cubicBezTo>
                                <a:pt x="46111" y="28874"/>
                                <a:pt x="38785" y="33183"/>
                                <a:pt x="31459" y="37492"/>
                              </a:cubicBezTo>
                              <a:cubicBezTo>
                                <a:pt x="24133" y="41802"/>
                                <a:pt x="16807" y="46111"/>
                                <a:pt x="16807" y="46111"/>
                              </a:cubicBezTo>
                              <a:lnTo>
                                <a:pt x="0" y="16807"/>
                              </a:lnTo>
                              <a:cubicBezTo>
                                <a:pt x="0" y="16807"/>
                                <a:pt x="7326" y="12929"/>
                                <a:pt x="14652" y="8619"/>
                              </a:cubicBezTo>
                              <a:cubicBezTo>
                                <a:pt x="21978" y="4310"/>
                                <a:pt x="28874" y="0"/>
                                <a:pt x="28874" y="0"/>
                              </a:cubicBezTo>
                              <a:lnTo>
                                <a:pt x="46111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91" name="Graphic 1445">
                        <a:extLst>
                          <a:ext uri="{FF2B5EF4-FFF2-40B4-BE49-F238E27FC236}">
                            <a16:creationId xmlns:a16="http://schemas.microsoft.com/office/drawing/2014/main" id="{98CB8E69-1A93-8EC0-C5AC-C7EBCD443D5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63581" y="3839202"/>
                        <a:ext cx="107985" cy="119509"/>
                        <a:chOff x="6763581" y="3839202"/>
                        <a:chExt cx="107985" cy="119509"/>
                      </a:xfrm>
                    </p:grpSpPr>
                    <p:sp>
                      <p:nvSpPr>
                        <p:cNvPr id="7416" name="Vrije vorm: vorm 7415">
                          <a:extLst>
                            <a:ext uri="{FF2B5EF4-FFF2-40B4-BE49-F238E27FC236}">
                              <a16:creationId xmlns:a16="http://schemas.microsoft.com/office/drawing/2014/main" id="{5C68D0C4-11E7-0B2B-7E39-2581ED0D19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58" y="3866782"/>
                          <a:ext cx="83709" cy="91928"/>
                        </a:xfrm>
                        <a:custGeom>
                          <a:avLst/>
                          <a:gdLst>
                            <a:gd name="connsiteX0" fmla="*/ 69669 w 83709"/>
                            <a:gd name="connsiteY0" fmla="*/ 21116 h 91928"/>
                            <a:gd name="connsiteX1" fmla="*/ 30884 w 83709"/>
                            <a:gd name="connsiteY1" fmla="*/ 0 h 91928"/>
                            <a:gd name="connsiteX2" fmla="*/ 26144 w 83709"/>
                            <a:gd name="connsiteY2" fmla="*/ 3448 h 91928"/>
                            <a:gd name="connsiteX3" fmla="*/ 15801 w 83709"/>
                            <a:gd name="connsiteY3" fmla="*/ 10774 h 91928"/>
                            <a:gd name="connsiteX4" fmla="*/ 718 w 83709"/>
                            <a:gd name="connsiteY4" fmla="*/ 21547 h 91928"/>
                            <a:gd name="connsiteX5" fmla="*/ 8906 w 83709"/>
                            <a:gd name="connsiteY5" fmla="*/ 65073 h 91928"/>
                            <a:gd name="connsiteX6" fmla="*/ 58896 w 83709"/>
                            <a:gd name="connsiteY6" fmla="*/ 91792 h 91928"/>
                            <a:gd name="connsiteX7" fmla="*/ 65360 w 83709"/>
                            <a:gd name="connsiteY7" fmla="*/ 90930 h 91928"/>
                            <a:gd name="connsiteX8" fmla="*/ 70100 w 83709"/>
                            <a:gd name="connsiteY8" fmla="*/ 89206 h 91928"/>
                            <a:gd name="connsiteX9" fmla="*/ 72255 w 83709"/>
                            <a:gd name="connsiteY9" fmla="*/ 88344 h 91928"/>
                            <a:gd name="connsiteX10" fmla="*/ 76996 w 83709"/>
                            <a:gd name="connsiteY10" fmla="*/ 82742 h 91928"/>
                            <a:gd name="connsiteX11" fmla="*/ 80012 w 83709"/>
                            <a:gd name="connsiteY11" fmla="*/ 76708 h 91928"/>
                            <a:gd name="connsiteX12" fmla="*/ 69669 w 83709"/>
                            <a:gd name="connsiteY12" fmla="*/ 20685 h 91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09" h="91928">
                              <a:moveTo>
                                <a:pt x="69669" y="21116"/>
                              </a:moveTo>
                              <a:cubicBezTo>
                                <a:pt x="48553" y="862"/>
                                <a:pt x="30884" y="0"/>
                                <a:pt x="30884" y="0"/>
                              </a:cubicBezTo>
                              <a:cubicBezTo>
                                <a:pt x="30884" y="0"/>
                                <a:pt x="29160" y="1293"/>
                                <a:pt x="26144" y="3448"/>
                              </a:cubicBezTo>
                              <a:cubicBezTo>
                                <a:pt x="23127" y="5602"/>
                                <a:pt x="19680" y="8188"/>
                                <a:pt x="15801" y="10774"/>
                              </a:cubicBezTo>
                              <a:cubicBezTo>
                                <a:pt x="8475" y="15945"/>
                                <a:pt x="718" y="21547"/>
                                <a:pt x="718" y="21547"/>
                              </a:cubicBezTo>
                              <a:cubicBezTo>
                                <a:pt x="718" y="21547"/>
                                <a:pt x="-3591" y="38354"/>
                                <a:pt x="8906" y="65073"/>
                              </a:cubicBezTo>
                              <a:cubicBezTo>
                                <a:pt x="18387" y="85327"/>
                                <a:pt x="41658" y="93084"/>
                                <a:pt x="58896" y="91792"/>
                              </a:cubicBezTo>
                              <a:cubicBezTo>
                                <a:pt x="61051" y="91792"/>
                                <a:pt x="63636" y="91792"/>
                                <a:pt x="65360" y="90930"/>
                              </a:cubicBezTo>
                              <a:cubicBezTo>
                                <a:pt x="67084" y="90499"/>
                                <a:pt x="68808" y="89637"/>
                                <a:pt x="70100" y="89206"/>
                              </a:cubicBezTo>
                              <a:cubicBezTo>
                                <a:pt x="71393" y="88775"/>
                                <a:pt x="72255" y="88344"/>
                                <a:pt x="72255" y="88344"/>
                              </a:cubicBezTo>
                              <a:cubicBezTo>
                                <a:pt x="72255" y="88344"/>
                                <a:pt x="74410" y="85327"/>
                                <a:pt x="76996" y="82742"/>
                              </a:cubicBezTo>
                              <a:cubicBezTo>
                                <a:pt x="77857" y="81018"/>
                                <a:pt x="79150" y="78863"/>
                                <a:pt x="80012" y="76708"/>
                              </a:cubicBezTo>
                              <a:cubicBezTo>
                                <a:pt x="86045" y="60763"/>
                                <a:pt x="86045" y="35769"/>
                                <a:pt x="69669" y="206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7" name="Vrije vorm: vorm 7416">
                          <a:extLst>
                            <a:ext uri="{FF2B5EF4-FFF2-40B4-BE49-F238E27FC236}">
                              <a16:creationId xmlns:a16="http://schemas.microsoft.com/office/drawing/2014/main" id="{6E4761C2-7632-6040-4518-CC8DD49501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30" y="3867213"/>
                          <a:ext cx="50735" cy="42663"/>
                        </a:xfrm>
                        <a:custGeom>
                          <a:avLst/>
                          <a:gdLst>
                            <a:gd name="connsiteX0" fmla="*/ 50735 w 50735"/>
                            <a:gd name="connsiteY0" fmla="*/ 6895 h 42663"/>
                            <a:gd name="connsiteX1" fmla="*/ 30912 w 50735"/>
                            <a:gd name="connsiteY1" fmla="*/ 0 h 42663"/>
                            <a:gd name="connsiteX2" fmla="*/ 26171 w 50735"/>
                            <a:gd name="connsiteY2" fmla="*/ 3448 h 42663"/>
                            <a:gd name="connsiteX3" fmla="*/ 15829 w 50735"/>
                            <a:gd name="connsiteY3" fmla="*/ 10774 h 42663"/>
                            <a:gd name="connsiteX4" fmla="*/ 746 w 50735"/>
                            <a:gd name="connsiteY4" fmla="*/ 21547 h 42663"/>
                            <a:gd name="connsiteX5" fmla="*/ 1607 w 50735"/>
                            <a:gd name="connsiteY5" fmla="*/ 42664 h 42663"/>
                            <a:gd name="connsiteX6" fmla="*/ 26602 w 50735"/>
                            <a:gd name="connsiteY6" fmla="*/ 24995 h 42663"/>
                            <a:gd name="connsiteX7" fmla="*/ 50735 w 50735"/>
                            <a:gd name="connsiteY7" fmla="*/ 6895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0735" h="42663">
                              <a:moveTo>
                                <a:pt x="50735" y="6895"/>
                              </a:moveTo>
                              <a:cubicBezTo>
                                <a:pt x="39100" y="431"/>
                                <a:pt x="30912" y="0"/>
                                <a:pt x="30912" y="0"/>
                              </a:cubicBezTo>
                              <a:cubicBezTo>
                                <a:pt x="30912" y="0"/>
                                <a:pt x="29188" y="1293"/>
                                <a:pt x="26171" y="3448"/>
                              </a:cubicBezTo>
                              <a:cubicBezTo>
                                <a:pt x="23155" y="5603"/>
                                <a:pt x="19707" y="8188"/>
                                <a:pt x="15829" y="10774"/>
                              </a:cubicBezTo>
                              <a:cubicBezTo>
                                <a:pt x="8503" y="15945"/>
                                <a:pt x="746" y="21547"/>
                                <a:pt x="746" y="21547"/>
                              </a:cubicBezTo>
                              <a:cubicBezTo>
                                <a:pt x="746" y="21547"/>
                                <a:pt x="-1409" y="29304"/>
                                <a:pt x="1607" y="42664"/>
                              </a:cubicBezTo>
                              <a:cubicBezTo>
                                <a:pt x="1607" y="42664"/>
                                <a:pt x="14105" y="33614"/>
                                <a:pt x="26602" y="24995"/>
                              </a:cubicBezTo>
                              <a:cubicBezTo>
                                <a:pt x="39100" y="16376"/>
                                <a:pt x="50735" y="6895"/>
                                <a:pt x="5073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8" name="Vrije vorm: vorm 7417">
                          <a:extLst>
                            <a:ext uri="{FF2B5EF4-FFF2-40B4-BE49-F238E27FC236}">
                              <a16:creationId xmlns:a16="http://schemas.microsoft.com/office/drawing/2014/main" id="{6971A582-C5C3-B635-3FF1-F83A0BFE8E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72631" y="3839202"/>
                          <a:ext cx="36630" cy="41370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1459 h 41370"/>
                            <a:gd name="connsiteX1" fmla="*/ 22409 w 36630"/>
                            <a:gd name="connsiteY1" fmla="*/ 41371 h 41370"/>
                            <a:gd name="connsiteX2" fmla="*/ 0 w 36630"/>
                            <a:gd name="connsiteY2" fmla="*/ 9912 h 41370"/>
                            <a:gd name="connsiteX3" fmla="*/ 13790 w 36630"/>
                            <a:gd name="connsiteY3" fmla="*/ 0 h 41370"/>
                            <a:gd name="connsiteX4" fmla="*/ 36630 w 36630"/>
                            <a:gd name="connsiteY4" fmla="*/ 31459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41370">
                              <a:moveTo>
                                <a:pt x="36630" y="31459"/>
                              </a:moveTo>
                              <a:lnTo>
                                <a:pt x="22409" y="41371"/>
                              </a:lnTo>
                              <a:lnTo>
                                <a:pt x="0" y="9912"/>
                              </a:lnTo>
                              <a:lnTo>
                                <a:pt x="13790" y="0"/>
                              </a:lnTo>
                              <a:lnTo>
                                <a:pt x="36630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9" name="Vrije vorm: vorm 7418">
                          <a:extLst>
                            <a:ext uri="{FF2B5EF4-FFF2-40B4-BE49-F238E27FC236}">
                              <a16:creationId xmlns:a16="http://schemas.microsoft.com/office/drawing/2014/main" id="{3747CE7D-D3B5-A1FB-3975-644307CC1F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0070" y="3898656"/>
                          <a:ext cx="24183" cy="32774"/>
                        </a:xfrm>
                        <a:custGeom>
                          <a:avLst/>
                          <a:gdLst>
                            <a:gd name="connsiteX0" fmla="*/ 19103 w 24183"/>
                            <a:gd name="connsiteY0" fmla="*/ 2172 h 32774"/>
                            <a:gd name="connsiteX1" fmla="*/ 142 w 24183"/>
                            <a:gd name="connsiteY1" fmla="*/ 15531 h 32774"/>
                            <a:gd name="connsiteX2" fmla="*/ 3158 w 24183"/>
                            <a:gd name="connsiteY2" fmla="*/ 28459 h 32774"/>
                            <a:gd name="connsiteX3" fmla="*/ 16948 w 24183"/>
                            <a:gd name="connsiteY3" fmla="*/ 29752 h 32774"/>
                            <a:gd name="connsiteX4" fmla="*/ 19103 w 24183"/>
                            <a:gd name="connsiteY4" fmla="*/ 1740 h 327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83" h="32774">
                              <a:moveTo>
                                <a:pt x="19103" y="2172"/>
                              </a:moveTo>
                              <a:cubicBezTo>
                                <a:pt x="10484" y="-5155"/>
                                <a:pt x="1003" y="7774"/>
                                <a:pt x="142" y="15531"/>
                              </a:cubicBezTo>
                              <a:cubicBezTo>
                                <a:pt x="-289" y="19840"/>
                                <a:pt x="142" y="25873"/>
                                <a:pt x="3158" y="28459"/>
                              </a:cubicBezTo>
                              <a:cubicBezTo>
                                <a:pt x="5744" y="32769"/>
                                <a:pt x="10053" y="34923"/>
                                <a:pt x="16948" y="29752"/>
                              </a:cubicBezTo>
                              <a:cubicBezTo>
                                <a:pt x="26429" y="22857"/>
                                <a:pt x="25998" y="7774"/>
                                <a:pt x="19103" y="1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0" name="Vrije vorm: vorm 7419">
                          <a:extLst>
                            <a:ext uri="{FF2B5EF4-FFF2-40B4-BE49-F238E27FC236}">
                              <a16:creationId xmlns:a16="http://schemas.microsoft.com/office/drawing/2014/main" id="{7525AE3B-03BE-EA5D-BDDB-0CE62CD526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0897" y="3934869"/>
                          <a:ext cx="9921" cy="13779"/>
                        </a:xfrm>
                        <a:custGeom>
                          <a:avLst/>
                          <a:gdLst>
                            <a:gd name="connsiteX0" fmla="*/ 7757 w 9921"/>
                            <a:gd name="connsiteY0" fmla="*/ 865 h 13779"/>
                            <a:gd name="connsiteX1" fmla="*/ 0 w 9921"/>
                            <a:gd name="connsiteY1" fmla="*/ 6468 h 13779"/>
                            <a:gd name="connsiteX2" fmla="*/ 1293 w 9921"/>
                            <a:gd name="connsiteY2" fmla="*/ 12070 h 13779"/>
                            <a:gd name="connsiteX3" fmla="*/ 6895 w 9921"/>
                            <a:gd name="connsiteY3" fmla="*/ 12501 h 13779"/>
                            <a:gd name="connsiteX4" fmla="*/ 7757 w 9921"/>
                            <a:gd name="connsiteY4" fmla="*/ 865 h 137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21" h="13779">
                              <a:moveTo>
                                <a:pt x="7757" y="865"/>
                              </a:moveTo>
                              <a:cubicBezTo>
                                <a:pt x="4310" y="-2151"/>
                                <a:pt x="431" y="3451"/>
                                <a:pt x="0" y="6468"/>
                              </a:cubicBezTo>
                              <a:cubicBezTo>
                                <a:pt x="0" y="8191"/>
                                <a:pt x="0" y="10777"/>
                                <a:pt x="1293" y="12070"/>
                              </a:cubicBezTo>
                              <a:cubicBezTo>
                                <a:pt x="2155" y="13794"/>
                                <a:pt x="4310" y="14656"/>
                                <a:pt x="6895" y="12501"/>
                              </a:cubicBezTo>
                              <a:cubicBezTo>
                                <a:pt x="10774" y="9915"/>
                                <a:pt x="10774" y="3451"/>
                                <a:pt x="7757" y="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1" name="Vrije vorm: vorm 7420">
                          <a:extLst>
                            <a:ext uri="{FF2B5EF4-FFF2-40B4-BE49-F238E27FC236}">
                              <a16:creationId xmlns:a16="http://schemas.microsoft.com/office/drawing/2014/main" id="{A23CCDA7-0A55-6F43-FFA9-0D71BAD3BB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3581" y="3840495"/>
                          <a:ext cx="74553" cy="66796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26718 h 66796"/>
                            <a:gd name="connsiteX1" fmla="*/ 65935 w 74553"/>
                            <a:gd name="connsiteY1" fmla="*/ 33183 h 66796"/>
                            <a:gd name="connsiteX2" fmla="*/ 46973 w 74553"/>
                            <a:gd name="connsiteY2" fmla="*/ 46973 h 66796"/>
                            <a:gd name="connsiteX3" fmla="*/ 19392 w 74553"/>
                            <a:gd name="connsiteY3" fmla="*/ 66797 h 66796"/>
                            <a:gd name="connsiteX4" fmla="*/ 0 w 74553"/>
                            <a:gd name="connsiteY4" fmla="*/ 39216 h 66796"/>
                            <a:gd name="connsiteX5" fmla="*/ 27150 w 74553"/>
                            <a:gd name="connsiteY5" fmla="*/ 19824 h 66796"/>
                            <a:gd name="connsiteX6" fmla="*/ 45680 w 74553"/>
                            <a:gd name="connsiteY6" fmla="*/ 6464 h 66796"/>
                            <a:gd name="connsiteX7" fmla="*/ 53868 w 74553"/>
                            <a:gd name="connsiteY7" fmla="*/ 0 h 66796"/>
                            <a:gd name="connsiteX8" fmla="*/ 74123 w 74553"/>
                            <a:gd name="connsiteY8" fmla="*/ 27150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6796">
                              <a:moveTo>
                                <a:pt x="74554" y="26718"/>
                              </a:moveTo>
                              <a:cubicBezTo>
                                <a:pt x="74554" y="26718"/>
                                <a:pt x="71106" y="29304"/>
                                <a:pt x="65935" y="33183"/>
                              </a:cubicBezTo>
                              <a:cubicBezTo>
                                <a:pt x="60763" y="37061"/>
                                <a:pt x="53868" y="41802"/>
                                <a:pt x="46973" y="46973"/>
                              </a:cubicBezTo>
                              <a:cubicBezTo>
                                <a:pt x="33183" y="56885"/>
                                <a:pt x="19392" y="66797"/>
                                <a:pt x="19392" y="66797"/>
                              </a:cubicBezTo>
                              <a:lnTo>
                                <a:pt x="0" y="39216"/>
                              </a:lnTo>
                              <a:cubicBezTo>
                                <a:pt x="0" y="39216"/>
                                <a:pt x="13790" y="29735"/>
                                <a:pt x="27150" y="19824"/>
                              </a:cubicBezTo>
                              <a:cubicBezTo>
                                <a:pt x="34045" y="15083"/>
                                <a:pt x="40940" y="9912"/>
                                <a:pt x="45680" y="6464"/>
                              </a:cubicBezTo>
                              <a:cubicBezTo>
                                <a:pt x="50852" y="2586"/>
                                <a:pt x="53868" y="0"/>
                                <a:pt x="53868" y="0"/>
                              </a:cubicBezTo>
                              <a:lnTo>
                                <a:pt x="74123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22" name="Vrije vorm: vorm 7421">
                          <a:extLst>
                            <a:ext uri="{FF2B5EF4-FFF2-40B4-BE49-F238E27FC236}">
                              <a16:creationId xmlns:a16="http://schemas.microsoft.com/office/drawing/2014/main" id="{D114A212-67BC-86F7-496E-AFE77C7DA8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90731" y="3840495"/>
                          <a:ext cx="47404" cy="46973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26718 h 46973"/>
                            <a:gd name="connsiteX1" fmla="*/ 33614 w 47404"/>
                            <a:gd name="connsiteY1" fmla="*/ 37061 h 46973"/>
                            <a:gd name="connsiteX2" fmla="*/ 19824 w 47404"/>
                            <a:gd name="connsiteY2" fmla="*/ 46973 h 46973"/>
                            <a:gd name="connsiteX3" fmla="*/ 0 w 47404"/>
                            <a:gd name="connsiteY3" fmla="*/ 19824 h 46973"/>
                            <a:gd name="connsiteX4" fmla="*/ 13790 w 47404"/>
                            <a:gd name="connsiteY4" fmla="*/ 9912 h 46973"/>
                            <a:gd name="connsiteX5" fmla="*/ 27150 w 47404"/>
                            <a:gd name="connsiteY5" fmla="*/ 0 h 46973"/>
                            <a:gd name="connsiteX6" fmla="*/ 47404 w 47404"/>
                            <a:gd name="connsiteY6" fmla="*/ 27150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7404" y="26718"/>
                              </a:moveTo>
                              <a:cubicBezTo>
                                <a:pt x="47404" y="26718"/>
                                <a:pt x="40509" y="31890"/>
                                <a:pt x="33614" y="37061"/>
                              </a:cubicBezTo>
                              <a:cubicBezTo>
                                <a:pt x="26719" y="42233"/>
                                <a:pt x="19824" y="46973"/>
                                <a:pt x="19824" y="46973"/>
                              </a:cubicBezTo>
                              <a:lnTo>
                                <a:pt x="0" y="19824"/>
                              </a:lnTo>
                              <a:cubicBezTo>
                                <a:pt x="0" y="19824"/>
                                <a:pt x="6895" y="15083"/>
                                <a:pt x="13790" y="9912"/>
                              </a:cubicBezTo>
                              <a:cubicBezTo>
                                <a:pt x="20255" y="4740"/>
                                <a:pt x="27150" y="0"/>
                                <a:pt x="27150" y="0"/>
                              </a:cubicBezTo>
                              <a:lnTo>
                                <a:pt x="47404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92" name="Graphic 1445">
                        <a:extLst>
                          <a:ext uri="{FF2B5EF4-FFF2-40B4-BE49-F238E27FC236}">
                            <a16:creationId xmlns:a16="http://schemas.microsoft.com/office/drawing/2014/main" id="{AA8177DD-5C47-9F1C-41B7-22A0FD62FF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0269" y="3692680"/>
                        <a:ext cx="112609" cy="115902"/>
                        <a:chOff x="6940269" y="3692680"/>
                        <a:chExt cx="112609" cy="115902"/>
                      </a:xfrm>
                    </p:grpSpPr>
                    <p:sp>
                      <p:nvSpPr>
                        <p:cNvPr id="7409" name="Vrije vorm: vorm 7408">
                          <a:extLst>
                            <a:ext uri="{FF2B5EF4-FFF2-40B4-BE49-F238E27FC236}">
                              <a16:creationId xmlns:a16="http://schemas.microsoft.com/office/drawing/2014/main" id="{A81D1F06-F840-90C7-79DD-B199D7F671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24" y="3720213"/>
                          <a:ext cx="86855" cy="88369"/>
                        </a:xfrm>
                        <a:custGeom>
                          <a:avLst/>
                          <a:gdLst>
                            <a:gd name="connsiteX0" fmla="*/ 68191 w 86855"/>
                            <a:gd name="connsiteY0" fmla="*/ 15562 h 88369"/>
                            <a:gd name="connsiteX1" fmla="*/ 27252 w 86855"/>
                            <a:gd name="connsiteY1" fmla="*/ 48 h 88369"/>
                            <a:gd name="connsiteX2" fmla="*/ 22942 w 86855"/>
                            <a:gd name="connsiteY2" fmla="*/ 3926 h 88369"/>
                            <a:gd name="connsiteX3" fmla="*/ 13461 w 86855"/>
                            <a:gd name="connsiteY3" fmla="*/ 12545 h 88369"/>
                            <a:gd name="connsiteX4" fmla="*/ 102 w 86855"/>
                            <a:gd name="connsiteY4" fmla="*/ 25043 h 88369"/>
                            <a:gd name="connsiteX5" fmla="*/ 13461 w 86855"/>
                            <a:gd name="connsiteY5" fmla="*/ 67275 h 88369"/>
                            <a:gd name="connsiteX6" fmla="*/ 66468 w 86855"/>
                            <a:gd name="connsiteY6" fmla="*/ 87530 h 88369"/>
                            <a:gd name="connsiteX7" fmla="*/ 72932 w 86855"/>
                            <a:gd name="connsiteY7" fmla="*/ 85806 h 88369"/>
                            <a:gd name="connsiteX8" fmla="*/ 77241 w 86855"/>
                            <a:gd name="connsiteY8" fmla="*/ 83652 h 88369"/>
                            <a:gd name="connsiteX9" fmla="*/ 79396 w 86855"/>
                            <a:gd name="connsiteY9" fmla="*/ 82790 h 88369"/>
                            <a:gd name="connsiteX10" fmla="*/ 83275 w 86855"/>
                            <a:gd name="connsiteY10" fmla="*/ 76325 h 88369"/>
                            <a:gd name="connsiteX11" fmla="*/ 85429 w 86855"/>
                            <a:gd name="connsiteY11" fmla="*/ 70292 h 88369"/>
                            <a:gd name="connsiteX12" fmla="*/ 67761 w 86855"/>
                            <a:gd name="connsiteY12" fmla="*/ 15993 h 883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6855" h="88369">
                              <a:moveTo>
                                <a:pt x="68191" y="15562"/>
                              </a:moveTo>
                              <a:cubicBezTo>
                                <a:pt x="44489" y="-1676"/>
                                <a:pt x="27252" y="48"/>
                                <a:pt x="27252" y="48"/>
                              </a:cubicBezTo>
                              <a:cubicBezTo>
                                <a:pt x="27252" y="48"/>
                                <a:pt x="25528" y="1772"/>
                                <a:pt x="22942" y="3926"/>
                              </a:cubicBezTo>
                              <a:cubicBezTo>
                                <a:pt x="20356" y="6081"/>
                                <a:pt x="16909" y="9529"/>
                                <a:pt x="13461" y="12545"/>
                              </a:cubicBezTo>
                              <a:cubicBezTo>
                                <a:pt x="6566" y="19010"/>
                                <a:pt x="102" y="25043"/>
                                <a:pt x="102" y="25043"/>
                              </a:cubicBezTo>
                              <a:cubicBezTo>
                                <a:pt x="102" y="25043"/>
                                <a:pt x="-2053" y="42281"/>
                                <a:pt x="13461" y="67275"/>
                              </a:cubicBezTo>
                              <a:cubicBezTo>
                                <a:pt x="25528" y="85806"/>
                                <a:pt x="49661" y="90547"/>
                                <a:pt x="66468" y="87530"/>
                              </a:cubicBezTo>
                              <a:cubicBezTo>
                                <a:pt x="68622" y="87530"/>
                                <a:pt x="70777" y="86668"/>
                                <a:pt x="72932" y="85806"/>
                              </a:cubicBezTo>
                              <a:cubicBezTo>
                                <a:pt x="74656" y="84944"/>
                                <a:pt x="76379" y="84082"/>
                                <a:pt x="77241" y="83652"/>
                              </a:cubicBezTo>
                              <a:cubicBezTo>
                                <a:pt x="78534" y="83221"/>
                                <a:pt x="79396" y="82790"/>
                                <a:pt x="79396" y="82790"/>
                              </a:cubicBezTo>
                              <a:cubicBezTo>
                                <a:pt x="79396" y="82790"/>
                                <a:pt x="81551" y="79773"/>
                                <a:pt x="83275" y="76325"/>
                              </a:cubicBezTo>
                              <a:cubicBezTo>
                                <a:pt x="84136" y="74602"/>
                                <a:pt x="84568" y="72447"/>
                                <a:pt x="85429" y="70292"/>
                              </a:cubicBezTo>
                              <a:cubicBezTo>
                                <a:pt x="89308" y="53485"/>
                                <a:pt x="85860" y="28921"/>
                                <a:pt x="67761" y="15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0" name="Vrije vorm: vorm 7409">
                          <a:extLst>
                            <a:ext uri="{FF2B5EF4-FFF2-40B4-BE49-F238E27FC236}">
                              <a16:creationId xmlns:a16="http://schemas.microsoft.com/office/drawing/2014/main" id="{33FF5FCE-B971-8AAD-A8DF-118B9C976F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56" y="3719819"/>
                          <a:ext cx="47905" cy="46121"/>
                        </a:xfrm>
                        <a:custGeom>
                          <a:avLst/>
                          <a:gdLst>
                            <a:gd name="connsiteX0" fmla="*/ 47905 w 47905"/>
                            <a:gd name="connsiteY0" fmla="*/ 4320 h 46121"/>
                            <a:gd name="connsiteX1" fmla="*/ 27220 w 47905"/>
                            <a:gd name="connsiteY1" fmla="*/ 10 h 46121"/>
                            <a:gd name="connsiteX2" fmla="*/ 22911 w 47905"/>
                            <a:gd name="connsiteY2" fmla="*/ 3889 h 46121"/>
                            <a:gd name="connsiteX3" fmla="*/ 13430 w 47905"/>
                            <a:gd name="connsiteY3" fmla="*/ 12508 h 46121"/>
                            <a:gd name="connsiteX4" fmla="*/ 70 w 47905"/>
                            <a:gd name="connsiteY4" fmla="*/ 25005 h 46121"/>
                            <a:gd name="connsiteX5" fmla="*/ 3518 w 47905"/>
                            <a:gd name="connsiteY5" fmla="*/ 46121 h 46121"/>
                            <a:gd name="connsiteX6" fmla="*/ 25927 w 47905"/>
                            <a:gd name="connsiteY6" fmla="*/ 25436 h 46121"/>
                            <a:gd name="connsiteX7" fmla="*/ 47905 w 47905"/>
                            <a:gd name="connsiteY7" fmla="*/ 4320 h 461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7905" h="46121">
                              <a:moveTo>
                                <a:pt x="47905" y="4320"/>
                              </a:moveTo>
                              <a:cubicBezTo>
                                <a:pt x="35408" y="-421"/>
                                <a:pt x="27220" y="10"/>
                                <a:pt x="27220" y="10"/>
                              </a:cubicBezTo>
                              <a:cubicBezTo>
                                <a:pt x="27220" y="10"/>
                                <a:pt x="25496" y="1734"/>
                                <a:pt x="22911" y="3889"/>
                              </a:cubicBezTo>
                              <a:cubicBezTo>
                                <a:pt x="20325" y="6043"/>
                                <a:pt x="16877" y="9491"/>
                                <a:pt x="13430" y="12508"/>
                              </a:cubicBezTo>
                              <a:cubicBezTo>
                                <a:pt x="6535" y="18972"/>
                                <a:pt x="70" y="25005"/>
                                <a:pt x="70" y="25005"/>
                              </a:cubicBezTo>
                              <a:cubicBezTo>
                                <a:pt x="70" y="25005"/>
                                <a:pt x="-791" y="33193"/>
                                <a:pt x="3518" y="46121"/>
                              </a:cubicBezTo>
                              <a:cubicBezTo>
                                <a:pt x="3518" y="46121"/>
                                <a:pt x="14723" y="35779"/>
                                <a:pt x="25927" y="25436"/>
                              </a:cubicBezTo>
                              <a:cubicBezTo>
                                <a:pt x="37132" y="15093"/>
                                <a:pt x="47905" y="4320"/>
                                <a:pt x="47905" y="43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1" name="Vrije vorm: vorm 7410">
                          <a:extLst>
                            <a:ext uri="{FF2B5EF4-FFF2-40B4-BE49-F238E27FC236}">
                              <a16:creationId xmlns:a16="http://schemas.microsoft.com/office/drawing/2014/main" id="{9587ADAA-59E8-EE6A-F661-1386441E4A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5010" y="3696558"/>
                          <a:ext cx="39216" cy="4007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28012 h 40078"/>
                            <a:gd name="connsiteX1" fmla="*/ 26288 w 39216"/>
                            <a:gd name="connsiteY1" fmla="*/ 40078 h 40078"/>
                            <a:gd name="connsiteX2" fmla="*/ 0 w 39216"/>
                            <a:gd name="connsiteY2" fmla="*/ 11636 h 40078"/>
                            <a:gd name="connsiteX3" fmla="*/ 12497 w 39216"/>
                            <a:gd name="connsiteY3" fmla="*/ 0 h 40078"/>
                            <a:gd name="connsiteX4" fmla="*/ 39216 w 39216"/>
                            <a:gd name="connsiteY4" fmla="*/ 28012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40078">
                              <a:moveTo>
                                <a:pt x="39216" y="28012"/>
                              </a:moveTo>
                              <a:lnTo>
                                <a:pt x="26288" y="40078"/>
                              </a:lnTo>
                              <a:lnTo>
                                <a:pt x="0" y="11636"/>
                              </a:lnTo>
                              <a:lnTo>
                                <a:pt x="12497" y="0"/>
                              </a:lnTo>
                              <a:lnTo>
                                <a:pt x="39216" y="280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2" name="Vrije vorm: vorm 7411">
                          <a:extLst>
                            <a:ext uri="{FF2B5EF4-FFF2-40B4-BE49-F238E27FC236}">
                              <a16:creationId xmlns:a16="http://schemas.microsoft.com/office/drawing/2014/main" id="{195D0E51-9281-3668-C0D4-50738D96A7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0778" y="3751527"/>
                          <a:ext cx="23342" cy="33013"/>
                        </a:xfrm>
                        <a:custGeom>
                          <a:avLst/>
                          <a:gdLst>
                            <a:gd name="connsiteX0" fmla="*/ 16807 w 23342"/>
                            <a:gd name="connsiteY0" fmla="*/ 1485 h 33013"/>
                            <a:gd name="connsiteX1" fmla="*/ 0 w 23342"/>
                            <a:gd name="connsiteY1" fmla="*/ 16999 h 33013"/>
                            <a:gd name="connsiteX2" fmla="*/ 4310 w 23342"/>
                            <a:gd name="connsiteY2" fmla="*/ 29497 h 33013"/>
                            <a:gd name="connsiteX3" fmla="*/ 18100 w 23342"/>
                            <a:gd name="connsiteY3" fmla="*/ 29066 h 33013"/>
                            <a:gd name="connsiteX4" fmla="*/ 16807 w 23342"/>
                            <a:gd name="connsiteY4" fmla="*/ 1054 h 330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342" h="33013">
                              <a:moveTo>
                                <a:pt x="16807" y="1485"/>
                              </a:moveTo>
                              <a:cubicBezTo>
                                <a:pt x="7326" y="-4548"/>
                                <a:pt x="0" y="9242"/>
                                <a:pt x="0" y="16999"/>
                              </a:cubicBezTo>
                              <a:cubicBezTo>
                                <a:pt x="0" y="21309"/>
                                <a:pt x="1293" y="27342"/>
                                <a:pt x="4310" y="29497"/>
                              </a:cubicBezTo>
                              <a:cubicBezTo>
                                <a:pt x="7326" y="33375"/>
                                <a:pt x="12067" y="35099"/>
                                <a:pt x="18100" y="29066"/>
                              </a:cubicBezTo>
                              <a:cubicBezTo>
                                <a:pt x="26288" y="21309"/>
                                <a:pt x="24133" y="6226"/>
                                <a:pt x="16807" y="10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3" name="Vrije vorm: vorm 7412">
                          <a:extLst>
                            <a:ext uri="{FF2B5EF4-FFF2-40B4-BE49-F238E27FC236}">
                              <a16:creationId xmlns:a16="http://schemas.microsoft.com/office/drawing/2014/main" id="{6769C112-C5C8-644E-8FF9-AA95B50EC5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4480" y="3785998"/>
                          <a:ext cx="9989" cy="13722"/>
                        </a:xfrm>
                        <a:custGeom>
                          <a:avLst/>
                          <a:gdLst>
                            <a:gd name="connsiteX0" fmla="*/ 7326 w 9989"/>
                            <a:gd name="connsiteY0" fmla="*/ 629 h 13722"/>
                            <a:gd name="connsiteX1" fmla="*/ 0 w 9989"/>
                            <a:gd name="connsiteY1" fmla="*/ 7093 h 13722"/>
                            <a:gd name="connsiteX2" fmla="*/ 1724 w 9989"/>
                            <a:gd name="connsiteY2" fmla="*/ 12264 h 13722"/>
                            <a:gd name="connsiteX3" fmla="*/ 7757 w 9989"/>
                            <a:gd name="connsiteY3" fmla="*/ 12264 h 13722"/>
                            <a:gd name="connsiteX4" fmla="*/ 7326 w 9989"/>
                            <a:gd name="connsiteY4" fmla="*/ 629 h 137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89" h="13722">
                              <a:moveTo>
                                <a:pt x="7326" y="629"/>
                              </a:moveTo>
                              <a:cubicBezTo>
                                <a:pt x="3447" y="-1957"/>
                                <a:pt x="0" y="4076"/>
                                <a:pt x="0" y="7093"/>
                              </a:cubicBezTo>
                              <a:cubicBezTo>
                                <a:pt x="0" y="8817"/>
                                <a:pt x="431" y="11402"/>
                                <a:pt x="1724" y="12264"/>
                              </a:cubicBezTo>
                              <a:cubicBezTo>
                                <a:pt x="3017" y="13988"/>
                                <a:pt x="5171" y="14419"/>
                                <a:pt x="7757" y="12264"/>
                              </a:cubicBezTo>
                              <a:cubicBezTo>
                                <a:pt x="11205" y="8817"/>
                                <a:pt x="10343" y="2783"/>
                                <a:pt x="7326" y="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4" name="Vrije vorm: vorm 7413">
                          <a:extLst>
                            <a:ext uri="{FF2B5EF4-FFF2-40B4-BE49-F238E27FC236}">
                              <a16:creationId xmlns:a16="http://schemas.microsoft.com/office/drawing/2014/main" id="{652A6B6C-F358-648D-A83F-C84497085E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0269" y="3692680"/>
                          <a:ext cx="71968" cy="71106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24564 h 71106"/>
                            <a:gd name="connsiteX1" fmla="*/ 64642 w 71968"/>
                            <a:gd name="connsiteY1" fmla="*/ 31890 h 71106"/>
                            <a:gd name="connsiteX2" fmla="*/ 47835 w 71968"/>
                            <a:gd name="connsiteY2" fmla="*/ 47835 h 71106"/>
                            <a:gd name="connsiteX3" fmla="*/ 22840 w 71968"/>
                            <a:gd name="connsiteY3" fmla="*/ 71106 h 71106"/>
                            <a:gd name="connsiteX4" fmla="*/ 0 w 71968"/>
                            <a:gd name="connsiteY4" fmla="*/ 46111 h 71106"/>
                            <a:gd name="connsiteX5" fmla="*/ 24133 w 71968"/>
                            <a:gd name="connsiteY5" fmla="*/ 23271 h 71106"/>
                            <a:gd name="connsiteX6" fmla="*/ 40509 w 71968"/>
                            <a:gd name="connsiteY6" fmla="*/ 7326 h 71106"/>
                            <a:gd name="connsiteX7" fmla="*/ 47835 w 71968"/>
                            <a:gd name="connsiteY7" fmla="*/ 0 h 71106"/>
                            <a:gd name="connsiteX8" fmla="*/ 71537 w 71968"/>
                            <a:gd name="connsiteY8" fmla="*/ 24133 h 711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1968" h="71106">
                              <a:moveTo>
                                <a:pt x="71968" y="24564"/>
                              </a:moveTo>
                              <a:cubicBezTo>
                                <a:pt x="71968" y="24564"/>
                                <a:pt x="68951" y="27581"/>
                                <a:pt x="64642" y="31890"/>
                              </a:cubicBezTo>
                              <a:cubicBezTo>
                                <a:pt x="60333" y="36630"/>
                                <a:pt x="53868" y="42233"/>
                                <a:pt x="47835" y="47835"/>
                              </a:cubicBezTo>
                              <a:cubicBezTo>
                                <a:pt x="35338" y="59471"/>
                                <a:pt x="22840" y="71106"/>
                                <a:pt x="22840" y="71106"/>
                              </a:cubicBezTo>
                              <a:lnTo>
                                <a:pt x="0" y="46111"/>
                              </a:lnTo>
                              <a:cubicBezTo>
                                <a:pt x="0" y="46111"/>
                                <a:pt x="12066" y="34907"/>
                                <a:pt x="24133" y="23271"/>
                              </a:cubicBezTo>
                              <a:cubicBezTo>
                                <a:pt x="30166" y="17669"/>
                                <a:pt x="36200" y="12066"/>
                                <a:pt x="40509" y="7326"/>
                              </a:cubicBezTo>
                              <a:cubicBezTo>
                                <a:pt x="44818" y="3017"/>
                                <a:pt x="47835" y="0"/>
                                <a:pt x="47835" y="0"/>
                              </a:cubicBezTo>
                              <a:lnTo>
                                <a:pt x="71537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15" name="Vrije vorm: vorm 7414">
                          <a:extLst>
                            <a:ext uri="{FF2B5EF4-FFF2-40B4-BE49-F238E27FC236}">
                              <a16:creationId xmlns:a16="http://schemas.microsoft.com/office/drawing/2014/main" id="{7ADBD4FC-723C-3ABB-9B12-BC7D65A6A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4402" y="3693542"/>
                          <a:ext cx="47835" cy="47404"/>
                        </a:xfrm>
                        <a:custGeom>
                          <a:avLst/>
                          <a:gdLst>
                            <a:gd name="connsiteX0" fmla="*/ 47835 w 47835"/>
                            <a:gd name="connsiteY0" fmla="*/ 23702 h 47404"/>
                            <a:gd name="connsiteX1" fmla="*/ 35768 w 47835"/>
                            <a:gd name="connsiteY1" fmla="*/ 35769 h 47404"/>
                            <a:gd name="connsiteX2" fmla="*/ 23271 w 47835"/>
                            <a:gd name="connsiteY2" fmla="*/ 47404 h 47404"/>
                            <a:gd name="connsiteX3" fmla="*/ 0 w 47835"/>
                            <a:gd name="connsiteY3" fmla="*/ 22840 h 47404"/>
                            <a:gd name="connsiteX4" fmla="*/ 12066 w 47835"/>
                            <a:gd name="connsiteY4" fmla="*/ 11636 h 47404"/>
                            <a:gd name="connsiteX5" fmla="*/ 23702 w 47835"/>
                            <a:gd name="connsiteY5" fmla="*/ 0 h 47404"/>
                            <a:gd name="connsiteX6" fmla="*/ 47404 w 47835"/>
                            <a:gd name="connsiteY6" fmla="*/ 2413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835" h="47404">
                              <a:moveTo>
                                <a:pt x="47835" y="23702"/>
                              </a:moveTo>
                              <a:cubicBezTo>
                                <a:pt x="47835" y="23702"/>
                                <a:pt x="41802" y="29735"/>
                                <a:pt x="35768" y="35769"/>
                              </a:cubicBezTo>
                              <a:cubicBezTo>
                                <a:pt x="29735" y="41802"/>
                                <a:pt x="23271" y="47404"/>
                                <a:pt x="23271" y="47404"/>
                              </a:cubicBezTo>
                              <a:lnTo>
                                <a:pt x="0" y="22840"/>
                              </a:lnTo>
                              <a:cubicBezTo>
                                <a:pt x="0" y="22840"/>
                                <a:pt x="6033" y="17238"/>
                                <a:pt x="12066" y="11636"/>
                              </a:cubicBezTo>
                              <a:cubicBezTo>
                                <a:pt x="18100" y="6033"/>
                                <a:pt x="23702" y="0"/>
                                <a:pt x="23702" y="0"/>
                              </a:cubicBezTo>
                              <a:lnTo>
                                <a:pt x="47404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93" name="Graphic 1445">
                        <a:extLst>
                          <a:ext uri="{FF2B5EF4-FFF2-40B4-BE49-F238E27FC236}">
                            <a16:creationId xmlns:a16="http://schemas.microsoft.com/office/drawing/2014/main" id="{60540FE1-C75C-3DCB-65CD-A35471EC07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95410" y="3524611"/>
                        <a:ext cx="118322" cy="109113"/>
                        <a:chOff x="7095410" y="3524611"/>
                        <a:chExt cx="118322" cy="109113"/>
                      </a:xfrm>
                    </p:grpSpPr>
                    <p:sp>
                      <p:nvSpPr>
                        <p:cNvPr id="7402" name="Vrije vorm: vorm 7401">
                          <a:extLst>
                            <a:ext uri="{FF2B5EF4-FFF2-40B4-BE49-F238E27FC236}">
                              <a16:creationId xmlns:a16="http://schemas.microsoft.com/office/drawing/2014/main" id="{8F4EE965-2B18-C8AC-14F8-2C719205FE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13"/>
                          <a:ext cx="91604" cy="84211"/>
                        </a:xfrm>
                        <a:custGeom>
                          <a:avLst/>
                          <a:gdLst>
                            <a:gd name="connsiteX0" fmla="*/ 65504 w 91604"/>
                            <a:gd name="connsiteY0" fmla="*/ 10004 h 84211"/>
                            <a:gd name="connsiteX1" fmla="*/ 22409 w 91604"/>
                            <a:gd name="connsiteY1" fmla="*/ 523 h 84211"/>
                            <a:gd name="connsiteX2" fmla="*/ 18962 w 91604"/>
                            <a:gd name="connsiteY2" fmla="*/ 5264 h 84211"/>
                            <a:gd name="connsiteX3" fmla="*/ 11205 w 91604"/>
                            <a:gd name="connsiteY3" fmla="*/ 15175 h 84211"/>
                            <a:gd name="connsiteX4" fmla="*/ 0 w 91604"/>
                            <a:gd name="connsiteY4" fmla="*/ 29397 h 84211"/>
                            <a:gd name="connsiteX5" fmla="*/ 19392 w 91604"/>
                            <a:gd name="connsiteY5" fmla="*/ 69044 h 84211"/>
                            <a:gd name="connsiteX6" fmla="*/ 74985 w 91604"/>
                            <a:gd name="connsiteY6" fmla="*/ 81110 h 84211"/>
                            <a:gd name="connsiteX7" fmla="*/ 81018 w 91604"/>
                            <a:gd name="connsiteY7" fmla="*/ 78525 h 84211"/>
                            <a:gd name="connsiteX8" fmla="*/ 85327 w 91604"/>
                            <a:gd name="connsiteY8" fmla="*/ 75508 h 84211"/>
                            <a:gd name="connsiteX9" fmla="*/ 87051 w 91604"/>
                            <a:gd name="connsiteY9" fmla="*/ 74215 h 84211"/>
                            <a:gd name="connsiteX10" fmla="*/ 90068 w 91604"/>
                            <a:gd name="connsiteY10" fmla="*/ 67320 h 84211"/>
                            <a:gd name="connsiteX11" fmla="*/ 91361 w 91604"/>
                            <a:gd name="connsiteY11" fmla="*/ 60856 h 84211"/>
                            <a:gd name="connsiteX12" fmla="*/ 65935 w 91604"/>
                            <a:gd name="connsiteY12" fmla="*/ 10004 h 842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91604" h="84211">
                              <a:moveTo>
                                <a:pt x="65504" y="10004"/>
                              </a:moveTo>
                              <a:cubicBezTo>
                                <a:pt x="39216" y="-3355"/>
                                <a:pt x="22409" y="523"/>
                                <a:pt x="22409" y="523"/>
                              </a:cubicBezTo>
                              <a:cubicBezTo>
                                <a:pt x="22409" y="523"/>
                                <a:pt x="21116" y="2247"/>
                                <a:pt x="18962" y="5264"/>
                              </a:cubicBezTo>
                              <a:cubicBezTo>
                                <a:pt x="16807" y="7849"/>
                                <a:pt x="13790" y="11728"/>
                                <a:pt x="11205" y="15175"/>
                              </a:cubicBezTo>
                              <a:cubicBezTo>
                                <a:pt x="5602" y="22501"/>
                                <a:pt x="0" y="29397"/>
                                <a:pt x="0" y="29397"/>
                              </a:cubicBezTo>
                              <a:cubicBezTo>
                                <a:pt x="0" y="29397"/>
                                <a:pt x="0" y="47065"/>
                                <a:pt x="19392" y="69044"/>
                              </a:cubicBezTo>
                              <a:cubicBezTo>
                                <a:pt x="34045" y="85851"/>
                                <a:pt x="58609" y="86713"/>
                                <a:pt x="74985" y="81110"/>
                              </a:cubicBezTo>
                              <a:cubicBezTo>
                                <a:pt x="77139" y="80249"/>
                                <a:pt x="79294" y="79386"/>
                                <a:pt x="81018" y="78525"/>
                              </a:cubicBezTo>
                              <a:cubicBezTo>
                                <a:pt x="82311" y="77663"/>
                                <a:pt x="84034" y="76370"/>
                                <a:pt x="85327" y="75508"/>
                              </a:cubicBezTo>
                              <a:cubicBezTo>
                                <a:pt x="86620" y="74646"/>
                                <a:pt x="87051" y="74215"/>
                                <a:pt x="87051" y="74215"/>
                              </a:cubicBezTo>
                              <a:cubicBezTo>
                                <a:pt x="87051" y="74215"/>
                                <a:pt x="88775" y="70768"/>
                                <a:pt x="90068" y="67320"/>
                              </a:cubicBezTo>
                              <a:cubicBezTo>
                                <a:pt x="90499" y="65165"/>
                                <a:pt x="90930" y="63011"/>
                                <a:pt x="91361" y="60856"/>
                              </a:cubicBezTo>
                              <a:cubicBezTo>
                                <a:pt x="93084" y="44049"/>
                                <a:pt x="85758" y="19916"/>
                                <a:pt x="65935" y="100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3" name="Vrije vorm: vorm 7402">
                          <a:extLst>
                            <a:ext uri="{FF2B5EF4-FFF2-40B4-BE49-F238E27FC236}">
                              <a16:creationId xmlns:a16="http://schemas.microsoft.com/office/drawing/2014/main" id="{D53A9C5C-3117-51F2-A9A3-CDA633DA4D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46"/>
                          <a:ext cx="43956" cy="49618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1783 h 49618"/>
                            <a:gd name="connsiteX1" fmla="*/ 22409 w 43956"/>
                            <a:gd name="connsiteY1" fmla="*/ 490 h 49618"/>
                            <a:gd name="connsiteX2" fmla="*/ 18962 w 43956"/>
                            <a:gd name="connsiteY2" fmla="*/ 5230 h 49618"/>
                            <a:gd name="connsiteX3" fmla="*/ 11205 w 43956"/>
                            <a:gd name="connsiteY3" fmla="*/ 15142 h 49618"/>
                            <a:gd name="connsiteX4" fmla="*/ 0 w 43956"/>
                            <a:gd name="connsiteY4" fmla="*/ 29364 h 49618"/>
                            <a:gd name="connsiteX5" fmla="*/ 6464 w 43956"/>
                            <a:gd name="connsiteY5" fmla="*/ 49618 h 49618"/>
                            <a:gd name="connsiteX6" fmla="*/ 25426 w 43956"/>
                            <a:gd name="connsiteY6" fmla="*/ 25916 h 49618"/>
                            <a:gd name="connsiteX7" fmla="*/ 43956 w 43956"/>
                            <a:gd name="connsiteY7" fmla="*/ 1783 h 496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3956" h="49618">
                              <a:moveTo>
                                <a:pt x="43526" y="1783"/>
                              </a:moveTo>
                              <a:cubicBezTo>
                                <a:pt x="30166" y="-1233"/>
                                <a:pt x="22409" y="490"/>
                                <a:pt x="22409" y="490"/>
                              </a:cubicBezTo>
                              <a:cubicBezTo>
                                <a:pt x="22409" y="490"/>
                                <a:pt x="21116" y="2214"/>
                                <a:pt x="18962" y="5230"/>
                              </a:cubicBezTo>
                              <a:cubicBezTo>
                                <a:pt x="16807" y="7816"/>
                                <a:pt x="13790" y="11695"/>
                                <a:pt x="11205" y="15142"/>
                              </a:cubicBezTo>
                              <a:cubicBezTo>
                                <a:pt x="5602" y="22468"/>
                                <a:pt x="0" y="29364"/>
                                <a:pt x="0" y="29364"/>
                              </a:cubicBezTo>
                              <a:cubicBezTo>
                                <a:pt x="0" y="29364"/>
                                <a:pt x="0" y="37551"/>
                                <a:pt x="6464" y="49618"/>
                              </a:cubicBezTo>
                              <a:cubicBezTo>
                                <a:pt x="6464" y="49618"/>
                                <a:pt x="15945" y="37551"/>
                                <a:pt x="25426" y="25916"/>
                              </a:cubicBezTo>
                              <a:cubicBezTo>
                                <a:pt x="34907" y="14281"/>
                                <a:pt x="43956" y="1783"/>
                                <a:pt x="43956" y="17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4" name="Vrije vorm: vorm 7403">
                          <a:extLst>
                            <a:ext uri="{FF2B5EF4-FFF2-40B4-BE49-F238E27FC236}">
                              <a16:creationId xmlns:a16="http://schemas.microsoft.com/office/drawing/2014/main" id="{C9CA6E88-9C6F-D21C-ADBB-98596B34E4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32368"/>
                          <a:ext cx="40940" cy="37061"/>
                        </a:xfrm>
                        <a:custGeom>
                          <a:avLst/>
                          <a:gdLst>
                            <a:gd name="connsiteX0" fmla="*/ 40940 w 40940"/>
                            <a:gd name="connsiteY0" fmla="*/ 23702 h 37061"/>
                            <a:gd name="connsiteX1" fmla="*/ 30166 w 40940"/>
                            <a:gd name="connsiteY1" fmla="*/ 37061 h 37061"/>
                            <a:gd name="connsiteX2" fmla="*/ 0 w 40940"/>
                            <a:gd name="connsiteY2" fmla="*/ 13359 h 37061"/>
                            <a:gd name="connsiteX3" fmla="*/ 10343 w 40940"/>
                            <a:gd name="connsiteY3" fmla="*/ 0 h 37061"/>
                            <a:gd name="connsiteX4" fmla="*/ 40940 w 40940"/>
                            <a:gd name="connsiteY4" fmla="*/ 23702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40" h="37061">
                              <a:moveTo>
                                <a:pt x="40940" y="23702"/>
                              </a:moveTo>
                              <a:lnTo>
                                <a:pt x="30166" y="37061"/>
                              </a:lnTo>
                              <a:lnTo>
                                <a:pt x="0" y="13359"/>
                              </a:lnTo>
                              <a:lnTo>
                                <a:pt x="10343" y="0"/>
                              </a:lnTo>
                              <a:lnTo>
                                <a:pt x="40940" y="237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5" name="Vrije vorm: vorm 7404">
                          <a:extLst>
                            <a:ext uri="{FF2B5EF4-FFF2-40B4-BE49-F238E27FC236}">
                              <a16:creationId xmlns:a16="http://schemas.microsoft.com/office/drawing/2014/main" id="{622915D5-6CDC-7C21-F929-935650A29B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9602" y="3581454"/>
                          <a:ext cx="23749" cy="33251"/>
                        </a:xfrm>
                        <a:custGeom>
                          <a:avLst/>
                          <a:gdLst>
                            <a:gd name="connsiteX0" fmla="*/ 14417 w 23749"/>
                            <a:gd name="connsiteY0" fmla="*/ 903 h 33251"/>
                            <a:gd name="connsiteX1" fmla="*/ 195 w 23749"/>
                            <a:gd name="connsiteY1" fmla="*/ 19003 h 33251"/>
                            <a:gd name="connsiteX2" fmla="*/ 6228 w 23749"/>
                            <a:gd name="connsiteY2" fmla="*/ 30639 h 33251"/>
                            <a:gd name="connsiteX3" fmla="*/ 20019 w 23749"/>
                            <a:gd name="connsiteY3" fmla="*/ 28053 h 33251"/>
                            <a:gd name="connsiteX4" fmla="*/ 14417 w 23749"/>
                            <a:gd name="connsiteY4" fmla="*/ 903 h 332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49" h="33251">
                              <a:moveTo>
                                <a:pt x="14417" y="903"/>
                              </a:moveTo>
                              <a:cubicBezTo>
                                <a:pt x="4074" y="-3837"/>
                                <a:pt x="-1098" y="11246"/>
                                <a:pt x="195" y="19003"/>
                              </a:cubicBezTo>
                              <a:cubicBezTo>
                                <a:pt x="626" y="23313"/>
                                <a:pt x="3212" y="28915"/>
                                <a:pt x="6228" y="30639"/>
                              </a:cubicBezTo>
                              <a:cubicBezTo>
                                <a:pt x="9676" y="34086"/>
                                <a:pt x="14848" y="34948"/>
                                <a:pt x="20019" y="28053"/>
                              </a:cubicBezTo>
                              <a:cubicBezTo>
                                <a:pt x="27345" y="19003"/>
                                <a:pt x="23036" y="4782"/>
                                <a:pt x="14417" y="9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6" name="Vrije vorm: vorm 7405">
                          <a:extLst>
                            <a:ext uri="{FF2B5EF4-FFF2-40B4-BE49-F238E27FC236}">
                              <a16:creationId xmlns:a16="http://schemas.microsoft.com/office/drawing/2014/main" id="{14D19B48-3120-EDAA-5A0F-4B5AED6AC4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6893" y="3612955"/>
                          <a:ext cx="9797" cy="13955"/>
                        </a:xfrm>
                        <a:custGeom>
                          <a:avLst/>
                          <a:gdLst>
                            <a:gd name="connsiteX0" fmla="*/ 6087 w 9797"/>
                            <a:gd name="connsiteY0" fmla="*/ 430 h 13955"/>
                            <a:gd name="connsiteX1" fmla="*/ 54 w 9797"/>
                            <a:gd name="connsiteY1" fmla="*/ 8187 h 13955"/>
                            <a:gd name="connsiteX2" fmla="*/ 2640 w 9797"/>
                            <a:gd name="connsiteY2" fmla="*/ 12928 h 13955"/>
                            <a:gd name="connsiteX3" fmla="*/ 8242 w 9797"/>
                            <a:gd name="connsiteY3" fmla="*/ 12066 h 13955"/>
                            <a:gd name="connsiteX4" fmla="*/ 6087 w 9797"/>
                            <a:gd name="connsiteY4" fmla="*/ 430 h 13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97" h="13955">
                              <a:moveTo>
                                <a:pt x="6087" y="430"/>
                              </a:moveTo>
                              <a:cubicBezTo>
                                <a:pt x="1778" y="-1724"/>
                                <a:pt x="-377" y="4740"/>
                                <a:pt x="54" y="8187"/>
                              </a:cubicBezTo>
                              <a:cubicBezTo>
                                <a:pt x="54" y="9911"/>
                                <a:pt x="1347" y="12497"/>
                                <a:pt x="2640" y="12928"/>
                              </a:cubicBezTo>
                              <a:cubicBezTo>
                                <a:pt x="3933" y="14220"/>
                                <a:pt x="6087" y="14651"/>
                                <a:pt x="8242" y="12066"/>
                              </a:cubicBezTo>
                              <a:cubicBezTo>
                                <a:pt x="11259" y="8187"/>
                                <a:pt x="9535" y="2154"/>
                                <a:pt x="6087" y="4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7" name="Vrije vorm: vorm 7406">
                          <a:extLst>
                            <a:ext uri="{FF2B5EF4-FFF2-40B4-BE49-F238E27FC236}">
                              <a16:creationId xmlns:a16="http://schemas.microsoft.com/office/drawing/2014/main" id="{4BDE7DC7-1587-2D0B-FA51-1476C8C8CD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24611"/>
                          <a:ext cx="67658" cy="73691"/>
                        </a:xfrm>
                        <a:custGeom>
                          <a:avLst/>
                          <a:gdLst>
                            <a:gd name="connsiteX0" fmla="*/ 67659 w 67658"/>
                            <a:gd name="connsiteY0" fmla="*/ 20255 h 73691"/>
                            <a:gd name="connsiteX1" fmla="*/ 61194 w 67658"/>
                            <a:gd name="connsiteY1" fmla="*/ 28873 h 73691"/>
                            <a:gd name="connsiteX2" fmla="*/ 46973 w 67658"/>
                            <a:gd name="connsiteY2" fmla="*/ 47404 h 73691"/>
                            <a:gd name="connsiteX3" fmla="*/ 25857 w 67658"/>
                            <a:gd name="connsiteY3" fmla="*/ 73692 h 73691"/>
                            <a:gd name="connsiteX4" fmla="*/ 0 w 67658"/>
                            <a:gd name="connsiteY4" fmla="*/ 52145 h 73691"/>
                            <a:gd name="connsiteX5" fmla="*/ 20686 w 67658"/>
                            <a:gd name="connsiteY5" fmla="*/ 26288 h 73691"/>
                            <a:gd name="connsiteX6" fmla="*/ 34476 w 67658"/>
                            <a:gd name="connsiteY6" fmla="*/ 8188 h 73691"/>
                            <a:gd name="connsiteX7" fmla="*/ 40509 w 67658"/>
                            <a:gd name="connsiteY7" fmla="*/ 0 h 73691"/>
                            <a:gd name="connsiteX8" fmla="*/ 67659 w 67658"/>
                            <a:gd name="connsiteY8" fmla="*/ 20255 h 736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7658" h="73691">
                              <a:moveTo>
                                <a:pt x="67659" y="20255"/>
                              </a:moveTo>
                              <a:cubicBezTo>
                                <a:pt x="67659" y="20255"/>
                                <a:pt x="65073" y="23702"/>
                                <a:pt x="61194" y="28873"/>
                              </a:cubicBezTo>
                              <a:cubicBezTo>
                                <a:pt x="57747" y="34045"/>
                                <a:pt x="52145" y="40509"/>
                                <a:pt x="46973" y="47404"/>
                              </a:cubicBezTo>
                              <a:cubicBezTo>
                                <a:pt x="36630" y="60764"/>
                                <a:pt x="25857" y="73692"/>
                                <a:pt x="25857" y="73692"/>
                              </a:cubicBezTo>
                              <a:lnTo>
                                <a:pt x="0" y="52145"/>
                              </a:lnTo>
                              <a:cubicBezTo>
                                <a:pt x="0" y="52145"/>
                                <a:pt x="10343" y="39216"/>
                                <a:pt x="20686" y="26288"/>
                              </a:cubicBezTo>
                              <a:cubicBezTo>
                                <a:pt x="25857" y="19824"/>
                                <a:pt x="31028" y="13359"/>
                                <a:pt x="34476" y="8188"/>
                              </a:cubicBezTo>
                              <a:cubicBezTo>
                                <a:pt x="38354" y="3017"/>
                                <a:pt x="40509" y="0"/>
                                <a:pt x="40509" y="0"/>
                              </a:cubicBezTo>
                              <a:lnTo>
                                <a:pt x="67659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8" name="Vrije vorm: vorm 7407">
                          <a:extLst>
                            <a:ext uri="{FF2B5EF4-FFF2-40B4-BE49-F238E27FC236}">
                              <a16:creationId xmlns:a16="http://schemas.microsoft.com/office/drawing/2014/main" id="{18BE0E21-233E-96A1-37D3-193CBC8C5A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6095" y="3525042"/>
                          <a:ext cx="47404" cy="46973"/>
                        </a:xfrm>
                        <a:custGeom>
                          <a:avLst/>
                          <a:gdLst>
                            <a:gd name="connsiteX0" fmla="*/ 46973 w 47404"/>
                            <a:gd name="connsiteY0" fmla="*/ 19824 h 46973"/>
                            <a:gd name="connsiteX1" fmla="*/ 37061 w 47404"/>
                            <a:gd name="connsiteY1" fmla="*/ 33614 h 46973"/>
                            <a:gd name="connsiteX2" fmla="*/ 26718 w 47404"/>
                            <a:gd name="connsiteY2" fmla="*/ 46973 h 46973"/>
                            <a:gd name="connsiteX3" fmla="*/ 0 w 47404"/>
                            <a:gd name="connsiteY3" fmla="*/ 26288 h 46973"/>
                            <a:gd name="connsiteX4" fmla="*/ 10343 w 47404"/>
                            <a:gd name="connsiteY4" fmla="*/ 13359 h 46973"/>
                            <a:gd name="connsiteX5" fmla="*/ 20255 w 47404"/>
                            <a:gd name="connsiteY5" fmla="*/ 0 h 46973"/>
                            <a:gd name="connsiteX6" fmla="*/ 47404 w 47404"/>
                            <a:gd name="connsiteY6" fmla="*/ 20255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6973" y="19824"/>
                              </a:moveTo>
                              <a:cubicBezTo>
                                <a:pt x="46973" y="19824"/>
                                <a:pt x="41802" y="26718"/>
                                <a:pt x="37061" y="33614"/>
                              </a:cubicBezTo>
                              <a:cubicBezTo>
                                <a:pt x="31890" y="40078"/>
                                <a:pt x="26718" y="46973"/>
                                <a:pt x="26718" y="46973"/>
                              </a:cubicBezTo>
                              <a:lnTo>
                                <a:pt x="0" y="26288"/>
                              </a:lnTo>
                              <a:cubicBezTo>
                                <a:pt x="0" y="26288"/>
                                <a:pt x="5171" y="19824"/>
                                <a:pt x="10343" y="13359"/>
                              </a:cubicBezTo>
                              <a:cubicBezTo>
                                <a:pt x="15083" y="6464"/>
                                <a:pt x="20255" y="0"/>
                                <a:pt x="20255" y="0"/>
                              </a:cubicBezTo>
                              <a:lnTo>
                                <a:pt x="47404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394" name="Graphic 1445">
                        <a:extLst>
                          <a:ext uri="{FF2B5EF4-FFF2-40B4-BE49-F238E27FC236}">
                            <a16:creationId xmlns:a16="http://schemas.microsoft.com/office/drawing/2014/main" id="{AEC7F67D-5DA1-E53F-5BB0-FCC71A88BF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17799" y="3334994"/>
                        <a:ext cx="126698" cy="101272"/>
                        <a:chOff x="7217799" y="3334994"/>
                        <a:chExt cx="126698" cy="101272"/>
                      </a:xfrm>
                    </p:grpSpPr>
                    <p:sp>
                      <p:nvSpPr>
                        <p:cNvPr id="7395" name="Vrije vorm: vorm 7394">
                          <a:extLst>
                            <a:ext uri="{FF2B5EF4-FFF2-40B4-BE49-F238E27FC236}">
                              <a16:creationId xmlns:a16="http://schemas.microsoft.com/office/drawing/2014/main" id="{4DCBB179-B274-94E0-B86E-720BABF8D0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689" y="3356410"/>
                          <a:ext cx="94808" cy="79856"/>
                        </a:xfrm>
                        <a:custGeom>
                          <a:avLst/>
                          <a:gdLst>
                            <a:gd name="connsiteX0" fmla="*/ 61625 w 94808"/>
                            <a:gd name="connsiteY0" fmla="*/ 4441 h 79856"/>
                            <a:gd name="connsiteX1" fmla="*/ 29304 w 94808"/>
                            <a:gd name="connsiteY1" fmla="*/ 132 h 79856"/>
                            <a:gd name="connsiteX2" fmla="*/ 17669 w 94808"/>
                            <a:gd name="connsiteY2" fmla="*/ 2286 h 79856"/>
                            <a:gd name="connsiteX3" fmla="*/ 0 w 94808"/>
                            <a:gd name="connsiteY3" fmla="*/ 34176 h 79856"/>
                            <a:gd name="connsiteX4" fmla="*/ 25857 w 94808"/>
                            <a:gd name="connsiteY4" fmla="*/ 69945 h 79856"/>
                            <a:gd name="connsiteX5" fmla="*/ 82311 w 94808"/>
                            <a:gd name="connsiteY5" fmla="*/ 72962 h 79856"/>
                            <a:gd name="connsiteX6" fmla="*/ 87913 w 94808"/>
                            <a:gd name="connsiteY6" fmla="*/ 69514 h 79856"/>
                            <a:gd name="connsiteX7" fmla="*/ 91361 w 94808"/>
                            <a:gd name="connsiteY7" fmla="*/ 66066 h 79856"/>
                            <a:gd name="connsiteX8" fmla="*/ 93085 w 94808"/>
                            <a:gd name="connsiteY8" fmla="*/ 64343 h 79856"/>
                            <a:gd name="connsiteX9" fmla="*/ 94808 w 94808"/>
                            <a:gd name="connsiteY9" fmla="*/ 57016 h 79856"/>
                            <a:gd name="connsiteX10" fmla="*/ 94808 w 94808"/>
                            <a:gd name="connsiteY10" fmla="*/ 50553 h 79856"/>
                            <a:gd name="connsiteX11" fmla="*/ 61194 w 94808"/>
                            <a:gd name="connsiteY11" fmla="*/ 4441 h 79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4808" h="79856">
                              <a:moveTo>
                                <a:pt x="61625" y="4441"/>
                              </a:moveTo>
                              <a:cubicBezTo>
                                <a:pt x="47835" y="132"/>
                                <a:pt x="36630" y="-299"/>
                                <a:pt x="29304" y="132"/>
                              </a:cubicBezTo>
                              <a:cubicBezTo>
                                <a:pt x="21978" y="563"/>
                                <a:pt x="17669" y="2286"/>
                                <a:pt x="17669" y="2286"/>
                              </a:cubicBezTo>
                              <a:lnTo>
                                <a:pt x="0" y="34176"/>
                              </a:lnTo>
                              <a:cubicBezTo>
                                <a:pt x="0" y="34176"/>
                                <a:pt x="3017" y="51414"/>
                                <a:pt x="25857" y="69945"/>
                              </a:cubicBezTo>
                              <a:cubicBezTo>
                                <a:pt x="43095" y="84166"/>
                                <a:pt x="67228" y="81150"/>
                                <a:pt x="82311" y="72962"/>
                              </a:cubicBezTo>
                              <a:cubicBezTo>
                                <a:pt x="84466" y="72100"/>
                                <a:pt x="86189" y="70807"/>
                                <a:pt x="87913" y="69514"/>
                              </a:cubicBezTo>
                              <a:cubicBezTo>
                                <a:pt x="89206" y="68221"/>
                                <a:pt x="90499" y="66928"/>
                                <a:pt x="91361" y="66066"/>
                              </a:cubicBezTo>
                              <a:cubicBezTo>
                                <a:pt x="92223" y="65205"/>
                                <a:pt x="93085" y="64343"/>
                                <a:pt x="93085" y="64343"/>
                              </a:cubicBezTo>
                              <a:cubicBezTo>
                                <a:pt x="93085" y="64343"/>
                                <a:pt x="93946" y="60464"/>
                                <a:pt x="94808" y="57016"/>
                              </a:cubicBezTo>
                              <a:cubicBezTo>
                                <a:pt x="94808" y="54862"/>
                                <a:pt x="94808" y="52707"/>
                                <a:pt x="94808" y="50553"/>
                              </a:cubicBezTo>
                              <a:cubicBezTo>
                                <a:pt x="93946" y="33745"/>
                                <a:pt x="82311" y="10905"/>
                                <a:pt x="61194" y="44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96" name="Vrije vorm: vorm 7395">
                          <a:extLst>
                            <a:ext uri="{FF2B5EF4-FFF2-40B4-BE49-F238E27FC236}">
                              <a16:creationId xmlns:a16="http://schemas.microsoft.com/office/drawing/2014/main" id="{FA02D866-91BA-0EA2-F254-DDB0ADB248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258" y="3356818"/>
                          <a:ext cx="39216" cy="53161"/>
                        </a:xfrm>
                        <a:custGeom>
                          <a:avLst/>
                          <a:gdLst>
                            <a:gd name="connsiteX0" fmla="*/ 38785 w 39216"/>
                            <a:gd name="connsiteY0" fmla="*/ 155 h 53161"/>
                            <a:gd name="connsiteX1" fmla="*/ 17669 w 39216"/>
                            <a:gd name="connsiteY1" fmla="*/ 2310 h 53161"/>
                            <a:gd name="connsiteX2" fmla="*/ 0 w 39216"/>
                            <a:gd name="connsiteY2" fmla="*/ 34200 h 53161"/>
                            <a:gd name="connsiteX3" fmla="*/ 9912 w 39216"/>
                            <a:gd name="connsiteY3" fmla="*/ 53161 h 53161"/>
                            <a:gd name="connsiteX4" fmla="*/ 24564 w 39216"/>
                            <a:gd name="connsiteY4" fmla="*/ 26443 h 53161"/>
                            <a:gd name="connsiteX5" fmla="*/ 34907 w 39216"/>
                            <a:gd name="connsiteY5" fmla="*/ 8343 h 53161"/>
                            <a:gd name="connsiteX6" fmla="*/ 39216 w 39216"/>
                            <a:gd name="connsiteY6" fmla="*/ 155 h 53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53161">
                              <a:moveTo>
                                <a:pt x="38785" y="155"/>
                              </a:moveTo>
                              <a:cubicBezTo>
                                <a:pt x="25426" y="-707"/>
                                <a:pt x="17669" y="2310"/>
                                <a:pt x="17669" y="2310"/>
                              </a:cubicBezTo>
                              <a:lnTo>
                                <a:pt x="0" y="34200"/>
                              </a:lnTo>
                              <a:cubicBezTo>
                                <a:pt x="0" y="34200"/>
                                <a:pt x="1724" y="42388"/>
                                <a:pt x="9912" y="53161"/>
                              </a:cubicBezTo>
                              <a:cubicBezTo>
                                <a:pt x="9912" y="53161"/>
                                <a:pt x="17238" y="39802"/>
                                <a:pt x="24564" y="26443"/>
                              </a:cubicBezTo>
                              <a:cubicBezTo>
                                <a:pt x="28443" y="19978"/>
                                <a:pt x="31890" y="13083"/>
                                <a:pt x="34907" y="8343"/>
                              </a:cubicBezTo>
                              <a:cubicBezTo>
                                <a:pt x="37492" y="3171"/>
                                <a:pt x="39216" y="155"/>
                                <a:pt x="39216" y="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97" name="Vrije vorm: vorm 7396">
                          <a:extLst>
                            <a:ext uri="{FF2B5EF4-FFF2-40B4-BE49-F238E27FC236}">
                              <a16:creationId xmlns:a16="http://schemas.microsoft.com/office/drawing/2014/main" id="{E020FB91-8704-115A-DBD5-23678EA216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17799" y="3347492"/>
                          <a:ext cx="42232" cy="33613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18531 h 33613"/>
                            <a:gd name="connsiteX1" fmla="*/ 34045 w 42232"/>
                            <a:gd name="connsiteY1" fmla="*/ 33614 h 33613"/>
                            <a:gd name="connsiteX2" fmla="*/ 0 w 42232"/>
                            <a:gd name="connsiteY2" fmla="*/ 15083 h 33613"/>
                            <a:gd name="connsiteX3" fmla="*/ 8188 w 42232"/>
                            <a:gd name="connsiteY3" fmla="*/ 0 h 33613"/>
                            <a:gd name="connsiteX4" fmla="*/ 42233 w 42232"/>
                            <a:gd name="connsiteY4" fmla="*/ 18531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3613">
                              <a:moveTo>
                                <a:pt x="42233" y="18531"/>
                              </a:moveTo>
                              <a:lnTo>
                                <a:pt x="34045" y="33614"/>
                              </a:lnTo>
                              <a:lnTo>
                                <a:pt x="0" y="15083"/>
                              </a:lnTo>
                              <a:lnTo>
                                <a:pt x="8188" y="0"/>
                              </a:lnTo>
                              <a:lnTo>
                                <a:pt x="42233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98" name="Vrije vorm: vorm 7397">
                          <a:extLst>
                            <a:ext uri="{FF2B5EF4-FFF2-40B4-BE49-F238E27FC236}">
                              <a16:creationId xmlns:a16="http://schemas.microsoft.com/office/drawing/2014/main" id="{7BC8BA3D-2FC4-9003-B74F-86612F1DEF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69884" y="3388918"/>
                          <a:ext cx="24495" cy="33275"/>
                        </a:xfrm>
                        <a:custGeom>
                          <a:avLst/>
                          <a:gdLst>
                            <a:gd name="connsiteX0" fmla="*/ 12126 w 24495"/>
                            <a:gd name="connsiteY0" fmla="*/ 375 h 33275"/>
                            <a:gd name="connsiteX1" fmla="*/ 922 w 24495"/>
                            <a:gd name="connsiteY1" fmla="*/ 20630 h 33275"/>
                            <a:gd name="connsiteX2" fmla="*/ 9110 w 24495"/>
                            <a:gd name="connsiteY2" fmla="*/ 31403 h 33275"/>
                            <a:gd name="connsiteX3" fmla="*/ 22469 w 24495"/>
                            <a:gd name="connsiteY3" fmla="*/ 26663 h 33275"/>
                            <a:gd name="connsiteX4" fmla="*/ 12557 w 24495"/>
                            <a:gd name="connsiteY4" fmla="*/ 375 h 33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95" h="33275">
                              <a:moveTo>
                                <a:pt x="12126" y="375"/>
                              </a:moveTo>
                              <a:cubicBezTo>
                                <a:pt x="922" y="-2641"/>
                                <a:pt x="-1664" y="13304"/>
                                <a:pt x="922" y="20630"/>
                              </a:cubicBezTo>
                              <a:cubicBezTo>
                                <a:pt x="2214" y="24508"/>
                                <a:pt x="5662" y="30111"/>
                                <a:pt x="9110" y="31403"/>
                              </a:cubicBezTo>
                              <a:cubicBezTo>
                                <a:pt x="12988" y="34420"/>
                                <a:pt x="18159" y="34420"/>
                                <a:pt x="22469" y="26663"/>
                              </a:cubicBezTo>
                              <a:cubicBezTo>
                                <a:pt x="28071" y="16320"/>
                                <a:pt x="21176" y="2961"/>
                                <a:pt x="12557" y="3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99" name="Vrije vorm: vorm 7398">
                          <a:extLst>
                            <a:ext uri="{FF2B5EF4-FFF2-40B4-BE49-F238E27FC236}">
                              <a16:creationId xmlns:a16="http://schemas.microsoft.com/office/drawing/2014/main" id="{DA40D0D4-2A4C-FB51-D73E-77891AFEA2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0289" y="3416706"/>
                          <a:ext cx="10155" cy="13892"/>
                        </a:xfrm>
                        <a:custGeom>
                          <a:avLst/>
                          <a:gdLst>
                            <a:gd name="connsiteX0" fmla="*/ 4992 w 10155"/>
                            <a:gd name="connsiteY0" fmla="*/ 168 h 13892"/>
                            <a:gd name="connsiteX1" fmla="*/ 252 w 10155"/>
                            <a:gd name="connsiteY1" fmla="*/ 8787 h 13892"/>
                            <a:gd name="connsiteX2" fmla="*/ 3700 w 10155"/>
                            <a:gd name="connsiteY2" fmla="*/ 13097 h 13892"/>
                            <a:gd name="connsiteX3" fmla="*/ 9302 w 10155"/>
                            <a:gd name="connsiteY3" fmla="*/ 10942 h 13892"/>
                            <a:gd name="connsiteX4" fmla="*/ 5423 w 10155"/>
                            <a:gd name="connsiteY4" fmla="*/ 168 h 13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55" h="13892">
                              <a:moveTo>
                                <a:pt x="4992" y="168"/>
                              </a:moveTo>
                              <a:cubicBezTo>
                                <a:pt x="683" y="-1124"/>
                                <a:pt x="-610" y="5340"/>
                                <a:pt x="252" y="8787"/>
                              </a:cubicBezTo>
                              <a:cubicBezTo>
                                <a:pt x="683" y="10511"/>
                                <a:pt x="1976" y="12666"/>
                                <a:pt x="3700" y="13097"/>
                              </a:cubicBezTo>
                              <a:cubicBezTo>
                                <a:pt x="5423" y="14390"/>
                                <a:pt x="7578" y="14390"/>
                                <a:pt x="9302" y="10942"/>
                              </a:cubicBezTo>
                              <a:cubicBezTo>
                                <a:pt x="11457" y="6633"/>
                                <a:pt x="9302" y="1031"/>
                                <a:pt x="5423" y="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0" name="Vrije vorm: vorm 7399">
                          <a:extLst>
                            <a:ext uri="{FF2B5EF4-FFF2-40B4-BE49-F238E27FC236}">
                              <a16:creationId xmlns:a16="http://schemas.microsoft.com/office/drawing/2014/main" id="{CD568FFF-49AF-2BF1-F5A1-E900828965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2970" y="3335425"/>
                          <a:ext cx="61625" cy="74553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15083 h 74553"/>
                            <a:gd name="connsiteX1" fmla="*/ 56885 w 61625"/>
                            <a:gd name="connsiteY1" fmla="*/ 24564 h 74553"/>
                            <a:gd name="connsiteX2" fmla="*/ 45681 w 61625"/>
                            <a:gd name="connsiteY2" fmla="*/ 44818 h 74553"/>
                            <a:gd name="connsiteX3" fmla="*/ 29304 w 61625"/>
                            <a:gd name="connsiteY3" fmla="*/ 74554 h 74553"/>
                            <a:gd name="connsiteX4" fmla="*/ 0 w 61625"/>
                            <a:gd name="connsiteY4" fmla="*/ 57747 h 74553"/>
                            <a:gd name="connsiteX5" fmla="*/ 15945 w 61625"/>
                            <a:gd name="connsiteY5" fmla="*/ 28873 h 74553"/>
                            <a:gd name="connsiteX6" fmla="*/ 26719 w 61625"/>
                            <a:gd name="connsiteY6" fmla="*/ 9050 h 74553"/>
                            <a:gd name="connsiteX7" fmla="*/ 31459 w 61625"/>
                            <a:gd name="connsiteY7" fmla="*/ 0 h 74553"/>
                            <a:gd name="connsiteX8" fmla="*/ 61625 w 61625"/>
                            <a:gd name="connsiteY8" fmla="*/ 15514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625" h="74553">
                              <a:moveTo>
                                <a:pt x="61625" y="15083"/>
                              </a:moveTo>
                              <a:cubicBezTo>
                                <a:pt x="61625" y="15083"/>
                                <a:pt x="59902" y="18962"/>
                                <a:pt x="56885" y="24564"/>
                              </a:cubicBezTo>
                              <a:cubicBezTo>
                                <a:pt x="54299" y="30166"/>
                                <a:pt x="49559" y="37492"/>
                                <a:pt x="45681" y="44818"/>
                              </a:cubicBezTo>
                              <a:cubicBezTo>
                                <a:pt x="37492" y="59471"/>
                                <a:pt x="29304" y="74554"/>
                                <a:pt x="29304" y="74554"/>
                              </a:cubicBezTo>
                              <a:lnTo>
                                <a:pt x="0" y="57747"/>
                              </a:lnTo>
                              <a:cubicBezTo>
                                <a:pt x="0" y="57747"/>
                                <a:pt x="8188" y="43095"/>
                                <a:pt x="15945" y="28873"/>
                              </a:cubicBezTo>
                              <a:cubicBezTo>
                                <a:pt x="19824" y="21547"/>
                                <a:pt x="24133" y="14652"/>
                                <a:pt x="26719" y="9050"/>
                              </a:cubicBezTo>
                              <a:cubicBezTo>
                                <a:pt x="29304" y="3448"/>
                                <a:pt x="31459" y="0"/>
                                <a:pt x="31459" y="0"/>
                              </a:cubicBezTo>
                              <a:lnTo>
                                <a:pt x="61625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401" name="Vrije vorm: vorm 7400">
                          <a:extLst>
                            <a:ext uri="{FF2B5EF4-FFF2-40B4-BE49-F238E27FC236}">
                              <a16:creationId xmlns:a16="http://schemas.microsoft.com/office/drawing/2014/main" id="{73A8F73F-E835-B16A-3D92-EBF9670A2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38915" y="3334994"/>
                          <a:ext cx="45680" cy="45249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5514 h 45249"/>
                            <a:gd name="connsiteX1" fmla="*/ 37923 w 45680"/>
                            <a:gd name="connsiteY1" fmla="*/ 30597 h 45249"/>
                            <a:gd name="connsiteX2" fmla="*/ 29735 w 45680"/>
                            <a:gd name="connsiteY2" fmla="*/ 45249 h 45249"/>
                            <a:gd name="connsiteX3" fmla="*/ 0 w 45680"/>
                            <a:gd name="connsiteY3" fmla="*/ 28874 h 45249"/>
                            <a:gd name="connsiteX4" fmla="*/ 8188 w 45680"/>
                            <a:gd name="connsiteY4" fmla="*/ 14652 h 45249"/>
                            <a:gd name="connsiteX5" fmla="*/ 15514 w 45680"/>
                            <a:gd name="connsiteY5" fmla="*/ 0 h 45249"/>
                            <a:gd name="connsiteX6" fmla="*/ 45680 w 45680"/>
                            <a:gd name="connsiteY6" fmla="*/ 15514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45249">
                              <a:moveTo>
                                <a:pt x="45680" y="15514"/>
                              </a:moveTo>
                              <a:cubicBezTo>
                                <a:pt x="45680" y="15514"/>
                                <a:pt x="42233" y="23271"/>
                                <a:pt x="37923" y="30597"/>
                              </a:cubicBezTo>
                              <a:cubicBezTo>
                                <a:pt x="33614" y="37923"/>
                                <a:pt x="29735" y="45249"/>
                                <a:pt x="29735" y="45249"/>
                              </a:cubicBezTo>
                              <a:lnTo>
                                <a:pt x="0" y="28874"/>
                              </a:lnTo>
                              <a:cubicBezTo>
                                <a:pt x="0" y="28874"/>
                                <a:pt x="3878" y="21547"/>
                                <a:pt x="8188" y="14652"/>
                              </a:cubicBezTo>
                              <a:cubicBezTo>
                                <a:pt x="12066" y="7326"/>
                                <a:pt x="15514" y="0"/>
                                <a:pt x="15514" y="0"/>
                              </a:cubicBezTo>
                              <a:lnTo>
                                <a:pt x="45680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7381" name="Vrije vorm: vorm 7380">
                      <a:extLst>
                        <a:ext uri="{FF2B5EF4-FFF2-40B4-BE49-F238E27FC236}">
                          <a16:creationId xmlns:a16="http://schemas.microsoft.com/office/drawing/2014/main" id="{41F50E5B-75CE-A77A-DB25-BB787C66C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3116" y="3285435"/>
                      <a:ext cx="2446915" cy="1121323"/>
                    </a:xfrm>
                    <a:custGeom>
                      <a:avLst/>
                      <a:gdLst>
                        <a:gd name="connsiteX0" fmla="*/ 2440882 w 2446915"/>
                        <a:gd name="connsiteY0" fmla="*/ 0 h 1121323"/>
                        <a:gd name="connsiteX1" fmla="*/ 2426661 w 2446915"/>
                        <a:gd name="connsiteY1" fmla="*/ 28012 h 1121323"/>
                        <a:gd name="connsiteX2" fmla="*/ 2384428 w 2446915"/>
                        <a:gd name="connsiteY2" fmla="*/ 105582 h 1121323"/>
                        <a:gd name="connsiteX3" fmla="*/ 2308150 w 2446915"/>
                        <a:gd name="connsiteY3" fmla="*/ 220214 h 1121323"/>
                        <a:gd name="connsiteX4" fmla="*/ 2193088 w 2446915"/>
                        <a:gd name="connsiteY4" fmla="*/ 357255 h 1121323"/>
                        <a:gd name="connsiteX5" fmla="*/ 2035792 w 2446915"/>
                        <a:gd name="connsiteY5" fmla="*/ 501191 h 1121323"/>
                        <a:gd name="connsiteX6" fmla="*/ 1840142 w 2446915"/>
                        <a:gd name="connsiteY6" fmla="*/ 639094 h 1121323"/>
                        <a:gd name="connsiteX7" fmla="*/ 1366532 w 2446915"/>
                        <a:gd name="connsiteY7" fmla="*/ 864910 h 1121323"/>
                        <a:gd name="connsiteX8" fmla="*/ 1110550 w 2446915"/>
                        <a:gd name="connsiteY8" fmla="*/ 947221 h 1121323"/>
                        <a:gd name="connsiteX9" fmla="*/ 857153 w 2446915"/>
                        <a:gd name="connsiteY9" fmla="*/ 1009708 h 1121323"/>
                        <a:gd name="connsiteX10" fmla="*/ 399057 w 2446915"/>
                        <a:gd name="connsiteY10" fmla="*/ 1084262 h 1121323"/>
                        <a:gd name="connsiteX11" fmla="*/ 71968 w 2446915"/>
                        <a:gd name="connsiteY11" fmla="*/ 1110550 h 1121323"/>
                        <a:gd name="connsiteX12" fmla="*/ 7757 w 2446915"/>
                        <a:gd name="connsiteY12" fmla="*/ 1113135 h 1121323"/>
                        <a:gd name="connsiteX13" fmla="*/ 0 w 2446915"/>
                        <a:gd name="connsiteY13" fmla="*/ 1121323 h 1121323"/>
                        <a:gd name="connsiteX14" fmla="*/ 72399 w 2446915"/>
                        <a:gd name="connsiteY14" fmla="*/ 1118738 h 1121323"/>
                        <a:gd name="connsiteX15" fmla="*/ 399919 w 2446915"/>
                        <a:gd name="connsiteY15" fmla="*/ 1092450 h 1121323"/>
                        <a:gd name="connsiteX16" fmla="*/ 858446 w 2446915"/>
                        <a:gd name="connsiteY16" fmla="*/ 1017896 h 1121323"/>
                        <a:gd name="connsiteX17" fmla="*/ 1112273 w 2446915"/>
                        <a:gd name="connsiteY17" fmla="*/ 955409 h 1121323"/>
                        <a:gd name="connsiteX18" fmla="*/ 1368687 w 2446915"/>
                        <a:gd name="connsiteY18" fmla="*/ 873098 h 1121323"/>
                        <a:gd name="connsiteX19" fmla="*/ 1843590 w 2446915"/>
                        <a:gd name="connsiteY19" fmla="*/ 646851 h 1121323"/>
                        <a:gd name="connsiteX20" fmla="*/ 2040102 w 2446915"/>
                        <a:gd name="connsiteY20" fmla="*/ 508517 h 1121323"/>
                        <a:gd name="connsiteX21" fmla="*/ 2197828 w 2446915"/>
                        <a:gd name="connsiteY21" fmla="*/ 363719 h 1121323"/>
                        <a:gd name="connsiteX22" fmla="*/ 2313753 w 2446915"/>
                        <a:gd name="connsiteY22" fmla="*/ 225816 h 1121323"/>
                        <a:gd name="connsiteX23" fmla="*/ 2390461 w 2446915"/>
                        <a:gd name="connsiteY23" fmla="*/ 110322 h 1121323"/>
                        <a:gd name="connsiteX24" fmla="*/ 2432694 w 2446915"/>
                        <a:gd name="connsiteY24" fmla="*/ 31890 h 1121323"/>
                        <a:gd name="connsiteX25" fmla="*/ 2446915 w 2446915"/>
                        <a:gd name="connsiteY25" fmla="*/ 3879 h 1121323"/>
                        <a:gd name="connsiteX26" fmla="*/ 2440020 w 2446915"/>
                        <a:gd name="connsiteY26" fmla="*/ 431 h 112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46915" h="1121323">
                          <a:moveTo>
                            <a:pt x="2440882" y="0"/>
                          </a:moveTo>
                          <a:cubicBezTo>
                            <a:pt x="2440882" y="0"/>
                            <a:pt x="2436142" y="9912"/>
                            <a:pt x="2426661" y="28012"/>
                          </a:cubicBezTo>
                          <a:cubicBezTo>
                            <a:pt x="2418042" y="46542"/>
                            <a:pt x="2403390" y="72830"/>
                            <a:pt x="2384428" y="105582"/>
                          </a:cubicBezTo>
                          <a:cubicBezTo>
                            <a:pt x="2364605" y="138334"/>
                            <a:pt x="2340041" y="177550"/>
                            <a:pt x="2308150" y="220214"/>
                          </a:cubicBezTo>
                          <a:cubicBezTo>
                            <a:pt x="2276691" y="263308"/>
                            <a:pt x="2238337" y="309851"/>
                            <a:pt x="2193088" y="357255"/>
                          </a:cubicBezTo>
                          <a:cubicBezTo>
                            <a:pt x="2147407" y="405090"/>
                            <a:pt x="2094832" y="453787"/>
                            <a:pt x="2035792" y="501191"/>
                          </a:cubicBezTo>
                          <a:cubicBezTo>
                            <a:pt x="1976752" y="549026"/>
                            <a:pt x="1910818" y="595137"/>
                            <a:pt x="1840142" y="639094"/>
                          </a:cubicBezTo>
                          <a:cubicBezTo>
                            <a:pt x="1698361" y="726576"/>
                            <a:pt x="1535463" y="803285"/>
                            <a:pt x="1366532" y="864910"/>
                          </a:cubicBezTo>
                          <a:cubicBezTo>
                            <a:pt x="1282066" y="895938"/>
                            <a:pt x="1196308" y="923088"/>
                            <a:pt x="1110550" y="947221"/>
                          </a:cubicBezTo>
                          <a:cubicBezTo>
                            <a:pt x="1025222" y="971354"/>
                            <a:pt x="939895" y="992039"/>
                            <a:pt x="857153" y="1009708"/>
                          </a:cubicBezTo>
                          <a:cubicBezTo>
                            <a:pt x="691238" y="1045046"/>
                            <a:pt x="534374" y="1068748"/>
                            <a:pt x="399057" y="1084262"/>
                          </a:cubicBezTo>
                          <a:cubicBezTo>
                            <a:pt x="264170" y="1099776"/>
                            <a:pt x="150831" y="1107102"/>
                            <a:pt x="71968" y="1110550"/>
                          </a:cubicBezTo>
                          <a:cubicBezTo>
                            <a:pt x="46973" y="1111842"/>
                            <a:pt x="25426" y="1112273"/>
                            <a:pt x="7757" y="1113135"/>
                          </a:cubicBezTo>
                          <a:cubicBezTo>
                            <a:pt x="5602" y="1116152"/>
                            <a:pt x="3017" y="1118738"/>
                            <a:pt x="0" y="1121323"/>
                          </a:cubicBezTo>
                          <a:cubicBezTo>
                            <a:pt x="19393" y="1120892"/>
                            <a:pt x="43526" y="1120031"/>
                            <a:pt x="72399" y="1118738"/>
                          </a:cubicBezTo>
                          <a:cubicBezTo>
                            <a:pt x="151262" y="1115290"/>
                            <a:pt x="264601" y="1107964"/>
                            <a:pt x="399919" y="1092450"/>
                          </a:cubicBezTo>
                          <a:cubicBezTo>
                            <a:pt x="535236" y="1076936"/>
                            <a:pt x="692531" y="1053234"/>
                            <a:pt x="858446" y="1017896"/>
                          </a:cubicBezTo>
                          <a:cubicBezTo>
                            <a:pt x="941619" y="1000227"/>
                            <a:pt x="1026946" y="979542"/>
                            <a:pt x="1112273" y="955409"/>
                          </a:cubicBezTo>
                          <a:cubicBezTo>
                            <a:pt x="1198032" y="931276"/>
                            <a:pt x="1284221" y="903695"/>
                            <a:pt x="1368687" y="873098"/>
                          </a:cubicBezTo>
                          <a:cubicBezTo>
                            <a:pt x="1538049" y="811042"/>
                            <a:pt x="1701377" y="734764"/>
                            <a:pt x="1843590" y="646851"/>
                          </a:cubicBezTo>
                          <a:cubicBezTo>
                            <a:pt x="1914696" y="602894"/>
                            <a:pt x="1980631" y="556352"/>
                            <a:pt x="2040102" y="508517"/>
                          </a:cubicBezTo>
                          <a:cubicBezTo>
                            <a:pt x="2099572" y="460682"/>
                            <a:pt x="2152148" y="411554"/>
                            <a:pt x="2197828" y="363719"/>
                          </a:cubicBezTo>
                          <a:cubicBezTo>
                            <a:pt x="2243939" y="315884"/>
                            <a:pt x="2281863" y="268911"/>
                            <a:pt x="2313753" y="225816"/>
                          </a:cubicBezTo>
                          <a:cubicBezTo>
                            <a:pt x="2346074" y="183152"/>
                            <a:pt x="2370638" y="143074"/>
                            <a:pt x="2390461" y="110322"/>
                          </a:cubicBezTo>
                          <a:cubicBezTo>
                            <a:pt x="2409423" y="77139"/>
                            <a:pt x="2424075" y="50852"/>
                            <a:pt x="2432694" y="31890"/>
                          </a:cubicBezTo>
                          <a:cubicBezTo>
                            <a:pt x="2441744" y="13359"/>
                            <a:pt x="2446915" y="3879"/>
                            <a:pt x="2446915" y="3879"/>
                          </a:cubicBezTo>
                          <a:lnTo>
                            <a:pt x="2440020" y="431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273" name="Graphic 1445">
                    <a:extLst>
                      <a:ext uri="{FF2B5EF4-FFF2-40B4-BE49-F238E27FC236}">
                        <a16:creationId xmlns:a16="http://schemas.microsoft.com/office/drawing/2014/main" id="{DD93B547-E546-FE31-DC63-1C69CE58CC80}"/>
                      </a:ext>
                    </a:extLst>
                  </p:cNvPr>
                  <p:cNvGrpSpPr/>
                  <p:nvPr/>
                </p:nvGrpSpPr>
                <p:grpSpPr>
                  <a:xfrm>
                    <a:off x="4670297" y="4714455"/>
                    <a:ext cx="3025155" cy="360702"/>
                    <a:chOff x="4670297" y="4714455"/>
                    <a:chExt cx="3025155" cy="360702"/>
                  </a:xfrm>
                </p:grpSpPr>
                <p:grpSp>
                  <p:nvGrpSpPr>
                    <p:cNvPr id="7274" name="Graphic 1445">
                      <a:extLst>
                        <a:ext uri="{FF2B5EF4-FFF2-40B4-BE49-F238E27FC236}">
                          <a16:creationId xmlns:a16="http://schemas.microsoft.com/office/drawing/2014/main" id="{D7DA7D21-9205-6450-60BB-902EBA7628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297" y="4719626"/>
                      <a:ext cx="3025155" cy="355531"/>
                      <a:chOff x="4670297" y="4719626"/>
                      <a:chExt cx="3025155" cy="355531"/>
                    </a:xfrm>
                  </p:grpSpPr>
                  <p:grpSp>
                    <p:nvGrpSpPr>
                      <p:cNvPr id="7276" name="Graphic 1445">
                        <a:extLst>
                          <a:ext uri="{FF2B5EF4-FFF2-40B4-BE49-F238E27FC236}">
                            <a16:creationId xmlns:a16="http://schemas.microsoft.com/office/drawing/2014/main" id="{99ABF036-8CF9-CF1C-6F42-92E53D45FF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0297" y="4773063"/>
                        <a:ext cx="96277" cy="133162"/>
                        <a:chOff x="4670297" y="4773063"/>
                        <a:chExt cx="96277" cy="133162"/>
                      </a:xfrm>
                    </p:grpSpPr>
                    <p:sp>
                      <p:nvSpPr>
                        <p:cNvPr id="7373" name="Vrije vorm: vorm 7372">
                          <a:extLst>
                            <a:ext uri="{FF2B5EF4-FFF2-40B4-BE49-F238E27FC236}">
                              <a16:creationId xmlns:a16="http://schemas.microsoft.com/office/drawing/2014/main" id="{F284BD56-4208-DA0C-CF27-15AEAA505E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0297" y="4808832"/>
                          <a:ext cx="81232" cy="97393"/>
                        </a:xfrm>
                        <a:custGeom>
                          <a:avLst/>
                          <a:gdLst>
                            <a:gd name="connsiteX0" fmla="*/ 80332 w 81232"/>
                            <a:gd name="connsiteY0" fmla="*/ 56885 h 97393"/>
                            <a:gd name="connsiteX1" fmla="*/ 74299 w 81232"/>
                            <a:gd name="connsiteY1" fmla="*/ 12497 h 97393"/>
                            <a:gd name="connsiteX2" fmla="*/ 55768 w 81232"/>
                            <a:gd name="connsiteY2" fmla="*/ 6464 h 97393"/>
                            <a:gd name="connsiteX3" fmla="*/ 42840 w 81232"/>
                            <a:gd name="connsiteY3" fmla="*/ 2155 h 97393"/>
                            <a:gd name="connsiteX4" fmla="*/ 37237 w 81232"/>
                            <a:gd name="connsiteY4" fmla="*/ 0 h 97393"/>
                            <a:gd name="connsiteX5" fmla="*/ 5347 w 81232"/>
                            <a:gd name="connsiteY5" fmla="*/ 31028 h 97393"/>
                            <a:gd name="connsiteX6" fmla="*/ 13535 w 81232"/>
                            <a:gd name="connsiteY6" fmla="*/ 87913 h 97393"/>
                            <a:gd name="connsiteX7" fmla="*/ 18276 w 81232"/>
                            <a:gd name="connsiteY7" fmla="*/ 92653 h 97393"/>
                            <a:gd name="connsiteX8" fmla="*/ 22585 w 81232"/>
                            <a:gd name="connsiteY8" fmla="*/ 95670 h 97393"/>
                            <a:gd name="connsiteX9" fmla="*/ 24740 w 81232"/>
                            <a:gd name="connsiteY9" fmla="*/ 96963 h 97393"/>
                            <a:gd name="connsiteX10" fmla="*/ 32497 w 81232"/>
                            <a:gd name="connsiteY10" fmla="*/ 97394 h 97393"/>
                            <a:gd name="connsiteX11" fmla="*/ 39392 w 81232"/>
                            <a:gd name="connsiteY11" fmla="*/ 96532 h 97393"/>
                            <a:gd name="connsiteX12" fmla="*/ 80763 w 81232"/>
                            <a:gd name="connsiteY12" fmla="*/ 56454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232" h="97393">
                              <a:moveTo>
                                <a:pt x="80332" y="56885"/>
                              </a:moveTo>
                              <a:cubicBezTo>
                                <a:pt x="84211" y="28011"/>
                                <a:pt x="74299" y="12497"/>
                                <a:pt x="74299" y="12497"/>
                              </a:cubicBezTo>
                              <a:cubicBezTo>
                                <a:pt x="74299" y="12497"/>
                                <a:pt x="64818" y="9481"/>
                                <a:pt x="55768" y="6464"/>
                              </a:cubicBezTo>
                              <a:cubicBezTo>
                                <a:pt x="51028" y="4740"/>
                                <a:pt x="46287" y="3447"/>
                                <a:pt x="42840" y="2155"/>
                              </a:cubicBezTo>
                              <a:cubicBezTo>
                                <a:pt x="39392" y="862"/>
                                <a:pt x="37237" y="0"/>
                                <a:pt x="37237" y="0"/>
                              </a:cubicBezTo>
                              <a:cubicBezTo>
                                <a:pt x="37237" y="0"/>
                                <a:pt x="20000" y="5602"/>
                                <a:pt x="5347" y="31028"/>
                              </a:cubicBezTo>
                              <a:cubicBezTo>
                                <a:pt x="-5857" y="49990"/>
                                <a:pt x="2331" y="74554"/>
                                <a:pt x="13535" y="87913"/>
                              </a:cubicBezTo>
                              <a:cubicBezTo>
                                <a:pt x="15259" y="89637"/>
                                <a:pt x="16983" y="91360"/>
                                <a:pt x="18276" y="92653"/>
                              </a:cubicBezTo>
                              <a:cubicBezTo>
                                <a:pt x="20000" y="93946"/>
                                <a:pt x="21292" y="94808"/>
                                <a:pt x="22585" y="95670"/>
                              </a:cubicBezTo>
                              <a:cubicBezTo>
                                <a:pt x="23878" y="96532"/>
                                <a:pt x="24740" y="96963"/>
                                <a:pt x="24740" y="96963"/>
                              </a:cubicBezTo>
                              <a:cubicBezTo>
                                <a:pt x="24740" y="96963"/>
                                <a:pt x="28619" y="96963"/>
                                <a:pt x="32497" y="97394"/>
                              </a:cubicBezTo>
                              <a:cubicBezTo>
                                <a:pt x="34652" y="97394"/>
                                <a:pt x="36807" y="97394"/>
                                <a:pt x="39392" y="96532"/>
                              </a:cubicBezTo>
                              <a:cubicBezTo>
                                <a:pt x="56630" y="92653"/>
                                <a:pt x="77746" y="78863"/>
                                <a:pt x="80763" y="564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4" name="Vrije vorm: vorm 7373">
                          <a:extLst>
                            <a:ext uri="{FF2B5EF4-FFF2-40B4-BE49-F238E27FC236}">
                              <a16:creationId xmlns:a16="http://schemas.microsoft.com/office/drawing/2014/main" id="{352B02FE-A326-1125-DB72-8F9014DAF4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9435" y="4809263"/>
                          <a:ext cx="61194" cy="33614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33183 h 33614"/>
                            <a:gd name="connsiteX1" fmla="*/ 54730 w 61194"/>
                            <a:gd name="connsiteY1" fmla="*/ 12497 h 33614"/>
                            <a:gd name="connsiteX2" fmla="*/ 36200 w 61194"/>
                            <a:gd name="connsiteY2" fmla="*/ 6464 h 33614"/>
                            <a:gd name="connsiteX3" fmla="*/ 23271 w 61194"/>
                            <a:gd name="connsiteY3" fmla="*/ 2155 h 33614"/>
                            <a:gd name="connsiteX4" fmla="*/ 17669 w 61194"/>
                            <a:gd name="connsiteY4" fmla="*/ 0 h 33614"/>
                            <a:gd name="connsiteX5" fmla="*/ 0 w 61194"/>
                            <a:gd name="connsiteY5" fmla="*/ 12497 h 33614"/>
                            <a:gd name="connsiteX6" fmla="*/ 30597 w 61194"/>
                            <a:gd name="connsiteY6" fmla="*/ 23271 h 33614"/>
                            <a:gd name="connsiteX7" fmla="*/ 61194 w 61194"/>
                            <a:gd name="connsiteY7" fmla="*/ 33614 h 336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194" h="33614">
                              <a:moveTo>
                                <a:pt x="61194" y="33183"/>
                              </a:moveTo>
                              <a:cubicBezTo>
                                <a:pt x="59471" y="19393"/>
                                <a:pt x="54730" y="12497"/>
                                <a:pt x="54730" y="12497"/>
                              </a:cubicBezTo>
                              <a:cubicBezTo>
                                <a:pt x="54730" y="12497"/>
                                <a:pt x="45249" y="9481"/>
                                <a:pt x="36200" y="6464"/>
                              </a:cubicBezTo>
                              <a:cubicBezTo>
                                <a:pt x="31459" y="4740"/>
                                <a:pt x="26719" y="3448"/>
                                <a:pt x="23271" y="2155"/>
                              </a:cubicBezTo>
                              <a:cubicBezTo>
                                <a:pt x="19824" y="862"/>
                                <a:pt x="17669" y="0"/>
                                <a:pt x="17669" y="0"/>
                              </a:cubicBezTo>
                              <a:cubicBezTo>
                                <a:pt x="17669" y="0"/>
                                <a:pt x="9912" y="3017"/>
                                <a:pt x="0" y="12497"/>
                              </a:cubicBezTo>
                              <a:cubicBezTo>
                                <a:pt x="0" y="12497"/>
                                <a:pt x="15083" y="18100"/>
                                <a:pt x="30597" y="23271"/>
                              </a:cubicBezTo>
                              <a:cubicBezTo>
                                <a:pt x="46111" y="28443"/>
                                <a:pt x="61194" y="33614"/>
                                <a:pt x="61194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5" name="Vrije vorm: vorm 7374">
                          <a:extLst>
                            <a:ext uri="{FF2B5EF4-FFF2-40B4-BE49-F238E27FC236}">
                              <a16:creationId xmlns:a16="http://schemas.microsoft.com/office/drawing/2014/main" id="{5042708A-AE58-C88E-BAB8-A614B60543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7877" y="4773063"/>
                          <a:ext cx="29735" cy="42663"/>
                        </a:xfrm>
                        <a:custGeom>
                          <a:avLst/>
                          <a:gdLst>
                            <a:gd name="connsiteX0" fmla="*/ 17669 w 29735"/>
                            <a:gd name="connsiteY0" fmla="*/ 42664 h 42663"/>
                            <a:gd name="connsiteX1" fmla="*/ 0 w 29735"/>
                            <a:gd name="connsiteY1" fmla="*/ 36630 h 42663"/>
                            <a:gd name="connsiteX2" fmla="*/ 12497 w 29735"/>
                            <a:gd name="connsiteY2" fmla="*/ 0 h 42663"/>
                            <a:gd name="connsiteX3" fmla="*/ 29735 w 29735"/>
                            <a:gd name="connsiteY3" fmla="*/ 6033 h 42663"/>
                            <a:gd name="connsiteX4" fmla="*/ 17669 w 29735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663">
                              <a:moveTo>
                                <a:pt x="17669" y="42664"/>
                              </a:moveTo>
                              <a:lnTo>
                                <a:pt x="0" y="36630"/>
                              </a:lnTo>
                              <a:lnTo>
                                <a:pt x="12497" y="0"/>
                              </a:lnTo>
                              <a:lnTo>
                                <a:pt x="29735" y="6033"/>
                              </a:lnTo>
                              <a:lnTo>
                                <a:pt x="1766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6" name="Vrije vorm: vorm 7375">
                          <a:extLst>
                            <a:ext uri="{FF2B5EF4-FFF2-40B4-BE49-F238E27FC236}">
                              <a16:creationId xmlns:a16="http://schemas.microsoft.com/office/drawing/2014/main" id="{AB330D3B-06FB-188B-261A-2601E00A93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1983" y="4830633"/>
                          <a:ext cx="33771" cy="25261"/>
                        </a:xfrm>
                        <a:custGeom>
                          <a:avLst/>
                          <a:gdLst>
                            <a:gd name="connsiteX0" fmla="*/ 33739 w 33771"/>
                            <a:gd name="connsiteY0" fmla="*/ 10088 h 25261"/>
                            <a:gd name="connsiteX1" fmla="*/ 10468 w 33771"/>
                            <a:gd name="connsiteY1" fmla="*/ 1900 h 25261"/>
                            <a:gd name="connsiteX2" fmla="*/ 988 w 33771"/>
                            <a:gd name="connsiteY2" fmla="*/ 11812 h 25261"/>
                            <a:gd name="connsiteX3" fmla="*/ 8745 w 33771"/>
                            <a:gd name="connsiteY3" fmla="*/ 24310 h 25261"/>
                            <a:gd name="connsiteX4" fmla="*/ 33739 w 33771"/>
                            <a:gd name="connsiteY4" fmla="*/ 10088 h 25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771" h="25261">
                              <a:moveTo>
                                <a:pt x="33739" y="10088"/>
                              </a:moveTo>
                              <a:cubicBezTo>
                                <a:pt x="34601" y="-1116"/>
                                <a:pt x="17794" y="-1547"/>
                                <a:pt x="10468" y="1900"/>
                              </a:cubicBezTo>
                              <a:cubicBezTo>
                                <a:pt x="6590" y="3624"/>
                                <a:pt x="1418" y="7934"/>
                                <a:pt x="988" y="11812"/>
                              </a:cubicBezTo>
                              <a:cubicBezTo>
                                <a:pt x="-1167" y="16122"/>
                                <a:pt x="-305" y="21293"/>
                                <a:pt x="8745" y="24310"/>
                              </a:cubicBezTo>
                              <a:cubicBezTo>
                                <a:pt x="20380" y="28188"/>
                                <a:pt x="32878" y="19569"/>
                                <a:pt x="33739" y="100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7" name="Vrije vorm: vorm 7376">
                          <a:extLst>
                            <a:ext uri="{FF2B5EF4-FFF2-40B4-BE49-F238E27FC236}">
                              <a16:creationId xmlns:a16="http://schemas.microsoft.com/office/drawing/2014/main" id="{373BE13F-8EAF-2CA5-B36E-357425F0DB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7417" y="4864359"/>
                          <a:ext cx="14172" cy="10432"/>
                        </a:xfrm>
                        <a:custGeom>
                          <a:avLst/>
                          <a:gdLst>
                            <a:gd name="connsiteX0" fmla="*/ 14172 w 14172"/>
                            <a:gd name="connsiteY0" fmla="*/ 4374 h 10432"/>
                            <a:gd name="connsiteX1" fmla="*/ 4261 w 14172"/>
                            <a:gd name="connsiteY1" fmla="*/ 926 h 10432"/>
                            <a:gd name="connsiteX2" fmla="*/ 382 w 14172"/>
                            <a:gd name="connsiteY2" fmla="*/ 4805 h 10432"/>
                            <a:gd name="connsiteX3" fmla="*/ 3399 w 14172"/>
                            <a:gd name="connsiteY3" fmla="*/ 9976 h 10432"/>
                            <a:gd name="connsiteX4" fmla="*/ 13741 w 14172"/>
                            <a:gd name="connsiteY4" fmla="*/ 4374 h 104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72" h="10432">
                              <a:moveTo>
                                <a:pt x="14172" y="4374"/>
                              </a:moveTo>
                              <a:cubicBezTo>
                                <a:pt x="14172" y="-366"/>
                                <a:pt x="7277" y="-797"/>
                                <a:pt x="4261" y="926"/>
                              </a:cubicBezTo>
                              <a:cubicBezTo>
                                <a:pt x="2537" y="1788"/>
                                <a:pt x="382" y="3512"/>
                                <a:pt x="382" y="4805"/>
                              </a:cubicBezTo>
                              <a:cubicBezTo>
                                <a:pt x="-480" y="6529"/>
                                <a:pt x="-49" y="8683"/>
                                <a:pt x="3399" y="9976"/>
                              </a:cubicBezTo>
                              <a:cubicBezTo>
                                <a:pt x="8139" y="11700"/>
                                <a:pt x="13741" y="8252"/>
                                <a:pt x="13741" y="43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8" name="Vrije vorm: vorm 7377">
                          <a:extLst>
                            <a:ext uri="{FF2B5EF4-FFF2-40B4-BE49-F238E27FC236}">
                              <a16:creationId xmlns:a16="http://schemas.microsoft.com/office/drawing/2014/main" id="{F86FBD55-A868-DEB3-3064-14E2ADAB26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7711" y="4782113"/>
                          <a:ext cx="78432" cy="55592"/>
                        </a:xfrm>
                        <a:custGeom>
                          <a:avLst/>
                          <a:gdLst>
                            <a:gd name="connsiteX0" fmla="*/ 68521 w 78432"/>
                            <a:gd name="connsiteY0" fmla="*/ 55592 h 55592"/>
                            <a:gd name="connsiteX1" fmla="*/ 34476 w 78432"/>
                            <a:gd name="connsiteY1" fmla="*/ 43956 h 55592"/>
                            <a:gd name="connsiteX2" fmla="*/ 10774 w 78432"/>
                            <a:gd name="connsiteY2" fmla="*/ 35769 h 55592"/>
                            <a:gd name="connsiteX3" fmla="*/ 0 w 78432"/>
                            <a:gd name="connsiteY3" fmla="*/ 31890 h 55592"/>
                            <a:gd name="connsiteX4" fmla="*/ 11636 w 78432"/>
                            <a:gd name="connsiteY4" fmla="*/ 0 h 55592"/>
                            <a:gd name="connsiteX5" fmla="*/ 21978 w 78432"/>
                            <a:gd name="connsiteY5" fmla="*/ 3879 h 55592"/>
                            <a:gd name="connsiteX6" fmla="*/ 44818 w 78432"/>
                            <a:gd name="connsiteY6" fmla="*/ 11635 h 55592"/>
                            <a:gd name="connsiteX7" fmla="*/ 78432 w 78432"/>
                            <a:gd name="connsiteY7" fmla="*/ 22840 h 55592"/>
                            <a:gd name="connsiteX8" fmla="*/ 68090 w 78432"/>
                            <a:gd name="connsiteY8" fmla="*/ 55161 h 555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432" h="55592">
                              <a:moveTo>
                                <a:pt x="68521" y="55592"/>
                              </a:moveTo>
                              <a:cubicBezTo>
                                <a:pt x="68521" y="55592"/>
                                <a:pt x="51283" y="49990"/>
                                <a:pt x="34476" y="43956"/>
                              </a:cubicBezTo>
                              <a:cubicBezTo>
                                <a:pt x="25857" y="40940"/>
                                <a:pt x="17238" y="38354"/>
                                <a:pt x="10774" y="35769"/>
                              </a:cubicBezTo>
                              <a:cubicBezTo>
                                <a:pt x="4309" y="33614"/>
                                <a:pt x="0" y="31890"/>
                                <a:pt x="0" y="31890"/>
                              </a:cubicBezTo>
                              <a:lnTo>
                                <a:pt x="11636" y="0"/>
                              </a:lnTo>
                              <a:cubicBezTo>
                                <a:pt x="11636" y="0"/>
                                <a:pt x="15945" y="1724"/>
                                <a:pt x="21978" y="3879"/>
                              </a:cubicBezTo>
                              <a:cubicBezTo>
                                <a:pt x="28012" y="6033"/>
                                <a:pt x="36630" y="9050"/>
                                <a:pt x="44818" y="11635"/>
                              </a:cubicBezTo>
                              <a:cubicBezTo>
                                <a:pt x="61625" y="17238"/>
                                <a:pt x="78432" y="22840"/>
                                <a:pt x="78432" y="22840"/>
                              </a:cubicBezTo>
                              <a:lnTo>
                                <a:pt x="68090" y="551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9" name="Vrije vorm: vorm 7378">
                          <a:extLst>
                            <a:ext uri="{FF2B5EF4-FFF2-40B4-BE49-F238E27FC236}">
                              <a16:creationId xmlns:a16="http://schemas.microsoft.com/office/drawing/2014/main" id="{D39BC3B1-82E4-014C-ECC0-5738872F87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22187" y="4794611"/>
                          <a:ext cx="44387" cy="43094"/>
                        </a:xfrm>
                        <a:custGeom>
                          <a:avLst/>
                          <a:gdLst>
                            <a:gd name="connsiteX0" fmla="*/ 34045 w 44387"/>
                            <a:gd name="connsiteY0" fmla="*/ 43095 h 43094"/>
                            <a:gd name="connsiteX1" fmla="*/ 0 w 44387"/>
                            <a:gd name="connsiteY1" fmla="*/ 31890 h 43094"/>
                            <a:gd name="connsiteX2" fmla="*/ 10774 w 44387"/>
                            <a:gd name="connsiteY2" fmla="*/ 0 h 43094"/>
                            <a:gd name="connsiteX3" fmla="*/ 44387 w 44387"/>
                            <a:gd name="connsiteY3" fmla="*/ 11205 h 43094"/>
                            <a:gd name="connsiteX4" fmla="*/ 34045 w 44387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43094">
                              <a:moveTo>
                                <a:pt x="34045" y="43095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44387" y="11205"/>
                              </a:lnTo>
                              <a:lnTo>
                                <a:pt x="34045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77" name="Graphic 1445">
                        <a:extLst>
                          <a:ext uri="{FF2B5EF4-FFF2-40B4-BE49-F238E27FC236}">
                            <a16:creationId xmlns:a16="http://schemas.microsoft.com/office/drawing/2014/main" id="{2BFA56DC-8820-831A-6DD4-1D5856C0BE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10097" y="4838998"/>
                        <a:ext cx="90912" cy="136179"/>
                        <a:chOff x="4910097" y="4838998"/>
                        <a:chExt cx="90912" cy="136179"/>
                      </a:xfrm>
                    </p:grpSpPr>
                    <p:sp>
                      <p:nvSpPr>
                        <p:cNvPr id="7366" name="Vrije vorm: vorm 7365">
                          <a:extLst>
                            <a:ext uri="{FF2B5EF4-FFF2-40B4-BE49-F238E27FC236}">
                              <a16:creationId xmlns:a16="http://schemas.microsoft.com/office/drawing/2014/main" id="{1DC74394-D4FE-ED3F-4794-A52824D6EE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0097" y="4876921"/>
                          <a:ext cx="81000" cy="98256"/>
                        </a:xfrm>
                        <a:custGeom>
                          <a:avLst/>
                          <a:gdLst>
                            <a:gd name="connsiteX0" fmla="*/ 80569 w 81000"/>
                            <a:gd name="connsiteY0" fmla="*/ 52576 h 98256"/>
                            <a:gd name="connsiteX1" fmla="*/ 75829 w 81000"/>
                            <a:gd name="connsiteY1" fmla="*/ 20255 h 98256"/>
                            <a:gd name="connsiteX2" fmla="*/ 70227 w 81000"/>
                            <a:gd name="connsiteY2" fmla="*/ 9481 h 98256"/>
                            <a:gd name="connsiteX3" fmla="*/ 31872 w 81000"/>
                            <a:gd name="connsiteY3" fmla="*/ 0 h 98256"/>
                            <a:gd name="connsiteX4" fmla="*/ 3430 w 81000"/>
                            <a:gd name="connsiteY4" fmla="*/ 34476 h 98256"/>
                            <a:gd name="connsiteX5" fmla="*/ 17220 w 81000"/>
                            <a:gd name="connsiteY5" fmla="*/ 90068 h 98256"/>
                            <a:gd name="connsiteX6" fmla="*/ 22392 w 81000"/>
                            <a:gd name="connsiteY6" fmla="*/ 94377 h 98256"/>
                            <a:gd name="connsiteX7" fmla="*/ 27132 w 81000"/>
                            <a:gd name="connsiteY7" fmla="*/ 96963 h 98256"/>
                            <a:gd name="connsiteX8" fmla="*/ 29287 w 81000"/>
                            <a:gd name="connsiteY8" fmla="*/ 98256 h 98256"/>
                            <a:gd name="connsiteX9" fmla="*/ 37044 w 81000"/>
                            <a:gd name="connsiteY9" fmla="*/ 98256 h 98256"/>
                            <a:gd name="connsiteX10" fmla="*/ 43939 w 81000"/>
                            <a:gd name="connsiteY10" fmla="*/ 96532 h 98256"/>
                            <a:gd name="connsiteX11" fmla="*/ 81000 w 81000"/>
                            <a:gd name="connsiteY11" fmla="*/ 52576 h 982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00" h="98256">
                              <a:moveTo>
                                <a:pt x="80569" y="52576"/>
                              </a:moveTo>
                              <a:cubicBezTo>
                                <a:pt x="81431" y="37924"/>
                                <a:pt x="78846" y="27150"/>
                                <a:pt x="75829" y="20255"/>
                              </a:cubicBezTo>
                              <a:cubicBezTo>
                                <a:pt x="73243" y="12929"/>
                                <a:pt x="70227" y="9481"/>
                                <a:pt x="70227" y="9481"/>
                              </a:cubicBezTo>
                              <a:lnTo>
                                <a:pt x="31872" y="0"/>
                              </a:lnTo>
                              <a:cubicBezTo>
                                <a:pt x="31872" y="0"/>
                                <a:pt x="15066" y="7326"/>
                                <a:pt x="3430" y="34476"/>
                              </a:cubicBezTo>
                              <a:cubicBezTo>
                                <a:pt x="-5620" y="54730"/>
                                <a:pt x="4723" y="77571"/>
                                <a:pt x="17220" y="90068"/>
                              </a:cubicBezTo>
                              <a:cubicBezTo>
                                <a:pt x="18944" y="91792"/>
                                <a:pt x="20668" y="93085"/>
                                <a:pt x="22392" y="94377"/>
                              </a:cubicBezTo>
                              <a:cubicBezTo>
                                <a:pt x="24115" y="95240"/>
                                <a:pt x="25839" y="96101"/>
                                <a:pt x="27132" y="96963"/>
                              </a:cubicBezTo>
                              <a:cubicBezTo>
                                <a:pt x="28425" y="97825"/>
                                <a:pt x="29287" y="98256"/>
                                <a:pt x="29287" y="98256"/>
                              </a:cubicBezTo>
                              <a:cubicBezTo>
                                <a:pt x="29287" y="98256"/>
                                <a:pt x="33165" y="98256"/>
                                <a:pt x="37044" y="98256"/>
                              </a:cubicBezTo>
                              <a:cubicBezTo>
                                <a:pt x="39198" y="98256"/>
                                <a:pt x="41353" y="97394"/>
                                <a:pt x="43939" y="96532"/>
                              </a:cubicBezTo>
                              <a:cubicBezTo>
                                <a:pt x="60746" y="91361"/>
                                <a:pt x="80138" y="74985"/>
                                <a:pt x="81000" y="525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7" name="Vrije vorm: vorm 7366">
                          <a:extLst>
                            <a:ext uri="{FF2B5EF4-FFF2-40B4-BE49-F238E27FC236}">
                              <a16:creationId xmlns:a16="http://schemas.microsoft.com/office/drawing/2014/main" id="{D3FD356D-E156-0CE3-A1A9-16AA6A8507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5593" y="4876491"/>
                          <a:ext cx="62918" cy="29735"/>
                        </a:xfrm>
                        <a:custGeom>
                          <a:avLst/>
                          <a:gdLst>
                            <a:gd name="connsiteX0" fmla="*/ 62918 w 62918"/>
                            <a:gd name="connsiteY0" fmla="*/ 29735 h 29735"/>
                            <a:gd name="connsiteX1" fmla="*/ 54730 w 62918"/>
                            <a:gd name="connsiteY1" fmla="*/ 9481 h 29735"/>
                            <a:gd name="connsiteX2" fmla="*/ 16376 w 62918"/>
                            <a:gd name="connsiteY2" fmla="*/ 0 h 29735"/>
                            <a:gd name="connsiteX3" fmla="*/ 0 w 62918"/>
                            <a:gd name="connsiteY3" fmla="*/ 14221 h 29735"/>
                            <a:gd name="connsiteX4" fmla="*/ 31459 w 62918"/>
                            <a:gd name="connsiteY4" fmla="*/ 21978 h 29735"/>
                            <a:gd name="connsiteX5" fmla="*/ 53006 w 62918"/>
                            <a:gd name="connsiteY5" fmla="*/ 27150 h 29735"/>
                            <a:gd name="connsiteX6" fmla="*/ 62918 w 62918"/>
                            <a:gd name="connsiteY6" fmla="*/ 29304 h 297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29735">
                              <a:moveTo>
                                <a:pt x="62918" y="29735"/>
                              </a:moveTo>
                              <a:cubicBezTo>
                                <a:pt x="59902" y="16376"/>
                                <a:pt x="54730" y="9481"/>
                                <a:pt x="54730" y="9481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8619" y="3878"/>
                                <a:pt x="0" y="14221"/>
                              </a:cubicBezTo>
                              <a:cubicBezTo>
                                <a:pt x="0" y="14221"/>
                                <a:pt x="15514" y="18100"/>
                                <a:pt x="31459" y="21978"/>
                              </a:cubicBezTo>
                              <a:cubicBezTo>
                                <a:pt x="39216" y="23702"/>
                                <a:pt x="47404" y="25857"/>
                                <a:pt x="53006" y="27150"/>
                              </a:cubicBezTo>
                              <a:cubicBezTo>
                                <a:pt x="59040" y="28873"/>
                                <a:pt x="62918" y="29304"/>
                                <a:pt x="62918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8" name="Vrije vorm: vorm 7367">
                          <a:extLst>
                            <a:ext uri="{FF2B5EF4-FFF2-40B4-BE49-F238E27FC236}">
                              <a16:creationId xmlns:a16="http://schemas.microsoft.com/office/drawing/2014/main" id="{3EC5DE66-1183-7C91-17C4-4D2A7974D6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2312" y="4838998"/>
                          <a:ext cx="27149" cy="42232"/>
                        </a:xfrm>
                        <a:custGeom>
                          <a:avLst/>
                          <a:gdLst>
                            <a:gd name="connsiteX0" fmla="*/ 18531 w 27149"/>
                            <a:gd name="connsiteY0" fmla="*/ 42233 h 42232"/>
                            <a:gd name="connsiteX1" fmla="*/ 0 w 27149"/>
                            <a:gd name="connsiteY1" fmla="*/ 37923 h 42232"/>
                            <a:gd name="connsiteX2" fmla="*/ 9050 w 27149"/>
                            <a:gd name="connsiteY2" fmla="*/ 0 h 42232"/>
                            <a:gd name="connsiteX3" fmla="*/ 27150 w 27149"/>
                            <a:gd name="connsiteY3" fmla="*/ 4309 h 42232"/>
                            <a:gd name="connsiteX4" fmla="*/ 18531 w 27149"/>
                            <a:gd name="connsiteY4" fmla="*/ 4223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2232">
                              <a:moveTo>
                                <a:pt x="18531" y="42233"/>
                              </a:moveTo>
                              <a:lnTo>
                                <a:pt x="0" y="37923"/>
                              </a:lnTo>
                              <a:lnTo>
                                <a:pt x="9050" y="0"/>
                              </a:lnTo>
                              <a:lnTo>
                                <a:pt x="27150" y="4309"/>
                              </a:lnTo>
                              <a:lnTo>
                                <a:pt x="18531" y="422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9" name="Vrije vorm: vorm 7368">
                          <a:extLst>
                            <a:ext uri="{FF2B5EF4-FFF2-40B4-BE49-F238E27FC236}">
                              <a16:creationId xmlns:a16="http://schemas.microsoft.com/office/drawing/2014/main" id="{FFD3F442-69FD-DC86-C48E-48A8A0A1AC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1114" y="4898817"/>
                          <a:ext cx="32502" cy="25925"/>
                        </a:xfrm>
                        <a:custGeom>
                          <a:avLst/>
                          <a:gdLst>
                            <a:gd name="connsiteX0" fmla="*/ 32491 w 32502"/>
                            <a:gd name="connsiteY0" fmla="*/ 9132 h 25925"/>
                            <a:gd name="connsiteX1" fmla="*/ 8789 w 32502"/>
                            <a:gd name="connsiteY1" fmla="*/ 3099 h 25925"/>
                            <a:gd name="connsiteX2" fmla="*/ 601 w 32502"/>
                            <a:gd name="connsiteY2" fmla="*/ 13873 h 25925"/>
                            <a:gd name="connsiteX3" fmla="*/ 9220 w 32502"/>
                            <a:gd name="connsiteY3" fmla="*/ 25509 h 25925"/>
                            <a:gd name="connsiteX4" fmla="*/ 32491 w 32502"/>
                            <a:gd name="connsiteY4" fmla="*/ 9132 h 259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502" h="25925">
                              <a:moveTo>
                                <a:pt x="32491" y="9132"/>
                              </a:moveTo>
                              <a:cubicBezTo>
                                <a:pt x="32491" y="-2503"/>
                                <a:pt x="15253" y="-1210"/>
                                <a:pt x="8789" y="3099"/>
                              </a:cubicBezTo>
                              <a:cubicBezTo>
                                <a:pt x="4910" y="5254"/>
                                <a:pt x="601" y="9995"/>
                                <a:pt x="601" y="13873"/>
                              </a:cubicBezTo>
                              <a:cubicBezTo>
                                <a:pt x="-1123" y="18613"/>
                                <a:pt x="601" y="23354"/>
                                <a:pt x="9220" y="25509"/>
                              </a:cubicBezTo>
                              <a:cubicBezTo>
                                <a:pt x="21286" y="28094"/>
                                <a:pt x="32922" y="18182"/>
                                <a:pt x="32491" y="91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0" name="Vrije vorm: vorm 7369">
                          <a:extLst>
                            <a:ext uri="{FF2B5EF4-FFF2-40B4-BE49-F238E27FC236}">
                              <a16:creationId xmlns:a16="http://schemas.microsoft.com/office/drawing/2014/main" id="{F9EFE08C-D0A1-F82A-D1FC-7585A00255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8818" y="4934329"/>
                          <a:ext cx="13670" cy="10372"/>
                        </a:xfrm>
                        <a:custGeom>
                          <a:avLst/>
                          <a:gdLst>
                            <a:gd name="connsiteX0" fmla="*/ 13670 w 13670"/>
                            <a:gd name="connsiteY0" fmla="*/ 3787 h 10372"/>
                            <a:gd name="connsiteX1" fmla="*/ 3758 w 13670"/>
                            <a:gd name="connsiteY1" fmla="*/ 1201 h 10372"/>
                            <a:gd name="connsiteX2" fmla="*/ 311 w 13670"/>
                            <a:gd name="connsiteY2" fmla="*/ 5511 h 10372"/>
                            <a:gd name="connsiteX3" fmla="*/ 3758 w 13670"/>
                            <a:gd name="connsiteY3" fmla="*/ 10251 h 10372"/>
                            <a:gd name="connsiteX4" fmla="*/ 13670 w 13670"/>
                            <a:gd name="connsiteY4" fmla="*/ 3356 h 10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70" h="10372">
                              <a:moveTo>
                                <a:pt x="13670" y="3787"/>
                              </a:moveTo>
                              <a:cubicBezTo>
                                <a:pt x="13670" y="-954"/>
                                <a:pt x="6344" y="-523"/>
                                <a:pt x="3758" y="1201"/>
                              </a:cubicBezTo>
                              <a:cubicBezTo>
                                <a:pt x="2035" y="2063"/>
                                <a:pt x="311" y="4218"/>
                                <a:pt x="311" y="5511"/>
                              </a:cubicBezTo>
                              <a:cubicBezTo>
                                <a:pt x="-551" y="7665"/>
                                <a:pt x="311" y="9389"/>
                                <a:pt x="3758" y="10251"/>
                              </a:cubicBezTo>
                              <a:cubicBezTo>
                                <a:pt x="8930" y="11113"/>
                                <a:pt x="13670" y="7234"/>
                                <a:pt x="13670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1" name="Vrije vorm: vorm 7370">
                          <a:extLst>
                            <a:ext uri="{FF2B5EF4-FFF2-40B4-BE49-F238E27FC236}">
                              <a16:creationId xmlns:a16="http://schemas.microsoft.com/office/drawing/2014/main" id="{1ADB767B-A15A-676F-71B9-9E11AAC65E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3008" y="4851927"/>
                          <a:ext cx="78001" cy="49127"/>
                        </a:xfrm>
                        <a:custGeom>
                          <a:avLst/>
                          <a:gdLst>
                            <a:gd name="connsiteX0" fmla="*/ 70675 w 78001"/>
                            <a:gd name="connsiteY0" fmla="*/ 49128 h 49127"/>
                            <a:gd name="connsiteX1" fmla="*/ 59471 w 78001"/>
                            <a:gd name="connsiteY1" fmla="*/ 46973 h 49127"/>
                            <a:gd name="connsiteX2" fmla="*/ 35338 w 78001"/>
                            <a:gd name="connsiteY2" fmla="*/ 40940 h 49127"/>
                            <a:gd name="connsiteX3" fmla="*/ 0 w 78001"/>
                            <a:gd name="connsiteY3" fmla="*/ 32752 h 49127"/>
                            <a:gd name="connsiteX4" fmla="*/ 8188 w 78001"/>
                            <a:gd name="connsiteY4" fmla="*/ 0 h 49127"/>
                            <a:gd name="connsiteX5" fmla="*/ 43095 w 78001"/>
                            <a:gd name="connsiteY5" fmla="*/ 8188 h 49127"/>
                            <a:gd name="connsiteX6" fmla="*/ 67228 w 78001"/>
                            <a:gd name="connsiteY6" fmla="*/ 14221 h 49127"/>
                            <a:gd name="connsiteX7" fmla="*/ 78001 w 78001"/>
                            <a:gd name="connsiteY7" fmla="*/ 16376 h 49127"/>
                            <a:gd name="connsiteX8" fmla="*/ 70675 w 78001"/>
                            <a:gd name="connsiteY8" fmla="*/ 491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9127">
                              <a:moveTo>
                                <a:pt x="70675" y="49128"/>
                              </a:moveTo>
                              <a:cubicBezTo>
                                <a:pt x="70675" y="49128"/>
                                <a:pt x="66366" y="48266"/>
                                <a:pt x="59471" y="46973"/>
                              </a:cubicBezTo>
                              <a:cubicBezTo>
                                <a:pt x="53006" y="45249"/>
                                <a:pt x="43957" y="43095"/>
                                <a:pt x="35338" y="40940"/>
                              </a:cubicBezTo>
                              <a:cubicBezTo>
                                <a:pt x="17669" y="36630"/>
                                <a:pt x="0" y="32752"/>
                                <a:pt x="0" y="32752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5426" y="4309"/>
                                <a:pt x="43095" y="8188"/>
                              </a:cubicBezTo>
                              <a:cubicBezTo>
                                <a:pt x="51714" y="10343"/>
                                <a:pt x="60333" y="12497"/>
                                <a:pt x="67228" y="14221"/>
                              </a:cubicBezTo>
                              <a:cubicBezTo>
                                <a:pt x="73692" y="15514"/>
                                <a:pt x="78001" y="16376"/>
                                <a:pt x="78001" y="16376"/>
                              </a:cubicBezTo>
                              <a:lnTo>
                                <a:pt x="70675" y="491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72" name="Vrije vorm: vorm 7371">
                          <a:extLst>
                            <a:ext uri="{FF2B5EF4-FFF2-40B4-BE49-F238E27FC236}">
                              <a16:creationId xmlns:a16="http://schemas.microsoft.com/office/drawing/2014/main" id="{76D8FFAE-57C4-AACF-980C-555DA47A9F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8345" y="4860114"/>
                          <a:ext cx="42663" cy="40940"/>
                        </a:xfrm>
                        <a:custGeom>
                          <a:avLst/>
                          <a:gdLst>
                            <a:gd name="connsiteX0" fmla="*/ 35338 w 42663"/>
                            <a:gd name="connsiteY0" fmla="*/ 40940 h 40940"/>
                            <a:gd name="connsiteX1" fmla="*/ 17669 w 42663"/>
                            <a:gd name="connsiteY1" fmla="*/ 37061 h 40940"/>
                            <a:gd name="connsiteX2" fmla="*/ 0 w 42663"/>
                            <a:gd name="connsiteY2" fmla="*/ 32752 h 40940"/>
                            <a:gd name="connsiteX3" fmla="*/ 7757 w 42663"/>
                            <a:gd name="connsiteY3" fmla="*/ 0 h 40940"/>
                            <a:gd name="connsiteX4" fmla="*/ 24995 w 42663"/>
                            <a:gd name="connsiteY4" fmla="*/ 4310 h 40940"/>
                            <a:gd name="connsiteX5" fmla="*/ 42664 w 42663"/>
                            <a:gd name="connsiteY5" fmla="*/ 8188 h 40940"/>
                            <a:gd name="connsiteX6" fmla="*/ 35338 w 42663"/>
                            <a:gd name="connsiteY6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40940">
                              <a:moveTo>
                                <a:pt x="35338" y="40940"/>
                              </a:moveTo>
                              <a:cubicBezTo>
                                <a:pt x="35338" y="40940"/>
                                <a:pt x="26288" y="39216"/>
                                <a:pt x="17669" y="37061"/>
                              </a:cubicBezTo>
                              <a:cubicBezTo>
                                <a:pt x="8619" y="34907"/>
                                <a:pt x="0" y="32752"/>
                                <a:pt x="0" y="32752"/>
                              </a:cubicBezTo>
                              <a:lnTo>
                                <a:pt x="7757" y="0"/>
                              </a:lnTo>
                              <a:cubicBezTo>
                                <a:pt x="7757" y="0"/>
                                <a:pt x="16376" y="2155"/>
                                <a:pt x="24995" y="4310"/>
                              </a:cubicBezTo>
                              <a:cubicBezTo>
                                <a:pt x="33614" y="6464"/>
                                <a:pt x="42664" y="8188"/>
                                <a:pt x="42664" y="8188"/>
                              </a:cubicBezTo>
                              <a:lnTo>
                                <a:pt x="3533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78" name="Graphic 1445">
                        <a:extLst>
                          <a:ext uri="{FF2B5EF4-FFF2-40B4-BE49-F238E27FC236}">
                            <a16:creationId xmlns:a16="http://schemas.microsoft.com/office/drawing/2014/main" id="{211800E3-DC20-47A8-EC1B-032D9E8EE7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3711" y="4886402"/>
                        <a:ext cx="86904" cy="137472"/>
                        <a:chOff x="5153711" y="4886402"/>
                        <a:chExt cx="86904" cy="137472"/>
                      </a:xfrm>
                    </p:grpSpPr>
                    <p:sp>
                      <p:nvSpPr>
                        <p:cNvPr id="7359" name="Vrije vorm: vorm 7358">
                          <a:extLst>
                            <a:ext uri="{FF2B5EF4-FFF2-40B4-BE49-F238E27FC236}">
                              <a16:creationId xmlns:a16="http://schemas.microsoft.com/office/drawing/2014/main" id="{B874377D-6F6F-0197-F433-8C71CB74C6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711" y="4925618"/>
                          <a:ext cx="80900" cy="98255"/>
                        </a:xfrm>
                        <a:custGeom>
                          <a:avLst/>
                          <a:gdLst>
                            <a:gd name="connsiteX0" fmla="*/ 80871 w 80900"/>
                            <a:gd name="connsiteY0" fmla="*/ 48697 h 98255"/>
                            <a:gd name="connsiteX1" fmla="*/ 67512 w 80900"/>
                            <a:gd name="connsiteY1" fmla="*/ 6464 h 98255"/>
                            <a:gd name="connsiteX2" fmla="*/ 47688 w 80900"/>
                            <a:gd name="connsiteY2" fmla="*/ 3448 h 98255"/>
                            <a:gd name="connsiteX3" fmla="*/ 28296 w 80900"/>
                            <a:gd name="connsiteY3" fmla="*/ 0 h 98255"/>
                            <a:gd name="connsiteX4" fmla="*/ 2439 w 80900"/>
                            <a:gd name="connsiteY4" fmla="*/ 36199 h 98255"/>
                            <a:gd name="connsiteX5" fmla="*/ 20108 w 80900"/>
                            <a:gd name="connsiteY5" fmla="*/ 90930 h 98255"/>
                            <a:gd name="connsiteX6" fmla="*/ 25710 w 80900"/>
                            <a:gd name="connsiteY6" fmla="*/ 95239 h 98255"/>
                            <a:gd name="connsiteX7" fmla="*/ 30450 w 80900"/>
                            <a:gd name="connsiteY7" fmla="*/ 97394 h 98255"/>
                            <a:gd name="connsiteX8" fmla="*/ 32605 w 80900"/>
                            <a:gd name="connsiteY8" fmla="*/ 98256 h 98255"/>
                            <a:gd name="connsiteX9" fmla="*/ 35191 w 80900"/>
                            <a:gd name="connsiteY9" fmla="*/ 98256 h 98255"/>
                            <a:gd name="connsiteX10" fmla="*/ 40362 w 80900"/>
                            <a:gd name="connsiteY10" fmla="*/ 97394 h 98255"/>
                            <a:gd name="connsiteX11" fmla="*/ 46826 w 80900"/>
                            <a:gd name="connsiteY11" fmla="*/ 95239 h 98255"/>
                            <a:gd name="connsiteX12" fmla="*/ 80871 w 80900"/>
                            <a:gd name="connsiteY12" fmla="*/ 48697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900" h="98255">
                              <a:moveTo>
                                <a:pt x="80871" y="48697"/>
                              </a:moveTo>
                              <a:cubicBezTo>
                                <a:pt x="80009" y="19392"/>
                                <a:pt x="67512" y="6464"/>
                                <a:pt x="67512" y="6464"/>
                              </a:cubicBezTo>
                              <a:cubicBezTo>
                                <a:pt x="67512" y="6464"/>
                                <a:pt x="57600" y="5171"/>
                                <a:pt x="47688" y="3448"/>
                              </a:cubicBezTo>
                              <a:cubicBezTo>
                                <a:pt x="37776" y="1724"/>
                                <a:pt x="28296" y="0"/>
                                <a:pt x="28296" y="0"/>
                              </a:cubicBezTo>
                              <a:cubicBezTo>
                                <a:pt x="28296" y="0"/>
                                <a:pt x="12351" y="8619"/>
                                <a:pt x="2439" y="36199"/>
                              </a:cubicBezTo>
                              <a:cubicBezTo>
                                <a:pt x="-5318" y="57316"/>
                                <a:pt x="6748" y="79294"/>
                                <a:pt x="20108" y="90930"/>
                              </a:cubicBezTo>
                              <a:cubicBezTo>
                                <a:pt x="21831" y="92654"/>
                                <a:pt x="23986" y="93946"/>
                                <a:pt x="25710" y="95239"/>
                              </a:cubicBezTo>
                              <a:cubicBezTo>
                                <a:pt x="27434" y="96101"/>
                                <a:pt x="29158" y="96963"/>
                                <a:pt x="30450" y="97394"/>
                              </a:cubicBezTo>
                              <a:cubicBezTo>
                                <a:pt x="31743" y="98256"/>
                                <a:pt x="32605" y="98256"/>
                                <a:pt x="32605" y="98256"/>
                              </a:cubicBezTo>
                              <a:cubicBezTo>
                                <a:pt x="32605" y="98256"/>
                                <a:pt x="33898" y="98256"/>
                                <a:pt x="35191" y="98256"/>
                              </a:cubicBezTo>
                              <a:cubicBezTo>
                                <a:pt x="36484" y="98256"/>
                                <a:pt x="38638" y="97825"/>
                                <a:pt x="40362" y="97394"/>
                              </a:cubicBezTo>
                              <a:cubicBezTo>
                                <a:pt x="42517" y="96963"/>
                                <a:pt x="44672" y="96101"/>
                                <a:pt x="46826" y="95239"/>
                              </a:cubicBezTo>
                              <a:cubicBezTo>
                                <a:pt x="63202" y="88344"/>
                                <a:pt x="81733" y="71106"/>
                                <a:pt x="80871" y="486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0" name="Vrije vorm: vorm 7359">
                          <a:extLst>
                            <a:ext uri="{FF2B5EF4-FFF2-40B4-BE49-F238E27FC236}">
                              <a16:creationId xmlns:a16="http://schemas.microsoft.com/office/drawing/2014/main" id="{01195BA2-1405-86F0-6E28-75CB04CCE8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493" y="4925618"/>
                          <a:ext cx="64211" cy="25856"/>
                        </a:xfrm>
                        <a:custGeom>
                          <a:avLst/>
                          <a:gdLst>
                            <a:gd name="connsiteX0" fmla="*/ 64211 w 64211"/>
                            <a:gd name="connsiteY0" fmla="*/ 25857 h 25856"/>
                            <a:gd name="connsiteX1" fmla="*/ 54730 w 64211"/>
                            <a:gd name="connsiteY1" fmla="*/ 6464 h 25856"/>
                            <a:gd name="connsiteX2" fmla="*/ 34907 w 64211"/>
                            <a:gd name="connsiteY2" fmla="*/ 3448 h 25856"/>
                            <a:gd name="connsiteX3" fmla="*/ 15514 w 64211"/>
                            <a:gd name="connsiteY3" fmla="*/ 0 h 25856"/>
                            <a:gd name="connsiteX4" fmla="*/ 0 w 64211"/>
                            <a:gd name="connsiteY4" fmla="*/ 15083 h 25856"/>
                            <a:gd name="connsiteX5" fmla="*/ 31890 w 64211"/>
                            <a:gd name="connsiteY5" fmla="*/ 20685 h 25856"/>
                            <a:gd name="connsiteX6" fmla="*/ 64211 w 64211"/>
                            <a:gd name="connsiteY6" fmla="*/ 25426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11" h="25856">
                              <a:moveTo>
                                <a:pt x="64211" y="25857"/>
                              </a:moveTo>
                              <a:cubicBezTo>
                                <a:pt x="60333" y="12928"/>
                                <a:pt x="54730" y="6464"/>
                                <a:pt x="54730" y="6464"/>
                              </a:cubicBezTo>
                              <a:cubicBezTo>
                                <a:pt x="54730" y="6464"/>
                                <a:pt x="44818" y="5171"/>
                                <a:pt x="34907" y="3448"/>
                              </a:cubicBezTo>
                              <a:cubicBezTo>
                                <a:pt x="24995" y="1724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188" y="3878"/>
                                <a:pt x="0" y="15083"/>
                              </a:cubicBezTo>
                              <a:cubicBezTo>
                                <a:pt x="0" y="15083"/>
                                <a:pt x="15945" y="18100"/>
                                <a:pt x="31890" y="20685"/>
                              </a:cubicBezTo>
                              <a:cubicBezTo>
                                <a:pt x="47835" y="22840"/>
                                <a:pt x="64211" y="25426"/>
                                <a:pt x="6421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1" name="Vrije vorm: vorm 7360">
                          <a:extLst>
                            <a:ext uri="{FF2B5EF4-FFF2-40B4-BE49-F238E27FC236}">
                              <a16:creationId xmlns:a16="http://schemas.microsoft.com/office/drawing/2014/main" id="{80729C2A-D575-EEEB-B21A-AC6873E54A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349" y="4886402"/>
                          <a:ext cx="24563" cy="41370"/>
                        </a:xfrm>
                        <a:custGeom>
                          <a:avLst/>
                          <a:gdLst>
                            <a:gd name="connsiteX0" fmla="*/ 18531 w 24563"/>
                            <a:gd name="connsiteY0" fmla="*/ 41371 h 41370"/>
                            <a:gd name="connsiteX1" fmla="*/ 9050 w 24563"/>
                            <a:gd name="connsiteY1" fmla="*/ 40078 h 41370"/>
                            <a:gd name="connsiteX2" fmla="*/ 0 w 24563"/>
                            <a:gd name="connsiteY2" fmla="*/ 38354 h 41370"/>
                            <a:gd name="connsiteX3" fmla="*/ 6464 w 24563"/>
                            <a:gd name="connsiteY3" fmla="*/ 0 h 41370"/>
                            <a:gd name="connsiteX4" fmla="*/ 15514 w 24563"/>
                            <a:gd name="connsiteY4" fmla="*/ 1724 h 41370"/>
                            <a:gd name="connsiteX5" fmla="*/ 24564 w 24563"/>
                            <a:gd name="connsiteY5" fmla="*/ 3017 h 41370"/>
                            <a:gd name="connsiteX6" fmla="*/ 18531 w 24563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18531" y="41371"/>
                              </a:moveTo>
                              <a:cubicBezTo>
                                <a:pt x="18531" y="41371"/>
                                <a:pt x="13790" y="40509"/>
                                <a:pt x="9050" y="40078"/>
                              </a:cubicBezTo>
                              <a:cubicBezTo>
                                <a:pt x="4309" y="39216"/>
                                <a:pt x="0" y="38354"/>
                                <a:pt x="0" y="38354"/>
                              </a:cubicBezTo>
                              <a:lnTo>
                                <a:pt x="6464" y="0"/>
                              </a:lnTo>
                              <a:cubicBezTo>
                                <a:pt x="6464" y="0"/>
                                <a:pt x="11205" y="862"/>
                                <a:pt x="15514" y="1724"/>
                              </a:cubicBezTo>
                              <a:cubicBezTo>
                                <a:pt x="20254" y="2586"/>
                                <a:pt x="24564" y="3017"/>
                                <a:pt x="24564" y="3017"/>
                              </a:cubicBezTo>
                              <a:lnTo>
                                <a:pt x="18531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2" name="Vrije vorm: vorm 7361">
                          <a:extLst>
                            <a:ext uri="{FF2B5EF4-FFF2-40B4-BE49-F238E27FC236}">
                              <a16:creationId xmlns:a16="http://schemas.microsoft.com/office/drawing/2014/main" id="{A82A9279-1A72-D66F-D18D-949AD84631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47" y="4947623"/>
                          <a:ext cx="32098" cy="26451"/>
                        </a:xfrm>
                        <a:custGeom>
                          <a:avLst/>
                          <a:gdLst>
                            <a:gd name="connsiteX0" fmla="*/ 32050 w 32098"/>
                            <a:gd name="connsiteY0" fmla="*/ 8162 h 26451"/>
                            <a:gd name="connsiteX1" fmla="*/ 7917 w 32098"/>
                            <a:gd name="connsiteY1" fmla="*/ 3852 h 26451"/>
                            <a:gd name="connsiteX2" fmla="*/ 591 w 32098"/>
                            <a:gd name="connsiteY2" fmla="*/ 15057 h 26451"/>
                            <a:gd name="connsiteX3" fmla="*/ 10072 w 32098"/>
                            <a:gd name="connsiteY3" fmla="*/ 26262 h 26451"/>
                            <a:gd name="connsiteX4" fmla="*/ 32050 w 32098"/>
                            <a:gd name="connsiteY4" fmla="*/ 8593 h 264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098" h="26451">
                              <a:moveTo>
                                <a:pt x="32050" y="8162"/>
                              </a:moveTo>
                              <a:cubicBezTo>
                                <a:pt x="31188" y="-3043"/>
                                <a:pt x="14382" y="-888"/>
                                <a:pt x="7917" y="3852"/>
                              </a:cubicBezTo>
                              <a:cubicBezTo>
                                <a:pt x="4470" y="6438"/>
                                <a:pt x="160" y="11178"/>
                                <a:pt x="591" y="15057"/>
                              </a:cubicBezTo>
                              <a:cubicBezTo>
                                <a:pt x="-1133" y="19798"/>
                                <a:pt x="591" y="24538"/>
                                <a:pt x="10072" y="26262"/>
                              </a:cubicBezTo>
                              <a:cubicBezTo>
                                <a:pt x="22139" y="27985"/>
                                <a:pt x="32912" y="17643"/>
                                <a:pt x="32050" y="85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3" name="Vrije vorm: vorm 7362">
                          <a:extLst>
                            <a:ext uri="{FF2B5EF4-FFF2-40B4-BE49-F238E27FC236}">
                              <a16:creationId xmlns:a16="http://schemas.microsoft.com/office/drawing/2014/main" id="{228A6F5E-705E-D456-32B8-04AF2F2E10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72" y="4983786"/>
                          <a:ext cx="13092" cy="10895"/>
                        </a:xfrm>
                        <a:custGeom>
                          <a:avLst/>
                          <a:gdLst>
                            <a:gd name="connsiteX0" fmla="*/ 13063 w 13092"/>
                            <a:gd name="connsiteY0" fmla="*/ 3458 h 10895"/>
                            <a:gd name="connsiteX1" fmla="*/ 3151 w 13092"/>
                            <a:gd name="connsiteY1" fmla="*/ 1734 h 10895"/>
                            <a:gd name="connsiteX2" fmla="*/ 135 w 13092"/>
                            <a:gd name="connsiteY2" fmla="*/ 6475 h 10895"/>
                            <a:gd name="connsiteX3" fmla="*/ 4013 w 13092"/>
                            <a:gd name="connsiteY3" fmla="*/ 10784 h 10895"/>
                            <a:gd name="connsiteX4" fmla="*/ 13063 w 13092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92" h="10895">
                              <a:moveTo>
                                <a:pt x="13063" y="3458"/>
                              </a:moveTo>
                              <a:cubicBezTo>
                                <a:pt x="13063" y="-1283"/>
                                <a:pt x="5737" y="-421"/>
                                <a:pt x="3151" y="1734"/>
                              </a:cubicBezTo>
                              <a:cubicBezTo>
                                <a:pt x="1427" y="2596"/>
                                <a:pt x="135" y="4751"/>
                                <a:pt x="135" y="6475"/>
                              </a:cubicBezTo>
                              <a:cubicBezTo>
                                <a:pt x="-296" y="8629"/>
                                <a:pt x="135" y="10353"/>
                                <a:pt x="4013" y="10784"/>
                              </a:cubicBezTo>
                              <a:cubicBezTo>
                                <a:pt x="9184" y="11646"/>
                                <a:pt x="13494" y="7336"/>
                                <a:pt x="13063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4" name="Vrije vorm: vorm 7363">
                          <a:extLst>
                            <a:ext uri="{FF2B5EF4-FFF2-40B4-BE49-F238E27FC236}">
                              <a16:creationId xmlns:a16="http://schemas.microsoft.com/office/drawing/2014/main" id="{39DF70EB-37E2-2FB4-C640-9ECAADFD7F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907" y="4901054"/>
                          <a:ext cx="76708" cy="44818"/>
                        </a:xfrm>
                        <a:custGeom>
                          <a:avLst/>
                          <a:gdLst>
                            <a:gd name="connsiteX0" fmla="*/ 71537 w 76708"/>
                            <a:gd name="connsiteY0" fmla="*/ 44818 h 44818"/>
                            <a:gd name="connsiteX1" fmla="*/ 35769 w 76708"/>
                            <a:gd name="connsiteY1" fmla="*/ 39647 h 44818"/>
                            <a:gd name="connsiteX2" fmla="*/ 0 w 76708"/>
                            <a:gd name="connsiteY2" fmla="*/ 33183 h 44818"/>
                            <a:gd name="connsiteX3" fmla="*/ 5602 w 76708"/>
                            <a:gd name="connsiteY3" fmla="*/ 0 h 44818"/>
                            <a:gd name="connsiteX4" fmla="*/ 40940 w 76708"/>
                            <a:gd name="connsiteY4" fmla="*/ 6464 h 44818"/>
                            <a:gd name="connsiteX5" fmla="*/ 76708 w 76708"/>
                            <a:gd name="connsiteY5" fmla="*/ 11635 h 44818"/>
                            <a:gd name="connsiteX6" fmla="*/ 71537 w 76708"/>
                            <a:gd name="connsiteY6" fmla="*/ 4481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708" h="44818">
                              <a:moveTo>
                                <a:pt x="71537" y="44818"/>
                              </a:moveTo>
                              <a:cubicBezTo>
                                <a:pt x="71537" y="44818"/>
                                <a:pt x="53437" y="42233"/>
                                <a:pt x="35769" y="39647"/>
                              </a:cubicBezTo>
                              <a:cubicBezTo>
                                <a:pt x="18100" y="36630"/>
                                <a:pt x="0" y="33183"/>
                                <a:pt x="0" y="33183"/>
                              </a:cubicBezTo>
                              <a:lnTo>
                                <a:pt x="5602" y="0"/>
                              </a:lnTo>
                              <a:cubicBezTo>
                                <a:pt x="5602" y="0"/>
                                <a:pt x="23271" y="3017"/>
                                <a:pt x="40940" y="6464"/>
                              </a:cubicBezTo>
                              <a:cubicBezTo>
                                <a:pt x="58609" y="9050"/>
                                <a:pt x="76708" y="11635"/>
                                <a:pt x="76708" y="11635"/>
                              </a:cubicBezTo>
                              <a:lnTo>
                                <a:pt x="71537" y="4481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65" name="Vrije vorm: vorm 7364">
                          <a:extLst>
                            <a:ext uri="{FF2B5EF4-FFF2-40B4-BE49-F238E27FC236}">
                              <a16:creationId xmlns:a16="http://schemas.microsoft.com/office/drawing/2014/main" id="{001206BB-47B2-BD89-6F6A-E16258EDBC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9676" y="4907088"/>
                          <a:ext cx="40939" cy="38785"/>
                        </a:xfrm>
                        <a:custGeom>
                          <a:avLst/>
                          <a:gdLst>
                            <a:gd name="connsiteX0" fmla="*/ 35769 w 40939"/>
                            <a:gd name="connsiteY0" fmla="*/ 38785 h 38785"/>
                            <a:gd name="connsiteX1" fmla="*/ 0 w 40939"/>
                            <a:gd name="connsiteY1" fmla="*/ 33614 h 38785"/>
                            <a:gd name="connsiteX2" fmla="*/ 5171 w 40939"/>
                            <a:gd name="connsiteY2" fmla="*/ 0 h 38785"/>
                            <a:gd name="connsiteX3" fmla="*/ 40940 w 40939"/>
                            <a:gd name="connsiteY3" fmla="*/ 5171 h 38785"/>
                            <a:gd name="connsiteX4" fmla="*/ 35769 w 40939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8785">
                              <a:moveTo>
                                <a:pt x="35769" y="38785"/>
                              </a:moveTo>
                              <a:lnTo>
                                <a:pt x="0" y="33614"/>
                              </a:lnTo>
                              <a:lnTo>
                                <a:pt x="5171" y="0"/>
                              </a:lnTo>
                              <a:lnTo>
                                <a:pt x="40940" y="5171"/>
                              </a:lnTo>
                              <a:lnTo>
                                <a:pt x="35769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79" name="Graphic 1445">
                        <a:extLst>
                          <a:ext uri="{FF2B5EF4-FFF2-40B4-BE49-F238E27FC236}">
                            <a16:creationId xmlns:a16="http://schemas.microsoft.com/office/drawing/2014/main" id="{7B698817-3856-E839-7918-8EF3A2DB30B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00148" y="4917430"/>
                        <a:ext cx="83090" cy="138764"/>
                        <a:chOff x="5400148" y="4917430"/>
                        <a:chExt cx="83090" cy="138764"/>
                      </a:xfrm>
                    </p:grpSpPr>
                    <p:sp>
                      <p:nvSpPr>
                        <p:cNvPr id="7352" name="Vrije vorm: vorm 7351">
                          <a:extLst>
                            <a:ext uri="{FF2B5EF4-FFF2-40B4-BE49-F238E27FC236}">
                              <a16:creationId xmlns:a16="http://schemas.microsoft.com/office/drawing/2014/main" id="{AA9A04DB-D02C-7D0C-281A-AB04523530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0148" y="4957939"/>
                          <a:ext cx="80683" cy="98255"/>
                        </a:xfrm>
                        <a:custGeom>
                          <a:avLst/>
                          <a:gdLst>
                            <a:gd name="connsiteX0" fmla="*/ 80505 w 80683"/>
                            <a:gd name="connsiteY0" fmla="*/ 45680 h 98255"/>
                            <a:gd name="connsiteX1" fmla="*/ 71455 w 80683"/>
                            <a:gd name="connsiteY1" fmla="*/ 14221 h 98255"/>
                            <a:gd name="connsiteX2" fmla="*/ 64560 w 80683"/>
                            <a:gd name="connsiteY2" fmla="*/ 4309 h 98255"/>
                            <a:gd name="connsiteX3" fmla="*/ 25343 w 80683"/>
                            <a:gd name="connsiteY3" fmla="*/ 0 h 98255"/>
                            <a:gd name="connsiteX4" fmla="*/ 1641 w 80683"/>
                            <a:gd name="connsiteY4" fmla="*/ 37923 h 98255"/>
                            <a:gd name="connsiteX5" fmla="*/ 22758 w 80683"/>
                            <a:gd name="connsiteY5" fmla="*/ 91360 h 98255"/>
                            <a:gd name="connsiteX6" fmla="*/ 28360 w 80683"/>
                            <a:gd name="connsiteY6" fmla="*/ 95239 h 98255"/>
                            <a:gd name="connsiteX7" fmla="*/ 33100 w 80683"/>
                            <a:gd name="connsiteY7" fmla="*/ 97394 h 98255"/>
                            <a:gd name="connsiteX8" fmla="*/ 35255 w 80683"/>
                            <a:gd name="connsiteY8" fmla="*/ 98256 h 98255"/>
                            <a:gd name="connsiteX9" fmla="*/ 43012 w 80683"/>
                            <a:gd name="connsiteY9" fmla="*/ 96963 h 98255"/>
                            <a:gd name="connsiteX10" fmla="*/ 49476 w 80683"/>
                            <a:gd name="connsiteY10" fmla="*/ 94377 h 98255"/>
                            <a:gd name="connsiteX11" fmla="*/ 80505 w 80683"/>
                            <a:gd name="connsiteY11" fmla="*/ 46111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683" h="98255">
                              <a:moveTo>
                                <a:pt x="80505" y="45680"/>
                              </a:moveTo>
                              <a:cubicBezTo>
                                <a:pt x="79212" y="31028"/>
                                <a:pt x="75333" y="20685"/>
                                <a:pt x="71455" y="14221"/>
                              </a:cubicBezTo>
                              <a:cubicBezTo>
                                <a:pt x="67576" y="7757"/>
                                <a:pt x="64560" y="4309"/>
                                <a:pt x="64560" y="4309"/>
                              </a:cubicBezTo>
                              <a:lnTo>
                                <a:pt x="25343" y="0"/>
                              </a:lnTo>
                              <a:cubicBezTo>
                                <a:pt x="25343" y="0"/>
                                <a:pt x="9829" y="9481"/>
                                <a:pt x="1641" y="37923"/>
                              </a:cubicBezTo>
                              <a:cubicBezTo>
                                <a:pt x="-4823" y="59471"/>
                                <a:pt x="8967" y="80587"/>
                                <a:pt x="22758" y="91360"/>
                              </a:cubicBezTo>
                              <a:cubicBezTo>
                                <a:pt x="24482" y="92654"/>
                                <a:pt x="26636" y="93946"/>
                                <a:pt x="28360" y="95239"/>
                              </a:cubicBezTo>
                              <a:cubicBezTo>
                                <a:pt x="30084" y="96101"/>
                                <a:pt x="31808" y="96532"/>
                                <a:pt x="33100" y="97394"/>
                              </a:cubicBezTo>
                              <a:cubicBezTo>
                                <a:pt x="34393" y="97825"/>
                                <a:pt x="35255" y="98256"/>
                                <a:pt x="35255" y="98256"/>
                              </a:cubicBezTo>
                              <a:cubicBezTo>
                                <a:pt x="35255" y="98256"/>
                                <a:pt x="39134" y="97825"/>
                                <a:pt x="43012" y="96963"/>
                              </a:cubicBezTo>
                              <a:cubicBezTo>
                                <a:pt x="45167" y="96532"/>
                                <a:pt x="47322" y="95670"/>
                                <a:pt x="49476" y="94377"/>
                              </a:cubicBezTo>
                              <a:cubicBezTo>
                                <a:pt x="64991" y="87051"/>
                                <a:pt x="82659" y="68090"/>
                                <a:pt x="80505" y="4611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3" name="Vrije vorm: vorm 7352">
                          <a:extLst>
                            <a:ext uri="{FF2B5EF4-FFF2-40B4-BE49-F238E27FC236}">
                              <a16:creationId xmlns:a16="http://schemas.microsoft.com/office/drawing/2014/main" id="{A155D23E-19F8-3D33-4F11-82D1666A16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270" y="4957939"/>
                          <a:ext cx="64642" cy="23271"/>
                        </a:xfrm>
                        <a:custGeom>
                          <a:avLst/>
                          <a:gdLst>
                            <a:gd name="connsiteX0" fmla="*/ 64211 w 64642"/>
                            <a:gd name="connsiteY0" fmla="*/ 22840 h 23271"/>
                            <a:gd name="connsiteX1" fmla="*/ 53437 w 64642"/>
                            <a:gd name="connsiteY1" fmla="*/ 4309 h 23271"/>
                            <a:gd name="connsiteX2" fmla="*/ 14221 w 64642"/>
                            <a:gd name="connsiteY2" fmla="*/ 0 h 23271"/>
                            <a:gd name="connsiteX3" fmla="*/ 0 w 64642"/>
                            <a:gd name="connsiteY3" fmla="*/ 16376 h 23271"/>
                            <a:gd name="connsiteX4" fmla="*/ 32321 w 64642"/>
                            <a:gd name="connsiteY4" fmla="*/ 19824 h 23271"/>
                            <a:gd name="connsiteX5" fmla="*/ 54299 w 64642"/>
                            <a:gd name="connsiteY5" fmla="*/ 22409 h 23271"/>
                            <a:gd name="connsiteX6" fmla="*/ 64642 w 64642"/>
                            <a:gd name="connsiteY6" fmla="*/ 23271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211" y="22840"/>
                              </a:moveTo>
                              <a:cubicBezTo>
                                <a:pt x="59471" y="10343"/>
                                <a:pt x="53437" y="4309"/>
                                <a:pt x="53437" y="4309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6895" y="4740"/>
                                <a:pt x="0" y="16376"/>
                              </a:cubicBezTo>
                              <a:cubicBezTo>
                                <a:pt x="0" y="16376"/>
                                <a:pt x="15945" y="18100"/>
                                <a:pt x="32321" y="19824"/>
                              </a:cubicBezTo>
                              <a:cubicBezTo>
                                <a:pt x="40078" y="20685"/>
                                <a:pt x="48266" y="21547"/>
                                <a:pt x="54299" y="22409"/>
                              </a:cubicBezTo>
                              <a:cubicBezTo>
                                <a:pt x="60333" y="22840"/>
                                <a:pt x="64642" y="23271"/>
                                <a:pt x="64642" y="232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4" name="Vrije vorm: vorm 7353">
                          <a:extLst>
                            <a:ext uri="{FF2B5EF4-FFF2-40B4-BE49-F238E27FC236}">
                              <a16:creationId xmlns:a16="http://schemas.microsoft.com/office/drawing/2014/main" id="{624A0503-3000-0B34-2C88-9BDE5159A6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35834" y="4917430"/>
                          <a:ext cx="22409" cy="40509"/>
                        </a:xfrm>
                        <a:custGeom>
                          <a:avLst/>
                          <a:gdLst>
                            <a:gd name="connsiteX0" fmla="*/ 18531 w 22409"/>
                            <a:gd name="connsiteY0" fmla="*/ 40509 h 40509"/>
                            <a:gd name="connsiteX1" fmla="*/ 0 w 22409"/>
                            <a:gd name="connsiteY1" fmla="*/ 38785 h 40509"/>
                            <a:gd name="connsiteX2" fmla="*/ 3879 w 22409"/>
                            <a:gd name="connsiteY2" fmla="*/ 0 h 40509"/>
                            <a:gd name="connsiteX3" fmla="*/ 22409 w 22409"/>
                            <a:gd name="connsiteY3" fmla="*/ 2155 h 40509"/>
                            <a:gd name="connsiteX4" fmla="*/ 18531 w 2240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409" h="40509">
                              <a:moveTo>
                                <a:pt x="18531" y="40509"/>
                              </a:moveTo>
                              <a:lnTo>
                                <a:pt x="0" y="38785"/>
                              </a:lnTo>
                              <a:lnTo>
                                <a:pt x="3879" y="0"/>
                              </a:lnTo>
                              <a:lnTo>
                                <a:pt x="22409" y="2155"/>
                              </a:lnTo>
                              <a:lnTo>
                                <a:pt x="18531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5" name="Vrije vorm: vorm 7354">
                          <a:extLst>
                            <a:ext uri="{FF2B5EF4-FFF2-40B4-BE49-F238E27FC236}">
                              <a16:creationId xmlns:a16="http://schemas.microsoft.com/office/drawing/2014/main" id="{DBFD645F-0A3D-F1A5-0D13-04D17CFE8A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9234" y="4979755"/>
                          <a:ext cx="31880" cy="26549"/>
                        </a:xfrm>
                        <a:custGeom>
                          <a:avLst/>
                          <a:gdLst>
                            <a:gd name="connsiteX0" fmla="*/ 31771 w 31880"/>
                            <a:gd name="connsiteY0" fmla="*/ 7489 h 26549"/>
                            <a:gd name="connsiteX1" fmla="*/ 7207 w 31880"/>
                            <a:gd name="connsiteY1" fmla="*/ 4472 h 26549"/>
                            <a:gd name="connsiteX2" fmla="*/ 312 w 31880"/>
                            <a:gd name="connsiteY2" fmla="*/ 16108 h 26549"/>
                            <a:gd name="connsiteX3" fmla="*/ 10655 w 31880"/>
                            <a:gd name="connsiteY3" fmla="*/ 26450 h 26549"/>
                            <a:gd name="connsiteX4" fmla="*/ 31771 w 31880"/>
                            <a:gd name="connsiteY4" fmla="*/ 7058 h 265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880" h="26549">
                              <a:moveTo>
                                <a:pt x="31771" y="7489"/>
                              </a:moveTo>
                              <a:cubicBezTo>
                                <a:pt x="30047" y="-3716"/>
                                <a:pt x="13672" y="-268"/>
                                <a:pt x="7207" y="4472"/>
                              </a:cubicBezTo>
                              <a:cubicBezTo>
                                <a:pt x="3760" y="7489"/>
                                <a:pt x="-119" y="12229"/>
                                <a:pt x="312" y="16108"/>
                              </a:cubicBezTo>
                              <a:cubicBezTo>
                                <a:pt x="-981" y="21279"/>
                                <a:pt x="1605" y="25589"/>
                                <a:pt x="10655" y="26450"/>
                              </a:cubicBezTo>
                              <a:cubicBezTo>
                                <a:pt x="22721" y="27743"/>
                                <a:pt x="33064" y="16108"/>
                                <a:pt x="31771" y="70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6" name="Vrije vorm: vorm 7355">
                          <a:extLst>
                            <a:ext uri="{FF2B5EF4-FFF2-40B4-BE49-F238E27FC236}">
                              <a16:creationId xmlns:a16="http://schemas.microsoft.com/office/drawing/2014/main" id="{A5E9B65C-31BC-EB2B-98B0-726767754F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567" y="5016333"/>
                          <a:ext cx="12742" cy="10989"/>
                        </a:xfrm>
                        <a:custGeom>
                          <a:avLst/>
                          <a:gdLst>
                            <a:gd name="connsiteX0" fmla="*/ 12632 w 12742"/>
                            <a:gd name="connsiteY0" fmla="*/ 3232 h 10989"/>
                            <a:gd name="connsiteX1" fmla="*/ 2720 w 12742"/>
                            <a:gd name="connsiteY1" fmla="*/ 1939 h 10989"/>
                            <a:gd name="connsiteX2" fmla="*/ 135 w 12742"/>
                            <a:gd name="connsiteY2" fmla="*/ 6680 h 10989"/>
                            <a:gd name="connsiteX3" fmla="*/ 4013 w 12742"/>
                            <a:gd name="connsiteY3" fmla="*/ 10989 h 10989"/>
                            <a:gd name="connsiteX4" fmla="*/ 12632 w 12742"/>
                            <a:gd name="connsiteY4" fmla="*/ 3232 h 10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42" h="10989">
                              <a:moveTo>
                                <a:pt x="12632" y="3232"/>
                              </a:moveTo>
                              <a:cubicBezTo>
                                <a:pt x="11770" y="-1508"/>
                                <a:pt x="4875" y="-216"/>
                                <a:pt x="2720" y="1939"/>
                              </a:cubicBezTo>
                              <a:cubicBezTo>
                                <a:pt x="1427" y="3232"/>
                                <a:pt x="-296" y="5387"/>
                                <a:pt x="135" y="6680"/>
                              </a:cubicBezTo>
                              <a:cubicBezTo>
                                <a:pt x="-296" y="8834"/>
                                <a:pt x="135" y="10558"/>
                                <a:pt x="4013" y="10989"/>
                              </a:cubicBezTo>
                              <a:cubicBezTo>
                                <a:pt x="9184" y="10989"/>
                                <a:pt x="13494" y="6680"/>
                                <a:pt x="12632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7" name="Vrije vorm: vorm 7356">
                          <a:extLst>
                            <a:ext uri="{FF2B5EF4-FFF2-40B4-BE49-F238E27FC236}">
                              <a16:creationId xmlns:a16="http://schemas.microsoft.com/office/drawing/2014/main" id="{E8A3592E-F638-980B-98F5-B0DB91826B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7392" y="4933806"/>
                          <a:ext cx="74984" cy="40940"/>
                        </a:xfrm>
                        <a:custGeom>
                          <a:avLst/>
                          <a:gdLst>
                            <a:gd name="connsiteX0" fmla="*/ 72399 w 74984"/>
                            <a:gd name="connsiteY0" fmla="*/ 40940 h 40940"/>
                            <a:gd name="connsiteX1" fmla="*/ 61194 w 74984"/>
                            <a:gd name="connsiteY1" fmla="*/ 40078 h 40940"/>
                            <a:gd name="connsiteX2" fmla="*/ 36200 w 74984"/>
                            <a:gd name="connsiteY2" fmla="*/ 37492 h 40940"/>
                            <a:gd name="connsiteX3" fmla="*/ 0 w 74984"/>
                            <a:gd name="connsiteY3" fmla="*/ 33614 h 40940"/>
                            <a:gd name="connsiteX4" fmla="*/ 3448 w 74984"/>
                            <a:gd name="connsiteY4" fmla="*/ 0 h 40940"/>
                            <a:gd name="connsiteX5" fmla="*/ 39216 w 74984"/>
                            <a:gd name="connsiteY5" fmla="*/ 3879 h 40940"/>
                            <a:gd name="connsiteX6" fmla="*/ 63780 w 74984"/>
                            <a:gd name="connsiteY6" fmla="*/ 6464 h 40940"/>
                            <a:gd name="connsiteX7" fmla="*/ 74985 w 74984"/>
                            <a:gd name="connsiteY7" fmla="*/ 7326 h 40940"/>
                            <a:gd name="connsiteX8" fmla="*/ 71968 w 74984"/>
                            <a:gd name="connsiteY8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40940">
                              <a:moveTo>
                                <a:pt x="72399" y="40940"/>
                              </a:moveTo>
                              <a:cubicBezTo>
                                <a:pt x="72399" y="40940"/>
                                <a:pt x="67659" y="40940"/>
                                <a:pt x="61194" y="40078"/>
                              </a:cubicBezTo>
                              <a:cubicBezTo>
                                <a:pt x="54299" y="39647"/>
                                <a:pt x="45249" y="38355"/>
                                <a:pt x="36200" y="37492"/>
                              </a:cubicBezTo>
                              <a:cubicBezTo>
                                <a:pt x="18100" y="35338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21547" y="1724"/>
                                <a:pt x="39216" y="3879"/>
                              </a:cubicBezTo>
                              <a:cubicBezTo>
                                <a:pt x="48266" y="4740"/>
                                <a:pt x="56885" y="6034"/>
                                <a:pt x="63780" y="6464"/>
                              </a:cubicBezTo>
                              <a:cubicBezTo>
                                <a:pt x="70675" y="6895"/>
                                <a:pt x="74985" y="7326"/>
                                <a:pt x="74985" y="7326"/>
                              </a:cubicBezTo>
                              <a:lnTo>
                                <a:pt x="7196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8" name="Vrije vorm: vorm 7357">
                          <a:extLst>
                            <a:ext uri="{FF2B5EF4-FFF2-40B4-BE49-F238E27FC236}">
                              <a16:creationId xmlns:a16="http://schemas.microsoft.com/office/drawing/2014/main" id="{9FA52A1F-D3E9-0769-21D5-366DE4BC16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43591" y="4937685"/>
                          <a:ext cx="39647" cy="37061"/>
                        </a:xfrm>
                        <a:custGeom>
                          <a:avLst/>
                          <a:gdLst>
                            <a:gd name="connsiteX0" fmla="*/ 36200 w 39647"/>
                            <a:gd name="connsiteY0" fmla="*/ 37061 h 37061"/>
                            <a:gd name="connsiteX1" fmla="*/ 18100 w 39647"/>
                            <a:gd name="connsiteY1" fmla="*/ 35769 h 37061"/>
                            <a:gd name="connsiteX2" fmla="*/ 0 w 39647"/>
                            <a:gd name="connsiteY2" fmla="*/ 33614 h 37061"/>
                            <a:gd name="connsiteX3" fmla="*/ 3448 w 39647"/>
                            <a:gd name="connsiteY3" fmla="*/ 0 h 37061"/>
                            <a:gd name="connsiteX4" fmla="*/ 21547 w 39647"/>
                            <a:gd name="connsiteY4" fmla="*/ 2155 h 37061"/>
                            <a:gd name="connsiteX5" fmla="*/ 39647 w 39647"/>
                            <a:gd name="connsiteY5" fmla="*/ 3448 h 37061"/>
                            <a:gd name="connsiteX6" fmla="*/ 36630 w 39647"/>
                            <a:gd name="connsiteY6" fmla="*/ 37061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37061">
                              <a:moveTo>
                                <a:pt x="36200" y="37061"/>
                              </a:moveTo>
                              <a:cubicBezTo>
                                <a:pt x="36200" y="37061"/>
                                <a:pt x="27150" y="36630"/>
                                <a:pt x="18100" y="35769"/>
                              </a:cubicBezTo>
                              <a:cubicBezTo>
                                <a:pt x="9050" y="34907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12497" y="862"/>
                                <a:pt x="21547" y="2155"/>
                              </a:cubicBezTo>
                              <a:cubicBezTo>
                                <a:pt x="30597" y="3017"/>
                                <a:pt x="39647" y="3448"/>
                                <a:pt x="39647" y="3448"/>
                              </a:cubicBezTo>
                              <a:lnTo>
                                <a:pt x="36630" y="370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0" name="Graphic 1445">
                        <a:extLst>
                          <a:ext uri="{FF2B5EF4-FFF2-40B4-BE49-F238E27FC236}">
                            <a16:creationId xmlns:a16="http://schemas.microsoft.com/office/drawing/2014/main" id="{EDA99643-49CC-C7FE-C452-6EE2C5BCE1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47382" y="4934190"/>
                        <a:ext cx="80996" cy="137950"/>
                        <a:chOff x="5647382" y="4934190"/>
                        <a:chExt cx="80996" cy="137950"/>
                      </a:xfrm>
                    </p:grpSpPr>
                    <p:sp>
                      <p:nvSpPr>
                        <p:cNvPr id="7345" name="Vrije vorm: vorm 7344">
                          <a:extLst>
                            <a:ext uri="{FF2B5EF4-FFF2-40B4-BE49-F238E27FC236}">
                              <a16:creationId xmlns:a16="http://schemas.microsoft.com/office/drawing/2014/main" id="{7814A052-8866-3E34-1D20-0E8BB7319A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7382" y="4975177"/>
                          <a:ext cx="80996" cy="96963"/>
                        </a:xfrm>
                        <a:custGeom>
                          <a:avLst/>
                          <a:gdLst>
                            <a:gd name="connsiteX0" fmla="*/ 80634 w 80996"/>
                            <a:gd name="connsiteY0" fmla="*/ 42233 h 96963"/>
                            <a:gd name="connsiteX1" fmla="*/ 62104 w 80996"/>
                            <a:gd name="connsiteY1" fmla="*/ 1293 h 96963"/>
                            <a:gd name="connsiteX2" fmla="*/ 22457 w 80996"/>
                            <a:gd name="connsiteY2" fmla="*/ 0 h 96963"/>
                            <a:gd name="connsiteX3" fmla="*/ 909 w 80996"/>
                            <a:gd name="connsiteY3" fmla="*/ 39216 h 96963"/>
                            <a:gd name="connsiteX4" fmla="*/ 25042 w 80996"/>
                            <a:gd name="connsiteY4" fmla="*/ 90930 h 96963"/>
                            <a:gd name="connsiteX5" fmla="*/ 31075 w 80996"/>
                            <a:gd name="connsiteY5" fmla="*/ 94377 h 96963"/>
                            <a:gd name="connsiteX6" fmla="*/ 36247 w 80996"/>
                            <a:gd name="connsiteY6" fmla="*/ 96101 h 96963"/>
                            <a:gd name="connsiteX7" fmla="*/ 38401 w 80996"/>
                            <a:gd name="connsiteY7" fmla="*/ 96963 h 96963"/>
                            <a:gd name="connsiteX8" fmla="*/ 46159 w 80996"/>
                            <a:gd name="connsiteY8" fmla="*/ 95239 h 96963"/>
                            <a:gd name="connsiteX9" fmla="*/ 52192 w 80996"/>
                            <a:gd name="connsiteY9" fmla="*/ 92223 h 96963"/>
                            <a:gd name="connsiteX10" fmla="*/ 80634 w 80996"/>
                            <a:gd name="connsiteY10" fmla="*/ 4223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996" h="96963">
                              <a:moveTo>
                                <a:pt x="80634" y="42233"/>
                              </a:moveTo>
                              <a:cubicBezTo>
                                <a:pt x="76325" y="12928"/>
                                <a:pt x="62104" y="1293"/>
                                <a:pt x="62104" y="1293"/>
                              </a:cubicBezTo>
                              <a:lnTo>
                                <a:pt x="22457" y="0"/>
                              </a:lnTo>
                              <a:cubicBezTo>
                                <a:pt x="22457" y="0"/>
                                <a:pt x="7373" y="10774"/>
                                <a:pt x="909" y="39216"/>
                              </a:cubicBezTo>
                              <a:cubicBezTo>
                                <a:pt x="-3831" y="61194"/>
                                <a:pt x="10821" y="81449"/>
                                <a:pt x="25042" y="90930"/>
                              </a:cubicBezTo>
                              <a:cubicBezTo>
                                <a:pt x="27197" y="92223"/>
                                <a:pt x="28921" y="93515"/>
                                <a:pt x="31075" y="94377"/>
                              </a:cubicBezTo>
                              <a:cubicBezTo>
                                <a:pt x="32799" y="94808"/>
                                <a:pt x="34523" y="95670"/>
                                <a:pt x="36247" y="96101"/>
                              </a:cubicBezTo>
                              <a:cubicBezTo>
                                <a:pt x="37540" y="96532"/>
                                <a:pt x="38401" y="96963"/>
                                <a:pt x="38401" y="96963"/>
                              </a:cubicBezTo>
                              <a:cubicBezTo>
                                <a:pt x="38401" y="96963"/>
                                <a:pt x="42280" y="96101"/>
                                <a:pt x="46159" y="95239"/>
                              </a:cubicBezTo>
                              <a:cubicBezTo>
                                <a:pt x="48313" y="94377"/>
                                <a:pt x="50037" y="93515"/>
                                <a:pt x="52192" y="92223"/>
                              </a:cubicBezTo>
                              <a:cubicBezTo>
                                <a:pt x="67275" y="83603"/>
                                <a:pt x="83651" y="64211"/>
                                <a:pt x="80634" y="42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6" name="Vrije vorm: vorm 7345">
                          <a:extLst>
                            <a:ext uri="{FF2B5EF4-FFF2-40B4-BE49-F238E27FC236}">
                              <a16:creationId xmlns:a16="http://schemas.microsoft.com/office/drawing/2014/main" id="{F6C3FA26-5E37-89A3-C998-13429CF9E8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479" y="4975608"/>
                          <a:ext cx="65072" cy="19823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9393 h 19823"/>
                            <a:gd name="connsiteX1" fmla="*/ 53006 w 65072"/>
                            <a:gd name="connsiteY1" fmla="*/ 1293 h 19823"/>
                            <a:gd name="connsiteX2" fmla="*/ 13359 w 65072"/>
                            <a:gd name="connsiteY2" fmla="*/ 0 h 19823"/>
                            <a:gd name="connsiteX3" fmla="*/ 0 w 65072"/>
                            <a:gd name="connsiteY3" fmla="*/ 17238 h 19823"/>
                            <a:gd name="connsiteX4" fmla="*/ 65073 w 65072"/>
                            <a:gd name="connsiteY4" fmla="*/ 19824 h 198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19823">
                              <a:moveTo>
                                <a:pt x="65073" y="19393"/>
                              </a:moveTo>
                              <a:cubicBezTo>
                                <a:pt x="59471" y="6895"/>
                                <a:pt x="53006" y="1293"/>
                                <a:pt x="53006" y="1293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5171"/>
                                <a:pt x="0" y="17238"/>
                              </a:cubicBezTo>
                              <a:lnTo>
                                <a:pt x="65073" y="198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7" name="Vrije vorm: vorm 7346">
                          <a:extLst>
                            <a:ext uri="{FF2B5EF4-FFF2-40B4-BE49-F238E27FC236}">
                              <a16:creationId xmlns:a16="http://schemas.microsoft.com/office/drawing/2014/main" id="{B565E988-2DB1-2C2C-1770-5B2AEE54A2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275200">
                          <a:off x="5671379" y="4944641"/>
                          <a:ext cx="38785" cy="18530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8530"/>
                            <a:gd name="connsiteX1" fmla="*/ 38785 w 38785"/>
                            <a:gd name="connsiteY1" fmla="*/ 0 h 18530"/>
                            <a:gd name="connsiteX2" fmla="*/ 38785 w 38785"/>
                            <a:gd name="connsiteY2" fmla="*/ 18531 h 18530"/>
                            <a:gd name="connsiteX3" fmla="*/ 0 w 38785"/>
                            <a:gd name="connsiteY3" fmla="*/ 18531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8530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8531"/>
                              </a:lnTo>
                              <a:lnTo>
                                <a:pt x="0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8" name="Vrije vorm: vorm 7347">
                          <a:extLst>
                            <a:ext uri="{FF2B5EF4-FFF2-40B4-BE49-F238E27FC236}">
                              <a16:creationId xmlns:a16="http://schemas.microsoft.com/office/drawing/2014/main" id="{6A023586-D7F4-285F-ACB1-F19F36D29E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754" y="4996335"/>
                          <a:ext cx="31049" cy="27538"/>
                        </a:xfrm>
                        <a:custGeom>
                          <a:avLst/>
                          <a:gdLst>
                            <a:gd name="connsiteX0" fmla="*/ 30753 w 31049"/>
                            <a:gd name="connsiteY0" fmla="*/ 6853 h 27538"/>
                            <a:gd name="connsiteX1" fmla="*/ 6189 w 31049"/>
                            <a:gd name="connsiteY1" fmla="*/ 5560 h 27538"/>
                            <a:gd name="connsiteX2" fmla="*/ 156 w 31049"/>
                            <a:gd name="connsiteY2" fmla="*/ 17627 h 27538"/>
                            <a:gd name="connsiteX3" fmla="*/ 10930 w 31049"/>
                            <a:gd name="connsiteY3" fmla="*/ 27539 h 27538"/>
                            <a:gd name="connsiteX4" fmla="*/ 30753 w 31049"/>
                            <a:gd name="connsiteY4" fmla="*/ 6853 h 27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049" h="27538">
                              <a:moveTo>
                                <a:pt x="30753" y="6853"/>
                              </a:moveTo>
                              <a:cubicBezTo>
                                <a:pt x="28168" y="-4351"/>
                                <a:pt x="11792" y="389"/>
                                <a:pt x="6189" y="5560"/>
                              </a:cubicBezTo>
                              <a:cubicBezTo>
                                <a:pt x="3173" y="8577"/>
                                <a:pt x="-706" y="13748"/>
                                <a:pt x="156" y="17627"/>
                              </a:cubicBezTo>
                              <a:cubicBezTo>
                                <a:pt x="-706" y="22798"/>
                                <a:pt x="1880" y="27108"/>
                                <a:pt x="10930" y="27539"/>
                              </a:cubicBezTo>
                              <a:cubicBezTo>
                                <a:pt x="22996" y="27539"/>
                                <a:pt x="32908" y="15903"/>
                                <a:pt x="30753" y="68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9" name="Vrije vorm: vorm 7348">
                          <a:extLst>
                            <a:ext uri="{FF2B5EF4-FFF2-40B4-BE49-F238E27FC236}">
                              <a16:creationId xmlns:a16="http://schemas.microsoft.com/office/drawing/2014/main" id="{B760A4C3-0547-8604-531C-2913E4071B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9496" y="5033963"/>
                          <a:ext cx="12928" cy="11458"/>
                        </a:xfrm>
                        <a:custGeom>
                          <a:avLst/>
                          <a:gdLst>
                            <a:gd name="connsiteX0" fmla="*/ 12928 w 12928"/>
                            <a:gd name="connsiteY0" fmla="*/ 2840 h 11458"/>
                            <a:gd name="connsiteX1" fmla="*/ 2586 w 12928"/>
                            <a:gd name="connsiteY1" fmla="*/ 2409 h 11458"/>
                            <a:gd name="connsiteX2" fmla="*/ 0 w 12928"/>
                            <a:gd name="connsiteY2" fmla="*/ 7580 h 11458"/>
                            <a:gd name="connsiteX3" fmla="*/ 4309 w 12928"/>
                            <a:gd name="connsiteY3" fmla="*/ 11459 h 11458"/>
                            <a:gd name="connsiteX4" fmla="*/ 12497 w 12928"/>
                            <a:gd name="connsiteY4" fmla="*/ 2840 h 11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928" h="11458">
                              <a:moveTo>
                                <a:pt x="12928" y="2840"/>
                              </a:moveTo>
                              <a:cubicBezTo>
                                <a:pt x="12066" y="-1900"/>
                                <a:pt x="5171" y="254"/>
                                <a:pt x="2586" y="2409"/>
                              </a:cubicBezTo>
                              <a:cubicBezTo>
                                <a:pt x="1293" y="3702"/>
                                <a:pt x="0" y="5857"/>
                                <a:pt x="0" y="7580"/>
                              </a:cubicBezTo>
                              <a:cubicBezTo>
                                <a:pt x="0" y="9735"/>
                                <a:pt x="862" y="11459"/>
                                <a:pt x="4309" y="11459"/>
                              </a:cubicBezTo>
                              <a:cubicBezTo>
                                <a:pt x="9481" y="11459"/>
                                <a:pt x="13359" y="6718"/>
                                <a:pt x="12497" y="2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0" name="Vrije vorm: vorm 7349">
                          <a:extLst>
                            <a:ext uri="{FF2B5EF4-FFF2-40B4-BE49-F238E27FC236}">
                              <a16:creationId xmlns:a16="http://schemas.microsoft.com/office/drawing/2014/main" id="{A678606A-E48A-6517-24EE-CB30744872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3031" y="4952337"/>
                          <a:ext cx="73691" cy="36630"/>
                        </a:xfrm>
                        <a:custGeom>
                          <a:avLst/>
                          <a:gdLst>
                            <a:gd name="connsiteX0" fmla="*/ 72830 w 73691"/>
                            <a:gd name="connsiteY0" fmla="*/ 36631 h 36630"/>
                            <a:gd name="connsiteX1" fmla="*/ 0 w 73691"/>
                            <a:gd name="connsiteY1" fmla="*/ 34045 h 36630"/>
                            <a:gd name="connsiteX2" fmla="*/ 1724 w 73691"/>
                            <a:gd name="connsiteY2" fmla="*/ 0 h 36630"/>
                            <a:gd name="connsiteX3" fmla="*/ 73692 w 73691"/>
                            <a:gd name="connsiteY3" fmla="*/ 3017 h 36630"/>
                            <a:gd name="connsiteX4" fmla="*/ 72830 w 73691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3691" h="36630">
                              <a:moveTo>
                                <a:pt x="72830" y="36631"/>
                              </a:moveTo>
                              <a:lnTo>
                                <a:pt x="0" y="34045"/>
                              </a:lnTo>
                              <a:lnTo>
                                <a:pt x="1724" y="0"/>
                              </a:lnTo>
                              <a:lnTo>
                                <a:pt x="73692" y="3017"/>
                              </a:lnTo>
                              <a:lnTo>
                                <a:pt x="72830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51" name="Vrije vorm: vorm 7350">
                          <a:extLst>
                            <a:ext uri="{FF2B5EF4-FFF2-40B4-BE49-F238E27FC236}">
                              <a16:creationId xmlns:a16="http://schemas.microsoft.com/office/drawing/2014/main" id="{9899B1E9-4E5E-B7CF-377E-7CEFA15D1B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231" y="4953630"/>
                          <a:ext cx="37492" cy="35337"/>
                        </a:xfrm>
                        <a:custGeom>
                          <a:avLst/>
                          <a:gdLst>
                            <a:gd name="connsiteX0" fmla="*/ 36630 w 37492"/>
                            <a:gd name="connsiteY0" fmla="*/ 35338 h 35337"/>
                            <a:gd name="connsiteX1" fmla="*/ 0 w 37492"/>
                            <a:gd name="connsiteY1" fmla="*/ 34044 h 35337"/>
                            <a:gd name="connsiteX2" fmla="*/ 1293 w 37492"/>
                            <a:gd name="connsiteY2" fmla="*/ 0 h 35337"/>
                            <a:gd name="connsiteX3" fmla="*/ 37492 w 37492"/>
                            <a:gd name="connsiteY3" fmla="*/ 1723 h 35337"/>
                            <a:gd name="connsiteX4" fmla="*/ 36630 w 3749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5337">
                              <a:moveTo>
                                <a:pt x="36630" y="35338"/>
                              </a:moveTo>
                              <a:lnTo>
                                <a:pt x="0" y="34044"/>
                              </a:lnTo>
                              <a:lnTo>
                                <a:pt x="1293" y="0"/>
                              </a:lnTo>
                              <a:lnTo>
                                <a:pt x="37492" y="1723"/>
                              </a:lnTo>
                              <a:lnTo>
                                <a:pt x="36630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1" name="Graphic 1445">
                        <a:extLst>
                          <a:ext uri="{FF2B5EF4-FFF2-40B4-BE49-F238E27FC236}">
                            <a16:creationId xmlns:a16="http://schemas.microsoft.com/office/drawing/2014/main" id="{AA4AEE13-EB60-7D94-57AC-D4A27650B7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95926" y="4937685"/>
                        <a:ext cx="81063" cy="137472"/>
                        <a:chOff x="5895926" y="4937685"/>
                        <a:chExt cx="81063" cy="137472"/>
                      </a:xfrm>
                    </p:grpSpPr>
                    <p:sp>
                      <p:nvSpPr>
                        <p:cNvPr id="7338" name="Vrije vorm: vorm 7337">
                          <a:extLst>
                            <a:ext uri="{FF2B5EF4-FFF2-40B4-BE49-F238E27FC236}">
                              <a16:creationId xmlns:a16="http://schemas.microsoft.com/office/drawing/2014/main" id="{BB25ABD0-124C-0991-3415-DF2B7A9E0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5926" y="4979487"/>
                          <a:ext cx="81063" cy="95670"/>
                        </a:xfrm>
                        <a:custGeom>
                          <a:avLst/>
                          <a:gdLst>
                            <a:gd name="connsiteX0" fmla="*/ 79884 w 81063"/>
                            <a:gd name="connsiteY0" fmla="*/ 39216 h 95670"/>
                            <a:gd name="connsiteX1" fmla="*/ 59630 w 81063"/>
                            <a:gd name="connsiteY1" fmla="*/ 0 h 95670"/>
                            <a:gd name="connsiteX2" fmla="*/ 53597 w 81063"/>
                            <a:gd name="connsiteY2" fmla="*/ 0 h 95670"/>
                            <a:gd name="connsiteX3" fmla="*/ 19983 w 81063"/>
                            <a:gd name="connsiteY3" fmla="*/ 0 h 95670"/>
                            <a:gd name="connsiteX4" fmla="*/ 590 w 81063"/>
                            <a:gd name="connsiteY4" fmla="*/ 40078 h 95670"/>
                            <a:gd name="connsiteX5" fmla="*/ 27740 w 81063"/>
                            <a:gd name="connsiteY5" fmla="*/ 90930 h 95670"/>
                            <a:gd name="connsiteX6" fmla="*/ 33773 w 81063"/>
                            <a:gd name="connsiteY6" fmla="*/ 93946 h 95670"/>
                            <a:gd name="connsiteX7" fmla="*/ 38945 w 81063"/>
                            <a:gd name="connsiteY7" fmla="*/ 95239 h 95670"/>
                            <a:gd name="connsiteX8" fmla="*/ 41530 w 81063"/>
                            <a:gd name="connsiteY8" fmla="*/ 95670 h 95670"/>
                            <a:gd name="connsiteX9" fmla="*/ 48856 w 81063"/>
                            <a:gd name="connsiteY9" fmla="*/ 93515 h 95670"/>
                            <a:gd name="connsiteX10" fmla="*/ 54890 w 81063"/>
                            <a:gd name="connsiteY10" fmla="*/ 90499 h 95670"/>
                            <a:gd name="connsiteX11" fmla="*/ 80315 w 81063"/>
                            <a:gd name="connsiteY11" fmla="*/ 38785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63" h="95670">
                              <a:moveTo>
                                <a:pt x="79884" y="39216"/>
                              </a:moveTo>
                              <a:cubicBezTo>
                                <a:pt x="74282" y="10343"/>
                                <a:pt x="59630" y="0"/>
                                <a:pt x="59630" y="0"/>
                              </a:cubicBezTo>
                              <a:cubicBezTo>
                                <a:pt x="59630" y="0"/>
                                <a:pt x="57044" y="0"/>
                                <a:pt x="53597" y="0"/>
                              </a:cubicBezTo>
                              <a:lnTo>
                                <a:pt x="19983" y="0"/>
                              </a:lnTo>
                              <a:cubicBezTo>
                                <a:pt x="19983" y="0"/>
                                <a:pt x="5762" y="11205"/>
                                <a:pt x="590" y="40078"/>
                              </a:cubicBezTo>
                              <a:cubicBezTo>
                                <a:pt x="-3288" y="62056"/>
                                <a:pt x="12657" y="81880"/>
                                <a:pt x="27740" y="90930"/>
                              </a:cubicBezTo>
                              <a:cubicBezTo>
                                <a:pt x="29895" y="92223"/>
                                <a:pt x="32049" y="93084"/>
                                <a:pt x="33773" y="93946"/>
                              </a:cubicBezTo>
                              <a:cubicBezTo>
                                <a:pt x="35497" y="94377"/>
                                <a:pt x="37652" y="94808"/>
                                <a:pt x="38945" y="95239"/>
                              </a:cubicBezTo>
                              <a:cubicBezTo>
                                <a:pt x="40237" y="95239"/>
                                <a:pt x="41099" y="95670"/>
                                <a:pt x="41530" y="95670"/>
                              </a:cubicBezTo>
                              <a:cubicBezTo>
                                <a:pt x="41530" y="95670"/>
                                <a:pt x="45409" y="94808"/>
                                <a:pt x="48856" y="93515"/>
                              </a:cubicBezTo>
                              <a:cubicBezTo>
                                <a:pt x="50580" y="92654"/>
                                <a:pt x="52735" y="91792"/>
                                <a:pt x="54890" y="90499"/>
                              </a:cubicBezTo>
                              <a:cubicBezTo>
                                <a:pt x="69542" y="81018"/>
                                <a:pt x="84625" y="60333"/>
                                <a:pt x="80315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9" name="Vrije vorm: vorm 7338">
                          <a:extLst>
                            <a:ext uri="{FF2B5EF4-FFF2-40B4-BE49-F238E27FC236}">
                              <a16:creationId xmlns:a16="http://schemas.microsoft.com/office/drawing/2014/main" id="{B67A042E-FDE3-8F10-5C01-79EFE897D4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2981" y="4979056"/>
                          <a:ext cx="65072" cy="17668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7238 h 17668"/>
                            <a:gd name="connsiteX1" fmla="*/ 52145 w 65072"/>
                            <a:gd name="connsiteY1" fmla="*/ 0 h 17668"/>
                            <a:gd name="connsiteX2" fmla="*/ 46111 w 65072"/>
                            <a:gd name="connsiteY2" fmla="*/ 0 h 17668"/>
                            <a:gd name="connsiteX3" fmla="*/ 12497 w 65072"/>
                            <a:gd name="connsiteY3" fmla="*/ 0 h 17668"/>
                            <a:gd name="connsiteX4" fmla="*/ 0 w 65072"/>
                            <a:gd name="connsiteY4" fmla="*/ 17669 h 17668"/>
                            <a:gd name="connsiteX5" fmla="*/ 32321 w 65072"/>
                            <a:gd name="connsiteY5" fmla="*/ 17669 h 17668"/>
                            <a:gd name="connsiteX6" fmla="*/ 54730 w 65072"/>
                            <a:gd name="connsiteY6" fmla="*/ 17669 h 17668"/>
                            <a:gd name="connsiteX7" fmla="*/ 64642 w 65072"/>
                            <a:gd name="connsiteY7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5072" h="17668">
                              <a:moveTo>
                                <a:pt x="65073" y="17238"/>
                              </a:moveTo>
                              <a:cubicBezTo>
                                <a:pt x="59040" y="5171"/>
                                <a:pt x="52145" y="0"/>
                                <a:pt x="52145" y="0"/>
                              </a:cubicBezTo>
                              <a:cubicBezTo>
                                <a:pt x="52145" y="0"/>
                                <a:pt x="49559" y="0"/>
                                <a:pt x="46111" y="0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033" y="5171"/>
                                <a:pt x="0" y="17669"/>
                              </a:cubicBezTo>
                              <a:lnTo>
                                <a:pt x="32321" y="17669"/>
                              </a:lnTo>
                              <a:cubicBezTo>
                                <a:pt x="40509" y="17669"/>
                                <a:pt x="48697" y="17669"/>
                                <a:pt x="54730" y="17669"/>
                              </a:cubicBezTo>
                              <a:cubicBezTo>
                                <a:pt x="60763" y="17669"/>
                                <a:pt x="64642" y="17669"/>
                                <a:pt x="64642" y="17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0" name="Vrije vorm: vorm 7339">
                          <a:extLst>
                            <a:ext uri="{FF2B5EF4-FFF2-40B4-BE49-F238E27FC236}">
                              <a16:creationId xmlns:a16="http://schemas.microsoft.com/office/drawing/2014/main" id="{3323B9ED-0E60-FDB5-0AC4-B68B4C3883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5390" y="4937685"/>
                          <a:ext cx="19392" cy="38785"/>
                        </a:xfrm>
                        <a:custGeom>
                          <a:avLst/>
                          <a:gdLst>
                            <a:gd name="connsiteX0" fmla="*/ 19393 w 19392"/>
                            <a:gd name="connsiteY0" fmla="*/ 38785 h 38785"/>
                            <a:gd name="connsiteX1" fmla="*/ 431 w 19392"/>
                            <a:gd name="connsiteY1" fmla="*/ 38785 h 38785"/>
                            <a:gd name="connsiteX2" fmla="*/ 0 w 19392"/>
                            <a:gd name="connsiteY2" fmla="*/ 0 h 38785"/>
                            <a:gd name="connsiteX3" fmla="*/ 18531 w 19392"/>
                            <a:gd name="connsiteY3" fmla="*/ 0 h 38785"/>
                            <a:gd name="connsiteX4" fmla="*/ 19393 w 1939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392" h="38785">
                              <a:moveTo>
                                <a:pt x="19393" y="38785"/>
                              </a:moveTo>
                              <a:lnTo>
                                <a:pt x="431" y="38785"/>
                              </a:lnTo>
                              <a:lnTo>
                                <a:pt x="0" y="0"/>
                              </a:lnTo>
                              <a:lnTo>
                                <a:pt x="18531" y="0"/>
                              </a:lnTo>
                              <a:lnTo>
                                <a:pt x="1939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1" name="Vrije vorm: vorm 7340">
                          <a:extLst>
                            <a:ext uri="{FF2B5EF4-FFF2-40B4-BE49-F238E27FC236}">
                              <a16:creationId xmlns:a16="http://schemas.microsoft.com/office/drawing/2014/main" id="{227F31AD-3CF5-94A7-D949-EB284B741D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4228" y="5000033"/>
                          <a:ext cx="30223" cy="28180"/>
                        </a:xfrm>
                        <a:custGeom>
                          <a:avLst/>
                          <a:gdLst>
                            <a:gd name="connsiteX0" fmla="*/ 30211 w 30223"/>
                            <a:gd name="connsiteY0" fmla="*/ 6604 h 28180"/>
                            <a:gd name="connsiteX1" fmla="*/ 5647 w 30223"/>
                            <a:gd name="connsiteY1" fmla="*/ 6604 h 28180"/>
                            <a:gd name="connsiteX2" fmla="*/ 45 w 30223"/>
                            <a:gd name="connsiteY2" fmla="*/ 19101 h 28180"/>
                            <a:gd name="connsiteX3" fmla="*/ 11250 w 30223"/>
                            <a:gd name="connsiteY3" fmla="*/ 28151 h 28180"/>
                            <a:gd name="connsiteX4" fmla="*/ 29780 w 30223"/>
                            <a:gd name="connsiteY4" fmla="*/ 6604 h 281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223" h="28180">
                              <a:moveTo>
                                <a:pt x="30211" y="6604"/>
                              </a:moveTo>
                              <a:cubicBezTo>
                                <a:pt x="27195" y="-4601"/>
                                <a:pt x="11250" y="570"/>
                                <a:pt x="5647" y="6604"/>
                              </a:cubicBezTo>
                              <a:cubicBezTo>
                                <a:pt x="2631" y="9620"/>
                                <a:pt x="-386" y="15223"/>
                                <a:pt x="45" y="19101"/>
                              </a:cubicBezTo>
                              <a:cubicBezTo>
                                <a:pt x="-386" y="24273"/>
                                <a:pt x="2200" y="28582"/>
                                <a:pt x="11250" y="28151"/>
                              </a:cubicBezTo>
                              <a:cubicBezTo>
                                <a:pt x="23316" y="28151"/>
                                <a:pt x="32366" y="15654"/>
                                <a:pt x="29780" y="66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2" name="Vrije vorm: vorm 7341">
                          <a:extLst>
                            <a:ext uri="{FF2B5EF4-FFF2-40B4-BE49-F238E27FC236}">
                              <a16:creationId xmlns:a16="http://schemas.microsoft.com/office/drawing/2014/main" id="{455C3D2D-F04E-FE68-71A6-CFB5497D66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929" y="5038308"/>
                          <a:ext cx="12713" cy="11854"/>
                        </a:xfrm>
                        <a:custGeom>
                          <a:avLst/>
                          <a:gdLst>
                            <a:gd name="connsiteX0" fmla="*/ 12582 w 12713"/>
                            <a:gd name="connsiteY0" fmla="*/ 2804 h 11854"/>
                            <a:gd name="connsiteX1" fmla="*/ 2239 w 12713"/>
                            <a:gd name="connsiteY1" fmla="*/ 2804 h 11854"/>
                            <a:gd name="connsiteX2" fmla="*/ 85 w 12713"/>
                            <a:gd name="connsiteY2" fmla="*/ 7976 h 11854"/>
                            <a:gd name="connsiteX3" fmla="*/ 4825 w 12713"/>
                            <a:gd name="connsiteY3" fmla="*/ 11854 h 11854"/>
                            <a:gd name="connsiteX4" fmla="*/ 12582 w 12713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13" h="11854">
                              <a:moveTo>
                                <a:pt x="12582" y="2804"/>
                              </a:moveTo>
                              <a:cubicBezTo>
                                <a:pt x="11289" y="-1936"/>
                                <a:pt x="4825" y="219"/>
                                <a:pt x="2239" y="2804"/>
                              </a:cubicBezTo>
                              <a:cubicBezTo>
                                <a:pt x="946" y="4097"/>
                                <a:pt x="-346" y="6252"/>
                                <a:pt x="85" y="7976"/>
                              </a:cubicBezTo>
                              <a:cubicBezTo>
                                <a:pt x="85" y="10130"/>
                                <a:pt x="946" y="11854"/>
                                <a:pt x="4825" y="11854"/>
                              </a:cubicBezTo>
                              <a:cubicBezTo>
                                <a:pt x="9996" y="11854"/>
                                <a:pt x="13444" y="6683"/>
                                <a:pt x="12582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3" name="Vrije vorm: vorm 7342">
                          <a:extLst>
                            <a:ext uri="{FF2B5EF4-FFF2-40B4-BE49-F238E27FC236}">
                              <a16:creationId xmlns:a16="http://schemas.microsoft.com/office/drawing/2014/main" id="{0F043C74-CFFA-003F-46D8-C67C45762A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9533" y="4956216"/>
                          <a:ext cx="72830" cy="34044"/>
                        </a:xfrm>
                        <a:custGeom>
                          <a:avLst/>
                          <a:gdLst>
                            <a:gd name="connsiteX0" fmla="*/ 72399 w 72830"/>
                            <a:gd name="connsiteY0" fmla="*/ 34045 h 34044"/>
                            <a:gd name="connsiteX1" fmla="*/ 61195 w 72830"/>
                            <a:gd name="connsiteY1" fmla="*/ 34045 h 34044"/>
                            <a:gd name="connsiteX2" fmla="*/ 36200 w 72830"/>
                            <a:gd name="connsiteY2" fmla="*/ 34045 h 34044"/>
                            <a:gd name="connsiteX3" fmla="*/ 0 w 72830"/>
                            <a:gd name="connsiteY3" fmla="*/ 34045 h 34044"/>
                            <a:gd name="connsiteX4" fmla="*/ 0 w 72830"/>
                            <a:gd name="connsiteY4" fmla="*/ 431 h 34044"/>
                            <a:gd name="connsiteX5" fmla="*/ 35769 w 72830"/>
                            <a:gd name="connsiteY5" fmla="*/ 431 h 34044"/>
                            <a:gd name="connsiteX6" fmla="*/ 60764 w 72830"/>
                            <a:gd name="connsiteY6" fmla="*/ 431 h 34044"/>
                            <a:gd name="connsiteX7" fmla="*/ 71968 w 72830"/>
                            <a:gd name="connsiteY7" fmla="*/ 0 h 34044"/>
                            <a:gd name="connsiteX8" fmla="*/ 72830 w 72830"/>
                            <a:gd name="connsiteY8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2830" h="34044">
                              <a:moveTo>
                                <a:pt x="72399" y="34045"/>
                              </a:moveTo>
                              <a:cubicBezTo>
                                <a:pt x="72399" y="34045"/>
                                <a:pt x="68090" y="34045"/>
                                <a:pt x="61195" y="34045"/>
                              </a:cubicBezTo>
                              <a:cubicBezTo>
                                <a:pt x="54299" y="34045"/>
                                <a:pt x="45250" y="34045"/>
                                <a:pt x="36200" y="34045"/>
                              </a:cubicBezTo>
                              <a:cubicBezTo>
                                <a:pt x="1810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17669" y="431"/>
                                <a:pt x="35769" y="431"/>
                              </a:cubicBezTo>
                              <a:cubicBezTo>
                                <a:pt x="44818" y="431"/>
                                <a:pt x="53868" y="431"/>
                                <a:pt x="60764" y="431"/>
                              </a:cubicBezTo>
                              <a:cubicBezTo>
                                <a:pt x="67659" y="431"/>
                                <a:pt x="71968" y="0"/>
                                <a:pt x="71968" y="0"/>
                              </a:cubicBezTo>
                              <a:lnTo>
                                <a:pt x="7283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44" name="Vrije vorm: vorm 7343">
                          <a:extLst>
                            <a:ext uri="{FF2B5EF4-FFF2-40B4-BE49-F238E27FC236}">
                              <a16:creationId xmlns:a16="http://schemas.microsoft.com/office/drawing/2014/main" id="{A7D685F1-D61F-BE16-358F-0D3CADCB81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5732" y="4956647"/>
                          <a:ext cx="36630" cy="34044"/>
                        </a:xfrm>
                        <a:custGeom>
                          <a:avLst/>
                          <a:gdLst>
                            <a:gd name="connsiteX0" fmla="*/ 36200 w 36630"/>
                            <a:gd name="connsiteY0" fmla="*/ 33614 h 34044"/>
                            <a:gd name="connsiteX1" fmla="*/ 18100 w 36630"/>
                            <a:gd name="connsiteY1" fmla="*/ 34045 h 34044"/>
                            <a:gd name="connsiteX2" fmla="*/ 0 w 36630"/>
                            <a:gd name="connsiteY2" fmla="*/ 34045 h 34044"/>
                            <a:gd name="connsiteX3" fmla="*/ 0 w 36630"/>
                            <a:gd name="connsiteY3" fmla="*/ 431 h 34044"/>
                            <a:gd name="connsiteX4" fmla="*/ 17669 w 36630"/>
                            <a:gd name="connsiteY4" fmla="*/ 431 h 34044"/>
                            <a:gd name="connsiteX5" fmla="*/ 35769 w 36630"/>
                            <a:gd name="connsiteY5" fmla="*/ 0 h 34044"/>
                            <a:gd name="connsiteX6" fmla="*/ 36631 w 36630"/>
                            <a:gd name="connsiteY6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630" h="34044">
                              <a:moveTo>
                                <a:pt x="36200" y="33614"/>
                              </a:moveTo>
                              <a:cubicBezTo>
                                <a:pt x="36200" y="33614"/>
                                <a:pt x="27150" y="33614"/>
                                <a:pt x="18100" y="34045"/>
                              </a:cubicBezTo>
                              <a:cubicBezTo>
                                <a:pt x="905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8619" y="431"/>
                                <a:pt x="17669" y="431"/>
                              </a:cubicBezTo>
                              <a:cubicBezTo>
                                <a:pt x="26719" y="431"/>
                                <a:pt x="35769" y="0"/>
                                <a:pt x="35769" y="0"/>
                              </a:cubicBezTo>
                              <a:lnTo>
                                <a:pt x="3663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2" name="Graphic 1445">
                        <a:extLst>
                          <a:ext uri="{FF2B5EF4-FFF2-40B4-BE49-F238E27FC236}">
                            <a16:creationId xmlns:a16="http://schemas.microsoft.com/office/drawing/2014/main" id="{762A6225-C634-00EC-A730-B41019BAB6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49" y="4926911"/>
                        <a:ext cx="80544" cy="137472"/>
                        <a:chOff x="6143449" y="4926911"/>
                        <a:chExt cx="80544" cy="137472"/>
                      </a:xfrm>
                    </p:grpSpPr>
                    <p:sp>
                      <p:nvSpPr>
                        <p:cNvPr id="7331" name="Vrije vorm: vorm 7330">
                          <a:extLst>
                            <a:ext uri="{FF2B5EF4-FFF2-40B4-BE49-F238E27FC236}">
                              <a16:creationId xmlns:a16="http://schemas.microsoft.com/office/drawing/2014/main" id="{F33FCF72-0C6C-AE67-CF5E-18F22BF753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609" y="4967851"/>
                          <a:ext cx="80384" cy="96532"/>
                        </a:xfrm>
                        <a:custGeom>
                          <a:avLst/>
                          <a:gdLst>
                            <a:gd name="connsiteX0" fmla="*/ 79565 w 80384"/>
                            <a:gd name="connsiteY0" fmla="*/ 38354 h 96532"/>
                            <a:gd name="connsiteX1" fmla="*/ 57156 w 80384"/>
                            <a:gd name="connsiteY1" fmla="*/ 0 h 96532"/>
                            <a:gd name="connsiteX2" fmla="*/ 17509 w 80384"/>
                            <a:gd name="connsiteY2" fmla="*/ 3017 h 96532"/>
                            <a:gd name="connsiteX3" fmla="*/ 271 w 80384"/>
                            <a:gd name="connsiteY3" fmla="*/ 44388 h 96532"/>
                            <a:gd name="connsiteX4" fmla="*/ 29575 w 80384"/>
                            <a:gd name="connsiteY4" fmla="*/ 93085 h 96532"/>
                            <a:gd name="connsiteX5" fmla="*/ 36040 w 80384"/>
                            <a:gd name="connsiteY5" fmla="*/ 95670 h 96532"/>
                            <a:gd name="connsiteX6" fmla="*/ 41211 w 80384"/>
                            <a:gd name="connsiteY6" fmla="*/ 96532 h 96532"/>
                            <a:gd name="connsiteX7" fmla="*/ 43366 w 80384"/>
                            <a:gd name="connsiteY7" fmla="*/ 96532 h 96532"/>
                            <a:gd name="connsiteX8" fmla="*/ 50692 w 80384"/>
                            <a:gd name="connsiteY8" fmla="*/ 93946 h 96532"/>
                            <a:gd name="connsiteX9" fmla="*/ 56294 w 80384"/>
                            <a:gd name="connsiteY9" fmla="*/ 90499 h 96532"/>
                            <a:gd name="connsiteX10" fmla="*/ 79134 w 80384"/>
                            <a:gd name="connsiteY10" fmla="*/ 3792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384" h="96532">
                              <a:moveTo>
                                <a:pt x="79565" y="38354"/>
                              </a:moveTo>
                              <a:cubicBezTo>
                                <a:pt x="72239" y="9912"/>
                                <a:pt x="57156" y="0"/>
                                <a:pt x="57156" y="0"/>
                              </a:cubicBezTo>
                              <a:lnTo>
                                <a:pt x="17509" y="3017"/>
                              </a:lnTo>
                              <a:cubicBezTo>
                                <a:pt x="17509" y="3017"/>
                                <a:pt x="3719" y="15083"/>
                                <a:pt x="271" y="44388"/>
                              </a:cubicBezTo>
                              <a:cubicBezTo>
                                <a:pt x="-2315" y="66366"/>
                                <a:pt x="14061" y="85328"/>
                                <a:pt x="29575" y="93085"/>
                              </a:cubicBezTo>
                              <a:cubicBezTo>
                                <a:pt x="31730" y="94377"/>
                                <a:pt x="33885" y="95239"/>
                                <a:pt x="36040" y="95670"/>
                              </a:cubicBezTo>
                              <a:cubicBezTo>
                                <a:pt x="37763" y="95670"/>
                                <a:pt x="39487" y="96532"/>
                                <a:pt x="41211" y="96532"/>
                              </a:cubicBezTo>
                              <a:cubicBezTo>
                                <a:pt x="42504" y="96532"/>
                                <a:pt x="43366" y="96532"/>
                                <a:pt x="43366" y="96532"/>
                              </a:cubicBezTo>
                              <a:cubicBezTo>
                                <a:pt x="43366" y="96532"/>
                                <a:pt x="47244" y="95239"/>
                                <a:pt x="50692" y="93946"/>
                              </a:cubicBezTo>
                              <a:cubicBezTo>
                                <a:pt x="52416" y="93085"/>
                                <a:pt x="54570" y="91792"/>
                                <a:pt x="56294" y="90499"/>
                              </a:cubicBezTo>
                              <a:cubicBezTo>
                                <a:pt x="70515" y="80156"/>
                                <a:pt x="84737" y="59471"/>
                                <a:pt x="79134" y="379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2" name="Vrije vorm: vorm 7331">
                          <a:extLst>
                            <a:ext uri="{FF2B5EF4-FFF2-40B4-BE49-F238E27FC236}">
                              <a16:creationId xmlns:a16="http://schemas.microsoft.com/office/drawing/2014/main" id="{42340C73-CEF7-D8A9-14BD-B785A3D3B4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9482" y="4967420"/>
                          <a:ext cx="65072" cy="21547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6807 h 21547"/>
                            <a:gd name="connsiteX1" fmla="*/ 51283 w 65072"/>
                            <a:gd name="connsiteY1" fmla="*/ 0 h 21547"/>
                            <a:gd name="connsiteX2" fmla="*/ 11636 w 65072"/>
                            <a:gd name="connsiteY2" fmla="*/ 3017 h 21547"/>
                            <a:gd name="connsiteX3" fmla="*/ 0 w 65072"/>
                            <a:gd name="connsiteY3" fmla="*/ 21547 h 21547"/>
                            <a:gd name="connsiteX4" fmla="*/ 64642 w 65072"/>
                            <a:gd name="connsiteY4" fmla="*/ 1680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21547">
                              <a:moveTo>
                                <a:pt x="65073" y="16807"/>
                              </a:moveTo>
                              <a:cubicBezTo>
                                <a:pt x="58178" y="4740"/>
                                <a:pt x="51283" y="0"/>
                                <a:pt x="51283" y="0"/>
                              </a:cubicBezTo>
                              <a:lnTo>
                                <a:pt x="11636" y="3017"/>
                              </a:lnTo>
                              <a:cubicBezTo>
                                <a:pt x="11636" y="3017"/>
                                <a:pt x="5171" y="9050"/>
                                <a:pt x="0" y="21547"/>
                              </a:cubicBezTo>
                              <a:lnTo>
                                <a:pt x="64642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3" name="Vrije vorm: vorm 7332">
                          <a:extLst>
                            <a:ext uri="{FF2B5EF4-FFF2-40B4-BE49-F238E27FC236}">
                              <a16:creationId xmlns:a16="http://schemas.microsoft.com/office/drawing/2014/main" id="{469B816E-8FF3-5387-80E5-A42FF7AEF2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8875" y="4926911"/>
                          <a:ext cx="21116" cy="40078"/>
                        </a:xfrm>
                        <a:custGeom>
                          <a:avLst/>
                          <a:gdLst>
                            <a:gd name="connsiteX0" fmla="*/ 21116 w 21116"/>
                            <a:gd name="connsiteY0" fmla="*/ 38785 h 40078"/>
                            <a:gd name="connsiteX1" fmla="*/ 2155 w 21116"/>
                            <a:gd name="connsiteY1" fmla="*/ 40078 h 40078"/>
                            <a:gd name="connsiteX2" fmla="*/ 0 w 21116"/>
                            <a:gd name="connsiteY2" fmla="*/ 1293 h 40078"/>
                            <a:gd name="connsiteX3" fmla="*/ 18531 w 21116"/>
                            <a:gd name="connsiteY3" fmla="*/ 0 h 40078"/>
                            <a:gd name="connsiteX4" fmla="*/ 21116 w 21116"/>
                            <a:gd name="connsiteY4" fmla="*/ 38785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078">
                              <a:moveTo>
                                <a:pt x="21116" y="38785"/>
                              </a:moveTo>
                              <a:lnTo>
                                <a:pt x="2155" y="40078"/>
                              </a:lnTo>
                              <a:lnTo>
                                <a:pt x="0" y="1293"/>
                              </a:lnTo>
                              <a:lnTo>
                                <a:pt x="18531" y="0"/>
                              </a:lnTo>
                              <a:lnTo>
                                <a:pt x="21116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4" name="Vrije vorm: vorm 7333">
                          <a:extLst>
                            <a:ext uri="{FF2B5EF4-FFF2-40B4-BE49-F238E27FC236}">
                              <a16:creationId xmlns:a16="http://schemas.microsoft.com/office/drawing/2014/main" id="{A5989785-7833-265A-4068-906C786409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1900" y="4990506"/>
                          <a:ext cx="29950" cy="28747"/>
                        </a:xfrm>
                        <a:custGeom>
                          <a:avLst/>
                          <a:gdLst>
                            <a:gd name="connsiteX0" fmla="*/ 29472 w 29950"/>
                            <a:gd name="connsiteY0" fmla="*/ 5788 h 28747"/>
                            <a:gd name="connsiteX1" fmla="*/ 4908 w 29950"/>
                            <a:gd name="connsiteY1" fmla="*/ 7511 h 28747"/>
                            <a:gd name="connsiteX2" fmla="*/ 168 w 29950"/>
                            <a:gd name="connsiteY2" fmla="*/ 20440 h 28747"/>
                            <a:gd name="connsiteX3" fmla="*/ 11804 w 29950"/>
                            <a:gd name="connsiteY3" fmla="*/ 28628 h 28747"/>
                            <a:gd name="connsiteX4" fmla="*/ 29472 w 29950"/>
                            <a:gd name="connsiteY4" fmla="*/ 5788 h 287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950" h="28747">
                              <a:moveTo>
                                <a:pt x="29472" y="5788"/>
                              </a:moveTo>
                              <a:cubicBezTo>
                                <a:pt x="26025" y="-4986"/>
                                <a:pt x="10080" y="1478"/>
                                <a:pt x="4908" y="7511"/>
                              </a:cubicBezTo>
                              <a:cubicBezTo>
                                <a:pt x="1892" y="10959"/>
                                <a:pt x="-694" y="16561"/>
                                <a:pt x="168" y="20440"/>
                              </a:cubicBezTo>
                              <a:cubicBezTo>
                                <a:pt x="168" y="25611"/>
                                <a:pt x="2754" y="29490"/>
                                <a:pt x="11804" y="28628"/>
                              </a:cubicBezTo>
                              <a:cubicBezTo>
                                <a:pt x="23870" y="27335"/>
                                <a:pt x="32058" y="14406"/>
                                <a:pt x="29472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5" name="Vrije vorm: vorm 7334">
                          <a:extLst>
                            <a:ext uri="{FF2B5EF4-FFF2-40B4-BE49-F238E27FC236}">
                              <a16:creationId xmlns:a16="http://schemas.microsoft.com/office/drawing/2014/main" id="{AECFFBF3-5C6F-1A01-5D6E-5C40B63620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670" y="5029326"/>
                          <a:ext cx="12497" cy="11852"/>
                        </a:xfrm>
                        <a:custGeom>
                          <a:avLst/>
                          <a:gdLst>
                            <a:gd name="connsiteX0" fmla="*/ 12497 w 12497"/>
                            <a:gd name="connsiteY0" fmla="*/ 2305 h 11852"/>
                            <a:gd name="connsiteX1" fmla="*/ 2155 w 12497"/>
                            <a:gd name="connsiteY1" fmla="*/ 3167 h 11852"/>
                            <a:gd name="connsiteX2" fmla="*/ 0 w 12497"/>
                            <a:gd name="connsiteY2" fmla="*/ 8338 h 11852"/>
                            <a:gd name="connsiteX3" fmla="*/ 4740 w 12497"/>
                            <a:gd name="connsiteY3" fmla="*/ 11786 h 11852"/>
                            <a:gd name="connsiteX4" fmla="*/ 12066 w 1249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97" h="11852">
                              <a:moveTo>
                                <a:pt x="12497" y="2305"/>
                              </a:moveTo>
                              <a:cubicBezTo>
                                <a:pt x="11205" y="-2005"/>
                                <a:pt x="4309" y="581"/>
                                <a:pt x="2155" y="3167"/>
                              </a:cubicBezTo>
                              <a:cubicBezTo>
                                <a:pt x="862" y="4460"/>
                                <a:pt x="0" y="7045"/>
                                <a:pt x="0" y="8338"/>
                              </a:cubicBezTo>
                              <a:cubicBezTo>
                                <a:pt x="0" y="10493"/>
                                <a:pt x="1293" y="12216"/>
                                <a:pt x="4740" y="11786"/>
                              </a:cubicBezTo>
                              <a:cubicBezTo>
                                <a:pt x="9912" y="11786"/>
                                <a:pt x="13359" y="6183"/>
                                <a:pt x="1206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6" name="Vrije vorm: vorm 7335">
                          <a:extLst>
                            <a:ext uri="{FF2B5EF4-FFF2-40B4-BE49-F238E27FC236}">
                              <a16:creationId xmlns:a16="http://schemas.microsoft.com/office/drawing/2014/main" id="{4F2FE566-C016-21B7-D358-027E07A0F2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49" y="4944149"/>
                          <a:ext cx="74553" cy="39215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33614 h 39215"/>
                            <a:gd name="connsiteX1" fmla="*/ 1724 w 74553"/>
                            <a:gd name="connsiteY1" fmla="*/ 39216 h 39215"/>
                            <a:gd name="connsiteX2" fmla="*/ 0 w 74553"/>
                            <a:gd name="connsiteY2" fmla="*/ 5602 h 39215"/>
                            <a:gd name="connsiteX3" fmla="*/ 71968 w 74553"/>
                            <a:gd name="connsiteY3" fmla="*/ 0 h 39215"/>
                            <a:gd name="connsiteX4" fmla="*/ 74554 w 74553"/>
                            <a:gd name="connsiteY4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53" h="39215">
                              <a:moveTo>
                                <a:pt x="74554" y="33614"/>
                              </a:moveTo>
                              <a:lnTo>
                                <a:pt x="1724" y="39216"/>
                              </a:lnTo>
                              <a:lnTo>
                                <a:pt x="0" y="5602"/>
                              </a:lnTo>
                              <a:lnTo>
                                <a:pt x="71968" y="0"/>
                              </a:lnTo>
                              <a:lnTo>
                                <a:pt x="7455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7" name="Vrije vorm: vorm 7336">
                          <a:extLst>
                            <a:ext uri="{FF2B5EF4-FFF2-40B4-BE49-F238E27FC236}">
                              <a16:creationId xmlns:a16="http://schemas.microsoft.com/office/drawing/2014/main" id="{4AB3BAB9-B57A-EF12-5113-3D980D9D21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217" y="4944149"/>
                          <a:ext cx="38785" cy="3663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33614 h 36630"/>
                            <a:gd name="connsiteX1" fmla="*/ 2155 w 38785"/>
                            <a:gd name="connsiteY1" fmla="*/ 36630 h 36630"/>
                            <a:gd name="connsiteX2" fmla="*/ 0 w 38785"/>
                            <a:gd name="connsiteY2" fmla="*/ 2586 h 36630"/>
                            <a:gd name="connsiteX3" fmla="*/ 36200 w 38785"/>
                            <a:gd name="connsiteY3" fmla="*/ 0 h 36630"/>
                            <a:gd name="connsiteX4" fmla="*/ 38785 w 38785"/>
                            <a:gd name="connsiteY4" fmla="*/ 33614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6630">
                              <a:moveTo>
                                <a:pt x="38785" y="33614"/>
                              </a:moveTo>
                              <a:lnTo>
                                <a:pt x="2155" y="36630"/>
                              </a:lnTo>
                              <a:lnTo>
                                <a:pt x="0" y="2586"/>
                              </a:lnTo>
                              <a:lnTo>
                                <a:pt x="36200" y="0"/>
                              </a:lnTo>
                              <a:lnTo>
                                <a:pt x="38785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3" name="Graphic 1445">
                        <a:extLst>
                          <a:ext uri="{FF2B5EF4-FFF2-40B4-BE49-F238E27FC236}">
                            <a16:creationId xmlns:a16="http://schemas.microsoft.com/office/drawing/2014/main" id="{DA30B7CE-A791-F1F5-52D6-C715609067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87365" y="4905364"/>
                        <a:ext cx="84230" cy="137902"/>
                        <a:chOff x="6387365" y="4905364"/>
                        <a:chExt cx="84230" cy="137902"/>
                      </a:xfrm>
                    </p:grpSpPr>
                    <p:sp>
                      <p:nvSpPr>
                        <p:cNvPr id="7324" name="Vrije vorm: vorm 7323">
                          <a:extLst>
                            <a:ext uri="{FF2B5EF4-FFF2-40B4-BE49-F238E27FC236}">
                              <a16:creationId xmlns:a16="http://schemas.microsoft.com/office/drawing/2014/main" id="{54743F3E-544F-EAA4-B920-AECFD0CC05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0693" y="4945442"/>
                          <a:ext cx="80902" cy="97824"/>
                        </a:xfrm>
                        <a:custGeom>
                          <a:avLst/>
                          <a:gdLst>
                            <a:gd name="connsiteX0" fmla="*/ 78983 w 80902"/>
                            <a:gd name="connsiteY0" fmla="*/ 37923 h 97824"/>
                            <a:gd name="connsiteX1" fmla="*/ 55281 w 80902"/>
                            <a:gd name="connsiteY1" fmla="*/ 0 h 97824"/>
                            <a:gd name="connsiteX2" fmla="*/ 15634 w 80902"/>
                            <a:gd name="connsiteY2" fmla="*/ 4309 h 97824"/>
                            <a:gd name="connsiteX3" fmla="*/ 120 w 80902"/>
                            <a:gd name="connsiteY3" fmla="*/ 46111 h 97824"/>
                            <a:gd name="connsiteX4" fmla="*/ 31579 w 80902"/>
                            <a:gd name="connsiteY4" fmla="*/ 93946 h 97824"/>
                            <a:gd name="connsiteX5" fmla="*/ 38043 w 80902"/>
                            <a:gd name="connsiteY5" fmla="*/ 96532 h 97824"/>
                            <a:gd name="connsiteX6" fmla="*/ 43214 w 80902"/>
                            <a:gd name="connsiteY6" fmla="*/ 97394 h 97824"/>
                            <a:gd name="connsiteX7" fmla="*/ 45800 w 80902"/>
                            <a:gd name="connsiteY7" fmla="*/ 97825 h 97824"/>
                            <a:gd name="connsiteX8" fmla="*/ 47955 w 80902"/>
                            <a:gd name="connsiteY8" fmla="*/ 96963 h 97824"/>
                            <a:gd name="connsiteX9" fmla="*/ 52695 w 80902"/>
                            <a:gd name="connsiteY9" fmla="*/ 94808 h 97824"/>
                            <a:gd name="connsiteX10" fmla="*/ 58297 w 80902"/>
                            <a:gd name="connsiteY10" fmla="*/ 90930 h 97824"/>
                            <a:gd name="connsiteX11" fmla="*/ 79414 w 80902"/>
                            <a:gd name="connsiteY11" fmla="*/ 37492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902" h="97824">
                              <a:moveTo>
                                <a:pt x="78983" y="37923"/>
                              </a:moveTo>
                              <a:cubicBezTo>
                                <a:pt x="70795" y="9912"/>
                                <a:pt x="55281" y="0"/>
                                <a:pt x="55281" y="0"/>
                              </a:cubicBezTo>
                              <a:lnTo>
                                <a:pt x="15634" y="4309"/>
                              </a:lnTo>
                              <a:cubicBezTo>
                                <a:pt x="15634" y="4309"/>
                                <a:pt x="2274" y="16807"/>
                                <a:pt x="120" y="46111"/>
                              </a:cubicBezTo>
                              <a:cubicBezTo>
                                <a:pt x="-1604" y="68090"/>
                                <a:pt x="15634" y="86620"/>
                                <a:pt x="31579" y="93946"/>
                              </a:cubicBezTo>
                              <a:cubicBezTo>
                                <a:pt x="33733" y="94808"/>
                                <a:pt x="35888" y="95670"/>
                                <a:pt x="38043" y="96532"/>
                              </a:cubicBezTo>
                              <a:cubicBezTo>
                                <a:pt x="39767" y="96532"/>
                                <a:pt x="41490" y="96963"/>
                                <a:pt x="43214" y="97394"/>
                              </a:cubicBezTo>
                              <a:cubicBezTo>
                                <a:pt x="44507" y="97394"/>
                                <a:pt x="45800" y="97825"/>
                                <a:pt x="45800" y="97825"/>
                              </a:cubicBezTo>
                              <a:cubicBezTo>
                                <a:pt x="45800" y="97825"/>
                                <a:pt x="46662" y="97825"/>
                                <a:pt x="47955" y="96963"/>
                              </a:cubicBezTo>
                              <a:cubicBezTo>
                                <a:pt x="49247" y="96532"/>
                                <a:pt x="50971" y="95670"/>
                                <a:pt x="52695" y="94808"/>
                              </a:cubicBezTo>
                              <a:cubicBezTo>
                                <a:pt x="54419" y="93946"/>
                                <a:pt x="56574" y="92654"/>
                                <a:pt x="58297" y="90930"/>
                              </a:cubicBezTo>
                              <a:cubicBezTo>
                                <a:pt x="72088" y="80587"/>
                                <a:pt x="85447" y="59040"/>
                                <a:pt x="79414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5" name="Vrije vorm: vorm 7324">
                          <a:extLst>
                            <a:ext uri="{FF2B5EF4-FFF2-40B4-BE49-F238E27FC236}">
                              <a16:creationId xmlns:a16="http://schemas.microsoft.com/office/drawing/2014/main" id="{FF11CD5F-06FB-27DE-78CE-4C964C3649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553" y="4945442"/>
                          <a:ext cx="64642" cy="23271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6376 h 23271"/>
                            <a:gd name="connsiteX1" fmla="*/ 50421 w 64642"/>
                            <a:gd name="connsiteY1" fmla="*/ 0 h 23271"/>
                            <a:gd name="connsiteX2" fmla="*/ 10774 w 64642"/>
                            <a:gd name="connsiteY2" fmla="*/ 4309 h 23271"/>
                            <a:gd name="connsiteX3" fmla="*/ 0 w 64642"/>
                            <a:gd name="connsiteY3" fmla="*/ 23271 h 23271"/>
                            <a:gd name="connsiteX4" fmla="*/ 64642 w 64642"/>
                            <a:gd name="connsiteY4" fmla="*/ 16376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642" y="16376"/>
                              </a:moveTo>
                              <a:cubicBezTo>
                                <a:pt x="57747" y="4740"/>
                                <a:pt x="50421" y="0"/>
                                <a:pt x="50421" y="0"/>
                              </a:cubicBezTo>
                              <a:lnTo>
                                <a:pt x="10774" y="4309"/>
                              </a:lnTo>
                              <a:cubicBezTo>
                                <a:pt x="10774" y="4309"/>
                                <a:pt x="4740" y="10343"/>
                                <a:pt x="0" y="23271"/>
                              </a:cubicBezTo>
                              <a:lnTo>
                                <a:pt x="64642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6" name="Vrije vorm: vorm 7325">
                          <a:extLst>
                            <a:ext uri="{FF2B5EF4-FFF2-40B4-BE49-F238E27FC236}">
                              <a16:creationId xmlns:a16="http://schemas.microsoft.com/office/drawing/2014/main" id="{DB7942A0-CB94-13AA-E549-70343802E2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359" y="4905364"/>
                          <a:ext cx="22840" cy="40509"/>
                        </a:xfrm>
                        <a:custGeom>
                          <a:avLst/>
                          <a:gdLst>
                            <a:gd name="connsiteX0" fmla="*/ 22840 w 22840"/>
                            <a:gd name="connsiteY0" fmla="*/ 38354 h 40509"/>
                            <a:gd name="connsiteX1" fmla="*/ 3879 w 22840"/>
                            <a:gd name="connsiteY1" fmla="*/ 40509 h 40509"/>
                            <a:gd name="connsiteX2" fmla="*/ 0 w 22840"/>
                            <a:gd name="connsiteY2" fmla="*/ 1724 h 40509"/>
                            <a:gd name="connsiteX3" fmla="*/ 18962 w 22840"/>
                            <a:gd name="connsiteY3" fmla="*/ 0 h 40509"/>
                            <a:gd name="connsiteX4" fmla="*/ 22840 w 22840"/>
                            <a:gd name="connsiteY4" fmla="*/ 38354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22840" y="38354"/>
                              </a:moveTo>
                              <a:lnTo>
                                <a:pt x="3879" y="40509"/>
                              </a:lnTo>
                              <a:lnTo>
                                <a:pt x="0" y="1724"/>
                              </a:lnTo>
                              <a:lnTo>
                                <a:pt x="18962" y="0"/>
                              </a:lnTo>
                              <a:lnTo>
                                <a:pt x="2284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7" name="Vrije vorm: vorm 7326">
                          <a:extLst>
                            <a:ext uri="{FF2B5EF4-FFF2-40B4-BE49-F238E27FC236}">
                              <a16:creationId xmlns:a16="http://schemas.microsoft.com/office/drawing/2014/main" id="{76608ECA-EF87-2A64-E911-B5F5E2A9B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8260" y="4969556"/>
                          <a:ext cx="29835" cy="29443"/>
                        </a:xfrm>
                        <a:custGeom>
                          <a:avLst/>
                          <a:gdLst>
                            <a:gd name="connsiteX0" fmla="*/ 29183 w 29835"/>
                            <a:gd name="connsiteY0" fmla="*/ 5621 h 29443"/>
                            <a:gd name="connsiteX1" fmla="*/ 4619 w 29835"/>
                            <a:gd name="connsiteY1" fmla="*/ 8207 h 29443"/>
                            <a:gd name="connsiteX2" fmla="*/ 309 w 29835"/>
                            <a:gd name="connsiteY2" fmla="*/ 21135 h 29443"/>
                            <a:gd name="connsiteX3" fmla="*/ 12376 w 29835"/>
                            <a:gd name="connsiteY3" fmla="*/ 29323 h 29443"/>
                            <a:gd name="connsiteX4" fmla="*/ 29183 w 29835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35" h="29443">
                              <a:moveTo>
                                <a:pt x="29183" y="5621"/>
                              </a:moveTo>
                              <a:cubicBezTo>
                                <a:pt x="25304" y="-5152"/>
                                <a:pt x="9790" y="1742"/>
                                <a:pt x="4619" y="8207"/>
                              </a:cubicBezTo>
                              <a:cubicBezTo>
                                <a:pt x="2033" y="11654"/>
                                <a:pt x="-984" y="17257"/>
                                <a:pt x="309" y="21135"/>
                              </a:cubicBezTo>
                              <a:cubicBezTo>
                                <a:pt x="309" y="26306"/>
                                <a:pt x="3326" y="30185"/>
                                <a:pt x="12376" y="29323"/>
                              </a:cubicBezTo>
                              <a:cubicBezTo>
                                <a:pt x="24442" y="28030"/>
                                <a:pt x="32199" y="14671"/>
                                <a:pt x="29183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8" name="Vrije vorm: vorm 7327">
                          <a:extLst>
                            <a:ext uri="{FF2B5EF4-FFF2-40B4-BE49-F238E27FC236}">
                              <a16:creationId xmlns:a16="http://schemas.microsoft.com/office/drawing/2014/main" id="{C2DA32AE-FD98-5C84-EC5F-82062AFCE4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05783" y="5008210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9" name="Vrije vorm: vorm 7328">
                          <a:extLst>
                            <a:ext uri="{FF2B5EF4-FFF2-40B4-BE49-F238E27FC236}">
                              <a16:creationId xmlns:a16="http://schemas.microsoft.com/office/drawing/2014/main" id="{D698ED74-42B6-4CC7-2634-77B77AB8A5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921740"/>
                          <a:ext cx="75846" cy="41370"/>
                        </a:xfrm>
                        <a:custGeom>
                          <a:avLst/>
                          <a:gdLst>
                            <a:gd name="connsiteX0" fmla="*/ 75847 w 75846"/>
                            <a:gd name="connsiteY0" fmla="*/ 33614 h 41370"/>
                            <a:gd name="connsiteX1" fmla="*/ 3447 w 75846"/>
                            <a:gd name="connsiteY1" fmla="*/ 41371 h 41370"/>
                            <a:gd name="connsiteX2" fmla="*/ 0 w 75846"/>
                            <a:gd name="connsiteY2" fmla="*/ 7757 h 41370"/>
                            <a:gd name="connsiteX3" fmla="*/ 72399 w 75846"/>
                            <a:gd name="connsiteY3" fmla="*/ 0 h 41370"/>
                            <a:gd name="connsiteX4" fmla="*/ 75847 w 75846"/>
                            <a:gd name="connsiteY4" fmla="*/ 3361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41370">
                              <a:moveTo>
                                <a:pt x="75847" y="33614"/>
                              </a:moveTo>
                              <a:lnTo>
                                <a:pt x="3447" y="41371"/>
                              </a:lnTo>
                              <a:lnTo>
                                <a:pt x="0" y="7757"/>
                              </a:lnTo>
                              <a:lnTo>
                                <a:pt x="72399" y="0"/>
                              </a:lnTo>
                              <a:lnTo>
                                <a:pt x="758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30" name="Vrije vorm: vorm 7329">
                          <a:extLst>
                            <a:ext uri="{FF2B5EF4-FFF2-40B4-BE49-F238E27FC236}">
                              <a16:creationId xmlns:a16="http://schemas.microsoft.com/office/drawing/2014/main" id="{15843A56-1A3F-5114-C275-5D7832716E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23564" y="4921740"/>
                          <a:ext cx="39647" cy="37492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614 h 37492"/>
                            <a:gd name="connsiteX1" fmla="*/ 3447 w 39647"/>
                            <a:gd name="connsiteY1" fmla="*/ 37492 h 37492"/>
                            <a:gd name="connsiteX2" fmla="*/ 0 w 39647"/>
                            <a:gd name="connsiteY2" fmla="*/ 3879 h 37492"/>
                            <a:gd name="connsiteX3" fmla="*/ 36199 w 39647"/>
                            <a:gd name="connsiteY3" fmla="*/ 0 h 37492"/>
                            <a:gd name="connsiteX4" fmla="*/ 39647 w 39647"/>
                            <a:gd name="connsiteY4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7492">
                              <a:moveTo>
                                <a:pt x="39647" y="33614"/>
                              </a:moveTo>
                              <a:lnTo>
                                <a:pt x="3447" y="37492"/>
                              </a:lnTo>
                              <a:lnTo>
                                <a:pt x="0" y="3879"/>
                              </a:lnTo>
                              <a:lnTo>
                                <a:pt x="36199" y="0"/>
                              </a:lnTo>
                              <a:lnTo>
                                <a:pt x="396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4" name="Graphic 1445">
                        <a:extLst>
                          <a:ext uri="{FF2B5EF4-FFF2-40B4-BE49-F238E27FC236}">
                            <a16:creationId xmlns:a16="http://schemas.microsoft.com/office/drawing/2014/main" id="{ED0E70ED-9BB4-91F1-45A2-F884990AE5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32573" y="4879507"/>
                        <a:ext cx="84886" cy="138333"/>
                        <a:chOff x="6632573" y="4879507"/>
                        <a:chExt cx="84886" cy="138333"/>
                      </a:xfrm>
                    </p:grpSpPr>
                    <p:sp>
                      <p:nvSpPr>
                        <p:cNvPr id="7317" name="Vrije vorm: vorm 7316">
                          <a:extLst>
                            <a:ext uri="{FF2B5EF4-FFF2-40B4-BE49-F238E27FC236}">
                              <a16:creationId xmlns:a16="http://schemas.microsoft.com/office/drawing/2014/main" id="{B9E430B6-DFC0-77C0-276F-5BC70D3A26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6383" y="4920016"/>
                          <a:ext cx="81076" cy="97825"/>
                        </a:xfrm>
                        <a:custGeom>
                          <a:avLst/>
                          <a:gdLst>
                            <a:gd name="connsiteX0" fmla="*/ 78932 w 81076"/>
                            <a:gd name="connsiteY0" fmla="*/ 37492 h 97825"/>
                            <a:gd name="connsiteX1" fmla="*/ 54799 w 81076"/>
                            <a:gd name="connsiteY1" fmla="*/ 0 h 97825"/>
                            <a:gd name="connsiteX2" fmla="*/ 15152 w 81076"/>
                            <a:gd name="connsiteY2" fmla="*/ 4310 h 97825"/>
                            <a:gd name="connsiteX3" fmla="*/ 69 w 81076"/>
                            <a:gd name="connsiteY3" fmla="*/ 46111 h 97825"/>
                            <a:gd name="connsiteX4" fmla="*/ 31958 w 81076"/>
                            <a:gd name="connsiteY4" fmla="*/ 93946 h 97825"/>
                            <a:gd name="connsiteX5" fmla="*/ 38423 w 81076"/>
                            <a:gd name="connsiteY5" fmla="*/ 96532 h 97825"/>
                            <a:gd name="connsiteX6" fmla="*/ 43594 w 81076"/>
                            <a:gd name="connsiteY6" fmla="*/ 97394 h 97825"/>
                            <a:gd name="connsiteX7" fmla="*/ 46180 w 81076"/>
                            <a:gd name="connsiteY7" fmla="*/ 97825 h 97825"/>
                            <a:gd name="connsiteX8" fmla="*/ 53506 w 81076"/>
                            <a:gd name="connsiteY8" fmla="*/ 94808 h 97825"/>
                            <a:gd name="connsiteX9" fmla="*/ 59108 w 81076"/>
                            <a:gd name="connsiteY9" fmla="*/ 90930 h 97825"/>
                            <a:gd name="connsiteX10" fmla="*/ 79363 w 81076"/>
                            <a:gd name="connsiteY10" fmla="*/ 374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76" h="97825">
                              <a:moveTo>
                                <a:pt x="78932" y="37492"/>
                              </a:moveTo>
                              <a:cubicBezTo>
                                <a:pt x="70313" y="9481"/>
                                <a:pt x="54799" y="0"/>
                                <a:pt x="54799" y="0"/>
                              </a:cubicBezTo>
                              <a:lnTo>
                                <a:pt x="15152" y="4310"/>
                              </a:lnTo>
                              <a:cubicBezTo>
                                <a:pt x="15152" y="4310"/>
                                <a:pt x="1792" y="16807"/>
                                <a:pt x="69" y="46111"/>
                              </a:cubicBezTo>
                              <a:cubicBezTo>
                                <a:pt x="-1224" y="68521"/>
                                <a:pt x="16013" y="86620"/>
                                <a:pt x="31958" y="93946"/>
                              </a:cubicBezTo>
                              <a:cubicBezTo>
                                <a:pt x="34113" y="94808"/>
                                <a:pt x="36268" y="95670"/>
                                <a:pt x="38423" y="96532"/>
                              </a:cubicBezTo>
                              <a:cubicBezTo>
                                <a:pt x="40147" y="96532"/>
                                <a:pt x="42301" y="97394"/>
                                <a:pt x="43594" y="97394"/>
                              </a:cubicBezTo>
                              <a:cubicBezTo>
                                <a:pt x="44887" y="97394"/>
                                <a:pt x="46180" y="97825"/>
                                <a:pt x="46180" y="97825"/>
                              </a:cubicBezTo>
                              <a:cubicBezTo>
                                <a:pt x="46180" y="97825"/>
                                <a:pt x="50058" y="96532"/>
                                <a:pt x="53506" y="94808"/>
                              </a:cubicBezTo>
                              <a:cubicBezTo>
                                <a:pt x="55230" y="93946"/>
                                <a:pt x="57384" y="92654"/>
                                <a:pt x="59108" y="90930"/>
                              </a:cubicBezTo>
                              <a:cubicBezTo>
                                <a:pt x="72898" y="80156"/>
                                <a:pt x="85827" y="58609"/>
                                <a:pt x="79363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8" name="Vrije vorm: vorm 7317">
                          <a:extLst>
                            <a:ext uri="{FF2B5EF4-FFF2-40B4-BE49-F238E27FC236}">
                              <a16:creationId xmlns:a16="http://schemas.microsoft.com/office/drawing/2014/main" id="{63D55FEC-8271-EEFA-093E-A6F70E586A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330" y="4920016"/>
                          <a:ext cx="65072" cy="23271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5945 h 23271"/>
                            <a:gd name="connsiteX1" fmla="*/ 50421 w 65072"/>
                            <a:gd name="connsiteY1" fmla="*/ 0 h 23271"/>
                            <a:gd name="connsiteX2" fmla="*/ 10774 w 65072"/>
                            <a:gd name="connsiteY2" fmla="*/ 4310 h 23271"/>
                            <a:gd name="connsiteX3" fmla="*/ 0 w 65072"/>
                            <a:gd name="connsiteY3" fmla="*/ 23271 h 23271"/>
                            <a:gd name="connsiteX4" fmla="*/ 32321 w 65072"/>
                            <a:gd name="connsiteY4" fmla="*/ 19824 h 23271"/>
                            <a:gd name="connsiteX5" fmla="*/ 54730 w 65072"/>
                            <a:gd name="connsiteY5" fmla="*/ 17238 h 23271"/>
                            <a:gd name="connsiteX6" fmla="*/ 64642 w 65072"/>
                            <a:gd name="connsiteY6" fmla="*/ 15945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23271">
                              <a:moveTo>
                                <a:pt x="65073" y="15945"/>
                              </a:moveTo>
                              <a:cubicBezTo>
                                <a:pt x="57747" y="4310"/>
                                <a:pt x="50421" y="0"/>
                                <a:pt x="50421" y="0"/>
                              </a:cubicBezTo>
                              <a:lnTo>
                                <a:pt x="10774" y="4310"/>
                              </a:lnTo>
                              <a:cubicBezTo>
                                <a:pt x="10774" y="4310"/>
                                <a:pt x="4740" y="10343"/>
                                <a:pt x="0" y="23271"/>
                              </a:cubicBezTo>
                              <a:cubicBezTo>
                                <a:pt x="0" y="23271"/>
                                <a:pt x="16376" y="21547"/>
                                <a:pt x="32321" y="19824"/>
                              </a:cubicBezTo>
                              <a:cubicBezTo>
                                <a:pt x="40509" y="18962"/>
                                <a:pt x="48697" y="18100"/>
                                <a:pt x="54730" y="17238"/>
                              </a:cubicBezTo>
                              <a:cubicBezTo>
                                <a:pt x="60763" y="16376"/>
                                <a:pt x="64642" y="15945"/>
                                <a:pt x="6464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9" name="Vrije vorm: vorm 7318">
                          <a:extLst>
                            <a:ext uri="{FF2B5EF4-FFF2-40B4-BE49-F238E27FC236}">
                              <a16:creationId xmlns:a16="http://schemas.microsoft.com/office/drawing/2014/main" id="{81AA5135-3610-B067-63C9-46FB584FC5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7137" y="4879507"/>
                          <a:ext cx="23271" cy="40508"/>
                        </a:xfrm>
                        <a:custGeom>
                          <a:avLst/>
                          <a:gdLst>
                            <a:gd name="connsiteX0" fmla="*/ 23271 w 23271"/>
                            <a:gd name="connsiteY0" fmla="*/ 38785 h 40508"/>
                            <a:gd name="connsiteX1" fmla="*/ 4309 w 23271"/>
                            <a:gd name="connsiteY1" fmla="*/ 40509 h 40508"/>
                            <a:gd name="connsiteX2" fmla="*/ 0 w 23271"/>
                            <a:gd name="connsiteY2" fmla="*/ 2155 h 40508"/>
                            <a:gd name="connsiteX3" fmla="*/ 18531 w 23271"/>
                            <a:gd name="connsiteY3" fmla="*/ 0 h 40508"/>
                            <a:gd name="connsiteX4" fmla="*/ 23271 w 23271"/>
                            <a:gd name="connsiteY4" fmla="*/ 38785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71" h="40508">
                              <a:moveTo>
                                <a:pt x="23271" y="38785"/>
                              </a:moveTo>
                              <a:lnTo>
                                <a:pt x="4309" y="40509"/>
                              </a:lnTo>
                              <a:lnTo>
                                <a:pt x="0" y="2155"/>
                              </a:lnTo>
                              <a:lnTo>
                                <a:pt x="18531" y="0"/>
                              </a:lnTo>
                              <a:lnTo>
                                <a:pt x="2327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0" name="Vrije vorm: vorm 7319">
                          <a:extLst>
                            <a:ext uri="{FF2B5EF4-FFF2-40B4-BE49-F238E27FC236}">
                              <a16:creationId xmlns:a16="http://schemas.microsoft.com/office/drawing/2014/main" id="{D5A6D38D-0F7D-A8A5-3A12-3FA45D8AB4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96" y="4943699"/>
                          <a:ext cx="29609" cy="29443"/>
                        </a:xfrm>
                        <a:custGeom>
                          <a:avLst/>
                          <a:gdLst>
                            <a:gd name="connsiteX0" fmla="*/ 28786 w 29609"/>
                            <a:gd name="connsiteY0" fmla="*/ 5621 h 29443"/>
                            <a:gd name="connsiteX1" fmla="*/ 4222 w 29609"/>
                            <a:gd name="connsiteY1" fmla="*/ 8207 h 29443"/>
                            <a:gd name="connsiteX2" fmla="*/ 344 w 29609"/>
                            <a:gd name="connsiteY2" fmla="*/ 21135 h 29443"/>
                            <a:gd name="connsiteX3" fmla="*/ 12410 w 29609"/>
                            <a:gd name="connsiteY3" fmla="*/ 29323 h 29443"/>
                            <a:gd name="connsiteX4" fmla="*/ 28786 w 29609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609" h="29443">
                              <a:moveTo>
                                <a:pt x="28786" y="5621"/>
                              </a:moveTo>
                              <a:cubicBezTo>
                                <a:pt x="24908" y="-5153"/>
                                <a:pt x="9394" y="1743"/>
                                <a:pt x="4222" y="8207"/>
                              </a:cubicBezTo>
                              <a:cubicBezTo>
                                <a:pt x="1637" y="11654"/>
                                <a:pt x="-949" y="17257"/>
                                <a:pt x="344" y="21135"/>
                              </a:cubicBezTo>
                              <a:cubicBezTo>
                                <a:pt x="344" y="26307"/>
                                <a:pt x="3360" y="30185"/>
                                <a:pt x="12410" y="29323"/>
                              </a:cubicBezTo>
                              <a:cubicBezTo>
                                <a:pt x="24477" y="28030"/>
                                <a:pt x="32234" y="14671"/>
                                <a:pt x="28786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1" name="Vrije vorm: vorm 7320">
                          <a:extLst>
                            <a:ext uri="{FF2B5EF4-FFF2-40B4-BE49-F238E27FC236}">
                              <a16:creationId xmlns:a16="http://schemas.microsoft.com/office/drawing/2014/main" id="{D1E635E6-3693-195E-BFDF-FDEB4AABBF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854" y="4982353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2" name="Vrije vorm: vorm 7321">
                          <a:extLst>
                            <a:ext uri="{FF2B5EF4-FFF2-40B4-BE49-F238E27FC236}">
                              <a16:creationId xmlns:a16="http://schemas.microsoft.com/office/drawing/2014/main" id="{05DC3510-A261-A5C2-A035-3E82746525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2573" y="4895883"/>
                          <a:ext cx="76277" cy="41801"/>
                        </a:xfrm>
                        <a:custGeom>
                          <a:avLst/>
                          <a:gdLst>
                            <a:gd name="connsiteX0" fmla="*/ 76278 w 76277"/>
                            <a:gd name="connsiteY0" fmla="*/ 33614 h 41801"/>
                            <a:gd name="connsiteX1" fmla="*/ 40078 w 76277"/>
                            <a:gd name="connsiteY1" fmla="*/ 37923 h 41801"/>
                            <a:gd name="connsiteX2" fmla="*/ 3879 w 76277"/>
                            <a:gd name="connsiteY2" fmla="*/ 41802 h 41801"/>
                            <a:gd name="connsiteX3" fmla="*/ 0 w 76277"/>
                            <a:gd name="connsiteY3" fmla="*/ 8188 h 41801"/>
                            <a:gd name="connsiteX4" fmla="*/ 36200 w 76277"/>
                            <a:gd name="connsiteY4" fmla="*/ 4309 h 41801"/>
                            <a:gd name="connsiteX5" fmla="*/ 72399 w 76277"/>
                            <a:gd name="connsiteY5" fmla="*/ 0 h 41801"/>
                            <a:gd name="connsiteX6" fmla="*/ 76278 w 76277"/>
                            <a:gd name="connsiteY6" fmla="*/ 33614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277" h="41801">
                              <a:moveTo>
                                <a:pt x="76278" y="33614"/>
                              </a:moveTo>
                              <a:cubicBezTo>
                                <a:pt x="76278" y="33614"/>
                                <a:pt x="58178" y="36200"/>
                                <a:pt x="40078" y="37923"/>
                              </a:cubicBezTo>
                              <a:cubicBezTo>
                                <a:pt x="21978" y="39647"/>
                                <a:pt x="3879" y="41802"/>
                                <a:pt x="3879" y="41802"/>
                              </a:cubicBezTo>
                              <a:lnTo>
                                <a:pt x="0" y="8188"/>
                              </a:lnTo>
                              <a:cubicBezTo>
                                <a:pt x="0" y="8188"/>
                                <a:pt x="18100" y="6464"/>
                                <a:pt x="36200" y="4309"/>
                              </a:cubicBezTo>
                              <a:cubicBezTo>
                                <a:pt x="54299" y="2586"/>
                                <a:pt x="72399" y="0"/>
                                <a:pt x="72399" y="0"/>
                              </a:cubicBezTo>
                              <a:lnTo>
                                <a:pt x="762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23" name="Vrije vorm: vorm 7322">
                          <a:extLst>
                            <a:ext uri="{FF2B5EF4-FFF2-40B4-BE49-F238E27FC236}">
                              <a16:creationId xmlns:a16="http://schemas.microsoft.com/office/drawing/2014/main" id="{0A858D12-5295-0C7F-75A4-3CFB53718A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773" y="4896314"/>
                          <a:ext cx="40078" cy="37492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3183 h 37492"/>
                            <a:gd name="connsiteX1" fmla="*/ 21978 w 40078"/>
                            <a:gd name="connsiteY1" fmla="*/ 35338 h 37492"/>
                            <a:gd name="connsiteX2" fmla="*/ 3879 w 40078"/>
                            <a:gd name="connsiteY2" fmla="*/ 37492 h 37492"/>
                            <a:gd name="connsiteX3" fmla="*/ 0 w 40078"/>
                            <a:gd name="connsiteY3" fmla="*/ 3878 h 37492"/>
                            <a:gd name="connsiteX4" fmla="*/ 18100 w 40078"/>
                            <a:gd name="connsiteY4" fmla="*/ 2155 h 37492"/>
                            <a:gd name="connsiteX5" fmla="*/ 36200 w 40078"/>
                            <a:gd name="connsiteY5" fmla="*/ 0 h 37492"/>
                            <a:gd name="connsiteX6" fmla="*/ 40078 w 40078"/>
                            <a:gd name="connsiteY6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37492">
                              <a:moveTo>
                                <a:pt x="40078" y="33183"/>
                              </a:moveTo>
                              <a:cubicBezTo>
                                <a:pt x="40078" y="33183"/>
                                <a:pt x="31028" y="34476"/>
                                <a:pt x="21978" y="35338"/>
                              </a:cubicBezTo>
                              <a:cubicBezTo>
                                <a:pt x="12928" y="36199"/>
                                <a:pt x="3879" y="37492"/>
                                <a:pt x="3879" y="37492"/>
                              </a:cubicBezTo>
                              <a:lnTo>
                                <a:pt x="0" y="3878"/>
                              </a:lnTo>
                              <a:cubicBezTo>
                                <a:pt x="0" y="3878"/>
                                <a:pt x="9050" y="3017"/>
                                <a:pt x="18100" y="2155"/>
                              </a:cubicBezTo>
                              <a:cubicBezTo>
                                <a:pt x="27150" y="862"/>
                                <a:pt x="36200" y="0"/>
                                <a:pt x="36200" y="0"/>
                              </a:cubicBezTo>
                              <a:lnTo>
                                <a:pt x="400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5" name="Graphic 1445">
                        <a:extLst>
                          <a:ext uri="{FF2B5EF4-FFF2-40B4-BE49-F238E27FC236}">
                            <a16:creationId xmlns:a16="http://schemas.microsoft.com/office/drawing/2014/main" id="{6BA784EB-671F-A73D-232E-A4F368CBEB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76920" y="4848822"/>
                        <a:ext cx="85520" cy="137129"/>
                        <a:chOff x="6876920" y="4848822"/>
                        <a:chExt cx="85520" cy="137129"/>
                      </a:xfrm>
                    </p:grpSpPr>
                    <p:sp>
                      <p:nvSpPr>
                        <p:cNvPr id="7310" name="Vrije vorm: vorm 7309">
                          <a:extLst>
                            <a:ext uri="{FF2B5EF4-FFF2-40B4-BE49-F238E27FC236}">
                              <a16:creationId xmlns:a16="http://schemas.microsoft.com/office/drawing/2014/main" id="{1C62388F-44A9-8908-C849-13669B69B5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1630" y="4888988"/>
                          <a:ext cx="80810" cy="96963"/>
                        </a:xfrm>
                        <a:custGeom>
                          <a:avLst/>
                          <a:gdLst>
                            <a:gd name="connsiteX0" fmla="*/ 78894 w 80810"/>
                            <a:gd name="connsiteY0" fmla="*/ 37061 h 96963"/>
                            <a:gd name="connsiteX1" fmla="*/ 53899 w 80810"/>
                            <a:gd name="connsiteY1" fmla="*/ 0 h 96963"/>
                            <a:gd name="connsiteX2" fmla="*/ 14252 w 80810"/>
                            <a:gd name="connsiteY2" fmla="*/ 4740 h 96963"/>
                            <a:gd name="connsiteX3" fmla="*/ 30 w 80810"/>
                            <a:gd name="connsiteY3" fmla="*/ 46973 h 96963"/>
                            <a:gd name="connsiteX4" fmla="*/ 32782 w 80810"/>
                            <a:gd name="connsiteY4" fmla="*/ 93946 h 96963"/>
                            <a:gd name="connsiteX5" fmla="*/ 39246 w 80810"/>
                            <a:gd name="connsiteY5" fmla="*/ 96101 h 96963"/>
                            <a:gd name="connsiteX6" fmla="*/ 44418 w 80810"/>
                            <a:gd name="connsiteY6" fmla="*/ 96963 h 96963"/>
                            <a:gd name="connsiteX7" fmla="*/ 47004 w 80810"/>
                            <a:gd name="connsiteY7" fmla="*/ 96963 h 96963"/>
                            <a:gd name="connsiteX8" fmla="*/ 53899 w 80810"/>
                            <a:gd name="connsiteY8" fmla="*/ 93946 h 96963"/>
                            <a:gd name="connsiteX9" fmla="*/ 59501 w 80810"/>
                            <a:gd name="connsiteY9" fmla="*/ 90068 h 96963"/>
                            <a:gd name="connsiteX10" fmla="*/ 78894 w 80810"/>
                            <a:gd name="connsiteY10" fmla="*/ 36199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810" h="96963">
                              <a:moveTo>
                                <a:pt x="78894" y="37061"/>
                              </a:moveTo>
                              <a:cubicBezTo>
                                <a:pt x="69844" y="9050"/>
                                <a:pt x="53899" y="0"/>
                                <a:pt x="53899" y="0"/>
                              </a:cubicBezTo>
                              <a:lnTo>
                                <a:pt x="14252" y="4740"/>
                              </a:lnTo>
                              <a:cubicBezTo>
                                <a:pt x="14252" y="4740"/>
                                <a:pt x="1323" y="17669"/>
                                <a:pt x="30" y="46973"/>
                              </a:cubicBezTo>
                              <a:cubicBezTo>
                                <a:pt x="-832" y="68951"/>
                                <a:pt x="16837" y="87051"/>
                                <a:pt x="32782" y="93946"/>
                              </a:cubicBezTo>
                              <a:cubicBezTo>
                                <a:pt x="34937" y="94808"/>
                                <a:pt x="37092" y="95670"/>
                                <a:pt x="39246" y="96101"/>
                              </a:cubicBezTo>
                              <a:cubicBezTo>
                                <a:pt x="40970" y="96101"/>
                                <a:pt x="43125" y="96532"/>
                                <a:pt x="44418" y="96963"/>
                              </a:cubicBezTo>
                              <a:cubicBezTo>
                                <a:pt x="45711" y="96963"/>
                                <a:pt x="46573" y="96963"/>
                                <a:pt x="47004" y="96963"/>
                              </a:cubicBezTo>
                              <a:cubicBezTo>
                                <a:pt x="47004" y="96963"/>
                                <a:pt x="50451" y="95670"/>
                                <a:pt x="53899" y="93946"/>
                              </a:cubicBezTo>
                              <a:cubicBezTo>
                                <a:pt x="55622" y="92653"/>
                                <a:pt x="57777" y="91360"/>
                                <a:pt x="59501" y="90068"/>
                              </a:cubicBezTo>
                              <a:cubicBezTo>
                                <a:pt x="72860" y="79294"/>
                                <a:pt x="85789" y="57747"/>
                                <a:pt x="78894" y="361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1" name="Vrije vorm: vorm 7310">
                          <a:extLst>
                            <a:ext uri="{FF2B5EF4-FFF2-40B4-BE49-F238E27FC236}">
                              <a16:creationId xmlns:a16="http://schemas.microsoft.com/office/drawing/2014/main" id="{40C68371-EE67-4B9D-AD3D-908801FF61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5970" y="4888988"/>
                          <a:ext cx="64642" cy="24132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5945 h 24132"/>
                            <a:gd name="connsiteX1" fmla="*/ 49990 w 64642"/>
                            <a:gd name="connsiteY1" fmla="*/ 0 h 24132"/>
                            <a:gd name="connsiteX2" fmla="*/ 10343 w 64642"/>
                            <a:gd name="connsiteY2" fmla="*/ 4740 h 24132"/>
                            <a:gd name="connsiteX3" fmla="*/ 0 w 64642"/>
                            <a:gd name="connsiteY3" fmla="*/ 24133 h 24132"/>
                            <a:gd name="connsiteX4" fmla="*/ 64642 w 64642"/>
                            <a:gd name="connsiteY4" fmla="*/ 15945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4132">
                              <a:moveTo>
                                <a:pt x="64642" y="15945"/>
                              </a:moveTo>
                              <a:cubicBezTo>
                                <a:pt x="57316" y="4309"/>
                                <a:pt x="49990" y="0"/>
                                <a:pt x="49990" y="0"/>
                              </a:cubicBezTo>
                              <a:lnTo>
                                <a:pt x="10343" y="4740"/>
                              </a:lnTo>
                              <a:cubicBezTo>
                                <a:pt x="10343" y="4740"/>
                                <a:pt x="4309" y="10774"/>
                                <a:pt x="0" y="24133"/>
                              </a:cubicBezTo>
                              <a:lnTo>
                                <a:pt x="64642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2" name="Vrije vorm: vorm 7311">
                          <a:extLst>
                            <a:ext uri="{FF2B5EF4-FFF2-40B4-BE49-F238E27FC236}">
                              <a16:creationId xmlns:a16="http://schemas.microsoft.com/office/drawing/2014/main" id="{19E5EF8B-F474-63B1-60FE-F0033B9A34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2199">
                          <a:off x="6903376" y="4849878"/>
                          <a:ext cx="18961" cy="38785"/>
                        </a:xfrm>
                        <a:custGeom>
                          <a:avLst/>
                          <a:gdLst>
                            <a:gd name="connsiteX0" fmla="*/ 0 w 18961"/>
                            <a:gd name="connsiteY0" fmla="*/ 0 h 38785"/>
                            <a:gd name="connsiteX1" fmla="*/ 18962 w 18961"/>
                            <a:gd name="connsiteY1" fmla="*/ 0 h 38785"/>
                            <a:gd name="connsiteX2" fmla="*/ 18962 w 18961"/>
                            <a:gd name="connsiteY2" fmla="*/ 38785 h 38785"/>
                            <a:gd name="connsiteX3" fmla="*/ 0 w 18961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961" h="38785">
                              <a:moveTo>
                                <a:pt x="0" y="0"/>
                              </a:moveTo>
                              <a:lnTo>
                                <a:pt x="18962" y="0"/>
                              </a:lnTo>
                              <a:lnTo>
                                <a:pt x="18962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3" name="Vrije vorm: vorm 7312">
                          <a:extLst>
                            <a:ext uri="{FF2B5EF4-FFF2-40B4-BE49-F238E27FC236}">
                              <a16:creationId xmlns:a16="http://schemas.microsoft.com/office/drawing/2014/main" id="{C635890E-F907-9F08-166A-B3DC2B0305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9505" y="4913237"/>
                          <a:ext cx="29209" cy="29438"/>
                        </a:xfrm>
                        <a:custGeom>
                          <a:avLst/>
                          <a:gdLst>
                            <a:gd name="connsiteX0" fmla="*/ 28786 w 29209"/>
                            <a:gd name="connsiteY0" fmla="*/ 5486 h 29438"/>
                            <a:gd name="connsiteX1" fmla="*/ 4222 w 29209"/>
                            <a:gd name="connsiteY1" fmla="*/ 8502 h 29438"/>
                            <a:gd name="connsiteX2" fmla="*/ 344 w 29209"/>
                            <a:gd name="connsiteY2" fmla="*/ 21431 h 29438"/>
                            <a:gd name="connsiteX3" fmla="*/ 12410 w 29209"/>
                            <a:gd name="connsiteY3" fmla="*/ 29188 h 29438"/>
                            <a:gd name="connsiteX4" fmla="*/ 28355 w 29209"/>
                            <a:gd name="connsiteY4" fmla="*/ 5486 h 294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09" h="29438">
                              <a:moveTo>
                                <a:pt x="28786" y="5486"/>
                              </a:moveTo>
                              <a:cubicBezTo>
                                <a:pt x="24477" y="-5288"/>
                                <a:pt x="8963" y="2038"/>
                                <a:pt x="4222" y="8502"/>
                              </a:cubicBezTo>
                              <a:cubicBezTo>
                                <a:pt x="1637" y="11950"/>
                                <a:pt x="-949" y="17983"/>
                                <a:pt x="344" y="21431"/>
                              </a:cubicBezTo>
                              <a:cubicBezTo>
                                <a:pt x="344" y="26602"/>
                                <a:pt x="3361" y="30481"/>
                                <a:pt x="12410" y="29188"/>
                              </a:cubicBezTo>
                              <a:cubicBezTo>
                                <a:pt x="24477" y="27464"/>
                                <a:pt x="31803" y="14105"/>
                                <a:pt x="28355" y="54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4" name="Vrije vorm: vorm 7313">
                          <a:extLst>
                            <a:ext uri="{FF2B5EF4-FFF2-40B4-BE49-F238E27FC236}">
                              <a16:creationId xmlns:a16="http://schemas.microsoft.com/office/drawing/2014/main" id="{789DB0F1-762A-DB16-545F-86F02E5CB6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7493" y="4951893"/>
                          <a:ext cx="12234" cy="11875"/>
                        </a:xfrm>
                        <a:custGeom>
                          <a:avLst/>
                          <a:gdLst>
                            <a:gd name="connsiteX0" fmla="*/ 11748 w 12234"/>
                            <a:gd name="connsiteY0" fmla="*/ 2168 h 11875"/>
                            <a:gd name="connsiteX1" fmla="*/ 1836 w 12234"/>
                            <a:gd name="connsiteY1" fmla="*/ 3461 h 11875"/>
                            <a:gd name="connsiteX2" fmla="*/ 112 w 12234"/>
                            <a:gd name="connsiteY2" fmla="*/ 8632 h 11875"/>
                            <a:gd name="connsiteX3" fmla="*/ 5283 w 12234"/>
                            <a:gd name="connsiteY3" fmla="*/ 11649 h 11875"/>
                            <a:gd name="connsiteX4" fmla="*/ 11748 w 12234"/>
                            <a:gd name="connsiteY4" fmla="*/ 1737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34" h="11875">
                              <a:moveTo>
                                <a:pt x="11748" y="2168"/>
                              </a:moveTo>
                              <a:cubicBezTo>
                                <a:pt x="10024" y="-2141"/>
                                <a:pt x="3560" y="875"/>
                                <a:pt x="1836" y="3461"/>
                              </a:cubicBezTo>
                              <a:cubicBezTo>
                                <a:pt x="543" y="4754"/>
                                <a:pt x="-319" y="7339"/>
                                <a:pt x="112" y="8632"/>
                              </a:cubicBezTo>
                              <a:cubicBezTo>
                                <a:pt x="112" y="10787"/>
                                <a:pt x="1405" y="12511"/>
                                <a:pt x="5283" y="11649"/>
                              </a:cubicBezTo>
                              <a:cubicBezTo>
                                <a:pt x="10455" y="10787"/>
                                <a:pt x="13471" y="5616"/>
                                <a:pt x="11748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5" name="Vrije vorm: vorm 7314">
                          <a:extLst>
                            <a:ext uri="{FF2B5EF4-FFF2-40B4-BE49-F238E27FC236}">
                              <a16:creationId xmlns:a16="http://schemas.microsoft.com/office/drawing/2014/main" id="{87C282AD-4379-81DD-404A-B7E35AC84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6920" y="4864855"/>
                          <a:ext cx="76708" cy="42663"/>
                        </a:xfrm>
                        <a:custGeom>
                          <a:avLst/>
                          <a:gdLst>
                            <a:gd name="connsiteX0" fmla="*/ 76709 w 76708"/>
                            <a:gd name="connsiteY0" fmla="*/ 33183 h 42663"/>
                            <a:gd name="connsiteX1" fmla="*/ 4310 w 76708"/>
                            <a:gd name="connsiteY1" fmla="*/ 42664 h 42663"/>
                            <a:gd name="connsiteX2" fmla="*/ 0 w 76708"/>
                            <a:gd name="connsiteY2" fmla="*/ 9050 h 42663"/>
                            <a:gd name="connsiteX3" fmla="*/ 71968 w 76708"/>
                            <a:gd name="connsiteY3" fmla="*/ 0 h 42663"/>
                            <a:gd name="connsiteX4" fmla="*/ 76709 w 76708"/>
                            <a:gd name="connsiteY4" fmla="*/ 33183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708" h="42663">
                              <a:moveTo>
                                <a:pt x="76709" y="33183"/>
                              </a:moveTo>
                              <a:lnTo>
                                <a:pt x="4310" y="42664"/>
                              </a:lnTo>
                              <a:lnTo>
                                <a:pt x="0" y="9050"/>
                              </a:lnTo>
                              <a:lnTo>
                                <a:pt x="71968" y="0"/>
                              </a:lnTo>
                              <a:lnTo>
                                <a:pt x="7670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16" name="Vrije vorm: vorm 7315">
                          <a:extLst>
                            <a:ext uri="{FF2B5EF4-FFF2-40B4-BE49-F238E27FC236}">
                              <a16:creationId xmlns:a16="http://schemas.microsoft.com/office/drawing/2014/main" id="{01C242DA-B2FF-E5B3-2E16-6EF3C0FDF9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12689" y="4864855"/>
                          <a:ext cx="40939" cy="3792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3183 h 37923"/>
                            <a:gd name="connsiteX1" fmla="*/ 4740 w 40939"/>
                            <a:gd name="connsiteY1" fmla="*/ 37924 h 37923"/>
                            <a:gd name="connsiteX2" fmla="*/ 0 w 40939"/>
                            <a:gd name="connsiteY2" fmla="*/ 4309 h 37923"/>
                            <a:gd name="connsiteX3" fmla="*/ 36200 w 40939"/>
                            <a:gd name="connsiteY3" fmla="*/ 0 h 37923"/>
                            <a:gd name="connsiteX4" fmla="*/ 40940 w 40939"/>
                            <a:gd name="connsiteY4" fmla="*/ 33183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7923">
                              <a:moveTo>
                                <a:pt x="40940" y="33183"/>
                              </a:moveTo>
                              <a:lnTo>
                                <a:pt x="4740" y="37924"/>
                              </a:lnTo>
                              <a:lnTo>
                                <a:pt x="0" y="4309"/>
                              </a:lnTo>
                              <a:lnTo>
                                <a:pt x="36200" y="0"/>
                              </a:lnTo>
                              <a:lnTo>
                                <a:pt x="40940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6" name="Graphic 1445">
                        <a:extLst>
                          <a:ext uri="{FF2B5EF4-FFF2-40B4-BE49-F238E27FC236}">
                            <a16:creationId xmlns:a16="http://schemas.microsoft.com/office/drawing/2014/main" id="{F4F5F85B-F713-19F2-E617-B03F08093A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120522" y="4813572"/>
                        <a:ext cx="87427" cy="137471"/>
                        <a:chOff x="7120522" y="4813572"/>
                        <a:chExt cx="87427" cy="137471"/>
                      </a:xfrm>
                    </p:grpSpPr>
                    <p:sp>
                      <p:nvSpPr>
                        <p:cNvPr id="7303" name="Vrije vorm: vorm 7302">
                          <a:extLst>
                            <a:ext uri="{FF2B5EF4-FFF2-40B4-BE49-F238E27FC236}">
                              <a16:creationId xmlns:a16="http://schemas.microsoft.com/office/drawing/2014/main" id="{8EE577AC-008A-9802-0F42-A33F805590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6862" y="4853219"/>
                          <a:ext cx="81088" cy="97824"/>
                        </a:xfrm>
                        <a:custGeom>
                          <a:avLst/>
                          <a:gdLst>
                            <a:gd name="connsiteX0" fmla="*/ 78440 w 81088"/>
                            <a:gd name="connsiteY0" fmla="*/ 36630 h 97824"/>
                            <a:gd name="connsiteX1" fmla="*/ 52583 w 81088"/>
                            <a:gd name="connsiteY1" fmla="*/ 0 h 97824"/>
                            <a:gd name="connsiteX2" fmla="*/ 13367 w 81088"/>
                            <a:gd name="connsiteY2" fmla="*/ 6033 h 97824"/>
                            <a:gd name="connsiteX3" fmla="*/ 8 w 81088"/>
                            <a:gd name="connsiteY3" fmla="*/ 48697 h 97824"/>
                            <a:gd name="connsiteX4" fmla="*/ 34052 w 81088"/>
                            <a:gd name="connsiteY4" fmla="*/ 94808 h 97824"/>
                            <a:gd name="connsiteX5" fmla="*/ 40516 w 81088"/>
                            <a:gd name="connsiteY5" fmla="*/ 96963 h 97824"/>
                            <a:gd name="connsiteX6" fmla="*/ 45688 w 81088"/>
                            <a:gd name="connsiteY6" fmla="*/ 97825 h 97824"/>
                            <a:gd name="connsiteX7" fmla="*/ 48273 w 81088"/>
                            <a:gd name="connsiteY7" fmla="*/ 97825 h 97824"/>
                            <a:gd name="connsiteX8" fmla="*/ 55169 w 81088"/>
                            <a:gd name="connsiteY8" fmla="*/ 94808 h 97824"/>
                            <a:gd name="connsiteX9" fmla="*/ 60771 w 81088"/>
                            <a:gd name="connsiteY9" fmla="*/ 90930 h 97824"/>
                            <a:gd name="connsiteX10" fmla="*/ 78871 w 81088"/>
                            <a:gd name="connsiteY10" fmla="*/ 36630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88" h="97824">
                              <a:moveTo>
                                <a:pt x="78440" y="36630"/>
                              </a:moveTo>
                              <a:cubicBezTo>
                                <a:pt x="68959" y="9050"/>
                                <a:pt x="52583" y="0"/>
                                <a:pt x="52583" y="0"/>
                              </a:cubicBezTo>
                              <a:lnTo>
                                <a:pt x="13367" y="6033"/>
                              </a:lnTo>
                              <a:cubicBezTo>
                                <a:pt x="13367" y="6033"/>
                                <a:pt x="869" y="19392"/>
                                <a:pt x="8" y="48697"/>
                              </a:cubicBezTo>
                              <a:cubicBezTo>
                                <a:pt x="-423" y="71106"/>
                                <a:pt x="17676" y="88344"/>
                                <a:pt x="34052" y="94808"/>
                              </a:cubicBezTo>
                              <a:cubicBezTo>
                                <a:pt x="36207" y="95670"/>
                                <a:pt x="38362" y="96532"/>
                                <a:pt x="40516" y="96963"/>
                              </a:cubicBezTo>
                              <a:cubicBezTo>
                                <a:pt x="42240" y="96963"/>
                                <a:pt x="44395" y="97394"/>
                                <a:pt x="45688" y="97825"/>
                              </a:cubicBezTo>
                              <a:cubicBezTo>
                                <a:pt x="46981" y="97825"/>
                                <a:pt x="48273" y="97825"/>
                                <a:pt x="48273" y="97825"/>
                              </a:cubicBezTo>
                              <a:cubicBezTo>
                                <a:pt x="48273" y="97825"/>
                                <a:pt x="51721" y="96101"/>
                                <a:pt x="55169" y="94808"/>
                              </a:cubicBezTo>
                              <a:cubicBezTo>
                                <a:pt x="56893" y="93515"/>
                                <a:pt x="59047" y="92223"/>
                                <a:pt x="60771" y="90930"/>
                              </a:cubicBezTo>
                              <a:cubicBezTo>
                                <a:pt x="74130" y="79725"/>
                                <a:pt x="86197" y="57747"/>
                                <a:pt x="78871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4" name="Vrije vorm: vorm 7303">
                          <a:extLst>
                            <a:ext uri="{FF2B5EF4-FFF2-40B4-BE49-F238E27FC236}">
                              <a16:creationId xmlns:a16="http://schemas.microsoft.com/office/drawing/2014/main" id="{87BD6785-CA0E-97F2-F15F-7B362F28D4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317" y="4853219"/>
                          <a:ext cx="64210" cy="25425"/>
                        </a:xfrm>
                        <a:custGeom>
                          <a:avLst/>
                          <a:gdLst>
                            <a:gd name="connsiteX0" fmla="*/ 64211 w 64210"/>
                            <a:gd name="connsiteY0" fmla="*/ 15514 h 25425"/>
                            <a:gd name="connsiteX1" fmla="*/ 49128 w 64210"/>
                            <a:gd name="connsiteY1" fmla="*/ 0 h 25425"/>
                            <a:gd name="connsiteX2" fmla="*/ 9912 w 64210"/>
                            <a:gd name="connsiteY2" fmla="*/ 6033 h 25425"/>
                            <a:gd name="connsiteX3" fmla="*/ 0 w 64210"/>
                            <a:gd name="connsiteY3" fmla="*/ 25426 h 25425"/>
                            <a:gd name="connsiteX4" fmla="*/ 64211 w 64210"/>
                            <a:gd name="connsiteY4" fmla="*/ 15514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210" h="25425">
                              <a:moveTo>
                                <a:pt x="64211" y="15514"/>
                              </a:moveTo>
                              <a:cubicBezTo>
                                <a:pt x="56454" y="4309"/>
                                <a:pt x="49128" y="0"/>
                                <a:pt x="49128" y="0"/>
                              </a:cubicBezTo>
                              <a:lnTo>
                                <a:pt x="9912" y="6033"/>
                              </a:lnTo>
                              <a:cubicBezTo>
                                <a:pt x="9912" y="6033"/>
                                <a:pt x="4309" y="12497"/>
                                <a:pt x="0" y="25426"/>
                              </a:cubicBezTo>
                              <a:lnTo>
                                <a:pt x="64211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5" name="Vrije vorm: vorm 7304">
                          <a:extLst>
                            <a:ext uri="{FF2B5EF4-FFF2-40B4-BE49-F238E27FC236}">
                              <a16:creationId xmlns:a16="http://schemas.microsoft.com/office/drawing/2014/main" id="{63AC8C62-EA58-1304-389B-2B866EF276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4107" y="4813572"/>
                          <a:ext cx="24563" cy="41370"/>
                        </a:xfrm>
                        <a:custGeom>
                          <a:avLst/>
                          <a:gdLst>
                            <a:gd name="connsiteX0" fmla="*/ 24564 w 24563"/>
                            <a:gd name="connsiteY0" fmla="*/ 38354 h 41370"/>
                            <a:gd name="connsiteX1" fmla="*/ 5602 w 24563"/>
                            <a:gd name="connsiteY1" fmla="*/ 41371 h 41370"/>
                            <a:gd name="connsiteX2" fmla="*/ 0 w 24563"/>
                            <a:gd name="connsiteY2" fmla="*/ 3017 h 41370"/>
                            <a:gd name="connsiteX3" fmla="*/ 18531 w 24563"/>
                            <a:gd name="connsiteY3" fmla="*/ 0 h 41370"/>
                            <a:gd name="connsiteX4" fmla="*/ 24564 w 24563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24564" y="38354"/>
                              </a:moveTo>
                              <a:lnTo>
                                <a:pt x="5602" y="41371"/>
                              </a:lnTo>
                              <a:lnTo>
                                <a:pt x="0" y="3017"/>
                              </a:lnTo>
                              <a:lnTo>
                                <a:pt x="18531" y="0"/>
                              </a:ln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6" name="Vrije vorm: vorm 7305">
                          <a:extLst>
                            <a:ext uri="{FF2B5EF4-FFF2-40B4-BE49-F238E27FC236}">
                              <a16:creationId xmlns:a16="http://schemas.microsoft.com/office/drawing/2014/main" id="{72B76309-8636-0FA5-4F47-62DB987F95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4670" y="4878220"/>
                          <a:ext cx="29285" cy="29282"/>
                        </a:xfrm>
                        <a:custGeom>
                          <a:avLst/>
                          <a:gdLst>
                            <a:gd name="connsiteX0" fmla="*/ 27967 w 29285"/>
                            <a:gd name="connsiteY0" fmla="*/ 5165 h 29282"/>
                            <a:gd name="connsiteX1" fmla="*/ 3834 w 29285"/>
                            <a:gd name="connsiteY1" fmla="*/ 8613 h 29282"/>
                            <a:gd name="connsiteX2" fmla="*/ 386 w 29285"/>
                            <a:gd name="connsiteY2" fmla="*/ 21541 h 29282"/>
                            <a:gd name="connsiteX3" fmla="*/ 12884 w 29285"/>
                            <a:gd name="connsiteY3" fmla="*/ 28867 h 29282"/>
                            <a:gd name="connsiteX4" fmla="*/ 28398 w 29285"/>
                            <a:gd name="connsiteY4" fmla="*/ 4734 h 29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85" h="29282">
                              <a:moveTo>
                                <a:pt x="27967" y="5165"/>
                              </a:moveTo>
                              <a:cubicBezTo>
                                <a:pt x="23227" y="-5178"/>
                                <a:pt x="8143" y="2148"/>
                                <a:pt x="3834" y="8613"/>
                              </a:cubicBezTo>
                              <a:cubicBezTo>
                                <a:pt x="1248" y="12060"/>
                                <a:pt x="-906" y="18094"/>
                                <a:pt x="386" y="21541"/>
                              </a:cubicBezTo>
                              <a:cubicBezTo>
                                <a:pt x="386" y="26712"/>
                                <a:pt x="3834" y="30591"/>
                                <a:pt x="12884" y="28867"/>
                              </a:cubicBezTo>
                              <a:cubicBezTo>
                                <a:pt x="24951" y="26712"/>
                                <a:pt x="31846" y="13353"/>
                                <a:pt x="28398" y="47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7" name="Vrije vorm: vorm 7306">
                          <a:extLst>
                            <a:ext uri="{FF2B5EF4-FFF2-40B4-BE49-F238E27FC236}">
                              <a16:creationId xmlns:a16="http://schemas.microsoft.com/office/drawing/2014/main" id="{18C9E537-51A3-35EE-C41B-5B226EED90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3159" y="4916986"/>
                          <a:ext cx="12050" cy="12162"/>
                        </a:xfrm>
                        <a:custGeom>
                          <a:avLst/>
                          <a:gdLst>
                            <a:gd name="connsiteX0" fmla="*/ 11721 w 12050"/>
                            <a:gd name="connsiteY0" fmla="*/ 2168 h 12162"/>
                            <a:gd name="connsiteX1" fmla="*/ 1809 w 12050"/>
                            <a:gd name="connsiteY1" fmla="*/ 3461 h 12162"/>
                            <a:gd name="connsiteX2" fmla="*/ 86 w 12050"/>
                            <a:gd name="connsiteY2" fmla="*/ 9063 h 12162"/>
                            <a:gd name="connsiteX3" fmla="*/ 5257 w 12050"/>
                            <a:gd name="connsiteY3" fmla="*/ 12080 h 12162"/>
                            <a:gd name="connsiteX4" fmla="*/ 11721 w 12050"/>
                            <a:gd name="connsiteY4" fmla="*/ 2168 h 121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50" h="12162">
                              <a:moveTo>
                                <a:pt x="11721" y="2168"/>
                              </a:moveTo>
                              <a:cubicBezTo>
                                <a:pt x="9998" y="-2141"/>
                                <a:pt x="3533" y="875"/>
                                <a:pt x="1809" y="3461"/>
                              </a:cubicBezTo>
                              <a:cubicBezTo>
                                <a:pt x="948" y="5185"/>
                                <a:pt x="-345" y="7339"/>
                                <a:pt x="86" y="9063"/>
                              </a:cubicBezTo>
                              <a:cubicBezTo>
                                <a:pt x="86" y="11218"/>
                                <a:pt x="1809" y="12511"/>
                                <a:pt x="5257" y="12080"/>
                              </a:cubicBezTo>
                              <a:cubicBezTo>
                                <a:pt x="10428" y="11218"/>
                                <a:pt x="13014" y="5616"/>
                                <a:pt x="11721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8" name="Vrije vorm: vorm 7307">
                          <a:extLst>
                            <a:ext uri="{FF2B5EF4-FFF2-40B4-BE49-F238E27FC236}">
                              <a16:creationId xmlns:a16="http://schemas.microsoft.com/office/drawing/2014/main" id="{BEC9A4AB-D620-BE49-DCA4-F18A6A6E0C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17800">
                          <a:off x="7122632" y="4833487"/>
                          <a:ext cx="72829" cy="33613"/>
                        </a:xfrm>
                        <a:custGeom>
                          <a:avLst/>
                          <a:gdLst>
                            <a:gd name="connsiteX0" fmla="*/ 0 w 72829"/>
                            <a:gd name="connsiteY0" fmla="*/ 0 h 33613"/>
                            <a:gd name="connsiteX1" fmla="*/ 72830 w 72829"/>
                            <a:gd name="connsiteY1" fmla="*/ 0 h 33613"/>
                            <a:gd name="connsiteX2" fmla="*/ 72830 w 72829"/>
                            <a:gd name="connsiteY2" fmla="*/ 33614 h 33613"/>
                            <a:gd name="connsiteX3" fmla="*/ 0 w 72829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2829" h="33613">
                              <a:moveTo>
                                <a:pt x="0" y="0"/>
                              </a:moveTo>
                              <a:lnTo>
                                <a:pt x="72830" y="0"/>
                              </a:lnTo>
                              <a:lnTo>
                                <a:pt x="72830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9" name="Vrije vorm: vorm 7308">
                          <a:extLst>
                            <a:ext uri="{FF2B5EF4-FFF2-40B4-BE49-F238E27FC236}">
                              <a16:creationId xmlns:a16="http://schemas.microsoft.com/office/drawing/2014/main" id="{A44A5DDE-0B2F-0126-72BC-BA3E1C375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6173" y="4828655"/>
                          <a:ext cx="41370" cy="38785"/>
                        </a:xfrm>
                        <a:custGeom>
                          <a:avLst/>
                          <a:gdLst>
                            <a:gd name="connsiteX0" fmla="*/ 41371 w 41370"/>
                            <a:gd name="connsiteY0" fmla="*/ 33614 h 38785"/>
                            <a:gd name="connsiteX1" fmla="*/ 5171 w 41370"/>
                            <a:gd name="connsiteY1" fmla="*/ 38785 h 38785"/>
                            <a:gd name="connsiteX2" fmla="*/ 0 w 41370"/>
                            <a:gd name="connsiteY2" fmla="*/ 5602 h 38785"/>
                            <a:gd name="connsiteX3" fmla="*/ 35769 w 41370"/>
                            <a:gd name="connsiteY3" fmla="*/ 0 h 38785"/>
                            <a:gd name="connsiteX4" fmla="*/ 41371 w 41370"/>
                            <a:gd name="connsiteY4" fmla="*/ 33614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785">
                              <a:moveTo>
                                <a:pt x="41371" y="33614"/>
                              </a:moveTo>
                              <a:lnTo>
                                <a:pt x="5171" y="38785"/>
                              </a:lnTo>
                              <a:lnTo>
                                <a:pt x="0" y="5602"/>
                              </a:lnTo>
                              <a:lnTo>
                                <a:pt x="35769" y="0"/>
                              </a:lnTo>
                              <a:lnTo>
                                <a:pt x="4137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7" name="Graphic 1445">
                        <a:extLst>
                          <a:ext uri="{FF2B5EF4-FFF2-40B4-BE49-F238E27FC236}">
                            <a16:creationId xmlns:a16="http://schemas.microsoft.com/office/drawing/2014/main" id="{EAEA2EB3-67DE-A6DB-E0AC-505023904F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62597" y="4772201"/>
                        <a:ext cx="88547" cy="136179"/>
                        <a:chOff x="7362597" y="4772201"/>
                        <a:chExt cx="88547" cy="136179"/>
                      </a:xfrm>
                    </p:grpSpPr>
                    <p:sp>
                      <p:nvSpPr>
                        <p:cNvPr id="7296" name="Vrije vorm: vorm 7295">
                          <a:extLst>
                            <a:ext uri="{FF2B5EF4-FFF2-40B4-BE49-F238E27FC236}">
                              <a16:creationId xmlns:a16="http://schemas.microsoft.com/office/drawing/2014/main" id="{69ED7D91-AE07-EC56-A49D-7BD4449987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0785" y="4810986"/>
                          <a:ext cx="80359" cy="97394"/>
                        </a:xfrm>
                        <a:custGeom>
                          <a:avLst/>
                          <a:gdLst>
                            <a:gd name="connsiteX0" fmla="*/ 78002 w 80359"/>
                            <a:gd name="connsiteY0" fmla="*/ 35338 h 97394"/>
                            <a:gd name="connsiteX1" fmla="*/ 60764 w 80359"/>
                            <a:gd name="connsiteY1" fmla="*/ 7326 h 97394"/>
                            <a:gd name="connsiteX2" fmla="*/ 51283 w 80359"/>
                            <a:gd name="connsiteY2" fmla="*/ 0 h 97394"/>
                            <a:gd name="connsiteX3" fmla="*/ 12066 w 80359"/>
                            <a:gd name="connsiteY3" fmla="*/ 6895 h 97394"/>
                            <a:gd name="connsiteX4" fmla="*/ 0 w 80359"/>
                            <a:gd name="connsiteY4" fmla="*/ 49559 h 97394"/>
                            <a:gd name="connsiteX5" fmla="*/ 35338 w 80359"/>
                            <a:gd name="connsiteY5" fmla="*/ 94808 h 97394"/>
                            <a:gd name="connsiteX6" fmla="*/ 41802 w 80359"/>
                            <a:gd name="connsiteY6" fmla="*/ 96963 h 97394"/>
                            <a:gd name="connsiteX7" fmla="*/ 46973 w 80359"/>
                            <a:gd name="connsiteY7" fmla="*/ 97394 h 97394"/>
                            <a:gd name="connsiteX8" fmla="*/ 49559 w 80359"/>
                            <a:gd name="connsiteY8" fmla="*/ 97394 h 97394"/>
                            <a:gd name="connsiteX9" fmla="*/ 56454 w 80359"/>
                            <a:gd name="connsiteY9" fmla="*/ 93946 h 97394"/>
                            <a:gd name="connsiteX10" fmla="*/ 61625 w 80359"/>
                            <a:gd name="connsiteY10" fmla="*/ 89637 h 97394"/>
                            <a:gd name="connsiteX11" fmla="*/ 77571 w 80359"/>
                            <a:gd name="connsiteY11" fmla="*/ 34476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359" h="97394">
                              <a:moveTo>
                                <a:pt x="78002" y="35338"/>
                              </a:moveTo>
                              <a:cubicBezTo>
                                <a:pt x="72830" y="21547"/>
                                <a:pt x="65935" y="12929"/>
                                <a:pt x="60764" y="7326"/>
                              </a:cubicBezTo>
                              <a:cubicBezTo>
                                <a:pt x="55161" y="2155"/>
                                <a:pt x="51283" y="0"/>
                                <a:pt x="51283" y="0"/>
                              </a:cubicBezTo>
                              <a:lnTo>
                                <a:pt x="12066" y="6895"/>
                              </a:lnTo>
                              <a:cubicBezTo>
                                <a:pt x="12066" y="6895"/>
                                <a:pt x="0" y="20255"/>
                                <a:pt x="0" y="49559"/>
                              </a:cubicBezTo>
                              <a:cubicBezTo>
                                <a:pt x="0" y="71968"/>
                                <a:pt x="18962" y="88344"/>
                                <a:pt x="35338" y="94808"/>
                              </a:cubicBezTo>
                              <a:cubicBezTo>
                                <a:pt x="37492" y="95670"/>
                                <a:pt x="39647" y="96532"/>
                                <a:pt x="41802" y="96963"/>
                              </a:cubicBezTo>
                              <a:cubicBezTo>
                                <a:pt x="43957" y="96963"/>
                                <a:pt x="45681" y="97394"/>
                                <a:pt x="46973" y="97394"/>
                              </a:cubicBezTo>
                              <a:cubicBezTo>
                                <a:pt x="48266" y="97394"/>
                                <a:pt x="49559" y="97394"/>
                                <a:pt x="49559" y="97394"/>
                              </a:cubicBezTo>
                              <a:cubicBezTo>
                                <a:pt x="49559" y="97394"/>
                                <a:pt x="53007" y="95670"/>
                                <a:pt x="56454" y="93946"/>
                              </a:cubicBezTo>
                              <a:cubicBezTo>
                                <a:pt x="58178" y="92654"/>
                                <a:pt x="59902" y="91361"/>
                                <a:pt x="61625" y="89637"/>
                              </a:cubicBezTo>
                              <a:cubicBezTo>
                                <a:pt x="74554" y="78002"/>
                                <a:pt x="85759" y="55161"/>
                                <a:pt x="77571" y="34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7" name="Vrije vorm: vorm 7296">
                          <a:extLst>
                            <a:ext uri="{FF2B5EF4-FFF2-40B4-BE49-F238E27FC236}">
                              <a16:creationId xmlns:a16="http://schemas.microsoft.com/office/drawing/2014/main" id="{0CAA590C-FFAB-812F-8783-298E1DAAEF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3801" y="4811418"/>
                          <a:ext cx="63780" cy="26287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14652 h 26287"/>
                            <a:gd name="connsiteX1" fmla="*/ 48266 w 63780"/>
                            <a:gd name="connsiteY1" fmla="*/ 0 h 26287"/>
                            <a:gd name="connsiteX2" fmla="*/ 9050 w 63780"/>
                            <a:gd name="connsiteY2" fmla="*/ 6895 h 26287"/>
                            <a:gd name="connsiteX3" fmla="*/ 0 w 63780"/>
                            <a:gd name="connsiteY3" fmla="*/ 26288 h 26287"/>
                            <a:gd name="connsiteX4" fmla="*/ 31890 w 63780"/>
                            <a:gd name="connsiteY4" fmla="*/ 20686 h 26287"/>
                            <a:gd name="connsiteX5" fmla="*/ 53868 w 63780"/>
                            <a:gd name="connsiteY5" fmla="*/ 16807 h 26287"/>
                            <a:gd name="connsiteX6" fmla="*/ 63780 w 63780"/>
                            <a:gd name="connsiteY6" fmla="*/ 14652 h 26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3780" h="26287">
                              <a:moveTo>
                                <a:pt x="63780" y="14652"/>
                              </a:moveTo>
                              <a:cubicBezTo>
                                <a:pt x="55592" y="3878"/>
                                <a:pt x="48266" y="0"/>
                                <a:pt x="48266" y="0"/>
                              </a:cubicBezTo>
                              <a:lnTo>
                                <a:pt x="9050" y="6895"/>
                              </a:lnTo>
                              <a:cubicBezTo>
                                <a:pt x="9050" y="6895"/>
                                <a:pt x="3448" y="13359"/>
                                <a:pt x="0" y="26288"/>
                              </a:cubicBezTo>
                              <a:cubicBezTo>
                                <a:pt x="0" y="26288"/>
                                <a:pt x="15945" y="23271"/>
                                <a:pt x="31890" y="20686"/>
                              </a:cubicBezTo>
                              <a:cubicBezTo>
                                <a:pt x="40078" y="19392"/>
                                <a:pt x="47835" y="17669"/>
                                <a:pt x="53868" y="16807"/>
                              </a:cubicBezTo>
                              <a:cubicBezTo>
                                <a:pt x="59902" y="15514"/>
                                <a:pt x="63780" y="14652"/>
                                <a:pt x="63780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8" name="Vrije vorm: vorm 7297">
                          <a:extLst>
                            <a:ext uri="{FF2B5EF4-FFF2-40B4-BE49-F238E27FC236}">
                              <a16:creationId xmlns:a16="http://schemas.microsoft.com/office/drawing/2014/main" id="{FDDACA5F-6B96-F362-EE77-FCFC7198B0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5437" y="4772201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924 h 41371"/>
                            <a:gd name="connsiteX1" fmla="*/ 6895 w 25856"/>
                            <a:gd name="connsiteY1" fmla="*/ 41371 h 41371"/>
                            <a:gd name="connsiteX2" fmla="*/ 0 w 25856"/>
                            <a:gd name="connsiteY2" fmla="*/ 3017 h 41371"/>
                            <a:gd name="connsiteX3" fmla="*/ 18100 w 25856"/>
                            <a:gd name="connsiteY3" fmla="*/ 0 h 41371"/>
                            <a:gd name="connsiteX4" fmla="*/ 25857 w 25856"/>
                            <a:gd name="connsiteY4" fmla="*/ 37924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792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8100" y="0"/>
                              </a:lnTo>
                              <a:lnTo>
                                <a:pt x="25857" y="379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9" name="Vrije vorm: vorm 7298">
                          <a:extLst>
                            <a:ext uri="{FF2B5EF4-FFF2-40B4-BE49-F238E27FC236}">
                              <a16:creationId xmlns:a16="http://schemas.microsoft.com/office/drawing/2014/main" id="{454BBD9D-5F82-1C9F-CDAA-C4A88775B4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8353" y="4836664"/>
                          <a:ext cx="28893" cy="29501"/>
                        </a:xfrm>
                        <a:custGeom>
                          <a:avLst/>
                          <a:gdLst>
                            <a:gd name="connsiteX0" fmla="*/ 27769 w 28893"/>
                            <a:gd name="connsiteY0" fmla="*/ 4920 h 29501"/>
                            <a:gd name="connsiteX1" fmla="*/ 3636 w 28893"/>
                            <a:gd name="connsiteY1" fmla="*/ 9229 h 29501"/>
                            <a:gd name="connsiteX2" fmla="*/ 619 w 28893"/>
                            <a:gd name="connsiteY2" fmla="*/ 22157 h 29501"/>
                            <a:gd name="connsiteX3" fmla="*/ 13117 w 28893"/>
                            <a:gd name="connsiteY3" fmla="*/ 29053 h 29501"/>
                            <a:gd name="connsiteX4" fmla="*/ 27769 w 28893"/>
                            <a:gd name="connsiteY4" fmla="*/ 4489 h 295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93" h="29501">
                              <a:moveTo>
                                <a:pt x="27769" y="4920"/>
                              </a:moveTo>
                              <a:cubicBezTo>
                                <a:pt x="23029" y="-5423"/>
                                <a:pt x="7946" y="2765"/>
                                <a:pt x="3636" y="9229"/>
                              </a:cubicBezTo>
                              <a:cubicBezTo>
                                <a:pt x="1051" y="12677"/>
                                <a:pt x="-1104" y="18710"/>
                                <a:pt x="619" y="22157"/>
                              </a:cubicBezTo>
                              <a:cubicBezTo>
                                <a:pt x="619" y="27329"/>
                                <a:pt x="4067" y="30777"/>
                                <a:pt x="13117" y="29053"/>
                              </a:cubicBezTo>
                              <a:cubicBezTo>
                                <a:pt x="25183" y="26898"/>
                                <a:pt x="31648" y="13108"/>
                                <a:pt x="27769" y="4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0" name="Vrije vorm: vorm 7299">
                          <a:extLst>
                            <a:ext uri="{FF2B5EF4-FFF2-40B4-BE49-F238E27FC236}">
                              <a16:creationId xmlns:a16="http://schemas.microsoft.com/office/drawing/2014/main" id="{C5CBA87D-4E89-84DC-4EB6-05D28E20A7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7739" y="4875739"/>
                          <a:ext cx="11978" cy="12182"/>
                        </a:xfrm>
                        <a:custGeom>
                          <a:avLst/>
                          <a:gdLst>
                            <a:gd name="connsiteX0" fmla="*/ 11489 w 11978"/>
                            <a:gd name="connsiteY0" fmla="*/ 2044 h 12182"/>
                            <a:gd name="connsiteX1" fmla="*/ 1577 w 11978"/>
                            <a:gd name="connsiteY1" fmla="*/ 3768 h 12182"/>
                            <a:gd name="connsiteX2" fmla="*/ 284 w 11978"/>
                            <a:gd name="connsiteY2" fmla="*/ 8939 h 12182"/>
                            <a:gd name="connsiteX3" fmla="*/ 5456 w 11978"/>
                            <a:gd name="connsiteY3" fmla="*/ 11956 h 12182"/>
                            <a:gd name="connsiteX4" fmla="*/ 11489 w 11978"/>
                            <a:gd name="connsiteY4" fmla="*/ 2044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978" h="12182">
                              <a:moveTo>
                                <a:pt x="11489" y="2044"/>
                              </a:moveTo>
                              <a:cubicBezTo>
                                <a:pt x="9334" y="-2265"/>
                                <a:pt x="3301" y="1182"/>
                                <a:pt x="1577" y="3768"/>
                              </a:cubicBezTo>
                              <a:cubicBezTo>
                                <a:pt x="715" y="5061"/>
                                <a:pt x="-578" y="7647"/>
                                <a:pt x="284" y="8939"/>
                              </a:cubicBezTo>
                              <a:cubicBezTo>
                                <a:pt x="284" y="11094"/>
                                <a:pt x="1577" y="12818"/>
                                <a:pt x="5456" y="11956"/>
                              </a:cubicBezTo>
                              <a:cubicBezTo>
                                <a:pt x="10196" y="11094"/>
                                <a:pt x="13213" y="5492"/>
                                <a:pt x="11489" y="20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1" name="Vrije vorm: vorm 7300">
                          <a:extLst>
                            <a:ext uri="{FF2B5EF4-FFF2-40B4-BE49-F238E27FC236}">
                              <a16:creationId xmlns:a16="http://schemas.microsoft.com/office/drawing/2014/main" id="{721C12DF-CE31-F01C-BCF8-8E7300299A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62597" y="4786423"/>
                          <a:ext cx="78001" cy="46111"/>
                        </a:xfrm>
                        <a:custGeom>
                          <a:avLst/>
                          <a:gdLst>
                            <a:gd name="connsiteX0" fmla="*/ 77570 w 78001"/>
                            <a:gd name="connsiteY0" fmla="*/ 32752 h 46111"/>
                            <a:gd name="connsiteX1" fmla="*/ 66366 w 78001"/>
                            <a:gd name="connsiteY1" fmla="*/ 34907 h 46111"/>
                            <a:gd name="connsiteX2" fmla="*/ 41802 w 78001"/>
                            <a:gd name="connsiteY2" fmla="*/ 39647 h 46111"/>
                            <a:gd name="connsiteX3" fmla="*/ 6033 w 78001"/>
                            <a:gd name="connsiteY3" fmla="*/ 46111 h 46111"/>
                            <a:gd name="connsiteX4" fmla="*/ 0 w 78001"/>
                            <a:gd name="connsiteY4" fmla="*/ 12929 h 46111"/>
                            <a:gd name="connsiteX5" fmla="*/ 35768 w 78001"/>
                            <a:gd name="connsiteY5" fmla="*/ 6464 h 46111"/>
                            <a:gd name="connsiteX6" fmla="*/ 60332 w 78001"/>
                            <a:gd name="connsiteY6" fmla="*/ 2155 h 46111"/>
                            <a:gd name="connsiteX7" fmla="*/ 71537 w 78001"/>
                            <a:gd name="connsiteY7" fmla="*/ 0 h 46111"/>
                            <a:gd name="connsiteX8" fmla="*/ 78001 w 78001"/>
                            <a:gd name="connsiteY8" fmla="*/ 33183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6111">
                              <a:moveTo>
                                <a:pt x="77570" y="32752"/>
                              </a:moveTo>
                              <a:cubicBezTo>
                                <a:pt x="77570" y="32752"/>
                                <a:pt x="73261" y="33614"/>
                                <a:pt x="66366" y="34907"/>
                              </a:cubicBezTo>
                              <a:cubicBezTo>
                                <a:pt x="59471" y="36200"/>
                                <a:pt x="50852" y="37924"/>
                                <a:pt x="41802" y="39647"/>
                              </a:cubicBezTo>
                              <a:cubicBezTo>
                                <a:pt x="23702" y="43095"/>
                                <a:pt x="6033" y="46111"/>
                                <a:pt x="6033" y="46111"/>
                              </a:cubicBezTo>
                              <a:lnTo>
                                <a:pt x="0" y="12929"/>
                              </a:lnTo>
                              <a:cubicBezTo>
                                <a:pt x="0" y="12929"/>
                                <a:pt x="17669" y="9912"/>
                                <a:pt x="35768" y="6464"/>
                              </a:cubicBezTo>
                              <a:cubicBezTo>
                                <a:pt x="44818" y="4740"/>
                                <a:pt x="53437" y="3448"/>
                                <a:pt x="60332" y="2155"/>
                              </a:cubicBezTo>
                              <a:cubicBezTo>
                                <a:pt x="66797" y="862"/>
                                <a:pt x="71537" y="0"/>
                                <a:pt x="71537" y="0"/>
                              </a:cubicBezTo>
                              <a:lnTo>
                                <a:pt x="7800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302" name="Vrije vorm: vorm 7301">
                          <a:extLst>
                            <a:ext uri="{FF2B5EF4-FFF2-40B4-BE49-F238E27FC236}">
                              <a16:creationId xmlns:a16="http://schemas.microsoft.com/office/drawing/2014/main" id="{5AB1CC5D-56BC-2896-6AA5-55EEF237DB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98365" y="4785992"/>
                          <a:ext cx="41801" cy="39647"/>
                        </a:xfrm>
                        <a:custGeom>
                          <a:avLst/>
                          <a:gdLst>
                            <a:gd name="connsiteX0" fmla="*/ 41802 w 41801"/>
                            <a:gd name="connsiteY0" fmla="*/ 33183 h 39647"/>
                            <a:gd name="connsiteX1" fmla="*/ 24133 w 41801"/>
                            <a:gd name="connsiteY1" fmla="*/ 36630 h 39647"/>
                            <a:gd name="connsiteX2" fmla="*/ 6464 w 41801"/>
                            <a:gd name="connsiteY2" fmla="*/ 39647 h 39647"/>
                            <a:gd name="connsiteX3" fmla="*/ 0 w 41801"/>
                            <a:gd name="connsiteY3" fmla="*/ 6464 h 39647"/>
                            <a:gd name="connsiteX4" fmla="*/ 17669 w 41801"/>
                            <a:gd name="connsiteY4" fmla="*/ 3447 h 39647"/>
                            <a:gd name="connsiteX5" fmla="*/ 35338 w 41801"/>
                            <a:gd name="connsiteY5" fmla="*/ 0 h 39647"/>
                            <a:gd name="connsiteX6" fmla="*/ 41802 w 41801"/>
                            <a:gd name="connsiteY6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01" h="39647">
                              <a:moveTo>
                                <a:pt x="41802" y="33183"/>
                              </a:moveTo>
                              <a:cubicBezTo>
                                <a:pt x="41802" y="33183"/>
                                <a:pt x="32752" y="35338"/>
                                <a:pt x="24133" y="36630"/>
                              </a:cubicBezTo>
                              <a:cubicBezTo>
                                <a:pt x="15083" y="38354"/>
                                <a:pt x="6464" y="39647"/>
                                <a:pt x="6464" y="39647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9050" y="4740"/>
                                <a:pt x="17669" y="3447"/>
                              </a:cubicBezTo>
                              <a:cubicBezTo>
                                <a:pt x="26719" y="1723"/>
                                <a:pt x="35338" y="0"/>
                                <a:pt x="35338" y="0"/>
                              </a:cubicBezTo>
                              <a:lnTo>
                                <a:pt x="4180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7288" name="Graphic 1445">
                        <a:extLst>
                          <a:ext uri="{FF2B5EF4-FFF2-40B4-BE49-F238E27FC236}">
                            <a16:creationId xmlns:a16="http://schemas.microsoft.com/office/drawing/2014/main" id="{9F38543C-4FC1-5F32-DCEC-71CDB00F3A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01341" y="4719626"/>
                        <a:ext cx="94110" cy="136178"/>
                        <a:chOff x="7601341" y="4719626"/>
                        <a:chExt cx="94110" cy="136178"/>
                      </a:xfrm>
                    </p:grpSpPr>
                    <p:sp>
                      <p:nvSpPr>
                        <p:cNvPr id="7289" name="Vrije vorm: vorm 7288">
                          <a:extLst>
                            <a:ext uri="{FF2B5EF4-FFF2-40B4-BE49-F238E27FC236}">
                              <a16:creationId xmlns:a16="http://schemas.microsoft.com/office/drawing/2014/main" id="{A5534EB1-084D-357F-9CEC-CEFD19213C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3658" y="4757549"/>
                          <a:ext cx="81793" cy="98255"/>
                        </a:xfrm>
                        <a:custGeom>
                          <a:avLst/>
                          <a:gdLst>
                            <a:gd name="connsiteX0" fmla="*/ 76889 w 81793"/>
                            <a:gd name="connsiteY0" fmla="*/ 33183 h 98255"/>
                            <a:gd name="connsiteX1" fmla="*/ 47585 w 81793"/>
                            <a:gd name="connsiteY1" fmla="*/ 0 h 98255"/>
                            <a:gd name="connsiteX2" fmla="*/ 41551 w 81793"/>
                            <a:gd name="connsiteY2" fmla="*/ 1724 h 98255"/>
                            <a:gd name="connsiteX3" fmla="*/ 28623 w 81793"/>
                            <a:gd name="connsiteY3" fmla="*/ 5171 h 98255"/>
                            <a:gd name="connsiteX4" fmla="*/ 9661 w 81793"/>
                            <a:gd name="connsiteY4" fmla="*/ 9912 h 98255"/>
                            <a:gd name="connsiteX5" fmla="*/ 180 w 81793"/>
                            <a:gd name="connsiteY5" fmla="*/ 53437 h 98255"/>
                            <a:gd name="connsiteX6" fmla="*/ 38534 w 81793"/>
                            <a:gd name="connsiteY6" fmla="*/ 96532 h 98255"/>
                            <a:gd name="connsiteX7" fmla="*/ 45430 w 81793"/>
                            <a:gd name="connsiteY7" fmla="*/ 98256 h 98255"/>
                            <a:gd name="connsiteX8" fmla="*/ 50601 w 81793"/>
                            <a:gd name="connsiteY8" fmla="*/ 98256 h 98255"/>
                            <a:gd name="connsiteX9" fmla="*/ 53187 w 81793"/>
                            <a:gd name="connsiteY9" fmla="*/ 98256 h 98255"/>
                            <a:gd name="connsiteX10" fmla="*/ 60082 w 81793"/>
                            <a:gd name="connsiteY10" fmla="*/ 94377 h 98255"/>
                            <a:gd name="connsiteX11" fmla="*/ 65253 w 81793"/>
                            <a:gd name="connsiteY11" fmla="*/ 90068 h 98255"/>
                            <a:gd name="connsiteX12" fmla="*/ 77751 w 81793"/>
                            <a:gd name="connsiteY12" fmla="*/ 33614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793" h="98255">
                              <a:moveTo>
                                <a:pt x="76889" y="33183"/>
                              </a:moveTo>
                              <a:cubicBezTo>
                                <a:pt x="63960" y="6895"/>
                                <a:pt x="47585" y="0"/>
                                <a:pt x="47585" y="0"/>
                              </a:cubicBezTo>
                              <a:cubicBezTo>
                                <a:pt x="47585" y="0"/>
                                <a:pt x="44999" y="862"/>
                                <a:pt x="41551" y="1724"/>
                              </a:cubicBezTo>
                              <a:cubicBezTo>
                                <a:pt x="38104" y="2586"/>
                                <a:pt x="33363" y="3878"/>
                                <a:pt x="28623" y="5171"/>
                              </a:cubicBezTo>
                              <a:cubicBezTo>
                                <a:pt x="19142" y="7326"/>
                                <a:pt x="9661" y="9912"/>
                                <a:pt x="9661" y="9912"/>
                              </a:cubicBezTo>
                              <a:cubicBezTo>
                                <a:pt x="9661" y="9912"/>
                                <a:pt x="-1543" y="24133"/>
                                <a:pt x="180" y="53437"/>
                              </a:cubicBezTo>
                              <a:cubicBezTo>
                                <a:pt x="1473" y="75847"/>
                                <a:pt x="21728" y="91361"/>
                                <a:pt x="38534" y="96532"/>
                              </a:cubicBezTo>
                              <a:cubicBezTo>
                                <a:pt x="40689" y="97394"/>
                                <a:pt x="43275" y="97825"/>
                                <a:pt x="45430" y="98256"/>
                              </a:cubicBezTo>
                              <a:cubicBezTo>
                                <a:pt x="47154" y="98256"/>
                                <a:pt x="49308" y="98256"/>
                                <a:pt x="50601" y="98256"/>
                              </a:cubicBezTo>
                              <a:cubicBezTo>
                                <a:pt x="51894" y="98256"/>
                                <a:pt x="53187" y="98256"/>
                                <a:pt x="53187" y="98256"/>
                              </a:cubicBezTo>
                              <a:cubicBezTo>
                                <a:pt x="53187" y="98256"/>
                                <a:pt x="56634" y="96532"/>
                                <a:pt x="60082" y="94377"/>
                              </a:cubicBezTo>
                              <a:cubicBezTo>
                                <a:pt x="61806" y="93085"/>
                                <a:pt x="63529" y="91792"/>
                                <a:pt x="65253" y="90068"/>
                              </a:cubicBezTo>
                              <a:cubicBezTo>
                                <a:pt x="77751" y="77139"/>
                                <a:pt x="87663" y="53437"/>
                                <a:pt x="77751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0" name="Vrije vorm: vorm 7289">
                          <a:extLst>
                            <a:ext uri="{FF2B5EF4-FFF2-40B4-BE49-F238E27FC236}">
                              <a16:creationId xmlns:a16="http://schemas.microsoft.com/office/drawing/2014/main" id="{4F73FDE8-D1CB-3504-0106-6AE45EADAD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5132" y="4757118"/>
                          <a:ext cx="62487" cy="30166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13790 h 30166"/>
                            <a:gd name="connsiteX1" fmla="*/ 45680 w 62487"/>
                            <a:gd name="connsiteY1" fmla="*/ 0 h 30166"/>
                            <a:gd name="connsiteX2" fmla="*/ 39647 w 62487"/>
                            <a:gd name="connsiteY2" fmla="*/ 1724 h 30166"/>
                            <a:gd name="connsiteX3" fmla="*/ 26718 w 62487"/>
                            <a:gd name="connsiteY3" fmla="*/ 5171 h 30166"/>
                            <a:gd name="connsiteX4" fmla="*/ 7757 w 62487"/>
                            <a:gd name="connsiteY4" fmla="*/ 9912 h 30166"/>
                            <a:gd name="connsiteX5" fmla="*/ 0 w 62487"/>
                            <a:gd name="connsiteY5" fmla="*/ 30166 h 30166"/>
                            <a:gd name="connsiteX6" fmla="*/ 31459 w 62487"/>
                            <a:gd name="connsiteY6" fmla="*/ 22409 h 30166"/>
                            <a:gd name="connsiteX7" fmla="*/ 53006 w 62487"/>
                            <a:gd name="connsiteY7" fmla="*/ 16807 h 30166"/>
                            <a:gd name="connsiteX8" fmla="*/ 62487 w 62487"/>
                            <a:gd name="connsiteY8" fmla="*/ 14221 h 30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30166">
                              <a:moveTo>
                                <a:pt x="62487" y="13790"/>
                              </a:moveTo>
                              <a:cubicBezTo>
                                <a:pt x="53437" y="3448"/>
                                <a:pt x="45680" y="0"/>
                                <a:pt x="45680" y="0"/>
                              </a:cubicBezTo>
                              <a:cubicBezTo>
                                <a:pt x="45680" y="0"/>
                                <a:pt x="43095" y="862"/>
                                <a:pt x="39647" y="1724"/>
                              </a:cubicBezTo>
                              <a:cubicBezTo>
                                <a:pt x="36199" y="2586"/>
                                <a:pt x="31459" y="3879"/>
                                <a:pt x="26718" y="5171"/>
                              </a:cubicBezTo>
                              <a:cubicBezTo>
                                <a:pt x="17238" y="7326"/>
                                <a:pt x="7757" y="9912"/>
                                <a:pt x="7757" y="9912"/>
                              </a:cubicBezTo>
                              <a:cubicBezTo>
                                <a:pt x="7757" y="9912"/>
                                <a:pt x="2586" y="16807"/>
                                <a:pt x="0" y="30166"/>
                              </a:cubicBezTo>
                              <a:cubicBezTo>
                                <a:pt x="0" y="30166"/>
                                <a:pt x="15514" y="26288"/>
                                <a:pt x="31459" y="22409"/>
                              </a:cubicBezTo>
                              <a:cubicBezTo>
                                <a:pt x="39216" y="20686"/>
                                <a:pt x="47404" y="18531"/>
                                <a:pt x="53006" y="16807"/>
                              </a:cubicBezTo>
                              <a:cubicBezTo>
                                <a:pt x="58608" y="15083"/>
                                <a:pt x="62487" y="14221"/>
                                <a:pt x="62487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1" name="Vrije vorm: vorm 7290">
                          <a:extLst>
                            <a:ext uri="{FF2B5EF4-FFF2-40B4-BE49-F238E27FC236}">
                              <a16:creationId xmlns:a16="http://schemas.microsoft.com/office/drawing/2014/main" id="{62C1F040-B38F-DFA9-EE38-20816556D5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2458" y="4719626"/>
                          <a:ext cx="28011" cy="41801"/>
                        </a:xfrm>
                        <a:custGeom>
                          <a:avLst/>
                          <a:gdLst>
                            <a:gd name="connsiteX0" fmla="*/ 28012 w 28011"/>
                            <a:gd name="connsiteY0" fmla="*/ 37492 h 41801"/>
                            <a:gd name="connsiteX1" fmla="*/ 9481 w 28011"/>
                            <a:gd name="connsiteY1" fmla="*/ 41802 h 41801"/>
                            <a:gd name="connsiteX2" fmla="*/ 0 w 28011"/>
                            <a:gd name="connsiteY2" fmla="*/ 4309 h 41801"/>
                            <a:gd name="connsiteX3" fmla="*/ 18100 w 28011"/>
                            <a:gd name="connsiteY3" fmla="*/ 0 h 41801"/>
                            <a:gd name="connsiteX4" fmla="*/ 28012 w 28011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1801">
                              <a:moveTo>
                                <a:pt x="28012" y="37492"/>
                              </a:moveTo>
                              <a:lnTo>
                                <a:pt x="9481" y="41802"/>
                              </a:lnTo>
                              <a:lnTo>
                                <a:pt x="0" y="4309"/>
                              </a:lnTo>
                              <a:lnTo>
                                <a:pt x="18100" y="0"/>
                              </a:lnTo>
                              <a:lnTo>
                                <a:pt x="28012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2" name="Vrije vorm: vorm 7291">
                          <a:extLst>
                            <a:ext uri="{FF2B5EF4-FFF2-40B4-BE49-F238E27FC236}">
                              <a16:creationId xmlns:a16="http://schemas.microsoft.com/office/drawing/2014/main" id="{794F298E-1A46-EA00-D99D-AC7415FD57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0289" y="4784521"/>
                          <a:ext cx="28175" cy="30565"/>
                        </a:xfrm>
                        <a:custGeom>
                          <a:avLst/>
                          <a:gdLst>
                            <a:gd name="connsiteX0" fmla="*/ 27164 w 28175"/>
                            <a:gd name="connsiteY0" fmla="*/ 4487 h 30565"/>
                            <a:gd name="connsiteX1" fmla="*/ 3031 w 28175"/>
                            <a:gd name="connsiteY1" fmla="*/ 10090 h 30565"/>
                            <a:gd name="connsiteX2" fmla="*/ 445 w 28175"/>
                            <a:gd name="connsiteY2" fmla="*/ 23449 h 30565"/>
                            <a:gd name="connsiteX3" fmla="*/ 13374 w 28175"/>
                            <a:gd name="connsiteY3" fmla="*/ 29913 h 30565"/>
                            <a:gd name="connsiteX4" fmla="*/ 26733 w 28175"/>
                            <a:gd name="connsiteY4" fmla="*/ 4487 h 305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175" h="30565">
                              <a:moveTo>
                                <a:pt x="27164" y="4487"/>
                              </a:moveTo>
                              <a:cubicBezTo>
                                <a:pt x="21562" y="-5424"/>
                                <a:pt x="7340" y="3194"/>
                                <a:pt x="3031" y="10090"/>
                              </a:cubicBezTo>
                              <a:cubicBezTo>
                                <a:pt x="876" y="13968"/>
                                <a:pt x="-847" y="20001"/>
                                <a:pt x="445" y="23449"/>
                              </a:cubicBezTo>
                              <a:cubicBezTo>
                                <a:pt x="876" y="28620"/>
                                <a:pt x="4755" y="32068"/>
                                <a:pt x="13374" y="29913"/>
                              </a:cubicBezTo>
                              <a:cubicBezTo>
                                <a:pt x="25440" y="26897"/>
                                <a:pt x="31042" y="12675"/>
                                <a:pt x="2673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3" name="Vrije vorm: vorm 7292">
                          <a:extLst>
                            <a:ext uri="{FF2B5EF4-FFF2-40B4-BE49-F238E27FC236}">
                              <a16:creationId xmlns:a16="http://schemas.microsoft.com/office/drawing/2014/main" id="{B6E0D6B0-AA6A-4E66-2901-BA90119AE3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2012" y="4823289"/>
                          <a:ext cx="12097" cy="12961"/>
                        </a:xfrm>
                        <a:custGeom>
                          <a:avLst/>
                          <a:gdLst>
                            <a:gd name="connsiteX0" fmla="*/ 11131 w 12097"/>
                            <a:gd name="connsiteY0" fmla="*/ 1918 h 12961"/>
                            <a:gd name="connsiteX1" fmla="*/ 1219 w 12097"/>
                            <a:gd name="connsiteY1" fmla="*/ 4504 h 12961"/>
                            <a:gd name="connsiteX2" fmla="*/ 357 w 12097"/>
                            <a:gd name="connsiteY2" fmla="*/ 10106 h 12961"/>
                            <a:gd name="connsiteX3" fmla="*/ 5959 w 12097"/>
                            <a:gd name="connsiteY3" fmla="*/ 12692 h 12961"/>
                            <a:gd name="connsiteX4" fmla="*/ 11562 w 12097"/>
                            <a:gd name="connsiteY4" fmla="*/ 2349 h 12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97" h="12961">
                              <a:moveTo>
                                <a:pt x="11131" y="1918"/>
                              </a:moveTo>
                              <a:cubicBezTo>
                                <a:pt x="8976" y="-2391"/>
                                <a:pt x="2943" y="1487"/>
                                <a:pt x="1219" y="4504"/>
                              </a:cubicBezTo>
                              <a:cubicBezTo>
                                <a:pt x="357" y="6228"/>
                                <a:pt x="-505" y="8814"/>
                                <a:pt x="357" y="10106"/>
                              </a:cubicBezTo>
                              <a:cubicBezTo>
                                <a:pt x="357" y="12261"/>
                                <a:pt x="2081" y="13554"/>
                                <a:pt x="5959" y="12692"/>
                              </a:cubicBezTo>
                              <a:cubicBezTo>
                                <a:pt x="10700" y="11399"/>
                                <a:pt x="13285" y="5797"/>
                                <a:pt x="11562" y="23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4" name="Vrije vorm: vorm 7293">
                          <a:extLst>
                            <a:ext uri="{FF2B5EF4-FFF2-40B4-BE49-F238E27FC236}">
                              <a16:creationId xmlns:a16="http://schemas.microsoft.com/office/drawing/2014/main" id="{8D4B2114-85BB-0828-CBF7-8A19E848B6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01341" y="4731692"/>
                          <a:ext cx="78432" cy="50420"/>
                        </a:xfrm>
                        <a:custGeom>
                          <a:avLst/>
                          <a:gdLst>
                            <a:gd name="connsiteX0" fmla="*/ 78432 w 78432"/>
                            <a:gd name="connsiteY0" fmla="*/ 32321 h 50420"/>
                            <a:gd name="connsiteX1" fmla="*/ 67659 w 78432"/>
                            <a:gd name="connsiteY1" fmla="*/ 35338 h 50420"/>
                            <a:gd name="connsiteX2" fmla="*/ 43525 w 78432"/>
                            <a:gd name="connsiteY2" fmla="*/ 41802 h 50420"/>
                            <a:gd name="connsiteX3" fmla="*/ 8188 w 78432"/>
                            <a:gd name="connsiteY3" fmla="*/ 50421 h 50420"/>
                            <a:gd name="connsiteX4" fmla="*/ 0 w 78432"/>
                            <a:gd name="connsiteY4" fmla="*/ 17669 h 50420"/>
                            <a:gd name="connsiteX5" fmla="*/ 34907 w 78432"/>
                            <a:gd name="connsiteY5" fmla="*/ 9050 h 50420"/>
                            <a:gd name="connsiteX6" fmla="*/ 47835 w 78432"/>
                            <a:gd name="connsiteY6" fmla="*/ 6033 h 50420"/>
                            <a:gd name="connsiteX7" fmla="*/ 58608 w 78432"/>
                            <a:gd name="connsiteY7" fmla="*/ 3017 h 50420"/>
                            <a:gd name="connsiteX8" fmla="*/ 68951 w 78432"/>
                            <a:gd name="connsiteY8" fmla="*/ 0 h 50420"/>
                            <a:gd name="connsiteX9" fmla="*/ 78001 w 78432"/>
                            <a:gd name="connsiteY9" fmla="*/ 32321 h 50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78432" h="50420">
                              <a:moveTo>
                                <a:pt x="78432" y="32321"/>
                              </a:moveTo>
                              <a:cubicBezTo>
                                <a:pt x="78432" y="32321"/>
                                <a:pt x="74123" y="33614"/>
                                <a:pt x="67659" y="35338"/>
                              </a:cubicBezTo>
                              <a:cubicBezTo>
                                <a:pt x="61194" y="37061"/>
                                <a:pt x="52575" y="39647"/>
                                <a:pt x="43525" y="41802"/>
                              </a:cubicBezTo>
                              <a:cubicBezTo>
                                <a:pt x="25857" y="46111"/>
                                <a:pt x="8188" y="50421"/>
                                <a:pt x="8188" y="50421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7669" y="13359"/>
                                <a:pt x="34907" y="9050"/>
                              </a:cubicBezTo>
                              <a:cubicBezTo>
                                <a:pt x="39216" y="7757"/>
                                <a:pt x="43525" y="6895"/>
                                <a:pt x="47835" y="6033"/>
                              </a:cubicBezTo>
                              <a:cubicBezTo>
                                <a:pt x="51713" y="5171"/>
                                <a:pt x="55592" y="3878"/>
                                <a:pt x="58608" y="3017"/>
                              </a:cubicBezTo>
                              <a:cubicBezTo>
                                <a:pt x="65073" y="1293"/>
                                <a:pt x="68951" y="0"/>
                                <a:pt x="68951" y="0"/>
                              </a:cubicBezTo>
                              <a:lnTo>
                                <a:pt x="7800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7295" name="Vrije vorm: vorm 7294">
                          <a:extLst>
                            <a:ext uri="{FF2B5EF4-FFF2-40B4-BE49-F238E27FC236}">
                              <a16:creationId xmlns:a16="http://schemas.microsoft.com/office/drawing/2014/main" id="{51F1385D-DC9E-91AE-EA23-DAAADADF47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6248" y="4731261"/>
                          <a:ext cx="43525" cy="41801"/>
                        </a:xfrm>
                        <a:custGeom>
                          <a:avLst/>
                          <a:gdLst>
                            <a:gd name="connsiteX0" fmla="*/ 43526 w 43525"/>
                            <a:gd name="connsiteY0" fmla="*/ 32752 h 41801"/>
                            <a:gd name="connsiteX1" fmla="*/ 26288 w 43525"/>
                            <a:gd name="connsiteY1" fmla="*/ 37492 h 41801"/>
                            <a:gd name="connsiteX2" fmla="*/ 14221 w 43525"/>
                            <a:gd name="connsiteY2" fmla="*/ 40509 h 41801"/>
                            <a:gd name="connsiteX3" fmla="*/ 8619 w 43525"/>
                            <a:gd name="connsiteY3" fmla="*/ 41802 h 41801"/>
                            <a:gd name="connsiteX4" fmla="*/ 0 w 43525"/>
                            <a:gd name="connsiteY4" fmla="*/ 9050 h 41801"/>
                            <a:gd name="connsiteX5" fmla="*/ 5602 w 43525"/>
                            <a:gd name="connsiteY5" fmla="*/ 7757 h 41801"/>
                            <a:gd name="connsiteX6" fmla="*/ 17669 w 43525"/>
                            <a:gd name="connsiteY6" fmla="*/ 4740 h 41801"/>
                            <a:gd name="connsiteX7" fmla="*/ 34476 w 43525"/>
                            <a:gd name="connsiteY7" fmla="*/ 0 h 41801"/>
                            <a:gd name="connsiteX8" fmla="*/ 43526 w 43525"/>
                            <a:gd name="connsiteY8" fmla="*/ 32321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3525" h="41801">
                              <a:moveTo>
                                <a:pt x="43526" y="32752"/>
                              </a:moveTo>
                              <a:cubicBezTo>
                                <a:pt x="43526" y="32752"/>
                                <a:pt x="34907" y="35338"/>
                                <a:pt x="26288" y="37492"/>
                              </a:cubicBezTo>
                              <a:cubicBezTo>
                                <a:pt x="21978" y="38785"/>
                                <a:pt x="17669" y="39647"/>
                                <a:pt x="14221" y="40509"/>
                              </a:cubicBezTo>
                              <a:cubicBezTo>
                                <a:pt x="10774" y="41371"/>
                                <a:pt x="8619" y="41802"/>
                                <a:pt x="8619" y="41802"/>
                              </a:cubicBezTo>
                              <a:lnTo>
                                <a:pt x="0" y="9050"/>
                              </a:lnTo>
                              <a:cubicBezTo>
                                <a:pt x="0" y="9050"/>
                                <a:pt x="2155" y="8619"/>
                                <a:pt x="5602" y="7757"/>
                              </a:cubicBezTo>
                              <a:cubicBezTo>
                                <a:pt x="9050" y="6895"/>
                                <a:pt x="13359" y="6033"/>
                                <a:pt x="17669" y="4740"/>
                              </a:cubicBezTo>
                              <a:cubicBezTo>
                                <a:pt x="26288" y="2155"/>
                                <a:pt x="34476" y="0"/>
                                <a:pt x="34476" y="0"/>
                              </a:cubicBezTo>
                              <a:lnTo>
                                <a:pt x="43526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7275" name="Vrije vorm: vorm 7274">
                      <a:extLst>
                        <a:ext uri="{FF2B5EF4-FFF2-40B4-BE49-F238E27FC236}">
                          <a16:creationId xmlns:a16="http://schemas.microsoft.com/office/drawing/2014/main" id="{2D91658E-018C-058E-7CE3-50979D2674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23" y="4714455"/>
                      <a:ext cx="2957156" cy="228728"/>
                    </a:xfrm>
                    <a:custGeom>
                      <a:avLst/>
                      <a:gdLst>
                        <a:gd name="connsiteX0" fmla="*/ 2950261 w 2957156"/>
                        <a:gd name="connsiteY0" fmla="*/ 0 h 228728"/>
                        <a:gd name="connsiteX1" fmla="*/ 2941211 w 2957156"/>
                        <a:gd name="connsiteY1" fmla="*/ 2586 h 228728"/>
                        <a:gd name="connsiteX2" fmla="*/ 2886912 w 2957156"/>
                        <a:gd name="connsiteY2" fmla="*/ 15945 h 228728"/>
                        <a:gd name="connsiteX3" fmla="*/ 2855022 w 2957156"/>
                        <a:gd name="connsiteY3" fmla="*/ 23702 h 228728"/>
                        <a:gd name="connsiteX4" fmla="*/ 2819253 w 2957156"/>
                        <a:gd name="connsiteY4" fmla="*/ 31028 h 228728"/>
                        <a:gd name="connsiteX5" fmla="*/ 2738666 w 2957156"/>
                        <a:gd name="connsiteY5" fmla="*/ 47835 h 228728"/>
                        <a:gd name="connsiteX6" fmla="*/ 2716688 w 2957156"/>
                        <a:gd name="connsiteY6" fmla="*/ 52576 h 228728"/>
                        <a:gd name="connsiteX7" fmla="*/ 2693848 w 2957156"/>
                        <a:gd name="connsiteY7" fmla="*/ 56454 h 228728"/>
                        <a:gd name="connsiteX8" fmla="*/ 2646013 w 2957156"/>
                        <a:gd name="connsiteY8" fmla="*/ 65073 h 228728"/>
                        <a:gd name="connsiteX9" fmla="*/ 2543447 w 2957156"/>
                        <a:gd name="connsiteY9" fmla="*/ 83604 h 228728"/>
                        <a:gd name="connsiteX10" fmla="*/ 2310736 w 2957156"/>
                        <a:gd name="connsiteY10" fmla="*/ 119372 h 228728"/>
                        <a:gd name="connsiteX11" fmla="*/ 2247818 w 2957156"/>
                        <a:gd name="connsiteY11" fmla="*/ 127991 h 228728"/>
                        <a:gd name="connsiteX12" fmla="*/ 2183176 w 2957156"/>
                        <a:gd name="connsiteY12" fmla="*/ 136179 h 228728"/>
                        <a:gd name="connsiteX13" fmla="*/ 2049582 w 2957156"/>
                        <a:gd name="connsiteY13" fmla="*/ 152986 h 228728"/>
                        <a:gd name="connsiteX14" fmla="*/ 1981062 w 2957156"/>
                        <a:gd name="connsiteY14" fmla="*/ 161605 h 228728"/>
                        <a:gd name="connsiteX15" fmla="*/ 1911249 w 2957156"/>
                        <a:gd name="connsiteY15" fmla="*/ 168931 h 228728"/>
                        <a:gd name="connsiteX16" fmla="*/ 1769467 w 2957156"/>
                        <a:gd name="connsiteY16" fmla="*/ 184014 h 228728"/>
                        <a:gd name="connsiteX17" fmla="*/ 1625100 w 2957156"/>
                        <a:gd name="connsiteY17" fmla="*/ 199097 h 228728"/>
                        <a:gd name="connsiteX18" fmla="*/ 1480733 w 2957156"/>
                        <a:gd name="connsiteY18" fmla="*/ 209871 h 228728"/>
                        <a:gd name="connsiteX19" fmla="*/ 914038 w 2957156"/>
                        <a:gd name="connsiteY19" fmla="*/ 213750 h 228728"/>
                        <a:gd name="connsiteX20" fmla="*/ 424482 w 2957156"/>
                        <a:gd name="connsiteY20" fmla="*/ 155141 h 228728"/>
                        <a:gd name="connsiteX21" fmla="*/ 87913 w 2957156"/>
                        <a:gd name="connsiteY21" fmla="*/ 73261 h 228728"/>
                        <a:gd name="connsiteX22" fmla="*/ 10343 w 2957156"/>
                        <a:gd name="connsiteY22" fmla="*/ 47404 h 228728"/>
                        <a:gd name="connsiteX23" fmla="*/ 0 w 2957156"/>
                        <a:gd name="connsiteY23" fmla="*/ 52145 h 228728"/>
                        <a:gd name="connsiteX24" fmla="*/ 85327 w 2957156"/>
                        <a:gd name="connsiteY24" fmla="*/ 81018 h 228728"/>
                        <a:gd name="connsiteX25" fmla="*/ 422759 w 2957156"/>
                        <a:gd name="connsiteY25" fmla="*/ 163329 h 228728"/>
                        <a:gd name="connsiteX26" fmla="*/ 913176 w 2957156"/>
                        <a:gd name="connsiteY26" fmla="*/ 221938 h 228728"/>
                        <a:gd name="connsiteX27" fmla="*/ 1480733 w 2957156"/>
                        <a:gd name="connsiteY27" fmla="*/ 218490 h 228728"/>
                        <a:gd name="connsiteX28" fmla="*/ 1625100 w 2957156"/>
                        <a:gd name="connsiteY28" fmla="*/ 207716 h 228728"/>
                        <a:gd name="connsiteX29" fmla="*/ 1769467 w 2957156"/>
                        <a:gd name="connsiteY29" fmla="*/ 192633 h 228728"/>
                        <a:gd name="connsiteX30" fmla="*/ 1911679 w 2957156"/>
                        <a:gd name="connsiteY30" fmla="*/ 177981 h 228728"/>
                        <a:gd name="connsiteX31" fmla="*/ 1981493 w 2957156"/>
                        <a:gd name="connsiteY31" fmla="*/ 170655 h 228728"/>
                        <a:gd name="connsiteX32" fmla="*/ 2050013 w 2957156"/>
                        <a:gd name="connsiteY32" fmla="*/ 162036 h 228728"/>
                        <a:gd name="connsiteX33" fmla="*/ 2183607 w 2957156"/>
                        <a:gd name="connsiteY33" fmla="*/ 145229 h 228728"/>
                        <a:gd name="connsiteX34" fmla="*/ 2248249 w 2957156"/>
                        <a:gd name="connsiteY34" fmla="*/ 137041 h 228728"/>
                        <a:gd name="connsiteX35" fmla="*/ 2311167 w 2957156"/>
                        <a:gd name="connsiteY35" fmla="*/ 128422 h 228728"/>
                        <a:gd name="connsiteX36" fmla="*/ 2544309 w 2957156"/>
                        <a:gd name="connsiteY36" fmla="*/ 92654 h 228728"/>
                        <a:gd name="connsiteX37" fmla="*/ 2647305 w 2957156"/>
                        <a:gd name="connsiteY37" fmla="*/ 74123 h 228728"/>
                        <a:gd name="connsiteX38" fmla="*/ 2695141 w 2957156"/>
                        <a:gd name="connsiteY38" fmla="*/ 65504 h 228728"/>
                        <a:gd name="connsiteX39" fmla="*/ 2717981 w 2957156"/>
                        <a:gd name="connsiteY39" fmla="*/ 61194 h 228728"/>
                        <a:gd name="connsiteX40" fmla="*/ 2739959 w 2957156"/>
                        <a:gd name="connsiteY40" fmla="*/ 56454 h 228728"/>
                        <a:gd name="connsiteX41" fmla="*/ 2820546 w 2957156"/>
                        <a:gd name="connsiteY41" fmla="*/ 39216 h 228728"/>
                        <a:gd name="connsiteX42" fmla="*/ 2856315 w 2957156"/>
                        <a:gd name="connsiteY42" fmla="*/ 31890 h 228728"/>
                        <a:gd name="connsiteX43" fmla="*/ 2888636 w 2957156"/>
                        <a:gd name="connsiteY43" fmla="*/ 24133 h 228728"/>
                        <a:gd name="connsiteX44" fmla="*/ 2942935 w 2957156"/>
                        <a:gd name="connsiteY44" fmla="*/ 10774 h 228728"/>
                        <a:gd name="connsiteX45" fmla="*/ 2957156 w 2957156"/>
                        <a:gd name="connsiteY45" fmla="*/ 6895 h 228728"/>
                        <a:gd name="connsiteX46" fmla="*/ 2950261 w 2957156"/>
                        <a:gd name="connsiteY46" fmla="*/ 862 h 22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</a:cxnLst>
                      <a:rect l="l" t="t" r="r" b="b"/>
                      <a:pathLst>
                        <a:path w="2957156" h="228728">
                          <a:moveTo>
                            <a:pt x="2950261" y="0"/>
                          </a:moveTo>
                          <a:cubicBezTo>
                            <a:pt x="2947244" y="862"/>
                            <a:pt x="2944228" y="1724"/>
                            <a:pt x="2941211" y="2586"/>
                          </a:cubicBezTo>
                          <a:cubicBezTo>
                            <a:pt x="2925266" y="6464"/>
                            <a:pt x="2907166" y="10774"/>
                            <a:pt x="2886912" y="15945"/>
                          </a:cubicBezTo>
                          <a:cubicBezTo>
                            <a:pt x="2877000" y="18531"/>
                            <a:pt x="2866226" y="21116"/>
                            <a:pt x="2855022" y="23702"/>
                          </a:cubicBezTo>
                          <a:cubicBezTo>
                            <a:pt x="2843386" y="26288"/>
                            <a:pt x="2831751" y="28443"/>
                            <a:pt x="2819253" y="31028"/>
                          </a:cubicBezTo>
                          <a:cubicBezTo>
                            <a:pt x="2794258" y="36199"/>
                            <a:pt x="2767540" y="41802"/>
                            <a:pt x="2738666" y="47835"/>
                          </a:cubicBezTo>
                          <a:cubicBezTo>
                            <a:pt x="2731340" y="49128"/>
                            <a:pt x="2724014" y="50852"/>
                            <a:pt x="2716688" y="52576"/>
                          </a:cubicBezTo>
                          <a:cubicBezTo>
                            <a:pt x="2708931" y="53868"/>
                            <a:pt x="2701605" y="55161"/>
                            <a:pt x="2693848" y="56454"/>
                          </a:cubicBezTo>
                          <a:cubicBezTo>
                            <a:pt x="2678334" y="59471"/>
                            <a:pt x="2662389" y="62056"/>
                            <a:pt x="2646013" y="65073"/>
                          </a:cubicBezTo>
                          <a:cubicBezTo>
                            <a:pt x="2613261" y="71106"/>
                            <a:pt x="2579216" y="77139"/>
                            <a:pt x="2543447" y="83604"/>
                          </a:cubicBezTo>
                          <a:cubicBezTo>
                            <a:pt x="2471479" y="95239"/>
                            <a:pt x="2393047" y="106444"/>
                            <a:pt x="2310736" y="119372"/>
                          </a:cubicBezTo>
                          <a:cubicBezTo>
                            <a:pt x="2290051" y="122820"/>
                            <a:pt x="2268934" y="125406"/>
                            <a:pt x="2247818" y="127991"/>
                          </a:cubicBezTo>
                          <a:cubicBezTo>
                            <a:pt x="2226271" y="130577"/>
                            <a:pt x="2204723" y="133162"/>
                            <a:pt x="2183176" y="136179"/>
                          </a:cubicBezTo>
                          <a:cubicBezTo>
                            <a:pt x="2139650" y="141782"/>
                            <a:pt x="2094832" y="147384"/>
                            <a:pt x="2049582" y="152986"/>
                          </a:cubicBezTo>
                          <a:cubicBezTo>
                            <a:pt x="2026742" y="156003"/>
                            <a:pt x="2003902" y="159019"/>
                            <a:pt x="1981062" y="161605"/>
                          </a:cubicBezTo>
                          <a:cubicBezTo>
                            <a:pt x="1957791" y="164191"/>
                            <a:pt x="1934520" y="166345"/>
                            <a:pt x="1911249" y="168931"/>
                          </a:cubicBezTo>
                          <a:cubicBezTo>
                            <a:pt x="1864275" y="173671"/>
                            <a:pt x="1816871" y="178843"/>
                            <a:pt x="1769467" y="184014"/>
                          </a:cubicBezTo>
                          <a:cubicBezTo>
                            <a:pt x="1721632" y="188755"/>
                            <a:pt x="1673797" y="193926"/>
                            <a:pt x="1625100" y="199097"/>
                          </a:cubicBezTo>
                          <a:cubicBezTo>
                            <a:pt x="1577265" y="202545"/>
                            <a:pt x="1528999" y="206424"/>
                            <a:pt x="1480733" y="209871"/>
                          </a:cubicBezTo>
                          <a:cubicBezTo>
                            <a:pt x="1288100" y="221938"/>
                            <a:pt x="1094605" y="223661"/>
                            <a:pt x="914038" y="213750"/>
                          </a:cubicBezTo>
                          <a:cubicBezTo>
                            <a:pt x="733471" y="203407"/>
                            <a:pt x="566264" y="181860"/>
                            <a:pt x="424482" y="155141"/>
                          </a:cubicBezTo>
                          <a:cubicBezTo>
                            <a:pt x="282701" y="128853"/>
                            <a:pt x="167207" y="98256"/>
                            <a:pt x="87913" y="73261"/>
                          </a:cubicBezTo>
                          <a:cubicBezTo>
                            <a:pt x="56023" y="63349"/>
                            <a:pt x="30166" y="54299"/>
                            <a:pt x="10343" y="47404"/>
                          </a:cubicBezTo>
                          <a:cubicBezTo>
                            <a:pt x="6895" y="49128"/>
                            <a:pt x="3448" y="50421"/>
                            <a:pt x="0" y="52145"/>
                          </a:cubicBezTo>
                          <a:cubicBezTo>
                            <a:pt x="20255" y="59471"/>
                            <a:pt x="49128" y="69813"/>
                            <a:pt x="85327" y="81018"/>
                          </a:cubicBezTo>
                          <a:cubicBezTo>
                            <a:pt x="165053" y="106013"/>
                            <a:pt x="280977" y="137041"/>
                            <a:pt x="422759" y="163329"/>
                          </a:cubicBezTo>
                          <a:cubicBezTo>
                            <a:pt x="564540" y="189617"/>
                            <a:pt x="732178" y="211595"/>
                            <a:pt x="913176" y="221938"/>
                          </a:cubicBezTo>
                          <a:cubicBezTo>
                            <a:pt x="1094174" y="232280"/>
                            <a:pt x="1287669" y="230556"/>
                            <a:pt x="1480733" y="218490"/>
                          </a:cubicBezTo>
                          <a:cubicBezTo>
                            <a:pt x="1528999" y="215042"/>
                            <a:pt x="1577265" y="211164"/>
                            <a:pt x="1625100" y="207716"/>
                          </a:cubicBezTo>
                          <a:cubicBezTo>
                            <a:pt x="1673366" y="202545"/>
                            <a:pt x="1721632" y="197374"/>
                            <a:pt x="1769467" y="192633"/>
                          </a:cubicBezTo>
                          <a:cubicBezTo>
                            <a:pt x="1817302" y="187462"/>
                            <a:pt x="1864706" y="182721"/>
                            <a:pt x="1911679" y="177981"/>
                          </a:cubicBezTo>
                          <a:cubicBezTo>
                            <a:pt x="1934951" y="175395"/>
                            <a:pt x="1958222" y="173240"/>
                            <a:pt x="1981493" y="170655"/>
                          </a:cubicBezTo>
                          <a:cubicBezTo>
                            <a:pt x="2004333" y="168069"/>
                            <a:pt x="2027173" y="164622"/>
                            <a:pt x="2050013" y="162036"/>
                          </a:cubicBezTo>
                          <a:cubicBezTo>
                            <a:pt x="2095263" y="156434"/>
                            <a:pt x="2140081" y="150400"/>
                            <a:pt x="2183607" y="145229"/>
                          </a:cubicBezTo>
                          <a:cubicBezTo>
                            <a:pt x="2205585" y="142643"/>
                            <a:pt x="2227132" y="139627"/>
                            <a:pt x="2248249" y="137041"/>
                          </a:cubicBezTo>
                          <a:cubicBezTo>
                            <a:pt x="2269365" y="134455"/>
                            <a:pt x="2290913" y="131870"/>
                            <a:pt x="2311167" y="128422"/>
                          </a:cubicBezTo>
                          <a:cubicBezTo>
                            <a:pt x="2393909" y="115925"/>
                            <a:pt x="2472341" y="104289"/>
                            <a:pt x="2544309" y="92654"/>
                          </a:cubicBezTo>
                          <a:cubicBezTo>
                            <a:pt x="2580078" y="86189"/>
                            <a:pt x="2614553" y="80156"/>
                            <a:pt x="2647305" y="74123"/>
                          </a:cubicBezTo>
                          <a:cubicBezTo>
                            <a:pt x="2663681" y="71106"/>
                            <a:pt x="2679626" y="68520"/>
                            <a:pt x="2695141" y="65504"/>
                          </a:cubicBezTo>
                          <a:cubicBezTo>
                            <a:pt x="2702898" y="64211"/>
                            <a:pt x="2710655" y="62487"/>
                            <a:pt x="2717981" y="61194"/>
                          </a:cubicBezTo>
                          <a:cubicBezTo>
                            <a:pt x="2725307" y="59471"/>
                            <a:pt x="2732633" y="58178"/>
                            <a:pt x="2739959" y="56454"/>
                          </a:cubicBezTo>
                          <a:cubicBezTo>
                            <a:pt x="2768832" y="50421"/>
                            <a:pt x="2795551" y="44818"/>
                            <a:pt x="2820546" y="39216"/>
                          </a:cubicBezTo>
                          <a:cubicBezTo>
                            <a:pt x="2833043" y="36630"/>
                            <a:pt x="2844679" y="34045"/>
                            <a:pt x="2856315" y="31890"/>
                          </a:cubicBezTo>
                          <a:cubicBezTo>
                            <a:pt x="2867519" y="29304"/>
                            <a:pt x="2878293" y="26719"/>
                            <a:pt x="2888636" y="24133"/>
                          </a:cubicBezTo>
                          <a:cubicBezTo>
                            <a:pt x="2908890" y="18962"/>
                            <a:pt x="2926990" y="14652"/>
                            <a:pt x="2942935" y="10774"/>
                          </a:cubicBezTo>
                          <a:cubicBezTo>
                            <a:pt x="2948106" y="9481"/>
                            <a:pt x="2952847" y="8188"/>
                            <a:pt x="2957156" y="6895"/>
                          </a:cubicBezTo>
                          <a:cubicBezTo>
                            <a:pt x="2954570" y="5171"/>
                            <a:pt x="2952416" y="3017"/>
                            <a:pt x="2950261" y="862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7166" name="Graphic 1445">
                <a:extLst>
                  <a:ext uri="{FF2B5EF4-FFF2-40B4-BE49-F238E27FC236}">
                    <a16:creationId xmlns:a16="http://schemas.microsoft.com/office/drawing/2014/main" id="{0480760A-3BF3-8542-41A5-ECF0194A388A}"/>
                  </a:ext>
                </a:extLst>
              </p:cNvPr>
              <p:cNvGrpSpPr/>
              <p:nvPr/>
            </p:nvGrpSpPr>
            <p:grpSpPr>
              <a:xfrm>
                <a:off x="6162167" y="1623371"/>
                <a:ext cx="322285" cy="524851"/>
                <a:chOff x="6162167" y="1623371"/>
                <a:chExt cx="322285" cy="524851"/>
              </a:xfrm>
            </p:grpSpPr>
            <p:sp>
              <p:nvSpPr>
                <p:cNvPr id="7239" name="Vrije vorm: vorm 7238">
                  <a:extLst>
                    <a:ext uri="{FF2B5EF4-FFF2-40B4-BE49-F238E27FC236}">
                      <a16:creationId xmlns:a16="http://schemas.microsoft.com/office/drawing/2014/main" id="{FC6406F4-F618-2DAB-AFF0-B98364C1446A}"/>
                    </a:ext>
                  </a:extLst>
                </p:cNvPr>
                <p:cNvSpPr/>
                <p:nvPr/>
              </p:nvSpPr>
              <p:spPr>
                <a:xfrm>
                  <a:off x="6184389" y="1627249"/>
                  <a:ext cx="300063" cy="520973"/>
                </a:xfrm>
                <a:custGeom>
                  <a:avLst/>
                  <a:gdLst>
                    <a:gd name="connsiteX0" fmla="*/ 285287 w 300063"/>
                    <a:gd name="connsiteY0" fmla="*/ 316218 h 520973"/>
                    <a:gd name="connsiteX1" fmla="*/ 281408 w 300063"/>
                    <a:gd name="connsiteY1" fmla="*/ 310185 h 520973"/>
                    <a:gd name="connsiteX2" fmla="*/ 277530 w 300063"/>
                    <a:gd name="connsiteY2" fmla="*/ 304583 h 520973"/>
                    <a:gd name="connsiteX3" fmla="*/ 205993 w 300063"/>
                    <a:gd name="connsiteY3" fmla="*/ 166680 h 520973"/>
                    <a:gd name="connsiteX4" fmla="*/ 202114 w 300063"/>
                    <a:gd name="connsiteY4" fmla="*/ 124447 h 520973"/>
                    <a:gd name="connsiteX5" fmla="*/ 184876 w 300063"/>
                    <a:gd name="connsiteY5" fmla="*/ 100745 h 520973"/>
                    <a:gd name="connsiteX6" fmla="*/ 184876 w 300063"/>
                    <a:gd name="connsiteY6" fmla="*/ 99883 h 520973"/>
                    <a:gd name="connsiteX7" fmla="*/ 184445 w 300063"/>
                    <a:gd name="connsiteY7" fmla="*/ 91695 h 520973"/>
                    <a:gd name="connsiteX8" fmla="*/ 190909 w 300063"/>
                    <a:gd name="connsiteY8" fmla="*/ 56357 h 520973"/>
                    <a:gd name="connsiteX9" fmla="*/ 197374 w 300063"/>
                    <a:gd name="connsiteY9" fmla="*/ 25329 h 520973"/>
                    <a:gd name="connsiteX10" fmla="*/ 172810 w 300063"/>
                    <a:gd name="connsiteY10" fmla="*/ 1627 h 520973"/>
                    <a:gd name="connsiteX11" fmla="*/ 165484 w 300063"/>
                    <a:gd name="connsiteY11" fmla="*/ 27915 h 520973"/>
                    <a:gd name="connsiteX12" fmla="*/ 174103 w 300063"/>
                    <a:gd name="connsiteY12" fmla="*/ 58081 h 520973"/>
                    <a:gd name="connsiteX13" fmla="*/ 180136 w 300063"/>
                    <a:gd name="connsiteY13" fmla="*/ 98159 h 520973"/>
                    <a:gd name="connsiteX14" fmla="*/ 58609 w 300063"/>
                    <a:gd name="connsiteY14" fmla="*/ 149011 h 520973"/>
                    <a:gd name="connsiteX15" fmla="*/ 6033 w 300063"/>
                    <a:gd name="connsiteY15" fmla="*/ 186934 h 520973"/>
                    <a:gd name="connsiteX16" fmla="*/ 6033 w 300063"/>
                    <a:gd name="connsiteY16" fmla="*/ 186934 h 520973"/>
                    <a:gd name="connsiteX17" fmla="*/ 3448 w 300063"/>
                    <a:gd name="connsiteY17" fmla="*/ 190382 h 520973"/>
                    <a:gd name="connsiteX18" fmla="*/ 3448 w 300063"/>
                    <a:gd name="connsiteY18" fmla="*/ 190382 h 520973"/>
                    <a:gd name="connsiteX19" fmla="*/ 1724 w 300063"/>
                    <a:gd name="connsiteY19" fmla="*/ 193398 h 520973"/>
                    <a:gd name="connsiteX20" fmla="*/ 1724 w 300063"/>
                    <a:gd name="connsiteY20" fmla="*/ 193398 h 520973"/>
                    <a:gd name="connsiteX21" fmla="*/ 431 w 300063"/>
                    <a:gd name="connsiteY21" fmla="*/ 196415 h 520973"/>
                    <a:gd name="connsiteX22" fmla="*/ 431 w 300063"/>
                    <a:gd name="connsiteY22" fmla="*/ 196846 h 520973"/>
                    <a:gd name="connsiteX23" fmla="*/ 0 w 300063"/>
                    <a:gd name="connsiteY23" fmla="*/ 199432 h 520973"/>
                    <a:gd name="connsiteX24" fmla="*/ 0 w 300063"/>
                    <a:gd name="connsiteY24" fmla="*/ 200293 h 520973"/>
                    <a:gd name="connsiteX25" fmla="*/ 0 w 300063"/>
                    <a:gd name="connsiteY25" fmla="*/ 202879 h 520973"/>
                    <a:gd name="connsiteX26" fmla="*/ 0 w 300063"/>
                    <a:gd name="connsiteY26" fmla="*/ 203741 h 520973"/>
                    <a:gd name="connsiteX27" fmla="*/ 862 w 300063"/>
                    <a:gd name="connsiteY27" fmla="*/ 207189 h 520973"/>
                    <a:gd name="connsiteX28" fmla="*/ 40509 w 300063"/>
                    <a:gd name="connsiteY28" fmla="*/ 258040 h 520973"/>
                    <a:gd name="connsiteX29" fmla="*/ 43526 w 300063"/>
                    <a:gd name="connsiteY29" fmla="*/ 256747 h 520973"/>
                    <a:gd name="connsiteX30" fmla="*/ 86189 w 300063"/>
                    <a:gd name="connsiteY30" fmla="*/ 336904 h 520973"/>
                    <a:gd name="connsiteX31" fmla="*/ 76709 w 300063"/>
                    <a:gd name="connsiteY31" fmla="*/ 436883 h 520973"/>
                    <a:gd name="connsiteX32" fmla="*/ 70675 w 300063"/>
                    <a:gd name="connsiteY32" fmla="*/ 447657 h 520973"/>
                    <a:gd name="connsiteX33" fmla="*/ 65935 w 300063"/>
                    <a:gd name="connsiteY33" fmla="*/ 513592 h 520973"/>
                    <a:gd name="connsiteX34" fmla="*/ 65935 w 300063"/>
                    <a:gd name="connsiteY34" fmla="*/ 513592 h 520973"/>
                    <a:gd name="connsiteX35" fmla="*/ 68090 w 300063"/>
                    <a:gd name="connsiteY35" fmla="*/ 514885 h 520973"/>
                    <a:gd name="connsiteX36" fmla="*/ 68952 w 300063"/>
                    <a:gd name="connsiteY36" fmla="*/ 515315 h 520973"/>
                    <a:gd name="connsiteX37" fmla="*/ 70675 w 300063"/>
                    <a:gd name="connsiteY37" fmla="*/ 516177 h 520973"/>
                    <a:gd name="connsiteX38" fmla="*/ 71968 w 300063"/>
                    <a:gd name="connsiteY38" fmla="*/ 516608 h 520973"/>
                    <a:gd name="connsiteX39" fmla="*/ 73692 w 300063"/>
                    <a:gd name="connsiteY39" fmla="*/ 517470 h 520973"/>
                    <a:gd name="connsiteX40" fmla="*/ 75416 w 300063"/>
                    <a:gd name="connsiteY40" fmla="*/ 517901 h 520973"/>
                    <a:gd name="connsiteX41" fmla="*/ 76709 w 300063"/>
                    <a:gd name="connsiteY41" fmla="*/ 518332 h 520973"/>
                    <a:gd name="connsiteX42" fmla="*/ 79294 w 300063"/>
                    <a:gd name="connsiteY42" fmla="*/ 519194 h 520973"/>
                    <a:gd name="connsiteX43" fmla="*/ 80156 w 300063"/>
                    <a:gd name="connsiteY43" fmla="*/ 519194 h 520973"/>
                    <a:gd name="connsiteX44" fmla="*/ 84035 w 300063"/>
                    <a:gd name="connsiteY44" fmla="*/ 520056 h 520973"/>
                    <a:gd name="connsiteX45" fmla="*/ 130146 w 300063"/>
                    <a:gd name="connsiteY45" fmla="*/ 512730 h 520973"/>
                    <a:gd name="connsiteX46" fmla="*/ 258999 w 300063"/>
                    <a:gd name="connsiteY46" fmla="*/ 434728 h 520973"/>
                    <a:gd name="connsiteX47" fmla="*/ 277961 w 300063"/>
                    <a:gd name="connsiteY47" fmla="*/ 416629 h 520973"/>
                    <a:gd name="connsiteX48" fmla="*/ 282701 w 300063"/>
                    <a:gd name="connsiteY48" fmla="*/ 411026 h 520973"/>
                    <a:gd name="connsiteX49" fmla="*/ 283132 w 300063"/>
                    <a:gd name="connsiteY49" fmla="*/ 410164 h 520973"/>
                    <a:gd name="connsiteX50" fmla="*/ 287010 w 300063"/>
                    <a:gd name="connsiteY50" fmla="*/ 404993 h 520973"/>
                    <a:gd name="connsiteX51" fmla="*/ 287010 w 300063"/>
                    <a:gd name="connsiteY51" fmla="*/ 404993 h 520973"/>
                    <a:gd name="connsiteX52" fmla="*/ 285287 w 300063"/>
                    <a:gd name="connsiteY52" fmla="*/ 316649 h 520973"/>
                    <a:gd name="connsiteX53" fmla="*/ 169362 w 300063"/>
                    <a:gd name="connsiteY53" fmla="*/ 24036 h 520973"/>
                    <a:gd name="connsiteX54" fmla="*/ 184014 w 300063"/>
                    <a:gd name="connsiteY54" fmla="*/ 6367 h 520973"/>
                    <a:gd name="connsiteX55" fmla="*/ 192202 w 300063"/>
                    <a:gd name="connsiteY55" fmla="*/ 32224 h 520973"/>
                    <a:gd name="connsiteX56" fmla="*/ 187031 w 300063"/>
                    <a:gd name="connsiteY56" fmla="*/ 57219 h 520973"/>
                    <a:gd name="connsiteX57" fmla="*/ 183152 w 300063"/>
                    <a:gd name="connsiteY57" fmla="*/ 79628 h 520973"/>
                    <a:gd name="connsiteX58" fmla="*/ 169362 w 300063"/>
                    <a:gd name="connsiteY58" fmla="*/ 24036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973">
                      <a:moveTo>
                        <a:pt x="285287" y="316218"/>
                      </a:moveTo>
                      <a:cubicBezTo>
                        <a:pt x="285287" y="316218"/>
                        <a:pt x="282701" y="312340"/>
                        <a:pt x="281408" y="310185"/>
                      </a:cubicBezTo>
                      <a:cubicBezTo>
                        <a:pt x="280115" y="308461"/>
                        <a:pt x="278823" y="306306"/>
                        <a:pt x="277530" y="304583"/>
                      </a:cubicBezTo>
                      <a:cubicBezTo>
                        <a:pt x="244778" y="258040"/>
                        <a:pt x="221076" y="199432"/>
                        <a:pt x="205993" y="166680"/>
                      </a:cubicBezTo>
                      <a:cubicBezTo>
                        <a:pt x="215904" y="155044"/>
                        <a:pt x="212457" y="136082"/>
                        <a:pt x="202114" y="124447"/>
                      </a:cubicBezTo>
                      <a:cubicBezTo>
                        <a:pt x="193495" y="114535"/>
                        <a:pt x="187893" y="105485"/>
                        <a:pt x="184876" y="100745"/>
                      </a:cubicBezTo>
                      <a:cubicBezTo>
                        <a:pt x="184876" y="100745"/>
                        <a:pt x="184876" y="99883"/>
                        <a:pt x="184876" y="99883"/>
                      </a:cubicBezTo>
                      <a:cubicBezTo>
                        <a:pt x="184876" y="97297"/>
                        <a:pt x="184876" y="94280"/>
                        <a:pt x="184445" y="91695"/>
                      </a:cubicBezTo>
                      <a:cubicBezTo>
                        <a:pt x="186169" y="79628"/>
                        <a:pt x="187893" y="67993"/>
                        <a:pt x="190909" y="56357"/>
                      </a:cubicBezTo>
                      <a:cubicBezTo>
                        <a:pt x="193495" y="46445"/>
                        <a:pt x="196943" y="35672"/>
                        <a:pt x="197374" y="25329"/>
                      </a:cubicBezTo>
                      <a:cubicBezTo>
                        <a:pt x="197374" y="11108"/>
                        <a:pt x="189617" y="-5268"/>
                        <a:pt x="172810" y="1627"/>
                      </a:cubicBezTo>
                      <a:cubicBezTo>
                        <a:pt x="163329" y="5505"/>
                        <a:pt x="164622" y="20589"/>
                        <a:pt x="165484" y="27915"/>
                      </a:cubicBezTo>
                      <a:cubicBezTo>
                        <a:pt x="166345" y="38257"/>
                        <a:pt x="171086" y="48169"/>
                        <a:pt x="174103" y="58081"/>
                      </a:cubicBezTo>
                      <a:cubicBezTo>
                        <a:pt x="177981" y="71009"/>
                        <a:pt x="178412" y="84800"/>
                        <a:pt x="180136" y="98159"/>
                      </a:cubicBezTo>
                      <a:cubicBezTo>
                        <a:pt x="168069" y="101176"/>
                        <a:pt x="115925" y="114104"/>
                        <a:pt x="58609" y="149011"/>
                      </a:cubicBezTo>
                      <a:cubicBezTo>
                        <a:pt x="33614" y="164094"/>
                        <a:pt x="15083" y="176160"/>
                        <a:pt x="6033" y="186934"/>
                      </a:cubicBezTo>
                      <a:cubicBezTo>
                        <a:pt x="6033" y="186934"/>
                        <a:pt x="6033" y="186934"/>
                        <a:pt x="6033" y="186934"/>
                      </a:cubicBezTo>
                      <a:cubicBezTo>
                        <a:pt x="5171" y="188227"/>
                        <a:pt x="4310" y="189089"/>
                        <a:pt x="3448" y="190382"/>
                      </a:cubicBezTo>
                      <a:cubicBezTo>
                        <a:pt x="3448" y="190382"/>
                        <a:pt x="3448" y="190382"/>
                        <a:pt x="3448" y="190382"/>
                      </a:cubicBezTo>
                      <a:cubicBezTo>
                        <a:pt x="2586" y="191243"/>
                        <a:pt x="2155" y="192536"/>
                        <a:pt x="1724" y="193398"/>
                      </a:cubicBezTo>
                      <a:cubicBezTo>
                        <a:pt x="1724" y="193398"/>
                        <a:pt x="1724" y="193398"/>
                        <a:pt x="1724" y="193398"/>
                      </a:cubicBezTo>
                      <a:cubicBezTo>
                        <a:pt x="1293" y="194260"/>
                        <a:pt x="862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2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8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2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0675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470"/>
                        <a:pt x="75416" y="517901"/>
                      </a:cubicBezTo>
                      <a:cubicBezTo>
                        <a:pt x="75847" y="517901"/>
                        <a:pt x="76278" y="517901"/>
                        <a:pt x="76709" y="518332"/>
                      </a:cubicBezTo>
                      <a:cubicBezTo>
                        <a:pt x="77571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5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8"/>
                      </a:cubicBezTo>
                      <a:cubicBezTo>
                        <a:pt x="265894" y="429126"/>
                        <a:pt x="272358" y="423093"/>
                        <a:pt x="277961" y="416629"/>
                      </a:cubicBezTo>
                      <a:cubicBezTo>
                        <a:pt x="279684" y="414905"/>
                        <a:pt x="280977" y="412750"/>
                        <a:pt x="282701" y="411026"/>
                      </a:cubicBezTo>
                      <a:cubicBezTo>
                        <a:pt x="282701" y="411026"/>
                        <a:pt x="282701" y="410595"/>
                        <a:pt x="283132" y="410164"/>
                      </a:cubicBezTo>
                      <a:cubicBezTo>
                        <a:pt x="284425" y="408441"/>
                        <a:pt x="285718" y="406717"/>
                        <a:pt x="287010" y="404993"/>
                      </a:cubicBezTo>
                      <a:cubicBezTo>
                        <a:pt x="287010" y="404993"/>
                        <a:pt x="287010" y="404993"/>
                        <a:pt x="287010" y="404993"/>
                      </a:cubicBezTo>
                      <a:cubicBezTo>
                        <a:pt x="302525" y="380429"/>
                        <a:pt x="306834" y="349832"/>
                        <a:pt x="285287" y="316649"/>
                      </a:cubicBezTo>
                      <a:close/>
                      <a:moveTo>
                        <a:pt x="169362" y="24036"/>
                      </a:moveTo>
                      <a:cubicBezTo>
                        <a:pt x="167207" y="13263"/>
                        <a:pt x="171948" y="334"/>
                        <a:pt x="184014" y="6367"/>
                      </a:cubicBezTo>
                      <a:cubicBezTo>
                        <a:pt x="192202" y="12401"/>
                        <a:pt x="195219" y="21020"/>
                        <a:pt x="192202" y="32224"/>
                      </a:cubicBezTo>
                      <a:cubicBezTo>
                        <a:pt x="190909" y="40843"/>
                        <a:pt x="189186" y="49031"/>
                        <a:pt x="187031" y="57219"/>
                      </a:cubicBezTo>
                      <a:cubicBezTo>
                        <a:pt x="184876" y="64545"/>
                        <a:pt x="183583" y="72302"/>
                        <a:pt x="183152" y="79628"/>
                      </a:cubicBezTo>
                      <a:cubicBezTo>
                        <a:pt x="180136" y="60667"/>
                        <a:pt x="174534" y="42998"/>
                        <a:pt x="169362" y="24036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7240" name="Graphic 1445">
                  <a:extLst>
                    <a:ext uri="{FF2B5EF4-FFF2-40B4-BE49-F238E27FC236}">
                      <a16:creationId xmlns:a16="http://schemas.microsoft.com/office/drawing/2014/main" id="{E430E7CE-1A37-6601-6DED-F062967B2F1C}"/>
                    </a:ext>
                  </a:extLst>
                </p:cNvPr>
                <p:cNvGrpSpPr/>
                <p:nvPr/>
              </p:nvGrpSpPr>
              <p:grpSpPr>
                <a:xfrm>
                  <a:off x="6162167" y="1623371"/>
                  <a:ext cx="301116" cy="521835"/>
                  <a:chOff x="6162167" y="1623371"/>
                  <a:chExt cx="301116" cy="521835"/>
                </a:xfrm>
              </p:grpSpPr>
              <p:grpSp>
                <p:nvGrpSpPr>
                  <p:cNvPr id="7241" name="Graphic 1445">
                    <a:extLst>
                      <a:ext uri="{FF2B5EF4-FFF2-40B4-BE49-F238E27FC236}">
                        <a16:creationId xmlns:a16="http://schemas.microsoft.com/office/drawing/2014/main" id="{D40B617E-1F0E-C521-647D-5CB5DB0704BE}"/>
                      </a:ext>
                    </a:extLst>
                  </p:cNvPr>
                  <p:cNvGrpSpPr/>
                  <p:nvPr/>
                </p:nvGrpSpPr>
                <p:grpSpPr>
                  <a:xfrm>
                    <a:off x="6199041" y="1783586"/>
                    <a:ext cx="264242" cy="361619"/>
                    <a:chOff x="6199041" y="1783586"/>
                    <a:chExt cx="264242" cy="361619"/>
                  </a:xfrm>
                </p:grpSpPr>
                <p:sp>
                  <p:nvSpPr>
                    <p:cNvPr id="7262" name="Vrije vorm: vorm 7261">
                      <a:extLst>
                        <a:ext uri="{FF2B5EF4-FFF2-40B4-BE49-F238E27FC236}">
                          <a16:creationId xmlns:a16="http://schemas.microsoft.com/office/drawing/2014/main" id="{2AFB31CA-A662-78E4-1432-B7124B431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9041" y="1783586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9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63" name="Vrije vorm: vorm 7262">
                      <a:extLst>
                        <a:ext uri="{FF2B5EF4-FFF2-40B4-BE49-F238E27FC236}">
                          <a16:creationId xmlns:a16="http://schemas.microsoft.com/office/drawing/2014/main" id="{3382BC1C-4756-FB43-AAB9-C9ACA8BA7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881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64" name="Vrije vorm: vorm 7263">
                      <a:extLst>
                        <a:ext uri="{FF2B5EF4-FFF2-40B4-BE49-F238E27FC236}">
                          <a16:creationId xmlns:a16="http://schemas.microsoft.com/office/drawing/2014/main" id="{10100ABA-F56E-B1A0-63AD-F810D5C7E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9246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4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4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4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65" name="Vrije vorm: vorm 7264">
                      <a:extLst>
                        <a:ext uri="{FF2B5EF4-FFF2-40B4-BE49-F238E27FC236}">
                          <a16:creationId xmlns:a16="http://schemas.microsoft.com/office/drawing/2014/main" id="{424AB665-99DF-0A04-A3C9-ADEF49CDBB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653" y="2060685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8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42" name="Vrije vorm: vorm 7241">
                    <a:extLst>
                      <a:ext uri="{FF2B5EF4-FFF2-40B4-BE49-F238E27FC236}">
                        <a16:creationId xmlns:a16="http://schemas.microsoft.com/office/drawing/2014/main" id="{017EF5AB-3474-1C08-D58D-4F77B7C0D751}"/>
                      </a:ext>
                    </a:extLst>
                  </p:cNvPr>
                  <p:cNvSpPr/>
                  <p:nvPr/>
                </p:nvSpPr>
                <p:spPr>
                  <a:xfrm>
                    <a:off x="6199041" y="1783586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3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9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3"/>
                        </a:moveTo>
                        <a:cubicBezTo>
                          <a:pt x="201683" y="228833"/>
                          <a:pt x="208147" y="254259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3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4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3" name="Vrije vorm: vorm 7242">
                    <a:extLst>
                      <a:ext uri="{FF2B5EF4-FFF2-40B4-BE49-F238E27FC236}">
                        <a16:creationId xmlns:a16="http://schemas.microsoft.com/office/drawing/2014/main" id="{4786C17C-6660-7F8D-9C22-793F2BAC8949}"/>
                      </a:ext>
                    </a:extLst>
                  </p:cNvPr>
                  <p:cNvSpPr/>
                  <p:nvPr/>
                </p:nvSpPr>
                <p:spPr>
                  <a:xfrm>
                    <a:off x="6327732" y="1623371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50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3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5"/>
                          <a:pt x="-269" y="20589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50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50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554" y="72733"/>
                          <a:pt x="18693" y="80059"/>
                        </a:cubicBezTo>
                        <a:cubicBezTo>
                          <a:pt x="15676" y="61098"/>
                          <a:pt x="10074" y="43429"/>
                          <a:pt x="4902" y="24467"/>
                        </a:cubicBezTo>
                        <a:cubicBezTo>
                          <a:pt x="2747" y="13694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4" name="Vrije vorm: vorm 7243">
                    <a:extLst>
                      <a:ext uri="{FF2B5EF4-FFF2-40B4-BE49-F238E27FC236}">
                        <a16:creationId xmlns:a16="http://schemas.microsoft.com/office/drawing/2014/main" id="{02EA5C3B-7E33-C466-A137-68E004C4E1E1}"/>
                      </a:ext>
                    </a:extLst>
                  </p:cNvPr>
                  <p:cNvSpPr/>
                  <p:nvPr/>
                </p:nvSpPr>
                <p:spPr>
                  <a:xfrm>
                    <a:off x="6162217" y="172109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1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3770 h 161280"/>
                      <a:gd name="connsiteX5" fmla="*/ 196705 w 213067"/>
                      <a:gd name="connsiteY5" fmla="*/ 76708 h 161280"/>
                      <a:gd name="connsiteX6" fmla="*/ 203169 w 213067"/>
                      <a:gd name="connsiteY6" fmla="*/ 27581 h 161280"/>
                      <a:gd name="connsiteX7" fmla="*/ 183777 w 213067"/>
                      <a:gd name="connsiteY7" fmla="*/ 0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5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1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3770"/>
                        </a:cubicBezTo>
                        <a:cubicBezTo>
                          <a:pt x="154472" y="92654"/>
                          <a:pt x="174727" y="84896"/>
                          <a:pt x="196705" y="76708"/>
                        </a:cubicBezTo>
                        <a:cubicBezTo>
                          <a:pt x="218683" y="68520"/>
                          <a:pt x="216098" y="42233"/>
                          <a:pt x="203169" y="27581"/>
                        </a:cubicBezTo>
                        <a:cubicBezTo>
                          <a:pt x="190241" y="12928"/>
                          <a:pt x="183777" y="0"/>
                          <a:pt x="183777" y="0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5" name="Vrije vorm: vorm 7244">
                    <a:extLst>
                      <a:ext uri="{FF2B5EF4-FFF2-40B4-BE49-F238E27FC236}">
                        <a16:creationId xmlns:a16="http://schemas.microsoft.com/office/drawing/2014/main" id="{4478995D-15FE-D31E-9BF3-C7DF721D4C56}"/>
                      </a:ext>
                    </a:extLst>
                  </p:cNvPr>
                  <p:cNvSpPr/>
                  <p:nvPr/>
                </p:nvSpPr>
                <p:spPr>
                  <a:xfrm>
                    <a:off x="6162167" y="1720668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6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1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3770 h 161280"/>
                      <a:gd name="connsiteX14" fmla="*/ 196755 w 213117"/>
                      <a:gd name="connsiteY14" fmla="*/ 76708 h 161280"/>
                      <a:gd name="connsiteX15" fmla="*/ 203219 w 213117"/>
                      <a:gd name="connsiteY15" fmla="*/ 2758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8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6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6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1"/>
                          <a:pt x="39460" y="130146"/>
                        </a:cubicBezTo>
                        <a:cubicBezTo>
                          <a:pt x="32995" y="124975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1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3770"/>
                        </a:cubicBezTo>
                        <a:cubicBezTo>
                          <a:pt x="154522" y="92654"/>
                          <a:pt x="174777" y="84896"/>
                          <a:pt x="196755" y="76708"/>
                        </a:cubicBezTo>
                        <a:cubicBezTo>
                          <a:pt x="218733" y="68521"/>
                          <a:pt x="216148" y="42233"/>
                          <a:pt x="203219" y="27581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46" name="Graphic 1445">
                    <a:extLst>
                      <a:ext uri="{FF2B5EF4-FFF2-40B4-BE49-F238E27FC236}">
                        <a16:creationId xmlns:a16="http://schemas.microsoft.com/office/drawing/2014/main" id="{82FAE1F8-9B21-0D9E-F3F7-B78ABABCAF69}"/>
                      </a:ext>
                    </a:extLst>
                  </p:cNvPr>
                  <p:cNvGrpSpPr/>
                  <p:nvPr/>
                </p:nvGrpSpPr>
                <p:grpSpPr>
                  <a:xfrm>
                    <a:off x="6180510" y="1745030"/>
                    <a:ext cx="177371" cy="111816"/>
                    <a:chOff x="6180510" y="1745030"/>
                    <a:chExt cx="177371" cy="111816"/>
                  </a:xfrm>
                  <a:solidFill>
                    <a:srgbClr val="CCBEA2"/>
                  </a:solidFill>
                </p:grpSpPr>
                <p:sp>
                  <p:nvSpPr>
                    <p:cNvPr id="7250" name="Vrije vorm: vorm 7249">
                      <a:extLst>
                        <a:ext uri="{FF2B5EF4-FFF2-40B4-BE49-F238E27FC236}">
                          <a16:creationId xmlns:a16="http://schemas.microsoft.com/office/drawing/2014/main" id="{4B46F2BA-B0DB-20C4-3726-4431D52D73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0510" y="1821234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1" name="Vrije vorm: vorm 7250">
                      <a:extLst>
                        <a:ext uri="{FF2B5EF4-FFF2-40B4-BE49-F238E27FC236}">
                          <a16:creationId xmlns:a16="http://schemas.microsoft.com/office/drawing/2014/main" id="{AD053F4B-B779-7414-F9CE-380A37B6B4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4258" y="1834761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2" name="Vrije vorm: vorm 7251">
                      <a:extLst>
                        <a:ext uri="{FF2B5EF4-FFF2-40B4-BE49-F238E27FC236}">
                          <a16:creationId xmlns:a16="http://schemas.microsoft.com/office/drawing/2014/main" id="{3A7747F1-9CDF-8170-8182-9C17906D1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081" y="1802548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3" name="Vrije vorm: vorm 7252">
                      <a:extLst>
                        <a:ext uri="{FF2B5EF4-FFF2-40B4-BE49-F238E27FC236}">
                          <a16:creationId xmlns:a16="http://schemas.microsoft.com/office/drawing/2014/main" id="{264549F2-A4BB-6296-9A45-A2E8AFAF5C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3174" y="184928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7" y="5838"/>
                          </a:cubicBezTo>
                          <a:cubicBezTo>
                            <a:pt x="3879" y="4545"/>
                            <a:pt x="430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4" name="Vrije vorm: vorm 7253">
                      <a:extLst>
                        <a:ext uri="{FF2B5EF4-FFF2-40B4-BE49-F238E27FC236}">
                          <a16:creationId xmlns:a16="http://schemas.microsoft.com/office/drawing/2014/main" id="{A2D3AA21-5F5B-CDD0-AAF2-5BA14947A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0208" y="1810197"/>
                      <a:ext cx="4336" cy="6245"/>
                    </a:xfrm>
                    <a:custGeom>
                      <a:avLst/>
                      <a:gdLst>
                        <a:gd name="connsiteX0" fmla="*/ 2613 w 4336"/>
                        <a:gd name="connsiteY0" fmla="*/ 970 h 6245"/>
                        <a:gd name="connsiteX1" fmla="*/ 458 w 4336"/>
                        <a:gd name="connsiteY1" fmla="*/ 4417 h 6245"/>
                        <a:gd name="connsiteX2" fmla="*/ 2182 w 4336"/>
                        <a:gd name="connsiteY2" fmla="*/ 5710 h 6245"/>
                        <a:gd name="connsiteX3" fmla="*/ 4336 w 4336"/>
                        <a:gd name="connsiteY3" fmla="*/ 970 h 6245"/>
                        <a:gd name="connsiteX4" fmla="*/ 2182 w 4336"/>
                        <a:gd name="connsiteY4" fmla="*/ 970 h 6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245">
                          <a:moveTo>
                            <a:pt x="2613" y="970"/>
                          </a:moveTo>
                          <a:cubicBezTo>
                            <a:pt x="2613" y="970"/>
                            <a:pt x="1320" y="3555"/>
                            <a:pt x="458" y="4417"/>
                          </a:cubicBezTo>
                          <a:cubicBezTo>
                            <a:pt x="-835" y="5710"/>
                            <a:pt x="889" y="7003"/>
                            <a:pt x="2182" y="5710"/>
                          </a:cubicBezTo>
                          <a:cubicBezTo>
                            <a:pt x="3474" y="4417"/>
                            <a:pt x="4336" y="2693"/>
                            <a:pt x="4336" y="970"/>
                          </a:cubicBezTo>
                          <a:cubicBezTo>
                            <a:pt x="4336" y="-323"/>
                            <a:pt x="3044" y="-323"/>
                            <a:pt x="2182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5" name="Vrije vorm: vorm 7254">
                      <a:extLst>
                        <a:ext uri="{FF2B5EF4-FFF2-40B4-BE49-F238E27FC236}">
                          <a16:creationId xmlns:a16="http://schemas.microsoft.com/office/drawing/2014/main" id="{1579748F-AD40-70E6-1941-0C7CD0497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09" y="1802952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59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6" name="Vrije vorm: vorm 7255">
                      <a:extLst>
                        <a:ext uri="{FF2B5EF4-FFF2-40B4-BE49-F238E27FC236}">
                          <a16:creationId xmlns:a16="http://schemas.microsoft.com/office/drawing/2014/main" id="{7350B0C1-1819-CF47-4C39-792F1CD93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7473" y="1762544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6 h 4666"/>
                        <a:gd name="connsiteX3" fmla="*/ 2586 w 4309"/>
                        <a:gd name="connsiteY3" fmla="*/ 3805 h 4666"/>
                        <a:gd name="connsiteX4" fmla="*/ 4310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10" y="1219"/>
                          </a:cubicBezTo>
                          <a:cubicBezTo>
                            <a:pt x="4310" y="357"/>
                            <a:pt x="3448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7" name="Vrije vorm: vorm 7256">
                      <a:extLst>
                        <a:ext uri="{FF2B5EF4-FFF2-40B4-BE49-F238E27FC236}">
                          <a16:creationId xmlns:a16="http://schemas.microsoft.com/office/drawing/2014/main" id="{09823FE1-2D28-2AFB-9ED6-51AFAC33C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1203" y="1792746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5"/>
                            <a:pt x="315" y="2906"/>
                          </a:cubicBezTo>
                          <a:cubicBezTo>
                            <a:pt x="-977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5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8" name="Vrije vorm: vorm 7257">
                      <a:extLst>
                        <a:ext uri="{FF2B5EF4-FFF2-40B4-BE49-F238E27FC236}">
                          <a16:creationId xmlns:a16="http://schemas.microsoft.com/office/drawing/2014/main" id="{289280F1-9B6F-8E32-A2E7-6DB3224E1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0685" y="176427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5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59" name="Vrije vorm: vorm 7258">
                      <a:extLst>
                        <a:ext uri="{FF2B5EF4-FFF2-40B4-BE49-F238E27FC236}">
                          <a16:creationId xmlns:a16="http://schemas.microsoft.com/office/drawing/2014/main" id="{BD80D9EC-24F0-1F13-E548-804FE47765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950" y="1778846"/>
                      <a:ext cx="6931" cy="8125"/>
                    </a:xfrm>
                    <a:custGeom>
                      <a:avLst/>
                      <a:gdLst>
                        <a:gd name="connsiteX0" fmla="*/ 5818 w 6931"/>
                        <a:gd name="connsiteY0" fmla="*/ 0 h 8125"/>
                        <a:gd name="connsiteX1" fmla="*/ 3232 w 6931"/>
                        <a:gd name="connsiteY1" fmla="*/ 1293 h 8125"/>
                        <a:gd name="connsiteX2" fmla="*/ 646 w 6931"/>
                        <a:gd name="connsiteY2" fmla="*/ 4740 h 8125"/>
                        <a:gd name="connsiteX3" fmla="*/ 646 w 6931"/>
                        <a:gd name="connsiteY3" fmla="*/ 7757 h 8125"/>
                        <a:gd name="connsiteX4" fmla="*/ 3663 w 6931"/>
                        <a:gd name="connsiteY4" fmla="*/ 7326 h 8125"/>
                        <a:gd name="connsiteX5" fmla="*/ 6249 w 6931"/>
                        <a:gd name="connsiteY5" fmla="*/ 3879 h 8125"/>
                        <a:gd name="connsiteX6" fmla="*/ 6249 w 6931"/>
                        <a:gd name="connsiteY6" fmla="*/ 0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31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3879"/>
                          </a:cubicBezTo>
                          <a:cubicBezTo>
                            <a:pt x="6680" y="2586"/>
                            <a:pt x="7542" y="862"/>
                            <a:pt x="6249" y="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60" name="Vrije vorm: vorm 7259">
                      <a:extLst>
                        <a:ext uri="{FF2B5EF4-FFF2-40B4-BE49-F238E27FC236}">
                          <a16:creationId xmlns:a16="http://schemas.microsoft.com/office/drawing/2014/main" id="{6A6C3326-5130-8DE2-8081-1A8F207E83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9963" y="1745030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6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6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61" name="Vrije vorm: vorm 7260">
                      <a:extLst>
                        <a:ext uri="{FF2B5EF4-FFF2-40B4-BE49-F238E27FC236}">
                          <a16:creationId xmlns:a16="http://schemas.microsoft.com/office/drawing/2014/main" id="{6E9F02A5-B9C0-3044-F5B0-2FAB8D7688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214" y="1786172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47" name="Vrije vorm: vorm 7246">
                    <a:extLst>
                      <a:ext uri="{FF2B5EF4-FFF2-40B4-BE49-F238E27FC236}">
                        <a16:creationId xmlns:a16="http://schemas.microsoft.com/office/drawing/2014/main" id="{91AE5771-C28D-F93F-74AE-B04D6976865B}"/>
                      </a:ext>
                    </a:extLst>
                  </p:cNvPr>
                  <p:cNvSpPr/>
                  <p:nvPr/>
                </p:nvSpPr>
                <p:spPr>
                  <a:xfrm>
                    <a:off x="6216710" y="2060685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5 h 84521"/>
                      <a:gd name="connsiteX4" fmla="*/ 37492 w 76708"/>
                      <a:gd name="connsiteY4" fmla="*/ 76709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9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8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5"/>
                        </a:cubicBezTo>
                        <a:cubicBezTo>
                          <a:pt x="54730" y="39647"/>
                          <a:pt x="65935" y="79725"/>
                          <a:pt x="37492" y="76709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9" y="76278"/>
                        </a:cubicBezTo>
                        <a:cubicBezTo>
                          <a:pt x="60763" y="26719"/>
                          <a:pt x="36631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8" name="Vrije vorm: vorm 7247">
                    <a:extLst>
                      <a:ext uri="{FF2B5EF4-FFF2-40B4-BE49-F238E27FC236}">
                        <a16:creationId xmlns:a16="http://schemas.microsoft.com/office/drawing/2014/main" id="{DDA98A90-A10C-AB60-812E-C3B99B6D765A}"/>
                      </a:ext>
                    </a:extLst>
                  </p:cNvPr>
                  <p:cNvSpPr/>
                  <p:nvPr/>
                </p:nvSpPr>
                <p:spPr>
                  <a:xfrm>
                    <a:off x="6239550" y="1890805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49" name="Vrije vorm: vorm 7248">
                    <a:extLst>
                      <a:ext uri="{FF2B5EF4-FFF2-40B4-BE49-F238E27FC236}">
                        <a16:creationId xmlns:a16="http://schemas.microsoft.com/office/drawing/2014/main" id="{2E1F62D4-4849-325E-9A52-AE8D63B07F67}"/>
                      </a:ext>
                    </a:extLst>
                  </p:cNvPr>
                  <p:cNvSpPr/>
                  <p:nvPr/>
                </p:nvSpPr>
                <p:spPr>
                  <a:xfrm>
                    <a:off x="6273215" y="203181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1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7167" name="Graphic 1445">
                <a:extLst>
                  <a:ext uri="{FF2B5EF4-FFF2-40B4-BE49-F238E27FC236}">
                    <a16:creationId xmlns:a16="http://schemas.microsoft.com/office/drawing/2014/main" id="{C422D9D6-284C-40AD-ADB9-C990C3411DAF}"/>
                  </a:ext>
                </a:extLst>
              </p:cNvPr>
              <p:cNvGrpSpPr/>
              <p:nvPr/>
            </p:nvGrpSpPr>
            <p:grpSpPr>
              <a:xfrm>
                <a:off x="6684043" y="2695997"/>
                <a:ext cx="322285" cy="524420"/>
                <a:chOff x="6684043" y="2695997"/>
                <a:chExt cx="322285" cy="524420"/>
              </a:xfrm>
            </p:grpSpPr>
            <p:sp>
              <p:nvSpPr>
                <p:cNvPr id="7212" name="Vrije vorm: vorm 7211">
                  <a:extLst>
                    <a:ext uri="{FF2B5EF4-FFF2-40B4-BE49-F238E27FC236}">
                      <a16:creationId xmlns:a16="http://schemas.microsoft.com/office/drawing/2014/main" id="{06ED660C-8998-69CE-4A4D-C2724CC489A4}"/>
                    </a:ext>
                  </a:extLst>
                </p:cNvPr>
                <p:cNvSpPr/>
                <p:nvPr/>
              </p:nvSpPr>
              <p:spPr>
                <a:xfrm>
                  <a:off x="6706696" y="2699445"/>
                  <a:ext cx="299632" cy="520973"/>
                </a:xfrm>
                <a:custGeom>
                  <a:avLst/>
                  <a:gdLst>
                    <a:gd name="connsiteX0" fmla="*/ 284425 w 299632"/>
                    <a:gd name="connsiteY0" fmla="*/ 316649 h 520973"/>
                    <a:gd name="connsiteX1" fmla="*/ 280546 w 299632"/>
                    <a:gd name="connsiteY1" fmla="*/ 310616 h 520973"/>
                    <a:gd name="connsiteX2" fmla="*/ 276668 w 299632"/>
                    <a:gd name="connsiteY2" fmla="*/ 305013 h 520973"/>
                    <a:gd name="connsiteX3" fmla="*/ 205131 w 299632"/>
                    <a:gd name="connsiteY3" fmla="*/ 167111 h 520973"/>
                    <a:gd name="connsiteX4" fmla="*/ 201252 w 299632"/>
                    <a:gd name="connsiteY4" fmla="*/ 124878 h 520973"/>
                    <a:gd name="connsiteX5" fmla="*/ 184014 w 299632"/>
                    <a:gd name="connsiteY5" fmla="*/ 101176 h 520973"/>
                    <a:gd name="connsiteX6" fmla="*/ 184014 w 299632"/>
                    <a:gd name="connsiteY6" fmla="*/ 99883 h 520973"/>
                    <a:gd name="connsiteX7" fmla="*/ 184014 w 299632"/>
                    <a:gd name="connsiteY7" fmla="*/ 91695 h 520973"/>
                    <a:gd name="connsiteX8" fmla="*/ 190478 w 299632"/>
                    <a:gd name="connsiteY8" fmla="*/ 56357 h 520973"/>
                    <a:gd name="connsiteX9" fmla="*/ 196943 w 299632"/>
                    <a:gd name="connsiteY9" fmla="*/ 25329 h 520973"/>
                    <a:gd name="connsiteX10" fmla="*/ 172379 w 299632"/>
                    <a:gd name="connsiteY10" fmla="*/ 1627 h 520973"/>
                    <a:gd name="connsiteX11" fmla="*/ 165052 w 299632"/>
                    <a:gd name="connsiteY11" fmla="*/ 27915 h 520973"/>
                    <a:gd name="connsiteX12" fmla="*/ 173671 w 299632"/>
                    <a:gd name="connsiteY12" fmla="*/ 58081 h 520973"/>
                    <a:gd name="connsiteX13" fmla="*/ 179705 w 299632"/>
                    <a:gd name="connsiteY13" fmla="*/ 98159 h 520973"/>
                    <a:gd name="connsiteX14" fmla="*/ 58178 w 299632"/>
                    <a:gd name="connsiteY14" fmla="*/ 149011 h 520973"/>
                    <a:gd name="connsiteX15" fmla="*/ 5602 w 299632"/>
                    <a:gd name="connsiteY15" fmla="*/ 186934 h 520973"/>
                    <a:gd name="connsiteX16" fmla="*/ 5602 w 299632"/>
                    <a:gd name="connsiteY16" fmla="*/ 186934 h 520973"/>
                    <a:gd name="connsiteX17" fmla="*/ 3017 w 299632"/>
                    <a:gd name="connsiteY17" fmla="*/ 190382 h 520973"/>
                    <a:gd name="connsiteX18" fmla="*/ 3017 w 299632"/>
                    <a:gd name="connsiteY18" fmla="*/ 190382 h 520973"/>
                    <a:gd name="connsiteX19" fmla="*/ 1293 w 299632"/>
                    <a:gd name="connsiteY19" fmla="*/ 193398 h 520973"/>
                    <a:gd name="connsiteX20" fmla="*/ 1293 w 299632"/>
                    <a:gd name="connsiteY20" fmla="*/ 193398 h 520973"/>
                    <a:gd name="connsiteX21" fmla="*/ 431 w 299632"/>
                    <a:gd name="connsiteY21" fmla="*/ 196415 h 520973"/>
                    <a:gd name="connsiteX22" fmla="*/ 431 w 299632"/>
                    <a:gd name="connsiteY22" fmla="*/ 196846 h 520973"/>
                    <a:gd name="connsiteX23" fmla="*/ 0 w 299632"/>
                    <a:gd name="connsiteY23" fmla="*/ 199432 h 520973"/>
                    <a:gd name="connsiteX24" fmla="*/ 0 w 299632"/>
                    <a:gd name="connsiteY24" fmla="*/ 200293 h 520973"/>
                    <a:gd name="connsiteX25" fmla="*/ 0 w 299632"/>
                    <a:gd name="connsiteY25" fmla="*/ 202879 h 520973"/>
                    <a:gd name="connsiteX26" fmla="*/ 0 w 299632"/>
                    <a:gd name="connsiteY26" fmla="*/ 203741 h 520973"/>
                    <a:gd name="connsiteX27" fmla="*/ 862 w 299632"/>
                    <a:gd name="connsiteY27" fmla="*/ 207189 h 520973"/>
                    <a:gd name="connsiteX28" fmla="*/ 40509 w 299632"/>
                    <a:gd name="connsiteY28" fmla="*/ 258040 h 520973"/>
                    <a:gd name="connsiteX29" fmla="*/ 43526 w 299632"/>
                    <a:gd name="connsiteY29" fmla="*/ 256747 h 520973"/>
                    <a:gd name="connsiteX30" fmla="*/ 86189 w 299632"/>
                    <a:gd name="connsiteY30" fmla="*/ 336904 h 520973"/>
                    <a:gd name="connsiteX31" fmla="*/ 76708 w 299632"/>
                    <a:gd name="connsiteY31" fmla="*/ 436883 h 520973"/>
                    <a:gd name="connsiteX32" fmla="*/ 70675 w 299632"/>
                    <a:gd name="connsiteY32" fmla="*/ 447657 h 520973"/>
                    <a:gd name="connsiteX33" fmla="*/ 65935 w 299632"/>
                    <a:gd name="connsiteY33" fmla="*/ 513592 h 520973"/>
                    <a:gd name="connsiteX34" fmla="*/ 65935 w 299632"/>
                    <a:gd name="connsiteY34" fmla="*/ 513592 h 520973"/>
                    <a:gd name="connsiteX35" fmla="*/ 68089 w 299632"/>
                    <a:gd name="connsiteY35" fmla="*/ 514884 h 520973"/>
                    <a:gd name="connsiteX36" fmla="*/ 68951 w 299632"/>
                    <a:gd name="connsiteY36" fmla="*/ 515315 h 520973"/>
                    <a:gd name="connsiteX37" fmla="*/ 70675 w 299632"/>
                    <a:gd name="connsiteY37" fmla="*/ 516177 h 520973"/>
                    <a:gd name="connsiteX38" fmla="*/ 71968 w 299632"/>
                    <a:gd name="connsiteY38" fmla="*/ 516608 h 520973"/>
                    <a:gd name="connsiteX39" fmla="*/ 73692 w 299632"/>
                    <a:gd name="connsiteY39" fmla="*/ 517470 h 520973"/>
                    <a:gd name="connsiteX40" fmla="*/ 75416 w 299632"/>
                    <a:gd name="connsiteY40" fmla="*/ 517901 h 520973"/>
                    <a:gd name="connsiteX41" fmla="*/ 76708 w 299632"/>
                    <a:gd name="connsiteY41" fmla="*/ 518332 h 520973"/>
                    <a:gd name="connsiteX42" fmla="*/ 79294 w 299632"/>
                    <a:gd name="connsiteY42" fmla="*/ 519194 h 520973"/>
                    <a:gd name="connsiteX43" fmla="*/ 80156 w 299632"/>
                    <a:gd name="connsiteY43" fmla="*/ 519194 h 520973"/>
                    <a:gd name="connsiteX44" fmla="*/ 84034 w 299632"/>
                    <a:gd name="connsiteY44" fmla="*/ 520056 h 520973"/>
                    <a:gd name="connsiteX45" fmla="*/ 130146 w 299632"/>
                    <a:gd name="connsiteY45" fmla="*/ 512730 h 520973"/>
                    <a:gd name="connsiteX46" fmla="*/ 258999 w 299632"/>
                    <a:gd name="connsiteY46" fmla="*/ 434729 h 520973"/>
                    <a:gd name="connsiteX47" fmla="*/ 277960 w 299632"/>
                    <a:gd name="connsiteY47" fmla="*/ 416629 h 520973"/>
                    <a:gd name="connsiteX48" fmla="*/ 282270 w 299632"/>
                    <a:gd name="connsiteY48" fmla="*/ 411026 h 520973"/>
                    <a:gd name="connsiteX49" fmla="*/ 282701 w 299632"/>
                    <a:gd name="connsiteY49" fmla="*/ 410164 h 520973"/>
                    <a:gd name="connsiteX50" fmla="*/ 286579 w 299632"/>
                    <a:gd name="connsiteY50" fmla="*/ 404993 h 520973"/>
                    <a:gd name="connsiteX51" fmla="*/ 286579 w 299632"/>
                    <a:gd name="connsiteY51" fmla="*/ 404993 h 520973"/>
                    <a:gd name="connsiteX52" fmla="*/ 284856 w 299632"/>
                    <a:gd name="connsiteY52" fmla="*/ 316649 h 520973"/>
                    <a:gd name="connsiteX53" fmla="*/ 168500 w 299632"/>
                    <a:gd name="connsiteY53" fmla="*/ 24467 h 520973"/>
                    <a:gd name="connsiteX54" fmla="*/ 183152 w 299632"/>
                    <a:gd name="connsiteY54" fmla="*/ 6798 h 520973"/>
                    <a:gd name="connsiteX55" fmla="*/ 191340 w 299632"/>
                    <a:gd name="connsiteY55" fmla="*/ 32655 h 520973"/>
                    <a:gd name="connsiteX56" fmla="*/ 186169 w 299632"/>
                    <a:gd name="connsiteY56" fmla="*/ 57650 h 520973"/>
                    <a:gd name="connsiteX57" fmla="*/ 182290 w 299632"/>
                    <a:gd name="connsiteY57" fmla="*/ 80059 h 520973"/>
                    <a:gd name="connsiteX58" fmla="*/ 168500 w 299632"/>
                    <a:gd name="connsiteY58" fmla="*/ 24467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299632" h="520973">
                      <a:moveTo>
                        <a:pt x="284425" y="316649"/>
                      </a:moveTo>
                      <a:cubicBezTo>
                        <a:pt x="284425" y="316649"/>
                        <a:pt x="281839" y="312771"/>
                        <a:pt x="280546" y="310616"/>
                      </a:cubicBezTo>
                      <a:cubicBezTo>
                        <a:pt x="279253" y="308892"/>
                        <a:pt x="277960" y="306737"/>
                        <a:pt x="276668" y="305013"/>
                      </a:cubicBezTo>
                      <a:cubicBezTo>
                        <a:pt x="243916" y="258471"/>
                        <a:pt x="220214" y="199863"/>
                        <a:pt x="205131" y="167111"/>
                      </a:cubicBezTo>
                      <a:cubicBezTo>
                        <a:pt x="215042" y="155475"/>
                        <a:pt x="211595" y="136513"/>
                        <a:pt x="201252" y="124878"/>
                      </a:cubicBezTo>
                      <a:cubicBezTo>
                        <a:pt x="192633" y="114966"/>
                        <a:pt x="187031" y="105916"/>
                        <a:pt x="184014" y="101176"/>
                      </a:cubicBezTo>
                      <a:cubicBezTo>
                        <a:pt x="184014" y="100745"/>
                        <a:pt x="184014" y="100314"/>
                        <a:pt x="184014" y="99883"/>
                      </a:cubicBezTo>
                      <a:cubicBezTo>
                        <a:pt x="184014" y="96866"/>
                        <a:pt x="184014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5"/>
                        <a:pt x="164191" y="20589"/>
                        <a:pt x="165052" y="27915"/>
                      </a:cubicBezTo>
                      <a:cubicBezTo>
                        <a:pt x="166345" y="38258"/>
                        <a:pt x="170655" y="48169"/>
                        <a:pt x="173671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638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1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3" y="409303"/>
                        <a:pt x="76708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7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89" y="514884"/>
                      </a:cubicBezTo>
                      <a:cubicBezTo>
                        <a:pt x="68089" y="514884"/>
                        <a:pt x="68521" y="514884"/>
                        <a:pt x="68951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1106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901"/>
                        <a:pt x="75416" y="517901"/>
                      </a:cubicBezTo>
                      <a:cubicBezTo>
                        <a:pt x="75847" y="517901"/>
                        <a:pt x="76277" y="517901"/>
                        <a:pt x="76708" y="518332"/>
                      </a:cubicBezTo>
                      <a:cubicBezTo>
                        <a:pt x="77570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4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9"/>
                      </a:cubicBezTo>
                      <a:cubicBezTo>
                        <a:pt x="265894" y="429126"/>
                        <a:pt x="272358" y="423093"/>
                        <a:pt x="277960" y="416629"/>
                      </a:cubicBezTo>
                      <a:cubicBezTo>
                        <a:pt x="279684" y="414905"/>
                        <a:pt x="280977" y="412750"/>
                        <a:pt x="282270" y="411026"/>
                      </a:cubicBezTo>
                      <a:cubicBezTo>
                        <a:pt x="282270" y="411026"/>
                        <a:pt x="282270" y="410595"/>
                        <a:pt x="282701" y="410164"/>
                      </a:cubicBezTo>
                      <a:cubicBezTo>
                        <a:pt x="283994" y="408441"/>
                        <a:pt x="285287" y="406717"/>
                        <a:pt x="286579" y="404993"/>
                      </a:cubicBezTo>
                      <a:cubicBezTo>
                        <a:pt x="286579" y="404993"/>
                        <a:pt x="286579" y="404993"/>
                        <a:pt x="286579" y="404993"/>
                      </a:cubicBezTo>
                      <a:cubicBezTo>
                        <a:pt x="302094" y="380429"/>
                        <a:pt x="306403" y="349832"/>
                        <a:pt x="284856" y="316649"/>
                      </a:cubicBezTo>
                      <a:close/>
                      <a:moveTo>
                        <a:pt x="168500" y="24467"/>
                      </a:moveTo>
                      <a:cubicBezTo>
                        <a:pt x="166345" y="13694"/>
                        <a:pt x="171086" y="765"/>
                        <a:pt x="183152" y="6798"/>
                      </a:cubicBezTo>
                      <a:cubicBezTo>
                        <a:pt x="191340" y="12832"/>
                        <a:pt x="194357" y="21451"/>
                        <a:pt x="191340" y="32655"/>
                      </a:cubicBezTo>
                      <a:cubicBezTo>
                        <a:pt x="190047" y="41274"/>
                        <a:pt x="188324" y="49462"/>
                        <a:pt x="186169" y="57650"/>
                      </a:cubicBezTo>
                      <a:cubicBezTo>
                        <a:pt x="184014" y="64976"/>
                        <a:pt x="182721" y="72733"/>
                        <a:pt x="182290" y="80059"/>
                      </a:cubicBezTo>
                      <a:cubicBezTo>
                        <a:pt x="179274" y="61098"/>
                        <a:pt x="173671" y="43429"/>
                        <a:pt x="168500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7213" name="Graphic 1445">
                  <a:extLst>
                    <a:ext uri="{FF2B5EF4-FFF2-40B4-BE49-F238E27FC236}">
                      <a16:creationId xmlns:a16="http://schemas.microsoft.com/office/drawing/2014/main" id="{2D1E1BB9-D1BC-B442-68C4-C5D7618905F6}"/>
                    </a:ext>
                  </a:extLst>
                </p:cNvPr>
                <p:cNvGrpSpPr/>
                <p:nvPr/>
              </p:nvGrpSpPr>
              <p:grpSpPr>
                <a:xfrm>
                  <a:off x="6684043" y="2695997"/>
                  <a:ext cx="301116" cy="521835"/>
                  <a:chOff x="6684043" y="2695997"/>
                  <a:chExt cx="301116" cy="521835"/>
                </a:xfrm>
              </p:grpSpPr>
              <p:grpSp>
                <p:nvGrpSpPr>
                  <p:cNvPr id="7214" name="Graphic 1445">
                    <a:extLst>
                      <a:ext uri="{FF2B5EF4-FFF2-40B4-BE49-F238E27FC236}">
                        <a16:creationId xmlns:a16="http://schemas.microsoft.com/office/drawing/2014/main" id="{295C4F3A-3D1C-A205-CC67-6A65176F66DC}"/>
                      </a:ext>
                    </a:extLst>
                  </p:cNvPr>
                  <p:cNvGrpSpPr/>
                  <p:nvPr/>
                </p:nvGrpSpPr>
                <p:grpSpPr>
                  <a:xfrm>
                    <a:off x="6720917" y="2856213"/>
                    <a:ext cx="264242" cy="361619"/>
                    <a:chOff x="6720917" y="2856213"/>
                    <a:chExt cx="264242" cy="361619"/>
                  </a:xfrm>
                </p:grpSpPr>
                <p:sp>
                  <p:nvSpPr>
                    <p:cNvPr id="7235" name="Vrije vorm: vorm 7234">
                      <a:extLst>
                        <a:ext uri="{FF2B5EF4-FFF2-40B4-BE49-F238E27FC236}">
                          <a16:creationId xmlns:a16="http://schemas.microsoft.com/office/drawing/2014/main" id="{F2802477-0E3D-E1B8-A81F-381C560BBD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917" y="2856213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8001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6" name="Vrije vorm: vorm 7235">
                      <a:extLst>
                        <a:ext uri="{FF2B5EF4-FFF2-40B4-BE49-F238E27FC236}">
                          <a16:creationId xmlns:a16="http://schemas.microsoft.com/office/drawing/2014/main" id="{063FE3AD-65D4-9946-E355-5A316E75AF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535" y="3001442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7" name="Vrije vorm: vorm 7236">
                      <a:extLst>
                        <a:ext uri="{FF2B5EF4-FFF2-40B4-BE49-F238E27FC236}">
                          <a16:creationId xmlns:a16="http://schemas.microsoft.com/office/drawing/2014/main" id="{698814F8-358C-9535-CE12-D01CDC150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104" y="3001872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1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2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1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7"/>
                            <a:pt x="34176" y="9050"/>
                            <a:pt x="31591" y="5602"/>
                          </a:cubicBezTo>
                          <a:cubicBezTo>
                            <a:pt x="30298" y="3879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2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8" name="Vrije vorm: vorm 7237">
                      <a:extLst>
                        <a:ext uri="{FF2B5EF4-FFF2-40B4-BE49-F238E27FC236}">
                          <a16:creationId xmlns:a16="http://schemas.microsoft.com/office/drawing/2014/main" id="{C5B40DD2-D770-3C66-CAD5-EFEF58C79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099" y="3133311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15" name="Vrije vorm: vorm 7214">
                    <a:extLst>
                      <a:ext uri="{FF2B5EF4-FFF2-40B4-BE49-F238E27FC236}">
                        <a16:creationId xmlns:a16="http://schemas.microsoft.com/office/drawing/2014/main" id="{BB5B56ED-D14C-7DDB-BA04-F3CF1014FDC3}"/>
                      </a:ext>
                    </a:extLst>
                  </p:cNvPr>
                  <p:cNvSpPr/>
                  <p:nvPr/>
                </p:nvSpPr>
                <p:spPr>
                  <a:xfrm>
                    <a:off x="6720917" y="2856213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8001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8147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3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6" name="Vrije vorm: vorm 7215">
                    <a:extLst>
                      <a:ext uri="{FF2B5EF4-FFF2-40B4-BE49-F238E27FC236}">
                        <a16:creationId xmlns:a16="http://schemas.microsoft.com/office/drawing/2014/main" id="{3B2DE8BB-1AA4-CF8B-D3C3-24F254AE08B8}"/>
                      </a:ext>
                    </a:extLst>
                  </p:cNvPr>
                  <p:cNvSpPr/>
                  <p:nvPr/>
                </p:nvSpPr>
                <p:spPr>
                  <a:xfrm>
                    <a:off x="6849178" y="2695997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49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2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6"/>
                          <a:pt x="-269" y="20589"/>
                          <a:pt x="593" y="27915"/>
                        </a:cubicBezTo>
                        <a:cubicBezTo>
                          <a:pt x="1885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0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7" name="Vrije vorm: vorm 7216">
                    <a:extLst>
                      <a:ext uri="{FF2B5EF4-FFF2-40B4-BE49-F238E27FC236}">
                        <a16:creationId xmlns:a16="http://schemas.microsoft.com/office/drawing/2014/main" id="{5A20C2BC-742D-6C3A-4B43-6CA62CD304CA}"/>
                      </a:ext>
                    </a:extLst>
                  </p:cNvPr>
                  <p:cNvSpPr/>
                  <p:nvPr/>
                </p:nvSpPr>
                <p:spPr>
                  <a:xfrm>
                    <a:off x="6684093" y="2793294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9"/>
                          <a:pt x="-5409" y="92654"/>
                          <a:pt x="1055" y="109892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2"/>
                          <a:pt x="216098" y="42664"/>
                          <a:pt x="203169" y="28012"/>
                        </a:cubicBezTo>
                        <a:cubicBezTo>
                          <a:pt x="190241" y="13359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18" name="Vrije vorm: vorm 7217">
                    <a:extLst>
                      <a:ext uri="{FF2B5EF4-FFF2-40B4-BE49-F238E27FC236}">
                        <a16:creationId xmlns:a16="http://schemas.microsoft.com/office/drawing/2014/main" id="{72A95565-1A40-B531-F731-E6E076D8471E}"/>
                      </a:ext>
                    </a:extLst>
                  </p:cNvPr>
                  <p:cNvSpPr/>
                  <p:nvPr/>
                </p:nvSpPr>
                <p:spPr>
                  <a:xfrm>
                    <a:off x="6684043" y="2793294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3"/>
                          <a:pt x="1105" y="109892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2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219" name="Graphic 1445">
                    <a:extLst>
                      <a:ext uri="{FF2B5EF4-FFF2-40B4-BE49-F238E27FC236}">
                        <a16:creationId xmlns:a16="http://schemas.microsoft.com/office/drawing/2014/main" id="{47133336-5117-8742-A0EC-BDD8647EB578}"/>
                      </a:ext>
                    </a:extLst>
                  </p:cNvPr>
                  <p:cNvGrpSpPr/>
                  <p:nvPr/>
                </p:nvGrpSpPr>
                <p:grpSpPr>
                  <a:xfrm>
                    <a:off x="6702387" y="2817656"/>
                    <a:ext cx="177504" cy="111385"/>
                    <a:chOff x="6702387" y="2817656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7223" name="Vrije vorm: vorm 7222">
                      <a:extLst>
                        <a:ext uri="{FF2B5EF4-FFF2-40B4-BE49-F238E27FC236}">
                          <a16:creationId xmlns:a16="http://schemas.microsoft.com/office/drawing/2014/main" id="{2BD1888D-A66A-FC95-A050-02407EE1C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387" y="2893430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24" name="Vrije vorm: vorm 7223">
                      <a:extLst>
                        <a:ext uri="{FF2B5EF4-FFF2-40B4-BE49-F238E27FC236}">
                          <a16:creationId xmlns:a16="http://schemas.microsoft.com/office/drawing/2014/main" id="{E5DE0407-9807-703C-8039-8754EE9C2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5704" y="2907387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25" name="Vrije vorm: vorm 7224">
                      <a:extLst>
                        <a:ext uri="{FF2B5EF4-FFF2-40B4-BE49-F238E27FC236}">
                          <a16:creationId xmlns:a16="http://schemas.microsoft.com/office/drawing/2014/main" id="{CCF8008F-AF7B-2EF6-AE13-D5778BD8C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957" y="2874743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26" name="Vrije vorm: vorm 7225">
                      <a:extLst>
                        <a:ext uri="{FF2B5EF4-FFF2-40B4-BE49-F238E27FC236}">
                          <a16:creationId xmlns:a16="http://schemas.microsoft.com/office/drawing/2014/main" id="{2D3B3B51-67BF-C330-5F8A-048B11AA2E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4619" y="2921481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8 w 4309"/>
                        <a:gd name="connsiteY3" fmla="*/ 5838 h 7561"/>
                        <a:gd name="connsiteX4" fmla="*/ 4310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8" y="5838"/>
                          </a:cubicBezTo>
                          <a:cubicBezTo>
                            <a:pt x="3879" y="4545"/>
                            <a:pt x="4310" y="2821"/>
                            <a:pt x="4310" y="1528"/>
                          </a:cubicBezTo>
                          <a:cubicBezTo>
                            <a:pt x="4310" y="-196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27" name="Vrije vorm: vorm 7226">
                      <a:extLst>
                        <a:ext uri="{FF2B5EF4-FFF2-40B4-BE49-F238E27FC236}">
                          <a16:creationId xmlns:a16="http://schemas.microsoft.com/office/drawing/2014/main" id="{296DDC9A-26E6-DA86-2A17-2CE8DB0B28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085" y="2882761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4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28" name="Vrije vorm: vorm 7227">
                      <a:extLst>
                        <a:ext uri="{FF2B5EF4-FFF2-40B4-BE49-F238E27FC236}">
                          <a16:creationId xmlns:a16="http://schemas.microsoft.com/office/drawing/2014/main" id="{5EA16CD0-845C-C20C-B5F9-B2FCAA6765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8255" y="2875578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60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60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29" name="Vrije vorm: vorm 7228">
                      <a:extLst>
                        <a:ext uri="{FF2B5EF4-FFF2-40B4-BE49-F238E27FC236}">
                          <a16:creationId xmlns:a16="http://schemas.microsoft.com/office/drawing/2014/main" id="{21FFF48E-0A85-B294-AE2A-07F32BC7D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919" y="2834739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7 h 4666"/>
                        <a:gd name="connsiteX3" fmla="*/ 2586 w 4309"/>
                        <a:gd name="connsiteY3" fmla="*/ 3805 h 4666"/>
                        <a:gd name="connsiteX4" fmla="*/ 4309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7"/>
                            <a:pt x="431" y="4667"/>
                          </a:cubicBezTo>
                          <a:cubicBezTo>
                            <a:pt x="1293" y="4667"/>
                            <a:pt x="2155" y="4667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09" y="1219"/>
                          </a:cubicBezTo>
                          <a:cubicBezTo>
                            <a:pt x="4309" y="357"/>
                            <a:pt x="3447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0" name="Vrije vorm: vorm 7229">
                      <a:extLst>
                        <a:ext uri="{FF2B5EF4-FFF2-40B4-BE49-F238E27FC236}">
                          <a16:creationId xmlns:a16="http://schemas.microsoft.com/office/drawing/2014/main" id="{21929CAD-096C-C102-9B9A-CC31734A5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648" y="2865373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4"/>
                            <a:pt x="315" y="2906"/>
                          </a:cubicBezTo>
                          <a:cubicBezTo>
                            <a:pt x="-978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6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1" name="Vrije vorm: vorm 7230">
                      <a:extLst>
                        <a:ext uri="{FF2B5EF4-FFF2-40B4-BE49-F238E27FC236}">
                          <a16:creationId xmlns:a16="http://schemas.microsoft.com/office/drawing/2014/main" id="{6EE9B0D3-2257-0A38-DF0A-E38E7910B1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2130" y="2836901"/>
                      <a:ext cx="7477" cy="8190"/>
                    </a:xfrm>
                    <a:custGeom>
                      <a:avLst/>
                      <a:gdLst>
                        <a:gd name="connsiteX0" fmla="*/ 4447 w 7477"/>
                        <a:gd name="connsiteY0" fmla="*/ 349 h 8190"/>
                        <a:gd name="connsiteX1" fmla="*/ 568 w 7477"/>
                        <a:gd name="connsiteY1" fmla="*/ 4659 h 8190"/>
                        <a:gd name="connsiteX2" fmla="*/ 3154 w 7477"/>
                        <a:gd name="connsiteY2" fmla="*/ 7676 h 8190"/>
                        <a:gd name="connsiteX3" fmla="*/ 7033 w 7477"/>
                        <a:gd name="connsiteY3" fmla="*/ 3366 h 8190"/>
                        <a:gd name="connsiteX4" fmla="*/ 4447 w 7477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7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6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2" name="Vrije vorm: vorm 7231">
                      <a:extLst>
                        <a:ext uri="{FF2B5EF4-FFF2-40B4-BE49-F238E27FC236}">
                          <a16:creationId xmlns:a16="http://schemas.microsoft.com/office/drawing/2014/main" id="{A4C29ABA-8595-EBF2-9DFE-B07B6BEBF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2826" y="2851041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10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10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3" name="Vrije vorm: vorm 7232">
                      <a:extLst>
                        <a:ext uri="{FF2B5EF4-FFF2-40B4-BE49-F238E27FC236}">
                          <a16:creationId xmlns:a16="http://schemas.microsoft.com/office/drawing/2014/main" id="{7C038040-685A-2A99-DD43-69E4494766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1409" y="2817656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5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34" name="Vrije vorm: vorm 7233">
                      <a:extLst>
                        <a:ext uri="{FF2B5EF4-FFF2-40B4-BE49-F238E27FC236}">
                          <a16:creationId xmlns:a16="http://schemas.microsoft.com/office/drawing/2014/main" id="{2141E483-A270-C514-3D0D-445EC0C90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3659" y="2858798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7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7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220" name="Vrije vorm: vorm 7219">
                    <a:extLst>
                      <a:ext uri="{FF2B5EF4-FFF2-40B4-BE49-F238E27FC236}">
                        <a16:creationId xmlns:a16="http://schemas.microsoft.com/office/drawing/2014/main" id="{D9761584-E24A-C13C-5C53-CF75BEDEBB08}"/>
                      </a:ext>
                    </a:extLst>
                  </p:cNvPr>
                  <p:cNvSpPr/>
                  <p:nvPr/>
                </p:nvSpPr>
                <p:spPr>
                  <a:xfrm>
                    <a:off x="6738155" y="3133311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4 h 84521"/>
                      <a:gd name="connsiteX4" fmla="*/ 37492 w 76708"/>
                      <a:gd name="connsiteY4" fmla="*/ 76708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8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8" y="76278"/>
                        </a:cubicBezTo>
                        <a:cubicBezTo>
                          <a:pt x="60763" y="26719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1" name="Vrije vorm: vorm 7220">
                    <a:extLst>
                      <a:ext uri="{FF2B5EF4-FFF2-40B4-BE49-F238E27FC236}">
                        <a16:creationId xmlns:a16="http://schemas.microsoft.com/office/drawing/2014/main" id="{E4EFC16E-7468-7BF5-BA82-0357C0437973}"/>
                      </a:ext>
                    </a:extLst>
                  </p:cNvPr>
                  <p:cNvSpPr/>
                  <p:nvPr/>
                </p:nvSpPr>
                <p:spPr>
                  <a:xfrm>
                    <a:off x="6760995" y="2963001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2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2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222" name="Vrije vorm: vorm 7221">
                    <a:extLst>
                      <a:ext uri="{FF2B5EF4-FFF2-40B4-BE49-F238E27FC236}">
                        <a16:creationId xmlns:a16="http://schemas.microsoft.com/office/drawing/2014/main" id="{524B17CE-E8A5-885B-B6FA-0FDAF01559A7}"/>
                      </a:ext>
                    </a:extLst>
                  </p:cNvPr>
                  <p:cNvSpPr/>
                  <p:nvPr/>
                </p:nvSpPr>
                <p:spPr>
                  <a:xfrm>
                    <a:off x="6795091" y="3104438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7168" name="Graphic 1445">
                <a:extLst>
                  <a:ext uri="{FF2B5EF4-FFF2-40B4-BE49-F238E27FC236}">
                    <a16:creationId xmlns:a16="http://schemas.microsoft.com/office/drawing/2014/main" id="{D8EE55D7-17CB-0165-FA00-0A9539F86755}"/>
                  </a:ext>
                </a:extLst>
              </p:cNvPr>
              <p:cNvGrpSpPr/>
              <p:nvPr/>
            </p:nvGrpSpPr>
            <p:grpSpPr>
              <a:xfrm>
                <a:off x="5194692" y="3503591"/>
                <a:ext cx="322716" cy="523989"/>
                <a:chOff x="5194692" y="3503591"/>
                <a:chExt cx="322716" cy="523989"/>
              </a:xfrm>
            </p:grpSpPr>
            <p:sp>
              <p:nvSpPr>
                <p:cNvPr id="7185" name="Vrije vorm: vorm 7184">
                  <a:extLst>
                    <a:ext uri="{FF2B5EF4-FFF2-40B4-BE49-F238E27FC236}">
                      <a16:creationId xmlns:a16="http://schemas.microsoft.com/office/drawing/2014/main" id="{41687053-B0C8-262D-FC67-9F23AAE39E4F}"/>
                    </a:ext>
                  </a:extLst>
                </p:cNvPr>
                <p:cNvSpPr/>
                <p:nvPr/>
              </p:nvSpPr>
              <p:spPr>
                <a:xfrm>
                  <a:off x="5217344" y="3507039"/>
                  <a:ext cx="300063" cy="520542"/>
                </a:xfrm>
                <a:custGeom>
                  <a:avLst/>
                  <a:gdLst>
                    <a:gd name="connsiteX0" fmla="*/ 284856 w 300063"/>
                    <a:gd name="connsiteY0" fmla="*/ 316649 h 520542"/>
                    <a:gd name="connsiteX1" fmla="*/ 280977 w 300063"/>
                    <a:gd name="connsiteY1" fmla="*/ 310616 h 520542"/>
                    <a:gd name="connsiteX2" fmla="*/ 277099 w 300063"/>
                    <a:gd name="connsiteY2" fmla="*/ 305013 h 520542"/>
                    <a:gd name="connsiteX3" fmla="*/ 205562 w 300063"/>
                    <a:gd name="connsiteY3" fmla="*/ 167111 h 520542"/>
                    <a:gd name="connsiteX4" fmla="*/ 201683 w 300063"/>
                    <a:gd name="connsiteY4" fmla="*/ 124878 h 520542"/>
                    <a:gd name="connsiteX5" fmla="*/ 184445 w 300063"/>
                    <a:gd name="connsiteY5" fmla="*/ 101176 h 520542"/>
                    <a:gd name="connsiteX6" fmla="*/ 184445 w 300063"/>
                    <a:gd name="connsiteY6" fmla="*/ 99883 h 520542"/>
                    <a:gd name="connsiteX7" fmla="*/ 184014 w 300063"/>
                    <a:gd name="connsiteY7" fmla="*/ 91695 h 520542"/>
                    <a:gd name="connsiteX8" fmla="*/ 190478 w 300063"/>
                    <a:gd name="connsiteY8" fmla="*/ 56357 h 520542"/>
                    <a:gd name="connsiteX9" fmla="*/ 196943 w 300063"/>
                    <a:gd name="connsiteY9" fmla="*/ 25329 h 520542"/>
                    <a:gd name="connsiteX10" fmla="*/ 172379 w 300063"/>
                    <a:gd name="connsiteY10" fmla="*/ 1627 h 520542"/>
                    <a:gd name="connsiteX11" fmla="*/ 165053 w 300063"/>
                    <a:gd name="connsiteY11" fmla="*/ 27915 h 520542"/>
                    <a:gd name="connsiteX12" fmla="*/ 173672 w 300063"/>
                    <a:gd name="connsiteY12" fmla="*/ 58081 h 520542"/>
                    <a:gd name="connsiteX13" fmla="*/ 179705 w 300063"/>
                    <a:gd name="connsiteY13" fmla="*/ 98159 h 520542"/>
                    <a:gd name="connsiteX14" fmla="*/ 58178 w 300063"/>
                    <a:gd name="connsiteY14" fmla="*/ 149011 h 520542"/>
                    <a:gd name="connsiteX15" fmla="*/ 5602 w 300063"/>
                    <a:gd name="connsiteY15" fmla="*/ 186934 h 520542"/>
                    <a:gd name="connsiteX16" fmla="*/ 5602 w 300063"/>
                    <a:gd name="connsiteY16" fmla="*/ 186934 h 520542"/>
                    <a:gd name="connsiteX17" fmla="*/ 3017 w 300063"/>
                    <a:gd name="connsiteY17" fmla="*/ 190382 h 520542"/>
                    <a:gd name="connsiteX18" fmla="*/ 3017 w 300063"/>
                    <a:gd name="connsiteY18" fmla="*/ 190382 h 520542"/>
                    <a:gd name="connsiteX19" fmla="*/ 1293 w 300063"/>
                    <a:gd name="connsiteY19" fmla="*/ 193398 h 520542"/>
                    <a:gd name="connsiteX20" fmla="*/ 1293 w 300063"/>
                    <a:gd name="connsiteY20" fmla="*/ 193398 h 520542"/>
                    <a:gd name="connsiteX21" fmla="*/ 431 w 300063"/>
                    <a:gd name="connsiteY21" fmla="*/ 196415 h 520542"/>
                    <a:gd name="connsiteX22" fmla="*/ 431 w 300063"/>
                    <a:gd name="connsiteY22" fmla="*/ 196846 h 520542"/>
                    <a:gd name="connsiteX23" fmla="*/ 0 w 300063"/>
                    <a:gd name="connsiteY23" fmla="*/ 199432 h 520542"/>
                    <a:gd name="connsiteX24" fmla="*/ 0 w 300063"/>
                    <a:gd name="connsiteY24" fmla="*/ 200293 h 520542"/>
                    <a:gd name="connsiteX25" fmla="*/ 0 w 300063"/>
                    <a:gd name="connsiteY25" fmla="*/ 202879 h 520542"/>
                    <a:gd name="connsiteX26" fmla="*/ 0 w 300063"/>
                    <a:gd name="connsiteY26" fmla="*/ 203741 h 520542"/>
                    <a:gd name="connsiteX27" fmla="*/ 862 w 300063"/>
                    <a:gd name="connsiteY27" fmla="*/ 207189 h 520542"/>
                    <a:gd name="connsiteX28" fmla="*/ 40509 w 300063"/>
                    <a:gd name="connsiteY28" fmla="*/ 258040 h 520542"/>
                    <a:gd name="connsiteX29" fmla="*/ 43526 w 300063"/>
                    <a:gd name="connsiteY29" fmla="*/ 256748 h 520542"/>
                    <a:gd name="connsiteX30" fmla="*/ 86189 w 300063"/>
                    <a:gd name="connsiteY30" fmla="*/ 336904 h 520542"/>
                    <a:gd name="connsiteX31" fmla="*/ 76709 w 300063"/>
                    <a:gd name="connsiteY31" fmla="*/ 436883 h 520542"/>
                    <a:gd name="connsiteX32" fmla="*/ 70675 w 300063"/>
                    <a:gd name="connsiteY32" fmla="*/ 447657 h 520542"/>
                    <a:gd name="connsiteX33" fmla="*/ 65935 w 300063"/>
                    <a:gd name="connsiteY33" fmla="*/ 513592 h 520542"/>
                    <a:gd name="connsiteX34" fmla="*/ 65935 w 300063"/>
                    <a:gd name="connsiteY34" fmla="*/ 513592 h 520542"/>
                    <a:gd name="connsiteX35" fmla="*/ 68090 w 300063"/>
                    <a:gd name="connsiteY35" fmla="*/ 514885 h 520542"/>
                    <a:gd name="connsiteX36" fmla="*/ 68951 w 300063"/>
                    <a:gd name="connsiteY36" fmla="*/ 514885 h 520542"/>
                    <a:gd name="connsiteX37" fmla="*/ 70675 w 300063"/>
                    <a:gd name="connsiteY37" fmla="*/ 515746 h 520542"/>
                    <a:gd name="connsiteX38" fmla="*/ 71968 w 300063"/>
                    <a:gd name="connsiteY38" fmla="*/ 516177 h 520542"/>
                    <a:gd name="connsiteX39" fmla="*/ 73692 w 300063"/>
                    <a:gd name="connsiteY39" fmla="*/ 517039 h 520542"/>
                    <a:gd name="connsiteX40" fmla="*/ 75416 w 300063"/>
                    <a:gd name="connsiteY40" fmla="*/ 517470 h 520542"/>
                    <a:gd name="connsiteX41" fmla="*/ 76709 w 300063"/>
                    <a:gd name="connsiteY41" fmla="*/ 517901 h 520542"/>
                    <a:gd name="connsiteX42" fmla="*/ 79294 w 300063"/>
                    <a:gd name="connsiteY42" fmla="*/ 518763 h 520542"/>
                    <a:gd name="connsiteX43" fmla="*/ 80156 w 300063"/>
                    <a:gd name="connsiteY43" fmla="*/ 518763 h 520542"/>
                    <a:gd name="connsiteX44" fmla="*/ 84035 w 300063"/>
                    <a:gd name="connsiteY44" fmla="*/ 519625 h 520542"/>
                    <a:gd name="connsiteX45" fmla="*/ 130146 w 300063"/>
                    <a:gd name="connsiteY45" fmla="*/ 512299 h 520542"/>
                    <a:gd name="connsiteX46" fmla="*/ 258999 w 300063"/>
                    <a:gd name="connsiteY46" fmla="*/ 434297 h 520542"/>
                    <a:gd name="connsiteX47" fmla="*/ 277961 w 300063"/>
                    <a:gd name="connsiteY47" fmla="*/ 416198 h 520542"/>
                    <a:gd name="connsiteX48" fmla="*/ 282701 w 300063"/>
                    <a:gd name="connsiteY48" fmla="*/ 410596 h 520542"/>
                    <a:gd name="connsiteX49" fmla="*/ 283132 w 300063"/>
                    <a:gd name="connsiteY49" fmla="*/ 409733 h 520542"/>
                    <a:gd name="connsiteX50" fmla="*/ 287010 w 300063"/>
                    <a:gd name="connsiteY50" fmla="*/ 404562 h 520542"/>
                    <a:gd name="connsiteX51" fmla="*/ 287010 w 300063"/>
                    <a:gd name="connsiteY51" fmla="*/ 404562 h 520542"/>
                    <a:gd name="connsiteX52" fmla="*/ 285287 w 300063"/>
                    <a:gd name="connsiteY52" fmla="*/ 316218 h 520542"/>
                    <a:gd name="connsiteX53" fmla="*/ 168931 w 300063"/>
                    <a:gd name="connsiteY53" fmla="*/ 24467 h 520542"/>
                    <a:gd name="connsiteX54" fmla="*/ 183583 w 300063"/>
                    <a:gd name="connsiteY54" fmla="*/ 6798 h 520542"/>
                    <a:gd name="connsiteX55" fmla="*/ 191771 w 300063"/>
                    <a:gd name="connsiteY55" fmla="*/ 32655 h 520542"/>
                    <a:gd name="connsiteX56" fmla="*/ 186600 w 300063"/>
                    <a:gd name="connsiteY56" fmla="*/ 57650 h 520542"/>
                    <a:gd name="connsiteX57" fmla="*/ 182721 w 300063"/>
                    <a:gd name="connsiteY57" fmla="*/ 80059 h 520542"/>
                    <a:gd name="connsiteX58" fmla="*/ 168931 w 300063"/>
                    <a:gd name="connsiteY58" fmla="*/ 24467 h 5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542">
                      <a:moveTo>
                        <a:pt x="284856" y="316649"/>
                      </a:moveTo>
                      <a:cubicBezTo>
                        <a:pt x="284856" y="316649"/>
                        <a:pt x="282270" y="312770"/>
                        <a:pt x="280977" y="310616"/>
                      </a:cubicBezTo>
                      <a:cubicBezTo>
                        <a:pt x="279684" y="308892"/>
                        <a:pt x="278392" y="306737"/>
                        <a:pt x="277099" y="305013"/>
                      </a:cubicBezTo>
                      <a:cubicBezTo>
                        <a:pt x="244347" y="258471"/>
                        <a:pt x="220645" y="199863"/>
                        <a:pt x="205562" y="167111"/>
                      </a:cubicBezTo>
                      <a:cubicBezTo>
                        <a:pt x="215473" y="155475"/>
                        <a:pt x="212026" y="136513"/>
                        <a:pt x="201683" y="124878"/>
                      </a:cubicBezTo>
                      <a:cubicBezTo>
                        <a:pt x="193064" y="114966"/>
                        <a:pt x="187031" y="105916"/>
                        <a:pt x="184445" y="101176"/>
                      </a:cubicBezTo>
                      <a:cubicBezTo>
                        <a:pt x="184445" y="100745"/>
                        <a:pt x="184445" y="100314"/>
                        <a:pt x="184445" y="99883"/>
                      </a:cubicBezTo>
                      <a:cubicBezTo>
                        <a:pt x="184445" y="96866"/>
                        <a:pt x="184445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6"/>
                        <a:pt x="164191" y="20589"/>
                        <a:pt x="165053" y="27915"/>
                      </a:cubicBezTo>
                      <a:cubicBezTo>
                        <a:pt x="165914" y="38258"/>
                        <a:pt x="170655" y="48169"/>
                        <a:pt x="173672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207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0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6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8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161" y="473945"/>
                        <a:pt x="44388" y="499802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1" y="514885"/>
                      </a:cubicBezTo>
                      <a:cubicBezTo>
                        <a:pt x="69382" y="514885"/>
                        <a:pt x="70244" y="515316"/>
                        <a:pt x="70675" y="515746"/>
                      </a:cubicBezTo>
                      <a:cubicBezTo>
                        <a:pt x="71106" y="515746"/>
                        <a:pt x="71537" y="515746"/>
                        <a:pt x="71968" y="516177"/>
                      </a:cubicBezTo>
                      <a:cubicBezTo>
                        <a:pt x="72399" y="516177"/>
                        <a:pt x="72830" y="516608"/>
                        <a:pt x="73692" y="517039"/>
                      </a:cubicBezTo>
                      <a:cubicBezTo>
                        <a:pt x="74123" y="517039"/>
                        <a:pt x="74985" y="517470"/>
                        <a:pt x="75416" y="517470"/>
                      </a:cubicBezTo>
                      <a:cubicBezTo>
                        <a:pt x="75847" y="517470"/>
                        <a:pt x="76278" y="517470"/>
                        <a:pt x="76709" y="517901"/>
                      </a:cubicBezTo>
                      <a:cubicBezTo>
                        <a:pt x="77570" y="517901"/>
                        <a:pt x="78432" y="518332"/>
                        <a:pt x="79294" y="518763"/>
                      </a:cubicBezTo>
                      <a:cubicBezTo>
                        <a:pt x="79294" y="518763"/>
                        <a:pt x="79725" y="518763"/>
                        <a:pt x="80156" y="518763"/>
                      </a:cubicBezTo>
                      <a:cubicBezTo>
                        <a:pt x="81449" y="518763"/>
                        <a:pt x="82742" y="519194"/>
                        <a:pt x="84035" y="519625"/>
                      </a:cubicBezTo>
                      <a:cubicBezTo>
                        <a:pt x="96532" y="522211"/>
                        <a:pt x="112477" y="519194"/>
                        <a:pt x="130146" y="512299"/>
                      </a:cubicBezTo>
                      <a:cubicBezTo>
                        <a:pt x="176257" y="495061"/>
                        <a:pt x="233142" y="454552"/>
                        <a:pt x="258999" y="434297"/>
                      </a:cubicBezTo>
                      <a:cubicBezTo>
                        <a:pt x="265894" y="428695"/>
                        <a:pt x="272358" y="422662"/>
                        <a:pt x="277961" y="416198"/>
                      </a:cubicBezTo>
                      <a:cubicBezTo>
                        <a:pt x="279684" y="414474"/>
                        <a:pt x="280977" y="412319"/>
                        <a:pt x="282701" y="410596"/>
                      </a:cubicBezTo>
                      <a:cubicBezTo>
                        <a:pt x="282701" y="410596"/>
                        <a:pt x="282701" y="410165"/>
                        <a:pt x="283132" y="409733"/>
                      </a:cubicBezTo>
                      <a:cubicBezTo>
                        <a:pt x="284425" y="408010"/>
                        <a:pt x="285718" y="406286"/>
                        <a:pt x="287010" y="404562"/>
                      </a:cubicBezTo>
                      <a:cubicBezTo>
                        <a:pt x="287010" y="404562"/>
                        <a:pt x="287010" y="404562"/>
                        <a:pt x="287010" y="404562"/>
                      </a:cubicBezTo>
                      <a:cubicBezTo>
                        <a:pt x="302525" y="379998"/>
                        <a:pt x="306834" y="349401"/>
                        <a:pt x="285287" y="316218"/>
                      </a:cubicBezTo>
                      <a:close/>
                      <a:moveTo>
                        <a:pt x="168931" y="24467"/>
                      </a:moveTo>
                      <a:cubicBezTo>
                        <a:pt x="166776" y="13694"/>
                        <a:pt x="171517" y="765"/>
                        <a:pt x="183583" y="6798"/>
                      </a:cubicBezTo>
                      <a:cubicBezTo>
                        <a:pt x="191771" y="12832"/>
                        <a:pt x="194788" y="21451"/>
                        <a:pt x="191771" y="32655"/>
                      </a:cubicBezTo>
                      <a:cubicBezTo>
                        <a:pt x="190478" y="41274"/>
                        <a:pt x="188755" y="49462"/>
                        <a:pt x="186600" y="57650"/>
                      </a:cubicBezTo>
                      <a:cubicBezTo>
                        <a:pt x="184445" y="64976"/>
                        <a:pt x="183583" y="72733"/>
                        <a:pt x="182721" y="80059"/>
                      </a:cubicBezTo>
                      <a:cubicBezTo>
                        <a:pt x="179705" y="61098"/>
                        <a:pt x="174102" y="43429"/>
                        <a:pt x="168931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7186" name="Graphic 1445">
                  <a:extLst>
                    <a:ext uri="{FF2B5EF4-FFF2-40B4-BE49-F238E27FC236}">
                      <a16:creationId xmlns:a16="http://schemas.microsoft.com/office/drawing/2014/main" id="{C0BDB9CA-6834-4ECE-CAF9-843AE6BA984E}"/>
                    </a:ext>
                  </a:extLst>
                </p:cNvPr>
                <p:cNvGrpSpPr/>
                <p:nvPr/>
              </p:nvGrpSpPr>
              <p:grpSpPr>
                <a:xfrm>
                  <a:off x="5194692" y="3503591"/>
                  <a:ext cx="301116" cy="521835"/>
                  <a:chOff x="5194692" y="3503591"/>
                  <a:chExt cx="301116" cy="521835"/>
                </a:xfrm>
              </p:grpSpPr>
              <p:grpSp>
                <p:nvGrpSpPr>
                  <p:cNvPr id="7187" name="Graphic 1445">
                    <a:extLst>
                      <a:ext uri="{FF2B5EF4-FFF2-40B4-BE49-F238E27FC236}">
                        <a16:creationId xmlns:a16="http://schemas.microsoft.com/office/drawing/2014/main" id="{0C5877D9-090A-ACE7-0CB8-3A1FD8EACA09}"/>
                      </a:ext>
                    </a:extLst>
                  </p:cNvPr>
                  <p:cNvGrpSpPr/>
                  <p:nvPr/>
                </p:nvGrpSpPr>
                <p:grpSpPr>
                  <a:xfrm>
                    <a:off x="5231566" y="3663807"/>
                    <a:ext cx="264242" cy="361619"/>
                    <a:chOff x="5231566" y="3663807"/>
                    <a:chExt cx="264242" cy="361619"/>
                  </a:xfrm>
                </p:grpSpPr>
                <p:sp>
                  <p:nvSpPr>
                    <p:cNvPr id="7208" name="Vrije vorm: vorm 7207">
                      <a:extLst>
                        <a:ext uri="{FF2B5EF4-FFF2-40B4-BE49-F238E27FC236}">
                          <a16:creationId xmlns:a16="http://schemas.microsoft.com/office/drawing/2014/main" id="{1C323F5F-5ADA-E635-1F8D-BD84E3039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1566" y="3663807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799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3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799" y="275375"/>
                          </a:cubicBezTo>
                          <a:cubicBezTo>
                            <a:pt x="229695" y="269772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9" name="Vrije vorm: vorm 7208">
                      <a:extLst>
                        <a:ext uri="{FF2B5EF4-FFF2-40B4-BE49-F238E27FC236}">
                          <a16:creationId xmlns:a16="http://schemas.microsoft.com/office/drawing/2014/main" id="{67E4E7AB-BA85-604C-0CF1-B4070E84C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03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3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3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10" name="Vrije vorm: vorm 7209">
                      <a:extLst>
                        <a:ext uri="{FF2B5EF4-FFF2-40B4-BE49-F238E27FC236}">
                          <a16:creationId xmlns:a16="http://schemas.microsoft.com/office/drawing/2014/main" id="{0276711F-6340-4296-7987-A40EC408B7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467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1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11" name="Vrije vorm: vorm 7210">
                      <a:extLst>
                        <a:ext uri="{FF2B5EF4-FFF2-40B4-BE49-F238E27FC236}">
                          <a16:creationId xmlns:a16="http://schemas.microsoft.com/office/drawing/2014/main" id="{09A072C9-6BBA-A4A2-C2EA-5B44236498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178" y="3940905"/>
                      <a:ext cx="76764" cy="84520"/>
                    </a:xfrm>
                    <a:custGeom>
                      <a:avLst/>
                      <a:gdLst>
                        <a:gd name="connsiteX0" fmla="*/ 22897 w 76764"/>
                        <a:gd name="connsiteY0" fmla="*/ 0 h 84520"/>
                        <a:gd name="connsiteX1" fmla="*/ 16863 w 76764"/>
                        <a:gd name="connsiteY1" fmla="*/ 10774 h 84520"/>
                        <a:gd name="connsiteX2" fmla="*/ 30654 w 76764"/>
                        <a:gd name="connsiteY2" fmla="*/ 83603 h 84520"/>
                        <a:gd name="connsiteX3" fmla="*/ 76765 w 76764"/>
                        <a:gd name="connsiteY3" fmla="*/ 76277 h 84520"/>
                        <a:gd name="connsiteX4" fmla="*/ 22897 w 76764"/>
                        <a:gd name="connsiteY4" fmla="*/ 0 h 8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0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3"/>
                          </a:cubicBezTo>
                          <a:cubicBezTo>
                            <a:pt x="43151" y="86189"/>
                            <a:pt x="59096" y="83173"/>
                            <a:pt x="76765" y="76277"/>
                          </a:cubicBezTo>
                          <a:cubicBezTo>
                            <a:pt x="60820" y="26718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188" name="Vrije vorm: vorm 7187">
                    <a:extLst>
                      <a:ext uri="{FF2B5EF4-FFF2-40B4-BE49-F238E27FC236}">
                        <a16:creationId xmlns:a16="http://schemas.microsoft.com/office/drawing/2014/main" id="{77F324DC-F969-2CA3-D9E3-FA8B83E0C780}"/>
                      </a:ext>
                    </a:extLst>
                  </p:cNvPr>
                  <p:cNvSpPr/>
                  <p:nvPr/>
                </p:nvSpPr>
                <p:spPr>
                  <a:xfrm>
                    <a:off x="5231566" y="3663807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799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5 h 353376"/>
                      <a:gd name="connsiteX16" fmla="*/ 201683 w 241761"/>
                      <a:gd name="connsiteY16" fmla="*/ 137041 h 353376"/>
                      <a:gd name="connsiteX17" fmla="*/ 192202 w 241761"/>
                      <a:gd name="connsiteY17" fmla="*/ 206424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3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799" y="275375"/>
                        </a:cubicBezTo>
                        <a:cubicBezTo>
                          <a:pt x="229695" y="269772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7716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271" y="92653"/>
                          <a:pt x="103427" y="56885"/>
                          <a:pt x="137903" y="43525"/>
                        </a:cubicBezTo>
                        <a:cubicBezTo>
                          <a:pt x="172379" y="29735"/>
                          <a:pt x="192633" y="111615"/>
                          <a:pt x="201683" y="137041"/>
                        </a:cubicBezTo>
                        <a:cubicBezTo>
                          <a:pt x="211164" y="162036"/>
                          <a:pt x="182721" y="183152"/>
                          <a:pt x="192202" y="206424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89" name="Vrije vorm: vorm 7188">
                    <a:extLst>
                      <a:ext uri="{FF2B5EF4-FFF2-40B4-BE49-F238E27FC236}">
                        <a16:creationId xmlns:a16="http://schemas.microsoft.com/office/drawing/2014/main" id="{D6FA99D7-83CD-1CF6-BC6E-886CFBCC1607}"/>
                      </a:ext>
                    </a:extLst>
                  </p:cNvPr>
                  <p:cNvSpPr/>
                  <p:nvPr/>
                </p:nvSpPr>
                <p:spPr>
                  <a:xfrm>
                    <a:off x="5360257" y="3503591"/>
                    <a:ext cx="32913" cy="104312"/>
                  </a:xfrm>
                  <a:custGeom>
                    <a:avLst/>
                    <a:gdLst>
                      <a:gd name="connsiteX0" fmla="*/ 7919 w 32913"/>
                      <a:gd name="connsiteY0" fmla="*/ 1627 h 104312"/>
                      <a:gd name="connsiteX1" fmla="*/ 593 w 32913"/>
                      <a:gd name="connsiteY1" fmla="*/ 27915 h 104312"/>
                      <a:gd name="connsiteX2" fmla="*/ 9212 w 32913"/>
                      <a:gd name="connsiteY2" fmla="*/ 58081 h 104312"/>
                      <a:gd name="connsiteX3" fmla="*/ 16107 w 32913"/>
                      <a:gd name="connsiteY3" fmla="*/ 103330 h 104312"/>
                      <a:gd name="connsiteX4" fmla="*/ 20416 w 32913"/>
                      <a:gd name="connsiteY4" fmla="*/ 99883 h 104312"/>
                      <a:gd name="connsiteX5" fmla="*/ 19985 w 32913"/>
                      <a:gd name="connsiteY5" fmla="*/ 91695 h 104312"/>
                      <a:gd name="connsiteX6" fmla="*/ 26449 w 32913"/>
                      <a:gd name="connsiteY6" fmla="*/ 56357 h 104312"/>
                      <a:gd name="connsiteX7" fmla="*/ 32914 w 32913"/>
                      <a:gd name="connsiteY7" fmla="*/ 25329 h 104312"/>
                      <a:gd name="connsiteX8" fmla="*/ 8350 w 32913"/>
                      <a:gd name="connsiteY8" fmla="*/ 1627 h 104312"/>
                      <a:gd name="connsiteX9" fmla="*/ 27742 w 32913"/>
                      <a:gd name="connsiteY9" fmla="*/ 32655 h 104312"/>
                      <a:gd name="connsiteX10" fmla="*/ 22571 w 32913"/>
                      <a:gd name="connsiteY10" fmla="*/ 57650 h 104312"/>
                      <a:gd name="connsiteX11" fmla="*/ 18692 w 32913"/>
                      <a:gd name="connsiteY11" fmla="*/ 80059 h 104312"/>
                      <a:gd name="connsiteX12" fmla="*/ 4902 w 32913"/>
                      <a:gd name="connsiteY12" fmla="*/ 24467 h 104312"/>
                      <a:gd name="connsiteX13" fmla="*/ 19554 w 32913"/>
                      <a:gd name="connsiteY13" fmla="*/ 6798 h 104312"/>
                      <a:gd name="connsiteX14" fmla="*/ 27742 w 32913"/>
                      <a:gd name="connsiteY14" fmla="*/ 32655 h 10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2">
                        <a:moveTo>
                          <a:pt x="7919" y="1627"/>
                        </a:moveTo>
                        <a:cubicBezTo>
                          <a:pt x="-1562" y="5505"/>
                          <a:pt x="-269" y="20588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6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1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90" name="Vrije vorm: vorm 7189">
                    <a:extLst>
                      <a:ext uri="{FF2B5EF4-FFF2-40B4-BE49-F238E27FC236}">
                        <a16:creationId xmlns:a16="http://schemas.microsoft.com/office/drawing/2014/main" id="{C705AC5D-2EAE-6804-7F9D-0C7729DE20BE}"/>
                      </a:ext>
                    </a:extLst>
                  </p:cNvPr>
                  <p:cNvSpPr/>
                  <p:nvPr/>
                </p:nvSpPr>
                <p:spPr>
                  <a:xfrm>
                    <a:off x="5195173" y="360131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2"/>
                        </a:cubicBezTo>
                        <a:cubicBezTo>
                          <a:pt x="7520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7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1"/>
                          <a:pt x="216098" y="42664"/>
                          <a:pt x="203169" y="28012"/>
                        </a:cubicBezTo>
                        <a:cubicBezTo>
                          <a:pt x="190241" y="13360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91" name="Vrije vorm: vorm 7190">
                    <a:extLst>
                      <a:ext uri="{FF2B5EF4-FFF2-40B4-BE49-F238E27FC236}">
                        <a16:creationId xmlns:a16="http://schemas.microsoft.com/office/drawing/2014/main" id="{B6EED4A8-4104-EED6-2F8F-EFC3A032DE0F}"/>
                      </a:ext>
                    </a:extLst>
                  </p:cNvPr>
                  <p:cNvSpPr/>
                  <p:nvPr/>
                </p:nvSpPr>
                <p:spPr>
                  <a:xfrm>
                    <a:off x="5194692" y="3601319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4" y="9481"/>
                          <a:pt x="79969" y="39647"/>
                        </a:cubicBezTo>
                        <a:cubicBezTo>
                          <a:pt x="84278" y="37924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4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2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2"/>
                        </a:cubicBezTo>
                        <a:cubicBezTo>
                          <a:pt x="7570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7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1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192" name="Graphic 1445">
                    <a:extLst>
                      <a:ext uri="{FF2B5EF4-FFF2-40B4-BE49-F238E27FC236}">
                        <a16:creationId xmlns:a16="http://schemas.microsoft.com/office/drawing/2014/main" id="{036E0477-BD2C-3C30-3435-0A77B7CCEA0B}"/>
                      </a:ext>
                    </a:extLst>
                  </p:cNvPr>
                  <p:cNvGrpSpPr/>
                  <p:nvPr/>
                </p:nvGrpSpPr>
                <p:grpSpPr>
                  <a:xfrm>
                    <a:off x="5213035" y="3625682"/>
                    <a:ext cx="177504" cy="111385"/>
                    <a:chOff x="5213035" y="3625682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7196" name="Vrije vorm: vorm 7195">
                      <a:extLst>
                        <a:ext uri="{FF2B5EF4-FFF2-40B4-BE49-F238E27FC236}">
                          <a16:creationId xmlns:a16="http://schemas.microsoft.com/office/drawing/2014/main" id="{1FA48F41-7A47-2F71-4721-1E93AC957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3035" y="3701455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09" y="4153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7" name="Vrije vorm: vorm 7196">
                      <a:extLst>
                        <a:ext uri="{FF2B5EF4-FFF2-40B4-BE49-F238E27FC236}">
                          <a16:creationId xmlns:a16="http://schemas.microsoft.com/office/drawing/2014/main" id="{1E3595FC-75EC-D364-1A0C-18D51D0F7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783" y="3715412"/>
                      <a:ext cx="4782" cy="9050"/>
                    </a:xfrm>
                    <a:custGeom>
                      <a:avLst/>
                      <a:gdLst>
                        <a:gd name="connsiteX0" fmla="*/ 2197 w 4782"/>
                        <a:gd name="connsiteY0" fmla="*/ 970 h 9050"/>
                        <a:gd name="connsiteX1" fmla="*/ 42 w 4782"/>
                        <a:gd name="connsiteY1" fmla="*/ 7434 h 9050"/>
                        <a:gd name="connsiteX2" fmla="*/ 3059 w 4782"/>
                        <a:gd name="connsiteY2" fmla="*/ 7434 h 9050"/>
                        <a:gd name="connsiteX3" fmla="*/ 4782 w 4782"/>
                        <a:gd name="connsiteY3" fmla="*/ 970 h 9050"/>
                        <a:gd name="connsiteX4" fmla="*/ 2197 w 4782"/>
                        <a:gd name="connsiteY4" fmla="*/ 970 h 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50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2628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8" name="Vrije vorm: vorm 7197">
                      <a:extLst>
                        <a:ext uri="{FF2B5EF4-FFF2-40B4-BE49-F238E27FC236}">
                          <a16:creationId xmlns:a16="http://schemas.microsoft.com/office/drawing/2014/main" id="{78BA4E88-C887-3DF6-2407-208E86D52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036" y="3682768"/>
                      <a:ext cx="5601" cy="7278"/>
                    </a:xfrm>
                    <a:custGeom>
                      <a:avLst/>
                      <a:gdLst>
                        <a:gd name="connsiteX0" fmla="*/ 3215 w 5601"/>
                        <a:gd name="connsiteY0" fmla="*/ 431 h 7278"/>
                        <a:gd name="connsiteX1" fmla="*/ 198 w 5601"/>
                        <a:gd name="connsiteY1" fmla="*/ 5171 h 7278"/>
                        <a:gd name="connsiteX2" fmla="*/ 2784 w 5601"/>
                        <a:gd name="connsiteY2" fmla="*/ 6464 h 7278"/>
                        <a:gd name="connsiteX3" fmla="*/ 5369 w 5601"/>
                        <a:gd name="connsiteY3" fmla="*/ 1724 h 7278"/>
                        <a:gd name="connsiteX4" fmla="*/ 3215 w 5601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1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6231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199" name="Vrije vorm: vorm 7198">
                      <a:extLst>
                        <a:ext uri="{FF2B5EF4-FFF2-40B4-BE49-F238E27FC236}">
                          <a16:creationId xmlns:a16="http://schemas.microsoft.com/office/drawing/2014/main" id="{34D91513-3E34-52D2-BC03-78B3E6859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5699" y="372950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01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017" y="5838"/>
                          </a:cubicBezTo>
                          <a:cubicBezTo>
                            <a:pt x="3448" y="4545"/>
                            <a:pt x="387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0" name="Vrije vorm: vorm 7199">
                      <a:extLst>
                        <a:ext uri="{FF2B5EF4-FFF2-40B4-BE49-F238E27FC236}">
                          <a16:creationId xmlns:a16="http://schemas.microsoft.com/office/drawing/2014/main" id="{C90B67BE-EC52-AD70-4025-8014A2EB9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92733" y="3690356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5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1" name="Vrije vorm: vorm 7200">
                      <a:extLst>
                        <a:ext uri="{FF2B5EF4-FFF2-40B4-BE49-F238E27FC236}">
                          <a16:creationId xmlns:a16="http://schemas.microsoft.com/office/drawing/2014/main" id="{56E78A49-7EB9-ED18-1266-CFC3F11CA7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9334" y="3683603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8"/>
                            <a:pt x="-364" y="5629"/>
                            <a:pt x="498" y="6060"/>
                          </a:cubicBezTo>
                          <a:cubicBezTo>
                            <a:pt x="929" y="6491"/>
                            <a:pt x="2221" y="6060"/>
                            <a:pt x="2652" y="5629"/>
                          </a:cubicBezTo>
                          <a:cubicBezTo>
                            <a:pt x="3514" y="4337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2" name="Vrije vorm: vorm 7201">
                      <a:extLst>
                        <a:ext uri="{FF2B5EF4-FFF2-40B4-BE49-F238E27FC236}">
                          <a16:creationId xmlns:a16="http://schemas.microsoft.com/office/drawing/2014/main" id="{2EF23CF1-411B-E234-6F50-306FB95989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9998" y="3642764"/>
                      <a:ext cx="3878" cy="4666"/>
                    </a:xfrm>
                    <a:custGeom>
                      <a:avLst/>
                      <a:gdLst>
                        <a:gd name="connsiteX0" fmla="*/ 2586 w 3878"/>
                        <a:gd name="connsiteY0" fmla="*/ 357 h 4666"/>
                        <a:gd name="connsiteX1" fmla="*/ 0 w 3878"/>
                        <a:gd name="connsiteY1" fmla="*/ 2943 h 4666"/>
                        <a:gd name="connsiteX2" fmla="*/ 431 w 3878"/>
                        <a:gd name="connsiteY2" fmla="*/ 4666 h 4666"/>
                        <a:gd name="connsiteX3" fmla="*/ 2155 w 3878"/>
                        <a:gd name="connsiteY3" fmla="*/ 3805 h 4666"/>
                        <a:gd name="connsiteX4" fmla="*/ 3879 w 3878"/>
                        <a:gd name="connsiteY4" fmla="*/ 1219 h 4666"/>
                        <a:gd name="connsiteX5" fmla="*/ 2155 w 3878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78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155" y="3805"/>
                          </a:cubicBezTo>
                          <a:cubicBezTo>
                            <a:pt x="2586" y="2943"/>
                            <a:pt x="3448" y="2512"/>
                            <a:pt x="3879" y="1219"/>
                          </a:cubicBezTo>
                          <a:cubicBezTo>
                            <a:pt x="3879" y="357"/>
                            <a:pt x="3017" y="-505"/>
                            <a:pt x="2155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3" name="Vrije vorm: vorm 7202">
                      <a:extLst>
                        <a:ext uri="{FF2B5EF4-FFF2-40B4-BE49-F238E27FC236}">
                          <a16:creationId xmlns:a16="http://schemas.microsoft.com/office/drawing/2014/main" id="{9BCC5A89-4EDC-1595-98F4-5D81E09E7D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3756" y="3673398"/>
                      <a:ext cx="4652" cy="5116"/>
                    </a:xfrm>
                    <a:custGeom>
                      <a:avLst/>
                      <a:gdLst>
                        <a:gd name="connsiteX0" fmla="*/ 2011 w 4652"/>
                        <a:gd name="connsiteY0" fmla="*/ 321 h 5116"/>
                        <a:gd name="connsiteX1" fmla="*/ 287 w 4652"/>
                        <a:gd name="connsiteY1" fmla="*/ 2907 h 5116"/>
                        <a:gd name="connsiteX2" fmla="*/ 3303 w 4652"/>
                        <a:gd name="connsiteY2" fmla="*/ 4199 h 5116"/>
                        <a:gd name="connsiteX3" fmla="*/ 4596 w 4652"/>
                        <a:gd name="connsiteY3" fmla="*/ 1614 h 5116"/>
                        <a:gd name="connsiteX4" fmla="*/ 2011 w 4652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2" h="5116">
                          <a:moveTo>
                            <a:pt x="2011" y="321"/>
                          </a:moveTo>
                          <a:cubicBezTo>
                            <a:pt x="2011" y="321"/>
                            <a:pt x="718" y="2045"/>
                            <a:pt x="287" y="2907"/>
                          </a:cubicBezTo>
                          <a:cubicBezTo>
                            <a:pt x="-1006" y="5061"/>
                            <a:pt x="2441" y="5923"/>
                            <a:pt x="3303" y="4199"/>
                          </a:cubicBezTo>
                          <a:cubicBezTo>
                            <a:pt x="3734" y="3337"/>
                            <a:pt x="4165" y="2476"/>
                            <a:pt x="4596" y="1614"/>
                          </a:cubicBezTo>
                          <a:cubicBezTo>
                            <a:pt x="5027" y="-110"/>
                            <a:pt x="2872" y="-541"/>
                            <a:pt x="2011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4" name="Vrije vorm: vorm 7203">
                      <a:extLst>
                        <a:ext uri="{FF2B5EF4-FFF2-40B4-BE49-F238E27FC236}">
                          <a16:creationId xmlns:a16="http://schemas.microsoft.com/office/drawing/2014/main" id="{9488A2D4-6950-E092-526A-84A1E2E98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3210" y="364449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5" name="Vrije vorm: vorm 7204">
                      <a:extLst>
                        <a:ext uri="{FF2B5EF4-FFF2-40B4-BE49-F238E27FC236}">
                          <a16:creationId xmlns:a16="http://schemas.microsoft.com/office/drawing/2014/main" id="{75DAB469-F7FB-A277-000A-2993E42E7A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3474" y="3659066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09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7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09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6" name="Vrije vorm: vorm 7205">
                      <a:extLst>
                        <a:ext uri="{FF2B5EF4-FFF2-40B4-BE49-F238E27FC236}">
                          <a16:creationId xmlns:a16="http://schemas.microsoft.com/office/drawing/2014/main" id="{F77897FF-7EB0-EB91-859F-78B7AA27E7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2488" y="3625682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207" name="Vrije vorm: vorm 7206">
                      <a:extLst>
                        <a:ext uri="{FF2B5EF4-FFF2-40B4-BE49-F238E27FC236}">
                          <a16:creationId xmlns:a16="http://schemas.microsoft.com/office/drawing/2014/main" id="{4CB864FE-C9FE-3A7B-BA28-C781F5D92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5169" y="3666823"/>
                      <a:ext cx="5602" cy="7326"/>
                    </a:xfrm>
                    <a:custGeom>
                      <a:avLst/>
                      <a:gdLst>
                        <a:gd name="connsiteX0" fmla="*/ 4740 w 5602"/>
                        <a:gd name="connsiteY0" fmla="*/ 0 h 7326"/>
                        <a:gd name="connsiteX1" fmla="*/ 2155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4740" y="0"/>
                          </a:moveTo>
                          <a:cubicBezTo>
                            <a:pt x="4740" y="0"/>
                            <a:pt x="2586" y="0"/>
                            <a:pt x="2155" y="1293"/>
                          </a:cubicBezTo>
                          <a:cubicBezTo>
                            <a:pt x="1724" y="2586"/>
                            <a:pt x="431" y="3447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7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193" name="Vrije vorm: vorm 7192">
                    <a:extLst>
                      <a:ext uri="{FF2B5EF4-FFF2-40B4-BE49-F238E27FC236}">
                        <a16:creationId xmlns:a16="http://schemas.microsoft.com/office/drawing/2014/main" id="{B6C1A523-34DC-C221-47CC-CE914D1BB641}"/>
                      </a:ext>
                    </a:extLst>
                  </p:cNvPr>
                  <p:cNvSpPr/>
                  <p:nvPr/>
                </p:nvSpPr>
                <p:spPr>
                  <a:xfrm>
                    <a:off x="5249234" y="3940905"/>
                    <a:ext cx="76708" cy="84520"/>
                  </a:xfrm>
                  <a:custGeom>
                    <a:avLst/>
                    <a:gdLst>
                      <a:gd name="connsiteX0" fmla="*/ 22840 w 76708"/>
                      <a:gd name="connsiteY0" fmla="*/ 0 h 84520"/>
                      <a:gd name="connsiteX1" fmla="*/ 16807 w 76708"/>
                      <a:gd name="connsiteY1" fmla="*/ 10774 h 84520"/>
                      <a:gd name="connsiteX2" fmla="*/ 12497 w 76708"/>
                      <a:gd name="connsiteY2" fmla="*/ 18531 h 84520"/>
                      <a:gd name="connsiteX3" fmla="*/ 34476 w 76708"/>
                      <a:gd name="connsiteY3" fmla="*/ 20254 h 84520"/>
                      <a:gd name="connsiteX4" fmla="*/ 37492 w 76708"/>
                      <a:gd name="connsiteY4" fmla="*/ 76708 h 84520"/>
                      <a:gd name="connsiteX5" fmla="*/ 0 w 76708"/>
                      <a:gd name="connsiteY5" fmla="*/ 58178 h 84520"/>
                      <a:gd name="connsiteX6" fmla="*/ 30597 w 76708"/>
                      <a:gd name="connsiteY6" fmla="*/ 83603 h 84520"/>
                      <a:gd name="connsiteX7" fmla="*/ 76709 w 76708"/>
                      <a:gd name="connsiteY7" fmla="*/ 76277 h 84520"/>
                      <a:gd name="connsiteX8" fmla="*/ 22840 w 76708"/>
                      <a:gd name="connsiteY8" fmla="*/ 0 h 8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0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3"/>
                        </a:cubicBezTo>
                        <a:cubicBezTo>
                          <a:pt x="43095" y="86189"/>
                          <a:pt x="59040" y="83173"/>
                          <a:pt x="76709" y="76277"/>
                        </a:cubicBezTo>
                        <a:cubicBezTo>
                          <a:pt x="60763" y="26718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94" name="Vrije vorm: vorm 7193">
                    <a:extLst>
                      <a:ext uri="{FF2B5EF4-FFF2-40B4-BE49-F238E27FC236}">
                        <a16:creationId xmlns:a16="http://schemas.microsoft.com/office/drawing/2014/main" id="{9387215C-206B-44C4-9DFE-39A64BB29A84}"/>
                      </a:ext>
                    </a:extLst>
                  </p:cNvPr>
                  <p:cNvSpPr/>
                  <p:nvPr/>
                </p:nvSpPr>
                <p:spPr>
                  <a:xfrm>
                    <a:off x="5272075" y="3771026"/>
                    <a:ext cx="37257" cy="136066"/>
                  </a:xfrm>
                  <a:custGeom>
                    <a:avLst/>
                    <a:gdLst>
                      <a:gd name="connsiteX0" fmla="*/ 30166 w 37257"/>
                      <a:gd name="connsiteY0" fmla="*/ 55679 h 136066"/>
                      <a:gd name="connsiteX1" fmla="*/ 1293 w 37257"/>
                      <a:gd name="connsiteY1" fmla="*/ 87 h 136066"/>
                      <a:gd name="connsiteX2" fmla="*/ 0 w 37257"/>
                      <a:gd name="connsiteY2" fmla="*/ 1380 h 136066"/>
                      <a:gd name="connsiteX3" fmla="*/ 22840 w 37257"/>
                      <a:gd name="connsiteY3" fmla="*/ 49646 h 136066"/>
                      <a:gd name="connsiteX4" fmla="*/ 33183 w 37257"/>
                      <a:gd name="connsiteY4" fmla="*/ 134973 h 136066"/>
                      <a:gd name="connsiteX5" fmla="*/ 36200 w 37257"/>
                      <a:gd name="connsiteY5" fmla="*/ 133249 h 136066"/>
                      <a:gd name="connsiteX6" fmla="*/ 29735 w 37257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257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5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6630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195" name="Vrije vorm: vorm 7194">
                    <a:extLst>
                      <a:ext uri="{FF2B5EF4-FFF2-40B4-BE49-F238E27FC236}">
                        <a16:creationId xmlns:a16="http://schemas.microsoft.com/office/drawing/2014/main" id="{F26770C9-C126-0190-409F-A914DC44A7A7}"/>
                      </a:ext>
                    </a:extLst>
                  </p:cNvPr>
                  <p:cNvSpPr/>
                  <p:nvPr/>
                </p:nvSpPr>
                <p:spPr>
                  <a:xfrm>
                    <a:off x="5305740" y="391203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3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3"/>
                          <a:pt x="811" y="5603"/>
                        </a:cubicBezTo>
                        <a:cubicBezTo>
                          <a:pt x="2965" y="5603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7169" name="Graphic 1445">
                <a:extLst>
                  <a:ext uri="{FF2B5EF4-FFF2-40B4-BE49-F238E27FC236}">
                    <a16:creationId xmlns:a16="http://schemas.microsoft.com/office/drawing/2014/main" id="{22DC0231-1229-BF16-14B3-78530C3609FF}"/>
                  </a:ext>
                </a:extLst>
              </p:cNvPr>
              <p:cNvGrpSpPr/>
              <p:nvPr/>
            </p:nvGrpSpPr>
            <p:grpSpPr>
              <a:xfrm>
                <a:off x="5930992" y="577367"/>
                <a:ext cx="532649" cy="511102"/>
                <a:chOff x="5930992" y="577367"/>
                <a:chExt cx="532649" cy="511102"/>
              </a:xfrm>
            </p:grpSpPr>
            <p:sp>
              <p:nvSpPr>
                <p:cNvPr id="7170" name="Vrije vorm: vorm 7169">
                  <a:extLst>
                    <a:ext uri="{FF2B5EF4-FFF2-40B4-BE49-F238E27FC236}">
                      <a16:creationId xmlns:a16="http://schemas.microsoft.com/office/drawing/2014/main" id="{A1C57CCC-E3FF-9D89-715A-D10E257D15D2}"/>
                    </a:ext>
                  </a:extLst>
                </p:cNvPr>
                <p:cNvSpPr/>
                <p:nvPr/>
              </p:nvSpPr>
              <p:spPr>
                <a:xfrm>
                  <a:off x="6192577" y="577367"/>
                  <a:ext cx="72829" cy="272358"/>
                </a:xfrm>
                <a:custGeom>
                  <a:avLst/>
                  <a:gdLst>
                    <a:gd name="connsiteX0" fmla="*/ 0 w 72829"/>
                    <a:gd name="connsiteY0" fmla="*/ 0 h 272358"/>
                    <a:gd name="connsiteX1" fmla="*/ 6895 w 72829"/>
                    <a:gd name="connsiteY1" fmla="*/ 272358 h 272358"/>
                    <a:gd name="connsiteX2" fmla="*/ 72830 w 72829"/>
                    <a:gd name="connsiteY2" fmla="*/ 186600 h 272358"/>
                    <a:gd name="connsiteX3" fmla="*/ 0 w 72829"/>
                    <a:gd name="connsiteY3" fmla="*/ 0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829" h="272358">
                      <a:moveTo>
                        <a:pt x="0" y="0"/>
                      </a:moveTo>
                      <a:lnTo>
                        <a:pt x="6895" y="272358"/>
                      </a:lnTo>
                      <a:lnTo>
                        <a:pt x="72830" y="186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660261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1" name="Vrije vorm: vorm 7170">
                  <a:extLst>
                    <a:ext uri="{FF2B5EF4-FFF2-40B4-BE49-F238E27FC236}">
                      <a16:creationId xmlns:a16="http://schemas.microsoft.com/office/drawing/2014/main" id="{CCDF8234-9292-0457-8387-D006C18F0F8A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85758"/>
                </a:xfrm>
                <a:custGeom>
                  <a:avLst/>
                  <a:gdLst>
                    <a:gd name="connsiteX0" fmla="*/ 65935 w 264170"/>
                    <a:gd name="connsiteY0" fmla="*/ 0 h 85758"/>
                    <a:gd name="connsiteX1" fmla="*/ 0 w 264170"/>
                    <a:gd name="connsiteY1" fmla="*/ 85758 h 85758"/>
                    <a:gd name="connsiteX2" fmla="*/ 264170 w 264170"/>
                    <a:gd name="connsiteY2" fmla="*/ 0 h 85758"/>
                    <a:gd name="connsiteX3" fmla="*/ 65935 w 264170"/>
                    <a:gd name="connsiteY3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85758">
                      <a:moveTo>
                        <a:pt x="65935" y="0"/>
                      </a:moveTo>
                      <a:lnTo>
                        <a:pt x="0" y="85758"/>
                      </a:lnTo>
                      <a:lnTo>
                        <a:pt x="264170" y="0"/>
                      </a:lnTo>
                      <a:lnTo>
                        <a:pt x="6593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2050940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2" name="Vrije vorm: vorm 7171">
                  <a:extLst>
                    <a:ext uri="{FF2B5EF4-FFF2-40B4-BE49-F238E27FC236}">
                      <a16:creationId xmlns:a16="http://schemas.microsoft.com/office/drawing/2014/main" id="{FF2AC5F4-9508-4E60-7DE6-078DBAB6ACD0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120665"/>
                </a:xfrm>
                <a:custGeom>
                  <a:avLst/>
                  <a:gdLst>
                    <a:gd name="connsiteX0" fmla="*/ 159019 w 268479"/>
                    <a:gd name="connsiteY0" fmla="*/ 120665 h 120665"/>
                    <a:gd name="connsiteX1" fmla="*/ 268480 w 268479"/>
                    <a:gd name="connsiteY1" fmla="*/ 71968 h 120665"/>
                    <a:gd name="connsiteX2" fmla="*/ 0 w 268479"/>
                    <a:gd name="connsiteY2" fmla="*/ 0 h 120665"/>
                    <a:gd name="connsiteX3" fmla="*/ 159019 w 268479"/>
                    <a:gd name="connsiteY3" fmla="*/ 120665 h 120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120665">
                      <a:moveTo>
                        <a:pt x="159019" y="120665"/>
                      </a:moveTo>
                      <a:lnTo>
                        <a:pt x="268480" y="71968"/>
                      </a:lnTo>
                      <a:lnTo>
                        <a:pt x="0" y="0"/>
                      </a:lnTo>
                      <a:lnTo>
                        <a:pt x="159019" y="12066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106821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3" name="Vrije vorm: vorm 7172">
                  <a:extLst>
                    <a:ext uri="{FF2B5EF4-FFF2-40B4-BE49-F238E27FC236}">
                      <a16:creationId xmlns:a16="http://schemas.microsoft.com/office/drawing/2014/main" id="{81348D23-42BF-309C-9FEA-BDDAD8424D5A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128853"/>
                </a:xfrm>
                <a:custGeom>
                  <a:avLst/>
                  <a:gdLst>
                    <a:gd name="connsiteX0" fmla="*/ 264170 w 264170"/>
                    <a:gd name="connsiteY0" fmla="*/ 0 h 128853"/>
                    <a:gd name="connsiteX1" fmla="*/ 0 w 264170"/>
                    <a:gd name="connsiteY1" fmla="*/ 85758 h 128853"/>
                    <a:gd name="connsiteX2" fmla="*/ 111615 w 264170"/>
                    <a:gd name="connsiteY2" fmla="*/ 128853 h 128853"/>
                    <a:gd name="connsiteX3" fmla="*/ 264170 w 264170"/>
                    <a:gd name="connsiteY3" fmla="*/ 0 h 128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128853">
                      <a:moveTo>
                        <a:pt x="264170" y="0"/>
                      </a:moveTo>
                      <a:lnTo>
                        <a:pt x="0" y="85758"/>
                      </a:lnTo>
                      <a:lnTo>
                        <a:pt x="111615" y="128853"/>
                      </a:lnTo>
                      <a:lnTo>
                        <a:pt x="2641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2050865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4" name="Vrije vorm: vorm 7173">
                  <a:extLst>
                    <a:ext uri="{FF2B5EF4-FFF2-40B4-BE49-F238E27FC236}">
                      <a16:creationId xmlns:a16="http://schemas.microsoft.com/office/drawing/2014/main" id="{A523615B-B10F-03FE-7D61-8D0E2946F264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3017 w 170654"/>
                    <a:gd name="connsiteY0" fmla="*/ 126267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  <a:gd name="connsiteX3" fmla="*/ 3017 w 170654"/>
                    <a:gd name="connsiteY3" fmla="*/ 126267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3017" y="126267"/>
                      </a:moveTo>
                      <a:lnTo>
                        <a:pt x="170655" y="230126"/>
                      </a:lnTo>
                      <a:lnTo>
                        <a:pt x="0" y="0"/>
                      </a:lnTo>
                      <a:lnTo>
                        <a:pt x="3017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310563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5" name="Vrije vorm: vorm 7174">
                  <a:extLst>
                    <a:ext uri="{FF2B5EF4-FFF2-40B4-BE49-F238E27FC236}">
                      <a16:creationId xmlns:a16="http://schemas.microsoft.com/office/drawing/2014/main" id="{7B2724B6-F504-10D4-7EDF-01428E07FD8C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111615 w 170654"/>
                    <a:gd name="connsiteY2" fmla="*/ 43095 h 230125"/>
                    <a:gd name="connsiteX3" fmla="*/ 0 w 170654"/>
                    <a:gd name="connsiteY3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lnTo>
                        <a:pt x="111615" y="430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6" name="Vrije vorm: vorm 7175">
                  <a:extLst>
                    <a:ext uri="{FF2B5EF4-FFF2-40B4-BE49-F238E27FC236}">
                      <a16:creationId xmlns:a16="http://schemas.microsoft.com/office/drawing/2014/main" id="{E2459CB6-CACD-D882-0E76-A30680AB8744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62036" cy="238744"/>
                </a:xfrm>
                <a:custGeom>
                  <a:avLst/>
                  <a:gdLst>
                    <a:gd name="connsiteX0" fmla="*/ 162036 w 162036"/>
                    <a:gd name="connsiteY0" fmla="*/ 126267 h 238744"/>
                    <a:gd name="connsiteX1" fmla="*/ 159019 w 162036"/>
                    <a:gd name="connsiteY1" fmla="*/ 0 h 238744"/>
                    <a:gd name="connsiteX2" fmla="*/ 0 w 162036"/>
                    <a:gd name="connsiteY2" fmla="*/ 238744 h 238744"/>
                    <a:gd name="connsiteX3" fmla="*/ 162036 w 162036"/>
                    <a:gd name="connsiteY3" fmla="*/ 126267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036" h="238744">
                      <a:moveTo>
                        <a:pt x="162036" y="126267"/>
                      </a:moveTo>
                      <a:lnTo>
                        <a:pt x="159019" y="0"/>
                      </a:lnTo>
                      <a:lnTo>
                        <a:pt x="0" y="238744"/>
                      </a:lnTo>
                      <a:lnTo>
                        <a:pt x="162036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740532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7" name="Vrije vorm: vorm 7176">
                  <a:extLst>
                    <a:ext uri="{FF2B5EF4-FFF2-40B4-BE49-F238E27FC236}">
                      <a16:creationId xmlns:a16="http://schemas.microsoft.com/office/drawing/2014/main" id="{3C9EF1B0-D7F4-2E97-F52C-FC5AD459D002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9019" cy="238744"/>
                </a:xfrm>
                <a:custGeom>
                  <a:avLst/>
                  <a:gdLst>
                    <a:gd name="connsiteX0" fmla="*/ 0 w 159019"/>
                    <a:gd name="connsiteY0" fmla="*/ 238744 h 238744"/>
                    <a:gd name="connsiteX1" fmla="*/ 159019 w 159019"/>
                    <a:gd name="connsiteY1" fmla="*/ 0 h 238744"/>
                    <a:gd name="connsiteX2" fmla="*/ 49559 w 159019"/>
                    <a:gd name="connsiteY2" fmla="*/ 48697 h 238744"/>
                    <a:gd name="connsiteX3" fmla="*/ 0 w 159019"/>
                    <a:gd name="connsiteY3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19" h="238744">
                      <a:moveTo>
                        <a:pt x="0" y="238744"/>
                      </a:moveTo>
                      <a:lnTo>
                        <a:pt x="159019" y="0"/>
                      </a:lnTo>
                      <a:lnTo>
                        <a:pt x="49559" y="48697"/>
                      </a:lnTo>
                      <a:lnTo>
                        <a:pt x="0" y="2387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748763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8" name="Vrije vorm: vorm 7177">
                  <a:extLst>
                    <a:ext uri="{FF2B5EF4-FFF2-40B4-BE49-F238E27FC236}">
                      <a16:creationId xmlns:a16="http://schemas.microsoft.com/office/drawing/2014/main" id="{53404A35-FE28-6627-7589-45B0AFE885D0}"/>
                    </a:ext>
                  </a:extLst>
                </p:cNvPr>
                <p:cNvSpPr/>
                <p:nvPr/>
              </p:nvSpPr>
              <p:spPr>
                <a:xfrm>
                  <a:off x="5930992" y="767414"/>
                  <a:ext cx="268479" cy="82310"/>
                </a:xfrm>
                <a:custGeom>
                  <a:avLst/>
                  <a:gdLst>
                    <a:gd name="connsiteX0" fmla="*/ 0 w 268479"/>
                    <a:gd name="connsiteY0" fmla="*/ 10343 h 82310"/>
                    <a:gd name="connsiteX1" fmla="*/ 268480 w 268479"/>
                    <a:gd name="connsiteY1" fmla="*/ 82311 h 82310"/>
                    <a:gd name="connsiteX2" fmla="*/ 197805 w 268479"/>
                    <a:gd name="connsiteY2" fmla="*/ 0 h 82310"/>
                    <a:gd name="connsiteX3" fmla="*/ 0 w 268479"/>
                    <a:gd name="connsiteY3" fmla="*/ 10343 h 8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82310">
                      <a:moveTo>
                        <a:pt x="0" y="10343"/>
                      </a:moveTo>
                      <a:lnTo>
                        <a:pt x="268480" y="82311"/>
                      </a:lnTo>
                      <a:lnTo>
                        <a:pt x="197805" y="0"/>
                      </a:lnTo>
                      <a:lnTo>
                        <a:pt x="0" y="1034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3222628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79" name="Vrije vorm: vorm 7178">
                  <a:extLst>
                    <a:ext uri="{FF2B5EF4-FFF2-40B4-BE49-F238E27FC236}">
                      <a16:creationId xmlns:a16="http://schemas.microsoft.com/office/drawing/2014/main" id="{5F1664F7-74E5-E0B2-FD54-F4C9379C993A}"/>
                    </a:ext>
                  </a:extLst>
                </p:cNvPr>
                <p:cNvSpPr/>
                <p:nvPr/>
              </p:nvSpPr>
              <p:spPr>
                <a:xfrm>
                  <a:off x="6128797" y="577367"/>
                  <a:ext cx="70675" cy="272358"/>
                </a:xfrm>
                <a:custGeom>
                  <a:avLst/>
                  <a:gdLst>
                    <a:gd name="connsiteX0" fmla="*/ 0 w 70675"/>
                    <a:gd name="connsiteY0" fmla="*/ 190047 h 272358"/>
                    <a:gd name="connsiteX1" fmla="*/ 70675 w 70675"/>
                    <a:gd name="connsiteY1" fmla="*/ 272358 h 272358"/>
                    <a:gd name="connsiteX2" fmla="*/ 63780 w 70675"/>
                    <a:gd name="connsiteY2" fmla="*/ 0 h 272358"/>
                    <a:gd name="connsiteX3" fmla="*/ 0 w 70675"/>
                    <a:gd name="connsiteY3" fmla="*/ 190047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75" h="272358">
                      <a:moveTo>
                        <a:pt x="0" y="190047"/>
                      </a:moveTo>
                      <a:lnTo>
                        <a:pt x="70675" y="272358"/>
                      </a:lnTo>
                      <a:lnTo>
                        <a:pt x="63780" y="0"/>
                      </a:lnTo>
                      <a:lnTo>
                        <a:pt x="0" y="19004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502361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80" name="Vrije vorm: vorm 7179">
                  <a:extLst>
                    <a:ext uri="{FF2B5EF4-FFF2-40B4-BE49-F238E27FC236}">
                      <a16:creationId xmlns:a16="http://schemas.microsoft.com/office/drawing/2014/main" id="{F44BAAD8-1D89-9DC8-2A9F-FC8C468BA9A8}"/>
                    </a:ext>
                  </a:extLst>
                </p:cNvPr>
                <p:cNvSpPr/>
                <p:nvPr/>
              </p:nvSpPr>
              <p:spPr>
                <a:xfrm>
                  <a:off x="6189148" y="577367"/>
                  <a:ext cx="10324" cy="272358"/>
                </a:xfrm>
                <a:custGeom>
                  <a:avLst/>
                  <a:gdLst>
                    <a:gd name="connsiteX0" fmla="*/ 10324 w 10324"/>
                    <a:gd name="connsiteY0" fmla="*/ 272358 h 272358"/>
                    <a:gd name="connsiteX1" fmla="*/ 3429 w 10324"/>
                    <a:gd name="connsiteY1" fmla="*/ 0 h 272358"/>
                    <a:gd name="connsiteX2" fmla="*/ 10324 w 10324"/>
                    <a:gd name="connsiteY2" fmla="*/ 272358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4" h="272358">
                      <a:moveTo>
                        <a:pt x="10324" y="272358"/>
                      </a:moveTo>
                      <a:lnTo>
                        <a:pt x="3429" y="0"/>
                      </a:lnTo>
                      <a:cubicBezTo>
                        <a:pt x="3429" y="0"/>
                        <a:pt x="-7776" y="214611"/>
                        <a:pt x="10324" y="27235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69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81" name="Vrije vorm: vorm 7180">
                  <a:extLst>
                    <a:ext uri="{FF2B5EF4-FFF2-40B4-BE49-F238E27FC236}">
                      <a16:creationId xmlns:a16="http://schemas.microsoft.com/office/drawing/2014/main" id="{E0E84E5C-604B-33EB-FCBE-8796171E92DF}"/>
                    </a:ext>
                  </a:extLst>
                </p:cNvPr>
                <p:cNvSpPr/>
                <p:nvPr/>
              </p:nvSpPr>
              <p:spPr>
                <a:xfrm>
                  <a:off x="6199041" y="763966"/>
                  <a:ext cx="264601" cy="85758"/>
                </a:xfrm>
                <a:custGeom>
                  <a:avLst/>
                  <a:gdLst>
                    <a:gd name="connsiteX0" fmla="*/ 264601 w 264601"/>
                    <a:gd name="connsiteY0" fmla="*/ 0 h 85758"/>
                    <a:gd name="connsiteX1" fmla="*/ 0 w 264601"/>
                    <a:gd name="connsiteY1" fmla="*/ 85758 h 85758"/>
                    <a:gd name="connsiteX2" fmla="*/ 264601 w 264601"/>
                    <a:gd name="connsiteY2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4601" h="85758">
                      <a:moveTo>
                        <a:pt x="264601" y="0"/>
                      </a:moveTo>
                      <a:lnTo>
                        <a:pt x="0" y="85758"/>
                      </a:lnTo>
                      <a:cubicBezTo>
                        <a:pt x="0" y="85758"/>
                        <a:pt x="60763" y="48697"/>
                        <a:pt x="26460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2042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82" name="Vrije vorm: vorm 7181">
                  <a:extLst>
                    <a:ext uri="{FF2B5EF4-FFF2-40B4-BE49-F238E27FC236}">
                      <a16:creationId xmlns:a16="http://schemas.microsoft.com/office/drawing/2014/main" id="{FD7CB58C-DA6D-75FD-06B1-F31D8BA508DC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cubicBezTo>
                        <a:pt x="170655" y="230126"/>
                        <a:pt x="50852" y="36200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83" name="Vrije vorm: vorm 7182">
                  <a:extLst>
                    <a:ext uri="{FF2B5EF4-FFF2-40B4-BE49-F238E27FC236}">
                      <a16:creationId xmlns:a16="http://schemas.microsoft.com/office/drawing/2014/main" id="{9679B7E4-8EB9-7700-85E5-3889F08FFE10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8588" cy="238744"/>
                </a:xfrm>
                <a:custGeom>
                  <a:avLst/>
                  <a:gdLst>
                    <a:gd name="connsiteX0" fmla="*/ 0 w 158588"/>
                    <a:gd name="connsiteY0" fmla="*/ 238744 h 238744"/>
                    <a:gd name="connsiteX1" fmla="*/ 158588 w 158588"/>
                    <a:gd name="connsiteY1" fmla="*/ 0 h 238744"/>
                    <a:gd name="connsiteX2" fmla="*/ 0 w 158588"/>
                    <a:gd name="connsiteY2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588" h="238744">
                      <a:moveTo>
                        <a:pt x="0" y="238744"/>
                      </a:moveTo>
                      <a:lnTo>
                        <a:pt x="158588" y="0"/>
                      </a:lnTo>
                      <a:cubicBezTo>
                        <a:pt x="158588" y="0"/>
                        <a:pt x="152555" y="46111"/>
                        <a:pt x="0" y="2387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013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184" name="Vrije vorm: vorm 7183">
                  <a:extLst>
                    <a:ext uri="{FF2B5EF4-FFF2-40B4-BE49-F238E27FC236}">
                      <a16:creationId xmlns:a16="http://schemas.microsoft.com/office/drawing/2014/main" id="{CE34F67E-C6C3-E322-98C1-F51E44F1F388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71968"/>
                </a:xfrm>
                <a:custGeom>
                  <a:avLst/>
                  <a:gdLst>
                    <a:gd name="connsiteX0" fmla="*/ 0 w 268479"/>
                    <a:gd name="connsiteY0" fmla="*/ 0 h 71968"/>
                    <a:gd name="connsiteX1" fmla="*/ 268480 w 268479"/>
                    <a:gd name="connsiteY1" fmla="*/ 71968 h 71968"/>
                    <a:gd name="connsiteX2" fmla="*/ 0 w 268479"/>
                    <a:gd name="connsiteY2" fmla="*/ 0 h 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79" h="71968">
                      <a:moveTo>
                        <a:pt x="0" y="0"/>
                      </a:moveTo>
                      <a:lnTo>
                        <a:pt x="268480" y="71968"/>
                      </a:lnTo>
                      <a:cubicBezTo>
                        <a:pt x="268480" y="71968"/>
                        <a:pt x="142212" y="56885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89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sp>
        <p:nvSpPr>
          <p:cNvPr id="7867" name="!!schaduw boom">
            <a:extLst>
              <a:ext uri="{FF2B5EF4-FFF2-40B4-BE49-F238E27FC236}">
                <a16:creationId xmlns:a16="http://schemas.microsoft.com/office/drawing/2014/main" id="{FAE82306-D644-8342-FE9A-984D2C0581B6}"/>
              </a:ext>
            </a:extLst>
          </p:cNvPr>
          <p:cNvSpPr/>
          <p:nvPr userDrawn="1"/>
        </p:nvSpPr>
        <p:spPr>
          <a:xfrm>
            <a:off x="-3734254" y="14999948"/>
            <a:ext cx="16451181" cy="1306315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7868" name="!!zoom 4">
                <a:extLst>
                  <a:ext uri="{FF2B5EF4-FFF2-40B4-BE49-F238E27FC236}">
                    <a16:creationId xmlns:a16="http://schemas.microsoft.com/office/drawing/2014/main" id="{3316E68B-C646-C7B6-33D8-9048D2675E80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1898901250"/>
                  </p:ext>
                </p:extLst>
              </p:nvPr>
            </p:nvGraphicFramePr>
            <p:xfrm rot="749833">
              <a:off x="-475702" y="-2798230"/>
              <a:ext cx="5168902" cy="2907508"/>
            </p:xfrm>
            <a:graphic>
              <a:graphicData uri="http://schemas.microsoft.com/office/powerpoint/2016/slidezoom">
                <pslz:sldZm>
                  <pslz:sldZmObj sldId="258" cId="1518108744">
                    <pslz:zmPr id="{830BBF3E-8B19-4124-B830-C5255B9816CB}" returnToParent="0" transitionDur="1000">
                      <p166:blipFill xmlns:p166="http://schemas.microsoft.com/office/powerpoint/2016/6/main">
                        <a:blip r:embed="rId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749833">
                          <a:off x="0" y="0"/>
                          <a:ext cx="5168902" cy="2907508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7868" name="!!zoom 4">
                <a:hlinkClick r:id="rId7" action="ppaction://hlinksldjump"/>
                <a:extLst>
                  <a:ext uri="{FF2B5EF4-FFF2-40B4-BE49-F238E27FC236}">
                    <a16:creationId xmlns:a16="http://schemas.microsoft.com/office/drawing/2014/main" id="{3316E68B-C646-C7B6-33D8-9048D2675E80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 rot="749833">
                <a:off x="-475702" y="-2798230"/>
                <a:ext cx="5168902" cy="2907508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7869" name="!!zoom 1">
                <a:extLst>
                  <a:ext uri="{FF2B5EF4-FFF2-40B4-BE49-F238E27FC236}">
                    <a16:creationId xmlns:a16="http://schemas.microsoft.com/office/drawing/2014/main" id="{39993F6A-BAF3-062D-AA86-4ABA9DAA4814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1542330053"/>
                  </p:ext>
                </p:extLst>
              </p:nvPr>
            </p:nvGraphicFramePr>
            <p:xfrm rot="20133905">
              <a:off x="435385" y="-8315881"/>
              <a:ext cx="4909941" cy="2761843"/>
            </p:xfrm>
            <a:graphic>
              <a:graphicData uri="http://schemas.microsoft.com/office/powerpoint/2016/slidezoom">
                <pslz:sldZm>
                  <pslz:sldZmObj sldId="259" cId="952782237">
                    <pslz:zmPr id="{333A4C22-F72B-48B6-BB86-1ED101D00829}" returnToParent="0" transitionDur="1000">
                      <p166:blipFill xmlns:p166="http://schemas.microsoft.com/office/powerpoint/2016/6/main">
                        <a:blip r:embed="rId9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0133905">
                          <a:off x="0" y="0"/>
                          <a:ext cx="4909941" cy="2761843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7869" name="!!zoom 1">
                <a:hlinkClick r:id="rId10" action="ppaction://hlinksldjump"/>
                <a:extLst>
                  <a:ext uri="{FF2B5EF4-FFF2-40B4-BE49-F238E27FC236}">
                    <a16:creationId xmlns:a16="http://schemas.microsoft.com/office/drawing/2014/main" id="{39993F6A-BAF3-062D-AA86-4ABA9DAA4814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 rot="20133905">
                <a:off x="435385" y="-8315881"/>
                <a:ext cx="4909941" cy="2761843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7870" name="!!zoom 3">
                <a:extLst>
                  <a:ext uri="{FF2B5EF4-FFF2-40B4-BE49-F238E27FC236}">
                    <a16:creationId xmlns:a16="http://schemas.microsoft.com/office/drawing/2014/main" id="{494C4D8F-21B7-260E-6A99-7F857E4A8D30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2844521978"/>
                  </p:ext>
                </p:extLst>
              </p:nvPr>
            </p:nvGraphicFramePr>
            <p:xfrm rot="21012663">
              <a:off x="3259309" y="1777705"/>
              <a:ext cx="5277334" cy="2968502"/>
            </p:xfrm>
            <a:graphic>
              <a:graphicData uri="http://schemas.microsoft.com/office/powerpoint/2016/slidezoom">
                <pslz:sldZm>
                  <pslz:sldZmObj sldId="264" cId="1492867630">
                    <pslz:zmPr id="{4AA69044-4AA5-40C6-9110-26356A137D8B}" returnToParent="0" transitionDur="1000">
                      <p166:blipFill xmlns:p166="http://schemas.microsoft.com/office/powerpoint/2016/6/main">
                        <a:blip r:embed="rId12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1012663">
                          <a:off x="0" y="0"/>
                          <a:ext cx="5277334" cy="2968502"/>
                        </a:xfrm>
                        <a:prstGeom prst="rect">
                          <a:avLst/>
                        </a:prstGeom>
                        <a:ln w="101600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7870" name="!!zoom 3">
                <a:hlinkClick r:id="rId13" action="ppaction://hlinksldjump"/>
                <a:extLst>
                  <a:ext uri="{FF2B5EF4-FFF2-40B4-BE49-F238E27FC236}">
                    <a16:creationId xmlns:a16="http://schemas.microsoft.com/office/drawing/2014/main" id="{494C4D8F-21B7-260E-6A99-7F857E4A8D30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 rot="21012663">
                <a:off x="3259309" y="1777705"/>
                <a:ext cx="5277334" cy="2968502"/>
              </a:xfrm>
              <a:prstGeom prst="rect">
                <a:avLst/>
              </a:prstGeom>
              <a:ln w="101600">
                <a:solidFill>
                  <a:schemeClr val="bg1"/>
                </a:solidFill>
              </a:ln>
            </p:spPr>
          </p:pic>
        </mc:Fallback>
      </mc:AlternateContent>
      <p:grpSp>
        <p:nvGrpSpPr>
          <p:cNvPr id="2" name="Groep 1">
            <a:extLst>
              <a:ext uri="{FF2B5EF4-FFF2-40B4-BE49-F238E27FC236}">
                <a16:creationId xmlns:a16="http://schemas.microsoft.com/office/drawing/2014/main" id="{D50CDD14-95FB-18DD-633B-5E07B41B1EDF}"/>
              </a:ext>
            </a:extLst>
          </p:cNvPr>
          <p:cNvGrpSpPr/>
          <p:nvPr userDrawn="1"/>
        </p:nvGrpSpPr>
        <p:grpSpPr>
          <a:xfrm>
            <a:off x="881685" y="790559"/>
            <a:ext cx="4117651" cy="2156360"/>
            <a:chOff x="881685" y="790559"/>
            <a:chExt cx="4117651" cy="2156360"/>
          </a:xfrm>
        </p:grpSpPr>
        <p:pic>
          <p:nvPicPr>
            <p:cNvPr id="3" name="Afbeelding 2">
              <a:extLst>
                <a:ext uri="{FF2B5EF4-FFF2-40B4-BE49-F238E27FC236}">
                  <a16:creationId xmlns:a16="http://schemas.microsoft.com/office/drawing/2014/main" id="{3BB91118-E90F-A35A-6389-2B6519D5985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5"/>
            <a:stretch>
              <a:fillRect/>
            </a:stretch>
          </p:blipFill>
          <p:spPr>
            <a:xfrm>
              <a:off x="881685" y="790559"/>
              <a:ext cx="4117651" cy="2156360"/>
            </a:xfrm>
            <a:prstGeom prst="rect">
              <a:avLst/>
            </a:prstGeom>
          </p:spPr>
        </p:pic>
        <p:sp>
          <p:nvSpPr>
            <p:cNvPr id="4" name="Tekstvak 3">
              <a:extLst>
                <a:ext uri="{FF2B5EF4-FFF2-40B4-BE49-F238E27FC236}">
                  <a16:creationId xmlns:a16="http://schemas.microsoft.com/office/drawing/2014/main" id="{E2DE10DE-F649-B5C8-2083-4CFFEE6E0AED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35170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Deze foto pas je aan door op slide 11 je eigen beeld toe te voegen.</a:t>
              </a:r>
              <a:endParaRPr lang="nl-NL" sz="2400" b="1" dirty="0">
                <a:solidFill>
                  <a:srgbClr val="0C7E4B"/>
                </a:solidFill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86082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Tm="1000">
        <p159:morph option="byObject"/>
      </p:transition>
    </mc:Choice>
    <mc:Fallback xmlns="">
      <p:transition spd="med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8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8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8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8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erste foto kerstbo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ep 12">
            <a:extLst>
              <a:ext uri="{FF2B5EF4-FFF2-40B4-BE49-F238E27FC236}">
                <a16:creationId xmlns:a16="http://schemas.microsoft.com/office/drawing/2014/main" id="{92A10CD2-2F2A-3435-AD46-DE7F8AA1E3FC}"/>
              </a:ext>
            </a:extLst>
          </p:cNvPr>
          <p:cNvGrpSpPr/>
          <p:nvPr userDrawn="1"/>
        </p:nvGrpSpPr>
        <p:grpSpPr>
          <a:xfrm>
            <a:off x="-4387001" y="790558"/>
            <a:ext cx="4095351" cy="3216846"/>
            <a:chOff x="881685" y="790558"/>
            <a:chExt cx="4095351" cy="3216846"/>
          </a:xfrm>
        </p:grpSpPr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1D21C552-1FD3-B441-F331-033053210F28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21" name="Afbeelding 20">
                <a:extLst>
                  <a:ext uri="{FF2B5EF4-FFF2-40B4-BE49-F238E27FC236}">
                    <a16:creationId xmlns:a16="http://schemas.microsoft.com/office/drawing/2014/main" id="{FFD2FDA2-0008-54F8-F7C5-54D4E0792F3A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22" name="Tekstvak 21">
                <a:extLst>
                  <a:ext uri="{FF2B5EF4-FFF2-40B4-BE49-F238E27FC236}">
                    <a16:creationId xmlns:a16="http://schemas.microsoft.com/office/drawing/2014/main" id="{78779D98-1EC3-B387-A5F8-31FA6648065D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als eerste in de kerstboom.</a:t>
                </a:r>
              </a:p>
            </p:txBody>
          </p:sp>
        </p:grp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31C59077-BF33-1FC6-F9A8-F4C2CC63EDFF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332657A0-ED07-096D-ABA1-35D2E826277B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054F9268-DDAF-E4EA-A88F-9AF556637A6C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35A3C696-4F4B-6F0B-C42E-21AC3E5B83D9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DD7D8C97-C300-D6DB-7988-FA6EBBB365FA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30EB8BE9-93D9-1573-D8E6-3541FE2FC701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pic>
        <p:nvPicPr>
          <p:cNvPr id="2" name="Afbeelding 1" descr="Afbeelding met hond, binnen, persoon&#10;&#10;Automatisch gegenereerde beschrijving">
            <a:extLst>
              <a:ext uri="{FF2B5EF4-FFF2-40B4-BE49-F238E27FC236}">
                <a16:creationId xmlns:a16="http://schemas.microsoft.com/office/drawing/2014/main" id="{B13B11D6-7F5B-AFF0-E232-5811DFC52D0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3" b="1492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ijdelijke aanduiding voor afbeelding 6">
            <a:extLst>
              <a:ext uri="{FF2B5EF4-FFF2-40B4-BE49-F238E27FC236}">
                <a16:creationId xmlns:a16="http://schemas.microsoft.com/office/drawing/2014/main" id="{C696EF5B-D8AB-440E-CBA4-E6EDE8958D7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noFill/>
        </p:spPr>
        <p:txBody>
          <a:bodyPr anchor="ctr"/>
          <a:lstStyle>
            <a:lvl1pPr marL="0" indent="0" algn="ctr">
              <a:buNone/>
              <a:defRPr>
                <a:noFill/>
                <a:latin typeface="Century Gothic" panose="020B0502020202020204" pitchFamily="34" charset="0"/>
              </a:defRPr>
            </a:lvl1pPr>
          </a:lstStyle>
          <a:p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62609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de foto kerstbo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ep 21">
            <a:extLst>
              <a:ext uri="{FF2B5EF4-FFF2-40B4-BE49-F238E27FC236}">
                <a16:creationId xmlns:a16="http://schemas.microsoft.com/office/drawing/2014/main" id="{06568128-0387-2F95-DA51-1F0360CE8D27}"/>
              </a:ext>
            </a:extLst>
          </p:cNvPr>
          <p:cNvGrpSpPr/>
          <p:nvPr userDrawn="1"/>
        </p:nvGrpSpPr>
        <p:grpSpPr>
          <a:xfrm>
            <a:off x="-4357972" y="790558"/>
            <a:ext cx="4095351" cy="3216846"/>
            <a:chOff x="881685" y="790558"/>
            <a:chExt cx="4095351" cy="3216846"/>
          </a:xfrm>
        </p:grpSpPr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45EF1487-5C03-7984-066D-FF77AC9A9CC5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14" name="Afbeelding 13">
                <a:extLst>
                  <a:ext uri="{FF2B5EF4-FFF2-40B4-BE49-F238E27FC236}">
                    <a16:creationId xmlns:a16="http://schemas.microsoft.com/office/drawing/2014/main" id="{7509C62C-B71B-A6CC-D61E-808D71C495D8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15" name="Tekstvak 14">
                <a:extLst>
                  <a:ext uri="{FF2B5EF4-FFF2-40B4-BE49-F238E27FC236}">
                    <a16:creationId xmlns:a16="http://schemas.microsoft.com/office/drawing/2014/main" id="{39FFB9D7-1CFE-4A0A-85F4-672BAB0E0366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als tweede in de kerstboom.</a:t>
                </a: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9462618-49B9-C593-0D88-CEC1A4E9827C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9EEA79AA-92DC-6D94-41AF-2B138C88C80D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05577A6C-930F-FE83-CD57-02D73EA6422E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60C8C49B-651D-580B-6C2E-1F62523227D2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1D583078-7001-61BD-332C-1227FABFBF10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DBF6D9AA-936B-5E98-A18D-4E1F1C7A155C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pic>
        <p:nvPicPr>
          <p:cNvPr id="2" name="Afbeelding 1" descr="Afbeelding met persoon, bril, dragen, duikbril&#10;&#10;Automatisch gegenereerde beschrijving">
            <a:extLst>
              <a:ext uri="{FF2B5EF4-FFF2-40B4-BE49-F238E27FC236}">
                <a16:creationId xmlns:a16="http://schemas.microsoft.com/office/drawing/2014/main" id="{58787475-041B-A1A2-E7F0-5F30D23D7C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66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ijdelijke aanduiding voor afbeelding 6">
            <a:extLst>
              <a:ext uri="{FF2B5EF4-FFF2-40B4-BE49-F238E27FC236}">
                <a16:creationId xmlns:a16="http://schemas.microsoft.com/office/drawing/2014/main" id="{F6DF6E2C-C7EF-1ACE-5800-3551F1C9ABB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noFill/>
        </p:spPr>
        <p:txBody>
          <a:bodyPr anchor="ctr"/>
          <a:lstStyle>
            <a:lvl1pPr marL="0" indent="0" algn="ctr">
              <a:buNone/>
              <a:defRPr>
                <a:noFill/>
                <a:latin typeface="Century Gothic" panose="020B0502020202020204" pitchFamily="34" charset="0"/>
              </a:defRPr>
            </a:lvl1pPr>
          </a:lstStyle>
          <a:p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63997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de foto kerstbo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ep 12">
            <a:extLst>
              <a:ext uri="{FF2B5EF4-FFF2-40B4-BE49-F238E27FC236}">
                <a16:creationId xmlns:a16="http://schemas.microsoft.com/office/drawing/2014/main" id="{20017B36-9E61-665B-3F4B-A78C7CE02518}"/>
              </a:ext>
            </a:extLst>
          </p:cNvPr>
          <p:cNvGrpSpPr/>
          <p:nvPr userDrawn="1"/>
        </p:nvGrpSpPr>
        <p:grpSpPr>
          <a:xfrm>
            <a:off x="-4416029" y="790558"/>
            <a:ext cx="4095351" cy="3216846"/>
            <a:chOff x="881685" y="790558"/>
            <a:chExt cx="4095351" cy="3216846"/>
          </a:xfrm>
        </p:grpSpPr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A47F591B-49A9-338A-D121-AD4BFD7AF099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21" name="Afbeelding 20">
                <a:extLst>
                  <a:ext uri="{FF2B5EF4-FFF2-40B4-BE49-F238E27FC236}">
                    <a16:creationId xmlns:a16="http://schemas.microsoft.com/office/drawing/2014/main" id="{8E11BC47-20B4-4FF9-9AC6-08CB7CF890F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22" name="Tekstvak 21">
                <a:extLst>
                  <a:ext uri="{FF2B5EF4-FFF2-40B4-BE49-F238E27FC236}">
                    <a16:creationId xmlns:a16="http://schemas.microsoft.com/office/drawing/2014/main" id="{8DF759BB-FABC-3D60-1DC4-A3E09B9E816A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als laatste in de kerstboom.</a:t>
                </a:r>
              </a:p>
            </p:txBody>
          </p:sp>
        </p:grp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55399FC6-A11A-3A32-77E7-8C62720C00C7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4C885300-DD4E-DC38-1812-98CA180DBA4C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9F45C918-768B-26B9-A6EA-10FD7062352D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9604513D-B524-F034-75A2-0FC232EDDCDD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D73CAE7A-938B-A4E8-A283-8BE5DAF593AA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A04B7B2E-1C77-D37E-1C8B-61C94EC730FA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  <p:pic>
        <p:nvPicPr>
          <p:cNvPr id="2" name="Afbeelding 1" descr="Afbeelding met persoon&#10;&#10;Automatisch gegenereerde beschrijving">
            <a:extLst>
              <a:ext uri="{FF2B5EF4-FFF2-40B4-BE49-F238E27FC236}">
                <a16:creationId xmlns:a16="http://schemas.microsoft.com/office/drawing/2014/main" id="{74B8F83E-3335-7E0E-D190-5915314DF3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3" b="1492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Tijdelijke aanduiding voor afbeelding 2">
            <a:extLst>
              <a:ext uri="{FF2B5EF4-FFF2-40B4-BE49-F238E27FC236}">
                <a16:creationId xmlns:a16="http://schemas.microsoft.com/office/drawing/2014/main" id="{4962E1BF-66FC-1E2F-2908-063EE4FF5F4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noFill/>
        </p:spPr>
        <p:txBody>
          <a:bodyPr/>
          <a:lstStyle>
            <a:lvl1pPr marL="0" indent="0">
              <a:buNone/>
              <a:defRPr>
                <a:noFill/>
              </a:defRPr>
            </a:lvl1pPr>
          </a:lstStyle>
          <a:p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463891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6" name="!!achtergrond nacht">
            <a:extLst>
              <a:ext uri="{FF2B5EF4-FFF2-40B4-BE49-F238E27FC236}">
                <a16:creationId xmlns:a16="http://schemas.microsoft.com/office/drawing/2014/main" id="{A6639CDC-DC57-4168-C5BA-EED187D9610F}"/>
              </a:ext>
            </a:extLst>
          </p:cNvPr>
          <p:cNvSpPr/>
          <p:nvPr userDrawn="1"/>
        </p:nvSpPr>
        <p:spPr>
          <a:xfrm>
            <a:off x="0" y="0"/>
            <a:ext cx="12191999" cy="6858000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7477" name="!!sterren2">
            <a:extLst>
              <a:ext uri="{FF2B5EF4-FFF2-40B4-BE49-F238E27FC236}">
                <a16:creationId xmlns:a16="http://schemas.microsoft.com/office/drawing/2014/main" id="{5BF87B18-AE5B-06B9-52D2-886AB82AEF82}"/>
              </a:ext>
            </a:extLst>
          </p:cNvPr>
          <p:cNvGrpSpPr/>
          <p:nvPr userDrawn="1"/>
        </p:nvGrpSpPr>
        <p:grpSpPr>
          <a:xfrm rot="10800000">
            <a:off x="9617791" y="-2167806"/>
            <a:ext cx="9727958" cy="7068860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478" name="!!sterren2">
              <a:extLst>
                <a:ext uri="{FF2B5EF4-FFF2-40B4-BE49-F238E27FC236}">
                  <a16:creationId xmlns:a16="http://schemas.microsoft.com/office/drawing/2014/main" id="{EF89BA74-242F-5756-BFAD-9A07237EEFEA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7688" name="Vrije vorm: vorm 7687">
                <a:extLst>
                  <a:ext uri="{FF2B5EF4-FFF2-40B4-BE49-F238E27FC236}">
                    <a16:creationId xmlns:a16="http://schemas.microsoft.com/office/drawing/2014/main" id="{4A6F4E98-A694-B0D5-B775-B5D97FB4CA98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9" name="Vrije vorm: vorm 7688">
                <a:extLst>
                  <a:ext uri="{FF2B5EF4-FFF2-40B4-BE49-F238E27FC236}">
                    <a16:creationId xmlns:a16="http://schemas.microsoft.com/office/drawing/2014/main" id="{07B7B749-1155-C441-00A7-BE699EA8C79A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0" name="Vrije vorm: vorm 7689">
                <a:extLst>
                  <a:ext uri="{FF2B5EF4-FFF2-40B4-BE49-F238E27FC236}">
                    <a16:creationId xmlns:a16="http://schemas.microsoft.com/office/drawing/2014/main" id="{800F272A-C0E6-E0B7-46A9-0CE2F4725484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1" name="Vrije vorm: vorm 7690">
                <a:extLst>
                  <a:ext uri="{FF2B5EF4-FFF2-40B4-BE49-F238E27FC236}">
                    <a16:creationId xmlns:a16="http://schemas.microsoft.com/office/drawing/2014/main" id="{DC001A70-8D45-4829-A3CA-0975DBAC27BA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2" name="Vrije vorm: vorm 7691">
                <a:extLst>
                  <a:ext uri="{FF2B5EF4-FFF2-40B4-BE49-F238E27FC236}">
                    <a16:creationId xmlns:a16="http://schemas.microsoft.com/office/drawing/2014/main" id="{63676050-F95C-910F-AB49-856A75933667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3" name="Vrije vorm: vorm 7692">
                <a:extLst>
                  <a:ext uri="{FF2B5EF4-FFF2-40B4-BE49-F238E27FC236}">
                    <a16:creationId xmlns:a16="http://schemas.microsoft.com/office/drawing/2014/main" id="{F9BB1563-9E9C-A727-4976-CFC6C03BBE9A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4" name="Vrije vorm: vorm 7693">
                <a:extLst>
                  <a:ext uri="{FF2B5EF4-FFF2-40B4-BE49-F238E27FC236}">
                    <a16:creationId xmlns:a16="http://schemas.microsoft.com/office/drawing/2014/main" id="{D6454362-9DF8-28E5-D9A0-4F97037B545C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5" name="Vrije vorm: vorm 7694">
                <a:extLst>
                  <a:ext uri="{FF2B5EF4-FFF2-40B4-BE49-F238E27FC236}">
                    <a16:creationId xmlns:a16="http://schemas.microsoft.com/office/drawing/2014/main" id="{20A3B87E-7EFB-0C60-0FA9-030FF76F8A6C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6" name="Vrije vorm: vorm 7695">
                <a:extLst>
                  <a:ext uri="{FF2B5EF4-FFF2-40B4-BE49-F238E27FC236}">
                    <a16:creationId xmlns:a16="http://schemas.microsoft.com/office/drawing/2014/main" id="{BA5AB5E4-B9D6-AB1D-9A65-7B4297659F18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7" name="Vrije vorm: vorm 7696">
                <a:extLst>
                  <a:ext uri="{FF2B5EF4-FFF2-40B4-BE49-F238E27FC236}">
                    <a16:creationId xmlns:a16="http://schemas.microsoft.com/office/drawing/2014/main" id="{8F706EE6-810E-BBBE-C859-096F0AA0955A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8" name="Vrije vorm: vorm 7697">
                <a:extLst>
                  <a:ext uri="{FF2B5EF4-FFF2-40B4-BE49-F238E27FC236}">
                    <a16:creationId xmlns:a16="http://schemas.microsoft.com/office/drawing/2014/main" id="{41C4C337-9AEA-0C38-336D-8C4A1798BB93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9" name="Vrije vorm: vorm 7698">
                <a:extLst>
                  <a:ext uri="{FF2B5EF4-FFF2-40B4-BE49-F238E27FC236}">
                    <a16:creationId xmlns:a16="http://schemas.microsoft.com/office/drawing/2014/main" id="{B14FCB08-6F91-31F6-ED3D-E88A30621819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0" name="Vrije vorm: vorm 7699">
                <a:extLst>
                  <a:ext uri="{FF2B5EF4-FFF2-40B4-BE49-F238E27FC236}">
                    <a16:creationId xmlns:a16="http://schemas.microsoft.com/office/drawing/2014/main" id="{E8476A5A-5036-F737-786A-AE11F1E38145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1" name="Vrije vorm: vorm 7700">
                <a:extLst>
                  <a:ext uri="{FF2B5EF4-FFF2-40B4-BE49-F238E27FC236}">
                    <a16:creationId xmlns:a16="http://schemas.microsoft.com/office/drawing/2014/main" id="{562256A0-F301-492C-1CBD-1F1584DAE19D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2" name="Vrije vorm: vorm 7701">
                <a:extLst>
                  <a:ext uri="{FF2B5EF4-FFF2-40B4-BE49-F238E27FC236}">
                    <a16:creationId xmlns:a16="http://schemas.microsoft.com/office/drawing/2014/main" id="{31FB9E62-E588-DED7-F50A-9767D59184F1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3" name="Vrije vorm: vorm 7702">
                <a:extLst>
                  <a:ext uri="{FF2B5EF4-FFF2-40B4-BE49-F238E27FC236}">
                    <a16:creationId xmlns:a16="http://schemas.microsoft.com/office/drawing/2014/main" id="{B3FE5798-F5D5-765D-A925-83E15F988A58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4" name="Vrije vorm: vorm 7703">
                <a:extLst>
                  <a:ext uri="{FF2B5EF4-FFF2-40B4-BE49-F238E27FC236}">
                    <a16:creationId xmlns:a16="http://schemas.microsoft.com/office/drawing/2014/main" id="{BDFE7E42-F7E7-90D7-B78C-1EEBC9ECFF6F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5" name="Vrije vorm: vorm 7704">
                <a:extLst>
                  <a:ext uri="{FF2B5EF4-FFF2-40B4-BE49-F238E27FC236}">
                    <a16:creationId xmlns:a16="http://schemas.microsoft.com/office/drawing/2014/main" id="{28BCF94F-FB04-C106-8DE1-B16B4473E89F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6" name="Vrije vorm: vorm 7705">
                <a:extLst>
                  <a:ext uri="{FF2B5EF4-FFF2-40B4-BE49-F238E27FC236}">
                    <a16:creationId xmlns:a16="http://schemas.microsoft.com/office/drawing/2014/main" id="{9ABB44CB-1B30-F5D1-DFFE-FC003CA5E429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7" name="Vrije vorm: vorm 7706">
                <a:extLst>
                  <a:ext uri="{FF2B5EF4-FFF2-40B4-BE49-F238E27FC236}">
                    <a16:creationId xmlns:a16="http://schemas.microsoft.com/office/drawing/2014/main" id="{4C3FC190-2D15-AB05-66A4-49985AF3D100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8" name="Vrije vorm: vorm 7707">
                <a:extLst>
                  <a:ext uri="{FF2B5EF4-FFF2-40B4-BE49-F238E27FC236}">
                    <a16:creationId xmlns:a16="http://schemas.microsoft.com/office/drawing/2014/main" id="{6A8601E7-9CD5-DE54-3935-335223520A10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9" name="Vrije vorm: vorm 7708">
                <a:extLst>
                  <a:ext uri="{FF2B5EF4-FFF2-40B4-BE49-F238E27FC236}">
                    <a16:creationId xmlns:a16="http://schemas.microsoft.com/office/drawing/2014/main" id="{B1BAC7E4-458B-590B-4048-2E78A0F81807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0" name="Vrije vorm: vorm 7709">
                <a:extLst>
                  <a:ext uri="{FF2B5EF4-FFF2-40B4-BE49-F238E27FC236}">
                    <a16:creationId xmlns:a16="http://schemas.microsoft.com/office/drawing/2014/main" id="{CF0368A4-560D-2A55-99AA-CD3B8467C07B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1" name="Vrije vorm: vorm 7710">
                <a:extLst>
                  <a:ext uri="{FF2B5EF4-FFF2-40B4-BE49-F238E27FC236}">
                    <a16:creationId xmlns:a16="http://schemas.microsoft.com/office/drawing/2014/main" id="{B3777ADF-2013-15E1-BA6D-2C3B6EB1EE9C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2" name="Vrije vorm: vorm 7711">
                <a:extLst>
                  <a:ext uri="{FF2B5EF4-FFF2-40B4-BE49-F238E27FC236}">
                    <a16:creationId xmlns:a16="http://schemas.microsoft.com/office/drawing/2014/main" id="{B0186635-9EDA-F5D0-AD7F-52AFCA83FF4A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3" name="Vrije vorm: vorm 7712">
                <a:extLst>
                  <a:ext uri="{FF2B5EF4-FFF2-40B4-BE49-F238E27FC236}">
                    <a16:creationId xmlns:a16="http://schemas.microsoft.com/office/drawing/2014/main" id="{ADE9A137-2DF3-786C-DCFE-A93D877564DD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4" name="Vrije vorm: vorm 7713">
                <a:extLst>
                  <a:ext uri="{FF2B5EF4-FFF2-40B4-BE49-F238E27FC236}">
                    <a16:creationId xmlns:a16="http://schemas.microsoft.com/office/drawing/2014/main" id="{9B32CF49-C6A1-857D-CF4F-7F22A08C681E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5" name="Vrije vorm: vorm 7714">
                <a:extLst>
                  <a:ext uri="{FF2B5EF4-FFF2-40B4-BE49-F238E27FC236}">
                    <a16:creationId xmlns:a16="http://schemas.microsoft.com/office/drawing/2014/main" id="{1568DD82-3F6B-42A5-8AC0-75FECC0A6D94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6" name="Vrije vorm: vorm 7715">
                <a:extLst>
                  <a:ext uri="{FF2B5EF4-FFF2-40B4-BE49-F238E27FC236}">
                    <a16:creationId xmlns:a16="http://schemas.microsoft.com/office/drawing/2014/main" id="{07AB36BE-486E-C870-845B-1595323C88A1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7" name="Vrije vorm: vorm 7716">
                <a:extLst>
                  <a:ext uri="{FF2B5EF4-FFF2-40B4-BE49-F238E27FC236}">
                    <a16:creationId xmlns:a16="http://schemas.microsoft.com/office/drawing/2014/main" id="{3B3E78C7-5D78-4D0B-D1F8-B91F6782C229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8" name="Vrije vorm: vorm 7717">
                <a:extLst>
                  <a:ext uri="{FF2B5EF4-FFF2-40B4-BE49-F238E27FC236}">
                    <a16:creationId xmlns:a16="http://schemas.microsoft.com/office/drawing/2014/main" id="{259979BB-6251-4008-1938-882313F3788D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9" name="Vrije vorm: vorm 7718">
                <a:extLst>
                  <a:ext uri="{FF2B5EF4-FFF2-40B4-BE49-F238E27FC236}">
                    <a16:creationId xmlns:a16="http://schemas.microsoft.com/office/drawing/2014/main" id="{E766A9CB-BEA2-6505-5BE5-3BAB9CE82783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0" name="Vrije vorm: vorm 7719">
                <a:extLst>
                  <a:ext uri="{FF2B5EF4-FFF2-40B4-BE49-F238E27FC236}">
                    <a16:creationId xmlns:a16="http://schemas.microsoft.com/office/drawing/2014/main" id="{6D4778D5-BDFC-EC05-D139-FF43E424C747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1" name="Vrije vorm: vorm 7720">
                <a:extLst>
                  <a:ext uri="{FF2B5EF4-FFF2-40B4-BE49-F238E27FC236}">
                    <a16:creationId xmlns:a16="http://schemas.microsoft.com/office/drawing/2014/main" id="{FECB6063-D037-8768-02E0-323D7B408EA7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2" name="Vrije vorm: vorm 7721">
                <a:extLst>
                  <a:ext uri="{FF2B5EF4-FFF2-40B4-BE49-F238E27FC236}">
                    <a16:creationId xmlns:a16="http://schemas.microsoft.com/office/drawing/2014/main" id="{4C5F6EAD-7D35-D3ED-9FF7-4D69713B76D4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3" name="Vrije vorm: vorm 7722">
                <a:extLst>
                  <a:ext uri="{FF2B5EF4-FFF2-40B4-BE49-F238E27FC236}">
                    <a16:creationId xmlns:a16="http://schemas.microsoft.com/office/drawing/2014/main" id="{CE8C83F6-3B70-3B61-4DD9-19B87D0236E9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4" name="Vrije vorm: vorm 7723">
                <a:extLst>
                  <a:ext uri="{FF2B5EF4-FFF2-40B4-BE49-F238E27FC236}">
                    <a16:creationId xmlns:a16="http://schemas.microsoft.com/office/drawing/2014/main" id="{F85801A2-3F91-A735-AA99-EA296A07E4A9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5" name="Vrije vorm: vorm 7724">
                <a:extLst>
                  <a:ext uri="{FF2B5EF4-FFF2-40B4-BE49-F238E27FC236}">
                    <a16:creationId xmlns:a16="http://schemas.microsoft.com/office/drawing/2014/main" id="{55127129-1619-6C17-C613-276528158852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6" name="Vrije vorm: vorm 7725">
                <a:extLst>
                  <a:ext uri="{FF2B5EF4-FFF2-40B4-BE49-F238E27FC236}">
                    <a16:creationId xmlns:a16="http://schemas.microsoft.com/office/drawing/2014/main" id="{36553377-308C-0A94-A40B-1F6DCE64385E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7" name="Vrije vorm: vorm 7726">
                <a:extLst>
                  <a:ext uri="{FF2B5EF4-FFF2-40B4-BE49-F238E27FC236}">
                    <a16:creationId xmlns:a16="http://schemas.microsoft.com/office/drawing/2014/main" id="{ADD36FAC-B11F-EB7E-3AA3-5A607B57952C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8" name="Vrije vorm: vorm 7727">
                <a:extLst>
                  <a:ext uri="{FF2B5EF4-FFF2-40B4-BE49-F238E27FC236}">
                    <a16:creationId xmlns:a16="http://schemas.microsoft.com/office/drawing/2014/main" id="{B9293079-12C5-6894-2AD7-EABA1ED42D6F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9" name="Vrije vorm: vorm 7728">
                <a:extLst>
                  <a:ext uri="{FF2B5EF4-FFF2-40B4-BE49-F238E27FC236}">
                    <a16:creationId xmlns:a16="http://schemas.microsoft.com/office/drawing/2014/main" id="{4AFF6753-BE94-5A9C-F162-59246CA2634F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0" name="Vrije vorm: vorm 7729">
                <a:extLst>
                  <a:ext uri="{FF2B5EF4-FFF2-40B4-BE49-F238E27FC236}">
                    <a16:creationId xmlns:a16="http://schemas.microsoft.com/office/drawing/2014/main" id="{320BF30C-E640-E5E7-AD0A-2B1E1815AEA1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1" name="Vrije vorm: vorm 7730">
                <a:extLst>
                  <a:ext uri="{FF2B5EF4-FFF2-40B4-BE49-F238E27FC236}">
                    <a16:creationId xmlns:a16="http://schemas.microsoft.com/office/drawing/2014/main" id="{4C38F41A-0397-8CDE-26EB-5F666087805D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2" name="Vrije vorm: vorm 7731">
                <a:extLst>
                  <a:ext uri="{FF2B5EF4-FFF2-40B4-BE49-F238E27FC236}">
                    <a16:creationId xmlns:a16="http://schemas.microsoft.com/office/drawing/2014/main" id="{C685D785-1AA4-0158-FF5A-2CE60DF77DF4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3" name="Vrije vorm: vorm 7732">
                <a:extLst>
                  <a:ext uri="{FF2B5EF4-FFF2-40B4-BE49-F238E27FC236}">
                    <a16:creationId xmlns:a16="http://schemas.microsoft.com/office/drawing/2014/main" id="{862936FF-7BF5-5A45-CC3F-B33CC52938E7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4" name="Vrije vorm: vorm 7733">
                <a:extLst>
                  <a:ext uri="{FF2B5EF4-FFF2-40B4-BE49-F238E27FC236}">
                    <a16:creationId xmlns:a16="http://schemas.microsoft.com/office/drawing/2014/main" id="{6A6ED5DE-6FBA-A969-0B32-BE5573CA4879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5" name="Vrije vorm: vorm 7734">
                <a:extLst>
                  <a:ext uri="{FF2B5EF4-FFF2-40B4-BE49-F238E27FC236}">
                    <a16:creationId xmlns:a16="http://schemas.microsoft.com/office/drawing/2014/main" id="{2DDB816E-1BF1-4603-190B-50D3A647DFBE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6" name="Vrije vorm: vorm 7735">
                <a:extLst>
                  <a:ext uri="{FF2B5EF4-FFF2-40B4-BE49-F238E27FC236}">
                    <a16:creationId xmlns:a16="http://schemas.microsoft.com/office/drawing/2014/main" id="{FDE35D2E-6B59-970C-6DD5-57D5971861E3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7" name="Vrije vorm: vorm 7736">
                <a:extLst>
                  <a:ext uri="{FF2B5EF4-FFF2-40B4-BE49-F238E27FC236}">
                    <a16:creationId xmlns:a16="http://schemas.microsoft.com/office/drawing/2014/main" id="{96EA703E-FCC2-841B-6968-BCF9311B387D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8" name="Vrije vorm: vorm 7737">
                <a:extLst>
                  <a:ext uri="{FF2B5EF4-FFF2-40B4-BE49-F238E27FC236}">
                    <a16:creationId xmlns:a16="http://schemas.microsoft.com/office/drawing/2014/main" id="{B9D3CF3F-2782-01C6-43A1-A72CA2DBCDAA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9" name="Vrije vorm: vorm 7738">
                <a:extLst>
                  <a:ext uri="{FF2B5EF4-FFF2-40B4-BE49-F238E27FC236}">
                    <a16:creationId xmlns:a16="http://schemas.microsoft.com/office/drawing/2014/main" id="{16ED9EB8-6B96-433E-5FA4-13BECF444613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0" name="Vrije vorm: vorm 7739">
                <a:extLst>
                  <a:ext uri="{FF2B5EF4-FFF2-40B4-BE49-F238E27FC236}">
                    <a16:creationId xmlns:a16="http://schemas.microsoft.com/office/drawing/2014/main" id="{0CA5917A-1581-994A-6211-A38B87D2307E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1" name="Vrije vorm: vorm 7740">
                <a:extLst>
                  <a:ext uri="{FF2B5EF4-FFF2-40B4-BE49-F238E27FC236}">
                    <a16:creationId xmlns:a16="http://schemas.microsoft.com/office/drawing/2014/main" id="{8EA61093-6CE5-CA57-3F2A-CB0DFF01CDAC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2" name="Vrije vorm: vorm 7741">
                <a:extLst>
                  <a:ext uri="{FF2B5EF4-FFF2-40B4-BE49-F238E27FC236}">
                    <a16:creationId xmlns:a16="http://schemas.microsoft.com/office/drawing/2014/main" id="{EDB7F537-50B4-044F-EA9F-96CFBC0FCF8A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79" name="!!sterren2">
              <a:extLst>
                <a:ext uri="{FF2B5EF4-FFF2-40B4-BE49-F238E27FC236}">
                  <a16:creationId xmlns:a16="http://schemas.microsoft.com/office/drawing/2014/main" id="{A4BD7A56-EC53-E7B6-8833-7C7AECD42189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7634" name="Vrije vorm: vorm 7633">
                <a:extLst>
                  <a:ext uri="{FF2B5EF4-FFF2-40B4-BE49-F238E27FC236}">
                    <a16:creationId xmlns:a16="http://schemas.microsoft.com/office/drawing/2014/main" id="{56D815BF-ABC9-B7CA-C25D-E6961D4AAF15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5" name="Vrije vorm: vorm 7634">
                <a:extLst>
                  <a:ext uri="{FF2B5EF4-FFF2-40B4-BE49-F238E27FC236}">
                    <a16:creationId xmlns:a16="http://schemas.microsoft.com/office/drawing/2014/main" id="{DA78C431-2CE4-734D-CF1D-6CFAA5CD1117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6" name="Vrije vorm: vorm 7635">
                <a:extLst>
                  <a:ext uri="{FF2B5EF4-FFF2-40B4-BE49-F238E27FC236}">
                    <a16:creationId xmlns:a16="http://schemas.microsoft.com/office/drawing/2014/main" id="{96837D61-D6FE-7B4B-6E8E-639AF04D2030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7" name="Vrije vorm: vorm 7636">
                <a:extLst>
                  <a:ext uri="{FF2B5EF4-FFF2-40B4-BE49-F238E27FC236}">
                    <a16:creationId xmlns:a16="http://schemas.microsoft.com/office/drawing/2014/main" id="{22F70EAE-2558-428A-8FE6-D446F4D2AB3A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8" name="Vrije vorm: vorm 7637">
                <a:extLst>
                  <a:ext uri="{FF2B5EF4-FFF2-40B4-BE49-F238E27FC236}">
                    <a16:creationId xmlns:a16="http://schemas.microsoft.com/office/drawing/2014/main" id="{328B00F3-149F-79AC-9F5D-1716C9063858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9" name="Vrije vorm: vorm 7638">
                <a:extLst>
                  <a:ext uri="{FF2B5EF4-FFF2-40B4-BE49-F238E27FC236}">
                    <a16:creationId xmlns:a16="http://schemas.microsoft.com/office/drawing/2014/main" id="{1FA66B67-1030-9421-8A0D-D3B79E754070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0" name="Vrije vorm: vorm 7639">
                <a:extLst>
                  <a:ext uri="{FF2B5EF4-FFF2-40B4-BE49-F238E27FC236}">
                    <a16:creationId xmlns:a16="http://schemas.microsoft.com/office/drawing/2014/main" id="{6D705E82-8C36-B5FA-DB98-6BCFCCDB55F4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1" name="Vrije vorm: vorm 7640">
                <a:extLst>
                  <a:ext uri="{FF2B5EF4-FFF2-40B4-BE49-F238E27FC236}">
                    <a16:creationId xmlns:a16="http://schemas.microsoft.com/office/drawing/2014/main" id="{DA6C83E5-41B6-7807-915E-F15D74FF361D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2" name="Vrije vorm: vorm 7641">
                <a:extLst>
                  <a:ext uri="{FF2B5EF4-FFF2-40B4-BE49-F238E27FC236}">
                    <a16:creationId xmlns:a16="http://schemas.microsoft.com/office/drawing/2014/main" id="{9787B90A-E701-B84C-415F-5247FFDA06ED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3" name="Vrije vorm: vorm 7642">
                <a:extLst>
                  <a:ext uri="{FF2B5EF4-FFF2-40B4-BE49-F238E27FC236}">
                    <a16:creationId xmlns:a16="http://schemas.microsoft.com/office/drawing/2014/main" id="{0992EB65-8E28-A22E-3B37-C0D2FE5E0D45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4" name="Vrije vorm: vorm 7643">
                <a:extLst>
                  <a:ext uri="{FF2B5EF4-FFF2-40B4-BE49-F238E27FC236}">
                    <a16:creationId xmlns:a16="http://schemas.microsoft.com/office/drawing/2014/main" id="{8BE473ED-117C-C9B7-F796-40AFE3641D3A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5" name="Vrije vorm: vorm 7644">
                <a:extLst>
                  <a:ext uri="{FF2B5EF4-FFF2-40B4-BE49-F238E27FC236}">
                    <a16:creationId xmlns:a16="http://schemas.microsoft.com/office/drawing/2014/main" id="{DB048A14-B86A-6088-C4F6-4FD02C2A0D4A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6" name="Vrije vorm: vorm 7645">
                <a:extLst>
                  <a:ext uri="{FF2B5EF4-FFF2-40B4-BE49-F238E27FC236}">
                    <a16:creationId xmlns:a16="http://schemas.microsoft.com/office/drawing/2014/main" id="{56474722-148E-CFB8-7897-1A8E77DAC739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7" name="Vrije vorm: vorm 7646">
                <a:extLst>
                  <a:ext uri="{FF2B5EF4-FFF2-40B4-BE49-F238E27FC236}">
                    <a16:creationId xmlns:a16="http://schemas.microsoft.com/office/drawing/2014/main" id="{5BC3CB47-7C4B-EFCB-50BB-BE80A467A3C1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8" name="Vrije vorm: vorm 7647">
                <a:extLst>
                  <a:ext uri="{FF2B5EF4-FFF2-40B4-BE49-F238E27FC236}">
                    <a16:creationId xmlns:a16="http://schemas.microsoft.com/office/drawing/2014/main" id="{B75FC1CE-47D6-DF1D-1FC5-ACF60DABC209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9" name="Vrije vorm: vorm 7648">
                <a:extLst>
                  <a:ext uri="{FF2B5EF4-FFF2-40B4-BE49-F238E27FC236}">
                    <a16:creationId xmlns:a16="http://schemas.microsoft.com/office/drawing/2014/main" id="{D575483E-7BEB-7C77-8BAD-747EF386E885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0" name="Vrije vorm: vorm 7649">
                <a:extLst>
                  <a:ext uri="{FF2B5EF4-FFF2-40B4-BE49-F238E27FC236}">
                    <a16:creationId xmlns:a16="http://schemas.microsoft.com/office/drawing/2014/main" id="{BE186D9D-5365-4249-A73B-A8705FFD93D8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1" name="Vrije vorm: vorm 7650">
                <a:extLst>
                  <a:ext uri="{FF2B5EF4-FFF2-40B4-BE49-F238E27FC236}">
                    <a16:creationId xmlns:a16="http://schemas.microsoft.com/office/drawing/2014/main" id="{6D47576E-D7A0-EA00-C62F-C681D08DDD5A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2" name="Vrije vorm: vorm 7651">
                <a:extLst>
                  <a:ext uri="{FF2B5EF4-FFF2-40B4-BE49-F238E27FC236}">
                    <a16:creationId xmlns:a16="http://schemas.microsoft.com/office/drawing/2014/main" id="{3EBD1F16-7BE1-9F6A-4E8A-40A29D38F0A3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3" name="Vrije vorm: vorm 7652">
                <a:extLst>
                  <a:ext uri="{FF2B5EF4-FFF2-40B4-BE49-F238E27FC236}">
                    <a16:creationId xmlns:a16="http://schemas.microsoft.com/office/drawing/2014/main" id="{BF8B7406-E747-0B28-77BB-4380FEAAAC6F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4" name="Vrije vorm: vorm 7653">
                <a:extLst>
                  <a:ext uri="{FF2B5EF4-FFF2-40B4-BE49-F238E27FC236}">
                    <a16:creationId xmlns:a16="http://schemas.microsoft.com/office/drawing/2014/main" id="{DFF8E5E6-B045-E993-14EE-DEB54ECDB457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5" name="Vrije vorm: vorm 7654">
                <a:extLst>
                  <a:ext uri="{FF2B5EF4-FFF2-40B4-BE49-F238E27FC236}">
                    <a16:creationId xmlns:a16="http://schemas.microsoft.com/office/drawing/2014/main" id="{CB8233EE-2803-76DC-F300-572F08B45A9C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6" name="Vrije vorm: vorm 7655">
                <a:extLst>
                  <a:ext uri="{FF2B5EF4-FFF2-40B4-BE49-F238E27FC236}">
                    <a16:creationId xmlns:a16="http://schemas.microsoft.com/office/drawing/2014/main" id="{59A0DEBB-E971-941C-FEDB-B996493E5687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7" name="Vrije vorm: vorm 7656">
                <a:extLst>
                  <a:ext uri="{FF2B5EF4-FFF2-40B4-BE49-F238E27FC236}">
                    <a16:creationId xmlns:a16="http://schemas.microsoft.com/office/drawing/2014/main" id="{3211A540-9449-EB39-F266-99418E4E0F02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8" name="Vrije vorm: vorm 7657">
                <a:extLst>
                  <a:ext uri="{FF2B5EF4-FFF2-40B4-BE49-F238E27FC236}">
                    <a16:creationId xmlns:a16="http://schemas.microsoft.com/office/drawing/2014/main" id="{0085E14F-45E6-C6DC-9831-4F0DE69CE443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9" name="Vrije vorm: vorm 7658">
                <a:extLst>
                  <a:ext uri="{FF2B5EF4-FFF2-40B4-BE49-F238E27FC236}">
                    <a16:creationId xmlns:a16="http://schemas.microsoft.com/office/drawing/2014/main" id="{663303A1-960D-0373-41BC-5449B63CA72C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0" name="Vrije vorm: vorm 7659">
                <a:extLst>
                  <a:ext uri="{FF2B5EF4-FFF2-40B4-BE49-F238E27FC236}">
                    <a16:creationId xmlns:a16="http://schemas.microsoft.com/office/drawing/2014/main" id="{578FDE47-7DBE-CFA7-14A5-2CB9009F11A1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1" name="Vrije vorm: vorm 7660">
                <a:extLst>
                  <a:ext uri="{FF2B5EF4-FFF2-40B4-BE49-F238E27FC236}">
                    <a16:creationId xmlns:a16="http://schemas.microsoft.com/office/drawing/2014/main" id="{0456A2BE-BE01-27D8-A360-E21A93A6C6DE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2" name="Vrije vorm: vorm 7661">
                <a:extLst>
                  <a:ext uri="{FF2B5EF4-FFF2-40B4-BE49-F238E27FC236}">
                    <a16:creationId xmlns:a16="http://schemas.microsoft.com/office/drawing/2014/main" id="{FD5BD118-C545-78B3-D591-0B3D136C9036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3" name="Vrije vorm: vorm 7662">
                <a:extLst>
                  <a:ext uri="{FF2B5EF4-FFF2-40B4-BE49-F238E27FC236}">
                    <a16:creationId xmlns:a16="http://schemas.microsoft.com/office/drawing/2014/main" id="{65B74D0C-E211-77A5-A7A9-785D5FE64D71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4" name="Vrije vorm: vorm 7663">
                <a:extLst>
                  <a:ext uri="{FF2B5EF4-FFF2-40B4-BE49-F238E27FC236}">
                    <a16:creationId xmlns:a16="http://schemas.microsoft.com/office/drawing/2014/main" id="{410EEEE9-3555-8E5C-9EB2-118167FCE358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5" name="Vrije vorm: vorm 7664">
                <a:extLst>
                  <a:ext uri="{FF2B5EF4-FFF2-40B4-BE49-F238E27FC236}">
                    <a16:creationId xmlns:a16="http://schemas.microsoft.com/office/drawing/2014/main" id="{672C083E-BAAA-1CAC-760B-44AD3AB173A5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6" name="Vrije vorm: vorm 7665">
                <a:extLst>
                  <a:ext uri="{FF2B5EF4-FFF2-40B4-BE49-F238E27FC236}">
                    <a16:creationId xmlns:a16="http://schemas.microsoft.com/office/drawing/2014/main" id="{483D35D8-4FE3-B7EA-43A5-CC42205BE7A4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7" name="Vrije vorm: vorm 7666">
                <a:extLst>
                  <a:ext uri="{FF2B5EF4-FFF2-40B4-BE49-F238E27FC236}">
                    <a16:creationId xmlns:a16="http://schemas.microsoft.com/office/drawing/2014/main" id="{90898D19-2425-50FB-1145-62FFEE10AFA6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8" name="Vrije vorm: vorm 7667">
                <a:extLst>
                  <a:ext uri="{FF2B5EF4-FFF2-40B4-BE49-F238E27FC236}">
                    <a16:creationId xmlns:a16="http://schemas.microsoft.com/office/drawing/2014/main" id="{336A399C-BB7E-0FEE-A086-2C8D7593A61B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9" name="Vrije vorm: vorm 7668">
                <a:extLst>
                  <a:ext uri="{FF2B5EF4-FFF2-40B4-BE49-F238E27FC236}">
                    <a16:creationId xmlns:a16="http://schemas.microsoft.com/office/drawing/2014/main" id="{5505BFFA-07F6-0D09-1D63-1DAB0A76A282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0" name="Vrije vorm: vorm 7669">
                <a:extLst>
                  <a:ext uri="{FF2B5EF4-FFF2-40B4-BE49-F238E27FC236}">
                    <a16:creationId xmlns:a16="http://schemas.microsoft.com/office/drawing/2014/main" id="{7B705E1A-3348-7E0A-219C-36D9E0EFBCAC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1" name="Vrije vorm: vorm 7670">
                <a:extLst>
                  <a:ext uri="{FF2B5EF4-FFF2-40B4-BE49-F238E27FC236}">
                    <a16:creationId xmlns:a16="http://schemas.microsoft.com/office/drawing/2014/main" id="{413C490C-E55D-6AC4-8667-539002349685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2" name="Vrije vorm: vorm 7671">
                <a:extLst>
                  <a:ext uri="{FF2B5EF4-FFF2-40B4-BE49-F238E27FC236}">
                    <a16:creationId xmlns:a16="http://schemas.microsoft.com/office/drawing/2014/main" id="{85B7AE18-F3F0-4A32-16E8-E4482FE69BB7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3" name="Vrije vorm: vorm 7672">
                <a:extLst>
                  <a:ext uri="{FF2B5EF4-FFF2-40B4-BE49-F238E27FC236}">
                    <a16:creationId xmlns:a16="http://schemas.microsoft.com/office/drawing/2014/main" id="{BAE1D4C2-79F6-F99B-D878-97C7735FC61E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4" name="Vrije vorm: vorm 7673">
                <a:extLst>
                  <a:ext uri="{FF2B5EF4-FFF2-40B4-BE49-F238E27FC236}">
                    <a16:creationId xmlns:a16="http://schemas.microsoft.com/office/drawing/2014/main" id="{9795D5EE-8535-5F37-A717-55208F847447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5" name="Vrije vorm: vorm 7674">
                <a:extLst>
                  <a:ext uri="{FF2B5EF4-FFF2-40B4-BE49-F238E27FC236}">
                    <a16:creationId xmlns:a16="http://schemas.microsoft.com/office/drawing/2014/main" id="{F9908EEB-0C21-D760-0058-F0A556432829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6" name="Vrije vorm: vorm 7675">
                <a:extLst>
                  <a:ext uri="{FF2B5EF4-FFF2-40B4-BE49-F238E27FC236}">
                    <a16:creationId xmlns:a16="http://schemas.microsoft.com/office/drawing/2014/main" id="{EE9342BA-4890-9808-6738-C6EA175AAF6C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7" name="Vrije vorm: vorm 7676">
                <a:extLst>
                  <a:ext uri="{FF2B5EF4-FFF2-40B4-BE49-F238E27FC236}">
                    <a16:creationId xmlns:a16="http://schemas.microsoft.com/office/drawing/2014/main" id="{782C0BB0-1602-434B-2D54-F49F9ED9EA77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8" name="Vrije vorm: vorm 7677">
                <a:extLst>
                  <a:ext uri="{FF2B5EF4-FFF2-40B4-BE49-F238E27FC236}">
                    <a16:creationId xmlns:a16="http://schemas.microsoft.com/office/drawing/2014/main" id="{95E40A46-610C-AF9E-CECC-5F88CAC93DE2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9" name="Vrije vorm: vorm 7678">
                <a:extLst>
                  <a:ext uri="{FF2B5EF4-FFF2-40B4-BE49-F238E27FC236}">
                    <a16:creationId xmlns:a16="http://schemas.microsoft.com/office/drawing/2014/main" id="{1F41F3DC-B906-B025-B00D-AEDB4EA0E4AE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0" name="Vrije vorm: vorm 7679">
                <a:extLst>
                  <a:ext uri="{FF2B5EF4-FFF2-40B4-BE49-F238E27FC236}">
                    <a16:creationId xmlns:a16="http://schemas.microsoft.com/office/drawing/2014/main" id="{19FCF31A-2E9B-DDBA-93B2-785217C5B011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1" name="Vrije vorm: vorm 7680">
                <a:extLst>
                  <a:ext uri="{FF2B5EF4-FFF2-40B4-BE49-F238E27FC236}">
                    <a16:creationId xmlns:a16="http://schemas.microsoft.com/office/drawing/2014/main" id="{B636E69D-31DB-2451-0B03-0C5B0D8C547A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2" name="Vrije vorm: vorm 7681">
                <a:extLst>
                  <a:ext uri="{FF2B5EF4-FFF2-40B4-BE49-F238E27FC236}">
                    <a16:creationId xmlns:a16="http://schemas.microsoft.com/office/drawing/2014/main" id="{14379A2C-463F-4890-6828-6EA43A6099F3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3" name="Vrije vorm: vorm 7682">
                <a:extLst>
                  <a:ext uri="{FF2B5EF4-FFF2-40B4-BE49-F238E27FC236}">
                    <a16:creationId xmlns:a16="http://schemas.microsoft.com/office/drawing/2014/main" id="{2B3AE475-6E23-0E85-F59C-30A3E84DA678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4" name="Vrije vorm: vorm 7683">
                <a:extLst>
                  <a:ext uri="{FF2B5EF4-FFF2-40B4-BE49-F238E27FC236}">
                    <a16:creationId xmlns:a16="http://schemas.microsoft.com/office/drawing/2014/main" id="{73D7D8E1-B07D-49A4-AEB2-B9C7507EBBA4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5" name="Vrije vorm: vorm 7684">
                <a:extLst>
                  <a:ext uri="{FF2B5EF4-FFF2-40B4-BE49-F238E27FC236}">
                    <a16:creationId xmlns:a16="http://schemas.microsoft.com/office/drawing/2014/main" id="{C2721F63-7A45-DE75-8111-275DF3792BF4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6" name="Vrije vorm: vorm 7685">
                <a:extLst>
                  <a:ext uri="{FF2B5EF4-FFF2-40B4-BE49-F238E27FC236}">
                    <a16:creationId xmlns:a16="http://schemas.microsoft.com/office/drawing/2014/main" id="{9608F349-FC63-5F29-8E64-4B280346FF1C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7" name="Vrije vorm: vorm 7686">
                <a:extLst>
                  <a:ext uri="{FF2B5EF4-FFF2-40B4-BE49-F238E27FC236}">
                    <a16:creationId xmlns:a16="http://schemas.microsoft.com/office/drawing/2014/main" id="{D2CDCD69-BEE4-71A9-E123-72BEE1380BF4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80" name="!!sterren2">
              <a:extLst>
                <a:ext uri="{FF2B5EF4-FFF2-40B4-BE49-F238E27FC236}">
                  <a16:creationId xmlns:a16="http://schemas.microsoft.com/office/drawing/2014/main" id="{82712B84-2969-8357-AF8D-B4DFA1E3628F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7581" name="Vrije vorm: vorm 7580">
                <a:extLst>
                  <a:ext uri="{FF2B5EF4-FFF2-40B4-BE49-F238E27FC236}">
                    <a16:creationId xmlns:a16="http://schemas.microsoft.com/office/drawing/2014/main" id="{B1FF3A88-9CB1-EE68-D1B6-3A926A861FB7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2" name="Vrije vorm: vorm 7581">
                <a:extLst>
                  <a:ext uri="{FF2B5EF4-FFF2-40B4-BE49-F238E27FC236}">
                    <a16:creationId xmlns:a16="http://schemas.microsoft.com/office/drawing/2014/main" id="{3A464481-C529-1E09-3829-6BEAA05140E0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3" name="Vrije vorm: vorm 7582">
                <a:extLst>
                  <a:ext uri="{FF2B5EF4-FFF2-40B4-BE49-F238E27FC236}">
                    <a16:creationId xmlns:a16="http://schemas.microsoft.com/office/drawing/2014/main" id="{2B37EB6A-D76E-3710-E999-044377ADD762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4" name="Vrije vorm: vorm 7583">
                <a:extLst>
                  <a:ext uri="{FF2B5EF4-FFF2-40B4-BE49-F238E27FC236}">
                    <a16:creationId xmlns:a16="http://schemas.microsoft.com/office/drawing/2014/main" id="{272B9E8A-C5AE-24A5-33AB-E7E3745C247B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5" name="Vrije vorm: vorm 7584">
                <a:extLst>
                  <a:ext uri="{FF2B5EF4-FFF2-40B4-BE49-F238E27FC236}">
                    <a16:creationId xmlns:a16="http://schemas.microsoft.com/office/drawing/2014/main" id="{3A3724BF-27C9-E68A-A5E7-9C8C70D3EA5F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6" name="Vrije vorm: vorm 7585">
                <a:extLst>
                  <a:ext uri="{FF2B5EF4-FFF2-40B4-BE49-F238E27FC236}">
                    <a16:creationId xmlns:a16="http://schemas.microsoft.com/office/drawing/2014/main" id="{25A9C9A0-0C3F-9BD9-0153-A19D53025536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7" name="Vrije vorm: vorm 7586">
                <a:extLst>
                  <a:ext uri="{FF2B5EF4-FFF2-40B4-BE49-F238E27FC236}">
                    <a16:creationId xmlns:a16="http://schemas.microsoft.com/office/drawing/2014/main" id="{65610B0C-DEB6-F410-8A69-586B317A10BE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8" name="Vrije vorm: vorm 7587">
                <a:extLst>
                  <a:ext uri="{FF2B5EF4-FFF2-40B4-BE49-F238E27FC236}">
                    <a16:creationId xmlns:a16="http://schemas.microsoft.com/office/drawing/2014/main" id="{51DA5839-10DE-0198-1783-CCCE2C872EC1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9" name="Vrije vorm: vorm 7588">
                <a:extLst>
                  <a:ext uri="{FF2B5EF4-FFF2-40B4-BE49-F238E27FC236}">
                    <a16:creationId xmlns:a16="http://schemas.microsoft.com/office/drawing/2014/main" id="{6EAEEE50-525D-0429-9BB3-26A087506265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0" name="Vrije vorm: vorm 7589">
                <a:extLst>
                  <a:ext uri="{FF2B5EF4-FFF2-40B4-BE49-F238E27FC236}">
                    <a16:creationId xmlns:a16="http://schemas.microsoft.com/office/drawing/2014/main" id="{0BAF101C-346C-4036-6DBC-7ECE61F38576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1" name="Vrije vorm: vorm 7590">
                <a:extLst>
                  <a:ext uri="{FF2B5EF4-FFF2-40B4-BE49-F238E27FC236}">
                    <a16:creationId xmlns:a16="http://schemas.microsoft.com/office/drawing/2014/main" id="{679F58A1-7166-39E2-BA0E-F4C375441AE3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2" name="Vrije vorm: vorm 7591">
                <a:extLst>
                  <a:ext uri="{FF2B5EF4-FFF2-40B4-BE49-F238E27FC236}">
                    <a16:creationId xmlns:a16="http://schemas.microsoft.com/office/drawing/2014/main" id="{90F407D3-4DE6-060F-91D4-C69E556ACA24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3" name="Vrije vorm: vorm 7592">
                <a:extLst>
                  <a:ext uri="{FF2B5EF4-FFF2-40B4-BE49-F238E27FC236}">
                    <a16:creationId xmlns:a16="http://schemas.microsoft.com/office/drawing/2014/main" id="{4C011699-256F-67F8-D154-B00777D61AFF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4" name="Vrije vorm: vorm 7593">
                <a:extLst>
                  <a:ext uri="{FF2B5EF4-FFF2-40B4-BE49-F238E27FC236}">
                    <a16:creationId xmlns:a16="http://schemas.microsoft.com/office/drawing/2014/main" id="{92065ED0-0E6F-CFDC-DBAF-C0BBBC0156F3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5" name="Vrije vorm: vorm 7594">
                <a:extLst>
                  <a:ext uri="{FF2B5EF4-FFF2-40B4-BE49-F238E27FC236}">
                    <a16:creationId xmlns:a16="http://schemas.microsoft.com/office/drawing/2014/main" id="{DC6B1C2F-2FC6-3FB4-9CA7-F3FF9DF845E3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6" name="Vrije vorm: vorm 7595">
                <a:extLst>
                  <a:ext uri="{FF2B5EF4-FFF2-40B4-BE49-F238E27FC236}">
                    <a16:creationId xmlns:a16="http://schemas.microsoft.com/office/drawing/2014/main" id="{8269CBCB-9800-6494-4DA0-F00493A2C051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7" name="Vrije vorm: vorm 7596">
                <a:extLst>
                  <a:ext uri="{FF2B5EF4-FFF2-40B4-BE49-F238E27FC236}">
                    <a16:creationId xmlns:a16="http://schemas.microsoft.com/office/drawing/2014/main" id="{B29742DE-CF14-19F1-2B4C-817871D4BABA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8" name="Vrije vorm: vorm 7597">
                <a:extLst>
                  <a:ext uri="{FF2B5EF4-FFF2-40B4-BE49-F238E27FC236}">
                    <a16:creationId xmlns:a16="http://schemas.microsoft.com/office/drawing/2014/main" id="{FFADD38A-4F1D-BF6E-7687-4BC42440BFE9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9" name="Vrije vorm: vorm 7598">
                <a:extLst>
                  <a:ext uri="{FF2B5EF4-FFF2-40B4-BE49-F238E27FC236}">
                    <a16:creationId xmlns:a16="http://schemas.microsoft.com/office/drawing/2014/main" id="{F79DEDE0-F38C-E730-59D2-B926144CB0EE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0" name="Vrije vorm: vorm 7599">
                <a:extLst>
                  <a:ext uri="{FF2B5EF4-FFF2-40B4-BE49-F238E27FC236}">
                    <a16:creationId xmlns:a16="http://schemas.microsoft.com/office/drawing/2014/main" id="{D0F9F6EF-F99B-F53F-95CF-45F9678D7CF4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1" name="Vrije vorm: vorm 7600">
                <a:extLst>
                  <a:ext uri="{FF2B5EF4-FFF2-40B4-BE49-F238E27FC236}">
                    <a16:creationId xmlns:a16="http://schemas.microsoft.com/office/drawing/2014/main" id="{CFAA8CD2-0A90-03AF-4717-4E675DF3A985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2" name="Vrije vorm: vorm 7601">
                <a:extLst>
                  <a:ext uri="{FF2B5EF4-FFF2-40B4-BE49-F238E27FC236}">
                    <a16:creationId xmlns:a16="http://schemas.microsoft.com/office/drawing/2014/main" id="{F0BBFA60-FF25-825E-824D-6C53777227E0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3" name="Vrije vorm: vorm 7602">
                <a:extLst>
                  <a:ext uri="{FF2B5EF4-FFF2-40B4-BE49-F238E27FC236}">
                    <a16:creationId xmlns:a16="http://schemas.microsoft.com/office/drawing/2014/main" id="{C6D31DBB-3CEC-49BC-291C-2CA79971C6B0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4" name="Vrije vorm: vorm 7603">
                <a:extLst>
                  <a:ext uri="{FF2B5EF4-FFF2-40B4-BE49-F238E27FC236}">
                    <a16:creationId xmlns:a16="http://schemas.microsoft.com/office/drawing/2014/main" id="{C52E881E-FD04-08DB-6DF3-7F19E4565FCD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5" name="Vrije vorm: vorm 7604">
                <a:extLst>
                  <a:ext uri="{FF2B5EF4-FFF2-40B4-BE49-F238E27FC236}">
                    <a16:creationId xmlns:a16="http://schemas.microsoft.com/office/drawing/2014/main" id="{7A3C77A5-45DE-A8A3-4A67-C4AB81D040AE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6" name="Vrije vorm: vorm 7605">
                <a:extLst>
                  <a:ext uri="{FF2B5EF4-FFF2-40B4-BE49-F238E27FC236}">
                    <a16:creationId xmlns:a16="http://schemas.microsoft.com/office/drawing/2014/main" id="{C90647D8-B9D5-9B0A-E73E-0B1A42BC4362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7" name="Vrije vorm: vorm 7606">
                <a:extLst>
                  <a:ext uri="{FF2B5EF4-FFF2-40B4-BE49-F238E27FC236}">
                    <a16:creationId xmlns:a16="http://schemas.microsoft.com/office/drawing/2014/main" id="{9FE30E80-721A-D76A-671F-B7030C2F4099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8" name="Vrije vorm: vorm 7607">
                <a:extLst>
                  <a:ext uri="{FF2B5EF4-FFF2-40B4-BE49-F238E27FC236}">
                    <a16:creationId xmlns:a16="http://schemas.microsoft.com/office/drawing/2014/main" id="{4A450899-38CA-5E1E-A8A3-DB62F4233B39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9" name="Vrije vorm: vorm 7608">
                <a:extLst>
                  <a:ext uri="{FF2B5EF4-FFF2-40B4-BE49-F238E27FC236}">
                    <a16:creationId xmlns:a16="http://schemas.microsoft.com/office/drawing/2014/main" id="{4A8D050E-5DC0-635D-1444-B5AB6E7EE0D9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0" name="Vrije vorm: vorm 7609">
                <a:extLst>
                  <a:ext uri="{FF2B5EF4-FFF2-40B4-BE49-F238E27FC236}">
                    <a16:creationId xmlns:a16="http://schemas.microsoft.com/office/drawing/2014/main" id="{88DA238E-3AD0-6519-EC7C-04E32A56A09E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1" name="Vrije vorm: vorm 7610">
                <a:extLst>
                  <a:ext uri="{FF2B5EF4-FFF2-40B4-BE49-F238E27FC236}">
                    <a16:creationId xmlns:a16="http://schemas.microsoft.com/office/drawing/2014/main" id="{9447DB27-F156-518C-AF4B-041C3CD1C112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2" name="Vrije vorm: vorm 7611">
                <a:extLst>
                  <a:ext uri="{FF2B5EF4-FFF2-40B4-BE49-F238E27FC236}">
                    <a16:creationId xmlns:a16="http://schemas.microsoft.com/office/drawing/2014/main" id="{BB577CD7-8F81-BC5D-DAF4-9BC4E5ED7DD1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3" name="Vrije vorm: vorm 7612">
                <a:extLst>
                  <a:ext uri="{FF2B5EF4-FFF2-40B4-BE49-F238E27FC236}">
                    <a16:creationId xmlns:a16="http://schemas.microsoft.com/office/drawing/2014/main" id="{1D55D78E-28E3-8408-1746-7B31C82DFEE7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4" name="Vrije vorm: vorm 7613">
                <a:extLst>
                  <a:ext uri="{FF2B5EF4-FFF2-40B4-BE49-F238E27FC236}">
                    <a16:creationId xmlns:a16="http://schemas.microsoft.com/office/drawing/2014/main" id="{D2BD6752-77EF-5695-97A0-927BAAB21CC0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5" name="Vrije vorm: vorm 7614">
                <a:extLst>
                  <a:ext uri="{FF2B5EF4-FFF2-40B4-BE49-F238E27FC236}">
                    <a16:creationId xmlns:a16="http://schemas.microsoft.com/office/drawing/2014/main" id="{6A90BB08-5702-1C31-52EF-5F0BEE4B4282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6" name="Vrije vorm: vorm 7615">
                <a:extLst>
                  <a:ext uri="{FF2B5EF4-FFF2-40B4-BE49-F238E27FC236}">
                    <a16:creationId xmlns:a16="http://schemas.microsoft.com/office/drawing/2014/main" id="{A5D5D913-BE79-F117-D00E-F9E929161FE7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7" name="Vrije vorm: vorm 7616">
                <a:extLst>
                  <a:ext uri="{FF2B5EF4-FFF2-40B4-BE49-F238E27FC236}">
                    <a16:creationId xmlns:a16="http://schemas.microsoft.com/office/drawing/2014/main" id="{F9694E14-FE54-D79B-AA31-8523C183732B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8" name="Vrije vorm: vorm 7617">
                <a:extLst>
                  <a:ext uri="{FF2B5EF4-FFF2-40B4-BE49-F238E27FC236}">
                    <a16:creationId xmlns:a16="http://schemas.microsoft.com/office/drawing/2014/main" id="{4D8697B3-ED83-4EEE-9DBA-F34EEA4A5C36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9" name="Vrije vorm: vorm 7618">
                <a:extLst>
                  <a:ext uri="{FF2B5EF4-FFF2-40B4-BE49-F238E27FC236}">
                    <a16:creationId xmlns:a16="http://schemas.microsoft.com/office/drawing/2014/main" id="{287D04BA-4BE5-C415-03FA-1344B56B1DBB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0" name="Vrije vorm: vorm 7619">
                <a:extLst>
                  <a:ext uri="{FF2B5EF4-FFF2-40B4-BE49-F238E27FC236}">
                    <a16:creationId xmlns:a16="http://schemas.microsoft.com/office/drawing/2014/main" id="{4900C0A5-A405-4BAA-B4B3-B3D02FD6DA2D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1" name="Vrije vorm: vorm 7620">
                <a:extLst>
                  <a:ext uri="{FF2B5EF4-FFF2-40B4-BE49-F238E27FC236}">
                    <a16:creationId xmlns:a16="http://schemas.microsoft.com/office/drawing/2014/main" id="{6F76044E-AA2B-3E4E-073C-4F20B6D41B54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2" name="Vrije vorm: vorm 7621">
                <a:extLst>
                  <a:ext uri="{FF2B5EF4-FFF2-40B4-BE49-F238E27FC236}">
                    <a16:creationId xmlns:a16="http://schemas.microsoft.com/office/drawing/2014/main" id="{01FECEC2-BF88-E597-430C-67C5862F0AFE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3" name="Vrije vorm: vorm 7622">
                <a:extLst>
                  <a:ext uri="{FF2B5EF4-FFF2-40B4-BE49-F238E27FC236}">
                    <a16:creationId xmlns:a16="http://schemas.microsoft.com/office/drawing/2014/main" id="{34BBA9EE-6414-6D20-ADDF-0FA357E98AC4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4" name="Vrije vorm: vorm 7623">
                <a:extLst>
                  <a:ext uri="{FF2B5EF4-FFF2-40B4-BE49-F238E27FC236}">
                    <a16:creationId xmlns:a16="http://schemas.microsoft.com/office/drawing/2014/main" id="{3AA805E2-0C7B-986C-AEE0-AE1AB4AC5F90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5" name="Vrije vorm: vorm 7624">
                <a:extLst>
                  <a:ext uri="{FF2B5EF4-FFF2-40B4-BE49-F238E27FC236}">
                    <a16:creationId xmlns:a16="http://schemas.microsoft.com/office/drawing/2014/main" id="{A14A2503-2D3D-CE6C-7107-2B3D9F55BB57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6" name="Vrije vorm: vorm 7625">
                <a:extLst>
                  <a:ext uri="{FF2B5EF4-FFF2-40B4-BE49-F238E27FC236}">
                    <a16:creationId xmlns:a16="http://schemas.microsoft.com/office/drawing/2014/main" id="{CFC66A73-5CFF-59BC-F3C6-3BCFEC2B5633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7" name="Vrije vorm: vorm 7626">
                <a:extLst>
                  <a:ext uri="{FF2B5EF4-FFF2-40B4-BE49-F238E27FC236}">
                    <a16:creationId xmlns:a16="http://schemas.microsoft.com/office/drawing/2014/main" id="{1A790E15-139D-68E0-AE25-5F6138FFE37B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8" name="Vrije vorm: vorm 7627">
                <a:extLst>
                  <a:ext uri="{FF2B5EF4-FFF2-40B4-BE49-F238E27FC236}">
                    <a16:creationId xmlns:a16="http://schemas.microsoft.com/office/drawing/2014/main" id="{83CA64A9-A4DE-72AE-4688-E79E126A3E65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9" name="Vrije vorm: vorm 7628">
                <a:extLst>
                  <a:ext uri="{FF2B5EF4-FFF2-40B4-BE49-F238E27FC236}">
                    <a16:creationId xmlns:a16="http://schemas.microsoft.com/office/drawing/2014/main" id="{CAE4B168-3842-FA41-6AD8-483CDC303A52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0" name="Vrije vorm: vorm 7629">
                <a:extLst>
                  <a:ext uri="{FF2B5EF4-FFF2-40B4-BE49-F238E27FC236}">
                    <a16:creationId xmlns:a16="http://schemas.microsoft.com/office/drawing/2014/main" id="{28350E51-4E98-CDA0-7916-A553552C44C2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1" name="Vrije vorm: vorm 7630">
                <a:extLst>
                  <a:ext uri="{FF2B5EF4-FFF2-40B4-BE49-F238E27FC236}">
                    <a16:creationId xmlns:a16="http://schemas.microsoft.com/office/drawing/2014/main" id="{55CE87D7-77F3-498D-40A6-078366224AC5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2" name="Vrije vorm: vorm 7631">
                <a:extLst>
                  <a:ext uri="{FF2B5EF4-FFF2-40B4-BE49-F238E27FC236}">
                    <a16:creationId xmlns:a16="http://schemas.microsoft.com/office/drawing/2014/main" id="{15C1BAB6-0A06-5D74-2271-1477EA289048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3" name="Vrije vorm: vorm 7632">
                <a:extLst>
                  <a:ext uri="{FF2B5EF4-FFF2-40B4-BE49-F238E27FC236}">
                    <a16:creationId xmlns:a16="http://schemas.microsoft.com/office/drawing/2014/main" id="{1A85A1C8-47D3-10DF-B1FF-D576A7B4E6F1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81" name="!!sterren2">
              <a:extLst>
                <a:ext uri="{FF2B5EF4-FFF2-40B4-BE49-F238E27FC236}">
                  <a16:creationId xmlns:a16="http://schemas.microsoft.com/office/drawing/2014/main" id="{7EF3B39B-DC9E-D7AA-1C76-5EEF6182B699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7523" name="Vrije vorm: vorm 7522">
                <a:extLst>
                  <a:ext uri="{FF2B5EF4-FFF2-40B4-BE49-F238E27FC236}">
                    <a16:creationId xmlns:a16="http://schemas.microsoft.com/office/drawing/2014/main" id="{A3FEA640-EAB7-BC0F-1B9F-C0394A2172BF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4" name="Vrije vorm: vorm 7523">
                <a:extLst>
                  <a:ext uri="{FF2B5EF4-FFF2-40B4-BE49-F238E27FC236}">
                    <a16:creationId xmlns:a16="http://schemas.microsoft.com/office/drawing/2014/main" id="{8EDD3AA0-8104-78F0-9E0D-29BFB9CA3B89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5" name="Vrije vorm: vorm 7524">
                <a:extLst>
                  <a:ext uri="{FF2B5EF4-FFF2-40B4-BE49-F238E27FC236}">
                    <a16:creationId xmlns:a16="http://schemas.microsoft.com/office/drawing/2014/main" id="{BA22728A-6CD0-F1A9-9EC9-E7CEEF38B0EB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6" name="Vrije vorm: vorm 7525">
                <a:extLst>
                  <a:ext uri="{FF2B5EF4-FFF2-40B4-BE49-F238E27FC236}">
                    <a16:creationId xmlns:a16="http://schemas.microsoft.com/office/drawing/2014/main" id="{64FC3EFD-7FB0-B1A3-432E-9F13913AFC96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7" name="Vrije vorm: vorm 7526">
                <a:extLst>
                  <a:ext uri="{FF2B5EF4-FFF2-40B4-BE49-F238E27FC236}">
                    <a16:creationId xmlns:a16="http://schemas.microsoft.com/office/drawing/2014/main" id="{E2AEEAFC-B365-52FC-2B15-FCEC5FA266BB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8" name="Vrije vorm: vorm 7527">
                <a:extLst>
                  <a:ext uri="{FF2B5EF4-FFF2-40B4-BE49-F238E27FC236}">
                    <a16:creationId xmlns:a16="http://schemas.microsoft.com/office/drawing/2014/main" id="{6B7BB26E-3F3C-10E1-361A-E587C42A8DFB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9" name="Vrije vorm: vorm 7528">
                <a:extLst>
                  <a:ext uri="{FF2B5EF4-FFF2-40B4-BE49-F238E27FC236}">
                    <a16:creationId xmlns:a16="http://schemas.microsoft.com/office/drawing/2014/main" id="{FB474B41-2C86-E346-F0C5-043D865CA6AD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0" name="Vrije vorm: vorm 7529">
                <a:extLst>
                  <a:ext uri="{FF2B5EF4-FFF2-40B4-BE49-F238E27FC236}">
                    <a16:creationId xmlns:a16="http://schemas.microsoft.com/office/drawing/2014/main" id="{BD844E61-7503-4C9A-8DC2-4A8D5CB5DA3E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1" name="Vrije vorm: vorm 7530">
                <a:extLst>
                  <a:ext uri="{FF2B5EF4-FFF2-40B4-BE49-F238E27FC236}">
                    <a16:creationId xmlns:a16="http://schemas.microsoft.com/office/drawing/2014/main" id="{A96B8137-1B2D-B3F4-D684-18A18F09A454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2" name="Vrije vorm: vorm 7531">
                <a:extLst>
                  <a:ext uri="{FF2B5EF4-FFF2-40B4-BE49-F238E27FC236}">
                    <a16:creationId xmlns:a16="http://schemas.microsoft.com/office/drawing/2014/main" id="{080D50ED-2282-6ED8-2008-D7E0DE00A94F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3" name="Vrije vorm: vorm 7532">
                <a:extLst>
                  <a:ext uri="{FF2B5EF4-FFF2-40B4-BE49-F238E27FC236}">
                    <a16:creationId xmlns:a16="http://schemas.microsoft.com/office/drawing/2014/main" id="{BB110A8B-602A-F735-980E-2484F45966EA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4" name="Vrije vorm: vorm 7533">
                <a:extLst>
                  <a:ext uri="{FF2B5EF4-FFF2-40B4-BE49-F238E27FC236}">
                    <a16:creationId xmlns:a16="http://schemas.microsoft.com/office/drawing/2014/main" id="{FDD25542-2DFF-A95A-E016-B9CFF47C10A1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5" name="Vrije vorm: vorm 7534">
                <a:extLst>
                  <a:ext uri="{FF2B5EF4-FFF2-40B4-BE49-F238E27FC236}">
                    <a16:creationId xmlns:a16="http://schemas.microsoft.com/office/drawing/2014/main" id="{34837AE7-34F3-9803-5669-DABED8A0DD5C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6" name="Vrije vorm: vorm 7535">
                <a:extLst>
                  <a:ext uri="{FF2B5EF4-FFF2-40B4-BE49-F238E27FC236}">
                    <a16:creationId xmlns:a16="http://schemas.microsoft.com/office/drawing/2014/main" id="{81C72EEC-7BC9-B4A4-E8A3-0EBB0A0D8F17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7" name="Vrije vorm: vorm 7536">
                <a:extLst>
                  <a:ext uri="{FF2B5EF4-FFF2-40B4-BE49-F238E27FC236}">
                    <a16:creationId xmlns:a16="http://schemas.microsoft.com/office/drawing/2014/main" id="{AFDB67AD-4F35-6614-1D82-EDECD7411CB1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8" name="Vrije vorm: vorm 7537">
                <a:extLst>
                  <a:ext uri="{FF2B5EF4-FFF2-40B4-BE49-F238E27FC236}">
                    <a16:creationId xmlns:a16="http://schemas.microsoft.com/office/drawing/2014/main" id="{2D506B89-DC06-1DED-C4A1-4FECA2A0513D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9" name="Vrije vorm: vorm 7538">
                <a:extLst>
                  <a:ext uri="{FF2B5EF4-FFF2-40B4-BE49-F238E27FC236}">
                    <a16:creationId xmlns:a16="http://schemas.microsoft.com/office/drawing/2014/main" id="{01ED7ACF-4003-5B4C-6D99-22520753B205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0" name="Vrije vorm: vorm 7539">
                <a:extLst>
                  <a:ext uri="{FF2B5EF4-FFF2-40B4-BE49-F238E27FC236}">
                    <a16:creationId xmlns:a16="http://schemas.microsoft.com/office/drawing/2014/main" id="{D6463A36-60B2-7D19-236C-8E5850EDA182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1" name="Vrije vorm: vorm 7540">
                <a:extLst>
                  <a:ext uri="{FF2B5EF4-FFF2-40B4-BE49-F238E27FC236}">
                    <a16:creationId xmlns:a16="http://schemas.microsoft.com/office/drawing/2014/main" id="{8E7CC1E9-125F-81EF-94F9-1CE40765FBD1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2" name="Vrije vorm: vorm 7541">
                <a:extLst>
                  <a:ext uri="{FF2B5EF4-FFF2-40B4-BE49-F238E27FC236}">
                    <a16:creationId xmlns:a16="http://schemas.microsoft.com/office/drawing/2014/main" id="{B19FF843-AFB1-87FD-009E-D0D2A9B9456F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3" name="Vrije vorm: vorm 7542">
                <a:extLst>
                  <a:ext uri="{FF2B5EF4-FFF2-40B4-BE49-F238E27FC236}">
                    <a16:creationId xmlns:a16="http://schemas.microsoft.com/office/drawing/2014/main" id="{0344AA5E-F585-6DC7-37B4-F8B7A09D73F3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4" name="Vrije vorm: vorm 7543">
                <a:extLst>
                  <a:ext uri="{FF2B5EF4-FFF2-40B4-BE49-F238E27FC236}">
                    <a16:creationId xmlns:a16="http://schemas.microsoft.com/office/drawing/2014/main" id="{FFFD0CAA-D334-893E-7FD7-A4742EE61C26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5" name="Vrije vorm: vorm 7544">
                <a:extLst>
                  <a:ext uri="{FF2B5EF4-FFF2-40B4-BE49-F238E27FC236}">
                    <a16:creationId xmlns:a16="http://schemas.microsoft.com/office/drawing/2014/main" id="{006ED762-5AEC-0E9E-6296-217339A151AA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6" name="Vrije vorm: vorm 7545">
                <a:extLst>
                  <a:ext uri="{FF2B5EF4-FFF2-40B4-BE49-F238E27FC236}">
                    <a16:creationId xmlns:a16="http://schemas.microsoft.com/office/drawing/2014/main" id="{994F74CD-73CB-51CA-381D-96F2416BD416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7" name="Vrije vorm: vorm 7546">
                <a:extLst>
                  <a:ext uri="{FF2B5EF4-FFF2-40B4-BE49-F238E27FC236}">
                    <a16:creationId xmlns:a16="http://schemas.microsoft.com/office/drawing/2014/main" id="{589B531E-5B23-01E0-13E0-914921B008F9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8" name="Vrije vorm: vorm 7547">
                <a:extLst>
                  <a:ext uri="{FF2B5EF4-FFF2-40B4-BE49-F238E27FC236}">
                    <a16:creationId xmlns:a16="http://schemas.microsoft.com/office/drawing/2014/main" id="{F812FEAA-C5B3-D44E-3878-5C4F28F4B16D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9" name="Vrije vorm: vorm 7548">
                <a:extLst>
                  <a:ext uri="{FF2B5EF4-FFF2-40B4-BE49-F238E27FC236}">
                    <a16:creationId xmlns:a16="http://schemas.microsoft.com/office/drawing/2014/main" id="{DECA656C-E1CB-C868-222A-D606FD418320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0" name="Vrije vorm: vorm 7549">
                <a:extLst>
                  <a:ext uri="{FF2B5EF4-FFF2-40B4-BE49-F238E27FC236}">
                    <a16:creationId xmlns:a16="http://schemas.microsoft.com/office/drawing/2014/main" id="{885B3A28-A8C1-8DCF-DA04-A519597E9371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1" name="Vrije vorm: vorm 7550">
                <a:extLst>
                  <a:ext uri="{FF2B5EF4-FFF2-40B4-BE49-F238E27FC236}">
                    <a16:creationId xmlns:a16="http://schemas.microsoft.com/office/drawing/2014/main" id="{FDF418E9-26A0-8F03-67B4-CD6533A4B2B1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2" name="Vrije vorm: vorm 7551">
                <a:extLst>
                  <a:ext uri="{FF2B5EF4-FFF2-40B4-BE49-F238E27FC236}">
                    <a16:creationId xmlns:a16="http://schemas.microsoft.com/office/drawing/2014/main" id="{873B8E3A-5044-7C9E-0B14-BA4642B1B796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3" name="Vrije vorm: vorm 7552">
                <a:extLst>
                  <a:ext uri="{FF2B5EF4-FFF2-40B4-BE49-F238E27FC236}">
                    <a16:creationId xmlns:a16="http://schemas.microsoft.com/office/drawing/2014/main" id="{0A925DFB-2DA3-BCB9-BF06-604FC958189C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4" name="Vrije vorm: vorm 7553">
                <a:extLst>
                  <a:ext uri="{FF2B5EF4-FFF2-40B4-BE49-F238E27FC236}">
                    <a16:creationId xmlns:a16="http://schemas.microsoft.com/office/drawing/2014/main" id="{30B836AF-2B09-3DAF-3E50-640A4B634643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5" name="Vrije vorm: vorm 7554">
                <a:extLst>
                  <a:ext uri="{FF2B5EF4-FFF2-40B4-BE49-F238E27FC236}">
                    <a16:creationId xmlns:a16="http://schemas.microsoft.com/office/drawing/2014/main" id="{3DB0AE24-C07C-A2FC-AC90-B04FFBF8424A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6" name="Vrije vorm: vorm 7555">
                <a:extLst>
                  <a:ext uri="{FF2B5EF4-FFF2-40B4-BE49-F238E27FC236}">
                    <a16:creationId xmlns:a16="http://schemas.microsoft.com/office/drawing/2014/main" id="{5164D341-C410-065C-5A56-29A115871819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7" name="Vrije vorm: vorm 7556">
                <a:extLst>
                  <a:ext uri="{FF2B5EF4-FFF2-40B4-BE49-F238E27FC236}">
                    <a16:creationId xmlns:a16="http://schemas.microsoft.com/office/drawing/2014/main" id="{EE4783B0-CA79-B96E-DE4B-E7EF7D3F511E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8" name="Vrije vorm: vorm 7557">
                <a:extLst>
                  <a:ext uri="{FF2B5EF4-FFF2-40B4-BE49-F238E27FC236}">
                    <a16:creationId xmlns:a16="http://schemas.microsoft.com/office/drawing/2014/main" id="{DCF72F8D-23BA-A238-589A-7CC16C871387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9" name="Vrije vorm: vorm 7558">
                <a:extLst>
                  <a:ext uri="{FF2B5EF4-FFF2-40B4-BE49-F238E27FC236}">
                    <a16:creationId xmlns:a16="http://schemas.microsoft.com/office/drawing/2014/main" id="{877C1776-12E6-20D7-CE1C-E54F00BBFA3E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0" name="Vrije vorm: vorm 7559">
                <a:extLst>
                  <a:ext uri="{FF2B5EF4-FFF2-40B4-BE49-F238E27FC236}">
                    <a16:creationId xmlns:a16="http://schemas.microsoft.com/office/drawing/2014/main" id="{DD4E0BAD-246E-8212-F1CE-1266DAEB9773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1" name="Vrije vorm: vorm 7560">
                <a:extLst>
                  <a:ext uri="{FF2B5EF4-FFF2-40B4-BE49-F238E27FC236}">
                    <a16:creationId xmlns:a16="http://schemas.microsoft.com/office/drawing/2014/main" id="{BBD353E7-0F5D-A9FE-8865-254910B719BF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2" name="Vrije vorm: vorm 7561">
                <a:extLst>
                  <a:ext uri="{FF2B5EF4-FFF2-40B4-BE49-F238E27FC236}">
                    <a16:creationId xmlns:a16="http://schemas.microsoft.com/office/drawing/2014/main" id="{33EF8AE4-3D3B-6372-EA4D-F8321F093247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3" name="Vrije vorm: vorm 7562">
                <a:extLst>
                  <a:ext uri="{FF2B5EF4-FFF2-40B4-BE49-F238E27FC236}">
                    <a16:creationId xmlns:a16="http://schemas.microsoft.com/office/drawing/2014/main" id="{1ECECB9E-FCA7-CF79-BF45-E987E8636381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4" name="Vrije vorm: vorm 7563">
                <a:extLst>
                  <a:ext uri="{FF2B5EF4-FFF2-40B4-BE49-F238E27FC236}">
                    <a16:creationId xmlns:a16="http://schemas.microsoft.com/office/drawing/2014/main" id="{9BE576C4-547A-D761-8B31-F0431C46660A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5" name="Vrije vorm: vorm 7564">
                <a:extLst>
                  <a:ext uri="{FF2B5EF4-FFF2-40B4-BE49-F238E27FC236}">
                    <a16:creationId xmlns:a16="http://schemas.microsoft.com/office/drawing/2014/main" id="{67B9A444-6C91-5240-1FF9-596AF044D4DB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6" name="Vrije vorm: vorm 7565">
                <a:extLst>
                  <a:ext uri="{FF2B5EF4-FFF2-40B4-BE49-F238E27FC236}">
                    <a16:creationId xmlns:a16="http://schemas.microsoft.com/office/drawing/2014/main" id="{3DD62553-58D6-FF22-2D1D-55E09700D6FC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7" name="Vrije vorm: vorm 7566">
                <a:extLst>
                  <a:ext uri="{FF2B5EF4-FFF2-40B4-BE49-F238E27FC236}">
                    <a16:creationId xmlns:a16="http://schemas.microsoft.com/office/drawing/2014/main" id="{B336650E-E9FA-84B9-61C4-9CC44A3B1CB3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8" name="Vrije vorm: vorm 7567">
                <a:extLst>
                  <a:ext uri="{FF2B5EF4-FFF2-40B4-BE49-F238E27FC236}">
                    <a16:creationId xmlns:a16="http://schemas.microsoft.com/office/drawing/2014/main" id="{6196039C-9751-0EFB-F5E3-10EF6FA59690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9" name="Vrije vorm: vorm 7568">
                <a:extLst>
                  <a:ext uri="{FF2B5EF4-FFF2-40B4-BE49-F238E27FC236}">
                    <a16:creationId xmlns:a16="http://schemas.microsoft.com/office/drawing/2014/main" id="{F6282524-0B46-CE7B-167F-ADA5DEED3488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0" name="Vrije vorm: vorm 7569">
                <a:extLst>
                  <a:ext uri="{FF2B5EF4-FFF2-40B4-BE49-F238E27FC236}">
                    <a16:creationId xmlns:a16="http://schemas.microsoft.com/office/drawing/2014/main" id="{57563397-7128-B43C-3913-2BD395E6FDB7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1" name="Vrije vorm: vorm 7570">
                <a:extLst>
                  <a:ext uri="{FF2B5EF4-FFF2-40B4-BE49-F238E27FC236}">
                    <a16:creationId xmlns:a16="http://schemas.microsoft.com/office/drawing/2014/main" id="{3734B321-21C1-5C8B-4BE2-63AE490B248F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2" name="Vrije vorm: vorm 7571">
                <a:extLst>
                  <a:ext uri="{FF2B5EF4-FFF2-40B4-BE49-F238E27FC236}">
                    <a16:creationId xmlns:a16="http://schemas.microsoft.com/office/drawing/2014/main" id="{3E962B6C-94AA-4C57-8012-0B978051060B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3" name="Vrije vorm: vorm 7572">
                <a:extLst>
                  <a:ext uri="{FF2B5EF4-FFF2-40B4-BE49-F238E27FC236}">
                    <a16:creationId xmlns:a16="http://schemas.microsoft.com/office/drawing/2014/main" id="{90A4A88C-4AEB-DEAE-85C6-A069DCD5EDD2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4" name="Vrije vorm: vorm 7573">
                <a:extLst>
                  <a:ext uri="{FF2B5EF4-FFF2-40B4-BE49-F238E27FC236}">
                    <a16:creationId xmlns:a16="http://schemas.microsoft.com/office/drawing/2014/main" id="{271B4434-45E2-91AE-2933-84290F3A84D7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5" name="Vrije vorm: vorm 7574">
                <a:extLst>
                  <a:ext uri="{FF2B5EF4-FFF2-40B4-BE49-F238E27FC236}">
                    <a16:creationId xmlns:a16="http://schemas.microsoft.com/office/drawing/2014/main" id="{B4BB7129-FF23-DABE-ACB1-A77B7BD0CC9D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6" name="Vrije vorm: vorm 7575">
                <a:extLst>
                  <a:ext uri="{FF2B5EF4-FFF2-40B4-BE49-F238E27FC236}">
                    <a16:creationId xmlns:a16="http://schemas.microsoft.com/office/drawing/2014/main" id="{1F147BC3-79C1-DE30-BFBD-232E45BC30D2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7" name="Vrije vorm: vorm 7576">
                <a:extLst>
                  <a:ext uri="{FF2B5EF4-FFF2-40B4-BE49-F238E27FC236}">
                    <a16:creationId xmlns:a16="http://schemas.microsoft.com/office/drawing/2014/main" id="{374496D5-CB30-340E-F214-227862FB9677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8" name="Vrije vorm: vorm 7577">
                <a:extLst>
                  <a:ext uri="{FF2B5EF4-FFF2-40B4-BE49-F238E27FC236}">
                    <a16:creationId xmlns:a16="http://schemas.microsoft.com/office/drawing/2014/main" id="{1316E853-6C41-0CC6-1DE6-1E6E6DB5B1BE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9" name="Vrije vorm: vorm 7578">
                <a:extLst>
                  <a:ext uri="{FF2B5EF4-FFF2-40B4-BE49-F238E27FC236}">
                    <a16:creationId xmlns:a16="http://schemas.microsoft.com/office/drawing/2014/main" id="{A76A40F7-76E5-25D2-4AF8-66F3609EB889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0" name="Vrije vorm: vorm 7579">
                <a:extLst>
                  <a:ext uri="{FF2B5EF4-FFF2-40B4-BE49-F238E27FC236}">
                    <a16:creationId xmlns:a16="http://schemas.microsoft.com/office/drawing/2014/main" id="{0DFA0231-E4C6-AE06-E6DE-6547F2A22AA7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82" name="!!sterren2">
              <a:extLst>
                <a:ext uri="{FF2B5EF4-FFF2-40B4-BE49-F238E27FC236}">
                  <a16:creationId xmlns:a16="http://schemas.microsoft.com/office/drawing/2014/main" id="{E9FD6FB3-F164-AEE8-851B-BB67EB269258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7483" name="Vrije vorm: vorm 7482">
                <a:extLst>
                  <a:ext uri="{FF2B5EF4-FFF2-40B4-BE49-F238E27FC236}">
                    <a16:creationId xmlns:a16="http://schemas.microsoft.com/office/drawing/2014/main" id="{02DCBF2A-EA07-3B9F-635B-638833A476FE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4" name="Vrije vorm: vorm 7483">
                <a:extLst>
                  <a:ext uri="{FF2B5EF4-FFF2-40B4-BE49-F238E27FC236}">
                    <a16:creationId xmlns:a16="http://schemas.microsoft.com/office/drawing/2014/main" id="{54631C5B-ED38-1629-4A44-EDE0DAFFFC78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5" name="Vrije vorm: vorm 7484">
                <a:extLst>
                  <a:ext uri="{FF2B5EF4-FFF2-40B4-BE49-F238E27FC236}">
                    <a16:creationId xmlns:a16="http://schemas.microsoft.com/office/drawing/2014/main" id="{27CBB6C0-B4A9-7CE1-538C-C785F2F90D52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6" name="Vrije vorm: vorm 7485">
                <a:extLst>
                  <a:ext uri="{FF2B5EF4-FFF2-40B4-BE49-F238E27FC236}">
                    <a16:creationId xmlns:a16="http://schemas.microsoft.com/office/drawing/2014/main" id="{FAD175A1-6521-068B-6340-C18F33DF30B6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7" name="Vrije vorm: vorm 7486">
                <a:extLst>
                  <a:ext uri="{FF2B5EF4-FFF2-40B4-BE49-F238E27FC236}">
                    <a16:creationId xmlns:a16="http://schemas.microsoft.com/office/drawing/2014/main" id="{9E4CAB65-BDAE-8542-9E1C-9D141E33D6F2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8" name="Vrije vorm: vorm 7487">
                <a:extLst>
                  <a:ext uri="{FF2B5EF4-FFF2-40B4-BE49-F238E27FC236}">
                    <a16:creationId xmlns:a16="http://schemas.microsoft.com/office/drawing/2014/main" id="{E2778CAE-979E-8659-7E08-9BC54A21A920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9" name="Vrije vorm: vorm 7488">
                <a:extLst>
                  <a:ext uri="{FF2B5EF4-FFF2-40B4-BE49-F238E27FC236}">
                    <a16:creationId xmlns:a16="http://schemas.microsoft.com/office/drawing/2014/main" id="{ED74CE30-841E-8336-781D-9DA4E0E6BCCC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0" name="Vrije vorm: vorm 7489">
                <a:extLst>
                  <a:ext uri="{FF2B5EF4-FFF2-40B4-BE49-F238E27FC236}">
                    <a16:creationId xmlns:a16="http://schemas.microsoft.com/office/drawing/2014/main" id="{0BB5EF58-A299-CD79-7776-F9BE9B3FAC0B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1" name="Vrije vorm: vorm 7490">
                <a:extLst>
                  <a:ext uri="{FF2B5EF4-FFF2-40B4-BE49-F238E27FC236}">
                    <a16:creationId xmlns:a16="http://schemas.microsoft.com/office/drawing/2014/main" id="{852B336E-E89B-902E-5D4D-7A27194F9FC5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2" name="Vrije vorm: vorm 7491">
                <a:extLst>
                  <a:ext uri="{FF2B5EF4-FFF2-40B4-BE49-F238E27FC236}">
                    <a16:creationId xmlns:a16="http://schemas.microsoft.com/office/drawing/2014/main" id="{B17D2219-4CA9-5E6E-579C-4C936657FB29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3" name="Vrije vorm: vorm 7492">
                <a:extLst>
                  <a:ext uri="{FF2B5EF4-FFF2-40B4-BE49-F238E27FC236}">
                    <a16:creationId xmlns:a16="http://schemas.microsoft.com/office/drawing/2014/main" id="{991D75FC-6FF0-4703-E3A9-D8C905143B10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4" name="Vrije vorm: vorm 7493">
                <a:extLst>
                  <a:ext uri="{FF2B5EF4-FFF2-40B4-BE49-F238E27FC236}">
                    <a16:creationId xmlns:a16="http://schemas.microsoft.com/office/drawing/2014/main" id="{2A7CF0E7-3FF4-49FF-1ED0-BA7F9A280849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5" name="Vrije vorm: vorm 7494">
                <a:extLst>
                  <a:ext uri="{FF2B5EF4-FFF2-40B4-BE49-F238E27FC236}">
                    <a16:creationId xmlns:a16="http://schemas.microsoft.com/office/drawing/2014/main" id="{04411061-FA61-DFD7-FDE8-822AEE75A64B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6" name="Vrije vorm: vorm 7495">
                <a:extLst>
                  <a:ext uri="{FF2B5EF4-FFF2-40B4-BE49-F238E27FC236}">
                    <a16:creationId xmlns:a16="http://schemas.microsoft.com/office/drawing/2014/main" id="{85E4FC71-404B-F8B6-6121-1AD2571C8C40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7" name="Vrije vorm: vorm 7496">
                <a:extLst>
                  <a:ext uri="{FF2B5EF4-FFF2-40B4-BE49-F238E27FC236}">
                    <a16:creationId xmlns:a16="http://schemas.microsoft.com/office/drawing/2014/main" id="{60EAC912-9728-2F8B-A89B-73819A917A80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8" name="Vrije vorm: vorm 7497">
                <a:extLst>
                  <a:ext uri="{FF2B5EF4-FFF2-40B4-BE49-F238E27FC236}">
                    <a16:creationId xmlns:a16="http://schemas.microsoft.com/office/drawing/2014/main" id="{A2F9E823-A656-E9B7-2913-4C4056C990E4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9" name="Vrije vorm: vorm 7498">
                <a:extLst>
                  <a:ext uri="{FF2B5EF4-FFF2-40B4-BE49-F238E27FC236}">
                    <a16:creationId xmlns:a16="http://schemas.microsoft.com/office/drawing/2014/main" id="{9F3908D8-899B-9684-C08D-BDD89A3628BA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0" name="Vrije vorm: vorm 7499">
                <a:extLst>
                  <a:ext uri="{FF2B5EF4-FFF2-40B4-BE49-F238E27FC236}">
                    <a16:creationId xmlns:a16="http://schemas.microsoft.com/office/drawing/2014/main" id="{5207849B-2158-AC0B-7808-B72DC304C974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1" name="Vrije vorm: vorm 7500">
                <a:extLst>
                  <a:ext uri="{FF2B5EF4-FFF2-40B4-BE49-F238E27FC236}">
                    <a16:creationId xmlns:a16="http://schemas.microsoft.com/office/drawing/2014/main" id="{F0EBFDE4-CC4F-9A90-FB5C-50388EF9C509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2" name="Vrije vorm: vorm 7501">
                <a:extLst>
                  <a:ext uri="{FF2B5EF4-FFF2-40B4-BE49-F238E27FC236}">
                    <a16:creationId xmlns:a16="http://schemas.microsoft.com/office/drawing/2014/main" id="{CF3ADBE5-B6E9-AD90-A883-9ABADBB10EED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3" name="Vrije vorm: vorm 7502">
                <a:extLst>
                  <a:ext uri="{FF2B5EF4-FFF2-40B4-BE49-F238E27FC236}">
                    <a16:creationId xmlns:a16="http://schemas.microsoft.com/office/drawing/2014/main" id="{9B32AB62-009A-8D22-1390-E2AE9A32DC13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4" name="Vrije vorm: vorm 7503">
                <a:extLst>
                  <a:ext uri="{FF2B5EF4-FFF2-40B4-BE49-F238E27FC236}">
                    <a16:creationId xmlns:a16="http://schemas.microsoft.com/office/drawing/2014/main" id="{42B2A084-5E81-C1B5-9375-EA9DAB1596CF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5" name="Vrije vorm: vorm 7504">
                <a:extLst>
                  <a:ext uri="{FF2B5EF4-FFF2-40B4-BE49-F238E27FC236}">
                    <a16:creationId xmlns:a16="http://schemas.microsoft.com/office/drawing/2014/main" id="{923C7BE2-825F-2EA5-6A2F-8937F169E12A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6" name="Vrije vorm: vorm 7505">
                <a:extLst>
                  <a:ext uri="{FF2B5EF4-FFF2-40B4-BE49-F238E27FC236}">
                    <a16:creationId xmlns:a16="http://schemas.microsoft.com/office/drawing/2014/main" id="{C6C99461-8418-2693-510A-064CAB9A7379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7" name="Vrije vorm: vorm 7506">
                <a:extLst>
                  <a:ext uri="{FF2B5EF4-FFF2-40B4-BE49-F238E27FC236}">
                    <a16:creationId xmlns:a16="http://schemas.microsoft.com/office/drawing/2014/main" id="{33C5FF39-99F1-AB77-A64F-5C856BAA5B21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8" name="Vrije vorm: vorm 7507">
                <a:extLst>
                  <a:ext uri="{FF2B5EF4-FFF2-40B4-BE49-F238E27FC236}">
                    <a16:creationId xmlns:a16="http://schemas.microsoft.com/office/drawing/2014/main" id="{5749AD1B-DC1A-60BF-071F-4581F5D9645F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9" name="Vrije vorm: vorm 7508">
                <a:extLst>
                  <a:ext uri="{FF2B5EF4-FFF2-40B4-BE49-F238E27FC236}">
                    <a16:creationId xmlns:a16="http://schemas.microsoft.com/office/drawing/2014/main" id="{13ED63B2-D8B9-42BF-6BC7-D607856889EC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0" name="Vrije vorm: vorm 7509">
                <a:extLst>
                  <a:ext uri="{FF2B5EF4-FFF2-40B4-BE49-F238E27FC236}">
                    <a16:creationId xmlns:a16="http://schemas.microsoft.com/office/drawing/2014/main" id="{9CB8ABE8-376D-BB0E-3101-7FBE4C975A9C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1" name="Vrije vorm: vorm 7510">
                <a:extLst>
                  <a:ext uri="{FF2B5EF4-FFF2-40B4-BE49-F238E27FC236}">
                    <a16:creationId xmlns:a16="http://schemas.microsoft.com/office/drawing/2014/main" id="{3EF485DD-2D08-00E6-7BC6-443C7042C09E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2" name="Vrije vorm: vorm 7511">
                <a:extLst>
                  <a:ext uri="{FF2B5EF4-FFF2-40B4-BE49-F238E27FC236}">
                    <a16:creationId xmlns:a16="http://schemas.microsoft.com/office/drawing/2014/main" id="{8C48FDC4-2848-9FD9-4B75-8EFB71E27848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3" name="Vrije vorm: vorm 7512">
                <a:extLst>
                  <a:ext uri="{FF2B5EF4-FFF2-40B4-BE49-F238E27FC236}">
                    <a16:creationId xmlns:a16="http://schemas.microsoft.com/office/drawing/2014/main" id="{E735E92C-40B5-6B0E-F456-875B46F8B46A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4" name="Vrije vorm: vorm 7513">
                <a:extLst>
                  <a:ext uri="{FF2B5EF4-FFF2-40B4-BE49-F238E27FC236}">
                    <a16:creationId xmlns:a16="http://schemas.microsoft.com/office/drawing/2014/main" id="{8781F3D8-0CC4-FDD7-7C01-2817FCAEC6FD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5" name="Vrije vorm: vorm 7514">
                <a:extLst>
                  <a:ext uri="{FF2B5EF4-FFF2-40B4-BE49-F238E27FC236}">
                    <a16:creationId xmlns:a16="http://schemas.microsoft.com/office/drawing/2014/main" id="{9ED4A32B-89EA-6888-00EE-C116D7AF065F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6" name="Vrije vorm: vorm 7515">
                <a:extLst>
                  <a:ext uri="{FF2B5EF4-FFF2-40B4-BE49-F238E27FC236}">
                    <a16:creationId xmlns:a16="http://schemas.microsoft.com/office/drawing/2014/main" id="{F7604016-F1AE-638D-55ED-56C504775784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7" name="Vrije vorm: vorm 7516">
                <a:extLst>
                  <a:ext uri="{FF2B5EF4-FFF2-40B4-BE49-F238E27FC236}">
                    <a16:creationId xmlns:a16="http://schemas.microsoft.com/office/drawing/2014/main" id="{A6C55E49-1704-0235-0B93-4C1B0193A337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8" name="Vrije vorm: vorm 7517">
                <a:extLst>
                  <a:ext uri="{FF2B5EF4-FFF2-40B4-BE49-F238E27FC236}">
                    <a16:creationId xmlns:a16="http://schemas.microsoft.com/office/drawing/2014/main" id="{28AA6553-DC44-CE3C-9898-2E7502029C82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9" name="Vrije vorm: vorm 7518">
                <a:extLst>
                  <a:ext uri="{FF2B5EF4-FFF2-40B4-BE49-F238E27FC236}">
                    <a16:creationId xmlns:a16="http://schemas.microsoft.com/office/drawing/2014/main" id="{E892F0D0-0666-9493-2065-DF76AFF4A560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0" name="Vrije vorm: vorm 7519">
                <a:extLst>
                  <a:ext uri="{FF2B5EF4-FFF2-40B4-BE49-F238E27FC236}">
                    <a16:creationId xmlns:a16="http://schemas.microsoft.com/office/drawing/2014/main" id="{EA2B0135-C4BB-A348-84A0-8DC442E015EF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1" name="Vrije vorm: vorm 7520">
                <a:extLst>
                  <a:ext uri="{FF2B5EF4-FFF2-40B4-BE49-F238E27FC236}">
                    <a16:creationId xmlns:a16="http://schemas.microsoft.com/office/drawing/2014/main" id="{7D0EBEEE-90E1-FDBF-AEBE-728B79710539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2" name="Vrije vorm: vorm 7521">
                <a:extLst>
                  <a:ext uri="{FF2B5EF4-FFF2-40B4-BE49-F238E27FC236}">
                    <a16:creationId xmlns:a16="http://schemas.microsoft.com/office/drawing/2014/main" id="{1A0A5A24-83EF-C023-F54F-E458DB3DCD1B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743" name="!!sterren1">
            <a:extLst>
              <a:ext uri="{FF2B5EF4-FFF2-40B4-BE49-F238E27FC236}">
                <a16:creationId xmlns:a16="http://schemas.microsoft.com/office/drawing/2014/main" id="{EDDBE52D-9AA2-CA9F-FA9D-1C450CDE8385}"/>
              </a:ext>
            </a:extLst>
          </p:cNvPr>
          <p:cNvGrpSpPr/>
          <p:nvPr userDrawn="1"/>
        </p:nvGrpSpPr>
        <p:grpSpPr>
          <a:xfrm>
            <a:off x="79295" y="-936321"/>
            <a:ext cx="9727958" cy="7068860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744" name="!!sterren1">
              <a:extLst>
                <a:ext uri="{FF2B5EF4-FFF2-40B4-BE49-F238E27FC236}">
                  <a16:creationId xmlns:a16="http://schemas.microsoft.com/office/drawing/2014/main" id="{E245DF68-7BD2-9C89-B93B-D843358B3751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7954" name="Vrije vorm: vorm 7953">
                <a:extLst>
                  <a:ext uri="{FF2B5EF4-FFF2-40B4-BE49-F238E27FC236}">
                    <a16:creationId xmlns:a16="http://schemas.microsoft.com/office/drawing/2014/main" id="{17426614-97ED-3B2D-3AC0-132663D4EDBE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5" name="Vrije vorm: vorm 7954">
                <a:extLst>
                  <a:ext uri="{FF2B5EF4-FFF2-40B4-BE49-F238E27FC236}">
                    <a16:creationId xmlns:a16="http://schemas.microsoft.com/office/drawing/2014/main" id="{56B8CE4B-C31A-08FC-2EA5-061E4DAA6004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6" name="Vrije vorm: vorm 7955">
                <a:extLst>
                  <a:ext uri="{FF2B5EF4-FFF2-40B4-BE49-F238E27FC236}">
                    <a16:creationId xmlns:a16="http://schemas.microsoft.com/office/drawing/2014/main" id="{65054C36-5A7A-0CBA-E01F-9500E944F9B7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7" name="Vrije vorm: vorm 7956">
                <a:extLst>
                  <a:ext uri="{FF2B5EF4-FFF2-40B4-BE49-F238E27FC236}">
                    <a16:creationId xmlns:a16="http://schemas.microsoft.com/office/drawing/2014/main" id="{4EE790F5-A47D-AB84-8FA6-08C0D6B5A210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8" name="Vrije vorm: vorm 7957">
                <a:extLst>
                  <a:ext uri="{FF2B5EF4-FFF2-40B4-BE49-F238E27FC236}">
                    <a16:creationId xmlns:a16="http://schemas.microsoft.com/office/drawing/2014/main" id="{BB67034B-232D-47C5-DBC8-C5D0D3B8221F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9" name="Vrije vorm: vorm 7958">
                <a:extLst>
                  <a:ext uri="{FF2B5EF4-FFF2-40B4-BE49-F238E27FC236}">
                    <a16:creationId xmlns:a16="http://schemas.microsoft.com/office/drawing/2014/main" id="{A91256A8-D7C2-8989-4E1F-984748D12B73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0" name="Vrije vorm: vorm 7959">
                <a:extLst>
                  <a:ext uri="{FF2B5EF4-FFF2-40B4-BE49-F238E27FC236}">
                    <a16:creationId xmlns:a16="http://schemas.microsoft.com/office/drawing/2014/main" id="{374DE9FC-3425-D829-451D-C26FD8D5E5A1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1" name="Vrije vorm: vorm 7960">
                <a:extLst>
                  <a:ext uri="{FF2B5EF4-FFF2-40B4-BE49-F238E27FC236}">
                    <a16:creationId xmlns:a16="http://schemas.microsoft.com/office/drawing/2014/main" id="{7CD4C851-D6C4-2C4F-E288-14EE42294645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2" name="Vrije vorm: vorm 7961">
                <a:extLst>
                  <a:ext uri="{FF2B5EF4-FFF2-40B4-BE49-F238E27FC236}">
                    <a16:creationId xmlns:a16="http://schemas.microsoft.com/office/drawing/2014/main" id="{D9AF8866-73DE-CF95-D07A-4A2059DD149D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3" name="Vrije vorm: vorm 7962">
                <a:extLst>
                  <a:ext uri="{FF2B5EF4-FFF2-40B4-BE49-F238E27FC236}">
                    <a16:creationId xmlns:a16="http://schemas.microsoft.com/office/drawing/2014/main" id="{FD06FA20-8E0B-45AE-4C06-65798A023A0A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4" name="Vrije vorm: vorm 7963">
                <a:extLst>
                  <a:ext uri="{FF2B5EF4-FFF2-40B4-BE49-F238E27FC236}">
                    <a16:creationId xmlns:a16="http://schemas.microsoft.com/office/drawing/2014/main" id="{111B0831-2F15-7DA2-8430-8FEF9A9EBBD0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5" name="Vrije vorm: vorm 7964">
                <a:extLst>
                  <a:ext uri="{FF2B5EF4-FFF2-40B4-BE49-F238E27FC236}">
                    <a16:creationId xmlns:a16="http://schemas.microsoft.com/office/drawing/2014/main" id="{67B5A643-6D0E-E64D-3D13-886952973BF0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6" name="Vrije vorm: vorm 7965">
                <a:extLst>
                  <a:ext uri="{FF2B5EF4-FFF2-40B4-BE49-F238E27FC236}">
                    <a16:creationId xmlns:a16="http://schemas.microsoft.com/office/drawing/2014/main" id="{F3ECF8BF-8F8C-3C78-E2D2-626A8D15F761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7" name="Vrije vorm: vorm 7966">
                <a:extLst>
                  <a:ext uri="{FF2B5EF4-FFF2-40B4-BE49-F238E27FC236}">
                    <a16:creationId xmlns:a16="http://schemas.microsoft.com/office/drawing/2014/main" id="{BCFE4792-C00A-8866-1356-E97855FE7341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8" name="Vrije vorm: vorm 7967">
                <a:extLst>
                  <a:ext uri="{FF2B5EF4-FFF2-40B4-BE49-F238E27FC236}">
                    <a16:creationId xmlns:a16="http://schemas.microsoft.com/office/drawing/2014/main" id="{939937D3-4B37-3AEA-EC1C-E44E71A9F935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9" name="Vrije vorm: vorm 7968">
                <a:extLst>
                  <a:ext uri="{FF2B5EF4-FFF2-40B4-BE49-F238E27FC236}">
                    <a16:creationId xmlns:a16="http://schemas.microsoft.com/office/drawing/2014/main" id="{E4275C88-31AA-67EE-912B-58D1692DFAC0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0" name="Vrije vorm: vorm 7969">
                <a:extLst>
                  <a:ext uri="{FF2B5EF4-FFF2-40B4-BE49-F238E27FC236}">
                    <a16:creationId xmlns:a16="http://schemas.microsoft.com/office/drawing/2014/main" id="{19B4C322-69CE-05E6-CF58-BCC37A732CBF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1" name="Vrije vorm: vorm 7970">
                <a:extLst>
                  <a:ext uri="{FF2B5EF4-FFF2-40B4-BE49-F238E27FC236}">
                    <a16:creationId xmlns:a16="http://schemas.microsoft.com/office/drawing/2014/main" id="{1421EFFD-4DDF-197E-CD64-924965DEEADB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2" name="Vrije vorm: vorm 7971">
                <a:extLst>
                  <a:ext uri="{FF2B5EF4-FFF2-40B4-BE49-F238E27FC236}">
                    <a16:creationId xmlns:a16="http://schemas.microsoft.com/office/drawing/2014/main" id="{3377DFD6-AF0F-AFFF-5755-C85223B279E0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3" name="Vrije vorm: vorm 7972">
                <a:extLst>
                  <a:ext uri="{FF2B5EF4-FFF2-40B4-BE49-F238E27FC236}">
                    <a16:creationId xmlns:a16="http://schemas.microsoft.com/office/drawing/2014/main" id="{FFCBB0A9-73D0-04A6-6A85-593E33BF8F70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4" name="Vrije vorm: vorm 7973">
                <a:extLst>
                  <a:ext uri="{FF2B5EF4-FFF2-40B4-BE49-F238E27FC236}">
                    <a16:creationId xmlns:a16="http://schemas.microsoft.com/office/drawing/2014/main" id="{037DE9A7-F1FA-7B65-EBEC-71435D8E9C14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5" name="Vrije vorm: vorm 7974">
                <a:extLst>
                  <a:ext uri="{FF2B5EF4-FFF2-40B4-BE49-F238E27FC236}">
                    <a16:creationId xmlns:a16="http://schemas.microsoft.com/office/drawing/2014/main" id="{990E88A8-3717-7C4A-B44F-2384026E12FD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6" name="Vrije vorm: vorm 7975">
                <a:extLst>
                  <a:ext uri="{FF2B5EF4-FFF2-40B4-BE49-F238E27FC236}">
                    <a16:creationId xmlns:a16="http://schemas.microsoft.com/office/drawing/2014/main" id="{A3AB2DF1-8074-8513-7ED0-C9977CC38F12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7" name="Vrije vorm: vorm 7976">
                <a:extLst>
                  <a:ext uri="{FF2B5EF4-FFF2-40B4-BE49-F238E27FC236}">
                    <a16:creationId xmlns:a16="http://schemas.microsoft.com/office/drawing/2014/main" id="{75C76BA2-A628-347A-3621-051113260D3C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8" name="Vrije vorm: vorm 7977">
                <a:extLst>
                  <a:ext uri="{FF2B5EF4-FFF2-40B4-BE49-F238E27FC236}">
                    <a16:creationId xmlns:a16="http://schemas.microsoft.com/office/drawing/2014/main" id="{048EB5C2-EA42-0434-5833-BA4CFCBCF761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9" name="Vrije vorm: vorm 7978">
                <a:extLst>
                  <a:ext uri="{FF2B5EF4-FFF2-40B4-BE49-F238E27FC236}">
                    <a16:creationId xmlns:a16="http://schemas.microsoft.com/office/drawing/2014/main" id="{A87B3858-47F7-10F5-ADD8-E4320DA3798B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0" name="Vrije vorm: vorm 7979">
                <a:extLst>
                  <a:ext uri="{FF2B5EF4-FFF2-40B4-BE49-F238E27FC236}">
                    <a16:creationId xmlns:a16="http://schemas.microsoft.com/office/drawing/2014/main" id="{6B73C8B2-9DBA-FA64-0D51-D66319684655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1" name="Vrije vorm: vorm 7980">
                <a:extLst>
                  <a:ext uri="{FF2B5EF4-FFF2-40B4-BE49-F238E27FC236}">
                    <a16:creationId xmlns:a16="http://schemas.microsoft.com/office/drawing/2014/main" id="{8B89D47F-C0E9-D4AF-9575-A43C5885515F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2" name="Vrije vorm: vorm 7981">
                <a:extLst>
                  <a:ext uri="{FF2B5EF4-FFF2-40B4-BE49-F238E27FC236}">
                    <a16:creationId xmlns:a16="http://schemas.microsoft.com/office/drawing/2014/main" id="{E8C6B295-3094-CD35-4396-604AD352D8B9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3" name="Vrije vorm: vorm 7982">
                <a:extLst>
                  <a:ext uri="{FF2B5EF4-FFF2-40B4-BE49-F238E27FC236}">
                    <a16:creationId xmlns:a16="http://schemas.microsoft.com/office/drawing/2014/main" id="{F5D84ACE-81C4-09B3-4034-0F53F6CFBE22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4" name="Vrije vorm: vorm 7983">
                <a:extLst>
                  <a:ext uri="{FF2B5EF4-FFF2-40B4-BE49-F238E27FC236}">
                    <a16:creationId xmlns:a16="http://schemas.microsoft.com/office/drawing/2014/main" id="{55CEBFA3-6BBB-1344-69D4-ADBE5B0F206E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5" name="Vrije vorm: vorm 7984">
                <a:extLst>
                  <a:ext uri="{FF2B5EF4-FFF2-40B4-BE49-F238E27FC236}">
                    <a16:creationId xmlns:a16="http://schemas.microsoft.com/office/drawing/2014/main" id="{018B930F-03A7-AE8A-48BD-EAAC794B8FFA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6" name="Vrije vorm: vorm 7985">
                <a:extLst>
                  <a:ext uri="{FF2B5EF4-FFF2-40B4-BE49-F238E27FC236}">
                    <a16:creationId xmlns:a16="http://schemas.microsoft.com/office/drawing/2014/main" id="{795FC1C8-A3F0-2653-109E-2260CE415155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7" name="Vrije vorm: vorm 7986">
                <a:extLst>
                  <a:ext uri="{FF2B5EF4-FFF2-40B4-BE49-F238E27FC236}">
                    <a16:creationId xmlns:a16="http://schemas.microsoft.com/office/drawing/2014/main" id="{2467660F-2B5A-376A-A8F5-EC588332CF0A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8" name="Vrije vorm: vorm 7987">
                <a:extLst>
                  <a:ext uri="{FF2B5EF4-FFF2-40B4-BE49-F238E27FC236}">
                    <a16:creationId xmlns:a16="http://schemas.microsoft.com/office/drawing/2014/main" id="{916BB2FD-94F6-D5A6-81D8-FBB30E6E8B1D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9" name="Vrije vorm: vorm 7988">
                <a:extLst>
                  <a:ext uri="{FF2B5EF4-FFF2-40B4-BE49-F238E27FC236}">
                    <a16:creationId xmlns:a16="http://schemas.microsoft.com/office/drawing/2014/main" id="{4F0DC2D4-6CA4-946A-F480-7CAC8D1468CF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0" name="Vrije vorm: vorm 7989">
                <a:extLst>
                  <a:ext uri="{FF2B5EF4-FFF2-40B4-BE49-F238E27FC236}">
                    <a16:creationId xmlns:a16="http://schemas.microsoft.com/office/drawing/2014/main" id="{67D5B830-93FB-20A9-4C63-9BB271E96BD1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1" name="Vrije vorm: vorm 7990">
                <a:extLst>
                  <a:ext uri="{FF2B5EF4-FFF2-40B4-BE49-F238E27FC236}">
                    <a16:creationId xmlns:a16="http://schemas.microsoft.com/office/drawing/2014/main" id="{A96CCF82-44F5-FE69-E93D-9246E1BF5167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2" name="Vrije vorm: vorm 7991">
                <a:extLst>
                  <a:ext uri="{FF2B5EF4-FFF2-40B4-BE49-F238E27FC236}">
                    <a16:creationId xmlns:a16="http://schemas.microsoft.com/office/drawing/2014/main" id="{E8D77A12-072A-2465-27D5-A5C5D58317E2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3" name="Vrije vorm: vorm 7992">
                <a:extLst>
                  <a:ext uri="{FF2B5EF4-FFF2-40B4-BE49-F238E27FC236}">
                    <a16:creationId xmlns:a16="http://schemas.microsoft.com/office/drawing/2014/main" id="{94EFBA4C-388F-2704-ECDA-CDD1D57A3AB7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4" name="Vrije vorm: vorm 7993">
                <a:extLst>
                  <a:ext uri="{FF2B5EF4-FFF2-40B4-BE49-F238E27FC236}">
                    <a16:creationId xmlns:a16="http://schemas.microsoft.com/office/drawing/2014/main" id="{BD22443B-25CF-212E-3171-FF0D4E84C7F9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5" name="Vrije vorm: vorm 7994">
                <a:extLst>
                  <a:ext uri="{FF2B5EF4-FFF2-40B4-BE49-F238E27FC236}">
                    <a16:creationId xmlns:a16="http://schemas.microsoft.com/office/drawing/2014/main" id="{0562777B-2B46-E068-7163-6DB96A87ABCF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6" name="Vrije vorm: vorm 7995">
                <a:extLst>
                  <a:ext uri="{FF2B5EF4-FFF2-40B4-BE49-F238E27FC236}">
                    <a16:creationId xmlns:a16="http://schemas.microsoft.com/office/drawing/2014/main" id="{07E1ED18-FEA0-27D9-14D3-C2D9F211425C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7" name="Vrije vorm: vorm 7996">
                <a:extLst>
                  <a:ext uri="{FF2B5EF4-FFF2-40B4-BE49-F238E27FC236}">
                    <a16:creationId xmlns:a16="http://schemas.microsoft.com/office/drawing/2014/main" id="{EB5916FD-2FE3-CDEE-D4AD-F3F3F9D29D70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8" name="Vrije vorm: vorm 7997">
                <a:extLst>
                  <a:ext uri="{FF2B5EF4-FFF2-40B4-BE49-F238E27FC236}">
                    <a16:creationId xmlns:a16="http://schemas.microsoft.com/office/drawing/2014/main" id="{9096C845-8209-CB85-DA4C-8C09E5DE829B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9" name="Vrije vorm: vorm 7998">
                <a:extLst>
                  <a:ext uri="{FF2B5EF4-FFF2-40B4-BE49-F238E27FC236}">
                    <a16:creationId xmlns:a16="http://schemas.microsoft.com/office/drawing/2014/main" id="{6D4C9F2B-FA36-D705-8A73-2BAE654DE50E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0" name="Vrije vorm: vorm 7999">
                <a:extLst>
                  <a:ext uri="{FF2B5EF4-FFF2-40B4-BE49-F238E27FC236}">
                    <a16:creationId xmlns:a16="http://schemas.microsoft.com/office/drawing/2014/main" id="{8B62BF25-AE50-0612-5C6A-D00ED5590DE5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1" name="Vrije vorm: vorm 8000">
                <a:extLst>
                  <a:ext uri="{FF2B5EF4-FFF2-40B4-BE49-F238E27FC236}">
                    <a16:creationId xmlns:a16="http://schemas.microsoft.com/office/drawing/2014/main" id="{9BC5A10D-2E17-DC27-E36B-512C425418AB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2" name="Vrije vorm: vorm 8001">
                <a:extLst>
                  <a:ext uri="{FF2B5EF4-FFF2-40B4-BE49-F238E27FC236}">
                    <a16:creationId xmlns:a16="http://schemas.microsoft.com/office/drawing/2014/main" id="{48B43B1C-BA88-C739-A759-13572B8DAD5A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3" name="Vrije vorm: vorm 8002">
                <a:extLst>
                  <a:ext uri="{FF2B5EF4-FFF2-40B4-BE49-F238E27FC236}">
                    <a16:creationId xmlns:a16="http://schemas.microsoft.com/office/drawing/2014/main" id="{9E6F6D03-BE4F-591C-31EC-4C8CA54C8C9A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4" name="Vrije vorm: vorm 8003">
                <a:extLst>
                  <a:ext uri="{FF2B5EF4-FFF2-40B4-BE49-F238E27FC236}">
                    <a16:creationId xmlns:a16="http://schemas.microsoft.com/office/drawing/2014/main" id="{0F688771-B9BE-60CA-2317-3A1514BA1E83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5" name="Vrije vorm: vorm 8004">
                <a:extLst>
                  <a:ext uri="{FF2B5EF4-FFF2-40B4-BE49-F238E27FC236}">
                    <a16:creationId xmlns:a16="http://schemas.microsoft.com/office/drawing/2014/main" id="{B4BB50EC-DA11-C7F9-EE9F-C83B47E03B70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6" name="Vrije vorm: vorm 8005">
                <a:extLst>
                  <a:ext uri="{FF2B5EF4-FFF2-40B4-BE49-F238E27FC236}">
                    <a16:creationId xmlns:a16="http://schemas.microsoft.com/office/drawing/2014/main" id="{F1E56ED0-4D28-F6A7-3151-B1A5AFF8F4CF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7" name="Vrije vorm: vorm 8006">
                <a:extLst>
                  <a:ext uri="{FF2B5EF4-FFF2-40B4-BE49-F238E27FC236}">
                    <a16:creationId xmlns:a16="http://schemas.microsoft.com/office/drawing/2014/main" id="{425718ED-E9E5-5247-31DF-BAAF9758A316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8" name="Vrije vorm: vorm 8007">
                <a:extLst>
                  <a:ext uri="{FF2B5EF4-FFF2-40B4-BE49-F238E27FC236}">
                    <a16:creationId xmlns:a16="http://schemas.microsoft.com/office/drawing/2014/main" id="{91BE2B3D-8D9D-E413-13BE-B75B781881AD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5" name="!!sterren1">
              <a:extLst>
                <a:ext uri="{FF2B5EF4-FFF2-40B4-BE49-F238E27FC236}">
                  <a16:creationId xmlns:a16="http://schemas.microsoft.com/office/drawing/2014/main" id="{B977B961-A766-9B47-E437-7A6F868B00E6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7900" name="Vrije vorm: vorm 7899">
                <a:extLst>
                  <a:ext uri="{FF2B5EF4-FFF2-40B4-BE49-F238E27FC236}">
                    <a16:creationId xmlns:a16="http://schemas.microsoft.com/office/drawing/2014/main" id="{AB32EAFB-C4DA-25C4-2E3C-1C01C9D5F8F2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1" name="Vrije vorm: vorm 7900">
                <a:extLst>
                  <a:ext uri="{FF2B5EF4-FFF2-40B4-BE49-F238E27FC236}">
                    <a16:creationId xmlns:a16="http://schemas.microsoft.com/office/drawing/2014/main" id="{3B375AD8-35FF-0255-45FF-58C9BDC4B4F4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2" name="Vrije vorm: vorm 7901">
                <a:extLst>
                  <a:ext uri="{FF2B5EF4-FFF2-40B4-BE49-F238E27FC236}">
                    <a16:creationId xmlns:a16="http://schemas.microsoft.com/office/drawing/2014/main" id="{10CBD03D-945F-7E0B-0D1C-EAE3E4D90F43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3" name="Vrije vorm: vorm 7902">
                <a:extLst>
                  <a:ext uri="{FF2B5EF4-FFF2-40B4-BE49-F238E27FC236}">
                    <a16:creationId xmlns:a16="http://schemas.microsoft.com/office/drawing/2014/main" id="{19CEC5E3-254C-C932-6F23-4043CD78A996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4" name="Vrije vorm: vorm 7903">
                <a:extLst>
                  <a:ext uri="{FF2B5EF4-FFF2-40B4-BE49-F238E27FC236}">
                    <a16:creationId xmlns:a16="http://schemas.microsoft.com/office/drawing/2014/main" id="{707C8282-890C-C5FC-D349-44EE56D0FF8E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5" name="Vrije vorm: vorm 7904">
                <a:extLst>
                  <a:ext uri="{FF2B5EF4-FFF2-40B4-BE49-F238E27FC236}">
                    <a16:creationId xmlns:a16="http://schemas.microsoft.com/office/drawing/2014/main" id="{0F4BABA9-4CC8-AB04-8A48-D989251BAA8F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6" name="Vrije vorm: vorm 7905">
                <a:extLst>
                  <a:ext uri="{FF2B5EF4-FFF2-40B4-BE49-F238E27FC236}">
                    <a16:creationId xmlns:a16="http://schemas.microsoft.com/office/drawing/2014/main" id="{1128E21B-1BA8-97E0-99FC-84A406E34AFF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7" name="Vrije vorm: vorm 7906">
                <a:extLst>
                  <a:ext uri="{FF2B5EF4-FFF2-40B4-BE49-F238E27FC236}">
                    <a16:creationId xmlns:a16="http://schemas.microsoft.com/office/drawing/2014/main" id="{CA462296-AD91-CAFD-4DF4-9DFFDC860FBE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8" name="Vrije vorm: vorm 7907">
                <a:extLst>
                  <a:ext uri="{FF2B5EF4-FFF2-40B4-BE49-F238E27FC236}">
                    <a16:creationId xmlns:a16="http://schemas.microsoft.com/office/drawing/2014/main" id="{6938B615-95C7-C3EE-8FDE-63FAD9319550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9" name="Vrije vorm: vorm 7908">
                <a:extLst>
                  <a:ext uri="{FF2B5EF4-FFF2-40B4-BE49-F238E27FC236}">
                    <a16:creationId xmlns:a16="http://schemas.microsoft.com/office/drawing/2014/main" id="{4BC89DC3-84F7-57CF-ADBA-429FBA780F44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0" name="Vrije vorm: vorm 7909">
                <a:extLst>
                  <a:ext uri="{FF2B5EF4-FFF2-40B4-BE49-F238E27FC236}">
                    <a16:creationId xmlns:a16="http://schemas.microsoft.com/office/drawing/2014/main" id="{19377927-5C16-D27E-C7A0-5452485F4958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1" name="Vrije vorm: vorm 7910">
                <a:extLst>
                  <a:ext uri="{FF2B5EF4-FFF2-40B4-BE49-F238E27FC236}">
                    <a16:creationId xmlns:a16="http://schemas.microsoft.com/office/drawing/2014/main" id="{831EB731-5D74-8C31-5B96-D382341CB0EA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2" name="Vrije vorm: vorm 7911">
                <a:extLst>
                  <a:ext uri="{FF2B5EF4-FFF2-40B4-BE49-F238E27FC236}">
                    <a16:creationId xmlns:a16="http://schemas.microsoft.com/office/drawing/2014/main" id="{E1D2C753-B9A0-AC8C-4E43-E7CA67588360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3" name="Vrije vorm: vorm 7912">
                <a:extLst>
                  <a:ext uri="{FF2B5EF4-FFF2-40B4-BE49-F238E27FC236}">
                    <a16:creationId xmlns:a16="http://schemas.microsoft.com/office/drawing/2014/main" id="{81776B8A-01C8-A192-74ED-33604BD87A5B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4" name="Vrije vorm: vorm 7913">
                <a:extLst>
                  <a:ext uri="{FF2B5EF4-FFF2-40B4-BE49-F238E27FC236}">
                    <a16:creationId xmlns:a16="http://schemas.microsoft.com/office/drawing/2014/main" id="{C31E4066-8928-73C2-4BC9-8A816A11F14D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5" name="Vrije vorm: vorm 7914">
                <a:extLst>
                  <a:ext uri="{FF2B5EF4-FFF2-40B4-BE49-F238E27FC236}">
                    <a16:creationId xmlns:a16="http://schemas.microsoft.com/office/drawing/2014/main" id="{24E36FD4-F66D-897A-B717-D7E94E175BE7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6" name="Vrije vorm: vorm 7915">
                <a:extLst>
                  <a:ext uri="{FF2B5EF4-FFF2-40B4-BE49-F238E27FC236}">
                    <a16:creationId xmlns:a16="http://schemas.microsoft.com/office/drawing/2014/main" id="{1FE6E16E-0B9A-C4D3-F5FC-DA882F68A0F5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7" name="Vrije vorm: vorm 7916">
                <a:extLst>
                  <a:ext uri="{FF2B5EF4-FFF2-40B4-BE49-F238E27FC236}">
                    <a16:creationId xmlns:a16="http://schemas.microsoft.com/office/drawing/2014/main" id="{ECE1314C-5879-E762-F1C2-A0F775E7FCFE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8" name="Vrije vorm: vorm 7917">
                <a:extLst>
                  <a:ext uri="{FF2B5EF4-FFF2-40B4-BE49-F238E27FC236}">
                    <a16:creationId xmlns:a16="http://schemas.microsoft.com/office/drawing/2014/main" id="{CD4D60DC-F0FB-3711-4B13-8E97A1CF783A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9" name="Vrije vorm: vorm 7918">
                <a:extLst>
                  <a:ext uri="{FF2B5EF4-FFF2-40B4-BE49-F238E27FC236}">
                    <a16:creationId xmlns:a16="http://schemas.microsoft.com/office/drawing/2014/main" id="{7DA5E052-B168-12A1-5673-363742514027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0" name="Vrije vorm: vorm 7919">
                <a:extLst>
                  <a:ext uri="{FF2B5EF4-FFF2-40B4-BE49-F238E27FC236}">
                    <a16:creationId xmlns:a16="http://schemas.microsoft.com/office/drawing/2014/main" id="{38D59117-E881-CE4E-B49F-19649D3C9CEA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1" name="Vrije vorm: vorm 7920">
                <a:extLst>
                  <a:ext uri="{FF2B5EF4-FFF2-40B4-BE49-F238E27FC236}">
                    <a16:creationId xmlns:a16="http://schemas.microsoft.com/office/drawing/2014/main" id="{1DF18163-6A4A-4A11-6BBA-C16845C175DA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2" name="Vrije vorm: vorm 7921">
                <a:extLst>
                  <a:ext uri="{FF2B5EF4-FFF2-40B4-BE49-F238E27FC236}">
                    <a16:creationId xmlns:a16="http://schemas.microsoft.com/office/drawing/2014/main" id="{B22F1A53-9982-55E3-3FEF-65573373A0F8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3" name="Vrije vorm: vorm 7922">
                <a:extLst>
                  <a:ext uri="{FF2B5EF4-FFF2-40B4-BE49-F238E27FC236}">
                    <a16:creationId xmlns:a16="http://schemas.microsoft.com/office/drawing/2014/main" id="{7D2D9E97-74BC-218D-3E91-81177D940D82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4" name="Vrije vorm: vorm 7923">
                <a:extLst>
                  <a:ext uri="{FF2B5EF4-FFF2-40B4-BE49-F238E27FC236}">
                    <a16:creationId xmlns:a16="http://schemas.microsoft.com/office/drawing/2014/main" id="{7682C585-673A-EBF6-4AAC-FB165B213C2E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5" name="Vrije vorm: vorm 7924">
                <a:extLst>
                  <a:ext uri="{FF2B5EF4-FFF2-40B4-BE49-F238E27FC236}">
                    <a16:creationId xmlns:a16="http://schemas.microsoft.com/office/drawing/2014/main" id="{D85F1232-5D77-AE21-DECC-26053864FCF1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6" name="Vrije vorm: vorm 7925">
                <a:extLst>
                  <a:ext uri="{FF2B5EF4-FFF2-40B4-BE49-F238E27FC236}">
                    <a16:creationId xmlns:a16="http://schemas.microsoft.com/office/drawing/2014/main" id="{C8810612-47CA-031A-BC0F-3DD797F75375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7" name="Vrije vorm: vorm 7926">
                <a:extLst>
                  <a:ext uri="{FF2B5EF4-FFF2-40B4-BE49-F238E27FC236}">
                    <a16:creationId xmlns:a16="http://schemas.microsoft.com/office/drawing/2014/main" id="{BFA5A741-D658-D919-77B8-04259853B3A2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8" name="Vrije vorm: vorm 7927">
                <a:extLst>
                  <a:ext uri="{FF2B5EF4-FFF2-40B4-BE49-F238E27FC236}">
                    <a16:creationId xmlns:a16="http://schemas.microsoft.com/office/drawing/2014/main" id="{012062A5-4857-519B-EBA2-D0BE0EB177A5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9" name="Vrije vorm: vorm 7928">
                <a:extLst>
                  <a:ext uri="{FF2B5EF4-FFF2-40B4-BE49-F238E27FC236}">
                    <a16:creationId xmlns:a16="http://schemas.microsoft.com/office/drawing/2014/main" id="{79DC2A09-F2D4-41C6-D160-9ADE5412083D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0" name="Vrije vorm: vorm 7929">
                <a:extLst>
                  <a:ext uri="{FF2B5EF4-FFF2-40B4-BE49-F238E27FC236}">
                    <a16:creationId xmlns:a16="http://schemas.microsoft.com/office/drawing/2014/main" id="{49F22A63-EF70-032E-3CB3-7A54EE7DBA66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1" name="Vrije vorm: vorm 7930">
                <a:extLst>
                  <a:ext uri="{FF2B5EF4-FFF2-40B4-BE49-F238E27FC236}">
                    <a16:creationId xmlns:a16="http://schemas.microsoft.com/office/drawing/2014/main" id="{617A55FA-EA73-F486-6569-89313E83F6B2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2" name="Vrije vorm: vorm 7931">
                <a:extLst>
                  <a:ext uri="{FF2B5EF4-FFF2-40B4-BE49-F238E27FC236}">
                    <a16:creationId xmlns:a16="http://schemas.microsoft.com/office/drawing/2014/main" id="{F5D1ECA8-7B1A-8533-A1D5-E31FCBF443B1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3" name="Vrije vorm: vorm 7932">
                <a:extLst>
                  <a:ext uri="{FF2B5EF4-FFF2-40B4-BE49-F238E27FC236}">
                    <a16:creationId xmlns:a16="http://schemas.microsoft.com/office/drawing/2014/main" id="{8A618724-5C5B-FC09-CBA6-F385E31ED31D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4" name="Vrije vorm: vorm 7933">
                <a:extLst>
                  <a:ext uri="{FF2B5EF4-FFF2-40B4-BE49-F238E27FC236}">
                    <a16:creationId xmlns:a16="http://schemas.microsoft.com/office/drawing/2014/main" id="{7E4DED7D-374B-CD55-6F9F-A99BF8CF3048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5" name="Vrije vorm: vorm 7934">
                <a:extLst>
                  <a:ext uri="{FF2B5EF4-FFF2-40B4-BE49-F238E27FC236}">
                    <a16:creationId xmlns:a16="http://schemas.microsoft.com/office/drawing/2014/main" id="{64B4E0EE-243A-775D-40FB-6BC8BE10D3C4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6" name="Vrije vorm: vorm 7935">
                <a:extLst>
                  <a:ext uri="{FF2B5EF4-FFF2-40B4-BE49-F238E27FC236}">
                    <a16:creationId xmlns:a16="http://schemas.microsoft.com/office/drawing/2014/main" id="{CE6A8CDC-EB29-2FA6-413E-75FBF5499122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7" name="Vrije vorm: vorm 7936">
                <a:extLst>
                  <a:ext uri="{FF2B5EF4-FFF2-40B4-BE49-F238E27FC236}">
                    <a16:creationId xmlns:a16="http://schemas.microsoft.com/office/drawing/2014/main" id="{929D0B1B-F73F-DDFE-558D-72615BBC9432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8" name="Vrije vorm: vorm 7937">
                <a:extLst>
                  <a:ext uri="{FF2B5EF4-FFF2-40B4-BE49-F238E27FC236}">
                    <a16:creationId xmlns:a16="http://schemas.microsoft.com/office/drawing/2014/main" id="{9AD22178-42A6-F219-F311-8CB52FC69A07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9" name="Vrije vorm: vorm 7938">
                <a:extLst>
                  <a:ext uri="{FF2B5EF4-FFF2-40B4-BE49-F238E27FC236}">
                    <a16:creationId xmlns:a16="http://schemas.microsoft.com/office/drawing/2014/main" id="{9A272C88-9248-DDF1-0904-FF6D3DCFE42C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0" name="Vrije vorm: vorm 7939">
                <a:extLst>
                  <a:ext uri="{FF2B5EF4-FFF2-40B4-BE49-F238E27FC236}">
                    <a16:creationId xmlns:a16="http://schemas.microsoft.com/office/drawing/2014/main" id="{4001EDED-D55E-E511-5B8E-90753BE53B48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1" name="Vrije vorm: vorm 7940">
                <a:extLst>
                  <a:ext uri="{FF2B5EF4-FFF2-40B4-BE49-F238E27FC236}">
                    <a16:creationId xmlns:a16="http://schemas.microsoft.com/office/drawing/2014/main" id="{54634F4C-DFF4-4B6E-D476-2DEBD5605E0A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2" name="Vrije vorm: vorm 7941">
                <a:extLst>
                  <a:ext uri="{FF2B5EF4-FFF2-40B4-BE49-F238E27FC236}">
                    <a16:creationId xmlns:a16="http://schemas.microsoft.com/office/drawing/2014/main" id="{67AFBC0E-2C65-94FC-9BD3-8D36B40E9C00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3" name="Vrije vorm: vorm 7942">
                <a:extLst>
                  <a:ext uri="{FF2B5EF4-FFF2-40B4-BE49-F238E27FC236}">
                    <a16:creationId xmlns:a16="http://schemas.microsoft.com/office/drawing/2014/main" id="{D63EA5B7-30B3-A583-157D-715A1A634A59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4" name="Vrije vorm: vorm 7943">
                <a:extLst>
                  <a:ext uri="{FF2B5EF4-FFF2-40B4-BE49-F238E27FC236}">
                    <a16:creationId xmlns:a16="http://schemas.microsoft.com/office/drawing/2014/main" id="{A2E518A5-DB58-4013-02CD-2CC69FA0DA1D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5" name="Vrije vorm: vorm 7944">
                <a:extLst>
                  <a:ext uri="{FF2B5EF4-FFF2-40B4-BE49-F238E27FC236}">
                    <a16:creationId xmlns:a16="http://schemas.microsoft.com/office/drawing/2014/main" id="{78165EFF-16F8-74D6-10F4-8DA1A59D3A2F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6" name="Vrije vorm: vorm 7945">
                <a:extLst>
                  <a:ext uri="{FF2B5EF4-FFF2-40B4-BE49-F238E27FC236}">
                    <a16:creationId xmlns:a16="http://schemas.microsoft.com/office/drawing/2014/main" id="{C8B6CA22-A7AC-5BD3-5692-5047C2456513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7" name="Vrije vorm: vorm 7946">
                <a:extLst>
                  <a:ext uri="{FF2B5EF4-FFF2-40B4-BE49-F238E27FC236}">
                    <a16:creationId xmlns:a16="http://schemas.microsoft.com/office/drawing/2014/main" id="{FADA7731-0AC5-3B8E-2D97-395536FC0064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8" name="Vrije vorm: vorm 7947">
                <a:extLst>
                  <a:ext uri="{FF2B5EF4-FFF2-40B4-BE49-F238E27FC236}">
                    <a16:creationId xmlns:a16="http://schemas.microsoft.com/office/drawing/2014/main" id="{DA58C446-1212-BD1C-7EFA-B5AE61590A51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9" name="Vrije vorm: vorm 7948">
                <a:extLst>
                  <a:ext uri="{FF2B5EF4-FFF2-40B4-BE49-F238E27FC236}">
                    <a16:creationId xmlns:a16="http://schemas.microsoft.com/office/drawing/2014/main" id="{21696C0D-58F7-B5FF-E101-24880C866C8D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0" name="Vrije vorm: vorm 7949">
                <a:extLst>
                  <a:ext uri="{FF2B5EF4-FFF2-40B4-BE49-F238E27FC236}">
                    <a16:creationId xmlns:a16="http://schemas.microsoft.com/office/drawing/2014/main" id="{3B63302A-94D8-276F-3AE0-9D39274FC5F5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1" name="Vrije vorm: vorm 7950">
                <a:extLst>
                  <a:ext uri="{FF2B5EF4-FFF2-40B4-BE49-F238E27FC236}">
                    <a16:creationId xmlns:a16="http://schemas.microsoft.com/office/drawing/2014/main" id="{4814453D-0DB1-B92A-AC16-38814764B0D5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2" name="Vrije vorm: vorm 7951">
                <a:extLst>
                  <a:ext uri="{FF2B5EF4-FFF2-40B4-BE49-F238E27FC236}">
                    <a16:creationId xmlns:a16="http://schemas.microsoft.com/office/drawing/2014/main" id="{44904865-FF4C-4FDB-C09D-E1A339A9EF56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3" name="Vrije vorm: vorm 7952">
                <a:extLst>
                  <a:ext uri="{FF2B5EF4-FFF2-40B4-BE49-F238E27FC236}">
                    <a16:creationId xmlns:a16="http://schemas.microsoft.com/office/drawing/2014/main" id="{6F39AFE2-BD0D-8533-CC35-63A697443704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6" name="!!sterren1">
              <a:extLst>
                <a:ext uri="{FF2B5EF4-FFF2-40B4-BE49-F238E27FC236}">
                  <a16:creationId xmlns:a16="http://schemas.microsoft.com/office/drawing/2014/main" id="{361D9DB1-54D4-3FB2-4D96-2B2DD83DBA3A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7847" name="Vrije vorm: vorm 7846">
                <a:extLst>
                  <a:ext uri="{FF2B5EF4-FFF2-40B4-BE49-F238E27FC236}">
                    <a16:creationId xmlns:a16="http://schemas.microsoft.com/office/drawing/2014/main" id="{CE5B54BD-D8EC-DF28-A321-0F139DC7558A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8" name="Vrije vorm: vorm 7847">
                <a:extLst>
                  <a:ext uri="{FF2B5EF4-FFF2-40B4-BE49-F238E27FC236}">
                    <a16:creationId xmlns:a16="http://schemas.microsoft.com/office/drawing/2014/main" id="{6F4E802B-DE04-9BE7-1866-3BF3B100B3A4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9" name="Vrije vorm: vorm 7848">
                <a:extLst>
                  <a:ext uri="{FF2B5EF4-FFF2-40B4-BE49-F238E27FC236}">
                    <a16:creationId xmlns:a16="http://schemas.microsoft.com/office/drawing/2014/main" id="{D15C25DC-AAF8-81D8-000C-1E5E6336D263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0" name="Vrije vorm: vorm 7849">
                <a:extLst>
                  <a:ext uri="{FF2B5EF4-FFF2-40B4-BE49-F238E27FC236}">
                    <a16:creationId xmlns:a16="http://schemas.microsoft.com/office/drawing/2014/main" id="{D94FD22B-24C2-482D-BB09-117D301B908E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1" name="Vrije vorm: vorm 7850">
                <a:extLst>
                  <a:ext uri="{FF2B5EF4-FFF2-40B4-BE49-F238E27FC236}">
                    <a16:creationId xmlns:a16="http://schemas.microsoft.com/office/drawing/2014/main" id="{57766C38-140E-0133-FDC5-0CD16B3B739C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2" name="Vrije vorm: vorm 7851">
                <a:extLst>
                  <a:ext uri="{FF2B5EF4-FFF2-40B4-BE49-F238E27FC236}">
                    <a16:creationId xmlns:a16="http://schemas.microsoft.com/office/drawing/2014/main" id="{8264358C-9005-4541-586F-22678827364A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3" name="Vrije vorm: vorm 7852">
                <a:extLst>
                  <a:ext uri="{FF2B5EF4-FFF2-40B4-BE49-F238E27FC236}">
                    <a16:creationId xmlns:a16="http://schemas.microsoft.com/office/drawing/2014/main" id="{9BBF702A-C826-DFC1-D2A3-7A345393B600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4" name="Vrije vorm: vorm 7853">
                <a:extLst>
                  <a:ext uri="{FF2B5EF4-FFF2-40B4-BE49-F238E27FC236}">
                    <a16:creationId xmlns:a16="http://schemas.microsoft.com/office/drawing/2014/main" id="{677864F9-2C42-F6B7-48E7-15B216787826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5" name="Vrije vorm: vorm 7854">
                <a:extLst>
                  <a:ext uri="{FF2B5EF4-FFF2-40B4-BE49-F238E27FC236}">
                    <a16:creationId xmlns:a16="http://schemas.microsoft.com/office/drawing/2014/main" id="{C1C92019-603C-20A7-3B57-3D05DE8E800E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6" name="Vrije vorm: vorm 7855">
                <a:extLst>
                  <a:ext uri="{FF2B5EF4-FFF2-40B4-BE49-F238E27FC236}">
                    <a16:creationId xmlns:a16="http://schemas.microsoft.com/office/drawing/2014/main" id="{190F737B-1886-E423-4FBA-C215BCCC07A7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7" name="Vrije vorm: vorm 7856">
                <a:extLst>
                  <a:ext uri="{FF2B5EF4-FFF2-40B4-BE49-F238E27FC236}">
                    <a16:creationId xmlns:a16="http://schemas.microsoft.com/office/drawing/2014/main" id="{8C5AE6B1-12F9-1250-D58C-7245842BDAD5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8" name="Vrije vorm: vorm 7857">
                <a:extLst>
                  <a:ext uri="{FF2B5EF4-FFF2-40B4-BE49-F238E27FC236}">
                    <a16:creationId xmlns:a16="http://schemas.microsoft.com/office/drawing/2014/main" id="{B30379CB-6054-0B98-9E71-50075862E92D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9" name="Vrije vorm: vorm 7858">
                <a:extLst>
                  <a:ext uri="{FF2B5EF4-FFF2-40B4-BE49-F238E27FC236}">
                    <a16:creationId xmlns:a16="http://schemas.microsoft.com/office/drawing/2014/main" id="{2FA9B4D8-894E-0375-7077-4BDA86EC4241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0" name="Vrije vorm: vorm 7859">
                <a:extLst>
                  <a:ext uri="{FF2B5EF4-FFF2-40B4-BE49-F238E27FC236}">
                    <a16:creationId xmlns:a16="http://schemas.microsoft.com/office/drawing/2014/main" id="{6278B2F0-2788-6849-41C4-DA0F2F7C9ED4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1" name="Vrije vorm: vorm 7860">
                <a:extLst>
                  <a:ext uri="{FF2B5EF4-FFF2-40B4-BE49-F238E27FC236}">
                    <a16:creationId xmlns:a16="http://schemas.microsoft.com/office/drawing/2014/main" id="{033D00AA-64F4-927C-0073-680340E8B2E7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2" name="Vrije vorm: vorm 7861">
                <a:extLst>
                  <a:ext uri="{FF2B5EF4-FFF2-40B4-BE49-F238E27FC236}">
                    <a16:creationId xmlns:a16="http://schemas.microsoft.com/office/drawing/2014/main" id="{D9888E48-28BC-6F05-1DDE-578F5F2B0E6F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3" name="Vrije vorm: vorm 7862">
                <a:extLst>
                  <a:ext uri="{FF2B5EF4-FFF2-40B4-BE49-F238E27FC236}">
                    <a16:creationId xmlns:a16="http://schemas.microsoft.com/office/drawing/2014/main" id="{CC5A994D-6529-E76A-A320-7CB07BFB1CEF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4" name="Vrije vorm: vorm 7863">
                <a:extLst>
                  <a:ext uri="{FF2B5EF4-FFF2-40B4-BE49-F238E27FC236}">
                    <a16:creationId xmlns:a16="http://schemas.microsoft.com/office/drawing/2014/main" id="{0236D649-679F-2998-91ED-C930F76D0B9A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5" name="Vrije vorm: vorm 7864">
                <a:extLst>
                  <a:ext uri="{FF2B5EF4-FFF2-40B4-BE49-F238E27FC236}">
                    <a16:creationId xmlns:a16="http://schemas.microsoft.com/office/drawing/2014/main" id="{84B6BDE9-48D6-B2E9-6B6C-5D7DF5FA77E1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6" name="Vrije vorm: vorm 7865">
                <a:extLst>
                  <a:ext uri="{FF2B5EF4-FFF2-40B4-BE49-F238E27FC236}">
                    <a16:creationId xmlns:a16="http://schemas.microsoft.com/office/drawing/2014/main" id="{87EA3074-AA62-A732-80E5-777F38E9997E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7" name="Vrije vorm: vorm 7866">
                <a:extLst>
                  <a:ext uri="{FF2B5EF4-FFF2-40B4-BE49-F238E27FC236}">
                    <a16:creationId xmlns:a16="http://schemas.microsoft.com/office/drawing/2014/main" id="{0736DBAB-9D7B-A6D1-F0EC-90403B36ABD8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8" name="Vrije vorm: vorm 7867">
                <a:extLst>
                  <a:ext uri="{FF2B5EF4-FFF2-40B4-BE49-F238E27FC236}">
                    <a16:creationId xmlns:a16="http://schemas.microsoft.com/office/drawing/2014/main" id="{F1EA9B4D-E230-BA58-B6E9-0EFD2C6D74EF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9" name="Vrije vorm: vorm 7868">
                <a:extLst>
                  <a:ext uri="{FF2B5EF4-FFF2-40B4-BE49-F238E27FC236}">
                    <a16:creationId xmlns:a16="http://schemas.microsoft.com/office/drawing/2014/main" id="{70107AAD-61B2-FF92-BB70-C931FA78256A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0" name="Vrije vorm: vorm 7869">
                <a:extLst>
                  <a:ext uri="{FF2B5EF4-FFF2-40B4-BE49-F238E27FC236}">
                    <a16:creationId xmlns:a16="http://schemas.microsoft.com/office/drawing/2014/main" id="{85B61B58-0BF9-EC15-8962-2A75AA935E20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1" name="Vrije vorm: vorm 7870">
                <a:extLst>
                  <a:ext uri="{FF2B5EF4-FFF2-40B4-BE49-F238E27FC236}">
                    <a16:creationId xmlns:a16="http://schemas.microsoft.com/office/drawing/2014/main" id="{84288172-656F-1CB9-DA5D-7DCE6EFCA86C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2" name="Vrije vorm: vorm 7871">
                <a:extLst>
                  <a:ext uri="{FF2B5EF4-FFF2-40B4-BE49-F238E27FC236}">
                    <a16:creationId xmlns:a16="http://schemas.microsoft.com/office/drawing/2014/main" id="{F579659B-6E00-B061-39FC-370030E6B512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3" name="Vrije vorm: vorm 7872">
                <a:extLst>
                  <a:ext uri="{FF2B5EF4-FFF2-40B4-BE49-F238E27FC236}">
                    <a16:creationId xmlns:a16="http://schemas.microsoft.com/office/drawing/2014/main" id="{08991AF6-8CE4-22A9-A36E-AE18534B19EE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4" name="Vrije vorm: vorm 7873">
                <a:extLst>
                  <a:ext uri="{FF2B5EF4-FFF2-40B4-BE49-F238E27FC236}">
                    <a16:creationId xmlns:a16="http://schemas.microsoft.com/office/drawing/2014/main" id="{1DC2AF37-014E-2B0D-A3DE-8C8CE9E71F93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5" name="Vrije vorm: vorm 7874">
                <a:extLst>
                  <a:ext uri="{FF2B5EF4-FFF2-40B4-BE49-F238E27FC236}">
                    <a16:creationId xmlns:a16="http://schemas.microsoft.com/office/drawing/2014/main" id="{CFF8D5A9-4A19-0E32-02E6-5F1DF22F50A3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6" name="Vrije vorm: vorm 7875">
                <a:extLst>
                  <a:ext uri="{FF2B5EF4-FFF2-40B4-BE49-F238E27FC236}">
                    <a16:creationId xmlns:a16="http://schemas.microsoft.com/office/drawing/2014/main" id="{31D00E21-55C7-E56B-F732-5C625AFADA1A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7" name="Vrije vorm: vorm 7876">
                <a:extLst>
                  <a:ext uri="{FF2B5EF4-FFF2-40B4-BE49-F238E27FC236}">
                    <a16:creationId xmlns:a16="http://schemas.microsoft.com/office/drawing/2014/main" id="{738DC6D2-B64D-29EB-4A16-5C4CCD8142E9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8" name="Vrije vorm: vorm 7877">
                <a:extLst>
                  <a:ext uri="{FF2B5EF4-FFF2-40B4-BE49-F238E27FC236}">
                    <a16:creationId xmlns:a16="http://schemas.microsoft.com/office/drawing/2014/main" id="{E099BDE9-C2AF-437F-43BA-442EBCAC8A00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9" name="Vrije vorm: vorm 7878">
                <a:extLst>
                  <a:ext uri="{FF2B5EF4-FFF2-40B4-BE49-F238E27FC236}">
                    <a16:creationId xmlns:a16="http://schemas.microsoft.com/office/drawing/2014/main" id="{55CA17AE-EBAE-604E-BA20-92FADCE4D42E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0" name="Vrije vorm: vorm 7879">
                <a:extLst>
                  <a:ext uri="{FF2B5EF4-FFF2-40B4-BE49-F238E27FC236}">
                    <a16:creationId xmlns:a16="http://schemas.microsoft.com/office/drawing/2014/main" id="{875A154C-D217-A337-EA6C-48B18F3A34D3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1" name="Vrije vorm: vorm 7880">
                <a:extLst>
                  <a:ext uri="{FF2B5EF4-FFF2-40B4-BE49-F238E27FC236}">
                    <a16:creationId xmlns:a16="http://schemas.microsoft.com/office/drawing/2014/main" id="{14CA96A2-CAAC-03E0-2E5A-462E2DA9547E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2" name="Vrije vorm: vorm 7881">
                <a:extLst>
                  <a:ext uri="{FF2B5EF4-FFF2-40B4-BE49-F238E27FC236}">
                    <a16:creationId xmlns:a16="http://schemas.microsoft.com/office/drawing/2014/main" id="{4E026D38-CF73-83AD-5B53-581AE2B1827C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3" name="Vrije vorm: vorm 7882">
                <a:extLst>
                  <a:ext uri="{FF2B5EF4-FFF2-40B4-BE49-F238E27FC236}">
                    <a16:creationId xmlns:a16="http://schemas.microsoft.com/office/drawing/2014/main" id="{61461574-1B14-F32E-AA86-D81A3B98200D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4" name="Vrije vorm: vorm 7883">
                <a:extLst>
                  <a:ext uri="{FF2B5EF4-FFF2-40B4-BE49-F238E27FC236}">
                    <a16:creationId xmlns:a16="http://schemas.microsoft.com/office/drawing/2014/main" id="{E78D087F-33E9-0138-F0F4-6D8DE0544BC2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5" name="Vrije vorm: vorm 7884">
                <a:extLst>
                  <a:ext uri="{FF2B5EF4-FFF2-40B4-BE49-F238E27FC236}">
                    <a16:creationId xmlns:a16="http://schemas.microsoft.com/office/drawing/2014/main" id="{81C9C891-44A4-A65A-DA59-9FFE6B0E4336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6" name="Vrije vorm: vorm 7885">
                <a:extLst>
                  <a:ext uri="{FF2B5EF4-FFF2-40B4-BE49-F238E27FC236}">
                    <a16:creationId xmlns:a16="http://schemas.microsoft.com/office/drawing/2014/main" id="{95FB8683-DCF7-F231-3883-5E6C060CB034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7" name="Vrije vorm: vorm 7886">
                <a:extLst>
                  <a:ext uri="{FF2B5EF4-FFF2-40B4-BE49-F238E27FC236}">
                    <a16:creationId xmlns:a16="http://schemas.microsoft.com/office/drawing/2014/main" id="{17B5FDB7-CA20-CCEE-3922-26EDFB4B5B76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8" name="Vrije vorm: vorm 7887">
                <a:extLst>
                  <a:ext uri="{FF2B5EF4-FFF2-40B4-BE49-F238E27FC236}">
                    <a16:creationId xmlns:a16="http://schemas.microsoft.com/office/drawing/2014/main" id="{3C5DED2A-2FD1-5919-F8E2-230AF76C93F2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9" name="Vrije vorm: vorm 7888">
                <a:extLst>
                  <a:ext uri="{FF2B5EF4-FFF2-40B4-BE49-F238E27FC236}">
                    <a16:creationId xmlns:a16="http://schemas.microsoft.com/office/drawing/2014/main" id="{AE163B2C-ABB6-C1A5-7C50-3E54D421D87D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0" name="Vrije vorm: vorm 7889">
                <a:extLst>
                  <a:ext uri="{FF2B5EF4-FFF2-40B4-BE49-F238E27FC236}">
                    <a16:creationId xmlns:a16="http://schemas.microsoft.com/office/drawing/2014/main" id="{D49FCA85-6CFA-2505-E16D-0F824D8DDA23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1" name="Vrije vorm: vorm 7890">
                <a:extLst>
                  <a:ext uri="{FF2B5EF4-FFF2-40B4-BE49-F238E27FC236}">
                    <a16:creationId xmlns:a16="http://schemas.microsoft.com/office/drawing/2014/main" id="{CA94BCEB-FC1D-3095-5BCD-13CFC666BB50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2" name="Vrije vorm: vorm 7891">
                <a:extLst>
                  <a:ext uri="{FF2B5EF4-FFF2-40B4-BE49-F238E27FC236}">
                    <a16:creationId xmlns:a16="http://schemas.microsoft.com/office/drawing/2014/main" id="{13C812B3-B0F4-AAEA-A3BF-8EBB79E7BD2F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3" name="Vrije vorm: vorm 7892">
                <a:extLst>
                  <a:ext uri="{FF2B5EF4-FFF2-40B4-BE49-F238E27FC236}">
                    <a16:creationId xmlns:a16="http://schemas.microsoft.com/office/drawing/2014/main" id="{6CABF916-F649-1920-D9CF-F4EBF8AA8CAD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4" name="Vrije vorm: vorm 7893">
                <a:extLst>
                  <a:ext uri="{FF2B5EF4-FFF2-40B4-BE49-F238E27FC236}">
                    <a16:creationId xmlns:a16="http://schemas.microsoft.com/office/drawing/2014/main" id="{42D3B6D4-694D-06B2-14D6-03658E9F94FA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5" name="Vrije vorm: vorm 7894">
                <a:extLst>
                  <a:ext uri="{FF2B5EF4-FFF2-40B4-BE49-F238E27FC236}">
                    <a16:creationId xmlns:a16="http://schemas.microsoft.com/office/drawing/2014/main" id="{DCA15536-0F2A-4C60-E1EB-80DC66B56142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6" name="Vrije vorm: vorm 7895">
                <a:extLst>
                  <a:ext uri="{FF2B5EF4-FFF2-40B4-BE49-F238E27FC236}">
                    <a16:creationId xmlns:a16="http://schemas.microsoft.com/office/drawing/2014/main" id="{8396C2F8-0CBB-5EFA-6C90-4917DD09F89F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7" name="Vrije vorm: vorm 7896">
                <a:extLst>
                  <a:ext uri="{FF2B5EF4-FFF2-40B4-BE49-F238E27FC236}">
                    <a16:creationId xmlns:a16="http://schemas.microsoft.com/office/drawing/2014/main" id="{C124B936-D879-C86A-C6D2-D4DA2684DBD5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8" name="Vrije vorm: vorm 7897">
                <a:extLst>
                  <a:ext uri="{FF2B5EF4-FFF2-40B4-BE49-F238E27FC236}">
                    <a16:creationId xmlns:a16="http://schemas.microsoft.com/office/drawing/2014/main" id="{A932CB95-F4EE-C9FC-8B5A-3A687AE335BA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9" name="Vrije vorm: vorm 7898">
                <a:extLst>
                  <a:ext uri="{FF2B5EF4-FFF2-40B4-BE49-F238E27FC236}">
                    <a16:creationId xmlns:a16="http://schemas.microsoft.com/office/drawing/2014/main" id="{51552BEB-8CE7-3E83-991A-BC0F5F7615C3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7" name="!!sterren1">
              <a:extLst>
                <a:ext uri="{FF2B5EF4-FFF2-40B4-BE49-F238E27FC236}">
                  <a16:creationId xmlns:a16="http://schemas.microsoft.com/office/drawing/2014/main" id="{61C61F0B-5F00-F8D5-58EF-EEB25FF6A737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7789" name="Vrije vorm: vorm 7788">
                <a:extLst>
                  <a:ext uri="{FF2B5EF4-FFF2-40B4-BE49-F238E27FC236}">
                    <a16:creationId xmlns:a16="http://schemas.microsoft.com/office/drawing/2014/main" id="{A7F211F4-4363-A075-7A73-633D68ED7E0E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0" name="Vrije vorm: vorm 7789">
                <a:extLst>
                  <a:ext uri="{FF2B5EF4-FFF2-40B4-BE49-F238E27FC236}">
                    <a16:creationId xmlns:a16="http://schemas.microsoft.com/office/drawing/2014/main" id="{8EC97667-7741-63B8-817D-17297A38B3F2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1" name="Vrije vorm: vorm 7790">
                <a:extLst>
                  <a:ext uri="{FF2B5EF4-FFF2-40B4-BE49-F238E27FC236}">
                    <a16:creationId xmlns:a16="http://schemas.microsoft.com/office/drawing/2014/main" id="{95CF45A9-5E2C-EFC1-C54A-506210C4BD77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2" name="Vrije vorm: vorm 7791">
                <a:extLst>
                  <a:ext uri="{FF2B5EF4-FFF2-40B4-BE49-F238E27FC236}">
                    <a16:creationId xmlns:a16="http://schemas.microsoft.com/office/drawing/2014/main" id="{4FE88858-3021-025D-C532-E5F4037F07EB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3" name="Vrije vorm: vorm 7792">
                <a:extLst>
                  <a:ext uri="{FF2B5EF4-FFF2-40B4-BE49-F238E27FC236}">
                    <a16:creationId xmlns:a16="http://schemas.microsoft.com/office/drawing/2014/main" id="{D9ED1FC3-CB98-5764-0C11-3DA0CB15209E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4" name="Vrije vorm: vorm 7793">
                <a:extLst>
                  <a:ext uri="{FF2B5EF4-FFF2-40B4-BE49-F238E27FC236}">
                    <a16:creationId xmlns:a16="http://schemas.microsoft.com/office/drawing/2014/main" id="{B5638845-FE2E-C6E4-6535-3B20BFC4279F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5" name="Vrije vorm: vorm 7794">
                <a:extLst>
                  <a:ext uri="{FF2B5EF4-FFF2-40B4-BE49-F238E27FC236}">
                    <a16:creationId xmlns:a16="http://schemas.microsoft.com/office/drawing/2014/main" id="{FC78BBB7-BCCD-1E11-B12D-80FF6D239A0E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6" name="Vrije vorm: vorm 7795">
                <a:extLst>
                  <a:ext uri="{FF2B5EF4-FFF2-40B4-BE49-F238E27FC236}">
                    <a16:creationId xmlns:a16="http://schemas.microsoft.com/office/drawing/2014/main" id="{5ECE1449-0974-80C2-5FAA-F55AA23F3D60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7" name="Vrije vorm: vorm 7796">
                <a:extLst>
                  <a:ext uri="{FF2B5EF4-FFF2-40B4-BE49-F238E27FC236}">
                    <a16:creationId xmlns:a16="http://schemas.microsoft.com/office/drawing/2014/main" id="{8DDAF5C3-FD6E-E651-DA0D-447681000FAA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8" name="Vrije vorm: vorm 7797">
                <a:extLst>
                  <a:ext uri="{FF2B5EF4-FFF2-40B4-BE49-F238E27FC236}">
                    <a16:creationId xmlns:a16="http://schemas.microsoft.com/office/drawing/2014/main" id="{082E037F-D6B5-EDA2-DFCA-AB44E1630B1B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9" name="Vrije vorm: vorm 7798">
                <a:extLst>
                  <a:ext uri="{FF2B5EF4-FFF2-40B4-BE49-F238E27FC236}">
                    <a16:creationId xmlns:a16="http://schemas.microsoft.com/office/drawing/2014/main" id="{E70E920B-DBD1-997B-A020-D6863D8E42FE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0" name="Vrije vorm: vorm 7799">
                <a:extLst>
                  <a:ext uri="{FF2B5EF4-FFF2-40B4-BE49-F238E27FC236}">
                    <a16:creationId xmlns:a16="http://schemas.microsoft.com/office/drawing/2014/main" id="{90379948-0637-29E6-EA95-C985BC913EC3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1" name="Vrije vorm: vorm 7800">
                <a:extLst>
                  <a:ext uri="{FF2B5EF4-FFF2-40B4-BE49-F238E27FC236}">
                    <a16:creationId xmlns:a16="http://schemas.microsoft.com/office/drawing/2014/main" id="{FEDEE34B-7D31-0AB0-EA63-4B442A4B5F95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2" name="Vrije vorm: vorm 7801">
                <a:extLst>
                  <a:ext uri="{FF2B5EF4-FFF2-40B4-BE49-F238E27FC236}">
                    <a16:creationId xmlns:a16="http://schemas.microsoft.com/office/drawing/2014/main" id="{247FD90D-3149-FA14-5A59-B52D6FFCC743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3" name="Vrije vorm: vorm 7802">
                <a:extLst>
                  <a:ext uri="{FF2B5EF4-FFF2-40B4-BE49-F238E27FC236}">
                    <a16:creationId xmlns:a16="http://schemas.microsoft.com/office/drawing/2014/main" id="{84FD79B8-EE03-EBEE-1DEE-3C85504A0DF8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4" name="Vrije vorm: vorm 7803">
                <a:extLst>
                  <a:ext uri="{FF2B5EF4-FFF2-40B4-BE49-F238E27FC236}">
                    <a16:creationId xmlns:a16="http://schemas.microsoft.com/office/drawing/2014/main" id="{FAFCA9AF-063D-A5D4-40DA-99313502BF3B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5" name="Vrije vorm: vorm 7804">
                <a:extLst>
                  <a:ext uri="{FF2B5EF4-FFF2-40B4-BE49-F238E27FC236}">
                    <a16:creationId xmlns:a16="http://schemas.microsoft.com/office/drawing/2014/main" id="{5569ECCA-20AA-5FDA-5C89-CA7764211F9C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6" name="Vrije vorm: vorm 7805">
                <a:extLst>
                  <a:ext uri="{FF2B5EF4-FFF2-40B4-BE49-F238E27FC236}">
                    <a16:creationId xmlns:a16="http://schemas.microsoft.com/office/drawing/2014/main" id="{5686574C-9423-D439-9C59-153AEB7D9780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7" name="Vrije vorm: vorm 7806">
                <a:extLst>
                  <a:ext uri="{FF2B5EF4-FFF2-40B4-BE49-F238E27FC236}">
                    <a16:creationId xmlns:a16="http://schemas.microsoft.com/office/drawing/2014/main" id="{157CFA7F-2CBA-D597-7565-3A353E90AC9F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8" name="Vrije vorm: vorm 7807">
                <a:extLst>
                  <a:ext uri="{FF2B5EF4-FFF2-40B4-BE49-F238E27FC236}">
                    <a16:creationId xmlns:a16="http://schemas.microsoft.com/office/drawing/2014/main" id="{FF11F757-96D4-B4B5-D355-A6A3B6E33FC9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9" name="Vrije vorm: vorm 7808">
                <a:extLst>
                  <a:ext uri="{FF2B5EF4-FFF2-40B4-BE49-F238E27FC236}">
                    <a16:creationId xmlns:a16="http://schemas.microsoft.com/office/drawing/2014/main" id="{7B31BFA8-F3DA-6C14-41AF-445FFE3A2405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0" name="Vrije vorm: vorm 7809">
                <a:extLst>
                  <a:ext uri="{FF2B5EF4-FFF2-40B4-BE49-F238E27FC236}">
                    <a16:creationId xmlns:a16="http://schemas.microsoft.com/office/drawing/2014/main" id="{E56365AE-D91F-10CD-ADB8-0AEAA54A2A5C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1" name="Vrije vorm: vorm 7810">
                <a:extLst>
                  <a:ext uri="{FF2B5EF4-FFF2-40B4-BE49-F238E27FC236}">
                    <a16:creationId xmlns:a16="http://schemas.microsoft.com/office/drawing/2014/main" id="{89F392A5-24E5-7E29-9C92-880471389F37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2" name="Vrije vorm: vorm 7811">
                <a:extLst>
                  <a:ext uri="{FF2B5EF4-FFF2-40B4-BE49-F238E27FC236}">
                    <a16:creationId xmlns:a16="http://schemas.microsoft.com/office/drawing/2014/main" id="{35197A59-5753-0500-A951-C5C5FD9CB9E5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3" name="Vrije vorm: vorm 7812">
                <a:extLst>
                  <a:ext uri="{FF2B5EF4-FFF2-40B4-BE49-F238E27FC236}">
                    <a16:creationId xmlns:a16="http://schemas.microsoft.com/office/drawing/2014/main" id="{703D5CD1-D542-AB92-4A59-299914DCCBB6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4" name="Vrije vorm: vorm 7813">
                <a:extLst>
                  <a:ext uri="{FF2B5EF4-FFF2-40B4-BE49-F238E27FC236}">
                    <a16:creationId xmlns:a16="http://schemas.microsoft.com/office/drawing/2014/main" id="{BB3AD148-E7DD-8018-A775-ED16DF60423C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5" name="Vrije vorm: vorm 7814">
                <a:extLst>
                  <a:ext uri="{FF2B5EF4-FFF2-40B4-BE49-F238E27FC236}">
                    <a16:creationId xmlns:a16="http://schemas.microsoft.com/office/drawing/2014/main" id="{BDD179CE-DBBE-30B0-AB28-68E8A5D30E1A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6" name="Vrije vorm: vorm 7815">
                <a:extLst>
                  <a:ext uri="{FF2B5EF4-FFF2-40B4-BE49-F238E27FC236}">
                    <a16:creationId xmlns:a16="http://schemas.microsoft.com/office/drawing/2014/main" id="{B1D5F449-B31A-49D1-12CD-F1426E3B126D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7" name="Vrije vorm: vorm 7816">
                <a:extLst>
                  <a:ext uri="{FF2B5EF4-FFF2-40B4-BE49-F238E27FC236}">
                    <a16:creationId xmlns:a16="http://schemas.microsoft.com/office/drawing/2014/main" id="{1164ABBC-E5E6-A0A4-B841-FE39D92F6165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8" name="Vrije vorm: vorm 7817">
                <a:extLst>
                  <a:ext uri="{FF2B5EF4-FFF2-40B4-BE49-F238E27FC236}">
                    <a16:creationId xmlns:a16="http://schemas.microsoft.com/office/drawing/2014/main" id="{4C58C801-DF1A-537B-0B97-953725AF3BD0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9" name="Vrije vorm: vorm 7818">
                <a:extLst>
                  <a:ext uri="{FF2B5EF4-FFF2-40B4-BE49-F238E27FC236}">
                    <a16:creationId xmlns:a16="http://schemas.microsoft.com/office/drawing/2014/main" id="{D8A70A1F-AC98-27C8-0DDD-4CA12F11BCFA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0" name="Vrije vorm: vorm 7819">
                <a:extLst>
                  <a:ext uri="{FF2B5EF4-FFF2-40B4-BE49-F238E27FC236}">
                    <a16:creationId xmlns:a16="http://schemas.microsoft.com/office/drawing/2014/main" id="{1AF3D496-E720-C715-0ADB-D04AA8113FDD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1" name="Vrije vorm: vorm 7820">
                <a:extLst>
                  <a:ext uri="{FF2B5EF4-FFF2-40B4-BE49-F238E27FC236}">
                    <a16:creationId xmlns:a16="http://schemas.microsoft.com/office/drawing/2014/main" id="{D19282A8-28A5-9470-14C5-DA42A0D30C54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2" name="Vrije vorm: vorm 7821">
                <a:extLst>
                  <a:ext uri="{FF2B5EF4-FFF2-40B4-BE49-F238E27FC236}">
                    <a16:creationId xmlns:a16="http://schemas.microsoft.com/office/drawing/2014/main" id="{76394139-E628-1E85-3CA5-9F55E9429BEA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3" name="Vrije vorm: vorm 7822">
                <a:extLst>
                  <a:ext uri="{FF2B5EF4-FFF2-40B4-BE49-F238E27FC236}">
                    <a16:creationId xmlns:a16="http://schemas.microsoft.com/office/drawing/2014/main" id="{3BD16E56-B89E-9ECC-7C74-859D88DF14BE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4" name="Vrije vorm: vorm 7823">
                <a:extLst>
                  <a:ext uri="{FF2B5EF4-FFF2-40B4-BE49-F238E27FC236}">
                    <a16:creationId xmlns:a16="http://schemas.microsoft.com/office/drawing/2014/main" id="{A3039802-E378-FDF1-E2C3-B62B03B1B14B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5" name="Vrije vorm: vorm 7824">
                <a:extLst>
                  <a:ext uri="{FF2B5EF4-FFF2-40B4-BE49-F238E27FC236}">
                    <a16:creationId xmlns:a16="http://schemas.microsoft.com/office/drawing/2014/main" id="{680A327B-88D3-942F-1554-34C50B41B159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6" name="Vrije vorm: vorm 7825">
                <a:extLst>
                  <a:ext uri="{FF2B5EF4-FFF2-40B4-BE49-F238E27FC236}">
                    <a16:creationId xmlns:a16="http://schemas.microsoft.com/office/drawing/2014/main" id="{749D31A4-1785-C1E7-30B8-1765B87AC2AB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7" name="Vrije vorm: vorm 7826">
                <a:extLst>
                  <a:ext uri="{FF2B5EF4-FFF2-40B4-BE49-F238E27FC236}">
                    <a16:creationId xmlns:a16="http://schemas.microsoft.com/office/drawing/2014/main" id="{ECB8259E-E817-509F-7CC9-FF1AC2F90133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8" name="Vrije vorm: vorm 7827">
                <a:extLst>
                  <a:ext uri="{FF2B5EF4-FFF2-40B4-BE49-F238E27FC236}">
                    <a16:creationId xmlns:a16="http://schemas.microsoft.com/office/drawing/2014/main" id="{6377E4E4-BF1F-A81B-B74F-F1F49CE233C0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9" name="Vrije vorm: vorm 7828">
                <a:extLst>
                  <a:ext uri="{FF2B5EF4-FFF2-40B4-BE49-F238E27FC236}">
                    <a16:creationId xmlns:a16="http://schemas.microsoft.com/office/drawing/2014/main" id="{A8EB2DA0-9C07-EAF1-7874-DC06DD9AC51B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0" name="Vrije vorm: vorm 7829">
                <a:extLst>
                  <a:ext uri="{FF2B5EF4-FFF2-40B4-BE49-F238E27FC236}">
                    <a16:creationId xmlns:a16="http://schemas.microsoft.com/office/drawing/2014/main" id="{056EECAE-3D46-0863-FEC6-2C21D7309DB2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1" name="Vrije vorm: vorm 7830">
                <a:extLst>
                  <a:ext uri="{FF2B5EF4-FFF2-40B4-BE49-F238E27FC236}">
                    <a16:creationId xmlns:a16="http://schemas.microsoft.com/office/drawing/2014/main" id="{5275780B-B5CD-5A29-C790-BDEADC0D9590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2" name="Vrije vorm: vorm 7831">
                <a:extLst>
                  <a:ext uri="{FF2B5EF4-FFF2-40B4-BE49-F238E27FC236}">
                    <a16:creationId xmlns:a16="http://schemas.microsoft.com/office/drawing/2014/main" id="{EC106B5E-17EC-69AF-347F-A49F3B42B298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3" name="Vrije vorm: vorm 7832">
                <a:extLst>
                  <a:ext uri="{FF2B5EF4-FFF2-40B4-BE49-F238E27FC236}">
                    <a16:creationId xmlns:a16="http://schemas.microsoft.com/office/drawing/2014/main" id="{B392DEFB-0109-596F-6256-0C3EEA602F5B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4" name="Vrije vorm: vorm 7833">
                <a:extLst>
                  <a:ext uri="{FF2B5EF4-FFF2-40B4-BE49-F238E27FC236}">
                    <a16:creationId xmlns:a16="http://schemas.microsoft.com/office/drawing/2014/main" id="{11E436BB-D510-164A-E01B-8105954500C5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5" name="Vrije vorm: vorm 7834">
                <a:extLst>
                  <a:ext uri="{FF2B5EF4-FFF2-40B4-BE49-F238E27FC236}">
                    <a16:creationId xmlns:a16="http://schemas.microsoft.com/office/drawing/2014/main" id="{63B315CA-81B5-9B90-315D-9D1E0A0D803D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6" name="Vrije vorm: vorm 7835">
                <a:extLst>
                  <a:ext uri="{FF2B5EF4-FFF2-40B4-BE49-F238E27FC236}">
                    <a16:creationId xmlns:a16="http://schemas.microsoft.com/office/drawing/2014/main" id="{20C40D13-32E9-088C-6F8D-C4EC45B17BAD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7" name="Vrije vorm: vorm 7836">
                <a:extLst>
                  <a:ext uri="{FF2B5EF4-FFF2-40B4-BE49-F238E27FC236}">
                    <a16:creationId xmlns:a16="http://schemas.microsoft.com/office/drawing/2014/main" id="{7F847CCF-9362-BA17-07BD-398D937EA463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8" name="Vrije vorm: vorm 7837">
                <a:extLst>
                  <a:ext uri="{FF2B5EF4-FFF2-40B4-BE49-F238E27FC236}">
                    <a16:creationId xmlns:a16="http://schemas.microsoft.com/office/drawing/2014/main" id="{C61BB8CB-99AA-F204-CB9C-44D2F9408804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9" name="Vrije vorm: vorm 7838">
                <a:extLst>
                  <a:ext uri="{FF2B5EF4-FFF2-40B4-BE49-F238E27FC236}">
                    <a16:creationId xmlns:a16="http://schemas.microsoft.com/office/drawing/2014/main" id="{D0354CF9-3FB2-1983-6F11-67EBCD1E7683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0" name="Vrije vorm: vorm 7839">
                <a:extLst>
                  <a:ext uri="{FF2B5EF4-FFF2-40B4-BE49-F238E27FC236}">
                    <a16:creationId xmlns:a16="http://schemas.microsoft.com/office/drawing/2014/main" id="{F11F8C77-0DB2-9BC8-89F1-4ECE1C2DEC22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1" name="Vrije vorm: vorm 7840">
                <a:extLst>
                  <a:ext uri="{FF2B5EF4-FFF2-40B4-BE49-F238E27FC236}">
                    <a16:creationId xmlns:a16="http://schemas.microsoft.com/office/drawing/2014/main" id="{C149BEEC-AACF-2781-DD1F-EC97EA444FB5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2" name="Vrije vorm: vorm 7841">
                <a:extLst>
                  <a:ext uri="{FF2B5EF4-FFF2-40B4-BE49-F238E27FC236}">
                    <a16:creationId xmlns:a16="http://schemas.microsoft.com/office/drawing/2014/main" id="{08237314-35E0-E83A-AC21-0096B923DFBA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3" name="Vrije vorm: vorm 7842">
                <a:extLst>
                  <a:ext uri="{FF2B5EF4-FFF2-40B4-BE49-F238E27FC236}">
                    <a16:creationId xmlns:a16="http://schemas.microsoft.com/office/drawing/2014/main" id="{341B33FC-0A1B-21A7-516F-FACF811E81AF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4" name="Vrije vorm: vorm 7843">
                <a:extLst>
                  <a:ext uri="{FF2B5EF4-FFF2-40B4-BE49-F238E27FC236}">
                    <a16:creationId xmlns:a16="http://schemas.microsoft.com/office/drawing/2014/main" id="{F60EEAAF-1921-A36E-A56C-89502C5C745F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5" name="Vrije vorm: vorm 7844">
                <a:extLst>
                  <a:ext uri="{FF2B5EF4-FFF2-40B4-BE49-F238E27FC236}">
                    <a16:creationId xmlns:a16="http://schemas.microsoft.com/office/drawing/2014/main" id="{CC505E90-A429-7307-AD25-D261AA18ABC3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6" name="Vrije vorm: vorm 7845">
                <a:extLst>
                  <a:ext uri="{FF2B5EF4-FFF2-40B4-BE49-F238E27FC236}">
                    <a16:creationId xmlns:a16="http://schemas.microsoft.com/office/drawing/2014/main" id="{39AABA47-286C-9AF6-7934-1118A2A4B223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8" name="!!sterren1">
              <a:extLst>
                <a:ext uri="{FF2B5EF4-FFF2-40B4-BE49-F238E27FC236}">
                  <a16:creationId xmlns:a16="http://schemas.microsoft.com/office/drawing/2014/main" id="{F6CBE15F-0477-E3B0-631E-4765332FA8A8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7749" name="Vrije vorm: vorm 7748">
                <a:extLst>
                  <a:ext uri="{FF2B5EF4-FFF2-40B4-BE49-F238E27FC236}">
                    <a16:creationId xmlns:a16="http://schemas.microsoft.com/office/drawing/2014/main" id="{9B6CFF3B-1550-71C4-712B-BB02504AF0BC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0" name="Vrije vorm: vorm 7749">
                <a:extLst>
                  <a:ext uri="{FF2B5EF4-FFF2-40B4-BE49-F238E27FC236}">
                    <a16:creationId xmlns:a16="http://schemas.microsoft.com/office/drawing/2014/main" id="{421AEF60-311E-F79F-DF95-AB60AADC28F3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1" name="Vrije vorm: vorm 7750">
                <a:extLst>
                  <a:ext uri="{FF2B5EF4-FFF2-40B4-BE49-F238E27FC236}">
                    <a16:creationId xmlns:a16="http://schemas.microsoft.com/office/drawing/2014/main" id="{07A52CFD-45D7-CA5C-FDDE-A480414E4175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2" name="Vrije vorm: vorm 7751">
                <a:extLst>
                  <a:ext uri="{FF2B5EF4-FFF2-40B4-BE49-F238E27FC236}">
                    <a16:creationId xmlns:a16="http://schemas.microsoft.com/office/drawing/2014/main" id="{9703689C-AC47-F1B2-6C67-2EF9AC4C8F67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3" name="Vrije vorm: vorm 7752">
                <a:extLst>
                  <a:ext uri="{FF2B5EF4-FFF2-40B4-BE49-F238E27FC236}">
                    <a16:creationId xmlns:a16="http://schemas.microsoft.com/office/drawing/2014/main" id="{B87460C6-7275-14F8-42DD-1E5528E9BD2B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4" name="Vrije vorm: vorm 7753">
                <a:extLst>
                  <a:ext uri="{FF2B5EF4-FFF2-40B4-BE49-F238E27FC236}">
                    <a16:creationId xmlns:a16="http://schemas.microsoft.com/office/drawing/2014/main" id="{E99B6E25-2979-161F-3444-DD11F2C09EA1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5" name="Vrije vorm: vorm 7754">
                <a:extLst>
                  <a:ext uri="{FF2B5EF4-FFF2-40B4-BE49-F238E27FC236}">
                    <a16:creationId xmlns:a16="http://schemas.microsoft.com/office/drawing/2014/main" id="{9A6DB8FE-DDE6-AD44-01AC-719FEC2E78B6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6" name="Vrije vorm: vorm 7755">
                <a:extLst>
                  <a:ext uri="{FF2B5EF4-FFF2-40B4-BE49-F238E27FC236}">
                    <a16:creationId xmlns:a16="http://schemas.microsoft.com/office/drawing/2014/main" id="{0AA0FF8D-2003-CECE-AC7E-0EDD88B40996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7" name="Vrije vorm: vorm 7756">
                <a:extLst>
                  <a:ext uri="{FF2B5EF4-FFF2-40B4-BE49-F238E27FC236}">
                    <a16:creationId xmlns:a16="http://schemas.microsoft.com/office/drawing/2014/main" id="{A02D3667-A62D-386C-1B5F-89A07C615D8F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8" name="Vrije vorm: vorm 7757">
                <a:extLst>
                  <a:ext uri="{FF2B5EF4-FFF2-40B4-BE49-F238E27FC236}">
                    <a16:creationId xmlns:a16="http://schemas.microsoft.com/office/drawing/2014/main" id="{F369BA35-BB1C-2E16-788C-E34A4BD02860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9" name="Vrije vorm: vorm 7758">
                <a:extLst>
                  <a:ext uri="{FF2B5EF4-FFF2-40B4-BE49-F238E27FC236}">
                    <a16:creationId xmlns:a16="http://schemas.microsoft.com/office/drawing/2014/main" id="{D7DD3944-FF09-F6D2-2722-12E010444A77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0" name="Vrije vorm: vorm 7759">
                <a:extLst>
                  <a:ext uri="{FF2B5EF4-FFF2-40B4-BE49-F238E27FC236}">
                    <a16:creationId xmlns:a16="http://schemas.microsoft.com/office/drawing/2014/main" id="{F1C6189C-4A71-AC2B-8E44-39B1DDC87650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1" name="Vrije vorm: vorm 7760">
                <a:extLst>
                  <a:ext uri="{FF2B5EF4-FFF2-40B4-BE49-F238E27FC236}">
                    <a16:creationId xmlns:a16="http://schemas.microsoft.com/office/drawing/2014/main" id="{0393E6F9-74C8-EA2F-B4D1-E110ECB4F39E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2" name="Vrije vorm: vorm 7761">
                <a:extLst>
                  <a:ext uri="{FF2B5EF4-FFF2-40B4-BE49-F238E27FC236}">
                    <a16:creationId xmlns:a16="http://schemas.microsoft.com/office/drawing/2014/main" id="{5FC26DDE-2435-89BC-3A04-B64DD64420EB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3" name="Vrije vorm: vorm 7762">
                <a:extLst>
                  <a:ext uri="{FF2B5EF4-FFF2-40B4-BE49-F238E27FC236}">
                    <a16:creationId xmlns:a16="http://schemas.microsoft.com/office/drawing/2014/main" id="{8513C4E0-FE81-EDFB-777A-11913E92A1B3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4" name="Vrije vorm: vorm 7763">
                <a:extLst>
                  <a:ext uri="{FF2B5EF4-FFF2-40B4-BE49-F238E27FC236}">
                    <a16:creationId xmlns:a16="http://schemas.microsoft.com/office/drawing/2014/main" id="{A468BA71-CFCF-463B-464A-66DBADE9FA36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5" name="Vrije vorm: vorm 7764">
                <a:extLst>
                  <a:ext uri="{FF2B5EF4-FFF2-40B4-BE49-F238E27FC236}">
                    <a16:creationId xmlns:a16="http://schemas.microsoft.com/office/drawing/2014/main" id="{EFCC51E4-3718-9B1E-49B7-A423AD26854E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6" name="Vrije vorm: vorm 7765">
                <a:extLst>
                  <a:ext uri="{FF2B5EF4-FFF2-40B4-BE49-F238E27FC236}">
                    <a16:creationId xmlns:a16="http://schemas.microsoft.com/office/drawing/2014/main" id="{C58233F2-499F-BB8E-3F1E-14213D900198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7" name="Vrije vorm: vorm 7766">
                <a:extLst>
                  <a:ext uri="{FF2B5EF4-FFF2-40B4-BE49-F238E27FC236}">
                    <a16:creationId xmlns:a16="http://schemas.microsoft.com/office/drawing/2014/main" id="{C1B6A551-CE93-B7C2-3B38-71B091B88CF2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8" name="Vrije vorm: vorm 7767">
                <a:extLst>
                  <a:ext uri="{FF2B5EF4-FFF2-40B4-BE49-F238E27FC236}">
                    <a16:creationId xmlns:a16="http://schemas.microsoft.com/office/drawing/2014/main" id="{B24C5F3F-1662-9BBB-77EF-D925CBC095E8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9" name="Vrije vorm: vorm 7768">
                <a:extLst>
                  <a:ext uri="{FF2B5EF4-FFF2-40B4-BE49-F238E27FC236}">
                    <a16:creationId xmlns:a16="http://schemas.microsoft.com/office/drawing/2014/main" id="{1011D58F-9682-FBB9-BE4F-42362E4E8CAB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0" name="Vrije vorm: vorm 7769">
                <a:extLst>
                  <a:ext uri="{FF2B5EF4-FFF2-40B4-BE49-F238E27FC236}">
                    <a16:creationId xmlns:a16="http://schemas.microsoft.com/office/drawing/2014/main" id="{58EA2514-F79B-64EE-9C6E-594A77E92349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1" name="Vrije vorm: vorm 7770">
                <a:extLst>
                  <a:ext uri="{FF2B5EF4-FFF2-40B4-BE49-F238E27FC236}">
                    <a16:creationId xmlns:a16="http://schemas.microsoft.com/office/drawing/2014/main" id="{6ABFCABF-9562-3144-AF0B-9AEDC226E4A7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2" name="Vrije vorm: vorm 7771">
                <a:extLst>
                  <a:ext uri="{FF2B5EF4-FFF2-40B4-BE49-F238E27FC236}">
                    <a16:creationId xmlns:a16="http://schemas.microsoft.com/office/drawing/2014/main" id="{C6C33621-3860-E1CD-B140-E023809F5337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3" name="Vrije vorm: vorm 7772">
                <a:extLst>
                  <a:ext uri="{FF2B5EF4-FFF2-40B4-BE49-F238E27FC236}">
                    <a16:creationId xmlns:a16="http://schemas.microsoft.com/office/drawing/2014/main" id="{519FB0CB-1344-5709-0900-45FF03DB5042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4" name="Vrije vorm: vorm 7773">
                <a:extLst>
                  <a:ext uri="{FF2B5EF4-FFF2-40B4-BE49-F238E27FC236}">
                    <a16:creationId xmlns:a16="http://schemas.microsoft.com/office/drawing/2014/main" id="{35C0D2BF-FB39-505D-6E6B-5B8CA4FA7971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5" name="Vrije vorm: vorm 7774">
                <a:extLst>
                  <a:ext uri="{FF2B5EF4-FFF2-40B4-BE49-F238E27FC236}">
                    <a16:creationId xmlns:a16="http://schemas.microsoft.com/office/drawing/2014/main" id="{099F0314-CA3E-4643-28E0-CE558AB0160A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6" name="Vrije vorm: vorm 7775">
                <a:extLst>
                  <a:ext uri="{FF2B5EF4-FFF2-40B4-BE49-F238E27FC236}">
                    <a16:creationId xmlns:a16="http://schemas.microsoft.com/office/drawing/2014/main" id="{880A8BBB-5C5E-3D86-014B-E8B5BD2A5BBB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7" name="Vrije vorm: vorm 7776">
                <a:extLst>
                  <a:ext uri="{FF2B5EF4-FFF2-40B4-BE49-F238E27FC236}">
                    <a16:creationId xmlns:a16="http://schemas.microsoft.com/office/drawing/2014/main" id="{8D6D77ED-99C2-BEA5-79FF-272341BC889C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8" name="Vrije vorm: vorm 7777">
                <a:extLst>
                  <a:ext uri="{FF2B5EF4-FFF2-40B4-BE49-F238E27FC236}">
                    <a16:creationId xmlns:a16="http://schemas.microsoft.com/office/drawing/2014/main" id="{E635227B-EBC7-38AE-13B9-2BFF9DE202DC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9" name="Vrije vorm: vorm 7778">
                <a:extLst>
                  <a:ext uri="{FF2B5EF4-FFF2-40B4-BE49-F238E27FC236}">
                    <a16:creationId xmlns:a16="http://schemas.microsoft.com/office/drawing/2014/main" id="{914E75BA-554D-5464-DDFD-2A423208032A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0" name="Vrije vorm: vorm 7779">
                <a:extLst>
                  <a:ext uri="{FF2B5EF4-FFF2-40B4-BE49-F238E27FC236}">
                    <a16:creationId xmlns:a16="http://schemas.microsoft.com/office/drawing/2014/main" id="{46EA9899-EF5D-430F-EA39-99F253D13DEA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1" name="Vrije vorm: vorm 7780">
                <a:extLst>
                  <a:ext uri="{FF2B5EF4-FFF2-40B4-BE49-F238E27FC236}">
                    <a16:creationId xmlns:a16="http://schemas.microsoft.com/office/drawing/2014/main" id="{DDD4A91D-B15F-4A05-E40F-342F98473589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2" name="Vrije vorm: vorm 7781">
                <a:extLst>
                  <a:ext uri="{FF2B5EF4-FFF2-40B4-BE49-F238E27FC236}">
                    <a16:creationId xmlns:a16="http://schemas.microsoft.com/office/drawing/2014/main" id="{A8B54F8E-982C-9AA8-3127-13731DEB41C5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3" name="Vrije vorm: vorm 7782">
                <a:extLst>
                  <a:ext uri="{FF2B5EF4-FFF2-40B4-BE49-F238E27FC236}">
                    <a16:creationId xmlns:a16="http://schemas.microsoft.com/office/drawing/2014/main" id="{7707E584-DC8F-0C32-0190-1DACD6B9AD5F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4" name="Vrije vorm: vorm 7783">
                <a:extLst>
                  <a:ext uri="{FF2B5EF4-FFF2-40B4-BE49-F238E27FC236}">
                    <a16:creationId xmlns:a16="http://schemas.microsoft.com/office/drawing/2014/main" id="{0D1DBA36-8139-0171-EA96-77FA8BD6415D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5" name="Vrije vorm: vorm 7784">
                <a:extLst>
                  <a:ext uri="{FF2B5EF4-FFF2-40B4-BE49-F238E27FC236}">
                    <a16:creationId xmlns:a16="http://schemas.microsoft.com/office/drawing/2014/main" id="{62F084BB-45AF-C24B-33CB-76EBC322D2A0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6" name="Vrije vorm: vorm 7785">
                <a:extLst>
                  <a:ext uri="{FF2B5EF4-FFF2-40B4-BE49-F238E27FC236}">
                    <a16:creationId xmlns:a16="http://schemas.microsoft.com/office/drawing/2014/main" id="{FD1725DD-0538-B3F5-BBD6-86EF774F0AA6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7" name="Vrije vorm: vorm 7786">
                <a:extLst>
                  <a:ext uri="{FF2B5EF4-FFF2-40B4-BE49-F238E27FC236}">
                    <a16:creationId xmlns:a16="http://schemas.microsoft.com/office/drawing/2014/main" id="{257E84C9-9323-0F1C-8C73-FE3D99E71C92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8" name="Vrije vorm: vorm 7787">
                <a:extLst>
                  <a:ext uri="{FF2B5EF4-FFF2-40B4-BE49-F238E27FC236}">
                    <a16:creationId xmlns:a16="http://schemas.microsoft.com/office/drawing/2014/main" id="{F7B26D8B-D8BD-6BE5-A314-6CF2ACB528B7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09" name="!!sterren kerstman">
            <a:extLst>
              <a:ext uri="{FF2B5EF4-FFF2-40B4-BE49-F238E27FC236}">
                <a16:creationId xmlns:a16="http://schemas.microsoft.com/office/drawing/2014/main" id="{41ECB4A5-CAAE-CA68-2BB4-D3A9DD7664FD}"/>
              </a:ext>
            </a:extLst>
          </p:cNvPr>
          <p:cNvGrpSpPr/>
          <p:nvPr userDrawn="1"/>
        </p:nvGrpSpPr>
        <p:grpSpPr>
          <a:xfrm>
            <a:off x="631508" y="735624"/>
            <a:ext cx="5172004" cy="1724048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8010" name="Graphic 1409">
              <a:extLst>
                <a:ext uri="{FF2B5EF4-FFF2-40B4-BE49-F238E27FC236}">
                  <a16:creationId xmlns:a16="http://schemas.microsoft.com/office/drawing/2014/main" id="{21891ACE-D285-7393-E8E2-6B9A7BF7F11B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8020" name="Vrije vorm: vorm 8019">
                <a:extLst>
                  <a:ext uri="{FF2B5EF4-FFF2-40B4-BE49-F238E27FC236}">
                    <a16:creationId xmlns:a16="http://schemas.microsoft.com/office/drawing/2014/main" id="{4F42A85E-ABAA-C019-7BFF-ABEAC4BE8A67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1" name="Vrije vorm: vorm 8020">
                <a:extLst>
                  <a:ext uri="{FF2B5EF4-FFF2-40B4-BE49-F238E27FC236}">
                    <a16:creationId xmlns:a16="http://schemas.microsoft.com/office/drawing/2014/main" id="{A14B69BB-53F5-1E63-4FDC-1670B4908893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2" name="Vrije vorm: vorm 8021">
                <a:extLst>
                  <a:ext uri="{FF2B5EF4-FFF2-40B4-BE49-F238E27FC236}">
                    <a16:creationId xmlns:a16="http://schemas.microsoft.com/office/drawing/2014/main" id="{8327262E-214F-E6A8-9AD1-6D1CE758C822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3" name="Vrije vorm: vorm 8022">
                <a:extLst>
                  <a:ext uri="{FF2B5EF4-FFF2-40B4-BE49-F238E27FC236}">
                    <a16:creationId xmlns:a16="http://schemas.microsoft.com/office/drawing/2014/main" id="{1E09946C-E6C5-368C-9C3A-954EDFABB83C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4" name="Vrije vorm: vorm 8023">
                <a:extLst>
                  <a:ext uri="{FF2B5EF4-FFF2-40B4-BE49-F238E27FC236}">
                    <a16:creationId xmlns:a16="http://schemas.microsoft.com/office/drawing/2014/main" id="{F028EA97-5832-BADE-E850-31E9AC169F71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5" name="Vrije vorm: vorm 8024">
                <a:extLst>
                  <a:ext uri="{FF2B5EF4-FFF2-40B4-BE49-F238E27FC236}">
                    <a16:creationId xmlns:a16="http://schemas.microsoft.com/office/drawing/2014/main" id="{E65D0B92-364D-E8D9-6FAE-BBDDD7367117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6" name="Vrije vorm: vorm 8025">
                <a:extLst>
                  <a:ext uri="{FF2B5EF4-FFF2-40B4-BE49-F238E27FC236}">
                    <a16:creationId xmlns:a16="http://schemas.microsoft.com/office/drawing/2014/main" id="{774735CB-8D43-9AD9-875D-D2130DBE4A7D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7" name="Vrije vorm: vorm 8026">
                <a:extLst>
                  <a:ext uri="{FF2B5EF4-FFF2-40B4-BE49-F238E27FC236}">
                    <a16:creationId xmlns:a16="http://schemas.microsoft.com/office/drawing/2014/main" id="{569F4AB7-9485-7377-8543-AB55DBA5C3F5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8" name="Vrije vorm: vorm 8027">
                <a:extLst>
                  <a:ext uri="{FF2B5EF4-FFF2-40B4-BE49-F238E27FC236}">
                    <a16:creationId xmlns:a16="http://schemas.microsoft.com/office/drawing/2014/main" id="{7A18E7EA-10DA-EFB0-E192-86FB38060A7A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9" name="Vrije vorm: vorm 8028">
                <a:extLst>
                  <a:ext uri="{FF2B5EF4-FFF2-40B4-BE49-F238E27FC236}">
                    <a16:creationId xmlns:a16="http://schemas.microsoft.com/office/drawing/2014/main" id="{0C6011AC-AEC7-EB22-4D0D-DE71773B1AC3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0" name="Vrije vorm: vorm 8029">
                <a:extLst>
                  <a:ext uri="{FF2B5EF4-FFF2-40B4-BE49-F238E27FC236}">
                    <a16:creationId xmlns:a16="http://schemas.microsoft.com/office/drawing/2014/main" id="{5A170C6B-84CD-0461-DC92-F8F29524F970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1" name="Vrije vorm: vorm 8030">
                <a:extLst>
                  <a:ext uri="{FF2B5EF4-FFF2-40B4-BE49-F238E27FC236}">
                    <a16:creationId xmlns:a16="http://schemas.microsoft.com/office/drawing/2014/main" id="{5DD7FED3-B633-8109-F5A4-B0D30E815793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2" name="Vrije vorm: vorm 8031">
                <a:extLst>
                  <a:ext uri="{FF2B5EF4-FFF2-40B4-BE49-F238E27FC236}">
                    <a16:creationId xmlns:a16="http://schemas.microsoft.com/office/drawing/2014/main" id="{BDEC9F48-D22D-F2E9-5656-79DFC0A60574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3" name="Vrije vorm: vorm 8032">
                <a:extLst>
                  <a:ext uri="{FF2B5EF4-FFF2-40B4-BE49-F238E27FC236}">
                    <a16:creationId xmlns:a16="http://schemas.microsoft.com/office/drawing/2014/main" id="{843BDC7A-4C09-BDCD-8898-EC17FE7E0EB1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4" name="Vrije vorm: vorm 8033">
                <a:extLst>
                  <a:ext uri="{FF2B5EF4-FFF2-40B4-BE49-F238E27FC236}">
                    <a16:creationId xmlns:a16="http://schemas.microsoft.com/office/drawing/2014/main" id="{5FB21ABC-1639-63C0-AAF8-47AC8594C10F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5" name="Vrije vorm: vorm 8034">
                <a:extLst>
                  <a:ext uri="{FF2B5EF4-FFF2-40B4-BE49-F238E27FC236}">
                    <a16:creationId xmlns:a16="http://schemas.microsoft.com/office/drawing/2014/main" id="{E31544A1-949A-80B2-5933-51F168FF0DAA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6" name="Vrije vorm: vorm 8035">
                <a:extLst>
                  <a:ext uri="{FF2B5EF4-FFF2-40B4-BE49-F238E27FC236}">
                    <a16:creationId xmlns:a16="http://schemas.microsoft.com/office/drawing/2014/main" id="{7EAE4D27-1C8C-95BB-4725-0B4C49138A05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7" name="Vrije vorm: vorm 8036">
                <a:extLst>
                  <a:ext uri="{FF2B5EF4-FFF2-40B4-BE49-F238E27FC236}">
                    <a16:creationId xmlns:a16="http://schemas.microsoft.com/office/drawing/2014/main" id="{43D477B3-9613-B541-0B6F-F697A9577EA1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8" name="Vrije vorm: vorm 8037">
                <a:extLst>
                  <a:ext uri="{FF2B5EF4-FFF2-40B4-BE49-F238E27FC236}">
                    <a16:creationId xmlns:a16="http://schemas.microsoft.com/office/drawing/2014/main" id="{C6F9B4AB-7CEE-FC88-64B2-E4BF13D33516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9" name="Vrije vorm: vorm 8038">
                <a:extLst>
                  <a:ext uri="{FF2B5EF4-FFF2-40B4-BE49-F238E27FC236}">
                    <a16:creationId xmlns:a16="http://schemas.microsoft.com/office/drawing/2014/main" id="{7DC64FA4-0D14-6781-B871-324E902BF2BC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0" name="Vrije vorm: vorm 8039">
                <a:extLst>
                  <a:ext uri="{FF2B5EF4-FFF2-40B4-BE49-F238E27FC236}">
                    <a16:creationId xmlns:a16="http://schemas.microsoft.com/office/drawing/2014/main" id="{E930D11E-9DF7-0D51-109E-8FA41029D8ED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1" name="Vrije vorm: vorm 8040">
                <a:extLst>
                  <a:ext uri="{FF2B5EF4-FFF2-40B4-BE49-F238E27FC236}">
                    <a16:creationId xmlns:a16="http://schemas.microsoft.com/office/drawing/2014/main" id="{F3E00A6A-F681-A9AB-F251-92D51C8EA4D6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2" name="Vrije vorm: vorm 8041">
                <a:extLst>
                  <a:ext uri="{FF2B5EF4-FFF2-40B4-BE49-F238E27FC236}">
                    <a16:creationId xmlns:a16="http://schemas.microsoft.com/office/drawing/2014/main" id="{7C4E4939-1E98-0D50-9462-BBA3E74D566E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3" name="Vrije vorm: vorm 8042">
                <a:extLst>
                  <a:ext uri="{FF2B5EF4-FFF2-40B4-BE49-F238E27FC236}">
                    <a16:creationId xmlns:a16="http://schemas.microsoft.com/office/drawing/2014/main" id="{0932EBF4-3F6C-223B-AD03-699CBBC5CC93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4" name="Vrije vorm: vorm 8043">
                <a:extLst>
                  <a:ext uri="{FF2B5EF4-FFF2-40B4-BE49-F238E27FC236}">
                    <a16:creationId xmlns:a16="http://schemas.microsoft.com/office/drawing/2014/main" id="{55BB2796-4C42-1F52-F020-77E14D68DEA4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5" name="Vrije vorm: vorm 8044">
                <a:extLst>
                  <a:ext uri="{FF2B5EF4-FFF2-40B4-BE49-F238E27FC236}">
                    <a16:creationId xmlns:a16="http://schemas.microsoft.com/office/drawing/2014/main" id="{7C14131C-629A-03FE-7403-C08851DE634B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6" name="Vrije vorm: vorm 8045">
                <a:extLst>
                  <a:ext uri="{FF2B5EF4-FFF2-40B4-BE49-F238E27FC236}">
                    <a16:creationId xmlns:a16="http://schemas.microsoft.com/office/drawing/2014/main" id="{859D2A00-2FEF-8822-7506-DD6A0B5356E3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7" name="Vrije vorm: vorm 8046">
                <a:extLst>
                  <a:ext uri="{FF2B5EF4-FFF2-40B4-BE49-F238E27FC236}">
                    <a16:creationId xmlns:a16="http://schemas.microsoft.com/office/drawing/2014/main" id="{6EE1A363-8F80-E3A5-9290-E100969DE969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8" name="Vrije vorm: vorm 8047">
                <a:extLst>
                  <a:ext uri="{FF2B5EF4-FFF2-40B4-BE49-F238E27FC236}">
                    <a16:creationId xmlns:a16="http://schemas.microsoft.com/office/drawing/2014/main" id="{A56102EA-9EE4-A068-750B-515C1B7756DF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9" name="Vrije vorm: vorm 8048">
                <a:extLst>
                  <a:ext uri="{FF2B5EF4-FFF2-40B4-BE49-F238E27FC236}">
                    <a16:creationId xmlns:a16="http://schemas.microsoft.com/office/drawing/2014/main" id="{1BAE5968-FD98-0A9C-330C-C02DDDAB60C6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0" name="Vrije vorm: vorm 8049">
                <a:extLst>
                  <a:ext uri="{FF2B5EF4-FFF2-40B4-BE49-F238E27FC236}">
                    <a16:creationId xmlns:a16="http://schemas.microsoft.com/office/drawing/2014/main" id="{40EA5B9D-1AD0-BEB0-920C-C74711B83851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1" name="Vrije vorm: vorm 8050">
                <a:extLst>
                  <a:ext uri="{FF2B5EF4-FFF2-40B4-BE49-F238E27FC236}">
                    <a16:creationId xmlns:a16="http://schemas.microsoft.com/office/drawing/2014/main" id="{D6DB72B5-FEC4-19B9-48E1-0E7F89BE7B4F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011" name="Graphic 1409">
              <a:extLst>
                <a:ext uri="{FF2B5EF4-FFF2-40B4-BE49-F238E27FC236}">
                  <a16:creationId xmlns:a16="http://schemas.microsoft.com/office/drawing/2014/main" id="{45BF826A-5B01-6326-DBC2-491E62B2250E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8012" name="Vrije vorm: vorm 8011">
                <a:extLst>
                  <a:ext uri="{FF2B5EF4-FFF2-40B4-BE49-F238E27FC236}">
                    <a16:creationId xmlns:a16="http://schemas.microsoft.com/office/drawing/2014/main" id="{F0C2D546-8FCD-85A4-A6A9-3294D6D44DD1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3" name="Vrije vorm: vorm 8012">
                <a:extLst>
                  <a:ext uri="{FF2B5EF4-FFF2-40B4-BE49-F238E27FC236}">
                    <a16:creationId xmlns:a16="http://schemas.microsoft.com/office/drawing/2014/main" id="{9668E9CB-1EF0-0B3D-711A-C8513CF8D50F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4" name="Vrije vorm: vorm 8013">
                <a:extLst>
                  <a:ext uri="{FF2B5EF4-FFF2-40B4-BE49-F238E27FC236}">
                    <a16:creationId xmlns:a16="http://schemas.microsoft.com/office/drawing/2014/main" id="{5995A7B4-8EAC-D72B-F071-627FFA4CD6E5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5" name="Vrije vorm: vorm 8014">
                <a:extLst>
                  <a:ext uri="{FF2B5EF4-FFF2-40B4-BE49-F238E27FC236}">
                    <a16:creationId xmlns:a16="http://schemas.microsoft.com/office/drawing/2014/main" id="{80F7988A-28E4-16A5-8C0A-AE295C616502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6" name="Vrije vorm: vorm 8015">
                <a:extLst>
                  <a:ext uri="{FF2B5EF4-FFF2-40B4-BE49-F238E27FC236}">
                    <a16:creationId xmlns:a16="http://schemas.microsoft.com/office/drawing/2014/main" id="{96F91255-EEB8-4B07-E299-9E0A9C49B442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7" name="Vrije vorm: vorm 8016">
                <a:extLst>
                  <a:ext uri="{FF2B5EF4-FFF2-40B4-BE49-F238E27FC236}">
                    <a16:creationId xmlns:a16="http://schemas.microsoft.com/office/drawing/2014/main" id="{BCEB9782-D0C6-E9E8-7FEF-C8279D56C8F6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8" name="Vrije vorm: vorm 8017">
                <a:extLst>
                  <a:ext uri="{FF2B5EF4-FFF2-40B4-BE49-F238E27FC236}">
                    <a16:creationId xmlns:a16="http://schemas.microsoft.com/office/drawing/2014/main" id="{686CA533-0078-3F76-3DEE-D91CE926A0B0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9" name="Vrije vorm: vorm 8018">
                <a:extLst>
                  <a:ext uri="{FF2B5EF4-FFF2-40B4-BE49-F238E27FC236}">
                    <a16:creationId xmlns:a16="http://schemas.microsoft.com/office/drawing/2014/main" id="{AB8B423D-8DDB-670F-31AF-B5B265E70819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52" name="!!maan">
            <a:extLst>
              <a:ext uri="{FF2B5EF4-FFF2-40B4-BE49-F238E27FC236}">
                <a16:creationId xmlns:a16="http://schemas.microsoft.com/office/drawing/2014/main" id="{404603DB-C994-E5EB-4ECB-CBD7DA0A4CA0}"/>
              </a:ext>
            </a:extLst>
          </p:cNvPr>
          <p:cNvGrpSpPr/>
          <p:nvPr userDrawn="1"/>
        </p:nvGrpSpPr>
        <p:grpSpPr>
          <a:xfrm>
            <a:off x="1897872" y="487300"/>
            <a:ext cx="2193868" cy="2193868"/>
            <a:chOff x="4544252" y="368177"/>
            <a:chExt cx="3099436" cy="3099434"/>
          </a:xfrm>
        </p:grpSpPr>
        <p:sp>
          <p:nvSpPr>
            <p:cNvPr id="8053" name="Vrije vorm: vorm 8052">
              <a:extLst>
                <a:ext uri="{FF2B5EF4-FFF2-40B4-BE49-F238E27FC236}">
                  <a16:creationId xmlns:a16="http://schemas.microsoft.com/office/drawing/2014/main" id="{A090A826-5BCA-D8E1-F79E-F86270D22247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054" name="Graphic 1407">
              <a:extLst>
                <a:ext uri="{FF2B5EF4-FFF2-40B4-BE49-F238E27FC236}">
                  <a16:creationId xmlns:a16="http://schemas.microsoft.com/office/drawing/2014/main" id="{980C7EE6-B855-F050-6FCB-F089ACB6CA12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8055" name="Vrije vorm: vorm 8054">
                <a:extLst>
                  <a:ext uri="{FF2B5EF4-FFF2-40B4-BE49-F238E27FC236}">
                    <a16:creationId xmlns:a16="http://schemas.microsoft.com/office/drawing/2014/main" id="{BBEF97A3-72E7-59EF-88E6-855079371B83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6" name="Vrije vorm: vorm 8055">
                <a:extLst>
                  <a:ext uri="{FF2B5EF4-FFF2-40B4-BE49-F238E27FC236}">
                    <a16:creationId xmlns:a16="http://schemas.microsoft.com/office/drawing/2014/main" id="{88016AFF-D464-7B59-CA1B-1821DE828C51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7" name="Vrije vorm: vorm 8056">
                <a:extLst>
                  <a:ext uri="{FF2B5EF4-FFF2-40B4-BE49-F238E27FC236}">
                    <a16:creationId xmlns:a16="http://schemas.microsoft.com/office/drawing/2014/main" id="{AA4B6059-40C5-2E26-D7E2-D84FC5378333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8" name="Vrije vorm: vorm 8057">
                <a:extLst>
                  <a:ext uri="{FF2B5EF4-FFF2-40B4-BE49-F238E27FC236}">
                    <a16:creationId xmlns:a16="http://schemas.microsoft.com/office/drawing/2014/main" id="{5C8A5310-B5E9-874D-224A-4AF4096360A6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9" name="Vrije vorm: vorm 8058">
                <a:extLst>
                  <a:ext uri="{FF2B5EF4-FFF2-40B4-BE49-F238E27FC236}">
                    <a16:creationId xmlns:a16="http://schemas.microsoft.com/office/drawing/2014/main" id="{1BEAA157-668B-9018-F1CA-A915E06D0671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0" name="Vrije vorm: vorm 8059">
                <a:extLst>
                  <a:ext uri="{FF2B5EF4-FFF2-40B4-BE49-F238E27FC236}">
                    <a16:creationId xmlns:a16="http://schemas.microsoft.com/office/drawing/2014/main" id="{B95D3EB7-7B7C-2E87-AE81-0B1A46CA73C7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1" name="Vrije vorm: vorm 8060">
                <a:extLst>
                  <a:ext uri="{FF2B5EF4-FFF2-40B4-BE49-F238E27FC236}">
                    <a16:creationId xmlns:a16="http://schemas.microsoft.com/office/drawing/2014/main" id="{4207C6DA-AF77-8A9B-84B2-7033D08E1331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2" name="Vrije vorm: vorm 8061">
                <a:extLst>
                  <a:ext uri="{FF2B5EF4-FFF2-40B4-BE49-F238E27FC236}">
                    <a16:creationId xmlns:a16="http://schemas.microsoft.com/office/drawing/2014/main" id="{5DD06C6A-CE98-EB4F-8634-D9192ADFB138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3" name="Vrije vorm: vorm 8062">
                <a:extLst>
                  <a:ext uri="{FF2B5EF4-FFF2-40B4-BE49-F238E27FC236}">
                    <a16:creationId xmlns:a16="http://schemas.microsoft.com/office/drawing/2014/main" id="{9E66B2D7-382D-4FFE-8250-9332DEE4D251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64" name="!!kerstman">
            <a:extLst>
              <a:ext uri="{FF2B5EF4-FFF2-40B4-BE49-F238E27FC236}">
                <a16:creationId xmlns:a16="http://schemas.microsoft.com/office/drawing/2014/main" id="{BF1F75EB-0527-54A1-06F6-81A27D9296FB}"/>
              </a:ext>
            </a:extLst>
          </p:cNvPr>
          <p:cNvGrpSpPr/>
          <p:nvPr userDrawn="1"/>
        </p:nvGrpSpPr>
        <p:grpSpPr>
          <a:xfrm>
            <a:off x="2100597" y="960771"/>
            <a:ext cx="2373857" cy="1213717"/>
            <a:chOff x="4830656" y="1037083"/>
            <a:chExt cx="3353719" cy="1714705"/>
          </a:xfrm>
        </p:grpSpPr>
        <p:sp>
          <p:nvSpPr>
            <p:cNvPr id="8065" name="Vrije vorm: vorm 8064">
              <a:extLst>
                <a:ext uri="{FF2B5EF4-FFF2-40B4-BE49-F238E27FC236}">
                  <a16:creationId xmlns:a16="http://schemas.microsoft.com/office/drawing/2014/main" id="{6B57E1F9-3D90-741B-7F31-97279B7FEDAB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6" name="Vrije vorm: vorm 8065">
              <a:extLst>
                <a:ext uri="{FF2B5EF4-FFF2-40B4-BE49-F238E27FC236}">
                  <a16:creationId xmlns:a16="http://schemas.microsoft.com/office/drawing/2014/main" id="{5C9759FB-7D72-2E0B-CA70-F4200F58DAA8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7" name="Vrije vorm: vorm 8066">
              <a:extLst>
                <a:ext uri="{FF2B5EF4-FFF2-40B4-BE49-F238E27FC236}">
                  <a16:creationId xmlns:a16="http://schemas.microsoft.com/office/drawing/2014/main" id="{5F00D5AB-0E76-2200-DD82-097D2F2AC749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8" name="Vrije vorm: vorm 8067">
              <a:extLst>
                <a:ext uri="{FF2B5EF4-FFF2-40B4-BE49-F238E27FC236}">
                  <a16:creationId xmlns:a16="http://schemas.microsoft.com/office/drawing/2014/main" id="{9FD1AEEB-C6E0-0B98-0B3C-0F00768B7736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9" name="Vrije vorm: vorm 8068">
              <a:extLst>
                <a:ext uri="{FF2B5EF4-FFF2-40B4-BE49-F238E27FC236}">
                  <a16:creationId xmlns:a16="http://schemas.microsoft.com/office/drawing/2014/main" id="{90472C2C-0612-3E20-E7B9-A20EF264BA7E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70" name="Vrije vorm: vorm 8069">
              <a:extLst>
                <a:ext uri="{FF2B5EF4-FFF2-40B4-BE49-F238E27FC236}">
                  <a16:creationId xmlns:a16="http://schemas.microsoft.com/office/drawing/2014/main" id="{FD5398A0-A30B-D20E-2CB0-23997F4802ED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071" name="!!bergen">
            <a:extLst>
              <a:ext uri="{FF2B5EF4-FFF2-40B4-BE49-F238E27FC236}">
                <a16:creationId xmlns:a16="http://schemas.microsoft.com/office/drawing/2014/main" id="{E47160F7-7D45-37C4-3502-A94CF9B06920}"/>
              </a:ext>
            </a:extLst>
          </p:cNvPr>
          <p:cNvGrpSpPr/>
          <p:nvPr userDrawn="1"/>
        </p:nvGrpSpPr>
        <p:grpSpPr>
          <a:xfrm>
            <a:off x="-2128358" y="2759566"/>
            <a:ext cx="6613698" cy="2592516"/>
            <a:chOff x="0" y="1671672"/>
            <a:chExt cx="5358064" cy="2100318"/>
          </a:xfrm>
        </p:grpSpPr>
        <p:grpSp>
          <p:nvGrpSpPr>
            <p:cNvPr id="8072" name="Graphic 1401">
              <a:extLst>
                <a:ext uri="{FF2B5EF4-FFF2-40B4-BE49-F238E27FC236}">
                  <a16:creationId xmlns:a16="http://schemas.microsoft.com/office/drawing/2014/main" id="{2479B4EB-9120-7362-7B5E-663F1EF76091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8076" name="Vrije vorm: vorm 8075">
                <a:extLst>
                  <a:ext uri="{FF2B5EF4-FFF2-40B4-BE49-F238E27FC236}">
                    <a16:creationId xmlns:a16="http://schemas.microsoft.com/office/drawing/2014/main" id="{01C34535-50E9-B755-1B2C-A69FCB4DC016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77" name="Vrije vorm: vorm 8076">
                <a:extLst>
                  <a:ext uri="{FF2B5EF4-FFF2-40B4-BE49-F238E27FC236}">
                    <a16:creationId xmlns:a16="http://schemas.microsoft.com/office/drawing/2014/main" id="{DFFF4C76-380F-5078-12D4-B1819E541A3E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073" name="Graphic 1401">
              <a:extLst>
                <a:ext uri="{FF2B5EF4-FFF2-40B4-BE49-F238E27FC236}">
                  <a16:creationId xmlns:a16="http://schemas.microsoft.com/office/drawing/2014/main" id="{CC4FADD8-0F77-A4C9-47DD-5C6CE3FF8930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8074" name="Vrije vorm: vorm 8073">
                <a:extLst>
                  <a:ext uri="{FF2B5EF4-FFF2-40B4-BE49-F238E27FC236}">
                    <a16:creationId xmlns:a16="http://schemas.microsoft.com/office/drawing/2014/main" id="{7238C68C-37E3-4667-412A-BC9EE7AED4EF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75" name="Vrije vorm: vorm 8074">
                <a:extLst>
                  <a:ext uri="{FF2B5EF4-FFF2-40B4-BE49-F238E27FC236}">
                    <a16:creationId xmlns:a16="http://schemas.microsoft.com/office/drawing/2014/main" id="{642D2D81-BE03-6619-F294-1941D2AE4186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78" name="!!donkere bomen">
            <a:extLst>
              <a:ext uri="{FF2B5EF4-FFF2-40B4-BE49-F238E27FC236}">
                <a16:creationId xmlns:a16="http://schemas.microsoft.com/office/drawing/2014/main" id="{EC6D3106-B841-15FB-1FDD-9D5592B31657}"/>
              </a:ext>
            </a:extLst>
          </p:cNvPr>
          <p:cNvGrpSpPr/>
          <p:nvPr userDrawn="1"/>
        </p:nvGrpSpPr>
        <p:grpSpPr>
          <a:xfrm>
            <a:off x="-711875" y="2961678"/>
            <a:ext cx="13629401" cy="3058299"/>
            <a:chOff x="1147559" y="1835412"/>
            <a:chExt cx="11041811" cy="2477670"/>
          </a:xfrm>
        </p:grpSpPr>
        <p:sp>
          <p:nvSpPr>
            <p:cNvPr id="8079" name="Vrije vorm: vorm 8078">
              <a:extLst>
                <a:ext uri="{FF2B5EF4-FFF2-40B4-BE49-F238E27FC236}">
                  <a16:creationId xmlns:a16="http://schemas.microsoft.com/office/drawing/2014/main" id="{4D3ECE2D-F8A7-BFC0-11C8-8410170CB236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0" name="Vrije vorm: vorm 8079">
              <a:extLst>
                <a:ext uri="{FF2B5EF4-FFF2-40B4-BE49-F238E27FC236}">
                  <a16:creationId xmlns:a16="http://schemas.microsoft.com/office/drawing/2014/main" id="{6DBA6954-723E-229E-1ED0-5ED760D4CE23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1" name="Vrije vorm: vorm 8080">
              <a:extLst>
                <a:ext uri="{FF2B5EF4-FFF2-40B4-BE49-F238E27FC236}">
                  <a16:creationId xmlns:a16="http://schemas.microsoft.com/office/drawing/2014/main" id="{2EEB18BE-144C-2773-DDC0-C42468A8DFEF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2" name="Vrije vorm: vorm 8081">
              <a:extLst>
                <a:ext uri="{FF2B5EF4-FFF2-40B4-BE49-F238E27FC236}">
                  <a16:creationId xmlns:a16="http://schemas.microsoft.com/office/drawing/2014/main" id="{37ADC684-5219-BD30-EC2A-CFAACA25AA79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3" name="Vrije vorm: vorm 8082">
              <a:extLst>
                <a:ext uri="{FF2B5EF4-FFF2-40B4-BE49-F238E27FC236}">
                  <a16:creationId xmlns:a16="http://schemas.microsoft.com/office/drawing/2014/main" id="{9076E58C-99C8-D1A0-69DB-2E550CBD7860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4" name="Vrije vorm: vorm 8083">
              <a:extLst>
                <a:ext uri="{FF2B5EF4-FFF2-40B4-BE49-F238E27FC236}">
                  <a16:creationId xmlns:a16="http://schemas.microsoft.com/office/drawing/2014/main" id="{2E2E3BEE-83A4-951E-D0E7-AFA5108B8BF9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5" name="Vrije vorm: vorm 8084">
              <a:extLst>
                <a:ext uri="{FF2B5EF4-FFF2-40B4-BE49-F238E27FC236}">
                  <a16:creationId xmlns:a16="http://schemas.microsoft.com/office/drawing/2014/main" id="{D41B9EEC-DE0B-1B59-DA98-E5A787FB4F0D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6" name="Vrije vorm: vorm 8085">
              <a:extLst>
                <a:ext uri="{FF2B5EF4-FFF2-40B4-BE49-F238E27FC236}">
                  <a16:creationId xmlns:a16="http://schemas.microsoft.com/office/drawing/2014/main" id="{84679098-70F0-9232-E94B-C926508FFA4C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7" name="Vrije vorm: vorm 8086">
              <a:extLst>
                <a:ext uri="{FF2B5EF4-FFF2-40B4-BE49-F238E27FC236}">
                  <a16:creationId xmlns:a16="http://schemas.microsoft.com/office/drawing/2014/main" id="{CCA14000-6782-3DED-17B8-815F6895AC73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8" name="Vrije vorm: vorm 8087">
              <a:extLst>
                <a:ext uri="{FF2B5EF4-FFF2-40B4-BE49-F238E27FC236}">
                  <a16:creationId xmlns:a16="http://schemas.microsoft.com/office/drawing/2014/main" id="{78A2B265-BC06-D92C-1360-535C2E43E59D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9" name="Vrije vorm: vorm 8088">
              <a:extLst>
                <a:ext uri="{FF2B5EF4-FFF2-40B4-BE49-F238E27FC236}">
                  <a16:creationId xmlns:a16="http://schemas.microsoft.com/office/drawing/2014/main" id="{4DB5BD42-27F8-477C-EA2C-CB4AAC03B0FB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0" name="Vrije vorm: vorm 8089">
              <a:extLst>
                <a:ext uri="{FF2B5EF4-FFF2-40B4-BE49-F238E27FC236}">
                  <a16:creationId xmlns:a16="http://schemas.microsoft.com/office/drawing/2014/main" id="{5645F4CF-E51C-782C-24FC-A78D2E1EFEE0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1" name="Vrije vorm: vorm 8090">
              <a:extLst>
                <a:ext uri="{FF2B5EF4-FFF2-40B4-BE49-F238E27FC236}">
                  <a16:creationId xmlns:a16="http://schemas.microsoft.com/office/drawing/2014/main" id="{4A8C67C2-9F48-2D3D-EF06-6113FF3DDD10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2" name="Vrije vorm: vorm 8091">
              <a:extLst>
                <a:ext uri="{FF2B5EF4-FFF2-40B4-BE49-F238E27FC236}">
                  <a16:creationId xmlns:a16="http://schemas.microsoft.com/office/drawing/2014/main" id="{38B7F69C-FC41-338A-E2C8-F34ADD897230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3" name="Vrije vorm: vorm 8092">
              <a:extLst>
                <a:ext uri="{FF2B5EF4-FFF2-40B4-BE49-F238E27FC236}">
                  <a16:creationId xmlns:a16="http://schemas.microsoft.com/office/drawing/2014/main" id="{45D3958B-54C1-CF9E-14D1-62381EE024D5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4" name="Vrije vorm: vorm 8093">
              <a:extLst>
                <a:ext uri="{FF2B5EF4-FFF2-40B4-BE49-F238E27FC236}">
                  <a16:creationId xmlns:a16="http://schemas.microsoft.com/office/drawing/2014/main" id="{77ECB80D-36A0-C520-CFF0-3AE38A9B788C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5" name="Vrije vorm: vorm 8094">
              <a:extLst>
                <a:ext uri="{FF2B5EF4-FFF2-40B4-BE49-F238E27FC236}">
                  <a16:creationId xmlns:a16="http://schemas.microsoft.com/office/drawing/2014/main" id="{16B5E74A-5DC2-06F3-1BC4-19A395100FCD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096" name="!!sneeuw">
            <a:extLst>
              <a:ext uri="{FF2B5EF4-FFF2-40B4-BE49-F238E27FC236}">
                <a16:creationId xmlns:a16="http://schemas.microsoft.com/office/drawing/2014/main" id="{C2E0AF31-6FEF-FB8B-440D-3AC8E83D5D6C}"/>
              </a:ext>
            </a:extLst>
          </p:cNvPr>
          <p:cNvGrpSpPr/>
          <p:nvPr userDrawn="1"/>
        </p:nvGrpSpPr>
        <p:grpSpPr>
          <a:xfrm>
            <a:off x="-104039" y="5090385"/>
            <a:ext cx="12314946" cy="2009702"/>
            <a:chOff x="1639995" y="3559977"/>
            <a:chExt cx="9976910" cy="1628153"/>
          </a:xfrm>
        </p:grpSpPr>
        <p:sp>
          <p:nvSpPr>
            <p:cNvPr id="8097" name="Vrije vorm: vorm 8096">
              <a:extLst>
                <a:ext uri="{FF2B5EF4-FFF2-40B4-BE49-F238E27FC236}">
                  <a16:creationId xmlns:a16="http://schemas.microsoft.com/office/drawing/2014/main" id="{9BF55070-8B24-E576-88BB-F7B95A43153A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098" name="Graphic 1401">
              <a:extLst>
                <a:ext uri="{FF2B5EF4-FFF2-40B4-BE49-F238E27FC236}">
                  <a16:creationId xmlns:a16="http://schemas.microsoft.com/office/drawing/2014/main" id="{D467665D-719A-8A31-CFB6-43C73C33ECE0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8099" name="Vrije vorm: vorm 8098">
                <a:extLst>
                  <a:ext uri="{FF2B5EF4-FFF2-40B4-BE49-F238E27FC236}">
                    <a16:creationId xmlns:a16="http://schemas.microsoft.com/office/drawing/2014/main" id="{A2889102-34CA-3DA1-F149-5BA75CA5AA33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0" name="Vrije vorm: vorm 8099">
                <a:extLst>
                  <a:ext uri="{FF2B5EF4-FFF2-40B4-BE49-F238E27FC236}">
                    <a16:creationId xmlns:a16="http://schemas.microsoft.com/office/drawing/2014/main" id="{E74A813C-FD51-4213-FF45-89232303AF8E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1" name="Vrije vorm: vorm 8100">
                <a:extLst>
                  <a:ext uri="{FF2B5EF4-FFF2-40B4-BE49-F238E27FC236}">
                    <a16:creationId xmlns:a16="http://schemas.microsoft.com/office/drawing/2014/main" id="{01B50F64-E412-DCAB-FB85-B15C41206BA2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2" name="Vrije vorm: vorm 8101">
                <a:extLst>
                  <a:ext uri="{FF2B5EF4-FFF2-40B4-BE49-F238E27FC236}">
                    <a16:creationId xmlns:a16="http://schemas.microsoft.com/office/drawing/2014/main" id="{7CBAC0D2-C053-8B50-2C99-3AA52CEE81B0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3" name="Vrije vorm: vorm 8102">
                <a:extLst>
                  <a:ext uri="{FF2B5EF4-FFF2-40B4-BE49-F238E27FC236}">
                    <a16:creationId xmlns:a16="http://schemas.microsoft.com/office/drawing/2014/main" id="{418C755D-9ECA-373F-0393-E180B279DB33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4" name="Vrije vorm: vorm 8103">
                <a:extLst>
                  <a:ext uri="{FF2B5EF4-FFF2-40B4-BE49-F238E27FC236}">
                    <a16:creationId xmlns:a16="http://schemas.microsoft.com/office/drawing/2014/main" id="{BC452A51-A17E-D2CE-B8B6-ED51C0CFA32A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5" name="Vrije vorm: vorm 8104">
                <a:extLst>
                  <a:ext uri="{FF2B5EF4-FFF2-40B4-BE49-F238E27FC236}">
                    <a16:creationId xmlns:a16="http://schemas.microsoft.com/office/drawing/2014/main" id="{BBDF164E-77E4-64A5-781F-C997D9CD3926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6" name="Vrije vorm: vorm 8105">
                <a:extLst>
                  <a:ext uri="{FF2B5EF4-FFF2-40B4-BE49-F238E27FC236}">
                    <a16:creationId xmlns:a16="http://schemas.microsoft.com/office/drawing/2014/main" id="{7AF55126-555E-A0EC-2519-D57C899886AA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8107" name="!!christmaholic_man">
            <a:extLst>
              <a:ext uri="{FF2B5EF4-FFF2-40B4-BE49-F238E27FC236}">
                <a16:creationId xmlns:a16="http://schemas.microsoft.com/office/drawing/2014/main" id="{3C029810-A46B-D423-F01A-90927637B7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08476" y="2177778"/>
            <a:ext cx="2174004" cy="4640038"/>
          </a:xfrm>
          <a:prstGeom prst="rect">
            <a:avLst/>
          </a:prstGeom>
        </p:spPr>
      </p:pic>
      <p:pic>
        <p:nvPicPr>
          <p:cNvPr id="8108" name="!!christmaholic_vrouw">
            <a:extLst>
              <a:ext uri="{FF2B5EF4-FFF2-40B4-BE49-F238E27FC236}">
                <a16:creationId xmlns:a16="http://schemas.microsoft.com/office/drawing/2014/main" id="{36AC2D82-F1CE-AB3C-8E68-E1F17D02851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891504" y="2595926"/>
            <a:ext cx="1594366" cy="3379105"/>
          </a:xfrm>
          <a:prstGeom prst="rect">
            <a:avLst/>
          </a:prstGeom>
        </p:spPr>
      </p:pic>
      <p:grpSp>
        <p:nvGrpSpPr>
          <p:cNvPr id="9445" name="!!bord">
            <a:extLst>
              <a:ext uri="{FF2B5EF4-FFF2-40B4-BE49-F238E27FC236}">
                <a16:creationId xmlns:a16="http://schemas.microsoft.com/office/drawing/2014/main" id="{2D82800D-5F5D-D537-07C4-DEC1CE65F883}"/>
              </a:ext>
            </a:extLst>
          </p:cNvPr>
          <p:cNvGrpSpPr/>
          <p:nvPr userDrawn="1"/>
        </p:nvGrpSpPr>
        <p:grpSpPr>
          <a:xfrm>
            <a:off x="6556866" y="1130221"/>
            <a:ext cx="4276648" cy="5265052"/>
            <a:chOff x="6556866" y="1130221"/>
            <a:chExt cx="4276648" cy="5265052"/>
          </a:xfrm>
        </p:grpSpPr>
        <p:grpSp>
          <p:nvGrpSpPr>
            <p:cNvPr id="8822" name="Graphic 8819">
              <a:extLst>
                <a:ext uri="{FF2B5EF4-FFF2-40B4-BE49-F238E27FC236}">
                  <a16:creationId xmlns:a16="http://schemas.microsoft.com/office/drawing/2014/main" id="{304A0997-CEEF-D030-6C95-FCDA36D93213}"/>
                </a:ext>
              </a:extLst>
            </p:cNvPr>
            <p:cNvGrpSpPr/>
            <p:nvPr/>
          </p:nvGrpSpPr>
          <p:grpSpPr>
            <a:xfrm rot="295145">
              <a:off x="8211234" y="3878768"/>
              <a:ext cx="427196" cy="2516505"/>
              <a:chOff x="8494878" y="3727481"/>
              <a:chExt cx="427196" cy="2516505"/>
            </a:xfrm>
          </p:grpSpPr>
          <p:sp>
            <p:nvSpPr>
              <p:cNvPr id="8823" name="Vrije vorm: vorm 8822">
                <a:extLst>
                  <a:ext uri="{FF2B5EF4-FFF2-40B4-BE49-F238E27FC236}">
                    <a16:creationId xmlns:a16="http://schemas.microsoft.com/office/drawing/2014/main" id="{F46FB40E-F0C7-4D9E-FAF9-2F14439CBE97}"/>
                  </a:ext>
                </a:extLst>
              </p:cNvPr>
              <p:cNvSpPr/>
              <p:nvPr/>
            </p:nvSpPr>
            <p:spPr>
              <a:xfrm>
                <a:off x="8494878" y="3727481"/>
                <a:ext cx="427196" cy="2516505"/>
              </a:xfrm>
              <a:custGeom>
                <a:avLst/>
                <a:gdLst>
                  <a:gd name="connsiteX0" fmla="*/ 421672 w 427196"/>
                  <a:gd name="connsiteY0" fmla="*/ 1663541 h 2516505"/>
                  <a:gd name="connsiteX1" fmla="*/ 417481 w 427196"/>
                  <a:gd name="connsiteY1" fmla="*/ 1589913 h 2516505"/>
                  <a:gd name="connsiteX2" fmla="*/ 421672 w 427196"/>
                  <a:gd name="connsiteY2" fmla="*/ 1519523 h 2516505"/>
                  <a:gd name="connsiteX3" fmla="*/ 421672 w 427196"/>
                  <a:gd name="connsiteY3" fmla="*/ 330708 h 2516505"/>
                  <a:gd name="connsiteX4" fmla="*/ 427196 w 427196"/>
                  <a:gd name="connsiteY4" fmla="*/ 267176 h 2516505"/>
                  <a:gd name="connsiteX5" fmla="*/ 427196 w 427196"/>
                  <a:gd name="connsiteY5" fmla="*/ 212408 h 2516505"/>
                  <a:gd name="connsiteX6" fmla="*/ 211931 w 427196"/>
                  <a:gd name="connsiteY6" fmla="*/ 0 h 2516505"/>
                  <a:gd name="connsiteX7" fmla="*/ 0 w 427196"/>
                  <a:gd name="connsiteY7" fmla="*/ 212408 h 2516505"/>
                  <a:gd name="connsiteX8" fmla="*/ 0 w 427196"/>
                  <a:gd name="connsiteY8" fmla="*/ 2304098 h 2516505"/>
                  <a:gd name="connsiteX9" fmla="*/ 215170 w 427196"/>
                  <a:gd name="connsiteY9" fmla="*/ 2516505 h 2516505"/>
                  <a:gd name="connsiteX10" fmla="*/ 421672 w 427196"/>
                  <a:gd name="connsiteY10" fmla="*/ 2351913 h 2516505"/>
                  <a:gd name="connsiteX11" fmla="*/ 421672 w 427196"/>
                  <a:gd name="connsiteY11" fmla="*/ 1663541 h 251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505">
                    <a:moveTo>
                      <a:pt x="421672" y="1663541"/>
                    </a:moveTo>
                    <a:cubicBezTo>
                      <a:pt x="418910" y="1639824"/>
                      <a:pt x="417481" y="1615250"/>
                      <a:pt x="417481" y="1589913"/>
                    </a:cubicBezTo>
                    <a:cubicBezTo>
                      <a:pt x="417481" y="1564577"/>
                      <a:pt x="418910" y="1542288"/>
                      <a:pt x="421672" y="1519523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98"/>
                    </a:lnTo>
                    <a:cubicBezTo>
                      <a:pt x="0" y="2421255"/>
                      <a:pt x="96488" y="2516505"/>
                      <a:pt x="215170" y="2516505"/>
                    </a:cubicBezTo>
                    <a:cubicBezTo>
                      <a:pt x="315658" y="2516505"/>
                      <a:pt x="399955" y="2446115"/>
                      <a:pt x="421672" y="2351913"/>
                    </a:cubicBezTo>
                    <a:lnTo>
                      <a:pt x="421672" y="1663541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824" name="Graphic 8819">
                <a:extLst>
                  <a:ext uri="{FF2B5EF4-FFF2-40B4-BE49-F238E27FC236}">
                    <a16:creationId xmlns:a16="http://schemas.microsoft.com/office/drawing/2014/main" id="{512E03FA-9EAB-E6CC-DF1C-A414B9E0D950}"/>
                  </a:ext>
                </a:extLst>
              </p:cNvPr>
              <p:cNvGrpSpPr/>
              <p:nvPr/>
            </p:nvGrpSpPr>
            <p:grpSpPr>
              <a:xfrm>
                <a:off x="8494878" y="3824636"/>
                <a:ext cx="427196" cy="2361057"/>
                <a:chOff x="8494878" y="3824636"/>
                <a:chExt cx="427196" cy="2361057"/>
              </a:xfrm>
              <a:solidFill>
                <a:srgbClr val="EC2227"/>
              </a:solidFill>
            </p:grpSpPr>
            <p:sp>
              <p:nvSpPr>
                <p:cNvPr id="8825" name="Vrije vorm: vorm 8824">
                  <a:extLst>
                    <a:ext uri="{FF2B5EF4-FFF2-40B4-BE49-F238E27FC236}">
                      <a16:creationId xmlns:a16="http://schemas.microsoft.com/office/drawing/2014/main" id="{6D78F13E-E307-6953-5BDE-B7B4BE82B75B}"/>
                    </a:ext>
                  </a:extLst>
                </p:cNvPr>
                <p:cNvSpPr/>
                <p:nvPr/>
              </p:nvSpPr>
              <p:spPr>
                <a:xfrm>
                  <a:off x="8494973" y="3824636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26" name="Vrije vorm: vorm 8825">
                  <a:extLst>
                    <a:ext uri="{FF2B5EF4-FFF2-40B4-BE49-F238E27FC236}">
                      <a16:creationId xmlns:a16="http://schemas.microsoft.com/office/drawing/2014/main" id="{EEC53F93-5741-829B-8750-A3F4B9D0D884}"/>
                    </a:ext>
                  </a:extLst>
                </p:cNvPr>
                <p:cNvSpPr/>
                <p:nvPr/>
              </p:nvSpPr>
              <p:spPr>
                <a:xfrm>
                  <a:off x="8494878" y="4378229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2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27" name="Vrije vorm: vorm 8826">
                  <a:extLst>
                    <a:ext uri="{FF2B5EF4-FFF2-40B4-BE49-F238E27FC236}">
                      <a16:creationId xmlns:a16="http://schemas.microsoft.com/office/drawing/2014/main" id="{AA2007A7-4823-7F1B-5E3A-875F992E1C8E}"/>
                    </a:ext>
                  </a:extLst>
                </p:cNvPr>
                <p:cNvSpPr/>
                <p:nvPr/>
              </p:nvSpPr>
              <p:spPr>
                <a:xfrm>
                  <a:off x="8494878" y="510736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28" name="Vrije vorm: vorm 8827">
                  <a:extLst>
                    <a:ext uri="{FF2B5EF4-FFF2-40B4-BE49-F238E27FC236}">
                      <a16:creationId xmlns:a16="http://schemas.microsoft.com/office/drawing/2014/main" id="{AEE005BC-2A32-1513-96F0-36A5DEABA4AB}"/>
                    </a:ext>
                  </a:extLst>
                </p:cNvPr>
                <p:cNvSpPr/>
                <p:nvPr/>
              </p:nvSpPr>
              <p:spPr>
                <a:xfrm>
                  <a:off x="8494878" y="5693822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4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09"/>
                        <a:pt x="397288" y="372237"/>
                        <a:pt x="421672" y="363664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829" name="Vrije vorm: vorm 8828">
                <a:extLst>
                  <a:ext uri="{FF2B5EF4-FFF2-40B4-BE49-F238E27FC236}">
                    <a16:creationId xmlns:a16="http://schemas.microsoft.com/office/drawing/2014/main" id="{743856AC-F645-C996-C95C-F7801C0F1FBB}"/>
                  </a:ext>
                </a:extLst>
              </p:cNvPr>
              <p:cNvSpPr/>
              <p:nvPr/>
            </p:nvSpPr>
            <p:spPr>
              <a:xfrm>
                <a:off x="8830920" y="3765677"/>
                <a:ext cx="91154" cy="2439352"/>
              </a:xfrm>
              <a:custGeom>
                <a:avLst/>
                <a:gdLst>
                  <a:gd name="connsiteX0" fmla="*/ 85630 w 91154"/>
                  <a:gd name="connsiteY0" fmla="*/ 292513 h 2439352"/>
                  <a:gd name="connsiteX1" fmla="*/ 91154 w 91154"/>
                  <a:gd name="connsiteY1" fmla="*/ 228981 h 2439352"/>
                  <a:gd name="connsiteX2" fmla="*/ 91154 w 91154"/>
                  <a:gd name="connsiteY2" fmla="*/ 174212 h 2439352"/>
                  <a:gd name="connsiteX3" fmla="*/ 0 w 91154"/>
                  <a:gd name="connsiteY3" fmla="*/ 0 h 2439352"/>
                  <a:gd name="connsiteX4" fmla="*/ 0 w 91154"/>
                  <a:gd name="connsiteY4" fmla="*/ 2439352 h 2439352"/>
                  <a:gd name="connsiteX5" fmla="*/ 85630 w 91154"/>
                  <a:gd name="connsiteY5" fmla="*/ 2313813 h 2439352"/>
                  <a:gd name="connsiteX6" fmla="*/ 85630 w 91154"/>
                  <a:gd name="connsiteY6" fmla="*/ 292513 h 2439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352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5"/>
                      <a:pt x="55340" y="38100"/>
                      <a:pt x="0" y="0"/>
                    </a:cubicBezTo>
                    <a:lnTo>
                      <a:pt x="0" y="2439352"/>
                    </a:lnTo>
                    <a:cubicBezTo>
                      <a:pt x="42196" y="2409730"/>
                      <a:pt x="73533" y="2365534"/>
                      <a:pt x="85630" y="2313813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chemeClr val="bg1">
                  <a:alpha val="58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30" name="Vrije vorm: vorm 8829">
                <a:extLst>
                  <a:ext uri="{FF2B5EF4-FFF2-40B4-BE49-F238E27FC236}">
                    <a16:creationId xmlns:a16="http://schemas.microsoft.com/office/drawing/2014/main" id="{1779797E-A4A7-84D7-BA92-5BE40EEECFE1}"/>
                  </a:ext>
                </a:extLst>
              </p:cNvPr>
              <p:cNvSpPr/>
              <p:nvPr/>
            </p:nvSpPr>
            <p:spPr>
              <a:xfrm rot="-5400000">
                <a:off x="7581240" y="495458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831" name="Graphic 8819">
              <a:extLst>
                <a:ext uri="{FF2B5EF4-FFF2-40B4-BE49-F238E27FC236}">
                  <a16:creationId xmlns:a16="http://schemas.microsoft.com/office/drawing/2014/main" id="{76EAC234-BE61-DF34-2D63-4031E4FFB3E9}"/>
                </a:ext>
              </a:extLst>
            </p:cNvPr>
            <p:cNvGrpSpPr/>
            <p:nvPr/>
          </p:nvGrpSpPr>
          <p:grpSpPr>
            <a:xfrm rot="295145">
              <a:off x="8441057" y="1208495"/>
              <a:ext cx="427196" cy="2516409"/>
              <a:chOff x="8494878" y="1047337"/>
              <a:chExt cx="427196" cy="2516409"/>
            </a:xfrm>
          </p:grpSpPr>
          <p:sp>
            <p:nvSpPr>
              <p:cNvPr id="8832" name="Vrije vorm: vorm 8831">
                <a:extLst>
                  <a:ext uri="{FF2B5EF4-FFF2-40B4-BE49-F238E27FC236}">
                    <a16:creationId xmlns:a16="http://schemas.microsoft.com/office/drawing/2014/main" id="{948D04FD-B5C0-242A-1FCC-1C5408B21F6D}"/>
                  </a:ext>
                </a:extLst>
              </p:cNvPr>
              <p:cNvSpPr/>
              <p:nvPr/>
            </p:nvSpPr>
            <p:spPr>
              <a:xfrm>
                <a:off x="8494878" y="1047337"/>
                <a:ext cx="427196" cy="2516409"/>
              </a:xfrm>
              <a:custGeom>
                <a:avLst/>
                <a:gdLst>
                  <a:gd name="connsiteX0" fmla="*/ 421672 w 427196"/>
                  <a:gd name="connsiteY0" fmla="*/ 1663446 h 2516409"/>
                  <a:gd name="connsiteX1" fmla="*/ 417481 w 427196"/>
                  <a:gd name="connsiteY1" fmla="*/ 1589818 h 2516409"/>
                  <a:gd name="connsiteX2" fmla="*/ 421672 w 427196"/>
                  <a:gd name="connsiteY2" fmla="*/ 1519428 h 2516409"/>
                  <a:gd name="connsiteX3" fmla="*/ 421672 w 427196"/>
                  <a:gd name="connsiteY3" fmla="*/ 330708 h 2516409"/>
                  <a:gd name="connsiteX4" fmla="*/ 427196 w 427196"/>
                  <a:gd name="connsiteY4" fmla="*/ 267176 h 2516409"/>
                  <a:gd name="connsiteX5" fmla="*/ 427196 w 427196"/>
                  <a:gd name="connsiteY5" fmla="*/ 212408 h 2516409"/>
                  <a:gd name="connsiteX6" fmla="*/ 211931 w 427196"/>
                  <a:gd name="connsiteY6" fmla="*/ 0 h 2516409"/>
                  <a:gd name="connsiteX7" fmla="*/ 0 w 427196"/>
                  <a:gd name="connsiteY7" fmla="*/ 212408 h 2516409"/>
                  <a:gd name="connsiteX8" fmla="*/ 0 w 427196"/>
                  <a:gd name="connsiteY8" fmla="*/ 2304002 h 2516409"/>
                  <a:gd name="connsiteX9" fmla="*/ 215170 w 427196"/>
                  <a:gd name="connsiteY9" fmla="*/ 2516410 h 2516409"/>
                  <a:gd name="connsiteX10" fmla="*/ 421672 w 427196"/>
                  <a:gd name="connsiteY10" fmla="*/ 2351818 h 2516409"/>
                  <a:gd name="connsiteX11" fmla="*/ 421672 w 427196"/>
                  <a:gd name="connsiteY11" fmla="*/ 1663446 h 2516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409">
                    <a:moveTo>
                      <a:pt x="421672" y="1663446"/>
                    </a:moveTo>
                    <a:cubicBezTo>
                      <a:pt x="418910" y="1639729"/>
                      <a:pt x="417481" y="1615154"/>
                      <a:pt x="417481" y="1589818"/>
                    </a:cubicBezTo>
                    <a:cubicBezTo>
                      <a:pt x="417481" y="1564481"/>
                      <a:pt x="418910" y="1542193"/>
                      <a:pt x="421672" y="1519428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02"/>
                    </a:lnTo>
                    <a:cubicBezTo>
                      <a:pt x="0" y="2421160"/>
                      <a:pt x="96488" y="2516410"/>
                      <a:pt x="215170" y="2516410"/>
                    </a:cubicBezTo>
                    <a:cubicBezTo>
                      <a:pt x="315658" y="2516410"/>
                      <a:pt x="399955" y="2446020"/>
                      <a:pt x="421672" y="2351818"/>
                    </a:cubicBezTo>
                    <a:lnTo>
                      <a:pt x="421672" y="1663446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833" name="Graphic 8819">
                <a:extLst>
                  <a:ext uri="{FF2B5EF4-FFF2-40B4-BE49-F238E27FC236}">
                    <a16:creationId xmlns:a16="http://schemas.microsoft.com/office/drawing/2014/main" id="{284FD3A8-8F66-0A04-58FA-D1507EB7CE2E}"/>
                  </a:ext>
                </a:extLst>
              </p:cNvPr>
              <p:cNvGrpSpPr/>
              <p:nvPr/>
            </p:nvGrpSpPr>
            <p:grpSpPr>
              <a:xfrm>
                <a:off x="8494878" y="1144492"/>
                <a:ext cx="427196" cy="2361057"/>
                <a:chOff x="8494878" y="1144492"/>
                <a:chExt cx="427196" cy="2361057"/>
              </a:xfrm>
              <a:solidFill>
                <a:srgbClr val="EC2227"/>
              </a:solidFill>
            </p:grpSpPr>
            <p:sp>
              <p:nvSpPr>
                <p:cNvPr id="8834" name="Vrije vorm: vorm 8833">
                  <a:extLst>
                    <a:ext uri="{FF2B5EF4-FFF2-40B4-BE49-F238E27FC236}">
                      <a16:creationId xmlns:a16="http://schemas.microsoft.com/office/drawing/2014/main" id="{46BD7966-FFD9-0E06-1BA0-1A532E8C55E8}"/>
                    </a:ext>
                  </a:extLst>
                </p:cNvPr>
                <p:cNvSpPr/>
                <p:nvPr/>
              </p:nvSpPr>
              <p:spPr>
                <a:xfrm>
                  <a:off x="8494973" y="1144492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35" name="Vrije vorm: vorm 8834">
                  <a:extLst>
                    <a:ext uri="{FF2B5EF4-FFF2-40B4-BE49-F238E27FC236}">
                      <a16:creationId xmlns:a16="http://schemas.microsoft.com/office/drawing/2014/main" id="{93271000-F77A-3B1A-5190-F27DF18310B3}"/>
                    </a:ext>
                  </a:extLst>
                </p:cNvPr>
                <p:cNvSpPr/>
                <p:nvPr/>
              </p:nvSpPr>
              <p:spPr>
                <a:xfrm>
                  <a:off x="8494878" y="1697990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1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36" name="Vrije vorm: vorm 8835">
                  <a:extLst>
                    <a:ext uri="{FF2B5EF4-FFF2-40B4-BE49-F238E27FC236}">
                      <a16:creationId xmlns:a16="http://schemas.microsoft.com/office/drawing/2014/main" id="{4FB092D3-951D-EEFF-D09D-67E211874C70}"/>
                    </a:ext>
                  </a:extLst>
                </p:cNvPr>
                <p:cNvSpPr/>
                <p:nvPr/>
              </p:nvSpPr>
              <p:spPr>
                <a:xfrm>
                  <a:off x="8494878" y="242712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37" name="Vrije vorm: vorm 8836">
                  <a:extLst>
                    <a:ext uri="{FF2B5EF4-FFF2-40B4-BE49-F238E27FC236}">
                      <a16:creationId xmlns:a16="http://schemas.microsoft.com/office/drawing/2014/main" id="{3A3ED579-DFF6-CBE2-1B7D-E8B4CE6D64AB}"/>
                    </a:ext>
                  </a:extLst>
                </p:cNvPr>
                <p:cNvSpPr/>
                <p:nvPr/>
              </p:nvSpPr>
              <p:spPr>
                <a:xfrm>
                  <a:off x="8494878" y="3013678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5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10"/>
                        <a:pt x="397288" y="372237"/>
                        <a:pt x="421672" y="363665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838" name="Vrije vorm: vorm 8837">
                <a:extLst>
                  <a:ext uri="{FF2B5EF4-FFF2-40B4-BE49-F238E27FC236}">
                    <a16:creationId xmlns:a16="http://schemas.microsoft.com/office/drawing/2014/main" id="{0D622DCB-A43B-F613-5FA9-145D0C497C6B}"/>
                  </a:ext>
                </a:extLst>
              </p:cNvPr>
              <p:cNvSpPr/>
              <p:nvPr/>
            </p:nvSpPr>
            <p:spPr>
              <a:xfrm>
                <a:off x="8830920" y="1085532"/>
                <a:ext cx="91154" cy="2439257"/>
              </a:xfrm>
              <a:custGeom>
                <a:avLst/>
                <a:gdLst>
                  <a:gd name="connsiteX0" fmla="*/ 85630 w 91154"/>
                  <a:gd name="connsiteY0" fmla="*/ 292513 h 2439257"/>
                  <a:gd name="connsiteX1" fmla="*/ 91154 w 91154"/>
                  <a:gd name="connsiteY1" fmla="*/ 228981 h 2439257"/>
                  <a:gd name="connsiteX2" fmla="*/ 91154 w 91154"/>
                  <a:gd name="connsiteY2" fmla="*/ 174212 h 2439257"/>
                  <a:gd name="connsiteX3" fmla="*/ 0 w 91154"/>
                  <a:gd name="connsiteY3" fmla="*/ 0 h 2439257"/>
                  <a:gd name="connsiteX4" fmla="*/ 0 w 91154"/>
                  <a:gd name="connsiteY4" fmla="*/ 2439257 h 2439257"/>
                  <a:gd name="connsiteX5" fmla="*/ 85630 w 91154"/>
                  <a:gd name="connsiteY5" fmla="*/ 2313718 h 2439257"/>
                  <a:gd name="connsiteX6" fmla="*/ 85630 w 91154"/>
                  <a:gd name="connsiteY6" fmla="*/ 292513 h 243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257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6"/>
                      <a:pt x="55340" y="38100"/>
                      <a:pt x="0" y="0"/>
                    </a:cubicBezTo>
                    <a:lnTo>
                      <a:pt x="0" y="2439257"/>
                    </a:lnTo>
                    <a:cubicBezTo>
                      <a:pt x="42196" y="2409635"/>
                      <a:pt x="73533" y="2365439"/>
                      <a:pt x="85630" y="2313718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rgbClr val="088FBB">
                  <a:alpha val="5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39" name="Vrije vorm: vorm 8838">
                <a:extLst>
                  <a:ext uri="{FF2B5EF4-FFF2-40B4-BE49-F238E27FC236}">
                    <a16:creationId xmlns:a16="http://schemas.microsoft.com/office/drawing/2014/main" id="{58D455F5-AC8A-9CF8-E521-92FAFFFBCE2F}"/>
                  </a:ext>
                </a:extLst>
              </p:cNvPr>
              <p:cNvSpPr/>
              <p:nvPr/>
            </p:nvSpPr>
            <p:spPr>
              <a:xfrm rot="-5400000">
                <a:off x="7581240" y="227434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840" name="Graphic 8819">
              <a:extLst>
                <a:ext uri="{FF2B5EF4-FFF2-40B4-BE49-F238E27FC236}">
                  <a16:creationId xmlns:a16="http://schemas.microsoft.com/office/drawing/2014/main" id="{D372FE0A-E487-E261-1CAE-8359D2F61525}"/>
                </a:ext>
              </a:extLst>
            </p:cNvPr>
            <p:cNvGrpSpPr/>
            <p:nvPr userDrawn="1"/>
          </p:nvGrpSpPr>
          <p:grpSpPr>
            <a:xfrm rot="295145">
              <a:off x="6556866" y="1903013"/>
              <a:ext cx="4080162" cy="2859427"/>
              <a:chOff x="7401313" y="1743614"/>
              <a:chExt cx="2647854" cy="2252757"/>
            </a:xfrm>
          </p:grpSpPr>
          <p:grpSp>
            <p:nvGrpSpPr>
              <p:cNvPr id="8841" name="Graphic 8819">
                <a:extLst>
                  <a:ext uri="{FF2B5EF4-FFF2-40B4-BE49-F238E27FC236}">
                    <a16:creationId xmlns:a16="http://schemas.microsoft.com/office/drawing/2014/main" id="{674A1E64-4644-34F3-83EC-16681808CB8A}"/>
                  </a:ext>
                </a:extLst>
              </p:cNvPr>
              <p:cNvGrpSpPr/>
              <p:nvPr/>
            </p:nvGrpSpPr>
            <p:grpSpPr>
              <a:xfrm>
                <a:off x="7401313" y="3234658"/>
                <a:ext cx="2614136" cy="761714"/>
                <a:chOff x="7401313" y="3234658"/>
                <a:chExt cx="2614136" cy="761714"/>
              </a:xfrm>
            </p:grpSpPr>
            <p:grpSp>
              <p:nvGrpSpPr>
                <p:cNvPr id="8842" name="Graphic 8819">
                  <a:extLst>
                    <a:ext uri="{FF2B5EF4-FFF2-40B4-BE49-F238E27FC236}">
                      <a16:creationId xmlns:a16="http://schemas.microsoft.com/office/drawing/2014/main" id="{91AB36B4-AB40-40FA-8F1B-CC6F89B7E9B2}"/>
                    </a:ext>
                  </a:extLst>
                </p:cNvPr>
                <p:cNvGrpSpPr/>
                <p:nvPr/>
              </p:nvGrpSpPr>
              <p:grpSpPr>
                <a:xfrm>
                  <a:off x="7401313" y="3234753"/>
                  <a:ext cx="2614136" cy="761619"/>
                  <a:chOff x="7401313" y="3234753"/>
                  <a:chExt cx="2614136" cy="761619"/>
                </a:xfrm>
              </p:grpSpPr>
              <p:grpSp>
                <p:nvGrpSpPr>
                  <p:cNvPr id="8843" name="Graphic 8819">
                    <a:extLst>
                      <a:ext uri="{FF2B5EF4-FFF2-40B4-BE49-F238E27FC236}">
                        <a16:creationId xmlns:a16="http://schemas.microsoft.com/office/drawing/2014/main" id="{DF2B6E99-6B87-CE6A-25E2-F39416FD5192}"/>
                      </a:ext>
                    </a:extLst>
                  </p:cNvPr>
                  <p:cNvGrpSpPr/>
                  <p:nvPr/>
                </p:nvGrpSpPr>
                <p:grpSpPr>
                  <a:xfrm>
                    <a:off x="7401313" y="3234753"/>
                    <a:ext cx="2614136" cy="761619"/>
                    <a:chOff x="7401313" y="3234753"/>
                    <a:chExt cx="2614136" cy="761619"/>
                  </a:xfrm>
                </p:grpSpPr>
                <p:sp>
                  <p:nvSpPr>
                    <p:cNvPr id="8844" name="Vrije vorm: vorm 8843">
                      <a:extLst>
                        <a:ext uri="{FF2B5EF4-FFF2-40B4-BE49-F238E27FC236}">
                          <a16:creationId xmlns:a16="http://schemas.microsoft.com/office/drawing/2014/main" id="{5D58043C-63D3-5E33-19A8-FF25EE40BE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588416"/>
                      <a:ext cx="2610516" cy="137731"/>
                    </a:xfrm>
                    <a:custGeom>
                      <a:avLst/>
                      <a:gdLst>
                        <a:gd name="connsiteX0" fmla="*/ 381 w 2610516"/>
                        <a:gd name="connsiteY0" fmla="*/ 41529 h 137731"/>
                        <a:gd name="connsiteX1" fmla="*/ 381 w 2610516"/>
                        <a:gd name="connsiteY1" fmla="*/ 41529 h 137731"/>
                        <a:gd name="connsiteX2" fmla="*/ 381 w 2610516"/>
                        <a:gd name="connsiteY2" fmla="*/ 41434 h 137731"/>
                        <a:gd name="connsiteX3" fmla="*/ 2610422 w 2610516"/>
                        <a:gd name="connsiteY3" fmla="*/ 35147 h 137731"/>
                        <a:gd name="connsiteX4" fmla="*/ 2610422 w 2610516"/>
                        <a:gd name="connsiteY4" fmla="*/ 40958 h 137731"/>
                        <a:gd name="connsiteX5" fmla="*/ 2610422 w 2610516"/>
                        <a:gd name="connsiteY5" fmla="*/ 40958 h 137731"/>
                        <a:gd name="connsiteX6" fmla="*/ 2610517 w 2610516"/>
                        <a:gd name="connsiteY6" fmla="*/ 17336 h 137731"/>
                        <a:gd name="connsiteX7" fmla="*/ 741236 w 2610516"/>
                        <a:gd name="connsiteY7" fmla="*/ 21812 h 137731"/>
                        <a:gd name="connsiteX8" fmla="*/ 741236 w 2610516"/>
                        <a:gd name="connsiteY8" fmla="*/ 21812 h 137731"/>
                        <a:gd name="connsiteX9" fmla="*/ 741236 w 2610516"/>
                        <a:gd name="connsiteY9" fmla="*/ 21812 h 137731"/>
                        <a:gd name="connsiteX10" fmla="*/ 476 w 2610516"/>
                        <a:gd name="connsiteY10" fmla="*/ 23622 h 137731"/>
                        <a:gd name="connsiteX11" fmla="*/ 571 w 2610516"/>
                        <a:gd name="connsiteY11" fmla="*/ 4286 h 137731"/>
                        <a:gd name="connsiteX12" fmla="*/ 571 w 2610516"/>
                        <a:gd name="connsiteY12" fmla="*/ 4286 h 137731"/>
                        <a:gd name="connsiteX13" fmla="*/ 571 w 2610516"/>
                        <a:gd name="connsiteY13" fmla="*/ 0 h 137731"/>
                        <a:gd name="connsiteX14" fmla="*/ 571 w 2610516"/>
                        <a:gd name="connsiteY14" fmla="*/ 0 h 137731"/>
                        <a:gd name="connsiteX15" fmla="*/ 0 w 2610516"/>
                        <a:gd name="connsiteY15" fmla="*/ 137732 h 137731"/>
                        <a:gd name="connsiteX16" fmla="*/ 0 w 2610516"/>
                        <a:gd name="connsiteY16" fmla="*/ 137732 h 137731"/>
                        <a:gd name="connsiteX17" fmla="*/ 381 w 2610516"/>
                        <a:gd name="connsiteY17" fmla="*/ 4152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516" h="137731">
                          <a:moveTo>
                            <a:pt x="381" y="41529"/>
                          </a:moveTo>
                          <a:lnTo>
                            <a:pt x="381" y="41529"/>
                          </a:lnTo>
                          <a:lnTo>
                            <a:pt x="381" y="41434"/>
                          </a:lnTo>
                          <a:lnTo>
                            <a:pt x="2610422" y="35147"/>
                          </a:lnTo>
                          <a:lnTo>
                            <a:pt x="2610422" y="40958"/>
                          </a:lnTo>
                          <a:lnTo>
                            <a:pt x="2610422" y="40958"/>
                          </a:lnTo>
                          <a:lnTo>
                            <a:pt x="2610517" y="17336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476" y="23622"/>
                          </a:lnTo>
                          <a:lnTo>
                            <a:pt x="571" y="4286"/>
                          </a:lnTo>
                          <a:lnTo>
                            <a:pt x="571" y="4286"/>
                          </a:lnTo>
                          <a:lnTo>
                            <a:pt x="571" y="0"/>
                          </a:lnTo>
                          <a:lnTo>
                            <a:pt x="571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381" y="4152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5" name="Vrije vorm: vorm 8844">
                      <a:extLst>
                        <a:ext uri="{FF2B5EF4-FFF2-40B4-BE49-F238E27FC236}">
                          <a16:creationId xmlns:a16="http://schemas.microsoft.com/office/drawing/2014/main" id="{1EAE5B94-A603-79C8-B71E-EB29906CDA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9525" cy="2952"/>
                    </a:xfrm>
                    <a:custGeom>
                      <a:avLst/>
                      <a:gdLst>
                        <a:gd name="connsiteX0" fmla="*/ 0 w 9525"/>
                        <a:gd name="connsiteY0" fmla="*/ 0 h 2952"/>
                        <a:gd name="connsiteX1" fmla="*/ 0 w 9525"/>
                        <a:gd name="connsiteY1" fmla="*/ 0 h 2952"/>
                        <a:gd name="connsiteX2" fmla="*/ 0 w 9525"/>
                        <a:gd name="connsiteY2" fmla="*/ 2953 h 2952"/>
                        <a:gd name="connsiteX3" fmla="*/ 0 w 9525"/>
                        <a:gd name="connsiteY3" fmla="*/ 2953 h 2952"/>
                        <a:gd name="connsiteX4" fmla="*/ 0 w 9525"/>
                        <a:gd name="connsiteY4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5" h="295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953"/>
                          </a:lnTo>
                          <a:lnTo>
                            <a:pt x="0" y="295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6" name="Vrije vorm: vorm 8845">
                      <a:extLst>
                        <a:ext uri="{FF2B5EF4-FFF2-40B4-BE49-F238E27FC236}">
                          <a16:creationId xmlns:a16="http://schemas.microsoft.com/office/drawing/2014/main" id="{F3B7475A-E8C4-7142-11BC-176E6A1F2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04" y="3780345"/>
                      <a:ext cx="95" cy="26669"/>
                    </a:xfrm>
                    <a:custGeom>
                      <a:avLst/>
                      <a:gdLst>
                        <a:gd name="connsiteX0" fmla="*/ 95 w 95"/>
                        <a:gd name="connsiteY0" fmla="*/ 0 h 26669"/>
                        <a:gd name="connsiteX1" fmla="*/ 95 w 95"/>
                        <a:gd name="connsiteY1" fmla="*/ 0 h 26669"/>
                        <a:gd name="connsiteX2" fmla="*/ 0 w 95"/>
                        <a:gd name="connsiteY2" fmla="*/ 26670 h 26669"/>
                        <a:gd name="connsiteX3" fmla="*/ 0 w 95"/>
                        <a:gd name="connsiteY3" fmla="*/ 26670 h 26669"/>
                        <a:gd name="connsiteX4" fmla="*/ 95 w 95"/>
                        <a:gd name="connsiteY4" fmla="*/ 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669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670"/>
                          </a:lnTo>
                          <a:lnTo>
                            <a:pt x="0" y="26670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7" name="Vrije vorm: vorm 8846">
                      <a:extLst>
                        <a:ext uri="{FF2B5EF4-FFF2-40B4-BE49-F238E27FC236}">
                          <a16:creationId xmlns:a16="http://schemas.microsoft.com/office/drawing/2014/main" id="{06B5E62B-6D62-16D8-3F76-63DECA2D9C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8" name="Vrije vorm: vorm 8847">
                      <a:extLst>
                        <a:ext uri="{FF2B5EF4-FFF2-40B4-BE49-F238E27FC236}">
                          <a16:creationId xmlns:a16="http://schemas.microsoft.com/office/drawing/2014/main" id="{A4B18901-6961-E00E-3F80-F7E24A34C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170" y="3623563"/>
                      <a:ext cx="2610040" cy="17049"/>
                    </a:xfrm>
                    <a:custGeom>
                      <a:avLst/>
                      <a:gdLst>
                        <a:gd name="connsiteX0" fmla="*/ 597980 w 2610040"/>
                        <a:gd name="connsiteY0" fmla="*/ 7620 h 17049"/>
                        <a:gd name="connsiteX1" fmla="*/ 647891 w 2610040"/>
                        <a:gd name="connsiteY1" fmla="*/ 4763 h 17049"/>
                        <a:gd name="connsiteX2" fmla="*/ 930212 w 2610040"/>
                        <a:gd name="connsiteY2" fmla="*/ 4096 h 17049"/>
                        <a:gd name="connsiteX3" fmla="*/ 998887 w 2610040"/>
                        <a:gd name="connsiteY3" fmla="*/ 7906 h 17049"/>
                        <a:gd name="connsiteX4" fmla="*/ 1270445 w 2610040"/>
                        <a:gd name="connsiteY4" fmla="*/ 13049 h 17049"/>
                        <a:gd name="connsiteX5" fmla="*/ 1542574 w 2610040"/>
                        <a:gd name="connsiteY5" fmla="*/ 11430 h 17049"/>
                        <a:gd name="connsiteX6" fmla="*/ 1677734 w 2610040"/>
                        <a:gd name="connsiteY6" fmla="*/ 5048 h 17049"/>
                        <a:gd name="connsiteX7" fmla="*/ 1689164 w 2610040"/>
                        <a:gd name="connsiteY7" fmla="*/ 6382 h 17049"/>
                        <a:gd name="connsiteX8" fmla="*/ 2216944 w 2610040"/>
                        <a:gd name="connsiteY8" fmla="*/ 6287 h 17049"/>
                        <a:gd name="connsiteX9" fmla="*/ 2399252 w 2610040"/>
                        <a:gd name="connsiteY9" fmla="*/ 14478 h 17049"/>
                        <a:gd name="connsiteX10" fmla="*/ 2546985 w 2610040"/>
                        <a:gd name="connsiteY10" fmla="*/ 15240 h 17049"/>
                        <a:gd name="connsiteX11" fmla="*/ 2610041 w 2610040"/>
                        <a:gd name="connsiteY11" fmla="*/ 5810 h 17049"/>
                        <a:gd name="connsiteX12" fmla="*/ 2610041 w 2610040"/>
                        <a:gd name="connsiteY12" fmla="*/ 0 h 17049"/>
                        <a:gd name="connsiteX13" fmla="*/ 0 w 2610040"/>
                        <a:gd name="connsiteY13" fmla="*/ 6287 h 17049"/>
                        <a:gd name="connsiteX14" fmla="*/ 0 w 2610040"/>
                        <a:gd name="connsiteY14" fmla="*/ 6287 h 17049"/>
                        <a:gd name="connsiteX15" fmla="*/ 462439 w 2610040"/>
                        <a:gd name="connsiteY15" fmla="*/ 10573 h 17049"/>
                        <a:gd name="connsiteX16" fmla="*/ 597980 w 2610040"/>
                        <a:gd name="connsiteY16" fmla="*/ 7620 h 1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49">
                          <a:moveTo>
                            <a:pt x="597980" y="7620"/>
                          </a:moveTo>
                          <a:cubicBezTo>
                            <a:pt x="614648" y="6763"/>
                            <a:pt x="631317" y="5810"/>
                            <a:pt x="647891" y="4763"/>
                          </a:cubicBezTo>
                          <a:lnTo>
                            <a:pt x="930212" y="4096"/>
                          </a:lnTo>
                          <a:cubicBezTo>
                            <a:pt x="953072" y="5334"/>
                            <a:pt x="975932" y="6668"/>
                            <a:pt x="998887" y="7906"/>
                          </a:cubicBezTo>
                          <a:cubicBezTo>
                            <a:pt x="1089374" y="12668"/>
                            <a:pt x="1179767" y="12192"/>
                            <a:pt x="1270445" y="13049"/>
                          </a:cubicBezTo>
                          <a:cubicBezTo>
                            <a:pt x="1361123" y="13907"/>
                            <a:pt x="1451896" y="14764"/>
                            <a:pt x="1542574" y="11430"/>
                          </a:cubicBezTo>
                          <a:cubicBezTo>
                            <a:pt x="1587722" y="9811"/>
                            <a:pt x="1632680" y="7334"/>
                            <a:pt x="1677734" y="5048"/>
                          </a:cubicBezTo>
                          <a:cubicBezTo>
                            <a:pt x="1681067" y="5905"/>
                            <a:pt x="1684877" y="6382"/>
                            <a:pt x="1689164" y="6382"/>
                          </a:cubicBezTo>
                          <a:cubicBezTo>
                            <a:pt x="1865090" y="6001"/>
                            <a:pt x="2041112" y="8954"/>
                            <a:pt x="2216944" y="6287"/>
                          </a:cubicBezTo>
                          <a:cubicBezTo>
                            <a:pt x="2277713" y="8954"/>
                            <a:pt x="2338388" y="12097"/>
                            <a:pt x="2399252" y="14478"/>
                          </a:cubicBezTo>
                          <a:cubicBezTo>
                            <a:pt x="2447925" y="16383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6287"/>
                            <a:pt x="0" y="6287"/>
                          </a:cubicBezTo>
                          <a:lnTo>
                            <a:pt x="0" y="6287"/>
                          </a:lnTo>
                          <a:cubicBezTo>
                            <a:pt x="154115" y="7429"/>
                            <a:pt x="308229" y="11621"/>
                            <a:pt x="462439" y="10573"/>
                          </a:cubicBezTo>
                          <a:cubicBezTo>
                            <a:pt x="507587" y="10287"/>
                            <a:pt x="552831" y="9811"/>
                            <a:pt x="597980" y="762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9" name="Vrije vorm: vorm 8848">
                      <a:extLst>
                        <a:ext uri="{FF2B5EF4-FFF2-40B4-BE49-F238E27FC236}">
                          <a16:creationId xmlns:a16="http://schemas.microsoft.com/office/drawing/2014/main" id="{7922D969-35A4-90A6-D825-384A6E51D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0" name="Vrije vorm: vorm 8849">
                      <a:extLst>
                        <a:ext uri="{FF2B5EF4-FFF2-40B4-BE49-F238E27FC236}">
                          <a16:creationId xmlns:a16="http://schemas.microsoft.com/office/drawing/2014/main" id="{E9370965-69BF-48D9-D55F-AF8CA1A1D8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694" y="3775678"/>
                      <a:ext cx="164306" cy="10382"/>
                    </a:xfrm>
                    <a:custGeom>
                      <a:avLst/>
                      <a:gdLst>
                        <a:gd name="connsiteX0" fmla="*/ 0 w 164306"/>
                        <a:gd name="connsiteY0" fmla="*/ 0 h 10382"/>
                        <a:gd name="connsiteX1" fmla="*/ 0 w 164306"/>
                        <a:gd name="connsiteY1" fmla="*/ 2953 h 10382"/>
                        <a:gd name="connsiteX2" fmla="*/ 164306 w 164306"/>
                        <a:gd name="connsiteY2" fmla="*/ 10382 h 10382"/>
                        <a:gd name="connsiteX3" fmla="*/ 0 w 164306"/>
                        <a:gd name="connsiteY3" fmla="*/ 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306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3" y="6763"/>
                            <a:pt x="109442" y="9239"/>
                            <a:pt x="164306" y="10382"/>
                          </a:cubicBezTo>
                          <a:cubicBezTo>
                            <a:pt x="109347" y="8287"/>
                            <a:pt x="54483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1" name="Vrije vorm: vorm 8850">
                      <a:extLst>
                        <a:ext uri="{FF2B5EF4-FFF2-40B4-BE49-F238E27FC236}">
                          <a16:creationId xmlns:a16="http://schemas.microsoft.com/office/drawing/2014/main" id="{F693DA25-E401-8834-ACE7-8AB86E4292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727672"/>
                      <a:ext cx="123158" cy="8191"/>
                    </a:xfrm>
                    <a:custGeom>
                      <a:avLst/>
                      <a:gdLst>
                        <a:gd name="connsiteX0" fmla="*/ 0 w 123158"/>
                        <a:gd name="connsiteY0" fmla="*/ 95 h 8191"/>
                        <a:gd name="connsiteX1" fmla="*/ 0 w 123158"/>
                        <a:gd name="connsiteY1" fmla="*/ 3048 h 8191"/>
                        <a:gd name="connsiteX2" fmla="*/ 123158 w 123158"/>
                        <a:gd name="connsiteY2" fmla="*/ 8191 h 8191"/>
                        <a:gd name="connsiteX3" fmla="*/ 0 w 123158"/>
                        <a:gd name="connsiteY3" fmla="*/ 0 h 8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191">
                          <a:moveTo>
                            <a:pt x="0" y="95"/>
                          </a:moveTo>
                          <a:lnTo>
                            <a:pt x="0" y="3048"/>
                          </a:lnTo>
                          <a:cubicBezTo>
                            <a:pt x="40958" y="5905"/>
                            <a:pt x="82010" y="7429"/>
                            <a:pt x="123158" y="8191"/>
                          </a:cubicBezTo>
                          <a:cubicBezTo>
                            <a:pt x="81915" y="6382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2" name="Vrije vorm: vorm 8851">
                      <a:extLst>
                        <a:ext uri="{FF2B5EF4-FFF2-40B4-BE49-F238E27FC236}">
                          <a16:creationId xmlns:a16="http://schemas.microsoft.com/office/drawing/2014/main" id="{A9B5DE23-E79D-334F-8562-048666591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3" name="Vrije vorm: vorm 8852">
                      <a:extLst>
                        <a:ext uri="{FF2B5EF4-FFF2-40B4-BE49-F238E27FC236}">
                          <a16:creationId xmlns:a16="http://schemas.microsoft.com/office/drawing/2014/main" id="{2E18623E-614D-62D6-1FFC-AD2E87007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836" y="3770820"/>
                      <a:ext cx="328802" cy="20764"/>
                    </a:xfrm>
                    <a:custGeom>
                      <a:avLst/>
                      <a:gdLst>
                        <a:gd name="connsiteX0" fmla="*/ 0 w 328802"/>
                        <a:gd name="connsiteY0" fmla="*/ 20764 h 20764"/>
                        <a:gd name="connsiteX1" fmla="*/ 328803 w 328802"/>
                        <a:gd name="connsiteY1" fmla="*/ 3715 h 20764"/>
                        <a:gd name="connsiteX2" fmla="*/ 328803 w 328802"/>
                        <a:gd name="connsiteY2" fmla="*/ 0 h 20764"/>
                        <a:gd name="connsiteX3" fmla="*/ 0 w 328802"/>
                        <a:gd name="connsiteY3" fmla="*/ 20764 h 20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764">
                          <a:moveTo>
                            <a:pt x="0" y="20764"/>
                          </a:moveTo>
                          <a:cubicBezTo>
                            <a:pt x="109823" y="17145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5907"/>
                            <a:pt x="0" y="2076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4" name="Vrije vorm: vorm 8853">
                      <a:extLst>
                        <a:ext uri="{FF2B5EF4-FFF2-40B4-BE49-F238E27FC236}">
                          <a16:creationId xmlns:a16="http://schemas.microsoft.com/office/drawing/2014/main" id="{944533DA-9ECE-4020-0EC8-5AD29783E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5" name="Vrije vorm: vorm 8854">
                      <a:extLst>
                        <a:ext uri="{FF2B5EF4-FFF2-40B4-BE49-F238E27FC236}">
                          <a16:creationId xmlns:a16="http://schemas.microsoft.com/office/drawing/2014/main" id="{615F07B7-A409-08C2-9651-94090FE9A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99" y="3627850"/>
                      <a:ext cx="2610992" cy="354329"/>
                    </a:xfrm>
                    <a:custGeom>
                      <a:avLst/>
                      <a:gdLst>
                        <a:gd name="connsiteX0" fmla="*/ 1513046 w 2610992"/>
                        <a:gd name="connsiteY0" fmla="*/ 321373 h 354329"/>
                        <a:gd name="connsiteX1" fmla="*/ 1739265 w 2610992"/>
                        <a:gd name="connsiteY1" fmla="*/ 325564 h 354329"/>
                        <a:gd name="connsiteX2" fmla="*/ 2191607 w 2610992"/>
                        <a:gd name="connsiteY2" fmla="*/ 322707 h 354329"/>
                        <a:gd name="connsiteX3" fmla="*/ 2598611 w 2610992"/>
                        <a:gd name="connsiteY3" fmla="*/ 312706 h 354329"/>
                        <a:gd name="connsiteX4" fmla="*/ 2609564 w 2610992"/>
                        <a:gd name="connsiteY4" fmla="*/ 291751 h 354329"/>
                        <a:gd name="connsiteX5" fmla="*/ 2609755 w 2610992"/>
                        <a:gd name="connsiteY5" fmla="*/ 248221 h 354329"/>
                        <a:gd name="connsiteX6" fmla="*/ 2388870 w 2610992"/>
                        <a:gd name="connsiteY6" fmla="*/ 269748 h 354329"/>
                        <a:gd name="connsiteX7" fmla="*/ 2148459 w 2610992"/>
                        <a:gd name="connsiteY7" fmla="*/ 288131 h 354329"/>
                        <a:gd name="connsiteX8" fmla="*/ 1631347 w 2610992"/>
                        <a:gd name="connsiteY8" fmla="*/ 289084 h 354329"/>
                        <a:gd name="connsiteX9" fmla="*/ 1373219 w 2610992"/>
                        <a:gd name="connsiteY9" fmla="*/ 280892 h 354329"/>
                        <a:gd name="connsiteX10" fmla="*/ 1118616 w 2610992"/>
                        <a:gd name="connsiteY10" fmla="*/ 275844 h 354329"/>
                        <a:gd name="connsiteX11" fmla="*/ 808482 w 2610992"/>
                        <a:gd name="connsiteY11" fmla="*/ 287179 h 354329"/>
                        <a:gd name="connsiteX12" fmla="*/ 498062 w 2610992"/>
                        <a:gd name="connsiteY12" fmla="*/ 316706 h 354329"/>
                        <a:gd name="connsiteX13" fmla="*/ 567976 w 2610992"/>
                        <a:gd name="connsiteY13" fmla="*/ 304800 h 354329"/>
                        <a:gd name="connsiteX14" fmla="*/ 498158 w 2610992"/>
                        <a:gd name="connsiteY14" fmla="*/ 312134 h 354329"/>
                        <a:gd name="connsiteX15" fmla="*/ 804101 w 2610992"/>
                        <a:gd name="connsiteY15" fmla="*/ 262890 h 354329"/>
                        <a:gd name="connsiteX16" fmla="*/ 1117283 w 2610992"/>
                        <a:gd name="connsiteY16" fmla="*/ 231267 h 354329"/>
                        <a:gd name="connsiteX17" fmla="*/ 1133666 w 2610992"/>
                        <a:gd name="connsiteY17" fmla="*/ 230886 h 354329"/>
                        <a:gd name="connsiteX18" fmla="*/ 1150049 w 2610992"/>
                        <a:gd name="connsiteY18" fmla="*/ 230886 h 354329"/>
                        <a:gd name="connsiteX19" fmla="*/ 1182815 w 2610992"/>
                        <a:gd name="connsiteY19" fmla="*/ 230600 h 354329"/>
                        <a:gd name="connsiteX20" fmla="*/ 1248156 w 2610992"/>
                        <a:gd name="connsiteY20" fmla="*/ 231648 h 354329"/>
                        <a:gd name="connsiteX21" fmla="*/ 1377410 w 2610992"/>
                        <a:gd name="connsiteY21" fmla="*/ 236411 h 354329"/>
                        <a:gd name="connsiteX22" fmla="*/ 1633728 w 2610992"/>
                        <a:gd name="connsiteY22" fmla="*/ 244602 h 354329"/>
                        <a:gd name="connsiteX23" fmla="*/ 2146840 w 2610992"/>
                        <a:gd name="connsiteY23" fmla="*/ 243649 h 354329"/>
                        <a:gd name="connsiteX24" fmla="*/ 2387251 w 2610992"/>
                        <a:gd name="connsiteY24" fmla="*/ 245269 h 354329"/>
                        <a:gd name="connsiteX25" fmla="*/ 2609946 w 2610992"/>
                        <a:gd name="connsiteY25" fmla="*/ 242221 h 354329"/>
                        <a:gd name="connsiteX26" fmla="*/ 2609946 w 2610992"/>
                        <a:gd name="connsiteY26" fmla="*/ 206502 h 354329"/>
                        <a:gd name="connsiteX27" fmla="*/ 2392394 w 2610992"/>
                        <a:gd name="connsiteY27" fmla="*/ 207645 h 354329"/>
                        <a:gd name="connsiteX28" fmla="*/ 2257235 w 2610992"/>
                        <a:gd name="connsiteY28" fmla="*/ 203835 h 354329"/>
                        <a:gd name="connsiteX29" fmla="*/ 2351246 w 2610992"/>
                        <a:gd name="connsiteY29" fmla="*/ 201930 h 354329"/>
                        <a:gd name="connsiteX30" fmla="*/ 2257235 w 2610992"/>
                        <a:gd name="connsiteY30" fmla="*/ 199263 h 354329"/>
                        <a:gd name="connsiteX31" fmla="*/ 2392490 w 2610992"/>
                        <a:gd name="connsiteY31" fmla="*/ 196501 h 354329"/>
                        <a:gd name="connsiteX32" fmla="*/ 2610136 w 2610992"/>
                        <a:gd name="connsiteY32" fmla="*/ 195358 h 354329"/>
                        <a:gd name="connsiteX33" fmla="*/ 2610326 w 2610992"/>
                        <a:gd name="connsiteY33" fmla="*/ 147923 h 354329"/>
                        <a:gd name="connsiteX34" fmla="*/ 2100263 w 2610992"/>
                        <a:gd name="connsiteY34" fmla="*/ 174974 h 354329"/>
                        <a:gd name="connsiteX35" fmla="*/ 1782604 w 2610992"/>
                        <a:gd name="connsiteY35" fmla="*/ 174784 h 354329"/>
                        <a:gd name="connsiteX36" fmla="*/ 1623917 w 2610992"/>
                        <a:gd name="connsiteY36" fmla="*/ 170402 h 354329"/>
                        <a:gd name="connsiteX37" fmla="*/ 1465517 w 2610992"/>
                        <a:gd name="connsiteY37" fmla="*/ 165259 h 354329"/>
                        <a:gd name="connsiteX38" fmla="*/ 1386364 w 2610992"/>
                        <a:gd name="connsiteY38" fmla="*/ 164402 h 354329"/>
                        <a:gd name="connsiteX39" fmla="*/ 1307306 w 2610992"/>
                        <a:gd name="connsiteY39" fmla="*/ 165925 h 354329"/>
                        <a:gd name="connsiteX40" fmla="*/ 1150334 w 2610992"/>
                        <a:gd name="connsiteY40" fmla="*/ 178689 h 354329"/>
                        <a:gd name="connsiteX41" fmla="*/ 994886 w 2610992"/>
                        <a:gd name="connsiteY41" fmla="*/ 200120 h 354329"/>
                        <a:gd name="connsiteX42" fmla="*/ 839057 w 2610992"/>
                        <a:gd name="connsiteY42" fmla="*/ 221742 h 354329"/>
                        <a:gd name="connsiteX43" fmla="*/ 69914 w 2610992"/>
                        <a:gd name="connsiteY43" fmla="*/ 265843 h 354329"/>
                        <a:gd name="connsiteX44" fmla="*/ 601599 w 2610992"/>
                        <a:gd name="connsiteY44" fmla="*/ 241078 h 354329"/>
                        <a:gd name="connsiteX45" fmla="*/ 69914 w 2610992"/>
                        <a:gd name="connsiteY45" fmla="*/ 261175 h 354329"/>
                        <a:gd name="connsiteX46" fmla="*/ 837343 w 2610992"/>
                        <a:gd name="connsiteY46" fmla="*/ 210598 h 354329"/>
                        <a:gd name="connsiteX47" fmla="*/ 992886 w 2610992"/>
                        <a:gd name="connsiteY47" fmla="*/ 189071 h 354329"/>
                        <a:gd name="connsiteX48" fmla="*/ 1148810 w 2610992"/>
                        <a:gd name="connsiteY48" fmla="*/ 167545 h 354329"/>
                        <a:gd name="connsiteX49" fmla="*/ 1307021 w 2610992"/>
                        <a:gd name="connsiteY49" fmla="*/ 154686 h 354329"/>
                        <a:gd name="connsiteX50" fmla="*/ 1386650 w 2610992"/>
                        <a:gd name="connsiteY50" fmla="*/ 153067 h 354329"/>
                        <a:gd name="connsiteX51" fmla="*/ 1466183 w 2610992"/>
                        <a:gd name="connsiteY51" fmla="*/ 153924 h 354329"/>
                        <a:gd name="connsiteX52" fmla="*/ 1624775 w 2610992"/>
                        <a:gd name="connsiteY52" fmla="*/ 159067 h 354329"/>
                        <a:gd name="connsiteX53" fmla="*/ 1783175 w 2610992"/>
                        <a:gd name="connsiteY53" fmla="*/ 163449 h 354329"/>
                        <a:gd name="connsiteX54" fmla="*/ 2100263 w 2610992"/>
                        <a:gd name="connsiteY54" fmla="*/ 163639 h 354329"/>
                        <a:gd name="connsiteX55" fmla="*/ 2610517 w 2610992"/>
                        <a:gd name="connsiteY55" fmla="*/ 142304 h 354329"/>
                        <a:gd name="connsiteX56" fmla="*/ 2610898 w 2610992"/>
                        <a:gd name="connsiteY56" fmla="*/ 42386 h 354329"/>
                        <a:gd name="connsiteX57" fmla="*/ 2610326 w 2610992"/>
                        <a:gd name="connsiteY57" fmla="*/ 42386 h 354329"/>
                        <a:gd name="connsiteX58" fmla="*/ 2385441 w 2610992"/>
                        <a:gd name="connsiteY58" fmla="*/ 37624 h 354329"/>
                        <a:gd name="connsiteX59" fmla="*/ 2281142 w 2610992"/>
                        <a:gd name="connsiteY59" fmla="*/ 27337 h 354329"/>
                        <a:gd name="connsiteX60" fmla="*/ 2317528 w 2610992"/>
                        <a:gd name="connsiteY60" fmla="*/ 26289 h 354329"/>
                        <a:gd name="connsiteX61" fmla="*/ 2281142 w 2610992"/>
                        <a:gd name="connsiteY61" fmla="*/ 22765 h 354329"/>
                        <a:gd name="connsiteX62" fmla="*/ 2386489 w 2610992"/>
                        <a:gd name="connsiteY62" fmla="*/ 19717 h 354329"/>
                        <a:gd name="connsiteX63" fmla="*/ 2610803 w 2610992"/>
                        <a:gd name="connsiteY63" fmla="*/ 24479 h 354329"/>
                        <a:gd name="connsiteX64" fmla="*/ 2610993 w 2610992"/>
                        <a:gd name="connsiteY64" fmla="*/ 24479 h 354329"/>
                        <a:gd name="connsiteX65" fmla="*/ 2610993 w 2610992"/>
                        <a:gd name="connsiteY65" fmla="*/ 1714 h 354329"/>
                        <a:gd name="connsiteX66" fmla="*/ 2548033 w 2610992"/>
                        <a:gd name="connsiteY66" fmla="*/ 11144 h 354329"/>
                        <a:gd name="connsiteX67" fmla="*/ 2400300 w 2610992"/>
                        <a:gd name="connsiteY67" fmla="*/ 10382 h 354329"/>
                        <a:gd name="connsiteX68" fmla="*/ 2217992 w 2610992"/>
                        <a:gd name="connsiteY68" fmla="*/ 2191 h 354329"/>
                        <a:gd name="connsiteX69" fmla="*/ 1690211 w 2610992"/>
                        <a:gd name="connsiteY69" fmla="*/ 2286 h 354329"/>
                        <a:gd name="connsiteX70" fmla="*/ 1678781 w 2610992"/>
                        <a:gd name="connsiteY70" fmla="*/ 953 h 354329"/>
                        <a:gd name="connsiteX71" fmla="*/ 1543622 w 2610992"/>
                        <a:gd name="connsiteY71" fmla="*/ 7334 h 354329"/>
                        <a:gd name="connsiteX72" fmla="*/ 1271492 w 2610992"/>
                        <a:gd name="connsiteY72" fmla="*/ 8954 h 354329"/>
                        <a:gd name="connsiteX73" fmla="*/ 999935 w 2610992"/>
                        <a:gd name="connsiteY73" fmla="*/ 3810 h 354329"/>
                        <a:gd name="connsiteX74" fmla="*/ 931259 w 2610992"/>
                        <a:gd name="connsiteY74" fmla="*/ 0 h 354329"/>
                        <a:gd name="connsiteX75" fmla="*/ 648938 w 2610992"/>
                        <a:gd name="connsiteY75" fmla="*/ 667 h 354329"/>
                        <a:gd name="connsiteX76" fmla="*/ 599027 w 2610992"/>
                        <a:gd name="connsiteY76" fmla="*/ 3524 h 354329"/>
                        <a:gd name="connsiteX77" fmla="*/ 463487 w 2610992"/>
                        <a:gd name="connsiteY77" fmla="*/ 6477 h 354329"/>
                        <a:gd name="connsiteX78" fmla="*/ 1048 w 2610992"/>
                        <a:gd name="connsiteY78" fmla="*/ 2191 h 354329"/>
                        <a:gd name="connsiteX79" fmla="*/ 667 w 2610992"/>
                        <a:gd name="connsiteY79" fmla="*/ 98488 h 354329"/>
                        <a:gd name="connsiteX80" fmla="*/ 208026 w 2610992"/>
                        <a:gd name="connsiteY80" fmla="*/ 104204 h 354329"/>
                        <a:gd name="connsiteX81" fmla="*/ 482060 w 2610992"/>
                        <a:gd name="connsiteY81" fmla="*/ 93250 h 354329"/>
                        <a:gd name="connsiteX82" fmla="*/ 933736 w 2610992"/>
                        <a:gd name="connsiteY82" fmla="*/ 71914 h 354329"/>
                        <a:gd name="connsiteX83" fmla="*/ 1386459 w 2610992"/>
                        <a:gd name="connsiteY83" fmla="*/ 79248 h 354329"/>
                        <a:gd name="connsiteX84" fmla="*/ 1808036 w 2610992"/>
                        <a:gd name="connsiteY84" fmla="*/ 94393 h 354329"/>
                        <a:gd name="connsiteX85" fmla="*/ 1661255 w 2610992"/>
                        <a:gd name="connsiteY85" fmla="*/ 95821 h 354329"/>
                        <a:gd name="connsiteX86" fmla="*/ 1808036 w 2610992"/>
                        <a:gd name="connsiteY86" fmla="*/ 98965 h 354329"/>
                        <a:gd name="connsiteX87" fmla="*/ 1385411 w 2610992"/>
                        <a:gd name="connsiteY87" fmla="*/ 97060 h 354329"/>
                        <a:gd name="connsiteX88" fmla="*/ 934307 w 2610992"/>
                        <a:gd name="connsiteY88" fmla="*/ 89725 h 354329"/>
                        <a:gd name="connsiteX89" fmla="*/ 483489 w 2610992"/>
                        <a:gd name="connsiteY89" fmla="*/ 111062 h 354329"/>
                        <a:gd name="connsiteX90" fmla="*/ 208026 w 2610992"/>
                        <a:gd name="connsiteY90" fmla="*/ 115443 h 354329"/>
                        <a:gd name="connsiteX91" fmla="*/ 762 w 2610992"/>
                        <a:gd name="connsiteY91" fmla="*/ 104680 h 354329"/>
                        <a:gd name="connsiteX92" fmla="*/ 571 w 2610992"/>
                        <a:gd name="connsiteY92" fmla="*/ 146209 h 354329"/>
                        <a:gd name="connsiteX93" fmla="*/ 279083 w 2610992"/>
                        <a:gd name="connsiteY93" fmla="*/ 154210 h 354329"/>
                        <a:gd name="connsiteX94" fmla="*/ 432245 w 2610992"/>
                        <a:gd name="connsiteY94" fmla="*/ 150114 h 354329"/>
                        <a:gd name="connsiteX95" fmla="*/ 470440 w 2610992"/>
                        <a:gd name="connsiteY95" fmla="*/ 147923 h 354329"/>
                        <a:gd name="connsiteX96" fmla="*/ 508635 w 2610992"/>
                        <a:gd name="connsiteY96" fmla="*/ 145447 h 354329"/>
                        <a:gd name="connsiteX97" fmla="*/ 584835 w 2610992"/>
                        <a:gd name="connsiteY97" fmla="*/ 139446 h 354329"/>
                        <a:gd name="connsiteX98" fmla="*/ 890302 w 2610992"/>
                        <a:gd name="connsiteY98" fmla="*/ 115157 h 354329"/>
                        <a:gd name="connsiteX99" fmla="*/ 1034129 w 2610992"/>
                        <a:gd name="connsiteY99" fmla="*/ 113633 h 354329"/>
                        <a:gd name="connsiteX100" fmla="*/ 1176909 w 2610992"/>
                        <a:gd name="connsiteY100" fmla="*/ 123349 h 354329"/>
                        <a:gd name="connsiteX101" fmla="*/ 1034034 w 2610992"/>
                        <a:gd name="connsiteY101" fmla="*/ 116967 h 354329"/>
                        <a:gd name="connsiteX102" fmla="*/ 978122 w 2610992"/>
                        <a:gd name="connsiteY102" fmla="*/ 117824 h 354329"/>
                        <a:gd name="connsiteX103" fmla="*/ 1034129 w 2610992"/>
                        <a:gd name="connsiteY103" fmla="*/ 118300 h 354329"/>
                        <a:gd name="connsiteX104" fmla="*/ 1176909 w 2610992"/>
                        <a:gd name="connsiteY104" fmla="*/ 128016 h 354329"/>
                        <a:gd name="connsiteX105" fmla="*/ 1034034 w 2610992"/>
                        <a:gd name="connsiteY105" fmla="*/ 121634 h 354329"/>
                        <a:gd name="connsiteX106" fmla="*/ 891064 w 2610992"/>
                        <a:gd name="connsiteY106" fmla="*/ 126492 h 354329"/>
                        <a:gd name="connsiteX107" fmla="*/ 586073 w 2610992"/>
                        <a:gd name="connsiteY107" fmla="*/ 150781 h 354329"/>
                        <a:gd name="connsiteX108" fmla="*/ 509683 w 2610992"/>
                        <a:gd name="connsiteY108" fmla="*/ 156877 h 354329"/>
                        <a:gd name="connsiteX109" fmla="*/ 471392 w 2610992"/>
                        <a:gd name="connsiteY109" fmla="*/ 159448 h 354329"/>
                        <a:gd name="connsiteX110" fmla="*/ 433007 w 2610992"/>
                        <a:gd name="connsiteY110" fmla="*/ 161639 h 354329"/>
                        <a:gd name="connsiteX111" fmla="*/ 279178 w 2610992"/>
                        <a:gd name="connsiteY111" fmla="*/ 165735 h 354329"/>
                        <a:gd name="connsiteX112" fmla="*/ 667 w 2610992"/>
                        <a:gd name="connsiteY112" fmla="*/ 152781 h 354329"/>
                        <a:gd name="connsiteX113" fmla="*/ 667 w 2610992"/>
                        <a:gd name="connsiteY113" fmla="*/ 179451 h 354329"/>
                        <a:gd name="connsiteX114" fmla="*/ 52387 w 2610992"/>
                        <a:gd name="connsiteY114" fmla="*/ 180213 h 354329"/>
                        <a:gd name="connsiteX115" fmla="*/ 222885 w 2610992"/>
                        <a:gd name="connsiteY115" fmla="*/ 184975 h 354329"/>
                        <a:gd name="connsiteX116" fmla="*/ 257461 w 2610992"/>
                        <a:gd name="connsiteY116" fmla="*/ 186214 h 354329"/>
                        <a:gd name="connsiteX117" fmla="*/ 274701 w 2610992"/>
                        <a:gd name="connsiteY117" fmla="*/ 186690 h 354329"/>
                        <a:gd name="connsiteX118" fmla="*/ 283369 w 2610992"/>
                        <a:gd name="connsiteY118" fmla="*/ 186976 h 354329"/>
                        <a:gd name="connsiteX119" fmla="*/ 292037 w 2610992"/>
                        <a:gd name="connsiteY119" fmla="*/ 186976 h 354329"/>
                        <a:gd name="connsiteX120" fmla="*/ 326708 w 2610992"/>
                        <a:gd name="connsiteY120" fmla="*/ 187166 h 354329"/>
                        <a:gd name="connsiteX121" fmla="*/ 344043 w 2610992"/>
                        <a:gd name="connsiteY121" fmla="*/ 187071 h 354329"/>
                        <a:gd name="connsiteX122" fmla="*/ 361379 w 2610992"/>
                        <a:gd name="connsiteY122" fmla="*/ 186785 h 354329"/>
                        <a:gd name="connsiteX123" fmla="*/ 430816 w 2610992"/>
                        <a:gd name="connsiteY123" fmla="*/ 184785 h 354329"/>
                        <a:gd name="connsiteX124" fmla="*/ 465582 w 2610992"/>
                        <a:gd name="connsiteY124" fmla="*/ 183071 h 354329"/>
                        <a:gd name="connsiteX125" fmla="*/ 482918 w 2610992"/>
                        <a:gd name="connsiteY125" fmla="*/ 182213 h 354329"/>
                        <a:gd name="connsiteX126" fmla="*/ 500348 w 2610992"/>
                        <a:gd name="connsiteY126" fmla="*/ 181165 h 354329"/>
                        <a:gd name="connsiteX127" fmla="*/ 779145 w 2610992"/>
                        <a:gd name="connsiteY127" fmla="*/ 159448 h 354329"/>
                        <a:gd name="connsiteX128" fmla="*/ 1042988 w 2610992"/>
                        <a:gd name="connsiteY128" fmla="*/ 158210 h 354329"/>
                        <a:gd name="connsiteX129" fmla="*/ 997458 w 2610992"/>
                        <a:gd name="connsiteY129" fmla="*/ 161925 h 354329"/>
                        <a:gd name="connsiteX130" fmla="*/ 1042988 w 2610992"/>
                        <a:gd name="connsiteY130" fmla="*/ 162878 h 354329"/>
                        <a:gd name="connsiteX131" fmla="*/ 783527 w 2610992"/>
                        <a:gd name="connsiteY131" fmla="*/ 190500 h 354329"/>
                        <a:gd name="connsiteX132" fmla="*/ 503682 w 2610992"/>
                        <a:gd name="connsiteY132" fmla="*/ 212312 h 354329"/>
                        <a:gd name="connsiteX133" fmla="*/ 486061 w 2610992"/>
                        <a:gd name="connsiteY133" fmla="*/ 213360 h 354329"/>
                        <a:gd name="connsiteX134" fmla="*/ 468440 w 2610992"/>
                        <a:gd name="connsiteY134" fmla="*/ 214217 h 354329"/>
                        <a:gd name="connsiteX135" fmla="*/ 433102 w 2610992"/>
                        <a:gd name="connsiteY135" fmla="*/ 215932 h 354329"/>
                        <a:gd name="connsiteX136" fmla="*/ 362141 w 2610992"/>
                        <a:gd name="connsiteY136" fmla="*/ 218027 h 354329"/>
                        <a:gd name="connsiteX137" fmla="*/ 344424 w 2610992"/>
                        <a:gd name="connsiteY137" fmla="*/ 218313 h 354329"/>
                        <a:gd name="connsiteX138" fmla="*/ 326612 w 2610992"/>
                        <a:gd name="connsiteY138" fmla="*/ 218504 h 354329"/>
                        <a:gd name="connsiteX139" fmla="*/ 290989 w 2610992"/>
                        <a:gd name="connsiteY139" fmla="*/ 218313 h 354329"/>
                        <a:gd name="connsiteX140" fmla="*/ 282131 w 2610992"/>
                        <a:gd name="connsiteY140" fmla="*/ 218313 h 354329"/>
                        <a:gd name="connsiteX141" fmla="*/ 273272 w 2610992"/>
                        <a:gd name="connsiteY141" fmla="*/ 218027 h 354329"/>
                        <a:gd name="connsiteX142" fmla="*/ 255461 w 2610992"/>
                        <a:gd name="connsiteY142" fmla="*/ 217551 h 354329"/>
                        <a:gd name="connsiteX143" fmla="*/ 219932 w 2610992"/>
                        <a:gd name="connsiteY143" fmla="*/ 216313 h 354329"/>
                        <a:gd name="connsiteX144" fmla="*/ 50483 w 2610992"/>
                        <a:gd name="connsiteY144" fmla="*/ 198311 h 354329"/>
                        <a:gd name="connsiteX145" fmla="*/ 571 w 2610992"/>
                        <a:gd name="connsiteY145" fmla="*/ 193643 h 354329"/>
                        <a:gd name="connsiteX146" fmla="*/ 190 w 2610992"/>
                        <a:gd name="connsiteY146" fmla="*/ 286036 h 354329"/>
                        <a:gd name="connsiteX147" fmla="*/ 138779 w 2610992"/>
                        <a:gd name="connsiteY147" fmla="*/ 288322 h 354329"/>
                        <a:gd name="connsiteX148" fmla="*/ 444246 w 2610992"/>
                        <a:gd name="connsiteY148" fmla="*/ 279940 h 354329"/>
                        <a:gd name="connsiteX149" fmla="*/ 586740 w 2610992"/>
                        <a:gd name="connsiteY149" fmla="*/ 270700 h 354329"/>
                        <a:gd name="connsiteX150" fmla="*/ 488633 w 2610992"/>
                        <a:gd name="connsiteY150" fmla="*/ 282130 h 354329"/>
                        <a:gd name="connsiteX151" fmla="*/ 586645 w 2610992"/>
                        <a:gd name="connsiteY151" fmla="*/ 275368 h 354329"/>
                        <a:gd name="connsiteX152" fmla="*/ 445103 w 2610992"/>
                        <a:gd name="connsiteY152" fmla="*/ 291274 h 354329"/>
                        <a:gd name="connsiteX153" fmla="*/ 138398 w 2610992"/>
                        <a:gd name="connsiteY153" fmla="*/ 299752 h 354329"/>
                        <a:gd name="connsiteX154" fmla="*/ 0 w 2610992"/>
                        <a:gd name="connsiteY154" fmla="*/ 292513 h 354329"/>
                        <a:gd name="connsiteX155" fmla="*/ 0 w 2610992"/>
                        <a:gd name="connsiteY155" fmla="*/ 328422 h 354329"/>
                        <a:gd name="connsiteX156" fmla="*/ 17621 w 2610992"/>
                        <a:gd name="connsiteY156" fmla="*/ 354330 h 354329"/>
                        <a:gd name="connsiteX157" fmla="*/ 2580799 w 2610992"/>
                        <a:gd name="connsiteY157" fmla="*/ 348139 h 354329"/>
                        <a:gd name="connsiteX158" fmla="*/ 2596610 w 2610992"/>
                        <a:gd name="connsiteY158" fmla="*/ 318230 h 354329"/>
                        <a:gd name="connsiteX159" fmla="*/ 2192369 w 2610992"/>
                        <a:gd name="connsiteY159" fmla="*/ 334518 h 354329"/>
                        <a:gd name="connsiteX160" fmla="*/ 1739456 w 2610992"/>
                        <a:gd name="connsiteY160" fmla="*/ 337375 h 354329"/>
                        <a:gd name="connsiteX161" fmla="*/ 1513237 w 2610992"/>
                        <a:gd name="connsiteY161" fmla="*/ 333185 h 354329"/>
                        <a:gd name="connsiteX162" fmla="*/ 1287399 w 2610992"/>
                        <a:gd name="connsiteY162" fmla="*/ 336899 h 354329"/>
                        <a:gd name="connsiteX163" fmla="*/ 1063466 w 2610992"/>
                        <a:gd name="connsiteY163" fmla="*/ 349948 h 354329"/>
                        <a:gd name="connsiteX164" fmla="*/ 1018318 w 2610992"/>
                        <a:gd name="connsiteY164" fmla="*/ 349948 h 354329"/>
                        <a:gd name="connsiteX165" fmla="*/ 1122712 w 2610992"/>
                        <a:gd name="connsiteY165" fmla="*/ 341090 h 354329"/>
                        <a:gd name="connsiteX166" fmla="*/ 1063466 w 2610992"/>
                        <a:gd name="connsiteY166" fmla="*/ 345281 h 354329"/>
                        <a:gd name="connsiteX167" fmla="*/ 1018318 w 2610992"/>
                        <a:gd name="connsiteY167" fmla="*/ 345281 h 354329"/>
                        <a:gd name="connsiteX168" fmla="*/ 1286732 w 2610992"/>
                        <a:gd name="connsiteY168" fmla="*/ 325564 h 354329"/>
                        <a:gd name="connsiteX169" fmla="*/ 1513332 w 2610992"/>
                        <a:gd name="connsiteY169" fmla="*/ 321850 h 354329"/>
                        <a:gd name="connsiteX170" fmla="*/ 2210943 w 2610992"/>
                        <a:gd name="connsiteY170" fmla="*/ 226028 h 354329"/>
                        <a:gd name="connsiteX171" fmla="*/ 2144363 w 2610992"/>
                        <a:gd name="connsiteY171" fmla="*/ 228505 h 354329"/>
                        <a:gd name="connsiteX172" fmla="*/ 2001965 w 2610992"/>
                        <a:gd name="connsiteY172" fmla="*/ 226600 h 354329"/>
                        <a:gd name="connsiteX173" fmla="*/ 1915478 w 2610992"/>
                        <a:gd name="connsiteY173" fmla="*/ 222123 h 354329"/>
                        <a:gd name="connsiteX174" fmla="*/ 1975676 w 2610992"/>
                        <a:gd name="connsiteY174" fmla="*/ 220599 h 354329"/>
                        <a:gd name="connsiteX175" fmla="*/ 1915478 w 2610992"/>
                        <a:gd name="connsiteY175" fmla="*/ 217456 h 354329"/>
                        <a:gd name="connsiteX176" fmla="*/ 2002155 w 2610992"/>
                        <a:gd name="connsiteY176" fmla="*/ 215265 h 354329"/>
                        <a:gd name="connsiteX177" fmla="*/ 2144554 w 2610992"/>
                        <a:gd name="connsiteY177" fmla="*/ 217170 h 354329"/>
                        <a:gd name="connsiteX178" fmla="*/ 2210943 w 2610992"/>
                        <a:gd name="connsiteY178" fmla="*/ 221361 h 354329"/>
                        <a:gd name="connsiteX179" fmla="*/ 2164747 w 2610992"/>
                        <a:gd name="connsiteY179" fmla="*/ 223075 h 354329"/>
                        <a:gd name="connsiteX180" fmla="*/ 2210943 w 2610992"/>
                        <a:gd name="connsiteY180" fmla="*/ 226028 h 354329"/>
                        <a:gd name="connsiteX181" fmla="*/ 1461897 w 2610992"/>
                        <a:gd name="connsiteY181" fmla="*/ 190214 h 354329"/>
                        <a:gd name="connsiteX182" fmla="*/ 1941290 w 2610992"/>
                        <a:gd name="connsiteY182" fmla="*/ 189071 h 354329"/>
                        <a:gd name="connsiteX183" fmla="*/ 2165128 w 2610992"/>
                        <a:gd name="connsiteY183" fmla="*/ 195167 h 354329"/>
                        <a:gd name="connsiteX184" fmla="*/ 2087309 w 2610992"/>
                        <a:gd name="connsiteY184" fmla="*/ 197644 h 354329"/>
                        <a:gd name="connsiteX185" fmla="*/ 2165128 w 2610992"/>
                        <a:gd name="connsiteY185" fmla="*/ 199739 h 354329"/>
                        <a:gd name="connsiteX186" fmla="*/ 1941195 w 2610992"/>
                        <a:gd name="connsiteY186" fmla="*/ 206978 h 354329"/>
                        <a:gd name="connsiteX187" fmla="*/ 1461802 w 2610992"/>
                        <a:gd name="connsiteY187" fmla="*/ 208121 h 354329"/>
                        <a:gd name="connsiteX188" fmla="*/ 1170337 w 2610992"/>
                        <a:gd name="connsiteY188" fmla="*/ 202216 h 354329"/>
                        <a:gd name="connsiteX189" fmla="*/ 1271683 w 2610992"/>
                        <a:gd name="connsiteY189" fmla="*/ 199644 h 354329"/>
                        <a:gd name="connsiteX190" fmla="*/ 1170337 w 2610992"/>
                        <a:gd name="connsiteY190" fmla="*/ 197548 h 354329"/>
                        <a:gd name="connsiteX191" fmla="*/ 1461897 w 2610992"/>
                        <a:gd name="connsiteY191" fmla="*/ 190214 h 354329"/>
                        <a:gd name="connsiteX192" fmla="*/ 1943005 w 2610992"/>
                        <a:gd name="connsiteY192" fmla="*/ 6667 h 354329"/>
                        <a:gd name="connsiteX193" fmla="*/ 1957864 w 2610992"/>
                        <a:gd name="connsiteY193" fmla="*/ 9620 h 354329"/>
                        <a:gd name="connsiteX194" fmla="*/ 1940052 w 2610992"/>
                        <a:gd name="connsiteY194" fmla="*/ 6667 h 354329"/>
                        <a:gd name="connsiteX195" fmla="*/ 1942910 w 2610992"/>
                        <a:gd name="connsiteY195" fmla="*/ 6667 h 354329"/>
                        <a:gd name="connsiteX196" fmla="*/ 1957864 w 2610992"/>
                        <a:gd name="connsiteY196" fmla="*/ 14288 h 354329"/>
                        <a:gd name="connsiteX197" fmla="*/ 1940052 w 2610992"/>
                        <a:gd name="connsiteY197" fmla="*/ 11335 h 354329"/>
                        <a:gd name="connsiteX198" fmla="*/ 1942910 w 2610992"/>
                        <a:gd name="connsiteY198" fmla="*/ 11335 h 354329"/>
                        <a:gd name="connsiteX199" fmla="*/ 1957769 w 2610992"/>
                        <a:gd name="connsiteY199" fmla="*/ 14288 h 354329"/>
                        <a:gd name="connsiteX200" fmla="*/ 812387 w 2610992"/>
                        <a:gd name="connsiteY200" fmla="*/ 9430 h 354329"/>
                        <a:gd name="connsiteX201" fmla="*/ 915162 w 2610992"/>
                        <a:gd name="connsiteY201" fmla="*/ 9144 h 354329"/>
                        <a:gd name="connsiteX202" fmla="*/ 1189387 w 2610992"/>
                        <a:gd name="connsiteY202" fmla="*/ 8477 h 354329"/>
                        <a:gd name="connsiteX203" fmla="*/ 1168622 w 2610992"/>
                        <a:gd name="connsiteY203" fmla="*/ 9906 h 354329"/>
                        <a:gd name="connsiteX204" fmla="*/ 1116806 w 2610992"/>
                        <a:gd name="connsiteY204" fmla="*/ 13240 h 354329"/>
                        <a:gd name="connsiteX205" fmla="*/ 1189387 w 2610992"/>
                        <a:gd name="connsiteY205" fmla="*/ 13049 h 354329"/>
                        <a:gd name="connsiteX206" fmla="*/ 1168622 w 2610992"/>
                        <a:gd name="connsiteY206" fmla="*/ 14478 h 354329"/>
                        <a:gd name="connsiteX207" fmla="*/ 989266 w 2610992"/>
                        <a:gd name="connsiteY207" fmla="*/ 24765 h 354329"/>
                        <a:gd name="connsiteX208" fmla="*/ 944309 w 2610992"/>
                        <a:gd name="connsiteY208" fmla="*/ 26384 h 354329"/>
                        <a:gd name="connsiteX209" fmla="*/ 899255 w 2610992"/>
                        <a:gd name="connsiteY209" fmla="*/ 27337 h 354329"/>
                        <a:gd name="connsiteX210" fmla="*/ 809054 w 2610992"/>
                        <a:gd name="connsiteY210" fmla="*/ 27337 h 354329"/>
                        <a:gd name="connsiteX211" fmla="*/ 598456 w 2610992"/>
                        <a:gd name="connsiteY211" fmla="*/ 14573 h 354329"/>
                        <a:gd name="connsiteX212" fmla="*/ 658463 w 2610992"/>
                        <a:gd name="connsiteY212" fmla="*/ 14383 h 354329"/>
                        <a:gd name="connsiteX213" fmla="*/ 598456 w 2610992"/>
                        <a:gd name="connsiteY213" fmla="*/ 9906 h 354329"/>
                        <a:gd name="connsiteX214" fmla="*/ 812387 w 2610992"/>
                        <a:gd name="connsiteY214" fmla="*/ 9430 h 354329"/>
                        <a:gd name="connsiteX215" fmla="*/ 2146459 w 2610992"/>
                        <a:gd name="connsiteY215" fmla="*/ 115348 h 354329"/>
                        <a:gd name="connsiteX216" fmla="*/ 2315623 w 2610992"/>
                        <a:gd name="connsiteY216" fmla="*/ 99155 h 354329"/>
                        <a:gd name="connsiteX217" fmla="*/ 2357533 w 2610992"/>
                        <a:gd name="connsiteY217" fmla="*/ 93536 h 354329"/>
                        <a:gd name="connsiteX218" fmla="*/ 2378393 w 2610992"/>
                        <a:gd name="connsiteY218" fmla="*/ 90488 h 354329"/>
                        <a:gd name="connsiteX219" fmla="*/ 2388775 w 2610992"/>
                        <a:gd name="connsiteY219" fmla="*/ 88963 h 354329"/>
                        <a:gd name="connsiteX220" fmla="*/ 2389442 w 2610992"/>
                        <a:gd name="connsiteY220" fmla="*/ 88963 h 354329"/>
                        <a:gd name="connsiteX221" fmla="*/ 2376011 w 2610992"/>
                        <a:gd name="connsiteY221" fmla="*/ 84391 h 354329"/>
                        <a:gd name="connsiteX222" fmla="*/ 2366772 w 2610992"/>
                        <a:gd name="connsiteY222" fmla="*/ 82963 h 354329"/>
                        <a:gd name="connsiteX223" fmla="*/ 2362105 w 2610992"/>
                        <a:gd name="connsiteY223" fmla="*/ 82582 h 354329"/>
                        <a:gd name="connsiteX224" fmla="*/ 2357152 w 2610992"/>
                        <a:gd name="connsiteY224" fmla="*/ 82296 h 354329"/>
                        <a:gd name="connsiteX225" fmla="*/ 2335816 w 2610992"/>
                        <a:gd name="connsiteY225" fmla="*/ 81534 h 354329"/>
                        <a:gd name="connsiteX226" fmla="*/ 1603819 w 2610992"/>
                        <a:gd name="connsiteY226" fmla="*/ 58103 h 354329"/>
                        <a:gd name="connsiteX227" fmla="*/ 870776 w 2610992"/>
                        <a:gd name="connsiteY227" fmla="*/ 58960 h 354329"/>
                        <a:gd name="connsiteX228" fmla="*/ 647795 w 2610992"/>
                        <a:gd name="connsiteY228" fmla="*/ 62103 h 354329"/>
                        <a:gd name="connsiteX229" fmla="*/ 424244 w 2610992"/>
                        <a:gd name="connsiteY229" fmla="*/ 57912 h 354329"/>
                        <a:gd name="connsiteX230" fmla="*/ 204216 w 2610992"/>
                        <a:gd name="connsiteY230" fmla="*/ 32861 h 354329"/>
                        <a:gd name="connsiteX231" fmla="*/ 86582 w 2610992"/>
                        <a:gd name="connsiteY231" fmla="*/ 15907 h 354329"/>
                        <a:gd name="connsiteX232" fmla="*/ 98489 w 2610992"/>
                        <a:gd name="connsiteY232" fmla="*/ 15907 h 354329"/>
                        <a:gd name="connsiteX233" fmla="*/ 205169 w 2610992"/>
                        <a:gd name="connsiteY233" fmla="*/ 29623 h 354329"/>
                        <a:gd name="connsiteX234" fmla="*/ 285369 w 2610992"/>
                        <a:gd name="connsiteY234" fmla="*/ 39243 h 354329"/>
                        <a:gd name="connsiteX235" fmla="*/ 204216 w 2610992"/>
                        <a:gd name="connsiteY235" fmla="*/ 28289 h 354329"/>
                        <a:gd name="connsiteX236" fmla="*/ 86582 w 2610992"/>
                        <a:gd name="connsiteY236" fmla="*/ 11335 h 354329"/>
                        <a:gd name="connsiteX237" fmla="*/ 98489 w 2610992"/>
                        <a:gd name="connsiteY237" fmla="*/ 11335 h 354329"/>
                        <a:gd name="connsiteX238" fmla="*/ 205169 w 2610992"/>
                        <a:gd name="connsiteY238" fmla="*/ 25051 h 354329"/>
                        <a:gd name="connsiteX239" fmla="*/ 425196 w 2610992"/>
                        <a:gd name="connsiteY239" fmla="*/ 46768 h 354329"/>
                        <a:gd name="connsiteX240" fmla="*/ 647414 w 2610992"/>
                        <a:gd name="connsiteY240" fmla="*/ 47625 h 354329"/>
                        <a:gd name="connsiteX241" fmla="*/ 870395 w 2610992"/>
                        <a:gd name="connsiteY241" fmla="*/ 41148 h 354329"/>
                        <a:gd name="connsiteX242" fmla="*/ 1604391 w 2610992"/>
                        <a:gd name="connsiteY242" fmla="*/ 40291 h 354329"/>
                        <a:gd name="connsiteX243" fmla="*/ 2337340 w 2610992"/>
                        <a:gd name="connsiteY243" fmla="*/ 63817 h 354329"/>
                        <a:gd name="connsiteX244" fmla="*/ 2358676 w 2610992"/>
                        <a:gd name="connsiteY244" fmla="*/ 65056 h 354329"/>
                        <a:gd name="connsiteX245" fmla="*/ 2364391 w 2610992"/>
                        <a:gd name="connsiteY245" fmla="*/ 65437 h 354329"/>
                        <a:gd name="connsiteX246" fmla="*/ 2370296 w 2610992"/>
                        <a:gd name="connsiteY246" fmla="*/ 66104 h 354329"/>
                        <a:gd name="connsiteX247" fmla="*/ 2381822 w 2610992"/>
                        <a:gd name="connsiteY247" fmla="*/ 68199 h 354329"/>
                        <a:gd name="connsiteX248" fmla="*/ 2393061 w 2610992"/>
                        <a:gd name="connsiteY248" fmla="*/ 71533 h 354329"/>
                        <a:gd name="connsiteX249" fmla="*/ 2403729 w 2610992"/>
                        <a:gd name="connsiteY249" fmla="*/ 76867 h 354329"/>
                        <a:gd name="connsiteX250" fmla="*/ 2406110 w 2610992"/>
                        <a:gd name="connsiteY250" fmla="*/ 78677 h 354329"/>
                        <a:gd name="connsiteX251" fmla="*/ 2408206 w 2610992"/>
                        <a:gd name="connsiteY251" fmla="*/ 80772 h 354329"/>
                        <a:gd name="connsiteX252" fmla="*/ 2410206 w 2610992"/>
                        <a:gd name="connsiteY252" fmla="*/ 83439 h 354329"/>
                        <a:gd name="connsiteX253" fmla="*/ 2411444 w 2610992"/>
                        <a:gd name="connsiteY253" fmla="*/ 86678 h 354329"/>
                        <a:gd name="connsiteX254" fmla="*/ 2411635 w 2610992"/>
                        <a:gd name="connsiteY254" fmla="*/ 92107 h 354329"/>
                        <a:gd name="connsiteX255" fmla="*/ 2411540 w 2610992"/>
                        <a:gd name="connsiteY255" fmla="*/ 97631 h 354329"/>
                        <a:gd name="connsiteX256" fmla="*/ 2410778 w 2610992"/>
                        <a:gd name="connsiteY256" fmla="*/ 100774 h 354329"/>
                        <a:gd name="connsiteX257" fmla="*/ 2410587 w 2610992"/>
                        <a:gd name="connsiteY257" fmla="*/ 101537 h 354329"/>
                        <a:gd name="connsiteX258" fmla="*/ 2410206 w 2610992"/>
                        <a:gd name="connsiteY258" fmla="*/ 101822 h 354329"/>
                        <a:gd name="connsiteX259" fmla="*/ 2409635 w 2610992"/>
                        <a:gd name="connsiteY259" fmla="*/ 101822 h 354329"/>
                        <a:gd name="connsiteX260" fmla="*/ 2407539 w 2610992"/>
                        <a:gd name="connsiteY260" fmla="*/ 102489 h 354329"/>
                        <a:gd name="connsiteX261" fmla="*/ 2403253 w 2610992"/>
                        <a:gd name="connsiteY261" fmla="*/ 103441 h 354329"/>
                        <a:gd name="connsiteX262" fmla="*/ 2398395 w 2610992"/>
                        <a:gd name="connsiteY262" fmla="*/ 104108 h 354329"/>
                        <a:gd name="connsiteX263" fmla="*/ 2392109 w 2610992"/>
                        <a:gd name="connsiteY263" fmla="*/ 104965 h 354329"/>
                        <a:gd name="connsiteX264" fmla="*/ 2381536 w 2610992"/>
                        <a:gd name="connsiteY264" fmla="*/ 106299 h 354329"/>
                        <a:gd name="connsiteX265" fmla="*/ 2360390 w 2610992"/>
                        <a:gd name="connsiteY265" fmla="*/ 108966 h 354329"/>
                        <a:gd name="connsiteX266" fmla="*/ 2317909 w 2610992"/>
                        <a:gd name="connsiteY266" fmla="*/ 113729 h 354329"/>
                        <a:gd name="connsiteX267" fmla="*/ 2147030 w 2610992"/>
                        <a:gd name="connsiteY267" fmla="*/ 126778 h 354329"/>
                        <a:gd name="connsiteX268" fmla="*/ 1804416 w 2610992"/>
                        <a:gd name="connsiteY268" fmla="*/ 122777 h 354329"/>
                        <a:gd name="connsiteX269" fmla="*/ 2042351 w 2610992"/>
                        <a:gd name="connsiteY269" fmla="*/ 124968 h 354329"/>
                        <a:gd name="connsiteX270" fmla="*/ 1804416 w 2610992"/>
                        <a:gd name="connsiteY270" fmla="*/ 118205 h 354329"/>
                        <a:gd name="connsiteX271" fmla="*/ 2146268 w 2610992"/>
                        <a:gd name="connsiteY271" fmla="*/ 115633 h 354329"/>
                        <a:gd name="connsiteX272" fmla="*/ 1544098 w 2610992"/>
                        <a:gd name="connsiteY272" fmla="*/ 119920 h 354329"/>
                        <a:gd name="connsiteX273" fmla="*/ 1650016 w 2610992"/>
                        <a:gd name="connsiteY273" fmla="*/ 125921 h 354329"/>
                        <a:gd name="connsiteX274" fmla="*/ 1699165 w 2610992"/>
                        <a:gd name="connsiteY274" fmla="*/ 131636 h 354329"/>
                        <a:gd name="connsiteX275" fmla="*/ 1664780 w 2610992"/>
                        <a:gd name="connsiteY275" fmla="*/ 132207 h 354329"/>
                        <a:gd name="connsiteX276" fmla="*/ 1699165 w 2610992"/>
                        <a:gd name="connsiteY276" fmla="*/ 136207 h 354329"/>
                        <a:gd name="connsiteX277" fmla="*/ 1649254 w 2610992"/>
                        <a:gd name="connsiteY277" fmla="*/ 137065 h 354329"/>
                        <a:gd name="connsiteX278" fmla="*/ 1543145 w 2610992"/>
                        <a:gd name="connsiteY278" fmla="*/ 131064 h 354329"/>
                        <a:gd name="connsiteX279" fmla="*/ 1479233 w 2610992"/>
                        <a:gd name="connsiteY279" fmla="*/ 123539 h 354329"/>
                        <a:gd name="connsiteX280" fmla="*/ 1523810 w 2610992"/>
                        <a:gd name="connsiteY280" fmla="*/ 124206 h 354329"/>
                        <a:gd name="connsiteX281" fmla="*/ 1479328 w 2610992"/>
                        <a:gd name="connsiteY281" fmla="*/ 118967 h 354329"/>
                        <a:gd name="connsiteX282" fmla="*/ 1544193 w 2610992"/>
                        <a:gd name="connsiteY282" fmla="*/ 119920 h 354329"/>
                        <a:gd name="connsiteX283" fmla="*/ 411575 w 2610992"/>
                        <a:gd name="connsiteY283" fmla="*/ 141732 h 354329"/>
                        <a:gd name="connsiteX284" fmla="*/ 261080 w 2610992"/>
                        <a:gd name="connsiteY284" fmla="*/ 150781 h 354329"/>
                        <a:gd name="connsiteX285" fmla="*/ 169164 w 2610992"/>
                        <a:gd name="connsiteY285" fmla="*/ 150304 h 354329"/>
                        <a:gd name="connsiteX286" fmla="*/ 232791 w 2610992"/>
                        <a:gd name="connsiteY286" fmla="*/ 146018 h 354329"/>
                        <a:gd name="connsiteX287" fmla="*/ 169164 w 2610992"/>
                        <a:gd name="connsiteY287" fmla="*/ 145637 h 354329"/>
                        <a:gd name="connsiteX288" fmla="*/ 260509 w 2610992"/>
                        <a:gd name="connsiteY288" fmla="*/ 139446 h 354329"/>
                        <a:gd name="connsiteX289" fmla="*/ 410527 w 2610992"/>
                        <a:gd name="connsiteY289" fmla="*/ 130397 h 354329"/>
                        <a:gd name="connsiteX290" fmla="*/ 481013 w 2610992"/>
                        <a:gd name="connsiteY290" fmla="*/ 127635 h 354329"/>
                        <a:gd name="connsiteX291" fmla="*/ 432816 w 2610992"/>
                        <a:gd name="connsiteY291" fmla="*/ 134207 h 354329"/>
                        <a:gd name="connsiteX292" fmla="*/ 481013 w 2610992"/>
                        <a:gd name="connsiteY292" fmla="*/ 132302 h 354329"/>
                        <a:gd name="connsiteX293" fmla="*/ 411671 w 2610992"/>
                        <a:gd name="connsiteY293" fmla="*/ 141732 h 354329"/>
                        <a:gd name="connsiteX294" fmla="*/ 1045655 w 2610992"/>
                        <a:gd name="connsiteY294" fmla="*/ 309563 h 354329"/>
                        <a:gd name="connsiteX295" fmla="*/ 804005 w 2610992"/>
                        <a:gd name="connsiteY295" fmla="*/ 336328 h 354329"/>
                        <a:gd name="connsiteX296" fmla="*/ 968978 w 2610992"/>
                        <a:gd name="connsiteY296" fmla="*/ 310610 h 354329"/>
                        <a:gd name="connsiteX297" fmla="*/ 804005 w 2610992"/>
                        <a:gd name="connsiteY297" fmla="*/ 331661 h 354329"/>
                        <a:gd name="connsiteX298" fmla="*/ 1044797 w 2610992"/>
                        <a:gd name="connsiteY298" fmla="*/ 298323 h 354329"/>
                        <a:gd name="connsiteX299" fmla="*/ 1448562 w 2610992"/>
                        <a:gd name="connsiteY299" fmla="*/ 295370 h 354329"/>
                        <a:gd name="connsiteX300" fmla="*/ 1636205 w 2610992"/>
                        <a:gd name="connsiteY300" fmla="*/ 306896 h 354329"/>
                        <a:gd name="connsiteX301" fmla="*/ 1505807 w 2610992"/>
                        <a:gd name="connsiteY301" fmla="*/ 303371 h 354329"/>
                        <a:gd name="connsiteX302" fmla="*/ 1636205 w 2610992"/>
                        <a:gd name="connsiteY302" fmla="*/ 311563 h 354329"/>
                        <a:gd name="connsiteX303" fmla="*/ 1447990 w 2610992"/>
                        <a:gd name="connsiteY303" fmla="*/ 306705 h 354329"/>
                        <a:gd name="connsiteX304" fmla="*/ 1045750 w 2610992"/>
                        <a:gd name="connsiteY304" fmla="*/ 309658 h 354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992" h="354329">
                          <a:moveTo>
                            <a:pt x="1513046" y="321373"/>
                          </a:moveTo>
                          <a:cubicBezTo>
                            <a:pt x="1588580" y="322231"/>
                            <a:pt x="1663922" y="324612"/>
                            <a:pt x="1739265" y="325564"/>
                          </a:cubicBezTo>
                          <a:cubicBezTo>
                            <a:pt x="1890046" y="327565"/>
                            <a:pt x="2040827" y="326136"/>
                            <a:pt x="2191607" y="322707"/>
                          </a:cubicBezTo>
                          <a:cubicBezTo>
                            <a:pt x="2327243" y="320707"/>
                            <a:pt x="2462975" y="317087"/>
                            <a:pt x="2598611" y="312706"/>
                          </a:cubicBezTo>
                          <a:cubicBezTo>
                            <a:pt x="2602135" y="305657"/>
                            <a:pt x="2605754" y="298609"/>
                            <a:pt x="2609564" y="291751"/>
                          </a:cubicBezTo>
                          <a:lnTo>
                            <a:pt x="2609755" y="248221"/>
                          </a:lnTo>
                          <a:cubicBezTo>
                            <a:pt x="2536317" y="256032"/>
                            <a:pt x="2462689" y="263271"/>
                            <a:pt x="2388870" y="269748"/>
                          </a:cubicBezTo>
                          <a:cubicBezTo>
                            <a:pt x="2308955" y="276796"/>
                            <a:pt x="2228755" y="282797"/>
                            <a:pt x="2148459" y="288131"/>
                          </a:cubicBezTo>
                          <a:cubicBezTo>
                            <a:pt x="1976152" y="292417"/>
                            <a:pt x="1803654" y="292513"/>
                            <a:pt x="1631347" y="289084"/>
                          </a:cubicBezTo>
                          <a:cubicBezTo>
                            <a:pt x="1545241" y="287369"/>
                            <a:pt x="1459040" y="284416"/>
                            <a:pt x="1373219" y="280892"/>
                          </a:cubicBezTo>
                          <a:cubicBezTo>
                            <a:pt x="1287494" y="277273"/>
                            <a:pt x="1202912" y="273748"/>
                            <a:pt x="1118616" y="275844"/>
                          </a:cubicBezTo>
                          <a:cubicBezTo>
                            <a:pt x="1015746" y="274606"/>
                            <a:pt x="912019" y="279368"/>
                            <a:pt x="808482" y="287179"/>
                          </a:cubicBezTo>
                          <a:cubicBezTo>
                            <a:pt x="704945" y="294989"/>
                            <a:pt x="601409" y="305848"/>
                            <a:pt x="498062" y="316706"/>
                          </a:cubicBezTo>
                          <a:cubicBezTo>
                            <a:pt x="521303" y="312706"/>
                            <a:pt x="544640" y="308705"/>
                            <a:pt x="567976" y="304800"/>
                          </a:cubicBezTo>
                          <a:cubicBezTo>
                            <a:pt x="544735" y="307181"/>
                            <a:pt x="521399" y="309658"/>
                            <a:pt x="498158" y="312134"/>
                          </a:cubicBezTo>
                          <a:cubicBezTo>
                            <a:pt x="599599" y="294704"/>
                            <a:pt x="701231" y="277368"/>
                            <a:pt x="804101" y="262890"/>
                          </a:cubicBezTo>
                          <a:cubicBezTo>
                            <a:pt x="906971" y="248317"/>
                            <a:pt x="1011269" y="236791"/>
                            <a:pt x="1117283" y="231267"/>
                          </a:cubicBezTo>
                          <a:lnTo>
                            <a:pt x="1133666" y="230886"/>
                          </a:lnTo>
                          <a:lnTo>
                            <a:pt x="1150049" y="230886"/>
                          </a:lnTo>
                          <a:cubicBezTo>
                            <a:pt x="1161002" y="230696"/>
                            <a:pt x="1171861" y="230600"/>
                            <a:pt x="1182815" y="230600"/>
                          </a:cubicBezTo>
                          <a:cubicBezTo>
                            <a:pt x="1204627" y="230696"/>
                            <a:pt x="1226439" y="231077"/>
                            <a:pt x="1248156" y="231648"/>
                          </a:cubicBezTo>
                          <a:cubicBezTo>
                            <a:pt x="1291590" y="232791"/>
                            <a:pt x="1334643" y="234601"/>
                            <a:pt x="1377410" y="236411"/>
                          </a:cubicBezTo>
                          <a:cubicBezTo>
                            <a:pt x="1462850" y="239935"/>
                            <a:pt x="1548194" y="242888"/>
                            <a:pt x="1633728" y="244602"/>
                          </a:cubicBezTo>
                          <a:cubicBezTo>
                            <a:pt x="1804702" y="248031"/>
                            <a:pt x="1975866" y="247936"/>
                            <a:pt x="2146840" y="243649"/>
                          </a:cubicBezTo>
                          <a:cubicBezTo>
                            <a:pt x="2226850" y="244983"/>
                            <a:pt x="2307050" y="245650"/>
                            <a:pt x="2387251" y="245269"/>
                          </a:cubicBezTo>
                          <a:cubicBezTo>
                            <a:pt x="2461450" y="244983"/>
                            <a:pt x="2535650" y="243840"/>
                            <a:pt x="2609946" y="242221"/>
                          </a:cubicBezTo>
                          <a:lnTo>
                            <a:pt x="2609946" y="206502"/>
                          </a:lnTo>
                          <a:cubicBezTo>
                            <a:pt x="2537555" y="207264"/>
                            <a:pt x="2464975" y="207740"/>
                            <a:pt x="2392394" y="207645"/>
                          </a:cubicBezTo>
                          <a:cubicBezTo>
                            <a:pt x="2347341" y="206502"/>
                            <a:pt x="2302193" y="205264"/>
                            <a:pt x="2257235" y="203835"/>
                          </a:cubicBezTo>
                          <a:cubicBezTo>
                            <a:pt x="2288572" y="203263"/>
                            <a:pt x="2319909" y="202597"/>
                            <a:pt x="2351246" y="201930"/>
                          </a:cubicBezTo>
                          <a:cubicBezTo>
                            <a:pt x="2319909" y="201073"/>
                            <a:pt x="2288572" y="200215"/>
                            <a:pt x="2257235" y="199263"/>
                          </a:cubicBezTo>
                          <a:cubicBezTo>
                            <a:pt x="2302383" y="198501"/>
                            <a:pt x="2347436" y="197548"/>
                            <a:pt x="2392490" y="196501"/>
                          </a:cubicBezTo>
                          <a:cubicBezTo>
                            <a:pt x="2465070" y="196501"/>
                            <a:pt x="2537555" y="196024"/>
                            <a:pt x="2610136" y="195358"/>
                          </a:cubicBezTo>
                          <a:lnTo>
                            <a:pt x="2610326" y="147923"/>
                          </a:lnTo>
                          <a:cubicBezTo>
                            <a:pt x="2440972" y="161735"/>
                            <a:pt x="2270760" y="171069"/>
                            <a:pt x="2100263" y="174974"/>
                          </a:cubicBezTo>
                          <a:cubicBezTo>
                            <a:pt x="1994344" y="176784"/>
                            <a:pt x="1888427" y="176784"/>
                            <a:pt x="1782604" y="174784"/>
                          </a:cubicBezTo>
                          <a:cubicBezTo>
                            <a:pt x="1729740" y="173736"/>
                            <a:pt x="1676781" y="172307"/>
                            <a:pt x="1623917" y="170402"/>
                          </a:cubicBezTo>
                          <a:cubicBezTo>
                            <a:pt x="1571054" y="168497"/>
                            <a:pt x="1518285" y="166402"/>
                            <a:pt x="1465517" y="165259"/>
                          </a:cubicBezTo>
                          <a:cubicBezTo>
                            <a:pt x="1439132" y="164687"/>
                            <a:pt x="1412748" y="164402"/>
                            <a:pt x="1386364" y="164402"/>
                          </a:cubicBezTo>
                          <a:cubicBezTo>
                            <a:pt x="1359980" y="164497"/>
                            <a:pt x="1333595" y="164973"/>
                            <a:pt x="1307306" y="165925"/>
                          </a:cubicBezTo>
                          <a:cubicBezTo>
                            <a:pt x="1254633" y="167830"/>
                            <a:pt x="1202341" y="172498"/>
                            <a:pt x="1150334" y="178689"/>
                          </a:cubicBezTo>
                          <a:cubicBezTo>
                            <a:pt x="1098328" y="184880"/>
                            <a:pt x="1046607" y="192500"/>
                            <a:pt x="994886" y="200120"/>
                          </a:cubicBezTo>
                          <a:cubicBezTo>
                            <a:pt x="943166" y="207740"/>
                            <a:pt x="891254" y="215170"/>
                            <a:pt x="839057" y="221742"/>
                          </a:cubicBezTo>
                          <a:cubicBezTo>
                            <a:pt x="585216" y="252794"/>
                            <a:pt x="327279" y="267367"/>
                            <a:pt x="69914" y="265843"/>
                          </a:cubicBezTo>
                          <a:cubicBezTo>
                            <a:pt x="247650" y="265366"/>
                            <a:pt x="425387" y="256985"/>
                            <a:pt x="601599" y="241078"/>
                          </a:cubicBezTo>
                          <a:cubicBezTo>
                            <a:pt x="425101" y="255461"/>
                            <a:pt x="247460" y="262223"/>
                            <a:pt x="69914" y="261175"/>
                          </a:cubicBezTo>
                          <a:cubicBezTo>
                            <a:pt x="327279" y="260509"/>
                            <a:pt x="584645" y="243649"/>
                            <a:pt x="837343" y="210598"/>
                          </a:cubicBezTo>
                          <a:cubicBezTo>
                            <a:pt x="889349" y="204121"/>
                            <a:pt x="941070" y="196691"/>
                            <a:pt x="992886" y="189071"/>
                          </a:cubicBezTo>
                          <a:cubicBezTo>
                            <a:pt x="1044607" y="181451"/>
                            <a:pt x="1096423" y="173736"/>
                            <a:pt x="1148810" y="167545"/>
                          </a:cubicBezTo>
                          <a:cubicBezTo>
                            <a:pt x="1201103" y="161258"/>
                            <a:pt x="1253871" y="156591"/>
                            <a:pt x="1307021" y="154686"/>
                          </a:cubicBezTo>
                          <a:cubicBezTo>
                            <a:pt x="1333500" y="153733"/>
                            <a:pt x="1360075" y="153162"/>
                            <a:pt x="1386650" y="153067"/>
                          </a:cubicBezTo>
                          <a:cubicBezTo>
                            <a:pt x="1413129" y="153067"/>
                            <a:pt x="1439704" y="153353"/>
                            <a:pt x="1466183" y="153924"/>
                          </a:cubicBezTo>
                          <a:cubicBezTo>
                            <a:pt x="1519142" y="155067"/>
                            <a:pt x="1572006" y="157163"/>
                            <a:pt x="1624775" y="159067"/>
                          </a:cubicBezTo>
                          <a:cubicBezTo>
                            <a:pt x="1677543" y="160972"/>
                            <a:pt x="1730407" y="162401"/>
                            <a:pt x="1783175" y="163449"/>
                          </a:cubicBezTo>
                          <a:cubicBezTo>
                            <a:pt x="1888808" y="165449"/>
                            <a:pt x="1994630" y="165449"/>
                            <a:pt x="2100263" y="163639"/>
                          </a:cubicBezTo>
                          <a:cubicBezTo>
                            <a:pt x="2270570" y="161639"/>
                            <a:pt x="2440877" y="154210"/>
                            <a:pt x="2610517" y="142304"/>
                          </a:cubicBezTo>
                          <a:lnTo>
                            <a:pt x="2610898" y="42386"/>
                          </a:lnTo>
                          <a:cubicBezTo>
                            <a:pt x="2610898" y="42386"/>
                            <a:pt x="2610517" y="42386"/>
                            <a:pt x="2610326" y="42386"/>
                          </a:cubicBezTo>
                          <a:cubicBezTo>
                            <a:pt x="2535365" y="41434"/>
                            <a:pt x="2460403" y="39814"/>
                            <a:pt x="2385441" y="37624"/>
                          </a:cubicBezTo>
                          <a:cubicBezTo>
                            <a:pt x="2350580" y="34385"/>
                            <a:pt x="2315813" y="30956"/>
                            <a:pt x="2281142" y="27337"/>
                          </a:cubicBezTo>
                          <a:cubicBezTo>
                            <a:pt x="2293239" y="27051"/>
                            <a:pt x="2305431" y="26575"/>
                            <a:pt x="2317528" y="26289"/>
                          </a:cubicBezTo>
                          <a:cubicBezTo>
                            <a:pt x="2305431" y="25051"/>
                            <a:pt x="2293239" y="24003"/>
                            <a:pt x="2281142" y="22765"/>
                          </a:cubicBezTo>
                          <a:cubicBezTo>
                            <a:pt x="2316290" y="21907"/>
                            <a:pt x="2351342" y="20860"/>
                            <a:pt x="2386489" y="19717"/>
                          </a:cubicBezTo>
                          <a:cubicBezTo>
                            <a:pt x="2461260" y="22003"/>
                            <a:pt x="2536031" y="23527"/>
                            <a:pt x="2610803" y="24479"/>
                          </a:cubicBezTo>
                          <a:cubicBezTo>
                            <a:pt x="2610803" y="24479"/>
                            <a:pt x="2610898" y="24479"/>
                            <a:pt x="2610993" y="24479"/>
                          </a:cubicBezTo>
                          <a:lnTo>
                            <a:pt x="2610993" y="1714"/>
                          </a:lnTo>
                          <a:cubicBezTo>
                            <a:pt x="2590324" y="5715"/>
                            <a:pt x="2569464" y="9620"/>
                            <a:pt x="2548033" y="11144"/>
                          </a:cubicBezTo>
                          <a:cubicBezTo>
                            <a:pt x="2499360" y="14669"/>
                            <a:pt x="2448973" y="12287"/>
                            <a:pt x="2400300" y="10382"/>
                          </a:cubicBezTo>
                          <a:cubicBezTo>
                            <a:pt x="2339435" y="8001"/>
                            <a:pt x="2278761" y="4858"/>
                            <a:pt x="2217992" y="2191"/>
                          </a:cubicBezTo>
                          <a:cubicBezTo>
                            <a:pt x="2042065" y="4953"/>
                            <a:pt x="1866138" y="1905"/>
                            <a:pt x="1690211" y="2286"/>
                          </a:cubicBezTo>
                          <a:cubicBezTo>
                            <a:pt x="1685925" y="2286"/>
                            <a:pt x="1682210" y="1810"/>
                            <a:pt x="1678781" y="953"/>
                          </a:cubicBezTo>
                          <a:cubicBezTo>
                            <a:pt x="1633728" y="3238"/>
                            <a:pt x="1588770" y="5620"/>
                            <a:pt x="1543622" y="7334"/>
                          </a:cubicBezTo>
                          <a:cubicBezTo>
                            <a:pt x="1452944" y="10668"/>
                            <a:pt x="1362170" y="9715"/>
                            <a:pt x="1271492" y="8954"/>
                          </a:cubicBezTo>
                          <a:cubicBezTo>
                            <a:pt x="1180814" y="8096"/>
                            <a:pt x="1090422" y="8668"/>
                            <a:pt x="999935" y="3810"/>
                          </a:cubicBezTo>
                          <a:cubicBezTo>
                            <a:pt x="977075" y="2572"/>
                            <a:pt x="954214" y="1238"/>
                            <a:pt x="931259" y="0"/>
                          </a:cubicBezTo>
                          <a:lnTo>
                            <a:pt x="648938" y="667"/>
                          </a:lnTo>
                          <a:cubicBezTo>
                            <a:pt x="632270" y="1714"/>
                            <a:pt x="615696" y="2667"/>
                            <a:pt x="599027" y="3524"/>
                          </a:cubicBezTo>
                          <a:cubicBezTo>
                            <a:pt x="553879" y="5715"/>
                            <a:pt x="508635" y="6191"/>
                            <a:pt x="463487" y="6477"/>
                          </a:cubicBezTo>
                          <a:cubicBezTo>
                            <a:pt x="309277" y="7525"/>
                            <a:pt x="155162" y="3334"/>
                            <a:pt x="1048" y="2191"/>
                          </a:cubicBezTo>
                          <a:lnTo>
                            <a:pt x="667" y="98488"/>
                          </a:lnTo>
                          <a:cubicBezTo>
                            <a:pt x="69533" y="103251"/>
                            <a:pt x="138875" y="104870"/>
                            <a:pt x="208026" y="104204"/>
                          </a:cubicBezTo>
                          <a:cubicBezTo>
                            <a:pt x="299561" y="103441"/>
                            <a:pt x="390906" y="98965"/>
                            <a:pt x="482060" y="93250"/>
                          </a:cubicBezTo>
                          <a:cubicBezTo>
                            <a:pt x="632270" y="85725"/>
                            <a:pt x="782479" y="74962"/>
                            <a:pt x="933736" y="71914"/>
                          </a:cubicBezTo>
                          <a:cubicBezTo>
                            <a:pt x="1084993" y="68961"/>
                            <a:pt x="1235964" y="74104"/>
                            <a:pt x="1386459" y="79248"/>
                          </a:cubicBezTo>
                          <a:cubicBezTo>
                            <a:pt x="1526858" y="86296"/>
                            <a:pt x="1667161" y="93536"/>
                            <a:pt x="1808036" y="94393"/>
                          </a:cubicBezTo>
                          <a:cubicBezTo>
                            <a:pt x="1759172" y="95631"/>
                            <a:pt x="1710214" y="95917"/>
                            <a:pt x="1661255" y="95821"/>
                          </a:cubicBezTo>
                          <a:cubicBezTo>
                            <a:pt x="1710119" y="97346"/>
                            <a:pt x="1758982" y="98679"/>
                            <a:pt x="1808036" y="98965"/>
                          </a:cubicBezTo>
                          <a:cubicBezTo>
                            <a:pt x="1667161" y="102489"/>
                            <a:pt x="1526096" y="99727"/>
                            <a:pt x="1385411" y="97060"/>
                          </a:cubicBezTo>
                          <a:cubicBezTo>
                            <a:pt x="1234916" y="91916"/>
                            <a:pt x="1084517" y="86773"/>
                            <a:pt x="934307" y="89725"/>
                          </a:cubicBezTo>
                          <a:cubicBezTo>
                            <a:pt x="784098" y="92773"/>
                            <a:pt x="634079" y="103441"/>
                            <a:pt x="483489" y="111062"/>
                          </a:cubicBezTo>
                          <a:cubicBezTo>
                            <a:pt x="391763" y="114586"/>
                            <a:pt x="299847" y="116872"/>
                            <a:pt x="208026" y="115443"/>
                          </a:cubicBezTo>
                          <a:cubicBezTo>
                            <a:pt x="138684" y="114395"/>
                            <a:pt x="69342" y="111062"/>
                            <a:pt x="762" y="104680"/>
                          </a:cubicBezTo>
                          <a:lnTo>
                            <a:pt x="571" y="146209"/>
                          </a:lnTo>
                          <a:cubicBezTo>
                            <a:pt x="93059" y="152686"/>
                            <a:pt x="186119" y="155448"/>
                            <a:pt x="279083" y="154210"/>
                          </a:cubicBezTo>
                          <a:cubicBezTo>
                            <a:pt x="330137" y="154019"/>
                            <a:pt x="381286" y="152686"/>
                            <a:pt x="432245" y="150114"/>
                          </a:cubicBezTo>
                          <a:cubicBezTo>
                            <a:pt x="445008" y="149352"/>
                            <a:pt x="457772" y="148780"/>
                            <a:pt x="470440" y="147923"/>
                          </a:cubicBezTo>
                          <a:lnTo>
                            <a:pt x="508635" y="145447"/>
                          </a:lnTo>
                          <a:cubicBezTo>
                            <a:pt x="534067" y="143542"/>
                            <a:pt x="559499" y="141637"/>
                            <a:pt x="584835" y="139446"/>
                          </a:cubicBezTo>
                          <a:cubicBezTo>
                            <a:pt x="686467" y="130873"/>
                            <a:pt x="787908" y="120396"/>
                            <a:pt x="890302" y="115157"/>
                          </a:cubicBezTo>
                          <a:cubicBezTo>
                            <a:pt x="938213" y="113347"/>
                            <a:pt x="986219" y="112300"/>
                            <a:pt x="1034129" y="113633"/>
                          </a:cubicBezTo>
                          <a:cubicBezTo>
                            <a:pt x="1082040" y="114871"/>
                            <a:pt x="1129760" y="117920"/>
                            <a:pt x="1176909" y="123349"/>
                          </a:cubicBezTo>
                          <a:cubicBezTo>
                            <a:pt x="1129570" y="118967"/>
                            <a:pt x="1081754" y="117062"/>
                            <a:pt x="1034034" y="116967"/>
                          </a:cubicBezTo>
                          <a:cubicBezTo>
                            <a:pt x="1015365" y="116967"/>
                            <a:pt x="996696" y="117253"/>
                            <a:pt x="978122" y="117824"/>
                          </a:cubicBezTo>
                          <a:cubicBezTo>
                            <a:pt x="996791" y="117729"/>
                            <a:pt x="1015460" y="117824"/>
                            <a:pt x="1034129" y="118300"/>
                          </a:cubicBezTo>
                          <a:cubicBezTo>
                            <a:pt x="1082040" y="119539"/>
                            <a:pt x="1129760" y="122587"/>
                            <a:pt x="1176909" y="128016"/>
                          </a:cubicBezTo>
                          <a:cubicBezTo>
                            <a:pt x="1129570" y="123635"/>
                            <a:pt x="1081754" y="121729"/>
                            <a:pt x="1034034" y="121634"/>
                          </a:cubicBezTo>
                          <a:cubicBezTo>
                            <a:pt x="986314" y="121444"/>
                            <a:pt x="938594" y="123539"/>
                            <a:pt x="891064" y="126492"/>
                          </a:cubicBezTo>
                          <a:cubicBezTo>
                            <a:pt x="789146" y="131731"/>
                            <a:pt x="687800" y="142208"/>
                            <a:pt x="586073" y="150781"/>
                          </a:cubicBezTo>
                          <a:cubicBezTo>
                            <a:pt x="560642" y="152971"/>
                            <a:pt x="535115" y="154877"/>
                            <a:pt x="509683" y="156877"/>
                          </a:cubicBezTo>
                          <a:lnTo>
                            <a:pt x="471392" y="159448"/>
                          </a:lnTo>
                          <a:cubicBezTo>
                            <a:pt x="458629" y="160306"/>
                            <a:pt x="445770" y="160877"/>
                            <a:pt x="433007" y="161639"/>
                          </a:cubicBezTo>
                          <a:cubicBezTo>
                            <a:pt x="381857" y="164211"/>
                            <a:pt x="330518" y="165545"/>
                            <a:pt x="279178" y="165735"/>
                          </a:cubicBezTo>
                          <a:cubicBezTo>
                            <a:pt x="185928" y="165354"/>
                            <a:pt x="92869" y="160972"/>
                            <a:pt x="667" y="152781"/>
                          </a:cubicBezTo>
                          <a:lnTo>
                            <a:pt x="667" y="179451"/>
                          </a:lnTo>
                          <a:cubicBezTo>
                            <a:pt x="17907" y="179451"/>
                            <a:pt x="35147" y="179737"/>
                            <a:pt x="52387" y="180213"/>
                          </a:cubicBezTo>
                          <a:cubicBezTo>
                            <a:pt x="109633" y="181642"/>
                            <a:pt x="166592" y="184499"/>
                            <a:pt x="222885" y="184975"/>
                          </a:cubicBezTo>
                          <a:cubicBezTo>
                            <a:pt x="234410" y="185642"/>
                            <a:pt x="245936" y="185833"/>
                            <a:pt x="257461" y="186214"/>
                          </a:cubicBezTo>
                          <a:lnTo>
                            <a:pt x="274701" y="186690"/>
                          </a:lnTo>
                          <a:lnTo>
                            <a:pt x="283369" y="186976"/>
                          </a:lnTo>
                          <a:lnTo>
                            <a:pt x="292037" y="186976"/>
                          </a:lnTo>
                          <a:cubicBezTo>
                            <a:pt x="292037" y="186976"/>
                            <a:pt x="326708" y="187166"/>
                            <a:pt x="326708" y="187166"/>
                          </a:cubicBezTo>
                          <a:cubicBezTo>
                            <a:pt x="332518" y="187166"/>
                            <a:pt x="338233" y="187166"/>
                            <a:pt x="344043" y="187071"/>
                          </a:cubicBezTo>
                          <a:lnTo>
                            <a:pt x="361379" y="186785"/>
                          </a:lnTo>
                          <a:cubicBezTo>
                            <a:pt x="384524" y="186595"/>
                            <a:pt x="407670" y="185547"/>
                            <a:pt x="430816" y="184785"/>
                          </a:cubicBezTo>
                          <a:cubicBezTo>
                            <a:pt x="442436" y="184309"/>
                            <a:pt x="453962" y="183642"/>
                            <a:pt x="465582" y="183071"/>
                          </a:cubicBezTo>
                          <a:lnTo>
                            <a:pt x="482918" y="182213"/>
                          </a:lnTo>
                          <a:lnTo>
                            <a:pt x="500348" y="181165"/>
                          </a:lnTo>
                          <a:cubicBezTo>
                            <a:pt x="593122" y="175546"/>
                            <a:pt x="685800" y="166973"/>
                            <a:pt x="779145" y="159448"/>
                          </a:cubicBezTo>
                          <a:cubicBezTo>
                            <a:pt x="867061" y="156877"/>
                            <a:pt x="955358" y="155543"/>
                            <a:pt x="1042988" y="158210"/>
                          </a:cubicBezTo>
                          <a:cubicBezTo>
                            <a:pt x="1027748" y="159258"/>
                            <a:pt x="1012603" y="160591"/>
                            <a:pt x="997458" y="161925"/>
                          </a:cubicBezTo>
                          <a:cubicBezTo>
                            <a:pt x="1012603" y="162211"/>
                            <a:pt x="1027843" y="162401"/>
                            <a:pt x="1042988" y="162878"/>
                          </a:cubicBezTo>
                          <a:cubicBezTo>
                            <a:pt x="955643" y="168973"/>
                            <a:pt x="869442" y="179165"/>
                            <a:pt x="783527" y="190500"/>
                          </a:cubicBezTo>
                          <a:cubicBezTo>
                            <a:pt x="690658" y="197929"/>
                            <a:pt x="597599" y="206597"/>
                            <a:pt x="503682" y="212312"/>
                          </a:cubicBezTo>
                          <a:lnTo>
                            <a:pt x="486061" y="213360"/>
                          </a:lnTo>
                          <a:lnTo>
                            <a:pt x="468440" y="214217"/>
                          </a:lnTo>
                          <a:cubicBezTo>
                            <a:pt x="456629" y="214789"/>
                            <a:pt x="444913" y="215455"/>
                            <a:pt x="433102" y="215932"/>
                          </a:cubicBezTo>
                          <a:cubicBezTo>
                            <a:pt x="409480" y="216694"/>
                            <a:pt x="385858" y="217837"/>
                            <a:pt x="362141" y="218027"/>
                          </a:cubicBezTo>
                          <a:lnTo>
                            <a:pt x="344424" y="218313"/>
                          </a:lnTo>
                          <a:cubicBezTo>
                            <a:pt x="338519" y="218408"/>
                            <a:pt x="332613" y="218504"/>
                            <a:pt x="326612" y="218504"/>
                          </a:cubicBezTo>
                          <a:lnTo>
                            <a:pt x="290989" y="218313"/>
                          </a:lnTo>
                          <a:lnTo>
                            <a:pt x="282131" y="218313"/>
                          </a:lnTo>
                          <a:cubicBezTo>
                            <a:pt x="282131" y="218313"/>
                            <a:pt x="273272" y="218027"/>
                            <a:pt x="273272" y="218027"/>
                          </a:cubicBezTo>
                          <a:lnTo>
                            <a:pt x="255461" y="217551"/>
                          </a:lnTo>
                          <a:cubicBezTo>
                            <a:pt x="243554" y="217170"/>
                            <a:pt x="231743" y="216979"/>
                            <a:pt x="219932" y="216313"/>
                          </a:cubicBezTo>
                          <a:cubicBezTo>
                            <a:pt x="162592" y="211360"/>
                            <a:pt x="106585" y="204121"/>
                            <a:pt x="50483" y="198311"/>
                          </a:cubicBezTo>
                          <a:cubicBezTo>
                            <a:pt x="33909" y="196596"/>
                            <a:pt x="17240" y="195072"/>
                            <a:pt x="571" y="193643"/>
                          </a:cubicBezTo>
                          <a:lnTo>
                            <a:pt x="190" y="286036"/>
                          </a:lnTo>
                          <a:cubicBezTo>
                            <a:pt x="46387" y="287560"/>
                            <a:pt x="92583" y="288512"/>
                            <a:pt x="138779" y="288322"/>
                          </a:cubicBezTo>
                          <a:cubicBezTo>
                            <a:pt x="240697" y="289750"/>
                            <a:pt x="342805" y="286893"/>
                            <a:pt x="444246" y="279940"/>
                          </a:cubicBezTo>
                          <a:cubicBezTo>
                            <a:pt x="491776" y="277749"/>
                            <a:pt x="539306" y="274701"/>
                            <a:pt x="586740" y="270700"/>
                          </a:cubicBezTo>
                          <a:cubicBezTo>
                            <a:pt x="554165" y="274987"/>
                            <a:pt x="521494" y="278702"/>
                            <a:pt x="488633" y="282130"/>
                          </a:cubicBezTo>
                          <a:cubicBezTo>
                            <a:pt x="521303" y="280225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798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752"/>
                          </a:cubicBezTo>
                          <a:cubicBezTo>
                            <a:pt x="92107" y="298228"/>
                            <a:pt x="46006" y="295656"/>
                            <a:pt x="0" y="292513"/>
                          </a:cubicBezTo>
                          <a:lnTo>
                            <a:pt x="0" y="328422"/>
                          </a:lnTo>
                          <a:cubicBezTo>
                            <a:pt x="6287" y="336423"/>
                            <a:pt x="12097" y="345186"/>
                            <a:pt x="17621" y="354330"/>
                          </a:cubicBezTo>
                          <a:lnTo>
                            <a:pt x="2580799" y="348139"/>
                          </a:lnTo>
                          <a:cubicBezTo>
                            <a:pt x="2586419" y="338519"/>
                            <a:pt x="2591562" y="328422"/>
                            <a:pt x="2596610" y="318230"/>
                          </a:cubicBezTo>
                          <a:cubicBezTo>
                            <a:pt x="2461927" y="324612"/>
                            <a:pt x="2327243" y="330327"/>
                            <a:pt x="2192369" y="334518"/>
                          </a:cubicBezTo>
                          <a:cubicBezTo>
                            <a:pt x="2041493" y="337947"/>
                            <a:pt x="1890427" y="339376"/>
                            <a:pt x="1739456" y="337375"/>
                          </a:cubicBezTo>
                          <a:cubicBezTo>
                            <a:pt x="1663922" y="336518"/>
                            <a:pt x="1588580" y="334137"/>
                            <a:pt x="1513237" y="333185"/>
                          </a:cubicBezTo>
                          <a:cubicBezTo>
                            <a:pt x="1437894" y="332137"/>
                            <a:pt x="1362647" y="333661"/>
                            <a:pt x="1287399" y="336899"/>
                          </a:cubicBezTo>
                          <a:cubicBezTo>
                            <a:pt x="1212628" y="339662"/>
                            <a:pt x="1137952" y="344329"/>
                            <a:pt x="1063466" y="349948"/>
                          </a:cubicBezTo>
                          <a:lnTo>
                            <a:pt x="1018318" y="349948"/>
                          </a:lnTo>
                          <a:cubicBezTo>
                            <a:pt x="1053084" y="346805"/>
                            <a:pt x="1087850" y="343853"/>
                            <a:pt x="1122712" y="341090"/>
                          </a:cubicBezTo>
                          <a:cubicBezTo>
                            <a:pt x="1102995" y="342424"/>
                            <a:pt x="1083183" y="343853"/>
                            <a:pt x="1063466" y="345281"/>
                          </a:cubicBezTo>
                          <a:lnTo>
                            <a:pt x="1018318" y="345281"/>
                          </a:lnTo>
                          <a:cubicBezTo>
                            <a:pt x="1107472" y="337090"/>
                            <a:pt x="1196912" y="330041"/>
                            <a:pt x="1286732" y="325564"/>
                          </a:cubicBezTo>
                          <a:cubicBezTo>
                            <a:pt x="1362170" y="322326"/>
                            <a:pt x="1437799" y="320802"/>
                            <a:pt x="1513332" y="321850"/>
                          </a:cubicBezTo>
                          <a:close/>
                          <a:moveTo>
                            <a:pt x="2210943" y="226028"/>
                          </a:moveTo>
                          <a:lnTo>
                            <a:pt x="2144363" y="228505"/>
                          </a:lnTo>
                          <a:lnTo>
                            <a:pt x="2001965" y="226600"/>
                          </a:lnTo>
                          <a:lnTo>
                            <a:pt x="1915478" y="222123"/>
                          </a:lnTo>
                          <a:lnTo>
                            <a:pt x="1975676" y="220599"/>
                          </a:lnTo>
                          <a:lnTo>
                            <a:pt x="1915478" y="217456"/>
                          </a:lnTo>
                          <a:lnTo>
                            <a:pt x="2002155" y="215265"/>
                          </a:lnTo>
                          <a:lnTo>
                            <a:pt x="2144554" y="217170"/>
                          </a:lnTo>
                          <a:lnTo>
                            <a:pt x="2210943" y="221361"/>
                          </a:lnTo>
                          <a:lnTo>
                            <a:pt x="2164747" y="223075"/>
                          </a:lnTo>
                          <a:lnTo>
                            <a:pt x="2210943" y="226028"/>
                          </a:lnTo>
                          <a:close/>
                          <a:moveTo>
                            <a:pt x="1461897" y="190214"/>
                          </a:moveTo>
                          <a:lnTo>
                            <a:pt x="1941290" y="189071"/>
                          </a:lnTo>
                          <a:lnTo>
                            <a:pt x="2165128" y="195167"/>
                          </a:lnTo>
                          <a:lnTo>
                            <a:pt x="2087309" y="197644"/>
                          </a:lnTo>
                          <a:lnTo>
                            <a:pt x="2165128" y="199739"/>
                          </a:lnTo>
                          <a:lnTo>
                            <a:pt x="1941195" y="206978"/>
                          </a:lnTo>
                          <a:lnTo>
                            <a:pt x="1461802" y="208121"/>
                          </a:lnTo>
                          <a:lnTo>
                            <a:pt x="1170337" y="202216"/>
                          </a:lnTo>
                          <a:lnTo>
                            <a:pt x="1271683" y="199644"/>
                          </a:lnTo>
                          <a:lnTo>
                            <a:pt x="1170337" y="197548"/>
                          </a:lnTo>
                          <a:lnTo>
                            <a:pt x="1461897" y="190214"/>
                          </a:lnTo>
                          <a:close/>
                          <a:moveTo>
                            <a:pt x="1943005" y="6667"/>
                          </a:moveTo>
                          <a:cubicBezTo>
                            <a:pt x="1947958" y="7620"/>
                            <a:pt x="1953006" y="8572"/>
                            <a:pt x="1957864" y="9620"/>
                          </a:cubicBezTo>
                          <a:cubicBezTo>
                            <a:pt x="1951958" y="8572"/>
                            <a:pt x="1946053" y="7620"/>
                            <a:pt x="1940052" y="6667"/>
                          </a:cubicBezTo>
                          <a:lnTo>
                            <a:pt x="1942910" y="6667"/>
                          </a:lnTo>
                          <a:close/>
                          <a:moveTo>
                            <a:pt x="1957864" y="14288"/>
                          </a:moveTo>
                          <a:cubicBezTo>
                            <a:pt x="1951958" y="13240"/>
                            <a:pt x="1946053" y="12287"/>
                            <a:pt x="1940052" y="11335"/>
                          </a:cubicBezTo>
                          <a:lnTo>
                            <a:pt x="1942910" y="11335"/>
                          </a:lnTo>
                          <a:cubicBezTo>
                            <a:pt x="1947863" y="12287"/>
                            <a:pt x="1952911" y="13240"/>
                            <a:pt x="1957769" y="14288"/>
                          </a:cubicBezTo>
                          <a:close/>
                          <a:moveTo>
                            <a:pt x="812387" y="9430"/>
                          </a:moveTo>
                          <a:cubicBezTo>
                            <a:pt x="846677" y="10001"/>
                            <a:pt x="880872" y="9906"/>
                            <a:pt x="915162" y="9144"/>
                          </a:cubicBezTo>
                          <a:lnTo>
                            <a:pt x="1189387" y="8477"/>
                          </a:lnTo>
                          <a:cubicBezTo>
                            <a:pt x="1182434" y="8954"/>
                            <a:pt x="1175576" y="9430"/>
                            <a:pt x="1168622" y="9906"/>
                          </a:cubicBezTo>
                          <a:cubicBezTo>
                            <a:pt x="1151382" y="11144"/>
                            <a:pt x="1134047" y="12192"/>
                            <a:pt x="1116806" y="13240"/>
                          </a:cubicBezTo>
                          <a:lnTo>
                            <a:pt x="1189387" y="13049"/>
                          </a:lnTo>
                          <a:cubicBezTo>
                            <a:pt x="1182434" y="13525"/>
                            <a:pt x="1175576" y="14002"/>
                            <a:pt x="1168622" y="14478"/>
                          </a:cubicBezTo>
                          <a:cubicBezTo>
                            <a:pt x="1108996" y="18574"/>
                            <a:pt x="1049274" y="22384"/>
                            <a:pt x="989266" y="24765"/>
                          </a:cubicBezTo>
                          <a:cubicBezTo>
                            <a:pt x="974312" y="25432"/>
                            <a:pt x="959263" y="25813"/>
                            <a:pt x="944309" y="26384"/>
                          </a:cubicBezTo>
                          <a:cubicBezTo>
                            <a:pt x="929259" y="26670"/>
                            <a:pt x="914305" y="27241"/>
                            <a:pt x="899255" y="27337"/>
                          </a:cubicBezTo>
                          <a:cubicBezTo>
                            <a:pt x="869156" y="27908"/>
                            <a:pt x="839153" y="27718"/>
                            <a:pt x="809054" y="27337"/>
                          </a:cubicBezTo>
                          <a:cubicBezTo>
                            <a:pt x="738473" y="24860"/>
                            <a:pt x="668369" y="20098"/>
                            <a:pt x="598456" y="14573"/>
                          </a:cubicBezTo>
                          <a:lnTo>
                            <a:pt x="658463" y="14383"/>
                          </a:lnTo>
                          <a:cubicBezTo>
                            <a:pt x="638461" y="12954"/>
                            <a:pt x="618458" y="11525"/>
                            <a:pt x="598456" y="9906"/>
                          </a:cubicBezTo>
                          <a:lnTo>
                            <a:pt x="812387" y="9430"/>
                          </a:lnTo>
                          <a:close/>
                          <a:moveTo>
                            <a:pt x="2146459" y="115348"/>
                          </a:moveTo>
                          <a:cubicBezTo>
                            <a:pt x="2203228" y="111538"/>
                            <a:pt x="2259616" y="106108"/>
                            <a:pt x="2315623" y="99155"/>
                          </a:cubicBezTo>
                          <a:cubicBezTo>
                            <a:pt x="2329625" y="97536"/>
                            <a:pt x="2343531" y="95440"/>
                            <a:pt x="2357533" y="93536"/>
                          </a:cubicBezTo>
                          <a:cubicBezTo>
                            <a:pt x="2364486" y="92583"/>
                            <a:pt x="2371439" y="91535"/>
                            <a:pt x="2378393" y="90488"/>
                          </a:cubicBezTo>
                          <a:lnTo>
                            <a:pt x="2388775" y="88963"/>
                          </a:lnTo>
                          <a:lnTo>
                            <a:pt x="2389442" y="88963"/>
                          </a:lnTo>
                          <a:cubicBezTo>
                            <a:pt x="2385917" y="87058"/>
                            <a:pt x="2381155" y="85439"/>
                            <a:pt x="2376011" y="84391"/>
                          </a:cubicBezTo>
                          <a:cubicBezTo>
                            <a:pt x="2373059" y="83725"/>
                            <a:pt x="2369915" y="83344"/>
                            <a:pt x="2366772" y="82963"/>
                          </a:cubicBezTo>
                          <a:cubicBezTo>
                            <a:pt x="2365248" y="82772"/>
                            <a:pt x="2363629" y="82677"/>
                            <a:pt x="2362105" y="82582"/>
                          </a:cubicBezTo>
                          <a:cubicBezTo>
                            <a:pt x="2360581" y="82582"/>
                            <a:pt x="2359057" y="82391"/>
                            <a:pt x="2357152" y="82296"/>
                          </a:cubicBezTo>
                          <a:lnTo>
                            <a:pt x="2335816" y="81534"/>
                          </a:lnTo>
                          <a:cubicBezTo>
                            <a:pt x="2092166" y="69532"/>
                            <a:pt x="1848136" y="61817"/>
                            <a:pt x="1603819" y="58103"/>
                          </a:cubicBezTo>
                          <a:cubicBezTo>
                            <a:pt x="1359599" y="54292"/>
                            <a:pt x="1115092" y="54578"/>
                            <a:pt x="870776" y="58960"/>
                          </a:cubicBezTo>
                          <a:cubicBezTo>
                            <a:pt x="796481" y="59627"/>
                            <a:pt x="722186" y="61055"/>
                            <a:pt x="647795" y="62103"/>
                          </a:cubicBezTo>
                          <a:cubicBezTo>
                            <a:pt x="573405" y="63055"/>
                            <a:pt x="498634" y="62960"/>
                            <a:pt x="424244" y="57912"/>
                          </a:cubicBezTo>
                          <a:cubicBezTo>
                            <a:pt x="349949" y="52864"/>
                            <a:pt x="276797" y="43244"/>
                            <a:pt x="204216" y="32861"/>
                          </a:cubicBezTo>
                          <a:lnTo>
                            <a:pt x="86582" y="15907"/>
                          </a:lnTo>
                          <a:lnTo>
                            <a:pt x="98489" y="15907"/>
                          </a:lnTo>
                          <a:cubicBezTo>
                            <a:pt x="98489" y="15907"/>
                            <a:pt x="205169" y="29623"/>
                            <a:pt x="205169" y="29623"/>
                          </a:cubicBezTo>
                          <a:cubicBezTo>
                            <a:pt x="231839" y="33052"/>
                            <a:pt x="258604" y="36195"/>
                            <a:pt x="285369" y="39243"/>
                          </a:cubicBezTo>
                          <a:cubicBezTo>
                            <a:pt x="258223" y="35814"/>
                            <a:pt x="231172" y="32099"/>
                            <a:pt x="204216" y="28289"/>
                          </a:cubicBezTo>
                          <a:lnTo>
                            <a:pt x="86582" y="11335"/>
                          </a:lnTo>
                          <a:lnTo>
                            <a:pt x="98489" y="11335"/>
                          </a:lnTo>
                          <a:cubicBezTo>
                            <a:pt x="98489" y="11335"/>
                            <a:pt x="205169" y="25051"/>
                            <a:pt x="205169" y="25051"/>
                          </a:cubicBezTo>
                          <a:cubicBezTo>
                            <a:pt x="278130" y="34290"/>
                            <a:pt x="351377" y="42863"/>
                            <a:pt x="425196" y="46768"/>
                          </a:cubicBezTo>
                          <a:cubicBezTo>
                            <a:pt x="499015" y="50578"/>
                            <a:pt x="573215" y="49625"/>
                            <a:pt x="647414" y="47625"/>
                          </a:cubicBezTo>
                          <a:cubicBezTo>
                            <a:pt x="721614" y="45434"/>
                            <a:pt x="796004" y="42958"/>
                            <a:pt x="870395" y="41148"/>
                          </a:cubicBezTo>
                          <a:cubicBezTo>
                            <a:pt x="1114997" y="36671"/>
                            <a:pt x="1359789" y="36481"/>
                            <a:pt x="1604391" y="40291"/>
                          </a:cubicBezTo>
                          <a:cubicBezTo>
                            <a:pt x="1848993" y="44101"/>
                            <a:pt x="2093405" y="51816"/>
                            <a:pt x="2337340" y="63817"/>
                          </a:cubicBezTo>
                          <a:lnTo>
                            <a:pt x="2358676" y="65056"/>
                          </a:lnTo>
                          <a:cubicBezTo>
                            <a:pt x="2360390" y="65056"/>
                            <a:pt x="2362391" y="65246"/>
                            <a:pt x="2364391" y="65437"/>
                          </a:cubicBezTo>
                          <a:cubicBezTo>
                            <a:pt x="2366391" y="65627"/>
                            <a:pt x="2368296" y="65818"/>
                            <a:pt x="2370296" y="66104"/>
                          </a:cubicBezTo>
                          <a:cubicBezTo>
                            <a:pt x="2374202" y="66675"/>
                            <a:pt x="2378012" y="67246"/>
                            <a:pt x="2381822" y="68199"/>
                          </a:cubicBezTo>
                          <a:cubicBezTo>
                            <a:pt x="2385632" y="69056"/>
                            <a:pt x="2389346" y="70104"/>
                            <a:pt x="2393061" y="71533"/>
                          </a:cubicBezTo>
                          <a:cubicBezTo>
                            <a:pt x="2396776" y="72866"/>
                            <a:pt x="2400395" y="74581"/>
                            <a:pt x="2403729" y="76867"/>
                          </a:cubicBezTo>
                          <a:lnTo>
                            <a:pt x="2406110" y="78677"/>
                          </a:lnTo>
                          <a:cubicBezTo>
                            <a:pt x="2406872" y="79343"/>
                            <a:pt x="2407539" y="80105"/>
                            <a:pt x="2408206" y="80772"/>
                          </a:cubicBezTo>
                          <a:cubicBezTo>
                            <a:pt x="2408968" y="81439"/>
                            <a:pt x="2409349" y="82201"/>
                            <a:pt x="2410206" y="83439"/>
                          </a:cubicBezTo>
                          <a:cubicBezTo>
                            <a:pt x="2411063" y="84582"/>
                            <a:pt x="2411159" y="85630"/>
                            <a:pt x="2411444" y="86678"/>
                          </a:cubicBezTo>
                          <a:cubicBezTo>
                            <a:pt x="2412206" y="88582"/>
                            <a:pt x="2411825" y="90392"/>
                            <a:pt x="2411635" y="92107"/>
                          </a:cubicBezTo>
                          <a:cubicBezTo>
                            <a:pt x="2412111" y="94012"/>
                            <a:pt x="2411635" y="95821"/>
                            <a:pt x="2411540" y="97631"/>
                          </a:cubicBezTo>
                          <a:lnTo>
                            <a:pt x="2410778" y="100774"/>
                          </a:lnTo>
                          <a:lnTo>
                            <a:pt x="2410587" y="101537"/>
                          </a:lnTo>
                          <a:cubicBezTo>
                            <a:pt x="2410587" y="101537"/>
                            <a:pt x="2410397" y="101727"/>
                            <a:pt x="2410206" y="101822"/>
                          </a:cubicBezTo>
                          <a:lnTo>
                            <a:pt x="2409635" y="101822"/>
                          </a:lnTo>
                          <a:cubicBezTo>
                            <a:pt x="2409635" y="101822"/>
                            <a:pt x="2407539" y="102489"/>
                            <a:pt x="2407539" y="102489"/>
                          </a:cubicBezTo>
                          <a:cubicBezTo>
                            <a:pt x="2406110" y="102775"/>
                            <a:pt x="2404872" y="103251"/>
                            <a:pt x="2403253" y="103441"/>
                          </a:cubicBezTo>
                          <a:lnTo>
                            <a:pt x="2398395" y="104108"/>
                          </a:lnTo>
                          <a:lnTo>
                            <a:pt x="2392109" y="104965"/>
                          </a:lnTo>
                          <a:lnTo>
                            <a:pt x="2381536" y="106299"/>
                          </a:lnTo>
                          <a:cubicBezTo>
                            <a:pt x="2374487" y="107252"/>
                            <a:pt x="2367439" y="108204"/>
                            <a:pt x="2360390" y="108966"/>
                          </a:cubicBezTo>
                          <a:cubicBezTo>
                            <a:pt x="2346198" y="110585"/>
                            <a:pt x="2332101" y="112395"/>
                            <a:pt x="2317909" y="113729"/>
                          </a:cubicBezTo>
                          <a:cubicBezTo>
                            <a:pt x="2261235" y="119729"/>
                            <a:pt x="2204180" y="124015"/>
                            <a:pt x="2147030" y="126778"/>
                          </a:cubicBezTo>
                          <a:cubicBezTo>
                            <a:pt x="2032730" y="132112"/>
                            <a:pt x="1917954" y="130683"/>
                            <a:pt x="1804416" y="122777"/>
                          </a:cubicBezTo>
                          <a:cubicBezTo>
                            <a:pt x="1883664" y="126778"/>
                            <a:pt x="1963103" y="127349"/>
                            <a:pt x="2042351" y="124968"/>
                          </a:cubicBezTo>
                          <a:cubicBezTo>
                            <a:pt x="1962817" y="125825"/>
                            <a:pt x="1883283" y="123635"/>
                            <a:pt x="1804416" y="118205"/>
                          </a:cubicBezTo>
                          <a:cubicBezTo>
                            <a:pt x="1918240" y="123920"/>
                            <a:pt x="2032730" y="123063"/>
                            <a:pt x="2146268" y="115633"/>
                          </a:cubicBezTo>
                          <a:close/>
                          <a:moveTo>
                            <a:pt x="1544098" y="119920"/>
                          </a:moveTo>
                          <a:cubicBezTo>
                            <a:pt x="1579340" y="122111"/>
                            <a:pt x="1614678" y="124111"/>
                            <a:pt x="1650016" y="125921"/>
                          </a:cubicBezTo>
                          <a:lnTo>
                            <a:pt x="1699165" y="131636"/>
                          </a:lnTo>
                          <a:lnTo>
                            <a:pt x="1664780" y="132207"/>
                          </a:lnTo>
                          <a:lnTo>
                            <a:pt x="1699165" y="136207"/>
                          </a:lnTo>
                          <a:lnTo>
                            <a:pt x="1649254" y="137065"/>
                          </a:lnTo>
                          <a:cubicBezTo>
                            <a:pt x="1613916" y="135255"/>
                            <a:pt x="1578483" y="133255"/>
                            <a:pt x="1543145" y="131064"/>
                          </a:cubicBezTo>
                          <a:cubicBezTo>
                            <a:pt x="1521809" y="128588"/>
                            <a:pt x="1500569" y="126111"/>
                            <a:pt x="1479233" y="123539"/>
                          </a:cubicBezTo>
                          <a:cubicBezTo>
                            <a:pt x="1494092" y="123825"/>
                            <a:pt x="1508951" y="124015"/>
                            <a:pt x="1523810" y="124206"/>
                          </a:cubicBezTo>
                          <a:cubicBezTo>
                            <a:pt x="1508951" y="122491"/>
                            <a:pt x="1494092" y="120777"/>
                            <a:pt x="1479328" y="118967"/>
                          </a:cubicBezTo>
                          <a:cubicBezTo>
                            <a:pt x="1500950" y="119348"/>
                            <a:pt x="1522571" y="119634"/>
                            <a:pt x="1544193" y="119920"/>
                          </a:cubicBezTo>
                          <a:close/>
                          <a:moveTo>
                            <a:pt x="411575" y="141732"/>
                          </a:moveTo>
                          <a:cubicBezTo>
                            <a:pt x="361569" y="145637"/>
                            <a:pt x="311277" y="148685"/>
                            <a:pt x="261080" y="150781"/>
                          </a:cubicBezTo>
                          <a:cubicBezTo>
                            <a:pt x="230410" y="150971"/>
                            <a:pt x="199739" y="150781"/>
                            <a:pt x="169164" y="150304"/>
                          </a:cubicBezTo>
                          <a:cubicBezTo>
                            <a:pt x="190405" y="149066"/>
                            <a:pt x="211645" y="147542"/>
                            <a:pt x="232791" y="146018"/>
                          </a:cubicBezTo>
                          <a:cubicBezTo>
                            <a:pt x="211550" y="146018"/>
                            <a:pt x="190310" y="146018"/>
                            <a:pt x="169164" y="145637"/>
                          </a:cubicBezTo>
                          <a:cubicBezTo>
                            <a:pt x="199644" y="143923"/>
                            <a:pt x="230124" y="141827"/>
                            <a:pt x="260509" y="139446"/>
                          </a:cubicBezTo>
                          <a:cubicBezTo>
                            <a:pt x="310610" y="137350"/>
                            <a:pt x="360617" y="134303"/>
                            <a:pt x="410527" y="130397"/>
                          </a:cubicBezTo>
                          <a:cubicBezTo>
                            <a:pt x="433959" y="129635"/>
                            <a:pt x="457486" y="128778"/>
                            <a:pt x="481013" y="127635"/>
                          </a:cubicBezTo>
                          <a:cubicBezTo>
                            <a:pt x="465011" y="129921"/>
                            <a:pt x="448913" y="132016"/>
                            <a:pt x="432816" y="134207"/>
                          </a:cubicBezTo>
                          <a:cubicBezTo>
                            <a:pt x="448913" y="133636"/>
                            <a:pt x="464915" y="133064"/>
                            <a:pt x="481013" y="132302"/>
                          </a:cubicBezTo>
                          <a:cubicBezTo>
                            <a:pt x="457962" y="135636"/>
                            <a:pt x="434816" y="138779"/>
                            <a:pt x="411671" y="141732"/>
                          </a:cubicBezTo>
                          <a:close/>
                          <a:moveTo>
                            <a:pt x="1045655" y="309563"/>
                          </a:moveTo>
                          <a:cubicBezTo>
                            <a:pt x="964406" y="314039"/>
                            <a:pt x="883349" y="322516"/>
                            <a:pt x="804005" y="336328"/>
                          </a:cubicBezTo>
                          <a:cubicBezTo>
                            <a:pt x="858107" y="325374"/>
                            <a:pt x="913257" y="316992"/>
                            <a:pt x="968978" y="310610"/>
                          </a:cubicBezTo>
                          <a:cubicBezTo>
                            <a:pt x="913543" y="315468"/>
                            <a:pt x="858393" y="322231"/>
                            <a:pt x="804005" y="331661"/>
                          </a:cubicBezTo>
                          <a:cubicBezTo>
                            <a:pt x="882491" y="315754"/>
                            <a:pt x="963263" y="305086"/>
                            <a:pt x="1044797" y="298323"/>
                          </a:cubicBezTo>
                          <a:cubicBezTo>
                            <a:pt x="1179100" y="289179"/>
                            <a:pt x="1314260" y="290608"/>
                            <a:pt x="1448562" y="295370"/>
                          </a:cubicBezTo>
                          <a:cubicBezTo>
                            <a:pt x="1511237" y="298704"/>
                            <a:pt x="1573721" y="302800"/>
                            <a:pt x="1636205" y="306896"/>
                          </a:cubicBezTo>
                          <a:cubicBezTo>
                            <a:pt x="1592771" y="305562"/>
                            <a:pt x="1549241" y="304324"/>
                            <a:pt x="1505807" y="303371"/>
                          </a:cubicBezTo>
                          <a:cubicBezTo>
                            <a:pt x="1549337" y="305943"/>
                            <a:pt x="1592771" y="308705"/>
                            <a:pt x="1636205" y="311563"/>
                          </a:cubicBezTo>
                          <a:cubicBezTo>
                            <a:pt x="1573435" y="309658"/>
                            <a:pt x="1510665" y="307753"/>
                            <a:pt x="1447990" y="306705"/>
                          </a:cubicBezTo>
                          <a:cubicBezTo>
                            <a:pt x="1313974" y="301942"/>
                            <a:pt x="1179386" y="300514"/>
                            <a:pt x="1045750" y="30965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6" name="Vrije vorm: vorm 8855">
                      <a:extLst>
                        <a:ext uri="{FF2B5EF4-FFF2-40B4-BE49-F238E27FC236}">
                          <a16:creationId xmlns:a16="http://schemas.microsoft.com/office/drawing/2014/main" id="{AE38CEDD-BA98-C500-4BBA-51B2B6B6E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16921"/>
                      <a:ext cx="994791" cy="10572"/>
                    </a:xfrm>
                    <a:custGeom>
                      <a:avLst/>
                      <a:gdLst>
                        <a:gd name="connsiteX0" fmla="*/ 291560 w 994791"/>
                        <a:gd name="connsiteY0" fmla="*/ 5810 h 10572"/>
                        <a:gd name="connsiteX1" fmla="*/ 770954 w 994791"/>
                        <a:gd name="connsiteY1" fmla="*/ 4667 h 10572"/>
                        <a:gd name="connsiteX2" fmla="*/ 916972 w 994791"/>
                        <a:gd name="connsiteY2" fmla="*/ 8572 h 10572"/>
                        <a:gd name="connsiteX3" fmla="*/ 994791 w 994791"/>
                        <a:gd name="connsiteY3" fmla="*/ 6096 h 10572"/>
                        <a:gd name="connsiteX4" fmla="*/ 770954 w 994791"/>
                        <a:gd name="connsiteY4" fmla="*/ 0 h 10572"/>
                        <a:gd name="connsiteX5" fmla="*/ 291560 w 994791"/>
                        <a:gd name="connsiteY5" fmla="*/ 1143 h 10572"/>
                        <a:gd name="connsiteX6" fmla="*/ 0 w 994791"/>
                        <a:gd name="connsiteY6" fmla="*/ 8477 h 10572"/>
                        <a:gd name="connsiteX7" fmla="*/ 101346 w 994791"/>
                        <a:gd name="connsiteY7" fmla="*/ 10573 h 10572"/>
                        <a:gd name="connsiteX8" fmla="*/ 291560 w 994791"/>
                        <a:gd name="connsiteY8" fmla="*/ 5810 h 10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572">
                          <a:moveTo>
                            <a:pt x="291560" y="5810"/>
                          </a:moveTo>
                          <a:lnTo>
                            <a:pt x="770954" y="4667"/>
                          </a:lnTo>
                          <a:lnTo>
                            <a:pt x="916972" y="8572"/>
                          </a:lnTo>
                          <a:lnTo>
                            <a:pt x="994791" y="6096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lnTo>
                            <a:pt x="0" y="8477"/>
                          </a:lnTo>
                          <a:lnTo>
                            <a:pt x="101346" y="10573"/>
                          </a:lnTo>
                          <a:lnTo>
                            <a:pt x="291560" y="5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7" name="Vrije vorm: vorm 8856">
                      <a:extLst>
                        <a:ext uri="{FF2B5EF4-FFF2-40B4-BE49-F238E27FC236}">
                          <a16:creationId xmlns:a16="http://schemas.microsoft.com/office/drawing/2014/main" id="{6D57A6A6-E006-216B-BC6E-C3C21F01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858260"/>
                      <a:ext cx="2111692" cy="81438"/>
                    </a:xfrm>
                    <a:custGeom>
                      <a:avLst/>
                      <a:gdLst>
                        <a:gd name="connsiteX0" fmla="*/ 1648682 w 2111692"/>
                        <a:gd name="connsiteY0" fmla="*/ 13049 h 81438"/>
                        <a:gd name="connsiteX1" fmla="*/ 1135571 w 2111692"/>
                        <a:gd name="connsiteY1" fmla="*/ 14002 h 81438"/>
                        <a:gd name="connsiteX2" fmla="*/ 879253 w 2111692"/>
                        <a:gd name="connsiteY2" fmla="*/ 5810 h 81438"/>
                        <a:gd name="connsiteX3" fmla="*/ 749998 w 2111692"/>
                        <a:gd name="connsiteY3" fmla="*/ 1048 h 81438"/>
                        <a:gd name="connsiteX4" fmla="*/ 684657 w 2111692"/>
                        <a:gd name="connsiteY4" fmla="*/ 0 h 81438"/>
                        <a:gd name="connsiteX5" fmla="*/ 651891 w 2111692"/>
                        <a:gd name="connsiteY5" fmla="*/ 95 h 81438"/>
                        <a:gd name="connsiteX6" fmla="*/ 635508 w 2111692"/>
                        <a:gd name="connsiteY6" fmla="*/ 95 h 81438"/>
                        <a:gd name="connsiteX7" fmla="*/ 619125 w 2111692"/>
                        <a:gd name="connsiteY7" fmla="*/ 571 h 81438"/>
                        <a:gd name="connsiteX8" fmla="*/ 305943 w 2111692"/>
                        <a:gd name="connsiteY8" fmla="*/ 32195 h 81438"/>
                        <a:gd name="connsiteX9" fmla="*/ 0 w 2111692"/>
                        <a:gd name="connsiteY9" fmla="*/ 81439 h 81438"/>
                        <a:gd name="connsiteX10" fmla="*/ 69818 w 2111692"/>
                        <a:gd name="connsiteY10" fmla="*/ 74104 h 81438"/>
                        <a:gd name="connsiteX11" fmla="*/ 305848 w 2111692"/>
                        <a:gd name="connsiteY11" fmla="*/ 36766 h 81438"/>
                        <a:gd name="connsiteX12" fmla="*/ 619030 w 2111692"/>
                        <a:gd name="connsiteY12" fmla="*/ 5144 h 81438"/>
                        <a:gd name="connsiteX13" fmla="*/ 635413 w 2111692"/>
                        <a:gd name="connsiteY13" fmla="*/ 4763 h 81438"/>
                        <a:gd name="connsiteX14" fmla="*/ 651796 w 2111692"/>
                        <a:gd name="connsiteY14" fmla="*/ 4763 h 81438"/>
                        <a:gd name="connsiteX15" fmla="*/ 684562 w 2111692"/>
                        <a:gd name="connsiteY15" fmla="*/ 4477 h 81438"/>
                        <a:gd name="connsiteX16" fmla="*/ 749903 w 2111692"/>
                        <a:gd name="connsiteY16" fmla="*/ 5524 h 81438"/>
                        <a:gd name="connsiteX17" fmla="*/ 879158 w 2111692"/>
                        <a:gd name="connsiteY17" fmla="*/ 10287 h 81438"/>
                        <a:gd name="connsiteX18" fmla="*/ 1135475 w 2111692"/>
                        <a:gd name="connsiteY18" fmla="*/ 18479 h 81438"/>
                        <a:gd name="connsiteX19" fmla="*/ 1648587 w 2111692"/>
                        <a:gd name="connsiteY19" fmla="*/ 17526 h 81438"/>
                        <a:gd name="connsiteX20" fmla="*/ 1888998 w 2111692"/>
                        <a:gd name="connsiteY20" fmla="*/ 19145 h 81438"/>
                        <a:gd name="connsiteX21" fmla="*/ 2074450 w 2111692"/>
                        <a:gd name="connsiteY21" fmla="*/ 16764 h 81438"/>
                        <a:gd name="connsiteX22" fmla="*/ 2111693 w 2111692"/>
                        <a:gd name="connsiteY22" fmla="*/ 12954 h 81438"/>
                        <a:gd name="connsiteX23" fmla="*/ 2111693 w 2111692"/>
                        <a:gd name="connsiteY23" fmla="*/ 11430 h 81438"/>
                        <a:gd name="connsiteX24" fmla="*/ 1888998 w 2111692"/>
                        <a:gd name="connsiteY24" fmla="*/ 14478 h 81438"/>
                        <a:gd name="connsiteX25" fmla="*/ 1648587 w 2111692"/>
                        <a:gd name="connsiteY25" fmla="*/ 12859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648682" y="13049"/>
                          </a:move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4"/>
                            <a:pt x="879253" y="5810"/>
                          </a:cubicBezTo>
                          <a:cubicBezTo>
                            <a:pt x="836390" y="4000"/>
                            <a:pt x="793337" y="2191"/>
                            <a:pt x="749998" y="1048"/>
                          </a:cubicBezTo>
                          <a:cubicBezTo>
                            <a:pt x="728281" y="476"/>
                            <a:pt x="706564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718" y="17621"/>
                            <a:pt x="305943" y="32195"/>
                          </a:cubicBezTo>
                          <a:cubicBezTo>
                            <a:pt x="203073" y="46672"/>
                            <a:pt x="101537" y="64008"/>
                            <a:pt x="0" y="81439"/>
                          </a:cubicBezTo>
                          <a:cubicBezTo>
                            <a:pt x="23241" y="78962"/>
                            <a:pt x="46577" y="76581"/>
                            <a:pt x="69818" y="74104"/>
                          </a:cubicBezTo>
                          <a:cubicBezTo>
                            <a:pt x="148114" y="60865"/>
                            <a:pt x="226600" y="48006"/>
                            <a:pt x="305848" y="36766"/>
                          </a:cubicBezTo>
                          <a:cubicBezTo>
                            <a:pt x="408718" y="22193"/>
                            <a:pt x="513017" y="10668"/>
                            <a:pt x="619030" y="5144"/>
                          </a:cubicBezTo>
                          <a:lnTo>
                            <a:pt x="635413" y="4763"/>
                          </a:lnTo>
                          <a:lnTo>
                            <a:pt x="651796" y="4763"/>
                          </a:lnTo>
                          <a:cubicBezTo>
                            <a:pt x="662750" y="4572"/>
                            <a:pt x="673608" y="4477"/>
                            <a:pt x="684562" y="4477"/>
                          </a:cubicBezTo>
                          <a:cubicBezTo>
                            <a:pt x="706374" y="4572"/>
                            <a:pt x="728186" y="4953"/>
                            <a:pt x="749903" y="5524"/>
                          </a:cubicBezTo>
                          <a:cubicBezTo>
                            <a:pt x="793337" y="6667"/>
                            <a:pt x="836390" y="8477"/>
                            <a:pt x="879158" y="10287"/>
                          </a:cubicBezTo>
                          <a:cubicBezTo>
                            <a:pt x="964597" y="13811"/>
                            <a:pt x="1049941" y="16764"/>
                            <a:pt x="1135475" y="18479"/>
                          </a:cubicBezTo>
                          <a:cubicBezTo>
                            <a:pt x="1306449" y="21907"/>
                            <a:pt x="1477613" y="21812"/>
                            <a:pt x="1648587" y="17526"/>
                          </a:cubicBezTo>
                          <a:cubicBezTo>
                            <a:pt x="1728597" y="18859"/>
                            <a:pt x="1808798" y="19526"/>
                            <a:pt x="1888998" y="19145"/>
                          </a:cubicBezTo>
                          <a:cubicBezTo>
                            <a:pt x="1950815" y="18859"/>
                            <a:pt x="2012632" y="18002"/>
                            <a:pt x="2074450" y="16764"/>
                          </a:cubicBezTo>
                          <a:cubicBezTo>
                            <a:pt x="2086832" y="15526"/>
                            <a:pt x="2099310" y="14288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37398" y="13145"/>
                            <a:pt x="1963198" y="14192"/>
                            <a:pt x="1888998" y="14478"/>
                          </a:cubicBezTo>
                          <a:cubicBezTo>
                            <a:pt x="1808798" y="14859"/>
                            <a:pt x="1728597" y="14192"/>
                            <a:pt x="1648587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8" name="Vrije vorm: vorm 8857">
                      <a:extLst>
                        <a:ext uri="{FF2B5EF4-FFF2-40B4-BE49-F238E27FC236}">
                          <a16:creationId xmlns:a16="http://schemas.microsoft.com/office/drawing/2014/main" id="{EAE26BA5-CA78-5D4B-D7D7-74B5DB32C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980" y="3698803"/>
                      <a:ext cx="1809178" cy="37798"/>
                    </a:xfrm>
                    <a:custGeom>
                      <a:avLst/>
                      <a:gdLst>
                        <a:gd name="connsiteX0" fmla="*/ 125063 w 1809178"/>
                        <a:gd name="connsiteY0" fmla="*/ 37155 h 37798"/>
                        <a:gd name="connsiteX1" fmla="*/ 209169 w 1809178"/>
                        <a:gd name="connsiteY1" fmla="*/ 37727 h 37798"/>
                        <a:gd name="connsiteX2" fmla="*/ 483203 w 1809178"/>
                        <a:gd name="connsiteY2" fmla="*/ 26773 h 37798"/>
                        <a:gd name="connsiteX3" fmla="*/ 934879 w 1809178"/>
                        <a:gd name="connsiteY3" fmla="*/ 5437 h 37798"/>
                        <a:gd name="connsiteX4" fmla="*/ 1387602 w 1809178"/>
                        <a:gd name="connsiteY4" fmla="*/ 12771 h 37798"/>
                        <a:gd name="connsiteX5" fmla="*/ 1662398 w 1809178"/>
                        <a:gd name="connsiteY5" fmla="*/ 24773 h 37798"/>
                        <a:gd name="connsiteX6" fmla="*/ 1809178 w 1809178"/>
                        <a:gd name="connsiteY6" fmla="*/ 23344 h 37798"/>
                        <a:gd name="connsiteX7" fmla="*/ 1387602 w 1809178"/>
                        <a:gd name="connsiteY7" fmla="*/ 8199 h 37798"/>
                        <a:gd name="connsiteX8" fmla="*/ 934879 w 1809178"/>
                        <a:gd name="connsiteY8" fmla="*/ 865 h 37798"/>
                        <a:gd name="connsiteX9" fmla="*/ 483203 w 1809178"/>
                        <a:gd name="connsiteY9" fmla="*/ 22201 h 37798"/>
                        <a:gd name="connsiteX10" fmla="*/ 209169 w 1809178"/>
                        <a:gd name="connsiteY10" fmla="*/ 33155 h 37798"/>
                        <a:gd name="connsiteX11" fmla="*/ 1810 w 1809178"/>
                        <a:gd name="connsiteY11" fmla="*/ 27440 h 37798"/>
                        <a:gd name="connsiteX12" fmla="*/ 1810 w 1809178"/>
                        <a:gd name="connsiteY12" fmla="*/ 27440 h 37798"/>
                        <a:gd name="connsiteX13" fmla="*/ 0 w 1809178"/>
                        <a:gd name="connsiteY13" fmla="*/ 27249 h 37798"/>
                        <a:gd name="connsiteX14" fmla="*/ 0 w 1809178"/>
                        <a:gd name="connsiteY14" fmla="*/ 28869 h 37798"/>
                        <a:gd name="connsiteX15" fmla="*/ 1810 w 1809178"/>
                        <a:gd name="connsiteY15" fmla="*/ 29059 h 37798"/>
                        <a:gd name="connsiteX16" fmla="*/ 1810 w 1809178"/>
                        <a:gd name="connsiteY16" fmla="*/ 29059 h 37798"/>
                        <a:gd name="connsiteX17" fmla="*/ 124968 w 1809178"/>
                        <a:gd name="connsiteY17" fmla="*/ 37250 h 3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798">
                          <a:moveTo>
                            <a:pt x="125063" y="37155"/>
                          </a:moveTo>
                          <a:cubicBezTo>
                            <a:pt x="153067" y="37727"/>
                            <a:pt x="181166" y="37917"/>
                            <a:pt x="209169" y="37727"/>
                          </a:cubicBezTo>
                          <a:cubicBezTo>
                            <a:pt x="300704" y="36965"/>
                            <a:pt x="392049" y="32488"/>
                            <a:pt x="483203" y="26773"/>
                          </a:cubicBezTo>
                          <a:cubicBezTo>
                            <a:pt x="633413" y="19248"/>
                            <a:pt x="783622" y="8485"/>
                            <a:pt x="934879" y="5437"/>
                          </a:cubicBezTo>
                          <a:cubicBezTo>
                            <a:pt x="1086136" y="2484"/>
                            <a:pt x="1237107" y="7628"/>
                            <a:pt x="1387602" y="12771"/>
                          </a:cubicBezTo>
                          <a:cubicBezTo>
                            <a:pt x="1479137" y="17343"/>
                            <a:pt x="1570673" y="21820"/>
                            <a:pt x="1662398" y="24773"/>
                          </a:cubicBezTo>
                          <a:cubicBezTo>
                            <a:pt x="1711357" y="24773"/>
                            <a:pt x="1760315" y="24487"/>
                            <a:pt x="1809178" y="23344"/>
                          </a:cubicBezTo>
                          <a:cubicBezTo>
                            <a:pt x="1668304" y="22391"/>
                            <a:pt x="1528001" y="15248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40018" y="33726"/>
                            <a:pt x="70676" y="32202"/>
                            <a:pt x="1810" y="27440"/>
                          </a:cubicBezTo>
                          <a:cubicBezTo>
                            <a:pt x="1810" y="27440"/>
                            <a:pt x="1810" y="27440"/>
                            <a:pt x="1810" y="27440"/>
                          </a:cubicBez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42672" y="32869"/>
                            <a:pt x="83820" y="35441"/>
                            <a:pt x="124968" y="372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9" name="Vrije vorm: vorm 8858">
                      <a:extLst>
                        <a:ext uri="{FF2B5EF4-FFF2-40B4-BE49-F238E27FC236}">
                          <a16:creationId xmlns:a16="http://schemas.microsoft.com/office/drawing/2014/main" id="{FCD59F6D-E7EC-434F-CE5D-902F13DC26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4247"/>
                      <a:ext cx="1044225" cy="35054"/>
                    </a:xfrm>
                    <a:custGeom>
                      <a:avLst/>
                      <a:gdLst>
                        <a:gd name="connsiteX0" fmla="*/ 53626 w 1044225"/>
                        <a:gd name="connsiteY0" fmla="*/ 28102 h 35054"/>
                        <a:gd name="connsiteX1" fmla="*/ 224123 w 1044225"/>
                        <a:gd name="connsiteY1" fmla="*/ 32864 h 35054"/>
                        <a:gd name="connsiteX2" fmla="*/ 258699 w 1044225"/>
                        <a:gd name="connsiteY2" fmla="*/ 34102 h 35054"/>
                        <a:gd name="connsiteX3" fmla="*/ 275939 w 1044225"/>
                        <a:gd name="connsiteY3" fmla="*/ 34578 h 35054"/>
                        <a:gd name="connsiteX4" fmla="*/ 284607 w 1044225"/>
                        <a:gd name="connsiteY4" fmla="*/ 34864 h 35054"/>
                        <a:gd name="connsiteX5" fmla="*/ 293275 w 1044225"/>
                        <a:gd name="connsiteY5" fmla="*/ 34864 h 35054"/>
                        <a:gd name="connsiteX6" fmla="*/ 327946 w 1044225"/>
                        <a:gd name="connsiteY6" fmla="*/ 35055 h 35054"/>
                        <a:gd name="connsiteX7" fmla="*/ 345281 w 1044225"/>
                        <a:gd name="connsiteY7" fmla="*/ 34960 h 35054"/>
                        <a:gd name="connsiteX8" fmla="*/ 362617 w 1044225"/>
                        <a:gd name="connsiteY8" fmla="*/ 34674 h 35054"/>
                        <a:gd name="connsiteX9" fmla="*/ 432054 w 1044225"/>
                        <a:gd name="connsiteY9" fmla="*/ 32674 h 35054"/>
                        <a:gd name="connsiteX10" fmla="*/ 466820 w 1044225"/>
                        <a:gd name="connsiteY10" fmla="*/ 30959 h 35054"/>
                        <a:gd name="connsiteX11" fmla="*/ 484156 w 1044225"/>
                        <a:gd name="connsiteY11" fmla="*/ 30102 h 35054"/>
                        <a:gd name="connsiteX12" fmla="*/ 501587 w 1044225"/>
                        <a:gd name="connsiteY12" fmla="*/ 29054 h 35054"/>
                        <a:gd name="connsiteX13" fmla="*/ 780383 w 1044225"/>
                        <a:gd name="connsiteY13" fmla="*/ 7337 h 35054"/>
                        <a:gd name="connsiteX14" fmla="*/ 998696 w 1044225"/>
                        <a:gd name="connsiteY14" fmla="*/ 5242 h 35054"/>
                        <a:gd name="connsiteX15" fmla="*/ 1044226 w 1044225"/>
                        <a:gd name="connsiteY15" fmla="*/ 1527 h 35054"/>
                        <a:gd name="connsiteX16" fmla="*/ 780383 w 1044225"/>
                        <a:gd name="connsiteY16" fmla="*/ 2765 h 35054"/>
                        <a:gd name="connsiteX17" fmla="*/ 501587 w 1044225"/>
                        <a:gd name="connsiteY17" fmla="*/ 24482 h 35054"/>
                        <a:gd name="connsiteX18" fmla="*/ 484156 w 1044225"/>
                        <a:gd name="connsiteY18" fmla="*/ 25530 h 35054"/>
                        <a:gd name="connsiteX19" fmla="*/ 466820 w 1044225"/>
                        <a:gd name="connsiteY19" fmla="*/ 26387 h 35054"/>
                        <a:gd name="connsiteX20" fmla="*/ 432054 w 1044225"/>
                        <a:gd name="connsiteY20" fmla="*/ 28102 h 35054"/>
                        <a:gd name="connsiteX21" fmla="*/ 362617 w 1044225"/>
                        <a:gd name="connsiteY21" fmla="*/ 30102 h 35054"/>
                        <a:gd name="connsiteX22" fmla="*/ 345281 w 1044225"/>
                        <a:gd name="connsiteY22" fmla="*/ 30387 h 35054"/>
                        <a:gd name="connsiteX23" fmla="*/ 327946 w 1044225"/>
                        <a:gd name="connsiteY23" fmla="*/ 30483 h 35054"/>
                        <a:gd name="connsiteX24" fmla="*/ 293275 w 1044225"/>
                        <a:gd name="connsiteY24" fmla="*/ 30292 h 35054"/>
                        <a:gd name="connsiteX25" fmla="*/ 284607 w 1044225"/>
                        <a:gd name="connsiteY25" fmla="*/ 30292 h 35054"/>
                        <a:gd name="connsiteX26" fmla="*/ 275939 w 1044225"/>
                        <a:gd name="connsiteY26" fmla="*/ 30007 h 35054"/>
                        <a:gd name="connsiteX27" fmla="*/ 258699 w 1044225"/>
                        <a:gd name="connsiteY27" fmla="*/ 29530 h 35054"/>
                        <a:gd name="connsiteX28" fmla="*/ 224123 w 1044225"/>
                        <a:gd name="connsiteY28" fmla="*/ 28292 h 35054"/>
                        <a:gd name="connsiteX29" fmla="*/ 53626 w 1044225"/>
                        <a:gd name="connsiteY29" fmla="*/ 23529 h 35054"/>
                        <a:gd name="connsiteX30" fmla="*/ 1810 w 1044225"/>
                        <a:gd name="connsiteY30" fmla="*/ 22768 h 35054"/>
                        <a:gd name="connsiteX31" fmla="*/ 1810 w 1044225"/>
                        <a:gd name="connsiteY31" fmla="*/ 22768 h 35054"/>
                        <a:gd name="connsiteX32" fmla="*/ 0 w 1044225"/>
                        <a:gd name="connsiteY32" fmla="*/ 22768 h 35054"/>
                        <a:gd name="connsiteX33" fmla="*/ 0 w 1044225"/>
                        <a:gd name="connsiteY33" fmla="*/ 27435 h 35054"/>
                        <a:gd name="connsiteX34" fmla="*/ 53626 w 1044225"/>
                        <a:gd name="connsiteY34" fmla="*/ 28197 h 3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054">
                          <a:moveTo>
                            <a:pt x="53626" y="28102"/>
                          </a:moveTo>
                          <a:cubicBezTo>
                            <a:pt x="110871" y="29530"/>
                            <a:pt x="167831" y="32388"/>
                            <a:pt x="224123" y="32864"/>
                          </a:cubicBezTo>
                          <a:cubicBezTo>
                            <a:pt x="235649" y="33531"/>
                            <a:pt x="247174" y="33721"/>
                            <a:pt x="258699" y="34102"/>
                          </a:cubicBezTo>
                          <a:lnTo>
                            <a:pt x="275939" y="34578"/>
                          </a:lnTo>
                          <a:lnTo>
                            <a:pt x="284607" y="34864"/>
                          </a:lnTo>
                          <a:lnTo>
                            <a:pt x="293275" y="34864"/>
                          </a:lnTo>
                          <a:cubicBezTo>
                            <a:pt x="293275" y="34864"/>
                            <a:pt x="327946" y="35055"/>
                            <a:pt x="327946" y="35055"/>
                          </a:cubicBezTo>
                          <a:cubicBezTo>
                            <a:pt x="333756" y="35055"/>
                            <a:pt x="339471" y="35055"/>
                            <a:pt x="345281" y="34960"/>
                          </a:cubicBezTo>
                          <a:lnTo>
                            <a:pt x="362617" y="34674"/>
                          </a:lnTo>
                          <a:cubicBezTo>
                            <a:pt x="385763" y="34483"/>
                            <a:pt x="408908" y="33436"/>
                            <a:pt x="432054" y="32674"/>
                          </a:cubicBezTo>
                          <a:cubicBezTo>
                            <a:pt x="443675" y="32197"/>
                            <a:pt x="455200" y="31531"/>
                            <a:pt x="466820" y="30959"/>
                          </a:cubicBezTo>
                          <a:lnTo>
                            <a:pt x="484156" y="30102"/>
                          </a:lnTo>
                          <a:lnTo>
                            <a:pt x="501587" y="29054"/>
                          </a:lnTo>
                          <a:cubicBezTo>
                            <a:pt x="594360" y="23434"/>
                            <a:pt x="687038" y="14862"/>
                            <a:pt x="780383" y="7337"/>
                          </a:cubicBezTo>
                          <a:cubicBezTo>
                            <a:pt x="853059" y="5146"/>
                            <a:pt x="926021" y="4003"/>
                            <a:pt x="998696" y="5242"/>
                          </a:cubicBezTo>
                          <a:cubicBezTo>
                            <a:pt x="1013841" y="3908"/>
                            <a:pt x="1028986" y="2575"/>
                            <a:pt x="1044226" y="1527"/>
                          </a:cubicBezTo>
                          <a:cubicBezTo>
                            <a:pt x="956596" y="-1235"/>
                            <a:pt x="868204" y="98"/>
                            <a:pt x="780383" y="2765"/>
                          </a:cubicBezTo>
                          <a:cubicBezTo>
                            <a:pt x="687038" y="10290"/>
                            <a:pt x="594360" y="18862"/>
                            <a:pt x="501587" y="24482"/>
                          </a:cubicBezTo>
                          <a:lnTo>
                            <a:pt x="484156" y="25530"/>
                          </a:lnTo>
                          <a:lnTo>
                            <a:pt x="466820" y="26387"/>
                          </a:lnTo>
                          <a:cubicBezTo>
                            <a:pt x="455200" y="26959"/>
                            <a:pt x="443675" y="27625"/>
                            <a:pt x="432054" y="28102"/>
                          </a:cubicBezTo>
                          <a:cubicBezTo>
                            <a:pt x="408908" y="28863"/>
                            <a:pt x="385667" y="29911"/>
                            <a:pt x="362617" y="30102"/>
                          </a:cubicBezTo>
                          <a:lnTo>
                            <a:pt x="345281" y="30387"/>
                          </a:lnTo>
                          <a:cubicBezTo>
                            <a:pt x="339471" y="30483"/>
                            <a:pt x="333661" y="30578"/>
                            <a:pt x="327946" y="30483"/>
                          </a:cubicBezTo>
                          <a:lnTo>
                            <a:pt x="293275" y="30292"/>
                          </a:lnTo>
                          <a:lnTo>
                            <a:pt x="284607" y="30292"/>
                          </a:lnTo>
                          <a:cubicBezTo>
                            <a:pt x="284607" y="30292"/>
                            <a:pt x="275939" y="30007"/>
                            <a:pt x="275939" y="30007"/>
                          </a:cubicBezTo>
                          <a:lnTo>
                            <a:pt x="258699" y="29530"/>
                          </a:lnTo>
                          <a:cubicBezTo>
                            <a:pt x="247174" y="29149"/>
                            <a:pt x="235649" y="28959"/>
                            <a:pt x="224123" y="28292"/>
                          </a:cubicBezTo>
                          <a:cubicBezTo>
                            <a:pt x="167831" y="27816"/>
                            <a:pt x="110871" y="25053"/>
                            <a:pt x="53626" y="23529"/>
                          </a:cubicBezTo>
                          <a:cubicBezTo>
                            <a:pt x="36386" y="23053"/>
                            <a:pt x="19050" y="22863"/>
                            <a:pt x="1810" y="22768"/>
                          </a:cubicBezTo>
                          <a:lnTo>
                            <a:pt x="1810" y="22768"/>
                          </a:lnTo>
                          <a:cubicBezTo>
                            <a:pt x="1238" y="22768"/>
                            <a:pt x="571" y="22768"/>
                            <a:pt x="0" y="22768"/>
                          </a:cubicBezTo>
                          <a:lnTo>
                            <a:pt x="0" y="27435"/>
                          </a:lnTo>
                          <a:cubicBezTo>
                            <a:pt x="17907" y="27435"/>
                            <a:pt x="35814" y="27720"/>
                            <a:pt x="53626" y="281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0" name="Vrije vorm: vorm 8859">
                      <a:extLst>
                        <a:ext uri="{FF2B5EF4-FFF2-40B4-BE49-F238E27FC236}">
                          <a16:creationId xmlns:a16="http://schemas.microsoft.com/office/drawing/2014/main" id="{24FE369B-7C02-8821-FB75-ECE0DD2EF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38994"/>
                      <a:ext cx="2325317" cy="80867"/>
                    </a:xfrm>
                    <a:custGeom>
                      <a:avLst/>
                      <a:gdLst>
                        <a:gd name="connsiteX0" fmla="*/ 783812 w 2325317"/>
                        <a:gd name="connsiteY0" fmla="*/ 29813 h 80867"/>
                        <a:gd name="connsiteX1" fmla="*/ 560832 w 2325317"/>
                        <a:gd name="connsiteY1" fmla="*/ 36291 h 80867"/>
                        <a:gd name="connsiteX2" fmla="*/ 338614 w 2325317"/>
                        <a:gd name="connsiteY2" fmla="*/ 35433 h 80867"/>
                        <a:gd name="connsiteX3" fmla="*/ 118586 w 2325317"/>
                        <a:gd name="connsiteY3" fmla="*/ 13716 h 80867"/>
                        <a:gd name="connsiteX4" fmla="*/ 11906 w 2325317"/>
                        <a:gd name="connsiteY4" fmla="*/ 0 h 80867"/>
                        <a:gd name="connsiteX5" fmla="*/ 0 w 2325317"/>
                        <a:gd name="connsiteY5" fmla="*/ 0 h 80867"/>
                        <a:gd name="connsiteX6" fmla="*/ 117634 w 2325317"/>
                        <a:gd name="connsiteY6" fmla="*/ 17050 h 80867"/>
                        <a:gd name="connsiteX7" fmla="*/ 198787 w 2325317"/>
                        <a:gd name="connsiteY7" fmla="*/ 28004 h 80867"/>
                        <a:gd name="connsiteX8" fmla="*/ 338614 w 2325317"/>
                        <a:gd name="connsiteY8" fmla="*/ 40100 h 80867"/>
                        <a:gd name="connsiteX9" fmla="*/ 560832 w 2325317"/>
                        <a:gd name="connsiteY9" fmla="*/ 40958 h 80867"/>
                        <a:gd name="connsiteX10" fmla="*/ 783812 w 2325317"/>
                        <a:gd name="connsiteY10" fmla="*/ 34481 h 80867"/>
                        <a:gd name="connsiteX11" fmla="*/ 1517809 w 2325317"/>
                        <a:gd name="connsiteY11" fmla="*/ 33623 h 80867"/>
                        <a:gd name="connsiteX12" fmla="*/ 2250758 w 2325317"/>
                        <a:gd name="connsiteY12" fmla="*/ 57150 h 80867"/>
                        <a:gd name="connsiteX13" fmla="*/ 2272094 w 2325317"/>
                        <a:gd name="connsiteY13" fmla="*/ 58388 h 80867"/>
                        <a:gd name="connsiteX14" fmla="*/ 2277809 w 2325317"/>
                        <a:gd name="connsiteY14" fmla="*/ 58769 h 80867"/>
                        <a:gd name="connsiteX15" fmla="*/ 2283714 w 2325317"/>
                        <a:gd name="connsiteY15" fmla="*/ 59436 h 80867"/>
                        <a:gd name="connsiteX16" fmla="*/ 2295239 w 2325317"/>
                        <a:gd name="connsiteY16" fmla="*/ 61532 h 80867"/>
                        <a:gd name="connsiteX17" fmla="*/ 2306479 w 2325317"/>
                        <a:gd name="connsiteY17" fmla="*/ 64866 h 80867"/>
                        <a:gd name="connsiteX18" fmla="*/ 2317147 w 2325317"/>
                        <a:gd name="connsiteY18" fmla="*/ 70199 h 80867"/>
                        <a:gd name="connsiteX19" fmla="*/ 2319528 w 2325317"/>
                        <a:gd name="connsiteY19" fmla="*/ 72009 h 80867"/>
                        <a:gd name="connsiteX20" fmla="*/ 2321624 w 2325317"/>
                        <a:gd name="connsiteY20" fmla="*/ 74104 h 80867"/>
                        <a:gd name="connsiteX21" fmla="*/ 2323624 w 2325317"/>
                        <a:gd name="connsiteY21" fmla="*/ 76772 h 80867"/>
                        <a:gd name="connsiteX22" fmla="*/ 2324862 w 2325317"/>
                        <a:gd name="connsiteY22" fmla="*/ 80010 h 80867"/>
                        <a:gd name="connsiteX23" fmla="*/ 2325052 w 2325317"/>
                        <a:gd name="connsiteY23" fmla="*/ 80867 h 80867"/>
                        <a:gd name="connsiteX24" fmla="*/ 2324862 w 2325317"/>
                        <a:gd name="connsiteY24" fmla="*/ 75438 h 80867"/>
                        <a:gd name="connsiteX25" fmla="*/ 2323624 w 2325317"/>
                        <a:gd name="connsiteY25" fmla="*/ 72200 h 80867"/>
                        <a:gd name="connsiteX26" fmla="*/ 2321624 w 2325317"/>
                        <a:gd name="connsiteY26" fmla="*/ 69533 h 80867"/>
                        <a:gd name="connsiteX27" fmla="*/ 2319528 w 2325317"/>
                        <a:gd name="connsiteY27" fmla="*/ 67437 h 80867"/>
                        <a:gd name="connsiteX28" fmla="*/ 2317147 w 2325317"/>
                        <a:gd name="connsiteY28" fmla="*/ 65627 h 80867"/>
                        <a:gd name="connsiteX29" fmla="*/ 2306479 w 2325317"/>
                        <a:gd name="connsiteY29" fmla="*/ 60293 h 80867"/>
                        <a:gd name="connsiteX30" fmla="*/ 2295239 w 2325317"/>
                        <a:gd name="connsiteY30" fmla="*/ 56960 h 80867"/>
                        <a:gd name="connsiteX31" fmla="*/ 2283714 w 2325317"/>
                        <a:gd name="connsiteY31" fmla="*/ 54864 h 80867"/>
                        <a:gd name="connsiteX32" fmla="*/ 2277809 w 2325317"/>
                        <a:gd name="connsiteY32" fmla="*/ 54197 h 80867"/>
                        <a:gd name="connsiteX33" fmla="*/ 2272094 w 2325317"/>
                        <a:gd name="connsiteY33" fmla="*/ 53816 h 80867"/>
                        <a:gd name="connsiteX34" fmla="*/ 2250758 w 2325317"/>
                        <a:gd name="connsiteY34" fmla="*/ 52578 h 80867"/>
                        <a:gd name="connsiteX35" fmla="*/ 1517809 w 2325317"/>
                        <a:gd name="connsiteY35" fmla="*/ 29051 h 80867"/>
                        <a:gd name="connsiteX36" fmla="*/ 783812 w 2325317"/>
                        <a:gd name="connsiteY36" fmla="*/ 29909 h 80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867">
                          <a:moveTo>
                            <a:pt x="783812" y="29813"/>
                          </a:moveTo>
                          <a:cubicBezTo>
                            <a:pt x="709422" y="31623"/>
                            <a:pt x="635032" y="34100"/>
                            <a:pt x="560832" y="36291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44590" y="20860"/>
                            <a:pt x="171641" y="24575"/>
                            <a:pt x="198787" y="28004"/>
                          </a:cubicBezTo>
                          <a:cubicBezTo>
                            <a:pt x="245174" y="33242"/>
                            <a:pt x="291751" y="37624"/>
                            <a:pt x="338614" y="40100"/>
                          </a:cubicBezTo>
                          <a:cubicBezTo>
                            <a:pt x="412433" y="43910"/>
                            <a:pt x="486632" y="42958"/>
                            <a:pt x="560832" y="40958"/>
                          </a:cubicBezTo>
                          <a:cubicBezTo>
                            <a:pt x="635032" y="38767"/>
                            <a:pt x="709422" y="36291"/>
                            <a:pt x="783812" y="34481"/>
                          </a:cubicBezTo>
                          <a:cubicBezTo>
                            <a:pt x="1028414" y="30004"/>
                            <a:pt x="1273207" y="29813"/>
                            <a:pt x="1517809" y="33623"/>
                          </a:cubicBezTo>
                          <a:cubicBezTo>
                            <a:pt x="1762411" y="37433"/>
                            <a:pt x="2006822" y="45149"/>
                            <a:pt x="2250758" y="57150"/>
                          </a:cubicBezTo>
                          <a:lnTo>
                            <a:pt x="2272094" y="58388"/>
                          </a:lnTo>
                          <a:cubicBezTo>
                            <a:pt x="2273808" y="58388"/>
                            <a:pt x="2275808" y="58579"/>
                            <a:pt x="2277809" y="58769"/>
                          </a:cubicBezTo>
                          <a:cubicBezTo>
                            <a:pt x="2279809" y="58960"/>
                            <a:pt x="2281714" y="59150"/>
                            <a:pt x="2283714" y="59436"/>
                          </a:cubicBezTo>
                          <a:cubicBezTo>
                            <a:pt x="2287619" y="60008"/>
                            <a:pt x="2291429" y="60579"/>
                            <a:pt x="2295239" y="61532"/>
                          </a:cubicBezTo>
                          <a:cubicBezTo>
                            <a:pt x="2299049" y="62389"/>
                            <a:pt x="2302764" y="63437"/>
                            <a:pt x="2306479" y="64866"/>
                          </a:cubicBezTo>
                          <a:cubicBezTo>
                            <a:pt x="2310194" y="66199"/>
                            <a:pt x="2313813" y="67913"/>
                            <a:pt x="2317147" y="70199"/>
                          </a:cubicBezTo>
                          <a:lnTo>
                            <a:pt x="2319528" y="72009"/>
                          </a:lnTo>
                          <a:cubicBezTo>
                            <a:pt x="2320290" y="72676"/>
                            <a:pt x="2320957" y="73438"/>
                            <a:pt x="2321624" y="74104"/>
                          </a:cubicBezTo>
                          <a:cubicBezTo>
                            <a:pt x="2322385" y="74771"/>
                            <a:pt x="2322767" y="75533"/>
                            <a:pt x="2323624" y="76772"/>
                          </a:cubicBezTo>
                          <a:cubicBezTo>
                            <a:pt x="2324481" y="77915"/>
                            <a:pt x="2324576" y="78962"/>
                            <a:pt x="2324862" y="80010"/>
                          </a:cubicBezTo>
                          <a:cubicBezTo>
                            <a:pt x="2324957" y="80296"/>
                            <a:pt x="2324957" y="80582"/>
                            <a:pt x="2325052" y="80867"/>
                          </a:cubicBezTo>
                          <a:cubicBezTo>
                            <a:pt x="2325243" y="79058"/>
                            <a:pt x="2325624" y="77248"/>
                            <a:pt x="2324862" y="75438"/>
                          </a:cubicBezTo>
                          <a:cubicBezTo>
                            <a:pt x="2324576" y="74295"/>
                            <a:pt x="2324481" y="73247"/>
                            <a:pt x="2323624" y="72200"/>
                          </a:cubicBezTo>
                          <a:cubicBezTo>
                            <a:pt x="2322767" y="70961"/>
                            <a:pt x="2322385" y="70199"/>
                            <a:pt x="2321624" y="69533"/>
                          </a:cubicBezTo>
                          <a:cubicBezTo>
                            <a:pt x="2320957" y="68771"/>
                            <a:pt x="2320195" y="68104"/>
                            <a:pt x="2319528" y="67437"/>
                          </a:cubicBezTo>
                          <a:lnTo>
                            <a:pt x="2317147" y="65627"/>
                          </a:lnTo>
                          <a:cubicBezTo>
                            <a:pt x="2313813" y="63437"/>
                            <a:pt x="2310194" y="61627"/>
                            <a:pt x="2306479" y="60293"/>
                          </a:cubicBezTo>
                          <a:cubicBezTo>
                            <a:pt x="2302764" y="58865"/>
                            <a:pt x="2299049" y="57817"/>
                            <a:pt x="2295239" y="56960"/>
                          </a:cubicBezTo>
                          <a:cubicBezTo>
                            <a:pt x="2291429" y="56102"/>
                            <a:pt x="2287619" y="55436"/>
                            <a:pt x="2283714" y="54864"/>
                          </a:cubicBezTo>
                          <a:cubicBezTo>
                            <a:pt x="2281809" y="54578"/>
                            <a:pt x="2279809" y="54388"/>
                            <a:pt x="2277809" y="54197"/>
                          </a:cubicBezTo>
                          <a:cubicBezTo>
                            <a:pt x="2275808" y="54007"/>
                            <a:pt x="2273808" y="53912"/>
                            <a:pt x="2272094" y="53816"/>
                          </a:cubicBezTo>
                          <a:lnTo>
                            <a:pt x="2250758" y="52578"/>
                          </a:lnTo>
                          <a:cubicBezTo>
                            <a:pt x="2006822" y="40577"/>
                            <a:pt x="1762411" y="32861"/>
                            <a:pt x="1517809" y="29051"/>
                          </a:cubicBezTo>
                          <a:cubicBezTo>
                            <a:pt x="1273207" y="25241"/>
                            <a:pt x="1028510" y="25527"/>
                            <a:pt x="783812" y="2990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1" name="Vrije vorm: vorm 8860">
                      <a:extLst>
                        <a:ext uri="{FF2B5EF4-FFF2-40B4-BE49-F238E27FC236}">
                          <a16:creationId xmlns:a16="http://schemas.microsoft.com/office/drawing/2014/main" id="{AC2B4E5A-1618-FB0C-F84B-EBD0647AD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8301" y="3716718"/>
                      <a:ext cx="589216" cy="35999"/>
                    </a:xfrm>
                    <a:custGeom>
                      <a:avLst/>
                      <a:gdLst>
                        <a:gd name="connsiteX0" fmla="*/ 510921 w 589216"/>
                        <a:gd name="connsiteY0" fmla="*/ 14859 h 35999"/>
                        <a:gd name="connsiteX1" fmla="*/ 552831 w 589216"/>
                        <a:gd name="connsiteY1" fmla="*/ 9239 h 35999"/>
                        <a:gd name="connsiteX2" fmla="*/ 573691 w 589216"/>
                        <a:gd name="connsiteY2" fmla="*/ 6191 h 35999"/>
                        <a:gd name="connsiteX3" fmla="*/ 584073 w 589216"/>
                        <a:gd name="connsiteY3" fmla="*/ 4667 h 35999"/>
                        <a:gd name="connsiteX4" fmla="*/ 586645 w 589216"/>
                        <a:gd name="connsiteY4" fmla="*/ 4286 h 35999"/>
                        <a:gd name="connsiteX5" fmla="*/ 587978 w 589216"/>
                        <a:gd name="connsiteY5" fmla="*/ 4096 h 35999"/>
                        <a:gd name="connsiteX6" fmla="*/ 588359 w 589216"/>
                        <a:gd name="connsiteY6" fmla="*/ 4096 h 35999"/>
                        <a:gd name="connsiteX7" fmla="*/ 589026 w 589216"/>
                        <a:gd name="connsiteY7" fmla="*/ 3905 h 35999"/>
                        <a:gd name="connsiteX8" fmla="*/ 589217 w 589216"/>
                        <a:gd name="connsiteY8" fmla="*/ 3524 h 35999"/>
                        <a:gd name="connsiteX9" fmla="*/ 589121 w 589216"/>
                        <a:gd name="connsiteY9" fmla="*/ 3143 h 35999"/>
                        <a:gd name="connsiteX10" fmla="*/ 589026 w 589216"/>
                        <a:gd name="connsiteY10" fmla="*/ 3048 h 35999"/>
                        <a:gd name="connsiteX11" fmla="*/ 588550 w 589216"/>
                        <a:gd name="connsiteY11" fmla="*/ 2572 h 35999"/>
                        <a:gd name="connsiteX12" fmla="*/ 587693 w 589216"/>
                        <a:gd name="connsiteY12" fmla="*/ 1715 h 35999"/>
                        <a:gd name="connsiteX13" fmla="*/ 586454 w 589216"/>
                        <a:gd name="connsiteY13" fmla="*/ 857 h 35999"/>
                        <a:gd name="connsiteX14" fmla="*/ 584835 w 589216"/>
                        <a:gd name="connsiteY14" fmla="*/ 0 h 35999"/>
                        <a:gd name="connsiteX15" fmla="*/ 584168 w 589216"/>
                        <a:gd name="connsiteY15" fmla="*/ 0 h 35999"/>
                        <a:gd name="connsiteX16" fmla="*/ 573786 w 589216"/>
                        <a:gd name="connsiteY16" fmla="*/ 1619 h 35999"/>
                        <a:gd name="connsiteX17" fmla="*/ 552926 w 589216"/>
                        <a:gd name="connsiteY17" fmla="*/ 4667 h 35999"/>
                        <a:gd name="connsiteX18" fmla="*/ 511016 w 589216"/>
                        <a:gd name="connsiteY18" fmla="*/ 10287 h 35999"/>
                        <a:gd name="connsiteX19" fmla="*/ 341852 w 589216"/>
                        <a:gd name="connsiteY19" fmla="*/ 26479 h 35999"/>
                        <a:gd name="connsiteX20" fmla="*/ 0 w 589216"/>
                        <a:gd name="connsiteY20" fmla="*/ 29051 h 35999"/>
                        <a:gd name="connsiteX21" fmla="*/ 237934 w 589216"/>
                        <a:gd name="connsiteY21" fmla="*/ 35814 h 35999"/>
                        <a:gd name="connsiteX22" fmla="*/ 341757 w 589216"/>
                        <a:gd name="connsiteY22" fmla="*/ 31052 h 35999"/>
                        <a:gd name="connsiteX23" fmla="*/ 510921 w 589216"/>
                        <a:gd name="connsiteY23" fmla="*/ 14859 h 3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5999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6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619"/>
                            <a:pt x="573786" y="1619"/>
                          </a:cubicBezTo>
                          <a:cubicBezTo>
                            <a:pt x="566833" y="2667"/>
                            <a:pt x="559880" y="3715"/>
                            <a:pt x="552926" y="4667"/>
                          </a:cubicBezTo>
                          <a:cubicBezTo>
                            <a:pt x="538925" y="6572"/>
                            <a:pt x="525018" y="8573"/>
                            <a:pt x="511016" y="10287"/>
                          </a:cubicBezTo>
                          <a:cubicBezTo>
                            <a:pt x="455009" y="17336"/>
                            <a:pt x="398526" y="22765"/>
                            <a:pt x="341852" y="26479"/>
                          </a:cubicBezTo>
                          <a:cubicBezTo>
                            <a:pt x="228409" y="34004"/>
                            <a:pt x="113919" y="34766"/>
                            <a:pt x="0" y="29051"/>
                          </a:cubicBezTo>
                          <a:cubicBezTo>
                            <a:pt x="78962" y="34576"/>
                            <a:pt x="158401" y="36671"/>
                            <a:pt x="237934" y="35814"/>
                          </a:cubicBezTo>
                          <a:cubicBezTo>
                            <a:pt x="272605" y="34766"/>
                            <a:pt x="307276" y="33338"/>
                            <a:pt x="341757" y="31052"/>
                          </a:cubicBezTo>
                          <a:cubicBezTo>
                            <a:pt x="398526" y="27242"/>
                            <a:pt x="454914" y="21812"/>
                            <a:pt x="510921" y="14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2" name="Vrije vorm: vorm 8861">
                      <a:extLst>
                        <a:ext uri="{FF2B5EF4-FFF2-40B4-BE49-F238E27FC236}">
                          <a16:creationId xmlns:a16="http://schemas.microsoft.com/office/drawing/2014/main" id="{9E42CEA2-86B9-EFE3-BFE1-E72A65D34A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959" y="3636327"/>
                      <a:ext cx="590931" cy="5905"/>
                    </a:xfrm>
                    <a:custGeom>
                      <a:avLst/>
                      <a:gdLst>
                        <a:gd name="connsiteX0" fmla="*/ 213931 w 590931"/>
                        <a:gd name="connsiteY0" fmla="*/ 5525 h 5905"/>
                        <a:gd name="connsiteX1" fmla="*/ 316706 w 590931"/>
                        <a:gd name="connsiteY1" fmla="*/ 5239 h 5905"/>
                        <a:gd name="connsiteX2" fmla="*/ 518350 w 590931"/>
                        <a:gd name="connsiteY2" fmla="*/ 4763 h 5905"/>
                        <a:gd name="connsiteX3" fmla="*/ 570166 w 590931"/>
                        <a:gd name="connsiteY3" fmla="*/ 1429 h 5905"/>
                        <a:gd name="connsiteX4" fmla="*/ 590931 w 590931"/>
                        <a:gd name="connsiteY4" fmla="*/ 0 h 5905"/>
                        <a:gd name="connsiteX5" fmla="*/ 316706 w 590931"/>
                        <a:gd name="connsiteY5" fmla="*/ 667 h 5905"/>
                        <a:gd name="connsiteX6" fmla="*/ 213931 w 590931"/>
                        <a:gd name="connsiteY6" fmla="*/ 953 h 5905"/>
                        <a:gd name="connsiteX7" fmla="*/ 0 w 590931"/>
                        <a:gd name="connsiteY7" fmla="*/ 1429 h 5905"/>
                        <a:gd name="connsiteX8" fmla="*/ 60007 w 590931"/>
                        <a:gd name="connsiteY8" fmla="*/ 5906 h 5905"/>
                        <a:gd name="connsiteX9" fmla="*/ 214027 w 590931"/>
                        <a:gd name="connsiteY9" fmla="*/ 552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5905">
                          <a:moveTo>
                            <a:pt x="213931" y="5525"/>
                          </a:moveTo>
                          <a:cubicBezTo>
                            <a:pt x="248221" y="6096"/>
                            <a:pt x="282416" y="6001"/>
                            <a:pt x="316706" y="5239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6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lnTo>
                            <a:pt x="0" y="1429"/>
                          </a:lnTo>
                          <a:cubicBezTo>
                            <a:pt x="20002" y="3048"/>
                            <a:pt x="39910" y="4477"/>
                            <a:pt x="60007" y="5906"/>
                          </a:cubicBezTo>
                          <a:lnTo>
                            <a:pt x="214027" y="552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3" name="Vrije vorm: vorm 8862">
                      <a:extLst>
                        <a:ext uri="{FF2B5EF4-FFF2-40B4-BE49-F238E27FC236}">
                          <a16:creationId xmlns:a16="http://schemas.microsoft.com/office/drawing/2014/main" id="{CF628227-67E2-957C-9F76-9B17A6DCF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4517"/>
                      <a:ext cx="17811" cy="2953"/>
                    </a:xfrm>
                    <a:custGeom>
                      <a:avLst/>
                      <a:gdLst>
                        <a:gd name="connsiteX0" fmla="*/ 2858 w 17811"/>
                        <a:gd name="connsiteY0" fmla="*/ 0 h 2953"/>
                        <a:gd name="connsiteX1" fmla="*/ 0 w 17811"/>
                        <a:gd name="connsiteY1" fmla="*/ 0 h 2953"/>
                        <a:gd name="connsiteX2" fmla="*/ 17812 w 17811"/>
                        <a:gd name="connsiteY2" fmla="*/ 2953 h 2953"/>
                        <a:gd name="connsiteX3" fmla="*/ 2953 w 17811"/>
                        <a:gd name="connsiteY3" fmla="*/ 0 h 2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3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4" name="Vrije vorm: vorm 8863">
                      <a:extLst>
                        <a:ext uri="{FF2B5EF4-FFF2-40B4-BE49-F238E27FC236}">
                          <a16:creationId xmlns:a16="http://schemas.microsoft.com/office/drawing/2014/main" id="{80A18CFD-8D84-D8BD-E79F-AF4E6F2F95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47376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763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048 h 9334"/>
                        <a:gd name="connsiteX3" fmla="*/ 36385 w 329850"/>
                        <a:gd name="connsiteY3" fmla="*/ 6572 h 9334"/>
                        <a:gd name="connsiteX4" fmla="*/ 105346 w 329850"/>
                        <a:gd name="connsiteY4" fmla="*/ 4572 h 9334"/>
                        <a:gd name="connsiteX5" fmla="*/ 329660 w 329850"/>
                        <a:gd name="connsiteY5" fmla="*/ 9335 h 9334"/>
                        <a:gd name="connsiteX6" fmla="*/ 329851 w 329850"/>
                        <a:gd name="connsiteY6" fmla="*/ 9335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70294" y="1143"/>
                            <a:pt x="35147" y="2191"/>
                            <a:pt x="0" y="3048"/>
                          </a:cubicBezTo>
                          <a:cubicBezTo>
                            <a:pt x="12097" y="4286"/>
                            <a:pt x="24289" y="5429"/>
                            <a:pt x="36385" y="6572"/>
                          </a:cubicBezTo>
                          <a:cubicBezTo>
                            <a:pt x="59341" y="5905"/>
                            <a:pt x="82391" y="5334"/>
                            <a:pt x="105346" y="4572"/>
                          </a:cubicBezTo>
                          <a:cubicBezTo>
                            <a:pt x="180118" y="6858"/>
                            <a:pt x="254889" y="8382"/>
                            <a:pt x="329660" y="9335"/>
                          </a:cubicBezTo>
                          <a:cubicBezTo>
                            <a:pt x="329660" y="9335"/>
                            <a:pt x="329755" y="9335"/>
                            <a:pt x="329851" y="9335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5" name="Vrije vorm: vorm 8864">
                      <a:extLst>
                        <a:ext uri="{FF2B5EF4-FFF2-40B4-BE49-F238E27FC236}">
                          <a16:creationId xmlns:a16="http://schemas.microsoft.com/office/drawing/2014/main" id="{7EBF3E0A-358B-29EC-462C-021AC3D428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631" y="3940555"/>
                      <a:ext cx="1580578" cy="32194"/>
                    </a:xfrm>
                    <a:custGeom>
                      <a:avLst/>
                      <a:gdLst>
                        <a:gd name="connsiteX0" fmla="*/ 1580579 w 1580578"/>
                        <a:gd name="connsiteY0" fmla="*/ 0 h 32194"/>
                        <a:gd name="connsiteX1" fmla="*/ 1173575 w 1580578"/>
                        <a:gd name="connsiteY1" fmla="*/ 10001 h 32194"/>
                        <a:gd name="connsiteX2" fmla="*/ 721233 w 1580578"/>
                        <a:gd name="connsiteY2" fmla="*/ 12859 h 32194"/>
                        <a:gd name="connsiteX3" fmla="*/ 495014 w 1580578"/>
                        <a:gd name="connsiteY3" fmla="*/ 8668 h 32194"/>
                        <a:gd name="connsiteX4" fmla="*/ 268415 w 1580578"/>
                        <a:gd name="connsiteY4" fmla="*/ 12383 h 32194"/>
                        <a:gd name="connsiteX5" fmla="*/ 0 w 1580578"/>
                        <a:gd name="connsiteY5" fmla="*/ 32195 h 32194"/>
                        <a:gd name="connsiteX6" fmla="*/ 45148 w 1580578"/>
                        <a:gd name="connsiteY6" fmla="*/ 32195 h 32194"/>
                        <a:gd name="connsiteX7" fmla="*/ 104394 w 1580578"/>
                        <a:gd name="connsiteY7" fmla="*/ 27813 h 32194"/>
                        <a:gd name="connsiteX8" fmla="*/ 268510 w 1580578"/>
                        <a:gd name="connsiteY8" fmla="*/ 17050 h 32194"/>
                        <a:gd name="connsiteX9" fmla="*/ 495110 w 1580578"/>
                        <a:gd name="connsiteY9" fmla="*/ 13335 h 32194"/>
                        <a:gd name="connsiteX10" fmla="*/ 721328 w 1580578"/>
                        <a:gd name="connsiteY10" fmla="*/ 17526 h 32194"/>
                        <a:gd name="connsiteX11" fmla="*/ 1173671 w 1580578"/>
                        <a:gd name="connsiteY11" fmla="*/ 14669 h 32194"/>
                        <a:gd name="connsiteX12" fmla="*/ 1302830 w 1580578"/>
                        <a:gd name="connsiteY12" fmla="*/ 12287 h 32194"/>
                        <a:gd name="connsiteX13" fmla="*/ 1580483 w 1580578"/>
                        <a:gd name="connsiteY13" fmla="*/ 381 h 32194"/>
                        <a:gd name="connsiteX14" fmla="*/ 1580579 w 1580578"/>
                        <a:gd name="connsiteY14" fmla="*/ 95 h 32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194">
                          <a:moveTo>
                            <a:pt x="1580579" y="0"/>
                          </a:moveTo>
                          <a:cubicBezTo>
                            <a:pt x="1444942" y="4286"/>
                            <a:pt x="1309307" y="7906"/>
                            <a:pt x="1173575" y="10001"/>
                          </a:cubicBezTo>
                          <a:cubicBezTo>
                            <a:pt x="1022795" y="13430"/>
                            <a:pt x="871919" y="14859"/>
                            <a:pt x="721233" y="12859"/>
                          </a:cubicBezTo>
                          <a:cubicBezTo>
                            <a:pt x="645890" y="12002"/>
                            <a:pt x="570548" y="9620"/>
                            <a:pt x="495014" y="8668"/>
                          </a:cubicBezTo>
                          <a:cubicBezTo>
                            <a:pt x="419481" y="7620"/>
                            <a:pt x="343757" y="9144"/>
                            <a:pt x="268415" y="12383"/>
                          </a:cubicBezTo>
                          <a:cubicBezTo>
                            <a:pt x="178498" y="16859"/>
                            <a:pt x="89154" y="23813"/>
                            <a:pt x="0" y="32195"/>
                          </a:cubicBezTo>
                          <a:lnTo>
                            <a:pt x="45148" y="32195"/>
                          </a:lnTo>
                          <a:cubicBezTo>
                            <a:pt x="64865" y="30575"/>
                            <a:pt x="84677" y="29146"/>
                            <a:pt x="104394" y="27813"/>
                          </a:cubicBezTo>
                          <a:cubicBezTo>
                            <a:pt x="158972" y="23432"/>
                            <a:pt x="213646" y="19717"/>
                            <a:pt x="268510" y="17050"/>
                          </a:cubicBezTo>
                          <a:cubicBezTo>
                            <a:pt x="343948" y="13811"/>
                            <a:pt x="419576" y="12287"/>
                            <a:pt x="495110" y="13335"/>
                          </a:cubicBezTo>
                          <a:cubicBezTo>
                            <a:pt x="570643" y="14192"/>
                            <a:pt x="645986" y="16574"/>
                            <a:pt x="721328" y="17526"/>
                          </a:cubicBezTo>
                          <a:cubicBezTo>
                            <a:pt x="872109" y="19526"/>
                            <a:pt x="1022890" y="18098"/>
                            <a:pt x="1173671" y="14669"/>
                          </a:cubicBezTo>
                          <a:cubicBezTo>
                            <a:pt x="1216724" y="14002"/>
                            <a:pt x="1259777" y="13145"/>
                            <a:pt x="1302830" y="12287"/>
                          </a:cubicBezTo>
                          <a:cubicBezTo>
                            <a:pt x="1395413" y="8858"/>
                            <a:pt x="1487996" y="4763"/>
                            <a:pt x="1580483" y="381"/>
                          </a:cubicBezTo>
                          <a:cubicBezTo>
                            <a:pt x="1580483" y="381"/>
                            <a:pt x="1580483" y="191"/>
                            <a:pt x="158057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6" name="Vrije vorm: vorm 8865">
                      <a:extLst>
                        <a:ext uri="{FF2B5EF4-FFF2-40B4-BE49-F238E27FC236}">
                          <a16:creationId xmlns:a16="http://schemas.microsoft.com/office/drawing/2014/main" id="{86B7F81D-4836-A96C-8769-77056F1349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69868"/>
                      <a:ext cx="2540698" cy="119072"/>
                    </a:xfrm>
                    <a:custGeom>
                      <a:avLst/>
                      <a:gdLst>
                        <a:gd name="connsiteX0" fmla="*/ 2030349 w 2540698"/>
                        <a:gd name="connsiteY0" fmla="*/ 21431 h 119072"/>
                        <a:gd name="connsiteX1" fmla="*/ 1713262 w 2540698"/>
                        <a:gd name="connsiteY1" fmla="*/ 21241 h 119072"/>
                        <a:gd name="connsiteX2" fmla="*/ 1554861 w 2540698"/>
                        <a:gd name="connsiteY2" fmla="*/ 16859 h 119072"/>
                        <a:gd name="connsiteX3" fmla="*/ 1396270 w 2540698"/>
                        <a:gd name="connsiteY3" fmla="*/ 11716 h 119072"/>
                        <a:gd name="connsiteX4" fmla="*/ 1316736 w 2540698"/>
                        <a:gd name="connsiteY4" fmla="*/ 10858 h 119072"/>
                        <a:gd name="connsiteX5" fmla="*/ 1237107 w 2540698"/>
                        <a:gd name="connsiteY5" fmla="*/ 12478 h 119072"/>
                        <a:gd name="connsiteX6" fmla="*/ 1078897 w 2540698"/>
                        <a:gd name="connsiteY6" fmla="*/ 25337 h 119072"/>
                        <a:gd name="connsiteX7" fmla="*/ 922973 w 2540698"/>
                        <a:gd name="connsiteY7" fmla="*/ 46863 h 119072"/>
                        <a:gd name="connsiteX8" fmla="*/ 767429 w 2540698"/>
                        <a:gd name="connsiteY8" fmla="*/ 68389 h 119072"/>
                        <a:gd name="connsiteX9" fmla="*/ 0 w 2540698"/>
                        <a:gd name="connsiteY9" fmla="*/ 118967 h 119072"/>
                        <a:gd name="connsiteX10" fmla="*/ 531686 w 2540698"/>
                        <a:gd name="connsiteY10" fmla="*/ 98870 h 119072"/>
                        <a:gd name="connsiteX11" fmla="*/ 767429 w 2540698"/>
                        <a:gd name="connsiteY11" fmla="*/ 72962 h 119072"/>
                        <a:gd name="connsiteX12" fmla="*/ 922973 w 2540698"/>
                        <a:gd name="connsiteY12" fmla="*/ 51435 h 119072"/>
                        <a:gd name="connsiteX13" fmla="*/ 1078897 w 2540698"/>
                        <a:gd name="connsiteY13" fmla="*/ 29908 h 119072"/>
                        <a:gd name="connsiteX14" fmla="*/ 1237107 w 2540698"/>
                        <a:gd name="connsiteY14" fmla="*/ 17050 h 119072"/>
                        <a:gd name="connsiteX15" fmla="*/ 1316736 w 2540698"/>
                        <a:gd name="connsiteY15" fmla="*/ 15430 h 119072"/>
                        <a:gd name="connsiteX16" fmla="*/ 1396270 w 2540698"/>
                        <a:gd name="connsiteY16" fmla="*/ 16288 h 119072"/>
                        <a:gd name="connsiteX17" fmla="*/ 1554861 w 2540698"/>
                        <a:gd name="connsiteY17" fmla="*/ 21431 h 119072"/>
                        <a:gd name="connsiteX18" fmla="*/ 1713262 w 2540698"/>
                        <a:gd name="connsiteY18" fmla="*/ 25813 h 119072"/>
                        <a:gd name="connsiteX19" fmla="*/ 2030349 w 2540698"/>
                        <a:gd name="connsiteY19" fmla="*/ 26003 h 119072"/>
                        <a:gd name="connsiteX20" fmla="*/ 2211800 w 2540698"/>
                        <a:gd name="connsiteY20" fmla="*/ 21717 h 119072"/>
                        <a:gd name="connsiteX21" fmla="*/ 2540699 w 2540698"/>
                        <a:gd name="connsiteY21" fmla="*/ 953 h 119072"/>
                        <a:gd name="connsiteX22" fmla="*/ 2540699 w 2540698"/>
                        <a:gd name="connsiteY22" fmla="*/ 0 h 119072"/>
                        <a:gd name="connsiteX23" fmla="*/ 2030444 w 2540698"/>
                        <a:gd name="connsiteY23" fmla="*/ 21336 h 11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19072">
                          <a:moveTo>
                            <a:pt x="2030349" y="21431"/>
                          </a:moveTo>
                          <a:cubicBezTo>
                            <a:pt x="1924622" y="23241"/>
                            <a:pt x="1818894" y="23241"/>
                            <a:pt x="1713262" y="21241"/>
                          </a:cubicBezTo>
                          <a:cubicBezTo>
                            <a:pt x="1660398" y="20193"/>
                            <a:pt x="1607630" y="18764"/>
                            <a:pt x="1554861" y="16859"/>
                          </a:cubicBezTo>
                          <a:cubicBezTo>
                            <a:pt x="1502093" y="14954"/>
                            <a:pt x="1449229" y="12859"/>
                            <a:pt x="1396270" y="11716"/>
                          </a:cubicBezTo>
                          <a:cubicBezTo>
                            <a:pt x="1369790" y="11144"/>
                            <a:pt x="1343311" y="10858"/>
                            <a:pt x="1316736" y="10858"/>
                          </a:cubicBezTo>
                          <a:cubicBezTo>
                            <a:pt x="1290257" y="10954"/>
                            <a:pt x="1263682" y="11430"/>
                            <a:pt x="1237107" y="12478"/>
                          </a:cubicBezTo>
                          <a:cubicBezTo>
                            <a:pt x="1184053" y="14478"/>
                            <a:pt x="1131189" y="19145"/>
                            <a:pt x="1078897" y="25337"/>
                          </a:cubicBezTo>
                          <a:cubicBezTo>
                            <a:pt x="1026605" y="31528"/>
                            <a:pt x="974789" y="39243"/>
                            <a:pt x="922973" y="46863"/>
                          </a:cubicBezTo>
                          <a:cubicBezTo>
                            <a:pt x="871252" y="54483"/>
                            <a:pt x="819531" y="61913"/>
                            <a:pt x="767429" y="68389"/>
                          </a:cubicBezTo>
                          <a:cubicBezTo>
                            <a:pt x="514731" y="101537"/>
                            <a:pt x="257366" y="118300"/>
                            <a:pt x="0" y="118967"/>
                          </a:cubicBezTo>
                          <a:cubicBezTo>
                            <a:pt x="177451" y="120015"/>
                            <a:pt x="355187" y="113252"/>
                            <a:pt x="531686" y="98870"/>
                          </a:cubicBezTo>
                          <a:cubicBezTo>
                            <a:pt x="610648" y="91726"/>
                            <a:pt x="689229" y="83248"/>
                            <a:pt x="767429" y="72962"/>
                          </a:cubicBezTo>
                          <a:cubicBezTo>
                            <a:pt x="819436" y="66484"/>
                            <a:pt x="871157" y="59055"/>
                            <a:pt x="922973" y="51435"/>
                          </a:cubicBezTo>
                          <a:cubicBezTo>
                            <a:pt x="974693" y="43815"/>
                            <a:pt x="1026509" y="36100"/>
                            <a:pt x="1078897" y="29908"/>
                          </a:cubicBezTo>
                          <a:cubicBezTo>
                            <a:pt x="1131189" y="23622"/>
                            <a:pt x="1183958" y="18955"/>
                            <a:pt x="1237107" y="17050"/>
                          </a:cubicBezTo>
                          <a:cubicBezTo>
                            <a:pt x="1263587" y="16097"/>
                            <a:pt x="1290161" y="15526"/>
                            <a:pt x="1316736" y="15430"/>
                          </a:cubicBezTo>
                          <a:cubicBezTo>
                            <a:pt x="1343216" y="15430"/>
                            <a:pt x="1369790" y="15716"/>
                            <a:pt x="1396270" y="16288"/>
                          </a:cubicBezTo>
                          <a:cubicBezTo>
                            <a:pt x="1449229" y="17431"/>
                            <a:pt x="1502093" y="19526"/>
                            <a:pt x="1554861" y="21431"/>
                          </a:cubicBezTo>
                          <a:cubicBezTo>
                            <a:pt x="1607630" y="23336"/>
                            <a:pt x="1660493" y="24765"/>
                            <a:pt x="1713262" y="25813"/>
                          </a:cubicBezTo>
                          <a:cubicBezTo>
                            <a:pt x="1818894" y="27813"/>
                            <a:pt x="1924717" y="27813"/>
                            <a:pt x="2030349" y="26003"/>
                          </a:cubicBezTo>
                          <a:cubicBezTo>
                            <a:pt x="2090833" y="25337"/>
                            <a:pt x="2151317" y="23717"/>
                            <a:pt x="2211800" y="21717"/>
                          </a:cubicBezTo>
                          <a:cubicBezTo>
                            <a:pt x="2321719" y="16859"/>
                            <a:pt x="2431352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1906"/>
                            <a:pt x="2200751" y="19336"/>
                            <a:pt x="2030444" y="2133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7" name="Vrije vorm: vorm 8866">
                      <a:extLst>
                        <a:ext uri="{FF2B5EF4-FFF2-40B4-BE49-F238E27FC236}">
                          <a16:creationId xmlns:a16="http://schemas.microsoft.com/office/drawing/2014/main" id="{E5337CF1-4AF2-6047-0259-CD21D6C8D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408" y="3897979"/>
                      <a:ext cx="588359" cy="22646"/>
                    </a:xfrm>
                    <a:custGeom>
                      <a:avLst/>
                      <a:gdLst>
                        <a:gd name="connsiteX0" fmla="*/ 83344 w 588359"/>
                        <a:gd name="connsiteY0" fmla="*/ 21812 h 22646"/>
                        <a:gd name="connsiteX1" fmla="*/ 140303 w 588359"/>
                        <a:gd name="connsiteY1" fmla="*/ 22288 h 22646"/>
                        <a:gd name="connsiteX2" fmla="*/ 445770 w 588359"/>
                        <a:gd name="connsiteY2" fmla="*/ 13907 h 22646"/>
                        <a:gd name="connsiteX3" fmla="*/ 490252 w 588359"/>
                        <a:gd name="connsiteY3" fmla="*/ 11430 h 22646"/>
                        <a:gd name="connsiteX4" fmla="*/ 588359 w 588359"/>
                        <a:gd name="connsiteY4" fmla="*/ 0 h 22646"/>
                        <a:gd name="connsiteX5" fmla="*/ 445865 w 588359"/>
                        <a:gd name="connsiteY5" fmla="*/ 9239 h 22646"/>
                        <a:gd name="connsiteX6" fmla="*/ 140399 w 588359"/>
                        <a:gd name="connsiteY6" fmla="*/ 17621 h 22646"/>
                        <a:gd name="connsiteX7" fmla="*/ 1810 w 588359"/>
                        <a:gd name="connsiteY7" fmla="*/ 15335 h 22646"/>
                        <a:gd name="connsiteX8" fmla="*/ 1810 w 588359"/>
                        <a:gd name="connsiteY8" fmla="*/ 15335 h 22646"/>
                        <a:gd name="connsiteX9" fmla="*/ 0 w 588359"/>
                        <a:gd name="connsiteY9" fmla="*/ 15335 h 22646"/>
                        <a:gd name="connsiteX10" fmla="*/ 0 w 588359"/>
                        <a:gd name="connsiteY10" fmla="*/ 16954 h 22646"/>
                        <a:gd name="connsiteX11" fmla="*/ 1810 w 588359"/>
                        <a:gd name="connsiteY11" fmla="*/ 17050 h 22646"/>
                        <a:gd name="connsiteX12" fmla="*/ 1810 w 588359"/>
                        <a:gd name="connsiteY12" fmla="*/ 17050 h 22646"/>
                        <a:gd name="connsiteX13" fmla="*/ 83439 w 588359"/>
                        <a:gd name="connsiteY13" fmla="*/ 21812 h 2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22646">
                          <a:moveTo>
                            <a:pt x="83344" y="21812"/>
                          </a:moveTo>
                          <a:cubicBezTo>
                            <a:pt x="102299" y="22003"/>
                            <a:pt x="121349" y="22384"/>
                            <a:pt x="140303" y="22288"/>
                          </a:cubicBezTo>
                          <a:cubicBezTo>
                            <a:pt x="242221" y="23717"/>
                            <a:pt x="344329" y="20860"/>
                            <a:pt x="445770" y="13907"/>
                          </a:cubicBezTo>
                          <a:cubicBezTo>
                            <a:pt x="460629" y="13240"/>
                            <a:pt x="475393" y="12287"/>
                            <a:pt x="490252" y="11430"/>
                          </a:cubicBezTo>
                          <a:cubicBezTo>
                            <a:pt x="523018" y="8001"/>
                            <a:pt x="555784" y="4286"/>
                            <a:pt x="588359" y="0"/>
                          </a:cubicBezTo>
                          <a:cubicBezTo>
                            <a:pt x="540925" y="4001"/>
                            <a:pt x="493395" y="7049"/>
                            <a:pt x="445865" y="9239"/>
                          </a:cubicBezTo>
                          <a:cubicBezTo>
                            <a:pt x="344424" y="16288"/>
                            <a:pt x="242316" y="19050"/>
                            <a:pt x="140399" y="17621"/>
                          </a:cubicBezTo>
                          <a:cubicBezTo>
                            <a:pt x="94202" y="17812"/>
                            <a:pt x="48006" y="16859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28956" y="18955"/>
                            <a:pt x="56198" y="20479"/>
                            <a:pt x="83439" y="2181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8" name="Vrije vorm: vorm 8867">
                      <a:extLst>
                        <a:ext uri="{FF2B5EF4-FFF2-40B4-BE49-F238E27FC236}">
                          <a16:creationId xmlns:a16="http://schemas.microsoft.com/office/drawing/2014/main" id="{7D61A428-0406-F776-47C5-88183EC80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19370"/>
                      <a:ext cx="832199" cy="40044"/>
                    </a:xfrm>
                    <a:custGeom>
                      <a:avLst/>
                      <a:gdLst>
                        <a:gd name="connsiteX0" fmla="*/ 240792 w 832199"/>
                        <a:gd name="connsiteY0" fmla="*/ 11374 h 40044"/>
                        <a:gd name="connsiteX1" fmla="*/ 644557 w 832199"/>
                        <a:gd name="connsiteY1" fmla="*/ 8422 h 40044"/>
                        <a:gd name="connsiteX2" fmla="*/ 701802 w 832199"/>
                        <a:gd name="connsiteY2" fmla="*/ 11755 h 40044"/>
                        <a:gd name="connsiteX3" fmla="*/ 832199 w 832199"/>
                        <a:gd name="connsiteY3" fmla="*/ 15280 h 40044"/>
                        <a:gd name="connsiteX4" fmla="*/ 644557 w 832199"/>
                        <a:gd name="connsiteY4" fmla="*/ 3754 h 40044"/>
                        <a:gd name="connsiteX5" fmla="*/ 240792 w 832199"/>
                        <a:gd name="connsiteY5" fmla="*/ 6707 h 40044"/>
                        <a:gd name="connsiteX6" fmla="*/ 0 w 832199"/>
                        <a:gd name="connsiteY6" fmla="*/ 40045 h 40044"/>
                        <a:gd name="connsiteX7" fmla="*/ 164973 w 832199"/>
                        <a:gd name="connsiteY7" fmla="*/ 18994 h 40044"/>
                        <a:gd name="connsiteX8" fmla="*/ 240697 w 832199"/>
                        <a:gd name="connsiteY8" fmla="*/ 11374 h 40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99" h="40044">
                          <a:moveTo>
                            <a:pt x="240792" y="11374"/>
                          </a:moveTo>
                          <a:cubicBezTo>
                            <a:pt x="375095" y="2230"/>
                            <a:pt x="510254" y="3659"/>
                            <a:pt x="644557" y="8422"/>
                          </a:cubicBezTo>
                          <a:cubicBezTo>
                            <a:pt x="663702" y="9469"/>
                            <a:pt x="682752" y="10612"/>
                            <a:pt x="701802" y="11755"/>
                          </a:cubicBezTo>
                          <a:cubicBezTo>
                            <a:pt x="745236" y="12803"/>
                            <a:pt x="788765" y="14041"/>
                            <a:pt x="832199" y="15280"/>
                          </a:cubicBezTo>
                          <a:cubicBezTo>
                            <a:pt x="769715" y="11184"/>
                            <a:pt x="707231" y="7088"/>
                            <a:pt x="644557" y="3754"/>
                          </a:cubicBezTo>
                          <a:cubicBezTo>
                            <a:pt x="510254" y="-1008"/>
                            <a:pt x="375190" y="-2437"/>
                            <a:pt x="240792" y="6707"/>
                          </a:cubicBezTo>
                          <a:cubicBezTo>
                            <a:pt x="159353" y="13470"/>
                            <a:pt x="78486" y="24138"/>
                            <a:pt x="0" y="40045"/>
                          </a:cubicBezTo>
                          <a:cubicBezTo>
                            <a:pt x="54388" y="30615"/>
                            <a:pt x="109538" y="23852"/>
                            <a:pt x="164973" y="18994"/>
                          </a:cubicBezTo>
                          <a:cubicBezTo>
                            <a:pt x="190119" y="16137"/>
                            <a:pt x="215360" y="13470"/>
                            <a:pt x="240697" y="113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9" name="Vrije vorm: vorm 8868">
                      <a:extLst>
                        <a:ext uri="{FF2B5EF4-FFF2-40B4-BE49-F238E27FC236}">
                          <a16:creationId xmlns:a16="http://schemas.microsoft.com/office/drawing/2014/main" id="{08A2729F-09D6-93C9-377A-0BC592B565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2827"/>
                      <a:ext cx="352901" cy="6667"/>
                    </a:xfrm>
                    <a:custGeom>
                      <a:avLst/>
                      <a:gdLst>
                        <a:gd name="connsiteX0" fmla="*/ 135255 w 352901"/>
                        <a:gd name="connsiteY0" fmla="*/ 1238 h 6667"/>
                        <a:gd name="connsiteX1" fmla="*/ 0 w 352901"/>
                        <a:gd name="connsiteY1" fmla="*/ 4000 h 6667"/>
                        <a:gd name="connsiteX2" fmla="*/ 94012 w 352901"/>
                        <a:gd name="connsiteY2" fmla="*/ 6667 h 6667"/>
                        <a:gd name="connsiteX3" fmla="*/ 135255 w 352901"/>
                        <a:gd name="connsiteY3" fmla="*/ 5810 h 6667"/>
                        <a:gd name="connsiteX4" fmla="*/ 352901 w 352901"/>
                        <a:gd name="connsiteY4" fmla="*/ 4667 h 6667"/>
                        <a:gd name="connsiteX5" fmla="*/ 352901 w 352901"/>
                        <a:gd name="connsiteY5" fmla="*/ 0 h 6667"/>
                        <a:gd name="connsiteX6" fmla="*/ 135255 w 352901"/>
                        <a:gd name="connsiteY6" fmla="*/ 1143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667">
                          <a:moveTo>
                            <a:pt x="135255" y="1238"/>
                          </a:moveTo>
                          <a:cubicBezTo>
                            <a:pt x="90202" y="2286"/>
                            <a:pt x="45053" y="3238"/>
                            <a:pt x="0" y="4000"/>
                          </a:cubicBezTo>
                          <a:cubicBezTo>
                            <a:pt x="31337" y="4953"/>
                            <a:pt x="62675" y="5810"/>
                            <a:pt x="94012" y="6667"/>
                          </a:cubicBezTo>
                          <a:cubicBezTo>
                            <a:pt x="107728" y="6382"/>
                            <a:pt x="121539" y="6191"/>
                            <a:pt x="135255" y="5810"/>
                          </a:cubicBezTo>
                          <a:cubicBezTo>
                            <a:pt x="207835" y="5810"/>
                            <a:pt x="280321" y="5334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0" name="Vrije vorm: vorm 8869">
                      <a:extLst>
                        <a:ext uri="{FF2B5EF4-FFF2-40B4-BE49-F238E27FC236}">
                          <a16:creationId xmlns:a16="http://schemas.microsoft.com/office/drawing/2014/main" id="{FAD0DC37-A8C6-ED05-1B9C-7E1A4C0D2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40691"/>
                      <a:ext cx="1178147" cy="46147"/>
                    </a:xfrm>
                    <a:custGeom>
                      <a:avLst/>
                      <a:gdLst>
                        <a:gd name="connsiteX0" fmla="*/ 166307 w 1178147"/>
                        <a:gd name="connsiteY0" fmla="*/ 45369 h 46147"/>
                        <a:gd name="connsiteX1" fmla="*/ 280416 w 1178147"/>
                        <a:gd name="connsiteY1" fmla="*/ 45846 h 46147"/>
                        <a:gd name="connsiteX2" fmla="*/ 433578 w 1178147"/>
                        <a:gd name="connsiteY2" fmla="*/ 41750 h 46147"/>
                        <a:gd name="connsiteX3" fmla="*/ 471773 w 1178147"/>
                        <a:gd name="connsiteY3" fmla="*/ 39559 h 46147"/>
                        <a:gd name="connsiteX4" fmla="*/ 509969 w 1178147"/>
                        <a:gd name="connsiteY4" fmla="*/ 37083 h 46147"/>
                        <a:gd name="connsiteX5" fmla="*/ 586169 w 1178147"/>
                        <a:gd name="connsiteY5" fmla="*/ 31082 h 46147"/>
                        <a:gd name="connsiteX6" fmla="*/ 891635 w 1178147"/>
                        <a:gd name="connsiteY6" fmla="*/ 6793 h 46147"/>
                        <a:gd name="connsiteX7" fmla="*/ 979361 w 1178147"/>
                        <a:gd name="connsiteY7" fmla="*/ 4793 h 46147"/>
                        <a:gd name="connsiteX8" fmla="*/ 1035272 w 1178147"/>
                        <a:gd name="connsiteY8" fmla="*/ 3936 h 46147"/>
                        <a:gd name="connsiteX9" fmla="*/ 1178147 w 1178147"/>
                        <a:gd name="connsiteY9" fmla="*/ 10317 h 46147"/>
                        <a:gd name="connsiteX10" fmla="*/ 1035368 w 1178147"/>
                        <a:gd name="connsiteY10" fmla="*/ 602 h 46147"/>
                        <a:gd name="connsiteX11" fmla="*/ 891540 w 1178147"/>
                        <a:gd name="connsiteY11" fmla="*/ 2126 h 46147"/>
                        <a:gd name="connsiteX12" fmla="*/ 586073 w 1178147"/>
                        <a:gd name="connsiteY12" fmla="*/ 26415 h 46147"/>
                        <a:gd name="connsiteX13" fmla="*/ 509873 w 1178147"/>
                        <a:gd name="connsiteY13" fmla="*/ 32415 h 46147"/>
                        <a:gd name="connsiteX14" fmla="*/ 471678 w 1178147"/>
                        <a:gd name="connsiteY14" fmla="*/ 34892 h 46147"/>
                        <a:gd name="connsiteX15" fmla="*/ 433483 w 1178147"/>
                        <a:gd name="connsiteY15" fmla="*/ 37083 h 46147"/>
                        <a:gd name="connsiteX16" fmla="*/ 280321 w 1178147"/>
                        <a:gd name="connsiteY16" fmla="*/ 41178 h 46147"/>
                        <a:gd name="connsiteX17" fmla="*/ 1810 w 1178147"/>
                        <a:gd name="connsiteY17" fmla="*/ 33177 h 46147"/>
                        <a:gd name="connsiteX18" fmla="*/ 1810 w 1178147"/>
                        <a:gd name="connsiteY18" fmla="*/ 33177 h 46147"/>
                        <a:gd name="connsiteX19" fmla="*/ 0 w 1178147"/>
                        <a:gd name="connsiteY19" fmla="*/ 33082 h 46147"/>
                        <a:gd name="connsiteX20" fmla="*/ 0 w 1178147"/>
                        <a:gd name="connsiteY20" fmla="*/ 34701 h 46147"/>
                        <a:gd name="connsiteX21" fmla="*/ 1810 w 1178147"/>
                        <a:gd name="connsiteY21" fmla="*/ 34892 h 46147"/>
                        <a:gd name="connsiteX22" fmla="*/ 1810 w 1178147"/>
                        <a:gd name="connsiteY22" fmla="*/ 34892 h 46147"/>
                        <a:gd name="connsiteX23" fmla="*/ 166116 w 1178147"/>
                        <a:gd name="connsiteY23" fmla="*/ 45274 h 4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147">
                          <a:moveTo>
                            <a:pt x="166307" y="45369"/>
                          </a:moveTo>
                          <a:cubicBezTo>
                            <a:pt x="204311" y="46131"/>
                            <a:pt x="242411" y="46417"/>
                            <a:pt x="280416" y="45846"/>
                          </a:cubicBezTo>
                          <a:cubicBezTo>
                            <a:pt x="331470" y="45655"/>
                            <a:pt x="382619" y="44322"/>
                            <a:pt x="433578" y="41750"/>
                          </a:cubicBezTo>
                          <a:cubicBezTo>
                            <a:pt x="446342" y="40988"/>
                            <a:pt x="459105" y="40416"/>
                            <a:pt x="471773" y="39559"/>
                          </a:cubicBezTo>
                          <a:lnTo>
                            <a:pt x="509969" y="37083"/>
                          </a:lnTo>
                          <a:cubicBezTo>
                            <a:pt x="535400" y="35178"/>
                            <a:pt x="560832" y="33273"/>
                            <a:pt x="586169" y="31082"/>
                          </a:cubicBezTo>
                          <a:cubicBezTo>
                            <a:pt x="687800" y="22509"/>
                            <a:pt x="789242" y="12032"/>
                            <a:pt x="891635" y="6793"/>
                          </a:cubicBezTo>
                          <a:cubicBezTo>
                            <a:pt x="920877" y="5650"/>
                            <a:pt x="950119" y="4888"/>
                            <a:pt x="979361" y="4793"/>
                          </a:cubicBezTo>
                          <a:cubicBezTo>
                            <a:pt x="998030" y="4222"/>
                            <a:pt x="1016603" y="3840"/>
                            <a:pt x="1035272" y="3936"/>
                          </a:cubicBezTo>
                          <a:cubicBezTo>
                            <a:pt x="1082993" y="4031"/>
                            <a:pt x="1130713" y="6031"/>
                            <a:pt x="1178147" y="10317"/>
                          </a:cubicBezTo>
                          <a:cubicBezTo>
                            <a:pt x="1130999" y="4888"/>
                            <a:pt x="1083278" y="1840"/>
                            <a:pt x="1035368" y="602"/>
                          </a:cubicBezTo>
                          <a:cubicBezTo>
                            <a:pt x="987457" y="-732"/>
                            <a:pt x="939451" y="316"/>
                            <a:pt x="891540" y="2126"/>
                          </a:cubicBezTo>
                          <a:cubicBezTo>
                            <a:pt x="789051" y="7365"/>
                            <a:pt x="687610" y="17842"/>
                            <a:pt x="586073" y="26415"/>
                          </a:cubicBezTo>
                          <a:cubicBezTo>
                            <a:pt x="560642" y="28606"/>
                            <a:pt x="535305" y="30510"/>
                            <a:pt x="509873" y="32415"/>
                          </a:cubicBezTo>
                          <a:lnTo>
                            <a:pt x="471678" y="34892"/>
                          </a:lnTo>
                          <a:cubicBezTo>
                            <a:pt x="458915" y="35749"/>
                            <a:pt x="446246" y="36321"/>
                            <a:pt x="433483" y="37083"/>
                          </a:cubicBezTo>
                          <a:cubicBezTo>
                            <a:pt x="382524" y="39655"/>
                            <a:pt x="331375" y="40988"/>
                            <a:pt x="280321" y="41178"/>
                          </a:cubicBezTo>
                          <a:cubicBezTo>
                            <a:pt x="187357" y="42512"/>
                            <a:pt x="94393" y="39750"/>
                            <a:pt x="1810" y="33177"/>
                          </a:cubicBezTo>
                          <a:lnTo>
                            <a:pt x="1810" y="33177"/>
                          </a:lnTo>
                          <a:cubicBezTo>
                            <a:pt x="1238" y="33177"/>
                            <a:pt x="571" y="33177"/>
                            <a:pt x="0" y="33082"/>
                          </a:cubicBezTo>
                          <a:lnTo>
                            <a:pt x="0" y="34701"/>
                          </a:lnTo>
                          <a:cubicBezTo>
                            <a:pt x="571" y="34701"/>
                            <a:pt x="1238" y="34797"/>
                            <a:pt x="1810" y="34892"/>
                          </a:cubicBezTo>
                          <a:lnTo>
                            <a:pt x="1810" y="34892"/>
                          </a:lnTo>
                          <a:cubicBezTo>
                            <a:pt x="56388" y="39750"/>
                            <a:pt x="111157" y="43179"/>
                            <a:pt x="166116" y="452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1" name="Vrije vorm: vorm 8870">
                      <a:extLst>
                        <a:ext uri="{FF2B5EF4-FFF2-40B4-BE49-F238E27FC236}">
                          <a16:creationId xmlns:a16="http://schemas.microsoft.com/office/drawing/2014/main" id="{43608FED-151B-6C3B-0A36-EF1636BF6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46912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668 h 13239"/>
                        <a:gd name="connsiteX3" fmla="*/ 170783 w 219932"/>
                        <a:gd name="connsiteY3" fmla="*/ 6953 h 13239"/>
                        <a:gd name="connsiteX4" fmla="*/ 64865 w 219932"/>
                        <a:gd name="connsiteY4" fmla="*/ 953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4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668"/>
                          </a:lnTo>
                          <a:lnTo>
                            <a:pt x="170783" y="6953"/>
                          </a:lnTo>
                          <a:cubicBezTo>
                            <a:pt x="135446" y="5144"/>
                            <a:pt x="100108" y="3143"/>
                            <a:pt x="64865" y="953"/>
                          </a:cubicBezTo>
                          <a:cubicBezTo>
                            <a:pt x="43244" y="762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5" y="5239"/>
                            <a:pt x="58007" y="5429"/>
                            <a:pt x="64770" y="5524"/>
                          </a:cubicBezTo>
                          <a:cubicBezTo>
                            <a:pt x="100013" y="7715"/>
                            <a:pt x="135350" y="9715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2" name="Vrije vorm: vorm 8871">
                      <a:extLst>
                        <a:ext uri="{FF2B5EF4-FFF2-40B4-BE49-F238E27FC236}">
                          <a16:creationId xmlns:a16="http://schemas.microsoft.com/office/drawing/2014/main" id="{A30A4F73-6A58-6BA8-2BC0-0E29F6DCF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667" y="3755485"/>
                      <a:ext cx="311848" cy="18383"/>
                    </a:xfrm>
                    <a:custGeom>
                      <a:avLst/>
                      <a:gdLst>
                        <a:gd name="connsiteX0" fmla="*/ 241459 w 311848"/>
                        <a:gd name="connsiteY0" fmla="*/ 7429 h 18383"/>
                        <a:gd name="connsiteX1" fmla="*/ 263652 w 311848"/>
                        <a:gd name="connsiteY1" fmla="*/ 6572 h 18383"/>
                        <a:gd name="connsiteX2" fmla="*/ 311849 w 311848"/>
                        <a:gd name="connsiteY2" fmla="*/ 0 h 18383"/>
                        <a:gd name="connsiteX3" fmla="*/ 241364 w 311848"/>
                        <a:gd name="connsiteY3" fmla="*/ 2762 h 18383"/>
                        <a:gd name="connsiteX4" fmla="*/ 91345 w 311848"/>
                        <a:gd name="connsiteY4" fmla="*/ 11811 h 18383"/>
                        <a:gd name="connsiteX5" fmla="*/ 0 w 311848"/>
                        <a:gd name="connsiteY5" fmla="*/ 18002 h 18383"/>
                        <a:gd name="connsiteX6" fmla="*/ 63627 w 311848"/>
                        <a:gd name="connsiteY6" fmla="*/ 18383 h 18383"/>
                        <a:gd name="connsiteX7" fmla="*/ 91345 w 311848"/>
                        <a:gd name="connsiteY7" fmla="*/ 16478 h 18383"/>
                        <a:gd name="connsiteX8" fmla="*/ 241364 w 311848"/>
                        <a:gd name="connsiteY8" fmla="*/ 7429 h 18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383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2" y="6668"/>
                            <a:pt x="141446" y="9715"/>
                            <a:pt x="91345" y="11811"/>
                          </a:cubicBezTo>
                          <a:cubicBezTo>
                            <a:pt x="60960" y="14192"/>
                            <a:pt x="30480" y="16193"/>
                            <a:pt x="0" y="18002"/>
                          </a:cubicBezTo>
                          <a:cubicBezTo>
                            <a:pt x="21145" y="18383"/>
                            <a:pt x="42386" y="18288"/>
                            <a:pt x="63627" y="18383"/>
                          </a:cubicBezTo>
                          <a:cubicBezTo>
                            <a:pt x="72866" y="17717"/>
                            <a:pt x="82106" y="17240"/>
                            <a:pt x="91345" y="16478"/>
                          </a:cubicBezTo>
                          <a:cubicBezTo>
                            <a:pt x="141446" y="14383"/>
                            <a:pt x="191452" y="11335"/>
                            <a:pt x="241364" y="742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3" name="Vrije vorm: vorm 8872">
                      <a:extLst>
                        <a:ext uri="{FF2B5EF4-FFF2-40B4-BE49-F238E27FC236}">
                          <a16:creationId xmlns:a16="http://schemas.microsoft.com/office/drawing/2014/main" id="{D6039755-141F-278D-57A0-F8BE6A01C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3115"/>
                      <a:ext cx="295465" cy="7810"/>
                    </a:xfrm>
                    <a:custGeom>
                      <a:avLst/>
                      <a:gdLst>
                        <a:gd name="connsiteX0" fmla="*/ 229076 w 295465"/>
                        <a:gd name="connsiteY0" fmla="*/ 1905 h 7810"/>
                        <a:gd name="connsiteX1" fmla="*/ 86678 w 295465"/>
                        <a:gd name="connsiteY1" fmla="*/ 0 h 7810"/>
                        <a:gd name="connsiteX2" fmla="*/ 0 w 295465"/>
                        <a:gd name="connsiteY2" fmla="*/ 2191 h 7810"/>
                        <a:gd name="connsiteX3" fmla="*/ 60198 w 295465"/>
                        <a:gd name="connsiteY3" fmla="*/ 5334 h 7810"/>
                        <a:gd name="connsiteX4" fmla="*/ 86678 w 295465"/>
                        <a:gd name="connsiteY4" fmla="*/ 4667 h 7810"/>
                        <a:gd name="connsiteX5" fmla="*/ 229076 w 295465"/>
                        <a:gd name="connsiteY5" fmla="*/ 6572 h 7810"/>
                        <a:gd name="connsiteX6" fmla="*/ 249269 w 295465"/>
                        <a:gd name="connsiteY6" fmla="*/ 7810 h 7810"/>
                        <a:gd name="connsiteX7" fmla="*/ 295466 w 295465"/>
                        <a:gd name="connsiteY7" fmla="*/ 6096 h 7810"/>
                        <a:gd name="connsiteX8" fmla="*/ 229076 w 295465"/>
                        <a:gd name="connsiteY8" fmla="*/ 1905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229076" y="1905"/>
                          </a:moveTo>
                          <a:lnTo>
                            <a:pt x="86678" y="0"/>
                          </a:lnTo>
                          <a:lnTo>
                            <a:pt x="0" y="2191"/>
                          </a:lnTo>
                          <a:lnTo>
                            <a:pt x="60198" y="5334"/>
                          </a:lnTo>
                          <a:lnTo>
                            <a:pt x="86678" y="4667"/>
                          </a:lnTo>
                          <a:lnTo>
                            <a:pt x="229076" y="6572"/>
                          </a:lnTo>
                          <a:lnTo>
                            <a:pt x="249269" y="7810"/>
                          </a:lnTo>
                          <a:lnTo>
                            <a:pt x="295466" y="6096"/>
                          </a:lnTo>
                          <a:lnTo>
                            <a:pt x="229076" y="1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4" name="Vrije vorm: vorm 8873">
                      <a:extLst>
                        <a:ext uri="{FF2B5EF4-FFF2-40B4-BE49-F238E27FC236}">
                          <a16:creationId xmlns:a16="http://schemas.microsoft.com/office/drawing/2014/main" id="{C050992E-FF90-C97A-6929-4C232FF0C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21588"/>
                      <a:ext cx="994791" cy="14382"/>
                    </a:xfrm>
                    <a:custGeom>
                      <a:avLst/>
                      <a:gdLst>
                        <a:gd name="connsiteX0" fmla="*/ 291560 w 994791"/>
                        <a:gd name="connsiteY0" fmla="*/ 1143 h 14382"/>
                        <a:gd name="connsiteX1" fmla="*/ 101346 w 994791"/>
                        <a:gd name="connsiteY1" fmla="*/ 5905 h 14382"/>
                        <a:gd name="connsiteX2" fmla="*/ 0 w 994791"/>
                        <a:gd name="connsiteY2" fmla="*/ 8477 h 14382"/>
                        <a:gd name="connsiteX3" fmla="*/ 291560 w 994791"/>
                        <a:gd name="connsiteY3" fmla="*/ 14383 h 14382"/>
                        <a:gd name="connsiteX4" fmla="*/ 770858 w 994791"/>
                        <a:gd name="connsiteY4" fmla="*/ 13240 h 14382"/>
                        <a:gd name="connsiteX5" fmla="*/ 994791 w 994791"/>
                        <a:gd name="connsiteY5" fmla="*/ 6096 h 14382"/>
                        <a:gd name="connsiteX6" fmla="*/ 916972 w 994791"/>
                        <a:gd name="connsiteY6" fmla="*/ 3905 h 14382"/>
                        <a:gd name="connsiteX7" fmla="*/ 770954 w 994791"/>
                        <a:gd name="connsiteY7" fmla="*/ 0 h 14382"/>
                        <a:gd name="connsiteX8" fmla="*/ 291560 w 994791"/>
                        <a:gd name="connsiteY8" fmla="*/ 1143 h 1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382">
                          <a:moveTo>
                            <a:pt x="291560" y="1143"/>
                          </a:moveTo>
                          <a:lnTo>
                            <a:pt x="101346" y="5905"/>
                          </a:lnTo>
                          <a:lnTo>
                            <a:pt x="0" y="8477"/>
                          </a:lnTo>
                          <a:lnTo>
                            <a:pt x="291560" y="14383"/>
                          </a:lnTo>
                          <a:lnTo>
                            <a:pt x="770858" y="13240"/>
                          </a:lnTo>
                          <a:lnTo>
                            <a:pt x="994791" y="6096"/>
                          </a:lnTo>
                          <a:lnTo>
                            <a:pt x="916972" y="3905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5" name="Vrije vorm: vorm 8874">
                      <a:extLst>
                        <a:ext uri="{FF2B5EF4-FFF2-40B4-BE49-F238E27FC236}">
                          <a16:creationId xmlns:a16="http://schemas.microsoft.com/office/drawing/2014/main" id="{A15153F5-0425-A80D-BC6B-F87AB539B5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862927"/>
                      <a:ext cx="2111692" cy="81438"/>
                    </a:xfrm>
                    <a:custGeom>
                      <a:avLst/>
                      <a:gdLst>
                        <a:gd name="connsiteX0" fmla="*/ 1889093 w 2111692"/>
                        <a:gd name="connsiteY0" fmla="*/ 14669 h 81438"/>
                        <a:gd name="connsiteX1" fmla="*/ 1648682 w 2111692"/>
                        <a:gd name="connsiteY1" fmla="*/ 13049 h 81438"/>
                        <a:gd name="connsiteX2" fmla="*/ 1135571 w 2111692"/>
                        <a:gd name="connsiteY2" fmla="*/ 14002 h 81438"/>
                        <a:gd name="connsiteX3" fmla="*/ 879253 w 2111692"/>
                        <a:gd name="connsiteY3" fmla="*/ 5810 h 81438"/>
                        <a:gd name="connsiteX4" fmla="*/ 749999 w 2111692"/>
                        <a:gd name="connsiteY4" fmla="*/ 1048 h 81438"/>
                        <a:gd name="connsiteX5" fmla="*/ 684657 w 2111692"/>
                        <a:gd name="connsiteY5" fmla="*/ 0 h 81438"/>
                        <a:gd name="connsiteX6" fmla="*/ 651891 w 2111692"/>
                        <a:gd name="connsiteY6" fmla="*/ 95 h 81438"/>
                        <a:gd name="connsiteX7" fmla="*/ 635508 w 2111692"/>
                        <a:gd name="connsiteY7" fmla="*/ 95 h 81438"/>
                        <a:gd name="connsiteX8" fmla="*/ 619125 w 2111692"/>
                        <a:gd name="connsiteY8" fmla="*/ 571 h 81438"/>
                        <a:gd name="connsiteX9" fmla="*/ 305943 w 2111692"/>
                        <a:gd name="connsiteY9" fmla="*/ 32195 h 81438"/>
                        <a:gd name="connsiteX10" fmla="*/ 69914 w 2111692"/>
                        <a:gd name="connsiteY10" fmla="*/ 69533 h 81438"/>
                        <a:gd name="connsiteX11" fmla="*/ 0 w 2111692"/>
                        <a:gd name="connsiteY11" fmla="*/ 81439 h 81438"/>
                        <a:gd name="connsiteX12" fmla="*/ 310420 w 2111692"/>
                        <a:gd name="connsiteY12" fmla="*/ 51911 h 81438"/>
                        <a:gd name="connsiteX13" fmla="*/ 620554 w 2111692"/>
                        <a:gd name="connsiteY13" fmla="*/ 40577 h 81438"/>
                        <a:gd name="connsiteX14" fmla="*/ 875157 w 2111692"/>
                        <a:gd name="connsiteY14" fmla="*/ 45625 h 81438"/>
                        <a:gd name="connsiteX15" fmla="*/ 1133285 w 2111692"/>
                        <a:gd name="connsiteY15" fmla="*/ 53816 h 81438"/>
                        <a:gd name="connsiteX16" fmla="*/ 1650397 w 2111692"/>
                        <a:gd name="connsiteY16" fmla="*/ 52864 h 81438"/>
                        <a:gd name="connsiteX17" fmla="*/ 1890808 w 2111692"/>
                        <a:gd name="connsiteY17" fmla="*/ 34480 h 81438"/>
                        <a:gd name="connsiteX18" fmla="*/ 2111693 w 2111692"/>
                        <a:gd name="connsiteY18" fmla="*/ 12954 h 81438"/>
                        <a:gd name="connsiteX19" fmla="*/ 2111693 w 2111692"/>
                        <a:gd name="connsiteY19" fmla="*/ 11430 h 81438"/>
                        <a:gd name="connsiteX20" fmla="*/ 2074450 w 2111692"/>
                        <a:gd name="connsiteY20" fmla="*/ 12097 h 81438"/>
                        <a:gd name="connsiteX21" fmla="*/ 1888998 w 2111692"/>
                        <a:gd name="connsiteY21" fmla="*/ 14478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889093" y="14669"/>
                          </a:moveTo>
                          <a:cubicBezTo>
                            <a:pt x="1808893" y="15050"/>
                            <a:pt x="1728692" y="14383"/>
                            <a:pt x="1648682" y="13049"/>
                          </a:cubicBez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5"/>
                            <a:pt x="879253" y="5810"/>
                          </a:cubicBezTo>
                          <a:cubicBezTo>
                            <a:pt x="836390" y="4001"/>
                            <a:pt x="793337" y="2191"/>
                            <a:pt x="749999" y="1048"/>
                          </a:cubicBezTo>
                          <a:cubicBezTo>
                            <a:pt x="728282" y="476"/>
                            <a:pt x="706565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813" y="17621"/>
                            <a:pt x="305943" y="32195"/>
                          </a:cubicBezTo>
                          <a:cubicBezTo>
                            <a:pt x="226600" y="43339"/>
                            <a:pt x="148114" y="56197"/>
                            <a:pt x="69914" y="69533"/>
                          </a:cubicBezTo>
                          <a:cubicBezTo>
                            <a:pt x="46577" y="73438"/>
                            <a:pt x="23336" y="77438"/>
                            <a:pt x="0" y="81439"/>
                          </a:cubicBezTo>
                          <a:cubicBezTo>
                            <a:pt x="103442" y="70580"/>
                            <a:pt x="206883" y="59722"/>
                            <a:pt x="310420" y="51911"/>
                          </a:cubicBezTo>
                          <a:cubicBezTo>
                            <a:pt x="413957" y="44005"/>
                            <a:pt x="517684" y="39243"/>
                            <a:pt x="620554" y="40577"/>
                          </a:cubicBezTo>
                          <a:cubicBezTo>
                            <a:pt x="704850" y="38481"/>
                            <a:pt x="789432" y="42005"/>
                            <a:pt x="875157" y="45625"/>
                          </a:cubicBezTo>
                          <a:cubicBezTo>
                            <a:pt x="961073" y="49149"/>
                            <a:pt x="1047178" y="52102"/>
                            <a:pt x="1133285" y="53816"/>
                          </a:cubicBezTo>
                          <a:cubicBezTo>
                            <a:pt x="1305592" y="57245"/>
                            <a:pt x="1478090" y="57150"/>
                            <a:pt x="1650397" y="52864"/>
                          </a:cubicBezTo>
                          <a:cubicBezTo>
                            <a:pt x="1730693" y="47530"/>
                            <a:pt x="1810893" y="41529"/>
                            <a:pt x="1890808" y="34480"/>
                          </a:cubicBezTo>
                          <a:cubicBezTo>
                            <a:pt x="1964627" y="28004"/>
                            <a:pt x="2038255" y="20764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99310" y="11716"/>
                            <a:pt x="2086832" y="11906"/>
                            <a:pt x="2074450" y="12097"/>
                          </a:cubicBezTo>
                          <a:cubicBezTo>
                            <a:pt x="2012633" y="13335"/>
                            <a:pt x="1950720" y="14192"/>
                            <a:pt x="1888998" y="14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6" name="Vrije vorm: vorm 8875">
                      <a:extLst>
                        <a:ext uri="{FF2B5EF4-FFF2-40B4-BE49-F238E27FC236}">
                          <a16:creationId xmlns:a16="http://schemas.microsoft.com/office/drawing/2014/main" id="{8EA4641A-3E8F-ECF3-4A94-1C5688B9F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84" y="3703375"/>
                      <a:ext cx="1809178" cy="40254"/>
                    </a:xfrm>
                    <a:custGeom>
                      <a:avLst/>
                      <a:gdLst>
                        <a:gd name="connsiteX0" fmla="*/ 209169 w 1809178"/>
                        <a:gd name="connsiteY0" fmla="*/ 39822 h 40254"/>
                        <a:gd name="connsiteX1" fmla="*/ 484632 w 1809178"/>
                        <a:gd name="connsiteY1" fmla="*/ 35441 h 40254"/>
                        <a:gd name="connsiteX2" fmla="*/ 935450 w 1809178"/>
                        <a:gd name="connsiteY2" fmla="*/ 14105 h 40254"/>
                        <a:gd name="connsiteX3" fmla="*/ 1386554 w 1809178"/>
                        <a:gd name="connsiteY3" fmla="*/ 21439 h 40254"/>
                        <a:gd name="connsiteX4" fmla="*/ 1809179 w 1809178"/>
                        <a:gd name="connsiteY4" fmla="*/ 23344 h 40254"/>
                        <a:gd name="connsiteX5" fmla="*/ 1662398 w 1809178"/>
                        <a:gd name="connsiteY5" fmla="*/ 20201 h 40254"/>
                        <a:gd name="connsiteX6" fmla="*/ 1387602 w 1809178"/>
                        <a:gd name="connsiteY6" fmla="*/ 8199 h 40254"/>
                        <a:gd name="connsiteX7" fmla="*/ 934879 w 1809178"/>
                        <a:gd name="connsiteY7" fmla="*/ 865 h 40254"/>
                        <a:gd name="connsiteX8" fmla="*/ 483203 w 1809178"/>
                        <a:gd name="connsiteY8" fmla="*/ 22201 h 40254"/>
                        <a:gd name="connsiteX9" fmla="*/ 209169 w 1809178"/>
                        <a:gd name="connsiteY9" fmla="*/ 33155 h 40254"/>
                        <a:gd name="connsiteX10" fmla="*/ 125063 w 1809178"/>
                        <a:gd name="connsiteY10" fmla="*/ 32583 h 40254"/>
                        <a:gd name="connsiteX11" fmla="*/ 1810 w 1809178"/>
                        <a:gd name="connsiteY11" fmla="*/ 27440 h 40254"/>
                        <a:gd name="connsiteX12" fmla="*/ 1810 w 1809178"/>
                        <a:gd name="connsiteY12" fmla="*/ 27440 h 40254"/>
                        <a:gd name="connsiteX13" fmla="*/ 0 w 1809178"/>
                        <a:gd name="connsiteY13" fmla="*/ 27249 h 40254"/>
                        <a:gd name="connsiteX14" fmla="*/ 0 w 1809178"/>
                        <a:gd name="connsiteY14" fmla="*/ 28869 h 40254"/>
                        <a:gd name="connsiteX15" fmla="*/ 1810 w 1809178"/>
                        <a:gd name="connsiteY15" fmla="*/ 29059 h 40254"/>
                        <a:gd name="connsiteX16" fmla="*/ 1810 w 1809178"/>
                        <a:gd name="connsiteY16" fmla="*/ 29059 h 40254"/>
                        <a:gd name="connsiteX17" fmla="*/ 209074 w 1809178"/>
                        <a:gd name="connsiteY17" fmla="*/ 39822 h 40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254">
                          <a:moveTo>
                            <a:pt x="209169" y="39822"/>
                          </a:moveTo>
                          <a:cubicBezTo>
                            <a:pt x="300990" y="41251"/>
                            <a:pt x="393002" y="38965"/>
                            <a:pt x="484632" y="35441"/>
                          </a:cubicBezTo>
                          <a:cubicBezTo>
                            <a:pt x="635222" y="27821"/>
                            <a:pt x="785241" y="17248"/>
                            <a:pt x="935450" y="14105"/>
                          </a:cubicBezTo>
                          <a:cubicBezTo>
                            <a:pt x="1085660" y="11152"/>
                            <a:pt x="1236155" y="16295"/>
                            <a:pt x="1386554" y="21439"/>
                          </a:cubicBezTo>
                          <a:cubicBezTo>
                            <a:pt x="1527334" y="24106"/>
                            <a:pt x="1668399" y="26868"/>
                            <a:pt x="1809179" y="23344"/>
                          </a:cubicBezTo>
                          <a:cubicBezTo>
                            <a:pt x="1760220" y="23058"/>
                            <a:pt x="1711262" y="21725"/>
                            <a:pt x="1662398" y="20201"/>
                          </a:cubicBezTo>
                          <a:cubicBezTo>
                            <a:pt x="1570768" y="17248"/>
                            <a:pt x="1479137" y="12771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81166" y="33441"/>
                            <a:pt x="153067" y="33155"/>
                            <a:pt x="125063" y="32583"/>
                          </a:cubicBezTo>
                          <a:cubicBezTo>
                            <a:pt x="83915" y="31821"/>
                            <a:pt x="42767" y="30202"/>
                            <a:pt x="1810" y="27440"/>
                          </a:cubicBezTo>
                          <a:lnTo>
                            <a:pt x="1810" y="27440"/>
                          </a:ln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70390" y="35441"/>
                            <a:pt x="139732" y="38775"/>
                            <a:pt x="209074" y="3982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7" name="Vrije vorm: vorm 8876">
                      <a:extLst>
                        <a:ext uri="{FF2B5EF4-FFF2-40B4-BE49-F238E27FC236}">
                          <a16:creationId xmlns:a16="http://schemas.microsoft.com/office/drawing/2014/main" id="{D0C20593-C408-FB0B-8A33-30CC88F8E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8751"/>
                      <a:ext cx="1044225" cy="57030"/>
                    </a:xfrm>
                    <a:custGeom>
                      <a:avLst/>
                      <a:gdLst>
                        <a:gd name="connsiteX0" fmla="*/ 51721 w 1044225"/>
                        <a:gd name="connsiteY0" fmla="*/ 36838 h 57030"/>
                        <a:gd name="connsiteX1" fmla="*/ 221171 w 1044225"/>
                        <a:gd name="connsiteY1" fmla="*/ 54840 h 57030"/>
                        <a:gd name="connsiteX2" fmla="*/ 256699 w 1044225"/>
                        <a:gd name="connsiteY2" fmla="*/ 56078 h 57030"/>
                        <a:gd name="connsiteX3" fmla="*/ 274511 w 1044225"/>
                        <a:gd name="connsiteY3" fmla="*/ 56554 h 57030"/>
                        <a:gd name="connsiteX4" fmla="*/ 283369 w 1044225"/>
                        <a:gd name="connsiteY4" fmla="*/ 56840 h 57030"/>
                        <a:gd name="connsiteX5" fmla="*/ 292227 w 1044225"/>
                        <a:gd name="connsiteY5" fmla="*/ 56840 h 57030"/>
                        <a:gd name="connsiteX6" fmla="*/ 327851 w 1044225"/>
                        <a:gd name="connsiteY6" fmla="*/ 57031 h 57030"/>
                        <a:gd name="connsiteX7" fmla="*/ 345662 w 1044225"/>
                        <a:gd name="connsiteY7" fmla="*/ 56840 h 57030"/>
                        <a:gd name="connsiteX8" fmla="*/ 363379 w 1044225"/>
                        <a:gd name="connsiteY8" fmla="*/ 56554 h 57030"/>
                        <a:gd name="connsiteX9" fmla="*/ 434340 w 1044225"/>
                        <a:gd name="connsiteY9" fmla="*/ 54459 h 57030"/>
                        <a:gd name="connsiteX10" fmla="*/ 469678 w 1044225"/>
                        <a:gd name="connsiteY10" fmla="*/ 52744 h 57030"/>
                        <a:gd name="connsiteX11" fmla="*/ 487299 w 1044225"/>
                        <a:gd name="connsiteY11" fmla="*/ 51887 h 57030"/>
                        <a:gd name="connsiteX12" fmla="*/ 504920 w 1044225"/>
                        <a:gd name="connsiteY12" fmla="*/ 50839 h 57030"/>
                        <a:gd name="connsiteX13" fmla="*/ 784765 w 1044225"/>
                        <a:gd name="connsiteY13" fmla="*/ 29027 h 57030"/>
                        <a:gd name="connsiteX14" fmla="*/ 1044226 w 1044225"/>
                        <a:gd name="connsiteY14" fmla="*/ 1405 h 57030"/>
                        <a:gd name="connsiteX15" fmla="*/ 998696 w 1044225"/>
                        <a:gd name="connsiteY15" fmla="*/ 452 h 57030"/>
                        <a:gd name="connsiteX16" fmla="*/ 780383 w 1044225"/>
                        <a:gd name="connsiteY16" fmla="*/ 2548 h 57030"/>
                        <a:gd name="connsiteX17" fmla="*/ 501587 w 1044225"/>
                        <a:gd name="connsiteY17" fmla="*/ 24265 h 57030"/>
                        <a:gd name="connsiteX18" fmla="*/ 484156 w 1044225"/>
                        <a:gd name="connsiteY18" fmla="*/ 25312 h 57030"/>
                        <a:gd name="connsiteX19" fmla="*/ 466820 w 1044225"/>
                        <a:gd name="connsiteY19" fmla="*/ 26169 h 57030"/>
                        <a:gd name="connsiteX20" fmla="*/ 432054 w 1044225"/>
                        <a:gd name="connsiteY20" fmla="*/ 27884 h 57030"/>
                        <a:gd name="connsiteX21" fmla="*/ 362617 w 1044225"/>
                        <a:gd name="connsiteY21" fmla="*/ 29884 h 57030"/>
                        <a:gd name="connsiteX22" fmla="*/ 345281 w 1044225"/>
                        <a:gd name="connsiteY22" fmla="*/ 30170 h 57030"/>
                        <a:gd name="connsiteX23" fmla="*/ 327946 w 1044225"/>
                        <a:gd name="connsiteY23" fmla="*/ 30265 h 57030"/>
                        <a:gd name="connsiteX24" fmla="*/ 293275 w 1044225"/>
                        <a:gd name="connsiteY24" fmla="*/ 30075 h 57030"/>
                        <a:gd name="connsiteX25" fmla="*/ 284607 w 1044225"/>
                        <a:gd name="connsiteY25" fmla="*/ 30075 h 57030"/>
                        <a:gd name="connsiteX26" fmla="*/ 275939 w 1044225"/>
                        <a:gd name="connsiteY26" fmla="*/ 29789 h 57030"/>
                        <a:gd name="connsiteX27" fmla="*/ 258699 w 1044225"/>
                        <a:gd name="connsiteY27" fmla="*/ 29313 h 57030"/>
                        <a:gd name="connsiteX28" fmla="*/ 224123 w 1044225"/>
                        <a:gd name="connsiteY28" fmla="*/ 28075 h 57030"/>
                        <a:gd name="connsiteX29" fmla="*/ 53626 w 1044225"/>
                        <a:gd name="connsiteY29" fmla="*/ 23312 h 57030"/>
                        <a:gd name="connsiteX30" fmla="*/ 0 w 1044225"/>
                        <a:gd name="connsiteY30" fmla="*/ 22550 h 57030"/>
                        <a:gd name="connsiteX31" fmla="*/ 0 w 1044225"/>
                        <a:gd name="connsiteY31" fmla="*/ 31789 h 57030"/>
                        <a:gd name="connsiteX32" fmla="*/ 1810 w 1044225"/>
                        <a:gd name="connsiteY32" fmla="*/ 31885 h 57030"/>
                        <a:gd name="connsiteX33" fmla="*/ 1810 w 1044225"/>
                        <a:gd name="connsiteY33" fmla="*/ 31885 h 57030"/>
                        <a:gd name="connsiteX34" fmla="*/ 51721 w 1044225"/>
                        <a:gd name="connsiteY34" fmla="*/ 36552 h 5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030">
                          <a:moveTo>
                            <a:pt x="51721" y="36838"/>
                          </a:moveTo>
                          <a:cubicBezTo>
                            <a:pt x="107823" y="42648"/>
                            <a:pt x="163830" y="49887"/>
                            <a:pt x="221171" y="54840"/>
                          </a:cubicBezTo>
                          <a:cubicBezTo>
                            <a:pt x="232982" y="55507"/>
                            <a:pt x="244888" y="55697"/>
                            <a:pt x="256699" y="56078"/>
                          </a:cubicBezTo>
                          <a:lnTo>
                            <a:pt x="274511" y="56554"/>
                          </a:lnTo>
                          <a:lnTo>
                            <a:pt x="283369" y="56840"/>
                          </a:lnTo>
                          <a:lnTo>
                            <a:pt x="292227" y="56840"/>
                          </a:lnTo>
                          <a:cubicBezTo>
                            <a:pt x="292227" y="56840"/>
                            <a:pt x="327851" y="57031"/>
                            <a:pt x="327851" y="57031"/>
                          </a:cubicBezTo>
                          <a:cubicBezTo>
                            <a:pt x="333756" y="57031"/>
                            <a:pt x="339662" y="57031"/>
                            <a:pt x="345662" y="56840"/>
                          </a:cubicBezTo>
                          <a:lnTo>
                            <a:pt x="363379" y="56554"/>
                          </a:lnTo>
                          <a:cubicBezTo>
                            <a:pt x="387096" y="56364"/>
                            <a:pt x="410623" y="55221"/>
                            <a:pt x="434340" y="54459"/>
                          </a:cubicBezTo>
                          <a:cubicBezTo>
                            <a:pt x="446151" y="53983"/>
                            <a:pt x="457867" y="53316"/>
                            <a:pt x="469678" y="52744"/>
                          </a:cubicBezTo>
                          <a:lnTo>
                            <a:pt x="487299" y="51887"/>
                          </a:lnTo>
                          <a:lnTo>
                            <a:pt x="504920" y="50839"/>
                          </a:lnTo>
                          <a:cubicBezTo>
                            <a:pt x="598932" y="45124"/>
                            <a:pt x="691991" y="36552"/>
                            <a:pt x="784765" y="29027"/>
                          </a:cubicBezTo>
                          <a:cubicBezTo>
                            <a:pt x="870776" y="17692"/>
                            <a:pt x="956882" y="7501"/>
                            <a:pt x="1044226" y="1405"/>
                          </a:cubicBezTo>
                          <a:cubicBezTo>
                            <a:pt x="1029081" y="928"/>
                            <a:pt x="1013841" y="738"/>
                            <a:pt x="998696" y="452"/>
                          </a:cubicBezTo>
                          <a:cubicBezTo>
                            <a:pt x="926021" y="-691"/>
                            <a:pt x="853059" y="452"/>
                            <a:pt x="780383" y="2548"/>
                          </a:cubicBezTo>
                          <a:cubicBezTo>
                            <a:pt x="687038" y="10072"/>
                            <a:pt x="594360" y="18645"/>
                            <a:pt x="501587" y="24265"/>
                          </a:cubicBezTo>
                          <a:lnTo>
                            <a:pt x="484156" y="25312"/>
                          </a:lnTo>
                          <a:lnTo>
                            <a:pt x="466820" y="26169"/>
                          </a:lnTo>
                          <a:cubicBezTo>
                            <a:pt x="455200" y="26741"/>
                            <a:pt x="443675" y="27408"/>
                            <a:pt x="432054" y="27884"/>
                          </a:cubicBezTo>
                          <a:cubicBezTo>
                            <a:pt x="408908" y="28646"/>
                            <a:pt x="385763" y="29694"/>
                            <a:pt x="362617" y="29884"/>
                          </a:cubicBezTo>
                          <a:lnTo>
                            <a:pt x="345281" y="30170"/>
                          </a:lnTo>
                          <a:cubicBezTo>
                            <a:pt x="339471" y="30265"/>
                            <a:pt x="333661" y="30360"/>
                            <a:pt x="327946" y="30265"/>
                          </a:cubicBezTo>
                          <a:lnTo>
                            <a:pt x="293275" y="30075"/>
                          </a:lnTo>
                          <a:lnTo>
                            <a:pt x="284607" y="30075"/>
                          </a:lnTo>
                          <a:cubicBezTo>
                            <a:pt x="284607" y="30075"/>
                            <a:pt x="275939" y="29789"/>
                            <a:pt x="275939" y="29789"/>
                          </a:cubicBezTo>
                          <a:lnTo>
                            <a:pt x="258699" y="29313"/>
                          </a:lnTo>
                          <a:cubicBezTo>
                            <a:pt x="247174" y="28932"/>
                            <a:pt x="235649" y="28741"/>
                            <a:pt x="224123" y="28075"/>
                          </a:cubicBezTo>
                          <a:cubicBezTo>
                            <a:pt x="167831" y="27598"/>
                            <a:pt x="110871" y="24836"/>
                            <a:pt x="53626" y="23312"/>
                          </a:cubicBezTo>
                          <a:cubicBezTo>
                            <a:pt x="35814" y="22836"/>
                            <a:pt x="17907" y="22645"/>
                            <a:pt x="0" y="22550"/>
                          </a:cubicBezTo>
                          <a:lnTo>
                            <a:pt x="0" y="31789"/>
                          </a:lnTo>
                          <a:cubicBezTo>
                            <a:pt x="571" y="31789"/>
                            <a:pt x="1143" y="31789"/>
                            <a:pt x="1810" y="31885"/>
                          </a:cubicBezTo>
                          <a:lnTo>
                            <a:pt x="1810" y="31885"/>
                          </a:lnTo>
                          <a:cubicBezTo>
                            <a:pt x="18479" y="33313"/>
                            <a:pt x="35147" y="34837"/>
                            <a:pt x="51721" y="365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8" name="Vrije vorm: vorm 8877">
                      <a:extLst>
                        <a:ext uri="{FF2B5EF4-FFF2-40B4-BE49-F238E27FC236}">
                          <a16:creationId xmlns:a16="http://schemas.microsoft.com/office/drawing/2014/main" id="{BE5EC45B-198F-FD89-04AE-B069F6998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43471"/>
                      <a:ext cx="2325472" cy="113853"/>
                    </a:xfrm>
                    <a:custGeom>
                      <a:avLst/>
                      <a:gdLst>
                        <a:gd name="connsiteX0" fmla="*/ 2323624 w 2325472"/>
                        <a:gd name="connsiteY0" fmla="*/ 72104 h 113853"/>
                        <a:gd name="connsiteX1" fmla="*/ 2321624 w 2325472"/>
                        <a:gd name="connsiteY1" fmla="*/ 69437 h 113853"/>
                        <a:gd name="connsiteX2" fmla="*/ 2319528 w 2325472"/>
                        <a:gd name="connsiteY2" fmla="*/ 67342 h 113853"/>
                        <a:gd name="connsiteX3" fmla="*/ 2317147 w 2325472"/>
                        <a:gd name="connsiteY3" fmla="*/ 65532 h 113853"/>
                        <a:gd name="connsiteX4" fmla="*/ 2306479 w 2325472"/>
                        <a:gd name="connsiteY4" fmla="*/ 60198 h 113853"/>
                        <a:gd name="connsiteX5" fmla="*/ 2295239 w 2325472"/>
                        <a:gd name="connsiteY5" fmla="*/ 56864 h 113853"/>
                        <a:gd name="connsiteX6" fmla="*/ 2283714 w 2325472"/>
                        <a:gd name="connsiteY6" fmla="*/ 54769 h 113853"/>
                        <a:gd name="connsiteX7" fmla="*/ 2277809 w 2325472"/>
                        <a:gd name="connsiteY7" fmla="*/ 54102 h 113853"/>
                        <a:gd name="connsiteX8" fmla="*/ 2272094 w 2325472"/>
                        <a:gd name="connsiteY8" fmla="*/ 53721 h 113853"/>
                        <a:gd name="connsiteX9" fmla="*/ 2250758 w 2325472"/>
                        <a:gd name="connsiteY9" fmla="*/ 52483 h 113853"/>
                        <a:gd name="connsiteX10" fmla="*/ 1517809 w 2325472"/>
                        <a:gd name="connsiteY10" fmla="*/ 28956 h 113853"/>
                        <a:gd name="connsiteX11" fmla="*/ 783812 w 2325472"/>
                        <a:gd name="connsiteY11" fmla="*/ 29813 h 113853"/>
                        <a:gd name="connsiteX12" fmla="*/ 560832 w 2325472"/>
                        <a:gd name="connsiteY12" fmla="*/ 36290 h 113853"/>
                        <a:gd name="connsiteX13" fmla="*/ 338614 w 2325472"/>
                        <a:gd name="connsiteY13" fmla="*/ 35433 h 113853"/>
                        <a:gd name="connsiteX14" fmla="*/ 198787 w 2325472"/>
                        <a:gd name="connsiteY14" fmla="*/ 23336 h 113853"/>
                        <a:gd name="connsiteX15" fmla="*/ 118586 w 2325472"/>
                        <a:gd name="connsiteY15" fmla="*/ 13716 h 113853"/>
                        <a:gd name="connsiteX16" fmla="*/ 11906 w 2325472"/>
                        <a:gd name="connsiteY16" fmla="*/ 0 h 113853"/>
                        <a:gd name="connsiteX17" fmla="*/ 0 w 2325472"/>
                        <a:gd name="connsiteY17" fmla="*/ 0 h 113853"/>
                        <a:gd name="connsiteX18" fmla="*/ 117634 w 2325472"/>
                        <a:gd name="connsiteY18" fmla="*/ 17050 h 113853"/>
                        <a:gd name="connsiteX19" fmla="*/ 337661 w 2325472"/>
                        <a:gd name="connsiteY19" fmla="*/ 42101 h 113853"/>
                        <a:gd name="connsiteX20" fmla="*/ 561213 w 2325472"/>
                        <a:gd name="connsiteY20" fmla="*/ 46292 h 113853"/>
                        <a:gd name="connsiteX21" fmla="*/ 784193 w 2325472"/>
                        <a:gd name="connsiteY21" fmla="*/ 43148 h 113853"/>
                        <a:gd name="connsiteX22" fmla="*/ 1517237 w 2325472"/>
                        <a:gd name="connsiteY22" fmla="*/ 42291 h 113853"/>
                        <a:gd name="connsiteX23" fmla="*/ 2249234 w 2325472"/>
                        <a:gd name="connsiteY23" fmla="*/ 65723 h 113853"/>
                        <a:gd name="connsiteX24" fmla="*/ 2270570 w 2325472"/>
                        <a:gd name="connsiteY24" fmla="*/ 66485 h 113853"/>
                        <a:gd name="connsiteX25" fmla="*/ 2275523 w 2325472"/>
                        <a:gd name="connsiteY25" fmla="*/ 66770 h 113853"/>
                        <a:gd name="connsiteX26" fmla="*/ 2280190 w 2325472"/>
                        <a:gd name="connsiteY26" fmla="*/ 67151 h 113853"/>
                        <a:gd name="connsiteX27" fmla="*/ 2289429 w 2325472"/>
                        <a:gd name="connsiteY27" fmla="*/ 68580 h 113853"/>
                        <a:gd name="connsiteX28" fmla="*/ 2302859 w 2325472"/>
                        <a:gd name="connsiteY28" fmla="*/ 73057 h 113853"/>
                        <a:gd name="connsiteX29" fmla="*/ 2304479 w 2325472"/>
                        <a:gd name="connsiteY29" fmla="*/ 73914 h 113853"/>
                        <a:gd name="connsiteX30" fmla="*/ 2305717 w 2325472"/>
                        <a:gd name="connsiteY30" fmla="*/ 74771 h 113853"/>
                        <a:gd name="connsiteX31" fmla="*/ 2306574 w 2325472"/>
                        <a:gd name="connsiteY31" fmla="*/ 75629 h 113853"/>
                        <a:gd name="connsiteX32" fmla="*/ 2307050 w 2325472"/>
                        <a:gd name="connsiteY32" fmla="*/ 76105 h 113853"/>
                        <a:gd name="connsiteX33" fmla="*/ 2307146 w 2325472"/>
                        <a:gd name="connsiteY33" fmla="*/ 76200 h 113853"/>
                        <a:gd name="connsiteX34" fmla="*/ 2307241 w 2325472"/>
                        <a:gd name="connsiteY34" fmla="*/ 76581 h 113853"/>
                        <a:gd name="connsiteX35" fmla="*/ 2307050 w 2325472"/>
                        <a:gd name="connsiteY35" fmla="*/ 76962 h 113853"/>
                        <a:gd name="connsiteX36" fmla="*/ 2306384 w 2325472"/>
                        <a:gd name="connsiteY36" fmla="*/ 77153 h 113853"/>
                        <a:gd name="connsiteX37" fmla="*/ 2306003 w 2325472"/>
                        <a:gd name="connsiteY37" fmla="*/ 77153 h 113853"/>
                        <a:gd name="connsiteX38" fmla="*/ 2304669 w 2325472"/>
                        <a:gd name="connsiteY38" fmla="*/ 77343 h 113853"/>
                        <a:gd name="connsiteX39" fmla="*/ 2302097 w 2325472"/>
                        <a:gd name="connsiteY39" fmla="*/ 77724 h 113853"/>
                        <a:gd name="connsiteX40" fmla="*/ 2291715 w 2325472"/>
                        <a:gd name="connsiteY40" fmla="*/ 79248 h 113853"/>
                        <a:gd name="connsiteX41" fmla="*/ 2270855 w 2325472"/>
                        <a:gd name="connsiteY41" fmla="*/ 82296 h 113853"/>
                        <a:gd name="connsiteX42" fmla="*/ 2228945 w 2325472"/>
                        <a:gd name="connsiteY42" fmla="*/ 87916 h 113853"/>
                        <a:gd name="connsiteX43" fmla="*/ 2059781 w 2325472"/>
                        <a:gd name="connsiteY43" fmla="*/ 104108 h 113853"/>
                        <a:gd name="connsiteX44" fmla="*/ 1955959 w 2325472"/>
                        <a:gd name="connsiteY44" fmla="*/ 108871 h 113853"/>
                        <a:gd name="connsiteX45" fmla="*/ 1718024 w 2325472"/>
                        <a:gd name="connsiteY45" fmla="*/ 106680 h 113853"/>
                        <a:gd name="connsiteX46" fmla="*/ 2060639 w 2325472"/>
                        <a:gd name="connsiteY46" fmla="*/ 110681 h 113853"/>
                        <a:gd name="connsiteX47" fmla="*/ 2231517 w 2325472"/>
                        <a:gd name="connsiteY47" fmla="*/ 97631 h 113853"/>
                        <a:gd name="connsiteX48" fmla="*/ 2273999 w 2325472"/>
                        <a:gd name="connsiteY48" fmla="*/ 92869 h 113853"/>
                        <a:gd name="connsiteX49" fmla="*/ 2295144 w 2325472"/>
                        <a:gd name="connsiteY49" fmla="*/ 90202 h 113853"/>
                        <a:gd name="connsiteX50" fmla="*/ 2305717 w 2325472"/>
                        <a:gd name="connsiteY50" fmla="*/ 88868 h 113853"/>
                        <a:gd name="connsiteX51" fmla="*/ 2312003 w 2325472"/>
                        <a:gd name="connsiteY51" fmla="*/ 88011 h 113853"/>
                        <a:gd name="connsiteX52" fmla="*/ 2316861 w 2325472"/>
                        <a:gd name="connsiteY52" fmla="*/ 87344 h 113853"/>
                        <a:gd name="connsiteX53" fmla="*/ 2321147 w 2325472"/>
                        <a:gd name="connsiteY53" fmla="*/ 86392 h 113853"/>
                        <a:gd name="connsiteX54" fmla="*/ 2323243 w 2325472"/>
                        <a:gd name="connsiteY54" fmla="*/ 85820 h 113853"/>
                        <a:gd name="connsiteX55" fmla="*/ 2323814 w 2325472"/>
                        <a:gd name="connsiteY55" fmla="*/ 85820 h 113853"/>
                        <a:gd name="connsiteX56" fmla="*/ 2324195 w 2325472"/>
                        <a:gd name="connsiteY56" fmla="*/ 85439 h 113853"/>
                        <a:gd name="connsiteX57" fmla="*/ 2324386 w 2325472"/>
                        <a:gd name="connsiteY57" fmla="*/ 84677 h 113853"/>
                        <a:gd name="connsiteX58" fmla="*/ 2325148 w 2325472"/>
                        <a:gd name="connsiteY58" fmla="*/ 81534 h 113853"/>
                        <a:gd name="connsiteX59" fmla="*/ 2325243 w 2325472"/>
                        <a:gd name="connsiteY59" fmla="*/ 76010 h 113853"/>
                        <a:gd name="connsiteX60" fmla="*/ 2325052 w 2325472"/>
                        <a:gd name="connsiteY60" fmla="*/ 75152 h 113853"/>
                        <a:gd name="connsiteX61" fmla="*/ 2323814 w 2325472"/>
                        <a:gd name="connsiteY61" fmla="*/ 71914 h 11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853">
                          <a:moveTo>
                            <a:pt x="2323624" y="72104"/>
                          </a:moveTo>
                          <a:cubicBezTo>
                            <a:pt x="2322767" y="70866"/>
                            <a:pt x="2322385" y="70104"/>
                            <a:pt x="2321624" y="69437"/>
                          </a:cubicBezTo>
                          <a:cubicBezTo>
                            <a:pt x="2320957" y="68675"/>
                            <a:pt x="2320195" y="68009"/>
                            <a:pt x="2319528" y="67342"/>
                          </a:cubicBezTo>
                          <a:lnTo>
                            <a:pt x="2317147" y="65532"/>
                          </a:lnTo>
                          <a:cubicBezTo>
                            <a:pt x="2313813" y="63341"/>
                            <a:pt x="2310194" y="61532"/>
                            <a:pt x="2306479" y="60198"/>
                          </a:cubicBezTo>
                          <a:cubicBezTo>
                            <a:pt x="2302764" y="58769"/>
                            <a:pt x="2299049" y="57721"/>
                            <a:pt x="2295239" y="56864"/>
                          </a:cubicBezTo>
                          <a:cubicBezTo>
                            <a:pt x="2291429" y="56007"/>
                            <a:pt x="2287619" y="55340"/>
                            <a:pt x="2283714" y="54769"/>
                          </a:cubicBezTo>
                          <a:cubicBezTo>
                            <a:pt x="2281809" y="54483"/>
                            <a:pt x="2279809" y="54293"/>
                            <a:pt x="2277809" y="54102"/>
                          </a:cubicBezTo>
                          <a:cubicBezTo>
                            <a:pt x="2275808" y="53912"/>
                            <a:pt x="2273808" y="53816"/>
                            <a:pt x="2272094" y="53721"/>
                          </a:cubicBezTo>
                          <a:lnTo>
                            <a:pt x="2250758" y="52483"/>
                          </a:lnTo>
                          <a:cubicBezTo>
                            <a:pt x="2006822" y="40481"/>
                            <a:pt x="1762411" y="32766"/>
                            <a:pt x="1517809" y="28956"/>
                          </a:cubicBezTo>
                          <a:cubicBezTo>
                            <a:pt x="1273207" y="25146"/>
                            <a:pt x="1028510" y="25432"/>
                            <a:pt x="783812" y="29813"/>
                          </a:cubicBezTo>
                          <a:cubicBezTo>
                            <a:pt x="709422" y="31623"/>
                            <a:pt x="635032" y="34100"/>
                            <a:pt x="560832" y="36290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90310" y="27432"/>
                            <a:pt x="263366" y="37148"/>
                            <a:pt x="337661" y="42101"/>
                          </a:cubicBezTo>
                          <a:cubicBezTo>
                            <a:pt x="411956" y="47054"/>
                            <a:pt x="486728" y="47244"/>
                            <a:pt x="561213" y="46292"/>
                          </a:cubicBezTo>
                          <a:cubicBezTo>
                            <a:pt x="635699" y="45244"/>
                            <a:pt x="709898" y="43815"/>
                            <a:pt x="784193" y="43148"/>
                          </a:cubicBezTo>
                          <a:cubicBezTo>
                            <a:pt x="1028510" y="38671"/>
                            <a:pt x="1272921" y="38481"/>
                            <a:pt x="1517237" y="42291"/>
                          </a:cubicBezTo>
                          <a:cubicBezTo>
                            <a:pt x="1761458" y="46101"/>
                            <a:pt x="2005584" y="53816"/>
                            <a:pt x="2249234" y="65723"/>
                          </a:cubicBezTo>
                          <a:lnTo>
                            <a:pt x="2270570" y="66485"/>
                          </a:lnTo>
                          <a:cubicBezTo>
                            <a:pt x="2272475" y="66485"/>
                            <a:pt x="2273999" y="66675"/>
                            <a:pt x="2275523" y="66770"/>
                          </a:cubicBezTo>
                          <a:cubicBezTo>
                            <a:pt x="2277047" y="66866"/>
                            <a:pt x="2278666" y="67056"/>
                            <a:pt x="2280190" y="67151"/>
                          </a:cubicBezTo>
                          <a:cubicBezTo>
                            <a:pt x="2283333" y="67533"/>
                            <a:pt x="2286381" y="68009"/>
                            <a:pt x="2289429" y="68580"/>
                          </a:cubicBezTo>
                          <a:cubicBezTo>
                            <a:pt x="2294573" y="69628"/>
                            <a:pt x="2299335" y="71152"/>
                            <a:pt x="2302859" y="73057"/>
                          </a:cubicBezTo>
                          <a:cubicBezTo>
                            <a:pt x="2303431" y="73343"/>
                            <a:pt x="2304002" y="73628"/>
                            <a:pt x="2304479" y="73914"/>
                          </a:cubicBezTo>
                          <a:lnTo>
                            <a:pt x="2305717" y="74771"/>
                          </a:lnTo>
                          <a:cubicBezTo>
                            <a:pt x="2305717" y="74771"/>
                            <a:pt x="2306288" y="75343"/>
                            <a:pt x="2306574" y="75629"/>
                          </a:cubicBezTo>
                          <a:cubicBezTo>
                            <a:pt x="2306955" y="75914"/>
                            <a:pt x="2307050" y="76295"/>
                            <a:pt x="2307050" y="76105"/>
                          </a:cubicBezTo>
                          <a:cubicBezTo>
                            <a:pt x="2307050" y="76105"/>
                            <a:pt x="2307050" y="76105"/>
                            <a:pt x="2307146" y="76200"/>
                          </a:cubicBezTo>
                          <a:cubicBezTo>
                            <a:pt x="2307146" y="76295"/>
                            <a:pt x="2307241" y="76486"/>
                            <a:pt x="2307241" y="76581"/>
                          </a:cubicBezTo>
                          <a:cubicBezTo>
                            <a:pt x="2307241" y="76676"/>
                            <a:pt x="2307241" y="76962"/>
                            <a:pt x="2307050" y="76962"/>
                          </a:cubicBezTo>
                          <a:lnTo>
                            <a:pt x="2306384" y="77153"/>
                          </a:lnTo>
                          <a:cubicBezTo>
                            <a:pt x="2306384" y="77153"/>
                            <a:pt x="2306384" y="77153"/>
                            <a:pt x="2306003" y="77153"/>
                          </a:cubicBezTo>
                          <a:lnTo>
                            <a:pt x="2304669" y="77343"/>
                          </a:lnTo>
                          <a:lnTo>
                            <a:pt x="2302097" y="77724"/>
                          </a:lnTo>
                          <a:lnTo>
                            <a:pt x="2291715" y="79248"/>
                          </a:lnTo>
                          <a:cubicBezTo>
                            <a:pt x="2284762" y="80296"/>
                            <a:pt x="2277809" y="81344"/>
                            <a:pt x="2270855" y="82296"/>
                          </a:cubicBezTo>
                          <a:cubicBezTo>
                            <a:pt x="2256854" y="84201"/>
                            <a:pt x="2242947" y="86201"/>
                            <a:pt x="2228945" y="87916"/>
                          </a:cubicBezTo>
                          <a:cubicBezTo>
                            <a:pt x="2172938" y="94964"/>
                            <a:pt x="2116455" y="100394"/>
                            <a:pt x="2059781" y="104108"/>
                          </a:cubicBezTo>
                          <a:cubicBezTo>
                            <a:pt x="2025206" y="106394"/>
                            <a:pt x="1990630" y="107823"/>
                            <a:pt x="1955959" y="108871"/>
                          </a:cubicBezTo>
                          <a:cubicBezTo>
                            <a:pt x="1876711" y="111252"/>
                            <a:pt x="1797177" y="110681"/>
                            <a:pt x="1718024" y="106680"/>
                          </a:cubicBezTo>
                          <a:cubicBezTo>
                            <a:pt x="1831562" y="114586"/>
                            <a:pt x="1946339" y="116015"/>
                            <a:pt x="2060639" y="110681"/>
                          </a:cubicBezTo>
                          <a:cubicBezTo>
                            <a:pt x="2117789" y="108014"/>
                            <a:pt x="2174748" y="103632"/>
                            <a:pt x="2231517" y="97631"/>
                          </a:cubicBezTo>
                          <a:cubicBezTo>
                            <a:pt x="2245709" y="96203"/>
                            <a:pt x="2259806" y="94488"/>
                            <a:pt x="2273999" y="92869"/>
                          </a:cubicBezTo>
                          <a:cubicBezTo>
                            <a:pt x="2281047" y="92107"/>
                            <a:pt x="2288096" y="91154"/>
                            <a:pt x="2295144" y="90202"/>
                          </a:cubicBezTo>
                          <a:lnTo>
                            <a:pt x="2305717" y="88868"/>
                          </a:lnTo>
                          <a:lnTo>
                            <a:pt x="2312003" y="88011"/>
                          </a:lnTo>
                          <a:lnTo>
                            <a:pt x="2316861" y="87344"/>
                          </a:lnTo>
                          <a:cubicBezTo>
                            <a:pt x="2318480" y="87154"/>
                            <a:pt x="2319719" y="86678"/>
                            <a:pt x="2321147" y="86392"/>
                          </a:cubicBezTo>
                          <a:lnTo>
                            <a:pt x="2323243" y="85820"/>
                          </a:lnTo>
                          <a:lnTo>
                            <a:pt x="2323814" y="85820"/>
                          </a:lnTo>
                          <a:cubicBezTo>
                            <a:pt x="2323814" y="85820"/>
                            <a:pt x="2324195" y="85630"/>
                            <a:pt x="2324195" y="85439"/>
                          </a:cubicBezTo>
                          <a:lnTo>
                            <a:pt x="2324386" y="84677"/>
                          </a:lnTo>
                          <a:lnTo>
                            <a:pt x="2325148" y="81534"/>
                          </a:lnTo>
                          <a:cubicBezTo>
                            <a:pt x="2325339" y="79724"/>
                            <a:pt x="2325719" y="77915"/>
                            <a:pt x="2325243" y="76010"/>
                          </a:cubicBezTo>
                          <a:cubicBezTo>
                            <a:pt x="2325243" y="75724"/>
                            <a:pt x="2325148" y="75438"/>
                            <a:pt x="2325052" y="75152"/>
                          </a:cubicBezTo>
                          <a:cubicBezTo>
                            <a:pt x="2324767" y="74009"/>
                            <a:pt x="2324672" y="72962"/>
                            <a:pt x="2323814" y="7191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9" name="Vrije vorm: vorm 8878">
                      <a:extLst>
                        <a:ext uri="{FF2B5EF4-FFF2-40B4-BE49-F238E27FC236}">
                          <a16:creationId xmlns:a16="http://schemas.microsoft.com/office/drawing/2014/main" id="{6B63EAD7-193E-F951-40D8-DDC2B801CF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864" y="3640899"/>
                      <a:ext cx="590930" cy="14681"/>
                    </a:xfrm>
                    <a:custGeom>
                      <a:avLst/>
                      <a:gdLst>
                        <a:gd name="connsiteX0" fmla="*/ 214027 w 590930"/>
                        <a:gd name="connsiteY0" fmla="*/ 953 h 14681"/>
                        <a:gd name="connsiteX1" fmla="*/ 60007 w 590930"/>
                        <a:gd name="connsiteY1" fmla="*/ 1334 h 14681"/>
                        <a:gd name="connsiteX2" fmla="*/ 0 w 590930"/>
                        <a:gd name="connsiteY2" fmla="*/ 1524 h 14681"/>
                        <a:gd name="connsiteX3" fmla="*/ 210598 w 590930"/>
                        <a:gd name="connsiteY3" fmla="*/ 14288 h 14681"/>
                        <a:gd name="connsiteX4" fmla="*/ 300800 w 590930"/>
                        <a:gd name="connsiteY4" fmla="*/ 14288 h 14681"/>
                        <a:gd name="connsiteX5" fmla="*/ 345853 w 590930"/>
                        <a:gd name="connsiteY5" fmla="*/ 13335 h 14681"/>
                        <a:gd name="connsiteX6" fmla="*/ 390811 w 590930"/>
                        <a:gd name="connsiteY6" fmla="*/ 11716 h 14681"/>
                        <a:gd name="connsiteX7" fmla="*/ 570167 w 590930"/>
                        <a:gd name="connsiteY7" fmla="*/ 1429 h 14681"/>
                        <a:gd name="connsiteX8" fmla="*/ 590931 w 590930"/>
                        <a:gd name="connsiteY8" fmla="*/ 0 h 14681"/>
                        <a:gd name="connsiteX9" fmla="*/ 518350 w 590930"/>
                        <a:gd name="connsiteY9" fmla="*/ 190 h 14681"/>
                        <a:gd name="connsiteX10" fmla="*/ 316706 w 590930"/>
                        <a:gd name="connsiteY10" fmla="*/ 667 h 14681"/>
                        <a:gd name="connsiteX11" fmla="*/ 213931 w 590930"/>
                        <a:gd name="connsiteY11" fmla="*/ 953 h 14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681">
                          <a:moveTo>
                            <a:pt x="214027" y="953"/>
                          </a:moveTo>
                          <a:lnTo>
                            <a:pt x="60007" y="1334"/>
                          </a:lnTo>
                          <a:lnTo>
                            <a:pt x="0" y="1524"/>
                          </a:lnTo>
                          <a:cubicBezTo>
                            <a:pt x="69913" y="7048"/>
                            <a:pt x="140017" y="11811"/>
                            <a:pt x="210598" y="14288"/>
                          </a:cubicBezTo>
                          <a:cubicBezTo>
                            <a:pt x="240602" y="14764"/>
                            <a:pt x="270700" y="14859"/>
                            <a:pt x="300800" y="14288"/>
                          </a:cubicBezTo>
                          <a:cubicBezTo>
                            <a:pt x="315849" y="14192"/>
                            <a:pt x="330803" y="13621"/>
                            <a:pt x="345853" y="13335"/>
                          </a:cubicBezTo>
                          <a:cubicBezTo>
                            <a:pt x="360807" y="12859"/>
                            <a:pt x="375857" y="12382"/>
                            <a:pt x="390811" y="11716"/>
                          </a:cubicBezTo>
                          <a:cubicBezTo>
                            <a:pt x="450818" y="9239"/>
                            <a:pt x="510540" y="5524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0"/>
                          </a:ln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0" name="Vrije vorm: vorm 8879">
                      <a:extLst>
                        <a:ext uri="{FF2B5EF4-FFF2-40B4-BE49-F238E27FC236}">
                          <a16:creationId xmlns:a16="http://schemas.microsoft.com/office/drawing/2014/main" id="{36540B98-0ECD-E2B6-133F-24FD90F7F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9089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1" name="Vrije vorm: vorm 8880">
                      <a:extLst>
                        <a:ext uri="{FF2B5EF4-FFF2-40B4-BE49-F238E27FC236}">
                          <a16:creationId xmlns:a16="http://schemas.microsoft.com/office/drawing/2014/main" id="{5A1C602B-67FD-D924-6B5A-FA609D2AA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52043"/>
                      <a:ext cx="329755" cy="18097"/>
                    </a:xfrm>
                    <a:custGeom>
                      <a:avLst/>
                      <a:gdLst>
                        <a:gd name="connsiteX0" fmla="*/ 329660 w 329755"/>
                        <a:gd name="connsiteY0" fmla="*/ 4763 h 18097"/>
                        <a:gd name="connsiteX1" fmla="*/ 105346 w 329755"/>
                        <a:gd name="connsiteY1" fmla="*/ 0 h 18097"/>
                        <a:gd name="connsiteX2" fmla="*/ 36385 w 329755"/>
                        <a:gd name="connsiteY2" fmla="*/ 2000 h 18097"/>
                        <a:gd name="connsiteX3" fmla="*/ 0 w 329755"/>
                        <a:gd name="connsiteY3" fmla="*/ 3048 h 18097"/>
                        <a:gd name="connsiteX4" fmla="*/ 104299 w 329755"/>
                        <a:gd name="connsiteY4" fmla="*/ 13335 h 18097"/>
                        <a:gd name="connsiteX5" fmla="*/ 329184 w 329755"/>
                        <a:gd name="connsiteY5" fmla="*/ 18097 h 18097"/>
                        <a:gd name="connsiteX6" fmla="*/ 329755 w 329755"/>
                        <a:gd name="connsiteY6" fmla="*/ 18097 h 18097"/>
                        <a:gd name="connsiteX7" fmla="*/ 329755 w 329755"/>
                        <a:gd name="connsiteY7" fmla="*/ 4858 h 18097"/>
                        <a:gd name="connsiteX8" fmla="*/ 329660 w 329755"/>
                        <a:gd name="connsiteY8" fmla="*/ 485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8097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333"/>
                            <a:pt x="36385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2" y="10001"/>
                            <a:pt x="104299" y="13335"/>
                          </a:cubicBezTo>
                          <a:cubicBezTo>
                            <a:pt x="179165" y="15621"/>
                            <a:pt x="254127" y="17145"/>
                            <a:pt x="329184" y="18097"/>
                          </a:cubicBezTo>
                          <a:cubicBezTo>
                            <a:pt x="329374" y="18097"/>
                            <a:pt x="329565" y="18097"/>
                            <a:pt x="329755" y="18097"/>
                          </a:cubicBezTo>
                          <a:lnTo>
                            <a:pt x="329755" y="4858"/>
                          </a:lnTo>
                          <a:cubicBezTo>
                            <a:pt x="329755" y="4858"/>
                            <a:pt x="329755" y="4858"/>
                            <a:pt x="329660" y="485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2" name="Vrije vorm: vorm 8881">
                      <a:extLst>
                        <a:ext uri="{FF2B5EF4-FFF2-40B4-BE49-F238E27FC236}">
                          <a16:creationId xmlns:a16="http://schemas.microsoft.com/office/drawing/2014/main" id="{6F981110-ED92-52DC-B4BB-8B9A6F0FF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032"/>
                      <a:ext cx="1578483" cy="32099"/>
                    </a:xfrm>
                    <a:custGeom>
                      <a:avLst/>
                      <a:gdLst>
                        <a:gd name="connsiteX0" fmla="*/ 1578293 w 1578483"/>
                        <a:gd name="connsiteY0" fmla="*/ 191 h 32099"/>
                        <a:gd name="connsiteX1" fmla="*/ 1302830 w 1578483"/>
                        <a:gd name="connsiteY1" fmla="*/ 7620 h 32099"/>
                        <a:gd name="connsiteX2" fmla="*/ 1173671 w 1578483"/>
                        <a:gd name="connsiteY2" fmla="*/ 10001 h 32099"/>
                        <a:gd name="connsiteX3" fmla="*/ 721328 w 1578483"/>
                        <a:gd name="connsiteY3" fmla="*/ 12859 h 32099"/>
                        <a:gd name="connsiteX4" fmla="*/ 495109 w 1578483"/>
                        <a:gd name="connsiteY4" fmla="*/ 8668 h 32099"/>
                        <a:gd name="connsiteX5" fmla="*/ 268510 w 1578483"/>
                        <a:gd name="connsiteY5" fmla="*/ 12383 h 32099"/>
                        <a:gd name="connsiteX6" fmla="*/ 104394 w 1578483"/>
                        <a:gd name="connsiteY6" fmla="*/ 23146 h 32099"/>
                        <a:gd name="connsiteX7" fmla="*/ 0 w 1578483"/>
                        <a:gd name="connsiteY7" fmla="*/ 32099 h 32099"/>
                        <a:gd name="connsiteX8" fmla="*/ 45148 w 1578483"/>
                        <a:gd name="connsiteY8" fmla="*/ 32099 h 32099"/>
                        <a:gd name="connsiteX9" fmla="*/ 269081 w 1578483"/>
                        <a:gd name="connsiteY9" fmla="*/ 18955 h 32099"/>
                        <a:gd name="connsiteX10" fmla="*/ 494919 w 1578483"/>
                        <a:gd name="connsiteY10" fmla="*/ 15240 h 32099"/>
                        <a:gd name="connsiteX11" fmla="*/ 721138 w 1578483"/>
                        <a:gd name="connsiteY11" fmla="*/ 19431 h 32099"/>
                        <a:gd name="connsiteX12" fmla="*/ 1174052 w 1578483"/>
                        <a:gd name="connsiteY12" fmla="*/ 16574 h 32099"/>
                        <a:gd name="connsiteX13" fmla="*/ 1578293 w 1578483"/>
                        <a:gd name="connsiteY13" fmla="*/ 286 h 32099"/>
                        <a:gd name="connsiteX14" fmla="*/ 1578483 w 1578483"/>
                        <a:gd name="connsiteY14" fmla="*/ 0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578293" y="191"/>
                          </a:moveTo>
                          <a:cubicBezTo>
                            <a:pt x="1486472" y="3048"/>
                            <a:pt x="1394651" y="5715"/>
                            <a:pt x="1302830" y="7620"/>
                          </a:cubicBezTo>
                          <a:cubicBezTo>
                            <a:pt x="1259777" y="8572"/>
                            <a:pt x="1216724" y="9430"/>
                            <a:pt x="1173671" y="10001"/>
                          </a:cubicBezTo>
                          <a:cubicBezTo>
                            <a:pt x="1022890" y="13430"/>
                            <a:pt x="872014" y="14859"/>
                            <a:pt x="721328" y="12859"/>
                          </a:cubicBezTo>
                          <a:cubicBezTo>
                            <a:pt x="645986" y="12002"/>
                            <a:pt x="570643" y="9620"/>
                            <a:pt x="495109" y="8668"/>
                          </a:cubicBezTo>
                          <a:cubicBezTo>
                            <a:pt x="419576" y="7620"/>
                            <a:pt x="343853" y="9144"/>
                            <a:pt x="268510" y="12383"/>
                          </a:cubicBezTo>
                          <a:cubicBezTo>
                            <a:pt x="213646" y="15050"/>
                            <a:pt x="158972" y="18860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3"/>
                            <a:pt x="1174052" y="16574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3" name="Vrije vorm: vorm 8882">
                      <a:extLst>
                        <a:ext uri="{FF2B5EF4-FFF2-40B4-BE49-F238E27FC236}">
                          <a16:creationId xmlns:a16="http://schemas.microsoft.com/office/drawing/2014/main" id="{F50824E8-4437-A6F1-CB76-1A239B532C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74630"/>
                      <a:ext cx="2540412" cy="118979"/>
                    </a:xfrm>
                    <a:custGeom>
                      <a:avLst/>
                      <a:gdLst>
                        <a:gd name="connsiteX0" fmla="*/ 2211800 w 2540412"/>
                        <a:gd name="connsiteY0" fmla="*/ 16954 h 118979"/>
                        <a:gd name="connsiteX1" fmla="*/ 2030349 w 2540412"/>
                        <a:gd name="connsiteY1" fmla="*/ 21241 h 118979"/>
                        <a:gd name="connsiteX2" fmla="*/ 1713262 w 2540412"/>
                        <a:gd name="connsiteY2" fmla="*/ 21050 h 118979"/>
                        <a:gd name="connsiteX3" fmla="*/ 1554861 w 2540412"/>
                        <a:gd name="connsiteY3" fmla="*/ 16669 h 118979"/>
                        <a:gd name="connsiteX4" fmla="*/ 1396270 w 2540412"/>
                        <a:gd name="connsiteY4" fmla="*/ 11525 h 118979"/>
                        <a:gd name="connsiteX5" fmla="*/ 1316736 w 2540412"/>
                        <a:gd name="connsiteY5" fmla="*/ 10668 h 118979"/>
                        <a:gd name="connsiteX6" fmla="*/ 1237107 w 2540412"/>
                        <a:gd name="connsiteY6" fmla="*/ 12287 h 118979"/>
                        <a:gd name="connsiteX7" fmla="*/ 1078897 w 2540412"/>
                        <a:gd name="connsiteY7" fmla="*/ 25146 h 118979"/>
                        <a:gd name="connsiteX8" fmla="*/ 922973 w 2540412"/>
                        <a:gd name="connsiteY8" fmla="*/ 46672 h 118979"/>
                        <a:gd name="connsiteX9" fmla="*/ 767429 w 2540412"/>
                        <a:gd name="connsiteY9" fmla="*/ 68199 h 118979"/>
                        <a:gd name="connsiteX10" fmla="*/ 531686 w 2540412"/>
                        <a:gd name="connsiteY10" fmla="*/ 94107 h 118979"/>
                        <a:gd name="connsiteX11" fmla="*/ 0 w 2540412"/>
                        <a:gd name="connsiteY11" fmla="*/ 118872 h 118979"/>
                        <a:gd name="connsiteX12" fmla="*/ 769144 w 2540412"/>
                        <a:gd name="connsiteY12" fmla="*/ 74771 h 118979"/>
                        <a:gd name="connsiteX13" fmla="*/ 924973 w 2540412"/>
                        <a:gd name="connsiteY13" fmla="*/ 53149 h 118979"/>
                        <a:gd name="connsiteX14" fmla="*/ 1080421 w 2540412"/>
                        <a:gd name="connsiteY14" fmla="*/ 31718 h 118979"/>
                        <a:gd name="connsiteX15" fmla="*/ 1237393 w 2540412"/>
                        <a:gd name="connsiteY15" fmla="*/ 18955 h 118979"/>
                        <a:gd name="connsiteX16" fmla="*/ 1316450 w 2540412"/>
                        <a:gd name="connsiteY16" fmla="*/ 17431 h 118979"/>
                        <a:gd name="connsiteX17" fmla="*/ 1395603 w 2540412"/>
                        <a:gd name="connsiteY17" fmla="*/ 18288 h 118979"/>
                        <a:gd name="connsiteX18" fmla="*/ 1554004 w 2540412"/>
                        <a:gd name="connsiteY18" fmla="*/ 23431 h 118979"/>
                        <a:gd name="connsiteX19" fmla="*/ 1712690 w 2540412"/>
                        <a:gd name="connsiteY19" fmla="*/ 27813 h 118979"/>
                        <a:gd name="connsiteX20" fmla="*/ 2030349 w 2540412"/>
                        <a:gd name="connsiteY20" fmla="*/ 28004 h 118979"/>
                        <a:gd name="connsiteX21" fmla="*/ 2540413 w 2540412"/>
                        <a:gd name="connsiteY21" fmla="*/ 953 h 118979"/>
                        <a:gd name="connsiteX22" fmla="*/ 2540413 w 2540412"/>
                        <a:gd name="connsiteY22" fmla="*/ 0 h 118979"/>
                        <a:gd name="connsiteX23" fmla="*/ 2211610 w 2540412"/>
                        <a:gd name="connsiteY23" fmla="*/ 17050 h 1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18979">
                          <a:moveTo>
                            <a:pt x="2211800" y="16954"/>
                          </a:moveTo>
                          <a:cubicBezTo>
                            <a:pt x="2151317" y="18955"/>
                            <a:pt x="2090833" y="20479"/>
                            <a:pt x="2030349" y="21241"/>
                          </a:cubicBezTo>
                          <a:cubicBezTo>
                            <a:pt x="1924622" y="23050"/>
                            <a:pt x="1818894" y="23050"/>
                            <a:pt x="1713262" y="21050"/>
                          </a:cubicBezTo>
                          <a:cubicBezTo>
                            <a:pt x="1660398" y="20003"/>
                            <a:pt x="1607630" y="18574"/>
                            <a:pt x="1554861" y="16669"/>
                          </a:cubicBezTo>
                          <a:cubicBezTo>
                            <a:pt x="1502093" y="14764"/>
                            <a:pt x="1449229" y="12668"/>
                            <a:pt x="1396270" y="11525"/>
                          </a:cubicBezTo>
                          <a:cubicBezTo>
                            <a:pt x="1369790" y="10954"/>
                            <a:pt x="1343311" y="10668"/>
                            <a:pt x="1316736" y="10668"/>
                          </a:cubicBezTo>
                          <a:cubicBezTo>
                            <a:pt x="1290161" y="10763"/>
                            <a:pt x="1263682" y="11239"/>
                            <a:pt x="1237107" y="12287"/>
                          </a:cubicBezTo>
                          <a:cubicBezTo>
                            <a:pt x="1184053" y="14288"/>
                            <a:pt x="1131189" y="18955"/>
                            <a:pt x="1078897" y="25146"/>
                          </a:cubicBezTo>
                          <a:cubicBezTo>
                            <a:pt x="1026605" y="31337"/>
                            <a:pt x="974789" y="39053"/>
                            <a:pt x="922973" y="46672"/>
                          </a:cubicBezTo>
                          <a:cubicBezTo>
                            <a:pt x="871252" y="54292"/>
                            <a:pt x="819531" y="61722"/>
                            <a:pt x="767429" y="68199"/>
                          </a:cubicBezTo>
                          <a:cubicBezTo>
                            <a:pt x="689229" y="78486"/>
                            <a:pt x="610648" y="86963"/>
                            <a:pt x="531686" y="94107"/>
                          </a:cubicBezTo>
                          <a:cubicBezTo>
                            <a:pt x="355473" y="110014"/>
                            <a:pt x="177832" y="118396"/>
                            <a:pt x="0" y="118872"/>
                          </a:cubicBezTo>
                          <a:cubicBezTo>
                            <a:pt x="257366" y="120396"/>
                            <a:pt x="515303" y="105823"/>
                            <a:pt x="769144" y="74771"/>
                          </a:cubicBezTo>
                          <a:cubicBezTo>
                            <a:pt x="821246" y="68294"/>
                            <a:pt x="873252" y="60865"/>
                            <a:pt x="924973" y="53149"/>
                          </a:cubicBezTo>
                          <a:cubicBezTo>
                            <a:pt x="976694" y="45529"/>
                            <a:pt x="1028414" y="37909"/>
                            <a:pt x="1080421" y="31718"/>
                          </a:cubicBezTo>
                          <a:cubicBezTo>
                            <a:pt x="1132427" y="25527"/>
                            <a:pt x="1184815" y="20860"/>
                            <a:pt x="1237393" y="18955"/>
                          </a:cubicBezTo>
                          <a:cubicBezTo>
                            <a:pt x="1263682" y="18002"/>
                            <a:pt x="1290066" y="17526"/>
                            <a:pt x="1316450" y="17431"/>
                          </a:cubicBezTo>
                          <a:cubicBezTo>
                            <a:pt x="1342834" y="17431"/>
                            <a:pt x="1369219" y="17716"/>
                            <a:pt x="1395603" y="18288"/>
                          </a:cubicBezTo>
                          <a:cubicBezTo>
                            <a:pt x="1448372" y="19431"/>
                            <a:pt x="1501140" y="21526"/>
                            <a:pt x="1554004" y="23431"/>
                          </a:cubicBezTo>
                          <a:cubicBezTo>
                            <a:pt x="1606868" y="25337"/>
                            <a:pt x="1659731" y="26765"/>
                            <a:pt x="1712690" y="27813"/>
                          </a:cubicBezTo>
                          <a:cubicBezTo>
                            <a:pt x="1818513" y="29813"/>
                            <a:pt x="1924431" y="29813"/>
                            <a:pt x="2030349" y="28004"/>
                          </a:cubicBezTo>
                          <a:cubicBezTo>
                            <a:pt x="2200847" y="24098"/>
                            <a:pt x="2371058" y="14764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430"/>
                            <a:pt x="2211610" y="1705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4" name="Vrije vorm: vorm 8883">
                      <a:extLst>
                        <a:ext uri="{FF2B5EF4-FFF2-40B4-BE49-F238E27FC236}">
                          <a16:creationId xmlns:a16="http://schemas.microsoft.com/office/drawing/2014/main" id="{E600E74E-2430-08D1-38EE-00F5918F9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313" y="3902551"/>
                      <a:ext cx="588454" cy="24741"/>
                    </a:xfrm>
                    <a:custGeom>
                      <a:avLst/>
                      <a:gdLst>
                        <a:gd name="connsiteX0" fmla="*/ 140208 w 588454"/>
                        <a:gd name="connsiteY0" fmla="*/ 24384 h 24741"/>
                        <a:gd name="connsiteX1" fmla="*/ 446913 w 588454"/>
                        <a:gd name="connsiteY1" fmla="*/ 15907 h 24741"/>
                        <a:gd name="connsiteX2" fmla="*/ 588455 w 588454"/>
                        <a:gd name="connsiteY2" fmla="*/ 0 h 24741"/>
                        <a:gd name="connsiteX3" fmla="*/ 490442 w 588454"/>
                        <a:gd name="connsiteY3" fmla="*/ 6763 h 24741"/>
                        <a:gd name="connsiteX4" fmla="*/ 445961 w 588454"/>
                        <a:gd name="connsiteY4" fmla="*/ 9239 h 24741"/>
                        <a:gd name="connsiteX5" fmla="*/ 140494 w 588454"/>
                        <a:gd name="connsiteY5" fmla="*/ 17621 h 24741"/>
                        <a:gd name="connsiteX6" fmla="*/ 83534 w 588454"/>
                        <a:gd name="connsiteY6" fmla="*/ 17145 h 24741"/>
                        <a:gd name="connsiteX7" fmla="*/ 1810 w 588454"/>
                        <a:gd name="connsiteY7" fmla="*/ 15335 h 24741"/>
                        <a:gd name="connsiteX8" fmla="*/ 1810 w 588454"/>
                        <a:gd name="connsiteY8" fmla="*/ 15335 h 24741"/>
                        <a:gd name="connsiteX9" fmla="*/ 0 w 588454"/>
                        <a:gd name="connsiteY9" fmla="*/ 15335 h 24741"/>
                        <a:gd name="connsiteX10" fmla="*/ 0 w 588454"/>
                        <a:gd name="connsiteY10" fmla="*/ 16954 h 24741"/>
                        <a:gd name="connsiteX11" fmla="*/ 1810 w 588454"/>
                        <a:gd name="connsiteY11" fmla="*/ 17050 h 24741"/>
                        <a:gd name="connsiteX12" fmla="*/ 1810 w 588454"/>
                        <a:gd name="connsiteY12" fmla="*/ 17050 h 24741"/>
                        <a:gd name="connsiteX13" fmla="*/ 140208 w 588454"/>
                        <a:gd name="connsiteY13" fmla="*/ 24289 h 24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41">
                          <a:moveTo>
                            <a:pt x="140208" y="24384"/>
                          </a:moveTo>
                          <a:cubicBezTo>
                            <a:pt x="242506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858"/>
                            <a:pt x="490442" y="6763"/>
                          </a:cubicBezTo>
                          <a:cubicBezTo>
                            <a:pt x="475583" y="7620"/>
                            <a:pt x="460820" y="8572"/>
                            <a:pt x="445961" y="9239"/>
                          </a:cubicBezTo>
                          <a:cubicBezTo>
                            <a:pt x="344519" y="16288"/>
                            <a:pt x="242411" y="19050"/>
                            <a:pt x="140494" y="17621"/>
                          </a:cubicBezTo>
                          <a:cubicBezTo>
                            <a:pt x="121539" y="17621"/>
                            <a:pt x="102489" y="17336"/>
                            <a:pt x="83534" y="17145"/>
                          </a:cubicBezTo>
                          <a:cubicBezTo>
                            <a:pt x="56293" y="16859"/>
                            <a:pt x="29051" y="16193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47815" y="20193"/>
                            <a:pt x="93917" y="22860"/>
                            <a:pt x="140208" y="2428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5" name="Vrije vorm: vorm 8884">
                      <a:extLst>
                        <a:ext uri="{FF2B5EF4-FFF2-40B4-BE49-F238E27FC236}">
                          <a16:creationId xmlns:a16="http://schemas.microsoft.com/office/drawing/2014/main" id="{B76B2C90-651B-D90E-4F96-2536BB195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23942"/>
                      <a:ext cx="832103" cy="40139"/>
                    </a:xfrm>
                    <a:custGeom>
                      <a:avLst/>
                      <a:gdLst>
                        <a:gd name="connsiteX0" fmla="*/ 240697 w 832103"/>
                        <a:gd name="connsiteY0" fmla="*/ 6802 h 40139"/>
                        <a:gd name="connsiteX1" fmla="*/ 164973 w 832103"/>
                        <a:gd name="connsiteY1" fmla="*/ 14422 h 40139"/>
                        <a:gd name="connsiteX2" fmla="*/ 0 w 832103"/>
                        <a:gd name="connsiteY2" fmla="*/ 40140 h 40139"/>
                        <a:gd name="connsiteX3" fmla="*/ 241649 w 832103"/>
                        <a:gd name="connsiteY3" fmla="*/ 13375 h 40139"/>
                        <a:gd name="connsiteX4" fmla="*/ 643890 w 832103"/>
                        <a:gd name="connsiteY4" fmla="*/ 10422 h 40139"/>
                        <a:gd name="connsiteX5" fmla="*/ 832104 w 832103"/>
                        <a:gd name="connsiteY5" fmla="*/ 15280 h 40139"/>
                        <a:gd name="connsiteX6" fmla="*/ 701707 w 832103"/>
                        <a:gd name="connsiteY6" fmla="*/ 7088 h 40139"/>
                        <a:gd name="connsiteX7" fmla="*/ 644461 w 832103"/>
                        <a:gd name="connsiteY7" fmla="*/ 3754 h 40139"/>
                        <a:gd name="connsiteX8" fmla="*/ 240697 w 832103"/>
                        <a:gd name="connsiteY8" fmla="*/ 6707 h 40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3" h="40139">
                          <a:moveTo>
                            <a:pt x="240697" y="6802"/>
                          </a:moveTo>
                          <a:cubicBezTo>
                            <a:pt x="215360" y="8898"/>
                            <a:pt x="190119" y="11565"/>
                            <a:pt x="164973" y="14422"/>
                          </a:cubicBezTo>
                          <a:cubicBezTo>
                            <a:pt x="109252" y="20804"/>
                            <a:pt x="54007" y="29186"/>
                            <a:pt x="0" y="40140"/>
                          </a:cubicBezTo>
                          <a:cubicBezTo>
                            <a:pt x="79343" y="26329"/>
                            <a:pt x="160401" y="17947"/>
                            <a:pt x="241649" y="13375"/>
                          </a:cubicBezTo>
                          <a:cubicBezTo>
                            <a:pt x="375190" y="4231"/>
                            <a:pt x="509873" y="5659"/>
                            <a:pt x="643890" y="10422"/>
                          </a:cubicBezTo>
                          <a:cubicBezTo>
                            <a:pt x="706660" y="11565"/>
                            <a:pt x="769334" y="13375"/>
                            <a:pt x="832104" y="15280"/>
                          </a:cubicBezTo>
                          <a:cubicBezTo>
                            <a:pt x="788670" y="12422"/>
                            <a:pt x="745236" y="9660"/>
                            <a:pt x="701707" y="7088"/>
                          </a:cubicBezTo>
                          <a:cubicBezTo>
                            <a:pt x="682657" y="5945"/>
                            <a:pt x="663511" y="4802"/>
                            <a:pt x="644461" y="3754"/>
                          </a:cubicBezTo>
                          <a:cubicBezTo>
                            <a:pt x="510159" y="-1008"/>
                            <a:pt x="375094" y="-2437"/>
                            <a:pt x="240697" y="670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6" name="Vrije vorm: vorm 8885">
                      <a:extLst>
                        <a:ext uri="{FF2B5EF4-FFF2-40B4-BE49-F238E27FC236}">
                          <a16:creationId xmlns:a16="http://schemas.microsoft.com/office/drawing/2014/main" id="{22071647-5731-5614-3B69-2D6D6F850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7494"/>
                      <a:ext cx="352901" cy="7810"/>
                    </a:xfrm>
                    <a:custGeom>
                      <a:avLst/>
                      <a:gdLst>
                        <a:gd name="connsiteX0" fmla="*/ 135255 w 352901"/>
                        <a:gd name="connsiteY0" fmla="*/ 1238 h 7810"/>
                        <a:gd name="connsiteX1" fmla="*/ 94012 w 352901"/>
                        <a:gd name="connsiteY1" fmla="*/ 2096 h 7810"/>
                        <a:gd name="connsiteX2" fmla="*/ 0 w 352901"/>
                        <a:gd name="connsiteY2" fmla="*/ 4001 h 7810"/>
                        <a:gd name="connsiteX3" fmla="*/ 135160 w 352901"/>
                        <a:gd name="connsiteY3" fmla="*/ 7811 h 7810"/>
                        <a:gd name="connsiteX4" fmla="*/ 352901 w 352901"/>
                        <a:gd name="connsiteY4" fmla="*/ 6668 h 7810"/>
                        <a:gd name="connsiteX5" fmla="*/ 352901 w 352901"/>
                        <a:gd name="connsiteY5" fmla="*/ 0 h 7810"/>
                        <a:gd name="connsiteX6" fmla="*/ 135255 w 352901"/>
                        <a:gd name="connsiteY6" fmla="*/ 1143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810">
                          <a:moveTo>
                            <a:pt x="135255" y="1238"/>
                          </a:moveTo>
                          <a:cubicBezTo>
                            <a:pt x="121539" y="1524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01"/>
                          </a:cubicBezTo>
                          <a:cubicBezTo>
                            <a:pt x="45053" y="5429"/>
                            <a:pt x="90107" y="6763"/>
                            <a:pt x="135160" y="7811"/>
                          </a:cubicBezTo>
                          <a:cubicBezTo>
                            <a:pt x="207740" y="7811"/>
                            <a:pt x="280321" y="7334"/>
                            <a:pt x="352901" y="6668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7" name="Vrije vorm: vorm 8886">
                      <a:extLst>
                        <a:ext uri="{FF2B5EF4-FFF2-40B4-BE49-F238E27FC236}">
                          <a16:creationId xmlns:a16="http://schemas.microsoft.com/office/drawing/2014/main" id="{0928E0AD-CBDA-F0B3-D798-BFD6340BB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789" y="3745355"/>
                      <a:ext cx="1178052" cy="47943"/>
                    </a:xfrm>
                    <a:custGeom>
                      <a:avLst/>
                      <a:gdLst>
                        <a:gd name="connsiteX0" fmla="*/ 280321 w 1178052"/>
                        <a:gd name="connsiteY0" fmla="*/ 47944 h 47943"/>
                        <a:gd name="connsiteX1" fmla="*/ 434150 w 1178052"/>
                        <a:gd name="connsiteY1" fmla="*/ 43848 h 47943"/>
                        <a:gd name="connsiteX2" fmla="*/ 472535 w 1178052"/>
                        <a:gd name="connsiteY2" fmla="*/ 41657 h 47943"/>
                        <a:gd name="connsiteX3" fmla="*/ 510826 w 1178052"/>
                        <a:gd name="connsiteY3" fmla="*/ 39086 h 47943"/>
                        <a:gd name="connsiteX4" fmla="*/ 587216 w 1178052"/>
                        <a:gd name="connsiteY4" fmla="*/ 32990 h 47943"/>
                        <a:gd name="connsiteX5" fmla="*/ 892207 w 1178052"/>
                        <a:gd name="connsiteY5" fmla="*/ 8701 h 47943"/>
                        <a:gd name="connsiteX6" fmla="*/ 1035177 w 1178052"/>
                        <a:gd name="connsiteY6" fmla="*/ 3843 h 47943"/>
                        <a:gd name="connsiteX7" fmla="*/ 1178052 w 1178052"/>
                        <a:gd name="connsiteY7" fmla="*/ 10225 h 47943"/>
                        <a:gd name="connsiteX8" fmla="*/ 1035272 w 1178052"/>
                        <a:gd name="connsiteY8" fmla="*/ 509 h 47943"/>
                        <a:gd name="connsiteX9" fmla="*/ 979265 w 1178052"/>
                        <a:gd name="connsiteY9" fmla="*/ 33 h 47943"/>
                        <a:gd name="connsiteX10" fmla="*/ 891540 w 1178052"/>
                        <a:gd name="connsiteY10" fmla="*/ 2033 h 47943"/>
                        <a:gd name="connsiteX11" fmla="*/ 586073 w 1178052"/>
                        <a:gd name="connsiteY11" fmla="*/ 26322 h 47943"/>
                        <a:gd name="connsiteX12" fmla="*/ 509873 w 1178052"/>
                        <a:gd name="connsiteY12" fmla="*/ 32323 h 47943"/>
                        <a:gd name="connsiteX13" fmla="*/ 471678 w 1178052"/>
                        <a:gd name="connsiteY13" fmla="*/ 34799 h 47943"/>
                        <a:gd name="connsiteX14" fmla="*/ 433483 w 1178052"/>
                        <a:gd name="connsiteY14" fmla="*/ 36990 h 47943"/>
                        <a:gd name="connsiteX15" fmla="*/ 280321 w 1178052"/>
                        <a:gd name="connsiteY15" fmla="*/ 41086 h 47943"/>
                        <a:gd name="connsiteX16" fmla="*/ 166211 w 1178052"/>
                        <a:gd name="connsiteY16" fmla="*/ 40610 h 47943"/>
                        <a:gd name="connsiteX17" fmla="*/ 1810 w 1178052"/>
                        <a:gd name="connsiteY17" fmla="*/ 33180 h 47943"/>
                        <a:gd name="connsiteX18" fmla="*/ 1810 w 1178052"/>
                        <a:gd name="connsiteY18" fmla="*/ 33180 h 47943"/>
                        <a:gd name="connsiteX19" fmla="*/ 0 w 1178052"/>
                        <a:gd name="connsiteY19" fmla="*/ 33085 h 47943"/>
                        <a:gd name="connsiteX20" fmla="*/ 0 w 1178052"/>
                        <a:gd name="connsiteY20" fmla="*/ 34704 h 47943"/>
                        <a:gd name="connsiteX21" fmla="*/ 1810 w 1178052"/>
                        <a:gd name="connsiteY21" fmla="*/ 34895 h 47943"/>
                        <a:gd name="connsiteX22" fmla="*/ 1810 w 1178052"/>
                        <a:gd name="connsiteY22" fmla="*/ 34895 h 47943"/>
                        <a:gd name="connsiteX23" fmla="*/ 280321 w 1178052"/>
                        <a:gd name="connsiteY23" fmla="*/ 47849 h 47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7943">
                          <a:moveTo>
                            <a:pt x="280321" y="47944"/>
                          </a:moveTo>
                          <a:cubicBezTo>
                            <a:pt x="331661" y="47754"/>
                            <a:pt x="382905" y="46420"/>
                            <a:pt x="434150" y="43848"/>
                          </a:cubicBezTo>
                          <a:cubicBezTo>
                            <a:pt x="446913" y="43086"/>
                            <a:pt x="459772" y="42515"/>
                            <a:pt x="472535" y="41657"/>
                          </a:cubicBezTo>
                          <a:lnTo>
                            <a:pt x="510826" y="39086"/>
                          </a:lnTo>
                          <a:cubicBezTo>
                            <a:pt x="536353" y="37181"/>
                            <a:pt x="561785" y="35276"/>
                            <a:pt x="587216" y="32990"/>
                          </a:cubicBezTo>
                          <a:cubicBezTo>
                            <a:pt x="688943" y="24417"/>
                            <a:pt x="790289" y="13940"/>
                            <a:pt x="892207" y="8701"/>
                          </a:cubicBezTo>
                          <a:cubicBezTo>
                            <a:pt x="939737" y="5748"/>
                            <a:pt x="987457" y="3653"/>
                            <a:pt x="1035177" y="3843"/>
                          </a:cubicBezTo>
                          <a:cubicBezTo>
                            <a:pt x="1082897" y="3939"/>
                            <a:pt x="1130618" y="5939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033"/>
                          </a:cubicBezTo>
                          <a:cubicBezTo>
                            <a:pt x="789051" y="7272"/>
                            <a:pt x="687610" y="17750"/>
                            <a:pt x="586073" y="26322"/>
                          </a:cubicBezTo>
                          <a:cubicBezTo>
                            <a:pt x="560642" y="28513"/>
                            <a:pt x="535210" y="30418"/>
                            <a:pt x="509873" y="32323"/>
                          </a:cubicBezTo>
                          <a:lnTo>
                            <a:pt x="471678" y="34799"/>
                          </a:lnTo>
                          <a:cubicBezTo>
                            <a:pt x="458915" y="35657"/>
                            <a:pt x="446246" y="36228"/>
                            <a:pt x="433483" y="36990"/>
                          </a:cubicBezTo>
                          <a:cubicBezTo>
                            <a:pt x="382524" y="39562"/>
                            <a:pt x="331375" y="40896"/>
                            <a:pt x="280321" y="41086"/>
                          </a:cubicBezTo>
                          <a:cubicBezTo>
                            <a:pt x="242316" y="41657"/>
                            <a:pt x="204216" y="41372"/>
                            <a:pt x="166211" y="40610"/>
                          </a:cubicBezTo>
                          <a:cubicBezTo>
                            <a:pt x="111347" y="39467"/>
                            <a:pt x="56483" y="36990"/>
                            <a:pt x="1810" y="33180"/>
                          </a:cubicBezTo>
                          <a:lnTo>
                            <a:pt x="1810" y="33180"/>
                          </a:lnTo>
                          <a:cubicBezTo>
                            <a:pt x="1238" y="33180"/>
                            <a:pt x="571" y="33180"/>
                            <a:pt x="0" y="33085"/>
                          </a:cubicBezTo>
                          <a:lnTo>
                            <a:pt x="0" y="34704"/>
                          </a:lnTo>
                          <a:cubicBezTo>
                            <a:pt x="571" y="34704"/>
                            <a:pt x="1238" y="34799"/>
                            <a:pt x="1810" y="34895"/>
                          </a:cubicBezTo>
                          <a:lnTo>
                            <a:pt x="1810" y="34895"/>
                          </a:lnTo>
                          <a:cubicBezTo>
                            <a:pt x="94012" y="43086"/>
                            <a:pt x="187071" y="47468"/>
                            <a:pt x="280321" y="47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8" name="Vrije vorm: vorm 8887">
                      <a:extLst>
                        <a:ext uri="{FF2B5EF4-FFF2-40B4-BE49-F238E27FC236}">
                          <a16:creationId xmlns:a16="http://schemas.microsoft.com/office/drawing/2014/main" id="{C4275A18-FB89-8B11-3DB0-CD8CA2C3BE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51484"/>
                      <a:ext cx="219932" cy="13525"/>
                    </a:xfrm>
                    <a:custGeom>
                      <a:avLst/>
                      <a:gdLst>
                        <a:gd name="connsiteX0" fmla="*/ 170783 w 219932"/>
                        <a:gd name="connsiteY0" fmla="*/ 6953 h 13525"/>
                        <a:gd name="connsiteX1" fmla="*/ 64865 w 219932"/>
                        <a:gd name="connsiteY1" fmla="*/ 952 h 13525"/>
                        <a:gd name="connsiteX2" fmla="*/ 44577 w 219932"/>
                        <a:gd name="connsiteY2" fmla="*/ 667 h 13525"/>
                        <a:gd name="connsiteX3" fmla="*/ 0 w 219932"/>
                        <a:gd name="connsiteY3" fmla="*/ 0 h 13525"/>
                        <a:gd name="connsiteX4" fmla="*/ 63913 w 219932"/>
                        <a:gd name="connsiteY4" fmla="*/ 7525 h 13525"/>
                        <a:gd name="connsiteX5" fmla="*/ 170021 w 219932"/>
                        <a:gd name="connsiteY5" fmla="*/ 13525 h 13525"/>
                        <a:gd name="connsiteX6" fmla="*/ 219932 w 219932"/>
                        <a:gd name="connsiteY6" fmla="*/ 12668 h 13525"/>
                        <a:gd name="connsiteX7" fmla="*/ 185547 w 219932"/>
                        <a:gd name="connsiteY7" fmla="*/ 8667 h 13525"/>
                        <a:gd name="connsiteX8" fmla="*/ 170783 w 219932"/>
                        <a:gd name="connsiteY8" fmla="*/ 695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525">
                          <a:moveTo>
                            <a:pt x="170783" y="6953"/>
                          </a:moveTo>
                          <a:cubicBezTo>
                            <a:pt x="135446" y="5143"/>
                            <a:pt x="100108" y="3143"/>
                            <a:pt x="64865" y="952"/>
                          </a:cubicBezTo>
                          <a:cubicBezTo>
                            <a:pt x="58103" y="952"/>
                            <a:pt x="51340" y="762"/>
                            <a:pt x="44577" y="667"/>
                          </a:cubicBezTo>
                          <a:cubicBezTo>
                            <a:pt x="29718" y="476"/>
                            <a:pt x="14859" y="286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19932" y="12668"/>
                          </a:lnTo>
                          <a:lnTo>
                            <a:pt x="185547" y="8667"/>
                          </a:lnTo>
                          <a:lnTo>
                            <a:pt x="170783" y="6953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9" name="Vrije vorm: vorm 8888">
                      <a:extLst>
                        <a:ext uri="{FF2B5EF4-FFF2-40B4-BE49-F238E27FC236}">
                          <a16:creationId xmlns:a16="http://schemas.microsoft.com/office/drawing/2014/main" id="{EB99D44D-2914-29B7-F21E-666A83EB1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763" y="3760152"/>
                      <a:ext cx="311753" cy="18551"/>
                    </a:xfrm>
                    <a:custGeom>
                      <a:avLst/>
                      <a:gdLst>
                        <a:gd name="connsiteX0" fmla="*/ 241363 w 311753"/>
                        <a:gd name="connsiteY0" fmla="*/ 2762 h 18551"/>
                        <a:gd name="connsiteX1" fmla="*/ 91345 w 311753"/>
                        <a:gd name="connsiteY1" fmla="*/ 11811 h 18551"/>
                        <a:gd name="connsiteX2" fmla="*/ 63627 w 311753"/>
                        <a:gd name="connsiteY2" fmla="*/ 13716 h 18551"/>
                        <a:gd name="connsiteX3" fmla="*/ 0 w 311753"/>
                        <a:gd name="connsiteY3" fmla="*/ 18002 h 18551"/>
                        <a:gd name="connsiteX4" fmla="*/ 91916 w 311753"/>
                        <a:gd name="connsiteY4" fmla="*/ 18479 h 18551"/>
                        <a:gd name="connsiteX5" fmla="*/ 242411 w 311753"/>
                        <a:gd name="connsiteY5" fmla="*/ 9430 h 18551"/>
                        <a:gd name="connsiteX6" fmla="*/ 311753 w 311753"/>
                        <a:gd name="connsiteY6" fmla="*/ 0 h 18551"/>
                        <a:gd name="connsiteX7" fmla="*/ 263557 w 311753"/>
                        <a:gd name="connsiteY7" fmla="*/ 1905 h 18551"/>
                        <a:gd name="connsiteX8" fmla="*/ 241363 w 311753"/>
                        <a:gd name="connsiteY8" fmla="*/ 2762 h 18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551">
                          <a:moveTo>
                            <a:pt x="241363" y="2762"/>
                          </a:moveTo>
                          <a:cubicBezTo>
                            <a:pt x="191453" y="6668"/>
                            <a:pt x="141446" y="9716"/>
                            <a:pt x="91345" y="11811"/>
                          </a:cubicBezTo>
                          <a:cubicBezTo>
                            <a:pt x="82106" y="12573"/>
                            <a:pt x="72866" y="13049"/>
                            <a:pt x="63627" y="13716"/>
                          </a:cubicBezTo>
                          <a:cubicBezTo>
                            <a:pt x="42386" y="15240"/>
                            <a:pt x="21241" y="16764"/>
                            <a:pt x="0" y="18002"/>
                          </a:cubicBezTo>
                          <a:cubicBezTo>
                            <a:pt x="30575" y="18479"/>
                            <a:pt x="61246" y="18669"/>
                            <a:pt x="91916" y="18479"/>
                          </a:cubicBezTo>
                          <a:cubicBezTo>
                            <a:pt x="142208" y="16383"/>
                            <a:pt x="192405" y="13335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4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3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0" name="Vrije vorm: vorm 8889">
                      <a:extLst>
                        <a:ext uri="{FF2B5EF4-FFF2-40B4-BE49-F238E27FC236}">
                          <a16:creationId xmlns:a16="http://schemas.microsoft.com/office/drawing/2014/main" id="{E51C54B8-3AFC-37CC-6F21-3547D6377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7782"/>
                      <a:ext cx="295465" cy="8477"/>
                    </a:xfrm>
                    <a:custGeom>
                      <a:avLst/>
                      <a:gdLst>
                        <a:gd name="connsiteX0" fmla="*/ 86678 w 295465"/>
                        <a:gd name="connsiteY0" fmla="*/ 0 h 8477"/>
                        <a:gd name="connsiteX1" fmla="*/ 60198 w 295465"/>
                        <a:gd name="connsiteY1" fmla="*/ 667 h 8477"/>
                        <a:gd name="connsiteX2" fmla="*/ 0 w 295465"/>
                        <a:gd name="connsiteY2" fmla="*/ 2191 h 8477"/>
                        <a:gd name="connsiteX3" fmla="*/ 86487 w 295465"/>
                        <a:gd name="connsiteY3" fmla="*/ 6668 h 8477"/>
                        <a:gd name="connsiteX4" fmla="*/ 228791 w 295465"/>
                        <a:gd name="connsiteY4" fmla="*/ 8477 h 8477"/>
                        <a:gd name="connsiteX5" fmla="*/ 295466 w 295465"/>
                        <a:gd name="connsiteY5" fmla="*/ 6096 h 8477"/>
                        <a:gd name="connsiteX6" fmla="*/ 249269 w 295465"/>
                        <a:gd name="connsiteY6" fmla="*/ 3143 h 8477"/>
                        <a:gd name="connsiteX7" fmla="*/ 229076 w 295465"/>
                        <a:gd name="connsiteY7" fmla="*/ 1905 h 8477"/>
                        <a:gd name="connsiteX8" fmla="*/ 86678 w 295465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8477">
                          <a:moveTo>
                            <a:pt x="86678" y="0"/>
                          </a:moveTo>
                          <a:lnTo>
                            <a:pt x="60198" y="667"/>
                          </a:lnTo>
                          <a:lnTo>
                            <a:pt x="0" y="2191"/>
                          </a:lnTo>
                          <a:lnTo>
                            <a:pt x="86487" y="6668"/>
                          </a:lnTo>
                          <a:lnTo>
                            <a:pt x="228791" y="8477"/>
                          </a:lnTo>
                          <a:lnTo>
                            <a:pt x="295466" y="6096"/>
                          </a:lnTo>
                          <a:lnTo>
                            <a:pt x="249269" y="3143"/>
                          </a:lnTo>
                          <a:lnTo>
                            <a:pt x="229076" y="1905"/>
                          </a:lnTo>
                          <a:lnTo>
                            <a:pt x="86678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1" name="Vrije vorm: vorm 8890">
                      <a:extLst>
                        <a:ext uri="{FF2B5EF4-FFF2-40B4-BE49-F238E27FC236}">
                          <a16:creationId xmlns:a16="http://schemas.microsoft.com/office/drawing/2014/main" id="{EA542301-81A9-9391-7F83-36858B8D6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7" y="3234753"/>
                      <a:ext cx="2536221" cy="25708"/>
                    </a:xfrm>
                    <a:custGeom>
                      <a:avLst/>
                      <a:gdLst>
                        <a:gd name="connsiteX0" fmla="*/ 2525649 w 2536221"/>
                        <a:gd name="connsiteY0" fmla="*/ 0 h 25708"/>
                        <a:gd name="connsiteX1" fmla="*/ 8001 w 2536221"/>
                        <a:gd name="connsiteY1" fmla="*/ 6096 h 25708"/>
                        <a:gd name="connsiteX2" fmla="*/ 0 w 2536221"/>
                        <a:gd name="connsiteY2" fmla="*/ 15145 h 25708"/>
                        <a:gd name="connsiteX3" fmla="*/ 94583 w 2536221"/>
                        <a:gd name="connsiteY3" fmla="*/ 14954 h 25708"/>
                        <a:gd name="connsiteX4" fmla="*/ 219837 w 2536221"/>
                        <a:gd name="connsiteY4" fmla="*/ 21526 h 25708"/>
                        <a:gd name="connsiteX5" fmla="*/ 517303 w 2536221"/>
                        <a:gd name="connsiteY5" fmla="*/ 19241 h 25708"/>
                        <a:gd name="connsiteX6" fmla="*/ 537972 w 2536221"/>
                        <a:gd name="connsiteY6" fmla="*/ 13907 h 25708"/>
                        <a:gd name="connsiteX7" fmla="*/ 568833 w 2536221"/>
                        <a:gd name="connsiteY7" fmla="*/ 13907 h 25708"/>
                        <a:gd name="connsiteX8" fmla="*/ 589502 w 2536221"/>
                        <a:gd name="connsiteY8" fmla="*/ 19050 h 25708"/>
                        <a:gd name="connsiteX9" fmla="*/ 924211 w 2536221"/>
                        <a:gd name="connsiteY9" fmla="*/ 25051 h 25708"/>
                        <a:gd name="connsiteX10" fmla="*/ 1105186 w 2536221"/>
                        <a:gd name="connsiteY10" fmla="*/ 12573 h 25708"/>
                        <a:gd name="connsiteX11" fmla="*/ 1362742 w 2536221"/>
                        <a:gd name="connsiteY11" fmla="*/ 11906 h 25708"/>
                        <a:gd name="connsiteX12" fmla="*/ 1377506 w 2536221"/>
                        <a:gd name="connsiteY12" fmla="*/ 14859 h 25708"/>
                        <a:gd name="connsiteX13" fmla="*/ 1758315 w 2536221"/>
                        <a:gd name="connsiteY13" fmla="*/ 20860 h 25708"/>
                        <a:gd name="connsiteX14" fmla="*/ 1773936 w 2536221"/>
                        <a:gd name="connsiteY14" fmla="*/ 18097 h 25708"/>
                        <a:gd name="connsiteX15" fmla="*/ 1794415 w 2536221"/>
                        <a:gd name="connsiteY15" fmla="*/ 23050 h 25708"/>
                        <a:gd name="connsiteX16" fmla="*/ 1969294 w 2536221"/>
                        <a:gd name="connsiteY16" fmla="*/ 10763 h 25708"/>
                        <a:gd name="connsiteX17" fmla="*/ 1972818 w 2536221"/>
                        <a:gd name="connsiteY17" fmla="*/ 10478 h 25708"/>
                        <a:gd name="connsiteX18" fmla="*/ 2536222 w 2536221"/>
                        <a:gd name="connsiteY18" fmla="*/ 9144 h 25708"/>
                        <a:gd name="connsiteX19" fmla="*/ 2536222 w 2536221"/>
                        <a:gd name="connsiteY19" fmla="*/ 9144 h 25708"/>
                        <a:gd name="connsiteX20" fmla="*/ 2525649 w 2536221"/>
                        <a:gd name="connsiteY20" fmla="*/ 191 h 2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5708">
                          <a:moveTo>
                            <a:pt x="2525649" y="0"/>
                          </a:moveTo>
                          <a:lnTo>
                            <a:pt x="8001" y="6096"/>
                          </a:lnTo>
                          <a:cubicBezTo>
                            <a:pt x="5334" y="9144"/>
                            <a:pt x="2667" y="12097"/>
                            <a:pt x="0" y="15145"/>
                          </a:cubicBezTo>
                          <a:lnTo>
                            <a:pt x="94583" y="14954"/>
                          </a:lnTo>
                          <a:cubicBezTo>
                            <a:pt x="136303" y="17526"/>
                            <a:pt x="177927" y="20288"/>
                            <a:pt x="219837" y="21526"/>
                          </a:cubicBezTo>
                          <a:cubicBezTo>
                            <a:pt x="318802" y="24384"/>
                            <a:pt x="418243" y="19526"/>
                            <a:pt x="517303" y="19241"/>
                          </a:cubicBezTo>
                          <a:cubicBezTo>
                            <a:pt x="526066" y="19241"/>
                            <a:pt x="532924" y="17145"/>
                            <a:pt x="537972" y="13907"/>
                          </a:cubicBezTo>
                          <a:lnTo>
                            <a:pt x="568833" y="13907"/>
                          </a:lnTo>
                          <a:cubicBezTo>
                            <a:pt x="573881" y="17050"/>
                            <a:pt x="580739" y="19050"/>
                            <a:pt x="589502" y="19050"/>
                          </a:cubicBezTo>
                          <a:cubicBezTo>
                            <a:pt x="701135" y="19050"/>
                            <a:pt x="812483" y="28194"/>
                            <a:pt x="924211" y="25051"/>
                          </a:cubicBezTo>
                          <a:cubicBezTo>
                            <a:pt x="984790" y="23336"/>
                            <a:pt x="1044893" y="17431"/>
                            <a:pt x="1105186" y="12573"/>
                          </a:cubicBezTo>
                          <a:lnTo>
                            <a:pt x="1362742" y="11906"/>
                          </a:lnTo>
                          <a:cubicBezTo>
                            <a:pt x="1366838" y="13525"/>
                            <a:pt x="1371791" y="14668"/>
                            <a:pt x="1377506" y="14859"/>
                          </a:cubicBezTo>
                          <a:cubicBezTo>
                            <a:pt x="1504379" y="19145"/>
                            <a:pt x="1631347" y="21146"/>
                            <a:pt x="1758315" y="20860"/>
                          </a:cubicBezTo>
                          <a:cubicBezTo>
                            <a:pt x="1764411" y="20860"/>
                            <a:pt x="1769650" y="19812"/>
                            <a:pt x="1773936" y="18097"/>
                          </a:cubicBezTo>
                          <a:cubicBezTo>
                            <a:pt x="1778984" y="21146"/>
                            <a:pt x="1785747" y="23146"/>
                            <a:pt x="1794415" y="23050"/>
                          </a:cubicBezTo>
                          <a:cubicBezTo>
                            <a:pt x="1853184" y="22670"/>
                            <a:pt x="1911191" y="16478"/>
                            <a:pt x="1969294" y="10763"/>
                          </a:cubicBezTo>
                          <a:cubicBezTo>
                            <a:pt x="1970437" y="10668"/>
                            <a:pt x="1971580" y="10573"/>
                            <a:pt x="1972818" y="10478"/>
                          </a:cubicBezTo>
                          <a:lnTo>
                            <a:pt x="2536222" y="9144"/>
                          </a:lnTo>
                          <a:lnTo>
                            <a:pt x="2536222" y="9144"/>
                          </a:lnTo>
                          <a:cubicBezTo>
                            <a:pt x="2532793" y="5810"/>
                            <a:pt x="2529173" y="2858"/>
                            <a:pt x="2525649" y="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2" name="Vrije vorm: vorm 8891">
                      <a:extLst>
                        <a:ext uri="{FF2B5EF4-FFF2-40B4-BE49-F238E27FC236}">
                          <a16:creationId xmlns:a16="http://schemas.microsoft.com/office/drawing/2014/main" id="{0C5FAD39-5409-59ED-716F-FC04AD7AC8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551" y="3527933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7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3" name="Vrije vorm: vorm 8892">
                      <a:extLst>
                        <a:ext uri="{FF2B5EF4-FFF2-40B4-BE49-F238E27FC236}">
                          <a16:creationId xmlns:a16="http://schemas.microsoft.com/office/drawing/2014/main" id="{F38DCAF3-777F-88AD-442D-3277EDA92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4929" y="3553841"/>
                      <a:ext cx="1869376" cy="56483"/>
                    </a:xfrm>
                    <a:custGeom>
                      <a:avLst/>
                      <a:gdLst>
                        <a:gd name="connsiteX0" fmla="*/ 999077 w 1869376"/>
                        <a:gd name="connsiteY0" fmla="*/ 18192 h 56483"/>
                        <a:gd name="connsiteX1" fmla="*/ 772859 w 1869376"/>
                        <a:gd name="connsiteY1" fmla="*/ 14478 h 56483"/>
                        <a:gd name="connsiteX2" fmla="*/ 547021 w 1869376"/>
                        <a:gd name="connsiteY2" fmla="*/ 17907 h 56483"/>
                        <a:gd name="connsiteX3" fmla="*/ 0 w 1869376"/>
                        <a:gd name="connsiteY3" fmla="*/ 56483 h 56483"/>
                        <a:gd name="connsiteX4" fmla="*/ 1869281 w 1869376"/>
                        <a:gd name="connsiteY4" fmla="*/ 52006 h 56483"/>
                        <a:gd name="connsiteX5" fmla="*/ 1869281 w 1869376"/>
                        <a:gd name="connsiteY5" fmla="*/ 30480 h 56483"/>
                        <a:gd name="connsiteX6" fmla="*/ 1804892 w 1869376"/>
                        <a:gd name="connsiteY6" fmla="*/ 30956 h 56483"/>
                        <a:gd name="connsiteX7" fmla="*/ 1503236 w 1869376"/>
                        <a:gd name="connsiteY7" fmla="*/ 30480 h 56483"/>
                        <a:gd name="connsiteX8" fmla="*/ 1319213 w 1869376"/>
                        <a:gd name="connsiteY8" fmla="*/ 32194 h 56483"/>
                        <a:gd name="connsiteX9" fmla="*/ 1367981 w 1869376"/>
                        <a:gd name="connsiteY9" fmla="*/ 28099 h 56483"/>
                        <a:gd name="connsiteX10" fmla="*/ 1319213 w 1869376"/>
                        <a:gd name="connsiteY10" fmla="*/ 28956 h 56483"/>
                        <a:gd name="connsiteX11" fmla="*/ 1502569 w 1869376"/>
                        <a:gd name="connsiteY11" fmla="*/ 15049 h 56483"/>
                        <a:gd name="connsiteX12" fmla="*/ 1805940 w 1869376"/>
                        <a:gd name="connsiteY12" fmla="*/ 15526 h 56483"/>
                        <a:gd name="connsiteX13" fmla="*/ 1869377 w 1869376"/>
                        <a:gd name="connsiteY13" fmla="*/ 20479 h 56483"/>
                        <a:gd name="connsiteX14" fmla="*/ 1869377 w 1869376"/>
                        <a:gd name="connsiteY14" fmla="*/ 0 h 56483"/>
                        <a:gd name="connsiteX15" fmla="*/ 1451896 w 1869376"/>
                        <a:gd name="connsiteY15" fmla="*/ 15526 h 56483"/>
                        <a:gd name="connsiteX16" fmla="*/ 998982 w 1869376"/>
                        <a:gd name="connsiteY16" fmla="*/ 18192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6483">
                          <a:moveTo>
                            <a:pt x="999077" y="18192"/>
                          </a:moveTo>
                          <a:cubicBezTo>
                            <a:pt x="923544" y="17431"/>
                            <a:pt x="848201" y="15240"/>
                            <a:pt x="772859" y="14478"/>
                          </a:cubicBezTo>
                          <a:cubicBezTo>
                            <a:pt x="697516" y="13525"/>
                            <a:pt x="622268" y="14954"/>
                            <a:pt x="547021" y="17907"/>
                          </a:cubicBezTo>
                          <a:cubicBezTo>
                            <a:pt x="363855" y="24193"/>
                            <a:pt x="181832" y="40291"/>
                            <a:pt x="0" y="56483"/>
                          </a:cubicBezTo>
                          <a:lnTo>
                            <a:pt x="1869281" y="52006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0"/>
                            <a:pt x="1804892" y="30956"/>
                          </a:cubicBezTo>
                          <a:cubicBezTo>
                            <a:pt x="1704404" y="28099"/>
                            <a:pt x="1603724" y="27908"/>
                            <a:pt x="1503236" y="30480"/>
                          </a:cubicBezTo>
                          <a:cubicBezTo>
                            <a:pt x="1441990" y="30004"/>
                            <a:pt x="1380649" y="30575"/>
                            <a:pt x="1319213" y="32194"/>
                          </a:cubicBezTo>
                          <a:cubicBezTo>
                            <a:pt x="1335405" y="30670"/>
                            <a:pt x="1351693" y="29432"/>
                            <a:pt x="1367981" y="28099"/>
                          </a:cubicBezTo>
                          <a:cubicBezTo>
                            <a:pt x="1351693" y="28384"/>
                            <a:pt x="1335500" y="28575"/>
                            <a:pt x="1319213" y="28956"/>
                          </a:cubicBezTo>
                          <a:cubicBezTo>
                            <a:pt x="1380077" y="23336"/>
                            <a:pt x="1441133" y="18669"/>
                            <a:pt x="1502569" y="15049"/>
                          </a:cubicBezTo>
                          <a:cubicBezTo>
                            <a:pt x="1603724" y="12478"/>
                            <a:pt x="1704975" y="12573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096"/>
                            <a:pt x="1591151" y="11620"/>
                            <a:pt x="1451896" y="15526"/>
                          </a:cubicBezTo>
                          <a:cubicBezTo>
                            <a:pt x="1301020" y="18669"/>
                            <a:pt x="1149953" y="20002"/>
                            <a:pt x="998982" y="18192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4" name="Vrije vorm: vorm 8893">
                      <a:extLst>
                        <a:ext uri="{FF2B5EF4-FFF2-40B4-BE49-F238E27FC236}">
                          <a16:creationId xmlns:a16="http://schemas.microsoft.com/office/drawing/2014/main" id="{486D9393-A46A-D905-0472-DC774AF27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5218" y="3356482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715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715"/>
                          </a:moveTo>
                          <a:cubicBezTo>
                            <a:pt x="26194" y="3334"/>
                            <a:pt x="52483" y="4572"/>
                            <a:pt x="78772" y="5429"/>
                          </a:cubicBezTo>
                          <a:cubicBezTo>
                            <a:pt x="52388" y="4000"/>
                            <a:pt x="26099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5" name="Vrije vorm: vorm 8894">
                      <a:extLst>
                        <a:ext uri="{FF2B5EF4-FFF2-40B4-BE49-F238E27FC236}">
                          <a16:creationId xmlns:a16="http://schemas.microsoft.com/office/drawing/2014/main" id="{1AD3E1B3-9546-BC5B-D85B-B3DA41B95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075" y="3243516"/>
                      <a:ext cx="2611183" cy="368046"/>
                    </a:xfrm>
                    <a:custGeom>
                      <a:avLst/>
                      <a:gdLst>
                        <a:gd name="connsiteX0" fmla="*/ 2393156 w 2611183"/>
                        <a:gd name="connsiteY0" fmla="*/ 210026 h 368046"/>
                        <a:gd name="connsiteX1" fmla="*/ 2257901 w 2611183"/>
                        <a:gd name="connsiteY1" fmla="*/ 206502 h 368046"/>
                        <a:gd name="connsiteX2" fmla="*/ 2330006 w 2611183"/>
                        <a:gd name="connsiteY2" fmla="*/ 205073 h 368046"/>
                        <a:gd name="connsiteX3" fmla="*/ 2257901 w 2611183"/>
                        <a:gd name="connsiteY3" fmla="*/ 203168 h 368046"/>
                        <a:gd name="connsiteX4" fmla="*/ 2393156 w 2611183"/>
                        <a:gd name="connsiteY4" fmla="*/ 200596 h 368046"/>
                        <a:gd name="connsiteX5" fmla="*/ 2610803 w 2611183"/>
                        <a:gd name="connsiteY5" fmla="*/ 199454 h 368046"/>
                        <a:gd name="connsiteX6" fmla="*/ 2610803 w 2611183"/>
                        <a:gd name="connsiteY6" fmla="*/ 178498 h 368046"/>
                        <a:gd name="connsiteX7" fmla="*/ 2603754 w 2611183"/>
                        <a:gd name="connsiteY7" fmla="*/ 168878 h 368046"/>
                        <a:gd name="connsiteX8" fmla="*/ 2611184 w 2611183"/>
                        <a:gd name="connsiteY8" fmla="*/ 94298 h 368046"/>
                        <a:gd name="connsiteX9" fmla="*/ 2611184 w 2611183"/>
                        <a:gd name="connsiteY9" fmla="*/ 58388 h 368046"/>
                        <a:gd name="connsiteX10" fmla="*/ 2610707 w 2611183"/>
                        <a:gd name="connsiteY10" fmla="*/ 58388 h 368046"/>
                        <a:gd name="connsiteX11" fmla="*/ 2385822 w 2611183"/>
                        <a:gd name="connsiteY11" fmla="*/ 54007 h 368046"/>
                        <a:gd name="connsiteX12" fmla="*/ 2281523 w 2611183"/>
                        <a:gd name="connsiteY12" fmla="*/ 44672 h 368046"/>
                        <a:gd name="connsiteX13" fmla="*/ 2309432 w 2611183"/>
                        <a:gd name="connsiteY13" fmla="*/ 43910 h 368046"/>
                        <a:gd name="connsiteX14" fmla="*/ 2281523 w 2611183"/>
                        <a:gd name="connsiteY14" fmla="*/ 41434 h 368046"/>
                        <a:gd name="connsiteX15" fmla="*/ 2386870 w 2611183"/>
                        <a:gd name="connsiteY15" fmla="*/ 38576 h 368046"/>
                        <a:gd name="connsiteX16" fmla="*/ 2607183 w 2611183"/>
                        <a:gd name="connsiteY16" fmla="*/ 42863 h 368046"/>
                        <a:gd name="connsiteX17" fmla="*/ 2576894 w 2611183"/>
                        <a:gd name="connsiteY17" fmla="*/ 0 h 368046"/>
                        <a:gd name="connsiteX18" fmla="*/ 2576894 w 2611183"/>
                        <a:gd name="connsiteY18" fmla="*/ 0 h 368046"/>
                        <a:gd name="connsiteX19" fmla="*/ 2013490 w 2611183"/>
                        <a:gd name="connsiteY19" fmla="*/ 1333 h 368046"/>
                        <a:gd name="connsiteX20" fmla="*/ 2009966 w 2611183"/>
                        <a:gd name="connsiteY20" fmla="*/ 1619 h 368046"/>
                        <a:gd name="connsiteX21" fmla="*/ 1835087 w 2611183"/>
                        <a:gd name="connsiteY21" fmla="*/ 13907 h 368046"/>
                        <a:gd name="connsiteX22" fmla="*/ 1814608 w 2611183"/>
                        <a:gd name="connsiteY22" fmla="*/ 8954 h 368046"/>
                        <a:gd name="connsiteX23" fmla="*/ 1798987 w 2611183"/>
                        <a:gd name="connsiteY23" fmla="*/ 11716 h 368046"/>
                        <a:gd name="connsiteX24" fmla="*/ 1418177 w 2611183"/>
                        <a:gd name="connsiteY24" fmla="*/ 5715 h 368046"/>
                        <a:gd name="connsiteX25" fmla="*/ 1403414 w 2611183"/>
                        <a:gd name="connsiteY25" fmla="*/ 2762 h 368046"/>
                        <a:gd name="connsiteX26" fmla="*/ 1145858 w 2611183"/>
                        <a:gd name="connsiteY26" fmla="*/ 3429 h 368046"/>
                        <a:gd name="connsiteX27" fmla="*/ 964883 w 2611183"/>
                        <a:gd name="connsiteY27" fmla="*/ 15907 h 368046"/>
                        <a:gd name="connsiteX28" fmla="*/ 630174 w 2611183"/>
                        <a:gd name="connsiteY28" fmla="*/ 9906 h 368046"/>
                        <a:gd name="connsiteX29" fmla="*/ 609505 w 2611183"/>
                        <a:gd name="connsiteY29" fmla="*/ 4667 h 368046"/>
                        <a:gd name="connsiteX30" fmla="*/ 578644 w 2611183"/>
                        <a:gd name="connsiteY30" fmla="*/ 4667 h 368046"/>
                        <a:gd name="connsiteX31" fmla="*/ 557975 w 2611183"/>
                        <a:gd name="connsiteY31" fmla="*/ 10001 h 368046"/>
                        <a:gd name="connsiteX32" fmla="*/ 260509 w 2611183"/>
                        <a:gd name="connsiteY32" fmla="*/ 12287 h 368046"/>
                        <a:gd name="connsiteX33" fmla="*/ 135255 w 2611183"/>
                        <a:gd name="connsiteY33" fmla="*/ 5715 h 368046"/>
                        <a:gd name="connsiteX34" fmla="*/ 40672 w 2611183"/>
                        <a:gd name="connsiteY34" fmla="*/ 5905 h 368046"/>
                        <a:gd name="connsiteX35" fmla="*/ 1238 w 2611183"/>
                        <a:gd name="connsiteY35" fmla="*/ 61532 h 368046"/>
                        <a:gd name="connsiteX36" fmla="*/ 1048 w 2611183"/>
                        <a:gd name="connsiteY36" fmla="*/ 110966 h 368046"/>
                        <a:gd name="connsiteX37" fmla="*/ 208407 w 2611183"/>
                        <a:gd name="connsiteY37" fmla="*/ 116205 h 368046"/>
                        <a:gd name="connsiteX38" fmla="*/ 482441 w 2611183"/>
                        <a:gd name="connsiteY38" fmla="*/ 106108 h 368046"/>
                        <a:gd name="connsiteX39" fmla="*/ 934117 w 2611183"/>
                        <a:gd name="connsiteY39" fmla="*/ 86487 h 368046"/>
                        <a:gd name="connsiteX40" fmla="*/ 1386840 w 2611183"/>
                        <a:gd name="connsiteY40" fmla="*/ 93154 h 368046"/>
                        <a:gd name="connsiteX41" fmla="*/ 1808417 w 2611183"/>
                        <a:gd name="connsiteY41" fmla="*/ 106966 h 368046"/>
                        <a:gd name="connsiteX42" fmla="*/ 1695831 w 2611183"/>
                        <a:gd name="connsiteY42" fmla="*/ 108395 h 368046"/>
                        <a:gd name="connsiteX43" fmla="*/ 1808417 w 2611183"/>
                        <a:gd name="connsiteY43" fmla="*/ 110204 h 368046"/>
                        <a:gd name="connsiteX44" fmla="*/ 1385792 w 2611183"/>
                        <a:gd name="connsiteY44" fmla="*/ 108585 h 368046"/>
                        <a:gd name="connsiteX45" fmla="*/ 934688 w 2611183"/>
                        <a:gd name="connsiteY45" fmla="*/ 101917 h 368046"/>
                        <a:gd name="connsiteX46" fmla="*/ 483870 w 2611183"/>
                        <a:gd name="connsiteY46" fmla="*/ 121539 h 368046"/>
                        <a:gd name="connsiteX47" fmla="*/ 208407 w 2611183"/>
                        <a:gd name="connsiteY47" fmla="*/ 125540 h 368046"/>
                        <a:gd name="connsiteX48" fmla="*/ 1143 w 2611183"/>
                        <a:gd name="connsiteY48" fmla="*/ 115729 h 368046"/>
                        <a:gd name="connsiteX49" fmla="*/ 476 w 2611183"/>
                        <a:gd name="connsiteY49" fmla="*/ 282416 h 368046"/>
                        <a:gd name="connsiteX50" fmla="*/ 139065 w 2611183"/>
                        <a:gd name="connsiteY50" fmla="*/ 284512 h 368046"/>
                        <a:gd name="connsiteX51" fmla="*/ 444532 w 2611183"/>
                        <a:gd name="connsiteY51" fmla="*/ 276701 h 368046"/>
                        <a:gd name="connsiteX52" fmla="*/ 587026 w 2611183"/>
                        <a:gd name="connsiteY52" fmla="*/ 268224 h 368046"/>
                        <a:gd name="connsiteX53" fmla="*/ 511874 w 2611183"/>
                        <a:gd name="connsiteY53" fmla="*/ 276511 h 368046"/>
                        <a:gd name="connsiteX54" fmla="*/ 587026 w 2611183"/>
                        <a:gd name="connsiteY54" fmla="*/ 271463 h 368046"/>
                        <a:gd name="connsiteX55" fmla="*/ 445484 w 2611183"/>
                        <a:gd name="connsiteY55" fmla="*/ 286036 h 368046"/>
                        <a:gd name="connsiteX56" fmla="*/ 138779 w 2611183"/>
                        <a:gd name="connsiteY56" fmla="*/ 293846 h 368046"/>
                        <a:gd name="connsiteX57" fmla="*/ 381 w 2611183"/>
                        <a:gd name="connsiteY57" fmla="*/ 287179 h 368046"/>
                        <a:gd name="connsiteX58" fmla="*/ 190 w 2611183"/>
                        <a:gd name="connsiteY58" fmla="*/ 332708 h 368046"/>
                        <a:gd name="connsiteX59" fmla="*/ 75914 w 2611183"/>
                        <a:gd name="connsiteY59" fmla="*/ 330041 h 368046"/>
                        <a:gd name="connsiteX60" fmla="*/ 484156 w 2611183"/>
                        <a:gd name="connsiteY60" fmla="*/ 325564 h 368046"/>
                        <a:gd name="connsiteX61" fmla="*/ 674942 w 2611183"/>
                        <a:gd name="connsiteY61" fmla="*/ 329565 h 368046"/>
                        <a:gd name="connsiteX62" fmla="*/ 624078 w 2611183"/>
                        <a:gd name="connsiteY62" fmla="*/ 331756 h 368046"/>
                        <a:gd name="connsiteX63" fmla="*/ 674846 w 2611183"/>
                        <a:gd name="connsiteY63" fmla="*/ 332804 h 368046"/>
                        <a:gd name="connsiteX64" fmla="*/ 484251 w 2611183"/>
                        <a:gd name="connsiteY64" fmla="*/ 340995 h 368046"/>
                        <a:gd name="connsiteX65" fmla="*/ 76009 w 2611183"/>
                        <a:gd name="connsiteY65" fmla="*/ 345472 h 368046"/>
                        <a:gd name="connsiteX66" fmla="*/ 0 w 2611183"/>
                        <a:gd name="connsiteY66" fmla="*/ 344424 h 368046"/>
                        <a:gd name="connsiteX67" fmla="*/ 0 w 2611183"/>
                        <a:gd name="connsiteY67" fmla="*/ 348710 h 368046"/>
                        <a:gd name="connsiteX68" fmla="*/ 0 w 2611183"/>
                        <a:gd name="connsiteY68" fmla="*/ 368046 h 368046"/>
                        <a:gd name="connsiteX69" fmla="*/ 740759 w 2611183"/>
                        <a:gd name="connsiteY69" fmla="*/ 366236 h 368046"/>
                        <a:gd name="connsiteX70" fmla="*/ 1029367 w 2611183"/>
                        <a:gd name="connsiteY70" fmla="*/ 338900 h 368046"/>
                        <a:gd name="connsiteX71" fmla="*/ 740759 w 2611183"/>
                        <a:gd name="connsiteY71" fmla="*/ 362998 h 368046"/>
                        <a:gd name="connsiteX72" fmla="*/ 1287209 w 2611183"/>
                        <a:gd name="connsiteY72" fmla="*/ 318421 h 368046"/>
                        <a:gd name="connsiteX73" fmla="*/ 1513808 w 2611183"/>
                        <a:gd name="connsiteY73" fmla="*/ 314992 h 368046"/>
                        <a:gd name="connsiteX74" fmla="*/ 1740027 w 2611183"/>
                        <a:gd name="connsiteY74" fmla="*/ 318706 h 368046"/>
                        <a:gd name="connsiteX75" fmla="*/ 2192369 w 2611183"/>
                        <a:gd name="connsiteY75" fmla="*/ 316039 h 368046"/>
                        <a:gd name="connsiteX76" fmla="*/ 2610231 w 2611183"/>
                        <a:gd name="connsiteY76" fmla="*/ 306514 h 368046"/>
                        <a:gd name="connsiteX77" fmla="*/ 2610612 w 2611183"/>
                        <a:gd name="connsiteY77" fmla="*/ 208407 h 368046"/>
                        <a:gd name="connsiteX78" fmla="*/ 2392871 w 2611183"/>
                        <a:gd name="connsiteY78" fmla="*/ 209550 h 368046"/>
                        <a:gd name="connsiteX79" fmla="*/ 2169700 w 2611183"/>
                        <a:gd name="connsiteY79" fmla="*/ 93726 h 368046"/>
                        <a:gd name="connsiteX80" fmla="*/ 2118551 w 2611183"/>
                        <a:gd name="connsiteY80" fmla="*/ 100108 h 368046"/>
                        <a:gd name="connsiteX81" fmla="*/ 2008727 w 2611183"/>
                        <a:gd name="connsiteY81" fmla="*/ 97536 h 368046"/>
                        <a:gd name="connsiteX82" fmla="*/ 1943291 w 2611183"/>
                        <a:gd name="connsiteY82" fmla="*/ 87821 h 368046"/>
                        <a:gd name="connsiteX83" fmla="*/ 1960912 w 2611183"/>
                        <a:gd name="connsiteY83" fmla="*/ 87154 h 368046"/>
                        <a:gd name="connsiteX84" fmla="*/ 1943386 w 2611183"/>
                        <a:gd name="connsiteY84" fmla="*/ 84582 h 368046"/>
                        <a:gd name="connsiteX85" fmla="*/ 2010347 w 2611183"/>
                        <a:gd name="connsiteY85" fmla="*/ 82105 h 368046"/>
                        <a:gd name="connsiteX86" fmla="*/ 2118932 w 2611183"/>
                        <a:gd name="connsiteY86" fmla="*/ 84582 h 368046"/>
                        <a:gd name="connsiteX87" fmla="*/ 2169890 w 2611183"/>
                        <a:gd name="connsiteY87" fmla="*/ 90392 h 368046"/>
                        <a:gd name="connsiteX88" fmla="*/ 2156270 w 2611183"/>
                        <a:gd name="connsiteY88" fmla="*/ 92107 h 368046"/>
                        <a:gd name="connsiteX89" fmla="*/ 2169890 w 2611183"/>
                        <a:gd name="connsiteY89" fmla="*/ 93631 h 368046"/>
                        <a:gd name="connsiteX90" fmla="*/ 872204 w 2611183"/>
                        <a:gd name="connsiteY90" fmla="*/ 27813 h 368046"/>
                        <a:gd name="connsiteX91" fmla="*/ 1084802 w 2611183"/>
                        <a:gd name="connsiteY91" fmla="*/ 31147 h 368046"/>
                        <a:gd name="connsiteX92" fmla="*/ 1297495 w 2611183"/>
                        <a:gd name="connsiteY92" fmla="*/ 32004 h 368046"/>
                        <a:gd name="connsiteX93" fmla="*/ 1723168 w 2611183"/>
                        <a:gd name="connsiteY93" fmla="*/ 28289 h 368046"/>
                        <a:gd name="connsiteX94" fmla="*/ 2120551 w 2611183"/>
                        <a:gd name="connsiteY94" fmla="*/ 41434 h 368046"/>
                        <a:gd name="connsiteX95" fmla="*/ 2014919 w 2611183"/>
                        <a:gd name="connsiteY95" fmla="*/ 38862 h 368046"/>
                        <a:gd name="connsiteX96" fmla="*/ 2120551 w 2611183"/>
                        <a:gd name="connsiteY96" fmla="*/ 44767 h 368046"/>
                        <a:gd name="connsiteX97" fmla="*/ 1723168 w 2611183"/>
                        <a:gd name="connsiteY97" fmla="*/ 43815 h 368046"/>
                        <a:gd name="connsiteX98" fmla="*/ 1297305 w 2611183"/>
                        <a:gd name="connsiteY98" fmla="*/ 47530 h 368046"/>
                        <a:gd name="connsiteX99" fmla="*/ 1084231 w 2611183"/>
                        <a:gd name="connsiteY99" fmla="*/ 46673 h 368046"/>
                        <a:gd name="connsiteX100" fmla="*/ 871252 w 2611183"/>
                        <a:gd name="connsiteY100" fmla="*/ 43244 h 368046"/>
                        <a:gd name="connsiteX101" fmla="*/ 354806 w 2611183"/>
                        <a:gd name="connsiteY101" fmla="*/ 18669 h 368046"/>
                        <a:gd name="connsiteX102" fmla="*/ 492062 w 2611183"/>
                        <a:gd name="connsiteY102" fmla="*/ 23336 h 368046"/>
                        <a:gd name="connsiteX103" fmla="*/ 354806 w 2611183"/>
                        <a:gd name="connsiteY103" fmla="*/ 15430 h 368046"/>
                        <a:gd name="connsiteX104" fmla="*/ 872014 w 2611183"/>
                        <a:gd name="connsiteY104" fmla="*/ 27813 h 368046"/>
                        <a:gd name="connsiteX105" fmla="*/ 1507045 w 2611183"/>
                        <a:gd name="connsiteY105" fmla="*/ 82487 h 368046"/>
                        <a:gd name="connsiteX106" fmla="*/ 720757 w 2611183"/>
                        <a:gd name="connsiteY106" fmla="*/ 86963 h 368046"/>
                        <a:gd name="connsiteX107" fmla="*/ 242602 w 2611183"/>
                        <a:gd name="connsiteY107" fmla="*/ 83629 h 368046"/>
                        <a:gd name="connsiteX108" fmla="*/ 370046 w 2611183"/>
                        <a:gd name="connsiteY108" fmla="*/ 81248 h 368046"/>
                        <a:gd name="connsiteX109" fmla="*/ 242602 w 2611183"/>
                        <a:gd name="connsiteY109" fmla="*/ 80391 h 368046"/>
                        <a:gd name="connsiteX110" fmla="*/ 720757 w 2611183"/>
                        <a:gd name="connsiteY110" fmla="*/ 71533 h 368046"/>
                        <a:gd name="connsiteX111" fmla="*/ 1507045 w 2611183"/>
                        <a:gd name="connsiteY111" fmla="*/ 67056 h 368046"/>
                        <a:gd name="connsiteX112" fmla="*/ 1874330 w 2611183"/>
                        <a:gd name="connsiteY112" fmla="*/ 71057 h 368046"/>
                        <a:gd name="connsiteX113" fmla="*/ 1776413 w 2611183"/>
                        <a:gd name="connsiteY113" fmla="*/ 73247 h 368046"/>
                        <a:gd name="connsiteX114" fmla="*/ 1874330 w 2611183"/>
                        <a:gd name="connsiteY114" fmla="*/ 74295 h 368046"/>
                        <a:gd name="connsiteX115" fmla="*/ 1507141 w 2611183"/>
                        <a:gd name="connsiteY115" fmla="*/ 82487 h 368046"/>
                        <a:gd name="connsiteX116" fmla="*/ 1544955 w 2611183"/>
                        <a:gd name="connsiteY116" fmla="*/ 130969 h 368046"/>
                        <a:gd name="connsiteX117" fmla="*/ 1650873 w 2611183"/>
                        <a:gd name="connsiteY117" fmla="*/ 136493 h 368046"/>
                        <a:gd name="connsiteX118" fmla="*/ 1700022 w 2611183"/>
                        <a:gd name="connsiteY118" fmla="*/ 141732 h 368046"/>
                        <a:gd name="connsiteX119" fmla="*/ 1673638 w 2611183"/>
                        <a:gd name="connsiteY119" fmla="*/ 142208 h 368046"/>
                        <a:gd name="connsiteX120" fmla="*/ 1699927 w 2611183"/>
                        <a:gd name="connsiteY120" fmla="*/ 145066 h 368046"/>
                        <a:gd name="connsiteX121" fmla="*/ 1649920 w 2611183"/>
                        <a:gd name="connsiteY121" fmla="*/ 145923 h 368046"/>
                        <a:gd name="connsiteX122" fmla="*/ 1543812 w 2611183"/>
                        <a:gd name="connsiteY122" fmla="*/ 140399 h 368046"/>
                        <a:gd name="connsiteX123" fmla="*/ 1479899 w 2611183"/>
                        <a:gd name="connsiteY123" fmla="*/ 133541 h 368046"/>
                        <a:gd name="connsiteX124" fmla="*/ 1514094 w 2611183"/>
                        <a:gd name="connsiteY124" fmla="*/ 134017 h 368046"/>
                        <a:gd name="connsiteX125" fmla="*/ 1479995 w 2611183"/>
                        <a:gd name="connsiteY125" fmla="*/ 130302 h 368046"/>
                        <a:gd name="connsiteX126" fmla="*/ 1544860 w 2611183"/>
                        <a:gd name="connsiteY126" fmla="*/ 131159 h 368046"/>
                        <a:gd name="connsiteX127" fmla="*/ 261461 w 2611183"/>
                        <a:gd name="connsiteY127" fmla="*/ 149162 h 368046"/>
                        <a:gd name="connsiteX128" fmla="*/ 411480 w 2611183"/>
                        <a:gd name="connsiteY128" fmla="*/ 140875 h 368046"/>
                        <a:gd name="connsiteX129" fmla="*/ 481965 w 2611183"/>
                        <a:gd name="connsiteY129" fmla="*/ 138303 h 368046"/>
                        <a:gd name="connsiteX130" fmla="*/ 445008 w 2611183"/>
                        <a:gd name="connsiteY130" fmla="*/ 142875 h 368046"/>
                        <a:gd name="connsiteX131" fmla="*/ 481965 w 2611183"/>
                        <a:gd name="connsiteY131" fmla="*/ 141542 h 368046"/>
                        <a:gd name="connsiteX132" fmla="*/ 412623 w 2611183"/>
                        <a:gd name="connsiteY132" fmla="*/ 150114 h 368046"/>
                        <a:gd name="connsiteX133" fmla="*/ 262128 w 2611183"/>
                        <a:gd name="connsiteY133" fmla="*/ 158401 h 368046"/>
                        <a:gd name="connsiteX134" fmla="*/ 170212 w 2611183"/>
                        <a:gd name="connsiteY134" fmla="*/ 157925 h 368046"/>
                        <a:gd name="connsiteX135" fmla="*/ 218980 w 2611183"/>
                        <a:gd name="connsiteY135" fmla="*/ 154877 h 368046"/>
                        <a:gd name="connsiteX136" fmla="*/ 170212 w 2611183"/>
                        <a:gd name="connsiteY136" fmla="*/ 154686 h 368046"/>
                        <a:gd name="connsiteX137" fmla="*/ 261557 w 2611183"/>
                        <a:gd name="connsiteY137" fmla="*/ 149066 h 368046"/>
                        <a:gd name="connsiteX138" fmla="*/ 264033 w 2611183"/>
                        <a:gd name="connsiteY138" fmla="*/ 254222 h 368046"/>
                        <a:gd name="connsiteX139" fmla="*/ 101441 w 2611183"/>
                        <a:gd name="connsiteY139" fmla="*/ 252698 h 368046"/>
                        <a:gd name="connsiteX140" fmla="*/ 2286 w 2611183"/>
                        <a:gd name="connsiteY140" fmla="*/ 247650 h 368046"/>
                        <a:gd name="connsiteX141" fmla="*/ 28670 w 2611183"/>
                        <a:gd name="connsiteY141" fmla="*/ 245745 h 368046"/>
                        <a:gd name="connsiteX142" fmla="*/ 2286 w 2611183"/>
                        <a:gd name="connsiteY142" fmla="*/ 244412 h 368046"/>
                        <a:gd name="connsiteX143" fmla="*/ 101441 w 2611183"/>
                        <a:gd name="connsiteY143" fmla="*/ 237268 h 368046"/>
                        <a:gd name="connsiteX144" fmla="*/ 264795 w 2611183"/>
                        <a:gd name="connsiteY144" fmla="*/ 238792 h 368046"/>
                        <a:gd name="connsiteX145" fmla="*/ 340424 w 2611183"/>
                        <a:gd name="connsiteY145" fmla="*/ 246983 h 368046"/>
                        <a:gd name="connsiteX146" fmla="*/ 320135 w 2611183"/>
                        <a:gd name="connsiteY146" fmla="*/ 248031 h 368046"/>
                        <a:gd name="connsiteX147" fmla="*/ 340328 w 2611183"/>
                        <a:gd name="connsiteY147" fmla="*/ 250222 h 368046"/>
                        <a:gd name="connsiteX148" fmla="*/ 263843 w 2611183"/>
                        <a:gd name="connsiteY148" fmla="*/ 254222 h 368046"/>
                        <a:gd name="connsiteX149" fmla="*/ 411194 w 2611183"/>
                        <a:gd name="connsiteY149" fmla="*/ 206216 h 368046"/>
                        <a:gd name="connsiteX150" fmla="*/ 235077 w 2611183"/>
                        <a:gd name="connsiteY150" fmla="*/ 215932 h 368046"/>
                        <a:gd name="connsiteX151" fmla="*/ 58484 w 2611183"/>
                        <a:gd name="connsiteY151" fmla="*/ 215455 h 368046"/>
                        <a:gd name="connsiteX152" fmla="*/ 234696 w 2611183"/>
                        <a:gd name="connsiteY152" fmla="*/ 212884 h 368046"/>
                        <a:gd name="connsiteX153" fmla="*/ 246031 w 2611183"/>
                        <a:gd name="connsiteY153" fmla="*/ 212217 h 368046"/>
                        <a:gd name="connsiteX154" fmla="*/ 235077 w 2611183"/>
                        <a:gd name="connsiteY154" fmla="*/ 212693 h 368046"/>
                        <a:gd name="connsiteX155" fmla="*/ 58484 w 2611183"/>
                        <a:gd name="connsiteY155" fmla="*/ 212217 h 368046"/>
                        <a:gd name="connsiteX156" fmla="*/ 234696 w 2611183"/>
                        <a:gd name="connsiteY156" fmla="*/ 209645 h 368046"/>
                        <a:gd name="connsiteX157" fmla="*/ 409956 w 2611183"/>
                        <a:gd name="connsiteY157" fmla="*/ 196882 h 368046"/>
                        <a:gd name="connsiteX158" fmla="*/ 585121 w 2611183"/>
                        <a:gd name="connsiteY158" fmla="*/ 182023 h 368046"/>
                        <a:gd name="connsiteX159" fmla="*/ 607124 w 2611183"/>
                        <a:gd name="connsiteY159" fmla="*/ 180404 h 368046"/>
                        <a:gd name="connsiteX160" fmla="*/ 629126 w 2611183"/>
                        <a:gd name="connsiteY160" fmla="*/ 178975 h 368046"/>
                        <a:gd name="connsiteX161" fmla="*/ 673227 w 2611183"/>
                        <a:gd name="connsiteY161" fmla="*/ 176308 h 368046"/>
                        <a:gd name="connsiteX162" fmla="*/ 761524 w 2611183"/>
                        <a:gd name="connsiteY162" fmla="*/ 172403 h 368046"/>
                        <a:gd name="connsiteX163" fmla="*/ 906780 w 2611183"/>
                        <a:gd name="connsiteY163" fmla="*/ 169450 h 368046"/>
                        <a:gd name="connsiteX164" fmla="*/ 1051846 w 2611183"/>
                        <a:gd name="connsiteY164" fmla="*/ 167164 h 368046"/>
                        <a:gd name="connsiteX165" fmla="*/ 1342073 w 2611183"/>
                        <a:gd name="connsiteY165" fmla="*/ 162496 h 368046"/>
                        <a:gd name="connsiteX166" fmla="*/ 1922526 w 2611183"/>
                        <a:gd name="connsiteY166" fmla="*/ 153162 h 368046"/>
                        <a:gd name="connsiteX167" fmla="*/ 2464975 w 2611183"/>
                        <a:gd name="connsiteY167" fmla="*/ 150590 h 368046"/>
                        <a:gd name="connsiteX168" fmla="*/ 2320481 w 2611183"/>
                        <a:gd name="connsiteY168" fmla="*/ 154496 h 368046"/>
                        <a:gd name="connsiteX169" fmla="*/ 2464975 w 2611183"/>
                        <a:gd name="connsiteY169" fmla="*/ 153829 h 368046"/>
                        <a:gd name="connsiteX170" fmla="*/ 1923002 w 2611183"/>
                        <a:gd name="connsiteY170" fmla="*/ 168593 h 368046"/>
                        <a:gd name="connsiteX171" fmla="*/ 1342549 w 2611183"/>
                        <a:gd name="connsiteY171" fmla="*/ 177927 h 368046"/>
                        <a:gd name="connsiteX172" fmla="*/ 1052322 w 2611183"/>
                        <a:gd name="connsiteY172" fmla="*/ 182594 h 368046"/>
                        <a:gd name="connsiteX173" fmla="*/ 907256 w 2611183"/>
                        <a:gd name="connsiteY173" fmla="*/ 184880 h 368046"/>
                        <a:gd name="connsiteX174" fmla="*/ 762381 w 2611183"/>
                        <a:gd name="connsiteY174" fmla="*/ 187833 h 368046"/>
                        <a:gd name="connsiteX175" fmla="*/ 674465 w 2611183"/>
                        <a:gd name="connsiteY175" fmla="*/ 190214 h 368046"/>
                        <a:gd name="connsiteX176" fmla="*/ 630555 w 2611183"/>
                        <a:gd name="connsiteY176" fmla="*/ 192119 h 368046"/>
                        <a:gd name="connsiteX177" fmla="*/ 608648 w 2611183"/>
                        <a:gd name="connsiteY177" fmla="*/ 193167 h 368046"/>
                        <a:gd name="connsiteX178" fmla="*/ 586740 w 2611183"/>
                        <a:gd name="connsiteY178" fmla="*/ 194405 h 368046"/>
                        <a:gd name="connsiteX179" fmla="*/ 411194 w 2611183"/>
                        <a:gd name="connsiteY179" fmla="*/ 206216 h 368046"/>
                        <a:gd name="connsiteX180" fmla="*/ 1916525 w 2611183"/>
                        <a:gd name="connsiteY180" fmla="*/ 220313 h 368046"/>
                        <a:gd name="connsiteX181" fmla="*/ 2003203 w 2611183"/>
                        <a:gd name="connsiteY181" fmla="*/ 218313 h 368046"/>
                        <a:gd name="connsiteX182" fmla="*/ 2145602 w 2611183"/>
                        <a:gd name="connsiteY182" fmla="*/ 220028 h 368046"/>
                        <a:gd name="connsiteX183" fmla="*/ 2211991 w 2611183"/>
                        <a:gd name="connsiteY183" fmla="*/ 223838 h 368046"/>
                        <a:gd name="connsiteX184" fmla="*/ 2176558 w 2611183"/>
                        <a:gd name="connsiteY184" fmla="*/ 225076 h 368046"/>
                        <a:gd name="connsiteX185" fmla="*/ 2211991 w 2611183"/>
                        <a:gd name="connsiteY185" fmla="*/ 227076 h 368046"/>
                        <a:gd name="connsiteX186" fmla="*/ 2145411 w 2611183"/>
                        <a:gd name="connsiteY186" fmla="*/ 229362 h 368046"/>
                        <a:gd name="connsiteX187" fmla="*/ 2003012 w 2611183"/>
                        <a:gd name="connsiteY187" fmla="*/ 227647 h 368046"/>
                        <a:gd name="connsiteX188" fmla="*/ 1916525 w 2611183"/>
                        <a:gd name="connsiteY188" fmla="*/ 223552 h 368046"/>
                        <a:gd name="connsiteX189" fmla="*/ 1962722 w 2611183"/>
                        <a:gd name="connsiteY189" fmla="*/ 222504 h 368046"/>
                        <a:gd name="connsiteX190" fmla="*/ 1916620 w 2611183"/>
                        <a:gd name="connsiteY190" fmla="*/ 220313 h 368046"/>
                        <a:gd name="connsiteX191" fmla="*/ 583502 w 2611183"/>
                        <a:gd name="connsiteY191" fmla="*/ 222695 h 368046"/>
                        <a:gd name="connsiteX192" fmla="*/ 656273 w 2611183"/>
                        <a:gd name="connsiteY192" fmla="*/ 219742 h 368046"/>
                        <a:gd name="connsiteX193" fmla="*/ 583502 w 2611183"/>
                        <a:gd name="connsiteY193" fmla="*/ 219456 h 368046"/>
                        <a:gd name="connsiteX194" fmla="*/ 856679 w 2611183"/>
                        <a:gd name="connsiteY194" fmla="*/ 209074 h 368046"/>
                        <a:gd name="connsiteX195" fmla="*/ 1306354 w 2611183"/>
                        <a:gd name="connsiteY195" fmla="*/ 208121 h 368046"/>
                        <a:gd name="connsiteX196" fmla="*/ 1516094 w 2611183"/>
                        <a:gd name="connsiteY196" fmla="*/ 216408 h 368046"/>
                        <a:gd name="connsiteX197" fmla="*/ 1460183 w 2611183"/>
                        <a:gd name="connsiteY197" fmla="*/ 217456 h 368046"/>
                        <a:gd name="connsiteX198" fmla="*/ 1516094 w 2611183"/>
                        <a:gd name="connsiteY198" fmla="*/ 219646 h 368046"/>
                        <a:gd name="connsiteX199" fmla="*/ 1306068 w 2611183"/>
                        <a:gd name="connsiteY199" fmla="*/ 223552 h 368046"/>
                        <a:gd name="connsiteX200" fmla="*/ 856964 w 2611183"/>
                        <a:gd name="connsiteY200" fmla="*/ 224504 h 368046"/>
                        <a:gd name="connsiteX201" fmla="*/ 583597 w 2611183"/>
                        <a:gd name="connsiteY201" fmla="*/ 222695 h 368046"/>
                        <a:gd name="connsiteX202" fmla="*/ 626078 w 2611183"/>
                        <a:gd name="connsiteY202" fmla="*/ 254794 h 368046"/>
                        <a:gd name="connsiteX203" fmla="*/ 738759 w 2611183"/>
                        <a:gd name="connsiteY203" fmla="*/ 248507 h 368046"/>
                        <a:gd name="connsiteX204" fmla="*/ 924116 w 2611183"/>
                        <a:gd name="connsiteY204" fmla="*/ 250222 h 368046"/>
                        <a:gd name="connsiteX205" fmla="*/ 1010221 w 2611183"/>
                        <a:gd name="connsiteY205" fmla="*/ 258032 h 368046"/>
                        <a:gd name="connsiteX206" fmla="*/ 987171 w 2611183"/>
                        <a:gd name="connsiteY206" fmla="*/ 259175 h 368046"/>
                        <a:gd name="connsiteX207" fmla="*/ 1010221 w 2611183"/>
                        <a:gd name="connsiteY207" fmla="*/ 261271 h 368046"/>
                        <a:gd name="connsiteX208" fmla="*/ 923449 w 2611183"/>
                        <a:gd name="connsiteY208" fmla="*/ 265652 h 368046"/>
                        <a:gd name="connsiteX209" fmla="*/ 738569 w 2611183"/>
                        <a:gd name="connsiteY209" fmla="*/ 263938 h 368046"/>
                        <a:gd name="connsiteX210" fmla="*/ 626078 w 2611183"/>
                        <a:gd name="connsiteY210" fmla="*/ 258032 h 368046"/>
                        <a:gd name="connsiteX211" fmla="*/ 656082 w 2611183"/>
                        <a:gd name="connsiteY211" fmla="*/ 256318 h 368046"/>
                        <a:gd name="connsiteX212" fmla="*/ 626078 w 2611183"/>
                        <a:gd name="connsiteY212" fmla="*/ 254698 h 368046"/>
                        <a:gd name="connsiteX213" fmla="*/ 699326 w 2611183"/>
                        <a:gd name="connsiteY213" fmla="*/ 306610 h 368046"/>
                        <a:gd name="connsiteX214" fmla="*/ 567881 w 2611183"/>
                        <a:gd name="connsiteY214" fmla="*/ 307277 h 368046"/>
                        <a:gd name="connsiteX215" fmla="*/ 488061 w 2611183"/>
                        <a:gd name="connsiteY215" fmla="*/ 300990 h 368046"/>
                        <a:gd name="connsiteX216" fmla="*/ 509397 w 2611183"/>
                        <a:gd name="connsiteY216" fmla="*/ 299466 h 368046"/>
                        <a:gd name="connsiteX217" fmla="*/ 488156 w 2611183"/>
                        <a:gd name="connsiteY217" fmla="*/ 297752 h 368046"/>
                        <a:gd name="connsiteX218" fmla="*/ 568071 w 2611183"/>
                        <a:gd name="connsiteY218" fmla="*/ 291846 h 368046"/>
                        <a:gd name="connsiteX219" fmla="*/ 699230 w 2611183"/>
                        <a:gd name="connsiteY219" fmla="*/ 291179 h 368046"/>
                        <a:gd name="connsiteX220" fmla="*/ 760667 w 2611183"/>
                        <a:gd name="connsiteY220" fmla="*/ 296513 h 368046"/>
                        <a:gd name="connsiteX221" fmla="*/ 744284 w 2611183"/>
                        <a:gd name="connsiteY221" fmla="*/ 298323 h 368046"/>
                        <a:gd name="connsiteX222" fmla="*/ 760667 w 2611183"/>
                        <a:gd name="connsiteY222" fmla="*/ 299752 h 368046"/>
                        <a:gd name="connsiteX223" fmla="*/ 699421 w 2611183"/>
                        <a:gd name="connsiteY223" fmla="*/ 306610 h 368046"/>
                        <a:gd name="connsiteX224" fmla="*/ 1448848 w 2611183"/>
                        <a:gd name="connsiteY224" fmla="*/ 301085 h 368046"/>
                        <a:gd name="connsiteX225" fmla="*/ 1046607 w 2611183"/>
                        <a:gd name="connsiteY225" fmla="*/ 303847 h 368046"/>
                        <a:gd name="connsiteX226" fmla="*/ 804958 w 2611183"/>
                        <a:gd name="connsiteY226" fmla="*/ 328422 h 368046"/>
                        <a:gd name="connsiteX227" fmla="*/ 931164 w 2611183"/>
                        <a:gd name="connsiteY227" fmla="*/ 309181 h 368046"/>
                        <a:gd name="connsiteX228" fmla="*/ 804958 w 2611183"/>
                        <a:gd name="connsiteY228" fmla="*/ 325184 h 368046"/>
                        <a:gd name="connsiteX229" fmla="*/ 1045655 w 2611183"/>
                        <a:gd name="connsiteY229" fmla="*/ 294608 h 368046"/>
                        <a:gd name="connsiteX230" fmla="*/ 1449419 w 2611183"/>
                        <a:gd name="connsiteY230" fmla="*/ 291846 h 368046"/>
                        <a:gd name="connsiteX231" fmla="*/ 1637062 w 2611183"/>
                        <a:gd name="connsiteY231" fmla="*/ 302419 h 368046"/>
                        <a:gd name="connsiteX232" fmla="*/ 1537145 w 2611183"/>
                        <a:gd name="connsiteY232" fmla="*/ 299847 h 368046"/>
                        <a:gd name="connsiteX233" fmla="*/ 1637062 w 2611183"/>
                        <a:gd name="connsiteY233" fmla="*/ 305753 h 368046"/>
                        <a:gd name="connsiteX234" fmla="*/ 1448848 w 2611183"/>
                        <a:gd name="connsiteY234" fmla="*/ 301276 h 368046"/>
                        <a:gd name="connsiteX235" fmla="*/ 2056067 w 2611183"/>
                        <a:gd name="connsiteY235" fmla="*/ 266890 h 368046"/>
                        <a:gd name="connsiteX236" fmla="*/ 1399508 w 2611183"/>
                        <a:gd name="connsiteY236" fmla="*/ 268510 h 368046"/>
                        <a:gd name="connsiteX237" fmla="*/ 1000220 w 2611183"/>
                        <a:gd name="connsiteY237" fmla="*/ 263366 h 368046"/>
                        <a:gd name="connsiteX238" fmla="*/ 1106615 w 2611183"/>
                        <a:gd name="connsiteY238" fmla="*/ 261461 h 368046"/>
                        <a:gd name="connsiteX239" fmla="*/ 1000220 w 2611183"/>
                        <a:gd name="connsiteY239" fmla="*/ 260128 h 368046"/>
                        <a:gd name="connsiteX240" fmla="*/ 1399508 w 2611183"/>
                        <a:gd name="connsiteY240" fmla="*/ 253079 h 368046"/>
                        <a:gd name="connsiteX241" fmla="*/ 2056067 w 2611183"/>
                        <a:gd name="connsiteY241" fmla="*/ 251460 h 368046"/>
                        <a:gd name="connsiteX242" fmla="*/ 2362676 w 2611183"/>
                        <a:gd name="connsiteY242" fmla="*/ 256794 h 368046"/>
                        <a:gd name="connsiteX243" fmla="*/ 2280952 w 2611183"/>
                        <a:gd name="connsiteY243" fmla="*/ 258604 h 368046"/>
                        <a:gd name="connsiteX244" fmla="*/ 2362676 w 2611183"/>
                        <a:gd name="connsiteY244" fmla="*/ 260032 h 368046"/>
                        <a:gd name="connsiteX245" fmla="*/ 2055971 w 2611183"/>
                        <a:gd name="connsiteY245" fmla="*/ 266890 h 368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1183" h="368046">
                          <a:moveTo>
                            <a:pt x="2393156" y="210026"/>
                          </a:moveTo>
                          <a:cubicBezTo>
                            <a:pt x="2348103" y="208979"/>
                            <a:pt x="2302955" y="207836"/>
                            <a:pt x="2257901" y="206502"/>
                          </a:cubicBezTo>
                          <a:cubicBezTo>
                            <a:pt x="2281904" y="206121"/>
                            <a:pt x="2306003" y="205550"/>
                            <a:pt x="2330006" y="205073"/>
                          </a:cubicBezTo>
                          <a:cubicBezTo>
                            <a:pt x="2306003" y="204502"/>
                            <a:pt x="2281904" y="203930"/>
                            <a:pt x="2257901" y="203168"/>
                          </a:cubicBezTo>
                          <a:cubicBezTo>
                            <a:pt x="2303050" y="202406"/>
                            <a:pt x="2348103" y="201549"/>
                            <a:pt x="2393156" y="200596"/>
                          </a:cubicBezTo>
                          <a:cubicBezTo>
                            <a:pt x="2465737" y="200596"/>
                            <a:pt x="2538222" y="200120"/>
                            <a:pt x="2610803" y="199454"/>
                          </a:cubicBezTo>
                          <a:lnTo>
                            <a:pt x="2610803" y="178498"/>
                          </a:lnTo>
                          <a:cubicBezTo>
                            <a:pt x="2607850" y="176498"/>
                            <a:pt x="2605278" y="173355"/>
                            <a:pt x="2603754" y="168878"/>
                          </a:cubicBezTo>
                          <a:cubicBezTo>
                            <a:pt x="2592229" y="136112"/>
                            <a:pt x="2603754" y="122301"/>
                            <a:pt x="2611184" y="94298"/>
                          </a:cubicBezTo>
                          <a:lnTo>
                            <a:pt x="2611184" y="58388"/>
                          </a:lnTo>
                          <a:cubicBezTo>
                            <a:pt x="2611184" y="58388"/>
                            <a:pt x="2610898" y="58388"/>
                            <a:pt x="2610707" y="58388"/>
                          </a:cubicBezTo>
                          <a:cubicBezTo>
                            <a:pt x="2535746" y="57531"/>
                            <a:pt x="2460784" y="56102"/>
                            <a:pt x="2385822" y="54007"/>
                          </a:cubicBezTo>
                          <a:cubicBezTo>
                            <a:pt x="2350961" y="51054"/>
                            <a:pt x="2316194" y="47911"/>
                            <a:pt x="2281523" y="44672"/>
                          </a:cubicBezTo>
                          <a:cubicBezTo>
                            <a:pt x="2290858" y="44482"/>
                            <a:pt x="2300097" y="44196"/>
                            <a:pt x="2309432" y="43910"/>
                          </a:cubicBezTo>
                          <a:cubicBezTo>
                            <a:pt x="2300097" y="43053"/>
                            <a:pt x="2290858" y="42291"/>
                            <a:pt x="2281523" y="41434"/>
                          </a:cubicBezTo>
                          <a:cubicBezTo>
                            <a:pt x="2316671" y="40672"/>
                            <a:pt x="2351723" y="39719"/>
                            <a:pt x="2386870" y="38576"/>
                          </a:cubicBezTo>
                          <a:cubicBezTo>
                            <a:pt x="2460308" y="40577"/>
                            <a:pt x="2533745" y="42005"/>
                            <a:pt x="2607183" y="42863"/>
                          </a:cubicBezTo>
                          <a:cubicBezTo>
                            <a:pt x="2600325" y="26575"/>
                            <a:pt x="2589181" y="11621"/>
                            <a:pt x="2576894" y="0"/>
                          </a:cubicBezTo>
                          <a:lnTo>
                            <a:pt x="2576894" y="0"/>
                          </a:lnTo>
                          <a:lnTo>
                            <a:pt x="2013490" y="1333"/>
                          </a:lnTo>
                          <a:cubicBezTo>
                            <a:pt x="2012347" y="1429"/>
                            <a:pt x="2011204" y="1524"/>
                            <a:pt x="2009966" y="1619"/>
                          </a:cubicBezTo>
                          <a:cubicBezTo>
                            <a:pt x="1951863" y="7334"/>
                            <a:pt x="1893856" y="13525"/>
                            <a:pt x="1835087" y="13907"/>
                          </a:cubicBezTo>
                          <a:cubicBezTo>
                            <a:pt x="1826419" y="13907"/>
                            <a:pt x="1819656" y="12002"/>
                            <a:pt x="1814608" y="8954"/>
                          </a:cubicBezTo>
                          <a:cubicBezTo>
                            <a:pt x="1810322" y="10668"/>
                            <a:pt x="1805083" y="11716"/>
                            <a:pt x="1798987" y="11716"/>
                          </a:cubicBezTo>
                          <a:cubicBezTo>
                            <a:pt x="1672019" y="12002"/>
                            <a:pt x="1545050" y="9906"/>
                            <a:pt x="1418177" y="5715"/>
                          </a:cubicBezTo>
                          <a:cubicBezTo>
                            <a:pt x="1412462" y="5525"/>
                            <a:pt x="1407509" y="4477"/>
                            <a:pt x="1403414" y="2762"/>
                          </a:cubicBezTo>
                          <a:lnTo>
                            <a:pt x="1145858" y="3429"/>
                          </a:lnTo>
                          <a:cubicBezTo>
                            <a:pt x="1085660" y="8287"/>
                            <a:pt x="1025462" y="14192"/>
                            <a:pt x="964883" y="15907"/>
                          </a:cubicBezTo>
                          <a:cubicBezTo>
                            <a:pt x="853154" y="19050"/>
                            <a:pt x="741807" y="9811"/>
                            <a:pt x="630174" y="9906"/>
                          </a:cubicBezTo>
                          <a:cubicBezTo>
                            <a:pt x="621411" y="9906"/>
                            <a:pt x="614553" y="7906"/>
                            <a:pt x="609505" y="4667"/>
                          </a:cubicBezTo>
                          <a:lnTo>
                            <a:pt x="578644" y="4667"/>
                          </a:lnTo>
                          <a:cubicBezTo>
                            <a:pt x="573596" y="8001"/>
                            <a:pt x="566642" y="10001"/>
                            <a:pt x="557975" y="10001"/>
                          </a:cubicBezTo>
                          <a:cubicBezTo>
                            <a:pt x="458915" y="10287"/>
                            <a:pt x="359474" y="15145"/>
                            <a:pt x="260509" y="12287"/>
                          </a:cubicBezTo>
                          <a:cubicBezTo>
                            <a:pt x="218694" y="11049"/>
                            <a:pt x="176975" y="8382"/>
                            <a:pt x="135255" y="5715"/>
                          </a:cubicBezTo>
                          <a:lnTo>
                            <a:pt x="40672" y="5905"/>
                          </a:lnTo>
                          <a:cubicBezTo>
                            <a:pt x="25432" y="22955"/>
                            <a:pt x="10192" y="40196"/>
                            <a:pt x="1238" y="61532"/>
                          </a:cubicBezTo>
                          <a:lnTo>
                            <a:pt x="1048" y="110966"/>
                          </a:lnTo>
                          <a:cubicBezTo>
                            <a:pt x="69914" y="115348"/>
                            <a:pt x="139256" y="116777"/>
                            <a:pt x="208407" y="116205"/>
                          </a:cubicBezTo>
                          <a:cubicBezTo>
                            <a:pt x="299942" y="115443"/>
                            <a:pt x="391287" y="111347"/>
                            <a:pt x="482441" y="106108"/>
                          </a:cubicBezTo>
                          <a:cubicBezTo>
                            <a:pt x="632651" y="99155"/>
                            <a:pt x="782860" y="89345"/>
                            <a:pt x="934117" y="86487"/>
                          </a:cubicBezTo>
                          <a:cubicBezTo>
                            <a:pt x="1085374" y="83820"/>
                            <a:pt x="1236345" y="88392"/>
                            <a:pt x="1386840" y="93154"/>
                          </a:cubicBezTo>
                          <a:cubicBezTo>
                            <a:pt x="1527239" y="99632"/>
                            <a:pt x="1667542" y="106108"/>
                            <a:pt x="1808417" y="106966"/>
                          </a:cubicBezTo>
                          <a:cubicBezTo>
                            <a:pt x="1770888" y="107823"/>
                            <a:pt x="1733360" y="108204"/>
                            <a:pt x="1695831" y="108395"/>
                          </a:cubicBezTo>
                          <a:cubicBezTo>
                            <a:pt x="1733360" y="109347"/>
                            <a:pt x="1770793" y="110014"/>
                            <a:pt x="1808417" y="110204"/>
                          </a:cubicBezTo>
                          <a:cubicBezTo>
                            <a:pt x="1667542" y="113443"/>
                            <a:pt x="1526477" y="110966"/>
                            <a:pt x="1385792" y="108585"/>
                          </a:cubicBezTo>
                          <a:cubicBezTo>
                            <a:pt x="1235297" y="103823"/>
                            <a:pt x="1084898" y="99250"/>
                            <a:pt x="934688" y="101917"/>
                          </a:cubicBezTo>
                          <a:cubicBezTo>
                            <a:pt x="784479" y="104775"/>
                            <a:pt x="634460" y="114491"/>
                            <a:pt x="483870" y="121539"/>
                          </a:cubicBezTo>
                          <a:cubicBezTo>
                            <a:pt x="392144" y="124778"/>
                            <a:pt x="300228" y="126873"/>
                            <a:pt x="208407" y="125540"/>
                          </a:cubicBezTo>
                          <a:cubicBezTo>
                            <a:pt x="139065" y="124587"/>
                            <a:pt x="69723" y="121634"/>
                            <a:pt x="1143" y="115729"/>
                          </a:cubicBezTo>
                          <a:lnTo>
                            <a:pt x="476" y="282416"/>
                          </a:lnTo>
                          <a:cubicBezTo>
                            <a:pt x="46672" y="283845"/>
                            <a:pt x="92869" y="284702"/>
                            <a:pt x="139065" y="284512"/>
                          </a:cubicBezTo>
                          <a:cubicBezTo>
                            <a:pt x="240983" y="285750"/>
                            <a:pt x="343091" y="283178"/>
                            <a:pt x="444532" y="276701"/>
                          </a:cubicBezTo>
                          <a:cubicBezTo>
                            <a:pt x="492062" y="274701"/>
                            <a:pt x="539591" y="271844"/>
                            <a:pt x="587026" y="268224"/>
                          </a:cubicBezTo>
                          <a:cubicBezTo>
                            <a:pt x="562070" y="271272"/>
                            <a:pt x="537020" y="274034"/>
                            <a:pt x="511874" y="276511"/>
                          </a:cubicBezTo>
                          <a:cubicBezTo>
                            <a:pt x="536924" y="275082"/>
                            <a:pt x="561975" y="273368"/>
                            <a:pt x="587026" y="271463"/>
                          </a:cubicBezTo>
                          <a:cubicBezTo>
                            <a:pt x="540068" y="277178"/>
                            <a:pt x="492919" y="282035"/>
                            <a:pt x="445484" y="286036"/>
                          </a:cubicBezTo>
                          <a:cubicBezTo>
                            <a:pt x="343567" y="292513"/>
                            <a:pt x="241078" y="295085"/>
                            <a:pt x="138779" y="293846"/>
                          </a:cubicBezTo>
                          <a:cubicBezTo>
                            <a:pt x="92488" y="292513"/>
                            <a:pt x="46387" y="290131"/>
                            <a:pt x="381" y="287179"/>
                          </a:cubicBezTo>
                          <a:lnTo>
                            <a:pt x="190" y="332708"/>
                          </a:lnTo>
                          <a:lnTo>
                            <a:pt x="75914" y="330041"/>
                          </a:lnTo>
                          <a:lnTo>
                            <a:pt x="484156" y="325564"/>
                          </a:lnTo>
                          <a:lnTo>
                            <a:pt x="674942" y="329565"/>
                          </a:lnTo>
                          <a:lnTo>
                            <a:pt x="624078" y="331756"/>
                          </a:lnTo>
                          <a:lnTo>
                            <a:pt x="674846" y="332804"/>
                          </a:lnTo>
                          <a:lnTo>
                            <a:pt x="484251" y="340995"/>
                          </a:lnTo>
                          <a:lnTo>
                            <a:pt x="76009" y="345472"/>
                          </a:lnTo>
                          <a:lnTo>
                            <a:pt x="0" y="344424"/>
                          </a:lnTo>
                          <a:lnTo>
                            <a:pt x="0" y="348710"/>
                          </a:lnTo>
                          <a:cubicBezTo>
                            <a:pt x="0" y="348710"/>
                            <a:pt x="0" y="368046"/>
                            <a:pt x="0" y="368046"/>
                          </a:cubicBezTo>
                          <a:lnTo>
                            <a:pt x="740759" y="366236"/>
                          </a:lnTo>
                          <a:cubicBezTo>
                            <a:pt x="836771" y="356616"/>
                            <a:pt x="932974" y="347091"/>
                            <a:pt x="1029367" y="338900"/>
                          </a:cubicBezTo>
                          <a:cubicBezTo>
                            <a:pt x="932974" y="345948"/>
                            <a:pt x="836867" y="354425"/>
                            <a:pt x="740759" y="362998"/>
                          </a:cubicBezTo>
                          <a:cubicBezTo>
                            <a:pt x="922020" y="344900"/>
                            <a:pt x="1103662" y="326707"/>
                            <a:pt x="1287209" y="318421"/>
                          </a:cubicBezTo>
                          <a:cubicBezTo>
                            <a:pt x="1362647" y="315468"/>
                            <a:pt x="1438275" y="314039"/>
                            <a:pt x="1513808" y="314992"/>
                          </a:cubicBezTo>
                          <a:cubicBezTo>
                            <a:pt x="1589342" y="315754"/>
                            <a:pt x="1664684" y="317945"/>
                            <a:pt x="1740027" y="318706"/>
                          </a:cubicBezTo>
                          <a:cubicBezTo>
                            <a:pt x="1890808" y="320516"/>
                            <a:pt x="2041589" y="319183"/>
                            <a:pt x="2192369" y="316039"/>
                          </a:cubicBezTo>
                          <a:cubicBezTo>
                            <a:pt x="2331720" y="314135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074"/>
                            <a:pt x="2465451" y="209550"/>
                            <a:pt x="2392871" y="209550"/>
                          </a:cubicBezTo>
                          <a:close/>
                          <a:moveTo>
                            <a:pt x="2169700" y="93726"/>
                          </a:moveTo>
                          <a:cubicBezTo>
                            <a:pt x="2152745" y="96012"/>
                            <a:pt x="2135696" y="98108"/>
                            <a:pt x="2118551" y="100108"/>
                          </a:cubicBezTo>
                          <a:cubicBezTo>
                            <a:pt x="2081879" y="100013"/>
                            <a:pt x="2045303" y="99155"/>
                            <a:pt x="2008727" y="97536"/>
                          </a:cubicBezTo>
                          <a:cubicBezTo>
                            <a:pt x="1986724" y="94583"/>
                            <a:pt x="1964912" y="91345"/>
                            <a:pt x="1943291" y="87821"/>
                          </a:cubicBezTo>
                          <a:cubicBezTo>
                            <a:pt x="1949196" y="87630"/>
                            <a:pt x="1955006" y="87344"/>
                            <a:pt x="1960912" y="87154"/>
                          </a:cubicBezTo>
                          <a:cubicBezTo>
                            <a:pt x="1955102" y="86296"/>
                            <a:pt x="1949196" y="85534"/>
                            <a:pt x="1943386" y="84582"/>
                          </a:cubicBezTo>
                          <a:cubicBezTo>
                            <a:pt x="1965770" y="84011"/>
                            <a:pt x="1988058" y="83153"/>
                            <a:pt x="2010347" y="82105"/>
                          </a:cubicBezTo>
                          <a:cubicBezTo>
                            <a:pt x="2046446" y="83629"/>
                            <a:pt x="2082737" y="84487"/>
                            <a:pt x="2118932" y="84582"/>
                          </a:cubicBezTo>
                          <a:cubicBezTo>
                            <a:pt x="2135791" y="86678"/>
                            <a:pt x="2152841" y="88583"/>
                            <a:pt x="2169890" y="90392"/>
                          </a:cubicBezTo>
                          <a:cubicBezTo>
                            <a:pt x="2165414" y="90964"/>
                            <a:pt x="2160842" y="91535"/>
                            <a:pt x="2156270" y="92107"/>
                          </a:cubicBezTo>
                          <a:cubicBezTo>
                            <a:pt x="2160842" y="92583"/>
                            <a:pt x="2165318" y="93154"/>
                            <a:pt x="2169890" y="93631"/>
                          </a:cubicBezTo>
                          <a:close/>
                          <a:moveTo>
                            <a:pt x="872204" y="27813"/>
                          </a:moveTo>
                          <a:cubicBezTo>
                            <a:pt x="943070" y="29337"/>
                            <a:pt x="1013936" y="30480"/>
                            <a:pt x="1084802" y="31147"/>
                          </a:cubicBezTo>
                          <a:cubicBezTo>
                            <a:pt x="1155668" y="31813"/>
                            <a:pt x="1226630" y="32099"/>
                            <a:pt x="1297495" y="32004"/>
                          </a:cubicBezTo>
                          <a:cubicBezTo>
                            <a:pt x="1439323" y="32004"/>
                            <a:pt x="1581150" y="29242"/>
                            <a:pt x="1723168" y="28289"/>
                          </a:cubicBezTo>
                          <a:cubicBezTo>
                            <a:pt x="1855851" y="29528"/>
                            <a:pt x="1988820" y="32575"/>
                            <a:pt x="2120551" y="41434"/>
                          </a:cubicBezTo>
                          <a:cubicBezTo>
                            <a:pt x="2085308" y="40196"/>
                            <a:pt x="2050066" y="39338"/>
                            <a:pt x="2014919" y="38862"/>
                          </a:cubicBezTo>
                          <a:cubicBezTo>
                            <a:pt x="2050161" y="40481"/>
                            <a:pt x="2085404" y="42386"/>
                            <a:pt x="2120551" y="44767"/>
                          </a:cubicBezTo>
                          <a:cubicBezTo>
                            <a:pt x="1988153" y="40005"/>
                            <a:pt x="1855565" y="40958"/>
                            <a:pt x="1723168" y="43815"/>
                          </a:cubicBezTo>
                          <a:cubicBezTo>
                            <a:pt x="1581436" y="44767"/>
                            <a:pt x="1439418" y="47434"/>
                            <a:pt x="1297305" y="47530"/>
                          </a:cubicBezTo>
                          <a:cubicBezTo>
                            <a:pt x="1226249" y="47625"/>
                            <a:pt x="1155287" y="47339"/>
                            <a:pt x="1084231" y="46673"/>
                          </a:cubicBezTo>
                          <a:cubicBezTo>
                            <a:pt x="1013174" y="45911"/>
                            <a:pt x="942213" y="44767"/>
                            <a:pt x="871252" y="43244"/>
                          </a:cubicBezTo>
                          <a:cubicBezTo>
                            <a:pt x="698754" y="37529"/>
                            <a:pt x="526542" y="29242"/>
                            <a:pt x="354806" y="18669"/>
                          </a:cubicBezTo>
                          <a:cubicBezTo>
                            <a:pt x="400526" y="20383"/>
                            <a:pt x="446342" y="22003"/>
                            <a:pt x="492062" y="23336"/>
                          </a:cubicBezTo>
                          <a:cubicBezTo>
                            <a:pt x="446246" y="20860"/>
                            <a:pt x="400526" y="18193"/>
                            <a:pt x="354806" y="15430"/>
                          </a:cubicBezTo>
                          <a:cubicBezTo>
                            <a:pt x="527114" y="22003"/>
                            <a:pt x="699516" y="26099"/>
                            <a:pt x="872014" y="27813"/>
                          </a:cubicBezTo>
                          <a:close/>
                          <a:moveTo>
                            <a:pt x="1507045" y="82487"/>
                          </a:moveTo>
                          <a:lnTo>
                            <a:pt x="720757" y="86963"/>
                          </a:lnTo>
                          <a:lnTo>
                            <a:pt x="242602" y="83629"/>
                          </a:lnTo>
                          <a:lnTo>
                            <a:pt x="370046" y="81248"/>
                          </a:lnTo>
                          <a:lnTo>
                            <a:pt x="242602" y="80391"/>
                          </a:lnTo>
                          <a:lnTo>
                            <a:pt x="720757" y="71533"/>
                          </a:lnTo>
                          <a:lnTo>
                            <a:pt x="1507045" y="67056"/>
                          </a:lnTo>
                          <a:lnTo>
                            <a:pt x="1874330" y="71057"/>
                          </a:lnTo>
                          <a:lnTo>
                            <a:pt x="1776413" y="73247"/>
                          </a:lnTo>
                          <a:lnTo>
                            <a:pt x="1874330" y="74295"/>
                          </a:lnTo>
                          <a:lnTo>
                            <a:pt x="1507141" y="82487"/>
                          </a:lnTo>
                          <a:close/>
                          <a:moveTo>
                            <a:pt x="1544955" y="130969"/>
                          </a:moveTo>
                          <a:cubicBezTo>
                            <a:pt x="1580198" y="132969"/>
                            <a:pt x="1615535" y="134779"/>
                            <a:pt x="1650873" y="136493"/>
                          </a:cubicBezTo>
                          <a:lnTo>
                            <a:pt x="1700022" y="141732"/>
                          </a:lnTo>
                          <a:lnTo>
                            <a:pt x="1673638" y="142208"/>
                          </a:lnTo>
                          <a:lnTo>
                            <a:pt x="1699927" y="145066"/>
                          </a:lnTo>
                          <a:lnTo>
                            <a:pt x="1649920" y="145923"/>
                          </a:lnTo>
                          <a:cubicBezTo>
                            <a:pt x="1614583" y="144304"/>
                            <a:pt x="1579150" y="142399"/>
                            <a:pt x="1543812" y="140399"/>
                          </a:cubicBezTo>
                          <a:cubicBezTo>
                            <a:pt x="1522476" y="138208"/>
                            <a:pt x="1501140" y="135827"/>
                            <a:pt x="1479899" y="133541"/>
                          </a:cubicBezTo>
                          <a:cubicBezTo>
                            <a:pt x="1491329" y="133731"/>
                            <a:pt x="1502664" y="133826"/>
                            <a:pt x="1514094" y="134017"/>
                          </a:cubicBezTo>
                          <a:cubicBezTo>
                            <a:pt x="1502759" y="132779"/>
                            <a:pt x="1491329" y="131636"/>
                            <a:pt x="1479995" y="130302"/>
                          </a:cubicBezTo>
                          <a:cubicBezTo>
                            <a:pt x="1501616" y="130683"/>
                            <a:pt x="1523238" y="130874"/>
                            <a:pt x="1544860" y="131159"/>
                          </a:cubicBezTo>
                          <a:close/>
                          <a:moveTo>
                            <a:pt x="261461" y="149162"/>
                          </a:moveTo>
                          <a:cubicBezTo>
                            <a:pt x="311563" y="147257"/>
                            <a:pt x="361569" y="144494"/>
                            <a:pt x="411480" y="140875"/>
                          </a:cubicBezTo>
                          <a:cubicBezTo>
                            <a:pt x="434912" y="140208"/>
                            <a:pt x="458438" y="139351"/>
                            <a:pt x="481965" y="138303"/>
                          </a:cubicBezTo>
                          <a:cubicBezTo>
                            <a:pt x="469678" y="139922"/>
                            <a:pt x="457295" y="141351"/>
                            <a:pt x="445008" y="142875"/>
                          </a:cubicBezTo>
                          <a:cubicBezTo>
                            <a:pt x="457295" y="142399"/>
                            <a:pt x="469678" y="142113"/>
                            <a:pt x="481965" y="141542"/>
                          </a:cubicBezTo>
                          <a:cubicBezTo>
                            <a:pt x="458915" y="144590"/>
                            <a:pt x="435769" y="147447"/>
                            <a:pt x="412623" y="150114"/>
                          </a:cubicBezTo>
                          <a:cubicBezTo>
                            <a:pt x="362617" y="153734"/>
                            <a:pt x="312420" y="156496"/>
                            <a:pt x="262128" y="158401"/>
                          </a:cubicBezTo>
                          <a:cubicBezTo>
                            <a:pt x="231458" y="158591"/>
                            <a:pt x="200787" y="158401"/>
                            <a:pt x="170212" y="157925"/>
                          </a:cubicBezTo>
                          <a:cubicBezTo>
                            <a:pt x="186500" y="157067"/>
                            <a:pt x="202787" y="155924"/>
                            <a:pt x="218980" y="154877"/>
                          </a:cubicBezTo>
                          <a:cubicBezTo>
                            <a:pt x="202692" y="154877"/>
                            <a:pt x="186404" y="154877"/>
                            <a:pt x="170212" y="154686"/>
                          </a:cubicBezTo>
                          <a:cubicBezTo>
                            <a:pt x="200692" y="153067"/>
                            <a:pt x="231172" y="151257"/>
                            <a:pt x="261557" y="149066"/>
                          </a:cubicBezTo>
                          <a:close/>
                          <a:moveTo>
                            <a:pt x="264033" y="254222"/>
                          </a:moveTo>
                          <a:cubicBezTo>
                            <a:pt x="209836" y="252984"/>
                            <a:pt x="155639" y="252508"/>
                            <a:pt x="101441" y="252698"/>
                          </a:cubicBezTo>
                          <a:cubicBezTo>
                            <a:pt x="68485" y="250793"/>
                            <a:pt x="35433" y="249079"/>
                            <a:pt x="2286" y="247650"/>
                          </a:cubicBezTo>
                          <a:cubicBezTo>
                            <a:pt x="11049" y="246983"/>
                            <a:pt x="19907" y="246412"/>
                            <a:pt x="28670" y="245745"/>
                          </a:cubicBezTo>
                          <a:cubicBezTo>
                            <a:pt x="19812" y="245364"/>
                            <a:pt x="11049" y="244793"/>
                            <a:pt x="2286" y="244412"/>
                          </a:cubicBezTo>
                          <a:cubicBezTo>
                            <a:pt x="35243" y="241745"/>
                            <a:pt x="68294" y="239363"/>
                            <a:pt x="101441" y="237268"/>
                          </a:cubicBezTo>
                          <a:cubicBezTo>
                            <a:pt x="155924" y="237077"/>
                            <a:pt x="210407" y="237649"/>
                            <a:pt x="264795" y="238792"/>
                          </a:cubicBezTo>
                          <a:cubicBezTo>
                            <a:pt x="290036" y="241363"/>
                            <a:pt x="315278" y="244126"/>
                            <a:pt x="340424" y="246983"/>
                          </a:cubicBezTo>
                          <a:cubicBezTo>
                            <a:pt x="333661" y="247269"/>
                            <a:pt x="326898" y="247745"/>
                            <a:pt x="320135" y="248031"/>
                          </a:cubicBezTo>
                          <a:cubicBezTo>
                            <a:pt x="326898" y="248793"/>
                            <a:pt x="333661" y="249460"/>
                            <a:pt x="340328" y="250222"/>
                          </a:cubicBezTo>
                          <a:cubicBezTo>
                            <a:pt x="314801" y="251365"/>
                            <a:pt x="289274" y="252698"/>
                            <a:pt x="263843" y="254222"/>
                          </a:cubicBezTo>
                          <a:close/>
                          <a:moveTo>
                            <a:pt x="411194" y="206216"/>
                          </a:moveTo>
                          <a:cubicBezTo>
                            <a:pt x="352616" y="210217"/>
                            <a:pt x="293942" y="214027"/>
                            <a:pt x="235077" y="215932"/>
                          </a:cubicBezTo>
                          <a:cubicBezTo>
                            <a:pt x="176212" y="217837"/>
                            <a:pt x="117158" y="218122"/>
                            <a:pt x="58484" y="215455"/>
                          </a:cubicBezTo>
                          <a:cubicBezTo>
                            <a:pt x="117253" y="217170"/>
                            <a:pt x="176117" y="215837"/>
                            <a:pt x="234696" y="212884"/>
                          </a:cubicBezTo>
                          <a:cubicBezTo>
                            <a:pt x="238506" y="212693"/>
                            <a:pt x="242221" y="212407"/>
                            <a:pt x="246031" y="212217"/>
                          </a:cubicBezTo>
                          <a:cubicBezTo>
                            <a:pt x="242316" y="212312"/>
                            <a:pt x="238697" y="212503"/>
                            <a:pt x="235077" y="212693"/>
                          </a:cubicBezTo>
                          <a:cubicBezTo>
                            <a:pt x="176212" y="214598"/>
                            <a:pt x="117158" y="214884"/>
                            <a:pt x="58484" y="212217"/>
                          </a:cubicBezTo>
                          <a:cubicBezTo>
                            <a:pt x="117253" y="213931"/>
                            <a:pt x="176117" y="212598"/>
                            <a:pt x="234696" y="209645"/>
                          </a:cubicBezTo>
                          <a:cubicBezTo>
                            <a:pt x="293275" y="206693"/>
                            <a:pt x="351663" y="201930"/>
                            <a:pt x="409956" y="196882"/>
                          </a:cubicBezTo>
                          <a:cubicBezTo>
                            <a:pt x="468249" y="191834"/>
                            <a:pt x="526542" y="186404"/>
                            <a:pt x="585121" y="182023"/>
                          </a:cubicBezTo>
                          <a:lnTo>
                            <a:pt x="607124" y="180404"/>
                          </a:lnTo>
                          <a:lnTo>
                            <a:pt x="629126" y="178975"/>
                          </a:lnTo>
                          <a:cubicBezTo>
                            <a:pt x="643795" y="177927"/>
                            <a:pt x="658559" y="177070"/>
                            <a:pt x="673227" y="176308"/>
                          </a:cubicBezTo>
                          <a:cubicBezTo>
                            <a:pt x="702659" y="174688"/>
                            <a:pt x="732092" y="173450"/>
                            <a:pt x="761524" y="172403"/>
                          </a:cubicBezTo>
                          <a:cubicBezTo>
                            <a:pt x="810006" y="171069"/>
                            <a:pt x="858393" y="170212"/>
                            <a:pt x="906780" y="169450"/>
                          </a:cubicBezTo>
                          <a:lnTo>
                            <a:pt x="1051846" y="167164"/>
                          </a:lnTo>
                          <a:lnTo>
                            <a:pt x="1342073" y="162496"/>
                          </a:lnTo>
                          <a:lnTo>
                            <a:pt x="1922526" y="153162"/>
                          </a:lnTo>
                          <a:lnTo>
                            <a:pt x="2464975" y="150590"/>
                          </a:lnTo>
                          <a:lnTo>
                            <a:pt x="2320481" y="154496"/>
                          </a:lnTo>
                          <a:lnTo>
                            <a:pt x="2464975" y="153829"/>
                          </a:lnTo>
                          <a:lnTo>
                            <a:pt x="1923002" y="168593"/>
                          </a:lnTo>
                          <a:lnTo>
                            <a:pt x="1342549" y="177927"/>
                          </a:lnTo>
                          <a:lnTo>
                            <a:pt x="1052322" y="182594"/>
                          </a:lnTo>
                          <a:lnTo>
                            <a:pt x="907256" y="184880"/>
                          </a:lnTo>
                          <a:cubicBezTo>
                            <a:pt x="858869" y="185642"/>
                            <a:pt x="810578" y="186500"/>
                            <a:pt x="762381" y="187833"/>
                          </a:cubicBezTo>
                          <a:cubicBezTo>
                            <a:pt x="733044" y="188404"/>
                            <a:pt x="703707" y="189167"/>
                            <a:pt x="674465" y="190214"/>
                          </a:cubicBezTo>
                          <a:cubicBezTo>
                            <a:pt x="659797" y="190786"/>
                            <a:pt x="645224" y="191357"/>
                            <a:pt x="630555" y="192119"/>
                          </a:cubicBezTo>
                          <a:lnTo>
                            <a:pt x="608648" y="193167"/>
                          </a:lnTo>
                          <a:lnTo>
                            <a:pt x="586740" y="194405"/>
                          </a:lnTo>
                          <a:cubicBezTo>
                            <a:pt x="528257" y="197739"/>
                            <a:pt x="469773" y="202216"/>
                            <a:pt x="411194" y="206216"/>
                          </a:cubicBezTo>
                          <a:close/>
                          <a:moveTo>
                            <a:pt x="1916525" y="220313"/>
                          </a:moveTo>
                          <a:lnTo>
                            <a:pt x="2003203" y="218313"/>
                          </a:lnTo>
                          <a:lnTo>
                            <a:pt x="2145602" y="220028"/>
                          </a:lnTo>
                          <a:lnTo>
                            <a:pt x="2211991" y="223838"/>
                          </a:lnTo>
                          <a:lnTo>
                            <a:pt x="2176558" y="225076"/>
                          </a:lnTo>
                          <a:lnTo>
                            <a:pt x="2211991" y="227076"/>
                          </a:lnTo>
                          <a:lnTo>
                            <a:pt x="2145411" y="229362"/>
                          </a:lnTo>
                          <a:lnTo>
                            <a:pt x="2003012" y="227647"/>
                          </a:lnTo>
                          <a:lnTo>
                            <a:pt x="1916525" y="223552"/>
                          </a:lnTo>
                          <a:lnTo>
                            <a:pt x="1962722" y="222504"/>
                          </a:lnTo>
                          <a:lnTo>
                            <a:pt x="1916620" y="220313"/>
                          </a:lnTo>
                          <a:close/>
                          <a:moveTo>
                            <a:pt x="583502" y="222695"/>
                          </a:moveTo>
                          <a:cubicBezTo>
                            <a:pt x="607790" y="221647"/>
                            <a:pt x="632079" y="220694"/>
                            <a:pt x="656273" y="219742"/>
                          </a:cubicBezTo>
                          <a:cubicBezTo>
                            <a:pt x="631984" y="219646"/>
                            <a:pt x="607790" y="219456"/>
                            <a:pt x="583502" y="219456"/>
                          </a:cubicBezTo>
                          <a:cubicBezTo>
                            <a:pt x="674465" y="215551"/>
                            <a:pt x="765524" y="212027"/>
                            <a:pt x="856679" y="209074"/>
                          </a:cubicBezTo>
                          <a:cubicBezTo>
                            <a:pt x="1006602" y="207454"/>
                            <a:pt x="1156430" y="207169"/>
                            <a:pt x="1306354" y="208121"/>
                          </a:cubicBezTo>
                          <a:cubicBezTo>
                            <a:pt x="1376267" y="210598"/>
                            <a:pt x="1446181" y="213360"/>
                            <a:pt x="1516094" y="216408"/>
                          </a:cubicBezTo>
                          <a:cubicBezTo>
                            <a:pt x="1497425" y="216694"/>
                            <a:pt x="1478852" y="217170"/>
                            <a:pt x="1460183" y="217456"/>
                          </a:cubicBezTo>
                          <a:cubicBezTo>
                            <a:pt x="1478852" y="218218"/>
                            <a:pt x="1497425" y="218885"/>
                            <a:pt x="1516094" y="219646"/>
                          </a:cubicBezTo>
                          <a:cubicBezTo>
                            <a:pt x="1446086" y="220694"/>
                            <a:pt x="1376077" y="222028"/>
                            <a:pt x="1306068" y="223552"/>
                          </a:cubicBezTo>
                          <a:cubicBezTo>
                            <a:pt x="1156335" y="222599"/>
                            <a:pt x="1006602" y="222885"/>
                            <a:pt x="856964" y="224504"/>
                          </a:cubicBezTo>
                          <a:cubicBezTo>
                            <a:pt x="765905" y="223456"/>
                            <a:pt x="674751" y="222885"/>
                            <a:pt x="583597" y="222695"/>
                          </a:cubicBezTo>
                          <a:close/>
                          <a:moveTo>
                            <a:pt x="626078" y="254794"/>
                          </a:moveTo>
                          <a:cubicBezTo>
                            <a:pt x="663607" y="252508"/>
                            <a:pt x="701135" y="250412"/>
                            <a:pt x="738759" y="248507"/>
                          </a:cubicBezTo>
                          <a:cubicBezTo>
                            <a:pt x="800576" y="248698"/>
                            <a:pt x="862298" y="249269"/>
                            <a:pt x="924116" y="250222"/>
                          </a:cubicBezTo>
                          <a:cubicBezTo>
                            <a:pt x="952881" y="252698"/>
                            <a:pt x="981551" y="255365"/>
                            <a:pt x="1010221" y="258032"/>
                          </a:cubicBezTo>
                          <a:cubicBezTo>
                            <a:pt x="1002506" y="258413"/>
                            <a:pt x="994886" y="258794"/>
                            <a:pt x="987171" y="259175"/>
                          </a:cubicBezTo>
                          <a:cubicBezTo>
                            <a:pt x="994791" y="259842"/>
                            <a:pt x="1002506" y="260509"/>
                            <a:pt x="1010221" y="261271"/>
                          </a:cubicBezTo>
                          <a:cubicBezTo>
                            <a:pt x="981266" y="262604"/>
                            <a:pt x="952405" y="264128"/>
                            <a:pt x="923449" y="265652"/>
                          </a:cubicBezTo>
                          <a:cubicBezTo>
                            <a:pt x="861822" y="264605"/>
                            <a:pt x="800195" y="264033"/>
                            <a:pt x="738569" y="263938"/>
                          </a:cubicBezTo>
                          <a:cubicBezTo>
                            <a:pt x="701135" y="261842"/>
                            <a:pt x="663607" y="259842"/>
                            <a:pt x="626078" y="258032"/>
                          </a:cubicBezTo>
                          <a:cubicBezTo>
                            <a:pt x="636080" y="257461"/>
                            <a:pt x="646081" y="256889"/>
                            <a:pt x="656082" y="256318"/>
                          </a:cubicBezTo>
                          <a:cubicBezTo>
                            <a:pt x="646081" y="255842"/>
                            <a:pt x="636080" y="255270"/>
                            <a:pt x="626078" y="254698"/>
                          </a:cubicBezTo>
                          <a:close/>
                          <a:moveTo>
                            <a:pt x="699326" y="306610"/>
                          </a:moveTo>
                          <a:cubicBezTo>
                            <a:pt x="655511" y="307086"/>
                            <a:pt x="611696" y="307277"/>
                            <a:pt x="567881" y="307277"/>
                          </a:cubicBezTo>
                          <a:cubicBezTo>
                            <a:pt x="541211" y="305276"/>
                            <a:pt x="514636" y="303181"/>
                            <a:pt x="488061" y="300990"/>
                          </a:cubicBezTo>
                          <a:cubicBezTo>
                            <a:pt x="495205" y="300514"/>
                            <a:pt x="502253" y="299942"/>
                            <a:pt x="509397" y="299466"/>
                          </a:cubicBezTo>
                          <a:cubicBezTo>
                            <a:pt x="502349" y="298895"/>
                            <a:pt x="495205" y="298323"/>
                            <a:pt x="488156" y="297752"/>
                          </a:cubicBezTo>
                          <a:cubicBezTo>
                            <a:pt x="514826" y="295846"/>
                            <a:pt x="541496" y="293942"/>
                            <a:pt x="568071" y="291846"/>
                          </a:cubicBezTo>
                          <a:cubicBezTo>
                            <a:pt x="611791" y="291846"/>
                            <a:pt x="655511" y="291655"/>
                            <a:pt x="699230" y="291179"/>
                          </a:cubicBezTo>
                          <a:lnTo>
                            <a:pt x="760667" y="296513"/>
                          </a:lnTo>
                          <a:lnTo>
                            <a:pt x="744284" y="298323"/>
                          </a:lnTo>
                          <a:lnTo>
                            <a:pt x="760667" y="299752"/>
                          </a:lnTo>
                          <a:lnTo>
                            <a:pt x="699421" y="306610"/>
                          </a:lnTo>
                          <a:close/>
                          <a:moveTo>
                            <a:pt x="1448848" y="301085"/>
                          </a:moveTo>
                          <a:cubicBezTo>
                            <a:pt x="1314831" y="296799"/>
                            <a:pt x="1180148" y="295465"/>
                            <a:pt x="1046607" y="303847"/>
                          </a:cubicBezTo>
                          <a:cubicBezTo>
                            <a:pt x="965359" y="308038"/>
                            <a:pt x="884301" y="315754"/>
                            <a:pt x="804958" y="328422"/>
                          </a:cubicBezTo>
                          <a:cubicBezTo>
                            <a:pt x="846487" y="320707"/>
                            <a:pt x="888587" y="314420"/>
                            <a:pt x="931164" y="309181"/>
                          </a:cubicBezTo>
                          <a:cubicBezTo>
                            <a:pt x="888778" y="313277"/>
                            <a:pt x="846677" y="318516"/>
                            <a:pt x="804958" y="325184"/>
                          </a:cubicBezTo>
                          <a:cubicBezTo>
                            <a:pt x="883444" y="310610"/>
                            <a:pt x="964216" y="300800"/>
                            <a:pt x="1045655" y="294608"/>
                          </a:cubicBezTo>
                          <a:cubicBezTo>
                            <a:pt x="1179957" y="286131"/>
                            <a:pt x="1315117" y="287464"/>
                            <a:pt x="1449419" y="291846"/>
                          </a:cubicBezTo>
                          <a:cubicBezTo>
                            <a:pt x="1512094" y="294894"/>
                            <a:pt x="1574578" y="298609"/>
                            <a:pt x="1637062" y="302419"/>
                          </a:cubicBezTo>
                          <a:cubicBezTo>
                            <a:pt x="1603724" y="301466"/>
                            <a:pt x="1570387" y="300609"/>
                            <a:pt x="1537145" y="299847"/>
                          </a:cubicBezTo>
                          <a:cubicBezTo>
                            <a:pt x="1570482" y="301752"/>
                            <a:pt x="1603820" y="303657"/>
                            <a:pt x="1637062" y="305753"/>
                          </a:cubicBezTo>
                          <a:cubicBezTo>
                            <a:pt x="1574292" y="304038"/>
                            <a:pt x="1511522" y="302323"/>
                            <a:pt x="1448848" y="301276"/>
                          </a:cubicBezTo>
                          <a:close/>
                          <a:moveTo>
                            <a:pt x="2056067" y="266890"/>
                          </a:moveTo>
                          <a:lnTo>
                            <a:pt x="1399508" y="268510"/>
                          </a:lnTo>
                          <a:lnTo>
                            <a:pt x="1000220" y="263366"/>
                          </a:lnTo>
                          <a:lnTo>
                            <a:pt x="1106615" y="261461"/>
                          </a:lnTo>
                          <a:lnTo>
                            <a:pt x="1000220" y="260128"/>
                          </a:lnTo>
                          <a:lnTo>
                            <a:pt x="1399508" y="253079"/>
                          </a:lnTo>
                          <a:lnTo>
                            <a:pt x="2056067" y="251460"/>
                          </a:lnTo>
                          <a:lnTo>
                            <a:pt x="2362676" y="256794"/>
                          </a:lnTo>
                          <a:lnTo>
                            <a:pt x="2280952" y="258604"/>
                          </a:lnTo>
                          <a:lnTo>
                            <a:pt x="2362676" y="260032"/>
                          </a:lnTo>
                          <a:lnTo>
                            <a:pt x="2055971" y="26689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6" name="Vrije vorm: vorm 8895">
                      <a:extLst>
                        <a:ext uri="{FF2B5EF4-FFF2-40B4-BE49-F238E27FC236}">
                          <a16:creationId xmlns:a16="http://schemas.microsoft.com/office/drawing/2014/main" id="{D91EF597-84BA-7EB0-A7E1-6F7EE8727A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4278" y="3550602"/>
                      <a:ext cx="220217" cy="8953"/>
                    </a:xfrm>
                    <a:custGeom>
                      <a:avLst/>
                      <a:gdLst>
                        <a:gd name="connsiteX0" fmla="*/ 220218 w 220217"/>
                        <a:gd name="connsiteY0" fmla="*/ 3143 h 8953"/>
                        <a:gd name="connsiteX1" fmla="*/ 220218 w 220217"/>
                        <a:gd name="connsiteY1" fmla="*/ 0 h 8953"/>
                        <a:gd name="connsiteX2" fmla="*/ 0 w 220217"/>
                        <a:gd name="connsiteY2" fmla="*/ 8954 h 8953"/>
                        <a:gd name="connsiteX3" fmla="*/ 220218 w 220217"/>
                        <a:gd name="connsiteY3" fmla="*/ 3143 h 8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8953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6" y="3239"/>
                            <a:pt x="73438" y="6191"/>
                            <a:pt x="0" y="8954"/>
                          </a:cubicBezTo>
                          <a:cubicBezTo>
                            <a:pt x="73438" y="7239"/>
                            <a:pt x="146876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7" name="Vrije vorm: vorm 8896">
                      <a:extLst>
                        <a:ext uri="{FF2B5EF4-FFF2-40B4-BE49-F238E27FC236}">
                          <a16:creationId xmlns:a16="http://schemas.microsoft.com/office/drawing/2014/main" id="{32014067-DBCE-09ED-2D75-42D3F7AEDD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408" y="3329700"/>
                      <a:ext cx="1809178" cy="33861"/>
                    </a:xfrm>
                    <a:custGeom>
                      <a:avLst/>
                      <a:gdLst>
                        <a:gd name="connsiteX0" fmla="*/ 1810 w 1809178"/>
                        <a:gd name="connsiteY0" fmla="*/ 26782 h 33861"/>
                        <a:gd name="connsiteX1" fmla="*/ 80582 w 1809178"/>
                        <a:gd name="connsiteY1" fmla="*/ 32211 h 33861"/>
                        <a:gd name="connsiteX2" fmla="*/ 209169 w 1809178"/>
                        <a:gd name="connsiteY2" fmla="*/ 33735 h 33861"/>
                        <a:gd name="connsiteX3" fmla="*/ 483203 w 1809178"/>
                        <a:gd name="connsiteY3" fmla="*/ 23639 h 33861"/>
                        <a:gd name="connsiteX4" fmla="*/ 934879 w 1809178"/>
                        <a:gd name="connsiteY4" fmla="*/ 4017 h 33861"/>
                        <a:gd name="connsiteX5" fmla="*/ 1387602 w 1809178"/>
                        <a:gd name="connsiteY5" fmla="*/ 10685 h 33861"/>
                        <a:gd name="connsiteX6" fmla="*/ 1696593 w 1809178"/>
                        <a:gd name="connsiteY6" fmla="*/ 22686 h 33861"/>
                        <a:gd name="connsiteX7" fmla="*/ 1809179 w 1809178"/>
                        <a:gd name="connsiteY7" fmla="*/ 21258 h 33861"/>
                        <a:gd name="connsiteX8" fmla="*/ 1387602 w 1809178"/>
                        <a:gd name="connsiteY8" fmla="*/ 7446 h 33861"/>
                        <a:gd name="connsiteX9" fmla="*/ 934879 w 1809178"/>
                        <a:gd name="connsiteY9" fmla="*/ 779 h 33861"/>
                        <a:gd name="connsiteX10" fmla="*/ 483203 w 1809178"/>
                        <a:gd name="connsiteY10" fmla="*/ 20400 h 33861"/>
                        <a:gd name="connsiteX11" fmla="*/ 209169 w 1809178"/>
                        <a:gd name="connsiteY11" fmla="*/ 30497 h 33861"/>
                        <a:gd name="connsiteX12" fmla="*/ 1810 w 1809178"/>
                        <a:gd name="connsiteY12" fmla="*/ 25258 h 33861"/>
                        <a:gd name="connsiteX13" fmla="*/ 1810 w 1809178"/>
                        <a:gd name="connsiteY13" fmla="*/ 25258 h 33861"/>
                        <a:gd name="connsiteX14" fmla="*/ 0 w 1809178"/>
                        <a:gd name="connsiteY14" fmla="*/ 25163 h 33861"/>
                        <a:gd name="connsiteX15" fmla="*/ 0 w 1809178"/>
                        <a:gd name="connsiteY15" fmla="*/ 26592 h 33861"/>
                        <a:gd name="connsiteX16" fmla="*/ 1810 w 1809178"/>
                        <a:gd name="connsiteY16" fmla="*/ 26782 h 33861"/>
                        <a:gd name="connsiteX17" fmla="*/ 1810 w 1809178"/>
                        <a:gd name="connsiteY17" fmla="*/ 26782 h 3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3861">
                          <a:moveTo>
                            <a:pt x="1810" y="26782"/>
                          </a:moveTo>
                          <a:cubicBezTo>
                            <a:pt x="28003" y="28973"/>
                            <a:pt x="54293" y="30783"/>
                            <a:pt x="80582" y="32211"/>
                          </a:cubicBezTo>
                          <a:cubicBezTo>
                            <a:pt x="123349" y="33640"/>
                            <a:pt x="166307" y="34116"/>
                            <a:pt x="209169" y="33735"/>
                          </a:cubicBezTo>
                          <a:cubicBezTo>
                            <a:pt x="300704" y="32973"/>
                            <a:pt x="392049" y="28878"/>
                            <a:pt x="483203" y="23639"/>
                          </a:cubicBezTo>
                          <a:cubicBezTo>
                            <a:pt x="633413" y="16686"/>
                            <a:pt x="783622" y="6875"/>
                            <a:pt x="934879" y="4017"/>
                          </a:cubicBezTo>
                          <a:cubicBezTo>
                            <a:pt x="1086136" y="1350"/>
                            <a:pt x="1237107" y="5922"/>
                            <a:pt x="1387602" y="10685"/>
                          </a:cubicBezTo>
                          <a:cubicBezTo>
                            <a:pt x="1490567" y="15447"/>
                            <a:pt x="1593437" y="20115"/>
                            <a:pt x="1696593" y="22686"/>
                          </a:cubicBezTo>
                          <a:cubicBezTo>
                            <a:pt x="1734122" y="22496"/>
                            <a:pt x="1771650" y="22115"/>
                            <a:pt x="1809179" y="21258"/>
                          </a:cubicBezTo>
                          <a:cubicBezTo>
                            <a:pt x="1668304" y="20400"/>
                            <a:pt x="1528001" y="13828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40018" y="31068"/>
                            <a:pt x="70676" y="29640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8" name="Vrije vorm: vorm 8897">
                      <a:extLst>
                        <a:ext uri="{FF2B5EF4-FFF2-40B4-BE49-F238E27FC236}">
                          <a16:creationId xmlns:a16="http://schemas.microsoft.com/office/drawing/2014/main" id="{578C3AD6-0E0F-30A8-7ABB-CA45E914E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2283"/>
                      <a:ext cx="326993" cy="7524"/>
                    </a:xfrm>
                    <a:custGeom>
                      <a:avLst/>
                      <a:gdLst>
                        <a:gd name="connsiteX0" fmla="*/ 325660 w 326993"/>
                        <a:gd name="connsiteY0" fmla="*/ 4286 h 7524"/>
                        <a:gd name="connsiteX1" fmla="*/ 105346 w 326993"/>
                        <a:gd name="connsiteY1" fmla="*/ 0 h 7524"/>
                        <a:gd name="connsiteX2" fmla="*/ 0 w 326993"/>
                        <a:gd name="connsiteY2" fmla="*/ 2857 h 7524"/>
                        <a:gd name="connsiteX3" fmla="*/ 27908 w 326993"/>
                        <a:gd name="connsiteY3" fmla="*/ 5334 h 7524"/>
                        <a:gd name="connsiteX4" fmla="*/ 105346 w 326993"/>
                        <a:gd name="connsiteY4" fmla="*/ 3238 h 7524"/>
                        <a:gd name="connsiteX5" fmla="*/ 326993 w 326993"/>
                        <a:gd name="connsiteY5" fmla="*/ 7525 h 7524"/>
                        <a:gd name="connsiteX6" fmla="*/ 325660 w 326993"/>
                        <a:gd name="connsiteY6" fmla="*/ 4286 h 7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524">
                          <a:moveTo>
                            <a:pt x="325660" y="4286"/>
                          </a:moveTo>
                          <a:cubicBezTo>
                            <a:pt x="252222" y="3429"/>
                            <a:pt x="178784" y="2000"/>
                            <a:pt x="105346" y="0"/>
                          </a:cubicBezTo>
                          <a:cubicBezTo>
                            <a:pt x="70295" y="1048"/>
                            <a:pt x="35147" y="2000"/>
                            <a:pt x="0" y="2857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96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525"/>
                          </a:cubicBezTo>
                          <a:cubicBezTo>
                            <a:pt x="326612" y="6382"/>
                            <a:pt x="326136" y="5334"/>
                            <a:pt x="325660" y="4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9" name="Vrije vorm: vorm 8898">
                      <a:extLst>
                        <a:ext uri="{FF2B5EF4-FFF2-40B4-BE49-F238E27FC236}">
                          <a16:creationId xmlns:a16="http://schemas.microsoft.com/office/drawing/2014/main" id="{2C44D78F-5593-910B-9003-ED4B504588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025" y="3550507"/>
                      <a:ext cx="1869471" cy="56483"/>
                    </a:xfrm>
                    <a:custGeom>
                      <a:avLst/>
                      <a:gdLst>
                        <a:gd name="connsiteX0" fmla="*/ 999268 w 1869471"/>
                        <a:gd name="connsiteY0" fmla="*/ 12192 h 56483"/>
                        <a:gd name="connsiteX1" fmla="*/ 773049 w 1869471"/>
                        <a:gd name="connsiteY1" fmla="*/ 8477 h 56483"/>
                        <a:gd name="connsiteX2" fmla="*/ 546449 w 1869471"/>
                        <a:gd name="connsiteY2" fmla="*/ 11906 h 56483"/>
                        <a:gd name="connsiteX3" fmla="*/ 0 w 1869471"/>
                        <a:gd name="connsiteY3" fmla="*/ 56483 h 56483"/>
                        <a:gd name="connsiteX4" fmla="*/ 288608 w 1869471"/>
                        <a:gd name="connsiteY4" fmla="*/ 32385 h 56483"/>
                        <a:gd name="connsiteX5" fmla="*/ 546354 w 1869471"/>
                        <a:gd name="connsiteY5" fmla="*/ 15049 h 56483"/>
                        <a:gd name="connsiteX6" fmla="*/ 772954 w 1869471"/>
                        <a:gd name="connsiteY6" fmla="*/ 11621 h 56483"/>
                        <a:gd name="connsiteX7" fmla="*/ 999172 w 1869471"/>
                        <a:gd name="connsiteY7" fmla="*/ 15335 h 56483"/>
                        <a:gd name="connsiteX8" fmla="*/ 1451515 w 1869471"/>
                        <a:gd name="connsiteY8" fmla="*/ 12668 h 56483"/>
                        <a:gd name="connsiteX9" fmla="*/ 1649159 w 1869471"/>
                        <a:gd name="connsiteY9" fmla="*/ 8954 h 56483"/>
                        <a:gd name="connsiteX10" fmla="*/ 1869472 w 1869471"/>
                        <a:gd name="connsiteY10" fmla="*/ 0 h 56483"/>
                        <a:gd name="connsiteX11" fmla="*/ 1869472 w 1869471"/>
                        <a:gd name="connsiteY11" fmla="*/ 0 h 56483"/>
                        <a:gd name="connsiteX12" fmla="*/ 1451610 w 1869471"/>
                        <a:gd name="connsiteY12" fmla="*/ 9430 h 56483"/>
                        <a:gd name="connsiteX13" fmla="*/ 999268 w 1869471"/>
                        <a:gd name="connsiteY13" fmla="*/ 12097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6483">
                          <a:moveTo>
                            <a:pt x="999268" y="12192"/>
                          </a:moveTo>
                          <a:cubicBezTo>
                            <a:pt x="923925" y="11430"/>
                            <a:pt x="848582" y="9239"/>
                            <a:pt x="773049" y="8477"/>
                          </a:cubicBezTo>
                          <a:cubicBezTo>
                            <a:pt x="697516" y="7525"/>
                            <a:pt x="621792" y="8954"/>
                            <a:pt x="546449" y="11906"/>
                          </a:cubicBezTo>
                          <a:cubicBezTo>
                            <a:pt x="362998" y="20288"/>
                            <a:pt x="181356" y="38386"/>
                            <a:pt x="0" y="56483"/>
                          </a:cubicBezTo>
                          <a:cubicBezTo>
                            <a:pt x="96107" y="48006"/>
                            <a:pt x="192215" y="39529"/>
                            <a:pt x="288608" y="32385"/>
                          </a:cubicBezTo>
                          <a:cubicBezTo>
                            <a:pt x="374237" y="25146"/>
                            <a:pt x="460058" y="19050"/>
                            <a:pt x="546354" y="15049"/>
                          </a:cubicBezTo>
                          <a:cubicBezTo>
                            <a:pt x="621792" y="12097"/>
                            <a:pt x="697421" y="10668"/>
                            <a:pt x="772954" y="11621"/>
                          </a:cubicBezTo>
                          <a:cubicBezTo>
                            <a:pt x="848487" y="12382"/>
                            <a:pt x="923830" y="14573"/>
                            <a:pt x="999172" y="15335"/>
                          </a:cubicBezTo>
                          <a:cubicBezTo>
                            <a:pt x="1149953" y="17145"/>
                            <a:pt x="1300734" y="15812"/>
                            <a:pt x="1451515" y="12668"/>
                          </a:cubicBezTo>
                          <a:cubicBezTo>
                            <a:pt x="1517428" y="11716"/>
                            <a:pt x="1583246" y="10478"/>
                            <a:pt x="1649159" y="8954"/>
                          </a:cubicBezTo>
                          <a:cubicBezTo>
                            <a:pt x="1722596" y="6191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00"/>
                            <a:pt x="1590866" y="7525"/>
                            <a:pt x="1451610" y="9430"/>
                          </a:cubicBezTo>
                          <a:cubicBezTo>
                            <a:pt x="1300829" y="12573"/>
                            <a:pt x="1149953" y="13906"/>
                            <a:pt x="999268" y="12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0" name="Vrije vorm: vorm 8899">
                      <a:extLst>
                        <a:ext uri="{FF2B5EF4-FFF2-40B4-BE49-F238E27FC236}">
                          <a16:creationId xmlns:a16="http://schemas.microsoft.com/office/drawing/2014/main" id="{C2FECDBF-4BF3-01A3-B4EE-5EF29A6B9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837" y="3512311"/>
                      <a:ext cx="588359" cy="19827"/>
                    </a:xfrm>
                    <a:custGeom>
                      <a:avLst/>
                      <a:gdLst>
                        <a:gd name="connsiteX0" fmla="*/ 1715 w 588359"/>
                        <a:gd name="connsiteY0" fmla="*/ 15716 h 19827"/>
                        <a:gd name="connsiteX1" fmla="*/ 53245 w 588359"/>
                        <a:gd name="connsiteY1" fmla="*/ 18860 h 19827"/>
                        <a:gd name="connsiteX2" fmla="*/ 140399 w 588359"/>
                        <a:gd name="connsiteY2" fmla="*/ 19526 h 19827"/>
                        <a:gd name="connsiteX3" fmla="*/ 445865 w 588359"/>
                        <a:gd name="connsiteY3" fmla="*/ 11716 h 19827"/>
                        <a:gd name="connsiteX4" fmla="*/ 513207 w 588359"/>
                        <a:gd name="connsiteY4" fmla="*/ 8287 h 19827"/>
                        <a:gd name="connsiteX5" fmla="*/ 588359 w 588359"/>
                        <a:gd name="connsiteY5" fmla="*/ 0 h 19827"/>
                        <a:gd name="connsiteX6" fmla="*/ 445865 w 588359"/>
                        <a:gd name="connsiteY6" fmla="*/ 8477 h 19827"/>
                        <a:gd name="connsiteX7" fmla="*/ 140399 w 588359"/>
                        <a:gd name="connsiteY7" fmla="*/ 16288 h 19827"/>
                        <a:gd name="connsiteX8" fmla="*/ 1810 w 588359"/>
                        <a:gd name="connsiteY8" fmla="*/ 14192 h 19827"/>
                        <a:gd name="connsiteX9" fmla="*/ 1810 w 588359"/>
                        <a:gd name="connsiteY9" fmla="*/ 14192 h 19827"/>
                        <a:gd name="connsiteX10" fmla="*/ 0 w 588359"/>
                        <a:gd name="connsiteY10" fmla="*/ 14192 h 19827"/>
                        <a:gd name="connsiteX11" fmla="*/ 0 w 588359"/>
                        <a:gd name="connsiteY11" fmla="*/ 15716 h 19827"/>
                        <a:gd name="connsiteX12" fmla="*/ 1810 w 588359"/>
                        <a:gd name="connsiteY12" fmla="*/ 15812 h 19827"/>
                        <a:gd name="connsiteX13" fmla="*/ 1810 w 588359"/>
                        <a:gd name="connsiteY13" fmla="*/ 15812 h 19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19827">
                          <a:moveTo>
                            <a:pt x="1715" y="15716"/>
                          </a:moveTo>
                          <a:cubicBezTo>
                            <a:pt x="18860" y="16764"/>
                            <a:pt x="36005" y="18002"/>
                            <a:pt x="53245" y="18860"/>
                          </a:cubicBezTo>
                          <a:cubicBezTo>
                            <a:pt x="82296" y="19336"/>
                            <a:pt x="111347" y="19621"/>
                            <a:pt x="140399" y="19526"/>
                          </a:cubicBezTo>
                          <a:cubicBezTo>
                            <a:pt x="242316" y="20764"/>
                            <a:pt x="344424" y="18193"/>
                            <a:pt x="445865" y="11716"/>
                          </a:cubicBezTo>
                          <a:cubicBezTo>
                            <a:pt x="468344" y="10763"/>
                            <a:pt x="490823" y="9620"/>
                            <a:pt x="513207" y="8287"/>
                          </a:cubicBezTo>
                          <a:cubicBezTo>
                            <a:pt x="538353" y="5715"/>
                            <a:pt x="563404" y="2953"/>
                            <a:pt x="588359" y="0"/>
                          </a:cubicBezTo>
                          <a:cubicBezTo>
                            <a:pt x="540925" y="3715"/>
                            <a:pt x="493395" y="6477"/>
                            <a:pt x="445865" y="8477"/>
                          </a:cubicBezTo>
                          <a:cubicBezTo>
                            <a:pt x="344424" y="14954"/>
                            <a:pt x="242316" y="17526"/>
                            <a:pt x="140399" y="16288"/>
                          </a:cubicBezTo>
                          <a:cubicBezTo>
                            <a:pt x="94202" y="16478"/>
                            <a:pt x="48006" y="15621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1" name="Vrije vorm: vorm 8900">
                      <a:extLst>
                        <a:ext uri="{FF2B5EF4-FFF2-40B4-BE49-F238E27FC236}">
                          <a16:creationId xmlns:a16="http://schemas.microsoft.com/office/drawing/2014/main" id="{306FF1B7-C0EF-8749-D73B-93E31B359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033" y="3531691"/>
                      <a:ext cx="832104" cy="36722"/>
                    </a:xfrm>
                    <a:custGeom>
                      <a:avLst/>
                      <a:gdLst>
                        <a:gd name="connsiteX0" fmla="*/ 644462 w 832104"/>
                        <a:gd name="connsiteY0" fmla="*/ 6718 h 36722"/>
                        <a:gd name="connsiteX1" fmla="*/ 732187 w 832104"/>
                        <a:gd name="connsiteY1" fmla="*/ 11386 h 36722"/>
                        <a:gd name="connsiteX2" fmla="*/ 832104 w 832104"/>
                        <a:gd name="connsiteY2" fmla="*/ 13957 h 36722"/>
                        <a:gd name="connsiteX3" fmla="*/ 644462 w 832104"/>
                        <a:gd name="connsiteY3" fmla="*/ 3385 h 36722"/>
                        <a:gd name="connsiteX4" fmla="*/ 240697 w 832104"/>
                        <a:gd name="connsiteY4" fmla="*/ 6147 h 36722"/>
                        <a:gd name="connsiteX5" fmla="*/ 0 w 832104"/>
                        <a:gd name="connsiteY5" fmla="*/ 36722 h 36722"/>
                        <a:gd name="connsiteX6" fmla="*/ 126206 w 832104"/>
                        <a:gd name="connsiteY6" fmla="*/ 20720 h 36722"/>
                        <a:gd name="connsiteX7" fmla="*/ 240792 w 832104"/>
                        <a:gd name="connsiteY7" fmla="*/ 9385 h 36722"/>
                        <a:gd name="connsiteX8" fmla="*/ 644557 w 832104"/>
                        <a:gd name="connsiteY8" fmla="*/ 6623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462" y="6718"/>
                          </a:moveTo>
                          <a:cubicBezTo>
                            <a:pt x="673703" y="8147"/>
                            <a:pt x="702945" y="9766"/>
                            <a:pt x="732187" y="11386"/>
                          </a:cubicBezTo>
                          <a:cubicBezTo>
                            <a:pt x="765524" y="12148"/>
                            <a:pt x="798862" y="13100"/>
                            <a:pt x="832104" y="13957"/>
                          </a:cubicBezTo>
                          <a:cubicBezTo>
                            <a:pt x="769620" y="10148"/>
                            <a:pt x="707136" y="6433"/>
                            <a:pt x="644462" y="3385"/>
                          </a:cubicBezTo>
                          <a:cubicBezTo>
                            <a:pt x="510159" y="-901"/>
                            <a:pt x="375094" y="-2235"/>
                            <a:pt x="240697" y="6147"/>
                          </a:cubicBezTo>
                          <a:cubicBezTo>
                            <a:pt x="159258" y="12338"/>
                            <a:pt x="78486" y="22149"/>
                            <a:pt x="0" y="36722"/>
                          </a:cubicBezTo>
                          <a:cubicBezTo>
                            <a:pt x="41624" y="30055"/>
                            <a:pt x="83820" y="24911"/>
                            <a:pt x="126206" y="20720"/>
                          </a:cubicBezTo>
                          <a:cubicBezTo>
                            <a:pt x="164116" y="16053"/>
                            <a:pt x="202406" y="12243"/>
                            <a:pt x="240792" y="9385"/>
                          </a:cubicBezTo>
                          <a:cubicBezTo>
                            <a:pt x="375094" y="908"/>
                            <a:pt x="510254" y="2242"/>
                            <a:pt x="644557" y="6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2" name="Vrije vorm: vorm 8901">
                      <a:extLst>
                        <a:ext uri="{FF2B5EF4-FFF2-40B4-BE49-F238E27FC236}">
                          <a16:creationId xmlns:a16="http://schemas.microsoft.com/office/drawing/2014/main" id="{12C965FE-BFC3-9CA4-76A4-0552EF7168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3065"/>
                      <a:ext cx="352901" cy="5619"/>
                    </a:xfrm>
                    <a:custGeom>
                      <a:avLst/>
                      <a:gdLst>
                        <a:gd name="connsiteX0" fmla="*/ 0 w 352901"/>
                        <a:gd name="connsiteY0" fmla="*/ 3715 h 5619"/>
                        <a:gd name="connsiteX1" fmla="*/ 72104 w 352901"/>
                        <a:gd name="connsiteY1" fmla="*/ 5620 h 5619"/>
                        <a:gd name="connsiteX2" fmla="*/ 135255 w 352901"/>
                        <a:gd name="connsiteY2" fmla="*/ 4381 h 5619"/>
                        <a:gd name="connsiteX3" fmla="*/ 352901 w 352901"/>
                        <a:gd name="connsiteY3" fmla="*/ 3238 h 5619"/>
                        <a:gd name="connsiteX4" fmla="*/ 352901 w 352901"/>
                        <a:gd name="connsiteY4" fmla="*/ 0 h 5619"/>
                        <a:gd name="connsiteX5" fmla="*/ 135255 w 352901"/>
                        <a:gd name="connsiteY5" fmla="*/ 1143 h 5619"/>
                        <a:gd name="connsiteX6" fmla="*/ 0 w 352901"/>
                        <a:gd name="connsiteY6" fmla="*/ 3715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619">
                          <a:moveTo>
                            <a:pt x="0" y="3715"/>
                          </a:moveTo>
                          <a:cubicBezTo>
                            <a:pt x="24003" y="4381"/>
                            <a:pt x="48006" y="4953"/>
                            <a:pt x="72104" y="5620"/>
                          </a:cubicBezTo>
                          <a:cubicBezTo>
                            <a:pt x="93154" y="5239"/>
                            <a:pt x="114205" y="4858"/>
                            <a:pt x="135255" y="4381"/>
                          </a:cubicBezTo>
                          <a:cubicBezTo>
                            <a:pt x="207835" y="4381"/>
                            <a:pt x="280321" y="3905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667"/>
                            <a:pt x="207835" y="1143"/>
                            <a:pt x="135255" y="1143"/>
                          </a:cubicBezTo>
                          <a:cubicBezTo>
                            <a:pt x="90202" y="2191"/>
                            <a:pt x="45053" y="3048"/>
                            <a:pt x="0" y="371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3" name="Vrije vorm: vorm 8902">
                      <a:extLst>
                        <a:ext uri="{FF2B5EF4-FFF2-40B4-BE49-F238E27FC236}">
                          <a16:creationId xmlns:a16="http://schemas.microsoft.com/office/drawing/2014/main" id="{B3D8286F-27F8-6CFA-7ADB-118D86410E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260" y="3373628"/>
                      <a:ext cx="219932" cy="12096"/>
                    </a:xfrm>
                    <a:custGeom>
                      <a:avLst/>
                      <a:gdLst>
                        <a:gd name="connsiteX0" fmla="*/ 64770 w 219932"/>
                        <a:gd name="connsiteY0" fmla="*/ 4096 h 12096"/>
                        <a:gd name="connsiteX1" fmla="*/ 170688 w 219932"/>
                        <a:gd name="connsiteY1" fmla="*/ 9620 h 12096"/>
                        <a:gd name="connsiteX2" fmla="*/ 193548 w 219932"/>
                        <a:gd name="connsiteY2" fmla="*/ 12097 h 12096"/>
                        <a:gd name="connsiteX3" fmla="*/ 219932 w 219932"/>
                        <a:gd name="connsiteY3" fmla="*/ 11621 h 12096"/>
                        <a:gd name="connsiteX4" fmla="*/ 170783 w 219932"/>
                        <a:gd name="connsiteY4" fmla="*/ 6382 h 12096"/>
                        <a:gd name="connsiteX5" fmla="*/ 64865 w 219932"/>
                        <a:gd name="connsiteY5" fmla="*/ 857 h 12096"/>
                        <a:gd name="connsiteX6" fmla="*/ 0 w 219932"/>
                        <a:gd name="connsiteY6" fmla="*/ 0 h 12096"/>
                        <a:gd name="connsiteX7" fmla="*/ 34100 w 219932"/>
                        <a:gd name="connsiteY7" fmla="*/ 3715 h 12096"/>
                        <a:gd name="connsiteX8" fmla="*/ 64770 w 219932"/>
                        <a:gd name="connsiteY8" fmla="*/ 4096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096">
                          <a:moveTo>
                            <a:pt x="64770" y="4096"/>
                          </a:moveTo>
                          <a:cubicBezTo>
                            <a:pt x="100013" y="6096"/>
                            <a:pt x="135350" y="7906"/>
                            <a:pt x="170688" y="9620"/>
                          </a:cubicBezTo>
                          <a:lnTo>
                            <a:pt x="193548" y="12097"/>
                          </a:lnTo>
                          <a:lnTo>
                            <a:pt x="219932" y="11621"/>
                          </a:lnTo>
                          <a:lnTo>
                            <a:pt x="170783" y="6382"/>
                          </a:lnTo>
                          <a:cubicBezTo>
                            <a:pt x="135446" y="4763"/>
                            <a:pt x="100108" y="285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4" name="Vrije vorm: vorm 8903">
                      <a:extLst>
                        <a:ext uri="{FF2B5EF4-FFF2-40B4-BE49-F238E27FC236}">
                          <a16:creationId xmlns:a16="http://schemas.microsoft.com/office/drawing/2014/main" id="{6BF1C969-E6D8-7333-7564-2075C5A7CD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096" y="3381724"/>
                      <a:ext cx="311848" cy="16683"/>
                    </a:xfrm>
                    <a:custGeom>
                      <a:avLst/>
                      <a:gdLst>
                        <a:gd name="connsiteX0" fmla="*/ 91440 w 311848"/>
                        <a:gd name="connsiteY0" fmla="*/ 14097 h 16683"/>
                        <a:gd name="connsiteX1" fmla="*/ 241459 w 311848"/>
                        <a:gd name="connsiteY1" fmla="*/ 5810 h 16683"/>
                        <a:gd name="connsiteX2" fmla="*/ 274892 w 311848"/>
                        <a:gd name="connsiteY2" fmla="*/ 4572 h 16683"/>
                        <a:gd name="connsiteX3" fmla="*/ 311849 w 311848"/>
                        <a:gd name="connsiteY3" fmla="*/ 0 h 16683"/>
                        <a:gd name="connsiteX4" fmla="*/ 241364 w 311848"/>
                        <a:gd name="connsiteY4" fmla="*/ 2572 h 16683"/>
                        <a:gd name="connsiteX5" fmla="*/ 91345 w 311848"/>
                        <a:gd name="connsiteY5" fmla="*/ 10858 h 16683"/>
                        <a:gd name="connsiteX6" fmla="*/ 0 w 311848"/>
                        <a:gd name="connsiteY6" fmla="*/ 16478 h 16683"/>
                        <a:gd name="connsiteX7" fmla="*/ 48768 w 311848"/>
                        <a:gd name="connsiteY7" fmla="*/ 16669 h 16683"/>
                        <a:gd name="connsiteX8" fmla="*/ 91345 w 311848"/>
                        <a:gd name="connsiteY8" fmla="*/ 14002 h 16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683">
                          <a:moveTo>
                            <a:pt x="91440" y="14097"/>
                          </a:moveTo>
                          <a:cubicBezTo>
                            <a:pt x="141541" y="12192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4" y="2572"/>
                          </a:cubicBezTo>
                          <a:cubicBezTo>
                            <a:pt x="191453" y="6191"/>
                            <a:pt x="141446" y="8953"/>
                            <a:pt x="91345" y="10858"/>
                          </a:cubicBezTo>
                          <a:cubicBezTo>
                            <a:pt x="60960" y="13049"/>
                            <a:pt x="30480" y="14954"/>
                            <a:pt x="0" y="16478"/>
                          </a:cubicBezTo>
                          <a:cubicBezTo>
                            <a:pt x="16288" y="16764"/>
                            <a:pt x="32576" y="16669"/>
                            <a:pt x="48768" y="16669"/>
                          </a:cubicBezTo>
                          <a:cubicBezTo>
                            <a:pt x="62960" y="15811"/>
                            <a:pt x="77153" y="15049"/>
                            <a:pt x="91345" y="1400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5" name="Vrije vorm: vorm 8904">
                      <a:extLst>
                        <a:ext uri="{FF2B5EF4-FFF2-40B4-BE49-F238E27FC236}">
                          <a16:creationId xmlns:a16="http://schemas.microsoft.com/office/drawing/2014/main" id="{3E6ACFA3-3D80-7B07-C7D7-0AE03C89D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1734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00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953 h 6667"/>
                        <a:gd name="connsiteX6" fmla="*/ 260033 w 295465"/>
                        <a:gd name="connsiteY6" fmla="*/ 6668 h 6667"/>
                        <a:gd name="connsiteX7" fmla="*/ 295465 w 295465"/>
                        <a:gd name="connsiteY7" fmla="*/ 5524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00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953"/>
                          </a:lnTo>
                          <a:lnTo>
                            <a:pt x="260033" y="6668"/>
                          </a:lnTo>
                          <a:lnTo>
                            <a:pt x="295465" y="5524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6" name="Vrije vorm: vorm 8905">
                      <a:extLst>
                        <a:ext uri="{FF2B5EF4-FFF2-40B4-BE49-F238E27FC236}">
                          <a16:creationId xmlns:a16="http://schemas.microsoft.com/office/drawing/2014/main" id="{8C1CBCEF-0385-28EF-941A-435BFB4227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4786"/>
                      <a:ext cx="1362456" cy="10001"/>
                    </a:xfrm>
                    <a:custGeom>
                      <a:avLst/>
                      <a:gdLst>
                        <a:gd name="connsiteX0" fmla="*/ 399288 w 1362456"/>
                        <a:gd name="connsiteY0" fmla="*/ 1619 h 10001"/>
                        <a:gd name="connsiteX1" fmla="*/ 0 w 1362456"/>
                        <a:gd name="connsiteY1" fmla="*/ 8668 h 10001"/>
                        <a:gd name="connsiteX2" fmla="*/ 106394 w 1362456"/>
                        <a:gd name="connsiteY2" fmla="*/ 10001 h 10001"/>
                        <a:gd name="connsiteX3" fmla="*/ 399288 w 1362456"/>
                        <a:gd name="connsiteY3" fmla="*/ 4858 h 10001"/>
                        <a:gd name="connsiteX4" fmla="*/ 1055846 w 1362456"/>
                        <a:gd name="connsiteY4" fmla="*/ 3238 h 10001"/>
                        <a:gd name="connsiteX5" fmla="*/ 1280732 w 1362456"/>
                        <a:gd name="connsiteY5" fmla="*/ 7144 h 10001"/>
                        <a:gd name="connsiteX6" fmla="*/ 1362456 w 1362456"/>
                        <a:gd name="connsiteY6" fmla="*/ 5334 h 10001"/>
                        <a:gd name="connsiteX7" fmla="*/ 1055846 w 1362456"/>
                        <a:gd name="connsiteY7" fmla="*/ 0 h 10001"/>
                        <a:gd name="connsiteX8" fmla="*/ 399288 w 1362456"/>
                        <a:gd name="connsiteY8" fmla="*/ 1619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0001">
                          <a:moveTo>
                            <a:pt x="399288" y="1619"/>
                          </a:moveTo>
                          <a:lnTo>
                            <a:pt x="0" y="8668"/>
                          </a:lnTo>
                          <a:lnTo>
                            <a:pt x="106394" y="10001"/>
                          </a:lnTo>
                          <a:lnTo>
                            <a:pt x="399288" y="4858"/>
                          </a:lnTo>
                          <a:lnTo>
                            <a:pt x="1055846" y="3238"/>
                          </a:lnTo>
                          <a:lnTo>
                            <a:pt x="1280732" y="7144"/>
                          </a:lnTo>
                          <a:lnTo>
                            <a:pt x="1362456" y="5334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7" name="Vrije vorm: vorm 8906">
                      <a:extLst>
                        <a:ext uri="{FF2B5EF4-FFF2-40B4-BE49-F238E27FC236}">
                          <a16:creationId xmlns:a16="http://schemas.microsoft.com/office/drawing/2014/main" id="{B3AF393F-5D2B-4503-2CFE-75DA871E39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481" y="3450998"/>
                      <a:ext cx="932592" cy="12164"/>
                    </a:xfrm>
                    <a:custGeom>
                      <a:avLst/>
                      <a:gdLst>
                        <a:gd name="connsiteX0" fmla="*/ 722852 w 932592"/>
                        <a:gd name="connsiteY0" fmla="*/ 3783 h 12164"/>
                        <a:gd name="connsiteX1" fmla="*/ 876681 w 932592"/>
                        <a:gd name="connsiteY1" fmla="*/ 9879 h 12164"/>
                        <a:gd name="connsiteX2" fmla="*/ 932593 w 932592"/>
                        <a:gd name="connsiteY2" fmla="*/ 8831 h 12164"/>
                        <a:gd name="connsiteX3" fmla="*/ 722852 w 932592"/>
                        <a:gd name="connsiteY3" fmla="*/ 544 h 12164"/>
                        <a:gd name="connsiteX4" fmla="*/ 273177 w 932592"/>
                        <a:gd name="connsiteY4" fmla="*/ 1497 h 12164"/>
                        <a:gd name="connsiteX5" fmla="*/ 0 w 932592"/>
                        <a:gd name="connsiteY5" fmla="*/ 11879 h 12164"/>
                        <a:gd name="connsiteX6" fmla="*/ 72771 w 932592"/>
                        <a:gd name="connsiteY6" fmla="*/ 12165 h 12164"/>
                        <a:gd name="connsiteX7" fmla="*/ 273082 w 932592"/>
                        <a:gd name="connsiteY7" fmla="*/ 4735 h 12164"/>
                        <a:gd name="connsiteX8" fmla="*/ 722757 w 932592"/>
                        <a:gd name="connsiteY8" fmla="*/ 3783 h 12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164">
                          <a:moveTo>
                            <a:pt x="722852" y="3783"/>
                          </a:moveTo>
                          <a:cubicBezTo>
                            <a:pt x="774192" y="5592"/>
                            <a:pt x="825436" y="7688"/>
                            <a:pt x="876681" y="9879"/>
                          </a:cubicBezTo>
                          <a:cubicBezTo>
                            <a:pt x="895350" y="9593"/>
                            <a:pt x="913924" y="9117"/>
                            <a:pt x="932593" y="8831"/>
                          </a:cubicBezTo>
                          <a:cubicBezTo>
                            <a:pt x="862774" y="5783"/>
                            <a:pt x="792861" y="3021"/>
                            <a:pt x="722852" y="544"/>
                          </a:cubicBezTo>
                          <a:cubicBezTo>
                            <a:pt x="572929" y="-408"/>
                            <a:pt x="423100" y="-123"/>
                            <a:pt x="273177" y="1497"/>
                          </a:cubicBezTo>
                          <a:cubicBezTo>
                            <a:pt x="182023" y="4545"/>
                            <a:pt x="90964" y="7974"/>
                            <a:pt x="0" y="11879"/>
                          </a:cubicBezTo>
                          <a:cubicBezTo>
                            <a:pt x="24289" y="11879"/>
                            <a:pt x="48577" y="12069"/>
                            <a:pt x="72771" y="12165"/>
                          </a:cubicBezTo>
                          <a:cubicBezTo>
                            <a:pt x="139541" y="9498"/>
                            <a:pt x="206312" y="6926"/>
                            <a:pt x="273082" y="4735"/>
                          </a:cubicBezTo>
                          <a:cubicBezTo>
                            <a:pt x="423005" y="3116"/>
                            <a:pt x="572834" y="2830"/>
                            <a:pt x="722757" y="378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8" name="Vrije vorm: vorm 8907">
                      <a:extLst>
                        <a:ext uri="{FF2B5EF4-FFF2-40B4-BE49-F238E27FC236}">
                          <a16:creationId xmlns:a16="http://schemas.microsoft.com/office/drawing/2014/main" id="{46BED0D7-54AC-B4CE-7977-8AEF43421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58946"/>
                      <a:ext cx="1765553" cy="26003"/>
                    </a:xfrm>
                    <a:custGeom>
                      <a:avLst/>
                      <a:gdLst>
                        <a:gd name="connsiteX0" fmla="*/ 517208 w 1765553"/>
                        <a:gd name="connsiteY0" fmla="*/ 15621 h 26003"/>
                        <a:gd name="connsiteX1" fmla="*/ 729806 w 1765553"/>
                        <a:gd name="connsiteY1" fmla="*/ 18955 h 26003"/>
                        <a:gd name="connsiteX2" fmla="*/ 942499 w 1765553"/>
                        <a:gd name="connsiteY2" fmla="*/ 19812 h 26003"/>
                        <a:gd name="connsiteX3" fmla="*/ 1368171 w 1765553"/>
                        <a:gd name="connsiteY3" fmla="*/ 16097 h 26003"/>
                        <a:gd name="connsiteX4" fmla="*/ 1659922 w 1765553"/>
                        <a:gd name="connsiteY4" fmla="*/ 23432 h 26003"/>
                        <a:gd name="connsiteX5" fmla="*/ 1765554 w 1765553"/>
                        <a:gd name="connsiteY5" fmla="*/ 26003 h 26003"/>
                        <a:gd name="connsiteX6" fmla="*/ 1368171 w 1765553"/>
                        <a:gd name="connsiteY6" fmla="*/ 12859 h 26003"/>
                        <a:gd name="connsiteX7" fmla="*/ 942499 w 1765553"/>
                        <a:gd name="connsiteY7" fmla="*/ 16574 h 26003"/>
                        <a:gd name="connsiteX8" fmla="*/ 729806 w 1765553"/>
                        <a:gd name="connsiteY8" fmla="*/ 15716 h 26003"/>
                        <a:gd name="connsiteX9" fmla="*/ 517208 w 1765553"/>
                        <a:gd name="connsiteY9" fmla="*/ 12383 h 26003"/>
                        <a:gd name="connsiteX10" fmla="*/ 0 w 1765553"/>
                        <a:gd name="connsiteY10" fmla="*/ 0 h 26003"/>
                        <a:gd name="connsiteX11" fmla="*/ 137255 w 1765553"/>
                        <a:gd name="connsiteY11" fmla="*/ 7906 h 26003"/>
                        <a:gd name="connsiteX12" fmla="*/ 517208 w 1765553"/>
                        <a:gd name="connsiteY12" fmla="*/ 15621 h 2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3" h="26003">
                          <a:moveTo>
                            <a:pt x="517208" y="15621"/>
                          </a:moveTo>
                          <a:cubicBezTo>
                            <a:pt x="588074" y="17145"/>
                            <a:pt x="658940" y="18288"/>
                            <a:pt x="729806" y="18955"/>
                          </a:cubicBezTo>
                          <a:cubicBezTo>
                            <a:pt x="800672" y="19622"/>
                            <a:pt x="871633" y="19907"/>
                            <a:pt x="942499" y="19812"/>
                          </a:cubicBezTo>
                          <a:cubicBezTo>
                            <a:pt x="1084326" y="19812"/>
                            <a:pt x="1226153" y="17050"/>
                            <a:pt x="1368171" y="16097"/>
                          </a:cubicBezTo>
                          <a:cubicBezTo>
                            <a:pt x="1465517" y="17050"/>
                            <a:pt x="1562957" y="18955"/>
                            <a:pt x="1659922" y="23432"/>
                          </a:cubicBezTo>
                          <a:cubicBezTo>
                            <a:pt x="1695164" y="24003"/>
                            <a:pt x="1730407" y="24765"/>
                            <a:pt x="1765554" y="26003"/>
                          </a:cubicBezTo>
                          <a:cubicBezTo>
                            <a:pt x="1633728" y="17145"/>
                            <a:pt x="1500854" y="14097"/>
                            <a:pt x="1368171" y="12859"/>
                          </a:cubicBezTo>
                          <a:cubicBezTo>
                            <a:pt x="1226058" y="13811"/>
                            <a:pt x="1084231" y="16478"/>
                            <a:pt x="942499" y="16574"/>
                          </a:cubicBez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44710" y="10668"/>
                            <a:pt x="172307" y="6572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3" y="11811"/>
                            <a:pt x="390525" y="14383"/>
                            <a:pt x="517208" y="1562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9" name="Vrije vorm: vorm 8908">
                      <a:extLst>
                        <a:ext uri="{FF2B5EF4-FFF2-40B4-BE49-F238E27FC236}">
                          <a16:creationId xmlns:a16="http://schemas.microsoft.com/office/drawing/2014/main" id="{DE040289-0803-2FB0-9D35-05F4EA58B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3916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3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2 h 63616"/>
                        <a:gd name="connsiteX8" fmla="*/ 351473 w 2406491"/>
                        <a:gd name="connsiteY8" fmla="*/ 46291 h 63616"/>
                        <a:gd name="connsiteX9" fmla="*/ 176213 w 2406491"/>
                        <a:gd name="connsiteY9" fmla="*/ 59055 h 63616"/>
                        <a:gd name="connsiteX10" fmla="*/ 0 w 2406491"/>
                        <a:gd name="connsiteY10" fmla="*/ 61627 h 63616"/>
                        <a:gd name="connsiteX11" fmla="*/ 176594 w 2406491"/>
                        <a:gd name="connsiteY11" fmla="*/ 62103 h 63616"/>
                        <a:gd name="connsiteX12" fmla="*/ 187547 w 2406491"/>
                        <a:gd name="connsiteY12" fmla="*/ 61627 h 63616"/>
                        <a:gd name="connsiteX13" fmla="*/ 351473 w 2406491"/>
                        <a:gd name="connsiteY13" fmla="*/ 49530 h 63616"/>
                        <a:gd name="connsiteX14" fmla="*/ 526637 w 2406491"/>
                        <a:gd name="connsiteY14" fmla="*/ 34671 h 63616"/>
                        <a:gd name="connsiteX15" fmla="*/ 548640 w 2406491"/>
                        <a:gd name="connsiteY15" fmla="*/ 33052 h 63616"/>
                        <a:gd name="connsiteX16" fmla="*/ 570643 w 2406491"/>
                        <a:gd name="connsiteY16" fmla="*/ 31623 h 63616"/>
                        <a:gd name="connsiteX17" fmla="*/ 614744 w 2406491"/>
                        <a:gd name="connsiteY17" fmla="*/ 28956 h 63616"/>
                        <a:gd name="connsiteX18" fmla="*/ 703040 w 2406491"/>
                        <a:gd name="connsiteY18" fmla="*/ 25051 h 63616"/>
                        <a:gd name="connsiteX19" fmla="*/ 848297 w 2406491"/>
                        <a:gd name="connsiteY19" fmla="*/ 22098 h 63616"/>
                        <a:gd name="connsiteX20" fmla="*/ 993362 w 2406491"/>
                        <a:gd name="connsiteY20" fmla="*/ 19812 h 63616"/>
                        <a:gd name="connsiteX21" fmla="*/ 1283589 w 2406491"/>
                        <a:gd name="connsiteY21" fmla="*/ 15145 h 63616"/>
                        <a:gd name="connsiteX22" fmla="*/ 1864043 w 2406491"/>
                        <a:gd name="connsiteY22" fmla="*/ 5810 h 63616"/>
                        <a:gd name="connsiteX23" fmla="*/ 2261997 w 2406491"/>
                        <a:gd name="connsiteY23" fmla="*/ 3905 h 63616"/>
                        <a:gd name="connsiteX24" fmla="*/ 2406491 w 2406491"/>
                        <a:gd name="connsiteY24" fmla="*/ 0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3"/>
                          </a:lnTo>
                          <a:lnTo>
                            <a:pt x="848297" y="18859"/>
                          </a:lnTo>
                          <a:cubicBezTo>
                            <a:pt x="799909" y="19621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081" y="24194"/>
                            <a:pt x="614744" y="25717"/>
                          </a:cubicBezTo>
                          <a:cubicBezTo>
                            <a:pt x="600075" y="26479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2"/>
                          </a:lnTo>
                          <a:cubicBezTo>
                            <a:pt x="468059" y="35814"/>
                            <a:pt x="409766" y="41243"/>
                            <a:pt x="351473" y="46291"/>
                          </a:cubicBezTo>
                          <a:cubicBezTo>
                            <a:pt x="293180" y="51245"/>
                            <a:pt x="234791" y="56102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180308" y="62008"/>
                            <a:pt x="183928" y="61817"/>
                            <a:pt x="187547" y="61627"/>
                          </a:cubicBezTo>
                          <a:cubicBezTo>
                            <a:pt x="242316" y="58674"/>
                            <a:pt x="296894" y="54197"/>
                            <a:pt x="351473" y="49530"/>
                          </a:cubicBezTo>
                          <a:cubicBezTo>
                            <a:pt x="409766" y="44482"/>
                            <a:pt x="468059" y="39053"/>
                            <a:pt x="526637" y="34671"/>
                          </a:cubicBezTo>
                          <a:lnTo>
                            <a:pt x="548640" y="33052"/>
                          </a:lnTo>
                          <a:lnTo>
                            <a:pt x="570643" y="31623"/>
                          </a:lnTo>
                          <a:cubicBezTo>
                            <a:pt x="585311" y="30575"/>
                            <a:pt x="600075" y="29718"/>
                            <a:pt x="614744" y="28956"/>
                          </a:cubicBezTo>
                          <a:cubicBezTo>
                            <a:pt x="644176" y="27337"/>
                            <a:pt x="673608" y="26098"/>
                            <a:pt x="703040" y="25051"/>
                          </a:cubicBezTo>
                          <a:cubicBezTo>
                            <a:pt x="751523" y="23717"/>
                            <a:pt x="799909" y="22860"/>
                            <a:pt x="848297" y="22098"/>
                          </a:cubicBezTo>
                          <a:lnTo>
                            <a:pt x="993362" y="19812"/>
                          </a:lnTo>
                          <a:lnTo>
                            <a:pt x="1283589" y="15145"/>
                          </a:lnTo>
                          <a:lnTo>
                            <a:pt x="1864043" y="5810"/>
                          </a:lnTo>
                          <a:lnTo>
                            <a:pt x="2261997" y="3905"/>
                          </a:lnTo>
                          <a:lnTo>
                            <a:pt x="2406491" y="0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0" name="Vrije vorm: vorm 8909">
                      <a:extLst>
                        <a:ext uri="{FF2B5EF4-FFF2-40B4-BE49-F238E27FC236}">
                          <a16:creationId xmlns:a16="http://schemas.microsoft.com/office/drawing/2014/main" id="{0EEBFF45-0E41-5EF5-EC9A-8D8772B5C8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67051"/>
                      <a:ext cx="550164" cy="15745"/>
                    </a:xfrm>
                    <a:custGeom>
                      <a:avLst/>
                      <a:gdLst>
                        <a:gd name="connsiteX0" fmla="*/ 183356 w 550164"/>
                        <a:gd name="connsiteY0" fmla="*/ 1839 h 15745"/>
                        <a:gd name="connsiteX1" fmla="*/ 0 w 550164"/>
                        <a:gd name="connsiteY1" fmla="*/ 15746 h 15745"/>
                        <a:gd name="connsiteX2" fmla="*/ 48768 w 550164"/>
                        <a:gd name="connsiteY2" fmla="*/ 14888 h 15745"/>
                        <a:gd name="connsiteX3" fmla="*/ 183356 w 550164"/>
                        <a:gd name="connsiteY3" fmla="*/ 5078 h 15745"/>
                        <a:gd name="connsiteX4" fmla="*/ 486728 w 550164"/>
                        <a:gd name="connsiteY4" fmla="*/ 5554 h 15745"/>
                        <a:gd name="connsiteX5" fmla="*/ 550164 w 550164"/>
                        <a:gd name="connsiteY5" fmla="*/ 10507 h 15745"/>
                        <a:gd name="connsiteX6" fmla="*/ 550164 w 550164"/>
                        <a:gd name="connsiteY6" fmla="*/ 7268 h 15745"/>
                        <a:gd name="connsiteX7" fmla="*/ 486728 w 550164"/>
                        <a:gd name="connsiteY7" fmla="*/ 2315 h 15745"/>
                        <a:gd name="connsiteX8" fmla="*/ 183356 w 550164"/>
                        <a:gd name="connsiteY8" fmla="*/ 1839 h 1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4" h="15745">
                          <a:moveTo>
                            <a:pt x="183356" y="1839"/>
                          </a:moveTo>
                          <a:cubicBezTo>
                            <a:pt x="122015" y="5459"/>
                            <a:pt x="60865" y="10126"/>
                            <a:pt x="0" y="15746"/>
                          </a:cubicBezTo>
                          <a:cubicBezTo>
                            <a:pt x="16288" y="15365"/>
                            <a:pt x="32480" y="15174"/>
                            <a:pt x="48768" y="14888"/>
                          </a:cubicBezTo>
                          <a:cubicBezTo>
                            <a:pt x="93440" y="11174"/>
                            <a:pt x="138303" y="7745"/>
                            <a:pt x="183356" y="5078"/>
                          </a:cubicBezTo>
                          <a:cubicBezTo>
                            <a:pt x="284512" y="2506"/>
                            <a:pt x="385763" y="2601"/>
                            <a:pt x="486728" y="5554"/>
                          </a:cubicBezTo>
                          <a:cubicBezTo>
                            <a:pt x="507873" y="7078"/>
                            <a:pt x="529019" y="8792"/>
                            <a:pt x="550164" y="10507"/>
                          </a:cubicBezTo>
                          <a:lnTo>
                            <a:pt x="550164" y="7268"/>
                          </a:lnTo>
                          <a:cubicBezTo>
                            <a:pt x="529114" y="5459"/>
                            <a:pt x="507968" y="3839"/>
                            <a:pt x="486728" y="2315"/>
                          </a:cubicBezTo>
                          <a:cubicBezTo>
                            <a:pt x="385667" y="-637"/>
                            <a:pt x="284417" y="-733"/>
                            <a:pt x="183356" y="183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1" name="Vrije vorm: vorm 8910">
                      <a:extLst>
                        <a:ext uri="{FF2B5EF4-FFF2-40B4-BE49-F238E27FC236}">
                          <a16:creationId xmlns:a16="http://schemas.microsoft.com/office/drawing/2014/main" id="{A9BB9B8F-CB15-DADD-5F9F-227A3736A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69557"/>
                      <a:ext cx="676560" cy="10477"/>
                    </a:xfrm>
                    <a:custGeom>
                      <a:avLst/>
                      <a:gdLst>
                        <a:gd name="connsiteX0" fmla="*/ 77534 w 676560"/>
                        <a:gd name="connsiteY0" fmla="*/ 7715 h 10477"/>
                        <a:gd name="connsiteX1" fmla="*/ 485775 w 676560"/>
                        <a:gd name="connsiteY1" fmla="*/ 3238 h 10477"/>
                        <a:gd name="connsiteX2" fmla="*/ 625793 w 676560"/>
                        <a:gd name="connsiteY2" fmla="*/ 6191 h 10477"/>
                        <a:gd name="connsiteX3" fmla="*/ 676561 w 676560"/>
                        <a:gd name="connsiteY3" fmla="*/ 4000 h 10477"/>
                        <a:gd name="connsiteX4" fmla="*/ 485775 w 676560"/>
                        <a:gd name="connsiteY4" fmla="*/ 0 h 10477"/>
                        <a:gd name="connsiteX5" fmla="*/ 77534 w 676560"/>
                        <a:gd name="connsiteY5" fmla="*/ 4477 h 10477"/>
                        <a:gd name="connsiteX6" fmla="*/ 1810 w 676560"/>
                        <a:gd name="connsiteY6" fmla="*/ 7144 h 10477"/>
                        <a:gd name="connsiteX7" fmla="*/ 1810 w 676560"/>
                        <a:gd name="connsiteY7" fmla="*/ 7144 h 10477"/>
                        <a:gd name="connsiteX8" fmla="*/ 1810 w 676560"/>
                        <a:gd name="connsiteY8" fmla="*/ 7144 h 10477"/>
                        <a:gd name="connsiteX9" fmla="*/ 0 w 676560"/>
                        <a:gd name="connsiteY9" fmla="*/ 7239 h 10477"/>
                        <a:gd name="connsiteX10" fmla="*/ 0 w 676560"/>
                        <a:gd name="connsiteY10" fmla="*/ 10478 h 10477"/>
                        <a:gd name="connsiteX11" fmla="*/ 77534 w 676560"/>
                        <a:gd name="connsiteY11" fmla="*/ 7715 h 10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477">
                          <a:moveTo>
                            <a:pt x="77534" y="7715"/>
                          </a:moveTo>
                          <a:lnTo>
                            <a:pt x="485775" y="3238"/>
                          </a:lnTo>
                          <a:lnTo>
                            <a:pt x="625793" y="6191"/>
                          </a:lnTo>
                          <a:lnTo>
                            <a:pt x="676561" y="4000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0" y="7239"/>
                          </a:lnTo>
                          <a:lnTo>
                            <a:pt x="0" y="10478"/>
                          </a:lnTo>
                          <a:lnTo>
                            <a:pt x="77534" y="7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2" name="Vrije vorm: vorm 8911">
                      <a:extLst>
                        <a:ext uri="{FF2B5EF4-FFF2-40B4-BE49-F238E27FC236}">
                          <a16:creationId xmlns:a16="http://schemas.microsoft.com/office/drawing/2014/main" id="{B9E4013F-6C08-176B-AA5E-261997098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5621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6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048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572"/>
                            <a:pt x="50483" y="4001"/>
                            <a:pt x="66866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668"/>
                            <a:pt x="212788" y="10001"/>
                          </a:cubicBezTo>
                          <a:cubicBezTo>
                            <a:pt x="217360" y="9430"/>
                            <a:pt x="221933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3" name="Vrije vorm: vorm 8912">
                      <a:extLst>
                        <a:ext uri="{FF2B5EF4-FFF2-40B4-BE49-F238E27FC236}">
                          <a16:creationId xmlns:a16="http://schemas.microsoft.com/office/drawing/2014/main" id="{3505B5D2-62EE-E5DA-E4BE-A94B6AF31E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0477"/>
                      <a:ext cx="1631632" cy="14192"/>
                    </a:xfrm>
                    <a:custGeom>
                      <a:avLst/>
                      <a:gdLst>
                        <a:gd name="connsiteX0" fmla="*/ 1264349 w 1631632"/>
                        <a:gd name="connsiteY0" fmla="*/ 3334 h 14192"/>
                        <a:gd name="connsiteX1" fmla="*/ 1533811 w 1631632"/>
                        <a:gd name="connsiteY1" fmla="*/ 6191 h 14192"/>
                        <a:gd name="connsiteX2" fmla="*/ 1631633 w 1631632"/>
                        <a:gd name="connsiteY2" fmla="*/ 4096 h 14192"/>
                        <a:gd name="connsiteX3" fmla="*/ 1264349 w 1631632"/>
                        <a:gd name="connsiteY3" fmla="*/ 0 h 14192"/>
                        <a:gd name="connsiteX4" fmla="*/ 478155 w 1631632"/>
                        <a:gd name="connsiteY4" fmla="*/ 4477 h 14192"/>
                        <a:gd name="connsiteX5" fmla="*/ 0 w 1631632"/>
                        <a:gd name="connsiteY5" fmla="*/ 13335 h 14192"/>
                        <a:gd name="connsiteX6" fmla="*/ 127445 w 1631632"/>
                        <a:gd name="connsiteY6" fmla="*/ 14192 h 14192"/>
                        <a:gd name="connsiteX7" fmla="*/ 478060 w 1631632"/>
                        <a:gd name="connsiteY7" fmla="*/ 7811 h 14192"/>
                        <a:gd name="connsiteX8" fmla="*/ 1264349 w 1631632"/>
                        <a:gd name="connsiteY8" fmla="*/ 3334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4192">
                          <a:moveTo>
                            <a:pt x="1264349" y="3334"/>
                          </a:moveTo>
                          <a:lnTo>
                            <a:pt x="1533811" y="6191"/>
                          </a:lnTo>
                          <a:lnTo>
                            <a:pt x="1631633" y="4096"/>
                          </a:lnTo>
                          <a:lnTo>
                            <a:pt x="1264349" y="0"/>
                          </a:lnTo>
                          <a:lnTo>
                            <a:pt x="478155" y="4477"/>
                          </a:lnTo>
                          <a:lnTo>
                            <a:pt x="0" y="13335"/>
                          </a:lnTo>
                          <a:lnTo>
                            <a:pt x="127445" y="14192"/>
                          </a:lnTo>
                          <a:lnTo>
                            <a:pt x="478060" y="7811"/>
                          </a:lnTo>
                          <a:lnTo>
                            <a:pt x="1264349" y="33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4" name="Vrije vorm: vorm 8913">
                      <a:extLst>
                        <a:ext uri="{FF2B5EF4-FFF2-40B4-BE49-F238E27FC236}">
                          <a16:creationId xmlns:a16="http://schemas.microsoft.com/office/drawing/2014/main" id="{56E2516D-C031-66C3-874D-93271F10B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1928"/>
                      <a:ext cx="384143" cy="10667"/>
                    </a:xfrm>
                    <a:custGeom>
                      <a:avLst/>
                      <a:gdLst>
                        <a:gd name="connsiteX0" fmla="*/ 298037 w 384143"/>
                        <a:gd name="connsiteY0" fmla="*/ 4953 h 10667"/>
                        <a:gd name="connsiteX1" fmla="*/ 361093 w 384143"/>
                        <a:gd name="connsiteY1" fmla="*/ 10668 h 10667"/>
                        <a:gd name="connsiteX2" fmla="*/ 384143 w 384143"/>
                        <a:gd name="connsiteY2" fmla="*/ 9525 h 10667"/>
                        <a:gd name="connsiteX3" fmla="*/ 298037 w 384143"/>
                        <a:gd name="connsiteY3" fmla="*/ 1714 h 10667"/>
                        <a:gd name="connsiteX4" fmla="*/ 112681 w 384143"/>
                        <a:gd name="connsiteY4" fmla="*/ 0 h 10667"/>
                        <a:gd name="connsiteX5" fmla="*/ 0 w 384143"/>
                        <a:gd name="connsiteY5" fmla="*/ 6286 h 10667"/>
                        <a:gd name="connsiteX6" fmla="*/ 30004 w 384143"/>
                        <a:gd name="connsiteY6" fmla="*/ 7906 h 10667"/>
                        <a:gd name="connsiteX7" fmla="*/ 112681 w 384143"/>
                        <a:gd name="connsiteY7" fmla="*/ 3238 h 10667"/>
                        <a:gd name="connsiteX8" fmla="*/ 298037 w 384143"/>
                        <a:gd name="connsiteY8" fmla="*/ 4953 h 10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7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763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191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75057" y="1905"/>
                            <a:pt x="37529" y="4000"/>
                            <a:pt x="0" y="6286"/>
                          </a:cubicBezTo>
                          <a:cubicBezTo>
                            <a:pt x="10001" y="6763"/>
                            <a:pt x="20002" y="7334"/>
                            <a:pt x="30004" y="7906"/>
                          </a:cubicBezTo>
                          <a:cubicBezTo>
                            <a:pt x="57531" y="6286"/>
                            <a:pt x="85058" y="4667"/>
                            <a:pt x="112681" y="3238"/>
                          </a:cubicBezTo>
                          <a:cubicBezTo>
                            <a:pt x="174498" y="3429"/>
                            <a:pt x="236220" y="4000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5" name="Vrije vorm: vorm 8914">
                      <a:extLst>
                        <a:ext uri="{FF2B5EF4-FFF2-40B4-BE49-F238E27FC236}">
                          <a16:creationId xmlns:a16="http://schemas.microsoft.com/office/drawing/2014/main" id="{FF1EBD58-8C23-372C-EE0F-DEE103E3B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2041" y="3534505"/>
                      <a:ext cx="272510" cy="8286"/>
                    </a:xfrm>
                    <a:custGeom>
                      <a:avLst/>
                      <a:gdLst>
                        <a:gd name="connsiteX0" fmla="*/ 211074 w 272510"/>
                        <a:gd name="connsiteY0" fmla="*/ 3239 h 8286"/>
                        <a:gd name="connsiteX1" fmla="*/ 256127 w 272510"/>
                        <a:gd name="connsiteY1" fmla="*/ 7144 h 8286"/>
                        <a:gd name="connsiteX2" fmla="*/ 272510 w 272510"/>
                        <a:gd name="connsiteY2" fmla="*/ 5334 h 8286"/>
                        <a:gd name="connsiteX3" fmla="*/ 211074 w 272510"/>
                        <a:gd name="connsiteY3" fmla="*/ 0 h 8286"/>
                        <a:gd name="connsiteX4" fmla="*/ 79915 w 272510"/>
                        <a:gd name="connsiteY4" fmla="*/ 667 h 8286"/>
                        <a:gd name="connsiteX5" fmla="*/ 0 w 272510"/>
                        <a:gd name="connsiteY5" fmla="*/ 6572 h 8286"/>
                        <a:gd name="connsiteX6" fmla="*/ 21241 w 272510"/>
                        <a:gd name="connsiteY6" fmla="*/ 8287 h 8286"/>
                        <a:gd name="connsiteX7" fmla="*/ 79915 w 272510"/>
                        <a:gd name="connsiteY7" fmla="*/ 4001 h 8286"/>
                        <a:gd name="connsiteX8" fmla="*/ 211074 w 272510"/>
                        <a:gd name="connsiteY8" fmla="*/ 3334 h 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286">
                          <a:moveTo>
                            <a:pt x="211074" y="3239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667"/>
                          </a:cubicBezTo>
                          <a:cubicBezTo>
                            <a:pt x="53340" y="2667"/>
                            <a:pt x="26670" y="4667"/>
                            <a:pt x="0" y="6572"/>
                          </a:cubicBezTo>
                          <a:cubicBezTo>
                            <a:pt x="7049" y="7144"/>
                            <a:pt x="14192" y="7716"/>
                            <a:pt x="21241" y="8287"/>
                          </a:cubicBezTo>
                          <a:cubicBezTo>
                            <a:pt x="40767" y="6858"/>
                            <a:pt x="60389" y="5429"/>
                            <a:pt x="79915" y="4001"/>
                          </a:cubicBezTo>
                          <a:cubicBezTo>
                            <a:pt x="123634" y="4001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6" name="Vrije vorm: vorm 8915">
                      <a:extLst>
                        <a:ext uri="{FF2B5EF4-FFF2-40B4-BE49-F238E27FC236}">
                          <a16:creationId xmlns:a16="http://schemas.microsoft.com/office/drawing/2014/main" id="{80347375-9718-4075-8EAB-A9F5535E8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0648"/>
                      <a:ext cx="338137" cy="10803"/>
                    </a:xfrm>
                    <a:custGeom>
                      <a:avLst/>
                      <a:gdLst>
                        <a:gd name="connsiteX0" fmla="*/ 262414 w 338137"/>
                        <a:gd name="connsiteY0" fmla="*/ 4803 h 10803"/>
                        <a:gd name="connsiteX1" fmla="*/ 317849 w 338137"/>
                        <a:gd name="connsiteY1" fmla="*/ 10804 h 10803"/>
                        <a:gd name="connsiteX2" fmla="*/ 338138 w 338137"/>
                        <a:gd name="connsiteY2" fmla="*/ 9756 h 10803"/>
                        <a:gd name="connsiteX3" fmla="*/ 262509 w 338137"/>
                        <a:gd name="connsiteY3" fmla="*/ 1565 h 10803"/>
                        <a:gd name="connsiteX4" fmla="*/ 99155 w 338137"/>
                        <a:gd name="connsiteY4" fmla="*/ 41 h 10803"/>
                        <a:gd name="connsiteX5" fmla="*/ 0 w 338137"/>
                        <a:gd name="connsiteY5" fmla="*/ 7184 h 10803"/>
                        <a:gd name="connsiteX6" fmla="*/ 26384 w 338137"/>
                        <a:gd name="connsiteY6" fmla="*/ 8518 h 10803"/>
                        <a:gd name="connsiteX7" fmla="*/ 99060 w 338137"/>
                        <a:gd name="connsiteY7" fmla="*/ 3279 h 10803"/>
                        <a:gd name="connsiteX8" fmla="*/ 262414 w 338137"/>
                        <a:gd name="connsiteY8" fmla="*/ 4803 h 10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803">
                          <a:moveTo>
                            <a:pt x="262414" y="4803"/>
                          </a:moveTo>
                          <a:cubicBezTo>
                            <a:pt x="280892" y="6708"/>
                            <a:pt x="299371" y="8804"/>
                            <a:pt x="317849" y="10804"/>
                          </a:cubicBezTo>
                          <a:cubicBezTo>
                            <a:pt x="324612" y="10518"/>
                            <a:pt x="331375" y="10042"/>
                            <a:pt x="338138" y="9756"/>
                          </a:cubicBezTo>
                          <a:cubicBezTo>
                            <a:pt x="312992" y="6899"/>
                            <a:pt x="287750" y="4136"/>
                            <a:pt x="262509" y="1565"/>
                          </a:cubicBezTo>
                          <a:cubicBezTo>
                            <a:pt x="208121" y="326"/>
                            <a:pt x="153638" y="-150"/>
                            <a:pt x="99155" y="41"/>
                          </a:cubicBezTo>
                          <a:cubicBezTo>
                            <a:pt x="66008" y="2136"/>
                            <a:pt x="32957" y="4613"/>
                            <a:pt x="0" y="7184"/>
                          </a:cubicBezTo>
                          <a:cubicBezTo>
                            <a:pt x="8858" y="7565"/>
                            <a:pt x="17621" y="8137"/>
                            <a:pt x="26384" y="8518"/>
                          </a:cubicBezTo>
                          <a:cubicBezTo>
                            <a:pt x="50578" y="6708"/>
                            <a:pt x="74771" y="4803"/>
                            <a:pt x="99060" y="3279"/>
                          </a:cubicBezTo>
                          <a:cubicBezTo>
                            <a:pt x="153543" y="3089"/>
                            <a:pt x="208026" y="3660"/>
                            <a:pt x="262414" y="480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7" name="Vrije vorm: vorm 8916">
                      <a:extLst>
                        <a:ext uri="{FF2B5EF4-FFF2-40B4-BE49-F238E27FC236}">
                          <a16:creationId xmlns:a16="http://schemas.microsoft.com/office/drawing/2014/main" id="{AB462D1B-FE08-1895-7997-DFEFFC0763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13" y="3332939"/>
                      <a:ext cx="1809178" cy="36990"/>
                    </a:xfrm>
                    <a:custGeom>
                      <a:avLst/>
                      <a:gdLst>
                        <a:gd name="connsiteX0" fmla="*/ 1905 w 1809178"/>
                        <a:gd name="connsiteY0" fmla="*/ 26782 h 36990"/>
                        <a:gd name="connsiteX1" fmla="*/ 209169 w 1809178"/>
                        <a:gd name="connsiteY1" fmla="*/ 36593 h 36990"/>
                        <a:gd name="connsiteX2" fmla="*/ 484632 w 1809178"/>
                        <a:gd name="connsiteY2" fmla="*/ 32592 h 36990"/>
                        <a:gd name="connsiteX3" fmla="*/ 935450 w 1809178"/>
                        <a:gd name="connsiteY3" fmla="*/ 12971 h 36990"/>
                        <a:gd name="connsiteX4" fmla="*/ 1386554 w 1809178"/>
                        <a:gd name="connsiteY4" fmla="*/ 19638 h 36990"/>
                        <a:gd name="connsiteX5" fmla="*/ 1809179 w 1809178"/>
                        <a:gd name="connsiteY5" fmla="*/ 21258 h 36990"/>
                        <a:gd name="connsiteX6" fmla="*/ 1696593 w 1809178"/>
                        <a:gd name="connsiteY6" fmla="*/ 19448 h 36990"/>
                        <a:gd name="connsiteX7" fmla="*/ 1387602 w 1809178"/>
                        <a:gd name="connsiteY7" fmla="*/ 7446 h 36990"/>
                        <a:gd name="connsiteX8" fmla="*/ 934879 w 1809178"/>
                        <a:gd name="connsiteY8" fmla="*/ 779 h 36990"/>
                        <a:gd name="connsiteX9" fmla="*/ 483203 w 1809178"/>
                        <a:gd name="connsiteY9" fmla="*/ 20400 h 36990"/>
                        <a:gd name="connsiteX10" fmla="*/ 209169 w 1809178"/>
                        <a:gd name="connsiteY10" fmla="*/ 30497 h 36990"/>
                        <a:gd name="connsiteX11" fmla="*/ 80582 w 1809178"/>
                        <a:gd name="connsiteY11" fmla="*/ 28973 h 36990"/>
                        <a:gd name="connsiteX12" fmla="*/ 1810 w 1809178"/>
                        <a:gd name="connsiteY12" fmla="*/ 25258 h 36990"/>
                        <a:gd name="connsiteX13" fmla="*/ 1810 w 1809178"/>
                        <a:gd name="connsiteY13" fmla="*/ 25258 h 36990"/>
                        <a:gd name="connsiteX14" fmla="*/ 0 w 1809178"/>
                        <a:gd name="connsiteY14" fmla="*/ 25163 h 36990"/>
                        <a:gd name="connsiteX15" fmla="*/ 0 w 1809178"/>
                        <a:gd name="connsiteY15" fmla="*/ 26592 h 36990"/>
                        <a:gd name="connsiteX16" fmla="*/ 1810 w 1809178"/>
                        <a:gd name="connsiteY16" fmla="*/ 26782 h 36990"/>
                        <a:gd name="connsiteX17" fmla="*/ 1810 w 1809178"/>
                        <a:gd name="connsiteY17" fmla="*/ 26782 h 36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6990">
                          <a:moveTo>
                            <a:pt x="1905" y="26782"/>
                          </a:moveTo>
                          <a:cubicBezTo>
                            <a:pt x="70485" y="32688"/>
                            <a:pt x="139827" y="35640"/>
                            <a:pt x="209169" y="36593"/>
                          </a:cubicBezTo>
                          <a:cubicBezTo>
                            <a:pt x="300990" y="37926"/>
                            <a:pt x="393002" y="35736"/>
                            <a:pt x="484632" y="32592"/>
                          </a:cubicBezTo>
                          <a:cubicBezTo>
                            <a:pt x="635222" y="25639"/>
                            <a:pt x="785146" y="15828"/>
                            <a:pt x="935450" y="12971"/>
                          </a:cubicBezTo>
                          <a:cubicBezTo>
                            <a:pt x="1085660" y="10304"/>
                            <a:pt x="1236155" y="14876"/>
                            <a:pt x="1386554" y="19638"/>
                          </a:cubicBezTo>
                          <a:cubicBezTo>
                            <a:pt x="1527334" y="22020"/>
                            <a:pt x="1668399" y="24496"/>
                            <a:pt x="1809179" y="21258"/>
                          </a:cubicBezTo>
                          <a:cubicBezTo>
                            <a:pt x="1771650" y="21067"/>
                            <a:pt x="1734122" y="20400"/>
                            <a:pt x="1696593" y="19448"/>
                          </a:cubicBezTo>
                          <a:cubicBezTo>
                            <a:pt x="1593437" y="16876"/>
                            <a:pt x="1490567" y="12114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66307" y="30878"/>
                            <a:pt x="123444" y="30306"/>
                            <a:pt x="80582" y="28973"/>
                          </a:cubicBezTo>
                          <a:cubicBezTo>
                            <a:pt x="54293" y="28116"/>
                            <a:pt x="28004" y="26973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8" name="Vrije vorm: vorm 8917">
                      <a:extLst>
                        <a:ext uri="{FF2B5EF4-FFF2-40B4-BE49-F238E27FC236}">
                          <a16:creationId xmlns:a16="http://schemas.microsoft.com/office/drawing/2014/main" id="{DFCBE8A3-A80C-73E3-D35E-FC54A0DB6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5521"/>
                      <a:ext cx="329755" cy="16573"/>
                    </a:xfrm>
                    <a:custGeom>
                      <a:avLst/>
                      <a:gdLst>
                        <a:gd name="connsiteX0" fmla="*/ 329755 w 329755"/>
                        <a:gd name="connsiteY0" fmla="*/ 16574 h 16573"/>
                        <a:gd name="connsiteX1" fmla="*/ 329755 w 329755"/>
                        <a:gd name="connsiteY1" fmla="*/ 12859 h 16573"/>
                        <a:gd name="connsiteX2" fmla="*/ 326993 w 329755"/>
                        <a:gd name="connsiteY2" fmla="*/ 4286 h 16573"/>
                        <a:gd name="connsiteX3" fmla="*/ 105346 w 329755"/>
                        <a:gd name="connsiteY3" fmla="*/ 0 h 16573"/>
                        <a:gd name="connsiteX4" fmla="*/ 27908 w 329755"/>
                        <a:gd name="connsiteY4" fmla="*/ 2096 h 16573"/>
                        <a:gd name="connsiteX5" fmla="*/ 0 w 329755"/>
                        <a:gd name="connsiteY5" fmla="*/ 2858 h 16573"/>
                        <a:gd name="connsiteX6" fmla="*/ 104299 w 329755"/>
                        <a:gd name="connsiteY6" fmla="*/ 12192 h 16573"/>
                        <a:gd name="connsiteX7" fmla="*/ 329184 w 329755"/>
                        <a:gd name="connsiteY7" fmla="*/ 16574 h 16573"/>
                        <a:gd name="connsiteX8" fmla="*/ 329755 w 329755"/>
                        <a:gd name="connsiteY8" fmla="*/ 16574 h 16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573">
                          <a:moveTo>
                            <a:pt x="329755" y="16574"/>
                          </a:moveTo>
                          <a:lnTo>
                            <a:pt x="329755" y="12859"/>
                          </a:lnTo>
                          <a:cubicBezTo>
                            <a:pt x="328994" y="10001"/>
                            <a:pt x="328041" y="7144"/>
                            <a:pt x="326993" y="4286"/>
                          </a:cubicBezTo>
                          <a:cubicBezTo>
                            <a:pt x="253079" y="3429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671" y="6096"/>
                            <a:pt x="69533" y="9239"/>
                            <a:pt x="104299" y="12192"/>
                          </a:cubicBezTo>
                          <a:cubicBezTo>
                            <a:pt x="179165" y="14288"/>
                            <a:pt x="254127" y="15716"/>
                            <a:pt x="329184" y="16574"/>
                          </a:cubicBezTo>
                          <a:cubicBezTo>
                            <a:pt x="329374" y="16574"/>
                            <a:pt x="329565" y="16574"/>
                            <a:pt x="329755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9" name="Vrije vorm: vorm 8918">
                      <a:extLst>
                        <a:ext uri="{FF2B5EF4-FFF2-40B4-BE49-F238E27FC236}">
                          <a16:creationId xmlns:a16="http://schemas.microsoft.com/office/drawing/2014/main" id="{3CFC834F-4A34-1C3C-0B44-DD8BB09E4B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120" y="3553841"/>
                      <a:ext cx="1869567" cy="56483"/>
                    </a:xfrm>
                    <a:custGeom>
                      <a:avLst/>
                      <a:gdLst>
                        <a:gd name="connsiteX0" fmla="*/ 1451515 w 1869567"/>
                        <a:gd name="connsiteY0" fmla="*/ 9430 h 56483"/>
                        <a:gd name="connsiteX1" fmla="*/ 999173 w 1869567"/>
                        <a:gd name="connsiteY1" fmla="*/ 12097 h 56483"/>
                        <a:gd name="connsiteX2" fmla="*/ 772954 w 1869567"/>
                        <a:gd name="connsiteY2" fmla="*/ 8382 h 56483"/>
                        <a:gd name="connsiteX3" fmla="*/ 546354 w 1869567"/>
                        <a:gd name="connsiteY3" fmla="*/ 11811 h 56483"/>
                        <a:gd name="connsiteX4" fmla="*/ 288607 w 1869567"/>
                        <a:gd name="connsiteY4" fmla="*/ 29146 h 56483"/>
                        <a:gd name="connsiteX5" fmla="*/ 0 w 1869567"/>
                        <a:gd name="connsiteY5" fmla="*/ 56483 h 56483"/>
                        <a:gd name="connsiteX6" fmla="*/ 0 w 1869567"/>
                        <a:gd name="connsiteY6" fmla="*/ 56483 h 56483"/>
                        <a:gd name="connsiteX7" fmla="*/ 547021 w 1869567"/>
                        <a:gd name="connsiteY7" fmla="*/ 17907 h 56483"/>
                        <a:gd name="connsiteX8" fmla="*/ 772858 w 1869567"/>
                        <a:gd name="connsiteY8" fmla="*/ 14478 h 56483"/>
                        <a:gd name="connsiteX9" fmla="*/ 999077 w 1869567"/>
                        <a:gd name="connsiteY9" fmla="*/ 18192 h 56483"/>
                        <a:gd name="connsiteX10" fmla="*/ 1451991 w 1869567"/>
                        <a:gd name="connsiteY10" fmla="*/ 15526 h 56483"/>
                        <a:gd name="connsiteX11" fmla="*/ 1869567 w 1869567"/>
                        <a:gd name="connsiteY11" fmla="*/ 0 h 56483"/>
                        <a:gd name="connsiteX12" fmla="*/ 1869567 w 1869567"/>
                        <a:gd name="connsiteY12" fmla="*/ 0 h 56483"/>
                        <a:gd name="connsiteX13" fmla="*/ 1649349 w 1869567"/>
                        <a:gd name="connsiteY13" fmla="*/ 5715 h 56483"/>
                        <a:gd name="connsiteX14" fmla="*/ 1451705 w 1869567"/>
                        <a:gd name="connsiteY14" fmla="*/ 9430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7" h="56483">
                          <a:moveTo>
                            <a:pt x="1451515" y="9430"/>
                          </a:moveTo>
                          <a:cubicBezTo>
                            <a:pt x="1300734" y="12573"/>
                            <a:pt x="1149858" y="13906"/>
                            <a:pt x="999173" y="12097"/>
                          </a:cubicBezTo>
                          <a:cubicBezTo>
                            <a:pt x="923830" y="11334"/>
                            <a:pt x="848487" y="9144"/>
                            <a:pt x="772954" y="8382"/>
                          </a:cubicBezTo>
                          <a:cubicBezTo>
                            <a:pt x="697420" y="7429"/>
                            <a:pt x="621697" y="8858"/>
                            <a:pt x="546354" y="11811"/>
                          </a:cubicBezTo>
                          <a:cubicBezTo>
                            <a:pt x="460057" y="15716"/>
                            <a:pt x="374237" y="21907"/>
                            <a:pt x="288607" y="29146"/>
                          </a:cubicBezTo>
                          <a:cubicBezTo>
                            <a:pt x="192119" y="37338"/>
                            <a:pt x="96012" y="46863"/>
                            <a:pt x="0" y="56483"/>
                          </a:cubicBezTo>
                          <a:lnTo>
                            <a:pt x="0" y="56483"/>
                          </a:lnTo>
                          <a:cubicBezTo>
                            <a:pt x="181737" y="40386"/>
                            <a:pt x="363855" y="24289"/>
                            <a:pt x="547021" y="17907"/>
                          </a:cubicBezTo>
                          <a:cubicBezTo>
                            <a:pt x="622268" y="14954"/>
                            <a:pt x="697516" y="13525"/>
                            <a:pt x="772858" y="14478"/>
                          </a:cubicBezTo>
                          <a:cubicBezTo>
                            <a:pt x="848201" y="15240"/>
                            <a:pt x="923544" y="17431"/>
                            <a:pt x="999077" y="18192"/>
                          </a:cubicBezTo>
                          <a:cubicBezTo>
                            <a:pt x="1150049" y="20002"/>
                            <a:pt x="1301115" y="18669"/>
                            <a:pt x="1451991" y="15526"/>
                          </a:cubicBezTo>
                          <a:cubicBezTo>
                            <a:pt x="1591342" y="11620"/>
                            <a:pt x="1730502" y="6096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5"/>
                            <a:pt x="1722691" y="4000"/>
                            <a:pt x="1649349" y="5715"/>
                          </a:cubicBezTo>
                          <a:cubicBezTo>
                            <a:pt x="1583531" y="7239"/>
                            <a:pt x="1517618" y="8572"/>
                            <a:pt x="1451705" y="94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0" name="Vrije vorm: vorm 8919">
                      <a:extLst>
                        <a:ext uri="{FF2B5EF4-FFF2-40B4-BE49-F238E27FC236}">
                          <a16:creationId xmlns:a16="http://schemas.microsoft.com/office/drawing/2014/main" id="{C95BC696-AE5D-2D78-A61A-37F694747C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741" y="3515550"/>
                      <a:ext cx="588454" cy="22685"/>
                    </a:xfrm>
                    <a:custGeom>
                      <a:avLst/>
                      <a:gdLst>
                        <a:gd name="connsiteX0" fmla="*/ 1810 w 588454"/>
                        <a:gd name="connsiteY0" fmla="*/ 15716 h 22685"/>
                        <a:gd name="connsiteX1" fmla="*/ 140208 w 588454"/>
                        <a:gd name="connsiteY1" fmla="*/ 22384 h 22685"/>
                        <a:gd name="connsiteX2" fmla="*/ 446913 w 588454"/>
                        <a:gd name="connsiteY2" fmla="*/ 14573 h 22685"/>
                        <a:gd name="connsiteX3" fmla="*/ 588455 w 588454"/>
                        <a:gd name="connsiteY3" fmla="*/ 0 h 22685"/>
                        <a:gd name="connsiteX4" fmla="*/ 513302 w 588454"/>
                        <a:gd name="connsiteY4" fmla="*/ 5048 h 22685"/>
                        <a:gd name="connsiteX5" fmla="*/ 445961 w 588454"/>
                        <a:gd name="connsiteY5" fmla="*/ 8477 h 22685"/>
                        <a:gd name="connsiteX6" fmla="*/ 140494 w 588454"/>
                        <a:gd name="connsiteY6" fmla="*/ 16288 h 22685"/>
                        <a:gd name="connsiteX7" fmla="*/ 53340 w 588454"/>
                        <a:gd name="connsiteY7" fmla="*/ 15621 h 22685"/>
                        <a:gd name="connsiteX8" fmla="*/ 1810 w 588454"/>
                        <a:gd name="connsiteY8" fmla="*/ 14192 h 22685"/>
                        <a:gd name="connsiteX9" fmla="*/ 1810 w 588454"/>
                        <a:gd name="connsiteY9" fmla="*/ 14192 h 22685"/>
                        <a:gd name="connsiteX10" fmla="*/ 0 w 588454"/>
                        <a:gd name="connsiteY10" fmla="*/ 14192 h 22685"/>
                        <a:gd name="connsiteX11" fmla="*/ 0 w 588454"/>
                        <a:gd name="connsiteY11" fmla="*/ 15716 h 22685"/>
                        <a:gd name="connsiteX12" fmla="*/ 1810 w 588454"/>
                        <a:gd name="connsiteY12" fmla="*/ 15812 h 22685"/>
                        <a:gd name="connsiteX13" fmla="*/ 1810 w 588454"/>
                        <a:gd name="connsiteY13" fmla="*/ 15812 h 22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685">
                          <a:moveTo>
                            <a:pt x="1810" y="15716"/>
                          </a:moveTo>
                          <a:cubicBezTo>
                            <a:pt x="47816" y="18574"/>
                            <a:pt x="93917" y="20955"/>
                            <a:pt x="140208" y="22384"/>
                          </a:cubicBezTo>
                          <a:cubicBezTo>
                            <a:pt x="242507" y="23622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715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048"/>
                          </a:cubicBezTo>
                          <a:cubicBezTo>
                            <a:pt x="490823" y="6382"/>
                            <a:pt x="468344" y="7525"/>
                            <a:pt x="445961" y="8477"/>
                          </a:cubicBezTo>
                          <a:cubicBezTo>
                            <a:pt x="344519" y="14954"/>
                            <a:pt x="242411" y="17526"/>
                            <a:pt x="140494" y="16288"/>
                          </a:cubicBezTo>
                          <a:cubicBezTo>
                            <a:pt x="111443" y="16383"/>
                            <a:pt x="82391" y="16097"/>
                            <a:pt x="53340" y="15621"/>
                          </a:cubicBezTo>
                          <a:cubicBezTo>
                            <a:pt x="36195" y="15335"/>
                            <a:pt x="18955" y="14669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1" name="Vrije vorm: vorm 8920">
                      <a:extLst>
                        <a:ext uri="{FF2B5EF4-FFF2-40B4-BE49-F238E27FC236}">
                          <a16:creationId xmlns:a16="http://schemas.microsoft.com/office/drawing/2014/main" id="{717AA54A-EE45-F15E-22B7-245C1BD590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8937" y="3535025"/>
                      <a:ext cx="832104" cy="36722"/>
                    </a:xfrm>
                    <a:custGeom>
                      <a:avLst/>
                      <a:gdLst>
                        <a:gd name="connsiteX0" fmla="*/ 644557 w 832104"/>
                        <a:gd name="connsiteY0" fmla="*/ 3385 h 36722"/>
                        <a:gd name="connsiteX1" fmla="*/ 240792 w 832104"/>
                        <a:gd name="connsiteY1" fmla="*/ 6147 h 36722"/>
                        <a:gd name="connsiteX2" fmla="*/ 126206 w 832104"/>
                        <a:gd name="connsiteY2" fmla="*/ 17482 h 36722"/>
                        <a:gd name="connsiteX3" fmla="*/ 0 w 832104"/>
                        <a:gd name="connsiteY3" fmla="*/ 36722 h 36722"/>
                        <a:gd name="connsiteX4" fmla="*/ 241649 w 832104"/>
                        <a:gd name="connsiteY4" fmla="*/ 12148 h 36722"/>
                        <a:gd name="connsiteX5" fmla="*/ 643890 w 832104"/>
                        <a:gd name="connsiteY5" fmla="*/ 9385 h 36722"/>
                        <a:gd name="connsiteX6" fmla="*/ 832104 w 832104"/>
                        <a:gd name="connsiteY6" fmla="*/ 13862 h 36722"/>
                        <a:gd name="connsiteX7" fmla="*/ 732187 w 832104"/>
                        <a:gd name="connsiteY7" fmla="*/ 7957 h 36722"/>
                        <a:gd name="connsiteX8" fmla="*/ 644461 w 832104"/>
                        <a:gd name="connsiteY8" fmla="*/ 3290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557" y="3385"/>
                          </a:moveTo>
                          <a:cubicBezTo>
                            <a:pt x="510254" y="-901"/>
                            <a:pt x="375190" y="-2235"/>
                            <a:pt x="240792" y="6147"/>
                          </a:cubicBezTo>
                          <a:cubicBezTo>
                            <a:pt x="202406" y="9100"/>
                            <a:pt x="164116" y="12910"/>
                            <a:pt x="126206" y="17482"/>
                          </a:cubicBezTo>
                          <a:cubicBezTo>
                            <a:pt x="83629" y="22720"/>
                            <a:pt x="41529" y="29007"/>
                            <a:pt x="0" y="36722"/>
                          </a:cubicBezTo>
                          <a:cubicBezTo>
                            <a:pt x="79343" y="24054"/>
                            <a:pt x="160401" y="16339"/>
                            <a:pt x="241649" y="12148"/>
                          </a:cubicBezTo>
                          <a:cubicBezTo>
                            <a:pt x="375190" y="3766"/>
                            <a:pt x="509873" y="5099"/>
                            <a:pt x="643890" y="9385"/>
                          </a:cubicBezTo>
                          <a:cubicBezTo>
                            <a:pt x="706660" y="10433"/>
                            <a:pt x="769334" y="12052"/>
                            <a:pt x="832104" y="13862"/>
                          </a:cubicBezTo>
                          <a:cubicBezTo>
                            <a:pt x="798767" y="11862"/>
                            <a:pt x="765524" y="9862"/>
                            <a:pt x="732187" y="7957"/>
                          </a:cubicBezTo>
                          <a:cubicBezTo>
                            <a:pt x="702945" y="6337"/>
                            <a:pt x="673703" y="4718"/>
                            <a:pt x="644461" y="329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2" name="Vrije vorm: vorm 8921">
                      <a:extLst>
                        <a:ext uri="{FF2B5EF4-FFF2-40B4-BE49-F238E27FC236}">
                          <a16:creationId xmlns:a16="http://schemas.microsoft.com/office/drawing/2014/main" id="{493CCC21-AF9A-6C01-24B6-68AF607EA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6398"/>
                      <a:ext cx="352996" cy="7239"/>
                    </a:xfrm>
                    <a:custGeom>
                      <a:avLst/>
                      <a:gdLst>
                        <a:gd name="connsiteX0" fmla="*/ 72104 w 352996"/>
                        <a:gd name="connsiteY0" fmla="*/ 2286 h 7239"/>
                        <a:gd name="connsiteX1" fmla="*/ 0 w 352996"/>
                        <a:gd name="connsiteY1" fmla="*/ 3715 h 7239"/>
                        <a:gd name="connsiteX2" fmla="*/ 135255 w 352996"/>
                        <a:gd name="connsiteY2" fmla="*/ 7239 h 7239"/>
                        <a:gd name="connsiteX3" fmla="*/ 352997 w 352996"/>
                        <a:gd name="connsiteY3" fmla="*/ 6096 h 7239"/>
                        <a:gd name="connsiteX4" fmla="*/ 352997 w 352996"/>
                        <a:gd name="connsiteY4" fmla="*/ 0 h 7239"/>
                        <a:gd name="connsiteX5" fmla="*/ 135350 w 352996"/>
                        <a:gd name="connsiteY5" fmla="*/ 1143 h 7239"/>
                        <a:gd name="connsiteX6" fmla="*/ 72200 w 352996"/>
                        <a:gd name="connsiteY6" fmla="*/ 2381 h 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239">
                          <a:moveTo>
                            <a:pt x="72104" y="2286"/>
                          </a:moveTo>
                          <a:cubicBezTo>
                            <a:pt x="48101" y="2762"/>
                            <a:pt x="24003" y="3239"/>
                            <a:pt x="0" y="3715"/>
                          </a:cubicBezTo>
                          <a:cubicBezTo>
                            <a:pt x="45053" y="5049"/>
                            <a:pt x="90107" y="6191"/>
                            <a:pt x="135255" y="7239"/>
                          </a:cubicBezTo>
                          <a:cubicBezTo>
                            <a:pt x="207835" y="7239"/>
                            <a:pt x="280416" y="6763"/>
                            <a:pt x="352997" y="6096"/>
                          </a:cubicBezTo>
                          <a:lnTo>
                            <a:pt x="352997" y="0"/>
                          </a:lnTo>
                          <a:cubicBezTo>
                            <a:pt x="280511" y="667"/>
                            <a:pt x="207931" y="1143"/>
                            <a:pt x="135350" y="1143"/>
                          </a:cubicBezTo>
                          <a:cubicBezTo>
                            <a:pt x="114300" y="1619"/>
                            <a:pt x="93250" y="1905"/>
                            <a:pt x="72200" y="238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3" name="Vrije vorm: vorm 8922">
                      <a:extLst>
                        <a:ext uri="{FF2B5EF4-FFF2-40B4-BE49-F238E27FC236}">
                          <a16:creationId xmlns:a16="http://schemas.microsoft.com/office/drawing/2014/main" id="{19587A3D-156F-1A4F-18C7-77226921A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165" y="3376866"/>
                      <a:ext cx="220027" cy="12382"/>
                    </a:xfrm>
                    <a:custGeom>
                      <a:avLst/>
                      <a:gdLst>
                        <a:gd name="connsiteX0" fmla="*/ 64865 w 220027"/>
                        <a:gd name="connsiteY0" fmla="*/ 857 h 12382"/>
                        <a:gd name="connsiteX1" fmla="*/ 34195 w 220027"/>
                        <a:gd name="connsiteY1" fmla="*/ 476 h 12382"/>
                        <a:gd name="connsiteX2" fmla="*/ 0 w 220027"/>
                        <a:gd name="connsiteY2" fmla="*/ 0 h 12382"/>
                        <a:gd name="connsiteX3" fmla="*/ 63913 w 220027"/>
                        <a:gd name="connsiteY3" fmla="*/ 6858 h 12382"/>
                        <a:gd name="connsiteX4" fmla="*/ 170021 w 220027"/>
                        <a:gd name="connsiteY4" fmla="*/ 12383 h 12382"/>
                        <a:gd name="connsiteX5" fmla="*/ 220027 w 220027"/>
                        <a:gd name="connsiteY5" fmla="*/ 11525 h 12382"/>
                        <a:gd name="connsiteX6" fmla="*/ 193738 w 220027"/>
                        <a:gd name="connsiteY6" fmla="*/ 8668 h 12382"/>
                        <a:gd name="connsiteX7" fmla="*/ 170878 w 220027"/>
                        <a:gd name="connsiteY7" fmla="*/ 6191 h 12382"/>
                        <a:gd name="connsiteX8" fmla="*/ 64960 w 220027"/>
                        <a:gd name="connsiteY8" fmla="*/ 667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2382">
                          <a:moveTo>
                            <a:pt x="64865" y="857"/>
                          </a:moveTo>
                          <a:cubicBezTo>
                            <a:pt x="54673" y="762"/>
                            <a:pt x="44386" y="571"/>
                            <a:pt x="34195" y="476"/>
                          </a:cubicBezTo>
                          <a:cubicBezTo>
                            <a:pt x="22765" y="286"/>
                            <a:pt x="11430" y="191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383"/>
                          </a:cubicBezTo>
                          <a:lnTo>
                            <a:pt x="220027" y="11525"/>
                          </a:lnTo>
                          <a:lnTo>
                            <a:pt x="193738" y="8668"/>
                          </a:lnTo>
                          <a:lnTo>
                            <a:pt x="170878" y="6191"/>
                          </a:lnTo>
                          <a:cubicBezTo>
                            <a:pt x="135541" y="4572"/>
                            <a:pt x="100203" y="2667"/>
                            <a:pt x="64960" y="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4" name="Vrije vorm: vorm 8923">
                      <a:extLst>
                        <a:ext uri="{FF2B5EF4-FFF2-40B4-BE49-F238E27FC236}">
                          <a16:creationId xmlns:a16="http://schemas.microsoft.com/office/drawing/2014/main" id="{E2881782-D360-0159-C95D-6823732E9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191" y="3385153"/>
                      <a:ext cx="311753" cy="16892"/>
                    </a:xfrm>
                    <a:custGeom>
                      <a:avLst/>
                      <a:gdLst>
                        <a:gd name="connsiteX0" fmla="*/ 91345 w 311753"/>
                        <a:gd name="connsiteY0" fmla="*/ 10668 h 16892"/>
                        <a:gd name="connsiteX1" fmla="*/ 48768 w 311753"/>
                        <a:gd name="connsiteY1" fmla="*/ 13335 h 16892"/>
                        <a:gd name="connsiteX2" fmla="*/ 0 w 311753"/>
                        <a:gd name="connsiteY2" fmla="*/ 16383 h 16892"/>
                        <a:gd name="connsiteX3" fmla="*/ 91916 w 311753"/>
                        <a:gd name="connsiteY3" fmla="*/ 16859 h 16892"/>
                        <a:gd name="connsiteX4" fmla="*/ 242411 w 311753"/>
                        <a:gd name="connsiteY4" fmla="*/ 8573 h 16892"/>
                        <a:gd name="connsiteX5" fmla="*/ 311753 w 311753"/>
                        <a:gd name="connsiteY5" fmla="*/ 0 h 16892"/>
                        <a:gd name="connsiteX6" fmla="*/ 274796 w 311753"/>
                        <a:gd name="connsiteY6" fmla="*/ 1334 h 16892"/>
                        <a:gd name="connsiteX7" fmla="*/ 241364 w 311753"/>
                        <a:gd name="connsiteY7" fmla="*/ 2572 h 16892"/>
                        <a:gd name="connsiteX8" fmla="*/ 91345 w 311753"/>
                        <a:gd name="connsiteY8" fmla="*/ 10859 h 16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6892">
                          <a:moveTo>
                            <a:pt x="91345" y="10668"/>
                          </a:moveTo>
                          <a:cubicBezTo>
                            <a:pt x="77153" y="11716"/>
                            <a:pt x="62960" y="12383"/>
                            <a:pt x="48768" y="13335"/>
                          </a:cubicBezTo>
                          <a:cubicBezTo>
                            <a:pt x="32480" y="14383"/>
                            <a:pt x="16288" y="15526"/>
                            <a:pt x="0" y="16383"/>
                          </a:cubicBezTo>
                          <a:cubicBezTo>
                            <a:pt x="30575" y="16859"/>
                            <a:pt x="61246" y="16955"/>
                            <a:pt x="91916" y="16859"/>
                          </a:cubicBezTo>
                          <a:cubicBezTo>
                            <a:pt x="142208" y="14954"/>
                            <a:pt x="192405" y="12192"/>
                            <a:pt x="242411" y="8573"/>
                          </a:cubicBezTo>
                          <a:cubicBezTo>
                            <a:pt x="265652" y="5906"/>
                            <a:pt x="288703" y="3048"/>
                            <a:pt x="311753" y="0"/>
                          </a:cubicBezTo>
                          <a:cubicBezTo>
                            <a:pt x="299466" y="572"/>
                            <a:pt x="287084" y="857"/>
                            <a:pt x="274796" y="1334"/>
                          </a:cubicBezTo>
                          <a:cubicBezTo>
                            <a:pt x="263652" y="1715"/>
                            <a:pt x="252508" y="2191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85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5" name="Vrije vorm: vorm 8924">
                      <a:extLst>
                        <a:ext uri="{FF2B5EF4-FFF2-40B4-BE49-F238E27FC236}">
                          <a16:creationId xmlns:a16="http://schemas.microsoft.com/office/drawing/2014/main" id="{9A435F3B-77CD-E91E-C624-623156543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4972"/>
                      <a:ext cx="295465" cy="7810"/>
                    </a:xfrm>
                    <a:custGeom>
                      <a:avLst/>
                      <a:gdLst>
                        <a:gd name="connsiteX0" fmla="*/ 86677 w 295465"/>
                        <a:gd name="connsiteY0" fmla="*/ 0 h 7810"/>
                        <a:gd name="connsiteX1" fmla="*/ 46101 w 295465"/>
                        <a:gd name="connsiteY1" fmla="*/ 953 h 7810"/>
                        <a:gd name="connsiteX2" fmla="*/ 0 w 295465"/>
                        <a:gd name="connsiteY2" fmla="*/ 2000 h 7810"/>
                        <a:gd name="connsiteX3" fmla="*/ 86487 w 295465"/>
                        <a:gd name="connsiteY3" fmla="*/ 6096 h 7810"/>
                        <a:gd name="connsiteX4" fmla="*/ 228790 w 295465"/>
                        <a:gd name="connsiteY4" fmla="*/ 7811 h 7810"/>
                        <a:gd name="connsiteX5" fmla="*/ 295465 w 295465"/>
                        <a:gd name="connsiteY5" fmla="*/ 5525 h 7810"/>
                        <a:gd name="connsiteX6" fmla="*/ 260033 w 295465"/>
                        <a:gd name="connsiteY6" fmla="*/ 3429 h 7810"/>
                        <a:gd name="connsiteX7" fmla="*/ 229076 w 295465"/>
                        <a:gd name="connsiteY7" fmla="*/ 1714 h 7810"/>
                        <a:gd name="connsiteX8" fmla="*/ 86677 w 295465"/>
                        <a:gd name="connsiteY8" fmla="*/ 0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86677" y="0"/>
                          </a:moveTo>
                          <a:lnTo>
                            <a:pt x="46101" y="953"/>
                          </a:lnTo>
                          <a:lnTo>
                            <a:pt x="0" y="2000"/>
                          </a:lnTo>
                          <a:lnTo>
                            <a:pt x="86487" y="6096"/>
                          </a:lnTo>
                          <a:lnTo>
                            <a:pt x="228790" y="7811"/>
                          </a:lnTo>
                          <a:lnTo>
                            <a:pt x="295465" y="5525"/>
                          </a:lnTo>
                          <a:lnTo>
                            <a:pt x="260033" y="3429"/>
                          </a:lnTo>
                          <a:lnTo>
                            <a:pt x="229076" y="1714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6" name="Vrije vorm: vorm 8925">
                      <a:extLst>
                        <a:ext uri="{FF2B5EF4-FFF2-40B4-BE49-F238E27FC236}">
                          <a16:creationId xmlns:a16="http://schemas.microsoft.com/office/drawing/2014/main" id="{F9AD784E-3BDB-CC26-C56C-A5DFE7A17B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8024"/>
                      <a:ext cx="1362456" cy="13811"/>
                    </a:xfrm>
                    <a:custGeom>
                      <a:avLst/>
                      <a:gdLst>
                        <a:gd name="connsiteX0" fmla="*/ 399288 w 1362456"/>
                        <a:gd name="connsiteY0" fmla="*/ 1619 h 13811"/>
                        <a:gd name="connsiteX1" fmla="*/ 106394 w 1362456"/>
                        <a:gd name="connsiteY1" fmla="*/ 6763 h 13811"/>
                        <a:gd name="connsiteX2" fmla="*/ 0 w 1362456"/>
                        <a:gd name="connsiteY2" fmla="*/ 8668 h 13811"/>
                        <a:gd name="connsiteX3" fmla="*/ 399193 w 1362456"/>
                        <a:gd name="connsiteY3" fmla="*/ 13811 h 13811"/>
                        <a:gd name="connsiteX4" fmla="*/ 1055751 w 1362456"/>
                        <a:gd name="connsiteY4" fmla="*/ 12192 h 13811"/>
                        <a:gd name="connsiteX5" fmla="*/ 1362456 w 1362456"/>
                        <a:gd name="connsiteY5" fmla="*/ 5334 h 13811"/>
                        <a:gd name="connsiteX6" fmla="*/ 1280732 w 1362456"/>
                        <a:gd name="connsiteY6" fmla="*/ 3905 h 13811"/>
                        <a:gd name="connsiteX7" fmla="*/ 1055846 w 1362456"/>
                        <a:gd name="connsiteY7" fmla="*/ 0 h 13811"/>
                        <a:gd name="connsiteX8" fmla="*/ 399288 w 1362456"/>
                        <a:gd name="connsiteY8" fmla="*/ 1619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3811">
                          <a:moveTo>
                            <a:pt x="399288" y="1619"/>
                          </a:moveTo>
                          <a:lnTo>
                            <a:pt x="106394" y="6763"/>
                          </a:lnTo>
                          <a:lnTo>
                            <a:pt x="0" y="8668"/>
                          </a:lnTo>
                          <a:lnTo>
                            <a:pt x="399193" y="13811"/>
                          </a:lnTo>
                          <a:lnTo>
                            <a:pt x="1055751" y="12192"/>
                          </a:lnTo>
                          <a:lnTo>
                            <a:pt x="1362456" y="5334"/>
                          </a:lnTo>
                          <a:lnTo>
                            <a:pt x="1280732" y="3905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7" name="Vrije vorm: vorm 8926">
                      <a:extLst>
                        <a:ext uri="{FF2B5EF4-FFF2-40B4-BE49-F238E27FC236}">
                          <a16:creationId xmlns:a16="http://schemas.microsoft.com/office/drawing/2014/main" id="{345DD66B-CE4A-C7F4-066F-95369C1C86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577" y="3454236"/>
                      <a:ext cx="932497" cy="13688"/>
                    </a:xfrm>
                    <a:custGeom>
                      <a:avLst/>
                      <a:gdLst>
                        <a:gd name="connsiteX0" fmla="*/ 722471 w 932497"/>
                        <a:gd name="connsiteY0" fmla="*/ 12736 h 13688"/>
                        <a:gd name="connsiteX1" fmla="*/ 932497 w 932497"/>
                        <a:gd name="connsiteY1" fmla="*/ 8831 h 13688"/>
                        <a:gd name="connsiteX2" fmla="*/ 876586 w 932497"/>
                        <a:gd name="connsiteY2" fmla="*/ 6640 h 13688"/>
                        <a:gd name="connsiteX3" fmla="*/ 722757 w 932497"/>
                        <a:gd name="connsiteY3" fmla="*/ 544 h 13688"/>
                        <a:gd name="connsiteX4" fmla="*/ 273082 w 932497"/>
                        <a:gd name="connsiteY4" fmla="*/ 1497 h 13688"/>
                        <a:gd name="connsiteX5" fmla="*/ 72771 w 932497"/>
                        <a:gd name="connsiteY5" fmla="*/ 8926 h 13688"/>
                        <a:gd name="connsiteX6" fmla="*/ 0 w 932497"/>
                        <a:gd name="connsiteY6" fmla="*/ 11879 h 13688"/>
                        <a:gd name="connsiteX7" fmla="*/ 273367 w 932497"/>
                        <a:gd name="connsiteY7" fmla="*/ 13689 h 13688"/>
                        <a:gd name="connsiteX8" fmla="*/ 722471 w 932497"/>
                        <a:gd name="connsiteY8" fmla="*/ 12736 h 13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688">
                          <a:moveTo>
                            <a:pt x="722471" y="12736"/>
                          </a:moveTo>
                          <a:cubicBezTo>
                            <a:pt x="792480" y="11117"/>
                            <a:pt x="862489" y="9783"/>
                            <a:pt x="932497" y="8831"/>
                          </a:cubicBezTo>
                          <a:cubicBezTo>
                            <a:pt x="913829" y="8069"/>
                            <a:pt x="895255" y="7402"/>
                            <a:pt x="876586" y="6640"/>
                          </a:cubicBezTo>
                          <a:cubicBezTo>
                            <a:pt x="825341" y="4545"/>
                            <a:pt x="774097" y="2449"/>
                            <a:pt x="722757" y="544"/>
                          </a:cubicBezTo>
                          <a:cubicBezTo>
                            <a:pt x="572834" y="-408"/>
                            <a:pt x="423005" y="-122"/>
                            <a:pt x="273082" y="1497"/>
                          </a:cubicBezTo>
                          <a:cubicBezTo>
                            <a:pt x="206216" y="3687"/>
                            <a:pt x="139446" y="6259"/>
                            <a:pt x="72771" y="8926"/>
                          </a:cubicBezTo>
                          <a:cubicBezTo>
                            <a:pt x="48482" y="9879"/>
                            <a:pt x="24194" y="10831"/>
                            <a:pt x="0" y="11879"/>
                          </a:cubicBezTo>
                          <a:cubicBezTo>
                            <a:pt x="91154" y="11974"/>
                            <a:pt x="182309" y="12641"/>
                            <a:pt x="273367" y="13689"/>
                          </a:cubicBezTo>
                          <a:cubicBezTo>
                            <a:pt x="423100" y="12070"/>
                            <a:pt x="572834" y="11784"/>
                            <a:pt x="722471" y="1273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8" name="Vrije vorm: vorm 8927">
                      <a:extLst>
                        <a:ext uri="{FF2B5EF4-FFF2-40B4-BE49-F238E27FC236}">
                          <a16:creationId xmlns:a16="http://schemas.microsoft.com/office/drawing/2014/main" id="{279D359D-DB72-3B00-613E-ED38B7943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62280"/>
                      <a:ext cx="1765744" cy="28878"/>
                    </a:xfrm>
                    <a:custGeom>
                      <a:avLst/>
                      <a:gdLst>
                        <a:gd name="connsiteX0" fmla="*/ 942499 w 1765744"/>
                        <a:gd name="connsiteY0" fmla="*/ 16574 h 28878"/>
                        <a:gd name="connsiteX1" fmla="*/ 729806 w 1765744"/>
                        <a:gd name="connsiteY1" fmla="*/ 15716 h 28878"/>
                        <a:gd name="connsiteX2" fmla="*/ 517208 w 1765744"/>
                        <a:gd name="connsiteY2" fmla="*/ 12383 h 28878"/>
                        <a:gd name="connsiteX3" fmla="*/ 137255 w 1765744"/>
                        <a:gd name="connsiteY3" fmla="*/ 4667 h 28878"/>
                        <a:gd name="connsiteX4" fmla="*/ 0 w 1765744"/>
                        <a:gd name="connsiteY4" fmla="*/ 0 h 28878"/>
                        <a:gd name="connsiteX5" fmla="*/ 516445 w 1765744"/>
                        <a:gd name="connsiteY5" fmla="*/ 24575 h 28878"/>
                        <a:gd name="connsiteX6" fmla="*/ 729425 w 1765744"/>
                        <a:gd name="connsiteY6" fmla="*/ 28004 h 28878"/>
                        <a:gd name="connsiteX7" fmla="*/ 942499 w 1765744"/>
                        <a:gd name="connsiteY7" fmla="*/ 28861 h 28878"/>
                        <a:gd name="connsiteX8" fmla="*/ 1368362 w 1765744"/>
                        <a:gd name="connsiteY8" fmla="*/ 25146 h 28878"/>
                        <a:gd name="connsiteX9" fmla="*/ 1765745 w 1765744"/>
                        <a:gd name="connsiteY9" fmla="*/ 26099 h 28878"/>
                        <a:gd name="connsiteX10" fmla="*/ 1660112 w 1765744"/>
                        <a:gd name="connsiteY10" fmla="*/ 20193 h 28878"/>
                        <a:gd name="connsiteX11" fmla="*/ 1368362 w 1765744"/>
                        <a:gd name="connsiteY11" fmla="*/ 12859 h 28878"/>
                        <a:gd name="connsiteX12" fmla="*/ 942689 w 1765744"/>
                        <a:gd name="connsiteY12" fmla="*/ 16574 h 28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878">
                          <a:moveTo>
                            <a:pt x="942499" y="16574"/>
                          </a:move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90525" y="11144"/>
                            <a:pt x="263843" y="8572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668"/>
                            <a:pt x="343853" y="18859"/>
                            <a:pt x="516445" y="24575"/>
                          </a:cubicBezTo>
                          <a:cubicBezTo>
                            <a:pt x="587407" y="26099"/>
                            <a:pt x="658368" y="27242"/>
                            <a:pt x="729425" y="28004"/>
                          </a:cubicBezTo>
                          <a:cubicBezTo>
                            <a:pt x="800481" y="28670"/>
                            <a:pt x="871442" y="28956"/>
                            <a:pt x="942499" y="28861"/>
                          </a:cubicBezTo>
                          <a:cubicBezTo>
                            <a:pt x="1084612" y="28861"/>
                            <a:pt x="1226630" y="26099"/>
                            <a:pt x="1368362" y="25146"/>
                          </a:cubicBezTo>
                          <a:cubicBezTo>
                            <a:pt x="1500759" y="22384"/>
                            <a:pt x="1633347" y="21336"/>
                            <a:pt x="1765745" y="26099"/>
                          </a:cubicBezTo>
                          <a:cubicBezTo>
                            <a:pt x="1730597" y="23717"/>
                            <a:pt x="1695355" y="21812"/>
                            <a:pt x="1660112" y="20193"/>
                          </a:cubicBezTo>
                          <a:cubicBezTo>
                            <a:pt x="1563053" y="15716"/>
                            <a:pt x="1465707" y="13811"/>
                            <a:pt x="1368362" y="12859"/>
                          </a:cubicBezTo>
                          <a:cubicBezTo>
                            <a:pt x="1226249" y="13811"/>
                            <a:pt x="1084421" y="16478"/>
                            <a:pt x="942689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9" name="Vrije vorm: vorm 8928">
                      <a:extLst>
                        <a:ext uri="{FF2B5EF4-FFF2-40B4-BE49-F238E27FC236}">
                          <a16:creationId xmlns:a16="http://schemas.microsoft.com/office/drawing/2014/main" id="{DB7AE6E4-9C3C-6700-F3C8-11B2431B9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7249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4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3 h 63616"/>
                        <a:gd name="connsiteX8" fmla="*/ 351473 w 2406491"/>
                        <a:gd name="connsiteY8" fmla="*/ 46292 h 63616"/>
                        <a:gd name="connsiteX9" fmla="*/ 187547 w 2406491"/>
                        <a:gd name="connsiteY9" fmla="*/ 58388 h 63616"/>
                        <a:gd name="connsiteX10" fmla="*/ 176213 w 2406491"/>
                        <a:gd name="connsiteY10" fmla="*/ 59055 h 63616"/>
                        <a:gd name="connsiteX11" fmla="*/ 0 w 2406491"/>
                        <a:gd name="connsiteY11" fmla="*/ 61627 h 63616"/>
                        <a:gd name="connsiteX12" fmla="*/ 176594 w 2406491"/>
                        <a:gd name="connsiteY12" fmla="*/ 62103 h 63616"/>
                        <a:gd name="connsiteX13" fmla="*/ 352711 w 2406491"/>
                        <a:gd name="connsiteY13" fmla="*/ 52388 h 63616"/>
                        <a:gd name="connsiteX14" fmla="*/ 528257 w 2406491"/>
                        <a:gd name="connsiteY14" fmla="*/ 40576 h 63616"/>
                        <a:gd name="connsiteX15" fmla="*/ 550164 w 2406491"/>
                        <a:gd name="connsiteY15" fmla="*/ 39338 h 63616"/>
                        <a:gd name="connsiteX16" fmla="*/ 572072 w 2406491"/>
                        <a:gd name="connsiteY16" fmla="*/ 38291 h 63616"/>
                        <a:gd name="connsiteX17" fmla="*/ 615982 w 2406491"/>
                        <a:gd name="connsiteY17" fmla="*/ 36385 h 63616"/>
                        <a:gd name="connsiteX18" fmla="*/ 703898 w 2406491"/>
                        <a:gd name="connsiteY18" fmla="*/ 34004 h 63616"/>
                        <a:gd name="connsiteX19" fmla="*/ 848773 w 2406491"/>
                        <a:gd name="connsiteY19" fmla="*/ 31051 h 63616"/>
                        <a:gd name="connsiteX20" fmla="*/ 993839 w 2406491"/>
                        <a:gd name="connsiteY20" fmla="*/ 28766 h 63616"/>
                        <a:gd name="connsiteX21" fmla="*/ 1284065 w 2406491"/>
                        <a:gd name="connsiteY21" fmla="*/ 24098 h 63616"/>
                        <a:gd name="connsiteX22" fmla="*/ 1864519 w 2406491"/>
                        <a:gd name="connsiteY22" fmla="*/ 14764 h 63616"/>
                        <a:gd name="connsiteX23" fmla="*/ 2406491 w 2406491"/>
                        <a:gd name="connsiteY23" fmla="*/ 0 h 63616"/>
                        <a:gd name="connsiteX24" fmla="*/ 2261997 w 2406491"/>
                        <a:gd name="connsiteY24" fmla="*/ 667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4"/>
                          </a:lnTo>
                          <a:lnTo>
                            <a:pt x="848297" y="18859"/>
                          </a:lnTo>
                          <a:cubicBezTo>
                            <a:pt x="799909" y="19622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176" y="24193"/>
                            <a:pt x="614744" y="25717"/>
                          </a:cubicBezTo>
                          <a:cubicBezTo>
                            <a:pt x="600075" y="26480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3"/>
                          </a:lnTo>
                          <a:cubicBezTo>
                            <a:pt x="468059" y="35814"/>
                            <a:pt x="409766" y="41243"/>
                            <a:pt x="351473" y="46292"/>
                          </a:cubicBezTo>
                          <a:cubicBezTo>
                            <a:pt x="296894" y="50959"/>
                            <a:pt x="242316" y="55435"/>
                            <a:pt x="187547" y="58388"/>
                          </a:cubicBezTo>
                          <a:cubicBezTo>
                            <a:pt x="183737" y="58579"/>
                            <a:pt x="180023" y="58865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235458" y="60198"/>
                            <a:pt x="294132" y="56388"/>
                            <a:pt x="352711" y="52388"/>
                          </a:cubicBezTo>
                          <a:cubicBezTo>
                            <a:pt x="411290" y="48387"/>
                            <a:pt x="469678" y="44006"/>
                            <a:pt x="528257" y="40576"/>
                          </a:cubicBezTo>
                          <a:lnTo>
                            <a:pt x="550164" y="39338"/>
                          </a:lnTo>
                          <a:lnTo>
                            <a:pt x="572072" y="38291"/>
                          </a:lnTo>
                          <a:cubicBezTo>
                            <a:pt x="586740" y="37529"/>
                            <a:pt x="601313" y="36957"/>
                            <a:pt x="615982" y="36385"/>
                          </a:cubicBezTo>
                          <a:cubicBezTo>
                            <a:pt x="645224" y="35338"/>
                            <a:pt x="674561" y="34576"/>
                            <a:pt x="703898" y="34004"/>
                          </a:cubicBezTo>
                          <a:cubicBezTo>
                            <a:pt x="752094" y="32671"/>
                            <a:pt x="800386" y="31909"/>
                            <a:pt x="848773" y="31051"/>
                          </a:cubicBezTo>
                          <a:lnTo>
                            <a:pt x="993839" y="28766"/>
                          </a:lnTo>
                          <a:lnTo>
                            <a:pt x="1284065" y="24098"/>
                          </a:lnTo>
                          <a:lnTo>
                            <a:pt x="1864519" y="14764"/>
                          </a:lnTo>
                          <a:lnTo>
                            <a:pt x="2406491" y="0"/>
                          </a:lnTo>
                          <a:lnTo>
                            <a:pt x="2261997" y="667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0" name="Vrije vorm: vorm 8929">
                      <a:extLst>
                        <a:ext uri="{FF2B5EF4-FFF2-40B4-BE49-F238E27FC236}">
                          <a16:creationId xmlns:a16="http://schemas.microsoft.com/office/drawing/2014/main" id="{0030CD0C-3306-3A20-E139-28ABA601E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70385"/>
                      <a:ext cx="550068" cy="15650"/>
                    </a:xfrm>
                    <a:custGeom>
                      <a:avLst/>
                      <a:gdLst>
                        <a:gd name="connsiteX0" fmla="*/ 183356 w 550068"/>
                        <a:gd name="connsiteY0" fmla="*/ 1744 h 15650"/>
                        <a:gd name="connsiteX1" fmla="*/ 48768 w 550068"/>
                        <a:gd name="connsiteY1" fmla="*/ 11555 h 15650"/>
                        <a:gd name="connsiteX2" fmla="*/ 0 w 550068"/>
                        <a:gd name="connsiteY2" fmla="*/ 15650 h 15650"/>
                        <a:gd name="connsiteX3" fmla="*/ 184023 w 550068"/>
                        <a:gd name="connsiteY3" fmla="*/ 13936 h 15650"/>
                        <a:gd name="connsiteX4" fmla="*/ 485680 w 550068"/>
                        <a:gd name="connsiteY4" fmla="*/ 14412 h 15650"/>
                        <a:gd name="connsiteX5" fmla="*/ 550069 w 550068"/>
                        <a:gd name="connsiteY5" fmla="*/ 13936 h 15650"/>
                        <a:gd name="connsiteX6" fmla="*/ 550069 w 550068"/>
                        <a:gd name="connsiteY6" fmla="*/ 7269 h 15650"/>
                        <a:gd name="connsiteX7" fmla="*/ 486632 w 550068"/>
                        <a:gd name="connsiteY7" fmla="*/ 2315 h 15650"/>
                        <a:gd name="connsiteX8" fmla="*/ 183261 w 550068"/>
                        <a:gd name="connsiteY8" fmla="*/ 1839 h 1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650">
                          <a:moveTo>
                            <a:pt x="183356" y="1744"/>
                          </a:moveTo>
                          <a:cubicBezTo>
                            <a:pt x="138303" y="4411"/>
                            <a:pt x="93536" y="7840"/>
                            <a:pt x="48768" y="11555"/>
                          </a:cubicBezTo>
                          <a:cubicBezTo>
                            <a:pt x="32480" y="12888"/>
                            <a:pt x="16192" y="14126"/>
                            <a:pt x="0" y="15650"/>
                          </a:cubicBezTo>
                          <a:cubicBezTo>
                            <a:pt x="61436" y="14031"/>
                            <a:pt x="122777" y="13555"/>
                            <a:pt x="184023" y="13936"/>
                          </a:cubicBezTo>
                          <a:cubicBezTo>
                            <a:pt x="284512" y="11364"/>
                            <a:pt x="385286" y="11459"/>
                            <a:pt x="485680" y="14412"/>
                          </a:cubicBezTo>
                          <a:cubicBezTo>
                            <a:pt x="507111" y="14126"/>
                            <a:pt x="528638" y="13936"/>
                            <a:pt x="550069" y="13936"/>
                          </a:cubicBezTo>
                          <a:lnTo>
                            <a:pt x="550069" y="7269"/>
                          </a:lnTo>
                          <a:cubicBezTo>
                            <a:pt x="529019" y="5459"/>
                            <a:pt x="507873" y="3839"/>
                            <a:pt x="486632" y="2315"/>
                          </a:cubicBezTo>
                          <a:cubicBezTo>
                            <a:pt x="385572" y="-637"/>
                            <a:pt x="284321" y="-733"/>
                            <a:pt x="183261" y="183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1" name="Vrije vorm: vorm 8930">
                      <a:extLst>
                        <a:ext uri="{FF2B5EF4-FFF2-40B4-BE49-F238E27FC236}">
                          <a16:creationId xmlns:a16="http://schemas.microsoft.com/office/drawing/2014/main" id="{AC91707F-84A6-CA5F-C15F-5E0DCCF35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72795"/>
                      <a:ext cx="676560" cy="16668"/>
                    </a:xfrm>
                    <a:custGeom>
                      <a:avLst/>
                      <a:gdLst>
                        <a:gd name="connsiteX0" fmla="*/ 1810 w 676560"/>
                        <a:gd name="connsiteY0" fmla="*/ 15621 h 16668"/>
                        <a:gd name="connsiteX1" fmla="*/ 77819 w 676560"/>
                        <a:gd name="connsiteY1" fmla="*/ 16669 h 16668"/>
                        <a:gd name="connsiteX2" fmla="*/ 485966 w 676560"/>
                        <a:gd name="connsiteY2" fmla="*/ 12192 h 16668"/>
                        <a:gd name="connsiteX3" fmla="*/ 676561 w 676560"/>
                        <a:gd name="connsiteY3" fmla="*/ 4000 h 16668"/>
                        <a:gd name="connsiteX4" fmla="*/ 625793 w 676560"/>
                        <a:gd name="connsiteY4" fmla="*/ 2953 h 16668"/>
                        <a:gd name="connsiteX5" fmla="*/ 485775 w 676560"/>
                        <a:gd name="connsiteY5" fmla="*/ 0 h 16668"/>
                        <a:gd name="connsiteX6" fmla="*/ 77534 w 676560"/>
                        <a:gd name="connsiteY6" fmla="*/ 4477 h 16668"/>
                        <a:gd name="connsiteX7" fmla="*/ 0 w 676560"/>
                        <a:gd name="connsiteY7" fmla="*/ 7239 h 16668"/>
                        <a:gd name="connsiteX8" fmla="*/ 0 w 676560"/>
                        <a:gd name="connsiteY8" fmla="*/ 15621 h 16668"/>
                        <a:gd name="connsiteX9" fmla="*/ 1810 w 676560"/>
                        <a:gd name="connsiteY9" fmla="*/ 15621 h 16668"/>
                        <a:gd name="connsiteX10" fmla="*/ 1810 w 676560"/>
                        <a:gd name="connsiteY10" fmla="*/ 15621 h 16668"/>
                        <a:gd name="connsiteX11" fmla="*/ 1810 w 676560"/>
                        <a:gd name="connsiteY11" fmla="*/ 15621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668">
                          <a:moveTo>
                            <a:pt x="1810" y="15621"/>
                          </a:moveTo>
                          <a:lnTo>
                            <a:pt x="77819" y="16669"/>
                          </a:lnTo>
                          <a:lnTo>
                            <a:pt x="485966" y="12192"/>
                          </a:lnTo>
                          <a:lnTo>
                            <a:pt x="676561" y="4000"/>
                          </a:lnTo>
                          <a:lnTo>
                            <a:pt x="625793" y="2953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0" y="7239"/>
                          </a:lnTo>
                          <a:lnTo>
                            <a:pt x="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2" name="Vrije vorm: vorm 8931">
                      <a:extLst>
                        <a:ext uri="{FF2B5EF4-FFF2-40B4-BE49-F238E27FC236}">
                          <a16:creationId xmlns:a16="http://schemas.microsoft.com/office/drawing/2014/main" id="{FDE6F85C-C6C2-8B2A-881F-B3C9998D0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8860"/>
                      <a:ext cx="226409" cy="14763"/>
                    </a:xfrm>
                    <a:custGeom>
                      <a:avLst/>
                      <a:gdLst>
                        <a:gd name="connsiteX0" fmla="*/ 66961 w 226409"/>
                        <a:gd name="connsiteY0" fmla="*/ 0 h 14763"/>
                        <a:gd name="connsiteX1" fmla="*/ 17621 w 226409"/>
                        <a:gd name="connsiteY1" fmla="*/ 1810 h 14763"/>
                        <a:gd name="connsiteX2" fmla="*/ 0 w 226409"/>
                        <a:gd name="connsiteY2" fmla="*/ 2476 h 14763"/>
                        <a:gd name="connsiteX3" fmla="*/ 65437 w 226409"/>
                        <a:gd name="connsiteY3" fmla="*/ 12192 h 14763"/>
                        <a:gd name="connsiteX4" fmla="*/ 175260 w 226409"/>
                        <a:gd name="connsiteY4" fmla="*/ 14764 h 14763"/>
                        <a:gd name="connsiteX5" fmla="*/ 226409 w 226409"/>
                        <a:gd name="connsiteY5" fmla="*/ 8382 h 14763"/>
                        <a:gd name="connsiteX6" fmla="*/ 212788 w 226409"/>
                        <a:gd name="connsiteY6" fmla="*/ 6858 h 14763"/>
                        <a:gd name="connsiteX7" fmla="*/ 175450 w 226409"/>
                        <a:gd name="connsiteY7" fmla="*/ 2572 h 14763"/>
                        <a:gd name="connsiteX8" fmla="*/ 66866 w 226409"/>
                        <a:gd name="connsiteY8" fmla="*/ 95 h 1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763">
                          <a:moveTo>
                            <a:pt x="66961" y="0"/>
                          </a:moveTo>
                          <a:cubicBezTo>
                            <a:pt x="50578" y="762"/>
                            <a:pt x="34100" y="1333"/>
                            <a:pt x="17621" y="1810"/>
                          </a:cubicBezTo>
                          <a:cubicBezTo>
                            <a:pt x="11716" y="2000"/>
                            <a:pt x="5905" y="2286"/>
                            <a:pt x="0" y="2476"/>
                          </a:cubicBezTo>
                          <a:cubicBezTo>
                            <a:pt x="21622" y="6001"/>
                            <a:pt x="43434" y="9144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764"/>
                          </a:cubicBezTo>
                          <a:cubicBezTo>
                            <a:pt x="192405" y="12763"/>
                            <a:pt x="209455" y="10668"/>
                            <a:pt x="226409" y="8382"/>
                          </a:cubicBezTo>
                          <a:cubicBezTo>
                            <a:pt x="221837" y="7906"/>
                            <a:pt x="217360" y="7334"/>
                            <a:pt x="212788" y="6858"/>
                          </a:cubicBezTo>
                          <a:cubicBezTo>
                            <a:pt x="200311" y="5525"/>
                            <a:pt x="187833" y="4096"/>
                            <a:pt x="175450" y="2572"/>
                          </a:cubicBezTo>
                          <a:cubicBezTo>
                            <a:pt x="139255" y="2476"/>
                            <a:pt x="102965" y="1619"/>
                            <a:pt x="66866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3" name="Vrije vorm: vorm 8932">
                      <a:extLst>
                        <a:ext uri="{FF2B5EF4-FFF2-40B4-BE49-F238E27FC236}">
                          <a16:creationId xmlns:a16="http://schemas.microsoft.com/office/drawing/2014/main" id="{E2569638-564D-9B33-EF95-2527F00CA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3811"/>
                      <a:ext cx="1631632" cy="16668"/>
                    </a:xfrm>
                    <a:custGeom>
                      <a:avLst/>
                      <a:gdLst>
                        <a:gd name="connsiteX0" fmla="*/ 1533811 w 1631632"/>
                        <a:gd name="connsiteY0" fmla="*/ 2858 h 16668"/>
                        <a:gd name="connsiteX1" fmla="*/ 1264349 w 1631632"/>
                        <a:gd name="connsiteY1" fmla="*/ 0 h 16668"/>
                        <a:gd name="connsiteX2" fmla="*/ 478060 w 1631632"/>
                        <a:gd name="connsiteY2" fmla="*/ 4477 h 16668"/>
                        <a:gd name="connsiteX3" fmla="*/ 127445 w 1631632"/>
                        <a:gd name="connsiteY3" fmla="*/ 10858 h 16668"/>
                        <a:gd name="connsiteX4" fmla="*/ 0 w 1631632"/>
                        <a:gd name="connsiteY4" fmla="*/ 13240 h 16668"/>
                        <a:gd name="connsiteX5" fmla="*/ 478155 w 1631632"/>
                        <a:gd name="connsiteY5" fmla="*/ 16669 h 16668"/>
                        <a:gd name="connsiteX6" fmla="*/ 1264444 w 1631632"/>
                        <a:gd name="connsiteY6" fmla="*/ 12192 h 16668"/>
                        <a:gd name="connsiteX7" fmla="*/ 1631633 w 1631632"/>
                        <a:gd name="connsiteY7" fmla="*/ 4000 h 16668"/>
                        <a:gd name="connsiteX8" fmla="*/ 1533811 w 1631632"/>
                        <a:gd name="connsiteY8" fmla="*/ 2858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6668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060" y="4477"/>
                          </a:lnTo>
                          <a:lnTo>
                            <a:pt x="127445" y="10858"/>
                          </a:lnTo>
                          <a:lnTo>
                            <a:pt x="0" y="13240"/>
                          </a:lnTo>
                          <a:lnTo>
                            <a:pt x="478155" y="16669"/>
                          </a:lnTo>
                          <a:lnTo>
                            <a:pt x="1264444" y="12192"/>
                          </a:lnTo>
                          <a:lnTo>
                            <a:pt x="1631633" y="4000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4" name="Vrije vorm: vorm 8933">
                      <a:extLst>
                        <a:ext uri="{FF2B5EF4-FFF2-40B4-BE49-F238E27FC236}">
                          <a16:creationId xmlns:a16="http://schemas.microsoft.com/office/drawing/2014/main" id="{E4FF8403-EF8E-4A55-8A2C-0B13524FCB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5167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287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382"/>
                            <a:pt x="235744" y="12954"/>
                            <a:pt x="297371" y="13906"/>
                          </a:cubicBezTo>
                          <a:cubicBezTo>
                            <a:pt x="326231" y="12382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1"/>
                            <a:pt x="361093" y="7429"/>
                          </a:cubicBezTo>
                          <a:cubicBezTo>
                            <a:pt x="340042" y="5524"/>
                            <a:pt x="319088" y="3524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1"/>
                            <a:pt x="75057" y="10192"/>
                            <a:pt x="112490" y="1228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5" name="Vrije vorm: vorm 8934">
                      <a:extLst>
                        <a:ext uri="{FF2B5EF4-FFF2-40B4-BE49-F238E27FC236}">
                          <a16:creationId xmlns:a16="http://schemas.microsoft.com/office/drawing/2014/main" id="{B20FA288-9576-FA5A-4F15-AD61E98C0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1946" y="3537743"/>
                      <a:ext cx="272605" cy="12763"/>
                    </a:xfrm>
                    <a:custGeom>
                      <a:avLst/>
                      <a:gdLst>
                        <a:gd name="connsiteX0" fmla="*/ 272606 w 272605"/>
                        <a:gd name="connsiteY0" fmla="*/ 5334 h 12763"/>
                        <a:gd name="connsiteX1" fmla="*/ 256223 w 272605"/>
                        <a:gd name="connsiteY1" fmla="*/ 3905 h 12763"/>
                        <a:gd name="connsiteX2" fmla="*/ 211169 w 272605"/>
                        <a:gd name="connsiteY2" fmla="*/ 0 h 12763"/>
                        <a:gd name="connsiteX3" fmla="*/ 80010 w 272605"/>
                        <a:gd name="connsiteY3" fmla="*/ 667 h 12763"/>
                        <a:gd name="connsiteX4" fmla="*/ 21336 w 272605"/>
                        <a:gd name="connsiteY4" fmla="*/ 4953 h 12763"/>
                        <a:gd name="connsiteX5" fmla="*/ 0 w 272605"/>
                        <a:gd name="connsiteY5" fmla="*/ 6477 h 12763"/>
                        <a:gd name="connsiteX6" fmla="*/ 79820 w 272605"/>
                        <a:gd name="connsiteY6" fmla="*/ 12763 h 12763"/>
                        <a:gd name="connsiteX7" fmla="*/ 211265 w 272605"/>
                        <a:gd name="connsiteY7" fmla="*/ 12097 h 12763"/>
                        <a:gd name="connsiteX8" fmla="*/ 272510 w 272605"/>
                        <a:gd name="connsiteY8" fmla="*/ 5239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763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667"/>
                          </a:cubicBezTo>
                          <a:cubicBezTo>
                            <a:pt x="60484" y="2191"/>
                            <a:pt x="40957" y="3524"/>
                            <a:pt x="21336" y="4953"/>
                          </a:cubicBezTo>
                          <a:cubicBezTo>
                            <a:pt x="14192" y="5429"/>
                            <a:pt x="7144" y="6001"/>
                            <a:pt x="0" y="6477"/>
                          </a:cubicBezTo>
                          <a:cubicBezTo>
                            <a:pt x="26575" y="8667"/>
                            <a:pt x="53149" y="10763"/>
                            <a:pt x="79820" y="12763"/>
                          </a:cubicBezTo>
                          <a:cubicBezTo>
                            <a:pt x="123635" y="12763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6" name="Vrije vorm: vorm 8935">
                      <a:extLst>
                        <a:ext uri="{FF2B5EF4-FFF2-40B4-BE49-F238E27FC236}">
                          <a16:creationId xmlns:a16="http://schemas.microsoft.com/office/drawing/2014/main" id="{F74B97E1-7D8E-851E-73E4-97E70EFE1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3886"/>
                      <a:ext cx="338232" cy="13756"/>
                    </a:xfrm>
                    <a:custGeom>
                      <a:avLst/>
                      <a:gdLst>
                        <a:gd name="connsiteX0" fmla="*/ 262414 w 338232"/>
                        <a:gd name="connsiteY0" fmla="*/ 1565 h 13756"/>
                        <a:gd name="connsiteX1" fmla="*/ 99060 w 338232"/>
                        <a:gd name="connsiteY1" fmla="*/ 41 h 13756"/>
                        <a:gd name="connsiteX2" fmla="*/ 26384 w 338232"/>
                        <a:gd name="connsiteY2" fmla="*/ 5279 h 13756"/>
                        <a:gd name="connsiteX3" fmla="*/ 0 w 338232"/>
                        <a:gd name="connsiteY3" fmla="*/ 7184 h 13756"/>
                        <a:gd name="connsiteX4" fmla="*/ 99155 w 338232"/>
                        <a:gd name="connsiteY4" fmla="*/ 12233 h 13756"/>
                        <a:gd name="connsiteX5" fmla="*/ 261747 w 338232"/>
                        <a:gd name="connsiteY5" fmla="*/ 13757 h 13756"/>
                        <a:gd name="connsiteX6" fmla="*/ 338233 w 338232"/>
                        <a:gd name="connsiteY6" fmla="*/ 9756 h 13756"/>
                        <a:gd name="connsiteX7" fmla="*/ 318040 w 338232"/>
                        <a:gd name="connsiteY7" fmla="*/ 7565 h 13756"/>
                        <a:gd name="connsiteX8" fmla="*/ 262604 w 338232"/>
                        <a:gd name="connsiteY8" fmla="*/ 1565 h 13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6">
                          <a:moveTo>
                            <a:pt x="262414" y="1565"/>
                          </a:moveTo>
                          <a:cubicBezTo>
                            <a:pt x="208026" y="326"/>
                            <a:pt x="153543" y="-150"/>
                            <a:pt x="99060" y="41"/>
                          </a:cubicBezTo>
                          <a:cubicBezTo>
                            <a:pt x="74771" y="1565"/>
                            <a:pt x="50578" y="3470"/>
                            <a:pt x="26384" y="5279"/>
                          </a:cubicBezTo>
                          <a:cubicBezTo>
                            <a:pt x="17621" y="5946"/>
                            <a:pt x="8763" y="6518"/>
                            <a:pt x="0" y="7184"/>
                          </a:cubicBezTo>
                          <a:cubicBezTo>
                            <a:pt x="33147" y="8613"/>
                            <a:pt x="66199" y="10232"/>
                            <a:pt x="99155" y="12233"/>
                          </a:cubicBezTo>
                          <a:cubicBezTo>
                            <a:pt x="153353" y="12042"/>
                            <a:pt x="207550" y="12614"/>
                            <a:pt x="261747" y="13757"/>
                          </a:cubicBezTo>
                          <a:cubicBezTo>
                            <a:pt x="287179" y="12328"/>
                            <a:pt x="312706" y="10994"/>
                            <a:pt x="338233" y="9756"/>
                          </a:cubicBezTo>
                          <a:cubicBezTo>
                            <a:pt x="331470" y="8994"/>
                            <a:pt x="324707" y="8328"/>
                            <a:pt x="318040" y="7565"/>
                          </a:cubicBezTo>
                          <a:cubicBezTo>
                            <a:pt x="299561" y="5470"/>
                            <a:pt x="281178" y="3470"/>
                            <a:pt x="262604" y="156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937" name="Graphic 8819">
                    <a:extLst>
                      <a:ext uri="{FF2B5EF4-FFF2-40B4-BE49-F238E27FC236}">
                        <a16:creationId xmlns:a16="http://schemas.microsoft.com/office/drawing/2014/main" id="{C9F76E46-1AC2-CF99-E60D-B3A8160DDB93}"/>
                      </a:ext>
                    </a:extLst>
                  </p:cNvPr>
                  <p:cNvGrpSpPr/>
                  <p:nvPr/>
                </p:nvGrpSpPr>
                <p:grpSpPr>
                  <a:xfrm>
                    <a:off x="7403122" y="3802729"/>
                    <a:ext cx="2610421" cy="193643"/>
                    <a:chOff x="7403122" y="3802729"/>
                    <a:chExt cx="2610421" cy="193643"/>
                  </a:xfrm>
                </p:grpSpPr>
                <p:sp>
                  <p:nvSpPr>
                    <p:cNvPr id="8938" name="Vrije vorm: vorm 8937">
                      <a:extLst>
                        <a:ext uri="{FF2B5EF4-FFF2-40B4-BE49-F238E27FC236}">
                          <a16:creationId xmlns:a16="http://schemas.microsoft.com/office/drawing/2014/main" id="{77FF7CD3-3907-6F2D-CF1E-2528FCB4C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9" name="Vrije vorm: vorm 8938">
                      <a:extLst>
                        <a:ext uri="{FF2B5EF4-FFF2-40B4-BE49-F238E27FC236}">
                          <a16:creationId xmlns:a16="http://schemas.microsoft.com/office/drawing/2014/main" id="{A7F3FE58-80AE-62FC-1918-3306CBAD2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0" name="Vrije vorm: vorm 8939">
                      <a:extLst>
                        <a:ext uri="{FF2B5EF4-FFF2-40B4-BE49-F238E27FC236}">
                          <a16:creationId xmlns:a16="http://schemas.microsoft.com/office/drawing/2014/main" id="{5C5C2C87-CD1F-C934-9865-1695044B43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1" name="Vrije vorm: vorm 8940">
                      <a:extLst>
                        <a:ext uri="{FF2B5EF4-FFF2-40B4-BE49-F238E27FC236}">
                          <a16:creationId xmlns:a16="http://schemas.microsoft.com/office/drawing/2014/main" id="{1170D572-4B84-8D32-A9EF-310FAF8DC8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016" y="3802729"/>
                      <a:ext cx="33528" cy="20478"/>
                    </a:xfrm>
                    <a:custGeom>
                      <a:avLst/>
                      <a:gdLst>
                        <a:gd name="connsiteX0" fmla="*/ 33528 w 33528"/>
                        <a:gd name="connsiteY0" fmla="*/ 20193 h 20478"/>
                        <a:gd name="connsiteX1" fmla="*/ 33528 w 33528"/>
                        <a:gd name="connsiteY1" fmla="*/ 0 h 20478"/>
                        <a:gd name="connsiteX2" fmla="*/ 0 w 33528"/>
                        <a:gd name="connsiteY2" fmla="*/ 20479 h 20478"/>
                        <a:gd name="connsiteX3" fmla="*/ 33528 w 33528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8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4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2" name="Vrije vorm: vorm 8941">
                      <a:extLst>
                        <a:ext uri="{FF2B5EF4-FFF2-40B4-BE49-F238E27FC236}">
                          <a16:creationId xmlns:a16="http://schemas.microsoft.com/office/drawing/2014/main" id="{AB3E12D5-F955-BC75-5EB1-F40CD700B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045" y="3834161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2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2"/>
                          </a:cubicBezTo>
                          <a:cubicBezTo>
                            <a:pt x="25718" y="34099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147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6" y="190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3" name="Vrije vorm: vorm 8942">
                      <a:extLst>
                        <a:ext uri="{FF2B5EF4-FFF2-40B4-BE49-F238E27FC236}">
                          <a16:creationId xmlns:a16="http://schemas.microsoft.com/office/drawing/2014/main" id="{C86D549B-66B8-71C0-35E5-2AEE931FF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673" y="3908571"/>
                      <a:ext cx="206406" cy="7315"/>
                    </a:xfrm>
                    <a:custGeom>
                      <a:avLst/>
                      <a:gdLst>
                        <a:gd name="connsiteX0" fmla="*/ 206407 w 206406"/>
                        <a:gd name="connsiteY0" fmla="*/ 76 h 7315"/>
                        <a:gd name="connsiteX1" fmla="*/ 0 w 206406"/>
                        <a:gd name="connsiteY1" fmla="*/ 7315 h 7315"/>
                        <a:gd name="connsiteX2" fmla="*/ 206407 w 206406"/>
                        <a:gd name="connsiteY2" fmla="*/ 76 h 7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315">
                          <a:moveTo>
                            <a:pt x="206407" y="76"/>
                          </a:moveTo>
                          <a:cubicBezTo>
                            <a:pt x="137636" y="-590"/>
                            <a:pt x="68770" y="3219"/>
                            <a:pt x="0" y="7315"/>
                          </a:cubicBezTo>
                          <a:cubicBezTo>
                            <a:pt x="68866" y="6839"/>
                            <a:pt x="137732" y="4362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4" name="Vrije vorm: vorm 8943">
                      <a:extLst>
                        <a:ext uri="{FF2B5EF4-FFF2-40B4-BE49-F238E27FC236}">
                          <a16:creationId xmlns:a16="http://schemas.microsoft.com/office/drawing/2014/main" id="{B6828553-7AB5-E942-781A-1FCAFD16B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2171"/>
                      <a:ext cx="2596610" cy="69341"/>
                    </a:xfrm>
                    <a:custGeom>
                      <a:avLst/>
                      <a:gdLst>
                        <a:gd name="connsiteX0" fmla="*/ 1739456 w 2596610"/>
                        <a:gd name="connsiteY0" fmla="*/ 52483 h 69341"/>
                        <a:gd name="connsiteX1" fmla="*/ 1513237 w 2596610"/>
                        <a:gd name="connsiteY1" fmla="*/ 48292 h 69341"/>
                        <a:gd name="connsiteX2" fmla="*/ 1287399 w 2596610"/>
                        <a:gd name="connsiteY2" fmla="*/ 52006 h 69341"/>
                        <a:gd name="connsiteX3" fmla="*/ 1063466 w 2596610"/>
                        <a:gd name="connsiteY3" fmla="*/ 65056 h 69341"/>
                        <a:gd name="connsiteX4" fmla="*/ 1018318 w 2596610"/>
                        <a:gd name="connsiteY4" fmla="*/ 65056 h 69341"/>
                        <a:gd name="connsiteX5" fmla="*/ 1122712 w 2596610"/>
                        <a:gd name="connsiteY5" fmla="*/ 56197 h 69341"/>
                        <a:gd name="connsiteX6" fmla="*/ 1063466 w 2596610"/>
                        <a:gd name="connsiteY6" fmla="*/ 60388 h 69341"/>
                        <a:gd name="connsiteX7" fmla="*/ 1018318 w 2596610"/>
                        <a:gd name="connsiteY7" fmla="*/ 60388 h 69341"/>
                        <a:gd name="connsiteX8" fmla="*/ 1164050 w 2596610"/>
                        <a:gd name="connsiteY8" fmla="*/ 48387 h 69341"/>
                        <a:gd name="connsiteX9" fmla="*/ 1080611 w 2596610"/>
                        <a:gd name="connsiteY9" fmla="*/ 48863 h 69341"/>
                        <a:gd name="connsiteX10" fmla="*/ 885063 w 2596610"/>
                        <a:gd name="connsiteY10" fmla="*/ 40005 h 69341"/>
                        <a:gd name="connsiteX11" fmla="*/ 804386 w 2596610"/>
                        <a:gd name="connsiteY11" fmla="*/ 51911 h 69341"/>
                        <a:gd name="connsiteX12" fmla="*/ 875252 w 2596610"/>
                        <a:gd name="connsiteY12" fmla="*/ 39148 h 69341"/>
                        <a:gd name="connsiteX13" fmla="*/ 863822 w 2596610"/>
                        <a:gd name="connsiteY13" fmla="*/ 38100 h 69341"/>
                        <a:gd name="connsiteX14" fmla="*/ 804291 w 2596610"/>
                        <a:gd name="connsiteY14" fmla="*/ 47244 h 69341"/>
                        <a:gd name="connsiteX15" fmla="*/ 857059 w 2596610"/>
                        <a:gd name="connsiteY15" fmla="*/ 37433 h 69341"/>
                        <a:gd name="connsiteX16" fmla="*/ 657511 w 2596610"/>
                        <a:gd name="connsiteY16" fmla="*/ 15907 h 69341"/>
                        <a:gd name="connsiteX17" fmla="*/ 498348 w 2596610"/>
                        <a:gd name="connsiteY17" fmla="*/ 32195 h 69341"/>
                        <a:gd name="connsiteX18" fmla="*/ 568262 w 2596610"/>
                        <a:gd name="connsiteY18" fmla="*/ 20288 h 69341"/>
                        <a:gd name="connsiteX19" fmla="*/ 498443 w 2596610"/>
                        <a:gd name="connsiteY19" fmla="*/ 27622 h 69341"/>
                        <a:gd name="connsiteX20" fmla="*/ 603504 w 2596610"/>
                        <a:gd name="connsiteY20" fmla="*/ 9811 h 69341"/>
                        <a:gd name="connsiteX21" fmla="*/ 533972 w 2596610"/>
                        <a:gd name="connsiteY21" fmla="*/ 2381 h 69341"/>
                        <a:gd name="connsiteX22" fmla="*/ 506635 w 2596610"/>
                        <a:gd name="connsiteY22" fmla="*/ 0 h 69341"/>
                        <a:gd name="connsiteX23" fmla="*/ 445103 w 2596610"/>
                        <a:gd name="connsiteY23" fmla="*/ 6287 h 69341"/>
                        <a:gd name="connsiteX24" fmla="*/ 138398 w 2596610"/>
                        <a:gd name="connsiteY24" fmla="*/ 14764 h 69341"/>
                        <a:gd name="connsiteX25" fmla="*/ 63818 w 2596610"/>
                        <a:gd name="connsiteY25" fmla="*/ 11430 h 69341"/>
                        <a:gd name="connsiteX26" fmla="*/ 6858 w 2596610"/>
                        <a:gd name="connsiteY26" fmla="*/ 12573 h 69341"/>
                        <a:gd name="connsiteX27" fmla="*/ 0 w 2596610"/>
                        <a:gd name="connsiteY27" fmla="*/ 12382 h 69341"/>
                        <a:gd name="connsiteX28" fmla="*/ 0 w 2596610"/>
                        <a:gd name="connsiteY28" fmla="*/ 43434 h 69341"/>
                        <a:gd name="connsiteX29" fmla="*/ 17621 w 2596610"/>
                        <a:gd name="connsiteY29" fmla="*/ 69342 h 69341"/>
                        <a:gd name="connsiteX30" fmla="*/ 2580799 w 2596610"/>
                        <a:gd name="connsiteY30" fmla="*/ 63151 h 69341"/>
                        <a:gd name="connsiteX31" fmla="*/ 2596610 w 2596610"/>
                        <a:gd name="connsiteY31" fmla="*/ 33242 h 69341"/>
                        <a:gd name="connsiteX32" fmla="*/ 2192369 w 2596610"/>
                        <a:gd name="connsiteY32" fmla="*/ 49530 h 69341"/>
                        <a:gd name="connsiteX33" fmla="*/ 1739456 w 2596610"/>
                        <a:gd name="connsiteY33" fmla="*/ 52388 h 6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341">
                          <a:moveTo>
                            <a:pt x="1739456" y="52483"/>
                          </a:moveTo>
                          <a:cubicBezTo>
                            <a:pt x="1663922" y="51625"/>
                            <a:pt x="1588580" y="49244"/>
                            <a:pt x="1513237" y="48292"/>
                          </a:cubicBezTo>
                          <a:cubicBezTo>
                            <a:pt x="1437894" y="47244"/>
                            <a:pt x="1362647" y="48768"/>
                            <a:pt x="1287399" y="52006"/>
                          </a:cubicBezTo>
                          <a:cubicBezTo>
                            <a:pt x="1212628" y="54769"/>
                            <a:pt x="1137952" y="59436"/>
                            <a:pt x="1063466" y="65056"/>
                          </a:cubicBezTo>
                          <a:lnTo>
                            <a:pt x="1018318" y="65056"/>
                          </a:lnTo>
                          <a:cubicBezTo>
                            <a:pt x="1053084" y="61913"/>
                            <a:pt x="1087850" y="58960"/>
                            <a:pt x="1122712" y="56197"/>
                          </a:cubicBezTo>
                          <a:cubicBezTo>
                            <a:pt x="1102995" y="57531"/>
                            <a:pt x="1083183" y="58960"/>
                            <a:pt x="1063466" y="60388"/>
                          </a:cubicBezTo>
                          <a:lnTo>
                            <a:pt x="1018318" y="60388"/>
                          </a:lnTo>
                          <a:cubicBezTo>
                            <a:pt x="1066800" y="56007"/>
                            <a:pt x="1115378" y="51911"/>
                            <a:pt x="1164050" y="48387"/>
                          </a:cubicBezTo>
                          <a:cubicBezTo>
                            <a:pt x="1136237" y="48673"/>
                            <a:pt x="1108424" y="48863"/>
                            <a:pt x="1080611" y="48863"/>
                          </a:cubicBezTo>
                          <a:cubicBezTo>
                            <a:pt x="1015079" y="48958"/>
                            <a:pt x="950024" y="45434"/>
                            <a:pt x="885063" y="40005"/>
                          </a:cubicBezTo>
                          <a:cubicBezTo>
                            <a:pt x="858012" y="43529"/>
                            <a:pt x="831056" y="47339"/>
                            <a:pt x="804386" y="51911"/>
                          </a:cubicBezTo>
                          <a:cubicBezTo>
                            <a:pt x="827818" y="47149"/>
                            <a:pt x="851535" y="42958"/>
                            <a:pt x="875252" y="39148"/>
                          </a:cubicBezTo>
                          <a:cubicBezTo>
                            <a:pt x="871442" y="38862"/>
                            <a:pt x="867632" y="38481"/>
                            <a:pt x="863822" y="38100"/>
                          </a:cubicBezTo>
                          <a:cubicBezTo>
                            <a:pt x="843915" y="40862"/>
                            <a:pt x="824008" y="43815"/>
                            <a:pt x="804291" y="47244"/>
                          </a:cubicBezTo>
                          <a:cubicBezTo>
                            <a:pt x="821722" y="43720"/>
                            <a:pt x="839343" y="40481"/>
                            <a:pt x="857059" y="37433"/>
                          </a:cubicBezTo>
                          <a:cubicBezTo>
                            <a:pt x="790480" y="31337"/>
                            <a:pt x="723995" y="23622"/>
                            <a:pt x="657511" y="15907"/>
                          </a:cubicBezTo>
                          <a:cubicBezTo>
                            <a:pt x="604457" y="21050"/>
                            <a:pt x="551402" y="26575"/>
                            <a:pt x="498348" y="32195"/>
                          </a:cubicBezTo>
                          <a:cubicBezTo>
                            <a:pt x="521589" y="28194"/>
                            <a:pt x="544925" y="24193"/>
                            <a:pt x="568262" y="20288"/>
                          </a:cubicBezTo>
                          <a:cubicBezTo>
                            <a:pt x="545021" y="22670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716"/>
                            <a:pt x="603504" y="9811"/>
                          </a:cubicBezTo>
                          <a:cubicBezTo>
                            <a:pt x="580358" y="7239"/>
                            <a:pt x="557213" y="4667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7"/>
                          </a:cubicBezTo>
                          <a:cubicBezTo>
                            <a:pt x="343186" y="13335"/>
                            <a:pt x="240697" y="16192"/>
                            <a:pt x="138398" y="14764"/>
                          </a:cubicBezTo>
                          <a:cubicBezTo>
                            <a:pt x="113538" y="14002"/>
                            <a:pt x="88678" y="12763"/>
                            <a:pt x="63818" y="11430"/>
                          </a:cubicBezTo>
                          <a:cubicBezTo>
                            <a:pt x="44768" y="12097"/>
                            <a:pt x="25813" y="12478"/>
                            <a:pt x="6858" y="12573"/>
                          </a:cubicBezTo>
                          <a:cubicBezTo>
                            <a:pt x="4572" y="12573"/>
                            <a:pt x="2286" y="12478"/>
                            <a:pt x="0" y="12382"/>
                          </a:cubicBezTo>
                          <a:lnTo>
                            <a:pt x="0" y="43434"/>
                          </a:lnTo>
                          <a:cubicBezTo>
                            <a:pt x="6287" y="51435"/>
                            <a:pt x="12097" y="60198"/>
                            <a:pt x="17621" y="69342"/>
                          </a:cubicBezTo>
                          <a:lnTo>
                            <a:pt x="2580799" y="63151"/>
                          </a:lnTo>
                          <a:cubicBezTo>
                            <a:pt x="2586419" y="53530"/>
                            <a:pt x="2591562" y="43434"/>
                            <a:pt x="2596610" y="33242"/>
                          </a:cubicBezTo>
                          <a:cubicBezTo>
                            <a:pt x="2461927" y="39624"/>
                            <a:pt x="2327243" y="45339"/>
                            <a:pt x="2192369" y="49530"/>
                          </a:cubicBezTo>
                          <a:cubicBezTo>
                            <a:pt x="2041493" y="52959"/>
                            <a:pt x="1890427" y="54388"/>
                            <a:pt x="1739456" y="52388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5" name="Vrije vorm: vorm 8944">
                      <a:extLst>
                        <a:ext uri="{FF2B5EF4-FFF2-40B4-BE49-F238E27FC236}">
                          <a16:creationId xmlns:a16="http://schemas.microsoft.com/office/drawing/2014/main" id="{F8CCA4FB-C67B-11C1-52BE-7ABF2552C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4839" y="3876071"/>
                      <a:ext cx="1068514" cy="78257"/>
                    </a:xfrm>
                    <a:custGeom>
                      <a:avLst/>
                      <a:gdLst>
                        <a:gd name="connsiteX0" fmla="*/ 847534 w 1068514"/>
                        <a:gd name="connsiteY0" fmla="*/ 21431 h 78257"/>
                        <a:gd name="connsiteX1" fmla="*/ 607124 w 1068514"/>
                        <a:gd name="connsiteY1" fmla="*/ 39814 h 78257"/>
                        <a:gd name="connsiteX2" fmla="*/ 361283 w 1068514"/>
                        <a:gd name="connsiteY2" fmla="*/ 43148 h 78257"/>
                        <a:gd name="connsiteX3" fmla="*/ 81915 w 1068514"/>
                        <a:gd name="connsiteY3" fmla="*/ 69152 h 78257"/>
                        <a:gd name="connsiteX4" fmla="*/ 0 w 1068514"/>
                        <a:gd name="connsiteY4" fmla="*/ 73628 h 78257"/>
                        <a:gd name="connsiteX5" fmla="*/ 198025 w 1068514"/>
                        <a:gd name="connsiteY5" fmla="*/ 77343 h 78257"/>
                        <a:gd name="connsiteX6" fmla="*/ 650367 w 1068514"/>
                        <a:gd name="connsiteY6" fmla="*/ 74486 h 78257"/>
                        <a:gd name="connsiteX7" fmla="*/ 1057370 w 1068514"/>
                        <a:gd name="connsiteY7" fmla="*/ 64484 h 78257"/>
                        <a:gd name="connsiteX8" fmla="*/ 1068324 w 1068514"/>
                        <a:gd name="connsiteY8" fmla="*/ 43529 h 78257"/>
                        <a:gd name="connsiteX9" fmla="*/ 1068514 w 1068514"/>
                        <a:gd name="connsiteY9" fmla="*/ 0 h 78257"/>
                        <a:gd name="connsiteX10" fmla="*/ 847630 w 1068514"/>
                        <a:gd name="connsiteY10" fmla="*/ 21527 h 78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257">
                          <a:moveTo>
                            <a:pt x="847534" y="21431"/>
                          </a:moveTo>
                          <a:cubicBezTo>
                            <a:pt x="767620" y="28480"/>
                            <a:pt x="687419" y="34480"/>
                            <a:pt x="607124" y="39814"/>
                          </a:cubicBezTo>
                          <a:cubicBezTo>
                            <a:pt x="525209" y="41910"/>
                            <a:pt x="443198" y="42863"/>
                            <a:pt x="361283" y="43148"/>
                          </a:cubicBezTo>
                          <a:cubicBezTo>
                            <a:pt x="268319" y="53530"/>
                            <a:pt x="175355" y="63532"/>
                            <a:pt x="81915" y="69152"/>
                          </a:cubicBezTo>
                          <a:cubicBezTo>
                            <a:pt x="54578" y="70771"/>
                            <a:pt x="27337" y="72295"/>
                            <a:pt x="0" y="73628"/>
                          </a:cubicBezTo>
                          <a:cubicBezTo>
                            <a:pt x="66104" y="74676"/>
                            <a:pt x="132017" y="76581"/>
                            <a:pt x="198025" y="77343"/>
                          </a:cubicBezTo>
                          <a:cubicBezTo>
                            <a:pt x="348805" y="79343"/>
                            <a:pt x="499586" y="77914"/>
                            <a:pt x="650367" y="74486"/>
                          </a:cubicBezTo>
                          <a:cubicBezTo>
                            <a:pt x="786003" y="72485"/>
                            <a:pt x="921734" y="68866"/>
                            <a:pt x="1057370" y="64484"/>
                          </a:cubicBezTo>
                          <a:cubicBezTo>
                            <a:pt x="1060895" y="57436"/>
                            <a:pt x="1064514" y="50387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1"/>
                            <a:pt x="921448" y="15049"/>
                            <a:pt x="847630" y="2152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6" name="Vrije vorm: vorm 8945">
                      <a:extLst>
                        <a:ext uri="{FF2B5EF4-FFF2-40B4-BE49-F238E27FC236}">
                          <a16:creationId xmlns:a16="http://schemas.microsoft.com/office/drawing/2014/main" id="{FE7947C1-BD91-0E55-7EB7-70904D1EF2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921886"/>
                      <a:ext cx="121443" cy="17907"/>
                    </a:xfrm>
                    <a:custGeom>
                      <a:avLst/>
                      <a:gdLst>
                        <a:gd name="connsiteX0" fmla="*/ 105061 w 121443"/>
                        <a:gd name="connsiteY0" fmla="*/ 95 h 17907"/>
                        <a:gd name="connsiteX1" fmla="*/ 0 w 121443"/>
                        <a:gd name="connsiteY1" fmla="*/ 17907 h 17907"/>
                        <a:gd name="connsiteX2" fmla="*/ 69818 w 121443"/>
                        <a:gd name="connsiteY2" fmla="*/ 10573 h 17907"/>
                        <a:gd name="connsiteX3" fmla="*/ 121444 w 121443"/>
                        <a:gd name="connsiteY3" fmla="*/ 1905 h 17907"/>
                        <a:gd name="connsiteX4" fmla="*/ 105061 w 121443"/>
                        <a:gd name="connsiteY4" fmla="*/ 0 h 1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907">
                          <a:moveTo>
                            <a:pt x="105061" y="95"/>
                          </a:moveTo>
                          <a:cubicBezTo>
                            <a:pt x="70009" y="6001"/>
                            <a:pt x="34957" y="11906"/>
                            <a:pt x="0" y="17907"/>
                          </a:cubicBezTo>
                          <a:cubicBezTo>
                            <a:pt x="23241" y="15430"/>
                            <a:pt x="46577" y="13049"/>
                            <a:pt x="69818" y="10573"/>
                          </a:cubicBezTo>
                          <a:cubicBezTo>
                            <a:pt x="86963" y="7620"/>
                            <a:pt x="104203" y="4763"/>
                            <a:pt x="121444" y="1905"/>
                          </a:cubicBezTo>
                          <a:cubicBezTo>
                            <a:pt x="116015" y="1238"/>
                            <a:pt x="110490" y="667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7" name="Vrije vorm: vorm 8946">
                      <a:extLst>
                        <a:ext uri="{FF2B5EF4-FFF2-40B4-BE49-F238E27FC236}">
                          <a16:creationId xmlns:a16="http://schemas.microsoft.com/office/drawing/2014/main" id="{615EAA85-50F4-6F59-9E13-47DA358AC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2278" y="3869880"/>
                      <a:ext cx="221075" cy="7715"/>
                    </a:xfrm>
                    <a:custGeom>
                      <a:avLst/>
                      <a:gdLst>
                        <a:gd name="connsiteX0" fmla="*/ 36766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2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6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6" y="2762"/>
                          </a:moveTo>
                          <a:cubicBezTo>
                            <a:pt x="24479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1" y="6572"/>
                            <a:pt x="183832" y="5334"/>
                          </a:cubicBezTo>
                          <a:cubicBezTo>
                            <a:pt x="196215" y="4096"/>
                            <a:pt x="208693" y="2857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6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8" name="Vrije vorm: vorm 8947">
                      <a:extLst>
                        <a:ext uri="{FF2B5EF4-FFF2-40B4-BE49-F238E27FC236}">
                          <a16:creationId xmlns:a16="http://schemas.microsoft.com/office/drawing/2014/main" id="{FDCFA1C2-487F-B234-DAD8-C0B2703D9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59225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3 h 13525"/>
                        <a:gd name="connsiteX1" fmla="*/ 0 w 239458"/>
                        <a:gd name="connsiteY1" fmla="*/ 13525 h 13525"/>
                        <a:gd name="connsiteX2" fmla="*/ 45148 w 239458"/>
                        <a:gd name="connsiteY2" fmla="*/ 13525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3"/>
                          </a:moveTo>
                          <a:cubicBezTo>
                            <a:pt x="97060" y="4858"/>
                            <a:pt x="48482" y="8954"/>
                            <a:pt x="0" y="13525"/>
                          </a:cubicBezTo>
                          <a:lnTo>
                            <a:pt x="45148" y="13525"/>
                          </a:lnTo>
                          <a:cubicBezTo>
                            <a:pt x="64865" y="11906"/>
                            <a:pt x="84677" y="10477"/>
                            <a:pt x="104394" y="9144"/>
                          </a:cubicBezTo>
                          <a:cubicBezTo>
                            <a:pt x="149352" y="5524"/>
                            <a:pt x="194310" y="2572"/>
                            <a:pt x="239459" y="0"/>
                          </a:cubicBezTo>
                          <a:cubicBezTo>
                            <a:pt x="208217" y="571"/>
                            <a:pt x="176975" y="1048"/>
                            <a:pt x="145733" y="133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9" name="Vrije vorm: vorm 8948">
                      <a:extLst>
                        <a:ext uri="{FF2B5EF4-FFF2-40B4-BE49-F238E27FC236}">
                          <a16:creationId xmlns:a16="http://schemas.microsoft.com/office/drawing/2014/main" id="{97866ABA-ACCF-446B-7905-79BC28480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590" y="3940651"/>
                      <a:ext cx="1144524" cy="18345"/>
                    </a:xfrm>
                    <a:custGeom>
                      <a:avLst/>
                      <a:gdLst>
                        <a:gd name="connsiteX0" fmla="*/ 285274 w 1144524"/>
                        <a:gd name="connsiteY0" fmla="*/ 12763 h 18345"/>
                        <a:gd name="connsiteX1" fmla="*/ 87249 w 1144524"/>
                        <a:gd name="connsiteY1" fmla="*/ 9049 h 18345"/>
                        <a:gd name="connsiteX2" fmla="*/ 0 w 1144524"/>
                        <a:gd name="connsiteY2" fmla="*/ 12954 h 18345"/>
                        <a:gd name="connsiteX3" fmla="*/ 59055 w 1144524"/>
                        <a:gd name="connsiteY3" fmla="*/ 13240 h 18345"/>
                        <a:gd name="connsiteX4" fmla="*/ 285274 w 1144524"/>
                        <a:gd name="connsiteY4" fmla="*/ 17431 h 18345"/>
                        <a:gd name="connsiteX5" fmla="*/ 737616 w 1144524"/>
                        <a:gd name="connsiteY5" fmla="*/ 14573 h 18345"/>
                        <a:gd name="connsiteX6" fmla="*/ 866775 w 1144524"/>
                        <a:gd name="connsiteY6" fmla="*/ 12192 h 18345"/>
                        <a:gd name="connsiteX7" fmla="*/ 1144429 w 1144524"/>
                        <a:gd name="connsiteY7" fmla="*/ 286 h 18345"/>
                        <a:gd name="connsiteX8" fmla="*/ 1144524 w 1144524"/>
                        <a:gd name="connsiteY8" fmla="*/ 0 h 18345"/>
                        <a:gd name="connsiteX9" fmla="*/ 737521 w 1144524"/>
                        <a:gd name="connsiteY9" fmla="*/ 10001 h 18345"/>
                        <a:gd name="connsiteX10" fmla="*/ 285179 w 1144524"/>
                        <a:gd name="connsiteY10" fmla="*/ 12859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4" h="18345">
                          <a:moveTo>
                            <a:pt x="285274" y="12763"/>
                          </a:moveTo>
                          <a:cubicBezTo>
                            <a:pt x="219266" y="12002"/>
                            <a:pt x="153353" y="10096"/>
                            <a:pt x="87249" y="9049"/>
                          </a:cubicBezTo>
                          <a:cubicBezTo>
                            <a:pt x="58198" y="10478"/>
                            <a:pt x="29051" y="11811"/>
                            <a:pt x="0" y="12954"/>
                          </a:cubicBezTo>
                          <a:cubicBezTo>
                            <a:pt x="19717" y="12954"/>
                            <a:pt x="39338" y="12954"/>
                            <a:pt x="59055" y="13240"/>
                          </a:cubicBezTo>
                          <a:cubicBezTo>
                            <a:pt x="134588" y="14097"/>
                            <a:pt x="209931" y="16478"/>
                            <a:pt x="285274" y="17431"/>
                          </a:cubicBezTo>
                          <a:cubicBezTo>
                            <a:pt x="436055" y="19431"/>
                            <a:pt x="586835" y="18002"/>
                            <a:pt x="737616" y="14573"/>
                          </a:cubicBezTo>
                          <a:cubicBezTo>
                            <a:pt x="780669" y="13906"/>
                            <a:pt x="823722" y="13049"/>
                            <a:pt x="866775" y="12192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286"/>
                            <a:pt x="873252" y="7906"/>
                            <a:pt x="737521" y="10001"/>
                          </a:cubicBezTo>
                          <a:cubicBezTo>
                            <a:pt x="586740" y="13430"/>
                            <a:pt x="435864" y="14859"/>
                            <a:pt x="285179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0" name="Vrije vorm: vorm 8949">
                      <a:extLst>
                        <a:ext uri="{FF2B5EF4-FFF2-40B4-BE49-F238E27FC236}">
                          <a16:creationId xmlns:a16="http://schemas.microsoft.com/office/drawing/2014/main" id="{559EF8F3-1974-DF35-D074-FEE8E04146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1997" y="3908647"/>
                      <a:ext cx="335660" cy="11978"/>
                    </a:xfrm>
                    <a:custGeom>
                      <a:avLst/>
                      <a:gdLst>
                        <a:gd name="connsiteX0" fmla="*/ 281083 w 335660"/>
                        <a:gd name="connsiteY0" fmla="*/ 0 h 11978"/>
                        <a:gd name="connsiteX1" fmla="*/ 74676 w 335660"/>
                        <a:gd name="connsiteY1" fmla="*/ 7239 h 11978"/>
                        <a:gd name="connsiteX2" fmla="*/ 0 w 335660"/>
                        <a:gd name="connsiteY2" fmla="*/ 11620 h 11978"/>
                        <a:gd name="connsiteX3" fmla="*/ 305276 w 335660"/>
                        <a:gd name="connsiteY3" fmla="*/ 3238 h 11978"/>
                        <a:gd name="connsiteX4" fmla="*/ 335661 w 335660"/>
                        <a:gd name="connsiteY4" fmla="*/ 1524 h 11978"/>
                        <a:gd name="connsiteX5" fmla="*/ 281178 w 335660"/>
                        <a:gd name="connsiteY5" fmla="*/ 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0" h="11978">
                          <a:moveTo>
                            <a:pt x="281083" y="0"/>
                          </a:moveTo>
                          <a:cubicBezTo>
                            <a:pt x="212408" y="4286"/>
                            <a:pt x="143542" y="6858"/>
                            <a:pt x="74676" y="7239"/>
                          </a:cubicBezTo>
                          <a:cubicBezTo>
                            <a:pt x="49816" y="8763"/>
                            <a:pt x="24860" y="10287"/>
                            <a:pt x="0" y="11620"/>
                          </a:cubicBezTo>
                          <a:cubicBezTo>
                            <a:pt x="101822" y="13049"/>
                            <a:pt x="203835" y="10192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0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1" name="Vrije vorm: vorm 8950">
                      <a:extLst>
                        <a:ext uri="{FF2B5EF4-FFF2-40B4-BE49-F238E27FC236}">
                          <a16:creationId xmlns:a16="http://schemas.microsoft.com/office/drawing/2014/main" id="{C3C57748-B745-FB32-67B6-CE0762D9C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49700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2" name="Vrije vorm: vorm 8951">
                      <a:extLst>
                        <a:ext uri="{FF2B5EF4-FFF2-40B4-BE49-F238E27FC236}">
                          <a16:creationId xmlns:a16="http://schemas.microsoft.com/office/drawing/2014/main" id="{3E029E00-41A5-58DB-21DE-31531ACBB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253" y="3822827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763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1" y="95"/>
                            <a:pt x="19907" y="190"/>
                            <a:pt x="8763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3" name="Vrije vorm: vorm 8952">
                      <a:extLst>
                        <a:ext uri="{FF2B5EF4-FFF2-40B4-BE49-F238E27FC236}">
                          <a16:creationId xmlns:a16="http://schemas.microsoft.com/office/drawing/2014/main" id="{FD81524E-5697-4D6D-1D73-B9DB071AD2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923887"/>
                      <a:ext cx="159162" cy="20574"/>
                    </a:xfrm>
                    <a:custGeom>
                      <a:avLst/>
                      <a:gdLst>
                        <a:gd name="connsiteX0" fmla="*/ 121539 w 159162"/>
                        <a:gd name="connsiteY0" fmla="*/ 0 h 20574"/>
                        <a:gd name="connsiteX1" fmla="*/ 69914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539" y="0"/>
                          </a:moveTo>
                          <a:cubicBezTo>
                            <a:pt x="104299" y="2858"/>
                            <a:pt x="87154" y="5715"/>
                            <a:pt x="69914" y="8668"/>
                          </a:cubicBezTo>
                          <a:cubicBezTo>
                            <a:pt x="46577" y="12573"/>
                            <a:pt x="23336" y="16574"/>
                            <a:pt x="0" y="20574"/>
                          </a:cubicBezTo>
                          <a:cubicBezTo>
                            <a:pt x="53054" y="14954"/>
                            <a:pt x="106108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4" name="Vrije vorm: vorm 8953">
                      <a:extLst>
                        <a:ext uri="{FF2B5EF4-FFF2-40B4-BE49-F238E27FC236}">
                          <a16:creationId xmlns:a16="http://schemas.microsoft.com/office/drawing/2014/main" id="{818F3891-0A1E-F91A-3188-F5FF81B21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6122" y="3874452"/>
                      <a:ext cx="707136" cy="44767"/>
                    </a:xfrm>
                    <a:custGeom>
                      <a:avLst/>
                      <a:gdLst>
                        <a:gd name="connsiteX0" fmla="*/ 669988 w 707136"/>
                        <a:gd name="connsiteY0" fmla="*/ 762 h 44767"/>
                        <a:gd name="connsiteX1" fmla="*/ 486156 w 707136"/>
                        <a:gd name="connsiteY1" fmla="*/ 3143 h 44767"/>
                        <a:gd name="connsiteX2" fmla="*/ 257937 w 707136"/>
                        <a:gd name="connsiteY2" fmla="*/ 18288 h 44767"/>
                        <a:gd name="connsiteX3" fmla="*/ 0 w 707136"/>
                        <a:gd name="connsiteY3" fmla="*/ 44768 h 44767"/>
                        <a:gd name="connsiteX4" fmla="*/ 245840 w 707136"/>
                        <a:gd name="connsiteY4" fmla="*/ 41434 h 44767"/>
                        <a:gd name="connsiteX5" fmla="*/ 486251 w 707136"/>
                        <a:gd name="connsiteY5" fmla="*/ 23051 h 44767"/>
                        <a:gd name="connsiteX6" fmla="*/ 707136 w 707136"/>
                        <a:gd name="connsiteY6" fmla="*/ 1524 h 44767"/>
                        <a:gd name="connsiteX7" fmla="*/ 707136 w 707136"/>
                        <a:gd name="connsiteY7" fmla="*/ 0 h 44767"/>
                        <a:gd name="connsiteX8" fmla="*/ 669893 w 707136"/>
                        <a:gd name="connsiteY8" fmla="*/ 762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767">
                          <a:moveTo>
                            <a:pt x="669988" y="762"/>
                          </a:moveTo>
                          <a:cubicBezTo>
                            <a:pt x="608647" y="2000"/>
                            <a:pt x="547402" y="2858"/>
                            <a:pt x="486156" y="3143"/>
                          </a:cubicBezTo>
                          <a:cubicBezTo>
                            <a:pt x="409956" y="12002"/>
                            <a:pt x="335947" y="11906"/>
                            <a:pt x="257937" y="18288"/>
                          </a:cubicBezTo>
                          <a:cubicBezTo>
                            <a:pt x="171831" y="25337"/>
                            <a:pt x="85916" y="35147"/>
                            <a:pt x="0" y="44768"/>
                          </a:cubicBezTo>
                          <a:cubicBezTo>
                            <a:pt x="81915" y="44577"/>
                            <a:pt x="163925" y="43529"/>
                            <a:pt x="245840" y="41434"/>
                          </a:cubicBezTo>
                          <a:cubicBezTo>
                            <a:pt x="326136" y="36100"/>
                            <a:pt x="406337" y="30099"/>
                            <a:pt x="486251" y="23051"/>
                          </a:cubicBezTo>
                          <a:cubicBezTo>
                            <a:pt x="560070" y="16574"/>
                            <a:pt x="633698" y="9335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5" name="Vrije vorm: vorm 8954">
                      <a:extLst>
                        <a:ext uri="{FF2B5EF4-FFF2-40B4-BE49-F238E27FC236}">
                          <a16:creationId xmlns:a16="http://schemas.microsoft.com/office/drawing/2014/main" id="{D5ED1C61-01E8-00AA-E5BD-BFC0B37082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223"/>
                      <a:ext cx="1578483" cy="32099"/>
                    </a:xfrm>
                    <a:custGeom>
                      <a:avLst/>
                      <a:gdLst>
                        <a:gd name="connsiteX0" fmla="*/ 1173671 w 1578483"/>
                        <a:gd name="connsiteY0" fmla="*/ 9906 h 32099"/>
                        <a:gd name="connsiteX1" fmla="*/ 721328 w 1578483"/>
                        <a:gd name="connsiteY1" fmla="*/ 12763 h 32099"/>
                        <a:gd name="connsiteX2" fmla="*/ 495109 w 1578483"/>
                        <a:gd name="connsiteY2" fmla="*/ 8572 h 32099"/>
                        <a:gd name="connsiteX3" fmla="*/ 436055 w 1578483"/>
                        <a:gd name="connsiteY3" fmla="*/ 8287 h 32099"/>
                        <a:gd name="connsiteX4" fmla="*/ 239459 w 1578483"/>
                        <a:gd name="connsiteY4" fmla="*/ 14002 h 32099"/>
                        <a:gd name="connsiteX5" fmla="*/ 104394 w 1578483"/>
                        <a:gd name="connsiteY5" fmla="*/ 23146 h 32099"/>
                        <a:gd name="connsiteX6" fmla="*/ 0 w 1578483"/>
                        <a:gd name="connsiteY6" fmla="*/ 32099 h 32099"/>
                        <a:gd name="connsiteX7" fmla="*/ 45148 w 1578483"/>
                        <a:gd name="connsiteY7" fmla="*/ 32099 h 32099"/>
                        <a:gd name="connsiteX8" fmla="*/ 269081 w 1578483"/>
                        <a:gd name="connsiteY8" fmla="*/ 18955 h 32099"/>
                        <a:gd name="connsiteX9" fmla="*/ 494919 w 1578483"/>
                        <a:gd name="connsiteY9" fmla="*/ 15240 h 32099"/>
                        <a:gd name="connsiteX10" fmla="*/ 721138 w 1578483"/>
                        <a:gd name="connsiteY10" fmla="*/ 19431 h 32099"/>
                        <a:gd name="connsiteX11" fmla="*/ 1174052 w 1578483"/>
                        <a:gd name="connsiteY11" fmla="*/ 16573 h 32099"/>
                        <a:gd name="connsiteX12" fmla="*/ 1578293 w 1578483"/>
                        <a:gd name="connsiteY12" fmla="*/ 286 h 32099"/>
                        <a:gd name="connsiteX13" fmla="*/ 1578483 w 1578483"/>
                        <a:gd name="connsiteY13" fmla="*/ 0 h 32099"/>
                        <a:gd name="connsiteX14" fmla="*/ 1303020 w 1578483"/>
                        <a:gd name="connsiteY14" fmla="*/ 7429 h 32099"/>
                        <a:gd name="connsiteX15" fmla="*/ 1173861 w 1578483"/>
                        <a:gd name="connsiteY15" fmla="*/ 9811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173671" y="9906"/>
                          </a:moveTo>
                          <a:cubicBezTo>
                            <a:pt x="1022890" y="13335"/>
                            <a:pt x="872014" y="14764"/>
                            <a:pt x="721328" y="12763"/>
                          </a:cubicBezTo>
                          <a:cubicBezTo>
                            <a:pt x="645986" y="11906"/>
                            <a:pt x="570643" y="9525"/>
                            <a:pt x="495109" y="8572"/>
                          </a:cubicBezTo>
                          <a:cubicBezTo>
                            <a:pt x="475488" y="8287"/>
                            <a:pt x="455771" y="8191"/>
                            <a:pt x="436055" y="8287"/>
                          </a:cubicBezTo>
                          <a:cubicBezTo>
                            <a:pt x="370522" y="10858"/>
                            <a:pt x="304991" y="12763"/>
                            <a:pt x="239459" y="14002"/>
                          </a:cubicBezTo>
                          <a:cubicBezTo>
                            <a:pt x="194310" y="16573"/>
                            <a:pt x="149352" y="19526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2"/>
                            <a:pt x="1174052" y="16573"/>
                          </a:cubicBezTo>
                          <a:cubicBezTo>
                            <a:pt x="1308926" y="12478"/>
                            <a:pt x="1443609" y="6667"/>
                            <a:pt x="1578293" y="286"/>
                          </a:cubicBezTo>
                          <a:cubicBezTo>
                            <a:pt x="1578293" y="190"/>
                            <a:pt x="1578388" y="95"/>
                            <a:pt x="1578483" y="0"/>
                          </a:cubicBezTo>
                          <a:cubicBezTo>
                            <a:pt x="1486662" y="2857"/>
                            <a:pt x="1394841" y="5524"/>
                            <a:pt x="1303020" y="7429"/>
                          </a:cubicBezTo>
                          <a:cubicBezTo>
                            <a:pt x="1259967" y="8382"/>
                            <a:pt x="1216914" y="9239"/>
                            <a:pt x="1173861" y="98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6" name="Vrije vorm: vorm 8955">
                      <a:extLst>
                        <a:ext uri="{FF2B5EF4-FFF2-40B4-BE49-F238E27FC236}">
                          <a16:creationId xmlns:a16="http://schemas.microsoft.com/office/drawing/2014/main" id="{4F8B7399-B6BB-10C9-B460-17A2F14C2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6845" y="3910171"/>
                      <a:ext cx="442817" cy="17121"/>
                    </a:xfrm>
                    <a:custGeom>
                      <a:avLst/>
                      <a:gdLst>
                        <a:gd name="connsiteX0" fmla="*/ 410718 w 442817"/>
                        <a:gd name="connsiteY0" fmla="*/ 0 h 17121"/>
                        <a:gd name="connsiteX1" fmla="*/ 380333 w 442817"/>
                        <a:gd name="connsiteY1" fmla="*/ 1715 h 17121"/>
                        <a:gd name="connsiteX2" fmla="*/ 75057 w 442817"/>
                        <a:gd name="connsiteY2" fmla="*/ 10096 h 17121"/>
                        <a:gd name="connsiteX3" fmla="*/ 0 w 442817"/>
                        <a:gd name="connsiteY3" fmla="*/ 13430 h 17121"/>
                        <a:gd name="connsiteX4" fmla="*/ 74581 w 442817"/>
                        <a:gd name="connsiteY4" fmla="*/ 16764 h 17121"/>
                        <a:gd name="connsiteX5" fmla="*/ 381286 w 442817"/>
                        <a:gd name="connsiteY5" fmla="*/ 8287 h 17121"/>
                        <a:gd name="connsiteX6" fmla="*/ 442817 w 442817"/>
                        <a:gd name="connsiteY6" fmla="*/ 2000 h 17121"/>
                        <a:gd name="connsiteX7" fmla="*/ 410623 w 442817"/>
                        <a:gd name="connsiteY7" fmla="*/ 0 h 17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121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5"/>
                          </a:cubicBezTo>
                          <a:cubicBezTo>
                            <a:pt x="278892" y="8763"/>
                            <a:pt x="176879" y="11525"/>
                            <a:pt x="75057" y="10096"/>
                          </a:cubicBezTo>
                          <a:cubicBezTo>
                            <a:pt x="50006" y="11430"/>
                            <a:pt x="25051" y="12573"/>
                            <a:pt x="0" y="13430"/>
                          </a:cubicBezTo>
                          <a:cubicBezTo>
                            <a:pt x="24765" y="14764"/>
                            <a:pt x="49625" y="16002"/>
                            <a:pt x="74581" y="16764"/>
                          </a:cubicBezTo>
                          <a:cubicBezTo>
                            <a:pt x="176879" y="18193"/>
                            <a:pt x="279368" y="15335"/>
                            <a:pt x="381286" y="8287"/>
                          </a:cubicBezTo>
                          <a:cubicBezTo>
                            <a:pt x="401860" y="6382"/>
                            <a:pt x="422339" y="4191"/>
                            <a:pt x="442817" y="2000"/>
                          </a:cubicBezTo>
                          <a:cubicBezTo>
                            <a:pt x="432054" y="1143"/>
                            <a:pt x="421386" y="476"/>
                            <a:pt x="41062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7" name="Vrije vorm: vorm 8956">
                      <a:extLst>
                        <a:ext uri="{FF2B5EF4-FFF2-40B4-BE49-F238E27FC236}">
                          <a16:creationId xmlns:a16="http://schemas.microsoft.com/office/drawing/2014/main" id="{A06B1367-F493-1324-F5F5-AA2351599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51414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857 h 12763"/>
                        <a:gd name="connsiteX3" fmla="*/ 70866 w 80676"/>
                        <a:gd name="connsiteY3" fmla="*/ 95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857"/>
                          </a:cubicBezTo>
                          <a:cubicBezTo>
                            <a:pt x="77438" y="571"/>
                            <a:pt x="74104" y="381"/>
                            <a:pt x="70866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8" name="Vrije vorm: vorm 8957">
                      <a:extLst>
                        <a:ext uri="{FF2B5EF4-FFF2-40B4-BE49-F238E27FC236}">
                          <a16:creationId xmlns:a16="http://schemas.microsoft.com/office/drawing/2014/main" id="{A5944A68-75BC-4A82-04D9-8A3E865678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7823" y="3827494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8959" name="Vrije vorm: vorm 8958">
                  <a:extLst>
                    <a:ext uri="{FF2B5EF4-FFF2-40B4-BE49-F238E27FC236}">
                      <a16:creationId xmlns:a16="http://schemas.microsoft.com/office/drawing/2014/main" id="{3BDB8AE1-7DB8-B460-41DC-F38770433E66}"/>
                    </a:ext>
                  </a:extLst>
                </p:cNvPr>
                <p:cNvSpPr/>
                <p:nvPr/>
              </p:nvSpPr>
              <p:spPr>
                <a:xfrm>
                  <a:off x="7405504" y="3234658"/>
                  <a:ext cx="2608706" cy="82010"/>
                </a:xfrm>
                <a:custGeom>
                  <a:avLst/>
                  <a:gdLst>
                    <a:gd name="connsiteX0" fmla="*/ 104489 w 2608706"/>
                    <a:gd name="connsiteY0" fmla="*/ 58293 h 82010"/>
                    <a:gd name="connsiteX1" fmla="*/ 595408 w 2608706"/>
                    <a:gd name="connsiteY1" fmla="*/ 38100 h 82010"/>
                    <a:gd name="connsiteX2" fmla="*/ 1097375 w 2608706"/>
                    <a:gd name="connsiteY2" fmla="*/ 43148 h 82010"/>
                    <a:gd name="connsiteX3" fmla="*/ 2111693 w 2608706"/>
                    <a:gd name="connsiteY3" fmla="*/ 56483 h 82010"/>
                    <a:gd name="connsiteX4" fmla="*/ 2362295 w 2608706"/>
                    <a:gd name="connsiteY4" fmla="*/ 75057 h 82010"/>
                    <a:gd name="connsiteX5" fmla="*/ 2428113 w 2608706"/>
                    <a:gd name="connsiteY5" fmla="*/ 74009 h 82010"/>
                    <a:gd name="connsiteX6" fmla="*/ 2432399 w 2608706"/>
                    <a:gd name="connsiteY6" fmla="*/ 73723 h 82010"/>
                    <a:gd name="connsiteX7" fmla="*/ 2445925 w 2608706"/>
                    <a:gd name="connsiteY7" fmla="*/ 69247 h 82010"/>
                    <a:gd name="connsiteX8" fmla="*/ 2547747 w 2608706"/>
                    <a:gd name="connsiteY8" fmla="*/ 45529 h 82010"/>
                    <a:gd name="connsiteX9" fmla="*/ 2608707 w 2608706"/>
                    <a:gd name="connsiteY9" fmla="*/ 59341 h 82010"/>
                    <a:gd name="connsiteX10" fmla="*/ 2607278 w 2608706"/>
                    <a:gd name="connsiteY10" fmla="*/ 55054 h 82010"/>
                    <a:gd name="connsiteX11" fmla="*/ 2605945 w 2608706"/>
                    <a:gd name="connsiteY11" fmla="*/ 51816 h 82010"/>
                    <a:gd name="connsiteX12" fmla="*/ 2575655 w 2608706"/>
                    <a:gd name="connsiteY12" fmla="*/ 8954 h 82010"/>
                    <a:gd name="connsiteX13" fmla="*/ 2565083 w 2608706"/>
                    <a:gd name="connsiteY13" fmla="*/ 0 h 82010"/>
                    <a:gd name="connsiteX14" fmla="*/ 47435 w 2608706"/>
                    <a:gd name="connsiteY14" fmla="*/ 6096 h 82010"/>
                    <a:gd name="connsiteX15" fmla="*/ 39434 w 2608706"/>
                    <a:gd name="connsiteY15" fmla="*/ 15145 h 82010"/>
                    <a:gd name="connsiteX16" fmla="*/ 0 w 2608706"/>
                    <a:gd name="connsiteY16" fmla="*/ 70771 h 82010"/>
                    <a:gd name="connsiteX17" fmla="*/ 0 w 2608706"/>
                    <a:gd name="connsiteY17" fmla="*/ 82010 h 82010"/>
                    <a:gd name="connsiteX18" fmla="*/ 104585 w 2608706"/>
                    <a:gd name="connsiteY18" fmla="*/ 58198 h 8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608706" h="82010">
                      <a:moveTo>
                        <a:pt x="104489" y="58293"/>
                      </a:moveTo>
                      <a:cubicBezTo>
                        <a:pt x="267843" y="30099"/>
                        <a:pt x="431006" y="31909"/>
                        <a:pt x="595408" y="38100"/>
                      </a:cubicBezTo>
                      <a:cubicBezTo>
                        <a:pt x="762762" y="44482"/>
                        <a:pt x="929926" y="43815"/>
                        <a:pt x="1097375" y="43148"/>
                      </a:cubicBezTo>
                      <a:cubicBezTo>
                        <a:pt x="1435322" y="41910"/>
                        <a:pt x="1774222" y="38290"/>
                        <a:pt x="2111693" y="56483"/>
                      </a:cubicBezTo>
                      <a:cubicBezTo>
                        <a:pt x="2195322" y="61055"/>
                        <a:pt x="2278475" y="73247"/>
                        <a:pt x="2362295" y="75057"/>
                      </a:cubicBezTo>
                      <a:cubicBezTo>
                        <a:pt x="2384203" y="75533"/>
                        <a:pt x="2406206" y="75629"/>
                        <a:pt x="2428113" y="74009"/>
                      </a:cubicBezTo>
                      <a:cubicBezTo>
                        <a:pt x="2429923" y="73914"/>
                        <a:pt x="2431256" y="73819"/>
                        <a:pt x="2432399" y="73723"/>
                      </a:cubicBezTo>
                      <a:cubicBezTo>
                        <a:pt x="2436971" y="72295"/>
                        <a:pt x="2441448" y="70771"/>
                        <a:pt x="2445925" y="69247"/>
                      </a:cubicBezTo>
                      <a:cubicBezTo>
                        <a:pt x="2478786" y="57912"/>
                        <a:pt x="2513076" y="44767"/>
                        <a:pt x="2547747" y="45529"/>
                      </a:cubicBezTo>
                      <a:cubicBezTo>
                        <a:pt x="2569369" y="46006"/>
                        <a:pt x="2589848" y="50863"/>
                        <a:pt x="2608707" y="59341"/>
                      </a:cubicBezTo>
                      <a:cubicBezTo>
                        <a:pt x="2608231" y="57912"/>
                        <a:pt x="2607850" y="56483"/>
                        <a:pt x="2607278" y="55054"/>
                      </a:cubicBezTo>
                      <a:cubicBezTo>
                        <a:pt x="2606897" y="53911"/>
                        <a:pt x="2606421" y="52864"/>
                        <a:pt x="2605945" y="51816"/>
                      </a:cubicBezTo>
                      <a:cubicBezTo>
                        <a:pt x="2599087" y="35528"/>
                        <a:pt x="2587943" y="20574"/>
                        <a:pt x="2575655" y="8954"/>
                      </a:cubicBezTo>
                      <a:cubicBezTo>
                        <a:pt x="2572226" y="5620"/>
                        <a:pt x="2568607" y="2667"/>
                        <a:pt x="2565083" y="0"/>
                      </a:cubicBezTo>
                      <a:lnTo>
                        <a:pt x="47435" y="6096"/>
                      </a:lnTo>
                      <a:cubicBezTo>
                        <a:pt x="44768" y="9144"/>
                        <a:pt x="42101" y="12097"/>
                        <a:pt x="39434" y="15145"/>
                      </a:cubicBezTo>
                      <a:cubicBezTo>
                        <a:pt x="24194" y="32194"/>
                        <a:pt x="8954" y="49435"/>
                        <a:pt x="0" y="70771"/>
                      </a:cubicBezTo>
                      <a:lnTo>
                        <a:pt x="0" y="82010"/>
                      </a:lnTo>
                      <a:cubicBezTo>
                        <a:pt x="34481" y="72295"/>
                        <a:pt x="69342" y="64294"/>
                        <a:pt x="104585" y="58198"/>
                      </a:cubicBezTo>
                      <a:close/>
                    </a:path>
                  </a:pathLst>
                </a:custGeom>
                <a:solidFill>
                  <a:srgbClr val="D3C1B3">
                    <a:alpha val="61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960" name="Graphic 8819">
                <a:extLst>
                  <a:ext uri="{FF2B5EF4-FFF2-40B4-BE49-F238E27FC236}">
                    <a16:creationId xmlns:a16="http://schemas.microsoft.com/office/drawing/2014/main" id="{4CC453CE-40FF-7839-17D1-5742CF49C503}"/>
                  </a:ext>
                </a:extLst>
              </p:cNvPr>
              <p:cNvGrpSpPr/>
              <p:nvPr/>
            </p:nvGrpSpPr>
            <p:grpSpPr>
              <a:xfrm>
                <a:off x="7419410" y="2479135"/>
                <a:ext cx="2613945" cy="762571"/>
                <a:chOff x="7419410" y="2479135"/>
                <a:chExt cx="2613945" cy="762571"/>
              </a:xfrm>
            </p:grpSpPr>
            <p:grpSp>
              <p:nvGrpSpPr>
                <p:cNvPr id="8961" name="Graphic 8819">
                  <a:extLst>
                    <a:ext uri="{FF2B5EF4-FFF2-40B4-BE49-F238E27FC236}">
                      <a16:creationId xmlns:a16="http://schemas.microsoft.com/office/drawing/2014/main" id="{3A63EC0E-ADFA-2B5E-7DB5-DECB8EAFE149}"/>
                    </a:ext>
                  </a:extLst>
                </p:cNvPr>
                <p:cNvGrpSpPr/>
                <p:nvPr/>
              </p:nvGrpSpPr>
              <p:grpSpPr>
                <a:xfrm>
                  <a:off x="7419410" y="2479135"/>
                  <a:ext cx="2613945" cy="762571"/>
                  <a:chOff x="7419410" y="2479135"/>
                  <a:chExt cx="2613945" cy="762571"/>
                </a:xfrm>
              </p:grpSpPr>
              <p:grpSp>
                <p:nvGrpSpPr>
                  <p:cNvPr id="8962" name="Graphic 8819">
                    <a:extLst>
                      <a:ext uri="{FF2B5EF4-FFF2-40B4-BE49-F238E27FC236}">
                        <a16:creationId xmlns:a16="http://schemas.microsoft.com/office/drawing/2014/main" id="{AC216627-609E-153B-967D-AF42F3FD745B}"/>
                      </a:ext>
                    </a:extLst>
                  </p:cNvPr>
                  <p:cNvGrpSpPr/>
                  <p:nvPr/>
                </p:nvGrpSpPr>
                <p:grpSpPr>
                  <a:xfrm>
                    <a:off x="7419410" y="2479135"/>
                    <a:ext cx="2613945" cy="762571"/>
                    <a:chOff x="7419410" y="2479135"/>
                    <a:chExt cx="2613945" cy="762571"/>
                  </a:xfrm>
                </p:grpSpPr>
                <p:sp>
                  <p:nvSpPr>
                    <p:cNvPr id="8963" name="Vrije vorm: vorm 8962">
                      <a:extLst>
                        <a:ext uri="{FF2B5EF4-FFF2-40B4-BE49-F238E27FC236}">
                          <a16:creationId xmlns:a16="http://schemas.microsoft.com/office/drawing/2014/main" id="{F669AA80-C79D-9569-2160-E2E036968B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33750"/>
                      <a:ext cx="2610421" cy="137731"/>
                    </a:xfrm>
                    <a:custGeom>
                      <a:avLst/>
                      <a:gdLst>
                        <a:gd name="connsiteX0" fmla="*/ 286 w 2610421"/>
                        <a:gd name="connsiteY0" fmla="*/ 41434 h 137731"/>
                        <a:gd name="connsiteX1" fmla="*/ 286 w 2610421"/>
                        <a:gd name="connsiteY1" fmla="*/ 41434 h 137731"/>
                        <a:gd name="connsiteX2" fmla="*/ 286 w 2610421"/>
                        <a:gd name="connsiteY2" fmla="*/ 41434 h 137731"/>
                        <a:gd name="connsiteX3" fmla="*/ 2610422 w 2610421"/>
                        <a:gd name="connsiteY3" fmla="*/ 34195 h 137731"/>
                        <a:gd name="connsiteX4" fmla="*/ 2610326 w 2610421"/>
                        <a:gd name="connsiteY4" fmla="*/ 40005 h 137731"/>
                        <a:gd name="connsiteX5" fmla="*/ 2610326 w 2610421"/>
                        <a:gd name="connsiteY5" fmla="*/ 40005 h 137731"/>
                        <a:gd name="connsiteX6" fmla="*/ 2610422 w 2610421"/>
                        <a:gd name="connsiteY6" fmla="*/ 16383 h 137731"/>
                        <a:gd name="connsiteX7" fmla="*/ 741140 w 2610421"/>
                        <a:gd name="connsiteY7" fmla="*/ 21622 h 137731"/>
                        <a:gd name="connsiteX8" fmla="*/ 741140 w 2610421"/>
                        <a:gd name="connsiteY8" fmla="*/ 21622 h 137731"/>
                        <a:gd name="connsiteX9" fmla="*/ 741140 w 2610421"/>
                        <a:gd name="connsiteY9" fmla="*/ 21622 h 137731"/>
                        <a:gd name="connsiteX10" fmla="*/ 381 w 2610421"/>
                        <a:gd name="connsiteY10" fmla="*/ 23622 h 137731"/>
                        <a:gd name="connsiteX11" fmla="*/ 476 w 2610421"/>
                        <a:gd name="connsiteY11" fmla="*/ 4286 h 137731"/>
                        <a:gd name="connsiteX12" fmla="*/ 476 w 2610421"/>
                        <a:gd name="connsiteY12" fmla="*/ 4286 h 137731"/>
                        <a:gd name="connsiteX13" fmla="*/ 476 w 2610421"/>
                        <a:gd name="connsiteY13" fmla="*/ 0 h 137731"/>
                        <a:gd name="connsiteX14" fmla="*/ 476 w 2610421"/>
                        <a:gd name="connsiteY14" fmla="*/ 0 h 137731"/>
                        <a:gd name="connsiteX15" fmla="*/ 0 w 2610421"/>
                        <a:gd name="connsiteY15" fmla="*/ 137732 h 137731"/>
                        <a:gd name="connsiteX16" fmla="*/ 0 w 2610421"/>
                        <a:gd name="connsiteY16" fmla="*/ 137732 h 137731"/>
                        <a:gd name="connsiteX17" fmla="*/ 286 w 2610421"/>
                        <a:gd name="connsiteY17" fmla="*/ 41434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421" h="137731">
                          <a:moveTo>
                            <a:pt x="286" y="41434"/>
                          </a:moveTo>
                          <a:lnTo>
                            <a:pt x="286" y="41434"/>
                          </a:lnTo>
                          <a:lnTo>
                            <a:pt x="286" y="41434"/>
                          </a:lnTo>
                          <a:lnTo>
                            <a:pt x="2610422" y="34195"/>
                          </a:lnTo>
                          <a:lnTo>
                            <a:pt x="2610326" y="40005"/>
                          </a:lnTo>
                          <a:lnTo>
                            <a:pt x="2610326" y="40005"/>
                          </a:lnTo>
                          <a:lnTo>
                            <a:pt x="2610422" y="16383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381" y="23622"/>
                          </a:lnTo>
                          <a:lnTo>
                            <a:pt x="476" y="4286"/>
                          </a:lnTo>
                          <a:lnTo>
                            <a:pt x="476" y="4286"/>
                          </a:lnTo>
                          <a:lnTo>
                            <a:pt x="476" y="0"/>
                          </a:lnTo>
                          <a:lnTo>
                            <a:pt x="476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286" y="414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4" name="Vrije vorm: vorm 8963">
                      <a:extLst>
                        <a:ext uri="{FF2B5EF4-FFF2-40B4-BE49-F238E27FC236}">
                          <a16:creationId xmlns:a16="http://schemas.microsoft.com/office/drawing/2014/main" id="{4B7EB6A9-B530-28D3-06AE-8268C94DF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01" y="3025679"/>
                      <a:ext cx="95" cy="26574"/>
                    </a:xfrm>
                    <a:custGeom>
                      <a:avLst/>
                      <a:gdLst>
                        <a:gd name="connsiteX0" fmla="*/ 95 w 95"/>
                        <a:gd name="connsiteY0" fmla="*/ 0 h 26574"/>
                        <a:gd name="connsiteX1" fmla="*/ 95 w 95"/>
                        <a:gd name="connsiteY1" fmla="*/ 0 h 26574"/>
                        <a:gd name="connsiteX2" fmla="*/ 0 w 95"/>
                        <a:gd name="connsiteY2" fmla="*/ 26575 h 26574"/>
                        <a:gd name="connsiteX3" fmla="*/ 0 w 95"/>
                        <a:gd name="connsiteY3" fmla="*/ 26575 h 26574"/>
                        <a:gd name="connsiteX4" fmla="*/ 95 w 95"/>
                        <a:gd name="connsiteY4" fmla="*/ 0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574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575"/>
                          </a:lnTo>
                          <a:lnTo>
                            <a:pt x="0" y="26575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5" name="Vrije vorm: vorm 8964">
                      <a:extLst>
                        <a:ext uri="{FF2B5EF4-FFF2-40B4-BE49-F238E27FC236}">
                          <a16:creationId xmlns:a16="http://schemas.microsoft.com/office/drawing/2014/main" id="{40E05B66-4A60-7861-ADCA-5040D6E222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6" name="Vrije vorm: vorm 8965">
                      <a:extLst>
                        <a:ext uri="{FF2B5EF4-FFF2-40B4-BE49-F238E27FC236}">
                          <a16:creationId xmlns:a16="http://schemas.microsoft.com/office/drawing/2014/main" id="{A441C8BB-602F-8776-8BF8-8E258DF47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868040"/>
                      <a:ext cx="2610040" cy="17080"/>
                    </a:xfrm>
                    <a:custGeom>
                      <a:avLst/>
                      <a:gdLst>
                        <a:gd name="connsiteX0" fmla="*/ 597980 w 2610040"/>
                        <a:gd name="connsiteY0" fmla="*/ 8192 h 17080"/>
                        <a:gd name="connsiteX1" fmla="*/ 647891 w 2610040"/>
                        <a:gd name="connsiteY1" fmla="*/ 5334 h 17080"/>
                        <a:gd name="connsiteX2" fmla="*/ 930211 w 2610040"/>
                        <a:gd name="connsiteY2" fmla="*/ 4572 h 17080"/>
                        <a:gd name="connsiteX3" fmla="*/ 998887 w 2610040"/>
                        <a:gd name="connsiteY3" fmla="*/ 8382 h 17080"/>
                        <a:gd name="connsiteX4" fmla="*/ 1270445 w 2610040"/>
                        <a:gd name="connsiteY4" fmla="*/ 13430 h 17080"/>
                        <a:gd name="connsiteX5" fmla="*/ 1542574 w 2610040"/>
                        <a:gd name="connsiteY5" fmla="*/ 11716 h 17080"/>
                        <a:gd name="connsiteX6" fmla="*/ 1677734 w 2610040"/>
                        <a:gd name="connsiteY6" fmla="*/ 5334 h 17080"/>
                        <a:gd name="connsiteX7" fmla="*/ 1689164 w 2610040"/>
                        <a:gd name="connsiteY7" fmla="*/ 6667 h 17080"/>
                        <a:gd name="connsiteX8" fmla="*/ 2216944 w 2610040"/>
                        <a:gd name="connsiteY8" fmla="*/ 6382 h 17080"/>
                        <a:gd name="connsiteX9" fmla="*/ 2399252 w 2610040"/>
                        <a:gd name="connsiteY9" fmla="*/ 14573 h 17080"/>
                        <a:gd name="connsiteX10" fmla="*/ 2546985 w 2610040"/>
                        <a:gd name="connsiteY10" fmla="*/ 15240 h 17080"/>
                        <a:gd name="connsiteX11" fmla="*/ 2610041 w 2610040"/>
                        <a:gd name="connsiteY11" fmla="*/ 5810 h 17080"/>
                        <a:gd name="connsiteX12" fmla="*/ 2610041 w 2610040"/>
                        <a:gd name="connsiteY12" fmla="*/ 0 h 17080"/>
                        <a:gd name="connsiteX13" fmla="*/ 0 w 2610040"/>
                        <a:gd name="connsiteY13" fmla="*/ 7239 h 17080"/>
                        <a:gd name="connsiteX14" fmla="*/ 0 w 2610040"/>
                        <a:gd name="connsiteY14" fmla="*/ 7239 h 17080"/>
                        <a:gd name="connsiteX15" fmla="*/ 462439 w 2610040"/>
                        <a:gd name="connsiteY15" fmla="*/ 11335 h 17080"/>
                        <a:gd name="connsiteX16" fmla="*/ 597980 w 2610040"/>
                        <a:gd name="connsiteY16" fmla="*/ 8287 h 1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80">
                          <a:moveTo>
                            <a:pt x="597980" y="8192"/>
                          </a:moveTo>
                          <a:cubicBezTo>
                            <a:pt x="614648" y="7334"/>
                            <a:pt x="631317" y="6382"/>
                            <a:pt x="647891" y="5334"/>
                          </a:cubicBezTo>
                          <a:lnTo>
                            <a:pt x="930211" y="4572"/>
                          </a:lnTo>
                          <a:cubicBezTo>
                            <a:pt x="953072" y="5810"/>
                            <a:pt x="975932" y="7144"/>
                            <a:pt x="998887" y="8382"/>
                          </a:cubicBezTo>
                          <a:cubicBezTo>
                            <a:pt x="1089374" y="13145"/>
                            <a:pt x="1179767" y="12668"/>
                            <a:pt x="1270445" y="13430"/>
                          </a:cubicBezTo>
                          <a:cubicBezTo>
                            <a:pt x="1361123" y="14192"/>
                            <a:pt x="1451896" y="15050"/>
                            <a:pt x="1542574" y="11716"/>
                          </a:cubicBezTo>
                          <a:cubicBezTo>
                            <a:pt x="1587722" y="10096"/>
                            <a:pt x="1632680" y="7620"/>
                            <a:pt x="1677734" y="5334"/>
                          </a:cubicBezTo>
                          <a:cubicBezTo>
                            <a:pt x="1681067" y="6191"/>
                            <a:pt x="1684877" y="6667"/>
                            <a:pt x="1689164" y="6667"/>
                          </a:cubicBezTo>
                          <a:cubicBezTo>
                            <a:pt x="1865090" y="6191"/>
                            <a:pt x="2041112" y="9144"/>
                            <a:pt x="2216944" y="6382"/>
                          </a:cubicBezTo>
                          <a:cubicBezTo>
                            <a:pt x="2277713" y="9049"/>
                            <a:pt x="2338388" y="12192"/>
                            <a:pt x="2399252" y="14573"/>
                          </a:cubicBezTo>
                          <a:cubicBezTo>
                            <a:pt x="2447925" y="16478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7239"/>
                            <a:pt x="0" y="7239"/>
                          </a:cubicBezTo>
                          <a:lnTo>
                            <a:pt x="0" y="7239"/>
                          </a:lnTo>
                          <a:cubicBezTo>
                            <a:pt x="154115" y="8287"/>
                            <a:pt x="308229" y="12478"/>
                            <a:pt x="462439" y="11335"/>
                          </a:cubicBezTo>
                          <a:cubicBezTo>
                            <a:pt x="507587" y="11049"/>
                            <a:pt x="552831" y="10573"/>
                            <a:pt x="597980" y="828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7" name="Vrije vorm: vorm 8966">
                      <a:extLst>
                        <a:ext uri="{FF2B5EF4-FFF2-40B4-BE49-F238E27FC236}">
                          <a16:creationId xmlns:a16="http://schemas.microsoft.com/office/drawing/2014/main" id="{B1285A98-6292-2203-959B-76C23778B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220" y="3160363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8" name="Vrije vorm: vorm 8967">
                      <a:extLst>
                        <a:ext uri="{FF2B5EF4-FFF2-40B4-BE49-F238E27FC236}">
                          <a16:creationId xmlns:a16="http://schemas.microsoft.com/office/drawing/2014/main" id="{AE1D4C23-FDAE-C3F1-80A4-CF5699DD3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96" y="3021012"/>
                      <a:ext cx="164401" cy="10382"/>
                    </a:xfrm>
                    <a:custGeom>
                      <a:avLst/>
                      <a:gdLst>
                        <a:gd name="connsiteX0" fmla="*/ 0 w 164401"/>
                        <a:gd name="connsiteY0" fmla="*/ 0 h 10382"/>
                        <a:gd name="connsiteX1" fmla="*/ 0 w 164401"/>
                        <a:gd name="connsiteY1" fmla="*/ 2953 h 10382"/>
                        <a:gd name="connsiteX2" fmla="*/ 164402 w 164401"/>
                        <a:gd name="connsiteY2" fmla="*/ 10382 h 10382"/>
                        <a:gd name="connsiteX3" fmla="*/ 0 w 164401"/>
                        <a:gd name="connsiteY3" fmla="*/ 95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401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4" y="6763"/>
                            <a:pt x="109442" y="9239"/>
                            <a:pt x="164402" y="10382"/>
                          </a:cubicBezTo>
                          <a:cubicBezTo>
                            <a:pt x="109442" y="8287"/>
                            <a:pt x="54578" y="4858"/>
                            <a:pt x="0" y="95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9" name="Vrije vorm: vorm 8968">
                      <a:extLst>
                        <a:ext uri="{FF2B5EF4-FFF2-40B4-BE49-F238E27FC236}">
                          <a16:creationId xmlns:a16="http://schemas.microsoft.com/office/drawing/2014/main" id="{53519454-8D26-8D37-9F59-630F1E63E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973101"/>
                      <a:ext cx="123158" cy="8096"/>
                    </a:xfrm>
                    <a:custGeom>
                      <a:avLst/>
                      <a:gdLst>
                        <a:gd name="connsiteX0" fmla="*/ 0 w 123158"/>
                        <a:gd name="connsiteY0" fmla="*/ 0 h 8096"/>
                        <a:gd name="connsiteX1" fmla="*/ 0 w 123158"/>
                        <a:gd name="connsiteY1" fmla="*/ 2953 h 8096"/>
                        <a:gd name="connsiteX2" fmla="*/ 123158 w 123158"/>
                        <a:gd name="connsiteY2" fmla="*/ 8096 h 8096"/>
                        <a:gd name="connsiteX3" fmla="*/ 0 w 123158"/>
                        <a:gd name="connsiteY3" fmla="*/ 0 h 8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096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40958" y="5810"/>
                            <a:pt x="82106" y="7334"/>
                            <a:pt x="123158" y="8096"/>
                          </a:cubicBezTo>
                          <a:cubicBezTo>
                            <a:pt x="81915" y="6287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0" name="Vrije vorm: vorm 8969">
                      <a:extLst>
                        <a:ext uri="{FF2B5EF4-FFF2-40B4-BE49-F238E27FC236}">
                          <a16:creationId xmlns:a16="http://schemas.microsoft.com/office/drawing/2014/main" id="{1067A24F-8551-78D9-9F05-150E830DE5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1" name="Vrije vorm: vorm 8970">
                      <a:extLst>
                        <a:ext uri="{FF2B5EF4-FFF2-40B4-BE49-F238E27FC236}">
                          <a16:creationId xmlns:a16="http://schemas.microsoft.com/office/drawing/2014/main" id="{E83820DD-7471-3BC3-54F0-4D2AAF59A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934" y="3015297"/>
                      <a:ext cx="328802" cy="20859"/>
                    </a:xfrm>
                    <a:custGeom>
                      <a:avLst/>
                      <a:gdLst>
                        <a:gd name="connsiteX0" fmla="*/ 0 w 328802"/>
                        <a:gd name="connsiteY0" fmla="*/ 20860 h 20859"/>
                        <a:gd name="connsiteX1" fmla="*/ 328803 w 328802"/>
                        <a:gd name="connsiteY1" fmla="*/ 3715 h 20859"/>
                        <a:gd name="connsiteX2" fmla="*/ 328803 w 328802"/>
                        <a:gd name="connsiteY2" fmla="*/ 0 h 20859"/>
                        <a:gd name="connsiteX3" fmla="*/ 0 w 328802"/>
                        <a:gd name="connsiteY3" fmla="*/ 20860 h 20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859">
                          <a:moveTo>
                            <a:pt x="0" y="20860"/>
                          </a:moveTo>
                          <a:cubicBezTo>
                            <a:pt x="109823" y="17240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6002"/>
                            <a:pt x="0" y="2086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2" name="Vrije vorm: vorm 8971">
                      <a:extLst>
                        <a:ext uri="{FF2B5EF4-FFF2-40B4-BE49-F238E27FC236}">
                          <a16:creationId xmlns:a16="http://schemas.microsoft.com/office/drawing/2014/main" id="{AAB001DA-36FF-9BDF-A9F3-D28EB8792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3" name="Vrije vorm: vorm 8972">
                      <a:extLst>
                        <a:ext uri="{FF2B5EF4-FFF2-40B4-BE49-F238E27FC236}">
                          <a16:creationId xmlns:a16="http://schemas.microsoft.com/office/drawing/2014/main" id="{6E4EF2D0-B48B-4227-F281-6E753BD9E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72422"/>
                      <a:ext cx="2610707" cy="354425"/>
                    </a:xfrm>
                    <a:custGeom>
                      <a:avLst/>
                      <a:gdLst>
                        <a:gd name="connsiteX0" fmla="*/ 1512856 w 2610707"/>
                        <a:gd name="connsiteY0" fmla="*/ 321564 h 354425"/>
                        <a:gd name="connsiteX1" fmla="*/ 1739075 w 2610707"/>
                        <a:gd name="connsiteY1" fmla="*/ 325660 h 354425"/>
                        <a:gd name="connsiteX2" fmla="*/ 2191417 w 2610707"/>
                        <a:gd name="connsiteY2" fmla="*/ 322612 h 354425"/>
                        <a:gd name="connsiteX3" fmla="*/ 2598420 w 2610707"/>
                        <a:gd name="connsiteY3" fmla="*/ 312515 h 354425"/>
                        <a:gd name="connsiteX4" fmla="*/ 2609374 w 2610707"/>
                        <a:gd name="connsiteY4" fmla="*/ 291465 h 354425"/>
                        <a:gd name="connsiteX5" fmla="*/ 2609564 w 2610707"/>
                        <a:gd name="connsiteY5" fmla="*/ 247936 h 354425"/>
                        <a:gd name="connsiteX6" fmla="*/ 2388679 w 2610707"/>
                        <a:gd name="connsiteY6" fmla="*/ 269462 h 354425"/>
                        <a:gd name="connsiteX7" fmla="*/ 2148269 w 2610707"/>
                        <a:gd name="connsiteY7" fmla="*/ 287941 h 354425"/>
                        <a:gd name="connsiteX8" fmla="*/ 1631156 w 2610707"/>
                        <a:gd name="connsiteY8" fmla="*/ 289084 h 354425"/>
                        <a:gd name="connsiteX9" fmla="*/ 1373029 w 2610707"/>
                        <a:gd name="connsiteY9" fmla="*/ 280988 h 354425"/>
                        <a:gd name="connsiteX10" fmla="*/ 1118426 w 2610707"/>
                        <a:gd name="connsiteY10" fmla="*/ 276034 h 354425"/>
                        <a:gd name="connsiteX11" fmla="*/ 808292 w 2610707"/>
                        <a:gd name="connsiteY11" fmla="*/ 287560 h 354425"/>
                        <a:gd name="connsiteX12" fmla="*/ 497872 w 2610707"/>
                        <a:gd name="connsiteY12" fmla="*/ 317182 h 354425"/>
                        <a:gd name="connsiteX13" fmla="*/ 567690 w 2610707"/>
                        <a:gd name="connsiteY13" fmla="*/ 305276 h 354425"/>
                        <a:gd name="connsiteX14" fmla="*/ 497872 w 2610707"/>
                        <a:gd name="connsiteY14" fmla="*/ 312610 h 354425"/>
                        <a:gd name="connsiteX15" fmla="*/ 803815 w 2610707"/>
                        <a:gd name="connsiteY15" fmla="*/ 263271 h 354425"/>
                        <a:gd name="connsiteX16" fmla="*/ 1116997 w 2610707"/>
                        <a:gd name="connsiteY16" fmla="*/ 231553 h 354425"/>
                        <a:gd name="connsiteX17" fmla="*/ 1133380 w 2610707"/>
                        <a:gd name="connsiteY17" fmla="*/ 231172 h 354425"/>
                        <a:gd name="connsiteX18" fmla="*/ 1149763 w 2610707"/>
                        <a:gd name="connsiteY18" fmla="*/ 231172 h 354425"/>
                        <a:gd name="connsiteX19" fmla="*/ 1182529 w 2610707"/>
                        <a:gd name="connsiteY19" fmla="*/ 230886 h 354425"/>
                        <a:gd name="connsiteX20" fmla="*/ 1247870 w 2610707"/>
                        <a:gd name="connsiteY20" fmla="*/ 231838 h 354425"/>
                        <a:gd name="connsiteX21" fmla="*/ 1377125 w 2610707"/>
                        <a:gd name="connsiteY21" fmla="*/ 236506 h 354425"/>
                        <a:gd name="connsiteX22" fmla="*/ 1633442 w 2610707"/>
                        <a:gd name="connsiteY22" fmla="*/ 244602 h 354425"/>
                        <a:gd name="connsiteX23" fmla="*/ 2146554 w 2610707"/>
                        <a:gd name="connsiteY23" fmla="*/ 243459 h 354425"/>
                        <a:gd name="connsiteX24" fmla="*/ 2386965 w 2610707"/>
                        <a:gd name="connsiteY24" fmla="*/ 244983 h 354425"/>
                        <a:gd name="connsiteX25" fmla="*/ 2609660 w 2610707"/>
                        <a:gd name="connsiteY25" fmla="*/ 241840 h 354425"/>
                        <a:gd name="connsiteX26" fmla="*/ 2609660 w 2610707"/>
                        <a:gd name="connsiteY26" fmla="*/ 206121 h 354425"/>
                        <a:gd name="connsiteX27" fmla="*/ 2392109 w 2610707"/>
                        <a:gd name="connsiteY27" fmla="*/ 207359 h 354425"/>
                        <a:gd name="connsiteX28" fmla="*/ 2256949 w 2610707"/>
                        <a:gd name="connsiteY28" fmla="*/ 203549 h 354425"/>
                        <a:gd name="connsiteX29" fmla="*/ 2350961 w 2610707"/>
                        <a:gd name="connsiteY29" fmla="*/ 201549 h 354425"/>
                        <a:gd name="connsiteX30" fmla="*/ 2256949 w 2610707"/>
                        <a:gd name="connsiteY30" fmla="*/ 198882 h 354425"/>
                        <a:gd name="connsiteX31" fmla="*/ 2392204 w 2610707"/>
                        <a:gd name="connsiteY31" fmla="*/ 196024 h 354425"/>
                        <a:gd name="connsiteX32" fmla="*/ 2609850 w 2610707"/>
                        <a:gd name="connsiteY32" fmla="*/ 194786 h 354425"/>
                        <a:gd name="connsiteX33" fmla="*/ 2610041 w 2610707"/>
                        <a:gd name="connsiteY33" fmla="*/ 147352 h 354425"/>
                        <a:gd name="connsiteX34" fmla="*/ 2099977 w 2610707"/>
                        <a:gd name="connsiteY34" fmla="*/ 174593 h 354425"/>
                        <a:gd name="connsiteX35" fmla="*/ 1782318 w 2610707"/>
                        <a:gd name="connsiteY35" fmla="*/ 174593 h 354425"/>
                        <a:gd name="connsiteX36" fmla="*/ 1623631 w 2610707"/>
                        <a:gd name="connsiteY36" fmla="*/ 170212 h 354425"/>
                        <a:gd name="connsiteX37" fmla="*/ 1465231 w 2610707"/>
                        <a:gd name="connsiteY37" fmla="*/ 165163 h 354425"/>
                        <a:gd name="connsiteX38" fmla="*/ 1386078 w 2610707"/>
                        <a:gd name="connsiteY38" fmla="*/ 164401 h 354425"/>
                        <a:gd name="connsiteX39" fmla="*/ 1307021 w 2610707"/>
                        <a:gd name="connsiteY39" fmla="*/ 166021 h 354425"/>
                        <a:gd name="connsiteX40" fmla="*/ 1150049 w 2610707"/>
                        <a:gd name="connsiteY40" fmla="*/ 178879 h 354425"/>
                        <a:gd name="connsiteX41" fmla="*/ 994601 w 2610707"/>
                        <a:gd name="connsiteY41" fmla="*/ 200406 h 354425"/>
                        <a:gd name="connsiteX42" fmla="*/ 838772 w 2610707"/>
                        <a:gd name="connsiteY42" fmla="*/ 222028 h 354425"/>
                        <a:gd name="connsiteX43" fmla="*/ 69628 w 2610707"/>
                        <a:gd name="connsiteY43" fmla="*/ 266414 h 354425"/>
                        <a:gd name="connsiteX44" fmla="*/ 601313 w 2610707"/>
                        <a:gd name="connsiteY44" fmla="*/ 241459 h 354425"/>
                        <a:gd name="connsiteX45" fmla="*/ 69628 w 2610707"/>
                        <a:gd name="connsiteY45" fmla="*/ 261747 h 354425"/>
                        <a:gd name="connsiteX46" fmla="*/ 837057 w 2610707"/>
                        <a:gd name="connsiteY46" fmla="*/ 210884 h 354425"/>
                        <a:gd name="connsiteX47" fmla="*/ 992600 w 2610707"/>
                        <a:gd name="connsiteY47" fmla="*/ 189262 h 354425"/>
                        <a:gd name="connsiteX48" fmla="*/ 1148525 w 2610707"/>
                        <a:gd name="connsiteY48" fmla="*/ 167735 h 354425"/>
                        <a:gd name="connsiteX49" fmla="*/ 1306735 w 2610707"/>
                        <a:gd name="connsiteY49" fmla="*/ 154781 h 354425"/>
                        <a:gd name="connsiteX50" fmla="*/ 1386364 w 2610707"/>
                        <a:gd name="connsiteY50" fmla="*/ 153162 h 354425"/>
                        <a:gd name="connsiteX51" fmla="*/ 1465898 w 2610707"/>
                        <a:gd name="connsiteY51" fmla="*/ 153924 h 354425"/>
                        <a:gd name="connsiteX52" fmla="*/ 1624489 w 2610707"/>
                        <a:gd name="connsiteY52" fmla="*/ 158972 h 354425"/>
                        <a:gd name="connsiteX53" fmla="*/ 1782890 w 2610707"/>
                        <a:gd name="connsiteY53" fmla="*/ 163354 h 354425"/>
                        <a:gd name="connsiteX54" fmla="*/ 2099977 w 2610707"/>
                        <a:gd name="connsiteY54" fmla="*/ 163354 h 354425"/>
                        <a:gd name="connsiteX55" fmla="*/ 2610231 w 2610707"/>
                        <a:gd name="connsiteY55" fmla="*/ 141827 h 354425"/>
                        <a:gd name="connsiteX56" fmla="*/ 2610612 w 2610707"/>
                        <a:gd name="connsiteY56" fmla="*/ 41910 h 354425"/>
                        <a:gd name="connsiteX57" fmla="*/ 2610041 w 2610707"/>
                        <a:gd name="connsiteY57" fmla="*/ 41910 h 354425"/>
                        <a:gd name="connsiteX58" fmla="*/ 2385155 w 2610707"/>
                        <a:gd name="connsiteY58" fmla="*/ 37243 h 354425"/>
                        <a:gd name="connsiteX59" fmla="*/ 2280857 w 2610707"/>
                        <a:gd name="connsiteY59" fmla="*/ 27051 h 354425"/>
                        <a:gd name="connsiteX60" fmla="*/ 2317242 w 2610707"/>
                        <a:gd name="connsiteY60" fmla="*/ 26003 h 354425"/>
                        <a:gd name="connsiteX61" fmla="*/ 2280857 w 2610707"/>
                        <a:gd name="connsiteY61" fmla="*/ 22479 h 354425"/>
                        <a:gd name="connsiteX62" fmla="*/ 2386203 w 2610707"/>
                        <a:gd name="connsiteY62" fmla="*/ 19336 h 354425"/>
                        <a:gd name="connsiteX63" fmla="*/ 2610517 w 2610707"/>
                        <a:gd name="connsiteY63" fmla="*/ 24003 h 354425"/>
                        <a:gd name="connsiteX64" fmla="*/ 2610708 w 2610707"/>
                        <a:gd name="connsiteY64" fmla="*/ 24003 h 354425"/>
                        <a:gd name="connsiteX65" fmla="*/ 2610708 w 2610707"/>
                        <a:gd name="connsiteY65" fmla="*/ 1238 h 354425"/>
                        <a:gd name="connsiteX66" fmla="*/ 2547747 w 2610707"/>
                        <a:gd name="connsiteY66" fmla="*/ 10668 h 354425"/>
                        <a:gd name="connsiteX67" fmla="*/ 2400014 w 2610707"/>
                        <a:gd name="connsiteY67" fmla="*/ 10001 h 354425"/>
                        <a:gd name="connsiteX68" fmla="*/ 2217706 w 2610707"/>
                        <a:gd name="connsiteY68" fmla="*/ 1810 h 354425"/>
                        <a:gd name="connsiteX69" fmla="*/ 1689926 w 2610707"/>
                        <a:gd name="connsiteY69" fmla="*/ 2096 h 354425"/>
                        <a:gd name="connsiteX70" fmla="*/ 1678496 w 2610707"/>
                        <a:gd name="connsiteY70" fmla="*/ 762 h 354425"/>
                        <a:gd name="connsiteX71" fmla="*/ 1543336 w 2610707"/>
                        <a:gd name="connsiteY71" fmla="*/ 7144 h 354425"/>
                        <a:gd name="connsiteX72" fmla="*/ 1271206 w 2610707"/>
                        <a:gd name="connsiteY72" fmla="*/ 8858 h 354425"/>
                        <a:gd name="connsiteX73" fmla="*/ 999649 w 2610707"/>
                        <a:gd name="connsiteY73" fmla="*/ 3810 h 354425"/>
                        <a:gd name="connsiteX74" fmla="*/ 930974 w 2610707"/>
                        <a:gd name="connsiteY74" fmla="*/ 0 h 354425"/>
                        <a:gd name="connsiteX75" fmla="*/ 648653 w 2610707"/>
                        <a:gd name="connsiteY75" fmla="*/ 762 h 354425"/>
                        <a:gd name="connsiteX76" fmla="*/ 598742 w 2610707"/>
                        <a:gd name="connsiteY76" fmla="*/ 3619 h 354425"/>
                        <a:gd name="connsiteX77" fmla="*/ 463201 w 2610707"/>
                        <a:gd name="connsiteY77" fmla="*/ 6667 h 354425"/>
                        <a:gd name="connsiteX78" fmla="*/ 762 w 2610707"/>
                        <a:gd name="connsiteY78" fmla="*/ 2572 h 354425"/>
                        <a:gd name="connsiteX79" fmla="*/ 476 w 2610707"/>
                        <a:gd name="connsiteY79" fmla="*/ 98869 h 354425"/>
                        <a:gd name="connsiteX80" fmla="*/ 207836 w 2610707"/>
                        <a:gd name="connsiteY80" fmla="*/ 104584 h 354425"/>
                        <a:gd name="connsiteX81" fmla="*/ 481870 w 2610707"/>
                        <a:gd name="connsiteY81" fmla="*/ 93535 h 354425"/>
                        <a:gd name="connsiteX82" fmla="*/ 933545 w 2610707"/>
                        <a:gd name="connsiteY82" fmla="*/ 72009 h 354425"/>
                        <a:gd name="connsiteX83" fmla="*/ 1386269 w 2610707"/>
                        <a:gd name="connsiteY83" fmla="*/ 79248 h 354425"/>
                        <a:gd name="connsiteX84" fmla="*/ 1807845 w 2610707"/>
                        <a:gd name="connsiteY84" fmla="*/ 94297 h 354425"/>
                        <a:gd name="connsiteX85" fmla="*/ 1661065 w 2610707"/>
                        <a:gd name="connsiteY85" fmla="*/ 95821 h 354425"/>
                        <a:gd name="connsiteX86" fmla="*/ 1807845 w 2610707"/>
                        <a:gd name="connsiteY86" fmla="*/ 98965 h 354425"/>
                        <a:gd name="connsiteX87" fmla="*/ 1385221 w 2610707"/>
                        <a:gd name="connsiteY87" fmla="*/ 97250 h 354425"/>
                        <a:gd name="connsiteX88" fmla="*/ 934117 w 2610707"/>
                        <a:gd name="connsiteY88" fmla="*/ 90106 h 354425"/>
                        <a:gd name="connsiteX89" fmla="*/ 483299 w 2610707"/>
                        <a:gd name="connsiteY89" fmla="*/ 111538 h 354425"/>
                        <a:gd name="connsiteX90" fmla="*/ 207836 w 2610707"/>
                        <a:gd name="connsiteY90" fmla="*/ 116014 h 354425"/>
                        <a:gd name="connsiteX91" fmla="*/ 571 w 2610707"/>
                        <a:gd name="connsiteY91" fmla="*/ 105346 h 354425"/>
                        <a:gd name="connsiteX92" fmla="*/ 381 w 2610707"/>
                        <a:gd name="connsiteY92" fmla="*/ 146875 h 354425"/>
                        <a:gd name="connsiteX93" fmla="*/ 278892 w 2610707"/>
                        <a:gd name="connsiteY93" fmla="*/ 154781 h 354425"/>
                        <a:gd name="connsiteX94" fmla="*/ 432054 w 2610707"/>
                        <a:gd name="connsiteY94" fmla="*/ 150590 h 354425"/>
                        <a:gd name="connsiteX95" fmla="*/ 470249 w 2610707"/>
                        <a:gd name="connsiteY95" fmla="*/ 148399 h 354425"/>
                        <a:gd name="connsiteX96" fmla="*/ 508445 w 2610707"/>
                        <a:gd name="connsiteY96" fmla="*/ 145828 h 354425"/>
                        <a:gd name="connsiteX97" fmla="*/ 584645 w 2610707"/>
                        <a:gd name="connsiteY97" fmla="*/ 139732 h 354425"/>
                        <a:gd name="connsiteX98" fmla="*/ 890111 w 2610707"/>
                        <a:gd name="connsiteY98" fmla="*/ 115348 h 354425"/>
                        <a:gd name="connsiteX99" fmla="*/ 1033939 w 2610707"/>
                        <a:gd name="connsiteY99" fmla="*/ 113728 h 354425"/>
                        <a:gd name="connsiteX100" fmla="*/ 1176719 w 2610707"/>
                        <a:gd name="connsiteY100" fmla="*/ 123444 h 354425"/>
                        <a:gd name="connsiteX101" fmla="*/ 1033844 w 2610707"/>
                        <a:gd name="connsiteY101" fmla="*/ 117062 h 354425"/>
                        <a:gd name="connsiteX102" fmla="*/ 977932 w 2610707"/>
                        <a:gd name="connsiteY102" fmla="*/ 117919 h 354425"/>
                        <a:gd name="connsiteX103" fmla="*/ 1033939 w 2610707"/>
                        <a:gd name="connsiteY103" fmla="*/ 118396 h 354425"/>
                        <a:gd name="connsiteX104" fmla="*/ 1176719 w 2610707"/>
                        <a:gd name="connsiteY104" fmla="*/ 128111 h 354425"/>
                        <a:gd name="connsiteX105" fmla="*/ 1033844 w 2610707"/>
                        <a:gd name="connsiteY105" fmla="*/ 121729 h 354425"/>
                        <a:gd name="connsiteX106" fmla="*/ 890873 w 2610707"/>
                        <a:gd name="connsiteY106" fmla="*/ 126682 h 354425"/>
                        <a:gd name="connsiteX107" fmla="*/ 585883 w 2610707"/>
                        <a:gd name="connsiteY107" fmla="*/ 151067 h 354425"/>
                        <a:gd name="connsiteX108" fmla="*/ 509492 w 2610707"/>
                        <a:gd name="connsiteY108" fmla="*/ 157163 h 354425"/>
                        <a:gd name="connsiteX109" fmla="*/ 471202 w 2610707"/>
                        <a:gd name="connsiteY109" fmla="*/ 159734 h 354425"/>
                        <a:gd name="connsiteX110" fmla="*/ 432816 w 2610707"/>
                        <a:gd name="connsiteY110" fmla="*/ 161925 h 354425"/>
                        <a:gd name="connsiteX111" fmla="*/ 278987 w 2610707"/>
                        <a:gd name="connsiteY111" fmla="*/ 166116 h 354425"/>
                        <a:gd name="connsiteX112" fmla="*/ 476 w 2610707"/>
                        <a:gd name="connsiteY112" fmla="*/ 153257 h 354425"/>
                        <a:gd name="connsiteX113" fmla="*/ 476 w 2610707"/>
                        <a:gd name="connsiteY113" fmla="*/ 179927 h 354425"/>
                        <a:gd name="connsiteX114" fmla="*/ 52197 w 2610707"/>
                        <a:gd name="connsiteY114" fmla="*/ 180594 h 354425"/>
                        <a:gd name="connsiteX115" fmla="*/ 222694 w 2610707"/>
                        <a:gd name="connsiteY115" fmla="*/ 185261 h 354425"/>
                        <a:gd name="connsiteX116" fmla="*/ 257270 w 2610707"/>
                        <a:gd name="connsiteY116" fmla="*/ 186499 h 354425"/>
                        <a:gd name="connsiteX117" fmla="*/ 274511 w 2610707"/>
                        <a:gd name="connsiteY117" fmla="*/ 186976 h 354425"/>
                        <a:gd name="connsiteX118" fmla="*/ 283178 w 2610707"/>
                        <a:gd name="connsiteY118" fmla="*/ 187261 h 354425"/>
                        <a:gd name="connsiteX119" fmla="*/ 291846 w 2610707"/>
                        <a:gd name="connsiteY119" fmla="*/ 187261 h 354425"/>
                        <a:gd name="connsiteX120" fmla="*/ 326517 w 2610707"/>
                        <a:gd name="connsiteY120" fmla="*/ 187452 h 354425"/>
                        <a:gd name="connsiteX121" fmla="*/ 343853 w 2610707"/>
                        <a:gd name="connsiteY121" fmla="*/ 187261 h 354425"/>
                        <a:gd name="connsiteX122" fmla="*/ 361188 w 2610707"/>
                        <a:gd name="connsiteY122" fmla="*/ 186976 h 354425"/>
                        <a:gd name="connsiteX123" fmla="*/ 430625 w 2610707"/>
                        <a:gd name="connsiteY123" fmla="*/ 184975 h 354425"/>
                        <a:gd name="connsiteX124" fmla="*/ 465392 w 2610707"/>
                        <a:gd name="connsiteY124" fmla="*/ 183261 h 354425"/>
                        <a:gd name="connsiteX125" fmla="*/ 482727 w 2610707"/>
                        <a:gd name="connsiteY125" fmla="*/ 182404 h 354425"/>
                        <a:gd name="connsiteX126" fmla="*/ 500158 w 2610707"/>
                        <a:gd name="connsiteY126" fmla="*/ 181356 h 354425"/>
                        <a:gd name="connsiteX127" fmla="*/ 778955 w 2610707"/>
                        <a:gd name="connsiteY127" fmla="*/ 159544 h 354425"/>
                        <a:gd name="connsiteX128" fmla="*/ 1042797 w 2610707"/>
                        <a:gd name="connsiteY128" fmla="*/ 158210 h 354425"/>
                        <a:gd name="connsiteX129" fmla="*/ 997268 w 2610707"/>
                        <a:gd name="connsiteY129" fmla="*/ 161925 h 354425"/>
                        <a:gd name="connsiteX130" fmla="*/ 1042797 w 2610707"/>
                        <a:gd name="connsiteY130" fmla="*/ 162877 h 354425"/>
                        <a:gd name="connsiteX131" fmla="*/ 783336 w 2610707"/>
                        <a:gd name="connsiteY131" fmla="*/ 190595 h 354425"/>
                        <a:gd name="connsiteX132" fmla="*/ 503492 w 2610707"/>
                        <a:gd name="connsiteY132" fmla="*/ 212503 h 354425"/>
                        <a:gd name="connsiteX133" fmla="*/ 485870 w 2610707"/>
                        <a:gd name="connsiteY133" fmla="*/ 213646 h 354425"/>
                        <a:gd name="connsiteX134" fmla="*/ 468249 w 2610707"/>
                        <a:gd name="connsiteY134" fmla="*/ 214503 h 354425"/>
                        <a:gd name="connsiteX135" fmla="*/ 432911 w 2610707"/>
                        <a:gd name="connsiteY135" fmla="*/ 216217 h 354425"/>
                        <a:gd name="connsiteX136" fmla="*/ 361950 w 2610707"/>
                        <a:gd name="connsiteY136" fmla="*/ 218313 h 354425"/>
                        <a:gd name="connsiteX137" fmla="*/ 344234 w 2610707"/>
                        <a:gd name="connsiteY137" fmla="*/ 218599 h 354425"/>
                        <a:gd name="connsiteX138" fmla="*/ 326422 w 2610707"/>
                        <a:gd name="connsiteY138" fmla="*/ 218789 h 354425"/>
                        <a:gd name="connsiteX139" fmla="*/ 290798 w 2610707"/>
                        <a:gd name="connsiteY139" fmla="*/ 218599 h 354425"/>
                        <a:gd name="connsiteX140" fmla="*/ 281940 w 2610707"/>
                        <a:gd name="connsiteY140" fmla="*/ 218599 h 354425"/>
                        <a:gd name="connsiteX141" fmla="*/ 273082 w 2610707"/>
                        <a:gd name="connsiteY141" fmla="*/ 218313 h 354425"/>
                        <a:gd name="connsiteX142" fmla="*/ 255270 w 2610707"/>
                        <a:gd name="connsiteY142" fmla="*/ 217837 h 354425"/>
                        <a:gd name="connsiteX143" fmla="*/ 219742 w 2610707"/>
                        <a:gd name="connsiteY143" fmla="*/ 216598 h 354425"/>
                        <a:gd name="connsiteX144" fmla="*/ 50292 w 2610707"/>
                        <a:gd name="connsiteY144" fmla="*/ 198596 h 354425"/>
                        <a:gd name="connsiteX145" fmla="*/ 381 w 2610707"/>
                        <a:gd name="connsiteY145" fmla="*/ 194024 h 354425"/>
                        <a:gd name="connsiteX146" fmla="*/ 95 w 2610707"/>
                        <a:gd name="connsiteY146" fmla="*/ 286417 h 354425"/>
                        <a:gd name="connsiteX147" fmla="*/ 138779 w 2610707"/>
                        <a:gd name="connsiteY147" fmla="*/ 288703 h 354425"/>
                        <a:gd name="connsiteX148" fmla="*/ 444246 w 2610707"/>
                        <a:gd name="connsiteY148" fmla="*/ 280130 h 354425"/>
                        <a:gd name="connsiteX149" fmla="*/ 586740 w 2610707"/>
                        <a:gd name="connsiteY149" fmla="*/ 270796 h 354425"/>
                        <a:gd name="connsiteX150" fmla="*/ 488633 w 2610707"/>
                        <a:gd name="connsiteY150" fmla="*/ 282226 h 354425"/>
                        <a:gd name="connsiteX151" fmla="*/ 586645 w 2610707"/>
                        <a:gd name="connsiteY151" fmla="*/ 275368 h 354425"/>
                        <a:gd name="connsiteX152" fmla="*/ 445103 w 2610707"/>
                        <a:gd name="connsiteY152" fmla="*/ 291274 h 354425"/>
                        <a:gd name="connsiteX153" fmla="*/ 138398 w 2610707"/>
                        <a:gd name="connsiteY153" fmla="*/ 299847 h 354425"/>
                        <a:gd name="connsiteX154" fmla="*/ 0 w 2610707"/>
                        <a:gd name="connsiteY154" fmla="*/ 292608 h 354425"/>
                        <a:gd name="connsiteX155" fmla="*/ 0 w 2610707"/>
                        <a:gd name="connsiteY155" fmla="*/ 328517 h 354425"/>
                        <a:gd name="connsiteX156" fmla="*/ 17621 w 2610707"/>
                        <a:gd name="connsiteY156" fmla="*/ 354425 h 354425"/>
                        <a:gd name="connsiteX157" fmla="*/ 2580799 w 2610707"/>
                        <a:gd name="connsiteY157" fmla="*/ 347281 h 354425"/>
                        <a:gd name="connsiteX158" fmla="*/ 2596610 w 2610707"/>
                        <a:gd name="connsiteY158" fmla="*/ 317373 h 354425"/>
                        <a:gd name="connsiteX159" fmla="*/ 2192369 w 2610707"/>
                        <a:gd name="connsiteY159" fmla="*/ 333756 h 354425"/>
                        <a:gd name="connsiteX160" fmla="*/ 1739456 w 2610707"/>
                        <a:gd name="connsiteY160" fmla="*/ 336804 h 354425"/>
                        <a:gd name="connsiteX161" fmla="*/ 1513237 w 2610707"/>
                        <a:gd name="connsiteY161" fmla="*/ 332708 h 354425"/>
                        <a:gd name="connsiteX162" fmla="*/ 1287399 w 2610707"/>
                        <a:gd name="connsiteY162" fmla="*/ 336518 h 354425"/>
                        <a:gd name="connsiteX163" fmla="*/ 1063466 w 2610707"/>
                        <a:gd name="connsiteY163" fmla="*/ 349663 h 354425"/>
                        <a:gd name="connsiteX164" fmla="*/ 1018318 w 2610707"/>
                        <a:gd name="connsiteY164" fmla="*/ 349663 h 354425"/>
                        <a:gd name="connsiteX165" fmla="*/ 1122712 w 2610707"/>
                        <a:gd name="connsiteY165" fmla="*/ 340805 h 354425"/>
                        <a:gd name="connsiteX166" fmla="*/ 1063466 w 2610707"/>
                        <a:gd name="connsiteY166" fmla="*/ 345091 h 354425"/>
                        <a:gd name="connsiteX167" fmla="*/ 1018318 w 2610707"/>
                        <a:gd name="connsiteY167" fmla="*/ 345091 h 354425"/>
                        <a:gd name="connsiteX168" fmla="*/ 1286732 w 2610707"/>
                        <a:gd name="connsiteY168" fmla="*/ 325374 h 354425"/>
                        <a:gd name="connsiteX169" fmla="*/ 1513332 w 2610707"/>
                        <a:gd name="connsiteY169" fmla="*/ 321564 h 354425"/>
                        <a:gd name="connsiteX170" fmla="*/ 2210753 w 2610707"/>
                        <a:gd name="connsiteY170" fmla="*/ 225933 h 354425"/>
                        <a:gd name="connsiteX171" fmla="*/ 2144173 w 2610707"/>
                        <a:gd name="connsiteY171" fmla="*/ 228409 h 354425"/>
                        <a:gd name="connsiteX172" fmla="*/ 2001774 w 2610707"/>
                        <a:gd name="connsiteY172" fmla="*/ 226600 h 354425"/>
                        <a:gd name="connsiteX173" fmla="*/ 1915287 w 2610707"/>
                        <a:gd name="connsiteY173" fmla="*/ 222123 h 354425"/>
                        <a:gd name="connsiteX174" fmla="*/ 1975485 w 2610707"/>
                        <a:gd name="connsiteY174" fmla="*/ 220599 h 354425"/>
                        <a:gd name="connsiteX175" fmla="*/ 1915287 w 2610707"/>
                        <a:gd name="connsiteY175" fmla="*/ 217551 h 354425"/>
                        <a:gd name="connsiteX176" fmla="*/ 2001965 w 2610707"/>
                        <a:gd name="connsiteY176" fmla="*/ 215360 h 354425"/>
                        <a:gd name="connsiteX177" fmla="*/ 2144363 w 2610707"/>
                        <a:gd name="connsiteY177" fmla="*/ 217170 h 354425"/>
                        <a:gd name="connsiteX178" fmla="*/ 2210753 w 2610707"/>
                        <a:gd name="connsiteY178" fmla="*/ 221361 h 354425"/>
                        <a:gd name="connsiteX179" fmla="*/ 2164556 w 2610707"/>
                        <a:gd name="connsiteY179" fmla="*/ 223075 h 354425"/>
                        <a:gd name="connsiteX180" fmla="*/ 2210753 w 2610707"/>
                        <a:gd name="connsiteY180" fmla="*/ 226028 h 354425"/>
                        <a:gd name="connsiteX181" fmla="*/ 1461611 w 2610707"/>
                        <a:gd name="connsiteY181" fmla="*/ 190405 h 354425"/>
                        <a:gd name="connsiteX182" fmla="*/ 1941005 w 2610707"/>
                        <a:gd name="connsiteY182" fmla="*/ 189071 h 354425"/>
                        <a:gd name="connsiteX183" fmla="*/ 2164842 w 2610707"/>
                        <a:gd name="connsiteY183" fmla="*/ 195072 h 354425"/>
                        <a:gd name="connsiteX184" fmla="*/ 2087023 w 2610707"/>
                        <a:gd name="connsiteY184" fmla="*/ 197644 h 354425"/>
                        <a:gd name="connsiteX185" fmla="*/ 2164842 w 2610707"/>
                        <a:gd name="connsiteY185" fmla="*/ 199739 h 354425"/>
                        <a:gd name="connsiteX186" fmla="*/ 1940909 w 2610707"/>
                        <a:gd name="connsiteY186" fmla="*/ 206978 h 354425"/>
                        <a:gd name="connsiteX187" fmla="*/ 1461516 w 2610707"/>
                        <a:gd name="connsiteY187" fmla="*/ 208312 h 354425"/>
                        <a:gd name="connsiteX188" fmla="*/ 1170051 w 2610707"/>
                        <a:gd name="connsiteY188" fmla="*/ 202501 h 354425"/>
                        <a:gd name="connsiteX189" fmla="*/ 1271397 w 2610707"/>
                        <a:gd name="connsiteY189" fmla="*/ 199930 h 354425"/>
                        <a:gd name="connsiteX190" fmla="*/ 1170051 w 2610707"/>
                        <a:gd name="connsiteY190" fmla="*/ 197929 h 354425"/>
                        <a:gd name="connsiteX191" fmla="*/ 1461611 w 2610707"/>
                        <a:gd name="connsiteY191" fmla="*/ 190500 h 354425"/>
                        <a:gd name="connsiteX192" fmla="*/ 1942624 w 2610707"/>
                        <a:gd name="connsiteY192" fmla="*/ 6667 h 354425"/>
                        <a:gd name="connsiteX193" fmla="*/ 1957483 w 2610707"/>
                        <a:gd name="connsiteY193" fmla="*/ 9620 h 354425"/>
                        <a:gd name="connsiteX194" fmla="*/ 1939671 w 2610707"/>
                        <a:gd name="connsiteY194" fmla="*/ 6667 h 354425"/>
                        <a:gd name="connsiteX195" fmla="*/ 1942529 w 2610707"/>
                        <a:gd name="connsiteY195" fmla="*/ 6667 h 354425"/>
                        <a:gd name="connsiteX196" fmla="*/ 1957483 w 2610707"/>
                        <a:gd name="connsiteY196" fmla="*/ 14288 h 354425"/>
                        <a:gd name="connsiteX197" fmla="*/ 1939671 w 2610707"/>
                        <a:gd name="connsiteY197" fmla="*/ 11335 h 354425"/>
                        <a:gd name="connsiteX198" fmla="*/ 1942529 w 2610707"/>
                        <a:gd name="connsiteY198" fmla="*/ 11335 h 354425"/>
                        <a:gd name="connsiteX199" fmla="*/ 1957388 w 2610707"/>
                        <a:gd name="connsiteY199" fmla="*/ 14288 h 354425"/>
                        <a:gd name="connsiteX200" fmla="*/ 812006 w 2610707"/>
                        <a:gd name="connsiteY200" fmla="*/ 9811 h 354425"/>
                        <a:gd name="connsiteX201" fmla="*/ 914781 w 2610707"/>
                        <a:gd name="connsiteY201" fmla="*/ 9525 h 354425"/>
                        <a:gd name="connsiteX202" fmla="*/ 1189006 w 2610707"/>
                        <a:gd name="connsiteY202" fmla="*/ 8763 h 354425"/>
                        <a:gd name="connsiteX203" fmla="*/ 1168241 w 2610707"/>
                        <a:gd name="connsiteY203" fmla="*/ 10192 h 354425"/>
                        <a:gd name="connsiteX204" fmla="*/ 1116425 w 2610707"/>
                        <a:gd name="connsiteY204" fmla="*/ 13525 h 354425"/>
                        <a:gd name="connsiteX205" fmla="*/ 1189006 w 2610707"/>
                        <a:gd name="connsiteY205" fmla="*/ 13335 h 354425"/>
                        <a:gd name="connsiteX206" fmla="*/ 1168241 w 2610707"/>
                        <a:gd name="connsiteY206" fmla="*/ 14764 h 354425"/>
                        <a:gd name="connsiteX207" fmla="*/ 988886 w 2610707"/>
                        <a:gd name="connsiteY207" fmla="*/ 25146 h 354425"/>
                        <a:gd name="connsiteX208" fmla="*/ 943928 w 2610707"/>
                        <a:gd name="connsiteY208" fmla="*/ 26765 h 354425"/>
                        <a:gd name="connsiteX209" fmla="*/ 898874 w 2610707"/>
                        <a:gd name="connsiteY209" fmla="*/ 27718 h 354425"/>
                        <a:gd name="connsiteX210" fmla="*/ 808673 w 2610707"/>
                        <a:gd name="connsiteY210" fmla="*/ 27718 h 354425"/>
                        <a:gd name="connsiteX211" fmla="*/ 598075 w 2610707"/>
                        <a:gd name="connsiteY211" fmla="*/ 15049 h 354425"/>
                        <a:gd name="connsiteX212" fmla="*/ 658082 w 2610707"/>
                        <a:gd name="connsiteY212" fmla="*/ 14859 h 354425"/>
                        <a:gd name="connsiteX213" fmla="*/ 598075 w 2610707"/>
                        <a:gd name="connsiteY213" fmla="*/ 10382 h 354425"/>
                        <a:gd name="connsiteX214" fmla="*/ 812006 w 2610707"/>
                        <a:gd name="connsiteY214" fmla="*/ 9811 h 354425"/>
                        <a:gd name="connsiteX215" fmla="*/ 2146078 w 2610707"/>
                        <a:gd name="connsiteY215" fmla="*/ 115252 h 354425"/>
                        <a:gd name="connsiteX216" fmla="*/ 2315242 w 2610707"/>
                        <a:gd name="connsiteY216" fmla="*/ 98965 h 354425"/>
                        <a:gd name="connsiteX217" fmla="*/ 2357152 w 2610707"/>
                        <a:gd name="connsiteY217" fmla="*/ 93345 h 354425"/>
                        <a:gd name="connsiteX218" fmla="*/ 2378012 w 2610707"/>
                        <a:gd name="connsiteY218" fmla="*/ 90297 h 354425"/>
                        <a:gd name="connsiteX219" fmla="*/ 2388394 w 2610707"/>
                        <a:gd name="connsiteY219" fmla="*/ 88773 h 354425"/>
                        <a:gd name="connsiteX220" fmla="*/ 2389061 w 2610707"/>
                        <a:gd name="connsiteY220" fmla="*/ 88773 h 354425"/>
                        <a:gd name="connsiteX221" fmla="*/ 2375630 w 2610707"/>
                        <a:gd name="connsiteY221" fmla="*/ 84201 h 354425"/>
                        <a:gd name="connsiteX222" fmla="*/ 2366391 w 2610707"/>
                        <a:gd name="connsiteY222" fmla="*/ 82772 h 354425"/>
                        <a:gd name="connsiteX223" fmla="*/ 2361724 w 2610707"/>
                        <a:gd name="connsiteY223" fmla="*/ 82391 h 354425"/>
                        <a:gd name="connsiteX224" fmla="*/ 2356771 w 2610707"/>
                        <a:gd name="connsiteY224" fmla="*/ 82201 h 354425"/>
                        <a:gd name="connsiteX225" fmla="*/ 2335435 w 2610707"/>
                        <a:gd name="connsiteY225" fmla="*/ 81439 h 354425"/>
                        <a:gd name="connsiteX226" fmla="*/ 1603439 w 2610707"/>
                        <a:gd name="connsiteY226" fmla="*/ 58198 h 354425"/>
                        <a:gd name="connsiteX227" fmla="*/ 870395 w 2610707"/>
                        <a:gd name="connsiteY227" fmla="*/ 59341 h 354425"/>
                        <a:gd name="connsiteX228" fmla="*/ 647414 w 2610707"/>
                        <a:gd name="connsiteY228" fmla="*/ 62579 h 354425"/>
                        <a:gd name="connsiteX229" fmla="*/ 423863 w 2610707"/>
                        <a:gd name="connsiteY229" fmla="*/ 58483 h 354425"/>
                        <a:gd name="connsiteX230" fmla="*/ 203835 w 2610707"/>
                        <a:gd name="connsiteY230" fmla="*/ 33433 h 354425"/>
                        <a:gd name="connsiteX231" fmla="*/ 86201 w 2610707"/>
                        <a:gd name="connsiteY231" fmla="*/ 16478 h 354425"/>
                        <a:gd name="connsiteX232" fmla="*/ 98108 w 2610707"/>
                        <a:gd name="connsiteY232" fmla="*/ 16478 h 354425"/>
                        <a:gd name="connsiteX233" fmla="*/ 204788 w 2610707"/>
                        <a:gd name="connsiteY233" fmla="*/ 30194 h 354425"/>
                        <a:gd name="connsiteX234" fmla="*/ 284988 w 2610707"/>
                        <a:gd name="connsiteY234" fmla="*/ 39814 h 354425"/>
                        <a:gd name="connsiteX235" fmla="*/ 203835 w 2610707"/>
                        <a:gd name="connsiteY235" fmla="*/ 28861 h 354425"/>
                        <a:gd name="connsiteX236" fmla="*/ 86201 w 2610707"/>
                        <a:gd name="connsiteY236" fmla="*/ 11906 h 354425"/>
                        <a:gd name="connsiteX237" fmla="*/ 98108 w 2610707"/>
                        <a:gd name="connsiteY237" fmla="*/ 11906 h 354425"/>
                        <a:gd name="connsiteX238" fmla="*/ 204788 w 2610707"/>
                        <a:gd name="connsiteY238" fmla="*/ 25622 h 354425"/>
                        <a:gd name="connsiteX239" fmla="*/ 424815 w 2610707"/>
                        <a:gd name="connsiteY239" fmla="*/ 47244 h 354425"/>
                        <a:gd name="connsiteX240" fmla="*/ 647033 w 2610707"/>
                        <a:gd name="connsiteY240" fmla="*/ 48006 h 354425"/>
                        <a:gd name="connsiteX241" fmla="*/ 870014 w 2610707"/>
                        <a:gd name="connsiteY241" fmla="*/ 41434 h 354425"/>
                        <a:gd name="connsiteX242" fmla="*/ 1604010 w 2610707"/>
                        <a:gd name="connsiteY242" fmla="*/ 40291 h 354425"/>
                        <a:gd name="connsiteX243" fmla="*/ 2336959 w 2610707"/>
                        <a:gd name="connsiteY243" fmla="*/ 63532 h 354425"/>
                        <a:gd name="connsiteX244" fmla="*/ 2358295 w 2610707"/>
                        <a:gd name="connsiteY244" fmla="*/ 64770 h 354425"/>
                        <a:gd name="connsiteX245" fmla="*/ 2364010 w 2610707"/>
                        <a:gd name="connsiteY245" fmla="*/ 65151 h 354425"/>
                        <a:gd name="connsiteX246" fmla="*/ 2369915 w 2610707"/>
                        <a:gd name="connsiteY246" fmla="*/ 65818 h 354425"/>
                        <a:gd name="connsiteX247" fmla="*/ 2381441 w 2610707"/>
                        <a:gd name="connsiteY247" fmla="*/ 67913 h 354425"/>
                        <a:gd name="connsiteX248" fmla="*/ 2392680 w 2610707"/>
                        <a:gd name="connsiteY248" fmla="*/ 71247 h 354425"/>
                        <a:gd name="connsiteX249" fmla="*/ 2403348 w 2610707"/>
                        <a:gd name="connsiteY249" fmla="*/ 76581 h 354425"/>
                        <a:gd name="connsiteX250" fmla="*/ 2405729 w 2610707"/>
                        <a:gd name="connsiteY250" fmla="*/ 78391 h 354425"/>
                        <a:gd name="connsiteX251" fmla="*/ 2407825 w 2610707"/>
                        <a:gd name="connsiteY251" fmla="*/ 80486 h 354425"/>
                        <a:gd name="connsiteX252" fmla="*/ 2409825 w 2610707"/>
                        <a:gd name="connsiteY252" fmla="*/ 83153 h 354425"/>
                        <a:gd name="connsiteX253" fmla="*/ 2411063 w 2610707"/>
                        <a:gd name="connsiteY253" fmla="*/ 86392 h 354425"/>
                        <a:gd name="connsiteX254" fmla="*/ 2411254 w 2610707"/>
                        <a:gd name="connsiteY254" fmla="*/ 91821 h 354425"/>
                        <a:gd name="connsiteX255" fmla="*/ 2411159 w 2610707"/>
                        <a:gd name="connsiteY255" fmla="*/ 97346 h 354425"/>
                        <a:gd name="connsiteX256" fmla="*/ 2410397 w 2610707"/>
                        <a:gd name="connsiteY256" fmla="*/ 100489 h 354425"/>
                        <a:gd name="connsiteX257" fmla="*/ 2410206 w 2610707"/>
                        <a:gd name="connsiteY257" fmla="*/ 101251 h 354425"/>
                        <a:gd name="connsiteX258" fmla="*/ 2409825 w 2610707"/>
                        <a:gd name="connsiteY258" fmla="*/ 101536 h 354425"/>
                        <a:gd name="connsiteX259" fmla="*/ 2409254 w 2610707"/>
                        <a:gd name="connsiteY259" fmla="*/ 101536 h 354425"/>
                        <a:gd name="connsiteX260" fmla="*/ 2407158 w 2610707"/>
                        <a:gd name="connsiteY260" fmla="*/ 102203 h 354425"/>
                        <a:gd name="connsiteX261" fmla="*/ 2402872 w 2610707"/>
                        <a:gd name="connsiteY261" fmla="*/ 103156 h 354425"/>
                        <a:gd name="connsiteX262" fmla="*/ 2398014 w 2610707"/>
                        <a:gd name="connsiteY262" fmla="*/ 103822 h 354425"/>
                        <a:gd name="connsiteX263" fmla="*/ 2391728 w 2610707"/>
                        <a:gd name="connsiteY263" fmla="*/ 104680 h 354425"/>
                        <a:gd name="connsiteX264" fmla="*/ 2381155 w 2610707"/>
                        <a:gd name="connsiteY264" fmla="*/ 106013 h 354425"/>
                        <a:gd name="connsiteX265" fmla="*/ 2360009 w 2610707"/>
                        <a:gd name="connsiteY265" fmla="*/ 108680 h 354425"/>
                        <a:gd name="connsiteX266" fmla="*/ 2317528 w 2610707"/>
                        <a:gd name="connsiteY266" fmla="*/ 113538 h 354425"/>
                        <a:gd name="connsiteX267" fmla="*/ 2146649 w 2610707"/>
                        <a:gd name="connsiteY267" fmla="*/ 126587 h 354425"/>
                        <a:gd name="connsiteX268" fmla="*/ 1804035 w 2610707"/>
                        <a:gd name="connsiteY268" fmla="*/ 122682 h 354425"/>
                        <a:gd name="connsiteX269" fmla="*/ 2041970 w 2610707"/>
                        <a:gd name="connsiteY269" fmla="*/ 124777 h 354425"/>
                        <a:gd name="connsiteX270" fmla="*/ 1804035 w 2610707"/>
                        <a:gd name="connsiteY270" fmla="*/ 118015 h 354425"/>
                        <a:gd name="connsiteX271" fmla="*/ 2145887 w 2610707"/>
                        <a:gd name="connsiteY271" fmla="*/ 115252 h 354425"/>
                        <a:gd name="connsiteX272" fmla="*/ 1543717 w 2610707"/>
                        <a:gd name="connsiteY272" fmla="*/ 120015 h 354425"/>
                        <a:gd name="connsiteX273" fmla="*/ 1649635 w 2610707"/>
                        <a:gd name="connsiteY273" fmla="*/ 126016 h 354425"/>
                        <a:gd name="connsiteX274" fmla="*/ 1698784 w 2610707"/>
                        <a:gd name="connsiteY274" fmla="*/ 131731 h 354425"/>
                        <a:gd name="connsiteX275" fmla="*/ 1664399 w 2610707"/>
                        <a:gd name="connsiteY275" fmla="*/ 132397 h 354425"/>
                        <a:gd name="connsiteX276" fmla="*/ 1698784 w 2610707"/>
                        <a:gd name="connsiteY276" fmla="*/ 136398 h 354425"/>
                        <a:gd name="connsiteX277" fmla="*/ 1648777 w 2610707"/>
                        <a:gd name="connsiteY277" fmla="*/ 137350 h 354425"/>
                        <a:gd name="connsiteX278" fmla="*/ 1542669 w 2610707"/>
                        <a:gd name="connsiteY278" fmla="*/ 131350 h 354425"/>
                        <a:gd name="connsiteX279" fmla="*/ 1478756 w 2610707"/>
                        <a:gd name="connsiteY279" fmla="*/ 123825 h 354425"/>
                        <a:gd name="connsiteX280" fmla="*/ 1523333 w 2610707"/>
                        <a:gd name="connsiteY280" fmla="*/ 124396 h 354425"/>
                        <a:gd name="connsiteX281" fmla="*/ 1478852 w 2610707"/>
                        <a:gd name="connsiteY281" fmla="*/ 119158 h 354425"/>
                        <a:gd name="connsiteX282" fmla="*/ 1543717 w 2610707"/>
                        <a:gd name="connsiteY282" fmla="*/ 120015 h 354425"/>
                        <a:gd name="connsiteX283" fmla="*/ 411290 w 2610707"/>
                        <a:gd name="connsiteY283" fmla="*/ 142208 h 354425"/>
                        <a:gd name="connsiteX284" fmla="*/ 260794 w 2610707"/>
                        <a:gd name="connsiteY284" fmla="*/ 151352 h 354425"/>
                        <a:gd name="connsiteX285" fmla="*/ 168878 w 2610707"/>
                        <a:gd name="connsiteY285" fmla="*/ 150876 h 354425"/>
                        <a:gd name="connsiteX286" fmla="*/ 232505 w 2610707"/>
                        <a:gd name="connsiteY286" fmla="*/ 146590 h 354425"/>
                        <a:gd name="connsiteX287" fmla="*/ 168878 w 2610707"/>
                        <a:gd name="connsiteY287" fmla="*/ 146304 h 354425"/>
                        <a:gd name="connsiteX288" fmla="*/ 260223 w 2610707"/>
                        <a:gd name="connsiteY288" fmla="*/ 140113 h 354425"/>
                        <a:gd name="connsiteX289" fmla="*/ 410242 w 2610707"/>
                        <a:gd name="connsiteY289" fmla="*/ 131064 h 354425"/>
                        <a:gd name="connsiteX290" fmla="*/ 480727 w 2610707"/>
                        <a:gd name="connsiteY290" fmla="*/ 128302 h 354425"/>
                        <a:gd name="connsiteX291" fmla="*/ 432530 w 2610707"/>
                        <a:gd name="connsiteY291" fmla="*/ 134874 h 354425"/>
                        <a:gd name="connsiteX292" fmla="*/ 480727 w 2610707"/>
                        <a:gd name="connsiteY292" fmla="*/ 132969 h 354425"/>
                        <a:gd name="connsiteX293" fmla="*/ 411385 w 2610707"/>
                        <a:gd name="connsiteY293" fmla="*/ 142399 h 354425"/>
                        <a:gd name="connsiteX294" fmla="*/ 1045369 w 2610707"/>
                        <a:gd name="connsiteY294" fmla="*/ 309848 h 354425"/>
                        <a:gd name="connsiteX295" fmla="*/ 803720 w 2610707"/>
                        <a:gd name="connsiteY295" fmla="*/ 336709 h 354425"/>
                        <a:gd name="connsiteX296" fmla="*/ 968693 w 2610707"/>
                        <a:gd name="connsiteY296" fmla="*/ 310896 h 354425"/>
                        <a:gd name="connsiteX297" fmla="*/ 803720 w 2610707"/>
                        <a:gd name="connsiteY297" fmla="*/ 332042 h 354425"/>
                        <a:gd name="connsiteX298" fmla="*/ 1044416 w 2610707"/>
                        <a:gd name="connsiteY298" fmla="*/ 298609 h 354425"/>
                        <a:gd name="connsiteX299" fmla="*/ 1448181 w 2610707"/>
                        <a:gd name="connsiteY299" fmla="*/ 295561 h 354425"/>
                        <a:gd name="connsiteX300" fmla="*/ 1635824 w 2610707"/>
                        <a:gd name="connsiteY300" fmla="*/ 306991 h 354425"/>
                        <a:gd name="connsiteX301" fmla="*/ 1505426 w 2610707"/>
                        <a:gd name="connsiteY301" fmla="*/ 303467 h 354425"/>
                        <a:gd name="connsiteX302" fmla="*/ 1635824 w 2610707"/>
                        <a:gd name="connsiteY302" fmla="*/ 311658 h 354425"/>
                        <a:gd name="connsiteX303" fmla="*/ 1447610 w 2610707"/>
                        <a:gd name="connsiteY303" fmla="*/ 306800 h 354425"/>
                        <a:gd name="connsiteX304" fmla="*/ 1045369 w 2610707"/>
                        <a:gd name="connsiteY304" fmla="*/ 309848 h 35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707" h="354425">
                          <a:moveTo>
                            <a:pt x="1512856" y="321564"/>
                          </a:moveTo>
                          <a:cubicBezTo>
                            <a:pt x="1588389" y="322421"/>
                            <a:pt x="1663732" y="324802"/>
                            <a:pt x="1739075" y="325660"/>
                          </a:cubicBezTo>
                          <a:cubicBezTo>
                            <a:pt x="1889855" y="327565"/>
                            <a:pt x="2040636" y="326136"/>
                            <a:pt x="2191417" y="322612"/>
                          </a:cubicBezTo>
                          <a:cubicBezTo>
                            <a:pt x="2327053" y="320516"/>
                            <a:pt x="2462784" y="316897"/>
                            <a:pt x="2598420" y="312515"/>
                          </a:cubicBezTo>
                          <a:cubicBezTo>
                            <a:pt x="2601944" y="305467"/>
                            <a:pt x="2605564" y="298418"/>
                            <a:pt x="2609374" y="291465"/>
                          </a:cubicBezTo>
                          <a:lnTo>
                            <a:pt x="2609564" y="247936"/>
                          </a:lnTo>
                          <a:cubicBezTo>
                            <a:pt x="2536127" y="255746"/>
                            <a:pt x="2462498" y="262985"/>
                            <a:pt x="2388679" y="269462"/>
                          </a:cubicBezTo>
                          <a:cubicBezTo>
                            <a:pt x="2308765" y="276511"/>
                            <a:pt x="2228564" y="282511"/>
                            <a:pt x="2148269" y="287941"/>
                          </a:cubicBezTo>
                          <a:cubicBezTo>
                            <a:pt x="1975961" y="292322"/>
                            <a:pt x="1803464" y="292417"/>
                            <a:pt x="1631156" y="289084"/>
                          </a:cubicBezTo>
                          <a:cubicBezTo>
                            <a:pt x="1545050" y="287369"/>
                            <a:pt x="1458849" y="284417"/>
                            <a:pt x="1373029" y="280988"/>
                          </a:cubicBezTo>
                          <a:cubicBezTo>
                            <a:pt x="1287209" y="277368"/>
                            <a:pt x="1202722" y="273844"/>
                            <a:pt x="1118426" y="276034"/>
                          </a:cubicBezTo>
                          <a:cubicBezTo>
                            <a:pt x="1015556" y="274796"/>
                            <a:pt x="911828" y="279559"/>
                            <a:pt x="808292" y="287560"/>
                          </a:cubicBezTo>
                          <a:cubicBezTo>
                            <a:pt x="704755" y="295465"/>
                            <a:pt x="601313" y="306324"/>
                            <a:pt x="497872" y="317182"/>
                          </a:cubicBezTo>
                          <a:cubicBezTo>
                            <a:pt x="521113" y="313182"/>
                            <a:pt x="544449" y="309181"/>
                            <a:pt x="567690" y="305276"/>
                          </a:cubicBezTo>
                          <a:cubicBezTo>
                            <a:pt x="544449" y="307657"/>
                            <a:pt x="521113" y="310134"/>
                            <a:pt x="497872" y="312610"/>
                          </a:cubicBezTo>
                          <a:cubicBezTo>
                            <a:pt x="599313" y="295180"/>
                            <a:pt x="700945" y="277844"/>
                            <a:pt x="803815" y="263271"/>
                          </a:cubicBezTo>
                          <a:cubicBezTo>
                            <a:pt x="906685" y="248698"/>
                            <a:pt x="1010984" y="237077"/>
                            <a:pt x="1116997" y="231553"/>
                          </a:cubicBezTo>
                          <a:lnTo>
                            <a:pt x="1133380" y="231172"/>
                          </a:lnTo>
                          <a:lnTo>
                            <a:pt x="1149763" y="231172"/>
                          </a:lnTo>
                          <a:cubicBezTo>
                            <a:pt x="1160717" y="230981"/>
                            <a:pt x="1171575" y="230886"/>
                            <a:pt x="1182529" y="230886"/>
                          </a:cubicBezTo>
                          <a:cubicBezTo>
                            <a:pt x="1204341" y="230886"/>
                            <a:pt x="1226153" y="231362"/>
                            <a:pt x="1247870" y="231838"/>
                          </a:cubicBezTo>
                          <a:cubicBezTo>
                            <a:pt x="1291304" y="232886"/>
                            <a:pt x="1334357" y="234791"/>
                            <a:pt x="1377125" y="236506"/>
                          </a:cubicBezTo>
                          <a:cubicBezTo>
                            <a:pt x="1462564" y="240030"/>
                            <a:pt x="1547908" y="242888"/>
                            <a:pt x="1633442" y="244602"/>
                          </a:cubicBezTo>
                          <a:cubicBezTo>
                            <a:pt x="1804416" y="247936"/>
                            <a:pt x="1975580" y="247840"/>
                            <a:pt x="2146554" y="243459"/>
                          </a:cubicBezTo>
                          <a:cubicBezTo>
                            <a:pt x="2226564" y="244792"/>
                            <a:pt x="2306765" y="245459"/>
                            <a:pt x="2386965" y="244983"/>
                          </a:cubicBezTo>
                          <a:cubicBezTo>
                            <a:pt x="2461165" y="244602"/>
                            <a:pt x="2535365" y="243554"/>
                            <a:pt x="2609660" y="241840"/>
                          </a:cubicBezTo>
                          <a:lnTo>
                            <a:pt x="2609660" y="206121"/>
                          </a:lnTo>
                          <a:cubicBezTo>
                            <a:pt x="2537174" y="206883"/>
                            <a:pt x="2464689" y="207359"/>
                            <a:pt x="2392109" y="207359"/>
                          </a:cubicBezTo>
                          <a:cubicBezTo>
                            <a:pt x="2347055" y="206216"/>
                            <a:pt x="2301907" y="204978"/>
                            <a:pt x="2256949" y="203549"/>
                          </a:cubicBezTo>
                          <a:cubicBezTo>
                            <a:pt x="2288286" y="202978"/>
                            <a:pt x="2319623" y="202311"/>
                            <a:pt x="2350961" y="201549"/>
                          </a:cubicBezTo>
                          <a:cubicBezTo>
                            <a:pt x="2319623" y="200692"/>
                            <a:pt x="2288286" y="199930"/>
                            <a:pt x="2256949" y="198882"/>
                          </a:cubicBezTo>
                          <a:cubicBezTo>
                            <a:pt x="2302097" y="198120"/>
                            <a:pt x="2347151" y="197167"/>
                            <a:pt x="2392204" y="196024"/>
                          </a:cubicBezTo>
                          <a:cubicBezTo>
                            <a:pt x="2464784" y="196024"/>
                            <a:pt x="2537270" y="195548"/>
                            <a:pt x="2609850" y="194786"/>
                          </a:cubicBezTo>
                          <a:lnTo>
                            <a:pt x="2610041" y="147352"/>
                          </a:lnTo>
                          <a:cubicBezTo>
                            <a:pt x="2440686" y="161258"/>
                            <a:pt x="2270474" y="170593"/>
                            <a:pt x="2099977" y="174593"/>
                          </a:cubicBezTo>
                          <a:cubicBezTo>
                            <a:pt x="1994059" y="176403"/>
                            <a:pt x="1888141" y="176498"/>
                            <a:pt x="1782318" y="174593"/>
                          </a:cubicBezTo>
                          <a:cubicBezTo>
                            <a:pt x="1729359" y="173546"/>
                            <a:pt x="1676495" y="172117"/>
                            <a:pt x="1623631" y="170212"/>
                          </a:cubicBezTo>
                          <a:cubicBezTo>
                            <a:pt x="1570768" y="168307"/>
                            <a:pt x="1517999" y="166211"/>
                            <a:pt x="1465231" y="165163"/>
                          </a:cubicBezTo>
                          <a:cubicBezTo>
                            <a:pt x="1438847" y="164592"/>
                            <a:pt x="1412462" y="164306"/>
                            <a:pt x="1386078" y="164401"/>
                          </a:cubicBezTo>
                          <a:cubicBezTo>
                            <a:pt x="1359694" y="164497"/>
                            <a:pt x="1333310" y="164973"/>
                            <a:pt x="1307021" y="166021"/>
                          </a:cubicBezTo>
                          <a:cubicBezTo>
                            <a:pt x="1254347" y="168021"/>
                            <a:pt x="1202055" y="172688"/>
                            <a:pt x="1150049" y="178879"/>
                          </a:cubicBezTo>
                          <a:cubicBezTo>
                            <a:pt x="1098042" y="185071"/>
                            <a:pt x="1046321" y="192786"/>
                            <a:pt x="994601" y="200406"/>
                          </a:cubicBezTo>
                          <a:cubicBezTo>
                            <a:pt x="942880" y="208121"/>
                            <a:pt x="890969" y="215551"/>
                            <a:pt x="838772" y="222028"/>
                          </a:cubicBezTo>
                          <a:cubicBezTo>
                            <a:pt x="584930" y="253174"/>
                            <a:pt x="326993" y="267843"/>
                            <a:pt x="69628" y="266414"/>
                          </a:cubicBezTo>
                          <a:cubicBezTo>
                            <a:pt x="247364" y="265938"/>
                            <a:pt x="425101" y="257461"/>
                            <a:pt x="601313" y="241459"/>
                          </a:cubicBezTo>
                          <a:cubicBezTo>
                            <a:pt x="424815" y="255937"/>
                            <a:pt x="247174" y="262795"/>
                            <a:pt x="69628" y="261747"/>
                          </a:cubicBezTo>
                          <a:cubicBezTo>
                            <a:pt x="326993" y="260985"/>
                            <a:pt x="584359" y="244030"/>
                            <a:pt x="837057" y="210884"/>
                          </a:cubicBezTo>
                          <a:cubicBezTo>
                            <a:pt x="889064" y="204406"/>
                            <a:pt x="940784" y="196977"/>
                            <a:pt x="992600" y="189262"/>
                          </a:cubicBezTo>
                          <a:cubicBezTo>
                            <a:pt x="1044321" y="181642"/>
                            <a:pt x="1096137" y="173926"/>
                            <a:pt x="1148525" y="167735"/>
                          </a:cubicBezTo>
                          <a:cubicBezTo>
                            <a:pt x="1200817" y="161449"/>
                            <a:pt x="1253585" y="156781"/>
                            <a:pt x="1306735" y="154781"/>
                          </a:cubicBezTo>
                          <a:cubicBezTo>
                            <a:pt x="1333214" y="153734"/>
                            <a:pt x="1359789" y="153257"/>
                            <a:pt x="1386364" y="153162"/>
                          </a:cubicBezTo>
                          <a:cubicBezTo>
                            <a:pt x="1412843" y="153162"/>
                            <a:pt x="1439418" y="153448"/>
                            <a:pt x="1465898" y="153924"/>
                          </a:cubicBezTo>
                          <a:cubicBezTo>
                            <a:pt x="1518856" y="155067"/>
                            <a:pt x="1571720" y="157163"/>
                            <a:pt x="1624489" y="158972"/>
                          </a:cubicBezTo>
                          <a:cubicBezTo>
                            <a:pt x="1677257" y="160877"/>
                            <a:pt x="1730121" y="162211"/>
                            <a:pt x="1782890" y="163354"/>
                          </a:cubicBezTo>
                          <a:cubicBezTo>
                            <a:pt x="1888522" y="165259"/>
                            <a:pt x="1994345" y="165259"/>
                            <a:pt x="2099977" y="163354"/>
                          </a:cubicBezTo>
                          <a:cubicBezTo>
                            <a:pt x="2270284" y="161258"/>
                            <a:pt x="2440591" y="153829"/>
                            <a:pt x="2610231" y="141827"/>
                          </a:cubicBezTo>
                          <a:lnTo>
                            <a:pt x="2610612" y="41910"/>
                          </a:lnTo>
                          <a:cubicBezTo>
                            <a:pt x="2610612" y="41910"/>
                            <a:pt x="2610231" y="41910"/>
                            <a:pt x="2610041" y="41910"/>
                          </a:cubicBezTo>
                          <a:cubicBezTo>
                            <a:pt x="2535079" y="40957"/>
                            <a:pt x="2460117" y="39433"/>
                            <a:pt x="2385155" y="37243"/>
                          </a:cubicBezTo>
                          <a:cubicBezTo>
                            <a:pt x="2350294" y="34004"/>
                            <a:pt x="2315528" y="30575"/>
                            <a:pt x="2280857" y="27051"/>
                          </a:cubicBezTo>
                          <a:cubicBezTo>
                            <a:pt x="2292953" y="26765"/>
                            <a:pt x="2305145" y="26289"/>
                            <a:pt x="2317242" y="26003"/>
                          </a:cubicBezTo>
                          <a:cubicBezTo>
                            <a:pt x="2305145" y="24765"/>
                            <a:pt x="2292953" y="23717"/>
                            <a:pt x="2280857" y="22479"/>
                          </a:cubicBezTo>
                          <a:cubicBezTo>
                            <a:pt x="2316004" y="21622"/>
                            <a:pt x="2351056" y="20574"/>
                            <a:pt x="2386203" y="19336"/>
                          </a:cubicBezTo>
                          <a:cubicBezTo>
                            <a:pt x="2460974" y="21526"/>
                            <a:pt x="2535746" y="23146"/>
                            <a:pt x="2610517" y="24003"/>
                          </a:cubicBezTo>
                          <a:cubicBezTo>
                            <a:pt x="2610517" y="24003"/>
                            <a:pt x="2610612" y="24003"/>
                            <a:pt x="2610708" y="24003"/>
                          </a:cubicBezTo>
                          <a:lnTo>
                            <a:pt x="2610708" y="1238"/>
                          </a:lnTo>
                          <a:cubicBezTo>
                            <a:pt x="2590038" y="5239"/>
                            <a:pt x="2569178" y="9144"/>
                            <a:pt x="2547747" y="10668"/>
                          </a:cubicBezTo>
                          <a:cubicBezTo>
                            <a:pt x="2499074" y="14192"/>
                            <a:pt x="2448687" y="11906"/>
                            <a:pt x="2400014" y="10001"/>
                          </a:cubicBezTo>
                          <a:cubicBezTo>
                            <a:pt x="2339150" y="7620"/>
                            <a:pt x="2278475" y="4477"/>
                            <a:pt x="2217706" y="1810"/>
                          </a:cubicBezTo>
                          <a:cubicBezTo>
                            <a:pt x="2041779" y="4572"/>
                            <a:pt x="1865852" y="1714"/>
                            <a:pt x="1689926" y="2096"/>
                          </a:cubicBezTo>
                          <a:cubicBezTo>
                            <a:pt x="1685639" y="2096"/>
                            <a:pt x="1681925" y="1619"/>
                            <a:pt x="1678496" y="762"/>
                          </a:cubicBezTo>
                          <a:cubicBezTo>
                            <a:pt x="1633442" y="3048"/>
                            <a:pt x="1588484" y="5524"/>
                            <a:pt x="1543336" y="7144"/>
                          </a:cubicBezTo>
                          <a:cubicBezTo>
                            <a:pt x="1452658" y="10477"/>
                            <a:pt x="1361885" y="9620"/>
                            <a:pt x="1271206" y="8858"/>
                          </a:cubicBezTo>
                          <a:cubicBezTo>
                            <a:pt x="1180529" y="8096"/>
                            <a:pt x="1090136" y="8572"/>
                            <a:pt x="999649" y="3810"/>
                          </a:cubicBezTo>
                          <a:cubicBezTo>
                            <a:pt x="976789" y="2572"/>
                            <a:pt x="953929" y="1238"/>
                            <a:pt x="930974" y="0"/>
                          </a:cubicBezTo>
                          <a:lnTo>
                            <a:pt x="648653" y="762"/>
                          </a:lnTo>
                          <a:cubicBezTo>
                            <a:pt x="631984" y="1810"/>
                            <a:pt x="615410" y="2762"/>
                            <a:pt x="598742" y="3619"/>
                          </a:cubicBezTo>
                          <a:cubicBezTo>
                            <a:pt x="553593" y="5905"/>
                            <a:pt x="508349" y="6382"/>
                            <a:pt x="463201" y="6667"/>
                          </a:cubicBezTo>
                          <a:cubicBezTo>
                            <a:pt x="308991" y="7810"/>
                            <a:pt x="154877" y="3619"/>
                            <a:pt x="762" y="2572"/>
                          </a:cubicBezTo>
                          <a:lnTo>
                            <a:pt x="476" y="98869"/>
                          </a:lnTo>
                          <a:cubicBezTo>
                            <a:pt x="69342" y="103632"/>
                            <a:pt x="138684" y="105156"/>
                            <a:pt x="207836" y="104584"/>
                          </a:cubicBezTo>
                          <a:cubicBezTo>
                            <a:pt x="299371" y="103727"/>
                            <a:pt x="390716" y="99250"/>
                            <a:pt x="481870" y="93535"/>
                          </a:cubicBezTo>
                          <a:cubicBezTo>
                            <a:pt x="632079" y="85915"/>
                            <a:pt x="782288" y="75152"/>
                            <a:pt x="933545" y="72009"/>
                          </a:cubicBezTo>
                          <a:cubicBezTo>
                            <a:pt x="1084802" y="69056"/>
                            <a:pt x="1235774" y="74104"/>
                            <a:pt x="1386269" y="79248"/>
                          </a:cubicBezTo>
                          <a:cubicBezTo>
                            <a:pt x="1526667" y="86296"/>
                            <a:pt x="1666970" y="93440"/>
                            <a:pt x="1807845" y="94297"/>
                          </a:cubicBezTo>
                          <a:cubicBezTo>
                            <a:pt x="1758982" y="95536"/>
                            <a:pt x="1710023" y="95821"/>
                            <a:pt x="1661065" y="95821"/>
                          </a:cubicBezTo>
                          <a:cubicBezTo>
                            <a:pt x="1709928" y="97346"/>
                            <a:pt x="1758791" y="98584"/>
                            <a:pt x="1807845" y="98965"/>
                          </a:cubicBezTo>
                          <a:cubicBezTo>
                            <a:pt x="1666970" y="102489"/>
                            <a:pt x="1525905" y="99822"/>
                            <a:pt x="1385221" y="97250"/>
                          </a:cubicBezTo>
                          <a:cubicBezTo>
                            <a:pt x="1234726" y="92107"/>
                            <a:pt x="1084326" y="87154"/>
                            <a:pt x="934117" y="90106"/>
                          </a:cubicBezTo>
                          <a:cubicBezTo>
                            <a:pt x="783908" y="93250"/>
                            <a:pt x="633889" y="103918"/>
                            <a:pt x="483299" y="111538"/>
                          </a:cubicBezTo>
                          <a:cubicBezTo>
                            <a:pt x="391573" y="115062"/>
                            <a:pt x="299657" y="117348"/>
                            <a:pt x="207836" y="116014"/>
                          </a:cubicBezTo>
                          <a:cubicBezTo>
                            <a:pt x="138494" y="114967"/>
                            <a:pt x="69152" y="111728"/>
                            <a:pt x="571" y="105346"/>
                          </a:cubicBezTo>
                          <a:lnTo>
                            <a:pt x="381" y="146875"/>
                          </a:lnTo>
                          <a:cubicBezTo>
                            <a:pt x="92869" y="153352"/>
                            <a:pt x="185928" y="156019"/>
                            <a:pt x="278892" y="154781"/>
                          </a:cubicBezTo>
                          <a:cubicBezTo>
                            <a:pt x="329946" y="154591"/>
                            <a:pt x="381095" y="153162"/>
                            <a:pt x="432054" y="150590"/>
                          </a:cubicBezTo>
                          <a:cubicBezTo>
                            <a:pt x="444818" y="149828"/>
                            <a:pt x="457486" y="149257"/>
                            <a:pt x="470249" y="148399"/>
                          </a:cubicBezTo>
                          <a:lnTo>
                            <a:pt x="508445" y="145828"/>
                          </a:lnTo>
                          <a:cubicBezTo>
                            <a:pt x="533876" y="143923"/>
                            <a:pt x="559308" y="141922"/>
                            <a:pt x="584645" y="139732"/>
                          </a:cubicBezTo>
                          <a:cubicBezTo>
                            <a:pt x="686276" y="131159"/>
                            <a:pt x="787718" y="120586"/>
                            <a:pt x="890111" y="115348"/>
                          </a:cubicBezTo>
                          <a:cubicBezTo>
                            <a:pt x="938022" y="113538"/>
                            <a:pt x="986028" y="112395"/>
                            <a:pt x="1033939" y="113728"/>
                          </a:cubicBezTo>
                          <a:cubicBezTo>
                            <a:pt x="1081850" y="114967"/>
                            <a:pt x="1129570" y="118015"/>
                            <a:pt x="1176719" y="123444"/>
                          </a:cubicBezTo>
                          <a:cubicBezTo>
                            <a:pt x="1129379" y="119158"/>
                            <a:pt x="1081564" y="117157"/>
                            <a:pt x="1033844" y="117062"/>
                          </a:cubicBezTo>
                          <a:cubicBezTo>
                            <a:pt x="1015175" y="117062"/>
                            <a:pt x="996506" y="117348"/>
                            <a:pt x="977932" y="117919"/>
                          </a:cubicBezTo>
                          <a:cubicBezTo>
                            <a:pt x="996601" y="117824"/>
                            <a:pt x="1015270" y="117919"/>
                            <a:pt x="1033939" y="118396"/>
                          </a:cubicBezTo>
                          <a:cubicBezTo>
                            <a:pt x="1081850" y="119634"/>
                            <a:pt x="1129570" y="122682"/>
                            <a:pt x="1176719" y="128111"/>
                          </a:cubicBezTo>
                          <a:cubicBezTo>
                            <a:pt x="1129379" y="123825"/>
                            <a:pt x="1081564" y="121825"/>
                            <a:pt x="1033844" y="121729"/>
                          </a:cubicBezTo>
                          <a:cubicBezTo>
                            <a:pt x="986123" y="121539"/>
                            <a:pt x="938403" y="123730"/>
                            <a:pt x="890873" y="126682"/>
                          </a:cubicBezTo>
                          <a:cubicBezTo>
                            <a:pt x="788956" y="131921"/>
                            <a:pt x="687610" y="142399"/>
                            <a:pt x="585883" y="151067"/>
                          </a:cubicBezTo>
                          <a:cubicBezTo>
                            <a:pt x="560451" y="153257"/>
                            <a:pt x="534924" y="155257"/>
                            <a:pt x="509492" y="157163"/>
                          </a:cubicBezTo>
                          <a:lnTo>
                            <a:pt x="471202" y="159734"/>
                          </a:lnTo>
                          <a:cubicBezTo>
                            <a:pt x="458438" y="160592"/>
                            <a:pt x="445580" y="161163"/>
                            <a:pt x="432816" y="161925"/>
                          </a:cubicBezTo>
                          <a:cubicBezTo>
                            <a:pt x="381667" y="164497"/>
                            <a:pt x="330327" y="165830"/>
                            <a:pt x="278987" y="166116"/>
                          </a:cubicBezTo>
                          <a:cubicBezTo>
                            <a:pt x="185738" y="165735"/>
                            <a:pt x="92678" y="161449"/>
                            <a:pt x="476" y="153257"/>
                          </a:cubicBezTo>
                          <a:lnTo>
                            <a:pt x="476" y="179927"/>
                          </a:lnTo>
                          <a:cubicBezTo>
                            <a:pt x="17717" y="179927"/>
                            <a:pt x="34957" y="180213"/>
                            <a:pt x="52197" y="180594"/>
                          </a:cubicBezTo>
                          <a:cubicBezTo>
                            <a:pt x="109442" y="182023"/>
                            <a:pt x="166402" y="184785"/>
                            <a:pt x="222694" y="185261"/>
                          </a:cubicBezTo>
                          <a:cubicBezTo>
                            <a:pt x="234220" y="185928"/>
                            <a:pt x="245745" y="186118"/>
                            <a:pt x="257270" y="186499"/>
                          </a:cubicBezTo>
                          <a:lnTo>
                            <a:pt x="274511" y="186976"/>
                          </a:lnTo>
                          <a:lnTo>
                            <a:pt x="283178" y="187261"/>
                          </a:lnTo>
                          <a:lnTo>
                            <a:pt x="291846" y="187261"/>
                          </a:lnTo>
                          <a:cubicBezTo>
                            <a:pt x="291846" y="187261"/>
                            <a:pt x="326517" y="187452"/>
                            <a:pt x="326517" y="187452"/>
                          </a:cubicBezTo>
                          <a:cubicBezTo>
                            <a:pt x="332327" y="187452"/>
                            <a:pt x="338042" y="187452"/>
                            <a:pt x="343853" y="187261"/>
                          </a:cubicBezTo>
                          <a:lnTo>
                            <a:pt x="361188" y="186976"/>
                          </a:lnTo>
                          <a:cubicBezTo>
                            <a:pt x="384334" y="186785"/>
                            <a:pt x="407480" y="185738"/>
                            <a:pt x="430625" y="184975"/>
                          </a:cubicBezTo>
                          <a:cubicBezTo>
                            <a:pt x="442246" y="184499"/>
                            <a:pt x="453771" y="183832"/>
                            <a:pt x="465392" y="183261"/>
                          </a:cubicBezTo>
                          <a:lnTo>
                            <a:pt x="482727" y="182404"/>
                          </a:lnTo>
                          <a:lnTo>
                            <a:pt x="500158" y="181356"/>
                          </a:lnTo>
                          <a:cubicBezTo>
                            <a:pt x="592931" y="175736"/>
                            <a:pt x="685610" y="167068"/>
                            <a:pt x="778955" y="159544"/>
                          </a:cubicBezTo>
                          <a:cubicBezTo>
                            <a:pt x="866870" y="156877"/>
                            <a:pt x="955167" y="155543"/>
                            <a:pt x="1042797" y="158210"/>
                          </a:cubicBezTo>
                          <a:cubicBezTo>
                            <a:pt x="1027557" y="159258"/>
                            <a:pt x="1012412" y="160592"/>
                            <a:pt x="997268" y="161925"/>
                          </a:cubicBezTo>
                          <a:cubicBezTo>
                            <a:pt x="1012508" y="162211"/>
                            <a:pt x="1027652" y="162401"/>
                            <a:pt x="1042797" y="162877"/>
                          </a:cubicBezTo>
                          <a:cubicBezTo>
                            <a:pt x="955453" y="169069"/>
                            <a:pt x="869347" y="179165"/>
                            <a:pt x="783336" y="190595"/>
                          </a:cubicBezTo>
                          <a:cubicBezTo>
                            <a:pt x="690467" y="198120"/>
                            <a:pt x="597408" y="206692"/>
                            <a:pt x="503492" y="212503"/>
                          </a:cubicBezTo>
                          <a:lnTo>
                            <a:pt x="485870" y="213646"/>
                          </a:lnTo>
                          <a:lnTo>
                            <a:pt x="468249" y="214503"/>
                          </a:lnTo>
                          <a:cubicBezTo>
                            <a:pt x="456438" y="215074"/>
                            <a:pt x="444722" y="215741"/>
                            <a:pt x="432911" y="216217"/>
                          </a:cubicBezTo>
                          <a:cubicBezTo>
                            <a:pt x="409289" y="216979"/>
                            <a:pt x="385667" y="218122"/>
                            <a:pt x="361950" y="218313"/>
                          </a:cubicBezTo>
                          <a:lnTo>
                            <a:pt x="344234" y="218599"/>
                          </a:lnTo>
                          <a:cubicBezTo>
                            <a:pt x="338328" y="218694"/>
                            <a:pt x="332423" y="218789"/>
                            <a:pt x="326422" y="218789"/>
                          </a:cubicBezTo>
                          <a:lnTo>
                            <a:pt x="290798" y="218599"/>
                          </a:lnTo>
                          <a:lnTo>
                            <a:pt x="281940" y="218599"/>
                          </a:lnTo>
                          <a:cubicBezTo>
                            <a:pt x="281940" y="218599"/>
                            <a:pt x="273082" y="218313"/>
                            <a:pt x="273082" y="218313"/>
                          </a:cubicBezTo>
                          <a:lnTo>
                            <a:pt x="255270" y="217837"/>
                          </a:lnTo>
                          <a:cubicBezTo>
                            <a:pt x="243364" y="217456"/>
                            <a:pt x="231553" y="217265"/>
                            <a:pt x="219742" y="216598"/>
                          </a:cubicBezTo>
                          <a:cubicBezTo>
                            <a:pt x="162401" y="211646"/>
                            <a:pt x="106394" y="204406"/>
                            <a:pt x="50292" y="198596"/>
                          </a:cubicBezTo>
                          <a:cubicBezTo>
                            <a:pt x="33719" y="196882"/>
                            <a:pt x="17050" y="195358"/>
                            <a:pt x="381" y="194024"/>
                          </a:cubicBezTo>
                          <a:lnTo>
                            <a:pt x="95" y="286417"/>
                          </a:lnTo>
                          <a:cubicBezTo>
                            <a:pt x="46291" y="287941"/>
                            <a:pt x="92488" y="288893"/>
                            <a:pt x="138779" y="288703"/>
                          </a:cubicBezTo>
                          <a:cubicBezTo>
                            <a:pt x="240697" y="290036"/>
                            <a:pt x="342805" y="287179"/>
                            <a:pt x="444246" y="280130"/>
                          </a:cubicBezTo>
                          <a:cubicBezTo>
                            <a:pt x="491776" y="277939"/>
                            <a:pt x="539306" y="274892"/>
                            <a:pt x="586740" y="270796"/>
                          </a:cubicBezTo>
                          <a:cubicBezTo>
                            <a:pt x="554165" y="275082"/>
                            <a:pt x="521494" y="278797"/>
                            <a:pt x="488633" y="282226"/>
                          </a:cubicBezTo>
                          <a:cubicBezTo>
                            <a:pt x="521303" y="280321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893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847"/>
                          </a:cubicBezTo>
                          <a:cubicBezTo>
                            <a:pt x="92107" y="298418"/>
                            <a:pt x="46006" y="295751"/>
                            <a:pt x="0" y="292608"/>
                          </a:cubicBezTo>
                          <a:lnTo>
                            <a:pt x="0" y="328517"/>
                          </a:lnTo>
                          <a:cubicBezTo>
                            <a:pt x="6286" y="336518"/>
                            <a:pt x="12097" y="345281"/>
                            <a:pt x="17621" y="354425"/>
                          </a:cubicBezTo>
                          <a:lnTo>
                            <a:pt x="2580799" y="347281"/>
                          </a:lnTo>
                          <a:cubicBezTo>
                            <a:pt x="2586419" y="337661"/>
                            <a:pt x="2591562" y="327565"/>
                            <a:pt x="2596610" y="317373"/>
                          </a:cubicBezTo>
                          <a:cubicBezTo>
                            <a:pt x="2461927" y="323755"/>
                            <a:pt x="2327243" y="329565"/>
                            <a:pt x="2192369" y="333756"/>
                          </a:cubicBezTo>
                          <a:cubicBezTo>
                            <a:pt x="2041493" y="337185"/>
                            <a:pt x="1890427" y="338709"/>
                            <a:pt x="1739456" y="336804"/>
                          </a:cubicBezTo>
                          <a:cubicBezTo>
                            <a:pt x="1663922" y="335947"/>
                            <a:pt x="1588580" y="333565"/>
                            <a:pt x="1513237" y="332708"/>
                          </a:cubicBezTo>
                          <a:cubicBezTo>
                            <a:pt x="1437894" y="331756"/>
                            <a:pt x="1362647" y="333280"/>
                            <a:pt x="1287399" y="336518"/>
                          </a:cubicBezTo>
                          <a:cubicBezTo>
                            <a:pt x="1212628" y="339376"/>
                            <a:pt x="1137952" y="343948"/>
                            <a:pt x="1063466" y="349663"/>
                          </a:cubicBezTo>
                          <a:lnTo>
                            <a:pt x="1018318" y="349663"/>
                          </a:lnTo>
                          <a:cubicBezTo>
                            <a:pt x="1053084" y="346519"/>
                            <a:pt x="1087850" y="343567"/>
                            <a:pt x="1122712" y="340805"/>
                          </a:cubicBezTo>
                          <a:cubicBezTo>
                            <a:pt x="1102995" y="342138"/>
                            <a:pt x="1083183" y="343567"/>
                            <a:pt x="1063466" y="345091"/>
                          </a:cubicBezTo>
                          <a:lnTo>
                            <a:pt x="1018318" y="345091"/>
                          </a:lnTo>
                          <a:cubicBezTo>
                            <a:pt x="1107472" y="336899"/>
                            <a:pt x="1196912" y="329851"/>
                            <a:pt x="1286732" y="325374"/>
                          </a:cubicBezTo>
                          <a:cubicBezTo>
                            <a:pt x="1362170" y="322135"/>
                            <a:pt x="1437799" y="320611"/>
                            <a:pt x="1513332" y="321564"/>
                          </a:cubicBezTo>
                          <a:close/>
                          <a:moveTo>
                            <a:pt x="2210753" y="225933"/>
                          </a:moveTo>
                          <a:lnTo>
                            <a:pt x="2144173" y="228409"/>
                          </a:lnTo>
                          <a:lnTo>
                            <a:pt x="2001774" y="226600"/>
                          </a:lnTo>
                          <a:lnTo>
                            <a:pt x="1915287" y="222123"/>
                          </a:lnTo>
                          <a:lnTo>
                            <a:pt x="1975485" y="220599"/>
                          </a:lnTo>
                          <a:lnTo>
                            <a:pt x="1915287" y="217551"/>
                          </a:lnTo>
                          <a:lnTo>
                            <a:pt x="2001965" y="215360"/>
                          </a:lnTo>
                          <a:lnTo>
                            <a:pt x="2144363" y="217170"/>
                          </a:lnTo>
                          <a:lnTo>
                            <a:pt x="2210753" y="221361"/>
                          </a:lnTo>
                          <a:lnTo>
                            <a:pt x="2164556" y="223075"/>
                          </a:lnTo>
                          <a:lnTo>
                            <a:pt x="2210753" y="226028"/>
                          </a:lnTo>
                          <a:close/>
                          <a:moveTo>
                            <a:pt x="1461611" y="190405"/>
                          </a:moveTo>
                          <a:lnTo>
                            <a:pt x="1941005" y="189071"/>
                          </a:lnTo>
                          <a:lnTo>
                            <a:pt x="2164842" y="195072"/>
                          </a:lnTo>
                          <a:lnTo>
                            <a:pt x="2087023" y="197644"/>
                          </a:lnTo>
                          <a:lnTo>
                            <a:pt x="2164842" y="199739"/>
                          </a:lnTo>
                          <a:lnTo>
                            <a:pt x="1940909" y="206978"/>
                          </a:lnTo>
                          <a:lnTo>
                            <a:pt x="1461516" y="208312"/>
                          </a:lnTo>
                          <a:lnTo>
                            <a:pt x="1170051" y="202501"/>
                          </a:lnTo>
                          <a:lnTo>
                            <a:pt x="1271397" y="199930"/>
                          </a:lnTo>
                          <a:lnTo>
                            <a:pt x="1170051" y="197929"/>
                          </a:lnTo>
                          <a:lnTo>
                            <a:pt x="1461611" y="190500"/>
                          </a:lnTo>
                          <a:close/>
                          <a:moveTo>
                            <a:pt x="1942624" y="6667"/>
                          </a:moveTo>
                          <a:cubicBezTo>
                            <a:pt x="1947577" y="7620"/>
                            <a:pt x="1952530" y="8572"/>
                            <a:pt x="1957483" y="9620"/>
                          </a:cubicBezTo>
                          <a:cubicBezTo>
                            <a:pt x="1951577" y="8572"/>
                            <a:pt x="1945672" y="7620"/>
                            <a:pt x="1939671" y="6667"/>
                          </a:cubicBezTo>
                          <a:lnTo>
                            <a:pt x="1942529" y="6667"/>
                          </a:lnTo>
                          <a:close/>
                          <a:moveTo>
                            <a:pt x="1957483" y="14288"/>
                          </a:moveTo>
                          <a:cubicBezTo>
                            <a:pt x="1951577" y="13240"/>
                            <a:pt x="1945672" y="12287"/>
                            <a:pt x="1939671" y="11335"/>
                          </a:cubicBezTo>
                          <a:lnTo>
                            <a:pt x="1942529" y="11335"/>
                          </a:lnTo>
                          <a:cubicBezTo>
                            <a:pt x="1947481" y="12287"/>
                            <a:pt x="1952530" y="13240"/>
                            <a:pt x="1957388" y="14288"/>
                          </a:cubicBezTo>
                          <a:close/>
                          <a:moveTo>
                            <a:pt x="812006" y="9811"/>
                          </a:moveTo>
                          <a:cubicBezTo>
                            <a:pt x="846296" y="10382"/>
                            <a:pt x="880491" y="10192"/>
                            <a:pt x="914781" y="9525"/>
                          </a:cubicBezTo>
                          <a:lnTo>
                            <a:pt x="1189006" y="8763"/>
                          </a:lnTo>
                          <a:cubicBezTo>
                            <a:pt x="1182052" y="9239"/>
                            <a:pt x="1175195" y="9715"/>
                            <a:pt x="1168241" y="10192"/>
                          </a:cubicBezTo>
                          <a:cubicBezTo>
                            <a:pt x="1151001" y="11430"/>
                            <a:pt x="1133666" y="12478"/>
                            <a:pt x="1116425" y="13525"/>
                          </a:cubicBezTo>
                          <a:lnTo>
                            <a:pt x="1189006" y="13335"/>
                          </a:lnTo>
                          <a:cubicBezTo>
                            <a:pt x="1182052" y="13811"/>
                            <a:pt x="1175195" y="14288"/>
                            <a:pt x="1168241" y="14764"/>
                          </a:cubicBezTo>
                          <a:cubicBezTo>
                            <a:pt x="1108615" y="18955"/>
                            <a:pt x="1048893" y="22669"/>
                            <a:pt x="988886" y="25146"/>
                          </a:cubicBezTo>
                          <a:cubicBezTo>
                            <a:pt x="973931" y="25813"/>
                            <a:pt x="958882" y="26194"/>
                            <a:pt x="943928" y="26765"/>
                          </a:cubicBezTo>
                          <a:cubicBezTo>
                            <a:pt x="928878" y="27051"/>
                            <a:pt x="913924" y="27622"/>
                            <a:pt x="898874" y="27718"/>
                          </a:cubicBezTo>
                          <a:cubicBezTo>
                            <a:pt x="868775" y="28289"/>
                            <a:pt x="838772" y="28099"/>
                            <a:pt x="808673" y="27718"/>
                          </a:cubicBezTo>
                          <a:cubicBezTo>
                            <a:pt x="738092" y="25241"/>
                            <a:pt x="667988" y="20574"/>
                            <a:pt x="598075" y="15049"/>
                          </a:cubicBezTo>
                          <a:lnTo>
                            <a:pt x="658082" y="14859"/>
                          </a:lnTo>
                          <a:cubicBezTo>
                            <a:pt x="638080" y="13430"/>
                            <a:pt x="618077" y="12001"/>
                            <a:pt x="598075" y="10382"/>
                          </a:cubicBezTo>
                          <a:lnTo>
                            <a:pt x="812006" y="9811"/>
                          </a:lnTo>
                          <a:close/>
                          <a:moveTo>
                            <a:pt x="2146078" y="115252"/>
                          </a:moveTo>
                          <a:cubicBezTo>
                            <a:pt x="2202847" y="111442"/>
                            <a:pt x="2259235" y="106013"/>
                            <a:pt x="2315242" y="98965"/>
                          </a:cubicBezTo>
                          <a:cubicBezTo>
                            <a:pt x="2329244" y="97346"/>
                            <a:pt x="2343150" y="95250"/>
                            <a:pt x="2357152" y="93345"/>
                          </a:cubicBezTo>
                          <a:cubicBezTo>
                            <a:pt x="2364105" y="92392"/>
                            <a:pt x="2371058" y="91345"/>
                            <a:pt x="2378012" y="90297"/>
                          </a:cubicBezTo>
                          <a:lnTo>
                            <a:pt x="2388394" y="88773"/>
                          </a:lnTo>
                          <a:lnTo>
                            <a:pt x="2389061" y="88773"/>
                          </a:lnTo>
                          <a:cubicBezTo>
                            <a:pt x="2385536" y="86868"/>
                            <a:pt x="2380774" y="85249"/>
                            <a:pt x="2375630" y="84201"/>
                          </a:cubicBezTo>
                          <a:cubicBezTo>
                            <a:pt x="2372678" y="83534"/>
                            <a:pt x="2369534" y="83153"/>
                            <a:pt x="2366391" y="82772"/>
                          </a:cubicBezTo>
                          <a:cubicBezTo>
                            <a:pt x="2364867" y="82582"/>
                            <a:pt x="2363248" y="82486"/>
                            <a:pt x="2361724" y="82391"/>
                          </a:cubicBezTo>
                          <a:cubicBezTo>
                            <a:pt x="2360200" y="82391"/>
                            <a:pt x="2358676" y="82201"/>
                            <a:pt x="2356771" y="82201"/>
                          </a:cubicBezTo>
                          <a:lnTo>
                            <a:pt x="2335435" y="81439"/>
                          </a:lnTo>
                          <a:cubicBezTo>
                            <a:pt x="2091785" y="69532"/>
                            <a:pt x="1847755" y="61913"/>
                            <a:pt x="1603439" y="58198"/>
                          </a:cubicBezTo>
                          <a:cubicBezTo>
                            <a:pt x="1359218" y="54483"/>
                            <a:pt x="1114711" y="54864"/>
                            <a:pt x="870395" y="59341"/>
                          </a:cubicBezTo>
                          <a:cubicBezTo>
                            <a:pt x="796100" y="60103"/>
                            <a:pt x="721805" y="61436"/>
                            <a:pt x="647414" y="62579"/>
                          </a:cubicBezTo>
                          <a:cubicBezTo>
                            <a:pt x="573024" y="63532"/>
                            <a:pt x="498253" y="63436"/>
                            <a:pt x="423863" y="58483"/>
                          </a:cubicBezTo>
                          <a:cubicBezTo>
                            <a:pt x="349568" y="53530"/>
                            <a:pt x="276416" y="43815"/>
                            <a:pt x="203835" y="33433"/>
                          </a:cubicBezTo>
                          <a:lnTo>
                            <a:pt x="86201" y="16478"/>
                          </a:lnTo>
                          <a:lnTo>
                            <a:pt x="98108" y="16478"/>
                          </a:lnTo>
                          <a:cubicBezTo>
                            <a:pt x="98108" y="16478"/>
                            <a:pt x="204788" y="30194"/>
                            <a:pt x="204788" y="30194"/>
                          </a:cubicBezTo>
                          <a:cubicBezTo>
                            <a:pt x="231458" y="33623"/>
                            <a:pt x="258223" y="36767"/>
                            <a:pt x="284988" y="39814"/>
                          </a:cubicBezTo>
                          <a:cubicBezTo>
                            <a:pt x="257842" y="36385"/>
                            <a:pt x="230791" y="32671"/>
                            <a:pt x="203835" y="28861"/>
                          </a:cubicBezTo>
                          <a:lnTo>
                            <a:pt x="86201" y="11906"/>
                          </a:lnTo>
                          <a:lnTo>
                            <a:pt x="98108" y="11906"/>
                          </a:lnTo>
                          <a:cubicBezTo>
                            <a:pt x="98108" y="11906"/>
                            <a:pt x="204788" y="25622"/>
                            <a:pt x="204788" y="25622"/>
                          </a:cubicBezTo>
                          <a:cubicBezTo>
                            <a:pt x="277749" y="34861"/>
                            <a:pt x="350996" y="43434"/>
                            <a:pt x="424815" y="47244"/>
                          </a:cubicBezTo>
                          <a:cubicBezTo>
                            <a:pt x="498634" y="51054"/>
                            <a:pt x="572834" y="50101"/>
                            <a:pt x="647033" y="48006"/>
                          </a:cubicBezTo>
                          <a:cubicBezTo>
                            <a:pt x="721233" y="45815"/>
                            <a:pt x="795623" y="43243"/>
                            <a:pt x="870014" y="41434"/>
                          </a:cubicBezTo>
                          <a:cubicBezTo>
                            <a:pt x="1114616" y="36957"/>
                            <a:pt x="1359408" y="36576"/>
                            <a:pt x="1604010" y="40291"/>
                          </a:cubicBezTo>
                          <a:cubicBezTo>
                            <a:pt x="1848612" y="44005"/>
                            <a:pt x="2093024" y="51625"/>
                            <a:pt x="2336959" y="63532"/>
                          </a:cubicBezTo>
                          <a:lnTo>
                            <a:pt x="2358295" y="64770"/>
                          </a:lnTo>
                          <a:cubicBezTo>
                            <a:pt x="2360009" y="64770"/>
                            <a:pt x="2362010" y="64960"/>
                            <a:pt x="2364010" y="65151"/>
                          </a:cubicBezTo>
                          <a:cubicBezTo>
                            <a:pt x="2366010" y="65342"/>
                            <a:pt x="2367915" y="65532"/>
                            <a:pt x="2369915" y="65818"/>
                          </a:cubicBezTo>
                          <a:cubicBezTo>
                            <a:pt x="2373821" y="66389"/>
                            <a:pt x="2377631" y="66961"/>
                            <a:pt x="2381441" y="67913"/>
                          </a:cubicBezTo>
                          <a:cubicBezTo>
                            <a:pt x="2385251" y="68771"/>
                            <a:pt x="2388966" y="69818"/>
                            <a:pt x="2392680" y="71247"/>
                          </a:cubicBezTo>
                          <a:cubicBezTo>
                            <a:pt x="2396395" y="72580"/>
                            <a:pt x="2400014" y="74295"/>
                            <a:pt x="2403348" y="76581"/>
                          </a:cubicBezTo>
                          <a:lnTo>
                            <a:pt x="2405729" y="78391"/>
                          </a:lnTo>
                          <a:cubicBezTo>
                            <a:pt x="2406491" y="79057"/>
                            <a:pt x="2407158" y="79819"/>
                            <a:pt x="2407825" y="80486"/>
                          </a:cubicBezTo>
                          <a:cubicBezTo>
                            <a:pt x="2408587" y="81153"/>
                            <a:pt x="2408968" y="81915"/>
                            <a:pt x="2409825" y="83153"/>
                          </a:cubicBezTo>
                          <a:cubicBezTo>
                            <a:pt x="2410683" y="84296"/>
                            <a:pt x="2410778" y="85344"/>
                            <a:pt x="2411063" y="86392"/>
                          </a:cubicBezTo>
                          <a:cubicBezTo>
                            <a:pt x="2411825" y="88297"/>
                            <a:pt x="2411444" y="90106"/>
                            <a:pt x="2411254" y="91821"/>
                          </a:cubicBezTo>
                          <a:cubicBezTo>
                            <a:pt x="2411730" y="93726"/>
                            <a:pt x="2411254" y="95536"/>
                            <a:pt x="2411159" y="97346"/>
                          </a:cubicBezTo>
                          <a:lnTo>
                            <a:pt x="2410397" y="100489"/>
                          </a:lnTo>
                          <a:lnTo>
                            <a:pt x="2410206" y="101251"/>
                          </a:lnTo>
                          <a:cubicBezTo>
                            <a:pt x="2410206" y="101251"/>
                            <a:pt x="2410016" y="101441"/>
                            <a:pt x="2409825" y="101536"/>
                          </a:cubicBezTo>
                          <a:lnTo>
                            <a:pt x="2409254" y="101536"/>
                          </a:lnTo>
                          <a:cubicBezTo>
                            <a:pt x="2409254" y="101536"/>
                            <a:pt x="2407158" y="102203"/>
                            <a:pt x="2407158" y="102203"/>
                          </a:cubicBezTo>
                          <a:cubicBezTo>
                            <a:pt x="2405729" y="102489"/>
                            <a:pt x="2404491" y="102965"/>
                            <a:pt x="2402872" y="103156"/>
                          </a:cubicBezTo>
                          <a:lnTo>
                            <a:pt x="2398014" y="103822"/>
                          </a:lnTo>
                          <a:lnTo>
                            <a:pt x="2391728" y="104680"/>
                          </a:lnTo>
                          <a:lnTo>
                            <a:pt x="2381155" y="106013"/>
                          </a:lnTo>
                          <a:cubicBezTo>
                            <a:pt x="2374106" y="106966"/>
                            <a:pt x="2367058" y="107918"/>
                            <a:pt x="2360009" y="108680"/>
                          </a:cubicBezTo>
                          <a:cubicBezTo>
                            <a:pt x="2345817" y="110299"/>
                            <a:pt x="2331720" y="112109"/>
                            <a:pt x="2317528" y="113538"/>
                          </a:cubicBezTo>
                          <a:cubicBezTo>
                            <a:pt x="2260854" y="119539"/>
                            <a:pt x="2203799" y="123920"/>
                            <a:pt x="2146649" y="126587"/>
                          </a:cubicBezTo>
                          <a:cubicBezTo>
                            <a:pt x="2032349" y="131921"/>
                            <a:pt x="1917573" y="130588"/>
                            <a:pt x="1804035" y="122682"/>
                          </a:cubicBezTo>
                          <a:cubicBezTo>
                            <a:pt x="1883283" y="126587"/>
                            <a:pt x="1962722" y="127159"/>
                            <a:pt x="2041970" y="124777"/>
                          </a:cubicBezTo>
                          <a:cubicBezTo>
                            <a:pt x="1962436" y="125635"/>
                            <a:pt x="1882902" y="123539"/>
                            <a:pt x="1804035" y="118015"/>
                          </a:cubicBezTo>
                          <a:cubicBezTo>
                            <a:pt x="1917859" y="123730"/>
                            <a:pt x="2032349" y="122872"/>
                            <a:pt x="2145887" y="115252"/>
                          </a:cubicBezTo>
                          <a:close/>
                          <a:moveTo>
                            <a:pt x="1543717" y="120015"/>
                          </a:moveTo>
                          <a:cubicBezTo>
                            <a:pt x="1578959" y="122206"/>
                            <a:pt x="1614297" y="124206"/>
                            <a:pt x="1649635" y="126016"/>
                          </a:cubicBezTo>
                          <a:lnTo>
                            <a:pt x="1698784" y="131731"/>
                          </a:lnTo>
                          <a:lnTo>
                            <a:pt x="1664399" y="132397"/>
                          </a:lnTo>
                          <a:lnTo>
                            <a:pt x="1698784" y="136398"/>
                          </a:lnTo>
                          <a:lnTo>
                            <a:pt x="1648777" y="137350"/>
                          </a:lnTo>
                          <a:cubicBezTo>
                            <a:pt x="1613440" y="135541"/>
                            <a:pt x="1578007" y="133540"/>
                            <a:pt x="1542669" y="131350"/>
                          </a:cubicBezTo>
                          <a:cubicBezTo>
                            <a:pt x="1521333" y="128873"/>
                            <a:pt x="1499997" y="126397"/>
                            <a:pt x="1478756" y="123825"/>
                          </a:cubicBezTo>
                          <a:cubicBezTo>
                            <a:pt x="1493615" y="124111"/>
                            <a:pt x="1508474" y="124206"/>
                            <a:pt x="1523333" y="124396"/>
                          </a:cubicBezTo>
                          <a:cubicBezTo>
                            <a:pt x="1508474" y="122682"/>
                            <a:pt x="1493615" y="120967"/>
                            <a:pt x="1478852" y="119158"/>
                          </a:cubicBezTo>
                          <a:cubicBezTo>
                            <a:pt x="1500473" y="119539"/>
                            <a:pt x="1522095" y="119824"/>
                            <a:pt x="1543717" y="120015"/>
                          </a:cubicBezTo>
                          <a:close/>
                          <a:moveTo>
                            <a:pt x="411290" y="142208"/>
                          </a:moveTo>
                          <a:cubicBezTo>
                            <a:pt x="361283" y="146113"/>
                            <a:pt x="311087" y="149161"/>
                            <a:pt x="260794" y="151352"/>
                          </a:cubicBezTo>
                          <a:cubicBezTo>
                            <a:pt x="230124" y="151543"/>
                            <a:pt x="199454" y="151352"/>
                            <a:pt x="168878" y="150876"/>
                          </a:cubicBezTo>
                          <a:cubicBezTo>
                            <a:pt x="190119" y="149638"/>
                            <a:pt x="211360" y="148114"/>
                            <a:pt x="232505" y="146590"/>
                          </a:cubicBezTo>
                          <a:cubicBezTo>
                            <a:pt x="211265" y="146590"/>
                            <a:pt x="190024" y="146590"/>
                            <a:pt x="168878" y="146304"/>
                          </a:cubicBezTo>
                          <a:cubicBezTo>
                            <a:pt x="199358" y="144589"/>
                            <a:pt x="229838" y="142494"/>
                            <a:pt x="260223" y="140113"/>
                          </a:cubicBezTo>
                          <a:cubicBezTo>
                            <a:pt x="310325" y="138017"/>
                            <a:pt x="360331" y="134969"/>
                            <a:pt x="410242" y="131064"/>
                          </a:cubicBezTo>
                          <a:cubicBezTo>
                            <a:pt x="433673" y="130302"/>
                            <a:pt x="457200" y="129349"/>
                            <a:pt x="480727" y="128302"/>
                          </a:cubicBezTo>
                          <a:cubicBezTo>
                            <a:pt x="464725" y="130588"/>
                            <a:pt x="448628" y="132683"/>
                            <a:pt x="432530" y="134874"/>
                          </a:cubicBezTo>
                          <a:cubicBezTo>
                            <a:pt x="448628" y="134302"/>
                            <a:pt x="464630" y="133731"/>
                            <a:pt x="480727" y="132969"/>
                          </a:cubicBezTo>
                          <a:cubicBezTo>
                            <a:pt x="457676" y="136303"/>
                            <a:pt x="434531" y="139446"/>
                            <a:pt x="411385" y="142399"/>
                          </a:cubicBezTo>
                          <a:close/>
                          <a:moveTo>
                            <a:pt x="1045369" y="309848"/>
                          </a:moveTo>
                          <a:cubicBezTo>
                            <a:pt x="964121" y="314420"/>
                            <a:pt x="883063" y="322897"/>
                            <a:pt x="803720" y="336709"/>
                          </a:cubicBezTo>
                          <a:cubicBezTo>
                            <a:pt x="857822" y="325755"/>
                            <a:pt x="912971" y="317373"/>
                            <a:pt x="968693" y="310896"/>
                          </a:cubicBezTo>
                          <a:cubicBezTo>
                            <a:pt x="913257" y="315754"/>
                            <a:pt x="858107" y="322612"/>
                            <a:pt x="803720" y="332042"/>
                          </a:cubicBezTo>
                          <a:cubicBezTo>
                            <a:pt x="882206" y="316135"/>
                            <a:pt x="962978" y="305371"/>
                            <a:pt x="1044416" y="298609"/>
                          </a:cubicBezTo>
                          <a:cubicBezTo>
                            <a:pt x="1178719" y="289369"/>
                            <a:pt x="1313879" y="290798"/>
                            <a:pt x="1448181" y="295561"/>
                          </a:cubicBezTo>
                          <a:cubicBezTo>
                            <a:pt x="1510856" y="298894"/>
                            <a:pt x="1573340" y="302895"/>
                            <a:pt x="1635824" y="306991"/>
                          </a:cubicBezTo>
                          <a:cubicBezTo>
                            <a:pt x="1592390" y="305657"/>
                            <a:pt x="1548860" y="304514"/>
                            <a:pt x="1505426" y="303467"/>
                          </a:cubicBezTo>
                          <a:cubicBezTo>
                            <a:pt x="1548956" y="306038"/>
                            <a:pt x="1592390" y="308800"/>
                            <a:pt x="1635824" y="311658"/>
                          </a:cubicBezTo>
                          <a:cubicBezTo>
                            <a:pt x="1573054" y="309753"/>
                            <a:pt x="1510284" y="307943"/>
                            <a:pt x="1447610" y="306800"/>
                          </a:cubicBezTo>
                          <a:cubicBezTo>
                            <a:pt x="1313593" y="302133"/>
                            <a:pt x="1178909" y="300704"/>
                            <a:pt x="1045369" y="3098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4" name="Vrije vorm: vorm 8973">
                      <a:extLst>
                        <a:ext uri="{FF2B5EF4-FFF2-40B4-BE49-F238E27FC236}">
                          <a16:creationId xmlns:a16="http://schemas.microsoft.com/office/drawing/2014/main" id="{F7920450-5AE7-CCF6-7E59-80741E6DDD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1589"/>
                      <a:ext cx="994791" cy="10763"/>
                    </a:xfrm>
                    <a:custGeom>
                      <a:avLst/>
                      <a:gdLst>
                        <a:gd name="connsiteX0" fmla="*/ 291560 w 994791"/>
                        <a:gd name="connsiteY0" fmla="*/ 5905 h 10763"/>
                        <a:gd name="connsiteX1" fmla="*/ 770858 w 994791"/>
                        <a:gd name="connsiteY1" fmla="*/ 4572 h 10763"/>
                        <a:gd name="connsiteX2" fmla="*/ 916972 w 994791"/>
                        <a:gd name="connsiteY2" fmla="*/ 8572 h 10763"/>
                        <a:gd name="connsiteX3" fmla="*/ 994791 w 994791"/>
                        <a:gd name="connsiteY3" fmla="*/ 6001 h 10763"/>
                        <a:gd name="connsiteX4" fmla="*/ 770954 w 994791"/>
                        <a:gd name="connsiteY4" fmla="*/ 0 h 10763"/>
                        <a:gd name="connsiteX5" fmla="*/ 291560 w 994791"/>
                        <a:gd name="connsiteY5" fmla="*/ 1333 h 10763"/>
                        <a:gd name="connsiteX6" fmla="*/ 0 w 994791"/>
                        <a:gd name="connsiteY6" fmla="*/ 8763 h 10763"/>
                        <a:gd name="connsiteX7" fmla="*/ 101346 w 994791"/>
                        <a:gd name="connsiteY7" fmla="*/ 10763 h 10763"/>
                        <a:gd name="connsiteX8" fmla="*/ 291560 w 994791"/>
                        <a:gd name="connsiteY8" fmla="*/ 5905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763">
                          <a:moveTo>
                            <a:pt x="291560" y="5905"/>
                          </a:moveTo>
                          <a:lnTo>
                            <a:pt x="770858" y="4572"/>
                          </a:lnTo>
                          <a:lnTo>
                            <a:pt x="916972" y="8572"/>
                          </a:lnTo>
                          <a:lnTo>
                            <a:pt x="994791" y="6001"/>
                          </a:lnTo>
                          <a:lnTo>
                            <a:pt x="770954" y="0"/>
                          </a:lnTo>
                          <a:lnTo>
                            <a:pt x="291560" y="1333"/>
                          </a:lnTo>
                          <a:lnTo>
                            <a:pt x="0" y="8763"/>
                          </a:lnTo>
                          <a:lnTo>
                            <a:pt x="101346" y="10763"/>
                          </a:lnTo>
                          <a:lnTo>
                            <a:pt x="291560" y="5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5" name="Vrije vorm: vorm 8974">
                      <a:extLst>
                        <a:ext uri="{FF2B5EF4-FFF2-40B4-BE49-F238E27FC236}">
                          <a16:creationId xmlns:a16="http://schemas.microsoft.com/office/drawing/2014/main" id="{4762EE02-C475-C7B5-FB0A-5B296124E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3308"/>
                      <a:ext cx="2111692" cy="81724"/>
                    </a:xfrm>
                    <a:custGeom>
                      <a:avLst/>
                      <a:gdLst>
                        <a:gd name="connsiteX0" fmla="*/ 1648682 w 2111692"/>
                        <a:gd name="connsiteY0" fmla="*/ 12573 h 81724"/>
                        <a:gd name="connsiteX1" fmla="*/ 1135571 w 2111692"/>
                        <a:gd name="connsiteY1" fmla="*/ 13716 h 81724"/>
                        <a:gd name="connsiteX2" fmla="*/ 879253 w 2111692"/>
                        <a:gd name="connsiteY2" fmla="*/ 5620 h 81724"/>
                        <a:gd name="connsiteX3" fmla="*/ 749999 w 2111692"/>
                        <a:gd name="connsiteY3" fmla="*/ 953 h 81724"/>
                        <a:gd name="connsiteX4" fmla="*/ 684657 w 2111692"/>
                        <a:gd name="connsiteY4" fmla="*/ 0 h 81724"/>
                        <a:gd name="connsiteX5" fmla="*/ 651891 w 2111692"/>
                        <a:gd name="connsiteY5" fmla="*/ 191 h 81724"/>
                        <a:gd name="connsiteX6" fmla="*/ 635508 w 2111692"/>
                        <a:gd name="connsiteY6" fmla="*/ 191 h 81724"/>
                        <a:gd name="connsiteX7" fmla="*/ 619125 w 2111692"/>
                        <a:gd name="connsiteY7" fmla="*/ 667 h 81724"/>
                        <a:gd name="connsiteX8" fmla="*/ 305943 w 2111692"/>
                        <a:gd name="connsiteY8" fmla="*/ 32385 h 81724"/>
                        <a:gd name="connsiteX9" fmla="*/ 0 w 2111692"/>
                        <a:gd name="connsiteY9" fmla="*/ 81725 h 81724"/>
                        <a:gd name="connsiteX10" fmla="*/ 69818 w 2111692"/>
                        <a:gd name="connsiteY10" fmla="*/ 74390 h 81724"/>
                        <a:gd name="connsiteX11" fmla="*/ 305848 w 2111692"/>
                        <a:gd name="connsiteY11" fmla="*/ 36957 h 81724"/>
                        <a:gd name="connsiteX12" fmla="*/ 619030 w 2111692"/>
                        <a:gd name="connsiteY12" fmla="*/ 5239 h 81724"/>
                        <a:gd name="connsiteX13" fmla="*/ 635413 w 2111692"/>
                        <a:gd name="connsiteY13" fmla="*/ 4858 h 81724"/>
                        <a:gd name="connsiteX14" fmla="*/ 651796 w 2111692"/>
                        <a:gd name="connsiteY14" fmla="*/ 4858 h 81724"/>
                        <a:gd name="connsiteX15" fmla="*/ 684562 w 2111692"/>
                        <a:gd name="connsiteY15" fmla="*/ 4572 h 81724"/>
                        <a:gd name="connsiteX16" fmla="*/ 749903 w 2111692"/>
                        <a:gd name="connsiteY16" fmla="*/ 5525 h 81724"/>
                        <a:gd name="connsiteX17" fmla="*/ 879158 w 2111692"/>
                        <a:gd name="connsiteY17" fmla="*/ 10192 h 81724"/>
                        <a:gd name="connsiteX18" fmla="*/ 1135475 w 2111692"/>
                        <a:gd name="connsiteY18" fmla="*/ 18288 h 81724"/>
                        <a:gd name="connsiteX19" fmla="*/ 1648587 w 2111692"/>
                        <a:gd name="connsiteY19" fmla="*/ 17145 h 81724"/>
                        <a:gd name="connsiteX20" fmla="*/ 1888998 w 2111692"/>
                        <a:gd name="connsiteY20" fmla="*/ 18669 h 81724"/>
                        <a:gd name="connsiteX21" fmla="*/ 2074450 w 2111692"/>
                        <a:gd name="connsiteY21" fmla="*/ 16192 h 81724"/>
                        <a:gd name="connsiteX22" fmla="*/ 2111693 w 2111692"/>
                        <a:gd name="connsiteY22" fmla="*/ 12383 h 81724"/>
                        <a:gd name="connsiteX23" fmla="*/ 2111693 w 2111692"/>
                        <a:gd name="connsiteY23" fmla="*/ 10858 h 81724"/>
                        <a:gd name="connsiteX24" fmla="*/ 1888998 w 2111692"/>
                        <a:gd name="connsiteY24" fmla="*/ 14002 h 81724"/>
                        <a:gd name="connsiteX25" fmla="*/ 1648587 w 2111692"/>
                        <a:gd name="connsiteY25" fmla="*/ 12478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648682" y="12573"/>
                          </a:moveTo>
                          <a:cubicBezTo>
                            <a:pt x="1477709" y="16954"/>
                            <a:pt x="1306544" y="17050"/>
                            <a:pt x="1135571" y="13716"/>
                          </a:cubicBezTo>
                          <a:cubicBezTo>
                            <a:pt x="1050036" y="12002"/>
                            <a:pt x="964692" y="9144"/>
                            <a:pt x="879253" y="5620"/>
                          </a:cubicBezTo>
                          <a:cubicBezTo>
                            <a:pt x="836390" y="3810"/>
                            <a:pt x="793337" y="2000"/>
                            <a:pt x="749999" y="953"/>
                          </a:cubicBezTo>
                          <a:cubicBezTo>
                            <a:pt x="728282" y="381"/>
                            <a:pt x="706565" y="0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191"/>
                          </a:cubicBezTo>
                          <a:lnTo>
                            <a:pt x="635508" y="191"/>
                          </a:lnTo>
                          <a:cubicBezTo>
                            <a:pt x="635508" y="191"/>
                            <a:pt x="619125" y="667"/>
                            <a:pt x="619125" y="667"/>
                          </a:cubicBezTo>
                          <a:cubicBezTo>
                            <a:pt x="513112" y="6191"/>
                            <a:pt x="408813" y="17812"/>
                            <a:pt x="305943" y="32385"/>
                          </a:cubicBezTo>
                          <a:cubicBezTo>
                            <a:pt x="203073" y="46958"/>
                            <a:pt x="101537" y="64294"/>
                            <a:pt x="0" y="81725"/>
                          </a:cubicBezTo>
                          <a:cubicBezTo>
                            <a:pt x="23241" y="79248"/>
                            <a:pt x="46577" y="76867"/>
                            <a:pt x="69818" y="74390"/>
                          </a:cubicBezTo>
                          <a:cubicBezTo>
                            <a:pt x="148114" y="61055"/>
                            <a:pt x="226600" y="48196"/>
                            <a:pt x="305848" y="36957"/>
                          </a:cubicBezTo>
                          <a:cubicBezTo>
                            <a:pt x="408718" y="22384"/>
                            <a:pt x="513016" y="10763"/>
                            <a:pt x="619030" y="5239"/>
                          </a:cubicBezTo>
                          <a:lnTo>
                            <a:pt x="635413" y="4858"/>
                          </a:lnTo>
                          <a:lnTo>
                            <a:pt x="651796" y="4858"/>
                          </a:lnTo>
                          <a:cubicBezTo>
                            <a:pt x="662750" y="4667"/>
                            <a:pt x="673608" y="4572"/>
                            <a:pt x="684562" y="4572"/>
                          </a:cubicBezTo>
                          <a:cubicBezTo>
                            <a:pt x="706374" y="4572"/>
                            <a:pt x="728186" y="5048"/>
                            <a:pt x="749903" y="5525"/>
                          </a:cubicBezTo>
                          <a:cubicBezTo>
                            <a:pt x="793337" y="6572"/>
                            <a:pt x="836390" y="8477"/>
                            <a:pt x="879158" y="10192"/>
                          </a:cubicBezTo>
                          <a:cubicBezTo>
                            <a:pt x="964597" y="13716"/>
                            <a:pt x="1049941" y="16574"/>
                            <a:pt x="1135475" y="18288"/>
                          </a:cubicBezTo>
                          <a:cubicBezTo>
                            <a:pt x="1306449" y="21622"/>
                            <a:pt x="1477613" y="21527"/>
                            <a:pt x="1648587" y="17145"/>
                          </a:cubicBezTo>
                          <a:cubicBezTo>
                            <a:pt x="1728597" y="18479"/>
                            <a:pt x="1808798" y="19145"/>
                            <a:pt x="1888998" y="18669"/>
                          </a:cubicBezTo>
                          <a:cubicBezTo>
                            <a:pt x="1950815" y="18383"/>
                            <a:pt x="2012633" y="17431"/>
                            <a:pt x="2074450" y="16192"/>
                          </a:cubicBezTo>
                          <a:cubicBezTo>
                            <a:pt x="2086832" y="14954"/>
                            <a:pt x="2099310" y="13716"/>
                            <a:pt x="2111693" y="12383"/>
                          </a:cubicBezTo>
                          <a:lnTo>
                            <a:pt x="2111693" y="10858"/>
                          </a:lnTo>
                          <a:cubicBezTo>
                            <a:pt x="2037397" y="12573"/>
                            <a:pt x="1963198" y="13621"/>
                            <a:pt x="1888998" y="14002"/>
                          </a:cubicBezTo>
                          <a:cubicBezTo>
                            <a:pt x="1808798" y="14383"/>
                            <a:pt x="1728597" y="13716"/>
                            <a:pt x="1648587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6" name="Vrije vorm: vorm 8975">
                      <a:extLst>
                        <a:ext uri="{FF2B5EF4-FFF2-40B4-BE49-F238E27FC236}">
                          <a16:creationId xmlns:a16="http://schemas.microsoft.com/office/drawing/2014/main" id="{064D5C46-73E9-A1DD-A336-217D62018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982" y="2943746"/>
                      <a:ext cx="1809178" cy="38189"/>
                    </a:xfrm>
                    <a:custGeom>
                      <a:avLst/>
                      <a:gdLst>
                        <a:gd name="connsiteX0" fmla="*/ 125063 w 1809178"/>
                        <a:gd name="connsiteY0" fmla="*/ 37547 h 38189"/>
                        <a:gd name="connsiteX1" fmla="*/ 209169 w 1809178"/>
                        <a:gd name="connsiteY1" fmla="*/ 38118 h 38189"/>
                        <a:gd name="connsiteX2" fmla="*/ 483203 w 1809178"/>
                        <a:gd name="connsiteY2" fmla="*/ 27069 h 38189"/>
                        <a:gd name="connsiteX3" fmla="*/ 934879 w 1809178"/>
                        <a:gd name="connsiteY3" fmla="*/ 5543 h 38189"/>
                        <a:gd name="connsiteX4" fmla="*/ 1387602 w 1809178"/>
                        <a:gd name="connsiteY4" fmla="*/ 12782 h 38189"/>
                        <a:gd name="connsiteX5" fmla="*/ 1662398 w 1809178"/>
                        <a:gd name="connsiteY5" fmla="*/ 24688 h 38189"/>
                        <a:gd name="connsiteX6" fmla="*/ 1809179 w 1809178"/>
                        <a:gd name="connsiteY6" fmla="*/ 23164 h 38189"/>
                        <a:gd name="connsiteX7" fmla="*/ 1387602 w 1809178"/>
                        <a:gd name="connsiteY7" fmla="*/ 8114 h 38189"/>
                        <a:gd name="connsiteX8" fmla="*/ 934879 w 1809178"/>
                        <a:gd name="connsiteY8" fmla="*/ 875 h 38189"/>
                        <a:gd name="connsiteX9" fmla="*/ 483203 w 1809178"/>
                        <a:gd name="connsiteY9" fmla="*/ 22402 h 38189"/>
                        <a:gd name="connsiteX10" fmla="*/ 209169 w 1809178"/>
                        <a:gd name="connsiteY10" fmla="*/ 33451 h 38189"/>
                        <a:gd name="connsiteX11" fmla="*/ 1810 w 1809178"/>
                        <a:gd name="connsiteY11" fmla="*/ 27736 h 38189"/>
                        <a:gd name="connsiteX12" fmla="*/ 1810 w 1809178"/>
                        <a:gd name="connsiteY12" fmla="*/ 27736 h 38189"/>
                        <a:gd name="connsiteX13" fmla="*/ 0 w 1809178"/>
                        <a:gd name="connsiteY13" fmla="*/ 27545 h 38189"/>
                        <a:gd name="connsiteX14" fmla="*/ 0 w 1809178"/>
                        <a:gd name="connsiteY14" fmla="*/ 29165 h 38189"/>
                        <a:gd name="connsiteX15" fmla="*/ 1810 w 1809178"/>
                        <a:gd name="connsiteY15" fmla="*/ 29355 h 38189"/>
                        <a:gd name="connsiteX16" fmla="*/ 1810 w 1809178"/>
                        <a:gd name="connsiteY16" fmla="*/ 29355 h 38189"/>
                        <a:gd name="connsiteX17" fmla="*/ 124968 w 1809178"/>
                        <a:gd name="connsiteY17" fmla="*/ 37451 h 38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8189">
                          <a:moveTo>
                            <a:pt x="125063" y="37547"/>
                          </a:moveTo>
                          <a:cubicBezTo>
                            <a:pt x="153067" y="38118"/>
                            <a:pt x="181166" y="38309"/>
                            <a:pt x="209169" y="38118"/>
                          </a:cubicBezTo>
                          <a:cubicBezTo>
                            <a:pt x="300704" y="37261"/>
                            <a:pt x="392049" y="32784"/>
                            <a:pt x="483203" y="27069"/>
                          </a:cubicBezTo>
                          <a:cubicBezTo>
                            <a:pt x="633413" y="19449"/>
                            <a:pt x="783622" y="8686"/>
                            <a:pt x="934879" y="5543"/>
                          </a:cubicBezTo>
                          <a:cubicBezTo>
                            <a:pt x="1086136" y="2590"/>
                            <a:pt x="1237107" y="7638"/>
                            <a:pt x="1387602" y="12782"/>
                          </a:cubicBezTo>
                          <a:cubicBezTo>
                            <a:pt x="1479137" y="17354"/>
                            <a:pt x="1570673" y="21830"/>
                            <a:pt x="1662398" y="24688"/>
                          </a:cubicBezTo>
                          <a:cubicBezTo>
                            <a:pt x="1711357" y="24688"/>
                            <a:pt x="1760315" y="24402"/>
                            <a:pt x="1809179" y="23164"/>
                          </a:cubicBezTo>
                          <a:cubicBezTo>
                            <a:pt x="1668304" y="22307"/>
                            <a:pt x="1528001" y="15163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40018" y="34118"/>
                            <a:pt x="70676" y="32498"/>
                            <a:pt x="1810" y="27736"/>
                          </a:cubicBezTo>
                          <a:cubicBezTo>
                            <a:pt x="1810" y="27736"/>
                            <a:pt x="1810" y="27736"/>
                            <a:pt x="1810" y="27736"/>
                          </a:cubicBez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42672" y="33165"/>
                            <a:pt x="83820" y="35737"/>
                            <a:pt x="124968" y="3745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7" name="Vrije vorm: vorm 8976">
                      <a:extLst>
                        <a:ext uri="{FF2B5EF4-FFF2-40B4-BE49-F238E27FC236}">
                          <a16:creationId xmlns:a16="http://schemas.microsoft.com/office/drawing/2014/main" id="{C444963E-9BD9-BBA9-A3D5-089D7C71C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3029179"/>
                      <a:ext cx="1044225" cy="35267"/>
                    </a:xfrm>
                    <a:custGeom>
                      <a:avLst/>
                      <a:gdLst>
                        <a:gd name="connsiteX0" fmla="*/ 53626 w 1044225"/>
                        <a:gd name="connsiteY0" fmla="*/ 28409 h 35267"/>
                        <a:gd name="connsiteX1" fmla="*/ 224123 w 1044225"/>
                        <a:gd name="connsiteY1" fmla="*/ 33077 h 35267"/>
                        <a:gd name="connsiteX2" fmla="*/ 258699 w 1044225"/>
                        <a:gd name="connsiteY2" fmla="*/ 34315 h 35267"/>
                        <a:gd name="connsiteX3" fmla="*/ 275939 w 1044225"/>
                        <a:gd name="connsiteY3" fmla="*/ 34791 h 35267"/>
                        <a:gd name="connsiteX4" fmla="*/ 284607 w 1044225"/>
                        <a:gd name="connsiteY4" fmla="*/ 35077 h 35267"/>
                        <a:gd name="connsiteX5" fmla="*/ 293275 w 1044225"/>
                        <a:gd name="connsiteY5" fmla="*/ 35077 h 35267"/>
                        <a:gd name="connsiteX6" fmla="*/ 327946 w 1044225"/>
                        <a:gd name="connsiteY6" fmla="*/ 35267 h 35267"/>
                        <a:gd name="connsiteX7" fmla="*/ 345281 w 1044225"/>
                        <a:gd name="connsiteY7" fmla="*/ 35077 h 35267"/>
                        <a:gd name="connsiteX8" fmla="*/ 362617 w 1044225"/>
                        <a:gd name="connsiteY8" fmla="*/ 34791 h 35267"/>
                        <a:gd name="connsiteX9" fmla="*/ 432054 w 1044225"/>
                        <a:gd name="connsiteY9" fmla="*/ 32791 h 35267"/>
                        <a:gd name="connsiteX10" fmla="*/ 466820 w 1044225"/>
                        <a:gd name="connsiteY10" fmla="*/ 31077 h 35267"/>
                        <a:gd name="connsiteX11" fmla="*/ 484156 w 1044225"/>
                        <a:gd name="connsiteY11" fmla="*/ 30219 h 35267"/>
                        <a:gd name="connsiteX12" fmla="*/ 501587 w 1044225"/>
                        <a:gd name="connsiteY12" fmla="*/ 29171 h 35267"/>
                        <a:gd name="connsiteX13" fmla="*/ 780383 w 1044225"/>
                        <a:gd name="connsiteY13" fmla="*/ 7359 h 35267"/>
                        <a:gd name="connsiteX14" fmla="*/ 998696 w 1044225"/>
                        <a:gd name="connsiteY14" fmla="*/ 5169 h 35267"/>
                        <a:gd name="connsiteX15" fmla="*/ 1044226 w 1044225"/>
                        <a:gd name="connsiteY15" fmla="*/ 1454 h 35267"/>
                        <a:gd name="connsiteX16" fmla="*/ 780383 w 1044225"/>
                        <a:gd name="connsiteY16" fmla="*/ 2787 h 35267"/>
                        <a:gd name="connsiteX17" fmla="*/ 501587 w 1044225"/>
                        <a:gd name="connsiteY17" fmla="*/ 24599 h 35267"/>
                        <a:gd name="connsiteX18" fmla="*/ 484156 w 1044225"/>
                        <a:gd name="connsiteY18" fmla="*/ 25647 h 35267"/>
                        <a:gd name="connsiteX19" fmla="*/ 466820 w 1044225"/>
                        <a:gd name="connsiteY19" fmla="*/ 26504 h 35267"/>
                        <a:gd name="connsiteX20" fmla="*/ 432054 w 1044225"/>
                        <a:gd name="connsiteY20" fmla="*/ 28219 h 35267"/>
                        <a:gd name="connsiteX21" fmla="*/ 362617 w 1044225"/>
                        <a:gd name="connsiteY21" fmla="*/ 30219 h 35267"/>
                        <a:gd name="connsiteX22" fmla="*/ 345281 w 1044225"/>
                        <a:gd name="connsiteY22" fmla="*/ 30505 h 35267"/>
                        <a:gd name="connsiteX23" fmla="*/ 327946 w 1044225"/>
                        <a:gd name="connsiteY23" fmla="*/ 30695 h 35267"/>
                        <a:gd name="connsiteX24" fmla="*/ 293275 w 1044225"/>
                        <a:gd name="connsiteY24" fmla="*/ 30505 h 35267"/>
                        <a:gd name="connsiteX25" fmla="*/ 284607 w 1044225"/>
                        <a:gd name="connsiteY25" fmla="*/ 30505 h 35267"/>
                        <a:gd name="connsiteX26" fmla="*/ 275939 w 1044225"/>
                        <a:gd name="connsiteY26" fmla="*/ 30219 h 35267"/>
                        <a:gd name="connsiteX27" fmla="*/ 258699 w 1044225"/>
                        <a:gd name="connsiteY27" fmla="*/ 29743 h 35267"/>
                        <a:gd name="connsiteX28" fmla="*/ 224123 w 1044225"/>
                        <a:gd name="connsiteY28" fmla="*/ 28505 h 35267"/>
                        <a:gd name="connsiteX29" fmla="*/ 53626 w 1044225"/>
                        <a:gd name="connsiteY29" fmla="*/ 23837 h 35267"/>
                        <a:gd name="connsiteX30" fmla="*/ 1810 w 1044225"/>
                        <a:gd name="connsiteY30" fmla="*/ 23171 h 35267"/>
                        <a:gd name="connsiteX31" fmla="*/ 1810 w 1044225"/>
                        <a:gd name="connsiteY31" fmla="*/ 23171 h 35267"/>
                        <a:gd name="connsiteX32" fmla="*/ 0 w 1044225"/>
                        <a:gd name="connsiteY32" fmla="*/ 23171 h 35267"/>
                        <a:gd name="connsiteX33" fmla="*/ 0 w 1044225"/>
                        <a:gd name="connsiteY33" fmla="*/ 27838 h 35267"/>
                        <a:gd name="connsiteX34" fmla="*/ 53626 w 1044225"/>
                        <a:gd name="connsiteY34" fmla="*/ 28505 h 35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267">
                          <a:moveTo>
                            <a:pt x="53626" y="28409"/>
                          </a:moveTo>
                          <a:cubicBezTo>
                            <a:pt x="110871" y="29838"/>
                            <a:pt x="167831" y="32600"/>
                            <a:pt x="224123" y="33077"/>
                          </a:cubicBezTo>
                          <a:cubicBezTo>
                            <a:pt x="235649" y="33744"/>
                            <a:pt x="247174" y="33934"/>
                            <a:pt x="258699" y="34315"/>
                          </a:cubicBezTo>
                          <a:lnTo>
                            <a:pt x="275939" y="34791"/>
                          </a:lnTo>
                          <a:lnTo>
                            <a:pt x="284607" y="35077"/>
                          </a:lnTo>
                          <a:lnTo>
                            <a:pt x="293275" y="35077"/>
                          </a:lnTo>
                          <a:cubicBezTo>
                            <a:pt x="293275" y="35077"/>
                            <a:pt x="327946" y="35267"/>
                            <a:pt x="327946" y="35267"/>
                          </a:cubicBezTo>
                          <a:cubicBezTo>
                            <a:pt x="333756" y="35267"/>
                            <a:pt x="339471" y="35267"/>
                            <a:pt x="345281" y="35077"/>
                          </a:cubicBezTo>
                          <a:lnTo>
                            <a:pt x="362617" y="34791"/>
                          </a:lnTo>
                          <a:cubicBezTo>
                            <a:pt x="385763" y="34601"/>
                            <a:pt x="408908" y="33458"/>
                            <a:pt x="432054" y="32791"/>
                          </a:cubicBezTo>
                          <a:cubicBezTo>
                            <a:pt x="443675" y="32315"/>
                            <a:pt x="455200" y="31648"/>
                            <a:pt x="466820" y="31077"/>
                          </a:cubicBezTo>
                          <a:lnTo>
                            <a:pt x="484156" y="30219"/>
                          </a:lnTo>
                          <a:lnTo>
                            <a:pt x="501587" y="29171"/>
                          </a:lnTo>
                          <a:cubicBezTo>
                            <a:pt x="594265" y="23552"/>
                            <a:pt x="687038" y="14884"/>
                            <a:pt x="780383" y="7359"/>
                          </a:cubicBezTo>
                          <a:cubicBezTo>
                            <a:pt x="853059" y="5169"/>
                            <a:pt x="926021" y="4025"/>
                            <a:pt x="998696" y="5169"/>
                          </a:cubicBezTo>
                          <a:cubicBezTo>
                            <a:pt x="1013841" y="3835"/>
                            <a:pt x="1028986" y="2502"/>
                            <a:pt x="1044226" y="1454"/>
                          </a:cubicBezTo>
                          <a:cubicBezTo>
                            <a:pt x="956596" y="-1213"/>
                            <a:pt x="868204" y="120"/>
                            <a:pt x="780383" y="2787"/>
                          </a:cubicBezTo>
                          <a:cubicBezTo>
                            <a:pt x="687038" y="10312"/>
                            <a:pt x="594360" y="18884"/>
                            <a:pt x="501587" y="24599"/>
                          </a:cubicBezTo>
                          <a:lnTo>
                            <a:pt x="484156" y="25647"/>
                          </a:lnTo>
                          <a:lnTo>
                            <a:pt x="466820" y="26504"/>
                          </a:lnTo>
                          <a:cubicBezTo>
                            <a:pt x="455200" y="27076"/>
                            <a:pt x="443675" y="27743"/>
                            <a:pt x="432054" y="28219"/>
                          </a:cubicBezTo>
                          <a:cubicBezTo>
                            <a:pt x="408908" y="28981"/>
                            <a:pt x="385763" y="30029"/>
                            <a:pt x="362617" y="30219"/>
                          </a:cubicBezTo>
                          <a:lnTo>
                            <a:pt x="345281" y="30505"/>
                          </a:lnTo>
                          <a:cubicBezTo>
                            <a:pt x="339471" y="30600"/>
                            <a:pt x="333661" y="30695"/>
                            <a:pt x="327946" y="30695"/>
                          </a:cubicBezTo>
                          <a:lnTo>
                            <a:pt x="293275" y="30505"/>
                          </a:lnTo>
                          <a:lnTo>
                            <a:pt x="284607" y="30505"/>
                          </a:lnTo>
                          <a:cubicBezTo>
                            <a:pt x="284607" y="30505"/>
                            <a:pt x="275939" y="30219"/>
                            <a:pt x="275939" y="30219"/>
                          </a:cubicBezTo>
                          <a:lnTo>
                            <a:pt x="258699" y="29743"/>
                          </a:lnTo>
                          <a:cubicBezTo>
                            <a:pt x="247174" y="29362"/>
                            <a:pt x="235649" y="29171"/>
                            <a:pt x="224123" y="28505"/>
                          </a:cubicBezTo>
                          <a:cubicBezTo>
                            <a:pt x="167831" y="28028"/>
                            <a:pt x="110871" y="25266"/>
                            <a:pt x="53626" y="23837"/>
                          </a:cubicBezTo>
                          <a:cubicBezTo>
                            <a:pt x="36386" y="23361"/>
                            <a:pt x="19050" y="23171"/>
                            <a:pt x="1810" y="23171"/>
                          </a:cubicBezTo>
                          <a:lnTo>
                            <a:pt x="1810" y="23171"/>
                          </a:lnTo>
                          <a:cubicBezTo>
                            <a:pt x="1238" y="23171"/>
                            <a:pt x="571" y="23171"/>
                            <a:pt x="0" y="23171"/>
                          </a:cubicBezTo>
                          <a:lnTo>
                            <a:pt x="0" y="27838"/>
                          </a:lnTo>
                          <a:cubicBezTo>
                            <a:pt x="17907" y="27838"/>
                            <a:pt x="35814" y="28124"/>
                            <a:pt x="53626" y="285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8" name="Vrije vorm: vorm 8977">
                      <a:extLst>
                        <a:ext uri="{FF2B5EF4-FFF2-40B4-BE49-F238E27FC236}">
                          <a16:creationId xmlns:a16="http://schemas.microsoft.com/office/drawing/2014/main" id="{1142517E-8CC9-89D5-B096-63A820F990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4233"/>
                      <a:ext cx="2325317" cy="80010"/>
                    </a:xfrm>
                    <a:custGeom>
                      <a:avLst/>
                      <a:gdLst>
                        <a:gd name="connsiteX0" fmla="*/ 783812 w 2325317"/>
                        <a:gd name="connsiteY0" fmla="*/ 29528 h 80010"/>
                        <a:gd name="connsiteX1" fmla="*/ 560832 w 2325317"/>
                        <a:gd name="connsiteY1" fmla="*/ 36100 h 80010"/>
                        <a:gd name="connsiteX2" fmla="*/ 338614 w 2325317"/>
                        <a:gd name="connsiteY2" fmla="*/ 35338 h 80010"/>
                        <a:gd name="connsiteX3" fmla="*/ 118586 w 2325317"/>
                        <a:gd name="connsiteY3" fmla="*/ 13716 h 80010"/>
                        <a:gd name="connsiteX4" fmla="*/ 11906 w 2325317"/>
                        <a:gd name="connsiteY4" fmla="*/ 0 h 80010"/>
                        <a:gd name="connsiteX5" fmla="*/ 0 w 2325317"/>
                        <a:gd name="connsiteY5" fmla="*/ 0 h 80010"/>
                        <a:gd name="connsiteX6" fmla="*/ 117634 w 2325317"/>
                        <a:gd name="connsiteY6" fmla="*/ 16954 h 80010"/>
                        <a:gd name="connsiteX7" fmla="*/ 198787 w 2325317"/>
                        <a:gd name="connsiteY7" fmla="*/ 27908 h 80010"/>
                        <a:gd name="connsiteX8" fmla="*/ 338614 w 2325317"/>
                        <a:gd name="connsiteY8" fmla="*/ 40005 h 80010"/>
                        <a:gd name="connsiteX9" fmla="*/ 560832 w 2325317"/>
                        <a:gd name="connsiteY9" fmla="*/ 40767 h 80010"/>
                        <a:gd name="connsiteX10" fmla="*/ 783812 w 2325317"/>
                        <a:gd name="connsiteY10" fmla="*/ 34195 h 80010"/>
                        <a:gd name="connsiteX11" fmla="*/ 1517809 w 2325317"/>
                        <a:gd name="connsiteY11" fmla="*/ 33052 h 80010"/>
                        <a:gd name="connsiteX12" fmla="*/ 2250758 w 2325317"/>
                        <a:gd name="connsiteY12" fmla="*/ 56293 h 80010"/>
                        <a:gd name="connsiteX13" fmla="*/ 2272094 w 2325317"/>
                        <a:gd name="connsiteY13" fmla="*/ 57531 h 80010"/>
                        <a:gd name="connsiteX14" fmla="*/ 2277809 w 2325317"/>
                        <a:gd name="connsiteY14" fmla="*/ 57912 h 80010"/>
                        <a:gd name="connsiteX15" fmla="*/ 2283714 w 2325317"/>
                        <a:gd name="connsiteY15" fmla="*/ 58579 h 80010"/>
                        <a:gd name="connsiteX16" fmla="*/ 2295239 w 2325317"/>
                        <a:gd name="connsiteY16" fmla="*/ 60674 h 80010"/>
                        <a:gd name="connsiteX17" fmla="*/ 2306479 w 2325317"/>
                        <a:gd name="connsiteY17" fmla="*/ 64008 h 80010"/>
                        <a:gd name="connsiteX18" fmla="*/ 2317147 w 2325317"/>
                        <a:gd name="connsiteY18" fmla="*/ 69342 h 80010"/>
                        <a:gd name="connsiteX19" fmla="*/ 2319528 w 2325317"/>
                        <a:gd name="connsiteY19" fmla="*/ 71152 h 80010"/>
                        <a:gd name="connsiteX20" fmla="*/ 2321624 w 2325317"/>
                        <a:gd name="connsiteY20" fmla="*/ 73247 h 80010"/>
                        <a:gd name="connsiteX21" fmla="*/ 2323624 w 2325317"/>
                        <a:gd name="connsiteY21" fmla="*/ 75914 h 80010"/>
                        <a:gd name="connsiteX22" fmla="*/ 2324862 w 2325317"/>
                        <a:gd name="connsiteY22" fmla="*/ 79153 h 80010"/>
                        <a:gd name="connsiteX23" fmla="*/ 2325053 w 2325317"/>
                        <a:gd name="connsiteY23" fmla="*/ 80010 h 80010"/>
                        <a:gd name="connsiteX24" fmla="*/ 2324862 w 2325317"/>
                        <a:gd name="connsiteY24" fmla="*/ 74581 h 80010"/>
                        <a:gd name="connsiteX25" fmla="*/ 2323624 w 2325317"/>
                        <a:gd name="connsiteY25" fmla="*/ 71342 h 80010"/>
                        <a:gd name="connsiteX26" fmla="*/ 2321624 w 2325317"/>
                        <a:gd name="connsiteY26" fmla="*/ 68675 h 80010"/>
                        <a:gd name="connsiteX27" fmla="*/ 2319528 w 2325317"/>
                        <a:gd name="connsiteY27" fmla="*/ 66580 h 80010"/>
                        <a:gd name="connsiteX28" fmla="*/ 2317147 w 2325317"/>
                        <a:gd name="connsiteY28" fmla="*/ 64770 h 80010"/>
                        <a:gd name="connsiteX29" fmla="*/ 2306479 w 2325317"/>
                        <a:gd name="connsiteY29" fmla="*/ 59436 h 80010"/>
                        <a:gd name="connsiteX30" fmla="*/ 2295239 w 2325317"/>
                        <a:gd name="connsiteY30" fmla="*/ 56102 h 80010"/>
                        <a:gd name="connsiteX31" fmla="*/ 2283714 w 2325317"/>
                        <a:gd name="connsiteY31" fmla="*/ 54007 h 80010"/>
                        <a:gd name="connsiteX32" fmla="*/ 2277809 w 2325317"/>
                        <a:gd name="connsiteY32" fmla="*/ 53340 h 80010"/>
                        <a:gd name="connsiteX33" fmla="*/ 2272094 w 2325317"/>
                        <a:gd name="connsiteY33" fmla="*/ 52959 h 80010"/>
                        <a:gd name="connsiteX34" fmla="*/ 2250758 w 2325317"/>
                        <a:gd name="connsiteY34" fmla="*/ 51721 h 80010"/>
                        <a:gd name="connsiteX35" fmla="*/ 1517809 w 2325317"/>
                        <a:gd name="connsiteY35" fmla="*/ 28480 h 80010"/>
                        <a:gd name="connsiteX36" fmla="*/ 783812 w 2325317"/>
                        <a:gd name="connsiteY36" fmla="*/ 29623 h 80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010">
                          <a:moveTo>
                            <a:pt x="783812" y="29528"/>
                          </a:moveTo>
                          <a:cubicBezTo>
                            <a:pt x="709422" y="31337"/>
                            <a:pt x="635032" y="33909"/>
                            <a:pt x="560832" y="36100"/>
                          </a:cubicBezTo>
                          <a:cubicBezTo>
                            <a:pt x="486632" y="38195"/>
                            <a:pt x="412433" y="39148"/>
                            <a:pt x="338614" y="35338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44590" y="20765"/>
                            <a:pt x="171640" y="24479"/>
                            <a:pt x="198787" y="27908"/>
                          </a:cubicBezTo>
                          <a:cubicBezTo>
                            <a:pt x="245174" y="33147"/>
                            <a:pt x="291751" y="37529"/>
                            <a:pt x="338614" y="40005"/>
                          </a:cubicBezTo>
                          <a:cubicBezTo>
                            <a:pt x="412433" y="43815"/>
                            <a:pt x="486632" y="42863"/>
                            <a:pt x="560832" y="40767"/>
                          </a:cubicBezTo>
                          <a:cubicBezTo>
                            <a:pt x="635032" y="38576"/>
                            <a:pt x="709422" y="36004"/>
                            <a:pt x="783812" y="34195"/>
                          </a:cubicBezTo>
                          <a:cubicBezTo>
                            <a:pt x="1028414" y="29718"/>
                            <a:pt x="1273207" y="29337"/>
                            <a:pt x="1517809" y="33052"/>
                          </a:cubicBezTo>
                          <a:cubicBezTo>
                            <a:pt x="1762411" y="36767"/>
                            <a:pt x="2006822" y="44387"/>
                            <a:pt x="2250758" y="56293"/>
                          </a:cubicBezTo>
                          <a:lnTo>
                            <a:pt x="2272094" y="57531"/>
                          </a:lnTo>
                          <a:cubicBezTo>
                            <a:pt x="2273808" y="57531"/>
                            <a:pt x="2275808" y="57721"/>
                            <a:pt x="2277809" y="57912"/>
                          </a:cubicBezTo>
                          <a:cubicBezTo>
                            <a:pt x="2279809" y="58103"/>
                            <a:pt x="2281714" y="58293"/>
                            <a:pt x="2283714" y="58579"/>
                          </a:cubicBezTo>
                          <a:cubicBezTo>
                            <a:pt x="2287619" y="59150"/>
                            <a:pt x="2291429" y="59722"/>
                            <a:pt x="2295239" y="60674"/>
                          </a:cubicBezTo>
                          <a:cubicBezTo>
                            <a:pt x="2299049" y="61532"/>
                            <a:pt x="2302764" y="62579"/>
                            <a:pt x="2306479" y="64008"/>
                          </a:cubicBezTo>
                          <a:cubicBezTo>
                            <a:pt x="2310194" y="65342"/>
                            <a:pt x="2313813" y="67056"/>
                            <a:pt x="2317147" y="69342"/>
                          </a:cubicBezTo>
                          <a:lnTo>
                            <a:pt x="2319528" y="71152"/>
                          </a:lnTo>
                          <a:cubicBezTo>
                            <a:pt x="2320290" y="71819"/>
                            <a:pt x="2320957" y="72581"/>
                            <a:pt x="2321624" y="73247"/>
                          </a:cubicBezTo>
                          <a:cubicBezTo>
                            <a:pt x="2322386" y="73914"/>
                            <a:pt x="2322767" y="74676"/>
                            <a:pt x="2323624" y="75914"/>
                          </a:cubicBezTo>
                          <a:cubicBezTo>
                            <a:pt x="2324481" y="77057"/>
                            <a:pt x="2324576" y="78105"/>
                            <a:pt x="2324862" y="79153"/>
                          </a:cubicBezTo>
                          <a:cubicBezTo>
                            <a:pt x="2324957" y="79438"/>
                            <a:pt x="2325053" y="79724"/>
                            <a:pt x="2325053" y="80010"/>
                          </a:cubicBezTo>
                          <a:cubicBezTo>
                            <a:pt x="2325243" y="78200"/>
                            <a:pt x="2325624" y="76391"/>
                            <a:pt x="2324862" y="74581"/>
                          </a:cubicBezTo>
                          <a:cubicBezTo>
                            <a:pt x="2324576" y="73438"/>
                            <a:pt x="2324481" y="72390"/>
                            <a:pt x="2323624" y="71342"/>
                          </a:cubicBez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60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1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414" y="25146"/>
                            <a:pt x="783812" y="29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9" name="Vrije vorm: vorm 8978">
                      <a:extLst>
                        <a:ext uri="{FF2B5EF4-FFF2-40B4-BE49-F238E27FC236}">
                          <a16:creationId xmlns:a16="http://schemas.microsoft.com/office/drawing/2014/main" id="{E3F57DC7-22B0-CBDE-D5D8-E021A82C6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6303" y="2961195"/>
                      <a:ext cx="589216" cy="36375"/>
                    </a:xfrm>
                    <a:custGeom>
                      <a:avLst/>
                      <a:gdLst>
                        <a:gd name="connsiteX0" fmla="*/ 510921 w 589216"/>
                        <a:gd name="connsiteY0" fmla="*/ 14859 h 36375"/>
                        <a:gd name="connsiteX1" fmla="*/ 552831 w 589216"/>
                        <a:gd name="connsiteY1" fmla="*/ 9239 h 36375"/>
                        <a:gd name="connsiteX2" fmla="*/ 573691 w 589216"/>
                        <a:gd name="connsiteY2" fmla="*/ 6191 h 36375"/>
                        <a:gd name="connsiteX3" fmla="*/ 584073 w 589216"/>
                        <a:gd name="connsiteY3" fmla="*/ 4667 h 36375"/>
                        <a:gd name="connsiteX4" fmla="*/ 586645 w 589216"/>
                        <a:gd name="connsiteY4" fmla="*/ 4286 h 36375"/>
                        <a:gd name="connsiteX5" fmla="*/ 587978 w 589216"/>
                        <a:gd name="connsiteY5" fmla="*/ 4096 h 36375"/>
                        <a:gd name="connsiteX6" fmla="*/ 588359 w 589216"/>
                        <a:gd name="connsiteY6" fmla="*/ 4096 h 36375"/>
                        <a:gd name="connsiteX7" fmla="*/ 589026 w 589216"/>
                        <a:gd name="connsiteY7" fmla="*/ 3905 h 36375"/>
                        <a:gd name="connsiteX8" fmla="*/ 589217 w 589216"/>
                        <a:gd name="connsiteY8" fmla="*/ 3524 h 36375"/>
                        <a:gd name="connsiteX9" fmla="*/ 589121 w 589216"/>
                        <a:gd name="connsiteY9" fmla="*/ 3143 h 36375"/>
                        <a:gd name="connsiteX10" fmla="*/ 589026 w 589216"/>
                        <a:gd name="connsiteY10" fmla="*/ 3048 h 36375"/>
                        <a:gd name="connsiteX11" fmla="*/ 588550 w 589216"/>
                        <a:gd name="connsiteY11" fmla="*/ 2572 h 36375"/>
                        <a:gd name="connsiteX12" fmla="*/ 587693 w 589216"/>
                        <a:gd name="connsiteY12" fmla="*/ 1715 h 36375"/>
                        <a:gd name="connsiteX13" fmla="*/ 586454 w 589216"/>
                        <a:gd name="connsiteY13" fmla="*/ 857 h 36375"/>
                        <a:gd name="connsiteX14" fmla="*/ 584835 w 589216"/>
                        <a:gd name="connsiteY14" fmla="*/ 0 h 36375"/>
                        <a:gd name="connsiteX15" fmla="*/ 584168 w 589216"/>
                        <a:gd name="connsiteY15" fmla="*/ 0 h 36375"/>
                        <a:gd name="connsiteX16" fmla="*/ 573786 w 589216"/>
                        <a:gd name="connsiteY16" fmla="*/ 1715 h 36375"/>
                        <a:gd name="connsiteX17" fmla="*/ 552926 w 589216"/>
                        <a:gd name="connsiteY17" fmla="*/ 4763 h 36375"/>
                        <a:gd name="connsiteX18" fmla="*/ 511016 w 589216"/>
                        <a:gd name="connsiteY18" fmla="*/ 10382 h 36375"/>
                        <a:gd name="connsiteX19" fmla="*/ 341852 w 589216"/>
                        <a:gd name="connsiteY19" fmla="*/ 26670 h 36375"/>
                        <a:gd name="connsiteX20" fmla="*/ 0 w 589216"/>
                        <a:gd name="connsiteY20" fmla="*/ 29432 h 36375"/>
                        <a:gd name="connsiteX21" fmla="*/ 237934 w 589216"/>
                        <a:gd name="connsiteY21" fmla="*/ 36195 h 36375"/>
                        <a:gd name="connsiteX22" fmla="*/ 341757 w 589216"/>
                        <a:gd name="connsiteY22" fmla="*/ 31337 h 36375"/>
                        <a:gd name="connsiteX23" fmla="*/ 510921 w 589216"/>
                        <a:gd name="connsiteY23" fmla="*/ 15050 h 3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6375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7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715"/>
                            <a:pt x="573786" y="1715"/>
                          </a:cubicBezTo>
                          <a:cubicBezTo>
                            <a:pt x="566833" y="2762"/>
                            <a:pt x="559880" y="3810"/>
                            <a:pt x="552926" y="4763"/>
                          </a:cubicBezTo>
                          <a:cubicBezTo>
                            <a:pt x="538925" y="6667"/>
                            <a:pt x="525018" y="8668"/>
                            <a:pt x="511016" y="10382"/>
                          </a:cubicBezTo>
                          <a:cubicBezTo>
                            <a:pt x="455009" y="17431"/>
                            <a:pt x="398526" y="22860"/>
                            <a:pt x="341852" y="26670"/>
                          </a:cubicBezTo>
                          <a:cubicBezTo>
                            <a:pt x="228409" y="34195"/>
                            <a:pt x="113919" y="35052"/>
                            <a:pt x="0" y="29432"/>
                          </a:cubicBezTo>
                          <a:cubicBezTo>
                            <a:pt x="78962" y="34862"/>
                            <a:pt x="158401" y="37052"/>
                            <a:pt x="237934" y="36195"/>
                          </a:cubicBezTo>
                          <a:cubicBezTo>
                            <a:pt x="272605" y="35147"/>
                            <a:pt x="307276" y="33623"/>
                            <a:pt x="341757" y="31337"/>
                          </a:cubicBezTo>
                          <a:cubicBezTo>
                            <a:pt x="398526" y="27527"/>
                            <a:pt x="454914" y="22098"/>
                            <a:pt x="510921" y="150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0" name="Vrije vorm: vorm 8979">
                      <a:extLst>
                        <a:ext uri="{FF2B5EF4-FFF2-40B4-BE49-F238E27FC236}">
                          <a16:creationId xmlns:a16="http://schemas.microsoft.com/office/drawing/2014/main" id="{371F734E-9C0B-F923-5123-1CF031EAC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962" y="2881280"/>
                      <a:ext cx="590931" cy="6095"/>
                    </a:xfrm>
                    <a:custGeom>
                      <a:avLst/>
                      <a:gdLst>
                        <a:gd name="connsiteX0" fmla="*/ 213931 w 590931"/>
                        <a:gd name="connsiteY0" fmla="*/ 5620 h 6095"/>
                        <a:gd name="connsiteX1" fmla="*/ 316706 w 590931"/>
                        <a:gd name="connsiteY1" fmla="*/ 5334 h 6095"/>
                        <a:gd name="connsiteX2" fmla="*/ 518350 w 590931"/>
                        <a:gd name="connsiteY2" fmla="*/ 4763 h 6095"/>
                        <a:gd name="connsiteX3" fmla="*/ 570167 w 590931"/>
                        <a:gd name="connsiteY3" fmla="*/ 1429 h 6095"/>
                        <a:gd name="connsiteX4" fmla="*/ 590931 w 590931"/>
                        <a:gd name="connsiteY4" fmla="*/ 0 h 6095"/>
                        <a:gd name="connsiteX5" fmla="*/ 316706 w 590931"/>
                        <a:gd name="connsiteY5" fmla="*/ 762 h 6095"/>
                        <a:gd name="connsiteX6" fmla="*/ 213931 w 590931"/>
                        <a:gd name="connsiteY6" fmla="*/ 1048 h 6095"/>
                        <a:gd name="connsiteX7" fmla="*/ 0 w 590931"/>
                        <a:gd name="connsiteY7" fmla="*/ 1619 h 6095"/>
                        <a:gd name="connsiteX8" fmla="*/ 60007 w 590931"/>
                        <a:gd name="connsiteY8" fmla="*/ 6096 h 6095"/>
                        <a:gd name="connsiteX9" fmla="*/ 214027 w 590931"/>
                        <a:gd name="connsiteY9" fmla="*/ 5715 h 6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6095">
                          <a:moveTo>
                            <a:pt x="213931" y="5620"/>
                          </a:moveTo>
                          <a:cubicBezTo>
                            <a:pt x="248221" y="6191"/>
                            <a:pt x="282416" y="6001"/>
                            <a:pt x="316706" y="5334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lnTo>
                            <a:pt x="0" y="1619"/>
                          </a:lnTo>
                          <a:cubicBezTo>
                            <a:pt x="20002" y="3238"/>
                            <a:pt x="39910" y="4667"/>
                            <a:pt x="60007" y="6096"/>
                          </a:cubicBezTo>
                          <a:lnTo>
                            <a:pt x="214027" y="5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1" name="Vrije vorm: vorm 8980">
                      <a:extLst>
                        <a:ext uri="{FF2B5EF4-FFF2-40B4-BE49-F238E27FC236}">
                          <a16:creationId xmlns:a16="http://schemas.microsoft.com/office/drawing/2014/main" id="{68E3D83E-C480-385B-9A9F-CBF083983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79090"/>
                      <a:ext cx="17811" cy="2952"/>
                    </a:xfrm>
                    <a:custGeom>
                      <a:avLst/>
                      <a:gdLst>
                        <a:gd name="connsiteX0" fmla="*/ 2858 w 17811"/>
                        <a:gd name="connsiteY0" fmla="*/ 0 h 2952"/>
                        <a:gd name="connsiteX1" fmla="*/ 0 w 17811"/>
                        <a:gd name="connsiteY1" fmla="*/ 0 h 2952"/>
                        <a:gd name="connsiteX2" fmla="*/ 17812 w 17811"/>
                        <a:gd name="connsiteY2" fmla="*/ 2953 h 2952"/>
                        <a:gd name="connsiteX3" fmla="*/ 2953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2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2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2" name="Vrije vorm: vorm 8981">
                      <a:extLst>
                        <a:ext uri="{FF2B5EF4-FFF2-40B4-BE49-F238E27FC236}">
                          <a16:creationId xmlns:a16="http://schemas.microsoft.com/office/drawing/2014/main" id="{8658DF45-9AD2-D6F4-7599-B5821EFCF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1853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667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143 h 9334"/>
                        <a:gd name="connsiteX3" fmla="*/ 36386 w 329850"/>
                        <a:gd name="connsiteY3" fmla="*/ 6667 h 9334"/>
                        <a:gd name="connsiteX4" fmla="*/ 105346 w 329850"/>
                        <a:gd name="connsiteY4" fmla="*/ 4667 h 9334"/>
                        <a:gd name="connsiteX5" fmla="*/ 329660 w 329850"/>
                        <a:gd name="connsiteY5" fmla="*/ 9334 h 9334"/>
                        <a:gd name="connsiteX6" fmla="*/ 329851 w 329850"/>
                        <a:gd name="connsiteY6" fmla="*/ 9334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667"/>
                          </a:moveTo>
                          <a:cubicBezTo>
                            <a:pt x="254889" y="3715"/>
                            <a:pt x="180022" y="2191"/>
                            <a:pt x="105346" y="0"/>
                          </a:cubicBezTo>
                          <a:cubicBezTo>
                            <a:pt x="70295" y="1143"/>
                            <a:pt x="35147" y="2191"/>
                            <a:pt x="0" y="3143"/>
                          </a:cubicBezTo>
                          <a:cubicBezTo>
                            <a:pt x="12097" y="4382"/>
                            <a:pt x="24289" y="5525"/>
                            <a:pt x="36386" y="6667"/>
                          </a:cubicBezTo>
                          <a:cubicBezTo>
                            <a:pt x="59341" y="6001"/>
                            <a:pt x="82391" y="5429"/>
                            <a:pt x="105346" y="4667"/>
                          </a:cubicBezTo>
                          <a:cubicBezTo>
                            <a:pt x="180118" y="6858"/>
                            <a:pt x="254889" y="8477"/>
                            <a:pt x="329660" y="9334"/>
                          </a:cubicBezTo>
                          <a:cubicBezTo>
                            <a:pt x="329660" y="9334"/>
                            <a:pt x="329755" y="9334"/>
                            <a:pt x="329851" y="9334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3" name="Vrije vorm: vorm 8982">
                      <a:extLst>
                        <a:ext uri="{FF2B5EF4-FFF2-40B4-BE49-F238E27FC236}">
                          <a16:creationId xmlns:a16="http://schemas.microsoft.com/office/drawing/2014/main" id="{898497CB-2EE7-2562-E4CB-5FFEB96D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728" y="3184937"/>
                      <a:ext cx="1580578" cy="32766"/>
                    </a:xfrm>
                    <a:custGeom>
                      <a:avLst/>
                      <a:gdLst>
                        <a:gd name="connsiteX0" fmla="*/ 1580579 w 1580578"/>
                        <a:gd name="connsiteY0" fmla="*/ 0 h 32766"/>
                        <a:gd name="connsiteX1" fmla="*/ 1173575 w 1580578"/>
                        <a:gd name="connsiteY1" fmla="*/ 10096 h 32766"/>
                        <a:gd name="connsiteX2" fmla="*/ 721233 w 1580578"/>
                        <a:gd name="connsiteY2" fmla="*/ 13144 h 32766"/>
                        <a:gd name="connsiteX3" fmla="*/ 495014 w 1580578"/>
                        <a:gd name="connsiteY3" fmla="*/ 9049 h 32766"/>
                        <a:gd name="connsiteX4" fmla="*/ 268414 w 1580578"/>
                        <a:gd name="connsiteY4" fmla="*/ 12859 h 32766"/>
                        <a:gd name="connsiteX5" fmla="*/ 0 w 1580578"/>
                        <a:gd name="connsiteY5" fmla="*/ 32766 h 32766"/>
                        <a:gd name="connsiteX6" fmla="*/ 45148 w 1580578"/>
                        <a:gd name="connsiteY6" fmla="*/ 32766 h 32766"/>
                        <a:gd name="connsiteX7" fmla="*/ 104394 w 1580578"/>
                        <a:gd name="connsiteY7" fmla="*/ 28384 h 32766"/>
                        <a:gd name="connsiteX8" fmla="*/ 268510 w 1580578"/>
                        <a:gd name="connsiteY8" fmla="*/ 17526 h 32766"/>
                        <a:gd name="connsiteX9" fmla="*/ 495109 w 1580578"/>
                        <a:gd name="connsiteY9" fmla="*/ 13716 h 32766"/>
                        <a:gd name="connsiteX10" fmla="*/ 721328 w 1580578"/>
                        <a:gd name="connsiteY10" fmla="*/ 17812 h 32766"/>
                        <a:gd name="connsiteX11" fmla="*/ 1173671 w 1580578"/>
                        <a:gd name="connsiteY11" fmla="*/ 14764 h 32766"/>
                        <a:gd name="connsiteX12" fmla="*/ 1302830 w 1580578"/>
                        <a:gd name="connsiteY12" fmla="*/ 12287 h 32766"/>
                        <a:gd name="connsiteX13" fmla="*/ 1580483 w 1580578"/>
                        <a:gd name="connsiteY13" fmla="*/ 286 h 32766"/>
                        <a:gd name="connsiteX14" fmla="*/ 1580579 w 1580578"/>
                        <a:gd name="connsiteY14" fmla="*/ 0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766">
                          <a:moveTo>
                            <a:pt x="1580579" y="0"/>
                          </a:moveTo>
                          <a:cubicBezTo>
                            <a:pt x="1444943" y="4381"/>
                            <a:pt x="1309306" y="8001"/>
                            <a:pt x="1173575" y="10096"/>
                          </a:cubicBezTo>
                          <a:cubicBezTo>
                            <a:pt x="1022795" y="13525"/>
                            <a:pt x="871918" y="15050"/>
                            <a:pt x="721233" y="13144"/>
                          </a:cubicBezTo>
                          <a:cubicBezTo>
                            <a:pt x="645890" y="12287"/>
                            <a:pt x="570547" y="9906"/>
                            <a:pt x="495014" y="9049"/>
                          </a:cubicBezTo>
                          <a:cubicBezTo>
                            <a:pt x="419481" y="8096"/>
                            <a:pt x="343757" y="9620"/>
                            <a:pt x="268414" y="12859"/>
                          </a:cubicBezTo>
                          <a:cubicBezTo>
                            <a:pt x="178498" y="17335"/>
                            <a:pt x="89154" y="24384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64865" y="31147"/>
                            <a:pt x="84677" y="29718"/>
                            <a:pt x="104394" y="28384"/>
                          </a:cubicBezTo>
                          <a:cubicBezTo>
                            <a:pt x="158972" y="24003"/>
                            <a:pt x="213646" y="20288"/>
                            <a:pt x="268510" y="17526"/>
                          </a:cubicBezTo>
                          <a:cubicBezTo>
                            <a:pt x="343948" y="14288"/>
                            <a:pt x="419576" y="12763"/>
                            <a:pt x="495109" y="13716"/>
                          </a:cubicBezTo>
                          <a:cubicBezTo>
                            <a:pt x="570643" y="14573"/>
                            <a:pt x="645985" y="16954"/>
                            <a:pt x="721328" y="17812"/>
                          </a:cubicBezTo>
                          <a:cubicBezTo>
                            <a:pt x="872109" y="19717"/>
                            <a:pt x="1022890" y="18288"/>
                            <a:pt x="1173671" y="14764"/>
                          </a:cubicBezTo>
                          <a:cubicBezTo>
                            <a:pt x="1216723" y="14097"/>
                            <a:pt x="1259777" y="13240"/>
                            <a:pt x="1302830" y="12287"/>
                          </a:cubicBezTo>
                          <a:cubicBezTo>
                            <a:pt x="1395413" y="8763"/>
                            <a:pt x="1487996" y="4667"/>
                            <a:pt x="1580483" y="286"/>
                          </a:cubicBezTo>
                          <a:cubicBezTo>
                            <a:pt x="1580483" y="286"/>
                            <a:pt x="1580483" y="95"/>
                            <a:pt x="158057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4" name="Vrije vorm: vorm 8983">
                      <a:extLst>
                        <a:ext uri="{FF2B5EF4-FFF2-40B4-BE49-F238E27FC236}">
                          <a16:creationId xmlns:a16="http://schemas.microsoft.com/office/drawing/2014/main" id="{1A8581BB-5B56-CA9F-DA55-2EFB51E60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4345"/>
                      <a:ext cx="2540698" cy="120022"/>
                    </a:xfrm>
                    <a:custGeom>
                      <a:avLst/>
                      <a:gdLst>
                        <a:gd name="connsiteX0" fmla="*/ 2030349 w 2540698"/>
                        <a:gd name="connsiteY0" fmla="*/ 21526 h 120022"/>
                        <a:gd name="connsiteX1" fmla="*/ 1713262 w 2540698"/>
                        <a:gd name="connsiteY1" fmla="*/ 21526 h 120022"/>
                        <a:gd name="connsiteX2" fmla="*/ 1554861 w 2540698"/>
                        <a:gd name="connsiteY2" fmla="*/ 17145 h 120022"/>
                        <a:gd name="connsiteX3" fmla="*/ 1396270 w 2540698"/>
                        <a:gd name="connsiteY3" fmla="*/ 12097 h 120022"/>
                        <a:gd name="connsiteX4" fmla="*/ 1316736 w 2540698"/>
                        <a:gd name="connsiteY4" fmla="*/ 11335 h 120022"/>
                        <a:gd name="connsiteX5" fmla="*/ 1237107 w 2540698"/>
                        <a:gd name="connsiteY5" fmla="*/ 12954 h 120022"/>
                        <a:gd name="connsiteX6" fmla="*/ 1078897 w 2540698"/>
                        <a:gd name="connsiteY6" fmla="*/ 25908 h 120022"/>
                        <a:gd name="connsiteX7" fmla="*/ 922973 w 2540698"/>
                        <a:gd name="connsiteY7" fmla="*/ 47434 h 120022"/>
                        <a:gd name="connsiteX8" fmla="*/ 767429 w 2540698"/>
                        <a:gd name="connsiteY8" fmla="*/ 69056 h 120022"/>
                        <a:gd name="connsiteX9" fmla="*/ 0 w 2540698"/>
                        <a:gd name="connsiteY9" fmla="*/ 119920 h 120022"/>
                        <a:gd name="connsiteX10" fmla="*/ 531686 w 2540698"/>
                        <a:gd name="connsiteY10" fmla="*/ 99632 h 120022"/>
                        <a:gd name="connsiteX11" fmla="*/ 767429 w 2540698"/>
                        <a:gd name="connsiteY11" fmla="*/ 73628 h 120022"/>
                        <a:gd name="connsiteX12" fmla="*/ 922973 w 2540698"/>
                        <a:gd name="connsiteY12" fmla="*/ 52007 h 120022"/>
                        <a:gd name="connsiteX13" fmla="*/ 1078897 w 2540698"/>
                        <a:gd name="connsiteY13" fmla="*/ 30480 h 120022"/>
                        <a:gd name="connsiteX14" fmla="*/ 1237107 w 2540698"/>
                        <a:gd name="connsiteY14" fmla="*/ 17526 h 120022"/>
                        <a:gd name="connsiteX15" fmla="*/ 1316736 w 2540698"/>
                        <a:gd name="connsiteY15" fmla="*/ 15907 h 120022"/>
                        <a:gd name="connsiteX16" fmla="*/ 1396270 w 2540698"/>
                        <a:gd name="connsiteY16" fmla="*/ 16669 h 120022"/>
                        <a:gd name="connsiteX17" fmla="*/ 1554861 w 2540698"/>
                        <a:gd name="connsiteY17" fmla="*/ 21717 h 120022"/>
                        <a:gd name="connsiteX18" fmla="*/ 1713262 w 2540698"/>
                        <a:gd name="connsiteY18" fmla="*/ 26099 h 120022"/>
                        <a:gd name="connsiteX19" fmla="*/ 2030349 w 2540698"/>
                        <a:gd name="connsiteY19" fmla="*/ 26099 h 120022"/>
                        <a:gd name="connsiteX20" fmla="*/ 2211800 w 2540698"/>
                        <a:gd name="connsiteY20" fmla="*/ 21812 h 120022"/>
                        <a:gd name="connsiteX21" fmla="*/ 2540699 w 2540698"/>
                        <a:gd name="connsiteY21" fmla="*/ 953 h 120022"/>
                        <a:gd name="connsiteX22" fmla="*/ 2540699 w 2540698"/>
                        <a:gd name="connsiteY22" fmla="*/ 0 h 120022"/>
                        <a:gd name="connsiteX23" fmla="*/ 2030444 w 2540698"/>
                        <a:gd name="connsiteY23" fmla="*/ 21526 h 12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20022">
                          <a:moveTo>
                            <a:pt x="2030349" y="21526"/>
                          </a:moveTo>
                          <a:cubicBezTo>
                            <a:pt x="1924622" y="23336"/>
                            <a:pt x="1818894" y="23432"/>
                            <a:pt x="1713262" y="21526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39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4"/>
                            <a:pt x="922973" y="47434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514731" y="102299"/>
                            <a:pt x="257461" y="119158"/>
                            <a:pt x="0" y="119920"/>
                          </a:cubicBezTo>
                          <a:cubicBezTo>
                            <a:pt x="177451" y="120967"/>
                            <a:pt x="355187" y="114014"/>
                            <a:pt x="531686" y="99632"/>
                          </a:cubicBezTo>
                          <a:cubicBezTo>
                            <a:pt x="610648" y="92488"/>
                            <a:pt x="689229" y="83915"/>
                            <a:pt x="767429" y="73628"/>
                          </a:cubicBezTo>
                          <a:cubicBezTo>
                            <a:pt x="819436" y="67151"/>
                            <a:pt x="871157" y="59722"/>
                            <a:pt x="922973" y="52007"/>
                          </a:cubicBezTo>
                          <a:cubicBezTo>
                            <a:pt x="974693" y="44387"/>
                            <a:pt x="1026509" y="36671"/>
                            <a:pt x="1078897" y="30480"/>
                          </a:cubicBezTo>
                          <a:cubicBezTo>
                            <a:pt x="1131189" y="24193"/>
                            <a:pt x="1183958" y="19526"/>
                            <a:pt x="1237107" y="17526"/>
                          </a:cubicBezTo>
                          <a:cubicBezTo>
                            <a:pt x="1263587" y="16478"/>
                            <a:pt x="1290161" y="16002"/>
                            <a:pt x="1316736" y="15907"/>
                          </a:cubicBezTo>
                          <a:cubicBezTo>
                            <a:pt x="1343216" y="15907"/>
                            <a:pt x="1369790" y="16192"/>
                            <a:pt x="1396270" y="16669"/>
                          </a:cubicBezTo>
                          <a:cubicBezTo>
                            <a:pt x="1449229" y="17812"/>
                            <a:pt x="1502093" y="19907"/>
                            <a:pt x="1554861" y="21717"/>
                          </a:cubicBezTo>
                          <a:cubicBezTo>
                            <a:pt x="1607630" y="23622"/>
                            <a:pt x="1660493" y="24955"/>
                            <a:pt x="1713262" y="26099"/>
                          </a:cubicBezTo>
                          <a:cubicBezTo>
                            <a:pt x="1818894" y="28004"/>
                            <a:pt x="1924717" y="28004"/>
                            <a:pt x="2030349" y="26099"/>
                          </a:cubicBezTo>
                          <a:cubicBezTo>
                            <a:pt x="2090833" y="25337"/>
                            <a:pt x="2151317" y="23813"/>
                            <a:pt x="2211800" y="21812"/>
                          </a:cubicBezTo>
                          <a:cubicBezTo>
                            <a:pt x="2321719" y="16954"/>
                            <a:pt x="2431351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2001"/>
                            <a:pt x="2200751" y="19431"/>
                            <a:pt x="2030444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5" name="Vrije vorm: vorm 8984">
                      <a:extLst>
                        <a:ext uri="{FF2B5EF4-FFF2-40B4-BE49-F238E27FC236}">
                          <a16:creationId xmlns:a16="http://schemas.microsoft.com/office/drawing/2014/main" id="{694DC454-904D-4D2F-E3DB-030A835AB3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3123"/>
                      <a:ext cx="588454" cy="22797"/>
                    </a:xfrm>
                    <a:custGeom>
                      <a:avLst/>
                      <a:gdLst>
                        <a:gd name="connsiteX0" fmla="*/ 83439 w 588454"/>
                        <a:gd name="connsiteY0" fmla="*/ 22003 h 22797"/>
                        <a:gd name="connsiteX1" fmla="*/ 140399 w 588454"/>
                        <a:gd name="connsiteY1" fmla="*/ 22479 h 22797"/>
                        <a:gd name="connsiteX2" fmla="*/ 445865 w 588454"/>
                        <a:gd name="connsiteY2" fmla="*/ 13906 h 22797"/>
                        <a:gd name="connsiteX3" fmla="*/ 490347 w 588454"/>
                        <a:gd name="connsiteY3" fmla="*/ 11430 h 22797"/>
                        <a:gd name="connsiteX4" fmla="*/ 588455 w 588454"/>
                        <a:gd name="connsiteY4" fmla="*/ 0 h 22797"/>
                        <a:gd name="connsiteX5" fmla="*/ 445961 w 588454"/>
                        <a:gd name="connsiteY5" fmla="*/ 9334 h 22797"/>
                        <a:gd name="connsiteX6" fmla="*/ 140494 w 588454"/>
                        <a:gd name="connsiteY6" fmla="*/ 17907 h 22797"/>
                        <a:gd name="connsiteX7" fmla="*/ 1810 w 588454"/>
                        <a:gd name="connsiteY7" fmla="*/ 15621 h 22797"/>
                        <a:gd name="connsiteX8" fmla="*/ 0 w 588454"/>
                        <a:gd name="connsiteY8" fmla="*/ 15621 h 22797"/>
                        <a:gd name="connsiteX9" fmla="*/ 0 w 588454"/>
                        <a:gd name="connsiteY9" fmla="*/ 17240 h 22797"/>
                        <a:gd name="connsiteX10" fmla="*/ 1810 w 588454"/>
                        <a:gd name="connsiteY10" fmla="*/ 17335 h 22797"/>
                        <a:gd name="connsiteX11" fmla="*/ 1810 w 588454"/>
                        <a:gd name="connsiteY11" fmla="*/ 17335 h 22797"/>
                        <a:gd name="connsiteX12" fmla="*/ 83439 w 588454"/>
                        <a:gd name="connsiteY12" fmla="*/ 22098 h 2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454" h="22797">
                          <a:moveTo>
                            <a:pt x="83439" y="22003"/>
                          </a:moveTo>
                          <a:cubicBezTo>
                            <a:pt x="102394" y="22193"/>
                            <a:pt x="121444" y="22574"/>
                            <a:pt x="140399" y="22479"/>
                          </a:cubicBezTo>
                          <a:cubicBezTo>
                            <a:pt x="242316" y="23813"/>
                            <a:pt x="344424" y="20955"/>
                            <a:pt x="445865" y="13906"/>
                          </a:cubicBezTo>
                          <a:cubicBezTo>
                            <a:pt x="460724" y="13240"/>
                            <a:pt x="475488" y="12287"/>
                            <a:pt x="490347" y="11430"/>
                          </a:cubicBezTo>
                          <a:cubicBezTo>
                            <a:pt x="523113" y="8001"/>
                            <a:pt x="555879" y="4286"/>
                            <a:pt x="588455" y="0"/>
                          </a:cubicBezTo>
                          <a:cubicBezTo>
                            <a:pt x="541020" y="4000"/>
                            <a:pt x="493490" y="7144"/>
                            <a:pt x="445961" y="9334"/>
                          </a:cubicBezTo>
                          <a:cubicBezTo>
                            <a:pt x="344519" y="16383"/>
                            <a:pt x="242411" y="19240"/>
                            <a:pt x="140494" y="17907"/>
                          </a:cubicBezTo>
                          <a:cubicBezTo>
                            <a:pt x="94298" y="18097"/>
                            <a:pt x="48101" y="17145"/>
                            <a:pt x="1810" y="15621"/>
                          </a:cubicBezTo>
                          <a:lnTo>
                            <a:pt x="0" y="15621"/>
                          </a:lnTo>
                          <a:cubicBezTo>
                            <a:pt x="0" y="15621"/>
                            <a:pt x="0" y="17240"/>
                            <a:pt x="0" y="17240"/>
                          </a:cubicBezTo>
                          <a:cubicBezTo>
                            <a:pt x="571" y="17240"/>
                            <a:pt x="1238" y="17240"/>
                            <a:pt x="1810" y="17335"/>
                          </a:cubicBezTo>
                          <a:lnTo>
                            <a:pt x="1810" y="17335"/>
                          </a:lnTo>
                          <a:cubicBezTo>
                            <a:pt x="28956" y="19240"/>
                            <a:pt x="56198" y="20764"/>
                            <a:pt x="83439" y="2209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6" name="Vrije vorm: vorm 8985">
                      <a:extLst>
                        <a:ext uri="{FF2B5EF4-FFF2-40B4-BE49-F238E27FC236}">
                          <a16:creationId xmlns:a16="http://schemas.microsoft.com/office/drawing/2014/main" id="{44052A29-B357-9DCB-A326-6F57013880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4405"/>
                      <a:ext cx="832104" cy="40153"/>
                    </a:xfrm>
                    <a:custGeom>
                      <a:avLst/>
                      <a:gdLst>
                        <a:gd name="connsiteX0" fmla="*/ 240697 w 832104"/>
                        <a:gd name="connsiteY0" fmla="*/ 11293 h 40153"/>
                        <a:gd name="connsiteX1" fmla="*/ 644462 w 832104"/>
                        <a:gd name="connsiteY1" fmla="*/ 8245 h 40153"/>
                        <a:gd name="connsiteX2" fmla="*/ 701707 w 832104"/>
                        <a:gd name="connsiteY2" fmla="*/ 11579 h 40153"/>
                        <a:gd name="connsiteX3" fmla="*/ 832104 w 832104"/>
                        <a:gd name="connsiteY3" fmla="*/ 15103 h 40153"/>
                        <a:gd name="connsiteX4" fmla="*/ 644462 w 832104"/>
                        <a:gd name="connsiteY4" fmla="*/ 3673 h 40153"/>
                        <a:gd name="connsiteX5" fmla="*/ 240697 w 832104"/>
                        <a:gd name="connsiteY5" fmla="*/ 6721 h 40153"/>
                        <a:gd name="connsiteX6" fmla="*/ 0 w 832104"/>
                        <a:gd name="connsiteY6" fmla="*/ 40154 h 40153"/>
                        <a:gd name="connsiteX7" fmla="*/ 164973 w 832104"/>
                        <a:gd name="connsiteY7" fmla="*/ 19008 h 40153"/>
                        <a:gd name="connsiteX8" fmla="*/ 240697 w 832104"/>
                        <a:gd name="connsiteY8" fmla="*/ 11388 h 40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153">
                          <a:moveTo>
                            <a:pt x="240697" y="11293"/>
                          </a:moveTo>
                          <a:cubicBezTo>
                            <a:pt x="374999" y="2054"/>
                            <a:pt x="510159" y="3483"/>
                            <a:pt x="644462" y="8245"/>
                          </a:cubicBezTo>
                          <a:cubicBezTo>
                            <a:pt x="663607" y="9293"/>
                            <a:pt x="682657" y="10436"/>
                            <a:pt x="701707" y="11579"/>
                          </a:cubicBezTo>
                          <a:cubicBezTo>
                            <a:pt x="745141" y="12627"/>
                            <a:pt x="788670" y="13770"/>
                            <a:pt x="832104" y="15103"/>
                          </a:cubicBezTo>
                          <a:cubicBezTo>
                            <a:pt x="769620" y="11008"/>
                            <a:pt x="707136" y="6912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ubicBezTo>
                            <a:pt x="159258" y="13484"/>
                            <a:pt x="78486" y="24247"/>
                            <a:pt x="0" y="40154"/>
                          </a:cubicBezTo>
                          <a:cubicBezTo>
                            <a:pt x="54388" y="30724"/>
                            <a:pt x="109538" y="23866"/>
                            <a:pt x="164973" y="19008"/>
                          </a:cubicBezTo>
                          <a:cubicBezTo>
                            <a:pt x="190119" y="16056"/>
                            <a:pt x="215360" y="13484"/>
                            <a:pt x="240697" y="1138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7" name="Vrije vorm: vorm 8986">
                      <a:extLst>
                        <a:ext uri="{FF2B5EF4-FFF2-40B4-BE49-F238E27FC236}">
                          <a16:creationId xmlns:a16="http://schemas.microsoft.com/office/drawing/2014/main" id="{E4F3D6E4-E98C-87FF-DC63-F05104AA3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67303"/>
                      <a:ext cx="352901" cy="6762"/>
                    </a:xfrm>
                    <a:custGeom>
                      <a:avLst/>
                      <a:gdLst>
                        <a:gd name="connsiteX0" fmla="*/ 135255 w 352901"/>
                        <a:gd name="connsiteY0" fmla="*/ 1238 h 6762"/>
                        <a:gd name="connsiteX1" fmla="*/ 0 w 352901"/>
                        <a:gd name="connsiteY1" fmla="*/ 4096 h 6762"/>
                        <a:gd name="connsiteX2" fmla="*/ 94012 w 352901"/>
                        <a:gd name="connsiteY2" fmla="*/ 6763 h 6762"/>
                        <a:gd name="connsiteX3" fmla="*/ 135255 w 352901"/>
                        <a:gd name="connsiteY3" fmla="*/ 5905 h 6762"/>
                        <a:gd name="connsiteX4" fmla="*/ 352901 w 352901"/>
                        <a:gd name="connsiteY4" fmla="*/ 4667 h 6762"/>
                        <a:gd name="connsiteX5" fmla="*/ 352901 w 352901"/>
                        <a:gd name="connsiteY5" fmla="*/ 0 h 6762"/>
                        <a:gd name="connsiteX6" fmla="*/ 135255 w 352901"/>
                        <a:gd name="connsiteY6" fmla="*/ 1238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762">
                          <a:moveTo>
                            <a:pt x="135255" y="1238"/>
                          </a:moveTo>
                          <a:cubicBezTo>
                            <a:pt x="90202" y="2381"/>
                            <a:pt x="45053" y="3334"/>
                            <a:pt x="0" y="4096"/>
                          </a:cubicBezTo>
                          <a:cubicBezTo>
                            <a:pt x="31337" y="5048"/>
                            <a:pt x="62675" y="5905"/>
                            <a:pt x="94012" y="6763"/>
                          </a:cubicBezTo>
                          <a:cubicBezTo>
                            <a:pt x="107728" y="6477"/>
                            <a:pt x="121539" y="6191"/>
                            <a:pt x="135255" y="5905"/>
                          </a:cubicBezTo>
                          <a:cubicBezTo>
                            <a:pt x="207835" y="5905"/>
                            <a:pt x="280321" y="5429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8" name="Vrije vorm: vorm 8987">
                      <a:extLst>
                        <a:ext uri="{FF2B5EF4-FFF2-40B4-BE49-F238E27FC236}">
                          <a16:creationId xmlns:a16="http://schemas.microsoft.com/office/drawing/2014/main" id="{E5E67A10-10B5-9BF5-395A-9371A33AC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2985551"/>
                      <a:ext cx="1178147" cy="46620"/>
                    </a:xfrm>
                    <a:custGeom>
                      <a:avLst/>
                      <a:gdLst>
                        <a:gd name="connsiteX0" fmla="*/ 166307 w 1178147"/>
                        <a:gd name="connsiteY0" fmla="*/ 45843 h 46620"/>
                        <a:gd name="connsiteX1" fmla="*/ 280416 w 1178147"/>
                        <a:gd name="connsiteY1" fmla="*/ 46319 h 46620"/>
                        <a:gd name="connsiteX2" fmla="*/ 433578 w 1178147"/>
                        <a:gd name="connsiteY2" fmla="*/ 42128 h 46620"/>
                        <a:gd name="connsiteX3" fmla="*/ 471773 w 1178147"/>
                        <a:gd name="connsiteY3" fmla="*/ 39937 h 46620"/>
                        <a:gd name="connsiteX4" fmla="*/ 509969 w 1178147"/>
                        <a:gd name="connsiteY4" fmla="*/ 37366 h 46620"/>
                        <a:gd name="connsiteX5" fmla="*/ 586169 w 1178147"/>
                        <a:gd name="connsiteY5" fmla="*/ 31270 h 46620"/>
                        <a:gd name="connsiteX6" fmla="*/ 891635 w 1178147"/>
                        <a:gd name="connsiteY6" fmla="*/ 6886 h 46620"/>
                        <a:gd name="connsiteX7" fmla="*/ 979361 w 1178147"/>
                        <a:gd name="connsiteY7" fmla="*/ 4790 h 46620"/>
                        <a:gd name="connsiteX8" fmla="*/ 1035272 w 1178147"/>
                        <a:gd name="connsiteY8" fmla="*/ 3933 h 46620"/>
                        <a:gd name="connsiteX9" fmla="*/ 1178147 w 1178147"/>
                        <a:gd name="connsiteY9" fmla="*/ 10315 h 46620"/>
                        <a:gd name="connsiteX10" fmla="*/ 1035368 w 1178147"/>
                        <a:gd name="connsiteY10" fmla="*/ 599 h 46620"/>
                        <a:gd name="connsiteX11" fmla="*/ 891540 w 1178147"/>
                        <a:gd name="connsiteY11" fmla="*/ 2218 h 46620"/>
                        <a:gd name="connsiteX12" fmla="*/ 586073 w 1178147"/>
                        <a:gd name="connsiteY12" fmla="*/ 26602 h 46620"/>
                        <a:gd name="connsiteX13" fmla="*/ 509873 w 1178147"/>
                        <a:gd name="connsiteY13" fmla="*/ 32698 h 46620"/>
                        <a:gd name="connsiteX14" fmla="*/ 471678 w 1178147"/>
                        <a:gd name="connsiteY14" fmla="*/ 35270 h 46620"/>
                        <a:gd name="connsiteX15" fmla="*/ 433483 w 1178147"/>
                        <a:gd name="connsiteY15" fmla="*/ 37461 h 46620"/>
                        <a:gd name="connsiteX16" fmla="*/ 280321 w 1178147"/>
                        <a:gd name="connsiteY16" fmla="*/ 41652 h 46620"/>
                        <a:gd name="connsiteX17" fmla="*/ 1810 w 1178147"/>
                        <a:gd name="connsiteY17" fmla="*/ 33746 h 46620"/>
                        <a:gd name="connsiteX18" fmla="*/ 1810 w 1178147"/>
                        <a:gd name="connsiteY18" fmla="*/ 33746 h 46620"/>
                        <a:gd name="connsiteX19" fmla="*/ 0 w 1178147"/>
                        <a:gd name="connsiteY19" fmla="*/ 33651 h 46620"/>
                        <a:gd name="connsiteX20" fmla="*/ 0 w 1178147"/>
                        <a:gd name="connsiteY20" fmla="*/ 35270 h 46620"/>
                        <a:gd name="connsiteX21" fmla="*/ 1810 w 1178147"/>
                        <a:gd name="connsiteY21" fmla="*/ 35461 h 46620"/>
                        <a:gd name="connsiteX22" fmla="*/ 1810 w 1178147"/>
                        <a:gd name="connsiteY22" fmla="*/ 35461 h 46620"/>
                        <a:gd name="connsiteX23" fmla="*/ 166211 w 1178147"/>
                        <a:gd name="connsiteY23" fmla="*/ 45748 h 4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620">
                          <a:moveTo>
                            <a:pt x="166307" y="45843"/>
                          </a:moveTo>
                          <a:cubicBezTo>
                            <a:pt x="204311" y="46605"/>
                            <a:pt x="242411" y="46891"/>
                            <a:pt x="280416" y="46319"/>
                          </a:cubicBezTo>
                          <a:cubicBezTo>
                            <a:pt x="331470" y="46129"/>
                            <a:pt x="382619" y="44700"/>
                            <a:pt x="433578" y="42128"/>
                          </a:cubicBezTo>
                          <a:cubicBezTo>
                            <a:pt x="446342" y="41366"/>
                            <a:pt x="459105" y="40795"/>
                            <a:pt x="471773" y="39937"/>
                          </a:cubicBezTo>
                          <a:lnTo>
                            <a:pt x="509969" y="37366"/>
                          </a:lnTo>
                          <a:cubicBezTo>
                            <a:pt x="535400" y="35461"/>
                            <a:pt x="560832" y="33460"/>
                            <a:pt x="586169" y="31270"/>
                          </a:cubicBezTo>
                          <a:cubicBezTo>
                            <a:pt x="687800" y="22697"/>
                            <a:pt x="789242" y="12124"/>
                            <a:pt x="891635" y="6886"/>
                          </a:cubicBezTo>
                          <a:cubicBezTo>
                            <a:pt x="920877" y="5743"/>
                            <a:pt x="950119" y="4981"/>
                            <a:pt x="979361" y="4790"/>
                          </a:cubicBezTo>
                          <a:cubicBezTo>
                            <a:pt x="998030" y="4219"/>
                            <a:pt x="1016603" y="3838"/>
                            <a:pt x="1035272" y="3933"/>
                          </a:cubicBezTo>
                          <a:cubicBezTo>
                            <a:pt x="1082993" y="3933"/>
                            <a:pt x="1130713" y="5933"/>
                            <a:pt x="1178147" y="10315"/>
                          </a:cubicBezTo>
                          <a:cubicBezTo>
                            <a:pt x="1130999" y="4885"/>
                            <a:pt x="1083278" y="1837"/>
                            <a:pt x="1035368" y="599"/>
                          </a:cubicBezTo>
                          <a:cubicBezTo>
                            <a:pt x="987457" y="-734"/>
                            <a:pt x="939451" y="313"/>
                            <a:pt x="891540" y="2218"/>
                          </a:cubicBezTo>
                          <a:cubicBezTo>
                            <a:pt x="789051" y="7457"/>
                            <a:pt x="687610" y="18030"/>
                            <a:pt x="586073" y="26602"/>
                          </a:cubicBezTo>
                          <a:cubicBezTo>
                            <a:pt x="560642" y="28793"/>
                            <a:pt x="535305" y="30793"/>
                            <a:pt x="509873" y="32698"/>
                          </a:cubicBezTo>
                          <a:lnTo>
                            <a:pt x="471678" y="35270"/>
                          </a:lnTo>
                          <a:cubicBezTo>
                            <a:pt x="458915" y="36127"/>
                            <a:pt x="446246" y="36699"/>
                            <a:pt x="433483" y="37461"/>
                          </a:cubicBezTo>
                          <a:cubicBezTo>
                            <a:pt x="382524" y="40033"/>
                            <a:pt x="331375" y="41366"/>
                            <a:pt x="280321" y="41652"/>
                          </a:cubicBezTo>
                          <a:cubicBezTo>
                            <a:pt x="187357" y="42985"/>
                            <a:pt x="94393" y="40223"/>
                            <a:pt x="1810" y="33746"/>
                          </a:cubicBezTo>
                          <a:lnTo>
                            <a:pt x="1810" y="33746"/>
                          </a:lnTo>
                          <a:cubicBezTo>
                            <a:pt x="1238" y="33746"/>
                            <a:pt x="571" y="33746"/>
                            <a:pt x="0" y="33651"/>
                          </a:cubicBezTo>
                          <a:lnTo>
                            <a:pt x="0" y="35270"/>
                          </a:lnTo>
                          <a:cubicBezTo>
                            <a:pt x="571" y="35270"/>
                            <a:pt x="1238" y="35365"/>
                            <a:pt x="1810" y="35461"/>
                          </a:cubicBezTo>
                          <a:lnTo>
                            <a:pt x="1810" y="35461"/>
                          </a:lnTo>
                          <a:cubicBezTo>
                            <a:pt x="56388" y="40223"/>
                            <a:pt x="111157" y="43652"/>
                            <a:pt x="166211" y="457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9" name="Vrije vorm: vorm 8988">
                      <a:extLst>
                        <a:ext uri="{FF2B5EF4-FFF2-40B4-BE49-F238E27FC236}">
                          <a16:creationId xmlns:a16="http://schemas.microsoft.com/office/drawing/2014/main" id="{1009349B-8B03-3ABA-739E-685146718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1580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573 h 13239"/>
                        <a:gd name="connsiteX3" fmla="*/ 170783 w 219932"/>
                        <a:gd name="connsiteY3" fmla="*/ 6858 h 13239"/>
                        <a:gd name="connsiteX4" fmla="*/ 64865 w 219932"/>
                        <a:gd name="connsiteY4" fmla="*/ 857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5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573"/>
                          </a:lnTo>
                          <a:lnTo>
                            <a:pt x="170783" y="6858"/>
                          </a:ln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4" y="5239"/>
                            <a:pt x="58007" y="5429"/>
                            <a:pt x="64770" y="5525"/>
                          </a:cubicBezTo>
                          <a:cubicBezTo>
                            <a:pt x="100013" y="7715"/>
                            <a:pt x="135350" y="9716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0" name="Vrije vorm: vorm 8989">
                      <a:extLst>
                        <a:ext uri="{FF2B5EF4-FFF2-40B4-BE49-F238E27FC236}">
                          <a16:creationId xmlns:a16="http://schemas.microsoft.com/office/drawing/2014/main" id="{0D702042-5C38-690E-7287-CEFE2CED7E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670" y="3000628"/>
                      <a:ext cx="311848" cy="18298"/>
                    </a:xfrm>
                    <a:custGeom>
                      <a:avLst/>
                      <a:gdLst>
                        <a:gd name="connsiteX0" fmla="*/ 241459 w 311848"/>
                        <a:gd name="connsiteY0" fmla="*/ 7429 h 18298"/>
                        <a:gd name="connsiteX1" fmla="*/ 263652 w 311848"/>
                        <a:gd name="connsiteY1" fmla="*/ 6572 h 18298"/>
                        <a:gd name="connsiteX2" fmla="*/ 311849 w 311848"/>
                        <a:gd name="connsiteY2" fmla="*/ 0 h 18298"/>
                        <a:gd name="connsiteX3" fmla="*/ 241364 w 311848"/>
                        <a:gd name="connsiteY3" fmla="*/ 2762 h 18298"/>
                        <a:gd name="connsiteX4" fmla="*/ 91345 w 311848"/>
                        <a:gd name="connsiteY4" fmla="*/ 11811 h 18298"/>
                        <a:gd name="connsiteX5" fmla="*/ 0 w 311848"/>
                        <a:gd name="connsiteY5" fmla="*/ 18002 h 18298"/>
                        <a:gd name="connsiteX6" fmla="*/ 63627 w 311848"/>
                        <a:gd name="connsiteY6" fmla="*/ 18288 h 18298"/>
                        <a:gd name="connsiteX7" fmla="*/ 91345 w 311848"/>
                        <a:gd name="connsiteY7" fmla="*/ 16383 h 18298"/>
                        <a:gd name="connsiteX8" fmla="*/ 241364 w 311848"/>
                        <a:gd name="connsiteY8" fmla="*/ 7334 h 1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298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3" y="6667"/>
                            <a:pt x="141446" y="9716"/>
                            <a:pt x="91345" y="11811"/>
                          </a:cubicBezTo>
                          <a:cubicBezTo>
                            <a:pt x="60960" y="14192"/>
                            <a:pt x="30480" y="16288"/>
                            <a:pt x="0" y="18002"/>
                          </a:cubicBezTo>
                          <a:cubicBezTo>
                            <a:pt x="21241" y="18383"/>
                            <a:pt x="42386" y="18288"/>
                            <a:pt x="63627" y="18288"/>
                          </a:cubicBezTo>
                          <a:cubicBezTo>
                            <a:pt x="72866" y="17621"/>
                            <a:pt x="82106" y="17145"/>
                            <a:pt x="91345" y="16383"/>
                          </a:cubicBezTo>
                          <a:cubicBezTo>
                            <a:pt x="141446" y="14288"/>
                            <a:pt x="191453" y="11240"/>
                            <a:pt x="241364" y="7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1" name="Vrije vorm: vorm 8990">
                      <a:extLst>
                        <a:ext uri="{FF2B5EF4-FFF2-40B4-BE49-F238E27FC236}">
                          <a16:creationId xmlns:a16="http://schemas.microsoft.com/office/drawing/2014/main" id="{C98C0F8B-1E60-DEE0-9E70-3339F4743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87782"/>
                      <a:ext cx="295465" cy="7715"/>
                    </a:xfrm>
                    <a:custGeom>
                      <a:avLst/>
                      <a:gdLst>
                        <a:gd name="connsiteX0" fmla="*/ 229076 w 295465"/>
                        <a:gd name="connsiteY0" fmla="*/ 1810 h 7715"/>
                        <a:gd name="connsiteX1" fmla="*/ 86677 w 295465"/>
                        <a:gd name="connsiteY1" fmla="*/ 0 h 7715"/>
                        <a:gd name="connsiteX2" fmla="*/ 0 w 295465"/>
                        <a:gd name="connsiteY2" fmla="*/ 2191 h 7715"/>
                        <a:gd name="connsiteX3" fmla="*/ 60103 w 295465"/>
                        <a:gd name="connsiteY3" fmla="*/ 5334 h 7715"/>
                        <a:gd name="connsiteX4" fmla="*/ 86677 w 295465"/>
                        <a:gd name="connsiteY4" fmla="*/ 4572 h 7715"/>
                        <a:gd name="connsiteX5" fmla="*/ 229076 w 295465"/>
                        <a:gd name="connsiteY5" fmla="*/ 6382 h 7715"/>
                        <a:gd name="connsiteX6" fmla="*/ 249174 w 295465"/>
                        <a:gd name="connsiteY6" fmla="*/ 7715 h 7715"/>
                        <a:gd name="connsiteX7" fmla="*/ 295465 w 295465"/>
                        <a:gd name="connsiteY7" fmla="*/ 6001 h 7715"/>
                        <a:gd name="connsiteX8" fmla="*/ 229076 w 295465"/>
                        <a:gd name="connsiteY8" fmla="*/ 181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229076" y="1810"/>
                          </a:moveTo>
                          <a:lnTo>
                            <a:pt x="86677" y="0"/>
                          </a:lnTo>
                          <a:lnTo>
                            <a:pt x="0" y="2191"/>
                          </a:lnTo>
                          <a:lnTo>
                            <a:pt x="60103" y="5334"/>
                          </a:lnTo>
                          <a:lnTo>
                            <a:pt x="86677" y="4572"/>
                          </a:lnTo>
                          <a:lnTo>
                            <a:pt x="229076" y="6382"/>
                          </a:lnTo>
                          <a:lnTo>
                            <a:pt x="249174" y="7715"/>
                          </a:lnTo>
                          <a:lnTo>
                            <a:pt x="295465" y="6001"/>
                          </a:lnTo>
                          <a:lnTo>
                            <a:pt x="229076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2" name="Vrije vorm: vorm 8991">
                      <a:extLst>
                        <a:ext uri="{FF2B5EF4-FFF2-40B4-BE49-F238E27FC236}">
                          <a16:creationId xmlns:a16="http://schemas.microsoft.com/office/drawing/2014/main" id="{5846FB4D-8A64-3193-5A63-72CF2631C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6161"/>
                      <a:ext cx="994791" cy="14668"/>
                    </a:xfrm>
                    <a:custGeom>
                      <a:avLst/>
                      <a:gdLst>
                        <a:gd name="connsiteX0" fmla="*/ 291560 w 994791"/>
                        <a:gd name="connsiteY0" fmla="*/ 1333 h 14668"/>
                        <a:gd name="connsiteX1" fmla="*/ 101346 w 994791"/>
                        <a:gd name="connsiteY1" fmla="*/ 6191 h 14668"/>
                        <a:gd name="connsiteX2" fmla="*/ 0 w 994791"/>
                        <a:gd name="connsiteY2" fmla="*/ 8763 h 14668"/>
                        <a:gd name="connsiteX3" fmla="*/ 291465 w 994791"/>
                        <a:gd name="connsiteY3" fmla="*/ 14668 h 14668"/>
                        <a:gd name="connsiteX4" fmla="*/ 770858 w 994791"/>
                        <a:gd name="connsiteY4" fmla="*/ 13335 h 14668"/>
                        <a:gd name="connsiteX5" fmla="*/ 994791 w 994791"/>
                        <a:gd name="connsiteY5" fmla="*/ 6096 h 14668"/>
                        <a:gd name="connsiteX6" fmla="*/ 916972 w 994791"/>
                        <a:gd name="connsiteY6" fmla="*/ 4000 h 14668"/>
                        <a:gd name="connsiteX7" fmla="*/ 770858 w 994791"/>
                        <a:gd name="connsiteY7" fmla="*/ 0 h 14668"/>
                        <a:gd name="connsiteX8" fmla="*/ 291560 w 994791"/>
                        <a:gd name="connsiteY8" fmla="*/ 1333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668">
                          <a:moveTo>
                            <a:pt x="291560" y="1333"/>
                          </a:moveTo>
                          <a:lnTo>
                            <a:pt x="101346" y="6191"/>
                          </a:lnTo>
                          <a:lnTo>
                            <a:pt x="0" y="8763"/>
                          </a:lnTo>
                          <a:lnTo>
                            <a:pt x="291465" y="14668"/>
                          </a:lnTo>
                          <a:lnTo>
                            <a:pt x="770858" y="13335"/>
                          </a:lnTo>
                          <a:lnTo>
                            <a:pt x="994791" y="6096"/>
                          </a:lnTo>
                          <a:lnTo>
                            <a:pt x="916972" y="4000"/>
                          </a:lnTo>
                          <a:lnTo>
                            <a:pt x="770858" y="0"/>
                          </a:lnTo>
                          <a:lnTo>
                            <a:pt x="291560" y="133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3" name="Vrije vorm: vorm 8992">
                      <a:extLst>
                        <a:ext uri="{FF2B5EF4-FFF2-40B4-BE49-F238E27FC236}">
                          <a16:creationId xmlns:a16="http://schemas.microsoft.com/office/drawing/2014/main" id="{96292978-F494-5B38-A387-BE04CBFF6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7975"/>
                      <a:ext cx="2111692" cy="81724"/>
                    </a:xfrm>
                    <a:custGeom>
                      <a:avLst/>
                      <a:gdLst>
                        <a:gd name="connsiteX0" fmla="*/ 1888998 w 2111692"/>
                        <a:gd name="connsiteY0" fmla="*/ 14097 h 81724"/>
                        <a:gd name="connsiteX1" fmla="*/ 1648587 w 2111692"/>
                        <a:gd name="connsiteY1" fmla="*/ 12573 h 81724"/>
                        <a:gd name="connsiteX2" fmla="*/ 1135475 w 2111692"/>
                        <a:gd name="connsiteY2" fmla="*/ 13716 h 81724"/>
                        <a:gd name="connsiteX3" fmla="*/ 879158 w 2111692"/>
                        <a:gd name="connsiteY3" fmla="*/ 5620 h 81724"/>
                        <a:gd name="connsiteX4" fmla="*/ 749903 w 2111692"/>
                        <a:gd name="connsiteY4" fmla="*/ 952 h 81724"/>
                        <a:gd name="connsiteX5" fmla="*/ 684562 w 2111692"/>
                        <a:gd name="connsiteY5" fmla="*/ 0 h 81724"/>
                        <a:gd name="connsiteX6" fmla="*/ 651796 w 2111692"/>
                        <a:gd name="connsiteY6" fmla="*/ 191 h 81724"/>
                        <a:gd name="connsiteX7" fmla="*/ 635413 w 2111692"/>
                        <a:gd name="connsiteY7" fmla="*/ 191 h 81724"/>
                        <a:gd name="connsiteX8" fmla="*/ 619030 w 2111692"/>
                        <a:gd name="connsiteY8" fmla="*/ 667 h 81724"/>
                        <a:gd name="connsiteX9" fmla="*/ 305848 w 2111692"/>
                        <a:gd name="connsiteY9" fmla="*/ 32385 h 81724"/>
                        <a:gd name="connsiteX10" fmla="*/ 69818 w 2111692"/>
                        <a:gd name="connsiteY10" fmla="*/ 69818 h 81724"/>
                        <a:gd name="connsiteX11" fmla="*/ 0 w 2111692"/>
                        <a:gd name="connsiteY11" fmla="*/ 81725 h 81724"/>
                        <a:gd name="connsiteX12" fmla="*/ 310420 w 2111692"/>
                        <a:gd name="connsiteY12" fmla="*/ 52102 h 81724"/>
                        <a:gd name="connsiteX13" fmla="*/ 620554 w 2111692"/>
                        <a:gd name="connsiteY13" fmla="*/ 40576 h 81724"/>
                        <a:gd name="connsiteX14" fmla="*/ 875157 w 2111692"/>
                        <a:gd name="connsiteY14" fmla="*/ 45529 h 81724"/>
                        <a:gd name="connsiteX15" fmla="*/ 1133285 w 2111692"/>
                        <a:gd name="connsiteY15" fmla="*/ 53626 h 81724"/>
                        <a:gd name="connsiteX16" fmla="*/ 1650397 w 2111692"/>
                        <a:gd name="connsiteY16" fmla="*/ 52483 h 81724"/>
                        <a:gd name="connsiteX17" fmla="*/ 1890808 w 2111692"/>
                        <a:gd name="connsiteY17" fmla="*/ 34004 h 81724"/>
                        <a:gd name="connsiteX18" fmla="*/ 2111693 w 2111692"/>
                        <a:gd name="connsiteY18" fmla="*/ 12478 h 81724"/>
                        <a:gd name="connsiteX19" fmla="*/ 2111693 w 2111692"/>
                        <a:gd name="connsiteY19" fmla="*/ 10954 h 81724"/>
                        <a:gd name="connsiteX20" fmla="*/ 2074450 w 2111692"/>
                        <a:gd name="connsiteY20" fmla="*/ 11716 h 81724"/>
                        <a:gd name="connsiteX21" fmla="*/ 1888998 w 2111692"/>
                        <a:gd name="connsiteY21" fmla="*/ 14192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888998" y="14097"/>
                          </a:moveTo>
                          <a:cubicBezTo>
                            <a:pt x="1808798" y="14478"/>
                            <a:pt x="1728597" y="13811"/>
                            <a:pt x="1648587" y="12573"/>
                          </a:cubicBezTo>
                          <a:cubicBezTo>
                            <a:pt x="1477613" y="16954"/>
                            <a:pt x="1306449" y="17050"/>
                            <a:pt x="1135475" y="13716"/>
                          </a:cubicBezTo>
                          <a:cubicBezTo>
                            <a:pt x="1049941" y="12097"/>
                            <a:pt x="964597" y="9144"/>
                            <a:pt x="879158" y="5620"/>
                          </a:cubicBezTo>
                          <a:cubicBezTo>
                            <a:pt x="836295" y="3810"/>
                            <a:pt x="793242" y="2000"/>
                            <a:pt x="749903" y="952"/>
                          </a:cubicBezTo>
                          <a:cubicBezTo>
                            <a:pt x="728186" y="381"/>
                            <a:pt x="706469" y="0"/>
                            <a:pt x="684562" y="0"/>
                          </a:cubicBezTo>
                          <a:cubicBezTo>
                            <a:pt x="673608" y="0"/>
                            <a:pt x="662750" y="95"/>
                            <a:pt x="651796" y="191"/>
                          </a:cubicBezTo>
                          <a:lnTo>
                            <a:pt x="635413" y="191"/>
                          </a:lnTo>
                          <a:cubicBezTo>
                            <a:pt x="635413" y="191"/>
                            <a:pt x="619030" y="667"/>
                            <a:pt x="619030" y="667"/>
                          </a:cubicBezTo>
                          <a:cubicBezTo>
                            <a:pt x="513016" y="6191"/>
                            <a:pt x="408718" y="17812"/>
                            <a:pt x="305848" y="32385"/>
                          </a:cubicBezTo>
                          <a:cubicBezTo>
                            <a:pt x="226600" y="43625"/>
                            <a:pt x="148114" y="56483"/>
                            <a:pt x="69818" y="69818"/>
                          </a:cubicBezTo>
                          <a:cubicBezTo>
                            <a:pt x="46482" y="73819"/>
                            <a:pt x="23241" y="77724"/>
                            <a:pt x="0" y="81725"/>
                          </a:cubicBezTo>
                          <a:cubicBezTo>
                            <a:pt x="103441" y="70771"/>
                            <a:pt x="206883" y="60008"/>
                            <a:pt x="310420" y="52102"/>
                          </a:cubicBezTo>
                          <a:cubicBezTo>
                            <a:pt x="413957" y="44196"/>
                            <a:pt x="517684" y="39433"/>
                            <a:pt x="620554" y="40576"/>
                          </a:cubicBezTo>
                          <a:cubicBezTo>
                            <a:pt x="704850" y="38481"/>
                            <a:pt x="789432" y="42005"/>
                            <a:pt x="875157" y="45529"/>
                          </a:cubicBezTo>
                          <a:cubicBezTo>
                            <a:pt x="961073" y="49054"/>
                            <a:pt x="1047179" y="52006"/>
                            <a:pt x="1133285" y="53626"/>
                          </a:cubicBezTo>
                          <a:cubicBezTo>
                            <a:pt x="1305592" y="56959"/>
                            <a:pt x="1478090" y="56864"/>
                            <a:pt x="1650397" y="52483"/>
                          </a:cubicBezTo>
                          <a:cubicBezTo>
                            <a:pt x="1730692" y="47149"/>
                            <a:pt x="1810893" y="41148"/>
                            <a:pt x="1890808" y="34004"/>
                          </a:cubicBezTo>
                          <a:cubicBezTo>
                            <a:pt x="1964627" y="27527"/>
                            <a:pt x="2038255" y="20288"/>
                            <a:pt x="2111693" y="12478"/>
                          </a:cubicBezTo>
                          <a:lnTo>
                            <a:pt x="2111693" y="10954"/>
                          </a:lnTo>
                          <a:cubicBezTo>
                            <a:pt x="2099310" y="11239"/>
                            <a:pt x="2086832" y="11430"/>
                            <a:pt x="2074450" y="11716"/>
                          </a:cubicBezTo>
                          <a:cubicBezTo>
                            <a:pt x="2012633" y="12954"/>
                            <a:pt x="1950720" y="13811"/>
                            <a:pt x="1888998" y="14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4" name="Vrije vorm: vorm 8993">
                      <a:extLst>
                        <a:ext uri="{FF2B5EF4-FFF2-40B4-BE49-F238E27FC236}">
                          <a16:creationId xmlns:a16="http://schemas.microsoft.com/office/drawing/2014/main" id="{13AD6678-3B97-DC31-AC45-5BFEF3743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48223"/>
                      <a:ext cx="1809178" cy="40634"/>
                    </a:xfrm>
                    <a:custGeom>
                      <a:avLst/>
                      <a:gdLst>
                        <a:gd name="connsiteX0" fmla="*/ 209169 w 1809178"/>
                        <a:gd name="connsiteY0" fmla="*/ 40214 h 40634"/>
                        <a:gd name="connsiteX1" fmla="*/ 484632 w 1809178"/>
                        <a:gd name="connsiteY1" fmla="*/ 35737 h 40634"/>
                        <a:gd name="connsiteX2" fmla="*/ 935450 w 1809178"/>
                        <a:gd name="connsiteY2" fmla="*/ 14306 h 40634"/>
                        <a:gd name="connsiteX3" fmla="*/ 1386554 w 1809178"/>
                        <a:gd name="connsiteY3" fmla="*/ 21449 h 40634"/>
                        <a:gd name="connsiteX4" fmla="*/ 1809179 w 1809178"/>
                        <a:gd name="connsiteY4" fmla="*/ 23164 h 40634"/>
                        <a:gd name="connsiteX5" fmla="*/ 1662398 w 1809178"/>
                        <a:gd name="connsiteY5" fmla="*/ 20021 h 40634"/>
                        <a:gd name="connsiteX6" fmla="*/ 1387602 w 1809178"/>
                        <a:gd name="connsiteY6" fmla="*/ 8114 h 40634"/>
                        <a:gd name="connsiteX7" fmla="*/ 934879 w 1809178"/>
                        <a:gd name="connsiteY7" fmla="*/ 875 h 40634"/>
                        <a:gd name="connsiteX8" fmla="*/ 483203 w 1809178"/>
                        <a:gd name="connsiteY8" fmla="*/ 22402 h 40634"/>
                        <a:gd name="connsiteX9" fmla="*/ 209169 w 1809178"/>
                        <a:gd name="connsiteY9" fmla="*/ 33451 h 40634"/>
                        <a:gd name="connsiteX10" fmla="*/ 125063 w 1809178"/>
                        <a:gd name="connsiteY10" fmla="*/ 32879 h 40634"/>
                        <a:gd name="connsiteX11" fmla="*/ 1810 w 1809178"/>
                        <a:gd name="connsiteY11" fmla="*/ 27736 h 40634"/>
                        <a:gd name="connsiteX12" fmla="*/ 1810 w 1809178"/>
                        <a:gd name="connsiteY12" fmla="*/ 27736 h 40634"/>
                        <a:gd name="connsiteX13" fmla="*/ 0 w 1809178"/>
                        <a:gd name="connsiteY13" fmla="*/ 27545 h 40634"/>
                        <a:gd name="connsiteX14" fmla="*/ 0 w 1809178"/>
                        <a:gd name="connsiteY14" fmla="*/ 29165 h 40634"/>
                        <a:gd name="connsiteX15" fmla="*/ 1810 w 1809178"/>
                        <a:gd name="connsiteY15" fmla="*/ 29355 h 40634"/>
                        <a:gd name="connsiteX16" fmla="*/ 1810 w 1809178"/>
                        <a:gd name="connsiteY16" fmla="*/ 29355 h 40634"/>
                        <a:gd name="connsiteX17" fmla="*/ 209074 w 1809178"/>
                        <a:gd name="connsiteY17" fmla="*/ 40023 h 40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634">
                          <a:moveTo>
                            <a:pt x="209169" y="40214"/>
                          </a:moveTo>
                          <a:cubicBezTo>
                            <a:pt x="300990" y="41642"/>
                            <a:pt x="393002" y="39261"/>
                            <a:pt x="484632" y="35737"/>
                          </a:cubicBezTo>
                          <a:cubicBezTo>
                            <a:pt x="635222" y="28117"/>
                            <a:pt x="785146" y="17354"/>
                            <a:pt x="935450" y="14306"/>
                          </a:cubicBezTo>
                          <a:cubicBezTo>
                            <a:pt x="1085660" y="11353"/>
                            <a:pt x="1236155" y="16401"/>
                            <a:pt x="1386554" y="21449"/>
                          </a:cubicBezTo>
                          <a:cubicBezTo>
                            <a:pt x="1527334" y="24021"/>
                            <a:pt x="1668399" y="26783"/>
                            <a:pt x="1809179" y="23164"/>
                          </a:cubicBezTo>
                          <a:cubicBezTo>
                            <a:pt x="1760220" y="22878"/>
                            <a:pt x="1711262" y="21640"/>
                            <a:pt x="1662398" y="20021"/>
                          </a:cubicBezTo>
                          <a:cubicBezTo>
                            <a:pt x="1570673" y="17068"/>
                            <a:pt x="1479137" y="12686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81166" y="33737"/>
                            <a:pt x="153067" y="33451"/>
                            <a:pt x="125063" y="32879"/>
                          </a:cubicBezTo>
                          <a:cubicBezTo>
                            <a:pt x="83915" y="32117"/>
                            <a:pt x="42767" y="30593"/>
                            <a:pt x="1810" y="27736"/>
                          </a:cubicBezTo>
                          <a:lnTo>
                            <a:pt x="1810" y="27736"/>
                          </a:ln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70390" y="35737"/>
                            <a:pt x="139732" y="38975"/>
                            <a:pt x="209074" y="4002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5" name="Vrije vorm: vorm 8994">
                      <a:extLst>
                        <a:ext uri="{FF2B5EF4-FFF2-40B4-BE49-F238E27FC236}">
                          <a16:creationId xmlns:a16="http://schemas.microsoft.com/office/drawing/2014/main" id="{734E8DC7-E3FD-19C7-15EE-87CCFEFA2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696" y="3033801"/>
                      <a:ext cx="1044225" cy="57314"/>
                    </a:xfrm>
                    <a:custGeom>
                      <a:avLst/>
                      <a:gdLst>
                        <a:gd name="connsiteX0" fmla="*/ 51721 w 1044225"/>
                        <a:gd name="connsiteY0" fmla="*/ 37122 h 57314"/>
                        <a:gd name="connsiteX1" fmla="*/ 221171 w 1044225"/>
                        <a:gd name="connsiteY1" fmla="*/ 55124 h 57314"/>
                        <a:gd name="connsiteX2" fmla="*/ 256699 w 1044225"/>
                        <a:gd name="connsiteY2" fmla="*/ 56362 h 57314"/>
                        <a:gd name="connsiteX3" fmla="*/ 274510 w 1044225"/>
                        <a:gd name="connsiteY3" fmla="*/ 56838 h 57314"/>
                        <a:gd name="connsiteX4" fmla="*/ 283369 w 1044225"/>
                        <a:gd name="connsiteY4" fmla="*/ 57124 h 57314"/>
                        <a:gd name="connsiteX5" fmla="*/ 292227 w 1044225"/>
                        <a:gd name="connsiteY5" fmla="*/ 57124 h 57314"/>
                        <a:gd name="connsiteX6" fmla="*/ 327851 w 1044225"/>
                        <a:gd name="connsiteY6" fmla="*/ 57314 h 57314"/>
                        <a:gd name="connsiteX7" fmla="*/ 345662 w 1044225"/>
                        <a:gd name="connsiteY7" fmla="*/ 57124 h 57314"/>
                        <a:gd name="connsiteX8" fmla="*/ 363379 w 1044225"/>
                        <a:gd name="connsiteY8" fmla="*/ 56838 h 57314"/>
                        <a:gd name="connsiteX9" fmla="*/ 434340 w 1044225"/>
                        <a:gd name="connsiteY9" fmla="*/ 54743 h 57314"/>
                        <a:gd name="connsiteX10" fmla="*/ 469678 w 1044225"/>
                        <a:gd name="connsiteY10" fmla="*/ 53028 h 57314"/>
                        <a:gd name="connsiteX11" fmla="*/ 487299 w 1044225"/>
                        <a:gd name="connsiteY11" fmla="*/ 52171 h 57314"/>
                        <a:gd name="connsiteX12" fmla="*/ 504920 w 1044225"/>
                        <a:gd name="connsiteY12" fmla="*/ 51028 h 57314"/>
                        <a:gd name="connsiteX13" fmla="*/ 784765 w 1044225"/>
                        <a:gd name="connsiteY13" fmla="*/ 29121 h 57314"/>
                        <a:gd name="connsiteX14" fmla="*/ 1044226 w 1044225"/>
                        <a:gd name="connsiteY14" fmla="*/ 1403 h 57314"/>
                        <a:gd name="connsiteX15" fmla="*/ 998696 w 1044225"/>
                        <a:gd name="connsiteY15" fmla="*/ 450 h 57314"/>
                        <a:gd name="connsiteX16" fmla="*/ 780383 w 1044225"/>
                        <a:gd name="connsiteY16" fmla="*/ 2641 h 57314"/>
                        <a:gd name="connsiteX17" fmla="*/ 501587 w 1044225"/>
                        <a:gd name="connsiteY17" fmla="*/ 24453 h 57314"/>
                        <a:gd name="connsiteX18" fmla="*/ 484156 w 1044225"/>
                        <a:gd name="connsiteY18" fmla="*/ 25501 h 57314"/>
                        <a:gd name="connsiteX19" fmla="*/ 466820 w 1044225"/>
                        <a:gd name="connsiteY19" fmla="*/ 26358 h 57314"/>
                        <a:gd name="connsiteX20" fmla="*/ 432054 w 1044225"/>
                        <a:gd name="connsiteY20" fmla="*/ 28073 h 57314"/>
                        <a:gd name="connsiteX21" fmla="*/ 362617 w 1044225"/>
                        <a:gd name="connsiteY21" fmla="*/ 30073 h 57314"/>
                        <a:gd name="connsiteX22" fmla="*/ 345281 w 1044225"/>
                        <a:gd name="connsiteY22" fmla="*/ 30359 h 57314"/>
                        <a:gd name="connsiteX23" fmla="*/ 327946 w 1044225"/>
                        <a:gd name="connsiteY23" fmla="*/ 30549 h 57314"/>
                        <a:gd name="connsiteX24" fmla="*/ 293275 w 1044225"/>
                        <a:gd name="connsiteY24" fmla="*/ 30359 h 57314"/>
                        <a:gd name="connsiteX25" fmla="*/ 284607 w 1044225"/>
                        <a:gd name="connsiteY25" fmla="*/ 30359 h 57314"/>
                        <a:gd name="connsiteX26" fmla="*/ 275939 w 1044225"/>
                        <a:gd name="connsiteY26" fmla="*/ 30073 h 57314"/>
                        <a:gd name="connsiteX27" fmla="*/ 258699 w 1044225"/>
                        <a:gd name="connsiteY27" fmla="*/ 29597 h 57314"/>
                        <a:gd name="connsiteX28" fmla="*/ 224123 w 1044225"/>
                        <a:gd name="connsiteY28" fmla="*/ 28359 h 57314"/>
                        <a:gd name="connsiteX29" fmla="*/ 53626 w 1044225"/>
                        <a:gd name="connsiteY29" fmla="*/ 23691 h 57314"/>
                        <a:gd name="connsiteX30" fmla="*/ 0 w 1044225"/>
                        <a:gd name="connsiteY30" fmla="*/ 23025 h 57314"/>
                        <a:gd name="connsiteX31" fmla="*/ 0 w 1044225"/>
                        <a:gd name="connsiteY31" fmla="*/ 32264 h 57314"/>
                        <a:gd name="connsiteX32" fmla="*/ 1810 w 1044225"/>
                        <a:gd name="connsiteY32" fmla="*/ 32359 h 57314"/>
                        <a:gd name="connsiteX33" fmla="*/ 1810 w 1044225"/>
                        <a:gd name="connsiteY33" fmla="*/ 32359 h 57314"/>
                        <a:gd name="connsiteX34" fmla="*/ 51721 w 1044225"/>
                        <a:gd name="connsiteY34" fmla="*/ 36931 h 5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314">
                          <a:moveTo>
                            <a:pt x="51721" y="37122"/>
                          </a:moveTo>
                          <a:cubicBezTo>
                            <a:pt x="107823" y="42932"/>
                            <a:pt x="163830" y="50171"/>
                            <a:pt x="221171" y="55124"/>
                          </a:cubicBezTo>
                          <a:cubicBezTo>
                            <a:pt x="232982" y="55790"/>
                            <a:pt x="244888" y="55981"/>
                            <a:pt x="256699" y="56362"/>
                          </a:cubicBezTo>
                          <a:lnTo>
                            <a:pt x="274510" y="56838"/>
                          </a:lnTo>
                          <a:lnTo>
                            <a:pt x="283369" y="57124"/>
                          </a:lnTo>
                          <a:lnTo>
                            <a:pt x="292227" y="57124"/>
                          </a:lnTo>
                          <a:cubicBezTo>
                            <a:pt x="292227" y="57124"/>
                            <a:pt x="327851" y="57314"/>
                            <a:pt x="327851" y="57314"/>
                          </a:cubicBezTo>
                          <a:cubicBezTo>
                            <a:pt x="333756" y="57314"/>
                            <a:pt x="339662" y="57314"/>
                            <a:pt x="345662" y="57124"/>
                          </a:cubicBezTo>
                          <a:lnTo>
                            <a:pt x="363379" y="56838"/>
                          </a:lnTo>
                          <a:cubicBezTo>
                            <a:pt x="387096" y="56648"/>
                            <a:pt x="410623" y="55505"/>
                            <a:pt x="434340" y="54743"/>
                          </a:cubicBezTo>
                          <a:cubicBezTo>
                            <a:pt x="446151" y="54267"/>
                            <a:pt x="457867" y="53600"/>
                            <a:pt x="469678" y="53028"/>
                          </a:cubicBezTo>
                          <a:lnTo>
                            <a:pt x="487299" y="52171"/>
                          </a:lnTo>
                          <a:lnTo>
                            <a:pt x="504920" y="51028"/>
                          </a:lnTo>
                          <a:cubicBezTo>
                            <a:pt x="598932" y="45313"/>
                            <a:pt x="691991" y="36645"/>
                            <a:pt x="784765" y="29121"/>
                          </a:cubicBezTo>
                          <a:cubicBezTo>
                            <a:pt x="870776" y="17690"/>
                            <a:pt x="956882" y="7594"/>
                            <a:pt x="1044226" y="1403"/>
                          </a:cubicBezTo>
                          <a:cubicBezTo>
                            <a:pt x="1029081" y="927"/>
                            <a:pt x="1013841" y="736"/>
                            <a:pt x="998696" y="450"/>
                          </a:cubicBezTo>
                          <a:cubicBezTo>
                            <a:pt x="926021" y="-693"/>
                            <a:pt x="853059" y="450"/>
                            <a:pt x="780383" y="2641"/>
                          </a:cubicBezTo>
                          <a:cubicBezTo>
                            <a:pt x="687038" y="10166"/>
                            <a:pt x="594360" y="18738"/>
                            <a:pt x="501587" y="24453"/>
                          </a:cubicBezTo>
                          <a:lnTo>
                            <a:pt x="484156" y="25501"/>
                          </a:lnTo>
                          <a:lnTo>
                            <a:pt x="466820" y="26358"/>
                          </a:lnTo>
                          <a:cubicBezTo>
                            <a:pt x="455200" y="26930"/>
                            <a:pt x="443675" y="27597"/>
                            <a:pt x="432054" y="28073"/>
                          </a:cubicBezTo>
                          <a:cubicBezTo>
                            <a:pt x="408908" y="28835"/>
                            <a:pt x="385763" y="29882"/>
                            <a:pt x="362617" y="30073"/>
                          </a:cubicBezTo>
                          <a:lnTo>
                            <a:pt x="345281" y="30359"/>
                          </a:lnTo>
                          <a:cubicBezTo>
                            <a:pt x="339471" y="30454"/>
                            <a:pt x="333661" y="30549"/>
                            <a:pt x="327946" y="30549"/>
                          </a:cubicBezTo>
                          <a:lnTo>
                            <a:pt x="293275" y="30359"/>
                          </a:lnTo>
                          <a:lnTo>
                            <a:pt x="284607" y="30359"/>
                          </a:lnTo>
                          <a:cubicBezTo>
                            <a:pt x="284607" y="30359"/>
                            <a:pt x="275939" y="30073"/>
                            <a:pt x="275939" y="30073"/>
                          </a:cubicBezTo>
                          <a:lnTo>
                            <a:pt x="258699" y="29597"/>
                          </a:lnTo>
                          <a:cubicBezTo>
                            <a:pt x="247174" y="29216"/>
                            <a:pt x="235649" y="29025"/>
                            <a:pt x="224123" y="28359"/>
                          </a:cubicBezTo>
                          <a:cubicBezTo>
                            <a:pt x="167831" y="27882"/>
                            <a:pt x="110871" y="25120"/>
                            <a:pt x="53626" y="23691"/>
                          </a:cubicBezTo>
                          <a:cubicBezTo>
                            <a:pt x="35814" y="23215"/>
                            <a:pt x="17907" y="23025"/>
                            <a:pt x="0" y="23025"/>
                          </a:cubicBezTo>
                          <a:lnTo>
                            <a:pt x="0" y="32264"/>
                          </a:lnTo>
                          <a:cubicBezTo>
                            <a:pt x="571" y="32264"/>
                            <a:pt x="1143" y="32264"/>
                            <a:pt x="1810" y="32359"/>
                          </a:cubicBezTo>
                          <a:lnTo>
                            <a:pt x="1810" y="32359"/>
                          </a:lnTo>
                          <a:cubicBezTo>
                            <a:pt x="18479" y="33693"/>
                            <a:pt x="35147" y="35217"/>
                            <a:pt x="51721" y="3693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6" name="Vrije vorm: vorm 8995">
                      <a:extLst>
                        <a:ext uri="{FF2B5EF4-FFF2-40B4-BE49-F238E27FC236}">
                          <a16:creationId xmlns:a16="http://schemas.microsoft.com/office/drawing/2014/main" id="{97AF6105-17F1-28DE-3B0A-89C131204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8710"/>
                      <a:ext cx="2325472" cy="113220"/>
                    </a:xfrm>
                    <a:custGeom>
                      <a:avLst/>
                      <a:gdLst>
                        <a:gd name="connsiteX0" fmla="*/ 2323624 w 2325472"/>
                        <a:gd name="connsiteY0" fmla="*/ 71342 h 113220"/>
                        <a:gd name="connsiteX1" fmla="*/ 2321624 w 2325472"/>
                        <a:gd name="connsiteY1" fmla="*/ 68675 h 113220"/>
                        <a:gd name="connsiteX2" fmla="*/ 2319528 w 2325472"/>
                        <a:gd name="connsiteY2" fmla="*/ 66580 h 113220"/>
                        <a:gd name="connsiteX3" fmla="*/ 2317147 w 2325472"/>
                        <a:gd name="connsiteY3" fmla="*/ 64770 h 113220"/>
                        <a:gd name="connsiteX4" fmla="*/ 2306479 w 2325472"/>
                        <a:gd name="connsiteY4" fmla="*/ 59436 h 113220"/>
                        <a:gd name="connsiteX5" fmla="*/ 2295239 w 2325472"/>
                        <a:gd name="connsiteY5" fmla="*/ 56102 h 113220"/>
                        <a:gd name="connsiteX6" fmla="*/ 2283714 w 2325472"/>
                        <a:gd name="connsiteY6" fmla="*/ 54007 h 113220"/>
                        <a:gd name="connsiteX7" fmla="*/ 2277809 w 2325472"/>
                        <a:gd name="connsiteY7" fmla="*/ 53340 h 113220"/>
                        <a:gd name="connsiteX8" fmla="*/ 2272094 w 2325472"/>
                        <a:gd name="connsiteY8" fmla="*/ 52959 h 113220"/>
                        <a:gd name="connsiteX9" fmla="*/ 2250758 w 2325472"/>
                        <a:gd name="connsiteY9" fmla="*/ 51721 h 113220"/>
                        <a:gd name="connsiteX10" fmla="*/ 1517809 w 2325472"/>
                        <a:gd name="connsiteY10" fmla="*/ 28480 h 113220"/>
                        <a:gd name="connsiteX11" fmla="*/ 783812 w 2325472"/>
                        <a:gd name="connsiteY11" fmla="*/ 29623 h 113220"/>
                        <a:gd name="connsiteX12" fmla="*/ 560832 w 2325472"/>
                        <a:gd name="connsiteY12" fmla="*/ 36195 h 113220"/>
                        <a:gd name="connsiteX13" fmla="*/ 338614 w 2325472"/>
                        <a:gd name="connsiteY13" fmla="*/ 35433 h 113220"/>
                        <a:gd name="connsiteX14" fmla="*/ 198787 w 2325472"/>
                        <a:gd name="connsiteY14" fmla="*/ 23336 h 113220"/>
                        <a:gd name="connsiteX15" fmla="*/ 118586 w 2325472"/>
                        <a:gd name="connsiteY15" fmla="*/ 13716 h 113220"/>
                        <a:gd name="connsiteX16" fmla="*/ 11906 w 2325472"/>
                        <a:gd name="connsiteY16" fmla="*/ 0 h 113220"/>
                        <a:gd name="connsiteX17" fmla="*/ 0 w 2325472"/>
                        <a:gd name="connsiteY17" fmla="*/ 0 h 113220"/>
                        <a:gd name="connsiteX18" fmla="*/ 117634 w 2325472"/>
                        <a:gd name="connsiteY18" fmla="*/ 16954 h 113220"/>
                        <a:gd name="connsiteX19" fmla="*/ 337661 w 2325472"/>
                        <a:gd name="connsiteY19" fmla="*/ 42005 h 113220"/>
                        <a:gd name="connsiteX20" fmla="*/ 561213 w 2325472"/>
                        <a:gd name="connsiteY20" fmla="*/ 46101 h 113220"/>
                        <a:gd name="connsiteX21" fmla="*/ 784193 w 2325472"/>
                        <a:gd name="connsiteY21" fmla="*/ 42863 h 113220"/>
                        <a:gd name="connsiteX22" fmla="*/ 1517237 w 2325472"/>
                        <a:gd name="connsiteY22" fmla="*/ 41720 h 113220"/>
                        <a:gd name="connsiteX23" fmla="*/ 2249234 w 2325472"/>
                        <a:gd name="connsiteY23" fmla="*/ 64961 h 113220"/>
                        <a:gd name="connsiteX24" fmla="*/ 2270570 w 2325472"/>
                        <a:gd name="connsiteY24" fmla="*/ 65723 h 113220"/>
                        <a:gd name="connsiteX25" fmla="*/ 2275523 w 2325472"/>
                        <a:gd name="connsiteY25" fmla="*/ 65913 h 113220"/>
                        <a:gd name="connsiteX26" fmla="*/ 2280190 w 2325472"/>
                        <a:gd name="connsiteY26" fmla="*/ 66294 h 113220"/>
                        <a:gd name="connsiteX27" fmla="*/ 2289429 w 2325472"/>
                        <a:gd name="connsiteY27" fmla="*/ 67723 h 113220"/>
                        <a:gd name="connsiteX28" fmla="*/ 2302860 w 2325472"/>
                        <a:gd name="connsiteY28" fmla="*/ 72200 h 113220"/>
                        <a:gd name="connsiteX29" fmla="*/ 2304479 w 2325472"/>
                        <a:gd name="connsiteY29" fmla="*/ 73057 h 113220"/>
                        <a:gd name="connsiteX30" fmla="*/ 2305717 w 2325472"/>
                        <a:gd name="connsiteY30" fmla="*/ 73914 h 113220"/>
                        <a:gd name="connsiteX31" fmla="*/ 2306574 w 2325472"/>
                        <a:gd name="connsiteY31" fmla="*/ 74771 h 113220"/>
                        <a:gd name="connsiteX32" fmla="*/ 2307050 w 2325472"/>
                        <a:gd name="connsiteY32" fmla="*/ 75248 h 113220"/>
                        <a:gd name="connsiteX33" fmla="*/ 2307146 w 2325472"/>
                        <a:gd name="connsiteY33" fmla="*/ 75343 h 113220"/>
                        <a:gd name="connsiteX34" fmla="*/ 2307241 w 2325472"/>
                        <a:gd name="connsiteY34" fmla="*/ 75724 h 113220"/>
                        <a:gd name="connsiteX35" fmla="*/ 2307050 w 2325472"/>
                        <a:gd name="connsiteY35" fmla="*/ 76105 h 113220"/>
                        <a:gd name="connsiteX36" fmla="*/ 2306384 w 2325472"/>
                        <a:gd name="connsiteY36" fmla="*/ 76295 h 113220"/>
                        <a:gd name="connsiteX37" fmla="*/ 2306003 w 2325472"/>
                        <a:gd name="connsiteY37" fmla="*/ 76295 h 113220"/>
                        <a:gd name="connsiteX38" fmla="*/ 2304669 w 2325472"/>
                        <a:gd name="connsiteY38" fmla="*/ 76486 h 113220"/>
                        <a:gd name="connsiteX39" fmla="*/ 2302097 w 2325472"/>
                        <a:gd name="connsiteY39" fmla="*/ 76867 h 113220"/>
                        <a:gd name="connsiteX40" fmla="*/ 2291715 w 2325472"/>
                        <a:gd name="connsiteY40" fmla="*/ 78391 h 113220"/>
                        <a:gd name="connsiteX41" fmla="*/ 2270855 w 2325472"/>
                        <a:gd name="connsiteY41" fmla="*/ 81439 h 113220"/>
                        <a:gd name="connsiteX42" fmla="*/ 2228945 w 2325472"/>
                        <a:gd name="connsiteY42" fmla="*/ 87058 h 113220"/>
                        <a:gd name="connsiteX43" fmla="*/ 2059781 w 2325472"/>
                        <a:gd name="connsiteY43" fmla="*/ 103346 h 113220"/>
                        <a:gd name="connsiteX44" fmla="*/ 1955959 w 2325472"/>
                        <a:gd name="connsiteY44" fmla="*/ 108204 h 113220"/>
                        <a:gd name="connsiteX45" fmla="*/ 1718024 w 2325472"/>
                        <a:gd name="connsiteY45" fmla="*/ 106108 h 113220"/>
                        <a:gd name="connsiteX46" fmla="*/ 2060639 w 2325472"/>
                        <a:gd name="connsiteY46" fmla="*/ 110014 h 113220"/>
                        <a:gd name="connsiteX47" fmla="*/ 2231517 w 2325472"/>
                        <a:gd name="connsiteY47" fmla="*/ 96965 h 113220"/>
                        <a:gd name="connsiteX48" fmla="*/ 2273999 w 2325472"/>
                        <a:gd name="connsiteY48" fmla="*/ 92107 h 113220"/>
                        <a:gd name="connsiteX49" fmla="*/ 2295144 w 2325472"/>
                        <a:gd name="connsiteY49" fmla="*/ 89440 h 113220"/>
                        <a:gd name="connsiteX50" fmla="*/ 2305717 w 2325472"/>
                        <a:gd name="connsiteY50" fmla="*/ 88106 h 113220"/>
                        <a:gd name="connsiteX51" fmla="*/ 2312003 w 2325472"/>
                        <a:gd name="connsiteY51" fmla="*/ 87249 h 113220"/>
                        <a:gd name="connsiteX52" fmla="*/ 2316861 w 2325472"/>
                        <a:gd name="connsiteY52" fmla="*/ 86582 h 113220"/>
                        <a:gd name="connsiteX53" fmla="*/ 2321147 w 2325472"/>
                        <a:gd name="connsiteY53" fmla="*/ 85630 h 113220"/>
                        <a:gd name="connsiteX54" fmla="*/ 2323243 w 2325472"/>
                        <a:gd name="connsiteY54" fmla="*/ 85058 h 113220"/>
                        <a:gd name="connsiteX55" fmla="*/ 2323814 w 2325472"/>
                        <a:gd name="connsiteY55" fmla="*/ 85058 h 113220"/>
                        <a:gd name="connsiteX56" fmla="*/ 2324195 w 2325472"/>
                        <a:gd name="connsiteY56" fmla="*/ 84677 h 113220"/>
                        <a:gd name="connsiteX57" fmla="*/ 2324386 w 2325472"/>
                        <a:gd name="connsiteY57" fmla="*/ 83915 h 113220"/>
                        <a:gd name="connsiteX58" fmla="*/ 2325148 w 2325472"/>
                        <a:gd name="connsiteY58" fmla="*/ 80772 h 113220"/>
                        <a:gd name="connsiteX59" fmla="*/ 2325243 w 2325472"/>
                        <a:gd name="connsiteY59" fmla="*/ 75248 h 113220"/>
                        <a:gd name="connsiteX60" fmla="*/ 2325053 w 2325472"/>
                        <a:gd name="connsiteY60" fmla="*/ 74390 h 113220"/>
                        <a:gd name="connsiteX61" fmla="*/ 2323814 w 2325472"/>
                        <a:gd name="connsiteY61" fmla="*/ 71152 h 113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220">
                          <a:moveTo>
                            <a:pt x="2323624" y="71342"/>
                          </a:move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59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0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510" y="25146"/>
                            <a:pt x="783812" y="29623"/>
                          </a:cubicBezTo>
                          <a:cubicBezTo>
                            <a:pt x="709422" y="31433"/>
                            <a:pt x="635032" y="34004"/>
                            <a:pt x="560832" y="36195"/>
                          </a:cubicBezTo>
                          <a:cubicBezTo>
                            <a:pt x="486632" y="38291"/>
                            <a:pt x="412433" y="39243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90310" y="27337"/>
                            <a:pt x="263366" y="36957"/>
                            <a:pt x="337661" y="42005"/>
                          </a:cubicBezTo>
                          <a:cubicBezTo>
                            <a:pt x="411956" y="46958"/>
                            <a:pt x="486728" y="47054"/>
                            <a:pt x="561213" y="46101"/>
                          </a:cubicBezTo>
                          <a:cubicBezTo>
                            <a:pt x="635699" y="44958"/>
                            <a:pt x="709898" y="43625"/>
                            <a:pt x="784193" y="42863"/>
                          </a:cubicBezTo>
                          <a:cubicBezTo>
                            <a:pt x="1028510" y="38386"/>
                            <a:pt x="1272921" y="38005"/>
                            <a:pt x="1517237" y="41720"/>
                          </a:cubicBezTo>
                          <a:cubicBezTo>
                            <a:pt x="1761458" y="45434"/>
                            <a:pt x="2005584" y="53054"/>
                            <a:pt x="2249234" y="64961"/>
                          </a:cubicBezTo>
                          <a:lnTo>
                            <a:pt x="2270570" y="65723"/>
                          </a:lnTo>
                          <a:cubicBezTo>
                            <a:pt x="2272475" y="65723"/>
                            <a:pt x="2273999" y="65913"/>
                            <a:pt x="2275523" y="65913"/>
                          </a:cubicBezTo>
                          <a:cubicBezTo>
                            <a:pt x="2277047" y="66008"/>
                            <a:pt x="2278666" y="66199"/>
                            <a:pt x="2280190" y="66294"/>
                          </a:cubicBezTo>
                          <a:cubicBezTo>
                            <a:pt x="2283333" y="66675"/>
                            <a:pt x="2286381" y="67151"/>
                            <a:pt x="2289429" y="67723"/>
                          </a:cubicBezTo>
                          <a:cubicBezTo>
                            <a:pt x="2294573" y="68771"/>
                            <a:pt x="2299335" y="70295"/>
                            <a:pt x="2302860" y="72200"/>
                          </a:cubicBezTo>
                          <a:cubicBezTo>
                            <a:pt x="2303431" y="72485"/>
                            <a:pt x="2304002" y="72771"/>
                            <a:pt x="2304479" y="73057"/>
                          </a:cubicBezTo>
                          <a:lnTo>
                            <a:pt x="2305717" y="73914"/>
                          </a:lnTo>
                          <a:cubicBezTo>
                            <a:pt x="2305717" y="73914"/>
                            <a:pt x="2306288" y="74486"/>
                            <a:pt x="2306574" y="74771"/>
                          </a:cubicBezTo>
                          <a:cubicBezTo>
                            <a:pt x="2306955" y="75057"/>
                            <a:pt x="2307050" y="75438"/>
                            <a:pt x="2307050" y="75248"/>
                          </a:cubicBezTo>
                          <a:cubicBezTo>
                            <a:pt x="2307050" y="75248"/>
                            <a:pt x="2307050" y="75248"/>
                            <a:pt x="2307146" y="75343"/>
                          </a:cubicBezTo>
                          <a:cubicBezTo>
                            <a:pt x="2307146" y="75438"/>
                            <a:pt x="2307241" y="75629"/>
                            <a:pt x="2307241" y="75724"/>
                          </a:cubicBezTo>
                          <a:cubicBezTo>
                            <a:pt x="2307241" y="75819"/>
                            <a:pt x="2307241" y="76105"/>
                            <a:pt x="2307050" y="76105"/>
                          </a:cubicBezTo>
                          <a:lnTo>
                            <a:pt x="2306384" y="76295"/>
                          </a:lnTo>
                          <a:cubicBezTo>
                            <a:pt x="2306384" y="76295"/>
                            <a:pt x="2306384" y="76295"/>
                            <a:pt x="2306003" y="76295"/>
                          </a:cubicBezTo>
                          <a:lnTo>
                            <a:pt x="2304669" y="76486"/>
                          </a:lnTo>
                          <a:lnTo>
                            <a:pt x="2302097" y="76867"/>
                          </a:lnTo>
                          <a:lnTo>
                            <a:pt x="2291715" y="78391"/>
                          </a:lnTo>
                          <a:cubicBezTo>
                            <a:pt x="2284762" y="79438"/>
                            <a:pt x="2277809" y="80486"/>
                            <a:pt x="2270855" y="81439"/>
                          </a:cubicBezTo>
                          <a:cubicBezTo>
                            <a:pt x="2256854" y="83344"/>
                            <a:pt x="2242947" y="85344"/>
                            <a:pt x="2228945" y="87058"/>
                          </a:cubicBezTo>
                          <a:cubicBezTo>
                            <a:pt x="2172938" y="94107"/>
                            <a:pt x="2116455" y="99536"/>
                            <a:pt x="2059781" y="103346"/>
                          </a:cubicBezTo>
                          <a:cubicBezTo>
                            <a:pt x="2025206" y="105632"/>
                            <a:pt x="1990630" y="107156"/>
                            <a:pt x="1955959" y="108204"/>
                          </a:cubicBezTo>
                          <a:cubicBezTo>
                            <a:pt x="1876711" y="110680"/>
                            <a:pt x="1797177" y="110014"/>
                            <a:pt x="1718024" y="106108"/>
                          </a:cubicBezTo>
                          <a:cubicBezTo>
                            <a:pt x="1831562" y="114014"/>
                            <a:pt x="1946339" y="115348"/>
                            <a:pt x="2060639" y="110014"/>
                          </a:cubicBezTo>
                          <a:cubicBezTo>
                            <a:pt x="2117789" y="107252"/>
                            <a:pt x="2174748" y="102965"/>
                            <a:pt x="2231517" y="96965"/>
                          </a:cubicBezTo>
                          <a:cubicBezTo>
                            <a:pt x="2245709" y="95536"/>
                            <a:pt x="2259806" y="93726"/>
                            <a:pt x="2273999" y="92107"/>
                          </a:cubicBezTo>
                          <a:cubicBezTo>
                            <a:pt x="2281047" y="91345"/>
                            <a:pt x="2288096" y="90392"/>
                            <a:pt x="2295144" y="89440"/>
                          </a:cubicBezTo>
                          <a:lnTo>
                            <a:pt x="2305717" y="88106"/>
                          </a:lnTo>
                          <a:lnTo>
                            <a:pt x="2312003" y="87249"/>
                          </a:lnTo>
                          <a:lnTo>
                            <a:pt x="2316861" y="86582"/>
                          </a:lnTo>
                          <a:cubicBezTo>
                            <a:pt x="2318480" y="86392"/>
                            <a:pt x="2319719" y="85916"/>
                            <a:pt x="2321147" y="85630"/>
                          </a:cubicBezTo>
                          <a:lnTo>
                            <a:pt x="2323243" y="85058"/>
                          </a:lnTo>
                          <a:lnTo>
                            <a:pt x="2323814" y="85058"/>
                          </a:lnTo>
                          <a:cubicBezTo>
                            <a:pt x="2323814" y="85058"/>
                            <a:pt x="2324195" y="84868"/>
                            <a:pt x="2324195" y="84677"/>
                          </a:cubicBezTo>
                          <a:lnTo>
                            <a:pt x="2324386" y="83915"/>
                          </a:lnTo>
                          <a:lnTo>
                            <a:pt x="2325148" y="80772"/>
                          </a:lnTo>
                          <a:cubicBezTo>
                            <a:pt x="2325338" y="78962"/>
                            <a:pt x="2325719" y="77153"/>
                            <a:pt x="2325243" y="75248"/>
                          </a:cubicBezTo>
                          <a:cubicBezTo>
                            <a:pt x="2325243" y="74962"/>
                            <a:pt x="2325148" y="74676"/>
                            <a:pt x="2325053" y="74390"/>
                          </a:cubicBezTo>
                          <a:cubicBezTo>
                            <a:pt x="2324767" y="73247"/>
                            <a:pt x="2324672" y="72200"/>
                            <a:pt x="2323814" y="711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7" name="Vrije vorm: vorm 8996">
                      <a:extLst>
                        <a:ext uri="{FF2B5EF4-FFF2-40B4-BE49-F238E27FC236}">
                          <a16:creationId xmlns:a16="http://schemas.microsoft.com/office/drawing/2014/main" id="{78DF4B05-99C1-D790-1A3B-DA750AA59A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866" y="2885757"/>
                      <a:ext cx="590930" cy="14776"/>
                    </a:xfrm>
                    <a:custGeom>
                      <a:avLst/>
                      <a:gdLst>
                        <a:gd name="connsiteX0" fmla="*/ 214027 w 590930"/>
                        <a:gd name="connsiteY0" fmla="*/ 1143 h 14776"/>
                        <a:gd name="connsiteX1" fmla="*/ 60008 w 590930"/>
                        <a:gd name="connsiteY1" fmla="*/ 1524 h 14776"/>
                        <a:gd name="connsiteX2" fmla="*/ 0 w 590930"/>
                        <a:gd name="connsiteY2" fmla="*/ 1714 h 14776"/>
                        <a:gd name="connsiteX3" fmla="*/ 210598 w 590930"/>
                        <a:gd name="connsiteY3" fmla="*/ 14383 h 14776"/>
                        <a:gd name="connsiteX4" fmla="*/ 300800 w 590930"/>
                        <a:gd name="connsiteY4" fmla="*/ 14383 h 14776"/>
                        <a:gd name="connsiteX5" fmla="*/ 345853 w 590930"/>
                        <a:gd name="connsiteY5" fmla="*/ 13430 h 14776"/>
                        <a:gd name="connsiteX6" fmla="*/ 390811 w 590930"/>
                        <a:gd name="connsiteY6" fmla="*/ 11811 h 14776"/>
                        <a:gd name="connsiteX7" fmla="*/ 570167 w 590930"/>
                        <a:gd name="connsiteY7" fmla="*/ 1429 h 14776"/>
                        <a:gd name="connsiteX8" fmla="*/ 590931 w 590930"/>
                        <a:gd name="connsiteY8" fmla="*/ 0 h 14776"/>
                        <a:gd name="connsiteX9" fmla="*/ 518350 w 590930"/>
                        <a:gd name="connsiteY9" fmla="*/ 191 h 14776"/>
                        <a:gd name="connsiteX10" fmla="*/ 316706 w 590930"/>
                        <a:gd name="connsiteY10" fmla="*/ 762 h 14776"/>
                        <a:gd name="connsiteX11" fmla="*/ 213931 w 590930"/>
                        <a:gd name="connsiteY11" fmla="*/ 1048 h 14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776">
                          <a:moveTo>
                            <a:pt x="214027" y="1143"/>
                          </a:moveTo>
                          <a:lnTo>
                            <a:pt x="60008" y="1524"/>
                          </a:lnTo>
                          <a:lnTo>
                            <a:pt x="0" y="1714"/>
                          </a:lnTo>
                          <a:cubicBezTo>
                            <a:pt x="69913" y="7239"/>
                            <a:pt x="140017" y="11906"/>
                            <a:pt x="210598" y="14383"/>
                          </a:cubicBezTo>
                          <a:cubicBezTo>
                            <a:pt x="240602" y="14859"/>
                            <a:pt x="270700" y="14954"/>
                            <a:pt x="300800" y="14383"/>
                          </a:cubicBezTo>
                          <a:cubicBezTo>
                            <a:pt x="315849" y="14288"/>
                            <a:pt x="330803" y="13716"/>
                            <a:pt x="345853" y="13430"/>
                          </a:cubicBezTo>
                          <a:cubicBezTo>
                            <a:pt x="360807" y="12954"/>
                            <a:pt x="375857" y="12478"/>
                            <a:pt x="390811" y="11811"/>
                          </a:cubicBezTo>
                          <a:cubicBezTo>
                            <a:pt x="450818" y="9334"/>
                            <a:pt x="510540" y="5620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1"/>
                          </a:ln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8" name="Vrije vorm: vorm 8997">
                      <a:extLst>
                        <a:ext uri="{FF2B5EF4-FFF2-40B4-BE49-F238E27FC236}">
                          <a16:creationId xmlns:a16="http://schemas.microsoft.com/office/drawing/2014/main" id="{FD0D7F9E-2530-52B8-5B74-DBA5EDD61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83757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9" name="Vrije vorm: vorm 8998">
                      <a:extLst>
                        <a:ext uri="{FF2B5EF4-FFF2-40B4-BE49-F238E27FC236}">
                          <a16:creationId xmlns:a16="http://schemas.microsoft.com/office/drawing/2014/main" id="{C8E422BE-18AF-2FBF-435B-67191BFC6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6520"/>
                      <a:ext cx="329755" cy="17906"/>
                    </a:xfrm>
                    <a:custGeom>
                      <a:avLst/>
                      <a:gdLst>
                        <a:gd name="connsiteX0" fmla="*/ 329660 w 329755"/>
                        <a:gd name="connsiteY0" fmla="*/ 4667 h 17906"/>
                        <a:gd name="connsiteX1" fmla="*/ 105346 w 329755"/>
                        <a:gd name="connsiteY1" fmla="*/ 0 h 17906"/>
                        <a:gd name="connsiteX2" fmla="*/ 36386 w 329755"/>
                        <a:gd name="connsiteY2" fmla="*/ 2000 h 17906"/>
                        <a:gd name="connsiteX3" fmla="*/ 0 w 329755"/>
                        <a:gd name="connsiteY3" fmla="*/ 3048 h 17906"/>
                        <a:gd name="connsiteX4" fmla="*/ 104299 w 329755"/>
                        <a:gd name="connsiteY4" fmla="*/ 13240 h 17906"/>
                        <a:gd name="connsiteX5" fmla="*/ 329184 w 329755"/>
                        <a:gd name="connsiteY5" fmla="*/ 17907 h 17906"/>
                        <a:gd name="connsiteX6" fmla="*/ 329755 w 329755"/>
                        <a:gd name="connsiteY6" fmla="*/ 17907 h 17906"/>
                        <a:gd name="connsiteX7" fmla="*/ 329755 w 329755"/>
                        <a:gd name="connsiteY7" fmla="*/ 4667 h 17906"/>
                        <a:gd name="connsiteX8" fmla="*/ 329660 w 329755"/>
                        <a:gd name="connsiteY8" fmla="*/ 4667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7906">
                          <a:moveTo>
                            <a:pt x="329660" y="4667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429"/>
                            <a:pt x="36386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3" y="10001"/>
                            <a:pt x="104299" y="13240"/>
                          </a:cubicBezTo>
                          <a:cubicBezTo>
                            <a:pt x="179165" y="15430"/>
                            <a:pt x="254127" y="17050"/>
                            <a:pt x="329184" y="17907"/>
                          </a:cubicBezTo>
                          <a:cubicBezTo>
                            <a:pt x="329374" y="17907"/>
                            <a:pt x="329565" y="17907"/>
                            <a:pt x="329755" y="17907"/>
                          </a:cubicBezTo>
                          <a:lnTo>
                            <a:pt x="329755" y="4667"/>
                          </a:lnTo>
                          <a:cubicBezTo>
                            <a:pt x="329755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0" name="Vrije vorm: vorm 8999">
                      <a:extLst>
                        <a:ext uri="{FF2B5EF4-FFF2-40B4-BE49-F238E27FC236}">
                          <a16:creationId xmlns:a16="http://schemas.microsoft.com/office/drawing/2014/main" id="{8E59D19E-C062-7293-E366-6079F84AA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766"/>
                    </a:xfrm>
                    <a:custGeom>
                      <a:avLst/>
                      <a:gdLst>
                        <a:gd name="connsiteX0" fmla="*/ 1578293 w 1578482"/>
                        <a:gd name="connsiteY0" fmla="*/ 0 h 32766"/>
                        <a:gd name="connsiteX1" fmla="*/ 1302830 w 1578482"/>
                        <a:gd name="connsiteY1" fmla="*/ 7620 h 32766"/>
                        <a:gd name="connsiteX2" fmla="*/ 1173671 w 1578482"/>
                        <a:gd name="connsiteY2" fmla="*/ 10097 h 32766"/>
                        <a:gd name="connsiteX3" fmla="*/ 721328 w 1578482"/>
                        <a:gd name="connsiteY3" fmla="*/ 13145 h 32766"/>
                        <a:gd name="connsiteX4" fmla="*/ 495110 w 1578482"/>
                        <a:gd name="connsiteY4" fmla="*/ 9049 h 32766"/>
                        <a:gd name="connsiteX5" fmla="*/ 268510 w 1578482"/>
                        <a:gd name="connsiteY5" fmla="*/ 12859 h 32766"/>
                        <a:gd name="connsiteX6" fmla="*/ 104394 w 1578482"/>
                        <a:gd name="connsiteY6" fmla="*/ 23717 h 32766"/>
                        <a:gd name="connsiteX7" fmla="*/ 0 w 1578482"/>
                        <a:gd name="connsiteY7" fmla="*/ 32766 h 32766"/>
                        <a:gd name="connsiteX8" fmla="*/ 45148 w 1578482"/>
                        <a:gd name="connsiteY8" fmla="*/ 32766 h 32766"/>
                        <a:gd name="connsiteX9" fmla="*/ 269081 w 1578482"/>
                        <a:gd name="connsiteY9" fmla="*/ 19526 h 32766"/>
                        <a:gd name="connsiteX10" fmla="*/ 494919 w 1578482"/>
                        <a:gd name="connsiteY10" fmla="*/ 15716 h 32766"/>
                        <a:gd name="connsiteX11" fmla="*/ 721138 w 1578482"/>
                        <a:gd name="connsiteY11" fmla="*/ 19812 h 32766"/>
                        <a:gd name="connsiteX12" fmla="*/ 1174052 w 1578482"/>
                        <a:gd name="connsiteY12" fmla="*/ 16764 h 32766"/>
                        <a:gd name="connsiteX13" fmla="*/ 1578293 w 1578482"/>
                        <a:gd name="connsiteY13" fmla="*/ 381 h 32766"/>
                        <a:gd name="connsiteX14" fmla="*/ 1578483 w 1578482"/>
                        <a:gd name="connsiteY14" fmla="*/ 95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2" h="32766">
                          <a:moveTo>
                            <a:pt x="1578293" y="0"/>
                          </a:moveTo>
                          <a:cubicBezTo>
                            <a:pt x="1486471" y="2953"/>
                            <a:pt x="1394651" y="5525"/>
                            <a:pt x="1302830" y="7620"/>
                          </a:cubicBezTo>
                          <a:cubicBezTo>
                            <a:pt x="1259777" y="8573"/>
                            <a:pt x="1216724" y="9430"/>
                            <a:pt x="1173671" y="10097"/>
                          </a:cubicBez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19576" y="8096"/>
                            <a:pt x="343853" y="9620"/>
                            <a:pt x="268510" y="12859"/>
                          </a:cubicBezTo>
                          <a:cubicBezTo>
                            <a:pt x="213646" y="15621"/>
                            <a:pt x="158972" y="19336"/>
                            <a:pt x="104394" y="23717"/>
                          </a:cubicBezTo>
                          <a:cubicBezTo>
                            <a:pt x="69533" y="26479"/>
                            <a:pt x="34766" y="29432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119634" y="26956"/>
                            <a:pt x="194215" y="22384"/>
                            <a:pt x="269081" y="19526"/>
                          </a:cubicBezTo>
                          <a:cubicBezTo>
                            <a:pt x="344329" y="16288"/>
                            <a:pt x="419576" y="14764"/>
                            <a:pt x="494919" y="15716"/>
                          </a:cubicBezTo>
                          <a:cubicBezTo>
                            <a:pt x="570262" y="16574"/>
                            <a:pt x="645605" y="18955"/>
                            <a:pt x="721138" y="19812"/>
                          </a:cubicBezTo>
                          <a:cubicBezTo>
                            <a:pt x="872109" y="21717"/>
                            <a:pt x="1023176" y="20288"/>
                            <a:pt x="1174052" y="16764"/>
                          </a:cubicBezTo>
                          <a:cubicBezTo>
                            <a:pt x="1308926" y="12573"/>
                            <a:pt x="1443609" y="6763"/>
                            <a:pt x="1578293" y="381"/>
                          </a:cubicBezTo>
                          <a:cubicBezTo>
                            <a:pt x="1578293" y="286"/>
                            <a:pt x="1578388" y="191"/>
                            <a:pt x="1578483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1" name="Vrije vorm: vorm 9000">
                      <a:extLst>
                        <a:ext uri="{FF2B5EF4-FFF2-40B4-BE49-F238E27FC236}">
                          <a16:creationId xmlns:a16="http://schemas.microsoft.com/office/drawing/2014/main" id="{B48FAF69-0341-73E1-C65C-E0D88991C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8916"/>
                      <a:ext cx="2540412" cy="120110"/>
                    </a:xfrm>
                    <a:custGeom>
                      <a:avLst/>
                      <a:gdLst>
                        <a:gd name="connsiteX0" fmla="*/ 2211800 w 2540412"/>
                        <a:gd name="connsiteY0" fmla="*/ 17240 h 120110"/>
                        <a:gd name="connsiteX1" fmla="*/ 2030349 w 2540412"/>
                        <a:gd name="connsiteY1" fmla="*/ 21527 h 120110"/>
                        <a:gd name="connsiteX2" fmla="*/ 1713262 w 2540412"/>
                        <a:gd name="connsiteY2" fmla="*/ 21527 h 120110"/>
                        <a:gd name="connsiteX3" fmla="*/ 1554861 w 2540412"/>
                        <a:gd name="connsiteY3" fmla="*/ 17145 h 120110"/>
                        <a:gd name="connsiteX4" fmla="*/ 1396270 w 2540412"/>
                        <a:gd name="connsiteY4" fmla="*/ 12097 h 120110"/>
                        <a:gd name="connsiteX5" fmla="*/ 1316736 w 2540412"/>
                        <a:gd name="connsiteY5" fmla="*/ 11335 h 120110"/>
                        <a:gd name="connsiteX6" fmla="*/ 1237107 w 2540412"/>
                        <a:gd name="connsiteY6" fmla="*/ 12954 h 120110"/>
                        <a:gd name="connsiteX7" fmla="*/ 1078897 w 2540412"/>
                        <a:gd name="connsiteY7" fmla="*/ 25908 h 120110"/>
                        <a:gd name="connsiteX8" fmla="*/ 922973 w 2540412"/>
                        <a:gd name="connsiteY8" fmla="*/ 47435 h 120110"/>
                        <a:gd name="connsiteX9" fmla="*/ 767429 w 2540412"/>
                        <a:gd name="connsiteY9" fmla="*/ 69056 h 120110"/>
                        <a:gd name="connsiteX10" fmla="*/ 531686 w 2540412"/>
                        <a:gd name="connsiteY10" fmla="*/ 95060 h 120110"/>
                        <a:gd name="connsiteX11" fmla="*/ 0 w 2540412"/>
                        <a:gd name="connsiteY11" fmla="*/ 120015 h 120110"/>
                        <a:gd name="connsiteX12" fmla="*/ 769144 w 2540412"/>
                        <a:gd name="connsiteY12" fmla="*/ 75629 h 120110"/>
                        <a:gd name="connsiteX13" fmla="*/ 924973 w 2540412"/>
                        <a:gd name="connsiteY13" fmla="*/ 54007 h 120110"/>
                        <a:gd name="connsiteX14" fmla="*/ 1080421 w 2540412"/>
                        <a:gd name="connsiteY14" fmla="*/ 32480 h 120110"/>
                        <a:gd name="connsiteX15" fmla="*/ 1237393 w 2540412"/>
                        <a:gd name="connsiteY15" fmla="*/ 19621 h 120110"/>
                        <a:gd name="connsiteX16" fmla="*/ 1316450 w 2540412"/>
                        <a:gd name="connsiteY16" fmla="*/ 18002 h 120110"/>
                        <a:gd name="connsiteX17" fmla="*/ 1395603 w 2540412"/>
                        <a:gd name="connsiteY17" fmla="*/ 18764 h 120110"/>
                        <a:gd name="connsiteX18" fmla="*/ 1554004 w 2540412"/>
                        <a:gd name="connsiteY18" fmla="*/ 23813 h 120110"/>
                        <a:gd name="connsiteX19" fmla="*/ 1712690 w 2540412"/>
                        <a:gd name="connsiteY19" fmla="*/ 28194 h 120110"/>
                        <a:gd name="connsiteX20" fmla="*/ 2030349 w 2540412"/>
                        <a:gd name="connsiteY20" fmla="*/ 28194 h 120110"/>
                        <a:gd name="connsiteX21" fmla="*/ 2540413 w 2540412"/>
                        <a:gd name="connsiteY21" fmla="*/ 953 h 120110"/>
                        <a:gd name="connsiteX22" fmla="*/ 2540413 w 2540412"/>
                        <a:gd name="connsiteY22" fmla="*/ 0 h 120110"/>
                        <a:gd name="connsiteX23" fmla="*/ 2211610 w 2540412"/>
                        <a:gd name="connsiteY23" fmla="*/ 17145 h 12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20110">
                          <a:moveTo>
                            <a:pt x="2211800" y="17240"/>
                          </a:moveTo>
                          <a:cubicBezTo>
                            <a:pt x="2151317" y="19241"/>
                            <a:pt x="2090833" y="20860"/>
                            <a:pt x="2030349" y="21527"/>
                          </a:cubicBezTo>
                          <a:cubicBezTo>
                            <a:pt x="1924622" y="23336"/>
                            <a:pt x="1818894" y="23432"/>
                            <a:pt x="1713262" y="21527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40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5"/>
                            <a:pt x="922973" y="47435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689229" y="79343"/>
                            <a:pt x="610648" y="87821"/>
                            <a:pt x="531686" y="95060"/>
                          </a:cubicBezTo>
                          <a:cubicBezTo>
                            <a:pt x="355473" y="111062"/>
                            <a:pt x="177832" y="119444"/>
                            <a:pt x="0" y="120015"/>
                          </a:cubicBezTo>
                          <a:cubicBezTo>
                            <a:pt x="257365" y="121444"/>
                            <a:pt x="515302" y="106775"/>
                            <a:pt x="769144" y="75629"/>
                          </a:cubicBezTo>
                          <a:cubicBezTo>
                            <a:pt x="821246" y="69152"/>
                            <a:pt x="873252" y="61627"/>
                            <a:pt x="924973" y="54007"/>
                          </a:cubicBezTo>
                          <a:cubicBezTo>
                            <a:pt x="976694" y="46387"/>
                            <a:pt x="1028414" y="38671"/>
                            <a:pt x="1080421" y="32480"/>
                          </a:cubicBezTo>
                          <a:cubicBezTo>
                            <a:pt x="1132427" y="26289"/>
                            <a:pt x="1184815" y="21622"/>
                            <a:pt x="1237393" y="19621"/>
                          </a:cubicBezTo>
                          <a:cubicBezTo>
                            <a:pt x="1263682" y="18669"/>
                            <a:pt x="1290066" y="18098"/>
                            <a:pt x="1316450" y="18002"/>
                          </a:cubicBezTo>
                          <a:cubicBezTo>
                            <a:pt x="1342835" y="18002"/>
                            <a:pt x="1369219" y="18288"/>
                            <a:pt x="1395603" y="18764"/>
                          </a:cubicBezTo>
                          <a:cubicBezTo>
                            <a:pt x="1448372" y="19907"/>
                            <a:pt x="1501140" y="22003"/>
                            <a:pt x="1554004" y="23813"/>
                          </a:cubicBezTo>
                          <a:cubicBezTo>
                            <a:pt x="1606868" y="25717"/>
                            <a:pt x="1659731" y="27051"/>
                            <a:pt x="1712690" y="28194"/>
                          </a:cubicBezTo>
                          <a:cubicBezTo>
                            <a:pt x="1818513" y="30099"/>
                            <a:pt x="1924431" y="30099"/>
                            <a:pt x="2030349" y="28194"/>
                          </a:cubicBezTo>
                          <a:cubicBezTo>
                            <a:pt x="2200847" y="24194"/>
                            <a:pt x="2371058" y="14859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525"/>
                            <a:pt x="2211610" y="1714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2" name="Vrije vorm: vorm 9001">
                      <a:extLst>
                        <a:ext uri="{FF2B5EF4-FFF2-40B4-BE49-F238E27FC236}">
                          <a16:creationId xmlns:a16="http://schemas.microsoft.com/office/drawing/2014/main" id="{052B0B80-8C74-94FE-6E8D-48F7E7320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7790"/>
                      <a:ext cx="588454" cy="24797"/>
                    </a:xfrm>
                    <a:custGeom>
                      <a:avLst/>
                      <a:gdLst>
                        <a:gd name="connsiteX0" fmla="*/ 140208 w 588454"/>
                        <a:gd name="connsiteY0" fmla="*/ 24479 h 24797"/>
                        <a:gd name="connsiteX1" fmla="*/ 446913 w 588454"/>
                        <a:gd name="connsiteY1" fmla="*/ 15907 h 24797"/>
                        <a:gd name="connsiteX2" fmla="*/ 588455 w 588454"/>
                        <a:gd name="connsiteY2" fmla="*/ 0 h 24797"/>
                        <a:gd name="connsiteX3" fmla="*/ 490442 w 588454"/>
                        <a:gd name="connsiteY3" fmla="*/ 6858 h 24797"/>
                        <a:gd name="connsiteX4" fmla="*/ 445961 w 588454"/>
                        <a:gd name="connsiteY4" fmla="*/ 9335 h 24797"/>
                        <a:gd name="connsiteX5" fmla="*/ 140494 w 588454"/>
                        <a:gd name="connsiteY5" fmla="*/ 17907 h 24797"/>
                        <a:gd name="connsiteX6" fmla="*/ 83534 w 588454"/>
                        <a:gd name="connsiteY6" fmla="*/ 17431 h 24797"/>
                        <a:gd name="connsiteX7" fmla="*/ 1810 w 588454"/>
                        <a:gd name="connsiteY7" fmla="*/ 15621 h 24797"/>
                        <a:gd name="connsiteX8" fmla="*/ 1810 w 588454"/>
                        <a:gd name="connsiteY8" fmla="*/ 15621 h 24797"/>
                        <a:gd name="connsiteX9" fmla="*/ 0 w 588454"/>
                        <a:gd name="connsiteY9" fmla="*/ 15621 h 24797"/>
                        <a:gd name="connsiteX10" fmla="*/ 0 w 588454"/>
                        <a:gd name="connsiteY10" fmla="*/ 17240 h 24797"/>
                        <a:gd name="connsiteX11" fmla="*/ 1810 w 588454"/>
                        <a:gd name="connsiteY11" fmla="*/ 17336 h 24797"/>
                        <a:gd name="connsiteX12" fmla="*/ 1810 w 588454"/>
                        <a:gd name="connsiteY12" fmla="*/ 17336 h 24797"/>
                        <a:gd name="connsiteX13" fmla="*/ 140208 w 588454"/>
                        <a:gd name="connsiteY13" fmla="*/ 24575 h 24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97">
                          <a:moveTo>
                            <a:pt x="140208" y="24479"/>
                          </a:moveTo>
                          <a:cubicBezTo>
                            <a:pt x="242507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953"/>
                            <a:pt x="490442" y="6858"/>
                          </a:cubicBezTo>
                          <a:cubicBezTo>
                            <a:pt x="475583" y="7715"/>
                            <a:pt x="460820" y="8668"/>
                            <a:pt x="445961" y="9335"/>
                          </a:cubicBezTo>
                          <a:cubicBezTo>
                            <a:pt x="344519" y="16383"/>
                            <a:pt x="242411" y="19241"/>
                            <a:pt x="140494" y="17907"/>
                          </a:cubicBezTo>
                          <a:cubicBezTo>
                            <a:pt x="121539" y="17907"/>
                            <a:pt x="102489" y="17621"/>
                            <a:pt x="83534" y="17431"/>
                          </a:cubicBezTo>
                          <a:cubicBezTo>
                            <a:pt x="56293" y="17145"/>
                            <a:pt x="29051" y="16478"/>
                            <a:pt x="1810" y="15621"/>
                          </a:cubicBezTo>
                          <a:lnTo>
                            <a:pt x="1810" y="15621"/>
                          </a:lnTo>
                          <a:cubicBezTo>
                            <a:pt x="1238" y="15621"/>
                            <a:pt x="571" y="15621"/>
                            <a:pt x="0" y="15621"/>
                          </a:cubicBezTo>
                          <a:lnTo>
                            <a:pt x="0" y="17240"/>
                          </a:lnTo>
                          <a:cubicBezTo>
                            <a:pt x="571" y="17240"/>
                            <a:pt x="1238" y="17240"/>
                            <a:pt x="1810" y="17336"/>
                          </a:cubicBezTo>
                          <a:lnTo>
                            <a:pt x="1810" y="17336"/>
                          </a:lnTo>
                          <a:cubicBezTo>
                            <a:pt x="47816" y="20479"/>
                            <a:pt x="93917" y="23050"/>
                            <a:pt x="140208" y="2457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3" name="Vrije vorm: vorm 9002">
                      <a:extLst>
                        <a:ext uri="{FF2B5EF4-FFF2-40B4-BE49-F238E27FC236}">
                          <a16:creationId xmlns:a16="http://schemas.microsoft.com/office/drawing/2014/main" id="{3A7023C6-CEBE-378E-FB69-A5FB25773F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8882"/>
                      <a:ext cx="832104" cy="40249"/>
                    </a:xfrm>
                    <a:custGeom>
                      <a:avLst/>
                      <a:gdLst>
                        <a:gd name="connsiteX0" fmla="*/ 240697 w 832104"/>
                        <a:gd name="connsiteY0" fmla="*/ 6816 h 40249"/>
                        <a:gd name="connsiteX1" fmla="*/ 164973 w 832104"/>
                        <a:gd name="connsiteY1" fmla="*/ 14437 h 40249"/>
                        <a:gd name="connsiteX2" fmla="*/ 0 w 832104"/>
                        <a:gd name="connsiteY2" fmla="*/ 40249 h 40249"/>
                        <a:gd name="connsiteX3" fmla="*/ 241649 w 832104"/>
                        <a:gd name="connsiteY3" fmla="*/ 13389 h 40249"/>
                        <a:gd name="connsiteX4" fmla="*/ 643890 w 832104"/>
                        <a:gd name="connsiteY4" fmla="*/ 10341 h 40249"/>
                        <a:gd name="connsiteX5" fmla="*/ 832104 w 832104"/>
                        <a:gd name="connsiteY5" fmla="*/ 15199 h 40249"/>
                        <a:gd name="connsiteX6" fmla="*/ 701707 w 832104"/>
                        <a:gd name="connsiteY6" fmla="*/ 7007 h 40249"/>
                        <a:gd name="connsiteX7" fmla="*/ 644462 w 832104"/>
                        <a:gd name="connsiteY7" fmla="*/ 3673 h 40249"/>
                        <a:gd name="connsiteX8" fmla="*/ 240697 w 832104"/>
                        <a:gd name="connsiteY8" fmla="*/ 6721 h 40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249">
                          <a:moveTo>
                            <a:pt x="240697" y="6816"/>
                          </a:moveTo>
                          <a:cubicBezTo>
                            <a:pt x="215360" y="8912"/>
                            <a:pt x="190119" y="11579"/>
                            <a:pt x="164973" y="14437"/>
                          </a:cubicBezTo>
                          <a:cubicBezTo>
                            <a:pt x="109252" y="20913"/>
                            <a:pt x="54007" y="29200"/>
                            <a:pt x="0" y="40249"/>
                          </a:cubicBezTo>
                          <a:cubicBezTo>
                            <a:pt x="79343" y="26438"/>
                            <a:pt x="160401" y="17961"/>
                            <a:pt x="241649" y="13389"/>
                          </a:cubicBezTo>
                          <a:cubicBezTo>
                            <a:pt x="375190" y="4245"/>
                            <a:pt x="509873" y="5578"/>
                            <a:pt x="643890" y="10341"/>
                          </a:cubicBezTo>
                          <a:cubicBezTo>
                            <a:pt x="706660" y="11388"/>
                            <a:pt x="769430" y="13293"/>
                            <a:pt x="832104" y="15199"/>
                          </a:cubicBezTo>
                          <a:cubicBezTo>
                            <a:pt x="788670" y="12341"/>
                            <a:pt x="745236" y="9579"/>
                            <a:pt x="701707" y="7007"/>
                          </a:cubicBezTo>
                          <a:cubicBezTo>
                            <a:pt x="682657" y="5864"/>
                            <a:pt x="663512" y="4721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4" name="Vrije vorm: vorm 9003">
                      <a:extLst>
                        <a:ext uri="{FF2B5EF4-FFF2-40B4-BE49-F238E27FC236}">
                          <a16:creationId xmlns:a16="http://schemas.microsoft.com/office/drawing/2014/main" id="{D8E63EE4-FAFC-3D36-E74B-F60BF0AE38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71971"/>
                      <a:ext cx="352901" cy="7905"/>
                    </a:xfrm>
                    <a:custGeom>
                      <a:avLst/>
                      <a:gdLst>
                        <a:gd name="connsiteX0" fmla="*/ 135255 w 352901"/>
                        <a:gd name="connsiteY0" fmla="*/ 1238 h 7905"/>
                        <a:gd name="connsiteX1" fmla="*/ 94012 w 352901"/>
                        <a:gd name="connsiteY1" fmla="*/ 2096 h 7905"/>
                        <a:gd name="connsiteX2" fmla="*/ 0 w 352901"/>
                        <a:gd name="connsiteY2" fmla="*/ 4096 h 7905"/>
                        <a:gd name="connsiteX3" fmla="*/ 135160 w 352901"/>
                        <a:gd name="connsiteY3" fmla="*/ 7906 h 7905"/>
                        <a:gd name="connsiteX4" fmla="*/ 352901 w 352901"/>
                        <a:gd name="connsiteY4" fmla="*/ 6667 h 7905"/>
                        <a:gd name="connsiteX5" fmla="*/ 352901 w 352901"/>
                        <a:gd name="connsiteY5" fmla="*/ 0 h 7905"/>
                        <a:gd name="connsiteX6" fmla="*/ 135255 w 352901"/>
                        <a:gd name="connsiteY6" fmla="*/ 1238 h 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905">
                          <a:moveTo>
                            <a:pt x="135255" y="1238"/>
                          </a:moveTo>
                          <a:cubicBezTo>
                            <a:pt x="121539" y="1619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96"/>
                          </a:cubicBezTo>
                          <a:cubicBezTo>
                            <a:pt x="45053" y="5525"/>
                            <a:pt x="90107" y="6763"/>
                            <a:pt x="135160" y="7906"/>
                          </a:cubicBezTo>
                          <a:cubicBezTo>
                            <a:pt x="207740" y="7906"/>
                            <a:pt x="280321" y="7429"/>
                            <a:pt x="352901" y="6667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5" name="Vrije vorm: vorm 9004">
                      <a:extLst>
                        <a:ext uri="{FF2B5EF4-FFF2-40B4-BE49-F238E27FC236}">
                          <a16:creationId xmlns:a16="http://schemas.microsoft.com/office/drawing/2014/main" id="{706B0A72-72A3-3771-5219-AEA42DFBE8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90213"/>
                      <a:ext cx="1178052" cy="48229"/>
                    </a:xfrm>
                    <a:custGeom>
                      <a:avLst/>
                      <a:gdLst>
                        <a:gd name="connsiteX0" fmla="*/ 280321 w 1178052"/>
                        <a:gd name="connsiteY0" fmla="*/ 48230 h 48229"/>
                        <a:gd name="connsiteX1" fmla="*/ 434150 w 1178052"/>
                        <a:gd name="connsiteY1" fmla="*/ 44039 h 48229"/>
                        <a:gd name="connsiteX2" fmla="*/ 472535 w 1178052"/>
                        <a:gd name="connsiteY2" fmla="*/ 41848 h 48229"/>
                        <a:gd name="connsiteX3" fmla="*/ 510826 w 1178052"/>
                        <a:gd name="connsiteY3" fmla="*/ 39276 h 48229"/>
                        <a:gd name="connsiteX4" fmla="*/ 587216 w 1178052"/>
                        <a:gd name="connsiteY4" fmla="*/ 33180 h 48229"/>
                        <a:gd name="connsiteX5" fmla="*/ 892207 w 1178052"/>
                        <a:gd name="connsiteY5" fmla="*/ 8796 h 48229"/>
                        <a:gd name="connsiteX6" fmla="*/ 1035177 w 1178052"/>
                        <a:gd name="connsiteY6" fmla="*/ 3843 h 48229"/>
                        <a:gd name="connsiteX7" fmla="*/ 1178052 w 1178052"/>
                        <a:gd name="connsiteY7" fmla="*/ 10225 h 48229"/>
                        <a:gd name="connsiteX8" fmla="*/ 1035272 w 1178052"/>
                        <a:gd name="connsiteY8" fmla="*/ 509 h 48229"/>
                        <a:gd name="connsiteX9" fmla="*/ 979265 w 1178052"/>
                        <a:gd name="connsiteY9" fmla="*/ 33 h 48229"/>
                        <a:gd name="connsiteX10" fmla="*/ 891540 w 1178052"/>
                        <a:gd name="connsiteY10" fmla="*/ 2129 h 48229"/>
                        <a:gd name="connsiteX11" fmla="*/ 586073 w 1178052"/>
                        <a:gd name="connsiteY11" fmla="*/ 26513 h 48229"/>
                        <a:gd name="connsiteX12" fmla="*/ 509873 w 1178052"/>
                        <a:gd name="connsiteY12" fmla="*/ 32609 h 48229"/>
                        <a:gd name="connsiteX13" fmla="*/ 471678 w 1178052"/>
                        <a:gd name="connsiteY13" fmla="*/ 35180 h 48229"/>
                        <a:gd name="connsiteX14" fmla="*/ 433483 w 1178052"/>
                        <a:gd name="connsiteY14" fmla="*/ 37371 h 48229"/>
                        <a:gd name="connsiteX15" fmla="*/ 280321 w 1178052"/>
                        <a:gd name="connsiteY15" fmla="*/ 41562 h 48229"/>
                        <a:gd name="connsiteX16" fmla="*/ 166211 w 1178052"/>
                        <a:gd name="connsiteY16" fmla="*/ 41086 h 48229"/>
                        <a:gd name="connsiteX17" fmla="*/ 1810 w 1178052"/>
                        <a:gd name="connsiteY17" fmla="*/ 33656 h 48229"/>
                        <a:gd name="connsiteX18" fmla="*/ 1810 w 1178052"/>
                        <a:gd name="connsiteY18" fmla="*/ 33656 h 48229"/>
                        <a:gd name="connsiteX19" fmla="*/ 0 w 1178052"/>
                        <a:gd name="connsiteY19" fmla="*/ 33561 h 48229"/>
                        <a:gd name="connsiteX20" fmla="*/ 0 w 1178052"/>
                        <a:gd name="connsiteY20" fmla="*/ 35180 h 48229"/>
                        <a:gd name="connsiteX21" fmla="*/ 1810 w 1178052"/>
                        <a:gd name="connsiteY21" fmla="*/ 35371 h 48229"/>
                        <a:gd name="connsiteX22" fmla="*/ 1810 w 1178052"/>
                        <a:gd name="connsiteY22" fmla="*/ 35371 h 48229"/>
                        <a:gd name="connsiteX23" fmla="*/ 280321 w 1178052"/>
                        <a:gd name="connsiteY23" fmla="*/ 48230 h 48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8229">
                          <a:moveTo>
                            <a:pt x="280321" y="48230"/>
                          </a:moveTo>
                          <a:cubicBezTo>
                            <a:pt x="331661" y="48039"/>
                            <a:pt x="382905" y="46610"/>
                            <a:pt x="434150" y="44039"/>
                          </a:cubicBezTo>
                          <a:cubicBezTo>
                            <a:pt x="446913" y="43277"/>
                            <a:pt x="459772" y="42705"/>
                            <a:pt x="472535" y="41848"/>
                          </a:cubicBezTo>
                          <a:lnTo>
                            <a:pt x="510826" y="39276"/>
                          </a:lnTo>
                          <a:cubicBezTo>
                            <a:pt x="536353" y="37371"/>
                            <a:pt x="561785" y="35371"/>
                            <a:pt x="587216" y="33180"/>
                          </a:cubicBezTo>
                          <a:cubicBezTo>
                            <a:pt x="688943" y="24608"/>
                            <a:pt x="790289" y="14035"/>
                            <a:pt x="892207" y="8796"/>
                          </a:cubicBezTo>
                          <a:cubicBezTo>
                            <a:pt x="939737" y="5843"/>
                            <a:pt x="987457" y="3653"/>
                            <a:pt x="1035177" y="3843"/>
                          </a:cubicBezTo>
                          <a:cubicBezTo>
                            <a:pt x="1082897" y="3843"/>
                            <a:pt x="1130618" y="5843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129"/>
                          </a:cubicBezTo>
                          <a:cubicBezTo>
                            <a:pt x="789051" y="7367"/>
                            <a:pt x="687610" y="17940"/>
                            <a:pt x="586073" y="26513"/>
                          </a:cubicBezTo>
                          <a:cubicBezTo>
                            <a:pt x="560642" y="28703"/>
                            <a:pt x="535305" y="30704"/>
                            <a:pt x="509873" y="32609"/>
                          </a:cubicBezTo>
                          <a:lnTo>
                            <a:pt x="471678" y="35180"/>
                          </a:lnTo>
                          <a:cubicBezTo>
                            <a:pt x="458915" y="36038"/>
                            <a:pt x="446246" y="36609"/>
                            <a:pt x="433483" y="37371"/>
                          </a:cubicBezTo>
                          <a:cubicBezTo>
                            <a:pt x="382524" y="39943"/>
                            <a:pt x="331375" y="41276"/>
                            <a:pt x="280321" y="41562"/>
                          </a:cubicBezTo>
                          <a:cubicBezTo>
                            <a:pt x="242316" y="42134"/>
                            <a:pt x="204216" y="41848"/>
                            <a:pt x="166211" y="41086"/>
                          </a:cubicBezTo>
                          <a:cubicBezTo>
                            <a:pt x="111347" y="39943"/>
                            <a:pt x="56483" y="37466"/>
                            <a:pt x="1810" y="33656"/>
                          </a:cubicBezTo>
                          <a:lnTo>
                            <a:pt x="1810" y="33656"/>
                          </a:lnTo>
                          <a:cubicBezTo>
                            <a:pt x="1238" y="33656"/>
                            <a:pt x="571" y="33656"/>
                            <a:pt x="0" y="33561"/>
                          </a:cubicBezTo>
                          <a:lnTo>
                            <a:pt x="0" y="35180"/>
                          </a:lnTo>
                          <a:cubicBezTo>
                            <a:pt x="571" y="35180"/>
                            <a:pt x="1238" y="35276"/>
                            <a:pt x="1810" y="35371"/>
                          </a:cubicBezTo>
                          <a:lnTo>
                            <a:pt x="1810" y="35371"/>
                          </a:lnTo>
                          <a:cubicBezTo>
                            <a:pt x="94012" y="43467"/>
                            <a:pt x="187071" y="47849"/>
                            <a:pt x="280321" y="482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6" name="Vrije vorm: vorm 9005">
                      <a:extLst>
                        <a:ext uri="{FF2B5EF4-FFF2-40B4-BE49-F238E27FC236}">
                          <a16:creationId xmlns:a16="http://schemas.microsoft.com/office/drawing/2014/main" id="{5AD32AF0-BDAD-D618-3291-8AFF33F30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6247"/>
                      <a:ext cx="220027" cy="13525"/>
                    </a:xfrm>
                    <a:custGeom>
                      <a:avLst/>
                      <a:gdLst>
                        <a:gd name="connsiteX0" fmla="*/ 170783 w 220027"/>
                        <a:gd name="connsiteY0" fmla="*/ 6858 h 13525"/>
                        <a:gd name="connsiteX1" fmla="*/ 64865 w 220027"/>
                        <a:gd name="connsiteY1" fmla="*/ 857 h 13525"/>
                        <a:gd name="connsiteX2" fmla="*/ 44577 w 220027"/>
                        <a:gd name="connsiteY2" fmla="*/ 571 h 13525"/>
                        <a:gd name="connsiteX3" fmla="*/ 0 w 220027"/>
                        <a:gd name="connsiteY3" fmla="*/ 0 h 13525"/>
                        <a:gd name="connsiteX4" fmla="*/ 63913 w 220027"/>
                        <a:gd name="connsiteY4" fmla="*/ 7525 h 13525"/>
                        <a:gd name="connsiteX5" fmla="*/ 170021 w 220027"/>
                        <a:gd name="connsiteY5" fmla="*/ 13525 h 13525"/>
                        <a:gd name="connsiteX6" fmla="*/ 220027 w 220027"/>
                        <a:gd name="connsiteY6" fmla="*/ 12573 h 13525"/>
                        <a:gd name="connsiteX7" fmla="*/ 185642 w 220027"/>
                        <a:gd name="connsiteY7" fmla="*/ 8572 h 13525"/>
                        <a:gd name="connsiteX8" fmla="*/ 170878 w 220027"/>
                        <a:gd name="connsiteY8" fmla="*/ 6858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3525">
                          <a:moveTo>
                            <a:pt x="170783" y="6858"/>
                          </a:move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58102" y="857"/>
                            <a:pt x="51340" y="667"/>
                            <a:pt x="44577" y="571"/>
                          </a:cubicBezTo>
                          <a:cubicBezTo>
                            <a:pt x="29718" y="381"/>
                            <a:pt x="14859" y="190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20027" y="12573"/>
                          </a:lnTo>
                          <a:lnTo>
                            <a:pt x="185642" y="8572"/>
                          </a:lnTo>
                          <a:lnTo>
                            <a:pt x="170878" y="6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7" name="Vrije vorm: vorm 9006">
                      <a:extLst>
                        <a:ext uri="{FF2B5EF4-FFF2-40B4-BE49-F238E27FC236}">
                          <a16:creationId xmlns:a16="http://schemas.microsoft.com/office/drawing/2014/main" id="{F56F3DFF-B9C5-CF5A-0D93-13EE3B9D0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765" y="3005200"/>
                      <a:ext cx="311753" cy="18646"/>
                    </a:xfrm>
                    <a:custGeom>
                      <a:avLst/>
                      <a:gdLst>
                        <a:gd name="connsiteX0" fmla="*/ 241364 w 311753"/>
                        <a:gd name="connsiteY0" fmla="*/ 2858 h 18646"/>
                        <a:gd name="connsiteX1" fmla="*/ 91345 w 311753"/>
                        <a:gd name="connsiteY1" fmla="*/ 11906 h 18646"/>
                        <a:gd name="connsiteX2" fmla="*/ 63627 w 311753"/>
                        <a:gd name="connsiteY2" fmla="*/ 13811 h 18646"/>
                        <a:gd name="connsiteX3" fmla="*/ 0 w 311753"/>
                        <a:gd name="connsiteY3" fmla="*/ 18098 h 18646"/>
                        <a:gd name="connsiteX4" fmla="*/ 91916 w 311753"/>
                        <a:gd name="connsiteY4" fmla="*/ 18574 h 18646"/>
                        <a:gd name="connsiteX5" fmla="*/ 242411 w 311753"/>
                        <a:gd name="connsiteY5" fmla="*/ 9430 h 18646"/>
                        <a:gd name="connsiteX6" fmla="*/ 311753 w 311753"/>
                        <a:gd name="connsiteY6" fmla="*/ 0 h 18646"/>
                        <a:gd name="connsiteX7" fmla="*/ 263557 w 311753"/>
                        <a:gd name="connsiteY7" fmla="*/ 1905 h 18646"/>
                        <a:gd name="connsiteX8" fmla="*/ 241364 w 311753"/>
                        <a:gd name="connsiteY8" fmla="*/ 2762 h 18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646">
                          <a:moveTo>
                            <a:pt x="241364" y="2858"/>
                          </a:moveTo>
                          <a:cubicBezTo>
                            <a:pt x="191453" y="6763"/>
                            <a:pt x="141446" y="9811"/>
                            <a:pt x="91345" y="11906"/>
                          </a:cubicBezTo>
                          <a:cubicBezTo>
                            <a:pt x="82106" y="12668"/>
                            <a:pt x="72866" y="13145"/>
                            <a:pt x="63627" y="13811"/>
                          </a:cubicBezTo>
                          <a:cubicBezTo>
                            <a:pt x="42386" y="15335"/>
                            <a:pt x="21241" y="16955"/>
                            <a:pt x="0" y="18098"/>
                          </a:cubicBezTo>
                          <a:cubicBezTo>
                            <a:pt x="30575" y="18574"/>
                            <a:pt x="61246" y="18764"/>
                            <a:pt x="91916" y="18574"/>
                          </a:cubicBezTo>
                          <a:cubicBezTo>
                            <a:pt x="142208" y="16478"/>
                            <a:pt x="192405" y="13430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3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4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8" name="Vrije vorm: vorm 9007">
                      <a:extLst>
                        <a:ext uri="{FF2B5EF4-FFF2-40B4-BE49-F238E27FC236}">
                          <a16:creationId xmlns:a16="http://schemas.microsoft.com/office/drawing/2014/main" id="{66C6D106-7A61-898C-4A23-1136255A23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92354"/>
                      <a:ext cx="295370" cy="8477"/>
                    </a:xfrm>
                    <a:custGeom>
                      <a:avLst/>
                      <a:gdLst>
                        <a:gd name="connsiteX0" fmla="*/ 86677 w 295370"/>
                        <a:gd name="connsiteY0" fmla="*/ 0 h 8477"/>
                        <a:gd name="connsiteX1" fmla="*/ 60103 w 295370"/>
                        <a:gd name="connsiteY1" fmla="*/ 762 h 8477"/>
                        <a:gd name="connsiteX2" fmla="*/ 0 w 295370"/>
                        <a:gd name="connsiteY2" fmla="*/ 2286 h 8477"/>
                        <a:gd name="connsiteX3" fmla="*/ 86392 w 295370"/>
                        <a:gd name="connsiteY3" fmla="*/ 6667 h 8477"/>
                        <a:gd name="connsiteX4" fmla="*/ 228790 w 295370"/>
                        <a:gd name="connsiteY4" fmla="*/ 8477 h 8477"/>
                        <a:gd name="connsiteX5" fmla="*/ 295370 w 295370"/>
                        <a:gd name="connsiteY5" fmla="*/ 6001 h 8477"/>
                        <a:gd name="connsiteX6" fmla="*/ 249174 w 295370"/>
                        <a:gd name="connsiteY6" fmla="*/ 3143 h 8477"/>
                        <a:gd name="connsiteX7" fmla="*/ 229076 w 295370"/>
                        <a:gd name="connsiteY7" fmla="*/ 1810 h 8477"/>
                        <a:gd name="connsiteX8" fmla="*/ 86677 w 295370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370" h="8477">
                          <a:moveTo>
                            <a:pt x="86677" y="0"/>
                          </a:moveTo>
                          <a:lnTo>
                            <a:pt x="60103" y="762"/>
                          </a:lnTo>
                          <a:lnTo>
                            <a:pt x="0" y="2286"/>
                          </a:lnTo>
                          <a:lnTo>
                            <a:pt x="86392" y="6667"/>
                          </a:lnTo>
                          <a:lnTo>
                            <a:pt x="228790" y="8477"/>
                          </a:lnTo>
                          <a:lnTo>
                            <a:pt x="295370" y="6001"/>
                          </a:lnTo>
                          <a:lnTo>
                            <a:pt x="249174" y="3143"/>
                          </a:lnTo>
                          <a:lnTo>
                            <a:pt x="229076" y="1810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9" name="Vrije vorm: vorm 9008">
                      <a:extLst>
                        <a:ext uri="{FF2B5EF4-FFF2-40B4-BE49-F238E27FC236}">
                          <a16:creationId xmlns:a16="http://schemas.microsoft.com/office/drawing/2014/main" id="{64E85A39-B461-C84C-1F70-5E61F22120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2479135"/>
                      <a:ext cx="2536221" cy="26185"/>
                    </a:xfrm>
                    <a:custGeom>
                      <a:avLst/>
                      <a:gdLst>
                        <a:gd name="connsiteX0" fmla="*/ 2525649 w 2536221"/>
                        <a:gd name="connsiteY0" fmla="*/ 0 h 26185"/>
                        <a:gd name="connsiteX1" fmla="*/ 8001 w 2536221"/>
                        <a:gd name="connsiteY1" fmla="*/ 6953 h 26185"/>
                        <a:gd name="connsiteX2" fmla="*/ 0 w 2536221"/>
                        <a:gd name="connsiteY2" fmla="*/ 16002 h 26185"/>
                        <a:gd name="connsiteX3" fmla="*/ 94583 w 2536221"/>
                        <a:gd name="connsiteY3" fmla="*/ 15716 h 26185"/>
                        <a:gd name="connsiteX4" fmla="*/ 219837 w 2536221"/>
                        <a:gd name="connsiteY4" fmla="*/ 22193 h 26185"/>
                        <a:gd name="connsiteX5" fmla="*/ 517303 w 2536221"/>
                        <a:gd name="connsiteY5" fmla="*/ 19812 h 26185"/>
                        <a:gd name="connsiteX6" fmla="*/ 537972 w 2536221"/>
                        <a:gd name="connsiteY6" fmla="*/ 14478 h 26185"/>
                        <a:gd name="connsiteX7" fmla="*/ 568833 w 2536221"/>
                        <a:gd name="connsiteY7" fmla="*/ 14478 h 26185"/>
                        <a:gd name="connsiteX8" fmla="*/ 589502 w 2536221"/>
                        <a:gd name="connsiteY8" fmla="*/ 19621 h 26185"/>
                        <a:gd name="connsiteX9" fmla="*/ 924211 w 2536221"/>
                        <a:gd name="connsiteY9" fmla="*/ 25527 h 26185"/>
                        <a:gd name="connsiteX10" fmla="*/ 1105186 w 2536221"/>
                        <a:gd name="connsiteY10" fmla="*/ 12954 h 26185"/>
                        <a:gd name="connsiteX11" fmla="*/ 1362742 w 2536221"/>
                        <a:gd name="connsiteY11" fmla="*/ 12287 h 26185"/>
                        <a:gd name="connsiteX12" fmla="*/ 1377506 w 2536221"/>
                        <a:gd name="connsiteY12" fmla="*/ 15145 h 26185"/>
                        <a:gd name="connsiteX13" fmla="*/ 1758315 w 2536221"/>
                        <a:gd name="connsiteY13" fmla="*/ 21050 h 26185"/>
                        <a:gd name="connsiteX14" fmla="*/ 1773936 w 2536221"/>
                        <a:gd name="connsiteY14" fmla="*/ 18288 h 26185"/>
                        <a:gd name="connsiteX15" fmla="*/ 1794415 w 2536221"/>
                        <a:gd name="connsiteY15" fmla="*/ 23241 h 26185"/>
                        <a:gd name="connsiteX16" fmla="*/ 1969294 w 2536221"/>
                        <a:gd name="connsiteY16" fmla="*/ 10858 h 26185"/>
                        <a:gd name="connsiteX17" fmla="*/ 1972818 w 2536221"/>
                        <a:gd name="connsiteY17" fmla="*/ 10478 h 26185"/>
                        <a:gd name="connsiteX18" fmla="*/ 2536222 w 2536221"/>
                        <a:gd name="connsiteY18" fmla="*/ 8954 h 26185"/>
                        <a:gd name="connsiteX19" fmla="*/ 2536222 w 2536221"/>
                        <a:gd name="connsiteY19" fmla="*/ 8954 h 26185"/>
                        <a:gd name="connsiteX20" fmla="*/ 2525649 w 2536221"/>
                        <a:gd name="connsiteY20" fmla="*/ 0 h 2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6185">
                          <a:moveTo>
                            <a:pt x="2525649" y="0"/>
                          </a:moveTo>
                          <a:lnTo>
                            <a:pt x="8001" y="6953"/>
                          </a:lnTo>
                          <a:cubicBezTo>
                            <a:pt x="5334" y="10001"/>
                            <a:pt x="2667" y="12954"/>
                            <a:pt x="0" y="16002"/>
                          </a:cubicBezTo>
                          <a:lnTo>
                            <a:pt x="94583" y="15716"/>
                          </a:lnTo>
                          <a:cubicBezTo>
                            <a:pt x="136303" y="18288"/>
                            <a:pt x="177927" y="20955"/>
                            <a:pt x="219837" y="22193"/>
                          </a:cubicBezTo>
                          <a:cubicBezTo>
                            <a:pt x="318802" y="25051"/>
                            <a:pt x="418243" y="20098"/>
                            <a:pt x="517303" y="19812"/>
                          </a:cubicBezTo>
                          <a:cubicBezTo>
                            <a:pt x="526066" y="19812"/>
                            <a:pt x="532924" y="17717"/>
                            <a:pt x="537972" y="14478"/>
                          </a:cubicBezTo>
                          <a:lnTo>
                            <a:pt x="568833" y="14478"/>
                          </a:lnTo>
                          <a:cubicBezTo>
                            <a:pt x="573881" y="17621"/>
                            <a:pt x="580739" y="19621"/>
                            <a:pt x="589502" y="19621"/>
                          </a:cubicBezTo>
                          <a:cubicBezTo>
                            <a:pt x="701135" y="19526"/>
                            <a:pt x="812483" y="28670"/>
                            <a:pt x="924211" y="25527"/>
                          </a:cubicBezTo>
                          <a:cubicBezTo>
                            <a:pt x="984790" y="23813"/>
                            <a:pt x="1044893" y="17812"/>
                            <a:pt x="1105186" y="12954"/>
                          </a:cubicBezTo>
                          <a:lnTo>
                            <a:pt x="1362742" y="12287"/>
                          </a:lnTo>
                          <a:cubicBezTo>
                            <a:pt x="1366838" y="13907"/>
                            <a:pt x="1371791" y="14954"/>
                            <a:pt x="1377506" y="15145"/>
                          </a:cubicBezTo>
                          <a:cubicBezTo>
                            <a:pt x="1504379" y="19336"/>
                            <a:pt x="1631347" y="21336"/>
                            <a:pt x="1758315" y="21050"/>
                          </a:cubicBezTo>
                          <a:cubicBezTo>
                            <a:pt x="1764411" y="21050"/>
                            <a:pt x="1769650" y="20003"/>
                            <a:pt x="1773936" y="18288"/>
                          </a:cubicBezTo>
                          <a:cubicBezTo>
                            <a:pt x="1778984" y="21336"/>
                            <a:pt x="1785747" y="23336"/>
                            <a:pt x="1794415" y="23241"/>
                          </a:cubicBezTo>
                          <a:cubicBezTo>
                            <a:pt x="1853184" y="22860"/>
                            <a:pt x="1911191" y="16669"/>
                            <a:pt x="1969294" y="10858"/>
                          </a:cubicBezTo>
                          <a:cubicBezTo>
                            <a:pt x="1970437" y="10763"/>
                            <a:pt x="1971580" y="10668"/>
                            <a:pt x="1972818" y="10478"/>
                          </a:cubicBezTo>
                          <a:lnTo>
                            <a:pt x="2536222" y="8954"/>
                          </a:lnTo>
                          <a:cubicBezTo>
                            <a:pt x="2536222" y="8954"/>
                            <a:pt x="2536222" y="8954"/>
                            <a:pt x="2536222" y="8954"/>
                          </a:cubicBezTo>
                          <a:cubicBezTo>
                            <a:pt x="2532698" y="5620"/>
                            <a:pt x="2529174" y="2667"/>
                            <a:pt x="25256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0" name="Vrije vorm: vorm 9009">
                      <a:extLst>
                        <a:ext uri="{FF2B5EF4-FFF2-40B4-BE49-F238E27FC236}">
                          <a16:creationId xmlns:a16="http://schemas.microsoft.com/office/drawing/2014/main" id="{F29AF6D6-FF67-1E77-478A-83E19F0EF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554" y="2773267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8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1" name="Vrije vorm: vorm 9010">
                      <a:extLst>
                        <a:ext uri="{FF2B5EF4-FFF2-40B4-BE49-F238E27FC236}">
                          <a16:creationId xmlns:a16="http://schemas.microsoft.com/office/drawing/2014/main" id="{4DA423C2-F43F-9519-3A08-EFDB16C82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2932" y="2798222"/>
                      <a:ext cx="1869376" cy="57150"/>
                    </a:xfrm>
                    <a:custGeom>
                      <a:avLst/>
                      <a:gdLst>
                        <a:gd name="connsiteX0" fmla="*/ 999077 w 1869376"/>
                        <a:gd name="connsiteY0" fmla="*/ 18574 h 57150"/>
                        <a:gd name="connsiteX1" fmla="*/ 772859 w 1869376"/>
                        <a:gd name="connsiteY1" fmla="*/ 14859 h 57150"/>
                        <a:gd name="connsiteX2" fmla="*/ 547021 w 1869376"/>
                        <a:gd name="connsiteY2" fmla="*/ 18383 h 57150"/>
                        <a:gd name="connsiteX3" fmla="*/ 0 w 1869376"/>
                        <a:gd name="connsiteY3" fmla="*/ 57150 h 57150"/>
                        <a:gd name="connsiteX4" fmla="*/ 1869281 w 1869376"/>
                        <a:gd name="connsiteY4" fmla="*/ 52007 h 57150"/>
                        <a:gd name="connsiteX5" fmla="*/ 1869281 w 1869376"/>
                        <a:gd name="connsiteY5" fmla="*/ 30480 h 57150"/>
                        <a:gd name="connsiteX6" fmla="*/ 1804892 w 1869376"/>
                        <a:gd name="connsiteY6" fmla="*/ 31052 h 57150"/>
                        <a:gd name="connsiteX7" fmla="*/ 1503236 w 1869376"/>
                        <a:gd name="connsiteY7" fmla="*/ 30671 h 57150"/>
                        <a:gd name="connsiteX8" fmla="*/ 1319213 w 1869376"/>
                        <a:gd name="connsiteY8" fmla="*/ 32480 h 57150"/>
                        <a:gd name="connsiteX9" fmla="*/ 1367981 w 1869376"/>
                        <a:gd name="connsiteY9" fmla="*/ 28384 h 57150"/>
                        <a:gd name="connsiteX10" fmla="*/ 1319213 w 1869376"/>
                        <a:gd name="connsiteY10" fmla="*/ 29242 h 57150"/>
                        <a:gd name="connsiteX11" fmla="*/ 1502569 w 1869376"/>
                        <a:gd name="connsiteY11" fmla="*/ 15240 h 57150"/>
                        <a:gd name="connsiteX12" fmla="*/ 1805940 w 1869376"/>
                        <a:gd name="connsiteY12" fmla="*/ 15526 h 57150"/>
                        <a:gd name="connsiteX13" fmla="*/ 1869377 w 1869376"/>
                        <a:gd name="connsiteY13" fmla="*/ 20479 h 57150"/>
                        <a:gd name="connsiteX14" fmla="*/ 1869377 w 1869376"/>
                        <a:gd name="connsiteY14" fmla="*/ 0 h 57150"/>
                        <a:gd name="connsiteX15" fmla="*/ 1451896 w 1869376"/>
                        <a:gd name="connsiteY15" fmla="*/ 15716 h 57150"/>
                        <a:gd name="connsiteX16" fmla="*/ 998982 w 1869376"/>
                        <a:gd name="connsiteY16" fmla="*/ 18574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7150">
                          <a:moveTo>
                            <a:pt x="999077" y="18574"/>
                          </a:moveTo>
                          <a:cubicBezTo>
                            <a:pt x="923544" y="17812"/>
                            <a:pt x="848201" y="15716"/>
                            <a:pt x="772859" y="14859"/>
                          </a:cubicBezTo>
                          <a:cubicBezTo>
                            <a:pt x="697516" y="14002"/>
                            <a:pt x="622268" y="15430"/>
                            <a:pt x="547021" y="18383"/>
                          </a:cubicBezTo>
                          <a:cubicBezTo>
                            <a:pt x="363855" y="24765"/>
                            <a:pt x="181832" y="40958"/>
                            <a:pt x="0" y="57150"/>
                          </a:cubicBezTo>
                          <a:lnTo>
                            <a:pt x="1869281" y="52007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1"/>
                            <a:pt x="1804892" y="31052"/>
                          </a:cubicBezTo>
                          <a:cubicBezTo>
                            <a:pt x="1704404" y="28194"/>
                            <a:pt x="1603724" y="28099"/>
                            <a:pt x="1503236" y="30671"/>
                          </a:cubicBezTo>
                          <a:cubicBezTo>
                            <a:pt x="1441990" y="30290"/>
                            <a:pt x="1380649" y="30861"/>
                            <a:pt x="1319213" y="32480"/>
                          </a:cubicBezTo>
                          <a:cubicBezTo>
                            <a:pt x="1335405" y="30956"/>
                            <a:pt x="1351693" y="29718"/>
                            <a:pt x="1367981" y="28384"/>
                          </a:cubicBezTo>
                          <a:cubicBezTo>
                            <a:pt x="1351693" y="28670"/>
                            <a:pt x="1335500" y="28861"/>
                            <a:pt x="1319213" y="29242"/>
                          </a:cubicBezTo>
                          <a:cubicBezTo>
                            <a:pt x="1380077" y="23622"/>
                            <a:pt x="1441133" y="18955"/>
                            <a:pt x="1502569" y="15240"/>
                          </a:cubicBezTo>
                          <a:cubicBezTo>
                            <a:pt x="1603724" y="12573"/>
                            <a:pt x="1704975" y="12668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191"/>
                            <a:pt x="1591151" y="11716"/>
                            <a:pt x="1451896" y="15716"/>
                          </a:cubicBezTo>
                          <a:cubicBezTo>
                            <a:pt x="1301020" y="18955"/>
                            <a:pt x="1149953" y="20288"/>
                            <a:pt x="998982" y="1857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2" name="Vrije vorm: vorm 9011">
                      <a:extLst>
                        <a:ext uri="{FF2B5EF4-FFF2-40B4-BE49-F238E27FC236}">
                          <a16:creationId xmlns:a16="http://schemas.microsoft.com/office/drawing/2014/main" id="{E2B2252C-DD8B-4226-D422-E5778D80B4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3125" y="2601721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810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810"/>
                          </a:moveTo>
                          <a:cubicBezTo>
                            <a:pt x="26194" y="3429"/>
                            <a:pt x="52483" y="4572"/>
                            <a:pt x="78772" y="5429"/>
                          </a:cubicBezTo>
                          <a:cubicBezTo>
                            <a:pt x="52388" y="4001"/>
                            <a:pt x="26098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3" name="Vrije vorm: vorm 9012">
                      <a:extLst>
                        <a:ext uri="{FF2B5EF4-FFF2-40B4-BE49-F238E27FC236}">
                          <a16:creationId xmlns:a16="http://schemas.microsoft.com/office/drawing/2014/main" id="{143FD165-59A3-8A22-364D-3EB1E1DC5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487993"/>
                      <a:ext cx="2610993" cy="368903"/>
                    </a:xfrm>
                    <a:custGeom>
                      <a:avLst/>
                      <a:gdLst>
                        <a:gd name="connsiteX0" fmla="*/ 2392966 w 2610993"/>
                        <a:gd name="connsiteY0" fmla="*/ 210026 h 368903"/>
                        <a:gd name="connsiteX1" fmla="*/ 2257711 w 2610993"/>
                        <a:gd name="connsiteY1" fmla="*/ 206597 h 368903"/>
                        <a:gd name="connsiteX2" fmla="*/ 2329815 w 2610993"/>
                        <a:gd name="connsiteY2" fmla="*/ 205168 h 368903"/>
                        <a:gd name="connsiteX3" fmla="*/ 2257711 w 2610993"/>
                        <a:gd name="connsiteY3" fmla="*/ 203359 h 368903"/>
                        <a:gd name="connsiteX4" fmla="*/ 2392966 w 2610993"/>
                        <a:gd name="connsiteY4" fmla="*/ 200692 h 368903"/>
                        <a:gd name="connsiteX5" fmla="*/ 2610612 w 2610993"/>
                        <a:gd name="connsiteY5" fmla="*/ 199453 h 368903"/>
                        <a:gd name="connsiteX6" fmla="*/ 2610612 w 2610993"/>
                        <a:gd name="connsiteY6" fmla="*/ 178498 h 368903"/>
                        <a:gd name="connsiteX7" fmla="*/ 2603564 w 2610993"/>
                        <a:gd name="connsiteY7" fmla="*/ 168878 h 368903"/>
                        <a:gd name="connsiteX8" fmla="*/ 2610993 w 2610993"/>
                        <a:gd name="connsiteY8" fmla="*/ 94297 h 368903"/>
                        <a:gd name="connsiteX9" fmla="*/ 2610993 w 2610993"/>
                        <a:gd name="connsiteY9" fmla="*/ 58388 h 368903"/>
                        <a:gd name="connsiteX10" fmla="*/ 2610517 w 2610993"/>
                        <a:gd name="connsiteY10" fmla="*/ 58388 h 368903"/>
                        <a:gd name="connsiteX11" fmla="*/ 2385632 w 2610993"/>
                        <a:gd name="connsiteY11" fmla="*/ 54102 h 368903"/>
                        <a:gd name="connsiteX12" fmla="*/ 2281333 w 2610993"/>
                        <a:gd name="connsiteY12" fmla="*/ 44767 h 368903"/>
                        <a:gd name="connsiteX13" fmla="*/ 2309241 w 2610993"/>
                        <a:gd name="connsiteY13" fmla="*/ 44005 h 368903"/>
                        <a:gd name="connsiteX14" fmla="*/ 2281333 w 2610993"/>
                        <a:gd name="connsiteY14" fmla="*/ 41529 h 368903"/>
                        <a:gd name="connsiteX15" fmla="*/ 2386679 w 2610993"/>
                        <a:gd name="connsiteY15" fmla="*/ 38671 h 368903"/>
                        <a:gd name="connsiteX16" fmla="*/ 2606993 w 2610993"/>
                        <a:gd name="connsiteY16" fmla="*/ 42863 h 368903"/>
                        <a:gd name="connsiteX17" fmla="*/ 2576703 w 2610993"/>
                        <a:gd name="connsiteY17" fmla="*/ 0 h 368903"/>
                        <a:gd name="connsiteX18" fmla="*/ 2576703 w 2610993"/>
                        <a:gd name="connsiteY18" fmla="*/ 0 h 368903"/>
                        <a:gd name="connsiteX19" fmla="*/ 2013299 w 2610993"/>
                        <a:gd name="connsiteY19" fmla="*/ 1524 h 368903"/>
                        <a:gd name="connsiteX20" fmla="*/ 2009775 w 2610993"/>
                        <a:gd name="connsiteY20" fmla="*/ 1905 h 368903"/>
                        <a:gd name="connsiteX21" fmla="*/ 1834896 w 2610993"/>
                        <a:gd name="connsiteY21" fmla="*/ 14288 h 368903"/>
                        <a:gd name="connsiteX22" fmla="*/ 1814417 w 2610993"/>
                        <a:gd name="connsiteY22" fmla="*/ 9334 h 368903"/>
                        <a:gd name="connsiteX23" fmla="*/ 1798796 w 2610993"/>
                        <a:gd name="connsiteY23" fmla="*/ 12097 h 368903"/>
                        <a:gd name="connsiteX24" fmla="*/ 1417987 w 2610993"/>
                        <a:gd name="connsiteY24" fmla="*/ 6191 h 368903"/>
                        <a:gd name="connsiteX25" fmla="*/ 1403223 w 2610993"/>
                        <a:gd name="connsiteY25" fmla="*/ 3334 h 368903"/>
                        <a:gd name="connsiteX26" fmla="*/ 1145667 w 2610993"/>
                        <a:gd name="connsiteY26" fmla="*/ 4000 h 368903"/>
                        <a:gd name="connsiteX27" fmla="*/ 964692 w 2610993"/>
                        <a:gd name="connsiteY27" fmla="*/ 16573 h 368903"/>
                        <a:gd name="connsiteX28" fmla="*/ 629984 w 2610993"/>
                        <a:gd name="connsiteY28" fmla="*/ 10668 h 368903"/>
                        <a:gd name="connsiteX29" fmla="*/ 609314 w 2610993"/>
                        <a:gd name="connsiteY29" fmla="*/ 5429 h 368903"/>
                        <a:gd name="connsiteX30" fmla="*/ 578453 w 2610993"/>
                        <a:gd name="connsiteY30" fmla="*/ 5429 h 368903"/>
                        <a:gd name="connsiteX31" fmla="*/ 557784 w 2610993"/>
                        <a:gd name="connsiteY31" fmla="*/ 10858 h 368903"/>
                        <a:gd name="connsiteX32" fmla="*/ 260318 w 2610993"/>
                        <a:gd name="connsiteY32" fmla="*/ 13240 h 368903"/>
                        <a:gd name="connsiteX33" fmla="*/ 135065 w 2610993"/>
                        <a:gd name="connsiteY33" fmla="*/ 6763 h 368903"/>
                        <a:gd name="connsiteX34" fmla="*/ 40481 w 2610993"/>
                        <a:gd name="connsiteY34" fmla="*/ 7048 h 368903"/>
                        <a:gd name="connsiteX35" fmla="*/ 1143 w 2610993"/>
                        <a:gd name="connsiteY35" fmla="*/ 62675 h 368903"/>
                        <a:gd name="connsiteX36" fmla="*/ 952 w 2610993"/>
                        <a:gd name="connsiteY36" fmla="*/ 112109 h 368903"/>
                        <a:gd name="connsiteX37" fmla="*/ 208312 w 2610993"/>
                        <a:gd name="connsiteY37" fmla="*/ 117253 h 368903"/>
                        <a:gd name="connsiteX38" fmla="*/ 482346 w 2610993"/>
                        <a:gd name="connsiteY38" fmla="*/ 107061 h 368903"/>
                        <a:gd name="connsiteX39" fmla="*/ 934022 w 2610993"/>
                        <a:gd name="connsiteY39" fmla="*/ 87249 h 368903"/>
                        <a:gd name="connsiteX40" fmla="*/ 1386745 w 2610993"/>
                        <a:gd name="connsiteY40" fmla="*/ 93726 h 368903"/>
                        <a:gd name="connsiteX41" fmla="*/ 1808321 w 2610993"/>
                        <a:gd name="connsiteY41" fmla="*/ 107442 h 368903"/>
                        <a:gd name="connsiteX42" fmla="*/ 1695736 w 2610993"/>
                        <a:gd name="connsiteY42" fmla="*/ 108871 h 368903"/>
                        <a:gd name="connsiteX43" fmla="*/ 1808321 w 2610993"/>
                        <a:gd name="connsiteY43" fmla="*/ 110680 h 368903"/>
                        <a:gd name="connsiteX44" fmla="*/ 1385602 w 2610993"/>
                        <a:gd name="connsiteY44" fmla="*/ 109156 h 368903"/>
                        <a:gd name="connsiteX45" fmla="*/ 934498 w 2610993"/>
                        <a:gd name="connsiteY45" fmla="*/ 102679 h 368903"/>
                        <a:gd name="connsiteX46" fmla="*/ 483680 w 2610993"/>
                        <a:gd name="connsiteY46" fmla="*/ 122396 h 368903"/>
                        <a:gd name="connsiteX47" fmla="*/ 208217 w 2610993"/>
                        <a:gd name="connsiteY47" fmla="*/ 126492 h 368903"/>
                        <a:gd name="connsiteX48" fmla="*/ 952 w 2610993"/>
                        <a:gd name="connsiteY48" fmla="*/ 116776 h 368903"/>
                        <a:gd name="connsiteX49" fmla="*/ 381 w 2610993"/>
                        <a:gd name="connsiteY49" fmla="*/ 283464 h 368903"/>
                        <a:gd name="connsiteX50" fmla="*/ 139065 w 2610993"/>
                        <a:gd name="connsiteY50" fmla="*/ 285464 h 368903"/>
                        <a:gd name="connsiteX51" fmla="*/ 444532 w 2610993"/>
                        <a:gd name="connsiteY51" fmla="*/ 277559 h 368903"/>
                        <a:gd name="connsiteX52" fmla="*/ 587026 w 2610993"/>
                        <a:gd name="connsiteY52" fmla="*/ 268986 h 368903"/>
                        <a:gd name="connsiteX53" fmla="*/ 511873 w 2610993"/>
                        <a:gd name="connsiteY53" fmla="*/ 277368 h 368903"/>
                        <a:gd name="connsiteX54" fmla="*/ 587026 w 2610993"/>
                        <a:gd name="connsiteY54" fmla="*/ 272225 h 368903"/>
                        <a:gd name="connsiteX55" fmla="*/ 445484 w 2610993"/>
                        <a:gd name="connsiteY55" fmla="*/ 286798 h 368903"/>
                        <a:gd name="connsiteX56" fmla="*/ 138779 w 2610993"/>
                        <a:gd name="connsiteY56" fmla="*/ 294703 h 368903"/>
                        <a:gd name="connsiteX57" fmla="*/ 381 w 2610993"/>
                        <a:gd name="connsiteY57" fmla="*/ 288131 h 368903"/>
                        <a:gd name="connsiteX58" fmla="*/ 190 w 2610993"/>
                        <a:gd name="connsiteY58" fmla="*/ 333661 h 368903"/>
                        <a:gd name="connsiteX59" fmla="*/ 75914 w 2610993"/>
                        <a:gd name="connsiteY59" fmla="*/ 330898 h 368903"/>
                        <a:gd name="connsiteX60" fmla="*/ 484156 w 2610993"/>
                        <a:gd name="connsiteY60" fmla="*/ 326231 h 368903"/>
                        <a:gd name="connsiteX61" fmla="*/ 674942 w 2610993"/>
                        <a:gd name="connsiteY61" fmla="*/ 330136 h 368903"/>
                        <a:gd name="connsiteX62" fmla="*/ 624078 w 2610993"/>
                        <a:gd name="connsiteY62" fmla="*/ 332327 h 368903"/>
                        <a:gd name="connsiteX63" fmla="*/ 674846 w 2610993"/>
                        <a:gd name="connsiteY63" fmla="*/ 333375 h 368903"/>
                        <a:gd name="connsiteX64" fmla="*/ 484251 w 2610993"/>
                        <a:gd name="connsiteY64" fmla="*/ 341662 h 368903"/>
                        <a:gd name="connsiteX65" fmla="*/ 76010 w 2610993"/>
                        <a:gd name="connsiteY65" fmla="*/ 346329 h 368903"/>
                        <a:gd name="connsiteX66" fmla="*/ 0 w 2610993"/>
                        <a:gd name="connsiteY66" fmla="*/ 345281 h 368903"/>
                        <a:gd name="connsiteX67" fmla="*/ 0 w 2610993"/>
                        <a:gd name="connsiteY67" fmla="*/ 349567 h 368903"/>
                        <a:gd name="connsiteX68" fmla="*/ 0 w 2610993"/>
                        <a:gd name="connsiteY68" fmla="*/ 368903 h 368903"/>
                        <a:gd name="connsiteX69" fmla="*/ 740759 w 2610993"/>
                        <a:gd name="connsiteY69" fmla="*/ 366808 h 368903"/>
                        <a:gd name="connsiteX70" fmla="*/ 1029367 w 2610993"/>
                        <a:gd name="connsiteY70" fmla="*/ 339376 h 368903"/>
                        <a:gd name="connsiteX71" fmla="*/ 740759 w 2610993"/>
                        <a:gd name="connsiteY71" fmla="*/ 363569 h 368903"/>
                        <a:gd name="connsiteX72" fmla="*/ 1287209 w 2610993"/>
                        <a:gd name="connsiteY72" fmla="*/ 318802 h 368903"/>
                        <a:gd name="connsiteX73" fmla="*/ 1513808 w 2610993"/>
                        <a:gd name="connsiteY73" fmla="*/ 315277 h 368903"/>
                        <a:gd name="connsiteX74" fmla="*/ 1740027 w 2610993"/>
                        <a:gd name="connsiteY74" fmla="*/ 318992 h 368903"/>
                        <a:gd name="connsiteX75" fmla="*/ 2192369 w 2610993"/>
                        <a:gd name="connsiteY75" fmla="*/ 316135 h 368903"/>
                        <a:gd name="connsiteX76" fmla="*/ 2610231 w 2610993"/>
                        <a:gd name="connsiteY76" fmla="*/ 306514 h 368903"/>
                        <a:gd name="connsiteX77" fmla="*/ 2610612 w 2610993"/>
                        <a:gd name="connsiteY77" fmla="*/ 208407 h 368903"/>
                        <a:gd name="connsiteX78" fmla="*/ 2392870 w 2610993"/>
                        <a:gd name="connsiteY78" fmla="*/ 209645 h 368903"/>
                        <a:gd name="connsiteX79" fmla="*/ 2169509 w 2610993"/>
                        <a:gd name="connsiteY79" fmla="*/ 93821 h 368903"/>
                        <a:gd name="connsiteX80" fmla="*/ 2118360 w 2610993"/>
                        <a:gd name="connsiteY80" fmla="*/ 100203 h 368903"/>
                        <a:gd name="connsiteX81" fmla="*/ 2008537 w 2610993"/>
                        <a:gd name="connsiteY81" fmla="*/ 97726 h 368903"/>
                        <a:gd name="connsiteX82" fmla="*/ 1943100 w 2610993"/>
                        <a:gd name="connsiteY82" fmla="*/ 88106 h 368903"/>
                        <a:gd name="connsiteX83" fmla="*/ 1960626 w 2610993"/>
                        <a:gd name="connsiteY83" fmla="*/ 87439 h 368903"/>
                        <a:gd name="connsiteX84" fmla="*/ 1943100 w 2610993"/>
                        <a:gd name="connsiteY84" fmla="*/ 84868 h 368903"/>
                        <a:gd name="connsiteX85" fmla="*/ 2010061 w 2610993"/>
                        <a:gd name="connsiteY85" fmla="*/ 82391 h 368903"/>
                        <a:gd name="connsiteX86" fmla="*/ 2118646 w 2610993"/>
                        <a:gd name="connsiteY86" fmla="*/ 84868 h 368903"/>
                        <a:gd name="connsiteX87" fmla="*/ 2169605 w 2610993"/>
                        <a:gd name="connsiteY87" fmla="*/ 90678 h 368903"/>
                        <a:gd name="connsiteX88" fmla="*/ 2155984 w 2610993"/>
                        <a:gd name="connsiteY88" fmla="*/ 92392 h 368903"/>
                        <a:gd name="connsiteX89" fmla="*/ 2169605 w 2610993"/>
                        <a:gd name="connsiteY89" fmla="*/ 93917 h 368903"/>
                        <a:gd name="connsiteX90" fmla="*/ 872014 w 2610993"/>
                        <a:gd name="connsiteY90" fmla="*/ 28384 h 368903"/>
                        <a:gd name="connsiteX91" fmla="*/ 1084612 w 2610993"/>
                        <a:gd name="connsiteY91" fmla="*/ 31718 h 368903"/>
                        <a:gd name="connsiteX92" fmla="*/ 1297305 w 2610993"/>
                        <a:gd name="connsiteY92" fmla="*/ 32480 h 368903"/>
                        <a:gd name="connsiteX93" fmla="*/ 1722977 w 2610993"/>
                        <a:gd name="connsiteY93" fmla="*/ 28670 h 368903"/>
                        <a:gd name="connsiteX94" fmla="*/ 2120360 w 2610993"/>
                        <a:gd name="connsiteY94" fmla="*/ 41719 h 368903"/>
                        <a:gd name="connsiteX95" fmla="*/ 2014728 w 2610993"/>
                        <a:gd name="connsiteY95" fmla="*/ 39148 h 368903"/>
                        <a:gd name="connsiteX96" fmla="*/ 2120360 w 2610993"/>
                        <a:gd name="connsiteY96" fmla="*/ 44958 h 368903"/>
                        <a:gd name="connsiteX97" fmla="*/ 1722977 w 2610993"/>
                        <a:gd name="connsiteY97" fmla="*/ 44101 h 368903"/>
                        <a:gd name="connsiteX98" fmla="*/ 1297114 w 2610993"/>
                        <a:gd name="connsiteY98" fmla="*/ 47911 h 368903"/>
                        <a:gd name="connsiteX99" fmla="*/ 1084040 w 2610993"/>
                        <a:gd name="connsiteY99" fmla="*/ 47149 h 368903"/>
                        <a:gd name="connsiteX100" fmla="*/ 871061 w 2610993"/>
                        <a:gd name="connsiteY100" fmla="*/ 43815 h 368903"/>
                        <a:gd name="connsiteX101" fmla="*/ 354616 w 2610993"/>
                        <a:gd name="connsiteY101" fmla="*/ 19431 h 368903"/>
                        <a:gd name="connsiteX102" fmla="*/ 491871 w 2610993"/>
                        <a:gd name="connsiteY102" fmla="*/ 24098 h 368903"/>
                        <a:gd name="connsiteX103" fmla="*/ 354616 w 2610993"/>
                        <a:gd name="connsiteY103" fmla="*/ 16192 h 368903"/>
                        <a:gd name="connsiteX104" fmla="*/ 871823 w 2610993"/>
                        <a:gd name="connsiteY104" fmla="*/ 28384 h 368903"/>
                        <a:gd name="connsiteX105" fmla="*/ 1506855 w 2610993"/>
                        <a:gd name="connsiteY105" fmla="*/ 82772 h 368903"/>
                        <a:gd name="connsiteX106" fmla="*/ 720566 w 2610993"/>
                        <a:gd name="connsiteY106" fmla="*/ 87535 h 368903"/>
                        <a:gd name="connsiteX107" fmla="*/ 242411 w 2610993"/>
                        <a:gd name="connsiteY107" fmla="*/ 84296 h 368903"/>
                        <a:gd name="connsiteX108" fmla="*/ 369856 w 2610993"/>
                        <a:gd name="connsiteY108" fmla="*/ 81915 h 368903"/>
                        <a:gd name="connsiteX109" fmla="*/ 242411 w 2610993"/>
                        <a:gd name="connsiteY109" fmla="*/ 81058 h 368903"/>
                        <a:gd name="connsiteX110" fmla="*/ 720566 w 2610993"/>
                        <a:gd name="connsiteY110" fmla="*/ 72104 h 368903"/>
                        <a:gd name="connsiteX111" fmla="*/ 1506855 w 2610993"/>
                        <a:gd name="connsiteY111" fmla="*/ 67342 h 368903"/>
                        <a:gd name="connsiteX112" fmla="*/ 1874139 w 2610993"/>
                        <a:gd name="connsiteY112" fmla="*/ 71247 h 368903"/>
                        <a:gd name="connsiteX113" fmla="*/ 1776222 w 2610993"/>
                        <a:gd name="connsiteY113" fmla="*/ 73438 h 368903"/>
                        <a:gd name="connsiteX114" fmla="*/ 1874139 w 2610993"/>
                        <a:gd name="connsiteY114" fmla="*/ 74485 h 368903"/>
                        <a:gd name="connsiteX115" fmla="*/ 1506950 w 2610993"/>
                        <a:gd name="connsiteY115" fmla="*/ 82772 h 368903"/>
                        <a:gd name="connsiteX116" fmla="*/ 1544860 w 2610993"/>
                        <a:gd name="connsiteY116" fmla="*/ 131254 h 368903"/>
                        <a:gd name="connsiteX117" fmla="*/ 1650778 w 2610993"/>
                        <a:gd name="connsiteY117" fmla="*/ 136684 h 368903"/>
                        <a:gd name="connsiteX118" fmla="*/ 1699927 w 2610993"/>
                        <a:gd name="connsiteY118" fmla="*/ 141922 h 368903"/>
                        <a:gd name="connsiteX119" fmla="*/ 1673543 w 2610993"/>
                        <a:gd name="connsiteY119" fmla="*/ 142399 h 368903"/>
                        <a:gd name="connsiteX120" fmla="*/ 1699832 w 2610993"/>
                        <a:gd name="connsiteY120" fmla="*/ 145161 h 368903"/>
                        <a:gd name="connsiteX121" fmla="*/ 1649921 w 2610993"/>
                        <a:gd name="connsiteY121" fmla="*/ 146018 h 368903"/>
                        <a:gd name="connsiteX122" fmla="*/ 1543812 w 2610993"/>
                        <a:gd name="connsiteY122" fmla="*/ 140589 h 368903"/>
                        <a:gd name="connsiteX123" fmla="*/ 1479899 w 2610993"/>
                        <a:gd name="connsiteY123" fmla="*/ 133731 h 368903"/>
                        <a:gd name="connsiteX124" fmla="*/ 1514094 w 2610993"/>
                        <a:gd name="connsiteY124" fmla="*/ 134112 h 368903"/>
                        <a:gd name="connsiteX125" fmla="*/ 1479995 w 2610993"/>
                        <a:gd name="connsiteY125" fmla="*/ 130397 h 368903"/>
                        <a:gd name="connsiteX126" fmla="*/ 1544860 w 2610993"/>
                        <a:gd name="connsiteY126" fmla="*/ 131159 h 368903"/>
                        <a:gd name="connsiteX127" fmla="*/ 261366 w 2610993"/>
                        <a:gd name="connsiteY127" fmla="*/ 149923 h 368903"/>
                        <a:gd name="connsiteX128" fmla="*/ 411385 w 2610993"/>
                        <a:gd name="connsiteY128" fmla="*/ 141542 h 368903"/>
                        <a:gd name="connsiteX129" fmla="*/ 481870 w 2610993"/>
                        <a:gd name="connsiteY129" fmla="*/ 138970 h 368903"/>
                        <a:gd name="connsiteX130" fmla="*/ 444913 w 2610993"/>
                        <a:gd name="connsiteY130" fmla="*/ 143542 h 368903"/>
                        <a:gd name="connsiteX131" fmla="*/ 481870 w 2610993"/>
                        <a:gd name="connsiteY131" fmla="*/ 142208 h 368903"/>
                        <a:gd name="connsiteX132" fmla="*/ 412528 w 2610993"/>
                        <a:gd name="connsiteY132" fmla="*/ 150876 h 368903"/>
                        <a:gd name="connsiteX133" fmla="*/ 262033 w 2610993"/>
                        <a:gd name="connsiteY133" fmla="*/ 159258 h 368903"/>
                        <a:gd name="connsiteX134" fmla="*/ 170117 w 2610993"/>
                        <a:gd name="connsiteY134" fmla="*/ 158877 h 368903"/>
                        <a:gd name="connsiteX135" fmla="*/ 218885 w 2610993"/>
                        <a:gd name="connsiteY135" fmla="*/ 155829 h 368903"/>
                        <a:gd name="connsiteX136" fmla="*/ 170117 w 2610993"/>
                        <a:gd name="connsiteY136" fmla="*/ 155638 h 368903"/>
                        <a:gd name="connsiteX137" fmla="*/ 261461 w 2610993"/>
                        <a:gd name="connsiteY137" fmla="*/ 149923 h 368903"/>
                        <a:gd name="connsiteX138" fmla="*/ 263938 w 2610993"/>
                        <a:gd name="connsiteY138" fmla="*/ 254984 h 368903"/>
                        <a:gd name="connsiteX139" fmla="*/ 101346 w 2610993"/>
                        <a:gd name="connsiteY139" fmla="*/ 253460 h 368903"/>
                        <a:gd name="connsiteX140" fmla="*/ 2191 w 2610993"/>
                        <a:gd name="connsiteY140" fmla="*/ 248507 h 368903"/>
                        <a:gd name="connsiteX141" fmla="*/ 28575 w 2610993"/>
                        <a:gd name="connsiteY141" fmla="*/ 246602 h 368903"/>
                        <a:gd name="connsiteX142" fmla="*/ 2191 w 2610993"/>
                        <a:gd name="connsiteY142" fmla="*/ 245269 h 368903"/>
                        <a:gd name="connsiteX143" fmla="*/ 101346 w 2610993"/>
                        <a:gd name="connsiteY143" fmla="*/ 238030 h 368903"/>
                        <a:gd name="connsiteX144" fmla="*/ 264700 w 2610993"/>
                        <a:gd name="connsiteY144" fmla="*/ 239554 h 368903"/>
                        <a:gd name="connsiteX145" fmla="*/ 340328 w 2610993"/>
                        <a:gd name="connsiteY145" fmla="*/ 247745 h 368903"/>
                        <a:gd name="connsiteX146" fmla="*/ 320040 w 2610993"/>
                        <a:gd name="connsiteY146" fmla="*/ 248793 h 368903"/>
                        <a:gd name="connsiteX147" fmla="*/ 340233 w 2610993"/>
                        <a:gd name="connsiteY147" fmla="*/ 250984 h 368903"/>
                        <a:gd name="connsiteX148" fmla="*/ 263747 w 2610993"/>
                        <a:gd name="connsiteY148" fmla="*/ 254984 h 368903"/>
                        <a:gd name="connsiteX149" fmla="*/ 411099 w 2610993"/>
                        <a:gd name="connsiteY149" fmla="*/ 206883 h 368903"/>
                        <a:gd name="connsiteX150" fmla="*/ 234982 w 2610993"/>
                        <a:gd name="connsiteY150" fmla="*/ 216694 h 368903"/>
                        <a:gd name="connsiteX151" fmla="*/ 58388 w 2610993"/>
                        <a:gd name="connsiteY151" fmla="*/ 216217 h 368903"/>
                        <a:gd name="connsiteX152" fmla="*/ 234601 w 2610993"/>
                        <a:gd name="connsiteY152" fmla="*/ 213646 h 368903"/>
                        <a:gd name="connsiteX153" fmla="*/ 245936 w 2610993"/>
                        <a:gd name="connsiteY153" fmla="*/ 212979 h 368903"/>
                        <a:gd name="connsiteX154" fmla="*/ 234982 w 2610993"/>
                        <a:gd name="connsiteY154" fmla="*/ 213455 h 368903"/>
                        <a:gd name="connsiteX155" fmla="*/ 58388 w 2610993"/>
                        <a:gd name="connsiteY155" fmla="*/ 212979 h 368903"/>
                        <a:gd name="connsiteX156" fmla="*/ 234601 w 2610993"/>
                        <a:gd name="connsiteY156" fmla="*/ 210407 h 368903"/>
                        <a:gd name="connsiteX157" fmla="*/ 409861 w 2610993"/>
                        <a:gd name="connsiteY157" fmla="*/ 197644 h 368903"/>
                        <a:gd name="connsiteX158" fmla="*/ 585026 w 2610993"/>
                        <a:gd name="connsiteY158" fmla="*/ 182785 h 368903"/>
                        <a:gd name="connsiteX159" fmla="*/ 607028 w 2610993"/>
                        <a:gd name="connsiteY159" fmla="*/ 181165 h 368903"/>
                        <a:gd name="connsiteX160" fmla="*/ 629031 w 2610993"/>
                        <a:gd name="connsiteY160" fmla="*/ 179642 h 368903"/>
                        <a:gd name="connsiteX161" fmla="*/ 673132 w 2610993"/>
                        <a:gd name="connsiteY161" fmla="*/ 176975 h 368903"/>
                        <a:gd name="connsiteX162" fmla="*/ 761429 w 2610993"/>
                        <a:gd name="connsiteY162" fmla="*/ 172974 h 368903"/>
                        <a:gd name="connsiteX163" fmla="*/ 906685 w 2610993"/>
                        <a:gd name="connsiteY163" fmla="*/ 170021 h 368903"/>
                        <a:gd name="connsiteX164" fmla="*/ 1051751 w 2610993"/>
                        <a:gd name="connsiteY164" fmla="*/ 167640 h 368903"/>
                        <a:gd name="connsiteX165" fmla="*/ 1341977 w 2610993"/>
                        <a:gd name="connsiteY165" fmla="*/ 162877 h 368903"/>
                        <a:gd name="connsiteX166" fmla="*/ 1922431 w 2610993"/>
                        <a:gd name="connsiteY166" fmla="*/ 153352 h 368903"/>
                        <a:gd name="connsiteX167" fmla="*/ 2464880 w 2610993"/>
                        <a:gd name="connsiteY167" fmla="*/ 150590 h 368903"/>
                        <a:gd name="connsiteX168" fmla="*/ 2320385 w 2610993"/>
                        <a:gd name="connsiteY168" fmla="*/ 154591 h 368903"/>
                        <a:gd name="connsiteX169" fmla="*/ 2464880 w 2610993"/>
                        <a:gd name="connsiteY169" fmla="*/ 153829 h 368903"/>
                        <a:gd name="connsiteX170" fmla="*/ 1922907 w 2610993"/>
                        <a:gd name="connsiteY170" fmla="*/ 168783 h 368903"/>
                        <a:gd name="connsiteX171" fmla="*/ 1342454 w 2610993"/>
                        <a:gd name="connsiteY171" fmla="*/ 178308 h 368903"/>
                        <a:gd name="connsiteX172" fmla="*/ 1052227 w 2610993"/>
                        <a:gd name="connsiteY172" fmla="*/ 183071 h 368903"/>
                        <a:gd name="connsiteX173" fmla="*/ 907161 w 2610993"/>
                        <a:gd name="connsiteY173" fmla="*/ 185452 h 368903"/>
                        <a:gd name="connsiteX174" fmla="*/ 762286 w 2610993"/>
                        <a:gd name="connsiteY174" fmla="*/ 188404 h 368903"/>
                        <a:gd name="connsiteX175" fmla="*/ 674370 w 2610993"/>
                        <a:gd name="connsiteY175" fmla="*/ 190881 h 368903"/>
                        <a:gd name="connsiteX176" fmla="*/ 630460 w 2610993"/>
                        <a:gd name="connsiteY176" fmla="*/ 192786 h 368903"/>
                        <a:gd name="connsiteX177" fmla="*/ 608552 w 2610993"/>
                        <a:gd name="connsiteY177" fmla="*/ 193834 h 368903"/>
                        <a:gd name="connsiteX178" fmla="*/ 586645 w 2610993"/>
                        <a:gd name="connsiteY178" fmla="*/ 195072 h 368903"/>
                        <a:gd name="connsiteX179" fmla="*/ 411099 w 2610993"/>
                        <a:gd name="connsiteY179" fmla="*/ 206978 h 368903"/>
                        <a:gd name="connsiteX180" fmla="*/ 1916430 w 2610993"/>
                        <a:gd name="connsiteY180" fmla="*/ 220409 h 368903"/>
                        <a:gd name="connsiteX181" fmla="*/ 2003108 w 2610993"/>
                        <a:gd name="connsiteY181" fmla="*/ 218313 h 368903"/>
                        <a:gd name="connsiteX182" fmla="*/ 2145506 w 2610993"/>
                        <a:gd name="connsiteY182" fmla="*/ 219932 h 368903"/>
                        <a:gd name="connsiteX183" fmla="*/ 2211896 w 2610993"/>
                        <a:gd name="connsiteY183" fmla="*/ 223742 h 368903"/>
                        <a:gd name="connsiteX184" fmla="*/ 2176463 w 2610993"/>
                        <a:gd name="connsiteY184" fmla="*/ 224980 h 368903"/>
                        <a:gd name="connsiteX185" fmla="*/ 2211896 w 2610993"/>
                        <a:gd name="connsiteY185" fmla="*/ 226981 h 368903"/>
                        <a:gd name="connsiteX186" fmla="*/ 2145316 w 2610993"/>
                        <a:gd name="connsiteY186" fmla="*/ 229267 h 368903"/>
                        <a:gd name="connsiteX187" fmla="*/ 2002917 w 2610993"/>
                        <a:gd name="connsiteY187" fmla="*/ 227647 h 368903"/>
                        <a:gd name="connsiteX188" fmla="*/ 1916430 w 2610993"/>
                        <a:gd name="connsiteY188" fmla="*/ 223647 h 368903"/>
                        <a:gd name="connsiteX189" fmla="*/ 1962626 w 2610993"/>
                        <a:gd name="connsiteY189" fmla="*/ 222599 h 368903"/>
                        <a:gd name="connsiteX190" fmla="*/ 1916525 w 2610993"/>
                        <a:gd name="connsiteY190" fmla="*/ 220409 h 368903"/>
                        <a:gd name="connsiteX191" fmla="*/ 583406 w 2610993"/>
                        <a:gd name="connsiteY191" fmla="*/ 223266 h 368903"/>
                        <a:gd name="connsiteX192" fmla="*/ 656177 w 2610993"/>
                        <a:gd name="connsiteY192" fmla="*/ 220313 h 368903"/>
                        <a:gd name="connsiteX193" fmla="*/ 583406 w 2610993"/>
                        <a:gd name="connsiteY193" fmla="*/ 220027 h 368903"/>
                        <a:gd name="connsiteX194" fmla="*/ 856583 w 2610993"/>
                        <a:gd name="connsiteY194" fmla="*/ 209550 h 368903"/>
                        <a:gd name="connsiteX195" fmla="*/ 1306259 w 2610993"/>
                        <a:gd name="connsiteY195" fmla="*/ 208407 h 368903"/>
                        <a:gd name="connsiteX196" fmla="*/ 1515999 w 2610993"/>
                        <a:gd name="connsiteY196" fmla="*/ 216598 h 368903"/>
                        <a:gd name="connsiteX197" fmla="*/ 1460087 w 2610993"/>
                        <a:gd name="connsiteY197" fmla="*/ 217646 h 368903"/>
                        <a:gd name="connsiteX198" fmla="*/ 1515999 w 2610993"/>
                        <a:gd name="connsiteY198" fmla="*/ 219837 h 368903"/>
                        <a:gd name="connsiteX199" fmla="*/ 1305973 w 2610993"/>
                        <a:gd name="connsiteY199" fmla="*/ 223838 h 368903"/>
                        <a:gd name="connsiteX200" fmla="*/ 856869 w 2610993"/>
                        <a:gd name="connsiteY200" fmla="*/ 224980 h 368903"/>
                        <a:gd name="connsiteX201" fmla="*/ 583502 w 2610993"/>
                        <a:gd name="connsiteY201" fmla="*/ 223266 h 368903"/>
                        <a:gd name="connsiteX202" fmla="*/ 625983 w 2610993"/>
                        <a:gd name="connsiteY202" fmla="*/ 255270 h 368903"/>
                        <a:gd name="connsiteX203" fmla="*/ 738664 w 2610993"/>
                        <a:gd name="connsiteY203" fmla="*/ 248888 h 368903"/>
                        <a:gd name="connsiteX204" fmla="*/ 924020 w 2610993"/>
                        <a:gd name="connsiteY204" fmla="*/ 250603 h 368903"/>
                        <a:gd name="connsiteX205" fmla="*/ 1010126 w 2610993"/>
                        <a:gd name="connsiteY205" fmla="*/ 258413 h 368903"/>
                        <a:gd name="connsiteX206" fmla="*/ 987076 w 2610993"/>
                        <a:gd name="connsiteY206" fmla="*/ 259556 h 368903"/>
                        <a:gd name="connsiteX207" fmla="*/ 1010126 w 2610993"/>
                        <a:gd name="connsiteY207" fmla="*/ 261652 h 368903"/>
                        <a:gd name="connsiteX208" fmla="*/ 923354 w 2610993"/>
                        <a:gd name="connsiteY208" fmla="*/ 266033 h 368903"/>
                        <a:gd name="connsiteX209" fmla="*/ 738473 w 2610993"/>
                        <a:gd name="connsiteY209" fmla="*/ 264319 h 368903"/>
                        <a:gd name="connsiteX210" fmla="*/ 625983 w 2610993"/>
                        <a:gd name="connsiteY210" fmla="*/ 258509 h 368903"/>
                        <a:gd name="connsiteX211" fmla="*/ 655987 w 2610993"/>
                        <a:gd name="connsiteY211" fmla="*/ 256794 h 368903"/>
                        <a:gd name="connsiteX212" fmla="*/ 625983 w 2610993"/>
                        <a:gd name="connsiteY212" fmla="*/ 255270 h 368903"/>
                        <a:gd name="connsiteX213" fmla="*/ 699230 w 2610993"/>
                        <a:gd name="connsiteY213" fmla="*/ 306991 h 368903"/>
                        <a:gd name="connsiteX214" fmla="*/ 567785 w 2610993"/>
                        <a:gd name="connsiteY214" fmla="*/ 307753 h 368903"/>
                        <a:gd name="connsiteX215" fmla="*/ 487966 w 2610993"/>
                        <a:gd name="connsiteY215" fmla="*/ 301466 h 368903"/>
                        <a:gd name="connsiteX216" fmla="*/ 509302 w 2610993"/>
                        <a:gd name="connsiteY216" fmla="*/ 299847 h 368903"/>
                        <a:gd name="connsiteX217" fmla="*/ 488061 w 2610993"/>
                        <a:gd name="connsiteY217" fmla="*/ 298132 h 368903"/>
                        <a:gd name="connsiteX218" fmla="*/ 567976 w 2610993"/>
                        <a:gd name="connsiteY218" fmla="*/ 292227 h 368903"/>
                        <a:gd name="connsiteX219" fmla="*/ 699135 w 2610993"/>
                        <a:gd name="connsiteY219" fmla="*/ 291465 h 368903"/>
                        <a:gd name="connsiteX220" fmla="*/ 760571 w 2610993"/>
                        <a:gd name="connsiteY220" fmla="*/ 296799 h 368903"/>
                        <a:gd name="connsiteX221" fmla="*/ 744188 w 2610993"/>
                        <a:gd name="connsiteY221" fmla="*/ 298609 h 368903"/>
                        <a:gd name="connsiteX222" fmla="*/ 760571 w 2610993"/>
                        <a:gd name="connsiteY222" fmla="*/ 300038 h 368903"/>
                        <a:gd name="connsiteX223" fmla="*/ 699326 w 2610993"/>
                        <a:gd name="connsiteY223" fmla="*/ 306896 h 368903"/>
                        <a:gd name="connsiteX224" fmla="*/ 1448753 w 2610993"/>
                        <a:gd name="connsiteY224" fmla="*/ 301180 h 368903"/>
                        <a:gd name="connsiteX225" fmla="*/ 1046512 w 2610993"/>
                        <a:gd name="connsiteY225" fmla="*/ 304038 h 368903"/>
                        <a:gd name="connsiteX226" fmla="*/ 804863 w 2610993"/>
                        <a:gd name="connsiteY226" fmla="*/ 328708 h 368903"/>
                        <a:gd name="connsiteX227" fmla="*/ 931069 w 2610993"/>
                        <a:gd name="connsiteY227" fmla="*/ 309467 h 368903"/>
                        <a:gd name="connsiteX228" fmla="*/ 804958 w 2610993"/>
                        <a:gd name="connsiteY228" fmla="*/ 325469 h 368903"/>
                        <a:gd name="connsiteX229" fmla="*/ 1045655 w 2610993"/>
                        <a:gd name="connsiteY229" fmla="*/ 294799 h 368903"/>
                        <a:gd name="connsiteX230" fmla="*/ 1449419 w 2610993"/>
                        <a:gd name="connsiteY230" fmla="*/ 291846 h 368903"/>
                        <a:gd name="connsiteX231" fmla="*/ 1637062 w 2610993"/>
                        <a:gd name="connsiteY231" fmla="*/ 302323 h 368903"/>
                        <a:gd name="connsiteX232" fmla="*/ 1537145 w 2610993"/>
                        <a:gd name="connsiteY232" fmla="*/ 299752 h 368903"/>
                        <a:gd name="connsiteX233" fmla="*/ 1637062 w 2610993"/>
                        <a:gd name="connsiteY233" fmla="*/ 305562 h 368903"/>
                        <a:gd name="connsiteX234" fmla="*/ 1448848 w 2610993"/>
                        <a:gd name="connsiteY234" fmla="*/ 301180 h 368903"/>
                        <a:gd name="connsiteX235" fmla="*/ 2055971 w 2610993"/>
                        <a:gd name="connsiteY235" fmla="*/ 266700 h 368903"/>
                        <a:gd name="connsiteX236" fmla="*/ 1399413 w 2610993"/>
                        <a:gd name="connsiteY236" fmla="*/ 268510 h 368903"/>
                        <a:gd name="connsiteX237" fmla="*/ 1000125 w 2610993"/>
                        <a:gd name="connsiteY237" fmla="*/ 263557 h 368903"/>
                        <a:gd name="connsiteX238" fmla="*/ 1106519 w 2610993"/>
                        <a:gd name="connsiteY238" fmla="*/ 261652 h 368903"/>
                        <a:gd name="connsiteX239" fmla="*/ 1000125 w 2610993"/>
                        <a:gd name="connsiteY239" fmla="*/ 260318 h 368903"/>
                        <a:gd name="connsiteX240" fmla="*/ 1399413 w 2610993"/>
                        <a:gd name="connsiteY240" fmla="*/ 253079 h 368903"/>
                        <a:gd name="connsiteX241" fmla="*/ 2055971 w 2610993"/>
                        <a:gd name="connsiteY241" fmla="*/ 251269 h 368903"/>
                        <a:gd name="connsiteX242" fmla="*/ 2362581 w 2610993"/>
                        <a:gd name="connsiteY242" fmla="*/ 256508 h 368903"/>
                        <a:gd name="connsiteX243" fmla="*/ 2280857 w 2610993"/>
                        <a:gd name="connsiteY243" fmla="*/ 258318 h 368903"/>
                        <a:gd name="connsiteX244" fmla="*/ 2362581 w 2610993"/>
                        <a:gd name="connsiteY244" fmla="*/ 259747 h 368903"/>
                        <a:gd name="connsiteX245" fmla="*/ 2055876 w 2610993"/>
                        <a:gd name="connsiteY245" fmla="*/ 266700 h 368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0993" h="368903">
                          <a:moveTo>
                            <a:pt x="2392966" y="210026"/>
                          </a:moveTo>
                          <a:cubicBezTo>
                            <a:pt x="2347913" y="208978"/>
                            <a:pt x="2302764" y="207835"/>
                            <a:pt x="2257711" y="206597"/>
                          </a:cubicBezTo>
                          <a:cubicBezTo>
                            <a:pt x="2281714" y="206216"/>
                            <a:pt x="2305812" y="205645"/>
                            <a:pt x="2329815" y="205168"/>
                          </a:cubicBezTo>
                          <a:cubicBezTo>
                            <a:pt x="2305812" y="204597"/>
                            <a:pt x="2281714" y="204025"/>
                            <a:pt x="2257711" y="203359"/>
                          </a:cubicBezTo>
                          <a:cubicBezTo>
                            <a:pt x="2302859" y="202597"/>
                            <a:pt x="2347913" y="201739"/>
                            <a:pt x="2392966" y="200692"/>
                          </a:cubicBezTo>
                          <a:cubicBezTo>
                            <a:pt x="2465546" y="200692"/>
                            <a:pt x="2538032" y="200215"/>
                            <a:pt x="2610612" y="199453"/>
                          </a:cubicBezTo>
                          <a:lnTo>
                            <a:pt x="2610612" y="178498"/>
                          </a:lnTo>
                          <a:cubicBezTo>
                            <a:pt x="2607659" y="176498"/>
                            <a:pt x="2605087" y="173355"/>
                            <a:pt x="2603564" y="168878"/>
                          </a:cubicBezTo>
                          <a:cubicBezTo>
                            <a:pt x="2592038" y="136112"/>
                            <a:pt x="2603564" y="122301"/>
                            <a:pt x="2610993" y="94297"/>
                          </a:cubicBezTo>
                          <a:lnTo>
                            <a:pt x="2610993" y="58388"/>
                          </a:lnTo>
                          <a:cubicBezTo>
                            <a:pt x="2610993" y="58388"/>
                            <a:pt x="2610707" y="58388"/>
                            <a:pt x="2610517" y="58388"/>
                          </a:cubicBezTo>
                          <a:cubicBezTo>
                            <a:pt x="2535555" y="57531"/>
                            <a:pt x="2460593" y="56197"/>
                            <a:pt x="2385632" y="54102"/>
                          </a:cubicBezTo>
                          <a:cubicBezTo>
                            <a:pt x="2350770" y="51149"/>
                            <a:pt x="2316004" y="48006"/>
                            <a:pt x="2281333" y="44767"/>
                          </a:cubicBezTo>
                          <a:cubicBezTo>
                            <a:pt x="2290667" y="44577"/>
                            <a:pt x="2299907" y="44291"/>
                            <a:pt x="2309241" y="44005"/>
                          </a:cubicBezTo>
                          <a:cubicBezTo>
                            <a:pt x="2299907" y="43148"/>
                            <a:pt x="2290667" y="42386"/>
                            <a:pt x="2281333" y="41529"/>
                          </a:cubicBezTo>
                          <a:cubicBezTo>
                            <a:pt x="2316480" y="40672"/>
                            <a:pt x="2351532" y="39719"/>
                            <a:pt x="2386679" y="38671"/>
                          </a:cubicBezTo>
                          <a:cubicBezTo>
                            <a:pt x="2460117" y="40672"/>
                            <a:pt x="2533555" y="42005"/>
                            <a:pt x="2606993" y="42863"/>
                          </a:cubicBezTo>
                          <a:cubicBezTo>
                            <a:pt x="2600135" y="26575"/>
                            <a:pt x="2588991" y="11621"/>
                            <a:pt x="2576703" y="0"/>
                          </a:cubicBezTo>
                          <a:cubicBezTo>
                            <a:pt x="2576703" y="0"/>
                            <a:pt x="2576703" y="0"/>
                            <a:pt x="2576703" y="0"/>
                          </a:cubicBezTo>
                          <a:lnTo>
                            <a:pt x="2013299" y="1524"/>
                          </a:lnTo>
                          <a:cubicBezTo>
                            <a:pt x="2012156" y="1619"/>
                            <a:pt x="2011013" y="1714"/>
                            <a:pt x="2009775" y="1905"/>
                          </a:cubicBezTo>
                          <a:cubicBezTo>
                            <a:pt x="1951673" y="7715"/>
                            <a:pt x="1893665" y="13906"/>
                            <a:pt x="1834896" y="14288"/>
                          </a:cubicBezTo>
                          <a:cubicBezTo>
                            <a:pt x="1826228" y="14288"/>
                            <a:pt x="1819466" y="12382"/>
                            <a:pt x="1814417" y="9334"/>
                          </a:cubicBezTo>
                          <a:cubicBezTo>
                            <a:pt x="1810131" y="11049"/>
                            <a:pt x="1804892" y="12097"/>
                            <a:pt x="1798796" y="12097"/>
                          </a:cubicBezTo>
                          <a:cubicBezTo>
                            <a:pt x="1671733" y="12382"/>
                            <a:pt x="1544860" y="10382"/>
                            <a:pt x="1417987" y="6191"/>
                          </a:cubicBezTo>
                          <a:cubicBezTo>
                            <a:pt x="1412272" y="6001"/>
                            <a:pt x="1407319" y="4953"/>
                            <a:pt x="1403223" y="3334"/>
                          </a:cubicBezTo>
                          <a:lnTo>
                            <a:pt x="1145667" y="4000"/>
                          </a:lnTo>
                          <a:cubicBezTo>
                            <a:pt x="1085469" y="8858"/>
                            <a:pt x="1025271" y="14859"/>
                            <a:pt x="964692" y="16573"/>
                          </a:cubicBezTo>
                          <a:cubicBezTo>
                            <a:pt x="852964" y="19717"/>
                            <a:pt x="741617" y="10573"/>
                            <a:pt x="629984" y="10668"/>
                          </a:cubicBezTo>
                          <a:cubicBezTo>
                            <a:pt x="621221" y="10668"/>
                            <a:pt x="614363" y="8668"/>
                            <a:pt x="609314" y="5429"/>
                          </a:cubicBezTo>
                          <a:lnTo>
                            <a:pt x="578453" y="5429"/>
                          </a:lnTo>
                          <a:cubicBezTo>
                            <a:pt x="573405" y="8763"/>
                            <a:pt x="566452" y="10763"/>
                            <a:pt x="557784" y="10858"/>
                          </a:cubicBezTo>
                          <a:cubicBezTo>
                            <a:pt x="458724" y="11239"/>
                            <a:pt x="359283" y="16097"/>
                            <a:pt x="260318" y="13240"/>
                          </a:cubicBezTo>
                          <a:cubicBezTo>
                            <a:pt x="218503" y="12001"/>
                            <a:pt x="176784" y="9334"/>
                            <a:pt x="135065" y="6763"/>
                          </a:cubicBezTo>
                          <a:lnTo>
                            <a:pt x="40481" y="7048"/>
                          </a:lnTo>
                          <a:cubicBezTo>
                            <a:pt x="25241" y="24193"/>
                            <a:pt x="10001" y="41338"/>
                            <a:pt x="1143" y="62675"/>
                          </a:cubicBezTo>
                          <a:lnTo>
                            <a:pt x="952" y="112109"/>
                          </a:lnTo>
                          <a:cubicBezTo>
                            <a:pt x="69818" y="116396"/>
                            <a:pt x="139160" y="117824"/>
                            <a:pt x="208312" y="117253"/>
                          </a:cubicBezTo>
                          <a:cubicBezTo>
                            <a:pt x="299847" y="116491"/>
                            <a:pt x="391192" y="112300"/>
                            <a:pt x="482346" y="107061"/>
                          </a:cubicBezTo>
                          <a:cubicBezTo>
                            <a:pt x="632555" y="100013"/>
                            <a:pt x="782765" y="90202"/>
                            <a:pt x="934022" y="87249"/>
                          </a:cubicBezTo>
                          <a:cubicBezTo>
                            <a:pt x="1085279" y="84487"/>
                            <a:pt x="1236250" y="89059"/>
                            <a:pt x="1386745" y="93726"/>
                          </a:cubicBezTo>
                          <a:cubicBezTo>
                            <a:pt x="1527143" y="100108"/>
                            <a:pt x="1667447" y="106585"/>
                            <a:pt x="1808321" y="107442"/>
                          </a:cubicBezTo>
                          <a:cubicBezTo>
                            <a:pt x="1770793" y="108299"/>
                            <a:pt x="1733264" y="108775"/>
                            <a:pt x="1695736" y="108871"/>
                          </a:cubicBezTo>
                          <a:cubicBezTo>
                            <a:pt x="1733264" y="109823"/>
                            <a:pt x="1770698" y="110395"/>
                            <a:pt x="1808321" y="110680"/>
                          </a:cubicBezTo>
                          <a:cubicBezTo>
                            <a:pt x="1667447" y="114014"/>
                            <a:pt x="1526381" y="111538"/>
                            <a:pt x="1385602" y="109156"/>
                          </a:cubicBezTo>
                          <a:cubicBezTo>
                            <a:pt x="1235107" y="104489"/>
                            <a:pt x="1084707" y="99917"/>
                            <a:pt x="934498" y="102679"/>
                          </a:cubicBezTo>
                          <a:cubicBezTo>
                            <a:pt x="784289" y="105537"/>
                            <a:pt x="634270" y="115348"/>
                            <a:pt x="483680" y="122396"/>
                          </a:cubicBezTo>
                          <a:cubicBezTo>
                            <a:pt x="391954" y="125635"/>
                            <a:pt x="300038" y="127825"/>
                            <a:pt x="208217" y="126492"/>
                          </a:cubicBezTo>
                          <a:cubicBezTo>
                            <a:pt x="138875" y="125539"/>
                            <a:pt x="69533" y="122587"/>
                            <a:pt x="952" y="116776"/>
                          </a:cubicBezTo>
                          <a:lnTo>
                            <a:pt x="381" y="283464"/>
                          </a:lnTo>
                          <a:cubicBezTo>
                            <a:pt x="46577" y="284797"/>
                            <a:pt x="92774" y="285655"/>
                            <a:pt x="139065" y="285464"/>
                          </a:cubicBezTo>
                          <a:cubicBezTo>
                            <a:pt x="240983" y="286702"/>
                            <a:pt x="343091" y="284035"/>
                            <a:pt x="444532" y="277559"/>
                          </a:cubicBezTo>
                          <a:cubicBezTo>
                            <a:pt x="492062" y="275558"/>
                            <a:pt x="539591" y="272701"/>
                            <a:pt x="587026" y="268986"/>
                          </a:cubicBezTo>
                          <a:cubicBezTo>
                            <a:pt x="562070" y="272034"/>
                            <a:pt x="537020" y="274796"/>
                            <a:pt x="511873" y="277368"/>
                          </a:cubicBezTo>
                          <a:cubicBezTo>
                            <a:pt x="536924" y="275939"/>
                            <a:pt x="561975" y="274225"/>
                            <a:pt x="587026" y="272225"/>
                          </a:cubicBezTo>
                          <a:cubicBezTo>
                            <a:pt x="540068" y="277939"/>
                            <a:pt x="492919" y="282797"/>
                            <a:pt x="445484" y="286798"/>
                          </a:cubicBezTo>
                          <a:cubicBezTo>
                            <a:pt x="343567" y="293275"/>
                            <a:pt x="241078" y="295942"/>
                            <a:pt x="138779" y="294703"/>
                          </a:cubicBezTo>
                          <a:cubicBezTo>
                            <a:pt x="92488" y="293370"/>
                            <a:pt x="46387" y="290989"/>
                            <a:pt x="381" y="288131"/>
                          </a:cubicBezTo>
                          <a:lnTo>
                            <a:pt x="190" y="333661"/>
                          </a:lnTo>
                          <a:lnTo>
                            <a:pt x="75914" y="330898"/>
                          </a:lnTo>
                          <a:lnTo>
                            <a:pt x="484156" y="326231"/>
                          </a:lnTo>
                          <a:lnTo>
                            <a:pt x="674942" y="330136"/>
                          </a:lnTo>
                          <a:lnTo>
                            <a:pt x="624078" y="332327"/>
                          </a:lnTo>
                          <a:lnTo>
                            <a:pt x="674846" y="333375"/>
                          </a:lnTo>
                          <a:lnTo>
                            <a:pt x="484251" y="341662"/>
                          </a:lnTo>
                          <a:lnTo>
                            <a:pt x="76010" y="346329"/>
                          </a:lnTo>
                          <a:lnTo>
                            <a:pt x="0" y="345281"/>
                          </a:lnTo>
                          <a:lnTo>
                            <a:pt x="0" y="349567"/>
                          </a:lnTo>
                          <a:cubicBezTo>
                            <a:pt x="0" y="349567"/>
                            <a:pt x="0" y="368903"/>
                            <a:pt x="0" y="368903"/>
                          </a:cubicBezTo>
                          <a:lnTo>
                            <a:pt x="740759" y="366808"/>
                          </a:lnTo>
                          <a:cubicBezTo>
                            <a:pt x="836771" y="357188"/>
                            <a:pt x="932974" y="347567"/>
                            <a:pt x="1029367" y="339376"/>
                          </a:cubicBezTo>
                          <a:cubicBezTo>
                            <a:pt x="932974" y="346519"/>
                            <a:pt x="836867" y="354997"/>
                            <a:pt x="740759" y="363569"/>
                          </a:cubicBezTo>
                          <a:cubicBezTo>
                            <a:pt x="922020" y="345376"/>
                            <a:pt x="1103662" y="327184"/>
                            <a:pt x="1287209" y="318802"/>
                          </a:cubicBezTo>
                          <a:cubicBezTo>
                            <a:pt x="1362647" y="315849"/>
                            <a:pt x="1438275" y="314420"/>
                            <a:pt x="1513808" y="315277"/>
                          </a:cubicBezTo>
                          <a:cubicBezTo>
                            <a:pt x="1589342" y="316039"/>
                            <a:pt x="1664684" y="318230"/>
                            <a:pt x="1740027" y="318992"/>
                          </a:cubicBezTo>
                          <a:cubicBezTo>
                            <a:pt x="1890808" y="320707"/>
                            <a:pt x="2041589" y="319373"/>
                            <a:pt x="2192369" y="316135"/>
                          </a:cubicBezTo>
                          <a:cubicBezTo>
                            <a:pt x="2331625" y="314134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169"/>
                            <a:pt x="2465451" y="209645"/>
                            <a:pt x="2392870" y="209645"/>
                          </a:cubicBezTo>
                          <a:close/>
                          <a:moveTo>
                            <a:pt x="2169509" y="93821"/>
                          </a:moveTo>
                          <a:cubicBezTo>
                            <a:pt x="2152555" y="96107"/>
                            <a:pt x="2135505" y="98203"/>
                            <a:pt x="2118360" y="100203"/>
                          </a:cubicBezTo>
                          <a:cubicBezTo>
                            <a:pt x="2081689" y="100108"/>
                            <a:pt x="2045113" y="99250"/>
                            <a:pt x="2008537" y="97726"/>
                          </a:cubicBezTo>
                          <a:cubicBezTo>
                            <a:pt x="1986534" y="94774"/>
                            <a:pt x="1964722" y="91535"/>
                            <a:pt x="1943100" y="88106"/>
                          </a:cubicBezTo>
                          <a:cubicBezTo>
                            <a:pt x="1949006" y="87916"/>
                            <a:pt x="1954816" y="87630"/>
                            <a:pt x="1960626" y="87439"/>
                          </a:cubicBezTo>
                          <a:cubicBezTo>
                            <a:pt x="1954816" y="86582"/>
                            <a:pt x="1948910" y="85820"/>
                            <a:pt x="1943100" y="84868"/>
                          </a:cubicBezTo>
                          <a:cubicBezTo>
                            <a:pt x="1965484" y="84296"/>
                            <a:pt x="1987772" y="83439"/>
                            <a:pt x="2010061" y="82391"/>
                          </a:cubicBezTo>
                          <a:cubicBezTo>
                            <a:pt x="2046160" y="83915"/>
                            <a:pt x="2082451" y="84772"/>
                            <a:pt x="2118646" y="84868"/>
                          </a:cubicBezTo>
                          <a:cubicBezTo>
                            <a:pt x="2135505" y="86963"/>
                            <a:pt x="2152555" y="88868"/>
                            <a:pt x="2169605" y="90678"/>
                          </a:cubicBezTo>
                          <a:cubicBezTo>
                            <a:pt x="2165128" y="91250"/>
                            <a:pt x="2160556" y="91821"/>
                            <a:pt x="2155984" y="92392"/>
                          </a:cubicBezTo>
                          <a:cubicBezTo>
                            <a:pt x="2160556" y="92869"/>
                            <a:pt x="2165033" y="93440"/>
                            <a:pt x="2169605" y="93917"/>
                          </a:cubicBezTo>
                          <a:close/>
                          <a:moveTo>
                            <a:pt x="872014" y="28384"/>
                          </a:moveTo>
                          <a:cubicBezTo>
                            <a:pt x="942880" y="29908"/>
                            <a:pt x="1013746" y="30956"/>
                            <a:pt x="1084612" y="31718"/>
                          </a:cubicBezTo>
                          <a:cubicBezTo>
                            <a:pt x="1155478" y="32385"/>
                            <a:pt x="1226439" y="32671"/>
                            <a:pt x="1297305" y="32480"/>
                          </a:cubicBezTo>
                          <a:cubicBezTo>
                            <a:pt x="1439132" y="32385"/>
                            <a:pt x="1580960" y="29623"/>
                            <a:pt x="1722977" y="28670"/>
                          </a:cubicBezTo>
                          <a:cubicBezTo>
                            <a:pt x="1855660" y="29908"/>
                            <a:pt x="1988630" y="32861"/>
                            <a:pt x="2120360" y="41719"/>
                          </a:cubicBezTo>
                          <a:cubicBezTo>
                            <a:pt x="2085118" y="40481"/>
                            <a:pt x="2049875" y="39624"/>
                            <a:pt x="2014728" y="39148"/>
                          </a:cubicBezTo>
                          <a:cubicBezTo>
                            <a:pt x="2049971" y="40767"/>
                            <a:pt x="2085213" y="42672"/>
                            <a:pt x="2120360" y="44958"/>
                          </a:cubicBezTo>
                          <a:cubicBezTo>
                            <a:pt x="1987963" y="40196"/>
                            <a:pt x="1855375" y="41243"/>
                            <a:pt x="1722977" y="44101"/>
                          </a:cubicBezTo>
                          <a:cubicBezTo>
                            <a:pt x="1581245" y="45053"/>
                            <a:pt x="1439228" y="47815"/>
                            <a:pt x="1297114" y="47911"/>
                          </a:cubicBezTo>
                          <a:cubicBezTo>
                            <a:pt x="1226058" y="48006"/>
                            <a:pt x="1155097" y="47815"/>
                            <a:pt x="1084040" y="47149"/>
                          </a:cubicBezTo>
                          <a:cubicBezTo>
                            <a:pt x="1012984" y="46482"/>
                            <a:pt x="942023" y="45339"/>
                            <a:pt x="871061" y="43815"/>
                          </a:cubicBezTo>
                          <a:cubicBezTo>
                            <a:pt x="698564" y="38100"/>
                            <a:pt x="526352" y="30004"/>
                            <a:pt x="354616" y="19431"/>
                          </a:cubicBezTo>
                          <a:cubicBezTo>
                            <a:pt x="400336" y="21146"/>
                            <a:pt x="446151" y="22669"/>
                            <a:pt x="491871" y="24098"/>
                          </a:cubicBezTo>
                          <a:cubicBezTo>
                            <a:pt x="446056" y="21622"/>
                            <a:pt x="400336" y="19050"/>
                            <a:pt x="354616" y="16192"/>
                          </a:cubicBezTo>
                          <a:cubicBezTo>
                            <a:pt x="526923" y="22669"/>
                            <a:pt x="699326" y="26765"/>
                            <a:pt x="871823" y="28384"/>
                          </a:cubicBezTo>
                          <a:close/>
                          <a:moveTo>
                            <a:pt x="1506855" y="82772"/>
                          </a:moveTo>
                          <a:lnTo>
                            <a:pt x="720566" y="87535"/>
                          </a:lnTo>
                          <a:lnTo>
                            <a:pt x="242411" y="84296"/>
                          </a:lnTo>
                          <a:lnTo>
                            <a:pt x="369856" y="81915"/>
                          </a:lnTo>
                          <a:lnTo>
                            <a:pt x="242411" y="81058"/>
                          </a:lnTo>
                          <a:lnTo>
                            <a:pt x="720566" y="72104"/>
                          </a:lnTo>
                          <a:lnTo>
                            <a:pt x="1506855" y="67342"/>
                          </a:lnTo>
                          <a:lnTo>
                            <a:pt x="1874139" y="71247"/>
                          </a:lnTo>
                          <a:lnTo>
                            <a:pt x="1776222" y="73438"/>
                          </a:lnTo>
                          <a:lnTo>
                            <a:pt x="1874139" y="74485"/>
                          </a:lnTo>
                          <a:lnTo>
                            <a:pt x="1506950" y="82772"/>
                          </a:lnTo>
                          <a:close/>
                          <a:moveTo>
                            <a:pt x="1544860" y="131254"/>
                          </a:moveTo>
                          <a:cubicBezTo>
                            <a:pt x="1580102" y="133255"/>
                            <a:pt x="1615440" y="135064"/>
                            <a:pt x="1650778" y="136684"/>
                          </a:cubicBezTo>
                          <a:lnTo>
                            <a:pt x="1699927" y="141922"/>
                          </a:lnTo>
                          <a:lnTo>
                            <a:pt x="1673543" y="142399"/>
                          </a:lnTo>
                          <a:lnTo>
                            <a:pt x="1699832" y="145161"/>
                          </a:lnTo>
                          <a:lnTo>
                            <a:pt x="1649921" y="146018"/>
                          </a:lnTo>
                          <a:cubicBezTo>
                            <a:pt x="1614583" y="144399"/>
                            <a:pt x="1579150" y="142589"/>
                            <a:pt x="1543812" y="140589"/>
                          </a:cubicBezTo>
                          <a:cubicBezTo>
                            <a:pt x="1522476" y="138398"/>
                            <a:pt x="1501140" y="136112"/>
                            <a:pt x="1479899" y="133731"/>
                          </a:cubicBezTo>
                          <a:cubicBezTo>
                            <a:pt x="1491329" y="133921"/>
                            <a:pt x="1502664" y="134017"/>
                            <a:pt x="1514094" y="134112"/>
                          </a:cubicBezTo>
                          <a:cubicBezTo>
                            <a:pt x="1502759" y="132874"/>
                            <a:pt x="1491329" y="131731"/>
                            <a:pt x="1479995" y="130397"/>
                          </a:cubicBezTo>
                          <a:cubicBezTo>
                            <a:pt x="1501616" y="130683"/>
                            <a:pt x="1523238" y="130969"/>
                            <a:pt x="1544860" y="131159"/>
                          </a:cubicBezTo>
                          <a:close/>
                          <a:moveTo>
                            <a:pt x="261366" y="149923"/>
                          </a:moveTo>
                          <a:cubicBezTo>
                            <a:pt x="311468" y="148018"/>
                            <a:pt x="361474" y="145161"/>
                            <a:pt x="411385" y="141542"/>
                          </a:cubicBezTo>
                          <a:cubicBezTo>
                            <a:pt x="434816" y="140875"/>
                            <a:pt x="458343" y="140017"/>
                            <a:pt x="481870" y="138970"/>
                          </a:cubicBezTo>
                          <a:cubicBezTo>
                            <a:pt x="469583" y="140589"/>
                            <a:pt x="457200" y="142018"/>
                            <a:pt x="444913" y="143542"/>
                          </a:cubicBezTo>
                          <a:cubicBezTo>
                            <a:pt x="457200" y="143065"/>
                            <a:pt x="469583" y="142780"/>
                            <a:pt x="481870" y="142208"/>
                          </a:cubicBezTo>
                          <a:cubicBezTo>
                            <a:pt x="458819" y="145256"/>
                            <a:pt x="435673" y="148114"/>
                            <a:pt x="412528" y="150876"/>
                          </a:cubicBezTo>
                          <a:cubicBezTo>
                            <a:pt x="362521" y="154496"/>
                            <a:pt x="312325" y="157258"/>
                            <a:pt x="262033" y="159258"/>
                          </a:cubicBezTo>
                          <a:cubicBezTo>
                            <a:pt x="231362" y="159448"/>
                            <a:pt x="200692" y="159258"/>
                            <a:pt x="170117" y="158877"/>
                          </a:cubicBezTo>
                          <a:cubicBezTo>
                            <a:pt x="186404" y="158020"/>
                            <a:pt x="202692" y="156877"/>
                            <a:pt x="218885" y="155829"/>
                          </a:cubicBezTo>
                          <a:cubicBezTo>
                            <a:pt x="202597" y="155829"/>
                            <a:pt x="186309" y="155829"/>
                            <a:pt x="170117" y="155638"/>
                          </a:cubicBezTo>
                          <a:cubicBezTo>
                            <a:pt x="200597" y="154019"/>
                            <a:pt x="231077" y="152114"/>
                            <a:pt x="261461" y="149923"/>
                          </a:cubicBezTo>
                          <a:close/>
                          <a:moveTo>
                            <a:pt x="263938" y="254984"/>
                          </a:moveTo>
                          <a:cubicBezTo>
                            <a:pt x="209740" y="253841"/>
                            <a:pt x="155543" y="253270"/>
                            <a:pt x="101346" y="253460"/>
                          </a:cubicBezTo>
                          <a:cubicBezTo>
                            <a:pt x="68390" y="251555"/>
                            <a:pt x="35338" y="249841"/>
                            <a:pt x="2191" y="248507"/>
                          </a:cubicBezTo>
                          <a:cubicBezTo>
                            <a:pt x="10954" y="247840"/>
                            <a:pt x="19812" y="247269"/>
                            <a:pt x="28575" y="246602"/>
                          </a:cubicBezTo>
                          <a:cubicBezTo>
                            <a:pt x="19717" y="246221"/>
                            <a:pt x="10954" y="245650"/>
                            <a:pt x="2191" y="245269"/>
                          </a:cubicBezTo>
                          <a:cubicBezTo>
                            <a:pt x="35147" y="242602"/>
                            <a:pt x="68199" y="240221"/>
                            <a:pt x="101346" y="238030"/>
                          </a:cubicBezTo>
                          <a:cubicBezTo>
                            <a:pt x="155829" y="237839"/>
                            <a:pt x="210312" y="238315"/>
                            <a:pt x="264700" y="239554"/>
                          </a:cubicBezTo>
                          <a:cubicBezTo>
                            <a:pt x="289941" y="242125"/>
                            <a:pt x="315182" y="244888"/>
                            <a:pt x="340328" y="247745"/>
                          </a:cubicBezTo>
                          <a:cubicBezTo>
                            <a:pt x="333566" y="248031"/>
                            <a:pt x="326803" y="248507"/>
                            <a:pt x="320040" y="248793"/>
                          </a:cubicBezTo>
                          <a:cubicBezTo>
                            <a:pt x="326803" y="249555"/>
                            <a:pt x="333566" y="250222"/>
                            <a:pt x="340233" y="250984"/>
                          </a:cubicBezTo>
                          <a:cubicBezTo>
                            <a:pt x="314706" y="252127"/>
                            <a:pt x="289179" y="253460"/>
                            <a:pt x="263747" y="254984"/>
                          </a:cubicBezTo>
                          <a:close/>
                          <a:moveTo>
                            <a:pt x="411099" y="206883"/>
                          </a:moveTo>
                          <a:cubicBezTo>
                            <a:pt x="352520" y="210884"/>
                            <a:pt x="293846" y="214693"/>
                            <a:pt x="234982" y="216694"/>
                          </a:cubicBezTo>
                          <a:cubicBezTo>
                            <a:pt x="176117" y="218694"/>
                            <a:pt x="117062" y="218980"/>
                            <a:pt x="58388" y="216217"/>
                          </a:cubicBezTo>
                          <a:cubicBezTo>
                            <a:pt x="117158" y="217837"/>
                            <a:pt x="176022" y="216598"/>
                            <a:pt x="234601" y="213646"/>
                          </a:cubicBezTo>
                          <a:cubicBezTo>
                            <a:pt x="238411" y="213455"/>
                            <a:pt x="242126" y="213169"/>
                            <a:pt x="245936" y="212979"/>
                          </a:cubicBezTo>
                          <a:cubicBezTo>
                            <a:pt x="242221" y="213074"/>
                            <a:pt x="238601" y="213265"/>
                            <a:pt x="234982" y="213455"/>
                          </a:cubicBezTo>
                          <a:cubicBezTo>
                            <a:pt x="176117" y="215455"/>
                            <a:pt x="117062" y="215741"/>
                            <a:pt x="58388" y="212979"/>
                          </a:cubicBezTo>
                          <a:cubicBezTo>
                            <a:pt x="117158" y="214598"/>
                            <a:pt x="176022" y="213360"/>
                            <a:pt x="234601" y="210407"/>
                          </a:cubicBezTo>
                          <a:cubicBezTo>
                            <a:pt x="293180" y="207454"/>
                            <a:pt x="351568" y="202597"/>
                            <a:pt x="409861" y="197644"/>
                          </a:cubicBezTo>
                          <a:cubicBezTo>
                            <a:pt x="468154" y="192596"/>
                            <a:pt x="526447" y="187166"/>
                            <a:pt x="585026" y="182785"/>
                          </a:cubicBezTo>
                          <a:lnTo>
                            <a:pt x="607028" y="181165"/>
                          </a:lnTo>
                          <a:lnTo>
                            <a:pt x="629031" y="179642"/>
                          </a:lnTo>
                          <a:cubicBezTo>
                            <a:pt x="643700" y="178594"/>
                            <a:pt x="658463" y="177736"/>
                            <a:pt x="673132" y="176975"/>
                          </a:cubicBezTo>
                          <a:cubicBezTo>
                            <a:pt x="702564" y="175355"/>
                            <a:pt x="731996" y="174117"/>
                            <a:pt x="761429" y="172974"/>
                          </a:cubicBezTo>
                          <a:cubicBezTo>
                            <a:pt x="809911" y="171640"/>
                            <a:pt x="858298" y="170783"/>
                            <a:pt x="906685" y="170021"/>
                          </a:cubicBezTo>
                          <a:lnTo>
                            <a:pt x="1051751" y="167640"/>
                          </a:lnTo>
                          <a:lnTo>
                            <a:pt x="1341977" y="162877"/>
                          </a:lnTo>
                          <a:lnTo>
                            <a:pt x="1922431" y="153352"/>
                          </a:lnTo>
                          <a:lnTo>
                            <a:pt x="2464880" y="150590"/>
                          </a:lnTo>
                          <a:lnTo>
                            <a:pt x="2320385" y="154591"/>
                          </a:lnTo>
                          <a:lnTo>
                            <a:pt x="2464880" y="153829"/>
                          </a:lnTo>
                          <a:lnTo>
                            <a:pt x="1922907" y="168783"/>
                          </a:lnTo>
                          <a:lnTo>
                            <a:pt x="1342454" y="178308"/>
                          </a:lnTo>
                          <a:lnTo>
                            <a:pt x="1052227" y="183071"/>
                          </a:lnTo>
                          <a:lnTo>
                            <a:pt x="907161" y="185452"/>
                          </a:lnTo>
                          <a:cubicBezTo>
                            <a:pt x="858774" y="186214"/>
                            <a:pt x="810482" y="187071"/>
                            <a:pt x="762286" y="188404"/>
                          </a:cubicBezTo>
                          <a:cubicBezTo>
                            <a:pt x="732949" y="188976"/>
                            <a:pt x="703612" y="189738"/>
                            <a:pt x="674370" y="190881"/>
                          </a:cubicBezTo>
                          <a:cubicBezTo>
                            <a:pt x="659702" y="191452"/>
                            <a:pt x="645128" y="192024"/>
                            <a:pt x="630460" y="192786"/>
                          </a:cubicBezTo>
                          <a:lnTo>
                            <a:pt x="608552" y="193834"/>
                          </a:lnTo>
                          <a:lnTo>
                            <a:pt x="586645" y="195072"/>
                          </a:lnTo>
                          <a:cubicBezTo>
                            <a:pt x="528161" y="198501"/>
                            <a:pt x="469678" y="202882"/>
                            <a:pt x="411099" y="206978"/>
                          </a:cubicBezTo>
                          <a:close/>
                          <a:moveTo>
                            <a:pt x="1916430" y="220409"/>
                          </a:moveTo>
                          <a:lnTo>
                            <a:pt x="2003108" y="218313"/>
                          </a:lnTo>
                          <a:lnTo>
                            <a:pt x="2145506" y="219932"/>
                          </a:lnTo>
                          <a:lnTo>
                            <a:pt x="2211896" y="223742"/>
                          </a:lnTo>
                          <a:lnTo>
                            <a:pt x="2176463" y="224980"/>
                          </a:lnTo>
                          <a:lnTo>
                            <a:pt x="2211896" y="226981"/>
                          </a:lnTo>
                          <a:lnTo>
                            <a:pt x="2145316" y="229267"/>
                          </a:lnTo>
                          <a:lnTo>
                            <a:pt x="2002917" y="227647"/>
                          </a:lnTo>
                          <a:lnTo>
                            <a:pt x="1916430" y="223647"/>
                          </a:lnTo>
                          <a:lnTo>
                            <a:pt x="1962626" y="222599"/>
                          </a:lnTo>
                          <a:lnTo>
                            <a:pt x="1916525" y="220409"/>
                          </a:lnTo>
                          <a:close/>
                          <a:moveTo>
                            <a:pt x="583406" y="223266"/>
                          </a:moveTo>
                          <a:cubicBezTo>
                            <a:pt x="607695" y="222218"/>
                            <a:pt x="631984" y="221266"/>
                            <a:pt x="656177" y="220313"/>
                          </a:cubicBezTo>
                          <a:cubicBezTo>
                            <a:pt x="631889" y="220313"/>
                            <a:pt x="607695" y="220123"/>
                            <a:pt x="583406" y="220027"/>
                          </a:cubicBezTo>
                          <a:cubicBezTo>
                            <a:pt x="674370" y="216027"/>
                            <a:pt x="765429" y="212598"/>
                            <a:pt x="856583" y="209550"/>
                          </a:cubicBezTo>
                          <a:cubicBezTo>
                            <a:pt x="1006507" y="207931"/>
                            <a:pt x="1156335" y="207550"/>
                            <a:pt x="1306259" y="208407"/>
                          </a:cubicBezTo>
                          <a:cubicBezTo>
                            <a:pt x="1376172" y="210884"/>
                            <a:pt x="1446085" y="213550"/>
                            <a:pt x="1515999" y="216598"/>
                          </a:cubicBezTo>
                          <a:cubicBezTo>
                            <a:pt x="1497330" y="216884"/>
                            <a:pt x="1478756" y="217360"/>
                            <a:pt x="1460087" y="217646"/>
                          </a:cubicBezTo>
                          <a:cubicBezTo>
                            <a:pt x="1478756" y="218408"/>
                            <a:pt x="1497330" y="218980"/>
                            <a:pt x="1515999" y="219837"/>
                          </a:cubicBezTo>
                          <a:cubicBezTo>
                            <a:pt x="1445990" y="220885"/>
                            <a:pt x="1375982" y="222218"/>
                            <a:pt x="1305973" y="223838"/>
                          </a:cubicBezTo>
                          <a:cubicBezTo>
                            <a:pt x="1156240" y="222980"/>
                            <a:pt x="1006507" y="223361"/>
                            <a:pt x="856869" y="224980"/>
                          </a:cubicBezTo>
                          <a:cubicBezTo>
                            <a:pt x="765810" y="223933"/>
                            <a:pt x="674656" y="223361"/>
                            <a:pt x="583502" y="223266"/>
                          </a:cubicBezTo>
                          <a:close/>
                          <a:moveTo>
                            <a:pt x="625983" y="255270"/>
                          </a:moveTo>
                          <a:cubicBezTo>
                            <a:pt x="663511" y="252984"/>
                            <a:pt x="701040" y="250888"/>
                            <a:pt x="738664" y="248888"/>
                          </a:cubicBezTo>
                          <a:cubicBezTo>
                            <a:pt x="800481" y="248984"/>
                            <a:pt x="862203" y="249555"/>
                            <a:pt x="924020" y="250603"/>
                          </a:cubicBezTo>
                          <a:cubicBezTo>
                            <a:pt x="952786" y="253079"/>
                            <a:pt x="981456" y="255651"/>
                            <a:pt x="1010126" y="258413"/>
                          </a:cubicBezTo>
                          <a:cubicBezTo>
                            <a:pt x="1002411" y="258794"/>
                            <a:pt x="994791" y="259175"/>
                            <a:pt x="987076" y="259556"/>
                          </a:cubicBezTo>
                          <a:cubicBezTo>
                            <a:pt x="994696" y="260223"/>
                            <a:pt x="1002411" y="260890"/>
                            <a:pt x="1010126" y="261652"/>
                          </a:cubicBezTo>
                          <a:cubicBezTo>
                            <a:pt x="981170" y="263080"/>
                            <a:pt x="952309" y="264509"/>
                            <a:pt x="923354" y="266033"/>
                          </a:cubicBezTo>
                          <a:cubicBezTo>
                            <a:pt x="861727" y="265081"/>
                            <a:pt x="800100" y="264509"/>
                            <a:pt x="738473" y="264319"/>
                          </a:cubicBezTo>
                          <a:cubicBezTo>
                            <a:pt x="701040" y="262223"/>
                            <a:pt x="663511" y="260223"/>
                            <a:pt x="625983" y="258509"/>
                          </a:cubicBezTo>
                          <a:cubicBezTo>
                            <a:pt x="635984" y="257937"/>
                            <a:pt x="645986" y="257365"/>
                            <a:pt x="655987" y="256794"/>
                          </a:cubicBezTo>
                          <a:cubicBezTo>
                            <a:pt x="645986" y="256318"/>
                            <a:pt x="635984" y="255746"/>
                            <a:pt x="625983" y="255270"/>
                          </a:cubicBezTo>
                          <a:close/>
                          <a:moveTo>
                            <a:pt x="699230" y="306991"/>
                          </a:moveTo>
                          <a:cubicBezTo>
                            <a:pt x="655415" y="307467"/>
                            <a:pt x="611600" y="307657"/>
                            <a:pt x="567785" y="307753"/>
                          </a:cubicBezTo>
                          <a:cubicBezTo>
                            <a:pt x="541115" y="305752"/>
                            <a:pt x="514541" y="303657"/>
                            <a:pt x="487966" y="301466"/>
                          </a:cubicBezTo>
                          <a:cubicBezTo>
                            <a:pt x="495110" y="300990"/>
                            <a:pt x="502158" y="300418"/>
                            <a:pt x="509302" y="299847"/>
                          </a:cubicBezTo>
                          <a:cubicBezTo>
                            <a:pt x="502253" y="299275"/>
                            <a:pt x="495110" y="298704"/>
                            <a:pt x="488061" y="298132"/>
                          </a:cubicBezTo>
                          <a:cubicBezTo>
                            <a:pt x="514731" y="296227"/>
                            <a:pt x="541401" y="294227"/>
                            <a:pt x="567976" y="292227"/>
                          </a:cubicBezTo>
                          <a:cubicBezTo>
                            <a:pt x="611696" y="292227"/>
                            <a:pt x="655415" y="291941"/>
                            <a:pt x="699135" y="291465"/>
                          </a:cubicBezTo>
                          <a:lnTo>
                            <a:pt x="760571" y="296799"/>
                          </a:lnTo>
                          <a:lnTo>
                            <a:pt x="744188" y="298609"/>
                          </a:lnTo>
                          <a:lnTo>
                            <a:pt x="760571" y="300038"/>
                          </a:lnTo>
                          <a:lnTo>
                            <a:pt x="699326" y="306896"/>
                          </a:lnTo>
                          <a:close/>
                          <a:moveTo>
                            <a:pt x="1448753" y="301180"/>
                          </a:moveTo>
                          <a:cubicBezTo>
                            <a:pt x="1314736" y="296894"/>
                            <a:pt x="1180052" y="295656"/>
                            <a:pt x="1046512" y="304038"/>
                          </a:cubicBezTo>
                          <a:cubicBezTo>
                            <a:pt x="965264" y="308229"/>
                            <a:pt x="884206" y="316039"/>
                            <a:pt x="804863" y="328708"/>
                          </a:cubicBezTo>
                          <a:cubicBezTo>
                            <a:pt x="846296" y="320992"/>
                            <a:pt x="888492" y="314706"/>
                            <a:pt x="931069" y="309467"/>
                          </a:cubicBezTo>
                          <a:cubicBezTo>
                            <a:pt x="888683" y="313563"/>
                            <a:pt x="846582" y="318802"/>
                            <a:pt x="804958" y="325469"/>
                          </a:cubicBezTo>
                          <a:cubicBezTo>
                            <a:pt x="883444" y="310801"/>
                            <a:pt x="964216" y="300990"/>
                            <a:pt x="1045655" y="294799"/>
                          </a:cubicBezTo>
                          <a:cubicBezTo>
                            <a:pt x="1179957" y="286321"/>
                            <a:pt x="1315117" y="287560"/>
                            <a:pt x="1449419" y="291846"/>
                          </a:cubicBezTo>
                          <a:cubicBezTo>
                            <a:pt x="1512094" y="294894"/>
                            <a:pt x="1574578" y="298513"/>
                            <a:pt x="1637062" y="302323"/>
                          </a:cubicBezTo>
                          <a:cubicBezTo>
                            <a:pt x="1603724" y="301371"/>
                            <a:pt x="1570387" y="300514"/>
                            <a:pt x="1537145" y="299752"/>
                          </a:cubicBezTo>
                          <a:cubicBezTo>
                            <a:pt x="1570482" y="301657"/>
                            <a:pt x="1603820" y="303562"/>
                            <a:pt x="1637062" y="305562"/>
                          </a:cubicBezTo>
                          <a:cubicBezTo>
                            <a:pt x="1574292" y="303847"/>
                            <a:pt x="1511522" y="302133"/>
                            <a:pt x="1448848" y="301180"/>
                          </a:cubicBezTo>
                          <a:close/>
                          <a:moveTo>
                            <a:pt x="2055971" y="266700"/>
                          </a:moveTo>
                          <a:lnTo>
                            <a:pt x="1399413" y="268510"/>
                          </a:lnTo>
                          <a:lnTo>
                            <a:pt x="1000125" y="263557"/>
                          </a:lnTo>
                          <a:lnTo>
                            <a:pt x="1106519" y="261652"/>
                          </a:lnTo>
                          <a:lnTo>
                            <a:pt x="1000125" y="260318"/>
                          </a:lnTo>
                          <a:lnTo>
                            <a:pt x="1399413" y="253079"/>
                          </a:lnTo>
                          <a:lnTo>
                            <a:pt x="2055971" y="251269"/>
                          </a:lnTo>
                          <a:lnTo>
                            <a:pt x="2362581" y="256508"/>
                          </a:lnTo>
                          <a:lnTo>
                            <a:pt x="2280857" y="258318"/>
                          </a:lnTo>
                          <a:lnTo>
                            <a:pt x="2362581" y="259747"/>
                          </a:lnTo>
                          <a:lnTo>
                            <a:pt x="2055876" y="26670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4" name="Vrije vorm: vorm 9013">
                      <a:extLst>
                        <a:ext uri="{FF2B5EF4-FFF2-40B4-BE49-F238E27FC236}">
                          <a16:creationId xmlns:a16="http://schemas.microsoft.com/office/drawing/2014/main" id="{3409FE0A-194A-0809-446F-1D3F2C416F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281" y="2794984"/>
                      <a:ext cx="220217" cy="9048"/>
                    </a:xfrm>
                    <a:custGeom>
                      <a:avLst/>
                      <a:gdLst>
                        <a:gd name="connsiteX0" fmla="*/ 220218 w 220217"/>
                        <a:gd name="connsiteY0" fmla="*/ 3143 h 9048"/>
                        <a:gd name="connsiteX1" fmla="*/ 220218 w 220217"/>
                        <a:gd name="connsiteY1" fmla="*/ 0 h 9048"/>
                        <a:gd name="connsiteX2" fmla="*/ 0 w 220217"/>
                        <a:gd name="connsiteY2" fmla="*/ 9049 h 9048"/>
                        <a:gd name="connsiteX3" fmla="*/ 220218 w 220217"/>
                        <a:gd name="connsiteY3" fmla="*/ 3143 h 9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9048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5" y="3238"/>
                            <a:pt x="73438" y="6287"/>
                            <a:pt x="0" y="9049"/>
                          </a:cubicBezTo>
                          <a:cubicBezTo>
                            <a:pt x="73438" y="7334"/>
                            <a:pt x="146875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5" name="Vrije vorm: vorm 9014">
                      <a:extLst>
                        <a:ext uri="{FF2B5EF4-FFF2-40B4-BE49-F238E27FC236}">
                          <a16:creationId xmlns:a16="http://schemas.microsoft.com/office/drawing/2014/main" id="{18F89FAC-94F2-E8C5-507E-82C0C81568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4691"/>
                      <a:ext cx="1809178" cy="34195"/>
                    </a:xfrm>
                    <a:custGeom>
                      <a:avLst/>
                      <a:gdLst>
                        <a:gd name="connsiteX0" fmla="*/ 1810 w 1809178"/>
                        <a:gd name="connsiteY0" fmla="*/ 27126 h 34195"/>
                        <a:gd name="connsiteX1" fmla="*/ 80581 w 1809178"/>
                        <a:gd name="connsiteY1" fmla="*/ 32555 h 34195"/>
                        <a:gd name="connsiteX2" fmla="*/ 209169 w 1809178"/>
                        <a:gd name="connsiteY2" fmla="*/ 34079 h 34195"/>
                        <a:gd name="connsiteX3" fmla="*/ 483203 w 1809178"/>
                        <a:gd name="connsiteY3" fmla="*/ 23888 h 34195"/>
                        <a:gd name="connsiteX4" fmla="*/ 934879 w 1809178"/>
                        <a:gd name="connsiteY4" fmla="*/ 4076 h 34195"/>
                        <a:gd name="connsiteX5" fmla="*/ 1387602 w 1809178"/>
                        <a:gd name="connsiteY5" fmla="*/ 10552 h 34195"/>
                        <a:gd name="connsiteX6" fmla="*/ 1696593 w 1809178"/>
                        <a:gd name="connsiteY6" fmla="*/ 22459 h 34195"/>
                        <a:gd name="connsiteX7" fmla="*/ 1809179 w 1809178"/>
                        <a:gd name="connsiteY7" fmla="*/ 21030 h 34195"/>
                        <a:gd name="connsiteX8" fmla="*/ 1387602 w 1809178"/>
                        <a:gd name="connsiteY8" fmla="*/ 7314 h 34195"/>
                        <a:gd name="connsiteX9" fmla="*/ 934879 w 1809178"/>
                        <a:gd name="connsiteY9" fmla="*/ 837 h 34195"/>
                        <a:gd name="connsiteX10" fmla="*/ 483203 w 1809178"/>
                        <a:gd name="connsiteY10" fmla="*/ 20649 h 34195"/>
                        <a:gd name="connsiteX11" fmla="*/ 209169 w 1809178"/>
                        <a:gd name="connsiteY11" fmla="*/ 30841 h 34195"/>
                        <a:gd name="connsiteX12" fmla="*/ 1810 w 1809178"/>
                        <a:gd name="connsiteY12" fmla="*/ 25697 h 34195"/>
                        <a:gd name="connsiteX13" fmla="*/ 1810 w 1809178"/>
                        <a:gd name="connsiteY13" fmla="*/ 25697 h 34195"/>
                        <a:gd name="connsiteX14" fmla="*/ 0 w 1809178"/>
                        <a:gd name="connsiteY14" fmla="*/ 25602 h 34195"/>
                        <a:gd name="connsiteX15" fmla="*/ 0 w 1809178"/>
                        <a:gd name="connsiteY15" fmla="*/ 27031 h 34195"/>
                        <a:gd name="connsiteX16" fmla="*/ 1810 w 1809178"/>
                        <a:gd name="connsiteY16" fmla="*/ 27221 h 34195"/>
                        <a:gd name="connsiteX17" fmla="*/ 1810 w 1809178"/>
                        <a:gd name="connsiteY17" fmla="*/ 27221 h 34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4195">
                          <a:moveTo>
                            <a:pt x="1810" y="27126"/>
                          </a:moveTo>
                          <a:cubicBezTo>
                            <a:pt x="28004" y="29317"/>
                            <a:pt x="54293" y="31126"/>
                            <a:pt x="80581" y="32555"/>
                          </a:cubicBezTo>
                          <a:cubicBezTo>
                            <a:pt x="123349" y="33889"/>
                            <a:pt x="166307" y="34460"/>
                            <a:pt x="209169" y="34079"/>
                          </a:cubicBezTo>
                          <a:cubicBezTo>
                            <a:pt x="300704" y="33317"/>
                            <a:pt x="392049" y="29126"/>
                            <a:pt x="483203" y="23888"/>
                          </a:cubicBezTo>
                          <a:cubicBezTo>
                            <a:pt x="633412" y="16839"/>
                            <a:pt x="783622" y="7028"/>
                            <a:pt x="934879" y="4076"/>
                          </a:cubicBezTo>
                          <a:cubicBezTo>
                            <a:pt x="1086136" y="1313"/>
                            <a:pt x="1237107" y="5885"/>
                            <a:pt x="1387602" y="10552"/>
                          </a:cubicBezTo>
                          <a:cubicBezTo>
                            <a:pt x="1490567" y="15220"/>
                            <a:pt x="1593437" y="19982"/>
                            <a:pt x="1696593" y="22459"/>
                          </a:cubicBezTo>
                          <a:cubicBezTo>
                            <a:pt x="1734122" y="22268"/>
                            <a:pt x="1771650" y="21887"/>
                            <a:pt x="1809179" y="21030"/>
                          </a:cubicBezTo>
                          <a:cubicBezTo>
                            <a:pt x="1668304" y="20268"/>
                            <a:pt x="1528001" y="13696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1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40018" y="31412"/>
                            <a:pt x="70676" y="29984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6" name="Vrije vorm: vorm 9015">
                      <a:extLst>
                        <a:ext uri="{FF2B5EF4-FFF2-40B4-BE49-F238E27FC236}">
                          <a16:creationId xmlns:a16="http://schemas.microsoft.com/office/drawing/2014/main" id="{13805171-3A37-275D-8147-009A02D3A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6760"/>
                      <a:ext cx="326993" cy="7429"/>
                    </a:xfrm>
                    <a:custGeom>
                      <a:avLst/>
                      <a:gdLst>
                        <a:gd name="connsiteX0" fmla="*/ 325660 w 326993"/>
                        <a:gd name="connsiteY0" fmla="*/ 4191 h 7429"/>
                        <a:gd name="connsiteX1" fmla="*/ 105346 w 326993"/>
                        <a:gd name="connsiteY1" fmla="*/ 0 h 7429"/>
                        <a:gd name="connsiteX2" fmla="*/ 0 w 326993"/>
                        <a:gd name="connsiteY2" fmla="*/ 2858 h 7429"/>
                        <a:gd name="connsiteX3" fmla="*/ 27908 w 326993"/>
                        <a:gd name="connsiteY3" fmla="*/ 5334 h 7429"/>
                        <a:gd name="connsiteX4" fmla="*/ 105346 w 326993"/>
                        <a:gd name="connsiteY4" fmla="*/ 3238 h 7429"/>
                        <a:gd name="connsiteX5" fmla="*/ 326993 w 326993"/>
                        <a:gd name="connsiteY5" fmla="*/ 7429 h 7429"/>
                        <a:gd name="connsiteX6" fmla="*/ 325660 w 326993"/>
                        <a:gd name="connsiteY6" fmla="*/ 4191 h 7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429">
                          <a:moveTo>
                            <a:pt x="325660" y="4191"/>
                          </a:moveTo>
                          <a:cubicBezTo>
                            <a:pt x="252222" y="3334"/>
                            <a:pt x="178784" y="2000"/>
                            <a:pt x="105346" y="0"/>
                          </a:cubicBezTo>
                          <a:cubicBezTo>
                            <a:pt x="70294" y="1048"/>
                            <a:pt x="35147" y="2000"/>
                            <a:pt x="0" y="2858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00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429"/>
                          </a:cubicBezTo>
                          <a:cubicBezTo>
                            <a:pt x="326612" y="6287"/>
                            <a:pt x="326136" y="5239"/>
                            <a:pt x="325660" y="4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7" name="Vrije vorm: vorm 9016">
                      <a:extLst>
                        <a:ext uri="{FF2B5EF4-FFF2-40B4-BE49-F238E27FC236}">
                          <a16:creationId xmlns:a16="http://schemas.microsoft.com/office/drawing/2014/main" id="{1225046D-CC16-0B8B-09B9-7F170ADD3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027" y="2794889"/>
                      <a:ext cx="1869471" cy="57150"/>
                    </a:xfrm>
                    <a:custGeom>
                      <a:avLst/>
                      <a:gdLst>
                        <a:gd name="connsiteX0" fmla="*/ 999268 w 1869471"/>
                        <a:gd name="connsiteY0" fmla="*/ 12573 h 57150"/>
                        <a:gd name="connsiteX1" fmla="*/ 773049 w 1869471"/>
                        <a:gd name="connsiteY1" fmla="*/ 8858 h 57150"/>
                        <a:gd name="connsiteX2" fmla="*/ 546449 w 1869471"/>
                        <a:gd name="connsiteY2" fmla="*/ 12382 h 57150"/>
                        <a:gd name="connsiteX3" fmla="*/ 0 w 1869471"/>
                        <a:gd name="connsiteY3" fmla="*/ 57150 h 57150"/>
                        <a:gd name="connsiteX4" fmla="*/ 288608 w 1869471"/>
                        <a:gd name="connsiteY4" fmla="*/ 32956 h 57150"/>
                        <a:gd name="connsiteX5" fmla="*/ 546354 w 1869471"/>
                        <a:gd name="connsiteY5" fmla="*/ 15526 h 57150"/>
                        <a:gd name="connsiteX6" fmla="*/ 772954 w 1869471"/>
                        <a:gd name="connsiteY6" fmla="*/ 12001 h 57150"/>
                        <a:gd name="connsiteX7" fmla="*/ 999172 w 1869471"/>
                        <a:gd name="connsiteY7" fmla="*/ 15716 h 57150"/>
                        <a:gd name="connsiteX8" fmla="*/ 1451515 w 1869471"/>
                        <a:gd name="connsiteY8" fmla="*/ 12859 h 57150"/>
                        <a:gd name="connsiteX9" fmla="*/ 1649159 w 1869471"/>
                        <a:gd name="connsiteY9" fmla="*/ 9049 h 57150"/>
                        <a:gd name="connsiteX10" fmla="*/ 1869472 w 1869471"/>
                        <a:gd name="connsiteY10" fmla="*/ 0 h 57150"/>
                        <a:gd name="connsiteX11" fmla="*/ 1869472 w 1869471"/>
                        <a:gd name="connsiteY11" fmla="*/ 0 h 57150"/>
                        <a:gd name="connsiteX12" fmla="*/ 1451610 w 1869471"/>
                        <a:gd name="connsiteY12" fmla="*/ 9620 h 57150"/>
                        <a:gd name="connsiteX13" fmla="*/ 999268 w 1869471"/>
                        <a:gd name="connsiteY13" fmla="*/ 12478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7150">
                          <a:moveTo>
                            <a:pt x="999268" y="12573"/>
                          </a:moveTo>
                          <a:cubicBezTo>
                            <a:pt x="923925" y="11811"/>
                            <a:pt x="848582" y="9715"/>
                            <a:pt x="773049" y="8858"/>
                          </a:cubicBezTo>
                          <a:cubicBezTo>
                            <a:pt x="697516" y="8001"/>
                            <a:pt x="621792" y="9430"/>
                            <a:pt x="546449" y="12382"/>
                          </a:cubicBezTo>
                          <a:cubicBezTo>
                            <a:pt x="362998" y="20764"/>
                            <a:pt x="181356" y="38957"/>
                            <a:pt x="0" y="57150"/>
                          </a:cubicBezTo>
                          <a:cubicBezTo>
                            <a:pt x="96107" y="48577"/>
                            <a:pt x="192215" y="40100"/>
                            <a:pt x="288608" y="32956"/>
                          </a:cubicBezTo>
                          <a:cubicBezTo>
                            <a:pt x="374237" y="25717"/>
                            <a:pt x="460058" y="19526"/>
                            <a:pt x="546354" y="15526"/>
                          </a:cubicBezTo>
                          <a:cubicBezTo>
                            <a:pt x="621792" y="12573"/>
                            <a:pt x="697421" y="11144"/>
                            <a:pt x="772954" y="12001"/>
                          </a:cubicBezTo>
                          <a:cubicBezTo>
                            <a:pt x="848487" y="12763"/>
                            <a:pt x="923830" y="14954"/>
                            <a:pt x="999172" y="15716"/>
                          </a:cubicBezTo>
                          <a:cubicBezTo>
                            <a:pt x="1149953" y="17431"/>
                            <a:pt x="1300734" y="16097"/>
                            <a:pt x="1451515" y="12859"/>
                          </a:cubicBezTo>
                          <a:cubicBezTo>
                            <a:pt x="1517428" y="11906"/>
                            <a:pt x="1583246" y="10573"/>
                            <a:pt x="1649159" y="9049"/>
                          </a:cubicBezTo>
                          <a:cubicBezTo>
                            <a:pt x="1722596" y="6286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96"/>
                            <a:pt x="1590961" y="7620"/>
                            <a:pt x="1451610" y="9620"/>
                          </a:cubicBezTo>
                          <a:cubicBezTo>
                            <a:pt x="1300829" y="12859"/>
                            <a:pt x="1149953" y="14192"/>
                            <a:pt x="999268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8" name="Vrije vorm: vorm 9017">
                      <a:extLst>
                        <a:ext uri="{FF2B5EF4-FFF2-40B4-BE49-F238E27FC236}">
                          <a16:creationId xmlns:a16="http://schemas.microsoft.com/office/drawing/2014/main" id="{E62F0753-B1DB-9DE2-C056-7788B0159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57360"/>
                      <a:ext cx="588454" cy="20011"/>
                    </a:xfrm>
                    <a:custGeom>
                      <a:avLst/>
                      <a:gdLst>
                        <a:gd name="connsiteX0" fmla="*/ 1810 w 588454"/>
                        <a:gd name="connsiteY0" fmla="*/ 15907 h 20011"/>
                        <a:gd name="connsiteX1" fmla="*/ 53340 w 588454"/>
                        <a:gd name="connsiteY1" fmla="*/ 19050 h 20011"/>
                        <a:gd name="connsiteX2" fmla="*/ 140494 w 588454"/>
                        <a:gd name="connsiteY2" fmla="*/ 19717 h 20011"/>
                        <a:gd name="connsiteX3" fmla="*/ 445961 w 588454"/>
                        <a:gd name="connsiteY3" fmla="*/ 11811 h 20011"/>
                        <a:gd name="connsiteX4" fmla="*/ 513302 w 588454"/>
                        <a:gd name="connsiteY4" fmla="*/ 8382 h 20011"/>
                        <a:gd name="connsiteX5" fmla="*/ 588455 w 588454"/>
                        <a:gd name="connsiteY5" fmla="*/ 0 h 20011"/>
                        <a:gd name="connsiteX6" fmla="*/ 445961 w 588454"/>
                        <a:gd name="connsiteY6" fmla="*/ 8572 h 20011"/>
                        <a:gd name="connsiteX7" fmla="*/ 140494 w 588454"/>
                        <a:gd name="connsiteY7" fmla="*/ 16478 h 20011"/>
                        <a:gd name="connsiteX8" fmla="*/ 1810 w 588454"/>
                        <a:gd name="connsiteY8" fmla="*/ 14478 h 20011"/>
                        <a:gd name="connsiteX9" fmla="*/ 1810 w 588454"/>
                        <a:gd name="connsiteY9" fmla="*/ 14478 h 20011"/>
                        <a:gd name="connsiteX10" fmla="*/ 0 w 588454"/>
                        <a:gd name="connsiteY10" fmla="*/ 14478 h 20011"/>
                        <a:gd name="connsiteX11" fmla="*/ 0 w 588454"/>
                        <a:gd name="connsiteY11" fmla="*/ 16002 h 20011"/>
                        <a:gd name="connsiteX12" fmla="*/ 1810 w 588454"/>
                        <a:gd name="connsiteY12" fmla="*/ 16097 h 20011"/>
                        <a:gd name="connsiteX13" fmla="*/ 1810 w 588454"/>
                        <a:gd name="connsiteY13" fmla="*/ 16097 h 20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0011">
                          <a:moveTo>
                            <a:pt x="1810" y="15907"/>
                          </a:moveTo>
                          <a:cubicBezTo>
                            <a:pt x="18955" y="16954"/>
                            <a:pt x="36100" y="18193"/>
                            <a:pt x="53340" y="19050"/>
                          </a:cubicBezTo>
                          <a:cubicBezTo>
                            <a:pt x="82391" y="19526"/>
                            <a:pt x="111443" y="19812"/>
                            <a:pt x="140494" y="19717"/>
                          </a:cubicBezTo>
                          <a:cubicBezTo>
                            <a:pt x="242411" y="20955"/>
                            <a:pt x="344519" y="18288"/>
                            <a:pt x="445961" y="11811"/>
                          </a:cubicBezTo>
                          <a:cubicBezTo>
                            <a:pt x="468440" y="10858"/>
                            <a:pt x="490919" y="9715"/>
                            <a:pt x="513302" y="8382"/>
                          </a:cubicBezTo>
                          <a:cubicBezTo>
                            <a:pt x="538448" y="5810"/>
                            <a:pt x="563499" y="3048"/>
                            <a:pt x="588455" y="0"/>
                          </a:cubicBezTo>
                          <a:cubicBezTo>
                            <a:pt x="541020" y="3715"/>
                            <a:pt x="493490" y="6572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94298" y="16669"/>
                            <a:pt x="48101" y="15811"/>
                            <a:pt x="1810" y="14478"/>
                          </a:cubicBezTo>
                          <a:lnTo>
                            <a:pt x="1810" y="14478"/>
                          </a:lnTo>
                          <a:cubicBezTo>
                            <a:pt x="1238" y="14478"/>
                            <a:pt x="571" y="14478"/>
                            <a:pt x="0" y="14478"/>
                          </a:cubicBezTo>
                          <a:lnTo>
                            <a:pt x="0" y="16002"/>
                          </a:lnTo>
                          <a:cubicBezTo>
                            <a:pt x="571" y="16002"/>
                            <a:pt x="1238" y="16002"/>
                            <a:pt x="1810" y="16097"/>
                          </a:cubicBezTo>
                          <a:lnTo>
                            <a:pt x="1810" y="1609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9" name="Vrije vorm: vorm 9018">
                      <a:extLst>
                        <a:ext uri="{FF2B5EF4-FFF2-40B4-BE49-F238E27FC236}">
                          <a16:creationId xmlns:a16="http://schemas.microsoft.com/office/drawing/2014/main" id="{EA999B5D-65B0-C596-F327-11278B7149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035" y="2776602"/>
                      <a:ext cx="832104" cy="36955"/>
                    </a:xfrm>
                    <a:custGeom>
                      <a:avLst/>
                      <a:gdLst>
                        <a:gd name="connsiteX0" fmla="*/ 644462 w 832104"/>
                        <a:gd name="connsiteY0" fmla="*/ 6570 h 36955"/>
                        <a:gd name="connsiteX1" fmla="*/ 732187 w 832104"/>
                        <a:gd name="connsiteY1" fmla="*/ 11238 h 36955"/>
                        <a:gd name="connsiteX2" fmla="*/ 832104 w 832104"/>
                        <a:gd name="connsiteY2" fmla="*/ 13809 h 36955"/>
                        <a:gd name="connsiteX3" fmla="*/ 644462 w 832104"/>
                        <a:gd name="connsiteY3" fmla="*/ 3332 h 36955"/>
                        <a:gd name="connsiteX4" fmla="*/ 240697 w 832104"/>
                        <a:gd name="connsiteY4" fmla="*/ 6285 h 36955"/>
                        <a:gd name="connsiteX5" fmla="*/ 0 w 832104"/>
                        <a:gd name="connsiteY5" fmla="*/ 36955 h 36955"/>
                        <a:gd name="connsiteX6" fmla="*/ 126111 w 832104"/>
                        <a:gd name="connsiteY6" fmla="*/ 20953 h 36955"/>
                        <a:gd name="connsiteX7" fmla="*/ 240697 w 832104"/>
                        <a:gd name="connsiteY7" fmla="*/ 9523 h 36955"/>
                        <a:gd name="connsiteX8" fmla="*/ 644462 w 832104"/>
                        <a:gd name="connsiteY8" fmla="*/ 6570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462" y="6570"/>
                          </a:moveTo>
                          <a:cubicBezTo>
                            <a:pt x="673703" y="7999"/>
                            <a:pt x="702945" y="9523"/>
                            <a:pt x="732187" y="11238"/>
                          </a:cubicBezTo>
                          <a:cubicBezTo>
                            <a:pt x="765524" y="12000"/>
                            <a:pt x="798862" y="12857"/>
                            <a:pt x="832104" y="13809"/>
                          </a:cubicBezTo>
                          <a:cubicBezTo>
                            <a:pt x="769620" y="10095"/>
                            <a:pt x="707136" y="6380"/>
                            <a:pt x="644462" y="3332"/>
                          </a:cubicBezTo>
                          <a:cubicBezTo>
                            <a:pt x="510159" y="-954"/>
                            <a:pt x="375095" y="-2193"/>
                            <a:pt x="240697" y="6285"/>
                          </a:cubicBezTo>
                          <a:cubicBezTo>
                            <a:pt x="159258" y="12476"/>
                            <a:pt x="78486" y="22382"/>
                            <a:pt x="0" y="36955"/>
                          </a:cubicBezTo>
                          <a:cubicBezTo>
                            <a:pt x="41624" y="30288"/>
                            <a:pt x="83820" y="25049"/>
                            <a:pt x="126111" y="20953"/>
                          </a:cubicBezTo>
                          <a:cubicBezTo>
                            <a:pt x="164021" y="16286"/>
                            <a:pt x="202311" y="12476"/>
                            <a:pt x="240697" y="9523"/>
                          </a:cubicBezTo>
                          <a:cubicBezTo>
                            <a:pt x="374999" y="1046"/>
                            <a:pt x="510159" y="2284"/>
                            <a:pt x="644462" y="657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0" name="Vrije vorm: vorm 9019">
                      <a:extLst>
                        <a:ext uri="{FF2B5EF4-FFF2-40B4-BE49-F238E27FC236}">
                          <a16:creationId xmlns:a16="http://schemas.microsoft.com/office/drawing/2014/main" id="{43CF21F8-ED9C-2950-D854-52BFA0FC5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87351"/>
                      <a:ext cx="352901" cy="5715"/>
                    </a:xfrm>
                    <a:custGeom>
                      <a:avLst/>
                      <a:gdLst>
                        <a:gd name="connsiteX0" fmla="*/ 0 w 352901"/>
                        <a:gd name="connsiteY0" fmla="*/ 3905 h 5715"/>
                        <a:gd name="connsiteX1" fmla="*/ 72104 w 352901"/>
                        <a:gd name="connsiteY1" fmla="*/ 5715 h 5715"/>
                        <a:gd name="connsiteX2" fmla="*/ 135255 w 352901"/>
                        <a:gd name="connsiteY2" fmla="*/ 4477 h 5715"/>
                        <a:gd name="connsiteX3" fmla="*/ 352901 w 352901"/>
                        <a:gd name="connsiteY3" fmla="*/ 3238 h 5715"/>
                        <a:gd name="connsiteX4" fmla="*/ 352901 w 352901"/>
                        <a:gd name="connsiteY4" fmla="*/ 0 h 5715"/>
                        <a:gd name="connsiteX5" fmla="*/ 135255 w 352901"/>
                        <a:gd name="connsiteY5" fmla="*/ 1238 h 5715"/>
                        <a:gd name="connsiteX6" fmla="*/ 0 w 352901"/>
                        <a:gd name="connsiteY6" fmla="*/ 390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715">
                          <a:moveTo>
                            <a:pt x="0" y="3905"/>
                          </a:moveTo>
                          <a:cubicBezTo>
                            <a:pt x="24003" y="4572"/>
                            <a:pt x="48006" y="5144"/>
                            <a:pt x="72104" y="5715"/>
                          </a:cubicBezTo>
                          <a:cubicBezTo>
                            <a:pt x="93154" y="5334"/>
                            <a:pt x="114205" y="4953"/>
                            <a:pt x="135255" y="4477"/>
                          </a:cubicBezTo>
                          <a:cubicBezTo>
                            <a:pt x="207836" y="4477"/>
                            <a:pt x="280321" y="4000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6" y="1238"/>
                            <a:pt x="135255" y="1238"/>
                          </a:cubicBezTo>
                          <a:cubicBezTo>
                            <a:pt x="90202" y="2286"/>
                            <a:pt x="45053" y="3143"/>
                            <a:pt x="0" y="39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1" name="Vrije vorm: vorm 9020">
                      <a:extLst>
                        <a:ext uri="{FF2B5EF4-FFF2-40B4-BE49-F238E27FC236}">
                          <a16:creationId xmlns:a16="http://schemas.microsoft.com/office/drawing/2014/main" id="{5EEEFC42-1848-AA30-C693-FA9AB9536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262" y="2618486"/>
                      <a:ext cx="219932" cy="11906"/>
                    </a:xfrm>
                    <a:custGeom>
                      <a:avLst/>
                      <a:gdLst>
                        <a:gd name="connsiteX0" fmla="*/ 64770 w 219932"/>
                        <a:gd name="connsiteY0" fmla="*/ 4000 h 11906"/>
                        <a:gd name="connsiteX1" fmla="*/ 170688 w 219932"/>
                        <a:gd name="connsiteY1" fmla="*/ 9430 h 11906"/>
                        <a:gd name="connsiteX2" fmla="*/ 193548 w 219932"/>
                        <a:gd name="connsiteY2" fmla="*/ 11906 h 11906"/>
                        <a:gd name="connsiteX3" fmla="*/ 219932 w 219932"/>
                        <a:gd name="connsiteY3" fmla="*/ 11430 h 11906"/>
                        <a:gd name="connsiteX4" fmla="*/ 170783 w 219932"/>
                        <a:gd name="connsiteY4" fmla="*/ 6191 h 11906"/>
                        <a:gd name="connsiteX5" fmla="*/ 64865 w 219932"/>
                        <a:gd name="connsiteY5" fmla="*/ 762 h 11906"/>
                        <a:gd name="connsiteX6" fmla="*/ 0 w 219932"/>
                        <a:gd name="connsiteY6" fmla="*/ 0 h 11906"/>
                        <a:gd name="connsiteX7" fmla="*/ 34100 w 219932"/>
                        <a:gd name="connsiteY7" fmla="*/ 3715 h 11906"/>
                        <a:gd name="connsiteX8" fmla="*/ 64770 w 219932"/>
                        <a:gd name="connsiteY8" fmla="*/ 4096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1906">
                          <a:moveTo>
                            <a:pt x="64770" y="4000"/>
                          </a:moveTo>
                          <a:cubicBezTo>
                            <a:pt x="100013" y="6001"/>
                            <a:pt x="135350" y="7810"/>
                            <a:pt x="170688" y="9430"/>
                          </a:cubicBezTo>
                          <a:lnTo>
                            <a:pt x="193548" y="11906"/>
                          </a:lnTo>
                          <a:lnTo>
                            <a:pt x="219932" y="11430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ubicBezTo>
                            <a:pt x="43243" y="571"/>
                            <a:pt x="21622" y="286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2" name="Vrije vorm: vorm 9021">
                      <a:extLst>
                        <a:ext uri="{FF2B5EF4-FFF2-40B4-BE49-F238E27FC236}">
                          <a16:creationId xmlns:a16="http://schemas.microsoft.com/office/drawing/2014/main" id="{42F919F3-F3B1-5E13-7A03-29DF7DB4D2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03" y="2626868"/>
                      <a:ext cx="311848" cy="16859"/>
                    </a:xfrm>
                    <a:custGeom>
                      <a:avLst/>
                      <a:gdLst>
                        <a:gd name="connsiteX0" fmla="*/ 91440 w 311848"/>
                        <a:gd name="connsiteY0" fmla="*/ 14192 h 16859"/>
                        <a:gd name="connsiteX1" fmla="*/ 241459 w 311848"/>
                        <a:gd name="connsiteY1" fmla="*/ 5810 h 16859"/>
                        <a:gd name="connsiteX2" fmla="*/ 274892 w 311848"/>
                        <a:gd name="connsiteY2" fmla="*/ 4572 h 16859"/>
                        <a:gd name="connsiteX3" fmla="*/ 311849 w 311848"/>
                        <a:gd name="connsiteY3" fmla="*/ 0 h 16859"/>
                        <a:gd name="connsiteX4" fmla="*/ 241363 w 311848"/>
                        <a:gd name="connsiteY4" fmla="*/ 2572 h 16859"/>
                        <a:gd name="connsiteX5" fmla="*/ 91345 w 311848"/>
                        <a:gd name="connsiteY5" fmla="*/ 10954 h 16859"/>
                        <a:gd name="connsiteX6" fmla="*/ 0 w 311848"/>
                        <a:gd name="connsiteY6" fmla="*/ 16669 h 16859"/>
                        <a:gd name="connsiteX7" fmla="*/ 48768 w 311848"/>
                        <a:gd name="connsiteY7" fmla="*/ 16859 h 16859"/>
                        <a:gd name="connsiteX8" fmla="*/ 91345 w 311848"/>
                        <a:gd name="connsiteY8" fmla="*/ 14192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859">
                          <a:moveTo>
                            <a:pt x="91440" y="14192"/>
                          </a:moveTo>
                          <a:cubicBezTo>
                            <a:pt x="141541" y="12287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3" y="2572"/>
                          </a:cubicBezTo>
                          <a:cubicBezTo>
                            <a:pt x="191453" y="6191"/>
                            <a:pt x="141446" y="8953"/>
                            <a:pt x="91345" y="10954"/>
                          </a:cubicBezTo>
                          <a:cubicBezTo>
                            <a:pt x="60960" y="13144"/>
                            <a:pt x="30480" y="15049"/>
                            <a:pt x="0" y="16669"/>
                          </a:cubicBezTo>
                          <a:cubicBezTo>
                            <a:pt x="16288" y="16859"/>
                            <a:pt x="32576" y="16859"/>
                            <a:pt x="48768" y="16859"/>
                          </a:cubicBezTo>
                          <a:cubicBezTo>
                            <a:pt x="62960" y="16002"/>
                            <a:pt x="77153" y="15240"/>
                            <a:pt x="91345" y="1419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3" name="Vrije vorm: vorm 9022">
                      <a:extLst>
                        <a:ext uri="{FF2B5EF4-FFF2-40B4-BE49-F238E27FC236}">
                          <a16:creationId xmlns:a16="http://schemas.microsoft.com/office/drawing/2014/main" id="{100F84C4-7FCA-CB46-CD6B-E30A780D8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507" y="2706306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96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858 h 6667"/>
                        <a:gd name="connsiteX6" fmla="*/ 259937 w 295465"/>
                        <a:gd name="connsiteY6" fmla="*/ 6667 h 6667"/>
                        <a:gd name="connsiteX7" fmla="*/ 295466 w 295465"/>
                        <a:gd name="connsiteY7" fmla="*/ 5429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96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858"/>
                          </a:lnTo>
                          <a:lnTo>
                            <a:pt x="259937" y="6667"/>
                          </a:lnTo>
                          <a:lnTo>
                            <a:pt x="295466" y="5429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4" name="Vrije vorm: vorm 9023">
                      <a:extLst>
                        <a:ext uri="{FF2B5EF4-FFF2-40B4-BE49-F238E27FC236}">
                          <a16:creationId xmlns:a16="http://schemas.microsoft.com/office/drawing/2014/main" id="{DA57DB60-CC8A-1087-A0BC-5FBC61659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39358"/>
                      <a:ext cx="1362551" cy="10382"/>
                    </a:xfrm>
                    <a:custGeom>
                      <a:avLst/>
                      <a:gdLst>
                        <a:gd name="connsiteX0" fmla="*/ 399383 w 1362551"/>
                        <a:gd name="connsiteY0" fmla="*/ 1810 h 10382"/>
                        <a:gd name="connsiteX1" fmla="*/ 0 w 1362551"/>
                        <a:gd name="connsiteY1" fmla="*/ 9049 h 10382"/>
                        <a:gd name="connsiteX2" fmla="*/ 106490 w 1362551"/>
                        <a:gd name="connsiteY2" fmla="*/ 10382 h 10382"/>
                        <a:gd name="connsiteX3" fmla="*/ 399288 w 1362551"/>
                        <a:gd name="connsiteY3" fmla="*/ 5048 h 10382"/>
                        <a:gd name="connsiteX4" fmla="*/ 1055846 w 1362551"/>
                        <a:gd name="connsiteY4" fmla="*/ 3238 h 10382"/>
                        <a:gd name="connsiteX5" fmla="*/ 1280827 w 1362551"/>
                        <a:gd name="connsiteY5" fmla="*/ 7144 h 10382"/>
                        <a:gd name="connsiteX6" fmla="*/ 1362551 w 1362551"/>
                        <a:gd name="connsiteY6" fmla="*/ 5239 h 10382"/>
                        <a:gd name="connsiteX7" fmla="*/ 1055846 w 1362551"/>
                        <a:gd name="connsiteY7" fmla="*/ 0 h 10382"/>
                        <a:gd name="connsiteX8" fmla="*/ 399383 w 1362551"/>
                        <a:gd name="connsiteY8" fmla="*/ 181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0382">
                          <a:moveTo>
                            <a:pt x="399383" y="1810"/>
                          </a:moveTo>
                          <a:lnTo>
                            <a:pt x="0" y="9049"/>
                          </a:lnTo>
                          <a:lnTo>
                            <a:pt x="106490" y="10382"/>
                          </a:lnTo>
                          <a:lnTo>
                            <a:pt x="399288" y="5048"/>
                          </a:lnTo>
                          <a:lnTo>
                            <a:pt x="1055846" y="3238"/>
                          </a:lnTo>
                          <a:lnTo>
                            <a:pt x="1280827" y="7144"/>
                          </a:lnTo>
                          <a:lnTo>
                            <a:pt x="1362551" y="5239"/>
                          </a:lnTo>
                          <a:lnTo>
                            <a:pt x="1055846" y="0"/>
                          </a:lnTo>
                          <a:lnTo>
                            <a:pt x="399383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5" name="Vrije vorm: vorm 9024">
                      <a:extLst>
                        <a:ext uri="{FF2B5EF4-FFF2-40B4-BE49-F238E27FC236}">
                          <a16:creationId xmlns:a16="http://schemas.microsoft.com/office/drawing/2014/main" id="{8393F0C7-8235-CD6A-3929-8664AE495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5955"/>
                      <a:ext cx="932592" cy="12351"/>
                    </a:xfrm>
                    <a:custGeom>
                      <a:avLst/>
                      <a:gdLst>
                        <a:gd name="connsiteX0" fmla="*/ 722852 w 932592"/>
                        <a:gd name="connsiteY0" fmla="*/ 3684 h 12351"/>
                        <a:gd name="connsiteX1" fmla="*/ 876681 w 932592"/>
                        <a:gd name="connsiteY1" fmla="*/ 9684 h 12351"/>
                        <a:gd name="connsiteX2" fmla="*/ 932593 w 932592"/>
                        <a:gd name="connsiteY2" fmla="*/ 8637 h 12351"/>
                        <a:gd name="connsiteX3" fmla="*/ 722852 w 932592"/>
                        <a:gd name="connsiteY3" fmla="*/ 445 h 12351"/>
                        <a:gd name="connsiteX4" fmla="*/ 273177 w 932592"/>
                        <a:gd name="connsiteY4" fmla="*/ 1588 h 12351"/>
                        <a:gd name="connsiteX5" fmla="*/ 0 w 932592"/>
                        <a:gd name="connsiteY5" fmla="*/ 12066 h 12351"/>
                        <a:gd name="connsiteX6" fmla="*/ 72771 w 932592"/>
                        <a:gd name="connsiteY6" fmla="*/ 12351 h 12351"/>
                        <a:gd name="connsiteX7" fmla="*/ 273082 w 932592"/>
                        <a:gd name="connsiteY7" fmla="*/ 4827 h 12351"/>
                        <a:gd name="connsiteX8" fmla="*/ 722757 w 932592"/>
                        <a:gd name="connsiteY8" fmla="*/ 3684 h 1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351">
                          <a:moveTo>
                            <a:pt x="722852" y="3684"/>
                          </a:moveTo>
                          <a:cubicBezTo>
                            <a:pt x="774192" y="5493"/>
                            <a:pt x="825436" y="7589"/>
                            <a:pt x="876681" y="9684"/>
                          </a:cubicBezTo>
                          <a:cubicBezTo>
                            <a:pt x="895350" y="9399"/>
                            <a:pt x="913924" y="8922"/>
                            <a:pt x="932593" y="8637"/>
                          </a:cubicBezTo>
                          <a:cubicBezTo>
                            <a:pt x="862774" y="5684"/>
                            <a:pt x="792861" y="2922"/>
                            <a:pt x="722852" y="445"/>
                          </a:cubicBezTo>
                          <a:cubicBezTo>
                            <a:pt x="572929" y="-412"/>
                            <a:pt x="423100" y="-31"/>
                            <a:pt x="273177" y="1588"/>
                          </a:cubicBezTo>
                          <a:cubicBezTo>
                            <a:pt x="182023" y="4636"/>
                            <a:pt x="90964" y="8160"/>
                            <a:pt x="0" y="12066"/>
                          </a:cubicBezTo>
                          <a:cubicBezTo>
                            <a:pt x="24289" y="12066"/>
                            <a:pt x="48577" y="12256"/>
                            <a:pt x="72771" y="12351"/>
                          </a:cubicBezTo>
                          <a:cubicBezTo>
                            <a:pt x="139541" y="9589"/>
                            <a:pt x="206312" y="7017"/>
                            <a:pt x="273082" y="4827"/>
                          </a:cubicBezTo>
                          <a:cubicBezTo>
                            <a:pt x="423005" y="3207"/>
                            <a:pt x="572834" y="2826"/>
                            <a:pt x="722757" y="368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6" name="Vrije vorm: vorm 9025">
                      <a:extLst>
                        <a:ext uri="{FF2B5EF4-FFF2-40B4-BE49-F238E27FC236}">
                          <a16:creationId xmlns:a16="http://schemas.microsoft.com/office/drawing/2014/main" id="{1E393402-EC8F-849A-C1AA-09C0040D0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4186"/>
                      <a:ext cx="1765554" cy="25526"/>
                    </a:xfrm>
                    <a:custGeom>
                      <a:avLst/>
                      <a:gdLst>
                        <a:gd name="connsiteX0" fmla="*/ 517208 w 1765554"/>
                        <a:gd name="connsiteY0" fmla="*/ 15430 h 25526"/>
                        <a:gd name="connsiteX1" fmla="*/ 729806 w 1765554"/>
                        <a:gd name="connsiteY1" fmla="*/ 18764 h 25526"/>
                        <a:gd name="connsiteX2" fmla="*/ 942499 w 1765554"/>
                        <a:gd name="connsiteY2" fmla="*/ 19526 h 25526"/>
                        <a:gd name="connsiteX3" fmla="*/ 1368171 w 1765554"/>
                        <a:gd name="connsiteY3" fmla="*/ 15716 h 25526"/>
                        <a:gd name="connsiteX4" fmla="*/ 1659922 w 1765554"/>
                        <a:gd name="connsiteY4" fmla="*/ 22955 h 25526"/>
                        <a:gd name="connsiteX5" fmla="*/ 1765554 w 1765554"/>
                        <a:gd name="connsiteY5" fmla="*/ 25527 h 25526"/>
                        <a:gd name="connsiteX6" fmla="*/ 1368171 w 1765554"/>
                        <a:gd name="connsiteY6" fmla="*/ 12478 h 25526"/>
                        <a:gd name="connsiteX7" fmla="*/ 942499 w 1765554"/>
                        <a:gd name="connsiteY7" fmla="*/ 16288 h 25526"/>
                        <a:gd name="connsiteX8" fmla="*/ 729806 w 1765554"/>
                        <a:gd name="connsiteY8" fmla="*/ 15526 h 25526"/>
                        <a:gd name="connsiteX9" fmla="*/ 517208 w 1765554"/>
                        <a:gd name="connsiteY9" fmla="*/ 12192 h 25526"/>
                        <a:gd name="connsiteX10" fmla="*/ 0 w 1765554"/>
                        <a:gd name="connsiteY10" fmla="*/ 0 h 25526"/>
                        <a:gd name="connsiteX11" fmla="*/ 137255 w 1765554"/>
                        <a:gd name="connsiteY11" fmla="*/ 7906 h 25526"/>
                        <a:gd name="connsiteX12" fmla="*/ 517208 w 1765554"/>
                        <a:gd name="connsiteY12" fmla="*/ 15430 h 2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4" h="25526">
                          <a:moveTo>
                            <a:pt x="517208" y="15430"/>
                          </a:moveTo>
                          <a:cubicBezTo>
                            <a:pt x="588074" y="16954"/>
                            <a:pt x="658940" y="18002"/>
                            <a:pt x="729806" y="18764"/>
                          </a:cubicBezTo>
                          <a:cubicBezTo>
                            <a:pt x="800672" y="19431"/>
                            <a:pt x="871633" y="19717"/>
                            <a:pt x="942499" y="19526"/>
                          </a:cubicBezTo>
                          <a:cubicBezTo>
                            <a:pt x="1084326" y="19431"/>
                            <a:pt x="1226153" y="16669"/>
                            <a:pt x="1368171" y="15716"/>
                          </a:cubicBezTo>
                          <a:cubicBezTo>
                            <a:pt x="1465517" y="16573"/>
                            <a:pt x="1562957" y="18479"/>
                            <a:pt x="1659922" y="22955"/>
                          </a:cubicBezTo>
                          <a:cubicBezTo>
                            <a:pt x="1695164" y="23431"/>
                            <a:pt x="1730407" y="24289"/>
                            <a:pt x="1765554" y="25527"/>
                          </a:cubicBezTo>
                          <a:cubicBezTo>
                            <a:pt x="1633728" y="16764"/>
                            <a:pt x="1500854" y="13716"/>
                            <a:pt x="1368171" y="12478"/>
                          </a:cubicBezTo>
                          <a:cubicBezTo>
                            <a:pt x="1226058" y="13430"/>
                            <a:pt x="1084231" y="16192"/>
                            <a:pt x="942499" y="16288"/>
                          </a:cubicBez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44710" y="10573"/>
                            <a:pt x="172307" y="6477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2" y="11716"/>
                            <a:pt x="390525" y="14288"/>
                            <a:pt x="517208" y="1543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7" name="Vrije vorm: vorm 9026">
                      <a:extLst>
                        <a:ext uri="{FF2B5EF4-FFF2-40B4-BE49-F238E27FC236}">
                          <a16:creationId xmlns:a16="http://schemas.microsoft.com/office/drawing/2014/main" id="{0CD836C2-A44E-1EFF-1C75-7DFD9F62C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656" y="2638393"/>
                      <a:ext cx="2406491" cy="64342"/>
                    </a:xfrm>
                    <a:custGeom>
                      <a:avLst/>
                      <a:gdLst>
                        <a:gd name="connsiteX0" fmla="*/ 1283589 w 2406491"/>
                        <a:gd name="connsiteY0" fmla="*/ 12287 h 64342"/>
                        <a:gd name="connsiteX1" fmla="*/ 993362 w 2406491"/>
                        <a:gd name="connsiteY1" fmla="*/ 17050 h 64342"/>
                        <a:gd name="connsiteX2" fmla="*/ 848297 w 2406491"/>
                        <a:gd name="connsiteY2" fmla="*/ 19431 h 64342"/>
                        <a:gd name="connsiteX3" fmla="*/ 703040 w 2406491"/>
                        <a:gd name="connsiteY3" fmla="*/ 22384 h 64342"/>
                        <a:gd name="connsiteX4" fmla="*/ 614744 w 2406491"/>
                        <a:gd name="connsiteY4" fmla="*/ 26384 h 64342"/>
                        <a:gd name="connsiteX5" fmla="*/ 570643 w 2406491"/>
                        <a:gd name="connsiteY5" fmla="*/ 29051 h 64342"/>
                        <a:gd name="connsiteX6" fmla="*/ 548640 w 2406491"/>
                        <a:gd name="connsiteY6" fmla="*/ 30575 h 64342"/>
                        <a:gd name="connsiteX7" fmla="*/ 526637 w 2406491"/>
                        <a:gd name="connsiteY7" fmla="*/ 32195 h 64342"/>
                        <a:gd name="connsiteX8" fmla="*/ 351473 w 2406491"/>
                        <a:gd name="connsiteY8" fmla="*/ 47054 h 64342"/>
                        <a:gd name="connsiteX9" fmla="*/ 176213 w 2406491"/>
                        <a:gd name="connsiteY9" fmla="*/ 59817 h 64342"/>
                        <a:gd name="connsiteX10" fmla="*/ 0 w 2406491"/>
                        <a:gd name="connsiteY10" fmla="*/ 62389 h 64342"/>
                        <a:gd name="connsiteX11" fmla="*/ 176594 w 2406491"/>
                        <a:gd name="connsiteY11" fmla="*/ 62865 h 64342"/>
                        <a:gd name="connsiteX12" fmla="*/ 187547 w 2406491"/>
                        <a:gd name="connsiteY12" fmla="*/ 62389 h 64342"/>
                        <a:gd name="connsiteX13" fmla="*/ 351473 w 2406491"/>
                        <a:gd name="connsiteY13" fmla="*/ 50292 h 64342"/>
                        <a:gd name="connsiteX14" fmla="*/ 526637 w 2406491"/>
                        <a:gd name="connsiteY14" fmla="*/ 35433 h 64342"/>
                        <a:gd name="connsiteX15" fmla="*/ 548640 w 2406491"/>
                        <a:gd name="connsiteY15" fmla="*/ 33814 h 64342"/>
                        <a:gd name="connsiteX16" fmla="*/ 570643 w 2406491"/>
                        <a:gd name="connsiteY16" fmla="*/ 32290 h 64342"/>
                        <a:gd name="connsiteX17" fmla="*/ 614744 w 2406491"/>
                        <a:gd name="connsiteY17" fmla="*/ 29623 h 64342"/>
                        <a:gd name="connsiteX18" fmla="*/ 703040 w 2406491"/>
                        <a:gd name="connsiteY18" fmla="*/ 25622 h 64342"/>
                        <a:gd name="connsiteX19" fmla="*/ 848297 w 2406491"/>
                        <a:gd name="connsiteY19" fmla="*/ 22670 h 64342"/>
                        <a:gd name="connsiteX20" fmla="*/ 993362 w 2406491"/>
                        <a:gd name="connsiteY20" fmla="*/ 20288 h 64342"/>
                        <a:gd name="connsiteX21" fmla="*/ 1283589 w 2406491"/>
                        <a:gd name="connsiteY21" fmla="*/ 15526 h 64342"/>
                        <a:gd name="connsiteX22" fmla="*/ 1864043 w 2406491"/>
                        <a:gd name="connsiteY22" fmla="*/ 6001 h 64342"/>
                        <a:gd name="connsiteX23" fmla="*/ 2261997 w 2406491"/>
                        <a:gd name="connsiteY23" fmla="*/ 4000 h 64342"/>
                        <a:gd name="connsiteX24" fmla="*/ 2406491 w 2406491"/>
                        <a:gd name="connsiteY24" fmla="*/ 0 h 64342"/>
                        <a:gd name="connsiteX25" fmla="*/ 1864043 w 2406491"/>
                        <a:gd name="connsiteY25" fmla="*/ 2762 h 64342"/>
                        <a:gd name="connsiteX26" fmla="*/ 1283589 w 2406491"/>
                        <a:gd name="connsiteY26" fmla="*/ 12287 h 64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342">
                          <a:moveTo>
                            <a:pt x="1283589" y="12287"/>
                          </a:moveTo>
                          <a:lnTo>
                            <a:pt x="993362" y="17050"/>
                          </a:lnTo>
                          <a:lnTo>
                            <a:pt x="848297" y="19431"/>
                          </a:lnTo>
                          <a:cubicBezTo>
                            <a:pt x="799910" y="20193"/>
                            <a:pt x="751523" y="21050"/>
                            <a:pt x="703040" y="22384"/>
                          </a:cubicBezTo>
                          <a:cubicBezTo>
                            <a:pt x="673608" y="23527"/>
                            <a:pt x="644176" y="24765"/>
                            <a:pt x="614744" y="26384"/>
                          </a:cubicBezTo>
                          <a:cubicBezTo>
                            <a:pt x="600075" y="27146"/>
                            <a:pt x="585311" y="28099"/>
                            <a:pt x="570643" y="29051"/>
                          </a:cubicBezTo>
                          <a:lnTo>
                            <a:pt x="548640" y="30575"/>
                          </a:lnTo>
                          <a:lnTo>
                            <a:pt x="526637" y="32195"/>
                          </a:lnTo>
                          <a:cubicBezTo>
                            <a:pt x="468059" y="36576"/>
                            <a:pt x="409766" y="42005"/>
                            <a:pt x="351473" y="47054"/>
                          </a:cubicBezTo>
                          <a:cubicBezTo>
                            <a:pt x="293180" y="52102"/>
                            <a:pt x="234887" y="56864"/>
                            <a:pt x="176213" y="59817"/>
                          </a:cubicBezTo>
                          <a:cubicBezTo>
                            <a:pt x="117634" y="62770"/>
                            <a:pt x="58769" y="64103"/>
                            <a:pt x="0" y="62389"/>
                          </a:cubicBezTo>
                          <a:cubicBezTo>
                            <a:pt x="58674" y="65056"/>
                            <a:pt x="117729" y="64770"/>
                            <a:pt x="176594" y="62865"/>
                          </a:cubicBezTo>
                          <a:cubicBezTo>
                            <a:pt x="180308" y="62770"/>
                            <a:pt x="183928" y="62579"/>
                            <a:pt x="187547" y="62389"/>
                          </a:cubicBezTo>
                          <a:cubicBezTo>
                            <a:pt x="242316" y="59436"/>
                            <a:pt x="296894" y="54959"/>
                            <a:pt x="351473" y="50292"/>
                          </a:cubicBezTo>
                          <a:cubicBezTo>
                            <a:pt x="409766" y="45244"/>
                            <a:pt x="468059" y="39815"/>
                            <a:pt x="526637" y="35433"/>
                          </a:cubicBezTo>
                          <a:lnTo>
                            <a:pt x="548640" y="33814"/>
                          </a:lnTo>
                          <a:lnTo>
                            <a:pt x="570643" y="32290"/>
                          </a:lnTo>
                          <a:cubicBezTo>
                            <a:pt x="585311" y="31242"/>
                            <a:pt x="600075" y="30385"/>
                            <a:pt x="614744" y="29623"/>
                          </a:cubicBezTo>
                          <a:cubicBezTo>
                            <a:pt x="644176" y="28004"/>
                            <a:pt x="673608" y="26765"/>
                            <a:pt x="703040" y="25622"/>
                          </a:cubicBezTo>
                          <a:cubicBezTo>
                            <a:pt x="751523" y="24289"/>
                            <a:pt x="799910" y="23432"/>
                            <a:pt x="848297" y="22670"/>
                          </a:cubicBezTo>
                          <a:lnTo>
                            <a:pt x="993362" y="20288"/>
                          </a:lnTo>
                          <a:lnTo>
                            <a:pt x="1283589" y="15526"/>
                          </a:lnTo>
                          <a:lnTo>
                            <a:pt x="1864043" y="6001"/>
                          </a:lnTo>
                          <a:lnTo>
                            <a:pt x="2261997" y="4000"/>
                          </a:lnTo>
                          <a:lnTo>
                            <a:pt x="2406491" y="0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8" name="Vrije vorm: vorm 9027">
                      <a:extLst>
                        <a:ext uri="{FF2B5EF4-FFF2-40B4-BE49-F238E27FC236}">
                          <a16:creationId xmlns:a16="http://schemas.microsoft.com/office/drawing/2014/main" id="{EAFE4A32-C6A3-9644-AA39-FBBF3B564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1626"/>
                      <a:ext cx="550163" cy="15742"/>
                    </a:xfrm>
                    <a:custGeom>
                      <a:avLst/>
                      <a:gdLst>
                        <a:gd name="connsiteX0" fmla="*/ 183356 w 550163"/>
                        <a:gd name="connsiteY0" fmla="*/ 1741 h 15742"/>
                        <a:gd name="connsiteX1" fmla="*/ 0 w 550163"/>
                        <a:gd name="connsiteY1" fmla="*/ 15743 h 15742"/>
                        <a:gd name="connsiteX2" fmla="*/ 48768 w 550163"/>
                        <a:gd name="connsiteY2" fmla="*/ 14885 h 15742"/>
                        <a:gd name="connsiteX3" fmla="*/ 183356 w 550163"/>
                        <a:gd name="connsiteY3" fmla="*/ 5075 h 15742"/>
                        <a:gd name="connsiteX4" fmla="*/ 486727 w 550163"/>
                        <a:gd name="connsiteY4" fmla="*/ 5455 h 15742"/>
                        <a:gd name="connsiteX5" fmla="*/ 550164 w 550163"/>
                        <a:gd name="connsiteY5" fmla="*/ 10409 h 15742"/>
                        <a:gd name="connsiteX6" fmla="*/ 550164 w 550163"/>
                        <a:gd name="connsiteY6" fmla="*/ 7170 h 15742"/>
                        <a:gd name="connsiteX7" fmla="*/ 486727 w 550163"/>
                        <a:gd name="connsiteY7" fmla="*/ 2217 h 15742"/>
                        <a:gd name="connsiteX8" fmla="*/ 183356 w 550163"/>
                        <a:gd name="connsiteY8" fmla="*/ 1931 h 1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3" h="15742">
                          <a:moveTo>
                            <a:pt x="183356" y="1741"/>
                          </a:moveTo>
                          <a:cubicBezTo>
                            <a:pt x="122015" y="5360"/>
                            <a:pt x="60865" y="10028"/>
                            <a:pt x="0" y="15743"/>
                          </a:cubicBezTo>
                          <a:cubicBezTo>
                            <a:pt x="16288" y="15362"/>
                            <a:pt x="32480" y="15171"/>
                            <a:pt x="48768" y="14885"/>
                          </a:cubicBezTo>
                          <a:cubicBezTo>
                            <a:pt x="93440" y="11171"/>
                            <a:pt x="138303" y="7742"/>
                            <a:pt x="183356" y="5075"/>
                          </a:cubicBezTo>
                          <a:cubicBezTo>
                            <a:pt x="284512" y="2408"/>
                            <a:pt x="385763" y="2503"/>
                            <a:pt x="486727" y="5455"/>
                          </a:cubicBezTo>
                          <a:cubicBezTo>
                            <a:pt x="507873" y="6980"/>
                            <a:pt x="529018" y="8694"/>
                            <a:pt x="550164" y="10409"/>
                          </a:cubicBezTo>
                          <a:lnTo>
                            <a:pt x="550164" y="7170"/>
                          </a:lnTo>
                          <a:cubicBezTo>
                            <a:pt x="529114" y="5455"/>
                            <a:pt x="507968" y="3741"/>
                            <a:pt x="486727" y="2217"/>
                          </a:cubicBezTo>
                          <a:cubicBezTo>
                            <a:pt x="385667" y="-641"/>
                            <a:pt x="284417" y="-736"/>
                            <a:pt x="183356" y="193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9" name="Vrije vorm: vorm 9028">
                      <a:extLst>
                        <a:ext uri="{FF2B5EF4-FFF2-40B4-BE49-F238E27FC236}">
                          <a16:creationId xmlns:a16="http://schemas.microsoft.com/office/drawing/2014/main" id="{62D78C3A-31E4-84CC-4B59-98299EFB3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4700"/>
                      <a:ext cx="676560" cy="10668"/>
                    </a:xfrm>
                    <a:custGeom>
                      <a:avLst/>
                      <a:gdLst>
                        <a:gd name="connsiteX0" fmla="*/ 77534 w 676560"/>
                        <a:gd name="connsiteY0" fmla="*/ 7906 h 10668"/>
                        <a:gd name="connsiteX1" fmla="*/ 485775 w 676560"/>
                        <a:gd name="connsiteY1" fmla="*/ 3239 h 10668"/>
                        <a:gd name="connsiteX2" fmla="*/ 625697 w 676560"/>
                        <a:gd name="connsiteY2" fmla="*/ 6096 h 10668"/>
                        <a:gd name="connsiteX3" fmla="*/ 676561 w 676560"/>
                        <a:gd name="connsiteY3" fmla="*/ 3905 h 10668"/>
                        <a:gd name="connsiteX4" fmla="*/ 485775 w 676560"/>
                        <a:gd name="connsiteY4" fmla="*/ 0 h 10668"/>
                        <a:gd name="connsiteX5" fmla="*/ 77534 w 676560"/>
                        <a:gd name="connsiteY5" fmla="*/ 4572 h 10668"/>
                        <a:gd name="connsiteX6" fmla="*/ 1810 w 676560"/>
                        <a:gd name="connsiteY6" fmla="*/ 7334 h 10668"/>
                        <a:gd name="connsiteX7" fmla="*/ 1810 w 676560"/>
                        <a:gd name="connsiteY7" fmla="*/ 7334 h 10668"/>
                        <a:gd name="connsiteX8" fmla="*/ 1810 w 676560"/>
                        <a:gd name="connsiteY8" fmla="*/ 7334 h 10668"/>
                        <a:gd name="connsiteX9" fmla="*/ 0 w 676560"/>
                        <a:gd name="connsiteY9" fmla="*/ 7430 h 10668"/>
                        <a:gd name="connsiteX10" fmla="*/ 0 w 676560"/>
                        <a:gd name="connsiteY10" fmla="*/ 10668 h 10668"/>
                        <a:gd name="connsiteX11" fmla="*/ 77534 w 676560"/>
                        <a:gd name="connsiteY11" fmla="*/ 7906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668">
                          <a:moveTo>
                            <a:pt x="77534" y="7906"/>
                          </a:moveTo>
                          <a:lnTo>
                            <a:pt x="485775" y="3239"/>
                          </a:lnTo>
                          <a:lnTo>
                            <a:pt x="625697" y="6096"/>
                          </a:lnTo>
                          <a:lnTo>
                            <a:pt x="676561" y="3905"/>
                          </a:lnTo>
                          <a:lnTo>
                            <a:pt x="485775" y="0"/>
                          </a:lnTo>
                          <a:lnTo>
                            <a:pt x="77534" y="4572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0" y="7430"/>
                          </a:lnTo>
                          <a:lnTo>
                            <a:pt x="0" y="10668"/>
                          </a:lnTo>
                          <a:lnTo>
                            <a:pt x="77534" y="7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0" name="Vrije vorm: vorm 9029">
                      <a:extLst>
                        <a:ext uri="{FF2B5EF4-FFF2-40B4-BE49-F238E27FC236}">
                          <a16:creationId xmlns:a16="http://schemas.microsoft.com/office/drawing/2014/main" id="{D1AEB566-0350-3AAC-2388-C562E69186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177" y="2570194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5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143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477"/>
                            <a:pt x="50482" y="4000"/>
                            <a:pt x="66865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573"/>
                            <a:pt x="212788" y="10001"/>
                          </a:cubicBezTo>
                          <a:cubicBezTo>
                            <a:pt x="217360" y="9430"/>
                            <a:pt x="221932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1" name="Vrije vorm: vorm 9030">
                      <a:extLst>
                        <a:ext uri="{FF2B5EF4-FFF2-40B4-BE49-F238E27FC236}">
                          <a16:creationId xmlns:a16="http://schemas.microsoft.com/office/drawing/2014/main" id="{5F6A5CED-057B-AC8D-56EF-D9DBB117ED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5335"/>
                      <a:ext cx="1631727" cy="14573"/>
                    </a:xfrm>
                    <a:custGeom>
                      <a:avLst/>
                      <a:gdLst>
                        <a:gd name="connsiteX0" fmla="*/ 1264349 w 1631727"/>
                        <a:gd name="connsiteY0" fmla="*/ 3238 h 14573"/>
                        <a:gd name="connsiteX1" fmla="*/ 1533811 w 1631727"/>
                        <a:gd name="connsiteY1" fmla="*/ 6096 h 14573"/>
                        <a:gd name="connsiteX2" fmla="*/ 1631728 w 1631727"/>
                        <a:gd name="connsiteY2" fmla="*/ 3810 h 14573"/>
                        <a:gd name="connsiteX3" fmla="*/ 1264444 w 1631727"/>
                        <a:gd name="connsiteY3" fmla="*/ 0 h 14573"/>
                        <a:gd name="connsiteX4" fmla="*/ 478155 w 1631727"/>
                        <a:gd name="connsiteY4" fmla="*/ 4763 h 14573"/>
                        <a:gd name="connsiteX5" fmla="*/ 0 w 1631727"/>
                        <a:gd name="connsiteY5" fmla="*/ 13716 h 14573"/>
                        <a:gd name="connsiteX6" fmla="*/ 127444 w 1631727"/>
                        <a:gd name="connsiteY6" fmla="*/ 14573 h 14573"/>
                        <a:gd name="connsiteX7" fmla="*/ 478155 w 1631727"/>
                        <a:gd name="connsiteY7" fmla="*/ 8001 h 14573"/>
                        <a:gd name="connsiteX8" fmla="*/ 1264349 w 1631727"/>
                        <a:gd name="connsiteY8" fmla="*/ 3238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4573">
                          <a:moveTo>
                            <a:pt x="1264349" y="3238"/>
                          </a:moveTo>
                          <a:lnTo>
                            <a:pt x="1533811" y="6096"/>
                          </a:lnTo>
                          <a:lnTo>
                            <a:pt x="1631728" y="3810"/>
                          </a:lnTo>
                          <a:lnTo>
                            <a:pt x="1264444" y="0"/>
                          </a:lnTo>
                          <a:lnTo>
                            <a:pt x="478155" y="4763"/>
                          </a:lnTo>
                          <a:lnTo>
                            <a:pt x="0" y="13716"/>
                          </a:lnTo>
                          <a:lnTo>
                            <a:pt x="127444" y="14573"/>
                          </a:lnTo>
                          <a:lnTo>
                            <a:pt x="478155" y="8001"/>
                          </a:lnTo>
                          <a:lnTo>
                            <a:pt x="1264349" y="3238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2" name="Vrije vorm: vorm 9031">
                      <a:extLst>
                        <a:ext uri="{FF2B5EF4-FFF2-40B4-BE49-F238E27FC236}">
                          <a16:creationId xmlns:a16="http://schemas.microsoft.com/office/drawing/2014/main" id="{BFA28397-9EA5-A2DD-996B-74FC6435F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36881"/>
                      <a:ext cx="384143" cy="10668"/>
                    </a:xfrm>
                    <a:custGeom>
                      <a:avLst/>
                      <a:gdLst>
                        <a:gd name="connsiteX0" fmla="*/ 298037 w 384143"/>
                        <a:gd name="connsiteY0" fmla="*/ 4953 h 10668"/>
                        <a:gd name="connsiteX1" fmla="*/ 361093 w 384143"/>
                        <a:gd name="connsiteY1" fmla="*/ 10668 h 10668"/>
                        <a:gd name="connsiteX2" fmla="*/ 384143 w 384143"/>
                        <a:gd name="connsiteY2" fmla="*/ 9525 h 10668"/>
                        <a:gd name="connsiteX3" fmla="*/ 298037 w 384143"/>
                        <a:gd name="connsiteY3" fmla="*/ 1715 h 10668"/>
                        <a:gd name="connsiteX4" fmla="*/ 112681 w 384143"/>
                        <a:gd name="connsiteY4" fmla="*/ 0 h 10668"/>
                        <a:gd name="connsiteX5" fmla="*/ 0 w 384143"/>
                        <a:gd name="connsiteY5" fmla="*/ 6382 h 10668"/>
                        <a:gd name="connsiteX6" fmla="*/ 30004 w 384143"/>
                        <a:gd name="connsiteY6" fmla="*/ 7906 h 10668"/>
                        <a:gd name="connsiteX7" fmla="*/ 112681 w 384143"/>
                        <a:gd name="connsiteY7" fmla="*/ 3239 h 10668"/>
                        <a:gd name="connsiteX8" fmla="*/ 298037 w 384143"/>
                        <a:gd name="connsiteY8" fmla="*/ 4953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8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668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286"/>
                            <a:pt x="298037" y="1715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75057" y="2000"/>
                            <a:pt x="37529" y="4096"/>
                            <a:pt x="0" y="6382"/>
                          </a:cubicBezTo>
                          <a:cubicBezTo>
                            <a:pt x="10001" y="6858"/>
                            <a:pt x="20002" y="7429"/>
                            <a:pt x="30004" y="7906"/>
                          </a:cubicBezTo>
                          <a:cubicBezTo>
                            <a:pt x="57531" y="6287"/>
                            <a:pt x="85058" y="4667"/>
                            <a:pt x="112681" y="3239"/>
                          </a:cubicBezTo>
                          <a:cubicBezTo>
                            <a:pt x="174498" y="3334"/>
                            <a:pt x="236220" y="3905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3" name="Vrije vorm: vorm 9032">
                      <a:extLst>
                        <a:ext uri="{FF2B5EF4-FFF2-40B4-BE49-F238E27FC236}">
                          <a16:creationId xmlns:a16="http://schemas.microsoft.com/office/drawing/2014/main" id="{74C5ECC2-5CBB-5955-9F67-AF54746FFC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043" y="2779649"/>
                      <a:ext cx="272510" cy="8382"/>
                    </a:xfrm>
                    <a:custGeom>
                      <a:avLst/>
                      <a:gdLst>
                        <a:gd name="connsiteX0" fmla="*/ 211074 w 272510"/>
                        <a:gd name="connsiteY0" fmla="*/ 3238 h 8382"/>
                        <a:gd name="connsiteX1" fmla="*/ 256127 w 272510"/>
                        <a:gd name="connsiteY1" fmla="*/ 7144 h 8382"/>
                        <a:gd name="connsiteX2" fmla="*/ 272510 w 272510"/>
                        <a:gd name="connsiteY2" fmla="*/ 5334 h 8382"/>
                        <a:gd name="connsiteX3" fmla="*/ 211074 w 272510"/>
                        <a:gd name="connsiteY3" fmla="*/ 0 h 8382"/>
                        <a:gd name="connsiteX4" fmla="*/ 79915 w 272510"/>
                        <a:gd name="connsiteY4" fmla="*/ 762 h 8382"/>
                        <a:gd name="connsiteX5" fmla="*/ 0 w 272510"/>
                        <a:gd name="connsiteY5" fmla="*/ 6667 h 8382"/>
                        <a:gd name="connsiteX6" fmla="*/ 21241 w 272510"/>
                        <a:gd name="connsiteY6" fmla="*/ 8382 h 8382"/>
                        <a:gd name="connsiteX7" fmla="*/ 79915 w 272510"/>
                        <a:gd name="connsiteY7" fmla="*/ 4096 h 8382"/>
                        <a:gd name="connsiteX8" fmla="*/ 211074 w 272510"/>
                        <a:gd name="connsiteY8" fmla="*/ 3334 h 8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382">
                          <a:moveTo>
                            <a:pt x="211074" y="3238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762"/>
                          </a:cubicBezTo>
                          <a:cubicBezTo>
                            <a:pt x="53340" y="2762"/>
                            <a:pt x="26670" y="4763"/>
                            <a:pt x="0" y="6667"/>
                          </a:cubicBezTo>
                          <a:cubicBezTo>
                            <a:pt x="7048" y="7239"/>
                            <a:pt x="14192" y="7810"/>
                            <a:pt x="21241" y="8382"/>
                          </a:cubicBezTo>
                          <a:cubicBezTo>
                            <a:pt x="40767" y="6953"/>
                            <a:pt x="60388" y="5525"/>
                            <a:pt x="79915" y="4096"/>
                          </a:cubicBezTo>
                          <a:cubicBezTo>
                            <a:pt x="123634" y="4096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4" name="Vrije vorm: vorm 9033">
                      <a:extLst>
                        <a:ext uri="{FF2B5EF4-FFF2-40B4-BE49-F238E27FC236}">
                          <a16:creationId xmlns:a16="http://schemas.microsoft.com/office/drawing/2014/main" id="{54DF151C-11E0-6144-67AA-600FBAE50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5891"/>
                      <a:ext cx="338137" cy="10799"/>
                    </a:xfrm>
                    <a:custGeom>
                      <a:avLst/>
                      <a:gdLst>
                        <a:gd name="connsiteX0" fmla="*/ 262414 w 338137"/>
                        <a:gd name="connsiteY0" fmla="*/ 4799 h 10799"/>
                        <a:gd name="connsiteX1" fmla="*/ 317849 w 338137"/>
                        <a:gd name="connsiteY1" fmla="*/ 10799 h 10799"/>
                        <a:gd name="connsiteX2" fmla="*/ 338138 w 338137"/>
                        <a:gd name="connsiteY2" fmla="*/ 9752 h 10799"/>
                        <a:gd name="connsiteX3" fmla="*/ 262509 w 338137"/>
                        <a:gd name="connsiteY3" fmla="*/ 1560 h 10799"/>
                        <a:gd name="connsiteX4" fmla="*/ 99155 w 338137"/>
                        <a:gd name="connsiteY4" fmla="*/ 36 h 10799"/>
                        <a:gd name="connsiteX5" fmla="*/ 0 w 338137"/>
                        <a:gd name="connsiteY5" fmla="*/ 7275 h 10799"/>
                        <a:gd name="connsiteX6" fmla="*/ 26384 w 338137"/>
                        <a:gd name="connsiteY6" fmla="*/ 8609 h 10799"/>
                        <a:gd name="connsiteX7" fmla="*/ 99060 w 338137"/>
                        <a:gd name="connsiteY7" fmla="*/ 3275 h 10799"/>
                        <a:gd name="connsiteX8" fmla="*/ 262414 w 338137"/>
                        <a:gd name="connsiteY8" fmla="*/ 4799 h 10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799">
                          <a:moveTo>
                            <a:pt x="262414" y="4799"/>
                          </a:moveTo>
                          <a:cubicBezTo>
                            <a:pt x="280892" y="6704"/>
                            <a:pt x="299371" y="8704"/>
                            <a:pt x="317849" y="10799"/>
                          </a:cubicBezTo>
                          <a:cubicBezTo>
                            <a:pt x="324612" y="10418"/>
                            <a:pt x="331375" y="10037"/>
                            <a:pt x="338138" y="9752"/>
                          </a:cubicBezTo>
                          <a:cubicBezTo>
                            <a:pt x="312992" y="6894"/>
                            <a:pt x="287750" y="4132"/>
                            <a:pt x="262509" y="1560"/>
                          </a:cubicBezTo>
                          <a:cubicBezTo>
                            <a:pt x="208121" y="417"/>
                            <a:pt x="153638" y="-154"/>
                            <a:pt x="99155" y="36"/>
                          </a:cubicBezTo>
                          <a:cubicBezTo>
                            <a:pt x="66008" y="2227"/>
                            <a:pt x="32957" y="4608"/>
                            <a:pt x="0" y="7275"/>
                          </a:cubicBezTo>
                          <a:cubicBezTo>
                            <a:pt x="8858" y="7656"/>
                            <a:pt x="17621" y="8228"/>
                            <a:pt x="26384" y="8609"/>
                          </a:cubicBezTo>
                          <a:cubicBezTo>
                            <a:pt x="50578" y="6799"/>
                            <a:pt x="74771" y="4894"/>
                            <a:pt x="99060" y="3275"/>
                          </a:cubicBezTo>
                          <a:cubicBezTo>
                            <a:pt x="153543" y="3084"/>
                            <a:pt x="208026" y="3560"/>
                            <a:pt x="262414" y="479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5" name="Vrije vorm: vorm 9034">
                      <a:extLst>
                        <a:ext uri="{FF2B5EF4-FFF2-40B4-BE49-F238E27FC236}">
                          <a16:creationId xmlns:a16="http://schemas.microsoft.com/office/drawing/2014/main" id="{48995445-069A-69FC-0F00-FB21C29BC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7929"/>
                      <a:ext cx="1809178" cy="37201"/>
                    </a:xfrm>
                    <a:custGeom>
                      <a:avLst/>
                      <a:gdLst>
                        <a:gd name="connsiteX0" fmla="*/ 1810 w 1809178"/>
                        <a:gd name="connsiteY0" fmla="*/ 27126 h 37201"/>
                        <a:gd name="connsiteX1" fmla="*/ 209074 w 1809178"/>
                        <a:gd name="connsiteY1" fmla="*/ 36841 h 37201"/>
                        <a:gd name="connsiteX2" fmla="*/ 484537 w 1809178"/>
                        <a:gd name="connsiteY2" fmla="*/ 32746 h 37201"/>
                        <a:gd name="connsiteX3" fmla="*/ 935355 w 1809178"/>
                        <a:gd name="connsiteY3" fmla="*/ 13029 h 37201"/>
                        <a:gd name="connsiteX4" fmla="*/ 1386459 w 1809178"/>
                        <a:gd name="connsiteY4" fmla="*/ 19506 h 37201"/>
                        <a:gd name="connsiteX5" fmla="*/ 1809179 w 1809178"/>
                        <a:gd name="connsiteY5" fmla="*/ 21030 h 37201"/>
                        <a:gd name="connsiteX6" fmla="*/ 1696593 w 1809178"/>
                        <a:gd name="connsiteY6" fmla="*/ 19220 h 37201"/>
                        <a:gd name="connsiteX7" fmla="*/ 1387602 w 1809178"/>
                        <a:gd name="connsiteY7" fmla="*/ 7314 h 37201"/>
                        <a:gd name="connsiteX8" fmla="*/ 934879 w 1809178"/>
                        <a:gd name="connsiteY8" fmla="*/ 837 h 37201"/>
                        <a:gd name="connsiteX9" fmla="*/ 483203 w 1809178"/>
                        <a:gd name="connsiteY9" fmla="*/ 20649 h 37201"/>
                        <a:gd name="connsiteX10" fmla="*/ 209169 w 1809178"/>
                        <a:gd name="connsiteY10" fmla="*/ 30841 h 37201"/>
                        <a:gd name="connsiteX11" fmla="*/ 80581 w 1809178"/>
                        <a:gd name="connsiteY11" fmla="*/ 29317 h 37201"/>
                        <a:gd name="connsiteX12" fmla="*/ 1810 w 1809178"/>
                        <a:gd name="connsiteY12" fmla="*/ 25697 h 37201"/>
                        <a:gd name="connsiteX13" fmla="*/ 1810 w 1809178"/>
                        <a:gd name="connsiteY13" fmla="*/ 25697 h 37201"/>
                        <a:gd name="connsiteX14" fmla="*/ 0 w 1809178"/>
                        <a:gd name="connsiteY14" fmla="*/ 25602 h 37201"/>
                        <a:gd name="connsiteX15" fmla="*/ 0 w 1809178"/>
                        <a:gd name="connsiteY15" fmla="*/ 27031 h 37201"/>
                        <a:gd name="connsiteX16" fmla="*/ 1810 w 1809178"/>
                        <a:gd name="connsiteY16" fmla="*/ 27221 h 37201"/>
                        <a:gd name="connsiteX17" fmla="*/ 1810 w 1809178"/>
                        <a:gd name="connsiteY17" fmla="*/ 27221 h 37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201">
                          <a:moveTo>
                            <a:pt x="1810" y="27126"/>
                          </a:moveTo>
                          <a:cubicBezTo>
                            <a:pt x="70390" y="32936"/>
                            <a:pt x="139732" y="35889"/>
                            <a:pt x="209074" y="36841"/>
                          </a:cubicBezTo>
                          <a:cubicBezTo>
                            <a:pt x="300895" y="38080"/>
                            <a:pt x="392906" y="35984"/>
                            <a:pt x="484537" y="32746"/>
                          </a:cubicBezTo>
                          <a:cubicBezTo>
                            <a:pt x="635127" y="25697"/>
                            <a:pt x="785051" y="15886"/>
                            <a:pt x="935355" y="13029"/>
                          </a:cubicBezTo>
                          <a:cubicBezTo>
                            <a:pt x="1085564" y="10267"/>
                            <a:pt x="1236059" y="14839"/>
                            <a:pt x="1386459" y="19506"/>
                          </a:cubicBezTo>
                          <a:cubicBezTo>
                            <a:pt x="1527239" y="21792"/>
                            <a:pt x="1668304" y="24268"/>
                            <a:pt x="1809179" y="21030"/>
                          </a:cubicBezTo>
                          <a:cubicBezTo>
                            <a:pt x="1771650" y="20839"/>
                            <a:pt x="1734122" y="20173"/>
                            <a:pt x="1696593" y="19220"/>
                          </a:cubicBezTo>
                          <a:cubicBezTo>
                            <a:pt x="1593437" y="16744"/>
                            <a:pt x="1490567" y="11981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0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66307" y="31222"/>
                            <a:pt x="123444" y="30745"/>
                            <a:pt x="80581" y="29317"/>
                          </a:cubicBezTo>
                          <a:cubicBezTo>
                            <a:pt x="54293" y="28459"/>
                            <a:pt x="28004" y="27316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6" name="Vrije vorm: vorm 9035">
                      <a:extLst>
                        <a:ext uri="{FF2B5EF4-FFF2-40B4-BE49-F238E27FC236}">
                          <a16:creationId xmlns:a16="http://schemas.microsoft.com/office/drawing/2014/main" id="{C4035921-CC53-34A3-511C-AA075C519D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9998"/>
                      <a:ext cx="329755" cy="16478"/>
                    </a:xfrm>
                    <a:custGeom>
                      <a:avLst/>
                      <a:gdLst>
                        <a:gd name="connsiteX0" fmla="*/ 329755 w 329755"/>
                        <a:gd name="connsiteY0" fmla="*/ 16478 h 16478"/>
                        <a:gd name="connsiteX1" fmla="*/ 329755 w 329755"/>
                        <a:gd name="connsiteY1" fmla="*/ 12764 h 16478"/>
                        <a:gd name="connsiteX2" fmla="*/ 326993 w 329755"/>
                        <a:gd name="connsiteY2" fmla="*/ 4191 h 16478"/>
                        <a:gd name="connsiteX3" fmla="*/ 105346 w 329755"/>
                        <a:gd name="connsiteY3" fmla="*/ 0 h 16478"/>
                        <a:gd name="connsiteX4" fmla="*/ 27908 w 329755"/>
                        <a:gd name="connsiteY4" fmla="*/ 2096 h 16478"/>
                        <a:gd name="connsiteX5" fmla="*/ 0 w 329755"/>
                        <a:gd name="connsiteY5" fmla="*/ 2858 h 16478"/>
                        <a:gd name="connsiteX6" fmla="*/ 104299 w 329755"/>
                        <a:gd name="connsiteY6" fmla="*/ 12192 h 16478"/>
                        <a:gd name="connsiteX7" fmla="*/ 329184 w 329755"/>
                        <a:gd name="connsiteY7" fmla="*/ 16478 h 16478"/>
                        <a:gd name="connsiteX8" fmla="*/ 329755 w 329755"/>
                        <a:gd name="connsiteY8" fmla="*/ 16478 h 1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478">
                          <a:moveTo>
                            <a:pt x="329755" y="16478"/>
                          </a:moveTo>
                          <a:lnTo>
                            <a:pt x="329755" y="12764"/>
                          </a:lnTo>
                          <a:cubicBezTo>
                            <a:pt x="328994" y="9906"/>
                            <a:pt x="328041" y="7049"/>
                            <a:pt x="326993" y="4191"/>
                          </a:cubicBezTo>
                          <a:cubicBezTo>
                            <a:pt x="253079" y="3334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766" y="6096"/>
                            <a:pt x="69532" y="9239"/>
                            <a:pt x="104299" y="12192"/>
                          </a:cubicBezTo>
                          <a:cubicBezTo>
                            <a:pt x="179165" y="14192"/>
                            <a:pt x="254127" y="15621"/>
                            <a:pt x="329184" y="16478"/>
                          </a:cubicBezTo>
                          <a:cubicBezTo>
                            <a:pt x="329374" y="16478"/>
                            <a:pt x="329565" y="16478"/>
                            <a:pt x="329755" y="16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7" name="Vrije vorm: vorm 9036">
                      <a:extLst>
                        <a:ext uri="{FF2B5EF4-FFF2-40B4-BE49-F238E27FC236}">
                          <a16:creationId xmlns:a16="http://schemas.microsoft.com/office/drawing/2014/main" id="{DF23D359-A180-1B55-5322-D257D64B8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122" y="2798222"/>
                      <a:ext cx="1869566" cy="57150"/>
                    </a:xfrm>
                    <a:custGeom>
                      <a:avLst/>
                      <a:gdLst>
                        <a:gd name="connsiteX0" fmla="*/ 1451515 w 1869566"/>
                        <a:gd name="connsiteY0" fmla="*/ 9620 h 57150"/>
                        <a:gd name="connsiteX1" fmla="*/ 999173 w 1869566"/>
                        <a:gd name="connsiteY1" fmla="*/ 12478 h 57150"/>
                        <a:gd name="connsiteX2" fmla="*/ 772954 w 1869566"/>
                        <a:gd name="connsiteY2" fmla="*/ 8763 h 57150"/>
                        <a:gd name="connsiteX3" fmla="*/ 546354 w 1869566"/>
                        <a:gd name="connsiteY3" fmla="*/ 12287 h 57150"/>
                        <a:gd name="connsiteX4" fmla="*/ 288607 w 1869566"/>
                        <a:gd name="connsiteY4" fmla="*/ 29718 h 57150"/>
                        <a:gd name="connsiteX5" fmla="*/ 0 w 1869566"/>
                        <a:gd name="connsiteY5" fmla="*/ 57150 h 57150"/>
                        <a:gd name="connsiteX6" fmla="*/ 0 w 1869566"/>
                        <a:gd name="connsiteY6" fmla="*/ 57150 h 57150"/>
                        <a:gd name="connsiteX7" fmla="*/ 547021 w 1869566"/>
                        <a:gd name="connsiteY7" fmla="*/ 18383 h 57150"/>
                        <a:gd name="connsiteX8" fmla="*/ 772858 w 1869566"/>
                        <a:gd name="connsiteY8" fmla="*/ 14859 h 57150"/>
                        <a:gd name="connsiteX9" fmla="*/ 999077 w 1869566"/>
                        <a:gd name="connsiteY9" fmla="*/ 18574 h 57150"/>
                        <a:gd name="connsiteX10" fmla="*/ 1451991 w 1869566"/>
                        <a:gd name="connsiteY10" fmla="*/ 15716 h 57150"/>
                        <a:gd name="connsiteX11" fmla="*/ 1869567 w 1869566"/>
                        <a:gd name="connsiteY11" fmla="*/ 0 h 57150"/>
                        <a:gd name="connsiteX12" fmla="*/ 1869567 w 1869566"/>
                        <a:gd name="connsiteY12" fmla="*/ 0 h 57150"/>
                        <a:gd name="connsiteX13" fmla="*/ 1649349 w 1869566"/>
                        <a:gd name="connsiteY13" fmla="*/ 5810 h 57150"/>
                        <a:gd name="connsiteX14" fmla="*/ 1451705 w 1869566"/>
                        <a:gd name="connsiteY14" fmla="*/ 9620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6" h="57150">
                          <a:moveTo>
                            <a:pt x="1451515" y="9620"/>
                          </a:moveTo>
                          <a:cubicBezTo>
                            <a:pt x="1300734" y="12859"/>
                            <a:pt x="1149858" y="14192"/>
                            <a:pt x="999173" y="12478"/>
                          </a:cubicBezTo>
                          <a:cubicBezTo>
                            <a:pt x="923830" y="11716"/>
                            <a:pt x="848487" y="9620"/>
                            <a:pt x="772954" y="8763"/>
                          </a:cubicBezTo>
                          <a:cubicBezTo>
                            <a:pt x="697420" y="7906"/>
                            <a:pt x="621697" y="9334"/>
                            <a:pt x="546354" y="12287"/>
                          </a:cubicBezTo>
                          <a:cubicBezTo>
                            <a:pt x="460057" y="16288"/>
                            <a:pt x="374237" y="22384"/>
                            <a:pt x="288607" y="29718"/>
                          </a:cubicBezTo>
                          <a:cubicBezTo>
                            <a:pt x="192119" y="37909"/>
                            <a:pt x="96012" y="47530"/>
                            <a:pt x="0" y="57150"/>
                          </a:cubicBezTo>
                          <a:lnTo>
                            <a:pt x="0" y="57150"/>
                          </a:lnTo>
                          <a:cubicBezTo>
                            <a:pt x="181737" y="40958"/>
                            <a:pt x="363855" y="24765"/>
                            <a:pt x="547021" y="18383"/>
                          </a:cubicBezTo>
                          <a:cubicBezTo>
                            <a:pt x="622268" y="15430"/>
                            <a:pt x="697516" y="14002"/>
                            <a:pt x="772858" y="14859"/>
                          </a:cubicBezTo>
                          <a:cubicBezTo>
                            <a:pt x="848201" y="15621"/>
                            <a:pt x="923544" y="17812"/>
                            <a:pt x="999077" y="18574"/>
                          </a:cubicBezTo>
                          <a:cubicBezTo>
                            <a:pt x="1150049" y="20288"/>
                            <a:pt x="1301115" y="18955"/>
                            <a:pt x="1451991" y="15716"/>
                          </a:cubicBezTo>
                          <a:cubicBezTo>
                            <a:pt x="1591342" y="11716"/>
                            <a:pt x="1730502" y="6191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6"/>
                            <a:pt x="1722692" y="4096"/>
                            <a:pt x="1649349" y="5810"/>
                          </a:cubicBezTo>
                          <a:cubicBezTo>
                            <a:pt x="1583531" y="7334"/>
                            <a:pt x="1517618" y="8668"/>
                            <a:pt x="1451705" y="962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8" name="Vrije vorm: vorm 9037">
                      <a:extLst>
                        <a:ext uri="{FF2B5EF4-FFF2-40B4-BE49-F238E27FC236}">
                          <a16:creationId xmlns:a16="http://schemas.microsoft.com/office/drawing/2014/main" id="{F18495FF-C391-4374-D4D3-1BB117692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60599"/>
                      <a:ext cx="588454" cy="22773"/>
                    </a:xfrm>
                    <a:custGeom>
                      <a:avLst/>
                      <a:gdLst>
                        <a:gd name="connsiteX0" fmla="*/ 1810 w 588454"/>
                        <a:gd name="connsiteY0" fmla="*/ 15907 h 22773"/>
                        <a:gd name="connsiteX1" fmla="*/ 140208 w 588454"/>
                        <a:gd name="connsiteY1" fmla="*/ 22479 h 22773"/>
                        <a:gd name="connsiteX2" fmla="*/ 446913 w 588454"/>
                        <a:gd name="connsiteY2" fmla="*/ 14573 h 22773"/>
                        <a:gd name="connsiteX3" fmla="*/ 588455 w 588454"/>
                        <a:gd name="connsiteY3" fmla="*/ 0 h 22773"/>
                        <a:gd name="connsiteX4" fmla="*/ 513302 w 588454"/>
                        <a:gd name="connsiteY4" fmla="*/ 5143 h 22773"/>
                        <a:gd name="connsiteX5" fmla="*/ 445961 w 588454"/>
                        <a:gd name="connsiteY5" fmla="*/ 8572 h 22773"/>
                        <a:gd name="connsiteX6" fmla="*/ 140494 w 588454"/>
                        <a:gd name="connsiteY6" fmla="*/ 16478 h 22773"/>
                        <a:gd name="connsiteX7" fmla="*/ 53340 w 588454"/>
                        <a:gd name="connsiteY7" fmla="*/ 15812 h 22773"/>
                        <a:gd name="connsiteX8" fmla="*/ 1810 w 588454"/>
                        <a:gd name="connsiteY8" fmla="*/ 14383 h 22773"/>
                        <a:gd name="connsiteX9" fmla="*/ 1810 w 588454"/>
                        <a:gd name="connsiteY9" fmla="*/ 14383 h 22773"/>
                        <a:gd name="connsiteX10" fmla="*/ 0 w 588454"/>
                        <a:gd name="connsiteY10" fmla="*/ 14383 h 22773"/>
                        <a:gd name="connsiteX11" fmla="*/ 0 w 588454"/>
                        <a:gd name="connsiteY11" fmla="*/ 15907 h 22773"/>
                        <a:gd name="connsiteX12" fmla="*/ 1810 w 588454"/>
                        <a:gd name="connsiteY12" fmla="*/ 16002 h 22773"/>
                        <a:gd name="connsiteX13" fmla="*/ 1810 w 588454"/>
                        <a:gd name="connsiteY13" fmla="*/ 16002 h 2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773">
                          <a:moveTo>
                            <a:pt x="1810" y="15907"/>
                          </a:moveTo>
                          <a:cubicBezTo>
                            <a:pt x="47815" y="18764"/>
                            <a:pt x="93917" y="21146"/>
                            <a:pt x="140208" y="22479"/>
                          </a:cubicBezTo>
                          <a:cubicBezTo>
                            <a:pt x="242507" y="23717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620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143"/>
                          </a:cubicBezTo>
                          <a:cubicBezTo>
                            <a:pt x="490823" y="6477"/>
                            <a:pt x="468440" y="7620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111443" y="16574"/>
                            <a:pt x="82391" y="16383"/>
                            <a:pt x="53340" y="15812"/>
                          </a:cubicBezTo>
                          <a:cubicBezTo>
                            <a:pt x="36195" y="15526"/>
                            <a:pt x="18955" y="14954"/>
                            <a:pt x="1810" y="14383"/>
                          </a:cubicBezTo>
                          <a:lnTo>
                            <a:pt x="1810" y="14383"/>
                          </a:lnTo>
                          <a:cubicBezTo>
                            <a:pt x="1238" y="14383"/>
                            <a:pt x="571" y="14383"/>
                            <a:pt x="0" y="14383"/>
                          </a:cubicBezTo>
                          <a:lnTo>
                            <a:pt x="0" y="15907"/>
                          </a:lnTo>
                          <a:cubicBezTo>
                            <a:pt x="571" y="15907"/>
                            <a:pt x="1238" y="15907"/>
                            <a:pt x="1810" y="16002"/>
                          </a:cubicBezTo>
                          <a:lnTo>
                            <a:pt x="1810" y="1600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9" name="Vrije vorm: vorm 9038">
                      <a:extLst>
                        <a:ext uri="{FF2B5EF4-FFF2-40B4-BE49-F238E27FC236}">
                          <a16:creationId xmlns:a16="http://schemas.microsoft.com/office/drawing/2014/main" id="{6AD908DF-32DD-85AC-0586-3AD0FCB3DF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6940" y="2779841"/>
                      <a:ext cx="832104" cy="36955"/>
                    </a:xfrm>
                    <a:custGeom>
                      <a:avLst/>
                      <a:gdLst>
                        <a:gd name="connsiteX0" fmla="*/ 644557 w 832104"/>
                        <a:gd name="connsiteY0" fmla="*/ 3332 h 36955"/>
                        <a:gd name="connsiteX1" fmla="*/ 240792 w 832104"/>
                        <a:gd name="connsiteY1" fmla="*/ 6285 h 36955"/>
                        <a:gd name="connsiteX2" fmla="*/ 126206 w 832104"/>
                        <a:gd name="connsiteY2" fmla="*/ 17715 h 36955"/>
                        <a:gd name="connsiteX3" fmla="*/ 0 w 832104"/>
                        <a:gd name="connsiteY3" fmla="*/ 36955 h 36955"/>
                        <a:gd name="connsiteX4" fmla="*/ 241649 w 832104"/>
                        <a:gd name="connsiteY4" fmla="*/ 12285 h 36955"/>
                        <a:gd name="connsiteX5" fmla="*/ 643890 w 832104"/>
                        <a:gd name="connsiteY5" fmla="*/ 9428 h 36955"/>
                        <a:gd name="connsiteX6" fmla="*/ 832104 w 832104"/>
                        <a:gd name="connsiteY6" fmla="*/ 13809 h 36955"/>
                        <a:gd name="connsiteX7" fmla="*/ 732187 w 832104"/>
                        <a:gd name="connsiteY7" fmla="*/ 7999 h 36955"/>
                        <a:gd name="connsiteX8" fmla="*/ 644461 w 832104"/>
                        <a:gd name="connsiteY8" fmla="*/ 3332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557" y="3332"/>
                          </a:moveTo>
                          <a:cubicBezTo>
                            <a:pt x="510254" y="-954"/>
                            <a:pt x="375190" y="-2193"/>
                            <a:pt x="240792" y="6285"/>
                          </a:cubicBezTo>
                          <a:cubicBezTo>
                            <a:pt x="202406" y="9237"/>
                            <a:pt x="164211" y="13047"/>
                            <a:pt x="126206" y="17715"/>
                          </a:cubicBezTo>
                          <a:cubicBezTo>
                            <a:pt x="83629" y="22953"/>
                            <a:pt x="41529" y="29240"/>
                            <a:pt x="0" y="36955"/>
                          </a:cubicBezTo>
                          <a:cubicBezTo>
                            <a:pt x="79343" y="24287"/>
                            <a:pt x="160401" y="16476"/>
                            <a:pt x="241649" y="12285"/>
                          </a:cubicBezTo>
                          <a:cubicBezTo>
                            <a:pt x="375190" y="3808"/>
                            <a:pt x="509873" y="5142"/>
                            <a:pt x="643890" y="9428"/>
                          </a:cubicBezTo>
                          <a:cubicBezTo>
                            <a:pt x="706660" y="10380"/>
                            <a:pt x="769334" y="12095"/>
                            <a:pt x="832104" y="13809"/>
                          </a:cubicBezTo>
                          <a:cubicBezTo>
                            <a:pt x="798767" y="11809"/>
                            <a:pt x="765524" y="9809"/>
                            <a:pt x="732187" y="7999"/>
                          </a:cubicBezTo>
                          <a:cubicBezTo>
                            <a:pt x="702945" y="6380"/>
                            <a:pt x="673703" y="4761"/>
                            <a:pt x="644461" y="333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0" name="Vrije vorm: vorm 9039">
                      <a:extLst>
                        <a:ext uri="{FF2B5EF4-FFF2-40B4-BE49-F238E27FC236}">
                          <a16:creationId xmlns:a16="http://schemas.microsoft.com/office/drawing/2014/main" id="{0C913109-3B66-2A75-A88A-9E5F57EF0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90685"/>
                      <a:ext cx="352996" cy="7334"/>
                    </a:xfrm>
                    <a:custGeom>
                      <a:avLst/>
                      <a:gdLst>
                        <a:gd name="connsiteX0" fmla="*/ 72104 w 352996"/>
                        <a:gd name="connsiteY0" fmla="*/ 2476 h 7334"/>
                        <a:gd name="connsiteX1" fmla="*/ 0 w 352996"/>
                        <a:gd name="connsiteY1" fmla="*/ 3905 h 7334"/>
                        <a:gd name="connsiteX2" fmla="*/ 135255 w 352996"/>
                        <a:gd name="connsiteY2" fmla="*/ 7334 h 7334"/>
                        <a:gd name="connsiteX3" fmla="*/ 352996 w 352996"/>
                        <a:gd name="connsiteY3" fmla="*/ 6096 h 7334"/>
                        <a:gd name="connsiteX4" fmla="*/ 352996 w 352996"/>
                        <a:gd name="connsiteY4" fmla="*/ 0 h 7334"/>
                        <a:gd name="connsiteX5" fmla="*/ 135350 w 352996"/>
                        <a:gd name="connsiteY5" fmla="*/ 1238 h 7334"/>
                        <a:gd name="connsiteX6" fmla="*/ 72200 w 352996"/>
                        <a:gd name="connsiteY6" fmla="*/ 2476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334">
                          <a:moveTo>
                            <a:pt x="72104" y="2476"/>
                          </a:moveTo>
                          <a:cubicBezTo>
                            <a:pt x="48101" y="2953"/>
                            <a:pt x="24098" y="3524"/>
                            <a:pt x="0" y="3905"/>
                          </a:cubicBezTo>
                          <a:cubicBezTo>
                            <a:pt x="45053" y="5239"/>
                            <a:pt x="90107" y="6382"/>
                            <a:pt x="135255" y="7334"/>
                          </a:cubicBezTo>
                          <a:cubicBezTo>
                            <a:pt x="207836" y="7334"/>
                            <a:pt x="280416" y="6858"/>
                            <a:pt x="352996" y="6096"/>
                          </a:cubicBezTo>
                          <a:lnTo>
                            <a:pt x="352996" y="0"/>
                          </a:lnTo>
                          <a:cubicBezTo>
                            <a:pt x="280511" y="762"/>
                            <a:pt x="207931" y="1238"/>
                            <a:pt x="135350" y="1238"/>
                          </a:cubicBezTo>
                          <a:cubicBezTo>
                            <a:pt x="114300" y="1714"/>
                            <a:pt x="93250" y="2096"/>
                            <a:pt x="72200" y="247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1" name="Vrije vorm: vorm 9040">
                      <a:extLst>
                        <a:ext uri="{FF2B5EF4-FFF2-40B4-BE49-F238E27FC236}">
                          <a16:creationId xmlns:a16="http://schemas.microsoft.com/office/drawing/2014/main" id="{F79B90E4-A625-1F6A-1D80-0702EC1DE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167" y="2621724"/>
                      <a:ext cx="219932" cy="12287"/>
                    </a:xfrm>
                    <a:custGeom>
                      <a:avLst/>
                      <a:gdLst>
                        <a:gd name="connsiteX0" fmla="*/ 64865 w 219932"/>
                        <a:gd name="connsiteY0" fmla="*/ 762 h 12287"/>
                        <a:gd name="connsiteX1" fmla="*/ 34195 w 219932"/>
                        <a:gd name="connsiteY1" fmla="*/ 381 h 12287"/>
                        <a:gd name="connsiteX2" fmla="*/ 0 w 219932"/>
                        <a:gd name="connsiteY2" fmla="*/ 0 h 12287"/>
                        <a:gd name="connsiteX3" fmla="*/ 63913 w 219932"/>
                        <a:gd name="connsiteY3" fmla="*/ 6858 h 12287"/>
                        <a:gd name="connsiteX4" fmla="*/ 170021 w 219932"/>
                        <a:gd name="connsiteY4" fmla="*/ 12287 h 12287"/>
                        <a:gd name="connsiteX5" fmla="*/ 219932 w 219932"/>
                        <a:gd name="connsiteY5" fmla="*/ 11430 h 12287"/>
                        <a:gd name="connsiteX6" fmla="*/ 193643 w 219932"/>
                        <a:gd name="connsiteY6" fmla="*/ 8668 h 12287"/>
                        <a:gd name="connsiteX7" fmla="*/ 170783 w 219932"/>
                        <a:gd name="connsiteY7" fmla="*/ 6191 h 12287"/>
                        <a:gd name="connsiteX8" fmla="*/ 64865 w 219932"/>
                        <a:gd name="connsiteY8" fmla="*/ 762 h 12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287">
                          <a:moveTo>
                            <a:pt x="64865" y="762"/>
                          </a:moveTo>
                          <a:cubicBezTo>
                            <a:pt x="54673" y="667"/>
                            <a:pt x="44386" y="476"/>
                            <a:pt x="34195" y="381"/>
                          </a:cubicBezTo>
                          <a:cubicBezTo>
                            <a:pt x="22765" y="286"/>
                            <a:pt x="11430" y="95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287"/>
                          </a:cubicBezTo>
                          <a:lnTo>
                            <a:pt x="219932" y="11430"/>
                          </a:lnTo>
                          <a:lnTo>
                            <a:pt x="193643" y="8668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2" name="Vrije vorm: vorm 9041">
                      <a:extLst>
                        <a:ext uri="{FF2B5EF4-FFF2-40B4-BE49-F238E27FC236}">
                          <a16:creationId xmlns:a16="http://schemas.microsoft.com/office/drawing/2014/main" id="{E6D10DF5-23C3-FA03-0BAA-8C36351AD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99" y="2630106"/>
                      <a:ext cx="311753" cy="17141"/>
                    </a:xfrm>
                    <a:custGeom>
                      <a:avLst/>
                      <a:gdLst>
                        <a:gd name="connsiteX0" fmla="*/ 91345 w 311753"/>
                        <a:gd name="connsiteY0" fmla="*/ 10954 h 17141"/>
                        <a:gd name="connsiteX1" fmla="*/ 48768 w 311753"/>
                        <a:gd name="connsiteY1" fmla="*/ 13621 h 17141"/>
                        <a:gd name="connsiteX2" fmla="*/ 0 w 311753"/>
                        <a:gd name="connsiteY2" fmla="*/ 16669 h 17141"/>
                        <a:gd name="connsiteX3" fmla="*/ 91916 w 311753"/>
                        <a:gd name="connsiteY3" fmla="*/ 17050 h 17141"/>
                        <a:gd name="connsiteX4" fmla="*/ 242411 w 311753"/>
                        <a:gd name="connsiteY4" fmla="*/ 8668 h 17141"/>
                        <a:gd name="connsiteX5" fmla="*/ 311753 w 311753"/>
                        <a:gd name="connsiteY5" fmla="*/ 0 h 17141"/>
                        <a:gd name="connsiteX6" fmla="*/ 274796 w 311753"/>
                        <a:gd name="connsiteY6" fmla="*/ 1333 h 17141"/>
                        <a:gd name="connsiteX7" fmla="*/ 241364 w 311753"/>
                        <a:gd name="connsiteY7" fmla="*/ 2572 h 17141"/>
                        <a:gd name="connsiteX8" fmla="*/ 91345 w 311753"/>
                        <a:gd name="connsiteY8" fmla="*/ 10954 h 17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7141">
                          <a:moveTo>
                            <a:pt x="91345" y="10954"/>
                          </a:moveTo>
                          <a:cubicBezTo>
                            <a:pt x="77152" y="12001"/>
                            <a:pt x="62960" y="12668"/>
                            <a:pt x="48768" y="13621"/>
                          </a:cubicBezTo>
                          <a:cubicBezTo>
                            <a:pt x="32480" y="14668"/>
                            <a:pt x="16288" y="15812"/>
                            <a:pt x="0" y="16669"/>
                          </a:cubicBezTo>
                          <a:cubicBezTo>
                            <a:pt x="30575" y="17145"/>
                            <a:pt x="61246" y="17240"/>
                            <a:pt x="91916" y="17050"/>
                          </a:cubicBezTo>
                          <a:cubicBezTo>
                            <a:pt x="142208" y="15050"/>
                            <a:pt x="192405" y="12287"/>
                            <a:pt x="242411" y="8668"/>
                          </a:cubicBezTo>
                          <a:cubicBezTo>
                            <a:pt x="265652" y="6001"/>
                            <a:pt x="288703" y="3048"/>
                            <a:pt x="311753" y="0"/>
                          </a:cubicBezTo>
                          <a:cubicBezTo>
                            <a:pt x="299466" y="571"/>
                            <a:pt x="287084" y="952"/>
                            <a:pt x="274796" y="1333"/>
                          </a:cubicBezTo>
                          <a:cubicBezTo>
                            <a:pt x="263652" y="1714"/>
                            <a:pt x="252508" y="2286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95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3" name="Vrije vorm: vorm 9042">
                      <a:extLst>
                        <a:ext uri="{FF2B5EF4-FFF2-40B4-BE49-F238E27FC236}">
                          <a16:creationId xmlns:a16="http://schemas.microsoft.com/office/drawing/2014/main" id="{88FCEF39-0B4F-E2EE-1D8D-97A1CB647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412" y="2709545"/>
                      <a:ext cx="295465" cy="7715"/>
                    </a:xfrm>
                    <a:custGeom>
                      <a:avLst/>
                      <a:gdLst>
                        <a:gd name="connsiteX0" fmla="*/ 86773 w 295465"/>
                        <a:gd name="connsiteY0" fmla="*/ 0 h 7715"/>
                        <a:gd name="connsiteX1" fmla="*/ 46196 w 295465"/>
                        <a:gd name="connsiteY1" fmla="*/ 953 h 7715"/>
                        <a:gd name="connsiteX2" fmla="*/ 0 w 295465"/>
                        <a:gd name="connsiteY2" fmla="*/ 2096 h 7715"/>
                        <a:gd name="connsiteX3" fmla="*/ 86487 w 295465"/>
                        <a:gd name="connsiteY3" fmla="*/ 6096 h 7715"/>
                        <a:gd name="connsiteX4" fmla="*/ 228886 w 295465"/>
                        <a:gd name="connsiteY4" fmla="*/ 7715 h 7715"/>
                        <a:gd name="connsiteX5" fmla="*/ 295466 w 295465"/>
                        <a:gd name="connsiteY5" fmla="*/ 5429 h 7715"/>
                        <a:gd name="connsiteX6" fmla="*/ 260033 w 295465"/>
                        <a:gd name="connsiteY6" fmla="*/ 3429 h 7715"/>
                        <a:gd name="connsiteX7" fmla="*/ 229172 w 295465"/>
                        <a:gd name="connsiteY7" fmla="*/ 1619 h 7715"/>
                        <a:gd name="connsiteX8" fmla="*/ 86773 w 295465"/>
                        <a:gd name="connsiteY8" fmla="*/ 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86773" y="0"/>
                          </a:moveTo>
                          <a:lnTo>
                            <a:pt x="46196" y="953"/>
                          </a:lnTo>
                          <a:lnTo>
                            <a:pt x="0" y="2096"/>
                          </a:lnTo>
                          <a:lnTo>
                            <a:pt x="86487" y="6096"/>
                          </a:lnTo>
                          <a:lnTo>
                            <a:pt x="228886" y="7715"/>
                          </a:lnTo>
                          <a:lnTo>
                            <a:pt x="295466" y="5429"/>
                          </a:lnTo>
                          <a:lnTo>
                            <a:pt x="260033" y="3429"/>
                          </a:lnTo>
                          <a:lnTo>
                            <a:pt x="229172" y="1619"/>
                          </a:lnTo>
                          <a:lnTo>
                            <a:pt x="86773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4" name="Vrije vorm: vorm 9043">
                      <a:extLst>
                        <a:ext uri="{FF2B5EF4-FFF2-40B4-BE49-F238E27FC236}">
                          <a16:creationId xmlns:a16="http://schemas.microsoft.com/office/drawing/2014/main" id="{AB33A5BA-1322-352F-AECE-941D669CF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42596"/>
                      <a:ext cx="1362551" cy="14001"/>
                    </a:xfrm>
                    <a:custGeom>
                      <a:avLst/>
                      <a:gdLst>
                        <a:gd name="connsiteX0" fmla="*/ 399288 w 1362551"/>
                        <a:gd name="connsiteY0" fmla="*/ 1810 h 14001"/>
                        <a:gd name="connsiteX1" fmla="*/ 106490 w 1362551"/>
                        <a:gd name="connsiteY1" fmla="*/ 7144 h 14001"/>
                        <a:gd name="connsiteX2" fmla="*/ 0 w 1362551"/>
                        <a:gd name="connsiteY2" fmla="*/ 9049 h 14001"/>
                        <a:gd name="connsiteX3" fmla="*/ 399288 w 1362551"/>
                        <a:gd name="connsiteY3" fmla="*/ 14002 h 14001"/>
                        <a:gd name="connsiteX4" fmla="*/ 1055846 w 1362551"/>
                        <a:gd name="connsiteY4" fmla="*/ 12192 h 14001"/>
                        <a:gd name="connsiteX5" fmla="*/ 1362551 w 1362551"/>
                        <a:gd name="connsiteY5" fmla="*/ 5239 h 14001"/>
                        <a:gd name="connsiteX6" fmla="*/ 1280827 w 1362551"/>
                        <a:gd name="connsiteY6" fmla="*/ 3905 h 14001"/>
                        <a:gd name="connsiteX7" fmla="*/ 1055846 w 1362551"/>
                        <a:gd name="connsiteY7" fmla="*/ 0 h 14001"/>
                        <a:gd name="connsiteX8" fmla="*/ 399288 w 1362551"/>
                        <a:gd name="connsiteY8" fmla="*/ 1810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4001">
                          <a:moveTo>
                            <a:pt x="399288" y="1810"/>
                          </a:moveTo>
                          <a:lnTo>
                            <a:pt x="106490" y="7144"/>
                          </a:lnTo>
                          <a:lnTo>
                            <a:pt x="0" y="9049"/>
                          </a:lnTo>
                          <a:lnTo>
                            <a:pt x="399288" y="14002"/>
                          </a:lnTo>
                          <a:lnTo>
                            <a:pt x="1055846" y="12192"/>
                          </a:lnTo>
                          <a:lnTo>
                            <a:pt x="1362551" y="5239"/>
                          </a:lnTo>
                          <a:lnTo>
                            <a:pt x="1280827" y="3905"/>
                          </a:lnTo>
                          <a:lnTo>
                            <a:pt x="1055846" y="0"/>
                          </a:lnTo>
                          <a:lnTo>
                            <a:pt x="399288" y="181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5" name="Vrije vorm: vorm 9044">
                      <a:extLst>
                        <a:ext uri="{FF2B5EF4-FFF2-40B4-BE49-F238E27FC236}">
                          <a16:creationId xmlns:a16="http://schemas.microsoft.com/office/drawing/2014/main" id="{E556CD17-8758-BBA0-9D76-184841C58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9193"/>
                      <a:ext cx="932497" cy="13780"/>
                    </a:xfrm>
                    <a:custGeom>
                      <a:avLst/>
                      <a:gdLst>
                        <a:gd name="connsiteX0" fmla="*/ 722471 w 932497"/>
                        <a:gd name="connsiteY0" fmla="*/ 12637 h 13780"/>
                        <a:gd name="connsiteX1" fmla="*/ 932498 w 932497"/>
                        <a:gd name="connsiteY1" fmla="*/ 8637 h 13780"/>
                        <a:gd name="connsiteX2" fmla="*/ 876586 w 932497"/>
                        <a:gd name="connsiteY2" fmla="*/ 6446 h 13780"/>
                        <a:gd name="connsiteX3" fmla="*/ 722757 w 932497"/>
                        <a:gd name="connsiteY3" fmla="*/ 445 h 13780"/>
                        <a:gd name="connsiteX4" fmla="*/ 273082 w 932497"/>
                        <a:gd name="connsiteY4" fmla="*/ 1588 h 13780"/>
                        <a:gd name="connsiteX5" fmla="*/ 72771 w 932497"/>
                        <a:gd name="connsiteY5" fmla="*/ 9113 h 13780"/>
                        <a:gd name="connsiteX6" fmla="*/ 0 w 932497"/>
                        <a:gd name="connsiteY6" fmla="*/ 12066 h 13780"/>
                        <a:gd name="connsiteX7" fmla="*/ 273368 w 932497"/>
                        <a:gd name="connsiteY7" fmla="*/ 13780 h 13780"/>
                        <a:gd name="connsiteX8" fmla="*/ 722471 w 932497"/>
                        <a:gd name="connsiteY8" fmla="*/ 12637 h 13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780">
                          <a:moveTo>
                            <a:pt x="722471" y="12637"/>
                          </a:moveTo>
                          <a:cubicBezTo>
                            <a:pt x="792480" y="11018"/>
                            <a:pt x="862489" y="9684"/>
                            <a:pt x="932498" y="8637"/>
                          </a:cubicBezTo>
                          <a:cubicBezTo>
                            <a:pt x="913828" y="7875"/>
                            <a:pt x="895255" y="7208"/>
                            <a:pt x="876586" y="6446"/>
                          </a:cubicBezTo>
                          <a:cubicBezTo>
                            <a:pt x="825341" y="4350"/>
                            <a:pt x="774097" y="2255"/>
                            <a:pt x="722757" y="445"/>
                          </a:cubicBezTo>
                          <a:cubicBezTo>
                            <a:pt x="572834" y="-412"/>
                            <a:pt x="423005" y="-31"/>
                            <a:pt x="273082" y="1588"/>
                          </a:cubicBezTo>
                          <a:cubicBezTo>
                            <a:pt x="206216" y="3779"/>
                            <a:pt x="139446" y="6351"/>
                            <a:pt x="72771" y="9113"/>
                          </a:cubicBezTo>
                          <a:cubicBezTo>
                            <a:pt x="48482" y="10065"/>
                            <a:pt x="24194" y="11018"/>
                            <a:pt x="0" y="12066"/>
                          </a:cubicBezTo>
                          <a:cubicBezTo>
                            <a:pt x="91154" y="12161"/>
                            <a:pt x="182309" y="12732"/>
                            <a:pt x="273368" y="13780"/>
                          </a:cubicBezTo>
                          <a:cubicBezTo>
                            <a:pt x="423100" y="12161"/>
                            <a:pt x="572834" y="11780"/>
                            <a:pt x="722471" y="1263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6" name="Vrije vorm: vorm 9045">
                      <a:extLst>
                        <a:ext uri="{FF2B5EF4-FFF2-40B4-BE49-F238E27FC236}">
                          <a16:creationId xmlns:a16="http://schemas.microsoft.com/office/drawing/2014/main" id="{1DCCCD41-E45D-D0F9-8ADB-C73EE55FB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7424"/>
                      <a:ext cx="1765744" cy="28537"/>
                    </a:xfrm>
                    <a:custGeom>
                      <a:avLst/>
                      <a:gdLst>
                        <a:gd name="connsiteX0" fmla="*/ 942499 w 1765744"/>
                        <a:gd name="connsiteY0" fmla="*/ 16288 h 28537"/>
                        <a:gd name="connsiteX1" fmla="*/ 729806 w 1765744"/>
                        <a:gd name="connsiteY1" fmla="*/ 15526 h 28537"/>
                        <a:gd name="connsiteX2" fmla="*/ 517208 w 1765744"/>
                        <a:gd name="connsiteY2" fmla="*/ 12192 h 28537"/>
                        <a:gd name="connsiteX3" fmla="*/ 137255 w 1765744"/>
                        <a:gd name="connsiteY3" fmla="*/ 4667 h 28537"/>
                        <a:gd name="connsiteX4" fmla="*/ 0 w 1765744"/>
                        <a:gd name="connsiteY4" fmla="*/ 0 h 28537"/>
                        <a:gd name="connsiteX5" fmla="*/ 516446 w 1765744"/>
                        <a:gd name="connsiteY5" fmla="*/ 24384 h 28537"/>
                        <a:gd name="connsiteX6" fmla="*/ 729425 w 1765744"/>
                        <a:gd name="connsiteY6" fmla="*/ 27718 h 28537"/>
                        <a:gd name="connsiteX7" fmla="*/ 942499 w 1765744"/>
                        <a:gd name="connsiteY7" fmla="*/ 28480 h 28537"/>
                        <a:gd name="connsiteX8" fmla="*/ 1368362 w 1765744"/>
                        <a:gd name="connsiteY8" fmla="*/ 24670 h 28537"/>
                        <a:gd name="connsiteX9" fmla="*/ 1765745 w 1765744"/>
                        <a:gd name="connsiteY9" fmla="*/ 25527 h 28537"/>
                        <a:gd name="connsiteX10" fmla="*/ 1660112 w 1765744"/>
                        <a:gd name="connsiteY10" fmla="*/ 19717 h 28537"/>
                        <a:gd name="connsiteX11" fmla="*/ 1368362 w 1765744"/>
                        <a:gd name="connsiteY11" fmla="*/ 12478 h 28537"/>
                        <a:gd name="connsiteX12" fmla="*/ 942689 w 1765744"/>
                        <a:gd name="connsiteY12" fmla="*/ 16288 h 28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537">
                          <a:moveTo>
                            <a:pt x="942499" y="16288"/>
                          </a:move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90525" y="10954"/>
                            <a:pt x="263842" y="8477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573"/>
                            <a:pt x="343948" y="18669"/>
                            <a:pt x="516446" y="24384"/>
                          </a:cubicBezTo>
                          <a:cubicBezTo>
                            <a:pt x="587407" y="25908"/>
                            <a:pt x="658368" y="26956"/>
                            <a:pt x="729425" y="27718"/>
                          </a:cubicBezTo>
                          <a:cubicBezTo>
                            <a:pt x="800481" y="28384"/>
                            <a:pt x="871442" y="28670"/>
                            <a:pt x="942499" y="28480"/>
                          </a:cubicBezTo>
                          <a:cubicBezTo>
                            <a:pt x="1084612" y="28384"/>
                            <a:pt x="1226630" y="25622"/>
                            <a:pt x="1368362" y="24670"/>
                          </a:cubicBezTo>
                          <a:cubicBezTo>
                            <a:pt x="1500759" y="21812"/>
                            <a:pt x="1633347" y="20765"/>
                            <a:pt x="1765745" y="25527"/>
                          </a:cubicBezTo>
                          <a:cubicBezTo>
                            <a:pt x="1730597" y="23146"/>
                            <a:pt x="1695355" y="21336"/>
                            <a:pt x="1660112" y="19717"/>
                          </a:cubicBezTo>
                          <a:cubicBezTo>
                            <a:pt x="1563053" y="15335"/>
                            <a:pt x="1465707" y="13430"/>
                            <a:pt x="1368362" y="12478"/>
                          </a:cubicBezTo>
                          <a:cubicBezTo>
                            <a:pt x="1226249" y="13430"/>
                            <a:pt x="1084421" y="16192"/>
                            <a:pt x="942689" y="1628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7" name="Vrije vorm: vorm 9046">
                      <a:extLst>
                        <a:ext uri="{FF2B5EF4-FFF2-40B4-BE49-F238E27FC236}">
                          <a16:creationId xmlns:a16="http://schemas.microsoft.com/office/drawing/2014/main" id="{12A8BC1F-DA5A-54AB-2945-0FB8572B2E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561" y="2641536"/>
                      <a:ext cx="2406491" cy="64437"/>
                    </a:xfrm>
                    <a:custGeom>
                      <a:avLst/>
                      <a:gdLst>
                        <a:gd name="connsiteX0" fmla="*/ 1283589 w 2406491"/>
                        <a:gd name="connsiteY0" fmla="*/ 12383 h 64437"/>
                        <a:gd name="connsiteX1" fmla="*/ 993362 w 2406491"/>
                        <a:gd name="connsiteY1" fmla="*/ 17145 h 64437"/>
                        <a:gd name="connsiteX2" fmla="*/ 848297 w 2406491"/>
                        <a:gd name="connsiteY2" fmla="*/ 19526 h 64437"/>
                        <a:gd name="connsiteX3" fmla="*/ 703040 w 2406491"/>
                        <a:gd name="connsiteY3" fmla="*/ 22479 h 64437"/>
                        <a:gd name="connsiteX4" fmla="*/ 614744 w 2406491"/>
                        <a:gd name="connsiteY4" fmla="*/ 26479 h 64437"/>
                        <a:gd name="connsiteX5" fmla="*/ 570643 w 2406491"/>
                        <a:gd name="connsiteY5" fmla="*/ 29146 h 64437"/>
                        <a:gd name="connsiteX6" fmla="*/ 548640 w 2406491"/>
                        <a:gd name="connsiteY6" fmla="*/ 30671 h 64437"/>
                        <a:gd name="connsiteX7" fmla="*/ 526637 w 2406491"/>
                        <a:gd name="connsiteY7" fmla="*/ 32290 h 64437"/>
                        <a:gd name="connsiteX8" fmla="*/ 351473 w 2406491"/>
                        <a:gd name="connsiteY8" fmla="*/ 47149 h 64437"/>
                        <a:gd name="connsiteX9" fmla="*/ 187547 w 2406491"/>
                        <a:gd name="connsiteY9" fmla="*/ 59246 h 64437"/>
                        <a:gd name="connsiteX10" fmla="*/ 176213 w 2406491"/>
                        <a:gd name="connsiteY10" fmla="*/ 59912 h 64437"/>
                        <a:gd name="connsiteX11" fmla="*/ 0 w 2406491"/>
                        <a:gd name="connsiteY11" fmla="*/ 62484 h 64437"/>
                        <a:gd name="connsiteX12" fmla="*/ 176594 w 2406491"/>
                        <a:gd name="connsiteY12" fmla="*/ 62960 h 64437"/>
                        <a:gd name="connsiteX13" fmla="*/ 352711 w 2406491"/>
                        <a:gd name="connsiteY13" fmla="*/ 53150 h 64437"/>
                        <a:gd name="connsiteX14" fmla="*/ 528257 w 2406491"/>
                        <a:gd name="connsiteY14" fmla="*/ 41243 h 64437"/>
                        <a:gd name="connsiteX15" fmla="*/ 550164 w 2406491"/>
                        <a:gd name="connsiteY15" fmla="*/ 40005 h 64437"/>
                        <a:gd name="connsiteX16" fmla="*/ 572072 w 2406491"/>
                        <a:gd name="connsiteY16" fmla="*/ 38957 h 64437"/>
                        <a:gd name="connsiteX17" fmla="*/ 615982 w 2406491"/>
                        <a:gd name="connsiteY17" fmla="*/ 37052 h 64437"/>
                        <a:gd name="connsiteX18" fmla="*/ 703898 w 2406491"/>
                        <a:gd name="connsiteY18" fmla="*/ 34576 h 64437"/>
                        <a:gd name="connsiteX19" fmla="*/ 848773 w 2406491"/>
                        <a:gd name="connsiteY19" fmla="*/ 31623 h 64437"/>
                        <a:gd name="connsiteX20" fmla="*/ 993839 w 2406491"/>
                        <a:gd name="connsiteY20" fmla="*/ 29242 h 64437"/>
                        <a:gd name="connsiteX21" fmla="*/ 1284065 w 2406491"/>
                        <a:gd name="connsiteY21" fmla="*/ 24479 h 64437"/>
                        <a:gd name="connsiteX22" fmla="*/ 1864519 w 2406491"/>
                        <a:gd name="connsiteY22" fmla="*/ 14954 h 64437"/>
                        <a:gd name="connsiteX23" fmla="*/ 2406492 w 2406491"/>
                        <a:gd name="connsiteY23" fmla="*/ 0 h 64437"/>
                        <a:gd name="connsiteX24" fmla="*/ 2261997 w 2406491"/>
                        <a:gd name="connsiteY24" fmla="*/ 762 h 64437"/>
                        <a:gd name="connsiteX25" fmla="*/ 1864043 w 2406491"/>
                        <a:gd name="connsiteY25" fmla="*/ 2762 h 64437"/>
                        <a:gd name="connsiteX26" fmla="*/ 1283589 w 2406491"/>
                        <a:gd name="connsiteY26" fmla="*/ 12287 h 64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437">
                          <a:moveTo>
                            <a:pt x="1283589" y="12383"/>
                          </a:moveTo>
                          <a:lnTo>
                            <a:pt x="993362" y="17145"/>
                          </a:lnTo>
                          <a:lnTo>
                            <a:pt x="848297" y="19526"/>
                          </a:lnTo>
                          <a:cubicBezTo>
                            <a:pt x="799910" y="20288"/>
                            <a:pt x="751523" y="21146"/>
                            <a:pt x="703040" y="22479"/>
                          </a:cubicBezTo>
                          <a:cubicBezTo>
                            <a:pt x="673608" y="23527"/>
                            <a:pt x="644176" y="24860"/>
                            <a:pt x="614744" y="26479"/>
                          </a:cubicBezTo>
                          <a:cubicBezTo>
                            <a:pt x="600075" y="27242"/>
                            <a:pt x="585311" y="28194"/>
                            <a:pt x="570643" y="29146"/>
                          </a:cubicBezTo>
                          <a:lnTo>
                            <a:pt x="548640" y="30671"/>
                          </a:lnTo>
                          <a:lnTo>
                            <a:pt x="526637" y="32290"/>
                          </a:lnTo>
                          <a:cubicBezTo>
                            <a:pt x="468059" y="36671"/>
                            <a:pt x="409766" y="42100"/>
                            <a:pt x="351473" y="47149"/>
                          </a:cubicBezTo>
                          <a:cubicBezTo>
                            <a:pt x="296894" y="51816"/>
                            <a:pt x="242316" y="56293"/>
                            <a:pt x="187547" y="59246"/>
                          </a:cubicBezTo>
                          <a:cubicBezTo>
                            <a:pt x="183737" y="59436"/>
                            <a:pt x="180023" y="59722"/>
                            <a:pt x="176213" y="59912"/>
                          </a:cubicBezTo>
                          <a:cubicBezTo>
                            <a:pt x="117634" y="62865"/>
                            <a:pt x="58769" y="64199"/>
                            <a:pt x="0" y="62484"/>
                          </a:cubicBezTo>
                          <a:cubicBezTo>
                            <a:pt x="58674" y="65151"/>
                            <a:pt x="117729" y="64865"/>
                            <a:pt x="176594" y="62960"/>
                          </a:cubicBezTo>
                          <a:cubicBezTo>
                            <a:pt x="235458" y="61055"/>
                            <a:pt x="294132" y="57150"/>
                            <a:pt x="352711" y="53150"/>
                          </a:cubicBezTo>
                          <a:cubicBezTo>
                            <a:pt x="411290" y="49054"/>
                            <a:pt x="469678" y="44672"/>
                            <a:pt x="528257" y="41243"/>
                          </a:cubicBezTo>
                          <a:lnTo>
                            <a:pt x="550164" y="40005"/>
                          </a:lnTo>
                          <a:lnTo>
                            <a:pt x="572072" y="38957"/>
                          </a:lnTo>
                          <a:cubicBezTo>
                            <a:pt x="586740" y="38195"/>
                            <a:pt x="601313" y="37624"/>
                            <a:pt x="615982" y="37052"/>
                          </a:cubicBezTo>
                          <a:cubicBezTo>
                            <a:pt x="645224" y="36004"/>
                            <a:pt x="674561" y="35242"/>
                            <a:pt x="703898" y="34576"/>
                          </a:cubicBezTo>
                          <a:cubicBezTo>
                            <a:pt x="752094" y="33242"/>
                            <a:pt x="800386" y="32385"/>
                            <a:pt x="848773" y="31623"/>
                          </a:cubicBezTo>
                          <a:lnTo>
                            <a:pt x="993839" y="29242"/>
                          </a:lnTo>
                          <a:lnTo>
                            <a:pt x="1284065" y="24479"/>
                          </a:lnTo>
                          <a:lnTo>
                            <a:pt x="1864519" y="14954"/>
                          </a:lnTo>
                          <a:lnTo>
                            <a:pt x="2406492" y="0"/>
                          </a:lnTo>
                          <a:lnTo>
                            <a:pt x="2261997" y="762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8" name="Vrije vorm: vorm 9047">
                      <a:extLst>
                        <a:ext uri="{FF2B5EF4-FFF2-40B4-BE49-F238E27FC236}">
                          <a16:creationId xmlns:a16="http://schemas.microsoft.com/office/drawing/2014/main" id="{424C51AC-A5D9-DC65-E947-5D2C626351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4661"/>
                      <a:ext cx="550068" cy="15851"/>
                    </a:xfrm>
                    <a:custGeom>
                      <a:avLst/>
                      <a:gdLst>
                        <a:gd name="connsiteX0" fmla="*/ 183356 w 550068"/>
                        <a:gd name="connsiteY0" fmla="*/ 1945 h 15851"/>
                        <a:gd name="connsiteX1" fmla="*/ 48768 w 550068"/>
                        <a:gd name="connsiteY1" fmla="*/ 11755 h 15851"/>
                        <a:gd name="connsiteX2" fmla="*/ 0 w 550068"/>
                        <a:gd name="connsiteY2" fmla="*/ 15851 h 15851"/>
                        <a:gd name="connsiteX3" fmla="*/ 184023 w 550068"/>
                        <a:gd name="connsiteY3" fmla="*/ 14041 h 15851"/>
                        <a:gd name="connsiteX4" fmla="*/ 485680 w 550068"/>
                        <a:gd name="connsiteY4" fmla="*/ 14422 h 15851"/>
                        <a:gd name="connsiteX5" fmla="*/ 550069 w 550068"/>
                        <a:gd name="connsiteY5" fmla="*/ 13851 h 15851"/>
                        <a:gd name="connsiteX6" fmla="*/ 550069 w 550068"/>
                        <a:gd name="connsiteY6" fmla="*/ 7183 h 15851"/>
                        <a:gd name="connsiteX7" fmla="*/ 486632 w 550068"/>
                        <a:gd name="connsiteY7" fmla="*/ 2230 h 15851"/>
                        <a:gd name="connsiteX8" fmla="*/ 183261 w 550068"/>
                        <a:gd name="connsiteY8" fmla="*/ 1849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851">
                          <a:moveTo>
                            <a:pt x="183356" y="1945"/>
                          </a:moveTo>
                          <a:cubicBezTo>
                            <a:pt x="138398" y="4612"/>
                            <a:pt x="93536" y="8041"/>
                            <a:pt x="48768" y="11755"/>
                          </a:cubicBezTo>
                          <a:cubicBezTo>
                            <a:pt x="32480" y="13089"/>
                            <a:pt x="16192" y="14327"/>
                            <a:pt x="0" y="15851"/>
                          </a:cubicBezTo>
                          <a:cubicBezTo>
                            <a:pt x="61436" y="14232"/>
                            <a:pt x="122777" y="13660"/>
                            <a:pt x="184023" y="14041"/>
                          </a:cubicBezTo>
                          <a:cubicBezTo>
                            <a:pt x="284512" y="11374"/>
                            <a:pt x="385286" y="11470"/>
                            <a:pt x="485680" y="14422"/>
                          </a:cubicBezTo>
                          <a:cubicBezTo>
                            <a:pt x="507111" y="14137"/>
                            <a:pt x="528638" y="13946"/>
                            <a:pt x="550069" y="13851"/>
                          </a:cubicBezTo>
                          <a:lnTo>
                            <a:pt x="550069" y="7183"/>
                          </a:lnTo>
                          <a:cubicBezTo>
                            <a:pt x="529018" y="5469"/>
                            <a:pt x="507873" y="3754"/>
                            <a:pt x="486632" y="2230"/>
                          </a:cubicBezTo>
                          <a:cubicBezTo>
                            <a:pt x="385572" y="-627"/>
                            <a:pt x="284321" y="-722"/>
                            <a:pt x="183261" y="1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9" name="Vrije vorm: vorm 9048">
                      <a:extLst>
                        <a:ext uri="{FF2B5EF4-FFF2-40B4-BE49-F238E27FC236}">
                          <a16:creationId xmlns:a16="http://schemas.microsoft.com/office/drawing/2014/main" id="{4E40E448-2E5F-5D9F-8F50-662D5CC8F0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7939"/>
                      <a:ext cx="676560" cy="16859"/>
                    </a:xfrm>
                    <a:custGeom>
                      <a:avLst/>
                      <a:gdLst>
                        <a:gd name="connsiteX0" fmla="*/ 1810 w 676560"/>
                        <a:gd name="connsiteY0" fmla="*/ 15811 h 16859"/>
                        <a:gd name="connsiteX1" fmla="*/ 77819 w 676560"/>
                        <a:gd name="connsiteY1" fmla="*/ 16859 h 16859"/>
                        <a:gd name="connsiteX2" fmla="*/ 485966 w 676560"/>
                        <a:gd name="connsiteY2" fmla="*/ 12192 h 16859"/>
                        <a:gd name="connsiteX3" fmla="*/ 676561 w 676560"/>
                        <a:gd name="connsiteY3" fmla="*/ 3905 h 16859"/>
                        <a:gd name="connsiteX4" fmla="*/ 625697 w 676560"/>
                        <a:gd name="connsiteY4" fmla="*/ 2857 h 16859"/>
                        <a:gd name="connsiteX5" fmla="*/ 485775 w 676560"/>
                        <a:gd name="connsiteY5" fmla="*/ 0 h 16859"/>
                        <a:gd name="connsiteX6" fmla="*/ 77534 w 676560"/>
                        <a:gd name="connsiteY6" fmla="*/ 4667 h 16859"/>
                        <a:gd name="connsiteX7" fmla="*/ 0 w 676560"/>
                        <a:gd name="connsiteY7" fmla="*/ 7429 h 16859"/>
                        <a:gd name="connsiteX8" fmla="*/ 0 w 676560"/>
                        <a:gd name="connsiteY8" fmla="*/ 15811 h 16859"/>
                        <a:gd name="connsiteX9" fmla="*/ 1810 w 676560"/>
                        <a:gd name="connsiteY9" fmla="*/ 15811 h 16859"/>
                        <a:gd name="connsiteX10" fmla="*/ 1810 w 676560"/>
                        <a:gd name="connsiteY10" fmla="*/ 15811 h 16859"/>
                        <a:gd name="connsiteX11" fmla="*/ 1810 w 676560"/>
                        <a:gd name="connsiteY11" fmla="*/ 15811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859">
                          <a:moveTo>
                            <a:pt x="1810" y="15811"/>
                          </a:moveTo>
                          <a:lnTo>
                            <a:pt x="77819" y="16859"/>
                          </a:lnTo>
                          <a:lnTo>
                            <a:pt x="485966" y="12192"/>
                          </a:lnTo>
                          <a:lnTo>
                            <a:pt x="676561" y="3905"/>
                          </a:lnTo>
                          <a:lnTo>
                            <a:pt x="625697" y="2857"/>
                          </a:lnTo>
                          <a:lnTo>
                            <a:pt x="485775" y="0"/>
                          </a:lnTo>
                          <a:lnTo>
                            <a:pt x="77534" y="4667"/>
                          </a:lnTo>
                          <a:lnTo>
                            <a:pt x="0" y="7429"/>
                          </a:lnTo>
                          <a:lnTo>
                            <a:pt x="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0" name="Vrije vorm: vorm 9049">
                      <a:extLst>
                        <a:ext uri="{FF2B5EF4-FFF2-40B4-BE49-F238E27FC236}">
                          <a16:creationId xmlns:a16="http://schemas.microsoft.com/office/drawing/2014/main" id="{5C9D77DE-57DE-7FF6-1C54-3529D69C2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273" y="2573337"/>
                      <a:ext cx="226409" cy="14668"/>
                    </a:xfrm>
                    <a:custGeom>
                      <a:avLst/>
                      <a:gdLst>
                        <a:gd name="connsiteX0" fmla="*/ 66866 w 226409"/>
                        <a:gd name="connsiteY0" fmla="*/ 95 h 14668"/>
                        <a:gd name="connsiteX1" fmla="*/ 17526 w 226409"/>
                        <a:gd name="connsiteY1" fmla="*/ 1905 h 14668"/>
                        <a:gd name="connsiteX2" fmla="*/ 0 w 226409"/>
                        <a:gd name="connsiteY2" fmla="*/ 2572 h 14668"/>
                        <a:gd name="connsiteX3" fmla="*/ 65437 w 226409"/>
                        <a:gd name="connsiteY3" fmla="*/ 12192 h 14668"/>
                        <a:gd name="connsiteX4" fmla="*/ 175260 w 226409"/>
                        <a:gd name="connsiteY4" fmla="*/ 14669 h 14668"/>
                        <a:gd name="connsiteX5" fmla="*/ 226409 w 226409"/>
                        <a:gd name="connsiteY5" fmla="*/ 8287 h 14668"/>
                        <a:gd name="connsiteX6" fmla="*/ 212788 w 226409"/>
                        <a:gd name="connsiteY6" fmla="*/ 6763 h 14668"/>
                        <a:gd name="connsiteX7" fmla="*/ 175450 w 226409"/>
                        <a:gd name="connsiteY7" fmla="*/ 2477 h 14668"/>
                        <a:gd name="connsiteX8" fmla="*/ 66866 w 226409"/>
                        <a:gd name="connsiteY8" fmla="*/ 0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668">
                          <a:moveTo>
                            <a:pt x="66866" y="95"/>
                          </a:moveTo>
                          <a:cubicBezTo>
                            <a:pt x="50483" y="857"/>
                            <a:pt x="34004" y="1429"/>
                            <a:pt x="17526" y="1905"/>
                          </a:cubicBezTo>
                          <a:cubicBezTo>
                            <a:pt x="11621" y="2096"/>
                            <a:pt x="5810" y="2381"/>
                            <a:pt x="0" y="2572"/>
                          </a:cubicBezTo>
                          <a:cubicBezTo>
                            <a:pt x="21622" y="6001"/>
                            <a:pt x="43434" y="9239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669"/>
                          </a:cubicBezTo>
                          <a:cubicBezTo>
                            <a:pt x="192405" y="12668"/>
                            <a:pt x="209455" y="10573"/>
                            <a:pt x="226409" y="8287"/>
                          </a:cubicBezTo>
                          <a:cubicBezTo>
                            <a:pt x="221837" y="7811"/>
                            <a:pt x="217360" y="7239"/>
                            <a:pt x="212788" y="6763"/>
                          </a:cubicBezTo>
                          <a:cubicBezTo>
                            <a:pt x="200311" y="5429"/>
                            <a:pt x="187833" y="4000"/>
                            <a:pt x="175450" y="2477"/>
                          </a:cubicBezTo>
                          <a:cubicBezTo>
                            <a:pt x="139255" y="2381"/>
                            <a:pt x="102965" y="1524"/>
                            <a:pt x="66866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1" name="Vrije vorm: vorm 9050">
                      <a:extLst>
                        <a:ext uri="{FF2B5EF4-FFF2-40B4-BE49-F238E27FC236}">
                          <a16:creationId xmlns:a16="http://schemas.microsoft.com/office/drawing/2014/main" id="{53B175BD-F0AF-2416-3BB1-3C1B85628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8573"/>
                      <a:ext cx="1631727" cy="16954"/>
                    </a:xfrm>
                    <a:custGeom>
                      <a:avLst/>
                      <a:gdLst>
                        <a:gd name="connsiteX0" fmla="*/ 1533811 w 1631727"/>
                        <a:gd name="connsiteY0" fmla="*/ 2858 h 16954"/>
                        <a:gd name="connsiteX1" fmla="*/ 1264349 w 1631727"/>
                        <a:gd name="connsiteY1" fmla="*/ 0 h 16954"/>
                        <a:gd name="connsiteX2" fmla="*/ 478155 w 1631727"/>
                        <a:gd name="connsiteY2" fmla="*/ 4763 h 16954"/>
                        <a:gd name="connsiteX3" fmla="*/ 127444 w 1631727"/>
                        <a:gd name="connsiteY3" fmla="*/ 11335 h 16954"/>
                        <a:gd name="connsiteX4" fmla="*/ 0 w 1631727"/>
                        <a:gd name="connsiteY4" fmla="*/ 13716 h 16954"/>
                        <a:gd name="connsiteX5" fmla="*/ 478155 w 1631727"/>
                        <a:gd name="connsiteY5" fmla="*/ 16954 h 16954"/>
                        <a:gd name="connsiteX6" fmla="*/ 1264444 w 1631727"/>
                        <a:gd name="connsiteY6" fmla="*/ 12192 h 16954"/>
                        <a:gd name="connsiteX7" fmla="*/ 1631728 w 1631727"/>
                        <a:gd name="connsiteY7" fmla="*/ 3905 h 16954"/>
                        <a:gd name="connsiteX8" fmla="*/ 1533811 w 1631727"/>
                        <a:gd name="connsiteY8" fmla="*/ 2858 h 16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6954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155" y="4763"/>
                          </a:lnTo>
                          <a:lnTo>
                            <a:pt x="127444" y="11335"/>
                          </a:lnTo>
                          <a:lnTo>
                            <a:pt x="0" y="13716"/>
                          </a:lnTo>
                          <a:lnTo>
                            <a:pt x="478155" y="16954"/>
                          </a:lnTo>
                          <a:lnTo>
                            <a:pt x="1264444" y="12192"/>
                          </a:lnTo>
                          <a:lnTo>
                            <a:pt x="1631728" y="3905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2" name="Vrije vorm: vorm 9051">
                      <a:extLst>
                        <a:ext uri="{FF2B5EF4-FFF2-40B4-BE49-F238E27FC236}">
                          <a16:creationId xmlns:a16="http://schemas.microsoft.com/office/drawing/2014/main" id="{63039E6E-A3CC-439A-CA7A-02EDE6880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40215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192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287"/>
                            <a:pt x="235744" y="12859"/>
                            <a:pt x="297371" y="13906"/>
                          </a:cubicBezTo>
                          <a:cubicBezTo>
                            <a:pt x="326231" y="12383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2"/>
                            <a:pt x="361093" y="7429"/>
                          </a:cubicBezTo>
                          <a:cubicBezTo>
                            <a:pt x="340042" y="5525"/>
                            <a:pt x="319088" y="3524"/>
                            <a:pt x="298037" y="1714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2"/>
                            <a:pt x="75057" y="10096"/>
                            <a:pt x="112490" y="12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3" name="Vrije vorm: vorm 9052">
                      <a:extLst>
                        <a:ext uri="{FF2B5EF4-FFF2-40B4-BE49-F238E27FC236}">
                          <a16:creationId xmlns:a16="http://schemas.microsoft.com/office/drawing/2014/main" id="{41F41CA1-1AA0-00A6-76C6-2B44725FB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948" y="2782792"/>
                      <a:ext cx="272605" cy="12858"/>
                    </a:xfrm>
                    <a:custGeom>
                      <a:avLst/>
                      <a:gdLst>
                        <a:gd name="connsiteX0" fmla="*/ 272606 w 272605"/>
                        <a:gd name="connsiteY0" fmla="*/ 5334 h 12858"/>
                        <a:gd name="connsiteX1" fmla="*/ 256223 w 272605"/>
                        <a:gd name="connsiteY1" fmla="*/ 3905 h 12858"/>
                        <a:gd name="connsiteX2" fmla="*/ 211169 w 272605"/>
                        <a:gd name="connsiteY2" fmla="*/ 0 h 12858"/>
                        <a:gd name="connsiteX3" fmla="*/ 80010 w 272605"/>
                        <a:gd name="connsiteY3" fmla="*/ 762 h 12858"/>
                        <a:gd name="connsiteX4" fmla="*/ 21336 w 272605"/>
                        <a:gd name="connsiteY4" fmla="*/ 5048 h 12858"/>
                        <a:gd name="connsiteX5" fmla="*/ 0 w 272605"/>
                        <a:gd name="connsiteY5" fmla="*/ 6572 h 12858"/>
                        <a:gd name="connsiteX6" fmla="*/ 79819 w 272605"/>
                        <a:gd name="connsiteY6" fmla="*/ 12859 h 12858"/>
                        <a:gd name="connsiteX7" fmla="*/ 211265 w 272605"/>
                        <a:gd name="connsiteY7" fmla="*/ 12097 h 12858"/>
                        <a:gd name="connsiteX8" fmla="*/ 272510 w 272605"/>
                        <a:gd name="connsiteY8" fmla="*/ 5239 h 12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858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762"/>
                          </a:cubicBezTo>
                          <a:cubicBezTo>
                            <a:pt x="60484" y="2286"/>
                            <a:pt x="40957" y="3715"/>
                            <a:pt x="21336" y="5048"/>
                          </a:cubicBezTo>
                          <a:cubicBezTo>
                            <a:pt x="14192" y="5525"/>
                            <a:pt x="7144" y="6096"/>
                            <a:pt x="0" y="6572"/>
                          </a:cubicBezTo>
                          <a:cubicBezTo>
                            <a:pt x="26575" y="8763"/>
                            <a:pt x="53150" y="10858"/>
                            <a:pt x="79819" y="12859"/>
                          </a:cubicBezTo>
                          <a:cubicBezTo>
                            <a:pt x="123635" y="12859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4" name="Vrije vorm: vorm 9053">
                      <a:extLst>
                        <a:ext uri="{FF2B5EF4-FFF2-40B4-BE49-F238E27FC236}">
                          <a16:creationId xmlns:a16="http://schemas.microsoft.com/office/drawing/2014/main" id="{E18193A2-3BC3-F8DF-AEDA-08F79D048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9130"/>
                      <a:ext cx="338232" cy="13752"/>
                    </a:xfrm>
                    <a:custGeom>
                      <a:avLst/>
                      <a:gdLst>
                        <a:gd name="connsiteX0" fmla="*/ 262414 w 338232"/>
                        <a:gd name="connsiteY0" fmla="*/ 1560 h 13752"/>
                        <a:gd name="connsiteX1" fmla="*/ 99060 w 338232"/>
                        <a:gd name="connsiteY1" fmla="*/ 36 h 13752"/>
                        <a:gd name="connsiteX2" fmla="*/ 26384 w 338232"/>
                        <a:gd name="connsiteY2" fmla="*/ 5370 h 13752"/>
                        <a:gd name="connsiteX3" fmla="*/ 0 w 338232"/>
                        <a:gd name="connsiteY3" fmla="*/ 7275 h 13752"/>
                        <a:gd name="connsiteX4" fmla="*/ 99155 w 338232"/>
                        <a:gd name="connsiteY4" fmla="*/ 12228 h 13752"/>
                        <a:gd name="connsiteX5" fmla="*/ 261747 w 338232"/>
                        <a:gd name="connsiteY5" fmla="*/ 13752 h 13752"/>
                        <a:gd name="connsiteX6" fmla="*/ 338233 w 338232"/>
                        <a:gd name="connsiteY6" fmla="*/ 9752 h 13752"/>
                        <a:gd name="connsiteX7" fmla="*/ 318040 w 338232"/>
                        <a:gd name="connsiteY7" fmla="*/ 7561 h 13752"/>
                        <a:gd name="connsiteX8" fmla="*/ 262604 w 338232"/>
                        <a:gd name="connsiteY8" fmla="*/ 1560 h 13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2">
                          <a:moveTo>
                            <a:pt x="262414" y="1560"/>
                          </a:moveTo>
                          <a:cubicBezTo>
                            <a:pt x="208026" y="417"/>
                            <a:pt x="153543" y="-154"/>
                            <a:pt x="99060" y="36"/>
                          </a:cubicBezTo>
                          <a:cubicBezTo>
                            <a:pt x="74771" y="1655"/>
                            <a:pt x="50578" y="3465"/>
                            <a:pt x="26384" y="5370"/>
                          </a:cubicBezTo>
                          <a:cubicBezTo>
                            <a:pt x="17621" y="6037"/>
                            <a:pt x="8763" y="6608"/>
                            <a:pt x="0" y="7275"/>
                          </a:cubicBezTo>
                          <a:cubicBezTo>
                            <a:pt x="33147" y="8704"/>
                            <a:pt x="66199" y="10323"/>
                            <a:pt x="99155" y="12228"/>
                          </a:cubicBezTo>
                          <a:cubicBezTo>
                            <a:pt x="153353" y="12038"/>
                            <a:pt x="207550" y="12514"/>
                            <a:pt x="261747" y="13752"/>
                          </a:cubicBezTo>
                          <a:cubicBezTo>
                            <a:pt x="287179" y="12228"/>
                            <a:pt x="312706" y="10895"/>
                            <a:pt x="338233" y="9752"/>
                          </a:cubicBezTo>
                          <a:cubicBezTo>
                            <a:pt x="331470" y="8990"/>
                            <a:pt x="324707" y="8323"/>
                            <a:pt x="318040" y="7561"/>
                          </a:cubicBezTo>
                          <a:cubicBezTo>
                            <a:pt x="299561" y="5465"/>
                            <a:pt x="281178" y="3465"/>
                            <a:pt x="262604" y="156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9055" name="Graphic 8819">
                    <a:extLst>
                      <a:ext uri="{FF2B5EF4-FFF2-40B4-BE49-F238E27FC236}">
                        <a16:creationId xmlns:a16="http://schemas.microsoft.com/office/drawing/2014/main" id="{359ADAB9-B648-1349-DFA8-CDB03525EAB8}"/>
                      </a:ext>
                    </a:extLst>
                  </p:cNvPr>
                  <p:cNvGrpSpPr/>
                  <p:nvPr/>
                </p:nvGrpSpPr>
                <p:grpSpPr>
                  <a:xfrm>
                    <a:off x="7421029" y="3047111"/>
                    <a:ext cx="2610516" cy="194595"/>
                    <a:chOff x="7421029" y="3047111"/>
                    <a:chExt cx="2610516" cy="194595"/>
                  </a:xfrm>
                  <a:solidFill>
                    <a:srgbClr val="4B2A2B"/>
                  </a:solidFill>
                </p:grpSpPr>
                <p:sp>
                  <p:nvSpPr>
                    <p:cNvPr id="9056" name="Vrije vorm: vorm 9055">
                      <a:extLst>
                        <a:ext uri="{FF2B5EF4-FFF2-40B4-BE49-F238E27FC236}">
                          <a16:creationId xmlns:a16="http://schemas.microsoft.com/office/drawing/2014/main" id="{6836A678-AAAC-FFC6-E015-3BCA93750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7" name="Vrije vorm: vorm 9056">
                      <a:extLst>
                        <a:ext uri="{FF2B5EF4-FFF2-40B4-BE49-F238E27FC236}">
                          <a16:creationId xmlns:a16="http://schemas.microsoft.com/office/drawing/2014/main" id="{B805E5C9-0500-23D6-C224-5D56D3C28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8" name="Vrije vorm: vorm 9057">
                      <a:extLst>
                        <a:ext uri="{FF2B5EF4-FFF2-40B4-BE49-F238E27FC236}">
                          <a16:creationId xmlns:a16="http://schemas.microsoft.com/office/drawing/2014/main" id="{40786EF6-A548-B830-2172-3032493D6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9" name="Vrije vorm: vorm 9058">
                      <a:extLst>
                        <a:ext uri="{FF2B5EF4-FFF2-40B4-BE49-F238E27FC236}">
                          <a16:creationId xmlns:a16="http://schemas.microsoft.com/office/drawing/2014/main" id="{15C5AE20-77F5-0327-22FE-16AF9C665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018" y="3047111"/>
                      <a:ext cx="33527" cy="20478"/>
                    </a:xfrm>
                    <a:custGeom>
                      <a:avLst/>
                      <a:gdLst>
                        <a:gd name="connsiteX0" fmla="*/ 33528 w 33527"/>
                        <a:gd name="connsiteY0" fmla="*/ 20193 h 20478"/>
                        <a:gd name="connsiteX1" fmla="*/ 33528 w 33527"/>
                        <a:gd name="connsiteY1" fmla="*/ 0 h 20478"/>
                        <a:gd name="connsiteX2" fmla="*/ 0 w 33527"/>
                        <a:gd name="connsiteY2" fmla="*/ 20479 h 20478"/>
                        <a:gd name="connsiteX3" fmla="*/ 33528 w 33527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7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3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0" name="Vrije vorm: vorm 9059">
                      <a:extLst>
                        <a:ext uri="{FF2B5EF4-FFF2-40B4-BE49-F238E27FC236}">
                          <a16:creationId xmlns:a16="http://schemas.microsoft.com/office/drawing/2014/main" id="{5BDDD7AC-EFF1-47C0-5ED7-42933DB1D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142" y="3078638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3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3"/>
                          </a:cubicBezTo>
                          <a:cubicBezTo>
                            <a:pt x="25717" y="34100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052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5" y="191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1" name="Vrije vorm: vorm 9060">
                      <a:extLst>
                        <a:ext uri="{FF2B5EF4-FFF2-40B4-BE49-F238E27FC236}">
                          <a16:creationId xmlns:a16="http://schemas.microsoft.com/office/drawing/2014/main" id="{955FD45E-8AFA-37BD-C839-E17C542CDC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4771" y="3153809"/>
                      <a:ext cx="206406" cy="7410"/>
                    </a:xfrm>
                    <a:custGeom>
                      <a:avLst/>
                      <a:gdLst>
                        <a:gd name="connsiteX0" fmla="*/ 206407 w 206406"/>
                        <a:gd name="connsiteY0" fmla="*/ 76 h 7410"/>
                        <a:gd name="connsiteX1" fmla="*/ 0 w 206406"/>
                        <a:gd name="connsiteY1" fmla="*/ 7411 h 7410"/>
                        <a:gd name="connsiteX2" fmla="*/ 206407 w 206406"/>
                        <a:gd name="connsiteY2" fmla="*/ 76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410">
                          <a:moveTo>
                            <a:pt x="206407" y="76"/>
                          </a:moveTo>
                          <a:cubicBezTo>
                            <a:pt x="137636" y="-590"/>
                            <a:pt x="68771" y="3220"/>
                            <a:pt x="0" y="7411"/>
                          </a:cubicBezTo>
                          <a:cubicBezTo>
                            <a:pt x="68866" y="6934"/>
                            <a:pt x="137731" y="4363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2" name="Vrije vorm: vorm 9061">
                      <a:extLst>
                        <a:ext uri="{FF2B5EF4-FFF2-40B4-BE49-F238E27FC236}">
                          <a16:creationId xmlns:a16="http://schemas.microsoft.com/office/drawing/2014/main" id="{9B1D0432-195F-A4E7-F310-CADA882EE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029" y="3157410"/>
                      <a:ext cx="2596610" cy="69532"/>
                    </a:xfrm>
                    <a:custGeom>
                      <a:avLst/>
                      <a:gdLst>
                        <a:gd name="connsiteX0" fmla="*/ 1739646 w 2596610"/>
                        <a:gd name="connsiteY0" fmla="*/ 51911 h 69532"/>
                        <a:gd name="connsiteX1" fmla="*/ 1513427 w 2596610"/>
                        <a:gd name="connsiteY1" fmla="*/ 47815 h 69532"/>
                        <a:gd name="connsiteX2" fmla="*/ 1287590 w 2596610"/>
                        <a:gd name="connsiteY2" fmla="*/ 51625 h 69532"/>
                        <a:gd name="connsiteX3" fmla="*/ 1063657 w 2596610"/>
                        <a:gd name="connsiteY3" fmla="*/ 64770 h 69532"/>
                        <a:gd name="connsiteX4" fmla="*/ 1018508 w 2596610"/>
                        <a:gd name="connsiteY4" fmla="*/ 64770 h 69532"/>
                        <a:gd name="connsiteX5" fmla="*/ 1122902 w 2596610"/>
                        <a:gd name="connsiteY5" fmla="*/ 55912 h 69532"/>
                        <a:gd name="connsiteX6" fmla="*/ 1063657 w 2596610"/>
                        <a:gd name="connsiteY6" fmla="*/ 60198 h 69532"/>
                        <a:gd name="connsiteX7" fmla="*/ 1018508 w 2596610"/>
                        <a:gd name="connsiteY7" fmla="*/ 60198 h 69532"/>
                        <a:gd name="connsiteX8" fmla="*/ 1164241 w 2596610"/>
                        <a:gd name="connsiteY8" fmla="*/ 48101 h 69532"/>
                        <a:gd name="connsiteX9" fmla="*/ 1080802 w 2596610"/>
                        <a:gd name="connsiteY9" fmla="*/ 48577 h 69532"/>
                        <a:gd name="connsiteX10" fmla="*/ 885254 w 2596610"/>
                        <a:gd name="connsiteY10" fmla="*/ 39814 h 69532"/>
                        <a:gd name="connsiteX11" fmla="*/ 804577 w 2596610"/>
                        <a:gd name="connsiteY11" fmla="*/ 51816 h 69532"/>
                        <a:gd name="connsiteX12" fmla="*/ 875443 w 2596610"/>
                        <a:gd name="connsiteY12" fmla="*/ 39052 h 69532"/>
                        <a:gd name="connsiteX13" fmla="*/ 864013 w 2596610"/>
                        <a:gd name="connsiteY13" fmla="*/ 38005 h 69532"/>
                        <a:gd name="connsiteX14" fmla="*/ 804482 w 2596610"/>
                        <a:gd name="connsiteY14" fmla="*/ 47149 h 69532"/>
                        <a:gd name="connsiteX15" fmla="*/ 857250 w 2596610"/>
                        <a:gd name="connsiteY15" fmla="*/ 37338 h 69532"/>
                        <a:gd name="connsiteX16" fmla="*/ 657606 w 2596610"/>
                        <a:gd name="connsiteY16" fmla="*/ 15907 h 69532"/>
                        <a:gd name="connsiteX17" fmla="*/ 498443 w 2596610"/>
                        <a:gd name="connsiteY17" fmla="*/ 32194 h 69532"/>
                        <a:gd name="connsiteX18" fmla="*/ 568262 w 2596610"/>
                        <a:gd name="connsiteY18" fmla="*/ 20288 h 69532"/>
                        <a:gd name="connsiteX19" fmla="*/ 498443 w 2596610"/>
                        <a:gd name="connsiteY19" fmla="*/ 27622 h 69532"/>
                        <a:gd name="connsiteX20" fmla="*/ 603504 w 2596610"/>
                        <a:gd name="connsiteY20" fmla="*/ 9811 h 69532"/>
                        <a:gd name="connsiteX21" fmla="*/ 533972 w 2596610"/>
                        <a:gd name="connsiteY21" fmla="*/ 2381 h 69532"/>
                        <a:gd name="connsiteX22" fmla="*/ 506635 w 2596610"/>
                        <a:gd name="connsiteY22" fmla="*/ 0 h 69532"/>
                        <a:gd name="connsiteX23" fmla="*/ 445103 w 2596610"/>
                        <a:gd name="connsiteY23" fmla="*/ 6286 h 69532"/>
                        <a:gd name="connsiteX24" fmla="*/ 138398 w 2596610"/>
                        <a:gd name="connsiteY24" fmla="*/ 14859 h 69532"/>
                        <a:gd name="connsiteX25" fmla="*/ 63818 w 2596610"/>
                        <a:gd name="connsiteY25" fmla="*/ 11525 h 69532"/>
                        <a:gd name="connsiteX26" fmla="*/ 6858 w 2596610"/>
                        <a:gd name="connsiteY26" fmla="*/ 12763 h 69532"/>
                        <a:gd name="connsiteX27" fmla="*/ 0 w 2596610"/>
                        <a:gd name="connsiteY27" fmla="*/ 12573 h 69532"/>
                        <a:gd name="connsiteX28" fmla="*/ 0 w 2596610"/>
                        <a:gd name="connsiteY28" fmla="*/ 43625 h 69532"/>
                        <a:gd name="connsiteX29" fmla="*/ 17621 w 2596610"/>
                        <a:gd name="connsiteY29" fmla="*/ 69533 h 69532"/>
                        <a:gd name="connsiteX30" fmla="*/ 2580799 w 2596610"/>
                        <a:gd name="connsiteY30" fmla="*/ 62389 h 69532"/>
                        <a:gd name="connsiteX31" fmla="*/ 2596610 w 2596610"/>
                        <a:gd name="connsiteY31" fmla="*/ 32480 h 69532"/>
                        <a:gd name="connsiteX32" fmla="*/ 2192369 w 2596610"/>
                        <a:gd name="connsiteY32" fmla="*/ 48863 h 69532"/>
                        <a:gd name="connsiteX33" fmla="*/ 1739456 w 2596610"/>
                        <a:gd name="connsiteY33" fmla="*/ 51911 h 6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532">
                          <a:moveTo>
                            <a:pt x="1739646" y="51911"/>
                          </a:moveTo>
                          <a:cubicBezTo>
                            <a:pt x="1664113" y="51054"/>
                            <a:pt x="1588770" y="48673"/>
                            <a:pt x="1513427" y="47815"/>
                          </a:cubicBezTo>
                          <a:cubicBezTo>
                            <a:pt x="1438085" y="46863"/>
                            <a:pt x="1362837" y="48387"/>
                            <a:pt x="1287590" y="51625"/>
                          </a:cubicBezTo>
                          <a:cubicBezTo>
                            <a:pt x="1212818" y="54483"/>
                            <a:pt x="1138142" y="59055"/>
                            <a:pt x="1063657" y="64770"/>
                          </a:cubicBezTo>
                          <a:lnTo>
                            <a:pt x="1018508" y="64770"/>
                          </a:lnTo>
                          <a:cubicBezTo>
                            <a:pt x="1053275" y="61627"/>
                            <a:pt x="1088041" y="58674"/>
                            <a:pt x="1122902" y="55912"/>
                          </a:cubicBezTo>
                          <a:cubicBezTo>
                            <a:pt x="1103186" y="57245"/>
                            <a:pt x="1083374" y="58674"/>
                            <a:pt x="1063657" y="60198"/>
                          </a:cubicBezTo>
                          <a:lnTo>
                            <a:pt x="1018508" y="60198"/>
                          </a:lnTo>
                          <a:cubicBezTo>
                            <a:pt x="1066991" y="55817"/>
                            <a:pt x="1115568" y="51721"/>
                            <a:pt x="1164241" y="48101"/>
                          </a:cubicBezTo>
                          <a:cubicBezTo>
                            <a:pt x="1136428" y="48387"/>
                            <a:pt x="1108615" y="48577"/>
                            <a:pt x="1080802" y="48577"/>
                          </a:cubicBezTo>
                          <a:cubicBezTo>
                            <a:pt x="1015270" y="48673"/>
                            <a:pt x="950214" y="45148"/>
                            <a:pt x="885254" y="39814"/>
                          </a:cubicBezTo>
                          <a:cubicBezTo>
                            <a:pt x="858202" y="43339"/>
                            <a:pt x="831247" y="47149"/>
                            <a:pt x="804577" y="51816"/>
                          </a:cubicBezTo>
                          <a:cubicBezTo>
                            <a:pt x="828008" y="47054"/>
                            <a:pt x="851630" y="42863"/>
                            <a:pt x="875443" y="39052"/>
                          </a:cubicBezTo>
                          <a:cubicBezTo>
                            <a:pt x="871633" y="38767"/>
                            <a:pt x="867823" y="38386"/>
                            <a:pt x="864013" y="38005"/>
                          </a:cubicBezTo>
                          <a:cubicBezTo>
                            <a:pt x="844106" y="40767"/>
                            <a:pt x="824198" y="43720"/>
                            <a:pt x="804482" y="47149"/>
                          </a:cubicBezTo>
                          <a:cubicBezTo>
                            <a:pt x="821912" y="43625"/>
                            <a:pt x="839534" y="40386"/>
                            <a:pt x="857250" y="37338"/>
                          </a:cubicBezTo>
                          <a:cubicBezTo>
                            <a:pt x="790670" y="31242"/>
                            <a:pt x="724186" y="23527"/>
                            <a:pt x="657606" y="15907"/>
                          </a:cubicBezTo>
                          <a:cubicBezTo>
                            <a:pt x="604552" y="21050"/>
                            <a:pt x="551498" y="26670"/>
                            <a:pt x="498443" y="32194"/>
                          </a:cubicBezTo>
                          <a:cubicBezTo>
                            <a:pt x="521684" y="28194"/>
                            <a:pt x="545021" y="24193"/>
                            <a:pt x="568262" y="20288"/>
                          </a:cubicBezTo>
                          <a:cubicBezTo>
                            <a:pt x="545021" y="22669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621"/>
                            <a:pt x="603504" y="9811"/>
                          </a:cubicBezTo>
                          <a:cubicBezTo>
                            <a:pt x="580358" y="7239"/>
                            <a:pt x="557213" y="4763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6"/>
                          </a:cubicBezTo>
                          <a:cubicBezTo>
                            <a:pt x="343186" y="13335"/>
                            <a:pt x="240697" y="16192"/>
                            <a:pt x="138398" y="14859"/>
                          </a:cubicBezTo>
                          <a:cubicBezTo>
                            <a:pt x="113538" y="14097"/>
                            <a:pt x="88678" y="12954"/>
                            <a:pt x="63818" y="11525"/>
                          </a:cubicBezTo>
                          <a:cubicBezTo>
                            <a:pt x="44768" y="12192"/>
                            <a:pt x="25813" y="12573"/>
                            <a:pt x="6858" y="12763"/>
                          </a:cubicBezTo>
                          <a:cubicBezTo>
                            <a:pt x="4572" y="12763"/>
                            <a:pt x="2286" y="12668"/>
                            <a:pt x="0" y="12573"/>
                          </a:cubicBezTo>
                          <a:lnTo>
                            <a:pt x="0" y="43625"/>
                          </a:lnTo>
                          <a:cubicBezTo>
                            <a:pt x="6382" y="51625"/>
                            <a:pt x="12097" y="60388"/>
                            <a:pt x="17621" y="69533"/>
                          </a:cubicBezTo>
                          <a:lnTo>
                            <a:pt x="2580799" y="62389"/>
                          </a:lnTo>
                          <a:cubicBezTo>
                            <a:pt x="2586419" y="52768"/>
                            <a:pt x="2591562" y="42672"/>
                            <a:pt x="2596610" y="32480"/>
                          </a:cubicBezTo>
                          <a:cubicBezTo>
                            <a:pt x="2461927" y="38862"/>
                            <a:pt x="2327243" y="44672"/>
                            <a:pt x="2192369" y="48863"/>
                          </a:cubicBezTo>
                          <a:cubicBezTo>
                            <a:pt x="2041493" y="52292"/>
                            <a:pt x="1890427" y="53816"/>
                            <a:pt x="1739456" y="519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3" name="Vrije vorm: vorm 9062">
                      <a:extLst>
                        <a:ext uri="{FF2B5EF4-FFF2-40B4-BE49-F238E27FC236}">
                          <a16:creationId xmlns:a16="http://schemas.microsoft.com/office/drawing/2014/main" id="{8A7E153A-EF81-B472-D5C3-6BF74698CE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62936" y="3120358"/>
                      <a:ext cx="1068514" cy="78571"/>
                    </a:xfrm>
                    <a:custGeom>
                      <a:avLst/>
                      <a:gdLst>
                        <a:gd name="connsiteX0" fmla="*/ 847535 w 1068514"/>
                        <a:gd name="connsiteY0" fmla="*/ 21622 h 78571"/>
                        <a:gd name="connsiteX1" fmla="*/ 607124 w 1068514"/>
                        <a:gd name="connsiteY1" fmla="*/ 40100 h 78571"/>
                        <a:gd name="connsiteX2" fmla="*/ 361283 w 1068514"/>
                        <a:gd name="connsiteY2" fmla="*/ 43529 h 78571"/>
                        <a:gd name="connsiteX3" fmla="*/ 81915 w 1068514"/>
                        <a:gd name="connsiteY3" fmla="*/ 69628 h 78571"/>
                        <a:gd name="connsiteX4" fmla="*/ 0 w 1068514"/>
                        <a:gd name="connsiteY4" fmla="*/ 74104 h 78571"/>
                        <a:gd name="connsiteX5" fmla="*/ 198025 w 1068514"/>
                        <a:gd name="connsiteY5" fmla="*/ 77724 h 78571"/>
                        <a:gd name="connsiteX6" fmla="*/ 650367 w 1068514"/>
                        <a:gd name="connsiteY6" fmla="*/ 74676 h 78571"/>
                        <a:gd name="connsiteX7" fmla="*/ 1057370 w 1068514"/>
                        <a:gd name="connsiteY7" fmla="*/ 64579 h 78571"/>
                        <a:gd name="connsiteX8" fmla="*/ 1068324 w 1068514"/>
                        <a:gd name="connsiteY8" fmla="*/ 43529 h 78571"/>
                        <a:gd name="connsiteX9" fmla="*/ 1068514 w 1068514"/>
                        <a:gd name="connsiteY9" fmla="*/ 0 h 78571"/>
                        <a:gd name="connsiteX10" fmla="*/ 847630 w 1068514"/>
                        <a:gd name="connsiteY10" fmla="*/ 21526 h 7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571">
                          <a:moveTo>
                            <a:pt x="847535" y="21622"/>
                          </a:moveTo>
                          <a:cubicBezTo>
                            <a:pt x="767620" y="28670"/>
                            <a:pt x="687419" y="34671"/>
                            <a:pt x="607124" y="40100"/>
                          </a:cubicBezTo>
                          <a:cubicBezTo>
                            <a:pt x="525209" y="42196"/>
                            <a:pt x="443198" y="43243"/>
                            <a:pt x="361283" y="43529"/>
                          </a:cubicBezTo>
                          <a:cubicBezTo>
                            <a:pt x="268319" y="53911"/>
                            <a:pt x="175355" y="63913"/>
                            <a:pt x="81915" y="69628"/>
                          </a:cubicBezTo>
                          <a:cubicBezTo>
                            <a:pt x="54578" y="71247"/>
                            <a:pt x="27337" y="72771"/>
                            <a:pt x="0" y="74104"/>
                          </a:cubicBezTo>
                          <a:cubicBezTo>
                            <a:pt x="66104" y="75152"/>
                            <a:pt x="132017" y="76962"/>
                            <a:pt x="198025" y="77724"/>
                          </a:cubicBezTo>
                          <a:cubicBezTo>
                            <a:pt x="348806" y="79629"/>
                            <a:pt x="499586" y="78200"/>
                            <a:pt x="650367" y="74676"/>
                          </a:cubicBezTo>
                          <a:cubicBezTo>
                            <a:pt x="786003" y="72580"/>
                            <a:pt x="921734" y="68961"/>
                            <a:pt x="1057370" y="64579"/>
                          </a:cubicBezTo>
                          <a:cubicBezTo>
                            <a:pt x="1060895" y="57531"/>
                            <a:pt x="1064514" y="50482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0"/>
                            <a:pt x="921448" y="15050"/>
                            <a:pt x="847630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4" name="Vrije vorm: vorm 9063">
                      <a:extLst>
                        <a:ext uri="{FF2B5EF4-FFF2-40B4-BE49-F238E27FC236}">
                          <a16:creationId xmlns:a16="http://schemas.microsoft.com/office/drawing/2014/main" id="{B0FB54FC-F165-AAFB-D8B6-F67CEE8CF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7125"/>
                      <a:ext cx="121443" cy="17811"/>
                    </a:xfrm>
                    <a:custGeom>
                      <a:avLst/>
                      <a:gdLst>
                        <a:gd name="connsiteX0" fmla="*/ 105061 w 121443"/>
                        <a:gd name="connsiteY0" fmla="*/ 0 h 17811"/>
                        <a:gd name="connsiteX1" fmla="*/ 0 w 121443"/>
                        <a:gd name="connsiteY1" fmla="*/ 17812 h 17811"/>
                        <a:gd name="connsiteX2" fmla="*/ 69818 w 121443"/>
                        <a:gd name="connsiteY2" fmla="*/ 10478 h 17811"/>
                        <a:gd name="connsiteX3" fmla="*/ 121444 w 121443"/>
                        <a:gd name="connsiteY3" fmla="*/ 1810 h 17811"/>
                        <a:gd name="connsiteX4" fmla="*/ 105061 w 121443"/>
                        <a:gd name="connsiteY4" fmla="*/ 0 h 1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811">
                          <a:moveTo>
                            <a:pt x="105061" y="0"/>
                          </a:moveTo>
                          <a:cubicBezTo>
                            <a:pt x="70009" y="5906"/>
                            <a:pt x="34957" y="11811"/>
                            <a:pt x="0" y="17812"/>
                          </a:cubicBezTo>
                          <a:cubicBezTo>
                            <a:pt x="23241" y="15335"/>
                            <a:pt x="46577" y="12954"/>
                            <a:pt x="69818" y="10478"/>
                          </a:cubicBezTo>
                          <a:cubicBezTo>
                            <a:pt x="86963" y="7525"/>
                            <a:pt x="104203" y="4667"/>
                            <a:pt x="121444" y="1810"/>
                          </a:cubicBezTo>
                          <a:cubicBezTo>
                            <a:pt x="116014" y="1238"/>
                            <a:pt x="110490" y="572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5" name="Vrije vorm: vorm 9064">
                      <a:extLst>
                        <a:ext uri="{FF2B5EF4-FFF2-40B4-BE49-F238E27FC236}">
                          <a16:creationId xmlns:a16="http://schemas.microsoft.com/office/drawing/2014/main" id="{EFD24B81-9CC3-6D0D-A89B-29AF755AD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376" y="3114357"/>
                      <a:ext cx="221075" cy="7715"/>
                    </a:xfrm>
                    <a:custGeom>
                      <a:avLst/>
                      <a:gdLst>
                        <a:gd name="connsiteX0" fmla="*/ 36767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3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7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7" y="2762"/>
                          </a:moveTo>
                          <a:cubicBezTo>
                            <a:pt x="24384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2" y="6477"/>
                            <a:pt x="183833" y="5334"/>
                          </a:cubicBezTo>
                          <a:cubicBezTo>
                            <a:pt x="196215" y="4096"/>
                            <a:pt x="208693" y="2858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7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6" name="Vrije vorm: vorm 9065">
                      <a:extLst>
                        <a:ext uri="{FF2B5EF4-FFF2-40B4-BE49-F238E27FC236}">
                          <a16:creationId xmlns:a16="http://schemas.microsoft.com/office/drawing/2014/main" id="{8F0033C8-4183-CE2D-AED3-461C999466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204178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4 h 13525"/>
                        <a:gd name="connsiteX1" fmla="*/ 0 w 239458"/>
                        <a:gd name="connsiteY1" fmla="*/ 13526 h 13525"/>
                        <a:gd name="connsiteX2" fmla="*/ 45148 w 239458"/>
                        <a:gd name="connsiteY2" fmla="*/ 13526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4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4"/>
                          </a:moveTo>
                          <a:cubicBezTo>
                            <a:pt x="97060" y="4858"/>
                            <a:pt x="48482" y="8954"/>
                            <a:pt x="0" y="13526"/>
                          </a:cubicBezTo>
                          <a:lnTo>
                            <a:pt x="45148" y="13526"/>
                          </a:lnTo>
                          <a:cubicBezTo>
                            <a:pt x="64865" y="11906"/>
                            <a:pt x="84677" y="10478"/>
                            <a:pt x="104394" y="9144"/>
                          </a:cubicBezTo>
                          <a:cubicBezTo>
                            <a:pt x="149352" y="5525"/>
                            <a:pt x="194310" y="2477"/>
                            <a:pt x="239459" y="0"/>
                          </a:cubicBezTo>
                          <a:cubicBezTo>
                            <a:pt x="208216" y="572"/>
                            <a:pt x="176974" y="1048"/>
                            <a:pt x="145733" y="1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7" name="Vrije vorm: vorm 9066">
                      <a:extLst>
                        <a:ext uri="{FF2B5EF4-FFF2-40B4-BE49-F238E27FC236}">
                          <a16:creationId xmlns:a16="http://schemas.microsoft.com/office/drawing/2014/main" id="{D8AFFB85-189C-E815-A2C0-CACE589CE8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688" y="3184937"/>
                      <a:ext cx="1144523" cy="18659"/>
                    </a:xfrm>
                    <a:custGeom>
                      <a:avLst/>
                      <a:gdLst>
                        <a:gd name="connsiteX0" fmla="*/ 285274 w 1144523"/>
                        <a:gd name="connsiteY0" fmla="*/ 13144 h 18659"/>
                        <a:gd name="connsiteX1" fmla="*/ 87249 w 1144523"/>
                        <a:gd name="connsiteY1" fmla="*/ 9525 h 18659"/>
                        <a:gd name="connsiteX2" fmla="*/ 0 w 1144523"/>
                        <a:gd name="connsiteY2" fmla="*/ 13430 h 18659"/>
                        <a:gd name="connsiteX3" fmla="*/ 59055 w 1144523"/>
                        <a:gd name="connsiteY3" fmla="*/ 13716 h 18659"/>
                        <a:gd name="connsiteX4" fmla="*/ 285274 w 1144523"/>
                        <a:gd name="connsiteY4" fmla="*/ 17812 h 18659"/>
                        <a:gd name="connsiteX5" fmla="*/ 737616 w 1144523"/>
                        <a:gd name="connsiteY5" fmla="*/ 14764 h 18659"/>
                        <a:gd name="connsiteX6" fmla="*/ 866775 w 1144523"/>
                        <a:gd name="connsiteY6" fmla="*/ 12287 h 18659"/>
                        <a:gd name="connsiteX7" fmla="*/ 1144429 w 1144523"/>
                        <a:gd name="connsiteY7" fmla="*/ 286 h 18659"/>
                        <a:gd name="connsiteX8" fmla="*/ 1144524 w 1144523"/>
                        <a:gd name="connsiteY8" fmla="*/ 0 h 18659"/>
                        <a:gd name="connsiteX9" fmla="*/ 737521 w 1144523"/>
                        <a:gd name="connsiteY9" fmla="*/ 10096 h 18659"/>
                        <a:gd name="connsiteX10" fmla="*/ 285178 w 1144523"/>
                        <a:gd name="connsiteY10" fmla="*/ 13144 h 1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3" h="18659">
                          <a:moveTo>
                            <a:pt x="285274" y="13144"/>
                          </a:moveTo>
                          <a:cubicBezTo>
                            <a:pt x="219265" y="12383"/>
                            <a:pt x="153352" y="10573"/>
                            <a:pt x="87249" y="9525"/>
                          </a:cubicBezTo>
                          <a:cubicBezTo>
                            <a:pt x="58198" y="10954"/>
                            <a:pt x="29051" y="12287"/>
                            <a:pt x="0" y="13430"/>
                          </a:cubicBezTo>
                          <a:cubicBezTo>
                            <a:pt x="19717" y="13430"/>
                            <a:pt x="39338" y="13430"/>
                            <a:pt x="59055" y="13716"/>
                          </a:cubicBezTo>
                          <a:cubicBezTo>
                            <a:pt x="134588" y="14573"/>
                            <a:pt x="209931" y="16954"/>
                            <a:pt x="285274" y="17812"/>
                          </a:cubicBezTo>
                          <a:cubicBezTo>
                            <a:pt x="436055" y="19717"/>
                            <a:pt x="586835" y="18288"/>
                            <a:pt x="737616" y="14764"/>
                          </a:cubicBezTo>
                          <a:cubicBezTo>
                            <a:pt x="780669" y="14097"/>
                            <a:pt x="823722" y="13240"/>
                            <a:pt x="866775" y="12287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381"/>
                            <a:pt x="873252" y="8001"/>
                            <a:pt x="737521" y="10096"/>
                          </a:cubicBezTo>
                          <a:cubicBezTo>
                            <a:pt x="586740" y="13525"/>
                            <a:pt x="435864" y="15050"/>
                            <a:pt x="285178" y="1314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8" name="Vrije vorm: vorm 9067">
                      <a:extLst>
                        <a:ext uri="{FF2B5EF4-FFF2-40B4-BE49-F238E27FC236}">
                          <a16:creationId xmlns:a16="http://schemas.microsoft.com/office/drawing/2014/main" id="{D4F49BB7-CAA3-E995-AD1C-AF218D448C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0095" y="3153790"/>
                      <a:ext cx="335661" cy="12129"/>
                    </a:xfrm>
                    <a:custGeom>
                      <a:avLst/>
                      <a:gdLst>
                        <a:gd name="connsiteX0" fmla="*/ 281083 w 335661"/>
                        <a:gd name="connsiteY0" fmla="*/ 95 h 12129"/>
                        <a:gd name="connsiteX1" fmla="*/ 74676 w 335661"/>
                        <a:gd name="connsiteY1" fmla="*/ 7429 h 12129"/>
                        <a:gd name="connsiteX2" fmla="*/ 0 w 335661"/>
                        <a:gd name="connsiteY2" fmla="*/ 11811 h 12129"/>
                        <a:gd name="connsiteX3" fmla="*/ 305276 w 335661"/>
                        <a:gd name="connsiteY3" fmla="*/ 3238 h 12129"/>
                        <a:gd name="connsiteX4" fmla="*/ 335661 w 335661"/>
                        <a:gd name="connsiteY4" fmla="*/ 1524 h 12129"/>
                        <a:gd name="connsiteX5" fmla="*/ 281178 w 335661"/>
                        <a:gd name="connsiteY5" fmla="*/ 0 h 12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1" h="12129">
                          <a:moveTo>
                            <a:pt x="281083" y="95"/>
                          </a:moveTo>
                          <a:cubicBezTo>
                            <a:pt x="212408" y="4382"/>
                            <a:pt x="143542" y="6953"/>
                            <a:pt x="74676" y="7429"/>
                          </a:cubicBezTo>
                          <a:cubicBezTo>
                            <a:pt x="49816" y="8954"/>
                            <a:pt x="24860" y="10478"/>
                            <a:pt x="0" y="11811"/>
                          </a:cubicBezTo>
                          <a:cubicBezTo>
                            <a:pt x="101822" y="13145"/>
                            <a:pt x="203835" y="10287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1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9" name="Vrije vorm: vorm 9068">
                      <a:extLst>
                        <a:ext uri="{FF2B5EF4-FFF2-40B4-BE49-F238E27FC236}">
                          <a16:creationId xmlns:a16="http://schemas.microsoft.com/office/drawing/2014/main" id="{CB2A7035-28A3-C4AF-5D16-D3D39FC7F0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606" y="3194748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0" name="Vrije vorm: vorm 9069">
                      <a:extLst>
                        <a:ext uri="{FF2B5EF4-FFF2-40B4-BE49-F238E27FC236}">
                          <a16:creationId xmlns:a16="http://schemas.microsoft.com/office/drawing/2014/main" id="{BA7E932C-2086-BB8C-BA12-D13004047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351" y="3067208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668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2" y="95"/>
                            <a:pt x="19907" y="191"/>
                            <a:pt x="8668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1" name="Vrije vorm: vorm 9070">
                      <a:extLst>
                        <a:ext uri="{FF2B5EF4-FFF2-40B4-BE49-F238E27FC236}">
                          <a16:creationId xmlns:a16="http://schemas.microsoft.com/office/drawing/2014/main" id="{256384EC-5845-98C4-6F0B-A17CC0FBF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8935"/>
                      <a:ext cx="159162" cy="20574"/>
                    </a:xfrm>
                    <a:custGeom>
                      <a:avLst/>
                      <a:gdLst>
                        <a:gd name="connsiteX0" fmla="*/ 121444 w 159162"/>
                        <a:gd name="connsiteY0" fmla="*/ 0 h 20574"/>
                        <a:gd name="connsiteX1" fmla="*/ 69818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444" y="0"/>
                          </a:moveTo>
                          <a:cubicBezTo>
                            <a:pt x="104203" y="2858"/>
                            <a:pt x="87059" y="5715"/>
                            <a:pt x="69818" y="8668"/>
                          </a:cubicBezTo>
                          <a:cubicBezTo>
                            <a:pt x="46482" y="12668"/>
                            <a:pt x="23241" y="16574"/>
                            <a:pt x="0" y="20574"/>
                          </a:cubicBezTo>
                          <a:cubicBezTo>
                            <a:pt x="53054" y="14954"/>
                            <a:pt x="106109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2" name="Vrije vorm: vorm 9071">
                      <a:extLst>
                        <a:ext uri="{FF2B5EF4-FFF2-40B4-BE49-F238E27FC236}">
                          <a16:creationId xmlns:a16="http://schemas.microsoft.com/office/drawing/2014/main" id="{4D4D8720-DA06-3AE9-4468-BA0123BAA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124" y="3118834"/>
                      <a:ext cx="707136" cy="44958"/>
                    </a:xfrm>
                    <a:custGeom>
                      <a:avLst/>
                      <a:gdLst>
                        <a:gd name="connsiteX0" fmla="*/ 669989 w 707136"/>
                        <a:gd name="connsiteY0" fmla="*/ 857 h 44958"/>
                        <a:gd name="connsiteX1" fmla="*/ 486156 w 707136"/>
                        <a:gd name="connsiteY1" fmla="*/ 3238 h 44958"/>
                        <a:gd name="connsiteX2" fmla="*/ 257937 w 707136"/>
                        <a:gd name="connsiteY2" fmla="*/ 18479 h 44958"/>
                        <a:gd name="connsiteX3" fmla="*/ 0 w 707136"/>
                        <a:gd name="connsiteY3" fmla="*/ 44958 h 44958"/>
                        <a:gd name="connsiteX4" fmla="*/ 245840 w 707136"/>
                        <a:gd name="connsiteY4" fmla="*/ 41529 h 44958"/>
                        <a:gd name="connsiteX5" fmla="*/ 486251 w 707136"/>
                        <a:gd name="connsiteY5" fmla="*/ 23050 h 44958"/>
                        <a:gd name="connsiteX6" fmla="*/ 707136 w 707136"/>
                        <a:gd name="connsiteY6" fmla="*/ 1524 h 44958"/>
                        <a:gd name="connsiteX7" fmla="*/ 707136 w 707136"/>
                        <a:gd name="connsiteY7" fmla="*/ 0 h 44958"/>
                        <a:gd name="connsiteX8" fmla="*/ 669893 w 707136"/>
                        <a:gd name="connsiteY8" fmla="*/ 762 h 44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958">
                          <a:moveTo>
                            <a:pt x="669989" y="857"/>
                          </a:moveTo>
                          <a:cubicBezTo>
                            <a:pt x="608648" y="2096"/>
                            <a:pt x="547402" y="2953"/>
                            <a:pt x="486156" y="3238"/>
                          </a:cubicBezTo>
                          <a:cubicBezTo>
                            <a:pt x="409956" y="12097"/>
                            <a:pt x="335947" y="12097"/>
                            <a:pt x="257937" y="18479"/>
                          </a:cubicBezTo>
                          <a:cubicBezTo>
                            <a:pt x="171831" y="25527"/>
                            <a:pt x="85916" y="35433"/>
                            <a:pt x="0" y="44958"/>
                          </a:cubicBezTo>
                          <a:cubicBezTo>
                            <a:pt x="81915" y="44672"/>
                            <a:pt x="163925" y="43625"/>
                            <a:pt x="245840" y="41529"/>
                          </a:cubicBezTo>
                          <a:cubicBezTo>
                            <a:pt x="326136" y="36195"/>
                            <a:pt x="406337" y="30194"/>
                            <a:pt x="486251" y="23050"/>
                          </a:cubicBezTo>
                          <a:cubicBezTo>
                            <a:pt x="560070" y="16574"/>
                            <a:pt x="633698" y="9334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3" name="Vrije vorm: vorm 9072">
                      <a:extLst>
                        <a:ext uri="{FF2B5EF4-FFF2-40B4-BE49-F238E27FC236}">
                          <a16:creationId xmlns:a16="http://schemas.microsoft.com/office/drawing/2014/main" id="{BBF1A9CB-8F47-60E1-3C37-88C9B90FA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670"/>
                    </a:xfrm>
                    <a:custGeom>
                      <a:avLst/>
                      <a:gdLst>
                        <a:gd name="connsiteX0" fmla="*/ 1173671 w 1578482"/>
                        <a:gd name="connsiteY0" fmla="*/ 10097 h 32670"/>
                        <a:gd name="connsiteX1" fmla="*/ 721328 w 1578482"/>
                        <a:gd name="connsiteY1" fmla="*/ 13145 h 32670"/>
                        <a:gd name="connsiteX2" fmla="*/ 495110 w 1578482"/>
                        <a:gd name="connsiteY2" fmla="*/ 9049 h 32670"/>
                        <a:gd name="connsiteX3" fmla="*/ 436055 w 1578482"/>
                        <a:gd name="connsiteY3" fmla="*/ 8763 h 32670"/>
                        <a:gd name="connsiteX4" fmla="*/ 239459 w 1578482"/>
                        <a:gd name="connsiteY4" fmla="*/ 14478 h 32670"/>
                        <a:gd name="connsiteX5" fmla="*/ 104394 w 1578482"/>
                        <a:gd name="connsiteY5" fmla="*/ 23622 h 32670"/>
                        <a:gd name="connsiteX6" fmla="*/ 0 w 1578482"/>
                        <a:gd name="connsiteY6" fmla="*/ 32671 h 32670"/>
                        <a:gd name="connsiteX7" fmla="*/ 45148 w 1578482"/>
                        <a:gd name="connsiteY7" fmla="*/ 32671 h 32670"/>
                        <a:gd name="connsiteX8" fmla="*/ 269081 w 1578482"/>
                        <a:gd name="connsiteY8" fmla="*/ 19431 h 32670"/>
                        <a:gd name="connsiteX9" fmla="*/ 494919 w 1578482"/>
                        <a:gd name="connsiteY9" fmla="*/ 15621 h 32670"/>
                        <a:gd name="connsiteX10" fmla="*/ 721138 w 1578482"/>
                        <a:gd name="connsiteY10" fmla="*/ 19717 h 32670"/>
                        <a:gd name="connsiteX11" fmla="*/ 1174052 w 1578482"/>
                        <a:gd name="connsiteY11" fmla="*/ 16669 h 32670"/>
                        <a:gd name="connsiteX12" fmla="*/ 1578293 w 1578482"/>
                        <a:gd name="connsiteY12" fmla="*/ 286 h 32670"/>
                        <a:gd name="connsiteX13" fmla="*/ 1578483 w 1578482"/>
                        <a:gd name="connsiteY13" fmla="*/ 0 h 32670"/>
                        <a:gd name="connsiteX14" fmla="*/ 1303020 w 1578482"/>
                        <a:gd name="connsiteY14" fmla="*/ 7620 h 32670"/>
                        <a:gd name="connsiteX15" fmla="*/ 1173861 w 1578482"/>
                        <a:gd name="connsiteY15" fmla="*/ 10097 h 32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2" h="32670">
                          <a:moveTo>
                            <a:pt x="1173671" y="10097"/>
                          </a:move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75488" y="8763"/>
                            <a:pt x="455771" y="8763"/>
                            <a:pt x="436055" y="8763"/>
                          </a:cubicBezTo>
                          <a:cubicBezTo>
                            <a:pt x="370523" y="11430"/>
                            <a:pt x="304990" y="13335"/>
                            <a:pt x="239459" y="14478"/>
                          </a:cubicBezTo>
                          <a:cubicBezTo>
                            <a:pt x="194310" y="17050"/>
                            <a:pt x="149352" y="20098"/>
                            <a:pt x="104394" y="23622"/>
                          </a:cubicBezTo>
                          <a:cubicBezTo>
                            <a:pt x="69533" y="26384"/>
                            <a:pt x="34766" y="29337"/>
                            <a:pt x="0" y="32671"/>
                          </a:cubicBezTo>
                          <a:lnTo>
                            <a:pt x="45148" y="32671"/>
                          </a:lnTo>
                          <a:cubicBezTo>
                            <a:pt x="119634" y="26861"/>
                            <a:pt x="194215" y="22289"/>
                            <a:pt x="269081" y="19431"/>
                          </a:cubicBezTo>
                          <a:cubicBezTo>
                            <a:pt x="344329" y="16193"/>
                            <a:pt x="419576" y="14669"/>
                            <a:pt x="494919" y="15621"/>
                          </a:cubicBezTo>
                          <a:cubicBezTo>
                            <a:pt x="570262" y="16478"/>
                            <a:pt x="645605" y="18860"/>
                            <a:pt x="721138" y="19717"/>
                          </a:cubicBezTo>
                          <a:cubicBezTo>
                            <a:pt x="872109" y="21622"/>
                            <a:pt x="1023176" y="20193"/>
                            <a:pt x="1174052" y="16669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ubicBezTo>
                            <a:pt x="1486662" y="2953"/>
                            <a:pt x="1394841" y="5525"/>
                            <a:pt x="1303020" y="7620"/>
                          </a:cubicBezTo>
                          <a:cubicBezTo>
                            <a:pt x="1259967" y="8573"/>
                            <a:pt x="1216914" y="9430"/>
                            <a:pt x="1173861" y="10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4" name="Vrije vorm: vorm 9073">
                      <a:extLst>
                        <a:ext uri="{FF2B5EF4-FFF2-40B4-BE49-F238E27FC236}">
                          <a16:creationId xmlns:a16="http://schemas.microsoft.com/office/drawing/2014/main" id="{EF7D5F3F-B78F-606B-8DFF-63EA68D529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4942" y="3155315"/>
                      <a:ext cx="442817" cy="17272"/>
                    </a:xfrm>
                    <a:custGeom>
                      <a:avLst/>
                      <a:gdLst>
                        <a:gd name="connsiteX0" fmla="*/ 410718 w 442817"/>
                        <a:gd name="connsiteY0" fmla="*/ 0 h 17272"/>
                        <a:gd name="connsiteX1" fmla="*/ 380333 w 442817"/>
                        <a:gd name="connsiteY1" fmla="*/ 1714 h 17272"/>
                        <a:gd name="connsiteX2" fmla="*/ 75057 w 442817"/>
                        <a:gd name="connsiteY2" fmla="*/ 10287 h 17272"/>
                        <a:gd name="connsiteX3" fmla="*/ 0 w 442817"/>
                        <a:gd name="connsiteY3" fmla="*/ 13621 h 17272"/>
                        <a:gd name="connsiteX4" fmla="*/ 74581 w 442817"/>
                        <a:gd name="connsiteY4" fmla="*/ 16954 h 17272"/>
                        <a:gd name="connsiteX5" fmla="*/ 381286 w 442817"/>
                        <a:gd name="connsiteY5" fmla="*/ 8382 h 17272"/>
                        <a:gd name="connsiteX6" fmla="*/ 442817 w 442817"/>
                        <a:gd name="connsiteY6" fmla="*/ 2096 h 17272"/>
                        <a:gd name="connsiteX7" fmla="*/ 410623 w 442817"/>
                        <a:gd name="connsiteY7" fmla="*/ 95 h 17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272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4"/>
                          </a:cubicBezTo>
                          <a:cubicBezTo>
                            <a:pt x="278892" y="8763"/>
                            <a:pt x="176879" y="11621"/>
                            <a:pt x="75057" y="10287"/>
                          </a:cubicBezTo>
                          <a:cubicBezTo>
                            <a:pt x="50006" y="11621"/>
                            <a:pt x="25051" y="12859"/>
                            <a:pt x="0" y="13621"/>
                          </a:cubicBezTo>
                          <a:cubicBezTo>
                            <a:pt x="24765" y="14954"/>
                            <a:pt x="49625" y="16097"/>
                            <a:pt x="74581" y="16954"/>
                          </a:cubicBezTo>
                          <a:cubicBezTo>
                            <a:pt x="176879" y="18288"/>
                            <a:pt x="279368" y="15430"/>
                            <a:pt x="381286" y="8382"/>
                          </a:cubicBezTo>
                          <a:cubicBezTo>
                            <a:pt x="401860" y="6477"/>
                            <a:pt x="422339" y="4286"/>
                            <a:pt x="442817" y="2096"/>
                          </a:cubicBezTo>
                          <a:cubicBezTo>
                            <a:pt x="432054" y="1238"/>
                            <a:pt x="421386" y="667"/>
                            <a:pt x="410623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5" name="Vrije vorm: vorm 9074">
                      <a:extLst>
                        <a:ext uri="{FF2B5EF4-FFF2-40B4-BE49-F238E27FC236}">
                          <a16:creationId xmlns:a16="http://schemas.microsoft.com/office/drawing/2014/main" id="{D8F5DD66-F0B7-77E7-9B31-5FDAD183E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96367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762 h 12763"/>
                        <a:gd name="connsiteX3" fmla="*/ 70866 w 80676"/>
                        <a:gd name="connsiteY3" fmla="*/ 0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762"/>
                          </a:cubicBezTo>
                          <a:cubicBezTo>
                            <a:pt x="77438" y="476"/>
                            <a:pt x="74104" y="286"/>
                            <a:pt x="70866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6" name="Vrije vorm: vorm 9075">
                      <a:extLst>
                        <a:ext uri="{FF2B5EF4-FFF2-40B4-BE49-F238E27FC236}">
                          <a16:creationId xmlns:a16="http://schemas.microsoft.com/office/drawing/2014/main" id="{F653CE89-4722-C36F-D8AF-EC23F5779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5920" y="3071875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9077" name="Vrije vorm: vorm 9076">
                  <a:extLst>
                    <a:ext uri="{FF2B5EF4-FFF2-40B4-BE49-F238E27FC236}">
                      <a16:creationId xmlns:a16="http://schemas.microsoft.com/office/drawing/2014/main" id="{1DC5B142-4232-3B23-2AC6-FC1C9688E492}"/>
                    </a:ext>
                  </a:extLst>
                </p:cNvPr>
                <p:cNvSpPr/>
                <p:nvPr/>
              </p:nvSpPr>
              <p:spPr>
                <a:xfrm>
                  <a:off x="7423220" y="2479230"/>
                  <a:ext cx="2598705" cy="121634"/>
                </a:xfrm>
                <a:custGeom>
                  <a:avLst/>
                  <a:gdLst>
                    <a:gd name="connsiteX0" fmla="*/ 2575751 w 2598705"/>
                    <a:gd name="connsiteY0" fmla="*/ 8953 h 121634"/>
                    <a:gd name="connsiteX1" fmla="*/ 2565178 w 2598705"/>
                    <a:gd name="connsiteY1" fmla="*/ 0 h 121634"/>
                    <a:gd name="connsiteX2" fmla="*/ 47530 w 2598705"/>
                    <a:gd name="connsiteY2" fmla="*/ 6953 h 121634"/>
                    <a:gd name="connsiteX3" fmla="*/ 39529 w 2598705"/>
                    <a:gd name="connsiteY3" fmla="*/ 16002 h 121634"/>
                    <a:gd name="connsiteX4" fmla="*/ 190 w 2598705"/>
                    <a:gd name="connsiteY4" fmla="*/ 71628 h 121634"/>
                    <a:gd name="connsiteX5" fmla="*/ 0 w 2598705"/>
                    <a:gd name="connsiteY5" fmla="*/ 121063 h 121634"/>
                    <a:gd name="connsiteX6" fmla="*/ 11525 w 2598705"/>
                    <a:gd name="connsiteY6" fmla="*/ 121634 h 121634"/>
                    <a:gd name="connsiteX7" fmla="*/ 50197 w 2598705"/>
                    <a:gd name="connsiteY7" fmla="*/ 96869 h 121634"/>
                    <a:gd name="connsiteX8" fmla="*/ 373190 w 2598705"/>
                    <a:gd name="connsiteY8" fmla="*/ 39338 h 121634"/>
                    <a:gd name="connsiteX9" fmla="*/ 1291209 w 2598705"/>
                    <a:gd name="connsiteY9" fmla="*/ 43339 h 121634"/>
                    <a:gd name="connsiteX10" fmla="*/ 1318070 w 2598705"/>
                    <a:gd name="connsiteY10" fmla="*/ 41053 h 121634"/>
                    <a:gd name="connsiteX11" fmla="*/ 1296353 w 2598705"/>
                    <a:gd name="connsiteY11" fmla="*/ 41148 h 121634"/>
                    <a:gd name="connsiteX12" fmla="*/ 1083659 w 2598705"/>
                    <a:gd name="connsiteY12" fmla="*/ 40386 h 121634"/>
                    <a:gd name="connsiteX13" fmla="*/ 871061 w 2598705"/>
                    <a:gd name="connsiteY13" fmla="*/ 37052 h 121634"/>
                    <a:gd name="connsiteX14" fmla="*/ 806387 w 2598705"/>
                    <a:gd name="connsiteY14" fmla="*/ 36195 h 121634"/>
                    <a:gd name="connsiteX15" fmla="*/ 612362 w 2598705"/>
                    <a:gd name="connsiteY15" fmla="*/ 32766 h 121634"/>
                    <a:gd name="connsiteX16" fmla="*/ 806387 w 2598705"/>
                    <a:gd name="connsiteY16" fmla="*/ 36195 h 121634"/>
                    <a:gd name="connsiteX17" fmla="*/ 871061 w 2598705"/>
                    <a:gd name="connsiteY17" fmla="*/ 37052 h 121634"/>
                    <a:gd name="connsiteX18" fmla="*/ 1083659 w 2598705"/>
                    <a:gd name="connsiteY18" fmla="*/ 40386 h 121634"/>
                    <a:gd name="connsiteX19" fmla="*/ 1296353 w 2598705"/>
                    <a:gd name="connsiteY19" fmla="*/ 41148 h 121634"/>
                    <a:gd name="connsiteX20" fmla="*/ 1318070 w 2598705"/>
                    <a:gd name="connsiteY20" fmla="*/ 41053 h 121634"/>
                    <a:gd name="connsiteX21" fmla="*/ 1890427 w 2598705"/>
                    <a:gd name="connsiteY21" fmla="*/ 41815 h 121634"/>
                    <a:gd name="connsiteX22" fmla="*/ 1959864 w 2598705"/>
                    <a:gd name="connsiteY22" fmla="*/ 14288 h 121634"/>
                    <a:gd name="connsiteX23" fmla="*/ 2278571 w 2598705"/>
                    <a:gd name="connsiteY23" fmla="*/ 36576 h 121634"/>
                    <a:gd name="connsiteX24" fmla="*/ 2598706 w 2598705"/>
                    <a:gd name="connsiteY24" fmla="*/ 37528 h 121634"/>
                    <a:gd name="connsiteX25" fmla="*/ 2575751 w 2598705"/>
                    <a:gd name="connsiteY25" fmla="*/ 8858 h 121634"/>
                    <a:gd name="connsiteX26" fmla="*/ 438817 w 2598705"/>
                    <a:gd name="connsiteY26" fmla="*/ 27813 h 121634"/>
                    <a:gd name="connsiteX27" fmla="*/ 353759 w 2598705"/>
                    <a:gd name="connsiteY27" fmla="*/ 24860 h 121634"/>
                    <a:gd name="connsiteX28" fmla="*/ 353759 w 2598705"/>
                    <a:gd name="connsiteY28" fmla="*/ 24860 h 121634"/>
                    <a:gd name="connsiteX29" fmla="*/ 438817 w 2598705"/>
                    <a:gd name="connsiteY29" fmla="*/ 27813 h 121634"/>
                    <a:gd name="connsiteX30" fmla="*/ 353759 w 2598705"/>
                    <a:gd name="connsiteY30" fmla="*/ 28194 h 121634"/>
                    <a:gd name="connsiteX31" fmla="*/ 353759 w 2598705"/>
                    <a:gd name="connsiteY31" fmla="*/ 28194 h 121634"/>
                    <a:gd name="connsiteX32" fmla="*/ 491014 w 2598705"/>
                    <a:gd name="connsiteY32" fmla="*/ 32861 h 121634"/>
                    <a:gd name="connsiteX33" fmla="*/ 491014 w 2598705"/>
                    <a:gd name="connsiteY33" fmla="*/ 32861 h 121634"/>
                    <a:gd name="connsiteX34" fmla="*/ 353759 w 2598705"/>
                    <a:gd name="connsiteY34" fmla="*/ 28194 h 121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8705" h="121634">
                      <a:moveTo>
                        <a:pt x="2575751" y="8953"/>
                      </a:moveTo>
                      <a:cubicBezTo>
                        <a:pt x="2572226" y="5620"/>
                        <a:pt x="2568702" y="2667"/>
                        <a:pt x="2565178" y="0"/>
                      </a:cubicBezTo>
                      <a:lnTo>
                        <a:pt x="47530" y="6953"/>
                      </a:lnTo>
                      <a:cubicBezTo>
                        <a:pt x="44863" y="10001"/>
                        <a:pt x="42196" y="12954"/>
                        <a:pt x="39529" y="16002"/>
                      </a:cubicBezTo>
                      <a:cubicBezTo>
                        <a:pt x="24289" y="33147"/>
                        <a:pt x="9049" y="50292"/>
                        <a:pt x="190" y="71628"/>
                      </a:cubicBezTo>
                      <a:lnTo>
                        <a:pt x="0" y="121063"/>
                      </a:lnTo>
                      <a:cubicBezTo>
                        <a:pt x="3810" y="121348"/>
                        <a:pt x="7715" y="121444"/>
                        <a:pt x="11525" y="121634"/>
                      </a:cubicBezTo>
                      <a:cubicBezTo>
                        <a:pt x="23432" y="112395"/>
                        <a:pt x="36386" y="104108"/>
                        <a:pt x="50197" y="96869"/>
                      </a:cubicBezTo>
                      <a:cubicBezTo>
                        <a:pt x="151162" y="44386"/>
                        <a:pt x="262795" y="38290"/>
                        <a:pt x="373190" y="39338"/>
                      </a:cubicBezTo>
                      <a:cubicBezTo>
                        <a:pt x="679514" y="23431"/>
                        <a:pt x="984790" y="68866"/>
                        <a:pt x="1291209" y="43339"/>
                      </a:cubicBezTo>
                      <a:cubicBezTo>
                        <a:pt x="1300163" y="42577"/>
                        <a:pt x="1309116" y="41815"/>
                        <a:pt x="1318070" y="41053"/>
                      </a:cubicBezTo>
                      <a:cubicBezTo>
                        <a:pt x="1310831" y="41053"/>
                        <a:pt x="1303592" y="41148"/>
                        <a:pt x="1296353" y="41148"/>
                      </a:cubicBezTo>
                      <a:cubicBezTo>
                        <a:pt x="1225487" y="41243"/>
                        <a:pt x="1154525" y="41053"/>
                        <a:pt x="1083659" y="40386"/>
                      </a:cubicBezTo>
                      <a:cubicBezTo>
                        <a:pt x="1012793" y="39719"/>
                        <a:pt x="941927" y="38576"/>
                        <a:pt x="871061" y="37052"/>
                      </a:cubicBezTo>
                      <a:cubicBezTo>
                        <a:pt x="849535" y="36862"/>
                        <a:pt x="827913" y="36481"/>
                        <a:pt x="806387" y="36195"/>
                      </a:cubicBezTo>
                      <a:cubicBezTo>
                        <a:pt x="741712" y="35338"/>
                        <a:pt x="677037" y="34290"/>
                        <a:pt x="612362" y="32766"/>
                      </a:cubicBezTo>
                      <a:cubicBezTo>
                        <a:pt x="677037" y="34290"/>
                        <a:pt x="741712" y="35338"/>
                        <a:pt x="806387" y="36195"/>
                      </a:cubicBezTo>
                      <a:cubicBezTo>
                        <a:pt x="827913" y="36481"/>
                        <a:pt x="849535" y="36862"/>
                        <a:pt x="871061" y="37052"/>
                      </a:cubicBezTo>
                      <a:cubicBezTo>
                        <a:pt x="941927" y="38576"/>
                        <a:pt x="1012793" y="39624"/>
                        <a:pt x="1083659" y="40386"/>
                      </a:cubicBezTo>
                      <a:cubicBezTo>
                        <a:pt x="1154525" y="41053"/>
                        <a:pt x="1225487" y="41338"/>
                        <a:pt x="1296353" y="41148"/>
                      </a:cubicBezTo>
                      <a:cubicBezTo>
                        <a:pt x="1303592" y="41148"/>
                        <a:pt x="1310831" y="41148"/>
                        <a:pt x="1318070" y="41053"/>
                      </a:cubicBezTo>
                      <a:cubicBezTo>
                        <a:pt x="1503807" y="25146"/>
                        <a:pt x="1703546" y="5810"/>
                        <a:pt x="1890427" y="41815"/>
                      </a:cubicBezTo>
                      <a:cubicBezTo>
                        <a:pt x="1910048" y="24574"/>
                        <a:pt x="1934147" y="14192"/>
                        <a:pt x="1959864" y="14288"/>
                      </a:cubicBezTo>
                      <a:cubicBezTo>
                        <a:pt x="2065687" y="14478"/>
                        <a:pt x="2172653" y="21526"/>
                        <a:pt x="2278571" y="36576"/>
                      </a:cubicBezTo>
                      <a:cubicBezTo>
                        <a:pt x="2385251" y="38957"/>
                        <a:pt x="2492026" y="37909"/>
                        <a:pt x="2598706" y="37528"/>
                      </a:cubicBezTo>
                      <a:cubicBezTo>
                        <a:pt x="2592324" y="26860"/>
                        <a:pt x="2584323" y="16954"/>
                        <a:pt x="2575751" y="8858"/>
                      </a:cubicBezTo>
                      <a:close/>
                      <a:moveTo>
                        <a:pt x="438817" y="27813"/>
                      </a:moveTo>
                      <a:cubicBezTo>
                        <a:pt x="410432" y="26860"/>
                        <a:pt x="382143" y="26003"/>
                        <a:pt x="353759" y="24860"/>
                      </a:cubicBezTo>
                      <a:cubicBezTo>
                        <a:pt x="353759" y="24860"/>
                        <a:pt x="353759" y="24860"/>
                        <a:pt x="353759" y="24860"/>
                      </a:cubicBezTo>
                      <a:cubicBezTo>
                        <a:pt x="382143" y="25908"/>
                        <a:pt x="410432" y="26860"/>
                        <a:pt x="438817" y="27813"/>
                      </a:cubicBezTo>
                      <a:close/>
                      <a:moveTo>
                        <a:pt x="353759" y="28194"/>
                      </a:moveTo>
                      <a:cubicBezTo>
                        <a:pt x="353759" y="28194"/>
                        <a:pt x="353759" y="28194"/>
                        <a:pt x="353759" y="28194"/>
                      </a:cubicBezTo>
                      <a:cubicBezTo>
                        <a:pt x="399479" y="29908"/>
                        <a:pt x="445294" y="31432"/>
                        <a:pt x="491014" y="32861"/>
                      </a:cubicBezTo>
                      <a:cubicBezTo>
                        <a:pt x="491014" y="32861"/>
                        <a:pt x="491014" y="32861"/>
                        <a:pt x="491014" y="32861"/>
                      </a:cubicBezTo>
                      <a:cubicBezTo>
                        <a:pt x="445294" y="31432"/>
                        <a:pt x="399479" y="29908"/>
                        <a:pt x="353759" y="28194"/>
                      </a:cubicBezTo>
                      <a:close/>
                    </a:path>
                  </a:pathLst>
                </a:custGeom>
                <a:solidFill>
                  <a:srgbClr val="D3C1B3">
                    <a:alpha val="52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078" name="Graphic 8819">
                <a:extLst>
                  <a:ext uri="{FF2B5EF4-FFF2-40B4-BE49-F238E27FC236}">
                    <a16:creationId xmlns:a16="http://schemas.microsoft.com/office/drawing/2014/main" id="{D70E9CEC-47AB-FBDD-FF02-A152E998ED68}"/>
                  </a:ext>
                </a:extLst>
              </p:cNvPr>
              <p:cNvGrpSpPr/>
              <p:nvPr/>
            </p:nvGrpSpPr>
            <p:grpSpPr>
              <a:xfrm>
                <a:off x="7436746" y="1743614"/>
                <a:ext cx="2612421" cy="760666"/>
                <a:chOff x="7436746" y="1743614"/>
                <a:chExt cx="2612421" cy="760666"/>
              </a:xfrm>
            </p:grpSpPr>
            <p:grpSp>
              <p:nvGrpSpPr>
                <p:cNvPr id="9079" name="Graphic 8819">
                  <a:extLst>
                    <a:ext uri="{FF2B5EF4-FFF2-40B4-BE49-F238E27FC236}">
                      <a16:creationId xmlns:a16="http://schemas.microsoft.com/office/drawing/2014/main" id="{72BFC92A-69C7-6890-7797-EBB4FE0E267F}"/>
                    </a:ext>
                  </a:extLst>
                </p:cNvPr>
                <p:cNvGrpSpPr/>
                <p:nvPr/>
              </p:nvGrpSpPr>
              <p:grpSpPr>
                <a:xfrm>
                  <a:off x="7436746" y="1743614"/>
                  <a:ext cx="2612421" cy="760666"/>
                  <a:chOff x="7436746" y="1743614"/>
                  <a:chExt cx="2612421" cy="760666"/>
                </a:xfrm>
              </p:grpSpPr>
              <p:sp>
                <p:nvSpPr>
                  <p:cNvPr id="9080" name="Vrije vorm: vorm 9079">
                    <a:extLst>
                      <a:ext uri="{FF2B5EF4-FFF2-40B4-BE49-F238E27FC236}">
                        <a16:creationId xmlns:a16="http://schemas.microsoft.com/office/drawing/2014/main" id="{8F7E9AE2-F5EB-E957-F392-A73F5553AB5F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45544"/>
                    <a:ext cx="1809" cy="6095"/>
                  </a:xfrm>
                  <a:custGeom>
                    <a:avLst/>
                    <a:gdLst>
                      <a:gd name="connsiteX0" fmla="*/ 0 w 1809"/>
                      <a:gd name="connsiteY0" fmla="*/ 6001 h 6095"/>
                      <a:gd name="connsiteX1" fmla="*/ 1810 w 1809"/>
                      <a:gd name="connsiteY1" fmla="*/ 6096 h 6095"/>
                      <a:gd name="connsiteX2" fmla="*/ 1810 w 1809"/>
                      <a:gd name="connsiteY2" fmla="*/ 95 h 6095"/>
                      <a:gd name="connsiteX3" fmla="*/ 0 w 1809"/>
                      <a:gd name="connsiteY3" fmla="*/ 0 h 6095"/>
                      <a:gd name="connsiteX4" fmla="*/ 0 w 1809"/>
                      <a:gd name="connsiteY4" fmla="*/ 6001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6095">
                        <a:moveTo>
                          <a:pt x="0" y="6001"/>
                        </a:moveTo>
                        <a:cubicBezTo>
                          <a:pt x="571" y="6001"/>
                          <a:pt x="1238" y="6001"/>
                          <a:pt x="1810" y="6096"/>
                        </a:cubicBezTo>
                        <a:lnTo>
                          <a:pt x="1810" y="95"/>
                        </a:lnTo>
                        <a:cubicBezTo>
                          <a:pt x="1238" y="95"/>
                          <a:pt x="571" y="95"/>
                          <a:pt x="0" y="0"/>
                        </a:cubicBezTo>
                        <a:lnTo>
                          <a:pt x="0" y="600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1" name="Vrije vorm: vorm 9080">
                    <a:extLst>
                      <a:ext uri="{FF2B5EF4-FFF2-40B4-BE49-F238E27FC236}">
                        <a16:creationId xmlns:a16="http://schemas.microsoft.com/office/drawing/2014/main" id="{51BE665C-64FD-910A-58D3-C583EC4EE2D8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97538"/>
                    <a:ext cx="1809" cy="47148"/>
                  </a:xfrm>
                  <a:custGeom>
                    <a:avLst/>
                    <a:gdLst>
                      <a:gd name="connsiteX0" fmla="*/ 0 w 1809"/>
                      <a:gd name="connsiteY0" fmla="*/ 47054 h 47148"/>
                      <a:gd name="connsiteX1" fmla="*/ 1810 w 1809"/>
                      <a:gd name="connsiteY1" fmla="*/ 47149 h 47148"/>
                      <a:gd name="connsiteX2" fmla="*/ 1810 w 1809"/>
                      <a:gd name="connsiteY2" fmla="*/ 0 h 47148"/>
                      <a:gd name="connsiteX3" fmla="*/ 0 w 1809"/>
                      <a:gd name="connsiteY3" fmla="*/ 0 h 47148"/>
                      <a:gd name="connsiteX4" fmla="*/ 0 w 1809"/>
                      <a:gd name="connsiteY4" fmla="*/ 47054 h 47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47148">
                        <a:moveTo>
                          <a:pt x="0" y="47054"/>
                        </a:moveTo>
                        <a:cubicBezTo>
                          <a:pt x="571" y="47054"/>
                          <a:pt x="1238" y="47054"/>
                          <a:pt x="1810" y="47149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470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2" name="Vrije vorm: vorm 9081">
                    <a:extLst>
                      <a:ext uri="{FF2B5EF4-FFF2-40B4-BE49-F238E27FC236}">
                        <a16:creationId xmlns:a16="http://schemas.microsoft.com/office/drawing/2014/main" id="{03D714A7-6ACA-CFB3-1CD3-33AB7FECB9CD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8484"/>
                    <a:ext cx="1809" cy="35147"/>
                  </a:xfrm>
                  <a:custGeom>
                    <a:avLst/>
                    <a:gdLst>
                      <a:gd name="connsiteX0" fmla="*/ 0 w 1809"/>
                      <a:gd name="connsiteY0" fmla="*/ 35147 h 35147"/>
                      <a:gd name="connsiteX1" fmla="*/ 1810 w 1809"/>
                      <a:gd name="connsiteY1" fmla="*/ 35147 h 35147"/>
                      <a:gd name="connsiteX2" fmla="*/ 1810 w 1809"/>
                      <a:gd name="connsiteY2" fmla="*/ 0 h 35147"/>
                      <a:gd name="connsiteX3" fmla="*/ 0 w 1809"/>
                      <a:gd name="connsiteY3" fmla="*/ 0 h 35147"/>
                      <a:gd name="connsiteX4" fmla="*/ 0 w 1809"/>
                      <a:gd name="connsiteY4" fmla="*/ 35147 h 3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35147">
                        <a:moveTo>
                          <a:pt x="0" y="35147"/>
                        </a:moveTo>
                        <a:cubicBezTo>
                          <a:pt x="571" y="35147"/>
                          <a:pt x="1238" y="35147"/>
                          <a:pt x="1810" y="35147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35147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3" name="Vrije vorm: vorm 9082">
                    <a:extLst>
                      <a:ext uri="{FF2B5EF4-FFF2-40B4-BE49-F238E27FC236}">
                        <a16:creationId xmlns:a16="http://schemas.microsoft.com/office/drawing/2014/main" id="{A036B3E4-628B-7423-A5F6-318865CFA6E8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4" name="Vrije vorm: vorm 9083">
                    <a:extLst>
                      <a:ext uri="{FF2B5EF4-FFF2-40B4-BE49-F238E27FC236}">
                        <a16:creationId xmlns:a16="http://schemas.microsoft.com/office/drawing/2014/main" id="{19E059E4-221A-C750-4CA6-6CA403957993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5" name="Vrije vorm: vorm 9084">
                    <a:extLst>
                      <a:ext uri="{FF2B5EF4-FFF2-40B4-BE49-F238E27FC236}">
                        <a16:creationId xmlns:a16="http://schemas.microsoft.com/office/drawing/2014/main" id="{5C49A15A-7B61-3926-594D-F2CE1BC2818D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1626"/>
                    <a:ext cx="1809" cy="5524"/>
                  </a:xfrm>
                  <a:custGeom>
                    <a:avLst/>
                    <a:gdLst>
                      <a:gd name="connsiteX0" fmla="*/ 0 w 1809"/>
                      <a:gd name="connsiteY0" fmla="*/ 5334 h 5524"/>
                      <a:gd name="connsiteX1" fmla="*/ 1810 w 1809"/>
                      <a:gd name="connsiteY1" fmla="*/ 5525 h 5524"/>
                      <a:gd name="connsiteX2" fmla="*/ 1810 w 1809"/>
                      <a:gd name="connsiteY2" fmla="*/ 0 h 5524"/>
                      <a:gd name="connsiteX3" fmla="*/ 0 w 1809"/>
                      <a:gd name="connsiteY3" fmla="*/ 0 h 5524"/>
                      <a:gd name="connsiteX4" fmla="*/ 0 w 1809"/>
                      <a:gd name="connsiteY4" fmla="*/ 5334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5524">
                        <a:moveTo>
                          <a:pt x="0" y="5334"/>
                        </a:moveTo>
                        <a:cubicBezTo>
                          <a:pt x="571" y="5334"/>
                          <a:pt x="1238" y="5429"/>
                          <a:pt x="1810" y="5525"/>
                        </a:cubicBezTo>
                        <a:lnTo>
                          <a:pt x="1810" y="0"/>
                        </a:lnTo>
                        <a:cubicBezTo>
                          <a:pt x="1238" y="0"/>
                          <a:pt x="571" y="0"/>
                          <a:pt x="0" y="0"/>
                        </a:cubicBezTo>
                        <a:lnTo>
                          <a:pt x="0" y="533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6" name="Vrije vorm: vorm 9085">
                    <a:extLst>
                      <a:ext uri="{FF2B5EF4-FFF2-40B4-BE49-F238E27FC236}">
                        <a16:creationId xmlns:a16="http://schemas.microsoft.com/office/drawing/2014/main" id="{08E23609-30B1-4A77-0E89-5746A2BED097}"/>
                      </a:ext>
                    </a:extLst>
                  </p:cNvPr>
                  <p:cNvSpPr/>
                  <p:nvPr/>
                </p:nvSpPr>
                <p:spPr>
                  <a:xfrm>
                    <a:off x="7439032" y="2075370"/>
                    <a:ext cx="2609945" cy="150875"/>
                  </a:xfrm>
                  <a:custGeom>
                    <a:avLst/>
                    <a:gdLst>
                      <a:gd name="connsiteX0" fmla="*/ 2603468 w 2609945"/>
                      <a:gd name="connsiteY0" fmla="*/ 45910 h 150875"/>
                      <a:gd name="connsiteX1" fmla="*/ 2603468 w 2609945"/>
                      <a:gd name="connsiteY1" fmla="*/ 45910 h 150875"/>
                      <a:gd name="connsiteX2" fmla="*/ 2603468 w 2609945"/>
                      <a:gd name="connsiteY2" fmla="*/ 150876 h 150875"/>
                      <a:gd name="connsiteX3" fmla="*/ 2609946 w 2609945"/>
                      <a:gd name="connsiteY3" fmla="*/ 150304 h 150875"/>
                      <a:gd name="connsiteX4" fmla="*/ 2609946 w 2609945"/>
                      <a:gd name="connsiteY4" fmla="*/ 0 h 150875"/>
                      <a:gd name="connsiteX5" fmla="*/ 2608040 w 2609945"/>
                      <a:gd name="connsiteY5" fmla="*/ 95 h 150875"/>
                      <a:gd name="connsiteX6" fmla="*/ 2608040 w 2609945"/>
                      <a:gd name="connsiteY6" fmla="*/ 19717 h 150875"/>
                      <a:gd name="connsiteX7" fmla="*/ 1942624 w 2609945"/>
                      <a:gd name="connsiteY7" fmla="*/ 25051 h 150875"/>
                      <a:gd name="connsiteX8" fmla="*/ 1940338 w 2609945"/>
                      <a:gd name="connsiteY8" fmla="*/ 25527 h 150875"/>
                      <a:gd name="connsiteX9" fmla="*/ 1937480 w 2609945"/>
                      <a:gd name="connsiteY9" fmla="*/ 25527 h 150875"/>
                      <a:gd name="connsiteX10" fmla="*/ 1940147 w 2609945"/>
                      <a:gd name="connsiteY10" fmla="*/ 25051 h 150875"/>
                      <a:gd name="connsiteX11" fmla="*/ 1180052 w 2609945"/>
                      <a:gd name="connsiteY11" fmla="*/ 31147 h 150875"/>
                      <a:gd name="connsiteX12" fmla="*/ 1186815 w 2609945"/>
                      <a:gd name="connsiteY12" fmla="*/ 31528 h 150875"/>
                      <a:gd name="connsiteX13" fmla="*/ 912590 w 2609945"/>
                      <a:gd name="connsiteY13" fmla="*/ 33719 h 150875"/>
                      <a:gd name="connsiteX14" fmla="*/ 862775 w 2609945"/>
                      <a:gd name="connsiteY14" fmla="*/ 33719 h 150875"/>
                      <a:gd name="connsiteX15" fmla="*/ 859631 w 2609945"/>
                      <a:gd name="connsiteY15" fmla="*/ 33719 h 150875"/>
                      <a:gd name="connsiteX16" fmla="*/ 809816 w 2609945"/>
                      <a:gd name="connsiteY16" fmla="*/ 34576 h 150875"/>
                      <a:gd name="connsiteX17" fmla="*/ 595884 w 2609945"/>
                      <a:gd name="connsiteY17" fmla="*/ 36290 h 150875"/>
                      <a:gd name="connsiteX18" fmla="*/ 601694 w 2609945"/>
                      <a:gd name="connsiteY18" fmla="*/ 35814 h 150875"/>
                      <a:gd name="connsiteX19" fmla="*/ 99536 w 2609945"/>
                      <a:gd name="connsiteY19" fmla="*/ 39815 h 150875"/>
                      <a:gd name="connsiteX20" fmla="*/ 96107 w 2609945"/>
                      <a:gd name="connsiteY20" fmla="*/ 40291 h 150875"/>
                      <a:gd name="connsiteX21" fmla="*/ 84201 w 2609945"/>
                      <a:gd name="connsiteY21" fmla="*/ 40291 h 150875"/>
                      <a:gd name="connsiteX22" fmla="*/ 87344 w 2609945"/>
                      <a:gd name="connsiteY22" fmla="*/ 39910 h 150875"/>
                      <a:gd name="connsiteX23" fmla="*/ 0 w 2609945"/>
                      <a:gd name="connsiteY23" fmla="*/ 40577 h 150875"/>
                      <a:gd name="connsiteX24" fmla="*/ 0 w 2609945"/>
                      <a:gd name="connsiteY24" fmla="*/ 57626 h 150875"/>
                      <a:gd name="connsiteX25" fmla="*/ 2603754 w 2609945"/>
                      <a:gd name="connsiteY25" fmla="*/ 36862 h 150875"/>
                      <a:gd name="connsiteX26" fmla="*/ 2603754 w 2609945"/>
                      <a:gd name="connsiteY26" fmla="*/ 45815 h 150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09945" h="150875">
                        <a:moveTo>
                          <a:pt x="2603468" y="45910"/>
                        </a:moveTo>
                        <a:lnTo>
                          <a:pt x="2603468" y="45910"/>
                        </a:lnTo>
                        <a:lnTo>
                          <a:pt x="2603468" y="150876"/>
                        </a:lnTo>
                        <a:cubicBezTo>
                          <a:pt x="2605659" y="150686"/>
                          <a:pt x="2607755" y="150495"/>
                          <a:pt x="2609946" y="150304"/>
                        </a:cubicBezTo>
                        <a:lnTo>
                          <a:pt x="2609946" y="0"/>
                        </a:lnTo>
                        <a:cubicBezTo>
                          <a:pt x="2609279" y="0"/>
                          <a:pt x="2608612" y="0"/>
                          <a:pt x="2608040" y="95"/>
                        </a:cubicBezTo>
                        <a:lnTo>
                          <a:pt x="2608040" y="19717"/>
                        </a:lnTo>
                        <a:cubicBezTo>
                          <a:pt x="2608040" y="19717"/>
                          <a:pt x="1942624" y="25051"/>
                          <a:pt x="1942624" y="25051"/>
                        </a:cubicBezTo>
                        <a:cubicBezTo>
                          <a:pt x="1941862" y="25241"/>
                          <a:pt x="1941100" y="25337"/>
                          <a:pt x="1940338" y="25527"/>
                        </a:cubicBezTo>
                        <a:lnTo>
                          <a:pt x="1937480" y="25527"/>
                        </a:lnTo>
                        <a:cubicBezTo>
                          <a:pt x="1938338" y="25432"/>
                          <a:pt x="1939290" y="25241"/>
                          <a:pt x="1940147" y="25051"/>
                        </a:cubicBezTo>
                        <a:lnTo>
                          <a:pt x="1180052" y="31147"/>
                        </a:lnTo>
                        <a:cubicBezTo>
                          <a:pt x="1182338" y="31242"/>
                          <a:pt x="1184529" y="31433"/>
                          <a:pt x="1186815" y="31528"/>
                        </a:cubicBezTo>
                        <a:lnTo>
                          <a:pt x="912590" y="33719"/>
                        </a:lnTo>
                        <a:cubicBezTo>
                          <a:pt x="896017" y="33528"/>
                          <a:pt x="879348" y="33528"/>
                          <a:pt x="862775" y="33719"/>
                        </a:cubicBezTo>
                        <a:lnTo>
                          <a:pt x="859631" y="33719"/>
                        </a:lnTo>
                        <a:cubicBezTo>
                          <a:pt x="843058" y="33909"/>
                          <a:pt x="826389" y="34195"/>
                          <a:pt x="809816" y="34576"/>
                        </a:cubicBezTo>
                        <a:lnTo>
                          <a:pt x="595884" y="36290"/>
                        </a:lnTo>
                        <a:cubicBezTo>
                          <a:pt x="597789" y="36100"/>
                          <a:pt x="599789" y="35909"/>
                          <a:pt x="601694" y="35814"/>
                        </a:cubicBezTo>
                        <a:lnTo>
                          <a:pt x="99536" y="39815"/>
                        </a:lnTo>
                        <a:lnTo>
                          <a:pt x="96107" y="40291"/>
                        </a:lnTo>
                        <a:lnTo>
                          <a:pt x="84201" y="40291"/>
                        </a:lnTo>
                        <a:cubicBezTo>
                          <a:pt x="84201" y="40291"/>
                          <a:pt x="87344" y="39910"/>
                          <a:pt x="87344" y="39910"/>
                        </a:cubicBezTo>
                        <a:lnTo>
                          <a:pt x="0" y="40577"/>
                        </a:lnTo>
                        <a:lnTo>
                          <a:pt x="0" y="57626"/>
                        </a:lnTo>
                        <a:cubicBezTo>
                          <a:pt x="0" y="57626"/>
                          <a:pt x="2603754" y="36862"/>
                          <a:pt x="2603754" y="36862"/>
                        </a:cubicBezTo>
                        <a:lnTo>
                          <a:pt x="2603754" y="458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7" name="Vrije vorm: vorm 9086">
                    <a:extLst>
                      <a:ext uri="{FF2B5EF4-FFF2-40B4-BE49-F238E27FC236}">
                        <a16:creationId xmlns:a16="http://schemas.microsoft.com/office/drawing/2014/main" id="{BA4192DB-B449-A006-EF53-3AF404E95DE7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776380"/>
                    <a:ext cx="1905" cy="63817"/>
                  </a:xfrm>
                  <a:custGeom>
                    <a:avLst/>
                    <a:gdLst>
                      <a:gd name="connsiteX0" fmla="*/ 0 w 1905"/>
                      <a:gd name="connsiteY0" fmla="*/ 0 h 63817"/>
                      <a:gd name="connsiteX1" fmla="*/ 0 w 1905"/>
                      <a:gd name="connsiteY1" fmla="*/ 63627 h 63817"/>
                      <a:gd name="connsiteX2" fmla="*/ 1905 w 1905"/>
                      <a:gd name="connsiteY2" fmla="*/ 63818 h 63817"/>
                      <a:gd name="connsiteX3" fmla="*/ 1905 w 1905"/>
                      <a:gd name="connsiteY3" fmla="*/ 6287 h 63817"/>
                      <a:gd name="connsiteX4" fmla="*/ 0 w 1905"/>
                      <a:gd name="connsiteY4" fmla="*/ 0 h 6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63817">
                        <a:moveTo>
                          <a:pt x="0" y="0"/>
                        </a:moveTo>
                        <a:lnTo>
                          <a:pt x="0" y="63627"/>
                        </a:lnTo>
                        <a:cubicBezTo>
                          <a:pt x="667" y="63627"/>
                          <a:pt x="1238" y="63722"/>
                          <a:pt x="1905" y="63818"/>
                        </a:cubicBezTo>
                        <a:lnTo>
                          <a:pt x="1905" y="6287"/>
                        </a:lnTo>
                        <a:cubicBezTo>
                          <a:pt x="1334" y="4191"/>
                          <a:pt x="667" y="209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8" name="Vrije vorm: vorm 9087">
                    <a:extLst>
                      <a:ext uri="{FF2B5EF4-FFF2-40B4-BE49-F238E27FC236}">
                        <a16:creationId xmlns:a16="http://schemas.microsoft.com/office/drawing/2014/main" id="{3244E1D3-C8B5-14F4-ADCA-D69DCAC15E72}"/>
                      </a:ext>
                    </a:extLst>
                  </p:cNvPr>
                  <p:cNvSpPr/>
                  <p:nvPr/>
                </p:nvSpPr>
                <p:spPr>
                  <a:xfrm>
                    <a:off x="8572888" y="1743709"/>
                    <a:ext cx="1449323" cy="11525"/>
                  </a:xfrm>
                  <a:custGeom>
                    <a:avLst/>
                    <a:gdLst>
                      <a:gd name="connsiteX0" fmla="*/ 1449324 w 1449323"/>
                      <a:gd name="connsiteY0" fmla="*/ 0 h 11525"/>
                      <a:gd name="connsiteX1" fmla="*/ 0 w 1449323"/>
                      <a:gd name="connsiteY1" fmla="*/ 11525 h 11525"/>
                      <a:gd name="connsiteX2" fmla="*/ 0 w 1449323"/>
                      <a:gd name="connsiteY2" fmla="*/ 11525 h 11525"/>
                      <a:gd name="connsiteX3" fmla="*/ 1449324 w 1449323"/>
                      <a:gd name="connsiteY3" fmla="*/ 0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9323" h="11525">
                        <a:moveTo>
                          <a:pt x="1449324" y="0"/>
                        </a:moveTo>
                        <a:cubicBezTo>
                          <a:pt x="965835" y="3239"/>
                          <a:pt x="488251" y="6382"/>
                          <a:pt x="0" y="11525"/>
                        </a:cubicBezTo>
                        <a:cubicBezTo>
                          <a:pt x="44482" y="11144"/>
                          <a:pt x="762" y="11525"/>
                          <a:pt x="0" y="11525"/>
                        </a:cubicBezTo>
                        <a:cubicBezTo>
                          <a:pt x="488251" y="6287"/>
                          <a:pt x="965835" y="3239"/>
                          <a:pt x="1449324" y="0"/>
                        </a:cubicBezTo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9" name="Vrije vorm: vorm 9088">
                    <a:extLst>
                      <a:ext uri="{FF2B5EF4-FFF2-40B4-BE49-F238E27FC236}">
                        <a16:creationId xmlns:a16="http://schemas.microsoft.com/office/drawing/2014/main" id="{32BA3F04-4902-F6F7-A42F-316BA8E4C5FD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27103"/>
                    <a:ext cx="6381" cy="2476"/>
                  </a:xfrm>
                  <a:custGeom>
                    <a:avLst/>
                    <a:gdLst>
                      <a:gd name="connsiteX0" fmla="*/ 0 w 6381"/>
                      <a:gd name="connsiteY0" fmla="*/ 2476 h 2476"/>
                      <a:gd name="connsiteX1" fmla="*/ 6382 w 6381"/>
                      <a:gd name="connsiteY1" fmla="*/ 1905 h 2476"/>
                      <a:gd name="connsiteX2" fmla="*/ 6382 w 6381"/>
                      <a:gd name="connsiteY2" fmla="*/ 0 h 2476"/>
                      <a:gd name="connsiteX3" fmla="*/ 0 w 6381"/>
                      <a:gd name="connsiteY3" fmla="*/ 667 h 2476"/>
                      <a:gd name="connsiteX4" fmla="*/ 0 w 6381"/>
                      <a:gd name="connsiteY4" fmla="*/ 2381 h 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476">
                        <a:moveTo>
                          <a:pt x="0" y="2476"/>
                        </a:moveTo>
                        <a:cubicBezTo>
                          <a:pt x="2096" y="2286"/>
                          <a:pt x="4286" y="2096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476"/>
                          <a:pt x="0" y="667"/>
                        </a:cubicBezTo>
                        <a:lnTo>
                          <a:pt x="0" y="238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0" name="Vrije vorm: vorm 9089">
                    <a:extLst>
                      <a:ext uri="{FF2B5EF4-FFF2-40B4-BE49-F238E27FC236}">
                        <a16:creationId xmlns:a16="http://schemas.microsoft.com/office/drawing/2014/main" id="{0F4CC867-D9C4-66F4-83D8-18BD36045DE9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52402"/>
                    <a:ext cx="1905" cy="102393"/>
                  </a:xfrm>
                  <a:custGeom>
                    <a:avLst/>
                    <a:gdLst>
                      <a:gd name="connsiteX0" fmla="*/ 95 w 1905"/>
                      <a:gd name="connsiteY0" fmla="*/ 102394 h 102393"/>
                      <a:gd name="connsiteX1" fmla="*/ 1905 w 1905"/>
                      <a:gd name="connsiteY1" fmla="*/ 102394 h 102393"/>
                      <a:gd name="connsiteX2" fmla="*/ 1905 w 1905"/>
                      <a:gd name="connsiteY2" fmla="*/ 95 h 102393"/>
                      <a:gd name="connsiteX3" fmla="*/ 0 w 1905"/>
                      <a:gd name="connsiteY3" fmla="*/ 0 h 102393"/>
                      <a:gd name="connsiteX4" fmla="*/ 0 w 1905"/>
                      <a:gd name="connsiteY4" fmla="*/ 102298 h 10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102393">
                        <a:moveTo>
                          <a:pt x="95" y="102394"/>
                        </a:moveTo>
                        <a:cubicBezTo>
                          <a:pt x="667" y="102394"/>
                          <a:pt x="1334" y="102394"/>
                          <a:pt x="1905" y="102394"/>
                        </a:cubicBezTo>
                        <a:lnTo>
                          <a:pt x="1905" y="95"/>
                        </a:lnTo>
                        <a:cubicBezTo>
                          <a:pt x="1238" y="95"/>
                          <a:pt x="667" y="95"/>
                          <a:pt x="0" y="0"/>
                        </a:cubicBezTo>
                        <a:lnTo>
                          <a:pt x="0" y="102298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1" name="Vrije vorm: vorm 9090">
                    <a:extLst>
                      <a:ext uri="{FF2B5EF4-FFF2-40B4-BE49-F238E27FC236}">
                        <a16:creationId xmlns:a16="http://schemas.microsoft.com/office/drawing/2014/main" id="{F34F42E8-56C4-5401-074B-182E06D574B9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30342"/>
                    <a:ext cx="6476" cy="167449"/>
                  </a:xfrm>
                  <a:custGeom>
                    <a:avLst/>
                    <a:gdLst>
                      <a:gd name="connsiteX0" fmla="*/ 95 w 6476"/>
                      <a:gd name="connsiteY0" fmla="*/ 167450 h 167449"/>
                      <a:gd name="connsiteX1" fmla="*/ 6477 w 6476"/>
                      <a:gd name="connsiteY1" fmla="*/ 167164 h 167449"/>
                      <a:gd name="connsiteX2" fmla="*/ 6477 w 6476"/>
                      <a:gd name="connsiteY2" fmla="*/ 0 h 167449"/>
                      <a:gd name="connsiteX3" fmla="*/ 0 w 6476"/>
                      <a:gd name="connsiteY3" fmla="*/ 667 h 167449"/>
                      <a:gd name="connsiteX4" fmla="*/ 0 w 6476"/>
                      <a:gd name="connsiteY4" fmla="*/ 167354 h 16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6" h="167449">
                        <a:moveTo>
                          <a:pt x="95" y="167450"/>
                        </a:moveTo>
                        <a:cubicBezTo>
                          <a:pt x="2191" y="167450"/>
                          <a:pt x="4381" y="167259"/>
                          <a:pt x="6477" y="167164"/>
                        </a:cubicBezTo>
                        <a:lnTo>
                          <a:pt x="6477" y="0"/>
                        </a:lnTo>
                        <a:cubicBezTo>
                          <a:pt x="4286" y="191"/>
                          <a:pt x="2191" y="476"/>
                          <a:pt x="0" y="667"/>
                        </a:cubicBezTo>
                        <a:lnTo>
                          <a:pt x="0" y="1673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2" name="Vrije vorm: vorm 9091">
                    <a:extLst>
                      <a:ext uri="{FF2B5EF4-FFF2-40B4-BE49-F238E27FC236}">
                        <a16:creationId xmlns:a16="http://schemas.microsoft.com/office/drawing/2014/main" id="{CCAB4BB8-1FF0-9E14-0C9D-B3145DB3B3C5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398839"/>
                    <a:ext cx="6381" cy="2190"/>
                  </a:xfrm>
                  <a:custGeom>
                    <a:avLst/>
                    <a:gdLst>
                      <a:gd name="connsiteX0" fmla="*/ 0 w 6381"/>
                      <a:gd name="connsiteY0" fmla="*/ 2191 h 2190"/>
                      <a:gd name="connsiteX1" fmla="*/ 6382 w 6381"/>
                      <a:gd name="connsiteY1" fmla="*/ 1905 h 2190"/>
                      <a:gd name="connsiteX2" fmla="*/ 6382 w 6381"/>
                      <a:gd name="connsiteY2" fmla="*/ 0 h 2190"/>
                      <a:gd name="connsiteX3" fmla="*/ 0 w 6381"/>
                      <a:gd name="connsiteY3" fmla="*/ 476 h 2190"/>
                      <a:gd name="connsiteX4" fmla="*/ 0 w 6381"/>
                      <a:gd name="connsiteY4" fmla="*/ 2191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190">
                        <a:moveTo>
                          <a:pt x="0" y="2191"/>
                        </a:moveTo>
                        <a:cubicBezTo>
                          <a:pt x="2096" y="2191"/>
                          <a:pt x="4286" y="2000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286"/>
                          <a:pt x="0" y="476"/>
                        </a:cubicBez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3" name="Vrije vorm: vorm 9092">
                    <a:extLst>
                      <a:ext uri="{FF2B5EF4-FFF2-40B4-BE49-F238E27FC236}">
                        <a16:creationId xmlns:a16="http://schemas.microsoft.com/office/drawing/2014/main" id="{40D32D61-FAB8-CC33-BC4C-7D63DFCDEE2F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402173"/>
                    <a:ext cx="6381" cy="46101"/>
                  </a:xfrm>
                  <a:custGeom>
                    <a:avLst/>
                    <a:gdLst>
                      <a:gd name="connsiteX0" fmla="*/ 0 w 6381"/>
                      <a:gd name="connsiteY0" fmla="*/ 45911 h 46101"/>
                      <a:gd name="connsiteX1" fmla="*/ 6382 w 6381"/>
                      <a:gd name="connsiteY1" fmla="*/ 46101 h 46101"/>
                      <a:gd name="connsiteX2" fmla="*/ 6382 w 6381"/>
                      <a:gd name="connsiteY2" fmla="*/ 0 h 46101"/>
                      <a:gd name="connsiteX3" fmla="*/ 0 w 6381"/>
                      <a:gd name="connsiteY3" fmla="*/ 476 h 46101"/>
                      <a:gd name="connsiteX4" fmla="*/ 0 w 6381"/>
                      <a:gd name="connsiteY4" fmla="*/ 45911 h 4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46101">
                        <a:moveTo>
                          <a:pt x="0" y="45911"/>
                        </a:moveTo>
                        <a:lnTo>
                          <a:pt x="6382" y="46101"/>
                        </a:lnTo>
                        <a:lnTo>
                          <a:pt x="6382" y="0"/>
                        </a:lnTo>
                        <a:cubicBezTo>
                          <a:pt x="4191" y="191"/>
                          <a:pt x="2096" y="286"/>
                          <a:pt x="0" y="476"/>
                        </a:cubicBezTo>
                        <a:lnTo>
                          <a:pt x="0" y="4591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4" name="Vrije vorm: vorm 9093">
                    <a:extLst>
                      <a:ext uri="{FF2B5EF4-FFF2-40B4-BE49-F238E27FC236}">
                        <a16:creationId xmlns:a16="http://schemas.microsoft.com/office/drawing/2014/main" id="{CF9E3A12-0645-FE6F-79C0-5150F6BF7243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19719"/>
                    <a:ext cx="138398" cy="9048"/>
                  </a:xfrm>
                  <a:custGeom>
                    <a:avLst/>
                    <a:gdLst>
                      <a:gd name="connsiteX0" fmla="*/ 0 w 138398"/>
                      <a:gd name="connsiteY0" fmla="*/ 8287 h 9048"/>
                      <a:gd name="connsiteX1" fmla="*/ 0 w 138398"/>
                      <a:gd name="connsiteY1" fmla="*/ 9049 h 9048"/>
                      <a:gd name="connsiteX2" fmla="*/ 138398 w 138398"/>
                      <a:gd name="connsiteY2" fmla="*/ 0 h 9048"/>
                      <a:gd name="connsiteX3" fmla="*/ 3334 w 138398"/>
                      <a:gd name="connsiteY3" fmla="*/ 3715 h 9048"/>
                      <a:gd name="connsiteX4" fmla="*/ 0 w 138398"/>
                      <a:gd name="connsiteY4" fmla="*/ 8192 h 9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8" h="9048">
                        <a:moveTo>
                          <a:pt x="0" y="8287"/>
                        </a:moveTo>
                        <a:lnTo>
                          <a:pt x="0" y="9049"/>
                        </a:lnTo>
                        <a:cubicBezTo>
                          <a:pt x="46006" y="5239"/>
                          <a:pt x="92107" y="2096"/>
                          <a:pt x="138398" y="0"/>
                        </a:cubicBezTo>
                        <a:cubicBezTo>
                          <a:pt x="93440" y="286"/>
                          <a:pt x="48387" y="1715"/>
                          <a:pt x="3334" y="3715"/>
                        </a:cubicBezTo>
                        <a:cubicBezTo>
                          <a:pt x="2191" y="5239"/>
                          <a:pt x="1048" y="6667"/>
                          <a:pt x="0" y="819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5" name="Vrije vorm: vorm 9094">
                    <a:extLst>
                      <a:ext uri="{FF2B5EF4-FFF2-40B4-BE49-F238E27FC236}">
                        <a16:creationId xmlns:a16="http://schemas.microsoft.com/office/drawing/2014/main" id="{85DCFEFF-A549-FF1D-BE97-4EAFF9BFDD0D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6" name="Vrije vorm: vorm 9095">
                    <a:extLst>
                      <a:ext uri="{FF2B5EF4-FFF2-40B4-BE49-F238E27FC236}">
                        <a16:creationId xmlns:a16="http://schemas.microsoft.com/office/drawing/2014/main" id="{F62430A8-619F-84EE-16FE-BFFE63AB4B6E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7" name="Vrije vorm: vorm 9096">
                    <a:extLst>
                      <a:ext uri="{FF2B5EF4-FFF2-40B4-BE49-F238E27FC236}">
                        <a16:creationId xmlns:a16="http://schemas.microsoft.com/office/drawing/2014/main" id="{5CE2812A-F83A-8635-7DAC-701FEF89FF11}"/>
                      </a:ext>
                    </a:extLst>
                  </p:cNvPr>
                  <p:cNvSpPr/>
                  <p:nvPr/>
                </p:nvSpPr>
                <p:spPr>
                  <a:xfrm>
                    <a:off x="8572983" y="1743614"/>
                    <a:ext cx="1471517" cy="24479"/>
                  </a:xfrm>
                  <a:custGeom>
                    <a:avLst/>
                    <a:gdLst>
                      <a:gd name="connsiteX0" fmla="*/ 1465802 w 1471517"/>
                      <a:gd name="connsiteY0" fmla="*/ 8763 h 24479"/>
                      <a:gd name="connsiteX1" fmla="*/ 1454944 w 1471517"/>
                      <a:gd name="connsiteY1" fmla="*/ 0 h 24479"/>
                      <a:gd name="connsiteX2" fmla="*/ 0 w 1471517"/>
                      <a:gd name="connsiteY2" fmla="*/ 11621 h 24479"/>
                      <a:gd name="connsiteX3" fmla="*/ 151543 w 1471517"/>
                      <a:gd name="connsiteY3" fmla="*/ 18288 h 24479"/>
                      <a:gd name="connsiteX4" fmla="*/ 377381 w 1471517"/>
                      <a:gd name="connsiteY4" fmla="*/ 19812 h 24479"/>
                      <a:gd name="connsiteX5" fmla="*/ 603599 w 1471517"/>
                      <a:gd name="connsiteY5" fmla="*/ 13145 h 24479"/>
                      <a:gd name="connsiteX6" fmla="*/ 1056513 w 1471517"/>
                      <a:gd name="connsiteY6" fmla="*/ 11335 h 24479"/>
                      <a:gd name="connsiteX7" fmla="*/ 1471517 w 1471517"/>
                      <a:gd name="connsiteY7" fmla="*/ 24479 h 24479"/>
                      <a:gd name="connsiteX8" fmla="*/ 1465897 w 1471517"/>
                      <a:gd name="connsiteY8" fmla="*/ 8763 h 2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517" h="24479">
                        <a:moveTo>
                          <a:pt x="1465802" y="8763"/>
                        </a:moveTo>
                        <a:cubicBezTo>
                          <a:pt x="1462469" y="5429"/>
                          <a:pt x="1458849" y="2572"/>
                          <a:pt x="1454944" y="0"/>
                        </a:cubicBezTo>
                        <a:lnTo>
                          <a:pt x="0" y="11621"/>
                        </a:lnTo>
                        <a:cubicBezTo>
                          <a:pt x="50482" y="14573"/>
                          <a:pt x="100965" y="16859"/>
                          <a:pt x="151543" y="18288"/>
                        </a:cubicBezTo>
                        <a:cubicBezTo>
                          <a:pt x="226790" y="20860"/>
                          <a:pt x="302038" y="21622"/>
                          <a:pt x="377381" y="19812"/>
                        </a:cubicBezTo>
                        <a:cubicBezTo>
                          <a:pt x="452723" y="18098"/>
                          <a:pt x="528066" y="14764"/>
                          <a:pt x="603599" y="13145"/>
                        </a:cubicBezTo>
                        <a:cubicBezTo>
                          <a:pt x="754570" y="9525"/>
                          <a:pt x="905637" y="9335"/>
                          <a:pt x="1056513" y="11335"/>
                        </a:cubicBezTo>
                        <a:cubicBezTo>
                          <a:pt x="1195007" y="14288"/>
                          <a:pt x="1333310" y="19050"/>
                          <a:pt x="1471517" y="24479"/>
                        </a:cubicBezTo>
                        <a:cubicBezTo>
                          <a:pt x="1469803" y="19241"/>
                          <a:pt x="1467898" y="14002"/>
                          <a:pt x="1465897" y="876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8" name="Vrije vorm: vorm 9097">
                    <a:extLst>
                      <a:ext uri="{FF2B5EF4-FFF2-40B4-BE49-F238E27FC236}">
                        <a16:creationId xmlns:a16="http://schemas.microsoft.com/office/drawing/2014/main" id="{A799F8C9-7229-0B3B-7299-6EB79CD4C124}"/>
                      </a:ext>
                    </a:extLst>
                  </p:cNvPr>
                  <p:cNvSpPr/>
                  <p:nvPr/>
                </p:nvSpPr>
                <p:spPr>
                  <a:xfrm>
                    <a:off x="8298568" y="2109184"/>
                    <a:ext cx="3143" cy="9525"/>
                  </a:xfrm>
                  <a:custGeom>
                    <a:avLst/>
                    <a:gdLst>
                      <a:gd name="connsiteX0" fmla="*/ 0 w 3143"/>
                      <a:gd name="connsiteY0" fmla="*/ 0 h 9525"/>
                      <a:gd name="connsiteX1" fmla="*/ 3143 w 3143"/>
                      <a:gd name="connsiteY1" fmla="*/ 0 h 9525"/>
                      <a:gd name="connsiteX2" fmla="*/ 0 w 3143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" h="9525">
                        <a:moveTo>
                          <a:pt x="0" y="0"/>
                        </a:moveTo>
                        <a:lnTo>
                          <a:pt x="3143" y="0"/>
                        </a:lnTo>
                        <a:cubicBezTo>
                          <a:pt x="2095" y="0"/>
                          <a:pt x="1048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9" name="Vrije vorm: vorm 9098">
                    <a:extLst>
                      <a:ext uri="{FF2B5EF4-FFF2-40B4-BE49-F238E27FC236}">
                        <a16:creationId xmlns:a16="http://schemas.microsoft.com/office/drawing/2014/main" id="{C1DA7D67-6765-8C20-A405-B8495F3084FF}"/>
                      </a:ext>
                    </a:extLst>
                  </p:cNvPr>
                  <p:cNvSpPr/>
                  <p:nvPr/>
                </p:nvSpPr>
                <p:spPr>
                  <a:xfrm>
                    <a:off x="9629496" y="1761902"/>
                    <a:ext cx="417099" cy="13144"/>
                  </a:xfrm>
                  <a:custGeom>
                    <a:avLst/>
                    <a:gdLst>
                      <a:gd name="connsiteX0" fmla="*/ 414909 w 417099"/>
                      <a:gd name="connsiteY0" fmla="*/ 6286 h 13144"/>
                      <a:gd name="connsiteX1" fmla="*/ 0 w 417099"/>
                      <a:gd name="connsiteY1" fmla="*/ 0 h 13144"/>
                      <a:gd name="connsiteX2" fmla="*/ 417100 w 417099"/>
                      <a:gd name="connsiteY2" fmla="*/ 13144 h 13144"/>
                      <a:gd name="connsiteX3" fmla="*/ 415004 w 417099"/>
                      <a:gd name="connsiteY3" fmla="*/ 6286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7099" h="13144">
                        <a:moveTo>
                          <a:pt x="414909" y="6286"/>
                        </a:moveTo>
                        <a:cubicBezTo>
                          <a:pt x="276606" y="3143"/>
                          <a:pt x="138303" y="667"/>
                          <a:pt x="0" y="0"/>
                        </a:cubicBezTo>
                        <a:cubicBezTo>
                          <a:pt x="139160" y="2953"/>
                          <a:pt x="278130" y="7715"/>
                          <a:pt x="417100" y="13144"/>
                        </a:cubicBezTo>
                        <a:cubicBezTo>
                          <a:pt x="416433" y="10858"/>
                          <a:pt x="415671" y="8573"/>
                          <a:pt x="415004" y="628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0" name="Vrije vorm: vorm 9099">
                    <a:extLst>
                      <a:ext uri="{FF2B5EF4-FFF2-40B4-BE49-F238E27FC236}">
                        <a16:creationId xmlns:a16="http://schemas.microsoft.com/office/drawing/2014/main" id="{CE2D803C-C866-DB5C-6634-5A3CB902F785}"/>
                      </a:ext>
                    </a:extLst>
                  </p:cNvPr>
                  <p:cNvSpPr/>
                  <p:nvPr/>
                </p:nvSpPr>
                <p:spPr>
                  <a:xfrm>
                    <a:off x="7575430" y="1818767"/>
                    <a:ext cx="76580" cy="1047"/>
                  </a:xfrm>
                  <a:custGeom>
                    <a:avLst/>
                    <a:gdLst>
                      <a:gd name="connsiteX0" fmla="*/ 0 w 76580"/>
                      <a:gd name="connsiteY0" fmla="*/ 1048 h 1047"/>
                      <a:gd name="connsiteX1" fmla="*/ 0 w 76580"/>
                      <a:gd name="connsiteY1" fmla="*/ 1048 h 1047"/>
                      <a:gd name="connsiteX2" fmla="*/ 76581 w 76580"/>
                      <a:gd name="connsiteY2" fmla="*/ 0 h 1047"/>
                      <a:gd name="connsiteX3" fmla="*/ 95 w 76580"/>
                      <a:gd name="connsiteY3" fmla="*/ 1048 h 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580" h="1047">
                        <a:moveTo>
                          <a:pt x="0" y="1048"/>
                        </a:moveTo>
                        <a:cubicBezTo>
                          <a:pt x="0" y="1048"/>
                          <a:pt x="0" y="1048"/>
                          <a:pt x="0" y="1048"/>
                        </a:cubicBezTo>
                        <a:cubicBezTo>
                          <a:pt x="25527" y="381"/>
                          <a:pt x="51054" y="95"/>
                          <a:pt x="76581" y="0"/>
                        </a:cubicBezTo>
                        <a:cubicBezTo>
                          <a:pt x="51054" y="0"/>
                          <a:pt x="25622" y="476"/>
                          <a:pt x="95" y="1048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1" name="Vrije vorm: vorm 9100">
                    <a:extLst>
                      <a:ext uri="{FF2B5EF4-FFF2-40B4-BE49-F238E27FC236}">
                        <a16:creationId xmlns:a16="http://schemas.microsoft.com/office/drawing/2014/main" id="{119E9930-5698-78A9-F719-B15E3E136895}"/>
                      </a:ext>
                    </a:extLst>
                  </p:cNvPr>
                  <p:cNvSpPr/>
                  <p:nvPr/>
                </p:nvSpPr>
                <p:spPr>
                  <a:xfrm>
                    <a:off x="7437127" y="1755425"/>
                    <a:ext cx="2610326" cy="360521"/>
                  </a:xfrm>
                  <a:custGeom>
                    <a:avLst/>
                    <a:gdLst>
                      <a:gd name="connsiteX0" fmla="*/ 2609755 w 2610326"/>
                      <a:gd name="connsiteY0" fmla="*/ 320135 h 360521"/>
                      <a:gd name="connsiteX1" fmla="*/ 2385441 w 2610326"/>
                      <a:gd name="connsiteY1" fmla="*/ 327469 h 360521"/>
                      <a:gd name="connsiteX2" fmla="*/ 2280095 w 2610326"/>
                      <a:gd name="connsiteY2" fmla="*/ 325374 h 360521"/>
                      <a:gd name="connsiteX3" fmla="*/ 2332387 w 2610326"/>
                      <a:gd name="connsiteY3" fmla="*/ 319469 h 360521"/>
                      <a:gd name="connsiteX4" fmla="*/ 2280095 w 2610326"/>
                      <a:gd name="connsiteY4" fmla="*/ 318421 h 360521"/>
                      <a:gd name="connsiteX5" fmla="*/ 2384393 w 2610326"/>
                      <a:gd name="connsiteY5" fmla="*/ 306610 h 360521"/>
                      <a:gd name="connsiteX6" fmla="*/ 2609279 w 2610326"/>
                      <a:gd name="connsiteY6" fmla="*/ 299275 h 360521"/>
                      <a:gd name="connsiteX7" fmla="*/ 2609850 w 2610326"/>
                      <a:gd name="connsiteY7" fmla="*/ 299275 h 360521"/>
                      <a:gd name="connsiteX8" fmla="*/ 2609850 w 2610326"/>
                      <a:gd name="connsiteY8" fmla="*/ 196977 h 360521"/>
                      <a:gd name="connsiteX9" fmla="*/ 2099596 w 2610326"/>
                      <a:gd name="connsiteY9" fmla="*/ 180403 h 360521"/>
                      <a:gd name="connsiteX10" fmla="*/ 1782413 w 2610326"/>
                      <a:gd name="connsiteY10" fmla="*/ 183928 h 360521"/>
                      <a:gd name="connsiteX11" fmla="*/ 1624012 w 2610326"/>
                      <a:gd name="connsiteY11" fmla="*/ 190214 h 360521"/>
                      <a:gd name="connsiteX12" fmla="*/ 1465421 w 2610326"/>
                      <a:gd name="connsiteY12" fmla="*/ 197263 h 360521"/>
                      <a:gd name="connsiteX13" fmla="*/ 1385887 w 2610326"/>
                      <a:gd name="connsiteY13" fmla="*/ 198977 h 360521"/>
                      <a:gd name="connsiteX14" fmla="*/ 1306259 w 2610326"/>
                      <a:gd name="connsiteY14" fmla="*/ 198120 h 360521"/>
                      <a:gd name="connsiteX15" fmla="*/ 1148144 w 2610326"/>
                      <a:gd name="connsiteY15" fmla="*/ 186309 h 360521"/>
                      <a:gd name="connsiteX16" fmla="*/ 992315 w 2610326"/>
                      <a:gd name="connsiteY16" fmla="*/ 165544 h 360521"/>
                      <a:gd name="connsiteX17" fmla="*/ 836867 w 2610326"/>
                      <a:gd name="connsiteY17" fmla="*/ 144685 h 360521"/>
                      <a:gd name="connsiteX18" fmla="*/ 69628 w 2610326"/>
                      <a:gd name="connsiteY18" fmla="*/ 99917 h 360521"/>
                      <a:gd name="connsiteX19" fmla="*/ 826865 w 2610326"/>
                      <a:gd name="connsiteY19" fmla="*/ 136493 h 360521"/>
                      <a:gd name="connsiteX20" fmla="*/ 69628 w 2610326"/>
                      <a:gd name="connsiteY20" fmla="*/ 92964 h 360521"/>
                      <a:gd name="connsiteX21" fmla="*/ 838676 w 2610326"/>
                      <a:gd name="connsiteY21" fmla="*/ 130873 h 360521"/>
                      <a:gd name="connsiteX22" fmla="*/ 994410 w 2610326"/>
                      <a:gd name="connsiteY22" fmla="*/ 151733 h 360521"/>
                      <a:gd name="connsiteX23" fmla="*/ 1149858 w 2610326"/>
                      <a:gd name="connsiteY23" fmla="*/ 172498 h 360521"/>
                      <a:gd name="connsiteX24" fmla="*/ 1306830 w 2610326"/>
                      <a:gd name="connsiteY24" fmla="*/ 184213 h 360521"/>
                      <a:gd name="connsiteX25" fmla="*/ 1385887 w 2610326"/>
                      <a:gd name="connsiteY25" fmla="*/ 185071 h 360521"/>
                      <a:gd name="connsiteX26" fmla="*/ 1465040 w 2610326"/>
                      <a:gd name="connsiteY26" fmla="*/ 183356 h 360521"/>
                      <a:gd name="connsiteX27" fmla="*/ 1623441 w 2610326"/>
                      <a:gd name="connsiteY27" fmla="*/ 176308 h 360521"/>
                      <a:gd name="connsiteX28" fmla="*/ 1782128 w 2610326"/>
                      <a:gd name="connsiteY28" fmla="*/ 170021 h 360521"/>
                      <a:gd name="connsiteX29" fmla="*/ 2099786 w 2610326"/>
                      <a:gd name="connsiteY29" fmla="*/ 166497 h 360521"/>
                      <a:gd name="connsiteX30" fmla="*/ 2609850 w 2610326"/>
                      <a:gd name="connsiteY30" fmla="*/ 189071 h 360521"/>
                      <a:gd name="connsiteX31" fmla="*/ 2609850 w 2610326"/>
                      <a:gd name="connsiteY31" fmla="*/ 142018 h 360521"/>
                      <a:gd name="connsiteX32" fmla="*/ 2392204 w 2610326"/>
                      <a:gd name="connsiteY32" fmla="*/ 143065 h 360521"/>
                      <a:gd name="connsiteX33" fmla="*/ 2256949 w 2610326"/>
                      <a:gd name="connsiteY33" fmla="*/ 141542 h 360521"/>
                      <a:gd name="connsiteX34" fmla="*/ 2392204 w 2610326"/>
                      <a:gd name="connsiteY34" fmla="*/ 136112 h 360521"/>
                      <a:gd name="connsiteX35" fmla="*/ 2536984 w 2610326"/>
                      <a:gd name="connsiteY35" fmla="*/ 135065 h 360521"/>
                      <a:gd name="connsiteX36" fmla="*/ 2392204 w 2610326"/>
                      <a:gd name="connsiteY36" fmla="*/ 136112 h 360521"/>
                      <a:gd name="connsiteX37" fmla="*/ 2256949 w 2610326"/>
                      <a:gd name="connsiteY37" fmla="*/ 134588 h 360521"/>
                      <a:gd name="connsiteX38" fmla="*/ 2392204 w 2610326"/>
                      <a:gd name="connsiteY38" fmla="*/ 129159 h 360521"/>
                      <a:gd name="connsiteX39" fmla="*/ 2609945 w 2610326"/>
                      <a:gd name="connsiteY39" fmla="*/ 128111 h 360521"/>
                      <a:gd name="connsiteX40" fmla="*/ 2609945 w 2610326"/>
                      <a:gd name="connsiteY40" fmla="*/ 92964 h 360521"/>
                      <a:gd name="connsiteX41" fmla="*/ 2387251 w 2610326"/>
                      <a:gd name="connsiteY41" fmla="*/ 92107 h 360521"/>
                      <a:gd name="connsiteX42" fmla="*/ 2146840 w 2610326"/>
                      <a:gd name="connsiteY42" fmla="*/ 96298 h 360521"/>
                      <a:gd name="connsiteX43" fmla="*/ 1633728 w 2610326"/>
                      <a:gd name="connsiteY43" fmla="*/ 100679 h 360521"/>
                      <a:gd name="connsiteX44" fmla="*/ 1377410 w 2610326"/>
                      <a:gd name="connsiteY44" fmla="*/ 111919 h 360521"/>
                      <a:gd name="connsiteX45" fmla="*/ 1248156 w 2610326"/>
                      <a:gd name="connsiteY45" fmla="*/ 118205 h 360521"/>
                      <a:gd name="connsiteX46" fmla="*/ 1182815 w 2610326"/>
                      <a:gd name="connsiteY46" fmla="*/ 119920 h 360521"/>
                      <a:gd name="connsiteX47" fmla="*/ 1150049 w 2610326"/>
                      <a:gd name="connsiteY47" fmla="*/ 120110 h 360521"/>
                      <a:gd name="connsiteX48" fmla="*/ 1133666 w 2610326"/>
                      <a:gd name="connsiteY48" fmla="*/ 120110 h 360521"/>
                      <a:gd name="connsiteX49" fmla="*/ 1117283 w 2610326"/>
                      <a:gd name="connsiteY49" fmla="*/ 119920 h 360521"/>
                      <a:gd name="connsiteX50" fmla="*/ 804196 w 2610326"/>
                      <a:gd name="connsiteY50" fmla="*/ 90297 h 360521"/>
                      <a:gd name="connsiteX51" fmla="*/ 498443 w 2610326"/>
                      <a:gd name="connsiteY51" fmla="*/ 42196 h 360521"/>
                      <a:gd name="connsiteX52" fmla="*/ 599027 w 2610326"/>
                      <a:gd name="connsiteY52" fmla="*/ 52006 h 360521"/>
                      <a:gd name="connsiteX53" fmla="*/ 498443 w 2610326"/>
                      <a:gd name="connsiteY53" fmla="*/ 35242 h 360521"/>
                      <a:gd name="connsiteX54" fmla="*/ 808768 w 2610326"/>
                      <a:gd name="connsiteY54" fmla="*/ 62770 h 360521"/>
                      <a:gd name="connsiteX55" fmla="*/ 1118902 w 2610326"/>
                      <a:gd name="connsiteY55" fmla="*/ 71342 h 360521"/>
                      <a:gd name="connsiteX56" fmla="*/ 1373505 w 2610326"/>
                      <a:gd name="connsiteY56" fmla="*/ 63341 h 360521"/>
                      <a:gd name="connsiteX57" fmla="*/ 1631728 w 2610326"/>
                      <a:gd name="connsiteY57" fmla="*/ 52102 h 360521"/>
                      <a:gd name="connsiteX58" fmla="*/ 2148840 w 2610326"/>
                      <a:gd name="connsiteY58" fmla="*/ 47720 h 360521"/>
                      <a:gd name="connsiteX59" fmla="*/ 2389156 w 2610326"/>
                      <a:gd name="connsiteY59" fmla="*/ 64294 h 360521"/>
                      <a:gd name="connsiteX60" fmla="*/ 2610041 w 2610326"/>
                      <a:gd name="connsiteY60" fmla="*/ 84392 h 360521"/>
                      <a:gd name="connsiteX61" fmla="*/ 2610041 w 2610326"/>
                      <a:gd name="connsiteY61" fmla="*/ 20765 h 360521"/>
                      <a:gd name="connsiteX62" fmla="*/ 2609660 w 2610326"/>
                      <a:gd name="connsiteY62" fmla="*/ 19621 h 360521"/>
                      <a:gd name="connsiteX63" fmla="*/ 2192179 w 2610326"/>
                      <a:gd name="connsiteY63" fmla="*/ 13240 h 360521"/>
                      <a:gd name="connsiteX64" fmla="*/ 1739837 w 2610326"/>
                      <a:gd name="connsiteY64" fmla="*/ 15050 h 360521"/>
                      <a:gd name="connsiteX65" fmla="*/ 1513618 w 2610326"/>
                      <a:gd name="connsiteY65" fmla="*/ 21717 h 360521"/>
                      <a:gd name="connsiteX66" fmla="*/ 1287018 w 2610326"/>
                      <a:gd name="connsiteY66" fmla="*/ 20193 h 360521"/>
                      <a:gd name="connsiteX67" fmla="*/ 1018604 w 2610326"/>
                      <a:gd name="connsiteY67" fmla="*/ 2381 h 360521"/>
                      <a:gd name="connsiteX68" fmla="*/ 1063752 w 2610326"/>
                      <a:gd name="connsiteY68" fmla="*/ 2000 h 360521"/>
                      <a:gd name="connsiteX69" fmla="*/ 1286161 w 2610326"/>
                      <a:gd name="connsiteY69" fmla="*/ 13144 h 360521"/>
                      <a:gd name="connsiteX70" fmla="*/ 1074992 w 2610326"/>
                      <a:gd name="connsiteY70" fmla="*/ 0 h 360521"/>
                      <a:gd name="connsiteX71" fmla="*/ 144113 w 2610326"/>
                      <a:gd name="connsiteY71" fmla="*/ 7429 h 360521"/>
                      <a:gd name="connsiteX72" fmla="*/ 142399 w 2610326"/>
                      <a:gd name="connsiteY72" fmla="*/ 7620 h 360521"/>
                      <a:gd name="connsiteX73" fmla="*/ 4858 w 2610326"/>
                      <a:gd name="connsiteY73" fmla="*/ 65818 h 360521"/>
                      <a:gd name="connsiteX74" fmla="*/ 138398 w 2610326"/>
                      <a:gd name="connsiteY74" fmla="*/ 57150 h 360521"/>
                      <a:gd name="connsiteX75" fmla="*/ 445103 w 2610326"/>
                      <a:gd name="connsiteY75" fmla="*/ 62770 h 360521"/>
                      <a:gd name="connsiteX76" fmla="*/ 586645 w 2610326"/>
                      <a:gd name="connsiteY76" fmla="*/ 77819 h 360521"/>
                      <a:gd name="connsiteX77" fmla="*/ 445580 w 2610326"/>
                      <a:gd name="connsiteY77" fmla="*/ 69723 h 360521"/>
                      <a:gd name="connsiteX78" fmla="*/ 586645 w 2610326"/>
                      <a:gd name="connsiteY78" fmla="*/ 84773 h 360521"/>
                      <a:gd name="connsiteX79" fmla="*/ 444151 w 2610326"/>
                      <a:gd name="connsiteY79" fmla="*/ 76676 h 360521"/>
                      <a:gd name="connsiteX80" fmla="*/ 138684 w 2610326"/>
                      <a:gd name="connsiteY80" fmla="*/ 71056 h 360521"/>
                      <a:gd name="connsiteX81" fmla="*/ 0 w 2610326"/>
                      <a:gd name="connsiteY81" fmla="*/ 74962 h 360521"/>
                      <a:gd name="connsiteX82" fmla="*/ 0 w 2610326"/>
                      <a:gd name="connsiteY82" fmla="*/ 169164 h 360521"/>
                      <a:gd name="connsiteX83" fmla="*/ 49911 w 2610326"/>
                      <a:gd name="connsiteY83" fmla="*/ 163830 h 360521"/>
                      <a:gd name="connsiteX84" fmla="*/ 219361 w 2610326"/>
                      <a:gd name="connsiteY84" fmla="*/ 143256 h 360521"/>
                      <a:gd name="connsiteX85" fmla="*/ 254984 w 2610326"/>
                      <a:gd name="connsiteY85" fmla="*/ 141542 h 360521"/>
                      <a:gd name="connsiteX86" fmla="*/ 272796 w 2610326"/>
                      <a:gd name="connsiteY86" fmla="*/ 140779 h 360521"/>
                      <a:gd name="connsiteX87" fmla="*/ 281654 w 2610326"/>
                      <a:gd name="connsiteY87" fmla="*/ 140398 h 360521"/>
                      <a:gd name="connsiteX88" fmla="*/ 290513 w 2610326"/>
                      <a:gd name="connsiteY88" fmla="*/ 140398 h 360521"/>
                      <a:gd name="connsiteX89" fmla="*/ 326136 w 2610326"/>
                      <a:gd name="connsiteY89" fmla="*/ 139732 h 360521"/>
                      <a:gd name="connsiteX90" fmla="*/ 343948 w 2610326"/>
                      <a:gd name="connsiteY90" fmla="*/ 139732 h 360521"/>
                      <a:gd name="connsiteX91" fmla="*/ 361664 w 2610326"/>
                      <a:gd name="connsiteY91" fmla="*/ 139732 h 360521"/>
                      <a:gd name="connsiteX92" fmla="*/ 432626 w 2610326"/>
                      <a:gd name="connsiteY92" fmla="*/ 141256 h 360521"/>
                      <a:gd name="connsiteX93" fmla="*/ 467963 w 2610326"/>
                      <a:gd name="connsiteY93" fmla="*/ 142684 h 360521"/>
                      <a:gd name="connsiteX94" fmla="*/ 485585 w 2610326"/>
                      <a:gd name="connsiteY94" fmla="*/ 143446 h 360521"/>
                      <a:gd name="connsiteX95" fmla="*/ 503206 w 2610326"/>
                      <a:gd name="connsiteY95" fmla="*/ 144399 h 360521"/>
                      <a:gd name="connsiteX96" fmla="*/ 783050 w 2610326"/>
                      <a:gd name="connsiteY96" fmla="*/ 164211 h 360521"/>
                      <a:gd name="connsiteX97" fmla="*/ 1042416 w 2610326"/>
                      <a:gd name="connsiteY97" fmla="*/ 190309 h 360521"/>
                      <a:gd name="connsiteX98" fmla="*/ 976979 w 2610326"/>
                      <a:gd name="connsiteY98" fmla="*/ 192405 h 360521"/>
                      <a:gd name="connsiteX99" fmla="*/ 1042416 w 2610326"/>
                      <a:gd name="connsiteY99" fmla="*/ 197263 h 360521"/>
                      <a:gd name="connsiteX100" fmla="*/ 778574 w 2610326"/>
                      <a:gd name="connsiteY100" fmla="*/ 198787 h 360521"/>
                      <a:gd name="connsiteX101" fmla="*/ 499872 w 2610326"/>
                      <a:gd name="connsiteY101" fmla="*/ 179070 h 360521"/>
                      <a:gd name="connsiteX102" fmla="*/ 482537 w 2610326"/>
                      <a:gd name="connsiteY102" fmla="*/ 178117 h 360521"/>
                      <a:gd name="connsiteX103" fmla="*/ 465201 w 2610326"/>
                      <a:gd name="connsiteY103" fmla="*/ 177355 h 360521"/>
                      <a:gd name="connsiteX104" fmla="*/ 430435 w 2610326"/>
                      <a:gd name="connsiteY104" fmla="*/ 175927 h 360521"/>
                      <a:gd name="connsiteX105" fmla="*/ 360998 w 2610326"/>
                      <a:gd name="connsiteY105" fmla="*/ 174593 h 360521"/>
                      <a:gd name="connsiteX106" fmla="*/ 343662 w 2610326"/>
                      <a:gd name="connsiteY106" fmla="*/ 174593 h 360521"/>
                      <a:gd name="connsiteX107" fmla="*/ 326327 w 2610326"/>
                      <a:gd name="connsiteY107" fmla="*/ 174593 h 360521"/>
                      <a:gd name="connsiteX108" fmla="*/ 291656 w 2610326"/>
                      <a:gd name="connsiteY108" fmla="*/ 175165 h 360521"/>
                      <a:gd name="connsiteX109" fmla="*/ 282988 w 2610326"/>
                      <a:gd name="connsiteY109" fmla="*/ 175165 h 360521"/>
                      <a:gd name="connsiteX110" fmla="*/ 274320 w 2610326"/>
                      <a:gd name="connsiteY110" fmla="*/ 175641 h 360521"/>
                      <a:gd name="connsiteX111" fmla="*/ 257080 w 2610326"/>
                      <a:gd name="connsiteY111" fmla="*/ 176308 h 360521"/>
                      <a:gd name="connsiteX112" fmla="*/ 222504 w 2610326"/>
                      <a:gd name="connsiteY112" fmla="*/ 177927 h 360521"/>
                      <a:gd name="connsiteX113" fmla="*/ 52007 w 2610326"/>
                      <a:gd name="connsiteY113" fmla="*/ 184690 h 360521"/>
                      <a:gd name="connsiteX114" fmla="*/ 190 w 2610326"/>
                      <a:gd name="connsiteY114" fmla="*/ 186023 h 360521"/>
                      <a:gd name="connsiteX115" fmla="*/ 190 w 2610326"/>
                      <a:gd name="connsiteY115" fmla="*/ 211741 h 360521"/>
                      <a:gd name="connsiteX116" fmla="*/ 278702 w 2610326"/>
                      <a:gd name="connsiteY116" fmla="*/ 195358 h 360521"/>
                      <a:gd name="connsiteX117" fmla="*/ 432530 w 2610326"/>
                      <a:gd name="connsiteY117" fmla="*/ 198025 h 360521"/>
                      <a:gd name="connsiteX118" fmla="*/ 470916 w 2610326"/>
                      <a:gd name="connsiteY118" fmla="*/ 199834 h 360521"/>
                      <a:gd name="connsiteX119" fmla="*/ 509207 w 2610326"/>
                      <a:gd name="connsiteY119" fmla="*/ 202025 h 360521"/>
                      <a:gd name="connsiteX120" fmla="*/ 585597 w 2610326"/>
                      <a:gd name="connsiteY120" fmla="*/ 207550 h 360521"/>
                      <a:gd name="connsiteX121" fmla="*/ 890588 w 2610326"/>
                      <a:gd name="connsiteY121" fmla="*/ 229648 h 360521"/>
                      <a:gd name="connsiteX122" fmla="*/ 1033558 w 2610326"/>
                      <a:gd name="connsiteY122" fmla="*/ 233267 h 360521"/>
                      <a:gd name="connsiteX123" fmla="*/ 1176433 w 2610326"/>
                      <a:gd name="connsiteY123" fmla="*/ 225076 h 360521"/>
                      <a:gd name="connsiteX124" fmla="*/ 1033653 w 2610326"/>
                      <a:gd name="connsiteY124" fmla="*/ 236696 h 360521"/>
                      <a:gd name="connsiteX125" fmla="*/ 890778 w 2610326"/>
                      <a:gd name="connsiteY125" fmla="*/ 236696 h 360521"/>
                      <a:gd name="connsiteX126" fmla="*/ 1033558 w 2610326"/>
                      <a:gd name="connsiteY126" fmla="*/ 240221 h 360521"/>
                      <a:gd name="connsiteX127" fmla="*/ 1176433 w 2610326"/>
                      <a:gd name="connsiteY127" fmla="*/ 232029 h 360521"/>
                      <a:gd name="connsiteX128" fmla="*/ 1033653 w 2610326"/>
                      <a:gd name="connsiteY128" fmla="*/ 243650 h 360521"/>
                      <a:gd name="connsiteX129" fmla="*/ 889826 w 2610326"/>
                      <a:gd name="connsiteY129" fmla="*/ 243554 h 360521"/>
                      <a:gd name="connsiteX130" fmla="*/ 584359 w 2610326"/>
                      <a:gd name="connsiteY130" fmla="*/ 221456 h 360521"/>
                      <a:gd name="connsiteX131" fmla="*/ 508159 w 2610326"/>
                      <a:gd name="connsiteY131" fmla="*/ 215932 h 360521"/>
                      <a:gd name="connsiteX132" fmla="*/ 469964 w 2610326"/>
                      <a:gd name="connsiteY132" fmla="*/ 213741 h 360521"/>
                      <a:gd name="connsiteX133" fmla="*/ 431768 w 2610326"/>
                      <a:gd name="connsiteY133" fmla="*/ 211931 h 360521"/>
                      <a:gd name="connsiteX134" fmla="*/ 278606 w 2610326"/>
                      <a:gd name="connsiteY134" fmla="*/ 209264 h 360521"/>
                      <a:gd name="connsiteX135" fmla="*/ 95 w 2610326"/>
                      <a:gd name="connsiteY135" fmla="*/ 220504 h 360521"/>
                      <a:gd name="connsiteX136" fmla="*/ 95 w 2610326"/>
                      <a:gd name="connsiteY136" fmla="*/ 261747 h 360521"/>
                      <a:gd name="connsiteX137" fmla="*/ 207359 w 2610326"/>
                      <a:gd name="connsiteY137" fmla="*/ 248317 h 360521"/>
                      <a:gd name="connsiteX138" fmla="*/ 482822 w 2610326"/>
                      <a:gd name="connsiteY138" fmla="*/ 249936 h 360521"/>
                      <a:gd name="connsiteX139" fmla="*/ 933545 w 2610326"/>
                      <a:gd name="connsiteY139" fmla="*/ 267367 h 360521"/>
                      <a:gd name="connsiteX140" fmla="*/ 1384745 w 2610326"/>
                      <a:gd name="connsiteY140" fmla="*/ 254984 h 360521"/>
                      <a:gd name="connsiteX141" fmla="*/ 1807464 w 2610326"/>
                      <a:gd name="connsiteY141" fmla="*/ 248602 h 360521"/>
                      <a:gd name="connsiteX142" fmla="*/ 1596390 w 2610326"/>
                      <a:gd name="connsiteY142" fmla="*/ 256318 h 360521"/>
                      <a:gd name="connsiteX143" fmla="*/ 1807464 w 2610326"/>
                      <a:gd name="connsiteY143" fmla="*/ 255556 h 360521"/>
                      <a:gd name="connsiteX144" fmla="*/ 1385887 w 2610326"/>
                      <a:gd name="connsiteY144" fmla="*/ 275844 h 360521"/>
                      <a:gd name="connsiteX145" fmla="*/ 933164 w 2610326"/>
                      <a:gd name="connsiteY145" fmla="*/ 288226 h 360521"/>
                      <a:gd name="connsiteX146" fmla="*/ 481489 w 2610326"/>
                      <a:gd name="connsiteY146" fmla="*/ 270700 h 360521"/>
                      <a:gd name="connsiteX147" fmla="*/ 207455 w 2610326"/>
                      <a:gd name="connsiteY147" fmla="*/ 262128 h 360521"/>
                      <a:gd name="connsiteX148" fmla="*/ 95 w 2610326"/>
                      <a:gd name="connsiteY148" fmla="*/ 270319 h 360521"/>
                      <a:gd name="connsiteX149" fmla="*/ 95 w 2610326"/>
                      <a:gd name="connsiteY149" fmla="*/ 360521 h 360521"/>
                      <a:gd name="connsiteX150" fmla="*/ 2000 w 2610326"/>
                      <a:gd name="connsiteY150" fmla="*/ 360521 h 360521"/>
                      <a:gd name="connsiteX151" fmla="*/ 89345 w 2610326"/>
                      <a:gd name="connsiteY151" fmla="*/ 359855 h 360521"/>
                      <a:gd name="connsiteX152" fmla="*/ 203930 w 2610326"/>
                      <a:gd name="connsiteY152" fmla="*/ 341376 h 360521"/>
                      <a:gd name="connsiteX153" fmla="*/ 421767 w 2610326"/>
                      <a:gd name="connsiteY153" fmla="*/ 313087 h 360521"/>
                      <a:gd name="connsiteX154" fmla="*/ 204883 w 2610326"/>
                      <a:gd name="connsiteY154" fmla="*/ 337757 h 360521"/>
                      <a:gd name="connsiteX155" fmla="*/ 98108 w 2610326"/>
                      <a:gd name="connsiteY155" fmla="*/ 353187 h 360521"/>
                      <a:gd name="connsiteX156" fmla="*/ 86201 w 2610326"/>
                      <a:gd name="connsiteY156" fmla="*/ 353187 h 360521"/>
                      <a:gd name="connsiteX157" fmla="*/ 203930 w 2610326"/>
                      <a:gd name="connsiteY157" fmla="*/ 334328 h 360521"/>
                      <a:gd name="connsiteX158" fmla="*/ 424053 w 2610326"/>
                      <a:gd name="connsiteY158" fmla="*/ 305848 h 360521"/>
                      <a:gd name="connsiteX159" fmla="*/ 647605 w 2610326"/>
                      <a:gd name="connsiteY159" fmla="*/ 299180 h 360521"/>
                      <a:gd name="connsiteX160" fmla="*/ 870585 w 2610326"/>
                      <a:gd name="connsiteY160" fmla="*/ 300133 h 360521"/>
                      <a:gd name="connsiteX161" fmla="*/ 1603629 w 2610326"/>
                      <a:gd name="connsiteY161" fmla="*/ 293370 h 360521"/>
                      <a:gd name="connsiteX162" fmla="*/ 2335721 w 2610326"/>
                      <a:gd name="connsiteY162" fmla="*/ 261175 h 360521"/>
                      <a:gd name="connsiteX163" fmla="*/ 2357057 w 2610326"/>
                      <a:gd name="connsiteY163" fmla="*/ 260128 h 360521"/>
                      <a:gd name="connsiteX164" fmla="*/ 2362010 w 2610326"/>
                      <a:gd name="connsiteY164" fmla="*/ 259842 h 360521"/>
                      <a:gd name="connsiteX165" fmla="*/ 2366677 w 2610326"/>
                      <a:gd name="connsiteY165" fmla="*/ 259366 h 360521"/>
                      <a:gd name="connsiteX166" fmla="*/ 2375916 w 2610326"/>
                      <a:gd name="connsiteY166" fmla="*/ 257746 h 360521"/>
                      <a:gd name="connsiteX167" fmla="*/ 2386013 w 2610326"/>
                      <a:gd name="connsiteY167" fmla="*/ 254603 h 360521"/>
                      <a:gd name="connsiteX168" fmla="*/ 2378297 w 2610326"/>
                      <a:gd name="connsiteY168" fmla="*/ 253460 h 360521"/>
                      <a:gd name="connsiteX169" fmla="*/ 2357438 w 2610326"/>
                      <a:gd name="connsiteY169" fmla="*/ 250507 h 360521"/>
                      <a:gd name="connsiteX170" fmla="*/ 2315528 w 2610326"/>
                      <a:gd name="connsiteY170" fmla="*/ 245173 h 360521"/>
                      <a:gd name="connsiteX171" fmla="*/ 2146364 w 2610326"/>
                      <a:gd name="connsiteY171" fmla="*/ 230029 h 360521"/>
                      <a:gd name="connsiteX172" fmla="*/ 1804511 w 2610326"/>
                      <a:gd name="connsiteY172" fmla="*/ 230886 h 360521"/>
                      <a:gd name="connsiteX173" fmla="*/ 2145983 w 2610326"/>
                      <a:gd name="connsiteY173" fmla="*/ 223075 h 360521"/>
                      <a:gd name="connsiteX174" fmla="*/ 1804511 w 2610326"/>
                      <a:gd name="connsiteY174" fmla="*/ 223933 h 360521"/>
                      <a:gd name="connsiteX175" fmla="*/ 2147126 w 2610326"/>
                      <a:gd name="connsiteY175" fmla="*/ 216122 h 360521"/>
                      <a:gd name="connsiteX176" fmla="*/ 2317909 w 2610326"/>
                      <a:gd name="connsiteY176" fmla="*/ 227933 h 360521"/>
                      <a:gd name="connsiteX177" fmla="*/ 2360390 w 2610326"/>
                      <a:gd name="connsiteY177" fmla="*/ 232505 h 360521"/>
                      <a:gd name="connsiteX178" fmla="*/ 2381536 w 2610326"/>
                      <a:gd name="connsiteY178" fmla="*/ 235077 h 360521"/>
                      <a:gd name="connsiteX179" fmla="*/ 2392109 w 2610326"/>
                      <a:gd name="connsiteY179" fmla="*/ 236411 h 360521"/>
                      <a:gd name="connsiteX180" fmla="*/ 2398395 w 2610326"/>
                      <a:gd name="connsiteY180" fmla="*/ 237173 h 360521"/>
                      <a:gd name="connsiteX181" fmla="*/ 2403253 w 2610326"/>
                      <a:gd name="connsiteY181" fmla="*/ 237839 h 360521"/>
                      <a:gd name="connsiteX182" fmla="*/ 2407539 w 2610326"/>
                      <a:gd name="connsiteY182" fmla="*/ 238792 h 360521"/>
                      <a:gd name="connsiteX183" fmla="*/ 2409635 w 2610326"/>
                      <a:gd name="connsiteY183" fmla="*/ 239363 h 360521"/>
                      <a:gd name="connsiteX184" fmla="*/ 2410206 w 2610326"/>
                      <a:gd name="connsiteY184" fmla="*/ 239363 h 360521"/>
                      <a:gd name="connsiteX185" fmla="*/ 2410587 w 2610326"/>
                      <a:gd name="connsiteY185" fmla="*/ 239744 h 360521"/>
                      <a:gd name="connsiteX186" fmla="*/ 2410778 w 2610326"/>
                      <a:gd name="connsiteY186" fmla="*/ 240601 h 360521"/>
                      <a:gd name="connsiteX187" fmla="*/ 2411539 w 2610326"/>
                      <a:gd name="connsiteY187" fmla="*/ 243840 h 360521"/>
                      <a:gd name="connsiteX188" fmla="*/ 2411539 w 2610326"/>
                      <a:gd name="connsiteY188" fmla="*/ 250412 h 360521"/>
                      <a:gd name="connsiteX189" fmla="*/ 2411539 w 2610326"/>
                      <a:gd name="connsiteY189" fmla="*/ 250793 h 360521"/>
                      <a:gd name="connsiteX190" fmla="*/ 2411539 w 2610326"/>
                      <a:gd name="connsiteY190" fmla="*/ 257461 h 360521"/>
                      <a:gd name="connsiteX191" fmla="*/ 2410301 w 2610326"/>
                      <a:gd name="connsiteY191" fmla="*/ 260890 h 360521"/>
                      <a:gd name="connsiteX192" fmla="*/ 2408301 w 2610326"/>
                      <a:gd name="connsiteY192" fmla="*/ 263747 h 360521"/>
                      <a:gd name="connsiteX193" fmla="*/ 2406110 w 2610326"/>
                      <a:gd name="connsiteY193" fmla="*/ 265938 h 360521"/>
                      <a:gd name="connsiteX194" fmla="*/ 2403729 w 2610326"/>
                      <a:gd name="connsiteY194" fmla="*/ 267843 h 360521"/>
                      <a:gd name="connsiteX195" fmla="*/ 2393061 w 2610326"/>
                      <a:gd name="connsiteY195" fmla="*/ 273463 h 360521"/>
                      <a:gd name="connsiteX196" fmla="*/ 2381822 w 2610326"/>
                      <a:gd name="connsiteY196" fmla="*/ 276987 h 360521"/>
                      <a:gd name="connsiteX197" fmla="*/ 2370296 w 2610326"/>
                      <a:gd name="connsiteY197" fmla="*/ 279273 h 360521"/>
                      <a:gd name="connsiteX198" fmla="*/ 2364391 w 2610326"/>
                      <a:gd name="connsiteY198" fmla="*/ 280035 h 360521"/>
                      <a:gd name="connsiteX199" fmla="*/ 2358676 w 2610326"/>
                      <a:gd name="connsiteY199" fmla="*/ 280511 h 360521"/>
                      <a:gd name="connsiteX200" fmla="*/ 2337340 w 2610326"/>
                      <a:gd name="connsiteY200" fmla="*/ 282035 h 360521"/>
                      <a:gd name="connsiteX201" fmla="*/ 1604296 w 2610326"/>
                      <a:gd name="connsiteY201" fmla="*/ 314230 h 360521"/>
                      <a:gd name="connsiteX202" fmla="*/ 870299 w 2610326"/>
                      <a:gd name="connsiteY202" fmla="*/ 320992 h 360521"/>
                      <a:gd name="connsiteX203" fmla="*/ 647319 w 2610326"/>
                      <a:gd name="connsiteY203" fmla="*/ 316516 h 360521"/>
                      <a:gd name="connsiteX204" fmla="*/ 425101 w 2610326"/>
                      <a:gd name="connsiteY204" fmla="*/ 319754 h 360521"/>
                      <a:gd name="connsiteX205" fmla="*/ 205073 w 2610326"/>
                      <a:gd name="connsiteY205" fmla="*/ 344710 h 360521"/>
                      <a:gd name="connsiteX206" fmla="*/ 101727 w 2610326"/>
                      <a:gd name="connsiteY206" fmla="*/ 359664 h 360521"/>
                      <a:gd name="connsiteX207" fmla="*/ 603885 w 2610326"/>
                      <a:gd name="connsiteY207" fmla="*/ 355663 h 360521"/>
                      <a:gd name="connsiteX208" fmla="*/ 687134 w 2610326"/>
                      <a:gd name="connsiteY208" fmla="*/ 348520 h 360521"/>
                      <a:gd name="connsiteX209" fmla="*/ 598075 w 2610326"/>
                      <a:gd name="connsiteY209" fmla="*/ 349186 h 360521"/>
                      <a:gd name="connsiteX210" fmla="*/ 808768 w 2610326"/>
                      <a:gd name="connsiteY210" fmla="*/ 333661 h 360521"/>
                      <a:gd name="connsiteX211" fmla="*/ 898970 w 2610326"/>
                      <a:gd name="connsiteY211" fmla="*/ 332613 h 360521"/>
                      <a:gd name="connsiteX212" fmla="*/ 944023 w 2610326"/>
                      <a:gd name="connsiteY212" fmla="*/ 333089 h 360521"/>
                      <a:gd name="connsiteX213" fmla="*/ 988981 w 2610326"/>
                      <a:gd name="connsiteY213" fmla="*/ 334232 h 360521"/>
                      <a:gd name="connsiteX214" fmla="*/ 1168337 w 2610326"/>
                      <a:gd name="connsiteY214" fmla="*/ 343090 h 360521"/>
                      <a:gd name="connsiteX215" fmla="*/ 1189101 w 2610326"/>
                      <a:gd name="connsiteY215" fmla="*/ 344424 h 360521"/>
                      <a:gd name="connsiteX216" fmla="*/ 1083945 w 2610326"/>
                      <a:gd name="connsiteY216" fmla="*/ 345281 h 360521"/>
                      <a:gd name="connsiteX217" fmla="*/ 1168337 w 2610326"/>
                      <a:gd name="connsiteY217" fmla="*/ 350044 h 360521"/>
                      <a:gd name="connsiteX218" fmla="*/ 1182338 w 2610326"/>
                      <a:gd name="connsiteY218" fmla="*/ 350901 h 360521"/>
                      <a:gd name="connsiteX219" fmla="*/ 1942433 w 2610326"/>
                      <a:gd name="connsiteY219" fmla="*/ 344805 h 360521"/>
                      <a:gd name="connsiteX220" fmla="*/ 1957578 w 2610326"/>
                      <a:gd name="connsiteY220" fmla="*/ 342043 h 360521"/>
                      <a:gd name="connsiteX221" fmla="*/ 1944910 w 2610326"/>
                      <a:gd name="connsiteY221" fmla="*/ 344805 h 360521"/>
                      <a:gd name="connsiteX222" fmla="*/ 2610326 w 2610326"/>
                      <a:gd name="connsiteY222" fmla="*/ 339471 h 360521"/>
                      <a:gd name="connsiteX223" fmla="*/ 2610326 w 2610326"/>
                      <a:gd name="connsiteY223" fmla="*/ 319850 h 360521"/>
                      <a:gd name="connsiteX224" fmla="*/ 2610136 w 2610326"/>
                      <a:gd name="connsiteY224" fmla="*/ 319850 h 360521"/>
                      <a:gd name="connsiteX225" fmla="*/ 2001965 w 2610326"/>
                      <a:gd name="connsiteY225" fmla="*/ 113443 h 360521"/>
                      <a:gd name="connsiteX226" fmla="*/ 2144363 w 2610326"/>
                      <a:gd name="connsiteY226" fmla="*/ 110014 h 360521"/>
                      <a:gd name="connsiteX227" fmla="*/ 2210943 w 2610326"/>
                      <a:gd name="connsiteY227" fmla="*/ 111919 h 360521"/>
                      <a:gd name="connsiteX228" fmla="*/ 2144554 w 2610326"/>
                      <a:gd name="connsiteY228" fmla="*/ 116967 h 360521"/>
                      <a:gd name="connsiteX229" fmla="*/ 2144363 w 2610326"/>
                      <a:gd name="connsiteY229" fmla="*/ 116967 h 360521"/>
                      <a:gd name="connsiteX230" fmla="*/ 2210943 w 2610326"/>
                      <a:gd name="connsiteY230" fmla="*/ 118872 h 360521"/>
                      <a:gd name="connsiteX231" fmla="*/ 2144554 w 2610326"/>
                      <a:gd name="connsiteY231" fmla="*/ 123920 h 360521"/>
                      <a:gd name="connsiteX232" fmla="*/ 2002155 w 2610326"/>
                      <a:gd name="connsiteY232" fmla="*/ 127349 h 360521"/>
                      <a:gd name="connsiteX233" fmla="*/ 1915478 w 2610326"/>
                      <a:gd name="connsiteY233" fmla="*/ 126016 h 360521"/>
                      <a:gd name="connsiteX234" fmla="*/ 2001965 w 2610326"/>
                      <a:gd name="connsiteY234" fmla="*/ 120491 h 360521"/>
                      <a:gd name="connsiteX235" fmla="*/ 2002155 w 2610326"/>
                      <a:gd name="connsiteY235" fmla="*/ 120491 h 360521"/>
                      <a:gd name="connsiteX236" fmla="*/ 1915478 w 2610326"/>
                      <a:gd name="connsiteY236" fmla="*/ 119063 h 360521"/>
                      <a:gd name="connsiteX237" fmla="*/ 2001965 w 2610326"/>
                      <a:gd name="connsiteY237" fmla="*/ 113538 h 360521"/>
                      <a:gd name="connsiteX238" fmla="*/ 1461707 w 2610326"/>
                      <a:gd name="connsiteY238" fmla="*/ 138303 h 360521"/>
                      <a:gd name="connsiteX239" fmla="*/ 1941100 w 2610326"/>
                      <a:gd name="connsiteY239" fmla="*/ 134493 h 360521"/>
                      <a:gd name="connsiteX240" fmla="*/ 2165033 w 2610326"/>
                      <a:gd name="connsiteY240" fmla="*/ 139636 h 360521"/>
                      <a:gd name="connsiteX241" fmla="*/ 2053114 w 2610326"/>
                      <a:gd name="connsiteY241" fmla="*/ 144018 h 360521"/>
                      <a:gd name="connsiteX242" fmla="*/ 2165033 w 2610326"/>
                      <a:gd name="connsiteY242" fmla="*/ 146590 h 360521"/>
                      <a:gd name="connsiteX243" fmla="*/ 1941100 w 2610326"/>
                      <a:gd name="connsiteY243" fmla="*/ 155353 h 360521"/>
                      <a:gd name="connsiteX244" fmla="*/ 1461707 w 2610326"/>
                      <a:gd name="connsiteY244" fmla="*/ 159163 h 360521"/>
                      <a:gd name="connsiteX245" fmla="*/ 1170146 w 2610326"/>
                      <a:gd name="connsiteY245" fmla="*/ 154591 h 360521"/>
                      <a:gd name="connsiteX246" fmla="*/ 1315879 w 2610326"/>
                      <a:gd name="connsiteY246" fmla="*/ 149923 h 360521"/>
                      <a:gd name="connsiteX247" fmla="*/ 1170146 w 2610326"/>
                      <a:gd name="connsiteY247" fmla="*/ 147638 h 360521"/>
                      <a:gd name="connsiteX248" fmla="*/ 1461707 w 2610326"/>
                      <a:gd name="connsiteY248" fmla="*/ 138398 h 360521"/>
                      <a:gd name="connsiteX249" fmla="*/ 1045845 w 2610326"/>
                      <a:gd name="connsiteY249" fmla="*/ 36957 h 360521"/>
                      <a:gd name="connsiteX250" fmla="*/ 1448086 w 2610326"/>
                      <a:gd name="connsiteY250" fmla="*/ 35814 h 360521"/>
                      <a:gd name="connsiteX251" fmla="*/ 1636300 w 2610326"/>
                      <a:gd name="connsiteY251" fmla="*/ 28765 h 360521"/>
                      <a:gd name="connsiteX252" fmla="*/ 1448657 w 2610326"/>
                      <a:gd name="connsiteY252" fmla="*/ 42767 h 360521"/>
                      <a:gd name="connsiteX253" fmla="*/ 1636300 w 2610326"/>
                      <a:gd name="connsiteY253" fmla="*/ 35719 h 360521"/>
                      <a:gd name="connsiteX254" fmla="*/ 1448562 w 2610326"/>
                      <a:gd name="connsiteY254" fmla="*/ 49721 h 360521"/>
                      <a:gd name="connsiteX255" fmla="*/ 1044797 w 2610326"/>
                      <a:gd name="connsiteY255" fmla="*/ 50863 h 360521"/>
                      <a:gd name="connsiteX256" fmla="*/ 804196 w 2610326"/>
                      <a:gd name="connsiteY256" fmla="*/ 18574 h 360521"/>
                      <a:gd name="connsiteX257" fmla="*/ 1043654 w 2610326"/>
                      <a:gd name="connsiteY257" fmla="*/ 43815 h 360521"/>
                      <a:gd name="connsiteX258" fmla="*/ 804196 w 2610326"/>
                      <a:gd name="connsiteY258" fmla="*/ 11621 h 360521"/>
                      <a:gd name="connsiteX259" fmla="*/ 1045845 w 2610326"/>
                      <a:gd name="connsiteY259" fmla="*/ 36957 h 360521"/>
                      <a:gd name="connsiteX260" fmla="*/ 410147 w 2610326"/>
                      <a:gd name="connsiteY260" fmla="*/ 232505 h 360521"/>
                      <a:gd name="connsiteX261" fmla="*/ 260128 w 2610326"/>
                      <a:gd name="connsiteY261" fmla="*/ 224695 h 360521"/>
                      <a:gd name="connsiteX262" fmla="*/ 168783 w 2610326"/>
                      <a:gd name="connsiteY262" fmla="*/ 219265 h 360521"/>
                      <a:gd name="connsiteX263" fmla="*/ 260414 w 2610326"/>
                      <a:gd name="connsiteY263" fmla="*/ 217742 h 360521"/>
                      <a:gd name="connsiteX264" fmla="*/ 260128 w 2610326"/>
                      <a:gd name="connsiteY264" fmla="*/ 217742 h 360521"/>
                      <a:gd name="connsiteX265" fmla="*/ 168783 w 2610326"/>
                      <a:gd name="connsiteY265" fmla="*/ 212312 h 360521"/>
                      <a:gd name="connsiteX266" fmla="*/ 260699 w 2610326"/>
                      <a:gd name="connsiteY266" fmla="*/ 210788 h 360521"/>
                      <a:gd name="connsiteX267" fmla="*/ 411194 w 2610326"/>
                      <a:gd name="connsiteY267" fmla="*/ 218694 h 360521"/>
                      <a:gd name="connsiteX268" fmla="*/ 480536 w 2610326"/>
                      <a:gd name="connsiteY268" fmla="*/ 227743 h 360521"/>
                      <a:gd name="connsiteX269" fmla="*/ 411194 w 2610326"/>
                      <a:gd name="connsiteY269" fmla="*/ 225647 h 360521"/>
                      <a:gd name="connsiteX270" fmla="*/ 411194 w 2610326"/>
                      <a:gd name="connsiteY270" fmla="*/ 225647 h 360521"/>
                      <a:gd name="connsiteX271" fmla="*/ 480536 w 2610326"/>
                      <a:gd name="connsiteY271" fmla="*/ 234696 h 360521"/>
                      <a:gd name="connsiteX272" fmla="*/ 410051 w 2610326"/>
                      <a:gd name="connsiteY272" fmla="*/ 232505 h 360521"/>
                      <a:gd name="connsiteX273" fmla="*/ 1649635 w 2610326"/>
                      <a:gd name="connsiteY273" fmla="*/ 224219 h 360521"/>
                      <a:gd name="connsiteX274" fmla="*/ 1543717 w 2610326"/>
                      <a:gd name="connsiteY274" fmla="*/ 231648 h 360521"/>
                      <a:gd name="connsiteX275" fmla="*/ 1478852 w 2610326"/>
                      <a:gd name="connsiteY275" fmla="*/ 233267 h 360521"/>
                      <a:gd name="connsiteX276" fmla="*/ 1542764 w 2610326"/>
                      <a:gd name="connsiteY276" fmla="*/ 224695 h 360521"/>
                      <a:gd name="connsiteX277" fmla="*/ 1543145 w 2610326"/>
                      <a:gd name="connsiteY277" fmla="*/ 224695 h 360521"/>
                      <a:gd name="connsiteX278" fmla="*/ 1478852 w 2610326"/>
                      <a:gd name="connsiteY278" fmla="*/ 226314 h 360521"/>
                      <a:gd name="connsiteX279" fmla="*/ 1542764 w 2610326"/>
                      <a:gd name="connsiteY279" fmla="*/ 217742 h 360521"/>
                      <a:gd name="connsiteX280" fmla="*/ 1648873 w 2610326"/>
                      <a:gd name="connsiteY280" fmla="*/ 210312 h 360521"/>
                      <a:gd name="connsiteX281" fmla="*/ 1698784 w 2610326"/>
                      <a:gd name="connsiteY281" fmla="*/ 210693 h 360521"/>
                      <a:gd name="connsiteX282" fmla="*/ 1649635 w 2610326"/>
                      <a:gd name="connsiteY282" fmla="*/ 217170 h 360521"/>
                      <a:gd name="connsiteX283" fmla="*/ 1649159 w 2610326"/>
                      <a:gd name="connsiteY283" fmla="*/ 217170 h 360521"/>
                      <a:gd name="connsiteX284" fmla="*/ 1698784 w 2610326"/>
                      <a:gd name="connsiteY284" fmla="*/ 217551 h 360521"/>
                      <a:gd name="connsiteX285" fmla="*/ 1649635 w 2610326"/>
                      <a:gd name="connsiteY285" fmla="*/ 224028 h 360521"/>
                      <a:gd name="connsiteX286" fmla="*/ 1942243 w 2610326"/>
                      <a:gd name="connsiteY286" fmla="*/ 338614 h 360521"/>
                      <a:gd name="connsiteX287" fmla="*/ 1939385 w 2610326"/>
                      <a:gd name="connsiteY287" fmla="*/ 338614 h 360521"/>
                      <a:gd name="connsiteX288" fmla="*/ 1957197 w 2610326"/>
                      <a:gd name="connsiteY288" fmla="*/ 335375 h 360521"/>
                      <a:gd name="connsiteX289" fmla="*/ 1942243 w 2610326"/>
                      <a:gd name="connsiteY289" fmla="*/ 338614 h 36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</a:cxnLst>
                    <a:rect l="l" t="t" r="r" b="b"/>
                    <a:pathLst>
                      <a:path w="2610326" h="360521">
                        <a:moveTo>
                          <a:pt x="2609755" y="320135"/>
                        </a:moveTo>
                        <a:cubicBezTo>
                          <a:pt x="2534984" y="321850"/>
                          <a:pt x="2460117" y="324326"/>
                          <a:pt x="2385441" y="327469"/>
                        </a:cubicBezTo>
                        <a:cubicBezTo>
                          <a:pt x="2350389" y="326612"/>
                          <a:pt x="2315242" y="325946"/>
                          <a:pt x="2280095" y="325374"/>
                        </a:cubicBezTo>
                        <a:cubicBezTo>
                          <a:pt x="2297525" y="323374"/>
                          <a:pt x="2314956" y="321469"/>
                          <a:pt x="2332387" y="319469"/>
                        </a:cubicBezTo>
                        <a:cubicBezTo>
                          <a:pt x="2314956" y="319088"/>
                          <a:pt x="2297525" y="318707"/>
                          <a:pt x="2280095" y="318421"/>
                        </a:cubicBezTo>
                        <a:cubicBezTo>
                          <a:pt x="2314861" y="314325"/>
                          <a:pt x="2349627" y="310420"/>
                          <a:pt x="2384393" y="306610"/>
                        </a:cubicBezTo>
                        <a:cubicBezTo>
                          <a:pt x="2459355" y="303467"/>
                          <a:pt x="2534317" y="300990"/>
                          <a:pt x="2609279" y="299275"/>
                        </a:cubicBezTo>
                        <a:cubicBezTo>
                          <a:pt x="2609469" y="299275"/>
                          <a:pt x="2609660" y="299275"/>
                          <a:pt x="2609850" y="299275"/>
                        </a:cubicBezTo>
                        <a:lnTo>
                          <a:pt x="2609850" y="196977"/>
                        </a:lnTo>
                        <a:cubicBezTo>
                          <a:pt x="2440210" y="186309"/>
                          <a:pt x="2269903" y="180689"/>
                          <a:pt x="2099596" y="180403"/>
                        </a:cubicBezTo>
                        <a:cubicBezTo>
                          <a:pt x="1993868" y="179642"/>
                          <a:pt x="1888141" y="180784"/>
                          <a:pt x="1782413" y="183928"/>
                        </a:cubicBezTo>
                        <a:cubicBezTo>
                          <a:pt x="1729550" y="185642"/>
                          <a:pt x="1676781" y="187642"/>
                          <a:pt x="1624012" y="190214"/>
                        </a:cubicBezTo>
                        <a:cubicBezTo>
                          <a:pt x="1571244" y="192691"/>
                          <a:pt x="1518380" y="195453"/>
                          <a:pt x="1465421" y="197263"/>
                        </a:cubicBezTo>
                        <a:cubicBezTo>
                          <a:pt x="1438942" y="198120"/>
                          <a:pt x="1412462" y="198787"/>
                          <a:pt x="1385887" y="198977"/>
                        </a:cubicBezTo>
                        <a:cubicBezTo>
                          <a:pt x="1359313" y="199168"/>
                          <a:pt x="1332833" y="198977"/>
                          <a:pt x="1306259" y="198120"/>
                        </a:cubicBezTo>
                        <a:cubicBezTo>
                          <a:pt x="1253204" y="196596"/>
                          <a:pt x="1200341" y="192310"/>
                          <a:pt x="1148144" y="186309"/>
                        </a:cubicBezTo>
                        <a:cubicBezTo>
                          <a:pt x="1095851" y="180403"/>
                          <a:pt x="1044035" y="172879"/>
                          <a:pt x="992315" y="165544"/>
                        </a:cubicBezTo>
                        <a:cubicBezTo>
                          <a:pt x="940594" y="158115"/>
                          <a:pt x="888873" y="150876"/>
                          <a:pt x="836867" y="144685"/>
                        </a:cubicBezTo>
                        <a:cubicBezTo>
                          <a:pt x="584264" y="112776"/>
                          <a:pt x="326993" y="97917"/>
                          <a:pt x="69628" y="99917"/>
                        </a:cubicBezTo>
                        <a:cubicBezTo>
                          <a:pt x="322993" y="95631"/>
                          <a:pt x="576929" y="107823"/>
                          <a:pt x="826865" y="136493"/>
                        </a:cubicBezTo>
                        <a:cubicBezTo>
                          <a:pt x="577501" y="105442"/>
                          <a:pt x="323660" y="90964"/>
                          <a:pt x="69628" y="92964"/>
                        </a:cubicBezTo>
                        <a:cubicBezTo>
                          <a:pt x="326993" y="88678"/>
                          <a:pt x="584930" y="101155"/>
                          <a:pt x="838676" y="130873"/>
                        </a:cubicBezTo>
                        <a:cubicBezTo>
                          <a:pt x="890778" y="137065"/>
                          <a:pt x="942689" y="144304"/>
                          <a:pt x="994410" y="151733"/>
                        </a:cubicBezTo>
                        <a:cubicBezTo>
                          <a:pt x="1046131" y="159163"/>
                          <a:pt x="1097852" y="166592"/>
                          <a:pt x="1149858" y="172498"/>
                        </a:cubicBezTo>
                        <a:cubicBezTo>
                          <a:pt x="1201865" y="178403"/>
                          <a:pt x="1254157" y="182690"/>
                          <a:pt x="1306830" y="184213"/>
                        </a:cubicBezTo>
                        <a:cubicBezTo>
                          <a:pt x="1333119" y="184975"/>
                          <a:pt x="1359503" y="185166"/>
                          <a:pt x="1385887" y="185071"/>
                        </a:cubicBezTo>
                        <a:cubicBezTo>
                          <a:pt x="1412272" y="184880"/>
                          <a:pt x="1438656" y="184213"/>
                          <a:pt x="1465040" y="183356"/>
                        </a:cubicBezTo>
                        <a:cubicBezTo>
                          <a:pt x="1517809" y="181642"/>
                          <a:pt x="1570577" y="178879"/>
                          <a:pt x="1623441" y="176308"/>
                        </a:cubicBezTo>
                        <a:cubicBezTo>
                          <a:pt x="1676305" y="173736"/>
                          <a:pt x="1729169" y="171736"/>
                          <a:pt x="1782128" y="170021"/>
                        </a:cubicBezTo>
                        <a:cubicBezTo>
                          <a:pt x="1887950" y="166878"/>
                          <a:pt x="1993964" y="165735"/>
                          <a:pt x="2099786" y="166497"/>
                        </a:cubicBezTo>
                        <a:cubicBezTo>
                          <a:pt x="2270284" y="168783"/>
                          <a:pt x="2440496" y="176403"/>
                          <a:pt x="2609850" y="189071"/>
                        </a:cubicBezTo>
                        <a:lnTo>
                          <a:pt x="2609850" y="142018"/>
                        </a:lnTo>
                        <a:cubicBezTo>
                          <a:pt x="2537270" y="142018"/>
                          <a:pt x="2464689" y="142303"/>
                          <a:pt x="2392204" y="143065"/>
                        </a:cubicBezTo>
                        <a:cubicBezTo>
                          <a:pt x="2347151" y="142399"/>
                          <a:pt x="2302002" y="141923"/>
                          <a:pt x="2256949" y="141542"/>
                        </a:cubicBezTo>
                        <a:cubicBezTo>
                          <a:pt x="2302002" y="139541"/>
                          <a:pt x="2347055" y="137731"/>
                          <a:pt x="2392204" y="136112"/>
                        </a:cubicBezTo>
                        <a:cubicBezTo>
                          <a:pt x="2440496" y="135541"/>
                          <a:pt x="2488692" y="135255"/>
                          <a:pt x="2536984" y="135065"/>
                        </a:cubicBezTo>
                        <a:cubicBezTo>
                          <a:pt x="2488692" y="135255"/>
                          <a:pt x="2440496" y="135636"/>
                          <a:pt x="2392204" y="136112"/>
                        </a:cubicBezTo>
                        <a:cubicBezTo>
                          <a:pt x="2347151" y="135446"/>
                          <a:pt x="2302002" y="134969"/>
                          <a:pt x="2256949" y="134588"/>
                        </a:cubicBezTo>
                        <a:cubicBezTo>
                          <a:pt x="2302002" y="132588"/>
                          <a:pt x="2347055" y="130778"/>
                          <a:pt x="2392204" y="129159"/>
                        </a:cubicBezTo>
                        <a:cubicBezTo>
                          <a:pt x="2464784" y="128397"/>
                          <a:pt x="2537365" y="128111"/>
                          <a:pt x="2609945" y="128111"/>
                        </a:cubicBezTo>
                        <a:lnTo>
                          <a:pt x="2609945" y="92964"/>
                        </a:lnTo>
                        <a:cubicBezTo>
                          <a:pt x="2535651" y="92011"/>
                          <a:pt x="2461355" y="91630"/>
                          <a:pt x="2387251" y="92107"/>
                        </a:cubicBezTo>
                        <a:cubicBezTo>
                          <a:pt x="2307050" y="92583"/>
                          <a:pt x="2226850" y="94107"/>
                          <a:pt x="2146840" y="96298"/>
                        </a:cubicBezTo>
                        <a:cubicBezTo>
                          <a:pt x="1975866" y="93631"/>
                          <a:pt x="1804702" y="95345"/>
                          <a:pt x="1633728" y="100679"/>
                        </a:cubicBezTo>
                        <a:cubicBezTo>
                          <a:pt x="1548194" y="103346"/>
                          <a:pt x="1462850" y="107347"/>
                          <a:pt x="1377410" y="111919"/>
                        </a:cubicBezTo>
                        <a:cubicBezTo>
                          <a:pt x="1334548" y="114205"/>
                          <a:pt x="1291495" y="116586"/>
                          <a:pt x="1248156" y="118205"/>
                        </a:cubicBezTo>
                        <a:cubicBezTo>
                          <a:pt x="1226439" y="118967"/>
                          <a:pt x="1204722" y="119634"/>
                          <a:pt x="1182815" y="119920"/>
                        </a:cubicBezTo>
                        <a:cubicBezTo>
                          <a:pt x="1171861" y="120015"/>
                          <a:pt x="1161002" y="120015"/>
                          <a:pt x="1150049" y="120110"/>
                        </a:cubicBezTo>
                        <a:lnTo>
                          <a:pt x="1133666" y="120110"/>
                        </a:lnTo>
                        <a:cubicBezTo>
                          <a:pt x="1133666" y="120110"/>
                          <a:pt x="1117283" y="119920"/>
                          <a:pt x="1117283" y="119920"/>
                        </a:cubicBezTo>
                        <a:cubicBezTo>
                          <a:pt x="1011269" y="115348"/>
                          <a:pt x="906971" y="104394"/>
                          <a:pt x="804196" y="90297"/>
                        </a:cubicBezTo>
                        <a:cubicBezTo>
                          <a:pt x="701326" y="76295"/>
                          <a:pt x="599885" y="59246"/>
                          <a:pt x="498443" y="42196"/>
                        </a:cubicBezTo>
                        <a:cubicBezTo>
                          <a:pt x="531971" y="45529"/>
                          <a:pt x="565499" y="48768"/>
                          <a:pt x="599027" y="52006"/>
                        </a:cubicBezTo>
                        <a:cubicBezTo>
                          <a:pt x="565499" y="46482"/>
                          <a:pt x="531971" y="40862"/>
                          <a:pt x="498443" y="35242"/>
                        </a:cubicBezTo>
                        <a:cubicBezTo>
                          <a:pt x="601790" y="45529"/>
                          <a:pt x="705231" y="55721"/>
                          <a:pt x="808768" y="62770"/>
                        </a:cubicBezTo>
                        <a:cubicBezTo>
                          <a:pt x="912305" y="69913"/>
                          <a:pt x="1016032" y="73819"/>
                          <a:pt x="1118902" y="71342"/>
                        </a:cubicBezTo>
                        <a:cubicBezTo>
                          <a:pt x="1203198" y="72676"/>
                          <a:pt x="1287780" y="68008"/>
                          <a:pt x="1373505" y="63341"/>
                        </a:cubicBezTo>
                        <a:cubicBezTo>
                          <a:pt x="1459421" y="58769"/>
                          <a:pt x="1545527" y="54769"/>
                          <a:pt x="1631728" y="52102"/>
                        </a:cubicBezTo>
                        <a:cubicBezTo>
                          <a:pt x="1804035" y="46673"/>
                          <a:pt x="1976533" y="44958"/>
                          <a:pt x="2148840" y="47720"/>
                        </a:cubicBezTo>
                        <a:cubicBezTo>
                          <a:pt x="2229136" y="52483"/>
                          <a:pt x="2309336" y="57817"/>
                          <a:pt x="2389156" y="64294"/>
                        </a:cubicBezTo>
                        <a:cubicBezTo>
                          <a:pt x="2462975" y="70294"/>
                          <a:pt x="2536603" y="77057"/>
                          <a:pt x="2610041" y="84392"/>
                        </a:cubicBezTo>
                        <a:lnTo>
                          <a:pt x="2610041" y="20765"/>
                        </a:lnTo>
                        <a:cubicBezTo>
                          <a:pt x="2610041" y="20765"/>
                          <a:pt x="2609755" y="20002"/>
                          <a:pt x="2609660" y="19621"/>
                        </a:cubicBezTo>
                        <a:cubicBezTo>
                          <a:pt x="2470499" y="16478"/>
                          <a:pt x="2331339" y="14002"/>
                          <a:pt x="2192179" y="13240"/>
                        </a:cubicBezTo>
                        <a:cubicBezTo>
                          <a:pt x="2041398" y="11240"/>
                          <a:pt x="1890522" y="11430"/>
                          <a:pt x="1739837" y="15050"/>
                        </a:cubicBezTo>
                        <a:cubicBezTo>
                          <a:pt x="1664494" y="16764"/>
                          <a:pt x="1589151" y="20002"/>
                          <a:pt x="1513618" y="21717"/>
                        </a:cubicBezTo>
                        <a:cubicBezTo>
                          <a:pt x="1438085" y="23527"/>
                          <a:pt x="1362361" y="22765"/>
                          <a:pt x="1287018" y="20193"/>
                        </a:cubicBezTo>
                        <a:cubicBezTo>
                          <a:pt x="1197197" y="16478"/>
                          <a:pt x="1107758" y="10096"/>
                          <a:pt x="1018604" y="2381"/>
                        </a:cubicBezTo>
                        <a:lnTo>
                          <a:pt x="1063752" y="2000"/>
                        </a:lnTo>
                        <a:cubicBezTo>
                          <a:pt x="1137761" y="7048"/>
                          <a:pt x="1211866" y="11049"/>
                          <a:pt x="1286161" y="13144"/>
                        </a:cubicBezTo>
                        <a:cubicBezTo>
                          <a:pt x="1215485" y="10192"/>
                          <a:pt x="1145191" y="5620"/>
                          <a:pt x="1074992" y="0"/>
                        </a:cubicBezTo>
                        <a:lnTo>
                          <a:pt x="144113" y="7429"/>
                        </a:lnTo>
                        <a:cubicBezTo>
                          <a:pt x="143542" y="7429"/>
                          <a:pt x="143066" y="7620"/>
                          <a:pt x="142399" y="7620"/>
                        </a:cubicBezTo>
                        <a:cubicBezTo>
                          <a:pt x="90964" y="6096"/>
                          <a:pt x="37910" y="22574"/>
                          <a:pt x="4858" y="65818"/>
                        </a:cubicBezTo>
                        <a:cubicBezTo>
                          <a:pt x="49244" y="62198"/>
                          <a:pt x="93726" y="59150"/>
                          <a:pt x="138398" y="57150"/>
                        </a:cubicBezTo>
                        <a:cubicBezTo>
                          <a:pt x="240697" y="54578"/>
                          <a:pt x="343186" y="56483"/>
                          <a:pt x="445103" y="62770"/>
                        </a:cubicBezTo>
                        <a:cubicBezTo>
                          <a:pt x="492538" y="66865"/>
                          <a:pt x="539687" y="71914"/>
                          <a:pt x="586645" y="77819"/>
                        </a:cubicBezTo>
                        <a:cubicBezTo>
                          <a:pt x="539687" y="74200"/>
                          <a:pt x="492633" y="71533"/>
                          <a:pt x="445580" y="69723"/>
                        </a:cubicBezTo>
                        <a:cubicBezTo>
                          <a:pt x="492823" y="73819"/>
                          <a:pt x="539877" y="78772"/>
                          <a:pt x="586645" y="84773"/>
                        </a:cubicBezTo>
                        <a:cubicBezTo>
                          <a:pt x="539210" y="81058"/>
                          <a:pt x="491681" y="78391"/>
                          <a:pt x="444151" y="76676"/>
                        </a:cubicBezTo>
                        <a:cubicBezTo>
                          <a:pt x="342710" y="70390"/>
                          <a:pt x="240601" y="68580"/>
                          <a:pt x="138684" y="71056"/>
                        </a:cubicBezTo>
                        <a:cubicBezTo>
                          <a:pt x="92488" y="71342"/>
                          <a:pt x="46292" y="72866"/>
                          <a:pt x="0" y="74962"/>
                        </a:cubicBezTo>
                        <a:lnTo>
                          <a:pt x="0" y="169164"/>
                        </a:lnTo>
                        <a:cubicBezTo>
                          <a:pt x="16669" y="167545"/>
                          <a:pt x="33338" y="165830"/>
                          <a:pt x="49911" y="163830"/>
                        </a:cubicBezTo>
                        <a:cubicBezTo>
                          <a:pt x="106013" y="157163"/>
                          <a:pt x="162020" y="149066"/>
                          <a:pt x="219361" y="143256"/>
                        </a:cubicBezTo>
                        <a:cubicBezTo>
                          <a:pt x="231172" y="142399"/>
                          <a:pt x="243078" y="142113"/>
                          <a:pt x="254984" y="141542"/>
                        </a:cubicBezTo>
                        <a:lnTo>
                          <a:pt x="272796" y="140779"/>
                        </a:lnTo>
                        <a:lnTo>
                          <a:pt x="281654" y="140398"/>
                        </a:lnTo>
                        <a:lnTo>
                          <a:pt x="290513" y="140398"/>
                        </a:lnTo>
                        <a:cubicBezTo>
                          <a:pt x="290513" y="140398"/>
                          <a:pt x="326136" y="139732"/>
                          <a:pt x="326136" y="139732"/>
                        </a:cubicBezTo>
                        <a:cubicBezTo>
                          <a:pt x="332042" y="139541"/>
                          <a:pt x="337947" y="139732"/>
                          <a:pt x="343948" y="139732"/>
                        </a:cubicBezTo>
                        <a:lnTo>
                          <a:pt x="361664" y="139732"/>
                        </a:lnTo>
                        <a:cubicBezTo>
                          <a:pt x="385382" y="139732"/>
                          <a:pt x="408908" y="140684"/>
                          <a:pt x="432626" y="141256"/>
                        </a:cubicBezTo>
                        <a:cubicBezTo>
                          <a:pt x="444437" y="141637"/>
                          <a:pt x="456152" y="142208"/>
                          <a:pt x="467963" y="142684"/>
                        </a:cubicBezTo>
                        <a:lnTo>
                          <a:pt x="485585" y="143446"/>
                        </a:lnTo>
                        <a:lnTo>
                          <a:pt x="503206" y="144399"/>
                        </a:lnTo>
                        <a:cubicBezTo>
                          <a:pt x="597122" y="149352"/>
                          <a:pt x="690182" y="157353"/>
                          <a:pt x="783050" y="164211"/>
                        </a:cubicBezTo>
                        <a:cubicBezTo>
                          <a:pt x="868966" y="175165"/>
                          <a:pt x="955072" y="184880"/>
                          <a:pt x="1042416" y="190309"/>
                        </a:cubicBezTo>
                        <a:cubicBezTo>
                          <a:pt x="1020604" y="191262"/>
                          <a:pt x="998792" y="191929"/>
                          <a:pt x="976979" y="192405"/>
                        </a:cubicBezTo>
                        <a:cubicBezTo>
                          <a:pt x="998696" y="194215"/>
                          <a:pt x="1020509" y="195929"/>
                          <a:pt x="1042416" y="197263"/>
                        </a:cubicBezTo>
                        <a:cubicBezTo>
                          <a:pt x="954786" y="201073"/>
                          <a:pt x="866394" y="200596"/>
                          <a:pt x="778574" y="198787"/>
                        </a:cubicBezTo>
                        <a:cubicBezTo>
                          <a:pt x="685324" y="191929"/>
                          <a:pt x="592550" y="184023"/>
                          <a:pt x="499872" y="179070"/>
                        </a:cubicBezTo>
                        <a:lnTo>
                          <a:pt x="482537" y="178117"/>
                        </a:lnTo>
                        <a:lnTo>
                          <a:pt x="465201" y="177355"/>
                        </a:lnTo>
                        <a:cubicBezTo>
                          <a:pt x="453581" y="176879"/>
                          <a:pt x="442055" y="176308"/>
                          <a:pt x="430435" y="175927"/>
                        </a:cubicBezTo>
                        <a:cubicBezTo>
                          <a:pt x="407289" y="175355"/>
                          <a:pt x="384143" y="174498"/>
                          <a:pt x="360998" y="174593"/>
                        </a:cubicBezTo>
                        <a:lnTo>
                          <a:pt x="343662" y="174593"/>
                        </a:lnTo>
                        <a:cubicBezTo>
                          <a:pt x="337852" y="174403"/>
                          <a:pt x="332042" y="174403"/>
                          <a:pt x="326327" y="174593"/>
                        </a:cubicBezTo>
                        <a:lnTo>
                          <a:pt x="291656" y="175165"/>
                        </a:lnTo>
                        <a:lnTo>
                          <a:pt x="282988" y="175165"/>
                        </a:lnTo>
                        <a:cubicBezTo>
                          <a:pt x="282988" y="175165"/>
                          <a:pt x="274320" y="175641"/>
                          <a:pt x="274320" y="175641"/>
                        </a:cubicBezTo>
                        <a:lnTo>
                          <a:pt x="257080" y="176308"/>
                        </a:lnTo>
                        <a:cubicBezTo>
                          <a:pt x="245555" y="176784"/>
                          <a:pt x="234029" y="177165"/>
                          <a:pt x="222504" y="177927"/>
                        </a:cubicBezTo>
                        <a:cubicBezTo>
                          <a:pt x="166211" y="178975"/>
                          <a:pt x="109252" y="182499"/>
                          <a:pt x="52007" y="184690"/>
                        </a:cubicBezTo>
                        <a:cubicBezTo>
                          <a:pt x="34766" y="185356"/>
                          <a:pt x="17431" y="185738"/>
                          <a:pt x="190" y="186023"/>
                        </a:cubicBezTo>
                        <a:lnTo>
                          <a:pt x="190" y="211741"/>
                        </a:lnTo>
                        <a:cubicBezTo>
                          <a:pt x="92488" y="202311"/>
                          <a:pt x="185547" y="196691"/>
                          <a:pt x="278702" y="195358"/>
                        </a:cubicBezTo>
                        <a:cubicBezTo>
                          <a:pt x="330041" y="195072"/>
                          <a:pt x="381286" y="195929"/>
                          <a:pt x="432530" y="198025"/>
                        </a:cubicBezTo>
                        <a:cubicBezTo>
                          <a:pt x="445294" y="198692"/>
                          <a:pt x="458153" y="199168"/>
                          <a:pt x="470916" y="199834"/>
                        </a:cubicBezTo>
                        <a:lnTo>
                          <a:pt x="509207" y="202025"/>
                        </a:lnTo>
                        <a:cubicBezTo>
                          <a:pt x="534734" y="203740"/>
                          <a:pt x="560165" y="205550"/>
                          <a:pt x="585597" y="207550"/>
                        </a:cubicBezTo>
                        <a:cubicBezTo>
                          <a:pt x="687324" y="215455"/>
                          <a:pt x="788670" y="225266"/>
                          <a:pt x="890588" y="229648"/>
                        </a:cubicBezTo>
                        <a:cubicBezTo>
                          <a:pt x="938117" y="232219"/>
                          <a:pt x="985838" y="233934"/>
                          <a:pt x="1033558" y="233267"/>
                        </a:cubicBezTo>
                        <a:cubicBezTo>
                          <a:pt x="1081278" y="232696"/>
                          <a:pt x="1128998" y="230124"/>
                          <a:pt x="1176433" y="225076"/>
                        </a:cubicBezTo>
                        <a:cubicBezTo>
                          <a:pt x="1129284" y="231267"/>
                          <a:pt x="1081564" y="234982"/>
                          <a:pt x="1033653" y="236696"/>
                        </a:cubicBezTo>
                        <a:cubicBezTo>
                          <a:pt x="986028" y="238601"/>
                          <a:pt x="938308" y="238030"/>
                          <a:pt x="890778" y="236696"/>
                        </a:cubicBezTo>
                        <a:cubicBezTo>
                          <a:pt x="938213" y="239268"/>
                          <a:pt x="985838" y="240982"/>
                          <a:pt x="1033558" y="240221"/>
                        </a:cubicBezTo>
                        <a:cubicBezTo>
                          <a:pt x="1081278" y="239649"/>
                          <a:pt x="1128998" y="237077"/>
                          <a:pt x="1176433" y="232029"/>
                        </a:cubicBezTo>
                        <a:cubicBezTo>
                          <a:pt x="1129284" y="238220"/>
                          <a:pt x="1081564" y="241935"/>
                          <a:pt x="1033653" y="243650"/>
                        </a:cubicBezTo>
                        <a:cubicBezTo>
                          <a:pt x="985742" y="245554"/>
                          <a:pt x="937736" y="244983"/>
                          <a:pt x="889826" y="243554"/>
                        </a:cubicBezTo>
                        <a:cubicBezTo>
                          <a:pt x="787432" y="239173"/>
                          <a:pt x="685991" y="229267"/>
                          <a:pt x="584359" y="221456"/>
                        </a:cubicBezTo>
                        <a:cubicBezTo>
                          <a:pt x="558927" y="219456"/>
                          <a:pt x="533591" y="217646"/>
                          <a:pt x="508159" y="215932"/>
                        </a:cubicBezTo>
                        <a:lnTo>
                          <a:pt x="469964" y="213741"/>
                        </a:lnTo>
                        <a:cubicBezTo>
                          <a:pt x="457200" y="212979"/>
                          <a:pt x="444532" y="212503"/>
                          <a:pt x="431768" y="211931"/>
                        </a:cubicBezTo>
                        <a:cubicBezTo>
                          <a:pt x="380810" y="209740"/>
                          <a:pt x="329756" y="208978"/>
                          <a:pt x="278606" y="209264"/>
                        </a:cubicBezTo>
                        <a:cubicBezTo>
                          <a:pt x="185642" y="208883"/>
                          <a:pt x="92583" y="212693"/>
                          <a:pt x="95" y="220504"/>
                        </a:cubicBezTo>
                        <a:lnTo>
                          <a:pt x="95" y="261747"/>
                        </a:lnTo>
                        <a:cubicBezTo>
                          <a:pt x="68675" y="254317"/>
                          <a:pt x="138017" y="250222"/>
                          <a:pt x="207359" y="248317"/>
                        </a:cubicBezTo>
                        <a:cubicBezTo>
                          <a:pt x="299276" y="245840"/>
                          <a:pt x="391192" y="247269"/>
                          <a:pt x="482822" y="249936"/>
                        </a:cubicBezTo>
                        <a:cubicBezTo>
                          <a:pt x="633413" y="256318"/>
                          <a:pt x="783336" y="265843"/>
                          <a:pt x="933545" y="267367"/>
                        </a:cubicBezTo>
                        <a:cubicBezTo>
                          <a:pt x="1083755" y="268796"/>
                          <a:pt x="1234250" y="261938"/>
                          <a:pt x="1384745" y="254984"/>
                        </a:cubicBezTo>
                        <a:cubicBezTo>
                          <a:pt x="1525524" y="250793"/>
                          <a:pt x="1666589" y="246412"/>
                          <a:pt x="1807464" y="248602"/>
                        </a:cubicBezTo>
                        <a:cubicBezTo>
                          <a:pt x="1736979" y="249841"/>
                          <a:pt x="1666685" y="252698"/>
                          <a:pt x="1596390" y="256318"/>
                        </a:cubicBezTo>
                        <a:cubicBezTo>
                          <a:pt x="1666780" y="254984"/>
                          <a:pt x="1737170" y="254413"/>
                          <a:pt x="1807464" y="255556"/>
                        </a:cubicBezTo>
                        <a:cubicBezTo>
                          <a:pt x="1666589" y="258032"/>
                          <a:pt x="1526286" y="266986"/>
                          <a:pt x="1385887" y="275844"/>
                        </a:cubicBezTo>
                        <a:cubicBezTo>
                          <a:pt x="1235393" y="282797"/>
                          <a:pt x="1084421" y="289750"/>
                          <a:pt x="933164" y="288226"/>
                        </a:cubicBezTo>
                        <a:cubicBezTo>
                          <a:pt x="781907" y="286607"/>
                          <a:pt x="631698" y="277082"/>
                          <a:pt x="481489" y="270700"/>
                        </a:cubicBezTo>
                        <a:cubicBezTo>
                          <a:pt x="390335" y="265748"/>
                          <a:pt x="298990" y="262033"/>
                          <a:pt x="207455" y="262128"/>
                        </a:cubicBezTo>
                        <a:cubicBezTo>
                          <a:pt x="138303" y="262223"/>
                          <a:pt x="68961" y="264605"/>
                          <a:pt x="95" y="270319"/>
                        </a:cubicBezTo>
                        <a:lnTo>
                          <a:pt x="95" y="360521"/>
                        </a:lnTo>
                        <a:cubicBezTo>
                          <a:pt x="95" y="360521"/>
                          <a:pt x="2000" y="360521"/>
                          <a:pt x="2000" y="360521"/>
                        </a:cubicBezTo>
                        <a:lnTo>
                          <a:pt x="89345" y="359855"/>
                        </a:lnTo>
                        <a:lnTo>
                          <a:pt x="203930" y="341376"/>
                        </a:lnTo>
                        <a:cubicBezTo>
                          <a:pt x="275844" y="329946"/>
                          <a:pt x="348234" y="319183"/>
                          <a:pt x="421767" y="313087"/>
                        </a:cubicBezTo>
                        <a:cubicBezTo>
                          <a:pt x="348996" y="317944"/>
                          <a:pt x="276797" y="327469"/>
                          <a:pt x="204883" y="337757"/>
                        </a:cubicBezTo>
                        <a:lnTo>
                          <a:pt x="98108" y="353187"/>
                        </a:lnTo>
                        <a:lnTo>
                          <a:pt x="86201" y="353187"/>
                        </a:lnTo>
                        <a:cubicBezTo>
                          <a:pt x="86201" y="353187"/>
                          <a:pt x="203930" y="334328"/>
                          <a:pt x="203930" y="334328"/>
                        </a:cubicBezTo>
                        <a:cubicBezTo>
                          <a:pt x="276606" y="322707"/>
                          <a:pt x="349758" y="311848"/>
                          <a:pt x="424053" y="305848"/>
                        </a:cubicBezTo>
                        <a:cubicBezTo>
                          <a:pt x="498348" y="299847"/>
                          <a:pt x="573119" y="298894"/>
                          <a:pt x="647605" y="299180"/>
                        </a:cubicBezTo>
                        <a:cubicBezTo>
                          <a:pt x="722090" y="299561"/>
                          <a:pt x="796290" y="300228"/>
                          <a:pt x="870585" y="300133"/>
                        </a:cubicBezTo>
                        <a:cubicBezTo>
                          <a:pt x="1114901" y="302228"/>
                          <a:pt x="1359313" y="299847"/>
                          <a:pt x="1603629" y="293370"/>
                        </a:cubicBezTo>
                        <a:cubicBezTo>
                          <a:pt x="1847945" y="286798"/>
                          <a:pt x="2092071" y="276225"/>
                          <a:pt x="2335721" y="261175"/>
                        </a:cubicBezTo>
                        <a:lnTo>
                          <a:pt x="2357057" y="260128"/>
                        </a:lnTo>
                        <a:cubicBezTo>
                          <a:pt x="2358962" y="260128"/>
                          <a:pt x="2360486" y="259937"/>
                          <a:pt x="2362010" y="259842"/>
                        </a:cubicBezTo>
                        <a:cubicBezTo>
                          <a:pt x="2363534" y="259747"/>
                          <a:pt x="2365153" y="259556"/>
                          <a:pt x="2366677" y="259366"/>
                        </a:cubicBezTo>
                        <a:cubicBezTo>
                          <a:pt x="2369820" y="258985"/>
                          <a:pt x="2372868" y="258413"/>
                          <a:pt x="2375916" y="257746"/>
                        </a:cubicBezTo>
                        <a:cubicBezTo>
                          <a:pt x="2379536" y="256984"/>
                          <a:pt x="2383060" y="255842"/>
                          <a:pt x="2386013" y="254603"/>
                        </a:cubicBezTo>
                        <a:lnTo>
                          <a:pt x="2378297" y="253460"/>
                        </a:lnTo>
                        <a:cubicBezTo>
                          <a:pt x="2371344" y="252413"/>
                          <a:pt x="2364391" y="251365"/>
                          <a:pt x="2357438" y="250507"/>
                        </a:cubicBezTo>
                        <a:cubicBezTo>
                          <a:pt x="2343436" y="248698"/>
                          <a:pt x="2329529" y="246698"/>
                          <a:pt x="2315528" y="245173"/>
                        </a:cubicBezTo>
                        <a:cubicBezTo>
                          <a:pt x="2259521" y="238411"/>
                          <a:pt x="2203133" y="233363"/>
                          <a:pt x="2146364" y="230029"/>
                        </a:cubicBezTo>
                        <a:cubicBezTo>
                          <a:pt x="2032921" y="223361"/>
                          <a:pt x="1918430" y="223742"/>
                          <a:pt x="1804511" y="230886"/>
                        </a:cubicBezTo>
                        <a:cubicBezTo>
                          <a:pt x="1917668" y="221456"/>
                          <a:pt x="2032064" y="218789"/>
                          <a:pt x="2145983" y="223075"/>
                        </a:cubicBezTo>
                        <a:cubicBezTo>
                          <a:pt x="2032635" y="216408"/>
                          <a:pt x="1918240" y="216789"/>
                          <a:pt x="1804511" y="223933"/>
                        </a:cubicBezTo>
                        <a:cubicBezTo>
                          <a:pt x="1918049" y="214503"/>
                          <a:pt x="2032826" y="211741"/>
                          <a:pt x="2147126" y="216122"/>
                        </a:cubicBezTo>
                        <a:cubicBezTo>
                          <a:pt x="2204276" y="218313"/>
                          <a:pt x="2261235" y="222313"/>
                          <a:pt x="2317909" y="227933"/>
                        </a:cubicBezTo>
                        <a:cubicBezTo>
                          <a:pt x="2332101" y="229267"/>
                          <a:pt x="2346198" y="230981"/>
                          <a:pt x="2360390" y="232505"/>
                        </a:cubicBezTo>
                        <a:cubicBezTo>
                          <a:pt x="2367439" y="233267"/>
                          <a:pt x="2374487" y="234220"/>
                          <a:pt x="2381536" y="235077"/>
                        </a:cubicBezTo>
                        <a:lnTo>
                          <a:pt x="2392109" y="236411"/>
                        </a:lnTo>
                        <a:lnTo>
                          <a:pt x="2398395" y="237173"/>
                        </a:lnTo>
                        <a:lnTo>
                          <a:pt x="2403253" y="237839"/>
                        </a:lnTo>
                        <a:cubicBezTo>
                          <a:pt x="2404872" y="238030"/>
                          <a:pt x="2406110" y="238506"/>
                          <a:pt x="2407539" y="238792"/>
                        </a:cubicBezTo>
                        <a:lnTo>
                          <a:pt x="2409635" y="239363"/>
                        </a:lnTo>
                        <a:lnTo>
                          <a:pt x="2410206" y="239363"/>
                        </a:lnTo>
                        <a:cubicBezTo>
                          <a:pt x="2410206" y="239363"/>
                          <a:pt x="2410587" y="239554"/>
                          <a:pt x="2410587" y="239744"/>
                        </a:cubicBezTo>
                        <a:lnTo>
                          <a:pt x="2410778" y="240601"/>
                        </a:lnTo>
                        <a:lnTo>
                          <a:pt x="2411539" y="243840"/>
                        </a:lnTo>
                        <a:cubicBezTo>
                          <a:pt x="2411730" y="246031"/>
                          <a:pt x="2412302" y="248126"/>
                          <a:pt x="2411539" y="250412"/>
                        </a:cubicBezTo>
                        <a:lnTo>
                          <a:pt x="2411539" y="250793"/>
                        </a:lnTo>
                        <a:cubicBezTo>
                          <a:pt x="2411826" y="252984"/>
                          <a:pt x="2412397" y="255175"/>
                          <a:pt x="2411539" y="257461"/>
                        </a:cubicBezTo>
                        <a:cubicBezTo>
                          <a:pt x="2411254" y="258604"/>
                          <a:pt x="2411159" y="259747"/>
                          <a:pt x="2410301" y="260890"/>
                        </a:cubicBezTo>
                        <a:cubicBezTo>
                          <a:pt x="2409444" y="262223"/>
                          <a:pt x="2409063" y="262985"/>
                          <a:pt x="2408301" y="263747"/>
                        </a:cubicBezTo>
                        <a:cubicBezTo>
                          <a:pt x="2407634" y="264509"/>
                          <a:pt x="2406872" y="265271"/>
                          <a:pt x="2406110" y="265938"/>
                        </a:cubicBezTo>
                        <a:lnTo>
                          <a:pt x="2403729" y="267843"/>
                        </a:lnTo>
                        <a:cubicBezTo>
                          <a:pt x="2400395" y="270224"/>
                          <a:pt x="2396776" y="272129"/>
                          <a:pt x="2393061" y="273463"/>
                        </a:cubicBezTo>
                        <a:cubicBezTo>
                          <a:pt x="2389346" y="274987"/>
                          <a:pt x="2385632" y="276130"/>
                          <a:pt x="2381822" y="276987"/>
                        </a:cubicBezTo>
                        <a:cubicBezTo>
                          <a:pt x="2378012" y="277940"/>
                          <a:pt x="2374202" y="278701"/>
                          <a:pt x="2370296" y="279273"/>
                        </a:cubicBezTo>
                        <a:cubicBezTo>
                          <a:pt x="2368391" y="279559"/>
                          <a:pt x="2366391" y="279844"/>
                          <a:pt x="2364391" y="280035"/>
                        </a:cubicBezTo>
                        <a:cubicBezTo>
                          <a:pt x="2362391" y="280225"/>
                          <a:pt x="2360390" y="280416"/>
                          <a:pt x="2358676" y="280511"/>
                        </a:cubicBezTo>
                        <a:lnTo>
                          <a:pt x="2337340" y="282035"/>
                        </a:lnTo>
                        <a:cubicBezTo>
                          <a:pt x="2093405" y="297085"/>
                          <a:pt x="1848898" y="307753"/>
                          <a:pt x="1604296" y="314230"/>
                        </a:cubicBezTo>
                        <a:cubicBezTo>
                          <a:pt x="1359694" y="320802"/>
                          <a:pt x="1114901" y="323088"/>
                          <a:pt x="870299" y="320992"/>
                        </a:cubicBezTo>
                        <a:cubicBezTo>
                          <a:pt x="795909" y="319850"/>
                          <a:pt x="721519" y="318040"/>
                          <a:pt x="647319" y="316516"/>
                        </a:cubicBezTo>
                        <a:cubicBezTo>
                          <a:pt x="573119" y="315182"/>
                          <a:pt x="498920" y="314896"/>
                          <a:pt x="425101" y="319754"/>
                        </a:cubicBezTo>
                        <a:cubicBezTo>
                          <a:pt x="351282" y="324517"/>
                          <a:pt x="278035" y="334232"/>
                          <a:pt x="205073" y="344710"/>
                        </a:cubicBezTo>
                        <a:lnTo>
                          <a:pt x="101727" y="359664"/>
                        </a:lnTo>
                        <a:lnTo>
                          <a:pt x="603885" y="355663"/>
                        </a:lnTo>
                        <a:cubicBezTo>
                          <a:pt x="631603" y="353092"/>
                          <a:pt x="659321" y="350711"/>
                          <a:pt x="687134" y="348520"/>
                        </a:cubicBezTo>
                        <a:lnTo>
                          <a:pt x="598075" y="349186"/>
                        </a:lnTo>
                        <a:cubicBezTo>
                          <a:pt x="667988" y="342709"/>
                          <a:pt x="738092" y="336994"/>
                          <a:pt x="808768" y="333661"/>
                        </a:cubicBezTo>
                        <a:cubicBezTo>
                          <a:pt x="838772" y="332899"/>
                          <a:pt x="868871" y="332423"/>
                          <a:pt x="898970" y="332613"/>
                        </a:cubicBezTo>
                        <a:cubicBezTo>
                          <a:pt x="914019" y="332613"/>
                          <a:pt x="928973" y="332899"/>
                          <a:pt x="944023" y="333089"/>
                        </a:cubicBezTo>
                        <a:cubicBezTo>
                          <a:pt x="958977" y="333470"/>
                          <a:pt x="974027" y="333756"/>
                          <a:pt x="988981" y="334232"/>
                        </a:cubicBezTo>
                        <a:cubicBezTo>
                          <a:pt x="1048893" y="336137"/>
                          <a:pt x="1108710" y="339376"/>
                          <a:pt x="1168337" y="343090"/>
                        </a:cubicBezTo>
                        <a:cubicBezTo>
                          <a:pt x="1175290" y="343471"/>
                          <a:pt x="1182148" y="343948"/>
                          <a:pt x="1189101" y="344424"/>
                        </a:cubicBezTo>
                        <a:lnTo>
                          <a:pt x="1083945" y="345281"/>
                        </a:lnTo>
                        <a:cubicBezTo>
                          <a:pt x="1112139" y="346710"/>
                          <a:pt x="1140238" y="348329"/>
                          <a:pt x="1168337" y="350044"/>
                        </a:cubicBezTo>
                        <a:cubicBezTo>
                          <a:pt x="1173004" y="350330"/>
                          <a:pt x="1177671" y="350615"/>
                          <a:pt x="1182338" y="350901"/>
                        </a:cubicBezTo>
                        <a:lnTo>
                          <a:pt x="1942433" y="344805"/>
                        </a:lnTo>
                        <a:cubicBezTo>
                          <a:pt x="1947482" y="343853"/>
                          <a:pt x="1952530" y="342995"/>
                          <a:pt x="1957578" y="342043"/>
                        </a:cubicBezTo>
                        <a:cubicBezTo>
                          <a:pt x="1953387" y="342995"/>
                          <a:pt x="1949101" y="343853"/>
                          <a:pt x="1944910" y="344805"/>
                        </a:cubicBezTo>
                        <a:lnTo>
                          <a:pt x="2610326" y="339471"/>
                        </a:lnTo>
                        <a:lnTo>
                          <a:pt x="2610326" y="319850"/>
                        </a:lnTo>
                        <a:cubicBezTo>
                          <a:pt x="2610326" y="319850"/>
                          <a:pt x="2610231" y="319850"/>
                          <a:pt x="2610136" y="319850"/>
                        </a:cubicBezTo>
                        <a:close/>
                        <a:moveTo>
                          <a:pt x="2001965" y="113443"/>
                        </a:moveTo>
                        <a:lnTo>
                          <a:pt x="2144363" y="110014"/>
                        </a:lnTo>
                        <a:lnTo>
                          <a:pt x="2210943" y="111919"/>
                        </a:lnTo>
                        <a:lnTo>
                          <a:pt x="2144554" y="116967"/>
                        </a:lnTo>
                        <a:lnTo>
                          <a:pt x="2144363" y="116967"/>
                        </a:lnTo>
                        <a:cubicBezTo>
                          <a:pt x="2144363" y="116967"/>
                          <a:pt x="2210943" y="118872"/>
                          <a:pt x="2210943" y="118872"/>
                        </a:cubicBezTo>
                        <a:lnTo>
                          <a:pt x="2144554" y="123920"/>
                        </a:lnTo>
                        <a:lnTo>
                          <a:pt x="2002155" y="127349"/>
                        </a:lnTo>
                        <a:lnTo>
                          <a:pt x="1915478" y="126016"/>
                        </a:lnTo>
                        <a:lnTo>
                          <a:pt x="2001965" y="120491"/>
                        </a:lnTo>
                        <a:lnTo>
                          <a:pt x="2002155" y="120491"/>
                        </a:lnTo>
                        <a:cubicBezTo>
                          <a:pt x="2002155" y="120491"/>
                          <a:pt x="1915478" y="119063"/>
                          <a:pt x="1915478" y="119063"/>
                        </a:cubicBezTo>
                        <a:lnTo>
                          <a:pt x="2001965" y="113538"/>
                        </a:lnTo>
                        <a:close/>
                        <a:moveTo>
                          <a:pt x="1461707" y="138303"/>
                        </a:moveTo>
                        <a:lnTo>
                          <a:pt x="1941100" y="134493"/>
                        </a:lnTo>
                        <a:lnTo>
                          <a:pt x="2165033" y="139636"/>
                        </a:lnTo>
                        <a:lnTo>
                          <a:pt x="2053114" y="144018"/>
                        </a:lnTo>
                        <a:lnTo>
                          <a:pt x="2165033" y="146590"/>
                        </a:lnTo>
                        <a:lnTo>
                          <a:pt x="1941100" y="155353"/>
                        </a:lnTo>
                        <a:lnTo>
                          <a:pt x="1461707" y="159163"/>
                        </a:lnTo>
                        <a:lnTo>
                          <a:pt x="1170146" y="154591"/>
                        </a:lnTo>
                        <a:lnTo>
                          <a:pt x="1315879" y="149923"/>
                        </a:lnTo>
                        <a:lnTo>
                          <a:pt x="1170146" y="147638"/>
                        </a:lnTo>
                        <a:lnTo>
                          <a:pt x="1461707" y="138398"/>
                        </a:lnTo>
                        <a:close/>
                        <a:moveTo>
                          <a:pt x="1045845" y="36957"/>
                        </a:moveTo>
                        <a:cubicBezTo>
                          <a:pt x="1179386" y="45053"/>
                          <a:pt x="1313974" y="42100"/>
                          <a:pt x="1448086" y="35814"/>
                        </a:cubicBezTo>
                        <a:cubicBezTo>
                          <a:pt x="1510856" y="34004"/>
                          <a:pt x="1573625" y="31432"/>
                          <a:pt x="1636300" y="28765"/>
                        </a:cubicBezTo>
                        <a:cubicBezTo>
                          <a:pt x="1573816" y="33719"/>
                          <a:pt x="1511332" y="38576"/>
                          <a:pt x="1448657" y="42767"/>
                        </a:cubicBezTo>
                        <a:cubicBezTo>
                          <a:pt x="1511141" y="40957"/>
                          <a:pt x="1573721" y="38386"/>
                          <a:pt x="1636300" y="35719"/>
                        </a:cubicBezTo>
                        <a:cubicBezTo>
                          <a:pt x="1573816" y="40672"/>
                          <a:pt x="1511237" y="45625"/>
                          <a:pt x="1448562" y="49721"/>
                        </a:cubicBezTo>
                        <a:cubicBezTo>
                          <a:pt x="1314260" y="56102"/>
                          <a:pt x="1179100" y="59055"/>
                          <a:pt x="1044797" y="50863"/>
                        </a:cubicBezTo>
                        <a:cubicBezTo>
                          <a:pt x="963359" y="44672"/>
                          <a:pt x="882586" y="34385"/>
                          <a:pt x="804196" y="18574"/>
                        </a:cubicBezTo>
                        <a:cubicBezTo>
                          <a:pt x="882872" y="32004"/>
                          <a:pt x="963073" y="39910"/>
                          <a:pt x="1043654" y="43815"/>
                        </a:cubicBezTo>
                        <a:cubicBezTo>
                          <a:pt x="962597" y="37624"/>
                          <a:pt x="882206" y="27337"/>
                          <a:pt x="804196" y="11621"/>
                        </a:cubicBezTo>
                        <a:cubicBezTo>
                          <a:pt x="883539" y="25146"/>
                          <a:pt x="964502" y="33147"/>
                          <a:pt x="1045845" y="36957"/>
                        </a:cubicBezTo>
                        <a:close/>
                        <a:moveTo>
                          <a:pt x="410147" y="232505"/>
                        </a:moveTo>
                        <a:cubicBezTo>
                          <a:pt x="360236" y="228981"/>
                          <a:pt x="310229" y="226314"/>
                          <a:pt x="260128" y="224695"/>
                        </a:cubicBezTo>
                        <a:cubicBezTo>
                          <a:pt x="229743" y="222504"/>
                          <a:pt x="199263" y="220694"/>
                          <a:pt x="168783" y="219265"/>
                        </a:cubicBezTo>
                        <a:cubicBezTo>
                          <a:pt x="199263" y="218408"/>
                          <a:pt x="229838" y="217932"/>
                          <a:pt x="260414" y="217742"/>
                        </a:cubicBezTo>
                        <a:cubicBezTo>
                          <a:pt x="260318" y="217742"/>
                          <a:pt x="260223" y="217742"/>
                          <a:pt x="260128" y="217742"/>
                        </a:cubicBezTo>
                        <a:cubicBezTo>
                          <a:pt x="229743" y="215551"/>
                          <a:pt x="199263" y="213741"/>
                          <a:pt x="168783" y="212312"/>
                        </a:cubicBezTo>
                        <a:cubicBezTo>
                          <a:pt x="199358" y="211455"/>
                          <a:pt x="230029" y="210979"/>
                          <a:pt x="260699" y="210788"/>
                        </a:cubicBezTo>
                        <a:cubicBezTo>
                          <a:pt x="310991" y="212503"/>
                          <a:pt x="361188" y="215075"/>
                          <a:pt x="411194" y="218694"/>
                        </a:cubicBezTo>
                        <a:cubicBezTo>
                          <a:pt x="434340" y="221551"/>
                          <a:pt x="457486" y="224504"/>
                          <a:pt x="480536" y="227743"/>
                        </a:cubicBezTo>
                        <a:cubicBezTo>
                          <a:pt x="457391" y="226790"/>
                          <a:pt x="434245" y="226123"/>
                          <a:pt x="411194" y="225647"/>
                        </a:cubicBezTo>
                        <a:cubicBezTo>
                          <a:pt x="411194" y="225647"/>
                          <a:pt x="411194" y="225647"/>
                          <a:pt x="411194" y="225647"/>
                        </a:cubicBezTo>
                        <a:cubicBezTo>
                          <a:pt x="434340" y="228505"/>
                          <a:pt x="457486" y="231457"/>
                          <a:pt x="480536" y="234696"/>
                        </a:cubicBezTo>
                        <a:cubicBezTo>
                          <a:pt x="457010" y="233744"/>
                          <a:pt x="433578" y="233077"/>
                          <a:pt x="410051" y="232505"/>
                        </a:cubicBezTo>
                        <a:close/>
                        <a:moveTo>
                          <a:pt x="1649635" y="224219"/>
                        </a:moveTo>
                        <a:cubicBezTo>
                          <a:pt x="1614297" y="226504"/>
                          <a:pt x="1578959" y="228981"/>
                          <a:pt x="1543717" y="231648"/>
                        </a:cubicBezTo>
                        <a:cubicBezTo>
                          <a:pt x="1522095" y="232124"/>
                          <a:pt x="1500473" y="232696"/>
                          <a:pt x="1478852" y="233267"/>
                        </a:cubicBezTo>
                        <a:cubicBezTo>
                          <a:pt x="1500092" y="230315"/>
                          <a:pt x="1521428" y="227552"/>
                          <a:pt x="1542764" y="224695"/>
                        </a:cubicBezTo>
                        <a:cubicBezTo>
                          <a:pt x="1542860" y="224695"/>
                          <a:pt x="1543050" y="224695"/>
                          <a:pt x="1543145" y="224695"/>
                        </a:cubicBezTo>
                        <a:cubicBezTo>
                          <a:pt x="1521714" y="225171"/>
                          <a:pt x="1500283" y="225742"/>
                          <a:pt x="1478852" y="226314"/>
                        </a:cubicBezTo>
                        <a:cubicBezTo>
                          <a:pt x="1500092" y="223361"/>
                          <a:pt x="1521428" y="220599"/>
                          <a:pt x="1542764" y="217742"/>
                        </a:cubicBezTo>
                        <a:cubicBezTo>
                          <a:pt x="1578102" y="215075"/>
                          <a:pt x="1613440" y="212598"/>
                          <a:pt x="1648873" y="210312"/>
                        </a:cubicBezTo>
                        <a:lnTo>
                          <a:pt x="1698784" y="210693"/>
                        </a:lnTo>
                        <a:lnTo>
                          <a:pt x="1649635" y="217170"/>
                        </a:lnTo>
                        <a:cubicBezTo>
                          <a:pt x="1649635" y="217170"/>
                          <a:pt x="1649349" y="217170"/>
                          <a:pt x="1649159" y="217170"/>
                        </a:cubicBezTo>
                        <a:lnTo>
                          <a:pt x="1698784" y="217551"/>
                        </a:lnTo>
                        <a:lnTo>
                          <a:pt x="1649635" y="224028"/>
                        </a:lnTo>
                        <a:close/>
                        <a:moveTo>
                          <a:pt x="1942243" y="338614"/>
                        </a:moveTo>
                        <a:lnTo>
                          <a:pt x="1939385" y="338614"/>
                        </a:lnTo>
                        <a:cubicBezTo>
                          <a:pt x="1945291" y="337566"/>
                          <a:pt x="1951292" y="336518"/>
                          <a:pt x="1957197" y="335375"/>
                        </a:cubicBezTo>
                        <a:cubicBezTo>
                          <a:pt x="1952244" y="336518"/>
                          <a:pt x="1947291" y="337566"/>
                          <a:pt x="1942243" y="338614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2" name="Vrije vorm: vorm 9101">
                    <a:extLst>
                      <a:ext uri="{FF2B5EF4-FFF2-40B4-BE49-F238E27FC236}">
                        <a16:creationId xmlns:a16="http://schemas.microsoft.com/office/drawing/2014/main" id="{771A9B56-9080-5D5D-B3AF-72CDFDC04357}"/>
                      </a:ext>
                    </a:extLst>
                  </p:cNvPr>
                  <p:cNvSpPr/>
                  <p:nvPr/>
                </p:nvSpPr>
                <p:spPr>
                  <a:xfrm>
                    <a:off x="9537103" y="1928971"/>
                    <a:ext cx="509873" cy="22574"/>
                  </a:xfrm>
                  <a:custGeom>
                    <a:avLst/>
                    <a:gdLst>
                      <a:gd name="connsiteX0" fmla="*/ 509873 w 509873"/>
                      <a:gd name="connsiteY0" fmla="*/ 16573 h 22574"/>
                      <a:gd name="connsiteX1" fmla="*/ 0 w 509873"/>
                      <a:gd name="connsiteY1" fmla="*/ 0 h 22574"/>
                      <a:gd name="connsiteX2" fmla="*/ 509873 w 509873"/>
                      <a:gd name="connsiteY2" fmla="*/ 22574 h 22574"/>
                      <a:gd name="connsiteX3" fmla="*/ 509873 w 509873"/>
                      <a:gd name="connsiteY3" fmla="*/ 16573 h 2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873" h="22574">
                        <a:moveTo>
                          <a:pt x="509873" y="16573"/>
                        </a:moveTo>
                        <a:cubicBezTo>
                          <a:pt x="340328" y="5905"/>
                          <a:pt x="170212" y="286"/>
                          <a:pt x="0" y="0"/>
                        </a:cubicBezTo>
                        <a:cubicBezTo>
                          <a:pt x="170498" y="2286"/>
                          <a:pt x="340614" y="9906"/>
                          <a:pt x="509873" y="22574"/>
                        </a:cubicBezTo>
                        <a:lnTo>
                          <a:pt x="509873" y="16573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3" name="Vrije vorm: vorm 9102">
                    <a:extLst>
                      <a:ext uri="{FF2B5EF4-FFF2-40B4-BE49-F238E27FC236}">
                        <a16:creationId xmlns:a16="http://schemas.microsoft.com/office/drawing/2014/main" id="{03155F45-B81C-78F8-4128-B637F334EE47}"/>
                      </a:ext>
                    </a:extLst>
                  </p:cNvPr>
                  <p:cNvSpPr/>
                  <p:nvPr/>
                </p:nvSpPr>
                <p:spPr>
                  <a:xfrm>
                    <a:off x="9176677" y="1762950"/>
                    <a:ext cx="39242" cy="761"/>
                  </a:xfrm>
                  <a:custGeom>
                    <a:avLst/>
                    <a:gdLst>
                      <a:gd name="connsiteX0" fmla="*/ 0 w 39242"/>
                      <a:gd name="connsiteY0" fmla="*/ 762 h 761"/>
                      <a:gd name="connsiteX1" fmla="*/ 0 w 39242"/>
                      <a:gd name="connsiteY1" fmla="*/ 762 h 761"/>
                      <a:gd name="connsiteX2" fmla="*/ 39243 w 39242"/>
                      <a:gd name="connsiteY2" fmla="*/ 0 h 761"/>
                      <a:gd name="connsiteX3" fmla="*/ 0 w 39242"/>
                      <a:gd name="connsiteY3" fmla="*/ 762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242" h="761">
                        <a:moveTo>
                          <a:pt x="0" y="762"/>
                        </a:moveTo>
                        <a:cubicBezTo>
                          <a:pt x="0" y="762"/>
                          <a:pt x="0" y="762"/>
                          <a:pt x="0" y="762"/>
                        </a:cubicBezTo>
                        <a:cubicBezTo>
                          <a:pt x="13049" y="476"/>
                          <a:pt x="26194" y="286"/>
                          <a:pt x="39243" y="0"/>
                        </a:cubicBezTo>
                        <a:cubicBezTo>
                          <a:pt x="26194" y="286"/>
                          <a:pt x="13049" y="381"/>
                          <a:pt x="0" y="76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4" name="Vrije vorm: vorm 9103">
                    <a:extLst>
                      <a:ext uri="{FF2B5EF4-FFF2-40B4-BE49-F238E27FC236}">
                        <a16:creationId xmlns:a16="http://schemas.microsoft.com/office/drawing/2014/main" id="{7F90952D-0C0F-5D98-CC6F-3F6A7BC0D530}"/>
                      </a:ext>
                    </a:extLst>
                  </p:cNvPr>
                  <p:cNvSpPr/>
                  <p:nvPr/>
                </p:nvSpPr>
                <p:spPr>
                  <a:xfrm>
                    <a:off x="9378227" y="1929066"/>
                    <a:ext cx="26670" cy="190"/>
                  </a:xfrm>
                  <a:custGeom>
                    <a:avLst/>
                    <a:gdLst>
                      <a:gd name="connsiteX0" fmla="*/ 0 w 26670"/>
                      <a:gd name="connsiteY0" fmla="*/ 191 h 190"/>
                      <a:gd name="connsiteX1" fmla="*/ 26670 w 26670"/>
                      <a:gd name="connsiteY1" fmla="*/ 0 h 190"/>
                      <a:gd name="connsiteX2" fmla="*/ 0 w 26670"/>
                      <a:gd name="connsiteY2" fmla="*/ 191 h 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670" h="190">
                        <a:moveTo>
                          <a:pt x="0" y="191"/>
                        </a:moveTo>
                        <a:cubicBezTo>
                          <a:pt x="8858" y="95"/>
                          <a:pt x="17717" y="95"/>
                          <a:pt x="26670" y="0"/>
                        </a:cubicBezTo>
                        <a:cubicBezTo>
                          <a:pt x="17812" y="0"/>
                          <a:pt x="8954" y="0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5" name="Vrije vorm: vorm 9104">
                    <a:extLst>
                      <a:ext uri="{FF2B5EF4-FFF2-40B4-BE49-F238E27FC236}">
                        <a16:creationId xmlns:a16="http://schemas.microsoft.com/office/drawing/2014/main" id="{C4354DB3-7F50-A455-CCE3-D681320F1A14}"/>
                      </a:ext>
                    </a:extLst>
                  </p:cNvPr>
                  <p:cNvSpPr/>
                  <p:nvPr/>
                </p:nvSpPr>
                <p:spPr>
                  <a:xfrm>
                    <a:off x="8823014" y="1947354"/>
                    <a:ext cx="4857" cy="95"/>
                  </a:xfrm>
                  <a:custGeom>
                    <a:avLst/>
                    <a:gdLst>
                      <a:gd name="connsiteX0" fmla="*/ 4858 w 4857"/>
                      <a:gd name="connsiteY0" fmla="*/ 0 h 95"/>
                      <a:gd name="connsiteX1" fmla="*/ 0 w 4857"/>
                      <a:gd name="connsiteY1" fmla="*/ 95 h 95"/>
                      <a:gd name="connsiteX2" fmla="*/ 0 w 4857"/>
                      <a:gd name="connsiteY2" fmla="*/ 95 h 95"/>
                      <a:gd name="connsiteX3" fmla="*/ 4858 w 4857"/>
                      <a:gd name="connsiteY3" fmla="*/ 0 h 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57" h="95">
                        <a:moveTo>
                          <a:pt x="4858" y="0"/>
                        </a:moveTo>
                        <a:cubicBezTo>
                          <a:pt x="3239" y="0"/>
                          <a:pt x="1619" y="0"/>
                          <a:pt x="0" y="95"/>
                        </a:cubicBezTo>
                        <a:lnTo>
                          <a:pt x="0" y="95"/>
                        </a:lnTo>
                        <a:cubicBezTo>
                          <a:pt x="1619" y="95"/>
                          <a:pt x="3239" y="95"/>
                          <a:pt x="4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6" name="Vrije vorm: vorm 9105">
                    <a:extLst>
                      <a:ext uri="{FF2B5EF4-FFF2-40B4-BE49-F238E27FC236}">
                        <a16:creationId xmlns:a16="http://schemas.microsoft.com/office/drawing/2014/main" id="{F6DCAF41-CDC1-533B-FE89-4698CFF3D911}"/>
                      </a:ext>
                    </a:extLst>
                  </p:cNvPr>
                  <p:cNvSpPr/>
                  <p:nvPr/>
                </p:nvSpPr>
                <p:spPr>
                  <a:xfrm>
                    <a:off x="8633657" y="1804288"/>
                    <a:ext cx="43814" cy="42"/>
                  </a:xfrm>
                  <a:custGeom>
                    <a:avLst/>
                    <a:gdLst>
                      <a:gd name="connsiteX0" fmla="*/ 0 w 43814"/>
                      <a:gd name="connsiteY0" fmla="*/ 0 h 42"/>
                      <a:gd name="connsiteX1" fmla="*/ 43815 w 43814"/>
                      <a:gd name="connsiteY1" fmla="*/ 0 h 42"/>
                      <a:gd name="connsiteX2" fmla="*/ 0 w 43814"/>
                      <a:gd name="connsiteY2" fmla="*/ 0 h 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814" h="42">
                        <a:moveTo>
                          <a:pt x="0" y="0"/>
                        </a:moveTo>
                        <a:cubicBezTo>
                          <a:pt x="14573" y="95"/>
                          <a:pt x="29242" y="0"/>
                          <a:pt x="43815" y="0"/>
                        </a:cubicBezTo>
                        <a:cubicBezTo>
                          <a:pt x="29242" y="0"/>
                          <a:pt x="14573" y="9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7" name="Vrije vorm: vorm 9106">
                    <a:extLst>
                      <a:ext uri="{FF2B5EF4-FFF2-40B4-BE49-F238E27FC236}">
                        <a16:creationId xmlns:a16="http://schemas.microsoft.com/office/drawing/2014/main" id="{1C509D16-0CF5-76E3-494D-8FECACF15064}"/>
                      </a:ext>
                    </a:extLst>
                  </p:cNvPr>
                  <p:cNvSpPr/>
                  <p:nvPr/>
                </p:nvSpPr>
                <p:spPr>
                  <a:xfrm>
                    <a:off x="7436936" y="2010695"/>
                    <a:ext cx="207264" cy="13430"/>
                  </a:xfrm>
                  <a:custGeom>
                    <a:avLst/>
                    <a:gdLst>
                      <a:gd name="connsiteX0" fmla="*/ 207264 w 207264"/>
                      <a:gd name="connsiteY0" fmla="*/ 0 h 13430"/>
                      <a:gd name="connsiteX1" fmla="*/ 0 w 207264"/>
                      <a:gd name="connsiteY1" fmla="*/ 8192 h 13430"/>
                      <a:gd name="connsiteX2" fmla="*/ 0 w 207264"/>
                      <a:gd name="connsiteY2" fmla="*/ 13430 h 13430"/>
                      <a:gd name="connsiteX3" fmla="*/ 207264 w 207264"/>
                      <a:gd name="connsiteY3" fmla="*/ 0 h 13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264" h="13430">
                        <a:moveTo>
                          <a:pt x="207264" y="0"/>
                        </a:moveTo>
                        <a:cubicBezTo>
                          <a:pt x="138113" y="95"/>
                          <a:pt x="68866" y="2477"/>
                          <a:pt x="0" y="8192"/>
                        </a:cubicBezTo>
                        <a:lnTo>
                          <a:pt x="0" y="13430"/>
                        </a:lnTo>
                        <a:cubicBezTo>
                          <a:pt x="68580" y="6001"/>
                          <a:pt x="137922" y="1905"/>
                          <a:pt x="207264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8" name="Vrije vorm: vorm 9107">
                    <a:extLst>
                      <a:ext uri="{FF2B5EF4-FFF2-40B4-BE49-F238E27FC236}">
                        <a16:creationId xmlns:a16="http://schemas.microsoft.com/office/drawing/2014/main" id="{724DF288-126A-1DDD-A009-0AF8CA7D7491}"/>
                      </a:ext>
                    </a:extLst>
                  </p:cNvPr>
                  <p:cNvSpPr/>
                  <p:nvPr/>
                </p:nvSpPr>
                <p:spPr>
                  <a:xfrm>
                    <a:off x="9985445" y="1840960"/>
                    <a:ext cx="61531" cy="5905"/>
                  </a:xfrm>
                  <a:custGeom>
                    <a:avLst/>
                    <a:gdLst>
                      <a:gd name="connsiteX0" fmla="*/ 61531 w 61531"/>
                      <a:gd name="connsiteY0" fmla="*/ 572 h 5905"/>
                      <a:gd name="connsiteX1" fmla="*/ 0 w 61531"/>
                      <a:gd name="connsiteY1" fmla="*/ 0 h 5905"/>
                      <a:gd name="connsiteX2" fmla="*/ 61531 w 61531"/>
                      <a:gd name="connsiteY2" fmla="*/ 5906 h 5905"/>
                      <a:gd name="connsiteX3" fmla="*/ 61531 w 61531"/>
                      <a:gd name="connsiteY3" fmla="*/ 572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31" h="5905">
                        <a:moveTo>
                          <a:pt x="61531" y="572"/>
                        </a:moveTo>
                        <a:cubicBezTo>
                          <a:pt x="41053" y="286"/>
                          <a:pt x="20479" y="191"/>
                          <a:pt x="0" y="0"/>
                        </a:cubicBezTo>
                        <a:cubicBezTo>
                          <a:pt x="20479" y="1905"/>
                          <a:pt x="41053" y="3905"/>
                          <a:pt x="61531" y="5906"/>
                        </a:cubicBezTo>
                        <a:lnTo>
                          <a:pt x="61531" y="572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9" name="Vrije vorm: vorm 9108">
                    <a:extLst>
                      <a:ext uri="{FF2B5EF4-FFF2-40B4-BE49-F238E27FC236}">
                        <a16:creationId xmlns:a16="http://schemas.microsoft.com/office/drawing/2014/main" id="{F62960A9-9FC5-2B87-2DE4-49373CB17232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7710"/>
                    <a:ext cx="278511" cy="16409"/>
                  </a:xfrm>
                  <a:custGeom>
                    <a:avLst/>
                    <a:gdLst>
                      <a:gd name="connsiteX0" fmla="*/ 278511 w 278511"/>
                      <a:gd name="connsiteY0" fmla="*/ 26 h 16409"/>
                      <a:gd name="connsiteX1" fmla="*/ 278511 w 278511"/>
                      <a:gd name="connsiteY1" fmla="*/ 26 h 16409"/>
                      <a:gd name="connsiteX2" fmla="*/ 0 w 278511"/>
                      <a:gd name="connsiteY2" fmla="*/ 11265 h 16409"/>
                      <a:gd name="connsiteX3" fmla="*/ 0 w 278511"/>
                      <a:gd name="connsiteY3" fmla="*/ 16409 h 16409"/>
                      <a:gd name="connsiteX4" fmla="*/ 278511 w 278511"/>
                      <a:gd name="connsiteY4" fmla="*/ 26 h 1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511" h="16409">
                        <a:moveTo>
                          <a:pt x="278511" y="26"/>
                        </a:moveTo>
                        <a:cubicBezTo>
                          <a:pt x="278511" y="26"/>
                          <a:pt x="278511" y="26"/>
                          <a:pt x="278511" y="26"/>
                        </a:cubicBezTo>
                        <a:cubicBezTo>
                          <a:pt x="185547" y="-355"/>
                          <a:pt x="92488" y="3455"/>
                          <a:pt x="0" y="11265"/>
                        </a:cubicBezTo>
                        <a:lnTo>
                          <a:pt x="0" y="16409"/>
                        </a:lnTo>
                        <a:cubicBezTo>
                          <a:pt x="92202" y="6979"/>
                          <a:pt x="185357" y="1359"/>
                          <a:pt x="278511" y="2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0" name="Vrije vorm: vorm 9109">
                    <a:extLst>
                      <a:ext uri="{FF2B5EF4-FFF2-40B4-BE49-F238E27FC236}">
                        <a16:creationId xmlns:a16="http://schemas.microsoft.com/office/drawing/2014/main" id="{95D5E783-D8A5-958B-4089-4E82E0B7A6C0}"/>
                      </a:ext>
                    </a:extLst>
                  </p:cNvPr>
                  <p:cNvSpPr/>
                  <p:nvPr/>
                </p:nvSpPr>
                <p:spPr>
                  <a:xfrm>
                    <a:off x="8683949" y="1804193"/>
                    <a:ext cx="2857" cy="9525"/>
                  </a:xfrm>
                  <a:custGeom>
                    <a:avLst/>
                    <a:gdLst>
                      <a:gd name="connsiteX0" fmla="*/ 2858 w 2857"/>
                      <a:gd name="connsiteY0" fmla="*/ 0 h 9525"/>
                      <a:gd name="connsiteX1" fmla="*/ 0 w 2857"/>
                      <a:gd name="connsiteY1" fmla="*/ 0 h 9525"/>
                      <a:gd name="connsiteX2" fmla="*/ 2858 w 2857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7" h="9525">
                        <a:moveTo>
                          <a:pt x="2858" y="0"/>
                        </a:moveTo>
                        <a:cubicBezTo>
                          <a:pt x="1905" y="0"/>
                          <a:pt x="952" y="0"/>
                          <a:pt x="0" y="0"/>
                        </a:cubicBezTo>
                        <a:cubicBezTo>
                          <a:pt x="952" y="0"/>
                          <a:pt x="1905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1" name="Vrije vorm: vorm 9110">
                    <a:extLst>
                      <a:ext uri="{FF2B5EF4-FFF2-40B4-BE49-F238E27FC236}">
                        <a16:creationId xmlns:a16="http://schemas.microsoft.com/office/drawing/2014/main" id="{D5619CB5-4B3C-1886-07E1-DC6C34E8739F}"/>
                      </a:ext>
                    </a:extLst>
                  </p:cNvPr>
                  <p:cNvSpPr/>
                  <p:nvPr/>
                </p:nvSpPr>
                <p:spPr>
                  <a:xfrm>
                    <a:off x="8607273" y="1889918"/>
                    <a:ext cx="994886" cy="15430"/>
                  </a:xfrm>
                  <a:custGeom>
                    <a:avLst/>
                    <a:gdLst>
                      <a:gd name="connsiteX0" fmla="*/ 291560 w 994886"/>
                      <a:gd name="connsiteY0" fmla="*/ 10763 h 15430"/>
                      <a:gd name="connsiteX1" fmla="*/ 770954 w 994886"/>
                      <a:gd name="connsiteY1" fmla="*/ 6953 h 15430"/>
                      <a:gd name="connsiteX2" fmla="*/ 882872 w 994886"/>
                      <a:gd name="connsiteY2" fmla="*/ 9525 h 15430"/>
                      <a:gd name="connsiteX3" fmla="*/ 994886 w 994886"/>
                      <a:gd name="connsiteY3" fmla="*/ 5239 h 15430"/>
                      <a:gd name="connsiteX4" fmla="*/ 770954 w 994886"/>
                      <a:gd name="connsiteY4" fmla="*/ 0 h 15430"/>
                      <a:gd name="connsiteX5" fmla="*/ 291560 w 994886"/>
                      <a:gd name="connsiteY5" fmla="*/ 3905 h 15430"/>
                      <a:gd name="connsiteX6" fmla="*/ 0 w 994886"/>
                      <a:gd name="connsiteY6" fmla="*/ 13145 h 15430"/>
                      <a:gd name="connsiteX7" fmla="*/ 145828 w 994886"/>
                      <a:gd name="connsiteY7" fmla="*/ 15431 h 15430"/>
                      <a:gd name="connsiteX8" fmla="*/ 291560 w 994886"/>
                      <a:gd name="connsiteY8" fmla="*/ 10763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886" h="15430">
                        <a:moveTo>
                          <a:pt x="291560" y="10763"/>
                        </a:moveTo>
                        <a:lnTo>
                          <a:pt x="770954" y="6953"/>
                        </a:lnTo>
                        <a:lnTo>
                          <a:pt x="882872" y="9525"/>
                        </a:lnTo>
                        <a:lnTo>
                          <a:pt x="994886" y="5239"/>
                        </a:lnTo>
                        <a:lnTo>
                          <a:pt x="770954" y="0"/>
                        </a:lnTo>
                        <a:lnTo>
                          <a:pt x="291560" y="3905"/>
                        </a:lnTo>
                        <a:lnTo>
                          <a:pt x="0" y="13145"/>
                        </a:lnTo>
                        <a:lnTo>
                          <a:pt x="145828" y="15431"/>
                        </a:lnTo>
                        <a:lnTo>
                          <a:pt x="291560" y="1076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2" name="Vrije vorm: vorm 9111">
                    <a:extLst>
                      <a:ext uri="{FF2B5EF4-FFF2-40B4-BE49-F238E27FC236}">
                        <a16:creationId xmlns:a16="http://schemas.microsoft.com/office/drawing/2014/main" id="{5FC995BE-384B-FDC7-E95E-33A3CBF52BC8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0858"/>
                    <a:ext cx="2113406" cy="50768"/>
                  </a:xfrm>
                  <a:custGeom>
                    <a:avLst/>
                    <a:gdLst>
                      <a:gd name="connsiteX0" fmla="*/ 1890712 w 2113406"/>
                      <a:gd name="connsiteY0" fmla="*/ 29051 h 50768"/>
                      <a:gd name="connsiteX1" fmla="*/ 1650397 w 2113406"/>
                      <a:gd name="connsiteY1" fmla="*/ 12478 h 50768"/>
                      <a:gd name="connsiteX2" fmla="*/ 1133285 w 2113406"/>
                      <a:gd name="connsiteY2" fmla="*/ 16859 h 50768"/>
                      <a:gd name="connsiteX3" fmla="*/ 875062 w 2113406"/>
                      <a:gd name="connsiteY3" fmla="*/ 28099 h 50768"/>
                      <a:gd name="connsiteX4" fmla="*/ 620458 w 2113406"/>
                      <a:gd name="connsiteY4" fmla="*/ 36100 h 50768"/>
                      <a:gd name="connsiteX5" fmla="*/ 310324 w 2113406"/>
                      <a:gd name="connsiteY5" fmla="*/ 27527 h 50768"/>
                      <a:gd name="connsiteX6" fmla="*/ 0 w 2113406"/>
                      <a:gd name="connsiteY6" fmla="*/ 0 h 50768"/>
                      <a:gd name="connsiteX7" fmla="*/ 100584 w 2113406"/>
                      <a:gd name="connsiteY7" fmla="*/ 16764 h 50768"/>
                      <a:gd name="connsiteX8" fmla="*/ 310324 w 2113406"/>
                      <a:gd name="connsiteY8" fmla="*/ 34480 h 50768"/>
                      <a:gd name="connsiteX9" fmla="*/ 620458 w 2113406"/>
                      <a:gd name="connsiteY9" fmla="*/ 43053 h 50768"/>
                      <a:gd name="connsiteX10" fmla="*/ 875062 w 2113406"/>
                      <a:gd name="connsiteY10" fmla="*/ 35052 h 50768"/>
                      <a:gd name="connsiteX11" fmla="*/ 1133285 w 2113406"/>
                      <a:gd name="connsiteY11" fmla="*/ 23813 h 50768"/>
                      <a:gd name="connsiteX12" fmla="*/ 1650397 w 2113406"/>
                      <a:gd name="connsiteY12" fmla="*/ 19431 h 50768"/>
                      <a:gd name="connsiteX13" fmla="*/ 1890712 w 2113406"/>
                      <a:gd name="connsiteY13" fmla="*/ 36004 h 50768"/>
                      <a:gd name="connsiteX14" fmla="*/ 2050066 w 2113406"/>
                      <a:gd name="connsiteY14" fmla="*/ 50197 h 50768"/>
                      <a:gd name="connsiteX15" fmla="*/ 2111597 w 2113406"/>
                      <a:gd name="connsiteY15" fmla="*/ 50768 h 50768"/>
                      <a:gd name="connsiteX16" fmla="*/ 2113407 w 2113406"/>
                      <a:gd name="connsiteY16" fmla="*/ 50768 h 50768"/>
                      <a:gd name="connsiteX17" fmla="*/ 2113407 w 2113406"/>
                      <a:gd name="connsiteY17" fmla="*/ 49340 h 50768"/>
                      <a:gd name="connsiteX18" fmla="*/ 2111597 w 2113406"/>
                      <a:gd name="connsiteY18" fmla="*/ 49149 h 50768"/>
                      <a:gd name="connsiteX19" fmla="*/ 1890712 w 2113406"/>
                      <a:gd name="connsiteY19" fmla="*/ 29051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13406" h="50768">
                        <a:moveTo>
                          <a:pt x="1890712" y="29051"/>
                        </a:move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06788" y="20479"/>
                          <a:pt x="103346" y="10287"/>
                          <a:pt x="0" y="0"/>
                        </a:cubicBezTo>
                        <a:cubicBezTo>
                          <a:pt x="33528" y="5620"/>
                          <a:pt x="67056" y="11240"/>
                          <a:pt x="100584" y="16764"/>
                        </a:cubicBezTo>
                        <a:cubicBezTo>
                          <a:pt x="170497" y="23431"/>
                          <a:pt x="240411" y="29718"/>
                          <a:pt x="310324" y="34480"/>
                        </a:cubicBezTo>
                        <a:cubicBezTo>
                          <a:pt x="413861" y="41624"/>
                          <a:pt x="517589" y="45529"/>
                          <a:pt x="620458" y="43053"/>
                        </a:cubicBezTo>
                        <a:cubicBezTo>
                          <a:pt x="704755" y="44386"/>
                          <a:pt x="789337" y="39719"/>
                          <a:pt x="875062" y="35052"/>
                        </a:cubicBezTo>
                        <a:cubicBezTo>
                          <a:pt x="960977" y="30480"/>
                          <a:pt x="1047083" y="26479"/>
                          <a:pt x="1133285" y="23813"/>
                        </a:cubicBezTo>
                        <a:cubicBezTo>
                          <a:pt x="1305592" y="18478"/>
                          <a:pt x="1478090" y="16669"/>
                          <a:pt x="1650397" y="19431"/>
                        </a:cubicBezTo>
                        <a:cubicBezTo>
                          <a:pt x="1730693" y="24193"/>
                          <a:pt x="1810893" y="29527"/>
                          <a:pt x="1890712" y="36004"/>
                        </a:cubicBezTo>
                        <a:cubicBezTo>
                          <a:pt x="1943957" y="40291"/>
                          <a:pt x="1997011" y="45148"/>
                          <a:pt x="2050066" y="50197"/>
                        </a:cubicBezTo>
                        <a:cubicBezTo>
                          <a:pt x="2070545" y="50387"/>
                          <a:pt x="2091023" y="50482"/>
                          <a:pt x="2111597" y="50768"/>
                        </a:cubicBezTo>
                        <a:cubicBezTo>
                          <a:pt x="2112169" y="50768"/>
                          <a:pt x="2112836" y="50768"/>
                          <a:pt x="2113407" y="50768"/>
                        </a:cubicBezTo>
                        <a:lnTo>
                          <a:pt x="2113407" y="49340"/>
                        </a:lnTo>
                        <a:cubicBezTo>
                          <a:pt x="2112836" y="49340"/>
                          <a:pt x="2112169" y="49244"/>
                          <a:pt x="2111597" y="49149"/>
                        </a:cubicBezTo>
                        <a:cubicBezTo>
                          <a:pt x="2038160" y="41815"/>
                          <a:pt x="1964531" y="35052"/>
                          <a:pt x="1890712" y="2905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3" name="Vrije vorm: vorm 9112">
                    <a:extLst>
                      <a:ext uri="{FF2B5EF4-FFF2-40B4-BE49-F238E27FC236}">
                        <a16:creationId xmlns:a16="http://schemas.microsoft.com/office/drawing/2014/main" id="{E58592AE-0B5F-81EC-C1DD-17A046E31665}"/>
                      </a:ext>
                    </a:extLst>
                  </p:cNvPr>
                  <p:cNvSpPr/>
                  <p:nvPr/>
                </p:nvSpPr>
                <p:spPr>
                  <a:xfrm>
                    <a:off x="7436841" y="2002461"/>
                    <a:ext cx="1807368" cy="27474"/>
                  </a:xfrm>
                  <a:custGeom>
                    <a:avLst/>
                    <a:gdLst>
                      <a:gd name="connsiteX0" fmla="*/ 207359 w 1807368"/>
                      <a:gd name="connsiteY0" fmla="*/ 8234 h 27474"/>
                      <a:gd name="connsiteX1" fmla="*/ 207359 w 1807368"/>
                      <a:gd name="connsiteY1" fmla="*/ 8234 h 27474"/>
                      <a:gd name="connsiteX2" fmla="*/ 482822 w 1807368"/>
                      <a:gd name="connsiteY2" fmla="*/ 9853 h 27474"/>
                      <a:gd name="connsiteX3" fmla="*/ 933545 w 1807368"/>
                      <a:gd name="connsiteY3" fmla="*/ 27284 h 27474"/>
                      <a:gd name="connsiteX4" fmla="*/ 1384649 w 1807368"/>
                      <a:gd name="connsiteY4" fmla="*/ 14901 h 27474"/>
                      <a:gd name="connsiteX5" fmla="*/ 1596295 w 1807368"/>
                      <a:gd name="connsiteY5" fmla="*/ 9282 h 27474"/>
                      <a:gd name="connsiteX6" fmla="*/ 1807369 w 1807368"/>
                      <a:gd name="connsiteY6" fmla="*/ 1566 h 27474"/>
                      <a:gd name="connsiteX7" fmla="*/ 1384649 w 1807368"/>
                      <a:gd name="connsiteY7" fmla="*/ 7948 h 27474"/>
                      <a:gd name="connsiteX8" fmla="*/ 933450 w 1807368"/>
                      <a:gd name="connsiteY8" fmla="*/ 20331 h 27474"/>
                      <a:gd name="connsiteX9" fmla="*/ 482727 w 1807368"/>
                      <a:gd name="connsiteY9" fmla="*/ 2900 h 27474"/>
                      <a:gd name="connsiteX10" fmla="*/ 207264 w 1807368"/>
                      <a:gd name="connsiteY10" fmla="*/ 1281 h 27474"/>
                      <a:gd name="connsiteX11" fmla="*/ 0 w 1807368"/>
                      <a:gd name="connsiteY11" fmla="*/ 14711 h 27474"/>
                      <a:gd name="connsiteX12" fmla="*/ 0 w 1807368"/>
                      <a:gd name="connsiteY12" fmla="*/ 14711 h 27474"/>
                      <a:gd name="connsiteX13" fmla="*/ 0 w 1807368"/>
                      <a:gd name="connsiteY13" fmla="*/ 16425 h 27474"/>
                      <a:gd name="connsiteX14" fmla="*/ 0 w 1807368"/>
                      <a:gd name="connsiteY14" fmla="*/ 16425 h 27474"/>
                      <a:gd name="connsiteX15" fmla="*/ 207264 w 1807368"/>
                      <a:gd name="connsiteY15" fmla="*/ 8234 h 27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368" h="27474">
                        <a:moveTo>
                          <a:pt x="207359" y="8234"/>
                        </a:moveTo>
                        <a:cubicBezTo>
                          <a:pt x="207359" y="8234"/>
                          <a:pt x="207359" y="8234"/>
                          <a:pt x="207359" y="8234"/>
                        </a:cubicBezTo>
                        <a:cubicBezTo>
                          <a:pt x="299276" y="5757"/>
                          <a:pt x="391192" y="7186"/>
                          <a:pt x="482822" y="9853"/>
                        </a:cubicBezTo>
                        <a:cubicBezTo>
                          <a:pt x="633413" y="16235"/>
                          <a:pt x="783336" y="25760"/>
                          <a:pt x="933545" y="27284"/>
                        </a:cubicBezTo>
                        <a:cubicBezTo>
                          <a:pt x="1083755" y="28713"/>
                          <a:pt x="1234250" y="21855"/>
                          <a:pt x="1384649" y="14901"/>
                        </a:cubicBezTo>
                        <a:cubicBezTo>
                          <a:pt x="1455134" y="12806"/>
                          <a:pt x="1525715" y="10615"/>
                          <a:pt x="1596295" y="9282"/>
                        </a:cubicBezTo>
                        <a:cubicBezTo>
                          <a:pt x="1666589" y="5662"/>
                          <a:pt x="1736884" y="2805"/>
                          <a:pt x="1807369" y="1566"/>
                        </a:cubicBezTo>
                        <a:cubicBezTo>
                          <a:pt x="1666589" y="-624"/>
                          <a:pt x="1525429" y="3757"/>
                          <a:pt x="1384649" y="7948"/>
                        </a:cubicBezTo>
                        <a:cubicBezTo>
                          <a:pt x="1234154" y="14901"/>
                          <a:pt x="1083755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01" y="233"/>
                          <a:pt x="299085" y="-1196"/>
                          <a:pt x="207264" y="1281"/>
                        </a:cubicBezTo>
                        <a:cubicBezTo>
                          <a:pt x="137922" y="3090"/>
                          <a:pt x="68580" y="7281"/>
                          <a:pt x="0" y="14711"/>
                        </a:cubicBezTo>
                        <a:lnTo>
                          <a:pt x="0" y="14711"/>
                        </a:lnTo>
                        <a:lnTo>
                          <a:pt x="0" y="16425"/>
                        </a:lnTo>
                        <a:cubicBezTo>
                          <a:pt x="0" y="16425"/>
                          <a:pt x="0" y="16425"/>
                          <a:pt x="0" y="16425"/>
                        </a:cubicBezTo>
                        <a:cubicBezTo>
                          <a:pt x="68866" y="10710"/>
                          <a:pt x="138113" y="8329"/>
                          <a:pt x="207264" y="82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4" name="Vrije vorm: vorm 9113">
                    <a:extLst>
                      <a:ext uri="{FF2B5EF4-FFF2-40B4-BE49-F238E27FC236}">
                        <a16:creationId xmlns:a16="http://schemas.microsoft.com/office/drawing/2014/main" id="{9BB2A4D4-097A-EA69-FE56-EAB84C703881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95300"/>
                    <a:ext cx="1042415" cy="52720"/>
                  </a:xfrm>
                  <a:custGeom>
                    <a:avLst/>
                    <a:gdLst>
                      <a:gd name="connsiteX0" fmla="*/ 49911 w 1042415"/>
                      <a:gd name="connsiteY0" fmla="*/ 31099 h 52720"/>
                      <a:gd name="connsiteX1" fmla="*/ 219361 w 1042415"/>
                      <a:gd name="connsiteY1" fmla="*/ 10525 h 52720"/>
                      <a:gd name="connsiteX2" fmla="*/ 254984 w 1042415"/>
                      <a:gd name="connsiteY2" fmla="*/ 8811 h 52720"/>
                      <a:gd name="connsiteX3" fmla="*/ 272796 w 1042415"/>
                      <a:gd name="connsiteY3" fmla="*/ 8049 h 52720"/>
                      <a:gd name="connsiteX4" fmla="*/ 281654 w 1042415"/>
                      <a:gd name="connsiteY4" fmla="*/ 7668 h 52720"/>
                      <a:gd name="connsiteX5" fmla="*/ 290513 w 1042415"/>
                      <a:gd name="connsiteY5" fmla="*/ 7668 h 52720"/>
                      <a:gd name="connsiteX6" fmla="*/ 326136 w 1042415"/>
                      <a:gd name="connsiteY6" fmla="*/ 7001 h 52720"/>
                      <a:gd name="connsiteX7" fmla="*/ 343948 w 1042415"/>
                      <a:gd name="connsiteY7" fmla="*/ 7001 h 52720"/>
                      <a:gd name="connsiteX8" fmla="*/ 361664 w 1042415"/>
                      <a:gd name="connsiteY8" fmla="*/ 7001 h 52720"/>
                      <a:gd name="connsiteX9" fmla="*/ 432626 w 1042415"/>
                      <a:gd name="connsiteY9" fmla="*/ 8525 h 52720"/>
                      <a:gd name="connsiteX10" fmla="*/ 467963 w 1042415"/>
                      <a:gd name="connsiteY10" fmla="*/ 9954 h 52720"/>
                      <a:gd name="connsiteX11" fmla="*/ 485585 w 1042415"/>
                      <a:gd name="connsiteY11" fmla="*/ 10716 h 52720"/>
                      <a:gd name="connsiteX12" fmla="*/ 503206 w 1042415"/>
                      <a:gd name="connsiteY12" fmla="*/ 11668 h 52720"/>
                      <a:gd name="connsiteX13" fmla="*/ 783050 w 1042415"/>
                      <a:gd name="connsiteY13" fmla="*/ 31480 h 52720"/>
                      <a:gd name="connsiteX14" fmla="*/ 976979 w 1042415"/>
                      <a:gd name="connsiteY14" fmla="*/ 52721 h 52720"/>
                      <a:gd name="connsiteX15" fmla="*/ 1042416 w 1042415"/>
                      <a:gd name="connsiteY15" fmla="*/ 50625 h 52720"/>
                      <a:gd name="connsiteX16" fmla="*/ 783050 w 1042415"/>
                      <a:gd name="connsiteY16" fmla="*/ 24527 h 52720"/>
                      <a:gd name="connsiteX17" fmla="*/ 503206 w 1042415"/>
                      <a:gd name="connsiteY17" fmla="*/ 4715 h 52720"/>
                      <a:gd name="connsiteX18" fmla="*/ 485585 w 1042415"/>
                      <a:gd name="connsiteY18" fmla="*/ 3762 h 52720"/>
                      <a:gd name="connsiteX19" fmla="*/ 467963 w 1042415"/>
                      <a:gd name="connsiteY19" fmla="*/ 3000 h 52720"/>
                      <a:gd name="connsiteX20" fmla="*/ 432626 w 1042415"/>
                      <a:gd name="connsiteY20" fmla="*/ 1572 h 52720"/>
                      <a:gd name="connsiteX21" fmla="*/ 361664 w 1042415"/>
                      <a:gd name="connsiteY21" fmla="*/ 143 h 52720"/>
                      <a:gd name="connsiteX22" fmla="*/ 343948 w 1042415"/>
                      <a:gd name="connsiteY22" fmla="*/ 143 h 52720"/>
                      <a:gd name="connsiteX23" fmla="*/ 326136 w 1042415"/>
                      <a:gd name="connsiteY23" fmla="*/ 143 h 52720"/>
                      <a:gd name="connsiteX24" fmla="*/ 290513 w 1042415"/>
                      <a:gd name="connsiteY24" fmla="*/ 714 h 52720"/>
                      <a:gd name="connsiteX25" fmla="*/ 281654 w 1042415"/>
                      <a:gd name="connsiteY25" fmla="*/ 714 h 52720"/>
                      <a:gd name="connsiteX26" fmla="*/ 272796 w 1042415"/>
                      <a:gd name="connsiteY26" fmla="*/ 1191 h 52720"/>
                      <a:gd name="connsiteX27" fmla="*/ 254984 w 1042415"/>
                      <a:gd name="connsiteY27" fmla="*/ 1953 h 52720"/>
                      <a:gd name="connsiteX28" fmla="*/ 219361 w 1042415"/>
                      <a:gd name="connsiteY28" fmla="*/ 3667 h 52720"/>
                      <a:gd name="connsiteX29" fmla="*/ 49911 w 1042415"/>
                      <a:gd name="connsiteY29" fmla="*/ 24241 h 52720"/>
                      <a:gd name="connsiteX30" fmla="*/ 0 w 1042415"/>
                      <a:gd name="connsiteY30" fmla="*/ 29575 h 52720"/>
                      <a:gd name="connsiteX31" fmla="*/ 0 w 1042415"/>
                      <a:gd name="connsiteY31" fmla="*/ 29575 h 52720"/>
                      <a:gd name="connsiteX32" fmla="*/ 0 w 1042415"/>
                      <a:gd name="connsiteY32" fmla="*/ 36528 h 52720"/>
                      <a:gd name="connsiteX33" fmla="*/ 49911 w 1042415"/>
                      <a:gd name="connsiteY33" fmla="*/ 31194 h 5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5" h="52720">
                        <a:moveTo>
                          <a:pt x="49911" y="31099"/>
                        </a:moveTo>
                        <a:cubicBezTo>
                          <a:pt x="106013" y="24432"/>
                          <a:pt x="162020" y="16335"/>
                          <a:pt x="219361" y="10525"/>
                        </a:cubicBezTo>
                        <a:cubicBezTo>
                          <a:pt x="231172" y="9668"/>
                          <a:pt x="243078" y="9382"/>
                          <a:pt x="254984" y="8811"/>
                        </a:cubicBezTo>
                        <a:lnTo>
                          <a:pt x="272796" y="8049"/>
                        </a:lnTo>
                        <a:lnTo>
                          <a:pt x="281654" y="7668"/>
                        </a:lnTo>
                        <a:lnTo>
                          <a:pt x="290513" y="7668"/>
                        </a:lnTo>
                        <a:cubicBezTo>
                          <a:pt x="290513" y="7668"/>
                          <a:pt x="326136" y="7001"/>
                          <a:pt x="326136" y="7001"/>
                        </a:cubicBezTo>
                        <a:cubicBezTo>
                          <a:pt x="332041" y="6810"/>
                          <a:pt x="337947" y="7001"/>
                          <a:pt x="343948" y="7001"/>
                        </a:cubicBezTo>
                        <a:lnTo>
                          <a:pt x="361664" y="7001"/>
                        </a:lnTo>
                        <a:cubicBezTo>
                          <a:pt x="385382" y="7001"/>
                          <a:pt x="408908" y="7953"/>
                          <a:pt x="432626" y="8525"/>
                        </a:cubicBezTo>
                        <a:cubicBezTo>
                          <a:pt x="444437" y="8906"/>
                          <a:pt x="456152" y="9477"/>
                          <a:pt x="467963" y="9954"/>
                        </a:cubicBezTo>
                        <a:lnTo>
                          <a:pt x="485585" y="10716"/>
                        </a:lnTo>
                        <a:lnTo>
                          <a:pt x="503206" y="11668"/>
                        </a:lnTo>
                        <a:cubicBezTo>
                          <a:pt x="597122" y="16621"/>
                          <a:pt x="690182" y="24622"/>
                          <a:pt x="783050" y="31480"/>
                        </a:cubicBezTo>
                        <a:cubicBezTo>
                          <a:pt x="847439" y="39672"/>
                          <a:pt x="911924" y="47196"/>
                          <a:pt x="976979" y="52721"/>
                        </a:cubicBezTo>
                        <a:cubicBezTo>
                          <a:pt x="998792" y="52245"/>
                          <a:pt x="1020699" y="51578"/>
                          <a:pt x="1042416" y="50625"/>
                        </a:cubicBezTo>
                        <a:cubicBezTo>
                          <a:pt x="955072" y="45101"/>
                          <a:pt x="868966" y="35481"/>
                          <a:pt x="783050" y="24527"/>
                        </a:cubicBezTo>
                        <a:cubicBezTo>
                          <a:pt x="690277" y="17764"/>
                          <a:pt x="597218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7" y="26241"/>
                          <a:pt x="16669" y="27956"/>
                          <a:pt x="0" y="29575"/>
                        </a:cubicBezTo>
                        <a:lnTo>
                          <a:pt x="0" y="29575"/>
                        </a:lnTo>
                        <a:lnTo>
                          <a:pt x="0" y="36528"/>
                        </a:lnTo>
                        <a:cubicBezTo>
                          <a:pt x="16669" y="34909"/>
                          <a:pt x="33337" y="33099"/>
                          <a:pt x="49911" y="311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5" name="Vrije vorm: vorm 9114">
                    <a:extLst>
                      <a:ext uri="{FF2B5EF4-FFF2-40B4-BE49-F238E27FC236}">
                        <a16:creationId xmlns:a16="http://schemas.microsoft.com/office/drawing/2014/main" id="{6A01A431-1912-1A8A-DD18-AF1ABC981BCE}"/>
                      </a:ext>
                    </a:extLst>
                  </p:cNvPr>
                  <p:cNvSpPr/>
                  <p:nvPr/>
                </p:nvSpPr>
                <p:spPr>
                  <a:xfrm>
                    <a:off x="7522947" y="2010124"/>
                    <a:ext cx="2307621" cy="98679"/>
                  </a:xfrm>
                  <a:custGeom>
                    <a:avLst/>
                    <a:gdLst>
                      <a:gd name="connsiteX0" fmla="*/ 561499 w 2307621"/>
                      <a:gd name="connsiteY0" fmla="*/ 51530 h 98679"/>
                      <a:gd name="connsiteX1" fmla="*/ 784479 w 2307621"/>
                      <a:gd name="connsiteY1" fmla="*/ 52483 h 98679"/>
                      <a:gd name="connsiteX2" fmla="*/ 1517523 w 2307621"/>
                      <a:gd name="connsiteY2" fmla="*/ 45720 h 98679"/>
                      <a:gd name="connsiteX3" fmla="*/ 2249615 w 2307621"/>
                      <a:gd name="connsiteY3" fmla="*/ 13525 h 98679"/>
                      <a:gd name="connsiteX4" fmla="*/ 2270951 w 2307621"/>
                      <a:gd name="connsiteY4" fmla="*/ 12478 h 98679"/>
                      <a:gd name="connsiteX5" fmla="*/ 2275904 w 2307621"/>
                      <a:gd name="connsiteY5" fmla="*/ 12192 h 98679"/>
                      <a:gd name="connsiteX6" fmla="*/ 2280571 w 2307621"/>
                      <a:gd name="connsiteY6" fmla="*/ 11716 h 98679"/>
                      <a:gd name="connsiteX7" fmla="*/ 2289810 w 2307621"/>
                      <a:gd name="connsiteY7" fmla="*/ 10096 h 98679"/>
                      <a:gd name="connsiteX8" fmla="*/ 2304860 w 2307621"/>
                      <a:gd name="connsiteY8" fmla="*/ 4381 h 98679"/>
                      <a:gd name="connsiteX9" fmla="*/ 2306098 w 2307621"/>
                      <a:gd name="connsiteY9" fmla="*/ 3524 h 98679"/>
                      <a:gd name="connsiteX10" fmla="*/ 2306955 w 2307621"/>
                      <a:gd name="connsiteY10" fmla="*/ 2667 h 98679"/>
                      <a:gd name="connsiteX11" fmla="*/ 2307431 w 2307621"/>
                      <a:gd name="connsiteY11" fmla="*/ 2096 h 98679"/>
                      <a:gd name="connsiteX12" fmla="*/ 2307527 w 2307621"/>
                      <a:gd name="connsiteY12" fmla="*/ 2000 h 98679"/>
                      <a:gd name="connsiteX13" fmla="*/ 2307622 w 2307621"/>
                      <a:gd name="connsiteY13" fmla="*/ 1524 h 98679"/>
                      <a:gd name="connsiteX14" fmla="*/ 2307431 w 2307621"/>
                      <a:gd name="connsiteY14" fmla="*/ 1143 h 98679"/>
                      <a:gd name="connsiteX15" fmla="*/ 2306765 w 2307621"/>
                      <a:gd name="connsiteY15" fmla="*/ 952 h 98679"/>
                      <a:gd name="connsiteX16" fmla="*/ 2306384 w 2307621"/>
                      <a:gd name="connsiteY16" fmla="*/ 952 h 98679"/>
                      <a:gd name="connsiteX17" fmla="*/ 2305050 w 2307621"/>
                      <a:gd name="connsiteY17" fmla="*/ 762 h 98679"/>
                      <a:gd name="connsiteX18" fmla="*/ 2302479 w 2307621"/>
                      <a:gd name="connsiteY18" fmla="*/ 381 h 98679"/>
                      <a:gd name="connsiteX19" fmla="*/ 2299812 w 2307621"/>
                      <a:gd name="connsiteY19" fmla="*/ 0 h 98679"/>
                      <a:gd name="connsiteX20" fmla="*/ 2289715 w 2307621"/>
                      <a:gd name="connsiteY20" fmla="*/ 3143 h 98679"/>
                      <a:gd name="connsiteX21" fmla="*/ 2280476 w 2307621"/>
                      <a:gd name="connsiteY21" fmla="*/ 4763 h 98679"/>
                      <a:gd name="connsiteX22" fmla="*/ 2275808 w 2307621"/>
                      <a:gd name="connsiteY22" fmla="*/ 5239 h 98679"/>
                      <a:gd name="connsiteX23" fmla="*/ 2270855 w 2307621"/>
                      <a:gd name="connsiteY23" fmla="*/ 5525 h 98679"/>
                      <a:gd name="connsiteX24" fmla="*/ 2249519 w 2307621"/>
                      <a:gd name="connsiteY24" fmla="*/ 6572 h 98679"/>
                      <a:gd name="connsiteX25" fmla="*/ 1517428 w 2307621"/>
                      <a:gd name="connsiteY25" fmla="*/ 38767 h 98679"/>
                      <a:gd name="connsiteX26" fmla="*/ 784384 w 2307621"/>
                      <a:gd name="connsiteY26" fmla="*/ 45529 h 98679"/>
                      <a:gd name="connsiteX27" fmla="*/ 561404 w 2307621"/>
                      <a:gd name="connsiteY27" fmla="*/ 44577 h 98679"/>
                      <a:gd name="connsiteX28" fmla="*/ 337852 w 2307621"/>
                      <a:gd name="connsiteY28" fmla="*/ 51244 h 98679"/>
                      <a:gd name="connsiteX29" fmla="*/ 117729 w 2307621"/>
                      <a:gd name="connsiteY29" fmla="*/ 79724 h 98679"/>
                      <a:gd name="connsiteX30" fmla="*/ 0 w 2307621"/>
                      <a:gd name="connsiteY30" fmla="*/ 98679 h 98679"/>
                      <a:gd name="connsiteX31" fmla="*/ 11906 w 2307621"/>
                      <a:gd name="connsiteY31" fmla="*/ 98679 h 98679"/>
                      <a:gd name="connsiteX32" fmla="*/ 118682 w 2307621"/>
                      <a:gd name="connsiteY32" fmla="*/ 83153 h 98679"/>
                      <a:gd name="connsiteX33" fmla="*/ 335566 w 2307621"/>
                      <a:gd name="connsiteY33" fmla="*/ 58483 h 98679"/>
                      <a:gd name="connsiteX34" fmla="*/ 337852 w 2307621"/>
                      <a:gd name="connsiteY34" fmla="*/ 58293 h 98679"/>
                      <a:gd name="connsiteX35" fmla="*/ 561404 w 2307621"/>
                      <a:gd name="connsiteY35" fmla="*/ 51625 h 98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07621" h="98679">
                        <a:moveTo>
                          <a:pt x="561499" y="51530"/>
                        </a:moveTo>
                        <a:cubicBezTo>
                          <a:pt x="635984" y="51911"/>
                          <a:pt x="710184" y="52578"/>
                          <a:pt x="784479" y="52483"/>
                        </a:cubicBezTo>
                        <a:cubicBezTo>
                          <a:pt x="1028795" y="54578"/>
                          <a:pt x="1273207" y="52197"/>
                          <a:pt x="1517523" y="45720"/>
                        </a:cubicBezTo>
                        <a:cubicBezTo>
                          <a:pt x="1761839" y="39148"/>
                          <a:pt x="2005965" y="28575"/>
                          <a:pt x="2249615" y="13525"/>
                        </a:cubicBezTo>
                        <a:lnTo>
                          <a:pt x="2270951" y="12478"/>
                        </a:lnTo>
                        <a:cubicBezTo>
                          <a:pt x="2272856" y="12478"/>
                          <a:pt x="2274380" y="12287"/>
                          <a:pt x="2275904" y="12192"/>
                        </a:cubicBezTo>
                        <a:cubicBezTo>
                          <a:pt x="2277428" y="12097"/>
                          <a:pt x="2279047" y="11906"/>
                          <a:pt x="2280571" y="11716"/>
                        </a:cubicBezTo>
                        <a:cubicBezTo>
                          <a:pt x="2283714" y="11335"/>
                          <a:pt x="2286762" y="10763"/>
                          <a:pt x="2289810" y="10096"/>
                        </a:cubicBezTo>
                        <a:cubicBezTo>
                          <a:pt x="2295716" y="8763"/>
                          <a:pt x="2301335" y="6763"/>
                          <a:pt x="2304860" y="4381"/>
                        </a:cubicBezTo>
                        <a:lnTo>
                          <a:pt x="2306098" y="3524"/>
                        </a:lnTo>
                        <a:cubicBezTo>
                          <a:pt x="2306098" y="3524"/>
                          <a:pt x="2306669" y="2953"/>
                          <a:pt x="2306955" y="2667"/>
                        </a:cubicBezTo>
                        <a:cubicBezTo>
                          <a:pt x="2307336" y="2381"/>
                          <a:pt x="2307431" y="1905"/>
                          <a:pt x="2307431" y="2096"/>
                        </a:cubicBezTo>
                        <a:cubicBezTo>
                          <a:pt x="2307431" y="2096"/>
                          <a:pt x="2307431" y="2096"/>
                          <a:pt x="2307527" y="2000"/>
                        </a:cubicBezTo>
                        <a:cubicBezTo>
                          <a:pt x="2307527" y="1905"/>
                          <a:pt x="2307622" y="1715"/>
                          <a:pt x="2307622" y="1524"/>
                        </a:cubicBezTo>
                        <a:cubicBezTo>
                          <a:pt x="2307622" y="1333"/>
                          <a:pt x="2307622" y="1143"/>
                          <a:pt x="2307431" y="1143"/>
                        </a:cubicBezTo>
                        <a:lnTo>
                          <a:pt x="2306765" y="952"/>
                        </a:lnTo>
                        <a:cubicBezTo>
                          <a:pt x="2306765" y="952"/>
                          <a:pt x="2306765" y="952"/>
                          <a:pt x="2306384" y="952"/>
                        </a:cubicBezTo>
                        <a:lnTo>
                          <a:pt x="2305050" y="762"/>
                        </a:lnTo>
                        <a:lnTo>
                          <a:pt x="2302479" y="381"/>
                        </a:lnTo>
                        <a:lnTo>
                          <a:pt x="2299812" y="0"/>
                        </a:lnTo>
                        <a:cubicBezTo>
                          <a:pt x="2296859" y="1238"/>
                          <a:pt x="2293334" y="2381"/>
                          <a:pt x="2289715" y="3143"/>
                        </a:cubicBezTo>
                        <a:cubicBezTo>
                          <a:pt x="2286762" y="3810"/>
                          <a:pt x="2283619" y="4381"/>
                          <a:pt x="2280476" y="4763"/>
                        </a:cubicBezTo>
                        <a:cubicBezTo>
                          <a:pt x="2278952" y="4953"/>
                          <a:pt x="2277332" y="5144"/>
                          <a:pt x="2275808" y="5239"/>
                        </a:cubicBezTo>
                        <a:cubicBezTo>
                          <a:pt x="2274284" y="5334"/>
                          <a:pt x="2272760" y="5429"/>
                          <a:pt x="2270855" y="5525"/>
                        </a:cubicBezTo>
                        <a:lnTo>
                          <a:pt x="2249519" y="6572"/>
                        </a:lnTo>
                        <a:cubicBezTo>
                          <a:pt x="2005870" y="21622"/>
                          <a:pt x="1761744" y="32194"/>
                          <a:pt x="1517428" y="38767"/>
                        </a:cubicBezTo>
                        <a:cubicBezTo>
                          <a:pt x="1273112" y="45244"/>
                          <a:pt x="1028700" y="47625"/>
                          <a:pt x="784384" y="45529"/>
                        </a:cubicBezTo>
                        <a:cubicBezTo>
                          <a:pt x="710089" y="45529"/>
                          <a:pt x="635794" y="44958"/>
                          <a:pt x="561404" y="44577"/>
                        </a:cubicBezTo>
                        <a:cubicBezTo>
                          <a:pt x="487013" y="44387"/>
                          <a:pt x="412147" y="45339"/>
                          <a:pt x="337852" y="51244"/>
                        </a:cubicBezTo>
                        <a:cubicBezTo>
                          <a:pt x="263557" y="57245"/>
                          <a:pt x="190405" y="68104"/>
                          <a:pt x="117729" y="79724"/>
                        </a:cubicBezTo>
                        <a:lnTo>
                          <a:pt x="0" y="98679"/>
                        </a:lnTo>
                        <a:lnTo>
                          <a:pt x="11906" y="98679"/>
                        </a:lnTo>
                        <a:cubicBezTo>
                          <a:pt x="11906" y="98679"/>
                          <a:pt x="118682" y="83153"/>
                          <a:pt x="118682" y="83153"/>
                        </a:cubicBezTo>
                        <a:cubicBezTo>
                          <a:pt x="190595" y="72866"/>
                          <a:pt x="262795" y="63341"/>
                          <a:pt x="335566" y="58483"/>
                        </a:cubicBezTo>
                        <a:cubicBezTo>
                          <a:pt x="336328" y="58483"/>
                          <a:pt x="337090" y="58293"/>
                          <a:pt x="337852" y="58293"/>
                        </a:cubicBezTo>
                        <a:cubicBezTo>
                          <a:pt x="412147" y="52292"/>
                          <a:pt x="486918" y="51340"/>
                          <a:pt x="561404" y="5162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6" name="Vrije vorm: vorm 9115">
                    <a:extLst>
                      <a:ext uri="{FF2B5EF4-FFF2-40B4-BE49-F238E27FC236}">
                        <a16:creationId xmlns:a16="http://schemas.microsoft.com/office/drawing/2014/main" id="{5B55788D-A8FD-75F5-96C9-125A0DE0EF05}"/>
                      </a:ext>
                    </a:extLst>
                  </p:cNvPr>
                  <p:cNvSpPr/>
                  <p:nvPr/>
                </p:nvSpPr>
                <p:spPr>
                  <a:xfrm>
                    <a:off x="9241352" y="1969709"/>
                    <a:ext cx="607480" cy="36319"/>
                  </a:xfrm>
                  <a:custGeom>
                    <a:avLst/>
                    <a:gdLst>
                      <a:gd name="connsiteX0" fmla="*/ 513493 w 607480"/>
                      <a:gd name="connsiteY0" fmla="*/ 20698 h 36319"/>
                      <a:gd name="connsiteX1" fmla="*/ 555974 w 607480"/>
                      <a:gd name="connsiteY1" fmla="*/ 25270 h 36319"/>
                      <a:gd name="connsiteX2" fmla="*/ 577120 w 607480"/>
                      <a:gd name="connsiteY2" fmla="*/ 27842 h 36319"/>
                      <a:gd name="connsiteX3" fmla="*/ 587692 w 607480"/>
                      <a:gd name="connsiteY3" fmla="*/ 29176 h 36319"/>
                      <a:gd name="connsiteX4" fmla="*/ 593979 w 607480"/>
                      <a:gd name="connsiteY4" fmla="*/ 29938 h 36319"/>
                      <a:gd name="connsiteX5" fmla="*/ 598837 w 607480"/>
                      <a:gd name="connsiteY5" fmla="*/ 30604 h 36319"/>
                      <a:gd name="connsiteX6" fmla="*/ 603123 w 607480"/>
                      <a:gd name="connsiteY6" fmla="*/ 31557 h 36319"/>
                      <a:gd name="connsiteX7" fmla="*/ 605219 w 607480"/>
                      <a:gd name="connsiteY7" fmla="*/ 32128 h 36319"/>
                      <a:gd name="connsiteX8" fmla="*/ 605790 w 607480"/>
                      <a:gd name="connsiteY8" fmla="*/ 32128 h 36319"/>
                      <a:gd name="connsiteX9" fmla="*/ 606171 w 607480"/>
                      <a:gd name="connsiteY9" fmla="*/ 32509 h 36319"/>
                      <a:gd name="connsiteX10" fmla="*/ 606362 w 607480"/>
                      <a:gd name="connsiteY10" fmla="*/ 33367 h 36319"/>
                      <a:gd name="connsiteX11" fmla="*/ 607028 w 607480"/>
                      <a:gd name="connsiteY11" fmla="*/ 36319 h 36319"/>
                      <a:gd name="connsiteX12" fmla="*/ 607028 w 607480"/>
                      <a:gd name="connsiteY12" fmla="*/ 29747 h 36319"/>
                      <a:gd name="connsiteX13" fmla="*/ 606266 w 607480"/>
                      <a:gd name="connsiteY13" fmla="*/ 26509 h 36319"/>
                      <a:gd name="connsiteX14" fmla="*/ 606076 w 607480"/>
                      <a:gd name="connsiteY14" fmla="*/ 25651 h 36319"/>
                      <a:gd name="connsiteX15" fmla="*/ 605695 w 607480"/>
                      <a:gd name="connsiteY15" fmla="*/ 25366 h 36319"/>
                      <a:gd name="connsiteX16" fmla="*/ 605123 w 607480"/>
                      <a:gd name="connsiteY16" fmla="*/ 25366 h 36319"/>
                      <a:gd name="connsiteX17" fmla="*/ 603028 w 607480"/>
                      <a:gd name="connsiteY17" fmla="*/ 24699 h 36319"/>
                      <a:gd name="connsiteX18" fmla="*/ 598741 w 607480"/>
                      <a:gd name="connsiteY18" fmla="*/ 23746 h 36319"/>
                      <a:gd name="connsiteX19" fmla="*/ 593884 w 607480"/>
                      <a:gd name="connsiteY19" fmla="*/ 23080 h 36319"/>
                      <a:gd name="connsiteX20" fmla="*/ 587597 w 607480"/>
                      <a:gd name="connsiteY20" fmla="*/ 22318 h 36319"/>
                      <a:gd name="connsiteX21" fmla="*/ 577024 w 607480"/>
                      <a:gd name="connsiteY21" fmla="*/ 20984 h 36319"/>
                      <a:gd name="connsiteX22" fmla="*/ 555879 w 607480"/>
                      <a:gd name="connsiteY22" fmla="*/ 18412 h 36319"/>
                      <a:gd name="connsiteX23" fmla="*/ 513397 w 607480"/>
                      <a:gd name="connsiteY23" fmla="*/ 13840 h 36319"/>
                      <a:gd name="connsiteX24" fmla="*/ 342614 w 607480"/>
                      <a:gd name="connsiteY24" fmla="*/ 2029 h 36319"/>
                      <a:gd name="connsiteX25" fmla="*/ 0 w 607480"/>
                      <a:gd name="connsiteY25" fmla="*/ 9840 h 36319"/>
                      <a:gd name="connsiteX26" fmla="*/ 341471 w 607480"/>
                      <a:gd name="connsiteY26" fmla="*/ 8983 h 36319"/>
                      <a:gd name="connsiteX27" fmla="*/ 342614 w 607480"/>
                      <a:gd name="connsiteY27" fmla="*/ 8983 h 36319"/>
                      <a:gd name="connsiteX28" fmla="*/ 513397 w 607480"/>
                      <a:gd name="connsiteY28" fmla="*/ 20794 h 36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07480" h="36319">
                        <a:moveTo>
                          <a:pt x="513493" y="20698"/>
                        </a:moveTo>
                        <a:cubicBezTo>
                          <a:pt x="527685" y="22032"/>
                          <a:pt x="541782" y="23746"/>
                          <a:pt x="555974" y="25270"/>
                        </a:cubicBezTo>
                        <a:cubicBezTo>
                          <a:pt x="563023" y="26032"/>
                          <a:pt x="570071" y="26985"/>
                          <a:pt x="577120" y="27842"/>
                        </a:cubicBezTo>
                        <a:lnTo>
                          <a:pt x="587692" y="29176"/>
                        </a:lnTo>
                        <a:lnTo>
                          <a:pt x="593979" y="29938"/>
                        </a:lnTo>
                        <a:lnTo>
                          <a:pt x="598837" y="30604"/>
                        </a:lnTo>
                        <a:cubicBezTo>
                          <a:pt x="600456" y="30795"/>
                          <a:pt x="601694" y="31271"/>
                          <a:pt x="603123" y="31557"/>
                        </a:cubicBezTo>
                        <a:lnTo>
                          <a:pt x="605219" y="32128"/>
                        </a:lnTo>
                        <a:lnTo>
                          <a:pt x="605790" y="32128"/>
                        </a:lnTo>
                        <a:cubicBezTo>
                          <a:pt x="605790" y="32128"/>
                          <a:pt x="606171" y="32319"/>
                          <a:pt x="606171" y="32509"/>
                        </a:cubicBezTo>
                        <a:lnTo>
                          <a:pt x="606362" y="33367"/>
                        </a:lnTo>
                        <a:lnTo>
                          <a:pt x="607028" y="36319"/>
                        </a:lnTo>
                        <a:cubicBezTo>
                          <a:pt x="607886" y="34033"/>
                          <a:pt x="607314" y="31938"/>
                          <a:pt x="607028" y="29747"/>
                        </a:cubicBezTo>
                        <a:lnTo>
                          <a:pt x="606266" y="26509"/>
                        </a:lnTo>
                        <a:lnTo>
                          <a:pt x="606076" y="25651"/>
                        </a:lnTo>
                        <a:cubicBezTo>
                          <a:pt x="606076" y="25651"/>
                          <a:pt x="605885" y="25461"/>
                          <a:pt x="605695" y="25366"/>
                        </a:cubicBezTo>
                        <a:lnTo>
                          <a:pt x="605123" y="25366"/>
                        </a:lnTo>
                        <a:cubicBezTo>
                          <a:pt x="605123" y="25366"/>
                          <a:pt x="603028" y="24699"/>
                          <a:pt x="603028" y="24699"/>
                        </a:cubicBezTo>
                        <a:cubicBezTo>
                          <a:pt x="601599" y="24413"/>
                          <a:pt x="600361" y="23937"/>
                          <a:pt x="598741" y="23746"/>
                        </a:cubicBezTo>
                        <a:lnTo>
                          <a:pt x="593884" y="23080"/>
                        </a:lnTo>
                        <a:lnTo>
                          <a:pt x="587597" y="22318"/>
                        </a:lnTo>
                        <a:lnTo>
                          <a:pt x="577024" y="20984"/>
                        </a:lnTo>
                        <a:cubicBezTo>
                          <a:pt x="569976" y="20127"/>
                          <a:pt x="562927" y="19174"/>
                          <a:pt x="555879" y="18412"/>
                        </a:cubicBezTo>
                        <a:cubicBezTo>
                          <a:pt x="541687" y="16888"/>
                          <a:pt x="527590" y="15174"/>
                          <a:pt x="513397" y="13840"/>
                        </a:cubicBezTo>
                        <a:cubicBezTo>
                          <a:pt x="456724" y="8221"/>
                          <a:pt x="399764" y="4220"/>
                          <a:pt x="342614" y="2029"/>
                        </a:cubicBezTo>
                        <a:cubicBezTo>
                          <a:pt x="228314" y="-2352"/>
                          <a:pt x="113538" y="410"/>
                          <a:pt x="0" y="9840"/>
                        </a:cubicBezTo>
                        <a:cubicBezTo>
                          <a:pt x="113728" y="2696"/>
                          <a:pt x="228124" y="2315"/>
                          <a:pt x="341471" y="8983"/>
                        </a:cubicBezTo>
                        <a:cubicBezTo>
                          <a:pt x="341852" y="8983"/>
                          <a:pt x="342233" y="8983"/>
                          <a:pt x="342614" y="8983"/>
                        </a:cubicBezTo>
                        <a:cubicBezTo>
                          <a:pt x="399764" y="11173"/>
                          <a:pt x="456724" y="15174"/>
                          <a:pt x="513397" y="207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7" name="Vrije vorm: vorm 9116">
                    <a:extLst>
                      <a:ext uri="{FF2B5EF4-FFF2-40B4-BE49-F238E27FC236}">
                        <a16:creationId xmlns:a16="http://schemas.microsoft.com/office/drawing/2014/main" id="{D1BCB54C-4472-5FA7-811B-52F291CCAC2C}"/>
                      </a:ext>
                    </a:extLst>
                  </p:cNvPr>
                  <p:cNvSpPr/>
                  <p:nvPr/>
                </p:nvSpPr>
                <p:spPr>
                  <a:xfrm>
                    <a:off x="8034725" y="2088187"/>
                    <a:ext cx="591026" cy="16615"/>
                  </a:xfrm>
                  <a:custGeom>
                    <a:avLst/>
                    <a:gdLst>
                      <a:gd name="connsiteX0" fmla="*/ 300895 w 591026"/>
                      <a:gd name="connsiteY0" fmla="*/ 6995 h 16615"/>
                      <a:gd name="connsiteX1" fmla="*/ 345948 w 591026"/>
                      <a:gd name="connsiteY1" fmla="*/ 7472 h 16615"/>
                      <a:gd name="connsiteX2" fmla="*/ 390906 w 591026"/>
                      <a:gd name="connsiteY2" fmla="*/ 8615 h 16615"/>
                      <a:gd name="connsiteX3" fmla="*/ 485870 w 591026"/>
                      <a:gd name="connsiteY3" fmla="*/ 12710 h 16615"/>
                      <a:gd name="connsiteX4" fmla="*/ 591026 w 591026"/>
                      <a:gd name="connsiteY4" fmla="*/ 11853 h 16615"/>
                      <a:gd name="connsiteX5" fmla="*/ 570262 w 591026"/>
                      <a:gd name="connsiteY5" fmla="*/ 10520 h 16615"/>
                      <a:gd name="connsiteX6" fmla="*/ 390906 w 591026"/>
                      <a:gd name="connsiteY6" fmla="*/ 1661 h 16615"/>
                      <a:gd name="connsiteX7" fmla="*/ 345948 w 591026"/>
                      <a:gd name="connsiteY7" fmla="*/ 518 h 16615"/>
                      <a:gd name="connsiteX8" fmla="*/ 300895 w 591026"/>
                      <a:gd name="connsiteY8" fmla="*/ 42 h 16615"/>
                      <a:gd name="connsiteX9" fmla="*/ 210693 w 591026"/>
                      <a:gd name="connsiteY9" fmla="*/ 1090 h 16615"/>
                      <a:gd name="connsiteX10" fmla="*/ 0 w 591026"/>
                      <a:gd name="connsiteY10" fmla="*/ 16616 h 16615"/>
                      <a:gd name="connsiteX11" fmla="*/ 89059 w 591026"/>
                      <a:gd name="connsiteY11" fmla="*/ 15949 h 16615"/>
                      <a:gd name="connsiteX12" fmla="*/ 210693 w 591026"/>
                      <a:gd name="connsiteY12" fmla="*/ 8043 h 16615"/>
                      <a:gd name="connsiteX13" fmla="*/ 300895 w 591026"/>
                      <a:gd name="connsiteY13" fmla="*/ 6995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26" h="16615">
                        <a:moveTo>
                          <a:pt x="300895" y="6995"/>
                        </a:moveTo>
                        <a:cubicBezTo>
                          <a:pt x="315944" y="6995"/>
                          <a:pt x="330899" y="7281"/>
                          <a:pt x="345948" y="7472"/>
                        </a:cubicBezTo>
                        <a:cubicBezTo>
                          <a:pt x="360902" y="7852"/>
                          <a:pt x="375952" y="8138"/>
                          <a:pt x="390906" y="8615"/>
                        </a:cubicBezTo>
                        <a:cubicBezTo>
                          <a:pt x="422624" y="9662"/>
                          <a:pt x="454247" y="10996"/>
                          <a:pt x="485870" y="12710"/>
                        </a:cubicBezTo>
                        <a:lnTo>
                          <a:pt x="591026" y="11853"/>
                        </a:lnTo>
                        <a:cubicBezTo>
                          <a:pt x="584073" y="11377"/>
                          <a:pt x="577215" y="10996"/>
                          <a:pt x="570262" y="10520"/>
                        </a:cubicBezTo>
                        <a:cubicBezTo>
                          <a:pt x="510635" y="6805"/>
                          <a:pt x="450914" y="3566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9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40113" y="4424"/>
                          <a:pt x="69914" y="10139"/>
                          <a:pt x="0" y="16616"/>
                        </a:cubicBezTo>
                        <a:lnTo>
                          <a:pt x="89059" y="15949"/>
                        </a:lnTo>
                        <a:cubicBezTo>
                          <a:pt x="129445" y="12806"/>
                          <a:pt x="170021" y="10043"/>
                          <a:pt x="210693" y="8043"/>
                        </a:cubicBezTo>
                        <a:cubicBezTo>
                          <a:pt x="240697" y="7281"/>
                          <a:pt x="270796" y="6805"/>
                          <a:pt x="300895" y="69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8" name="Vrije vorm: vorm 9117">
                    <a:extLst>
                      <a:ext uri="{FF2B5EF4-FFF2-40B4-BE49-F238E27FC236}">
                        <a16:creationId xmlns:a16="http://schemas.microsoft.com/office/drawing/2014/main" id="{0B9BE171-DC8A-F0C6-3B2C-2CA54881DC6A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0801"/>
                    <a:ext cx="17811" cy="3238"/>
                  </a:xfrm>
                  <a:custGeom>
                    <a:avLst/>
                    <a:gdLst>
                      <a:gd name="connsiteX0" fmla="*/ 2858 w 17811"/>
                      <a:gd name="connsiteY0" fmla="*/ 3238 h 3238"/>
                      <a:gd name="connsiteX1" fmla="*/ 17812 w 17811"/>
                      <a:gd name="connsiteY1" fmla="*/ 0 h 3238"/>
                      <a:gd name="connsiteX2" fmla="*/ 0 w 17811"/>
                      <a:gd name="connsiteY2" fmla="*/ 3238 h 3238"/>
                      <a:gd name="connsiteX3" fmla="*/ 2858 w 17811"/>
                      <a:gd name="connsiteY3" fmla="*/ 3238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11" h="3238">
                        <a:moveTo>
                          <a:pt x="2858" y="3238"/>
                        </a:moveTo>
                        <a:cubicBezTo>
                          <a:pt x="7811" y="2191"/>
                          <a:pt x="12859" y="1143"/>
                          <a:pt x="17812" y="0"/>
                        </a:cubicBezTo>
                        <a:cubicBezTo>
                          <a:pt x="11906" y="1143"/>
                          <a:pt x="5906" y="2191"/>
                          <a:pt x="0" y="3238"/>
                        </a:cubicBezTo>
                        <a:lnTo>
                          <a:pt x="2858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9" name="Vrije vorm: vorm 9118">
                    <a:extLst>
                      <a:ext uri="{FF2B5EF4-FFF2-40B4-BE49-F238E27FC236}">
                        <a16:creationId xmlns:a16="http://schemas.microsoft.com/office/drawing/2014/main" id="{C9198A8F-3090-8A4E-A741-D00BFDF77AF2}"/>
                      </a:ext>
                    </a:extLst>
                  </p:cNvPr>
                  <p:cNvSpPr/>
                  <p:nvPr/>
                </p:nvSpPr>
                <p:spPr>
                  <a:xfrm>
                    <a:off x="9717221" y="2054796"/>
                    <a:ext cx="331660" cy="20192"/>
                  </a:xfrm>
                  <a:custGeom>
                    <a:avLst/>
                    <a:gdLst>
                      <a:gd name="connsiteX0" fmla="*/ 329184 w 331660"/>
                      <a:gd name="connsiteY0" fmla="*/ 0 h 20192"/>
                      <a:gd name="connsiteX1" fmla="*/ 104299 w 331660"/>
                      <a:gd name="connsiteY1" fmla="*/ 7334 h 20192"/>
                      <a:gd name="connsiteX2" fmla="*/ 0 w 331660"/>
                      <a:gd name="connsiteY2" fmla="*/ 19145 h 20192"/>
                      <a:gd name="connsiteX3" fmla="*/ 52292 w 331660"/>
                      <a:gd name="connsiteY3" fmla="*/ 20193 h 20192"/>
                      <a:gd name="connsiteX4" fmla="*/ 104299 w 331660"/>
                      <a:gd name="connsiteY4" fmla="*/ 14288 h 20192"/>
                      <a:gd name="connsiteX5" fmla="*/ 329184 w 331660"/>
                      <a:gd name="connsiteY5" fmla="*/ 6953 h 20192"/>
                      <a:gd name="connsiteX6" fmla="*/ 331661 w 331660"/>
                      <a:gd name="connsiteY6" fmla="*/ 6953 h 20192"/>
                      <a:gd name="connsiteX7" fmla="*/ 331661 w 331660"/>
                      <a:gd name="connsiteY7" fmla="*/ 0 h 20192"/>
                      <a:gd name="connsiteX8" fmla="*/ 329851 w 331660"/>
                      <a:gd name="connsiteY8" fmla="*/ 0 h 20192"/>
                      <a:gd name="connsiteX9" fmla="*/ 329279 w 331660"/>
                      <a:gd name="connsiteY9" fmla="*/ 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0192">
                        <a:moveTo>
                          <a:pt x="329184" y="0"/>
                        </a:moveTo>
                        <a:cubicBezTo>
                          <a:pt x="254222" y="1810"/>
                          <a:pt x="179261" y="4191"/>
                          <a:pt x="104299" y="7334"/>
                        </a:cubicBezTo>
                        <a:cubicBezTo>
                          <a:pt x="69437" y="11144"/>
                          <a:pt x="34671" y="15049"/>
                          <a:pt x="0" y="19145"/>
                        </a:cubicBezTo>
                        <a:cubicBezTo>
                          <a:pt x="17431" y="19431"/>
                          <a:pt x="34862" y="19812"/>
                          <a:pt x="52292" y="20193"/>
                        </a:cubicBezTo>
                        <a:cubicBezTo>
                          <a:pt x="69628" y="18193"/>
                          <a:pt x="86963" y="16192"/>
                          <a:pt x="104299" y="14288"/>
                        </a:cubicBezTo>
                        <a:cubicBezTo>
                          <a:pt x="179261" y="11144"/>
                          <a:pt x="254222" y="8668"/>
                          <a:pt x="329184" y="6953"/>
                        </a:cubicBezTo>
                        <a:cubicBezTo>
                          <a:pt x="330041" y="6953"/>
                          <a:pt x="330803" y="6953"/>
                          <a:pt x="331661" y="6953"/>
                        </a:cubicBezTo>
                        <a:lnTo>
                          <a:pt x="331661" y="0"/>
                        </a:lnTo>
                        <a:cubicBezTo>
                          <a:pt x="331089" y="0"/>
                          <a:pt x="330422" y="0"/>
                          <a:pt x="329851" y="0"/>
                        </a:cubicBezTo>
                        <a:cubicBezTo>
                          <a:pt x="329660" y="0"/>
                          <a:pt x="329470" y="0"/>
                          <a:pt x="329279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0" name="Vrije vorm: vorm 9119">
                    <a:extLst>
                      <a:ext uri="{FF2B5EF4-FFF2-40B4-BE49-F238E27FC236}">
                        <a16:creationId xmlns:a16="http://schemas.microsoft.com/office/drawing/2014/main" id="{E9ADF391-00F1-696F-F3CD-B01EAF78B357}"/>
                      </a:ext>
                    </a:extLst>
                  </p:cNvPr>
                  <p:cNvSpPr/>
                  <p:nvPr/>
                </p:nvSpPr>
                <p:spPr>
                  <a:xfrm>
                    <a:off x="8511737" y="1753650"/>
                    <a:ext cx="1532667" cy="17696"/>
                  </a:xfrm>
                  <a:custGeom>
                    <a:avLst/>
                    <a:gdLst>
                      <a:gd name="connsiteX0" fmla="*/ 1532668 w 1532667"/>
                      <a:gd name="connsiteY0" fmla="*/ 14443 h 17696"/>
                      <a:gd name="connsiteX1" fmla="*/ 1117664 w 1532667"/>
                      <a:gd name="connsiteY1" fmla="*/ 1299 h 17696"/>
                      <a:gd name="connsiteX2" fmla="*/ 664750 w 1532667"/>
                      <a:gd name="connsiteY2" fmla="*/ 3108 h 17696"/>
                      <a:gd name="connsiteX3" fmla="*/ 438531 w 1532667"/>
                      <a:gd name="connsiteY3" fmla="*/ 9776 h 17696"/>
                      <a:gd name="connsiteX4" fmla="*/ 212693 w 1532667"/>
                      <a:gd name="connsiteY4" fmla="*/ 8252 h 17696"/>
                      <a:gd name="connsiteX5" fmla="*/ 61150 w 1532667"/>
                      <a:gd name="connsiteY5" fmla="*/ 1584 h 17696"/>
                      <a:gd name="connsiteX6" fmla="*/ 61150 w 1532667"/>
                      <a:gd name="connsiteY6" fmla="*/ 1584 h 17696"/>
                      <a:gd name="connsiteX7" fmla="*/ 0 w 1532667"/>
                      <a:gd name="connsiteY7" fmla="*/ 2061 h 17696"/>
                      <a:gd name="connsiteX8" fmla="*/ 0 w 1532667"/>
                      <a:gd name="connsiteY8" fmla="*/ 2061 h 17696"/>
                      <a:gd name="connsiteX9" fmla="*/ 211169 w 1532667"/>
                      <a:gd name="connsiteY9" fmla="*/ 15205 h 17696"/>
                      <a:gd name="connsiteX10" fmla="*/ 212693 w 1532667"/>
                      <a:gd name="connsiteY10" fmla="*/ 15205 h 17696"/>
                      <a:gd name="connsiteX11" fmla="*/ 325564 w 1532667"/>
                      <a:gd name="connsiteY11" fmla="*/ 17586 h 17696"/>
                      <a:gd name="connsiteX12" fmla="*/ 382048 w 1532667"/>
                      <a:gd name="connsiteY12" fmla="*/ 17586 h 17696"/>
                      <a:gd name="connsiteX13" fmla="*/ 438531 w 1532667"/>
                      <a:gd name="connsiteY13" fmla="*/ 16634 h 17696"/>
                      <a:gd name="connsiteX14" fmla="*/ 664750 w 1532667"/>
                      <a:gd name="connsiteY14" fmla="*/ 9966 h 17696"/>
                      <a:gd name="connsiteX15" fmla="*/ 664940 w 1532667"/>
                      <a:gd name="connsiteY15" fmla="*/ 9966 h 17696"/>
                      <a:gd name="connsiteX16" fmla="*/ 664940 w 1532667"/>
                      <a:gd name="connsiteY16" fmla="*/ 9966 h 17696"/>
                      <a:gd name="connsiteX17" fmla="*/ 704183 w 1532667"/>
                      <a:gd name="connsiteY17" fmla="*/ 9204 h 17696"/>
                      <a:gd name="connsiteX18" fmla="*/ 778002 w 1532667"/>
                      <a:gd name="connsiteY18" fmla="*/ 7871 h 17696"/>
                      <a:gd name="connsiteX19" fmla="*/ 891159 w 1532667"/>
                      <a:gd name="connsiteY19" fmla="*/ 6918 h 17696"/>
                      <a:gd name="connsiteX20" fmla="*/ 1117664 w 1532667"/>
                      <a:gd name="connsiteY20" fmla="*/ 8157 h 17696"/>
                      <a:gd name="connsiteX21" fmla="*/ 1117664 w 1532667"/>
                      <a:gd name="connsiteY21" fmla="*/ 8157 h 17696"/>
                      <a:gd name="connsiteX22" fmla="*/ 1532573 w 1532667"/>
                      <a:gd name="connsiteY22" fmla="*/ 14443 h 17696"/>
                      <a:gd name="connsiteX23" fmla="*/ 1532573 w 1532667"/>
                      <a:gd name="connsiteY23" fmla="*/ 14348 h 1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532667" h="17696">
                        <a:moveTo>
                          <a:pt x="1532668" y="14443"/>
                        </a:moveTo>
                        <a:cubicBezTo>
                          <a:pt x="1394460" y="9014"/>
                          <a:pt x="1256157" y="4251"/>
                          <a:pt x="1117664" y="1299"/>
                        </a:cubicBezTo>
                        <a:cubicBezTo>
                          <a:pt x="966788" y="-702"/>
                          <a:pt x="815721" y="-606"/>
                          <a:pt x="664750" y="3108"/>
                        </a:cubicBezTo>
                        <a:cubicBezTo>
                          <a:pt x="589217" y="4823"/>
                          <a:pt x="513874" y="8061"/>
                          <a:pt x="438531" y="9776"/>
                        </a:cubicBezTo>
                        <a:cubicBezTo>
                          <a:pt x="363188" y="11586"/>
                          <a:pt x="287941" y="10824"/>
                          <a:pt x="212693" y="8252"/>
                        </a:cubicBezTo>
                        <a:cubicBezTo>
                          <a:pt x="162116" y="6823"/>
                          <a:pt x="111633" y="4442"/>
                          <a:pt x="61150" y="1584"/>
                        </a:cubicBezTo>
                        <a:lnTo>
                          <a:pt x="61150" y="1584"/>
                        </a:lnTo>
                        <a:lnTo>
                          <a:pt x="0" y="2061"/>
                        </a:lnTo>
                        <a:lnTo>
                          <a:pt x="0" y="2061"/>
                        </a:lnTo>
                        <a:cubicBezTo>
                          <a:pt x="70199" y="7680"/>
                          <a:pt x="140494" y="12252"/>
                          <a:pt x="211169" y="15205"/>
                        </a:cubicBezTo>
                        <a:cubicBezTo>
                          <a:pt x="211646" y="15205"/>
                          <a:pt x="212217" y="15205"/>
                          <a:pt x="212693" y="15205"/>
                        </a:cubicBezTo>
                        <a:cubicBezTo>
                          <a:pt x="250317" y="16443"/>
                          <a:pt x="287941" y="17301"/>
                          <a:pt x="325564" y="17586"/>
                        </a:cubicBezTo>
                        <a:cubicBezTo>
                          <a:pt x="344424" y="17682"/>
                          <a:pt x="363188" y="17777"/>
                          <a:pt x="382048" y="17586"/>
                        </a:cubicBezTo>
                        <a:cubicBezTo>
                          <a:pt x="400907" y="17396"/>
                          <a:pt x="419671" y="17110"/>
                          <a:pt x="438531" y="16634"/>
                        </a:cubicBezTo>
                        <a:cubicBezTo>
                          <a:pt x="513874" y="14919"/>
                          <a:pt x="589217" y="11681"/>
                          <a:pt x="664750" y="9966"/>
                        </a:cubicBezTo>
                        <a:cubicBezTo>
                          <a:pt x="664750" y="9966"/>
                          <a:pt x="664940" y="9966"/>
                          <a:pt x="664940" y="9966"/>
                        </a:cubicBezTo>
                        <a:lnTo>
                          <a:pt x="664940" y="9966"/>
                        </a:lnTo>
                        <a:cubicBezTo>
                          <a:pt x="677989" y="9681"/>
                          <a:pt x="691134" y="9490"/>
                          <a:pt x="704183" y="9204"/>
                        </a:cubicBezTo>
                        <a:cubicBezTo>
                          <a:pt x="728758" y="8728"/>
                          <a:pt x="753332" y="8157"/>
                          <a:pt x="778002" y="7871"/>
                        </a:cubicBezTo>
                        <a:cubicBezTo>
                          <a:pt x="815721" y="7395"/>
                          <a:pt x="853440" y="7109"/>
                          <a:pt x="891159" y="6918"/>
                        </a:cubicBezTo>
                        <a:cubicBezTo>
                          <a:pt x="966692" y="6728"/>
                          <a:pt x="1042130" y="7109"/>
                          <a:pt x="1117664" y="8157"/>
                        </a:cubicBezTo>
                        <a:lnTo>
                          <a:pt x="1117664" y="8157"/>
                        </a:lnTo>
                        <a:cubicBezTo>
                          <a:pt x="1255967" y="8823"/>
                          <a:pt x="1394365" y="11300"/>
                          <a:pt x="1532573" y="14443"/>
                        </a:cubicBezTo>
                        <a:cubicBezTo>
                          <a:pt x="1532573" y="14443"/>
                          <a:pt x="1532573" y="14443"/>
                          <a:pt x="1532573" y="143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1" name="Vrije vorm: vorm 9120">
                    <a:extLst>
                      <a:ext uri="{FF2B5EF4-FFF2-40B4-BE49-F238E27FC236}">
                        <a16:creationId xmlns:a16="http://schemas.microsoft.com/office/drawing/2014/main" id="{7FF210A0-63B0-97F6-2602-9FD39177E018}"/>
                      </a:ext>
                    </a:extLst>
                  </p:cNvPr>
                  <p:cNvSpPr/>
                  <p:nvPr/>
                </p:nvSpPr>
                <p:spPr>
                  <a:xfrm>
                    <a:off x="7506850" y="1847664"/>
                    <a:ext cx="2542032" cy="99759"/>
                  </a:xfrm>
                  <a:custGeom>
                    <a:avLst/>
                    <a:gdLst>
                      <a:gd name="connsiteX0" fmla="*/ 2030159 w 2542032"/>
                      <a:gd name="connsiteY0" fmla="*/ 74354 h 99759"/>
                      <a:gd name="connsiteX1" fmla="*/ 1712500 w 2542032"/>
                      <a:gd name="connsiteY1" fmla="*/ 77878 h 99759"/>
                      <a:gd name="connsiteX2" fmla="*/ 1553813 w 2542032"/>
                      <a:gd name="connsiteY2" fmla="*/ 84165 h 99759"/>
                      <a:gd name="connsiteX3" fmla="*/ 1395413 w 2542032"/>
                      <a:gd name="connsiteY3" fmla="*/ 91213 h 99759"/>
                      <a:gd name="connsiteX4" fmla="*/ 1316260 w 2542032"/>
                      <a:gd name="connsiteY4" fmla="*/ 92928 h 99759"/>
                      <a:gd name="connsiteX5" fmla="*/ 1237202 w 2542032"/>
                      <a:gd name="connsiteY5" fmla="*/ 92070 h 99759"/>
                      <a:gd name="connsiteX6" fmla="*/ 1080230 w 2542032"/>
                      <a:gd name="connsiteY6" fmla="*/ 80355 h 99759"/>
                      <a:gd name="connsiteX7" fmla="*/ 924782 w 2542032"/>
                      <a:gd name="connsiteY7" fmla="*/ 59590 h 99759"/>
                      <a:gd name="connsiteX8" fmla="*/ 769049 w 2542032"/>
                      <a:gd name="connsiteY8" fmla="*/ 38730 h 99759"/>
                      <a:gd name="connsiteX9" fmla="*/ 0 w 2542032"/>
                      <a:gd name="connsiteY9" fmla="*/ 821 h 99759"/>
                      <a:gd name="connsiteX10" fmla="*/ 757238 w 2542032"/>
                      <a:gd name="connsiteY10" fmla="*/ 44350 h 99759"/>
                      <a:gd name="connsiteX11" fmla="*/ 769049 w 2542032"/>
                      <a:gd name="connsiteY11" fmla="*/ 45588 h 99759"/>
                      <a:gd name="connsiteX12" fmla="*/ 924782 w 2542032"/>
                      <a:gd name="connsiteY12" fmla="*/ 66448 h 99759"/>
                      <a:gd name="connsiteX13" fmla="*/ 1080230 w 2542032"/>
                      <a:gd name="connsiteY13" fmla="*/ 87213 h 99759"/>
                      <a:gd name="connsiteX14" fmla="*/ 1237202 w 2542032"/>
                      <a:gd name="connsiteY14" fmla="*/ 98928 h 99759"/>
                      <a:gd name="connsiteX15" fmla="*/ 1316260 w 2542032"/>
                      <a:gd name="connsiteY15" fmla="*/ 99690 h 99759"/>
                      <a:gd name="connsiteX16" fmla="*/ 1321118 w 2542032"/>
                      <a:gd name="connsiteY16" fmla="*/ 99595 h 99759"/>
                      <a:gd name="connsiteX17" fmla="*/ 1395413 w 2542032"/>
                      <a:gd name="connsiteY17" fmla="*/ 97976 h 99759"/>
                      <a:gd name="connsiteX18" fmla="*/ 1553813 w 2542032"/>
                      <a:gd name="connsiteY18" fmla="*/ 90927 h 99759"/>
                      <a:gd name="connsiteX19" fmla="*/ 1712500 w 2542032"/>
                      <a:gd name="connsiteY19" fmla="*/ 84641 h 99759"/>
                      <a:gd name="connsiteX20" fmla="*/ 1871377 w 2542032"/>
                      <a:gd name="connsiteY20" fmla="*/ 81402 h 99759"/>
                      <a:gd name="connsiteX21" fmla="*/ 1898047 w 2542032"/>
                      <a:gd name="connsiteY21" fmla="*/ 81212 h 99759"/>
                      <a:gd name="connsiteX22" fmla="*/ 2030254 w 2542032"/>
                      <a:gd name="connsiteY22" fmla="*/ 81117 h 99759"/>
                      <a:gd name="connsiteX23" fmla="*/ 2030349 w 2542032"/>
                      <a:gd name="connsiteY23" fmla="*/ 81117 h 99759"/>
                      <a:gd name="connsiteX24" fmla="*/ 2540222 w 2542032"/>
                      <a:gd name="connsiteY24" fmla="*/ 97690 h 99759"/>
                      <a:gd name="connsiteX25" fmla="*/ 2542032 w 2542032"/>
                      <a:gd name="connsiteY25" fmla="*/ 97785 h 99759"/>
                      <a:gd name="connsiteX26" fmla="*/ 2542032 w 2542032"/>
                      <a:gd name="connsiteY26" fmla="*/ 96833 h 99759"/>
                      <a:gd name="connsiteX27" fmla="*/ 2540222 w 2542032"/>
                      <a:gd name="connsiteY27" fmla="*/ 96738 h 99759"/>
                      <a:gd name="connsiteX28" fmla="*/ 2030159 w 2542032"/>
                      <a:gd name="connsiteY28" fmla="*/ 74163 h 99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42032" h="99759">
                        <a:moveTo>
                          <a:pt x="2030159" y="74354"/>
                        </a:moveTo>
                        <a:cubicBezTo>
                          <a:pt x="1924241" y="73592"/>
                          <a:pt x="1818323" y="74735"/>
                          <a:pt x="1712500" y="77878"/>
                        </a:cubicBezTo>
                        <a:cubicBezTo>
                          <a:pt x="1659541" y="79593"/>
                          <a:pt x="1606677" y="81593"/>
                          <a:pt x="1553813" y="84165"/>
                        </a:cubicBezTo>
                        <a:cubicBezTo>
                          <a:pt x="1500950" y="86736"/>
                          <a:pt x="1448181" y="89403"/>
                          <a:pt x="1395413" y="91213"/>
                        </a:cubicBezTo>
                        <a:cubicBezTo>
                          <a:pt x="1369028" y="92070"/>
                          <a:pt x="1342644" y="92642"/>
                          <a:pt x="1316260" y="92928"/>
                        </a:cubicBezTo>
                        <a:cubicBezTo>
                          <a:pt x="1289876" y="93118"/>
                          <a:pt x="1263491" y="92928"/>
                          <a:pt x="1237202" y="92070"/>
                        </a:cubicBezTo>
                        <a:cubicBezTo>
                          <a:pt x="1184529" y="90546"/>
                          <a:pt x="1132237" y="86260"/>
                          <a:pt x="1080230" y="80355"/>
                        </a:cubicBezTo>
                        <a:cubicBezTo>
                          <a:pt x="1028224" y="74449"/>
                          <a:pt x="976503" y="67020"/>
                          <a:pt x="924782" y="59590"/>
                        </a:cubicBezTo>
                        <a:cubicBezTo>
                          <a:pt x="873062" y="52161"/>
                          <a:pt x="821150" y="44922"/>
                          <a:pt x="769049" y="38730"/>
                        </a:cubicBezTo>
                        <a:cubicBezTo>
                          <a:pt x="515303" y="9012"/>
                          <a:pt x="257366" y="-3465"/>
                          <a:pt x="0" y="821"/>
                        </a:cubicBezTo>
                        <a:cubicBezTo>
                          <a:pt x="254032" y="-1179"/>
                          <a:pt x="507873" y="13394"/>
                          <a:pt x="757238" y="44350"/>
                        </a:cubicBezTo>
                        <a:cubicBezTo>
                          <a:pt x="761143" y="44826"/>
                          <a:pt x="765143" y="45207"/>
                          <a:pt x="769049" y="45588"/>
                        </a:cubicBezTo>
                        <a:cubicBezTo>
                          <a:pt x="821150" y="51780"/>
                          <a:pt x="873062" y="59019"/>
                          <a:pt x="924782" y="66448"/>
                        </a:cubicBezTo>
                        <a:cubicBezTo>
                          <a:pt x="976503" y="73878"/>
                          <a:pt x="1028224" y="81307"/>
                          <a:pt x="1080230" y="87213"/>
                        </a:cubicBezTo>
                        <a:cubicBezTo>
                          <a:pt x="1132237" y="93118"/>
                          <a:pt x="1184529" y="97404"/>
                          <a:pt x="1237202" y="98928"/>
                        </a:cubicBezTo>
                        <a:cubicBezTo>
                          <a:pt x="1263491" y="99690"/>
                          <a:pt x="1289876" y="99881"/>
                          <a:pt x="1316260" y="99690"/>
                        </a:cubicBezTo>
                        <a:cubicBezTo>
                          <a:pt x="1317879" y="99690"/>
                          <a:pt x="1319498" y="99690"/>
                          <a:pt x="1321118" y="99595"/>
                        </a:cubicBezTo>
                        <a:cubicBezTo>
                          <a:pt x="1345883" y="99309"/>
                          <a:pt x="1370648" y="98833"/>
                          <a:pt x="1395413" y="97976"/>
                        </a:cubicBezTo>
                        <a:cubicBezTo>
                          <a:pt x="1448181" y="96261"/>
                          <a:pt x="1500950" y="93499"/>
                          <a:pt x="1553813" y="90927"/>
                        </a:cubicBezTo>
                        <a:cubicBezTo>
                          <a:pt x="1606677" y="88356"/>
                          <a:pt x="1659541" y="86355"/>
                          <a:pt x="1712500" y="84641"/>
                        </a:cubicBezTo>
                        <a:cubicBezTo>
                          <a:pt x="1765459" y="83022"/>
                          <a:pt x="1818418" y="81974"/>
                          <a:pt x="1871377" y="81402"/>
                        </a:cubicBezTo>
                        <a:cubicBezTo>
                          <a:pt x="1880235" y="81307"/>
                          <a:pt x="1889093" y="81307"/>
                          <a:pt x="1898047" y="81212"/>
                        </a:cubicBezTo>
                        <a:cubicBezTo>
                          <a:pt x="1942148" y="80831"/>
                          <a:pt x="1986153" y="80736"/>
                          <a:pt x="2030254" y="81117"/>
                        </a:cubicBezTo>
                        <a:cubicBezTo>
                          <a:pt x="2030254" y="81117"/>
                          <a:pt x="2030254" y="81117"/>
                          <a:pt x="2030349" y="81117"/>
                        </a:cubicBezTo>
                        <a:cubicBezTo>
                          <a:pt x="2200561" y="81402"/>
                          <a:pt x="2370773" y="87022"/>
                          <a:pt x="2540222" y="97690"/>
                        </a:cubicBezTo>
                        <a:cubicBezTo>
                          <a:pt x="2540794" y="97690"/>
                          <a:pt x="2541461" y="97690"/>
                          <a:pt x="2542032" y="97785"/>
                        </a:cubicBezTo>
                        <a:lnTo>
                          <a:pt x="2542032" y="96833"/>
                        </a:lnTo>
                        <a:cubicBezTo>
                          <a:pt x="2541461" y="96833"/>
                          <a:pt x="2540794" y="96833"/>
                          <a:pt x="2540222" y="96738"/>
                        </a:cubicBezTo>
                        <a:cubicBezTo>
                          <a:pt x="2370868" y="84069"/>
                          <a:pt x="2200751" y="76449"/>
                          <a:pt x="2030159" y="7416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2" name="Vrije vorm: vorm 9121">
                    <a:extLst>
                      <a:ext uri="{FF2B5EF4-FFF2-40B4-BE49-F238E27FC236}">
                        <a16:creationId xmlns:a16="http://schemas.microsoft.com/office/drawing/2014/main" id="{902022C9-7040-1BA7-906D-FDCA3E63945D}"/>
                      </a:ext>
                    </a:extLst>
                  </p:cNvPr>
                  <p:cNvSpPr/>
                  <p:nvPr/>
                </p:nvSpPr>
                <p:spPr>
                  <a:xfrm>
                    <a:off x="7440175" y="1811792"/>
                    <a:ext cx="583120" cy="21737"/>
                  </a:xfrm>
                  <a:custGeom>
                    <a:avLst/>
                    <a:gdLst>
                      <a:gd name="connsiteX0" fmla="*/ 441770 w 583120"/>
                      <a:gd name="connsiteY0" fmla="*/ 6688 h 21737"/>
                      <a:gd name="connsiteX1" fmla="*/ 135065 w 583120"/>
                      <a:gd name="connsiteY1" fmla="*/ 1069 h 21737"/>
                      <a:gd name="connsiteX2" fmla="*/ 1524 w 583120"/>
                      <a:gd name="connsiteY2" fmla="*/ 9736 h 21737"/>
                      <a:gd name="connsiteX3" fmla="*/ 0 w 583120"/>
                      <a:gd name="connsiteY3" fmla="*/ 11737 h 21737"/>
                      <a:gd name="connsiteX4" fmla="*/ 135065 w 583120"/>
                      <a:gd name="connsiteY4" fmla="*/ 8022 h 21737"/>
                      <a:gd name="connsiteX5" fmla="*/ 135065 w 583120"/>
                      <a:gd name="connsiteY5" fmla="*/ 8022 h 21737"/>
                      <a:gd name="connsiteX6" fmla="*/ 135255 w 583120"/>
                      <a:gd name="connsiteY6" fmla="*/ 8022 h 21737"/>
                      <a:gd name="connsiteX7" fmla="*/ 135255 w 583120"/>
                      <a:gd name="connsiteY7" fmla="*/ 8022 h 21737"/>
                      <a:gd name="connsiteX8" fmla="*/ 211741 w 583120"/>
                      <a:gd name="connsiteY8" fmla="*/ 6974 h 21737"/>
                      <a:gd name="connsiteX9" fmla="*/ 441674 w 583120"/>
                      <a:gd name="connsiteY9" fmla="*/ 13642 h 21737"/>
                      <a:gd name="connsiteX10" fmla="*/ 442055 w 583120"/>
                      <a:gd name="connsiteY10" fmla="*/ 13642 h 21737"/>
                      <a:gd name="connsiteX11" fmla="*/ 583121 w 583120"/>
                      <a:gd name="connsiteY11" fmla="*/ 21738 h 21737"/>
                      <a:gd name="connsiteX12" fmla="*/ 441579 w 583120"/>
                      <a:gd name="connsiteY12" fmla="*/ 6688 h 2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83120" h="21737">
                        <a:moveTo>
                          <a:pt x="441770" y="6688"/>
                        </a:moveTo>
                        <a:cubicBezTo>
                          <a:pt x="339852" y="402"/>
                          <a:pt x="237458" y="-1408"/>
                          <a:pt x="135065" y="1069"/>
                        </a:cubicBezTo>
                        <a:cubicBezTo>
                          <a:pt x="90392" y="3069"/>
                          <a:pt x="45910" y="6117"/>
                          <a:pt x="1524" y="9736"/>
                        </a:cubicBezTo>
                        <a:cubicBezTo>
                          <a:pt x="1048" y="10403"/>
                          <a:pt x="476" y="11070"/>
                          <a:pt x="0" y="11737"/>
                        </a:cubicBezTo>
                        <a:cubicBezTo>
                          <a:pt x="44958" y="9736"/>
                          <a:pt x="90011" y="8308"/>
                          <a:pt x="135065" y="8022"/>
                        </a:cubicBezTo>
                        <a:lnTo>
                          <a:pt x="135065" y="8022"/>
                        </a:lnTo>
                        <a:cubicBezTo>
                          <a:pt x="135065" y="8022"/>
                          <a:pt x="135160" y="8022"/>
                          <a:pt x="135255" y="8022"/>
                        </a:cubicBezTo>
                        <a:cubicBezTo>
                          <a:pt x="135255" y="8022"/>
                          <a:pt x="135255" y="8022"/>
                          <a:pt x="135255" y="8022"/>
                        </a:cubicBezTo>
                        <a:cubicBezTo>
                          <a:pt x="160782" y="7355"/>
                          <a:pt x="186214" y="7069"/>
                          <a:pt x="211741" y="6974"/>
                        </a:cubicBezTo>
                        <a:cubicBezTo>
                          <a:pt x="288512" y="6688"/>
                          <a:pt x="365284" y="8974"/>
                          <a:pt x="441674" y="13642"/>
                        </a:cubicBezTo>
                        <a:cubicBezTo>
                          <a:pt x="441770" y="13642"/>
                          <a:pt x="441960" y="13642"/>
                          <a:pt x="442055" y="13642"/>
                        </a:cubicBezTo>
                        <a:cubicBezTo>
                          <a:pt x="489109" y="15451"/>
                          <a:pt x="536162" y="18118"/>
                          <a:pt x="583121" y="21738"/>
                        </a:cubicBezTo>
                        <a:cubicBezTo>
                          <a:pt x="536258" y="15737"/>
                          <a:pt x="489014" y="10784"/>
                          <a:pt x="441579" y="668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3" name="Vrije vorm: vorm 9122">
                    <a:extLst>
                      <a:ext uri="{FF2B5EF4-FFF2-40B4-BE49-F238E27FC236}">
                        <a16:creationId xmlns:a16="http://schemas.microsoft.com/office/drawing/2014/main" id="{116E019D-0E62-D373-7781-716C385B887A}"/>
                      </a:ext>
                    </a:extLst>
                  </p:cNvPr>
                  <p:cNvSpPr/>
                  <p:nvPr/>
                </p:nvSpPr>
                <p:spPr>
                  <a:xfrm>
                    <a:off x="8241418" y="1767141"/>
                    <a:ext cx="832103" cy="37189"/>
                  </a:xfrm>
                  <a:custGeom>
                    <a:avLst/>
                    <a:gdLst>
                      <a:gd name="connsiteX0" fmla="*/ 241649 w 832103"/>
                      <a:gd name="connsiteY0" fmla="*/ 32290 h 37189"/>
                      <a:gd name="connsiteX1" fmla="*/ 392240 w 832103"/>
                      <a:gd name="connsiteY1" fmla="*/ 37148 h 37189"/>
                      <a:gd name="connsiteX2" fmla="*/ 436054 w 832103"/>
                      <a:gd name="connsiteY2" fmla="*/ 37148 h 37189"/>
                      <a:gd name="connsiteX3" fmla="*/ 442532 w 832103"/>
                      <a:gd name="connsiteY3" fmla="*/ 37148 h 37189"/>
                      <a:gd name="connsiteX4" fmla="*/ 445389 w 832103"/>
                      <a:gd name="connsiteY4" fmla="*/ 37148 h 37189"/>
                      <a:gd name="connsiteX5" fmla="*/ 643795 w 832103"/>
                      <a:gd name="connsiteY5" fmla="*/ 31147 h 37189"/>
                      <a:gd name="connsiteX6" fmla="*/ 644461 w 832103"/>
                      <a:gd name="connsiteY6" fmla="*/ 31147 h 37189"/>
                      <a:gd name="connsiteX7" fmla="*/ 832104 w 832103"/>
                      <a:gd name="connsiteY7" fmla="*/ 17145 h 37189"/>
                      <a:gd name="connsiteX8" fmla="*/ 643890 w 832103"/>
                      <a:gd name="connsiteY8" fmla="*/ 24194 h 37189"/>
                      <a:gd name="connsiteX9" fmla="*/ 241649 w 832103"/>
                      <a:gd name="connsiteY9" fmla="*/ 25337 h 37189"/>
                      <a:gd name="connsiteX10" fmla="*/ 0 w 832103"/>
                      <a:gd name="connsiteY10" fmla="*/ 0 h 37189"/>
                      <a:gd name="connsiteX11" fmla="*/ 239459 w 832103"/>
                      <a:gd name="connsiteY11" fmla="*/ 32195 h 37189"/>
                      <a:gd name="connsiteX12" fmla="*/ 241554 w 832103"/>
                      <a:gd name="connsiteY12" fmla="*/ 32290 h 3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3" h="37189">
                        <a:moveTo>
                          <a:pt x="241649" y="32290"/>
                        </a:moveTo>
                        <a:cubicBezTo>
                          <a:pt x="291751" y="35338"/>
                          <a:pt x="341947" y="36862"/>
                          <a:pt x="392240" y="37148"/>
                        </a:cubicBezTo>
                        <a:cubicBezTo>
                          <a:pt x="406813" y="37243"/>
                          <a:pt x="421481" y="37148"/>
                          <a:pt x="436054" y="37148"/>
                        </a:cubicBezTo>
                        <a:cubicBezTo>
                          <a:pt x="438245" y="37148"/>
                          <a:pt x="440341" y="37148"/>
                          <a:pt x="442532" y="37148"/>
                        </a:cubicBezTo>
                        <a:cubicBezTo>
                          <a:pt x="443484" y="37148"/>
                          <a:pt x="444436" y="37148"/>
                          <a:pt x="445389" y="37148"/>
                        </a:cubicBezTo>
                        <a:cubicBezTo>
                          <a:pt x="511493" y="36576"/>
                          <a:pt x="577786" y="34290"/>
                          <a:pt x="643795" y="31147"/>
                        </a:cubicBezTo>
                        <a:cubicBezTo>
                          <a:pt x="643985" y="31147"/>
                          <a:pt x="644271" y="31147"/>
                          <a:pt x="644461" y="31147"/>
                        </a:cubicBezTo>
                        <a:cubicBezTo>
                          <a:pt x="707136" y="27051"/>
                          <a:pt x="769620" y="22098"/>
                          <a:pt x="832104" y="17145"/>
                        </a:cubicBezTo>
                        <a:cubicBezTo>
                          <a:pt x="769334" y="19812"/>
                          <a:pt x="706565" y="22384"/>
                          <a:pt x="643890" y="24194"/>
                        </a:cubicBezTo>
                        <a:cubicBezTo>
                          <a:pt x="509873" y="30575"/>
                          <a:pt x="375190" y="33528"/>
                          <a:pt x="241649" y="25337"/>
                        </a:cubicBezTo>
                        <a:cubicBezTo>
                          <a:pt x="160401" y="21527"/>
                          <a:pt x="79343" y="13526"/>
                          <a:pt x="0" y="0"/>
                        </a:cubicBezTo>
                        <a:cubicBezTo>
                          <a:pt x="78105" y="15716"/>
                          <a:pt x="158496" y="26003"/>
                          <a:pt x="239459" y="32195"/>
                        </a:cubicBezTo>
                        <a:cubicBezTo>
                          <a:pt x="240125" y="32195"/>
                          <a:pt x="240887" y="32195"/>
                          <a:pt x="241554" y="3229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4" name="Vrije vorm: vorm 9123">
                    <a:extLst>
                      <a:ext uri="{FF2B5EF4-FFF2-40B4-BE49-F238E27FC236}">
                        <a16:creationId xmlns:a16="http://schemas.microsoft.com/office/drawing/2014/main" id="{50ECA9CC-AA40-ED27-4EE0-4A02FFC21A82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83632"/>
                    <a:ext cx="354806" cy="8000"/>
                  </a:xfrm>
                  <a:custGeom>
                    <a:avLst/>
                    <a:gdLst>
                      <a:gd name="connsiteX0" fmla="*/ 135255 w 354806"/>
                      <a:gd name="connsiteY0" fmla="*/ 1048 h 8000"/>
                      <a:gd name="connsiteX1" fmla="*/ 0 w 354806"/>
                      <a:gd name="connsiteY1" fmla="*/ 6477 h 8000"/>
                      <a:gd name="connsiteX2" fmla="*/ 135255 w 354806"/>
                      <a:gd name="connsiteY2" fmla="*/ 8001 h 8000"/>
                      <a:gd name="connsiteX3" fmla="*/ 280035 w 354806"/>
                      <a:gd name="connsiteY3" fmla="*/ 6953 h 8000"/>
                      <a:gd name="connsiteX4" fmla="*/ 354806 w 354806"/>
                      <a:gd name="connsiteY4" fmla="*/ 6953 h 8000"/>
                      <a:gd name="connsiteX5" fmla="*/ 354806 w 354806"/>
                      <a:gd name="connsiteY5" fmla="*/ 0 h 8000"/>
                      <a:gd name="connsiteX6" fmla="*/ 352996 w 354806"/>
                      <a:gd name="connsiteY6" fmla="*/ 0 h 8000"/>
                      <a:gd name="connsiteX7" fmla="*/ 135255 w 354806"/>
                      <a:gd name="connsiteY7" fmla="*/ 1048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806" h="8000">
                        <a:moveTo>
                          <a:pt x="135255" y="1048"/>
                        </a:moveTo>
                        <a:cubicBezTo>
                          <a:pt x="90202" y="2667"/>
                          <a:pt x="45053" y="4477"/>
                          <a:pt x="0" y="6477"/>
                        </a:cubicBezTo>
                        <a:cubicBezTo>
                          <a:pt x="45149" y="6858"/>
                          <a:pt x="90202" y="7334"/>
                          <a:pt x="135255" y="8001"/>
                        </a:cubicBezTo>
                        <a:cubicBezTo>
                          <a:pt x="183547" y="7429"/>
                          <a:pt x="231743" y="7144"/>
                          <a:pt x="280035" y="6953"/>
                        </a:cubicBezTo>
                        <a:cubicBezTo>
                          <a:pt x="304991" y="6953"/>
                          <a:pt x="329851" y="6953"/>
                          <a:pt x="354806" y="6953"/>
                        </a:cubicBezTo>
                        <a:lnTo>
                          <a:pt x="354806" y="0"/>
                        </a:lnTo>
                        <a:cubicBezTo>
                          <a:pt x="354235" y="0"/>
                          <a:pt x="353568" y="0"/>
                          <a:pt x="352996" y="0"/>
                        </a:cubicBezTo>
                        <a:cubicBezTo>
                          <a:pt x="280416" y="0"/>
                          <a:pt x="207836" y="286"/>
                          <a:pt x="135255" y="1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5" name="Vrije vorm: vorm 9124">
                    <a:extLst>
                      <a:ext uri="{FF2B5EF4-FFF2-40B4-BE49-F238E27FC236}">
                        <a16:creationId xmlns:a16="http://schemas.microsoft.com/office/drawing/2014/main" id="{9F603209-F2B8-E86A-CBA5-7992827C0DA5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0600"/>
                    <a:ext cx="1176242" cy="42720"/>
                  </a:xfrm>
                  <a:custGeom>
                    <a:avLst/>
                    <a:gdLst>
                      <a:gd name="connsiteX0" fmla="*/ 278511 w 1176242"/>
                      <a:gd name="connsiteY0" fmla="*/ 7136 h 42720"/>
                      <a:gd name="connsiteX1" fmla="*/ 278511 w 1176242"/>
                      <a:gd name="connsiteY1" fmla="*/ 7136 h 42720"/>
                      <a:gd name="connsiteX2" fmla="*/ 278511 w 1176242"/>
                      <a:gd name="connsiteY2" fmla="*/ 7136 h 42720"/>
                      <a:gd name="connsiteX3" fmla="*/ 432340 w 1176242"/>
                      <a:gd name="connsiteY3" fmla="*/ 9803 h 42720"/>
                      <a:gd name="connsiteX4" fmla="*/ 470726 w 1176242"/>
                      <a:gd name="connsiteY4" fmla="*/ 11613 h 42720"/>
                      <a:gd name="connsiteX5" fmla="*/ 509016 w 1176242"/>
                      <a:gd name="connsiteY5" fmla="*/ 13804 h 42720"/>
                      <a:gd name="connsiteX6" fmla="*/ 585407 w 1176242"/>
                      <a:gd name="connsiteY6" fmla="*/ 19328 h 42720"/>
                      <a:gd name="connsiteX7" fmla="*/ 890397 w 1176242"/>
                      <a:gd name="connsiteY7" fmla="*/ 41426 h 42720"/>
                      <a:gd name="connsiteX8" fmla="*/ 890588 w 1176242"/>
                      <a:gd name="connsiteY8" fmla="*/ 41426 h 42720"/>
                      <a:gd name="connsiteX9" fmla="*/ 1033463 w 1176242"/>
                      <a:gd name="connsiteY9" fmla="*/ 41426 h 42720"/>
                      <a:gd name="connsiteX10" fmla="*/ 1176242 w 1176242"/>
                      <a:gd name="connsiteY10" fmla="*/ 29806 h 42720"/>
                      <a:gd name="connsiteX11" fmla="*/ 1033367 w 1176242"/>
                      <a:gd name="connsiteY11" fmla="*/ 37997 h 42720"/>
                      <a:gd name="connsiteX12" fmla="*/ 890397 w 1176242"/>
                      <a:gd name="connsiteY12" fmla="*/ 34378 h 42720"/>
                      <a:gd name="connsiteX13" fmla="*/ 585407 w 1176242"/>
                      <a:gd name="connsiteY13" fmla="*/ 12280 h 42720"/>
                      <a:gd name="connsiteX14" fmla="*/ 509016 w 1176242"/>
                      <a:gd name="connsiteY14" fmla="*/ 6755 h 42720"/>
                      <a:gd name="connsiteX15" fmla="*/ 470726 w 1176242"/>
                      <a:gd name="connsiteY15" fmla="*/ 4564 h 42720"/>
                      <a:gd name="connsiteX16" fmla="*/ 432340 w 1176242"/>
                      <a:gd name="connsiteY16" fmla="*/ 2755 h 42720"/>
                      <a:gd name="connsiteX17" fmla="*/ 278511 w 1176242"/>
                      <a:gd name="connsiteY17" fmla="*/ 88 h 42720"/>
                      <a:gd name="connsiteX18" fmla="*/ 0 w 1176242"/>
                      <a:gd name="connsiteY18" fmla="*/ 16471 h 42720"/>
                      <a:gd name="connsiteX19" fmla="*/ 0 w 1176242"/>
                      <a:gd name="connsiteY19" fmla="*/ 16471 h 42720"/>
                      <a:gd name="connsiteX20" fmla="*/ 0 w 1176242"/>
                      <a:gd name="connsiteY20" fmla="*/ 18280 h 42720"/>
                      <a:gd name="connsiteX21" fmla="*/ 0 w 1176242"/>
                      <a:gd name="connsiteY21" fmla="*/ 18280 h 42720"/>
                      <a:gd name="connsiteX22" fmla="*/ 278511 w 1176242"/>
                      <a:gd name="connsiteY22" fmla="*/ 7041 h 4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76242" h="42720">
                        <a:moveTo>
                          <a:pt x="278511" y="7136"/>
                        </a:move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329851" y="6850"/>
                          <a:pt x="381095" y="7708"/>
                          <a:pt x="432340" y="9803"/>
                        </a:cubicBezTo>
                        <a:cubicBezTo>
                          <a:pt x="445103" y="10470"/>
                          <a:pt x="457962" y="10946"/>
                          <a:pt x="470726" y="11613"/>
                        </a:cubicBezTo>
                        <a:lnTo>
                          <a:pt x="509016" y="13804"/>
                        </a:lnTo>
                        <a:cubicBezTo>
                          <a:pt x="534543" y="15518"/>
                          <a:pt x="559975" y="17328"/>
                          <a:pt x="585407" y="19328"/>
                        </a:cubicBezTo>
                        <a:cubicBezTo>
                          <a:pt x="687134" y="27234"/>
                          <a:pt x="788480" y="37045"/>
                          <a:pt x="890397" y="41426"/>
                        </a:cubicBezTo>
                        <a:cubicBezTo>
                          <a:pt x="890397" y="41426"/>
                          <a:pt x="890492" y="41426"/>
                          <a:pt x="890588" y="41426"/>
                        </a:cubicBezTo>
                        <a:cubicBezTo>
                          <a:pt x="938117" y="42855"/>
                          <a:pt x="985838" y="43426"/>
                          <a:pt x="1033463" y="41426"/>
                        </a:cubicBezTo>
                        <a:cubicBezTo>
                          <a:pt x="1081373" y="39616"/>
                          <a:pt x="1129094" y="35902"/>
                          <a:pt x="1176242" y="29806"/>
                        </a:cubicBezTo>
                        <a:cubicBezTo>
                          <a:pt x="1128808" y="34854"/>
                          <a:pt x="1081088" y="37426"/>
                          <a:pt x="1033367" y="37997"/>
                        </a:cubicBezTo>
                        <a:cubicBezTo>
                          <a:pt x="985647" y="38759"/>
                          <a:pt x="937927" y="36949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cubicBezTo>
                          <a:pt x="0" y="16471"/>
                          <a:pt x="0" y="16471"/>
                          <a:pt x="0" y="16471"/>
                        </a:cubicBezTo>
                        <a:lnTo>
                          <a:pt x="0" y="18280"/>
                        </a:lnTo>
                        <a:lnTo>
                          <a:pt x="0" y="18280"/>
                        </a:ln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6" name="Vrije vorm: vorm 9125">
                    <a:extLst>
                      <a:ext uri="{FF2B5EF4-FFF2-40B4-BE49-F238E27FC236}">
                        <a16:creationId xmlns:a16="http://schemas.microsoft.com/office/drawing/2014/main" id="{5405E8C1-4E3A-0FF0-CA45-06089923D196}"/>
                      </a:ext>
                    </a:extLst>
                  </p:cNvPr>
                  <p:cNvSpPr/>
                  <p:nvPr/>
                </p:nvSpPr>
                <p:spPr>
                  <a:xfrm>
                    <a:off x="8916073" y="1965928"/>
                    <a:ext cx="219932" cy="16002"/>
                  </a:xfrm>
                  <a:custGeom>
                    <a:avLst/>
                    <a:gdLst>
                      <a:gd name="connsiteX0" fmla="*/ 170307 w 219932"/>
                      <a:gd name="connsiteY0" fmla="*/ 6858 h 16002"/>
                      <a:gd name="connsiteX1" fmla="*/ 170783 w 219932"/>
                      <a:gd name="connsiteY1" fmla="*/ 6858 h 16002"/>
                      <a:gd name="connsiteX2" fmla="*/ 219932 w 219932"/>
                      <a:gd name="connsiteY2" fmla="*/ 381 h 16002"/>
                      <a:gd name="connsiteX3" fmla="*/ 170021 w 219932"/>
                      <a:gd name="connsiteY3" fmla="*/ 0 h 16002"/>
                      <a:gd name="connsiteX4" fmla="*/ 63913 w 219932"/>
                      <a:gd name="connsiteY4" fmla="*/ 7429 h 16002"/>
                      <a:gd name="connsiteX5" fmla="*/ 0 w 219932"/>
                      <a:gd name="connsiteY5" fmla="*/ 16002 h 16002"/>
                      <a:gd name="connsiteX6" fmla="*/ 64294 w 219932"/>
                      <a:gd name="connsiteY6" fmla="*/ 14383 h 16002"/>
                      <a:gd name="connsiteX7" fmla="*/ 170021 w 219932"/>
                      <a:gd name="connsiteY7" fmla="*/ 6953 h 16002"/>
                      <a:gd name="connsiteX8" fmla="*/ 170402 w 219932"/>
                      <a:gd name="connsiteY8" fmla="*/ 6953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307" y="6858"/>
                        </a:moveTo>
                        <a:cubicBezTo>
                          <a:pt x="170307" y="6858"/>
                          <a:pt x="170593" y="6858"/>
                          <a:pt x="170783" y="6858"/>
                        </a:cubicBezTo>
                        <a:lnTo>
                          <a:pt x="219932" y="381"/>
                        </a:lnTo>
                        <a:lnTo>
                          <a:pt x="170021" y="0"/>
                        </a:lnTo>
                        <a:cubicBezTo>
                          <a:pt x="134588" y="2286"/>
                          <a:pt x="99250" y="4763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431" y="15431"/>
                          <a:pt x="42863" y="14859"/>
                          <a:pt x="64294" y="14383"/>
                        </a:cubicBezTo>
                        <a:cubicBezTo>
                          <a:pt x="99536" y="11716"/>
                          <a:pt x="134779" y="9239"/>
                          <a:pt x="170021" y="6953"/>
                        </a:cubicBezTo>
                        <a:lnTo>
                          <a:pt x="170402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7" name="Vrije vorm: vorm 9126">
                    <a:extLst>
                      <a:ext uri="{FF2B5EF4-FFF2-40B4-BE49-F238E27FC236}">
                        <a16:creationId xmlns:a16="http://schemas.microsoft.com/office/drawing/2014/main" id="{7ABFF230-6A58-9926-CF73-7281C811A464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66213"/>
                    <a:ext cx="311753" cy="16954"/>
                  </a:xfrm>
                  <a:custGeom>
                    <a:avLst/>
                    <a:gdLst>
                      <a:gd name="connsiteX0" fmla="*/ 242411 w 311753"/>
                      <a:gd name="connsiteY0" fmla="*/ 14859 h 16954"/>
                      <a:gd name="connsiteX1" fmla="*/ 311753 w 311753"/>
                      <a:gd name="connsiteY1" fmla="*/ 16954 h 16954"/>
                      <a:gd name="connsiteX2" fmla="*/ 242411 w 311753"/>
                      <a:gd name="connsiteY2" fmla="*/ 7906 h 16954"/>
                      <a:gd name="connsiteX3" fmla="*/ 91916 w 311753"/>
                      <a:gd name="connsiteY3" fmla="*/ 0 h 16954"/>
                      <a:gd name="connsiteX4" fmla="*/ 0 w 311753"/>
                      <a:gd name="connsiteY4" fmla="*/ 1524 h 16954"/>
                      <a:gd name="connsiteX5" fmla="*/ 91345 w 311753"/>
                      <a:gd name="connsiteY5" fmla="*/ 6953 h 16954"/>
                      <a:gd name="connsiteX6" fmla="*/ 91630 w 311753"/>
                      <a:gd name="connsiteY6" fmla="*/ 6953 h 16954"/>
                      <a:gd name="connsiteX7" fmla="*/ 91916 w 311753"/>
                      <a:gd name="connsiteY7" fmla="*/ 6953 h 16954"/>
                      <a:gd name="connsiteX8" fmla="*/ 242411 w 311753"/>
                      <a:gd name="connsiteY8" fmla="*/ 14859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6954">
                        <a:moveTo>
                          <a:pt x="242411" y="14859"/>
                        </a:moveTo>
                        <a:cubicBezTo>
                          <a:pt x="265557" y="15335"/>
                          <a:pt x="288608" y="16097"/>
                          <a:pt x="311753" y="16954"/>
                        </a:cubicBezTo>
                        <a:cubicBezTo>
                          <a:pt x="288703" y="13716"/>
                          <a:pt x="265557" y="10668"/>
                          <a:pt x="242411" y="7906"/>
                        </a:cubicBez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61246" y="191"/>
                          <a:pt x="30575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91345" y="6953"/>
                          <a:pt x="91535" y="6953"/>
                          <a:pt x="91630" y="6953"/>
                        </a:cubicBezTo>
                        <a:cubicBezTo>
                          <a:pt x="91726" y="6953"/>
                          <a:pt x="91821" y="6953"/>
                          <a:pt x="91916" y="6953"/>
                        </a:cubicBezTo>
                        <a:cubicBezTo>
                          <a:pt x="142208" y="8573"/>
                          <a:pt x="192310" y="11240"/>
                          <a:pt x="242411" y="1485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8" name="Vrije vorm: vorm 9127">
                    <a:extLst>
                      <a:ext uri="{FF2B5EF4-FFF2-40B4-BE49-F238E27FC236}">
                        <a16:creationId xmlns:a16="http://schemas.microsoft.com/office/drawing/2014/main" id="{8809F79F-1B61-0910-E94B-DFE142411B3B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65439"/>
                    <a:ext cx="295465" cy="10382"/>
                  </a:xfrm>
                  <a:custGeom>
                    <a:avLst/>
                    <a:gdLst>
                      <a:gd name="connsiteX0" fmla="*/ 228886 w 295465"/>
                      <a:gd name="connsiteY0" fmla="*/ 6953 h 10382"/>
                      <a:gd name="connsiteX1" fmla="*/ 228886 w 295465"/>
                      <a:gd name="connsiteY1" fmla="*/ 6953 h 10382"/>
                      <a:gd name="connsiteX2" fmla="*/ 229076 w 295465"/>
                      <a:gd name="connsiteY2" fmla="*/ 6953 h 10382"/>
                      <a:gd name="connsiteX3" fmla="*/ 295466 w 295465"/>
                      <a:gd name="connsiteY3" fmla="*/ 1905 h 10382"/>
                      <a:gd name="connsiteX4" fmla="*/ 228886 w 295465"/>
                      <a:gd name="connsiteY4" fmla="*/ 0 h 10382"/>
                      <a:gd name="connsiteX5" fmla="*/ 86487 w 295465"/>
                      <a:gd name="connsiteY5" fmla="*/ 3429 h 10382"/>
                      <a:gd name="connsiteX6" fmla="*/ 0 w 295465"/>
                      <a:gd name="connsiteY6" fmla="*/ 9049 h 10382"/>
                      <a:gd name="connsiteX7" fmla="*/ 86678 w 295465"/>
                      <a:gd name="connsiteY7" fmla="*/ 10382 h 10382"/>
                      <a:gd name="connsiteX8" fmla="*/ 228886 w 295465"/>
                      <a:gd name="connsiteY8" fmla="*/ 6953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228886" y="6953"/>
                        </a:moveTo>
                        <a:lnTo>
                          <a:pt x="228886" y="6953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8886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9" name="Vrije vorm: vorm 9128">
                    <a:extLst>
                      <a:ext uri="{FF2B5EF4-FFF2-40B4-BE49-F238E27FC236}">
                        <a16:creationId xmlns:a16="http://schemas.microsoft.com/office/drawing/2014/main" id="{0530CC40-0759-B16D-13CD-A230A9830E50}"/>
                      </a:ext>
                    </a:extLst>
                  </p:cNvPr>
                  <p:cNvSpPr/>
                  <p:nvPr/>
                </p:nvSpPr>
                <p:spPr>
                  <a:xfrm>
                    <a:off x="8607368" y="1896872"/>
                    <a:ext cx="994791" cy="17716"/>
                  </a:xfrm>
                  <a:custGeom>
                    <a:avLst/>
                    <a:gdLst>
                      <a:gd name="connsiteX0" fmla="*/ 291465 w 994791"/>
                      <a:gd name="connsiteY0" fmla="*/ 3810 h 17716"/>
                      <a:gd name="connsiteX1" fmla="*/ 145733 w 994791"/>
                      <a:gd name="connsiteY1" fmla="*/ 8477 h 17716"/>
                      <a:gd name="connsiteX2" fmla="*/ 0 w 994791"/>
                      <a:gd name="connsiteY2" fmla="*/ 13144 h 17716"/>
                      <a:gd name="connsiteX3" fmla="*/ 291465 w 994791"/>
                      <a:gd name="connsiteY3" fmla="*/ 17717 h 17716"/>
                      <a:gd name="connsiteX4" fmla="*/ 770858 w 994791"/>
                      <a:gd name="connsiteY4" fmla="*/ 13906 h 17716"/>
                      <a:gd name="connsiteX5" fmla="*/ 994791 w 994791"/>
                      <a:gd name="connsiteY5" fmla="*/ 5144 h 17716"/>
                      <a:gd name="connsiteX6" fmla="*/ 882777 w 994791"/>
                      <a:gd name="connsiteY6" fmla="*/ 2572 h 17716"/>
                      <a:gd name="connsiteX7" fmla="*/ 770858 w 994791"/>
                      <a:gd name="connsiteY7" fmla="*/ 0 h 17716"/>
                      <a:gd name="connsiteX8" fmla="*/ 291465 w 994791"/>
                      <a:gd name="connsiteY8" fmla="*/ 3810 h 1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791" h="17716">
                        <a:moveTo>
                          <a:pt x="291465" y="3810"/>
                        </a:moveTo>
                        <a:lnTo>
                          <a:pt x="145733" y="8477"/>
                        </a:lnTo>
                        <a:lnTo>
                          <a:pt x="0" y="13144"/>
                        </a:lnTo>
                        <a:lnTo>
                          <a:pt x="291465" y="17717"/>
                        </a:lnTo>
                        <a:lnTo>
                          <a:pt x="770858" y="13906"/>
                        </a:lnTo>
                        <a:lnTo>
                          <a:pt x="994791" y="5144"/>
                        </a:lnTo>
                        <a:lnTo>
                          <a:pt x="882777" y="2572"/>
                        </a:lnTo>
                        <a:lnTo>
                          <a:pt x="770858" y="0"/>
                        </a:lnTo>
                        <a:lnTo>
                          <a:pt x="291465" y="381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0" name="Vrije vorm: vorm 9129">
                    <a:extLst>
                      <a:ext uri="{FF2B5EF4-FFF2-40B4-BE49-F238E27FC236}">
                        <a16:creationId xmlns:a16="http://schemas.microsoft.com/office/drawing/2014/main" id="{715E5178-7119-3BEE-0F12-30870133BCDB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7716"/>
                    <a:ext cx="2113311" cy="77914"/>
                  </a:xfrm>
                  <a:custGeom>
                    <a:avLst/>
                    <a:gdLst>
                      <a:gd name="connsiteX0" fmla="*/ 2050066 w 2113311"/>
                      <a:gd name="connsiteY0" fmla="*/ 43244 h 77914"/>
                      <a:gd name="connsiteX1" fmla="*/ 1890712 w 2113311"/>
                      <a:gd name="connsiteY1" fmla="*/ 29051 h 77914"/>
                      <a:gd name="connsiteX2" fmla="*/ 1650397 w 2113311"/>
                      <a:gd name="connsiteY2" fmla="*/ 12478 h 77914"/>
                      <a:gd name="connsiteX3" fmla="*/ 1133285 w 2113311"/>
                      <a:gd name="connsiteY3" fmla="*/ 16859 h 77914"/>
                      <a:gd name="connsiteX4" fmla="*/ 875062 w 2113311"/>
                      <a:gd name="connsiteY4" fmla="*/ 28099 h 77914"/>
                      <a:gd name="connsiteX5" fmla="*/ 620458 w 2113311"/>
                      <a:gd name="connsiteY5" fmla="*/ 36100 h 77914"/>
                      <a:gd name="connsiteX6" fmla="*/ 310324 w 2113311"/>
                      <a:gd name="connsiteY6" fmla="*/ 27527 h 77914"/>
                      <a:gd name="connsiteX7" fmla="*/ 100584 w 2113311"/>
                      <a:gd name="connsiteY7" fmla="*/ 9811 h 77914"/>
                      <a:gd name="connsiteX8" fmla="*/ 0 w 2113311"/>
                      <a:gd name="connsiteY8" fmla="*/ 0 h 77914"/>
                      <a:gd name="connsiteX9" fmla="*/ 305752 w 2113311"/>
                      <a:gd name="connsiteY9" fmla="*/ 48101 h 77914"/>
                      <a:gd name="connsiteX10" fmla="*/ 618839 w 2113311"/>
                      <a:gd name="connsiteY10" fmla="*/ 77724 h 77914"/>
                      <a:gd name="connsiteX11" fmla="*/ 635222 w 2113311"/>
                      <a:gd name="connsiteY11" fmla="*/ 77915 h 77914"/>
                      <a:gd name="connsiteX12" fmla="*/ 651605 w 2113311"/>
                      <a:gd name="connsiteY12" fmla="*/ 77915 h 77914"/>
                      <a:gd name="connsiteX13" fmla="*/ 684371 w 2113311"/>
                      <a:gd name="connsiteY13" fmla="*/ 77629 h 77914"/>
                      <a:gd name="connsiteX14" fmla="*/ 749713 w 2113311"/>
                      <a:gd name="connsiteY14" fmla="*/ 75914 h 77914"/>
                      <a:gd name="connsiteX15" fmla="*/ 878967 w 2113311"/>
                      <a:gd name="connsiteY15" fmla="*/ 69628 h 77914"/>
                      <a:gd name="connsiteX16" fmla="*/ 1135285 w 2113311"/>
                      <a:gd name="connsiteY16" fmla="*/ 58388 h 77914"/>
                      <a:gd name="connsiteX17" fmla="*/ 1648397 w 2113311"/>
                      <a:gd name="connsiteY17" fmla="*/ 54007 h 77914"/>
                      <a:gd name="connsiteX18" fmla="*/ 1888808 w 2113311"/>
                      <a:gd name="connsiteY18" fmla="*/ 49816 h 77914"/>
                      <a:gd name="connsiteX19" fmla="*/ 2111502 w 2113311"/>
                      <a:gd name="connsiteY19" fmla="*/ 50673 h 77914"/>
                      <a:gd name="connsiteX20" fmla="*/ 2113312 w 2113311"/>
                      <a:gd name="connsiteY20" fmla="*/ 50673 h 77914"/>
                      <a:gd name="connsiteX21" fmla="*/ 2113312 w 2113311"/>
                      <a:gd name="connsiteY21" fmla="*/ 49244 h 77914"/>
                      <a:gd name="connsiteX22" fmla="*/ 2111502 w 2113311"/>
                      <a:gd name="connsiteY22" fmla="*/ 49054 h 77914"/>
                      <a:gd name="connsiteX23" fmla="*/ 2049970 w 2113311"/>
                      <a:gd name="connsiteY23" fmla="*/ 43148 h 7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113311" h="77914">
                        <a:moveTo>
                          <a:pt x="2050066" y="43244"/>
                        </a:moveTo>
                        <a:cubicBezTo>
                          <a:pt x="1997011" y="38195"/>
                          <a:pt x="1943957" y="33433"/>
                          <a:pt x="1890712" y="29051"/>
                        </a:cubicBez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40316" y="22765"/>
                          <a:pt x="170402" y="16478"/>
                          <a:pt x="100584" y="9811"/>
                        </a:cubicBezTo>
                        <a:cubicBezTo>
                          <a:pt x="67056" y="6572"/>
                          <a:pt x="33528" y="3334"/>
                          <a:pt x="0" y="0"/>
                        </a:cubicBezTo>
                        <a:cubicBezTo>
                          <a:pt x="101441" y="17050"/>
                          <a:pt x="202978" y="34100"/>
                          <a:pt x="305752" y="48101"/>
                        </a:cubicBezTo>
                        <a:cubicBezTo>
                          <a:pt x="408527" y="62198"/>
                          <a:pt x="512826" y="73152"/>
                          <a:pt x="618839" y="77724"/>
                        </a:cubicBezTo>
                        <a:lnTo>
                          <a:pt x="635222" y="77915"/>
                        </a:lnTo>
                        <a:lnTo>
                          <a:pt x="651605" y="77915"/>
                        </a:lnTo>
                        <a:cubicBezTo>
                          <a:pt x="662559" y="77819"/>
                          <a:pt x="673418" y="77819"/>
                          <a:pt x="684371" y="77629"/>
                        </a:cubicBezTo>
                        <a:cubicBezTo>
                          <a:pt x="706184" y="77343"/>
                          <a:pt x="727996" y="76676"/>
                          <a:pt x="749713" y="75914"/>
                        </a:cubicBezTo>
                        <a:cubicBezTo>
                          <a:pt x="793147" y="74295"/>
                          <a:pt x="836200" y="71914"/>
                          <a:pt x="878967" y="69628"/>
                        </a:cubicBezTo>
                        <a:cubicBezTo>
                          <a:pt x="964502" y="65056"/>
                          <a:pt x="1049750" y="61055"/>
                          <a:pt x="1135285" y="58388"/>
                        </a:cubicBezTo>
                        <a:cubicBezTo>
                          <a:pt x="1306259" y="53054"/>
                          <a:pt x="1477423" y="51340"/>
                          <a:pt x="1648397" y="54007"/>
                        </a:cubicBezTo>
                        <a:cubicBezTo>
                          <a:pt x="1728407" y="51816"/>
                          <a:pt x="1808607" y="50197"/>
                          <a:pt x="1888808" y="49816"/>
                        </a:cubicBezTo>
                        <a:cubicBezTo>
                          <a:pt x="1963007" y="49340"/>
                          <a:pt x="2037207" y="49816"/>
                          <a:pt x="2111502" y="50673"/>
                        </a:cubicBezTo>
                        <a:cubicBezTo>
                          <a:pt x="2112074" y="50673"/>
                          <a:pt x="2112740" y="50673"/>
                          <a:pt x="2113312" y="50673"/>
                        </a:cubicBezTo>
                        <a:lnTo>
                          <a:pt x="2113312" y="49244"/>
                        </a:lnTo>
                        <a:cubicBezTo>
                          <a:pt x="2112740" y="49244"/>
                          <a:pt x="2112074" y="49149"/>
                          <a:pt x="2111502" y="49054"/>
                        </a:cubicBezTo>
                        <a:cubicBezTo>
                          <a:pt x="2091023" y="46958"/>
                          <a:pt x="2070545" y="45053"/>
                          <a:pt x="2049970" y="43148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1" name="Vrije vorm: vorm 9130">
                    <a:extLst>
                      <a:ext uri="{FF2B5EF4-FFF2-40B4-BE49-F238E27FC236}">
                        <a16:creationId xmlns:a16="http://schemas.microsoft.com/office/drawing/2014/main" id="{FCE8815D-284F-F8E0-9718-1555AF64BE13}"/>
                      </a:ext>
                    </a:extLst>
                  </p:cNvPr>
                  <p:cNvSpPr/>
                  <p:nvPr/>
                </p:nvSpPr>
                <p:spPr>
                  <a:xfrm>
                    <a:off x="7437032" y="2009510"/>
                    <a:ext cx="1807273" cy="34427"/>
                  </a:xfrm>
                  <a:custGeom>
                    <a:avLst/>
                    <a:gdLst>
                      <a:gd name="connsiteX0" fmla="*/ 207264 w 1807273"/>
                      <a:gd name="connsiteY0" fmla="*/ 8139 h 34427"/>
                      <a:gd name="connsiteX1" fmla="*/ 481298 w 1807273"/>
                      <a:gd name="connsiteY1" fmla="*/ 16711 h 34427"/>
                      <a:gd name="connsiteX2" fmla="*/ 932974 w 1807273"/>
                      <a:gd name="connsiteY2" fmla="*/ 34237 h 34427"/>
                      <a:gd name="connsiteX3" fmla="*/ 1385697 w 1807273"/>
                      <a:gd name="connsiteY3" fmla="*/ 21855 h 34427"/>
                      <a:gd name="connsiteX4" fmla="*/ 1807274 w 1807273"/>
                      <a:gd name="connsiteY4" fmla="*/ 1566 h 34427"/>
                      <a:gd name="connsiteX5" fmla="*/ 1596200 w 1807273"/>
                      <a:gd name="connsiteY5" fmla="*/ 2328 h 34427"/>
                      <a:gd name="connsiteX6" fmla="*/ 1384554 w 1807273"/>
                      <a:gd name="connsiteY6" fmla="*/ 7948 h 34427"/>
                      <a:gd name="connsiteX7" fmla="*/ 933450 w 1807273"/>
                      <a:gd name="connsiteY7" fmla="*/ 20331 h 34427"/>
                      <a:gd name="connsiteX8" fmla="*/ 482727 w 1807273"/>
                      <a:gd name="connsiteY8" fmla="*/ 2900 h 34427"/>
                      <a:gd name="connsiteX9" fmla="*/ 207264 w 1807273"/>
                      <a:gd name="connsiteY9" fmla="*/ 1281 h 34427"/>
                      <a:gd name="connsiteX10" fmla="*/ 207264 w 1807273"/>
                      <a:gd name="connsiteY10" fmla="*/ 1281 h 34427"/>
                      <a:gd name="connsiteX11" fmla="*/ 0 w 1807273"/>
                      <a:gd name="connsiteY11" fmla="*/ 14711 h 34427"/>
                      <a:gd name="connsiteX12" fmla="*/ 0 w 1807273"/>
                      <a:gd name="connsiteY12" fmla="*/ 14711 h 34427"/>
                      <a:gd name="connsiteX13" fmla="*/ 0 w 1807273"/>
                      <a:gd name="connsiteY13" fmla="*/ 16426 h 34427"/>
                      <a:gd name="connsiteX14" fmla="*/ 0 w 1807273"/>
                      <a:gd name="connsiteY14" fmla="*/ 16426 h 34427"/>
                      <a:gd name="connsiteX15" fmla="*/ 207359 w 1807273"/>
                      <a:gd name="connsiteY15" fmla="*/ 8234 h 34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273" h="34427">
                        <a:moveTo>
                          <a:pt x="207264" y="8139"/>
                        </a:moveTo>
                        <a:cubicBezTo>
                          <a:pt x="298799" y="8043"/>
                          <a:pt x="390049" y="11758"/>
                          <a:pt x="481298" y="16711"/>
                        </a:cubicBezTo>
                        <a:cubicBezTo>
                          <a:pt x="631412" y="22998"/>
                          <a:pt x="781717" y="32618"/>
                          <a:pt x="932974" y="34237"/>
                        </a:cubicBezTo>
                        <a:cubicBezTo>
                          <a:pt x="1084231" y="35666"/>
                          <a:pt x="1235202" y="28808"/>
                          <a:pt x="1385697" y="21855"/>
                        </a:cubicBezTo>
                        <a:cubicBezTo>
                          <a:pt x="1526096" y="12997"/>
                          <a:pt x="1666399" y="4043"/>
                          <a:pt x="1807274" y="1566"/>
                        </a:cubicBezTo>
                        <a:cubicBezTo>
                          <a:pt x="1736979" y="519"/>
                          <a:pt x="1666589" y="995"/>
                          <a:pt x="1596200" y="2328"/>
                        </a:cubicBezTo>
                        <a:cubicBezTo>
                          <a:pt x="1525619" y="3662"/>
                          <a:pt x="1455039" y="5853"/>
                          <a:pt x="1384554" y="7948"/>
                        </a:cubicBezTo>
                        <a:cubicBezTo>
                          <a:pt x="1234059" y="14901"/>
                          <a:pt x="1083659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97" y="233"/>
                          <a:pt x="299085" y="-1196"/>
                          <a:pt x="207264" y="1281"/>
                        </a:cubicBezTo>
                        <a:cubicBezTo>
                          <a:pt x="207264" y="1281"/>
                          <a:pt x="207264" y="1281"/>
                          <a:pt x="207264" y="1281"/>
                        </a:cubicBezTo>
                        <a:cubicBezTo>
                          <a:pt x="137922" y="3091"/>
                          <a:pt x="68580" y="7281"/>
                          <a:pt x="0" y="14711"/>
                        </a:cubicBezTo>
                        <a:cubicBezTo>
                          <a:pt x="0" y="14711"/>
                          <a:pt x="0" y="14711"/>
                          <a:pt x="0" y="14711"/>
                        </a:cubicBezTo>
                        <a:lnTo>
                          <a:pt x="0" y="16426"/>
                        </a:lnTo>
                        <a:lnTo>
                          <a:pt x="0" y="16426"/>
                        </a:lnTo>
                        <a:cubicBezTo>
                          <a:pt x="68866" y="10710"/>
                          <a:pt x="138208" y="8329"/>
                          <a:pt x="207359" y="823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2" name="Vrije vorm: vorm 9131">
                    <a:extLst>
                      <a:ext uri="{FF2B5EF4-FFF2-40B4-BE49-F238E27FC236}">
                        <a16:creationId xmlns:a16="http://schemas.microsoft.com/office/drawing/2014/main" id="{D97C5BCA-0F2D-8599-A4CF-2547058674FD}"/>
                      </a:ext>
                    </a:extLst>
                  </p:cNvPr>
                  <p:cNvSpPr/>
                  <p:nvPr/>
                </p:nvSpPr>
                <p:spPr>
                  <a:xfrm>
                    <a:off x="7436746" y="1902348"/>
                    <a:ext cx="1042416" cy="53513"/>
                  </a:xfrm>
                  <a:custGeom>
                    <a:avLst/>
                    <a:gdLst>
                      <a:gd name="connsiteX0" fmla="*/ 52007 w 1042416"/>
                      <a:gd name="connsiteY0" fmla="*/ 37862 h 53513"/>
                      <a:gd name="connsiteX1" fmla="*/ 222504 w 1042416"/>
                      <a:gd name="connsiteY1" fmla="*/ 31099 h 53513"/>
                      <a:gd name="connsiteX2" fmla="*/ 257080 w 1042416"/>
                      <a:gd name="connsiteY2" fmla="*/ 29480 h 53513"/>
                      <a:gd name="connsiteX3" fmla="*/ 274320 w 1042416"/>
                      <a:gd name="connsiteY3" fmla="*/ 28813 h 53513"/>
                      <a:gd name="connsiteX4" fmla="*/ 282988 w 1042416"/>
                      <a:gd name="connsiteY4" fmla="*/ 28432 h 53513"/>
                      <a:gd name="connsiteX5" fmla="*/ 291656 w 1042416"/>
                      <a:gd name="connsiteY5" fmla="*/ 28432 h 53513"/>
                      <a:gd name="connsiteX6" fmla="*/ 326327 w 1042416"/>
                      <a:gd name="connsiteY6" fmla="*/ 27765 h 53513"/>
                      <a:gd name="connsiteX7" fmla="*/ 343662 w 1042416"/>
                      <a:gd name="connsiteY7" fmla="*/ 27765 h 53513"/>
                      <a:gd name="connsiteX8" fmla="*/ 360998 w 1042416"/>
                      <a:gd name="connsiteY8" fmla="*/ 27765 h 53513"/>
                      <a:gd name="connsiteX9" fmla="*/ 430435 w 1042416"/>
                      <a:gd name="connsiteY9" fmla="*/ 29289 h 53513"/>
                      <a:gd name="connsiteX10" fmla="*/ 465201 w 1042416"/>
                      <a:gd name="connsiteY10" fmla="*/ 30718 h 53513"/>
                      <a:gd name="connsiteX11" fmla="*/ 482537 w 1042416"/>
                      <a:gd name="connsiteY11" fmla="*/ 31480 h 53513"/>
                      <a:gd name="connsiteX12" fmla="*/ 499872 w 1042416"/>
                      <a:gd name="connsiteY12" fmla="*/ 32433 h 53513"/>
                      <a:gd name="connsiteX13" fmla="*/ 778574 w 1042416"/>
                      <a:gd name="connsiteY13" fmla="*/ 52149 h 53513"/>
                      <a:gd name="connsiteX14" fmla="*/ 1042416 w 1042416"/>
                      <a:gd name="connsiteY14" fmla="*/ 50625 h 53513"/>
                      <a:gd name="connsiteX15" fmla="*/ 976979 w 1042416"/>
                      <a:gd name="connsiteY15" fmla="*/ 45768 h 53513"/>
                      <a:gd name="connsiteX16" fmla="*/ 783050 w 1042416"/>
                      <a:gd name="connsiteY16" fmla="*/ 24527 h 53513"/>
                      <a:gd name="connsiteX17" fmla="*/ 503206 w 1042416"/>
                      <a:gd name="connsiteY17" fmla="*/ 4715 h 53513"/>
                      <a:gd name="connsiteX18" fmla="*/ 485585 w 1042416"/>
                      <a:gd name="connsiteY18" fmla="*/ 3762 h 53513"/>
                      <a:gd name="connsiteX19" fmla="*/ 467963 w 1042416"/>
                      <a:gd name="connsiteY19" fmla="*/ 3000 h 53513"/>
                      <a:gd name="connsiteX20" fmla="*/ 432626 w 1042416"/>
                      <a:gd name="connsiteY20" fmla="*/ 1572 h 53513"/>
                      <a:gd name="connsiteX21" fmla="*/ 361664 w 1042416"/>
                      <a:gd name="connsiteY21" fmla="*/ 143 h 53513"/>
                      <a:gd name="connsiteX22" fmla="*/ 343948 w 1042416"/>
                      <a:gd name="connsiteY22" fmla="*/ 143 h 53513"/>
                      <a:gd name="connsiteX23" fmla="*/ 326136 w 1042416"/>
                      <a:gd name="connsiteY23" fmla="*/ 143 h 53513"/>
                      <a:gd name="connsiteX24" fmla="*/ 290513 w 1042416"/>
                      <a:gd name="connsiteY24" fmla="*/ 714 h 53513"/>
                      <a:gd name="connsiteX25" fmla="*/ 281654 w 1042416"/>
                      <a:gd name="connsiteY25" fmla="*/ 714 h 53513"/>
                      <a:gd name="connsiteX26" fmla="*/ 272796 w 1042416"/>
                      <a:gd name="connsiteY26" fmla="*/ 1191 h 53513"/>
                      <a:gd name="connsiteX27" fmla="*/ 254984 w 1042416"/>
                      <a:gd name="connsiteY27" fmla="*/ 1953 h 53513"/>
                      <a:gd name="connsiteX28" fmla="*/ 219361 w 1042416"/>
                      <a:gd name="connsiteY28" fmla="*/ 3667 h 53513"/>
                      <a:gd name="connsiteX29" fmla="*/ 49911 w 1042416"/>
                      <a:gd name="connsiteY29" fmla="*/ 24241 h 53513"/>
                      <a:gd name="connsiteX30" fmla="*/ 0 w 1042416"/>
                      <a:gd name="connsiteY30" fmla="*/ 29575 h 53513"/>
                      <a:gd name="connsiteX31" fmla="*/ 0 w 1042416"/>
                      <a:gd name="connsiteY31" fmla="*/ 39291 h 53513"/>
                      <a:gd name="connsiteX32" fmla="*/ 0 w 1042416"/>
                      <a:gd name="connsiteY32" fmla="*/ 39291 h 53513"/>
                      <a:gd name="connsiteX33" fmla="*/ 51816 w 1042416"/>
                      <a:gd name="connsiteY33" fmla="*/ 37957 h 5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6" h="53513">
                        <a:moveTo>
                          <a:pt x="52007" y="37862"/>
                        </a:moveTo>
                        <a:cubicBezTo>
                          <a:pt x="109252" y="35766"/>
                          <a:pt x="166211" y="32242"/>
                          <a:pt x="222504" y="31099"/>
                        </a:cubicBezTo>
                        <a:cubicBezTo>
                          <a:pt x="234029" y="30337"/>
                          <a:pt x="245554" y="29956"/>
                          <a:pt x="257080" y="29480"/>
                        </a:cubicBezTo>
                        <a:lnTo>
                          <a:pt x="274320" y="28813"/>
                        </a:lnTo>
                        <a:lnTo>
                          <a:pt x="282988" y="28432"/>
                        </a:lnTo>
                        <a:lnTo>
                          <a:pt x="291656" y="28432"/>
                        </a:lnTo>
                        <a:cubicBezTo>
                          <a:pt x="291656" y="28432"/>
                          <a:pt x="326327" y="27765"/>
                          <a:pt x="326327" y="27765"/>
                        </a:cubicBezTo>
                        <a:cubicBezTo>
                          <a:pt x="332137" y="27575"/>
                          <a:pt x="337852" y="27765"/>
                          <a:pt x="343662" y="27765"/>
                        </a:cubicBezTo>
                        <a:lnTo>
                          <a:pt x="360998" y="27765"/>
                        </a:lnTo>
                        <a:cubicBezTo>
                          <a:pt x="384143" y="27765"/>
                          <a:pt x="407289" y="28718"/>
                          <a:pt x="430435" y="29289"/>
                        </a:cubicBezTo>
                        <a:cubicBezTo>
                          <a:pt x="442055" y="29670"/>
                          <a:pt x="453581" y="30242"/>
                          <a:pt x="465201" y="30718"/>
                        </a:cubicBezTo>
                        <a:lnTo>
                          <a:pt x="482537" y="31480"/>
                        </a:lnTo>
                        <a:lnTo>
                          <a:pt x="499872" y="32433"/>
                        </a:lnTo>
                        <a:cubicBezTo>
                          <a:pt x="592550" y="37290"/>
                          <a:pt x="685324" y="45291"/>
                          <a:pt x="778574" y="52149"/>
                        </a:cubicBezTo>
                        <a:cubicBezTo>
                          <a:pt x="866489" y="53959"/>
                          <a:pt x="954786" y="54435"/>
                          <a:pt x="1042416" y="50625"/>
                        </a:cubicBezTo>
                        <a:cubicBezTo>
                          <a:pt x="1020509" y="49292"/>
                          <a:pt x="998696" y="47577"/>
                          <a:pt x="976979" y="45768"/>
                        </a:cubicBezTo>
                        <a:cubicBezTo>
                          <a:pt x="911924" y="40243"/>
                          <a:pt x="847439" y="32718"/>
                          <a:pt x="783050" y="24527"/>
                        </a:cubicBezTo>
                        <a:cubicBezTo>
                          <a:pt x="690277" y="17764"/>
                          <a:pt x="597217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8" y="26241"/>
                          <a:pt x="16669" y="27956"/>
                          <a:pt x="0" y="29575"/>
                        </a:cubicBezTo>
                        <a:lnTo>
                          <a:pt x="0" y="39291"/>
                        </a:lnTo>
                        <a:lnTo>
                          <a:pt x="0" y="39291"/>
                        </a:lnTo>
                        <a:cubicBezTo>
                          <a:pt x="17336" y="39005"/>
                          <a:pt x="34576" y="38624"/>
                          <a:pt x="51816" y="3795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3" name="Vrije vorm: vorm 9132">
                    <a:extLst>
                      <a:ext uri="{FF2B5EF4-FFF2-40B4-BE49-F238E27FC236}">
                        <a16:creationId xmlns:a16="http://schemas.microsoft.com/office/drawing/2014/main" id="{89ACC78D-EC39-CC7E-B426-3A705603B95B}"/>
                      </a:ext>
                    </a:extLst>
                  </p:cNvPr>
                  <p:cNvSpPr/>
                  <p:nvPr/>
                </p:nvSpPr>
                <p:spPr>
                  <a:xfrm>
                    <a:off x="7523138" y="1976513"/>
                    <a:ext cx="2325606" cy="139147"/>
                  </a:xfrm>
                  <a:custGeom>
                    <a:avLst/>
                    <a:gdLst>
                      <a:gd name="connsiteX0" fmla="*/ 338709 w 2325606"/>
                      <a:gd name="connsiteY0" fmla="*/ 98761 h 139147"/>
                      <a:gd name="connsiteX1" fmla="*/ 560927 w 2325606"/>
                      <a:gd name="connsiteY1" fmla="*/ 95523 h 139147"/>
                      <a:gd name="connsiteX2" fmla="*/ 783908 w 2325606"/>
                      <a:gd name="connsiteY2" fmla="*/ 100000 h 139147"/>
                      <a:gd name="connsiteX3" fmla="*/ 1517904 w 2325606"/>
                      <a:gd name="connsiteY3" fmla="*/ 93237 h 139147"/>
                      <a:gd name="connsiteX4" fmla="*/ 2250948 w 2325606"/>
                      <a:gd name="connsiteY4" fmla="*/ 61042 h 139147"/>
                      <a:gd name="connsiteX5" fmla="*/ 2272284 w 2325606"/>
                      <a:gd name="connsiteY5" fmla="*/ 59518 h 139147"/>
                      <a:gd name="connsiteX6" fmla="*/ 2277999 w 2325606"/>
                      <a:gd name="connsiteY6" fmla="*/ 59042 h 139147"/>
                      <a:gd name="connsiteX7" fmla="*/ 2283905 w 2325606"/>
                      <a:gd name="connsiteY7" fmla="*/ 58280 h 139147"/>
                      <a:gd name="connsiteX8" fmla="*/ 2295430 w 2325606"/>
                      <a:gd name="connsiteY8" fmla="*/ 55994 h 139147"/>
                      <a:gd name="connsiteX9" fmla="*/ 2306669 w 2325606"/>
                      <a:gd name="connsiteY9" fmla="*/ 52470 h 139147"/>
                      <a:gd name="connsiteX10" fmla="*/ 2317337 w 2325606"/>
                      <a:gd name="connsiteY10" fmla="*/ 46850 h 139147"/>
                      <a:gd name="connsiteX11" fmla="*/ 2319719 w 2325606"/>
                      <a:gd name="connsiteY11" fmla="*/ 44945 h 139147"/>
                      <a:gd name="connsiteX12" fmla="*/ 2321909 w 2325606"/>
                      <a:gd name="connsiteY12" fmla="*/ 42754 h 139147"/>
                      <a:gd name="connsiteX13" fmla="*/ 2323910 w 2325606"/>
                      <a:gd name="connsiteY13" fmla="*/ 39897 h 139147"/>
                      <a:gd name="connsiteX14" fmla="*/ 2325148 w 2325606"/>
                      <a:gd name="connsiteY14" fmla="*/ 36468 h 139147"/>
                      <a:gd name="connsiteX15" fmla="*/ 2325243 w 2325606"/>
                      <a:gd name="connsiteY15" fmla="*/ 29800 h 139147"/>
                      <a:gd name="connsiteX16" fmla="*/ 2325243 w 2325606"/>
                      <a:gd name="connsiteY16" fmla="*/ 29419 h 139147"/>
                      <a:gd name="connsiteX17" fmla="*/ 2324481 w 2325606"/>
                      <a:gd name="connsiteY17" fmla="*/ 26467 h 139147"/>
                      <a:gd name="connsiteX18" fmla="*/ 2324291 w 2325606"/>
                      <a:gd name="connsiteY18" fmla="*/ 25609 h 139147"/>
                      <a:gd name="connsiteX19" fmla="*/ 2323910 w 2325606"/>
                      <a:gd name="connsiteY19" fmla="*/ 25323 h 139147"/>
                      <a:gd name="connsiteX20" fmla="*/ 2323338 w 2325606"/>
                      <a:gd name="connsiteY20" fmla="*/ 25323 h 139147"/>
                      <a:gd name="connsiteX21" fmla="*/ 2321243 w 2325606"/>
                      <a:gd name="connsiteY21" fmla="*/ 24657 h 139147"/>
                      <a:gd name="connsiteX22" fmla="*/ 2316956 w 2325606"/>
                      <a:gd name="connsiteY22" fmla="*/ 23704 h 139147"/>
                      <a:gd name="connsiteX23" fmla="*/ 2312099 w 2325606"/>
                      <a:gd name="connsiteY23" fmla="*/ 23037 h 139147"/>
                      <a:gd name="connsiteX24" fmla="*/ 2305812 w 2325606"/>
                      <a:gd name="connsiteY24" fmla="*/ 22275 h 139147"/>
                      <a:gd name="connsiteX25" fmla="*/ 2295239 w 2325606"/>
                      <a:gd name="connsiteY25" fmla="*/ 20942 h 139147"/>
                      <a:gd name="connsiteX26" fmla="*/ 2274094 w 2325606"/>
                      <a:gd name="connsiteY26" fmla="*/ 18370 h 139147"/>
                      <a:gd name="connsiteX27" fmla="*/ 2231612 w 2325606"/>
                      <a:gd name="connsiteY27" fmla="*/ 13798 h 139147"/>
                      <a:gd name="connsiteX28" fmla="*/ 2060829 w 2325606"/>
                      <a:gd name="connsiteY28" fmla="*/ 1987 h 139147"/>
                      <a:gd name="connsiteX29" fmla="*/ 2059686 w 2325606"/>
                      <a:gd name="connsiteY29" fmla="*/ 1987 h 139147"/>
                      <a:gd name="connsiteX30" fmla="*/ 1718215 w 2325606"/>
                      <a:gd name="connsiteY30" fmla="*/ 9798 h 139147"/>
                      <a:gd name="connsiteX31" fmla="*/ 2060067 w 2325606"/>
                      <a:gd name="connsiteY31" fmla="*/ 8941 h 139147"/>
                      <a:gd name="connsiteX32" fmla="*/ 2229231 w 2325606"/>
                      <a:gd name="connsiteY32" fmla="*/ 24085 h 139147"/>
                      <a:gd name="connsiteX33" fmla="*/ 2271141 w 2325606"/>
                      <a:gd name="connsiteY33" fmla="*/ 29419 h 139147"/>
                      <a:gd name="connsiteX34" fmla="*/ 2292001 w 2325606"/>
                      <a:gd name="connsiteY34" fmla="*/ 32372 h 139147"/>
                      <a:gd name="connsiteX35" fmla="*/ 2299716 w 2325606"/>
                      <a:gd name="connsiteY35" fmla="*/ 33515 h 139147"/>
                      <a:gd name="connsiteX36" fmla="*/ 2302383 w 2325606"/>
                      <a:gd name="connsiteY36" fmla="*/ 33896 h 139147"/>
                      <a:gd name="connsiteX37" fmla="*/ 2304955 w 2325606"/>
                      <a:gd name="connsiteY37" fmla="*/ 34277 h 139147"/>
                      <a:gd name="connsiteX38" fmla="*/ 2306288 w 2325606"/>
                      <a:gd name="connsiteY38" fmla="*/ 34468 h 139147"/>
                      <a:gd name="connsiteX39" fmla="*/ 2306669 w 2325606"/>
                      <a:gd name="connsiteY39" fmla="*/ 34468 h 139147"/>
                      <a:gd name="connsiteX40" fmla="*/ 2307336 w 2325606"/>
                      <a:gd name="connsiteY40" fmla="*/ 34658 h 139147"/>
                      <a:gd name="connsiteX41" fmla="*/ 2307527 w 2325606"/>
                      <a:gd name="connsiteY41" fmla="*/ 35039 h 139147"/>
                      <a:gd name="connsiteX42" fmla="*/ 2307431 w 2325606"/>
                      <a:gd name="connsiteY42" fmla="*/ 35515 h 139147"/>
                      <a:gd name="connsiteX43" fmla="*/ 2307336 w 2325606"/>
                      <a:gd name="connsiteY43" fmla="*/ 35610 h 139147"/>
                      <a:gd name="connsiteX44" fmla="*/ 2306860 w 2325606"/>
                      <a:gd name="connsiteY44" fmla="*/ 36182 h 139147"/>
                      <a:gd name="connsiteX45" fmla="*/ 2306003 w 2325606"/>
                      <a:gd name="connsiteY45" fmla="*/ 37039 h 139147"/>
                      <a:gd name="connsiteX46" fmla="*/ 2304764 w 2325606"/>
                      <a:gd name="connsiteY46" fmla="*/ 37896 h 139147"/>
                      <a:gd name="connsiteX47" fmla="*/ 2289715 w 2325606"/>
                      <a:gd name="connsiteY47" fmla="*/ 43612 h 139147"/>
                      <a:gd name="connsiteX48" fmla="*/ 2280476 w 2325606"/>
                      <a:gd name="connsiteY48" fmla="*/ 45231 h 139147"/>
                      <a:gd name="connsiteX49" fmla="*/ 2275808 w 2325606"/>
                      <a:gd name="connsiteY49" fmla="*/ 45707 h 139147"/>
                      <a:gd name="connsiteX50" fmla="*/ 2270855 w 2325606"/>
                      <a:gd name="connsiteY50" fmla="*/ 45993 h 139147"/>
                      <a:gd name="connsiteX51" fmla="*/ 2249519 w 2325606"/>
                      <a:gd name="connsiteY51" fmla="*/ 47041 h 139147"/>
                      <a:gd name="connsiteX52" fmla="*/ 1517428 w 2325606"/>
                      <a:gd name="connsiteY52" fmla="*/ 79235 h 139147"/>
                      <a:gd name="connsiteX53" fmla="*/ 784384 w 2325606"/>
                      <a:gd name="connsiteY53" fmla="*/ 85998 h 139147"/>
                      <a:gd name="connsiteX54" fmla="*/ 561404 w 2325606"/>
                      <a:gd name="connsiteY54" fmla="*/ 85045 h 139147"/>
                      <a:gd name="connsiteX55" fmla="*/ 337852 w 2325606"/>
                      <a:gd name="connsiteY55" fmla="*/ 91713 h 139147"/>
                      <a:gd name="connsiteX56" fmla="*/ 335566 w 2325606"/>
                      <a:gd name="connsiteY56" fmla="*/ 91903 h 139147"/>
                      <a:gd name="connsiteX57" fmla="*/ 117729 w 2325606"/>
                      <a:gd name="connsiteY57" fmla="*/ 120193 h 139147"/>
                      <a:gd name="connsiteX58" fmla="*/ 3143 w 2325606"/>
                      <a:gd name="connsiteY58" fmla="*/ 138671 h 139147"/>
                      <a:gd name="connsiteX59" fmla="*/ 0 w 2325606"/>
                      <a:gd name="connsiteY59" fmla="*/ 139147 h 139147"/>
                      <a:gd name="connsiteX60" fmla="*/ 11906 w 2325606"/>
                      <a:gd name="connsiteY60" fmla="*/ 139147 h 139147"/>
                      <a:gd name="connsiteX61" fmla="*/ 15335 w 2325606"/>
                      <a:gd name="connsiteY61" fmla="*/ 138576 h 139147"/>
                      <a:gd name="connsiteX62" fmla="*/ 118682 w 2325606"/>
                      <a:gd name="connsiteY62" fmla="*/ 123621 h 139147"/>
                      <a:gd name="connsiteX63" fmla="*/ 338709 w 2325606"/>
                      <a:gd name="connsiteY63" fmla="*/ 98666 h 13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325606" h="139147">
                        <a:moveTo>
                          <a:pt x="338709" y="98761"/>
                        </a:moveTo>
                        <a:cubicBezTo>
                          <a:pt x="412528" y="93999"/>
                          <a:pt x="486823" y="94189"/>
                          <a:pt x="560927" y="95523"/>
                        </a:cubicBezTo>
                        <a:cubicBezTo>
                          <a:pt x="635127" y="97047"/>
                          <a:pt x="709517" y="98856"/>
                          <a:pt x="783908" y="100000"/>
                        </a:cubicBezTo>
                        <a:cubicBezTo>
                          <a:pt x="1028510" y="102095"/>
                          <a:pt x="1273302" y="99714"/>
                          <a:pt x="1517904" y="93237"/>
                        </a:cubicBezTo>
                        <a:cubicBezTo>
                          <a:pt x="1762506" y="86665"/>
                          <a:pt x="2006918" y="76092"/>
                          <a:pt x="2250948" y="61042"/>
                        </a:cubicBezTo>
                        <a:lnTo>
                          <a:pt x="2272284" y="59518"/>
                        </a:lnTo>
                        <a:cubicBezTo>
                          <a:pt x="2273999" y="59423"/>
                          <a:pt x="2275999" y="59233"/>
                          <a:pt x="2277999" y="59042"/>
                        </a:cubicBezTo>
                        <a:cubicBezTo>
                          <a:pt x="2279999" y="58852"/>
                          <a:pt x="2281904" y="58566"/>
                          <a:pt x="2283905" y="58280"/>
                        </a:cubicBezTo>
                        <a:cubicBezTo>
                          <a:pt x="2287810" y="57708"/>
                          <a:pt x="2291620" y="56946"/>
                          <a:pt x="2295430" y="55994"/>
                        </a:cubicBezTo>
                        <a:cubicBezTo>
                          <a:pt x="2299240" y="55042"/>
                          <a:pt x="2302955" y="53898"/>
                          <a:pt x="2306669" y="52470"/>
                        </a:cubicBezTo>
                        <a:cubicBezTo>
                          <a:pt x="2310384" y="51041"/>
                          <a:pt x="2314004" y="49136"/>
                          <a:pt x="2317337" y="46850"/>
                        </a:cubicBezTo>
                        <a:lnTo>
                          <a:pt x="2319719" y="44945"/>
                        </a:lnTo>
                        <a:cubicBezTo>
                          <a:pt x="2320480" y="44183"/>
                          <a:pt x="2321147" y="43421"/>
                          <a:pt x="2321909" y="42754"/>
                        </a:cubicBezTo>
                        <a:cubicBezTo>
                          <a:pt x="2322671" y="41992"/>
                          <a:pt x="2323052" y="41230"/>
                          <a:pt x="2323910" y="39897"/>
                        </a:cubicBezTo>
                        <a:cubicBezTo>
                          <a:pt x="2324767" y="38658"/>
                          <a:pt x="2324862" y="37611"/>
                          <a:pt x="2325148" y="36468"/>
                        </a:cubicBezTo>
                        <a:cubicBezTo>
                          <a:pt x="2326005" y="34182"/>
                          <a:pt x="2325434" y="31991"/>
                          <a:pt x="2325243" y="29800"/>
                        </a:cubicBezTo>
                        <a:lnTo>
                          <a:pt x="2325243" y="29419"/>
                        </a:lnTo>
                        <a:cubicBezTo>
                          <a:pt x="2325243" y="29419"/>
                          <a:pt x="2324481" y="26467"/>
                          <a:pt x="2324481" y="26467"/>
                        </a:cubicBezTo>
                        <a:lnTo>
                          <a:pt x="2324291" y="25609"/>
                        </a:lnTo>
                        <a:cubicBezTo>
                          <a:pt x="2324291" y="25609"/>
                          <a:pt x="2324100" y="25419"/>
                          <a:pt x="2323910" y="25323"/>
                        </a:cubicBezTo>
                        <a:lnTo>
                          <a:pt x="2323338" y="25323"/>
                        </a:lnTo>
                        <a:cubicBezTo>
                          <a:pt x="2323338" y="25323"/>
                          <a:pt x="2321243" y="24657"/>
                          <a:pt x="2321243" y="24657"/>
                        </a:cubicBezTo>
                        <a:cubicBezTo>
                          <a:pt x="2319814" y="24371"/>
                          <a:pt x="2318576" y="23895"/>
                          <a:pt x="2316956" y="23704"/>
                        </a:cubicBezTo>
                        <a:lnTo>
                          <a:pt x="2312099" y="23037"/>
                        </a:lnTo>
                        <a:lnTo>
                          <a:pt x="2305812" y="22275"/>
                        </a:lnTo>
                        <a:lnTo>
                          <a:pt x="2295239" y="20942"/>
                        </a:lnTo>
                        <a:cubicBezTo>
                          <a:pt x="2288191" y="20085"/>
                          <a:pt x="2281142" y="19132"/>
                          <a:pt x="2274094" y="18370"/>
                        </a:cubicBezTo>
                        <a:cubicBezTo>
                          <a:pt x="2259902" y="16846"/>
                          <a:pt x="2245805" y="15132"/>
                          <a:pt x="2231612" y="13798"/>
                        </a:cubicBezTo>
                        <a:cubicBezTo>
                          <a:pt x="2174939" y="8179"/>
                          <a:pt x="2117979" y="4178"/>
                          <a:pt x="2060829" y="1987"/>
                        </a:cubicBezTo>
                        <a:cubicBezTo>
                          <a:pt x="2060448" y="1987"/>
                          <a:pt x="2060067" y="1987"/>
                          <a:pt x="2059686" y="1987"/>
                        </a:cubicBezTo>
                        <a:cubicBezTo>
                          <a:pt x="1945767" y="-2299"/>
                          <a:pt x="1831372" y="368"/>
                          <a:pt x="1718215" y="9798"/>
                        </a:cubicBezTo>
                        <a:cubicBezTo>
                          <a:pt x="1832134" y="2654"/>
                          <a:pt x="1946624" y="2273"/>
                          <a:pt x="2060067" y="8941"/>
                        </a:cubicBezTo>
                        <a:cubicBezTo>
                          <a:pt x="2116741" y="12274"/>
                          <a:pt x="2173224" y="17323"/>
                          <a:pt x="2229231" y="24085"/>
                        </a:cubicBezTo>
                        <a:cubicBezTo>
                          <a:pt x="2243233" y="25609"/>
                          <a:pt x="2257139" y="27610"/>
                          <a:pt x="2271141" y="29419"/>
                        </a:cubicBezTo>
                        <a:cubicBezTo>
                          <a:pt x="2278094" y="30277"/>
                          <a:pt x="2285048" y="31324"/>
                          <a:pt x="2292001" y="32372"/>
                        </a:cubicBezTo>
                        <a:lnTo>
                          <a:pt x="2299716" y="33515"/>
                        </a:lnTo>
                        <a:lnTo>
                          <a:pt x="2302383" y="33896"/>
                        </a:lnTo>
                        <a:lnTo>
                          <a:pt x="2304955" y="34277"/>
                        </a:lnTo>
                        <a:lnTo>
                          <a:pt x="2306288" y="34468"/>
                        </a:lnTo>
                        <a:cubicBezTo>
                          <a:pt x="2306288" y="34468"/>
                          <a:pt x="2306479" y="34468"/>
                          <a:pt x="2306669" y="34468"/>
                        </a:cubicBezTo>
                        <a:lnTo>
                          <a:pt x="2307336" y="34658"/>
                        </a:lnTo>
                        <a:cubicBezTo>
                          <a:pt x="2307336" y="34658"/>
                          <a:pt x="2307527" y="34848"/>
                          <a:pt x="2307527" y="35039"/>
                        </a:cubicBezTo>
                        <a:cubicBezTo>
                          <a:pt x="2307527" y="35229"/>
                          <a:pt x="2307527" y="35325"/>
                          <a:pt x="2307431" y="35515"/>
                        </a:cubicBezTo>
                        <a:cubicBezTo>
                          <a:pt x="2307431" y="35515"/>
                          <a:pt x="2307336" y="35706"/>
                          <a:pt x="2307336" y="35610"/>
                        </a:cubicBezTo>
                        <a:cubicBezTo>
                          <a:pt x="2307336" y="35420"/>
                          <a:pt x="2307241" y="35896"/>
                          <a:pt x="2306860" y="36182"/>
                        </a:cubicBezTo>
                        <a:cubicBezTo>
                          <a:pt x="2306574" y="36468"/>
                          <a:pt x="2306288" y="36754"/>
                          <a:pt x="2306003" y="37039"/>
                        </a:cubicBezTo>
                        <a:lnTo>
                          <a:pt x="2304764" y="37896"/>
                        </a:lnTo>
                        <a:cubicBezTo>
                          <a:pt x="2301240" y="40278"/>
                          <a:pt x="2295620" y="42278"/>
                          <a:pt x="2289715" y="43612"/>
                        </a:cubicBezTo>
                        <a:cubicBezTo>
                          <a:pt x="2286762" y="44278"/>
                          <a:pt x="2283619" y="44850"/>
                          <a:pt x="2280476" y="45231"/>
                        </a:cubicBezTo>
                        <a:cubicBezTo>
                          <a:pt x="2278952" y="45421"/>
                          <a:pt x="2277332" y="45612"/>
                          <a:pt x="2275808" y="45707"/>
                        </a:cubicBezTo>
                        <a:cubicBezTo>
                          <a:pt x="2274284" y="45802"/>
                          <a:pt x="2272760" y="45898"/>
                          <a:pt x="2270855" y="45993"/>
                        </a:cubicBezTo>
                        <a:lnTo>
                          <a:pt x="2249519" y="47041"/>
                        </a:lnTo>
                        <a:cubicBezTo>
                          <a:pt x="2005870" y="62090"/>
                          <a:pt x="1761744" y="72663"/>
                          <a:pt x="1517428" y="79235"/>
                        </a:cubicBezTo>
                        <a:cubicBezTo>
                          <a:pt x="1273112" y="85712"/>
                          <a:pt x="1028700" y="88093"/>
                          <a:pt x="784384" y="85998"/>
                        </a:cubicBezTo>
                        <a:cubicBezTo>
                          <a:pt x="710089" y="85998"/>
                          <a:pt x="635794" y="85426"/>
                          <a:pt x="561404" y="85045"/>
                        </a:cubicBezTo>
                        <a:cubicBezTo>
                          <a:pt x="487013" y="84855"/>
                          <a:pt x="412147" y="85807"/>
                          <a:pt x="337852" y="91713"/>
                        </a:cubicBezTo>
                        <a:cubicBezTo>
                          <a:pt x="337090" y="91713"/>
                          <a:pt x="336328" y="91903"/>
                          <a:pt x="335566" y="91903"/>
                        </a:cubicBezTo>
                        <a:cubicBezTo>
                          <a:pt x="262033" y="97904"/>
                          <a:pt x="189643" y="108667"/>
                          <a:pt x="117729" y="120193"/>
                        </a:cubicBezTo>
                        <a:lnTo>
                          <a:pt x="3143" y="138671"/>
                        </a:lnTo>
                        <a:lnTo>
                          <a:pt x="0" y="139147"/>
                        </a:lnTo>
                        <a:lnTo>
                          <a:pt x="11906" y="139147"/>
                        </a:lnTo>
                        <a:cubicBezTo>
                          <a:pt x="11906" y="139147"/>
                          <a:pt x="15335" y="138576"/>
                          <a:pt x="15335" y="138576"/>
                        </a:cubicBezTo>
                        <a:lnTo>
                          <a:pt x="118682" y="123621"/>
                        </a:lnTo>
                        <a:cubicBezTo>
                          <a:pt x="191643" y="113144"/>
                          <a:pt x="264890" y="103429"/>
                          <a:pt x="338709" y="9866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4" name="Vrije vorm: vorm 9133">
                    <a:extLst>
                      <a:ext uri="{FF2B5EF4-FFF2-40B4-BE49-F238E27FC236}">
                        <a16:creationId xmlns:a16="http://schemas.microsoft.com/office/drawing/2014/main" id="{A3197EF6-924C-FB6A-0B55-9E5E24A3BA50}"/>
                      </a:ext>
                    </a:extLst>
                  </p:cNvPr>
                  <p:cNvSpPr/>
                  <p:nvPr/>
                </p:nvSpPr>
                <p:spPr>
                  <a:xfrm>
                    <a:off x="8034821" y="2095140"/>
                    <a:ext cx="590931" cy="16615"/>
                  </a:xfrm>
                  <a:custGeom>
                    <a:avLst/>
                    <a:gdLst>
                      <a:gd name="connsiteX0" fmla="*/ 485870 w 590931"/>
                      <a:gd name="connsiteY0" fmla="*/ 5757 h 16615"/>
                      <a:gd name="connsiteX1" fmla="*/ 390906 w 590931"/>
                      <a:gd name="connsiteY1" fmla="*/ 1661 h 16615"/>
                      <a:gd name="connsiteX2" fmla="*/ 345948 w 590931"/>
                      <a:gd name="connsiteY2" fmla="*/ 518 h 16615"/>
                      <a:gd name="connsiteX3" fmla="*/ 300895 w 590931"/>
                      <a:gd name="connsiteY3" fmla="*/ 42 h 16615"/>
                      <a:gd name="connsiteX4" fmla="*/ 210693 w 590931"/>
                      <a:gd name="connsiteY4" fmla="*/ 1090 h 16615"/>
                      <a:gd name="connsiteX5" fmla="*/ 89059 w 590931"/>
                      <a:gd name="connsiteY5" fmla="*/ 8996 h 16615"/>
                      <a:gd name="connsiteX6" fmla="*/ 5810 w 590931"/>
                      <a:gd name="connsiteY6" fmla="*/ 16139 h 16615"/>
                      <a:gd name="connsiteX7" fmla="*/ 0 w 590931"/>
                      <a:gd name="connsiteY7" fmla="*/ 16615 h 16615"/>
                      <a:gd name="connsiteX8" fmla="*/ 213931 w 590931"/>
                      <a:gd name="connsiteY8" fmla="*/ 14901 h 16615"/>
                      <a:gd name="connsiteX9" fmla="*/ 263747 w 590931"/>
                      <a:gd name="connsiteY9" fmla="*/ 14044 h 16615"/>
                      <a:gd name="connsiteX10" fmla="*/ 266890 w 590931"/>
                      <a:gd name="connsiteY10" fmla="*/ 14044 h 16615"/>
                      <a:gd name="connsiteX11" fmla="*/ 316706 w 590931"/>
                      <a:gd name="connsiteY11" fmla="*/ 14044 h 16615"/>
                      <a:gd name="connsiteX12" fmla="*/ 590931 w 590931"/>
                      <a:gd name="connsiteY12" fmla="*/ 11853 h 16615"/>
                      <a:gd name="connsiteX13" fmla="*/ 584168 w 590931"/>
                      <a:gd name="connsiteY13" fmla="*/ 11472 h 16615"/>
                      <a:gd name="connsiteX14" fmla="*/ 570166 w 590931"/>
                      <a:gd name="connsiteY14" fmla="*/ 10615 h 16615"/>
                      <a:gd name="connsiteX15" fmla="*/ 485775 w 590931"/>
                      <a:gd name="connsiteY15" fmla="*/ 5852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931" h="16615">
                        <a:moveTo>
                          <a:pt x="485870" y="5757"/>
                        </a:moveTo>
                        <a:cubicBezTo>
                          <a:pt x="454247" y="4138"/>
                          <a:pt x="422624" y="2709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8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70021" y="2995"/>
                          <a:pt x="129540" y="5757"/>
                          <a:pt x="89059" y="8996"/>
                        </a:cubicBezTo>
                        <a:cubicBezTo>
                          <a:pt x="61246" y="11186"/>
                          <a:pt x="33528" y="13567"/>
                          <a:pt x="5810" y="16139"/>
                        </a:cubicBezTo>
                        <a:cubicBezTo>
                          <a:pt x="3905" y="16330"/>
                          <a:pt x="1905" y="16520"/>
                          <a:pt x="0" y="16615"/>
                        </a:cubicBezTo>
                        <a:lnTo>
                          <a:pt x="213931" y="14901"/>
                        </a:lnTo>
                        <a:cubicBezTo>
                          <a:pt x="230505" y="14425"/>
                          <a:pt x="247174" y="14139"/>
                          <a:pt x="263747" y="14044"/>
                        </a:cubicBezTo>
                        <a:cubicBezTo>
                          <a:pt x="264795" y="14044"/>
                          <a:pt x="265843" y="14044"/>
                          <a:pt x="266890" y="14044"/>
                        </a:cubicBezTo>
                        <a:cubicBezTo>
                          <a:pt x="283464" y="13948"/>
                          <a:pt x="300133" y="14044"/>
                          <a:pt x="316706" y="14044"/>
                        </a:cubicBezTo>
                        <a:lnTo>
                          <a:pt x="590931" y="11853"/>
                        </a:lnTo>
                        <a:cubicBezTo>
                          <a:pt x="588645" y="11758"/>
                          <a:pt x="586454" y="11567"/>
                          <a:pt x="584168" y="11472"/>
                        </a:cubicBezTo>
                        <a:cubicBezTo>
                          <a:pt x="579501" y="11186"/>
                          <a:pt x="574834" y="10900"/>
                          <a:pt x="570166" y="10615"/>
                        </a:cubicBezTo>
                        <a:cubicBezTo>
                          <a:pt x="542068" y="8900"/>
                          <a:pt x="513969" y="7281"/>
                          <a:pt x="485775" y="585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5" name="Vrije vorm: vorm 9134">
                    <a:extLst>
                      <a:ext uri="{FF2B5EF4-FFF2-40B4-BE49-F238E27FC236}">
                        <a16:creationId xmlns:a16="http://schemas.microsoft.com/office/drawing/2014/main" id="{1D94F690-3276-E552-C3FD-D6FC4B863D2B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7754"/>
                    <a:ext cx="17811" cy="3238"/>
                  </a:xfrm>
                  <a:custGeom>
                    <a:avLst/>
                    <a:gdLst>
                      <a:gd name="connsiteX0" fmla="*/ 2667 w 17811"/>
                      <a:gd name="connsiteY0" fmla="*/ 2762 h 3238"/>
                      <a:gd name="connsiteX1" fmla="*/ 0 w 17811"/>
                      <a:gd name="connsiteY1" fmla="*/ 3239 h 3238"/>
                      <a:gd name="connsiteX2" fmla="*/ 2858 w 17811"/>
                      <a:gd name="connsiteY2" fmla="*/ 3239 h 3238"/>
                      <a:gd name="connsiteX3" fmla="*/ 5144 w 17811"/>
                      <a:gd name="connsiteY3" fmla="*/ 2762 h 3238"/>
                      <a:gd name="connsiteX4" fmla="*/ 17812 w 17811"/>
                      <a:gd name="connsiteY4" fmla="*/ 0 h 3238"/>
                      <a:gd name="connsiteX5" fmla="*/ 2667 w 17811"/>
                      <a:gd name="connsiteY5" fmla="*/ 2762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11" h="3238">
                        <a:moveTo>
                          <a:pt x="2667" y="2762"/>
                        </a:moveTo>
                        <a:cubicBezTo>
                          <a:pt x="1810" y="2953"/>
                          <a:pt x="857" y="3143"/>
                          <a:pt x="0" y="3239"/>
                        </a:cubicBezTo>
                        <a:lnTo>
                          <a:pt x="2858" y="3239"/>
                        </a:lnTo>
                        <a:cubicBezTo>
                          <a:pt x="3620" y="3048"/>
                          <a:pt x="4382" y="2858"/>
                          <a:pt x="5144" y="2762"/>
                        </a:cubicBezTo>
                        <a:cubicBezTo>
                          <a:pt x="9335" y="1810"/>
                          <a:pt x="13621" y="953"/>
                          <a:pt x="17812" y="0"/>
                        </a:cubicBezTo>
                        <a:cubicBezTo>
                          <a:pt x="12764" y="953"/>
                          <a:pt x="7715" y="1905"/>
                          <a:pt x="2667" y="276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6" name="Vrije vorm: vorm 9135">
                    <a:extLst>
                      <a:ext uri="{FF2B5EF4-FFF2-40B4-BE49-F238E27FC236}">
                        <a16:creationId xmlns:a16="http://schemas.microsoft.com/office/drawing/2014/main" id="{E023D883-DC29-B707-4589-B29298A50B11}"/>
                      </a:ext>
                    </a:extLst>
                  </p:cNvPr>
                  <p:cNvSpPr/>
                  <p:nvPr/>
                </p:nvSpPr>
                <p:spPr>
                  <a:xfrm>
                    <a:off x="9717317" y="2061749"/>
                    <a:ext cx="331660" cy="21240"/>
                  </a:xfrm>
                  <a:custGeom>
                    <a:avLst/>
                    <a:gdLst>
                      <a:gd name="connsiteX0" fmla="*/ 329184 w 331660"/>
                      <a:gd name="connsiteY0" fmla="*/ 0 h 21240"/>
                      <a:gd name="connsiteX1" fmla="*/ 104299 w 331660"/>
                      <a:gd name="connsiteY1" fmla="*/ 7334 h 21240"/>
                      <a:gd name="connsiteX2" fmla="*/ 52292 w 331660"/>
                      <a:gd name="connsiteY2" fmla="*/ 13240 h 21240"/>
                      <a:gd name="connsiteX3" fmla="*/ 0 w 331660"/>
                      <a:gd name="connsiteY3" fmla="*/ 19145 h 21240"/>
                      <a:gd name="connsiteX4" fmla="*/ 105346 w 331660"/>
                      <a:gd name="connsiteY4" fmla="*/ 21241 h 21240"/>
                      <a:gd name="connsiteX5" fmla="*/ 329660 w 331660"/>
                      <a:gd name="connsiteY5" fmla="*/ 13906 h 21240"/>
                      <a:gd name="connsiteX6" fmla="*/ 329851 w 331660"/>
                      <a:gd name="connsiteY6" fmla="*/ 13906 h 21240"/>
                      <a:gd name="connsiteX7" fmla="*/ 331661 w 331660"/>
                      <a:gd name="connsiteY7" fmla="*/ 13811 h 21240"/>
                      <a:gd name="connsiteX8" fmla="*/ 331661 w 331660"/>
                      <a:gd name="connsiteY8" fmla="*/ 191 h 21240"/>
                      <a:gd name="connsiteX9" fmla="*/ 329184 w 331660"/>
                      <a:gd name="connsiteY9" fmla="*/ 191 h 2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1240">
                        <a:moveTo>
                          <a:pt x="329184" y="0"/>
                        </a:moveTo>
                        <a:cubicBezTo>
                          <a:pt x="254222" y="1715"/>
                          <a:pt x="179261" y="4191"/>
                          <a:pt x="104299" y="7334"/>
                        </a:cubicBezTo>
                        <a:cubicBezTo>
                          <a:pt x="86963" y="9239"/>
                          <a:pt x="69628" y="11240"/>
                          <a:pt x="52292" y="13240"/>
                        </a:cubicBezTo>
                        <a:cubicBezTo>
                          <a:pt x="34861" y="15240"/>
                          <a:pt x="17335" y="17145"/>
                          <a:pt x="0" y="19145"/>
                        </a:cubicBezTo>
                        <a:cubicBezTo>
                          <a:pt x="35147" y="19717"/>
                          <a:pt x="70199" y="20383"/>
                          <a:pt x="105346" y="21241"/>
                        </a:cubicBezTo>
                        <a:cubicBezTo>
                          <a:pt x="180118" y="18098"/>
                          <a:pt x="254889" y="15621"/>
                          <a:pt x="329660" y="13906"/>
                        </a:cubicBezTo>
                        <a:cubicBezTo>
                          <a:pt x="329660" y="13906"/>
                          <a:pt x="329755" y="13906"/>
                          <a:pt x="329851" y="13906"/>
                        </a:cubicBezTo>
                        <a:cubicBezTo>
                          <a:pt x="330422" y="13906"/>
                          <a:pt x="331089" y="13906"/>
                          <a:pt x="331661" y="13811"/>
                        </a:cubicBezTo>
                        <a:lnTo>
                          <a:pt x="331661" y="191"/>
                        </a:lnTo>
                        <a:cubicBezTo>
                          <a:pt x="330803" y="191"/>
                          <a:pt x="330041" y="191"/>
                          <a:pt x="329184" y="19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7" name="Vrije vorm: vorm 9136">
                    <a:extLst>
                      <a:ext uri="{FF2B5EF4-FFF2-40B4-BE49-F238E27FC236}">
                        <a16:creationId xmlns:a16="http://schemas.microsoft.com/office/drawing/2014/main" id="{69FA9A4E-56EC-09FB-3EAE-717AC972377C}"/>
                      </a:ext>
                    </a:extLst>
                  </p:cNvPr>
                  <p:cNvSpPr/>
                  <p:nvPr/>
                </p:nvSpPr>
                <p:spPr>
                  <a:xfrm>
                    <a:off x="8455444" y="1757807"/>
                    <a:ext cx="1591151" cy="20707"/>
                  </a:xfrm>
                  <a:custGeom>
                    <a:avLst/>
                    <a:gdLst>
                      <a:gd name="connsiteX0" fmla="*/ 1591151 w 1591151"/>
                      <a:gd name="connsiteY0" fmla="*/ 17240 h 20707"/>
                      <a:gd name="connsiteX1" fmla="*/ 1174052 w 1591151"/>
                      <a:gd name="connsiteY1" fmla="*/ 4096 h 20707"/>
                      <a:gd name="connsiteX2" fmla="*/ 1174052 w 1591151"/>
                      <a:gd name="connsiteY2" fmla="*/ 4096 h 20707"/>
                      <a:gd name="connsiteX3" fmla="*/ 947547 w 1591151"/>
                      <a:gd name="connsiteY3" fmla="*/ 2857 h 20707"/>
                      <a:gd name="connsiteX4" fmla="*/ 834390 w 1591151"/>
                      <a:gd name="connsiteY4" fmla="*/ 3810 h 20707"/>
                      <a:gd name="connsiteX5" fmla="*/ 760571 w 1591151"/>
                      <a:gd name="connsiteY5" fmla="*/ 5144 h 20707"/>
                      <a:gd name="connsiteX6" fmla="*/ 721328 w 1591151"/>
                      <a:gd name="connsiteY6" fmla="*/ 5905 h 20707"/>
                      <a:gd name="connsiteX7" fmla="*/ 721138 w 1591151"/>
                      <a:gd name="connsiteY7" fmla="*/ 5905 h 20707"/>
                      <a:gd name="connsiteX8" fmla="*/ 494919 w 1591151"/>
                      <a:gd name="connsiteY8" fmla="*/ 12573 h 20707"/>
                      <a:gd name="connsiteX9" fmla="*/ 438436 w 1591151"/>
                      <a:gd name="connsiteY9" fmla="*/ 13525 h 20707"/>
                      <a:gd name="connsiteX10" fmla="*/ 381953 w 1591151"/>
                      <a:gd name="connsiteY10" fmla="*/ 13525 h 20707"/>
                      <a:gd name="connsiteX11" fmla="*/ 269081 w 1591151"/>
                      <a:gd name="connsiteY11" fmla="*/ 11144 h 20707"/>
                      <a:gd name="connsiteX12" fmla="*/ 267557 w 1591151"/>
                      <a:gd name="connsiteY12" fmla="*/ 11144 h 20707"/>
                      <a:gd name="connsiteX13" fmla="*/ 45149 w 1591151"/>
                      <a:gd name="connsiteY13" fmla="*/ 0 h 20707"/>
                      <a:gd name="connsiteX14" fmla="*/ 0 w 1591151"/>
                      <a:gd name="connsiteY14" fmla="*/ 381 h 20707"/>
                      <a:gd name="connsiteX15" fmla="*/ 268415 w 1591151"/>
                      <a:gd name="connsiteY15" fmla="*/ 18193 h 20707"/>
                      <a:gd name="connsiteX16" fmla="*/ 495014 w 1591151"/>
                      <a:gd name="connsiteY16" fmla="*/ 19717 h 20707"/>
                      <a:gd name="connsiteX17" fmla="*/ 721233 w 1591151"/>
                      <a:gd name="connsiteY17" fmla="*/ 13049 h 20707"/>
                      <a:gd name="connsiteX18" fmla="*/ 1173575 w 1591151"/>
                      <a:gd name="connsiteY18" fmla="*/ 11240 h 20707"/>
                      <a:gd name="connsiteX19" fmla="*/ 1591056 w 1591151"/>
                      <a:gd name="connsiteY19" fmla="*/ 17621 h 20707"/>
                      <a:gd name="connsiteX20" fmla="*/ 1591056 w 1591151"/>
                      <a:gd name="connsiteY20" fmla="*/ 17621 h 2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91151" h="20707">
                        <a:moveTo>
                          <a:pt x="1591151" y="17240"/>
                        </a:moveTo>
                        <a:cubicBezTo>
                          <a:pt x="1452277" y="11811"/>
                          <a:pt x="1313212" y="7048"/>
                          <a:pt x="1174052" y="4096"/>
                        </a:cubicBezTo>
                        <a:lnTo>
                          <a:pt x="1174052" y="4096"/>
                        </a:lnTo>
                        <a:cubicBezTo>
                          <a:pt x="1098614" y="3143"/>
                          <a:pt x="1023080" y="2667"/>
                          <a:pt x="947547" y="2857"/>
                        </a:cubicBezTo>
                        <a:cubicBezTo>
                          <a:pt x="909828" y="2953"/>
                          <a:pt x="872109" y="3238"/>
                          <a:pt x="834390" y="3810"/>
                        </a:cubicBezTo>
                        <a:cubicBezTo>
                          <a:pt x="809816" y="4096"/>
                          <a:pt x="785241" y="4667"/>
                          <a:pt x="760571" y="5144"/>
                        </a:cubicBezTo>
                        <a:cubicBezTo>
                          <a:pt x="747522" y="5429"/>
                          <a:pt x="734378" y="5525"/>
                          <a:pt x="721328" y="5905"/>
                        </a:cubicBezTo>
                        <a:cubicBezTo>
                          <a:pt x="721328" y="5905"/>
                          <a:pt x="721138" y="5905"/>
                          <a:pt x="721138" y="5905"/>
                        </a:cubicBezTo>
                        <a:cubicBezTo>
                          <a:pt x="645605" y="7620"/>
                          <a:pt x="570262" y="10858"/>
                          <a:pt x="494919" y="12573"/>
                        </a:cubicBezTo>
                        <a:cubicBezTo>
                          <a:pt x="476060" y="13049"/>
                          <a:pt x="457295" y="13335"/>
                          <a:pt x="438436" y="13525"/>
                        </a:cubicBezTo>
                        <a:cubicBezTo>
                          <a:pt x="419576" y="13716"/>
                          <a:pt x="400812" y="13621"/>
                          <a:pt x="381953" y="13525"/>
                        </a:cubicBezTo>
                        <a:cubicBezTo>
                          <a:pt x="344329" y="13240"/>
                          <a:pt x="306705" y="12382"/>
                          <a:pt x="269081" y="11144"/>
                        </a:cubicBezTo>
                        <a:cubicBezTo>
                          <a:pt x="268605" y="11144"/>
                          <a:pt x="268034" y="11144"/>
                          <a:pt x="267557" y="11144"/>
                        </a:cubicBezTo>
                        <a:cubicBezTo>
                          <a:pt x="193262" y="9049"/>
                          <a:pt x="119158" y="5048"/>
                          <a:pt x="45149" y="0"/>
                        </a:cubicBezTo>
                        <a:lnTo>
                          <a:pt x="0" y="381"/>
                        </a:lnTo>
                        <a:cubicBezTo>
                          <a:pt x="89154" y="8096"/>
                          <a:pt x="178499" y="14478"/>
                          <a:pt x="268415" y="18193"/>
                        </a:cubicBezTo>
                        <a:cubicBezTo>
                          <a:pt x="343853" y="20765"/>
                          <a:pt x="419481" y="21526"/>
                          <a:pt x="495014" y="19717"/>
                        </a:cubicBezTo>
                        <a:cubicBezTo>
                          <a:pt x="570548" y="18002"/>
                          <a:pt x="645890" y="14669"/>
                          <a:pt x="721233" y="13049"/>
                        </a:cubicBezTo>
                        <a:cubicBezTo>
                          <a:pt x="872014" y="9430"/>
                          <a:pt x="1022890" y="9334"/>
                          <a:pt x="1173575" y="11240"/>
                        </a:cubicBezTo>
                        <a:cubicBezTo>
                          <a:pt x="1312736" y="11906"/>
                          <a:pt x="1451896" y="14383"/>
                          <a:pt x="1591056" y="17621"/>
                        </a:cubicBezTo>
                        <a:lnTo>
                          <a:pt x="1591056" y="17621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8" name="Vrije vorm: vorm 9137">
                    <a:extLst>
                      <a:ext uri="{FF2B5EF4-FFF2-40B4-BE49-F238E27FC236}">
                        <a16:creationId xmlns:a16="http://schemas.microsoft.com/office/drawing/2014/main" id="{6C9A800C-E8E6-7130-8D2C-EA7F5AE71249}"/>
                      </a:ext>
                    </a:extLst>
                  </p:cNvPr>
                  <p:cNvSpPr/>
                  <p:nvPr/>
                </p:nvSpPr>
                <p:spPr>
                  <a:xfrm>
                    <a:off x="7506754" y="1854792"/>
                    <a:ext cx="2542031" cy="99918"/>
                  </a:xfrm>
                  <a:custGeom>
                    <a:avLst/>
                    <a:gdLst>
                      <a:gd name="connsiteX0" fmla="*/ 2030349 w 2542031"/>
                      <a:gd name="connsiteY0" fmla="*/ 74179 h 99918"/>
                      <a:gd name="connsiteX1" fmla="*/ 2030254 w 2542031"/>
                      <a:gd name="connsiteY1" fmla="*/ 74179 h 99918"/>
                      <a:gd name="connsiteX2" fmla="*/ 1898047 w 2542031"/>
                      <a:gd name="connsiteY2" fmla="*/ 74274 h 99918"/>
                      <a:gd name="connsiteX3" fmla="*/ 1871377 w 2542031"/>
                      <a:gd name="connsiteY3" fmla="*/ 74464 h 99918"/>
                      <a:gd name="connsiteX4" fmla="*/ 1712500 w 2542031"/>
                      <a:gd name="connsiteY4" fmla="*/ 77703 h 99918"/>
                      <a:gd name="connsiteX5" fmla="*/ 1553813 w 2542031"/>
                      <a:gd name="connsiteY5" fmla="*/ 83989 h 99918"/>
                      <a:gd name="connsiteX6" fmla="*/ 1395413 w 2542031"/>
                      <a:gd name="connsiteY6" fmla="*/ 91038 h 99918"/>
                      <a:gd name="connsiteX7" fmla="*/ 1321118 w 2542031"/>
                      <a:gd name="connsiteY7" fmla="*/ 92657 h 99918"/>
                      <a:gd name="connsiteX8" fmla="*/ 1316260 w 2542031"/>
                      <a:gd name="connsiteY8" fmla="*/ 92752 h 99918"/>
                      <a:gd name="connsiteX9" fmla="*/ 1316260 w 2542031"/>
                      <a:gd name="connsiteY9" fmla="*/ 92752 h 99918"/>
                      <a:gd name="connsiteX10" fmla="*/ 1237202 w 2542031"/>
                      <a:gd name="connsiteY10" fmla="*/ 91990 h 99918"/>
                      <a:gd name="connsiteX11" fmla="*/ 1080230 w 2542031"/>
                      <a:gd name="connsiteY11" fmla="*/ 80275 h 99918"/>
                      <a:gd name="connsiteX12" fmla="*/ 924782 w 2542031"/>
                      <a:gd name="connsiteY12" fmla="*/ 59510 h 99918"/>
                      <a:gd name="connsiteX13" fmla="*/ 769049 w 2542031"/>
                      <a:gd name="connsiteY13" fmla="*/ 38650 h 99918"/>
                      <a:gd name="connsiteX14" fmla="*/ 757238 w 2542031"/>
                      <a:gd name="connsiteY14" fmla="*/ 37412 h 99918"/>
                      <a:gd name="connsiteX15" fmla="*/ 0 w 2542031"/>
                      <a:gd name="connsiteY15" fmla="*/ 836 h 99918"/>
                      <a:gd name="connsiteX16" fmla="*/ 767239 w 2542031"/>
                      <a:gd name="connsiteY16" fmla="*/ 45604 h 99918"/>
                      <a:gd name="connsiteX17" fmla="*/ 922687 w 2542031"/>
                      <a:gd name="connsiteY17" fmla="*/ 66463 h 99918"/>
                      <a:gd name="connsiteX18" fmla="*/ 1078516 w 2542031"/>
                      <a:gd name="connsiteY18" fmla="*/ 87228 h 99918"/>
                      <a:gd name="connsiteX19" fmla="*/ 1236631 w 2542031"/>
                      <a:gd name="connsiteY19" fmla="*/ 99039 h 99918"/>
                      <a:gd name="connsiteX20" fmla="*/ 1316260 w 2542031"/>
                      <a:gd name="connsiteY20" fmla="*/ 99896 h 99918"/>
                      <a:gd name="connsiteX21" fmla="*/ 1395794 w 2542031"/>
                      <a:gd name="connsiteY21" fmla="*/ 98182 h 99918"/>
                      <a:gd name="connsiteX22" fmla="*/ 1554385 w 2542031"/>
                      <a:gd name="connsiteY22" fmla="*/ 91133 h 99918"/>
                      <a:gd name="connsiteX23" fmla="*/ 1712786 w 2542031"/>
                      <a:gd name="connsiteY23" fmla="*/ 84847 h 99918"/>
                      <a:gd name="connsiteX24" fmla="*/ 2029968 w 2542031"/>
                      <a:gd name="connsiteY24" fmla="*/ 81322 h 99918"/>
                      <a:gd name="connsiteX25" fmla="*/ 2540222 w 2542031"/>
                      <a:gd name="connsiteY25" fmla="*/ 97896 h 99918"/>
                      <a:gd name="connsiteX26" fmla="*/ 2542032 w 2542031"/>
                      <a:gd name="connsiteY26" fmla="*/ 97991 h 99918"/>
                      <a:gd name="connsiteX27" fmla="*/ 2542032 w 2542031"/>
                      <a:gd name="connsiteY27" fmla="*/ 97039 h 99918"/>
                      <a:gd name="connsiteX28" fmla="*/ 2540222 w 2542031"/>
                      <a:gd name="connsiteY28" fmla="*/ 96943 h 99918"/>
                      <a:gd name="connsiteX29" fmla="*/ 2030349 w 2542031"/>
                      <a:gd name="connsiteY29" fmla="*/ 74369 h 9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42031" h="99918">
                        <a:moveTo>
                          <a:pt x="2030349" y="74179"/>
                        </a:moveTo>
                        <a:cubicBezTo>
                          <a:pt x="2030349" y="74179"/>
                          <a:pt x="2030349" y="74179"/>
                          <a:pt x="2030254" y="74179"/>
                        </a:cubicBezTo>
                        <a:cubicBezTo>
                          <a:pt x="1986248" y="73893"/>
                          <a:pt x="1942148" y="73988"/>
                          <a:pt x="1898047" y="74274"/>
                        </a:cubicBezTo>
                        <a:cubicBezTo>
                          <a:pt x="1889189" y="74274"/>
                          <a:pt x="1880330" y="74274"/>
                          <a:pt x="1871377" y="74464"/>
                        </a:cubicBezTo>
                        <a:cubicBezTo>
                          <a:pt x="1818418" y="75036"/>
                          <a:pt x="1765459" y="76084"/>
                          <a:pt x="1712500" y="77703"/>
                        </a:cubicBezTo>
                        <a:cubicBezTo>
                          <a:pt x="1659541" y="79417"/>
                          <a:pt x="1606677" y="81418"/>
                          <a:pt x="1553813" y="83989"/>
                        </a:cubicBezTo>
                        <a:cubicBezTo>
                          <a:pt x="1500950" y="86561"/>
                          <a:pt x="1448181" y="89228"/>
                          <a:pt x="1395413" y="91038"/>
                        </a:cubicBezTo>
                        <a:cubicBezTo>
                          <a:pt x="1370648" y="91800"/>
                          <a:pt x="1345883" y="92371"/>
                          <a:pt x="1321118" y="92657"/>
                        </a:cubicBezTo>
                        <a:cubicBezTo>
                          <a:pt x="1319498" y="92657"/>
                          <a:pt x="1317879" y="92657"/>
                          <a:pt x="1316260" y="92752"/>
                        </a:cubicBezTo>
                        <a:lnTo>
                          <a:pt x="1316260" y="92752"/>
                        </a:lnTo>
                        <a:cubicBezTo>
                          <a:pt x="1289876" y="92943"/>
                          <a:pt x="1263491" y="92752"/>
                          <a:pt x="1237202" y="91990"/>
                        </a:cubicBezTo>
                        <a:cubicBezTo>
                          <a:pt x="1184529" y="90466"/>
                          <a:pt x="1132237" y="86180"/>
                          <a:pt x="1080230" y="80275"/>
                        </a:cubicBezTo>
                        <a:cubicBezTo>
                          <a:pt x="1028224" y="74369"/>
                          <a:pt x="976503" y="66940"/>
                          <a:pt x="924782" y="59510"/>
                        </a:cubicBezTo>
                        <a:cubicBezTo>
                          <a:pt x="873062" y="52081"/>
                          <a:pt x="821150" y="44842"/>
                          <a:pt x="769049" y="38650"/>
                        </a:cubicBezTo>
                        <a:cubicBezTo>
                          <a:pt x="765143" y="38174"/>
                          <a:pt x="761143" y="37793"/>
                          <a:pt x="757238" y="37412"/>
                        </a:cubicBezTo>
                        <a:cubicBezTo>
                          <a:pt x="507206" y="8742"/>
                          <a:pt x="253365" y="-3450"/>
                          <a:pt x="0" y="836"/>
                        </a:cubicBezTo>
                        <a:cubicBezTo>
                          <a:pt x="257365" y="-1164"/>
                          <a:pt x="514731" y="13695"/>
                          <a:pt x="767239" y="45604"/>
                        </a:cubicBezTo>
                        <a:cubicBezTo>
                          <a:pt x="819245" y="51795"/>
                          <a:pt x="870966" y="59034"/>
                          <a:pt x="922687" y="66463"/>
                        </a:cubicBezTo>
                        <a:cubicBezTo>
                          <a:pt x="974408" y="73893"/>
                          <a:pt x="1026224" y="81322"/>
                          <a:pt x="1078516" y="87228"/>
                        </a:cubicBezTo>
                        <a:cubicBezTo>
                          <a:pt x="1130808" y="93229"/>
                          <a:pt x="1183577" y="97515"/>
                          <a:pt x="1236631" y="99039"/>
                        </a:cubicBezTo>
                        <a:cubicBezTo>
                          <a:pt x="1263110" y="99801"/>
                          <a:pt x="1289685" y="99991"/>
                          <a:pt x="1316260" y="99896"/>
                        </a:cubicBezTo>
                        <a:cubicBezTo>
                          <a:pt x="1342739" y="99706"/>
                          <a:pt x="1369314" y="99039"/>
                          <a:pt x="1395794" y="98182"/>
                        </a:cubicBezTo>
                        <a:cubicBezTo>
                          <a:pt x="1448753" y="96467"/>
                          <a:pt x="1501616" y="93705"/>
                          <a:pt x="1554385" y="91133"/>
                        </a:cubicBezTo>
                        <a:cubicBezTo>
                          <a:pt x="1607153" y="88561"/>
                          <a:pt x="1660017" y="86561"/>
                          <a:pt x="1712786" y="84847"/>
                        </a:cubicBezTo>
                        <a:cubicBezTo>
                          <a:pt x="1818418" y="81703"/>
                          <a:pt x="1924241" y="80560"/>
                          <a:pt x="2029968" y="81322"/>
                        </a:cubicBezTo>
                        <a:cubicBezTo>
                          <a:pt x="2200275" y="81608"/>
                          <a:pt x="2370582" y="87228"/>
                          <a:pt x="2540222" y="97896"/>
                        </a:cubicBezTo>
                        <a:cubicBezTo>
                          <a:pt x="2540794" y="97896"/>
                          <a:pt x="2541461" y="97896"/>
                          <a:pt x="2542032" y="97991"/>
                        </a:cubicBezTo>
                        <a:lnTo>
                          <a:pt x="2542032" y="97039"/>
                        </a:lnTo>
                        <a:cubicBezTo>
                          <a:pt x="2541461" y="97039"/>
                          <a:pt x="2540794" y="97039"/>
                          <a:pt x="2540222" y="96943"/>
                        </a:cubicBezTo>
                        <a:cubicBezTo>
                          <a:pt x="2370963" y="84275"/>
                          <a:pt x="2200751" y="76655"/>
                          <a:pt x="2030349" y="7436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9" name="Vrije vorm: vorm 9138">
                    <a:extLst>
                      <a:ext uri="{FF2B5EF4-FFF2-40B4-BE49-F238E27FC236}">
                        <a16:creationId xmlns:a16="http://schemas.microsoft.com/office/drawing/2014/main" id="{19E28487-D104-4DD7-2502-B349A79D2A92}"/>
                      </a:ext>
                    </a:extLst>
                  </p:cNvPr>
                  <p:cNvSpPr/>
                  <p:nvPr/>
                </p:nvSpPr>
                <p:spPr>
                  <a:xfrm>
                    <a:off x="7436936" y="1818743"/>
                    <a:ext cx="586549" cy="21740"/>
                  </a:xfrm>
                  <a:custGeom>
                    <a:avLst/>
                    <a:gdLst>
                      <a:gd name="connsiteX0" fmla="*/ 138589 w 586549"/>
                      <a:gd name="connsiteY0" fmla="*/ 8025 h 21740"/>
                      <a:gd name="connsiteX1" fmla="*/ 444056 w 586549"/>
                      <a:gd name="connsiteY1" fmla="*/ 13645 h 21740"/>
                      <a:gd name="connsiteX2" fmla="*/ 586550 w 586549"/>
                      <a:gd name="connsiteY2" fmla="*/ 21741 h 21740"/>
                      <a:gd name="connsiteX3" fmla="*/ 445484 w 586549"/>
                      <a:gd name="connsiteY3" fmla="*/ 6691 h 21740"/>
                      <a:gd name="connsiteX4" fmla="*/ 445103 w 586549"/>
                      <a:gd name="connsiteY4" fmla="*/ 6691 h 21740"/>
                      <a:gd name="connsiteX5" fmla="*/ 215170 w 586549"/>
                      <a:gd name="connsiteY5" fmla="*/ 24 h 21740"/>
                      <a:gd name="connsiteX6" fmla="*/ 138589 w 586549"/>
                      <a:gd name="connsiteY6" fmla="*/ 1072 h 21740"/>
                      <a:gd name="connsiteX7" fmla="*/ 138398 w 586549"/>
                      <a:gd name="connsiteY7" fmla="*/ 1072 h 21740"/>
                      <a:gd name="connsiteX8" fmla="*/ 138398 w 586549"/>
                      <a:gd name="connsiteY8" fmla="*/ 1072 h 21740"/>
                      <a:gd name="connsiteX9" fmla="*/ 0 w 586549"/>
                      <a:gd name="connsiteY9" fmla="*/ 10120 h 21740"/>
                      <a:gd name="connsiteX10" fmla="*/ 0 w 586549"/>
                      <a:gd name="connsiteY10" fmla="*/ 10120 h 21740"/>
                      <a:gd name="connsiteX11" fmla="*/ 0 w 586549"/>
                      <a:gd name="connsiteY11" fmla="*/ 11930 h 21740"/>
                      <a:gd name="connsiteX12" fmla="*/ 0 w 586549"/>
                      <a:gd name="connsiteY12" fmla="*/ 11930 h 21740"/>
                      <a:gd name="connsiteX13" fmla="*/ 138684 w 586549"/>
                      <a:gd name="connsiteY13" fmla="*/ 8025 h 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86549" h="21740">
                        <a:moveTo>
                          <a:pt x="138589" y="8025"/>
                        </a:moveTo>
                        <a:cubicBezTo>
                          <a:pt x="240506" y="5453"/>
                          <a:pt x="342614" y="7358"/>
                          <a:pt x="444056" y="13645"/>
                        </a:cubicBezTo>
                        <a:cubicBezTo>
                          <a:pt x="491585" y="15359"/>
                          <a:pt x="539115" y="18121"/>
                          <a:pt x="586550" y="21741"/>
                        </a:cubicBezTo>
                        <a:cubicBezTo>
                          <a:pt x="539782" y="15835"/>
                          <a:pt x="492728" y="10787"/>
                          <a:pt x="445484" y="6691"/>
                        </a:cubicBezTo>
                        <a:cubicBezTo>
                          <a:pt x="445389" y="6691"/>
                          <a:pt x="445199" y="6691"/>
                          <a:pt x="445103" y="6691"/>
                        </a:cubicBezTo>
                        <a:cubicBezTo>
                          <a:pt x="368713" y="2024"/>
                          <a:pt x="291941" y="-262"/>
                          <a:pt x="215170" y="24"/>
                        </a:cubicBezTo>
                        <a:cubicBezTo>
                          <a:pt x="189643" y="24"/>
                          <a:pt x="164116" y="500"/>
                          <a:pt x="138589" y="1072"/>
                        </a:cubicBezTo>
                        <a:cubicBezTo>
                          <a:pt x="138589" y="1072"/>
                          <a:pt x="138494" y="1072"/>
                          <a:pt x="138398" y="1072"/>
                        </a:cubicBezTo>
                        <a:cubicBezTo>
                          <a:pt x="138398" y="1072"/>
                          <a:pt x="138398" y="1072"/>
                          <a:pt x="138398" y="1072"/>
                        </a:cubicBezTo>
                        <a:cubicBezTo>
                          <a:pt x="92107" y="3072"/>
                          <a:pt x="46006" y="6310"/>
                          <a:pt x="0" y="10120"/>
                        </a:cubicBezTo>
                        <a:lnTo>
                          <a:pt x="0" y="10120"/>
                        </a:lnTo>
                        <a:lnTo>
                          <a:pt x="0" y="11930"/>
                        </a:lnTo>
                        <a:lnTo>
                          <a:pt x="0" y="11930"/>
                        </a:lnTo>
                        <a:cubicBezTo>
                          <a:pt x="46196" y="9835"/>
                          <a:pt x="92488" y="8406"/>
                          <a:pt x="138684" y="802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0" name="Vrije vorm: vorm 9139">
                    <a:extLst>
                      <a:ext uri="{FF2B5EF4-FFF2-40B4-BE49-F238E27FC236}">
                        <a16:creationId xmlns:a16="http://schemas.microsoft.com/office/drawing/2014/main" id="{59DA51D7-77BF-5A06-6BEF-787AEA88C37B}"/>
                      </a:ext>
                    </a:extLst>
                  </p:cNvPr>
                  <p:cNvSpPr/>
                  <p:nvPr/>
                </p:nvSpPr>
                <p:spPr>
                  <a:xfrm>
                    <a:off x="8241513" y="1773999"/>
                    <a:ext cx="832104" cy="37288"/>
                  </a:xfrm>
                  <a:custGeom>
                    <a:avLst/>
                    <a:gdLst>
                      <a:gd name="connsiteX0" fmla="*/ 445294 w 832104"/>
                      <a:gd name="connsiteY0" fmla="*/ 30194 h 37288"/>
                      <a:gd name="connsiteX1" fmla="*/ 442436 w 832104"/>
                      <a:gd name="connsiteY1" fmla="*/ 30194 h 37288"/>
                      <a:gd name="connsiteX2" fmla="*/ 435959 w 832104"/>
                      <a:gd name="connsiteY2" fmla="*/ 30194 h 37288"/>
                      <a:gd name="connsiteX3" fmla="*/ 392144 w 832104"/>
                      <a:gd name="connsiteY3" fmla="*/ 30194 h 37288"/>
                      <a:gd name="connsiteX4" fmla="*/ 241554 w 832104"/>
                      <a:gd name="connsiteY4" fmla="*/ 25337 h 37288"/>
                      <a:gd name="connsiteX5" fmla="*/ 239459 w 832104"/>
                      <a:gd name="connsiteY5" fmla="*/ 25241 h 37288"/>
                      <a:gd name="connsiteX6" fmla="*/ 0 w 832104"/>
                      <a:gd name="connsiteY6" fmla="*/ 0 h 37288"/>
                      <a:gd name="connsiteX7" fmla="*/ 240602 w 832104"/>
                      <a:gd name="connsiteY7" fmla="*/ 32290 h 37288"/>
                      <a:gd name="connsiteX8" fmla="*/ 644366 w 832104"/>
                      <a:gd name="connsiteY8" fmla="*/ 31147 h 37288"/>
                      <a:gd name="connsiteX9" fmla="*/ 832104 w 832104"/>
                      <a:gd name="connsiteY9" fmla="*/ 17145 h 37288"/>
                      <a:gd name="connsiteX10" fmla="*/ 644461 w 832104"/>
                      <a:gd name="connsiteY10" fmla="*/ 24194 h 37288"/>
                      <a:gd name="connsiteX11" fmla="*/ 643795 w 832104"/>
                      <a:gd name="connsiteY11" fmla="*/ 24194 h 37288"/>
                      <a:gd name="connsiteX12" fmla="*/ 445389 w 832104"/>
                      <a:gd name="connsiteY12" fmla="*/ 30194 h 3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4" h="37288">
                        <a:moveTo>
                          <a:pt x="445294" y="30194"/>
                        </a:moveTo>
                        <a:cubicBezTo>
                          <a:pt x="444341" y="30194"/>
                          <a:pt x="443389" y="30194"/>
                          <a:pt x="442436" y="30194"/>
                        </a:cubicBezTo>
                        <a:cubicBezTo>
                          <a:pt x="440246" y="30194"/>
                          <a:pt x="438150" y="30194"/>
                          <a:pt x="435959" y="30194"/>
                        </a:cubicBezTo>
                        <a:cubicBezTo>
                          <a:pt x="421386" y="30194"/>
                          <a:pt x="406718" y="30290"/>
                          <a:pt x="392144" y="30194"/>
                        </a:cubicBezTo>
                        <a:cubicBezTo>
                          <a:pt x="341852" y="29813"/>
                          <a:pt x="291656" y="28385"/>
                          <a:pt x="241554" y="25337"/>
                        </a:cubicBezTo>
                        <a:cubicBezTo>
                          <a:pt x="240887" y="25337"/>
                          <a:pt x="240125" y="25337"/>
                          <a:pt x="239459" y="25241"/>
                        </a:cubicBezTo>
                        <a:cubicBezTo>
                          <a:pt x="158877" y="21336"/>
                          <a:pt x="78581" y="13430"/>
                          <a:pt x="0" y="0"/>
                        </a:cubicBezTo>
                        <a:cubicBezTo>
                          <a:pt x="78391" y="15812"/>
                          <a:pt x="159163" y="26098"/>
                          <a:pt x="240602" y="32290"/>
                        </a:cubicBezTo>
                        <a:cubicBezTo>
                          <a:pt x="374904" y="40481"/>
                          <a:pt x="510064" y="37529"/>
                          <a:pt x="644366" y="31147"/>
                        </a:cubicBezTo>
                        <a:cubicBezTo>
                          <a:pt x="707041" y="27051"/>
                          <a:pt x="769525" y="22098"/>
                          <a:pt x="832104" y="17145"/>
                        </a:cubicBezTo>
                        <a:cubicBezTo>
                          <a:pt x="769525" y="19812"/>
                          <a:pt x="707041" y="22384"/>
                          <a:pt x="644461" y="24194"/>
                        </a:cubicBezTo>
                        <a:cubicBezTo>
                          <a:pt x="644271" y="24194"/>
                          <a:pt x="643985" y="24194"/>
                          <a:pt x="643795" y="24194"/>
                        </a:cubicBezTo>
                        <a:cubicBezTo>
                          <a:pt x="577691" y="27337"/>
                          <a:pt x="511493" y="29623"/>
                          <a:pt x="445389" y="3019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1" name="Vrije vorm: vorm 9140">
                    <a:extLst>
                      <a:ext uri="{FF2B5EF4-FFF2-40B4-BE49-F238E27FC236}">
                        <a16:creationId xmlns:a16="http://schemas.microsoft.com/office/drawing/2014/main" id="{D5B464EC-3DBC-E453-3520-9C61F0FE925C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90543"/>
                    <a:ext cx="354710" cy="8043"/>
                  </a:xfrm>
                  <a:custGeom>
                    <a:avLst/>
                    <a:gdLst>
                      <a:gd name="connsiteX0" fmla="*/ 280035 w 354710"/>
                      <a:gd name="connsiteY0" fmla="*/ 42 h 8043"/>
                      <a:gd name="connsiteX1" fmla="*/ 135255 w 354710"/>
                      <a:gd name="connsiteY1" fmla="*/ 1090 h 8043"/>
                      <a:gd name="connsiteX2" fmla="*/ 0 w 354710"/>
                      <a:gd name="connsiteY2" fmla="*/ 6519 h 8043"/>
                      <a:gd name="connsiteX3" fmla="*/ 135255 w 354710"/>
                      <a:gd name="connsiteY3" fmla="*/ 8043 h 8043"/>
                      <a:gd name="connsiteX4" fmla="*/ 352901 w 354710"/>
                      <a:gd name="connsiteY4" fmla="*/ 6996 h 8043"/>
                      <a:gd name="connsiteX5" fmla="*/ 354711 w 354710"/>
                      <a:gd name="connsiteY5" fmla="*/ 6996 h 8043"/>
                      <a:gd name="connsiteX6" fmla="*/ 354711 w 354710"/>
                      <a:gd name="connsiteY6" fmla="*/ 42 h 8043"/>
                      <a:gd name="connsiteX7" fmla="*/ 279940 w 354710"/>
                      <a:gd name="connsiteY7" fmla="*/ 42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710" h="8043">
                        <a:moveTo>
                          <a:pt x="280035" y="42"/>
                        </a:moveTo>
                        <a:cubicBezTo>
                          <a:pt x="231743" y="233"/>
                          <a:pt x="183547" y="614"/>
                          <a:pt x="135255" y="1090"/>
                        </a:cubicBezTo>
                        <a:cubicBezTo>
                          <a:pt x="90202" y="2709"/>
                          <a:pt x="45053" y="4519"/>
                          <a:pt x="0" y="6519"/>
                        </a:cubicBezTo>
                        <a:cubicBezTo>
                          <a:pt x="45149" y="6900"/>
                          <a:pt x="90202" y="7377"/>
                          <a:pt x="135255" y="8043"/>
                        </a:cubicBezTo>
                        <a:cubicBezTo>
                          <a:pt x="207836" y="7281"/>
                          <a:pt x="280321" y="6996"/>
                          <a:pt x="352901" y="6996"/>
                        </a:cubicBezTo>
                        <a:cubicBezTo>
                          <a:pt x="353473" y="6996"/>
                          <a:pt x="354139" y="6996"/>
                          <a:pt x="354711" y="6996"/>
                        </a:cubicBezTo>
                        <a:lnTo>
                          <a:pt x="354711" y="42"/>
                        </a:lnTo>
                        <a:cubicBezTo>
                          <a:pt x="329755" y="42"/>
                          <a:pt x="304895" y="-53"/>
                          <a:pt x="279940" y="4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2" name="Vrije vorm: vorm 9141">
                    <a:extLst>
                      <a:ext uri="{FF2B5EF4-FFF2-40B4-BE49-F238E27FC236}">
                        <a16:creationId xmlns:a16="http://schemas.microsoft.com/office/drawing/2014/main" id="{948352E1-02AF-35F5-4098-09B6A395A066}"/>
                      </a:ext>
                    </a:extLst>
                  </p:cNvPr>
                  <p:cNvSpPr/>
                  <p:nvPr/>
                </p:nvSpPr>
                <p:spPr>
                  <a:xfrm>
                    <a:off x="7437032" y="1957744"/>
                    <a:ext cx="1176242" cy="42545"/>
                  </a:xfrm>
                  <a:custGeom>
                    <a:avLst/>
                    <a:gdLst>
                      <a:gd name="connsiteX0" fmla="*/ 278416 w 1176242"/>
                      <a:gd name="connsiteY0" fmla="*/ 6946 h 42545"/>
                      <a:gd name="connsiteX1" fmla="*/ 431578 w 1176242"/>
                      <a:gd name="connsiteY1" fmla="*/ 9613 h 42545"/>
                      <a:gd name="connsiteX2" fmla="*/ 469773 w 1176242"/>
                      <a:gd name="connsiteY2" fmla="*/ 11422 h 42545"/>
                      <a:gd name="connsiteX3" fmla="*/ 507968 w 1176242"/>
                      <a:gd name="connsiteY3" fmla="*/ 13613 h 42545"/>
                      <a:gd name="connsiteX4" fmla="*/ 584168 w 1176242"/>
                      <a:gd name="connsiteY4" fmla="*/ 19138 h 42545"/>
                      <a:gd name="connsiteX5" fmla="*/ 889635 w 1176242"/>
                      <a:gd name="connsiteY5" fmla="*/ 41236 h 42545"/>
                      <a:gd name="connsiteX6" fmla="*/ 1033463 w 1176242"/>
                      <a:gd name="connsiteY6" fmla="*/ 41331 h 42545"/>
                      <a:gd name="connsiteX7" fmla="*/ 1176242 w 1176242"/>
                      <a:gd name="connsiteY7" fmla="*/ 29710 h 42545"/>
                      <a:gd name="connsiteX8" fmla="*/ 1033367 w 1176242"/>
                      <a:gd name="connsiteY8" fmla="*/ 37902 h 42545"/>
                      <a:gd name="connsiteX9" fmla="*/ 890588 w 1176242"/>
                      <a:gd name="connsiteY9" fmla="*/ 34378 h 42545"/>
                      <a:gd name="connsiteX10" fmla="*/ 890397 w 1176242"/>
                      <a:gd name="connsiteY10" fmla="*/ 34378 h 42545"/>
                      <a:gd name="connsiteX11" fmla="*/ 585407 w 1176242"/>
                      <a:gd name="connsiteY11" fmla="*/ 12280 h 42545"/>
                      <a:gd name="connsiteX12" fmla="*/ 509016 w 1176242"/>
                      <a:gd name="connsiteY12" fmla="*/ 6755 h 42545"/>
                      <a:gd name="connsiteX13" fmla="*/ 470726 w 1176242"/>
                      <a:gd name="connsiteY13" fmla="*/ 4564 h 42545"/>
                      <a:gd name="connsiteX14" fmla="*/ 432340 w 1176242"/>
                      <a:gd name="connsiteY14" fmla="*/ 2755 h 42545"/>
                      <a:gd name="connsiteX15" fmla="*/ 278511 w 1176242"/>
                      <a:gd name="connsiteY15" fmla="*/ 88 h 42545"/>
                      <a:gd name="connsiteX16" fmla="*/ 278511 w 1176242"/>
                      <a:gd name="connsiteY16" fmla="*/ 88 h 42545"/>
                      <a:gd name="connsiteX17" fmla="*/ 0 w 1176242"/>
                      <a:gd name="connsiteY17" fmla="*/ 16471 h 42545"/>
                      <a:gd name="connsiteX18" fmla="*/ 0 w 1176242"/>
                      <a:gd name="connsiteY18" fmla="*/ 16471 h 42545"/>
                      <a:gd name="connsiteX19" fmla="*/ 0 w 1176242"/>
                      <a:gd name="connsiteY19" fmla="*/ 18280 h 42545"/>
                      <a:gd name="connsiteX20" fmla="*/ 0 w 1176242"/>
                      <a:gd name="connsiteY20" fmla="*/ 18280 h 42545"/>
                      <a:gd name="connsiteX21" fmla="*/ 278511 w 1176242"/>
                      <a:gd name="connsiteY21" fmla="*/ 7041 h 4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176242" h="42545">
                        <a:moveTo>
                          <a:pt x="278416" y="6946"/>
                        </a:moveTo>
                        <a:cubicBezTo>
                          <a:pt x="329470" y="6660"/>
                          <a:pt x="380619" y="7517"/>
                          <a:pt x="431578" y="9613"/>
                        </a:cubicBezTo>
                        <a:cubicBezTo>
                          <a:pt x="444341" y="10279"/>
                          <a:pt x="457010" y="10756"/>
                          <a:pt x="469773" y="11422"/>
                        </a:cubicBezTo>
                        <a:lnTo>
                          <a:pt x="507968" y="13613"/>
                        </a:lnTo>
                        <a:cubicBezTo>
                          <a:pt x="533400" y="15328"/>
                          <a:pt x="558832" y="17042"/>
                          <a:pt x="584168" y="19138"/>
                        </a:cubicBezTo>
                        <a:cubicBezTo>
                          <a:pt x="685705" y="26948"/>
                          <a:pt x="787146" y="36854"/>
                          <a:pt x="889635" y="41236"/>
                        </a:cubicBezTo>
                        <a:cubicBezTo>
                          <a:pt x="937546" y="42664"/>
                          <a:pt x="985552" y="43236"/>
                          <a:pt x="1033463" y="41331"/>
                        </a:cubicBezTo>
                        <a:cubicBezTo>
                          <a:pt x="1081373" y="39521"/>
                          <a:pt x="1129094" y="35806"/>
                          <a:pt x="1176242" y="29710"/>
                        </a:cubicBezTo>
                        <a:cubicBezTo>
                          <a:pt x="1128808" y="34759"/>
                          <a:pt x="1081088" y="37330"/>
                          <a:pt x="1033367" y="37902"/>
                        </a:cubicBezTo>
                        <a:cubicBezTo>
                          <a:pt x="985647" y="38664"/>
                          <a:pt x="938022" y="36854"/>
                          <a:pt x="890588" y="34378"/>
                        </a:cubicBezTo>
                        <a:cubicBezTo>
                          <a:pt x="890588" y="34378"/>
                          <a:pt x="890492" y="34378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278511" y="88"/>
                          <a:pt x="278511" y="88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lnTo>
                          <a:pt x="0" y="16471"/>
                        </a:lnTo>
                        <a:lnTo>
                          <a:pt x="0" y="18280"/>
                        </a:lnTo>
                        <a:cubicBezTo>
                          <a:pt x="0" y="18280"/>
                          <a:pt x="0" y="18280"/>
                          <a:pt x="0" y="18280"/>
                        </a:cubicBez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3" name="Vrije vorm: vorm 9142">
                    <a:extLst>
                      <a:ext uri="{FF2B5EF4-FFF2-40B4-BE49-F238E27FC236}">
                        <a16:creationId xmlns:a16="http://schemas.microsoft.com/office/drawing/2014/main" id="{ACE1C885-75DE-5ABD-7959-F5D107E916C8}"/>
                      </a:ext>
                    </a:extLst>
                  </p:cNvPr>
                  <p:cNvSpPr/>
                  <p:nvPr/>
                </p:nvSpPr>
                <p:spPr>
                  <a:xfrm>
                    <a:off x="8915978" y="1972786"/>
                    <a:ext cx="219932" cy="16002"/>
                  </a:xfrm>
                  <a:custGeom>
                    <a:avLst/>
                    <a:gdLst>
                      <a:gd name="connsiteX0" fmla="*/ 170021 w 219932"/>
                      <a:gd name="connsiteY0" fmla="*/ 0 h 16002"/>
                      <a:gd name="connsiteX1" fmla="*/ 64294 w 219932"/>
                      <a:gd name="connsiteY1" fmla="*/ 7429 h 16002"/>
                      <a:gd name="connsiteX2" fmla="*/ 63913 w 219932"/>
                      <a:gd name="connsiteY2" fmla="*/ 7429 h 16002"/>
                      <a:gd name="connsiteX3" fmla="*/ 0 w 219932"/>
                      <a:gd name="connsiteY3" fmla="*/ 16002 h 16002"/>
                      <a:gd name="connsiteX4" fmla="*/ 64865 w 219932"/>
                      <a:gd name="connsiteY4" fmla="*/ 14383 h 16002"/>
                      <a:gd name="connsiteX5" fmla="*/ 170783 w 219932"/>
                      <a:gd name="connsiteY5" fmla="*/ 6953 h 16002"/>
                      <a:gd name="connsiteX6" fmla="*/ 219932 w 219932"/>
                      <a:gd name="connsiteY6" fmla="*/ 476 h 16002"/>
                      <a:gd name="connsiteX7" fmla="*/ 170307 w 219932"/>
                      <a:gd name="connsiteY7" fmla="*/ 95 h 16002"/>
                      <a:gd name="connsiteX8" fmla="*/ 169926 w 219932"/>
                      <a:gd name="connsiteY8" fmla="*/ 95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021" y="0"/>
                        </a:moveTo>
                        <a:cubicBezTo>
                          <a:pt x="134779" y="2286"/>
                          <a:pt x="99536" y="4763"/>
                          <a:pt x="64294" y="7429"/>
                        </a:cubicBezTo>
                        <a:cubicBezTo>
                          <a:pt x="64198" y="7429"/>
                          <a:pt x="64008" y="7429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622" y="15430"/>
                          <a:pt x="43243" y="14859"/>
                          <a:pt x="64865" y="14383"/>
                        </a:cubicBezTo>
                        <a:cubicBezTo>
                          <a:pt x="100108" y="11716"/>
                          <a:pt x="135446" y="9239"/>
                          <a:pt x="170783" y="6953"/>
                        </a:cubicBezTo>
                        <a:lnTo>
                          <a:pt x="219932" y="476"/>
                        </a:lnTo>
                        <a:lnTo>
                          <a:pt x="170307" y="95"/>
                        </a:lnTo>
                        <a:lnTo>
                          <a:pt x="169926" y="95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4" name="Vrije vorm: vorm 9143">
                    <a:extLst>
                      <a:ext uri="{FF2B5EF4-FFF2-40B4-BE49-F238E27FC236}">
                        <a16:creationId xmlns:a16="http://schemas.microsoft.com/office/drawing/2014/main" id="{46992C5D-90D9-B2D2-691A-8D4D26A9633C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73167"/>
                    <a:ext cx="311848" cy="16954"/>
                  </a:xfrm>
                  <a:custGeom>
                    <a:avLst/>
                    <a:gdLst>
                      <a:gd name="connsiteX0" fmla="*/ 242411 w 311848"/>
                      <a:gd name="connsiteY0" fmla="*/ 7906 h 16954"/>
                      <a:gd name="connsiteX1" fmla="*/ 91916 w 311848"/>
                      <a:gd name="connsiteY1" fmla="*/ 0 h 16954"/>
                      <a:gd name="connsiteX2" fmla="*/ 91630 w 311848"/>
                      <a:gd name="connsiteY2" fmla="*/ 0 h 16954"/>
                      <a:gd name="connsiteX3" fmla="*/ 0 w 311848"/>
                      <a:gd name="connsiteY3" fmla="*/ 1524 h 16954"/>
                      <a:gd name="connsiteX4" fmla="*/ 91345 w 311848"/>
                      <a:gd name="connsiteY4" fmla="*/ 6953 h 16954"/>
                      <a:gd name="connsiteX5" fmla="*/ 241364 w 311848"/>
                      <a:gd name="connsiteY5" fmla="*/ 14764 h 16954"/>
                      <a:gd name="connsiteX6" fmla="*/ 311849 w 311848"/>
                      <a:gd name="connsiteY6" fmla="*/ 16954 h 16954"/>
                      <a:gd name="connsiteX7" fmla="*/ 242506 w 311848"/>
                      <a:gd name="connsiteY7" fmla="*/ 7906 h 16954"/>
                      <a:gd name="connsiteX8" fmla="*/ 242506 w 311848"/>
                      <a:gd name="connsiteY8" fmla="*/ 7906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6954">
                        <a:moveTo>
                          <a:pt x="242411" y="7906"/>
                        </a:move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91821" y="0"/>
                          <a:pt x="91726" y="0"/>
                          <a:pt x="91630" y="0"/>
                        </a:cubicBezTo>
                        <a:cubicBezTo>
                          <a:pt x="61055" y="190"/>
                          <a:pt x="30480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141446" y="8572"/>
                          <a:pt x="191452" y="11240"/>
                          <a:pt x="241364" y="14764"/>
                        </a:cubicBezTo>
                        <a:cubicBezTo>
                          <a:pt x="264795" y="15240"/>
                          <a:pt x="288322" y="16002"/>
                          <a:pt x="311849" y="16954"/>
                        </a:cubicBezTo>
                        <a:cubicBezTo>
                          <a:pt x="288798" y="13716"/>
                          <a:pt x="265652" y="10668"/>
                          <a:pt x="242506" y="7906"/>
                        </a:cubicBezTo>
                        <a:cubicBezTo>
                          <a:pt x="242506" y="7906"/>
                          <a:pt x="242506" y="7906"/>
                          <a:pt x="242506" y="790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5" name="Vrije vorm: vorm 9144">
                    <a:extLst>
                      <a:ext uri="{FF2B5EF4-FFF2-40B4-BE49-F238E27FC236}">
                        <a16:creationId xmlns:a16="http://schemas.microsoft.com/office/drawing/2014/main" id="{4139792E-848B-E9B2-123F-DA33971F4904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72392"/>
                    <a:ext cx="295465" cy="10382"/>
                  </a:xfrm>
                  <a:custGeom>
                    <a:avLst/>
                    <a:gdLst>
                      <a:gd name="connsiteX0" fmla="*/ 86678 w 295465"/>
                      <a:gd name="connsiteY0" fmla="*/ 3429 h 10382"/>
                      <a:gd name="connsiteX1" fmla="*/ 86487 w 295465"/>
                      <a:gd name="connsiteY1" fmla="*/ 3429 h 10382"/>
                      <a:gd name="connsiteX2" fmla="*/ 0 w 295465"/>
                      <a:gd name="connsiteY2" fmla="*/ 9049 h 10382"/>
                      <a:gd name="connsiteX3" fmla="*/ 86678 w 295465"/>
                      <a:gd name="connsiteY3" fmla="*/ 10382 h 10382"/>
                      <a:gd name="connsiteX4" fmla="*/ 229076 w 295465"/>
                      <a:gd name="connsiteY4" fmla="*/ 6953 h 10382"/>
                      <a:gd name="connsiteX5" fmla="*/ 295466 w 295465"/>
                      <a:gd name="connsiteY5" fmla="*/ 1905 h 10382"/>
                      <a:gd name="connsiteX6" fmla="*/ 228886 w 295465"/>
                      <a:gd name="connsiteY6" fmla="*/ 0 h 10382"/>
                      <a:gd name="connsiteX7" fmla="*/ 228886 w 295465"/>
                      <a:gd name="connsiteY7" fmla="*/ 0 h 10382"/>
                      <a:gd name="connsiteX8" fmla="*/ 86678 w 295465"/>
                      <a:gd name="connsiteY8" fmla="*/ 3429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86678" y="3429"/>
                        </a:move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228886" y="0"/>
                        </a:lnTo>
                        <a:lnTo>
                          <a:pt x="86678" y="342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6" name="Vrije vorm: vorm 9145">
                    <a:extLst>
                      <a:ext uri="{FF2B5EF4-FFF2-40B4-BE49-F238E27FC236}">
                        <a16:creationId xmlns:a16="http://schemas.microsoft.com/office/drawing/2014/main" id="{4E979CF6-BEC6-22A3-1E9B-8C99C4513DC5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12422"/>
                    <a:ext cx="2605373" cy="35824"/>
                  </a:xfrm>
                  <a:custGeom>
                    <a:avLst/>
                    <a:gdLst>
                      <a:gd name="connsiteX0" fmla="*/ 5620 w 2605373"/>
                      <a:gd name="connsiteY0" fmla="*/ 31814 h 35824"/>
                      <a:gd name="connsiteX1" fmla="*/ 25527 w 2605373"/>
                      <a:gd name="connsiteY1" fmla="*/ 29908 h 35824"/>
                      <a:gd name="connsiteX2" fmla="*/ 30099 w 2605373"/>
                      <a:gd name="connsiteY2" fmla="*/ 29528 h 35824"/>
                      <a:gd name="connsiteX3" fmla="*/ 593503 w 2605373"/>
                      <a:gd name="connsiteY3" fmla="*/ 25051 h 35824"/>
                      <a:gd name="connsiteX4" fmla="*/ 597027 w 2605373"/>
                      <a:gd name="connsiteY4" fmla="*/ 25337 h 35824"/>
                      <a:gd name="connsiteX5" fmla="*/ 771906 w 2605373"/>
                      <a:gd name="connsiteY5" fmla="*/ 35814 h 35824"/>
                      <a:gd name="connsiteX6" fmla="*/ 792385 w 2605373"/>
                      <a:gd name="connsiteY6" fmla="*/ 30671 h 35824"/>
                      <a:gd name="connsiteX7" fmla="*/ 808006 w 2605373"/>
                      <a:gd name="connsiteY7" fmla="*/ 33242 h 35824"/>
                      <a:gd name="connsiteX8" fmla="*/ 1188815 w 2605373"/>
                      <a:gd name="connsiteY8" fmla="*/ 23241 h 35824"/>
                      <a:gd name="connsiteX9" fmla="*/ 1203579 w 2605373"/>
                      <a:gd name="connsiteY9" fmla="*/ 20193 h 35824"/>
                      <a:gd name="connsiteX10" fmla="*/ 1461135 w 2605373"/>
                      <a:gd name="connsiteY10" fmla="*/ 18098 h 35824"/>
                      <a:gd name="connsiteX11" fmla="*/ 1642015 w 2605373"/>
                      <a:gd name="connsiteY11" fmla="*/ 28670 h 35824"/>
                      <a:gd name="connsiteX12" fmla="*/ 1976723 w 2605373"/>
                      <a:gd name="connsiteY12" fmla="*/ 19241 h 35824"/>
                      <a:gd name="connsiteX13" fmla="*/ 1997393 w 2605373"/>
                      <a:gd name="connsiteY13" fmla="*/ 13811 h 35824"/>
                      <a:gd name="connsiteX14" fmla="*/ 2028254 w 2605373"/>
                      <a:gd name="connsiteY14" fmla="*/ 13526 h 35824"/>
                      <a:gd name="connsiteX15" fmla="*/ 2048923 w 2605373"/>
                      <a:gd name="connsiteY15" fmla="*/ 18574 h 35824"/>
                      <a:gd name="connsiteX16" fmla="*/ 2346389 w 2605373"/>
                      <a:gd name="connsiteY16" fmla="*/ 17812 h 35824"/>
                      <a:gd name="connsiteX17" fmla="*/ 2471642 w 2605373"/>
                      <a:gd name="connsiteY17" fmla="*/ 10001 h 35824"/>
                      <a:gd name="connsiteX18" fmla="*/ 2605373 w 2605373"/>
                      <a:gd name="connsiteY18" fmla="*/ 8954 h 35824"/>
                      <a:gd name="connsiteX19" fmla="*/ 2605373 w 2605373"/>
                      <a:gd name="connsiteY19" fmla="*/ 0 h 35824"/>
                      <a:gd name="connsiteX20" fmla="*/ 1810 w 2605373"/>
                      <a:gd name="connsiteY20" fmla="*/ 20669 h 35824"/>
                      <a:gd name="connsiteX21" fmla="*/ 0 w 2605373"/>
                      <a:gd name="connsiteY21" fmla="*/ 20669 h 35824"/>
                      <a:gd name="connsiteX22" fmla="*/ 0 w 2605373"/>
                      <a:gd name="connsiteY22" fmla="*/ 32004 h 35824"/>
                      <a:gd name="connsiteX23" fmla="*/ 5620 w 2605373"/>
                      <a:gd name="connsiteY23" fmla="*/ 31718 h 35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605373" h="35824">
                        <a:moveTo>
                          <a:pt x="5620" y="31814"/>
                        </a:moveTo>
                        <a:cubicBezTo>
                          <a:pt x="12764" y="30861"/>
                          <a:pt x="16669" y="30575"/>
                          <a:pt x="25527" y="29908"/>
                        </a:cubicBezTo>
                        <a:cubicBezTo>
                          <a:pt x="27051" y="29813"/>
                          <a:pt x="28575" y="29623"/>
                          <a:pt x="30099" y="29528"/>
                        </a:cubicBezTo>
                        <a:lnTo>
                          <a:pt x="593503" y="25051"/>
                        </a:lnTo>
                        <a:cubicBezTo>
                          <a:pt x="594646" y="25146"/>
                          <a:pt x="595789" y="25241"/>
                          <a:pt x="597027" y="25337"/>
                        </a:cubicBezTo>
                        <a:cubicBezTo>
                          <a:pt x="655130" y="30480"/>
                          <a:pt x="713137" y="36100"/>
                          <a:pt x="771906" y="35814"/>
                        </a:cubicBezTo>
                        <a:cubicBezTo>
                          <a:pt x="780574" y="35814"/>
                          <a:pt x="787337" y="33814"/>
                          <a:pt x="792385" y="30671"/>
                        </a:cubicBezTo>
                        <a:cubicBezTo>
                          <a:pt x="796671" y="32290"/>
                          <a:pt x="801910" y="33338"/>
                          <a:pt x="808006" y="33242"/>
                        </a:cubicBezTo>
                        <a:cubicBezTo>
                          <a:pt x="935069" y="32195"/>
                          <a:pt x="1062038" y="28861"/>
                          <a:pt x="1188815" y="23241"/>
                        </a:cubicBezTo>
                        <a:cubicBezTo>
                          <a:pt x="1194530" y="22955"/>
                          <a:pt x="1199483" y="21908"/>
                          <a:pt x="1203579" y="20193"/>
                        </a:cubicBezTo>
                        <a:lnTo>
                          <a:pt x="1461135" y="18098"/>
                        </a:lnTo>
                        <a:cubicBezTo>
                          <a:pt x="1521333" y="22289"/>
                          <a:pt x="1581436" y="27623"/>
                          <a:pt x="1642015" y="28670"/>
                        </a:cubicBezTo>
                        <a:cubicBezTo>
                          <a:pt x="1753743" y="30671"/>
                          <a:pt x="1865090" y="20288"/>
                          <a:pt x="1976723" y="19241"/>
                        </a:cubicBezTo>
                        <a:cubicBezTo>
                          <a:pt x="1985486" y="19241"/>
                          <a:pt x="1992344" y="17050"/>
                          <a:pt x="1997393" y="13811"/>
                        </a:cubicBezTo>
                        <a:lnTo>
                          <a:pt x="2028254" y="13526"/>
                        </a:lnTo>
                        <a:cubicBezTo>
                          <a:pt x="2033302" y="16669"/>
                          <a:pt x="2040160" y="18669"/>
                          <a:pt x="2048923" y="18574"/>
                        </a:cubicBezTo>
                        <a:cubicBezTo>
                          <a:pt x="2147983" y="17812"/>
                          <a:pt x="2247424" y="21717"/>
                          <a:pt x="2346389" y="17812"/>
                        </a:cubicBezTo>
                        <a:cubicBezTo>
                          <a:pt x="2388203" y="16193"/>
                          <a:pt x="2429923" y="13049"/>
                          <a:pt x="2471642" y="10001"/>
                        </a:cubicBezTo>
                        <a:lnTo>
                          <a:pt x="2605373" y="8954"/>
                        </a:lnTo>
                        <a:lnTo>
                          <a:pt x="2605373" y="0"/>
                        </a:lnTo>
                        <a:cubicBezTo>
                          <a:pt x="2605373" y="0"/>
                          <a:pt x="1810" y="20669"/>
                          <a:pt x="1810" y="20669"/>
                        </a:cubicBezTo>
                        <a:lnTo>
                          <a:pt x="0" y="20669"/>
                        </a:lnTo>
                        <a:cubicBezTo>
                          <a:pt x="0" y="20669"/>
                          <a:pt x="0" y="32004"/>
                          <a:pt x="0" y="32004"/>
                        </a:cubicBezTo>
                        <a:cubicBezTo>
                          <a:pt x="1905" y="32004"/>
                          <a:pt x="3810" y="32004"/>
                          <a:pt x="5620" y="3171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7" name="Vrije vorm: vorm 9146">
                    <a:extLst>
                      <a:ext uri="{FF2B5EF4-FFF2-40B4-BE49-F238E27FC236}">
                        <a16:creationId xmlns:a16="http://schemas.microsoft.com/office/drawing/2014/main" id="{04F85885-99D0-0ABA-BEDB-6D0349046156}"/>
                      </a:ext>
                    </a:extLst>
                  </p:cNvPr>
                  <p:cNvSpPr/>
                  <p:nvPr/>
                </p:nvSpPr>
                <p:spPr>
                  <a:xfrm>
                    <a:off x="9991160" y="2399315"/>
                    <a:ext cx="51530" cy="3619"/>
                  </a:xfrm>
                  <a:custGeom>
                    <a:avLst/>
                    <a:gdLst>
                      <a:gd name="connsiteX0" fmla="*/ 51530 w 51530"/>
                      <a:gd name="connsiteY0" fmla="*/ 1715 h 3619"/>
                      <a:gd name="connsiteX1" fmla="*/ 51530 w 51530"/>
                      <a:gd name="connsiteY1" fmla="*/ 0 h 3619"/>
                      <a:gd name="connsiteX2" fmla="*/ 0 w 51530"/>
                      <a:gd name="connsiteY2" fmla="*/ 3620 h 3619"/>
                      <a:gd name="connsiteX3" fmla="*/ 51530 w 51530"/>
                      <a:gd name="connsiteY3" fmla="*/ 1619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30" h="3619">
                        <a:moveTo>
                          <a:pt x="51530" y="1715"/>
                        </a:moveTo>
                        <a:lnTo>
                          <a:pt x="51530" y="0"/>
                        </a:lnTo>
                        <a:cubicBezTo>
                          <a:pt x="34385" y="1238"/>
                          <a:pt x="17240" y="2572"/>
                          <a:pt x="0" y="3620"/>
                        </a:cubicBezTo>
                        <a:cubicBezTo>
                          <a:pt x="17145" y="3143"/>
                          <a:pt x="34385" y="2381"/>
                          <a:pt x="51530" y="1619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8" name="Vrije vorm: vorm 9147">
                    <a:extLst>
                      <a:ext uri="{FF2B5EF4-FFF2-40B4-BE49-F238E27FC236}">
                        <a16:creationId xmlns:a16="http://schemas.microsoft.com/office/drawing/2014/main" id="{F0CEA1BF-C223-AEC6-6EDB-BF7AFB8E8D69}"/>
                      </a:ext>
                    </a:extLst>
                  </p:cNvPr>
                  <p:cNvSpPr/>
                  <p:nvPr/>
                </p:nvSpPr>
                <p:spPr>
                  <a:xfrm>
                    <a:off x="7437222" y="2121661"/>
                    <a:ext cx="2605563" cy="382619"/>
                  </a:xfrm>
                  <a:custGeom>
                    <a:avLst/>
                    <a:gdLst>
                      <a:gd name="connsiteX0" fmla="*/ 2605469 w 2605563"/>
                      <a:gd name="connsiteY0" fmla="*/ 338138 h 382619"/>
                      <a:gd name="connsiteX1" fmla="*/ 2529459 w 2605563"/>
                      <a:gd name="connsiteY1" fmla="*/ 339947 h 382619"/>
                      <a:gd name="connsiteX2" fmla="*/ 2121218 w 2605563"/>
                      <a:gd name="connsiteY2" fmla="*/ 339662 h 382619"/>
                      <a:gd name="connsiteX3" fmla="*/ 1930718 w 2605563"/>
                      <a:gd name="connsiteY3" fmla="*/ 333470 h 382619"/>
                      <a:gd name="connsiteX4" fmla="*/ 1981581 w 2605563"/>
                      <a:gd name="connsiteY4" fmla="*/ 331851 h 382619"/>
                      <a:gd name="connsiteX5" fmla="*/ 1930718 w 2605563"/>
                      <a:gd name="connsiteY5" fmla="*/ 330232 h 382619"/>
                      <a:gd name="connsiteX6" fmla="*/ 2121503 w 2605563"/>
                      <a:gd name="connsiteY6" fmla="*/ 324231 h 382619"/>
                      <a:gd name="connsiteX7" fmla="*/ 2529745 w 2605563"/>
                      <a:gd name="connsiteY7" fmla="*/ 324517 h 382619"/>
                      <a:gd name="connsiteX8" fmla="*/ 2605469 w 2605563"/>
                      <a:gd name="connsiteY8" fmla="*/ 326422 h 382619"/>
                      <a:gd name="connsiteX9" fmla="*/ 2605469 w 2605563"/>
                      <a:gd name="connsiteY9" fmla="*/ 280988 h 382619"/>
                      <a:gd name="connsiteX10" fmla="*/ 2467070 w 2605563"/>
                      <a:gd name="connsiteY10" fmla="*/ 289084 h 382619"/>
                      <a:gd name="connsiteX11" fmla="*/ 2160365 w 2605563"/>
                      <a:gd name="connsiteY11" fmla="*/ 284512 h 382619"/>
                      <a:gd name="connsiteX12" fmla="*/ 2018824 w 2605563"/>
                      <a:gd name="connsiteY12" fmla="*/ 271463 h 382619"/>
                      <a:gd name="connsiteX13" fmla="*/ 2093881 w 2605563"/>
                      <a:gd name="connsiteY13" fmla="*/ 275749 h 382619"/>
                      <a:gd name="connsiteX14" fmla="*/ 2018824 w 2605563"/>
                      <a:gd name="connsiteY14" fmla="*/ 268224 h 382619"/>
                      <a:gd name="connsiteX15" fmla="*/ 2161318 w 2605563"/>
                      <a:gd name="connsiteY15" fmla="*/ 275272 h 382619"/>
                      <a:gd name="connsiteX16" fmla="*/ 2466785 w 2605563"/>
                      <a:gd name="connsiteY16" fmla="*/ 279845 h 382619"/>
                      <a:gd name="connsiteX17" fmla="*/ 2605469 w 2605563"/>
                      <a:gd name="connsiteY17" fmla="*/ 276320 h 382619"/>
                      <a:gd name="connsiteX18" fmla="*/ 2605469 w 2605563"/>
                      <a:gd name="connsiteY18" fmla="*/ 109633 h 382619"/>
                      <a:gd name="connsiteX19" fmla="*/ 2398109 w 2605563"/>
                      <a:gd name="connsiteY19" fmla="*/ 121634 h 382619"/>
                      <a:gd name="connsiteX20" fmla="*/ 2122646 w 2605563"/>
                      <a:gd name="connsiteY20" fmla="*/ 120491 h 382619"/>
                      <a:gd name="connsiteX21" fmla="*/ 1671923 w 2605563"/>
                      <a:gd name="connsiteY21" fmla="*/ 105537 h 382619"/>
                      <a:gd name="connsiteX22" fmla="*/ 1220819 w 2605563"/>
                      <a:gd name="connsiteY22" fmla="*/ 116872 h 382619"/>
                      <a:gd name="connsiteX23" fmla="*/ 798100 w 2605563"/>
                      <a:gd name="connsiteY23" fmla="*/ 122872 h 382619"/>
                      <a:gd name="connsiteX24" fmla="*/ 910685 w 2605563"/>
                      <a:gd name="connsiteY24" fmla="*/ 119920 h 382619"/>
                      <a:gd name="connsiteX25" fmla="*/ 798100 w 2605563"/>
                      <a:gd name="connsiteY25" fmla="*/ 119634 h 382619"/>
                      <a:gd name="connsiteX26" fmla="*/ 1219676 w 2605563"/>
                      <a:gd name="connsiteY26" fmla="*/ 101441 h 382619"/>
                      <a:gd name="connsiteX27" fmla="*/ 1672400 w 2605563"/>
                      <a:gd name="connsiteY27" fmla="*/ 90107 h 382619"/>
                      <a:gd name="connsiteX28" fmla="*/ 2124075 w 2605563"/>
                      <a:gd name="connsiteY28" fmla="*/ 105061 h 382619"/>
                      <a:gd name="connsiteX29" fmla="*/ 2398109 w 2605563"/>
                      <a:gd name="connsiteY29" fmla="*/ 112300 h 382619"/>
                      <a:gd name="connsiteX30" fmla="*/ 2605469 w 2605563"/>
                      <a:gd name="connsiteY30" fmla="*/ 104966 h 382619"/>
                      <a:gd name="connsiteX31" fmla="*/ 2605469 w 2605563"/>
                      <a:gd name="connsiteY31" fmla="*/ 0 h 382619"/>
                      <a:gd name="connsiteX32" fmla="*/ 2471642 w 2605563"/>
                      <a:gd name="connsiteY32" fmla="*/ 1048 h 382619"/>
                      <a:gd name="connsiteX33" fmla="*/ 2346389 w 2605563"/>
                      <a:gd name="connsiteY33" fmla="*/ 8858 h 382619"/>
                      <a:gd name="connsiteX34" fmla="*/ 2048923 w 2605563"/>
                      <a:gd name="connsiteY34" fmla="*/ 9620 h 382619"/>
                      <a:gd name="connsiteX35" fmla="*/ 2028254 w 2605563"/>
                      <a:gd name="connsiteY35" fmla="*/ 4572 h 382619"/>
                      <a:gd name="connsiteX36" fmla="*/ 1997393 w 2605563"/>
                      <a:gd name="connsiteY36" fmla="*/ 4858 h 382619"/>
                      <a:gd name="connsiteX37" fmla="*/ 1976723 w 2605563"/>
                      <a:gd name="connsiteY37" fmla="*/ 10287 h 382619"/>
                      <a:gd name="connsiteX38" fmla="*/ 1642015 w 2605563"/>
                      <a:gd name="connsiteY38" fmla="*/ 19717 h 382619"/>
                      <a:gd name="connsiteX39" fmla="*/ 1461135 w 2605563"/>
                      <a:gd name="connsiteY39" fmla="*/ 9144 h 382619"/>
                      <a:gd name="connsiteX40" fmla="*/ 1203579 w 2605563"/>
                      <a:gd name="connsiteY40" fmla="*/ 11240 h 382619"/>
                      <a:gd name="connsiteX41" fmla="*/ 1188815 w 2605563"/>
                      <a:gd name="connsiteY41" fmla="*/ 14288 h 382619"/>
                      <a:gd name="connsiteX42" fmla="*/ 808006 w 2605563"/>
                      <a:gd name="connsiteY42" fmla="*/ 24289 h 382619"/>
                      <a:gd name="connsiteX43" fmla="*/ 792385 w 2605563"/>
                      <a:gd name="connsiteY43" fmla="*/ 21717 h 382619"/>
                      <a:gd name="connsiteX44" fmla="*/ 771906 w 2605563"/>
                      <a:gd name="connsiteY44" fmla="*/ 26860 h 382619"/>
                      <a:gd name="connsiteX45" fmla="*/ 597027 w 2605563"/>
                      <a:gd name="connsiteY45" fmla="*/ 16383 h 382619"/>
                      <a:gd name="connsiteX46" fmla="*/ 593503 w 2605563"/>
                      <a:gd name="connsiteY46" fmla="*/ 16097 h 382619"/>
                      <a:gd name="connsiteX47" fmla="*/ 30099 w 2605563"/>
                      <a:gd name="connsiteY47" fmla="*/ 20574 h 382619"/>
                      <a:gd name="connsiteX48" fmla="*/ 25527 w 2605563"/>
                      <a:gd name="connsiteY48" fmla="*/ 20955 h 382619"/>
                      <a:gd name="connsiteX49" fmla="*/ 5620 w 2605563"/>
                      <a:gd name="connsiteY49" fmla="*/ 22860 h 382619"/>
                      <a:gd name="connsiteX50" fmla="*/ 0 w 2605563"/>
                      <a:gd name="connsiteY50" fmla="*/ 23146 h 382619"/>
                      <a:gd name="connsiteX51" fmla="*/ 0 w 2605563"/>
                      <a:gd name="connsiteY51" fmla="*/ 63722 h 382619"/>
                      <a:gd name="connsiteX52" fmla="*/ 220028 w 2605563"/>
                      <a:gd name="connsiteY52" fmla="*/ 57150 h 382619"/>
                      <a:gd name="connsiteX53" fmla="*/ 325374 w 2605563"/>
                      <a:gd name="connsiteY53" fmla="*/ 58865 h 382619"/>
                      <a:gd name="connsiteX54" fmla="*/ 297466 w 2605563"/>
                      <a:gd name="connsiteY54" fmla="*/ 61627 h 382619"/>
                      <a:gd name="connsiteX55" fmla="*/ 325374 w 2605563"/>
                      <a:gd name="connsiteY55" fmla="*/ 62103 h 382619"/>
                      <a:gd name="connsiteX56" fmla="*/ 221075 w 2605563"/>
                      <a:gd name="connsiteY56" fmla="*/ 72580 h 382619"/>
                      <a:gd name="connsiteX57" fmla="*/ 190 w 2605563"/>
                      <a:gd name="connsiteY57" fmla="*/ 79153 h 382619"/>
                      <a:gd name="connsiteX58" fmla="*/ 190 w 2605563"/>
                      <a:gd name="connsiteY58" fmla="*/ 220218 h 382619"/>
                      <a:gd name="connsiteX59" fmla="*/ 213360 w 2605563"/>
                      <a:gd name="connsiteY59" fmla="*/ 219075 h 382619"/>
                      <a:gd name="connsiteX60" fmla="*/ 348615 w 2605563"/>
                      <a:gd name="connsiteY60" fmla="*/ 220218 h 382619"/>
                      <a:gd name="connsiteX61" fmla="*/ 276511 w 2605563"/>
                      <a:gd name="connsiteY61" fmla="*/ 222790 h 382619"/>
                      <a:gd name="connsiteX62" fmla="*/ 348615 w 2605563"/>
                      <a:gd name="connsiteY62" fmla="*/ 223457 h 382619"/>
                      <a:gd name="connsiteX63" fmla="*/ 213360 w 2605563"/>
                      <a:gd name="connsiteY63" fmla="*/ 228314 h 382619"/>
                      <a:gd name="connsiteX64" fmla="*/ 190 w 2605563"/>
                      <a:gd name="connsiteY64" fmla="*/ 229457 h 382619"/>
                      <a:gd name="connsiteX65" fmla="*/ 190 w 2605563"/>
                      <a:gd name="connsiteY65" fmla="*/ 327660 h 382619"/>
                      <a:gd name="connsiteX66" fmla="*/ 413480 w 2605563"/>
                      <a:gd name="connsiteY66" fmla="*/ 332804 h 382619"/>
                      <a:gd name="connsiteX67" fmla="*/ 865822 w 2605563"/>
                      <a:gd name="connsiteY67" fmla="*/ 330803 h 382619"/>
                      <a:gd name="connsiteX68" fmla="*/ 1092041 w 2605563"/>
                      <a:gd name="connsiteY68" fmla="*/ 324707 h 382619"/>
                      <a:gd name="connsiteX69" fmla="*/ 1318641 w 2605563"/>
                      <a:gd name="connsiteY69" fmla="*/ 325755 h 382619"/>
                      <a:gd name="connsiteX70" fmla="*/ 1864900 w 2605563"/>
                      <a:gd name="connsiteY70" fmla="*/ 364712 h 382619"/>
                      <a:gd name="connsiteX71" fmla="*/ 1576292 w 2605563"/>
                      <a:gd name="connsiteY71" fmla="*/ 343662 h 382619"/>
                      <a:gd name="connsiteX72" fmla="*/ 1864900 w 2605563"/>
                      <a:gd name="connsiteY72" fmla="*/ 367951 h 382619"/>
                      <a:gd name="connsiteX73" fmla="*/ 1317974 w 2605563"/>
                      <a:gd name="connsiteY73" fmla="*/ 335090 h 382619"/>
                      <a:gd name="connsiteX74" fmla="*/ 1092137 w 2605563"/>
                      <a:gd name="connsiteY74" fmla="*/ 334042 h 382619"/>
                      <a:gd name="connsiteX75" fmla="*/ 865918 w 2605563"/>
                      <a:gd name="connsiteY75" fmla="*/ 340138 h 382619"/>
                      <a:gd name="connsiteX76" fmla="*/ 413004 w 2605563"/>
                      <a:gd name="connsiteY76" fmla="*/ 342138 h 382619"/>
                      <a:gd name="connsiteX77" fmla="*/ 0 w 2605563"/>
                      <a:gd name="connsiteY77" fmla="*/ 331089 h 382619"/>
                      <a:gd name="connsiteX78" fmla="*/ 0 w 2605563"/>
                      <a:gd name="connsiteY78" fmla="*/ 350996 h 382619"/>
                      <a:gd name="connsiteX79" fmla="*/ 58865 w 2605563"/>
                      <a:gd name="connsiteY79" fmla="*/ 345758 h 382619"/>
                      <a:gd name="connsiteX80" fmla="*/ 362331 w 2605563"/>
                      <a:gd name="connsiteY80" fmla="*/ 342138 h 382619"/>
                      <a:gd name="connsiteX81" fmla="*/ 545592 w 2605563"/>
                      <a:gd name="connsiteY81" fmla="*/ 354140 h 382619"/>
                      <a:gd name="connsiteX82" fmla="*/ 496824 w 2605563"/>
                      <a:gd name="connsiteY82" fmla="*/ 353759 h 382619"/>
                      <a:gd name="connsiteX83" fmla="*/ 545592 w 2605563"/>
                      <a:gd name="connsiteY83" fmla="*/ 357378 h 382619"/>
                      <a:gd name="connsiteX84" fmla="*/ 361569 w 2605563"/>
                      <a:gd name="connsiteY84" fmla="*/ 357569 h 382619"/>
                      <a:gd name="connsiteX85" fmla="*/ 59912 w 2605563"/>
                      <a:gd name="connsiteY85" fmla="*/ 361188 h 382619"/>
                      <a:gd name="connsiteX86" fmla="*/ 4667 w 2605563"/>
                      <a:gd name="connsiteY86" fmla="*/ 361283 h 382619"/>
                      <a:gd name="connsiteX87" fmla="*/ 16955 w 2605563"/>
                      <a:gd name="connsiteY87" fmla="*/ 382619 h 382619"/>
                      <a:gd name="connsiteX88" fmla="*/ 2591943 w 2605563"/>
                      <a:gd name="connsiteY88" fmla="*/ 362045 h 382619"/>
                      <a:gd name="connsiteX89" fmla="*/ 2605564 w 2605563"/>
                      <a:gd name="connsiteY89" fmla="*/ 346900 h 382619"/>
                      <a:gd name="connsiteX90" fmla="*/ 2605564 w 2605563"/>
                      <a:gd name="connsiteY90" fmla="*/ 338328 h 382619"/>
                      <a:gd name="connsiteX91" fmla="*/ 1749266 w 2605563"/>
                      <a:gd name="connsiteY91" fmla="*/ 226504 h 382619"/>
                      <a:gd name="connsiteX92" fmla="*/ 1300163 w 2605563"/>
                      <a:gd name="connsiteY92" fmla="*/ 230219 h 382619"/>
                      <a:gd name="connsiteX93" fmla="*/ 1090136 w 2605563"/>
                      <a:gd name="connsiteY93" fmla="*/ 228505 h 382619"/>
                      <a:gd name="connsiteX94" fmla="*/ 1146048 w 2605563"/>
                      <a:gd name="connsiteY94" fmla="*/ 225742 h 382619"/>
                      <a:gd name="connsiteX95" fmla="*/ 1090136 w 2605563"/>
                      <a:gd name="connsiteY95" fmla="*/ 225266 h 382619"/>
                      <a:gd name="connsiteX96" fmla="*/ 1299877 w 2605563"/>
                      <a:gd name="connsiteY96" fmla="*/ 214789 h 382619"/>
                      <a:gd name="connsiteX97" fmla="*/ 1749552 w 2605563"/>
                      <a:gd name="connsiteY97" fmla="*/ 211074 h 382619"/>
                      <a:gd name="connsiteX98" fmla="*/ 2022634 w 2605563"/>
                      <a:gd name="connsiteY98" fmla="*/ 218694 h 382619"/>
                      <a:gd name="connsiteX99" fmla="*/ 1949863 w 2605563"/>
                      <a:gd name="connsiteY99" fmla="*/ 219742 h 382619"/>
                      <a:gd name="connsiteX100" fmla="*/ 2022634 w 2605563"/>
                      <a:gd name="connsiteY100" fmla="*/ 221933 h 382619"/>
                      <a:gd name="connsiteX101" fmla="*/ 1749266 w 2605563"/>
                      <a:gd name="connsiteY101" fmla="*/ 226600 h 382619"/>
                      <a:gd name="connsiteX102" fmla="*/ 1979962 w 2605563"/>
                      <a:gd name="connsiteY102" fmla="*/ 257651 h 382619"/>
                      <a:gd name="connsiteX103" fmla="*/ 1867472 w 2605563"/>
                      <a:gd name="connsiteY103" fmla="*/ 264700 h 382619"/>
                      <a:gd name="connsiteX104" fmla="*/ 1682591 w 2605563"/>
                      <a:gd name="connsiteY104" fmla="*/ 268319 h 382619"/>
                      <a:gd name="connsiteX105" fmla="*/ 1595819 w 2605563"/>
                      <a:gd name="connsiteY105" fmla="*/ 264795 h 382619"/>
                      <a:gd name="connsiteX106" fmla="*/ 1618869 w 2605563"/>
                      <a:gd name="connsiteY106" fmla="*/ 262509 h 382619"/>
                      <a:gd name="connsiteX107" fmla="*/ 1595819 w 2605563"/>
                      <a:gd name="connsiteY107" fmla="*/ 261557 h 382619"/>
                      <a:gd name="connsiteX108" fmla="*/ 1681925 w 2605563"/>
                      <a:gd name="connsiteY108" fmla="*/ 252889 h 382619"/>
                      <a:gd name="connsiteX109" fmla="*/ 1867281 w 2605563"/>
                      <a:gd name="connsiteY109" fmla="*/ 249174 h 382619"/>
                      <a:gd name="connsiteX110" fmla="*/ 1979962 w 2605563"/>
                      <a:gd name="connsiteY110" fmla="*/ 254317 h 382619"/>
                      <a:gd name="connsiteX111" fmla="*/ 1949958 w 2605563"/>
                      <a:gd name="connsiteY111" fmla="*/ 256222 h 382619"/>
                      <a:gd name="connsiteX112" fmla="*/ 1979962 w 2605563"/>
                      <a:gd name="connsiteY112" fmla="*/ 257556 h 382619"/>
                      <a:gd name="connsiteX113" fmla="*/ 2603754 w 2605563"/>
                      <a:gd name="connsiteY113" fmla="*/ 240887 h 382619"/>
                      <a:gd name="connsiteX114" fmla="*/ 2504599 w 2605563"/>
                      <a:gd name="connsiteY114" fmla="*/ 246888 h 382619"/>
                      <a:gd name="connsiteX115" fmla="*/ 2342007 w 2605563"/>
                      <a:gd name="connsiteY115" fmla="*/ 250126 h 382619"/>
                      <a:gd name="connsiteX116" fmla="*/ 2265521 w 2605563"/>
                      <a:gd name="connsiteY116" fmla="*/ 246983 h 382619"/>
                      <a:gd name="connsiteX117" fmla="*/ 2285810 w 2605563"/>
                      <a:gd name="connsiteY117" fmla="*/ 244602 h 382619"/>
                      <a:gd name="connsiteX118" fmla="*/ 2265521 w 2605563"/>
                      <a:gd name="connsiteY118" fmla="*/ 243745 h 382619"/>
                      <a:gd name="connsiteX119" fmla="*/ 2341150 w 2605563"/>
                      <a:gd name="connsiteY119" fmla="*/ 234696 h 382619"/>
                      <a:gd name="connsiteX120" fmla="*/ 2504504 w 2605563"/>
                      <a:gd name="connsiteY120" fmla="*/ 231458 h 382619"/>
                      <a:gd name="connsiteX121" fmla="*/ 2603659 w 2605563"/>
                      <a:gd name="connsiteY121" fmla="*/ 237649 h 382619"/>
                      <a:gd name="connsiteX122" fmla="*/ 2577275 w 2605563"/>
                      <a:gd name="connsiteY122" fmla="*/ 239268 h 382619"/>
                      <a:gd name="connsiteX123" fmla="*/ 2603659 w 2605563"/>
                      <a:gd name="connsiteY123" fmla="*/ 240887 h 382619"/>
                      <a:gd name="connsiteX124" fmla="*/ 2194941 w 2605563"/>
                      <a:gd name="connsiteY124" fmla="*/ 138303 h 382619"/>
                      <a:gd name="connsiteX125" fmla="*/ 2344960 w 2605563"/>
                      <a:gd name="connsiteY125" fmla="*/ 145066 h 382619"/>
                      <a:gd name="connsiteX126" fmla="*/ 2436305 w 2605563"/>
                      <a:gd name="connsiteY126" fmla="*/ 149733 h 382619"/>
                      <a:gd name="connsiteX127" fmla="*/ 2387537 w 2605563"/>
                      <a:gd name="connsiteY127" fmla="*/ 150495 h 382619"/>
                      <a:gd name="connsiteX128" fmla="*/ 2436305 w 2605563"/>
                      <a:gd name="connsiteY128" fmla="*/ 152971 h 382619"/>
                      <a:gd name="connsiteX129" fmla="*/ 2344388 w 2605563"/>
                      <a:gd name="connsiteY129" fmla="*/ 154400 h 382619"/>
                      <a:gd name="connsiteX130" fmla="*/ 2193893 w 2605563"/>
                      <a:gd name="connsiteY130" fmla="*/ 147638 h 382619"/>
                      <a:gd name="connsiteX131" fmla="*/ 2124551 w 2605563"/>
                      <a:gd name="connsiteY131" fmla="*/ 139732 h 382619"/>
                      <a:gd name="connsiteX132" fmla="*/ 2161508 w 2605563"/>
                      <a:gd name="connsiteY132" fmla="*/ 140684 h 382619"/>
                      <a:gd name="connsiteX133" fmla="*/ 2124551 w 2605563"/>
                      <a:gd name="connsiteY133" fmla="*/ 136493 h 382619"/>
                      <a:gd name="connsiteX134" fmla="*/ 2195036 w 2605563"/>
                      <a:gd name="connsiteY134" fmla="*/ 138303 h 382619"/>
                      <a:gd name="connsiteX135" fmla="*/ 955453 w 2605563"/>
                      <a:gd name="connsiteY135" fmla="*/ 146780 h 382619"/>
                      <a:gd name="connsiteX136" fmla="*/ 1061371 w 2605563"/>
                      <a:gd name="connsiteY136" fmla="*/ 140208 h 382619"/>
                      <a:gd name="connsiteX137" fmla="*/ 1126236 w 2605563"/>
                      <a:gd name="connsiteY137" fmla="*/ 138684 h 382619"/>
                      <a:gd name="connsiteX138" fmla="*/ 1092041 w 2605563"/>
                      <a:gd name="connsiteY138" fmla="*/ 142684 h 382619"/>
                      <a:gd name="connsiteX139" fmla="*/ 1126236 w 2605563"/>
                      <a:gd name="connsiteY139" fmla="*/ 141922 h 382619"/>
                      <a:gd name="connsiteX140" fmla="*/ 1062323 w 2605563"/>
                      <a:gd name="connsiteY140" fmla="*/ 149447 h 382619"/>
                      <a:gd name="connsiteX141" fmla="*/ 956215 w 2605563"/>
                      <a:gd name="connsiteY141" fmla="*/ 156020 h 382619"/>
                      <a:gd name="connsiteX142" fmla="*/ 906304 w 2605563"/>
                      <a:gd name="connsiteY142" fmla="*/ 155734 h 382619"/>
                      <a:gd name="connsiteX143" fmla="*/ 932688 w 2605563"/>
                      <a:gd name="connsiteY143" fmla="*/ 152686 h 382619"/>
                      <a:gd name="connsiteX144" fmla="*/ 906304 w 2605563"/>
                      <a:gd name="connsiteY144" fmla="*/ 152495 h 382619"/>
                      <a:gd name="connsiteX145" fmla="*/ 955453 w 2605563"/>
                      <a:gd name="connsiteY145" fmla="*/ 146685 h 382619"/>
                      <a:gd name="connsiteX146" fmla="*/ 2364010 w 2605563"/>
                      <a:gd name="connsiteY146" fmla="*/ 76009 h 382619"/>
                      <a:gd name="connsiteX147" fmla="*/ 2236565 w 2605563"/>
                      <a:gd name="connsiteY147" fmla="*/ 78200 h 382619"/>
                      <a:gd name="connsiteX148" fmla="*/ 2364010 w 2605563"/>
                      <a:gd name="connsiteY148" fmla="*/ 79248 h 382619"/>
                      <a:gd name="connsiteX149" fmla="*/ 1885760 w 2605563"/>
                      <a:gd name="connsiteY149" fmla="*/ 87630 h 382619"/>
                      <a:gd name="connsiteX150" fmla="*/ 1099471 w 2605563"/>
                      <a:gd name="connsiteY150" fmla="*/ 91345 h 382619"/>
                      <a:gd name="connsiteX151" fmla="*/ 732282 w 2605563"/>
                      <a:gd name="connsiteY151" fmla="*/ 86963 h 382619"/>
                      <a:gd name="connsiteX152" fmla="*/ 830199 w 2605563"/>
                      <a:gd name="connsiteY152" fmla="*/ 84868 h 382619"/>
                      <a:gd name="connsiteX153" fmla="*/ 732282 w 2605563"/>
                      <a:gd name="connsiteY153" fmla="*/ 83725 h 382619"/>
                      <a:gd name="connsiteX154" fmla="*/ 1099566 w 2605563"/>
                      <a:gd name="connsiteY154" fmla="*/ 75914 h 382619"/>
                      <a:gd name="connsiteX155" fmla="*/ 1885855 w 2605563"/>
                      <a:gd name="connsiteY155" fmla="*/ 72200 h 382619"/>
                      <a:gd name="connsiteX156" fmla="*/ 2364010 w 2605563"/>
                      <a:gd name="connsiteY156" fmla="*/ 76009 h 382619"/>
                      <a:gd name="connsiteX157" fmla="*/ 883539 w 2605563"/>
                      <a:gd name="connsiteY157" fmla="*/ 39529 h 382619"/>
                      <a:gd name="connsiteX158" fmla="*/ 1309211 w 2605563"/>
                      <a:gd name="connsiteY158" fmla="*/ 38767 h 382619"/>
                      <a:gd name="connsiteX159" fmla="*/ 1521905 w 2605563"/>
                      <a:gd name="connsiteY159" fmla="*/ 35719 h 382619"/>
                      <a:gd name="connsiteX160" fmla="*/ 1734502 w 2605563"/>
                      <a:gd name="connsiteY160" fmla="*/ 30099 h 382619"/>
                      <a:gd name="connsiteX161" fmla="*/ 2251805 w 2605563"/>
                      <a:gd name="connsiteY161" fmla="*/ 12287 h 382619"/>
                      <a:gd name="connsiteX162" fmla="*/ 2114550 w 2605563"/>
                      <a:gd name="connsiteY162" fmla="*/ 21622 h 382619"/>
                      <a:gd name="connsiteX163" fmla="*/ 2251805 w 2605563"/>
                      <a:gd name="connsiteY163" fmla="*/ 15526 h 382619"/>
                      <a:gd name="connsiteX164" fmla="*/ 1735265 w 2605563"/>
                      <a:gd name="connsiteY164" fmla="*/ 45434 h 382619"/>
                      <a:gd name="connsiteX165" fmla="*/ 1522286 w 2605563"/>
                      <a:gd name="connsiteY165" fmla="*/ 51054 h 382619"/>
                      <a:gd name="connsiteX166" fmla="*/ 1309211 w 2605563"/>
                      <a:gd name="connsiteY166" fmla="*/ 54102 h 382619"/>
                      <a:gd name="connsiteX167" fmla="*/ 883349 w 2605563"/>
                      <a:gd name="connsiteY167" fmla="*/ 54864 h 382619"/>
                      <a:gd name="connsiteX168" fmla="*/ 485966 w 2605563"/>
                      <a:gd name="connsiteY168" fmla="*/ 60008 h 382619"/>
                      <a:gd name="connsiteX169" fmla="*/ 591598 w 2605563"/>
                      <a:gd name="connsiteY169" fmla="*/ 53054 h 382619"/>
                      <a:gd name="connsiteX170" fmla="*/ 485966 w 2605563"/>
                      <a:gd name="connsiteY170" fmla="*/ 56769 h 382619"/>
                      <a:gd name="connsiteX171" fmla="*/ 883444 w 2605563"/>
                      <a:gd name="connsiteY171" fmla="*/ 39433 h 382619"/>
                      <a:gd name="connsiteX172" fmla="*/ 487775 w 2605563"/>
                      <a:gd name="connsiteY172" fmla="*/ 99917 h 382619"/>
                      <a:gd name="connsiteX173" fmla="*/ 596360 w 2605563"/>
                      <a:gd name="connsiteY173" fmla="*/ 96298 h 382619"/>
                      <a:gd name="connsiteX174" fmla="*/ 663321 w 2605563"/>
                      <a:gd name="connsiteY174" fmla="*/ 98108 h 382619"/>
                      <a:gd name="connsiteX175" fmla="*/ 645700 w 2605563"/>
                      <a:gd name="connsiteY175" fmla="*/ 100870 h 382619"/>
                      <a:gd name="connsiteX176" fmla="*/ 663321 w 2605563"/>
                      <a:gd name="connsiteY176" fmla="*/ 101346 h 382619"/>
                      <a:gd name="connsiteX177" fmla="*/ 597789 w 2605563"/>
                      <a:gd name="connsiteY177" fmla="*/ 111728 h 382619"/>
                      <a:gd name="connsiteX178" fmla="*/ 487966 w 2605563"/>
                      <a:gd name="connsiteY178" fmla="*/ 115443 h 382619"/>
                      <a:gd name="connsiteX179" fmla="*/ 436817 w 2605563"/>
                      <a:gd name="connsiteY179" fmla="*/ 109633 h 382619"/>
                      <a:gd name="connsiteX180" fmla="*/ 450437 w 2605563"/>
                      <a:gd name="connsiteY180" fmla="*/ 107918 h 382619"/>
                      <a:gd name="connsiteX181" fmla="*/ 436817 w 2605563"/>
                      <a:gd name="connsiteY181" fmla="*/ 106394 h 382619"/>
                      <a:gd name="connsiteX182" fmla="*/ 487775 w 2605563"/>
                      <a:gd name="connsiteY182" fmla="*/ 100013 h 382619"/>
                      <a:gd name="connsiteX183" fmla="*/ 141256 w 2605563"/>
                      <a:gd name="connsiteY183" fmla="*/ 172593 h 382619"/>
                      <a:gd name="connsiteX184" fmla="*/ 285750 w 2605563"/>
                      <a:gd name="connsiteY184" fmla="*/ 171736 h 382619"/>
                      <a:gd name="connsiteX185" fmla="*/ 141256 w 2605563"/>
                      <a:gd name="connsiteY185" fmla="*/ 169259 h 382619"/>
                      <a:gd name="connsiteX186" fmla="*/ 683705 w 2605563"/>
                      <a:gd name="connsiteY186" fmla="*/ 166211 h 382619"/>
                      <a:gd name="connsiteX187" fmla="*/ 1264063 w 2605563"/>
                      <a:gd name="connsiteY187" fmla="*/ 169450 h 382619"/>
                      <a:gd name="connsiteX188" fmla="*/ 1554290 w 2605563"/>
                      <a:gd name="connsiteY188" fmla="*/ 171069 h 382619"/>
                      <a:gd name="connsiteX189" fmla="*/ 1699355 w 2605563"/>
                      <a:gd name="connsiteY189" fmla="*/ 171926 h 382619"/>
                      <a:gd name="connsiteX190" fmla="*/ 1844612 w 2605563"/>
                      <a:gd name="connsiteY190" fmla="*/ 173355 h 382619"/>
                      <a:gd name="connsiteX191" fmla="*/ 1932908 w 2605563"/>
                      <a:gd name="connsiteY191" fmla="*/ 176403 h 382619"/>
                      <a:gd name="connsiteX192" fmla="*/ 1977009 w 2605563"/>
                      <a:gd name="connsiteY192" fmla="*/ 178594 h 382619"/>
                      <a:gd name="connsiteX193" fmla="*/ 1999012 w 2605563"/>
                      <a:gd name="connsiteY193" fmla="*/ 179832 h 382619"/>
                      <a:gd name="connsiteX194" fmla="*/ 2021015 w 2605563"/>
                      <a:gd name="connsiteY194" fmla="*/ 181261 h 382619"/>
                      <a:gd name="connsiteX195" fmla="*/ 2196179 w 2605563"/>
                      <a:gd name="connsiteY195" fmla="*/ 194310 h 382619"/>
                      <a:gd name="connsiteX196" fmla="*/ 2371344 w 2605563"/>
                      <a:gd name="connsiteY196" fmla="*/ 205264 h 382619"/>
                      <a:gd name="connsiteX197" fmla="*/ 2547557 w 2605563"/>
                      <a:gd name="connsiteY197" fmla="*/ 206026 h 382619"/>
                      <a:gd name="connsiteX198" fmla="*/ 2370963 w 2605563"/>
                      <a:gd name="connsiteY198" fmla="*/ 208312 h 382619"/>
                      <a:gd name="connsiteX199" fmla="*/ 2360009 w 2605563"/>
                      <a:gd name="connsiteY199" fmla="*/ 208026 h 382619"/>
                      <a:gd name="connsiteX200" fmla="*/ 2371344 w 2605563"/>
                      <a:gd name="connsiteY200" fmla="*/ 208597 h 382619"/>
                      <a:gd name="connsiteX201" fmla="*/ 2547557 w 2605563"/>
                      <a:gd name="connsiteY201" fmla="*/ 209359 h 382619"/>
                      <a:gd name="connsiteX202" fmla="*/ 2370963 w 2605563"/>
                      <a:gd name="connsiteY202" fmla="*/ 211646 h 382619"/>
                      <a:gd name="connsiteX203" fmla="*/ 2194846 w 2605563"/>
                      <a:gd name="connsiteY203" fmla="*/ 203740 h 382619"/>
                      <a:gd name="connsiteX204" fmla="*/ 2019395 w 2605563"/>
                      <a:gd name="connsiteY204" fmla="*/ 193738 h 382619"/>
                      <a:gd name="connsiteX205" fmla="*/ 1997488 w 2605563"/>
                      <a:gd name="connsiteY205" fmla="*/ 192691 h 382619"/>
                      <a:gd name="connsiteX206" fmla="*/ 1975580 w 2605563"/>
                      <a:gd name="connsiteY206" fmla="*/ 191834 h 382619"/>
                      <a:gd name="connsiteX207" fmla="*/ 1931670 w 2605563"/>
                      <a:gd name="connsiteY207" fmla="*/ 190405 h 382619"/>
                      <a:gd name="connsiteX208" fmla="*/ 1843754 w 2605563"/>
                      <a:gd name="connsiteY208" fmla="*/ 188881 h 382619"/>
                      <a:gd name="connsiteX209" fmla="*/ 1698879 w 2605563"/>
                      <a:gd name="connsiteY209" fmla="*/ 187452 h 382619"/>
                      <a:gd name="connsiteX210" fmla="*/ 1553813 w 2605563"/>
                      <a:gd name="connsiteY210" fmla="*/ 186595 h 382619"/>
                      <a:gd name="connsiteX211" fmla="*/ 1263587 w 2605563"/>
                      <a:gd name="connsiteY211" fmla="*/ 184975 h 382619"/>
                      <a:gd name="connsiteX212" fmla="*/ 683228 w 2605563"/>
                      <a:gd name="connsiteY212" fmla="*/ 181737 h 382619"/>
                      <a:gd name="connsiteX213" fmla="*/ 141256 w 2605563"/>
                      <a:gd name="connsiteY213" fmla="*/ 172593 h 382619"/>
                      <a:gd name="connsiteX214" fmla="*/ 394145 w 2605563"/>
                      <a:gd name="connsiteY214" fmla="*/ 239935 h 382619"/>
                      <a:gd name="connsiteX215" fmla="*/ 460534 w 2605563"/>
                      <a:gd name="connsiteY215" fmla="*/ 235458 h 382619"/>
                      <a:gd name="connsiteX216" fmla="*/ 602933 w 2605563"/>
                      <a:gd name="connsiteY216" fmla="*/ 232315 h 382619"/>
                      <a:gd name="connsiteX217" fmla="*/ 689610 w 2605563"/>
                      <a:gd name="connsiteY217" fmla="*/ 233458 h 382619"/>
                      <a:gd name="connsiteX218" fmla="*/ 643509 w 2605563"/>
                      <a:gd name="connsiteY218" fmla="*/ 236125 h 382619"/>
                      <a:gd name="connsiteX219" fmla="*/ 689610 w 2605563"/>
                      <a:gd name="connsiteY219" fmla="*/ 236696 h 382619"/>
                      <a:gd name="connsiteX220" fmla="*/ 603123 w 2605563"/>
                      <a:gd name="connsiteY220" fmla="*/ 241649 h 382619"/>
                      <a:gd name="connsiteX221" fmla="*/ 460724 w 2605563"/>
                      <a:gd name="connsiteY221" fmla="*/ 244792 h 382619"/>
                      <a:gd name="connsiteX222" fmla="*/ 394145 w 2605563"/>
                      <a:gd name="connsiteY222" fmla="*/ 243269 h 382619"/>
                      <a:gd name="connsiteX223" fmla="*/ 429578 w 2605563"/>
                      <a:gd name="connsiteY223" fmla="*/ 240887 h 382619"/>
                      <a:gd name="connsiteX224" fmla="*/ 394145 w 2605563"/>
                      <a:gd name="connsiteY224" fmla="*/ 240030 h 382619"/>
                      <a:gd name="connsiteX225" fmla="*/ 549783 w 2605563"/>
                      <a:gd name="connsiteY225" fmla="*/ 281369 h 382619"/>
                      <a:gd name="connsiteX226" fmla="*/ 243078 w 2605563"/>
                      <a:gd name="connsiteY226" fmla="*/ 277749 h 382619"/>
                      <a:gd name="connsiteX227" fmla="*/ 324803 w 2605563"/>
                      <a:gd name="connsiteY227" fmla="*/ 275463 h 382619"/>
                      <a:gd name="connsiteX228" fmla="*/ 243078 w 2605563"/>
                      <a:gd name="connsiteY228" fmla="*/ 274511 h 382619"/>
                      <a:gd name="connsiteX229" fmla="*/ 549783 w 2605563"/>
                      <a:gd name="connsiteY229" fmla="*/ 265938 h 382619"/>
                      <a:gd name="connsiteX230" fmla="*/ 1206341 w 2605563"/>
                      <a:gd name="connsiteY230" fmla="*/ 260699 h 382619"/>
                      <a:gd name="connsiteX231" fmla="*/ 1605629 w 2605563"/>
                      <a:gd name="connsiteY231" fmla="*/ 263652 h 382619"/>
                      <a:gd name="connsiteX232" fmla="*/ 1499235 w 2605563"/>
                      <a:gd name="connsiteY232" fmla="*/ 266129 h 382619"/>
                      <a:gd name="connsiteX233" fmla="*/ 1605629 w 2605563"/>
                      <a:gd name="connsiteY233" fmla="*/ 266891 h 382619"/>
                      <a:gd name="connsiteX234" fmla="*/ 1206341 w 2605563"/>
                      <a:gd name="connsiteY234" fmla="*/ 276130 h 382619"/>
                      <a:gd name="connsiteX235" fmla="*/ 549783 w 2605563"/>
                      <a:gd name="connsiteY235" fmla="*/ 281369 h 382619"/>
                      <a:gd name="connsiteX236" fmla="*/ 1559147 w 2605563"/>
                      <a:gd name="connsiteY236" fmla="*/ 307848 h 382619"/>
                      <a:gd name="connsiteX237" fmla="*/ 1156907 w 2605563"/>
                      <a:gd name="connsiteY237" fmla="*/ 309277 h 382619"/>
                      <a:gd name="connsiteX238" fmla="*/ 968693 w 2605563"/>
                      <a:gd name="connsiteY238" fmla="*/ 315659 h 382619"/>
                      <a:gd name="connsiteX239" fmla="*/ 1068705 w 2605563"/>
                      <a:gd name="connsiteY239" fmla="*/ 308800 h 382619"/>
                      <a:gd name="connsiteX240" fmla="*/ 968693 w 2605563"/>
                      <a:gd name="connsiteY240" fmla="*/ 312420 h 382619"/>
                      <a:gd name="connsiteX241" fmla="*/ 1156430 w 2605563"/>
                      <a:gd name="connsiteY241" fmla="*/ 299942 h 382619"/>
                      <a:gd name="connsiteX242" fmla="*/ 1560195 w 2605563"/>
                      <a:gd name="connsiteY242" fmla="*/ 298513 h 382619"/>
                      <a:gd name="connsiteX243" fmla="*/ 1800797 w 2605563"/>
                      <a:gd name="connsiteY243" fmla="*/ 326612 h 382619"/>
                      <a:gd name="connsiteX244" fmla="*/ 1674686 w 2605563"/>
                      <a:gd name="connsiteY244" fmla="*/ 311944 h 382619"/>
                      <a:gd name="connsiteX245" fmla="*/ 1800797 w 2605563"/>
                      <a:gd name="connsiteY245" fmla="*/ 329851 h 382619"/>
                      <a:gd name="connsiteX246" fmla="*/ 1559243 w 2605563"/>
                      <a:gd name="connsiteY246" fmla="*/ 307848 h 382619"/>
                      <a:gd name="connsiteX247" fmla="*/ 1845278 w 2605563"/>
                      <a:gd name="connsiteY247" fmla="*/ 300800 h 382619"/>
                      <a:gd name="connsiteX248" fmla="*/ 1861661 w 2605563"/>
                      <a:gd name="connsiteY248" fmla="*/ 299180 h 382619"/>
                      <a:gd name="connsiteX249" fmla="*/ 1845278 w 2605563"/>
                      <a:gd name="connsiteY249" fmla="*/ 297561 h 382619"/>
                      <a:gd name="connsiteX250" fmla="*/ 1906715 w 2605563"/>
                      <a:gd name="connsiteY250" fmla="*/ 291560 h 382619"/>
                      <a:gd name="connsiteX251" fmla="*/ 2037874 w 2605563"/>
                      <a:gd name="connsiteY251" fmla="*/ 290894 h 382619"/>
                      <a:gd name="connsiteX252" fmla="*/ 2117789 w 2605563"/>
                      <a:gd name="connsiteY252" fmla="*/ 295942 h 382619"/>
                      <a:gd name="connsiteX253" fmla="*/ 2096548 w 2605563"/>
                      <a:gd name="connsiteY253" fmla="*/ 297847 h 382619"/>
                      <a:gd name="connsiteX254" fmla="*/ 2117884 w 2605563"/>
                      <a:gd name="connsiteY254" fmla="*/ 299180 h 382619"/>
                      <a:gd name="connsiteX255" fmla="*/ 2038064 w 2605563"/>
                      <a:gd name="connsiteY255" fmla="*/ 306324 h 382619"/>
                      <a:gd name="connsiteX256" fmla="*/ 1906619 w 2605563"/>
                      <a:gd name="connsiteY256" fmla="*/ 306991 h 382619"/>
                      <a:gd name="connsiteX257" fmla="*/ 1845373 w 2605563"/>
                      <a:gd name="connsiteY257" fmla="*/ 300800 h 382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</a:cxnLst>
                    <a:rect l="l" t="t" r="r" b="b"/>
                    <a:pathLst>
                      <a:path w="2605563" h="382619">
                        <a:moveTo>
                          <a:pt x="2605469" y="338138"/>
                        </a:moveTo>
                        <a:lnTo>
                          <a:pt x="2529459" y="339947"/>
                        </a:lnTo>
                        <a:lnTo>
                          <a:pt x="2121218" y="339662"/>
                        </a:lnTo>
                        <a:lnTo>
                          <a:pt x="1930718" y="333470"/>
                        </a:lnTo>
                        <a:lnTo>
                          <a:pt x="1981581" y="331851"/>
                        </a:lnTo>
                        <a:lnTo>
                          <a:pt x="1930718" y="330232"/>
                        </a:lnTo>
                        <a:lnTo>
                          <a:pt x="2121503" y="324231"/>
                        </a:lnTo>
                        <a:lnTo>
                          <a:pt x="2529745" y="324517"/>
                        </a:lnTo>
                        <a:lnTo>
                          <a:pt x="2605469" y="326422"/>
                        </a:lnTo>
                        <a:lnTo>
                          <a:pt x="2605469" y="280988"/>
                        </a:lnTo>
                        <a:cubicBezTo>
                          <a:pt x="2559463" y="284321"/>
                          <a:pt x="2513362" y="287179"/>
                          <a:pt x="2467070" y="289084"/>
                        </a:cubicBezTo>
                        <a:cubicBezTo>
                          <a:pt x="2364772" y="291370"/>
                          <a:pt x="2262283" y="289846"/>
                          <a:pt x="2160365" y="284512"/>
                        </a:cubicBezTo>
                        <a:cubicBezTo>
                          <a:pt x="2112931" y="280988"/>
                          <a:pt x="2065782" y="276606"/>
                          <a:pt x="2018824" y="271463"/>
                        </a:cubicBezTo>
                        <a:cubicBezTo>
                          <a:pt x="2043875" y="273177"/>
                          <a:pt x="2068830" y="274511"/>
                          <a:pt x="2093881" y="275749"/>
                        </a:cubicBezTo>
                        <a:cubicBezTo>
                          <a:pt x="2068735" y="273463"/>
                          <a:pt x="2043684" y="270986"/>
                          <a:pt x="2018824" y="268224"/>
                        </a:cubicBezTo>
                        <a:cubicBezTo>
                          <a:pt x="2066258" y="271367"/>
                          <a:pt x="2113788" y="273749"/>
                          <a:pt x="2161318" y="275272"/>
                        </a:cubicBezTo>
                        <a:cubicBezTo>
                          <a:pt x="2262759" y="280702"/>
                          <a:pt x="2364867" y="282226"/>
                          <a:pt x="2466785" y="279845"/>
                        </a:cubicBezTo>
                        <a:cubicBezTo>
                          <a:pt x="2512981" y="279559"/>
                          <a:pt x="2559177" y="278225"/>
                          <a:pt x="2605469" y="276320"/>
                        </a:cubicBezTo>
                        <a:lnTo>
                          <a:pt x="2605469" y="109633"/>
                        </a:lnTo>
                        <a:cubicBezTo>
                          <a:pt x="2536793" y="116205"/>
                          <a:pt x="2467451" y="119920"/>
                          <a:pt x="2398109" y="121634"/>
                        </a:cubicBezTo>
                        <a:cubicBezTo>
                          <a:pt x="2306193" y="123920"/>
                          <a:pt x="2214277" y="122682"/>
                          <a:pt x="2122646" y="120491"/>
                        </a:cubicBezTo>
                        <a:cubicBezTo>
                          <a:pt x="1972056" y="115062"/>
                          <a:pt x="1822133" y="106871"/>
                          <a:pt x="1671923" y="105537"/>
                        </a:cubicBezTo>
                        <a:cubicBezTo>
                          <a:pt x="1521714" y="104394"/>
                          <a:pt x="1371219" y="110585"/>
                          <a:pt x="1220819" y="116872"/>
                        </a:cubicBezTo>
                        <a:cubicBezTo>
                          <a:pt x="1080040" y="120682"/>
                          <a:pt x="938974" y="124682"/>
                          <a:pt x="798100" y="122872"/>
                        </a:cubicBezTo>
                        <a:cubicBezTo>
                          <a:pt x="835628" y="122301"/>
                          <a:pt x="873157" y="121158"/>
                          <a:pt x="910685" y="119920"/>
                        </a:cubicBezTo>
                        <a:cubicBezTo>
                          <a:pt x="873157" y="120110"/>
                          <a:pt x="835628" y="120110"/>
                          <a:pt x="798100" y="119634"/>
                        </a:cubicBezTo>
                        <a:cubicBezTo>
                          <a:pt x="938974" y="117348"/>
                          <a:pt x="1079278" y="109347"/>
                          <a:pt x="1219676" y="101441"/>
                        </a:cubicBezTo>
                        <a:cubicBezTo>
                          <a:pt x="1370171" y="95155"/>
                          <a:pt x="1521143" y="88963"/>
                          <a:pt x="1672400" y="90107"/>
                        </a:cubicBezTo>
                        <a:cubicBezTo>
                          <a:pt x="1823657" y="91345"/>
                          <a:pt x="1973866" y="99632"/>
                          <a:pt x="2124075" y="105061"/>
                        </a:cubicBezTo>
                        <a:cubicBezTo>
                          <a:pt x="2215229" y="109347"/>
                          <a:pt x="2306574" y="112490"/>
                          <a:pt x="2398109" y="112300"/>
                        </a:cubicBezTo>
                        <a:cubicBezTo>
                          <a:pt x="2467261" y="112109"/>
                          <a:pt x="2536603" y="110014"/>
                          <a:pt x="2605469" y="104966"/>
                        </a:cubicBezTo>
                        <a:lnTo>
                          <a:pt x="2605469" y="0"/>
                        </a:lnTo>
                        <a:cubicBezTo>
                          <a:pt x="2605469" y="0"/>
                          <a:pt x="2471642" y="1048"/>
                          <a:pt x="2471642" y="1048"/>
                        </a:cubicBezTo>
                        <a:cubicBezTo>
                          <a:pt x="2429923" y="4096"/>
                          <a:pt x="2388204" y="7239"/>
                          <a:pt x="2346389" y="8858"/>
                        </a:cubicBezTo>
                        <a:cubicBezTo>
                          <a:pt x="2247424" y="12764"/>
                          <a:pt x="2147983" y="8858"/>
                          <a:pt x="2048923" y="9620"/>
                        </a:cubicBezTo>
                        <a:cubicBezTo>
                          <a:pt x="2040160" y="9620"/>
                          <a:pt x="2033302" y="7715"/>
                          <a:pt x="2028254" y="4572"/>
                        </a:cubicBezTo>
                        <a:lnTo>
                          <a:pt x="1997393" y="4858"/>
                        </a:lnTo>
                        <a:cubicBezTo>
                          <a:pt x="1992344" y="8096"/>
                          <a:pt x="1985486" y="10192"/>
                          <a:pt x="1976723" y="10287"/>
                        </a:cubicBezTo>
                        <a:cubicBezTo>
                          <a:pt x="1865090" y="11335"/>
                          <a:pt x="1753743" y="21717"/>
                          <a:pt x="1642015" y="19717"/>
                        </a:cubicBezTo>
                        <a:cubicBezTo>
                          <a:pt x="1581436" y="18669"/>
                          <a:pt x="1521333" y="13335"/>
                          <a:pt x="1461135" y="9144"/>
                        </a:cubicBezTo>
                        <a:lnTo>
                          <a:pt x="1203579" y="11240"/>
                        </a:lnTo>
                        <a:cubicBezTo>
                          <a:pt x="1199388" y="12954"/>
                          <a:pt x="1194530" y="14097"/>
                          <a:pt x="1188815" y="14288"/>
                        </a:cubicBezTo>
                        <a:cubicBezTo>
                          <a:pt x="1061942" y="19812"/>
                          <a:pt x="934974" y="23241"/>
                          <a:pt x="808006" y="24289"/>
                        </a:cubicBezTo>
                        <a:cubicBezTo>
                          <a:pt x="801910" y="24289"/>
                          <a:pt x="796671" y="23336"/>
                          <a:pt x="792385" y="21717"/>
                        </a:cubicBezTo>
                        <a:cubicBezTo>
                          <a:pt x="787337" y="24860"/>
                          <a:pt x="780574" y="26860"/>
                          <a:pt x="771906" y="26860"/>
                        </a:cubicBezTo>
                        <a:cubicBezTo>
                          <a:pt x="713137" y="27146"/>
                          <a:pt x="655130" y="21527"/>
                          <a:pt x="597027" y="16383"/>
                        </a:cubicBezTo>
                        <a:cubicBezTo>
                          <a:pt x="595884" y="16288"/>
                          <a:pt x="594741" y="16193"/>
                          <a:pt x="593503" y="16097"/>
                        </a:cubicBezTo>
                        <a:lnTo>
                          <a:pt x="30099" y="20574"/>
                        </a:lnTo>
                        <a:cubicBezTo>
                          <a:pt x="28575" y="20669"/>
                          <a:pt x="27051" y="20860"/>
                          <a:pt x="25527" y="20955"/>
                        </a:cubicBezTo>
                        <a:cubicBezTo>
                          <a:pt x="16669" y="21717"/>
                          <a:pt x="12859" y="21908"/>
                          <a:pt x="5620" y="22860"/>
                        </a:cubicBezTo>
                        <a:cubicBezTo>
                          <a:pt x="3810" y="23146"/>
                          <a:pt x="1905" y="23050"/>
                          <a:pt x="0" y="23146"/>
                        </a:cubicBezTo>
                        <a:lnTo>
                          <a:pt x="0" y="63722"/>
                        </a:lnTo>
                        <a:cubicBezTo>
                          <a:pt x="73343" y="62103"/>
                          <a:pt x="146685" y="59912"/>
                          <a:pt x="220028" y="57150"/>
                        </a:cubicBezTo>
                        <a:cubicBezTo>
                          <a:pt x="255080" y="57817"/>
                          <a:pt x="290227" y="58388"/>
                          <a:pt x="325374" y="58865"/>
                        </a:cubicBezTo>
                        <a:cubicBezTo>
                          <a:pt x="316135" y="59817"/>
                          <a:pt x="306800" y="60674"/>
                          <a:pt x="297466" y="61627"/>
                        </a:cubicBezTo>
                        <a:cubicBezTo>
                          <a:pt x="306800" y="61722"/>
                          <a:pt x="316040" y="62008"/>
                          <a:pt x="325374" y="62103"/>
                        </a:cubicBezTo>
                        <a:cubicBezTo>
                          <a:pt x="290608" y="65722"/>
                          <a:pt x="255842" y="69151"/>
                          <a:pt x="221075" y="72580"/>
                        </a:cubicBezTo>
                        <a:cubicBezTo>
                          <a:pt x="147447" y="75343"/>
                          <a:pt x="73819" y="77533"/>
                          <a:pt x="190" y="79153"/>
                        </a:cubicBezTo>
                        <a:lnTo>
                          <a:pt x="190" y="220218"/>
                        </a:lnTo>
                        <a:cubicBezTo>
                          <a:pt x="71247" y="220218"/>
                          <a:pt x="142303" y="219837"/>
                          <a:pt x="213360" y="219075"/>
                        </a:cubicBezTo>
                        <a:cubicBezTo>
                          <a:pt x="258413" y="219646"/>
                          <a:pt x="303562" y="220028"/>
                          <a:pt x="348615" y="220218"/>
                        </a:cubicBezTo>
                        <a:cubicBezTo>
                          <a:pt x="324612" y="221171"/>
                          <a:pt x="300514" y="221933"/>
                          <a:pt x="276511" y="222790"/>
                        </a:cubicBezTo>
                        <a:cubicBezTo>
                          <a:pt x="300514" y="222980"/>
                          <a:pt x="324612" y="223266"/>
                          <a:pt x="348615" y="223457"/>
                        </a:cubicBezTo>
                        <a:cubicBezTo>
                          <a:pt x="303562" y="225266"/>
                          <a:pt x="258509" y="226886"/>
                          <a:pt x="213360" y="228314"/>
                        </a:cubicBezTo>
                        <a:cubicBezTo>
                          <a:pt x="142303" y="229076"/>
                          <a:pt x="71247" y="229362"/>
                          <a:pt x="190" y="229457"/>
                        </a:cubicBezTo>
                        <a:lnTo>
                          <a:pt x="190" y="327660"/>
                        </a:lnTo>
                        <a:cubicBezTo>
                          <a:pt x="137922" y="330232"/>
                          <a:pt x="275749" y="332327"/>
                          <a:pt x="413480" y="332804"/>
                        </a:cubicBezTo>
                        <a:cubicBezTo>
                          <a:pt x="564261" y="334423"/>
                          <a:pt x="715137" y="334137"/>
                          <a:pt x="865822" y="330803"/>
                        </a:cubicBezTo>
                        <a:cubicBezTo>
                          <a:pt x="941165" y="329279"/>
                          <a:pt x="1016508" y="326326"/>
                          <a:pt x="1092041" y="324707"/>
                        </a:cubicBezTo>
                        <a:cubicBezTo>
                          <a:pt x="1167575" y="322993"/>
                          <a:pt x="1243298" y="323659"/>
                          <a:pt x="1318641" y="325755"/>
                        </a:cubicBezTo>
                        <a:cubicBezTo>
                          <a:pt x="1502093" y="332232"/>
                          <a:pt x="1683639" y="348425"/>
                          <a:pt x="1864900" y="364712"/>
                        </a:cubicBezTo>
                        <a:cubicBezTo>
                          <a:pt x="1768793" y="357188"/>
                          <a:pt x="1672685" y="349758"/>
                          <a:pt x="1576292" y="343662"/>
                        </a:cubicBezTo>
                        <a:cubicBezTo>
                          <a:pt x="1672781" y="350806"/>
                          <a:pt x="1768888" y="359378"/>
                          <a:pt x="1864900" y="367951"/>
                        </a:cubicBezTo>
                        <a:cubicBezTo>
                          <a:pt x="1683163" y="353759"/>
                          <a:pt x="1501140" y="339471"/>
                          <a:pt x="1317974" y="335090"/>
                        </a:cubicBezTo>
                        <a:cubicBezTo>
                          <a:pt x="1242727" y="332899"/>
                          <a:pt x="1167479" y="332327"/>
                          <a:pt x="1092137" y="334042"/>
                        </a:cubicBezTo>
                        <a:cubicBezTo>
                          <a:pt x="1016794" y="335661"/>
                          <a:pt x="941451" y="338614"/>
                          <a:pt x="865918" y="340138"/>
                        </a:cubicBezTo>
                        <a:cubicBezTo>
                          <a:pt x="714947" y="343471"/>
                          <a:pt x="563880" y="343757"/>
                          <a:pt x="413004" y="342138"/>
                        </a:cubicBezTo>
                        <a:cubicBezTo>
                          <a:pt x="275177" y="339662"/>
                          <a:pt x="137541" y="335661"/>
                          <a:pt x="0" y="331089"/>
                        </a:cubicBezTo>
                        <a:lnTo>
                          <a:pt x="0" y="350996"/>
                        </a:lnTo>
                        <a:cubicBezTo>
                          <a:pt x="19622" y="349187"/>
                          <a:pt x="39243" y="347377"/>
                          <a:pt x="58865" y="345758"/>
                        </a:cubicBezTo>
                        <a:cubicBezTo>
                          <a:pt x="159925" y="341757"/>
                          <a:pt x="261176" y="340614"/>
                          <a:pt x="362331" y="342138"/>
                        </a:cubicBezTo>
                        <a:cubicBezTo>
                          <a:pt x="423672" y="345091"/>
                          <a:pt x="484823" y="349091"/>
                          <a:pt x="545592" y="354140"/>
                        </a:cubicBezTo>
                        <a:cubicBezTo>
                          <a:pt x="529304" y="353854"/>
                          <a:pt x="513112" y="353854"/>
                          <a:pt x="496824" y="353759"/>
                        </a:cubicBezTo>
                        <a:cubicBezTo>
                          <a:pt x="513112" y="354901"/>
                          <a:pt x="529400" y="356045"/>
                          <a:pt x="545592" y="357378"/>
                        </a:cubicBezTo>
                        <a:cubicBezTo>
                          <a:pt x="484156" y="356425"/>
                          <a:pt x="422815" y="356521"/>
                          <a:pt x="361569" y="357569"/>
                        </a:cubicBezTo>
                        <a:cubicBezTo>
                          <a:pt x="261080" y="356045"/>
                          <a:pt x="160401" y="357188"/>
                          <a:pt x="59912" y="361188"/>
                        </a:cubicBezTo>
                        <a:cubicBezTo>
                          <a:pt x="41529" y="361188"/>
                          <a:pt x="23146" y="361188"/>
                          <a:pt x="4667" y="361283"/>
                        </a:cubicBezTo>
                        <a:cubicBezTo>
                          <a:pt x="8382" y="368713"/>
                          <a:pt x="12478" y="375761"/>
                          <a:pt x="16955" y="382619"/>
                        </a:cubicBezTo>
                        <a:lnTo>
                          <a:pt x="2591943" y="362045"/>
                        </a:lnTo>
                        <a:cubicBezTo>
                          <a:pt x="2597087" y="357473"/>
                          <a:pt x="2601563" y="352425"/>
                          <a:pt x="2605564" y="346900"/>
                        </a:cubicBezTo>
                        <a:lnTo>
                          <a:pt x="2605564" y="338328"/>
                        </a:lnTo>
                        <a:close/>
                        <a:moveTo>
                          <a:pt x="1749266" y="226504"/>
                        </a:moveTo>
                        <a:cubicBezTo>
                          <a:pt x="1599533" y="226504"/>
                          <a:pt x="1449800" y="227743"/>
                          <a:pt x="1300163" y="230219"/>
                        </a:cubicBezTo>
                        <a:cubicBezTo>
                          <a:pt x="1230154" y="229362"/>
                          <a:pt x="1160145" y="228791"/>
                          <a:pt x="1090136" y="228505"/>
                        </a:cubicBezTo>
                        <a:cubicBezTo>
                          <a:pt x="1108805" y="227457"/>
                          <a:pt x="1127379" y="226695"/>
                          <a:pt x="1146048" y="225742"/>
                        </a:cubicBezTo>
                        <a:cubicBezTo>
                          <a:pt x="1127379" y="225647"/>
                          <a:pt x="1108805" y="225362"/>
                          <a:pt x="1090136" y="225266"/>
                        </a:cubicBezTo>
                        <a:cubicBezTo>
                          <a:pt x="1159955" y="221551"/>
                          <a:pt x="1229868" y="218027"/>
                          <a:pt x="1299877" y="214789"/>
                        </a:cubicBezTo>
                        <a:cubicBezTo>
                          <a:pt x="1449800" y="212312"/>
                          <a:pt x="1599629" y="211074"/>
                          <a:pt x="1749552" y="211074"/>
                        </a:cubicBezTo>
                        <a:cubicBezTo>
                          <a:pt x="1840706" y="213170"/>
                          <a:pt x="1931670" y="215646"/>
                          <a:pt x="2022634" y="218694"/>
                        </a:cubicBezTo>
                        <a:cubicBezTo>
                          <a:pt x="1998345" y="218980"/>
                          <a:pt x="1974056" y="219361"/>
                          <a:pt x="1949863" y="219742"/>
                        </a:cubicBezTo>
                        <a:cubicBezTo>
                          <a:pt x="1974152" y="220504"/>
                          <a:pt x="1998440" y="221171"/>
                          <a:pt x="2022634" y="221933"/>
                        </a:cubicBezTo>
                        <a:cubicBezTo>
                          <a:pt x="1931480" y="222980"/>
                          <a:pt x="1840325" y="224600"/>
                          <a:pt x="1749266" y="226600"/>
                        </a:cubicBezTo>
                        <a:close/>
                        <a:moveTo>
                          <a:pt x="1979962" y="257651"/>
                        </a:moveTo>
                        <a:cubicBezTo>
                          <a:pt x="1942433" y="259842"/>
                          <a:pt x="1904905" y="262223"/>
                          <a:pt x="1867472" y="264700"/>
                        </a:cubicBezTo>
                        <a:cubicBezTo>
                          <a:pt x="1805845" y="265462"/>
                          <a:pt x="1744218" y="266700"/>
                          <a:pt x="1682591" y="268319"/>
                        </a:cubicBezTo>
                        <a:cubicBezTo>
                          <a:pt x="1653731" y="267081"/>
                          <a:pt x="1624775" y="265938"/>
                          <a:pt x="1595819" y="264795"/>
                        </a:cubicBezTo>
                        <a:cubicBezTo>
                          <a:pt x="1603439" y="264033"/>
                          <a:pt x="1611154" y="263271"/>
                          <a:pt x="1618869" y="262509"/>
                        </a:cubicBezTo>
                        <a:cubicBezTo>
                          <a:pt x="1611154" y="262223"/>
                          <a:pt x="1603534" y="261842"/>
                          <a:pt x="1595819" y="261557"/>
                        </a:cubicBezTo>
                        <a:cubicBezTo>
                          <a:pt x="1624489" y="258604"/>
                          <a:pt x="1653159" y="255651"/>
                          <a:pt x="1681925" y="252889"/>
                        </a:cubicBezTo>
                        <a:cubicBezTo>
                          <a:pt x="1743647" y="251270"/>
                          <a:pt x="1805464" y="250031"/>
                          <a:pt x="1867281" y="249174"/>
                        </a:cubicBezTo>
                        <a:cubicBezTo>
                          <a:pt x="1904905" y="250698"/>
                          <a:pt x="1942433" y="252413"/>
                          <a:pt x="1979962" y="254317"/>
                        </a:cubicBezTo>
                        <a:cubicBezTo>
                          <a:pt x="1969961" y="254889"/>
                          <a:pt x="1959959" y="255556"/>
                          <a:pt x="1949958" y="256222"/>
                        </a:cubicBezTo>
                        <a:cubicBezTo>
                          <a:pt x="1959959" y="256699"/>
                          <a:pt x="1969961" y="257080"/>
                          <a:pt x="1979962" y="257556"/>
                        </a:cubicBezTo>
                        <a:close/>
                        <a:moveTo>
                          <a:pt x="2603754" y="240887"/>
                        </a:moveTo>
                        <a:cubicBezTo>
                          <a:pt x="2570607" y="242697"/>
                          <a:pt x="2537555" y="244697"/>
                          <a:pt x="2504599" y="246888"/>
                        </a:cubicBezTo>
                        <a:cubicBezTo>
                          <a:pt x="2450402" y="247269"/>
                          <a:pt x="2396204" y="248317"/>
                          <a:pt x="2342007" y="250126"/>
                        </a:cubicBezTo>
                        <a:cubicBezTo>
                          <a:pt x="2316575" y="248888"/>
                          <a:pt x="2291048" y="247841"/>
                          <a:pt x="2265521" y="246983"/>
                        </a:cubicBezTo>
                        <a:cubicBezTo>
                          <a:pt x="2272284" y="246126"/>
                          <a:pt x="2279047" y="245364"/>
                          <a:pt x="2285810" y="244602"/>
                        </a:cubicBezTo>
                        <a:cubicBezTo>
                          <a:pt x="2279047" y="244316"/>
                          <a:pt x="2272284" y="244030"/>
                          <a:pt x="2265521" y="243745"/>
                        </a:cubicBezTo>
                        <a:cubicBezTo>
                          <a:pt x="2290667" y="240601"/>
                          <a:pt x="2315909" y="237554"/>
                          <a:pt x="2341150" y="234696"/>
                        </a:cubicBezTo>
                        <a:cubicBezTo>
                          <a:pt x="2395633" y="232886"/>
                          <a:pt x="2450021" y="231838"/>
                          <a:pt x="2504504" y="231458"/>
                        </a:cubicBezTo>
                        <a:cubicBezTo>
                          <a:pt x="2537650" y="233267"/>
                          <a:pt x="2570702" y="235267"/>
                          <a:pt x="2603659" y="237649"/>
                        </a:cubicBezTo>
                        <a:cubicBezTo>
                          <a:pt x="2594800" y="238125"/>
                          <a:pt x="2586038" y="238792"/>
                          <a:pt x="2577275" y="239268"/>
                        </a:cubicBezTo>
                        <a:cubicBezTo>
                          <a:pt x="2586038" y="239840"/>
                          <a:pt x="2594896" y="240316"/>
                          <a:pt x="2603659" y="240887"/>
                        </a:cubicBezTo>
                        <a:close/>
                        <a:moveTo>
                          <a:pt x="2194941" y="138303"/>
                        </a:moveTo>
                        <a:cubicBezTo>
                          <a:pt x="2244757" y="141351"/>
                          <a:pt x="2294858" y="143637"/>
                          <a:pt x="2344960" y="145066"/>
                        </a:cubicBezTo>
                        <a:cubicBezTo>
                          <a:pt x="2375345" y="146971"/>
                          <a:pt x="2405825" y="148495"/>
                          <a:pt x="2436305" y="149733"/>
                        </a:cubicBezTo>
                        <a:cubicBezTo>
                          <a:pt x="2420017" y="150114"/>
                          <a:pt x="2403729" y="150209"/>
                          <a:pt x="2387537" y="150495"/>
                        </a:cubicBezTo>
                        <a:cubicBezTo>
                          <a:pt x="2403824" y="151352"/>
                          <a:pt x="2420017" y="152305"/>
                          <a:pt x="2436305" y="152971"/>
                        </a:cubicBezTo>
                        <a:cubicBezTo>
                          <a:pt x="2405729" y="153734"/>
                          <a:pt x="2375059" y="154210"/>
                          <a:pt x="2344388" y="154400"/>
                        </a:cubicBezTo>
                        <a:cubicBezTo>
                          <a:pt x="2294096" y="152971"/>
                          <a:pt x="2243900" y="150686"/>
                          <a:pt x="2193893" y="147638"/>
                        </a:cubicBezTo>
                        <a:cubicBezTo>
                          <a:pt x="2170748" y="145161"/>
                          <a:pt x="2147602" y="142589"/>
                          <a:pt x="2124551" y="139732"/>
                        </a:cubicBezTo>
                        <a:cubicBezTo>
                          <a:pt x="2136839" y="140113"/>
                          <a:pt x="2149221" y="140399"/>
                          <a:pt x="2161508" y="140684"/>
                        </a:cubicBezTo>
                        <a:cubicBezTo>
                          <a:pt x="2149221" y="139255"/>
                          <a:pt x="2136839" y="138017"/>
                          <a:pt x="2124551" y="136493"/>
                        </a:cubicBezTo>
                        <a:cubicBezTo>
                          <a:pt x="2148078" y="137255"/>
                          <a:pt x="2171510" y="137922"/>
                          <a:pt x="2195036" y="138303"/>
                        </a:cubicBezTo>
                        <a:close/>
                        <a:moveTo>
                          <a:pt x="955453" y="146780"/>
                        </a:moveTo>
                        <a:cubicBezTo>
                          <a:pt x="990791" y="144780"/>
                          <a:pt x="1026128" y="142589"/>
                          <a:pt x="1061371" y="140208"/>
                        </a:cubicBezTo>
                        <a:cubicBezTo>
                          <a:pt x="1082993" y="139732"/>
                          <a:pt x="1104614" y="139255"/>
                          <a:pt x="1126236" y="138684"/>
                        </a:cubicBezTo>
                        <a:cubicBezTo>
                          <a:pt x="1114901" y="140017"/>
                          <a:pt x="1103471" y="141351"/>
                          <a:pt x="1092041" y="142684"/>
                        </a:cubicBezTo>
                        <a:cubicBezTo>
                          <a:pt x="1103471" y="142399"/>
                          <a:pt x="1114806" y="142208"/>
                          <a:pt x="1126236" y="141922"/>
                        </a:cubicBezTo>
                        <a:cubicBezTo>
                          <a:pt x="1104995" y="144494"/>
                          <a:pt x="1083659" y="147066"/>
                          <a:pt x="1062323" y="149447"/>
                        </a:cubicBezTo>
                        <a:cubicBezTo>
                          <a:pt x="1026986" y="151829"/>
                          <a:pt x="991648" y="154019"/>
                          <a:pt x="956215" y="156020"/>
                        </a:cubicBezTo>
                        <a:lnTo>
                          <a:pt x="906304" y="155734"/>
                        </a:lnTo>
                        <a:lnTo>
                          <a:pt x="932688" y="152686"/>
                        </a:lnTo>
                        <a:lnTo>
                          <a:pt x="906304" y="152495"/>
                        </a:lnTo>
                        <a:lnTo>
                          <a:pt x="955453" y="146685"/>
                        </a:lnTo>
                        <a:close/>
                        <a:moveTo>
                          <a:pt x="2364010" y="76009"/>
                        </a:moveTo>
                        <a:lnTo>
                          <a:pt x="2236565" y="78200"/>
                        </a:lnTo>
                        <a:lnTo>
                          <a:pt x="2364010" y="79248"/>
                        </a:lnTo>
                        <a:lnTo>
                          <a:pt x="1885760" y="87630"/>
                        </a:lnTo>
                        <a:lnTo>
                          <a:pt x="1099471" y="91345"/>
                        </a:lnTo>
                        <a:lnTo>
                          <a:pt x="732282" y="86963"/>
                        </a:lnTo>
                        <a:lnTo>
                          <a:pt x="830199" y="84868"/>
                        </a:lnTo>
                        <a:lnTo>
                          <a:pt x="732282" y="83725"/>
                        </a:lnTo>
                        <a:lnTo>
                          <a:pt x="1099566" y="75914"/>
                        </a:lnTo>
                        <a:lnTo>
                          <a:pt x="1885855" y="72200"/>
                        </a:lnTo>
                        <a:lnTo>
                          <a:pt x="2364010" y="76009"/>
                        </a:lnTo>
                        <a:close/>
                        <a:moveTo>
                          <a:pt x="883539" y="39529"/>
                        </a:moveTo>
                        <a:cubicBezTo>
                          <a:pt x="1025652" y="38957"/>
                          <a:pt x="1167479" y="40196"/>
                          <a:pt x="1309211" y="38767"/>
                        </a:cubicBezTo>
                        <a:cubicBezTo>
                          <a:pt x="1380077" y="38100"/>
                          <a:pt x="1451039" y="37148"/>
                          <a:pt x="1521905" y="35719"/>
                        </a:cubicBezTo>
                        <a:cubicBezTo>
                          <a:pt x="1592771" y="34290"/>
                          <a:pt x="1663637" y="32385"/>
                          <a:pt x="1734502" y="30099"/>
                        </a:cubicBezTo>
                        <a:cubicBezTo>
                          <a:pt x="1907000" y="26575"/>
                          <a:pt x="2079498" y="20669"/>
                          <a:pt x="2251805" y="12287"/>
                        </a:cubicBezTo>
                        <a:cubicBezTo>
                          <a:pt x="2206085" y="15621"/>
                          <a:pt x="2160270" y="18669"/>
                          <a:pt x="2114550" y="21622"/>
                        </a:cubicBezTo>
                        <a:cubicBezTo>
                          <a:pt x="2160365" y="19717"/>
                          <a:pt x="2206085" y="17717"/>
                          <a:pt x="2251805" y="15526"/>
                        </a:cubicBezTo>
                        <a:cubicBezTo>
                          <a:pt x="2080070" y="27908"/>
                          <a:pt x="1907858" y="37910"/>
                          <a:pt x="1735265" y="45434"/>
                        </a:cubicBezTo>
                        <a:cubicBezTo>
                          <a:pt x="1664303" y="47720"/>
                          <a:pt x="1593247" y="49530"/>
                          <a:pt x="1522286" y="51054"/>
                        </a:cubicBezTo>
                        <a:cubicBezTo>
                          <a:pt x="1451229" y="52483"/>
                          <a:pt x="1380268" y="53531"/>
                          <a:pt x="1309211" y="54102"/>
                        </a:cubicBezTo>
                        <a:cubicBezTo>
                          <a:pt x="1167098" y="55531"/>
                          <a:pt x="1025081" y="54293"/>
                          <a:pt x="883349" y="54864"/>
                        </a:cubicBezTo>
                        <a:cubicBezTo>
                          <a:pt x="750951" y="53435"/>
                          <a:pt x="618363" y="53816"/>
                          <a:pt x="485966" y="60008"/>
                        </a:cubicBezTo>
                        <a:cubicBezTo>
                          <a:pt x="521113" y="57245"/>
                          <a:pt x="556355" y="55054"/>
                          <a:pt x="591598" y="53054"/>
                        </a:cubicBezTo>
                        <a:cubicBezTo>
                          <a:pt x="556355" y="53912"/>
                          <a:pt x="521113" y="55150"/>
                          <a:pt x="485966" y="56769"/>
                        </a:cubicBezTo>
                        <a:cubicBezTo>
                          <a:pt x="617792" y="46577"/>
                          <a:pt x="750761" y="42100"/>
                          <a:pt x="883444" y="39433"/>
                        </a:cubicBezTo>
                        <a:close/>
                        <a:moveTo>
                          <a:pt x="487775" y="99917"/>
                        </a:moveTo>
                        <a:cubicBezTo>
                          <a:pt x="523970" y="99441"/>
                          <a:pt x="560261" y="98203"/>
                          <a:pt x="596360" y="96298"/>
                        </a:cubicBezTo>
                        <a:cubicBezTo>
                          <a:pt x="618554" y="97155"/>
                          <a:pt x="640937" y="97726"/>
                          <a:pt x="663321" y="98108"/>
                        </a:cubicBezTo>
                        <a:cubicBezTo>
                          <a:pt x="657511" y="99060"/>
                          <a:pt x="651605" y="99917"/>
                          <a:pt x="645700" y="100870"/>
                        </a:cubicBezTo>
                        <a:cubicBezTo>
                          <a:pt x="651605" y="100965"/>
                          <a:pt x="657416" y="101251"/>
                          <a:pt x="663321" y="101346"/>
                        </a:cubicBezTo>
                        <a:cubicBezTo>
                          <a:pt x="641699" y="105061"/>
                          <a:pt x="619792" y="108490"/>
                          <a:pt x="597789" y="111728"/>
                        </a:cubicBezTo>
                        <a:cubicBezTo>
                          <a:pt x="561213" y="113633"/>
                          <a:pt x="524637" y="114871"/>
                          <a:pt x="487966" y="115443"/>
                        </a:cubicBezTo>
                        <a:cubicBezTo>
                          <a:pt x="470821" y="113633"/>
                          <a:pt x="453771" y="111728"/>
                          <a:pt x="436817" y="109633"/>
                        </a:cubicBezTo>
                        <a:cubicBezTo>
                          <a:pt x="441389" y="109061"/>
                          <a:pt x="445865" y="108490"/>
                          <a:pt x="450437" y="107918"/>
                        </a:cubicBezTo>
                        <a:cubicBezTo>
                          <a:pt x="445865" y="107347"/>
                          <a:pt x="441293" y="106966"/>
                          <a:pt x="436817" y="106394"/>
                        </a:cubicBezTo>
                        <a:cubicBezTo>
                          <a:pt x="453866" y="104394"/>
                          <a:pt x="470916" y="102299"/>
                          <a:pt x="487775" y="100013"/>
                        </a:cubicBezTo>
                        <a:close/>
                        <a:moveTo>
                          <a:pt x="141256" y="172593"/>
                        </a:moveTo>
                        <a:lnTo>
                          <a:pt x="285750" y="171736"/>
                        </a:lnTo>
                        <a:lnTo>
                          <a:pt x="141256" y="169259"/>
                        </a:lnTo>
                        <a:lnTo>
                          <a:pt x="683705" y="166211"/>
                        </a:lnTo>
                        <a:lnTo>
                          <a:pt x="1264063" y="169450"/>
                        </a:lnTo>
                        <a:lnTo>
                          <a:pt x="1554290" y="171069"/>
                        </a:lnTo>
                        <a:lnTo>
                          <a:pt x="1699355" y="171926"/>
                        </a:lnTo>
                        <a:cubicBezTo>
                          <a:pt x="1747742" y="172212"/>
                          <a:pt x="1796129" y="172498"/>
                          <a:pt x="1844612" y="173355"/>
                        </a:cubicBezTo>
                        <a:cubicBezTo>
                          <a:pt x="1874044" y="174117"/>
                          <a:pt x="1903476" y="175070"/>
                          <a:pt x="1932908" y="176403"/>
                        </a:cubicBezTo>
                        <a:cubicBezTo>
                          <a:pt x="1947577" y="177070"/>
                          <a:pt x="1962341" y="177737"/>
                          <a:pt x="1977009" y="178594"/>
                        </a:cubicBezTo>
                        <a:lnTo>
                          <a:pt x="1999012" y="179832"/>
                        </a:lnTo>
                        <a:lnTo>
                          <a:pt x="2021015" y="181261"/>
                        </a:lnTo>
                        <a:cubicBezTo>
                          <a:pt x="2079593" y="185071"/>
                          <a:pt x="2137886" y="189833"/>
                          <a:pt x="2196179" y="194310"/>
                        </a:cubicBezTo>
                        <a:cubicBezTo>
                          <a:pt x="2254472" y="198692"/>
                          <a:pt x="2312765" y="202883"/>
                          <a:pt x="2371344" y="205264"/>
                        </a:cubicBezTo>
                        <a:cubicBezTo>
                          <a:pt x="2429923" y="207645"/>
                          <a:pt x="2488787" y="208312"/>
                          <a:pt x="2547557" y="206026"/>
                        </a:cubicBezTo>
                        <a:cubicBezTo>
                          <a:pt x="2488883" y="209359"/>
                          <a:pt x="2429828" y="209645"/>
                          <a:pt x="2370963" y="208312"/>
                        </a:cubicBezTo>
                        <a:cubicBezTo>
                          <a:pt x="2367344" y="208312"/>
                          <a:pt x="2363629" y="208121"/>
                          <a:pt x="2360009" y="208026"/>
                        </a:cubicBezTo>
                        <a:cubicBezTo>
                          <a:pt x="2363819" y="208217"/>
                          <a:pt x="2367534" y="208407"/>
                          <a:pt x="2371344" y="208597"/>
                        </a:cubicBezTo>
                        <a:cubicBezTo>
                          <a:pt x="2429923" y="210979"/>
                          <a:pt x="2488787" y="211646"/>
                          <a:pt x="2547557" y="209359"/>
                        </a:cubicBezTo>
                        <a:cubicBezTo>
                          <a:pt x="2488883" y="212693"/>
                          <a:pt x="2429828" y="212979"/>
                          <a:pt x="2370963" y="211646"/>
                        </a:cubicBezTo>
                        <a:cubicBezTo>
                          <a:pt x="2312099" y="210312"/>
                          <a:pt x="2253425" y="207169"/>
                          <a:pt x="2194846" y="203740"/>
                        </a:cubicBezTo>
                        <a:cubicBezTo>
                          <a:pt x="2136267" y="200311"/>
                          <a:pt x="2077879" y="196501"/>
                          <a:pt x="2019395" y="193738"/>
                        </a:cubicBezTo>
                        <a:lnTo>
                          <a:pt x="1997488" y="192691"/>
                        </a:lnTo>
                        <a:lnTo>
                          <a:pt x="1975580" y="191834"/>
                        </a:lnTo>
                        <a:cubicBezTo>
                          <a:pt x="1961007" y="191262"/>
                          <a:pt x="1946339" y="190786"/>
                          <a:pt x="1931670" y="190405"/>
                        </a:cubicBezTo>
                        <a:cubicBezTo>
                          <a:pt x="1902428" y="189643"/>
                          <a:pt x="1873091" y="189167"/>
                          <a:pt x="1843754" y="188881"/>
                        </a:cubicBezTo>
                        <a:cubicBezTo>
                          <a:pt x="1795558" y="188024"/>
                          <a:pt x="1747266" y="187738"/>
                          <a:pt x="1698879" y="187452"/>
                        </a:cubicBezTo>
                        <a:lnTo>
                          <a:pt x="1553813" y="186595"/>
                        </a:lnTo>
                        <a:lnTo>
                          <a:pt x="1263587" y="184975"/>
                        </a:lnTo>
                        <a:lnTo>
                          <a:pt x="683228" y="181737"/>
                        </a:lnTo>
                        <a:lnTo>
                          <a:pt x="141256" y="172593"/>
                        </a:lnTo>
                        <a:close/>
                        <a:moveTo>
                          <a:pt x="394145" y="239935"/>
                        </a:moveTo>
                        <a:lnTo>
                          <a:pt x="460534" y="235458"/>
                        </a:lnTo>
                        <a:lnTo>
                          <a:pt x="602933" y="232315"/>
                        </a:lnTo>
                        <a:lnTo>
                          <a:pt x="689610" y="233458"/>
                        </a:lnTo>
                        <a:lnTo>
                          <a:pt x="643509" y="236125"/>
                        </a:lnTo>
                        <a:lnTo>
                          <a:pt x="689610" y="236696"/>
                        </a:lnTo>
                        <a:lnTo>
                          <a:pt x="603123" y="241649"/>
                        </a:lnTo>
                        <a:lnTo>
                          <a:pt x="460724" y="244792"/>
                        </a:lnTo>
                        <a:lnTo>
                          <a:pt x="394145" y="243269"/>
                        </a:lnTo>
                        <a:lnTo>
                          <a:pt x="429578" y="240887"/>
                        </a:lnTo>
                        <a:lnTo>
                          <a:pt x="394145" y="240030"/>
                        </a:lnTo>
                        <a:close/>
                        <a:moveTo>
                          <a:pt x="549783" y="281369"/>
                        </a:moveTo>
                        <a:lnTo>
                          <a:pt x="243078" y="277749"/>
                        </a:lnTo>
                        <a:lnTo>
                          <a:pt x="324803" y="275463"/>
                        </a:lnTo>
                        <a:lnTo>
                          <a:pt x="243078" y="274511"/>
                        </a:lnTo>
                        <a:lnTo>
                          <a:pt x="549783" y="265938"/>
                        </a:lnTo>
                        <a:lnTo>
                          <a:pt x="1206341" y="260699"/>
                        </a:lnTo>
                        <a:lnTo>
                          <a:pt x="1605629" y="263652"/>
                        </a:lnTo>
                        <a:lnTo>
                          <a:pt x="1499235" y="266129"/>
                        </a:lnTo>
                        <a:lnTo>
                          <a:pt x="1605629" y="266891"/>
                        </a:lnTo>
                        <a:lnTo>
                          <a:pt x="1206341" y="276130"/>
                        </a:lnTo>
                        <a:lnTo>
                          <a:pt x="549783" y="281369"/>
                        </a:lnTo>
                        <a:close/>
                        <a:moveTo>
                          <a:pt x="1559147" y="307848"/>
                        </a:moveTo>
                        <a:cubicBezTo>
                          <a:pt x="1425607" y="300800"/>
                          <a:pt x="1291019" y="303562"/>
                          <a:pt x="1156907" y="309277"/>
                        </a:cubicBezTo>
                        <a:cubicBezTo>
                          <a:pt x="1094137" y="310896"/>
                          <a:pt x="1031367" y="313277"/>
                          <a:pt x="968693" y="315659"/>
                        </a:cubicBezTo>
                        <a:cubicBezTo>
                          <a:pt x="1002030" y="313277"/>
                          <a:pt x="1035368" y="310991"/>
                          <a:pt x="1068705" y="308800"/>
                        </a:cubicBezTo>
                        <a:cubicBezTo>
                          <a:pt x="1035368" y="309944"/>
                          <a:pt x="1002030" y="311182"/>
                          <a:pt x="968693" y="312420"/>
                        </a:cubicBezTo>
                        <a:cubicBezTo>
                          <a:pt x="1031177" y="308038"/>
                          <a:pt x="1093756" y="303657"/>
                          <a:pt x="1156430" y="299942"/>
                        </a:cubicBezTo>
                        <a:cubicBezTo>
                          <a:pt x="1290733" y="294227"/>
                          <a:pt x="1425893" y="291465"/>
                          <a:pt x="1560195" y="298513"/>
                        </a:cubicBezTo>
                        <a:cubicBezTo>
                          <a:pt x="1641634" y="303847"/>
                          <a:pt x="1722406" y="312801"/>
                          <a:pt x="1800797" y="326612"/>
                        </a:cubicBezTo>
                        <a:cubicBezTo>
                          <a:pt x="1759172" y="320421"/>
                          <a:pt x="1717072" y="315659"/>
                          <a:pt x="1674686" y="311944"/>
                        </a:cubicBezTo>
                        <a:cubicBezTo>
                          <a:pt x="1717167" y="316706"/>
                          <a:pt x="1759363" y="322612"/>
                          <a:pt x="1800797" y="329851"/>
                        </a:cubicBezTo>
                        <a:cubicBezTo>
                          <a:pt x="1721453" y="318040"/>
                          <a:pt x="1640491" y="311087"/>
                          <a:pt x="1559243" y="307848"/>
                        </a:cubicBezTo>
                        <a:close/>
                        <a:moveTo>
                          <a:pt x="1845278" y="300800"/>
                        </a:moveTo>
                        <a:lnTo>
                          <a:pt x="1861661" y="299180"/>
                        </a:lnTo>
                        <a:lnTo>
                          <a:pt x="1845278" y="297561"/>
                        </a:lnTo>
                        <a:lnTo>
                          <a:pt x="1906715" y="291560"/>
                        </a:lnTo>
                        <a:cubicBezTo>
                          <a:pt x="1950434" y="291560"/>
                          <a:pt x="1994154" y="291275"/>
                          <a:pt x="2037874" y="290894"/>
                        </a:cubicBezTo>
                        <a:cubicBezTo>
                          <a:pt x="2064448" y="292608"/>
                          <a:pt x="2091119" y="294322"/>
                          <a:pt x="2117789" y="295942"/>
                        </a:cubicBezTo>
                        <a:cubicBezTo>
                          <a:pt x="2110740" y="296609"/>
                          <a:pt x="2103596" y="297180"/>
                          <a:pt x="2096548" y="297847"/>
                        </a:cubicBezTo>
                        <a:cubicBezTo>
                          <a:pt x="2103692" y="298323"/>
                          <a:pt x="2110740" y="298799"/>
                          <a:pt x="2117884" y="299180"/>
                        </a:cubicBezTo>
                        <a:cubicBezTo>
                          <a:pt x="2091309" y="301657"/>
                          <a:pt x="2064734" y="304038"/>
                          <a:pt x="2038064" y="306324"/>
                        </a:cubicBezTo>
                        <a:cubicBezTo>
                          <a:pt x="1994249" y="306800"/>
                          <a:pt x="1950434" y="306991"/>
                          <a:pt x="1906619" y="306991"/>
                        </a:cubicBezTo>
                        <a:lnTo>
                          <a:pt x="1845373" y="300800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9" name="Vrije vorm: vorm 9148">
                    <a:extLst>
                      <a:ext uri="{FF2B5EF4-FFF2-40B4-BE49-F238E27FC236}">
                        <a16:creationId xmlns:a16="http://schemas.microsoft.com/office/drawing/2014/main" id="{C967F533-7558-0E0F-243A-ECB4C5FBB06E}"/>
                      </a:ext>
                    </a:extLst>
                  </p:cNvPr>
                  <p:cNvSpPr/>
                  <p:nvPr/>
                </p:nvSpPr>
                <p:spPr>
                  <a:xfrm>
                    <a:off x="9963728" y="2227865"/>
                    <a:ext cx="78866" cy="6191"/>
                  </a:xfrm>
                  <a:custGeom>
                    <a:avLst/>
                    <a:gdLst>
                      <a:gd name="connsiteX0" fmla="*/ 78867 w 78866"/>
                      <a:gd name="connsiteY0" fmla="*/ 1715 h 6191"/>
                      <a:gd name="connsiteX1" fmla="*/ 78867 w 78866"/>
                      <a:gd name="connsiteY1" fmla="*/ 0 h 6191"/>
                      <a:gd name="connsiteX2" fmla="*/ 0 w 78866"/>
                      <a:gd name="connsiteY2" fmla="*/ 6191 h 6191"/>
                      <a:gd name="connsiteX3" fmla="*/ 78867 w 78866"/>
                      <a:gd name="connsiteY3" fmla="*/ 1715 h 6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66" h="6191">
                        <a:moveTo>
                          <a:pt x="78867" y="1715"/>
                        </a:moveTo>
                        <a:lnTo>
                          <a:pt x="78867" y="0"/>
                        </a:lnTo>
                        <a:cubicBezTo>
                          <a:pt x="52673" y="2477"/>
                          <a:pt x="26384" y="4477"/>
                          <a:pt x="0" y="6191"/>
                        </a:cubicBezTo>
                        <a:cubicBezTo>
                          <a:pt x="26289" y="5048"/>
                          <a:pt x="52578" y="3620"/>
                          <a:pt x="78867" y="1715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0" name="Vrije vorm: vorm 9149">
                    <a:extLst>
                      <a:ext uri="{FF2B5EF4-FFF2-40B4-BE49-F238E27FC236}">
                        <a16:creationId xmlns:a16="http://schemas.microsoft.com/office/drawing/2014/main" id="{DF36BC94-B464-0A65-68A4-18A9F3591031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9131"/>
                    <a:ext cx="215645" cy="6572"/>
                  </a:xfrm>
                  <a:custGeom>
                    <a:avLst/>
                    <a:gdLst>
                      <a:gd name="connsiteX0" fmla="*/ 215646 w 215645"/>
                      <a:gd name="connsiteY0" fmla="*/ 6572 h 6572"/>
                      <a:gd name="connsiteX1" fmla="*/ 0 w 215645"/>
                      <a:gd name="connsiteY1" fmla="*/ 0 h 6572"/>
                      <a:gd name="connsiteX2" fmla="*/ 0 w 215645"/>
                      <a:gd name="connsiteY2" fmla="*/ 3143 h 6572"/>
                      <a:gd name="connsiteX3" fmla="*/ 215646 w 215645"/>
                      <a:gd name="connsiteY3" fmla="*/ 6572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645" h="6572">
                        <a:moveTo>
                          <a:pt x="215646" y="6572"/>
                        </a:moveTo>
                        <a:cubicBezTo>
                          <a:pt x="143732" y="4667"/>
                          <a:pt x="71819" y="2476"/>
                          <a:pt x="0" y="0"/>
                        </a:cubicBezTo>
                        <a:lnTo>
                          <a:pt x="0" y="3143"/>
                        </a:lnTo>
                        <a:cubicBezTo>
                          <a:pt x="71914" y="4477"/>
                          <a:pt x="143732" y="5620"/>
                          <a:pt x="215646" y="657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1" name="Vrije vorm: vorm 9150">
                    <a:extLst>
                      <a:ext uri="{FF2B5EF4-FFF2-40B4-BE49-F238E27FC236}">
                        <a16:creationId xmlns:a16="http://schemas.microsoft.com/office/drawing/2014/main" id="{4E1A144B-0CA7-A3D9-2EE3-A076EE0A3B36}"/>
                      </a:ext>
                    </a:extLst>
                  </p:cNvPr>
                  <p:cNvSpPr/>
                  <p:nvPr/>
                </p:nvSpPr>
                <p:spPr>
                  <a:xfrm>
                    <a:off x="8235227" y="2211345"/>
                    <a:ext cx="1813941" cy="30069"/>
                  </a:xfrm>
                  <a:custGeom>
                    <a:avLst/>
                    <a:gdLst>
                      <a:gd name="connsiteX0" fmla="*/ 1600010 w 1813941"/>
                      <a:gd name="connsiteY0" fmla="*/ 22330 h 30069"/>
                      <a:gd name="connsiteX1" fmla="*/ 1325975 w 1813941"/>
                      <a:gd name="connsiteY1" fmla="*/ 15091 h 30069"/>
                      <a:gd name="connsiteX2" fmla="*/ 874300 w 1813941"/>
                      <a:gd name="connsiteY2" fmla="*/ 137 h 30069"/>
                      <a:gd name="connsiteX3" fmla="*/ 421576 w 1813941"/>
                      <a:gd name="connsiteY3" fmla="*/ 11472 h 30069"/>
                      <a:gd name="connsiteX4" fmla="*/ 0 w 1813941"/>
                      <a:gd name="connsiteY4" fmla="*/ 29665 h 30069"/>
                      <a:gd name="connsiteX5" fmla="*/ 112586 w 1813941"/>
                      <a:gd name="connsiteY5" fmla="*/ 29950 h 30069"/>
                      <a:gd name="connsiteX6" fmla="*/ 421672 w 1813941"/>
                      <a:gd name="connsiteY6" fmla="*/ 14710 h 30069"/>
                      <a:gd name="connsiteX7" fmla="*/ 874395 w 1813941"/>
                      <a:gd name="connsiteY7" fmla="*/ 3376 h 30069"/>
                      <a:gd name="connsiteX8" fmla="*/ 1326071 w 1813941"/>
                      <a:gd name="connsiteY8" fmla="*/ 18330 h 30069"/>
                      <a:gd name="connsiteX9" fmla="*/ 1600105 w 1813941"/>
                      <a:gd name="connsiteY9" fmla="*/ 25569 h 30069"/>
                      <a:gd name="connsiteX10" fmla="*/ 1728692 w 1813941"/>
                      <a:gd name="connsiteY10" fmla="*/ 22711 h 30069"/>
                      <a:gd name="connsiteX11" fmla="*/ 1807559 w 1813941"/>
                      <a:gd name="connsiteY11" fmla="*/ 16520 h 30069"/>
                      <a:gd name="connsiteX12" fmla="*/ 1813941 w 1813941"/>
                      <a:gd name="connsiteY12" fmla="*/ 15853 h 30069"/>
                      <a:gd name="connsiteX13" fmla="*/ 1813941 w 1813941"/>
                      <a:gd name="connsiteY13" fmla="*/ 14520 h 30069"/>
                      <a:gd name="connsiteX14" fmla="*/ 1807559 w 1813941"/>
                      <a:gd name="connsiteY14" fmla="*/ 15091 h 30069"/>
                      <a:gd name="connsiteX15" fmla="*/ 1600200 w 1813941"/>
                      <a:gd name="connsiteY15" fmla="*/ 22426 h 30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941" h="30069">
                        <a:moveTo>
                          <a:pt x="1600010" y="22330"/>
                        </a:moveTo>
                        <a:cubicBezTo>
                          <a:pt x="1508474" y="22521"/>
                          <a:pt x="1417225" y="19378"/>
                          <a:pt x="1325975" y="15091"/>
                        </a:cubicBezTo>
                        <a:cubicBezTo>
                          <a:pt x="1175861" y="9662"/>
                          <a:pt x="1025557" y="1471"/>
                          <a:pt x="874300" y="137"/>
                        </a:cubicBezTo>
                        <a:cubicBezTo>
                          <a:pt x="723043" y="-1006"/>
                          <a:pt x="572072" y="5185"/>
                          <a:pt x="421576" y="11472"/>
                        </a:cubicBezTo>
                        <a:cubicBezTo>
                          <a:pt x="281178" y="19378"/>
                          <a:pt x="140875" y="27379"/>
                          <a:pt x="0" y="29665"/>
                        </a:cubicBezTo>
                        <a:cubicBezTo>
                          <a:pt x="37529" y="30141"/>
                          <a:pt x="75057" y="30141"/>
                          <a:pt x="112586" y="29950"/>
                        </a:cubicBezTo>
                        <a:cubicBezTo>
                          <a:pt x="215741" y="26331"/>
                          <a:pt x="318707" y="20521"/>
                          <a:pt x="421672" y="14710"/>
                        </a:cubicBezTo>
                        <a:cubicBezTo>
                          <a:pt x="572167" y="8424"/>
                          <a:pt x="723138" y="2233"/>
                          <a:pt x="874395" y="3376"/>
                        </a:cubicBezTo>
                        <a:cubicBezTo>
                          <a:pt x="1025652" y="4614"/>
                          <a:pt x="1175861" y="12901"/>
                          <a:pt x="1326071" y="18330"/>
                        </a:cubicBezTo>
                        <a:cubicBezTo>
                          <a:pt x="1417225" y="22616"/>
                          <a:pt x="1508570" y="25759"/>
                          <a:pt x="1600105" y="25569"/>
                        </a:cubicBezTo>
                        <a:cubicBezTo>
                          <a:pt x="1642967" y="25474"/>
                          <a:pt x="1685830" y="24521"/>
                          <a:pt x="1728692" y="22711"/>
                        </a:cubicBezTo>
                        <a:cubicBezTo>
                          <a:pt x="1755077" y="20997"/>
                          <a:pt x="1781365" y="18997"/>
                          <a:pt x="1807559" y="16520"/>
                        </a:cubicBezTo>
                        <a:cubicBezTo>
                          <a:pt x="1809655" y="16330"/>
                          <a:pt x="1811846" y="16044"/>
                          <a:pt x="1813941" y="15853"/>
                        </a:cubicBezTo>
                        <a:lnTo>
                          <a:pt x="1813941" y="14520"/>
                        </a:lnTo>
                        <a:cubicBezTo>
                          <a:pt x="1811846" y="14710"/>
                          <a:pt x="1809655" y="14901"/>
                          <a:pt x="1807559" y="15091"/>
                        </a:cubicBezTo>
                        <a:cubicBezTo>
                          <a:pt x="1738694" y="20140"/>
                          <a:pt x="1669352" y="22330"/>
                          <a:pt x="1600200" y="2242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2" name="Vrije vorm: vorm 9151">
                    <a:extLst>
                      <a:ext uri="{FF2B5EF4-FFF2-40B4-BE49-F238E27FC236}">
                        <a16:creationId xmlns:a16="http://schemas.microsoft.com/office/drawing/2014/main" id="{F749D013-90D1-BCE6-3266-82BAA6EFDEA0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78430"/>
                    <a:ext cx="325278" cy="9810"/>
                  </a:xfrm>
                  <a:custGeom>
                    <a:avLst/>
                    <a:gdLst>
                      <a:gd name="connsiteX0" fmla="*/ 219932 w 325278"/>
                      <a:gd name="connsiteY0" fmla="*/ 3239 h 9810"/>
                      <a:gd name="connsiteX1" fmla="*/ 297371 w 325278"/>
                      <a:gd name="connsiteY1" fmla="*/ 4477 h 9810"/>
                      <a:gd name="connsiteX2" fmla="*/ 325279 w 325278"/>
                      <a:gd name="connsiteY2" fmla="*/ 1715 h 9810"/>
                      <a:gd name="connsiteX3" fmla="*/ 219932 w 325278"/>
                      <a:gd name="connsiteY3" fmla="*/ 0 h 9810"/>
                      <a:gd name="connsiteX4" fmla="*/ 0 w 325278"/>
                      <a:gd name="connsiteY4" fmla="*/ 6572 h 9810"/>
                      <a:gd name="connsiteX5" fmla="*/ 0 w 325278"/>
                      <a:gd name="connsiteY5" fmla="*/ 9811 h 9810"/>
                      <a:gd name="connsiteX6" fmla="*/ 219932 w 325278"/>
                      <a:gd name="connsiteY6" fmla="*/ 3239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9810">
                        <a:moveTo>
                          <a:pt x="219932" y="3239"/>
                        </a:moveTo>
                        <a:cubicBezTo>
                          <a:pt x="245745" y="3715"/>
                          <a:pt x="271558" y="4096"/>
                          <a:pt x="297371" y="4477"/>
                        </a:cubicBezTo>
                        <a:cubicBezTo>
                          <a:pt x="306705" y="3524"/>
                          <a:pt x="315944" y="2667"/>
                          <a:pt x="325279" y="1715"/>
                        </a:cubicBezTo>
                        <a:cubicBezTo>
                          <a:pt x="290132" y="1238"/>
                          <a:pt x="255080" y="667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9811"/>
                        </a:lnTo>
                        <a:cubicBezTo>
                          <a:pt x="73343" y="8192"/>
                          <a:pt x="146685" y="6001"/>
                          <a:pt x="219932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3" name="Vrije vorm: vorm 9152">
                    <a:extLst>
                      <a:ext uri="{FF2B5EF4-FFF2-40B4-BE49-F238E27FC236}">
                        <a16:creationId xmlns:a16="http://schemas.microsoft.com/office/drawing/2014/main" id="{ECF81296-15D9-604A-B4A2-C7D6B08E1C12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5059"/>
                    <a:ext cx="1864709" cy="41028"/>
                  </a:xfrm>
                  <a:custGeom>
                    <a:avLst/>
                    <a:gdLst>
                      <a:gd name="connsiteX0" fmla="*/ 215646 w 1864709"/>
                      <a:gd name="connsiteY0" fmla="*/ 10644 h 41028"/>
                      <a:gd name="connsiteX1" fmla="*/ 413290 w 1864709"/>
                      <a:gd name="connsiteY1" fmla="*/ 12359 h 41028"/>
                      <a:gd name="connsiteX2" fmla="*/ 865632 w 1864709"/>
                      <a:gd name="connsiteY2" fmla="*/ 10359 h 41028"/>
                      <a:gd name="connsiteX3" fmla="*/ 1091851 w 1864709"/>
                      <a:gd name="connsiteY3" fmla="*/ 4262 h 41028"/>
                      <a:gd name="connsiteX4" fmla="*/ 1318451 w 1864709"/>
                      <a:gd name="connsiteY4" fmla="*/ 5310 h 41028"/>
                      <a:gd name="connsiteX5" fmla="*/ 1576102 w 1864709"/>
                      <a:gd name="connsiteY5" fmla="*/ 19979 h 41028"/>
                      <a:gd name="connsiteX6" fmla="*/ 1864709 w 1864709"/>
                      <a:gd name="connsiteY6" fmla="*/ 41029 h 41028"/>
                      <a:gd name="connsiteX7" fmla="*/ 1318451 w 1864709"/>
                      <a:gd name="connsiteY7" fmla="*/ 2072 h 41028"/>
                      <a:gd name="connsiteX8" fmla="*/ 1091851 w 1864709"/>
                      <a:gd name="connsiteY8" fmla="*/ 929 h 41028"/>
                      <a:gd name="connsiteX9" fmla="*/ 865632 w 1864709"/>
                      <a:gd name="connsiteY9" fmla="*/ 7025 h 41028"/>
                      <a:gd name="connsiteX10" fmla="*/ 413290 w 1864709"/>
                      <a:gd name="connsiteY10" fmla="*/ 9025 h 41028"/>
                      <a:gd name="connsiteX11" fmla="*/ 0 w 1864709"/>
                      <a:gd name="connsiteY11" fmla="*/ 3882 h 41028"/>
                      <a:gd name="connsiteX12" fmla="*/ 0 w 1864709"/>
                      <a:gd name="connsiteY12" fmla="*/ 3882 h 41028"/>
                      <a:gd name="connsiteX13" fmla="*/ 215646 w 1864709"/>
                      <a:gd name="connsiteY13" fmla="*/ 10549 h 4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28">
                        <a:moveTo>
                          <a:pt x="215646" y="10644"/>
                        </a:moveTo>
                        <a:cubicBezTo>
                          <a:pt x="281464" y="11502"/>
                          <a:pt x="347377" y="12073"/>
                          <a:pt x="413290" y="12359"/>
                        </a:cubicBezTo>
                        <a:cubicBezTo>
                          <a:pt x="564071" y="13978"/>
                          <a:pt x="714947" y="13692"/>
                          <a:pt x="865632" y="10359"/>
                        </a:cubicBezTo>
                        <a:cubicBezTo>
                          <a:pt x="940975" y="8835"/>
                          <a:pt x="1016318" y="5882"/>
                          <a:pt x="1091851" y="4262"/>
                        </a:cubicBezTo>
                        <a:cubicBezTo>
                          <a:pt x="1167384" y="2548"/>
                          <a:pt x="1243108" y="3215"/>
                          <a:pt x="1318451" y="5310"/>
                        </a:cubicBezTo>
                        <a:cubicBezTo>
                          <a:pt x="1404747" y="8358"/>
                          <a:pt x="1490567" y="13597"/>
                          <a:pt x="1576102" y="19979"/>
                        </a:cubicBezTo>
                        <a:cubicBezTo>
                          <a:pt x="1672495" y="26075"/>
                          <a:pt x="1768602" y="33504"/>
                          <a:pt x="1864709" y="41029"/>
                        </a:cubicBezTo>
                        <a:cubicBezTo>
                          <a:pt x="1683449" y="24836"/>
                          <a:pt x="1501902" y="8549"/>
                          <a:pt x="1318451" y="2072"/>
                        </a:cubicBezTo>
                        <a:cubicBezTo>
                          <a:pt x="1243012" y="-119"/>
                          <a:pt x="1167384" y="-690"/>
                          <a:pt x="1091851" y="929"/>
                        </a:cubicBezTo>
                        <a:cubicBezTo>
                          <a:pt x="1016318" y="2548"/>
                          <a:pt x="940975" y="5501"/>
                          <a:pt x="865632" y="7025"/>
                        </a:cubicBezTo>
                        <a:cubicBezTo>
                          <a:pt x="714851" y="10359"/>
                          <a:pt x="563975" y="10644"/>
                          <a:pt x="413290" y="9025"/>
                        </a:cubicBezTo>
                        <a:cubicBezTo>
                          <a:pt x="275463" y="8549"/>
                          <a:pt x="137732" y="6548"/>
                          <a:pt x="0" y="3882"/>
                        </a:cubicBezTo>
                        <a:lnTo>
                          <a:pt x="0" y="3882"/>
                        </a:lnTo>
                        <a:cubicBezTo>
                          <a:pt x="71819" y="6453"/>
                          <a:pt x="143732" y="8644"/>
                          <a:pt x="215646" y="105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4" name="Vrije vorm: vorm 9153">
                    <a:extLst>
                      <a:ext uri="{FF2B5EF4-FFF2-40B4-BE49-F238E27FC236}">
                        <a16:creationId xmlns:a16="http://schemas.microsoft.com/office/drawing/2014/main" id="{0DBC4DFC-E28A-7E90-0EBD-73D50ADE2E8D}"/>
                      </a:ext>
                    </a:extLst>
                  </p:cNvPr>
                  <p:cNvSpPr/>
                  <p:nvPr/>
                </p:nvSpPr>
                <p:spPr>
                  <a:xfrm>
                    <a:off x="9456046" y="2389695"/>
                    <a:ext cx="592931" cy="15947"/>
                  </a:xfrm>
                  <a:custGeom>
                    <a:avLst/>
                    <a:gdLst>
                      <a:gd name="connsiteX0" fmla="*/ 447961 w 592931"/>
                      <a:gd name="connsiteY0" fmla="*/ 11621 h 15947"/>
                      <a:gd name="connsiteX1" fmla="*/ 142494 w 592931"/>
                      <a:gd name="connsiteY1" fmla="*/ 7049 h 15947"/>
                      <a:gd name="connsiteX2" fmla="*/ 0 w 592931"/>
                      <a:gd name="connsiteY2" fmla="*/ 0 h 15947"/>
                      <a:gd name="connsiteX3" fmla="*/ 75057 w 592931"/>
                      <a:gd name="connsiteY3" fmla="*/ 7525 h 15947"/>
                      <a:gd name="connsiteX4" fmla="*/ 142399 w 592931"/>
                      <a:gd name="connsiteY4" fmla="*/ 10287 h 15947"/>
                      <a:gd name="connsiteX5" fmla="*/ 447866 w 592931"/>
                      <a:gd name="connsiteY5" fmla="*/ 14859 h 15947"/>
                      <a:gd name="connsiteX6" fmla="*/ 535019 w 592931"/>
                      <a:gd name="connsiteY6" fmla="*/ 13335 h 15947"/>
                      <a:gd name="connsiteX7" fmla="*/ 586550 w 592931"/>
                      <a:gd name="connsiteY7" fmla="*/ 9716 h 15947"/>
                      <a:gd name="connsiteX8" fmla="*/ 592931 w 592931"/>
                      <a:gd name="connsiteY8" fmla="*/ 9239 h 15947"/>
                      <a:gd name="connsiteX9" fmla="*/ 592931 w 592931"/>
                      <a:gd name="connsiteY9" fmla="*/ 7906 h 15947"/>
                      <a:gd name="connsiteX10" fmla="*/ 586550 w 592931"/>
                      <a:gd name="connsiteY10" fmla="*/ 8192 h 15947"/>
                      <a:gd name="connsiteX11" fmla="*/ 447866 w 592931"/>
                      <a:gd name="connsiteY11" fmla="*/ 11716 h 1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2931" h="15947">
                        <a:moveTo>
                          <a:pt x="447961" y="11621"/>
                        </a:moveTo>
                        <a:cubicBezTo>
                          <a:pt x="346043" y="13907"/>
                          <a:pt x="243935" y="12383"/>
                          <a:pt x="142494" y="7049"/>
                        </a:cubicBezTo>
                        <a:cubicBezTo>
                          <a:pt x="94964" y="5525"/>
                          <a:pt x="47434" y="3238"/>
                          <a:pt x="0" y="0"/>
                        </a:cubicBezTo>
                        <a:cubicBezTo>
                          <a:pt x="24955" y="2762"/>
                          <a:pt x="50006" y="5239"/>
                          <a:pt x="75057" y="7525"/>
                        </a:cubicBezTo>
                        <a:cubicBezTo>
                          <a:pt x="97536" y="8573"/>
                          <a:pt x="119920" y="9525"/>
                          <a:pt x="142399" y="10287"/>
                        </a:cubicBezTo>
                        <a:cubicBezTo>
                          <a:pt x="243840" y="15716"/>
                          <a:pt x="345948" y="17240"/>
                          <a:pt x="447866" y="14859"/>
                        </a:cubicBezTo>
                        <a:cubicBezTo>
                          <a:pt x="476917" y="14669"/>
                          <a:pt x="505968" y="14097"/>
                          <a:pt x="535019" y="13335"/>
                        </a:cubicBezTo>
                        <a:cubicBezTo>
                          <a:pt x="552259" y="12287"/>
                          <a:pt x="569405" y="10954"/>
                          <a:pt x="586550" y="9716"/>
                        </a:cubicBezTo>
                        <a:cubicBezTo>
                          <a:pt x="588645" y="9525"/>
                          <a:pt x="590836" y="9430"/>
                          <a:pt x="592931" y="9239"/>
                        </a:cubicBezTo>
                        <a:lnTo>
                          <a:pt x="592931" y="7906"/>
                        </a:lnTo>
                        <a:cubicBezTo>
                          <a:pt x="590836" y="7906"/>
                          <a:pt x="588645" y="8096"/>
                          <a:pt x="586550" y="8192"/>
                        </a:cubicBezTo>
                        <a:cubicBezTo>
                          <a:pt x="540353" y="10096"/>
                          <a:pt x="494062" y="11430"/>
                          <a:pt x="447866" y="1171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5" name="Vrije vorm: vorm 9154">
                    <a:extLst>
                      <a:ext uri="{FF2B5EF4-FFF2-40B4-BE49-F238E27FC236}">
                        <a16:creationId xmlns:a16="http://schemas.microsoft.com/office/drawing/2014/main" id="{B928CA3E-DFDA-1BBD-2748-1B549A8EB145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5978"/>
                    <a:ext cx="832104" cy="32296"/>
                  </a:xfrm>
                  <a:custGeom>
                    <a:avLst/>
                    <a:gdLst>
                      <a:gd name="connsiteX0" fmla="*/ 591503 w 832104"/>
                      <a:gd name="connsiteY0" fmla="*/ 7436 h 32296"/>
                      <a:gd name="connsiteX1" fmla="*/ 705993 w 832104"/>
                      <a:gd name="connsiteY1" fmla="*/ 17628 h 32296"/>
                      <a:gd name="connsiteX2" fmla="*/ 832104 w 832104"/>
                      <a:gd name="connsiteY2" fmla="*/ 32296 h 32296"/>
                      <a:gd name="connsiteX3" fmla="*/ 591503 w 832104"/>
                      <a:gd name="connsiteY3" fmla="*/ 4197 h 32296"/>
                      <a:gd name="connsiteX4" fmla="*/ 187738 w 832104"/>
                      <a:gd name="connsiteY4" fmla="*/ 5626 h 32296"/>
                      <a:gd name="connsiteX5" fmla="*/ 0 w 832104"/>
                      <a:gd name="connsiteY5" fmla="*/ 18104 h 32296"/>
                      <a:gd name="connsiteX6" fmla="*/ 100013 w 832104"/>
                      <a:gd name="connsiteY6" fmla="*/ 14484 h 32296"/>
                      <a:gd name="connsiteX7" fmla="*/ 187738 w 832104"/>
                      <a:gd name="connsiteY7" fmla="*/ 8865 h 32296"/>
                      <a:gd name="connsiteX8" fmla="*/ 591503 w 832104"/>
                      <a:gd name="connsiteY8" fmla="*/ 7436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104" h="32296">
                        <a:moveTo>
                          <a:pt x="591503" y="7436"/>
                        </a:moveTo>
                        <a:cubicBezTo>
                          <a:pt x="629888" y="9912"/>
                          <a:pt x="668084" y="13341"/>
                          <a:pt x="705993" y="17628"/>
                        </a:cubicBezTo>
                        <a:cubicBezTo>
                          <a:pt x="748379" y="21342"/>
                          <a:pt x="790480" y="26105"/>
                          <a:pt x="832104" y="32296"/>
                        </a:cubicBezTo>
                        <a:cubicBezTo>
                          <a:pt x="753618" y="18485"/>
                          <a:pt x="672941" y="9531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25063" y="9341"/>
                          <a:pt x="62579" y="13722"/>
                          <a:pt x="0" y="18104"/>
                        </a:cubicBezTo>
                        <a:cubicBezTo>
                          <a:pt x="33338" y="16866"/>
                          <a:pt x="66675" y="15627"/>
                          <a:pt x="100013" y="14484"/>
                        </a:cubicBezTo>
                        <a:cubicBezTo>
                          <a:pt x="129254" y="12484"/>
                          <a:pt x="158496" y="10674"/>
                          <a:pt x="187738" y="8865"/>
                        </a:cubicBezTo>
                        <a:cubicBezTo>
                          <a:pt x="322040" y="3150"/>
                          <a:pt x="457200" y="387"/>
                          <a:pt x="591503" y="743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6" name="Vrije vorm: vorm 9155">
                    <a:extLst>
                      <a:ext uri="{FF2B5EF4-FFF2-40B4-BE49-F238E27FC236}">
                        <a16:creationId xmlns:a16="http://schemas.microsoft.com/office/drawing/2014/main" id="{C73C828D-CD88-2CD3-7792-D9EA562180DF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0546"/>
                    <a:ext cx="348329" cy="4381"/>
                  </a:xfrm>
                  <a:custGeom>
                    <a:avLst/>
                    <a:gdLst>
                      <a:gd name="connsiteX0" fmla="*/ 213074 w 348329"/>
                      <a:gd name="connsiteY0" fmla="*/ 3143 h 4381"/>
                      <a:gd name="connsiteX1" fmla="*/ 276225 w 348329"/>
                      <a:gd name="connsiteY1" fmla="*/ 3715 h 4381"/>
                      <a:gd name="connsiteX2" fmla="*/ 348329 w 348329"/>
                      <a:gd name="connsiteY2" fmla="*/ 1143 h 4381"/>
                      <a:gd name="connsiteX3" fmla="*/ 213074 w 348329"/>
                      <a:gd name="connsiteY3" fmla="*/ 0 h 4381"/>
                      <a:gd name="connsiteX4" fmla="*/ 0 w 348329"/>
                      <a:gd name="connsiteY4" fmla="*/ 1143 h 4381"/>
                      <a:gd name="connsiteX5" fmla="*/ 0 w 348329"/>
                      <a:gd name="connsiteY5" fmla="*/ 4382 h 4381"/>
                      <a:gd name="connsiteX6" fmla="*/ 213074 w 348329"/>
                      <a:gd name="connsiteY6" fmla="*/ 3239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4381">
                        <a:moveTo>
                          <a:pt x="213074" y="3143"/>
                        </a:moveTo>
                        <a:cubicBezTo>
                          <a:pt x="234125" y="3429"/>
                          <a:pt x="255175" y="3524"/>
                          <a:pt x="276225" y="3715"/>
                        </a:cubicBezTo>
                        <a:cubicBezTo>
                          <a:pt x="300228" y="2858"/>
                          <a:pt x="324326" y="2000"/>
                          <a:pt x="348329" y="1143"/>
                        </a:cubicBezTo>
                        <a:cubicBezTo>
                          <a:pt x="303181" y="857"/>
                          <a:pt x="258127" y="47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4382"/>
                        </a:lnTo>
                        <a:cubicBezTo>
                          <a:pt x="71057" y="4382"/>
                          <a:pt x="142113" y="4000"/>
                          <a:pt x="213074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7" name="Vrije vorm: vorm 9156">
                    <a:extLst>
                      <a:ext uri="{FF2B5EF4-FFF2-40B4-BE49-F238E27FC236}">
                        <a16:creationId xmlns:a16="http://schemas.microsoft.com/office/drawing/2014/main" id="{C0C0CD46-213B-C7E1-2135-AF701E5F29F2}"/>
                      </a:ext>
                    </a:extLst>
                  </p:cNvPr>
                  <p:cNvSpPr/>
                  <p:nvPr/>
                </p:nvSpPr>
                <p:spPr>
                  <a:xfrm>
                    <a:off x="8343526" y="2260441"/>
                    <a:ext cx="219932" cy="14096"/>
                  </a:xfrm>
                  <a:custGeom>
                    <a:avLst/>
                    <a:gdLst>
                      <a:gd name="connsiteX0" fmla="*/ 49149 w 219932"/>
                      <a:gd name="connsiteY0" fmla="*/ 11239 h 14096"/>
                      <a:gd name="connsiteX1" fmla="*/ 155067 w 219932"/>
                      <a:gd name="connsiteY1" fmla="*/ 4667 h 14096"/>
                      <a:gd name="connsiteX2" fmla="*/ 185738 w 219932"/>
                      <a:gd name="connsiteY2" fmla="*/ 4000 h 14096"/>
                      <a:gd name="connsiteX3" fmla="*/ 219932 w 219932"/>
                      <a:gd name="connsiteY3" fmla="*/ 0 h 14096"/>
                      <a:gd name="connsiteX4" fmla="*/ 155067 w 219932"/>
                      <a:gd name="connsiteY4" fmla="*/ 1524 h 14096"/>
                      <a:gd name="connsiteX5" fmla="*/ 49149 w 219932"/>
                      <a:gd name="connsiteY5" fmla="*/ 8096 h 14096"/>
                      <a:gd name="connsiteX6" fmla="*/ 0 w 219932"/>
                      <a:gd name="connsiteY6" fmla="*/ 13906 h 14096"/>
                      <a:gd name="connsiteX7" fmla="*/ 26384 w 219932"/>
                      <a:gd name="connsiteY7" fmla="*/ 14097 h 14096"/>
                      <a:gd name="connsiteX8" fmla="*/ 49244 w 219932"/>
                      <a:gd name="connsiteY8" fmla="*/ 1143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6">
                        <a:moveTo>
                          <a:pt x="49149" y="11239"/>
                        </a:moveTo>
                        <a:cubicBezTo>
                          <a:pt x="84487" y="9239"/>
                          <a:pt x="119825" y="7048"/>
                          <a:pt x="155067" y="4667"/>
                        </a:cubicBezTo>
                        <a:cubicBezTo>
                          <a:pt x="165259" y="4477"/>
                          <a:pt x="175546" y="4191"/>
                          <a:pt x="185738" y="4000"/>
                        </a:cubicBezTo>
                        <a:cubicBezTo>
                          <a:pt x="197168" y="2667"/>
                          <a:pt x="208502" y="1333"/>
                          <a:pt x="219932" y="0"/>
                        </a:cubicBezTo>
                        <a:cubicBezTo>
                          <a:pt x="198311" y="571"/>
                          <a:pt x="176689" y="1048"/>
                          <a:pt x="155067" y="1524"/>
                        </a:cubicBezTo>
                        <a:cubicBezTo>
                          <a:pt x="119825" y="3905"/>
                          <a:pt x="84487" y="6096"/>
                          <a:pt x="49149" y="8096"/>
                        </a:cubicBezTo>
                        <a:lnTo>
                          <a:pt x="0" y="13906"/>
                        </a:lnTo>
                        <a:lnTo>
                          <a:pt x="26384" y="14097"/>
                        </a:lnTo>
                        <a:lnTo>
                          <a:pt x="49244" y="1143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8" name="Vrije vorm: vorm 9157">
                    <a:extLst>
                      <a:ext uri="{FF2B5EF4-FFF2-40B4-BE49-F238E27FC236}">
                        <a16:creationId xmlns:a16="http://schemas.microsoft.com/office/drawing/2014/main" id="{BC000F9F-B771-4CD6-94F6-0A49689A5101}"/>
                      </a:ext>
                    </a:extLst>
                  </p:cNvPr>
                  <p:cNvSpPr/>
                  <p:nvPr/>
                </p:nvSpPr>
                <p:spPr>
                  <a:xfrm>
                    <a:off x="9561678" y="2258155"/>
                    <a:ext cx="311848" cy="14001"/>
                  </a:xfrm>
                  <a:custGeom>
                    <a:avLst/>
                    <a:gdLst>
                      <a:gd name="connsiteX0" fmla="*/ 70485 w 311848"/>
                      <a:gd name="connsiteY0" fmla="*/ 5048 h 14001"/>
                      <a:gd name="connsiteX1" fmla="*/ 220504 w 311848"/>
                      <a:gd name="connsiteY1" fmla="*/ 11811 h 14001"/>
                      <a:gd name="connsiteX2" fmla="*/ 263081 w 311848"/>
                      <a:gd name="connsiteY2" fmla="*/ 14002 h 14001"/>
                      <a:gd name="connsiteX3" fmla="*/ 311849 w 311848"/>
                      <a:gd name="connsiteY3" fmla="*/ 13240 h 14001"/>
                      <a:gd name="connsiteX4" fmla="*/ 220504 w 311848"/>
                      <a:gd name="connsiteY4" fmla="*/ 8572 h 14001"/>
                      <a:gd name="connsiteX5" fmla="*/ 70485 w 311848"/>
                      <a:gd name="connsiteY5" fmla="*/ 1810 h 14001"/>
                      <a:gd name="connsiteX6" fmla="*/ 0 w 311848"/>
                      <a:gd name="connsiteY6" fmla="*/ 0 h 14001"/>
                      <a:gd name="connsiteX7" fmla="*/ 36957 w 311848"/>
                      <a:gd name="connsiteY7" fmla="*/ 4191 h 14001"/>
                      <a:gd name="connsiteX8" fmla="*/ 70390 w 311848"/>
                      <a:gd name="connsiteY8" fmla="*/ 5048 h 14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4001">
                        <a:moveTo>
                          <a:pt x="70485" y="5048"/>
                        </a:moveTo>
                        <a:cubicBezTo>
                          <a:pt x="120396" y="8096"/>
                          <a:pt x="170402" y="10382"/>
                          <a:pt x="220504" y="11811"/>
                        </a:cubicBezTo>
                        <a:cubicBezTo>
                          <a:pt x="234601" y="12668"/>
                          <a:pt x="248888" y="13240"/>
                          <a:pt x="263081" y="14002"/>
                        </a:cubicBezTo>
                        <a:cubicBezTo>
                          <a:pt x="279368" y="13811"/>
                          <a:pt x="295656" y="13716"/>
                          <a:pt x="311849" y="13240"/>
                        </a:cubicBezTo>
                        <a:cubicBezTo>
                          <a:pt x="281368" y="12001"/>
                          <a:pt x="250889" y="10382"/>
                          <a:pt x="220504" y="8572"/>
                        </a:cubicBezTo>
                        <a:cubicBezTo>
                          <a:pt x="170402" y="7144"/>
                          <a:pt x="120396" y="4953"/>
                          <a:pt x="70485" y="1810"/>
                        </a:cubicBezTo>
                        <a:cubicBezTo>
                          <a:pt x="47054" y="1429"/>
                          <a:pt x="23527" y="762"/>
                          <a:pt x="0" y="0"/>
                        </a:cubicBezTo>
                        <a:cubicBezTo>
                          <a:pt x="12287" y="1524"/>
                          <a:pt x="24670" y="2858"/>
                          <a:pt x="36957" y="4191"/>
                        </a:cubicBezTo>
                        <a:cubicBezTo>
                          <a:pt x="48101" y="4477"/>
                          <a:pt x="59246" y="4858"/>
                          <a:pt x="70390" y="5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9" name="Vrije vorm: vorm 9158">
                    <a:extLst>
                      <a:ext uri="{FF2B5EF4-FFF2-40B4-BE49-F238E27FC236}">
                        <a16:creationId xmlns:a16="http://schemas.microsoft.com/office/drawing/2014/main" id="{D69CB1CD-529A-239E-AFDF-8B8CB98F02B0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3881"/>
                    <a:ext cx="295465" cy="8477"/>
                  </a:xfrm>
                  <a:custGeom>
                    <a:avLst/>
                    <a:gdLst>
                      <a:gd name="connsiteX0" fmla="*/ 208693 w 295465"/>
                      <a:gd name="connsiteY0" fmla="*/ 3238 h 8477"/>
                      <a:gd name="connsiteX1" fmla="*/ 249269 w 295465"/>
                      <a:gd name="connsiteY1" fmla="*/ 3810 h 8477"/>
                      <a:gd name="connsiteX2" fmla="*/ 295465 w 295465"/>
                      <a:gd name="connsiteY2" fmla="*/ 1143 h 8477"/>
                      <a:gd name="connsiteX3" fmla="*/ 208693 w 295465"/>
                      <a:gd name="connsiteY3" fmla="*/ 0 h 8477"/>
                      <a:gd name="connsiteX4" fmla="*/ 66389 w 295465"/>
                      <a:gd name="connsiteY4" fmla="*/ 3143 h 8477"/>
                      <a:gd name="connsiteX5" fmla="*/ 0 w 295465"/>
                      <a:gd name="connsiteY5" fmla="*/ 7715 h 8477"/>
                      <a:gd name="connsiteX6" fmla="*/ 35433 w 295465"/>
                      <a:gd name="connsiteY6" fmla="*/ 8477 h 8477"/>
                      <a:gd name="connsiteX7" fmla="*/ 66389 w 295465"/>
                      <a:gd name="connsiteY7" fmla="*/ 6382 h 8477"/>
                      <a:gd name="connsiteX8" fmla="*/ 208693 w 295465"/>
                      <a:gd name="connsiteY8" fmla="*/ 3238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8477">
                        <a:moveTo>
                          <a:pt x="208693" y="3238"/>
                        </a:moveTo>
                        <a:lnTo>
                          <a:pt x="249269" y="3810"/>
                        </a:lnTo>
                        <a:lnTo>
                          <a:pt x="295465" y="1143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0" y="7715"/>
                        </a:lnTo>
                        <a:lnTo>
                          <a:pt x="35433" y="8477"/>
                        </a:lnTo>
                        <a:lnTo>
                          <a:pt x="66389" y="6382"/>
                        </a:lnTo>
                        <a:lnTo>
                          <a:pt x="20869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0" name="Vrije vorm: vorm 9159">
                    <a:extLst>
                      <a:ext uri="{FF2B5EF4-FFF2-40B4-BE49-F238E27FC236}">
                        <a16:creationId xmlns:a16="http://schemas.microsoft.com/office/drawing/2014/main" id="{F4DD0B70-F64D-60AA-FA0C-FE1453060534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2265"/>
                    <a:ext cx="1362551" cy="14763"/>
                  </a:xfrm>
                  <a:custGeom>
                    <a:avLst/>
                    <a:gdLst>
                      <a:gd name="connsiteX0" fmla="*/ 963263 w 1362551"/>
                      <a:gd name="connsiteY0" fmla="*/ 3238 h 14763"/>
                      <a:gd name="connsiteX1" fmla="*/ 1256062 w 1362551"/>
                      <a:gd name="connsiteY1" fmla="*/ 5334 h 14763"/>
                      <a:gd name="connsiteX2" fmla="*/ 1362551 w 1362551"/>
                      <a:gd name="connsiteY2" fmla="*/ 2858 h 14763"/>
                      <a:gd name="connsiteX3" fmla="*/ 963263 w 1362551"/>
                      <a:gd name="connsiteY3" fmla="*/ 0 h 14763"/>
                      <a:gd name="connsiteX4" fmla="*/ 306705 w 1362551"/>
                      <a:gd name="connsiteY4" fmla="*/ 5239 h 14763"/>
                      <a:gd name="connsiteX5" fmla="*/ 0 w 1362551"/>
                      <a:gd name="connsiteY5" fmla="*/ 13811 h 14763"/>
                      <a:gd name="connsiteX6" fmla="*/ 81724 w 1362551"/>
                      <a:gd name="connsiteY6" fmla="*/ 14764 h 14763"/>
                      <a:gd name="connsiteX7" fmla="*/ 306705 w 1362551"/>
                      <a:gd name="connsiteY7" fmla="*/ 8477 h 14763"/>
                      <a:gd name="connsiteX8" fmla="*/ 963263 w 1362551"/>
                      <a:gd name="connsiteY8" fmla="*/ 3238 h 1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4763">
                        <a:moveTo>
                          <a:pt x="963263" y="3238"/>
                        </a:moveTo>
                        <a:lnTo>
                          <a:pt x="1256062" y="5334"/>
                        </a:lnTo>
                        <a:lnTo>
                          <a:pt x="1362551" y="2858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0" y="13811"/>
                        </a:lnTo>
                        <a:lnTo>
                          <a:pt x="81724" y="14764"/>
                        </a:lnTo>
                        <a:lnTo>
                          <a:pt x="306705" y="8477"/>
                        </a:lnTo>
                        <a:lnTo>
                          <a:pt x="96326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1" name="Vrije vorm: vorm 9160">
                    <a:extLst>
                      <a:ext uri="{FF2B5EF4-FFF2-40B4-BE49-F238E27FC236}">
                        <a16:creationId xmlns:a16="http://schemas.microsoft.com/office/drawing/2014/main" id="{B5118FA3-C891-4474-5F41-D309686FDD4E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2640"/>
                    <a:ext cx="932497" cy="14668"/>
                  </a:xfrm>
                  <a:custGeom>
                    <a:avLst/>
                    <a:gdLst>
                      <a:gd name="connsiteX0" fmla="*/ 659416 w 932497"/>
                      <a:gd name="connsiteY0" fmla="*/ 3334 h 14668"/>
                      <a:gd name="connsiteX1" fmla="*/ 859726 w 932497"/>
                      <a:gd name="connsiteY1" fmla="*/ 8668 h 14668"/>
                      <a:gd name="connsiteX2" fmla="*/ 932497 w 932497"/>
                      <a:gd name="connsiteY2" fmla="*/ 7620 h 14668"/>
                      <a:gd name="connsiteX3" fmla="*/ 659416 w 932497"/>
                      <a:gd name="connsiteY3" fmla="*/ 0 h 14668"/>
                      <a:gd name="connsiteX4" fmla="*/ 209741 w 932497"/>
                      <a:gd name="connsiteY4" fmla="*/ 3715 h 14668"/>
                      <a:gd name="connsiteX5" fmla="*/ 0 w 932497"/>
                      <a:gd name="connsiteY5" fmla="*/ 14192 h 14668"/>
                      <a:gd name="connsiteX6" fmla="*/ 55912 w 932497"/>
                      <a:gd name="connsiteY6" fmla="*/ 14669 h 14668"/>
                      <a:gd name="connsiteX7" fmla="*/ 209741 w 932497"/>
                      <a:gd name="connsiteY7" fmla="*/ 7049 h 14668"/>
                      <a:gd name="connsiteX8" fmla="*/ 659416 w 932497"/>
                      <a:gd name="connsiteY8" fmla="*/ 3334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4668">
                        <a:moveTo>
                          <a:pt x="659416" y="3334"/>
                        </a:moveTo>
                        <a:cubicBezTo>
                          <a:pt x="726186" y="4858"/>
                          <a:pt x="792956" y="6668"/>
                          <a:pt x="859726" y="8668"/>
                        </a:cubicBezTo>
                        <a:cubicBezTo>
                          <a:pt x="884015" y="8287"/>
                          <a:pt x="908304" y="7906"/>
                          <a:pt x="932497" y="7620"/>
                        </a:cubicBezTo>
                        <a:cubicBezTo>
                          <a:pt x="841534" y="4667"/>
                          <a:pt x="750475" y="2096"/>
                          <a:pt x="659416" y="0"/>
                        </a:cubicBezTo>
                        <a:cubicBezTo>
                          <a:pt x="509492" y="0"/>
                          <a:pt x="359569" y="1238"/>
                          <a:pt x="209741" y="3715"/>
                        </a:cubicBezTo>
                        <a:cubicBezTo>
                          <a:pt x="139732" y="6953"/>
                          <a:pt x="69913" y="10382"/>
                          <a:pt x="0" y="14192"/>
                        </a:cubicBezTo>
                        <a:cubicBezTo>
                          <a:pt x="18669" y="14192"/>
                          <a:pt x="37243" y="14573"/>
                          <a:pt x="55912" y="14669"/>
                        </a:cubicBezTo>
                        <a:cubicBezTo>
                          <a:pt x="107156" y="12002"/>
                          <a:pt x="158401" y="9335"/>
                          <a:pt x="209741" y="7049"/>
                        </a:cubicBezTo>
                        <a:cubicBezTo>
                          <a:pt x="359664" y="4572"/>
                          <a:pt x="509492" y="3334"/>
                          <a:pt x="659416" y="33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2" name="Vrije vorm: vorm 9161">
                    <a:extLst>
                      <a:ext uri="{FF2B5EF4-FFF2-40B4-BE49-F238E27FC236}">
                        <a16:creationId xmlns:a16="http://schemas.microsoft.com/office/drawing/2014/main" id="{D8FC8F36-B3D6-0A4D-9566-41115A02F324}"/>
                      </a:ext>
                    </a:extLst>
                  </p:cNvPr>
                  <p:cNvSpPr/>
                  <p:nvPr/>
                </p:nvSpPr>
                <p:spPr>
                  <a:xfrm>
                    <a:off x="7923187" y="2134044"/>
                    <a:ext cx="1765744" cy="44577"/>
                  </a:xfrm>
                  <a:custGeom>
                    <a:avLst/>
                    <a:gdLst>
                      <a:gd name="connsiteX0" fmla="*/ 397573 w 1765744"/>
                      <a:gd name="connsiteY0" fmla="*/ 30385 h 44577"/>
                      <a:gd name="connsiteX1" fmla="*/ 823246 w 1765744"/>
                      <a:gd name="connsiteY1" fmla="*/ 29623 h 44577"/>
                      <a:gd name="connsiteX2" fmla="*/ 1035939 w 1765744"/>
                      <a:gd name="connsiteY2" fmla="*/ 26575 h 44577"/>
                      <a:gd name="connsiteX3" fmla="*/ 1248537 w 1765744"/>
                      <a:gd name="connsiteY3" fmla="*/ 20955 h 44577"/>
                      <a:gd name="connsiteX4" fmla="*/ 1628489 w 1765744"/>
                      <a:gd name="connsiteY4" fmla="*/ 9334 h 44577"/>
                      <a:gd name="connsiteX5" fmla="*/ 1765745 w 1765744"/>
                      <a:gd name="connsiteY5" fmla="*/ 0 h 44577"/>
                      <a:gd name="connsiteX6" fmla="*/ 1248442 w 1765744"/>
                      <a:gd name="connsiteY6" fmla="*/ 17812 h 44577"/>
                      <a:gd name="connsiteX7" fmla="*/ 1035844 w 1765744"/>
                      <a:gd name="connsiteY7" fmla="*/ 23431 h 44577"/>
                      <a:gd name="connsiteX8" fmla="*/ 823151 w 1765744"/>
                      <a:gd name="connsiteY8" fmla="*/ 26479 h 44577"/>
                      <a:gd name="connsiteX9" fmla="*/ 397478 w 1765744"/>
                      <a:gd name="connsiteY9" fmla="*/ 27242 h 44577"/>
                      <a:gd name="connsiteX10" fmla="*/ 0 w 1765744"/>
                      <a:gd name="connsiteY10" fmla="*/ 44577 h 44577"/>
                      <a:gd name="connsiteX11" fmla="*/ 105632 w 1765744"/>
                      <a:gd name="connsiteY11" fmla="*/ 40862 h 44577"/>
                      <a:gd name="connsiteX12" fmla="*/ 397478 w 1765744"/>
                      <a:gd name="connsiteY12" fmla="*/ 30575 h 44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744" h="44577">
                        <a:moveTo>
                          <a:pt x="397573" y="30385"/>
                        </a:moveTo>
                        <a:cubicBezTo>
                          <a:pt x="539687" y="29813"/>
                          <a:pt x="681514" y="31051"/>
                          <a:pt x="823246" y="29623"/>
                        </a:cubicBezTo>
                        <a:cubicBezTo>
                          <a:pt x="894112" y="28956"/>
                          <a:pt x="965073" y="28003"/>
                          <a:pt x="1035939" y="26575"/>
                        </a:cubicBezTo>
                        <a:cubicBezTo>
                          <a:pt x="1106805" y="25146"/>
                          <a:pt x="1177671" y="23241"/>
                          <a:pt x="1248537" y="20955"/>
                        </a:cubicBezTo>
                        <a:cubicBezTo>
                          <a:pt x="1375220" y="18383"/>
                          <a:pt x="1501902" y="14478"/>
                          <a:pt x="1628489" y="9334"/>
                        </a:cubicBezTo>
                        <a:cubicBezTo>
                          <a:pt x="1674305" y="6382"/>
                          <a:pt x="1720025" y="3238"/>
                          <a:pt x="1765745" y="0"/>
                        </a:cubicBezTo>
                        <a:cubicBezTo>
                          <a:pt x="1593437" y="8382"/>
                          <a:pt x="1420940" y="14288"/>
                          <a:pt x="1248442" y="17812"/>
                        </a:cubicBezTo>
                        <a:cubicBezTo>
                          <a:pt x="1177576" y="20098"/>
                          <a:pt x="1106710" y="21907"/>
                          <a:pt x="1035844" y="23431"/>
                        </a:cubicBez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264795" y="29908"/>
                          <a:pt x="131826" y="34290"/>
                          <a:pt x="0" y="44577"/>
                        </a:cubicBezTo>
                        <a:cubicBezTo>
                          <a:pt x="35243" y="42958"/>
                          <a:pt x="70485" y="41719"/>
                          <a:pt x="105632" y="40862"/>
                        </a:cubicBezTo>
                        <a:cubicBezTo>
                          <a:pt x="202692" y="35433"/>
                          <a:pt x="300133" y="32480"/>
                          <a:pt x="397478" y="3057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3" name="Vrije vorm: vorm 9162">
                    <a:extLst>
                      <a:ext uri="{FF2B5EF4-FFF2-40B4-BE49-F238E27FC236}">
                        <a16:creationId xmlns:a16="http://schemas.microsoft.com/office/drawing/2014/main" id="{6E3A2EA5-3839-9E4C-7262-5BA7F071BC94}"/>
                      </a:ext>
                    </a:extLst>
                  </p:cNvPr>
                  <p:cNvSpPr/>
                  <p:nvPr/>
                </p:nvSpPr>
                <p:spPr>
                  <a:xfrm>
                    <a:off x="7578668" y="2287873"/>
                    <a:ext cx="2406300" cy="42821"/>
                  </a:xfrm>
                  <a:custGeom>
                    <a:avLst/>
                    <a:gdLst>
                      <a:gd name="connsiteX0" fmla="*/ 1122712 w 2406300"/>
                      <a:gd name="connsiteY0" fmla="*/ 6572 h 42821"/>
                      <a:gd name="connsiteX1" fmla="*/ 1412939 w 2406300"/>
                      <a:gd name="connsiteY1" fmla="*/ 8192 h 42821"/>
                      <a:gd name="connsiteX2" fmla="*/ 1558004 w 2406300"/>
                      <a:gd name="connsiteY2" fmla="*/ 9049 h 42821"/>
                      <a:gd name="connsiteX3" fmla="*/ 1703261 w 2406300"/>
                      <a:gd name="connsiteY3" fmla="*/ 10478 h 42821"/>
                      <a:gd name="connsiteX4" fmla="*/ 1791557 w 2406300"/>
                      <a:gd name="connsiteY4" fmla="*/ 13525 h 42821"/>
                      <a:gd name="connsiteX5" fmla="*/ 1835658 w 2406300"/>
                      <a:gd name="connsiteY5" fmla="*/ 15716 h 42821"/>
                      <a:gd name="connsiteX6" fmla="*/ 1857661 w 2406300"/>
                      <a:gd name="connsiteY6" fmla="*/ 16954 h 42821"/>
                      <a:gd name="connsiteX7" fmla="*/ 1879664 w 2406300"/>
                      <a:gd name="connsiteY7" fmla="*/ 18383 h 42821"/>
                      <a:gd name="connsiteX8" fmla="*/ 2054828 w 2406300"/>
                      <a:gd name="connsiteY8" fmla="*/ 31433 h 42821"/>
                      <a:gd name="connsiteX9" fmla="*/ 2218754 w 2406300"/>
                      <a:gd name="connsiteY9" fmla="*/ 41815 h 42821"/>
                      <a:gd name="connsiteX10" fmla="*/ 2229707 w 2406300"/>
                      <a:gd name="connsiteY10" fmla="*/ 42100 h 42821"/>
                      <a:gd name="connsiteX11" fmla="*/ 2406301 w 2406300"/>
                      <a:gd name="connsiteY11" fmla="*/ 39815 h 42821"/>
                      <a:gd name="connsiteX12" fmla="*/ 2230088 w 2406300"/>
                      <a:gd name="connsiteY12" fmla="*/ 39053 h 42821"/>
                      <a:gd name="connsiteX13" fmla="*/ 2054924 w 2406300"/>
                      <a:gd name="connsiteY13" fmla="*/ 28099 h 42821"/>
                      <a:gd name="connsiteX14" fmla="*/ 1879759 w 2406300"/>
                      <a:gd name="connsiteY14" fmla="*/ 15050 h 42821"/>
                      <a:gd name="connsiteX15" fmla="*/ 1857756 w 2406300"/>
                      <a:gd name="connsiteY15" fmla="*/ 13621 h 42821"/>
                      <a:gd name="connsiteX16" fmla="*/ 1835753 w 2406300"/>
                      <a:gd name="connsiteY16" fmla="*/ 12383 h 42821"/>
                      <a:gd name="connsiteX17" fmla="*/ 1791653 w 2406300"/>
                      <a:gd name="connsiteY17" fmla="*/ 10192 h 42821"/>
                      <a:gd name="connsiteX18" fmla="*/ 1703356 w 2406300"/>
                      <a:gd name="connsiteY18" fmla="*/ 7144 h 42821"/>
                      <a:gd name="connsiteX19" fmla="*/ 1558100 w 2406300"/>
                      <a:gd name="connsiteY19" fmla="*/ 5715 h 42821"/>
                      <a:gd name="connsiteX20" fmla="*/ 1413034 w 2406300"/>
                      <a:gd name="connsiteY20" fmla="*/ 4858 h 42821"/>
                      <a:gd name="connsiteX21" fmla="*/ 1122807 w 2406300"/>
                      <a:gd name="connsiteY21" fmla="*/ 3239 h 42821"/>
                      <a:gd name="connsiteX22" fmla="*/ 542449 w 2406300"/>
                      <a:gd name="connsiteY22" fmla="*/ 0 h 42821"/>
                      <a:gd name="connsiteX23" fmla="*/ 0 w 2406300"/>
                      <a:gd name="connsiteY23" fmla="*/ 3048 h 42821"/>
                      <a:gd name="connsiteX24" fmla="*/ 144494 w 2406300"/>
                      <a:gd name="connsiteY24" fmla="*/ 5525 h 42821"/>
                      <a:gd name="connsiteX25" fmla="*/ 542449 w 2406300"/>
                      <a:gd name="connsiteY25" fmla="*/ 3334 h 42821"/>
                      <a:gd name="connsiteX26" fmla="*/ 1122807 w 2406300"/>
                      <a:gd name="connsiteY26" fmla="*/ 6572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00" h="42821">
                        <a:moveTo>
                          <a:pt x="1122712" y="6572"/>
                        </a:moveTo>
                        <a:lnTo>
                          <a:pt x="1412939" y="8192"/>
                        </a:lnTo>
                        <a:lnTo>
                          <a:pt x="1558004" y="9049"/>
                        </a:lnTo>
                        <a:cubicBezTo>
                          <a:pt x="1606391" y="9335"/>
                          <a:pt x="1654778" y="9620"/>
                          <a:pt x="1703261" y="10478"/>
                        </a:cubicBezTo>
                        <a:cubicBezTo>
                          <a:pt x="1732693" y="11240"/>
                          <a:pt x="1762125" y="12192"/>
                          <a:pt x="1791557" y="13525"/>
                        </a:cubicBezTo>
                        <a:cubicBezTo>
                          <a:pt x="1806226" y="14192"/>
                          <a:pt x="1820990" y="14859"/>
                          <a:pt x="1835658" y="15716"/>
                        </a:cubicBezTo>
                        <a:lnTo>
                          <a:pt x="1857661" y="16954"/>
                        </a:lnTo>
                        <a:lnTo>
                          <a:pt x="1879664" y="18383"/>
                        </a:lnTo>
                        <a:cubicBezTo>
                          <a:pt x="1938242" y="22193"/>
                          <a:pt x="1996535" y="26956"/>
                          <a:pt x="2054828" y="31433"/>
                        </a:cubicBezTo>
                        <a:cubicBezTo>
                          <a:pt x="2109407" y="35528"/>
                          <a:pt x="2163985" y="39433"/>
                          <a:pt x="2218754" y="41815"/>
                        </a:cubicBezTo>
                        <a:cubicBezTo>
                          <a:pt x="2222373" y="41910"/>
                          <a:pt x="2226088" y="42100"/>
                          <a:pt x="2229707" y="42100"/>
                        </a:cubicBezTo>
                        <a:cubicBezTo>
                          <a:pt x="2288572" y="43434"/>
                          <a:pt x="2347627" y="43053"/>
                          <a:pt x="2406301" y="39815"/>
                        </a:cubicBezTo>
                        <a:cubicBezTo>
                          <a:pt x="2347532" y="42100"/>
                          <a:pt x="2288667" y="41434"/>
                          <a:pt x="2230088" y="39053"/>
                        </a:cubicBezTo>
                        <a:cubicBezTo>
                          <a:pt x="2171510" y="36767"/>
                          <a:pt x="2113121" y="32575"/>
                          <a:pt x="2054924" y="28099"/>
                        </a:cubicBezTo>
                        <a:cubicBezTo>
                          <a:pt x="1996631" y="23717"/>
                          <a:pt x="1938337" y="18860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7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9"/>
                        </a:lnTo>
                        <a:lnTo>
                          <a:pt x="542449" y="0"/>
                        </a:lnTo>
                        <a:lnTo>
                          <a:pt x="0" y="3048"/>
                        </a:lnTo>
                        <a:lnTo>
                          <a:pt x="144494" y="5525"/>
                        </a:lnTo>
                        <a:lnTo>
                          <a:pt x="542449" y="3334"/>
                        </a:lnTo>
                        <a:lnTo>
                          <a:pt x="1122807" y="6572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4" name="Vrije vorm: vorm 9163">
                    <a:extLst>
                      <a:ext uri="{FF2B5EF4-FFF2-40B4-BE49-F238E27FC236}">
                        <a16:creationId xmlns:a16="http://schemas.microsoft.com/office/drawing/2014/main" id="{E90B663C-372A-0CB4-D85B-F6B77947AA05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5" name="Vrije vorm: vorm 9164">
                    <a:extLst>
                      <a:ext uri="{FF2B5EF4-FFF2-40B4-BE49-F238E27FC236}">
                        <a16:creationId xmlns:a16="http://schemas.microsoft.com/office/drawing/2014/main" id="{22BD2297-304C-DFB8-FFB4-BB8858241340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6" name="Vrije vorm: vorm 9165">
                    <a:extLst>
                      <a:ext uri="{FF2B5EF4-FFF2-40B4-BE49-F238E27FC236}">
                        <a16:creationId xmlns:a16="http://schemas.microsoft.com/office/drawing/2014/main" id="{F1A4B422-B9AA-861F-3DC2-E1EBC203932B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17864"/>
                    <a:ext cx="226504" cy="11525"/>
                  </a:xfrm>
                  <a:custGeom>
                    <a:avLst/>
                    <a:gdLst>
                      <a:gd name="connsiteX0" fmla="*/ 50959 w 226504"/>
                      <a:gd name="connsiteY0" fmla="*/ 6858 h 11525"/>
                      <a:gd name="connsiteX1" fmla="*/ 159544 w 226504"/>
                      <a:gd name="connsiteY1" fmla="*/ 3238 h 11525"/>
                      <a:gd name="connsiteX2" fmla="*/ 208883 w 226504"/>
                      <a:gd name="connsiteY2" fmla="*/ 4572 h 11525"/>
                      <a:gd name="connsiteX3" fmla="*/ 226505 w 226504"/>
                      <a:gd name="connsiteY3" fmla="*/ 1810 h 11525"/>
                      <a:gd name="connsiteX4" fmla="*/ 159544 w 226504"/>
                      <a:gd name="connsiteY4" fmla="*/ 0 h 11525"/>
                      <a:gd name="connsiteX5" fmla="*/ 50959 w 226504"/>
                      <a:gd name="connsiteY5" fmla="*/ 3619 h 11525"/>
                      <a:gd name="connsiteX6" fmla="*/ 0 w 226504"/>
                      <a:gd name="connsiteY6" fmla="*/ 10001 h 11525"/>
                      <a:gd name="connsiteX7" fmla="*/ 13621 w 226504"/>
                      <a:gd name="connsiteY7" fmla="*/ 11525 h 11525"/>
                      <a:gd name="connsiteX8" fmla="*/ 50959 w 226504"/>
                      <a:gd name="connsiteY8" fmla="*/ 6858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1525">
                        <a:moveTo>
                          <a:pt x="50959" y="6858"/>
                        </a:moveTo>
                        <a:cubicBezTo>
                          <a:pt x="87154" y="6382"/>
                          <a:pt x="123444" y="5143"/>
                          <a:pt x="159544" y="3238"/>
                        </a:cubicBezTo>
                        <a:cubicBezTo>
                          <a:pt x="175927" y="3905"/>
                          <a:pt x="192405" y="4191"/>
                          <a:pt x="208883" y="4572"/>
                        </a:cubicBezTo>
                        <a:cubicBezTo>
                          <a:pt x="214693" y="3619"/>
                          <a:pt x="220599" y="2762"/>
                          <a:pt x="226505" y="1810"/>
                        </a:cubicBezTo>
                        <a:cubicBezTo>
                          <a:pt x="204121" y="1524"/>
                          <a:pt x="181832" y="85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ubicBezTo>
                          <a:pt x="34100" y="5905"/>
                          <a:pt x="17050" y="8001"/>
                          <a:pt x="0" y="10001"/>
                        </a:cubicBezTo>
                        <a:cubicBezTo>
                          <a:pt x="4477" y="10573"/>
                          <a:pt x="9049" y="11049"/>
                          <a:pt x="13621" y="11525"/>
                        </a:cubicBezTo>
                        <a:cubicBezTo>
                          <a:pt x="26099" y="10001"/>
                          <a:pt x="38576" y="8572"/>
                          <a:pt x="50959" y="685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7" name="Vrije vorm: vorm 9166">
                    <a:extLst>
                      <a:ext uri="{FF2B5EF4-FFF2-40B4-BE49-F238E27FC236}">
                        <a16:creationId xmlns:a16="http://schemas.microsoft.com/office/drawing/2014/main" id="{D06F866B-D8FD-1D29-E4F3-C3DF0F13194D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3861"/>
                    <a:ext cx="1631727" cy="12668"/>
                  </a:xfrm>
                  <a:custGeom>
                    <a:avLst/>
                    <a:gdLst>
                      <a:gd name="connsiteX0" fmla="*/ 367379 w 1631727"/>
                      <a:gd name="connsiteY0" fmla="*/ 3620 h 12668"/>
                      <a:gd name="connsiteX1" fmla="*/ 0 w 1631727"/>
                      <a:gd name="connsiteY1" fmla="*/ 11525 h 12668"/>
                      <a:gd name="connsiteX2" fmla="*/ 97917 w 1631727"/>
                      <a:gd name="connsiteY2" fmla="*/ 12668 h 12668"/>
                      <a:gd name="connsiteX3" fmla="*/ 367379 w 1631727"/>
                      <a:gd name="connsiteY3" fmla="*/ 6953 h 12668"/>
                      <a:gd name="connsiteX4" fmla="*/ 1153573 w 1631727"/>
                      <a:gd name="connsiteY4" fmla="*/ 3238 h 12668"/>
                      <a:gd name="connsiteX5" fmla="*/ 1504283 w 1631727"/>
                      <a:gd name="connsiteY5" fmla="*/ 6001 h 12668"/>
                      <a:gd name="connsiteX6" fmla="*/ 1631728 w 1631727"/>
                      <a:gd name="connsiteY6" fmla="*/ 3810 h 12668"/>
                      <a:gd name="connsiteX7" fmla="*/ 1153573 w 1631727"/>
                      <a:gd name="connsiteY7" fmla="*/ 0 h 12668"/>
                      <a:gd name="connsiteX8" fmla="*/ 367379 w 1631727"/>
                      <a:gd name="connsiteY8" fmla="*/ 3620 h 1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2668">
                        <a:moveTo>
                          <a:pt x="367379" y="3620"/>
                        </a:moveTo>
                        <a:lnTo>
                          <a:pt x="0" y="11525"/>
                        </a:lnTo>
                        <a:lnTo>
                          <a:pt x="97917" y="12668"/>
                        </a:lnTo>
                        <a:lnTo>
                          <a:pt x="367379" y="6953"/>
                        </a:lnTo>
                        <a:lnTo>
                          <a:pt x="1153573" y="3238"/>
                        </a:lnTo>
                        <a:lnTo>
                          <a:pt x="1504283" y="6001"/>
                        </a:lnTo>
                        <a:lnTo>
                          <a:pt x="1631728" y="3810"/>
                        </a:lnTo>
                        <a:lnTo>
                          <a:pt x="1153573" y="0"/>
                        </a:lnTo>
                        <a:lnTo>
                          <a:pt x="367379" y="362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8" name="Vrije vorm: vorm 9167">
                    <a:extLst>
                      <a:ext uri="{FF2B5EF4-FFF2-40B4-BE49-F238E27FC236}">
                        <a16:creationId xmlns:a16="http://schemas.microsoft.com/office/drawing/2014/main" id="{4275170A-06FF-6E86-E780-AFB49901265C}"/>
                      </a:ext>
                    </a:extLst>
                  </p:cNvPr>
                  <p:cNvSpPr/>
                  <p:nvPr/>
                </p:nvSpPr>
                <p:spPr>
                  <a:xfrm>
                    <a:off x="9033040" y="2370931"/>
                    <a:ext cx="384143" cy="13335"/>
                  </a:xfrm>
                  <a:custGeom>
                    <a:avLst/>
                    <a:gdLst>
                      <a:gd name="connsiteX0" fmla="*/ 271463 w 384143"/>
                      <a:gd name="connsiteY0" fmla="*/ 0 h 13335"/>
                      <a:gd name="connsiteX1" fmla="*/ 86106 w 384143"/>
                      <a:gd name="connsiteY1" fmla="*/ 3715 h 13335"/>
                      <a:gd name="connsiteX2" fmla="*/ 0 w 384143"/>
                      <a:gd name="connsiteY2" fmla="*/ 12383 h 13335"/>
                      <a:gd name="connsiteX3" fmla="*/ 23050 w 384143"/>
                      <a:gd name="connsiteY3" fmla="*/ 13335 h 13335"/>
                      <a:gd name="connsiteX4" fmla="*/ 86106 w 384143"/>
                      <a:gd name="connsiteY4" fmla="*/ 6953 h 13335"/>
                      <a:gd name="connsiteX5" fmla="*/ 271463 w 384143"/>
                      <a:gd name="connsiteY5" fmla="*/ 3238 h 13335"/>
                      <a:gd name="connsiteX6" fmla="*/ 354140 w 384143"/>
                      <a:gd name="connsiteY6" fmla="*/ 7049 h 13335"/>
                      <a:gd name="connsiteX7" fmla="*/ 384143 w 384143"/>
                      <a:gd name="connsiteY7" fmla="*/ 5144 h 13335"/>
                      <a:gd name="connsiteX8" fmla="*/ 271463 w 384143"/>
                      <a:gd name="connsiteY8" fmla="*/ 0 h 13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3335">
                        <a:moveTo>
                          <a:pt x="271463" y="0"/>
                        </a:moveTo>
                        <a:cubicBezTo>
                          <a:pt x="209645" y="762"/>
                          <a:pt x="147923" y="2000"/>
                          <a:pt x="86106" y="3715"/>
                        </a:cubicBezTo>
                        <a:cubicBezTo>
                          <a:pt x="57341" y="6477"/>
                          <a:pt x="28670" y="9430"/>
                          <a:pt x="0" y="12383"/>
                        </a:cubicBezTo>
                        <a:cubicBezTo>
                          <a:pt x="7715" y="12668"/>
                          <a:pt x="15335" y="13049"/>
                          <a:pt x="23050" y="13335"/>
                        </a:cubicBezTo>
                        <a:cubicBezTo>
                          <a:pt x="44101" y="11144"/>
                          <a:pt x="65056" y="9049"/>
                          <a:pt x="86106" y="6953"/>
                        </a:cubicBezTo>
                        <a:cubicBezTo>
                          <a:pt x="147828" y="5334"/>
                          <a:pt x="209645" y="4096"/>
                          <a:pt x="271463" y="3238"/>
                        </a:cubicBezTo>
                        <a:cubicBezTo>
                          <a:pt x="299085" y="4382"/>
                          <a:pt x="326612" y="5715"/>
                          <a:pt x="354140" y="7049"/>
                        </a:cubicBezTo>
                        <a:cubicBezTo>
                          <a:pt x="364141" y="6477"/>
                          <a:pt x="374142" y="5715"/>
                          <a:pt x="384143" y="5144"/>
                        </a:cubicBezTo>
                        <a:cubicBezTo>
                          <a:pt x="346615" y="3238"/>
                          <a:pt x="309086" y="1524"/>
                          <a:pt x="27146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9" name="Vrije vorm: vorm 9168">
                    <a:extLst>
                      <a:ext uri="{FF2B5EF4-FFF2-40B4-BE49-F238E27FC236}">
                        <a16:creationId xmlns:a16="http://schemas.microsoft.com/office/drawing/2014/main" id="{94179E52-C80E-00A4-D994-CFC3F836FF60}"/>
                      </a:ext>
                    </a:extLst>
                  </p:cNvPr>
                  <p:cNvSpPr/>
                  <p:nvPr/>
                </p:nvSpPr>
                <p:spPr>
                  <a:xfrm>
                    <a:off x="9282595" y="2412460"/>
                    <a:ext cx="272605" cy="8286"/>
                  </a:xfrm>
                  <a:custGeom>
                    <a:avLst/>
                    <a:gdLst>
                      <a:gd name="connsiteX0" fmla="*/ 0 w 272605"/>
                      <a:gd name="connsiteY0" fmla="*/ 6667 h 8286"/>
                      <a:gd name="connsiteX1" fmla="*/ 16383 w 272605"/>
                      <a:gd name="connsiteY1" fmla="*/ 8287 h 8286"/>
                      <a:gd name="connsiteX2" fmla="*/ 61532 w 272605"/>
                      <a:gd name="connsiteY2" fmla="*/ 3905 h 8286"/>
                      <a:gd name="connsiteX3" fmla="*/ 192691 w 272605"/>
                      <a:gd name="connsiteY3" fmla="*/ 3238 h 8286"/>
                      <a:gd name="connsiteX4" fmla="*/ 251270 w 272605"/>
                      <a:gd name="connsiteY4" fmla="*/ 6953 h 8286"/>
                      <a:gd name="connsiteX5" fmla="*/ 272606 w 272605"/>
                      <a:gd name="connsiteY5" fmla="*/ 5048 h 8286"/>
                      <a:gd name="connsiteX6" fmla="*/ 192691 w 272605"/>
                      <a:gd name="connsiteY6" fmla="*/ 0 h 8286"/>
                      <a:gd name="connsiteX7" fmla="*/ 61532 w 272605"/>
                      <a:gd name="connsiteY7" fmla="*/ 667 h 8286"/>
                      <a:gd name="connsiteX8" fmla="*/ 95 w 272605"/>
                      <a:gd name="connsiteY8" fmla="*/ 6667 h 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605" h="8286">
                        <a:moveTo>
                          <a:pt x="0" y="6667"/>
                        </a:moveTo>
                        <a:lnTo>
                          <a:pt x="16383" y="8287"/>
                        </a:lnTo>
                        <a:lnTo>
                          <a:pt x="61532" y="3905"/>
                        </a:lnTo>
                        <a:cubicBezTo>
                          <a:pt x="105251" y="3905"/>
                          <a:pt x="148971" y="3620"/>
                          <a:pt x="192691" y="3238"/>
                        </a:cubicBezTo>
                        <a:cubicBezTo>
                          <a:pt x="212217" y="4572"/>
                          <a:pt x="231743" y="5715"/>
                          <a:pt x="251270" y="6953"/>
                        </a:cubicBezTo>
                        <a:cubicBezTo>
                          <a:pt x="258318" y="6287"/>
                          <a:pt x="265462" y="5715"/>
                          <a:pt x="272606" y="5048"/>
                        </a:cubicBezTo>
                        <a:cubicBezTo>
                          <a:pt x="245936" y="3429"/>
                          <a:pt x="219266" y="1810"/>
                          <a:pt x="192691" y="0"/>
                        </a:cubicBezTo>
                        <a:cubicBezTo>
                          <a:pt x="148971" y="476"/>
                          <a:pt x="105251" y="667"/>
                          <a:pt x="61532" y="667"/>
                        </a:cubicBezTo>
                        <a:lnTo>
                          <a:pt x="95" y="6667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0" name="Vrije vorm: vorm 9169">
                    <a:extLst>
                      <a:ext uri="{FF2B5EF4-FFF2-40B4-BE49-F238E27FC236}">
                        <a16:creationId xmlns:a16="http://schemas.microsoft.com/office/drawing/2014/main" id="{0B398471-3A13-F42B-E26C-E71B24C11D07}"/>
                      </a:ext>
                    </a:extLst>
                  </p:cNvPr>
                  <p:cNvSpPr/>
                  <p:nvPr/>
                </p:nvSpPr>
                <p:spPr>
                  <a:xfrm>
                    <a:off x="9702839" y="2353119"/>
                    <a:ext cx="338137" cy="13144"/>
                  </a:xfrm>
                  <a:custGeom>
                    <a:avLst/>
                    <a:gdLst>
                      <a:gd name="connsiteX0" fmla="*/ 238982 w 338137"/>
                      <a:gd name="connsiteY0" fmla="*/ 0 h 13144"/>
                      <a:gd name="connsiteX1" fmla="*/ 75629 w 338137"/>
                      <a:gd name="connsiteY1" fmla="*/ 3238 h 13144"/>
                      <a:gd name="connsiteX2" fmla="*/ 0 w 338137"/>
                      <a:gd name="connsiteY2" fmla="*/ 12287 h 13144"/>
                      <a:gd name="connsiteX3" fmla="*/ 20288 w 338137"/>
                      <a:gd name="connsiteY3" fmla="*/ 13145 h 13144"/>
                      <a:gd name="connsiteX4" fmla="*/ 75724 w 338137"/>
                      <a:gd name="connsiteY4" fmla="*/ 6572 h 13144"/>
                      <a:gd name="connsiteX5" fmla="*/ 239077 w 338137"/>
                      <a:gd name="connsiteY5" fmla="*/ 3334 h 13144"/>
                      <a:gd name="connsiteX6" fmla="*/ 311753 w 338137"/>
                      <a:gd name="connsiteY6" fmla="*/ 7810 h 13144"/>
                      <a:gd name="connsiteX7" fmla="*/ 338137 w 338137"/>
                      <a:gd name="connsiteY7" fmla="*/ 6191 h 13144"/>
                      <a:gd name="connsiteX8" fmla="*/ 238982 w 338137"/>
                      <a:gd name="connsiteY8" fmla="*/ 0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137" h="13144">
                        <a:moveTo>
                          <a:pt x="238982" y="0"/>
                        </a:moveTo>
                        <a:cubicBezTo>
                          <a:pt x="184499" y="381"/>
                          <a:pt x="130016" y="1429"/>
                          <a:pt x="75629" y="3238"/>
                        </a:cubicBezTo>
                        <a:cubicBezTo>
                          <a:pt x="50292" y="6096"/>
                          <a:pt x="25146" y="9144"/>
                          <a:pt x="0" y="12287"/>
                        </a:cubicBezTo>
                        <a:cubicBezTo>
                          <a:pt x="6763" y="12573"/>
                          <a:pt x="13525" y="12859"/>
                          <a:pt x="20288" y="13145"/>
                        </a:cubicBezTo>
                        <a:cubicBezTo>
                          <a:pt x="38767" y="10858"/>
                          <a:pt x="57150" y="8668"/>
                          <a:pt x="75724" y="6572"/>
                        </a:cubicBezTo>
                        <a:cubicBezTo>
                          <a:pt x="130207" y="4763"/>
                          <a:pt x="184594" y="3715"/>
                          <a:pt x="239077" y="3334"/>
                        </a:cubicBezTo>
                        <a:cubicBezTo>
                          <a:pt x="263366" y="4667"/>
                          <a:pt x="287560" y="6287"/>
                          <a:pt x="311753" y="7810"/>
                        </a:cubicBezTo>
                        <a:cubicBezTo>
                          <a:pt x="320611" y="7334"/>
                          <a:pt x="329375" y="6667"/>
                          <a:pt x="338137" y="6191"/>
                        </a:cubicBezTo>
                        <a:cubicBezTo>
                          <a:pt x="305181" y="3905"/>
                          <a:pt x="272129" y="1810"/>
                          <a:pt x="238982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1" name="Vrije vorm: vorm 9170">
                    <a:extLst>
                      <a:ext uri="{FF2B5EF4-FFF2-40B4-BE49-F238E27FC236}">
                        <a16:creationId xmlns:a16="http://schemas.microsoft.com/office/drawing/2014/main" id="{81C575F6-363D-1071-4F0B-9C5804F8AE1A}"/>
                      </a:ext>
                    </a:extLst>
                  </p:cNvPr>
                  <p:cNvSpPr/>
                  <p:nvPr/>
                </p:nvSpPr>
                <p:spPr>
                  <a:xfrm>
                    <a:off x="8235036" y="2214584"/>
                    <a:ext cx="1813655" cy="30113"/>
                  </a:xfrm>
                  <a:custGeom>
                    <a:avLst/>
                    <a:gdLst>
                      <a:gd name="connsiteX0" fmla="*/ 1728692 w 1813655"/>
                      <a:gd name="connsiteY0" fmla="*/ 19473 h 30113"/>
                      <a:gd name="connsiteX1" fmla="*/ 1600105 w 1813655"/>
                      <a:gd name="connsiteY1" fmla="*/ 22331 h 30113"/>
                      <a:gd name="connsiteX2" fmla="*/ 1326071 w 1813655"/>
                      <a:gd name="connsiteY2" fmla="*/ 15091 h 30113"/>
                      <a:gd name="connsiteX3" fmla="*/ 874395 w 1813655"/>
                      <a:gd name="connsiteY3" fmla="*/ 137 h 30113"/>
                      <a:gd name="connsiteX4" fmla="*/ 421672 w 1813655"/>
                      <a:gd name="connsiteY4" fmla="*/ 11472 h 30113"/>
                      <a:gd name="connsiteX5" fmla="*/ 112586 w 1813655"/>
                      <a:gd name="connsiteY5" fmla="*/ 26712 h 30113"/>
                      <a:gd name="connsiteX6" fmla="*/ 0 w 1813655"/>
                      <a:gd name="connsiteY6" fmla="*/ 29665 h 30113"/>
                      <a:gd name="connsiteX7" fmla="*/ 422720 w 1813655"/>
                      <a:gd name="connsiteY7" fmla="*/ 23664 h 30113"/>
                      <a:gd name="connsiteX8" fmla="*/ 873824 w 1813655"/>
                      <a:gd name="connsiteY8" fmla="*/ 12329 h 30113"/>
                      <a:gd name="connsiteX9" fmla="*/ 1324547 w 1813655"/>
                      <a:gd name="connsiteY9" fmla="*/ 27283 h 30113"/>
                      <a:gd name="connsiteX10" fmla="*/ 1600010 w 1813655"/>
                      <a:gd name="connsiteY10" fmla="*/ 28427 h 30113"/>
                      <a:gd name="connsiteX11" fmla="*/ 1807274 w 1813655"/>
                      <a:gd name="connsiteY11" fmla="*/ 16425 h 30113"/>
                      <a:gd name="connsiteX12" fmla="*/ 1813655 w 1813655"/>
                      <a:gd name="connsiteY12" fmla="*/ 15758 h 30113"/>
                      <a:gd name="connsiteX13" fmla="*/ 1813655 w 1813655"/>
                      <a:gd name="connsiteY13" fmla="*/ 14425 h 30113"/>
                      <a:gd name="connsiteX14" fmla="*/ 1807274 w 1813655"/>
                      <a:gd name="connsiteY14" fmla="*/ 14996 h 30113"/>
                      <a:gd name="connsiteX15" fmla="*/ 1728407 w 1813655"/>
                      <a:gd name="connsiteY15" fmla="*/ 19473 h 3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655" h="30113">
                        <a:moveTo>
                          <a:pt x="1728692" y="19473"/>
                        </a:moveTo>
                        <a:cubicBezTo>
                          <a:pt x="1685830" y="21283"/>
                          <a:pt x="1642967" y="22235"/>
                          <a:pt x="1600105" y="22331"/>
                        </a:cubicBezTo>
                        <a:cubicBezTo>
                          <a:pt x="1508570" y="22521"/>
                          <a:pt x="1417320" y="19378"/>
                          <a:pt x="1326071" y="15091"/>
                        </a:cubicBezTo>
                        <a:cubicBezTo>
                          <a:pt x="1175957" y="9662"/>
                          <a:pt x="1025652" y="1471"/>
                          <a:pt x="874395" y="137"/>
                        </a:cubicBezTo>
                        <a:cubicBezTo>
                          <a:pt x="723138" y="-1006"/>
                          <a:pt x="572167" y="5185"/>
                          <a:pt x="421672" y="11472"/>
                        </a:cubicBezTo>
                        <a:cubicBezTo>
                          <a:pt x="318707" y="17282"/>
                          <a:pt x="215741" y="23093"/>
                          <a:pt x="112586" y="26712"/>
                        </a:cubicBezTo>
                        <a:cubicBezTo>
                          <a:pt x="75057" y="28045"/>
                          <a:pt x="37624" y="29093"/>
                          <a:pt x="0" y="29665"/>
                        </a:cubicBezTo>
                        <a:cubicBezTo>
                          <a:pt x="140780" y="31474"/>
                          <a:pt x="281940" y="27474"/>
                          <a:pt x="422720" y="23664"/>
                        </a:cubicBezTo>
                        <a:cubicBezTo>
                          <a:pt x="573215" y="17377"/>
                          <a:pt x="723614" y="11186"/>
                          <a:pt x="873824" y="12329"/>
                        </a:cubicBezTo>
                        <a:cubicBezTo>
                          <a:pt x="1024033" y="13568"/>
                          <a:pt x="1174052" y="21854"/>
                          <a:pt x="1324547" y="27283"/>
                        </a:cubicBezTo>
                        <a:cubicBezTo>
                          <a:pt x="1416272" y="29569"/>
                          <a:pt x="1508189" y="30712"/>
                          <a:pt x="1600010" y="28427"/>
                        </a:cubicBezTo>
                        <a:cubicBezTo>
                          <a:pt x="1669352" y="26712"/>
                          <a:pt x="1738693" y="22997"/>
                          <a:pt x="1807274" y="16425"/>
                        </a:cubicBezTo>
                        <a:cubicBezTo>
                          <a:pt x="1809369" y="16235"/>
                          <a:pt x="1811560" y="15949"/>
                          <a:pt x="1813655" y="15758"/>
                        </a:cubicBezTo>
                        <a:lnTo>
                          <a:pt x="1813655" y="14425"/>
                        </a:lnTo>
                        <a:cubicBezTo>
                          <a:pt x="1811560" y="14615"/>
                          <a:pt x="1809369" y="14806"/>
                          <a:pt x="1807274" y="14996"/>
                        </a:cubicBezTo>
                        <a:cubicBezTo>
                          <a:pt x="1781080" y="16901"/>
                          <a:pt x="1754791" y="18330"/>
                          <a:pt x="1728407" y="19473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2" name="Vrije vorm: vorm 9171">
                    <a:extLst>
                      <a:ext uri="{FF2B5EF4-FFF2-40B4-BE49-F238E27FC236}">
                        <a16:creationId xmlns:a16="http://schemas.microsoft.com/office/drawing/2014/main" id="{010F43E7-D18B-1A71-4A13-19740FE9F55B}"/>
                      </a:ext>
                    </a:extLst>
                  </p:cNvPr>
                  <p:cNvSpPr/>
                  <p:nvPr/>
                </p:nvSpPr>
                <p:spPr>
                  <a:xfrm>
                    <a:off x="7436936" y="2181669"/>
                    <a:ext cx="325278" cy="18764"/>
                  </a:xfrm>
                  <a:custGeom>
                    <a:avLst/>
                    <a:gdLst>
                      <a:gd name="connsiteX0" fmla="*/ 220980 w 325278"/>
                      <a:gd name="connsiteY0" fmla="*/ 12192 h 18764"/>
                      <a:gd name="connsiteX1" fmla="*/ 325279 w 325278"/>
                      <a:gd name="connsiteY1" fmla="*/ 1715 h 18764"/>
                      <a:gd name="connsiteX2" fmla="*/ 297371 w 325278"/>
                      <a:gd name="connsiteY2" fmla="*/ 1238 h 18764"/>
                      <a:gd name="connsiteX3" fmla="*/ 219932 w 325278"/>
                      <a:gd name="connsiteY3" fmla="*/ 0 h 18764"/>
                      <a:gd name="connsiteX4" fmla="*/ 0 w 325278"/>
                      <a:gd name="connsiteY4" fmla="*/ 6572 h 18764"/>
                      <a:gd name="connsiteX5" fmla="*/ 0 w 325278"/>
                      <a:gd name="connsiteY5" fmla="*/ 18764 h 18764"/>
                      <a:gd name="connsiteX6" fmla="*/ 220885 w 325278"/>
                      <a:gd name="connsiteY6" fmla="*/ 12192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18764">
                        <a:moveTo>
                          <a:pt x="220980" y="12192"/>
                        </a:moveTo>
                        <a:cubicBezTo>
                          <a:pt x="255842" y="8858"/>
                          <a:pt x="290608" y="5334"/>
                          <a:pt x="325279" y="1715"/>
                        </a:cubicBezTo>
                        <a:cubicBezTo>
                          <a:pt x="315944" y="1619"/>
                          <a:pt x="306705" y="1429"/>
                          <a:pt x="297371" y="1238"/>
                        </a:cubicBezTo>
                        <a:cubicBezTo>
                          <a:pt x="271558" y="857"/>
                          <a:pt x="245745" y="476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18764"/>
                        </a:lnTo>
                        <a:cubicBezTo>
                          <a:pt x="73628" y="17145"/>
                          <a:pt x="147352" y="14954"/>
                          <a:pt x="220885" y="1219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3" name="Vrije vorm: vorm 9172">
                    <a:extLst>
                      <a:ext uri="{FF2B5EF4-FFF2-40B4-BE49-F238E27FC236}">
                        <a16:creationId xmlns:a16="http://schemas.microsoft.com/office/drawing/2014/main" id="{12D93B9F-D216-2586-8880-91BF058C3D5A}"/>
                      </a:ext>
                    </a:extLst>
                  </p:cNvPr>
                  <p:cNvSpPr/>
                  <p:nvPr/>
                </p:nvSpPr>
                <p:spPr>
                  <a:xfrm>
                    <a:off x="7437317" y="2448319"/>
                    <a:ext cx="1864709" cy="41007"/>
                  </a:xfrm>
                  <a:custGeom>
                    <a:avLst/>
                    <a:gdLst>
                      <a:gd name="connsiteX0" fmla="*/ 412814 w 1864709"/>
                      <a:gd name="connsiteY0" fmla="*/ 15195 h 41007"/>
                      <a:gd name="connsiteX1" fmla="*/ 865727 w 1864709"/>
                      <a:gd name="connsiteY1" fmla="*/ 13195 h 41007"/>
                      <a:gd name="connsiteX2" fmla="*/ 1091946 w 1864709"/>
                      <a:gd name="connsiteY2" fmla="*/ 7099 h 41007"/>
                      <a:gd name="connsiteX3" fmla="*/ 1317784 w 1864709"/>
                      <a:gd name="connsiteY3" fmla="*/ 8147 h 41007"/>
                      <a:gd name="connsiteX4" fmla="*/ 1864709 w 1864709"/>
                      <a:gd name="connsiteY4" fmla="*/ 41008 h 41007"/>
                      <a:gd name="connsiteX5" fmla="*/ 1576102 w 1864709"/>
                      <a:gd name="connsiteY5" fmla="*/ 16719 h 41007"/>
                      <a:gd name="connsiteX6" fmla="*/ 1318451 w 1864709"/>
                      <a:gd name="connsiteY6" fmla="*/ 2051 h 41007"/>
                      <a:gd name="connsiteX7" fmla="*/ 1091851 w 1864709"/>
                      <a:gd name="connsiteY7" fmla="*/ 1003 h 41007"/>
                      <a:gd name="connsiteX8" fmla="*/ 865632 w 1864709"/>
                      <a:gd name="connsiteY8" fmla="*/ 7099 h 41007"/>
                      <a:gd name="connsiteX9" fmla="*/ 413290 w 1864709"/>
                      <a:gd name="connsiteY9" fmla="*/ 9099 h 41007"/>
                      <a:gd name="connsiteX10" fmla="*/ 215646 w 1864709"/>
                      <a:gd name="connsiteY10" fmla="*/ 7385 h 41007"/>
                      <a:gd name="connsiteX11" fmla="*/ 0 w 1864709"/>
                      <a:gd name="connsiteY11" fmla="*/ 3956 h 41007"/>
                      <a:gd name="connsiteX12" fmla="*/ 0 w 1864709"/>
                      <a:gd name="connsiteY12" fmla="*/ 3956 h 41007"/>
                      <a:gd name="connsiteX13" fmla="*/ 413004 w 1864709"/>
                      <a:gd name="connsiteY13" fmla="*/ 15195 h 4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07">
                        <a:moveTo>
                          <a:pt x="412814" y="15195"/>
                        </a:moveTo>
                        <a:cubicBezTo>
                          <a:pt x="563690" y="16814"/>
                          <a:pt x="714756" y="16529"/>
                          <a:pt x="865727" y="13195"/>
                        </a:cubicBezTo>
                        <a:cubicBezTo>
                          <a:pt x="941261" y="11671"/>
                          <a:pt x="1016603" y="8623"/>
                          <a:pt x="1091946" y="7099"/>
                        </a:cubicBezTo>
                        <a:cubicBezTo>
                          <a:pt x="1167289" y="5384"/>
                          <a:pt x="1242536" y="6051"/>
                          <a:pt x="1317784" y="8147"/>
                        </a:cubicBezTo>
                        <a:cubicBezTo>
                          <a:pt x="1500854" y="12528"/>
                          <a:pt x="1682972" y="26720"/>
                          <a:pt x="1864709" y="41008"/>
                        </a:cubicBezTo>
                        <a:cubicBezTo>
                          <a:pt x="1768697" y="32435"/>
                          <a:pt x="1672590" y="23863"/>
                          <a:pt x="1576102" y="16719"/>
                        </a:cubicBezTo>
                        <a:cubicBezTo>
                          <a:pt x="1490472" y="10337"/>
                          <a:pt x="1404652" y="5099"/>
                          <a:pt x="1318451" y="2051"/>
                        </a:cubicBezTo>
                        <a:cubicBezTo>
                          <a:pt x="1243013" y="-140"/>
                          <a:pt x="1167384" y="-712"/>
                          <a:pt x="1091851" y="1003"/>
                        </a:cubicBezTo>
                        <a:cubicBezTo>
                          <a:pt x="1016318" y="2622"/>
                          <a:pt x="940975" y="5575"/>
                          <a:pt x="865632" y="7099"/>
                        </a:cubicBezTo>
                        <a:cubicBezTo>
                          <a:pt x="714851" y="10433"/>
                          <a:pt x="563975" y="10718"/>
                          <a:pt x="413290" y="9099"/>
                        </a:cubicBezTo>
                        <a:cubicBezTo>
                          <a:pt x="347377" y="8909"/>
                          <a:pt x="281559" y="8242"/>
                          <a:pt x="215646" y="7385"/>
                        </a:cubicBezTo>
                        <a:cubicBezTo>
                          <a:pt x="143732" y="6527"/>
                          <a:pt x="71819" y="5289"/>
                          <a:pt x="0" y="3956"/>
                        </a:cubicBezTo>
                        <a:lnTo>
                          <a:pt x="0" y="3956"/>
                        </a:lnTo>
                        <a:cubicBezTo>
                          <a:pt x="137541" y="8718"/>
                          <a:pt x="275177" y="12719"/>
                          <a:pt x="413004" y="1519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4" name="Vrije vorm: vorm 9173">
                    <a:extLst>
                      <a:ext uri="{FF2B5EF4-FFF2-40B4-BE49-F238E27FC236}">
                        <a16:creationId xmlns:a16="http://schemas.microsoft.com/office/drawing/2014/main" id="{7A6B1ED9-36E4-7B91-F790-97A0610DA6A0}"/>
                      </a:ext>
                    </a:extLst>
                  </p:cNvPr>
                  <p:cNvSpPr/>
                  <p:nvPr/>
                </p:nvSpPr>
                <p:spPr>
                  <a:xfrm>
                    <a:off x="9456141" y="2392838"/>
                    <a:ext cx="593026" cy="18710"/>
                  </a:xfrm>
                  <a:custGeom>
                    <a:avLst/>
                    <a:gdLst>
                      <a:gd name="connsiteX0" fmla="*/ 535019 w 593026"/>
                      <a:gd name="connsiteY0" fmla="*/ 10096 h 18710"/>
                      <a:gd name="connsiteX1" fmla="*/ 447866 w 593026"/>
                      <a:gd name="connsiteY1" fmla="*/ 11621 h 18710"/>
                      <a:gd name="connsiteX2" fmla="*/ 142399 w 593026"/>
                      <a:gd name="connsiteY2" fmla="*/ 7049 h 18710"/>
                      <a:gd name="connsiteX3" fmla="*/ 75057 w 593026"/>
                      <a:gd name="connsiteY3" fmla="*/ 4286 h 18710"/>
                      <a:gd name="connsiteX4" fmla="*/ 0 w 593026"/>
                      <a:gd name="connsiteY4" fmla="*/ 0 h 18710"/>
                      <a:gd name="connsiteX5" fmla="*/ 141542 w 593026"/>
                      <a:gd name="connsiteY5" fmla="*/ 13049 h 18710"/>
                      <a:gd name="connsiteX6" fmla="*/ 448246 w 593026"/>
                      <a:gd name="connsiteY6" fmla="*/ 17621 h 18710"/>
                      <a:gd name="connsiteX7" fmla="*/ 586645 w 593026"/>
                      <a:gd name="connsiteY7" fmla="*/ 9525 h 18710"/>
                      <a:gd name="connsiteX8" fmla="*/ 593027 w 593026"/>
                      <a:gd name="connsiteY8" fmla="*/ 9049 h 18710"/>
                      <a:gd name="connsiteX9" fmla="*/ 593027 w 593026"/>
                      <a:gd name="connsiteY9" fmla="*/ 7715 h 18710"/>
                      <a:gd name="connsiteX10" fmla="*/ 586645 w 593026"/>
                      <a:gd name="connsiteY10" fmla="*/ 8001 h 18710"/>
                      <a:gd name="connsiteX11" fmla="*/ 535114 w 593026"/>
                      <a:gd name="connsiteY11" fmla="*/ 10001 h 18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3026" h="18710">
                        <a:moveTo>
                          <a:pt x="535019" y="10096"/>
                        </a:moveTo>
                        <a:cubicBezTo>
                          <a:pt x="505968" y="10954"/>
                          <a:pt x="476917" y="11430"/>
                          <a:pt x="447866" y="11621"/>
                        </a:cubicBezTo>
                        <a:cubicBezTo>
                          <a:pt x="345948" y="13907"/>
                          <a:pt x="243840" y="12383"/>
                          <a:pt x="142399" y="7049"/>
                        </a:cubicBezTo>
                        <a:cubicBezTo>
                          <a:pt x="119920" y="6382"/>
                          <a:pt x="97441" y="5429"/>
                          <a:pt x="75057" y="4286"/>
                        </a:cubicBezTo>
                        <a:cubicBezTo>
                          <a:pt x="50006" y="3048"/>
                          <a:pt x="24956" y="1714"/>
                          <a:pt x="0" y="0"/>
                        </a:cubicBezTo>
                        <a:cubicBezTo>
                          <a:pt x="46863" y="5143"/>
                          <a:pt x="94107" y="9525"/>
                          <a:pt x="141542" y="13049"/>
                        </a:cubicBezTo>
                        <a:cubicBezTo>
                          <a:pt x="243364" y="18479"/>
                          <a:pt x="345853" y="20003"/>
                          <a:pt x="448246" y="17621"/>
                        </a:cubicBezTo>
                        <a:cubicBezTo>
                          <a:pt x="494538" y="15812"/>
                          <a:pt x="540639" y="12954"/>
                          <a:pt x="586645" y="9525"/>
                        </a:cubicBezTo>
                        <a:cubicBezTo>
                          <a:pt x="588740" y="9334"/>
                          <a:pt x="590931" y="9239"/>
                          <a:pt x="593027" y="9049"/>
                        </a:cubicBezTo>
                        <a:lnTo>
                          <a:pt x="593027" y="7715"/>
                        </a:lnTo>
                        <a:cubicBezTo>
                          <a:pt x="590931" y="7715"/>
                          <a:pt x="588740" y="7906"/>
                          <a:pt x="586645" y="8001"/>
                        </a:cubicBezTo>
                        <a:cubicBezTo>
                          <a:pt x="569500" y="8668"/>
                          <a:pt x="552260" y="9525"/>
                          <a:pt x="535114" y="10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5" name="Vrije vorm: vorm 9174">
                    <a:extLst>
                      <a:ext uri="{FF2B5EF4-FFF2-40B4-BE49-F238E27FC236}">
                        <a16:creationId xmlns:a16="http://schemas.microsoft.com/office/drawing/2014/main" id="{18AA6BF4-FE71-BCD1-7565-71DBF87D94C7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9121"/>
                    <a:ext cx="832008" cy="32296"/>
                  </a:xfrm>
                  <a:custGeom>
                    <a:avLst/>
                    <a:gdLst>
                      <a:gd name="connsiteX0" fmla="*/ 705993 w 832008"/>
                      <a:gd name="connsiteY0" fmla="*/ 14389 h 32296"/>
                      <a:gd name="connsiteX1" fmla="*/ 591503 w 832008"/>
                      <a:gd name="connsiteY1" fmla="*/ 4197 h 32296"/>
                      <a:gd name="connsiteX2" fmla="*/ 187738 w 832008"/>
                      <a:gd name="connsiteY2" fmla="*/ 5626 h 32296"/>
                      <a:gd name="connsiteX3" fmla="*/ 100013 w 832008"/>
                      <a:gd name="connsiteY3" fmla="*/ 11246 h 32296"/>
                      <a:gd name="connsiteX4" fmla="*/ 0 w 832008"/>
                      <a:gd name="connsiteY4" fmla="*/ 18104 h 32296"/>
                      <a:gd name="connsiteX5" fmla="*/ 188214 w 832008"/>
                      <a:gd name="connsiteY5" fmla="*/ 11722 h 32296"/>
                      <a:gd name="connsiteX6" fmla="*/ 590455 w 832008"/>
                      <a:gd name="connsiteY6" fmla="*/ 10293 h 32296"/>
                      <a:gd name="connsiteX7" fmla="*/ 832009 w 832008"/>
                      <a:gd name="connsiteY7" fmla="*/ 32296 h 32296"/>
                      <a:gd name="connsiteX8" fmla="*/ 705898 w 832008"/>
                      <a:gd name="connsiteY8" fmla="*/ 14389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008" h="32296">
                        <a:moveTo>
                          <a:pt x="705993" y="14389"/>
                        </a:moveTo>
                        <a:cubicBezTo>
                          <a:pt x="668084" y="10103"/>
                          <a:pt x="629888" y="6769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58496" y="7341"/>
                          <a:pt x="129254" y="9246"/>
                          <a:pt x="100013" y="11246"/>
                        </a:cubicBezTo>
                        <a:cubicBezTo>
                          <a:pt x="66675" y="13437"/>
                          <a:pt x="33338" y="15818"/>
                          <a:pt x="0" y="18104"/>
                        </a:cubicBezTo>
                        <a:cubicBezTo>
                          <a:pt x="62770" y="15723"/>
                          <a:pt x="125540" y="13341"/>
                          <a:pt x="188214" y="11722"/>
                        </a:cubicBezTo>
                        <a:cubicBezTo>
                          <a:pt x="322231" y="6007"/>
                          <a:pt x="456914" y="3340"/>
                          <a:pt x="590455" y="10293"/>
                        </a:cubicBezTo>
                        <a:cubicBezTo>
                          <a:pt x="671703" y="13627"/>
                          <a:pt x="752761" y="20485"/>
                          <a:pt x="832009" y="32296"/>
                        </a:cubicBezTo>
                        <a:cubicBezTo>
                          <a:pt x="790575" y="25057"/>
                          <a:pt x="748379" y="19152"/>
                          <a:pt x="705898" y="1438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6" name="Vrije vorm: vorm 9175">
                    <a:extLst>
                      <a:ext uri="{FF2B5EF4-FFF2-40B4-BE49-F238E27FC236}">
                        <a16:creationId xmlns:a16="http://schemas.microsoft.com/office/drawing/2014/main" id="{7650DD98-1503-1381-6246-E702CDA09D7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3594"/>
                    <a:ext cx="348329" cy="7238"/>
                  </a:xfrm>
                  <a:custGeom>
                    <a:avLst/>
                    <a:gdLst>
                      <a:gd name="connsiteX0" fmla="*/ 213074 w 348329"/>
                      <a:gd name="connsiteY0" fmla="*/ 6191 h 7238"/>
                      <a:gd name="connsiteX1" fmla="*/ 348329 w 348329"/>
                      <a:gd name="connsiteY1" fmla="*/ 1238 h 7238"/>
                      <a:gd name="connsiteX2" fmla="*/ 276225 w 348329"/>
                      <a:gd name="connsiteY2" fmla="*/ 571 h 7238"/>
                      <a:gd name="connsiteX3" fmla="*/ 213074 w 348329"/>
                      <a:gd name="connsiteY3" fmla="*/ 0 h 7238"/>
                      <a:gd name="connsiteX4" fmla="*/ 0 w 348329"/>
                      <a:gd name="connsiteY4" fmla="*/ 1143 h 7238"/>
                      <a:gd name="connsiteX5" fmla="*/ 0 w 348329"/>
                      <a:gd name="connsiteY5" fmla="*/ 7239 h 7238"/>
                      <a:gd name="connsiteX6" fmla="*/ 213170 w 348329"/>
                      <a:gd name="connsiteY6" fmla="*/ 609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7238">
                        <a:moveTo>
                          <a:pt x="213074" y="6191"/>
                        </a:moveTo>
                        <a:cubicBezTo>
                          <a:pt x="258127" y="4667"/>
                          <a:pt x="303276" y="3048"/>
                          <a:pt x="348329" y="1238"/>
                        </a:cubicBezTo>
                        <a:cubicBezTo>
                          <a:pt x="324326" y="1143"/>
                          <a:pt x="300228" y="857"/>
                          <a:pt x="276225" y="571"/>
                        </a:cubicBezTo>
                        <a:cubicBezTo>
                          <a:pt x="255175" y="381"/>
                          <a:pt x="234125" y="28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7239"/>
                        </a:lnTo>
                        <a:cubicBezTo>
                          <a:pt x="71057" y="7239"/>
                          <a:pt x="142113" y="6858"/>
                          <a:pt x="213170" y="609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7" name="Vrije vorm: vorm 9176">
                    <a:extLst>
                      <a:ext uri="{FF2B5EF4-FFF2-40B4-BE49-F238E27FC236}">
                        <a16:creationId xmlns:a16="http://schemas.microsoft.com/office/drawing/2014/main" id="{B0AC57BA-6664-7499-A704-47350C034DDC}"/>
                      </a:ext>
                    </a:extLst>
                  </p:cNvPr>
                  <p:cNvSpPr/>
                  <p:nvPr/>
                </p:nvSpPr>
                <p:spPr>
                  <a:xfrm>
                    <a:off x="8343431" y="2263584"/>
                    <a:ext cx="219932" cy="14097"/>
                  </a:xfrm>
                  <a:custGeom>
                    <a:avLst/>
                    <a:gdLst>
                      <a:gd name="connsiteX0" fmla="*/ 49244 w 219932"/>
                      <a:gd name="connsiteY0" fmla="*/ 8096 h 14097"/>
                      <a:gd name="connsiteX1" fmla="*/ 26384 w 219932"/>
                      <a:gd name="connsiteY1" fmla="*/ 10763 h 14097"/>
                      <a:gd name="connsiteX2" fmla="*/ 0 w 219932"/>
                      <a:gd name="connsiteY2" fmla="*/ 13811 h 14097"/>
                      <a:gd name="connsiteX3" fmla="*/ 49911 w 219932"/>
                      <a:gd name="connsiteY3" fmla="*/ 14097 h 14097"/>
                      <a:gd name="connsiteX4" fmla="*/ 156019 w 219932"/>
                      <a:gd name="connsiteY4" fmla="*/ 7525 h 14097"/>
                      <a:gd name="connsiteX5" fmla="*/ 219932 w 219932"/>
                      <a:gd name="connsiteY5" fmla="*/ 0 h 14097"/>
                      <a:gd name="connsiteX6" fmla="*/ 185738 w 219932"/>
                      <a:gd name="connsiteY6" fmla="*/ 762 h 14097"/>
                      <a:gd name="connsiteX7" fmla="*/ 155067 w 219932"/>
                      <a:gd name="connsiteY7" fmla="*/ 1429 h 14097"/>
                      <a:gd name="connsiteX8" fmla="*/ 49149 w 219932"/>
                      <a:gd name="connsiteY8" fmla="*/ 8001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7">
                        <a:moveTo>
                          <a:pt x="49244" y="8096"/>
                        </a:moveTo>
                        <a:lnTo>
                          <a:pt x="26384" y="10763"/>
                        </a:lnTo>
                        <a:lnTo>
                          <a:pt x="0" y="13811"/>
                        </a:lnTo>
                        <a:lnTo>
                          <a:pt x="49911" y="14097"/>
                        </a:lnTo>
                        <a:cubicBezTo>
                          <a:pt x="85344" y="12097"/>
                          <a:pt x="120682" y="9906"/>
                          <a:pt x="156019" y="7525"/>
                        </a:cubicBezTo>
                        <a:cubicBezTo>
                          <a:pt x="177355" y="5048"/>
                          <a:pt x="198692" y="2572"/>
                          <a:pt x="219932" y="0"/>
                        </a:cubicBezTo>
                        <a:cubicBezTo>
                          <a:pt x="208502" y="286"/>
                          <a:pt x="197167" y="572"/>
                          <a:pt x="185738" y="762"/>
                        </a:cubicBezTo>
                        <a:cubicBezTo>
                          <a:pt x="175546" y="953"/>
                          <a:pt x="165259" y="1238"/>
                          <a:pt x="155067" y="1429"/>
                        </a:cubicBezTo>
                        <a:cubicBezTo>
                          <a:pt x="119825" y="3810"/>
                          <a:pt x="84487" y="6001"/>
                          <a:pt x="49149" y="8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8" name="Vrije vorm: vorm 9177">
                    <a:extLst>
                      <a:ext uri="{FF2B5EF4-FFF2-40B4-BE49-F238E27FC236}">
                        <a16:creationId xmlns:a16="http://schemas.microsoft.com/office/drawing/2014/main" id="{7B071D9B-200A-297D-AC59-EA25681F6AD6}"/>
                      </a:ext>
                    </a:extLst>
                  </p:cNvPr>
                  <p:cNvSpPr/>
                  <p:nvPr/>
                </p:nvSpPr>
                <p:spPr>
                  <a:xfrm>
                    <a:off x="9561773" y="2261393"/>
                    <a:ext cx="311753" cy="14668"/>
                  </a:xfrm>
                  <a:custGeom>
                    <a:avLst/>
                    <a:gdLst>
                      <a:gd name="connsiteX0" fmla="*/ 70390 w 311753"/>
                      <a:gd name="connsiteY0" fmla="*/ 1810 h 14668"/>
                      <a:gd name="connsiteX1" fmla="*/ 36957 w 311753"/>
                      <a:gd name="connsiteY1" fmla="*/ 953 h 14668"/>
                      <a:gd name="connsiteX2" fmla="*/ 0 w 311753"/>
                      <a:gd name="connsiteY2" fmla="*/ 0 h 14668"/>
                      <a:gd name="connsiteX3" fmla="*/ 69342 w 311753"/>
                      <a:gd name="connsiteY3" fmla="*/ 7906 h 14668"/>
                      <a:gd name="connsiteX4" fmla="*/ 219837 w 311753"/>
                      <a:gd name="connsiteY4" fmla="*/ 14669 h 14668"/>
                      <a:gd name="connsiteX5" fmla="*/ 311753 w 311753"/>
                      <a:gd name="connsiteY5" fmla="*/ 13240 h 14668"/>
                      <a:gd name="connsiteX6" fmla="*/ 262985 w 311753"/>
                      <a:gd name="connsiteY6" fmla="*/ 10763 h 14668"/>
                      <a:gd name="connsiteX7" fmla="*/ 220409 w 311753"/>
                      <a:gd name="connsiteY7" fmla="*/ 8573 h 14668"/>
                      <a:gd name="connsiteX8" fmla="*/ 70390 w 311753"/>
                      <a:gd name="connsiteY8" fmla="*/ 1810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4668">
                        <a:moveTo>
                          <a:pt x="70390" y="1810"/>
                        </a:moveTo>
                        <a:cubicBezTo>
                          <a:pt x="59246" y="1619"/>
                          <a:pt x="48101" y="1238"/>
                          <a:pt x="36957" y="953"/>
                        </a:cubicBezTo>
                        <a:cubicBezTo>
                          <a:pt x="24670" y="667"/>
                          <a:pt x="12287" y="381"/>
                          <a:pt x="0" y="0"/>
                        </a:cubicBezTo>
                        <a:cubicBezTo>
                          <a:pt x="23050" y="2762"/>
                          <a:pt x="46196" y="5429"/>
                          <a:pt x="69342" y="7906"/>
                        </a:cubicBezTo>
                        <a:cubicBezTo>
                          <a:pt x="119348" y="10954"/>
                          <a:pt x="169545" y="13240"/>
                          <a:pt x="219837" y="14669"/>
                        </a:cubicBezTo>
                        <a:cubicBezTo>
                          <a:pt x="250508" y="14478"/>
                          <a:pt x="281178" y="14002"/>
                          <a:pt x="311753" y="13240"/>
                        </a:cubicBezTo>
                        <a:cubicBezTo>
                          <a:pt x="295466" y="12573"/>
                          <a:pt x="279178" y="11621"/>
                          <a:pt x="262985" y="10763"/>
                        </a:cubicBezTo>
                        <a:cubicBezTo>
                          <a:pt x="248793" y="10001"/>
                          <a:pt x="234601" y="9430"/>
                          <a:pt x="220409" y="8573"/>
                        </a:cubicBezTo>
                        <a:cubicBezTo>
                          <a:pt x="170307" y="7144"/>
                          <a:pt x="120301" y="4953"/>
                          <a:pt x="70390" y="181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9" name="Vrije vorm: vorm 9178">
                    <a:extLst>
                      <a:ext uri="{FF2B5EF4-FFF2-40B4-BE49-F238E27FC236}">
                        <a16:creationId xmlns:a16="http://schemas.microsoft.com/office/drawing/2014/main" id="{74F1683C-72D4-42C9-BD24-0CD3EA19BE28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7120"/>
                    <a:ext cx="295465" cy="9239"/>
                  </a:xfrm>
                  <a:custGeom>
                    <a:avLst/>
                    <a:gdLst>
                      <a:gd name="connsiteX0" fmla="*/ 66580 w 295465"/>
                      <a:gd name="connsiteY0" fmla="*/ 9239 h 9239"/>
                      <a:gd name="connsiteX1" fmla="*/ 208978 w 295465"/>
                      <a:gd name="connsiteY1" fmla="*/ 6096 h 9239"/>
                      <a:gd name="connsiteX2" fmla="*/ 295465 w 295465"/>
                      <a:gd name="connsiteY2" fmla="*/ 1143 h 9239"/>
                      <a:gd name="connsiteX3" fmla="*/ 249269 w 295465"/>
                      <a:gd name="connsiteY3" fmla="*/ 571 h 9239"/>
                      <a:gd name="connsiteX4" fmla="*/ 208693 w 295465"/>
                      <a:gd name="connsiteY4" fmla="*/ 0 h 9239"/>
                      <a:gd name="connsiteX5" fmla="*/ 66389 w 295465"/>
                      <a:gd name="connsiteY5" fmla="*/ 3143 h 9239"/>
                      <a:gd name="connsiteX6" fmla="*/ 35433 w 295465"/>
                      <a:gd name="connsiteY6" fmla="*/ 5239 h 9239"/>
                      <a:gd name="connsiteX7" fmla="*/ 0 w 295465"/>
                      <a:gd name="connsiteY7" fmla="*/ 7715 h 9239"/>
                      <a:gd name="connsiteX8" fmla="*/ 66580 w 295465"/>
                      <a:gd name="connsiteY8" fmla="*/ 9239 h 9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9239">
                        <a:moveTo>
                          <a:pt x="66580" y="9239"/>
                        </a:moveTo>
                        <a:lnTo>
                          <a:pt x="208978" y="6096"/>
                        </a:lnTo>
                        <a:lnTo>
                          <a:pt x="295465" y="1143"/>
                        </a:lnTo>
                        <a:lnTo>
                          <a:pt x="249269" y="571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35433" y="5239"/>
                        </a:lnTo>
                        <a:lnTo>
                          <a:pt x="0" y="7715"/>
                        </a:lnTo>
                        <a:lnTo>
                          <a:pt x="66580" y="923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0" name="Vrije vorm: vorm 9179">
                    <a:extLst>
                      <a:ext uri="{FF2B5EF4-FFF2-40B4-BE49-F238E27FC236}">
                        <a16:creationId xmlns:a16="http://schemas.microsoft.com/office/drawing/2014/main" id="{B5595C75-FF08-A03A-65B1-E6122FBDCEB2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5504"/>
                    <a:ext cx="1362551" cy="17430"/>
                  </a:xfrm>
                  <a:custGeom>
                    <a:avLst/>
                    <a:gdLst>
                      <a:gd name="connsiteX0" fmla="*/ 1362551 w 1362551"/>
                      <a:gd name="connsiteY0" fmla="*/ 2953 h 17430"/>
                      <a:gd name="connsiteX1" fmla="*/ 1256062 w 1362551"/>
                      <a:gd name="connsiteY1" fmla="*/ 2096 h 17430"/>
                      <a:gd name="connsiteX2" fmla="*/ 963263 w 1362551"/>
                      <a:gd name="connsiteY2" fmla="*/ 0 h 17430"/>
                      <a:gd name="connsiteX3" fmla="*/ 306705 w 1362551"/>
                      <a:gd name="connsiteY3" fmla="*/ 5239 h 17430"/>
                      <a:gd name="connsiteX4" fmla="*/ 81724 w 1362551"/>
                      <a:gd name="connsiteY4" fmla="*/ 11525 h 17430"/>
                      <a:gd name="connsiteX5" fmla="*/ 0 w 1362551"/>
                      <a:gd name="connsiteY5" fmla="*/ 13811 h 17430"/>
                      <a:gd name="connsiteX6" fmla="*/ 306705 w 1362551"/>
                      <a:gd name="connsiteY6" fmla="*/ 17431 h 17430"/>
                      <a:gd name="connsiteX7" fmla="*/ 963263 w 1362551"/>
                      <a:gd name="connsiteY7" fmla="*/ 12192 h 17430"/>
                      <a:gd name="connsiteX8" fmla="*/ 1362551 w 1362551"/>
                      <a:gd name="connsiteY8" fmla="*/ 2953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7430">
                        <a:moveTo>
                          <a:pt x="1362551" y="2953"/>
                        </a:moveTo>
                        <a:lnTo>
                          <a:pt x="1256062" y="2096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81724" y="11525"/>
                        </a:lnTo>
                        <a:lnTo>
                          <a:pt x="0" y="13811"/>
                        </a:lnTo>
                        <a:lnTo>
                          <a:pt x="306705" y="17431"/>
                        </a:lnTo>
                        <a:lnTo>
                          <a:pt x="963263" y="12192"/>
                        </a:lnTo>
                        <a:lnTo>
                          <a:pt x="1362551" y="2953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1" name="Vrije vorm: vorm 9180">
                    <a:extLst>
                      <a:ext uri="{FF2B5EF4-FFF2-40B4-BE49-F238E27FC236}">
                        <a16:creationId xmlns:a16="http://schemas.microsoft.com/office/drawing/2014/main" id="{8CA89C0E-F223-59AB-24A4-F4721F63624D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5879"/>
                    <a:ext cx="932497" cy="15906"/>
                  </a:xfrm>
                  <a:custGeom>
                    <a:avLst/>
                    <a:gdLst>
                      <a:gd name="connsiteX0" fmla="*/ 659416 w 932497"/>
                      <a:gd name="connsiteY0" fmla="*/ 95 h 15906"/>
                      <a:gd name="connsiteX1" fmla="*/ 209741 w 932497"/>
                      <a:gd name="connsiteY1" fmla="*/ 3810 h 15906"/>
                      <a:gd name="connsiteX2" fmla="*/ 55912 w 932497"/>
                      <a:gd name="connsiteY2" fmla="*/ 11430 h 15906"/>
                      <a:gd name="connsiteX3" fmla="*/ 0 w 932497"/>
                      <a:gd name="connsiteY3" fmla="*/ 14192 h 15906"/>
                      <a:gd name="connsiteX4" fmla="*/ 210026 w 932497"/>
                      <a:gd name="connsiteY4" fmla="*/ 15907 h 15906"/>
                      <a:gd name="connsiteX5" fmla="*/ 659130 w 932497"/>
                      <a:gd name="connsiteY5" fmla="*/ 12192 h 15906"/>
                      <a:gd name="connsiteX6" fmla="*/ 932497 w 932497"/>
                      <a:gd name="connsiteY6" fmla="*/ 7525 h 15906"/>
                      <a:gd name="connsiteX7" fmla="*/ 859726 w 932497"/>
                      <a:gd name="connsiteY7" fmla="*/ 5334 h 15906"/>
                      <a:gd name="connsiteX8" fmla="*/ 659416 w 932497"/>
                      <a:gd name="connsiteY8" fmla="*/ 0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5906">
                        <a:moveTo>
                          <a:pt x="659416" y="95"/>
                        </a:moveTo>
                        <a:cubicBezTo>
                          <a:pt x="509492" y="95"/>
                          <a:pt x="359569" y="1333"/>
                          <a:pt x="209741" y="3810"/>
                        </a:cubicBezTo>
                        <a:cubicBezTo>
                          <a:pt x="158401" y="6191"/>
                          <a:pt x="107156" y="8858"/>
                          <a:pt x="55912" y="11430"/>
                        </a:cubicBezTo>
                        <a:cubicBezTo>
                          <a:pt x="37243" y="12383"/>
                          <a:pt x="18574" y="13240"/>
                          <a:pt x="0" y="14192"/>
                        </a:cubicBezTo>
                        <a:cubicBezTo>
                          <a:pt x="70009" y="14478"/>
                          <a:pt x="140017" y="15050"/>
                          <a:pt x="210026" y="15907"/>
                        </a:cubicBezTo>
                        <a:cubicBezTo>
                          <a:pt x="359759" y="13430"/>
                          <a:pt x="509492" y="12192"/>
                          <a:pt x="659130" y="12192"/>
                        </a:cubicBezTo>
                        <a:cubicBezTo>
                          <a:pt x="750189" y="10192"/>
                          <a:pt x="841343" y="8668"/>
                          <a:pt x="932497" y="7525"/>
                        </a:cubicBezTo>
                        <a:cubicBezTo>
                          <a:pt x="908209" y="6763"/>
                          <a:pt x="883920" y="6096"/>
                          <a:pt x="859726" y="5334"/>
                        </a:cubicBezTo>
                        <a:cubicBezTo>
                          <a:pt x="792956" y="3334"/>
                          <a:pt x="726186" y="1524"/>
                          <a:pt x="659416" y="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2" name="Vrije vorm: vorm 9181">
                    <a:extLst>
                      <a:ext uri="{FF2B5EF4-FFF2-40B4-BE49-F238E27FC236}">
                        <a16:creationId xmlns:a16="http://schemas.microsoft.com/office/drawing/2014/main" id="{86E583BC-9BAD-1D60-5EDE-F1081E065E0C}"/>
                      </a:ext>
                    </a:extLst>
                  </p:cNvPr>
                  <p:cNvSpPr/>
                  <p:nvPr/>
                </p:nvSpPr>
                <p:spPr>
                  <a:xfrm>
                    <a:off x="7923283" y="2137092"/>
                    <a:ext cx="1765839" cy="44481"/>
                  </a:xfrm>
                  <a:custGeom>
                    <a:avLst/>
                    <a:gdLst>
                      <a:gd name="connsiteX0" fmla="*/ 1035844 w 1765839"/>
                      <a:gd name="connsiteY0" fmla="*/ 23431 h 44481"/>
                      <a:gd name="connsiteX1" fmla="*/ 823151 w 1765839"/>
                      <a:gd name="connsiteY1" fmla="*/ 26479 h 44481"/>
                      <a:gd name="connsiteX2" fmla="*/ 397478 w 1765839"/>
                      <a:gd name="connsiteY2" fmla="*/ 27242 h 44481"/>
                      <a:gd name="connsiteX3" fmla="*/ 105632 w 1765839"/>
                      <a:gd name="connsiteY3" fmla="*/ 37528 h 44481"/>
                      <a:gd name="connsiteX4" fmla="*/ 0 w 1765839"/>
                      <a:gd name="connsiteY4" fmla="*/ 44482 h 44481"/>
                      <a:gd name="connsiteX5" fmla="*/ 397383 w 1765839"/>
                      <a:gd name="connsiteY5" fmla="*/ 39338 h 44481"/>
                      <a:gd name="connsiteX6" fmla="*/ 823246 w 1765839"/>
                      <a:gd name="connsiteY6" fmla="*/ 38576 h 44481"/>
                      <a:gd name="connsiteX7" fmla="*/ 1036320 w 1765839"/>
                      <a:gd name="connsiteY7" fmla="*/ 35528 h 44481"/>
                      <a:gd name="connsiteX8" fmla="*/ 1249299 w 1765839"/>
                      <a:gd name="connsiteY8" fmla="*/ 29908 h 44481"/>
                      <a:gd name="connsiteX9" fmla="*/ 1765840 w 1765839"/>
                      <a:gd name="connsiteY9" fmla="*/ 0 h 44481"/>
                      <a:gd name="connsiteX10" fmla="*/ 1628585 w 1765839"/>
                      <a:gd name="connsiteY10" fmla="*/ 6096 h 44481"/>
                      <a:gd name="connsiteX11" fmla="*/ 1248632 w 1765839"/>
                      <a:gd name="connsiteY11" fmla="*/ 17717 h 44481"/>
                      <a:gd name="connsiteX12" fmla="*/ 1036034 w 1765839"/>
                      <a:gd name="connsiteY12" fmla="*/ 23336 h 44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839" h="44481">
                        <a:moveTo>
                          <a:pt x="1035844" y="23431"/>
                        </a:move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300133" y="29146"/>
                          <a:pt x="202692" y="32099"/>
                          <a:pt x="105632" y="37528"/>
                        </a:cubicBezTo>
                        <a:cubicBezTo>
                          <a:pt x="70390" y="39529"/>
                          <a:pt x="35147" y="41815"/>
                          <a:pt x="0" y="44482"/>
                        </a:cubicBezTo>
                        <a:cubicBezTo>
                          <a:pt x="132398" y="38290"/>
                          <a:pt x="264986" y="37909"/>
                          <a:pt x="397383" y="39338"/>
                        </a:cubicBezTo>
                        <a:cubicBezTo>
                          <a:pt x="539115" y="38767"/>
                          <a:pt x="681133" y="40005"/>
                          <a:pt x="823246" y="38576"/>
                        </a:cubicBezTo>
                        <a:cubicBezTo>
                          <a:pt x="894302" y="37909"/>
                          <a:pt x="965263" y="36957"/>
                          <a:pt x="1036320" y="35528"/>
                        </a:cubicBezTo>
                        <a:cubicBezTo>
                          <a:pt x="1107377" y="34004"/>
                          <a:pt x="1178338" y="32194"/>
                          <a:pt x="1249299" y="29908"/>
                        </a:cubicBezTo>
                        <a:cubicBezTo>
                          <a:pt x="1421797" y="22384"/>
                          <a:pt x="1594009" y="12382"/>
                          <a:pt x="1765840" y="0"/>
                        </a:cubicBezTo>
                        <a:cubicBezTo>
                          <a:pt x="1720120" y="2191"/>
                          <a:pt x="1674305" y="4286"/>
                          <a:pt x="1628585" y="6096"/>
                        </a:cubicBezTo>
                        <a:cubicBezTo>
                          <a:pt x="1501997" y="11240"/>
                          <a:pt x="1375315" y="15145"/>
                          <a:pt x="1248632" y="17717"/>
                        </a:cubicBezTo>
                        <a:cubicBezTo>
                          <a:pt x="1177766" y="20002"/>
                          <a:pt x="1106900" y="21812"/>
                          <a:pt x="1036034" y="2333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3" name="Vrije vorm: vorm 9182">
                    <a:extLst>
                      <a:ext uri="{FF2B5EF4-FFF2-40B4-BE49-F238E27FC236}">
                        <a16:creationId xmlns:a16="http://schemas.microsoft.com/office/drawing/2014/main" id="{8BF27ACF-160D-2878-72BA-AF5119FE937B}"/>
                      </a:ext>
                    </a:extLst>
                  </p:cNvPr>
                  <p:cNvSpPr/>
                  <p:nvPr/>
                </p:nvSpPr>
                <p:spPr>
                  <a:xfrm>
                    <a:off x="7578478" y="2291207"/>
                    <a:ext cx="2406396" cy="42821"/>
                  </a:xfrm>
                  <a:custGeom>
                    <a:avLst/>
                    <a:gdLst>
                      <a:gd name="connsiteX0" fmla="*/ 1122426 w 2406396"/>
                      <a:gd name="connsiteY0" fmla="*/ 15430 h 42821"/>
                      <a:gd name="connsiteX1" fmla="*/ 1412653 w 2406396"/>
                      <a:gd name="connsiteY1" fmla="*/ 17050 h 42821"/>
                      <a:gd name="connsiteX2" fmla="*/ 1557719 w 2406396"/>
                      <a:gd name="connsiteY2" fmla="*/ 17907 h 42821"/>
                      <a:gd name="connsiteX3" fmla="*/ 1702594 w 2406396"/>
                      <a:gd name="connsiteY3" fmla="*/ 19336 h 42821"/>
                      <a:gd name="connsiteX4" fmla="*/ 1790510 w 2406396"/>
                      <a:gd name="connsiteY4" fmla="*/ 20860 h 42821"/>
                      <a:gd name="connsiteX5" fmla="*/ 1834420 w 2406396"/>
                      <a:gd name="connsiteY5" fmla="*/ 22288 h 42821"/>
                      <a:gd name="connsiteX6" fmla="*/ 1856327 w 2406396"/>
                      <a:gd name="connsiteY6" fmla="*/ 23146 h 42821"/>
                      <a:gd name="connsiteX7" fmla="*/ 1878235 w 2406396"/>
                      <a:gd name="connsiteY7" fmla="*/ 24193 h 42821"/>
                      <a:gd name="connsiteX8" fmla="*/ 2053685 w 2406396"/>
                      <a:gd name="connsiteY8" fmla="*/ 34195 h 42821"/>
                      <a:gd name="connsiteX9" fmla="*/ 2229803 w 2406396"/>
                      <a:gd name="connsiteY9" fmla="*/ 42100 h 42821"/>
                      <a:gd name="connsiteX10" fmla="*/ 2406396 w 2406396"/>
                      <a:gd name="connsiteY10" fmla="*/ 39814 h 42821"/>
                      <a:gd name="connsiteX11" fmla="*/ 2230184 w 2406396"/>
                      <a:gd name="connsiteY11" fmla="*/ 39052 h 42821"/>
                      <a:gd name="connsiteX12" fmla="*/ 2218849 w 2406396"/>
                      <a:gd name="connsiteY12" fmla="*/ 38481 h 42821"/>
                      <a:gd name="connsiteX13" fmla="*/ 2054924 w 2406396"/>
                      <a:gd name="connsiteY13" fmla="*/ 28099 h 42821"/>
                      <a:gd name="connsiteX14" fmla="*/ 1879759 w 2406396"/>
                      <a:gd name="connsiteY14" fmla="*/ 15050 h 42821"/>
                      <a:gd name="connsiteX15" fmla="*/ 1857756 w 2406396"/>
                      <a:gd name="connsiteY15" fmla="*/ 13621 h 42821"/>
                      <a:gd name="connsiteX16" fmla="*/ 1835753 w 2406396"/>
                      <a:gd name="connsiteY16" fmla="*/ 12383 h 42821"/>
                      <a:gd name="connsiteX17" fmla="*/ 1791653 w 2406396"/>
                      <a:gd name="connsiteY17" fmla="*/ 10192 h 42821"/>
                      <a:gd name="connsiteX18" fmla="*/ 1703356 w 2406396"/>
                      <a:gd name="connsiteY18" fmla="*/ 7144 h 42821"/>
                      <a:gd name="connsiteX19" fmla="*/ 1558100 w 2406396"/>
                      <a:gd name="connsiteY19" fmla="*/ 5715 h 42821"/>
                      <a:gd name="connsiteX20" fmla="*/ 1413034 w 2406396"/>
                      <a:gd name="connsiteY20" fmla="*/ 4858 h 42821"/>
                      <a:gd name="connsiteX21" fmla="*/ 1122807 w 2406396"/>
                      <a:gd name="connsiteY21" fmla="*/ 3238 h 42821"/>
                      <a:gd name="connsiteX22" fmla="*/ 542449 w 2406396"/>
                      <a:gd name="connsiteY22" fmla="*/ 0 h 42821"/>
                      <a:gd name="connsiteX23" fmla="*/ 144494 w 2406396"/>
                      <a:gd name="connsiteY23" fmla="*/ 2191 h 42821"/>
                      <a:gd name="connsiteX24" fmla="*/ 0 w 2406396"/>
                      <a:gd name="connsiteY24" fmla="*/ 3048 h 42821"/>
                      <a:gd name="connsiteX25" fmla="*/ 541973 w 2406396"/>
                      <a:gd name="connsiteY25" fmla="*/ 12192 h 42821"/>
                      <a:gd name="connsiteX26" fmla="*/ 1122331 w 2406396"/>
                      <a:gd name="connsiteY26" fmla="*/ 15430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96" h="42821">
                        <a:moveTo>
                          <a:pt x="1122426" y="15430"/>
                        </a:moveTo>
                        <a:lnTo>
                          <a:pt x="1412653" y="17050"/>
                        </a:lnTo>
                        <a:lnTo>
                          <a:pt x="1557719" y="17907"/>
                        </a:lnTo>
                        <a:cubicBezTo>
                          <a:pt x="1606106" y="18193"/>
                          <a:pt x="1654397" y="18479"/>
                          <a:pt x="1702594" y="19336"/>
                        </a:cubicBezTo>
                        <a:cubicBezTo>
                          <a:pt x="1731931" y="19621"/>
                          <a:pt x="1761268" y="20002"/>
                          <a:pt x="1790510" y="20860"/>
                        </a:cubicBezTo>
                        <a:cubicBezTo>
                          <a:pt x="1805178" y="21241"/>
                          <a:pt x="1819751" y="21717"/>
                          <a:pt x="1834420" y="22288"/>
                        </a:cubicBezTo>
                        <a:lnTo>
                          <a:pt x="1856327" y="23146"/>
                        </a:lnTo>
                        <a:lnTo>
                          <a:pt x="1878235" y="24193"/>
                        </a:lnTo>
                        <a:cubicBezTo>
                          <a:pt x="1936718" y="26956"/>
                          <a:pt x="1995202" y="30766"/>
                          <a:pt x="2053685" y="34195"/>
                        </a:cubicBezTo>
                        <a:cubicBezTo>
                          <a:pt x="2112264" y="37624"/>
                          <a:pt x="2170938" y="40767"/>
                          <a:pt x="2229803" y="42100"/>
                        </a:cubicBezTo>
                        <a:cubicBezTo>
                          <a:pt x="2288667" y="43434"/>
                          <a:pt x="2347722" y="43053"/>
                          <a:pt x="2406396" y="39814"/>
                        </a:cubicBezTo>
                        <a:cubicBezTo>
                          <a:pt x="2347627" y="42100"/>
                          <a:pt x="2288762" y="41434"/>
                          <a:pt x="2230184" y="39052"/>
                        </a:cubicBezTo>
                        <a:cubicBezTo>
                          <a:pt x="2226374" y="38862"/>
                          <a:pt x="2222659" y="38671"/>
                          <a:pt x="2218849" y="38481"/>
                        </a:cubicBezTo>
                        <a:cubicBezTo>
                          <a:pt x="2164080" y="36100"/>
                          <a:pt x="2109502" y="32195"/>
                          <a:pt x="2054924" y="28099"/>
                        </a:cubicBezTo>
                        <a:cubicBezTo>
                          <a:pt x="1996631" y="23717"/>
                          <a:pt x="1938338" y="18859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6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8"/>
                        </a:lnTo>
                        <a:lnTo>
                          <a:pt x="542449" y="0"/>
                        </a:lnTo>
                        <a:lnTo>
                          <a:pt x="144494" y="2191"/>
                        </a:lnTo>
                        <a:lnTo>
                          <a:pt x="0" y="3048"/>
                        </a:lnTo>
                        <a:lnTo>
                          <a:pt x="541973" y="12192"/>
                        </a:lnTo>
                        <a:lnTo>
                          <a:pt x="1122331" y="1543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4" name="Vrije vorm: vorm 9183">
                    <a:extLst>
                      <a:ext uri="{FF2B5EF4-FFF2-40B4-BE49-F238E27FC236}">
                        <a16:creationId xmlns:a16="http://schemas.microsoft.com/office/drawing/2014/main" id="{53490723-0C81-625D-D45A-7F254F95C668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5" name="Vrije vorm: vorm 9184">
                    <a:extLst>
                      <a:ext uri="{FF2B5EF4-FFF2-40B4-BE49-F238E27FC236}">
                        <a16:creationId xmlns:a16="http://schemas.microsoft.com/office/drawing/2014/main" id="{70B5580E-71B3-692D-96AB-215DF8AFD2C7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6" name="Vrije vorm: vorm 9185">
                    <a:extLst>
                      <a:ext uri="{FF2B5EF4-FFF2-40B4-BE49-F238E27FC236}">
                        <a16:creationId xmlns:a16="http://schemas.microsoft.com/office/drawing/2014/main" id="{D92C38EC-8A2B-41B4-773C-5ED7D50BBE66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21007"/>
                    <a:ext cx="226504" cy="15906"/>
                  </a:xfrm>
                  <a:custGeom>
                    <a:avLst/>
                    <a:gdLst>
                      <a:gd name="connsiteX0" fmla="*/ 50959 w 226504"/>
                      <a:gd name="connsiteY0" fmla="*/ 3715 h 15906"/>
                      <a:gd name="connsiteX1" fmla="*/ 13621 w 226504"/>
                      <a:gd name="connsiteY1" fmla="*/ 8382 h 15906"/>
                      <a:gd name="connsiteX2" fmla="*/ 0 w 226504"/>
                      <a:gd name="connsiteY2" fmla="*/ 10096 h 15906"/>
                      <a:gd name="connsiteX3" fmla="*/ 51149 w 226504"/>
                      <a:gd name="connsiteY3" fmla="*/ 15907 h 15906"/>
                      <a:gd name="connsiteX4" fmla="*/ 160972 w 226504"/>
                      <a:gd name="connsiteY4" fmla="*/ 12192 h 15906"/>
                      <a:gd name="connsiteX5" fmla="*/ 226505 w 226504"/>
                      <a:gd name="connsiteY5" fmla="*/ 1810 h 15906"/>
                      <a:gd name="connsiteX6" fmla="*/ 208883 w 226504"/>
                      <a:gd name="connsiteY6" fmla="*/ 1333 h 15906"/>
                      <a:gd name="connsiteX7" fmla="*/ 159544 w 226504"/>
                      <a:gd name="connsiteY7" fmla="*/ 0 h 15906"/>
                      <a:gd name="connsiteX8" fmla="*/ 50959 w 226504"/>
                      <a:gd name="connsiteY8" fmla="*/ 3619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5906">
                        <a:moveTo>
                          <a:pt x="50959" y="3715"/>
                        </a:moveTo>
                        <a:cubicBezTo>
                          <a:pt x="38576" y="5429"/>
                          <a:pt x="26099" y="6858"/>
                          <a:pt x="13621" y="8382"/>
                        </a:cubicBezTo>
                        <a:cubicBezTo>
                          <a:pt x="9049" y="8953"/>
                          <a:pt x="4572" y="9525"/>
                          <a:pt x="0" y="10096"/>
                        </a:cubicBezTo>
                        <a:cubicBezTo>
                          <a:pt x="16955" y="12192"/>
                          <a:pt x="34004" y="14097"/>
                          <a:pt x="51149" y="15907"/>
                        </a:cubicBezTo>
                        <a:cubicBezTo>
                          <a:pt x="87821" y="15430"/>
                          <a:pt x="124397" y="14192"/>
                          <a:pt x="160972" y="12192"/>
                        </a:cubicBezTo>
                        <a:cubicBezTo>
                          <a:pt x="182975" y="8953"/>
                          <a:pt x="204788" y="5524"/>
                          <a:pt x="226505" y="1810"/>
                        </a:cubicBezTo>
                        <a:cubicBezTo>
                          <a:pt x="220599" y="1810"/>
                          <a:pt x="214789" y="1429"/>
                          <a:pt x="208883" y="1333"/>
                        </a:cubicBezTo>
                        <a:cubicBezTo>
                          <a:pt x="192405" y="952"/>
                          <a:pt x="175927" y="66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7" name="Vrije vorm: vorm 9186">
                    <a:extLst>
                      <a:ext uri="{FF2B5EF4-FFF2-40B4-BE49-F238E27FC236}">
                        <a16:creationId xmlns:a16="http://schemas.microsoft.com/office/drawing/2014/main" id="{AC188EB4-9EC2-C08B-2D53-B2B3B7804F68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7099"/>
                    <a:ext cx="1631727" cy="15906"/>
                  </a:xfrm>
                  <a:custGeom>
                    <a:avLst/>
                    <a:gdLst>
                      <a:gd name="connsiteX0" fmla="*/ 367379 w 1631727"/>
                      <a:gd name="connsiteY0" fmla="*/ 3715 h 15906"/>
                      <a:gd name="connsiteX1" fmla="*/ 97917 w 1631727"/>
                      <a:gd name="connsiteY1" fmla="*/ 9430 h 15906"/>
                      <a:gd name="connsiteX2" fmla="*/ 0 w 1631727"/>
                      <a:gd name="connsiteY2" fmla="*/ 11525 h 15906"/>
                      <a:gd name="connsiteX3" fmla="*/ 367284 w 1631727"/>
                      <a:gd name="connsiteY3" fmla="*/ 15907 h 15906"/>
                      <a:gd name="connsiteX4" fmla="*/ 1153478 w 1631727"/>
                      <a:gd name="connsiteY4" fmla="*/ 12192 h 15906"/>
                      <a:gd name="connsiteX5" fmla="*/ 1631728 w 1631727"/>
                      <a:gd name="connsiteY5" fmla="*/ 3810 h 15906"/>
                      <a:gd name="connsiteX6" fmla="*/ 1504283 w 1631727"/>
                      <a:gd name="connsiteY6" fmla="*/ 2762 h 15906"/>
                      <a:gd name="connsiteX7" fmla="*/ 1153573 w 1631727"/>
                      <a:gd name="connsiteY7" fmla="*/ 0 h 15906"/>
                      <a:gd name="connsiteX8" fmla="*/ 367379 w 1631727"/>
                      <a:gd name="connsiteY8" fmla="*/ 3715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5906">
                        <a:moveTo>
                          <a:pt x="367379" y="3715"/>
                        </a:moveTo>
                        <a:lnTo>
                          <a:pt x="97917" y="9430"/>
                        </a:lnTo>
                        <a:lnTo>
                          <a:pt x="0" y="11525"/>
                        </a:lnTo>
                        <a:lnTo>
                          <a:pt x="367284" y="15907"/>
                        </a:lnTo>
                        <a:lnTo>
                          <a:pt x="1153478" y="12192"/>
                        </a:lnTo>
                        <a:lnTo>
                          <a:pt x="1631728" y="3810"/>
                        </a:lnTo>
                        <a:lnTo>
                          <a:pt x="1504283" y="2762"/>
                        </a:lnTo>
                        <a:lnTo>
                          <a:pt x="1153573" y="0"/>
                        </a:lnTo>
                        <a:lnTo>
                          <a:pt x="367379" y="37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8" name="Vrije vorm: vorm 9187">
                    <a:extLst>
                      <a:ext uri="{FF2B5EF4-FFF2-40B4-BE49-F238E27FC236}">
                        <a16:creationId xmlns:a16="http://schemas.microsoft.com/office/drawing/2014/main" id="{5CBDD7B4-FA94-5218-A5B9-CD2429613835}"/>
                      </a:ext>
                    </a:extLst>
                  </p:cNvPr>
                  <p:cNvSpPr/>
                  <p:nvPr/>
                </p:nvSpPr>
                <p:spPr>
                  <a:xfrm>
                    <a:off x="9033136" y="2374169"/>
                    <a:ext cx="384143" cy="15811"/>
                  </a:xfrm>
                  <a:custGeom>
                    <a:avLst/>
                    <a:gdLst>
                      <a:gd name="connsiteX0" fmla="*/ 86106 w 384143"/>
                      <a:gd name="connsiteY0" fmla="*/ 3620 h 15811"/>
                      <a:gd name="connsiteX1" fmla="*/ 23050 w 384143"/>
                      <a:gd name="connsiteY1" fmla="*/ 10001 h 15811"/>
                      <a:gd name="connsiteX2" fmla="*/ 0 w 384143"/>
                      <a:gd name="connsiteY2" fmla="*/ 12287 h 15811"/>
                      <a:gd name="connsiteX3" fmla="*/ 86773 w 384143"/>
                      <a:gd name="connsiteY3" fmla="*/ 15812 h 15811"/>
                      <a:gd name="connsiteX4" fmla="*/ 271653 w 384143"/>
                      <a:gd name="connsiteY4" fmla="*/ 12192 h 15811"/>
                      <a:gd name="connsiteX5" fmla="*/ 384143 w 384143"/>
                      <a:gd name="connsiteY5" fmla="*/ 5144 h 15811"/>
                      <a:gd name="connsiteX6" fmla="*/ 354139 w 384143"/>
                      <a:gd name="connsiteY6" fmla="*/ 3810 h 15811"/>
                      <a:gd name="connsiteX7" fmla="*/ 271463 w 384143"/>
                      <a:gd name="connsiteY7" fmla="*/ 0 h 15811"/>
                      <a:gd name="connsiteX8" fmla="*/ 86106 w 384143"/>
                      <a:gd name="connsiteY8" fmla="*/ 3715 h 1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5811">
                        <a:moveTo>
                          <a:pt x="86106" y="3620"/>
                        </a:moveTo>
                        <a:cubicBezTo>
                          <a:pt x="65056" y="5715"/>
                          <a:pt x="44005" y="7811"/>
                          <a:pt x="23050" y="10001"/>
                        </a:cubicBezTo>
                        <a:cubicBezTo>
                          <a:pt x="15335" y="10763"/>
                          <a:pt x="7715" y="11525"/>
                          <a:pt x="0" y="12287"/>
                        </a:cubicBezTo>
                        <a:cubicBezTo>
                          <a:pt x="28956" y="13335"/>
                          <a:pt x="57817" y="14478"/>
                          <a:pt x="86773" y="15812"/>
                        </a:cubicBezTo>
                        <a:cubicBezTo>
                          <a:pt x="148400" y="14192"/>
                          <a:pt x="210026" y="12954"/>
                          <a:pt x="271653" y="12192"/>
                        </a:cubicBezTo>
                        <a:cubicBezTo>
                          <a:pt x="309086" y="9716"/>
                          <a:pt x="346615" y="7334"/>
                          <a:pt x="384143" y="5144"/>
                        </a:cubicBezTo>
                        <a:cubicBezTo>
                          <a:pt x="374142" y="4667"/>
                          <a:pt x="364141" y="4286"/>
                          <a:pt x="354139" y="3810"/>
                        </a:cubicBezTo>
                        <a:cubicBezTo>
                          <a:pt x="326612" y="2477"/>
                          <a:pt x="299085" y="1143"/>
                          <a:pt x="271463" y="0"/>
                        </a:cubicBezTo>
                        <a:cubicBezTo>
                          <a:pt x="209645" y="762"/>
                          <a:pt x="147923" y="2000"/>
                          <a:pt x="86106" y="371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9" name="Vrije vorm: vorm 9188">
                    <a:extLst>
                      <a:ext uri="{FF2B5EF4-FFF2-40B4-BE49-F238E27FC236}">
                        <a16:creationId xmlns:a16="http://schemas.microsoft.com/office/drawing/2014/main" id="{5DD3E1D0-FED9-A224-830C-52411FB313B7}"/>
                      </a:ext>
                    </a:extLst>
                  </p:cNvPr>
                  <p:cNvSpPr/>
                  <p:nvPr/>
                </p:nvSpPr>
                <p:spPr>
                  <a:xfrm>
                    <a:off x="9282500" y="2415698"/>
                    <a:ext cx="272510" cy="12858"/>
                  </a:xfrm>
                  <a:custGeom>
                    <a:avLst/>
                    <a:gdLst>
                      <a:gd name="connsiteX0" fmla="*/ 61532 w 272510"/>
                      <a:gd name="connsiteY0" fmla="*/ 667 h 12858"/>
                      <a:gd name="connsiteX1" fmla="*/ 16383 w 272510"/>
                      <a:gd name="connsiteY1" fmla="*/ 5048 h 12858"/>
                      <a:gd name="connsiteX2" fmla="*/ 0 w 272510"/>
                      <a:gd name="connsiteY2" fmla="*/ 6668 h 12858"/>
                      <a:gd name="connsiteX3" fmla="*/ 61246 w 272510"/>
                      <a:gd name="connsiteY3" fmla="*/ 12859 h 12858"/>
                      <a:gd name="connsiteX4" fmla="*/ 192691 w 272510"/>
                      <a:gd name="connsiteY4" fmla="*/ 12192 h 12858"/>
                      <a:gd name="connsiteX5" fmla="*/ 272510 w 272510"/>
                      <a:gd name="connsiteY5" fmla="*/ 5048 h 12858"/>
                      <a:gd name="connsiteX6" fmla="*/ 251174 w 272510"/>
                      <a:gd name="connsiteY6" fmla="*/ 3715 h 12858"/>
                      <a:gd name="connsiteX7" fmla="*/ 192596 w 272510"/>
                      <a:gd name="connsiteY7" fmla="*/ 0 h 12858"/>
                      <a:gd name="connsiteX8" fmla="*/ 61436 w 272510"/>
                      <a:gd name="connsiteY8" fmla="*/ 667 h 12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510" h="12858">
                        <a:moveTo>
                          <a:pt x="61532" y="667"/>
                        </a:moveTo>
                        <a:lnTo>
                          <a:pt x="16383" y="5048"/>
                        </a:lnTo>
                        <a:lnTo>
                          <a:pt x="0" y="6668"/>
                        </a:lnTo>
                        <a:lnTo>
                          <a:pt x="61246" y="12859"/>
                        </a:lnTo>
                        <a:cubicBezTo>
                          <a:pt x="105061" y="12859"/>
                          <a:pt x="148876" y="12573"/>
                          <a:pt x="192691" y="12192"/>
                        </a:cubicBezTo>
                        <a:cubicBezTo>
                          <a:pt x="219361" y="9906"/>
                          <a:pt x="245936" y="7525"/>
                          <a:pt x="272510" y="5048"/>
                        </a:cubicBezTo>
                        <a:cubicBezTo>
                          <a:pt x="265367" y="4667"/>
                          <a:pt x="258318" y="4096"/>
                          <a:pt x="251174" y="3715"/>
                        </a:cubicBezTo>
                        <a:cubicBezTo>
                          <a:pt x="231648" y="2477"/>
                          <a:pt x="212026" y="1333"/>
                          <a:pt x="192596" y="0"/>
                        </a:cubicBezTo>
                        <a:cubicBezTo>
                          <a:pt x="148876" y="476"/>
                          <a:pt x="105156" y="667"/>
                          <a:pt x="61436" y="667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0" name="Vrije vorm: vorm 9189">
                    <a:extLst>
                      <a:ext uri="{FF2B5EF4-FFF2-40B4-BE49-F238E27FC236}">
                        <a16:creationId xmlns:a16="http://schemas.microsoft.com/office/drawing/2014/main" id="{63EB13C4-8121-51F3-2EB8-2644ACD98904}"/>
                      </a:ext>
                    </a:extLst>
                  </p:cNvPr>
                  <p:cNvSpPr/>
                  <p:nvPr/>
                </p:nvSpPr>
                <p:spPr>
                  <a:xfrm>
                    <a:off x="9702743" y="2356262"/>
                    <a:ext cx="338232" cy="15430"/>
                  </a:xfrm>
                  <a:custGeom>
                    <a:avLst/>
                    <a:gdLst>
                      <a:gd name="connsiteX0" fmla="*/ 75724 w 338232"/>
                      <a:gd name="connsiteY0" fmla="*/ 3334 h 15430"/>
                      <a:gd name="connsiteX1" fmla="*/ 20288 w 338232"/>
                      <a:gd name="connsiteY1" fmla="*/ 9906 h 15430"/>
                      <a:gd name="connsiteX2" fmla="*/ 0 w 338232"/>
                      <a:gd name="connsiteY2" fmla="*/ 12287 h 15430"/>
                      <a:gd name="connsiteX3" fmla="*/ 76486 w 338232"/>
                      <a:gd name="connsiteY3" fmla="*/ 15430 h 15430"/>
                      <a:gd name="connsiteX4" fmla="*/ 239078 w 338232"/>
                      <a:gd name="connsiteY4" fmla="*/ 12192 h 15430"/>
                      <a:gd name="connsiteX5" fmla="*/ 338233 w 338232"/>
                      <a:gd name="connsiteY5" fmla="*/ 6096 h 15430"/>
                      <a:gd name="connsiteX6" fmla="*/ 311849 w 338232"/>
                      <a:gd name="connsiteY6" fmla="*/ 4477 h 15430"/>
                      <a:gd name="connsiteX7" fmla="*/ 239173 w 338232"/>
                      <a:gd name="connsiteY7" fmla="*/ 0 h 15430"/>
                      <a:gd name="connsiteX8" fmla="*/ 75819 w 338232"/>
                      <a:gd name="connsiteY8" fmla="*/ 3238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232" h="15430">
                        <a:moveTo>
                          <a:pt x="75724" y="3334"/>
                        </a:moveTo>
                        <a:cubicBezTo>
                          <a:pt x="57245" y="5429"/>
                          <a:pt x="38767" y="7715"/>
                          <a:pt x="20288" y="9906"/>
                        </a:cubicBezTo>
                        <a:cubicBezTo>
                          <a:pt x="13526" y="10763"/>
                          <a:pt x="6763" y="11430"/>
                          <a:pt x="0" y="12287"/>
                        </a:cubicBezTo>
                        <a:cubicBezTo>
                          <a:pt x="25527" y="13240"/>
                          <a:pt x="51054" y="14288"/>
                          <a:pt x="76486" y="15430"/>
                        </a:cubicBezTo>
                        <a:cubicBezTo>
                          <a:pt x="130683" y="13716"/>
                          <a:pt x="184880" y="12573"/>
                          <a:pt x="239078" y="12192"/>
                        </a:cubicBezTo>
                        <a:cubicBezTo>
                          <a:pt x="272034" y="9906"/>
                          <a:pt x="305086" y="7906"/>
                          <a:pt x="338233" y="6096"/>
                        </a:cubicBezTo>
                        <a:cubicBezTo>
                          <a:pt x="329470" y="5525"/>
                          <a:pt x="320612" y="5048"/>
                          <a:pt x="311849" y="4477"/>
                        </a:cubicBezTo>
                        <a:cubicBezTo>
                          <a:pt x="287655" y="2858"/>
                          <a:pt x="263462" y="1333"/>
                          <a:pt x="239173" y="0"/>
                        </a:cubicBezTo>
                        <a:cubicBezTo>
                          <a:pt x="184690" y="381"/>
                          <a:pt x="130207" y="1429"/>
                          <a:pt x="75819" y="323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191" name="Graphic 8819">
                  <a:extLst>
                    <a:ext uri="{FF2B5EF4-FFF2-40B4-BE49-F238E27FC236}">
                      <a16:creationId xmlns:a16="http://schemas.microsoft.com/office/drawing/2014/main" id="{DB31CA1F-7421-BF49-6751-BEA806288829}"/>
                    </a:ext>
                  </a:extLst>
                </p:cNvPr>
                <p:cNvGrpSpPr/>
                <p:nvPr/>
              </p:nvGrpSpPr>
              <p:grpSpPr>
                <a:xfrm>
                  <a:off x="7437032" y="1760664"/>
                  <a:ext cx="2612040" cy="743235"/>
                  <a:chOff x="7437032" y="1760664"/>
                  <a:chExt cx="2612040" cy="743235"/>
                </a:xfrm>
                <a:solidFill>
                  <a:srgbClr val="4B2A2B"/>
                </a:solidFill>
              </p:grpSpPr>
              <p:sp>
                <p:nvSpPr>
                  <p:cNvPr id="9192" name="Vrije vorm: vorm 9191">
                    <a:extLst>
                      <a:ext uri="{FF2B5EF4-FFF2-40B4-BE49-F238E27FC236}">
                        <a16:creationId xmlns:a16="http://schemas.microsoft.com/office/drawing/2014/main" id="{46831751-AC58-3933-7947-FFB696C277AA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3" name="Vrije vorm: vorm 9192">
                    <a:extLst>
                      <a:ext uri="{FF2B5EF4-FFF2-40B4-BE49-F238E27FC236}">
                        <a16:creationId xmlns:a16="http://schemas.microsoft.com/office/drawing/2014/main" id="{F6098EBF-F744-3D4C-1BF3-F2CFBC62AC37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4" name="Vrije vorm: vorm 9193">
                    <a:extLst>
                      <a:ext uri="{FF2B5EF4-FFF2-40B4-BE49-F238E27FC236}">
                        <a16:creationId xmlns:a16="http://schemas.microsoft.com/office/drawing/2014/main" id="{98AEDD06-7002-0500-3AC5-FC3D43904EE9}"/>
                      </a:ext>
                    </a:extLst>
                  </p:cNvPr>
                  <p:cNvSpPr/>
                  <p:nvPr/>
                </p:nvSpPr>
                <p:spPr>
                  <a:xfrm>
                    <a:off x="7437032" y="2401945"/>
                    <a:ext cx="2605659" cy="101954"/>
                  </a:xfrm>
                  <a:custGeom>
                    <a:avLst/>
                    <a:gdLst>
                      <a:gd name="connsiteX0" fmla="*/ 2529650 w 2605659"/>
                      <a:gd name="connsiteY0" fmla="*/ 59664 h 101954"/>
                      <a:gd name="connsiteX1" fmla="*/ 2121408 w 2605659"/>
                      <a:gd name="connsiteY1" fmla="*/ 59378 h 101954"/>
                      <a:gd name="connsiteX2" fmla="*/ 1930908 w 2605659"/>
                      <a:gd name="connsiteY2" fmla="*/ 53187 h 101954"/>
                      <a:gd name="connsiteX3" fmla="*/ 1981772 w 2605659"/>
                      <a:gd name="connsiteY3" fmla="*/ 51567 h 101954"/>
                      <a:gd name="connsiteX4" fmla="*/ 1930908 w 2605659"/>
                      <a:gd name="connsiteY4" fmla="*/ 49948 h 101954"/>
                      <a:gd name="connsiteX5" fmla="*/ 2121694 w 2605659"/>
                      <a:gd name="connsiteY5" fmla="*/ 43948 h 101954"/>
                      <a:gd name="connsiteX6" fmla="*/ 2529935 w 2605659"/>
                      <a:gd name="connsiteY6" fmla="*/ 44233 h 101954"/>
                      <a:gd name="connsiteX7" fmla="*/ 2605659 w 2605659"/>
                      <a:gd name="connsiteY7" fmla="*/ 46138 h 101954"/>
                      <a:gd name="connsiteX8" fmla="*/ 2605659 w 2605659"/>
                      <a:gd name="connsiteY8" fmla="*/ 37185 h 101954"/>
                      <a:gd name="connsiteX9" fmla="*/ 2013776 w 2605659"/>
                      <a:gd name="connsiteY9" fmla="*/ 32136 h 101954"/>
                      <a:gd name="connsiteX10" fmla="*/ 1918526 w 2605659"/>
                      <a:gd name="connsiteY10" fmla="*/ 26612 h 101954"/>
                      <a:gd name="connsiteX11" fmla="*/ 1906810 w 2605659"/>
                      <a:gd name="connsiteY11" fmla="*/ 26612 h 101954"/>
                      <a:gd name="connsiteX12" fmla="*/ 1870996 w 2605659"/>
                      <a:gd name="connsiteY12" fmla="*/ 22992 h 101954"/>
                      <a:gd name="connsiteX13" fmla="*/ 1325404 w 2605659"/>
                      <a:gd name="connsiteY13" fmla="*/ 9086 h 101954"/>
                      <a:gd name="connsiteX14" fmla="*/ 1294257 w 2605659"/>
                      <a:gd name="connsiteY14" fmla="*/ 15087 h 101954"/>
                      <a:gd name="connsiteX15" fmla="*/ 1560386 w 2605659"/>
                      <a:gd name="connsiteY15" fmla="*/ 18135 h 101954"/>
                      <a:gd name="connsiteX16" fmla="*/ 1800987 w 2605659"/>
                      <a:gd name="connsiteY16" fmla="*/ 46233 h 101954"/>
                      <a:gd name="connsiteX17" fmla="*/ 1674876 w 2605659"/>
                      <a:gd name="connsiteY17" fmla="*/ 31565 h 101954"/>
                      <a:gd name="connsiteX18" fmla="*/ 1800987 w 2605659"/>
                      <a:gd name="connsiteY18" fmla="*/ 49472 h 101954"/>
                      <a:gd name="connsiteX19" fmla="*/ 1559433 w 2605659"/>
                      <a:gd name="connsiteY19" fmla="*/ 27469 h 101954"/>
                      <a:gd name="connsiteX20" fmla="*/ 1238822 w 2605659"/>
                      <a:gd name="connsiteY20" fmla="*/ 25850 h 101954"/>
                      <a:gd name="connsiteX21" fmla="*/ 1151096 w 2605659"/>
                      <a:gd name="connsiteY21" fmla="*/ 43185 h 101954"/>
                      <a:gd name="connsiteX22" fmla="*/ 1318546 w 2605659"/>
                      <a:gd name="connsiteY22" fmla="*/ 45090 h 101954"/>
                      <a:gd name="connsiteX23" fmla="*/ 1864805 w 2605659"/>
                      <a:gd name="connsiteY23" fmla="*/ 84048 h 101954"/>
                      <a:gd name="connsiteX24" fmla="*/ 1576197 w 2605659"/>
                      <a:gd name="connsiteY24" fmla="*/ 62998 h 101954"/>
                      <a:gd name="connsiteX25" fmla="*/ 1864805 w 2605659"/>
                      <a:gd name="connsiteY25" fmla="*/ 87286 h 101954"/>
                      <a:gd name="connsiteX26" fmla="*/ 1317879 w 2605659"/>
                      <a:gd name="connsiteY26" fmla="*/ 54425 h 101954"/>
                      <a:gd name="connsiteX27" fmla="*/ 1097756 w 2605659"/>
                      <a:gd name="connsiteY27" fmla="*/ 53282 h 101954"/>
                      <a:gd name="connsiteX28" fmla="*/ 891826 w 2605659"/>
                      <a:gd name="connsiteY28" fmla="*/ 83286 h 101954"/>
                      <a:gd name="connsiteX29" fmla="*/ 594836 w 2605659"/>
                      <a:gd name="connsiteY29" fmla="*/ 62331 h 101954"/>
                      <a:gd name="connsiteX30" fmla="*/ 413004 w 2605659"/>
                      <a:gd name="connsiteY30" fmla="*/ 61473 h 101954"/>
                      <a:gd name="connsiteX31" fmla="*/ 0 w 2605659"/>
                      <a:gd name="connsiteY31" fmla="*/ 50424 h 101954"/>
                      <a:gd name="connsiteX32" fmla="*/ 0 w 2605659"/>
                      <a:gd name="connsiteY32" fmla="*/ 70332 h 101954"/>
                      <a:gd name="connsiteX33" fmla="*/ 58865 w 2605659"/>
                      <a:gd name="connsiteY33" fmla="*/ 65093 h 101954"/>
                      <a:gd name="connsiteX34" fmla="*/ 362331 w 2605659"/>
                      <a:gd name="connsiteY34" fmla="*/ 61473 h 101954"/>
                      <a:gd name="connsiteX35" fmla="*/ 545592 w 2605659"/>
                      <a:gd name="connsiteY35" fmla="*/ 73475 h 101954"/>
                      <a:gd name="connsiteX36" fmla="*/ 496824 w 2605659"/>
                      <a:gd name="connsiteY36" fmla="*/ 73094 h 101954"/>
                      <a:gd name="connsiteX37" fmla="*/ 545592 w 2605659"/>
                      <a:gd name="connsiteY37" fmla="*/ 76713 h 101954"/>
                      <a:gd name="connsiteX38" fmla="*/ 361569 w 2605659"/>
                      <a:gd name="connsiteY38" fmla="*/ 76904 h 101954"/>
                      <a:gd name="connsiteX39" fmla="*/ 59912 w 2605659"/>
                      <a:gd name="connsiteY39" fmla="*/ 80523 h 101954"/>
                      <a:gd name="connsiteX40" fmla="*/ 4667 w 2605659"/>
                      <a:gd name="connsiteY40" fmla="*/ 80619 h 101954"/>
                      <a:gd name="connsiteX41" fmla="*/ 16954 w 2605659"/>
                      <a:gd name="connsiteY41" fmla="*/ 101955 h 101954"/>
                      <a:gd name="connsiteX42" fmla="*/ 2591943 w 2605659"/>
                      <a:gd name="connsiteY42" fmla="*/ 81381 h 101954"/>
                      <a:gd name="connsiteX43" fmla="*/ 2605564 w 2605659"/>
                      <a:gd name="connsiteY43" fmla="*/ 66236 h 101954"/>
                      <a:gd name="connsiteX44" fmla="*/ 2605564 w 2605659"/>
                      <a:gd name="connsiteY44" fmla="*/ 57663 h 101954"/>
                      <a:gd name="connsiteX45" fmla="*/ 2529554 w 2605659"/>
                      <a:gd name="connsiteY45" fmla="*/ 59473 h 101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605659" h="101954">
                        <a:moveTo>
                          <a:pt x="2529650" y="59664"/>
                        </a:moveTo>
                        <a:lnTo>
                          <a:pt x="2121408" y="59378"/>
                        </a:lnTo>
                        <a:lnTo>
                          <a:pt x="1930908" y="53187"/>
                        </a:lnTo>
                        <a:lnTo>
                          <a:pt x="1981772" y="51567"/>
                        </a:lnTo>
                        <a:lnTo>
                          <a:pt x="1930908" y="49948"/>
                        </a:lnTo>
                        <a:lnTo>
                          <a:pt x="2121694" y="43948"/>
                        </a:lnTo>
                        <a:lnTo>
                          <a:pt x="2529935" y="44233"/>
                        </a:lnTo>
                        <a:lnTo>
                          <a:pt x="2605659" y="46138"/>
                        </a:lnTo>
                        <a:lnTo>
                          <a:pt x="2605659" y="37185"/>
                        </a:lnTo>
                        <a:cubicBezTo>
                          <a:pt x="2408396" y="45281"/>
                          <a:pt x="2210848" y="40519"/>
                          <a:pt x="2013776" y="32136"/>
                        </a:cubicBezTo>
                        <a:cubicBezTo>
                          <a:pt x="1982057" y="30803"/>
                          <a:pt x="1950244" y="28803"/>
                          <a:pt x="1918526" y="26612"/>
                        </a:cubicBezTo>
                        <a:cubicBezTo>
                          <a:pt x="1914620" y="26612"/>
                          <a:pt x="1910715" y="26612"/>
                          <a:pt x="1906810" y="26612"/>
                        </a:cubicBezTo>
                        <a:lnTo>
                          <a:pt x="1870996" y="22992"/>
                        </a:lnTo>
                        <a:cubicBezTo>
                          <a:pt x="1689259" y="8610"/>
                          <a:pt x="1507141" y="-12155"/>
                          <a:pt x="1325404" y="9086"/>
                        </a:cubicBezTo>
                        <a:cubicBezTo>
                          <a:pt x="1315022" y="10991"/>
                          <a:pt x="1304639" y="13086"/>
                          <a:pt x="1294257" y="15087"/>
                        </a:cubicBezTo>
                        <a:cubicBezTo>
                          <a:pt x="1383030" y="13182"/>
                          <a:pt x="1471803" y="13563"/>
                          <a:pt x="1560386" y="18135"/>
                        </a:cubicBezTo>
                        <a:cubicBezTo>
                          <a:pt x="1641824" y="23469"/>
                          <a:pt x="1722596" y="32422"/>
                          <a:pt x="1800987" y="46233"/>
                        </a:cubicBezTo>
                        <a:cubicBezTo>
                          <a:pt x="1759363" y="40042"/>
                          <a:pt x="1717262" y="35280"/>
                          <a:pt x="1674876" y="31565"/>
                        </a:cubicBezTo>
                        <a:cubicBezTo>
                          <a:pt x="1717358" y="36327"/>
                          <a:pt x="1759553" y="42233"/>
                          <a:pt x="1800987" y="49472"/>
                        </a:cubicBezTo>
                        <a:cubicBezTo>
                          <a:pt x="1721644" y="37661"/>
                          <a:pt x="1640681" y="30708"/>
                          <a:pt x="1559433" y="27469"/>
                        </a:cubicBezTo>
                        <a:cubicBezTo>
                          <a:pt x="1452944" y="21849"/>
                          <a:pt x="1345883" y="22516"/>
                          <a:pt x="1238822" y="25850"/>
                        </a:cubicBezTo>
                        <a:cubicBezTo>
                          <a:pt x="1209580" y="31660"/>
                          <a:pt x="1180338" y="37470"/>
                          <a:pt x="1151096" y="43185"/>
                        </a:cubicBezTo>
                        <a:cubicBezTo>
                          <a:pt x="1206913" y="42804"/>
                          <a:pt x="1262825" y="43566"/>
                          <a:pt x="1318546" y="45090"/>
                        </a:cubicBezTo>
                        <a:cubicBezTo>
                          <a:pt x="1501997" y="51567"/>
                          <a:pt x="1683544" y="67760"/>
                          <a:pt x="1864805" y="84048"/>
                        </a:cubicBezTo>
                        <a:cubicBezTo>
                          <a:pt x="1768697" y="76523"/>
                          <a:pt x="1672590" y="69094"/>
                          <a:pt x="1576197" y="62998"/>
                        </a:cubicBezTo>
                        <a:cubicBezTo>
                          <a:pt x="1672685" y="70141"/>
                          <a:pt x="1768793" y="78714"/>
                          <a:pt x="1864805" y="87286"/>
                        </a:cubicBezTo>
                        <a:cubicBezTo>
                          <a:pt x="1683068" y="73094"/>
                          <a:pt x="1501045" y="58806"/>
                          <a:pt x="1317879" y="54425"/>
                        </a:cubicBezTo>
                        <a:cubicBezTo>
                          <a:pt x="1244537" y="52329"/>
                          <a:pt x="1171194" y="51663"/>
                          <a:pt x="1097756" y="53282"/>
                        </a:cubicBezTo>
                        <a:cubicBezTo>
                          <a:pt x="1029367" y="65950"/>
                          <a:pt x="960882" y="76904"/>
                          <a:pt x="891826" y="83286"/>
                        </a:cubicBezTo>
                        <a:cubicBezTo>
                          <a:pt x="791242" y="92525"/>
                          <a:pt x="694563" y="81666"/>
                          <a:pt x="594836" y="62331"/>
                        </a:cubicBezTo>
                        <a:cubicBezTo>
                          <a:pt x="534162" y="62331"/>
                          <a:pt x="473583" y="62140"/>
                          <a:pt x="413004" y="61473"/>
                        </a:cubicBezTo>
                        <a:cubicBezTo>
                          <a:pt x="275177" y="58997"/>
                          <a:pt x="137541" y="54996"/>
                          <a:pt x="0" y="50424"/>
                        </a:cubicBezTo>
                        <a:lnTo>
                          <a:pt x="0" y="70332"/>
                        </a:lnTo>
                        <a:cubicBezTo>
                          <a:pt x="19621" y="68522"/>
                          <a:pt x="39243" y="66712"/>
                          <a:pt x="58865" y="65093"/>
                        </a:cubicBezTo>
                        <a:cubicBezTo>
                          <a:pt x="159925" y="61092"/>
                          <a:pt x="261176" y="59949"/>
                          <a:pt x="362331" y="61473"/>
                        </a:cubicBezTo>
                        <a:cubicBezTo>
                          <a:pt x="423672" y="64426"/>
                          <a:pt x="484823" y="68427"/>
                          <a:pt x="545592" y="73475"/>
                        </a:cubicBezTo>
                        <a:cubicBezTo>
                          <a:pt x="529304" y="73189"/>
                          <a:pt x="513112" y="73189"/>
                          <a:pt x="496824" y="73094"/>
                        </a:cubicBezTo>
                        <a:cubicBezTo>
                          <a:pt x="513112" y="74237"/>
                          <a:pt x="529400" y="75380"/>
                          <a:pt x="545592" y="76713"/>
                        </a:cubicBezTo>
                        <a:cubicBezTo>
                          <a:pt x="484156" y="75761"/>
                          <a:pt x="422815" y="75856"/>
                          <a:pt x="361569" y="76904"/>
                        </a:cubicBezTo>
                        <a:cubicBezTo>
                          <a:pt x="261080" y="75380"/>
                          <a:pt x="160401" y="76523"/>
                          <a:pt x="59912" y="80523"/>
                        </a:cubicBezTo>
                        <a:cubicBezTo>
                          <a:pt x="41529" y="80523"/>
                          <a:pt x="23146" y="80523"/>
                          <a:pt x="4667" y="80619"/>
                        </a:cubicBezTo>
                        <a:cubicBezTo>
                          <a:pt x="8382" y="88048"/>
                          <a:pt x="12478" y="95097"/>
                          <a:pt x="16954" y="101955"/>
                        </a:cubicBezTo>
                        <a:lnTo>
                          <a:pt x="2591943" y="81381"/>
                        </a:lnTo>
                        <a:cubicBezTo>
                          <a:pt x="2597086" y="76809"/>
                          <a:pt x="2601563" y="71761"/>
                          <a:pt x="2605564" y="66236"/>
                        </a:cubicBezTo>
                        <a:lnTo>
                          <a:pt x="2605564" y="57663"/>
                        </a:lnTo>
                        <a:cubicBezTo>
                          <a:pt x="2605564" y="57663"/>
                          <a:pt x="2529554" y="59473"/>
                          <a:pt x="2529554" y="5947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5" name="Vrije vorm: vorm 9194">
                    <a:extLst>
                      <a:ext uri="{FF2B5EF4-FFF2-40B4-BE49-F238E27FC236}">
                        <a16:creationId xmlns:a16="http://schemas.microsoft.com/office/drawing/2014/main" id="{5EF4E57C-6E50-ED31-9B15-5DD7BDF242AA}"/>
                      </a:ext>
                    </a:extLst>
                  </p:cNvPr>
                  <p:cNvSpPr/>
                  <p:nvPr/>
                </p:nvSpPr>
                <p:spPr>
                  <a:xfrm>
                    <a:off x="7531043" y="2422747"/>
                    <a:ext cx="459962" cy="32194"/>
                  </a:xfrm>
                  <a:custGeom>
                    <a:avLst/>
                    <a:gdLst>
                      <a:gd name="connsiteX0" fmla="*/ 459962 w 459962"/>
                      <a:gd name="connsiteY0" fmla="*/ 32195 h 32194"/>
                      <a:gd name="connsiteX1" fmla="*/ 362807 w 459962"/>
                      <a:gd name="connsiteY1" fmla="*/ 5715 h 32194"/>
                      <a:gd name="connsiteX2" fmla="*/ 150971 w 459962"/>
                      <a:gd name="connsiteY2" fmla="*/ 17907 h 32194"/>
                      <a:gd name="connsiteX3" fmla="*/ 262509 w 459962"/>
                      <a:gd name="connsiteY3" fmla="*/ 0 h 32194"/>
                      <a:gd name="connsiteX4" fmla="*/ 0 w 459962"/>
                      <a:gd name="connsiteY4" fmla="*/ 27908 h 32194"/>
                      <a:gd name="connsiteX5" fmla="*/ 319373 w 459962"/>
                      <a:gd name="connsiteY5" fmla="*/ 31337 h 32194"/>
                      <a:gd name="connsiteX6" fmla="*/ 459962 w 459962"/>
                      <a:gd name="connsiteY6" fmla="*/ 32195 h 3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9962" h="32194">
                        <a:moveTo>
                          <a:pt x="459962" y="32195"/>
                        </a:moveTo>
                        <a:cubicBezTo>
                          <a:pt x="427482" y="23908"/>
                          <a:pt x="395288" y="14002"/>
                          <a:pt x="362807" y="5715"/>
                        </a:cubicBezTo>
                        <a:cubicBezTo>
                          <a:pt x="292132" y="2286"/>
                          <a:pt x="221361" y="7334"/>
                          <a:pt x="150971" y="17907"/>
                        </a:cubicBezTo>
                        <a:cubicBezTo>
                          <a:pt x="188119" y="11906"/>
                          <a:pt x="225266" y="5905"/>
                          <a:pt x="262509" y="0"/>
                        </a:cubicBezTo>
                        <a:cubicBezTo>
                          <a:pt x="172879" y="14668"/>
                          <a:pt x="86296" y="24955"/>
                          <a:pt x="0" y="27908"/>
                        </a:cubicBezTo>
                        <a:cubicBezTo>
                          <a:pt x="106489" y="29718"/>
                          <a:pt x="212884" y="30956"/>
                          <a:pt x="319373" y="31337"/>
                        </a:cubicBezTo>
                        <a:cubicBezTo>
                          <a:pt x="366236" y="31813"/>
                          <a:pt x="413099" y="32099"/>
                          <a:pt x="459962" y="321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6" name="Vrije vorm: vorm 9195">
                    <a:extLst>
                      <a:ext uri="{FF2B5EF4-FFF2-40B4-BE49-F238E27FC236}">
                        <a16:creationId xmlns:a16="http://schemas.microsoft.com/office/drawing/2014/main" id="{29AD7FBB-7F80-551C-5016-CE4E23398D42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0941"/>
                    <a:ext cx="215645" cy="4762"/>
                  </a:xfrm>
                  <a:custGeom>
                    <a:avLst/>
                    <a:gdLst>
                      <a:gd name="connsiteX0" fmla="*/ 0 w 215645"/>
                      <a:gd name="connsiteY0" fmla="*/ 0 h 4762"/>
                      <a:gd name="connsiteX1" fmla="*/ 0 w 215645"/>
                      <a:gd name="connsiteY1" fmla="*/ 1333 h 4762"/>
                      <a:gd name="connsiteX2" fmla="*/ 215646 w 215645"/>
                      <a:gd name="connsiteY2" fmla="*/ 4763 h 4762"/>
                      <a:gd name="connsiteX3" fmla="*/ 70390 w 215645"/>
                      <a:gd name="connsiteY3" fmla="*/ 381 h 4762"/>
                      <a:gd name="connsiteX4" fmla="*/ 0 w 215645"/>
                      <a:gd name="connsiteY4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645" h="4762">
                        <a:moveTo>
                          <a:pt x="0" y="0"/>
                        </a:moveTo>
                        <a:lnTo>
                          <a:pt x="0" y="1333"/>
                        </a:lnTo>
                        <a:cubicBezTo>
                          <a:pt x="71914" y="2667"/>
                          <a:pt x="143732" y="3810"/>
                          <a:pt x="215646" y="4763"/>
                        </a:cubicBezTo>
                        <a:cubicBezTo>
                          <a:pt x="167164" y="3429"/>
                          <a:pt x="118777" y="1905"/>
                          <a:pt x="70390" y="381"/>
                        </a:cubicBezTo>
                        <a:cubicBezTo>
                          <a:pt x="46958" y="857"/>
                          <a:pt x="23527" y="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7" name="Vrije vorm: vorm 9196">
                    <a:extLst>
                      <a:ext uri="{FF2B5EF4-FFF2-40B4-BE49-F238E27FC236}">
                        <a16:creationId xmlns:a16="http://schemas.microsoft.com/office/drawing/2014/main" id="{514B9EF8-BC73-8044-00EE-9D1D1B00EFCF}"/>
                      </a:ext>
                    </a:extLst>
                  </p:cNvPr>
                  <p:cNvSpPr/>
                  <p:nvPr/>
                </p:nvSpPr>
                <p:spPr>
                  <a:xfrm>
                    <a:off x="7507516" y="2450655"/>
                    <a:ext cx="496728" cy="7524"/>
                  </a:xfrm>
                  <a:custGeom>
                    <a:avLst/>
                    <a:gdLst>
                      <a:gd name="connsiteX0" fmla="*/ 483489 w 496728"/>
                      <a:gd name="connsiteY0" fmla="*/ 4286 h 7524"/>
                      <a:gd name="connsiteX1" fmla="*/ 342900 w 496728"/>
                      <a:gd name="connsiteY1" fmla="*/ 3429 h 7524"/>
                      <a:gd name="connsiteX2" fmla="*/ 23527 w 496728"/>
                      <a:gd name="connsiteY2" fmla="*/ 0 h 7524"/>
                      <a:gd name="connsiteX3" fmla="*/ 0 w 496728"/>
                      <a:gd name="connsiteY3" fmla="*/ 571 h 7524"/>
                      <a:gd name="connsiteX4" fmla="*/ 145256 w 496728"/>
                      <a:gd name="connsiteY4" fmla="*/ 4953 h 7524"/>
                      <a:gd name="connsiteX5" fmla="*/ 342900 w 496728"/>
                      <a:gd name="connsiteY5" fmla="*/ 6667 h 7524"/>
                      <a:gd name="connsiteX6" fmla="*/ 496729 w 496728"/>
                      <a:gd name="connsiteY6" fmla="*/ 7525 h 7524"/>
                      <a:gd name="connsiteX7" fmla="*/ 483584 w 496728"/>
                      <a:gd name="connsiteY7" fmla="*/ 4286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6728" h="7524">
                        <a:moveTo>
                          <a:pt x="483489" y="4286"/>
                        </a:moveTo>
                        <a:cubicBezTo>
                          <a:pt x="436626" y="4191"/>
                          <a:pt x="389763" y="3905"/>
                          <a:pt x="342900" y="3429"/>
                        </a:cubicBezTo>
                        <a:cubicBezTo>
                          <a:pt x="236411" y="3048"/>
                          <a:pt x="129921" y="1810"/>
                          <a:pt x="23527" y="0"/>
                        </a:cubicBezTo>
                        <a:cubicBezTo>
                          <a:pt x="15716" y="286"/>
                          <a:pt x="7906" y="476"/>
                          <a:pt x="0" y="571"/>
                        </a:cubicBezTo>
                        <a:cubicBezTo>
                          <a:pt x="48387" y="2095"/>
                          <a:pt x="96869" y="3715"/>
                          <a:pt x="145256" y="4953"/>
                        </a:cubicBezTo>
                        <a:cubicBezTo>
                          <a:pt x="211074" y="5810"/>
                          <a:pt x="276987" y="6382"/>
                          <a:pt x="342900" y="6667"/>
                        </a:cubicBezTo>
                        <a:cubicBezTo>
                          <a:pt x="394145" y="7239"/>
                          <a:pt x="445484" y="7429"/>
                          <a:pt x="496729" y="7525"/>
                        </a:cubicBezTo>
                        <a:cubicBezTo>
                          <a:pt x="492347" y="6477"/>
                          <a:pt x="487966" y="5429"/>
                          <a:pt x="483584" y="428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8" name="Vrije vorm: vorm 9197">
                    <a:extLst>
                      <a:ext uri="{FF2B5EF4-FFF2-40B4-BE49-F238E27FC236}">
                        <a16:creationId xmlns:a16="http://schemas.microsoft.com/office/drawing/2014/main" id="{3F1834A9-762D-19F5-A149-BFBAC5BA7BC1}"/>
                      </a:ext>
                    </a:extLst>
                  </p:cNvPr>
                  <p:cNvSpPr/>
                  <p:nvPr/>
                </p:nvSpPr>
                <p:spPr>
                  <a:xfrm>
                    <a:off x="8570125" y="2445086"/>
                    <a:ext cx="731805" cy="41002"/>
                  </a:xfrm>
                  <a:custGeom>
                    <a:avLst/>
                    <a:gdLst>
                      <a:gd name="connsiteX0" fmla="*/ 18098 w 731805"/>
                      <a:gd name="connsiteY0" fmla="*/ 140 h 41002"/>
                      <a:gd name="connsiteX1" fmla="*/ 0 w 731805"/>
                      <a:gd name="connsiteY1" fmla="*/ 3664 h 41002"/>
                      <a:gd name="connsiteX2" fmla="*/ 185547 w 731805"/>
                      <a:gd name="connsiteY2" fmla="*/ 5379 h 41002"/>
                      <a:gd name="connsiteX3" fmla="*/ 443198 w 731805"/>
                      <a:gd name="connsiteY3" fmla="*/ 19952 h 41002"/>
                      <a:gd name="connsiteX4" fmla="*/ 731806 w 731805"/>
                      <a:gd name="connsiteY4" fmla="*/ 41002 h 41002"/>
                      <a:gd name="connsiteX5" fmla="*/ 185547 w 731805"/>
                      <a:gd name="connsiteY5" fmla="*/ 2045 h 41002"/>
                      <a:gd name="connsiteX6" fmla="*/ 18098 w 731805"/>
                      <a:gd name="connsiteY6" fmla="*/ 140 h 4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05" h="41002">
                        <a:moveTo>
                          <a:pt x="18098" y="140"/>
                        </a:moveTo>
                        <a:cubicBezTo>
                          <a:pt x="12097" y="1283"/>
                          <a:pt x="6001" y="2426"/>
                          <a:pt x="0" y="3664"/>
                        </a:cubicBezTo>
                        <a:cubicBezTo>
                          <a:pt x="61913" y="2902"/>
                          <a:pt x="123825" y="3664"/>
                          <a:pt x="185547" y="5379"/>
                        </a:cubicBezTo>
                        <a:cubicBezTo>
                          <a:pt x="271844" y="8427"/>
                          <a:pt x="357664" y="13666"/>
                          <a:pt x="443198" y="19952"/>
                        </a:cubicBezTo>
                        <a:cubicBezTo>
                          <a:pt x="539591" y="26048"/>
                          <a:pt x="635699" y="33478"/>
                          <a:pt x="731806" y="41002"/>
                        </a:cubicBezTo>
                        <a:cubicBezTo>
                          <a:pt x="550545" y="24810"/>
                          <a:pt x="368998" y="8522"/>
                          <a:pt x="185547" y="2045"/>
                        </a:cubicBezTo>
                        <a:cubicBezTo>
                          <a:pt x="129826" y="426"/>
                          <a:pt x="73914" y="-336"/>
                          <a:pt x="18098" y="14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9" name="Vrije vorm: vorm 9198">
                    <a:extLst>
                      <a:ext uri="{FF2B5EF4-FFF2-40B4-BE49-F238E27FC236}">
                        <a16:creationId xmlns:a16="http://schemas.microsoft.com/office/drawing/2014/main" id="{591D6378-816D-355F-E827-1454B0CC7991}"/>
                      </a:ext>
                    </a:extLst>
                  </p:cNvPr>
                  <p:cNvSpPr/>
                  <p:nvPr/>
                </p:nvSpPr>
                <p:spPr>
                  <a:xfrm>
                    <a:off x="8711953" y="2416023"/>
                    <a:ext cx="526065" cy="32250"/>
                  </a:xfrm>
                  <a:custGeom>
                    <a:avLst/>
                    <a:gdLst>
                      <a:gd name="connsiteX0" fmla="*/ 19336 w 526065"/>
                      <a:gd name="connsiteY0" fmla="*/ 1009 h 32250"/>
                      <a:gd name="connsiteX1" fmla="*/ 0 w 526065"/>
                      <a:gd name="connsiteY1" fmla="*/ 4723 h 32250"/>
                      <a:gd name="connsiteX2" fmla="*/ 285464 w 526065"/>
                      <a:gd name="connsiteY2" fmla="*/ 7390 h 32250"/>
                      <a:gd name="connsiteX3" fmla="*/ 399955 w 526065"/>
                      <a:gd name="connsiteY3" fmla="*/ 17582 h 32250"/>
                      <a:gd name="connsiteX4" fmla="*/ 526066 w 526065"/>
                      <a:gd name="connsiteY4" fmla="*/ 32251 h 32250"/>
                      <a:gd name="connsiteX5" fmla="*/ 285464 w 526065"/>
                      <a:gd name="connsiteY5" fmla="*/ 4152 h 32250"/>
                      <a:gd name="connsiteX6" fmla="*/ 19336 w 526065"/>
                      <a:gd name="connsiteY6" fmla="*/ 1104 h 32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6065" h="32250">
                        <a:moveTo>
                          <a:pt x="19336" y="1009"/>
                        </a:moveTo>
                        <a:cubicBezTo>
                          <a:pt x="12859" y="2247"/>
                          <a:pt x="6382" y="3485"/>
                          <a:pt x="0" y="4723"/>
                        </a:cubicBezTo>
                        <a:cubicBezTo>
                          <a:pt x="95155" y="2342"/>
                          <a:pt x="190500" y="2342"/>
                          <a:pt x="285464" y="7390"/>
                        </a:cubicBezTo>
                        <a:cubicBezTo>
                          <a:pt x="323850" y="9867"/>
                          <a:pt x="362045" y="13296"/>
                          <a:pt x="399955" y="17582"/>
                        </a:cubicBezTo>
                        <a:cubicBezTo>
                          <a:pt x="442341" y="21297"/>
                          <a:pt x="484442" y="26059"/>
                          <a:pt x="526066" y="32251"/>
                        </a:cubicBezTo>
                        <a:cubicBezTo>
                          <a:pt x="447580" y="18439"/>
                          <a:pt x="366903" y="9486"/>
                          <a:pt x="285464" y="4152"/>
                        </a:cubicBezTo>
                        <a:cubicBezTo>
                          <a:pt x="196977" y="-515"/>
                          <a:pt x="108109" y="-801"/>
                          <a:pt x="19336" y="110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0" name="Vrije vorm: vorm 9199">
                    <a:extLst>
                      <a:ext uri="{FF2B5EF4-FFF2-40B4-BE49-F238E27FC236}">
                        <a16:creationId xmlns:a16="http://schemas.microsoft.com/office/drawing/2014/main" id="{9B711267-5111-8F67-8E27-1D2C9AFA7D7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1" name="Vrije vorm: vorm 9200">
                    <a:extLst>
                      <a:ext uri="{FF2B5EF4-FFF2-40B4-BE49-F238E27FC236}">
                        <a16:creationId xmlns:a16="http://schemas.microsoft.com/office/drawing/2014/main" id="{F0C74641-74E6-5CA4-52AF-6CF4AE7632CC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2" name="Vrije vorm: vorm 9201">
                    <a:extLst>
                      <a:ext uri="{FF2B5EF4-FFF2-40B4-BE49-F238E27FC236}">
                        <a16:creationId xmlns:a16="http://schemas.microsoft.com/office/drawing/2014/main" id="{194C86DD-E9BB-1A14-066C-D85ECD05A971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2274"/>
                    <a:ext cx="594836" cy="12096"/>
                  </a:xfrm>
                  <a:custGeom>
                    <a:avLst/>
                    <a:gdLst>
                      <a:gd name="connsiteX0" fmla="*/ 594551 w 594836"/>
                      <a:gd name="connsiteY0" fmla="*/ 12001 h 12096"/>
                      <a:gd name="connsiteX1" fmla="*/ 567119 w 594836"/>
                      <a:gd name="connsiteY1" fmla="*/ 6001 h 12096"/>
                      <a:gd name="connsiteX2" fmla="*/ 413290 w 594836"/>
                      <a:gd name="connsiteY2" fmla="*/ 5143 h 12096"/>
                      <a:gd name="connsiteX3" fmla="*/ 215646 w 594836"/>
                      <a:gd name="connsiteY3" fmla="*/ 3429 h 12096"/>
                      <a:gd name="connsiteX4" fmla="*/ 0 w 594836"/>
                      <a:gd name="connsiteY4" fmla="*/ 0 h 12096"/>
                      <a:gd name="connsiteX5" fmla="*/ 0 w 594836"/>
                      <a:gd name="connsiteY5" fmla="*/ 0 h 12096"/>
                      <a:gd name="connsiteX6" fmla="*/ 413004 w 594836"/>
                      <a:gd name="connsiteY6" fmla="*/ 11239 h 12096"/>
                      <a:gd name="connsiteX7" fmla="*/ 594836 w 594836"/>
                      <a:gd name="connsiteY7" fmla="*/ 12097 h 12096"/>
                      <a:gd name="connsiteX8" fmla="*/ 594455 w 594836"/>
                      <a:gd name="connsiteY8" fmla="*/ 12097 h 12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4836" h="12096">
                        <a:moveTo>
                          <a:pt x="594551" y="12001"/>
                        </a:moveTo>
                        <a:cubicBezTo>
                          <a:pt x="585407" y="10192"/>
                          <a:pt x="576263" y="8096"/>
                          <a:pt x="567119" y="6001"/>
                        </a:cubicBezTo>
                        <a:cubicBezTo>
                          <a:pt x="515874" y="6001"/>
                          <a:pt x="464534" y="5715"/>
                          <a:pt x="413290" y="5143"/>
                        </a:cubicBezTo>
                        <a:cubicBezTo>
                          <a:pt x="347377" y="4953"/>
                          <a:pt x="281559" y="4286"/>
                          <a:pt x="215646" y="3429"/>
                        </a:cubicBezTo>
                        <a:cubicBezTo>
                          <a:pt x="143732" y="2572"/>
                          <a:pt x="71819" y="1333"/>
                          <a:pt x="0" y="0"/>
                        </a:cubicBezTo>
                        <a:lnTo>
                          <a:pt x="0" y="0"/>
                        </a:lnTo>
                        <a:cubicBezTo>
                          <a:pt x="137541" y="4763"/>
                          <a:pt x="275177" y="8763"/>
                          <a:pt x="413004" y="11239"/>
                        </a:cubicBezTo>
                        <a:cubicBezTo>
                          <a:pt x="473583" y="11906"/>
                          <a:pt x="534257" y="12097"/>
                          <a:pt x="594836" y="12097"/>
                        </a:cubicBezTo>
                        <a:cubicBezTo>
                          <a:pt x="594741" y="12097"/>
                          <a:pt x="594646" y="12097"/>
                          <a:pt x="594455" y="1209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3" name="Vrije vorm: vorm 9202">
                    <a:extLst>
                      <a:ext uri="{FF2B5EF4-FFF2-40B4-BE49-F238E27FC236}">
                        <a16:creationId xmlns:a16="http://schemas.microsoft.com/office/drawing/2014/main" id="{84848BCD-B65E-1589-C5A8-31704B0CC80C}"/>
                      </a:ext>
                    </a:extLst>
                  </p:cNvPr>
                  <p:cNvSpPr/>
                  <p:nvPr/>
                </p:nvSpPr>
                <p:spPr>
                  <a:xfrm>
                    <a:off x="8534978" y="2448344"/>
                    <a:ext cx="767048" cy="40982"/>
                  </a:xfrm>
                  <a:custGeom>
                    <a:avLst/>
                    <a:gdLst>
                      <a:gd name="connsiteX0" fmla="*/ 220694 w 767048"/>
                      <a:gd name="connsiteY0" fmla="*/ 2025 h 40982"/>
                      <a:gd name="connsiteX1" fmla="*/ 35147 w 767048"/>
                      <a:gd name="connsiteY1" fmla="*/ 310 h 40982"/>
                      <a:gd name="connsiteX2" fmla="*/ 0 w 767048"/>
                      <a:gd name="connsiteY2" fmla="*/ 6978 h 40982"/>
                      <a:gd name="connsiteX3" fmla="*/ 220123 w 767048"/>
                      <a:gd name="connsiteY3" fmla="*/ 8121 h 40982"/>
                      <a:gd name="connsiteX4" fmla="*/ 767048 w 767048"/>
                      <a:gd name="connsiteY4" fmla="*/ 40982 h 40982"/>
                      <a:gd name="connsiteX5" fmla="*/ 478441 w 767048"/>
                      <a:gd name="connsiteY5" fmla="*/ 16693 h 40982"/>
                      <a:gd name="connsiteX6" fmla="*/ 220789 w 767048"/>
                      <a:gd name="connsiteY6" fmla="*/ 2120 h 4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7048" h="40982">
                        <a:moveTo>
                          <a:pt x="220694" y="2025"/>
                        </a:moveTo>
                        <a:cubicBezTo>
                          <a:pt x="158972" y="215"/>
                          <a:pt x="96964" y="-452"/>
                          <a:pt x="35147" y="310"/>
                        </a:cubicBezTo>
                        <a:cubicBezTo>
                          <a:pt x="23431" y="2597"/>
                          <a:pt x="11716" y="4787"/>
                          <a:pt x="0" y="6978"/>
                        </a:cubicBezTo>
                        <a:cubicBezTo>
                          <a:pt x="73438" y="5454"/>
                          <a:pt x="146780" y="6026"/>
                          <a:pt x="220123" y="8121"/>
                        </a:cubicBezTo>
                        <a:cubicBezTo>
                          <a:pt x="403193" y="12502"/>
                          <a:pt x="585311" y="26695"/>
                          <a:pt x="767048" y="40982"/>
                        </a:cubicBezTo>
                        <a:cubicBezTo>
                          <a:pt x="671036" y="32410"/>
                          <a:pt x="574929" y="23837"/>
                          <a:pt x="478441" y="16693"/>
                        </a:cubicBezTo>
                        <a:cubicBezTo>
                          <a:pt x="392811" y="10312"/>
                          <a:pt x="306991" y="5073"/>
                          <a:pt x="220789" y="212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4" name="Vrije vorm: vorm 9203">
                    <a:extLst>
                      <a:ext uri="{FF2B5EF4-FFF2-40B4-BE49-F238E27FC236}">
                        <a16:creationId xmlns:a16="http://schemas.microsoft.com/office/drawing/2014/main" id="{D471E690-F82C-B8EE-14EF-6C95CD33D464}"/>
                      </a:ext>
                    </a:extLst>
                  </p:cNvPr>
                  <p:cNvSpPr/>
                  <p:nvPr/>
                </p:nvSpPr>
                <p:spPr>
                  <a:xfrm>
                    <a:off x="8675853" y="2419230"/>
                    <a:ext cx="562165" cy="32282"/>
                  </a:xfrm>
                  <a:custGeom>
                    <a:avLst/>
                    <a:gdLst>
                      <a:gd name="connsiteX0" fmla="*/ 321564 w 562165"/>
                      <a:gd name="connsiteY0" fmla="*/ 4184 h 32282"/>
                      <a:gd name="connsiteX1" fmla="*/ 36100 w 562165"/>
                      <a:gd name="connsiteY1" fmla="*/ 1516 h 32282"/>
                      <a:gd name="connsiteX2" fmla="*/ 0 w 562165"/>
                      <a:gd name="connsiteY2" fmla="*/ 8660 h 32282"/>
                      <a:gd name="connsiteX3" fmla="*/ 320612 w 562165"/>
                      <a:gd name="connsiteY3" fmla="*/ 10280 h 32282"/>
                      <a:gd name="connsiteX4" fmla="*/ 562166 w 562165"/>
                      <a:gd name="connsiteY4" fmla="*/ 32282 h 32282"/>
                      <a:gd name="connsiteX5" fmla="*/ 436055 w 562165"/>
                      <a:gd name="connsiteY5" fmla="*/ 14375 h 32282"/>
                      <a:gd name="connsiteX6" fmla="*/ 321564 w 562165"/>
                      <a:gd name="connsiteY6" fmla="*/ 4184 h 32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165" h="32282">
                        <a:moveTo>
                          <a:pt x="321564" y="4184"/>
                        </a:moveTo>
                        <a:cubicBezTo>
                          <a:pt x="226600" y="-769"/>
                          <a:pt x="131254" y="-865"/>
                          <a:pt x="36100" y="1516"/>
                        </a:cubicBezTo>
                        <a:cubicBezTo>
                          <a:pt x="24098" y="3898"/>
                          <a:pt x="12097" y="6279"/>
                          <a:pt x="0" y="8660"/>
                        </a:cubicBezTo>
                        <a:cubicBezTo>
                          <a:pt x="106966" y="5327"/>
                          <a:pt x="214122" y="4660"/>
                          <a:pt x="320612" y="10280"/>
                        </a:cubicBezTo>
                        <a:cubicBezTo>
                          <a:pt x="401860" y="13613"/>
                          <a:pt x="482917" y="20471"/>
                          <a:pt x="562166" y="32282"/>
                        </a:cubicBezTo>
                        <a:cubicBezTo>
                          <a:pt x="520732" y="25043"/>
                          <a:pt x="478536" y="19138"/>
                          <a:pt x="436055" y="14375"/>
                        </a:cubicBezTo>
                        <a:cubicBezTo>
                          <a:pt x="398145" y="10089"/>
                          <a:pt x="359950" y="6755"/>
                          <a:pt x="321564" y="418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5" name="Vrije vorm: vorm 9204">
                    <a:extLst>
                      <a:ext uri="{FF2B5EF4-FFF2-40B4-BE49-F238E27FC236}">
                        <a16:creationId xmlns:a16="http://schemas.microsoft.com/office/drawing/2014/main" id="{FFA5F3D0-6B6E-2750-361D-4F61998EBAD1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6" name="Vrije vorm: vorm 9205">
                    <a:extLst>
                      <a:ext uri="{FF2B5EF4-FFF2-40B4-BE49-F238E27FC236}">
                        <a16:creationId xmlns:a16="http://schemas.microsoft.com/office/drawing/2014/main" id="{C16819FA-F9F2-E083-FBB8-F6A244D0F854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7" name="Vrije vorm: vorm 9206">
                    <a:extLst>
                      <a:ext uri="{FF2B5EF4-FFF2-40B4-BE49-F238E27FC236}">
                        <a16:creationId xmlns:a16="http://schemas.microsoft.com/office/drawing/2014/main" id="{55E05201-323A-5FEE-C196-4D2FA9BB98A5}"/>
                      </a:ext>
                    </a:extLst>
                  </p:cNvPr>
                  <p:cNvSpPr/>
                  <p:nvPr/>
                </p:nvSpPr>
                <p:spPr>
                  <a:xfrm>
                    <a:off x="9308027" y="2424937"/>
                    <a:ext cx="47529" cy="3619"/>
                  </a:xfrm>
                  <a:custGeom>
                    <a:avLst/>
                    <a:gdLst>
                      <a:gd name="connsiteX0" fmla="*/ 0 w 47529"/>
                      <a:gd name="connsiteY0" fmla="*/ 0 h 3619"/>
                      <a:gd name="connsiteX1" fmla="*/ 35814 w 47529"/>
                      <a:gd name="connsiteY1" fmla="*/ 3620 h 3619"/>
                      <a:gd name="connsiteX2" fmla="*/ 47530 w 47529"/>
                      <a:gd name="connsiteY2" fmla="*/ 3620 h 3619"/>
                      <a:gd name="connsiteX3" fmla="*/ 95 w 47529"/>
                      <a:gd name="connsiteY3" fmla="*/ 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3619">
                        <a:moveTo>
                          <a:pt x="0" y="0"/>
                        </a:moveTo>
                        <a:lnTo>
                          <a:pt x="35814" y="3620"/>
                        </a:lnTo>
                        <a:cubicBezTo>
                          <a:pt x="39719" y="3620"/>
                          <a:pt x="43624" y="3620"/>
                          <a:pt x="47530" y="3620"/>
                        </a:cubicBezTo>
                        <a:cubicBezTo>
                          <a:pt x="31718" y="2477"/>
                          <a:pt x="15907" y="1333"/>
                          <a:pt x="95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9208" name="Graphic 8819">
              <a:extLst>
                <a:ext uri="{FF2B5EF4-FFF2-40B4-BE49-F238E27FC236}">
                  <a16:creationId xmlns:a16="http://schemas.microsoft.com/office/drawing/2014/main" id="{5B5E2D39-B313-06F3-D6D4-6CB8324720F4}"/>
                </a:ext>
              </a:extLst>
            </p:cNvPr>
            <p:cNvGrpSpPr/>
            <p:nvPr userDrawn="1"/>
          </p:nvGrpSpPr>
          <p:grpSpPr>
            <a:xfrm rot="295145">
              <a:off x="6819718" y="2096241"/>
              <a:ext cx="3564106" cy="2347533"/>
              <a:chOff x="7568191" y="1936660"/>
              <a:chExt cx="2312955" cy="1849469"/>
            </a:xfrm>
            <a:solidFill>
              <a:srgbClr val="FFFFFF"/>
            </a:solidFill>
          </p:grpSpPr>
          <p:sp>
            <p:nvSpPr>
              <p:cNvPr id="9209" name="Vrije vorm: vorm 9208">
                <a:extLst>
                  <a:ext uri="{FF2B5EF4-FFF2-40B4-BE49-F238E27FC236}">
                    <a16:creationId xmlns:a16="http://schemas.microsoft.com/office/drawing/2014/main" id="{59EAE74E-D736-E0CB-AB9E-1F80A0A364EF}"/>
                  </a:ext>
                </a:extLst>
              </p:cNvPr>
              <p:cNvSpPr/>
              <p:nvPr/>
            </p:nvSpPr>
            <p:spPr>
              <a:xfrm>
                <a:off x="9735251" y="3762011"/>
                <a:ext cx="21974" cy="5643"/>
              </a:xfrm>
              <a:custGeom>
                <a:avLst/>
                <a:gdLst>
                  <a:gd name="connsiteX0" fmla="*/ 21880 w 21974"/>
                  <a:gd name="connsiteY0" fmla="*/ 2522 h 5643"/>
                  <a:gd name="connsiteX1" fmla="*/ 21880 w 21974"/>
                  <a:gd name="connsiteY1" fmla="*/ 903 h 5643"/>
                  <a:gd name="connsiteX2" fmla="*/ 163 w 21974"/>
                  <a:gd name="connsiteY2" fmla="*/ 46 h 5643"/>
                  <a:gd name="connsiteX3" fmla="*/ 7497 w 21974"/>
                  <a:gd name="connsiteY3" fmla="*/ 3380 h 5643"/>
                  <a:gd name="connsiteX4" fmla="*/ 7497 w 21974"/>
                  <a:gd name="connsiteY4" fmla="*/ 4237 h 5643"/>
                  <a:gd name="connsiteX5" fmla="*/ 21975 w 21974"/>
                  <a:gd name="connsiteY5" fmla="*/ 5094 h 5643"/>
                  <a:gd name="connsiteX6" fmla="*/ 21975 w 21974"/>
                  <a:gd name="connsiteY6" fmla="*/ 3475 h 5643"/>
                  <a:gd name="connsiteX7" fmla="*/ 21975 w 21974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2522"/>
                    </a:move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ubicBezTo>
                      <a:pt x="17974" y="3475"/>
                      <a:pt x="13783" y="2808"/>
                      <a:pt x="21975" y="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0" name="Vrije vorm: vorm 9209">
                <a:extLst>
                  <a:ext uri="{FF2B5EF4-FFF2-40B4-BE49-F238E27FC236}">
                    <a16:creationId xmlns:a16="http://schemas.microsoft.com/office/drawing/2014/main" id="{F2A6F84C-4C95-0A87-2927-6DED84FBB7A6}"/>
                  </a:ext>
                </a:extLst>
              </p:cNvPr>
              <p:cNvSpPr/>
              <p:nvPr/>
            </p:nvSpPr>
            <p:spPr>
              <a:xfrm>
                <a:off x="9112384" y="3769920"/>
                <a:ext cx="34475" cy="3662"/>
              </a:xfrm>
              <a:custGeom>
                <a:avLst/>
                <a:gdLst>
                  <a:gd name="connsiteX0" fmla="*/ 0 w 34475"/>
                  <a:gd name="connsiteY0" fmla="*/ 3662 h 3662"/>
                  <a:gd name="connsiteX1" fmla="*/ 21717 w 34475"/>
                  <a:gd name="connsiteY1" fmla="*/ 2900 h 3662"/>
                  <a:gd name="connsiteX2" fmla="*/ 28956 w 34475"/>
                  <a:gd name="connsiteY2" fmla="*/ 2043 h 3662"/>
                  <a:gd name="connsiteX3" fmla="*/ 28956 w 34475"/>
                  <a:gd name="connsiteY3" fmla="*/ 1186 h 3662"/>
                  <a:gd name="connsiteX4" fmla="*/ 95 w 34475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75" h="3662">
                    <a:moveTo>
                      <a:pt x="0" y="3662"/>
                    </a:moveTo>
                    <a:cubicBezTo>
                      <a:pt x="10001" y="3662"/>
                      <a:pt x="15907" y="3281"/>
                      <a:pt x="21717" y="2900"/>
                    </a:cubicBezTo>
                    <a:cubicBezTo>
                      <a:pt x="22098" y="2424"/>
                      <a:pt x="22765" y="1948"/>
                      <a:pt x="28956" y="2043"/>
                    </a:cubicBezTo>
                    <a:cubicBezTo>
                      <a:pt x="28956" y="1757"/>
                      <a:pt x="28956" y="1472"/>
                      <a:pt x="28956" y="1186"/>
                    </a:cubicBezTo>
                    <a:cubicBezTo>
                      <a:pt x="51340" y="-1767"/>
                      <a:pt x="-1714" y="1472"/>
                      <a:pt x="95" y="35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1" name="Vrije vorm: vorm 9210">
                <a:extLst>
                  <a:ext uri="{FF2B5EF4-FFF2-40B4-BE49-F238E27FC236}">
                    <a16:creationId xmlns:a16="http://schemas.microsoft.com/office/drawing/2014/main" id="{56229B0F-942B-90D4-DA21-7C02E4317038}"/>
                  </a:ext>
                </a:extLst>
              </p:cNvPr>
              <p:cNvSpPr/>
              <p:nvPr/>
            </p:nvSpPr>
            <p:spPr>
              <a:xfrm>
                <a:off x="8684902" y="3775761"/>
                <a:ext cx="43719" cy="8120"/>
              </a:xfrm>
              <a:custGeom>
                <a:avLst/>
                <a:gdLst>
                  <a:gd name="connsiteX0" fmla="*/ 28956 w 43719"/>
                  <a:gd name="connsiteY0" fmla="*/ 1727 h 8120"/>
                  <a:gd name="connsiteX1" fmla="*/ 14478 w 43719"/>
                  <a:gd name="connsiteY1" fmla="*/ 869 h 8120"/>
                  <a:gd name="connsiteX2" fmla="*/ 7239 w 43719"/>
                  <a:gd name="connsiteY2" fmla="*/ 869 h 8120"/>
                  <a:gd name="connsiteX3" fmla="*/ 0 w 43719"/>
                  <a:gd name="connsiteY3" fmla="*/ 12 h 8120"/>
                  <a:gd name="connsiteX4" fmla="*/ 43720 w 43719"/>
                  <a:gd name="connsiteY4" fmla="*/ 7632 h 8120"/>
                  <a:gd name="connsiteX5" fmla="*/ 29051 w 43719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19" h="8120">
                    <a:moveTo>
                      <a:pt x="28956" y="1727"/>
                    </a:moveTo>
                    <a:cubicBezTo>
                      <a:pt x="27337" y="1060"/>
                      <a:pt x="22860" y="774"/>
                      <a:pt x="14478" y="869"/>
                    </a:cubicBezTo>
                    <a:cubicBezTo>
                      <a:pt x="12002" y="869"/>
                      <a:pt x="9620" y="869"/>
                      <a:pt x="7239" y="869"/>
                    </a:cubicBezTo>
                    <a:cubicBezTo>
                      <a:pt x="6858" y="393"/>
                      <a:pt x="6096" y="-83"/>
                      <a:pt x="0" y="12"/>
                    </a:cubicBezTo>
                    <a:cubicBezTo>
                      <a:pt x="667" y="3632"/>
                      <a:pt x="15716" y="9918"/>
                      <a:pt x="43720" y="7632"/>
                    </a:cubicBezTo>
                    <a:cubicBezTo>
                      <a:pt x="19050" y="6013"/>
                      <a:pt x="39529" y="4203"/>
                      <a:pt x="29051" y="17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2" name="Vrije vorm: vorm 9211">
                <a:extLst>
                  <a:ext uri="{FF2B5EF4-FFF2-40B4-BE49-F238E27FC236}">
                    <a16:creationId xmlns:a16="http://schemas.microsoft.com/office/drawing/2014/main" id="{E4375C7A-72C3-1DEF-DC6D-160F1BB24AD3}"/>
                  </a:ext>
                </a:extLst>
              </p:cNvPr>
              <p:cNvSpPr/>
              <p:nvPr/>
            </p:nvSpPr>
            <p:spPr>
              <a:xfrm>
                <a:off x="8738394" y="3777792"/>
                <a:ext cx="77192" cy="8337"/>
              </a:xfrm>
              <a:custGeom>
                <a:avLst/>
                <a:gdLst>
                  <a:gd name="connsiteX0" fmla="*/ 40805 w 77192"/>
                  <a:gd name="connsiteY0" fmla="*/ 1601 h 8337"/>
                  <a:gd name="connsiteX1" fmla="*/ 4515 w 77192"/>
                  <a:gd name="connsiteY1" fmla="*/ 648 h 8337"/>
                  <a:gd name="connsiteX2" fmla="*/ 4801 w 77192"/>
                  <a:gd name="connsiteY2" fmla="*/ 8173 h 8337"/>
                  <a:gd name="connsiteX3" fmla="*/ 62713 w 77192"/>
                  <a:gd name="connsiteY3" fmla="*/ 6649 h 8337"/>
                  <a:gd name="connsiteX4" fmla="*/ 70047 w 77192"/>
                  <a:gd name="connsiteY4" fmla="*/ 6649 h 8337"/>
                  <a:gd name="connsiteX5" fmla="*/ 77191 w 77192"/>
                  <a:gd name="connsiteY5" fmla="*/ 5030 h 8337"/>
                  <a:gd name="connsiteX6" fmla="*/ 62618 w 77192"/>
                  <a:gd name="connsiteY6" fmla="*/ 3315 h 8337"/>
                  <a:gd name="connsiteX7" fmla="*/ 40901 w 77192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192" h="8337">
                    <a:moveTo>
                      <a:pt x="40805" y="1601"/>
                    </a:moveTo>
                    <a:cubicBezTo>
                      <a:pt x="23851" y="2267"/>
                      <a:pt x="9468" y="-1447"/>
                      <a:pt x="4515" y="648"/>
                    </a:cubicBezTo>
                    <a:cubicBezTo>
                      <a:pt x="14135" y="4458"/>
                      <a:pt x="-9677" y="5696"/>
                      <a:pt x="4801" y="8173"/>
                    </a:cubicBezTo>
                    <a:cubicBezTo>
                      <a:pt x="32519" y="8649"/>
                      <a:pt x="51092" y="8078"/>
                      <a:pt x="62713" y="6649"/>
                    </a:cubicBezTo>
                    <a:cubicBezTo>
                      <a:pt x="65189" y="6649"/>
                      <a:pt x="67571" y="6649"/>
                      <a:pt x="70047" y="6649"/>
                    </a:cubicBezTo>
                    <a:cubicBezTo>
                      <a:pt x="71381" y="5982"/>
                      <a:pt x="77286" y="5792"/>
                      <a:pt x="77191" y="5030"/>
                    </a:cubicBezTo>
                    <a:cubicBezTo>
                      <a:pt x="70809" y="4649"/>
                      <a:pt x="64237" y="4268"/>
                      <a:pt x="62618" y="3315"/>
                    </a:cubicBezTo>
                    <a:cubicBezTo>
                      <a:pt x="50235" y="3315"/>
                      <a:pt x="43853" y="2648"/>
                      <a:pt x="40901" y="16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3" name="Vrije vorm: vorm 9212">
                <a:extLst>
                  <a:ext uri="{FF2B5EF4-FFF2-40B4-BE49-F238E27FC236}">
                    <a16:creationId xmlns:a16="http://schemas.microsoft.com/office/drawing/2014/main" id="{D960D551-4E29-0378-91F4-24198159C0C3}"/>
                  </a:ext>
                </a:extLst>
              </p:cNvPr>
              <p:cNvSpPr/>
              <p:nvPr/>
            </p:nvSpPr>
            <p:spPr>
              <a:xfrm>
                <a:off x="8917340" y="3767536"/>
                <a:ext cx="21974" cy="5643"/>
              </a:xfrm>
              <a:custGeom>
                <a:avLst/>
                <a:gdLst>
                  <a:gd name="connsiteX0" fmla="*/ 21880 w 21974"/>
                  <a:gd name="connsiteY0" fmla="*/ 3380 h 5643"/>
                  <a:gd name="connsiteX1" fmla="*/ 21880 w 21974"/>
                  <a:gd name="connsiteY1" fmla="*/ 2522 h 5643"/>
                  <a:gd name="connsiteX2" fmla="*/ 21880 w 21974"/>
                  <a:gd name="connsiteY2" fmla="*/ 903 h 5643"/>
                  <a:gd name="connsiteX3" fmla="*/ 163 w 21974"/>
                  <a:gd name="connsiteY3" fmla="*/ 46 h 5643"/>
                  <a:gd name="connsiteX4" fmla="*/ 7497 w 21974"/>
                  <a:gd name="connsiteY4" fmla="*/ 3380 h 5643"/>
                  <a:gd name="connsiteX5" fmla="*/ 7497 w 21974"/>
                  <a:gd name="connsiteY5" fmla="*/ 4237 h 5643"/>
                  <a:gd name="connsiteX6" fmla="*/ 21975 w 21974"/>
                  <a:gd name="connsiteY6" fmla="*/ 5094 h 5643"/>
                  <a:gd name="connsiteX7" fmla="*/ 21975 w 21974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3380"/>
                    </a:moveTo>
                    <a:cubicBezTo>
                      <a:pt x="17879" y="3380"/>
                      <a:pt x="13593" y="2713"/>
                      <a:pt x="21880" y="2522"/>
                    </a:cubicBez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4" name="Vrije vorm: vorm 9213">
                <a:extLst>
                  <a:ext uri="{FF2B5EF4-FFF2-40B4-BE49-F238E27FC236}">
                    <a16:creationId xmlns:a16="http://schemas.microsoft.com/office/drawing/2014/main" id="{2B5A291B-D4ED-A5BC-803D-9A0E4E105219}"/>
                  </a:ext>
                </a:extLst>
              </p:cNvPr>
              <p:cNvSpPr/>
              <p:nvPr/>
            </p:nvSpPr>
            <p:spPr>
              <a:xfrm>
                <a:off x="8845101" y="3768544"/>
                <a:ext cx="28871" cy="5556"/>
              </a:xfrm>
              <a:custGeom>
                <a:avLst/>
                <a:gdLst>
                  <a:gd name="connsiteX0" fmla="*/ 11 w 28871"/>
                  <a:gd name="connsiteY0" fmla="*/ 5515 h 5556"/>
                  <a:gd name="connsiteX1" fmla="*/ 28872 w 28871"/>
                  <a:gd name="connsiteY1" fmla="*/ 562 h 5556"/>
                  <a:gd name="connsiteX2" fmla="*/ 11 w 28871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871" h="5556">
                    <a:moveTo>
                      <a:pt x="11" y="5515"/>
                    </a:moveTo>
                    <a:cubicBezTo>
                      <a:pt x="28205" y="6086"/>
                      <a:pt x="6202" y="657"/>
                      <a:pt x="28872" y="562"/>
                    </a:cubicBezTo>
                    <a:cubicBezTo>
                      <a:pt x="14394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5" name="Vrije vorm: vorm 9214">
                <a:extLst>
                  <a:ext uri="{FF2B5EF4-FFF2-40B4-BE49-F238E27FC236}">
                    <a16:creationId xmlns:a16="http://schemas.microsoft.com/office/drawing/2014/main" id="{C20B889E-FC7B-9786-53FD-056E3AAC23C1}"/>
                  </a:ext>
                </a:extLst>
              </p:cNvPr>
              <p:cNvSpPr/>
              <p:nvPr/>
            </p:nvSpPr>
            <p:spPr>
              <a:xfrm>
                <a:off x="8938858" y="3774344"/>
                <a:ext cx="65808" cy="11726"/>
              </a:xfrm>
              <a:custGeom>
                <a:avLst/>
                <a:gdLst>
                  <a:gd name="connsiteX0" fmla="*/ 51225 w 65808"/>
                  <a:gd name="connsiteY0" fmla="*/ 953 h 11726"/>
                  <a:gd name="connsiteX1" fmla="*/ 22174 w 65808"/>
                  <a:gd name="connsiteY1" fmla="*/ 0 h 11726"/>
                  <a:gd name="connsiteX2" fmla="*/ 29603 w 65808"/>
                  <a:gd name="connsiteY2" fmla="*/ 4191 h 11726"/>
                  <a:gd name="connsiteX3" fmla="*/ 647 w 65808"/>
                  <a:gd name="connsiteY3" fmla="*/ 7429 h 11726"/>
                  <a:gd name="connsiteX4" fmla="*/ 838 w 65808"/>
                  <a:gd name="connsiteY4" fmla="*/ 11621 h 11726"/>
                  <a:gd name="connsiteX5" fmla="*/ 44177 w 65808"/>
                  <a:gd name="connsiteY5" fmla="*/ 6763 h 11726"/>
                  <a:gd name="connsiteX6" fmla="*/ 58655 w 65808"/>
                  <a:gd name="connsiteY6" fmla="*/ 5143 h 11726"/>
                  <a:gd name="connsiteX7" fmla="*/ 29508 w 65808"/>
                  <a:gd name="connsiteY7" fmla="*/ 2572 h 11726"/>
                  <a:gd name="connsiteX8" fmla="*/ 65798 w 65808"/>
                  <a:gd name="connsiteY8" fmla="*/ 3524 h 11726"/>
                  <a:gd name="connsiteX9" fmla="*/ 51225 w 65808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808" h="11726">
                    <a:moveTo>
                      <a:pt x="51225" y="953"/>
                    </a:moveTo>
                    <a:cubicBezTo>
                      <a:pt x="37509" y="1143"/>
                      <a:pt x="35128" y="0"/>
                      <a:pt x="22174" y="0"/>
                    </a:cubicBezTo>
                    <a:cubicBezTo>
                      <a:pt x="19983" y="1905"/>
                      <a:pt x="23412" y="3238"/>
                      <a:pt x="29603" y="4191"/>
                    </a:cubicBezTo>
                    <a:cubicBezTo>
                      <a:pt x="6839" y="3715"/>
                      <a:pt x="-2686" y="4858"/>
                      <a:pt x="647" y="7429"/>
                    </a:cubicBezTo>
                    <a:cubicBezTo>
                      <a:pt x="5886" y="10001"/>
                      <a:pt x="5791" y="9049"/>
                      <a:pt x="838" y="11621"/>
                    </a:cubicBezTo>
                    <a:cubicBezTo>
                      <a:pt x="35414" y="12382"/>
                      <a:pt x="34080" y="8858"/>
                      <a:pt x="44177" y="6763"/>
                    </a:cubicBezTo>
                    <a:cubicBezTo>
                      <a:pt x="47320" y="6001"/>
                      <a:pt x="50463" y="5334"/>
                      <a:pt x="58655" y="5143"/>
                    </a:cubicBezTo>
                    <a:cubicBezTo>
                      <a:pt x="56559" y="3429"/>
                      <a:pt x="26555" y="4858"/>
                      <a:pt x="29508" y="2572"/>
                    </a:cubicBezTo>
                    <a:cubicBezTo>
                      <a:pt x="42557" y="-381"/>
                      <a:pt x="49606" y="4096"/>
                      <a:pt x="65798" y="3524"/>
                    </a:cubicBezTo>
                    <a:cubicBezTo>
                      <a:pt x="66084" y="2096"/>
                      <a:pt x="60369" y="1333"/>
                      <a:pt x="51225" y="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6" name="Vrije vorm: vorm 9215">
                <a:extLst>
                  <a:ext uri="{FF2B5EF4-FFF2-40B4-BE49-F238E27FC236}">
                    <a16:creationId xmlns:a16="http://schemas.microsoft.com/office/drawing/2014/main" id="{4319973B-1B99-7834-8DB0-FE1DD554953F}"/>
                  </a:ext>
                </a:extLst>
              </p:cNvPr>
              <p:cNvSpPr/>
              <p:nvPr/>
            </p:nvSpPr>
            <p:spPr>
              <a:xfrm>
                <a:off x="8997417" y="3774187"/>
                <a:ext cx="145065" cy="7258"/>
              </a:xfrm>
              <a:custGeom>
                <a:avLst/>
                <a:gdLst>
                  <a:gd name="connsiteX0" fmla="*/ 137731 w 145065"/>
                  <a:gd name="connsiteY0" fmla="*/ 1490 h 7258"/>
                  <a:gd name="connsiteX1" fmla="*/ 130492 w 145065"/>
                  <a:gd name="connsiteY1" fmla="*/ 1490 h 7258"/>
                  <a:gd name="connsiteX2" fmla="*/ 101441 w 145065"/>
                  <a:gd name="connsiteY2" fmla="*/ 633 h 7258"/>
                  <a:gd name="connsiteX3" fmla="*/ 79819 w 145065"/>
                  <a:gd name="connsiteY3" fmla="*/ 3872 h 7258"/>
                  <a:gd name="connsiteX4" fmla="*/ 0 w 145065"/>
                  <a:gd name="connsiteY4" fmla="*/ 347 h 7258"/>
                  <a:gd name="connsiteX5" fmla="*/ 21812 w 145065"/>
                  <a:gd name="connsiteY5" fmla="*/ 2062 h 7258"/>
                  <a:gd name="connsiteX6" fmla="*/ 43529 w 145065"/>
                  <a:gd name="connsiteY6" fmla="*/ 2062 h 7258"/>
                  <a:gd name="connsiteX7" fmla="*/ 123349 w 145065"/>
                  <a:gd name="connsiteY7" fmla="*/ 5586 h 7258"/>
                  <a:gd name="connsiteX8" fmla="*/ 145066 w 145065"/>
                  <a:gd name="connsiteY8" fmla="*/ 4824 h 7258"/>
                  <a:gd name="connsiteX9" fmla="*/ 145066 w 145065"/>
                  <a:gd name="connsiteY9" fmla="*/ 2348 h 7258"/>
                  <a:gd name="connsiteX10" fmla="*/ 137827 w 145065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5065" h="7258">
                    <a:moveTo>
                      <a:pt x="137731" y="1490"/>
                    </a:moveTo>
                    <a:cubicBezTo>
                      <a:pt x="135255" y="1490"/>
                      <a:pt x="132778" y="1490"/>
                      <a:pt x="130492" y="1490"/>
                    </a:cubicBezTo>
                    <a:cubicBezTo>
                      <a:pt x="116776" y="1681"/>
                      <a:pt x="114395" y="538"/>
                      <a:pt x="101441" y="633"/>
                    </a:cubicBezTo>
                    <a:cubicBezTo>
                      <a:pt x="107823" y="3300"/>
                      <a:pt x="90392" y="3205"/>
                      <a:pt x="79819" y="3872"/>
                    </a:cubicBezTo>
                    <a:cubicBezTo>
                      <a:pt x="78676" y="347"/>
                      <a:pt x="16288" y="-605"/>
                      <a:pt x="0" y="347"/>
                    </a:cubicBezTo>
                    <a:cubicBezTo>
                      <a:pt x="5810" y="1110"/>
                      <a:pt x="19812" y="919"/>
                      <a:pt x="21812" y="2062"/>
                    </a:cubicBezTo>
                    <a:cubicBezTo>
                      <a:pt x="29051" y="2062"/>
                      <a:pt x="36195" y="2062"/>
                      <a:pt x="43529" y="2062"/>
                    </a:cubicBezTo>
                    <a:cubicBezTo>
                      <a:pt x="42005" y="10539"/>
                      <a:pt x="83439" y="6253"/>
                      <a:pt x="123349" y="5586"/>
                    </a:cubicBezTo>
                    <a:cubicBezTo>
                      <a:pt x="124492" y="4634"/>
                      <a:pt x="136588" y="4920"/>
                      <a:pt x="145066" y="4824"/>
                    </a:cubicBezTo>
                    <a:cubicBezTo>
                      <a:pt x="145066" y="3967"/>
                      <a:pt x="145066" y="3110"/>
                      <a:pt x="145066" y="2348"/>
                    </a:cubicBezTo>
                    <a:cubicBezTo>
                      <a:pt x="140684" y="2348"/>
                      <a:pt x="136493" y="2253"/>
                      <a:pt x="137827" y="1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7" name="Vrije vorm: vorm 9216">
                <a:extLst>
                  <a:ext uri="{FF2B5EF4-FFF2-40B4-BE49-F238E27FC236}">
                    <a16:creationId xmlns:a16="http://schemas.microsoft.com/office/drawing/2014/main" id="{88F01A1F-73CF-1B0E-B826-5757FAEFF435}"/>
                  </a:ext>
                </a:extLst>
              </p:cNvPr>
              <p:cNvSpPr/>
              <p:nvPr/>
            </p:nvSpPr>
            <p:spPr>
              <a:xfrm>
                <a:off x="9164016" y="3776579"/>
                <a:ext cx="31072" cy="3583"/>
              </a:xfrm>
              <a:custGeom>
                <a:avLst/>
                <a:gdLst>
                  <a:gd name="connsiteX0" fmla="*/ 14566 w 31072"/>
                  <a:gd name="connsiteY0" fmla="*/ 51 h 3583"/>
                  <a:gd name="connsiteX1" fmla="*/ 14566 w 31072"/>
                  <a:gd name="connsiteY1" fmla="*/ 2528 h 3583"/>
                  <a:gd name="connsiteX2" fmla="*/ 88 w 31072"/>
                  <a:gd name="connsiteY2" fmla="*/ 2528 h 3583"/>
                  <a:gd name="connsiteX3" fmla="*/ 29044 w 31072"/>
                  <a:gd name="connsiteY3" fmla="*/ 1766 h 3583"/>
                  <a:gd name="connsiteX4" fmla="*/ 14471 w 31072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72" h="3583">
                    <a:moveTo>
                      <a:pt x="14566" y="51"/>
                    </a:moveTo>
                    <a:cubicBezTo>
                      <a:pt x="11804" y="1194"/>
                      <a:pt x="5899" y="1480"/>
                      <a:pt x="14566" y="2528"/>
                    </a:cubicBezTo>
                    <a:cubicBezTo>
                      <a:pt x="9709" y="2528"/>
                      <a:pt x="4946" y="2528"/>
                      <a:pt x="88" y="2528"/>
                    </a:cubicBezTo>
                    <a:cubicBezTo>
                      <a:pt x="-2198" y="3957"/>
                      <a:pt x="40760" y="4147"/>
                      <a:pt x="29044" y="1766"/>
                    </a:cubicBezTo>
                    <a:cubicBezTo>
                      <a:pt x="28187" y="718"/>
                      <a:pt x="26758" y="-234"/>
                      <a:pt x="14471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8" name="Vrije vorm: vorm 9217">
                <a:extLst>
                  <a:ext uri="{FF2B5EF4-FFF2-40B4-BE49-F238E27FC236}">
                    <a16:creationId xmlns:a16="http://schemas.microsoft.com/office/drawing/2014/main" id="{6DF80F70-2182-A3A1-DC64-A36C534474E1}"/>
                  </a:ext>
                </a:extLst>
              </p:cNvPr>
              <p:cNvSpPr/>
              <p:nvPr/>
            </p:nvSpPr>
            <p:spPr>
              <a:xfrm>
                <a:off x="8731667" y="1945735"/>
                <a:ext cx="11679" cy="2987"/>
              </a:xfrm>
              <a:custGeom>
                <a:avLst/>
                <a:gdLst>
                  <a:gd name="connsiteX0" fmla="*/ 11432 w 11679"/>
                  <a:gd name="connsiteY0" fmla="*/ 2953 h 2987"/>
                  <a:gd name="connsiteX1" fmla="*/ 8575 w 11679"/>
                  <a:gd name="connsiteY1" fmla="*/ 0 h 2987"/>
                  <a:gd name="connsiteX2" fmla="*/ 98 w 11679"/>
                  <a:gd name="connsiteY2" fmla="*/ 667 h 2987"/>
                  <a:gd name="connsiteX3" fmla="*/ 11528 w 11679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79" h="2987">
                    <a:moveTo>
                      <a:pt x="11432" y="2953"/>
                    </a:moveTo>
                    <a:cubicBezTo>
                      <a:pt x="12576" y="1429"/>
                      <a:pt x="9432" y="953"/>
                      <a:pt x="8575" y="0"/>
                    </a:cubicBezTo>
                    <a:cubicBezTo>
                      <a:pt x="6289" y="381"/>
                      <a:pt x="4003" y="762"/>
                      <a:pt x="98" y="667"/>
                    </a:cubicBezTo>
                    <a:cubicBezTo>
                      <a:pt x="-760" y="2572"/>
                      <a:pt x="4098" y="3143"/>
                      <a:pt x="11528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9" name="Vrije vorm: vorm 9218">
                <a:extLst>
                  <a:ext uri="{FF2B5EF4-FFF2-40B4-BE49-F238E27FC236}">
                    <a16:creationId xmlns:a16="http://schemas.microsoft.com/office/drawing/2014/main" id="{1DC4FEDD-1783-8A00-5761-E37AD05C7DD5}"/>
                  </a:ext>
                </a:extLst>
              </p:cNvPr>
              <p:cNvSpPr/>
              <p:nvPr/>
            </p:nvSpPr>
            <p:spPr>
              <a:xfrm>
                <a:off x="8796608" y="1959493"/>
                <a:ext cx="20405" cy="4454"/>
              </a:xfrm>
              <a:custGeom>
                <a:avLst/>
                <a:gdLst>
                  <a:gd name="connsiteX0" fmla="*/ 6213 w 20405"/>
                  <a:gd name="connsiteY0" fmla="*/ 4434 h 4454"/>
                  <a:gd name="connsiteX1" fmla="*/ 20406 w 20405"/>
                  <a:gd name="connsiteY1" fmla="*/ 3101 h 4454"/>
                  <a:gd name="connsiteX2" fmla="*/ 498 w 20405"/>
                  <a:gd name="connsiteY2" fmla="*/ 720 h 4454"/>
                  <a:gd name="connsiteX3" fmla="*/ 6213 w 2040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05" h="4454">
                    <a:moveTo>
                      <a:pt x="6213" y="4434"/>
                    </a:moveTo>
                    <a:cubicBezTo>
                      <a:pt x="13262" y="4625"/>
                      <a:pt x="14976" y="3387"/>
                      <a:pt x="20406" y="3101"/>
                    </a:cubicBezTo>
                    <a:cubicBezTo>
                      <a:pt x="19644" y="815"/>
                      <a:pt x="8595" y="-1090"/>
                      <a:pt x="498" y="720"/>
                    </a:cubicBezTo>
                    <a:cubicBezTo>
                      <a:pt x="-1883" y="3101"/>
                      <a:pt x="4975" y="3006"/>
                      <a:pt x="6213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0" name="Vrije vorm: vorm 9219">
                <a:extLst>
                  <a:ext uri="{FF2B5EF4-FFF2-40B4-BE49-F238E27FC236}">
                    <a16:creationId xmlns:a16="http://schemas.microsoft.com/office/drawing/2014/main" id="{045495B3-9840-4C92-E462-AE155031171A}"/>
                  </a:ext>
                </a:extLst>
              </p:cNvPr>
              <p:cNvSpPr/>
              <p:nvPr/>
            </p:nvSpPr>
            <p:spPr>
              <a:xfrm>
                <a:off x="8655469" y="1958689"/>
                <a:ext cx="42481" cy="7659"/>
              </a:xfrm>
              <a:custGeom>
                <a:avLst/>
                <a:gdLst>
                  <a:gd name="connsiteX0" fmla="*/ 42482 w 42481"/>
                  <a:gd name="connsiteY0" fmla="*/ 4477 h 7659"/>
                  <a:gd name="connsiteX1" fmla="*/ 39624 w 42481"/>
                  <a:gd name="connsiteY1" fmla="*/ 4477 h 7659"/>
                  <a:gd name="connsiteX2" fmla="*/ 33909 w 42481"/>
                  <a:gd name="connsiteY2" fmla="*/ 4477 h 7659"/>
                  <a:gd name="connsiteX3" fmla="*/ 33909 w 42481"/>
                  <a:gd name="connsiteY3" fmla="*/ 1524 h 7659"/>
                  <a:gd name="connsiteX4" fmla="*/ 22574 w 42481"/>
                  <a:gd name="connsiteY4" fmla="*/ 0 h 7659"/>
                  <a:gd name="connsiteX5" fmla="*/ 2762 w 42481"/>
                  <a:gd name="connsiteY5" fmla="*/ 2858 h 7659"/>
                  <a:gd name="connsiteX6" fmla="*/ 5620 w 42481"/>
                  <a:gd name="connsiteY6" fmla="*/ 5810 h 7659"/>
                  <a:gd name="connsiteX7" fmla="*/ 0 w 42481"/>
                  <a:gd name="connsiteY7" fmla="*/ 6477 h 7659"/>
                  <a:gd name="connsiteX8" fmla="*/ 42482 w 42481"/>
                  <a:gd name="connsiteY8" fmla="*/ 4572 h 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481" h="7659">
                    <a:moveTo>
                      <a:pt x="42482" y="4477"/>
                    </a:moveTo>
                    <a:cubicBezTo>
                      <a:pt x="41529" y="4477"/>
                      <a:pt x="40577" y="4477"/>
                      <a:pt x="39624" y="4477"/>
                    </a:cubicBezTo>
                    <a:cubicBezTo>
                      <a:pt x="37719" y="4477"/>
                      <a:pt x="35814" y="4477"/>
                      <a:pt x="33909" y="4477"/>
                    </a:cubicBezTo>
                    <a:cubicBezTo>
                      <a:pt x="33909" y="3524"/>
                      <a:pt x="33909" y="2477"/>
                      <a:pt x="33909" y="1524"/>
                    </a:cubicBezTo>
                    <a:cubicBezTo>
                      <a:pt x="27527" y="1715"/>
                      <a:pt x="23241" y="1238"/>
                      <a:pt x="22574" y="0"/>
                    </a:cubicBezTo>
                    <a:cubicBezTo>
                      <a:pt x="18574" y="3143"/>
                      <a:pt x="17145" y="2477"/>
                      <a:pt x="2762" y="2858"/>
                    </a:cubicBezTo>
                    <a:cubicBezTo>
                      <a:pt x="3048" y="4000"/>
                      <a:pt x="1429" y="5715"/>
                      <a:pt x="5620" y="5810"/>
                    </a:cubicBezTo>
                    <a:cubicBezTo>
                      <a:pt x="5620" y="6572"/>
                      <a:pt x="2096" y="6382"/>
                      <a:pt x="0" y="6477"/>
                    </a:cubicBezTo>
                    <a:cubicBezTo>
                      <a:pt x="13716" y="8287"/>
                      <a:pt x="32957" y="8287"/>
                      <a:pt x="42482" y="45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1" name="Vrije vorm: vorm 9220">
                <a:extLst>
                  <a:ext uri="{FF2B5EF4-FFF2-40B4-BE49-F238E27FC236}">
                    <a16:creationId xmlns:a16="http://schemas.microsoft.com/office/drawing/2014/main" id="{ECCE6C48-6929-51DE-30B8-03439798FD4C}"/>
                  </a:ext>
                </a:extLst>
              </p:cNvPr>
              <p:cNvSpPr/>
              <p:nvPr/>
            </p:nvSpPr>
            <p:spPr>
              <a:xfrm>
                <a:off x="8309838" y="1969928"/>
                <a:ext cx="11303" cy="2952"/>
              </a:xfrm>
              <a:custGeom>
                <a:avLst/>
                <a:gdLst>
                  <a:gd name="connsiteX0" fmla="*/ 11303 w 11303"/>
                  <a:gd name="connsiteY0" fmla="*/ 2953 h 2952"/>
                  <a:gd name="connsiteX1" fmla="*/ 11303 w 11303"/>
                  <a:gd name="connsiteY1" fmla="*/ 0 h 2952"/>
                  <a:gd name="connsiteX2" fmla="*/ 11303 w 1130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3" h="2952">
                    <a:moveTo>
                      <a:pt x="11303" y="2953"/>
                    </a:moveTo>
                    <a:cubicBezTo>
                      <a:pt x="11303" y="2000"/>
                      <a:pt x="11303" y="952"/>
                      <a:pt x="11303" y="0"/>
                    </a:cubicBezTo>
                    <a:cubicBezTo>
                      <a:pt x="-984" y="1048"/>
                      <a:pt x="-6318" y="2381"/>
                      <a:pt x="1130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2" name="Vrije vorm: vorm 9221">
                <a:extLst>
                  <a:ext uri="{FF2B5EF4-FFF2-40B4-BE49-F238E27FC236}">
                    <a16:creationId xmlns:a16="http://schemas.microsoft.com/office/drawing/2014/main" id="{FA26D672-1D8A-332F-71A2-169E16BB2401}"/>
                  </a:ext>
                </a:extLst>
              </p:cNvPr>
              <p:cNvSpPr/>
              <p:nvPr/>
            </p:nvSpPr>
            <p:spPr>
              <a:xfrm>
                <a:off x="8927408" y="1936660"/>
                <a:ext cx="67913" cy="22219"/>
              </a:xfrm>
              <a:custGeom>
                <a:avLst/>
                <a:gdLst>
                  <a:gd name="connsiteX0" fmla="*/ 16764 w 67913"/>
                  <a:gd name="connsiteY0" fmla="*/ 2407 h 22219"/>
                  <a:gd name="connsiteX1" fmla="*/ 33909 w 67913"/>
                  <a:gd name="connsiteY1" fmla="*/ 8408 h 22219"/>
                  <a:gd name="connsiteX2" fmla="*/ 0 w 67913"/>
                  <a:gd name="connsiteY2" fmla="*/ 16314 h 22219"/>
                  <a:gd name="connsiteX3" fmla="*/ 2953 w 67913"/>
                  <a:gd name="connsiteY3" fmla="*/ 22219 h 22219"/>
                  <a:gd name="connsiteX4" fmla="*/ 20003 w 67913"/>
                  <a:gd name="connsiteY4" fmla="*/ 21648 h 22219"/>
                  <a:gd name="connsiteX5" fmla="*/ 42577 w 67913"/>
                  <a:gd name="connsiteY5" fmla="*/ 12980 h 22219"/>
                  <a:gd name="connsiteX6" fmla="*/ 53816 w 67913"/>
                  <a:gd name="connsiteY6" fmla="*/ 6408 h 22219"/>
                  <a:gd name="connsiteX7" fmla="*/ 67913 w 67913"/>
                  <a:gd name="connsiteY7" fmla="*/ 597 h 22219"/>
                  <a:gd name="connsiteX8" fmla="*/ 65056 w 67913"/>
                  <a:gd name="connsiteY8" fmla="*/ 216 h 22219"/>
                  <a:gd name="connsiteX9" fmla="*/ 20193 w 67913"/>
                  <a:gd name="connsiteY9" fmla="*/ 26 h 22219"/>
                  <a:gd name="connsiteX10" fmla="*/ 16859 w 67913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913" h="22219">
                    <a:moveTo>
                      <a:pt x="16764" y="2407"/>
                    </a:moveTo>
                    <a:cubicBezTo>
                      <a:pt x="27146" y="3264"/>
                      <a:pt x="31433" y="5550"/>
                      <a:pt x="33909" y="8408"/>
                    </a:cubicBezTo>
                    <a:cubicBezTo>
                      <a:pt x="19812" y="10694"/>
                      <a:pt x="19431" y="19743"/>
                      <a:pt x="0" y="16314"/>
                    </a:cubicBezTo>
                    <a:cubicBezTo>
                      <a:pt x="381" y="19266"/>
                      <a:pt x="1429" y="21457"/>
                      <a:pt x="2953" y="22219"/>
                    </a:cubicBezTo>
                    <a:cubicBezTo>
                      <a:pt x="4572" y="19838"/>
                      <a:pt x="13716" y="21267"/>
                      <a:pt x="20003" y="21648"/>
                    </a:cubicBezTo>
                    <a:cubicBezTo>
                      <a:pt x="23241" y="17647"/>
                      <a:pt x="44005" y="18219"/>
                      <a:pt x="42577" y="12980"/>
                    </a:cubicBezTo>
                    <a:cubicBezTo>
                      <a:pt x="61627" y="13361"/>
                      <a:pt x="60293" y="9456"/>
                      <a:pt x="53816" y="6408"/>
                    </a:cubicBezTo>
                    <a:cubicBezTo>
                      <a:pt x="58388" y="4407"/>
                      <a:pt x="61532" y="2121"/>
                      <a:pt x="67913" y="597"/>
                    </a:cubicBezTo>
                    <a:cubicBezTo>
                      <a:pt x="66770" y="597"/>
                      <a:pt x="66008" y="407"/>
                      <a:pt x="65056" y="216"/>
                    </a:cubicBezTo>
                    <a:cubicBezTo>
                      <a:pt x="50101" y="121"/>
                      <a:pt x="35147" y="-69"/>
                      <a:pt x="20193" y="26"/>
                    </a:cubicBezTo>
                    <a:cubicBezTo>
                      <a:pt x="21908" y="883"/>
                      <a:pt x="22765" y="1645"/>
                      <a:pt x="16859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3" name="Vrije vorm: vorm 9222">
                <a:extLst>
                  <a:ext uri="{FF2B5EF4-FFF2-40B4-BE49-F238E27FC236}">
                    <a16:creationId xmlns:a16="http://schemas.microsoft.com/office/drawing/2014/main" id="{6A862C64-63C6-5CA7-5EEE-8908986AD913}"/>
                  </a:ext>
                </a:extLst>
              </p:cNvPr>
              <p:cNvSpPr/>
              <p:nvPr/>
            </p:nvSpPr>
            <p:spPr>
              <a:xfrm>
                <a:off x="8859495" y="1936972"/>
                <a:ext cx="81915" cy="25367"/>
              </a:xfrm>
              <a:custGeom>
                <a:avLst/>
                <a:gdLst>
                  <a:gd name="connsiteX0" fmla="*/ 5620 w 81915"/>
                  <a:gd name="connsiteY0" fmla="*/ 23717 h 25367"/>
                  <a:gd name="connsiteX1" fmla="*/ 45339 w 81915"/>
                  <a:gd name="connsiteY1" fmla="*/ 24765 h 25367"/>
                  <a:gd name="connsiteX2" fmla="*/ 53721 w 81915"/>
                  <a:gd name="connsiteY2" fmla="*/ 13716 h 25367"/>
                  <a:gd name="connsiteX3" fmla="*/ 81915 w 81915"/>
                  <a:gd name="connsiteY3" fmla="*/ 5810 h 25367"/>
                  <a:gd name="connsiteX4" fmla="*/ 73819 w 81915"/>
                  <a:gd name="connsiteY4" fmla="*/ 0 h 25367"/>
                  <a:gd name="connsiteX5" fmla="*/ 54197 w 81915"/>
                  <a:gd name="connsiteY5" fmla="*/ 286 h 25367"/>
                  <a:gd name="connsiteX6" fmla="*/ 56293 w 81915"/>
                  <a:gd name="connsiteY6" fmla="*/ 476 h 25367"/>
                  <a:gd name="connsiteX7" fmla="*/ 39433 w 81915"/>
                  <a:gd name="connsiteY7" fmla="*/ 7715 h 25367"/>
                  <a:gd name="connsiteX8" fmla="*/ 48006 w 81915"/>
                  <a:gd name="connsiteY8" fmla="*/ 10763 h 25367"/>
                  <a:gd name="connsiteX9" fmla="*/ 14097 w 81915"/>
                  <a:gd name="connsiteY9" fmla="*/ 19431 h 25367"/>
                  <a:gd name="connsiteX10" fmla="*/ 0 w 81915"/>
                  <a:gd name="connsiteY10" fmla="*/ 21527 h 25367"/>
                  <a:gd name="connsiteX11" fmla="*/ 5715 w 81915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1915" h="25367">
                    <a:moveTo>
                      <a:pt x="5620" y="23717"/>
                    </a:moveTo>
                    <a:cubicBezTo>
                      <a:pt x="20383" y="24289"/>
                      <a:pt x="29623" y="26384"/>
                      <a:pt x="45339" y="24765"/>
                    </a:cubicBezTo>
                    <a:cubicBezTo>
                      <a:pt x="44291" y="21622"/>
                      <a:pt x="48958" y="18193"/>
                      <a:pt x="53721" y="13716"/>
                    </a:cubicBezTo>
                    <a:cubicBezTo>
                      <a:pt x="71628" y="14764"/>
                      <a:pt x="73057" y="9144"/>
                      <a:pt x="81915" y="5810"/>
                    </a:cubicBezTo>
                    <a:cubicBezTo>
                      <a:pt x="71628" y="5620"/>
                      <a:pt x="72866" y="2572"/>
                      <a:pt x="73819" y="0"/>
                    </a:cubicBezTo>
                    <a:cubicBezTo>
                      <a:pt x="67247" y="0"/>
                      <a:pt x="60674" y="191"/>
                      <a:pt x="54197" y="286"/>
                    </a:cubicBezTo>
                    <a:cubicBezTo>
                      <a:pt x="54959" y="286"/>
                      <a:pt x="55721" y="286"/>
                      <a:pt x="56293" y="476"/>
                    </a:cubicBezTo>
                    <a:cubicBezTo>
                      <a:pt x="56483" y="2381"/>
                      <a:pt x="41815" y="4381"/>
                      <a:pt x="39433" y="7715"/>
                    </a:cubicBezTo>
                    <a:cubicBezTo>
                      <a:pt x="46863" y="7525"/>
                      <a:pt x="48768" y="8763"/>
                      <a:pt x="48006" y="10763"/>
                    </a:cubicBezTo>
                    <a:cubicBezTo>
                      <a:pt x="30480" y="9906"/>
                      <a:pt x="5048" y="13335"/>
                      <a:pt x="14097" y="19431"/>
                    </a:cubicBezTo>
                    <a:cubicBezTo>
                      <a:pt x="7715" y="19717"/>
                      <a:pt x="5144" y="20955"/>
                      <a:pt x="0" y="21527"/>
                    </a:cubicBezTo>
                    <a:cubicBezTo>
                      <a:pt x="1429" y="22384"/>
                      <a:pt x="3048" y="23241"/>
                      <a:pt x="5715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4" name="Vrije vorm: vorm 9223">
                <a:extLst>
                  <a:ext uri="{FF2B5EF4-FFF2-40B4-BE49-F238E27FC236}">
                    <a16:creationId xmlns:a16="http://schemas.microsoft.com/office/drawing/2014/main" id="{28465298-EBEC-E455-E21A-550A78812101}"/>
                  </a:ext>
                </a:extLst>
              </p:cNvPr>
              <p:cNvSpPr/>
              <p:nvPr/>
            </p:nvSpPr>
            <p:spPr>
              <a:xfrm>
                <a:off x="8632281" y="1952497"/>
                <a:ext cx="22751" cy="8191"/>
              </a:xfrm>
              <a:custGeom>
                <a:avLst/>
                <a:gdLst>
                  <a:gd name="connsiteX0" fmla="*/ 17474 w 22751"/>
                  <a:gd name="connsiteY0" fmla="*/ 8096 h 8191"/>
                  <a:gd name="connsiteX1" fmla="*/ 17379 w 22751"/>
                  <a:gd name="connsiteY1" fmla="*/ 0 h 8191"/>
                  <a:gd name="connsiteX2" fmla="*/ 14616 w 22751"/>
                  <a:gd name="connsiteY2" fmla="*/ 0 h 8191"/>
                  <a:gd name="connsiteX3" fmla="*/ 17474 w 22751"/>
                  <a:gd name="connsiteY3" fmla="*/ 2286 h 8191"/>
                  <a:gd name="connsiteX4" fmla="*/ 6139 w 22751"/>
                  <a:gd name="connsiteY4" fmla="*/ 1429 h 8191"/>
                  <a:gd name="connsiteX5" fmla="*/ 17569 w 22751"/>
                  <a:gd name="connsiteY5" fmla="*/ 8192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51" h="8191">
                    <a:moveTo>
                      <a:pt x="17474" y="8096"/>
                    </a:moveTo>
                    <a:cubicBezTo>
                      <a:pt x="24141" y="5239"/>
                      <a:pt x="24903" y="2286"/>
                      <a:pt x="17379" y="0"/>
                    </a:cubicBezTo>
                    <a:cubicBezTo>
                      <a:pt x="16426" y="0"/>
                      <a:pt x="15474" y="0"/>
                      <a:pt x="14616" y="0"/>
                    </a:cubicBezTo>
                    <a:cubicBezTo>
                      <a:pt x="14807" y="953"/>
                      <a:pt x="18236" y="1048"/>
                      <a:pt x="17474" y="2286"/>
                    </a:cubicBezTo>
                    <a:cubicBezTo>
                      <a:pt x="12521" y="2286"/>
                      <a:pt x="8616" y="2096"/>
                      <a:pt x="6139" y="1429"/>
                    </a:cubicBezTo>
                    <a:cubicBezTo>
                      <a:pt x="-6910" y="4763"/>
                      <a:pt x="2710" y="6668"/>
                      <a:pt x="17569" y="8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5" name="Vrije vorm: vorm 9224">
                <a:extLst>
                  <a:ext uri="{FF2B5EF4-FFF2-40B4-BE49-F238E27FC236}">
                    <a16:creationId xmlns:a16="http://schemas.microsoft.com/office/drawing/2014/main" id="{81522A48-FE73-582C-B22C-489454C310FD}"/>
                  </a:ext>
                </a:extLst>
              </p:cNvPr>
              <p:cNvSpPr/>
              <p:nvPr/>
            </p:nvSpPr>
            <p:spPr>
              <a:xfrm>
                <a:off x="8281198" y="1954307"/>
                <a:ext cx="328947" cy="37459"/>
              </a:xfrm>
              <a:custGeom>
                <a:avLst/>
                <a:gdLst>
                  <a:gd name="connsiteX0" fmla="*/ 5749 w 328947"/>
                  <a:gd name="connsiteY0" fmla="*/ 10954 h 37459"/>
                  <a:gd name="connsiteX1" fmla="*/ 19846 w 328947"/>
                  <a:gd name="connsiteY1" fmla="*/ 8858 h 37459"/>
                  <a:gd name="connsiteX2" fmla="*/ 28419 w 328947"/>
                  <a:gd name="connsiteY2" fmla="*/ 11906 h 37459"/>
                  <a:gd name="connsiteX3" fmla="*/ 39754 w 328947"/>
                  <a:gd name="connsiteY3" fmla="*/ 9811 h 37459"/>
                  <a:gd name="connsiteX4" fmla="*/ 73853 w 328947"/>
                  <a:gd name="connsiteY4" fmla="*/ 16002 h 37459"/>
                  <a:gd name="connsiteX5" fmla="*/ 79568 w 328947"/>
                  <a:gd name="connsiteY5" fmla="*/ 16002 h 37459"/>
                  <a:gd name="connsiteX6" fmla="*/ 93665 w 328947"/>
                  <a:gd name="connsiteY6" fmla="*/ 13144 h 37459"/>
                  <a:gd name="connsiteX7" fmla="*/ 99380 w 328947"/>
                  <a:gd name="connsiteY7" fmla="*/ 13906 h 37459"/>
                  <a:gd name="connsiteX8" fmla="*/ 96618 w 328947"/>
                  <a:gd name="connsiteY8" fmla="*/ 19050 h 37459"/>
                  <a:gd name="connsiteX9" fmla="*/ 93760 w 328947"/>
                  <a:gd name="connsiteY9" fmla="*/ 21241 h 37459"/>
                  <a:gd name="connsiteX10" fmla="*/ 42802 w 328947"/>
                  <a:gd name="connsiteY10" fmla="*/ 23050 h 37459"/>
                  <a:gd name="connsiteX11" fmla="*/ 59947 w 328947"/>
                  <a:gd name="connsiteY11" fmla="*/ 28385 h 37459"/>
                  <a:gd name="connsiteX12" fmla="*/ 57089 w 328947"/>
                  <a:gd name="connsiteY12" fmla="*/ 26860 h 37459"/>
                  <a:gd name="connsiteX13" fmla="*/ 108048 w 328947"/>
                  <a:gd name="connsiteY13" fmla="*/ 23527 h 37459"/>
                  <a:gd name="connsiteX14" fmla="*/ 108048 w 328947"/>
                  <a:gd name="connsiteY14" fmla="*/ 22765 h 37459"/>
                  <a:gd name="connsiteX15" fmla="*/ 99475 w 328947"/>
                  <a:gd name="connsiteY15" fmla="*/ 19050 h 37459"/>
                  <a:gd name="connsiteX16" fmla="*/ 102238 w 328947"/>
                  <a:gd name="connsiteY16" fmla="*/ 17621 h 37459"/>
                  <a:gd name="connsiteX17" fmla="*/ 113668 w 328947"/>
                  <a:gd name="connsiteY17" fmla="*/ 19907 h 37459"/>
                  <a:gd name="connsiteX18" fmla="*/ 110905 w 328947"/>
                  <a:gd name="connsiteY18" fmla="*/ 24289 h 37459"/>
                  <a:gd name="connsiteX19" fmla="*/ 113763 w 328947"/>
                  <a:gd name="connsiteY19" fmla="*/ 26575 h 37459"/>
                  <a:gd name="connsiteX20" fmla="*/ 102428 w 328947"/>
                  <a:gd name="connsiteY20" fmla="*/ 27242 h 37459"/>
                  <a:gd name="connsiteX21" fmla="*/ 96808 w 328947"/>
                  <a:gd name="connsiteY21" fmla="*/ 29432 h 37459"/>
                  <a:gd name="connsiteX22" fmla="*/ 113858 w 328947"/>
                  <a:gd name="connsiteY22" fmla="*/ 31052 h 37459"/>
                  <a:gd name="connsiteX23" fmla="*/ 119478 w 328947"/>
                  <a:gd name="connsiteY23" fmla="*/ 29623 h 37459"/>
                  <a:gd name="connsiteX24" fmla="*/ 122335 w 328947"/>
                  <a:gd name="connsiteY24" fmla="*/ 26670 h 37459"/>
                  <a:gd name="connsiteX25" fmla="*/ 130908 w 328947"/>
                  <a:gd name="connsiteY25" fmla="*/ 30385 h 37459"/>
                  <a:gd name="connsiteX26" fmla="*/ 128050 w 328947"/>
                  <a:gd name="connsiteY26" fmla="*/ 31814 h 37459"/>
                  <a:gd name="connsiteX27" fmla="*/ 145100 w 328947"/>
                  <a:gd name="connsiteY27" fmla="*/ 32671 h 37459"/>
                  <a:gd name="connsiteX28" fmla="*/ 167770 w 328947"/>
                  <a:gd name="connsiteY28" fmla="*/ 35814 h 37459"/>
                  <a:gd name="connsiteX29" fmla="*/ 170627 w 328947"/>
                  <a:gd name="connsiteY29" fmla="*/ 36576 h 37459"/>
                  <a:gd name="connsiteX30" fmla="*/ 181962 w 328947"/>
                  <a:gd name="connsiteY30" fmla="*/ 36576 h 37459"/>
                  <a:gd name="connsiteX31" fmla="*/ 173389 w 328947"/>
                  <a:gd name="connsiteY31" fmla="*/ 32099 h 37459"/>
                  <a:gd name="connsiteX32" fmla="*/ 184724 w 328947"/>
                  <a:gd name="connsiteY32" fmla="*/ 30671 h 37459"/>
                  <a:gd name="connsiteX33" fmla="*/ 184724 w 328947"/>
                  <a:gd name="connsiteY33" fmla="*/ 25527 h 37459"/>
                  <a:gd name="connsiteX34" fmla="*/ 176247 w 328947"/>
                  <a:gd name="connsiteY34" fmla="*/ 24765 h 37459"/>
                  <a:gd name="connsiteX35" fmla="*/ 170532 w 328947"/>
                  <a:gd name="connsiteY35" fmla="*/ 23241 h 37459"/>
                  <a:gd name="connsiteX36" fmla="*/ 164912 w 328947"/>
                  <a:gd name="connsiteY36" fmla="*/ 24670 h 37459"/>
                  <a:gd name="connsiteX37" fmla="*/ 164912 w 328947"/>
                  <a:gd name="connsiteY37" fmla="*/ 29813 h 37459"/>
                  <a:gd name="connsiteX38" fmla="*/ 156340 w 328947"/>
                  <a:gd name="connsiteY38" fmla="*/ 25337 h 37459"/>
                  <a:gd name="connsiteX39" fmla="*/ 153482 w 328947"/>
                  <a:gd name="connsiteY39" fmla="*/ 23813 h 37459"/>
                  <a:gd name="connsiteX40" fmla="*/ 125193 w 328947"/>
                  <a:gd name="connsiteY40" fmla="*/ 23622 h 37459"/>
                  <a:gd name="connsiteX41" fmla="*/ 181771 w 328947"/>
                  <a:gd name="connsiteY41" fmla="*/ 17431 h 37459"/>
                  <a:gd name="connsiteX42" fmla="*/ 190153 w 328947"/>
                  <a:gd name="connsiteY42" fmla="*/ 11621 h 37459"/>
                  <a:gd name="connsiteX43" fmla="*/ 175866 w 328947"/>
                  <a:gd name="connsiteY43" fmla="*/ 8573 h 37459"/>
                  <a:gd name="connsiteX44" fmla="*/ 178819 w 328947"/>
                  <a:gd name="connsiteY44" fmla="*/ 11525 h 37459"/>
                  <a:gd name="connsiteX45" fmla="*/ 167389 w 328947"/>
                  <a:gd name="connsiteY45" fmla="*/ 6953 h 37459"/>
                  <a:gd name="connsiteX46" fmla="*/ 212728 w 328947"/>
                  <a:gd name="connsiteY46" fmla="*/ 5048 h 37459"/>
                  <a:gd name="connsiteX47" fmla="*/ 207013 w 328947"/>
                  <a:gd name="connsiteY47" fmla="*/ 3524 h 37459"/>
                  <a:gd name="connsiteX48" fmla="*/ 221205 w 328947"/>
                  <a:gd name="connsiteY48" fmla="*/ 4381 h 37459"/>
                  <a:gd name="connsiteX49" fmla="*/ 283594 w 328947"/>
                  <a:gd name="connsiteY49" fmla="*/ 7048 h 37459"/>
                  <a:gd name="connsiteX50" fmla="*/ 294928 w 328947"/>
                  <a:gd name="connsiteY50" fmla="*/ 5620 h 37459"/>
                  <a:gd name="connsiteX51" fmla="*/ 289213 w 328947"/>
                  <a:gd name="connsiteY51" fmla="*/ 6287 h 37459"/>
                  <a:gd name="connsiteX52" fmla="*/ 328933 w 328947"/>
                  <a:gd name="connsiteY52" fmla="*/ 8096 h 37459"/>
                  <a:gd name="connsiteX53" fmla="*/ 303406 w 328947"/>
                  <a:gd name="connsiteY53" fmla="*/ 3429 h 37459"/>
                  <a:gd name="connsiteX54" fmla="*/ 300548 w 328947"/>
                  <a:gd name="connsiteY54" fmla="*/ 3429 h 37459"/>
                  <a:gd name="connsiteX55" fmla="*/ 202155 w 328947"/>
                  <a:gd name="connsiteY55" fmla="*/ 0 h 37459"/>
                  <a:gd name="connsiteX56" fmla="*/ 155959 w 328947"/>
                  <a:gd name="connsiteY56" fmla="*/ 2000 h 37459"/>
                  <a:gd name="connsiteX57" fmla="*/ 155959 w 328947"/>
                  <a:gd name="connsiteY57" fmla="*/ 3048 h 37459"/>
                  <a:gd name="connsiteX58" fmla="*/ 158911 w 328947"/>
                  <a:gd name="connsiteY58" fmla="*/ 8287 h 37459"/>
                  <a:gd name="connsiteX59" fmla="*/ 164722 w 328947"/>
                  <a:gd name="connsiteY59" fmla="*/ 13525 h 37459"/>
                  <a:gd name="connsiteX60" fmla="*/ 159007 w 328947"/>
                  <a:gd name="connsiteY60" fmla="*/ 10477 h 37459"/>
                  <a:gd name="connsiteX61" fmla="*/ 145005 w 328947"/>
                  <a:gd name="connsiteY61" fmla="*/ 19241 h 37459"/>
                  <a:gd name="connsiteX62" fmla="*/ 127860 w 328947"/>
                  <a:gd name="connsiteY62" fmla="*/ 8763 h 37459"/>
                  <a:gd name="connsiteX63" fmla="*/ 125002 w 328947"/>
                  <a:gd name="connsiteY63" fmla="*/ 9525 h 37459"/>
                  <a:gd name="connsiteX64" fmla="*/ 113668 w 328947"/>
                  <a:gd name="connsiteY64" fmla="*/ 11621 h 37459"/>
                  <a:gd name="connsiteX65" fmla="*/ 113668 w 328947"/>
                  <a:gd name="connsiteY65" fmla="*/ 9430 h 37459"/>
                  <a:gd name="connsiteX66" fmla="*/ 96618 w 328947"/>
                  <a:gd name="connsiteY66" fmla="*/ 5620 h 37459"/>
                  <a:gd name="connsiteX67" fmla="*/ 110810 w 328947"/>
                  <a:gd name="connsiteY67" fmla="*/ 4953 h 37459"/>
                  <a:gd name="connsiteX68" fmla="*/ 110810 w 328947"/>
                  <a:gd name="connsiteY68" fmla="*/ 3810 h 37459"/>
                  <a:gd name="connsiteX69" fmla="*/ 34 w 328947"/>
                  <a:gd name="connsiteY69" fmla="*/ 8001 h 37459"/>
                  <a:gd name="connsiteX70" fmla="*/ 415 w 328947"/>
                  <a:gd name="connsiteY70" fmla="*/ 10096 h 37459"/>
                  <a:gd name="connsiteX71" fmla="*/ 6130 w 328947"/>
                  <a:gd name="connsiteY71" fmla="*/ 10858 h 37459"/>
                  <a:gd name="connsiteX72" fmla="*/ 84997 w 328947"/>
                  <a:gd name="connsiteY72" fmla="*/ 6382 h 37459"/>
                  <a:gd name="connsiteX73" fmla="*/ 84997 w 328947"/>
                  <a:gd name="connsiteY73" fmla="*/ 10858 h 37459"/>
                  <a:gd name="connsiteX74" fmla="*/ 76425 w 328947"/>
                  <a:gd name="connsiteY74" fmla="*/ 6382 h 37459"/>
                  <a:gd name="connsiteX75" fmla="*/ 84902 w 328947"/>
                  <a:gd name="connsiteY75" fmla="*/ 6382 h 3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8947" h="37459">
                    <a:moveTo>
                      <a:pt x="5749" y="10954"/>
                    </a:moveTo>
                    <a:cubicBezTo>
                      <a:pt x="14703" y="11335"/>
                      <a:pt x="13274" y="9049"/>
                      <a:pt x="19846" y="8858"/>
                    </a:cubicBezTo>
                    <a:cubicBezTo>
                      <a:pt x="22990" y="9430"/>
                      <a:pt x="34610" y="11430"/>
                      <a:pt x="28419" y="11906"/>
                    </a:cubicBezTo>
                    <a:cubicBezTo>
                      <a:pt x="32705" y="14192"/>
                      <a:pt x="36896" y="10287"/>
                      <a:pt x="39754" y="9811"/>
                    </a:cubicBezTo>
                    <a:cubicBezTo>
                      <a:pt x="51850" y="11716"/>
                      <a:pt x="56518" y="15431"/>
                      <a:pt x="73853" y="16002"/>
                    </a:cubicBezTo>
                    <a:cubicBezTo>
                      <a:pt x="75758" y="16002"/>
                      <a:pt x="77663" y="16002"/>
                      <a:pt x="79568" y="16002"/>
                    </a:cubicBezTo>
                    <a:cubicBezTo>
                      <a:pt x="76806" y="13049"/>
                      <a:pt x="87760" y="13811"/>
                      <a:pt x="93665" y="13144"/>
                    </a:cubicBezTo>
                    <a:cubicBezTo>
                      <a:pt x="95951" y="13335"/>
                      <a:pt x="96523" y="13906"/>
                      <a:pt x="99380" y="13906"/>
                    </a:cubicBezTo>
                    <a:cubicBezTo>
                      <a:pt x="102142" y="16764"/>
                      <a:pt x="88331" y="16859"/>
                      <a:pt x="96618" y="19050"/>
                    </a:cubicBezTo>
                    <a:cubicBezTo>
                      <a:pt x="97475" y="20288"/>
                      <a:pt x="93951" y="20288"/>
                      <a:pt x="93760" y="21241"/>
                    </a:cubicBezTo>
                    <a:cubicBezTo>
                      <a:pt x="75568" y="20383"/>
                      <a:pt x="46993" y="16288"/>
                      <a:pt x="42802" y="23050"/>
                    </a:cubicBezTo>
                    <a:cubicBezTo>
                      <a:pt x="51279" y="24098"/>
                      <a:pt x="51946" y="27146"/>
                      <a:pt x="59947" y="28385"/>
                    </a:cubicBezTo>
                    <a:cubicBezTo>
                      <a:pt x="60328" y="27527"/>
                      <a:pt x="59280" y="27051"/>
                      <a:pt x="57089" y="26860"/>
                    </a:cubicBezTo>
                    <a:cubicBezTo>
                      <a:pt x="72615" y="21336"/>
                      <a:pt x="97189" y="26670"/>
                      <a:pt x="108048" y="23527"/>
                    </a:cubicBezTo>
                    <a:cubicBezTo>
                      <a:pt x="108048" y="23241"/>
                      <a:pt x="108048" y="23050"/>
                      <a:pt x="108048" y="22765"/>
                    </a:cubicBezTo>
                    <a:cubicBezTo>
                      <a:pt x="102238" y="22289"/>
                      <a:pt x="106143" y="19336"/>
                      <a:pt x="99475" y="19050"/>
                    </a:cubicBezTo>
                    <a:cubicBezTo>
                      <a:pt x="100047" y="18479"/>
                      <a:pt x="102333" y="18288"/>
                      <a:pt x="102238" y="17621"/>
                    </a:cubicBezTo>
                    <a:cubicBezTo>
                      <a:pt x="111286" y="17050"/>
                      <a:pt x="111191" y="18860"/>
                      <a:pt x="113668" y="19907"/>
                    </a:cubicBezTo>
                    <a:cubicBezTo>
                      <a:pt x="122716" y="20193"/>
                      <a:pt x="120240" y="24765"/>
                      <a:pt x="110905" y="24289"/>
                    </a:cubicBezTo>
                    <a:cubicBezTo>
                      <a:pt x="112429" y="24860"/>
                      <a:pt x="113953" y="25527"/>
                      <a:pt x="113763" y="26575"/>
                    </a:cubicBezTo>
                    <a:cubicBezTo>
                      <a:pt x="112906" y="27527"/>
                      <a:pt x="106714" y="27146"/>
                      <a:pt x="102428" y="27242"/>
                    </a:cubicBezTo>
                    <a:cubicBezTo>
                      <a:pt x="106524" y="28385"/>
                      <a:pt x="106619" y="30099"/>
                      <a:pt x="96808" y="29432"/>
                    </a:cubicBezTo>
                    <a:cubicBezTo>
                      <a:pt x="100333" y="30480"/>
                      <a:pt x="106524" y="30861"/>
                      <a:pt x="113858" y="31052"/>
                    </a:cubicBezTo>
                    <a:cubicBezTo>
                      <a:pt x="112810" y="29813"/>
                      <a:pt x="116049" y="29623"/>
                      <a:pt x="119478" y="29623"/>
                    </a:cubicBezTo>
                    <a:cubicBezTo>
                      <a:pt x="121669" y="28956"/>
                      <a:pt x="122526" y="28004"/>
                      <a:pt x="122335" y="26670"/>
                    </a:cubicBezTo>
                    <a:cubicBezTo>
                      <a:pt x="138433" y="26194"/>
                      <a:pt x="142814" y="29337"/>
                      <a:pt x="130908" y="30385"/>
                    </a:cubicBezTo>
                    <a:cubicBezTo>
                      <a:pt x="131384" y="31242"/>
                      <a:pt x="130336" y="31718"/>
                      <a:pt x="128050" y="31814"/>
                    </a:cubicBezTo>
                    <a:cubicBezTo>
                      <a:pt x="134051" y="33433"/>
                      <a:pt x="138623" y="34671"/>
                      <a:pt x="145100" y="32671"/>
                    </a:cubicBezTo>
                    <a:cubicBezTo>
                      <a:pt x="150053" y="34385"/>
                      <a:pt x="165198" y="33528"/>
                      <a:pt x="167770" y="35814"/>
                    </a:cubicBezTo>
                    <a:cubicBezTo>
                      <a:pt x="170246" y="35719"/>
                      <a:pt x="170532" y="36100"/>
                      <a:pt x="170627" y="36576"/>
                    </a:cubicBezTo>
                    <a:cubicBezTo>
                      <a:pt x="175866" y="35909"/>
                      <a:pt x="180152" y="38862"/>
                      <a:pt x="181962" y="36576"/>
                    </a:cubicBezTo>
                    <a:cubicBezTo>
                      <a:pt x="184819" y="33623"/>
                      <a:pt x="177485" y="33242"/>
                      <a:pt x="173389" y="32099"/>
                    </a:cubicBezTo>
                    <a:cubicBezTo>
                      <a:pt x="173770" y="30766"/>
                      <a:pt x="183010" y="31718"/>
                      <a:pt x="184724" y="30671"/>
                    </a:cubicBezTo>
                    <a:cubicBezTo>
                      <a:pt x="184724" y="28956"/>
                      <a:pt x="184724" y="27242"/>
                      <a:pt x="184724" y="25527"/>
                    </a:cubicBezTo>
                    <a:cubicBezTo>
                      <a:pt x="180724" y="25527"/>
                      <a:pt x="176723" y="25527"/>
                      <a:pt x="176247" y="24765"/>
                    </a:cubicBezTo>
                    <a:cubicBezTo>
                      <a:pt x="175485" y="24003"/>
                      <a:pt x="170627" y="24194"/>
                      <a:pt x="170532" y="23241"/>
                    </a:cubicBezTo>
                    <a:cubicBezTo>
                      <a:pt x="168055" y="23527"/>
                      <a:pt x="165484" y="23813"/>
                      <a:pt x="164912" y="24670"/>
                    </a:cubicBezTo>
                    <a:cubicBezTo>
                      <a:pt x="164912" y="26384"/>
                      <a:pt x="164912" y="28099"/>
                      <a:pt x="164912" y="29813"/>
                    </a:cubicBezTo>
                    <a:cubicBezTo>
                      <a:pt x="156340" y="29813"/>
                      <a:pt x="157864" y="27146"/>
                      <a:pt x="156340" y="25337"/>
                    </a:cubicBezTo>
                    <a:cubicBezTo>
                      <a:pt x="153577" y="25337"/>
                      <a:pt x="154149" y="24384"/>
                      <a:pt x="153482" y="23813"/>
                    </a:cubicBezTo>
                    <a:cubicBezTo>
                      <a:pt x="148148" y="24289"/>
                      <a:pt x="127288" y="27051"/>
                      <a:pt x="125193" y="23622"/>
                    </a:cubicBezTo>
                    <a:cubicBezTo>
                      <a:pt x="153863" y="24194"/>
                      <a:pt x="161483" y="19050"/>
                      <a:pt x="181771" y="17431"/>
                    </a:cubicBezTo>
                    <a:cubicBezTo>
                      <a:pt x="183676" y="15240"/>
                      <a:pt x="192630" y="14954"/>
                      <a:pt x="190153" y="11621"/>
                    </a:cubicBezTo>
                    <a:cubicBezTo>
                      <a:pt x="186534" y="10287"/>
                      <a:pt x="184248" y="8668"/>
                      <a:pt x="175866" y="8573"/>
                    </a:cubicBezTo>
                    <a:cubicBezTo>
                      <a:pt x="175580" y="9906"/>
                      <a:pt x="179390" y="10192"/>
                      <a:pt x="178819" y="11525"/>
                    </a:cubicBezTo>
                    <a:cubicBezTo>
                      <a:pt x="175294" y="9906"/>
                      <a:pt x="168055" y="9335"/>
                      <a:pt x="167389" y="6953"/>
                    </a:cubicBezTo>
                    <a:cubicBezTo>
                      <a:pt x="176533" y="667"/>
                      <a:pt x="197392" y="5525"/>
                      <a:pt x="212728" y="5048"/>
                    </a:cubicBezTo>
                    <a:cubicBezTo>
                      <a:pt x="211966" y="4191"/>
                      <a:pt x="207013" y="4477"/>
                      <a:pt x="207013" y="3524"/>
                    </a:cubicBezTo>
                    <a:cubicBezTo>
                      <a:pt x="209584" y="1524"/>
                      <a:pt x="212347" y="5525"/>
                      <a:pt x="221205" y="4381"/>
                    </a:cubicBezTo>
                    <a:cubicBezTo>
                      <a:pt x="236635" y="6096"/>
                      <a:pt x="258733" y="5334"/>
                      <a:pt x="283594" y="7048"/>
                    </a:cubicBezTo>
                    <a:cubicBezTo>
                      <a:pt x="275021" y="4381"/>
                      <a:pt x="291976" y="2858"/>
                      <a:pt x="294928" y="5620"/>
                    </a:cubicBezTo>
                    <a:cubicBezTo>
                      <a:pt x="292738" y="5810"/>
                      <a:pt x="289309" y="5620"/>
                      <a:pt x="289213" y="6287"/>
                    </a:cubicBezTo>
                    <a:cubicBezTo>
                      <a:pt x="300358" y="10192"/>
                      <a:pt x="315217" y="8001"/>
                      <a:pt x="328933" y="8096"/>
                    </a:cubicBezTo>
                    <a:cubicBezTo>
                      <a:pt x="329504" y="4286"/>
                      <a:pt x="312931" y="4763"/>
                      <a:pt x="303406" y="3429"/>
                    </a:cubicBezTo>
                    <a:cubicBezTo>
                      <a:pt x="302453" y="3429"/>
                      <a:pt x="301501" y="3429"/>
                      <a:pt x="300548" y="3429"/>
                    </a:cubicBezTo>
                    <a:cubicBezTo>
                      <a:pt x="272449" y="4286"/>
                      <a:pt x="235969" y="1238"/>
                      <a:pt x="202155" y="0"/>
                    </a:cubicBezTo>
                    <a:cubicBezTo>
                      <a:pt x="186724" y="667"/>
                      <a:pt x="171389" y="1429"/>
                      <a:pt x="155959" y="2000"/>
                    </a:cubicBezTo>
                    <a:cubicBezTo>
                      <a:pt x="155959" y="2286"/>
                      <a:pt x="156054" y="2667"/>
                      <a:pt x="155959" y="3048"/>
                    </a:cubicBezTo>
                    <a:cubicBezTo>
                      <a:pt x="162721" y="4572"/>
                      <a:pt x="167293" y="6668"/>
                      <a:pt x="158911" y="8287"/>
                    </a:cubicBezTo>
                    <a:cubicBezTo>
                      <a:pt x="164626" y="8668"/>
                      <a:pt x="171865" y="12287"/>
                      <a:pt x="164722" y="13525"/>
                    </a:cubicBezTo>
                    <a:cubicBezTo>
                      <a:pt x="160816" y="13049"/>
                      <a:pt x="164245" y="10668"/>
                      <a:pt x="159007" y="10477"/>
                    </a:cubicBezTo>
                    <a:cubicBezTo>
                      <a:pt x="146243" y="12097"/>
                      <a:pt x="153006" y="15621"/>
                      <a:pt x="145005" y="19241"/>
                    </a:cubicBezTo>
                    <a:cubicBezTo>
                      <a:pt x="139957" y="15526"/>
                      <a:pt x="136432" y="11525"/>
                      <a:pt x="127860" y="8763"/>
                    </a:cubicBezTo>
                    <a:cubicBezTo>
                      <a:pt x="126145" y="8763"/>
                      <a:pt x="124526" y="8763"/>
                      <a:pt x="125002" y="9525"/>
                    </a:cubicBezTo>
                    <a:cubicBezTo>
                      <a:pt x="127860" y="12002"/>
                      <a:pt x="121097" y="11906"/>
                      <a:pt x="113668" y="11621"/>
                    </a:cubicBezTo>
                    <a:cubicBezTo>
                      <a:pt x="113668" y="10858"/>
                      <a:pt x="113668" y="10096"/>
                      <a:pt x="113668" y="9430"/>
                    </a:cubicBezTo>
                    <a:cubicBezTo>
                      <a:pt x="111286" y="7334"/>
                      <a:pt x="102428" y="6858"/>
                      <a:pt x="96618" y="5620"/>
                    </a:cubicBezTo>
                    <a:cubicBezTo>
                      <a:pt x="99952" y="3810"/>
                      <a:pt x="107381" y="7239"/>
                      <a:pt x="110810" y="4953"/>
                    </a:cubicBezTo>
                    <a:cubicBezTo>
                      <a:pt x="111001" y="4477"/>
                      <a:pt x="110905" y="4096"/>
                      <a:pt x="110810" y="3810"/>
                    </a:cubicBezTo>
                    <a:cubicBezTo>
                      <a:pt x="73853" y="5334"/>
                      <a:pt x="36991" y="6668"/>
                      <a:pt x="34" y="8001"/>
                    </a:cubicBezTo>
                    <a:cubicBezTo>
                      <a:pt x="-61" y="8668"/>
                      <a:pt x="34" y="9335"/>
                      <a:pt x="415" y="10096"/>
                    </a:cubicBezTo>
                    <a:cubicBezTo>
                      <a:pt x="511" y="10858"/>
                      <a:pt x="3940" y="10668"/>
                      <a:pt x="6130" y="10858"/>
                    </a:cubicBezTo>
                    <a:close/>
                    <a:moveTo>
                      <a:pt x="84997" y="6382"/>
                    </a:moveTo>
                    <a:cubicBezTo>
                      <a:pt x="81092" y="8477"/>
                      <a:pt x="92808" y="10192"/>
                      <a:pt x="84997" y="10858"/>
                    </a:cubicBezTo>
                    <a:cubicBezTo>
                      <a:pt x="82426" y="9239"/>
                      <a:pt x="80521" y="7525"/>
                      <a:pt x="76425" y="6382"/>
                    </a:cubicBezTo>
                    <a:cubicBezTo>
                      <a:pt x="79282" y="6382"/>
                      <a:pt x="82140" y="6382"/>
                      <a:pt x="84902" y="6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6" name="Vrije vorm: vorm 9225">
                <a:extLst>
                  <a:ext uri="{FF2B5EF4-FFF2-40B4-BE49-F238E27FC236}">
                    <a16:creationId xmlns:a16="http://schemas.microsoft.com/office/drawing/2014/main" id="{E45FEE62-3F28-2F3A-8672-7E846E8E5428}"/>
                  </a:ext>
                </a:extLst>
              </p:cNvPr>
              <p:cNvSpPr/>
              <p:nvPr/>
            </p:nvSpPr>
            <p:spPr>
              <a:xfrm>
                <a:off x="8967223" y="1949735"/>
                <a:ext cx="19716" cy="9525"/>
              </a:xfrm>
              <a:custGeom>
                <a:avLst/>
                <a:gdLst>
                  <a:gd name="connsiteX0" fmla="*/ 19717 w 19716"/>
                  <a:gd name="connsiteY0" fmla="*/ 0 h 9525"/>
                  <a:gd name="connsiteX1" fmla="*/ 0 w 19716"/>
                  <a:gd name="connsiteY1" fmla="*/ 5810 h 9525"/>
                  <a:gd name="connsiteX2" fmla="*/ 0 w 19716"/>
                  <a:gd name="connsiteY2" fmla="*/ 9525 h 9525"/>
                  <a:gd name="connsiteX3" fmla="*/ 14097 w 19716"/>
                  <a:gd name="connsiteY3" fmla="*/ 6667 h 9525"/>
                  <a:gd name="connsiteX4" fmla="*/ 19621 w 1971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16" h="9525">
                    <a:moveTo>
                      <a:pt x="19717" y="0"/>
                    </a:moveTo>
                    <a:cubicBezTo>
                      <a:pt x="10763" y="1333"/>
                      <a:pt x="1228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668" y="9049"/>
                      <a:pt x="-286" y="6001"/>
                      <a:pt x="14097" y="6667"/>
                    </a:cubicBezTo>
                    <a:cubicBezTo>
                      <a:pt x="7620" y="2762"/>
                      <a:pt x="20002" y="3905"/>
                      <a:pt x="1962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7" name="Vrije vorm: vorm 9226">
                <a:extLst>
                  <a:ext uri="{FF2B5EF4-FFF2-40B4-BE49-F238E27FC236}">
                    <a16:creationId xmlns:a16="http://schemas.microsoft.com/office/drawing/2014/main" id="{FD7B7F08-187B-7B70-5CB2-27A9BDF49C80}"/>
                  </a:ext>
                </a:extLst>
              </p:cNvPr>
              <p:cNvSpPr/>
              <p:nvPr/>
            </p:nvSpPr>
            <p:spPr>
              <a:xfrm>
                <a:off x="8718839" y="1954403"/>
                <a:ext cx="95523" cy="24955"/>
              </a:xfrm>
              <a:custGeom>
                <a:avLst/>
                <a:gdLst>
                  <a:gd name="connsiteX0" fmla="*/ 4735 w 95523"/>
                  <a:gd name="connsiteY0" fmla="*/ 13335 h 24955"/>
                  <a:gd name="connsiteX1" fmla="*/ 21784 w 95523"/>
                  <a:gd name="connsiteY1" fmla="*/ 14192 h 24955"/>
                  <a:gd name="connsiteX2" fmla="*/ 13307 w 95523"/>
                  <a:gd name="connsiteY2" fmla="*/ 14859 h 24955"/>
                  <a:gd name="connsiteX3" fmla="*/ 19022 w 95523"/>
                  <a:gd name="connsiteY3" fmla="*/ 18574 h 24955"/>
                  <a:gd name="connsiteX4" fmla="*/ 21879 w 95523"/>
                  <a:gd name="connsiteY4" fmla="*/ 20765 h 24955"/>
                  <a:gd name="connsiteX5" fmla="*/ 41691 w 95523"/>
                  <a:gd name="connsiteY5" fmla="*/ 20193 h 24955"/>
                  <a:gd name="connsiteX6" fmla="*/ 47407 w 95523"/>
                  <a:gd name="connsiteY6" fmla="*/ 24670 h 24955"/>
                  <a:gd name="connsiteX7" fmla="*/ 87126 w 95523"/>
                  <a:gd name="connsiteY7" fmla="*/ 24955 h 24955"/>
                  <a:gd name="connsiteX8" fmla="*/ 95508 w 95523"/>
                  <a:gd name="connsiteY8" fmla="*/ 19812 h 24955"/>
                  <a:gd name="connsiteX9" fmla="*/ 92650 w 95523"/>
                  <a:gd name="connsiteY9" fmla="*/ 16859 h 24955"/>
                  <a:gd name="connsiteX10" fmla="*/ 92650 w 95523"/>
                  <a:gd name="connsiteY10" fmla="*/ 15335 h 24955"/>
                  <a:gd name="connsiteX11" fmla="*/ 64170 w 95523"/>
                  <a:gd name="connsiteY11" fmla="*/ 6953 h 24955"/>
                  <a:gd name="connsiteX12" fmla="*/ 61408 w 95523"/>
                  <a:gd name="connsiteY12" fmla="*/ 9906 h 24955"/>
                  <a:gd name="connsiteX13" fmla="*/ 47216 w 95523"/>
                  <a:gd name="connsiteY13" fmla="*/ 7620 h 24955"/>
                  <a:gd name="connsiteX14" fmla="*/ 61408 w 95523"/>
                  <a:gd name="connsiteY14" fmla="*/ 4763 h 24955"/>
                  <a:gd name="connsiteX15" fmla="*/ 33024 w 95523"/>
                  <a:gd name="connsiteY15" fmla="*/ 5334 h 24955"/>
                  <a:gd name="connsiteX16" fmla="*/ 15974 w 95523"/>
                  <a:gd name="connsiteY16" fmla="*/ 0 h 24955"/>
                  <a:gd name="connsiteX17" fmla="*/ 7497 w 95523"/>
                  <a:gd name="connsiteY17" fmla="*/ 2857 h 24955"/>
                  <a:gd name="connsiteX18" fmla="*/ 16165 w 95523"/>
                  <a:gd name="connsiteY18" fmla="*/ 9620 h 24955"/>
                  <a:gd name="connsiteX19" fmla="*/ 1972 w 95523"/>
                  <a:gd name="connsiteY19" fmla="*/ 8763 h 24955"/>
                  <a:gd name="connsiteX20" fmla="*/ 4830 w 95523"/>
                  <a:gd name="connsiteY20" fmla="*/ 13240 h 24955"/>
                  <a:gd name="connsiteX21" fmla="*/ 52931 w 95523"/>
                  <a:gd name="connsiteY21" fmla="*/ 14478 h 24955"/>
                  <a:gd name="connsiteX22" fmla="*/ 78458 w 95523"/>
                  <a:gd name="connsiteY22" fmla="*/ 14669 h 24955"/>
                  <a:gd name="connsiteX23" fmla="*/ 84173 w 95523"/>
                  <a:gd name="connsiteY23" fmla="*/ 20669 h 24955"/>
                  <a:gd name="connsiteX24" fmla="*/ 69981 w 95523"/>
                  <a:gd name="connsiteY24" fmla="*/ 19050 h 24955"/>
                  <a:gd name="connsiteX25" fmla="*/ 67219 w 95523"/>
                  <a:gd name="connsiteY25" fmla="*/ 22003 h 24955"/>
                  <a:gd name="connsiteX26" fmla="*/ 50264 w 95523"/>
                  <a:gd name="connsiteY26" fmla="*/ 23336 h 24955"/>
                  <a:gd name="connsiteX27" fmla="*/ 44454 w 95523"/>
                  <a:gd name="connsiteY27" fmla="*/ 16669 h 24955"/>
                  <a:gd name="connsiteX28" fmla="*/ 52931 w 95523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523" h="24955">
                    <a:moveTo>
                      <a:pt x="4735" y="13335"/>
                    </a:moveTo>
                    <a:cubicBezTo>
                      <a:pt x="4068" y="10192"/>
                      <a:pt x="24070" y="12192"/>
                      <a:pt x="21784" y="14192"/>
                    </a:cubicBezTo>
                    <a:cubicBezTo>
                      <a:pt x="18450" y="14192"/>
                      <a:pt x="13688" y="14002"/>
                      <a:pt x="13307" y="14859"/>
                    </a:cubicBezTo>
                    <a:cubicBezTo>
                      <a:pt x="19212" y="15050"/>
                      <a:pt x="14164" y="18098"/>
                      <a:pt x="19022" y="18574"/>
                    </a:cubicBezTo>
                    <a:cubicBezTo>
                      <a:pt x="18260" y="19717"/>
                      <a:pt x="21689" y="19907"/>
                      <a:pt x="21879" y="20765"/>
                    </a:cubicBezTo>
                    <a:cubicBezTo>
                      <a:pt x="28452" y="20574"/>
                      <a:pt x="32548" y="19717"/>
                      <a:pt x="41691" y="20193"/>
                    </a:cubicBezTo>
                    <a:cubicBezTo>
                      <a:pt x="46454" y="20955"/>
                      <a:pt x="44835" y="23336"/>
                      <a:pt x="47407" y="24670"/>
                    </a:cubicBezTo>
                    <a:cubicBezTo>
                      <a:pt x="57884" y="23336"/>
                      <a:pt x="81316" y="21431"/>
                      <a:pt x="87126" y="24955"/>
                    </a:cubicBezTo>
                    <a:cubicBezTo>
                      <a:pt x="97222" y="23717"/>
                      <a:pt x="81030" y="21431"/>
                      <a:pt x="95508" y="19812"/>
                    </a:cubicBezTo>
                    <a:cubicBezTo>
                      <a:pt x="95794" y="18479"/>
                      <a:pt x="91983" y="18193"/>
                      <a:pt x="92650" y="16859"/>
                    </a:cubicBezTo>
                    <a:cubicBezTo>
                      <a:pt x="92650" y="16383"/>
                      <a:pt x="92650" y="15907"/>
                      <a:pt x="92650" y="15335"/>
                    </a:cubicBezTo>
                    <a:cubicBezTo>
                      <a:pt x="89126" y="11049"/>
                      <a:pt x="77029" y="8954"/>
                      <a:pt x="64170" y="6953"/>
                    </a:cubicBezTo>
                    <a:cubicBezTo>
                      <a:pt x="63313" y="7906"/>
                      <a:pt x="60170" y="8287"/>
                      <a:pt x="61408" y="9906"/>
                    </a:cubicBezTo>
                    <a:cubicBezTo>
                      <a:pt x="55027" y="9525"/>
                      <a:pt x="52360" y="8287"/>
                      <a:pt x="47216" y="7620"/>
                    </a:cubicBezTo>
                    <a:cubicBezTo>
                      <a:pt x="49883" y="6096"/>
                      <a:pt x="61789" y="7048"/>
                      <a:pt x="61408" y="4763"/>
                    </a:cubicBezTo>
                    <a:cubicBezTo>
                      <a:pt x="56550" y="2286"/>
                      <a:pt x="34738" y="2667"/>
                      <a:pt x="33024" y="5334"/>
                    </a:cubicBezTo>
                    <a:cubicBezTo>
                      <a:pt x="27595" y="3524"/>
                      <a:pt x="26737" y="476"/>
                      <a:pt x="15974" y="0"/>
                    </a:cubicBezTo>
                    <a:cubicBezTo>
                      <a:pt x="18450" y="2381"/>
                      <a:pt x="8640" y="1524"/>
                      <a:pt x="7497" y="2857"/>
                    </a:cubicBezTo>
                    <a:cubicBezTo>
                      <a:pt x="16641" y="4858"/>
                      <a:pt x="14545" y="6858"/>
                      <a:pt x="16165" y="9620"/>
                    </a:cubicBezTo>
                    <a:cubicBezTo>
                      <a:pt x="9497" y="11335"/>
                      <a:pt x="10831" y="8477"/>
                      <a:pt x="1972" y="8763"/>
                    </a:cubicBezTo>
                    <a:cubicBezTo>
                      <a:pt x="-123" y="10668"/>
                      <a:pt x="-2123" y="12097"/>
                      <a:pt x="4830" y="13240"/>
                    </a:cubicBezTo>
                    <a:close/>
                    <a:moveTo>
                      <a:pt x="52931" y="14478"/>
                    </a:moveTo>
                    <a:cubicBezTo>
                      <a:pt x="55408" y="19240"/>
                      <a:pt x="72076" y="15430"/>
                      <a:pt x="78458" y="14669"/>
                    </a:cubicBezTo>
                    <a:cubicBezTo>
                      <a:pt x="75410" y="17907"/>
                      <a:pt x="83316" y="18383"/>
                      <a:pt x="84173" y="20669"/>
                    </a:cubicBezTo>
                    <a:cubicBezTo>
                      <a:pt x="77124" y="20669"/>
                      <a:pt x="75315" y="19431"/>
                      <a:pt x="69981" y="19050"/>
                    </a:cubicBezTo>
                    <a:cubicBezTo>
                      <a:pt x="66361" y="20860"/>
                      <a:pt x="71505" y="21336"/>
                      <a:pt x="67219" y="22003"/>
                    </a:cubicBezTo>
                    <a:cubicBezTo>
                      <a:pt x="63790" y="20193"/>
                      <a:pt x="56360" y="23431"/>
                      <a:pt x="50264" y="23336"/>
                    </a:cubicBezTo>
                    <a:cubicBezTo>
                      <a:pt x="48169" y="18764"/>
                      <a:pt x="50645" y="18383"/>
                      <a:pt x="44454" y="16669"/>
                    </a:cubicBezTo>
                    <a:cubicBezTo>
                      <a:pt x="43882" y="15050"/>
                      <a:pt x="46740" y="14288"/>
                      <a:pt x="52931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8" name="Vrije vorm: vorm 9227">
                <a:extLst>
                  <a:ext uri="{FF2B5EF4-FFF2-40B4-BE49-F238E27FC236}">
                    <a16:creationId xmlns:a16="http://schemas.microsoft.com/office/drawing/2014/main" id="{0E8F522E-FA1D-C025-979A-8ADC3931C7E2}"/>
                  </a:ext>
                </a:extLst>
              </p:cNvPr>
              <p:cNvSpPr/>
              <p:nvPr/>
            </p:nvSpPr>
            <p:spPr>
              <a:xfrm>
                <a:off x="7893088" y="1970595"/>
                <a:ext cx="90678" cy="8856"/>
              </a:xfrm>
              <a:custGeom>
                <a:avLst/>
                <a:gdLst>
                  <a:gd name="connsiteX0" fmla="*/ 2762 w 90678"/>
                  <a:gd name="connsiteY0" fmla="*/ 5048 h 8856"/>
                  <a:gd name="connsiteX1" fmla="*/ 11335 w 90678"/>
                  <a:gd name="connsiteY1" fmla="*/ 7334 h 8856"/>
                  <a:gd name="connsiteX2" fmla="*/ 22670 w 90678"/>
                  <a:gd name="connsiteY2" fmla="*/ 5906 h 8856"/>
                  <a:gd name="connsiteX3" fmla="*/ 34100 w 90678"/>
                  <a:gd name="connsiteY3" fmla="*/ 7429 h 8856"/>
                  <a:gd name="connsiteX4" fmla="*/ 34100 w 90678"/>
                  <a:gd name="connsiteY4" fmla="*/ 6668 h 8856"/>
                  <a:gd name="connsiteX5" fmla="*/ 53912 w 90678"/>
                  <a:gd name="connsiteY5" fmla="*/ 6858 h 8856"/>
                  <a:gd name="connsiteX6" fmla="*/ 59531 w 90678"/>
                  <a:gd name="connsiteY6" fmla="*/ 6858 h 8856"/>
                  <a:gd name="connsiteX7" fmla="*/ 85058 w 90678"/>
                  <a:gd name="connsiteY7" fmla="*/ 4096 h 8856"/>
                  <a:gd name="connsiteX8" fmla="*/ 90678 w 90678"/>
                  <a:gd name="connsiteY8" fmla="*/ 1143 h 8856"/>
                  <a:gd name="connsiteX9" fmla="*/ 80677 w 90678"/>
                  <a:gd name="connsiteY9" fmla="*/ 0 h 8856"/>
                  <a:gd name="connsiteX10" fmla="*/ 27623 w 90678"/>
                  <a:gd name="connsiteY10" fmla="*/ 857 h 8856"/>
                  <a:gd name="connsiteX11" fmla="*/ 25432 w 90678"/>
                  <a:gd name="connsiteY11" fmla="*/ 1429 h 8856"/>
                  <a:gd name="connsiteX12" fmla="*/ 22574 w 90678"/>
                  <a:gd name="connsiteY12" fmla="*/ 857 h 8856"/>
                  <a:gd name="connsiteX13" fmla="*/ 7144 w 90678"/>
                  <a:gd name="connsiteY13" fmla="*/ 1143 h 8856"/>
                  <a:gd name="connsiteX14" fmla="*/ 0 w 90678"/>
                  <a:gd name="connsiteY14" fmla="*/ 2762 h 8856"/>
                  <a:gd name="connsiteX15" fmla="*/ 2857 w 90678"/>
                  <a:gd name="connsiteY15" fmla="*/ 5048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678" h="8856">
                    <a:moveTo>
                      <a:pt x="2762" y="5048"/>
                    </a:moveTo>
                    <a:cubicBezTo>
                      <a:pt x="12764" y="4000"/>
                      <a:pt x="4477" y="7620"/>
                      <a:pt x="11335" y="7334"/>
                    </a:cubicBezTo>
                    <a:cubicBezTo>
                      <a:pt x="19050" y="7906"/>
                      <a:pt x="17050" y="5906"/>
                      <a:pt x="22670" y="5906"/>
                    </a:cubicBezTo>
                    <a:cubicBezTo>
                      <a:pt x="20765" y="7620"/>
                      <a:pt x="34671" y="10668"/>
                      <a:pt x="34100" y="7429"/>
                    </a:cubicBezTo>
                    <a:cubicBezTo>
                      <a:pt x="34100" y="7144"/>
                      <a:pt x="34100" y="6953"/>
                      <a:pt x="34100" y="6668"/>
                    </a:cubicBezTo>
                    <a:cubicBezTo>
                      <a:pt x="41243" y="5715"/>
                      <a:pt x="53530" y="4286"/>
                      <a:pt x="53912" y="6858"/>
                    </a:cubicBezTo>
                    <a:cubicBezTo>
                      <a:pt x="55817" y="6858"/>
                      <a:pt x="57626" y="6858"/>
                      <a:pt x="59531" y="6858"/>
                    </a:cubicBezTo>
                    <a:cubicBezTo>
                      <a:pt x="66580" y="5525"/>
                      <a:pt x="82677" y="6668"/>
                      <a:pt x="85058" y="4096"/>
                    </a:cubicBezTo>
                    <a:cubicBezTo>
                      <a:pt x="95059" y="4096"/>
                      <a:pt x="85820" y="3048"/>
                      <a:pt x="90678" y="1143"/>
                    </a:cubicBezTo>
                    <a:cubicBezTo>
                      <a:pt x="87820" y="476"/>
                      <a:pt x="84392" y="191"/>
                      <a:pt x="80677" y="0"/>
                    </a:cubicBezTo>
                    <a:cubicBezTo>
                      <a:pt x="62960" y="286"/>
                      <a:pt x="45339" y="572"/>
                      <a:pt x="27623" y="857"/>
                    </a:cubicBezTo>
                    <a:cubicBezTo>
                      <a:pt x="26860" y="1048"/>
                      <a:pt x="26003" y="1238"/>
                      <a:pt x="25432" y="1429"/>
                    </a:cubicBezTo>
                    <a:cubicBezTo>
                      <a:pt x="24670" y="1238"/>
                      <a:pt x="23717" y="1048"/>
                      <a:pt x="22574" y="857"/>
                    </a:cubicBezTo>
                    <a:cubicBezTo>
                      <a:pt x="17431" y="857"/>
                      <a:pt x="12287" y="1048"/>
                      <a:pt x="7144" y="1143"/>
                    </a:cubicBezTo>
                    <a:cubicBezTo>
                      <a:pt x="3620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5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9" name="Vrije vorm: vorm 9228">
                <a:extLst>
                  <a:ext uri="{FF2B5EF4-FFF2-40B4-BE49-F238E27FC236}">
                    <a16:creationId xmlns:a16="http://schemas.microsoft.com/office/drawing/2014/main" id="{B1310C4C-AAFC-259E-0386-A5AACA2E1329}"/>
                  </a:ext>
                </a:extLst>
              </p:cNvPr>
              <p:cNvSpPr/>
              <p:nvPr/>
            </p:nvSpPr>
            <p:spPr>
              <a:xfrm>
                <a:off x="8615560" y="1960326"/>
                <a:ext cx="20631" cy="11983"/>
              </a:xfrm>
              <a:custGeom>
                <a:avLst/>
                <a:gdLst>
                  <a:gd name="connsiteX0" fmla="*/ 14383 w 20631"/>
                  <a:gd name="connsiteY0" fmla="*/ 5316 h 11983"/>
                  <a:gd name="connsiteX1" fmla="*/ 2953 w 20631"/>
                  <a:gd name="connsiteY1" fmla="*/ 4459 h 11983"/>
                  <a:gd name="connsiteX2" fmla="*/ 5906 w 20631"/>
                  <a:gd name="connsiteY2" fmla="*/ 9698 h 11983"/>
                  <a:gd name="connsiteX3" fmla="*/ 3048 w 20631"/>
                  <a:gd name="connsiteY3" fmla="*/ 9698 h 11983"/>
                  <a:gd name="connsiteX4" fmla="*/ 8763 w 20631"/>
                  <a:gd name="connsiteY4" fmla="*/ 11984 h 11983"/>
                  <a:gd name="connsiteX5" fmla="*/ 11525 w 20631"/>
                  <a:gd name="connsiteY5" fmla="*/ 8269 h 11983"/>
                  <a:gd name="connsiteX6" fmla="*/ 19907 w 20631"/>
                  <a:gd name="connsiteY6" fmla="*/ 2459 h 11983"/>
                  <a:gd name="connsiteX7" fmla="*/ 0 w 20631"/>
                  <a:gd name="connsiteY7" fmla="*/ 78 h 11983"/>
                  <a:gd name="connsiteX8" fmla="*/ 0 w 20631"/>
                  <a:gd name="connsiteY8" fmla="*/ 3030 h 11983"/>
                  <a:gd name="connsiteX9" fmla="*/ 14192 w 2063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31" h="11983">
                    <a:moveTo>
                      <a:pt x="14383" y="5316"/>
                    </a:moveTo>
                    <a:cubicBezTo>
                      <a:pt x="7334" y="6269"/>
                      <a:pt x="5429" y="2364"/>
                      <a:pt x="2953" y="4459"/>
                    </a:cubicBezTo>
                    <a:cubicBezTo>
                      <a:pt x="-1810" y="6840"/>
                      <a:pt x="4763" y="7031"/>
                      <a:pt x="5906" y="9698"/>
                    </a:cubicBezTo>
                    <a:cubicBezTo>
                      <a:pt x="4953" y="9698"/>
                      <a:pt x="4001" y="9698"/>
                      <a:pt x="3048" y="9698"/>
                    </a:cubicBezTo>
                    <a:cubicBezTo>
                      <a:pt x="2953" y="10936"/>
                      <a:pt x="5239" y="11603"/>
                      <a:pt x="8763" y="11984"/>
                    </a:cubicBezTo>
                    <a:cubicBezTo>
                      <a:pt x="7811" y="10269"/>
                      <a:pt x="9144" y="9126"/>
                      <a:pt x="11525" y="8269"/>
                    </a:cubicBezTo>
                    <a:cubicBezTo>
                      <a:pt x="11240" y="5507"/>
                      <a:pt x="23717" y="6078"/>
                      <a:pt x="19907" y="2459"/>
                    </a:cubicBezTo>
                    <a:cubicBezTo>
                      <a:pt x="11049" y="2268"/>
                      <a:pt x="12192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811" y="2554"/>
                      <a:pt x="12478" y="3792"/>
                      <a:pt x="1419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0" name="Vrije vorm: vorm 9229">
                <a:extLst>
                  <a:ext uri="{FF2B5EF4-FFF2-40B4-BE49-F238E27FC236}">
                    <a16:creationId xmlns:a16="http://schemas.microsoft.com/office/drawing/2014/main" id="{200CD6DA-EDB2-C920-4860-213A404EC27F}"/>
                  </a:ext>
                </a:extLst>
              </p:cNvPr>
              <p:cNvSpPr/>
              <p:nvPr/>
            </p:nvSpPr>
            <p:spPr>
              <a:xfrm>
                <a:off x="8828238" y="1975403"/>
                <a:ext cx="17527" cy="3929"/>
              </a:xfrm>
              <a:custGeom>
                <a:avLst/>
                <a:gdLst>
                  <a:gd name="connsiteX0" fmla="*/ 17351 w 17527"/>
                  <a:gd name="connsiteY0" fmla="*/ 2907 h 3929"/>
                  <a:gd name="connsiteX1" fmla="*/ 301 w 17527"/>
                  <a:gd name="connsiteY1" fmla="*/ 526 h 3929"/>
                  <a:gd name="connsiteX2" fmla="*/ 17351 w 17527"/>
                  <a:gd name="connsiteY2" fmla="*/ 2907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27" h="3929">
                    <a:moveTo>
                      <a:pt x="17351" y="2907"/>
                    </a:moveTo>
                    <a:cubicBezTo>
                      <a:pt x="17255" y="1097"/>
                      <a:pt x="3825" y="-998"/>
                      <a:pt x="301" y="526"/>
                    </a:cubicBezTo>
                    <a:cubicBezTo>
                      <a:pt x="-2842" y="3098"/>
                      <a:pt x="19732" y="5288"/>
                      <a:pt x="17351" y="2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1" name="Vrije vorm: vorm 9230">
                <a:extLst>
                  <a:ext uri="{FF2B5EF4-FFF2-40B4-BE49-F238E27FC236}">
                    <a16:creationId xmlns:a16="http://schemas.microsoft.com/office/drawing/2014/main" id="{B828B1EB-D68D-02A1-3880-C9E77CAF8DB0}"/>
                  </a:ext>
                </a:extLst>
              </p:cNvPr>
              <p:cNvSpPr/>
              <p:nvPr/>
            </p:nvSpPr>
            <p:spPr>
              <a:xfrm>
                <a:off x="8689569" y="1971427"/>
                <a:ext cx="37227" cy="7293"/>
              </a:xfrm>
              <a:custGeom>
                <a:avLst/>
                <a:gdLst>
                  <a:gd name="connsiteX0" fmla="*/ 95 w 37227"/>
                  <a:gd name="connsiteY0" fmla="*/ 5740 h 7293"/>
                  <a:gd name="connsiteX1" fmla="*/ 5810 w 37227"/>
                  <a:gd name="connsiteY1" fmla="*/ 7264 h 7293"/>
                  <a:gd name="connsiteX2" fmla="*/ 22765 w 37227"/>
                  <a:gd name="connsiteY2" fmla="*/ 5931 h 7293"/>
                  <a:gd name="connsiteX3" fmla="*/ 31242 w 37227"/>
                  <a:gd name="connsiteY3" fmla="*/ 6693 h 7293"/>
                  <a:gd name="connsiteX4" fmla="*/ 36862 w 37227"/>
                  <a:gd name="connsiteY4" fmla="*/ 787 h 7293"/>
                  <a:gd name="connsiteX5" fmla="*/ 28289 w 37227"/>
                  <a:gd name="connsiteY5" fmla="*/ 25 h 7293"/>
                  <a:gd name="connsiteX6" fmla="*/ 28289 w 37227"/>
                  <a:gd name="connsiteY6" fmla="*/ 3740 h 7293"/>
                  <a:gd name="connsiteX7" fmla="*/ 0 w 37227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227" h="7293">
                    <a:moveTo>
                      <a:pt x="95" y="5740"/>
                    </a:moveTo>
                    <a:cubicBezTo>
                      <a:pt x="381" y="6693"/>
                      <a:pt x="953" y="7455"/>
                      <a:pt x="5810" y="7264"/>
                    </a:cubicBezTo>
                    <a:cubicBezTo>
                      <a:pt x="12383" y="7074"/>
                      <a:pt x="17526" y="6502"/>
                      <a:pt x="22765" y="5931"/>
                    </a:cubicBezTo>
                    <a:cubicBezTo>
                      <a:pt x="26384" y="5931"/>
                      <a:pt x="26670" y="6883"/>
                      <a:pt x="31242" y="6693"/>
                    </a:cubicBezTo>
                    <a:cubicBezTo>
                      <a:pt x="34385" y="5073"/>
                      <a:pt x="38481" y="3740"/>
                      <a:pt x="36862" y="787"/>
                    </a:cubicBezTo>
                    <a:cubicBezTo>
                      <a:pt x="33242" y="787"/>
                      <a:pt x="32957" y="-165"/>
                      <a:pt x="28289" y="25"/>
                    </a:cubicBezTo>
                    <a:cubicBezTo>
                      <a:pt x="28289" y="1263"/>
                      <a:pt x="28289" y="2502"/>
                      <a:pt x="28289" y="3740"/>
                    </a:cubicBezTo>
                    <a:cubicBezTo>
                      <a:pt x="17526" y="4026"/>
                      <a:pt x="12954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2" name="Vrije vorm: vorm 9231">
                <a:extLst>
                  <a:ext uri="{FF2B5EF4-FFF2-40B4-BE49-F238E27FC236}">
                    <a16:creationId xmlns:a16="http://schemas.microsoft.com/office/drawing/2014/main" id="{8CDF82BC-C75A-33DA-5EA3-B30D2F07A9B7}"/>
                  </a:ext>
                </a:extLst>
              </p:cNvPr>
              <p:cNvSpPr/>
              <p:nvPr/>
            </p:nvSpPr>
            <p:spPr>
              <a:xfrm>
                <a:off x="8176451" y="1964118"/>
                <a:ext cx="82301" cy="16954"/>
              </a:xfrm>
              <a:custGeom>
                <a:avLst/>
                <a:gdLst>
                  <a:gd name="connsiteX0" fmla="*/ 2863 w 82301"/>
                  <a:gd name="connsiteY0" fmla="*/ 7715 h 16954"/>
                  <a:gd name="connsiteX1" fmla="*/ 25628 w 82301"/>
                  <a:gd name="connsiteY1" fmla="*/ 16764 h 16954"/>
                  <a:gd name="connsiteX2" fmla="*/ 56870 w 82301"/>
                  <a:gd name="connsiteY2" fmla="*/ 16954 h 16954"/>
                  <a:gd name="connsiteX3" fmla="*/ 56870 w 82301"/>
                  <a:gd name="connsiteY3" fmla="*/ 14002 h 16954"/>
                  <a:gd name="connsiteX4" fmla="*/ 71062 w 82301"/>
                  <a:gd name="connsiteY4" fmla="*/ 12668 h 16954"/>
                  <a:gd name="connsiteX5" fmla="*/ 82302 w 82301"/>
                  <a:gd name="connsiteY5" fmla="*/ 7525 h 16954"/>
                  <a:gd name="connsiteX6" fmla="*/ 56680 w 82301"/>
                  <a:gd name="connsiteY6" fmla="*/ 2191 h 16954"/>
                  <a:gd name="connsiteX7" fmla="*/ 57442 w 82301"/>
                  <a:gd name="connsiteY7" fmla="*/ 0 h 16954"/>
                  <a:gd name="connsiteX8" fmla="*/ 31057 w 82301"/>
                  <a:gd name="connsiteY8" fmla="*/ 762 h 16954"/>
                  <a:gd name="connsiteX9" fmla="*/ 25438 w 82301"/>
                  <a:gd name="connsiteY9" fmla="*/ 3429 h 16954"/>
                  <a:gd name="connsiteX10" fmla="*/ 21151 w 82301"/>
                  <a:gd name="connsiteY10" fmla="*/ 1048 h 16954"/>
                  <a:gd name="connsiteX11" fmla="*/ 2863 w 82301"/>
                  <a:gd name="connsiteY11" fmla="*/ 1524 h 16954"/>
                  <a:gd name="connsiteX12" fmla="*/ 6 w 82301"/>
                  <a:gd name="connsiteY12" fmla="*/ 6191 h 16954"/>
                  <a:gd name="connsiteX13" fmla="*/ 2863 w 82301"/>
                  <a:gd name="connsiteY13" fmla="*/ 7715 h 16954"/>
                  <a:gd name="connsiteX14" fmla="*/ 54013 w 82301"/>
                  <a:gd name="connsiteY14" fmla="*/ 12573 h 16954"/>
                  <a:gd name="connsiteX15" fmla="*/ 42678 w 82301"/>
                  <a:gd name="connsiteY15" fmla="*/ 13240 h 16954"/>
                  <a:gd name="connsiteX16" fmla="*/ 36868 w 82301"/>
                  <a:gd name="connsiteY16" fmla="*/ 5810 h 16954"/>
                  <a:gd name="connsiteX17" fmla="*/ 54013 w 82301"/>
                  <a:gd name="connsiteY17" fmla="*/ 12573 h 16954"/>
                  <a:gd name="connsiteX18" fmla="*/ 25438 w 82301"/>
                  <a:gd name="connsiteY18" fmla="*/ 4191 h 16954"/>
                  <a:gd name="connsiteX19" fmla="*/ 16960 w 82301"/>
                  <a:gd name="connsiteY19" fmla="*/ 7810 h 16954"/>
                  <a:gd name="connsiteX20" fmla="*/ 25438 w 82301"/>
                  <a:gd name="connsiteY20" fmla="*/ 4191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301" h="16954">
                    <a:moveTo>
                      <a:pt x="2863" y="7715"/>
                    </a:moveTo>
                    <a:cubicBezTo>
                      <a:pt x="11150" y="10573"/>
                      <a:pt x="21437" y="12859"/>
                      <a:pt x="25628" y="16764"/>
                    </a:cubicBezTo>
                    <a:cubicBezTo>
                      <a:pt x="26390" y="16574"/>
                      <a:pt x="54965" y="16764"/>
                      <a:pt x="56870" y="16954"/>
                    </a:cubicBezTo>
                    <a:cubicBezTo>
                      <a:pt x="56870" y="16002"/>
                      <a:pt x="56870" y="14954"/>
                      <a:pt x="56870" y="14002"/>
                    </a:cubicBezTo>
                    <a:cubicBezTo>
                      <a:pt x="60585" y="13240"/>
                      <a:pt x="67348" y="13335"/>
                      <a:pt x="71062" y="12668"/>
                    </a:cubicBezTo>
                    <a:cubicBezTo>
                      <a:pt x="71348" y="9716"/>
                      <a:pt x="74396" y="9620"/>
                      <a:pt x="82302" y="7525"/>
                    </a:cubicBezTo>
                    <a:cubicBezTo>
                      <a:pt x="82111" y="3620"/>
                      <a:pt x="64681" y="4096"/>
                      <a:pt x="56680" y="2191"/>
                    </a:cubicBezTo>
                    <a:cubicBezTo>
                      <a:pt x="58394" y="1048"/>
                      <a:pt x="58394" y="381"/>
                      <a:pt x="57442" y="0"/>
                    </a:cubicBezTo>
                    <a:cubicBezTo>
                      <a:pt x="48679" y="286"/>
                      <a:pt x="39820" y="476"/>
                      <a:pt x="31057" y="762"/>
                    </a:cubicBezTo>
                    <a:cubicBezTo>
                      <a:pt x="31724" y="2286"/>
                      <a:pt x="32677" y="4001"/>
                      <a:pt x="25438" y="3429"/>
                    </a:cubicBezTo>
                    <a:cubicBezTo>
                      <a:pt x="24199" y="2572"/>
                      <a:pt x="22771" y="1810"/>
                      <a:pt x="21151" y="1048"/>
                    </a:cubicBezTo>
                    <a:cubicBezTo>
                      <a:pt x="15055" y="1238"/>
                      <a:pt x="8959" y="1333"/>
                      <a:pt x="2863" y="1524"/>
                    </a:cubicBezTo>
                    <a:cubicBezTo>
                      <a:pt x="958" y="2858"/>
                      <a:pt x="-89" y="4286"/>
                      <a:pt x="6" y="6191"/>
                    </a:cubicBezTo>
                    <a:cubicBezTo>
                      <a:pt x="577" y="6763"/>
                      <a:pt x="6" y="7620"/>
                      <a:pt x="2863" y="7715"/>
                    </a:cubicBezTo>
                    <a:close/>
                    <a:moveTo>
                      <a:pt x="54013" y="12573"/>
                    </a:moveTo>
                    <a:cubicBezTo>
                      <a:pt x="48679" y="12383"/>
                      <a:pt x="47726" y="13335"/>
                      <a:pt x="42678" y="13240"/>
                    </a:cubicBezTo>
                    <a:cubicBezTo>
                      <a:pt x="35439" y="10477"/>
                      <a:pt x="42202" y="8287"/>
                      <a:pt x="36868" y="5810"/>
                    </a:cubicBezTo>
                    <a:cubicBezTo>
                      <a:pt x="48488" y="6572"/>
                      <a:pt x="52870" y="9144"/>
                      <a:pt x="54013" y="12573"/>
                    </a:cubicBezTo>
                    <a:close/>
                    <a:moveTo>
                      <a:pt x="25438" y="4191"/>
                    </a:moveTo>
                    <a:cubicBezTo>
                      <a:pt x="26009" y="6287"/>
                      <a:pt x="25914" y="8192"/>
                      <a:pt x="16960" y="7810"/>
                    </a:cubicBezTo>
                    <a:cubicBezTo>
                      <a:pt x="16484" y="5715"/>
                      <a:pt x="16579" y="3810"/>
                      <a:pt x="25438" y="41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3" name="Vrije vorm: vorm 9232">
                <a:extLst>
                  <a:ext uri="{FF2B5EF4-FFF2-40B4-BE49-F238E27FC236}">
                    <a16:creationId xmlns:a16="http://schemas.microsoft.com/office/drawing/2014/main" id="{61E5EA00-6CA3-93BB-149B-5735DAC6046D}"/>
                  </a:ext>
                </a:extLst>
              </p:cNvPr>
              <p:cNvSpPr/>
              <p:nvPr/>
            </p:nvSpPr>
            <p:spPr>
              <a:xfrm>
                <a:off x="7568191" y="1973262"/>
                <a:ext cx="2312955" cy="1783842"/>
              </a:xfrm>
              <a:custGeom>
                <a:avLst/>
                <a:gdLst>
                  <a:gd name="connsiteX0" fmla="*/ 2307717 w 2312955"/>
                  <a:gd name="connsiteY0" fmla="*/ 1063276 h 1783842"/>
                  <a:gd name="connsiteX1" fmla="*/ 2306669 w 2312955"/>
                  <a:gd name="connsiteY1" fmla="*/ 1053084 h 1783842"/>
                  <a:gd name="connsiteX2" fmla="*/ 2297525 w 2312955"/>
                  <a:gd name="connsiteY2" fmla="*/ 1032891 h 1783842"/>
                  <a:gd name="connsiteX3" fmla="*/ 2286857 w 2312955"/>
                  <a:gd name="connsiteY3" fmla="*/ 1003554 h 1783842"/>
                  <a:gd name="connsiteX4" fmla="*/ 2279809 w 2312955"/>
                  <a:gd name="connsiteY4" fmla="*/ 949643 h 1783842"/>
                  <a:gd name="connsiteX5" fmla="*/ 2280285 w 2312955"/>
                  <a:gd name="connsiteY5" fmla="*/ 949262 h 1783842"/>
                  <a:gd name="connsiteX6" fmla="*/ 2280285 w 2312955"/>
                  <a:gd name="connsiteY6" fmla="*/ 946690 h 1783842"/>
                  <a:gd name="connsiteX7" fmla="*/ 2279428 w 2312955"/>
                  <a:gd name="connsiteY7" fmla="*/ 946690 h 1783842"/>
                  <a:gd name="connsiteX8" fmla="*/ 2272570 w 2312955"/>
                  <a:gd name="connsiteY8" fmla="*/ 867918 h 1783842"/>
                  <a:gd name="connsiteX9" fmla="*/ 2276285 w 2312955"/>
                  <a:gd name="connsiteY9" fmla="*/ 870299 h 1783842"/>
                  <a:gd name="connsiteX10" fmla="*/ 2279333 w 2312955"/>
                  <a:gd name="connsiteY10" fmla="*/ 872776 h 1783842"/>
                  <a:gd name="connsiteX11" fmla="*/ 2280285 w 2312955"/>
                  <a:gd name="connsiteY11" fmla="*/ 871728 h 1783842"/>
                  <a:gd name="connsiteX12" fmla="*/ 2282571 w 2312955"/>
                  <a:gd name="connsiteY12" fmla="*/ 876776 h 1783842"/>
                  <a:gd name="connsiteX13" fmla="*/ 2280285 w 2312955"/>
                  <a:gd name="connsiteY13" fmla="*/ 882872 h 1783842"/>
                  <a:gd name="connsiteX14" fmla="*/ 2288381 w 2312955"/>
                  <a:gd name="connsiteY14" fmla="*/ 890302 h 1783842"/>
                  <a:gd name="connsiteX15" fmla="*/ 2287048 w 2312955"/>
                  <a:gd name="connsiteY15" fmla="*/ 884015 h 1783842"/>
                  <a:gd name="connsiteX16" fmla="*/ 2288000 w 2312955"/>
                  <a:gd name="connsiteY16" fmla="*/ 885539 h 1783842"/>
                  <a:gd name="connsiteX17" fmla="*/ 2286000 w 2312955"/>
                  <a:gd name="connsiteY17" fmla="*/ 870299 h 1783842"/>
                  <a:gd name="connsiteX18" fmla="*/ 2283333 w 2312955"/>
                  <a:gd name="connsiteY18" fmla="*/ 872585 h 1783842"/>
                  <a:gd name="connsiteX19" fmla="*/ 2283333 w 2312955"/>
                  <a:gd name="connsiteY19" fmla="*/ 872585 h 1783842"/>
                  <a:gd name="connsiteX20" fmla="*/ 2283333 w 2312955"/>
                  <a:gd name="connsiteY20" fmla="*/ 872585 h 1783842"/>
                  <a:gd name="connsiteX21" fmla="*/ 2282952 w 2312955"/>
                  <a:gd name="connsiteY21" fmla="*/ 872871 h 1783842"/>
                  <a:gd name="connsiteX22" fmla="*/ 2283809 w 2312955"/>
                  <a:gd name="connsiteY22" fmla="*/ 867632 h 1783842"/>
                  <a:gd name="connsiteX23" fmla="*/ 2286381 w 2312955"/>
                  <a:gd name="connsiteY23" fmla="*/ 862298 h 1783842"/>
                  <a:gd name="connsiteX24" fmla="*/ 2284286 w 2312955"/>
                  <a:gd name="connsiteY24" fmla="*/ 857441 h 1783842"/>
                  <a:gd name="connsiteX25" fmla="*/ 2282952 w 2312955"/>
                  <a:gd name="connsiteY25" fmla="*/ 852488 h 1783842"/>
                  <a:gd name="connsiteX26" fmla="*/ 2281047 w 2312955"/>
                  <a:gd name="connsiteY26" fmla="*/ 847820 h 1783842"/>
                  <a:gd name="connsiteX27" fmla="*/ 2282381 w 2312955"/>
                  <a:gd name="connsiteY27" fmla="*/ 829247 h 1783842"/>
                  <a:gd name="connsiteX28" fmla="*/ 2281619 w 2312955"/>
                  <a:gd name="connsiteY28" fmla="*/ 829056 h 1783842"/>
                  <a:gd name="connsiteX29" fmla="*/ 2277332 w 2312955"/>
                  <a:gd name="connsiteY29" fmla="*/ 836771 h 1783842"/>
                  <a:gd name="connsiteX30" fmla="*/ 2271998 w 2312955"/>
                  <a:gd name="connsiteY30" fmla="*/ 812768 h 1783842"/>
                  <a:gd name="connsiteX31" fmla="*/ 2272570 w 2312955"/>
                  <a:gd name="connsiteY31" fmla="*/ 800767 h 1783842"/>
                  <a:gd name="connsiteX32" fmla="*/ 2273903 w 2312955"/>
                  <a:gd name="connsiteY32" fmla="*/ 809434 h 1783842"/>
                  <a:gd name="connsiteX33" fmla="*/ 2278952 w 2312955"/>
                  <a:gd name="connsiteY33" fmla="*/ 824579 h 1783842"/>
                  <a:gd name="connsiteX34" fmla="*/ 2288096 w 2312955"/>
                  <a:gd name="connsiteY34" fmla="*/ 834581 h 1783842"/>
                  <a:gd name="connsiteX35" fmla="*/ 2275904 w 2312955"/>
                  <a:gd name="connsiteY35" fmla="*/ 762286 h 1783842"/>
                  <a:gd name="connsiteX36" fmla="*/ 2278475 w 2312955"/>
                  <a:gd name="connsiteY36" fmla="*/ 744284 h 1783842"/>
                  <a:gd name="connsiteX37" fmla="*/ 2286191 w 2312955"/>
                  <a:gd name="connsiteY37" fmla="*/ 768382 h 1783842"/>
                  <a:gd name="connsiteX38" fmla="*/ 2291239 w 2312955"/>
                  <a:gd name="connsiteY38" fmla="*/ 786098 h 1783842"/>
                  <a:gd name="connsiteX39" fmla="*/ 2301335 w 2312955"/>
                  <a:gd name="connsiteY39" fmla="*/ 806291 h 1783842"/>
                  <a:gd name="connsiteX40" fmla="*/ 2303336 w 2312955"/>
                  <a:gd name="connsiteY40" fmla="*/ 798576 h 1783842"/>
                  <a:gd name="connsiteX41" fmla="*/ 2303336 w 2312955"/>
                  <a:gd name="connsiteY41" fmla="*/ 788384 h 1783842"/>
                  <a:gd name="connsiteX42" fmla="*/ 2298287 w 2312955"/>
                  <a:gd name="connsiteY42" fmla="*/ 775716 h 1783842"/>
                  <a:gd name="connsiteX43" fmla="*/ 2297240 w 2312955"/>
                  <a:gd name="connsiteY43" fmla="*/ 765524 h 1783842"/>
                  <a:gd name="connsiteX44" fmla="*/ 2288096 w 2312955"/>
                  <a:gd name="connsiteY44" fmla="*/ 745331 h 1783842"/>
                  <a:gd name="connsiteX45" fmla="*/ 2280762 w 2312955"/>
                  <a:gd name="connsiteY45" fmla="*/ 730568 h 1783842"/>
                  <a:gd name="connsiteX46" fmla="*/ 2294477 w 2312955"/>
                  <a:gd name="connsiteY46" fmla="*/ 677037 h 1783842"/>
                  <a:gd name="connsiteX47" fmla="*/ 2275808 w 2312955"/>
                  <a:gd name="connsiteY47" fmla="*/ 643985 h 1783842"/>
                  <a:gd name="connsiteX48" fmla="*/ 2290667 w 2312955"/>
                  <a:gd name="connsiteY48" fmla="*/ 588359 h 1783842"/>
                  <a:gd name="connsiteX49" fmla="*/ 2290667 w 2312955"/>
                  <a:gd name="connsiteY49" fmla="*/ 281845 h 1783842"/>
                  <a:gd name="connsiteX50" fmla="*/ 2290667 w 2312955"/>
                  <a:gd name="connsiteY50" fmla="*/ 206693 h 1783842"/>
                  <a:gd name="connsiteX51" fmla="*/ 2290667 w 2312955"/>
                  <a:gd name="connsiteY51" fmla="*/ 13145 h 1783842"/>
                  <a:gd name="connsiteX52" fmla="*/ 2243042 w 2312955"/>
                  <a:gd name="connsiteY52" fmla="*/ 13145 h 1783842"/>
                  <a:gd name="connsiteX53" fmla="*/ 2130933 w 2312955"/>
                  <a:gd name="connsiteY53" fmla="*/ 51911 h 1783842"/>
                  <a:gd name="connsiteX54" fmla="*/ 1800130 w 2312955"/>
                  <a:gd name="connsiteY54" fmla="*/ 32576 h 1783842"/>
                  <a:gd name="connsiteX55" fmla="*/ 2077307 w 2312955"/>
                  <a:gd name="connsiteY55" fmla="*/ 32576 h 1783842"/>
                  <a:gd name="connsiteX56" fmla="*/ 1999012 w 2312955"/>
                  <a:gd name="connsiteY56" fmla="*/ 14478 h 1783842"/>
                  <a:gd name="connsiteX57" fmla="*/ 1716881 w 2312955"/>
                  <a:gd name="connsiteY57" fmla="*/ 14669 h 1783842"/>
                  <a:gd name="connsiteX58" fmla="*/ 1713548 w 2312955"/>
                  <a:gd name="connsiteY58" fmla="*/ 13240 h 1783842"/>
                  <a:gd name="connsiteX59" fmla="*/ 1672685 w 2312955"/>
                  <a:gd name="connsiteY59" fmla="*/ 13240 h 1783842"/>
                  <a:gd name="connsiteX60" fmla="*/ 1669352 w 2312955"/>
                  <a:gd name="connsiteY60" fmla="*/ 14764 h 1783842"/>
                  <a:gd name="connsiteX61" fmla="*/ 1404271 w 2312955"/>
                  <a:gd name="connsiteY61" fmla="*/ 14954 h 1783842"/>
                  <a:gd name="connsiteX62" fmla="*/ 1405033 w 2312955"/>
                  <a:gd name="connsiteY62" fmla="*/ 13621 h 1783842"/>
                  <a:gd name="connsiteX63" fmla="*/ 1396556 w 2312955"/>
                  <a:gd name="connsiteY63" fmla="*/ 13621 h 1783842"/>
                  <a:gd name="connsiteX64" fmla="*/ 1393698 w 2312955"/>
                  <a:gd name="connsiteY64" fmla="*/ 13621 h 1783842"/>
                  <a:gd name="connsiteX65" fmla="*/ 1390745 w 2312955"/>
                  <a:gd name="connsiteY65" fmla="*/ 9144 h 1783842"/>
                  <a:gd name="connsiteX66" fmla="*/ 1376553 w 2312955"/>
                  <a:gd name="connsiteY66" fmla="*/ 6858 h 1783842"/>
                  <a:gd name="connsiteX67" fmla="*/ 1368076 w 2312955"/>
                  <a:gd name="connsiteY67" fmla="*/ 7525 h 1783842"/>
                  <a:gd name="connsiteX68" fmla="*/ 1390745 w 2312955"/>
                  <a:gd name="connsiteY68" fmla="*/ 15050 h 1783842"/>
                  <a:gd name="connsiteX69" fmla="*/ 1276064 w 2312955"/>
                  <a:gd name="connsiteY69" fmla="*/ 15050 h 1783842"/>
                  <a:gd name="connsiteX70" fmla="*/ 1069943 w 2312955"/>
                  <a:gd name="connsiteY70" fmla="*/ 7525 h 1783842"/>
                  <a:gd name="connsiteX71" fmla="*/ 998125 w 2312955"/>
                  <a:gd name="connsiteY71" fmla="*/ 13430 h 1783842"/>
                  <a:gd name="connsiteX72" fmla="*/ 937641 w 2312955"/>
                  <a:gd name="connsiteY72" fmla="*/ 13430 h 1783842"/>
                  <a:gd name="connsiteX73" fmla="*/ 900303 w 2312955"/>
                  <a:gd name="connsiteY73" fmla="*/ 4858 h 1783842"/>
                  <a:gd name="connsiteX74" fmla="*/ 900303 w 2312955"/>
                  <a:gd name="connsiteY74" fmla="*/ 6382 h 1783842"/>
                  <a:gd name="connsiteX75" fmla="*/ 908876 w 2312955"/>
                  <a:gd name="connsiteY75" fmla="*/ 9430 h 1783842"/>
                  <a:gd name="connsiteX76" fmla="*/ 900398 w 2312955"/>
                  <a:gd name="connsiteY76" fmla="*/ 13811 h 1783842"/>
                  <a:gd name="connsiteX77" fmla="*/ 904589 w 2312955"/>
                  <a:gd name="connsiteY77" fmla="*/ 14383 h 1783842"/>
                  <a:gd name="connsiteX78" fmla="*/ 899922 w 2312955"/>
                  <a:gd name="connsiteY78" fmla="*/ 16097 h 1783842"/>
                  <a:gd name="connsiteX79" fmla="*/ 829342 w 2312955"/>
                  <a:gd name="connsiteY79" fmla="*/ 31909 h 1783842"/>
                  <a:gd name="connsiteX80" fmla="*/ 822579 w 2312955"/>
                  <a:gd name="connsiteY80" fmla="*/ 31909 h 1783842"/>
                  <a:gd name="connsiteX81" fmla="*/ 772859 w 2312955"/>
                  <a:gd name="connsiteY81" fmla="*/ 24956 h 1783842"/>
                  <a:gd name="connsiteX82" fmla="*/ 768382 w 2312955"/>
                  <a:gd name="connsiteY82" fmla="*/ 25051 h 1783842"/>
                  <a:gd name="connsiteX83" fmla="*/ 613601 w 2312955"/>
                  <a:gd name="connsiteY83" fmla="*/ 23813 h 1783842"/>
                  <a:gd name="connsiteX84" fmla="*/ 330327 w 2312955"/>
                  <a:gd name="connsiteY84" fmla="*/ 7334 h 1783842"/>
                  <a:gd name="connsiteX85" fmla="*/ 316230 w 2312955"/>
                  <a:gd name="connsiteY85" fmla="*/ 10192 h 1783842"/>
                  <a:gd name="connsiteX86" fmla="*/ 314039 w 2312955"/>
                  <a:gd name="connsiteY86" fmla="*/ 8858 h 1783842"/>
                  <a:gd name="connsiteX87" fmla="*/ 316230 w 2312955"/>
                  <a:gd name="connsiteY87" fmla="*/ 5048 h 1783842"/>
                  <a:gd name="connsiteX88" fmla="*/ 304229 w 2312955"/>
                  <a:gd name="connsiteY88" fmla="*/ 6001 h 1783842"/>
                  <a:gd name="connsiteX89" fmla="*/ 294799 w 2312955"/>
                  <a:gd name="connsiteY89" fmla="*/ 5715 h 1783842"/>
                  <a:gd name="connsiteX90" fmla="*/ 260985 w 2312955"/>
                  <a:gd name="connsiteY90" fmla="*/ 8668 h 1783842"/>
                  <a:gd name="connsiteX91" fmla="*/ 248222 w 2312955"/>
                  <a:gd name="connsiteY91" fmla="*/ 6858 h 1783842"/>
                  <a:gd name="connsiteX92" fmla="*/ 251079 w 2312955"/>
                  <a:gd name="connsiteY92" fmla="*/ 4667 h 1783842"/>
                  <a:gd name="connsiteX93" fmla="*/ 270129 w 2312955"/>
                  <a:gd name="connsiteY93" fmla="*/ 95 h 1783842"/>
                  <a:gd name="connsiteX94" fmla="*/ 233648 w 2312955"/>
                  <a:gd name="connsiteY94" fmla="*/ 191 h 1783842"/>
                  <a:gd name="connsiteX95" fmla="*/ 234029 w 2312955"/>
                  <a:gd name="connsiteY95" fmla="*/ 1524 h 1783842"/>
                  <a:gd name="connsiteX96" fmla="*/ 234029 w 2312955"/>
                  <a:gd name="connsiteY96" fmla="*/ 6001 h 1783842"/>
                  <a:gd name="connsiteX97" fmla="*/ 228219 w 2312955"/>
                  <a:gd name="connsiteY97" fmla="*/ 762 h 1783842"/>
                  <a:gd name="connsiteX98" fmla="*/ 227171 w 2312955"/>
                  <a:gd name="connsiteY98" fmla="*/ 191 h 1783842"/>
                  <a:gd name="connsiteX99" fmla="*/ 213932 w 2312955"/>
                  <a:gd name="connsiteY99" fmla="*/ 191 h 1783842"/>
                  <a:gd name="connsiteX100" fmla="*/ 205645 w 2312955"/>
                  <a:gd name="connsiteY100" fmla="*/ 4191 h 1783842"/>
                  <a:gd name="connsiteX101" fmla="*/ 208312 w 2312955"/>
                  <a:gd name="connsiteY101" fmla="*/ 191 h 1783842"/>
                  <a:gd name="connsiteX102" fmla="*/ 119062 w 2312955"/>
                  <a:gd name="connsiteY102" fmla="*/ 0 h 1783842"/>
                  <a:gd name="connsiteX103" fmla="*/ 123444 w 2312955"/>
                  <a:gd name="connsiteY103" fmla="*/ 3620 h 1783842"/>
                  <a:gd name="connsiteX104" fmla="*/ 126302 w 2312955"/>
                  <a:gd name="connsiteY104" fmla="*/ 4382 h 1783842"/>
                  <a:gd name="connsiteX105" fmla="*/ 126302 w 2312955"/>
                  <a:gd name="connsiteY105" fmla="*/ 3620 h 1783842"/>
                  <a:gd name="connsiteX106" fmla="*/ 126302 w 2312955"/>
                  <a:gd name="connsiteY106" fmla="*/ 667 h 1783842"/>
                  <a:gd name="connsiteX107" fmla="*/ 143351 w 2312955"/>
                  <a:gd name="connsiteY107" fmla="*/ 2286 h 1783842"/>
                  <a:gd name="connsiteX108" fmla="*/ 143351 w 2312955"/>
                  <a:gd name="connsiteY108" fmla="*/ 6001 h 1783842"/>
                  <a:gd name="connsiteX109" fmla="*/ 143351 w 2312955"/>
                  <a:gd name="connsiteY109" fmla="*/ 6763 h 1783842"/>
                  <a:gd name="connsiteX110" fmla="*/ 160401 w 2312955"/>
                  <a:gd name="connsiteY110" fmla="*/ 9144 h 1783842"/>
                  <a:gd name="connsiteX111" fmla="*/ 168878 w 2312955"/>
                  <a:gd name="connsiteY111" fmla="*/ 4763 h 1783842"/>
                  <a:gd name="connsiteX112" fmla="*/ 180308 w 2312955"/>
                  <a:gd name="connsiteY112" fmla="*/ 7810 h 1783842"/>
                  <a:gd name="connsiteX113" fmla="*/ 194501 w 2312955"/>
                  <a:gd name="connsiteY113" fmla="*/ 8668 h 1783842"/>
                  <a:gd name="connsiteX114" fmla="*/ 202978 w 2312955"/>
                  <a:gd name="connsiteY114" fmla="*/ 6477 h 1783842"/>
                  <a:gd name="connsiteX115" fmla="*/ 219932 w 2312955"/>
                  <a:gd name="connsiteY115" fmla="*/ 5906 h 1783842"/>
                  <a:gd name="connsiteX116" fmla="*/ 214408 w 2312955"/>
                  <a:gd name="connsiteY116" fmla="*/ 11811 h 1783842"/>
                  <a:gd name="connsiteX117" fmla="*/ 214408 w 2312955"/>
                  <a:gd name="connsiteY117" fmla="*/ 12668 h 1783842"/>
                  <a:gd name="connsiteX118" fmla="*/ 164687 w 2312955"/>
                  <a:gd name="connsiteY118" fmla="*/ 16193 h 1783842"/>
                  <a:gd name="connsiteX119" fmla="*/ 151066 w 2312955"/>
                  <a:gd name="connsiteY119" fmla="*/ 13621 h 1783842"/>
                  <a:gd name="connsiteX120" fmla="*/ 132302 w 2312955"/>
                  <a:gd name="connsiteY120" fmla="*/ 13621 h 1783842"/>
                  <a:gd name="connsiteX121" fmla="*/ 137827 w 2312955"/>
                  <a:gd name="connsiteY121" fmla="*/ 10478 h 1783842"/>
                  <a:gd name="connsiteX122" fmla="*/ 132016 w 2312955"/>
                  <a:gd name="connsiteY122" fmla="*/ 7430 h 1783842"/>
                  <a:gd name="connsiteX123" fmla="*/ 126397 w 2312955"/>
                  <a:gd name="connsiteY123" fmla="*/ 7430 h 1783842"/>
                  <a:gd name="connsiteX124" fmla="*/ 123539 w 2312955"/>
                  <a:gd name="connsiteY124" fmla="*/ 8096 h 1783842"/>
                  <a:gd name="connsiteX125" fmla="*/ 123539 w 2312955"/>
                  <a:gd name="connsiteY125" fmla="*/ 8858 h 1783842"/>
                  <a:gd name="connsiteX126" fmla="*/ 121063 w 2312955"/>
                  <a:gd name="connsiteY126" fmla="*/ 13526 h 1783842"/>
                  <a:gd name="connsiteX127" fmla="*/ 64770 w 2312955"/>
                  <a:gd name="connsiteY127" fmla="*/ 13526 h 1783842"/>
                  <a:gd name="connsiteX128" fmla="*/ 64294 w 2312955"/>
                  <a:gd name="connsiteY128" fmla="*/ 13335 h 1783842"/>
                  <a:gd name="connsiteX129" fmla="*/ 63151 w 2312955"/>
                  <a:gd name="connsiteY129" fmla="*/ 13526 h 1783842"/>
                  <a:gd name="connsiteX130" fmla="*/ 39815 w 2312955"/>
                  <a:gd name="connsiteY130" fmla="*/ 13526 h 1783842"/>
                  <a:gd name="connsiteX131" fmla="*/ 39815 w 2312955"/>
                  <a:gd name="connsiteY131" fmla="*/ 70199 h 1783842"/>
                  <a:gd name="connsiteX132" fmla="*/ 39815 w 2312955"/>
                  <a:gd name="connsiteY132" fmla="*/ 72200 h 1783842"/>
                  <a:gd name="connsiteX133" fmla="*/ 37624 w 2312955"/>
                  <a:gd name="connsiteY133" fmla="*/ 72866 h 1783842"/>
                  <a:gd name="connsiteX134" fmla="*/ 36766 w 2312955"/>
                  <a:gd name="connsiteY134" fmla="*/ 56007 h 1783842"/>
                  <a:gd name="connsiteX135" fmla="*/ 36766 w 2312955"/>
                  <a:gd name="connsiteY135" fmla="*/ 73152 h 1783842"/>
                  <a:gd name="connsiteX136" fmla="*/ 29337 w 2312955"/>
                  <a:gd name="connsiteY136" fmla="*/ 75343 h 1783842"/>
                  <a:gd name="connsiteX137" fmla="*/ 29337 w 2312955"/>
                  <a:gd name="connsiteY137" fmla="*/ 248031 h 1783842"/>
                  <a:gd name="connsiteX138" fmla="*/ 25908 w 2312955"/>
                  <a:gd name="connsiteY138" fmla="*/ 237458 h 1783842"/>
                  <a:gd name="connsiteX139" fmla="*/ 25908 w 2312955"/>
                  <a:gd name="connsiteY139" fmla="*/ 245459 h 1783842"/>
                  <a:gd name="connsiteX140" fmla="*/ 29432 w 2312955"/>
                  <a:gd name="connsiteY140" fmla="*/ 253270 h 1783842"/>
                  <a:gd name="connsiteX141" fmla="*/ 29432 w 2312955"/>
                  <a:gd name="connsiteY141" fmla="*/ 270510 h 1783842"/>
                  <a:gd name="connsiteX142" fmla="*/ 29242 w 2312955"/>
                  <a:gd name="connsiteY142" fmla="*/ 270034 h 1783842"/>
                  <a:gd name="connsiteX143" fmla="*/ 26479 w 2312955"/>
                  <a:gd name="connsiteY143" fmla="*/ 261652 h 1783842"/>
                  <a:gd name="connsiteX144" fmla="*/ 24670 w 2312955"/>
                  <a:gd name="connsiteY144" fmla="*/ 263462 h 1783842"/>
                  <a:gd name="connsiteX145" fmla="*/ 26956 w 2312955"/>
                  <a:gd name="connsiteY145" fmla="*/ 267843 h 1783842"/>
                  <a:gd name="connsiteX146" fmla="*/ 23717 w 2312955"/>
                  <a:gd name="connsiteY146" fmla="*/ 267462 h 1783842"/>
                  <a:gd name="connsiteX147" fmla="*/ 20479 w 2312955"/>
                  <a:gd name="connsiteY147" fmla="*/ 264986 h 1783842"/>
                  <a:gd name="connsiteX148" fmla="*/ 23717 w 2312955"/>
                  <a:gd name="connsiteY148" fmla="*/ 275463 h 1783842"/>
                  <a:gd name="connsiteX149" fmla="*/ 25622 w 2312955"/>
                  <a:gd name="connsiteY149" fmla="*/ 275749 h 1783842"/>
                  <a:gd name="connsiteX150" fmla="*/ 27908 w 2312955"/>
                  <a:gd name="connsiteY150" fmla="*/ 272034 h 1783842"/>
                  <a:gd name="connsiteX151" fmla="*/ 29528 w 2312955"/>
                  <a:gd name="connsiteY151" fmla="*/ 275749 h 1783842"/>
                  <a:gd name="connsiteX152" fmla="*/ 29528 w 2312955"/>
                  <a:gd name="connsiteY152" fmla="*/ 280035 h 1783842"/>
                  <a:gd name="connsiteX153" fmla="*/ 27813 w 2312955"/>
                  <a:gd name="connsiteY153" fmla="*/ 291846 h 1783842"/>
                  <a:gd name="connsiteX154" fmla="*/ 25146 w 2312955"/>
                  <a:gd name="connsiteY154" fmla="*/ 289846 h 1783842"/>
                  <a:gd name="connsiteX155" fmla="*/ 25622 w 2312955"/>
                  <a:gd name="connsiteY155" fmla="*/ 297942 h 1783842"/>
                  <a:gd name="connsiteX156" fmla="*/ 27337 w 2312955"/>
                  <a:gd name="connsiteY156" fmla="*/ 295561 h 1783842"/>
                  <a:gd name="connsiteX157" fmla="*/ 25241 w 2312955"/>
                  <a:gd name="connsiteY157" fmla="*/ 311944 h 1783842"/>
                  <a:gd name="connsiteX158" fmla="*/ 25241 w 2312955"/>
                  <a:gd name="connsiteY158" fmla="*/ 311944 h 1783842"/>
                  <a:gd name="connsiteX159" fmla="*/ 24765 w 2312955"/>
                  <a:gd name="connsiteY159" fmla="*/ 311944 h 1783842"/>
                  <a:gd name="connsiteX160" fmla="*/ 24670 w 2312955"/>
                  <a:gd name="connsiteY160" fmla="*/ 317087 h 1783842"/>
                  <a:gd name="connsiteX161" fmla="*/ 16954 w 2312955"/>
                  <a:gd name="connsiteY161" fmla="*/ 393287 h 1783842"/>
                  <a:gd name="connsiteX162" fmla="*/ 16383 w 2312955"/>
                  <a:gd name="connsiteY162" fmla="*/ 383000 h 1783842"/>
                  <a:gd name="connsiteX163" fmla="*/ 16383 w 2312955"/>
                  <a:gd name="connsiteY163" fmla="*/ 400241 h 1783842"/>
                  <a:gd name="connsiteX164" fmla="*/ 12859 w 2312955"/>
                  <a:gd name="connsiteY164" fmla="*/ 453009 h 1783842"/>
                  <a:gd name="connsiteX165" fmla="*/ 11906 w 2312955"/>
                  <a:gd name="connsiteY165" fmla="*/ 444722 h 1783842"/>
                  <a:gd name="connsiteX166" fmla="*/ 12382 w 2312955"/>
                  <a:gd name="connsiteY166" fmla="*/ 456819 h 1783842"/>
                  <a:gd name="connsiteX167" fmla="*/ 12764 w 2312955"/>
                  <a:gd name="connsiteY167" fmla="*/ 454819 h 1783842"/>
                  <a:gd name="connsiteX168" fmla="*/ 10573 w 2312955"/>
                  <a:gd name="connsiteY168" fmla="*/ 504634 h 1783842"/>
                  <a:gd name="connsiteX169" fmla="*/ 10096 w 2312955"/>
                  <a:gd name="connsiteY169" fmla="*/ 502730 h 1783842"/>
                  <a:gd name="connsiteX170" fmla="*/ 10382 w 2312955"/>
                  <a:gd name="connsiteY170" fmla="*/ 508445 h 1783842"/>
                  <a:gd name="connsiteX171" fmla="*/ 8763 w 2312955"/>
                  <a:gd name="connsiteY171" fmla="*/ 574167 h 1783842"/>
                  <a:gd name="connsiteX172" fmla="*/ 5524 w 2312955"/>
                  <a:gd name="connsiteY172" fmla="*/ 564452 h 1783842"/>
                  <a:gd name="connsiteX173" fmla="*/ 5524 w 2312955"/>
                  <a:gd name="connsiteY173" fmla="*/ 572453 h 1783842"/>
                  <a:gd name="connsiteX174" fmla="*/ 7048 w 2312955"/>
                  <a:gd name="connsiteY174" fmla="*/ 571309 h 1783842"/>
                  <a:gd name="connsiteX175" fmla="*/ 8096 w 2312955"/>
                  <a:gd name="connsiteY175" fmla="*/ 589407 h 1783842"/>
                  <a:gd name="connsiteX176" fmla="*/ 7334 w 2312955"/>
                  <a:gd name="connsiteY176" fmla="*/ 571881 h 1783842"/>
                  <a:gd name="connsiteX177" fmla="*/ 8763 w 2312955"/>
                  <a:gd name="connsiteY177" fmla="*/ 578453 h 1783842"/>
                  <a:gd name="connsiteX178" fmla="*/ 8668 w 2312955"/>
                  <a:gd name="connsiteY178" fmla="*/ 596456 h 1783842"/>
                  <a:gd name="connsiteX179" fmla="*/ 6096 w 2312955"/>
                  <a:gd name="connsiteY179" fmla="*/ 588645 h 1783842"/>
                  <a:gd name="connsiteX180" fmla="*/ 4191 w 2312955"/>
                  <a:gd name="connsiteY180" fmla="*/ 590455 h 1783842"/>
                  <a:gd name="connsiteX181" fmla="*/ 6477 w 2312955"/>
                  <a:gd name="connsiteY181" fmla="*/ 594741 h 1783842"/>
                  <a:gd name="connsiteX182" fmla="*/ 3239 w 2312955"/>
                  <a:gd name="connsiteY182" fmla="*/ 594360 h 1783842"/>
                  <a:gd name="connsiteX183" fmla="*/ 0 w 2312955"/>
                  <a:gd name="connsiteY183" fmla="*/ 591884 h 1783842"/>
                  <a:gd name="connsiteX184" fmla="*/ 3239 w 2312955"/>
                  <a:gd name="connsiteY184" fmla="*/ 602361 h 1783842"/>
                  <a:gd name="connsiteX185" fmla="*/ 5143 w 2312955"/>
                  <a:gd name="connsiteY185" fmla="*/ 602647 h 1783842"/>
                  <a:gd name="connsiteX186" fmla="*/ 7429 w 2312955"/>
                  <a:gd name="connsiteY186" fmla="*/ 598932 h 1783842"/>
                  <a:gd name="connsiteX187" fmla="*/ 8572 w 2312955"/>
                  <a:gd name="connsiteY187" fmla="*/ 601504 h 1783842"/>
                  <a:gd name="connsiteX188" fmla="*/ 8477 w 2312955"/>
                  <a:gd name="connsiteY188" fmla="*/ 623030 h 1783842"/>
                  <a:gd name="connsiteX189" fmla="*/ 4763 w 2312955"/>
                  <a:gd name="connsiteY189" fmla="*/ 616649 h 1783842"/>
                  <a:gd name="connsiteX190" fmla="*/ 5239 w 2312955"/>
                  <a:gd name="connsiteY190" fmla="*/ 624745 h 1783842"/>
                  <a:gd name="connsiteX191" fmla="*/ 8572 w 2312955"/>
                  <a:gd name="connsiteY191" fmla="*/ 624554 h 1783842"/>
                  <a:gd name="connsiteX192" fmla="*/ 8668 w 2312955"/>
                  <a:gd name="connsiteY192" fmla="*/ 653987 h 1783842"/>
                  <a:gd name="connsiteX193" fmla="*/ 7144 w 2312955"/>
                  <a:gd name="connsiteY193" fmla="*/ 659130 h 1783842"/>
                  <a:gd name="connsiteX194" fmla="*/ 190 w 2312955"/>
                  <a:gd name="connsiteY194" fmla="*/ 690372 h 1783842"/>
                  <a:gd name="connsiteX195" fmla="*/ 2953 w 2312955"/>
                  <a:gd name="connsiteY195" fmla="*/ 686753 h 1783842"/>
                  <a:gd name="connsiteX196" fmla="*/ 2477 w 2312955"/>
                  <a:gd name="connsiteY196" fmla="*/ 680657 h 1783842"/>
                  <a:gd name="connsiteX197" fmla="*/ 4763 w 2312955"/>
                  <a:gd name="connsiteY197" fmla="*/ 684943 h 1783842"/>
                  <a:gd name="connsiteX198" fmla="*/ 6191 w 2312955"/>
                  <a:gd name="connsiteY198" fmla="*/ 681133 h 1783842"/>
                  <a:gd name="connsiteX199" fmla="*/ 7620 w 2312955"/>
                  <a:gd name="connsiteY199" fmla="*/ 675323 h 1783842"/>
                  <a:gd name="connsiteX200" fmla="*/ 8763 w 2312955"/>
                  <a:gd name="connsiteY200" fmla="*/ 671798 h 1783842"/>
                  <a:gd name="connsiteX201" fmla="*/ 8953 w 2312955"/>
                  <a:gd name="connsiteY201" fmla="*/ 689991 h 1783842"/>
                  <a:gd name="connsiteX202" fmla="*/ 8382 w 2312955"/>
                  <a:gd name="connsiteY202" fmla="*/ 684943 h 1783842"/>
                  <a:gd name="connsiteX203" fmla="*/ 8382 w 2312955"/>
                  <a:gd name="connsiteY203" fmla="*/ 693230 h 1783842"/>
                  <a:gd name="connsiteX204" fmla="*/ 6667 w 2312955"/>
                  <a:gd name="connsiteY204" fmla="*/ 701326 h 1783842"/>
                  <a:gd name="connsiteX205" fmla="*/ 8096 w 2312955"/>
                  <a:gd name="connsiteY205" fmla="*/ 699516 h 1783842"/>
                  <a:gd name="connsiteX206" fmla="*/ 8382 w 2312955"/>
                  <a:gd name="connsiteY206" fmla="*/ 697706 h 1783842"/>
                  <a:gd name="connsiteX207" fmla="*/ 8382 w 2312955"/>
                  <a:gd name="connsiteY207" fmla="*/ 698945 h 1783842"/>
                  <a:gd name="connsiteX208" fmla="*/ 9049 w 2312955"/>
                  <a:gd name="connsiteY208" fmla="*/ 698278 h 1783842"/>
                  <a:gd name="connsiteX209" fmla="*/ 10763 w 2312955"/>
                  <a:gd name="connsiteY209" fmla="*/ 776097 h 1783842"/>
                  <a:gd name="connsiteX210" fmla="*/ 6953 w 2312955"/>
                  <a:gd name="connsiteY210" fmla="*/ 764191 h 1783842"/>
                  <a:gd name="connsiteX211" fmla="*/ 6953 w 2312955"/>
                  <a:gd name="connsiteY211" fmla="*/ 772192 h 1783842"/>
                  <a:gd name="connsiteX212" fmla="*/ 10954 w 2312955"/>
                  <a:gd name="connsiteY212" fmla="*/ 783908 h 1783842"/>
                  <a:gd name="connsiteX213" fmla="*/ 11811 w 2312955"/>
                  <a:gd name="connsiteY213" fmla="*/ 811530 h 1783842"/>
                  <a:gd name="connsiteX214" fmla="*/ 11240 w 2312955"/>
                  <a:gd name="connsiteY214" fmla="*/ 810863 h 1783842"/>
                  <a:gd name="connsiteX215" fmla="*/ 10763 w 2312955"/>
                  <a:gd name="connsiteY215" fmla="*/ 820865 h 1783842"/>
                  <a:gd name="connsiteX216" fmla="*/ 12002 w 2312955"/>
                  <a:gd name="connsiteY216" fmla="*/ 816674 h 1783842"/>
                  <a:gd name="connsiteX217" fmla="*/ 12287 w 2312955"/>
                  <a:gd name="connsiteY217" fmla="*/ 824389 h 1783842"/>
                  <a:gd name="connsiteX218" fmla="*/ 10858 w 2312955"/>
                  <a:gd name="connsiteY218" fmla="*/ 824960 h 1783842"/>
                  <a:gd name="connsiteX219" fmla="*/ 12478 w 2312955"/>
                  <a:gd name="connsiteY219" fmla="*/ 830390 h 1783842"/>
                  <a:gd name="connsiteX220" fmla="*/ 12954 w 2312955"/>
                  <a:gd name="connsiteY220" fmla="*/ 844106 h 1783842"/>
                  <a:gd name="connsiteX221" fmla="*/ 11335 w 2312955"/>
                  <a:gd name="connsiteY221" fmla="*/ 849059 h 1783842"/>
                  <a:gd name="connsiteX222" fmla="*/ 8572 w 2312955"/>
                  <a:gd name="connsiteY222" fmla="*/ 858774 h 1783842"/>
                  <a:gd name="connsiteX223" fmla="*/ 1619 w 2312955"/>
                  <a:gd name="connsiteY223" fmla="*/ 890016 h 1783842"/>
                  <a:gd name="connsiteX224" fmla="*/ 4381 w 2312955"/>
                  <a:gd name="connsiteY224" fmla="*/ 886397 h 1783842"/>
                  <a:gd name="connsiteX225" fmla="*/ 3905 w 2312955"/>
                  <a:gd name="connsiteY225" fmla="*/ 880301 h 1783842"/>
                  <a:gd name="connsiteX226" fmla="*/ 6191 w 2312955"/>
                  <a:gd name="connsiteY226" fmla="*/ 884587 h 1783842"/>
                  <a:gd name="connsiteX227" fmla="*/ 7620 w 2312955"/>
                  <a:gd name="connsiteY227" fmla="*/ 880777 h 1783842"/>
                  <a:gd name="connsiteX228" fmla="*/ 9049 w 2312955"/>
                  <a:gd name="connsiteY228" fmla="*/ 874967 h 1783842"/>
                  <a:gd name="connsiteX229" fmla="*/ 13621 w 2312955"/>
                  <a:gd name="connsiteY229" fmla="*/ 862584 h 1783842"/>
                  <a:gd name="connsiteX230" fmla="*/ 13906 w 2312955"/>
                  <a:gd name="connsiteY230" fmla="*/ 870299 h 1783842"/>
                  <a:gd name="connsiteX231" fmla="*/ 12764 w 2312955"/>
                  <a:gd name="connsiteY231" fmla="*/ 873443 h 1783842"/>
                  <a:gd name="connsiteX232" fmla="*/ 10954 w 2312955"/>
                  <a:gd name="connsiteY232" fmla="*/ 891254 h 1783842"/>
                  <a:gd name="connsiteX233" fmla="*/ 14668 w 2312955"/>
                  <a:gd name="connsiteY233" fmla="*/ 888492 h 1783842"/>
                  <a:gd name="connsiteX234" fmla="*/ 17145 w 2312955"/>
                  <a:gd name="connsiteY234" fmla="*/ 955072 h 1783842"/>
                  <a:gd name="connsiteX235" fmla="*/ 12478 w 2312955"/>
                  <a:gd name="connsiteY235" fmla="*/ 936593 h 1783842"/>
                  <a:gd name="connsiteX236" fmla="*/ 12478 w 2312955"/>
                  <a:gd name="connsiteY236" fmla="*/ 944594 h 1783842"/>
                  <a:gd name="connsiteX237" fmla="*/ 17145 w 2312955"/>
                  <a:gd name="connsiteY237" fmla="*/ 963263 h 1783842"/>
                  <a:gd name="connsiteX238" fmla="*/ 17145 w 2312955"/>
                  <a:gd name="connsiteY238" fmla="*/ 955738 h 1783842"/>
                  <a:gd name="connsiteX239" fmla="*/ 18193 w 2312955"/>
                  <a:gd name="connsiteY239" fmla="*/ 984980 h 1783842"/>
                  <a:gd name="connsiteX240" fmla="*/ 16669 w 2312955"/>
                  <a:gd name="connsiteY240" fmla="*/ 983266 h 1783842"/>
                  <a:gd name="connsiteX241" fmla="*/ 16192 w 2312955"/>
                  <a:gd name="connsiteY241" fmla="*/ 993267 h 1783842"/>
                  <a:gd name="connsiteX242" fmla="*/ 18002 w 2312955"/>
                  <a:gd name="connsiteY242" fmla="*/ 989457 h 1783842"/>
                  <a:gd name="connsiteX243" fmla="*/ 18383 w 2312955"/>
                  <a:gd name="connsiteY243" fmla="*/ 991743 h 1783842"/>
                  <a:gd name="connsiteX244" fmla="*/ 18383 w 2312955"/>
                  <a:gd name="connsiteY244" fmla="*/ 991838 h 1783842"/>
                  <a:gd name="connsiteX245" fmla="*/ 18383 w 2312955"/>
                  <a:gd name="connsiteY245" fmla="*/ 995553 h 1783842"/>
                  <a:gd name="connsiteX246" fmla="*/ 16097 w 2312955"/>
                  <a:gd name="connsiteY246" fmla="*/ 997268 h 1783842"/>
                  <a:gd name="connsiteX247" fmla="*/ 18383 w 2312955"/>
                  <a:gd name="connsiteY247" fmla="*/ 1003649 h 1783842"/>
                  <a:gd name="connsiteX248" fmla="*/ 18574 w 2312955"/>
                  <a:gd name="connsiteY248" fmla="*/ 997649 h 1783842"/>
                  <a:gd name="connsiteX249" fmla="*/ 19145 w 2312955"/>
                  <a:gd name="connsiteY249" fmla="*/ 1013651 h 1783842"/>
                  <a:gd name="connsiteX250" fmla="*/ 16573 w 2312955"/>
                  <a:gd name="connsiteY250" fmla="*/ 1021556 h 1783842"/>
                  <a:gd name="connsiteX251" fmla="*/ 13811 w 2312955"/>
                  <a:gd name="connsiteY251" fmla="*/ 1031272 h 1783842"/>
                  <a:gd name="connsiteX252" fmla="*/ 6858 w 2312955"/>
                  <a:gd name="connsiteY252" fmla="*/ 1062514 h 1783842"/>
                  <a:gd name="connsiteX253" fmla="*/ 9620 w 2312955"/>
                  <a:gd name="connsiteY253" fmla="*/ 1058894 h 1783842"/>
                  <a:gd name="connsiteX254" fmla="*/ 9144 w 2312955"/>
                  <a:gd name="connsiteY254" fmla="*/ 1052798 h 1783842"/>
                  <a:gd name="connsiteX255" fmla="*/ 10192 w 2312955"/>
                  <a:gd name="connsiteY255" fmla="*/ 1054608 h 1783842"/>
                  <a:gd name="connsiteX256" fmla="*/ 12192 w 2312955"/>
                  <a:gd name="connsiteY256" fmla="*/ 1068038 h 1783842"/>
                  <a:gd name="connsiteX257" fmla="*/ 12002 w 2312955"/>
                  <a:gd name="connsiteY257" fmla="*/ 1055465 h 1783842"/>
                  <a:gd name="connsiteX258" fmla="*/ 12859 w 2312955"/>
                  <a:gd name="connsiteY258" fmla="*/ 1053275 h 1783842"/>
                  <a:gd name="connsiteX259" fmla="*/ 14192 w 2312955"/>
                  <a:gd name="connsiteY259" fmla="*/ 1047464 h 1783842"/>
                  <a:gd name="connsiteX260" fmla="*/ 19812 w 2312955"/>
                  <a:gd name="connsiteY260" fmla="*/ 1033082 h 1783842"/>
                  <a:gd name="connsiteX261" fmla="*/ 20003 w 2312955"/>
                  <a:gd name="connsiteY261" fmla="*/ 1039368 h 1783842"/>
                  <a:gd name="connsiteX262" fmla="*/ 17907 w 2312955"/>
                  <a:gd name="connsiteY262" fmla="*/ 1045940 h 1783842"/>
                  <a:gd name="connsiteX263" fmla="*/ 16097 w 2312955"/>
                  <a:gd name="connsiteY263" fmla="*/ 1063752 h 1783842"/>
                  <a:gd name="connsiteX264" fmla="*/ 20765 w 2312955"/>
                  <a:gd name="connsiteY264" fmla="*/ 1059656 h 1783842"/>
                  <a:gd name="connsiteX265" fmla="*/ 21717 w 2312955"/>
                  <a:gd name="connsiteY265" fmla="*/ 1085279 h 1783842"/>
                  <a:gd name="connsiteX266" fmla="*/ 21717 w 2312955"/>
                  <a:gd name="connsiteY266" fmla="*/ 1089660 h 1783842"/>
                  <a:gd name="connsiteX267" fmla="*/ 21336 w 2312955"/>
                  <a:gd name="connsiteY267" fmla="*/ 1090517 h 1783842"/>
                  <a:gd name="connsiteX268" fmla="*/ 21622 w 2312955"/>
                  <a:gd name="connsiteY268" fmla="*/ 1091946 h 1783842"/>
                  <a:gd name="connsiteX269" fmla="*/ 21622 w 2312955"/>
                  <a:gd name="connsiteY269" fmla="*/ 1093375 h 1783842"/>
                  <a:gd name="connsiteX270" fmla="*/ 22003 w 2312955"/>
                  <a:gd name="connsiteY270" fmla="*/ 1092327 h 1783842"/>
                  <a:gd name="connsiteX271" fmla="*/ 22098 w 2312955"/>
                  <a:gd name="connsiteY271" fmla="*/ 1092422 h 1783842"/>
                  <a:gd name="connsiteX272" fmla="*/ 22765 w 2312955"/>
                  <a:gd name="connsiteY272" fmla="*/ 1110139 h 1783842"/>
                  <a:gd name="connsiteX273" fmla="*/ 22098 w 2312955"/>
                  <a:gd name="connsiteY273" fmla="*/ 1101471 h 1783842"/>
                  <a:gd name="connsiteX274" fmla="*/ 23431 w 2312955"/>
                  <a:gd name="connsiteY274" fmla="*/ 1127284 h 1783842"/>
                  <a:gd name="connsiteX275" fmla="*/ 26956 w 2312955"/>
                  <a:gd name="connsiteY275" fmla="*/ 1214533 h 1783842"/>
                  <a:gd name="connsiteX276" fmla="*/ 26860 w 2312955"/>
                  <a:gd name="connsiteY276" fmla="*/ 1226725 h 1783842"/>
                  <a:gd name="connsiteX277" fmla="*/ 27146 w 2312955"/>
                  <a:gd name="connsiteY277" fmla="*/ 1219200 h 1783842"/>
                  <a:gd name="connsiteX278" fmla="*/ 28670 w 2312955"/>
                  <a:gd name="connsiteY278" fmla="*/ 1253109 h 1783842"/>
                  <a:gd name="connsiteX279" fmla="*/ 28289 w 2312955"/>
                  <a:gd name="connsiteY279" fmla="*/ 1253109 h 1783842"/>
                  <a:gd name="connsiteX280" fmla="*/ 26860 w 2312955"/>
                  <a:gd name="connsiteY280" fmla="*/ 1250918 h 1783842"/>
                  <a:gd name="connsiteX281" fmla="*/ 26860 w 2312955"/>
                  <a:gd name="connsiteY281" fmla="*/ 1265015 h 1783842"/>
                  <a:gd name="connsiteX282" fmla="*/ 21717 w 2312955"/>
                  <a:gd name="connsiteY282" fmla="*/ 1260348 h 1783842"/>
                  <a:gd name="connsiteX283" fmla="*/ 21241 w 2312955"/>
                  <a:gd name="connsiteY283" fmla="*/ 1262253 h 1783842"/>
                  <a:gd name="connsiteX284" fmla="*/ 23527 w 2312955"/>
                  <a:gd name="connsiteY284" fmla="*/ 1270635 h 1783842"/>
                  <a:gd name="connsiteX285" fmla="*/ 20765 w 2312955"/>
                  <a:gd name="connsiteY285" fmla="*/ 1266254 h 1783842"/>
                  <a:gd name="connsiteX286" fmla="*/ 17050 w 2312955"/>
                  <a:gd name="connsiteY286" fmla="*/ 1259777 h 1783842"/>
                  <a:gd name="connsiteX287" fmla="*/ 18002 w 2312955"/>
                  <a:gd name="connsiteY287" fmla="*/ 1279970 h 1783842"/>
                  <a:gd name="connsiteX288" fmla="*/ 21241 w 2312955"/>
                  <a:gd name="connsiteY288" fmla="*/ 1270349 h 1783842"/>
                  <a:gd name="connsiteX289" fmla="*/ 21241 w 2312955"/>
                  <a:gd name="connsiteY289" fmla="*/ 1272350 h 1783842"/>
                  <a:gd name="connsiteX290" fmla="*/ 23051 w 2312955"/>
                  <a:gd name="connsiteY290" fmla="*/ 1274636 h 1783842"/>
                  <a:gd name="connsiteX291" fmla="*/ 24479 w 2312955"/>
                  <a:gd name="connsiteY291" fmla="*/ 1282827 h 1783842"/>
                  <a:gd name="connsiteX292" fmla="*/ 24955 w 2312955"/>
                  <a:gd name="connsiteY292" fmla="*/ 1274826 h 1783842"/>
                  <a:gd name="connsiteX293" fmla="*/ 25908 w 2312955"/>
                  <a:gd name="connsiteY293" fmla="*/ 1274921 h 1783842"/>
                  <a:gd name="connsiteX294" fmla="*/ 29051 w 2312955"/>
                  <a:gd name="connsiteY294" fmla="*/ 1261205 h 1783842"/>
                  <a:gd name="connsiteX295" fmla="*/ 29718 w 2312955"/>
                  <a:gd name="connsiteY295" fmla="*/ 1275779 h 1783842"/>
                  <a:gd name="connsiteX296" fmla="*/ 27337 w 2312955"/>
                  <a:gd name="connsiteY296" fmla="*/ 1284542 h 1783842"/>
                  <a:gd name="connsiteX297" fmla="*/ 23431 w 2312955"/>
                  <a:gd name="connsiteY297" fmla="*/ 1297591 h 1783842"/>
                  <a:gd name="connsiteX298" fmla="*/ 15335 w 2312955"/>
                  <a:gd name="connsiteY298" fmla="*/ 1327785 h 1783842"/>
                  <a:gd name="connsiteX299" fmla="*/ 12573 w 2312955"/>
                  <a:gd name="connsiteY299" fmla="*/ 1337501 h 1783842"/>
                  <a:gd name="connsiteX300" fmla="*/ 5620 w 2312955"/>
                  <a:gd name="connsiteY300" fmla="*/ 1368743 h 1783842"/>
                  <a:gd name="connsiteX301" fmla="*/ 8382 w 2312955"/>
                  <a:gd name="connsiteY301" fmla="*/ 1365123 h 1783842"/>
                  <a:gd name="connsiteX302" fmla="*/ 7906 w 2312955"/>
                  <a:gd name="connsiteY302" fmla="*/ 1359027 h 1783842"/>
                  <a:gd name="connsiteX303" fmla="*/ 10192 w 2312955"/>
                  <a:gd name="connsiteY303" fmla="*/ 1363313 h 1783842"/>
                  <a:gd name="connsiteX304" fmla="*/ 11620 w 2312955"/>
                  <a:gd name="connsiteY304" fmla="*/ 1359503 h 1783842"/>
                  <a:gd name="connsiteX305" fmla="*/ 12954 w 2312955"/>
                  <a:gd name="connsiteY305" fmla="*/ 1353693 h 1783842"/>
                  <a:gd name="connsiteX306" fmla="*/ 18955 w 2312955"/>
                  <a:gd name="connsiteY306" fmla="*/ 1338358 h 1783842"/>
                  <a:gd name="connsiteX307" fmla="*/ 21717 w 2312955"/>
                  <a:gd name="connsiteY307" fmla="*/ 1328642 h 1783842"/>
                  <a:gd name="connsiteX308" fmla="*/ 21717 w 2312955"/>
                  <a:gd name="connsiteY308" fmla="*/ 1325690 h 1783842"/>
                  <a:gd name="connsiteX309" fmla="*/ 25622 w 2312955"/>
                  <a:gd name="connsiteY309" fmla="*/ 1325975 h 1783842"/>
                  <a:gd name="connsiteX310" fmla="*/ 24479 w 2312955"/>
                  <a:gd name="connsiteY310" fmla="*/ 1329023 h 1783842"/>
                  <a:gd name="connsiteX311" fmla="*/ 23527 w 2312955"/>
                  <a:gd name="connsiteY311" fmla="*/ 1328928 h 1783842"/>
                  <a:gd name="connsiteX312" fmla="*/ 23051 w 2312955"/>
                  <a:gd name="connsiteY312" fmla="*/ 1330928 h 1783842"/>
                  <a:gd name="connsiteX313" fmla="*/ 19336 w 2312955"/>
                  <a:gd name="connsiteY313" fmla="*/ 1342454 h 1783842"/>
                  <a:gd name="connsiteX314" fmla="*/ 16573 w 2312955"/>
                  <a:gd name="connsiteY314" fmla="*/ 1352169 h 1783842"/>
                  <a:gd name="connsiteX315" fmla="*/ 14764 w 2312955"/>
                  <a:gd name="connsiteY315" fmla="*/ 1369981 h 1783842"/>
                  <a:gd name="connsiteX316" fmla="*/ 29813 w 2312955"/>
                  <a:gd name="connsiteY316" fmla="*/ 1342358 h 1783842"/>
                  <a:gd name="connsiteX317" fmla="*/ 29813 w 2312955"/>
                  <a:gd name="connsiteY317" fmla="*/ 1358741 h 1783842"/>
                  <a:gd name="connsiteX318" fmla="*/ 26860 w 2312955"/>
                  <a:gd name="connsiteY318" fmla="*/ 1367600 h 1783842"/>
                  <a:gd name="connsiteX319" fmla="*/ 23622 w 2312955"/>
                  <a:gd name="connsiteY319" fmla="*/ 1377220 h 1783842"/>
                  <a:gd name="connsiteX320" fmla="*/ 19907 w 2312955"/>
                  <a:gd name="connsiteY320" fmla="*/ 1396841 h 1783842"/>
                  <a:gd name="connsiteX321" fmla="*/ 21336 w 2312955"/>
                  <a:gd name="connsiteY321" fmla="*/ 1401032 h 1783842"/>
                  <a:gd name="connsiteX322" fmla="*/ 23146 w 2312955"/>
                  <a:gd name="connsiteY322" fmla="*/ 1401318 h 1783842"/>
                  <a:gd name="connsiteX323" fmla="*/ 25432 w 2312955"/>
                  <a:gd name="connsiteY323" fmla="*/ 1391603 h 1783842"/>
                  <a:gd name="connsiteX324" fmla="*/ 27241 w 2312955"/>
                  <a:gd name="connsiteY324" fmla="*/ 1389793 h 1783842"/>
                  <a:gd name="connsiteX325" fmla="*/ 29718 w 2312955"/>
                  <a:gd name="connsiteY325" fmla="*/ 1375791 h 1783842"/>
                  <a:gd name="connsiteX326" fmla="*/ 29718 w 2312955"/>
                  <a:gd name="connsiteY326" fmla="*/ 1398175 h 1783842"/>
                  <a:gd name="connsiteX327" fmla="*/ 27622 w 2312955"/>
                  <a:gd name="connsiteY327" fmla="*/ 1397508 h 1783842"/>
                  <a:gd name="connsiteX328" fmla="*/ 29718 w 2312955"/>
                  <a:gd name="connsiteY328" fmla="*/ 1403128 h 1783842"/>
                  <a:gd name="connsiteX329" fmla="*/ 29718 w 2312955"/>
                  <a:gd name="connsiteY329" fmla="*/ 1411034 h 1783842"/>
                  <a:gd name="connsiteX330" fmla="*/ 29242 w 2312955"/>
                  <a:gd name="connsiteY330" fmla="*/ 1409605 h 1783842"/>
                  <a:gd name="connsiteX331" fmla="*/ 27146 w 2312955"/>
                  <a:gd name="connsiteY331" fmla="*/ 1419701 h 1783842"/>
                  <a:gd name="connsiteX332" fmla="*/ 14954 w 2312955"/>
                  <a:gd name="connsiteY332" fmla="*/ 1418273 h 1783842"/>
                  <a:gd name="connsiteX333" fmla="*/ 22860 w 2312955"/>
                  <a:gd name="connsiteY333" fmla="*/ 1428560 h 1783842"/>
                  <a:gd name="connsiteX334" fmla="*/ 16859 w 2312955"/>
                  <a:gd name="connsiteY334" fmla="*/ 1429988 h 1783842"/>
                  <a:gd name="connsiteX335" fmla="*/ 15240 w 2312955"/>
                  <a:gd name="connsiteY335" fmla="*/ 1431131 h 1783842"/>
                  <a:gd name="connsiteX336" fmla="*/ 16859 w 2312955"/>
                  <a:gd name="connsiteY336" fmla="*/ 1435227 h 1783842"/>
                  <a:gd name="connsiteX337" fmla="*/ 20003 w 2312955"/>
                  <a:gd name="connsiteY337" fmla="*/ 1437323 h 1783842"/>
                  <a:gd name="connsiteX338" fmla="*/ 20765 w 2312955"/>
                  <a:gd name="connsiteY338" fmla="*/ 1436370 h 1783842"/>
                  <a:gd name="connsiteX339" fmla="*/ 29813 w 2312955"/>
                  <a:gd name="connsiteY339" fmla="*/ 1429607 h 1783842"/>
                  <a:gd name="connsiteX340" fmla="*/ 29813 w 2312955"/>
                  <a:gd name="connsiteY340" fmla="*/ 1509998 h 1783842"/>
                  <a:gd name="connsiteX341" fmla="*/ 40100 w 2312955"/>
                  <a:gd name="connsiteY341" fmla="*/ 1491234 h 1783842"/>
                  <a:gd name="connsiteX342" fmla="*/ 40100 w 2312955"/>
                  <a:gd name="connsiteY342" fmla="*/ 1758125 h 1783842"/>
                  <a:gd name="connsiteX343" fmla="*/ 209455 w 2312955"/>
                  <a:gd name="connsiteY343" fmla="*/ 1734217 h 1783842"/>
                  <a:gd name="connsiteX344" fmla="*/ 374237 w 2312955"/>
                  <a:gd name="connsiteY344" fmla="*/ 1752886 h 1783842"/>
                  <a:gd name="connsiteX345" fmla="*/ 417862 w 2312955"/>
                  <a:gd name="connsiteY345" fmla="*/ 1759458 h 1783842"/>
                  <a:gd name="connsiteX346" fmla="*/ 429768 w 2312955"/>
                  <a:gd name="connsiteY346" fmla="*/ 1760696 h 1783842"/>
                  <a:gd name="connsiteX347" fmla="*/ 512636 w 2312955"/>
                  <a:gd name="connsiteY347" fmla="*/ 1783842 h 1783842"/>
                  <a:gd name="connsiteX348" fmla="*/ 780002 w 2312955"/>
                  <a:gd name="connsiteY348" fmla="*/ 1783842 h 1783842"/>
                  <a:gd name="connsiteX349" fmla="*/ 819626 w 2312955"/>
                  <a:gd name="connsiteY349" fmla="*/ 1783842 h 1783842"/>
                  <a:gd name="connsiteX350" fmla="*/ 1670114 w 2312955"/>
                  <a:gd name="connsiteY350" fmla="*/ 1783842 h 1783842"/>
                  <a:gd name="connsiteX351" fmla="*/ 1812703 w 2312955"/>
                  <a:gd name="connsiteY351" fmla="*/ 1767554 h 1783842"/>
                  <a:gd name="connsiteX352" fmla="*/ 1894618 w 2312955"/>
                  <a:gd name="connsiteY352" fmla="*/ 1783842 h 1783842"/>
                  <a:gd name="connsiteX353" fmla="*/ 2291048 w 2312955"/>
                  <a:gd name="connsiteY353" fmla="*/ 1783842 h 1783842"/>
                  <a:gd name="connsiteX354" fmla="*/ 2291048 w 2312955"/>
                  <a:gd name="connsiteY354" fmla="*/ 1610201 h 1783842"/>
                  <a:gd name="connsiteX355" fmla="*/ 2274380 w 2312955"/>
                  <a:gd name="connsiteY355" fmla="*/ 1564291 h 1783842"/>
                  <a:gd name="connsiteX356" fmla="*/ 2266664 w 2312955"/>
                  <a:gd name="connsiteY356" fmla="*/ 1520571 h 1783842"/>
                  <a:gd name="connsiteX357" fmla="*/ 2278952 w 2312955"/>
                  <a:gd name="connsiteY357" fmla="*/ 1542002 h 1783842"/>
                  <a:gd name="connsiteX358" fmla="*/ 2276951 w 2312955"/>
                  <a:gd name="connsiteY358" fmla="*/ 1529429 h 1783842"/>
                  <a:gd name="connsiteX359" fmla="*/ 2273903 w 2312955"/>
                  <a:gd name="connsiteY359" fmla="*/ 1531620 h 1783842"/>
                  <a:gd name="connsiteX360" fmla="*/ 2275999 w 2312955"/>
                  <a:gd name="connsiteY360" fmla="*/ 1521047 h 1783842"/>
                  <a:gd name="connsiteX361" fmla="*/ 2273999 w 2312955"/>
                  <a:gd name="connsiteY361" fmla="*/ 1514761 h 1783842"/>
                  <a:gd name="connsiteX362" fmla="*/ 2270950 w 2312955"/>
                  <a:gd name="connsiteY362" fmla="*/ 1508569 h 1783842"/>
                  <a:gd name="connsiteX363" fmla="*/ 2265045 w 2312955"/>
                  <a:gd name="connsiteY363" fmla="*/ 1490663 h 1783842"/>
                  <a:gd name="connsiteX364" fmla="*/ 2265331 w 2312955"/>
                  <a:gd name="connsiteY364" fmla="*/ 1479709 h 1783842"/>
                  <a:gd name="connsiteX365" fmla="*/ 2269998 w 2312955"/>
                  <a:gd name="connsiteY365" fmla="*/ 1491710 h 1783842"/>
                  <a:gd name="connsiteX366" fmla="*/ 2279142 w 2312955"/>
                  <a:gd name="connsiteY366" fmla="*/ 1499997 h 1783842"/>
                  <a:gd name="connsiteX367" fmla="*/ 2269427 w 2312955"/>
                  <a:gd name="connsiteY367" fmla="*/ 1447800 h 1783842"/>
                  <a:gd name="connsiteX368" fmla="*/ 2272665 w 2312955"/>
                  <a:gd name="connsiteY368" fmla="*/ 1431893 h 1783842"/>
                  <a:gd name="connsiteX369" fmla="*/ 2277332 w 2312955"/>
                  <a:gd name="connsiteY369" fmla="*/ 1445324 h 1783842"/>
                  <a:gd name="connsiteX370" fmla="*/ 2282381 w 2312955"/>
                  <a:gd name="connsiteY370" fmla="*/ 1459992 h 1783842"/>
                  <a:gd name="connsiteX371" fmla="*/ 2292477 w 2312955"/>
                  <a:gd name="connsiteY371" fmla="*/ 1476661 h 1783842"/>
                  <a:gd name="connsiteX372" fmla="*/ 2294573 w 2312955"/>
                  <a:gd name="connsiteY372" fmla="*/ 1470279 h 1783842"/>
                  <a:gd name="connsiteX373" fmla="*/ 2294573 w 2312955"/>
                  <a:gd name="connsiteY373" fmla="*/ 1461897 h 1783842"/>
                  <a:gd name="connsiteX374" fmla="*/ 2289524 w 2312955"/>
                  <a:gd name="connsiteY374" fmla="*/ 1451419 h 1783842"/>
                  <a:gd name="connsiteX375" fmla="*/ 2288572 w 2312955"/>
                  <a:gd name="connsiteY375" fmla="*/ 1443038 h 1783842"/>
                  <a:gd name="connsiteX376" fmla="*/ 2279523 w 2312955"/>
                  <a:gd name="connsiteY376" fmla="*/ 1426369 h 1783842"/>
                  <a:gd name="connsiteX377" fmla="*/ 2274856 w 2312955"/>
                  <a:gd name="connsiteY377" fmla="*/ 1422178 h 1783842"/>
                  <a:gd name="connsiteX378" fmla="*/ 2299621 w 2312955"/>
                  <a:gd name="connsiteY378" fmla="*/ 1298734 h 1783842"/>
                  <a:gd name="connsiteX379" fmla="*/ 2292763 w 2312955"/>
                  <a:gd name="connsiteY379" fmla="*/ 1044988 h 1783842"/>
                  <a:gd name="connsiteX380" fmla="*/ 2295811 w 2312955"/>
                  <a:gd name="connsiteY380" fmla="*/ 1056894 h 1783842"/>
                  <a:gd name="connsiteX381" fmla="*/ 2300859 w 2312955"/>
                  <a:gd name="connsiteY381" fmla="*/ 1074611 h 1783842"/>
                  <a:gd name="connsiteX382" fmla="*/ 2310956 w 2312955"/>
                  <a:gd name="connsiteY382" fmla="*/ 1094804 h 1783842"/>
                  <a:gd name="connsiteX383" fmla="*/ 2312956 w 2312955"/>
                  <a:gd name="connsiteY383" fmla="*/ 1087088 h 1783842"/>
                  <a:gd name="connsiteX384" fmla="*/ 2312956 w 2312955"/>
                  <a:gd name="connsiteY384" fmla="*/ 1076897 h 1783842"/>
                  <a:gd name="connsiteX385" fmla="*/ 2307908 w 2312955"/>
                  <a:gd name="connsiteY385" fmla="*/ 1064228 h 1783842"/>
                  <a:gd name="connsiteX386" fmla="*/ 29051 w 2312955"/>
                  <a:gd name="connsiteY386" fmla="*/ 1338739 h 1783842"/>
                  <a:gd name="connsiteX387" fmla="*/ 24384 w 2312955"/>
                  <a:gd name="connsiteY387" fmla="*/ 1348169 h 1783842"/>
                  <a:gd name="connsiteX388" fmla="*/ 23431 w 2312955"/>
                  <a:gd name="connsiteY388" fmla="*/ 1348073 h 1783842"/>
                  <a:gd name="connsiteX389" fmla="*/ 17907 w 2312955"/>
                  <a:gd name="connsiteY389" fmla="*/ 1357408 h 1783842"/>
                  <a:gd name="connsiteX390" fmla="*/ 21145 w 2312955"/>
                  <a:gd name="connsiteY390" fmla="*/ 1347788 h 1783842"/>
                  <a:gd name="connsiteX391" fmla="*/ 22574 w 2312955"/>
                  <a:gd name="connsiteY391" fmla="*/ 1339977 h 1783842"/>
                  <a:gd name="connsiteX392" fmla="*/ 24003 w 2312955"/>
                  <a:gd name="connsiteY392" fmla="*/ 1336072 h 1783842"/>
                  <a:gd name="connsiteX393" fmla="*/ 26289 w 2312955"/>
                  <a:gd name="connsiteY393" fmla="*/ 1332357 h 1783842"/>
                  <a:gd name="connsiteX394" fmla="*/ 28765 w 2312955"/>
                  <a:gd name="connsiteY394" fmla="*/ 1325499 h 1783842"/>
                  <a:gd name="connsiteX395" fmla="*/ 29718 w 2312955"/>
                  <a:gd name="connsiteY395" fmla="*/ 1326356 h 1783842"/>
                  <a:gd name="connsiteX396" fmla="*/ 29718 w 2312955"/>
                  <a:gd name="connsiteY396" fmla="*/ 1335024 h 1783842"/>
                  <a:gd name="connsiteX397" fmla="*/ 29051 w 2312955"/>
                  <a:gd name="connsiteY397" fmla="*/ 1336834 h 1783842"/>
                  <a:gd name="connsiteX398" fmla="*/ 29051 w 2312955"/>
                  <a:gd name="connsiteY398" fmla="*/ 1338834 h 1783842"/>
                  <a:gd name="connsiteX399" fmla="*/ 1190149 w 2312955"/>
                  <a:gd name="connsiteY399" fmla="*/ 32480 h 1783842"/>
                  <a:gd name="connsiteX400" fmla="*/ 1544479 w 2312955"/>
                  <a:gd name="connsiteY400" fmla="*/ 32480 h 1783842"/>
                  <a:gd name="connsiteX401" fmla="*/ 1256633 w 2312955"/>
                  <a:gd name="connsiteY401" fmla="*/ 45053 h 1783842"/>
                  <a:gd name="connsiteX402" fmla="*/ 1190149 w 2312955"/>
                  <a:gd name="connsiteY402" fmla="*/ 32480 h 1783842"/>
                  <a:gd name="connsiteX403" fmla="*/ 2277047 w 2312955"/>
                  <a:gd name="connsiteY403" fmla="*/ 781241 h 1783842"/>
                  <a:gd name="connsiteX404" fmla="*/ 2277047 w 2312955"/>
                  <a:gd name="connsiteY404" fmla="*/ 786384 h 1783842"/>
                  <a:gd name="connsiteX405" fmla="*/ 2282095 w 2312955"/>
                  <a:gd name="connsiteY405" fmla="*/ 816864 h 1783842"/>
                  <a:gd name="connsiteX406" fmla="*/ 2277047 w 2312955"/>
                  <a:gd name="connsiteY406" fmla="*/ 799148 h 1783842"/>
                  <a:gd name="connsiteX407" fmla="*/ 2273046 w 2312955"/>
                  <a:gd name="connsiteY407" fmla="*/ 792004 h 1783842"/>
                  <a:gd name="connsiteX408" fmla="*/ 2275142 w 2312955"/>
                  <a:gd name="connsiteY408" fmla="*/ 768572 h 1783842"/>
                  <a:gd name="connsiteX409" fmla="*/ 2277047 w 2312955"/>
                  <a:gd name="connsiteY409" fmla="*/ 781241 h 1783842"/>
                  <a:gd name="connsiteX410" fmla="*/ 2272856 w 2312955"/>
                  <a:gd name="connsiteY410" fmla="*/ 1484471 h 1783842"/>
                  <a:gd name="connsiteX411" fmla="*/ 2267807 w 2312955"/>
                  <a:gd name="connsiteY411" fmla="*/ 1469803 h 1783842"/>
                  <a:gd name="connsiteX412" fmla="*/ 2265617 w 2312955"/>
                  <a:gd name="connsiteY412" fmla="*/ 1467612 h 1783842"/>
                  <a:gd name="connsiteX413" fmla="*/ 2265998 w 2312955"/>
                  <a:gd name="connsiteY413" fmla="*/ 1462754 h 1783842"/>
                  <a:gd name="connsiteX414" fmla="*/ 2267712 w 2312955"/>
                  <a:gd name="connsiteY414" fmla="*/ 1453896 h 1783842"/>
                  <a:gd name="connsiteX415" fmla="*/ 2267903 w 2312955"/>
                  <a:gd name="connsiteY415" fmla="*/ 1455039 h 1783842"/>
                  <a:gd name="connsiteX416" fmla="*/ 2267903 w 2312955"/>
                  <a:gd name="connsiteY416" fmla="*/ 1459230 h 1783842"/>
                  <a:gd name="connsiteX417" fmla="*/ 2272856 w 2312955"/>
                  <a:gd name="connsiteY417" fmla="*/ 1484376 h 178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312955" h="1783842">
                    <a:moveTo>
                      <a:pt x="2307717" y="1063276"/>
                    </a:moveTo>
                    <a:cubicBezTo>
                      <a:pt x="2306955" y="1061085"/>
                      <a:pt x="2306669" y="1057561"/>
                      <a:pt x="2306669" y="1053084"/>
                    </a:cubicBezTo>
                    <a:cubicBezTo>
                      <a:pt x="2303621" y="1042226"/>
                      <a:pt x="2298764" y="1043273"/>
                      <a:pt x="2297525" y="1032891"/>
                    </a:cubicBezTo>
                    <a:cubicBezTo>
                      <a:pt x="2290477" y="1031843"/>
                      <a:pt x="2290382" y="1013365"/>
                      <a:pt x="2286857" y="1003554"/>
                    </a:cubicBezTo>
                    <a:cubicBezTo>
                      <a:pt x="2284381" y="985552"/>
                      <a:pt x="2282000" y="967550"/>
                      <a:pt x="2279809" y="949643"/>
                    </a:cubicBezTo>
                    <a:cubicBezTo>
                      <a:pt x="2279999" y="949452"/>
                      <a:pt x="2280095" y="949262"/>
                      <a:pt x="2280285" y="949262"/>
                    </a:cubicBezTo>
                    <a:cubicBezTo>
                      <a:pt x="2280285" y="948404"/>
                      <a:pt x="2280285" y="947547"/>
                      <a:pt x="2280285" y="946690"/>
                    </a:cubicBezTo>
                    <a:cubicBezTo>
                      <a:pt x="2279999" y="946690"/>
                      <a:pt x="2279714" y="946690"/>
                      <a:pt x="2279428" y="946690"/>
                    </a:cubicBezTo>
                    <a:cubicBezTo>
                      <a:pt x="2276380" y="920401"/>
                      <a:pt x="2273903" y="894112"/>
                      <a:pt x="2272570" y="867918"/>
                    </a:cubicBezTo>
                    <a:cubicBezTo>
                      <a:pt x="2274094" y="867918"/>
                      <a:pt x="2275427" y="868490"/>
                      <a:pt x="2276285" y="870299"/>
                    </a:cubicBezTo>
                    <a:cubicBezTo>
                      <a:pt x="2277618" y="870395"/>
                      <a:pt x="2277713" y="873538"/>
                      <a:pt x="2279333" y="872776"/>
                    </a:cubicBezTo>
                    <a:cubicBezTo>
                      <a:pt x="2279618" y="872395"/>
                      <a:pt x="2279999" y="872109"/>
                      <a:pt x="2280285" y="871728"/>
                    </a:cubicBezTo>
                    <a:cubicBezTo>
                      <a:pt x="2281047" y="873443"/>
                      <a:pt x="2281809" y="875157"/>
                      <a:pt x="2282571" y="876776"/>
                    </a:cubicBezTo>
                    <a:cubicBezTo>
                      <a:pt x="2282381" y="880301"/>
                      <a:pt x="2282476" y="884396"/>
                      <a:pt x="2280285" y="882872"/>
                    </a:cubicBezTo>
                    <a:cubicBezTo>
                      <a:pt x="2278761" y="886016"/>
                      <a:pt x="2284571" y="892207"/>
                      <a:pt x="2288381" y="890302"/>
                    </a:cubicBezTo>
                    <a:cubicBezTo>
                      <a:pt x="2288000" y="887921"/>
                      <a:pt x="2287524" y="885920"/>
                      <a:pt x="2287048" y="884015"/>
                    </a:cubicBezTo>
                    <a:cubicBezTo>
                      <a:pt x="2287333" y="884492"/>
                      <a:pt x="2287619" y="885063"/>
                      <a:pt x="2288000" y="885539"/>
                    </a:cubicBezTo>
                    <a:cubicBezTo>
                      <a:pt x="2287429" y="880205"/>
                      <a:pt x="2285524" y="878300"/>
                      <a:pt x="2286000" y="870299"/>
                    </a:cubicBezTo>
                    <a:cubicBezTo>
                      <a:pt x="2284571" y="869728"/>
                      <a:pt x="2284286" y="871919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238" y="872681"/>
                      <a:pt x="2283047" y="872871"/>
                      <a:pt x="2282952" y="872871"/>
                    </a:cubicBezTo>
                    <a:cubicBezTo>
                      <a:pt x="2283714" y="872204"/>
                      <a:pt x="2283809" y="870013"/>
                      <a:pt x="2283809" y="867632"/>
                    </a:cubicBezTo>
                    <a:cubicBezTo>
                      <a:pt x="2284857" y="866204"/>
                      <a:pt x="2285714" y="864584"/>
                      <a:pt x="2286381" y="862298"/>
                    </a:cubicBezTo>
                    <a:cubicBezTo>
                      <a:pt x="2286381" y="858203"/>
                      <a:pt x="2285429" y="857345"/>
                      <a:pt x="2284286" y="857441"/>
                    </a:cubicBezTo>
                    <a:cubicBezTo>
                      <a:pt x="2283714" y="856012"/>
                      <a:pt x="2283047" y="854869"/>
                      <a:pt x="2282952" y="852488"/>
                    </a:cubicBezTo>
                    <a:cubicBezTo>
                      <a:pt x="2282285" y="850963"/>
                      <a:pt x="2281714" y="849440"/>
                      <a:pt x="2281047" y="847820"/>
                    </a:cubicBezTo>
                    <a:cubicBezTo>
                      <a:pt x="2281714" y="843153"/>
                      <a:pt x="2282476" y="837819"/>
                      <a:pt x="2282381" y="829247"/>
                    </a:cubicBezTo>
                    <a:cubicBezTo>
                      <a:pt x="2282095" y="829247"/>
                      <a:pt x="2281809" y="829056"/>
                      <a:pt x="2281619" y="829056"/>
                    </a:cubicBezTo>
                    <a:cubicBezTo>
                      <a:pt x="2280190" y="831628"/>
                      <a:pt x="2278761" y="834200"/>
                      <a:pt x="2277332" y="836771"/>
                    </a:cubicBezTo>
                    <a:cubicBezTo>
                      <a:pt x="2275237" y="829532"/>
                      <a:pt x="2273522" y="821341"/>
                      <a:pt x="2271998" y="812768"/>
                    </a:cubicBezTo>
                    <a:cubicBezTo>
                      <a:pt x="2272094" y="808768"/>
                      <a:pt x="2272379" y="804767"/>
                      <a:pt x="2272570" y="800767"/>
                    </a:cubicBezTo>
                    <a:cubicBezTo>
                      <a:pt x="2273046" y="803529"/>
                      <a:pt x="2273427" y="806577"/>
                      <a:pt x="2273903" y="809434"/>
                    </a:cubicBezTo>
                    <a:cubicBezTo>
                      <a:pt x="2276570" y="811911"/>
                      <a:pt x="2277237" y="819626"/>
                      <a:pt x="2278952" y="824579"/>
                    </a:cubicBezTo>
                    <a:cubicBezTo>
                      <a:pt x="2286191" y="819341"/>
                      <a:pt x="2284476" y="827246"/>
                      <a:pt x="2288096" y="834581"/>
                    </a:cubicBezTo>
                    <a:cubicBezTo>
                      <a:pt x="2287333" y="807625"/>
                      <a:pt x="2281714" y="784288"/>
                      <a:pt x="2275904" y="762286"/>
                    </a:cubicBezTo>
                    <a:cubicBezTo>
                      <a:pt x="2276666" y="756285"/>
                      <a:pt x="2277523" y="750284"/>
                      <a:pt x="2278475" y="744284"/>
                    </a:cubicBezTo>
                    <a:cubicBezTo>
                      <a:pt x="2281523" y="751142"/>
                      <a:pt x="2284190" y="758762"/>
                      <a:pt x="2286191" y="768382"/>
                    </a:cubicBezTo>
                    <a:cubicBezTo>
                      <a:pt x="2289905" y="760762"/>
                      <a:pt x="2290763" y="777526"/>
                      <a:pt x="2291239" y="786098"/>
                    </a:cubicBezTo>
                    <a:cubicBezTo>
                      <a:pt x="2297335" y="786003"/>
                      <a:pt x="2299335" y="796195"/>
                      <a:pt x="2301335" y="806291"/>
                    </a:cubicBezTo>
                    <a:cubicBezTo>
                      <a:pt x="2302764" y="805625"/>
                      <a:pt x="2301716" y="798671"/>
                      <a:pt x="2303336" y="798576"/>
                    </a:cubicBezTo>
                    <a:cubicBezTo>
                      <a:pt x="2303336" y="795147"/>
                      <a:pt x="2303336" y="791813"/>
                      <a:pt x="2303336" y="788384"/>
                    </a:cubicBezTo>
                    <a:cubicBezTo>
                      <a:pt x="2301240" y="785146"/>
                      <a:pt x="2298192" y="784479"/>
                      <a:pt x="2298287" y="775716"/>
                    </a:cubicBezTo>
                    <a:cubicBezTo>
                      <a:pt x="2297525" y="773525"/>
                      <a:pt x="2297240" y="770001"/>
                      <a:pt x="2297240" y="765524"/>
                    </a:cubicBezTo>
                    <a:cubicBezTo>
                      <a:pt x="2294192" y="754666"/>
                      <a:pt x="2289334" y="755713"/>
                      <a:pt x="2288096" y="745331"/>
                    </a:cubicBezTo>
                    <a:cubicBezTo>
                      <a:pt x="2283905" y="744760"/>
                      <a:pt x="2282190" y="737997"/>
                      <a:pt x="2280762" y="730568"/>
                    </a:cubicBezTo>
                    <a:cubicBezTo>
                      <a:pt x="2284190" y="712661"/>
                      <a:pt x="2288667" y="694849"/>
                      <a:pt x="2294477" y="677037"/>
                    </a:cubicBezTo>
                    <a:cubicBezTo>
                      <a:pt x="2299621" y="661321"/>
                      <a:pt x="2289810" y="649605"/>
                      <a:pt x="2275808" y="643985"/>
                    </a:cubicBezTo>
                    <a:cubicBezTo>
                      <a:pt x="2280285" y="625316"/>
                      <a:pt x="2285238" y="606743"/>
                      <a:pt x="2290667" y="588359"/>
                    </a:cubicBezTo>
                    <a:lnTo>
                      <a:pt x="2290667" y="281845"/>
                    </a:lnTo>
                    <a:cubicBezTo>
                      <a:pt x="2284762" y="256984"/>
                      <a:pt x="2285333" y="231362"/>
                      <a:pt x="2290667" y="206693"/>
                    </a:cubicBezTo>
                    <a:lnTo>
                      <a:pt x="2290667" y="13145"/>
                    </a:lnTo>
                    <a:lnTo>
                      <a:pt x="2243042" y="13145"/>
                    </a:lnTo>
                    <a:cubicBezTo>
                      <a:pt x="2211038" y="38862"/>
                      <a:pt x="2171414" y="54293"/>
                      <a:pt x="2130933" y="51911"/>
                    </a:cubicBezTo>
                    <a:cubicBezTo>
                      <a:pt x="2019872" y="45530"/>
                      <a:pt x="1910144" y="46768"/>
                      <a:pt x="1800130" y="32576"/>
                    </a:cubicBezTo>
                    <a:lnTo>
                      <a:pt x="2077307" y="32576"/>
                    </a:lnTo>
                    <a:cubicBezTo>
                      <a:pt x="2050161" y="28289"/>
                      <a:pt x="2023967" y="22289"/>
                      <a:pt x="1999012" y="14478"/>
                    </a:cubicBezTo>
                    <a:lnTo>
                      <a:pt x="1716881" y="14669"/>
                    </a:lnTo>
                    <a:cubicBezTo>
                      <a:pt x="1715738" y="14192"/>
                      <a:pt x="1714691" y="13716"/>
                      <a:pt x="1713548" y="13240"/>
                    </a:cubicBezTo>
                    <a:lnTo>
                      <a:pt x="1672685" y="13240"/>
                    </a:lnTo>
                    <a:cubicBezTo>
                      <a:pt x="1671638" y="13811"/>
                      <a:pt x="1670495" y="14192"/>
                      <a:pt x="1669352" y="14764"/>
                    </a:cubicBezTo>
                    <a:lnTo>
                      <a:pt x="1404271" y="14954"/>
                    </a:lnTo>
                    <a:cubicBezTo>
                      <a:pt x="1405414" y="14764"/>
                      <a:pt x="1405890" y="14383"/>
                      <a:pt x="1405033" y="13621"/>
                    </a:cubicBezTo>
                    <a:cubicBezTo>
                      <a:pt x="1402175" y="13621"/>
                      <a:pt x="1399413" y="13621"/>
                      <a:pt x="1396556" y="13621"/>
                    </a:cubicBezTo>
                    <a:cubicBezTo>
                      <a:pt x="1395603" y="13621"/>
                      <a:pt x="1394651" y="13621"/>
                      <a:pt x="1393698" y="13621"/>
                    </a:cubicBezTo>
                    <a:cubicBezTo>
                      <a:pt x="1395698" y="11335"/>
                      <a:pt x="1388745" y="11430"/>
                      <a:pt x="1390745" y="9144"/>
                    </a:cubicBezTo>
                    <a:cubicBezTo>
                      <a:pt x="1384078" y="8858"/>
                      <a:pt x="1378553" y="8287"/>
                      <a:pt x="1376553" y="6858"/>
                    </a:cubicBezTo>
                    <a:cubicBezTo>
                      <a:pt x="1372552" y="6858"/>
                      <a:pt x="1368552" y="6668"/>
                      <a:pt x="1368076" y="7525"/>
                    </a:cubicBezTo>
                    <a:cubicBezTo>
                      <a:pt x="1377887" y="9430"/>
                      <a:pt x="1385126" y="12002"/>
                      <a:pt x="1390745" y="15050"/>
                    </a:cubicBezTo>
                    <a:lnTo>
                      <a:pt x="1276064" y="15050"/>
                    </a:lnTo>
                    <a:cubicBezTo>
                      <a:pt x="1207580" y="9620"/>
                      <a:pt x="1138904" y="5810"/>
                      <a:pt x="1069943" y="7525"/>
                    </a:cubicBezTo>
                    <a:cubicBezTo>
                      <a:pt x="1045940" y="8096"/>
                      <a:pt x="1022033" y="10382"/>
                      <a:pt x="998125" y="13430"/>
                    </a:cubicBezTo>
                    <a:lnTo>
                      <a:pt x="937641" y="13430"/>
                    </a:lnTo>
                    <a:cubicBezTo>
                      <a:pt x="929259" y="8954"/>
                      <a:pt x="922972" y="4096"/>
                      <a:pt x="900303" y="4858"/>
                    </a:cubicBezTo>
                    <a:cubicBezTo>
                      <a:pt x="900017" y="5715"/>
                      <a:pt x="904399" y="6001"/>
                      <a:pt x="900303" y="6382"/>
                    </a:cubicBezTo>
                    <a:cubicBezTo>
                      <a:pt x="897826" y="8763"/>
                      <a:pt x="909638" y="7430"/>
                      <a:pt x="908876" y="9430"/>
                    </a:cubicBezTo>
                    <a:cubicBezTo>
                      <a:pt x="902018" y="9811"/>
                      <a:pt x="902589" y="12192"/>
                      <a:pt x="900398" y="13811"/>
                    </a:cubicBezTo>
                    <a:cubicBezTo>
                      <a:pt x="901922" y="14002"/>
                      <a:pt x="903351" y="14192"/>
                      <a:pt x="904589" y="14383"/>
                    </a:cubicBezTo>
                    <a:cubicBezTo>
                      <a:pt x="903065" y="14954"/>
                      <a:pt x="901541" y="15526"/>
                      <a:pt x="899922" y="16097"/>
                    </a:cubicBezTo>
                    <a:cubicBezTo>
                      <a:pt x="878110" y="27623"/>
                      <a:pt x="854583" y="32861"/>
                      <a:pt x="829342" y="31909"/>
                    </a:cubicBezTo>
                    <a:lnTo>
                      <a:pt x="822579" y="31909"/>
                    </a:lnTo>
                    <a:cubicBezTo>
                      <a:pt x="805434" y="31909"/>
                      <a:pt x="788861" y="29528"/>
                      <a:pt x="772859" y="24956"/>
                    </a:cubicBezTo>
                    <a:cubicBezTo>
                      <a:pt x="771335" y="24956"/>
                      <a:pt x="769811" y="25051"/>
                      <a:pt x="768382" y="25051"/>
                    </a:cubicBezTo>
                    <a:cubicBezTo>
                      <a:pt x="716756" y="25051"/>
                      <a:pt x="665226" y="24479"/>
                      <a:pt x="613601" y="23813"/>
                    </a:cubicBezTo>
                    <a:cubicBezTo>
                      <a:pt x="519970" y="11716"/>
                      <a:pt x="427577" y="4001"/>
                      <a:pt x="330327" y="7334"/>
                    </a:cubicBezTo>
                    <a:cubicBezTo>
                      <a:pt x="324993" y="7525"/>
                      <a:pt x="320231" y="8573"/>
                      <a:pt x="316230" y="10192"/>
                    </a:cubicBezTo>
                    <a:cubicBezTo>
                      <a:pt x="315563" y="9716"/>
                      <a:pt x="314897" y="9239"/>
                      <a:pt x="314039" y="8858"/>
                    </a:cubicBezTo>
                    <a:cubicBezTo>
                      <a:pt x="316325" y="7620"/>
                      <a:pt x="324707" y="6382"/>
                      <a:pt x="316230" y="5048"/>
                    </a:cubicBezTo>
                    <a:cubicBezTo>
                      <a:pt x="313468" y="5144"/>
                      <a:pt x="309277" y="5525"/>
                      <a:pt x="304229" y="6001"/>
                    </a:cubicBezTo>
                    <a:cubicBezTo>
                      <a:pt x="301371" y="5620"/>
                      <a:pt x="298228" y="5429"/>
                      <a:pt x="294799" y="5715"/>
                    </a:cubicBezTo>
                    <a:cubicBezTo>
                      <a:pt x="283559" y="6763"/>
                      <a:pt x="272225" y="7620"/>
                      <a:pt x="260985" y="8668"/>
                    </a:cubicBezTo>
                    <a:cubicBezTo>
                      <a:pt x="254603" y="8668"/>
                      <a:pt x="249746" y="8096"/>
                      <a:pt x="248222" y="6858"/>
                    </a:cubicBezTo>
                    <a:cubicBezTo>
                      <a:pt x="247459" y="5620"/>
                      <a:pt x="250888" y="5620"/>
                      <a:pt x="251079" y="4667"/>
                    </a:cubicBezTo>
                    <a:cubicBezTo>
                      <a:pt x="248603" y="3048"/>
                      <a:pt x="258889" y="953"/>
                      <a:pt x="270129" y="95"/>
                    </a:cubicBezTo>
                    <a:cubicBezTo>
                      <a:pt x="257937" y="191"/>
                      <a:pt x="245840" y="95"/>
                      <a:pt x="233648" y="191"/>
                    </a:cubicBezTo>
                    <a:cubicBezTo>
                      <a:pt x="233648" y="667"/>
                      <a:pt x="233648" y="1143"/>
                      <a:pt x="234029" y="1524"/>
                    </a:cubicBezTo>
                    <a:cubicBezTo>
                      <a:pt x="233839" y="4286"/>
                      <a:pt x="230886" y="3620"/>
                      <a:pt x="234029" y="6001"/>
                    </a:cubicBezTo>
                    <a:cubicBezTo>
                      <a:pt x="223266" y="6477"/>
                      <a:pt x="230410" y="2477"/>
                      <a:pt x="228219" y="762"/>
                    </a:cubicBezTo>
                    <a:cubicBezTo>
                      <a:pt x="228029" y="572"/>
                      <a:pt x="227552" y="381"/>
                      <a:pt x="227171" y="191"/>
                    </a:cubicBezTo>
                    <a:cubicBezTo>
                      <a:pt x="222790" y="191"/>
                      <a:pt x="218313" y="191"/>
                      <a:pt x="213932" y="191"/>
                    </a:cubicBezTo>
                    <a:cubicBezTo>
                      <a:pt x="219075" y="1143"/>
                      <a:pt x="209836" y="3524"/>
                      <a:pt x="205645" y="4191"/>
                    </a:cubicBezTo>
                    <a:cubicBezTo>
                      <a:pt x="198501" y="2381"/>
                      <a:pt x="207550" y="2000"/>
                      <a:pt x="208312" y="191"/>
                    </a:cubicBezTo>
                    <a:cubicBezTo>
                      <a:pt x="178594" y="191"/>
                      <a:pt x="148781" y="191"/>
                      <a:pt x="119062" y="0"/>
                    </a:cubicBezTo>
                    <a:cubicBezTo>
                      <a:pt x="120396" y="1238"/>
                      <a:pt x="121349" y="2572"/>
                      <a:pt x="123444" y="3620"/>
                    </a:cubicBezTo>
                    <a:cubicBezTo>
                      <a:pt x="123634" y="4096"/>
                      <a:pt x="123920" y="4477"/>
                      <a:pt x="126302" y="4382"/>
                    </a:cubicBezTo>
                    <a:cubicBezTo>
                      <a:pt x="126302" y="4096"/>
                      <a:pt x="126302" y="3905"/>
                      <a:pt x="126302" y="3620"/>
                    </a:cubicBezTo>
                    <a:cubicBezTo>
                      <a:pt x="126302" y="2667"/>
                      <a:pt x="126302" y="1619"/>
                      <a:pt x="126302" y="667"/>
                    </a:cubicBezTo>
                    <a:cubicBezTo>
                      <a:pt x="134398" y="667"/>
                      <a:pt x="140684" y="953"/>
                      <a:pt x="143351" y="2286"/>
                    </a:cubicBezTo>
                    <a:cubicBezTo>
                      <a:pt x="139636" y="4096"/>
                      <a:pt x="151733" y="5429"/>
                      <a:pt x="143351" y="6001"/>
                    </a:cubicBezTo>
                    <a:cubicBezTo>
                      <a:pt x="143351" y="6287"/>
                      <a:pt x="143351" y="6477"/>
                      <a:pt x="143351" y="6763"/>
                    </a:cubicBezTo>
                    <a:cubicBezTo>
                      <a:pt x="144971" y="8573"/>
                      <a:pt x="154114" y="8477"/>
                      <a:pt x="160401" y="9144"/>
                    </a:cubicBezTo>
                    <a:cubicBezTo>
                      <a:pt x="167926" y="8954"/>
                      <a:pt x="162878" y="5429"/>
                      <a:pt x="168878" y="4763"/>
                    </a:cubicBezTo>
                    <a:cubicBezTo>
                      <a:pt x="173831" y="5429"/>
                      <a:pt x="177736" y="6477"/>
                      <a:pt x="180308" y="7810"/>
                    </a:cubicBezTo>
                    <a:cubicBezTo>
                      <a:pt x="183642" y="8477"/>
                      <a:pt x="187928" y="8858"/>
                      <a:pt x="194501" y="8668"/>
                    </a:cubicBezTo>
                    <a:cubicBezTo>
                      <a:pt x="192596" y="6668"/>
                      <a:pt x="200311" y="7239"/>
                      <a:pt x="202978" y="6477"/>
                    </a:cubicBezTo>
                    <a:cubicBezTo>
                      <a:pt x="206026" y="6001"/>
                      <a:pt x="216027" y="3715"/>
                      <a:pt x="219932" y="5906"/>
                    </a:cubicBezTo>
                    <a:cubicBezTo>
                      <a:pt x="233362" y="6668"/>
                      <a:pt x="215265" y="10097"/>
                      <a:pt x="214408" y="11811"/>
                    </a:cubicBezTo>
                    <a:cubicBezTo>
                      <a:pt x="214408" y="12097"/>
                      <a:pt x="214408" y="12383"/>
                      <a:pt x="214408" y="12668"/>
                    </a:cubicBezTo>
                    <a:cubicBezTo>
                      <a:pt x="197834" y="14002"/>
                      <a:pt x="181261" y="15050"/>
                      <a:pt x="164687" y="16193"/>
                    </a:cubicBezTo>
                    <a:cubicBezTo>
                      <a:pt x="160115" y="15526"/>
                      <a:pt x="155543" y="14669"/>
                      <a:pt x="151066" y="13621"/>
                    </a:cubicBezTo>
                    <a:lnTo>
                      <a:pt x="132302" y="13621"/>
                    </a:lnTo>
                    <a:cubicBezTo>
                      <a:pt x="134207" y="12573"/>
                      <a:pt x="136208" y="11621"/>
                      <a:pt x="137827" y="10478"/>
                    </a:cubicBezTo>
                    <a:cubicBezTo>
                      <a:pt x="137827" y="9049"/>
                      <a:pt x="130111" y="9430"/>
                      <a:pt x="132016" y="7430"/>
                    </a:cubicBezTo>
                    <a:cubicBezTo>
                      <a:pt x="132016" y="6668"/>
                      <a:pt x="127063" y="6477"/>
                      <a:pt x="126397" y="7430"/>
                    </a:cubicBezTo>
                    <a:cubicBezTo>
                      <a:pt x="126206" y="7906"/>
                      <a:pt x="126016" y="8287"/>
                      <a:pt x="123539" y="8096"/>
                    </a:cubicBezTo>
                    <a:cubicBezTo>
                      <a:pt x="123539" y="8382"/>
                      <a:pt x="123539" y="8573"/>
                      <a:pt x="123539" y="8858"/>
                    </a:cubicBezTo>
                    <a:cubicBezTo>
                      <a:pt x="125349" y="11144"/>
                      <a:pt x="122015" y="12002"/>
                      <a:pt x="121063" y="13526"/>
                    </a:cubicBezTo>
                    <a:lnTo>
                      <a:pt x="64770" y="13526"/>
                    </a:lnTo>
                    <a:cubicBezTo>
                      <a:pt x="64770" y="13526"/>
                      <a:pt x="64484" y="13335"/>
                      <a:pt x="64294" y="13335"/>
                    </a:cubicBezTo>
                    <a:cubicBezTo>
                      <a:pt x="63913" y="13335"/>
                      <a:pt x="63532" y="13430"/>
                      <a:pt x="63151" y="13526"/>
                    </a:cubicBezTo>
                    <a:lnTo>
                      <a:pt x="39815" y="13526"/>
                    </a:lnTo>
                    <a:lnTo>
                      <a:pt x="39815" y="70199"/>
                    </a:lnTo>
                    <a:cubicBezTo>
                      <a:pt x="39815" y="70866"/>
                      <a:pt x="39815" y="71533"/>
                      <a:pt x="39815" y="72200"/>
                    </a:cubicBezTo>
                    <a:cubicBezTo>
                      <a:pt x="39053" y="72390"/>
                      <a:pt x="38386" y="72676"/>
                      <a:pt x="37624" y="72866"/>
                    </a:cubicBezTo>
                    <a:cubicBezTo>
                      <a:pt x="37433" y="67532"/>
                      <a:pt x="37147" y="61817"/>
                      <a:pt x="36766" y="56007"/>
                    </a:cubicBezTo>
                    <a:cubicBezTo>
                      <a:pt x="36004" y="60579"/>
                      <a:pt x="36481" y="66104"/>
                      <a:pt x="36766" y="73152"/>
                    </a:cubicBezTo>
                    <a:cubicBezTo>
                      <a:pt x="34290" y="73819"/>
                      <a:pt x="31814" y="74867"/>
                      <a:pt x="29337" y="75343"/>
                    </a:cubicBezTo>
                    <a:lnTo>
                      <a:pt x="29337" y="248031"/>
                    </a:lnTo>
                    <a:cubicBezTo>
                      <a:pt x="28480" y="243840"/>
                      <a:pt x="27241" y="240221"/>
                      <a:pt x="25908" y="237458"/>
                    </a:cubicBezTo>
                    <a:cubicBezTo>
                      <a:pt x="24479" y="238601"/>
                      <a:pt x="26384" y="241840"/>
                      <a:pt x="25908" y="245459"/>
                    </a:cubicBezTo>
                    <a:cubicBezTo>
                      <a:pt x="27051" y="240506"/>
                      <a:pt x="28384" y="246126"/>
                      <a:pt x="29432" y="253270"/>
                    </a:cubicBezTo>
                    <a:lnTo>
                      <a:pt x="29432" y="270510"/>
                    </a:lnTo>
                    <a:cubicBezTo>
                      <a:pt x="29432" y="270510"/>
                      <a:pt x="29432" y="269938"/>
                      <a:pt x="29242" y="270034"/>
                    </a:cubicBezTo>
                    <a:cubicBezTo>
                      <a:pt x="28099" y="268224"/>
                      <a:pt x="27432" y="264414"/>
                      <a:pt x="26479" y="261652"/>
                    </a:cubicBezTo>
                    <a:cubicBezTo>
                      <a:pt x="26384" y="256889"/>
                      <a:pt x="24384" y="260128"/>
                      <a:pt x="24670" y="263462"/>
                    </a:cubicBezTo>
                    <a:cubicBezTo>
                      <a:pt x="24384" y="271748"/>
                      <a:pt x="26289" y="261557"/>
                      <a:pt x="26956" y="267843"/>
                    </a:cubicBezTo>
                    <a:cubicBezTo>
                      <a:pt x="26384" y="276225"/>
                      <a:pt x="25051" y="267367"/>
                      <a:pt x="23717" y="267462"/>
                    </a:cubicBezTo>
                    <a:cubicBezTo>
                      <a:pt x="22574" y="267938"/>
                      <a:pt x="21431" y="258413"/>
                      <a:pt x="20479" y="264986"/>
                    </a:cubicBezTo>
                    <a:cubicBezTo>
                      <a:pt x="21336" y="269272"/>
                      <a:pt x="23431" y="268605"/>
                      <a:pt x="23717" y="275463"/>
                    </a:cubicBezTo>
                    <a:cubicBezTo>
                      <a:pt x="24003" y="274892"/>
                      <a:pt x="25527" y="270700"/>
                      <a:pt x="25622" y="275749"/>
                    </a:cubicBezTo>
                    <a:cubicBezTo>
                      <a:pt x="26194" y="273749"/>
                      <a:pt x="27337" y="274034"/>
                      <a:pt x="27908" y="272034"/>
                    </a:cubicBezTo>
                    <a:cubicBezTo>
                      <a:pt x="28480" y="272987"/>
                      <a:pt x="28956" y="274511"/>
                      <a:pt x="29528" y="275749"/>
                    </a:cubicBezTo>
                    <a:lnTo>
                      <a:pt x="29528" y="280035"/>
                    </a:lnTo>
                    <a:cubicBezTo>
                      <a:pt x="28956" y="283940"/>
                      <a:pt x="28384" y="287846"/>
                      <a:pt x="27813" y="291846"/>
                    </a:cubicBezTo>
                    <a:cubicBezTo>
                      <a:pt x="26289" y="286321"/>
                      <a:pt x="24479" y="281464"/>
                      <a:pt x="25146" y="289846"/>
                    </a:cubicBezTo>
                    <a:cubicBezTo>
                      <a:pt x="26289" y="292703"/>
                      <a:pt x="24289" y="295751"/>
                      <a:pt x="25622" y="297942"/>
                    </a:cubicBezTo>
                    <a:cubicBezTo>
                      <a:pt x="25622" y="294323"/>
                      <a:pt x="26479" y="294513"/>
                      <a:pt x="27337" y="295561"/>
                    </a:cubicBezTo>
                    <a:cubicBezTo>
                      <a:pt x="26575" y="300990"/>
                      <a:pt x="25908" y="306515"/>
                      <a:pt x="25241" y="311944"/>
                    </a:cubicBezTo>
                    <a:cubicBezTo>
                      <a:pt x="25241" y="311944"/>
                      <a:pt x="25241" y="311944"/>
                      <a:pt x="25241" y="311944"/>
                    </a:cubicBezTo>
                    <a:cubicBezTo>
                      <a:pt x="25051" y="311944"/>
                      <a:pt x="24955" y="311944"/>
                      <a:pt x="24765" y="311944"/>
                    </a:cubicBezTo>
                    <a:cubicBezTo>
                      <a:pt x="24098" y="312325"/>
                      <a:pt x="24384" y="315182"/>
                      <a:pt x="24670" y="317087"/>
                    </a:cubicBezTo>
                    <a:cubicBezTo>
                      <a:pt x="21622" y="342138"/>
                      <a:pt x="19050" y="367570"/>
                      <a:pt x="16954" y="393287"/>
                    </a:cubicBezTo>
                    <a:cubicBezTo>
                      <a:pt x="16764" y="389954"/>
                      <a:pt x="16573" y="386525"/>
                      <a:pt x="16383" y="383000"/>
                    </a:cubicBezTo>
                    <a:cubicBezTo>
                      <a:pt x="15621" y="387572"/>
                      <a:pt x="16097" y="393097"/>
                      <a:pt x="16383" y="400241"/>
                    </a:cubicBezTo>
                    <a:cubicBezTo>
                      <a:pt x="15049" y="417671"/>
                      <a:pt x="13811" y="435292"/>
                      <a:pt x="12859" y="453009"/>
                    </a:cubicBezTo>
                    <a:cubicBezTo>
                      <a:pt x="12859" y="449866"/>
                      <a:pt x="12097" y="446151"/>
                      <a:pt x="11906" y="444722"/>
                    </a:cubicBezTo>
                    <a:cubicBezTo>
                      <a:pt x="10573" y="447389"/>
                      <a:pt x="12002" y="454628"/>
                      <a:pt x="12382" y="456819"/>
                    </a:cubicBezTo>
                    <a:cubicBezTo>
                      <a:pt x="12668" y="456343"/>
                      <a:pt x="12668" y="455581"/>
                      <a:pt x="12764" y="454819"/>
                    </a:cubicBezTo>
                    <a:cubicBezTo>
                      <a:pt x="11906" y="471297"/>
                      <a:pt x="11144" y="487966"/>
                      <a:pt x="10573" y="504634"/>
                    </a:cubicBezTo>
                    <a:cubicBezTo>
                      <a:pt x="10382" y="504349"/>
                      <a:pt x="10192" y="503777"/>
                      <a:pt x="10096" y="502730"/>
                    </a:cubicBezTo>
                    <a:cubicBezTo>
                      <a:pt x="9049" y="504634"/>
                      <a:pt x="9811" y="506635"/>
                      <a:pt x="10382" y="508445"/>
                    </a:cubicBezTo>
                    <a:cubicBezTo>
                      <a:pt x="9620" y="530162"/>
                      <a:pt x="9049" y="552069"/>
                      <a:pt x="8763" y="574167"/>
                    </a:cubicBezTo>
                    <a:cubicBezTo>
                      <a:pt x="7906" y="570357"/>
                      <a:pt x="6763" y="567023"/>
                      <a:pt x="5524" y="564452"/>
                    </a:cubicBezTo>
                    <a:cubicBezTo>
                      <a:pt x="4096" y="565595"/>
                      <a:pt x="6001" y="568833"/>
                      <a:pt x="5524" y="572453"/>
                    </a:cubicBezTo>
                    <a:cubicBezTo>
                      <a:pt x="6001" y="570357"/>
                      <a:pt x="6572" y="570262"/>
                      <a:pt x="7048" y="571309"/>
                    </a:cubicBezTo>
                    <a:cubicBezTo>
                      <a:pt x="4953" y="572929"/>
                      <a:pt x="6286" y="594360"/>
                      <a:pt x="8096" y="589407"/>
                    </a:cubicBezTo>
                    <a:cubicBezTo>
                      <a:pt x="6382" y="583692"/>
                      <a:pt x="9049" y="578358"/>
                      <a:pt x="7334" y="571881"/>
                    </a:cubicBezTo>
                    <a:cubicBezTo>
                      <a:pt x="7810" y="573215"/>
                      <a:pt x="8287" y="575691"/>
                      <a:pt x="8763" y="578453"/>
                    </a:cubicBezTo>
                    <a:cubicBezTo>
                      <a:pt x="8763" y="584454"/>
                      <a:pt x="8763" y="590455"/>
                      <a:pt x="8668" y="596456"/>
                    </a:cubicBezTo>
                    <a:cubicBezTo>
                      <a:pt x="7620" y="594551"/>
                      <a:pt x="6953" y="591217"/>
                      <a:pt x="6096" y="588645"/>
                    </a:cubicBezTo>
                    <a:cubicBezTo>
                      <a:pt x="6001" y="583883"/>
                      <a:pt x="4001" y="587121"/>
                      <a:pt x="4191" y="590455"/>
                    </a:cubicBezTo>
                    <a:cubicBezTo>
                      <a:pt x="3905" y="598742"/>
                      <a:pt x="5810" y="588550"/>
                      <a:pt x="6477" y="594741"/>
                    </a:cubicBezTo>
                    <a:cubicBezTo>
                      <a:pt x="5905" y="603123"/>
                      <a:pt x="4572" y="594265"/>
                      <a:pt x="3239" y="594360"/>
                    </a:cubicBezTo>
                    <a:cubicBezTo>
                      <a:pt x="2095" y="594836"/>
                      <a:pt x="953" y="585311"/>
                      <a:pt x="0" y="591884"/>
                    </a:cubicBezTo>
                    <a:cubicBezTo>
                      <a:pt x="857" y="596170"/>
                      <a:pt x="2953" y="595503"/>
                      <a:pt x="3239" y="602361"/>
                    </a:cubicBezTo>
                    <a:cubicBezTo>
                      <a:pt x="3524" y="601790"/>
                      <a:pt x="5048" y="597599"/>
                      <a:pt x="5143" y="602647"/>
                    </a:cubicBezTo>
                    <a:cubicBezTo>
                      <a:pt x="5715" y="600647"/>
                      <a:pt x="6858" y="600932"/>
                      <a:pt x="7429" y="598932"/>
                    </a:cubicBezTo>
                    <a:cubicBezTo>
                      <a:pt x="7810" y="599599"/>
                      <a:pt x="8191" y="600551"/>
                      <a:pt x="8572" y="601504"/>
                    </a:cubicBezTo>
                    <a:cubicBezTo>
                      <a:pt x="8572" y="608648"/>
                      <a:pt x="8477" y="615791"/>
                      <a:pt x="8477" y="623030"/>
                    </a:cubicBezTo>
                    <a:cubicBezTo>
                      <a:pt x="7144" y="616839"/>
                      <a:pt x="3810" y="606076"/>
                      <a:pt x="4763" y="616649"/>
                    </a:cubicBezTo>
                    <a:cubicBezTo>
                      <a:pt x="5905" y="619506"/>
                      <a:pt x="3905" y="622554"/>
                      <a:pt x="5239" y="624745"/>
                    </a:cubicBezTo>
                    <a:cubicBezTo>
                      <a:pt x="5334" y="618839"/>
                      <a:pt x="7334" y="622745"/>
                      <a:pt x="8572" y="624554"/>
                    </a:cubicBezTo>
                    <a:cubicBezTo>
                      <a:pt x="8572" y="634365"/>
                      <a:pt x="8572" y="644176"/>
                      <a:pt x="8668" y="653987"/>
                    </a:cubicBezTo>
                    <a:cubicBezTo>
                      <a:pt x="8096" y="655415"/>
                      <a:pt x="7525" y="656844"/>
                      <a:pt x="7144" y="659130"/>
                    </a:cubicBezTo>
                    <a:cubicBezTo>
                      <a:pt x="4477" y="667893"/>
                      <a:pt x="1810" y="676751"/>
                      <a:pt x="190" y="690372"/>
                    </a:cubicBezTo>
                    <a:cubicBezTo>
                      <a:pt x="1143" y="689324"/>
                      <a:pt x="1524" y="685609"/>
                      <a:pt x="2953" y="686753"/>
                    </a:cubicBezTo>
                    <a:cubicBezTo>
                      <a:pt x="3048" y="683514"/>
                      <a:pt x="2477" y="683228"/>
                      <a:pt x="2477" y="680657"/>
                    </a:cubicBezTo>
                    <a:cubicBezTo>
                      <a:pt x="2762" y="684181"/>
                      <a:pt x="4667" y="680752"/>
                      <a:pt x="4763" y="684943"/>
                    </a:cubicBezTo>
                    <a:cubicBezTo>
                      <a:pt x="5334" y="684276"/>
                      <a:pt x="5524" y="681514"/>
                      <a:pt x="6191" y="681133"/>
                    </a:cubicBezTo>
                    <a:cubicBezTo>
                      <a:pt x="6667" y="679133"/>
                      <a:pt x="7144" y="677228"/>
                      <a:pt x="7620" y="675323"/>
                    </a:cubicBezTo>
                    <a:cubicBezTo>
                      <a:pt x="8001" y="673989"/>
                      <a:pt x="8382" y="672941"/>
                      <a:pt x="8763" y="671798"/>
                    </a:cubicBezTo>
                    <a:cubicBezTo>
                      <a:pt x="8763" y="677894"/>
                      <a:pt x="8953" y="683895"/>
                      <a:pt x="8953" y="689991"/>
                    </a:cubicBezTo>
                    <a:cubicBezTo>
                      <a:pt x="8572" y="688943"/>
                      <a:pt x="8382" y="687515"/>
                      <a:pt x="8382" y="684943"/>
                    </a:cubicBezTo>
                    <a:cubicBezTo>
                      <a:pt x="7620" y="686181"/>
                      <a:pt x="8191" y="689420"/>
                      <a:pt x="8382" y="693230"/>
                    </a:cubicBezTo>
                    <a:cubicBezTo>
                      <a:pt x="7715" y="694563"/>
                      <a:pt x="6572" y="698373"/>
                      <a:pt x="6667" y="701326"/>
                    </a:cubicBezTo>
                    <a:cubicBezTo>
                      <a:pt x="7334" y="701516"/>
                      <a:pt x="7715" y="700469"/>
                      <a:pt x="8096" y="699516"/>
                    </a:cubicBezTo>
                    <a:cubicBezTo>
                      <a:pt x="8096" y="698468"/>
                      <a:pt x="8191" y="697706"/>
                      <a:pt x="8382" y="697706"/>
                    </a:cubicBezTo>
                    <a:cubicBezTo>
                      <a:pt x="8382" y="698183"/>
                      <a:pt x="8382" y="698563"/>
                      <a:pt x="8382" y="698945"/>
                    </a:cubicBezTo>
                    <a:cubicBezTo>
                      <a:pt x="8763" y="699326"/>
                      <a:pt x="8953" y="698945"/>
                      <a:pt x="9049" y="698278"/>
                    </a:cubicBezTo>
                    <a:cubicBezTo>
                      <a:pt x="9430" y="724091"/>
                      <a:pt x="10001" y="749999"/>
                      <a:pt x="10763" y="776097"/>
                    </a:cubicBezTo>
                    <a:cubicBezTo>
                      <a:pt x="9811" y="771334"/>
                      <a:pt x="8477" y="767239"/>
                      <a:pt x="6953" y="764191"/>
                    </a:cubicBezTo>
                    <a:cubicBezTo>
                      <a:pt x="5524" y="765334"/>
                      <a:pt x="7429" y="768572"/>
                      <a:pt x="6953" y="772192"/>
                    </a:cubicBezTo>
                    <a:cubicBezTo>
                      <a:pt x="8382" y="766286"/>
                      <a:pt x="9906" y="775240"/>
                      <a:pt x="10954" y="783908"/>
                    </a:cubicBezTo>
                    <a:cubicBezTo>
                      <a:pt x="11240" y="793147"/>
                      <a:pt x="11525" y="802291"/>
                      <a:pt x="11811" y="811530"/>
                    </a:cubicBezTo>
                    <a:cubicBezTo>
                      <a:pt x="11620" y="811340"/>
                      <a:pt x="11430" y="810959"/>
                      <a:pt x="11240" y="810863"/>
                    </a:cubicBezTo>
                    <a:cubicBezTo>
                      <a:pt x="10858" y="814388"/>
                      <a:pt x="9811" y="816578"/>
                      <a:pt x="10763" y="820865"/>
                    </a:cubicBezTo>
                    <a:cubicBezTo>
                      <a:pt x="11335" y="820293"/>
                      <a:pt x="11335" y="816769"/>
                      <a:pt x="12002" y="816674"/>
                    </a:cubicBezTo>
                    <a:cubicBezTo>
                      <a:pt x="12002" y="819245"/>
                      <a:pt x="12192" y="821817"/>
                      <a:pt x="12287" y="824389"/>
                    </a:cubicBezTo>
                    <a:cubicBezTo>
                      <a:pt x="11716" y="824008"/>
                      <a:pt x="11049" y="823055"/>
                      <a:pt x="10858" y="824960"/>
                    </a:cubicBezTo>
                    <a:cubicBezTo>
                      <a:pt x="10763" y="829628"/>
                      <a:pt x="11716" y="829723"/>
                      <a:pt x="12478" y="830390"/>
                    </a:cubicBezTo>
                    <a:cubicBezTo>
                      <a:pt x="12668" y="834962"/>
                      <a:pt x="12764" y="839534"/>
                      <a:pt x="12954" y="844106"/>
                    </a:cubicBezTo>
                    <a:cubicBezTo>
                      <a:pt x="12382" y="845725"/>
                      <a:pt x="11906" y="847630"/>
                      <a:pt x="11335" y="849059"/>
                    </a:cubicBezTo>
                    <a:cubicBezTo>
                      <a:pt x="10668" y="853440"/>
                      <a:pt x="9239" y="854488"/>
                      <a:pt x="8572" y="858774"/>
                    </a:cubicBezTo>
                    <a:cubicBezTo>
                      <a:pt x="5905" y="867537"/>
                      <a:pt x="3239" y="876395"/>
                      <a:pt x="1619" y="890016"/>
                    </a:cubicBezTo>
                    <a:cubicBezTo>
                      <a:pt x="2572" y="888968"/>
                      <a:pt x="2953" y="885254"/>
                      <a:pt x="4381" y="886397"/>
                    </a:cubicBezTo>
                    <a:cubicBezTo>
                      <a:pt x="4477" y="883158"/>
                      <a:pt x="3905" y="882872"/>
                      <a:pt x="3905" y="880301"/>
                    </a:cubicBezTo>
                    <a:cubicBezTo>
                      <a:pt x="4191" y="883825"/>
                      <a:pt x="6096" y="880491"/>
                      <a:pt x="6191" y="884587"/>
                    </a:cubicBezTo>
                    <a:cubicBezTo>
                      <a:pt x="6763" y="883920"/>
                      <a:pt x="6953" y="881158"/>
                      <a:pt x="7620" y="880777"/>
                    </a:cubicBezTo>
                    <a:cubicBezTo>
                      <a:pt x="8096" y="878777"/>
                      <a:pt x="8572" y="876872"/>
                      <a:pt x="9049" y="874967"/>
                    </a:cubicBezTo>
                    <a:cubicBezTo>
                      <a:pt x="10382" y="869823"/>
                      <a:pt x="12002" y="866013"/>
                      <a:pt x="13621" y="862584"/>
                    </a:cubicBezTo>
                    <a:cubicBezTo>
                      <a:pt x="13716" y="865156"/>
                      <a:pt x="13811" y="867728"/>
                      <a:pt x="13906" y="870299"/>
                    </a:cubicBezTo>
                    <a:cubicBezTo>
                      <a:pt x="13526" y="871252"/>
                      <a:pt x="13049" y="872204"/>
                      <a:pt x="12764" y="873443"/>
                    </a:cubicBezTo>
                    <a:cubicBezTo>
                      <a:pt x="13716" y="887825"/>
                      <a:pt x="12287" y="884396"/>
                      <a:pt x="10954" y="891254"/>
                    </a:cubicBezTo>
                    <a:cubicBezTo>
                      <a:pt x="12192" y="890969"/>
                      <a:pt x="13430" y="889921"/>
                      <a:pt x="14668" y="888492"/>
                    </a:cubicBezTo>
                    <a:cubicBezTo>
                      <a:pt x="15526" y="910590"/>
                      <a:pt x="16288" y="932879"/>
                      <a:pt x="17145" y="955072"/>
                    </a:cubicBezTo>
                    <a:cubicBezTo>
                      <a:pt x="16573" y="947452"/>
                      <a:pt x="14573" y="940975"/>
                      <a:pt x="12478" y="936593"/>
                    </a:cubicBezTo>
                    <a:cubicBezTo>
                      <a:pt x="11049" y="937736"/>
                      <a:pt x="12954" y="940975"/>
                      <a:pt x="12478" y="944594"/>
                    </a:cubicBezTo>
                    <a:cubicBezTo>
                      <a:pt x="14288" y="937070"/>
                      <a:pt x="16383" y="953929"/>
                      <a:pt x="17145" y="963263"/>
                    </a:cubicBezTo>
                    <a:cubicBezTo>
                      <a:pt x="17335" y="960692"/>
                      <a:pt x="17335" y="958215"/>
                      <a:pt x="17145" y="955738"/>
                    </a:cubicBezTo>
                    <a:cubicBezTo>
                      <a:pt x="17526" y="965454"/>
                      <a:pt x="17907" y="975170"/>
                      <a:pt x="18193" y="984980"/>
                    </a:cubicBezTo>
                    <a:cubicBezTo>
                      <a:pt x="17716" y="984313"/>
                      <a:pt x="17240" y="983552"/>
                      <a:pt x="16669" y="983266"/>
                    </a:cubicBezTo>
                    <a:cubicBezTo>
                      <a:pt x="16288" y="986790"/>
                      <a:pt x="15240" y="988981"/>
                      <a:pt x="16192" y="993267"/>
                    </a:cubicBezTo>
                    <a:cubicBezTo>
                      <a:pt x="16954" y="992505"/>
                      <a:pt x="16573" y="986981"/>
                      <a:pt x="18002" y="989457"/>
                    </a:cubicBezTo>
                    <a:cubicBezTo>
                      <a:pt x="18288" y="989648"/>
                      <a:pt x="18383" y="990600"/>
                      <a:pt x="18383" y="991743"/>
                    </a:cubicBezTo>
                    <a:cubicBezTo>
                      <a:pt x="18383" y="991743"/>
                      <a:pt x="18383" y="991743"/>
                      <a:pt x="18383" y="991838"/>
                    </a:cubicBezTo>
                    <a:cubicBezTo>
                      <a:pt x="18383" y="992981"/>
                      <a:pt x="18383" y="994410"/>
                      <a:pt x="18383" y="995553"/>
                    </a:cubicBezTo>
                    <a:cubicBezTo>
                      <a:pt x="18193" y="999173"/>
                      <a:pt x="16383" y="994124"/>
                      <a:pt x="16097" y="997268"/>
                    </a:cubicBezTo>
                    <a:cubicBezTo>
                      <a:pt x="15907" y="1003363"/>
                      <a:pt x="17621" y="1001649"/>
                      <a:pt x="18383" y="1003649"/>
                    </a:cubicBezTo>
                    <a:cubicBezTo>
                      <a:pt x="18002" y="1001268"/>
                      <a:pt x="18193" y="999268"/>
                      <a:pt x="18574" y="997649"/>
                    </a:cubicBezTo>
                    <a:cubicBezTo>
                      <a:pt x="18764" y="1002983"/>
                      <a:pt x="18955" y="1008317"/>
                      <a:pt x="19145" y="1013651"/>
                    </a:cubicBezTo>
                    <a:cubicBezTo>
                      <a:pt x="18288" y="1016318"/>
                      <a:pt x="17526" y="1019270"/>
                      <a:pt x="16573" y="1021556"/>
                    </a:cubicBezTo>
                    <a:cubicBezTo>
                      <a:pt x="15907" y="1025938"/>
                      <a:pt x="14478" y="1026986"/>
                      <a:pt x="13811" y="1031272"/>
                    </a:cubicBezTo>
                    <a:cubicBezTo>
                      <a:pt x="11144" y="1040035"/>
                      <a:pt x="8477" y="1048893"/>
                      <a:pt x="6858" y="1062514"/>
                    </a:cubicBezTo>
                    <a:cubicBezTo>
                      <a:pt x="7810" y="1061466"/>
                      <a:pt x="8191" y="1057751"/>
                      <a:pt x="9620" y="1058894"/>
                    </a:cubicBezTo>
                    <a:cubicBezTo>
                      <a:pt x="9715" y="1055656"/>
                      <a:pt x="9144" y="1055370"/>
                      <a:pt x="9144" y="1052798"/>
                    </a:cubicBezTo>
                    <a:cubicBezTo>
                      <a:pt x="9239" y="1054322"/>
                      <a:pt x="9715" y="1054513"/>
                      <a:pt x="10192" y="1054608"/>
                    </a:cubicBezTo>
                    <a:cubicBezTo>
                      <a:pt x="9811" y="1061180"/>
                      <a:pt x="10954" y="1071753"/>
                      <a:pt x="12192" y="1068038"/>
                    </a:cubicBezTo>
                    <a:cubicBezTo>
                      <a:pt x="10858" y="1063847"/>
                      <a:pt x="12002" y="1059847"/>
                      <a:pt x="12002" y="1055465"/>
                    </a:cubicBezTo>
                    <a:cubicBezTo>
                      <a:pt x="12192" y="1054513"/>
                      <a:pt x="12478" y="1053465"/>
                      <a:pt x="12859" y="1053275"/>
                    </a:cubicBezTo>
                    <a:cubicBezTo>
                      <a:pt x="13335" y="1051274"/>
                      <a:pt x="13811" y="1049369"/>
                      <a:pt x="14192" y="1047464"/>
                    </a:cubicBezTo>
                    <a:cubicBezTo>
                      <a:pt x="15716" y="1041273"/>
                      <a:pt x="17716" y="1036892"/>
                      <a:pt x="19812" y="1033082"/>
                    </a:cubicBezTo>
                    <a:cubicBezTo>
                      <a:pt x="19812" y="1035177"/>
                      <a:pt x="20003" y="1037273"/>
                      <a:pt x="20003" y="1039368"/>
                    </a:cubicBezTo>
                    <a:cubicBezTo>
                      <a:pt x="19336" y="1041845"/>
                      <a:pt x="18574" y="1043559"/>
                      <a:pt x="17907" y="1045940"/>
                    </a:cubicBezTo>
                    <a:cubicBezTo>
                      <a:pt x="18859" y="1060323"/>
                      <a:pt x="17431" y="1056894"/>
                      <a:pt x="16097" y="1063752"/>
                    </a:cubicBezTo>
                    <a:cubicBezTo>
                      <a:pt x="17716" y="1063466"/>
                      <a:pt x="19240" y="1061752"/>
                      <a:pt x="20765" y="1059656"/>
                    </a:cubicBezTo>
                    <a:cubicBezTo>
                      <a:pt x="21050" y="1068229"/>
                      <a:pt x="21431" y="1076801"/>
                      <a:pt x="21717" y="1085279"/>
                    </a:cubicBezTo>
                    <a:cubicBezTo>
                      <a:pt x="21717" y="1086707"/>
                      <a:pt x="21717" y="1088041"/>
                      <a:pt x="21717" y="1089660"/>
                    </a:cubicBezTo>
                    <a:cubicBezTo>
                      <a:pt x="21622" y="1089946"/>
                      <a:pt x="21431" y="1090232"/>
                      <a:pt x="21336" y="1090517"/>
                    </a:cubicBezTo>
                    <a:cubicBezTo>
                      <a:pt x="21336" y="1091279"/>
                      <a:pt x="21527" y="1091756"/>
                      <a:pt x="21622" y="1091946"/>
                    </a:cubicBezTo>
                    <a:cubicBezTo>
                      <a:pt x="21622" y="1092422"/>
                      <a:pt x="21622" y="1092803"/>
                      <a:pt x="21622" y="1093375"/>
                    </a:cubicBezTo>
                    <a:cubicBezTo>
                      <a:pt x="21812" y="1092708"/>
                      <a:pt x="21907" y="1092518"/>
                      <a:pt x="22003" y="1092327"/>
                    </a:cubicBezTo>
                    <a:cubicBezTo>
                      <a:pt x="22003" y="1092327"/>
                      <a:pt x="22003" y="1092422"/>
                      <a:pt x="22098" y="1092422"/>
                    </a:cubicBezTo>
                    <a:cubicBezTo>
                      <a:pt x="22289" y="1098328"/>
                      <a:pt x="22574" y="1104233"/>
                      <a:pt x="22765" y="1110139"/>
                    </a:cubicBezTo>
                    <a:cubicBezTo>
                      <a:pt x="22289" y="1107853"/>
                      <a:pt x="21907" y="1105091"/>
                      <a:pt x="22098" y="1101471"/>
                    </a:cubicBezTo>
                    <a:cubicBezTo>
                      <a:pt x="21622" y="1106519"/>
                      <a:pt x="21622" y="1124426"/>
                      <a:pt x="23431" y="1127284"/>
                    </a:cubicBezTo>
                    <a:cubicBezTo>
                      <a:pt x="24575" y="1156430"/>
                      <a:pt x="25717" y="1185482"/>
                      <a:pt x="26956" y="1214533"/>
                    </a:cubicBezTo>
                    <a:cubicBezTo>
                      <a:pt x="26194" y="1219772"/>
                      <a:pt x="24384" y="1223296"/>
                      <a:pt x="26860" y="1226725"/>
                    </a:cubicBezTo>
                    <a:cubicBezTo>
                      <a:pt x="26670" y="1222915"/>
                      <a:pt x="26860" y="1220629"/>
                      <a:pt x="27146" y="1219200"/>
                    </a:cubicBezTo>
                    <a:cubicBezTo>
                      <a:pt x="27622" y="1230535"/>
                      <a:pt x="28194" y="1241774"/>
                      <a:pt x="28670" y="1253109"/>
                    </a:cubicBezTo>
                    <a:cubicBezTo>
                      <a:pt x="28575" y="1253109"/>
                      <a:pt x="28384" y="1253109"/>
                      <a:pt x="28289" y="1253109"/>
                    </a:cubicBezTo>
                    <a:cubicBezTo>
                      <a:pt x="27622" y="1253109"/>
                      <a:pt x="27241" y="1252061"/>
                      <a:pt x="26860" y="1250918"/>
                    </a:cubicBezTo>
                    <a:cubicBezTo>
                      <a:pt x="25908" y="1259491"/>
                      <a:pt x="26479" y="1255490"/>
                      <a:pt x="26860" y="1265015"/>
                    </a:cubicBezTo>
                    <a:cubicBezTo>
                      <a:pt x="24670" y="1264730"/>
                      <a:pt x="24003" y="1254728"/>
                      <a:pt x="21717" y="1260348"/>
                    </a:cubicBezTo>
                    <a:cubicBezTo>
                      <a:pt x="21431" y="1260348"/>
                      <a:pt x="21145" y="1260539"/>
                      <a:pt x="21241" y="1262253"/>
                    </a:cubicBezTo>
                    <a:cubicBezTo>
                      <a:pt x="22193" y="1264444"/>
                      <a:pt x="23241" y="1265968"/>
                      <a:pt x="23527" y="1270635"/>
                    </a:cubicBezTo>
                    <a:cubicBezTo>
                      <a:pt x="22193" y="1268540"/>
                      <a:pt x="21241" y="1267492"/>
                      <a:pt x="20765" y="1266254"/>
                    </a:cubicBezTo>
                    <a:cubicBezTo>
                      <a:pt x="19431" y="1264349"/>
                      <a:pt x="18478" y="1261110"/>
                      <a:pt x="17050" y="1259777"/>
                    </a:cubicBezTo>
                    <a:cubicBezTo>
                      <a:pt x="19050" y="1263968"/>
                      <a:pt x="16764" y="1274826"/>
                      <a:pt x="18002" y="1279970"/>
                    </a:cubicBezTo>
                    <a:cubicBezTo>
                      <a:pt x="18002" y="1271778"/>
                      <a:pt x="19717" y="1271778"/>
                      <a:pt x="21241" y="1270349"/>
                    </a:cubicBezTo>
                    <a:cubicBezTo>
                      <a:pt x="21241" y="1271016"/>
                      <a:pt x="21241" y="1271683"/>
                      <a:pt x="21241" y="1272350"/>
                    </a:cubicBezTo>
                    <a:cubicBezTo>
                      <a:pt x="22384" y="1275112"/>
                      <a:pt x="22669" y="1271492"/>
                      <a:pt x="23051" y="1274636"/>
                    </a:cubicBezTo>
                    <a:cubicBezTo>
                      <a:pt x="24193" y="1277588"/>
                      <a:pt x="23336" y="1286542"/>
                      <a:pt x="24479" y="1282827"/>
                    </a:cubicBezTo>
                    <a:cubicBezTo>
                      <a:pt x="24860" y="1281113"/>
                      <a:pt x="24955" y="1278350"/>
                      <a:pt x="24955" y="1274826"/>
                    </a:cubicBezTo>
                    <a:cubicBezTo>
                      <a:pt x="25336" y="1276064"/>
                      <a:pt x="25813" y="1277398"/>
                      <a:pt x="25908" y="1274921"/>
                    </a:cubicBezTo>
                    <a:cubicBezTo>
                      <a:pt x="26765" y="1269587"/>
                      <a:pt x="28003" y="1265682"/>
                      <a:pt x="29051" y="1261205"/>
                    </a:cubicBezTo>
                    <a:cubicBezTo>
                      <a:pt x="29242" y="1266063"/>
                      <a:pt x="29528" y="1270921"/>
                      <a:pt x="29718" y="1275779"/>
                    </a:cubicBezTo>
                    <a:cubicBezTo>
                      <a:pt x="28956" y="1278731"/>
                      <a:pt x="28099" y="1281589"/>
                      <a:pt x="27337" y="1284542"/>
                    </a:cubicBezTo>
                    <a:cubicBezTo>
                      <a:pt x="24384" y="1287971"/>
                      <a:pt x="22098" y="1291685"/>
                      <a:pt x="23431" y="1297591"/>
                    </a:cubicBezTo>
                    <a:cubicBezTo>
                      <a:pt x="21145" y="1309688"/>
                      <a:pt x="18478" y="1319879"/>
                      <a:pt x="15335" y="1327785"/>
                    </a:cubicBezTo>
                    <a:cubicBezTo>
                      <a:pt x="14668" y="1332167"/>
                      <a:pt x="13240" y="1333214"/>
                      <a:pt x="12573" y="1337501"/>
                    </a:cubicBezTo>
                    <a:cubicBezTo>
                      <a:pt x="9906" y="1346264"/>
                      <a:pt x="7239" y="1355122"/>
                      <a:pt x="5620" y="1368743"/>
                    </a:cubicBezTo>
                    <a:cubicBezTo>
                      <a:pt x="6572" y="1367695"/>
                      <a:pt x="6953" y="1363980"/>
                      <a:pt x="8382" y="1365123"/>
                    </a:cubicBezTo>
                    <a:cubicBezTo>
                      <a:pt x="8477" y="1361885"/>
                      <a:pt x="7906" y="1361599"/>
                      <a:pt x="7906" y="1359027"/>
                    </a:cubicBezTo>
                    <a:cubicBezTo>
                      <a:pt x="8191" y="1362551"/>
                      <a:pt x="10096" y="1359122"/>
                      <a:pt x="10192" y="1363313"/>
                    </a:cubicBezTo>
                    <a:cubicBezTo>
                      <a:pt x="10763" y="1362647"/>
                      <a:pt x="10954" y="1359884"/>
                      <a:pt x="11620" y="1359503"/>
                    </a:cubicBezTo>
                    <a:cubicBezTo>
                      <a:pt x="12097" y="1357503"/>
                      <a:pt x="12573" y="1355598"/>
                      <a:pt x="12954" y="1353693"/>
                    </a:cubicBezTo>
                    <a:cubicBezTo>
                      <a:pt x="14668" y="1347121"/>
                      <a:pt x="16764" y="1342454"/>
                      <a:pt x="18955" y="1338358"/>
                    </a:cubicBezTo>
                    <a:cubicBezTo>
                      <a:pt x="19431" y="1333024"/>
                      <a:pt x="20860" y="1331976"/>
                      <a:pt x="21717" y="1328642"/>
                    </a:cubicBezTo>
                    <a:cubicBezTo>
                      <a:pt x="21717" y="1327690"/>
                      <a:pt x="21717" y="1326737"/>
                      <a:pt x="21717" y="1325690"/>
                    </a:cubicBezTo>
                    <a:cubicBezTo>
                      <a:pt x="22860" y="1325975"/>
                      <a:pt x="24193" y="1325975"/>
                      <a:pt x="25622" y="1325975"/>
                    </a:cubicBezTo>
                    <a:cubicBezTo>
                      <a:pt x="25241" y="1326833"/>
                      <a:pt x="24860" y="1327785"/>
                      <a:pt x="24479" y="1329023"/>
                    </a:cubicBezTo>
                    <a:cubicBezTo>
                      <a:pt x="24193" y="1329023"/>
                      <a:pt x="23908" y="1329023"/>
                      <a:pt x="23527" y="1328928"/>
                    </a:cubicBezTo>
                    <a:cubicBezTo>
                      <a:pt x="23527" y="1330643"/>
                      <a:pt x="23336" y="1330833"/>
                      <a:pt x="23051" y="1330928"/>
                    </a:cubicBezTo>
                    <a:cubicBezTo>
                      <a:pt x="22669" y="1338548"/>
                      <a:pt x="20860" y="1340072"/>
                      <a:pt x="19336" y="1342454"/>
                    </a:cubicBezTo>
                    <a:cubicBezTo>
                      <a:pt x="18859" y="1347788"/>
                      <a:pt x="17431" y="1348835"/>
                      <a:pt x="16573" y="1352169"/>
                    </a:cubicBezTo>
                    <a:cubicBezTo>
                      <a:pt x="17526" y="1366552"/>
                      <a:pt x="16097" y="1363123"/>
                      <a:pt x="14764" y="1369981"/>
                    </a:cubicBezTo>
                    <a:cubicBezTo>
                      <a:pt x="20479" y="1368838"/>
                      <a:pt x="25241" y="1354931"/>
                      <a:pt x="29813" y="1342358"/>
                    </a:cubicBezTo>
                    <a:lnTo>
                      <a:pt x="29813" y="1358741"/>
                    </a:lnTo>
                    <a:cubicBezTo>
                      <a:pt x="28956" y="1362170"/>
                      <a:pt x="28003" y="1365218"/>
                      <a:pt x="26860" y="1367600"/>
                    </a:cubicBezTo>
                    <a:cubicBezTo>
                      <a:pt x="28289" y="1375220"/>
                      <a:pt x="25146" y="1376458"/>
                      <a:pt x="23622" y="1377220"/>
                    </a:cubicBezTo>
                    <a:cubicBezTo>
                      <a:pt x="23622" y="1389221"/>
                      <a:pt x="21812" y="1393031"/>
                      <a:pt x="19907" y="1396841"/>
                    </a:cubicBezTo>
                    <a:cubicBezTo>
                      <a:pt x="20003" y="1399794"/>
                      <a:pt x="21336" y="1397699"/>
                      <a:pt x="21336" y="1401032"/>
                    </a:cubicBezTo>
                    <a:cubicBezTo>
                      <a:pt x="21907" y="1401032"/>
                      <a:pt x="22574" y="1401223"/>
                      <a:pt x="23146" y="1401318"/>
                    </a:cubicBezTo>
                    <a:cubicBezTo>
                      <a:pt x="23717" y="1397222"/>
                      <a:pt x="23908" y="1391222"/>
                      <a:pt x="25432" y="1391603"/>
                    </a:cubicBezTo>
                    <a:cubicBezTo>
                      <a:pt x="25813" y="1390079"/>
                      <a:pt x="26479" y="1389602"/>
                      <a:pt x="27241" y="1389793"/>
                    </a:cubicBezTo>
                    <a:cubicBezTo>
                      <a:pt x="28670" y="1385697"/>
                      <a:pt x="28956" y="1379792"/>
                      <a:pt x="29718" y="1375791"/>
                    </a:cubicBezTo>
                    <a:lnTo>
                      <a:pt x="29718" y="1398175"/>
                    </a:lnTo>
                    <a:cubicBezTo>
                      <a:pt x="29051" y="1397889"/>
                      <a:pt x="28289" y="1397984"/>
                      <a:pt x="27622" y="1397508"/>
                    </a:cubicBezTo>
                    <a:cubicBezTo>
                      <a:pt x="26956" y="1401032"/>
                      <a:pt x="28480" y="1401890"/>
                      <a:pt x="29718" y="1403128"/>
                    </a:cubicBezTo>
                    <a:lnTo>
                      <a:pt x="29718" y="1411034"/>
                    </a:lnTo>
                    <a:cubicBezTo>
                      <a:pt x="29528" y="1410557"/>
                      <a:pt x="29432" y="1410176"/>
                      <a:pt x="29242" y="1409605"/>
                    </a:cubicBezTo>
                    <a:cubicBezTo>
                      <a:pt x="28289" y="1411891"/>
                      <a:pt x="27527" y="1415796"/>
                      <a:pt x="27146" y="1419701"/>
                    </a:cubicBezTo>
                    <a:cubicBezTo>
                      <a:pt x="22669" y="1417606"/>
                      <a:pt x="17812" y="1416368"/>
                      <a:pt x="14954" y="1418273"/>
                    </a:cubicBezTo>
                    <a:cubicBezTo>
                      <a:pt x="19526" y="1419320"/>
                      <a:pt x="22098" y="1422749"/>
                      <a:pt x="22860" y="1428560"/>
                    </a:cubicBezTo>
                    <a:cubicBezTo>
                      <a:pt x="20669" y="1428845"/>
                      <a:pt x="17621" y="1427893"/>
                      <a:pt x="16859" y="1429988"/>
                    </a:cubicBezTo>
                    <a:cubicBezTo>
                      <a:pt x="16192" y="1430274"/>
                      <a:pt x="15621" y="1430560"/>
                      <a:pt x="15240" y="1431131"/>
                    </a:cubicBezTo>
                    <a:cubicBezTo>
                      <a:pt x="15240" y="1433132"/>
                      <a:pt x="16573" y="1433608"/>
                      <a:pt x="16859" y="1435227"/>
                    </a:cubicBezTo>
                    <a:cubicBezTo>
                      <a:pt x="17240" y="1436846"/>
                      <a:pt x="18193" y="1437608"/>
                      <a:pt x="20003" y="1437323"/>
                    </a:cubicBezTo>
                    <a:cubicBezTo>
                      <a:pt x="20193" y="1436942"/>
                      <a:pt x="20574" y="1436751"/>
                      <a:pt x="20765" y="1436370"/>
                    </a:cubicBezTo>
                    <a:cubicBezTo>
                      <a:pt x="23717" y="1437513"/>
                      <a:pt x="26765" y="1433322"/>
                      <a:pt x="29813" y="1429607"/>
                    </a:cubicBezTo>
                    <a:lnTo>
                      <a:pt x="29813" y="1509998"/>
                    </a:lnTo>
                    <a:cubicBezTo>
                      <a:pt x="33242" y="1503426"/>
                      <a:pt x="36671" y="1497235"/>
                      <a:pt x="40100" y="1491234"/>
                    </a:cubicBezTo>
                    <a:lnTo>
                      <a:pt x="40100" y="1758125"/>
                    </a:lnTo>
                    <a:cubicBezTo>
                      <a:pt x="92964" y="1738598"/>
                      <a:pt x="151733" y="1732026"/>
                      <a:pt x="209455" y="1734217"/>
                    </a:cubicBezTo>
                    <a:cubicBezTo>
                      <a:pt x="264605" y="1736312"/>
                      <a:pt x="319754" y="1744980"/>
                      <a:pt x="374237" y="1752886"/>
                    </a:cubicBezTo>
                    <a:cubicBezTo>
                      <a:pt x="388810" y="1754981"/>
                      <a:pt x="403288" y="1757267"/>
                      <a:pt x="417862" y="1759458"/>
                    </a:cubicBezTo>
                    <a:cubicBezTo>
                      <a:pt x="421862" y="1759934"/>
                      <a:pt x="425768" y="1760410"/>
                      <a:pt x="429768" y="1760696"/>
                    </a:cubicBezTo>
                    <a:cubicBezTo>
                      <a:pt x="460153" y="1763363"/>
                      <a:pt x="488156" y="1771269"/>
                      <a:pt x="512636" y="1783842"/>
                    </a:cubicBezTo>
                    <a:lnTo>
                      <a:pt x="780002" y="1783842"/>
                    </a:lnTo>
                    <a:cubicBezTo>
                      <a:pt x="792956" y="1782604"/>
                      <a:pt x="806101" y="1782794"/>
                      <a:pt x="819626" y="1783842"/>
                    </a:cubicBezTo>
                    <a:lnTo>
                      <a:pt x="1670114" y="1783842"/>
                    </a:lnTo>
                    <a:cubicBezTo>
                      <a:pt x="1717739" y="1778794"/>
                      <a:pt x="1765268" y="1773365"/>
                      <a:pt x="1812703" y="1767554"/>
                    </a:cubicBezTo>
                    <a:cubicBezTo>
                      <a:pt x="1842516" y="1763935"/>
                      <a:pt x="1870234" y="1770507"/>
                      <a:pt x="1894618" y="1783842"/>
                    </a:cubicBezTo>
                    <a:lnTo>
                      <a:pt x="2291048" y="1783842"/>
                    </a:lnTo>
                    <a:lnTo>
                      <a:pt x="2291048" y="1610201"/>
                    </a:lnTo>
                    <a:cubicBezTo>
                      <a:pt x="2284286" y="1595723"/>
                      <a:pt x="2278571" y="1580579"/>
                      <a:pt x="2274380" y="1564291"/>
                    </a:cubicBezTo>
                    <a:cubicBezTo>
                      <a:pt x="2270474" y="1549336"/>
                      <a:pt x="2268093" y="1534859"/>
                      <a:pt x="2266664" y="1520571"/>
                    </a:cubicBezTo>
                    <a:cubicBezTo>
                      <a:pt x="2270093" y="1529048"/>
                      <a:pt x="2273903" y="1536859"/>
                      <a:pt x="2278952" y="1542002"/>
                    </a:cubicBezTo>
                    <a:cubicBezTo>
                      <a:pt x="2278380" y="1537621"/>
                      <a:pt x="2276475" y="1536002"/>
                      <a:pt x="2276951" y="1529429"/>
                    </a:cubicBezTo>
                    <a:cubicBezTo>
                      <a:pt x="2275332" y="1528858"/>
                      <a:pt x="2275237" y="1531430"/>
                      <a:pt x="2273903" y="1531620"/>
                    </a:cubicBezTo>
                    <a:cubicBezTo>
                      <a:pt x="2275618" y="1530286"/>
                      <a:pt x="2273903" y="1521619"/>
                      <a:pt x="2275999" y="1521047"/>
                    </a:cubicBezTo>
                    <a:cubicBezTo>
                      <a:pt x="2275618" y="1518285"/>
                      <a:pt x="2274189" y="1517809"/>
                      <a:pt x="2273999" y="1514761"/>
                    </a:cubicBezTo>
                    <a:cubicBezTo>
                      <a:pt x="2272951" y="1512760"/>
                      <a:pt x="2271998" y="1510665"/>
                      <a:pt x="2270950" y="1508569"/>
                    </a:cubicBezTo>
                    <a:cubicBezTo>
                      <a:pt x="2268569" y="1503426"/>
                      <a:pt x="2266760" y="1497235"/>
                      <a:pt x="2265045" y="1490663"/>
                    </a:cubicBezTo>
                    <a:cubicBezTo>
                      <a:pt x="2265045" y="1487043"/>
                      <a:pt x="2265236" y="1483424"/>
                      <a:pt x="2265331" y="1479709"/>
                    </a:cubicBezTo>
                    <a:cubicBezTo>
                      <a:pt x="2267617" y="1482090"/>
                      <a:pt x="2268379" y="1487900"/>
                      <a:pt x="2269998" y="1491710"/>
                    </a:cubicBezTo>
                    <a:cubicBezTo>
                      <a:pt x="2277237" y="1487424"/>
                      <a:pt x="2275523" y="1493901"/>
                      <a:pt x="2279142" y="1499997"/>
                    </a:cubicBezTo>
                    <a:cubicBezTo>
                      <a:pt x="2278475" y="1480757"/>
                      <a:pt x="2274284" y="1463802"/>
                      <a:pt x="2269427" y="1447800"/>
                    </a:cubicBezTo>
                    <a:cubicBezTo>
                      <a:pt x="2270474" y="1442466"/>
                      <a:pt x="2271617" y="1437132"/>
                      <a:pt x="2272665" y="1431893"/>
                    </a:cubicBezTo>
                    <a:cubicBezTo>
                      <a:pt x="2274475" y="1435894"/>
                      <a:pt x="2276094" y="1440180"/>
                      <a:pt x="2277332" y="1445324"/>
                    </a:cubicBezTo>
                    <a:cubicBezTo>
                      <a:pt x="2281142" y="1438942"/>
                      <a:pt x="2281904" y="1452848"/>
                      <a:pt x="2282381" y="1459992"/>
                    </a:cubicBezTo>
                    <a:cubicBezTo>
                      <a:pt x="2288477" y="1459897"/>
                      <a:pt x="2290477" y="1468279"/>
                      <a:pt x="2292477" y="1476661"/>
                    </a:cubicBezTo>
                    <a:cubicBezTo>
                      <a:pt x="2293906" y="1476185"/>
                      <a:pt x="2292858" y="1470374"/>
                      <a:pt x="2294573" y="1470279"/>
                    </a:cubicBezTo>
                    <a:cubicBezTo>
                      <a:pt x="2294573" y="1467517"/>
                      <a:pt x="2294573" y="1464659"/>
                      <a:pt x="2294573" y="1461897"/>
                    </a:cubicBezTo>
                    <a:cubicBezTo>
                      <a:pt x="2292477" y="1459230"/>
                      <a:pt x="2289429" y="1458659"/>
                      <a:pt x="2289524" y="1451419"/>
                    </a:cubicBezTo>
                    <a:cubicBezTo>
                      <a:pt x="2288762" y="1449610"/>
                      <a:pt x="2288477" y="1446657"/>
                      <a:pt x="2288572" y="1443038"/>
                    </a:cubicBezTo>
                    <a:cubicBezTo>
                      <a:pt x="2285524" y="1434084"/>
                      <a:pt x="2280666" y="1434941"/>
                      <a:pt x="2279523" y="1426369"/>
                    </a:cubicBezTo>
                    <a:cubicBezTo>
                      <a:pt x="2277428" y="1426083"/>
                      <a:pt x="2275999" y="1424464"/>
                      <a:pt x="2274856" y="1422178"/>
                    </a:cubicBezTo>
                    <a:cubicBezTo>
                      <a:pt x="2283524" y="1381316"/>
                      <a:pt x="2292668" y="1340453"/>
                      <a:pt x="2299621" y="1298734"/>
                    </a:cubicBezTo>
                    <a:cubicBezTo>
                      <a:pt x="2313623" y="1214152"/>
                      <a:pt x="2304288" y="1129475"/>
                      <a:pt x="2292763" y="1044988"/>
                    </a:cubicBezTo>
                    <a:cubicBezTo>
                      <a:pt x="2293906" y="1048607"/>
                      <a:pt x="2294954" y="1052608"/>
                      <a:pt x="2295811" y="1056894"/>
                    </a:cubicBezTo>
                    <a:cubicBezTo>
                      <a:pt x="2299525" y="1049274"/>
                      <a:pt x="2300383" y="1066038"/>
                      <a:pt x="2300859" y="1074611"/>
                    </a:cubicBezTo>
                    <a:cubicBezTo>
                      <a:pt x="2306955" y="1074515"/>
                      <a:pt x="2308955" y="1084707"/>
                      <a:pt x="2310956" y="1094804"/>
                    </a:cubicBezTo>
                    <a:cubicBezTo>
                      <a:pt x="2312384" y="1094232"/>
                      <a:pt x="2311337" y="1087184"/>
                      <a:pt x="2312956" y="1087088"/>
                    </a:cubicBezTo>
                    <a:cubicBezTo>
                      <a:pt x="2312956" y="1083659"/>
                      <a:pt x="2312956" y="1080326"/>
                      <a:pt x="2312956" y="1076897"/>
                    </a:cubicBezTo>
                    <a:cubicBezTo>
                      <a:pt x="2310860" y="1073658"/>
                      <a:pt x="2307812" y="1072991"/>
                      <a:pt x="2307908" y="1064228"/>
                    </a:cubicBezTo>
                    <a:close/>
                    <a:moveTo>
                      <a:pt x="29051" y="1338739"/>
                    </a:moveTo>
                    <a:cubicBezTo>
                      <a:pt x="27622" y="1342358"/>
                      <a:pt x="26384" y="1346835"/>
                      <a:pt x="24384" y="1348169"/>
                    </a:cubicBezTo>
                    <a:cubicBezTo>
                      <a:pt x="24098" y="1348169"/>
                      <a:pt x="23813" y="1348169"/>
                      <a:pt x="23431" y="1348073"/>
                    </a:cubicBezTo>
                    <a:cubicBezTo>
                      <a:pt x="23813" y="1358646"/>
                      <a:pt x="17145" y="1364742"/>
                      <a:pt x="17907" y="1357408"/>
                    </a:cubicBezTo>
                    <a:cubicBezTo>
                      <a:pt x="18097" y="1350264"/>
                      <a:pt x="19336" y="1347883"/>
                      <a:pt x="21145" y="1347788"/>
                    </a:cubicBezTo>
                    <a:cubicBezTo>
                      <a:pt x="21622" y="1345121"/>
                      <a:pt x="21622" y="1340358"/>
                      <a:pt x="22574" y="1339977"/>
                    </a:cubicBezTo>
                    <a:cubicBezTo>
                      <a:pt x="22574" y="1336358"/>
                      <a:pt x="23051" y="1335310"/>
                      <a:pt x="24003" y="1336072"/>
                    </a:cubicBezTo>
                    <a:cubicBezTo>
                      <a:pt x="24384" y="1332167"/>
                      <a:pt x="25622" y="1329023"/>
                      <a:pt x="26289" y="1332357"/>
                    </a:cubicBezTo>
                    <a:cubicBezTo>
                      <a:pt x="26765" y="1328642"/>
                      <a:pt x="27718" y="1326833"/>
                      <a:pt x="28765" y="1325499"/>
                    </a:cubicBezTo>
                    <a:cubicBezTo>
                      <a:pt x="29146" y="1325690"/>
                      <a:pt x="29432" y="1325975"/>
                      <a:pt x="29718" y="1326356"/>
                    </a:cubicBezTo>
                    <a:lnTo>
                      <a:pt x="29718" y="1335024"/>
                    </a:lnTo>
                    <a:cubicBezTo>
                      <a:pt x="29528" y="1335596"/>
                      <a:pt x="29242" y="1336167"/>
                      <a:pt x="29051" y="1336834"/>
                    </a:cubicBezTo>
                    <a:cubicBezTo>
                      <a:pt x="29051" y="1337501"/>
                      <a:pt x="29051" y="1338167"/>
                      <a:pt x="29051" y="1338834"/>
                    </a:cubicBezTo>
                    <a:close/>
                    <a:moveTo>
                      <a:pt x="1190149" y="32480"/>
                    </a:moveTo>
                    <a:lnTo>
                      <a:pt x="1544479" y="32480"/>
                    </a:lnTo>
                    <a:cubicBezTo>
                      <a:pt x="1448467" y="35528"/>
                      <a:pt x="1352741" y="44577"/>
                      <a:pt x="1256633" y="45053"/>
                    </a:cubicBezTo>
                    <a:cubicBezTo>
                      <a:pt x="1232821" y="45149"/>
                      <a:pt x="1210532" y="40672"/>
                      <a:pt x="1190149" y="32480"/>
                    </a:cubicBezTo>
                    <a:close/>
                    <a:moveTo>
                      <a:pt x="2277047" y="781241"/>
                    </a:moveTo>
                    <a:cubicBezTo>
                      <a:pt x="2277047" y="782955"/>
                      <a:pt x="2277047" y="784670"/>
                      <a:pt x="2277047" y="786384"/>
                    </a:cubicBezTo>
                    <a:cubicBezTo>
                      <a:pt x="2282381" y="784288"/>
                      <a:pt x="2285905" y="820674"/>
                      <a:pt x="2282095" y="816864"/>
                    </a:cubicBezTo>
                    <a:cubicBezTo>
                      <a:pt x="2278475" y="815912"/>
                      <a:pt x="2277237" y="808863"/>
                      <a:pt x="2277047" y="799148"/>
                    </a:cubicBezTo>
                    <a:cubicBezTo>
                      <a:pt x="2275713" y="796671"/>
                      <a:pt x="2273522" y="796671"/>
                      <a:pt x="2273046" y="792004"/>
                    </a:cubicBezTo>
                    <a:cubicBezTo>
                      <a:pt x="2273522" y="784193"/>
                      <a:pt x="2274284" y="776383"/>
                      <a:pt x="2275142" y="768572"/>
                    </a:cubicBezTo>
                    <a:cubicBezTo>
                      <a:pt x="2275999" y="772287"/>
                      <a:pt x="2276666" y="776288"/>
                      <a:pt x="2277047" y="781241"/>
                    </a:cubicBezTo>
                    <a:close/>
                    <a:moveTo>
                      <a:pt x="2272856" y="1484471"/>
                    </a:moveTo>
                    <a:cubicBezTo>
                      <a:pt x="2269236" y="1483709"/>
                      <a:pt x="2267998" y="1477899"/>
                      <a:pt x="2267807" y="1469803"/>
                    </a:cubicBezTo>
                    <a:cubicBezTo>
                      <a:pt x="2267141" y="1468850"/>
                      <a:pt x="2266379" y="1468279"/>
                      <a:pt x="2265617" y="1467612"/>
                    </a:cubicBezTo>
                    <a:cubicBezTo>
                      <a:pt x="2265712" y="1465993"/>
                      <a:pt x="2265902" y="1464374"/>
                      <a:pt x="2265998" y="1462754"/>
                    </a:cubicBezTo>
                    <a:cubicBezTo>
                      <a:pt x="2266569" y="1459802"/>
                      <a:pt x="2267141" y="1456849"/>
                      <a:pt x="2267712" y="1453896"/>
                    </a:cubicBezTo>
                    <a:cubicBezTo>
                      <a:pt x="2267712" y="1454277"/>
                      <a:pt x="2267807" y="1454658"/>
                      <a:pt x="2267903" y="1455039"/>
                    </a:cubicBezTo>
                    <a:cubicBezTo>
                      <a:pt x="2267903" y="1456468"/>
                      <a:pt x="2267903" y="1457801"/>
                      <a:pt x="2267903" y="1459230"/>
                    </a:cubicBezTo>
                    <a:cubicBezTo>
                      <a:pt x="2273237" y="1457516"/>
                      <a:pt x="2276666" y="1487615"/>
                      <a:pt x="2272856" y="1484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34" name="Graphic 8819">
              <a:extLst>
                <a:ext uri="{FF2B5EF4-FFF2-40B4-BE49-F238E27FC236}">
                  <a16:creationId xmlns:a16="http://schemas.microsoft.com/office/drawing/2014/main" id="{5867CEE4-5EAB-7E68-70CE-F50103D55AC8}"/>
                </a:ext>
              </a:extLst>
            </p:cNvPr>
            <p:cNvGrpSpPr/>
            <p:nvPr userDrawn="1"/>
          </p:nvGrpSpPr>
          <p:grpSpPr>
            <a:xfrm rot="295145">
              <a:off x="6863055" y="2097657"/>
              <a:ext cx="3510388" cy="2346128"/>
              <a:chOff x="7602100" y="1936660"/>
              <a:chExt cx="2278094" cy="1848362"/>
            </a:xfrm>
          </p:grpSpPr>
          <p:sp>
            <p:nvSpPr>
              <p:cNvPr id="9235" name="Vrije vorm: vorm 9234">
                <a:extLst>
                  <a:ext uri="{FF2B5EF4-FFF2-40B4-BE49-F238E27FC236}">
                    <a16:creationId xmlns:a16="http://schemas.microsoft.com/office/drawing/2014/main" id="{C32D21AA-1095-6D7B-BAA7-FDF98DFFAD3F}"/>
                  </a:ext>
                </a:extLst>
              </p:cNvPr>
              <p:cNvSpPr/>
              <p:nvPr/>
            </p:nvSpPr>
            <p:spPr>
              <a:xfrm>
                <a:off x="9737345" y="3760963"/>
                <a:ext cx="21595" cy="5643"/>
              </a:xfrm>
              <a:custGeom>
                <a:avLst/>
                <a:gdLst>
                  <a:gd name="connsiteX0" fmla="*/ 21595 w 21595"/>
                  <a:gd name="connsiteY0" fmla="*/ 2522 h 5643"/>
                  <a:gd name="connsiteX1" fmla="*/ 21595 w 21595"/>
                  <a:gd name="connsiteY1" fmla="*/ 903 h 5643"/>
                  <a:gd name="connsiteX2" fmla="*/ 164 w 21595"/>
                  <a:gd name="connsiteY2" fmla="*/ 46 h 5643"/>
                  <a:gd name="connsiteX3" fmla="*/ 7308 w 21595"/>
                  <a:gd name="connsiteY3" fmla="*/ 3379 h 5643"/>
                  <a:gd name="connsiteX4" fmla="*/ 7308 w 21595"/>
                  <a:gd name="connsiteY4" fmla="*/ 4237 h 5643"/>
                  <a:gd name="connsiteX5" fmla="*/ 21595 w 21595"/>
                  <a:gd name="connsiteY5" fmla="*/ 5094 h 5643"/>
                  <a:gd name="connsiteX6" fmla="*/ 21595 w 21595"/>
                  <a:gd name="connsiteY6" fmla="*/ 3475 h 5643"/>
                  <a:gd name="connsiteX7" fmla="*/ 21595 w 21595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2522"/>
                    </a:move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79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6"/>
                      <a:pt x="21595" y="5094"/>
                    </a:cubicBezTo>
                    <a:cubicBezTo>
                      <a:pt x="21595" y="4522"/>
                      <a:pt x="21595" y="3951"/>
                      <a:pt x="21595" y="3475"/>
                    </a:cubicBezTo>
                    <a:cubicBezTo>
                      <a:pt x="17690" y="3475"/>
                      <a:pt x="13499" y="2808"/>
                      <a:pt x="21595" y="261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6" name="Vrije vorm: vorm 9235">
                <a:extLst>
                  <a:ext uri="{FF2B5EF4-FFF2-40B4-BE49-F238E27FC236}">
                    <a16:creationId xmlns:a16="http://schemas.microsoft.com/office/drawing/2014/main" id="{064520B2-83C8-8CBD-7209-0553ED33C1B8}"/>
                  </a:ext>
                </a:extLst>
              </p:cNvPr>
              <p:cNvSpPr/>
              <p:nvPr/>
            </p:nvSpPr>
            <p:spPr>
              <a:xfrm>
                <a:off x="9123677" y="3768872"/>
                <a:ext cx="33976" cy="3662"/>
              </a:xfrm>
              <a:custGeom>
                <a:avLst/>
                <a:gdLst>
                  <a:gd name="connsiteX0" fmla="*/ 41 w 33976"/>
                  <a:gd name="connsiteY0" fmla="*/ 3662 h 3662"/>
                  <a:gd name="connsiteX1" fmla="*/ 21473 w 33976"/>
                  <a:gd name="connsiteY1" fmla="*/ 2900 h 3662"/>
                  <a:gd name="connsiteX2" fmla="*/ 28521 w 33976"/>
                  <a:gd name="connsiteY2" fmla="*/ 2043 h 3662"/>
                  <a:gd name="connsiteX3" fmla="*/ 28521 w 33976"/>
                  <a:gd name="connsiteY3" fmla="*/ 1186 h 3662"/>
                  <a:gd name="connsiteX4" fmla="*/ 41 w 33976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76" h="3662">
                    <a:moveTo>
                      <a:pt x="41" y="3662"/>
                    </a:moveTo>
                    <a:cubicBezTo>
                      <a:pt x="9852" y="3662"/>
                      <a:pt x="15758" y="3281"/>
                      <a:pt x="21473" y="2900"/>
                    </a:cubicBezTo>
                    <a:cubicBezTo>
                      <a:pt x="21854" y="2424"/>
                      <a:pt x="22425" y="1948"/>
                      <a:pt x="28521" y="2043"/>
                    </a:cubicBezTo>
                    <a:cubicBezTo>
                      <a:pt x="28521" y="1757"/>
                      <a:pt x="28521" y="1472"/>
                      <a:pt x="28521" y="1186"/>
                    </a:cubicBezTo>
                    <a:cubicBezTo>
                      <a:pt x="50619" y="-1767"/>
                      <a:pt x="-1673" y="1472"/>
                      <a:pt x="41" y="356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7" name="Vrije vorm: vorm 9236">
                <a:extLst>
                  <a:ext uri="{FF2B5EF4-FFF2-40B4-BE49-F238E27FC236}">
                    <a16:creationId xmlns:a16="http://schemas.microsoft.com/office/drawing/2014/main" id="{FA33F0B5-9A3F-2EF9-3E76-89D1F1EF90E1}"/>
                  </a:ext>
                </a:extLst>
              </p:cNvPr>
              <p:cNvSpPr/>
              <p:nvPr/>
            </p:nvSpPr>
            <p:spPr>
              <a:xfrm>
                <a:off x="8702428" y="3774713"/>
                <a:ext cx="43052" cy="8120"/>
              </a:xfrm>
              <a:custGeom>
                <a:avLst/>
                <a:gdLst>
                  <a:gd name="connsiteX0" fmla="*/ 28575 w 43052"/>
                  <a:gd name="connsiteY0" fmla="*/ 1727 h 8120"/>
                  <a:gd name="connsiteX1" fmla="*/ 14288 w 43052"/>
                  <a:gd name="connsiteY1" fmla="*/ 870 h 8120"/>
                  <a:gd name="connsiteX2" fmla="*/ 7144 w 43052"/>
                  <a:gd name="connsiteY2" fmla="*/ 870 h 8120"/>
                  <a:gd name="connsiteX3" fmla="*/ 0 w 43052"/>
                  <a:gd name="connsiteY3" fmla="*/ 12 h 8120"/>
                  <a:gd name="connsiteX4" fmla="*/ 43053 w 43052"/>
                  <a:gd name="connsiteY4" fmla="*/ 7632 h 8120"/>
                  <a:gd name="connsiteX5" fmla="*/ 28575 w 43052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052" h="8120">
                    <a:moveTo>
                      <a:pt x="28575" y="1727"/>
                    </a:moveTo>
                    <a:cubicBezTo>
                      <a:pt x="27051" y="1060"/>
                      <a:pt x="22574" y="774"/>
                      <a:pt x="14288" y="870"/>
                    </a:cubicBezTo>
                    <a:cubicBezTo>
                      <a:pt x="11906" y="870"/>
                      <a:pt x="9525" y="870"/>
                      <a:pt x="7144" y="870"/>
                    </a:cubicBezTo>
                    <a:cubicBezTo>
                      <a:pt x="6763" y="393"/>
                      <a:pt x="6096" y="-83"/>
                      <a:pt x="0" y="12"/>
                    </a:cubicBezTo>
                    <a:cubicBezTo>
                      <a:pt x="667" y="3632"/>
                      <a:pt x="15430" y="9918"/>
                      <a:pt x="43053" y="7632"/>
                    </a:cubicBezTo>
                    <a:cubicBezTo>
                      <a:pt x="18764" y="6013"/>
                      <a:pt x="38957" y="4203"/>
                      <a:pt x="28575" y="172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8" name="Vrije vorm: vorm 9237">
                <a:extLst>
                  <a:ext uri="{FF2B5EF4-FFF2-40B4-BE49-F238E27FC236}">
                    <a16:creationId xmlns:a16="http://schemas.microsoft.com/office/drawing/2014/main" id="{E3D16A85-AE5F-CD57-22AE-B60F77C19F3B}"/>
                  </a:ext>
                </a:extLst>
              </p:cNvPr>
              <p:cNvSpPr/>
              <p:nvPr/>
            </p:nvSpPr>
            <p:spPr>
              <a:xfrm>
                <a:off x="8755225" y="3776649"/>
                <a:ext cx="76077" cy="8337"/>
              </a:xfrm>
              <a:custGeom>
                <a:avLst/>
                <a:gdLst>
                  <a:gd name="connsiteX0" fmla="*/ 40167 w 76077"/>
                  <a:gd name="connsiteY0" fmla="*/ 1601 h 8337"/>
                  <a:gd name="connsiteX1" fmla="*/ 4448 w 76077"/>
                  <a:gd name="connsiteY1" fmla="*/ 648 h 8337"/>
                  <a:gd name="connsiteX2" fmla="*/ 4734 w 76077"/>
                  <a:gd name="connsiteY2" fmla="*/ 8173 h 8337"/>
                  <a:gd name="connsiteX3" fmla="*/ 61789 w 76077"/>
                  <a:gd name="connsiteY3" fmla="*/ 6649 h 8337"/>
                  <a:gd name="connsiteX4" fmla="*/ 69028 w 76077"/>
                  <a:gd name="connsiteY4" fmla="*/ 6649 h 8337"/>
                  <a:gd name="connsiteX5" fmla="*/ 76076 w 76077"/>
                  <a:gd name="connsiteY5" fmla="*/ 5030 h 8337"/>
                  <a:gd name="connsiteX6" fmla="*/ 61694 w 76077"/>
                  <a:gd name="connsiteY6" fmla="*/ 3315 h 8337"/>
                  <a:gd name="connsiteX7" fmla="*/ 40262 w 76077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077" h="8337">
                    <a:moveTo>
                      <a:pt x="40167" y="1601"/>
                    </a:moveTo>
                    <a:cubicBezTo>
                      <a:pt x="23498" y="2267"/>
                      <a:pt x="9306" y="-1447"/>
                      <a:pt x="4448" y="648"/>
                    </a:cubicBezTo>
                    <a:cubicBezTo>
                      <a:pt x="13973" y="4458"/>
                      <a:pt x="-9553" y="5696"/>
                      <a:pt x="4734" y="8173"/>
                    </a:cubicBezTo>
                    <a:cubicBezTo>
                      <a:pt x="31976" y="8649"/>
                      <a:pt x="50359" y="8078"/>
                      <a:pt x="61789" y="6649"/>
                    </a:cubicBezTo>
                    <a:cubicBezTo>
                      <a:pt x="64265" y="6649"/>
                      <a:pt x="66551" y="6649"/>
                      <a:pt x="69028" y="6649"/>
                    </a:cubicBezTo>
                    <a:cubicBezTo>
                      <a:pt x="70361" y="5982"/>
                      <a:pt x="76172" y="5792"/>
                      <a:pt x="76076" y="5030"/>
                    </a:cubicBezTo>
                    <a:cubicBezTo>
                      <a:pt x="69790" y="4648"/>
                      <a:pt x="63313" y="4268"/>
                      <a:pt x="61694" y="3315"/>
                    </a:cubicBezTo>
                    <a:cubicBezTo>
                      <a:pt x="49502" y="3315"/>
                      <a:pt x="43215" y="2648"/>
                      <a:pt x="40262" y="160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9" name="Vrije vorm: vorm 9238">
                <a:extLst>
                  <a:ext uri="{FF2B5EF4-FFF2-40B4-BE49-F238E27FC236}">
                    <a16:creationId xmlns:a16="http://schemas.microsoft.com/office/drawing/2014/main" id="{8F5CCC25-4F45-F3CF-C6C0-7235522C4232}"/>
                  </a:ext>
                </a:extLst>
              </p:cNvPr>
              <p:cNvSpPr/>
              <p:nvPr/>
            </p:nvSpPr>
            <p:spPr>
              <a:xfrm>
                <a:off x="8931435" y="3766488"/>
                <a:ext cx="21595" cy="5643"/>
              </a:xfrm>
              <a:custGeom>
                <a:avLst/>
                <a:gdLst>
                  <a:gd name="connsiteX0" fmla="*/ 21595 w 21595"/>
                  <a:gd name="connsiteY0" fmla="*/ 3380 h 5643"/>
                  <a:gd name="connsiteX1" fmla="*/ 21595 w 21595"/>
                  <a:gd name="connsiteY1" fmla="*/ 2522 h 5643"/>
                  <a:gd name="connsiteX2" fmla="*/ 21595 w 21595"/>
                  <a:gd name="connsiteY2" fmla="*/ 903 h 5643"/>
                  <a:gd name="connsiteX3" fmla="*/ 164 w 21595"/>
                  <a:gd name="connsiteY3" fmla="*/ 46 h 5643"/>
                  <a:gd name="connsiteX4" fmla="*/ 7308 w 21595"/>
                  <a:gd name="connsiteY4" fmla="*/ 3380 h 5643"/>
                  <a:gd name="connsiteX5" fmla="*/ 7308 w 21595"/>
                  <a:gd name="connsiteY5" fmla="*/ 4237 h 5643"/>
                  <a:gd name="connsiteX6" fmla="*/ 21595 w 21595"/>
                  <a:gd name="connsiteY6" fmla="*/ 5094 h 5643"/>
                  <a:gd name="connsiteX7" fmla="*/ 21595 w 21595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3380"/>
                    </a:moveTo>
                    <a:cubicBezTo>
                      <a:pt x="17690" y="3380"/>
                      <a:pt x="13499" y="2713"/>
                      <a:pt x="21595" y="2522"/>
                    </a:cubicBez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80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7"/>
                      <a:pt x="21595" y="5094"/>
                    </a:cubicBezTo>
                    <a:cubicBezTo>
                      <a:pt x="21595" y="4523"/>
                      <a:pt x="21595" y="3951"/>
                      <a:pt x="21595" y="347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0" name="Vrije vorm: vorm 9239">
                <a:extLst>
                  <a:ext uri="{FF2B5EF4-FFF2-40B4-BE49-F238E27FC236}">
                    <a16:creationId xmlns:a16="http://schemas.microsoft.com/office/drawing/2014/main" id="{5272E0CE-F6A1-B52A-DC6D-AD260E947EE3}"/>
                  </a:ext>
                </a:extLst>
              </p:cNvPr>
              <p:cNvSpPr/>
              <p:nvPr/>
            </p:nvSpPr>
            <p:spPr>
              <a:xfrm>
                <a:off x="8860341" y="3767496"/>
                <a:ext cx="28395" cy="5556"/>
              </a:xfrm>
              <a:custGeom>
                <a:avLst/>
                <a:gdLst>
                  <a:gd name="connsiteX0" fmla="*/ 11 w 28395"/>
                  <a:gd name="connsiteY0" fmla="*/ 5515 h 5556"/>
                  <a:gd name="connsiteX1" fmla="*/ 28396 w 28395"/>
                  <a:gd name="connsiteY1" fmla="*/ 562 h 5556"/>
                  <a:gd name="connsiteX2" fmla="*/ 11 w 28395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395" h="5556">
                    <a:moveTo>
                      <a:pt x="11" y="5515"/>
                    </a:moveTo>
                    <a:cubicBezTo>
                      <a:pt x="27729" y="6086"/>
                      <a:pt x="6107" y="657"/>
                      <a:pt x="28396" y="562"/>
                    </a:cubicBezTo>
                    <a:cubicBezTo>
                      <a:pt x="14108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1" name="Vrije vorm: vorm 9240">
                <a:extLst>
                  <a:ext uri="{FF2B5EF4-FFF2-40B4-BE49-F238E27FC236}">
                    <a16:creationId xmlns:a16="http://schemas.microsoft.com/office/drawing/2014/main" id="{73536080-282E-8B7D-7196-FBF03D85C876}"/>
                  </a:ext>
                </a:extLst>
              </p:cNvPr>
              <p:cNvSpPr/>
              <p:nvPr/>
            </p:nvSpPr>
            <p:spPr>
              <a:xfrm>
                <a:off x="8952854" y="3773296"/>
                <a:ext cx="64861" cy="11726"/>
              </a:xfrm>
              <a:custGeom>
                <a:avLst/>
                <a:gdLst>
                  <a:gd name="connsiteX0" fmla="*/ 50373 w 64861"/>
                  <a:gd name="connsiteY0" fmla="*/ 953 h 11726"/>
                  <a:gd name="connsiteX1" fmla="*/ 21798 w 64861"/>
                  <a:gd name="connsiteY1" fmla="*/ 0 h 11726"/>
                  <a:gd name="connsiteX2" fmla="*/ 29132 w 64861"/>
                  <a:gd name="connsiteY2" fmla="*/ 4191 h 11726"/>
                  <a:gd name="connsiteX3" fmla="*/ 653 w 64861"/>
                  <a:gd name="connsiteY3" fmla="*/ 7429 h 11726"/>
                  <a:gd name="connsiteX4" fmla="*/ 843 w 64861"/>
                  <a:gd name="connsiteY4" fmla="*/ 11621 h 11726"/>
                  <a:gd name="connsiteX5" fmla="*/ 43515 w 64861"/>
                  <a:gd name="connsiteY5" fmla="*/ 6763 h 11726"/>
                  <a:gd name="connsiteX6" fmla="*/ 57803 w 64861"/>
                  <a:gd name="connsiteY6" fmla="*/ 5144 h 11726"/>
                  <a:gd name="connsiteX7" fmla="*/ 29132 w 64861"/>
                  <a:gd name="connsiteY7" fmla="*/ 2572 h 11726"/>
                  <a:gd name="connsiteX8" fmla="*/ 64851 w 64861"/>
                  <a:gd name="connsiteY8" fmla="*/ 3524 h 11726"/>
                  <a:gd name="connsiteX9" fmla="*/ 50468 w 64861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861" h="11726">
                    <a:moveTo>
                      <a:pt x="50373" y="953"/>
                    </a:moveTo>
                    <a:cubicBezTo>
                      <a:pt x="36848" y="1143"/>
                      <a:pt x="34562" y="0"/>
                      <a:pt x="21798" y="0"/>
                    </a:cubicBezTo>
                    <a:cubicBezTo>
                      <a:pt x="19607" y="1905"/>
                      <a:pt x="23036" y="3238"/>
                      <a:pt x="29132" y="4191"/>
                    </a:cubicBezTo>
                    <a:cubicBezTo>
                      <a:pt x="6749" y="3715"/>
                      <a:pt x="-2681" y="4858"/>
                      <a:pt x="653" y="7429"/>
                    </a:cubicBezTo>
                    <a:cubicBezTo>
                      <a:pt x="5796" y="10001"/>
                      <a:pt x="5701" y="9049"/>
                      <a:pt x="843" y="11621"/>
                    </a:cubicBezTo>
                    <a:cubicBezTo>
                      <a:pt x="34943" y="12383"/>
                      <a:pt x="33609" y="8858"/>
                      <a:pt x="43515" y="6763"/>
                    </a:cubicBezTo>
                    <a:cubicBezTo>
                      <a:pt x="46658" y="6001"/>
                      <a:pt x="49706" y="5334"/>
                      <a:pt x="57803" y="5144"/>
                    </a:cubicBezTo>
                    <a:cubicBezTo>
                      <a:pt x="55707" y="3429"/>
                      <a:pt x="26180" y="4858"/>
                      <a:pt x="29132" y="2572"/>
                    </a:cubicBezTo>
                    <a:cubicBezTo>
                      <a:pt x="41991" y="-381"/>
                      <a:pt x="48849" y="4096"/>
                      <a:pt x="64851" y="3524"/>
                    </a:cubicBezTo>
                    <a:cubicBezTo>
                      <a:pt x="65137" y="2096"/>
                      <a:pt x="59517" y="1334"/>
                      <a:pt x="50468" y="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2" name="Vrije vorm: vorm 9241">
                <a:extLst>
                  <a:ext uri="{FF2B5EF4-FFF2-40B4-BE49-F238E27FC236}">
                    <a16:creationId xmlns:a16="http://schemas.microsoft.com/office/drawing/2014/main" id="{E723AECF-06D9-1AEE-97C3-FE61BCCB3A20}"/>
                  </a:ext>
                </a:extLst>
              </p:cNvPr>
              <p:cNvSpPr/>
              <p:nvPr/>
            </p:nvSpPr>
            <p:spPr>
              <a:xfrm>
                <a:off x="9010276" y="3773140"/>
                <a:ext cx="142970" cy="7258"/>
              </a:xfrm>
              <a:custGeom>
                <a:avLst/>
                <a:gdLst>
                  <a:gd name="connsiteX0" fmla="*/ 135827 w 142970"/>
                  <a:gd name="connsiteY0" fmla="*/ 1490 h 7258"/>
                  <a:gd name="connsiteX1" fmla="*/ 128683 w 142970"/>
                  <a:gd name="connsiteY1" fmla="*/ 1490 h 7258"/>
                  <a:gd name="connsiteX2" fmla="*/ 100013 w 142970"/>
                  <a:gd name="connsiteY2" fmla="*/ 633 h 7258"/>
                  <a:gd name="connsiteX3" fmla="*/ 78677 w 142970"/>
                  <a:gd name="connsiteY3" fmla="*/ 3872 h 7258"/>
                  <a:gd name="connsiteX4" fmla="*/ 0 w 142970"/>
                  <a:gd name="connsiteY4" fmla="*/ 347 h 7258"/>
                  <a:gd name="connsiteX5" fmla="*/ 21527 w 142970"/>
                  <a:gd name="connsiteY5" fmla="*/ 2062 h 7258"/>
                  <a:gd name="connsiteX6" fmla="*/ 42863 w 142970"/>
                  <a:gd name="connsiteY6" fmla="*/ 2062 h 7258"/>
                  <a:gd name="connsiteX7" fmla="*/ 121539 w 142970"/>
                  <a:gd name="connsiteY7" fmla="*/ 5586 h 7258"/>
                  <a:gd name="connsiteX8" fmla="*/ 142970 w 142970"/>
                  <a:gd name="connsiteY8" fmla="*/ 4824 h 7258"/>
                  <a:gd name="connsiteX9" fmla="*/ 142970 w 142970"/>
                  <a:gd name="connsiteY9" fmla="*/ 2348 h 7258"/>
                  <a:gd name="connsiteX10" fmla="*/ 135922 w 142970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2970" h="7258">
                    <a:moveTo>
                      <a:pt x="135827" y="1490"/>
                    </a:moveTo>
                    <a:cubicBezTo>
                      <a:pt x="133350" y="1490"/>
                      <a:pt x="130969" y="1490"/>
                      <a:pt x="128683" y="1490"/>
                    </a:cubicBezTo>
                    <a:cubicBezTo>
                      <a:pt x="115157" y="1681"/>
                      <a:pt x="112871" y="538"/>
                      <a:pt x="100013" y="633"/>
                    </a:cubicBezTo>
                    <a:cubicBezTo>
                      <a:pt x="106299" y="3300"/>
                      <a:pt x="89154" y="3205"/>
                      <a:pt x="78677" y="3872"/>
                    </a:cubicBezTo>
                    <a:cubicBezTo>
                      <a:pt x="77533" y="347"/>
                      <a:pt x="16097" y="-605"/>
                      <a:pt x="0" y="347"/>
                    </a:cubicBezTo>
                    <a:cubicBezTo>
                      <a:pt x="5715" y="1109"/>
                      <a:pt x="19526" y="919"/>
                      <a:pt x="21527" y="2062"/>
                    </a:cubicBezTo>
                    <a:cubicBezTo>
                      <a:pt x="28670" y="2062"/>
                      <a:pt x="35719" y="2062"/>
                      <a:pt x="42863" y="2062"/>
                    </a:cubicBezTo>
                    <a:cubicBezTo>
                      <a:pt x="41338" y="10539"/>
                      <a:pt x="82201" y="6253"/>
                      <a:pt x="121539" y="5586"/>
                    </a:cubicBezTo>
                    <a:cubicBezTo>
                      <a:pt x="122682" y="4633"/>
                      <a:pt x="134588" y="4919"/>
                      <a:pt x="142970" y="4824"/>
                    </a:cubicBezTo>
                    <a:cubicBezTo>
                      <a:pt x="142970" y="3967"/>
                      <a:pt x="142970" y="3109"/>
                      <a:pt x="142970" y="2348"/>
                    </a:cubicBezTo>
                    <a:cubicBezTo>
                      <a:pt x="138589" y="2348"/>
                      <a:pt x="134493" y="2252"/>
                      <a:pt x="135922" y="149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3" name="Vrije vorm: vorm 9242">
                <a:extLst>
                  <a:ext uri="{FF2B5EF4-FFF2-40B4-BE49-F238E27FC236}">
                    <a16:creationId xmlns:a16="http://schemas.microsoft.com/office/drawing/2014/main" id="{C2B6007C-4FB1-E550-95E1-7720B6C78F3B}"/>
                  </a:ext>
                </a:extLst>
              </p:cNvPr>
              <p:cNvSpPr/>
              <p:nvPr/>
            </p:nvSpPr>
            <p:spPr>
              <a:xfrm>
                <a:off x="9174595" y="3775531"/>
                <a:ext cx="30625" cy="3583"/>
              </a:xfrm>
              <a:custGeom>
                <a:avLst/>
                <a:gdLst>
                  <a:gd name="connsiteX0" fmla="*/ 14370 w 30625"/>
                  <a:gd name="connsiteY0" fmla="*/ 51 h 3583"/>
                  <a:gd name="connsiteX1" fmla="*/ 14370 w 30625"/>
                  <a:gd name="connsiteY1" fmla="*/ 2528 h 3583"/>
                  <a:gd name="connsiteX2" fmla="*/ 83 w 30625"/>
                  <a:gd name="connsiteY2" fmla="*/ 2528 h 3583"/>
                  <a:gd name="connsiteX3" fmla="*/ 28658 w 30625"/>
                  <a:gd name="connsiteY3" fmla="*/ 1766 h 3583"/>
                  <a:gd name="connsiteX4" fmla="*/ 14275 w 30625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5" h="3583">
                    <a:moveTo>
                      <a:pt x="14370" y="51"/>
                    </a:moveTo>
                    <a:cubicBezTo>
                      <a:pt x="11608" y="1194"/>
                      <a:pt x="5798" y="1480"/>
                      <a:pt x="14370" y="2528"/>
                    </a:cubicBezTo>
                    <a:cubicBezTo>
                      <a:pt x="9608" y="2528"/>
                      <a:pt x="4845" y="2528"/>
                      <a:pt x="83" y="2528"/>
                    </a:cubicBezTo>
                    <a:cubicBezTo>
                      <a:pt x="-2108" y="3956"/>
                      <a:pt x="40088" y="4147"/>
                      <a:pt x="28658" y="1766"/>
                    </a:cubicBezTo>
                    <a:cubicBezTo>
                      <a:pt x="27800" y="718"/>
                      <a:pt x="26467" y="-234"/>
                      <a:pt x="14275" y="5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4" name="Vrije vorm: vorm 9243">
                <a:extLst>
                  <a:ext uri="{FF2B5EF4-FFF2-40B4-BE49-F238E27FC236}">
                    <a16:creationId xmlns:a16="http://schemas.microsoft.com/office/drawing/2014/main" id="{EA2BF904-7F35-8903-3413-74F62471E806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5" name="Vrije vorm: vorm 9244">
                <a:extLst>
                  <a:ext uri="{FF2B5EF4-FFF2-40B4-BE49-F238E27FC236}">
                    <a16:creationId xmlns:a16="http://schemas.microsoft.com/office/drawing/2014/main" id="{C57D007B-ED9D-FFE0-51D9-B5EABE533D2D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6" name="Vrije vorm: vorm 9245">
                <a:extLst>
                  <a:ext uri="{FF2B5EF4-FFF2-40B4-BE49-F238E27FC236}">
                    <a16:creationId xmlns:a16="http://schemas.microsoft.com/office/drawing/2014/main" id="{356F4072-0287-0123-71B1-5B6F97B8C29C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7" name="Vrije vorm: vorm 9246">
                <a:extLst>
                  <a:ext uri="{FF2B5EF4-FFF2-40B4-BE49-F238E27FC236}">
                    <a16:creationId xmlns:a16="http://schemas.microsoft.com/office/drawing/2014/main" id="{B1717E4F-6160-632A-408E-9C3760AE24E3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8" name="Vrije vorm: vorm 9247">
                <a:extLst>
                  <a:ext uri="{FF2B5EF4-FFF2-40B4-BE49-F238E27FC236}">
                    <a16:creationId xmlns:a16="http://schemas.microsoft.com/office/drawing/2014/main" id="{0753D72C-F79E-54E2-3450-33AECD69417C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9" name="Vrije vorm: vorm 9248">
                <a:extLst>
                  <a:ext uri="{FF2B5EF4-FFF2-40B4-BE49-F238E27FC236}">
                    <a16:creationId xmlns:a16="http://schemas.microsoft.com/office/drawing/2014/main" id="{82DCE766-9F04-ABE8-5993-C3F98DC7808E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0" name="Vrije vorm: vorm 9249">
                <a:extLst>
                  <a:ext uri="{FF2B5EF4-FFF2-40B4-BE49-F238E27FC236}">
                    <a16:creationId xmlns:a16="http://schemas.microsoft.com/office/drawing/2014/main" id="{01D53FEA-DF5C-DB51-401D-51086E7053D9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1" name="Vrije vorm: vorm 9250">
                <a:extLst>
                  <a:ext uri="{FF2B5EF4-FFF2-40B4-BE49-F238E27FC236}">
                    <a16:creationId xmlns:a16="http://schemas.microsoft.com/office/drawing/2014/main" id="{9975F722-6B40-E11C-09DD-B24BBA30A5B9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2" name="Vrije vorm: vorm 9251">
                <a:extLst>
                  <a:ext uri="{FF2B5EF4-FFF2-40B4-BE49-F238E27FC236}">
                    <a16:creationId xmlns:a16="http://schemas.microsoft.com/office/drawing/2014/main" id="{6192AFF9-5854-B61F-2434-7029F0A7548E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3" name="Vrije vorm: vorm 9252">
                <a:extLst>
                  <a:ext uri="{FF2B5EF4-FFF2-40B4-BE49-F238E27FC236}">
                    <a16:creationId xmlns:a16="http://schemas.microsoft.com/office/drawing/2014/main" id="{85BEC83F-8C35-4E80-B400-2AB4CF9B29C0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4" name="Vrije vorm: vorm 9253">
                <a:extLst>
                  <a:ext uri="{FF2B5EF4-FFF2-40B4-BE49-F238E27FC236}">
                    <a16:creationId xmlns:a16="http://schemas.microsoft.com/office/drawing/2014/main" id="{E5C5C617-3EE9-94B5-3C6C-66468EC17CB5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5" name="Vrije vorm: vorm 9254">
                <a:extLst>
                  <a:ext uri="{FF2B5EF4-FFF2-40B4-BE49-F238E27FC236}">
                    <a16:creationId xmlns:a16="http://schemas.microsoft.com/office/drawing/2014/main" id="{75C5EE36-6E30-B452-ADBE-0530B84D8302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6" name="Vrije vorm: vorm 9255">
                <a:extLst>
                  <a:ext uri="{FF2B5EF4-FFF2-40B4-BE49-F238E27FC236}">
                    <a16:creationId xmlns:a16="http://schemas.microsoft.com/office/drawing/2014/main" id="{53AC814E-59BF-C41E-5B9E-19D3CE704083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7" name="Vrije vorm: vorm 9256">
                <a:extLst>
                  <a:ext uri="{FF2B5EF4-FFF2-40B4-BE49-F238E27FC236}">
                    <a16:creationId xmlns:a16="http://schemas.microsoft.com/office/drawing/2014/main" id="{4B039432-D880-65C5-07C3-A65A40AF98EC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8" name="Vrije vorm: vorm 9257">
                <a:extLst>
                  <a:ext uri="{FF2B5EF4-FFF2-40B4-BE49-F238E27FC236}">
                    <a16:creationId xmlns:a16="http://schemas.microsoft.com/office/drawing/2014/main" id="{D1D5F11A-EC5B-2F60-E2D2-965032825D85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9" name="Vrije vorm: vorm 9258">
                <a:extLst>
                  <a:ext uri="{FF2B5EF4-FFF2-40B4-BE49-F238E27FC236}">
                    <a16:creationId xmlns:a16="http://schemas.microsoft.com/office/drawing/2014/main" id="{3F5BCCF0-54D8-4FDD-FDBE-665E98DBFB12}"/>
                  </a:ext>
                </a:extLst>
              </p:cNvPr>
              <p:cNvSpPr/>
              <p:nvPr/>
            </p:nvSpPr>
            <p:spPr>
              <a:xfrm>
                <a:off x="7602100" y="1972976"/>
                <a:ext cx="2278094" cy="1783175"/>
              </a:xfrm>
              <a:custGeom>
                <a:avLst/>
                <a:gdLst>
                  <a:gd name="connsiteX0" fmla="*/ 2273903 w 2278094"/>
                  <a:gd name="connsiteY0" fmla="*/ 1062895 h 1783175"/>
                  <a:gd name="connsiteX1" fmla="*/ 2272951 w 2278094"/>
                  <a:gd name="connsiteY1" fmla="*/ 1052703 h 1783175"/>
                  <a:gd name="connsiteX2" fmla="*/ 2263997 w 2278094"/>
                  <a:gd name="connsiteY2" fmla="*/ 1032510 h 1783175"/>
                  <a:gd name="connsiteX3" fmla="*/ 2253520 w 2278094"/>
                  <a:gd name="connsiteY3" fmla="*/ 1003173 h 1783175"/>
                  <a:gd name="connsiteX4" fmla="*/ 2246662 w 2278094"/>
                  <a:gd name="connsiteY4" fmla="*/ 949262 h 1783175"/>
                  <a:gd name="connsiteX5" fmla="*/ 2247138 w 2278094"/>
                  <a:gd name="connsiteY5" fmla="*/ 948880 h 1783175"/>
                  <a:gd name="connsiteX6" fmla="*/ 2247138 w 2278094"/>
                  <a:gd name="connsiteY6" fmla="*/ 946309 h 1783175"/>
                  <a:gd name="connsiteX7" fmla="*/ 2246281 w 2278094"/>
                  <a:gd name="connsiteY7" fmla="*/ 946309 h 1783175"/>
                  <a:gd name="connsiteX8" fmla="*/ 2239518 w 2278094"/>
                  <a:gd name="connsiteY8" fmla="*/ 867537 h 1783175"/>
                  <a:gd name="connsiteX9" fmla="*/ 2243138 w 2278094"/>
                  <a:gd name="connsiteY9" fmla="*/ 869918 h 1783175"/>
                  <a:gd name="connsiteX10" fmla="*/ 2246090 w 2278094"/>
                  <a:gd name="connsiteY10" fmla="*/ 872395 h 1783175"/>
                  <a:gd name="connsiteX11" fmla="*/ 2247043 w 2278094"/>
                  <a:gd name="connsiteY11" fmla="*/ 871347 h 1783175"/>
                  <a:gd name="connsiteX12" fmla="*/ 2249329 w 2278094"/>
                  <a:gd name="connsiteY12" fmla="*/ 876395 h 1783175"/>
                  <a:gd name="connsiteX13" fmla="*/ 2247043 w 2278094"/>
                  <a:gd name="connsiteY13" fmla="*/ 882491 h 1783175"/>
                  <a:gd name="connsiteX14" fmla="*/ 2255044 w 2278094"/>
                  <a:gd name="connsiteY14" fmla="*/ 889921 h 1783175"/>
                  <a:gd name="connsiteX15" fmla="*/ 2253710 w 2278094"/>
                  <a:gd name="connsiteY15" fmla="*/ 883634 h 1783175"/>
                  <a:gd name="connsiteX16" fmla="*/ 2254663 w 2278094"/>
                  <a:gd name="connsiteY16" fmla="*/ 885158 h 1783175"/>
                  <a:gd name="connsiteX17" fmla="*/ 2252663 w 2278094"/>
                  <a:gd name="connsiteY17" fmla="*/ 869918 h 1783175"/>
                  <a:gd name="connsiteX18" fmla="*/ 2250091 w 2278094"/>
                  <a:gd name="connsiteY18" fmla="*/ 872204 h 1783175"/>
                  <a:gd name="connsiteX19" fmla="*/ 2250091 w 2278094"/>
                  <a:gd name="connsiteY19" fmla="*/ 872204 h 1783175"/>
                  <a:gd name="connsiteX20" fmla="*/ 2250091 w 2278094"/>
                  <a:gd name="connsiteY20" fmla="*/ 872204 h 1783175"/>
                  <a:gd name="connsiteX21" fmla="*/ 2249710 w 2278094"/>
                  <a:gd name="connsiteY21" fmla="*/ 872490 h 1783175"/>
                  <a:gd name="connsiteX22" fmla="*/ 2250567 w 2278094"/>
                  <a:gd name="connsiteY22" fmla="*/ 867251 h 1783175"/>
                  <a:gd name="connsiteX23" fmla="*/ 2253139 w 2278094"/>
                  <a:gd name="connsiteY23" fmla="*/ 861917 h 1783175"/>
                  <a:gd name="connsiteX24" fmla="*/ 2251043 w 2278094"/>
                  <a:gd name="connsiteY24" fmla="*/ 857059 h 1783175"/>
                  <a:gd name="connsiteX25" fmla="*/ 2249710 w 2278094"/>
                  <a:gd name="connsiteY25" fmla="*/ 852107 h 1783175"/>
                  <a:gd name="connsiteX26" fmla="*/ 2247900 w 2278094"/>
                  <a:gd name="connsiteY26" fmla="*/ 847439 h 1783175"/>
                  <a:gd name="connsiteX27" fmla="*/ 2249138 w 2278094"/>
                  <a:gd name="connsiteY27" fmla="*/ 828866 h 1783175"/>
                  <a:gd name="connsiteX28" fmla="*/ 2248376 w 2278094"/>
                  <a:gd name="connsiteY28" fmla="*/ 828675 h 1783175"/>
                  <a:gd name="connsiteX29" fmla="*/ 2244090 w 2278094"/>
                  <a:gd name="connsiteY29" fmla="*/ 836390 h 1783175"/>
                  <a:gd name="connsiteX30" fmla="*/ 2238851 w 2278094"/>
                  <a:gd name="connsiteY30" fmla="*/ 812387 h 1783175"/>
                  <a:gd name="connsiteX31" fmla="*/ 2239423 w 2278094"/>
                  <a:gd name="connsiteY31" fmla="*/ 800386 h 1783175"/>
                  <a:gd name="connsiteX32" fmla="*/ 2240756 w 2278094"/>
                  <a:gd name="connsiteY32" fmla="*/ 809054 h 1783175"/>
                  <a:gd name="connsiteX33" fmla="*/ 2245709 w 2278094"/>
                  <a:gd name="connsiteY33" fmla="*/ 824198 h 1783175"/>
                  <a:gd name="connsiteX34" fmla="*/ 2254663 w 2278094"/>
                  <a:gd name="connsiteY34" fmla="*/ 834200 h 1783175"/>
                  <a:gd name="connsiteX35" fmla="*/ 2242661 w 2278094"/>
                  <a:gd name="connsiteY35" fmla="*/ 762000 h 1783175"/>
                  <a:gd name="connsiteX36" fmla="*/ 2245233 w 2278094"/>
                  <a:gd name="connsiteY36" fmla="*/ 743998 h 1783175"/>
                  <a:gd name="connsiteX37" fmla="*/ 2252758 w 2278094"/>
                  <a:gd name="connsiteY37" fmla="*/ 768096 h 1783175"/>
                  <a:gd name="connsiteX38" fmla="*/ 2257711 w 2278094"/>
                  <a:gd name="connsiteY38" fmla="*/ 785813 h 1783175"/>
                  <a:gd name="connsiteX39" fmla="*/ 2267712 w 2278094"/>
                  <a:gd name="connsiteY39" fmla="*/ 806005 h 1783175"/>
                  <a:gd name="connsiteX40" fmla="*/ 2269712 w 2278094"/>
                  <a:gd name="connsiteY40" fmla="*/ 798290 h 1783175"/>
                  <a:gd name="connsiteX41" fmla="*/ 2269712 w 2278094"/>
                  <a:gd name="connsiteY41" fmla="*/ 788099 h 1783175"/>
                  <a:gd name="connsiteX42" fmla="*/ 2264759 w 2278094"/>
                  <a:gd name="connsiteY42" fmla="*/ 775430 h 1783175"/>
                  <a:gd name="connsiteX43" fmla="*/ 2263807 w 2278094"/>
                  <a:gd name="connsiteY43" fmla="*/ 765238 h 1783175"/>
                  <a:gd name="connsiteX44" fmla="*/ 2254853 w 2278094"/>
                  <a:gd name="connsiteY44" fmla="*/ 745046 h 1783175"/>
                  <a:gd name="connsiteX45" fmla="*/ 2247614 w 2278094"/>
                  <a:gd name="connsiteY45" fmla="*/ 730282 h 1783175"/>
                  <a:gd name="connsiteX46" fmla="*/ 2261140 w 2278094"/>
                  <a:gd name="connsiteY46" fmla="*/ 676751 h 1783175"/>
                  <a:gd name="connsiteX47" fmla="*/ 2242757 w 2278094"/>
                  <a:gd name="connsiteY47" fmla="*/ 643700 h 1783175"/>
                  <a:gd name="connsiteX48" fmla="*/ 2257425 w 2278094"/>
                  <a:gd name="connsiteY48" fmla="*/ 588074 h 1783175"/>
                  <a:gd name="connsiteX49" fmla="*/ 2257425 w 2278094"/>
                  <a:gd name="connsiteY49" fmla="*/ 281750 h 1783175"/>
                  <a:gd name="connsiteX50" fmla="*/ 2257425 w 2278094"/>
                  <a:gd name="connsiteY50" fmla="*/ 206597 h 1783175"/>
                  <a:gd name="connsiteX51" fmla="*/ 2257425 w 2278094"/>
                  <a:gd name="connsiteY51" fmla="*/ 13145 h 1783175"/>
                  <a:gd name="connsiteX52" fmla="*/ 2210467 w 2278094"/>
                  <a:gd name="connsiteY52" fmla="*/ 13145 h 1783175"/>
                  <a:gd name="connsiteX53" fmla="*/ 2100072 w 2278094"/>
                  <a:gd name="connsiteY53" fmla="*/ 51911 h 1783175"/>
                  <a:gd name="connsiteX54" fmla="*/ 1774127 w 2278094"/>
                  <a:gd name="connsiteY54" fmla="*/ 32575 h 1783175"/>
                  <a:gd name="connsiteX55" fmla="*/ 2047208 w 2278094"/>
                  <a:gd name="connsiteY55" fmla="*/ 32575 h 1783175"/>
                  <a:gd name="connsiteX56" fmla="*/ 1970056 w 2278094"/>
                  <a:gd name="connsiteY56" fmla="*/ 14478 h 1783175"/>
                  <a:gd name="connsiteX57" fmla="*/ 1692021 w 2278094"/>
                  <a:gd name="connsiteY57" fmla="*/ 14669 h 1783175"/>
                  <a:gd name="connsiteX58" fmla="*/ 1688783 w 2278094"/>
                  <a:gd name="connsiteY58" fmla="*/ 13240 h 1783175"/>
                  <a:gd name="connsiteX59" fmla="*/ 1648492 w 2278094"/>
                  <a:gd name="connsiteY59" fmla="*/ 13240 h 1783175"/>
                  <a:gd name="connsiteX60" fmla="*/ 1645253 w 2278094"/>
                  <a:gd name="connsiteY60" fmla="*/ 14764 h 1783175"/>
                  <a:gd name="connsiteX61" fmla="*/ 1384078 w 2278094"/>
                  <a:gd name="connsiteY61" fmla="*/ 14954 h 1783175"/>
                  <a:gd name="connsiteX62" fmla="*/ 1384745 w 2278094"/>
                  <a:gd name="connsiteY62" fmla="*/ 13621 h 1783175"/>
                  <a:gd name="connsiteX63" fmla="*/ 1376363 w 2278094"/>
                  <a:gd name="connsiteY63" fmla="*/ 13621 h 1783175"/>
                  <a:gd name="connsiteX64" fmla="*/ 1373600 w 2278094"/>
                  <a:gd name="connsiteY64" fmla="*/ 13621 h 1783175"/>
                  <a:gd name="connsiteX65" fmla="*/ 1370743 w 2278094"/>
                  <a:gd name="connsiteY65" fmla="*/ 9144 h 1783175"/>
                  <a:gd name="connsiteX66" fmla="*/ 1356741 w 2278094"/>
                  <a:gd name="connsiteY66" fmla="*/ 6858 h 1783175"/>
                  <a:gd name="connsiteX67" fmla="*/ 1348359 w 2278094"/>
                  <a:gd name="connsiteY67" fmla="*/ 7525 h 1783175"/>
                  <a:gd name="connsiteX68" fmla="*/ 1370743 w 2278094"/>
                  <a:gd name="connsiteY68" fmla="*/ 15050 h 1783175"/>
                  <a:gd name="connsiteX69" fmla="*/ 1257776 w 2278094"/>
                  <a:gd name="connsiteY69" fmla="*/ 15050 h 1783175"/>
                  <a:gd name="connsiteX70" fmla="*/ 1054703 w 2278094"/>
                  <a:gd name="connsiteY70" fmla="*/ 7525 h 1783175"/>
                  <a:gd name="connsiteX71" fmla="*/ 983933 w 2278094"/>
                  <a:gd name="connsiteY71" fmla="*/ 13430 h 1783175"/>
                  <a:gd name="connsiteX72" fmla="*/ 924306 w 2278094"/>
                  <a:gd name="connsiteY72" fmla="*/ 13430 h 1783175"/>
                  <a:gd name="connsiteX73" fmla="*/ 887540 w 2278094"/>
                  <a:gd name="connsiteY73" fmla="*/ 4858 h 1783175"/>
                  <a:gd name="connsiteX74" fmla="*/ 887540 w 2278094"/>
                  <a:gd name="connsiteY74" fmla="*/ 6382 h 1783175"/>
                  <a:gd name="connsiteX75" fmla="*/ 896017 w 2278094"/>
                  <a:gd name="connsiteY75" fmla="*/ 9430 h 1783175"/>
                  <a:gd name="connsiteX76" fmla="*/ 887730 w 2278094"/>
                  <a:gd name="connsiteY76" fmla="*/ 13811 h 1783175"/>
                  <a:gd name="connsiteX77" fmla="*/ 891921 w 2278094"/>
                  <a:gd name="connsiteY77" fmla="*/ 14383 h 1783175"/>
                  <a:gd name="connsiteX78" fmla="*/ 887349 w 2278094"/>
                  <a:gd name="connsiteY78" fmla="*/ 16097 h 1783175"/>
                  <a:gd name="connsiteX79" fmla="*/ 817817 w 2278094"/>
                  <a:gd name="connsiteY79" fmla="*/ 31909 h 1783175"/>
                  <a:gd name="connsiteX80" fmla="*/ 811149 w 2278094"/>
                  <a:gd name="connsiteY80" fmla="*/ 31909 h 1783175"/>
                  <a:gd name="connsiteX81" fmla="*/ 762190 w 2278094"/>
                  <a:gd name="connsiteY81" fmla="*/ 24956 h 1783175"/>
                  <a:gd name="connsiteX82" fmla="*/ 757714 w 2278094"/>
                  <a:gd name="connsiteY82" fmla="*/ 25051 h 1783175"/>
                  <a:gd name="connsiteX83" fmla="*/ 605219 w 2278094"/>
                  <a:gd name="connsiteY83" fmla="*/ 23813 h 1783175"/>
                  <a:gd name="connsiteX84" fmla="*/ 326041 w 2278094"/>
                  <a:gd name="connsiteY84" fmla="*/ 7334 h 1783175"/>
                  <a:gd name="connsiteX85" fmla="*/ 312134 w 2278094"/>
                  <a:gd name="connsiteY85" fmla="*/ 10192 h 1783175"/>
                  <a:gd name="connsiteX86" fmla="*/ 310039 w 2278094"/>
                  <a:gd name="connsiteY86" fmla="*/ 8858 h 1783175"/>
                  <a:gd name="connsiteX87" fmla="*/ 312230 w 2278094"/>
                  <a:gd name="connsiteY87" fmla="*/ 5048 h 1783175"/>
                  <a:gd name="connsiteX88" fmla="*/ 300419 w 2278094"/>
                  <a:gd name="connsiteY88" fmla="*/ 6001 h 1783175"/>
                  <a:gd name="connsiteX89" fmla="*/ 291084 w 2278094"/>
                  <a:gd name="connsiteY89" fmla="*/ 5715 h 1783175"/>
                  <a:gd name="connsiteX90" fmla="*/ 257747 w 2278094"/>
                  <a:gd name="connsiteY90" fmla="*/ 8668 h 1783175"/>
                  <a:gd name="connsiteX91" fmla="*/ 245174 w 2278094"/>
                  <a:gd name="connsiteY91" fmla="*/ 6858 h 1783175"/>
                  <a:gd name="connsiteX92" fmla="*/ 247936 w 2278094"/>
                  <a:gd name="connsiteY92" fmla="*/ 4667 h 1783175"/>
                  <a:gd name="connsiteX93" fmla="*/ 266700 w 2278094"/>
                  <a:gd name="connsiteY93" fmla="*/ 95 h 1783175"/>
                  <a:gd name="connsiteX94" fmla="*/ 230791 w 2278094"/>
                  <a:gd name="connsiteY94" fmla="*/ 191 h 1783175"/>
                  <a:gd name="connsiteX95" fmla="*/ 231172 w 2278094"/>
                  <a:gd name="connsiteY95" fmla="*/ 1524 h 1783175"/>
                  <a:gd name="connsiteX96" fmla="*/ 231172 w 2278094"/>
                  <a:gd name="connsiteY96" fmla="*/ 6001 h 1783175"/>
                  <a:gd name="connsiteX97" fmla="*/ 225457 w 2278094"/>
                  <a:gd name="connsiteY97" fmla="*/ 762 h 1783175"/>
                  <a:gd name="connsiteX98" fmla="*/ 224409 w 2278094"/>
                  <a:gd name="connsiteY98" fmla="*/ 191 h 1783175"/>
                  <a:gd name="connsiteX99" fmla="*/ 211360 w 2278094"/>
                  <a:gd name="connsiteY99" fmla="*/ 191 h 1783175"/>
                  <a:gd name="connsiteX100" fmla="*/ 203168 w 2278094"/>
                  <a:gd name="connsiteY100" fmla="*/ 4191 h 1783175"/>
                  <a:gd name="connsiteX101" fmla="*/ 205740 w 2278094"/>
                  <a:gd name="connsiteY101" fmla="*/ 191 h 1783175"/>
                  <a:gd name="connsiteX102" fmla="*/ 117824 w 2278094"/>
                  <a:gd name="connsiteY102" fmla="*/ 0 h 1783175"/>
                  <a:gd name="connsiteX103" fmla="*/ 122111 w 2278094"/>
                  <a:gd name="connsiteY103" fmla="*/ 3620 h 1783175"/>
                  <a:gd name="connsiteX104" fmla="*/ 124873 w 2278094"/>
                  <a:gd name="connsiteY104" fmla="*/ 4381 h 1783175"/>
                  <a:gd name="connsiteX105" fmla="*/ 124873 w 2278094"/>
                  <a:gd name="connsiteY105" fmla="*/ 3620 h 1783175"/>
                  <a:gd name="connsiteX106" fmla="*/ 124873 w 2278094"/>
                  <a:gd name="connsiteY106" fmla="*/ 667 h 1783175"/>
                  <a:gd name="connsiteX107" fmla="*/ 141637 w 2278094"/>
                  <a:gd name="connsiteY107" fmla="*/ 2286 h 1783175"/>
                  <a:gd name="connsiteX108" fmla="*/ 141637 w 2278094"/>
                  <a:gd name="connsiteY108" fmla="*/ 6001 h 1783175"/>
                  <a:gd name="connsiteX109" fmla="*/ 141637 w 2278094"/>
                  <a:gd name="connsiteY109" fmla="*/ 6763 h 1783175"/>
                  <a:gd name="connsiteX110" fmla="*/ 158401 w 2278094"/>
                  <a:gd name="connsiteY110" fmla="*/ 9144 h 1783175"/>
                  <a:gd name="connsiteX111" fmla="*/ 166688 w 2278094"/>
                  <a:gd name="connsiteY111" fmla="*/ 4763 h 1783175"/>
                  <a:gd name="connsiteX112" fmla="*/ 177927 w 2278094"/>
                  <a:gd name="connsiteY112" fmla="*/ 7810 h 1783175"/>
                  <a:gd name="connsiteX113" fmla="*/ 191929 w 2278094"/>
                  <a:gd name="connsiteY113" fmla="*/ 8668 h 1783175"/>
                  <a:gd name="connsiteX114" fmla="*/ 200311 w 2278094"/>
                  <a:gd name="connsiteY114" fmla="*/ 6477 h 1783175"/>
                  <a:gd name="connsiteX115" fmla="*/ 217075 w 2278094"/>
                  <a:gd name="connsiteY115" fmla="*/ 5906 h 1783175"/>
                  <a:gd name="connsiteX116" fmla="*/ 211646 w 2278094"/>
                  <a:gd name="connsiteY116" fmla="*/ 11811 h 1783175"/>
                  <a:gd name="connsiteX117" fmla="*/ 211646 w 2278094"/>
                  <a:gd name="connsiteY117" fmla="*/ 12668 h 1783175"/>
                  <a:gd name="connsiteX118" fmla="*/ 162687 w 2278094"/>
                  <a:gd name="connsiteY118" fmla="*/ 16193 h 1783175"/>
                  <a:gd name="connsiteX119" fmla="*/ 149257 w 2278094"/>
                  <a:gd name="connsiteY119" fmla="*/ 13621 h 1783175"/>
                  <a:gd name="connsiteX120" fmla="*/ 130778 w 2278094"/>
                  <a:gd name="connsiteY120" fmla="*/ 13621 h 1783175"/>
                  <a:gd name="connsiteX121" fmla="*/ 136208 w 2278094"/>
                  <a:gd name="connsiteY121" fmla="*/ 10477 h 1783175"/>
                  <a:gd name="connsiteX122" fmla="*/ 130493 w 2278094"/>
                  <a:gd name="connsiteY122" fmla="*/ 7429 h 1783175"/>
                  <a:gd name="connsiteX123" fmla="*/ 124968 w 2278094"/>
                  <a:gd name="connsiteY123" fmla="*/ 7429 h 1783175"/>
                  <a:gd name="connsiteX124" fmla="*/ 122206 w 2278094"/>
                  <a:gd name="connsiteY124" fmla="*/ 8096 h 1783175"/>
                  <a:gd name="connsiteX125" fmla="*/ 122206 w 2278094"/>
                  <a:gd name="connsiteY125" fmla="*/ 8858 h 1783175"/>
                  <a:gd name="connsiteX126" fmla="*/ 119729 w 2278094"/>
                  <a:gd name="connsiteY126" fmla="*/ 13525 h 1783175"/>
                  <a:gd name="connsiteX127" fmla="*/ 64294 w 2278094"/>
                  <a:gd name="connsiteY127" fmla="*/ 13525 h 1783175"/>
                  <a:gd name="connsiteX128" fmla="*/ 63818 w 2278094"/>
                  <a:gd name="connsiteY128" fmla="*/ 13335 h 1783175"/>
                  <a:gd name="connsiteX129" fmla="*/ 62675 w 2278094"/>
                  <a:gd name="connsiteY129" fmla="*/ 13525 h 1783175"/>
                  <a:gd name="connsiteX130" fmla="*/ 39719 w 2278094"/>
                  <a:gd name="connsiteY130" fmla="*/ 13525 h 1783175"/>
                  <a:gd name="connsiteX131" fmla="*/ 39719 w 2278094"/>
                  <a:gd name="connsiteY131" fmla="*/ 70199 h 1783175"/>
                  <a:gd name="connsiteX132" fmla="*/ 39719 w 2278094"/>
                  <a:gd name="connsiteY132" fmla="*/ 72200 h 1783175"/>
                  <a:gd name="connsiteX133" fmla="*/ 37529 w 2278094"/>
                  <a:gd name="connsiteY133" fmla="*/ 72866 h 1783175"/>
                  <a:gd name="connsiteX134" fmla="*/ 36671 w 2278094"/>
                  <a:gd name="connsiteY134" fmla="*/ 56007 h 1783175"/>
                  <a:gd name="connsiteX135" fmla="*/ 36671 w 2278094"/>
                  <a:gd name="connsiteY135" fmla="*/ 73152 h 1783175"/>
                  <a:gd name="connsiteX136" fmla="*/ 29337 w 2278094"/>
                  <a:gd name="connsiteY136" fmla="*/ 75343 h 1783175"/>
                  <a:gd name="connsiteX137" fmla="*/ 29337 w 2278094"/>
                  <a:gd name="connsiteY137" fmla="*/ 247936 h 1783175"/>
                  <a:gd name="connsiteX138" fmla="*/ 25908 w 2278094"/>
                  <a:gd name="connsiteY138" fmla="*/ 237363 h 1783175"/>
                  <a:gd name="connsiteX139" fmla="*/ 25908 w 2278094"/>
                  <a:gd name="connsiteY139" fmla="*/ 245364 h 1783175"/>
                  <a:gd name="connsiteX140" fmla="*/ 29337 w 2278094"/>
                  <a:gd name="connsiteY140" fmla="*/ 253175 h 1783175"/>
                  <a:gd name="connsiteX141" fmla="*/ 29337 w 2278094"/>
                  <a:gd name="connsiteY141" fmla="*/ 270415 h 1783175"/>
                  <a:gd name="connsiteX142" fmla="*/ 29146 w 2278094"/>
                  <a:gd name="connsiteY142" fmla="*/ 269938 h 1783175"/>
                  <a:gd name="connsiteX143" fmla="*/ 26384 w 2278094"/>
                  <a:gd name="connsiteY143" fmla="*/ 261557 h 1783175"/>
                  <a:gd name="connsiteX144" fmla="*/ 24575 w 2278094"/>
                  <a:gd name="connsiteY144" fmla="*/ 263366 h 1783175"/>
                  <a:gd name="connsiteX145" fmla="*/ 26860 w 2278094"/>
                  <a:gd name="connsiteY145" fmla="*/ 267653 h 1783175"/>
                  <a:gd name="connsiteX146" fmla="*/ 23622 w 2278094"/>
                  <a:gd name="connsiteY146" fmla="*/ 267271 h 1783175"/>
                  <a:gd name="connsiteX147" fmla="*/ 20383 w 2278094"/>
                  <a:gd name="connsiteY147" fmla="*/ 264795 h 1783175"/>
                  <a:gd name="connsiteX148" fmla="*/ 23622 w 2278094"/>
                  <a:gd name="connsiteY148" fmla="*/ 275273 h 1783175"/>
                  <a:gd name="connsiteX149" fmla="*/ 25432 w 2278094"/>
                  <a:gd name="connsiteY149" fmla="*/ 275558 h 1783175"/>
                  <a:gd name="connsiteX150" fmla="*/ 27718 w 2278094"/>
                  <a:gd name="connsiteY150" fmla="*/ 271844 h 1783175"/>
                  <a:gd name="connsiteX151" fmla="*/ 29337 w 2278094"/>
                  <a:gd name="connsiteY151" fmla="*/ 275558 h 1783175"/>
                  <a:gd name="connsiteX152" fmla="*/ 29337 w 2278094"/>
                  <a:gd name="connsiteY152" fmla="*/ 279845 h 1783175"/>
                  <a:gd name="connsiteX153" fmla="*/ 27718 w 2278094"/>
                  <a:gd name="connsiteY153" fmla="*/ 291655 h 1783175"/>
                  <a:gd name="connsiteX154" fmla="*/ 25051 w 2278094"/>
                  <a:gd name="connsiteY154" fmla="*/ 289655 h 1783175"/>
                  <a:gd name="connsiteX155" fmla="*/ 25527 w 2278094"/>
                  <a:gd name="connsiteY155" fmla="*/ 297751 h 1783175"/>
                  <a:gd name="connsiteX156" fmla="*/ 27242 w 2278094"/>
                  <a:gd name="connsiteY156" fmla="*/ 295370 h 1783175"/>
                  <a:gd name="connsiteX157" fmla="*/ 25146 w 2278094"/>
                  <a:gd name="connsiteY157" fmla="*/ 311753 h 1783175"/>
                  <a:gd name="connsiteX158" fmla="*/ 25146 w 2278094"/>
                  <a:gd name="connsiteY158" fmla="*/ 311753 h 1783175"/>
                  <a:gd name="connsiteX159" fmla="*/ 24670 w 2278094"/>
                  <a:gd name="connsiteY159" fmla="*/ 311753 h 1783175"/>
                  <a:gd name="connsiteX160" fmla="*/ 24575 w 2278094"/>
                  <a:gd name="connsiteY160" fmla="*/ 316897 h 1783175"/>
                  <a:gd name="connsiteX161" fmla="*/ 16955 w 2278094"/>
                  <a:gd name="connsiteY161" fmla="*/ 393097 h 1783175"/>
                  <a:gd name="connsiteX162" fmla="*/ 16383 w 2278094"/>
                  <a:gd name="connsiteY162" fmla="*/ 382810 h 1783175"/>
                  <a:gd name="connsiteX163" fmla="*/ 16383 w 2278094"/>
                  <a:gd name="connsiteY163" fmla="*/ 400050 h 1783175"/>
                  <a:gd name="connsiteX164" fmla="*/ 12859 w 2278094"/>
                  <a:gd name="connsiteY164" fmla="*/ 452819 h 1783175"/>
                  <a:gd name="connsiteX165" fmla="*/ 11906 w 2278094"/>
                  <a:gd name="connsiteY165" fmla="*/ 444532 h 1783175"/>
                  <a:gd name="connsiteX166" fmla="*/ 12382 w 2278094"/>
                  <a:gd name="connsiteY166" fmla="*/ 456629 h 1783175"/>
                  <a:gd name="connsiteX167" fmla="*/ 12764 w 2278094"/>
                  <a:gd name="connsiteY167" fmla="*/ 454628 h 1783175"/>
                  <a:gd name="connsiteX168" fmla="*/ 10573 w 2278094"/>
                  <a:gd name="connsiteY168" fmla="*/ 504444 h 1783175"/>
                  <a:gd name="connsiteX169" fmla="*/ 10096 w 2278094"/>
                  <a:gd name="connsiteY169" fmla="*/ 502539 h 1783175"/>
                  <a:gd name="connsiteX170" fmla="*/ 10382 w 2278094"/>
                  <a:gd name="connsiteY170" fmla="*/ 508254 h 1783175"/>
                  <a:gd name="connsiteX171" fmla="*/ 8763 w 2278094"/>
                  <a:gd name="connsiteY171" fmla="*/ 573976 h 1783175"/>
                  <a:gd name="connsiteX172" fmla="*/ 5524 w 2278094"/>
                  <a:gd name="connsiteY172" fmla="*/ 564261 h 1783175"/>
                  <a:gd name="connsiteX173" fmla="*/ 5524 w 2278094"/>
                  <a:gd name="connsiteY173" fmla="*/ 572262 h 1783175"/>
                  <a:gd name="connsiteX174" fmla="*/ 7048 w 2278094"/>
                  <a:gd name="connsiteY174" fmla="*/ 571119 h 1783175"/>
                  <a:gd name="connsiteX175" fmla="*/ 8001 w 2278094"/>
                  <a:gd name="connsiteY175" fmla="*/ 589217 h 1783175"/>
                  <a:gd name="connsiteX176" fmla="*/ 7239 w 2278094"/>
                  <a:gd name="connsiteY176" fmla="*/ 571691 h 1783175"/>
                  <a:gd name="connsiteX177" fmla="*/ 8668 w 2278094"/>
                  <a:gd name="connsiteY177" fmla="*/ 578263 h 1783175"/>
                  <a:gd name="connsiteX178" fmla="*/ 8572 w 2278094"/>
                  <a:gd name="connsiteY178" fmla="*/ 596265 h 1783175"/>
                  <a:gd name="connsiteX179" fmla="*/ 6001 w 2278094"/>
                  <a:gd name="connsiteY179" fmla="*/ 588455 h 1783175"/>
                  <a:gd name="connsiteX180" fmla="*/ 4191 w 2278094"/>
                  <a:gd name="connsiteY180" fmla="*/ 590264 h 1783175"/>
                  <a:gd name="connsiteX181" fmla="*/ 6477 w 2278094"/>
                  <a:gd name="connsiteY181" fmla="*/ 594551 h 1783175"/>
                  <a:gd name="connsiteX182" fmla="*/ 3239 w 2278094"/>
                  <a:gd name="connsiteY182" fmla="*/ 594170 h 1783175"/>
                  <a:gd name="connsiteX183" fmla="*/ 0 w 2278094"/>
                  <a:gd name="connsiteY183" fmla="*/ 591693 h 1783175"/>
                  <a:gd name="connsiteX184" fmla="*/ 3239 w 2278094"/>
                  <a:gd name="connsiteY184" fmla="*/ 602171 h 1783175"/>
                  <a:gd name="connsiteX185" fmla="*/ 5048 w 2278094"/>
                  <a:gd name="connsiteY185" fmla="*/ 602456 h 1783175"/>
                  <a:gd name="connsiteX186" fmla="*/ 7334 w 2278094"/>
                  <a:gd name="connsiteY186" fmla="*/ 598742 h 1783175"/>
                  <a:gd name="connsiteX187" fmla="*/ 8477 w 2278094"/>
                  <a:gd name="connsiteY187" fmla="*/ 601313 h 1783175"/>
                  <a:gd name="connsiteX188" fmla="*/ 8382 w 2278094"/>
                  <a:gd name="connsiteY188" fmla="*/ 622840 h 1783175"/>
                  <a:gd name="connsiteX189" fmla="*/ 4667 w 2278094"/>
                  <a:gd name="connsiteY189" fmla="*/ 616458 h 1783175"/>
                  <a:gd name="connsiteX190" fmla="*/ 5144 w 2278094"/>
                  <a:gd name="connsiteY190" fmla="*/ 624554 h 1783175"/>
                  <a:gd name="connsiteX191" fmla="*/ 8382 w 2278094"/>
                  <a:gd name="connsiteY191" fmla="*/ 624364 h 1783175"/>
                  <a:gd name="connsiteX192" fmla="*/ 8382 w 2278094"/>
                  <a:gd name="connsiteY192" fmla="*/ 653796 h 1783175"/>
                  <a:gd name="connsiteX193" fmla="*/ 6953 w 2278094"/>
                  <a:gd name="connsiteY193" fmla="*/ 658940 h 1783175"/>
                  <a:gd name="connsiteX194" fmla="*/ 95 w 2278094"/>
                  <a:gd name="connsiteY194" fmla="*/ 690182 h 1783175"/>
                  <a:gd name="connsiteX195" fmla="*/ 2857 w 2278094"/>
                  <a:gd name="connsiteY195" fmla="*/ 686562 h 1783175"/>
                  <a:gd name="connsiteX196" fmla="*/ 2381 w 2278094"/>
                  <a:gd name="connsiteY196" fmla="*/ 680466 h 1783175"/>
                  <a:gd name="connsiteX197" fmla="*/ 4667 w 2278094"/>
                  <a:gd name="connsiteY197" fmla="*/ 684752 h 1783175"/>
                  <a:gd name="connsiteX198" fmla="*/ 6001 w 2278094"/>
                  <a:gd name="connsiteY198" fmla="*/ 680942 h 1783175"/>
                  <a:gd name="connsiteX199" fmla="*/ 7334 w 2278094"/>
                  <a:gd name="connsiteY199" fmla="*/ 675132 h 1783175"/>
                  <a:gd name="connsiteX200" fmla="*/ 8477 w 2278094"/>
                  <a:gd name="connsiteY200" fmla="*/ 671608 h 1783175"/>
                  <a:gd name="connsiteX201" fmla="*/ 8668 w 2278094"/>
                  <a:gd name="connsiteY201" fmla="*/ 689801 h 1783175"/>
                  <a:gd name="connsiteX202" fmla="*/ 8096 w 2278094"/>
                  <a:gd name="connsiteY202" fmla="*/ 684752 h 1783175"/>
                  <a:gd name="connsiteX203" fmla="*/ 8096 w 2278094"/>
                  <a:gd name="connsiteY203" fmla="*/ 693039 h 1783175"/>
                  <a:gd name="connsiteX204" fmla="*/ 6382 w 2278094"/>
                  <a:gd name="connsiteY204" fmla="*/ 701135 h 1783175"/>
                  <a:gd name="connsiteX205" fmla="*/ 7715 w 2278094"/>
                  <a:gd name="connsiteY205" fmla="*/ 699326 h 1783175"/>
                  <a:gd name="connsiteX206" fmla="*/ 8001 w 2278094"/>
                  <a:gd name="connsiteY206" fmla="*/ 697516 h 1783175"/>
                  <a:gd name="connsiteX207" fmla="*/ 8001 w 2278094"/>
                  <a:gd name="connsiteY207" fmla="*/ 698754 h 1783175"/>
                  <a:gd name="connsiteX208" fmla="*/ 8668 w 2278094"/>
                  <a:gd name="connsiteY208" fmla="*/ 698087 h 1783175"/>
                  <a:gd name="connsiteX209" fmla="*/ 10287 w 2278094"/>
                  <a:gd name="connsiteY209" fmla="*/ 775907 h 1783175"/>
                  <a:gd name="connsiteX210" fmla="*/ 6572 w 2278094"/>
                  <a:gd name="connsiteY210" fmla="*/ 764000 h 1783175"/>
                  <a:gd name="connsiteX211" fmla="*/ 6572 w 2278094"/>
                  <a:gd name="connsiteY211" fmla="*/ 772001 h 1783175"/>
                  <a:gd name="connsiteX212" fmla="*/ 10478 w 2278094"/>
                  <a:gd name="connsiteY212" fmla="*/ 783717 h 1783175"/>
                  <a:gd name="connsiteX213" fmla="*/ 11335 w 2278094"/>
                  <a:gd name="connsiteY213" fmla="*/ 811340 h 1783175"/>
                  <a:gd name="connsiteX214" fmla="*/ 10763 w 2278094"/>
                  <a:gd name="connsiteY214" fmla="*/ 810673 h 1783175"/>
                  <a:gd name="connsiteX215" fmla="*/ 10287 w 2278094"/>
                  <a:gd name="connsiteY215" fmla="*/ 820674 h 1783175"/>
                  <a:gd name="connsiteX216" fmla="*/ 11525 w 2278094"/>
                  <a:gd name="connsiteY216" fmla="*/ 816483 h 1783175"/>
                  <a:gd name="connsiteX217" fmla="*/ 11811 w 2278094"/>
                  <a:gd name="connsiteY217" fmla="*/ 824198 h 1783175"/>
                  <a:gd name="connsiteX218" fmla="*/ 10382 w 2278094"/>
                  <a:gd name="connsiteY218" fmla="*/ 824770 h 1783175"/>
                  <a:gd name="connsiteX219" fmla="*/ 12002 w 2278094"/>
                  <a:gd name="connsiteY219" fmla="*/ 830199 h 1783175"/>
                  <a:gd name="connsiteX220" fmla="*/ 12478 w 2278094"/>
                  <a:gd name="connsiteY220" fmla="*/ 843915 h 1783175"/>
                  <a:gd name="connsiteX221" fmla="*/ 10858 w 2278094"/>
                  <a:gd name="connsiteY221" fmla="*/ 848868 h 1783175"/>
                  <a:gd name="connsiteX222" fmla="*/ 8096 w 2278094"/>
                  <a:gd name="connsiteY222" fmla="*/ 858584 h 1783175"/>
                  <a:gd name="connsiteX223" fmla="*/ 1238 w 2278094"/>
                  <a:gd name="connsiteY223" fmla="*/ 889826 h 1783175"/>
                  <a:gd name="connsiteX224" fmla="*/ 4001 w 2278094"/>
                  <a:gd name="connsiteY224" fmla="*/ 886206 h 1783175"/>
                  <a:gd name="connsiteX225" fmla="*/ 3524 w 2278094"/>
                  <a:gd name="connsiteY225" fmla="*/ 880110 h 1783175"/>
                  <a:gd name="connsiteX226" fmla="*/ 5810 w 2278094"/>
                  <a:gd name="connsiteY226" fmla="*/ 884396 h 1783175"/>
                  <a:gd name="connsiteX227" fmla="*/ 7144 w 2278094"/>
                  <a:gd name="connsiteY227" fmla="*/ 880586 h 1783175"/>
                  <a:gd name="connsiteX228" fmla="*/ 8477 w 2278094"/>
                  <a:gd name="connsiteY228" fmla="*/ 874776 h 1783175"/>
                  <a:gd name="connsiteX229" fmla="*/ 13049 w 2278094"/>
                  <a:gd name="connsiteY229" fmla="*/ 862394 h 1783175"/>
                  <a:gd name="connsiteX230" fmla="*/ 13335 w 2278094"/>
                  <a:gd name="connsiteY230" fmla="*/ 870109 h 1783175"/>
                  <a:gd name="connsiteX231" fmla="*/ 12192 w 2278094"/>
                  <a:gd name="connsiteY231" fmla="*/ 873252 h 1783175"/>
                  <a:gd name="connsiteX232" fmla="*/ 10382 w 2278094"/>
                  <a:gd name="connsiteY232" fmla="*/ 891064 h 1783175"/>
                  <a:gd name="connsiteX233" fmla="*/ 14002 w 2278094"/>
                  <a:gd name="connsiteY233" fmla="*/ 888301 h 1783175"/>
                  <a:gd name="connsiteX234" fmla="*/ 16478 w 2278094"/>
                  <a:gd name="connsiteY234" fmla="*/ 954881 h 1783175"/>
                  <a:gd name="connsiteX235" fmla="*/ 11906 w 2278094"/>
                  <a:gd name="connsiteY235" fmla="*/ 936403 h 1783175"/>
                  <a:gd name="connsiteX236" fmla="*/ 11906 w 2278094"/>
                  <a:gd name="connsiteY236" fmla="*/ 944404 h 1783175"/>
                  <a:gd name="connsiteX237" fmla="*/ 16478 w 2278094"/>
                  <a:gd name="connsiteY237" fmla="*/ 963073 h 1783175"/>
                  <a:gd name="connsiteX238" fmla="*/ 16478 w 2278094"/>
                  <a:gd name="connsiteY238" fmla="*/ 955548 h 1783175"/>
                  <a:gd name="connsiteX239" fmla="*/ 17526 w 2278094"/>
                  <a:gd name="connsiteY239" fmla="*/ 984790 h 1783175"/>
                  <a:gd name="connsiteX240" fmla="*/ 16002 w 2278094"/>
                  <a:gd name="connsiteY240" fmla="*/ 983075 h 1783175"/>
                  <a:gd name="connsiteX241" fmla="*/ 15526 w 2278094"/>
                  <a:gd name="connsiteY241" fmla="*/ 993076 h 1783175"/>
                  <a:gd name="connsiteX242" fmla="*/ 17335 w 2278094"/>
                  <a:gd name="connsiteY242" fmla="*/ 989267 h 1783175"/>
                  <a:gd name="connsiteX243" fmla="*/ 17717 w 2278094"/>
                  <a:gd name="connsiteY243" fmla="*/ 991553 h 1783175"/>
                  <a:gd name="connsiteX244" fmla="*/ 17717 w 2278094"/>
                  <a:gd name="connsiteY244" fmla="*/ 991648 h 1783175"/>
                  <a:gd name="connsiteX245" fmla="*/ 17717 w 2278094"/>
                  <a:gd name="connsiteY245" fmla="*/ 995363 h 1783175"/>
                  <a:gd name="connsiteX246" fmla="*/ 15431 w 2278094"/>
                  <a:gd name="connsiteY246" fmla="*/ 997077 h 1783175"/>
                  <a:gd name="connsiteX247" fmla="*/ 17717 w 2278094"/>
                  <a:gd name="connsiteY247" fmla="*/ 1003459 h 1783175"/>
                  <a:gd name="connsiteX248" fmla="*/ 17907 w 2278094"/>
                  <a:gd name="connsiteY248" fmla="*/ 997458 h 1783175"/>
                  <a:gd name="connsiteX249" fmla="*/ 18479 w 2278094"/>
                  <a:gd name="connsiteY249" fmla="*/ 1013460 h 1783175"/>
                  <a:gd name="connsiteX250" fmla="*/ 15907 w 2278094"/>
                  <a:gd name="connsiteY250" fmla="*/ 1021366 h 1783175"/>
                  <a:gd name="connsiteX251" fmla="*/ 13144 w 2278094"/>
                  <a:gd name="connsiteY251" fmla="*/ 1031081 h 1783175"/>
                  <a:gd name="connsiteX252" fmla="*/ 6286 w 2278094"/>
                  <a:gd name="connsiteY252" fmla="*/ 1062323 h 1783175"/>
                  <a:gd name="connsiteX253" fmla="*/ 9049 w 2278094"/>
                  <a:gd name="connsiteY253" fmla="*/ 1058704 h 1783175"/>
                  <a:gd name="connsiteX254" fmla="*/ 8572 w 2278094"/>
                  <a:gd name="connsiteY254" fmla="*/ 1052608 h 1783175"/>
                  <a:gd name="connsiteX255" fmla="*/ 9620 w 2278094"/>
                  <a:gd name="connsiteY255" fmla="*/ 1054418 h 1783175"/>
                  <a:gd name="connsiteX256" fmla="*/ 11525 w 2278094"/>
                  <a:gd name="connsiteY256" fmla="*/ 1067848 h 1783175"/>
                  <a:gd name="connsiteX257" fmla="*/ 11335 w 2278094"/>
                  <a:gd name="connsiteY257" fmla="*/ 1055275 h 1783175"/>
                  <a:gd name="connsiteX258" fmla="*/ 12192 w 2278094"/>
                  <a:gd name="connsiteY258" fmla="*/ 1053084 h 1783175"/>
                  <a:gd name="connsiteX259" fmla="*/ 13526 w 2278094"/>
                  <a:gd name="connsiteY259" fmla="*/ 1047274 h 1783175"/>
                  <a:gd name="connsiteX260" fmla="*/ 19050 w 2278094"/>
                  <a:gd name="connsiteY260" fmla="*/ 1032891 h 1783175"/>
                  <a:gd name="connsiteX261" fmla="*/ 19241 w 2278094"/>
                  <a:gd name="connsiteY261" fmla="*/ 1039178 h 1783175"/>
                  <a:gd name="connsiteX262" fmla="*/ 17145 w 2278094"/>
                  <a:gd name="connsiteY262" fmla="*/ 1045750 h 1783175"/>
                  <a:gd name="connsiteX263" fmla="*/ 15335 w 2278094"/>
                  <a:gd name="connsiteY263" fmla="*/ 1063562 h 1783175"/>
                  <a:gd name="connsiteX264" fmla="*/ 19907 w 2278094"/>
                  <a:gd name="connsiteY264" fmla="*/ 1059466 h 1783175"/>
                  <a:gd name="connsiteX265" fmla="*/ 20860 w 2278094"/>
                  <a:gd name="connsiteY265" fmla="*/ 1085088 h 1783175"/>
                  <a:gd name="connsiteX266" fmla="*/ 20860 w 2278094"/>
                  <a:gd name="connsiteY266" fmla="*/ 1089470 h 1783175"/>
                  <a:gd name="connsiteX267" fmla="*/ 20479 w 2278094"/>
                  <a:gd name="connsiteY267" fmla="*/ 1090327 h 1783175"/>
                  <a:gd name="connsiteX268" fmla="*/ 20765 w 2278094"/>
                  <a:gd name="connsiteY268" fmla="*/ 1091756 h 1783175"/>
                  <a:gd name="connsiteX269" fmla="*/ 20765 w 2278094"/>
                  <a:gd name="connsiteY269" fmla="*/ 1093184 h 1783175"/>
                  <a:gd name="connsiteX270" fmla="*/ 21145 w 2278094"/>
                  <a:gd name="connsiteY270" fmla="*/ 1092137 h 1783175"/>
                  <a:gd name="connsiteX271" fmla="*/ 21241 w 2278094"/>
                  <a:gd name="connsiteY271" fmla="*/ 1092232 h 1783175"/>
                  <a:gd name="connsiteX272" fmla="*/ 21907 w 2278094"/>
                  <a:gd name="connsiteY272" fmla="*/ 1109948 h 1783175"/>
                  <a:gd name="connsiteX273" fmla="*/ 21241 w 2278094"/>
                  <a:gd name="connsiteY273" fmla="*/ 1101281 h 1783175"/>
                  <a:gd name="connsiteX274" fmla="*/ 22574 w 2278094"/>
                  <a:gd name="connsiteY274" fmla="*/ 1127093 h 1783175"/>
                  <a:gd name="connsiteX275" fmla="*/ 26003 w 2278094"/>
                  <a:gd name="connsiteY275" fmla="*/ 1214247 h 1783175"/>
                  <a:gd name="connsiteX276" fmla="*/ 25908 w 2278094"/>
                  <a:gd name="connsiteY276" fmla="*/ 1226439 h 1783175"/>
                  <a:gd name="connsiteX277" fmla="*/ 26194 w 2278094"/>
                  <a:gd name="connsiteY277" fmla="*/ 1218914 h 1783175"/>
                  <a:gd name="connsiteX278" fmla="*/ 27718 w 2278094"/>
                  <a:gd name="connsiteY278" fmla="*/ 1252728 h 1783175"/>
                  <a:gd name="connsiteX279" fmla="*/ 27337 w 2278094"/>
                  <a:gd name="connsiteY279" fmla="*/ 1252728 h 1783175"/>
                  <a:gd name="connsiteX280" fmla="*/ 26003 w 2278094"/>
                  <a:gd name="connsiteY280" fmla="*/ 1250537 h 1783175"/>
                  <a:gd name="connsiteX281" fmla="*/ 26003 w 2278094"/>
                  <a:gd name="connsiteY281" fmla="*/ 1264634 h 1783175"/>
                  <a:gd name="connsiteX282" fmla="*/ 20955 w 2278094"/>
                  <a:gd name="connsiteY282" fmla="*/ 1259967 h 1783175"/>
                  <a:gd name="connsiteX283" fmla="*/ 20479 w 2278094"/>
                  <a:gd name="connsiteY283" fmla="*/ 1261872 h 1783175"/>
                  <a:gd name="connsiteX284" fmla="*/ 22765 w 2278094"/>
                  <a:gd name="connsiteY284" fmla="*/ 1270254 h 1783175"/>
                  <a:gd name="connsiteX285" fmla="*/ 20003 w 2278094"/>
                  <a:gd name="connsiteY285" fmla="*/ 1265873 h 1783175"/>
                  <a:gd name="connsiteX286" fmla="*/ 16383 w 2278094"/>
                  <a:gd name="connsiteY286" fmla="*/ 1259396 h 1783175"/>
                  <a:gd name="connsiteX287" fmla="*/ 17335 w 2278094"/>
                  <a:gd name="connsiteY287" fmla="*/ 1279589 h 1783175"/>
                  <a:gd name="connsiteX288" fmla="*/ 20479 w 2278094"/>
                  <a:gd name="connsiteY288" fmla="*/ 1269968 h 1783175"/>
                  <a:gd name="connsiteX289" fmla="*/ 20479 w 2278094"/>
                  <a:gd name="connsiteY289" fmla="*/ 1271969 h 1783175"/>
                  <a:gd name="connsiteX290" fmla="*/ 22289 w 2278094"/>
                  <a:gd name="connsiteY290" fmla="*/ 1274255 h 1783175"/>
                  <a:gd name="connsiteX291" fmla="*/ 23717 w 2278094"/>
                  <a:gd name="connsiteY291" fmla="*/ 1282446 h 1783175"/>
                  <a:gd name="connsiteX292" fmla="*/ 24194 w 2278094"/>
                  <a:gd name="connsiteY292" fmla="*/ 1274445 h 1783175"/>
                  <a:gd name="connsiteX293" fmla="*/ 25146 w 2278094"/>
                  <a:gd name="connsiteY293" fmla="*/ 1274540 h 1783175"/>
                  <a:gd name="connsiteX294" fmla="*/ 28194 w 2278094"/>
                  <a:gd name="connsiteY294" fmla="*/ 1260824 h 1783175"/>
                  <a:gd name="connsiteX295" fmla="*/ 28861 w 2278094"/>
                  <a:gd name="connsiteY295" fmla="*/ 1275398 h 1783175"/>
                  <a:gd name="connsiteX296" fmla="*/ 26480 w 2278094"/>
                  <a:gd name="connsiteY296" fmla="*/ 1284065 h 1783175"/>
                  <a:gd name="connsiteX297" fmla="*/ 22669 w 2278094"/>
                  <a:gd name="connsiteY297" fmla="*/ 1297019 h 1783175"/>
                  <a:gd name="connsiteX298" fmla="*/ 14669 w 2278094"/>
                  <a:gd name="connsiteY298" fmla="*/ 1327214 h 1783175"/>
                  <a:gd name="connsiteX299" fmla="*/ 11906 w 2278094"/>
                  <a:gd name="connsiteY299" fmla="*/ 1336929 h 1783175"/>
                  <a:gd name="connsiteX300" fmla="*/ 5048 w 2278094"/>
                  <a:gd name="connsiteY300" fmla="*/ 1368171 h 1783175"/>
                  <a:gd name="connsiteX301" fmla="*/ 7810 w 2278094"/>
                  <a:gd name="connsiteY301" fmla="*/ 1364552 h 1783175"/>
                  <a:gd name="connsiteX302" fmla="*/ 7334 w 2278094"/>
                  <a:gd name="connsiteY302" fmla="*/ 1358456 h 1783175"/>
                  <a:gd name="connsiteX303" fmla="*/ 9620 w 2278094"/>
                  <a:gd name="connsiteY303" fmla="*/ 1362742 h 1783175"/>
                  <a:gd name="connsiteX304" fmla="*/ 10954 w 2278094"/>
                  <a:gd name="connsiteY304" fmla="*/ 1358932 h 1783175"/>
                  <a:gd name="connsiteX305" fmla="*/ 12287 w 2278094"/>
                  <a:gd name="connsiteY305" fmla="*/ 1353122 h 1783175"/>
                  <a:gd name="connsiteX306" fmla="*/ 18193 w 2278094"/>
                  <a:gd name="connsiteY306" fmla="*/ 1337882 h 1783175"/>
                  <a:gd name="connsiteX307" fmla="*/ 20955 w 2278094"/>
                  <a:gd name="connsiteY307" fmla="*/ 1328166 h 1783175"/>
                  <a:gd name="connsiteX308" fmla="*/ 20955 w 2278094"/>
                  <a:gd name="connsiteY308" fmla="*/ 1325213 h 1783175"/>
                  <a:gd name="connsiteX309" fmla="*/ 24765 w 2278094"/>
                  <a:gd name="connsiteY309" fmla="*/ 1325499 h 1783175"/>
                  <a:gd name="connsiteX310" fmla="*/ 23622 w 2278094"/>
                  <a:gd name="connsiteY310" fmla="*/ 1328547 h 1783175"/>
                  <a:gd name="connsiteX311" fmla="*/ 22669 w 2278094"/>
                  <a:gd name="connsiteY311" fmla="*/ 1328452 h 1783175"/>
                  <a:gd name="connsiteX312" fmla="*/ 22193 w 2278094"/>
                  <a:gd name="connsiteY312" fmla="*/ 1330452 h 1783175"/>
                  <a:gd name="connsiteX313" fmla="*/ 18574 w 2278094"/>
                  <a:gd name="connsiteY313" fmla="*/ 1341977 h 1783175"/>
                  <a:gd name="connsiteX314" fmla="*/ 15811 w 2278094"/>
                  <a:gd name="connsiteY314" fmla="*/ 1351693 h 1783175"/>
                  <a:gd name="connsiteX315" fmla="*/ 14002 w 2278094"/>
                  <a:gd name="connsiteY315" fmla="*/ 1369505 h 1783175"/>
                  <a:gd name="connsiteX316" fmla="*/ 28766 w 2278094"/>
                  <a:gd name="connsiteY316" fmla="*/ 1341882 h 1783175"/>
                  <a:gd name="connsiteX317" fmla="*/ 28766 w 2278094"/>
                  <a:gd name="connsiteY317" fmla="*/ 1358265 h 1783175"/>
                  <a:gd name="connsiteX318" fmla="*/ 25813 w 2278094"/>
                  <a:gd name="connsiteY318" fmla="*/ 1367123 h 1783175"/>
                  <a:gd name="connsiteX319" fmla="*/ 22669 w 2278094"/>
                  <a:gd name="connsiteY319" fmla="*/ 1376744 h 1783175"/>
                  <a:gd name="connsiteX320" fmla="*/ 19050 w 2278094"/>
                  <a:gd name="connsiteY320" fmla="*/ 1396365 h 1783175"/>
                  <a:gd name="connsiteX321" fmla="*/ 20383 w 2278094"/>
                  <a:gd name="connsiteY321" fmla="*/ 1400556 h 1783175"/>
                  <a:gd name="connsiteX322" fmla="*/ 22193 w 2278094"/>
                  <a:gd name="connsiteY322" fmla="*/ 1400842 h 1783175"/>
                  <a:gd name="connsiteX323" fmla="*/ 24479 w 2278094"/>
                  <a:gd name="connsiteY323" fmla="*/ 1391126 h 1783175"/>
                  <a:gd name="connsiteX324" fmla="*/ 26289 w 2278094"/>
                  <a:gd name="connsiteY324" fmla="*/ 1389317 h 1783175"/>
                  <a:gd name="connsiteX325" fmla="*/ 28766 w 2278094"/>
                  <a:gd name="connsiteY325" fmla="*/ 1375315 h 1783175"/>
                  <a:gd name="connsiteX326" fmla="*/ 28766 w 2278094"/>
                  <a:gd name="connsiteY326" fmla="*/ 1397699 h 1783175"/>
                  <a:gd name="connsiteX327" fmla="*/ 26670 w 2278094"/>
                  <a:gd name="connsiteY327" fmla="*/ 1397032 h 1783175"/>
                  <a:gd name="connsiteX328" fmla="*/ 28766 w 2278094"/>
                  <a:gd name="connsiteY328" fmla="*/ 1402652 h 1783175"/>
                  <a:gd name="connsiteX329" fmla="*/ 28766 w 2278094"/>
                  <a:gd name="connsiteY329" fmla="*/ 1410557 h 1783175"/>
                  <a:gd name="connsiteX330" fmla="*/ 28289 w 2278094"/>
                  <a:gd name="connsiteY330" fmla="*/ 1409129 h 1783175"/>
                  <a:gd name="connsiteX331" fmla="*/ 26194 w 2278094"/>
                  <a:gd name="connsiteY331" fmla="*/ 1419225 h 1783175"/>
                  <a:gd name="connsiteX332" fmla="*/ 14192 w 2278094"/>
                  <a:gd name="connsiteY332" fmla="*/ 1417796 h 1783175"/>
                  <a:gd name="connsiteX333" fmla="*/ 22003 w 2278094"/>
                  <a:gd name="connsiteY333" fmla="*/ 1428083 h 1783175"/>
                  <a:gd name="connsiteX334" fmla="*/ 16097 w 2278094"/>
                  <a:gd name="connsiteY334" fmla="*/ 1429512 h 1783175"/>
                  <a:gd name="connsiteX335" fmla="*/ 14478 w 2278094"/>
                  <a:gd name="connsiteY335" fmla="*/ 1430655 h 1783175"/>
                  <a:gd name="connsiteX336" fmla="*/ 16097 w 2278094"/>
                  <a:gd name="connsiteY336" fmla="*/ 1434751 h 1783175"/>
                  <a:gd name="connsiteX337" fmla="*/ 19145 w 2278094"/>
                  <a:gd name="connsiteY337" fmla="*/ 1436846 h 1783175"/>
                  <a:gd name="connsiteX338" fmla="*/ 19907 w 2278094"/>
                  <a:gd name="connsiteY338" fmla="*/ 1435894 h 1783175"/>
                  <a:gd name="connsiteX339" fmla="*/ 28861 w 2278094"/>
                  <a:gd name="connsiteY339" fmla="*/ 1429131 h 1783175"/>
                  <a:gd name="connsiteX340" fmla="*/ 28861 w 2278094"/>
                  <a:gd name="connsiteY340" fmla="*/ 1509522 h 1783175"/>
                  <a:gd name="connsiteX341" fmla="*/ 38957 w 2278094"/>
                  <a:gd name="connsiteY341" fmla="*/ 1490758 h 1783175"/>
                  <a:gd name="connsiteX342" fmla="*/ 38957 w 2278094"/>
                  <a:gd name="connsiteY342" fmla="*/ 1757458 h 1783175"/>
                  <a:gd name="connsiteX343" fmla="*/ 205835 w 2278094"/>
                  <a:gd name="connsiteY343" fmla="*/ 1733550 h 1783175"/>
                  <a:gd name="connsiteX344" fmla="*/ 368141 w 2278094"/>
                  <a:gd name="connsiteY344" fmla="*/ 1752219 h 1783175"/>
                  <a:gd name="connsiteX345" fmla="*/ 411099 w 2278094"/>
                  <a:gd name="connsiteY345" fmla="*/ 1758791 h 1783175"/>
                  <a:gd name="connsiteX346" fmla="*/ 422815 w 2278094"/>
                  <a:gd name="connsiteY346" fmla="*/ 1760030 h 1783175"/>
                  <a:gd name="connsiteX347" fmla="*/ 504539 w 2278094"/>
                  <a:gd name="connsiteY347" fmla="*/ 1783175 h 1783175"/>
                  <a:gd name="connsiteX348" fmla="*/ 768001 w 2278094"/>
                  <a:gd name="connsiteY348" fmla="*/ 1783175 h 1783175"/>
                  <a:gd name="connsiteX349" fmla="*/ 807053 w 2278094"/>
                  <a:gd name="connsiteY349" fmla="*/ 1783175 h 1783175"/>
                  <a:gd name="connsiteX350" fmla="*/ 1644968 w 2278094"/>
                  <a:gd name="connsiteY350" fmla="*/ 1783175 h 1783175"/>
                  <a:gd name="connsiteX351" fmla="*/ 1785461 w 2278094"/>
                  <a:gd name="connsiteY351" fmla="*/ 1766888 h 1783175"/>
                  <a:gd name="connsiteX352" fmla="*/ 1866138 w 2278094"/>
                  <a:gd name="connsiteY352" fmla="*/ 1783175 h 1783175"/>
                  <a:gd name="connsiteX353" fmla="*/ 2256758 w 2278094"/>
                  <a:gd name="connsiteY353" fmla="*/ 1783175 h 1783175"/>
                  <a:gd name="connsiteX354" fmla="*/ 2256758 w 2278094"/>
                  <a:gd name="connsiteY354" fmla="*/ 1609630 h 1783175"/>
                  <a:gd name="connsiteX355" fmla="*/ 2240375 w 2278094"/>
                  <a:gd name="connsiteY355" fmla="*/ 1563815 h 1783175"/>
                  <a:gd name="connsiteX356" fmla="*/ 2232755 w 2278094"/>
                  <a:gd name="connsiteY356" fmla="*/ 1520190 h 1783175"/>
                  <a:gd name="connsiteX357" fmla="*/ 2244852 w 2278094"/>
                  <a:gd name="connsiteY357" fmla="*/ 1541621 h 1783175"/>
                  <a:gd name="connsiteX358" fmla="*/ 2242852 w 2278094"/>
                  <a:gd name="connsiteY358" fmla="*/ 1529048 h 1783175"/>
                  <a:gd name="connsiteX359" fmla="*/ 2239804 w 2278094"/>
                  <a:gd name="connsiteY359" fmla="*/ 1531239 h 1783175"/>
                  <a:gd name="connsiteX360" fmla="*/ 2241804 w 2278094"/>
                  <a:gd name="connsiteY360" fmla="*/ 1520666 h 1783175"/>
                  <a:gd name="connsiteX361" fmla="*/ 2239804 w 2278094"/>
                  <a:gd name="connsiteY361" fmla="*/ 1514380 h 1783175"/>
                  <a:gd name="connsiteX362" fmla="*/ 2236851 w 2278094"/>
                  <a:gd name="connsiteY362" fmla="*/ 1508189 h 1783175"/>
                  <a:gd name="connsiteX363" fmla="*/ 2231041 w 2278094"/>
                  <a:gd name="connsiteY363" fmla="*/ 1490282 h 1783175"/>
                  <a:gd name="connsiteX364" fmla="*/ 2231327 w 2278094"/>
                  <a:gd name="connsiteY364" fmla="*/ 1479328 h 1783175"/>
                  <a:gd name="connsiteX365" fmla="*/ 2235899 w 2278094"/>
                  <a:gd name="connsiteY365" fmla="*/ 1491329 h 1783175"/>
                  <a:gd name="connsiteX366" fmla="*/ 2244852 w 2278094"/>
                  <a:gd name="connsiteY366" fmla="*/ 1499616 h 1783175"/>
                  <a:gd name="connsiteX367" fmla="*/ 2235232 w 2278094"/>
                  <a:gd name="connsiteY367" fmla="*/ 1447419 h 1783175"/>
                  <a:gd name="connsiteX368" fmla="*/ 2238470 w 2278094"/>
                  <a:gd name="connsiteY368" fmla="*/ 1431512 h 1783175"/>
                  <a:gd name="connsiteX369" fmla="*/ 2243042 w 2278094"/>
                  <a:gd name="connsiteY369" fmla="*/ 1444943 h 1783175"/>
                  <a:gd name="connsiteX370" fmla="*/ 2247995 w 2278094"/>
                  <a:gd name="connsiteY370" fmla="*/ 1459611 h 1783175"/>
                  <a:gd name="connsiteX371" fmla="*/ 2257901 w 2278094"/>
                  <a:gd name="connsiteY371" fmla="*/ 1476280 h 1783175"/>
                  <a:gd name="connsiteX372" fmla="*/ 2259902 w 2278094"/>
                  <a:gd name="connsiteY372" fmla="*/ 1469898 h 1783175"/>
                  <a:gd name="connsiteX373" fmla="*/ 2259902 w 2278094"/>
                  <a:gd name="connsiteY373" fmla="*/ 1461516 h 1783175"/>
                  <a:gd name="connsiteX374" fmla="*/ 2254949 w 2278094"/>
                  <a:gd name="connsiteY374" fmla="*/ 1451039 h 1783175"/>
                  <a:gd name="connsiteX375" fmla="*/ 2253996 w 2278094"/>
                  <a:gd name="connsiteY375" fmla="*/ 1442657 h 1783175"/>
                  <a:gd name="connsiteX376" fmla="*/ 2245043 w 2278094"/>
                  <a:gd name="connsiteY376" fmla="*/ 1425988 h 1783175"/>
                  <a:gd name="connsiteX377" fmla="*/ 2240471 w 2278094"/>
                  <a:gd name="connsiteY377" fmla="*/ 1421797 h 1783175"/>
                  <a:gd name="connsiteX378" fmla="*/ 2264855 w 2278094"/>
                  <a:gd name="connsiteY378" fmla="*/ 1298353 h 1783175"/>
                  <a:gd name="connsiteX379" fmla="*/ 2258092 w 2278094"/>
                  <a:gd name="connsiteY379" fmla="*/ 1044797 h 1783175"/>
                  <a:gd name="connsiteX380" fmla="*/ 2261140 w 2278094"/>
                  <a:gd name="connsiteY380" fmla="*/ 1056704 h 1783175"/>
                  <a:gd name="connsiteX381" fmla="*/ 2266093 w 2278094"/>
                  <a:gd name="connsiteY381" fmla="*/ 1074420 h 1783175"/>
                  <a:gd name="connsiteX382" fmla="*/ 2276094 w 2278094"/>
                  <a:gd name="connsiteY382" fmla="*/ 1094613 h 1783175"/>
                  <a:gd name="connsiteX383" fmla="*/ 2278095 w 2278094"/>
                  <a:gd name="connsiteY383" fmla="*/ 1086898 h 1783175"/>
                  <a:gd name="connsiteX384" fmla="*/ 2278095 w 2278094"/>
                  <a:gd name="connsiteY384" fmla="*/ 1076706 h 1783175"/>
                  <a:gd name="connsiteX385" fmla="*/ 2273141 w 2278094"/>
                  <a:gd name="connsiteY385" fmla="*/ 1064038 h 1783175"/>
                  <a:gd name="connsiteX386" fmla="*/ 28670 w 2278094"/>
                  <a:gd name="connsiteY386" fmla="*/ 1338263 h 1783175"/>
                  <a:gd name="connsiteX387" fmla="*/ 24098 w 2278094"/>
                  <a:gd name="connsiteY387" fmla="*/ 1347692 h 1783175"/>
                  <a:gd name="connsiteX388" fmla="*/ 23146 w 2278094"/>
                  <a:gd name="connsiteY388" fmla="*/ 1347597 h 1783175"/>
                  <a:gd name="connsiteX389" fmla="*/ 17717 w 2278094"/>
                  <a:gd name="connsiteY389" fmla="*/ 1356932 h 1783175"/>
                  <a:gd name="connsiteX390" fmla="*/ 20860 w 2278094"/>
                  <a:gd name="connsiteY390" fmla="*/ 1347311 h 1783175"/>
                  <a:gd name="connsiteX391" fmla="*/ 22193 w 2278094"/>
                  <a:gd name="connsiteY391" fmla="*/ 1339501 h 1783175"/>
                  <a:gd name="connsiteX392" fmla="*/ 23527 w 2278094"/>
                  <a:gd name="connsiteY392" fmla="*/ 1335596 h 1783175"/>
                  <a:gd name="connsiteX393" fmla="*/ 25813 w 2278094"/>
                  <a:gd name="connsiteY393" fmla="*/ 1331881 h 1783175"/>
                  <a:gd name="connsiteX394" fmla="*/ 28289 w 2278094"/>
                  <a:gd name="connsiteY394" fmla="*/ 1325023 h 1783175"/>
                  <a:gd name="connsiteX395" fmla="*/ 29242 w 2278094"/>
                  <a:gd name="connsiteY395" fmla="*/ 1325880 h 1783175"/>
                  <a:gd name="connsiteX396" fmla="*/ 29242 w 2278094"/>
                  <a:gd name="connsiteY396" fmla="*/ 1334548 h 1783175"/>
                  <a:gd name="connsiteX397" fmla="*/ 28575 w 2278094"/>
                  <a:gd name="connsiteY397" fmla="*/ 1336358 h 1783175"/>
                  <a:gd name="connsiteX398" fmla="*/ 28575 w 2278094"/>
                  <a:gd name="connsiteY398" fmla="*/ 1338358 h 1783175"/>
                  <a:gd name="connsiteX399" fmla="*/ 1172813 w 2278094"/>
                  <a:gd name="connsiteY399" fmla="*/ 32671 h 1783175"/>
                  <a:gd name="connsiteX400" fmla="*/ 1521905 w 2278094"/>
                  <a:gd name="connsiteY400" fmla="*/ 32671 h 1783175"/>
                  <a:gd name="connsiteX401" fmla="*/ 1238250 w 2278094"/>
                  <a:gd name="connsiteY401" fmla="*/ 45244 h 1783175"/>
                  <a:gd name="connsiteX402" fmla="*/ 1172813 w 2278094"/>
                  <a:gd name="connsiteY402" fmla="*/ 32671 h 1783175"/>
                  <a:gd name="connsiteX403" fmla="*/ 2243709 w 2278094"/>
                  <a:gd name="connsiteY403" fmla="*/ 781050 h 1783175"/>
                  <a:gd name="connsiteX404" fmla="*/ 2243709 w 2278094"/>
                  <a:gd name="connsiteY404" fmla="*/ 786098 h 1783175"/>
                  <a:gd name="connsiteX405" fmla="*/ 2248662 w 2278094"/>
                  <a:gd name="connsiteY405" fmla="*/ 816578 h 1783175"/>
                  <a:gd name="connsiteX406" fmla="*/ 2243709 w 2278094"/>
                  <a:gd name="connsiteY406" fmla="*/ 798862 h 1783175"/>
                  <a:gd name="connsiteX407" fmla="*/ 2239804 w 2278094"/>
                  <a:gd name="connsiteY407" fmla="*/ 791718 h 1783175"/>
                  <a:gd name="connsiteX408" fmla="*/ 2241899 w 2278094"/>
                  <a:gd name="connsiteY408" fmla="*/ 768382 h 1783175"/>
                  <a:gd name="connsiteX409" fmla="*/ 2243709 w 2278094"/>
                  <a:gd name="connsiteY409" fmla="*/ 781050 h 1783175"/>
                  <a:gd name="connsiteX410" fmla="*/ 2239613 w 2278094"/>
                  <a:gd name="connsiteY410" fmla="*/ 1483900 h 1783175"/>
                  <a:gd name="connsiteX411" fmla="*/ 2234660 w 2278094"/>
                  <a:gd name="connsiteY411" fmla="*/ 1469231 h 1783175"/>
                  <a:gd name="connsiteX412" fmla="*/ 2232470 w 2278094"/>
                  <a:gd name="connsiteY412" fmla="*/ 1467041 h 1783175"/>
                  <a:gd name="connsiteX413" fmla="*/ 2232851 w 2278094"/>
                  <a:gd name="connsiteY413" fmla="*/ 1462183 h 1783175"/>
                  <a:gd name="connsiteX414" fmla="*/ 2234565 w 2278094"/>
                  <a:gd name="connsiteY414" fmla="*/ 1453325 h 1783175"/>
                  <a:gd name="connsiteX415" fmla="*/ 2234756 w 2278094"/>
                  <a:gd name="connsiteY415" fmla="*/ 1454468 h 1783175"/>
                  <a:gd name="connsiteX416" fmla="*/ 2234756 w 2278094"/>
                  <a:gd name="connsiteY416" fmla="*/ 1458659 h 1783175"/>
                  <a:gd name="connsiteX417" fmla="*/ 2239709 w 2278094"/>
                  <a:gd name="connsiteY417" fmla="*/ 1483805 h 178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278094" h="1783175">
                    <a:moveTo>
                      <a:pt x="2273903" y="1062895"/>
                    </a:moveTo>
                    <a:cubicBezTo>
                      <a:pt x="2273141" y="1060704"/>
                      <a:pt x="2272856" y="1057180"/>
                      <a:pt x="2272951" y="1052703"/>
                    </a:cubicBezTo>
                    <a:cubicBezTo>
                      <a:pt x="2269903" y="1041845"/>
                      <a:pt x="2265140" y="1042892"/>
                      <a:pt x="2263997" y="1032510"/>
                    </a:cubicBezTo>
                    <a:cubicBezTo>
                      <a:pt x="2257044" y="1031462"/>
                      <a:pt x="2256949" y="1013079"/>
                      <a:pt x="2253520" y="1003173"/>
                    </a:cubicBezTo>
                    <a:cubicBezTo>
                      <a:pt x="2251043" y="985171"/>
                      <a:pt x="2248757" y="967264"/>
                      <a:pt x="2246662" y="949262"/>
                    </a:cubicBezTo>
                    <a:cubicBezTo>
                      <a:pt x="2246853" y="949071"/>
                      <a:pt x="2246948" y="948880"/>
                      <a:pt x="2247138" y="948880"/>
                    </a:cubicBezTo>
                    <a:cubicBezTo>
                      <a:pt x="2247138" y="948023"/>
                      <a:pt x="2247138" y="947166"/>
                      <a:pt x="2247138" y="946309"/>
                    </a:cubicBezTo>
                    <a:cubicBezTo>
                      <a:pt x="2246853" y="946309"/>
                      <a:pt x="2246566" y="946309"/>
                      <a:pt x="2246281" y="946309"/>
                    </a:cubicBezTo>
                    <a:cubicBezTo>
                      <a:pt x="2243233" y="920020"/>
                      <a:pt x="2240756" y="893826"/>
                      <a:pt x="2239518" y="867537"/>
                    </a:cubicBezTo>
                    <a:cubicBezTo>
                      <a:pt x="2241042" y="867537"/>
                      <a:pt x="2242280" y="868109"/>
                      <a:pt x="2243138" y="869918"/>
                    </a:cubicBezTo>
                    <a:cubicBezTo>
                      <a:pt x="2244376" y="870013"/>
                      <a:pt x="2244566" y="873157"/>
                      <a:pt x="2246090" y="872395"/>
                    </a:cubicBezTo>
                    <a:cubicBezTo>
                      <a:pt x="2246376" y="872014"/>
                      <a:pt x="2246757" y="871728"/>
                      <a:pt x="2247043" y="871347"/>
                    </a:cubicBezTo>
                    <a:cubicBezTo>
                      <a:pt x="2247805" y="873062"/>
                      <a:pt x="2248472" y="874776"/>
                      <a:pt x="2249329" y="876395"/>
                    </a:cubicBezTo>
                    <a:cubicBezTo>
                      <a:pt x="2249138" y="879920"/>
                      <a:pt x="2249234" y="884015"/>
                      <a:pt x="2247043" y="882491"/>
                    </a:cubicBezTo>
                    <a:cubicBezTo>
                      <a:pt x="2245614" y="885634"/>
                      <a:pt x="2251329" y="891826"/>
                      <a:pt x="2255044" y="889921"/>
                    </a:cubicBezTo>
                    <a:cubicBezTo>
                      <a:pt x="2254663" y="887540"/>
                      <a:pt x="2254187" y="885539"/>
                      <a:pt x="2253710" y="883634"/>
                    </a:cubicBezTo>
                    <a:cubicBezTo>
                      <a:pt x="2253996" y="884111"/>
                      <a:pt x="2254282" y="884682"/>
                      <a:pt x="2254663" y="885158"/>
                    </a:cubicBezTo>
                    <a:cubicBezTo>
                      <a:pt x="2254091" y="879920"/>
                      <a:pt x="2252186" y="877919"/>
                      <a:pt x="2252663" y="869918"/>
                    </a:cubicBezTo>
                    <a:cubicBezTo>
                      <a:pt x="2251234" y="869347"/>
                      <a:pt x="2250948" y="871538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49996" y="872300"/>
                      <a:pt x="2249805" y="872490"/>
                      <a:pt x="2249710" y="872490"/>
                    </a:cubicBezTo>
                    <a:cubicBezTo>
                      <a:pt x="2250472" y="871823"/>
                      <a:pt x="2250567" y="869633"/>
                      <a:pt x="2250567" y="867251"/>
                    </a:cubicBezTo>
                    <a:cubicBezTo>
                      <a:pt x="2251615" y="865823"/>
                      <a:pt x="2252472" y="864203"/>
                      <a:pt x="2253139" y="861917"/>
                    </a:cubicBezTo>
                    <a:cubicBezTo>
                      <a:pt x="2253139" y="857822"/>
                      <a:pt x="2252186" y="856964"/>
                      <a:pt x="2251043" y="857059"/>
                    </a:cubicBezTo>
                    <a:cubicBezTo>
                      <a:pt x="2250472" y="855631"/>
                      <a:pt x="2249900" y="854488"/>
                      <a:pt x="2249710" y="852107"/>
                    </a:cubicBezTo>
                    <a:cubicBezTo>
                      <a:pt x="2249043" y="850583"/>
                      <a:pt x="2248472" y="849059"/>
                      <a:pt x="2247900" y="847439"/>
                    </a:cubicBezTo>
                    <a:cubicBezTo>
                      <a:pt x="2248567" y="842772"/>
                      <a:pt x="2249329" y="837438"/>
                      <a:pt x="2249138" y="828866"/>
                    </a:cubicBezTo>
                    <a:cubicBezTo>
                      <a:pt x="2248853" y="828866"/>
                      <a:pt x="2248662" y="828675"/>
                      <a:pt x="2248376" y="828675"/>
                    </a:cubicBezTo>
                    <a:cubicBezTo>
                      <a:pt x="2246948" y="831247"/>
                      <a:pt x="2245519" y="833819"/>
                      <a:pt x="2244090" y="836390"/>
                    </a:cubicBezTo>
                    <a:cubicBezTo>
                      <a:pt x="2242090" y="829151"/>
                      <a:pt x="2240375" y="820960"/>
                      <a:pt x="2238851" y="812387"/>
                    </a:cubicBezTo>
                    <a:cubicBezTo>
                      <a:pt x="2238947" y="808387"/>
                      <a:pt x="2239232" y="804386"/>
                      <a:pt x="2239423" y="800386"/>
                    </a:cubicBezTo>
                    <a:cubicBezTo>
                      <a:pt x="2239899" y="803148"/>
                      <a:pt x="2240280" y="806196"/>
                      <a:pt x="2240756" y="809054"/>
                    </a:cubicBezTo>
                    <a:cubicBezTo>
                      <a:pt x="2243423" y="811530"/>
                      <a:pt x="2244090" y="819245"/>
                      <a:pt x="2245709" y="824198"/>
                    </a:cubicBezTo>
                    <a:cubicBezTo>
                      <a:pt x="2252853" y="818959"/>
                      <a:pt x="2251139" y="826865"/>
                      <a:pt x="2254663" y="834200"/>
                    </a:cubicBezTo>
                    <a:cubicBezTo>
                      <a:pt x="2253901" y="807244"/>
                      <a:pt x="2248376" y="784003"/>
                      <a:pt x="2242661" y="762000"/>
                    </a:cubicBezTo>
                    <a:cubicBezTo>
                      <a:pt x="2243423" y="755999"/>
                      <a:pt x="2244281" y="749999"/>
                      <a:pt x="2245233" y="743998"/>
                    </a:cubicBezTo>
                    <a:cubicBezTo>
                      <a:pt x="2248186" y="750856"/>
                      <a:pt x="2250853" y="758476"/>
                      <a:pt x="2252758" y="768096"/>
                    </a:cubicBezTo>
                    <a:cubicBezTo>
                      <a:pt x="2256473" y="760476"/>
                      <a:pt x="2257330" y="777240"/>
                      <a:pt x="2257711" y="785813"/>
                    </a:cubicBezTo>
                    <a:cubicBezTo>
                      <a:pt x="2263712" y="785717"/>
                      <a:pt x="2265712" y="795909"/>
                      <a:pt x="2267712" y="806005"/>
                    </a:cubicBezTo>
                    <a:cubicBezTo>
                      <a:pt x="2269141" y="805339"/>
                      <a:pt x="2268093" y="798386"/>
                      <a:pt x="2269712" y="798290"/>
                    </a:cubicBezTo>
                    <a:cubicBezTo>
                      <a:pt x="2269712" y="794861"/>
                      <a:pt x="2269712" y="791528"/>
                      <a:pt x="2269712" y="788099"/>
                    </a:cubicBezTo>
                    <a:cubicBezTo>
                      <a:pt x="2267617" y="784860"/>
                      <a:pt x="2264664" y="784193"/>
                      <a:pt x="2264759" y="775430"/>
                    </a:cubicBezTo>
                    <a:cubicBezTo>
                      <a:pt x="2263997" y="773240"/>
                      <a:pt x="2263712" y="769715"/>
                      <a:pt x="2263807" y="765238"/>
                    </a:cubicBezTo>
                    <a:cubicBezTo>
                      <a:pt x="2260759" y="754380"/>
                      <a:pt x="2255996" y="755428"/>
                      <a:pt x="2254853" y="745046"/>
                    </a:cubicBezTo>
                    <a:cubicBezTo>
                      <a:pt x="2250758" y="744474"/>
                      <a:pt x="2249043" y="737711"/>
                      <a:pt x="2247614" y="730282"/>
                    </a:cubicBezTo>
                    <a:cubicBezTo>
                      <a:pt x="2251043" y="712375"/>
                      <a:pt x="2255425" y="694563"/>
                      <a:pt x="2261140" y="676751"/>
                    </a:cubicBezTo>
                    <a:cubicBezTo>
                      <a:pt x="2266188" y="661035"/>
                      <a:pt x="2256568" y="649319"/>
                      <a:pt x="2242757" y="643700"/>
                    </a:cubicBezTo>
                    <a:cubicBezTo>
                      <a:pt x="2247138" y="625030"/>
                      <a:pt x="2251996" y="606552"/>
                      <a:pt x="2257425" y="588074"/>
                    </a:cubicBezTo>
                    <a:lnTo>
                      <a:pt x="2257425" y="281750"/>
                    </a:lnTo>
                    <a:cubicBezTo>
                      <a:pt x="2251520" y="256889"/>
                      <a:pt x="2252186" y="231267"/>
                      <a:pt x="2257425" y="206597"/>
                    </a:cubicBezTo>
                    <a:lnTo>
                      <a:pt x="2257425" y="13145"/>
                    </a:lnTo>
                    <a:lnTo>
                      <a:pt x="2210467" y="13145"/>
                    </a:lnTo>
                    <a:cubicBezTo>
                      <a:pt x="2178939" y="38862"/>
                      <a:pt x="2139887" y="54197"/>
                      <a:pt x="2100072" y="51911"/>
                    </a:cubicBezTo>
                    <a:cubicBezTo>
                      <a:pt x="1990630" y="45529"/>
                      <a:pt x="1882521" y="46768"/>
                      <a:pt x="1774127" y="32575"/>
                    </a:cubicBezTo>
                    <a:lnTo>
                      <a:pt x="2047208" y="32575"/>
                    </a:lnTo>
                    <a:cubicBezTo>
                      <a:pt x="2020443" y="28289"/>
                      <a:pt x="1994630" y="22289"/>
                      <a:pt x="1970056" y="14478"/>
                    </a:cubicBezTo>
                    <a:lnTo>
                      <a:pt x="1692021" y="14669"/>
                    </a:lnTo>
                    <a:cubicBezTo>
                      <a:pt x="1690973" y="14192"/>
                      <a:pt x="1689830" y="13716"/>
                      <a:pt x="1688783" y="13240"/>
                    </a:cubicBezTo>
                    <a:lnTo>
                      <a:pt x="1648492" y="13240"/>
                    </a:lnTo>
                    <a:cubicBezTo>
                      <a:pt x="1647444" y="13811"/>
                      <a:pt x="1646301" y="14192"/>
                      <a:pt x="1645253" y="14764"/>
                    </a:cubicBezTo>
                    <a:lnTo>
                      <a:pt x="1384078" y="14954"/>
                    </a:lnTo>
                    <a:cubicBezTo>
                      <a:pt x="1385126" y="14764"/>
                      <a:pt x="1385602" y="14383"/>
                      <a:pt x="1384745" y="13621"/>
                    </a:cubicBezTo>
                    <a:cubicBezTo>
                      <a:pt x="1381982" y="13621"/>
                      <a:pt x="1379125" y="13621"/>
                      <a:pt x="1376363" y="13621"/>
                    </a:cubicBezTo>
                    <a:cubicBezTo>
                      <a:pt x="1375410" y="13621"/>
                      <a:pt x="1374458" y="13621"/>
                      <a:pt x="1373600" y="13621"/>
                    </a:cubicBezTo>
                    <a:cubicBezTo>
                      <a:pt x="1375601" y="11335"/>
                      <a:pt x="1368743" y="11430"/>
                      <a:pt x="1370743" y="9144"/>
                    </a:cubicBezTo>
                    <a:cubicBezTo>
                      <a:pt x="1364171" y="8858"/>
                      <a:pt x="1358741" y="8287"/>
                      <a:pt x="1356741" y="6858"/>
                    </a:cubicBezTo>
                    <a:cubicBezTo>
                      <a:pt x="1352741" y="6858"/>
                      <a:pt x="1348835" y="6668"/>
                      <a:pt x="1348359" y="7525"/>
                    </a:cubicBezTo>
                    <a:cubicBezTo>
                      <a:pt x="1357979" y="9430"/>
                      <a:pt x="1365218" y="12002"/>
                      <a:pt x="1370743" y="15050"/>
                    </a:cubicBezTo>
                    <a:lnTo>
                      <a:pt x="1257776" y="15050"/>
                    </a:lnTo>
                    <a:cubicBezTo>
                      <a:pt x="1190244" y="9620"/>
                      <a:pt x="1122617" y="5810"/>
                      <a:pt x="1054703" y="7525"/>
                    </a:cubicBezTo>
                    <a:cubicBezTo>
                      <a:pt x="1031081" y="8096"/>
                      <a:pt x="1007459" y="10382"/>
                      <a:pt x="983933" y="13430"/>
                    </a:cubicBezTo>
                    <a:lnTo>
                      <a:pt x="924306" y="13430"/>
                    </a:lnTo>
                    <a:cubicBezTo>
                      <a:pt x="916019" y="8954"/>
                      <a:pt x="909828" y="4096"/>
                      <a:pt x="887540" y="4858"/>
                    </a:cubicBezTo>
                    <a:cubicBezTo>
                      <a:pt x="887254" y="5715"/>
                      <a:pt x="891635" y="6001"/>
                      <a:pt x="887540" y="6382"/>
                    </a:cubicBezTo>
                    <a:cubicBezTo>
                      <a:pt x="885063" y="8763"/>
                      <a:pt x="896779" y="7429"/>
                      <a:pt x="896017" y="9430"/>
                    </a:cubicBezTo>
                    <a:cubicBezTo>
                      <a:pt x="889254" y="9811"/>
                      <a:pt x="889826" y="12192"/>
                      <a:pt x="887730" y="13811"/>
                    </a:cubicBezTo>
                    <a:cubicBezTo>
                      <a:pt x="889254" y="14002"/>
                      <a:pt x="890588" y="14192"/>
                      <a:pt x="891921" y="14383"/>
                    </a:cubicBezTo>
                    <a:cubicBezTo>
                      <a:pt x="890397" y="14954"/>
                      <a:pt x="888873" y="15526"/>
                      <a:pt x="887349" y="16097"/>
                    </a:cubicBezTo>
                    <a:cubicBezTo>
                      <a:pt x="865823" y="27623"/>
                      <a:pt x="842677" y="32861"/>
                      <a:pt x="817817" y="31909"/>
                    </a:cubicBezTo>
                    <a:lnTo>
                      <a:pt x="811149" y="31909"/>
                    </a:lnTo>
                    <a:cubicBezTo>
                      <a:pt x="794195" y="31909"/>
                      <a:pt x="777907" y="29527"/>
                      <a:pt x="762190" y="24956"/>
                    </a:cubicBezTo>
                    <a:cubicBezTo>
                      <a:pt x="760667" y="24956"/>
                      <a:pt x="759238" y="25051"/>
                      <a:pt x="757714" y="25051"/>
                    </a:cubicBezTo>
                    <a:cubicBezTo>
                      <a:pt x="706850" y="25051"/>
                      <a:pt x="656082" y="24479"/>
                      <a:pt x="605219" y="23813"/>
                    </a:cubicBezTo>
                    <a:cubicBezTo>
                      <a:pt x="513017" y="11716"/>
                      <a:pt x="421862" y="4000"/>
                      <a:pt x="326041" y="7334"/>
                    </a:cubicBezTo>
                    <a:cubicBezTo>
                      <a:pt x="320802" y="7525"/>
                      <a:pt x="316135" y="8573"/>
                      <a:pt x="312134" y="10192"/>
                    </a:cubicBezTo>
                    <a:cubicBezTo>
                      <a:pt x="311468" y="9716"/>
                      <a:pt x="310801" y="9239"/>
                      <a:pt x="310039" y="8858"/>
                    </a:cubicBezTo>
                    <a:cubicBezTo>
                      <a:pt x="312230" y="7620"/>
                      <a:pt x="320516" y="6382"/>
                      <a:pt x="312230" y="5048"/>
                    </a:cubicBezTo>
                    <a:cubicBezTo>
                      <a:pt x="309563" y="5144"/>
                      <a:pt x="305372" y="5525"/>
                      <a:pt x="300419" y="6001"/>
                    </a:cubicBezTo>
                    <a:cubicBezTo>
                      <a:pt x="297561" y="5620"/>
                      <a:pt x="294513" y="5429"/>
                      <a:pt x="291084" y="5715"/>
                    </a:cubicBezTo>
                    <a:cubicBezTo>
                      <a:pt x="279940" y="6763"/>
                      <a:pt x="268891" y="7620"/>
                      <a:pt x="257747" y="8668"/>
                    </a:cubicBezTo>
                    <a:cubicBezTo>
                      <a:pt x="251460" y="8668"/>
                      <a:pt x="246698" y="8096"/>
                      <a:pt x="245174" y="6858"/>
                    </a:cubicBezTo>
                    <a:cubicBezTo>
                      <a:pt x="244412" y="5620"/>
                      <a:pt x="247841" y="5620"/>
                      <a:pt x="247936" y="4667"/>
                    </a:cubicBezTo>
                    <a:cubicBezTo>
                      <a:pt x="245459" y="3048"/>
                      <a:pt x="255651" y="952"/>
                      <a:pt x="266700" y="95"/>
                    </a:cubicBezTo>
                    <a:cubicBezTo>
                      <a:pt x="254699" y="191"/>
                      <a:pt x="242792" y="95"/>
                      <a:pt x="230791" y="191"/>
                    </a:cubicBezTo>
                    <a:cubicBezTo>
                      <a:pt x="230791" y="667"/>
                      <a:pt x="230791" y="1143"/>
                      <a:pt x="231172" y="1524"/>
                    </a:cubicBezTo>
                    <a:cubicBezTo>
                      <a:pt x="230981" y="4286"/>
                      <a:pt x="228028" y="3620"/>
                      <a:pt x="231172" y="6001"/>
                    </a:cubicBezTo>
                    <a:cubicBezTo>
                      <a:pt x="220504" y="6477"/>
                      <a:pt x="227552" y="2477"/>
                      <a:pt x="225457" y="762"/>
                    </a:cubicBezTo>
                    <a:cubicBezTo>
                      <a:pt x="225266" y="572"/>
                      <a:pt x="224790" y="381"/>
                      <a:pt x="224409" y="191"/>
                    </a:cubicBezTo>
                    <a:cubicBezTo>
                      <a:pt x="220027" y="191"/>
                      <a:pt x="215741" y="191"/>
                      <a:pt x="211360" y="191"/>
                    </a:cubicBezTo>
                    <a:cubicBezTo>
                      <a:pt x="216503" y="1143"/>
                      <a:pt x="207359" y="3524"/>
                      <a:pt x="203168" y="4191"/>
                    </a:cubicBezTo>
                    <a:cubicBezTo>
                      <a:pt x="196120" y="2381"/>
                      <a:pt x="205073" y="2000"/>
                      <a:pt x="205740" y="191"/>
                    </a:cubicBezTo>
                    <a:cubicBezTo>
                      <a:pt x="176403" y="191"/>
                      <a:pt x="147161" y="191"/>
                      <a:pt x="117824" y="0"/>
                    </a:cubicBezTo>
                    <a:cubicBezTo>
                      <a:pt x="119158" y="1238"/>
                      <a:pt x="120110" y="2572"/>
                      <a:pt x="122111" y="3620"/>
                    </a:cubicBezTo>
                    <a:cubicBezTo>
                      <a:pt x="122301" y="4096"/>
                      <a:pt x="122587" y="4477"/>
                      <a:pt x="124873" y="4381"/>
                    </a:cubicBezTo>
                    <a:cubicBezTo>
                      <a:pt x="124873" y="4096"/>
                      <a:pt x="124873" y="3905"/>
                      <a:pt x="124873" y="3620"/>
                    </a:cubicBezTo>
                    <a:cubicBezTo>
                      <a:pt x="124873" y="2667"/>
                      <a:pt x="124873" y="1619"/>
                      <a:pt x="124873" y="667"/>
                    </a:cubicBezTo>
                    <a:cubicBezTo>
                      <a:pt x="132874" y="667"/>
                      <a:pt x="139065" y="952"/>
                      <a:pt x="141637" y="2286"/>
                    </a:cubicBezTo>
                    <a:cubicBezTo>
                      <a:pt x="138017" y="4096"/>
                      <a:pt x="149828" y="5429"/>
                      <a:pt x="141637" y="6001"/>
                    </a:cubicBezTo>
                    <a:cubicBezTo>
                      <a:pt x="141637" y="6287"/>
                      <a:pt x="141637" y="6477"/>
                      <a:pt x="141637" y="6763"/>
                    </a:cubicBezTo>
                    <a:cubicBezTo>
                      <a:pt x="143256" y="8573"/>
                      <a:pt x="152210" y="8477"/>
                      <a:pt x="158401" y="9144"/>
                    </a:cubicBezTo>
                    <a:cubicBezTo>
                      <a:pt x="165735" y="8954"/>
                      <a:pt x="160877" y="5429"/>
                      <a:pt x="166688" y="4763"/>
                    </a:cubicBezTo>
                    <a:cubicBezTo>
                      <a:pt x="171641" y="5429"/>
                      <a:pt x="175355" y="6477"/>
                      <a:pt x="177927" y="7810"/>
                    </a:cubicBezTo>
                    <a:cubicBezTo>
                      <a:pt x="181166" y="8477"/>
                      <a:pt x="185452" y="8858"/>
                      <a:pt x="191929" y="8668"/>
                    </a:cubicBezTo>
                    <a:cubicBezTo>
                      <a:pt x="190024" y="6668"/>
                      <a:pt x="197644" y="7239"/>
                      <a:pt x="200311" y="6477"/>
                    </a:cubicBezTo>
                    <a:cubicBezTo>
                      <a:pt x="203264" y="6001"/>
                      <a:pt x="213170" y="3715"/>
                      <a:pt x="217075" y="5906"/>
                    </a:cubicBezTo>
                    <a:cubicBezTo>
                      <a:pt x="230315" y="6668"/>
                      <a:pt x="212503" y="10097"/>
                      <a:pt x="211646" y="11811"/>
                    </a:cubicBezTo>
                    <a:cubicBezTo>
                      <a:pt x="211646" y="12097"/>
                      <a:pt x="211646" y="12383"/>
                      <a:pt x="211646" y="12668"/>
                    </a:cubicBezTo>
                    <a:cubicBezTo>
                      <a:pt x="195358" y="14002"/>
                      <a:pt x="178975" y="15050"/>
                      <a:pt x="162687" y="16193"/>
                    </a:cubicBezTo>
                    <a:cubicBezTo>
                      <a:pt x="158115" y="15526"/>
                      <a:pt x="153638" y="14669"/>
                      <a:pt x="149257" y="13621"/>
                    </a:cubicBezTo>
                    <a:lnTo>
                      <a:pt x="130778" y="13621"/>
                    </a:lnTo>
                    <a:cubicBezTo>
                      <a:pt x="132588" y="12573"/>
                      <a:pt x="134588" y="11621"/>
                      <a:pt x="136208" y="10477"/>
                    </a:cubicBezTo>
                    <a:cubicBezTo>
                      <a:pt x="136208" y="9049"/>
                      <a:pt x="128588" y="9430"/>
                      <a:pt x="130493" y="7429"/>
                    </a:cubicBezTo>
                    <a:cubicBezTo>
                      <a:pt x="130493" y="6668"/>
                      <a:pt x="125635" y="6477"/>
                      <a:pt x="124968" y="7429"/>
                    </a:cubicBezTo>
                    <a:cubicBezTo>
                      <a:pt x="124777" y="7906"/>
                      <a:pt x="124587" y="8287"/>
                      <a:pt x="122206" y="8096"/>
                    </a:cubicBezTo>
                    <a:cubicBezTo>
                      <a:pt x="122206" y="8382"/>
                      <a:pt x="122206" y="8573"/>
                      <a:pt x="122206" y="8858"/>
                    </a:cubicBezTo>
                    <a:cubicBezTo>
                      <a:pt x="123920" y="11144"/>
                      <a:pt x="120682" y="12002"/>
                      <a:pt x="119729" y="13525"/>
                    </a:cubicBezTo>
                    <a:lnTo>
                      <a:pt x="64294" y="13525"/>
                    </a:lnTo>
                    <a:cubicBezTo>
                      <a:pt x="64294" y="13525"/>
                      <a:pt x="64008" y="13335"/>
                      <a:pt x="63818" y="13335"/>
                    </a:cubicBezTo>
                    <a:cubicBezTo>
                      <a:pt x="63437" y="13335"/>
                      <a:pt x="63056" y="13430"/>
                      <a:pt x="62675" y="13525"/>
                    </a:cubicBezTo>
                    <a:lnTo>
                      <a:pt x="39719" y="13525"/>
                    </a:lnTo>
                    <a:lnTo>
                      <a:pt x="39719" y="70199"/>
                    </a:lnTo>
                    <a:cubicBezTo>
                      <a:pt x="39719" y="70866"/>
                      <a:pt x="39719" y="71533"/>
                      <a:pt x="39719" y="72200"/>
                    </a:cubicBezTo>
                    <a:cubicBezTo>
                      <a:pt x="38957" y="72390"/>
                      <a:pt x="38291" y="72676"/>
                      <a:pt x="37529" y="72866"/>
                    </a:cubicBezTo>
                    <a:cubicBezTo>
                      <a:pt x="37338" y="67532"/>
                      <a:pt x="37052" y="61817"/>
                      <a:pt x="36671" y="56007"/>
                    </a:cubicBezTo>
                    <a:cubicBezTo>
                      <a:pt x="35909" y="60579"/>
                      <a:pt x="36385" y="66104"/>
                      <a:pt x="36671" y="73152"/>
                    </a:cubicBezTo>
                    <a:cubicBezTo>
                      <a:pt x="34195" y="73819"/>
                      <a:pt x="31814" y="74867"/>
                      <a:pt x="29337" y="75343"/>
                    </a:cubicBezTo>
                    <a:lnTo>
                      <a:pt x="29337" y="247936"/>
                    </a:lnTo>
                    <a:cubicBezTo>
                      <a:pt x="28480" y="243745"/>
                      <a:pt x="27242" y="240125"/>
                      <a:pt x="25908" y="237363"/>
                    </a:cubicBezTo>
                    <a:cubicBezTo>
                      <a:pt x="24575" y="238506"/>
                      <a:pt x="26384" y="241745"/>
                      <a:pt x="25908" y="245364"/>
                    </a:cubicBezTo>
                    <a:cubicBezTo>
                      <a:pt x="27051" y="240411"/>
                      <a:pt x="28384" y="246031"/>
                      <a:pt x="29337" y="253175"/>
                    </a:cubicBezTo>
                    <a:lnTo>
                      <a:pt x="29337" y="270415"/>
                    </a:lnTo>
                    <a:cubicBezTo>
                      <a:pt x="29337" y="270415"/>
                      <a:pt x="29337" y="269843"/>
                      <a:pt x="29146" y="269938"/>
                    </a:cubicBezTo>
                    <a:cubicBezTo>
                      <a:pt x="28004" y="268129"/>
                      <a:pt x="27337" y="264319"/>
                      <a:pt x="26384" y="261557"/>
                    </a:cubicBezTo>
                    <a:cubicBezTo>
                      <a:pt x="26289" y="256794"/>
                      <a:pt x="24384" y="260033"/>
                      <a:pt x="24575" y="263366"/>
                    </a:cubicBezTo>
                    <a:cubicBezTo>
                      <a:pt x="24289" y="271653"/>
                      <a:pt x="26194" y="261461"/>
                      <a:pt x="26860" y="267653"/>
                    </a:cubicBezTo>
                    <a:cubicBezTo>
                      <a:pt x="26289" y="276034"/>
                      <a:pt x="24956" y="267176"/>
                      <a:pt x="23622" y="267271"/>
                    </a:cubicBezTo>
                    <a:cubicBezTo>
                      <a:pt x="22479" y="267748"/>
                      <a:pt x="21431" y="258223"/>
                      <a:pt x="20383" y="264795"/>
                    </a:cubicBezTo>
                    <a:cubicBezTo>
                      <a:pt x="21241" y="269081"/>
                      <a:pt x="23336" y="268415"/>
                      <a:pt x="23622" y="275273"/>
                    </a:cubicBezTo>
                    <a:cubicBezTo>
                      <a:pt x="23908" y="274701"/>
                      <a:pt x="25336" y="270510"/>
                      <a:pt x="25432" y="275558"/>
                    </a:cubicBezTo>
                    <a:cubicBezTo>
                      <a:pt x="26003" y="273558"/>
                      <a:pt x="27146" y="273844"/>
                      <a:pt x="27718" y="271844"/>
                    </a:cubicBezTo>
                    <a:cubicBezTo>
                      <a:pt x="28289" y="272796"/>
                      <a:pt x="28766" y="274320"/>
                      <a:pt x="29337" y="275558"/>
                    </a:cubicBezTo>
                    <a:lnTo>
                      <a:pt x="29337" y="279845"/>
                    </a:lnTo>
                    <a:cubicBezTo>
                      <a:pt x="28766" y="283750"/>
                      <a:pt x="28194" y="287655"/>
                      <a:pt x="27718" y="291655"/>
                    </a:cubicBezTo>
                    <a:cubicBezTo>
                      <a:pt x="26289" y="286226"/>
                      <a:pt x="24384" y="281273"/>
                      <a:pt x="25051" y="289655"/>
                    </a:cubicBezTo>
                    <a:cubicBezTo>
                      <a:pt x="26194" y="292513"/>
                      <a:pt x="24194" y="295561"/>
                      <a:pt x="25527" y="297751"/>
                    </a:cubicBezTo>
                    <a:cubicBezTo>
                      <a:pt x="25527" y="294132"/>
                      <a:pt x="26384" y="294323"/>
                      <a:pt x="27242" y="295370"/>
                    </a:cubicBezTo>
                    <a:cubicBezTo>
                      <a:pt x="26480" y="300800"/>
                      <a:pt x="25813" y="306324"/>
                      <a:pt x="25146" y="311753"/>
                    </a:cubicBezTo>
                    <a:cubicBezTo>
                      <a:pt x="25146" y="311753"/>
                      <a:pt x="25146" y="311753"/>
                      <a:pt x="25146" y="311753"/>
                    </a:cubicBezTo>
                    <a:cubicBezTo>
                      <a:pt x="24956" y="311753"/>
                      <a:pt x="24860" y="311753"/>
                      <a:pt x="24670" y="311753"/>
                    </a:cubicBezTo>
                    <a:cubicBezTo>
                      <a:pt x="24098" y="312134"/>
                      <a:pt x="24289" y="314992"/>
                      <a:pt x="24575" y="316897"/>
                    </a:cubicBezTo>
                    <a:cubicBezTo>
                      <a:pt x="21527" y="341948"/>
                      <a:pt x="19050" y="367379"/>
                      <a:pt x="16955" y="393097"/>
                    </a:cubicBezTo>
                    <a:cubicBezTo>
                      <a:pt x="16764" y="389763"/>
                      <a:pt x="16573" y="386334"/>
                      <a:pt x="16383" y="382810"/>
                    </a:cubicBezTo>
                    <a:cubicBezTo>
                      <a:pt x="15621" y="387382"/>
                      <a:pt x="16097" y="392906"/>
                      <a:pt x="16383" y="400050"/>
                    </a:cubicBezTo>
                    <a:cubicBezTo>
                      <a:pt x="15049" y="417481"/>
                      <a:pt x="13906" y="435007"/>
                      <a:pt x="12859" y="452819"/>
                    </a:cubicBezTo>
                    <a:cubicBezTo>
                      <a:pt x="12859" y="449675"/>
                      <a:pt x="12097" y="445961"/>
                      <a:pt x="11906" y="444532"/>
                    </a:cubicBezTo>
                    <a:cubicBezTo>
                      <a:pt x="10573" y="447199"/>
                      <a:pt x="12002" y="454438"/>
                      <a:pt x="12382" y="456629"/>
                    </a:cubicBezTo>
                    <a:cubicBezTo>
                      <a:pt x="12668" y="456152"/>
                      <a:pt x="12668" y="455390"/>
                      <a:pt x="12764" y="454628"/>
                    </a:cubicBezTo>
                    <a:cubicBezTo>
                      <a:pt x="11906" y="471107"/>
                      <a:pt x="11144" y="487680"/>
                      <a:pt x="10573" y="504444"/>
                    </a:cubicBezTo>
                    <a:cubicBezTo>
                      <a:pt x="10382" y="504158"/>
                      <a:pt x="10192" y="503587"/>
                      <a:pt x="10096" y="502539"/>
                    </a:cubicBezTo>
                    <a:cubicBezTo>
                      <a:pt x="9049" y="504444"/>
                      <a:pt x="9811" y="506444"/>
                      <a:pt x="10382" y="508254"/>
                    </a:cubicBezTo>
                    <a:cubicBezTo>
                      <a:pt x="9620" y="529971"/>
                      <a:pt x="9049" y="551879"/>
                      <a:pt x="8763" y="573976"/>
                    </a:cubicBezTo>
                    <a:cubicBezTo>
                      <a:pt x="7906" y="570167"/>
                      <a:pt x="6763" y="566833"/>
                      <a:pt x="5524" y="564261"/>
                    </a:cubicBezTo>
                    <a:cubicBezTo>
                      <a:pt x="4191" y="565404"/>
                      <a:pt x="6001" y="568643"/>
                      <a:pt x="5524" y="572262"/>
                    </a:cubicBezTo>
                    <a:cubicBezTo>
                      <a:pt x="6001" y="570167"/>
                      <a:pt x="6572" y="570071"/>
                      <a:pt x="7048" y="571119"/>
                    </a:cubicBezTo>
                    <a:cubicBezTo>
                      <a:pt x="5048" y="572738"/>
                      <a:pt x="6382" y="594170"/>
                      <a:pt x="8001" y="589217"/>
                    </a:cubicBezTo>
                    <a:cubicBezTo>
                      <a:pt x="6286" y="583501"/>
                      <a:pt x="8954" y="578168"/>
                      <a:pt x="7239" y="571691"/>
                    </a:cubicBezTo>
                    <a:cubicBezTo>
                      <a:pt x="7715" y="573024"/>
                      <a:pt x="8192" y="575501"/>
                      <a:pt x="8668" y="578263"/>
                    </a:cubicBezTo>
                    <a:cubicBezTo>
                      <a:pt x="8668" y="584263"/>
                      <a:pt x="8668" y="590264"/>
                      <a:pt x="8572" y="596265"/>
                    </a:cubicBezTo>
                    <a:cubicBezTo>
                      <a:pt x="7620" y="594360"/>
                      <a:pt x="6858" y="591026"/>
                      <a:pt x="6001" y="588455"/>
                    </a:cubicBezTo>
                    <a:cubicBezTo>
                      <a:pt x="5906" y="583692"/>
                      <a:pt x="4001" y="586930"/>
                      <a:pt x="4191" y="590264"/>
                    </a:cubicBezTo>
                    <a:cubicBezTo>
                      <a:pt x="3905" y="598551"/>
                      <a:pt x="5810" y="588359"/>
                      <a:pt x="6477" y="594551"/>
                    </a:cubicBezTo>
                    <a:cubicBezTo>
                      <a:pt x="5906" y="602933"/>
                      <a:pt x="4572" y="594074"/>
                      <a:pt x="3239" y="594170"/>
                    </a:cubicBezTo>
                    <a:cubicBezTo>
                      <a:pt x="2095" y="594646"/>
                      <a:pt x="1048" y="585121"/>
                      <a:pt x="0" y="591693"/>
                    </a:cubicBezTo>
                    <a:cubicBezTo>
                      <a:pt x="857" y="595979"/>
                      <a:pt x="2953" y="595313"/>
                      <a:pt x="3239" y="602171"/>
                    </a:cubicBezTo>
                    <a:cubicBezTo>
                      <a:pt x="3524" y="601599"/>
                      <a:pt x="4953" y="597408"/>
                      <a:pt x="5048" y="602456"/>
                    </a:cubicBezTo>
                    <a:cubicBezTo>
                      <a:pt x="5620" y="600456"/>
                      <a:pt x="6763" y="600742"/>
                      <a:pt x="7334" y="598742"/>
                    </a:cubicBezTo>
                    <a:cubicBezTo>
                      <a:pt x="7715" y="599408"/>
                      <a:pt x="8096" y="600361"/>
                      <a:pt x="8477" y="601313"/>
                    </a:cubicBezTo>
                    <a:cubicBezTo>
                      <a:pt x="8477" y="608457"/>
                      <a:pt x="8382" y="615601"/>
                      <a:pt x="8382" y="622840"/>
                    </a:cubicBezTo>
                    <a:cubicBezTo>
                      <a:pt x="7048" y="616649"/>
                      <a:pt x="3810" y="605885"/>
                      <a:pt x="4667" y="616458"/>
                    </a:cubicBezTo>
                    <a:cubicBezTo>
                      <a:pt x="5810" y="619316"/>
                      <a:pt x="3810" y="622363"/>
                      <a:pt x="5144" y="624554"/>
                    </a:cubicBezTo>
                    <a:cubicBezTo>
                      <a:pt x="5239" y="618649"/>
                      <a:pt x="7239" y="622554"/>
                      <a:pt x="8382" y="624364"/>
                    </a:cubicBezTo>
                    <a:cubicBezTo>
                      <a:pt x="8382" y="634079"/>
                      <a:pt x="8382" y="643890"/>
                      <a:pt x="8382" y="653796"/>
                    </a:cubicBezTo>
                    <a:cubicBezTo>
                      <a:pt x="7810" y="655225"/>
                      <a:pt x="7239" y="656654"/>
                      <a:pt x="6953" y="658940"/>
                    </a:cubicBezTo>
                    <a:cubicBezTo>
                      <a:pt x="4286" y="667703"/>
                      <a:pt x="1715" y="676561"/>
                      <a:pt x="95" y="690182"/>
                    </a:cubicBezTo>
                    <a:cubicBezTo>
                      <a:pt x="1048" y="689134"/>
                      <a:pt x="1429" y="685419"/>
                      <a:pt x="2857" y="686562"/>
                    </a:cubicBezTo>
                    <a:cubicBezTo>
                      <a:pt x="2953" y="683324"/>
                      <a:pt x="2381" y="683038"/>
                      <a:pt x="2381" y="680466"/>
                    </a:cubicBezTo>
                    <a:cubicBezTo>
                      <a:pt x="2667" y="683990"/>
                      <a:pt x="4572" y="680561"/>
                      <a:pt x="4667" y="684752"/>
                    </a:cubicBezTo>
                    <a:cubicBezTo>
                      <a:pt x="5239" y="684086"/>
                      <a:pt x="5334" y="681323"/>
                      <a:pt x="6001" y="680942"/>
                    </a:cubicBezTo>
                    <a:cubicBezTo>
                      <a:pt x="6477" y="678942"/>
                      <a:pt x="6858" y="677037"/>
                      <a:pt x="7334" y="675132"/>
                    </a:cubicBezTo>
                    <a:cubicBezTo>
                      <a:pt x="7715" y="673799"/>
                      <a:pt x="8096" y="672751"/>
                      <a:pt x="8477" y="671608"/>
                    </a:cubicBezTo>
                    <a:cubicBezTo>
                      <a:pt x="8477" y="677609"/>
                      <a:pt x="8668" y="683705"/>
                      <a:pt x="8668" y="689801"/>
                    </a:cubicBezTo>
                    <a:cubicBezTo>
                      <a:pt x="8287" y="688753"/>
                      <a:pt x="8096" y="687324"/>
                      <a:pt x="8096" y="684752"/>
                    </a:cubicBezTo>
                    <a:cubicBezTo>
                      <a:pt x="7334" y="685991"/>
                      <a:pt x="7906" y="689229"/>
                      <a:pt x="8096" y="693039"/>
                    </a:cubicBezTo>
                    <a:cubicBezTo>
                      <a:pt x="7430" y="694373"/>
                      <a:pt x="6382" y="698183"/>
                      <a:pt x="6382" y="701135"/>
                    </a:cubicBezTo>
                    <a:cubicBezTo>
                      <a:pt x="7048" y="701326"/>
                      <a:pt x="7430" y="700278"/>
                      <a:pt x="7715" y="699326"/>
                    </a:cubicBezTo>
                    <a:cubicBezTo>
                      <a:pt x="7715" y="698278"/>
                      <a:pt x="7810" y="697516"/>
                      <a:pt x="8001" y="697516"/>
                    </a:cubicBezTo>
                    <a:cubicBezTo>
                      <a:pt x="8001" y="697992"/>
                      <a:pt x="8001" y="698373"/>
                      <a:pt x="8001" y="698754"/>
                    </a:cubicBezTo>
                    <a:cubicBezTo>
                      <a:pt x="8382" y="699135"/>
                      <a:pt x="8572" y="698754"/>
                      <a:pt x="8668" y="698087"/>
                    </a:cubicBezTo>
                    <a:cubicBezTo>
                      <a:pt x="9049" y="723805"/>
                      <a:pt x="9620" y="749808"/>
                      <a:pt x="10287" y="775907"/>
                    </a:cubicBezTo>
                    <a:cubicBezTo>
                      <a:pt x="9334" y="771144"/>
                      <a:pt x="8001" y="767048"/>
                      <a:pt x="6572" y="764000"/>
                    </a:cubicBezTo>
                    <a:cubicBezTo>
                      <a:pt x="5239" y="765143"/>
                      <a:pt x="7048" y="768382"/>
                      <a:pt x="6572" y="772001"/>
                    </a:cubicBezTo>
                    <a:cubicBezTo>
                      <a:pt x="7906" y="766096"/>
                      <a:pt x="9525" y="775049"/>
                      <a:pt x="10478" y="783717"/>
                    </a:cubicBezTo>
                    <a:cubicBezTo>
                      <a:pt x="10763" y="792956"/>
                      <a:pt x="11049" y="802100"/>
                      <a:pt x="11335" y="811340"/>
                    </a:cubicBezTo>
                    <a:cubicBezTo>
                      <a:pt x="11144" y="811149"/>
                      <a:pt x="10954" y="810768"/>
                      <a:pt x="10763" y="810673"/>
                    </a:cubicBezTo>
                    <a:cubicBezTo>
                      <a:pt x="10382" y="814197"/>
                      <a:pt x="9334" y="816388"/>
                      <a:pt x="10287" y="820674"/>
                    </a:cubicBezTo>
                    <a:cubicBezTo>
                      <a:pt x="10858" y="820103"/>
                      <a:pt x="10763" y="816578"/>
                      <a:pt x="11525" y="816483"/>
                    </a:cubicBezTo>
                    <a:cubicBezTo>
                      <a:pt x="11525" y="819055"/>
                      <a:pt x="11716" y="821626"/>
                      <a:pt x="11811" y="824198"/>
                    </a:cubicBezTo>
                    <a:cubicBezTo>
                      <a:pt x="11240" y="823817"/>
                      <a:pt x="10573" y="822865"/>
                      <a:pt x="10382" y="824770"/>
                    </a:cubicBezTo>
                    <a:cubicBezTo>
                      <a:pt x="10287" y="829437"/>
                      <a:pt x="11240" y="829532"/>
                      <a:pt x="12002" y="830199"/>
                    </a:cubicBezTo>
                    <a:cubicBezTo>
                      <a:pt x="12192" y="834771"/>
                      <a:pt x="12287" y="839343"/>
                      <a:pt x="12478" y="843915"/>
                    </a:cubicBezTo>
                    <a:cubicBezTo>
                      <a:pt x="11906" y="845534"/>
                      <a:pt x="11430" y="847439"/>
                      <a:pt x="10858" y="848868"/>
                    </a:cubicBezTo>
                    <a:cubicBezTo>
                      <a:pt x="10192" y="853250"/>
                      <a:pt x="8858" y="854297"/>
                      <a:pt x="8096" y="858584"/>
                    </a:cubicBezTo>
                    <a:cubicBezTo>
                      <a:pt x="5429" y="867347"/>
                      <a:pt x="2857" y="876205"/>
                      <a:pt x="1238" y="889826"/>
                    </a:cubicBezTo>
                    <a:cubicBezTo>
                      <a:pt x="2191" y="888778"/>
                      <a:pt x="2572" y="885063"/>
                      <a:pt x="4001" y="886206"/>
                    </a:cubicBezTo>
                    <a:cubicBezTo>
                      <a:pt x="4096" y="882968"/>
                      <a:pt x="3524" y="882682"/>
                      <a:pt x="3524" y="880110"/>
                    </a:cubicBezTo>
                    <a:cubicBezTo>
                      <a:pt x="3810" y="883634"/>
                      <a:pt x="5715" y="880301"/>
                      <a:pt x="5810" y="884396"/>
                    </a:cubicBezTo>
                    <a:cubicBezTo>
                      <a:pt x="6382" y="883730"/>
                      <a:pt x="6477" y="880967"/>
                      <a:pt x="7144" y="880586"/>
                    </a:cubicBezTo>
                    <a:cubicBezTo>
                      <a:pt x="7620" y="878586"/>
                      <a:pt x="8001" y="876681"/>
                      <a:pt x="8477" y="874776"/>
                    </a:cubicBezTo>
                    <a:cubicBezTo>
                      <a:pt x="9716" y="869633"/>
                      <a:pt x="11335" y="865823"/>
                      <a:pt x="13049" y="862394"/>
                    </a:cubicBezTo>
                    <a:cubicBezTo>
                      <a:pt x="13049" y="864965"/>
                      <a:pt x="13240" y="867537"/>
                      <a:pt x="13335" y="870109"/>
                    </a:cubicBezTo>
                    <a:cubicBezTo>
                      <a:pt x="12954" y="871061"/>
                      <a:pt x="12478" y="872014"/>
                      <a:pt x="12192" y="873252"/>
                    </a:cubicBezTo>
                    <a:cubicBezTo>
                      <a:pt x="13144" y="887635"/>
                      <a:pt x="11716" y="884206"/>
                      <a:pt x="10382" y="891064"/>
                    </a:cubicBezTo>
                    <a:cubicBezTo>
                      <a:pt x="11620" y="890778"/>
                      <a:pt x="12859" y="889730"/>
                      <a:pt x="14002" y="888301"/>
                    </a:cubicBezTo>
                    <a:cubicBezTo>
                      <a:pt x="14859" y="910400"/>
                      <a:pt x="15621" y="932688"/>
                      <a:pt x="16478" y="954881"/>
                    </a:cubicBezTo>
                    <a:cubicBezTo>
                      <a:pt x="15907" y="947261"/>
                      <a:pt x="13906" y="940784"/>
                      <a:pt x="11906" y="936403"/>
                    </a:cubicBezTo>
                    <a:cubicBezTo>
                      <a:pt x="10573" y="937546"/>
                      <a:pt x="12382" y="940784"/>
                      <a:pt x="11906" y="944404"/>
                    </a:cubicBezTo>
                    <a:cubicBezTo>
                      <a:pt x="13716" y="936879"/>
                      <a:pt x="15811" y="953738"/>
                      <a:pt x="16478" y="963073"/>
                    </a:cubicBezTo>
                    <a:cubicBezTo>
                      <a:pt x="16669" y="960501"/>
                      <a:pt x="16669" y="958025"/>
                      <a:pt x="16478" y="955548"/>
                    </a:cubicBezTo>
                    <a:cubicBezTo>
                      <a:pt x="16859" y="965263"/>
                      <a:pt x="17240" y="974979"/>
                      <a:pt x="17526" y="984790"/>
                    </a:cubicBezTo>
                    <a:cubicBezTo>
                      <a:pt x="17050" y="984123"/>
                      <a:pt x="16573" y="983361"/>
                      <a:pt x="16002" y="983075"/>
                    </a:cubicBezTo>
                    <a:cubicBezTo>
                      <a:pt x="15621" y="986600"/>
                      <a:pt x="14573" y="988790"/>
                      <a:pt x="15526" y="993076"/>
                    </a:cubicBezTo>
                    <a:cubicBezTo>
                      <a:pt x="16288" y="992315"/>
                      <a:pt x="15907" y="986790"/>
                      <a:pt x="17335" y="989267"/>
                    </a:cubicBezTo>
                    <a:cubicBezTo>
                      <a:pt x="17621" y="989457"/>
                      <a:pt x="17717" y="990409"/>
                      <a:pt x="17717" y="991553"/>
                    </a:cubicBezTo>
                    <a:cubicBezTo>
                      <a:pt x="17717" y="991553"/>
                      <a:pt x="17717" y="991553"/>
                      <a:pt x="17717" y="991648"/>
                    </a:cubicBezTo>
                    <a:cubicBezTo>
                      <a:pt x="17717" y="992791"/>
                      <a:pt x="17717" y="994220"/>
                      <a:pt x="17717" y="995363"/>
                    </a:cubicBezTo>
                    <a:cubicBezTo>
                      <a:pt x="17526" y="998982"/>
                      <a:pt x="15716" y="993934"/>
                      <a:pt x="15431" y="997077"/>
                    </a:cubicBezTo>
                    <a:cubicBezTo>
                      <a:pt x="15240" y="1003173"/>
                      <a:pt x="16955" y="1001459"/>
                      <a:pt x="17717" y="1003459"/>
                    </a:cubicBezTo>
                    <a:cubicBezTo>
                      <a:pt x="17335" y="1001078"/>
                      <a:pt x="17526" y="999173"/>
                      <a:pt x="17907" y="997458"/>
                    </a:cubicBezTo>
                    <a:cubicBezTo>
                      <a:pt x="18097" y="1002792"/>
                      <a:pt x="18288" y="1008126"/>
                      <a:pt x="18479" y="1013460"/>
                    </a:cubicBezTo>
                    <a:cubicBezTo>
                      <a:pt x="17621" y="1016127"/>
                      <a:pt x="16859" y="1019080"/>
                      <a:pt x="15907" y="1021366"/>
                    </a:cubicBezTo>
                    <a:cubicBezTo>
                      <a:pt x="15240" y="1025747"/>
                      <a:pt x="13811" y="1026795"/>
                      <a:pt x="13144" y="1031081"/>
                    </a:cubicBezTo>
                    <a:cubicBezTo>
                      <a:pt x="10478" y="1039844"/>
                      <a:pt x="7906" y="1048703"/>
                      <a:pt x="6286" y="1062323"/>
                    </a:cubicBezTo>
                    <a:cubicBezTo>
                      <a:pt x="7239" y="1061276"/>
                      <a:pt x="7620" y="1057561"/>
                      <a:pt x="9049" y="1058704"/>
                    </a:cubicBezTo>
                    <a:cubicBezTo>
                      <a:pt x="9144" y="1055465"/>
                      <a:pt x="8572" y="1055180"/>
                      <a:pt x="8572" y="1052608"/>
                    </a:cubicBezTo>
                    <a:cubicBezTo>
                      <a:pt x="8668" y="1054132"/>
                      <a:pt x="9144" y="1054322"/>
                      <a:pt x="9620" y="1054418"/>
                    </a:cubicBezTo>
                    <a:cubicBezTo>
                      <a:pt x="9334" y="1060990"/>
                      <a:pt x="10287" y="1071563"/>
                      <a:pt x="11525" y="1067848"/>
                    </a:cubicBezTo>
                    <a:cubicBezTo>
                      <a:pt x="10287" y="1063657"/>
                      <a:pt x="11335" y="1059656"/>
                      <a:pt x="11335" y="1055275"/>
                    </a:cubicBezTo>
                    <a:cubicBezTo>
                      <a:pt x="11525" y="1054322"/>
                      <a:pt x="11811" y="1053275"/>
                      <a:pt x="12192" y="1053084"/>
                    </a:cubicBezTo>
                    <a:cubicBezTo>
                      <a:pt x="12668" y="1051084"/>
                      <a:pt x="13049" y="1049179"/>
                      <a:pt x="13526" y="1047274"/>
                    </a:cubicBezTo>
                    <a:cubicBezTo>
                      <a:pt x="15049" y="1041178"/>
                      <a:pt x="16955" y="1036796"/>
                      <a:pt x="19050" y="1032891"/>
                    </a:cubicBezTo>
                    <a:cubicBezTo>
                      <a:pt x="19050" y="1034987"/>
                      <a:pt x="19241" y="1037082"/>
                      <a:pt x="19241" y="1039178"/>
                    </a:cubicBezTo>
                    <a:cubicBezTo>
                      <a:pt x="18574" y="1041654"/>
                      <a:pt x="17812" y="1043369"/>
                      <a:pt x="17145" y="1045750"/>
                    </a:cubicBezTo>
                    <a:cubicBezTo>
                      <a:pt x="18097" y="1060133"/>
                      <a:pt x="16669" y="1056704"/>
                      <a:pt x="15335" y="1063562"/>
                    </a:cubicBezTo>
                    <a:cubicBezTo>
                      <a:pt x="16955" y="1063276"/>
                      <a:pt x="18479" y="1061561"/>
                      <a:pt x="19907" y="1059466"/>
                    </a:cubicBezTo>
                    <a:cubicBezTo>
                      <a:pt x="20193" y="1068038"/>
                      <a:pt x="20479" y="1076516"/>
                      <a:pt x="20860" y="1085088"/>
                    </a:cubicBezTo>
                    <a:cubicBezTo>
                      <a:pt x="20860" y="1086517"/>
                      <a:pt x="20860" y="1087850"/>
                      <a:pt x="20860" y="1089470"/>
                    </a:cubicBezTo>
                    <a:cubicBezTo>
                      <a:pt x="20765" y="1089755"/>
                      <a:pt x="20574" y="1090041"/>
                      <a:pt x="20479" y="1090327"/>
                    </a:cubicBezTo>
                    <a:cubicBezTo>
                      <a:pt x="20479" y="1091089"/>
                      <a:pt x="20669" y="1091470"/>
                      <a:pt x="20765" y="1091756"/>
                    </a:cubicBezTo>
                    <a:cubicBezTo>
                      <a:pt x="20765" y="1092232"/>
                      <a:pt x="20765" y="1092613"/>
                      <a:pt x="20765" y="1093184"/>
                    </a:cubicBezTo>
                    <a:cubicBezTo>
                      <a:pt x="20955" y="1092518"/>
                      <a:pt x="21050" y="1092327"/>
                      <a:pt x="21145" y="1092137"/>
                    </a:cubicBezTo>
                    <a:cubicBezTo>
                      <a:pt x="21145" y="1092137"/>
                      <a:pt x="21145" y="1092232"/>
                      <a:pt x="21241" y="1092232"/>
                    </a:cubicBezTo>
                    <a:cubicBezTo>
                      <a:pt x="21431" y="1098137"/>
                      <a:pt x="21622" y="1104043"/>
                      <a:pt x="21907" y="1109948"/>
                    </a:cubicBezTo>
                    <a:cubicBezTo>
                      <a:pt x="21431" y="1107662"/>
                      <a:pt x="21050" y="1104900"/>
                      <a:pt x="21241" y="1101281"/>
                    </a:cubicBezTo>
                    <a:cubicBezTo>
                      <a:pt x="20765" y="1106329"/>
                      <a:pt x="20765" y="1124236"/>
                      <a:pt x="22574" y="1127093"/>
                    </a:cubicBezTo>
                    <a:cubicBezTo>
                      <a:pt x="23717" y="1156240"/>
                      <a:pt x="24860" y="1185291"/>
                      <a:pt x="26003" y="1214247"/>
                    </a:cubicBezTo>
                    <a:cubicBezTo>
                      <a:pt x="25241" y="1219486"/>
                      <a:pt x="23527" y="1223010"/>
                      <a:pt x="25908" y="1226439"/>
                    </a:cubicBezTo>
                    <a:cubicBezTo>
                      <a:pt x="25718" y="1222629"/>
                      <a:pt x="25908" y="1220438"/>
                      <a:pt x="26194" y="1218914"/>
                    </a:cubicBezTo>
                    <a:cubicBezTo>
                      <a:pt x="26670" y="1230249"/>
                      <a:pt x="27242" y="1241489"/>
                      <a:pt x="27718" y="1252728"/>
                    </a:cubicBezTo>
                    <a:cubicBezTo>
                      <a:pt x="27622" y="1252728"/>
                      <a:pt x="27432" y="1252728"/>
                      <a:pt x="27337" y="1252728"/>
                    </a:cubicBezTo>
                    <a:cubicBezTo>
                      <a:pt x="26670" y="1252728"/>
                      <a:pt x="26289" y="1251680"/>
                      <a:pt x="26003" y="1250537"/>
                    </a:cubicBezTo>
                    <a:cubicBezTo>
                      <a:pt x="25051" y="1259110"/>
                      <a:pt x="25622" y="1255109"/>
                      <a:pt x="26003" y="1264634"/>
                    </a:cubicBezTo>
                    <a:cubicBezTo>
                      <a:pt x="23813" y="1264349"/>
                      <a:pt x="23146" y="1254347"/>
                      <a:pt x="20955" y="1259967"/>
                    </a:cubicBezTo>
                    <a:cubicBezTo>
                      <a:pt x="20669" y="1259967"/>
                      <a:pt x="20383" y="1260158"/>
                      <a:pt x="20479" y="1261872"/>
                    </a:cubicBezTo>
                    <a:cubicBezTo>
                      <a:pt x="21431" y="1264063"/>
                      <a:pt x="22479" y="1265587"/>
                      <a:pt x="22765" y="1270254"/>
                    </a:cubicBezTo>
                    <a:cubicBezTo>
                      <a:pt x="21431" y="1268159"/>
                      <a:pt x="20479" y="1267111"/>
                      <a:pt x="20003" y="1265873"/>
                    </a:cubicBezTo>
                    <a:cubicBezTo>
                      <a:pt x="18764" y="1263968"/>
                      <a:pt x="17717" y="1260729"/>
                      <a:pt x="16383" y="1259396"/>
                    </a:cubicBezTo>
                    <a:cubicBezTo>
                      <a:pt x="18288" y="1263587"/>
                      <a:pt x="16097" y="1274445"/>
                      <a:pt x="17335" y="1279589"/>
                    </a:cubicBezTo>
                    <a:cubicBezTo>
                      <a:pt x="17335" y="1271397"/>
                      <a:pt x="19050" y="1271397"/>
                      <a:pt x="20479" y="1269968"/>
                    </a:cubicBezTo>
                    <a:cubicBezTo>
                      <a:pt x="20479" y="1270635"/>
                      <a:pt x="20479" y="1271302"/>
                      <a:pt x="20479" y="1271969"/>
                    </a:cubicBezTo>
                    <a:cubicBezTo>
                      <a:pt x="21622" y="1274731"/>
                      <a:pt x="21907" y="1271111"/>
                      <a:pt x="22289" y="1274255"/>
                    </a:cubicBezTo>
                    <a:cubicBezTo>
                      <a:pt x="23431" y="1277207"/>
                      <a:pt x="22574" y="1286161"/>
                      <a:pt x="23717" y="1282446"/>
                    </a:cubicBezTo>
                    <a:cubicBezTo>
                      <a:pt x="24098" y="1280732"/>
                      <a:pt x="24194" y="1277969"/>
                      <a:pt x="24194" y="1274445"/>
                    </a:cubicBezTo>
                    <a:cubicBezTo>
                      <a:pt x="24575" y="1275683"/>
                      <a:pt x="25051" y="1277017"/>
                      <a:pt x="25146" y="1274540"/>
                    </a:cubicBezTo>
                    <a:cubicBezTo>
                      <a:pt x="26003" y="1269206"/>
                      <a:pt x="27146" y="1265301"/>
                      <a:pt x="28194" y="1260824"/>
                    </a:cubicBezTo>
                    <a:cubicBezTo>
                      <a:pt x="28384" y="1265682"/>
                      <a:pt x="28670" y="1270540"/>
                      <a:pt x="28861" y="1275398"/>
                    </a:cubicBezTo>
                    <a:cubicBezTo>
                      <a:pt x="28099" y="1278255"/>
                      <a:pt x="27337" y="1281208"/>
                      <a:pt x="26480" y="1284065"/>
                    </a:cubicBezTo>
                    <a:cubicBezTo>
                      <a:pt x="23622" y="1287494"/>
                      <a:pt x="21241" y="1291209"/>
                      <a:pt x="22669" y="1297019"/>
                    </a:cubicBezTo>
                    <a:cubicBezTo>
                      <a:pt x="20479" y="1309116"/>
                      <a:pt x="17812" y="1319308"/>
                      <a:pt x="14669" y="1327214"/>
                    </a:cubicBezTo>
                    <a:cubicBezTo>
                      <a:pt x="14002" y="1331595"/>
                      <a:pt x="12668" y="1332643"/>
                      <a:pt x="11906" y="1336929"/>
                    </a:cubicBezTo>
                    <a:cubicBezTo>
                      <a:pt x="9239" y="1345692"/>
                      <a:pt x="6668" y="1354550"/>
                      <a:pt x="5048" y="1368171"/>
                    </a:cubicBezTo>
                    <a:cubicBezTo>
                      <a:pt x="6001" y="1367123"/>
                      <a:pt x="6382" y="1363409"/>
                      <a:pt x="7810" y="1364552"/>
                    </a:cubicBezTo>
                    <a:cubicBezTo>
                      <a:pt x="7906" y="1361313"/>
                      <a:pt x="7334" y="1361027"/>
                      <a:pt x="7334" y="1358456"/>
                    </a:cubicBezTo>
                    <a:cubicBezTo>
                      <a:pt x="7620" y="1361980"/>
                      <a:pt x="9525" y="1358551"/>
                      <a:pt x="9620" y="1362742"/>
                    </a:cubicBezTo>
                    <a:cubicBezTo>
                      <a:pt x="10192" y="1362075"/>
                      <a:pt x="10287" y="1359313"/>
                      <a:pt x="10954" y="1358932"/>
                    </a:cubicBezTo>
                    <a:cubicBezTo>
                      <a:pt x="11430" y="1356932"/>
                      <a:pt x="11811" y="1355027"/>
                      <a:pt x="12287" y="1353122"/>
                    </a:cubicBezTo>
                    <a:cubicBezTo>
                      <a:pt x="13906" y="1346549"/>
                      <a:pt x="16002" y="1341882"/>
                      <a:pt x="18193" y="1337882"/>
                    </a:cubicBezTo>
                    <a:cubicBezTo>
                      <a:pt x="18669" y="1332548"/>
                      <a:pt x="20003" y="1331500"/>
                      <a:pt x="20955" y="1328166"/>
                    </a:cubicBezTo>
                    <a:cubicBezTo>
                      <a:pt x="20955" y="1327214"/>
                      <a:pt x="20955" y="1326261"/>
                      <a:pt x="20955" y="1325213"/>
                    </a:cubicBezTo>
                    <a:cubicBezTo>
                      <a:pt x="22098" y="1325499"/>
                      <a:pt x="23431" y="1325499"/>
                      <a:pt x="24765" y="1325499"/>
                    </a:cubicBezTo>
                    <a:cubicBezTo>
                      <a:pt x="24384" y="1326356"/>
                      <a:pt x="24003" y="1327309"/>
                      <a:pt x="23622" y="1328547"/>
                    </a:cubicBezTo>
                    <a:cubicBezTo>
                      <a:pt x="23336" y="1328547"/>
                      <a:pt x="23051" y="1328547"/>
                      <a:pt x="22669" y="1328452"/>
                    </a:cubicBezTo>
                    <a:cubicBezTo>
                      <a:pt x="22669" y="1330166"/>
                      <a:pt x="22479" y="1330357"/>
                      <a:pt x="22193" y="1330452"/>
                    </a:cubicBezTo>
                    <a:cubicBezTo>
                      <a:pt x="21812" y="1338072"/>
                      <a:pt x="20098" y="1339501"/>
                      <a:pt x="18574" y="1341977"/>
                    </a:cubicBezTo>
                    <a:cubicBezTo>
                      <a:pt x="18097" y="1347311"/>
                      <a:pt x="16764" y="1348359"/>
                      <a:pt x="15811" y="1351693"/>
                    </a:cubicBezTo>
                    <a:cubicBezTo>
                      <a:pt x="16764" y="1366076"/>
                      <a:pt x="15335" y="1362647"/>
                      <a:pt x="14002" y="1369505"/>
                    </a:cubicBezTo>
                    <a:cubicBezTo>
                      <a:pt x="19621" y="1368362"/>
                      <a:pt x="24289" y="1354455"/>
                      <a:pt x="28766" y="1341882"/>
                    </a:cubicBezTo>
                    <a:lnTo>
                      <a:pt x="28766" y="1358265"/>
                    </a:lnTo>
                    <a:cubicBezTo>
                      <a:pt x="27908" y="1361694"/>
                      <a:pt x="26956" y="1364742"/>
                      <a:pt x="25813" y="1367123"/>
                    </a:cubicBezTo>
                    <a:cubicBezTo>
                      <a:pt x="27146" y="1374743"/>
                      <a:pt x="24194" y="1375982"/>
                      <a:pt x="22669" y="1376744"/>
                    </a:cubicBezTo>
                    <a:cubicBezTo>
                      <a:pt x="22669" y="1388745"/>
                      <a:pt x="20860" y="1392555"/>
                      <a:pt x="19050" y="1396365"/>
                    </a:cubicBezTo>
                    <a:cubicBezTo>
                      <a:pt x="19145" y="1399318"/>
                      <a:pt x="20383" y="1397222"/>
                      <a:pt x="20383" y="1400556"/>
                    </a:cubicBezTo>
                    <a:cubicBezTo>
                      <a:pt x="20955" y="1400556"/>
                      <a:pt x="21622" y="1400747"/>
                      <a:pt x="22193" y="1400842"/>
                    </a:cubicBezTo>
                    <a:cubicBezTo>
                      <a:pt x="22765" y="1396746"/>
                      <a:pt x="22955" y="1390745"/>
                      <a:pt x="24479" y="1391126"/>
                    </a:cubicBezTo>
                    <a:cubicBezTo>
                      <a:pt x="24860" y="1389602"/>
                      <a:pt x="25527" y="1389126"/>
                      <a:pt x="26289" y="1389317"/>
                    </a:cubicBezTo>
                    <a:cubicBezTo>
                      <a:pt x="27622" y="1385221"/>
                      <a:pt x="28004" y="1379315"/>
                      <a:pt x="28766" y="1375315"/>
                    </a:cubicBezTo>
                    <a:lnTo>
                      <a:pt x="28766" y="1397699"/>
                    </a:lnTo>
                    <a:cubicBezTo>
                      <a:pt x="28099" y="1397413"/>
                      <a:pt x="27337" y="1397508"/>
                      <a:pt x="26670" y="1397032"/>
                    </a:cubicBezTo>
                    <a:cubicBezTo>
                      <a:pt x="26003" y="1400556"/>
                      <a:pt x="27527" y="1401413"/>
                      <a:pt x="28766" y="1402652"/>
                    </a:cubicBezTo>
                    <a:lnTo>
                      <a:pt x="28766" y="1410557"/>
                    </a:lnTo>
                    <a:cubicBezTo>
                      <a:pt x="28575" y="1410081"/>
                      <a:pt x="28480" y="1409700"/>
                      <a:pt x="28289" y="1409129"/>
                    </a:cubicBezTo>
                    <a:cubicBezTo>
                      <a:pt x="27337" y="1411415"/>
                      <a:pt x="26575" y="1415320"/>
                      <a:pt x="26194" y="1419225"/>
                    </a:cubicBezTo>
                    <a:cubicBezTo>
                      <a:pt x="21812" y="1417130"/>
                      <a:pt x="17050" y="1415891"/>
                      <a:pt x="14192" y="1417796"/>
                    </a:cubicBezTo>
                    <a:cubicBezTo>
                      <a:pt x="18669" y="1418844"/>
                      <a:pt x="21241" y="1422273"/>
                      <a:pt x="22003" y="1428083"/>
                    </a:cubicBezTo>
                    <a:cubicBezTo>
                      <a:pt x="19812" y="1428369"/>
                      <a:pt x="16859" y="1427417"/>
                      <a:pt x="16097" y="1429512"/>
                    </a:cubicBezTo>
                    <a:cubicBezTo>
                      <a:pt x="15526" y="1429798"/>
                      <a:pt x="14859" y="1430084"/>
                      <a:pt x="14478" y="1430655"/>
                    </a:cubicBezTo>
                    <a:cubicBezTo>
                      <a:pt x="14478" y="1432655"/>
                      <a:pt x="15716" y="1433132"/>
                      <a:pt x="16097" y="1434751"/>
                    </a:cubicBezTo>
                    <a:cubicBezTo>
                      <a:pt x="16383" y="1436370"/>
                      <a:pt x="17431" y="1437132"/>
                      <a:pt x="19145" y="1436846"/>
                    </a:cubicBezTo>
                    <a:cubicBezTo>
                      <a:pt x="19336" y="1436465"/>
                      <a:pt x="19621" y="1436275"/>
                      <a:pt x="19907" y="1435894"/>
                    </a:cubicBezTo>
                    <a:cubicBezTo>
                      <a:pt x="22765" y="1437037"/>
                      <a:pt x="25813" y="1432846"/>
                      <a:pt x="28861" y="1429131"/>
                    </a:cubicBezTo>
                    <a:lnTo>
                      <a:pt x="28861" y="1509522"/>
                    </a:lnTo>
                    <a:cubicBezTo>
                      <a:pt x="32194" y="1502950"/>
                      <a:pt x="35623" y="1496759"/>
                      <a:pt x="38957" y="1490758"/>
                    </a:cubicBezTo>
                    <a:lnTo>
                      <a:pt x="38957" y="1757458"/>
                    </a:lnTo>
                    <a:cubicBezTo>
                      <a:pt x="91059" y="1737932"/>
                      <a:pt x="148971" y="1731359"/>
                      <a:pt x="205835" y="1733550"/>
                    </a:cubicBezTo>
                    <a:cubicBezTo>
                      <a:pt x="260223" y="1735646"/>
                      <a:pt x="314420" y="1744313"/>
                      <a:pt x="368141" y="1752219"/>
                    </a:cubicBezTo>
                    <a:cubicBezTo>
                      <a:pt x="382429" y="1754315"/>
                      <a:pt x="396812" y="1756601"/>
                      <a:pt x="411099" y="1758791"/>
                    </a:cubicBezTo>
                    <a:cubicBezTo>
                      <a:pt x="415004" y="1759268"/>
                      <a:pt x="418910" y="1759744"/>
                      <a:pt x="422815" y="1760030"/>
                    </a:cubicBezTo>
                    <a:cubicBezTo>
                      <a:pt x="452723" y="1762697"/>
                      <a:pt x="480346" y="1770602"/>
                      <a:pt x="504539" y="1783175"/>
                    </a:cubicBezTo>
                    <a:lnTo>
                      <a:pt x="768001" y="1783175"/>
                    </a:lnTo>
                    <a:cubicBezTo>
                      <a:pt x="780764" y="1781937"/>
                      <a:pt x="793718" y="1782127"/>
                      <a:pt x="807053" y="1783175"/>
                    </a:cubicBezTo>
                    <a:lnTo>
                      <a:pt x="1644968" y="1783175"/>
                    </a:lnTo>
                    <a:cubicBezTo>
                      <a:pt x="1691831" y="1778127"/>
                      <a:pt x="1738693" y="1772698"/>
                      <a:pt x="1785461" y="1766888"/>
                    </a:cubicBezTo>
                    <a:cubicBezTo>
                      <a:pt x="1814798" y="1763268"/>
                      <a:pt x="1842135" y="1769840"/>
                      <a:pt x="1866138" y="1783175"/>
                    </a:cubicBezTo>
                    <a:lnTo>
                      <a:pt x="2256758" y="1783175"/>
                    </a:lnTo>
                    <a:lnTo>
                      <a:pt x="2256758" y="1609630"/>
                    </a:lnTo>
                    <a:cubicBezTo>
                      <a:pt x="2250186" y="1595152"/>
                      <a:pt x="2244471" y="1580007"/>
                      <a:pt x="2240375" y="1563815"/>
                    </a:cubicBezTo>
                    <a:cubicBezTo>
                      <a:pt x="2236565" y="1548860"/>
                      <a:pt x="2234184" y="1534477"/>
                      <a:pt x="2232755" y="1520190"/>
                    </a:cubicBezTo>
                    <a:cubicBezTo>
                      <a:pt x="2236184" y="1528667"/>
                      <a:pt x="2239899" y="1536383"/>
                      <a:pt x="2244852" y="1541621"/>
                    </a:cubicBezTo>
                    <a:cubicBezTo>
                      <a:pt x="2244281" y="1537240"/>
                      <a:pt x="2242376" y="1535621"/>
                      <a:pt x="2242852" y="1529048"/>
                    </a:cubicBezTo>
                    <a:cubicBezTo>
                      <a:pt x="2241233" y="1528477"/>
                      <a:pt x="2241137" y="1531049"/>
                      <a:pt x="2239804" y="1531239"/>
                    </a:cubicBezTo>
                    <a:cubicBezTo>
                      <a:pt x="2241518" y="1529906"/>
                      <a:pt x="2239804" y="1521238"/>
                      <a:pt x="2241804" y="1520666"/>
                    </a:cubicBezTo>
                    <a:cubicBezTo>
                      <a:pt x="2241423" y="1517904"/>
                      <a:pt x="2240090" y="1517428"/>
                      <a:pt x="2239804" y="1514380"/>
                    </a:cubicBezTo>
                    <a:cubicBezTo>
                      <a:pt x="2238756" y="1512380"/>
                      <a:pt x="2237804" y="1510284"/>
                      <a:pt x="2236851" y="1508189"/>
                    </a:cubicBezTo>
                    <a:cubicBezTo>
                      <a:pt x="2234565" y="1503045"/>
                      <a:pt x="2232660" y="1496854"/>
                      <a:pt x="2231041" y="1490282"/>
                    </a:cubicBezTo>
                    <a:cubicBezTo>
                      <a:pt x="2231041" y="1486662"/>
                      <a:pt x="2231231" y="1483043"/>
                      <a:pt x="2231327" y="1479328"/>
                    </a:cubicBezTo>
                    <a:cubicBezTo>
                      <a:pt x="2233613" y="1481709"/>
                      <a:pt x="2234279" y="1487519"/>
                      <a:pt x="2235899" y="1491329"/>
                    </a:cubicBezTo>
                    <a:cubicBezTo>
                      <a:pt x="2243042" y="1487043"/>
                      <a:pt x="2241328" y="1493520"/>
                      <a:pt x="2244852" y="1499616"/>
                    </a:cubicBezTo>
                    <a:cubicBezTo>
                      <a:pt x="2244185" y="1480376"/>
                      <a:pt x="2239995" y="1463421"/>
                      <a:pt x="2235232" y="1447419"/>
                    </a:cubicBezTo>
                    <a:cubicBezTo>
                      <a:pt x="2236280" y="1442085"/>
                      <a:pt x="2237328" y="1436751"/>
                      <a:pt x="2238470" y="1431512"/>
                    </a:cubicBezTo>
                    <a:cubicBezTo>
                      <a:pt x="2240185" y="1435513"/>
                      <a:pt x="2241804" y="1439799"/>
                      <a:pt x="2243042" y="1444943"/>
                    </a:cubicBezTo>
                    <a:cubicBezTo>
                      <a:pt x="2246757" y="1438656"/>
                      <a:pt x="2247519" y="1452467"/>
                      <a:pt x="2247995" y="1459611"/>
                    </a:cubicBezTo>
                    <a:cubicBezTo>
                      <a:pt x="2253996" y="1459516"/>
                      <a:pt x="2255996" y="1467898"/>
                      <a:pt x="2257901" y="1476280"/>
                    </a:cubicBezTo>
                    <a:cubicBezTo>
                      <a:pt x="2259330" y="1475803"/>
                      <a:pt x="2258282" y="1469993"/>
                      <a:pt x="2259902" y="1469898"/>
                    </a:cubicBezTo>
                    <a:cubicBezTo>
                      <a:pt x="2259902" y="1467136"/>
                      <a:pt x="2259902" y="1464278"/>
                      <a:pt x="2259902" y="1461516"/>
                    </a:cubicBezTo>
                    <a:cubicBezTo>
                      <a:pt x="2257806" y="1458849"/>
                      <a:pt x="2254853" y="1458277"/>
                      <a:pt x="2254949" y="1451039"/>
                    </a:cubicBezTo>
                    <a:cubicBezTo>
                      <a:pt x="2254187" y="1449229"/>
                      <a:pt x="2253901" y="1446276"/>
                      <a:pt x="2253996" y="1442657"/>
                    </a:cubicBezTo>
                    <a:cubicBezTo>
                      <a:pt x="2251043" y="1433703"/>
                      <a:pt x="2246281" y="1434560"/>
                      <a:pt x="2245043" y="1425988"/>
                    </a:cubicBezTo>
                    <a:cubicBezTo>
                      <a:pt x="2242947" y="1425702"/>
                      <a:pt x="2241518" y="1424083"/>
                      <a:pt x="2240471" y="1421797"/>
                    </a:cubicBezTo>
                    <a:cubicBezTo>
                      <a:pt x="2248948" y="1381030"/>
                      <a:pt x="2258092" y="1340072"/>
                      <a:pt x="2264855" y="1298353"/>
                    </a:cubicBezTo>
                    <a:cubicBezTo>
                      <a:pt x="2278666" y="1213866"/>
                      <a:pt x="2269427" y="1129189"/>
                      <a:pt x="2258092" y="1044797"/>
                    </a:cubicBezTo>
                    <a:cubicBezTo>
                      <a:pt x="2259235" y="1048417"/>
                      <a:pt x="2260283" y="1052322"/>
                      <a:pt x="2261140" y="1056704"/>
                    </a:cubicBezTo>
                    <a:cubicBezTo>
                      <a:pt x="2264855" y="1049084"/>
                      <a:pt x="2265712" y="1065848"/>
                      <a:pt x="2266093" y="1074420"/>
                    </a:cubicBezTo>
                    <a:cubicBezTo>
                      <a:pt x="2272094" y="1074325"/>
                      <a:pt x="2274094" y="1084517"/>
                      <a:pt x="2276094" y="1094613"/>
                    </a:cubicBezTo>
                    <a:cubicBezTo>
                      <a:pt x="2277523" y="1094042"/>
                      <a:pt x="2276475" y="1086993"/>
                      <a:pt x="2278095" y="1086898"/>
                    </a:cubicBezTo>
                    <a:cubicBezTo>
                      <a:pt x="2278095" y="1083469"/>
                      <a:pt x="2278095" y="1080135"/>
                      <a:pt x="2278095" y="1076706"/>
                    </a:cubicBezTo>
                    <a:cubicBezTo>
                      <a:pt x="2275999" y="1073468"/>
                      <a:pt x="2273046" y="1072801"/>
                      <a:pt x="2273141" y="1064038"/>
                    </a:cubicBezTo>
                    <a:close/>
                    <a:moveTo>
                      <a:pt x="28670" y="1338263"/>
                    </a:moveTo>
                    <a:cubicBezTo>
                      <a:pt x="27242" y="1341882"/>
                      <a:pt x="26003" y="1346359"/>
                      <a:pt x="24098" y="1347692"/>
                    </a:cubicBezTo>
                    <a:cubicBezTo>
                      <a:pt x="23813" y="1347692"/>
                      <a:pt x="23527" y="1347692"/>
                      <a:pt x="23146" y="1347597"/>
                    </a:cubicBezTo>
                    <a:cubicBezTo>
                      <a:pt x="23527" y="1358170"/>
                      <a:pt x="16955" y="1364266"/>
                      <a:pt x="17717" y="1356932"/>
                    </a:cubicBezTo>
                    <a:cubicBezTo>
                      <a:pt x="17907" y="1349788"/>
                      <a:pt x="19145" y="1347407"/>
                      <a:pt x="20860" y="1347311"/>
                    </a:cubicBezTo>
                    <a:cubicBezTo>
                      <a:pt x="21336" y="1344644"/>
                      <a:pt x="21241" y="1339882"/>
                      <a:pt x="22193" y="1339501"/>
                    </a:cubicBezTo>
                    <a:cubicBezTo>
                      <a:pt x="22193" y="1335881"/>
                      <a:pt x="22669" y="1334834"/>
                      <a:pt x="23527" y="1335596"/>
                    </a:cubicBezTo>
                    <a:cubicBezTo>
                      <a:pt x="23908" y="1331690"/>
                      <a:pt x="25146" y="1328642"/>
                      <a:pt x="25813" y="1331881"/>
                    </a:cubicBezTo>
                    <a:cubicBezTo>
                      <a:pt x="26289" y="1328166"/>
                      <a:pt x="27242" y="1326356"/>
                      <a:pt x="28289" y="1325023"/>
                    </a:cubicBezTo>
                    <a:cubicBezTo>
                      <a:pt x="28670" y="1325213"/>
                      <a:pt x="28956" y="1325499"/>
                      <a:pt x="29242" y="1325880"/>
                    </a:cubicBezTo>
                    <a:lnTo>
                      <a:pt x="29242" y="1334548"/>
                    </a:lnTo>
                    <a:cubicBezTo>
                      <a:pt x="29051" y="1335119"/>
                      <a:pt x="28766" y="1335691"/>
                      <a:pt x="28575" y="1336358"/>
                    </a:cubicBezTo>
                    <a:cubicBezTo>
                      <a:pt x="28575" y="1337024"/>
                      <a:pt x="28575" y="1337691"/>
                      <a:pt x="28575" y="1338358"/>
                    </a:cubicBezTo>
                    <a:close/>
                    <a:moveTo>
                      <a:pt x="1172813" y="32671"/>
                    </a:moveTo>
                    <a:lnTo>
                      <a:pt x="1521905" y="32671"/>
                    </a:lnTo>
                    <a:cubicBezTo>
                      <a:pt x="1427321" y="35719"/>
                      <a:pt x="1332929" y="44768"/>
                      <a:pt x="1238250" y="45244"/>
                    </a:cubicBezTo>
                    <a:cubicBezTo>
                      <a:pt x="1214818" y="45339"/>
                      <a:pt x="1192816" y="40862"/>
                      <a:pt x="1172813" y="32671"/>
                    </a:cubicBezTo>
                    <a:close/>
                    <a:moveTo>
                      <a:pt x="2243709" y="781050"/>
                    </a:moveTo>
                    <a:cubicBezTo>
                      <a:pt x="2243709" y="782765"/>
                      <a:pt x="2243709" y="784479"/>
                      <a:pt x="2243709" y="786098"/>
                    </a:cubicBezTo>
                    <a:cubicBezTo>
                      <a:pt x="2248948" y="784003"/>
                      <a:pt x="2252377" y="820388"/>
                      <a:pt x="2248662" y="816578"/>
                    </a:cubicBezTo>
                    <a:cubicBezTo>
                      <a:pt x="2245043" y="815626"/>
                      <a:pt x="2243804" y="808577"/>
                      <a:pt x="2243709" y="798862"/>
                    </a:cubicBezTo>
                    <a:cubicBezTo>
                      <a:pt x="2242376" y="796385"/>
                      <a:pt x="2240185" y="796385"/>
                      <a:pt x="2239804" y="791718"/>
                    </a:cubicBezTo>
                    <a:cubicBezTo>
                      <a:pt x="2240280" y="783908"/>
                      <a:pt x="2241042" y="776097"/>
                      <a:pt x="2241899" y="768382"/>
                    </a:cubicBezTo>
                    <a:cubicBezTo>
                      <a:pt x="2242661" y="772097"/>
                      <a:pt x="2243423" y="776097"/>
                      <a:pt x="2243709" y="781050"/>
                    </a:cubicBezTo>
                    <a:close/>
                    <a:moveTo>
                      <a:pt x="2239613" y="1483900"/>
                    </a:moveTo>
                    <a:cubicBezTo>
                      <a:pt x="2235994" y="1483138"/>
                      <a:pt x="2234851" y="1477327"/>
                      <a:pt x="2234660" y="1469231"/>
                    </a:cubicBezTo>
                    <a:cubicBezTo>
                      <a:pt x="2234089" y="1468279"/>
                      <a:pt x="2233232" y="1467707"/>
                      <a:pt x="2232470" y="1467041"/>
                    </a:cubicBezTo>
                    <a:cubicBezTo>
                      <a:pt x="2232565" y="1465421"/>
                      <a:pt x="2232755" y="1463802"/>
                      <a:pt x="2232851" y="1462183"/>
                    </a:cubicBezTo>
                    <a:cubicBezTo>
                      <a:pt x="2233422" y="1459230"/>
                      <a:pt x="2233994" y="1456277"/>
                      <a:pt x="2234565" y="1453325"/>
                    </a:cubicBezTo>
                    <a:cubicBezTo>
                      <a:pt x="2234565" y="1453706"/>
                      <a:pt x="2234660" y="1454086"/>
                      <a:pt x="2234756" y="1454468"/>
                    </a:cubicBezTo>
                    <a:cubicBezTo>
                      <a:pt x="2234756" y="1455896"/>
                      <a:pt x="2234756" y="1457230"/>
                      <a:pt x="2234756" y="1458659"/>
                    </a:cubicBezTo>
                    <a:cubicBezTo>
                      <a:pt x="2239995" y="1456944"/>
                      <a:pt x="2243423" y="1486948"/>
                      <a:pt x="2239709" y="1483805"/>
                    </a:cubicBezTo>
                    <a:close/>
                  </a:path>
                </a:pathLst>
              </a:custGeom>
              <a:solidFill>
                <a:srgbClr val="DFF3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60" name="Graphic 8819">
              <a:extLst>
                <a:ext uri="{FF2B5EF4-FFF2-40B4-BE49-F238E27FC236}">
                  <a16:creationId xmlns:a16="http://schemas.microsoft.com/office/drawing/2014/main" id="{B5FFDB11-28FD-0B83-82E4-6841F8359ED2}"/>
                </a:ext>
              </a:extLst>
            </p:cNvPr>
            <p:cNvGrpSpPr/>
            <p:nvPr userDrawn="1"/>
          </p:nvGrpSpPr>
          <p:grpSpPr>
            <a:xfrm rot="295145">
              <a:off x="6990421" y="2101656"/>
              <a:ext cx="3433478" cy="369747"/>
              <a:chOff x="7631246" y="1936660"/>
              <a:chExt cx="2228183" cy="291300"/>
            </a:xfrm>
          </p:grpSpPr>
          <p:sp>
            <p:nvSpPr>
              <p:cNvPr id="9261" name="Vrije vorm: vorm 9260">
                <a:extLst>
                  <a:ext uri="{FF2B5EF4-FFF2-40B4-BE49-F238E27FC236}">
                    <a16:creationId xmlns:a16="http://schemas.microsoft.com/office/drawing/2014/main" id="{986B4E85-D701-3AE2-BA9A-AED3073ED387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2" name="Vrije vorm: vorm 9261">
                <a:extLst>
                  <a:ext uri="{FF2B5EF4-FFF2-40B4-BE49-F238E27FC236}">
                    <a16:creationId xmlns:a16="http://schemas.microsoft.com/office/drawing/2014/main" id="{0B9AB866-DD1D-3691-6BD7-257FF4D1E1F3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3" name="Vrije vorm: vorm 9262">
                <a:extLst>
                  <a:ext uri="{FF2B5EF4-FFF2-40B4-BE49-F238E27FC236}">
                    <a16:creationId xmlns:a16="http://schemas.microsoft.com/office/drawing/2014/main" id="{B393644B-B909-5555-5B4A-8C0EA21C11E4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4" name="Vrije vorm: vorm 9263">
                <a:extLst>
                  <a:ext uri="{FF2B5EF4-FFF2-40B4-BE49-F238E27FC236}">
                    <a16:creationId xmlns:a16="http://schemas.microsoft.com/office/drawing/2014/main" id="{09B85DA6-BECE-27AA-EA87-109E17BD26EB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5" name="Vrije vorm: vorm 9264">
                <a:extLst>
                  <a:ext uri="{FF2B5EF4-FFF2-40B4-BE49-F238E27FC236}">
                    <a16:creationId xmlns:a16="http://schemas.microsoft.com/office/drawing/2014/main" id="{8085C5CB-6B1B-28DF-61D3-4A86AA4DF7D4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6" name="Vrije vorm: vorm 9265">
                <a:extLst>
                  <a:ext uri="{FF2B5EF4-FFF2-40B4-BE49-F238E27FC236}">
                    <a16:creationId xmlns:a16="http://schemas.microsoft.com/office/drawing/2014/main" id="{CE541DCA-7CD7-3B77-0CB7-7AAD94EF7D4B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7" name="Vrije vorm: vorm 9266">
                <a:extLst>
                  <a:ext uri="{FF2B5EF4-FFF2-40B4-BE49-F238E27FC236}">
                    <a16:creationId xmlns:a16="http://schemas.microsoft.com/office/drawing/2014/main" id="{6910C21C-C667-EC59-1EF2-51E66449948D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8" name="Vrije vorm: vorm 9267">
                <a:extLst>
                  <a:ext uri="{FF2B5EF4-FFF2-40B4-BE49-F238E27FC236}">
                    <a16:creationId xmlns:a16="http://schemas.microsoft.com/office/drawing/2014/main" id="{075B1393-CB2D-C488-DEA2-8F8C17875BA0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9" name="Vrije vorm: vorm 9268">
                <a:extLst>
                  <a:ext uri="{FF2B5EF4-FFF2-40B4-BE49-F238E27FC236}">
                    <a16:creationId xmlns:a16="http://schemas.microsoft.com/office/drawing/2014/main" id="{B7957190-4210-0879-CE90-0F85FF98D908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0" name="Vrije vorm: vorm 9269">
                <a:extLst>
                  <a:ext uri="{FF2B5EF4-FFF2-40B4-BE49-F238E27FC236}">
                    <a16:creationId xmlns:a16="http://schemas.microsoft.com/office/drawing/2014/main" id="{AEDA69D3-6B96-802E-3715-7C96E10C66D6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1" name="Vrije vorm: vorm 9270">
                <a:extLst>
                  <a:ext uri="{FF2B5EF4-FFF2-40B4-BE49-F238E27FC236}">
                    <a16:creationId xmlns:a16="http://schemas.microsoft.com/office/drawing/2014/main" id="{2ED74540-E726-08A2-A3FD-E86067F025AB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2" name="Vrije vorm: vorm 9271">
                <a:extLst>
                  <a:ext uri="{FF2B5EF4-FFF2-40B4-BE49-F238E27FC236}">
                    <a16:creationId xmlns:a16="http://schemas.microsoft.com/office/drawing/2014/main" id="{061568E7-9FFF-CFA9-8747-66D7913D8C3B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3" name="Vrije vorm: vorm 9272">
                <a:extLst>
                  <a:ext uri="{FF2B5EF4-FFF2-40B4-BE49-F238E27FC236}">
                    <a16:creationId xmlns:a16="http://schemas.microsoft.com/office/drawing/2014/main" id="{BF7F92F0-C8CB-89B9-9629-7AF566768965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4" name="Vrije vorm: vorm 9273">
                <a:extLst>
                  <a:ext uri="{FF2B5EF4-FFF2-40B4-BE49-F238E27FC236}">
                    <a16:creationId xmlns:a16="http://schemas.microsoft.com/office/drawing/2014/main" id="{CEFA7B57-4E8D-DAAB-88DB-2DA80B5C957F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5" name="Vrije vorm: vorm 9274">
                <a:extLst>
                  <a:ext uri="{FF2B5EF4-FFF2-40B4-BE49-F238E27FC236}">
                    <a16:creationId xmlns:a16="http://schemas.microsoft.com/office/drawing/2014/main" id="{048D1E76-AEF0-9D7C-68A3-2FC6351878EF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6" name="Vrije vorm: vorm 9275">
                <a:extLst>
                  <a:ext uri="{FF2B5EF4-FFF2-40B4-BE49-F238E27FC236}">
                    <a16:creationId xmlns:a16="http://schemas.microsoft.com/office/drawing/2014/main" id="{D8C39633-08AA-AB6C-9FDA-7CDF2D9163B0}"/>
                  </a:ext>
                </a:extLst>
              </p:cNvPr>
              <p:cNvSpPr/>
              <p:nvPr/>
            </p:nvSpPr>
            <p:spPr>
              <a:xfrm>
                <a:off x="7631246" y="1973167"/>
                <a:ext cx="2228183" cy="254793"/>
              </a:xfrm>
              <a:custGeom>
                <a:avLst/>
                <a:gdLst>
                  <a:gd name="connsiteX0" fmla="*/ 0 w 2228183"/>
                  <a:gd name="connsiteY0" fmla="*/ 198120 h 254793"/>
                  <a:gd name="connsiteX1" fmla="*/ 105728 w 2228183"/>
                  <a:gd name="connsiteY1" fmla="*/ 153734 h 254793"/>
                  <a:gd name="connsiteX2" fmla="*/ 351092 w 2228183"/>
                  <a:gd name="connsiteY2" fmla="*/ 120872 h 254793"/>
                  <a:gd name="connsiteX3" fmla="*/ 642271 w 2228183"/>
                  <a:gd name="connsiteY3" fmla="*/ 125825 h 254793"/>
                  <a:gd name="connsiteX4" fmla="*/ 798290 w 2228183"/>
                  <a:gd name="connsiteY4" fmla="*/ 106108 h 254793"/>
                  <a:gd name="connsiteX5" fmla="*/ 910304 w 2228183"/>
                  <a:gd name="connsiteY5" fmla="*/ 114967 h 254793"/>
                  <a:gd name="connsiteX6" fmla="*/ 960501 w 2228183"/>
                  <a:gd name="connsiteY6" fmla="*/ 112490 h 254793"/>
                  <a:gd name="connsiteX7" fmla="*/ 1081945 w 2228183"/>
                  <a:gd name="connsiteY7" fmla="*/ 124111 h 254793"/>
                  <a:gd name="connsiteX8" fmla="*/ 1327499 w 2228183"/>
                  <a:gd name="connsiteY8" fmla="*/ 128969 h 254793"/>
                  <a:gd name="connsiteX9" fmla="*/ 1670590 w 2228183"/>
                  <a:gd name="connsiteY9" fmla="*/ 101727 h 254793"/>
                  <a:gd name="connsiteX10" fmla="*/ 2137982 w 2228183"/>
                  <a:gd name="connsiteY10" fmla="*/ 187738 h 254793"/>
                  <a:gd name="connsiteX11" fmla="*/ 2224278 w 2228183"/>
                  <a:gd name="connsiteY11" fmla="*/ 254794 h 254793"/>
                  <a:gd name="connsiteX12" fmla="*/ 2228183 w 2228183"/>
                  <a:gd name="connsiteY12" fmla="*/ 206597 h 254793"/>
                  <a:gd name="connsiteX13" fmla="*/ 2228183 w 2228183"/>
                  <a:gd name="connsiteY13" fmla="*/ 13144 h 254793"/>
                  <a:gd name="connsiteX14" fmla="*/ 2181225 w 2228183"/>
                  <a:gd name="connsiteY14" fmla="*/ 13144 h 254793"/>
                  <a:gd name="connsiteX15" fmla="*/ 2070830 w 2228183"/>
                  <a:gd name="connsiteY15" fmla="*/ 51911 h 254793"/>
                  <a:gd name="connsiteX16" fmla="*/ 1744885 w 2228183"/>
                  <a:gd name="connsiteY16" fmla="*/ 32575 h 254793"/>
                  <a:gd name="connsiteX17" fmla="*/ 2017967 w 2228183"/>
                  <a:gd name="connsiteY17" fmla="*/ 32575 h 254793"/>
                  <a:gd name="connsiteX18" fmla="*/ 1940814 w 2228183"/>
                  <a:gd name="connsiteY18" fmla="*/ 14478 h 254793"/>
                  <a:gd name="connsiteX19" fmla="*/ 1662779 w 2228183"/>
                  <a:gd name="connsiteY19" fmla="*/ 14669 h 254793"/>
                  <a:gd name="connsiteX20" fmla="*/ 1659541 w 2228183"/>
                  <a:gd name="connsiteY20" fmla="*/ 13240 h 254793"/>
                  <a:gd name="connsiteX21" fmla="*/ 1619250 w 2228183"/>
                  <a:gd name="connsiteY21" fmla="*/ 13240 h 254793"/>
                  <a:gd name="connsiteX22" fmla="*/ 1616012 w 2228183"/>
                  <a:gd name="connsiteY22" fmla="*/ 14764 h 254793"/>
                  <a:gd name="connsiteX23" fmla="*/ 1354836 w 2228183"/>
                  <a:gd name="connsiteY23" fmla="*/ 14954 h 254793"/>
                  <a:gd name="connsiteX24" fmla="*/ 1355503 w 2228183"/>
                  <a:gd name="connsiteY24" fmla="*/ 13621 h 254793"/>
                  <a:gd name="connsiteX25" fmla="*/ 1347121 w 2228183"/>
                  <a:gd name="connsiteY25" fmla="*/ 13621 h 254793"/>
                  <a:gd name="connsiteX26" fmla="*/ 1344359 w 2228183"/>
                  <a:gd name="connsiteY26" fmla="*/ 13621 h 254793"/>
                  <a:gd name="connsiteX27" fmla="*/ 1341501 w 2228183"/>
                  <a:gd name="connsiteY27" fmla="*/ 9144 h 254793"/>
                  <a:gd name="connsiteX28" fmla="*/ 1327499 w 2228183"/>
                  <a:gd name="connsiteY28" fmla="*/ 6858 h 254793"/>
                  <a:gd name="connsiteX29" fmla="*/ 1319117 w 2228183"/>
                  <a:gd name="connsiteY29" fmla="*/ 7525 h 254793"/>
                  <a:gd name="connsiteX30" fmla="*/ 1341501 w 2228183"/>
                  <a:gd name="connsiteY30" fmla="*/ 15049 h 254793"/>
                  <a:gd name="connsiteX31" fmla="*/ 1228535 w 2228183"/>
                  <a:gd name="connsiteY31" fmla="*/ 15049 h 254793"/>
                  <a:gd name="connsiteX32" fmla="*/ 1025462 w 2228183"/>
                  <a:gd name="connsiteY32" fmla="*/ 7525 h 254793"/>
                  <a:gd name="connsiteX33" fmla="*/ 954691 w 2228183"/>
                  <a:gd name="connsiteY33" fmla="*/ 13430 h 254793"/>
                  <a:gd name="connsiteX34" fmla="*/ 895064 w 2228183"/>
                  <a:gd name="connsiteY34" fmla="*/ 13430 h 254793"/>
                  <a:gd name="connsiteX35" fmla="*/ 858298 w 2228183"/>
                  <a:gd name="connsiteY35" fmla="*/ 4858 h 254793"/>
                  <a:gd name="connsiteX36" fmla="*/ 858298 w 2228183"/>
                  <a:gd name="connsiteY36" fmla="*/ 6382 h 254793"/>
                  <a:gd name="connsiteX37" fmla="*/ 866775 w 2228183"/>
                  <a:gd name="connsiteY37" fmla="*/ 9430 h 254793"/>
                  <a:gd name="connsiteX38" fmla="*/ 858488 w 2228183"/>
                  <a:gd name="connsiteY38" fmla="*/ 13811 h 254793"/>
                  <a:gd name="connsiteX39" fmla="*/ 862679 w 2228183"/>
                  <a:gd name="connsiteY39" fmla="*/ 14383 h 254793"/>
                  <a:gd name="connsiteX40" fmla="*/ 858107 w 2228183"/>
                  <a:gd name="connsiteY40" fmla="*/ 16097 h 254793"/>
                  <a:gd name="connsiteX41" fmla="*/ 788575 w 2228183"/>
                  <a:gd name="connsiteY41" fmla="*/ 31909 h 254793"/>
                  <a:gd name="connsiteX42" fmla="*/ 781907 w 2228183"/>
                  <a:gd name="connsiteY42" fmla="*/ 31909 h 254793"/>
                  <a:gd name="connsiteX43" fmla="*/ 732949 w 2228183"/>
                  <a:gd name="connsiteY43" fmla="*/ 24955 h 254793"/>
                  <a:gd name="connsiteX44" fmla="*/ 728472 w 2228183"/>
                  <a:gd name="connsiteY44" fmla="*/ 25051 h 254793"/>
                  <a:gd name="connsiteX45" fmla="*/ 575977 w 2228183"/>
                  <a:gd name="connsiteY45" fmla="*/ 23813 h 254793"/>
                  <a:gd name="connsiteX46" fmla="*/ 296799 w 2228183"/>
                  <a:gd name="connsiteY46" fmla="*/ 7334 h 254793"/>
                  <a:gd name="connsiteX47" fmla="*/ 282893 w 2228183"/>
                  <a:gd name="connsiteY47" fmla="*/ 10192 h 254793"/>
                  <a:gd name="connsiteX48" fmla="*/ 280797 w 2228183"/>
                  <a:gd name="connsiteY48" fmla="*/ 8858 h 254793"/>
                  <a:gd name="connsiteX49" fmla="*/ 282988 w 2228183"/>
                  <a:gd name="connsiteY49" fmla="*/ 5048 h 254793"/>
                  <a:gd name="connsiteX50" fmla="*/ 271177 w 2228183"/>
                  <a:gd name="connsiteY50" fmla="*/ 6001 h 254793"/>
                  <a:gd name="connsiteX51" fmla="*/ 261842 w 2228183"/>
                  <a:gd name="connsiteY51" fmla="*/ 5715 h 254793"/>
                  <a:gd name="connsiteX52" fmla="*/ 228505 w 2228183"/>
                  <a:gd name="connsiteY52" fmla="*/ 8668 h 254793"/>
                  <a:gd name="connsiteX53" fmla="*/ 215932 w 2228183"/>
                  <a:gd name="connsiteY53" fmla="*/ 6858 h 254793"/>
                  <a:gd name="connsiteX54" fmla="*/ 218694 w 2228183"/>
                  <a:gd name="connsiteY54" fmla="*/ 4667 h 254793"/>
                  <a:gd name="connsiteX55" fmla="*/ 237458 w 2228183"/>
                  <a:gd name="connsiteY55" fmla="*/ 95 h 254793"/>
                  <a:gd name="connsiteX56" fmla="*/ 201549 w 2228183"/>
                  <a:gd name="connsiteY56" fmla="*/ 190 h 254793"/>
                  <a:gd name="connsiteX57" fmla="*/ 201930 w 2228183"/>
                  <a:gd name="connsiteY57" fmla="*/ 1524 h 254793"/>
                  <a:gd name="connsiteX58" fmla="*/ 201930 w 2228183"/>
                  <a:gd name="connsiteY58" fmla="*/ 6001 h 254793"/>
                  <a:gd name="connsiteX59" fmla="*/ 196215 w 2228183"/>
                  <a:gd name="connsiteY59" fmla="*/ 762 h 254793"/>
                  <a:gd name="connsiteX60" fmla="*/ 195167 w 2228183"/>
                  <a:gd name="connsiteY60" fmla="*/ 190 h 254793"/>
                  <a:gd name="connsiteX61" fmla="*/ 182118 w 2228183"/>
                  <a:gd name="connsiteY61" fmla="*/ 190 h 254793"/>
                  <a:gd name="connsiteX62" fmla="*/ 173927 w 2228183"/>
                  <a:gd name="connsiteY62" fmla="*/ 4191 h 254793"/>
                  <a:gd name="connsiteX63" fmla="*/ 176498 w 2228183"/>
                  <a:gd name="connsiteY63" fmla="*/ 190 h 254793"/>
                  <a:gd name="connsiteX64" fmla="*/ 88583 w 2228183"/>
                  <a:gd name="connsiteY64" fmla="*/ 0 h 254793"/>
                  <a:gd name="connsiteX65" fmla="*/ 92869 w 2228183"/>
                  <a:gd name="connsiteY65" fmla="*/ 3619 h 254793"/>
                  <a:gd name="connsiteX66" fmla="*/ 95631 w 2228183"/>
                  <a:gd name="connsiteY66" fmla="*/ 4381 h 254793"/>
                  <a:gd name="connsiteX67" fmla="*/ 95631 w 2228183"/>
                  <a:gd name="connsiteY67" fmla="*/ 3619 h 254793"/>
                  <a:gd name="connsiteX68" fmla="*/ 95631 w 2228183"/>
                  <a:gd name="connsiteY68" fmla="*/ 667 h 254793"/>
                  <a:gd name="connsiteX69" fmla="*/ 112395 w 2228183"/>
                  <a:gd name="connsiteY69" fmla="*/ 2286 h 254793"/>
                  <a:gd name="connsiteX70" fmla="*/ 112395 w 2228183"/>
                  <a:gd name="connsiteY70" fmla="*/ 6001 h 254793"/>
                  <a:gd name="connsiteX71" fmla="*/ 112395 w 2228183"/>
                  <a:gd name="connsiteY71" fmla="*/ 6763 h 254793"/>
                  <a:gd name="connsiteX72" fmla="*/ 129159 w 2228183"/>
                  <a:gd name="connsiteY72" fmla="*/ 9144 h 254793"/>
                  <a:gd name="connsiteX73" fmla="*/ 137446 w 2228183"/>
                  <a:gd name="connsiteY73" fmla="*/ 4763 h 254793"/>
                  <a:gd name="connsiteX74" fmla="*/ 148685 w 2228183"/>
                  <a:gd name="connsiteY74" fmla="*/ 7810 h 254793"/>
                  <a:gd name="connsiteX75" fmla="*/ 162687 w 2228183"/>
                  <a:gd name="connsiteY75" fmla="*/ 8668 h 254793"/>
                  <a:gd name="connsiteX76" fmla="*/ 171069 w 2228183"/>
                  <a:gd name="connsiteY76" fmla="*/ 6477 h 254793"/>
                  <a:gd name="connsiteX77" fmla="*/ 187833 w 2228183"/>
                  <a:gd name="connsiteY77" fmla="*/ 5905 h 254793"/>
                  <a:gd name="connsiteX78" fmla="*/ 182404 w 2228183"/>
                  <a:gd name="connsiteY78" fmla="*/ 11811 h 254793"/>
                  <a:gd name="connsiteX79" fmla="*/ 182404 w 2228183"/>
                  <a:gd name="connsiteY79" fmla="*/ 12668 h 254793"/>
                  <a:gd name="connsiteX80" fmla="*/ 133445 w 2228183"/>
                  <a:gd name="connsiteY80" fmla="*/ 16192 h 254793"/>
                  <a:gd name="connsiteX81" fmla="*/ 120015 w 2228183"/>
                  <a:gd name="connsiteY81" fmla="*/ 13621 h 254793"/>
                  <a:gd name="connsiteX82" fmla="*/ 101537 w 2228183"/>
                  <a:gd name="connsiteY82" fmla="*/ 13621 h 254793"/>
                  <a:gd name="connsiteX83" fmla="*/ 106966 w 2228183"/>
                  <a:gd name="connsiteY83" fmla="*/ 10477 h 254793"/>
                  <a:gd name="connsiteX84" fmla="*/ 101251 w 2228183"/>
                  <a:gd name="connsiteY84" fmla="*/ 7429 h 254793"/>
                  <a:gd name="connsiteX85" fmla="*/ 95726 w 2228183"/>
                  <a:gd name="connsiteY85" fmla="*/ 7429 h 254793"/>
                  <a:gd name="connsiteX86" fmla="*/ 92964 w 2228183"/>
                  <a:gd name="connsiteY86" fmla="*/ 8096 h 254793"/>
                  <a:gd name="connsiteX87" fmla="*/ 92964 w 2228183"/>
                  <a:gd name="connsiteY87" fmla="*/ 8858 h 254793"/>
                  <a:gd name="connsiteX88" fmla="*/ 90488 w 2228183"/>
                  <a:gd name="connsiteY88" fmla="*/ 13525 h 254793"/>
                  <a:gd name="connsiteX89" fmla="*/ 35052 w 2228183"/>
                  <a:gd name="connsiteY89" fmla="*/ 13525 h 254793"/>
                  <a:gd name="connsiteX90" fmla="*/ 34576 w 2228183"/>
                  <a:gd name="connsiteY90" fmla="*/ 13335 h 254793"/>
                  <a:gd name="connsiteX91" fmla="*/ 33433 w 2228183"/>
                  <a:gd name="connsiteY91" fmla="*/ 13525 h 254793"/>
                  <a:gd name="connsiteX92" fmla="*/ 10478 w 2228183"/>
                  <a:gd name="connsiteY92" fmla="*/ 13525 h 254793"/>
                  <a:gd name="connsiteX93" fmla="*/ 10478 w 2228183"/>
                  <a:gd name="connsiteY93" fmla="*/ 70199 h 254793"/>
                  <a:gd name="connsiteX94" fmla="*/ 10478 w 2228183"/>
                  <a:gd name="connsiteY94" fmla="*/ 72199 h 254793"/>
                  <a:gd name="connsiteX95" fmla="*/ 8287 w 2228183"/>
                  <a:gd name="connsiteY95" fmla="*/ 72866 h 254793"/>
                  <a:gd name="connsiteX96" fmla="*/ 7430 w 2228183"/>
                  <a:gd name="connsiteY96" fmla="*/ 56007 h 254793"/>
                  <a:gd name="connsiteX97" fmla="*/ 7430 w 2228183"/>
                  <a:gd name="connsiteY97" fmla="*/ 73152 h 254793"/>
                  <a:gd name="connsiteX98" fmla="*/ 95 w 2228183"/>
                  <a:gd name="connsiteY98" fmla="*/ 75343 h 254793"/>
                  <a:gd name="connsiteX99" fmla="*/ 95 w 2228183"/>
                  <a:gd name="connsiteY99" fmla="*/ 198596 h 254793"/>
                  <a:gd name="connsiteX100" fmla="*/ 1492758 w 2228183"/>
                  <a:gd name="connsiteY100" fmla="*/ 32575 h 254793"/>
                  <a:gd name="connsiteX101" fmla="*/ 1209104 w 2228183"/>
                  <a:gd name="connsiteY101" fmla="*/ 45148 h 254793"/>
                  <a:gd name="connsiteX102" fmla="*/ 1143667 w 2228183"/>
                  <a:gd name="connsiteY102" fmla="*/ 32575 h 254793"/>
                  <a:gd name="connsiteX103" fmla="*/ 1492758 w 2228183"/>
                  <a:gd name="connsiteY103" fmla="*/ 32575 h 254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2228183" h="254793">
                    <a:moveTo>
                      <a:pt x="0" y="198120"/>
                    </a:moveTo>
                    <a:cubicBezTo>
                      <a:pt x="33433" y="180022"/>
                      <a:pt x="68866" y="165163"/>
                      <a:pt x="105728" y="153734"/>
                    </a:cubicBezTo>
                    <a:cubicBezTo>
                      <a:pt x="184118" y="129540"/>
                      <a:pt x="269177" y="122396"/>
                      <a:pt x="351092" y="120872"/>
                    </a:cubicBezTo>
                    <a:cubicBezTo>
                      <a:pt x="448247" y="118967"/>
                      <a:pt x="545306" y="132017"/>
                      <a:pt x="642271" y="125825"/>
                    </a:cubicBezTo>
                    <a:cubicBezTo>
                      <a:pt x="694087" y="117538"/>
                      <a:pt x="745998" y="109442"/>
                      <a:pt x="798290" y="106108"/>
                    </a:cubicBezTo>
                    <a:cubicBezTo>
                      <a:pt x="834295" y="103822"/>
                      <a:pt x="872585" y="107156"/>
                      <a:pt x="910304" y="114967"/>
                    </a:cubicBezTo>
                    <a:cubicBezTo>
                      <a:pt x="926687" y="112967"/>
                      <a:pt x="943356" y="112014"/>
                      <a:pt x="960501" y="112490"/>
                    </a:cubicBezTo>
                    <a:cubicBezTo>
                      <a:pt x="1000792" y="113728"/>
                      <a:pt x="1041654" y="121253"/>
                      <a:pt x="1081945" y="124111"/>
                    </a:cubicBezTo>
                    <a:cubicBezTo>
                      <a:pt x="1163669" y="129921"/>
                      <a:pt x="1245584" y="131254"/>
                      <a:pt x="1327499" y="128969"/>
                    </a:cubicBezTo>
                    <a:cubicBezTo>
                      <a:pt x="1442752" y="125730"/>
                      <a:pt x="1555909" y="111157"/>
                      <a:pt x="1670590" y="101727"/>
                    </a:cubicBezTo>
                    <a:cubicBezTo>
                      <a:pt x="1827848" y="88773"/>
                      <a:pt x="2001679" y="100394"/>
                      <a:pt x="2137982" y="187738"/>
                    </a:cubicBezTo>
                    <a:cubicBezTo>
                      <a:pt x="2169700" y="208026"/>
                      <a:pt x="2198370" y="230505"/>
                      <a:pt x="2224278" y="254794"/>
                    </a:cubicBezTo>
                    <a:cubicBezTo>
                      <a:pt x="2223326" y="238696"/>
                      <a:pt x="2224754" y="222504"/>
                      <a:pt x="2228183" y="206597"/>
                    </a:cubicBezTo>
                    <a:lnTo>
                      <a:pt x="2228183" y="13144"/>
                    </a:lnTo>
                    <a:lnTo>
                      <a:pt x="2181225" y="13144"/>
                    </a:lnTo>
                    <a:cubicBezTo>
                      <a:pt x="2149697" y="38862"/>
                      <a:pt x="2110645" y="54197"/>
                      <a:pt x="2070830" y="51911"/>
                    </a:cubicBezTo>
                    <a:cubicBezTo>
                      <a:pt x="1961388" y="45529"/>
                      <a:pt x="1853279" y="46768"/>
                      <a:pt x="1744885" y="32575"/>
                    </a:cubicBezTo>
                    <a:lnTo>
                      <a:pt x="2017967" y="32575"/>
                    </a:lnTo>
                    <a:cubicBezTo>
                      <a:pt x="1991201" y="28289"/>
                      <a:pt x="1965389" y="22288"/>
                      <a:pt x="1940814" y="14478"/>
                    </a:cubicBezTo>
                    <a:lnTo>
                      <a:pt x="1662779" y="14669"/>
                    </a:lnTo>
                    <a:cubicBezTo>
                      <a:pt x="1661732" y="14192"/>
                      <a:pt x="1660589" y="13716"/>
                      <a:pt x="1659541" y="13240"/>
                    </a:cubicBezTo>
                    <a:lnTo>
                      <a:pt x="1619250" y="13240"/>
                    </a:lnTo>
                    <a:cubicBezTo>
                      <a:pt x="1618202" y="13811"/>
                      <a:pt x="1617059" y="14192"/>
                      <a:pt x="1616012" y="14764"/>
                    </a:cubicBezTo>
                    <a:lnTo>
                      <a:pt x="1354836" y="14954"/>
                    </a:lnTo>
                    <a:cubicBezTo>
                      <a:pt x="1355884" y="14764"/>
                      <a:pt x="1356360" y="14383"/>
                      <a:pt x="1355503" y="13621"/>
                    </a:cubicBezTo>
                    <a:cubicBezTo>
                      <a:pt x="1352741" y="13621"/>
                      <a:pt x="1349883" y="13621"/>
                      <a:pt x="1347121" y="13621"/>
                    </a:cubicBezTo>
                    <a:cubicBezTo>
                      <a:pt x="1346168" y="13621"/>
                      <a:pt x="1345216" y="13621"/>
                      <a:pt x="1344359" y="13621"/>
                    </a:cubicBezTo>
                    <a:cubicBezTo>
                      <a:pt x="1346359" y="11335"/>
                      <a:pt x="1339501" y="11430"/>
                      <a:pt x="1341501" y="9144"/>
                    </a:cubicBezTo>
                    <a:cubicBezTo>
                      <a:pt x="1334929" y="8858"/>
                      <a:pt x="1329500" y="8287"/>
                      <a:pt x="1327499" y="6858"/>
                    </a:cubicBezTo>
                    <a:cubicBezTo>
                      <a:pt x="1323499" y="6858"/>
                      <a:pt x="1319594" y="6667"/>
                      <a:pt x="1319117" y="7525"/>
                    </a:cubicBezTo>
                    <a:cubicBezTo>
                      <a:pt x="1328738" y="9430"/>
                      <a:pt x="1335977" y="12001"/>
                      <a:pt x="1341501" y="15049"/>
                    </a:cubicBezTo>
                    <a:lnTo>
                      <a:pt x="1228535" y="15049"/>
                    </a:lnTo>
                    <a:cubicBezTo>
                      <a:pt x="1161002" y="9620"/>
                      <a:pt x="1093375" y="5810"/>
                      <a:pt x="1025462" y="7525"/>
                    </a:cubicBezTo>
                    <a:cubicBezTo>
                      <a:pt x="1001840" y="8096"/>
                      <a:pt x="978217" y="10382"/>
                      <a:pt x="954691" y="13430"/>
                    </a:cubicBezTo>
                    <a:lnTo>
                      <a:pt x="895064" y="13430"/>
                    </a:lnTo>
                    <a:cubicBezTo>
                      <a:pt x="886778" y="8953"/>
                      <a:pt x="880586" y="4096"/>
                      <a:pt x="858298" y="4858"/>
                    </a:cubicBezTo>
                    <a:cubicBezTo>
                      <a:pt x="858012" y="5715"/>
                      <a:pt x="862394" y="6001"/>
                      <a:pt x="858298" y="6382"/>
                    </a:cubicBezTo>
                    <a:cubicBezTo>
                      <a:pt x="855821" y="8763"/>
                      <a:pt x="867537" y="7429"/>
                      <a:pt x="866775" y="9430"/>
                    </a:cubicBezTo>
                    <a:cubicBezTo>
                      <a:pt x="860012" y="9811"/>
                      <a:pt x="860584" y="12192"/>
                      <a:pt x="858488" y="13811"/>
                    </a:cubicBezTo>
                    <a:cubicBezTo>
                      <a:pt x="860012" y="14002"/>
                      <a:pt x="861346" y="14192"/>
                      <a:pt x="862679" y="14383"/>
                    </a:cubicBezTo>
                    <a:cubicBezTo>
                      <a:pt x="861155" y="14954"/>
                      <a:pt x="859631" y="15526"/>
                      <a:pt x="858107" y="16097"/>
                    </a:cubicBezTo>
                    <a:cubicBezTo>
                      <a:pt x="836581" y="27622"/>
                      <a:pt x="813435" y="32861"/>
                      <a:pt x="788575" y="31909"/>
                    </a:cubicBezTo>
                    <a:lnTo>
                      <a:pt x="781907" y="31909"/>
                    </a:lnTo>
                    <a:cubicBezTo>
                      <a:pt x="764953" y="31909"/>
                      <a:pt x="748665" y="29527"/>
                      <a:pt x="732949" y="24955"/>
                    </a:cubicBezTo>
                    <a:cubicBezTo>
                      <a:pt x="731425" y="24955"/>
                      <a:pt x="729996" y="25051"/>
                      <a:pt x="728472" y="25051"/>
                    </a:cubicBezTo>
                    <a:cubicBezTo>
                      <a:pt x="677609" y="25051"/>
                      <a:pt x="626840" y="24479"/>
                      <a:pt x="575977" y="23813"/>
                    </a:cubicBezTo>
                    <a:cubicBezTo>
                      <a:pt x="483775" y="11716"/>
                      <a:pt x="392621" y="4000"/>
                      <a:pt x="296799" y="7334"/>
                    </a:cubicBezTo>
                    <a:cubicBezTo>
                      <a:pt x="291560" y="7525"/>
                      <a:pt x="286893" y="8572"/>
                      <a:pt x="282893" y="10192"/>
                    </a:cubicBezTo>
                    <a:cubicBezTo>
                      <a:pt x="282226" y="9715"/>
                      <a:pt x="281559" y="9239"/>
                      <a:pt x="280797" y="8858"/>
                    </a:cubicBezTo>
                    <a:cubicBezTo>
                      <a:pt x="282988" y="7620"/>
                      <a:pt x="291275" y="6382"/>
                      <a:pt x="282988" y="5048"/>
                    </a:cubicBezTo>
                    <a:cubicBezTo>
                      <a:pt x="280321" y="5144"/>
                      <a:pt x="276130" y="5524"/>
                      <a:pt x="271177" y="6001"/>
                    </a:cubicBezTo>
                    <a:cubicBezTo>
                      <a:pt x="268319" y="5620"/>
                      <a:pt x="265271" y="5429"/>
                      <a:pt x="261842" y="5715"/>
                    </a:cubicBezTo>
                    <a:cubicBezTo>
                      <a:pt x="250698" y="6763"/>
                      <a:pt x="239649" y="7620"/>
                      <a:pt x="228505" y="8668"/>
                    </a:cubicBezTo>
                    <a:cubicBezTo>
                      <a:pt x="222218" y="8668"/>
                      <a:pt x="217456" y="8096"/>
                      <a:pt x="215932" y="6858"/>
                    </a:cubicBezTo>
                    <a:cubicBezTo>
                      <a:pt x="215170" y="5620"/>
                      <a:pt x="218599" y="5620"/>
                      <a:pt x="218694" y="4667"/>
                    </a:cubicBezTo>
                    <a:cubicBezTo>
                      <a:pt x="216217" y="3048"/>
                      <a:pt x="226409" y="952"/>
                      <a:pt x="237458" y="95"/>
                    </a:cubicBezTo>
                    <a:cubicBezTo>
                      <a:pt x="225457" y="190"/>
                      <a:pt x="213551" y="95"/>
                      <a:pt x="201549" y="190"/>
                    </a:cubicBezTo>
                    <a:cubicBezTo>
                      <a:pt x="201549" y="667"/>
                      <a:pt x="201549" y="1143"/>
                      <a:pt x="201930" y="1524"/>
                    </a:cubicBezTo>
                    <a:cubicBezTo>
                      <a:pt x="201740" y="4286"/>
                      <a:pt x="198787" y="3619"/>
                      <a:pt x="201930" y="6001"/>
                    </a:cubicBezTo>
                    <a:cubicBezTo>
                      <a:pt x="191262" y="6477"/>
                      <a:pt x="198311" y="2476"/>
                      <a:pt x="196215" y="762"/>
                    </a:cubicBezTo>
                    <a:cubicBezTo>
                      <a:pt x="196025" y="571"/>
                      <a:pt x="195548" y="381"/>
                      <a:pt x="195167" y="190"/>
                    </a:cubicBezTo>
                    <a:cubicBezTo>
                      <a:pt x="190786" y="190"/>
                      <a:pt x="186500" y="190"/>
                      <a:pt x="182118" y="190"/>
                    </a:cubicBezTo>
                    <a:cubicBezTo>
                      <a:pt x="187262" y="1143"/>
                      <a:pt x="178117" y="3524"/>
                      <a:pt x="173927" y="4191"/>
                    </a:cubicBezTo>
                    <a:cubicBezTo>
                      <a:pt x="166878" y="2381"/>
                      <a:pt x="175832" y="2000"/>
                      <a:pt x="176498" y="190"/>
                    </a:cubicBezTo>
                    <a:cubicBezTo>
                      <a:pt x="147161" y="190"/>
                      <a:pt x="117919" y="190"/>
                      <a:pt x="88583" y="0"/>
                    </a:cubicBezTo>
                    <a:cubicBezTo>
                      <a:pt x="89916" y="1238"/>
                      <a:pt x="90868" y="2572"/>
                      <a:pt x="92869" y="3619"/>
                    </a:cubicBezTo>
                    <a:cubicBezTo>
                      <a:pt x="93059" y="4096"/>
                      <a:pt x="93345" y="4477"/>
                      <a:pt x="95631" y="4381"/>
                    </a:cubicBezTo>
                    <a:cubicBezTo>
                      <a:pt x="95631" y="4096"/>
                      <a:pt x="95631" y="3905"/>
                      <a:pt x="95631" y="3619"/>
                    </a:cubicBezTo>
                    <a:cubicBezTo>
                      <a:pt x="95631" y="2667"/>
                      <a:pt x="95631" y="1619"/>
                      <a:pt x="95631" y="667"/>
                    </a:cubicBezTo>
                    <a:cubicBezTo>
                      <a:pt x="103632" y="667"/>
                      <a:pt x="109823" y="952"/>
                      <a:pt x="112395" y="2286"/>
                    </a:cubicBezTo>
                    <a:cubicBezTo>
                      <a:pt x="108776" y="4096"/>
                      <a:pt x="120587" y="5429"/>
                      <a:pt x="112395" y="6001"/>
                    </a:cubicBezTo>
                    <a:cubicBezTo>
                      <a:pt x="112395" y="6286"/>
                      <a:pt x="112395" y="6477"/>
                      <a:pt x="112395" y="6763"/>
                    </a:cubicBezTo>
                    <a:cubicBezTo>
                      <a:pt x="114014" y="8572"/>
                      <a:pt x="122968" y="8477"/>
                      <a:pt x="129159" y="9144"/>
                    </a:cubicBezTo>
                    <a:cubicBezTo>
                      <a:pt x="136493" y="8953"/>
                      <a:pt x="131636" y="5429"/>
                      <a:pt x="137446" y="4763"/>
                    </a:cubicBezTo>
                    <a:cubicBezTo>
                      <a:pt x="142399" y="5429"/>
                      <a:pt x="146114" y="6477"/>
                      <a:pt x="148685" y="7810"/>
                    </a:cubicBezTo>
                    <a:cubicBezTo>
                      <a:pt x="151924" y="8477"/>
                      <a:pt x="156210" y="8858"/>
                      <a:pt x="162687" y="8668"/>
                    </a:cubicBezTo>
                    <a:cubicBezTo>
                      <a:pt x="160782" y="6667"/>
                      <a:pt x="168402" y="7239"/>
                      <a:pt x="171069" y="6477"/>
                    </a:cubicBezTo>
                    <a:cubicBezTo>
                      <a:pt x="174022" y="6001"/>
                      <a:pt x="183928" y="3715"/>
                      <a:pt x="187833" y="5905"/>
                    </a:cubicBezTo>
                    <a:cubicBezTo>
                      <a:pt x="201073" y="6667"/>
                      <a:pt x="183261" y="10096"/>
                      <a:pt x="182404" y="11811"/>
                    </a:cubicBezTo>
                    <a:cubicBezTo>
                      <a:pt x="182404" y="12097"/>
                      <a:pt x="182404" y="12382"/>
                      <a:pt x="182404" y="12668"/>
                    </a:cubicBezTo>
                    <a:cubicBezTo>
                      <a:pt x="166116" y="14002"/>
                      <a:pt x="149733" y="15049"/>
                      <a:pt x="133445" y="16192"/>
                    </a:cubicBezTo>
                    <a:cubicBezTo>
                      <a:pt x="128873" y="15526"/>
                      <a:pt x="124396" y="14669"/>
                      <a:pt x="120015" y="13621"/>
                    </a:cubicBezTo>
                    <a:lnTo>
                      <a:pt x="101537" y="13621"/>
                    </a:lnTo>
                    <a:cubicBezTo>
                      <a:pt x="103346" y="12573"/>
                      <a:pt x="105346" y="11621"/>
                      <a:pt x="106966" y="10477"/>
                    </a:cubicBezTo>
                    <a:cubicBezTo>
                      <a:pt x="106966" y="9049"/>
                      <a:pt x="99346" y="9430"/>
                      <a:pt x="101251" y="7429"/>
                    </a:cubicBezTo>
                    <a:cubicBezTo>
                      <a:pt x="101251" y="6667"/>
                      <a:pt x="96393" y="6477"/>
                      <a:pt x="95726" y="7429"/>
                    </a:cubicBezTo>
                    <a:cubicBezTo>
                      <a:pt x="95536" y="7906"/>
                      <a:pt x="95345" y="8287"/>
                      <a:pt x="92964" y="8096"/>
                    </a:cubicBezTo>
                    <a:cubicBezTo>
                      <a:pt x="92964" y="8382"/>
                      <a:pt x="92964" y="8572"/>
                      <a:pt x="92964" y="8858"/>
                    </a:cubicBezTo>
                    <a:cubicBezTo>
                      <a:pt x="94679" y="11144"/>
                      <a:pt x="91440" y="12001"/>
                      <a:pt x="90488" y="13525"/>
                    </a:cubicBezTo>
                    <a:lnTo>
                      <a:pt x="35052" y="13525"/>
                    </a:lnTo>
                    <a:cubicBezTo>
                      <a:pt x="35052" y="13525"/>
                      <a:pt x="34766" y="13335"/>
                      <a:pt x="34576" y="13335"/>
                    </a:cubicBezTo>
                    <a:cubicBezTo>
                      <a:pt x="34195" y="13335"/>
                      <a:pt x="33814" y="13430"/>
                      <a:pt x="33433" y="13525"/>
                    </a:cubicBezTo>
                    <a:lnTo>
                      <a:pt x="10478" y="13525"/>
                    </a:lnTo>
                    <a:lnTo>
                      <a:pt x="10478" y="70199"/>
                    </a:lnTo>
                    <a:cubicBezTo>
                      <a:pt x="10478" y="70866"/>
                      <a:pt x="10478" y="71533"/>
                      <a:pt x="10478" y="72199"/>
                    </a:cubicBezTo>
                    <a:cubicBezTo>
                      <a:pt x="9716" y="72390"/>
                      <a:pt x="9049" y="72676"/>
                      <a:pt x="8287" y="72866"/>
                    </a:cubicBezTo>
                    <a:cubicBezTo>
                      <a:pt x="8096" y="67532"/>
                      <a:pt x="7810" y="61817"/>
                      <a:pt x="7430" y="56007"/>
                    </a:cubicBezTo>
                    <a:cubicBezTo>
                      <a:pt x="6668" y="60579"/>
                      <a:pt x="7144" y="66103"/>
                      <a:pt x="7430" y="73152"/>
                    </a:cubicBezTo>
                    <a:cubicBezTo>
                      <a:pt x="4953" y="73819"/>
                      <a:pt x="2572" y="74867"/>
                      <a:pt x="95" y="75343"/>
                    </a:cubicBezTo>
                    <a:lnTo>
                      <a:pt x="95" y="198596"/>
                    </a:lnTo>
                    <a:close/>
                    <a:moveTo>
                      <a:pt x="1492758" y="32575"/>
                    </a:moveTo>
                    <a:cubicBezTo>
                      <a:pt x="1398175" y="35623"/>
                      <a:pt x="1303782" y="44672"/>
                      <a:pt x="1209104" y="45148"/>
                    </a:cubicBezTo>
                    <a:cubicBezTo>
                      <a:pt x="1185672" y="45244"/>
                      <a:pt x="1163669" y="40767"/>
                      <a:pt x="1143667" y="32575"/>
                    </a:cubicBezTo>
                    <a:lnTo>
                      <a:pt x="1492758" y="32575"/>
                    </a:lnTo>
                    <a:close/>
                  </a:path>
                </a:pathLst>
              </a:custGeom>
              <a:solidFill>
                <a:srgbClr val="8CB1D8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9277" name="Vrije vorm: vorm 9276">
              <a:extLst>
                <a:ext uri="{FF2B5EF4-FFF2-40B4-BE49-F238E27FC236}">
                  <a16:creationId xmlns:a16="http://schemas.microsoft.com/office/drawing/2014/main" id="{1D821235-12D6-FD0B-BB34-2A45C8A8A8D2}"/>
                </a:ext>
              </a:extLst>
            </p:cNvPr>
            <p:cNvSpPr/>
            <p:nvPr userDrawn="1"/>
          </p:nvSpPr>
          <p:spPr>
            <a:xfrm rot="295145">
              <a:off x="8329637" y="1918479"/>
              <a:ext cx="126224" cy="45719"/>
            </a:xfrm>
            <a:custGeom>
              <a:avLst/>
              <a:gdLst>
                <a:gd name="connsiteX0" fmla="*/ 0 w 81914"/>
                <a:gd name="connsiteY0" fmla="*/ 0 h 11049"/>
                <a:gd name="connsiteX1" fmla="*/ 81915 w 81914"/>
                <a:gd name="connsiteY1" fmla="*/ 11049 h 11049"/>
                <a:gd name="connsiteX2" fmla="*/ 0 w 81914"/>
                <a:gd name="connsiteY2" fmla="*/ 0 h 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14" h="11049">
                  <a:moveTo>
                    <a:pt x="0" y="0"/>
                  </a:moveTo>
                  <a:cubicBezTo>
                    <a:pt x="27337" y="3715"/>
                    <a:pt x="54578" y="7334"/>
                    <a:pt x="81915" y="11049"/>
                  </a:cubicBezTo>
                  <a:cubicBezTo>
                    <a:pt x="54292" y="6477"/>
                    <a:pt x="26194" y="3715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13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9278" name="Graphic 8819">
              <a:extLst>
                <a:ext uri="{FF2B5EF4-FFF2-40B4-BE49-F238E27FC236}">
                  <a16:creationId xmlns:a16="http://schemas.microsoft.com/office/drawing/2014/main" id="{B0532DEC-D1EB-4ACF-445E-E1B43ED1582A}"/>
                </a:ext>
              </a:extLst>
            </p:cNvPr>
            <p:cNvGrpSpPr/>
            <p:nvPr/>
          </p:nvGrpSpPr>
          <p:grpSpPr>
            <a:xfrm rot="295145">
              <a:off x="8507317" y="1130221"/>
              <a:ext cx="455084" cy="307932"/>
              <a:chOff x="8459443" y="966541"/>
              <a:chExt cx="455084" cy="307932"/>
            </a:xfrm>
          </p:grpSpPr>
          <p:sp>
            <p:nvSpPr>
              <p:cNvPr id="9279" name="Vrije vorm: vorm 9278">
                <a:extLst>
                  <a:ext uri="{FF2B5EF4-FFF2-40B4-BE49-F238E27FC236}">
                    <a16:creationId xmlns:a16="http://schemas.microsoft.com/office/drawing/2014/main" id="{A5C79C9F-B0B7-48D6-F14E-8D905D9FCBFA}"/>
                  </a:ext>
                </a:extLst>
              </p:cNvPr>
              <p:cNvSpPr/>
              <p:nvPr/>
            </p:nvSpPr>
            <p:spPr>
              <a:xfrm>
                <a:off x="8459443" y="966541"/>
                <a:ext cx="455084" cy="307932"/>
              </a:xfrm>
              <a:custGeom>
                <a:avLst/>
                <a:gdLst>
                  <a:gd name="connsiteX0" fmla="*/ 443487 w 455084"/>
                  <a:gd name="connsiteY0" fmla="*/ 15264 h 307932"/>
                  <a:gd name="connsiteX1" fmla="*/ 436438 w 455084"/>
                  <a:gd name="connsiteY1" fmla="*/ 16883 h 307932"/>
                  <a:gd name="connsiteX2" fmla="*/ 397766 w 455084"/>
                  <a:gd name="connsiteY2" fmla="*/ 12883 h 307932"/>
                  <a:gd name="connsiteX3" fmla="*/ 363476 w 455084"/>
                  <a:gd name="connsiteY3" fmla="*/ 119 h 307932"/>
                  <a:gd name="connsiteX4" fmla="*/ 358047 w 455084"/>
                  <a:gd name="connsiteY4" fmla="*/ 24 h 307932"/>
                  <a:gd name="connsiteX5" fmla="*/ 352904 w 455084"/>
                  <a:gd name="connsiteY5" fmla="*/ 7930 h 307932"/>
                  <a:gd name="connsiteX6" fmla="*/ 346331 w 455084"/>
                  <a:gd name="connsiteY6" fmla="*/ 881 h 307932"/>
                  <a:gd name="connsiteX7" fmla="*/ 294325 w 455084"/>
                  <a:gd name="connsiteY7" fmla="*/ 22693 h 307932"/>
                  <a:gd name="connsiteX8" fmla="*/ 221363 w 455084"/>
                  <a:gd name="connsiteY8" fmla="*/ 41172 h 307932"/>
                  <a:gd name="connsiteX9" fmla="*/ 198122 w 455084"/>
                  <a:gd name="connsiteY9" fmla="*/ 36219 h 307932"/>
                  <a:gd name="connsiteX10" fmla="*/ 181263 w 455084"/>
                  <a:gd name="connsiteY10" fmla="*/ 36219 h 307932"/>
                  <a:gd name="connsiteX11" fmla="*/ 179453 w 455084"/>
                  <a:gd name="connsiteY11" fmla="*/ 32599 h 307932"/>
                  <a:gd name="connsiteX12" fmla="*/ 147735 w 455084"/>
                  <a:gd name="connsiteY12" fmla="*/ 32599 h 307932"/>
                  <a:gd name="connsiteX13" fmla="*/ 146306 w 455084"/>
                  <a:gd name="connsiteY13" fmla="*/ 34123 h 307932"/>
                  <a:gd name="connsiteX14" fmla="*/ 89061 w 455084"/>
                  <a:gd name="connsiteY14" fmla="*/ 56888 h 307932"/>
                  <a:gd name="connsiteX15" fmla="*/ 27530 w 455084"/>
                  <a:gd name="connsiteY15" fmla="*/ 70223 h 307932"/>
                  <a:gd name="connsiteX16" fmla="*/ 14195 w 455084"/>
                  <a:gd name="connsiteY16" fmla="*/ 84796 h 307932"/>
                  <a:gd name="connsiteX17" fmla="*/ 7527 w 455084"/>
                  <a:gd name="connsiteY17" fmla="*/ 96226 h 307932"/>
                  <a:gd name="connsiteX18" fmla="*/ 9337 w 455084"/>
                  <a:gd name="connsiteY18" fmla="*/ 282440 h 307932"/>
                  <a:gd name="connsiteX19" fmla="*/ 38483 w 455084"/>
                  <a:gd name="connsiteY19" fmla="*/ 282440 h 307932"/>
                  <a:gd name="connsiteX20" fmla="*/ 40293 w 455084"/>
                  <a:gd name="connsiteY20" fmla="*/ 273106 h 307932"/>
                  <a:gd name="connsiteX21" fmla="*/ 51723 w 455084"/>
                  <a:gd name="connsiteY21" fmla="*/ 218623 h 307932"/>
                  <a:gd name="connsiteX22" fmla="*/ 52104 w 455084"/>
                  <a:gd name="connsiteY22" fmla="*/ 215765 h 307932"/>
                  <a:gd name="connsiteX23" fmla="*/ 54390 w 455084"/>
                  <a:gd name="connsiteY23" fmla="*/ 215765 h 307932"/>
                  <a:gd name="connsiteX24" fmla="*/ 93443 w 455084"/>
                  <a:gd name="connsiteY24" fmla="*/ 215860 h 307932"/>
                  <a:gd name="connsiteX25" fmla="*/ 97919 w 455084"/>
                  <a:gd name="connsiteY25" fmla="*/ 223195 h 307932"/>
                  <a:gd name="connsiteX26" fmla="*/ 98967 w 455084"/>
                  <a:gd name="connsiteY26" fmla="*/ 224528 h 307932"/>
                  <a:gd name="connsiteX27" fmla="*/ 111445 w 455084"/>
                  <a:gd name="connsiteY27" fmla="*/ 226243 h 307932"/>
                  <a:gd name="connsiteX28" fmla="*/ 116969 w 455084"/>
                  <a:gd name="connsiteY28" fmla="*/ 215956 h 307932"/>
                  <a:gd name="connsiteX29" fmla="*/ 170500 w 455084"/>
                  <a:gd name="connsiteY29" fmla="*/ 216146 h 307932"/>
                  <a:gd name="connsiteX30" fmla="*/ 197741 w 455084"/>
                  <a:gd name="connsiteY30" fmla="*/ 275582 h 307932"/>
                  <a:gd name="connsiteX31" fmla="*/ 235556 w 455084"/>
                  <a:gd name="connsiteY31" fmla="*/ 275582 h 307932"/>
                  <a:gd name="connsiteX32" fmla="*/ 269084 w 455084"/>
                  <a:gd name="connsiteY32" fmla="*/ 216432 h 307932"/>
                  <a:gd name="connsiteX33" fmla="*/ 342331 w 455084"/>
                  <a:gd name="connsiteY33" fmla="*/ 216622 h 307932"/>
                  <a:gd name="connsiteX34" fmla="*/ 435200 w 455084"/>
                  <a:gd name="connsiteY34" fmla="*/ 216908 h 307932"/>
                  <a:gd name="connsiteX35" fmla="*/ 453202 w 455084"/>
                  <a:gd name="connsiteY35" fmla="*/ 86987 h 307932"/>
                  <a:gd name="connsiteX36" fmla="*/ 443487 w 455084"/>
                  <a:gd name="connsiteY36" fmla="*/ 15359 h 3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55084" h="307932">
                    <a:moveTo>
                      <a:pt x="443487" y="15264"/>
                    </a:moveTo>
                    <a:cubicBezTo>
                      <a:pt x="441105" y="16312"/>
                      <a:pt x="438819" y="16883"/>
                      <a:pt x="436438" y="16883"/>
                    </a:cubicBezTo>
                    <a:cubicBezTo>
                      <a:pt x="423579" y="16883"/>
                      <a:pt x="410625" y="16883"/>
                      <a:pt x="397766" y="12883"/>
                    </a:cubicBezTo>
                    <a:cubicBezTo>
                      <a:pt x="386337" y="9263"/>
                      <a:pt x="375002" y="1262"/>
                      <a:pt x="363476" y="119"/>
                    </a:cubicBezTo>
                    <a:cubicBezTo>
                      <a:pt x="361667" y="-71"/>
                      <a:pt x="359857" y="24"/>
                      <a:pt x="358047" y="24"/>
                    </a:cubicBezTo>
                    <a:cubicBezTo>
                      <a:pt x="356428" y="2786"/>
                      <a:pt x="354713" y="5548"/>
                      <a:pt x="352904" y="7930"/>
                    </a:cubicBezTo>
                    <a:cubicBezTo>
                      <a:pt x="351570" y="9644"/>
                      <a:pt x="349379" y="5739"/>
                      <a:pt x="346331" y="881"/>
                    </a:cubicBezTo>
                    <a:cubicBezTo>
                      <a:pt x="328901" y="4024"/>
                      <a:pt x="311565" y="13454"/>
                      <a:pt x="294325" y="22693"/>
                    </a:cubicBezTo>
                    <a:cubicBezTo>
                      <a:pt x="269941" y="35743"/>
                      <a:pt x="246033" y="45268"/>
                      <a:pt x="221363" y="41172"/>
                    </a:cubicBezTo>
                    <a:cubicBezTo>
                      <a:pt x="213648" y="39838"/>
                      <a:pt x="205838" y="38029"/>
                      <a:pt x="198122" y="36219"/>
                    </a:cubicBezTo>
                    <a:cubicBezTo>
                      <a:pt x="192503" y="36219"/>
                      <a:pt x="186883" y="36219"/>
                      <a:pt x="181263" y="36219"/>
                    </a:cubicBezTo>
                    <a:cubicBezTo>
                      <a:pt x="180692" y="34981"/>
                      <a:pt x="180120" y="33742"/>
                      <a:pt x="179453" y="32599"/>
                    </a:cubicBezTo>
                    <a:cubicBezTo>
                      <a:pt x="168881" y="30885"/>
                      <a:pt x="158308" y="30409"/>
                      <a:pt x="147735" y="32599"/>
                    </a:cubicBezTo>
                    <a:cubicBezTo>
                      <a:pt x="147259" y="33076"/>
                      <a:pt x="146783" y="33647"/>
                      <a:pt x="146306" y="34123"/>
                    </a:cubicBezTo>
                    <a:cubicBezTo>
                      <a:pt x="127256" y="51459"/>
                      <a:pt x="108302" y="55459"/>
                      <a:pt x="89061" y="56888"/>
                    </a:cubicBezTo>
                    <a:cubicBezTo>
                      <a:pt x="68773" y="58412"/>
                      <a:pt x="47913" y="61270"/>
                      <a:pt x="27530" y="70223"/>
                    </a:cubicBezTo>
                    <a:cubicBezTo>
                      <a:pt x="22958" y="74033"/>
                      <a:pt x="18576" y="78796"/>
                      <a:pt x="14195" y="84796"/>
                    </a:cubicBezTo>
                    <a:cubicBezTo>
                      <a:pt x="12004" y="88987"/>
                      <a:pt x="9718" y="92797"/>
                      <a:pt x="7527" y="96226"/>
                    </a:cubicBezTo>
                    <a:cubicBezTo>
                      <a:pt x="-2284" y="149852"/>
                      <a:pt x="-3331" y="234625"/>
                      <a:pt x="9337" y="282440"/>
                    </a:cubicBezTo>
                    <a:cubicBezTo>
                      <a:pt x="17719" y="314254"/>
                      <a:pt x="30197" y="318540"/>
                      <a:pt x="38483" y="282440"/>
                    </a:cubicBezTo>
                    <a:cubicBezTo>
                      <a:pt x="39150" y="279583"/>
                      <a:pt x="39722" y="276439"/>
                      <a:pt x="40293" y="273106"/>
                    </a:cubicBezTo>
                    <a:cubicBezTo>
                      <a:pt x="45437" y="262819"/>
                      <a:pt x="49437" y="243102"/>
                      <a:pt x="51723" y="218623"/>
                    </a:cubicBezTo>
                    <a:cubicBezTo>
                      <a:pt x="51723" y="218051"/>
                      <a:pt x="51914" y="217099"/>
                      <a:pt x="52104" y="215765"/>
                    </a:cubicBezTo>
                    <a:cubicBezTo>
                      <a:pt x="53247" y="215765"/>
                      <a:pt x="54009" y="215765"/>
                      <a:pt x="54390" y="215765"/>
                    </a:cubicBezTo>
                    <a:cubicBezTo>
                      <a:pt x="67439" y="215765"/>
                      <a:pt x="80393" y="215765"/>
                      <a:pt x="93443" y="215860"/>
                    </a:cubicBezTo>
                    <a:cubicBezTo>
                      <a:pt x="94967" y="218337"/>
                      <a:pt x="96491" y="220813"/>
                      <a:pt x="97919" y="223195"/>
                    </a:cubicBezTo>
                    <a:cubicBezTo>
                      <a:pt x="98300" y="223766"/>
                      <a:pt x="98586" y="224147"/>
                      <a:pt x="98967" y="224528"/>
                    </a:cubicBezTo>
                    <a:cubicBezTo>
                      <a:pt x="102968" y="231958"/>
                      <a:pt x="107349" y="233767"/>
                      <a:pt x="111445" y="226243"/>
                    </a:cubicBezTo>
                    <a:cubicBezTo>
                      <a:pt x="113255" y="222909"/>
                      <a:pt x="115160" y="219385"/>
                      <a:pt x="116969" y="215956"/>
                    </a:cubicBezTo>
                    <a:cubicBezTo>
                      <a:pt x="134781" y="215956"/>
                      <a:pt x="152688" y="216051"/>
                      <a:pt x="170500" y="216146"/>
                    </a:cubicBezTo>
                    <a:cubicBezTo>
                      <a:pt x="179263" y="239006"/>
                      <a:pt x="187835" y="262152"/>
                      <a:pt x="197741" y="275582"/>
                    </a:cubicBezTo>
                    <a:cubicBezTo>
                      <a:pt x="209933" y="292156"/>
                      <a:pt x="223268" y="289489"/>
                      <a:pt x="235556" y="275582"/>
                    </a:cubicBezTo>
                    <a:cubicBezTo>
                      <a:pt x="247367" y="262247"/>
                      <a:pt x="258225" y="238911"/>
                      <a:pt x="269084" y="216432"/>
                    </a:cubicBezTo>
                    <a:cubicBezTo>
                      <a:pt x="293468" y="216432"/>
                      <a:pt x="317852" y="216622"/>
                      <a:pt x="342331" y="216622"/>
                    </a:cubicBezTo>
                    <a:lnTo>
                      <a:pt x="435200" y="216908"/>
                    </a:lnTo>
                    <a:cubicBezTo>
                      <a:pt x="452535" y="216908"/>
                      <a:pt x="458536" y="140327"/>
                      <a:pt x="453202" y="86987"/>
                    </a:cubicBezTo>
                    <a:cubicBezTo>
                      <a:pt x="452249" y="57460"/>
                      <a:pt x="448535" y="32885"/>
                      <a:pt x="443487" y="15359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0" name="Vrije vorm: vorm 9279">
                <a:extLst>
                  <a:ext uri="{FF2B5EF4-FFF2-40B4-BE49-F238E27FC236}">
                    <a16:creationId xmlns:a16="http://schemas.microsoft.com/office/drawing/2014/main" id="{D83B1DC9-1A0C-A869-FCEB-90318A820325}"/>
                  </a:ext>
                </a:extLst>
              </p:cNvPr>
              <p:cNvSpPr/>
              <p:nvPr/>
            </p:nvSpPr>
            <p:spPr>
              <a:xfrm>
                <a:off x="8470780" y="1112773"/>
                <a:ext cx="440816" cy="131065"/>
              </a:xfrm>
              <a:custGeom>
                <a:avLst/>
                <a:gdLst>
                  <a:gd name="connsiteX0" fmla="*/ 334899 w 440816"/>
                  <a:gd name="connsiteY0" fmla="*/ 19812 h 131065"/>
                  <a:gd name="connsiteX1" fmla="*/ 259652 w 440816"/>
                  <a:gd name="connsiteY1" fmla="*/ 11240 h 131065"/>
                  <a:gd name="connsiteX2" fmla="*/ 259461 w 440816"/>
                  <a:gd name="connsiteY2" fmla="*/ 11716 h 131065"/>
                  <a:gd name="connsiteX3" fmla="*/ 216408 w 440816"/>
                  <a:gd name="connsiteY3" fmla="*/ 62960 h 131065"/>
                  <a:gd name="connsiteX4" fmla="*/ 170974 w 440816"/>
                  <a:gd name="connsiteY4" fmla="*/ 15907 h 131065"/>
                  <a:gd name="connsiteX5" fmla="*/ 167259 w 440816"/>
                  <a:gd name="connsiteY5" fmla="*/ 12573 h 131065"/>
                  <a:gd name="connsiteX6" fmla="*/ 139256 w 440816"/>
                  <a:gd name="connsiteY6" fmla="*/ 0 h 131065"/>
                  <a:gd name="connsiteX7" fmla="*/ 85058 w 440816"/>
                  <a:gd name="connsiteY7" fmla="*/ 0 h 131065"/>
                  <a:gd name="connsiteX8" fmla="*/ 83058 w 440816"/>
                  <a:gd name="connsiteY8" fmla="*/ 286 h 131065"/>
                  <a:gd name="connsiteX9" fmla="*/ 69628 w 440816"/>
                  <a:gd name="connsiteY9" fmla="*/ 0 h 131065"/>
                  <a:gd name="connsiteX10" fmla="*/ 41243 w 440816"/>
                  <a:gd name="connsiteY10" fmla="*/ 0 h 131065"/>
                  <a:gd name="connsiteX11" fmla="*/ 39910 w 440816"/>
                  <a:gd name="connsiteY11" fmla="*/ 2286 h 131065"/>
                  <a:gd name="connsiteX12" fmla="*/ 10478 w 440816"/>
                  <a:gd name="connsiteY12" fmla="*/ 51149 h 131065"/>
                  <a:gd name="connsiteX13" fmla="*/ 0 w 440816"/>
                  <a:gd name="connsiteY13" fmla="*/ 117443 h 131065"/>
                  <a:gd name="connsiteX14" fmla="*/ 26099 w 440816"/>
                  <a:gd name="connsiteY14" fmla="*/ 108871 h 131065"/>
                  <a:gd name="connsiteX15" fmla="*/ 27908 w 440816"/>
                  <a:gd name="connsiteY15" fmla="*/ 100775 h 131065"/>
                  <a:gd name="connsiteX16" fmla="*/ 39338 w 440816"/>
                  <a:gd name="connsiteY16" fmla="*/ 53245 h 131065"/>
                  <a:gd name="connsiteX17" fmla="*/ 39719 w 440816"/>
                  <a:gd name="connsiteY17" fmla="*/ 50768 h 131065"/>
                  <a:gd name="connsiteX18" fmla="*/ 42005 w 440816"/>
                  <a:gd name="connsiteY18" fmla="*/ 50768 h 131065"/>
                  <a:gd name="connsiteX19" fmla="*/ 81058 w 440816"/>
                  <a:gd name="connsiteY19" fmla="*/ 50864 h 131065"/>
                  <a:gd name="connsiteX20" fmla="*/ 85535 w 440816"/>
                  <a:gd name="connsiteY20" fmla="*/ 57245 h 131065"/>
                  <a:gd name="connsiteX21" fmla="*/ 86582 w 440816"/>
                  <a:gd name="connsiteY21" fmla="*/ 58484 h 131065"/>
                  <a:gd name="connsiteX22" fmla="*/ 99060 w 440816"/>
                  <a:gd name="connsiteY22" fmla="*/ 59912 h 131065"/>
                  <a:gd name="connsiteX23" fmla="*/ 104585 w 440816"/>
                  <a:gd name="connsiteY23" fmla="*/ 50864 h 131065"/>
                  <a:gd name="connsiteX24" fmla="*/ 158115 w 440816"/>
                  <a:gd name="connsiteY24" fmla="*/ 50959 h 131065"/>
                  <a:gd name="connsiteX25" fmla="*/ 185357 w 440816"/>
                  <a:gd name="connsiteY25" fmla="*/ 102680 h 131065"/>
                  <a:gd name="connsiteX26" fmla="*/ 223171 w 440816"/>
                  <a:gd name="connsiteY26" fmla="*/ 102680 h 131065"/>
                  <a:gd name="connsiteX27" fmla="*/ 256699 w 440816"/>
                  <a:gd name="connsiteY27" fmla="*/ 51149 h 131065"/>
                  <a:gd name="connsiteX28" fmla="*/ 329946 w 440816"/>
                  <a:gd name="connsiteY28" fmla="*/ 51340 h 131065"/>
                  <a:gd name="connsiteX29" fmla="*/ 422815 w 440816"/>
                  <a:gd name="connsiteY29" fmla="*/ 51626 h 131065"/>
                  <a:gd name="connsiteX30" fmla="*/ 440817 w 440816"/>
                  <a:gd name="connsiteY30" fmla="*/ 8382 h 131065"/>
                  <a:gd name="connsiteX31" fmla="*/ 421672 w 440816"/>
                  <a:gd name="connsiteY31" fmla="*/ 21146 h 131065"/>
                  <a:gd name="connsiteX32" fmla="*/ 335090 w 440816"/>
                  <a:gd name="connsiteY32" fmla="*/ 19622 h 13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0816" h="131065">
                    <a:moveTo>
                      <a:pt x="334899" y="19812"/>
                    </a:moveTo>
                    <a:cubicBezTo>
                      <a:pt x="309753" y="21146"/>
                      <a:pt x="284702" y="16859"/>
                      <a:pt x="259652" y="11240"/>
                    </a:cubicBezTo>
                    <a:cubicBezTo>
                      <a:pt x="259652" y="11335"/>
                      <a:pt x="259556" y="11525"/>
                      <a:pt x="259461" y="11716"/>
                    </a:cubicBezTo>
                    <a:cubicBezTo>
                      <a:pt x="245078" y="45625"/>
                      <a:pt x="232791" y="57912"/>
                      <a:pt x="216408" y="62960"/>
                    </a:cubicBezTo>
                    <a:cubicBezTo>
                      <a:pt x="199834" y="68104"/>
                      <a:pt x="185261" y="45720"/>
                      <a:pt x="170974" y="15907"/>
                    </a:cubicBezTo>
                    <a:cubicBezTo>
                      <a:pt x="169736" y="14669"/>
                      <a:pt x="168497" y="13526"/>
                      <a:pt x="167259" y="12573"/>
                    </a:cubicBezTo>
                    <a:cubicBezTo>
                      <a:pt x="157925" y="7620"/>
                      <a:pt x="148590" y="3524"/>
                      <a:pt x="139256" y="0"/>
                    </a:cubicBezTo>
                    <a:lnTo>
                      <a:pt x="85058" y="0"/>
                    </a:lnTo>
                    <a:cubicBezTo>
                      <a:pt x="84392" y="0"/>
                      <a:pt x="83725" y="191"/>
                      <a:pt x="83058" y="286"/>
                    </a:cubicBezTo>
                    <a:cubicBezTo>
                      <a:pt x="78581" y="667"/>
                      <a:pt x="74105" y="476"/>
                      <a:pt x="69628" y="0"/>
                    </a:cubicBezTo>
                    <a:lnTo>
                      <a:pt x="41243" y="0"/>
                    </a:lnTo>
                    <a:cubicBezTo>
                      <a:pt x="40767" y="762"/>
                      <a:pt x="40291" y="1524"/>
                      <a:pt x="39910" y="2286"/>
                    </a:cubicBezTo>
                    <a:cubicBezTo>
                      <a:pt x="31337" y="27908"/>
                      <a:pt x="20860" y="43339"/>
                      <a:pt x="10478" y="51149"/>
                    </a:cubicBezTo>
                    <a:cubicBezTo>
                      <a:pt x="7525" y="74771"/>
                      <a:pt x="4001" y="96965"/>
                      <a:pt x="0" y="117443"/>
                    </a:cubicBezTo>
                    <a:cubicBezTo>
                      <a:pt x="8192" y="136970"/>
                      <a:pt x="18764" y="136684"/>
                      <a:pt x="26099" y="108871"/>
                    </a:cubicBezTo>
                    <a:cubicBezTo>
                      <a:pt x="26765" y="106394"/>
                      <a:pt x="27337" y="103632"/>
                      <a:pt x="27908" y="100775"/>
                    </a:cubicBezTo>
                    <a:cubicBezTo>
                      <a:pt x="33052" y="91821"/>
                      <a:pt x="37052" y="74581"/>
                      <a:pt x="39338" y="53245"/>
                    </a:cubicBezTo>
                    <a:cubicBezTo>
                      <a:pt x="39338" y="52769"/>
                      <a:pt x="39529" y="51911"/>
                      <a:pt x="39719" y="50768"/>
                    </a:cubicBezTo>
                    <a:cubicBezTo>
                      <a:pt x="40862" y="50768"/>
                      <a:pt x="41624" y="50768"/>
                      <a:pt x="42005" y="50768"/>
                    </a:cubicBezTo>
                    <a:cubicBezTo>
                      <a:pt x="55055" y="50768"/>
                      <a:pt x="68008" y="50768"/>
                      <a:pt x="81058" y="50864"/>
                    </a:cubicBezTo>
                    <a:cubicBezTo>
                      <a:pt x="82582" y="53054"/>
                      <a:pt x="84106" y="55150"/>
                      <a:pt x="85535" y="57245"/>
                    </a:cubicBezTo>
                    <a:cubicBezTo>
                      <a:pt x="85916" y="57722"/>
                      <a:pt x="86201" y="58007"/>
                      <a:pt x="86582" y="58484"/>
                    </a:cubicBezTo>
                    <a:cubicBezTo>
                      <a:pt x="90583" y="64961"/>
                      <a:pt x="94964" y="66485"/>
                      <a:pt x="99060" y="59912"/>
                    </a:cubicBezTo>
                    <a:cubicBezTo>
                      <a:pt x="100870" y="56960"/>
                      <a:pt x="102775" y="53912"/>
                      <a:pt x="104585" y="50864"/>
                    </a:cubicBezTo>
                    <a:cubicBezTo>
                      <a:pt x="122396" y="50864"/>
                      <a:pt x="140303" y="50864"/>
                      <a:pt x="158115" y="50959"/>
                    </a:cubicBezTo>
                    <a:cubicBezTo>
                      <a:pt x="166878" y="70961"/>
                      <a:pt x="175450" y="91059"/>
                      <a:pt x="185357" y="102680"/>
                    </a:cubicBezTo>
                    <a:cubicBezTo>
                      <a:pt x="197549" y="117062"/>
                      <a:pt x="210884" y="114776"/>
                      <a:pt x="223171" y="102680"/>
                    </a:cubicBezTo>
                    <a:cubicBezTo>
                      <a:pt x="234982" y="91059"/>
                      <a:pt x="245840" y="70771"/>
                      <a:pt x="256699" y="51149"/>
                    </a:cubicBezTo>
                    <a:lnTo>
                      <a:pt x="329946" y="51340"/>
                    </a:lnTo>
                    <a:lnTo>
                      <a:pt x="422815" y="51626"/>
                    </a:lnTo>
                    <a:cubicBezTo>
                      <a:pt x="431959" y="51626"/>
                      <a:pt x="437959" y="32957"/>
                      <a:pt x="440817" y="8382"/>
                    </a:cubicBezTo>
                    <a:cubicBezTo>
                      <a:pt x="434626" y="15621"/>
                      <a:pt x="428149" y="19907"/>
                      <a:pt x="421672" y="21146"/>
                    </a:cubicBezTo>
                    <a:cubicBezTo>
                      <a:pt x="392811" y="26861"/>
                      <a:pt x="363855" y="27241"/>
                      <a:pt x="335090" y="19622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1" name="Vrije vorm: vorm 9280">
                <a:extLst>
                  <a:ext uri="{FF2B5EF4-FFF2-40B4-BE49-F238E27FC236}">
                    <a16:creationId xmlns:a16="http://schemas.microsoft.com/office/drawing/2014/main" id="{154AD621-6458-9154-C239-382EF8EB3762}"/>
                  </a:ext>
                </a:extLst>
              </p:cNvPr>
              <p:cNvSpPr/>
              <p:nvPr/>
            </p:nvSpPr>
            <p:spPr>
              <a:xfrm>
                <a:off x="8776043" y="983318"/>
                <a:ext cx="112709" cy="98213"/>
              </a:xfrm>
              <a:custGeom>
                <a:avLst/>
                <a:gdLst>
                  <a:gd name="connsiteX0" fmla="*/ 13633 w 112709"/>
                  <a:gd name="connsiteY0" fmla="*/ 22013 h 98213"/>
                  <a:gd name="connsiteX1" fmla="*/ 71259 w 112709"/>
                  <a:gd name="connsiteY1" fmla="*/ 42873 h 98213"/>
                  <a:gd name="connsiteX2" fmla="*/ 77070 w 112709"/>
                  <a:gd name="connsiteY2" fmla="*/ 47826 h 98213"/>
                  <a:gd name="connsiteX3" fmla="*/ 104121 w 112709"/>
                  <a:gd name="connsiteY3" fmla="*/ 86498 h 98213"/>
                  <a:gd name="connsiteX4" fmla="*/ 110407 w 112709"/>
                  <a:gd name="connsiteY4" fmla="*/ 98213 h 98213"/>
                  <a:gd name="connsiteX5" fmla="*/ 112026 w 112709"/>
                  <a:gd name="connsiteY5" fmla="*/ 75068 h 98213"/>
                  <a:gd name="connsiteX6" fmla="*/ 69736 w 112709"/>
                  <a:gd name="connsiteY6" fmla="*/ 16584 h 98213"/>
                  <a:gd name="connsiteX7" fmla="*/ 4966 w 112709"/>
                  <a:gd name="connsiteY7" fmla="*/ 201 h 98213"/>
                  <a:gd name="connsiteX8" fmla="*/ 489 w 112709"/>
                  <a:gd name="connsiteY8" fmla="*/ 27538 h 98213"/>
                  <a:gd name="connsiteX9" fmla="*/ 13538 w 112709"/>
                  <a:gd name="connsiteY9" fmla="*/ 22013 h 9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2709" h="98213">
                    <a:moveTo>
                      <a:pt x="13633" y="22013"/>
                    </a:moveTo>
                    <a:cubicBezTo>
                      <a:pt x="33159" y="22109"/>
                      <a:pt x="51924" y="28967"/>
                      <a:pt x="71259" y="42873"/>
                    </a:cubicBezTo>
                    <a:cubicBezTo>
                      <a:pt x="73260" y="44302"/>
                      <a:pt x="75165" y="46016"/>
                      <a:pt x="77070" y="47826"/>
                    </a:cubicBezTo>
                    <a:cubicBezTo>
                      <a:pt x="87547" y="47731"/>
                      <a:pt x="97930" y="54303"/>
                      <a:pt x="104121" y="86498"/>
                    </a:cubicBezTo>
                    <a:cubicBezTo>
                      <a:pt x="106216" y="90308"/>
                      <a:pt x="108312" y="94213"/>
                      <a:pt x="110407" y="98213"/>
                    </a:cubicBezTo>
                    <a:cubicBezTo>
                      <a:pt x="112312" y="94308"/>
                      <a:pt x="113551" y="84878"/>
                      <a:pt x="112026" y="75068"/>
                    </a:cubicBezTo>
                    <a:cubicBezTo>
                      <a:pt x="102025" y="13536"/>
                      <a:pt x="85357" y="14965"/>
                      <a:pt x="69736" y="16584"/>
                    </a:cubicBezTo>
                    <a:cubicBezTo>
                      <a:pt x="48114" y="18870"/>
                      <a:pt x="26397" y="13346"/>
                      <a:pt x="4966" y="201"/>
                    </a:cubicBezTo>
                    <a:cubicBezTo>
                      <a:pt x="1155" y="-2180"/>
                      <a:pt x="-1035" y="17156"/>
                      <a:pt x="489" y="27538"/>
                    </a:cubicBezTo>
                    <a:cubicBezTo>
                      <a:pt x="4870" y="23918"/>
                      <a:pt x="9252" y="22013"/>
                      <a:pt x="13538" y="22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82" name="Graphic 8819">
              <a:extLst>
                <a:ext uri="{FF2B5EF4-FFF2-40B4-BE49-F238E27FC236}">
                  <a16:creationId xmlns:a16="http://schemas.microsoft.com/office/drawing/2014/main" id="{3B0FD481-6BB6-8CE1-2A7B-45CE12033625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9283" name="Vrije vorm: vorm 9282">
                <a:extLst>
                  <a:ext uri="{FF2B5EF4-FFF2-40B4-BE49-F238E27FC236}">
                    <a16:creationId xmlns:a16="http://schemas.microsoft.com/office/drawing/2014/main" id="{2BFB9CFB-B3F6-CC76-58D7-02F13E80AF3B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4" name="Vrije vorm: vorm 9283">
                <a:extLst>
                  <a:ext uri="{FF2B5EF4-FFF2-40B4-BE49-F238E27FC236}">
                    <a16:creationId xmlns:a16="http://schemas.microsoft.com/office/drawing/2014/main" id="{2305C889-EFA5-B670-EF4B-957B169F7228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5" name="Vrije vorm: vorm 9284">
                <a:extLst>
                  <a:ext uri="{FF2B5EF4-FFF2-40B4-BE49-F238E27FC236}">
                    <a16:creationId xmlns:a16="http://schemas.microsoft.com/office/drawing/2014/main" id="{16CA73B8-15F9-34B5-9B4D-0EFF86AD76C7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6" name="Vrije vorm: vorm 9285">
                <a:extLst>
                  <a:ext uri="{FF2B5EF4-FFF2-40B4-BE49-F238E27FC236}">
                    <a16:creationId xmlns:a16="http://schemas.microsoft.com/office/drawing/2014/main" id="{81D5BA3D-B705-DF5F-657D-6B6F3AD5D548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7" name="Vrije vorm: vorm 9286">
                <a:extLst>
                  <a:ext uri="{FF2B5EF4-FFF2-40B4-BE49-F238E27FC236}">
                    <a16:creationId xmlns:a16="http://schemas.microsoft.com/office/drawing/2014/main" id="{2C1FB662-CCBB-ABD6-3D51-9D014EA49373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8" name="Vrije vorm: vorm 9287">
                <a:extLst>
                  <a:ext uri="{FF2B5EF4-FFF2-40B4-BE49-F238E27FC236}">
                    <a16:creationId xmlns:a16="http://schemas.microsoft.com/office/drawing/2014/main" id="{DE304972-7867-3C08-0416-A3FEE543FFCA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9" name="Vrije vorm: vorm 9288">
                <a:extLst>
                  <a:ext uri="{FF2B5EF4-FFF2-40B4-BE49-F238E27FC236}">
                    <a16:creationId xmlns:a16="http://schemas.microsoft.com/office/drawing/2014/main" id="{04423E3F-79B5-97D4-C0A2-1744730DB7AE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90" name="Graphic 8819">
              <a:extLst>
                <a:ext uri="{FF2B5EF4-FFF2-40B4-BE49-F238E27FC236}">
                  <a16:creationId xmlns:a16="http://schemas.microsoft.com/office/drawing/2014/main" id="{7E4EB54D-66EA-D202-B047-6E4A85CEF992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9291" name="Vrije vorm: vorm 9290">
                <a:extLst>
                  <a:ext uri="{FF2B5EF4-FFF2-40B4-BE49-F238E27FC236}">
                    <a16:creationId xmlns:a16="http://schemas.microsoft.com/office/drawing/2014/main" id="{3A3B5D39-0E38-A17C-C0E2-9EA8BB6C7FD3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2" name="Vrije vorm: vorm 9291">
                <a:extLst>
                  <a:ext uri="{FF2B5EF4-FFF2-40B4-BE49-F238E27FC236}">
                    <a16:creationId xmlns:a16="http://schemas.microsoft.com/office/drawing/2014/main" id="{0979B883-EB57-CFF2-8AB4-D764AE98E2D1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3" name="Vrije vorm: vorm 9292">
                <a:extLst>
                  <a:ext uri="{FF2B5EF4-FFF2-40B4-BE49-F238E27FC236}">
                    <a16:creationId xmlns:a16="http://schemas.microsoft.com/office/drawing/2014/main" id="{BCF66A4C-D3EF-946C-BF18-10AD83EF28BF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4" name="Vrije vorm: vorm 9293">
                <a:extLst>
                  <a:ext uri="{FF2B5EF4-FFF2-40B4-BE49-F238E27FC236}">
                    <a16:creationId xmlns:a16="http://schemas.microsoft.com/office/drawing/2014/main" id="{4C3D4441-CD0C-F288-60CA-1349DFF068C0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5" name="Vrije vorm: vorm 9294">
                <a:extLst>
                  <a:ext uri="{FF2B5EF4-FFF2-40B4-BE49-F238E27FC236}">
                    <a16:creationId xmlns:a16="http://schemas.microsoft.com/office/drawing/2014/main" id="{DF7EA5BC-4A2D-63BD-DAEF-9ECA54FDA63B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6" name="Vrije vorm: vorm 9295">
                <a:extLst>
                  <a:ext uri="{FF2B5EF4-FFF2-40B4-BE49-F238E27FC236}">
                    <a16:creationId xmlns:a16="http://schemas.microsoft.com/office/drawing/2014/main" id="{389943EC-5442-CD15-95AF-B0D08AF8C417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7" name="Vrije vorm: vorm 9296">
                <a:extLst>
                  <a:ext uri="{FF2B5EF4-FFF2-40B4-BE49-F238E27FC236}">
                    <a16:creationId xmlns:a16="http://schemas.microsoft.com/office/drawing/2014/main" id="{8C4B4540-5C0B-76E0-59BB-FC36F763A24D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9298" name="!!ornament">
            <a:extLst>
              <a:ext uri="{FF2B5EF4-FFF2-40B4-BE49-F238E27FC236}">
                <a16:creationId xmlns:a16="http://schemas.microsoft.com/office/drawing/2014/main" id="{133712FE-3A2A-CBD7-EC61-8A1FA715B50A}"/>
              </a:ext>
            </a:extLst>
          </p:cNvPr>
          <p:cNvGrpSpPr/>
          <p:nvPr/>
        </p:nvGrpSpPr>
        <p:grpSpPr>
          <a:xfrm rot="295145">
            <a:off x="9067141" y="1368585"/>
            <a:ext cx="1394555" cy="1547717"/>
            <a:chOff x="9074093" y="1114583"/>
            <a:chExt cx="1394555" cy="1547717"/>
          </a:xfrm>
        </p:grpSpPr>
        <p:grpSp>
          <p:nvGrpSpPr>
            <p:cNvPr id="9299" name="Graphic 8819">
              <a:extLst>
                <a:ext uri="{FF2B5EF4-FFF2-40B4-BE49-F238E27FC236}">
                  <a16:creationId xmlns:a16="http://schemas.microsoft.com/office/drawing/2014/main" id="{94479D30-D454-044B-0115-5382FB96E820}"/>
                </a:ext>
              </a:extLst>
            </p:cNvPr>
            <p:cNvGrpSpPr/>
            <p:nvPr/>
          </p:nvGrpSpPr>
          <p:grpSpPr>
            <a:xfrm>
              <a:off x="9074093" y="1114583"/>
              <a:ext cx="1394555" cy="1372171"/>
              <a:chOff x="9074093" y="1114583"/>
              <a:chExt cx="1394555" cy="1372171"/>
            </a:xfrm>
          </p:grpSpPr>
          <p:sp>
            <p:nvSpPr>
              <p:cNvPr id="9300" name="Vrije vorm: vorm 9299">
                <a:extLst>
                  <a:ext uri="{FF2B5EF4-FFF2-40B4-BE49-F238E27FC236}">
                    <a16:creationId xmlns:a16="http://schemas.microsoft.com/office/drawing/2014/main" id="{AF672D5D-8957-91CB-AD69-FA1F6763CAED}"/>
                  </a:ext>
                </a:extLst>
              </p:cNvPr>
              <p:cNvSpPr/>
              <p:nvPr/>
            </p:nvSpPr>
            <p:spPr>
              <a:xfrm>
                <a:off x="9094001" y="1114583"/>
                <a:ext cx="1042320" cy="524922"/>
              </a:xfrm>
              <a:custGeom>
                <a:avLst/>
                <a:gdLst>
                  <a:gd name="connsiteX0" fmla="*/ 24003 w 1042320"/>
                  <a:gd name="connsiteY0" fmla="*/ 509492 h 524922"/>
                  <a:gd name="connsiteX1" fmla="*/ 117729 w 1042320"/>
                  <a:gd name="connsiteY1" fmla="*/ 427387 h 524922"/>
                  <a:gd name="connsiteX2" fmla="*/ 124015 w 1042320"/>
                  <a:gd name="connsiteY2" fmla="*/ 395478 h 524922"/>
                  <a:gd name="connsiteX3" fmla="*/ 119253 w 1042320"/>
                  <a:gd name="connsiteY3" fmla="*/ 312706 h 524922"/>
                  <a:gd name="connsiteX4" fmla="*/ 124492 w 1042320"/>
                  <a:gd name="connsiteY4" fmla="*/ 311277 h 524922"/>
                  <a:gd name="connsiteX5" fmla="*/ 121158 w 1042320"/>
                  <a:gd name="connsiteY5" fmla="*/ 301847 h 524922"/>
                  <a:gd name="connsiteX6" fmla="*/ 224409 w 1042320"/>
                  <a:gd name="connsiteY6" fmla="*/ 262795 h 524922"/>
                  <a:gd name="connsiteX7" fmla="*/ 249079 w 1042320"/>
                  <a:gd name="connsiteY7" fmla="*/ 171831 h 524922"/>
                  <a:gd name="connsiteX8" fmla="*/ 375380 w 1042320"/>
                  <a:gd name="connsiteY8" fmla="*/ 158686 h 524922"/>
                  <a:gd name="connsiteX9" fmla="*/ 454628 w 1042320"/>
                  <a:gd name="connsiteY9" fmla="*/ 60674 h 524922"/>
                  <a:gd name="connsiteX10" fmla="*/ 572834 w 1042320"/>
                  <a:gd name="connsiteY10" fmla="*/ 85915 h 524922"/>
                  <a:gd name="connsiteX11" fmla="*/ 641318 w 1042320"/>
                  <a:gd name="connsiteY11" fmla="*/ 30194 h 524922"/>
                  <a:gd name="connsiteX12" fmla="*/ 650272 w 1042320"/>
                  <a:gd name="connsiteY12" fmla="*/ 36766 h 524922"/>
                  <a:gd name="connsiteX13" fmla="*/ 651415 w 1042320"/>
                  <a:gd name="connsiteY13" fmla="*/ 33719 h 524922"/>
                  <a:gd name="connsiteX14" fmla="*/ 745807 w 1042320"/>
                  <a:gd name="connsiteY14" fmla="*/ 84487 h 524922"/>
                  <a:gd name="connsiteX15" fmla="*/ 855726 w 1042320"/>
                  <a:gd name="connsiteY15" fmla="*/ 57340 h 524922"/>
                  <a:gd name="connsiteX16" fmla="*/ 862870 w 1042320"/>
                  <a:gd name="connsiteY16" fmla="*/ 67818 h 524922"/>
                  <a:gd name="connsiteX17" fmla="*/ 870680 w 1042320"/>
                  <a:gd name="connsiteY17" fmla="*/ 61341 h 524922"/>
                  <a:gd name="connsiteX18" fmla="*/ 936784 w 1042320"/>
                  <a:gd name="connsiteY18" fmla="*/ 133541 h 524922"/>
                  <a:gd name="connsiteX19" fmla="*/ 1030224 w 1042320"/>
                  <a:gd name="connsiteY19" fmla="*/ 133541 h 524922"/>
                  <a:gd name="connsiteX20" fmla="*/ 1033844 w 1042320"/>
                  <a:gd name="connsiteY20" fmla="*/ 144494 h 524922"/>
                  <a:gd name="connsiteX21" fmla="*/ 1042321 w 1042320"/>
                  <a:gd name="connsiteY21" fmla="*/ 142685 h 524922"/>
                  <a:gd name="connsiteX22" fmla="*/ 1027081 w 1042320"/>
                  <a:gd name="connsiteY22" fmla="*/ 105442 h 524922"/>
                  <a:gd name="connsiteX23" fmla="*/ 919163 w 1042320"/>
                  <a:gd name="connsiteY23" fmla="*/ 103537 h 524922"/>
                  <a:gd name="connsiteX24" fmla="*/ 848773 w 1042320"/>
                  <a:gd name="connsiteY24" fmla="*/ 27718 h 524922"/>
                  <a:gd name="connsiteX25" fmla="*/ 736092 w 1042320"/>
                  <a:gd name="connsiteY25" fmla="*/ 55436 h 524922"/>
                  <a:gd name="connsiteX26" fmla="*/ 629793 w 1042320"/>
                  <a:gd name="connsiteY26" fmla="*/ 0 h 524922"/>
                  <a:gd name="connsiteX27" fmla="*/ 559880 w 1042320"/>
                  <a:gd name="connsiteY27" fmla="*/ 56864 h 524922"/>
                  <a:gd name="connsiteX28" fmla="*/ 439198 w 1042320"/>
                  <a:gd name="connsiteY28" fmla="*/ 31051 h 524922"/>
                  <a:gd name="connsiteX29" fmla="*/ 361474 w 1042320"/>
                  <a:gd name="connsiteY29" fmla="*/ 122396 h 524922"/>
                  <a:gd name="connsiteX30" fmla="*/ 230886 w 1042320"/>
                  <a:gd name="connsiteY30" fmla="*/ 143542 h 524922"/>
                  <a:gd name="connsiteX31" fmla="*/ 194596 w 1042320"/>
                  <a:gd name="connsiteY31" fmla="*/ 237458 h 524922"/>
                  <a:gd name="connsiteX32" fmla="*/ 149542 w 1042320"/>
                  <a:gd name="connsiteY32" fmla="*/ 265462 h 524922"/>
                  <a:gd name="connsiteX33" fmla="*/ 101917 w 1042320"/>
                  <a:gd name="connsiteY33" fmla="*/ 280797 h 524922"/>
                  <a:gd name="connsiteX34" fmla="*/ 105918 w 1042320"/>
                  <a:gd name="connsiteY34" fmla="*/ 335566 h 524922"/>
                  <a:gd name="connsiteX35" fmla="*/ 95059 w 1042320"/>
                  <a:gd name="connsiteY35" fmla="*/ 405194 h 524922"/>
                  <a:gd name="connsiteX36" fmla="*/ 0 w 1042320"/>
                  <a:gd name="connsiteY36" fmla="*/ 489585 h 524922"/>
                  <a:gd name="connsiteX37" fmla="*/ 21526 w 1042320"/>
                  <a:gd name="connsiteY37" fmla="*/ 524923 h 524922"/>
                  <a:gd name="connsiteX38" fmla="*/ 32194 w 1042320"/>
                  <a:gd name="connsiteY38" fmla="*/ 519874 h 524922"/>
                  <a:gd name="connsiteX39" fmla="*/ 24003 w 1042320"/>
                  <a:gd name="connsiteY39" fmla="*/ 509492 h 52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42320" h="524922">
                    <a:moveTo>
                      <a:pt x="24003" y="509492"/>
                    </a:moveTo>
                    <a:cubicBezTo>
                      <a:pt x="56769" y="496824"/>
                      <a:pt x="91059" y="460915"/>
                      <a:pt x="117729" y="427387"/>
                    </a:cubicBezTo>
                    <a:cubicBezTo>
                      <a:pt x="120110" y="417005"/>
                      <a:pt x="122206" y="406241"/>
                      <a:pt x="124015" y="395478"/>
                    </a:cubicBezTo>
                    <a:cubicBezTo>
                      <a:pt x="128302" y="363569"/>
                      <a:pt x="128588" y="332708"/>
                      <a:pt x="119253" y="312706"/>
                    </a:cubicBezTo>
                    <a:cubicBezTo>
                      <a:pt x="121063" y="312230"/>
                      <a:pt x="122682" y="311658"/>
                      <a:pt x="124492" y="311277"/>
                    </a:cubicBezTo>
                    <a:cubicBezTo>
                      <a:pt x="123539" y="307943"/>
                      <a:pt x="122492" y="304705"/>
                      <a:pt x="121158" y="301847"/>
                    </a:cubicBezTo>
                    <a:cubicBezTo>
                      <a:pt x="160401" y="292418"/>
                      <a:pt x="195358" y="277749"/>
                      <a:pt x="224409" y="262795"/>
                    </a:cubicBezTo>
                    <a:cubicBezTo>
                      <a:pt x="240601" y="230219"/>
                      <a:pt x="252793" y="196025"/>
                      <a:pt x="249079" y="171831"/>
                    </a:cubicBezTo>
                    <a:cubicBezTo>
                      <a:pt x="296323" y="173450"/>
                      <a:pt x="340138" y="166878"/>
                      <a:pt x="375380" y="158686"/>
                    </a:cubicBezTo>
                    <a:cubicBezTo>
                      <a:pt x="414718" y="126683"/>
                      <a:pt x="456724" y="86297"/>
                      <a:pt x="454628" y="60674"/>
                    </a:cubicBezTo>
                    <a:cubicBezTo>
                      <a:pt x="487680" y="74486"/>
                      <a:pt x="533305" y="81915"/>
                      <a:pt x="572834" y="85915"/>
                    </a:cubicBezTo>
                    <a:cubicBezTo>
                      <a:pt x="607314" y="68675"/>
                      <a:pt x="637318" y="48768"/>
                      <a:pt x="641318" y="30194"/>
                    </a:cubicBezTo>
                    <a:cubicBezTo>
                      <a:pt x="644176" y="32385"/>
                      <a:pt x="647224" y="34576"/>
                      <a:pt x="650272" y="36766"/>
                    </a:cubicBezTo>
                    <a:cubicBezTo>
                      <a:pt x="650653" y="35719"/>
                      <a:pt x="651224" y="34671"/>
                      <a:pt x="651415" y="33719"/>
                    </a:cubicBezTo>
                    <a:cubicBezTo>
                      <a:pt x="676275" y="53340"/>
                      <a:pt x="711994" y="70675"/>
                      <a:pt x="745807" y="84487"/>
                    </a:cubicBezTo>
                    <a:cubicBezTo>
                      <a:pt x="794480" y="79629"/>
                      <a:pt x="846487" y="71247"/>
                      <a:pt x="855726" y="57340"/>
                    </a:cubicBezTo>
                    <a:cubicBezTo>
                      <a:pt x="857726" y="60674"/>
                      <a:pt x="860203" y="64199"/>
                      <a:pt x="862870" y="67818"/>
                    </a:cubicBezTo>
                    <a:cubicBezTo>
                      <a:pt x="866489" y="65818"/>
                      <a:pt x="869252" y="63627"/>
                      <a:pt x="870680" y="61341"/>
                    </a:cubicBezTo>
                    <a:cubicBezTo>
                      <a:pt x="883539" y="82486"/>
                      <a:pt x="909447" y="108871"/>
                      <a:pt x="936784" y="133541"/>
                    </a:cubicBezTo>
                    <a:cubicBezTo>
                      <a:pt x="978694" y="139827"/>
                      <a:pt x="1019175" y="142780"/>
                      <a:pt x="1030224" y="133541"/>
                    </a:cubicBezTo>
                    <a:cubicBezTo>
                      <a:pt x="1031177" y="136970"/>
                      <a:pt x="1032415" y="140684"/>
                      <a:pt x="1033844" y="144494"/>
                    </a:cubicBezTo>
                    <a:cubicBezTo>
                      <a:pt x="1037082" y="144018"/>
                      <a:pt x="1039939" y="143447"/>
                      <a:pt x="1042321" y="142685"/>
                    </a:cubicBezTo>
                    <a:cubicBezTo>
                      <a:pt x="1035558" y="129159"/>
                      <a:pt x="1030033" y="116300"/>
                      <a:pt x="1027081" y="105442"/>
                    </a:cubicBezTo>
                    <a:cubicBezTo>
                      <a:pt x="1014603" y="115824"/>
                      <a:pt x="966121" y="111157"/>
                      <a:pt x="919163" y="103537"/>
                    </a:cubicBezTo>
                    <a:cubicBezTo>
                      <a:pt x="890302" y="77819"/>
                      <a:pt x="862203" y="49816"/>
                      <a:pt x="848773" y="27718"/>
                    </a:cubicBezTo>
                    <a:cubicBezTo>
                      <a:pt x="839343" y="42005"/>
                      <a:pt x="785813" y="50483"/>
                      <a:pt x="736092" y="55436"/>
                    </a:cubicBezTo>
                    <a:cubicBezTo>
                      <a:pt x="698944" y="40958"/>
                      <a:pt x="657606" y="21812"/>
                      <a:pt x="629793" y="0"/>
                    </a:cubicBezTo>
                    <a:cubicBezTo>
                      <a:pt x="625697" y="18955"/>
                      <a:pt x="595122" y="39243"/>
                      <a:pt x="559880" y="56864"/>
                    </a:cubicBezTo>
                    <a:cubicBezTo>
                      <a:pt x="519493" y="52769"/>
                      <a:pt x="472916" y="45244"/>
                      <a:pt x="439198" y="31051"/>
                    </a:cubicBezTo>
                    <a:cubicBezTo>
                      <a:pt x="461867" y="40576"/>
                      <a:pt x="369189" y="118300"/>
                      <a:pt x="361474" y="122396"/>
                    </a:cubicBezTo>
                    <a:cubicBezTo>
                      <a:pt x="322135" y="143447"/>
                      <a:pt x="275368" y="151638"/>
                      <a:pt x="230886" y="143542"/>
                    </a:cubicBezTo>
                    <a:cubicBezTo>
                      <a:pt x="232981" y="178118"/>
                      <a:pt x="219456" y="213170"/>
                      <a:pt x="194596" y="237458"/>
                    </a:cubicBezTo>
                    <a:cubicBezTo>
                      <a:pt x="181927" y="249841"/>
                      <a:pt x="166402" y="259461"/>
                      <a:pt x="149542" y="265462"/>
                    </a:cubicBezTo>
                    <a:cubicBezTo>
                      <a:pt x="135160" y="270605"/>
                      <a:pt x="109252" y="268129"/>
                      <a:pt x="101917" y="280797"/>
                    </a:cubicBezTo>
                    <a:cubicBezTo>
                      <a:pt x="97346" y="288703"/>
                      <a:pt x="106489" y="324707"/>
                      <a:pt x="105918" y="335566"/>
                    </a:cubicBezTo>
                    <a:cubicBezTo>
                      <a:pt x="104775" y="358997"/>
                      <a:pt x="100298" y="382429"/>
                      <a:pt x="95059" y="405194"/>
                    </a:cubicBezTo>
                    <a:cubicBezTo>
                      <a:pt x="87725" y="437388"/>
                      <a:pt x="26860" y="475869"/>
                      <a:pt x="0" y="489585"/>
                    </a:cubicBezTo>
                    <a:cubicBezTo>
                      <a:pt x="9525" y="499967"/>
                      <a:pt x="16669" y="512064"/>
                      <a:pt x="21526" y="524923"/>
                    </a:cubicBezTo>
                    <a:cubicBezTo>
                      <a:pt x="25051" y="523494"/>
                      <a:pt x="28670" y="521875"/>
                      <a:pt x="32194" y="519874"/>
                    </a:cubicBezTo>
                    <a:cubicBezTo>
                      <a:pt x="29623" y="516065"/>
                      <a:pt x="26956" y="512445"/>
                      <a:pt x="24003" y="509492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1" name="Vrije vorm: vorm 9300">
                <a:extLst>
                  <a:ext uri="{FF2B5EF4-FFF2-40B4-BE49-F238E27FC236}">
                    <a16:creationId xmlns:a16="http://schemas.microsoft.com/office/drawing/2014/main" id="{7EC7994B-19F8-DAC9-EB7D-7CBEE4F53078}"/>
                  </a:ext>
                </a:extLst>
              </p:cNvPr>
              <p:cNvSpPr/>
              <p:nvPr/>
            </p:nvSpPr>
            <p:spPr>
              <a:xfrm>
                <a:off x="9074093" y="1644840"/>
                <a:ext cx="75914" cy="170116"/>
              </a:xfrm>
              <a:custGeom>
                <a:avLst/>
                <a:gdLst>
                  <a:gd name="connsiteX0" fmla="*/ 23717 w 75914"/>
                  <a:gd name="connsiteY0" fmla="*/ 158020 h 170116"/>
                  <a:gd name="connsiteX1" fmla="*/ 75914 w 75914"/>
                  <a:gd name="connsiteY1" fmla="*/ 84868 h 170116"/>
                  <a:gd name="connsiteX2" fmla="*/ 43339 w 75914"/>
                  <a:gd name="connsiteY2" fmla="*/ 0 h 170116"/>
                  <a:gd name="connsiteX3" fmla="*/ 0 w 75914"/>
                  <a:gd name="connsiteY3" fmla="*/ 139446 h 170116"/>
                  <a:gd name="connsiteX4" fmla="*/ 28670 w 75914"/>
                  <a:gd name="connsiteY4" fmla="*/ 170117 h 170116"/>
                  <a:gd name="connsiteX5" fmla="*/ 33528 w 75914"/>
                  <a:gd name="connsiteY5" fmla="*/ 164973 h 170116"/>
                  <a:gd name="connsiteX6" fmla="*/ 23622 w 75914"/>
                  <a:gd name="connsiteY6" fmla="*/ 158020 h 17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914" h="170116">
                    <a:moveTo>
                      <a:pt x="23717" y="158020"/>
                    </a:moveTo>
                    <a:cubicBezTo>
                      <a:pt x="44196" y="142494"/>
                      <a:pt x="61722" y="114395"/>
                      <a:pt x="75914" y="84868"/>
                    </a:cubicBezTo>
                    <a:cubicBezTo>
                      <a:pt x="69152" y="51435"/>
                      <a:pt x="58865" y="19050"/>
                      <a:pt x="43339" y="0"/>
                    </a:cubicBezTo>
                    <a:cubicBezTo>
                      <a:pt x="59627" y="49435"/>
                      <a:pt x="43720" y="109633"/>
                      <a:pt x="0" y="139446"/>
                    </a:cubicBezTo>
                    <a:cubicBezTo>
                      <a:pt x="10858" y="148495"/>
                      <a:pt x="20383" y="158877"/>
                      <a:pt x="28670" y="170117"/>
                    </a:cubicBezTo>
                    <a:cubicBezTo>
                      <a:pt x="30290" y="168497"/>
                      <a:pt x="31909" y="166688"/>
                      <a:pt x="33528" y="164973"/>
                    </a:cubicBezTo>
                    <a:cubicBezTo>
                      <a:pt x="30290" y="162306"/>
                      <a:pt x="26956" y="159925"/>
                      <a:pt x="23622" y="15802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2" name="Vrije vorm: vorm 9301">
                <a:extLst>
                  <a:ext uri="{FF2B5EF4-FFF2-40B4-BE49-F238E27FC236}">
                    <a16:creationId xmlns:a16="http://schemas.microsoft.com/office/drawing/2014/main" id="{B58E1525-DC36-FBB4-C173-8DE663FE7557}"/>
                  </a:ext>
                </a:extLst>
              </p:cNvPr>
              <p:cNvSpPr/>
              <p:nvPr/>
            </p:nvSpPr>
            <p:spPr>
              <a:xfrm>
                <a:off x="10321868" y="1494155"/>
                <a:ext cx="75723" cy="66865"/>
              </a:xfrm>
              <a:custGeom>
                <a:avLst/>
                <a:gdLst>
                  <a:gd name="connsiteX0" fmla="*/ 66294 w 75723"/>
                  <a:gd name="connsiteY0" fmla="*/ 66770 h 66865"/>
                  <a:gd name="connsiteX1" fmla="*/ 75724 w 75723"/>
                  <a:gd name="connsiteY1" fmla="*/ 50101 h 66865"/>
                  <a:gd name="connsiteX2" fmla="*/ 0 w 75723"/>
                  <a:gd name="connsiteY2" fmla="*/ 0 h 66865"/>
                  <a:gd name="connsiteX3" fmla="*/ 4191 w 75723"/>
                  <a:gd name="connsiteY3" fmla="*/ 20098 h 66865"/>
                  <a:gd name="connsiteX4" fmla="*/ 66389 w 75723"/>
                  <a:gd name="connsiteY4" fmla="*/ 66865 h 6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723" h="66865">
                    <a:moveTo>
                      <a:pt x="66294" y="66770"/>
                    </a:moveTo>
                    <a:cubicBezTo>
                      <a:pt x="69056" y="60484"/>
                      <a:pt x="72009" y="54673"/>
                      <a:pt x="75724" y="50101"/>
                    </a:cubicBezTo>
                    <a:cubicBezTo>
                      <a:pt x="47054" y="35052"/>
                      <a:pt x="21812" y="17526"/>
                      <a:pt x="0" y="0"/>
                    </a:cubicBezTo>
                    <a:cubicBezTo>
                      <a:pt x="1238" y="6667"/>
                      <a:pt x="2572" y="13335"/>
                      <a:pt x="4191" y="20098"/>
                    </a:cubicBezTo>
                    <a:cubicBezTo>
                      <a:pt x="22003" y="35719"/>
                      <a:pt x="42863" y="51911"/>
                      <a:pt x="66389" y="6686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3" name="Vrije vorm: vorm 9302">
                <a:extLst>
                  <a:ext uri="{FF2B5EF4-FFF2-40B4-BE49-F238E27FC236}">
                    <a16:creationId xmlns:a16="http://schemas.microsoft.com/office/drawing/2014/main" id="{B39F623B-A8B3-7480-0851-876C450AFB91}"/>
                  </a:ext>
                </a:extLst>
              </p:cNvPr>
              <p:cNvSpPr/>
              <p:nvPr/>
            </p:nvSpPr>
            <p:spPr>
              <a:xfrm>
                <a:off x="10181470" y="1332230"/>
                <a:ext cx="118681" cy="74104"/>
              </a:xfrm>
              <a:custGeom>
                <a:avLst/>
                <a:gdLst>
                  <a:gd name="connsiteX0" fmla="*/ 41339 w 118681"/>
                  <a:gd name="connsiteY0" fmla="*/ 50768 h 74104"/>
                  <a:gd name="connsiteX1" fmla="*/ 113919 w 118681"/>
                  <a:gd name="connsiteY1" fmla="*/ 74104 h 74104"/>
                  <a:gd name="connsiteX2" fmla="*/ 118682 w 118681"/>
                  <a:gd name="connsiteY2" fmla="*/ 50387 h 74104"/>
                  <a:gd name="connsiteX3" fmla="*/ 7239 w 118681"/>
                  <a:gd name="connsiteY3" fmla="*/ 10668 h 74104"/>
                  <a:gd name="connsiteX4" fmla="*/ 0 w 118681"/>
                  <a:gd name="connsiteY4" fmla="*/ 0 h 74104"/>
                  <a:gd name="connsiteX5" fmla="*/ 29242 w 118681"/>
                  <a:gd name="connsiteY5" fmla="*/ 45053 h 74104"/>
                  <a:gd name="connsiteX6" fmla="*/ 41339 w 118681"/>
                  <a:gd name="connsiteY6" fmla="*/ 50673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681" h="74104">
                    <a:moveTo>
                      <a:pt x="41339" y="50768"/>
                    </a:moveTo>
                    <a:cubicBezTo>
                      <a:pt x="63437" y="59912"/>
                      <a:pt x="87821" y="68104"/>
                      <a:pt x="113919" y="74104"/>
                    </a:cubicBezTo>
                    <a:cubicBezTo>
                      <a:pt x="114491" y="65246"/>
                      <a:pt x="115919" y="57245"/>
                      <a:pt x="118682" y="50387"/>
                    </a:cubicBezTo>
                    <a:cubicBezTo>
                      <a:pt x="76581" y="41148"/>
                      <a:pt x="38481" y="26003"/>
                      <a:pt x="7239" y="10668"/>
                    </a:cubicBezTo>
                    <a:cubicBezTo>
                      <a:pt x="4858" y="7239"/>
                      <a:pt x="2477" y="3619"/>
                      <a:pt x="0" y="0"/>
                    </a:cubicBezTo>
                    <a:cubicBezTo>
                      <a:pt x="9525" y="15526"/>
                      <a:pt x="19621" y="31051"/>
                      <a:pt x="29242" y="45053"/>
                    </a:cubicBezTo>
                    <a:cubicBezTo>
                      <a:pt x="33052" y="46958"/>
                      <a:pt x="37338" y="48768"/>
                      <a:pt x="41339" y="50673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4" name="Vrije vorm: vorm 9303">
                <a:extLst>
                  <a:ext uri="{FF2B5EF4-FFF2-40B4-BE49-F238E27FC236}">
                    <a16:creationId xmlns:a16="http://schemas.microsoft.com/office/drawing/2014/main" id="{09A1D078-7C85-FA43-992D-A486F4E1E18C}"/>
                  </a:ext>
                </a:extLst>
              </p:cNvPr>
              <p:cNvSpPr/>
              <p:nvPr/>
            </p:nvSpPr>
            <p:spPr>
              <a:xfrm>
                <a:off x="9120575" y="1856676"/>
                <a:ext cx="42100" cy="172212"/>
              </a:xfrm>
              <a:custGeom>
                <a:avLst/>
                <a:gdLst>
                  <a:gd name="connsiteX0" fmla="*/ 37148 w 42100"/>
                  <a:gd name="connsiteY0" fmla="*/ 125825 h 172212"/>
                  <a:gd name="connsiteX1" fmla="*/ 42100 w 42100"/>
                  <a:gd name="connsiteY1" fmla="*/ 62579 h 172212"/>
                  <a:gd name="connsiteX2" fmla="*/ 5715 w 42100"/>
                  <a:gd name="connsiteY2" fmla="*/ 0 h 172212"/>
                  <a:gd name="connsiteX3" fmla="*/ 0 w 42100"/>
                  <a:gd name="connsiteY3" fmla="*/ 159925 h 172212"/>
                  <a:gd name="connsiteX4" fmla="*/ 25337 w 42100"/>
                  <a:gd name="connsiteY4" fmla="*/ 172212 h 172212"/>
                  <a:gd name="connsiteX5" fmla="*/ 37052 w 42100"/>
                  <a:gd name="connsiteY5" fmla="*/ 125921 h 17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00" h="172212">
                    <a:moveTo>
                      <a:pt x="37148" y="125825"/>
                    </a:moveTo>
                    <a:cubicBezTo>
                      <a:pt x="39815" y="104204"/>
                      <a:pt x="41338" y="82296"/>
                      <a:pt x="42100" y="62579"/>
                    </a:cubicBezTo>
                    <a:cubicBezTo>
                      <a:pt x="31528" y="40481"/>
                      <a:pt x="19145" y="18193"/>
                      <a:pt x="5715" y="0"/>
                    </a:cubicBezTo>
                    <a:cubicBezTo>
                      <a:pt x="26765" y="51340"/>
                      <a:pt x="26289" y="111252"/>
                      <a:pt x="0" y="159925"/>
                    </a:cubicBezTo>
                    <a:cubicBezTo>
                      <a:pt x="8858" y="163163"/>
                      <a:pt x="17336" y="167259"/>
                      <a:pt x="25337" y="172212"/>
                    </a:cubicBezTo>
                    <a:cubicBezTo>
                      <a:pt x="30290" y="158401"/>
                      <a:pt x="34195" y="142589"/>
                      <a:pt x="37052" y="125921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5" name="Vrije vorm: vorm 9304">
                <a:extLst>
                  <a:ext uri="{FF2B5EF4-FFF2-40B4-BE49-F238E27FC236}">
                    <a16:creationId xmlns:a16="http://schemas.microsoft.com/office/drawing/2014/main" id="{F102CEEA-6B67-4064-58CA-95ED97475BD6}"/>
                  </a:ext>
                </a:extLst>
              </p:cNvPr>
              <p:cNvSpPr/>
              <p:nvPr/>
            </p:nvSpPr>
            <p:spPr>
              <a:xfrm>
                <a:off x="10408355" y="1733613"/>
                <a:ext cx="38385" cy="47529"/>
              </a:xfrm>
              <a:custGeom>
                <a:avLst/>
                <a:gdLst>
                  <a:gd name="connsiteX0" fmla="*/ 30194 w 38385"/>
                  <a:gd name="connsiteY0" fmla="*/ 47434 h 47529"/>
                  <a:gd name="connsiteX1" fmla="*/ 38386 w 38385"/>
                  <a:gd name="connsiteY1" fmla="*/ 41434 h 47529"/>
                  <a:gd name="connsiteX2" fmla="*/ 0 w 38385"/>
                  <a:gd name="connsiteY2" fmla="*/ 0 h 47529"/>
                  <a:gd name="connsiteX3" fmla="*/ 30194 w 38385"/>
                  <a:gd name="connsiteY3" fmla="*/ 47530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85" h="47529">
                    <a:moveTo>
                      <a:pt x="30194" y="47434"/>
                    </a:moveTo>
                    <a:cubicBezTo>
                      <a:pt x="32861" y="45148"/>
                      <a:pt x="35623" y="43148"/>
                      <a:pt x="38386" y="41434"/>
                    </a:cubicBezTo>
                    <a:cubicBezTo>
                      <a:pt x="24670" y="31718"/>
                      <a:pt x="11811" y="16954"/>
                      <a:pt x="0" y="0"/>
                    </a:cubicBezTo>
                    <a:cubicBezTo>
                      <a:pt x="9049" y="16859"/>
                      <a:pt x="19241" y="33338"/>
                      <a:pt x="30194" y="4753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6" name="Vrije vorm: vorm 9305">
                <a:extLst>
                  <a:ext uri="{FF2B5EF4-FFF2-40B4-BE49-F238E27FC236}">
                    <a16:creationId xmlns:a16="http://schemas.microsoft.com/office/drawing/2014/main" id="{7E92C7D2-187B-4270-E0C4-9894B055E6C3}"/>
                  </a:ext>
                </a:extLst>
              </p:cNvPr>
              <p:cNvSpPr/>
              <p:nvPr/>
            </p:nvSpPr>
            <p:spPr>
              <a:xfrm>
                <a:off x="9147150" y="2029555"/>
                <a:ext cx="2000" cy="1333"/>
              </a:xfrm>
              <a:custGeom>
                <a:avLst/>
                <a:gdLst>
                  <a:gd name="connsiteX0" fmla="*/ 0 w 2000"/>
                  <a:gd name="connsiteY0" fmla="*/ 0 h 1333"/>
                  <a:gd name="connsiteX1" fmla="*/ 2000 w 2000"/>
                  <a:gd name="connsiteY1" fmla="*/ 1333 h 1333"/>
                  <a:gd name="connsiteX2" fmla="*/ 2000 w 2000"/>
                  <a:gd name="connsiteY2" fmla="*/ 1238 h 1333"/>
                  <a:gd name="connsiteX3" fmla="*/ 0 w 2000"/>
                  <a:gd name="connsiteY3" fmla="*/ 95 h 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1333">
                    <a:moveTo>
                      <a:pt x="0" y="0"/>
                    </a:moveTo>
                    <a:cubicBezTo>
                      <a:pt x="667" y="381"/>
                      <a:pt x="1333" y="857"/>
                      <a:pt x="2000" y="1333"/>
                    </a:cubicBezTo>
                    <a:cubicBezTo>
                      <a:pt x="2000" y="1333"/>
                      <a:pt x="2000" y="1333"/>
                      <a:pt x="2000" y="1238"/>
                    </a:cubicBezTo>
                    <a:cubicBezTo>
                      <a:pt x="1333" y="857"/>
                      <a:pt x="667" y="476"/>
                      <a:pt x="0" y="9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7" name="Vrije vorm: vorm 9306">
                <a:extLst>
                  <a:ext uri="{FF2B5EF4-FFF2-40B4-BE49-F238E27FC236}">
                    <a16:creationId xmlns:a16="http://schemas.microsoft.com/office/drawing/2014/main" id="{32A54C17-229E-D6B7-E188-A0A129492F08}"/>
                  </a:ext>
                </a:extLst>
              </p:cNvPr>
              <p:cNvSpPr/>
              <p:nvPr/>
            </p:nvSpPr>
            <p:spPr>
              <a:xfrm>
                <a:off x="9211158" y="2107469"/>
                <a:ext cx="27432" cy="79057"/>
              </a:xfrm>
              <a:custGeom>
                <a:avLst/>
                <a:gdLst>
                  <a:gd name="connsiteX0" fmla="*/ 95 w 27432"/>
                  <a:gd name="connsiteY0" fmla="*/ 0 h 79057"/>
                  <a:gd name="connsiteX1" fmla="*/ 8954 w 27432"/>
                  <a:gd name="connsiteY1" fmla="*/ 70294 h 79057"/>
                  <a:gd name="connsiteX2" fmla="*/ 27432 w 27432"/>
                  <a:gd name="connsiteY2" fmla="*/ 79057 h 79057"/>
                  <a:gd name="connsiteX3" fmla="*/ 18764 w 27432"/>
                  <a:gd name="connsiteY3" fmla="*/ 17050 h 79057"/>
                  <a:gd name="connsiteX4" fmla="*/ 0 w 27432"/>
                  <a:gd name="connsiteY4" fmla="*/ 0 h 7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2" h="79057">
                    <a:moveTo>
                      <a:pt x="95" y="0"/>
                    </a:moveTo>
                    <a:cubicBezTo>
                      <a:pt x="8668" y="22384"/>
                      <a:pt x="12192" y="46577"/>
                      <a:pt x="8954" y="70294"/>
                    </a:cubicBezTo>
                    <a:cubicBezTo>
                      <a:pt x="8954" y="70675"/>
                      <a:pt x="16288" y="74104"/>
                      <a:pt x="27432" y="79057"/>
                    </a:cubicBezTo>
                    <a:cubicBezTo>
                      <a:pt x="26003" y="59055"/>
                      <a:pt x="22955" y="37814"/>
                      <a:pt x="18764" y="17050"/>
                    </a:cubicBezTo>
                    <a:cubicBezTo>
                      <a:pt x="12478" y="11240"/>
                      <a:pt x="6287" y="5525"/>
                      <a:pt x="0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8" name="Vrije vorm: vorm 9307">
                <a:extLst>
                  <a:ext uri="{FF2B5EF4-FFF2-40B4-BE49-F238E27FC236}">
                    <a16:creationId xmlns:a16="http://schemas.microsoft.com/office/drawing/2014/main" id="{FBE077CE-D4B4-865C-4FFF-5240CA4E6635}"/>
                  </a:ext>
                </a:extLst>
              </p:cNvPr>
              <p:cNvSpPr/>
              <p:nvPr/>
            </p:nvSpPr>
            <p:spPr>
              <a:xfrm>
                <a:off x="9398229" y="2320734"/>
                <a:ext cx="13906" cy="20288"/>
              </a:xfrm>
              <a:custGeom>
                <a:avLst/>
                <a:gdLst>
                  <a:gd name="connsiteX0" fmla="*/ 2381 w 13906"/>
                  <a:gd name="connsiteY0" fmla="*/ 0 h 20288"/>
                  <a:gd name="connsiteX1" fmla="*/ 0 w 13906"/>
                  <a:gd name="connsiteY1" fmla="*/ 20288 h 20288"/>
                  <a:gd name="connsiteX2" fmla="*/ 13906 w 13906"/>
                  <a:gd name="connsiteY2" fmla="*/ 20098 h 20288"/>
                  <a:gd name="connsiteX3" fmla="*/ 2381 w 13906"/>
                  <a:gd name="connsiteY3" fmla="*/ 0 h 2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06" h="20288">
                    <a:moveTo>
                      <a:pt x="2381" y="0"/>
                    </a:moveTo>
                    <a:cubicBezTo>
                      <a:pt x="5334" y="9716"/>
                      <a:pt x="5048" y="16955"/>
                      <a:pt x="0" y="20288"/>
                    </a:cubicBezTo>
                    <a:cubicBezTo>
                      <a:pt x="4572" y="20098"/>
                      <a:pt x="9334" y="20193"/>
                      <a:pt x="13906" y="20098"/>
                    </a:cubicBezTo>
                    <a:cubicBezTo>
                      <a:pt x="10668" y="13811"/>
                      <a:pt x="6667" y="7049"/>
                      <a:pt x="2381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9" name="Vrije vorm: vorm 9308">
                <a:extLst>
                  <a:ext uri="{FF2B5EF4-FFF2-40B4-BE49-F238E27FC236}">
                    <a16:creationId xmlns:a16="http://schemas.microsoft.com/office/drawing/2014/main" id="{C700BC0A-887A-B7B0-A2E1-8861ABA0F383}"/>
                  </a:ext>
                </a:extLst>
              </p:cNvPr>
              <p:cNvSpPr/>
              <p:nvPr/>
            </p:nvSpPr>
            <p:spPr>
              <a:xfrm>
                <a:off x="10295198" y="1411001"/>
                <a:ext cx="26955" cy="83058"/>
              </a:xfrm>
              <a:custGeom>
                <a:avLst/>
                <a:gdLst>
                  <a:gd name="connsiteX0" fmla="*/ 95 w 26955"/>
                  <a:gd name="connsiteY0" fmla="*/ 14002 h 83058"/>
                  <a:gd name="connsiteX1" fmla="*/ 8668 w 26955"/>
                  <a:gd name="connsiteY1" fmla="*/ 68199 h 83058"/>
                  <a:gd name="connsiteX2" fmla="*/ 26479 w 26955"/>
                  <a:gd name="connsiteY2" fmla="*/ 83058 h 83058"/>
                  <a:gd name="connsiteX3" fmla="*/ 26956 w 26955"/>
                  <a:gd name="connsiteY3" fmla="*/ 6191 h 83058"/>
                  <a:gd name="connsiteX4" fmla="*/ 3048 w 26955"/>
                  <a:gd name="connsiteY4" fmla="*/ 0 h 83058"/>
                  <a:gd name="connsiteX5" fmla="*/ 0 w 26955"/>
                  <a:gd name="connsiteY5" fmla="*/ 14002 h 8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55" h="83058">
                    <a:moveTo>
                      <a:pt x="95" y="14002"/>
                    </a:moveTo>
                    <a:cubicBezTo>
                      <a:pt x="1048" y="30956"/>
                      <a:pt x="4286" y="49625"/>
                      <a:pt x="8668" y="68199"/>
                    </a:cubicBezTo>
                    <a:cubicBezTo>
                      <a:pt x="14288" y="73152"/>
                      <a:pt x="20288" y="78105"/>
                      <a:pt x="26479" y="83058"/>
                    </a:cubicBezTo>
                    <a:cubicBezTo>
                      <a:pt x="20955" y="53435"/>
                      <a:pt x="19431" y="25051"/>
                      <a:pt x="26956" y="6191"/>
                    </a:cubicBezTo>
                    <a:cubicBezTo>
                      <a:pt x="18764" y="4382"/>
                      <a:pt x="10859" y="2191"/>
                      <a:pt x="3048" y="0"/>
                    </a:cubicBezTo>
                    <a:cubicBezTo>
                      <a:pt x="1619" y="4286"/>
                      <a:pt x="667" y="8954"/>
                      <a:pt x="0" y="1400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0" name="Vrije vorm: vorm 9309">
                <a:extLst>
                  <a:ext uri="{FF2B5EF4-FFF2-40B4-BE49-F238E27FC236}">
                    <a16:creationId xmlns:a16="http://schemas.microsoft.com/office/drawing/2014/main" id="{C844098A-C4F0-30F4-0108-82AD9D992C2C}"/>
                  </a:ext>
                </a:extLst>
              </p:cNvPr>
              <p:cNvSpPr/>
              <p:nvPr/>
            </p:nvSpPr>
            <p:spPr>
              <a:xfrm>
                <a:off x="10372446" y="1561020"/>
                <a:ext cx="47243" cy="172593"/>
              </a:xfrm>
              <a:custGeom>
                <a:avLst/>
                <a:gdLst>
                  <a:gd name="connsiteX0" fmla="*/ 22288 w 47243"/>
                  <a:gd name="connsiteY0" fmla="*/ 4667 h 172593"/>
                  <a:gd name="connsiteX1" fmla="*/ 1905 w 47243"/>
                  <a:gd name="connsiteY1" fmla="*/ 63818 h 172593"/>
                  <a:gd name="connsiteX2" fmla="*/ 0 w 47243"/>
                  <a:gd name="connsiteY2" fmla="*/ 108775 h 172593"/>
                  <a:gd name="connsiteX3" fmla="*/ 36004 w 47243"/>
                  <a:gd name="connsiteY3" fmla="*/ 172593 h 172593"/>
                  <a:gd name="connsiteX4" fmla="*/ 22003 w 47243"/>
                  <a:gd name="connsiteY4" fmla="*/ 144590 h 172593"/>
                  <a:gd name="connsiteX5" fmla="*/ 47244 w 47243"/>
                  <a:gd name="connsiteY5" fmla="*/ 18479 h 172593"/>
                  <a:gd name="connsiteX6" fmla="*/ 15812 w 47243"/>
                  <a:gd name="connsiteY6" fmla="*/ 0 h 172593"/>
                  <a:gd name="connsiteX7" fmla="*/ 15526 w 47243"/>
                  <a:gd name="connsiteY7" fmla="*/ 762 h 172593"/>
                  <a:gd name="connsiteX8" fmla="*/ 22479 w 47243"/>
                  <a:gd name="connsiteY8" fmla="*/ 4763 h 172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43" h="172593">
                    <a:moveTo>
                      <a:pt x="22288" y="4667"/>
                    </a:moveTo>
                    <a:cubicBezTo>
                      <a:pt x="11621" y="18098"/>
                      <a:pt x="5429" y="39624"/>
                      <a:pt x="1905" y="63818"/>
                    </a:cubicBezTo>
                    <a:cubicBezTo>
                      <a:pt x="571" y="78772"/>
                      <a:pt x="0" y="94107"/>
                      <a:pt x="0" y="108775"/>
                    </a:cubicBezTo>
                    <a:cubicBezTo>
                      <a:pt x="10096" y="130302"/>
                      <a:pt x="22288" y="152972"/>
                      <a:pt x="36004" y="172593"/>
                    </a:cubicBezTo>
                    <a:cubicBezTo>
                      <a:pt x="30956" y="163259"/>
                      <a:pt x="26289" y="153829"/>
                      <a:pt x="22003" y="144590"/>
                    </a:cubicBezTo>
                    <a:cubicBezTo>
                      <a:pt x="22003" y="97822"/>
                      <a:pt x="27051" y="43910"/>
                      <a:pt x="47244" y="18479"/>
                    </a:cubicBezTo>
                    <a:cubicBezTo>
                      <a:pt x="36195" y="12668"/>
                      <a:pt x="25813" y="6382"/>
                      <a:pt x="15812" y="0"/>
                    </a:cubicBezTo>
                    <a:cubicBezTo>
                      <a:pt x="15716" y="286"/>
                      <a:pt x="15621" y="476"/>
                      <a:pt x="15526" y="762"/>
                    </a:cubicBezTo>
                    <a:cubicBezTo>
                      <a:pt x="17907" y="2096"/>
                      <a:pt x="20098" y="3429"/>
                      <a:pt x="22479" y="47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1" name="Vrije vorm: vorm 9310">
                <a:extLst>
                  <a:ext uri="{FF2B5EF4-FFF2-40B4-BE49-F238E27FC236}">
                    <a16:creationId xmlns:a16="http://schemas.microsoft.com/office/drawing/2014/main" id="{AF6EFE4E-E995-9D01-49E0-10D0FD381964}"/>
                  </a:ext>
                </a:extLst>
              </p:cNvPr>
              <p:cNvSpPr/>
              <p:nvPr/>
            </p:nvSpPr>
            <p:spPr>
              <a:xfrm>
                <a:off x="10136512" y="1254029"/>
                <a:ext cx="44958" cy="78485"/>
              </a:xfrm>
              <a:custGeom>
                <a:avLst/>
                <a:gdLst>
                  <a:gd name="connsiteX0" fmla="*/ 44958 w 44958"/>
                  <a:gd name="connsiteY0" fmla="*/ 78391 h 78485"/>
                  <a:gd name="connsiteX1" fmla="*/ 6858 w 44958"/>
                  <a:gd name="connsiteY1" fmla="*/ 0 h 78485"/>
                  <a:gd name="connsiteX2" fmla="*/ 0 w 44958"/>
                  <a:gd name="connsiteY2" fmla="*/ 3429 h 78485"/>
                  <a:gd name="connsiteX3" fmla="*/ 44958 w 44958"/>
                  <a:gd name="connsiteY3" fmla="*/ 78486 h 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58" h="78485">
                    <a:moveTo>
                      <a:pt x="44958" y="78391"/>
                    </a:moveTo>
                    <a:cubicBezTo>
                      <a:pt x="27718" y="50102"/>
                      <a:pt x="12573" y="21527"/>
                      <a:pt x="6858" y="0"/>
                    </a:cubicBezTo>
                    <a:cubicBezTo>
                      <a:pt x="5239" y="1429"/>
                      <a:pt x="2858" y="2477"/>
                      <a:pt x="0" y="3429"/>
                    </a:cubicBezTo>
                    <a:cubicBezTo>
                      <a:pt x="12192" y="27622"/>
                      <a:pt x="28766" y="54388"/>
                      <a:pt x="44958" y="784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2" name="Vrije vorm: vorm 9311">
                <a:extLst>
                  <a:ext uri="{FF2B5EF4-FFF2-40B4-BE49-F238E27FC236}">
                    <a16:creationId xmlns:a16="http://schemas.microsoft.com/office/drawing/2014/main" id="{4C36550F-30DB-7F37-703E-F2A54650D30F}"/>
                  </a:ext>
                </a:extLst>
              </p:cNvPr>
              <p:cNvSpPr/>
              <p:nvPr/>
            </p:nvSpPr>
            <p:spPr>
              <a:xfrm>
                <a:off x="9412231" y="1781143"/>
                <a:ext cx="1056417" cy="705612"/>
              </a:xfrm>
              <a:custGeom>
                <a:avLst/>
                <a:gdLst>
                  <a:gd name="connsiteX0" fmla="*/ 1035558 w 1056417"/>
                  <a:gd name="connsiteY0" fmla="*/ 213550 h 705612"/>
                  <a:gd name="connsiteX1" fmla="*/ 997934 w 1056417"/>
                  <a:gd name="connsiteY1" fmla="*/ 115062 h 705612"/>
                  <a:gd name="connsiteX2" fmla="*/ 1056418 w 1056417"/>
                  <a:gd name="connsiteY2" fmla="*/ 30194 h 705612"/>
                  <a:gd name="connsiteX3" fmla="*/ 1026319 w 1056417"/>
                  <a:gd name="connsiteY3" fmla="*/ 0 h 705612"/>
                  <a:gd name="connsiteX4" fmla="*/ 1022318 w 1056417"/>
                  <a:gd name="connsiteY4" fmla="*/ 3905 h 705612"/>
                  <a:gd name="connsiteX5" fmla="*/ 1030700 w 1056417"/>
                  <a:gd name="connsiteY5" fmla="*/ 10668 h 705612"/>
                  <a:gd name="connsiteX6" fmla="*/ 977551 w 1056417"/>
                  <a:gd name="connsiteY6" fmla="*/ 84582 h 705612"/>
                  <a:gd name="connsiteX7" fmla="*/ 1013936 w 1056417"/>
                  <a:gd name="connsiteY7" fmla="*/ 176403 h 705612"/>
                  <a:gd name="connsiteX8" fmla="*/ 1003840 w 1056417"/>
                  <a:gd name="connsiteY8" fmla="*/ 180213 h 705612"/>
                  <a:gd name="connsiteX9" fmla="*/ 1010412 w 1056417"/>
                  <a:gd name="connsiteY9" fmla="*/ 189357 h 705612"/>
                  <a:gd name="connsiteX10" fmla="*/ 923258 w 1056417"/>
                  <a:gd name="connsiteY10" fmla="*/ 262795 h 705612"/>
                  <a:gd name="connsiteX11" fmla="*/ 917829 w 1056417"/>
                  <a:gd name="connsiteY11" fmla="*/ 294989 h 705612"/>
                  <a:gd name="connsiteX12" fmla="*/ 914686 w 1056417"/>
                  <a:gd name="connsiteY12" fmla="*/ 388334 h 705612"/>
                  <a:gd name="connsiteX13" fmla="*/ 912590 w 1056417"/>
                  <a:gd name="connsiteY13" fmla="*/ 388906 h 705612"/>
                  <a:gd name="connsiteX14" fmla="*/ 913257 w 1056417"/>
                  <a:gd name="connsiteY14" fmla="*/ 397097 h 705612"/>
                  <a:gd name="connsiteX15" fmla="*/ 814578 w 1056417"/>
                  <a:gd name="connsiteY15" fmla="*/ 441008 h 705612"/>
                  <a:gd name="connsiteX16" fmla="*/ 785432 w 1056417"/>
                  <a:gd name="connsiteY16" fmla="*/ 527113 h 705612"/>
                  <a:gd name="connsiteX17" fmla="*/ 649796 w 1056417"/>
                  <a:gd name="connsiteY17" fmla="*/ 549402 h 705612"/>
                  <a:gd name="connsiteX18" fmla="*/ 579882 w 1056417"/>
                  <a:gd name="connsiteY18" fmla="*/ 638270 h 705612"/>
                  <a:gd name="connsiteX19" fmla="*/ 460915 w 1056417"/>
                  <a:gd name="connsiteY19" fmla="*/ 614172 h 705612"/>
                  <a:gd name="connsiteX20" fmla="*/ 393287 w 1056417"/>
                  <a:gd name="connsiteY20" fmla="*/ 668655 h 705612"/>
                  <a:gd name="connsiteX21" fmla="*/ 382715 w 1056417"/>
                  <a:gd name="connsiteY21" fmla="*/ 662369 h 705612"/>
                  <a:gd name="connsiteX22" fmla="*/ 383572 w 1056417"/>
                  <a:gd name="connsiteY22" fmla="*/ 665417 h 705612"/>
                  <a:gd name="connsiteX23" fmla="*/ 288893 w 1056417"/>
                  <a:gd name="connsiteY23" fmla="*/ 616553 h 705612"/>
                  <a:gd name="connsiteX24" fmla="*/ 178784 w 1056417"/>
                  <a:gd name="connsiteY24" fmla="*/ 641509 h 705612"/>
                  <a:gd name="connsiteX25" fmla="*/ 180499 w 1056417"/>
                  <a:gd name="connsiteY25" fmla="*/ 632936 h 705612"/>
                  <a:gd name="connsiteX26" fmla="*/ 164497 w 1056417"/>
                  <a:gd name="connsiteY26" fmla="*/ 637699 h 705612"/>
                  <a:gd name="connsiteX27" fmla="*/ 114586 w 1056417"/>
                  <a:gd name="connsiteY27" fmla="*/ 570452 h 705612"/>
                  <a:gd name="connsiteX28" fmla="*/ 4191 w 1056417"/>
                  <a:gd name="connsiteY28" fmla="*/ 565309 h 705612"/>
                  <a:gd name="connsiteX29" fmla="*/ 8001 w 1056417"/>
                  <a:gd name="connsiteY29" fmla="*/ 559594 h 705612"/>
                  <a:gd name="connsiteX30" fmla="*/ 0 w 1056417"/>
                  <a:gd name="connsiteY30" fmla="*/ 559689 h 705612"/>
                  <a:gd name="connsiteX31" fmla="*/ 6001 w 1056417"/>
                  <a:gd name="connsiteY31" fmla="*/ 599980 h 705612"/>
                  <a:gd name="connsiteX32" fmla="*/ 129731 w 1056417"/>
                  <a:gd name="connsiteY32" fmla="*/ 606362 h 705612"/>
                  <a:gd name="connsiteX33" fmla="*/ 184499 w 1056417"/>
                  <a:gd name="connsiteY33" fmla="*/ 677990 h 705612"/>
                  <a:gd name="connsiteX34" fmla="*/ 298704 w 1056417"/>
                  <a:gd name="connsiteY34" fmla="*/ 652082 h 705612"/>
                  <a:gd name="connsiteX35" fmla="*/ 403860 w 1056417"/>
                  <a:gd name="connsiteY35" fmla="*/ 705612 h 705612"/>
                  <a:gd name="connsiteX36" fmla="*/ 473107 w 1056417"/>
                  <a:gd name="connsiteY36" fmla="*/ 649605 h 705612"/>
                  <a:gd name="connsiteX37" fmla="*/ 594836 w 1056417"/>
                  <a:gd name="connsiteY37" fmla="*/ 674180 h 705612"/>
                  <a:gd name="connsiteX38" fmla="*/ 666464 w 1056417"/>
                  <a:gd name="connsiteY38" fmla="*/ 582930 h 705612"/>
                  <a:gd name="connsiteX39" fmla="*/ 805243 w 1056417"/>
                  <a:gd name="connsiteY39" fmla="*/ 559975 h 705612"/>
                  <a:gd name="connsiteX40" fmla="*/ 835152 w 1056417"/>
                  <a:gd name="connsiteY40" fmla="*/ 471678 h 705612"/>
                  <a:gd name="connsiteX41" fmla="*/ 936117 w 1056417"/>
                  <a:gd name="connsiteY41" fmla="*/ 426625 h 705612"/>
                  <a:gd name="connsiteX42" fmla="*/ 946499 w 1056417"/>
                  <a:gd name="connsiteY42" fmla="*/ 288893 h 705612"/>
                  <a:gd name="connsiteX43" fmla="*/ 1035749 w 1056417"/>
                  <a:gd name="connsiteY43" fmla="*/ 213455 h 7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056417" h="705612">
                    <a:moveTo>
                      <a:pt x="1035558" y="213550"/>
                    </a:moveTo>
                    <a:cubicBezTo>
                      <a:pt x="1016699" y="190214"/>
                      <a:pt x="1005078" y="152210"/>
                      <a:pt x="997934" y="115062"/>
                    </a:cubicBezTo>
                    <a:cubicBezTo>
                      <a:pt x="1013555" y="79248"/>
                      <a:pt x="1033653" y="44387"/>
                      <a:pt x="1056418" y="30194"/>
                    </a:cubicBezTo>
                    <a:cubicBezTo>
                      <a:pt x="1045845" y="22670"/>
                      <a:pt x="1035749" y="12192"/>
                      <a:pt x="1026319" y="0"/>
                    </a:cubicBezTo>
                    <a:cubicBezTo>
                      <a:pt x="1024985" y="1143"/>
                      <a:pt x="1023652" y="2572"/>
                      <a:pt x="1022318" y="3905"/>
                    </a:cubicBezTo>
                    <a:cubicBezTo>
                      <a:pt x="1025081" y="6287"/>
                      <a:pt x="1027843" y="8668"/>
                      <a:pt x="1030700" y="10668"/>
                    </a:cubicBezTo>
                    <a:cubicBezTo>
                      <a:pt x="1010317" y="23336"/>
                      <a:pt x="992219" y="52864"/>
                      <a:pt x="977551" y="84582"/>
                    </a:cubicBezTo>
                    <a:cubicBezTo>
                      <a:pt x="984790" y="119539"/>
                      <a:pt x="996125" y="154496"/>
                      <a:pt x="1013936" y="176403"/>
                    </a:cubicBezTo>
                    <a:cubicBezTo>
                      <a:pt x="1010603" y="177356"/>
                      <a:pt x="1007269" y="178689"/>
                      <a:pt x="1003840" y="180213"/>
                    </a:cubicBezTo>
                    <a:cubicBezTo>
                      <a:pt x="1005935" y="183452"/>
                      <a:pt x="1008126" y="186500"/>
                      <a:pt x="1010412" y="189357"/>
                    </a:cubicBezTo>
                    <a:cubicBezTo>
                      <a:pt x="982028" y="197453"/>
                      <a:pt x="949833" y="230029"/>
                      <a:pt x="923258" y="262795"/>
                    </a:cubicBezTo>
                    <a:cubicBezTo>
                      <a:pt x="921353" y="272987"/>
                      <a:pt x="919448" y="283845"/>
                      <a:pt x="917829" y="294989"/>
                    </a:cubicBezTo>
                    <a:cubicBezTo>
                      <a:pt x="913543" y="327089"/>
                      <a:pt x="911257" y="360712"/>
                      <a:pt x="914686" y="388334"/>
                    </a:cubicBezTo>
                    <a:cubicBezTo>
                      <a:pt x="914019" y="388525"/>
                      <a:pt x="913257" y="388715"/>
                      <a:pt x="912590" y="388906"/>
                    </a:cubicBezTo>
                    <a:cubicBezTo>
                      <a:pt x="912781" y="391668"/>
                      <a:pt x="912971" y="394430"/>
                      <a:pt x="913257" y="397097"/>
                    </a:cubicBezTo>
                    <a:cubicBezTo>
                      <a:pt x="885254" y="403765"/>
                      <a:pt x="849821" y="421481"/>
                      <a:pt x="814578" y="441008"/>
                    </a:cubicBezTo>
                    <a:cubicBezTo>
                      <a:pt x="801529" y="469773"/>
                      <a:pt x="790004" y="500539"/>
                      <a:pt x="785432" y="527113"/>
                    </a:cubicBezTo>
                    <a:cubicBezTo>
                      <a:pt x="749713" y="525780"/>
                      <a:pt x="698373" y="537401"/>
                      <a:pt x="649796" y="549402"/>
                    </a:cubicBezTo>
                    <a:cubicBezTo>
                      <a:pt x="607981" y="584263"/>
                      <a:pt x="566833" y="624269"/>
                      <a:pt x="579882" y="638270"/>
                    </a:cubicBezTo>
                    <a:cubicBezTo>
                      <a:pt x="540353" y="626269"/>
                      <a:pt x="497586" y="618839"/>
                      <a:pt x="460915" y="614172"/>
                    </a:cubicBezTo>
                    <a:cubicBezTo>
                      <a:pt x="420243" y="633603"/>
                      <a:pt x="386239" y="654749"/>
                      <a:pt x="393287" y="668655"/>
                    </a:cubicBezTo>
                    <a:cubicBezTo>
                      <a:pt x="389858" y="666464"/>
                      <a:pt x="386239" y="664464"/>
                      <a:pt x="382715" y="662369"/>
                    </a:cubicBezTo>
                    <a:cubicBezTo>
                      <a:pt x="382810" y="663416"/>
                      <a:pt x="383096" y="664464"/>
                      <a:pt x="383572" y="665417"/>
                    </a:cubicBezTo>
                    <a:cubicBezTo>
                      <a:pt x="353282" y="646271"/>
                      <a:pt x="319850" y="629984"/>
                      <a:pt x="288893" y="616553"/>
                    </a:cubicBezTo>
                    <a:cubicBezTo>
                      <a:pt x="254222" y="621792"/>
                      <a:pt x="214979" y="629603"/>
                      <a:pt x="178784" y="641509"/>
                    </a:cubicBezTo>
                    <a:cubicBezTo>
                      <a:pt x="180689" y="639223"/>
                      <a:pt x="181166" y="636365"/>
                      <a:pt x="180499" y="632936"/>
                    </a:cubicBezTo>
                    <a:cubicBezTo>
                      <a:pt x="175165" y="634460"/>
                      <a:pt x="169736" y="635984"/>
                      <a:pt x="164497" y="637699"/>
                    </a:cubicBezTo>
                    <a:cubicBezTo>
                      <a:pt x="174212" y="626269"/>
                      <a:pt x="148209" y="598742"/>
                      <a:pt x="114586" y="570452"/>
                    </a:cubicBezTo>
                    <a:cubicBezTo>
                      <a:pt x="80296" y="566452"/>
                      <a:pt x="41529" y="563690"/>
                      <a:pt x="4191" y="565309"/>
                    </a:cubicBezTo>
                    <a:cubicBezTo>
                      <a:pt x="6191" y="563975"/>
                      <a:pt x="7430" y="562070"/>
                      <a:pt x="8001" y="559594"/>
                    </a:cubicBezTo>
                    <a:cubicBezTo>
                      <a:pt x="5334" y="559594"/>
                      <a:pt x="2667" y="559594"/>
                      <a:pt x="0" y="559689"/>
                    </a:cubicBezTo>
                    <a:cubicBezTo>
                      <a:pt x="10192" y="579406"/>
                      <a:pt x="14097" y="594646"/>
                      <a:pt x="6001" y="599980"/>
                    </a:cubicBezTo>
                    <a:cubicBezTo>
                      <a:pt x="48006" y="598075"/>
                      <a:pt x="92202" y="601599"/>
                      <a:pt x="129731" y="606362"/>
                    </a:cubicBezTo>
                    <a:cubicBezTo>
                      <a:pt x="165640" y="636080"/>
                      <a:pt x="194691" y="665893"/>
                      <a:pt x="184499" y="677990"/>
                    </a:cubicBezTo>
                    <a:cubicBezTo>
                      <a:pt x="222028" y="665607"/>
                      <a:pt x="262795" y="657511"/>
                      <a:pt x="298704" y="652082"/>
                    </a:cubicBezTo>
                    <a:cubicBezTo>
                      <a:pt x="332327" y="666274"/>
                      <a:pt x="370142" y="684276"/>
                      <a:pt x="403860" y="705612"/>
                    </a:cubicBezTo>
                    <a:cubicBezTo>
                      <a:pt x="396621" y="691325"/>
                      <a:pt x="431483" y="669608"/>
                      <a:pt x="473107" y="649605"/>
                    </a:cubicBezTo>
                    <a:cubicBezTo>
                      <a:pt x="510635" y="654272"/>
                      <a:pt x="554355" y="661892"/>
                      <a:pt x="594836" y="674180"/>
                    </a:cubicBezTo>
                    <a:cubicBezTo>
                      <a:pt x="581597" y="659892"/>
                      <a:pt x="623697" y="618744"/>
                      <a:pt x="666464" y="582930"/>
                    </a:cubicBezTo>
                    <a:cubicBezTo>
                      <a:pt x="716185" y="570643"/>
                      <a:pt x="768763" y="558641"/>
                      <a:pt x="805243" y="559975"/>
                    </a:cubicBezTo>
                    <a:cubicBezTo>
                      <a:pt x="809911" y="532733"/>
                      <a:pt x="821722" y="501205"/>
                      <a:pt x="835152" y="471678"/>
                    </a:cubicBezTo>
                    <a:cubicBezTo>
                      <a:pt x="871252" y="451580"/>
                      <a:pt x="907542" y="433388"/>
                      <a:pt x="936117" y="426625"/>
                    </a:cubicBezTo>
                    <a:cubicBezTo>
                      <a:pt x="931164" y="385763"/>
                      <a:pt x="938403" y="331756"/>
                      <a:pt x="946499" y="288893"/>
                    </a:cubicBezTo>
                    <a:cubicBezTo>
                      <a:pt x="973646" y="255175"/>
                      <a:pt x="1006697" y="221742"/>
                      <a:pt x="1035749" y="21345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3" name="Vrije vorm: vorm 9312">
                <a:extLst>
                  <a:ext uri="{FF2B5EF4-FFF2-40B4-BE49-F238E27FC236}">
                    <a16:creationId xmlns:a16="http://schemas.microsoft.com/office/drawing/2014/main" id="{A0EE9817-CECA-E623-EF2F-EC7A851ECF7B}"/>
                  </a:ext>
                </a:extLst>
              </p:cNvPr>
              <p:cNvSpPr/>
              <p:nvPr/>
            </p:nvSpPr>
            <p:spPr>
              <a:xfrm>
                <a:off x="9113717" y="1639506"/>
                <a:ext cx="3714" cy="5333"/>
              </a:xfrm>
              <a:custGeom>
                <a:avLst/>
                <a:gdLst>
                  <a:gd name="connsiteX0" fmla="*/ 0 w 3714"/>
                  <a:gd name="connsiteY0" fmla="*/ 857 h 5333"/>
                  <a:gd name="connsiteX1" fmla="*/ 3715 w 3714"/>
                  <a:gd name="connsiteY1" fmla="*/ 5334 h 5333"/>
                  <a:gd name="connsiteX2" fmla="*/ 1810 w 3714"/>
                  <a:gd name="connsiteY2" fmla="*/ 0 h 5333"/>
                  <a:gd name="connsiteX3" fmla="*/ 0 w 3714"/>
                  <a:gd name="connsiteY3" fmla="*/ 857 h 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4" h="5333">
                    <a:moveTo>
                      <a:pt x="0" y="857"/>
                    </a:moveTo>
                    <a:cubicBezTo>
                      <a:pt x="1333" y="2191"/>
                      <a:pt x="2477" y="3810"/>
                      <a:pt x="3715" y="5334"/>
                    </a:cubicBezTo>
                    <a:cubicBezTo>
                      <a:pt x="3143" y="3524"/>
                      <a:pt x="2477" y="1810"/>
                      <a:pt x="1810" y="0"/>
                    </a:cubicBezTo>
                    <a:cubicBezTo>
                      <a:pt x="1238" y="286"/>
                      <a:pt x="571" y="667"/>
                      <a:pt x="0" y="85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4" name="Vrije vorm: vorm 9313">
                <a:extLst>
                  <a:ext uri="{FF2B5EF4-FFF2-40B4-BE49-F238E27FC236}">
                    <a16:creationId xmlns:a16="http://schemas.microsoft.com/office/drawing/2014/main" id="{DF454D65-36FC-F507-14CD-AE6B8BB8D80E}"/>
                  </a:ext>
                </a:extLst>
              </p:cNvPr>
              <p:cNvSpPr/>
              <p:nvPr/>
            </p:nvSpPr>
            <p:spPr>
              <a:xfrm>
                <a:off x="9141911" y="2030888"/>
                <a:ext cx="69341" cy="76676"/>
              </a:xfrm>
              <a:custGeom>
                <a:avLst/>
                <a:gdLst>
                  <a:gd name="connsiteX0" fmla="*/ 7239 w 69341"/>
                  <a:gd name="connsiteY0" fmla="*/ 0 h 76676"/>
                  <a:gd name="connsiteX1" fmla="*/ 0 w 69341"/>
                  <a:gd name="connsiteY1" fmla="*/ 24765 h 76676"/>
                  <a:gd name="connsiteX2" fmla="*/ 69342 w 69341"/>
                  <a:gd name="connsiteY2" fmla="*/ 76676 h 76676"/>
                  <a:gd name="connsiteX3" fmla="*/ 7239 w 69341"/>
                  <a:gd name="connsiteY3" fmla="*/ 0 h 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41" h="76676">
                    <a:moveTo>
                      <a:pt x="7239" y="0"/>
                    </a:moveTo>
                    <a:cubicBezTo>
                      <a:pt x="5143" y="8668"/>
                      <a:pt x="2762" y="17145"/>
                      <a:pt x="0" y="24765"/>
                    </a:cubicBezTo>
                    <a:cubicBezTo>
                      <a:pt x="20955" y="35719"/>
                      <a:pt x="44958" y="54864"/>
                      <a:pt x="69342" y="76676"/>
                    </a:cubicBezTo>
                    <a:cubicBezTo>
                      <a:pt x="57436" y="45625"/>
                      <a:pt x="35528" y="18193"/>
                      <a:pt x="7239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5" name="Vrije vorm: vorm 9314">
                <a:extLst>
                  <a:ext uri="{FF2B5EF4-FFF2-40B4-BE49-F238E27FC236}">
                    <a16:creationId xmlns:a16="http://schemas.microsoft.com/office/drawing/2014/main" id="{ADE38C41-1207-A602-418E-A78B1707CF8F}"/>
                  </a:ext>
                </a:extLst>
              </p:cNvPr>
              <p:cNvSpPr/>
              <p:nvPr/>
            </p:nvSpPr>
            <p:spPr>
              <a:xfrm>
                <a:off x="9238685" y="2186527"/>
                <a:ext cx="162020" cy="134112"/>
              </a:xfrm>
              <a:custGeom>
                <a:avLst/>
                <a:gdLst>
                  <a:gd name="connsiteX0" fmla="*/ 110299 w 162020"/>
                  <a:gd name="connsiteY0" fmla="*/ 48482 h 134112"/>
                  <a:gd name="connsiteX1" fmla="*/ 0 w 162020"/>
                  <a:gd name="connsiteY1" fmla="*/ 0 h 134112"/>
                  <a:gd name="connsiteX2" fmla="*/ 667 w 162020"/>
                  <a:gd name="connsiteY2" fmla="*/ 31337 h 134112"/>
                  <a:gd name="connsiteX3" fmla="*/ 130397 w 162020"/>
                  <a:gd name="connsiteY3" fmla="*/ 88106 h 134112"/>
                  <a:gd name="connsiteX4" fmla="*/ 162020 w 162020"/>
                  <a:gd name="connsiteY4" fmla="*/ 134112 h 134112"/>
                  <a:gd name="connsiteX5" fmla="*/ 110395 w 162020"/>
                  <a:gd name="connsiteY5" fmla="*/ 48387 h 134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20" h="134112">
                    <a:moveTo>
                      <a:pt x="110299" y="48482"/>
                    </a:moveTo>
                    <a:cubicBezTo>
                      <a:pt x="101155" y="43625"/>
                      <a:pt x="33338" y="14859"/>
                      <a:pt x="0" y="0"/>
                    </a:cubicBezTo>
                    <a:cubicBezTo>
                      <a:pt x="762" y="10858"/>
                      <a:pt x="1143" y="21527"/>
                      <a:pt x="667" y="31337"/>
                    </a:cubicBezTo>
                    <a:cubicBezTo>
                      <a:pt x="36481" y="39053"/>
                      <a:pt x="84772" y="63817"/>
                      <a:pt x="130397" y="88106"/>
                    </a:cubicBezTo>
                    <a:cubicBezTo>
                      <a:pt x="141732" y="103442"/>
                      <a:pt x="152876" y="119348"/>
                      <a:pt x="162020" y="134112"/>
                    </a:cubicBezTo>
                    <a:cubicBezTo>
                      <a:pt x="155543" y="112776"/>
                      <a:pt x="133445" y="79438"/>
                      <a:pt x="110395" y="4838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6" name="Vrije vorm: vorm 9315">
                <a:extLst>
                  <a:ext uri="{FF2B5EF4-FFF2-40B4-BE49-F238E27FC236}">
                    <a16:creationId xmlns:a16="http://schemas.microsoft.com/office/drawing/2014/main" id="{F98DF0CF-C302-7C7C-0138-A7425F289D68}"/>
                  </a:ext>
                </a:extLst>
              </p:cNvPr>
              <p:cNvSpPr/>
              <p:nvPr/>
            </p:nvSpPr>
            <p:spPr>
              <a:xfrm>
                <a:off x="9092857" y="1814957"/>
                <a:ext cx="33432" cy="41719"/>
              </a:xfrm>
              <a:custGeom>
                <a:avLst/>
                <a:gdLst>
                  <a:gd name="connsiteX0" fmla="*/ 9906 w 33432"/>
                  <a:gd name="connsiteY0" fmla="*/ 0 h 41719"/>
                  <a:gd name="connsiteX1" fmla="*/ 0 w 33432"/>
                  <a:gd name="connsiteY1" fmla="*/ 8763 h 41719"/>
                  <a:gd name="connsiteX2" fmla="*/ 33433 w 33432"/>
                  <a:gd name="connsiteY2" fmla="*/ 41719 h 41719"/>
                  <a:gd name="connsiteX3" fmla="*/ 9906 w 33432"/>
                  <a:gd name="connsiteY3" fmla="*/ 0 h 4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32" h="41719">
                    <a:moveTo>
                      <a:pt x="9906" y="0"/>
                    </a:moveTo>
                    <a:cubicBezTo>
                      <a:pt x="6668" y="3238"/>
                      <a:pt x="3334" y="6191"/>
                      <a:pt x="0" y="8763"/>
                    </a:cubicBezTo>
                    <a:cubicBezTo>
                      <a:pt x="11621" y="15526"/>
                      <a:pt x="22860" y="27337"/>
                      <a:pt x="33433" y="41719"/>
                    </a:cubicBezTo>
                    <a:cubicBezTo>
                      <a:pt x="27337" y="26956"/>
                      <a:pt x="19526" y="12859"/>
                      <a:pt x="9906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7" name="Vrije vorm: vorm 9316">
                <a:extLst>
                  <a:ext uri="{FF2B5EF4-FFF2-40B4-BE49-F238E27FC236}">
                    <a16:creationId xmlns:a16="http://schemas.microsoft.com/office/drawing/2014/main" id="{87FA3261-1012-5E11-C5B1-B2B60855D70F}"/>
                  </a:ext>
                </a:extLst>
              </p:cNvPr>
              <p:cNvSpPr/>
              <p:nvPr/>
            </p:nvSpPr>
            <p:spPr>
              <a:xfrm>
                <a:off x="9213349" y="1425765"/>
                <a:ext cx="9399" cy="84296"/>
              </a:xfrm>
              <a:custGeom>
                <a:avLst/>
                <a:gdLst>
                  <a:gd name="connsiteX0" fmla="*/ 0 w 9399"/>
                  <a:gd name="connsiteY0" fmla="*/ 1524 h 84296"/>
                  <a:gd name="connsiteX1" fmla="*/ 4763 w 9399"/>
                  <a:gd name="connsiteY1" fmla="*/ 84296 h 84296"/>
                  <a:gd name="connsiteX2" fmla="*/ 5239 w 9399"/>
                  <a:gd name="connsiteY2" fmla="*/ 0 h 84296"/>
                  <a:gd name="connsiteX3" fmla="*/ 0 w 9399"/>
                  <a:gd name="connsiteY3" fmla="*/ 1429 h 8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99" h="84296">
                    <a:moveTo>
                      <a:pt x="0" y="1524"/>
                    </a:moveTo>
                    <a:cubicBezTo>
                      <a:pt x="9334" y="21526"/>
                      <a:pt x="9049" y="52388"/>
                      <a:pt x="4763" y="84296"/>
                    </a:cubicBezTo>
                    <a:cubicBezTo>
                      <a:pt x="9906" y="53340"/>
                      <a:pt x="11716" y="22289"/>
                      <a:pt x="5239" y="0"/>
                    </a:cubicBezTo>
                    <a:cubicBezTo>
                      <a:pt x="3429" y="476"/>
                      <a:pt x="1810" y="1048"/>
                      <a:pt x="0" y="1429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8" name="Vrije vorm: vorm 9317">
                <a:extLst>
                  <a:ext uri="{FF2B5EF4-FFF2-40B4-BE49-F238E27FC236}">
                    <a16:creationId xmlns:a16="http://schemas.microsoft.com/office/drawing/2014/main" id="{F62778BE-DA20-5821-B535-8BE15D7F8E8C}"/>
                  </a:ext>
                </a:extLst>
              </p:cNvPr>
              <p:cNvSpPr/>
              <p:nvPr/>
            </p:nvSpPr>
            <p:spPr>
              <a:xfrm>
                <a:off x="9744368" y="1148302"/>
                <a:ext cx="95631" cy="50768"/>
              </a:xfrm>
              <a:custGeom>
                <a:avLst/>
                <a:gdLst>
                  <a:gd name="connsiteX0" fmla="*/ 95536 w 95631"/>
                  <a:gd name="connsiteY0" fmla="*/ 50768 h 50768"/>
                  <a:gd name="connsiteX1" fmla="*/ 1143 w 95631"/>
                  <a:gd name="connsiteY1" fmla="*/ 0 h 50768"/>
                  <a:gd name="connsiteX2" fmla="*/ 0 w 95631"/>
                  <a:gd name="connsiteY2" fmla="*/ 3048 h 50768"/>
                  <a:gd name="connsiteX3" fmla="*/ 95155 w 95631"/>
                  <a:gd name="connsiteY3" fmla="*/ 50768 h 50768"/>
                  <a:gd name="connsiteX4" fmla="*/ 95631 w 95631"/>
                  <a:gd name="connsiteY4" fmla="*/ 50768 h 5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31" h="50768">
                    <a:moveTo>
                      <a:pt x="95536" y="50768"/>
                    </a:moveTo>
                    <a:cubicBezTo>
                      <a:pt x="61722" y="36957"/>
                      <a:pt x="26003" y="19526"/>
                      <a:pt x="1143" y="0"/>
                    </a:cubicBezTo>
                    <a:cubicBezTo>
                      <a:pt x="952" y="1048"/>
                      <a:pt x="381" y="2095"/>
                      <a:pt x="0" y="3048"/>
                    </a:cubicBezTo>
                    <a:cubicBezTo>
                      <a:pt x="26670" y="21717"/>
                      <a:pt x="62579" y="38100"/>
                      <a:pt x="95155" y="50768"/>
                    </a:cubicBezTo>
                    <a:cubicBezTo>
                      <a:pt x="95345" y="50768"/>
                      <a:pt x="95440" y="50768"/>
                      <a:pt x="95631" y="50768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9" name="Vrije vorm: vorm 9318">
                <a:extLst>
                  <a:ext uri="{FF2B5EF4-FFF2-40B4-BE49-F238E27FC236}">
                    <a16:creationId xmlns:a16="http://schemas.microsoft.com/office/drawing/2014/main" id="{F6B812EE-0AB5-F76C-291E-BB3632E36DEA}"/>
                  </a:ext>
                </a:extLst>
              </p:cNvPr>
              <p:cNvSpPr/>
              <p:nvPr/>
            </p:nvSpPr>
            <p:spPr>
              <a:xfrm>
                <a:off x="10370160" y="1624838"/>
                <a:ext cx="68389" cy="160115"/>
              </a:xfrm>
              <a:custGeom>
                <a:avLst/>
                <a:gdLst>
                  <a:gd name="connsiteX0" fmla="*/ 2286 w 68389"/>
                  <a:gd name="connsiteY0" fmla="*/ 44958 h 160115"/>
                  <a:gd name="connsiteX1" fmla="*/ 4191 w 68389"/>
                  <a:gd name="connsiteY1" fmla="*/ 0 h 160115"/>
                  <a:gd name="connsiteX2" fmla="*/ 0 w 68389"/>
                  <a:gd name="connsiteY2" fmla="*/ 63817 h 160115"/>
                  <a:gd name="connsiteX3" fmla="*/ 64389 w 68389"/>
                  <a:gd name="connsiteY3" fmla="*/ 160115 h 160115"/>
                  <a:gd name="connsiteX4" fmla="*/ 68390 w 68389"/>
                  <a:gd name="connsiteY4" fmla="*/ 156210 h 160115"/>
                  <a:gd name="connsiteX5" fmla="*/ 38195 w 68389"/>
                  <a:gd name="connsiteY5" fmla="*/ 108680 h 160115"/>
                  <a:gd name="connsiteX6" fmla="*/ 2191 w 68389"/>
                  <a:gd name="connsiteY6" fmla="*/ 44863 h 16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389" h="160115">
                    <a:moveTo>
                      <a:pt x="2286" y="44958"/>
                    </a:moveTo>
                    <a:cubicBezTo>
                      <a:pt x="2286" y="30290"/>
                      <a:pt x="2858" y="14954"/>
                      <a:pt x="4191" y="0"/>
                    </a:cubicBezTo>
                    <a:cubicBezTo>
                      <a:pt x="1143" y="20574"/>
                      <a:pt x="0" y="42863"/>
                      <a:pt x="0" y="63817"/>
                    </a:cubicBezTo>
                    <a:cubicBezTo>
                      <a:pt x="16574" y="99250"/>
                      <a:pt x="38862" y="137827"/>
                      <a:pt x="64389" y="160115"/>
                    </a:cubicBezTo>
                    <a:cubicBezTo>
                      <a:pt x="65723" y="158782"/>
                      <a:pt x="67056" y="157448"/>
                      <a:pt x="68390" y="156210"/>
                    </a:cubicBezTo>
                    <a:cubicBezTo>
                      <a:pt x="57341" y="142018"/>
                      <a:pt x="47244" y="125635"/>
                      <a:pt x="38195" y="108680"/>
                    </a:cubicBezTo>
                    <a:cubicBezTo>
                      <a:pt x="24479" y="88963"/>
                      <a:pt x="12287" y="66389"/>
                      <a:pt x="2191" y="448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0" name="Vrije vorm: vorm 9319">
                <a:extLst>
                  <a:ext uri="{FF2B5EF4-FFF2-40B4-BE49-F238E27FC236}">
                    <a16:creationId xmlns:a16="http://schemas.microsoft.com/office/drawing/2014/main" id="{977C9643-8F6F-98F0-E5B2-7437CB89D218}"/>
                  </a:ext>
                </a:extLst>
              </p:cNvPr>
              <p:cNvSpPr/>
              <p:nvPr/>
            </p:nvSpPr>
            <p:spPr>
              <a:xfrm>
                <a:off x="10385781" y="1865725"/>
                <a:ext cx="40385" cy="95630"/>
              </a:xfrm>
              <a:custGeom>
                <a:avLst/>
                <a:gdLst>
                  <a:gd name="connsiteX0" fmla="*/ 30289 w 40385"/>
                  <a:gd name="connsiteY0" fmla="*/ 95631 h 95630"/>
                  <a:gd name="connsiteX1" fmla="*/ 40386 w 40385"/>
                  <a:gd name="connsiteY1" fmla="*/ 91821 h 95630"/>
                  <a:gd name="connsiteX2" fmla="*/ 4001 w 40385"/>
                  <a:gd name="connsiteY2" fmla="*/ 0 h 95630"/>
                  <a:gd name="connsiteX3" fmla="*/ 0 w 40385"/>
                  <a:gd name="connsiteY3" fmla="*/ 8668 h 95630"/>
                  <a:gd name="connsiteX4" fmla="*/ 30289 w 40385"/>
                  <a:gd name="connsiteY4" fmla="*/ 95536 h 9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85" h="95630">
                    <a:moveTo>
                      <a:pt x="30289" y="95631"/>
                    </a:moveTo>
                    <a:cubicBezTo>
                      <a:pt x="33719" y="94107"/>
                      <a:pt x="37052" y="92773"/>
                      <a:pt x="40386" y="91821"/>
                    </a:cubicBezTo>
                    <a:cubicBezTo>
                      <a:pt x="22574" y="69913"/>
                      <a:pt x="11239" y="34957"/>
                      <a:pt x="4001" y="0"/>
                    </a:cubicBezTo>
                    <a:cubicBezTo>
                      <a:pt x="2667" y="2857"/>
                      <a:pt x="1334" y="5810"/>
                      <a:pt x="0" y="8668"/>
                    </a:cubicBezTo>
                    <a:cubicBezTo>
                      <a:pt x="6191" y="40386"/>
                      <a:pt x="15621" y="72771"/>
                      <a:pt x="30289" y="9553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1" name="Vrije vorm: vorm 9320">
                <a:extLst>
                  <a:ext uri="{FF2B5EF4-FFF2-40B4-BE49-F238E27FC236}">
                    <a16:creationId xmlns:a16="http://schemas.microsoft.com/office/drawing/2014/main" id="{94C7703B-FE4A-DAB9-DBB2-4426092708CE}"/>
                  </a:ext>
                </a:extLst>
              </p:cNvPr>
              <p:cNvSpPr/>
              <p:nvPr/>
            </p:nvSpPr>
            <p:spPr>
              <a:xfrm>
                <a:off x="9700934" y="2397506"/>
                <a:ext cx="94678" cy="49053"/>
              </a:xfrm>
              <a:custGeom>
                <a:avLst/>
                <a:gdLst>
                  <a:gd name="connsiteX0" fmla="*/ 0 w 94678"/>
                  <a:gd name="connsiteY0" fmla="*/ 190 h 49053"/>
                  <a:gd name="connsiteX1" fmla="*/ 94678 w 94678"/>
                  <a:gd name="connsiteY1" fmla="*/ 49054 h 49053"/>
                  <a:gd name="connsiteX2" fmla="*/ 93821 w 94678"/>
                  <a:gd name="connsiteY2" fmla="*/ 46006 h 49053"/>
                  <a:gd name="connsiteX3" fmla="*/ 1524 w 94678"/>
                  <a:gd name="connsiteY3" fmla="*/ 0 h 49053"/>
                  <a:gd name="connsiteX4" fmla="*/ 0 w 94678"/>
                  <a:gd name="connsiteY4" fmla="*/ 286 h 49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78" h="49053">
                    <a:moveTo>
                      <a:pt x="0" y="190"/>
                    </a:moveTo>
                    <a:cubicBezTo>
                      <a:pt x="30861" y="13621"/>
                      <a:pt x="64294" y="29908"/>
                      <a:pt x="94678" y="49054"/>
                    </a:cubicBezTo>
                    <a:cubicBezTo>
                      <a:pt x="94202" y="48101"/>
                      <a:pt x="93917" y="47053"/>
                      <a:pt x="93821" y="46006"/>
                    </a:cubicBezTo>
                    <a:cubicBezTo>
                      <a:pt x="63627" y="27908"/>
                      <a:pt x="31051" y="12382"/>
                      <a:pt x="1524" y="0"/>
                    </a:cubicBezTo>
                    <a:cubicBezTo>
                      <a:pt x="1048" y="0"/>
                      <a:pt x="476" y="190"/>
                      <a:pt x="0" y="2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2" name="Vrije vorm: vorm 9321">
                <a:extLst>
                  <a:ext uri="{FF2B5EF4-FFF2-40B4-BE49-F238E27FC236}">
                    <a16:creationId xmlns:a16="http://schemas.microsoft.com/office/drawing/2014/main" id="{124DE12C-808C-F9B4-E8AC-493908398840}"/>
                  </a:ext>
                </a:extLst>
              </p:cNvPr>
              <p:cNvSpPr/>
              <p:nvPr/>
            </p:nvSpPr>
            <p:spPr>
              <a:xfrm>
                <a:off x="10324018" y="2076132"/>
                <a:ext cx="6041" cy="93916"/>
              </a:xfrm>
              <a:custGeom>
                <a:avLst/>
                <a:gdLst>
                  <a:gd name="connsiteX0" fmla="*/ 2899 w 6041"/>
                  <a:gd name="connsiteY0" fmla="*/ 93345 h 93916"/>
                  <a:gd name="connsiteX1" fmla="*/ 6042 w 6041"/>
                  <a:gd name="connsiteY1" fmla="*/ 0 h 93916"/>
                  <a:gd name="connsiteX2" fmla="*/ 803 w 6041"/>
                  <a:gd name="connsiteY2" fmla="*/ 93917 h 93916"/>
                  <a:gd name="connsiteX3" fmla="*/ 2899 w 6041"/>
                  <a:gd name="connsiteY3" fmla="*/ 93345 h 9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1" h="93916">
                    <a:moveTo>
                      <a:pt x="2899" y="93345"/>
                    </a:moveTo>
                    <a:cubicBezTo>
                      <a:pt x="-530" y="65723"/>
                      <a:pt x="1756" y="32099"/>
                      <a:pt x="6042" y="0"/>
                    </a:cubicBezTo>
                    <a:cubicBezTo>
                      <a:pt x="1375" y="31528"/>
                      <a:pt x="-1483" y="65342"/>
                      <a:pt x="803" y="93917"/>
                    </a:cubicBezTo>
                    <a:cubicBezTo>
                      <a:pt x="1470" y="93726"/>
                      <a:pt x="2232" y="93536"/>
                      <a:pt x="2899" y="9334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3" name="Vrije vorm: vorm 9322">
                <a:extLst>
                  <a:ext uri="{FF2B5EF4-FFF2-40B4-BE49-F238E27FC236}">
                    <a16:creationId xmlns:a16="http://schemas.microsoft.com/office/drawing/2014/main" id="{90148754-F49C-4D31-63F7-E8AC59F880B5}"/>
                  </a:ext>
                </a:extLst>
              </p:cNvPr>
              <p:cNvSpPr/>
              <p:nvPr/>
            </p:nvSpPr>
            <p:spPr>
              <a:xfrm>
                <a:off x="9526626" y="2351500"/>
                <a:ext cx="65912" cy="67246"/>
              </a:xfrm>
              <a:custGeom>
                <a:avLst/>
                <a:gdLst>
                  <a:gd name="connsiteX0" fmla="*/ 10668 w 65912"/>
                  <a:gd name="connsiteY0" fmla="*/ 1238 h 67246"/>
                  <a:gd name="connsiteX1" fmla="*/ 0 w 65912"/>
                  <a:gd name="connsiteY1" fmla="*/ 0 h 67246"/>
                  <a:gd name="connsiteX2" fmla="*/ 49911 w 65912"/>
                  <a:gd name="connsiteY2" fmla="*/ 67246 h 67246"/>
                  <a:gd name="connsiteX3" fmla="*/ 65913 w 65912"/>
                  <a:gd name="connsiteY3" fmla="*/ 62484 h 67246"/>
                  <a:gd name="connsiteX4" fmla="*/ 10668 w 65912"/>
                  <a:gd name="connsiteY4" fmla="*/ 1143 h 6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12" h="67246">
                    <a:moveTo>
                      <a:pt x="10668" y="1238"/>
                    </a:moveTo>
                    <a:cubicBezTo>
                      <a:pt x="7239" y="762"/>
                      <a:pt x="3524" y="476"/>
                      <a:pt x="0" y="0"/>
                    </a:cubicBezTo>
                    <a:cubicBezTo>
                      <a:pt x="33623" y="28289"/>
                      <a:pt x="59626" y="55817"/>
                      <a:pt x="49911" y="67246"/>
                    </a:cubicBezTo>
                    <a:cubicBezTo>
                      <a:pt x="55150" y="65532"/>
                      <a:pt x="60579" y="64103"/>
                      <a:pt x="65913" y="62484"/>
                    </a:cubicBezTo>
                    <a:cubicBezTo>
                      <a:pt x="63055" y="48101"/>
                      <a:pt x="39052" y="24670"/>
                      <a:pt x="10668" y="114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4" name="Vrije vorm: vorm 9323">
                <a:extLst>
                  <a:ext uri="{FF2B5EF4-FFF2-40B4-BE49-F238E27FC236}">
                    <a16:creationId xmlns:a16="http://schemas.microsoft.com/office/drawing/2014/main" id="{18638B26-7437-8673-4633-66D7019ACE8E}"/>
                  </a:ext>
                </a:extLst>
              </p:cNvPr>
              <p:cNvSpPr/>
              <p:nvPr/>
            </p:nvSpPr>
            <p:spPr>
              <a:xfrm>
                <a:off x="9957061" y="1176020"/>
                <a:ext cx="73914" cy="72199"/>
              </a:xfrm>
              <a:custGeom>
                <a:avLst/>
                <a:gdLst>
                  <a:gd name="connsiteX0" fmla="*/ 73914 w 73914"/>
                  <a:gd name="connsiteY0" fmla="*/ 72200 h 72199"/>
                  <a:gd name="connsiteX1" fmla="*/ 7811 w 73914"/>
                  <a:gd name="connsiteY1" fmla="*/ 0 h 72199"/>
                  <a:gd name="connsiteX2" fmla="*/ 0 w 73914"/>
                  <a:gd name="connsiteY2" fmla="*/ 6477 h 72199"/>
                  <a:gd name="connsiteX3" fmla="*/ 61722 w 73914"/>
                  <a:gd name="connsiteY3" fmla="*/ 70294 h 72199"/>
                  <a:gd name="connsiteX4" fmla="*/ 73914 w 73914"/>
                  <a:gd name="connsiteY4" fmla="*/ 72200 h 72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14" h="72199">
                    <a:moveTo>
                      <a:pt x="73914" y="72200"/>
                    </a:moveTo>
                    <a:cubicBezTo>
                      <a:pt x="46673" y="47530"/>
                      <a:pt x="20669" y="21145"/>
                      <a:pt x="7811" y="0"/>
                    </a:cubicBezTo>
                    <a:cubicBezTo>
                      <a:pt x="6287" y="2286"/>
                      <a:pt x="3524" y="4477"/>
                      <a:pt x="0" y="6477"/>
                    </a:cubicBezTo>
                    <a:cubicBezTo>
                      <a:pt x="14669" y="26194"/>
                      <a:pt x="37910" y="49054"/>
                      <a:pt x="61722" y="70294"/>
                    </a:cubicBezTo>
                    <a:cubicBezTo>
                      <a:pt x="65818" y="70961"/>
                      <a:pt x="69818" y="71628"/>
                      <a:pt x="73914" y="7220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5" name="Vrije vorm: vorm 9324">
                <a:extLst>
                  <a:ext uri="{FF2B5EF4-FFF2-40B4-BE49-F238E27FC236}">
                    <a16:creationId xmlns:a16="http://schemas.microsoft.com/office/drawing/2014/main" id="{E6895A70-CE37-1225-2A70-913F3D10973A}"/>
                  </a:ext>
                </a:extLst>
              </p:cNvPr>
              <p:cNvSpPr/>
              <p:nvPr/>
            </p:nvSpPr>
            <p:spPr>
              <a:xfrm>
                <a:off x="10294456" y="1425003"/>
                <a:ext cx="93610" cy="136683"/>
              </a:xfrm>
              <a:custGeom>
                <a:avLst/>
                <a:gdLst>
                  <a:gd name="connsiteX0" fmla="*/ 837 w 93610"/>
                  <a:gd name="connsiteY0" fmla="*/ 0 h 136683"/>
                  <a:gd name="connsiteX1" fmla="*/ 8648 w 93610"/>
                  <a:gd name="connsiteY1" fmla="*/ 76962 h 136683"/>
                  <a:gd name="connsiteX2" fmla="*/ 93325 w 93610"/>
                  <a:gd name="connsiteY2" fmla="*/ 136684 h 136683"/>
                  <a:gd name="connsiteX3" fmla="*/ 93611 w 93610"/>
                  <a:gd name="connsiteY3" fmla="*/ 135922 h 136683"/>
                  <a:gd name="connsiteX4" fmla="*/ 31412 w 93610"/>
                  <a:gd name="connsiteY4" fmla="*/ 89154 h 136683"/>
                  <a:gd name="connsiteX5" fmla="*/ 27221 w 93610"/>
                  <a:gd name="connsiteY5" fmla="*/ 69056 h 136683"/>
                  <a:gd name="connsiteX6" fmla="*/ 9410 w 93610"/>
                  <a:gd name="connsiteY6" fmla="*/ 54197 h 136683"/>
                  <a:gd name="connsiteX7" fmla="*/ 837 w 93610"/>
                  <a:gd name="connsiteY7" fmla="*/ 0 h 136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610" h="136683">
                    <a:moveTo>
                      <a:pt x="837" y="0"/>
                    </a:moveTo>
                    <a:cubicBezTo>
                      <a:pt x="-1830" y="21717"/>
                      <a:pt x="2171" y="49435"/>
                      <a:pt x="8648" y="76962"/>
                    </a:cubicBezTo>
                    <a:cubicBezTo>
                      <a:pt x="31793" y="97250"/>
                      <a:pt x="60368" y="118491"/>
                      <a:pt x="93325" y="136684"/>
                    </a:cubicBezTo>
                    <a:cubicBezTo>
                      <a:pt x="93420" y="136398"/>
                      <a:pt x="93516" y="136208"/>
                      <a:pt x="93611" y="135922"/>
                    </a:cubicBezTo>
                    <a:cubicBezTo>
                      <a:pt x="70084" y="120968"/>
                      <a:pt x="49224" y="104775"/>
                      <a:pt x="31412" y="89154"/>
                    </a:cubicBezTo>
                    <a:cubicBezTo>
                      <a:pt x="29793" y="82487"/>
                      <a:pt x="28460" y="75724"/>
                      <a:pt x="27221" y="69056"/>
                    </a:cubicBezTo>
                    <a:cubicBezTo>
                      <a:pt x="21030" y="64103"/>
                      <a:pt x="15029" y="59055"/>
                      <a:pt x="9410" y="54197"/>
                    </a:cubicBezTo>
                    <a:cubicBezTo>
                      <a:pt x="5028" y="35624"/>
                      <a:pt x="1790" y="16954"/>
                      <a:pt x="837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6" name="Vrije vorm: vorm 9325">
                <a:extLst>
                  <a:ext uri="{FF2B5EF4-FFF2-40B4-BE49-F238E27FC236}">
                    <a16:creationId xmlns:a16="http://schemas.microsoft.com/office/drawing/2014/main" id="{244ECEB8-0EF2-227B-38C1-36CB2FA4F061}"/>
                  </a:ext>
                </a:extLst>
              </p:cNvPr>
              <p:cNvSpPr/>
              <p:nvPr/>
            </p:nvSpPr>
            <p:spPr>
              <a:xfrm>
                <a:off x="9102764" y="1809718"/>
                <a:ext cx="63341" cy="172783"/>
              </a:xfrm>
              <a:custGeom>
                <a:avLst/>
                <a:gdLst>
                  <a:gd name="connsiteX0" fmla="*/ 59912 w 63341"/>
                  <a:gd name="connsiteY0" fmla="*/ 109538 h 172783"/>
                  <a:gd name="connsiteX1" fmla="*/ 54959 w 63341"/>
                  <a:gd name="connsiteY1" fmla="*/ 172784 h 172783"/>
                  <a:gd name="connsiteX2" fmla="*/ 63341 w 63341"/>
                  <a:gd name="connsiteY2" fmla="*/ 86201 h 172783"/>
                  <a:gd name="connsiteX3" fmla="*/ 4858 w 63341"/>
                  <a:gd name="connsiteY3" fmla="*/ 0 h 172783"/>
                  <a:gd name="connsiteX4" fmla="*/ 0 w 63341"/>
                  <a:gd name="connsiteY4" fmla="*/ 5144 h 172783"/>
                  <a:gd name="connsiteX5" fmla="*/ 23527 w 63341"/>
                  <a:gd name="connsiteY5" fmla="*/ 46863 h 172783"/>
                  <a:gd name="connsiteX6" fmla="*/ 59912 w 63341"/>
                  <a:gd name="connsiteY6" fmla="*/ 109442 h 17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341" h="172783">
                    <a:moveTo>
                      <a:pt x="59912" y="109538"/>
                    </a:moveTo>
                    <a:cubicBezTo>
                      <a:pt x="59150" y="129254"/>
                      <a:pt x="57626" y="151162"/>
                      <a:pt x="54959" y="172784"/>
                    </a:cubicBezTo>
                    <a:cubicBezTo>
                      <a:pt x="60008" y="144113"/>
                      <a:pt x="62389" y="113062"/>
                      <a:pt x="63341" y="86201"/>
                    </a:cubicBezTo>
                    <a:cubicBezTo>
                      <a:pt x="47244" y="52673"/>
                      <a:pt x="26860" y="18193"/>
                      <a:pt x="4858" y="0"/>
                    </a:cubicBezTo>
                    <a:cubicBezTo>
                      <a:pt x="3238" y="1810"/>
                      <a:pt x="1619" y="3524"/>
                      <a:pt x="0" y="5144"/>
                    </a:cubicBezTo>
                    <a:cubicBezTo>
                      <a:pt x="9620" y="18002"/>
                      <a:pt x="17431" y="32004"/>
                      <a:pt x="23527" y="46863"/>
                    </a:cubicBezTo>
                    <a:cubicBezTo>
                      <a:pt x="36957" y="65056"/>
                      <a:pt x="49339" y="87344"/>
                      <a:pt x="59912" y="10944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7" name="Vrije vorm: vorm 9326">
                <a:extLst>
                  <a:ext uri="{FF2B5EF4-FFF2-40B4-BE49-F238E27FC236}">
                    <a16:creationId xmlns:a16="http://schemas.microsoft.com/office/drawing/2014/main" id="{AF670615-58FE-D9E0-731F-F2F5D587605A}"/>
                  </a:ext>
                </a:extLst>
              </p:cNvPr>
              <p:cNvSpPr/>
              <p:nvPr/>
            </p:nvSpPr>
            <p:spPr>
              <a:xfrm>
                <a:off x="9115622" y="1634458"/>
                <a:ext cx="39528" cy="95250"/>
              </a:xfrm>
              <a:custGeom>
                <a:avLst/>
                <a:gdLst>
                  <a:gd name="connsiteX0" fmla="*/ 34385 w 39528"/>
                  <a:gd name="connsiteY0" fmla="*/ 95250 h 95250"/>
                  <a:gd name="connsiteX1" fmla="*/ 39529 w 39528"/>
                  <a:gd name="connsiteY1" fmla="*/ 84201 h 95250"/>
                  <a:gd name="connsiteX2" fmla="*/ 10668 w 39528"/>
                  <a:gd name="connsiteY2" fmla="*/ 0 h 95250"/>
                  <a:gd name="connsiteX3" fmla="*/ 0 w 39528"/>
                  <a:gd name="connsiteY3" fmla="*/ 5048 h 95250"/>
                  <a:gd name="connsiteX4" fmla="*/ 1905 w 39528"/>
                  <a:gd name="connsiteY4" fmla="*/ 10382 h 95250"/>
                  <a:gd name="connsiteX5" fmla="*/ 34481 w 39528"/>
                  <a:gd name="connsiteY5" fmla="*/ 9525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28" h="95250">
                    <a:moveTo>
                      <a:pt x="34385" y="95250"/>
                    </a:moveTo>
                    <a:cubicBezTo>
                      <a:pt x="36100" y="91631"/>
                      <a:pt x="37814" y="87916"/>
                      <a:pt x="39529" y="84201"/>
                    </a:cubicBezTo>
                    <a:cubicBezTo>
                      <a:pt x="33623" y="52388"/>
                      <a:pt x="24479" y="20669"/>
                      <a:pt x="10668" y="0"/>
                    </a:cubicBezTo>
                    <a:cubicBezTo>
                      <a:pt x="7049" y="2000"/>
                      <a:pt x="3524" y="3620"/>
                      <a:pt x="0" y="5048"/>
                    </a:cubicBezTo>
                    <a:cubicBezTo>
                      <a:pt x="667" y="6763"/>
                      <a:pt x="1333" y="8573"/>
                      <a:pt x="1905" y="10382"/>
                    </a:cubicBezTo>
                    <a:cubicBezTo>
                      <a:pt x="17526" y="29432"/>
                      <a:pt x="27718" y="61722"/>
                      <a:pt x="34481" y="9525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8" name="Vrije vorm: vorm 9327">
                <a:extLst>
                  <a:ext uri="{FF2B5EF4-FFF2-40B4-BE49-F238E27FC236}">
                    <a16:creationId xmlns:a16="http://schemas.microsoft.com/office/drawing/2014/main" id="{A4828424-35A6-E5CD-72CA-3E81DC8B8834}"/>
                  </a:ext>
                </a:extLst>
              </p:cNvPr>
              <p:cNvSpPr/>
              <p:nvPr/>
            </p:nvSpPr>
            <p:spPr>
              <a:xfrm>
                <a:off x="10128035" y="1257363"/>
                <a:ext cx="94773" cy="125730"/>
              </a:xfrm>
              <a:custGeom>
                <a:avLst/>
                <a:gdLst>
                  <a:gd name="connsiteX0" fmla="*/ 62294 w 94773"/>
                  <a:gd name="connsiteY0" fmla="*/ 111252 h 125730"/>
                  <a:gd name="connsiteX1" fmla="*/ 94774 w 94773"/>
                  <a:gd name="connsiteY1" fmla="*/ 125730 h 125730"/>
                  <a:gd name="connsiteX2" fmla="*/ 82677 w 94773"/>
                  <a:gd name="connsiteY2" fmla="*/ 120110 h 125730"/>
                  <a:gd name="connsiteX3" fmla="*/ 53435 w 94773"/>
                  <a:gd name="connsiteY3" fmla="*/ 75057 h 125730"/>
                  <a:gd name="connsiteX4" fmla="*/ 8477 w 94773"/>
                  <a:gd name="connsiteY4" fmla="*/ 0 h 125730"/>
                  <a:gd name="connsiteX5" fmla="*/ 0 w 94773"/>
                  <a:gd name="connsiteY5" fmla="*/ 1810 h 125730"/>
                  <a:gd name="connsiteX6" fmla="*/ 62294 w 94773"/>
                  <a:gd name="connsiteY6" fmla="*/ 111252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773" h="125730">
                    <a:moveTo>
                      <a:pt x="62294" y="111252"/>
                    </a:moveTo>
                    <a:cubicBezTo>
                      <a:pt x="72390" y="116205"/>
                      <a:pt x="83344" y="120968"/>
                      <a:pt x="94774" y="125730"/>
                    </a:cubicBezTo>
                    <a:cubicBezTo>
                      <a:pt x="90773" y="123825"/>
                      <a:pt x="86487" y="122015"/>
                      <a:pt x="82677" y="120110"/>
                    </a:cubicBezTo>
                    <a:cubicBezTo>
                      <a:pt x="73057" y="106013"/>
                      <a:pt x="62960" y="90583"/>
                      <a:pt x="53435" y="75057"/>
                    </a:cubicBezTo>
                    <a:cubicBezTo>
                      <a:pt x="37243" y="50959"/>
                      <a:pt x="20669" y="24289"/>
                      <a:pt x="8477" y="0"/>
                    </a:cubicBezTo>
                    <a:cubicBezTo>
                      <a:pt x="6001" y="762"/>
                      <a:pt x="3143" y="1333"/>
                      <a:pt x="0" y="1810"/>
                    </a:cubicBezTo>
                    <a:cubicBezTo>
                      <a:pt x="11716" y="33814"/>
                      <a:pt x="38671" y="76676"/>
                      <a:pt x="62294" y="11125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9" name="Vrije vorm: vorm 9328">
                <a:extLst>
                  <a:ext uri="{FF2B5EF4-FFF2-40B4-BE49-F238E27FC236}">
                    <a16:creationId xmlns:a16="http://schemas.microsoft.com/office/drawing/2014/main" id="{45B2C64E-1102-08C3-C4F8-75A335D069C0}"/>
                  </a:ext>
                </a:extLst>
              </p:cNvPr>
              <p:cNvSpPr/>
              <p:nvPr/>
            </p:nvSpPr>
            <p:spPr>
              <a:xfrm>
                <a:off x="9149150" y="2030698"/>
                <a:ext cx="271378" cy="310133"/>
              </a:xfrm>
              <a:custGeom>
                <a:avLst/>
                <a:gdLst>
                  <a:gd name="connsiteX0" fmla="*/ 218980 w 271378"/>
                  <a:gd name="connsiteY0" fmla="*/ 211931 h 310133"/>
                  <a:gd name="connsiteX1" fmla="*/ 92107 w 271378"/>
                  <a:gd name="connsiteY1" fmla="*/ 156400 h 310133"/>
                  <a:gd name="connsiteX2" fmla="*/ 82963 w 271378"/>
                  <a:gd name="connsiteY2" fmla="*/ 65437 h 310133"/>
                  <a:gd name="connsiteX3" fmla="*/ 0 w 271378"/>
                  <a:gd name="connsiteY3" fmla="*/ 0 h 310133"/>
                  <a:gd name="connsiteX4" fmla="*/ 0 w 271378"/>
                  <a:gd name="connsiteY4" fmla="*/ 95 h 310133"/>
                  <a:gd name="connsiteX5" fmla="*/ 62103 w 271378"/>
                  <a:gd name="connsiteY5" fmla="*/ 76771 h 310133"/>
                  <a:gd name="connsiteX6" fmla="*/ 80867 w 271378"/>
                  <a:gd name="connsiteY6" fmla="*/ 93821 h 310133"/>
                  <a:gd name="connsiteX7" fmla="*/ 89535 w 271378"/>
                  <a:gd name="connsiteY7" fmla="*/ 155829 h 310133"/>
                  <a:gd name="connsiteX8" fmla="*/ 199834 w 271378"/>
                  <a:gd name="connsiteY8" fmla="*/ 204311 h 310133"/>
                  <a:gd name="connsiteX9" fmla="*/ 251460 w 271378"/>
                  <a:gd name="connsiteY9" fmla="*/ 290036 h 310133"/>
                  <a:gd name="connsiteX10" fmla="*/ 262985 w 271378"/>
                  <a:gd name="connsiteY10" fmla="*/ 310134 h 310133"/>
                  <a:gd name="connsiteX11" fmla="*/ 270986 w 271378"/>
                  <a:gd name="connsiteY11" fmla="*/ 310039 h 310133"/>
                  <a:gd name="connsiteX12" fmla="*/ 218980 w 271378"/>
                  <a:gd name="connsiteY12" fmla="*/ 211931 h 31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1378" h="310133">
                    <a:moveTo>
                      <a:pt x="218980" y="211931"/>
                    </a:moveTo>
                    <a:cubicBezTo>
                      <a:pt x="174403" y="188214"/>
                      <a:pt x="127159" y="164020"/>
                      <a:pt x="92107" y="156400"/>
                    </a:cubicBezTo>
                    <a:cubicBezTo>
                      <a:pt x="93536" y="129445"/>
                      <a:pt x="89249" y="96679"/>
                      <a:pt x="82963" y="65437"/>
                    </a:cubicBezTo>
                    <a:cubicBezTo>
                      <a:pt x="54197" y="38767"/>
                      <a:pt x="25146" y="13811"/>
                      <a:pt x="0" y="0"/>
                    </a:cubicBezTo>
                    <a:cubicBezTo>
                      <a:pt x="0" y="0"/>
                      <a:pt x="0" y="0"/>
                      <a:pt x="0" y="95"/>
                    </a:cubicBezTo>
                    <a:cubicBezTo>
                      <a:pt x="28194" y="18193"/>
                      <a:pt x="50101" y="45720"/>
                      <a:pt x="62103" y="76771"/>
                    </a:cubicBezTo>
                    <a:cubicBezTo>
                      <a:pt x="68294" y="82296"/>
                      <a:pt x="74581" y="88011"/>
                      <a:pt x="80867" y="93821"/>
                    </a:cubicBezTo>
                    <a:cubicBezTo>
                      <a:pt x="85058" y="114586"/>
                      <a:pt x="88106" y="135826"/>
                      <a:pt x="89535" y="155829"/>
                    </a:cubicBezTo>
                    <a:cubicBezTo>
                      <a:pt x="122968" y="170688"/>
                      <a:pt x="190691" y="199453"/>
                      <a:pt x="199834" y="204311"/>
                    </a:cubicBezTo>
                    <a:cubicBezTo>
                      <a:pt x="222885" y="235267"/>
                      <a:pt x="244983" y="268700"/>
                      <a:pt x="251460" y="290036"/>
                    </a:cubicBezTo>
                    <a:cubicBezTo>
                      <a:pt x="255842" y="297085"/>
                      <a:pt x="259747" y="303848"/>
                      <a:pt x="262985" y="310134"/>
                    </a:cubicBezTo>
                    <a:cubicBezTo>
                      <a:pt x="265652" y="310134"/>
                      <a:pt x="268319" y="310039"/>
                      <a:pt x="270986" y="310039"/>
                    </a:cubicBezTo>
                    <a:cubicBezTo>
                      <a:pt x="274987" y="292989"/>
                      <a:pt x="247745" y="250603"/>
                      <a:pt x="218980" y="211931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0" name="Vrije vorm: vorm 9329">
                <a:extLst>
                  <a:ext uri="{FF2B5EF4-FFF2-40B4-BE49-F238E27FC236}">
                    <a16:creationId xmlns:a16="http://schemas.microsoft.com/office/drawing/2014/main" id="{7204D130-ADB2-417A-2F1E-E2B3342898D0}"/>
                  </a:ext>
                </a:extLst>
              </p:cNvPr>
              <p:cNvSpPr/>
              <p:nvPr/>
            </p:nvSpPr>
            <p:spPr>
              <a:xfrm>
                <a:off x="9146007" y="2028793"/>
                <a:ext cx="1143" cy="762"/>
              </a:xfrm>
              <a:custGeom>
                <a:avLst/>
                <a:gdLst>
                  <a:gd name="connsiteX0" fmla="*/ 0 w 1143"/>
                  <a:gd name="connsiteY0" fmla="*/ 95 h 762"/>
                  <a:gd name="connsiteX1" fmla="*/ 1143 w 1143"/>
                  <a:gd name="connsiteY1" fmla="*/ 762 h 762"/>
                  <a:gd name="connsiteX2" fmla="*/ 0 w 1143"/>
                  <a:gd name="connsiteY2" fmla="*/ 0 h 762"/>
                  <a:gd name="connsiteX3" fmla="*/ 0 w 1143"/>
                  <a:gd name="connsiteY3" fmla="*/ 0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" h="762">
                    <a:moveTo>
                      <a:pt x="0" y="95"/>
                    </a:moveTo>
                    <a:cubicBezTo>
                      <a:pt x="0" y="95"/>
                      <a:pt x="762" y="571"/>
                      <a:pt x="1143" y="762"/>
                    </a:cubicBezTo>
                    <a:cubicBezTo>
                      <a:pt x="762" y="476"/>
                      <a:pt x="381" y="28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1" name="Vrije vorm: vorm 9330">
                <a:extLst>
                  <a:ext uri="{FF2B5EF4-FFF2-40B4-BE49-F238E27FC236}">
                    <a16:creationId xmlns:a16="http://schemas.microsoft.com/office/drawing/2014/main" id="{1D7D588C-019C-F415-7EC8-A78C21A3D453}"/>
                  </a:ext>
                </a:extLst>
              </p:cNvPr>
              <p:cNvSpPr/>
              <p:nvPr/>
            </p:nvSpPr>
            <p:spPr>
              <a:xfrm>
                <a:off x="10295198" y="1406334"/>
                <a:ext cx="4191" cy="4667"/>
              </a:xfrm>
              <a:custGeom>
                <a:avLst/>
                <a:gdLst>
                  <a:gd name="connsiteX0" fmla="*/ 3143 w 4191"/>
                  <a:gd name="connsiteY0" fmla="*/ 4667 h 4667"/>
                  <a:gd name="connsiteX1" fmla="*/ 4191 w 4191"/>
                  <a:gd name="connsiteY1" fmla="*/ 1048 h 4667"/>
                  <a:gd name="connsiteX2" fmla="*/ 191 w 4191"/>
                  <a:gd name="connsiteY2" fmla="*/ 0 h 4667"/>
                  <a:gd name="connsiteX3" fmla="*/ 0 w 4191"/>
                  <a:gd name="connsiteY3" fmla="*/ 3810 h 4667"/>
                  <a:gd name="connsiteX4" fmla="*/ 3143 w 4191"/>
                  <a:gd name="connsiteY4" fmla="*/ 4667 h 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" h="4667">
                    <a:moveTo>
                      <a:pt x="3143" y="4667"/>
                    </a:moveTo>
                    <a:cubicBezTo>
                      <a:pt x="3524" y="3524"/>
                      <a:pt x="3810" y="2191"/>
                      <a:pt x="4191" y="1048"/>
                    </a:cubicBezTo>
                    <a:cubicBezTo>
                      <a:pt x="2858" y="762"/>
                      <a:pt x="1524" y="286"/>
                      <a:pt x="191" y="0"/>
                    </a:cubicBezTo>
                    <a:cubicBezTo>
                      <a:pt x="191" y="1238"/>
                      <a:pt x="0" y="2572"/>
                      <a:pt x="0" y="3810"/>
                    </a:cubicBezTo>
                    <a:cubicBezTo>
                      <a:pt x="1048" y="4096"/>
                      <a:pt x="2096" y="4286"/>
                      <a:pt x="3143" y="466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2" name="Vrije vorm: vorm 9331">
                <a:extLst>
                  <a:ext uri="{FF2B5EF4-FFF2-40B4-BE49-F238E27FC236}">
                    <a16:creationId xmlns:a16="http://schemas.microsoft.com/office/drawing/2014/main" id="{6E0A1F73-0B9A-0C08-C3CB-22CE6CE897BA}"/>
                  </a:ext>
                </a:extLst>
              </p:cNvPr>
              <p:cNvSpPr/>
              <p:nvPr/>
            </p:nvSpPr>
            <p:spPr>
              <a:xfrm>
                <a:off x="9097810" y="1729708"/>
                <a:ext cx="53720" cy="80105"/>
              </a:xfrm>
              <a:custGeom>
                <a:avLst/>
                <a:gdLst>
                  <a:gd name="connsiteX0" fmla="*/ 52197 w 53720"/>
                  <a:gd name="connsiteY0" fmla="*/ 0 h 80105"/>
                  <a:gd name="connsiteX1" fmla="*/ 0 w 53720"/>
                  <a:gd name="connsiteY1" fmla="*/ 73152 h 80105"/>
                  <a:gd name="connsiteX2" fmla="*/ 9906 w 53720"/>
                  <a:gd name="connsiteY2" fmla="*/ 80105 h 80105"/>
                  <a:gd name="connsiteX3" fmla="*/ 53721 w 53720"/>
                  <a:gd name="connsiteY3" fmla="*/ 7715 h 80105"/>
                  <a:gd name="connsiteX4" fmla="*/ 52197 w 53720"/>
                  <a:gd name="connsiteY4" fmla="*/ 0 h 8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20" h="80105">
                    <a:moveTo>
                      <a:pt x="52197" y="0"/>
                    </a:moveTo>
                    <a:cubicBezTo>
                      <a:pt x="38100" y="29528"/>
                      <a:pt x="20479" y="57626"/>
                      <a:pt x="0" y="73152"/>
                    </a:cubicBezTo>
                    <a:cubicBezTo>
                      <a:pt x="3334" y="75057"/>
                      <a:pt x="6572" y="77438"/>
                      <a:pt x="9906" y="80105"/>
                    </a:cubicBezTo>
                    <a:cubicBezTo>
                      <a:pt x="27051" y="61151"/>
                      <a:pt x="41815" y="34576"/>
                      <a:pt x="53721" y="7715"/>
                    </a:cubicBezTo>
                    <a:cubicBezTo>
                      <a:pt x="53245" y="5144"/>
                      <a:pt x="52673" y="2572"/>
                      <a:pt x="52197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3" name="Vrije vorm: vorm 9332">
                <a:extLst>
                  <a:ext uri="{FF2B5EF4-FFF2-40B4-BE49-F238E27FC236}">
                    <a16:creationId xmlns:a16="http://schemas.microsoft.com/office/drawing/2014/main" id="{ED108738-5F76-B5DA-913C-DB9D3CA51F51}"/>
                  </a:ext>
                </a:extLst>
              </p:cNvPr>
              <p:cNvSpPr/>
              <p:nvPr/>
            </p:nvSpPr>
            <p:spPr>
              <a:xfrm>
                <a:off x="9215254" y="1144777"/>
                <a:ext cx="529113" cy="281082"/>
              </a:xfrm>
              <a:custGeom>
                <a:avLst/>
                <a:gdLst>
                  <a:gd name="connsiteX0" fmla="*/ 128968 w 529113"/>
                  <a:gd name="connsiteY0" fmla="*/ 149066 h 281082"/>
                  <a:gd name="connsiteX1" fmla="*/ 258223 w 529113"/>
                  <a:gd name="connsiteY1" fmla="*/ 135446 h 281082"/>
                  <a:gd name="connsiteX2" fmla="*/ 339376 w 529113"/>
                  <a:gd name="connsiteY2" fmla="*/ 34862 h 281082"/>
                  <a:gd name="connsiteX3" fmla="*/ 460248 w 529113"/>
                  <a:gd name="connsiteY3" fmla="*/ 60674 h 281082"/>
                  <a:gd name="connsiteX4" fmla="*/ 529114 w 529113"/>
                  <a:gd name="connsiteY4" fmla="*/ 6572 h 281082"/>
                  <a:gd name="connsiteX5" fmla="*/ 520160 w 529113"/>
                  <a:gd name="connsiteY5" fmla="*/ 0 h 281082"/>
                  <a:gd name="connsiteX6" fmla="*/ 451675 w 529113"/>
                  <a:gd name="connsiteY6" fmla="*/ 55721 h 281082"/>
                  <a:gd name="connsiteX7" fmla="*/ 333470 w 529113"/>
                  <a:gd name="connsiteY7" fmla="*/ 30480 h 281082"/>
                  <a:gd name="connsiteX8" fmla="*/ 254222 w 529113"/>
                  <a:gd name="connsiteY8" fmla="*/ 128492 h 281082"/>
                  <a:gd name="connsiteX9" fmla="*/ 127921 w 529113"/>
                  <a:gd name="connsiteY9" fmla="*/ 141637 h 281082"/>
                  <a:gd name="connsiteX10" fmla="*/ 103251 w 529113"/>
                  <a:gd name="connsiteY10" fmla="*/ 232601 h 281082"/>
                  <a:gd name="connsiteX11" fmla="*/ 0 w 529113"/>
                  <a:gd name="connsiteY11" fmla="*/ 271653 h 281082"/>
                  <a:gd name="connsiteX12" fmla="*/ 3334 w 529113"/>
                  <a:gd name="connsiteY12" fmla="*/ 281083 h 281082"/>
                  <a:gd name="connsiteX13" fmla="*/ 103727 w 529113"/>
                  <a:gd name="connsiteY13" fmla="*/ 242411 h 281082"/>
                  <a:gd name="connsiteX14" fmla="*/ 129064 w 529113"/>
                  <a:gd name="connsiteY14" fmla="*/ 149162 h 28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9113" h="281082">
                    <a:moveTo>
                      <a:pt x="128968" y="149066"/>
                    </a:moveTo>
                    <a:cubicBezTo>
                      <a:pt x="177260" y="150686"/>
                      <a:pt x="222123" y="143923"/>
                      <a:pt x="258223" y="135446"/>
                    </a:cubicBezTo>
                    <a:cubicBezTo>
                      <a:pt x="298513" y="102584"/>
                      <a:pt x="341471" y="61055"/>
                      <a:pt x="339376" y="34862"/>
                    </a:cubicBezTo>
                    <a:cubicBezTo>
                      <a:pt x="373189" y="49054"/>
                      <a:pt x="419862" y="56579"/>
                      <a:pt x="460248" y="60674"/>
                    </a:cubicBezTo>
                    <a:cubicBezTo>
                      <a:pt x="493681" y="43910"/>
                      <a:pt x="522637" y="24670"/>
                      <a:pt x="529114" y="6572"/>
                    </a:cubicBezTo>
                    <a:cubicBezTo>
                      <a:pt x="526066" y="4382"/>
                      <a:pt x="522922" y="2191"/>
                      <a:pt x="520160" y="0"/>
                    </a:cubicBezTo>
                    <a:cubicBezTo>
                      <a:pt x="516160" y="18574"/>
                      <a:pt x="486251" y="38481"/>
                      <a:pt x="451675" y="55721"/>
                    </a:cubicBezTo>
                    <a:cubicBezTo>
                      <a:pt x="412147" y="51721"/>
                      <a:pt x="366522" y="44291"/>
                      <a:pt x="333470" y="30480"/>
                    </a:cubicBezTo>
                    <a:cubicBezTo>
                      <a:pt x="335566" y="56007"/>
                      <a:pt x="293560" y="96393"/>
                      <a:pt x="254222" y="128492"/>
                    </a:cubicBezTo>
                    <a:cubicBezTo>
                      <a:pt x="218884" y="136684"/>
                      <a:pt x="175070" y="143256"/>
                      <a:pt x="127921" y="141637"/>
                    </a:cubicBezTo>
                    <a:cubicBezTo>
                      <a:pt x="131635" y="165830"/>
                      <a:pt x="119443" y="200025"/>
                      <a:pt x="103251" y="232601"/>
                    </a:cubicBezTo>
                    <a:cubicBezTo>
                      <a:pt x="74295" y="247555"/>
                      <a:pt x="39243" y="262223"/>
                      <a:pt x="0" y="271653"/>
                    </a:cubicBezTo>
                    <a:cubicBezTo>
                      <a:pt x="1333" y="274511"/>
                      <a:pt x="2381" y="277749"/>
                      <a:pt x="3334" y="281083"/>
                    </a:cubicBezTo>
                    <a:cubicBezTo>
                      <a:pt x="41243" y="271367"/>
                      <a:pt x="75343" y="257080"/>
                      <a:pt x="103727" y="242411"/>
                    </a:cubicBezTo>
                    <a:cubicBezTo>
                      <a:pt x="120301" y="208979"/>
                      <a:pt x="132779" y="173927"/>
                      <a:pt x="129064" y="14916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4" name="Vrije vorm: vorm 9333">
                <a:extLst>
                  <a:ext uri="{FF2B5EF4-FFF2-40B4-BE49-F238E27FC236}">
                    <a16:creationId xmlns:a16="http://schemas.microsoft.com/office/drawing/2014/main" id="{867EAAAB-04A2-15D1-CDFE-B4FC63836EE8}"/>
                  </a:ext>
                </a:extLst>
              </p:cNvPr>
              <p:cNvSpPr/>
              <p:nvPr/>
            </p:nvSpPr>
            <p:spPr>
              <a:xfrm>
                <a:off x="9118099" y="1510061"/>
                <a:ext cx="100012" cy="124396"/>
              </a:xfrm>
              <a:custGeom>
                <a:avLst/>
                <a:gdLst>
                  <a:gd name="connsiteX0" fmla="*/ 91535 w 100012"/>
                  <a:gd name="connsiteY0" fmla="*/ 46101 h 124396"/>
                  <a:gd name="connsiteX1" fmla="*/ 100013 w 100012"/>
                  <a:gd name="connsiteY1" fmla="*/ 0 h 124396"/>
                  <a:gd name="connsiteX2" fmla="*/ 93726 w 100012"/>
                  <a:gd name="connsiteY2" fmla="*/ 31909 h 124396"/>
                  <a:gd name="connsiteX3" fmla="*/ 0 w 100012"/>
                  <a:gd name="connsiteY3" fmla="*/ 114014 h 124396"/>
                  <a:gd name="connsiteX4" fmla="*/ 8192 w 100012"/>
                  <a:gd name="connsiteY4" fmla="*/ 124396 h 124396"/>
                  <a:gd name="connsiteX5" fmla="*/ 91535 w 100012"/>
                  <a:gd name="connsiteY5" fmla="*/ 46006 h 12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12" h="124396">
                    <a:moveTo>
                      <a:pt x="91535" y="46101"/>
                    </a:moveTo>
                    <a:cubicBezTo>
                      <a:pt x="94964" y="31242"/>
                      <a:pt x="97917" y="15526"/>
                      <a:pt x="100013" y="0"/>
                    </a:cubicBezTo>
                    <a:cubicBezTo>
                      <a:pt x="98203" y="10858"/>
                      <a:pt x="96012" y="21622"/>
                      <a:pt x="93726" y="31909"/>
                    </a:cubicBezTo>
                    <a:cubicBezTo>
                      <a:pt x="67151" y="65437"/>
                      <a:pt x="32861" y="101251"/>
                      <a:pt x="0" y="114014"/>
                    </a:cubicBezTo>
                    <a:cubicBezTo>
                      <a:pt x="2953" y="116967"/>
                      <a:pt x="5620" y="120587"/>
                      <a:pt x="8192" y="124396"/>
                    </a:cubicBezTo>
                    <a:cubicBezTo>
                      <a:pt x="37814" y="108109"/>
                      <a:pt x="67723" y="76200"/>
                      <a:pt x="91535" y="46006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5" name="Vrije vorm: vorm 9334">
                <a:extLst>
                  <a:ext uri="{FF2B5EF4-FFF2-40B4-BE49-F238E27FC236}">
                    <a16:creationId xmlns:a16="http://schemas.microsoft.com/office/drawing/2014/main" id="{7BBC8F28-2960-CCA0-EE4E-5CA9F2CA3014}"/>
                  </a:ext>
                </a:extLst>
              </p:cNvPr>
              <p:cNvSpPr/>
              <p:nvPr/>
            </p:nvSpPr>
            <p:spPr>
              <a:xfrm>
                <a:off x="9146007" y="1982501"/>
                <a:ext cx="11715" cy="48196"/>
              </a:xfrm>
              <a:custGeom>
                <a:avLst/>
                <a:gdLst>
                  <a:gd name="connsiteX0" fmla="*/ 11716 w 11715"/>
                  <a:gd name="connsiteY0" fmla="*/ 0 h 48196"/>
                  <a:gd name="connsiteX1" fmla="*/ 0 w 11715"/>
                  <a:gd name="connsiteY1" fmla="*/ 46292 h 48196"/>
                  <a:gd name="connsiteX2" fmla="*/ 1143 w 11715"/>
                  <a:gd name="connsiteY2" fmla="*/ 47054 h 48196"/>
                  <a:gd name="connsiteX3" fmla="*/ 3143 w 11715"/>
                  <a:gd name="connsiteY3" fmla="*/ 48197 h 48196"/>
                  <a:gd name="connsiteX4" fmla="*/ 11621 w 11715"/>
                  <a:gd name="connsiteY4" fmla="*/ 0 h 4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" h="48196">
                    <a:moveTo>
                      <a:pt x="11716" y="0"/>
                    </a:moveTo>
                    <a:cubicBezTo>
                      <a:pt x="8763" y="16669"/>
                      <a:pt x="4953" y="32575"/>
                      <a:pt x="0" y="46292"/>
                    </a:cubicBezTo>
                    <a:cubicBezTo>
                      <a:pt x="381" y="46577"/>
                      <a:pt x="762" y="46768"/>
                      <a:pt x="1143" y="47054"/>
                    </a:cubicBezTo>
                    <a:cubicBezTo>
                      <a:pt x="1810" y="47435"/>
                      <a:pt x="2477" y="47816"/>
                      <a:pt x="3143" y="48197"/>
                    </a:cubicBezTo>
                    <a:cubicBezTo>
                      <a:pt x="6858" y="32956"/>
                      <a:pt x="9620" y="16669"/>
                      <a:pt x="11621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6" name="Vrije vorm: vorm 9335">
                <a:extLst>
                  <a:ext uri="{FF2B5EF4-FFF2-40B4-BE49-F238E27FC236}">
                    <a16:creationId xmlns:a16="http://schemas.microsoft.com/office/drawing/2014/main" id="{E204C387-78AA-6B33-9825-F91C819D4B9E}"/>
                  </a:ext>
                </a:extLst>
              </p:cNvPr>
              <p:cNvSpPr/>
              <p:nvPr/>
            </p:nvSpPr>
            <p:spPr>
              <a:xfrm>
                <a:off x="10222808" y="1382998"/>
                <a:ext cx="72580" cy="27146"/>
              </a:xfrm>
              <a:custGeom>
                <a:avLst/>
                <a:gdLst>
                  <a:gd name="connsiteX0" fmla="*/ 0 w 72580"/>
                  <a:gd name="connsiteY0" fmla="*/ 0 h 27146"/>
                  <a:gd name="connsiteX1" fmla="*/ 72390 w 72580"/>
                  <a:gd name="connsiteY1" fmla="*/ 27146 h 27146"/>
                  <a:gd name="connsiteX2" fmla="*/ 72580 w 72580"/>
                  <a:gd name="connsiteY2" fmla="*/ 23336 h 27146"/>
                  <a:gd name="connsiteX3" fmla="*/ 0 w 72580"/>
                  <a:gd name="connsiteY3" fmla="*/ 0 h 2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80" h="27146">
                    <a:moveTo>
                      <a:pt x="0" y="0"/>
                    </a:moveTo>
                    <a:cubicBezTo>
                      <a:pt x="21622" y="10001"/>
                      <a:pt x="45910" y="19526"/>
                      <a:pt x="72390" y="27146"/>
                    </a:cubicBezTo>
                    <a:cubicBezTo>
                      <a:pt x="72390" y="25813"/>
                      <a:pt x="72485" y="24575"/>
                      <a:pt x="72580" y="23336"/>
                    </a:cubicBezTo>
                    <a:cubicBezTo>
                      <a:pt x="46482" y="17335"/>
                      <a:pt x="22098" y="9049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7" name="Vrije vorm: vorm 9336">
                <a:extLst>
                  <a:ext uri="{FF2B5EF4-FFF2-40B4-BE49-F238E27FC236}">
                    <a16:creationId xmlns:a16="http://schemas.microsoft.com/office/drawing/2014/main" id="{744D606D-DA92-97A4-610A-E6C807FFF2D0}"/>
                  </a:ext>
                </a:extLst>
              </p:cNvPr>
              <p:cNvSpPr/>
              <p:nvPr/>
            </p:nvSpPr>
            <p:spPr>
              <a:xfrm>
                <a:off x="9839903" y="1171924"/>
                <a:ext cx="117062" cy="32004"/>
              </a:xfrm>
              <a:custGeom>
                <a:avLst/>
                <a:gdLst>
                  <a:gd name="connsiteX0" fmla="*/ 117062 w 117062"/>
                  <a:gd name="connsiteY0" fmla="*/ 10478 h 32004"/>
                  <a:gd name="connsiteX1" fmla="*/ 109919 w 117062"/>
                  <a:gd name="connsiteY1" fmla="*/ 0 h 32004"/>
                  <a:gd name="connsiteX2" fmla="*/ 0 w 117062"/>
                  <a:gd name="connsiteY2" fmla="*/ 27146 h 32004"/>
                  <a:gd name="connsiteX3" fmla="*/ 12002 w 117062"/>
                  <a:gd name="connsiteY3" fmla="*/ 32004 h 32004"/>
                  <a:gd name="connsiteX4" fmla="*/ 117062 w 117062"/>
                  <a:gd name="connsiteY4" fmla="*/ 10478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62" h="32004">
                    <a:moveTo>
                      <a:pt x="117062" y="10478"/>
                    </a:moveTo>
                    <a:cubicBezTo>
                      <a:pt x="114395" y="6858"/>
                      <a:pt x="111919" y="3429"/>
                      <a:pt x="109919" y="0"/>
                    </a:cubicBezTo>
                    <a:cubicBezTo>
                      <a:pt x="100679" y="13907"/>
                      <a:pt x="48673" y="22289"/>
                      <a:pt x="0" y="27146"/>
                    </a:cubicBezTo>
                    <a:cubicBezTo>
                      <a:pt x="4000" y="28766"/>
                      <a:pt x="8096" y="30385"/>
                      <a:pt x="12002" y="32004"/>
                    </a:cubicBezTo>
                    <a:cubicBezTo>
                      <a:pt x="53912" y="27813"/>
                      <a:pt x="98298" y="21050"/>
                      <a:pt x="117062" y="1047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8" name="Vrije vorm: vorm 9337">
                <a:extLst>
                  <a:ext uri="{FF2B5EF4-FFF2-40B4-BE49-F238E27FC236}">
                    <a16:creationId xmlns:a16="http://schemas.microsoft.com/office/drawing/2014/main" id="{FD998A2F-E949-232E-AD0D-ABE6C3F884DC}"/>
                  </a:ext>
                </a:extLst>
              </p:cNvPr>
              <p:cNvSpPr/>
              <p:nvPr/>
            </p:nvSpPr>
            <p:spPr>
              <a:xfrm>
                <a:off x="10030975" y="1248219"/>
                <a:ext cx="97155" cy="11792"/>
              </a:xfrm>
              <a:custGeom>
                <a:avLst/>
                <a:gdLst>
                  <a:gd name="connsiteX0" fmla="*/ 97060 w 97155"/>
                  <a:gd name="connsiteY0" fmla="*/ 10954 h 11792"/>
                  <a:gd name="connsiteX1" fmla="*/ 93440 w 97155"/>
                  <a:gd name="connsiteY1" fmla="*/ 0 h 11792"/>
                  <a:gd name="connsiteX2" fmla="*/ 0 w 97155"/>
                  <a:gd name="connsiteY2" fmla="*/ 0 h 11792"/>
                  <a:gd name="connsiteX3" fmla="*/ 4381 w 97155"/>
                  <a:gd name="connsiteY3" fmla="*/ 3905 h 11792"/>
                  <a:gd name="connsiteX4" fmla="*/ 97155 w 97155"/>
                  <a:gd name="connsiteY4" fmla="*/ 10858 h 1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5" h="11792">
                    <a:moveTo>
                      <a:pt x="97060" y="10954"/>
                    </a:moveTo>
                    <a:cubicBezTo>
                      <a:pt x="95631" y="7144"/>
                      <a:pt x="94393" y="3429"/>
                      <a:pt x="93440" y="0"/>
                    </a:cubicBezTo>
                    <a:cubicBezTo>
                      <a:pt x="82296" y="9334"/>
                      <a:pt x="41910" y="6286"/>
                      <a:pt x="0" y="0"/>
                    </a:cubicBezTo>
                    <a:cubicBezTo>
                      <a:pt x="1429" y="1333"/>
                      <a:pt x="2857" y="2667"/>
                      <a:pt x="4381" y="3905"/>
                    </a:cubicBezTo>
                    <a:cubicBezTo>
                      <a:pt x="39719" y="9620"/>
                      <a:pt x="76010" y="13716"/>
                      <a:pt x="97155" y="1085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9" name="Vrije vorm: vorm 9338">
                <a:extLst>
                  <a:ext uri="{FF2B5EF4-FFF2-40B4-BE49-F238E27FC236}">
                    <a16:creationId xmlns:a16="http://schemas.microsoft.com/office/drawing/2014/main" id="{55CD9C07-C428-5832-3ED7-894AB3793C38}"/>
                  </a:ext>
                </a:extLst>
              </p:cNvPr>
              <p:cNvSpPr/>
              <p:nvPr/>
            </p:nvSpPr>
            <p:spPr>
              <a:xfrm>
                <a:off x="10374351" y="1561591"/>
                <a:ext cx="20383" cy="63150"/>
              </a:xfrm>
              <a:custGeom>
                <a:avLst/>
                <a:gdLst>
                  <a:gd name="connsiteX0" fmla="*/ 0 w 20383"/>
                  <a:gd name="connsiteY0" fmla="*/ 63151 h 63150"/>
                  <a:gd name="connsiteX1" fmla="*/ 20384 w 20383"/>
                  <a:gd name="connsiteY1" fmla="*/ 4001 h 63150"/>
                  <a:gd name="connsiteX2" fmla="*/ 13430 w 20383"/>
                  <a:gd name="connsiteY2" fmla="*/ 0 h 63150"/>
                  <a:gd name="connsiteX3" fmla="*/ 0 w 20383"/>
                  <a:gd name="connsiteY3" fmla="*/ 63055 h 6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3" h="63150">
                    <a:moveTo>
                      <a:pt x="0" y="63151"/>
                    </a:moveTo>
                    <a:cubicBezTo>
                      <a:pt x="3524" y="39053"/>
                      <a:pt x="9811" y="17431"/>
                      <a:pt x="20384" y="4001"/>
                    </a:cubicBezTo>
                    <a:cubicBezTo>
                      <a:pt x="18002" y="2762"/>
                      <a:pt x="15812" y="1333"/>
                      <a:pt x="13430" y="0"/>
                    </a:cubicBezTo>
                    <a:cubicBezTo>
                      <a:pt x="6096" y="17240"/>
                      <a:pt x="2000" y="39529"/>
                      <a:pt x="0" y="630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0" name="Vrije vorm: vorm 9339">
                <a:extLst>
                  <a:ext uri="{FF2B5EF4-FFF2-40B4-BE49-F238E27FC236}">
                    <a16:creationId xmlns:a16="http://schemas.microsoft.com/office/drawing/2014/main" id="{ED9C90C2-C172-5948-29AC-5125F7A18644}"/>
                  </a:ext>
                </a:extLst>
              </p:cNvPr>
              <p:cNvSpPr/>
              <p:nvPr/>
            </p:nvSpPr>
            <p:spPr>
              <a:xfrm>
                <a:off x="10330060" y="1961451"/>
                <a:ext cx="92583" cy="114776"/>
              </a:xfrm>
              <a:custGeom>
                <a:avLst/>
                <a:gdLst>
                  <a:gd name="connsiteX0" fmla="*/ 7049 w 92583"/>
                  <a:gd name="connsiteY0" fmla="*/ 71056 h 114776"/>
                  <a:gd name="connsiteX1" fmla="*/ 0 w 92583"/>
                  <a:gd name="connsiteY1" fmla="*/ 114776 h 114776"/>
                  <a:gd name="connsiteX2" fmla="*/ 5429 w 92583"/>
                  <a:gd name="connsiteY2" fmla="*/ 82582 h 114776"/>
                  <a:gd name="connsiteX3" fmla="*/ 92583 w 92583"/>
                  <a:gd name="connsiteY3" fmla="*/ 9144 h 114776"/>
                  <a:gd name="connsiteX4" fmla="*/ 86011 w 92583"/>
                  <a:gd name="connsiteY4" fmla="*/ 0 h 114776"/>
                  <a:gd name="connsiteX5" fmla="*/ 7049 w 92583"/>
                  <a:gd name="connsiteY5" fmla="*/ 71152 h 1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583" h="114776">
                    <a:moveTo>
                      <a:pt x="7049" y="71056"/>
                    </a:moveTo>
                    <a:cubicBezTo>
                      <a:pt x="4477" y="84773"/>
                      <a:pt x="2000" y="99631"/>
                      <a:pt x="0" y="114776"/>
                    </a:cubicBezTo>
                    <a:cubicBezTo>
                      <a:pt x="1619" y="103632"/>
                      <a:pt x="3524" y="92773"/>
                      <a:pt x="5429" y="82582"/>
                    </a:cubicBezTo>
                    <a:cubicBezTo>
                      <a:pt x="32004" y="49816"/>
                      <a:pt x="64199" y="17240"/>
                      <a:pt x="92583" y="9144"/>
                    </a:cubicBezTo>
                    <a:cubicBezTo>
                      <a:pt x="90297" y="6287"/>
                      <a:pt x="88106" y="3239"/>
                      <a:pt x="86011" y="0"/>
                    </a:cubicBezTo>
                    <a:cubicBezTo>
                      <a:pt x="59627" y="12097"/>
                      <a:pt x="31052" y="41434"/>
                      <a:pt x="7049" y="7115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1" name="Vrije vorm: vorm 9340">
                <a:extLst>
                  <a:ext uri="{FF2B5EF4-FFF2-40B4-BE49-F238E27FC236}">
                    <a16:creationId xmlns:a16="http://schemas.microsoft.com/office/drawing/2014/main" id="{093EAF90-4EA3-3ABA-10C4-7FB7DA256368}"/>
                  </a:ext>
                </a:extLst>
              </p:cNvPr>
              <p:cNvSpPr/>
              <p:nvPr/>
            </p:nvSpPr>
            <p:spPr>
              <a:xfrm>
                <a:off x="9416327" y="2340639"/>
                <a:ext cx="110394" cy="10860"/>
              </a:xfrm>
              <a:custGeom>
                <a:avLst/>
                <a:gdLst>
                  <a:gd name="connsiteX0" fmla="*/ 3810 w 110394"/>
                  <a:gd name="connsiteY0" fmla="*/ 2 h 10860"/>
                  <a:gd name="connsiteX1" fmla="*/ 0 w 110394"/>
                  <a:gd name="connsiteY1" fmla="*/ 5717 h 10860"/>
                  <a:gd name="connsiteX2" fmla="*/ 110395 w 110394"/>
                  <a:gd name="connsiteY2" fmla="*/ 10861 h 10860"/>
                  <a:gd name="connsiteX3" fmla="*/ 105537 w 110394"/>
                  <a:gd name="connsiteY3" fmla="*/ 6765 h 10860"/>
                  <a:gd name="connsiteX4" fmla="*/ 3810 w 110394"/>
                  <a:gd name="connsiteY4" fmla="*/ 2 h 1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394" h="10860">
                    <a:moveTo>
                      <a:pt x="3810" y="2"/>
                    </a:moveTo>
                    <a:cubicBezTo>
                      <a:pt x="3238" y="2479"/>
                      <a:pt x="2000" y="4384"/>
                      <a:pt x="0" y="5717"/>
                    </a:cubicBezTo>
                    <a:cubicBezTo>
                      <a:pt x="37243" y="4098"/>
                      <a:pt x="76105" y="6765"/>
                      <a:pt x="110395" y="10861"/>
                    </a:cubicBezTo>
                    <a:cubicBezTo>
                      <a:pt x="108775" y="9527"/>
                      <a:pt x="107156" y="8194"/>
                      <a:pt x="105537" y="6765"/>
                    </a:cubicBezTo>
                    <a:cubicBezTo>
                      <a:pt x="74485" y="2765"/>
                      <a:pt x="38957" y="-93"/>
                      <a:pt x="3810" y="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2" name="Vrije vorm: vorm 9341">
                <a:extLst>
                  <a:ext uri="{FF2B5EF4-FFF2-40B4-BE49-F238E27FC236}">
                    <a16:creationId xmlns:a16="http://schemas.microsoft.com/office/drawing/2014/main" id="{5C18385D-74CF-E20B-7144-FA16B4FC4A44}"/>
                  </a:ext>
                </a:extLst>
              </p:cNvPr>
              <p:cNvSpPr/>
              <p:nvPr/>
            </p:nvSpPr>
            <p:spPr>
              <a:xfrm>
                <a:off x="10295065" y="1410144"/>
                <a:ext cx="3276" cy="14858"/>
              </a:xfrm>
              <a:custGeom>
                <a:avLst/>
                <a:gdLst>
                  <a:gd name="connsiteX0" fmla="*/ 228 w 3276"/>
                  <a:gd name="connsiteY0" fmla="*/ 14859 h 14858"/>
                  <a:gd name="connsiteX1" fmla="*/ 3276 w 3276"/>
                  <a:gd name="connsiteY1" fmla="*/ 857 h 14858"/>
                  <a:gd name="connsiteX2" fmla="*/ 133 w 3276"/>
                  <a:gd name="connsiteY2" fmla="*/ 0 h 14858"/>
                  <a:gd name="connsiteX3" fmla="*/ 228 w 3276"/>
                  <a:gd name="connsiteY3" fmla="*/ 14764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" h="14858">
                    <a:moveTo>
                      <a:pt x="228" y="14859"/>
                    </a:moveTo>
                    <a:cubicBezTo>
                      <a:pt x="800" y="9811"/>
                      <a:pt x="1847" y="5143"/>
                      <a:pt x="3276" y="857"/>
                    </a:cubicBezTo>
                    <a:cubicBezTo>
                      <a:pt x="2228" y="571"/>
                      <a:pt x="1181" y="381"/>
                      <a:pt x="133" y="0"/>
                    </a:cubicBezTo>
                    <a:cubicBezTo>
                      <a:pt x="-58" y="4763"/>
                      <a:pt x="-58" y="9620"/>
                      <a:pt x="228" y="14764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3" name="Vrije vorm: vorm 9342">
                <a:extLst>
                  <a:ext uri="{FF2B5EF4-FFF2-40B4-BE49-F238E27FC236}">
                    <a16:creationId xmlns:a16="http://schemas.microsoft.com/office/drawing/2014/main" id="{A07CB4C9-8110-07B6-E726-CE88D07C4968}"/>
                  </a:ext>
                </a:extLst>
              </p:cNvPr>
              <p:cNvSpPr/>
              <p:nvPr/>
            </p:nvSpPr>
            <p:spPr>
              <a:xfrm>
                <a:off x="10388448" y="1785048"/>
                <a:ext cx="54483" cy="80771"/>
              </a:xfrm>
              <a:custGeom>
                <a:avLst/>
                <a:gdLst>
                  <a:gd name="connsiteX0" fmla="*/ 1334 w 54483"/>
                  <a:gd name="connsiteY0" fmla="*/ 80677 h 80771"/>
                  <a:gd name="connsiteX1" fmla="*/ 54483 w 54483"/>
                  <a:gd name="connsiteY1" fmla="*/ 6763 h 80771"/>
                  <a:gd name="connsiteX2" fmla="*/ 46101 w 54483"/>
                  <a:gd name="connsiteY2" fmla="*/ 0 h 80771"/>
                  <a:gd name="connsiteX3" fmla="*/ 0 w 54483"/>
                  <a:gd name="connsiteY3" fmla="*/ 74486 h 80771"/>
                  <a:gd name="connsiteX4" fmla="*/ 1334 w 54483"/>
                  <a:gd name="connsiteY4" fmla="*/ 80772 h 80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83" h="80771">
                    <a:moveTo>
                      <a:pt x="1334" y="80677"/>
                    </a:moveTo>
                    <a:cubicBezTo>
                      <a:pt x="16002" y="48958"/>
                      <a:pt x="34099" y="19336"/>
                      <a:pt x="54483" y="6763"/>
                    </a:cubicBezTo>
                    <a:cubicBezTo>
                      <a:pt x="51626" y="4763"/>
                      <a:pt x="48863" y="2381"/>
                      <a:pt x="46101" y="0"/>
                    </a:cubicBezTo>
                    <a:cubicBezTo>
                      <a:pt x="28385" y="17145"/>
                      <a:pt x="12668" y="45339"/>
                      <a:pt x="0" y="74486"/>
                    </a:cubicBezTo>
                    <a:cubicBezTo>
                      <a:pt x="381" y="76581"/>
                      <a:pt x="857" y="78676"/>
                      <a:pt x="1334" y="8077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4" name="Vrije vorm: vorm 9343">
                <a:extLst>
                  <a:ext uri="{FF2B5EF4-FFF2-40B4-BE49-F238E27FC236}">
                    <a16:creationId xmlns:a16="http://schemas.microsoft.com/office/drawing/2014/main" id="{1F3D460E-6479-27BA-615D-F3AD28E0EC50}"/>
                  </a:ext>
                </a:extLst>
              </p:cNvPr>
              <p:cNvSpPr/>
              <p:nvPr/>
            </p:nvSpPr>
            <p:spPr>
              <a:xfrm>
                <a:off x="9794704" y="2169953"/>
                <a:ext cx="530593" cy="279749"/>
              </a:xfrm>
              <a:custGeom>
                <a:avLst/>
                <a:gdLst>
                  <a:gd name="connsiteX0" fmla="*/ 401530 w 530593"/>
                  <a:gd name="connsiteY0" fmla="*/ 132112 h 279749"/>
                  <a:gd name="connsiteX1" fmla="*/ 262941 w 530593"/>
                  <a:gd name="connsiteY1" fmla="*/ 154781 h 279749"/>
                  <a:gd name="connsiteX2" fmla="*/ 191503 w 530593"/>
                  <a:gd name="connsiteY2" fmla="*/ 245459 h 279749"/>
                  <a:gd name="connsiteX3" fmla="*/ 69965 w 530593"/>
                  <a:gd name="connsiteY3" fmla="*/ 220885 h 279749"/>
                  <a:gd name="connsiteX4" fmla="*/ 51 w 530593"/>
                  <a:gd name="connsiteY4" fmla="*/ 273463 h 279749"/>
                  <a:gd name="connsiteX5" fmla="*/ 10624 w 530593"/>
                  <a:gd name="connsiteY5" fmla="*/ 279749 h 279749"/>
                  <a:gd name="connsiteX6" fmla="*/ 78251 w 530593"/>
                  <a:gd name="connsiteY6" fmla="*/ 225266 h 279749"/>
                  <a:gd name="connsiteX7" fmla="*/ 197218 w 530593"/>
                  <a:gd name="connsiteY7" fmla="*/ 249365 h 279749"/>
                  <a:gd name="connsiteX8" fmla="*/ 267132 w 530593"/>
                  <a:gd name="connsiteY8" fmla="*/ 160496 h 279749"/>
                  <a:gd name="connsiteX9" fmla="*/ 402768 w 530593"/>
                  <a:gd name="connsiteY9" fmla="*/ 138208 h 279749"/>
                  <a:gd name="connsiteX10" fmla="*/ 431915 w 530593"/>
                  <a:gd name="connsiteY10" fmla="*/ 52102 h 279749"/>
                  <a:gd name="connsiteX11" fmla="*/ 530593 w 530593"/>
                  <a:gd name="connsiteY11" fmla="*/ 8192 h 279749"/>
                  <a:gd name="connsiteX12" fmla="*/ 529927 w 530593"/>
                  <a:gd name="connsiteY12" fmla="*/ 0 h 279749"/>
                  <a:gd name="connsiteX13" fmla="*/ 431152 w 530593"/>
                  <a:gd name="connsiteY13" fmla="*/ 44196 h 279749"/>
                  <a:gd name="connsiteX14" fmla="*/ 401339 w 530593"/>
                  <a:gd name="connsiteY14" fmla="*/ 132017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0593" h="279749">
                    <a:moveTo>
                      <a:pt x="401530" y="132112"/>
                    </a:moveTo>
                    <a:cubicBezTo>
                      <a:pt x="365049" y="130683"/>
                      <a:pt x="312661" y="142589"/>
                      <a:pt x="262941" y="154781"/>
                    </a:cubicBezTo>
                    <a:cubicBezTo>
                      <a:pt x="220269" y="190310"/>
                      <a:pt x="178264" y="231267"/>
                      <a:pt x="191503" y="245459"/>
                    </a:cubicBezTo>
                    <a:cubicBezTo>
                      <a:pt x="151117" y="233172"/>
                      <a:pt x="107398" y="225552"/>
                      <a:pt x="69965" y="220885"/>
                    </a:cubicBezTo>
                    <a:cubicBezTo>
                      <a:pt x="31388" y="239363"/>
                      <a:pt x="-1473" y="259366"/>
                      <a:pt x="51" y="273463"/>
                    </a:cubicBezTo>
                    <a:cubicBezTo>
                      <a:pt x="3575" y="275558"/>
                      <a:pt x="7195" y="277559"/>
                      <a:pt x="10624" y="279749"/>
                    </a:cubicBezTo>
                    <a:cubicBezTo>
                      <a:pt x="3575" y="265843"/>
                      <a:pt x="37675" y="244697"/>
                      <a:pt x="78251" y="225266"/>
                    </a:cubicBezTo>
                    <a:cubicBezTo>
                      <a:pt x="114923" y="229838"/>
                      <a:pt x="157690" y="237363"/>
                      <a:pt x="197218" y="249365"/>
                    </a:cubicBezTo>
                    <a:cubicBezTo>
                      <a:pt x="184265" y="235458"/>
                      <a:pt x="225317" y="195358"/>
                      <a:pt x="267132" y="160496"/>
                    </a:cubicBezTo>
                    <a:cubicBezTo>
                      <a:pt x="315709" y="148590"/>
                      <a:pt x="367049" y="136874"/>
                      <a:pt x="402768" y="138208"/>
                    </a:cubicBezTo>
                    <a:cubicBezTo>
                      <a:pt x="407340" y="111633"/>
                      <a:pt x="418865" y="80867"/>
                      <a:pt x="431915" y="52102"/>
                    </a:cubicBezTo>
                    <a:cubicBezTo>
                      <a:pt x="467252" y="32576"/>
                      <a:pt x="502590" y="14859"/>
                      <a:pt x="530593" y="8192"/>
                    </a:cubicBezTo>
                    <a:cubicBezTo>
                      <a:pt x="530308" y="5620"/>
                      <a:pt x="530117" y="2762"/>
                      <a:pt x="529927" y="0"/>
                    </a:cubicBezTo>
                    <a:cubicBezTo>
                      <a:pt x="501637" y="7144"/>
                      <a:pt x="466395" y="24765"/>
                      <a:pt x="431152" y="44196"/>
                    </a:cubicBezTo>
                    <a:cubicBezTo>
                      <a:pt x="417817" y="73533"/>
                      <a:pt x="406007" y="104965"/>
                      <a:pt x="401339" y="1320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5" name="Vrije vorm: vorm 9344">
                <a:extLst>
                  <a:ext uri="{FF2B5EF4-FFF2-40B4-BE49-F238E27FC236}">
                    <a16:creationId xmlns:a16="http://schemas.microsoft.com/office/drawing/2014/main" id="{A9911EFE-46B2-FECD-931F-9B6547011F9E}"/>
                  </a:ext>
                </a:extLst>
              </p:cNvPr>
              <p:cNvSpPr/>
              <p:nvPr/>
            </p:nvSpPr>
            <p:spPr>
              <a:xfrm>
                <a:off x="9590920" y="2393124"/>
                <a:ext cx="110108" cy="29527"/>
              </a:xfrm>
              <a:custGeom>
                <a:avLst/>
                <a:gdLst>
                  <a:gd name="connsiteX0" fmla="*/ 1714 w 110108"/>
                  <a:gd name="connsiteY0" fmla="*/ 20955 h 29527"/>
                  <a:gd name="connsiteX1" fmla="*/ 0 w 110108"/>
                  <a:gd name="connsiteY1" fmla="*/ 29528 h 29527"/>
                  <a:gd name="connsiteX2" fmla="*/ 110109 w 110108"/>
                  <a:gd name="connsiteY2" fmla="*/ 4572 h 29527"/>
                  <a:gd name="connsiteX3" fmla="*/ 99727 w 110108"/>
                  <a:gd name="connsiteY3" fmla="*/ 0 h 29527"/>
                  <a:gd name="connsiteX4" fmla="*/ 1810 w 110108"/>
                  <a:gd name="connsiteY4" fmla="*/ 20955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08" h="29527">
                    <a:moveTo>
                      <a:pt x="1714" y="20955"/>
                    </a:moveTo>
                    <a:cubicBezTo>
                      <a:pt x="2381" y="24384"/>
                      <a:pt x="1905" y="27242"/>
                      <a:pt x="0" y="29528"/>
                    </a:cubicBezTo>
                    <a:cubicBezTo>
                      <a:pt x="36195" y="17717"/>
                      <a:pt x="75438" y="9811"/>
                      <a:pt x="110109" y="4572"/>
                    </a:cubicBezTo>
                    <a:cubicBezTo>
                      <a:pt x="106680" y="3048"/>
                      <a:pt x="103060" y="1429"/>
                      <a:pt x="99727" y="0"/>
                    </a:cubicBezTo>
                    <a:cubicBezTo>
                      <a:pt x="68961" y="4572"/>
                      <a:pt x="34671" y="11335"/>
                      <a:pt x="1810" y="209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6" name="Vrije vorm: vorm 9345">
                <a:extLst>
                  <a:ext uri="{FF2B5EF4-FFF2-40B4-BE49-F238E27FC236}">
                    <a16:creationId xmlns:a16="http://schemas.microsoft.com/office/drawing/2014/main" id="{F9F31D51-BD72-98CD-3A16-CAEA723A796B}"/>
                  </a:ext>
                </a:extLst>
              </p:cNvPr>
              <p:cNvSpPr/>
              <p:nvPr/>
            </p:nvSpPr>
            <p:spPr>
              <a:xfrm>
                <a:off x="9107526" y="1151636"/>
                <a:ext cx="1327022" cy="1292351"/>
              </a:xfrm>
              <a:custGeom>
                <a:avLst/>
                <a:gdLst>
                  <a:gd name="connsiteX0" fmla="*/ 1262634 w 1327022"/>
                  <a:gd name="connsiteY0" fmla="*/ 537020 h 1292351"/>
                  <a:gd name="connsiteX1" fmla="*/ 1266825 w 1327022"/>
                  <a:gd name="connsiteY1" fmla="*/ 473202 h 1292351"/>
                  <a:gd name="connsiteX2" fmla="*/ 1280255 w 1327022"/>
                  <a:gd name="connsiteY2" fmla="*/ 410147 h 1292351"/>
                  <a:gd name="connsiteX3" fmla="*/ 1195578 w 1327022"/>
                  <a:gd name="connsiteY3" fmla="*/ 350425 h 1292351"/>
                  <a:gd name="connsiteX4" fmla="*/ 1187768 w 1327022"/>
                  <a:gd name="connsiteY4" fmla="*/ 273463 h 1292351"/>
                  <a:gd name="connsiteX5" fmla="*/ 1187672 w 1327022"/>
                  <a:gd name="connsiteY5" fmla="*/ 258699 h 1292351"/>
                  <a:gd name="connsiteX6" fmla="*/ 1115282 w 1327022"/>
                  <a:gd name="connsiteY6" fmla="*/ 231553 h 1292351"/>
                  <a:gd name="connsiteX7" fmla="*/ 1082802 w 1327022"/>
                  <a:gd name="connsiteY7" fmla="*/ 217075 h 1292351"/>
                  <a:gd name="connsiteX8" fmla="*/ 1020509 w 1327022"/>
                  <a:gd name="connsiteY8" fmla="*/ 107632 h 1292351"/>
                  <a:gd name="connsiteX9" fmla="*/ 927735 w 1327022"/>
                  <a:gd name="connsiteY9" fmla="*/ 100679 h 1292351"/>
                  <a:gd name="connsiteX10" fmla="*/ 923353 w 1327022"/>
                  <a:gd name="connsiteY10" fmla="*/ 96774 h 1292351"/>
                  <a:gd name="connsiteX11" fmla="*/ 911161 w 1327022"/>
                  <a:gd name="connsiteY11" fmla="*/ 94869 h 1292351"/>
                  <a:gd name="connsiteX12" fmla="*/ 849440 w 1327022"/>
                  <a:gd name="connsiteY12" fmla="*/ 31052 h 1292351"/>
                  <a:gd name="connsiteX13" fmla="*/ 744379 w 1327022"/>
                  <a:gd name="connsiteY13" fmla="*/ 52578 h 1292351"/>
                  <a:gd name="connsiteX14" fmla="*/ 732377 w 1327022"/>
                  <a:gd name="connsiteY14" fmla="*/ 47720 h 1292351"/>
                  <a:gd name="connsiteX15" fmla="*/ 731901 w 1327022"/>
                  <a:gd name="connsiteY15" fmla="*/ 47720 h 1292351"/>
                  <a:gd name="connsiteX16" fmla="*/ 636746 w 1327022"/>
                  <a:gd name="connsiteY16" fmla="*/ 0 h 1292351"/>
                  <a:gd name="connsiteX17" fmla="*/ 567880 w 1327022"/>
                  <a:gd name="connsiteY17" fmla="*/ 54102 h 1292351"/>
                  <a:gd name="connsiteX18" fmla="*/ 447008 w 1327022"/>
                  <a:gd name="connsiteY18" fmla="*/ 28289 h 1292351"/>
                  <a:gd name="connsiteX19" fmla="*/ 365855 w 1327022"/>
                  <a:gd name="connsiteY19" fmla="*/ 128873 h 1292351"/>
                  <a:gd name="connsiteX20" fmla="*/ 236601 w 1327022"/>
                  <a:gd name="connsiteY20" fmla="*/ 142494 h 1292351"/>
                  <a:gd name="connsiteX21" fmla="*/ 211264 w 1327022"/>
                  <a:gd name="connsiteY21" fmla="*/ 235744 h 1292351"/>
                  <a:gd name="connsiteX22" fmla="*/ 110871 w 1327022"/>
                  <a:gd name="connsiteY22" fmla="*/ 274415 h 1292351"/>
                  <a:gd name="connsiteX23" fmla="*/ 110395 w 1327022"/>
                  <a:gd name="connsiteY23" fmla="*/ 358711 h 1292351"/>
                  <a:gd name="connsiteX24" fmla="*/ 101917 w 1327022"/>
                  <a:gd name="connsiteY24" fmla="*/ 404812 h 1292351"/>
                  <a:gd name="connsiteX25" fmla="*/ 18574 w 1327022"/>
                  <a:gd name="connsiteY25" fmla="*/ 483203 h 1292351"/>
                  <a:gd name="connsiteX26" fmla="*/ 47434 w 1327022"/>
                  <a:gd name="connsiteY26" fmla="*/ 567404 h 1292351"/>
                  <a:gd name="connsiteX27" fmla="*/ 42291 w 1327022"/>
                  <a:gd name="connsiteY27" fmla="*/ 578453 h 1292351"/>
                  <a:gd name="connsiteX28" fmla="*/ 43815 w 1327022"/>
                  <a:gd name="connsiteY28" fmla="*/ 586169 h 1292351"/>
                  <a:gd name="connsiteX29" fmla="*/ 0 w 1327022"/>
                  <a:gd name="connsiteY29" fmla="*/ 658559 h 1292351"/>
                  <a:gd name="connsiteX30" fmla="*/ 58483 w 1327022"/>
                  <a:gd name="connsiteY30" fmla="*/ 744760 h 1292351"/>
                  <a:gd name="connsiteX31" fmla="*/ 50101 w 1327022"/>
                  <a:gd name="connsiteY31" fmla="*/ 831342 h 1292351"/>
                  <a:gd name="connsiteX32" fmla="*/ 41624 w 1327022"/>
                  <a:gd name="connsiteY32" fmla="*/ 879539 h 1292351"/>
                  <a:gd name="connsiteX33" fmla="*/ 124587 w 1327022"/>
                  <a:gd name="connsiteY33" fmla="*/ 944975 h 1292351"/>
                  <a:gd name="connsiteX34" fmla="*/ 133731 w 1327022"/>
                  <a:gd name="connsiteY34" fmla="*/ 1035939 h 1292351"/>
                  <a:gd name="connsiteX35" fmla="*/ 260604 w 1327022"/>
                  <a:gd name="connsiteY35" fmla="*/ 1091470 h 1292351"/>
                  <a:gd name="connsiteX36" fmla="*/ 312610 w 1327022"/>
                  <a:gd name="connsiteY36" fmla="*/ 1189577 h 1292351"/>
                  <a:gd name="connsiteX37" fmla="*/ 414338 w 1327022"/>
                  <a:gd name="connsiteY37" fmla="*/ 1196340 h 1292351"/>
                  <a:gd name="connsiteX38" fmla="*/ 419195 w 1327022"/>
                  <a:gd name="connsiteY38" fmla="*/ 1200436 h 1292351"/>
                  <a:gd name="connsiteX39" fmla="*/ 429863 w 1327022"/>
                  <a:gd name="connsiteY39" fmla="*/ 1201674 h 1292351"/>
                  <a:gd name="connsiteX40" fmla="*/ 485108 w 1327022"/>
                  <a:gd name="connsiteY40" fmla="*/ 1263015 h 1292351"/>
                  <a:gd name="connsiteX41" fmla="*/ 583025 w 1327022"/>
                  <a:gd name="connsiteY41" fmla="*/ 1242060 h 1292351"/>
                  <a:gd name="connsiteX42" fmla="*/ 593408 w 1327022"/>
                  <a:gd name="connsiteY42" fmla="*/ 1246632 h 1292351"/>
                  <a:gd name="connsiteX43" fmla="*/ 594931 w 1327022"/>
                  <a:gd name="connsiteY43" fmla="*/ 1246346 h 1292351"/>
                  <a:gd name="connsiteX44" fmla="*/ 687229 w 1327022"/>
                  <a:gd name="connsiteY44" fmla="*/ 1292352 h 1292351"/>
                  <a:gd name="connsiteX45" fmla="*/ 757142 w 1327022"/>
                  <a:gd name="connsiteY45" fmla="*/ 1239774 h 1292351"/>
                  <a:gd name="connsiteX46" fmla="*/ 878681 w 1327022"/>
                  <a:gd name="connsiteY46" fmla="*/ 1264348 h 1292351"/>
                  <a:gd name="connsiteX47" fmla="*/ 950119 w 1327022"/>
                  <a:gd name="connsiteY47" fmla="*/ 1173671 h 1292351"/>
                  <a:gd name="connsiteX48" fmla="*/ 1088708 w 1327022"/>
                  <a:gd name="connsiteY48" fmla="*/ 1151001 h 1292351"/>
                  <a:gd name="connsiteX49" fmla="*/ 1118521 w 1327022"/>
                  <a:gd name="connsiteY49" fmla="*/ 1063181 h 1292351"/>
                  <a:gd name="connsiteX50" fmla="*/ 1217295 w 1327022"/>
                  <a:gd name="connsiteY50" fmla="*/ 1018985 h 1292351"/>
                  <a:gd name="connsiteX51" fmla="*/ 1222534 w 1327022"/>
                  <a:gd name="connsiteY51" fmla="*/ 925068 h 1292351"/>
                  <a:gd name="connsiteX52" fmla="*/ 1229582 w 1327022"/>
                  <a:gd name="connsiteY52" fmla="*/ 881348 h 1292351"/>
                  <a:gd name="connsiteX53" fmla="*/ 1308544 w 1327022"/>
                  <a:gd name="connsiteY53" fmla="*/ 810197 h 1292351"/>
                  <a:gd name="connsiteX54" fmla="*/ 1278255 w 1327022"/>
                  <a:gd name="connsiteY54" fmla="*/ 723329 h 1292351"/>
                  <a:gd name="connsiteX55" fmla="*/ 1282256 w 1327022"/>
                  <a:gd name="connsiteY55" fmla="*/ 714661 h 1292351"/>
                  <a:gd name="connsiteX56" fmla="*/ 1280922 w 1327022"/>
                  <a:gd name="connsiteY56" fmla="*/ 708374 h 1292351"/>
                  <a:gd name="connsiteX57" fmla="*/ 1327023 w 1327022"/>
                  <a:gd name="connsiteY57" fmla="*/ 633889 h 1292351"/>
                  <a:gd name="connsiteX58" fmla="*/ 1262634 w 1327022"/>
                  <a:gd name="connsiteY58" fmla="*/ 537591 h 1292351"/>
                  <a:gd name="connsiteX59" fmla="*/ 565785 w 1327022"/>
                  <a:gd name="connsiteY59" fmla="*/ 976217 h 1292351"/>
                  <a:gd name="connsiteX60" fmla="*/ 320802 w 1327022"/>
                  <a:gd name="connsiteY60" fmla="*/ 566833 h 1292351"/>
                  <a:gd name="connsiteX61" fmla="*/ 736664 w 1327022"/>
                  <a:gd name="connsiteY61" fmla="*/ 332994 h 1292351"/>
                  <a:gd name="connsiteX62" fmla="*/ 981646 w 1327022"/>
                  <a:gd name="connsiteY62" fmla="*/ 742379 h 1292351"/>
                  <a:gd name="connsiteX63" fmla="*/ 565785 w 1327022"/>
                  <a:gd name="connsiteY63" fmla="*/ 976217 h 129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327022" h="1292351">
                    <a:moveTo>
                      <a:pt x="1262634" y="537020"/>
                    </a:moveTo>
                    <a:cubicBezTo>
                      <a:pt x="1262634" y="516065"/>
                      <a:pt x="1263777" y="493681"/>
                      <a:pt x="1266825" y="473202"/>
                    </a:cubicBezTo>
                    <a:cubicBezTo>
                      <a:pt x="1268920" y="449675"/>
                      <a:pt x="1273016" y="427292"/>
                      <a:pt x="1280255" y="410147"/>
                    </a:cubicBezTo>
                    <a:cubicBezTo>
                      <a:pt x="1247299" y="391954"/>
                      <a:pt x="1218724" y="370713"/>
                      <a:pt x="1195578" y="350425"/>
                    </a:cubicBezTo>
                    <a:cubicBezTo>
                      <a:pt x="1189101" y="322898"/>
                      <a:pt x="1185101" y="295084"/>
                      <a:pt x="1187768" y="273463"/>
                    </a:cubicBezTo>
                    <a:cubicBezTo>
                      <a:pt x="1187482" y="268319"/>
                      <a:pt x="1187482" y="263461"/>
                      <a:pt x="1187672" y="258699"/>
                    </a:cubicBezTo>
                    <a:cubicBezTo>
                      <a:pt x="1161193" y="251079"/>
                      <a:pt x="1136904" y="241554"/>
                      <a:pt x="1115282" y="231553"/>
                    </a:cubicBezTo>
                    <a:cubicBezTo>
                      <a:pt x="1103852" y="226885"/>
                      <a:pt x="1092899" y="222028"/>
                      <a:pt x="1082802" y="217075"/>
                    </a:cubicBezTo>
                    <a:cubicBezTo>
                      <a:pt x="1059085" y="182499"/>
                      <a:pt x="1032224" y="139541"/>
                      <a:pt x="1020509" y="107632"/>
                    </a:cubicBezTo>
                    <a:cubicBezTo>
                      <a:pt x="999458" y="110490"/>
                      <a:pt x="963168" y="106394"/>
                      <a:pt x="927735" y="100679"/>
                    </a:cubicBezTo>
                    <a:cubicBezTo>
                      <a:pt x="926306" y="99346"/>
                      <a:pt x="924877" y="98012"/>
                      <a:pt x="923353" y="96774"/>
                    </a:cubicBezTo>
                    <a:cubicBezTo>
                      <a:pt x="919258" y="96203"/>
                      <a:pt x="915257" y="95536"/>
                      <a:pt x="911161" y="94869"/>
                    </a:cubicBezTo>
                    <a:cubicBezTo>
                      <a:pt x="887254" y="73628"/>
                      <a:pt x="864013" y="50673"/>
                      <a:pt x="849440" y="31052"/>
                    </a:cubicBezTo>
                    <a:cubicBezTo>
                      <a:pt x="830675" y="41624"/>
                      <a:pt x="786289" y="48387"/>
                      <a:pt x="744379" y="52578"/>
                    </a:cubicBezTo>
                    <a:cubicBezTo>
                      <a:pt x="740378" y="51054"/>
                      <a:pt x="736378" y="49435"/>
                      <a:pt x="732377" y="47720"/>
                    </a:cubicBezTo>
                    <a:cubicBezTo>
                      <a:pt x="732187" y="47720"/>
                      <a:pt x="732092" y="47720"/>
                      <a:pt x="731901" y="47720"/>
                    </a:cubicBezTo>
                    <a:cubicBezTo>
                      <a:pt x="699326" y="35052"/>
                      <a:pt x="663512" y="18669"/>
                      <a:pt x="636746" y="0"/>
                    </a:cubicBezTo>
                    <a:cubicBezTo>
                      <a:pt x="630269" y="18097"/>
                      <a:pt x="601313" y="37338"/>
                      <a:pt x="567880" y="54102"/>
                    </a:cubicBezTo>
                    <a:cubicBezTo>
                      <a:pt x="527494" y="50006"/>
                      <a:pt x="480822" y="42481"/>
                      <a:pt x="447008" y="28289"/>
                    </a:cubicBezTo>
                    <a:cubicBezTo>
                      <a:pt x="449104" y="54483"/>
                      <a:pt x="406146" y="96012"/>
                      <a:pt x="365855" y="128873"/>
                    </a:cubicBezTo>
                    <a:cubicBezTo>
                      <a:pt x="329755" y="137351"/>
                      <a:pt x="284893" y="144113"/>
                      <a:pt x="236601" y="142494"/>
                    </a:cubicBezTo>
                    <a:cubicBezTo>
                      <a:pt x="240411" y="167354"/>
                      <a:pt x="227838" y="202406"/>
                      <a:pt x="211264" y="235744"/>
                    </a:cubicBezTo>
                    <a:cubicBezTo>
                      <a:pt x="182880" y="250412"/>
                      <a:pt x="148876" y="264700"/>
                      <a:pt x="110871" y="274415"/>
                    </a:cubicBezTo>
                    <a:cubicBezTo>
                      <a:pt x="117348" y="296704"/>
                      <a:pt x="115538" y="327755"/>
                      <a:pt x="110395" y="358711"/>
                    </a:cubicBezTo>
                    <a:cubicBezTo>
                      <a:pt x="108299" y="374237"/>
                      <a:pt x="105346" y="389954"/>
                      <a:pt x="101917" y="404812"/>
                    </a:cubicBezTo>
                    <a:cubicBezTo>
                      <a:pt x="78010" y="435007"/>
                      <a:pt x="48196" y="466916"/>
                      <a:pt x="18574" y="483203"/>
                    </a:cubicBezTo>
                    <a:cubicBezTo>
                      <a:pt x="32385" y="503777"/>
                      <a:pt x="41529" y="535591"/>
                      <a:pt x="47434" y="567404"/>
                    </a:cubicBezTo>
                    <a:cubicBezTo>
                      <a:pt x="45815" y="571119"/>
                      <a:pt x="44101" y="574739"/>
                      <a:pt x="42291" y="578453"/>
                    </a:cubicBezTo>
                    <a:cubicBezTo>
                      <a:pt x="42767" y="581025"/>
                      <a:pt x="43339" y="583597"/>
                      <a:pt x="43815" y="586169"/>
                    </a:cubicBezTo>
                    <a:cubicBezTo>
                      <a:pt x="31813" y="613029"/>
                      <a:pt x="17050" y="639604"/>
                      <a:pt x="0" y="658559"/>
                    </a:cubicBezTo>
                    <a:cubicBezTo>
                      <a:pt x="22003" y="676751"/>
                      <a:pt x="42386" y="711137"/>
                      <a:pt x="58483" y="744760"/>
                    </a:cubicBezTo>
                    <a:cubicBezTo>
                      <a:pt x="57436" y="771620"/>
                      <a:pt x="55054" y="802672"/>
                      <a:pt x="50101" y="831342"/>
                    </a:cubicBezTo>
                    <a:cubicBezTo>
                      <a:pt x="48101" y="848011"/>
                      <a:pt x="45244" y="864394"/>
                      <a:pt x="41624" y="879539"/>
                    </a:cubicBezTo>
                    <a:cubicBezTo>
                      <a:pt x="66675" y="893350"/>
                      <a:pt x="95821" y="918305"/>
                      <a:pt x="124587" y="944975"/>
                    </a:cubicBezTo>
                    <a:cubicBezTo>
                      <a:pt x="130873" y="976217"/>
                      <a:pt x="135255" y="1008983"/>
                      <a:pt x="133731" y="1035939"/>
                    </a:cubicBezTo>
                    <a:cubicBezTo>
                      <a:pt x="168783" y="1043559"/>
                      <a:pt x="216027" y="1067657"/>
                      <a:pt x="260604" y="1091470"/>
                    </a:cubicBezTo>
                    <a:cubicBezTo>
                      <a:pt x="289274" y="1130141"/>
                      <a:pt x="316611" y="1172527"/>
                      <a:pt x="312610" y="1189577"/>
                    </a:cubicBezTo>
                    <a:cubicBezTo>
                      <a:pt x="347758" y="1189482"/>
                      <a:pt x="383286" y="1192340"/>
                      <a:pt x="414338" y="1196340"/>
                    </a:cubicBezTo>
                    <a:cubicBezTo>
                      <a:pt x="415957" y="1197673"/>
                      <a:pt x="417576" y="1199102"/>
                      <a:pt x="419195" y="1200436"/>
                    </a:cubicBezTo>
                    <a:cubicBezTo>
                      <a:pt x="422719" y="1200817"/>
                      <a:pt x="426434" y="1201198"/>
                      <a:pt x="429863" y="1201674"/>
                    </a:cubicBezTo>
                    <a:cubicBezTo>
                      <a:pt x="458248" y="1225106"/>
                      <a:pt x="482251" y="1248632"/>
                      <a:pt x="485108" y="1263015"/>
                    </a:cubicBezTo>
                    <a:cubicBezTo>
                      <a:pt x="517969" y="1253490"/>
                      <a:pt x="552259" y="1246632"/>
                      <a:pt x="583025" y="1242060"/>
                    </a:cubicBezTo>
                    <a:cubicBezTo>
                      <a:pt x="586454" y="1243489"/>
                      <a:pt x="589979" y="1245108"/>
                      <a:pt x="593408" y="1246632"/>
                    </a:cubicBezTo>
                    <a:cubicBezTo>
                      <a:pt x="593884" y="1246632"/>
                      <a:pt x="594455" y="1246442"/>
                      <a:pt x="594931" y="1246346"/>
                    </a:cubicBezTo>
                    <a:cubicBezTo>
                      <a:pt x="624364" y="1258729"/>
                      <a:pt x="656939" y="1274350"/>
                      <a:pt x="687229" y="1292352"/>
                    </a:cubicBezTo>
                    <a:cubicBezTo>
                      <a:pt x="685800" y="1278255"/>
                      <a:pt x="718566" y="1258252"/>
                      <a:pt x="757142" y="1239774"/>
                    </a:cubicBezTo>
                    <a:cubicBezTo>
                      <a:pt x="794671" y="1244441"/>
                      <a:pt x="838295" y="1252061"/>
                      <a:pt x="878681" y="1264348"/>
                    </a:cubicBezTo>
                    <a:cubicBezTo>
                      <a:pt x="865442" y="1250061"/>
                      <a:pt x="907447" y="1209199"/>
                      <a:pt x="950119" y="1173671"/>
                    </a:cubicBezTo>
                    <a:cubicBezTo>
                      <a:pt x="999744" y="1161479"/>
                      <a:pt x="1052227" y="1149572"/>
                      <a:pt x="1088708" y="1151001"/>
                    </a:cubicBezTo>
                    <a:cubicBezTo>
                      <a:pt x="1093375" y="1123855"/>
                      <a:pt x="1105186" y="1092518"/>
                      <a:pt x="1118521" y="1063181"/>
                    </a:cubicBezTo>
                    <a:cubicBezTo>
                      <a:pt x="1153763" y="1043750"/>
                      <a:pt x="1189006" y="1026128"/>
                      <a:pt x="1217295" y="1018985"/>
                    </a:cubicBezTo>
                    <a:cubicBezTo>
                      <a:pt x="1215009" y="990410"/>
                      <a:pt x="1217867" y="956596"/>
                      <a:pt x="1222534" y="925068"/>
                    </a:cubicBezTo>
                    <a:cubicBezTo>
                      <a:pt x="1224534" y="909923"/>
                      <a:pt x="1227010" y="895064"/>
                      <a:pt x="1229582" y="881348"/>
                    </a:cubicBezTo>
                    <a:cubicBezTo>
                      <a:pt x="1253585" y="851726"/>
                      <a:pt x="1282160" y="822293"/>
                      <a:pt x="1308544" y="810197"/>
                    </a:cubicBezTo>
                    <a:cubicBezTo>
                      <a:pt x="1293876" y="787337"/>
                      <a:pt x="1284446" y="754951"/>
                      <a:pt x="1278255" y="723329"/>
                    </a:cubicBezTo>
                    <a:cubicBezTo>
                      <a:pt x="1279493" y="720376"/>
                      <a:pt x="1280922" y="717518"/>
                      <a:pt x="1282256" y="714661"/>
                    </a:cubicBezTo>
                    <a:cubicBezTo>
                      <a:pt x="1281779" y="712565"/>
                      <a:pt x="1281303" y="710470"/>
                      <a:pt x="1280922" y="708374"/>
                    </a:cubicBezTo>
                    <a:cubicBezTo>
                      <a:pt x="1293685" y="679228"/>
                      <a:pt x="1309307" y="651034"/>
                      <a:pt x="1327023" y="633889"/>
                    </a:cubicBezTo>
                    <a:cubicBezTo>
                      <a:pt x="1301496" y="611600"/>
                      <a:pt x="1279208" y="572929"/>
                      <a:pt x="1262634" y="537591"/>
                    </a:cubicBezTo>
                    <a:close/>
                    <a:moveTo>
                      <a:pt x="565785" y="976217"/>
                    </a:moveTo>
                    <a:cubicBezTo>
                      <a:pt x="383286" y="927735"/>
                      <a:pt x="273558" y="744474"/>
                      <a:pt x="320802" y="566833"/>
                    </a:cubicBezTo>
                    <a:cubicBezTo>
                      <a:pt x="367951" y="389192"/>
                      <a:pt x="554164" y="284512"/>
                      <a:pt x="736664" y="332994"/>
                    </a:cubicBezTo>
                    <a:cubicBezTo>
                      <a:pt x="919162" y="381476"/>
                      <a:pt x="1028891" y="564737"/>
                      <a:pt x="981646" y="742379"/>
                    </a:cubicBezTo>
                    <a:cubicBezTo>
                      <a:pt x="934498" y="920020"/>
                      <a:pt x="748284" y="1024699"/>
                      <a:pt x="565785" y="9762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347" name="Graphic 8819">
              <a:extLst>
                <a:ext uri="{FF2B5EF4-FFF2-40B4-BE49-F238E27FC236}">
                  <a16:creationId xmlns:a16="http://schemas.microsoft.com/office/drawing/2014/main" id="{36678AB7-31B9-882C-3DFF-B2E0EA47D921}"/>
                </a:ext>
              </a:extLst>
            </p:cNvPr>
            <p:cNvGrpSpPr/>
            <p:nvPr/>
          </p:nvGrpSpPr>
          <p:grpSpPr>
            <a:xfrm>
              <a:off x="9176582" y="1720506"/>
              <a:ext cx="932400" cy="941794"/>
              <a:chOff x="9176582" y="1720506"/>
              <a:chExt cx="932400" cy="941794"/>
            </a:xfrm>
          </p:grpSpPr>
          <p:grpSp>
            <p:nvGrpSpPr>
              <p:cNvPr id="9348" name="Graphic 8819">
                <a:extLst>
                  <a:ext uri="{FF2B5EF4-FFF2-40B4-BE49-F238E27FC236}">
                    <a16:creationId xmlns:a16="http://schemas.microsoft.com/office/drawing/2014/main" id="{E000E795-51F4-2FF9-D2FD-6884313D9468}"/>
                  </a:ext>
                </a:extLst>
              </p:cNvPr>
              <p:cNvGrpSpPr/>
              <p:nvPr/>
            </p:nvGrpSpPr>
            <p:grpSpPr>
              <a:xfrm>
                <a:off x="9176582" y="2081371"/>
                <a:ext cx="533971" cy="448722"/>
                <a:chOff x="9176582" y="2081371"/>
                <a:chExt cx="533971" cy="448722"/>
              </a:xfrm>
            </p:grpSpPr>
            <p:sp>
              <p:nvSpPr>
                <p:cNvPr id="9349" name="Vrije vorm: vorm 9348">
                  <a:extLst>
                    <a:ext uri="{FF2B5EF4-FFF2-40B4-BE49-F238E27FC236}">
                      <a16:creationId xmlns:a16="http://schemas.microsoft.com/office/drawing/2014/main" id="{81E27D27-E82B-3BB9-AFDF-AA9802027959}"/>
                    </a:ext>
                  </a:extLst>
                </p:cNvPr>
                <p:cNvSpPr/>
                <p:nvPr/>
              </p:nvSpPr>
              <p:spPr>
                <a:xfrm>
                  <a:off x="9177630" y="2081371"/>
                  <a:ext cx="532923" cy="448722"/>
                </a:xfrm>
                <a:custGeom>
                  <a:avLst/>
                  <a:gdLst>
                    <a:gd name="connsiteX0" fmla="*/ 330898 w 532923"/>
                    <a:gd name="connsiteY0" fmla="*/ 0 h 448722"/>
                    <a:gd name="connsiteX1" fmla="*/ 0 w 532923"/>
                    <a:gd name="connsiteY1" fmla="*/ 308896 h 448722"/>
                    <a:gd name="connsiteX2" fmla="*/ 97726 w 532923"/>
                    <a:gd name="connsiteY2" fmla="*/ 345281 h 448722"/>
                    <a:gd name="connsiteX3" fmla="*/ 125730 w 532923"/>
                    <a:gd name="connsiteY3" fmla="*/ 448723 h 448722"/>
                    <a:gd name="connsiteX4" fmla="*/ 532924 w 532923"/>
                    <a:gd name="connsiteY4" fmla="*/ 64675 h 448722"/>
                    <a:gd name="connsiteX5" fmla="*/ 527971 w 532923"/>
                    <a:gd name="connsiteY5" fmla="*/ 59150 h 448722"/>
                    <a:gd name="connsiteX6" fmla="*/ 330898 w 532923"/>
                    <a:gd name="connsiteY6" fmla="*/ 0 h 44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923" h="448722">
                      <a:moveTo>
                        <a:pt x="330898" y="0"/>
                      </a:moveTo>
                      <a:lnTo>
                        <a:pt x="0" y="308896"/>
                      </a:lnTo>
                      <a:lnTo>
                        <a:pt x="97726" y="345281"/>
                      </a:lnTo>
                      <a:lnTo>
                        <a:pt x="125730" y="448723"/>
                      </a:lnTo>
                      <a:lnTo>
                        <a:pt x="532924" y="64675"/>
                      </a:lnTo>
                      <a:lnTo>
                        <a:pt x="527971" y="59150"/>
                      </a:lnTo>
                      <a:lnTo>
                        <a:pt x="330898" y="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9350" name="Graphic 8819">
                  <a:extLst>
                    <a:ext uri="{FF2B5EF4-FFF2-40B4-BE49-F238E27FC236}">
                      <a16:creationId xmlns:a16="http://schemas.microsoft.com/office/drawing/2014/main" id="{AF843710-E80F-F8AE-95CF-201371EF6634}"/>
                    </a:ext>
                  </a:extLst>
                </p:cNvPr>
                <p:cNvGrpSpPr/>
                <p:nvPr/>
              </p:nvGrpSpPr>
              <p:grpSpPr>
                <a:xfrm>
                  <a:off x="9176582" y="2092610"/>
                  <a:ext cx="528923" cy="437483"/>
                  <a:chOff x="9176582" y="2092610"/>
                  <a:chExt cx="528923" cy="437483"/>
                </a:xfrm>
              </p:grpSpPr>
              <p:sp>
                <p:nvSpPr>
                  <p:cNvPr id="9351" name="Vrije vorm: vorm 9350">
                    <a:extLst>
                      <a:ext uri="{FF2B5EF4-FFF2-40B4-BE49-F238E27FC236}">
                        <a16:creationId xmlns:a16="http://schemas.microsoft.com/office/drawing/2014/main" id="{347658DC-CC29-7B30-16FD-B322775C09B3}"/>
                      </a:ext>
                    </a:extLst>
                  </p:cNvPr>
                  <p:cNvSpPr/>
                  <p:nvPr/>
                </p:nvSpPr>
                <p:spPr>
                  <a:xfrm>
                    <a:off x="9244210" y="2118899"/>
                    <a:ext cx="382619" cy="332803"/>
                  </a:xfrm>
                  <a:custGeom>
                    <a:avLst/>
                    <a:gdLst>
                      <a:gd name="connsiteX0" fmla="*/ 326803 w 382619"/>
                      <a:gd name="connsiteY0" fmla="*/ 0 h 332803"/>
                      <a:gd name="connsiteX1" fmla="*/ 0 w 382619"/>
                      <a:gd name="connsiteY1" fmla="*/ 299752 h 332803"/>
                      <a:gd name="connsiteX2" fmla="*/ 30194 w 382619"/>
                      <a:gd name="connsiteY2" fmla="*/ 310896 h 332803"/>
                      <a:gd name="connsiteX3" fmla="*/ 36481 w 382619"/>
                      <a:gd name="connsiteY3" fmla="*/ 332803 h 332803"/>
                      <a:gd name="connsiteX4" fmla="*/ 382619 w 382619"/>
                      <a:gd name="connsiteY4" fmla="*/ 16764 h 332803"/>
                      <a:gd name="connsiteX5" fmla="*/ 326803 w 382619"/>
                      <a:gd name="connsiteY5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2619" h="332803">
                        <a:moveTo>
                          <a:pt x="326803" y="0"/>
                        </a:moveTo>
                        <a:lnTo>
                          <a:pt x="0" y="299752"/>
                        </a:lnTo>
                        <a:lnTo>
                          <a:pt x="30194" y="310896"/>
                        </a:lnTo>
                        <a:lnTo>
                          <a:pt x="36481" y="332803"/>
                        </a:lnTo>
                        <a:lnTo>
                          <a:pt x="382619" y="16764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2" name="Vrije vorm: vorm 9351">
                    <a:extLst>
                      <a:ext uri="{FF2B5EF4-FFF2-40B4-BE49-F238E27FC236}">
                        <a16:creationId xmlns:a16="http://schemas.microsoft.com/office/drawing/2014/main" id="{5933F3A1-B640-0380-894E-03EC4B54A990}"/>
                      </a:ext>
                    </a:extLst>
                  </p:cNvPr>
                  <p:cNvSpPr/>
                  <p:nvPr/>
                </p:nvSpPr>
                <p:spPr>
                  <a:xfrm>
                    <a:off x="9291930" y="2147760"/>
                    <a:ext cx="413575" cy="382333"/>
                  </a:xfrm>
                  <a:custGeom>
                    <a:avLst/>
                    <a:gdLst>
                      <a:gd name="connsiteX0" fmla="*/ 413575 w 413575"/>
                      <a:gd name="connsiteY0" fmla="*/ 15431 h 382333"/>
                      <a:gd name="connsiteX1" fmla="*/ 408527 w 413575"/>
                      <a:gd name="connsiteY1" fmla="*/ 10001 h 382333"/>
                      <a:gd name="connsiteX2" fmla="*/ 375285 w 413575"/>
                      <a:gd name="connsiteY2" fmla="*/ 0 h 382333"/>
                      <a:gd name="connsiteX3" fmla="*/ 0 w 413575"/>
                      <a:gd name="connsiteY3" fmla="*/ 342710 h 382333"/>
                      <a:gd name="connsiteX4" fmla="*/ 11430 w 413575"/>
                      <a:gd name="connsiteY4" fmla="*/ 382334 h 382333"/>
                      <a:gd name="connsiteX5" fmla="*/ 413575 w 413575"/>
                      <a:gd name="connsiteY5" fmla="*/ 15431 h 38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3575" h="382333">
                        <a:moveTo>
                          <a:pt x="413575" y="15431"/>
                        </a:moveTo>
                        <a:lnTo>
                          <a:pt x="408527" y="10001"/>
                        </a:lnTo>
                        <a:lnTo>
                          <a:pt x="375285" y="0"/>
                        </a:lnTo>
                        <a:lnTo>
                          <a:pt x="0" y="342710"/>
                        </a:lnTo>
                        <a:lnTo>
                          <a:pt x="11430" y="382334"/>
                        </a:lnTo>
                        <a:lnTo>
                          <a:pt x="413575" y="15431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3" name="Vrije vorm: vorm 9352">
                    <a:extLst>
                      <a:ext uri="{FF2B5EF4-FFF2-40B4-BE49-F238E27FC236}">
                        <a16:creationId xmlns:a16="http://schemas.microsoft.com/office/drawing/2014/main" id="{6AFFFE65-FA11-4675-43A8-2F7C836A33A7}"/>
                      </a:ext>
                    </a:extLst>
                  </p:cNvPr>
                  <p:cNvSpPr/>
                  <p:nvPr/>
                </p:nvSpPr>
                <p:spPr>
                  <a:xfrm>
                    <a:off x="9176582" y="2098611"/>
                    <a:ext cx="354139" cy="305942"/>
                  </a:xfrm>
                  <a:custGeom>
                    <a:avLst/>
                    <a:gdLst>
                      <a:gd name="connsiteX0" fmla="*/ 326803 w 354139"/>
                      <a:gd name="connsiteY0" fmla="*/ 0 h 305942"/>
                      <a:gd name="connsiteX1" fmla="*/ 0 w 354139"/>
                      <a:gd name="connsiteY1" fmla="*/ 295084 h 305942"/>
                      <a:gd name="connsiteX2" fmla="*/ 29432 w 354139"/>
                      <a:gd name="connsiteY2" fmla="*/ 305943 h 305942"/>
                      <a:gd name="connsiteX3" fmla="*/ 354139 w 354139"/>
                      <a:gd name="connsiteY3" fmla="*/ 8192 h 305942"/>
                      <a:gd name="connsiteX4" fmla="*/ 326803 w 354139"/>
                      <a:gd name="connsiteY4" fmla="*/ 0 h 30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139" h="305942">
                        <a:moveTo>
                          <a:pt x="326803" y="0"/>
                        </a:moveTo>
                        <a:lnTo>
                          <a:pt x="0" y="295084"/>
                        </a:lnTo>
                        <a:lnTo>
                          <a:pt x="29432" y="305943"/>
                        </a:lnTo>
                        <a:lnTo>
                          <a:pt x="354139" y="8192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4" name="Vrije vorm: vorm 9353">
                    <a:extLst>
                      <a:ext uri="{FF2B5EF4-FFF2-40B4-BE49-F238E27FC236}">
                        <a16:creationId xmlns:a16="http://schemas.microsoft.com/office/drawing/2014/main" id="{823ABE16-5566-30D9-F059-8DFC6B6DF178}"/>
                      </a:ext>
                    </a:extLst>
                  </p:cNvPr>
                  <p:cNvSpPr/>
                  <p:nvPr/>
                </p:nvSpPr>
                <p:spPr>
                  <a:xfrm>
                    <a:off x="9530722" y="2092610"/>
                    <a:ext cx="55911" cy="26288"/>
                  </a:xfrm>
                  <a:custGeom>
                    <a:avLst/>
                    <a:gdLst>
                      <a:gd name="connsiteX0" fmla="*/ 55912 w 55911"/>
                      <a:gd name="connsiteY0" fmla="*/ 12097 h 26288"/>
                      <a:gd name="connsiteX1" fmla="*/ 15526 w 55911"/>
                      <a:gd name="connsiteY1" fmla="*/ 0 h 26288"/>
                      <a:gd name="connsiteX2" fmla="*/ 0 w 55911"/>
                      <a:gd name="connsiteY2" fmla="*/ 14192 h 26288"/>
                      <a:gd name="connsiteX3" fmla="*/ 40291 w 55911"/>
                      <a:gd name="connsiteY3" fmla="*/ 26289 h 26288"/>
                      <a:gd name="connsiteX4" fmla="*/ 55912 w 55911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26288">
                        <a:moveTo>
                          <a:pt x="55912" y="12097"/>
                        </a:moveTo>
                        <a:lnTo>
                          <a:pt x="15526" y="0"/>
                        </a:lnTo>
                        <a:lnTo>
                          <a:pt x="0" y="14192"/>
                        </a:lnTo>
                        <a:lnTo>
                          <a:pt x="40291" y="26289"/>
                        </a:lnTo>
                        <a:lnTo>
                          <a:pt x="55912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5" name="Vrije vorm: vorm 9354">
                    <a:extLst>
                      <a:ext uri="{FF2B5EF4-FFF2-40B4-BE49-F238E27FC236}">
                        <a16:creationId xmlns:a16="http://schemas.microsoft.com/office/drawing/2014/main" id="{3C46116D-4EC6-F23B-53A5-3ECB7A8116F1}"/>
                      </a:ext>
                    </a:extLst>
                  </p:cNvPr>
                  <p:cNvSpPr/>
                  <p:nvPr/>
                </p:nvSpPr>
                <p:spPr>
                  <a:xfrm>
                    <a:off x="9626829" y="2121471"/>
                    <a:ext cx="56006" cy="26288"/>
                  </a:xfrm>
                  <a:custGeom>
                    <a:avLst/>
                    <a:gdLst>
                      <a:gd name="connsiteX0" fmla="*/ 56007 w 56006"/>
                      <a:gd name="connsiteY0" fmla="*/ 12097 h 26288"/>
                      <a:gd name="connsiteX1" fmla="*/ 15621 w 56006"/>
                      <a:gd name="connsiteY1" fmla="*/ 0 h 26288"/>
                      <a:gd name="connsiteX2" fmla="*/ 0 w 56006"/>
                      <a:gd name="connsiteY2" fmla="*/ 14192 h 26288"/>
                      <a:gd name="connsiteX3" fmla="*/ 40386 w 56006"/>
                      <a:gd name="connsiteY3" fmla="*/ 26289 h 26288"/>
                      <a:gd name="connsiteX4" fmla="*/ 56007 w 56006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006" h="26288">
                        <a:moveTo>
                          <a:pt x="56007" y="12097"/>
                        </a:moveTo>
                        <a:lnTo>
                          <a:pt x="15621" y="0"/>
                        </a:lnTo>
                        <a:lnTo>
                          <a:pt x="0" y="14192"/>
                        </a:lnTo>
                        <a:lnTo>
                          <a:pt x="40386" y="26289"/>
                        </a:lnTo>
                        <a:lnTo>
                          <a:pt x="56007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9356" name="Graphic 8819">
                <a:extLst>
                  <a:ext uri="{FF2B5EF4-FFF2-40B4-BE49-F238E27FC236}">
                    <a16:creationId xmlns:a16="http://schemas.microsoft.com/office/drawing/2014/main" id="{94B4F9BE-9B66-A7F7-C28B-ED694D58E54D}"/>
                  </a:ext>
                </a:extLst>
              </p:cNvPr>
              <p:cNvGrpSpPr/>
              <p:nvPr/>
            </p:nvGrpSpPr>
            <p:grpSpPr>
              <a:xfrm>
                <a:off x="9610446" y="2115661"/>
                <a:ext cx="315563" cy="546639"/>
                <a:chOff x="9610446" y="2115661"/>
                <a:chExt cx="315563" cy="546639"/>
              </a:xfrm>
            </p:grpSpPr>
            <p:sp>
              <p:nvSpPr>
                <p:cNvPr id="9357" name="Vrije vorm: vorm 9356">
                  <a:extLst>
                    <a:ext uri="{FF2B5EF4-FFF2-40B4-BE49-F238E27FC236}">
                      <a16:creationId xmlns:a16="http://schemas.microsoft.com/office/drawing/2014/main" id="{80FACD2A-B079-DF95-C740-DB2390B22841}"/>
                    </a:ext>
                  </a:extLst>
                </p:cNvPr>
                <p:cNvSpPr/>
                <p:nvPr/>
              </p:nvSpPr>
              <p:spPr>
                <a:xfrm>
                  <a:off x="9615494" y="2115661"/>
                  <a:ext cx="310515" cy="546639"/>
                </a:xfrm>
                <a:custGeom>
                  <a:avLst/>
                  <a:gdLst>
                    <a:gd name="connsiteX0" fmla="*/ 204216 w 310515"/>
                    <a:gd name="connsiteY0" fmla="*/ 59150 h 546639"/>
                    <a:gd name="connsiteX1" fmla="*/ 310515 w 310515"/>
                    <a:gd name="connsiteY1" fmla="*/ 499110 h 546639"/>
                    <a:gd name="connsiteX2" fmla="*/ 208883 w 310515"/>
                    <a:gd name="connsiteY2" fmla="*/ 475678 h 546639"/>
                    <a:gd name="connsiteX3" fmla="*/ 128492 w 310515"/>
                    <a:gd name="connsiteY3" fmla="*/ 546640 h 546639"/>
                    <a:gd name="connsiteX4" fmla="*/ 0 w 310515"/>
                    <a:gd name="connsiteY4" fmla="*/ 1905 h 546639"/>
                    <a:gd name="connsiteX5" fmla="*/ 7239 w 310515"/>
                    <a:gd name="connsiteY5" fmla="*/ 0 h 546639"/>
                    <a:gd name="connsiteX6" fmla="*/ 204216 w 310515"/>
                    <a:gd name="connsiteY6" fmla="*/ 59150 h 54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0515" h="546639">
                      <a:moveTo>
                        <a:pt x="204216" y="59150"/>
                      </a:moveTo>
                      <a:lnTo>
                        <a:pt x="310515" y="499110"/>
                      </a:lnTo>
                      <a:lnTo>
                        <a:pt x="208883" y="475678"/>
                      </a:lnTo>
                      <a:lnTo>
                        <a:pt x="128492" y="546640"/>
                      </a:lnTo>
                      <a:lnTo>
                        <a:pt x="0" y="1905"/>
                      </a:lnTo>
                      <a:lnTo>
                        <a:pt x="7239" y="0"/>
                      </a:lnTo>
                      <a:lnTo>
                        <a:pt x="204216" y="5915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9358" name="Graphic 8819">
                  <a:extLst>
                    <a:ext uri="{FF2B5EF4-FFF2-40B4-BE49-F238E27FC236}">
                      <a16:creationId xmlns:a16="http://schemas.microsoft.com/office/drawing/2014/main" id="{03799EDB-93F7-F61D-6A5F-ADA12829AA20}"/>
                    </a:ext>
                  </a:extLst>
                </p:cNvPr>
                <p:cNvGrpSpPr/>
                <p:nvPr/>
              </p:nvGrpSpPr>
              <p:grpSpPr>
                <a:xfrm>
                  <a:off x="9610446" y="2122424"/>
                  <a:ext cx="314515" cy="539876"/>
                  <a:chOff x="9610446" y="2122424"/>
                  <a:chExt cx="314515" cy="539876"/>
                </a:xfrm>
              </p:grpSpPr>
              <p:sp>
                <p:nvSpPr>
                  <p:cNvPr id="9359" name="Vrije vorm: vorm 9358">
                    <a:extLst>
                      <a:ext uri="{FF2B5EF4-FFF2-40B4-BE49-F238E27FC236}">
                        <a16:creationId xmlns:a16="http://schemas.microsoft.com/office/drawing/2014/main" id="{286B318D-42D6-278E-2A2C-432D623629A2}"/>
                      </a:ext>
                    </a:extLst>
                  </p:cNvPr>
                  <p:cNvSpPr/>
                  <p:nvPr/>
                </p:nvSpPr>
                <p:spPr>
                  <a:xfrm>
                    <a:off x="9691218" y="2154999"/>
                    <a:ext cx="163544" cy="454342"/>
                  </a:xfrm>
                  <a:custGeom>
                    <a:avLst/>
                    <a:gdLst>
                      <a:gd name="connsiteX0" fmla="*/ 55721 w 163544"/>
                      <a:gd name="connsiteY0" fmla="*/ 16669 h 454342"/>
                      <a:gd name="connsiteX1" fmla="*/ 163544 w 163544"/>
                      <a:gd name="connsiteY1" fmla="*/ 446913 h 454342"/>
                      <a:gd name="connsiteX2" fmla="*/ 132207 w 163544"/>
                      <a:gd name="connsiteY2" fmla="*/ 439579 h 454342"/>
                      <a:gd name="connsiteX3" fmla="*/ 114871 w 163544"/>
                      <a:gd name="connsiteY3" fmla="*/ 454342 h 454342"/>
                      <a:gd name="connsiteX4" fmla="*/ 0 w 163544"/>
                      <a:gd name="connsiteY4" fmla="*/ 0 h 454342"/>
                      <a:gd name="connsiteX5" fmla="*/ 55721 w 163544"/>
                      <a:gd name="connsiteY5" fmla="*/ 16669 h 454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544" h="454342">
                        <a:moveTo>
                          <a:pt x="55721" y="16669"/>
                        </a:moveTo>
                        <a:lnTo>
                          <a:pt x="163544" y="446913"/>
                        </a:lnTo>
                        <a:lnTo>
                          <a:pt x="132207" y="439579"/>
                        </a:lnTo>
                        <a:lnTo>
                          <a:pt x="114871" y="454342"/>
                        </a:lnTo>
                        <a:lnTo>
                          <a:pt x="0" y="0"/>
                        </a:lnTo>
                        <a:lnTo>
                          <a:pt x="55721" y="16669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0" name="Vrije vorm: vorm 9359">
                    <a:extLst>
                      <a:ext uri="{FF2B5EF4-FFF2-40B4-BE49-F238E27FC236}">
                        <a16:creationId xmlns:a16="http://schemas.microsoft.com/office/drawing/2014/main" id="{9852AE62-B4E8-6B91-A56C-EF91BB915C92}"/>
                      </a:ext>
                    </a:extLst>
                  </p:cNvPr>
                  <p:cNvSpPr/>
                  <p:nvPr/>
                </p:nvSpPr>
                <p:spPr>
                  <a:xfrm>
                    <a:off x="9610446" y="2132901"/>
                    <a:ext cx="164877" cy="529399"/>
                  </a:xfrm>
                  <a:custGeom>
                    <a:avLst/>
                    <a:gdLst>
                      <a:gd name="connsiteX0" fmla="*/ 0 w 164877"/>
                      <a:gd name="connsiteY0" fmla="*/ 1715 h 529399"/>
                      <a:gd name="connsiteX1" fmla="*/ 7048 w 164877"/>
                      <a:gd name="connsiteY1" fmla="*/ 0 h 529399"/>
                      <a:gd name="connsiteX2" fmla="*/ 40386 w 164877"/>
                      <a:gd name="connsiteY2" fmla="*/ 10001 h 529399"/>
                      <a:gd name="connsiteX3" fmla="*/ 164878 w 164877"/>
                      <a:gd name="connsiteY3" fmla="*/ 502634 h 529399"/>
                      <a:gd name="connsiteX4" fmla="*/ 133540 w 164877"/>
                      <a:gd name="connsiteY4" fmla="*/ 529399 h 529399"/>
                      <a:gd name="connsiteX5" fmla="*/ 0 w 164877"/>
                      <a:gd name="connsiteY5" fmla="*/ 1715 h 52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877" h="529399">
                        <a:moveTo>
                          <a:pt x="0" y="1715"/>
                        </a:moveTo>
                        <a:lnTo>
                          <a:pt x="7048" y="0"/>
                        </a:lnTo>
                        <a:lnTo>
                          <a:pt x="40386" y="10001"/>
                        </a:lnTo>
                        <a:lnTo>
                          <a:pt x="164878" y="502634"/>
                        </a:lnTo>
                        <a:lnTo>
                          <a:pt x="133540" y="529399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1" name="Vrije vorm: vorm 9360">
                    <a:extLst>
                      <a:ext uri="{FF2B5EF4-FFF2-40B4-BE49-F238E27FC236}">
                        <a16:creationId xmlns:a16="http://schemas.microsoft.com/office/drawing/2014/main" id="{BE9059DE-3818-B5AF-BAF0-567D361F4675}"/>
                      </a:ext>
                    </a:extLst>
                  </p:cNvPr>
                  <p:cNvSpPr/>
                  <p:nvPr/>
                </p:nvSpPr>
                <p:spPr>
                  <a:xfrm>
                    <a:off x="9787325" y="2183860"/>
                    <a:ext cx="137636" cy="434435"/>
                  </a:xfrm>
                  <a:custGeom>
                    <a:avLst/>
                    <a:gdLst>
                      <a:gd name="connsiteX0" fmla="*/ 27242 w 137636"/>
                      <a:gd name="connsiteY0" fmla="*/ 8192 h 434435"/>
                      <a:gd name="connsiteX1" fmla="*/ 137636 w 137636"/>
                      <a:gd name="connsiteY1" fmla="*/ 434435 h 434435"/>
                      <a:gd name="connsiteX2" fmla="*/ 107061 w 137636"/>
                      <a:gd name="connsiteY2" fmla="*/ 427292 h 434435"/>
                      <a:gd name="connsiteX3" fmla="*/ 0 w 137636"/>
                      <a:gd name="connsiteY3" fmla="*/ 0 h 434435"/>
                      <a:gd name="connsiteX4" fmla="*/ 27242 w 137636"/>
                      <a:gd name="connsiteY4" fmla="*/ 8192 h 434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36" h="434435">
                        <a:moveTo>
                          <a:pt x="27242" y="8192"/>
                        </a:moveTo>
                        <a:lnTo>
                          <a:pt x="137636" y="434435"/>
                        </a:lnTo>
                        <a:lnTo>
                          <a:pt x="107061" y="427292"/>
                        </a:lnTo>
                        <a:lnTo>
                          <a:pt x="0" y="0"/>
                        </a:lnTo>
                        <a:lnTo>
                          <a:pt x="27242" y="8192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2" name="Vrije vorm: vorm 9361">
                    <a:extLst>
                      <a:ext uri="{FF2B5EF4-FFF2-40B4-BE49-F238E27FC236}">
                        <a16:creationId xmlns:a16="http://schemas.microsoft.com/office/drawing/2014/main" id="{1A7949E0-45C0-8E6E-4832-EA249BBAE2BB}"/>
                      </a:ext>
                    </a:extLst>
                  </p:cNvPr>
                  <p:cNvSpPr/>
                  <p:nvPr/>
                </p:nvSpPr>
                <p:spPr>
                  <a:xfrm>
                    <a:off x="9741796" y="2151284"/>
                    <a:ext cx="45529" cy="32575"/>
                  </a:xfrm>
                  <a:custGeom>
                    <a:avLst/>
                    <a:gdLst>
                      <a:gd name="connsiteX0" fmla="*/ 0 w 45529"/>
                      <a:gd name="connsiteY0" fmla="*/ 0 h 32575"/>
                      <a:gd name="connsiteX1" fmla="*/ 40386 w 45529"/>
                      <a:gd name="connsiteY1" fmla="*/ 12097 h 32575"/>
                      <a:gd name="connsiteX2" fmla="*/ 45529 w 45529"/>
                      <a:gd name="connsiteY2" fmla="*/ 32575 h 32575"/>
                      <a:gd name="connsiteX3" fmla="*/ 5143 w 45529"/>
                      <a:gd name="connsiteY3" fmla="*/ 20383 h 32575"/>
                      <a:gd name="connsiteX4" fmla="*/ 0 w 45529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9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529" y="32575"/>
                        </a:lnTo>
                        <a:lnTo>
                          <a:pt x="5143" y="203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3" name="Vrije vorm: vorm 9362">
                    <a:extLst>
                      <a:ext uri="{FF2B5EF4-FFF2-40B4-BE49-F238E27FC236}">
                        <a16:creationId xmlns:a16="http://schemas.microsoft.com/office/drawing/2014/main" id="{AD1EB9F6-ABA7-D6A1-D445-1E4467E28CAF}"/>
                      </a:ext>
                    </a:extLst>
                  </p:cNvPr>
                  <p:cNvSpPr/>
                  <p:nvPr/>
                </p:nvSpPr>
                <p:spPr>
                  <a:xfrm>
                    <a:off x="9645593" y="2122424"/>
                    <a:ext cx="45624" cy="32575"/>
                  </a:xfrm>
                  <a:custGeom>
                    <a:avLst/>
                    <a:gdLst>
                      <a:gd name="connsiteX0" fmla="*/ 0 w 45624"/>
                      <a:gd name="connsiteY0" fmla="*/ 0 h 32575"/>
                      <a:gd name="connsiteX1" fmla="*/ 40386 w 45624"/>
                      <a:gd name="connsiteY1" fmla="*/ 12097 h 32575"/>
                      <a:gd name="connsiteX2" fmla="*/ 45625 w 45624"/>
                      <a:gd name="connsiteY2" fmla="*/ 32575 h 32575"/>
                      <a:gd name="connsiteX3" fmla="*/ 5239 w 45624"/>
                      <a:gd name="connsiteY3" fmla="*/ 20479 h 32575"/>
                      <a:gd name="connsiteX4" fmla="*/ 0 w 45624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24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625" y="32575"/>
                        </a:lnTo>
                        <a:lnTo>
                          <a:pt x="5239" y="2047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9364" name="Graphic 8819">
                <a:extLst>
                  <a:ext uri="{FF2B5EF4-FFF2-40B4-BE49-F238E27FC236}">
                    <a16:creationId xmlns:a16="http://schemas.microsoft.com/office/drawing/2014/main" id="{D06928B0-9C5B-6200-E99F-1A5F36258715}"/>
                  </a:ext>
                </a:extLst>
              </p:cNvPr>
              <p:cNvGrpSpPr/>
              <p:nvPr/>
            </p:nvGrpSpPr>
            <p:grpSpPr>
              <a:xfrm>
                <a:off x="9293265" y="1720506"/>
                <a:ext cx="815717" cy="631338"/>
                <a:chOff x="9293265" y="1720506"/>
                <a:chExt cx="815717" cy="631338"/>
              </a:xfrm>
            </p:grpSpPr>
            <p:sp>
              <p:nvSpPr>
                <p:cNvPr id="9365" name="Vrije vorm: vorm 9364">
                  <a:extLst>
                    <a:ext uri="{FF2B5EF4-FFF2-40B4-BE49-F238E27FC236}">
                      <a16:creationId xmlns:a16="http://schemas.microsoft.com/office/drawing/2014/main" id="{58115E99-DD42-A697-CF58-0EAC9356B81E}"/>
                    </a:ext>
                  </a:extLst>
                </p:cNvPr>
                <p:cNvSpPr/>
                <p:nvPr/>
              </p:nvSpPr>
              <p:spPr>
                <a:xfrm>
                  <a:off x="9314277" y="1720506"/>
                  <a:ext cx="400935" cy="348154"/>
                </a:xfrm>
                <a:custGeom>
                  <a:avLst/>
                  <a:gdLst>
                    <a:gd name="connsiteX0" fmla="*/ 326078 w 400935"/>
                    <a:gd name="connsiteY0" fmla="*/ 345149 h 348154"/>
                    <a:gd name="connsiteX1" fmla="*/ 21278 w 400935"/>
                    <a:gd name="connsiteY1" fmla="*/ 216085 h 348154"/>
                    <a:gd name="connsiteX2" fmla="*/ 14229 w 400935"/>
                    <a:gd name="connsiteY2" fmla="*/ 145600 h 348154"/>
                    <a:gd name="connsiteX3" fmla="*/ 117290 w 400935"/>
                    <a:gd name="connsiteY3" fmla="*/ 22632 h 348154"/>
                    <a:gd name="connsiteX4" fmla="*/ 191299 w 400935"/>
                    <a:gd name="connsiteY4" fmla="*/ 13107 h 348154"/>
                    <a:gd name="connsiteX5" fmla="*/ 393039 w 400935"/>
                    <a:gd name="connsiteY5" fmla="*/ 265139 h 348154"/>
                    <a:gd name="connsiteX6" fmla="*/ 386657 w 400935"/>
                    <a:gd name="connsiteY6" fmla="*/ 325527 h 348154"/>
                    <a:gd name="connsiteX7" fmla="*/ 386657 w 400935"/>
                    <a:gd name="connsiteY7" fmla="*/ 325527 h 348154"/>
                    <a:gd name="connsiteX8" fmla="*/ 325982 w 400935"/>
                    <a:gd name="connsiteY8" fmla="*/ 345054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326078" y="345149"/>
                      </a:moveTo>
                      <a:lnTo>
                        <a:pt x="21278" y="216085"/>
                      </a:lnTo>
                      <a:cubicBezTo>
                        <a:pt x="-3964" y="205417"/>
                        <a:pt x="-7297" y="171413"/>
                        <a:pt x="14229" y="145600"/>
                      </a:cubicBezTo>
                      <a:lnTo>
                        <a:pt x="117290" y="22632"/>
                      </a:lnTo>
                      <a:cubicBezTo>
                        <a:pt x="138911" y="-3085"/>
                        <a:pt x="174630" y="-7752"/>
                        <a:pt x="191299" y="13107"/>
                      </a:cubicBezTo>
                      <a:lnTo>
                        <a:pt x="393039" y="265139"/>
                      </a:lnTo>
                      <a:cubicBezTo>
                        <a:pt x="405611" y="280855"/>
                        <a:pt x="402944" y="306096"/>
                        <a:pt x="386657" y="325527"/>
                      </a:cubicBezTo>
                      <a:lnTo>
                        <a:pt x="386657" y="325527"/>
                      </a:lnTo>
                      <a:cubicBezTo>
                        <a:pt x="370369" y="344958"/>
                        <a:pt x="345032" y="353150"/>
                        <a:pt x="325982" y="345054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6" name="Vrije vorm: vorm 9365">
                  <a:extLst>
                    <a:ext uri="{FF2B5EF4-FFF2-40B4-BE49-F238E27FC236}">
                      <a16:creationId xmlns:a16="http://schemas.microsoft.com/office/drawing/2014/main" id="{D85B5AA6-AD97-CB82-D9F8-6FB1F410AE99}"/>
                    </a:ext>
                  </a:extLst>
                </p:cNvPr>
                <p:cNvSpPr/>
                <p:nvPr/>
              </p:nvSpPr>
              <p:spPr>
                <a:xfrm>
                  <a:off x="9701587" y="1911431"/>
                  <a:ext cx="332171" cy="212036"/>
                </a:xfrm>
                <a:custGeom>
                  <a:avLst/>
                  <a:gdLst>
                    <a:gd name="connsiteX0" fmla="*/ 34494 w 332171"/>
                    <a:gd name="connsiteY0" fmla="*/ 174988 h 212036"/>
                    <a:gd name="connsiteX1" fmla="*/ 297670 w 332171"/>
                    <a:gd name="connsiteY1" fmla="*/ 211754 h 212036"/>
                    <a:gd name="connsiteX2" fmla="*/ 331483 w 332171"/>
                    <a:gd name="connsiteY2" fmla="*/ 166034 h 212036"/>
                    <a:gd name="connsiteX3" fmla="*/ 310909 w 332171"/>
                    <a:gd name="connsiteY3" fmla="*/ 38780 h 212036"/>
                    <a:gd name="connsiteX4" fmla="*/ 263760 w 332171"/>
                    <a:gd name="connsiteY4" fmla="*/ 1728 h 212036"/>
                    <a:gd name="connsiteX5" fmla="*/ 21159 w 332171"/>
                    <a:gd name="connsiteY5" fmla="*/ 92311 h 212036"/>
                    <a:gd name="connsiteX6" fmla="*/ 680 w 332171"/>
                    <a:gd name="connsiteY6" fmla="*/ 136602 h 212036"/>
                    <a:gd name="connsiteX7" fmla="*/ 680 w 332171"/>
                    <a:gd name="connsiteY7" fmla="*/ 136602 h 212036"/>
                    <a:gd name="connsiteX8" fmla="*/ 34494 w 332171"/>
                    <a:gd name="connsiteY8" fmla="*/ 175083 h 21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2171" h="212036">
                      <a:moveTo>
                        <a:pt x="34494" y="174988"/>
                      </a:moveTo>
                      <a:lnTo>
                        <a:pt x="297670" y="211754"/>
                      </a:lnTo>
                      <a:cubicBezTo>
                        <a:pt x="319482" y="214802"/>
                        <a:pt x="335770" y="192704"/>
                        <a:pt x="331483" y="166034"/>
                      </a:cubicBezTo>
                      <a:lnTo>
                        <a:pt x="310909" y="38780"/>
                      </a:lnTo>
                      <a:cubicBezTo>
                        <a:pt x="306623" y="12110"/>
                        <a:pt x="283858" y="-5797"/>
                        <a:pt x="263760" y="1728"/>
                      </a:cubicBezTo>
                      <a:lnTo>
                        <a:pt x="21159" y="92311"/>
                      </a:lnTo>
                      <a:cubicBezTo>
                        <a:pt x="6014" y="97931"/>
                        <a:pt x="-2558" y="116504"/>
                        <a:pt x="680" y="136602"/>
                      </a:cubicBezTo>
                      <a:lnTo>
                        <a:pt x="680" y="136602"/>
                      </a:lnTo>
                      <a:cubicBezTo>
                        <a:pt x="3919" y="156700"/>
                        <a:pt x="18111" y="172797"/>
                        <a:pt x="34494" y="175083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7" name="Vrije vorm: vorm 9366">
                  <a:extLst>
                    <a:ext uri="{FF2B5EF4-FFF2-40B4-BE49-F238E27FC236}">
                      <a16:creationId xmlns:a16="http://schemas.microsoft.com/office/drawing/2014/main" id="{17951405-05F4-13CC-C14F-6F62383F7D3F}"/>
                    </a:ext>
                  </a:extLst>
                </p:cNvPr>
                <p:cNvSpPr/>
                <p:nvPr/>
              </p:nvSpPr>
              <p:spPr>
                <a:xfrm>
                  <a:off x="9356986" y="1720571"/>
                  <a:ext cx="358226" cy="347369"/>
                </a:xfrm>
                <a:custGeom>
                  <a:avLst/>
                  <a:gdLst>
                    <a:gd name="connsiteX0" fmla="*/ 307753 w 358226"/>
                    <a:gd name="connsiteY0" fmla="*/ 347274 h 347369"/>
                    <a:gd name="connsiteX1" fmla="*/ 343948 w 358226"/>
                    <a:gd name="connsiteY1" fmla="*/ 325557 h 347369"/>
                    <a:gd name="connsiteX2" fmla="*/ 350330 w 358226"/>
                    <a:gd name="connsiteY2" fmla="*/ 265169 h 347369"/>
                    <a:gd name="connsiteX3" fmla="*/ 148590 w 358226"/>
                    <a:gd name="connsiteY3" fmla="*/ 13137 h 347369"/>
                    <a:gd name="connsiteX4" fmla="*/ 74581 w 358226"/>
                    <a:gd name="connsiteY4" fmla="*/ 22662 h 347369"/>
                    <a:gd name="connsiteX5" fmla="*/ 0 w 358226"/>
                    <a:gd name="connsiteY5" fmla="*/ 111626 h 347369"/>
                    <a:gd name="connsiteX6" fmla="*/ 307753 w 358226"/>
                    <a:gd name="connsiteY6" fmla="*/ 347369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307753" y="347274"/>
                      </a:moveTo>
                      <a:cubicBezTo>
                        <a:pt x="320897" y="344893"/>
                        <a:pt x="334137" y="337368"/>
                        <a:pt x="343948" y="325557"/>
                      </a:cubicBezTo>
                      <a:cubicBezTo>
                        <a:pt x="360235" y="306126"/>
                        <a:pt x="362902" y="280885"/>
                        <a:pt x="350330" y="265169"/>
                      </a:cubicBezTo>
                      <a:lnTo>
                        <a:pt x="148590" y="13137"/>
                      </a:lnTo>
                      <a:cubicBezTo>
                        <a:pt x="131921" y="-7723"/>
                        <a:pt x="96107" y="-3151"/>
                        <a:pt x="74581" y="22662"/>
                      </a:cubicBezTo>
                      <a:lnTo>
                        <a:pt x="0" y="111626"/>
                      </a:lnTo>
                      <a:cubicBezTo>
                        <a:pt x="132874" y="139820"/>
                        <a:pt x="265557" y="224497"/>
                        <a:pt x="307753" y="347369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8" name="Vrije vorm: vorm 9367">
                  <a:extLst>
                    <a:ext uri="{FF2B5EF4-FFF2-40B4-BE49-F238E27FC236}">
                      <a16:creationId xmlns:a16="http://schemas.microsoft.com/office/drawing/2014/main" id="{87EB370D-4467-8C52-AA3E-75E755C1433D}"/>
                    </a:ext>
                  </a:extLst>
                </p:cNvPr>
                <p:cNvSpPr/>
                <p:nvPr/>
              </p:nvSpPr>
              <p:spPr>
                <a:xfrm>
                  <a:off x="9695300" y="1874826"/>
                  <a:ext cx="413682" cy="264048"/>
                </a:xfrm>
                <a:custGeom>
                  <a:avLst/>
                  <a:gdLst>
                    <a:gd name="connsiteX0" fmla="*/ 42971 w 413682"/>
                    <a:gd name="connsiteY0" fmla="*/ 217975 h 264048"/>
                    <a:gd name="connsiteX1" fmla="*/ 370726 w 413682"/>
                    <a:gd name="connsiteY1" fmla="*/ 263695 h 264048"/>
                    <a:gd name="connsiteX2" fmla="*/ 412827 w 413682"/>
                    <a:gd name="connsiteY2" fmla="*/ 206831 h 264048"/>
                    <a:gd name="connsiteX3" fmla="*/ 387205 w 413682"/>
                    <a:gd name="connsiteY3" fmla="*/ 48335 h 264048"/>
                    <a:gd name="connsiteX4" fmla="*/ 328435 w 413682"/>
                    <a:gd name="connsiteY4" fmla="*/ 2138 h 264048"/>
                    <a:gd name="connsiteX5" fmla="*/ 26302 w 413682"/>
                    <a:gd name="connsiteY5" fmla="*/ 114914 h 264048"/>
                    <a:gd name="connsiteX6" fmla="*/ 871 w 413682"/>
                    <a:gd name="connsiteY6" fmla="*/ 170064 h 264048"/>
                    <a:gd name="connsiteX7" fmla="*/ 871 w 413682"/>
                    <a:gd name="connsiteY7" fmla="*/ 170064 h 264048"/>
                    <a:gd name="connsiteX8" fmla="*/ 42971 w 413682"/>
                    <a:gd name="connsiteY8" fmla="*/ 217975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42971" y="217975"/>
                      </a:moveTo>
                      <a:lnTo>
                        <a:pt x="370726" y="263695"/>
                      </a:lnTo>
                      <a:cubicBezTo>
                        <a:pt x="397873" y="267505"/>
                        <a:pt x="418161" y="239978"/>
                        <a:pt x="412827" y="206831"/>
                      </a:cubicBezTo>
                      <a:lnTo>
                        <a:pt x="387205" y="48335"/>
                      </a:lnTo>
                      <a:cubicBezTo>
                        <a:pt x="381871" y="15092"/>
                        <a:pt x="353486" y="-7196"/>
                        <a:pt x="328435" y="2138"/>
                      </a:cubicBezTo>
                      <a:lnTo>
                        <a:pt x="26302" y="114914"/>
                      </a:lnTo>
                      <a:cubicBezTo>
                        <a:pt x="7443" y="121963"/>
                        <a:pt x="-3225" y="145013"/>
                        <a:pt x="871" y="170064"/>
                      </a:cubicBezTo>
                      <a:lnTo>
                        <a:pt x="871" y="170064"/>
                      </a:lnTo>
                      <a:cubicBezTo>
                        <a:pt x="4871" y="195115"/>
                        <a:pt x="22492" y="215117"/>
                        <a:pt x="42971" y="21797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9" name="Vrije vorm: vorm 9368">
                  <a:extLst>
                    <a:ext uri="{FF2B5EF4-FFF2-40B4-BE49-F238E27FC236}">
                      <a16:creationId xmlns:a16="http://schemas.microsoft.com/office/drawing/2014/main" id="{7F0A731D-489F-1C93-4DFA-934508ECA126}"/>
                    </a:ext>
                  </a:extLst>
                </p:cNvPr>
                <p:cNvSpPr/>
                <p:nvPr/>
              </p:nvSpPr>
              <p:spPr>
                <a:xfrm>
                  <a:off x="9692663" y="1874064"/>
                  <a:ext cx="405748" cy="207306"/>
                </a:xfrm>
                <a:custGeom>
                  <a:avLst/>
                  <a:gdLst>
                    <a:gd name="connsiteX0" fmla="*/ 20843 w 405748"/>
                    <a:gd name="connsiteY0" fmla="*/ 207307 h 207306"/>
                    <a:gd name="connsiteX1" fmla="*/ 841 w 405748"/>
                    <a:gd name="connsiteY1" fmla="*/ 170064 h 207306"/>
                    <a:gd name="connsiteX2" fmla="*/ 26272 w 405748"/>
                    <a:gd name="connsiteY2" fmla="*/ 114914 h 207306"/>
                    <a:gd name="connsiteX3" fmla="*/ 328405 w 405748"/>
                    <a:gd name="connsiteY3" fmla="*/ 2138 h 207306"/>
                    <a:gd name="connsiteX4" fmla="*/ 387175 w 405748"/>
                    <a:gd name="connsiteY4" fmla="*/ 48335 h 207306"/>
                    <a:gd name="connsiteX5" fmla="*/ 405748 w 405748"/>
                    <a:gd name="connsiteY5" fmla="*/ 163016 h 207306"/>
                    <a:gd name="connsiteX6" fmla="*/ 20938 w 405748"/>
                    <a:gd name="connsiteY6" fmla="*/ 207307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20843" y="207307"/>
                      </a:moveTo>
                      <a:cubicBezTo>
                        <a:pt x="10842" y="198544"/>
                        <a:pt x="3317" y="185209"/>
                        <a:pt x="841" y="170064"/>
                      </a:cubicBezTo>
                      <a:cubicBezTo>
                        <a:pt x="-3160" y="145013"/>
                        <a:pt x="7413" y="121963"/>
                        <a:pt x="26272" y="114914"/>
                      </a:cubicBezTo>
                      <a:lnTo>
                        <a:pt x="328405" y="2138"/>
                      </a:lnTo>
                      <a:cubicBezTo>
                        <a:pt x="353361" y="-7196"/>
                        <a:pt x="381745" y="15092"/>
                        <a:pt x="387175" y="48335"/>
                      </a:cubicBezTo>
                      <a:lnTo>
                        <a:pt x="405748" y="163016"/>
                      </a:lnTo>
                      <a:cubicBezTo>
                        <a:pt x="277256" y="118915"/>
                        <a:pt x="119998" y="123487"/>
                        <a:pt x="20938" y="20730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0" name="Vrije vorm: vorm 9369">
                  <a:extLst>
                    <a:ext uri="{FF2B5EF4-FFF2-40B4-BE49-F238E27FC236}">
                      <a16:creationId xmlns:a16="http://schemas.microsoft.com/office/drawing/2014/main" id="{26E244B9-6079-2E56-29EF-B371EE349538}"/>
                    </a:ext>
                  </a:extLst>
                </p:cNvPr>
                <p:cNvSpPr/>
                <p:nvPr/>
              </p:nvSpPr>
              <p:spPr>
                <a:xfrm>
                  <a:off x="9354319" y="1738891"/>
                  <a:ext cx="359629" cy="328954"/>
                </a:xfrm>
                <a:custGeom>
                  <a:avLst/>
                  <a:gdLst>
                    <a:gd name="connsiteX0" fmla="*/ 310420 w 359629"/>
                    <a:gd name="connsiteY0" fmla="*/ 328955 h 328954"/>
                    <a:gd name="connsiteX1" fmla="*/ 346043 w 359629"/>
                    <a:gd name="connsiteY1" fmla="*/ 309238 h 328954"/>
                    <a:gd name="connsiteX2" fmla="*/ 351282 w 359629"/>
                    <a:gd name="connsiteY2" fmla="*/ 252659 h 328954"/>
                    <a:gd name="connsiteX3" fmla="*/ 146209 w 359629"/>
                    <a:gd name="connsiteY3" fmla="*/ 12820 h 328954"/>
                    <a:gd name="connsiteX4" fmla="*/ 72676 w 359629"/>
                    <a:gd name="connsiteY4" fmla="*/ 20440 h 328954"/>
                    <a:gd name="connsiteX5" fmla="*/ 0 w 359629"/>
                    <a:gd name="connsiteY5" fmla="*/ 102545 h 328954"/>
                    <a:gd name="connsiteX6" fmla="*/ 310324 w 359629"/>
                    <a:gd name="connsiteY6" fmla="*/ 328955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310420" y="328955"/>
                      </a:moveTo>
                      <a:cubicBezTo>
                        <a:pt x="323469" y="326954"/>
                        <a:pt x="336423" y="320096"/>
                        <a:pt x="346043" y="309238"/>
                      </a:cubicBezTo>
                      <a:cubicBezTo>
                        <a:pt x="361950" y="291331"/>
                        <a:pt x="364141" y="267614"/>
                        <a:pt x="351282" y="252659"/>
                      </a:cubicBezTo>
                      <a:lnTo>
                        <a:pt x="146209" y="12820"/>
                      </a:lnTo>
                      <a:cubicBezTo>
                        <a:pt x="129254" y="-6992"/>
                        <a:pt x="93726" y="-3373"/>
                        <a:pt x="72676" y="20440"/>
                      </a:cubicBezTo>
                      <a:lnTo>
                        <a:pt x="0" y="102545"/>
                      </a:lnTo>
                      <a:cubicBezTo>
                        <a:pt x="132778" y="131216"/>
                        <a:pt x="266224" y="212940"/>
                        <a:pt x="310324" y="328955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1" name="Vrije vorm: vorm 9370">
                  <a:extLst>
                    <a:ext uri="{FF2B5EF4-FFF2-40B4-BE49-F238E27FC236}">
                      <a16:creationId xmlns:a16="http://schemas.microsoft.com/office/drawing/2014/main" id="{B8DC8536-9D39-3A85-F0EB-7B4BF24CAE98}"/>
                    </a:ext>
                  </a:extLst>
                </p:cNvPr>
                <p:cNvSpPr/>
                <p:nvPr/>
              </p:nvSpPr>
              <p:spPr>
                <a:xfrm>
                  <a:off x="9691980" y="1892503"/>
                  <a:ext cx="403860" cy="188867"/>
                </a:xfrm>
                <a:custGeom>
                  <a:avLst/>
                  <a:gdLst>
                    <a:gd name="connsiteX0" fmla="*/ 21527 w 403860"/>
                    <a:gd name="connsiteY0" fmla="*/ 188868 h 188867"/>
                    <a:gd name="connsiteX1" fmla="*/ 1048 w 403860"/>
                    <a:gd name="connsiteY1" fmla="*/ 153625 h 188867"/>
                    <a:gd name="connsiteX2" fmla="*/ 25432 w 403860"/>
                    <a:gd name="connsiteY2" fmla="*/ 102381 h 188867"/>
                    <a:gd name="connsiteX3" fmla="*/ 324231 w 403860"/>
                    <a:gd name="connsiteY3" fmla="*/ 1797 h 188867"/>
                    <a:gd name="connsiteX4" fmla="*/ 383477 w 403860"/>
                    <a:gd name="connsiteY4" fmla="*/ 46088 h 188867"/>
                    <a:gd name="connsiteX5" fmla="*/ 403860 w 403860"/>
                    <a:gd name="connsiteY5" fmla="*/ 153911 h 188867"/>
                    <a:gd name="connsiteX6" fmla="*/ 21622 w 403860"/>
                    <a:gd name="connsiteY6" fmla="*/ 188868 h 18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867">
                      <a:moveTo>
                        <a:pt x="21527" y="188868"/>
                      </a:moveTo>
                      <a:cubicBezTo>
                        <a:pt x="11430" y="180486"/>
                        <a:pt x="3715" y="167817"/>
                        <a:pt x="1048" y="153625"/>
                      </a:cubicBezTo>
                      <a:cubicBezTo>
                        <a:pt x="-3429" y="130098"/>
                        <a:pt x="6763" y="108667"/>
                        <a:pt x="25432" y="102381"/>
                      </a:cubicBezTo>
                      <a:lnTo>
                        <a:pt x="324231" y="1797"/>
                      </a:lnTo>
                      <a:cubicBezTo>
                        <a:pt x="348996" y="-6490"/>
                        <a:pt x="377571" y="14846"/>
                        <a:pt x="383477" y="46088"/>
                      </a:cubicBezTo>
                      <a:lnTo>
                        <a:pt x="403860" y="153911"/>
                      </a:lnTo>
                      <a:cubicBezTo>
                        <a:pt x="275177" y="110286"/>
                        <a:pt x="118777" y="111906"/>
                        <a:pt x="21622" y="188868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2" name="Vrije vorm: vorm 9371">
                  <a:extLst>
                    <a:ext uri="{FF2B5EF4-FFF2-40B4-BE49-F238E27FC236}">
                      <a16:creationId xmlns:a16="http://schemas.microsoft.com/office/drawing/2014/main" id="{B3F31E59-1BF0-BE06-9942-F29AC60082F5}"/>
                    </a:ext>
                  </a:extLst>
                </p:cNvPr>
                <p:cNvSpPr/>
                <p:nvPr/>
              </p:nvSpPr>
              <p:spPr>
                <a:xfrm>
                  <a:off x="9296368" y="1919429"/>
                  <a:ext cx="414519" cy="278129"/>
                </a:xfrm>
                <a:custGeom>
                  <a:avLst/>
                  <a:gdLst>
                    <a:gd name="connsiteX0" fmla="*/ 322841 w 414519"/>
                    <a:gd name="connsiteY0" fmla="*/ 54310 h 278129"/>
                    <a:gd name="connsiteX1" fmla="*/ 43854 w 414519"/>
                    <a:gd name="connsiteY1" fmla="*/ 303 h 278129"/>
                    <a:gd name="connsiteX2" fmla="*/ 705 w 414519"/>
                    <a:gd name="connsiteY2" fmla="*/ 60977 h 278129"/>
                    <a:gd name="connsiteX3" fmla="*/ 24042 w 414519"/>
                    <a:gd name="connsiteY3" fmla="*/ 227855 h 278129"/>
                    <a:gd name="connsiteX4" fmla="*/ 82335 w 414519"/>
                    <a:gd name="connsiteY4" fmla="*/ 275671 h 278129"/>
                    <a:gd name="connsiteX5" fmla="*/ 387421 w 414519"/>
                    <a:gd name="connsiteY5" fmla="*/ 152131 h 278129"/>
                    <a:gd name="connsiteX6" fmla="*/ 413805 w 414519"/>
                    <a:gd name="connsiteY6" fmla="*/ 93553 h 278129"/>
                    <a:gd name="connsiteX7" fmla="*/ 413805 w 414519"/>
                    <a:gd name="connsiteY7" fmla="*/ 93553 h 278129"/>
                    <a:gd name="connsiteX8" fmla="*/ 322841 w 414519"/>
                    <a:gd name="connsiteY8" fmla="*/ 54310 h 27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4519" h="278129">
                      <a:moveTo>
                        <a:pt x="322841" y="54310"/>
                      </a:moveTo>
                      <a:lnTo>
                        <a:pt x="43854" y="303"/>
                      </a:lnTo>
                      <a:cubicBezTo>
                        <a:pt x="16708" y="-3317"/>
                        <a:pt x="-4152" y="26020"/>
                        <a:pt x="705" y="60977"/>
                      </a:cubicBezTo>
                      <a:lnTo>
                        <a:pt x="24042" y="227855"/>
                      </a:lnTo>
                      <a:cubicBezTo>
                        <a:pt x="28900" y="262812"/>
                        <a:pt x="57093" y="285958"/>
                        <a:pt x="82335" y="275671"/>
                      </a:cubicBezTo>
                      <a:lnTo>
                        <a:pt x="387421" y="152131"/>
                      </a:lnTo>
                      <a:cubicBezTo>
                        <a:pt x="406471" y="144416"/>
                        <a:pt x="417520" y="119937"/>
                        <a:pt x="413805" y="93553"/>
                      </a:cubicBezTo>
                      <a:lnTo>
                        <a:pt x="413805" y="93553"/>
                      </a:lnTo>
                      <a:cubicBezTo>
                        <a:pt x="410090" y="67168"/>
                        <a:pt x="343320" y="57072"/>
                        <a:pt x="322841" y="5431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3" name="Vrije vorm: vorm 9372">
                  <a:extLst>
                    <a:ext uri="{FF2B5EF4-FFF2-40B4-BE49-F238E27FC236}">
                      <a16:creationId xmlns:a16="http://schemas.microsoft.com/office/drawing/2014/main" id="{78410F00-6DBF-F200-A508-D0D8AF352331}"/>
                    </a:ext>
                  </a:extLst>
                </p:cNvPr>
                <p:cNvSpPr/>
                <p:nvPr/>
              </p:nvSpPr>
              <p:spPr>
                <a:xfrm>
                  <a:off x="9690502" y="2007174"/>
                  <a:ext cx="401067" cy="344494"/>
                </a:xfrm>
                <a:custGeom>
                  <a:avLst/>
                  <a:gdLst>
                    <a:gd name="connsiteX0" fmla="*/ 142257 w 401067"/>
                    <a:gd name="connsiteY0" fmla="*/ 30477 h 344494"/>
                    <a:gd name="connsiteX1" fmla="*/ 380192 w 401067"/>
                    <a:gd name="connsiteY1" fmla="*/ 114393 h 344494"/>
                    <a:gd name="connsiteX2" fmla="*/ 386192 w 401067"/>
                    <a:gd name="connsiteY2" fmla="*/ 188688 h 344494"/>
                    <a:gd name="connsiteX3" fmla="*/ 280846 w 401067"/>
                    <a:gd name="connsiteY3" fmla="*/ 319942 h 344494"/>
                    <a:gd name="connsiteX4" fmla="*/ 206361 w 401067"/>
                    <a:gd name="connsiteY4" fmla="*/ 331086 h 344494"/>
                    <a:gd name="connsiteX5" fmla="*/ 7574 w 401067"/>
                    <a:gd name="connsiteY5" fmla="*/ 68196 h 344494"/>
                    <a:gd name="connsiteX6" fmla="*/ 14908 w 401067"/>
                    <a:gd name="connsiteY6" fmla="*/ 4379 h 344494"/>
                    <a:gd name="connsiteX7" fmla="*/ 14908 w 401067"/>
                    <a:gd name="connsiteY7" fmla="*/ 4379 h 344494"/>
                    <a:gd name="connsiteX8" fmla="*/ 142353 w 401067"/>
                    <a:gd name="connsiteY8" fmla="*/ 30477 h 344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067" h="344494">
                      <a:moveTo>
                        <a:pt x="142257" y="30477"/>
                      </a:moveTo>
                      <a:lnTo>
                        <a:pt x="380192" y="114393"/>
                      </a:lnTo>
                      <a:cubicBezTo>
                        <a:pt x="405338" y="125251"/>
                        <a:pt x="408290" y="161160"/>
                        <a:pt x="386192" y="188688"/>
                      </a:cubicBezTo>
                      <a:lnTo>
                        <a:pt x="280846" y="319942"/>
                      </a:lnTo>
                      <a:cubicBezTo>
                        <a:pt x="258748" y="347469"/>
                        <a:pt x="222839" y="352803"/>
                        <a:pt x="206361" y="331086"/>
                      </a:cubicBezTo>
                      <a:lnTo>
                        <a:pt x="7574" y="68196"/>
                      </a:lnTo>
                      <a:cubicBezTo>
                        <a:pt x="-4809" y="51813"/>
                        <a:pt x="-1761" y="25048"/>
                        <a:pt x="14908" y="4379"/>
                      </a:cubicBezTo>
                      <a:lnTo>
                        <a:pt x="14908" y="4379"/>
                      </a:lnTo>
                      <a:cubicBezTo>
                        <a:pt x="31577" y="-16386"/>
                        <a:pt x="110634" y="44193"/>
                        <a:pt x="142353" y="3047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4" name="Vrije vorm: vorm 9373">
                  <a:extLst>
                    <a:ext uri="{FF2B5EF4-FFF2-40B4-BE49-F238E27FC236}">
                      <a16:creationId xmlns:a16="http://schemas.microsoft.com/office/drawing/2014/main" id="{9DF65E26-EED7-2C9B-B0DC-3F9B4EF45685}"/>
                    </a:ext>
                  </a:extLst>
                </p:cNvPr>
                <p:cNvSpPr/>
                <p:nvPr/>
              </p:nvSpPr>
              <p:spPr>
                <a:xfrm>
                  <a:off x="9293265" y="1933475"/>
                  <a:ext cx="413682" cy="264048"/>
                </a:xfrm>
                <a:custGeom>
                  <a:avLst/>
                  <a:gdLst>
                    <a:gd name="connsiteX0" fmla="*/ 370711 w 413682"/>
                    <a:gd name="connsiteY0" fmla="*/ 46073 h 264048"/>
                    <a:gd name="connsiteX1" fmla="*/ 42956 w 413682"/>
                    <a:gd name="connsiteY1" fmla="*/ 353 h 264048"/>
                    <a:gd name="connsiteX2" fmla="*/ 855 w 413682"/>
                    <a:gd name="connsiteY2" fmla="*/ 57218 h 264048"/>
                    <a:gd name="connsiteX3" fmla="*/ 26478 w 413682"/>
                    <a:gd name="connsiteY3" fmla="*/ 215714 h 264048"/>
                    <a:gd name="connsiteX4" fmla="*/ 85247 w 413682"/>
                    <a:gd name="connsiteY4" fmla="*/ 261910 h 264048"/>
                    <a:gd name="connsiteX5" fmla="*/ 387380 w 413682"/>
                    <a:gd name="connsiteY5" fmla="*/ 149134 h 264048"/>
                    <a:gd name="connsiteX6" fmla="*/ 412812 w 413682"/>
                    <a:gd name="connsiteY6" fmla="*/ 93984 h 264048"/>
                    <a:gd name="connsiteX7" fmla="*/ 412812 w 413682"/>
                    <a:gd name="connsiteY7" fmla="*/ 93984 h 264048"/>
                    <a:gd name="connsiteX8" fmla="*/ 370711 w 413682"/>
                    <a:gd name="connsiteY8" fmla="*/ 46073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370711" y="46073"/>
                      </a:moveTo>
                      <a:lnTo>
                        <a:pt x="42956" y="353"/>
                      </a:lnTo>
                      <a:cubicBezTo>
                        <a:pt x="15810" y="-3457"/>
                        <a:pt x="-4479" y="24071"/>
                        <a:pt x="855" y="57218"/>
                      </a:cubicBezTo>
                      <a:lnTo>
                        <a:pt x="26478" y="215714"/>
                      </a:lnTo>
                      <a:cubicBezTo>
                        <a:pt x="31812" y="248956"/>
                        <a:pt x="60196" y="271244"/>
                        <a:pt x="85247" y="261910"/>
                      </a:cubicBezTo>
                      <a:lnTo>
                        <a:pt x="387380" y="149134"/>
                      </a:lnTo>
                      <a:cubicBezTo>
                        <a:pt x="406239" y="142085"/>
                        <a:pt x="416907" y="119035"/>
                        <a:pt x="412812" y="93984"/>
                      </a:cubicBezTo>
                      <a:lnTo>
                        <a:pt x="412812" y="93984"/>
                      </a:lnTo>
                      <a:cubicBezTo>
                        <a:pt x="408811" y="68933"/>
                        <a:pt x="391190" y="48931"/>
                        <a:pt x="370711" y="46073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5" name="Vrije vorm: vorm 9374">
                  <a:extLst>
                    <a:ext uri="{FF2B5EF4-FFF2-40B4-BE49-F238E27FC236}">
                      <a16:creationId xmlns:a16="http://schemas.microsoft.com/office/drawing/2014/main" id="{52FCCE2B-CF8D-38DA-0694-9126AAB63EE1}"/>
                    </a:ext>
                  </a:extLst>
                </p:cNvPr>
                <p:cNvSpPr/>
                <p:nvPr/>
              </p:nvSpPr>
              <p:spPr>
                <a:xfrm>
                  <a:off x="9696675" y="2008410"/>
                  <a:ext cx="322052" cy="279628"/>
                </a:xfrm>
                <a:custGeom>
                  <a:avLst/>
                  <a:gdLst>
                    <a:gd name="connsiteX0" fmla="*/ 60171 w 322052"/>
                    <a:gd name="connsiteY0" fmla="*/ 2571 h 279628"/>
                    <a:gd name="connsiteX1" fmla="*/ 304963 w 322052"/>
                    <a:gd name="connsiteY1" fmla="*/ 106203 h 279628"/>
                    <a:gd name="connsiteX2" fmla="*/ 310583 w 322052"/>
                    <a:gd name="connsiteY2" fmla="*/ 162782 h 279628"/>
                    <a:gd name="connsiteX3" fmla="*/ 227811 w 322052"/>
                    <a:gd name="connsiteY3" fmla="*/ 261461 h 279628"/>
                    <a:gd name="connsiteX4" fmla="*/ 168375 w 322052"/>
                    <a:gd name="connsiteY4" fmla="*/ 269081 h 279628"/>
                    <a:gd name="connsiteX5" fmla="*/ 6355 w 322052"/>
                    <a:gd name="connsiteY5" fmla="*/ 66675 h 279628"/>
                    <a:gd name="connsiteX6" fmla="*/ 11498 w 322052"/>
                    <a:gd name="connsiteY6" fmla="*/ 18192 h 279628"/>
                    <a:gd name="connsiteX7" fmla="*/ 11498 w 322052"/>
                    <a:gd name="connsiteY7" fmla="*/ 18192 h 279628"/>
                    <a:gd name="connsiteX8" fmla="*/ 60266 w 322052"/>
                    <a:gd name="connsiteY8" fmla="*/ 2476 h 27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052" h="279628">
                      <a:moveTo>
                        <a:pt x="60171" y="2571"/>
                      </a:moveTo>
                      <a:lnTo>
                        <a:pt x="304963" y="106203"/>
                      </a:lnTo>
                      <a:cubicBezTo>
                        <a:pt x="325251" y="114776"/>
                        <a:pt x="327918" y="142113"/>
                        <a:pt x="310583" y="162782"/>
                      </a:cubicBezTo>
                      <a:lnTo>
                        <a:pt x="227811" y="261461"/>
                      </a:lnTo>
                      <a:cubicBezTo>
                        <a:pt x="210475" y="282130"/>
                        <a:pt x="181710" y="285845"/>
                        <a:pt x="168375" y="269081"/>
                      </a:cubicBezTo>
                      <a:lnTo>
                        <a:pt x="6355" y="66675"/>
                      </a:lnTo>
                      <a:cubicBezTo>
                        <a:pt x="-3742" y="54006"/>
                        <a:pt x="-1647" y="33718"/>
                        <a:pt x="11498" y="18192"/>
                      </a:cubicBezTo>
                      <a:lnTo>
                        <a:pt x="11498" y="18192"/>
                      </a:lnTo>
                      <a:cubicBezTo>
                        <a:pt x="24547" y="2571"/>
                        <a:pt x="44931" y="-4001"/>
                        <a:pt x="60266" y="2476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6" name="Vrije vorm: vorm 9375">
                  <a:extLst>
                    <a:ext uri="{FF2B5EF4-FFF2-40B4-BE49-F238E27FC236}">
                      <a16:creationId xmlns:a16="http://schemas.microsoft.com/office/drawing/2014/main" id="{2084730E-7F0C-DE27-0CA0-6C89D79BFFA0}"/>
                    </a:ext>
                  </a:extLst>
                </p:cNvPr>
                <p:cNvSpPr/>
                <p:nvPr/>
              </p:nvSpPr>
              <p:spPr>
                <a:xfrm>
                  <a:off x="9301264" y="1990312"/>
                  <a:ext cx="405748" cy="207306"/>
                </a:xfrm>
                <a:custGeom>
                  <a:avLst/>
                  <a:gdLst>
                    <a:gd name="connsiteX0" fmla="*/ 384905 w 405748"/>
                    <a:gd name="connsiteY0" fmla="*/ 0 h 207306"/>
                    <a:gd name="connsiteX1" fmla="*/ 404908 w 405748"/>
                    <a:gd name="connsiteY1" fmla="*/ 37243 h 207306"/>
                    <a:gd name="connsiteX2" fmla="*/ 379476 w 405748"/>
                    <a:gd name="connsiteY2" fmla="*/ 92393 h 207306"/>
                    <a:gd name="connsiteX3" fmla="*/ 77343 w 405748"/>
                    <a:gd name="connsiteY3" fmla="*/ 205169 h 207306"/>
                    <a:gd name="connsiteX4" fmla="*/ 18574 w 405748"/>
                    <a:gd name="connsiteY4" fmla="*/ 158972 h 207306"/>
                    <a:gd name="connsiteX5" fmla="*/ 0 w 405748"/>
                    <a:gd name="connsiteY5" fmla="*/ 44291 h 207306"/>
                    <a:gd name="connsiteX6" fmla="*/ 384810 w 405748"/>
                    <a:gd name="connsiteY6" fmla="*/ 0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384905" y="0"/>
                      </a:moveTo>
                      <a:cubicBezTo>
                        <a:pt x="394907" y="8763"/>
                        <a:pt x="402431" y="22098"/>
                        <a:pt x="404908" y="37243"/>
                      </a:cubicBezTo>
                      <a:cubicBezTo>
                        <a:pt x="408908" y="62294"/>
                        <a:pt x="398336" y="85344"/>
                        <a:pt x="379476" y="92393"/>
                      </a:cubicBezTo>
                      <a:lnTo>
                        <a:pt x="77343" y="205169"/>
                      </a:lnTo>
                      <a:cubicBezTo>
                        <a:pt x="52388" y="214503"/>
                        <a:pt x="24003" y="192215"/>
                        <a:pt x="18574" y="158972"/>
                      </a:cubicBezTo>
                      <a:lnTo>
                        <a:pt x="0" y="44291"/>
                      </a:lnTo>
                      <a:cubicBezTo>
                        <a:pt x="128492" y="88392"/>
                        <a:pt x="285750" y="83820"/>
                        <a:pt x="384810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7" name="Vrije vorm: vorm 9376">
                  <a:extLst>
                    <a:ext uri="{FF2B5EF4-FFF2-40B4-BE49-F238E27FC236}">
                      <a16:creationId xmlns:a16="http://schemas.microsoft.com/office/drawing/2014/main" id="{21AA0288-69AD-205D-21C4-1BAE5B76A63A}"/>
                    </a:ext>
                  </a:extLst>
                </p:cNvPr>
                <p:cNvSpPr/>
                <p:nvPr/>
              </p:nvSpPr>
              <p:spPr>
                <a:xfrm>
                  <a:off x="9687131" y="2003689"/>
                  <a:ext cx="400935" cy="348154"/>
                </a:xfrm>
                <a:custGeom>
                  <a:avLst/>
                  <a:gdLst>
                    <a:gd name="connsiteX0" fmla="*/ 74858 w 400935"/>
                    <a:gd name="connsiteY0" fmla="*/ 3005 h 348154"/>
                    <a:gd name="connsiteX1" fmla="*/ 379658 w 400935"/>
                    <a:gd name="connsiteY1" fmla="*/ 132069 h 348154"/>
                    <a:gd name="connsiteX2" fmla="*/ 386706 w 400935"/>
                    <a:gd name="connsiteY2" fmla="*/ 202554 h 348154"/>
                    <a:gd name="connsiteX3" fmla="*/ 283646 w 400935"/>
                    <a:gd name="connsiteY3" fmla="*/ 325522 h 348154"/>
                    <a:gd name="connsiteX4" fmla="*/ 209637 w 400935"/>
                    <a:gd name="connsiteY4" fmla="*/ 335047 h 348154"/>
                    <a:gd name="connsiteX5" fmla="*/ 7897 w 400935"/>
                    <a:gd name="connsiteY5" fmla="*/ 83015 h 348154"/>
                    <a:gd name="connsiteX6" fmla="*/ 14279 w 400935"/>
                    <a:gd name="connsiteY6" fmla="*/ 22627 h 348154"/>
                    <a:gd name="connsiteX7" fmla="*/ 14279 w 400935"/>
                    <a:gd name="connsiteY7" fmla="*/ 22627 h 348154"/>
                    <a:gd name="connsiteX8" fmla="*/ 74953 w 400935"/>
                    <a:gd name="connsiteY8" fmla="*/ 3101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74858" y="3005"/>
                      </a:moveTo>
                      <a:lnTo>
                        <a:pt x="379658" y="132069"/>
                      </a:lnTo>
                      <a:cubicBezTo>
                        <a:pt x="404899" y="142737"/>
                        <a:pt x="408233" y="176741"/>
                        <a:pt x="386706" y="202554"/>
                      </a:cubicBezTo>
                      <a:lnTo>
                        <a:pt x="283646" y="325522"/>
                      </a:lnTo>
                      <a:cubicBezTo>
                        <a:pt x="262024" y="351239"/>
                        <a:pt x="226305" y="355907"/>
                        <a:pt x="209637" y="335047"/>
                      </a:cubicBezTo>
                      <a:lnTo>
                        <a:pt x="7897" y="83015"/>
                      </a:lnTo>
                      <a:cubicBezTo>
                        <a:pt x="-4676" y="67299"/>
                        <a:pt x="-2009" y="42058"/>
                        <a:pt x="14279" y="22627"/>
                      </a:cubicBezTo>
                      <a:lnTo>
                        <a:pt x="14279" y="22627"/>
                      </a:lnTo>
                      <a:cubicBezTo>
                        <a:pt x="30567" y="3196"/>
                        <a:pt x="55903" y="-4996"/>
                        <a:pt x="74953" y="3101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8" name="Vrije vorm: vorm 9377">
                  <a:extLst>
                    <a:ext uri="{FF2B5EF4-FFF2-40B4-BE49-F238E27FC236}">
                      <a16:creationId xmlns:a16="http://schemas.microsoft.com/office/drawing/2014/main" id="{953067CA-F547-D009-1004-3C7B29ECF7B3}"/>
                    </a:ext>
                  </a:extLst>
                </p:cNvPr>
                <p:cNvSpPr/>
                <p:nvPr/>
              </p:nvSpPr>
              <p:spPr>
                <a:xfrm>
                  <a:off x="9684369" y="2003647"/>
                  <a:ext cx="358226" cy="347369"/>
                </a:xfrm>
                <a:custGeom>
                  <a:avLst/>
                  <a:gdLst>
                    <a:gd name="connsiteX0" fmla="*/ 50474 w 358226"/>
                    <a:gd name="connsiteY0" fmla="*/ 95 h 347369"/>
                    <a:gd name="connsiteX1" fmla="*/ 14279 w 358226"/>
                    <a:gd name="connsiteY1" fmla="*/ 21812 h 347369"/>
                    <a:gd name="connsiteX2" fmla="*/ 7897 w 358226"/>
                    <a:gd name="connsiteY2" fmla="*/ 82201 h 347369"/>
                    <a:gd name="connsiteX3" fmla="*/ 209637 w 358226"/>
                    <a:gd name="connsiteY3" fmla="*/ 334232 h 347369"/>
                    <a:gd name="connsiteX4" fmla="*/ 283646 w 358226"/>
                    <a:gd name="connsiteY4" fmla="*/ 324707 h 347369"/>
                    <a:gd name="connsiteX5" fmla="*/ 358227 w 358226"/>
                    <a:gd name="connsiteY5" fmla="*/ 235744 h 347369"/>
                    <a:gd name="connsiteX6" fmla="*/ 50474 w 358226"/>
                    <a:gd name="connsiteY6" fmla="*/ 0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50474" y="95"/>
                      </a:moveTo>
                      <a:cubicBezTo>
                        <a:pt x="37329" y="2477"/>
                        <a:pt x="24090" y="10001"/>
                        <a:pt x="14279" y="21812"/>
                      </a:cubicBezTo>
                      <a:cubicBezTo>
                        <a:pt x="-2009" y="41243"/>
                        <a:pt x="-4676" y="66485"/>
                        <a:pt x="7897" y="82201"/>
                      </a:cubicBezTo>
                      <a:lnTo>
                        <a:pt x="209637" y="334232"/>
                      </a:lnTo>
                      <a:cubicBezTo>
                        <a:pt x="226305" y="355092"/>
                        <a:pt x="262119" y="350520"/>
                        <a:pt x="283646" y="324707"/>
                      </a:cubicBezTo>
                      <a:lnTo>
                        <a:pt x="358227" y="235744"/>
                      </a:lnTo>
                      <a:cubicBezTo>
                        <a:pt x="225353" y="207550"/>
                        <a:pt x="92670" y="122873"/>
                        <a:pt x="50474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9" name="Vrije vorm: vorm 9378">
                  <a:extLst>
                    <a:ext uri="{FF2B5EF4-FFF2-40B4-BE49-F238E27FC236}">
                      <a16:creationId xmlns:a16="http://schemas.microsoft.com/office/drawing/2014/main" id="{7273E571-114F-3C08-360F-D78D434199BB}"/>
                    </a:ext>
                  </a:extLst>
                </p:cNvPr>
                <p:cNvSpPr/>
                <p:nvPr/>
              </p:nvSpPr>
              <p:spPr>
                <a:xfrm>
                  <a:off x="9303836" y="1990312"/>
                  <a:ext cx="403860" cy="188962"/>
                </a:xfrm>
                <a:custGeom>
                  <a:avLst/>
                  <a:gdLst>
                    <a:gd name="connsiteX0" fmla="*/ 382334 w 403860"/>
                    <a:gd name="connsiteY0" fmla="*/ 0 h 188962"/>
                    <a:gd name="connsiteX1" fmla="*/ 402812 w 403860"/>
                    <a:gd name="connsiteY1" fmla="*/ 35338 h 188962"/>
                    <a:gd name="connsiteX2" fmla="*/ 378428 w 403860"/>
                    <a:gd name="connsiteY2" fmla="*/ 86582 h 188962"/>
                    <a:gd name="connsiteX3" fmla="*/ 79629 w 403860"/>
                    <a:gd name="connsiteY3" fmla="*/ 187166 h 188962"/>
                    <a:gd name="connsiteX4" fmla="*/ 20383 w 403860"/>
                    <a:gd name="connsiteY4" fmla="*/ 142875 h 188962"/>
                    <a:gd name="connsiteX5" fmla="*/ 0 w 403860"/>
                    <a:gd name="connsiteY5" fmla="*/ 35052 h 188962"/>
                    <a:gd name="connsiteX6" fmla="*/ 382238 w 403860"/>
                    <a:gd name="connsiteY6" fmla="*/ 95 h 18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962">
                      <a:moveTo>
                        <a:pt x="382334" y="0"/>
                      </a:moveTo>
                      <a:cubicBezTo>
                        <a:pt x="392430" y="8382"/>
                        <a:pt x="400145" y="21050"/>
                        <a:pt x="402812" y="35338"/>
                      </a:cubicBezTo>
                      <a:cubicBezTo>
                        <a:pt x="407289" y="58865"/>
                        <a:pt x="397097" y="80296"/>
                        <a:pt x="378428" y="86582"/>
                      </a:cubicBezTo>
                      <a:lnTo>
                        <a:pt x="79629" y="187166"/>
                      </a:lnTo>
                      <a:cubicBezTo>
                        <a:pt x="54864" y="195453"/>
                        <a:pt x="26289" y="174117"/>
                        <a:pt x="20383" y="142875"/>
                      </a:cubicBezTo>
                      <a:lnTo>
                        <a:pt x="0" y="35052"/>
                      </a:lnTo>
                      <a:cubicBezTo>
                        <a:pt x="128683" y="78677"/>
                        <a:pt x="285083" y="77057"/>
                        <a:pt x="382238" y="9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0" name="Vrije vorm: vorm 9379">
                  <a:extLst>
                    <a:ext uri="{FF2B5EF4-FFF2-40B4-BE49-F238E27FC236}">
                      <a16:creationId xmlns:a16="http://schemas.microsoft.com/office/drawing/2014/main" id="{E1E04406-6E5A-0AC1-EAE1-AA8946313697}"/>
                    </a:ext>
                  </a:extLst>
                </p:cNvPr>
                <p:cNvSpPr/>
                <p:nvPr/>
              </p:nvSpPr>
              <p:spPr>
                <a:xfrm>
                  <a:off x="9685633" y="2003742"/>
                  <a:ext cx="359629" cy="328954"/>
                </a:xfrm>
                <a:custGeom>
                  <a:avLst/>
                  <a:gdLst>
                    <a:gd name="connsiteX0" fmla="*/ 49210 w 359629"/>
                    <a:gd name="connsiteY0" fmla="*/ 0 h 328954"/>
                    <a:gd name="connsiteX1" fmla="*/ 13586 w 359629"/>
                    <a:gd name="connsiteY1" fmla="*/ 19717 h 328954"/>
                    <a:gd name="connsiteX2" fmla="*/ 8347 w 359629"/>
                    <a:gd name="connsiteY2" fmla="*/ 76295 h 328954"/>
                    <a:gd name="connsiteX3" fmla="*/ 213420 w 359629"/>
                    <a:gd name="connsiteY3" fmla="*/ 316135 h 328954"/>
                    <a:gd name="connsiteX4" fmla="*/ 286953 w 359629"/>
                    <a:gd name="connsiteY4" fmla="*/ 308515 h 328954"/>
                    <a:gd name="connsiteX5" fmla="*/ 359629 w 359629"/>
                    <a:gd name="connsiteY5" fmla="*/ 226409 h 328954"/>
                    <a:gd name="connsiteX6" fmla="*/ 49305 w 359629"/>
                    <a:gd name="connsiteY6" fmla="*/ 0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49210" y="0"/>
                      </a:moveTo>
                      <a:cubicBezTo>
                        <a:pt x="36160" y="2000"/>
                        <a:pt x="23206" y="8858"/>
                        <a:pt x="13586" y="19717"/>
                      </a:cubicBezTo>
                      <a:cubicBezTo>
                        <a:pt x="-2321" y="37624"/>
                        <a:pt x="-4511" y="61341"/>
                        <a:pt x="8347" y="76295"/>
                      </a:cubicBezTo>
                      <a:lnTo>
                        <a:pt x="213420" y="316135"/>
                      </a:lnTo>
                      <a:cubicBezTo>
                        <a:pt x="230375" y="335947"/>
                        <a:pt x="265903" y="332327"/>
                        <a:pt x="286953" y="308515"/>
                      </a:cubicBezTo>
                      <a:lnTo>
                        <a:pt x="359629" y="226409"/>
                      </a:lnTo>
                      <a:cubicBezTo>
                        <a:pt x="226851" y="197739"/>
                        <a:pt x="93406" y="116015"/>
                        <a:pt x="49305" y="0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1" name="Vrije vorm: vorm 9380">
                  <a:extLst>
                    <a:ext uri="{FF2B5EF4-FFF2-40B4-BE49-F238E27FC236}">
                      <a16:creationId xmlns:a16="http://schemas.microsoft.com/office/drawing/2014/main" id="{D52C23A1-8A99-7BB6-AC8C-F6BAE6E61035}"/>
                    </a:ext>
                  </a:extLst>
                </p:cNvPr>
                <p:cNvSpPr/>
                <p:nvPr/>
              </p:nvSpPr>
              <p:spPr>
                <a:xfrm>
                  <a:off x="9600713" y="1967607"/>
                  <a:ext cx="175932" cy="132242"/>
                </a:xfrm>
                <a:custGeom>
                  <a:avLst/>
                  <a:gdLst>
                    <a:gd name="connsiteX0" fmla="*/ 160228 w 175932"/>
                    <a:gd name="connsiteY0" fmla="*/ 132243 h 132242"/>
                    <a:gd name="connsiteX1" fmla="*/ 173182 w 175932"/>
                    <a:gd name="connsiteY1" fmla="*/ 106240 h 132242"/>
                    <a:gd name="connsiteX2" fmla="*/ 109745 w 175932"/>
                    <a:gd name="connsiteY2" fmla="*/ 3465 h 132242"/>
                    <a:gd name="connsiteX3" fmla="*/ 2684 w 175932"/>
                    <a:gd name="connsiteY3" fmla="*/ 59091 h 132242"/>
                    <a:gd name="connsiteX4" fmla="*/ 493 w 175932"/>
                    <a:gd name="connsiteY4" fmla="*/ 88047 h 132242"/>
                    <a:gd name="connsiteX5" fmla="*/ 160228 w 175932"/>
                    <a:gd name="connsiteY5" fmla="*/ 132243 h 1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932" h="132242">
                      <a:moveTo>
                        <a:pt x="160228" y="132243"/>
                      </a:moveTo>
                      <a:cubicBezTo>
                        <a:pt x="166038" y="124623"/>
                        <a:pt x="170515" y="115955"/>
                        <a:pt x="173182" y="106240"/>
                      </a:cubicBezTo>
                      <a:cubicBezTo>
                        <a:pt x="185183" y="62520"/>
                        <a:pt x="156799" y="16514"/>
                        <a:pt x="109745" y="3465"/>
                      </a:cubicBezTo>
                      <a:cubicBezTo>
                        <a:pt x="62692" y="-9585"/>
                        <a:pt x="14781" y="15371"/>
                        <a:pt x="2684" y="59091"/>
                      </a:cubicBezTo>
                      <a:cubicBezTo>
                        <a:pt x="17" y="68806"/>
                        <a:pt x="-554" y="78522"/>
                        <a:pt x="493" y="88047"/>
                      </a:cubicBezTo>
                      <a:lnTo>
                        <a:pt x="160228" y="132243"/>
                      </a:ln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2" name="Vrije vorm: vorm 9381">
                  <a:extLst>
                    <a:ext uri="{FF2B5EF4-FFF2-40B4-BE49-F238E27FC236}">
                      <a16:creationId xmlns:a16="http://schemas.microsoft.com/office/drawing/2014/main" id="{8C9BE91B-505E-91DA-5162-7B2CB0CC6057}"/>
                    </a:ext>
                  </a:extLst>
                </p:cNvPr>
                <p:cNvSpPr/>
                <p:nvPr/>
              </p:nvSpPr>
              <p:spPr>
                <a:xfrm>
                  <a:off x="9585865" y="1987324"/>
                  <a:ext cx="192226" cy="170757"/>
                </a:xfrm>
                <a:custGeom>
                  <a:avLst/>
                  <a:gdLst>
                    <a:gd name="connsiteX0" fmla="*/ 189554 w 192226"/>
                    <a:gd name="connsiteY0" fmla="*/ 111191 h 170757"/>
                    <a:gd name="connsiteX1" fmla="*/ 73730 w 192226"/>
                    <a:gd name="connsiteY1" fmla="*/ 166722 h 170757"/>
                    <a:gd name="connsiteX2" fmla="*/ 2673 w 192226"/>
                    <a:gd name="connsiteY2" fmla="*/ 59566 h 170757"/>
                    <a:gd name="connsiteX3" fmla="*/ 118497 w 192226"/>
                    <a:gd name="connsiteY3" fmla="*/ 4035 h 170757"/>
                    <a:gd name="connsiteX4" fmla="*/ 189554 w 192226"/>
                    <a:gd name="connsiteY4" fmla="*/ 111191 h 17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226" h="170757">
                      <a:moveTo>
                        <a:pt x="189554" y="111191"/>
                      </a:moveTo>
                      <a:cubicBezTo>
                        <a:pt x="177171" y="156149"/>
                        <a:pt x="125355" y="181010"/>
                        <a:pt x="73730" y="166722"/>
                      </a:cubicBezTo>
                      <a:cubicBezTo>
                        <a:pt x="22104" y="152435"/>
                        <a:pt x="-9709" y="104524"/>
                        <a:pt x="2673" y="59566"/>
                      </a:cubicBezTo>
                      <a:cubicBezTo>
                        <a:pt x="15056" y="14608"/>
                        <a:pt x="66872" y="-10252"/>
                        <a:pt x="118497" y="4035"/>
                      </a:cubicBezTo>
                      <a:cubicBezTo>
                        <a:pt x="170123" y="18323"/>
                        <a:pt x="201936" y="66233"/>
                        <a:pt x="189554" y="111191"/>
                      </a:cubicBez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3" name="Vrije vorm: vorm 9382">
                  <a:extLst>
                    <a:ext uri="{FF2B5EF4-FFF2-40B4-BE49-F238E27FC236}">
                      <a16:creationId xmlns:a16="http://schemas.microsoft.com/office/drawing/2014/main" id="{0F31D4F9-C85F-5943-8102-E950585D819D}"/>
                    </a:ext>
                  </a:extLst>
                </p:cNvPr>
                <p:cNvSpPr/>
                <p:nvPr/>
              </p:nvSpPr>
              <p:spPr>
                <a:xfrm>
                  <a:off x="9598999" y="1983893"/>
                  <a:ext cx="174828" cy="116527"/>
                </a:xfrm>
                <a:custGeom>
                  <a:avLst/>
                  <a:gdLst>
                    <a:gd name="connsiteX0" fmla="*/ 164133 w 174828"/>
                    <a:gd name="connsiteY0" fmla="*/ 116527 h 116527"/>
                    <a:gd name="connsiteX1" fmla="*/ 172610 w 174828"/>
                    <a:gd name="connsiteY1" fmla="*/ 98239 h 116527"/>
                    <a:gd name="connsiteX2" fmla="*/ 106887 w 174828"/>
                    <a:gd name="connsiteY2" fmla="*/ 3847 h 116527"/>
                    <a:gd name="connsiteX3" fmla="*/ 2112 w 174828"/>
                    <a:gd name="connsiteY3" fmla="*/ 51091 h 116527"/>
                    <a:gd name="connsiteX4" fmla="*/ 112 w 174828"/>
                    <a:gd name="connsiteY4" fmla="*/ 71188 h 116527"/>
                    <a:gd name="connsiteX5" fmla="*/ 164133 w 174828"/>
                    <a:gd name="connsiteY5" fmla="*/ 116527 h 1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828" h="116527">
                      <a:moveTo>
                        <a:pt x="164133" y="116527"/>
                      </a:moveTo>
                      <a:cubicBezTo>
                        <a:pt x="167847" y="111003"/>
                        <a:pt x="170800" y="104907"/>
                        <a:pt x="172610" y="98239"/>
                      </a:cubicBezTo>
                      <a:cubicBezTo>
                        <a:pt x="183373" y="59092"/>
                        <a:pt x="153941" y="16801"/>
                        <a:pt x="106887" y="3847"/>
                      </a:cubicBezTo>
                      <a:cubicBezTo>
                        <a:pt x="59834" y="-9203"/>
                        <a:pt x="12876" y="12038"/>
                        <a:pt x="2112" y="51091"/>
                      </a:cubicBezTo>
                      <a:cubicBezTo>
                        <a:pt x="303" y="57758"/>
                        <a:pt x="-269" y="64521"/>
                        <a:pt x="112" y="71188"/>
                      </a:cubicBezTo>
                      <a:lnTo>
                        <a:pt x="164133" y="116527"/>
                      </a:ln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4" name="Vrije vorm: vorm 9383">
                  <a:extLst>
                    <a:ext uri="{FF2B5EF4-FFF2-40B4-BE49-F238E27FC236}">
                      <a16:creationId xmlns:a16="http://schemas.microsoft.com/office/drawing/2014/main" id="{7A88276B-FC0B-A2B0-F05B-E0B1A84FDB57}"/>
                    </a:ext>
                  </a:extLst>
                </p:cNvPr>
                <p:cNvSpPr/>
                <p:nvPr/>
              </p:nvSpPr>
              <p:spPr>
                <a:xfrm>
                  <a:off x="9580154" y="2037439"/>
                  <a:ext cx="189362" cy="122344"/>
                </a:xfrm>
                <a:custGeom>
                  <a:avLst/>
                  <a:gdLst>
                    <a:gd name="connsiteX0" fmla="*/ 188122 w 189362"/>
                    <a:gd name="connsiteY0" fmla="*/ 86985 h 122344"/>
                    <a:gd name="connsiteX1" fmla="*/ 79441 w 189362"/>
                    <a:gd name="connsiteY1" fmla="*/ 116608 h 122344"/>
                    <a:gd name="connsiteX2" fmla="*/ 1241 w 189362"/>
                    <a:gd name="connsiteY2" fmla="*/ 35359 h 122344"/>
                    <a:gd name="connsiteX3" fmla="*/ 109921 w 189362"/>
                    <a:gd name="connsiteY3" fmla="*/ 5737 h 122344"/>
                    <a:gd name="connsiteX4" fmla="*/ 188122 w 189362"/>
                    <a:gd name="connsiteY4" fmla="*/ 86985 h 1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62" h="122344">
                      <a:moveTo>
                        <a:pt x="188122" y="86985"/>
                      </a:moveTo>
                      <a:cubicBezTo>
                        <a:pt x="179740" y="117560"/>
                        <a:pt x="131067" y="130895"/>
                        <a:pt x="79441" y="116608"/>
                      </a:cubicBezTo>
                      <a:cubicBezTo>
                        <a:pt x="27816" y="102320"/>
                        <a:pt x="-7141" y="65935"/>
                        <a:pt x="1241" y="35359"/>
                      </a:cubicBezTo>
                      <a:cubicBezTo>
                        <a:pt x="9623" y="4784"/>
                        <a:pt x="58296" y="-8551"/>
                        <a:pt x="109921" y="5737"/>
                      </a:cubicBezTo>
                      <a:cubicBezTo>
                        <a:pt x="161547" y="20024"/>
                        <a:pt x="196504" y="56410"/>
                        <a:pt x="188122" y="8698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9385" name="Graphic 8819">
              <a:extLst>
                <a:ext uri="{FF2B5EF4-FFF2-40B4-BE49-F238E27FC236}">
                  <a16:creationId xmlns:a16="http://schemas.microsoft.com/office/drawing/2014/main" id="{FB4B0053-A138-8329-EB1B-673063C9CFFE}"/>
                </a:ext>
              </a:extLst>
            </p:cNvPr>
            <p:cNvGrpSpPr/>
            <p:nvPr/>
          </p:nvGrpSpPr>
          <p:grpSpPr>
            <a:xfrm>
              <a:off x="9189444" y="1230374"/>
              <a:ext cx="1093314" cy="889277"/>
              <a:chOff x="9189444" y="1230374"/>
              <a:chExt cx="1093314" cy="889277"/>
            </a:xfrm>
          </p:grpSpPr>
          <p:grpSp>
            <p:nvGrpSpPr>
              <p:cNvPr id="9386" name="Graphic 8819">
                <a:extLst>
                  <a:ext uri="{FF2B5EF4-FFF2-40B4-BE49-F238E27FC236}">
                    <a16:creationId xmlns:a16="http://schemas.microsoft.com/office/drawing/2014/main" id="{EF2902E0-1698-6186-73B8-86FAA6246DA5}"/>
                  </a:ext>
                </a:extLst>
              </p:cNvPr>
              <p:cNvGrpSpPr/>
              <p:nvPr/>
            </p:nvGrpSpPr>
            <p:grpSpPr>
              <a:xfrm>
                <a:off x="9189444" y="1266283"/>
                <a:ext cx="1093314" cy="853368"/>
                <a:chOff x="9189444" y="1266283"/>
                <a:chExt cx="1093314" cy="853368"/>
              </a:xfrm>
              <a:solidFill>
                <a:srgbClr val="046938"/>
              </a:solidFill>
            </p:grpSpPr>
            <p:grpSp>
              <p:nvGrpSpPr>
                <p:cNvPr id="9387" name="Graphic 8819">
                  <a:extLst>
                    <a:ext uri="{FF2B5EF4-FFF2-40B4-BE49-F238E27FC236}">
                      <a16:creationId xmlns:a16="http://schemas.microsoft.com/office/drawing/2014/main" id="{E0BA1ED9-02BF-1E04-F15C-A142AD245638}"/>
                    </a:ext>
                  </a:extLst>
                </p:cNvPr>
                <p:cNvGrpSpPr/>
                <p:nvPr/>
              </p:nvGrpSpPr>
              <p:grpSpPr>
                <a:xfrm>
                  <a:off x="9455350" y="1519928"/>
                  <a:ext cx="92555" cy="96661"/>
                  <a:chOff x="9455350" y="1519928"/>
                  <a:chExt cx="92555" cy="96661"/>
                </a:xfrm>
                <a:solidFill>
                  <a:srgbClr val="046938"/>
                </a:solidFill>
              </p:grpSpPr>
              <p:sp>
                <p:nvSpPr>
                  <p:cNvPr id="9388" name="Vrije vorm: vorm 9387">
                    <a:extLst>
                      <a:ext uri="{FF2B5EF4-FFF2-40B4-BE49-F238E27FC236}">
                        <a16:creationId xmlns:a16="http://schemas.microsoft.com/office/drawing/2014/main" id="{54C8B5F5-EA1E-C6CA-1304-32D066F9B146}"/>
                      </a:ext>
                    </a:extLst>
                  </p:cNvPr>
                  <p:cNvSpPr/>
                  <p:nvPr/>
                </p:nvSpPr>
                <p:spPr>
                  <a:xfrm>
                    <a:off x="9455436" y="1519928"/>
                    <a:ext cx="92469" cy="96661"/>
                  </a:xfrm>
                  <a:custGeom>
                    <a:avLst/>
                    <a:gdLst>
                      <a:gd name="connsiteX0" fmla="*/ 31280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0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0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0" y="94527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89" name="Vrije vorm: vorm 9388">
                    <a:extLst>
                      <a:ext uri="{FF2B5EF4-FFF2-40B4-BE49-F238E27FC236}">
                        <a16:creationId xmlns:a16="http://schemas.microsoft.com/office/drawing/2014/main" id="{59A94EE7-C90F-6676-9959-DE7586A36075}"/>
                      </a:ext>
                    </a:extLst>
                  </p:cNvPr>
                  <p:cNvSpPr/>
                  <p:nvPr/>
                </p:nvSpPr>
                <p:spPr>
                  <a:xfrm>
                    <a:off x="9455350" y="1531683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4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0" name="Vrije vorm: vorm 9389">
                    <a:extLst>
                      <a:ext uri="{FF2B5EF4-FFF2-40B4-BE49-F238E27FC236}">
                        <a16:creationId xmlns:a16="http://schemas.microsoft.com/office/drawing/2014/main" id="{8F3570F2-053B-A226-C4D3-72312403B0EB}"/>
                      </a:ext>
                    </a:extLst>
                  </p:cNvPr>
                  <p:cNvSpPr/>
                  <p:nvPr/>
                </p:nvSpPr>
                <p:spPr>
                  <a:xfrm>
                    <a:off x="9498146" y="1532255"/>
                    <a:ext cx="38481" cy="30479"/>
                  </a:xfrm>
                  <a:custGeom>
                    <a:avLst/>
                    <a:gdLst>
                      <a:gd name="connsiteX0" fmla="*/ 38386 w 38481"/>
                      <a:gd name="connsiteY0" fmla="*/ 30479 h 30479"/>
                      <a:gd name="connsiteX1" fmla="*/ 19431 w 38481"/>
                      <a:gd name="connsiteY1" fmla="*/ 1237 h 30479"/>
                      <a:gd name="connsiteX2" fmla="*/ 0 w 38481"/>
                      <a:gd name="connsiteY2" fmla="*/ 2476 h 30479"/>
                      <a:gd name="connsiteX3" fmla="*/ 38481 w 38481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1" h="30479">
                        <a:moveTo>
                          <a:pt x="38386" y="30479"/>
                        </a:moveTo>
                        <a:cubicBezTo>
                          <a:pt x="39053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391" name="Graphic 8819">
                  <a:extLst>
                    <a:ext uri="{FF2B5EF4-FFF2-40B4-BE49-F238E27FC236}">
                      <a16:creationId xmlns:a16="http://schemas.microsoft.com/office/drawing/2014/main" id="{8062A353-E18E-F1FD-7D5E-64DCE48F9113}"/>
                    </a:ext>
                  </a:extLst>
                </p:cNvPr>
                <p:cNvGrpSpPr/>
                <p:nvPr/>
              </p:nvGrpSpPr>
              <p:grpSpPr>
                <a:xfrm>
                  <a:off x="10169551" y="2002735"/>
                  <a:ext cx="113207" cy="116916"/>
                  <a:chOff x="10169551" y="2002735"/>
                  <a:chExt cx="113207" cy="116916"/>
                </a:xfrm>
                <a:solidFill>
                  <a:srgbClr val="046938"/>
                </a:solidFill>
              </p:grpSpPr>
              <p:sp>
                <p:nvSpPr>
                  <p:cNvPr id="9392" name="Vrije vorm: vorm 9391">
                    <a:extLst>
                      <a:ext uri="{FF2B5EF4-FFF2-40B4-BE49-F238E27FC236}">
                        <a16:creationId xmlns:a16="http://schemas.microsoft.com/office/drawing/2014/main" id="{28586158-A82F-AC62-32F0-454695D1EBFA}"/>
                      </a:ext>
                    </a:extLst>
                  </p:cNvPr>
                  <p:cNvSpPr/>
                  <p:nvPr/>
                </p:nvSpPr>
                <p:spPr>
                  <a:xfrm rot="-860399">
                    <a:off x="10180149" y="2012616"/>
                    <a:ext cx="92011" cy="97154"/>
                  </a:xfrm>
                  <a:custGeom>
                    <a:avLst/>
                    <a:gdLst>
                      <a:gd name="connsiteX0" fmla="*/ 92012 w 92011"/>
                      <a:gd name="connsiteY0" fmla="*/ 48578 h 97154"/>
                      <a:gd name="connsiteX1" fmla="*/ 46006 w 92011"/>
                      <a:gd name="connsiteY1" fmla="*/ 97155 h 97154"/>
                      <a:gd name="connsiteX2" fmla="*/ 0 w 92011"/>
                      <a:gd name="connsiteY2" fmla="*/ 48578 h 97154"/>
                      <a:gd name="connsiteX3" fmla="*/ 46006 w 92011"/>
                      <a:gd name="connsiteY3" fmla="*/ 0 h 97154"/>
                      <a:gd name="connsiteX4" fmla="*/ 92012 w 92011"/>
                      <a:gd name="connsiteY4" fmla="*/ 48578 h 9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11" h="97154">
                        <a:moveTo>
                          <a:pt x="92012" y="48578"/>
                        </a:moveTo>
                        <a:cubicBezTo>
                          <a:pt x="92012" y="75406"/>
                          <a:pt x="71414" y="97155"/>
                          <a:pt x="46006" y="97155"/>
                        </a:cubicBezTo>
                        <a:cubicBezTo>
                          <a:pt x="20598" y="97155"/>
                          <a:pt x="0" y="75406"/>
                          <a:pt x="0" y="48578"/>
                        </a:cubicBezTo>
                        <a:cubicBezTo>
                          <a:pt x="0" y="21749"/>
                          <a:pt x="20598" y="0"/>
                          <a:pt x="46006" y="0"/>
                        </a:cubicBezTo>
                        <a:cubicBezTo>
                          <a:pt x="71414" y="0"/>
                          <a:pt x="92012" y="21749"/>
                          <a:pt x="92012" y="48578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3" name="Vrije vorm: vorm 9392">
                    <a:extLst>
                      <a:ext uri="{FF2B5EF4-FFF2-40B4-BE49-F238E27FC236}">
                        <a16:creationId xmlns:a16="http://schemas.microsoft.com/office/drawing/2014/main" id="{7E9B53C0-0EDD-88AC-04B4-4E8A61E54A50}"/>
                      </a:ext>
                    </a:extLst>
                  </p:cNvPr>
                  <p:cNvSpPr/>
                  <p:nvPr/>
                </p:nvSpPr>
                <p:spPr>
                  <a:xfrm>
                    <a:off x="10180008" y="204555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6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4" name="Vrije vorm: vorm 9393">
                    <a:extLst>
                      <a:ext uri="{FF2B5EF4-FFF2-40B4-BE49-F238E27FC236}">
                        <a16:creationId xmlns:a16="http://schemas.microsoft.com/office/drawing/2014/main" id="{B7651ABD-F8B0-B26B-1B27-6810EC1424D2}"/>
                      </a:ext>
                    </a:extLst>
                  </p:cNvPr>
                  <p:cNvSpPr/>
                  <p:nvPr/>
                </p:nvSpPr>
                <p:spPr>
                  <a:xfrm>
                    <a:off x="10205092" y="202242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395" name="Graphic 8819">
                  <a:extLst>
                    <a:ext uri="{FF2B5EF4-FFF2-40B4-BE49-F238E27FC236}">
                      <a16:creationId xmlns:a16="http://schemas.microsoft.com/office/drawing/2014/main" id="{15AD1350-71E7-959B-D33D-B9EB9088D2C5}"/>
                    </a:ext>
                  </a:extLst>
                </p:cNvPr>
                <p:cNvGrpSpPr/>
                <p:nvPr/>
              </p:nvGrpSpPr>
              <p:grpSpPr>
                <a:xfrm>
                  <a:off x="9846764" y="1323243"/>
                  <a:ext cx="92291" cy="96750"/>
                  <a:chOff x="9846764" y="1323243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9396" name="Vrije vorm: vorm 9395">
                    <a:extLst>
                      <a:ext uri="{FF2B5EF4-FFF2-40B4-BE49-F238E27FC236}">
                        <a16:creationId xmlns:a16="http://schemas.microsoft.com/office/drawing/2014/main" id="{EA588D27-9D96-F377-B761-9699576B0BDE}"/>
                      </a:ext>
                    </a:extLst>
                  </p:cNvPr>
                  <p:cNvSpPr/>
                  <p:nvPr/>
                </p:nvSpPr>
                <p:spPr>
                  <a:xfrm>
                    <a:off x="9846764" y="132324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7" name="Vrije vorm: vorm 9396">
                    <a:extLst>
                      <a:ext uri="{FF2B5EF4-FFF2-40B4-BE49-F238E27FC236}">
                        <a16:creationId xmlns:a16="http://schemas.microsoft.com/office/drawing/2014/main" id="{F700FB6B-D542-9B23-3DFF-1D5E11B1BA20}"/>
                      </a:ext>
                    </a:extLst>
                  </p:cNvPr>
                  <p:cNvSpPr/>
                  <p:nvPr/>
                </p:nvSpPr>
                <p:spPr>
                  <a:xfrm>
                    <a:off x="9846823" y="135613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8" name="Vrije vorm: vorm 9397">
                    <a:extLst>
                      <a:ext uri="{FF2B5EF4-FFF2-40B4-BE49-F238E27FC236}">
                        <a16:creationId xmlns:a16="http://schemas.microsoft.com/office/drawing/2014/main" id="{35A1AA31-BAA1-F91D-C196-981751EEE4E1}"/>
                      </a:ext>
                    </a:extLst>
                  </p:cNvPr>
                  <p:cNvSpPr/>
                  <p:nvPr/>
                </p:nvSpPr>
                <p:spPr>
                  <a:xfrm>
                    <a:off x="9871907" y="1333008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399" name="Graphic 8819">
                  <a:extLst>
                    <a:ext uri="{FF2B5EF4-FFF2-40B4-BE49-F238E27FC236}">
                      <a16:creationId xmlns:a16="http://schemas.microsoft.com/office/drawing/2014/main" id="{C6C35D37-430D-FC4E-37BA-36F8C9576698}"/>
                    </a:ext>
                  </a:extLst>
                </p:cNvPr>
                <p:cNvGrpSpPr/>
                <p:nvPr/>
              </p:nvGrpSpPr>
              <p:grpSpPr>
                <a:xfrm>
                  <a:off x="9189444" y="1681192"/>
                  <a:ext cx="92290" cy="96745"/>
                  <a:chOff x="9189444" y="1681192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9400" name="Vrije vorm: vorm 9399">
                    <a:extLst>
                      <a:ext uri="{FF2B5EF4-FFF2-40B4-BE49-F238E27FC236}">
                        <a16:creationId xmlns:a16="http://schemas.microsoft.com/office/drawing/2014/main" id="{221B26DF-CA1A-2A74-1365-EACECD6BAB54}"/>
                      </a:ext>
                    </a:extLst>
                  </p:cNvPr>
                  <p:cNvSpPr/>
                  <p:nvPr/>
                </p:nvSpPr>
                <p:spPr>
                  <a:xfrm>
                    <a:off x="9189444" y="1681192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1" name="Vrije vorm: vorm 9400">
                    <a:extLst>
                      <a:ext uri="{FF2B5EF4-FFF2-40B4-BE49-F238E27FC236}">
                        <a16:creationId xmlns:a16="http://schemas.microsoft.com/office/drawing/2014/main" id="{111CACB4-4B9B-9609-C06D-BAB5F234B122}"/>
                      </a:ext>
                    </a:extLst>
                  </p:cNvPr>
                  <p:cNvSpPr/>
                  <p:nvPr/>
                </p:nvSpPr>
                <p:spPr>
                  <a:xfrm>
                    <a:off x="9189503" y="171399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0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2" name="Vrije vorm: vorm 9401">
                    <a:extLst>
                      <a:ext uri="{FF2B5EF4-FFF2-40B4-BE49-F238E27FC236}">
                        <a16:creationId xmlns:a16="http://schemas.microsoft.com/office/drawing/2014/main" id="{9EED91E0-D310-2488-56E4-2CB942DCECF7}"/>
                      </a:ext>
                    </a:extLst>
                  </p:cNvPr>
                  <p:cNvSpPr/>
                  <p:nvPr/>
                </p:nvSpPr>
                <p:spPr>
                  <a:xfrm>
                    <a:off x="9214587" y="169086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03" name="Graphic 8819">
                  <a:extLst>
                    <a:ext uri="{FF2B5EF4-FFF2-40B4-BE49-F238E27FC236}">
                      <a16:creationId xmlns:a16="http://schemas.microsoft.com/office/drawing/2014/main" id="{48DDDA36-19AB-D56E-4184-C532BA838DEB}"/>
                    </a:ext>
                  </a:extLst>
                </p:cNvPr>
                <p:cNvGrpSpPr/>
                <p:nvPr/>
              </p:nvGrpSpPr>
              <p:grpSpPr>
                <a:xfrm>
                  <a:off x="10134134" y="1769584"/>
                  <a:ext cx="92291" cy="96745"/>
                  <a:chOff x="10134134" y="1769584"/>
                  <a:chExt cx="92291" cy="96745"/>
                </a:xfrm>
                <a:solidFill>
                  <a:srgbClr val="046938"/>
                </a:solidFill>
              </p:grpSpPr>
              <p:sp>
                <p:nvSpPr>
                  <p:cNvPr id="9404" name="Vrije vorm: vorm 9403">
                    <a:extLst>
                      <a:ext uri="{FF2B5EF4-FFF2-40B4-BE49-F238E27FC236}">
                        <a16:creationId xmlns:a16="http://schemas.microsoft.com/office/drawing/2014/main" id="{CCB14DB5-0852-DBD5-80EE-09E8DB97357E}"/>
                      </a:ext>
                    </a:extLst>
                  </p:cNvPr>
                  <p:cNvSpPr/>
                  <p:nvPr/>
                </p:nvSpPr>
                <p:spPr>
                  <a:xfrm>
                    <a:off x="10134134" y="176958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5" name="Vrije vorm: vorm 9404">
                    <a:extLst>
                      <a:ext uri="{FF2B5EF4-FFF2-40B4-BE49-F238E27FC236}">
                        <a16:creationId xmlns:a16="http://schemas.microsoft.com/office/drawing/2014/main" id="{107352CC-8AC8-87AF-A05A-68A5C5AFDF39}"/>
                      </a:ext>
                    </a:extLst>
                  </p:cNvPr>
                  <p:cNvSpPr/>
                  <p:nvPr/>
                </p:nvSpPr>
                <p:spPr>
                  <a:xfrm>
                    <a:off x="10134193" y="1802384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6" name="Vrije vorm: vorm 9405">
                    <a:extLst>
                      <a:ext uri="{FF2B5EF4-FFF2-40B4-BE49-F238E27FC236}">
                        <a16:creationId xmlns:a16="http://schemas.microsoft.com/office/drawing/2014/main" id="{5C4508FF-05D7-8125-B54D-BE29EC569672}"/>
                      </a:ext>
                    </a:extLst>
                  </p:cNvPr>
                  <p:cNvSpPr/>
                  <p:nvPr/>
                </p:nvSpPr>
                <p:spPr>
                  <a:xfrm>
                    <a:off x="10159277" y="177925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07" name="Graphic 8819">
                  <a:extLst>
                    <a:ext uri="{FF2B5EF4-FFF2-40B4-BE49-F238E27FC236}">
                      <a16:creationId xmlns:a16="http://schemas.microsoft.com/office/drawing/2014/main" id="{6222D961-1EBA-5ABA-4E1F-40B74FA759E6}"/>
                    </a:ext>
                  </a:extLst>
                </p:cNvPr>
                <p:cNvGrpSpPr/>
                <p:nvPr/>
              </p:nvGrpSpPr>
              <p:grpSpPr>
                <a:xfrm>
                  <a:off x="9570444" y="1266283"/>
                  <a:ext cx="92290" cy="96745"/>
                  <a:chOff x="9570444" y="1266283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9408" name="Vrije vorm: vorm 9407">
                    <a:extLst>
                      <a:ext uri="{FF2B5EF4-FFF2-40B4-BE49-F238E27FC236}">
                        <a16:creationId xmlns:a16="http://schemas.microsoft.com/office/drawing/2014/main" id="{BF81E7B6-A866-F69B-7C96-7DAB5A467DA4}"/>
                      </a:ext>
                    </a:extLst>
                  </p:cNvPr>
                  <p:cNvSpPr/>
                  <p:nvPr/>
                </p:nvSpPr>
                <p:spPr>
                  <a:xfrm>
                    <a:off x="9570444" y="1266283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9" name="Vrije vorm: vorm 9408">
                    <a:extLst>
                      <a:ext uri="{FF2B5EF4-FFF2-40B4-BE49-F238E27FC236}">
                        <a16:creationId xmlns:a16="http://schemas.microsoft.com/office/drawing/2014/main" id="{79EE701B-797F-6ED9-1969-061FEF6087FB}"/>
                      </a:ext>
                    </a:extLst>
                  </p:cNvPr>
                  <p:cNvSpPr/>
                  <p:nvPr/>
                </p:nvSpPr>
                <p:spPr>
                  <a:xfrm>
                    <a:off x="9570503" y="1299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0" name="Vrije vorm: vorm 9409">
                    <a:extLst>
                      <a:ext uri="{FF2B5EF4-FFF2-40B4-BE49-F238E27FC236}">
                        <a16:creationId xmlns:a16="http://schemas.microsoft.com/office/drawing/2014/main" id="{B7A80DF4-42AB-A271-2AF8-95E955CA9054}"/>
                      </a:ext>
                    </a:extLst>
                  </p:cNvPr>
                  <p:cNvSpPr/>
                  <p:nvPr/>
                </p:nvSpPr>
                <p:spPr>
                  <a:xfrm>
                    <a:off x="9595587" y="1275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11" name="Graphic 8819">
                  <a:extLst>
                    <a:ext uri="{FF2B5EF4-FFF2-40B4-BE49-F238E27FC236}">
                      <a16:creationId xmlns:a16="http://schemas.microsoft.com/office/drawing/2014/main" id="{41862C66-17B6-5991-A6EF-2D0E02B391EF}"/>
                    </a:ext>
                  </a:extLst>
                </p:cNvPr>
                <p:cNvGrpSpPr/>
                <p:nvPr/>
              </p:nvGrpSpPr>
              <p:grpSpPr>
                <a:xfrm>
                  <a:off x="10122989" y="1507551"/>
                  <a:ext cx="92291" cy="96750"/>
                  <a:chOff x="10122989" y="1507551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9412" name="Vrije vorm: vorm 9411">
                    <a:extLst>
                      <a:ext uri="{FF2B5EF4-FFF2-40B4-BE49-F238E27FC236}">
                        <a16:creationId xmlns:a16="http://schemas.microsoft.com/office/drawing/2014/main" id="{78D3067F-D2E1-2520-0679-5181821F6089}"/>
                      </a:ext>
                    </a:extLst>
                  </p:cNvPr>
                  <p:cNvSpPr/>
                  <p:nvPr/>
                </p:nvSpPr>
                <p:spPr>
                  <a:xfrm>
                    <a:off x="10122989" y="1507551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3" name="Vrije vorm: vorm 9412">
                    <a:extLst>
                      <a:ext uri="{FF2B5EF4-FFF2-40B4-BE49-F238E27FC236}">
                        <a16:creationId xmlns:a16="http://schemas.microsoft.com/office/drawing/2014/main" id="{4F6B7CC6-4030-B2CC-8ED2-8C0C7F5DB2E7}"/>
                      </a:ext>
                    </a:extLst>
                  </p:cNvPr>
                  <p:cNvSpPr/>
                  <p:nvPr/>
                </p:nvSpPr>
                <p:spPr>
                  <a:xfrm>
                    <a:off x="10123144" y="1540446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1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4" name="Vrije vorm: vorm 9413">
                    <a:extLst>
                      <a:ext uri="{FF2B5EF4-FFF2-40B4-BE49-F238E27FC236}">
                        <a16:creationId xmlns:a16="http://schemas.microsoft.com/office/drawing/2014/main" id="{92A89D14-D604-B396-A88F-49A666EE980B}"/>
                      </a:ext>
                    </a:extLst>
                  </p:cNvPr>
                  <p:cNvSpPr/>
                  <p:nvPr/>
                </p:nvSpPr>
                <p:spPr>
                  <a:xfrm>
                    <a:off x="10148227" y="151731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9415" name="Graphic 8819">
                <a:extLst>
                  <a:ext uri="{FF2B5EF4-FFF2-40B4-BE49-F238E27FC236}">
                    <a16:creationId xmlns:a16="http://schemas.microsoft.com/office/drawing/2014/main" id="{EAECECF4-B9E1-405B-82B5-EB370B23F174}"/>
                  </a:ext>
                </a:extLst>
              </p:cNvPr>
              <p:cNvGrpSpPr/>
              <p:nvPr/>
            </p:nvGrpSpPr>
            <p:grpSpPr>
              <a:xfrm>
                <a:off x="9192778" y="1230374"/>
                <a:ext cx="1082890" cy="843124"/>
                <a:chOff x="9192778" y="1230374"/>
                <a:chExt cx="1082890" cy="843124"/>
              </a:xfrm>
            </p:grpSpPr>
            <p:grpSp>
              <p:nvGrpSpPr>
                <p:cNvPr id="9416" name="Graphic 8819">
                  <a:extLst>
                    <a:ext uri="{FF2B5EF4-FFF2-40B4-BE49-F238E27FC236}">
                      <a16:creationId xmlns:a16="http://schemas.microsoft.com/office/drawing/2014/main" id="{3918168C-002A-4A43-82BD-F9D798EF77CC}"/>
                    </a:ext>
                  </a:extLst>
                </p:cNvPr>
                <p:cNvGrpSpPr/>
                <p:nvPr/>
              </p:nvGrpSpPr>
              <p:grpSpPr>
                <a:xfrm>
                  <a:off x="9458779" y="1484019"/>
                  <a:ext cx="92555" cy="96661"/>
                  <a:chOff x="9458779" y="1484019"/>
                  <a:chExt cx="92555" cy="96661"/>
                </a:xfrm>
              </p:grpSpPr>
              <p:sp>
                <p:nvSpPr>
                  <p:cNvPr id="9417" name="Vrije vorm: vorm 9416">
                    <a:extLst>
                      <a:ext uri="{FF2B5EF4-FFF2-40B4-BE49-F238E27FC236}">
                        <a16:creationId xmlns:a16="http://schemas.microsoft.com/office/drawing/2014/main" id="{1690AC56-2C8A-1419-AC51-F403B52FBB03}"/>
                      </a:ext>
                    </a:extLst>
                  </p:cNvPr>
                  <p:cNvSpPr/>
                  <p:nvPr/>
                </p:nvSpPr>
                <p:spPr>
                  <a:xfrm>
                    <a:off x="9458865" y="1484019"/>
                    <a:ext cx="92469" cy="96661"/>
                  </a:xfrm>
                  <a:custGeom>
                    <a:avLst/>
                    <a:gdLst>
                      <a:gd name="connsiteX0" fmla="*/ 31281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1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1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1" y="94527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8" name="Vrije vorm: vorm 9417">
                    <a:extLst>
                      <a:ext uri="{FF2B5EF4-FFF2-40B4-BE49-F238E27FC236}">
                        <a16:creationId xmlns:a16="http://schemas.microsoft.com/office/drawing/2014/main" id="{89944CC5-17E3-9BB4-41DA-5B7CEEB59A2D}"/>
                      </a:ext>
                    </a:extLst>
                  </p:cNvPr>
                  <p:cNvSpPr/>
                  <p:nvPr/>
                </p:nvSpPr>
                <p:spPr>
                  <a:xfrm>
                    <a:off x="9458779" y="1495679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3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9" name="Vrije vorm: vorm 9418">
                    <a:extLst>
                      <a:ext uri="{FF2B5EF4-FFF2-40B4-BE49-F238E27FC236}">
                        <a16:creationId xmlns:a16="http://schemas.microsoft.com/office/drawing/2014/main" id="{760F2003-498A-78F6-2FBD-079CDC1D6830}"/>
                      </a:ext>
                    </a:extLst>
                  </p:cNvPr>
                  <p:cNvSpPr/>
                  <p:nvPr/>
                </p:nvSpPr>
                <p:spPr>
                  <a:xfrm>
                    <a:off x="9501480" y="1496346"/>
                    <a:ext cx="38480" cy="30479"/>
                  </a:xfrm>
                  <a:custGeom>
                    <a:avLst/>
                    <a:gdLst>
                      <a:gd name="connsiteX0" fmla="*/ 38386 w 38480"/>
                      <a:gd name="connsiteY0" fmla="*/ 30479 h 30479"/>
                      <a:gd name="connsiteX1" fmla="*/ 19431 w 38480"/>
                      <a:gd name="connsiteY1" fmla="*/ 1237 h 30479"/>
                      <a:gd name="connsiteX2" fmla="*/ 0 w 38480"/>
                      <a:gd name="connsiteY2" fmla="*/ 2476 h 30479"/>
                      <a:gd name="connsiteX3" fmla="*/ 38481 w 38480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0" h="30479">
                        <a:moveTo>
                          <a:pt x="38386" y="30479"/>
                        </a:moveTo>
                        <a:cubicBezTo>
                          <a:pt x="39052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20" name="Graphic 8819">
                  <a:extLst>
                    <a:ext uri="{FF2B5EF4-FFF2-40B4-BE49-F238E27FC236}">
                      <a16:creationId xmlns:a16="http://schemas.microsoft.com/office/drawing/2014/main" id="{54EBA7D0-A01D-FC31-1039-64B705617E6A}"/>
                    </a:ext>
                  </a:extLst>
                </p:cNvPr>
                <p:cNvGrpSpPr/>
                <p:nvPr/>
              </p:nvGrpSpPr>
              <p:grpSpPr>
                <a:xfrm>
                  <a:off x="10183378" y="1976753"/>
                  <a:ext cx="92290" cy="96745"/>
                  <a:chOff x="10183378" y="1976753"/>
                  <a:chExt cx="92290" cy="96745"/>
                </a:xfrm>
              </p:grpSpPr>
              <p:sp>
                <p:nvSpPr>
                  <p:cNvPr id="9421" name="Vrije vorm: vorm 9420">
                    <a:extLst>
                      <a:ext uri="{FF2B5EF4-FFF2-40B4-BE49-F238E27FC236}">
                        <a16:creationId xmlns:a16="http://schemas.microsoft.com/office/drawing/2014/main" id="{6EB6D2A1-CCB8-BA9A-37C7-4C32876E35AE}"/>
                      </a:ext>
                    </a:extLst>
                  </p:cNvPr>
                  <p:cNvSpPr/>
                  <p:nvPr/>
                </p:nvSpPr>
                <p:spPr>
                  <a:xfrm>
                    <a:off x="10183378" y="1976753"/>
                    <a:ext cx="92290" cy="96745"/>
                  </a:xfrm>
                  <a:custGeom>
                    <a:avLst/>
                    <a:gdLst>
                      <a:gd name="connsiteX0" fmla="*/ 58194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4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4" y="95379"/>
                        </a:moveTo>
                        <a:cubicBezTo>
                          <a:pt x="33620" y="101665"/>
                          <a:pt x="8283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4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2" name="Vrije vorm: vorm 9421">
                    <a:extLst>
                      <a:ext uri="{FF2B5EF4-FFF2-40B4-BE49-F238E27FC236}">
                        <a16:creationId xmlns:a16="http://schemas.microsoft.com/office/drawing/2014/main" id="{A859C0A1-141A-DE14-D63B-BD86D509437C}"/>
                      </a:ext>
                    </a:extLst>
                  </p:cNvPr>
                  <p:cNvSpPr/>
                  <p:nvPr/>
                </p:nvSpPr>
                <p:spPr>
                  <a:xfrm>
                    <a:off x="10183437" y="200955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3" name="Vrije vorm: vorm 9422">
                    <a:extLst>
                      <a:ext uri="{FF2B5EF4-FFF2-40B4-BE49-F238E27FC236}">
                        <a16:creationId xmlns:a16="http://schemas.microsoft.com/office/drawing/2014/main" id="{ED79CD88-10D9-3B8F-53AE-75A22F7518D9}"/>
                      </a:ext>
                    </a:extLst>
                  </p:cNvPr>
                  <p:cNvSpPr/>
                  <p:nvPr/>
                </p:nvSpPr>
                <p:spPr>
                  <a:xfrm>
                    <a:off x="10208521" y="198642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1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4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4" y="-2398"/>
                          <a:pt x="15811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4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24" name="Graphic 8819">
                  <a:extLst>
                    <a:ext uri="{FF2B5EF4-FFF2-40B4-BE49-F238E27FC236}">
                      <a16:creationId xmlns:a16="http://schemas.microsoft.com/office/drawing/2014/main" id="{FC958382-7793-69E6-D8A2-18B80ACC9167}"/>
                    </a:ext>
                  </a:extLst>
                </p:cNvPr>
                <p:cNvGrpSpPr/>
                <p:nvPr/>
              </p:nvGrpSpPr>
              <p:grpSpPr>
                <a:xfrm>
                  <a:off x="9850098" y="1287333"/>
                  <a:ext cx="92291" cy="96745"/>
                  <a:chOff x="9850098" y="1287333"/>
                  <a:chExt cx="92291" cy="96745"/>
                </a:xfrm>
              </p:grpSpPr>
              <p:sp>
                <p:nvSpPr>
                  <p:cNvPr id="9425" name="Vrije vorm: vorm 9424">
                    <a:extLst>
                      <a:ext uri="{FF2B5EF4-FFF2-40B4-BE49-F238E27FC236}">
                        <a16:creationId xmlns:a16="http://schemas.microsoft.com/office/drawing/2014/main" id="{13083067-BD50-4A7A-D0CC-C76CBA8918BE}"/>
                      </a:ext>
                    </a:extLst>
                  </p:cNvPr>
                  <p:cNvSpPr/>
                  <p:nvPr/>
                </p:nvSpPr>
                <p:spPr>
                  <a:xfrm>
                    <a:off x="9850098" y="128733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6" name="Vrije vorm: vorm 9425">
                    <a:extLst>
                      <a:ext uri="{FF2B5EF4-FFF2-40B4-BE49-F238E27FC236}">
                        <a16:creationId xmlns:a16="http://schemas.microsoft.com/office/drawing/2014/main" id="{EB99AED9-26D2-0693-C3B0-3106063E6640}"/>
                      </a:ext>
                    </a:extLst>
                  </p:cNvPr>
                  <p:cNvSpPr/>
                  <p:nvPr/>
                </p:nvSpPr>
                <p:spPr>
                  <a:xfrm>
                    <a:off x="9850157" y="1320133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7" name="Vrije vorm: vorm 9426">
                    <a:extLst>
                      <a:ext uri="{FF2B5EF4-FFF2-40B4-BE49-F238E27FC236}">
                        <a16:creationId xmlns:a16="http://schemas.microsoft.com/office/drawing/2014/main" id="{295D435D-1E0D-14D3-46CF-08F45F1F0FEF}"/>
                      </a:ext>
                    </a:extLst>
                  </p:cNvPr>
                  <p:cNvSpPr/>
                  <p:nvPr/>
                </p:nvSpPr>
                <p:spPr>
                  <a:xfrm>
                    <a:off x="9875241" y="129700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28" name="Graphic 8819">
                  <a:extLst>
                    <a:ext uri="{FF2B5EF4-FFF2-40B4-BE49-F238E27FC236}">
                      <a16:creationId xmlns:a16="http://schemas.microsoft.com/office/drawing/2014/main" id="{814C3314-ACB0-7423-54F7-5E32621CD5E8}"/>
                    </a:ext>
                  </a:extLst>
                </p:cNvPr>
                <p:cNvGrpSpPr/>
                <p:nvPr/>
              </p:nvGrpSpPr>
              <p:grpSpPr>
                <a:xfrm>
                  <a:off x="9192778" y="1645188"/>
                  <a:ext cx="92291" cy="96750"/>
                  <a:chOff x="9192778" y="1645188"/>
                  <a:chExt cx="92291" cy="96750"/>
                </a:xfrm>
              </p:grpSpPr>
              <p:sp>
                <p:nvSpPr>
                  <p:cNvPr id="9429" name="Vrije vorm: vorm 9428">
                    <a:extLst>
                      <a:ext uri="{FF2B5EF4-FFF2-40B4-BE49-F238E27FC236}">
                        <a16:creationId xmlns:a16="http://schemas.microsoft.com/office/drawing/2014/main" id="{E2F0063A-BA58-0D6A-4ECE-4BA05DBE0A4E}"/>
                      </a:ext>
                    </a:extLst>
                  </p:cNvPr>
                  <p:cNvSpPr/>
                  <p:nvPr/>
                </p:nvSpPr>
                <p:spPr>
                  <a:xfrm>
                    <a:off x="9192778" y="1645188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0" name="Vrije vorm: vorm 9429">
                    <a:extLst>
                      <a:ext uri="{FF2B5EF4-FFF2-40B4-BE49-F238E27FC236}">
                        <a16:creationId xmlns:a16="http://schemas.microsoft.com/office/drawing/2014/main" id="{4D2054AC-8080-588C-539F-EA41AD6D7D60}"/>
                      </a:ext>
                    </a:extLst>
                  </p:cNvPr>
                  <p:cNvSpPr/>
                  <p:nvPr/>
                </p:nvSpPr>
                <p:spPr>
                  <a:xfrm>
                    <a:off x="9192932" y="1678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1" name="Vrije vorm: vorm 9430">
                    <a:extLst>
                      <a:ext uri="{FF2B5EF4-FFF2-40B4-BE49-F238E27FC236}">
                        <a16:creationId xmlns:a16="http://schemas.microsoft.com/office/drawing/2014/main" id="{E2A1F3AF-88DF-846F-C79A-741D2D79E5B4}"/>
                      </a:ext>
                    </a:extLst>
                  </p:cNvPr>
                  <p:cNvSpPr/>
                  <p:nvPr/>
                </p:nvSpPr>
                <p:spPr>
                  <a:xfrm>
                    <a:off x="9218016" y="1654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32" name="Graphic 8819">
                  <a:extLst>
                    <a:ext uri="{FF2B5EF4-FFF2-40B4-BE49-F238E27FC236}">
                      <a16:creationId xmlns:a16="http://schemas.microsoft.com/office/drawing/2014/main" id="{D330A0FB-19FA-454B-2BBF-EBD6CF342D81}"/>
                    </a:ext>
                  </a:extLst>
                </p:cNvPr>
                <p:cNvGrpSpPr/>
                <p:nvPr/>
              </p:nvGrpSpPr>
              <p:grpSpPr>
                <a:xfrm>
                  <a:off x="10137563" y="1733675"/>
                  <a:ext cx="92291" cy="96745"/>
                  <a:chOff x="10137563" y="1733675"/>
                  <a:chExt cx="92291" cy="96745"/>
                </a:xfrm>
              </p:grpSpPr>
              <p:sp>
                <p:nvSpPr>
                  <p:cNvPr id="9433" name="Vrije vorm: vorm 9432">
                    <a:extLst>
                      <a:ext uri="{FF2B5EF4-FFF2-40B4-BE49-F238E27FC236}">
                        <a16:creationId xmlns:a16="http://schemas.microsoft.com/office/drawing/2014/main" id="{EA0F8214-7817-D804-7BDB-0C4758E610B8}"/>
                      </a:ext>
                    </a:extLst>
                  </p:cNvPr>
                  <p:cNvSpPr/>
                  <p:nvPr/>
                </p:nvSpPr>
                <p:spPr>
                  <a:xfrm>
                    <a:off x="10137563" y="1733675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4" name="Vrije vorm: vorm 9433">
                    <a:extLst>
                      <a:ext uri="{FF2B5EF4-FFF2-40B4-BE49-F238E27FC236}">
                        <a16:creationId xmlns:a16="http://schemas.microsoft.com/office/drawing/2014/main" id="{1240F614-08EE-1355-17D4-E8B43464C3D1}"/>
                      </a:ext>
                    </a:extLst>
                  </p:cNvPr>
                  <p:cNvSpPr/>
                  <p:nvPr/>
                </p:nvSpPr>
                <p:spPr>
                  <a:xfrm>
                    <a:off x="10137622" y="1766474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5" name="Vrije vorm: vorm 9434">
                    <a:extLst>
                      <a:ext uri="{FF2B5EF4-FFF2-40B4-BE49-F238E27FC236}">
                        <a16:creationId xmlns:a16="http://schemas.microsoft.com/office/drawing/2014/main" id="{CE432C63-CD5E-4C27-CBAD-49DCF240E39A}"/>
                      </a:ext>
                    </a:extLst>
                  </p:cNvPr>
                  <p:cNvSpPr/>
                  <p:nvPr/>
                </p:nvSpPr>
                <p:spPr>
                  <a:xfrm>
                    <a:off x="10162705" y="1743345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36" name="Graphic 8819">
                  <a:extLst>
                    <a:ext uri="{FF2B5EF4-FFF2-40B4-BE49-F238E27FC236}">
                      <a16:creationId xmlns:a16="http://schemas.microsoft.com/office/drawing/2014/main" id="{A976C80D-7FBD-FFA8-FDF4-8959394CDE91}"/>
                    </a:ext>
                  </a:extLst>
                </p:cNvPr>
                <p:cNvGrpSpPr/>
                <p:nvPr/>
              </p:nvGrpSpPr>
              <p:grpSpPr>
                <a:xfrm>
                  <a:off x="9573778" y="1230374"/>
                  <a:ext cx="92291" cy="96745"/>
                  <a:chOff x="9573778" y="1230374"/>
                  <a:chExt cx="92291" cy="96745"/>
                </a:xfrm>
              </p:grpSpPr>
              <p:sp>
                <p:nvSpPr>
                  <p:cNvPr id="9437" name="Vrije vorm: vorm 9436">
                    <a:extLst>
                      <a:ext uri="{FF2B5EF4-FFF2-40B4-BE49-F238E27FC236}">
                        <a16:creationId xmlns:a16="http://schemas.microsoft.com/office/drawing/2014/main" id="{223C8A15-C2FC-9993-6193-A525BA096400}"/>
                      </a:ext>
                    </a:extLst>
                  </p:cNvPr>
                  <p:cNvSpPr/>
                  <p:nvPr/>
                </p:nvSpPr>
                <p:spPr>
                  <a:xfrm>
                    <a:off x="9573778" y="123037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8" name="Vrije vorm: vorm 9437">
                    <a:extLst>
                      <a:ext uri="{FF2B5EF4-FFF2-40B4-BE49-F238E27FC236}">
                        <a16:creationId xmlns:a16="http://schemas.microsoft.com/office/drawing/2014/main" id="{E38A910E-F7F5-646A-CA2D-C33E5A611229}"/>
                      </a:ext>
                    </a:extLst>
                  </p:cNvPr>
                  <p:cNvSpPr/>
                  <p:nvPr/>
                </p:nvSpPr>
                <p:spPr>
                  <a:xfrm>
                    <a:off x="9573932" y="1263173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9" name="Vrije vorm: vorm 9438">
                    <a:extLst>
                      <a:ext uri="{FF2B5EF4-FFF2-40B4-BE49-F238E27FC236}">
                        <a16:creationId xmlns:a16="http://schemas.microsoft.com/office/drawing/2014/main" id="{77928286-0174-C5A8-09AF-3DC4AAE7266F}"/>
                      </a:ext>
                    </a:extLst>
                  </p:cNvPr>
                  <p:cNvSpPr/>
                  <p:nvPr/>
                </p:nvSpPr>
                <p:spPr>
                  <a:xfrm>
                    <a:off x="9599016" y="124004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40" name="Graphic 8819">
                  <a:extLst>
                    <a:ext uri="{FF2B5EF4-FFF2-40B4-BE49-F238E27FC236}">
                      <a16:creationId xmlns:a16="http://schemas.microsoft.com/office/drawing/2014/main" id="{CAD6DE38-A585-F31B-67F4-A3E9C5865841}"/>
                    </a:ext>
                  </a:extLst>
                </p:cNvPr>
                <p:cNvGrpSpPr/>
                <p:nvPr/>
              </p:nvGrpSpPr>
              <p:grpSpPr>
                <a:xfrm>
                  <a:off x="10126418" y="1471642"/>
                  <a:ext cx="92291" cy="96745"/>
                  <a:chOff x="10126418" y="1471642"/>
                  <a:chExt cx="92291" cy="96745"/>
                </a:xfrm>
              </p:grpSpPr>
              <p:sp>
                <p:nvSpPr>
                  <p:cNvPr id="9441" name="Vrije vorm: vorm 9440">
                    <a:extLst>
                      <a:ext uri="{FF2B5EF4-FFF2-40B4-BE49-F238E27FC236}">
                        <a16:creationId xmlns:a16="http://schemas.microsoft.com/office/drawing/2014/main" id="{0A6E90B8-1191-5E36-A0C8-68BB68DFE00B}"/>
                      </a:ext>
                    </a:extLst>
                  </p:cNvPr>
                  <p:cNvSpPr/>
                  <p:nvPr/>
                </p:nvSpPr>
                <p:spPr>
                  <a:xfrm>
                    <a:off x="10126418" y="1471642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42" name="Vrije vorm: vorm 9441">
                    <a:extLst>
                      <a:ext uri="{FF2B5EF4-FFF2-40B4-BE49-F238E27FC236}">
                        <a16:creationId xmlns:a16="http://schemas.microsoft.com/office/drawing/2014/main" id="{0B396DB7-160F-4319-6DDB-AB5723867D4D}"/>
                      </a:ext>
                    </a:extLst>
                  </p:cNvPr>
                  <p:cNvSpPr/>
                  <p:nvPr/>
                </p:nvSpPr>
                <p:spPr>
                  <a:xfrm>
                    <a:off x="10126478" y="1504441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43" name="Vrije vorm: vorm 9442">
                    <a:extLst>
                      <a:ext uri="{FF2B5EF4-FFF2-40B4-BE49-F238E27FC236}">
                        <a16:creationId xmlns:a16="http://schemas.microsoft.com/office/drawing/2014/main" id="{3439CCE5-53F8-7E4D-D052-F54288FD1689}"/>
                      </a:ext>
                    </a:extLst>
                  </p:cNvPr>
                  <p:cNvSpPr/>
                  <p:nvPr/>
                </p:nvSpPr>
                <p:spPr>
                  <a:xfrm>
                    <a:off x="10151561" y="148131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sp>
        <p:nvSpPr>
          <p:cNvPr id="8815" name="!!schaduw boom">
            <a:extLst>
              <a:ext uri="{FF2B5EF4-FFF2-40B4-BE49-F238E27FC236}">
                <a16:creationId xmlns:a16="http://schemas.microsoft.com/office/drawing/2014/main" id="{6B292035-7E9C-9E11-9BDE-067A1A128CB7}"/>
              </a:ext>
            </a:extLst>
          </p:cNvPr>
          <p:cNvSpPr/>
          <p:nvPr/>
        </p:nvSpPr>
        <p:spPr>
          <a:xfrm>
            <a:off x="7013744" y="6191004"/>
            <a:ext cx="2725779" cy="335056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9486" name="!!text daarom">
            <a:extLst>
              <a:ext uri="{FF2B5EF4-FFF2-40B4-BE49-F238E27FC236}">
                <a16:creationId xmlns:a16="http://schemas.microsoft.com/office/drawing/2014/main" id="{0D71221C-A128-CA3F-24E3-81DE92671D1B}"/>
              </a:ext>
            </a:extLst>
          </p:cNvPr>
          <p:cNvGrpSpPr/>
          <p:nvPr userDrawn="1"/>
        </p:nvGrpSpPr>
        <p:grpSpPr>
          <a:xfrm>
            <a:off x="7109607" y="2828756"/>
            <a:ext cx="2960371" cy="618664"/>
            <a:chOff x="7109607" y="2828756"/>
            <a:chExt cx="2960371" cy="618664"/>
          </a:xfrm>
          <a:solidFill>
            <a:srgbClr val="0C7E4B"/>
          </a:solidFill>
        </p:grpSpPr>
        <p:sp>
          <p:nvSpPr>
            <p:cNvPr id="9449" name="Vrije vorm: vorm 9448">
              <a:extLst>
                <a:ext uri="{FF2B5EF4-FFF2-40B4-BE49-F238E27FC236}">
                  <a16:creationId xmlns:a16="http://schemas.microsoft.com/office/drawing/2014/main" id="{E07171D3-3E2C-26B8-B96A-3CCF0010F946}"/>
                </a:ext>
              </a:extLst>
            </p:cNvPr>
            <p:cNvSpPr/>
            <p:nvPr/>
          </p:nvSpPr>
          <p:spPr>
            <a:xfrm rot="291967">
              <a:off x="7109607" y="2828756"/>
              <a:ext cx="170318" cy="336981"/>
            </a:xfrm>
            <a:custGeom>
              <a:avLst/>
              <a:gdLst>
                <a:gd name="connsiteX0" fmla="*/ 106 w 170318"/>
                <a:gd name="connsiteY0" fmla="*/ 181678 h 336981"/>
                <a:gd name="connsiteX1" fmla="*/ 2715 w 170318"/>
                <a:gd name="connsiteY1" fmla="*/ 56427 h 336981"/>
                <a:gd name="connsiteX2" fmla="*/ 22289 w 170318"/>
                <a:gd name="connsiteY2" fmla="*/ 315 h 336981"/>
                <a:gd name="connsiteX3" fmla="*/ 45778 w 170318"/>
                <a:gd name="connsiteY3" fmla="*/ 40110 h 336981"/>
                <a:gd name="connsiteX4" fmla="*/ 42522 w 170318"/>
                <a:gd name="connsiteY4" fmla="*/ 110565 h 336981"/>
                <a:gd name="connsiteX5" fmla="*/ 98611 w 170318"/>
                <a:gd name="connsiteY5" fmla="*/ 14023 h 336981"/>
                <a:gd name="connsiteX6" fmla="*/ 166456 w 170318"/>
                <a:gd name="connsiteY6" fmla="*/ 188203 h 336981"/>
                <a:gd name="connsiteX7" fmla="*/ 70561 w 170318"/>
                <a:gd name="connsiteY7" fmla="*/ 336942 h 336981"/>
                <a:gd name="connsiteX8" fmla="*/ 5325 w 170318"/>
                <a:gd name="connsiteY8" fmla="*/ 268439 h 336981"/>
                <a:gd name="connsiteX9" fmla="*/ 106 w 170318"/>
                <a:gd name="connsiteY9" fmla="*/ 181678 h 336981"/>
                <a:gd name="connsiteX10" fmla="*/ 7935 w 170318"/>
                <a:gd name="connsiteY10" fmla="*/ 201252 h 336981"/>
                <a:gd name="connsiteX11" fmla="*/ 12497 w 170318"/>
                <a:gd name="connsiteY11" fmla="*/ 203204 h 336981"/>
                <a:gd name="connsiteX12" fmla="*/ 13143 w 170318"/>
                <a:gd name="connsiteY12" fmla="*/ 203204 h 336981"/>
                <a:gd name="connsiteX13" fmla="*/ 14448 w 170318"/>
                <a:gd name="connsiteY13" fmla="*/ 202557 h 336981"/>
                <a:gd name="connsiteX14" fmla="*/ 17058 w 170318"/>
                <a:gd name="connsiteY14" fmla="*/ 194081 h 336981"/>
                <a:gd name="connsiteX15" fmla="*/ 13802 w 170318"/>
                <a:gd name="connsiteY15" fmla="*/ 192129 h 336981"/>
                <a:gd name="connsiteX16" fmla="*/ 7935 w 170318"/>
                <a:gd name="connsiteY16" fmla="*/ 196690 h 336981"/>
                <a:gd name="connsiteX17" fmla="*/ 7935 w 170318"/>
                <a:gd name="connsiteY17" fmla="*/ 201252 h 336981"/>
                <a:gd name="connsiteX18" fmla="*/ 15765 w 170318"/>
                <a:gd name="connsiteY18" fmla="*/ 175153 h 336981"/>
                <a:gd name="connsiteX19" fmla="*/ 17716 w 170318"/>
                <a:gd name="connsiteY19" fmla="*/ 175800 h 336981"/>
                <a:gd name="connsiteX20" fmla="*/ 19668 w 170318"/>
                <a:gd name="connsiteY20" fmla="*/ 175800 h 336981"/>
                <a:gd name="connsiteX21" fmla="*/ 20315 w 170318"/>
                <a:gd name="connsiteY21" fmla="*/ 175153 h 336981"/>
                <a:gd name="connsiteX22" fmla="*/ 22266 w 170318"/>
                <a:gd name="connsiteY22" fmla="*/ 170592 h 336981"/>
                <a:gd name="connsiteX23" fmla="*/ 19010 w 170318"/>
                <a:gd name="connsiteY23" fmla="*/ 168640 h 336981"/>
                <a:gd name="connsiteX24" fmla="*/ 15095 w 170318"/>
                <a:gd name="connsiteY24" fmla="*/ 171897 h 336981"/>
                <a:gd name="connsiteX25" fmla="*/ 15742 w 170318"/>
                <a:gd name="connsiteY25" fmla="*/ 175153 h 336981"/>
                <a:gd name="connsiteX26" fmla="*/ 21631 w 170318"/>
                <a:gd name="connsiteY26" fmla="*/ 211691 h 336981"/>
                <a:gd name="connsiteX27" fmla="*/ 24241 w 170318"/>
                <a:gd name="connsiteY27" fmla="*/ 214301 h 336981"/>
                <a:gd name="connsiteX28" fmla="*/ 24888 w 170318"/>
                <a:gd name="connsiteY28" fmla="*/ 214301 h 336981"/>
                <a:gd name="connsiteX29" fmla="*/ 28144 w 170318"/>
                <a:gd name="connsiteY29" fmla="*/ 211691 h 336981"/>
                <a:gd name="connsiteX30" fmla="*/ 28144 w 170318"/>
                <a:gd name="connsiteY30" fmla="*/ 211045 h 336981"/>
                <a:gd name="connsiteX31" fmla="*/ 26839 w 170318"/>
                <a:gd name="connsiteY31" fmla="*/ 205825 h 336981"/>
                <a:gd name="connsiteX32" fmla="*/ 23583 w 170318"/>
                <a:gd name="connsiteY32" fmla="*/ 206472 h 336981"/>
                <a:gd name="connsiteX33" fmla="*/ 21631 w 170318"/>
                <a:gd name="connsiteY33" fmla="*/ 211691 h 336981"/>
                <a:gd name="connsiteX34" fmla="*/ 35327 w 170318"/>
                <a:gd name="connsiteY34" fmla="*/ 222778 h 336981"/>
                <a:gd name="connsiteX35" fmla="*/ 30108 w 170318"/>
                <a:gd name="connsiteY35" fmla="*/ 220826 h 336981"/>
                <a:gd name="connsiteX36" fmla="*/ 25546 w 170318"/>
                <a:gd name="connsiteY36" fmla="*/ 224741 h 336981"/>
                <a:gd name="connsiteX37" fmla="*/ 26193 w 170318"/>
                <a:gd name="connsiteY37" fmla="*/ 229961 h 336981"/>
                <a:gd name="connsiteX38" fmla="*/ 32717 w 170318"/>
                <a:gd name="connsiteY38" fmla="*/ 233217 h 336981"/>
                <a:gd name="connsiteX39" fmla="*/ 33364 w 170318"/>
                <a:gd name="connsiteY39" fmla="*/ 233217 h 336981"/>
                <a:gd name="connsiteX40" fmla="*/ 34669 w 170318"/>
                <a:gd name="connsiteY40" fmla="*/ 232570 h 336981"/>
                <a:gd name="connsiteX41" fmla="*/ 35316 w 170318"/>
                <a:gd name="connsiteY41" fmla="*/ 222789 h 336981"/>
                <a:gd name="connsiteX42" fmla="*/ 26851 w 170318"/>
                <a:gd name="connsiteY42" fmla="*/ 186239 h 336981"/>
                <a:gd name="connsiteX43" fmla="*/ 29461 w 170318"/>
                <a:gd name="connsiteY43" fmla="*/ 188849 h 336981"/>
                <a:gd name="connsiteX44" fmla="*/ 30108 w 170318"/>
                <a:gd name="connsiteY44" fmla="*/ 188849 h 336981"/>
                <a:gd name="connsiteX45" fmla="*/ 35327 w 170318"/>
                <a:gd name="connsiteY45" fmla="*/ 186239 h 336981"/>
                <a:gd name="connsiteX46" fmla="*/ 35327 w 170318"/>
                <a:gd name="connsiteY46" fmla="*/ 185593 h 336981"/>
                <a:gd name="connsiteX47" fmla="*/ 34681 w 170318"/>
                <a:gd name="connsiteY47" fmla="*/ 178421 h 336981"/>
                <a:gd name="connsiteX48" fmla="*/ 30119 w 170318"/>
                <a:gd name="connsiteY48" fmla="*/ 179068 h 336981"/>
                <a:gd name="connsiteX49" fmla="*/ 26863 w 170318"/>
                <a:gd name="connsiteY49" fmla="*/ 186239 h 336981"/>
                <a:gd name="connsiteX50" fmla="*/ 41205 w 170318"/>
                <a:gd name="connsiteY50" fmla="*/ 224729 h 336981"/>
                <a:gd name="connsiteX51" fmla="*/ 42510 w 170318"/>
                <a:gd name="connsiteY51" fmla="*/ 255389 h 336981"/>
                <a:gd name="connsiteX52" fmla="*/ 71219 w 170318"/>
                <a:gd name="connsiteY52" fmla="*/ 319978 h 336981"/>
                <a:gd name="connsiteX53" fmla="*/ 133844 w 170318"/>
                <a:gd name="connsiteY53" fmla="*/ 185593 h 336981"/>
                <a:gd name="connsiteX54" fmla="*/ 98611 w 170318"/>
                <a:gd name="connsiteY54" fmla="*/ 31634 h 336981"/>
                <a:gd name="connsiteX55" fmla="*/ 41205 w 170318"/>
                <a:gd name="connsiteY55" fmla="*/ 224729 h 336981"/>
                <a:gd name="connsiteX56" fmla="*/ 141016 w 170318"/>
                <a:gd name="connsiteY56" fmla="*/ 192106 h 336981"/>
                <a:gd name="connsiteX57" fmla="*/ 146236 w 170318"/>
                <a:gd name="connsiteY57" fmla="*/ 193411 h 336981"/>
                <a:gd name="connsiteX58" fmla="*/ 148845 w 170318"/>
                <a:gd name="connsiteY58" fmla="*/ 193411 h 336981"/>
                <a:gd name="connsiteX59" fmla="*/ 150150 w 170318"/>
                <a:gd name="connsiteY59" fmla="*/ 192106 h 336981"/>
                <a:gd name="connsiteX60" fmla="*/ 148199 w 170318"/>
                <a:gd name="connsiteY60" fmla="*/ 182971 h 336981"/>
                <a:gd name="connsiteX61" fmla="*/ 143637 w 170318"/>
                <a:gd name="connsiteY61" fmla="*/ 181666 h 336981"/>
                <a:gd name="connsiteX62" fmla="*/ 142991 w 170318"/>
                <a:gd name="connsiteY62" fmla="*/ 181666 h 336981"/>
                <a:gd name="connsiteX63" fmla="*/ 139734 w 170318"/>
                <a:gd name="connsiteY63" fmla="*/ 186886 h 336981"/>
                <a:gd name="connsiteX64" fmla="*/ 141039 w 170318"/>
                <a:gd name="connsiteY64" fmla="*/ 192106 h 336981"/>
                <a:gd name="connsiteX65" fmla="*/ 149492 w 170318"/>
                <a:gd name="connsiteY65" fmla="*/ 216900 h 336981"/>
                <a:gd name="connsiteX66" fmla="*/ 146236 w 170318"/>
                <a:gd name="connsiteY66" fmla="*/ 212338 h 336981"/>
                <a:gd name="connsiteX67" fmla="*/ 144931 w 170318"/>
                <a:gd name="connsiteY67" fmla="*/ 212338 h 336981"/>
                <a:gd name="connsiteX68" fmla="*/ 142979 w 170318"/>
                <a:gd name="connsiteY68" fmla="*/ 213643 h 336981"/>
                <a:gd name="connsiteX69" fmla="*/ 142979 w 170318"/>
                <a:gd name="connsiteY69" fmla="*/ 219510 h 336981"/>
                <a:gd name="connsiteX70" fmla="*/ 145589 w 170318"/>
                <a:gd name="connsiteY70" fmla="*/ 220814 h 336981"/>
                <a:gd name="connsiteX71" fmla="*/ 146236 w 170318"/>
                <a:gd name="connsiteY71" fmla="*/ 220814 h 336981"/>
                <a:gd name="connsiteX72" fmla="*/ 148845 w 170318"/>
                <a:gd name="connsiteY72" fmla="*/ 217558 h 336981"/>
                <a:gd name="connsiteX73" fmla="*/ 149492 w 170318"/>
                <a:gd name="connsiteY73" fmla="*/ 216911 h 336981"/>
                <a:gd name="connsiteX74" fmla="*/ 151444 w 170318"/>
                <a:gd name="connsiteY74" fmla="*/ 199289 h 336981"/>
                <a:gd name="connsiteX75" fmla="*/ 149492 w 170318"/>
                <a:gd name="connsiteY75" fmla="*/ 200594 h 336981"/>
                <a:gd name="connsiteX76" fmla="*/ 148845 w 170318"/>
                <a:gd name="connsiteY76" fmla="*/ 206460 h 336981"/>
                <a:gd name="connsiteX77" fmla="*/ 152102 w 170318"/>
                <a:gd name="connsiteY77" fmla="*/ 207765 h 336981"/>
                <a:gd name="connsiteX78" fmla="*/ 155359 w 170318"/>
                <a:gd name="connsiteY78" fmla="*/ 205155 h 336981"/>
                <a:gd name="connsiteX79" fmla="*/ 155359 w 170318"/>
                <a:gd name="connsiteY79" fmla="*/ 204509 h 336981"/>
                <a:gd name="connsiteX80" fmla="*/ 152749 w 170318"/>
                <a:gd name="connsiteY80" fmla="*/ 199289 h 336981"/>
                <a:gd name="connsiteX81" fmla="*/ 151444 w 170318"/>
                <a:gd name="connsiteY81" fmla="*/ 199289 h 336981"/>
                <a:gd name="connsiteX82" fmla="*/ 155359 w 170318"/>
                <a:gd name="connsiteY82" fmla="*/ 182983 h 336981"/>
                <a:gd name="connsiteX83" fmla="*/ 158615 w 170318"/>
                <a:gd name="connsiteY83" fmla="*/ 185593 h 336981"/>
                <a:gd name="connsiteX84" fmla="*/ 163177 w 170318"/>
                <a:gd name="connsiteY84" fmla="*/ 181031 h 336981"/>
                <a:gd name="connsiteX85" fmla="*/ 163177 w 170318"/>
                <a:gd name="connsiteY85" fmla="*/ 180385 h 336981"/>
                <a:gd name="connsiteX86" fmla="*/ 160567 w 170318"/>
                <a:gd name="connsiteY86" fmla="*/ 173860 h 336981"/>
                <a:gd name="connsiteX87" fmla="*/ 158615 w 170318"/>
                <a:gd name="connsiteY87" fmla="*/ 173860 h 336981"/>
                <a:gd name="connsiteX88" fmla="*/ 156664 w 170318"/>
                <a:gd name="connsiteY88" fmla="*/ 175812 h 336981"/>
                <a:gd name="connsiteX89" fmla="*/ 155359 w 170318"/>
                <a:gd name="connsiteY89" fmla="*/ 182983 h 33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0318" h="336981">
                  <a:moveTo>
                    <a:pt x="106" y="181678"/>
                  </a:moveTo>
                  <a:cubicBezTo>
                    <a:pt x="-553" y="132749"/>
                    <a:pt x="2057" y="82515"/>
                    <a:pt x="2715" y="56427"/>
                  </a:cubicBezTo>
                  <a:cubicBezTo>
                    <a:pt x="3362" y="973"/>
                    <a:pt x="22289" y="315"/>
                    <a:pt x="22289" y="315"/>
                  </a:cubicBezTo>
                  <a:cubicBezTo>
                    <a:pt x="22289" y="315"/>
                    <a:pt x="47730" y="-6209"/>
                    <a:pt x="45778" y="40110"/>
                  </a:cubicBezTo>
                  <a:cubicBezTo>
                    <a:pt x="45132" y="53806"/>
                    <a:pt x="43827" y="79905"/>
                    <a:pt x="42522" y="110565"/>
                  </a:cubicBezTo>
                  <a:cubicBezTo>
                    <a:pt x="52292" y="65550"/>
                    <a:pt x="69256" y="14669"/>
                    <a:pt x="98611" y="14023"/>
                  </a:cubicBezTo>
                  <a:cubicBezTo>
                    <a:pt x="98611" y="14023"/>
                    <a:pt x="189945" y="2278"/>
                    <a:pt x="166456" y="188203"/>
                  </a:cubicBezTo>
                  <a:cubicBezTo>
                    <a:pt x="146882" y="343467"/>
                    <a:pt x="70561" y="336942"/>
                    <a:pt x="70561" y="336942"/>
                  </a:cubicBezTo>
                  <a:cubicBezTo>
                    <a:pt x="9887" y="336295"/>
                    <a:pt x="5325" y="268439"/>
                    <a:pt x="5325" y="268439"/>
                  </a:cubicBezTo>
                  <a:cubicBezTo>
                    <a:pt x="106" y="229949"/>
                    <a:pt x="106" y="181678"/>
                    <a:pt x="106" y="181678"/>
                  </a:cubicBezTo>
                  <a:close/>
                  <a:moveTo>
                    <a:pt x="7935" y="201252"/>
                  </a:moveTo>
                  <a:cubicBezTo>
                    <a:pt x="9240" y="202557"/>
                    <a:pt x="11192" y="203204"/>
                    <a:pt x="12497" y="203204"/>
                  </a:cubicBezTo>
                  <a:lnTo>
                    <a:pt x="13143" y="203204"/>
                  </a:lnTo>
                  <a:cubicBezTo>
                    <a:pt x="13790" y="202557"/>
                    <a:pt x="14448" y="202557"/>
                    <a:pt x="14448" y="202557"/>
                  </a:cubicBezTo>
                  <a:cubicBezTo>
                    <a:pt x="17058" y="198642"/>
                    <a:pt x="17705" y="196032"/>
                    <a:pt x="17058" y="194081"/>
                  </a:cubicBezTo>
                  <a:cubicBezTo>
                    <a:pt x="16412" y="192776"/>
                    <a:pt x="15107" y="192129"/>
                    <a:pt x="13802" y="192129"/>
                  </a:cubicBezTo>
                  <a:cubicBezTo>
                    <a:pt x="11850" y="192129"/>
                    <a:pt x="9240" y="193434"/>
                    <a:pt x="7935" y="196690"/>
                  </a:cubicBezTo>
                  <a:cubicBezTo>
                    <a:pt x="7288" y="198642"/>
                    <a:pt x="7288" y="199947"/>
                    <a:pt x="7935" y="201252"/>
                  </a:cubicBezTo>
                  <a:close/>
                  <a:moveTo>
                    <a:pt x="15765" y="175153"/>
                  </a:moveTo>
                  <a:cubicBezTo>
                    <a:pt x="16412" y="175800"/>
                    <a:pt x="17070" y="175800"/>
                    <a:pt x="17716" y="175800"/>
                  </a:cubicBezTo>
                  <a:lnTo>
                    <a:pt x="19668" y="175800"/>
                  </a:lnTo>
                  <a:cubicBezTo>
                    <a:pt x="19668" y="175800"/>
                    <a:pt x="20315" y="175800"/>
                    <a:pt x="20315" y="175153"/>
                  </a:cubicBezTo>
                  <a:cubicBezTo>
                    <a:pt x="22266" y="173202"/>
                    <a:pt x="22266" y="171239"/>
                    <a:pt x="22266" y="170592"/>
                  </a:cubicBezTo>
                  <a:cubicBezTo>
                    <a:pt x="21620" y="169287"/>
                    <a:pt x="20315" y="168640"/>
                    <a:pt x="19010" y="168640"/>
                  </a:cubicBezTo>
                  <a:cubicBezTo>
                    <a:pt x="17705" y="169287"/>
                    <a:pt x="15753" y="169945"/>
                    <a:pt x="15095" y="171897"/>
                  </a:cubicBezTo>
                  <a:cubicBezTo>
                    <a:pt x="14437" y="173848"/>
                    <a:pt x="15095" y="174507"/>
                    <a:pt x="15742" y="175153"/>
                  </a:cubicBezTo>
                  <a:close/>
                  <a:moveTo>
                    <a:pt x="21631" y="211691"/>
                  </a:moveTo>
                  <a:cubicBezTo>
                    <a:pt x="22278" y="213643"/>
                    <a:pt x="23583" y="213643"/>
                    <a:pt x="24241" y="214301"/>
                  </a:cubicBezTo>
                  <a:lnTo>
                    <a:pt x="24888" y="214301"/>
                  </a:lnTo>
                  <a:cubicBezTo>
                    <a:pt x="26193" y="214301"/>
                    <a:pt x="27498" y="212350"/>
                    <a:pt x="28144" y="211691"/>
                  </a:cubicBezTo>
                  <a:lnTo>
                    <a:pt x="28144" y="211045"/>
                  </a:lnTo>
                  <a:cubicBezTo>
                    <a:pt x="28791" y="207788"/>
                    <a:pt x="28144" y="206483"/>
                    <a:pt x="26839" y="205825"/>
                  </a:cubicBezTo>
                  <a:cubicBezTo>
                    <a:pt x="26193" y="205178"/>
                    <a:pt x="24230" y="205178"/>
                    <a:pt x="23583" y="206472"/>
                  </a:cubicBezTo>
                  <a:cubicBezTo>
                    <a:pt x="22278" y="207118"/>
                    <a:pt x="20973" y="209728"/>
                    <a:pt x="21631" y="211691"/>
                  </a:cubicBezTo>
                  <a:close/>
                  <a:moveTo>
                    <a:pt x="35327" y="222778"/>
                  </a:moveTo>
                  <a:cubicBezTo>
                    <a:pt x="34022" y="221473"/>
                    <a:pt x="32071" y="220168"/>
                    <a:pt x="30108" y="220826"/>
                  </a:cubicBezTo>
                  <a:cubicBezTo>
                    <a:pt x="28156" y="220826"/>
                    <a:pt x="26851" y="222131"/>
                    <a:pt x="25546" y="224741"/>
                  </a:cubicBezTo>
                  <a:cubicBezTo>
                    <a:pt x="24899" y="226692"/>
                    <a:pt x="24899" y="227997"/>
                    <a:pt x="26193" y="229961"/>
                  </a:cubicBezTo>
                  <a:cubicBezTo>
                    <a:pt x="28144" y="232570"/>
                    <a:pt x="32717" y="233217"/>
                    <a:pt x="32717" y="233217"/>
                  </a:cubicBezTo>
                  <a:lnTo>
                    <a:pt x="33364" y="233217"/>
                  </a:lnTo>
                  <a:cubicBezTo>
                    <a:pt x="33364" y="233217"/>
                    <a:pt x="34011" y="233217"/>
                    <a:pt x="34669" y="232570"/>
                  </a:cubicBezTo>
                  <a:cubicBezTo>
                    <a:pt x="36621" y="228656"/>
                    <a:pt x="36621" y="225399"/>
                    <a:pt x="35316" y="222789"/>
                  </a:cubicBezTo>
                  <a:close/>
                  <a:moveTo>
                    <a:pt x="26851" y="186239"/>
                  </a:moveTo>
                  <a:cubicBezTo>
                    <a:pt x="27498" y="188191"/>
                    <a:pt x="28803" y="188849"/>
                    <a:pt x="29461" y="188849"/>
                  </a:cubicBezTo>
                  <a:lnTo>
                    <a:pt x="30108" y="188849"/>
                  </a:lnTo>
                  <a:cubicBezTo>
                    <a:pt x="32059" y="188849"/>
                    <a:pt x="34669" y="186898"/>
                    <a:pt x="35327" y="186239"/>
                  </a:cubicBezTo>
                  <a:lnTo>
                    <a:pt x="35327" y="185593"/>
                  </a:lnTo>
                  <a:cubicBezTo>
                    <a:pt x="35974" y="181678"/>
                    <a:pt x="35974" y="179726"/>
                    <a:pt x="34681" y="178421"/>
                  </a:cubicBezTo>
                  <a:cubicBezTo>
                    <a:pt x="33376" y="177775"/>
                    <a:pt x="31424" y="177775"/>
                    <a:pt x="30119" y="179068"/>
                  </a:cubicBezTo>
                  <a:cubicBezTo>
                    <a:pt x="27509" y="180373"/>
                    <a:pt x="26204" y="183630"/>
                    <a:pt x="26863" y="186239"/>
                  </a:cubicBezTo>
                  <a:close/>
                  <a:moveTo>
                    <a:pt x="41205" y="224729"/>
                  </a:moveTo>
                  <a:cubicBezTo>
                    <a:pt x="41852" y="233864"/>
                    <a:pt x="41852" y="244303"/>
                    <a:pt x="42510" y="255389"/>
                  </a:cubicBezTo>
                  <a:cubicBezTo>
                    <a:pt x="42510" y="255389"/>
                    <a:pt x="40559" y="318673"/>
                    <a:pt x="71219" y="319978"/>
                  </a:cubicBezTo>
                  <a:cubicBezTo>
                    <a:pt x="112965" y="322588"/>
                    <a:pt x="133844" y="185593"/>
                    <a:pt x="133844" y="185593"/>
                  </a:cubicBezTo>
                  <a:cubicBezTo>
                    <a:pt x="153407" y="21194"/>
                    <a:pt x="98611" y="31634"/>
                    <a:pt x="98611" y="31634"/>
                  </a:cubicBezTo>
                  <a:cubicBezTo>
                    <a:pt x="55560" y="42073"/>
                    <a:pt x="41852" y="216253"/>
                    <a:pt x="41205" y="224729"/>
                  </a:cubicBezTo>
                  <a:close/>
                  <a:moveTo>
                    <a:pt x="141016" y="192106"/>
                  </a:moveTo>
                  <a:cubicBezTo>
                    <a:pt x="142321" y="193411"/>
                    <a:pt x="144931" y="193411"/>
                    <a:pt x="146236" y="193411"/>
                  </a:cubicBezTo>
                  <a:lnTo>
                    <a:pt x="148845" y="193411"/>
                  </a:lnTo>
                  <a:cubicBezTo>
                    <a:pt x="149492" y="193411"/>
                    <a:pt x="150150" y="192764"/>
                    <a:pt x="150150" y="192106"/>
                  </a:cubicBezTo>
                  <a:cubicBezTo>
                    <a:pt x="150797" y="188191"/>
                    <a:pt x="150150" y="184935"/>
                    <a:pt x="148199" y="182971"/>
                  </a:cubicBezTo>
                  <a:cubicBezTo>
                    <a:pt x="146894" y="181666"/>
                    <a:pt x="144942" y="181020"/>
                    <a:pt x="143637" y="181666"/>
                  </a:cubicBezTo>
                  <a:lnTo>
                    <a:pt x="142991" y="181666"/>
                  </a:lnTo>
                  <a:cubicBezTo>
                    <a:pt x="141039" y="182313"/>
                    <a:pt x="139734" y="184276"/>
                    <a:pt x="139734" y="186886"/>
                  </a:cubicBezTo>
                  <a:cubicBezTo>
                    <a:pt x="139087" y="188838"/>
                    <a:pt x="139734" y="190801"/>
                    <a:pt x="141039" y="192106"/>
                  </a:cubicBezTo>
                  <a:close/>
                  <a:moveTo>
                    <a:pt x="149492" y="216900"/>
                  </a:moveTo>
                  <a:cubicBezTo>
                    <a:pt x="148845" y="213643"/>
                    <a:pt x="147541" y="212338"/>
                    <a:pt x="146236" y="212338"/>
                  </a:cubicBezTo>
                  <a:lnTo>
                    <a:pt x="144931" y="212338"/>
                  </a:lnTo>
                  <a:cubicBezTo>
                    <a:pt x="144284" y="212338"/>
                    <a:pt x="143626" y="212985"/>
                    <a:pt x="142979" y="213643"/>
                  </a:cubicBezTo>
                  <a:cubicBezTo>
                    <a:pt x="142332" y="214948"/>
                    <a:pt x="141674" y="217558"/>
                    <a:pt x="142979" y="219510"/>
                  </a:cubicBezTo>
                  <a:cubicBezTo>
                    <a:pt x="143626" y="220814"/>
                    <a:pt x="144931" y="220814"/>
                    <a:pt x="145589" y="220814"/>
                  </a:cubicBezTo>
                  <a:lnTo>
                    <a:pt x="146236" y="220814"/>
                  </a:lnTo>
                  <a:cubicBezTo>
                    <a:pt x="148187" y="220814"/>
                    <a:pt x="148845" y="218863"/>
                    <a:pt x="148845" y="217558"/>
                  </a:cubicBezTo>
                  <a:cubicBezTo>
                    <a:pt x="149276" y="217558"/>
                    <a:pt x="149492" y="217342"/>
                    <a:pt x="149492" y="216911"/>
                  </a:cubicBezTo>
                  <a:close/>
                  <a:moveTo>
                    <a:pt x="151444" y="199289"/>
                  </a:moveTo>
                  <a:cubicBezTo>
                    <a:pt x="150797" y="199289"/>
                    <a:pt x="149492" y="199936"/>
                    <a:pt x="149492" y="200594"/>
                  </a:cubicBezTo>
                  <a:cubicBezTo>
                    <a:pt x="148187" y="201899"/>
                    <a:pt x="148187" y="204509"/>
                    <a:pt x="148845" y="206460"/>
                  </a:cubicBezTo>
                  <a:cubicBezTo>
                    <a:pt x="150150" y="207765"/>
                    <a:pt x="150797" y="207765"/>
                    <a:pt x="152102" y="207765"/>
                  </a:cubicBezTo>
                  <a:cubicBezTo>
                    <a:pt x="154054" y="207765"/>
                    <a:pt x="155359" y="205813"/>
                    <a:pt x="155359" y="205155"/>
                  </a:cubicBezTo>
                  <a:lnTo>
                    <a:pt x="155359" y="204509"/>
                  </a:lnTo>
                  <a:cubicBezTo>
                    <a:pt x="155359" y="200594"/>
                    <a:pt x="153407" y="199289"/>
                    <a:pt x="152749" y="199289"/>
                  </a:cubicBezTo>
                  <a:lnTo>
                    <a:pt x="151444" y="199289"/>
                  </a:lnTo>
                  <a:close/>
                  <a:moveTo>
                    <a:pt x="155359" y="182983"/>
                  </a:moveTo>
                  <a:cubicBezTo>
                    <a:pt x="156664" y="184935"/>
                    <a:pt x="157969" y="185593"/>
                    <a:pt x="158615" y="185593"/>
                  </a:cubicBezTo>
                  <a:cubicBezTo>
                    <a:pt x="161225" y="184946"/>
                    <a:pt x="163177" y="182336"/>
                    <a:pt x="163177" y="181031"/>
                  </a:cubicBezTo>
                  <a:lnTo>
                    <a:pt x="163177" y="180385"/>
                  </a:lnTo>
                  <a:cubicBezTo>
                    <a:pt x="163177" y="176470"/>
                    <a:pt x="162530" y="174518"/>
                    <a:pt x="160567" y="173860"/>
                  </a:cubicBezTo>
                  <a:lnTo>
                    <a:pt x="158615" y="173860"/>
                  </a:lnTo>
                  <a:cubicBezTo>
                    <a:pt x="157969" y="173860"/>
                    <a:pt x="157310" y="174507"/>
                    <a:pt x="156664" y="175812"/>
                  </a:cubicBezTo>
                  <a:cubicBezTo>
                    <a:pt x="154712" y="177763"/>
                    <a:pt x="154054" y="181031"/>
                    <a:pt x="155359" y="182983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0" name="Vrije vorm: vorm 9449">
              <a:extLst>
                <a:ext uri="{FF2B5EF4-FFF2-40B4-BE49-F238E27FC236}">
                  <a16:creationId xmlns:a16="http://schemas.microsoft.com/office/drawing/2014/main" id="{23E0C716-EBB2-E4AF-E86F-AC5EE3C2FE4F}"/>
                </a:ext>
              </a:extLst>
            </p:cNvPr>
            <p:cNvSpPr/>
            <p:nvPr/>
          </p:nvSpPr>
          <p:spPr>
            <a:xfrm rot="291967">
              <a:off x="7294684" y="2931281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3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6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6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1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1" name="Vrije vorm: vorm 9450">
              <a:extLst>
                <a:ext uri="{FF2B5EF4-FFF2-40B4-BE49-F238E27FC236}">
                  <a16:creationId xmlns:a16="http://schemas.microsoft.com/office/drawing/2014/main" id="{147BD65B-A041-1230-56B5-7A2D27B9BC09}"/>
                </a:ext>
              </a:extLst>
            </p:cNvPr>
            <p:cNvSpPr/>
            <p:nvPr/>
          </p:nvSpPr>
          <p:spPr>
            <a:xfrm rot="291967">
              <a:off x="7478627" y="2946941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2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3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79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5" y="126650"/>
                    <a:pt x="134221" y="124686"/>
                    <a:pt x="132257" y="124040"/>
                  </a:cubicBezTo>
                  <a:cubicBezTo>
                    <a:pt x="130952" y="124040"/>
                    <a:pt x="129647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5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2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2" name="Vrije vorm: vorm 9451">
              <a:extLst>
                <a:ext uri="{FF2B5EF4-FFF2-40B4-BE49-F238E27FC236}">
                  <a16:creationId xmlns:a16="http://schemas.microsoft.com/office/drawing/2014/main" id="{BE6AC178-A109-3265-791E-63544B382C44}"/>
                </a:ext>
              </a:extLst>
            </p:cNvPr>
            <p:cNvSpPr/>
            <p:nvPr/>
          </p:nvSpPr>
          <p:spPr>
            <a:xfrm rot="291967">
              <a:off x="7665109" y="2961420"/>
              <a:ext cx="126586" cy="249865"/>
            </a:xfrm>
            <a:custGeom>
              <a:avLst/>
              <a:gdLst>
                <a:gd name="connsiteX0" fmla="*/ 124604 w 126586"/>
                <a:gd name="connsiteY0" fmla="*/ 81553 h 249865"/>
                <a:gd name="connsiteX1" fmla="*/ 125909 w 126586"/>
                <a:gd name="connsiteY1" fmla="*/ 87419 h 249865"/>
                <a:gd name="connsiteX2" fmla="*/ 116775 w 126586"/>
                <a:gd name="connsiteY2" fmla="*/ 90676 h 249865"/>
                <a:gd name="connsiteX3" fmla="*/ 90676 w 126586"/>
                <a:gd name="connsiteY3" fmla="*/ 50234 h 249865"/>
                <a:gd name="connsiteX4" fmla="*/ 89371 w 126586"/>
                <a:gd name="connsiteY4" fmla="*/ 39148 h 249865"/>
                <a:gd name="connsiteX5" fmla="*/ 41746 w 126586"/>
                <a:gd name="connsiteY5" fmla="*/ 215938 h 249865"/>
                <a:gd name="connsiteX6" fmla="*/ 25441 w 126586"/>
                <a:gd name="connsiteY6" fmla="*/ 249866 h 249865"/>
                <a:gd name="connsiteX7" fmla="*/ 7171 w 126586"/>
                <a:gd name="connsiteY7" fmla="*/ 219853 h 249865"/>
                <a:gd name="connsiteX8" fmla="*/ 0 w 126586"/>
                <a:gd name="connsiteY8" fmla="*/ 100468 h 249865"/>
                <a:gd name="connsiteX9" fmla="*/ 647 w 126586"/>
                <a:gd name="connsiteY9" fmla="*/ 38490 h 249865"/>
                <a:gd name="connsiteX10" fmla="*/ 23477 w 126586"/>
                <a:gd name="connsiteY10" fmla="*/ 0 h 249865"/>
                <a:gd name="connsiteX11" fmla="*/ 43051 w 126586"/>
                <a:gd name="connsiteY11" fmla="*/ 39795 h 249865"/>
                <a:gd name="connsiteX12" fmla="*/ 41100 w 126586"/>
                <a:gd name="connsiteY12" fmla="*/ 101773 h 249865"/>
                <a:gd name="connsiteX13" fmla="*/ 41100 w 126586"/>
                <a:gd name="connsiteY13" fmla="*/ 114164 h 249865"/>
                <a:gd name="connsiteX14" fmla="*/ 91981 w 126586"/>
                <a:gd name="connsiteY14" fmla="*/ 4561 h 249865"/>
                <a:gd name="connsiteX15" fmla="*/ 118080 w 126586"/>
                <a:gd name="connsiteY15" fmla="*/ 35222 h 249865"/>
                <a:gd name="connsiteX16" fmla="*/ 124604 w 126586"/>
                <a:gd name="connsiteY16" fmla="*/ 81541 h 249865"/>
                <a:gd name="connsiteX17" fmla="*/ 16306 w 126586"/>
                <a:gd name="connsiteY17" fmla="*/ 114176 h 249865"/>
                <a:gd name="connsiteX18" fmla="*/ 13696 w 126586"/>
                <a:gd name="connsiteY18" fmla="*/ 112224 h 249865"/>
                <a:gd name="connsiteX19" fmla="*/ 10440 w 126586"/>
                <a:gd name="connsiteY19" fmla="*/ 114176 h 249865"/>
                <a:gd name="connsiteX20" fmla="*/ 10440 w 126586"/>
                <a:gd name="connsiteY20" fmla="*/ 114823 h 249865"/>
                <a:gd name="connsiteX21" fmla="*/ 12391 w 126586"/>
                <a:gd name="connsiteY21" fmla="*/ 120042 h 249865"/>
                <a:gd name="connsiteX22" fmla="*/ 13696 w 126586"/>
                <a:gd name="connsiteY22" fmla="*/ 120042 h 249865"/>
                <a:gd name="connsiteX23" fmla="*/ 15648 w 126586"/>
                <a:gd name="connsiteY23" fmla="*/ 118737 h 249865"/>
                <a:gd name="connsiteX24" fmla="*/ 16294 w 126586"/>
                <a:gd name="connsiteY24" fmla="*/ 114176 h 249865"/>
                <a:gd name="connsiteX25" fmla="*/ 26745 w 126586"/>
                <a:gd name="connsiteY25" fmla="*/ 132445 h 249865"/>
                <a:gd name="connsiteX26" fmla="*/ 22831 w 126586"/>
                <a:gd name="connsiteY26" fmla="*/ 132445 h 249865"/>
                <a:gd name="connsiteX27" fmla="*/ 20879 w 126586"/>
                <a:gd name="connsiteY27" fmla="*/ 138311 h 249865"/>
                <a:gd name="connsiteX28" fmla="*/ 20879 w 126586"/>
                <a:gd name="connsiteY28" fmla="*/ 138958 h 249865"/>
                <a:gd name="connsiteX29" fmla="*/ 26099 w 126586"/>
                <a:gd name="connsiteY29" fmla="*/ 143520 h 249865"/>
                <a:gd name="connsiteX30" fmla="*/ 29355 w 126586"/>
                <a:gd name="connsiteY30" fmla="*/ 139605 h 249865"/>
                <a:gd name="connsiteX31" fmla="*/ 26745 w 126586"/>
                <a:gd name="connsiteY31" fmla="*/ 132433 h 249865"/>
                <a:gd name="connsiteX32" fmla="*/ 33917 w 126586"/>
                <a:gd name="connsiteY32" fmla="*/ 112871 h 249865"/>
                <a:gd name="connsiteX33" fmla="*/ 26745 w 126586"/>
                <a:gd name="connsiteY33" fmla="*/ 108956 h 249865"/>
                <a:gd name="connsiteX34" fmla="*/ 25441 w 126586"/>
                <a:gd name="connsiteY34" fmla="*/ 109603 h 249865"/>
                <a:gd name="connsiteX35" fmla="*/ 24136 w 126586"/>
                <a:gd name="connsiteY35" fmla="*/ 119384 h 249865"/>
                <a:gd name="connsiteX36" fmla="*/ 28697 w 126586"/>
                <a:gd name="connsiteY36" fmla="*/ 121994 h 249865"/>
                <a:gd name="connsiteX37" fmla="*/ 33917 w 126586"/>
                <a:gd name="connsiteY37" fmla="*/ 118079 h 249865"/>
                <a:gd name="connsiteX38" fmla="*/ 33917 w 126586"/>
                <a:gd name="connsiteY38" fmla="*/ 112859 h 249865"/>
                <a:gd name="connsiteX39" fmla="*/ 45003 w 126586"/>
                <a:gd name="connsiteY39" fmla="*/ 130482 h 249865"/>
                <a:gd name="connsiteX40" fmla="*/ 42393 w 126586"/>
                <a:gd name="connsiteY40" fmla="*/ 128530 h 249865"/>
                <a:gd name="connsiteX41" fmla="*/ 39137 w 126586"/>
                <a:gd name="connsiteY41" fmla="*/ 131140 h 249865"/>
                <a:gd name="connsiteX42" fmla="*/ 39137 w 126586"/>
                <a:gd name="connsiteY42" fmla="*/ 131787 h 249865"/>
                <a:gd name="connsiteX43" fmla="*/ 41088 w 126586"/>
                <a:gd name="connsiteY43" fmla="*/ 136348 h 249865"/>
                <a:gd name="connsiteX44" fmla="*/ 42393 w 126586"/>
                <a:gd name="connsiteY44" fmla="*/ 136995 h 249865"/>
                <a:gd name="connsiteX45" fmla="*/ 44345 w 126586"/>
                <a:gd name="connsiteY45" fmla="*/ 135690 h 249865"/>
                <a:gd name="connsiteX46" fmla="*/ 44992 w 126586"/>
                <a:gd name="connsiteY46" fmla="*/ 130470 h 249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5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6" y="215938"/>
                  </a:cubicBezTo>
                  <a:cubicBezTo>
                    <a:pt x="41746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6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1"/>
                  </a:cubicBezTo>
                  <a:cubicBezTo>
                    <a:pt x="91981" y="4561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40" y="114176"/>
                  </a:cubicBezTo>
                  <a:lnTo>
                    <a:pt x="10440" y="114823"/>
                  </a:lnTo>
                  <a:cubicBezTo>
                    <a:pt x="10440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5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5" y="132433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5" y="108956"/>
                    <a:pt x="26745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5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4" y="116128"/>
                    <a:pt x="34564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3"/>
                    <a:pt x="44992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3" name="Vrije vorm: vorm 9452">
              <a:extLst>
                <a:ext uri="{FF2B5EF4-FFF2-40B4-BE49-F238E27FC236}">
                  <a16:creationId xmlns:a16="http://schemas.microsoft.com/office/drawing/2014/main" id="{8CC40BBD-FEB4-7D5D-BAF0-C80663FEB878}"/>
                </a:ext>
              </a:extLst>
            </p:cNvPr>
            <p:cNvSpPr/>
            <p:nvPr/>
          </p:nvSpPr>
          <p:spPr>
            <a:xfrm rot="291967">
              <a:off x="7802229" y="2973781"/>
              <a:ext cx="142454" cy="249854"/>
            </a:xfrm>
            <a:custGeom>
              <a:avLst/>
              <a:gdLst>
                <a:gd name="connsiteX0" fmla="*/ 34584 w 142454"/>
                <a:gd name="connsiteY0" fmla="*/ 29355 h 249854"/>
                <a:gd name="connsiteX1" fmla="*/ 83513 w 142454"/>
                <a:gd name="connsiteY1" fmla="*/ 0 h 249854"/>
                <a:gd name="connsiteX2" fmla="*/ 142224 w 142454"/>
                <a:gd name="connsiteY2" fmla="*/ 113506 h 249854"/>
                <a:gd name="connsiteX3" fmla="*/ 69159 w 142454"/>
                <a:gd name="connsiteY3" fmla="*/ 249854 h 249854"/>
                <a:gd name="connsiteX4" fmla="*/ 9 w 142454"/>
                <a:gd name="connsiteY4" fmla="*/ 138300 h 249854"/>
                <a:gd name="connsiteX5" fmla="*/ 34584 w 142454"/>
                <a:gd name="connsiteY5" fmla="*/ 29355 h 249854"/>
                <a:gd name="connsiteX6" fmla="*/ 11095 w 142454"/>
                <a:gd name="connsiteY6" fmla="*/ 118726 h 249854"/>
                <a:gd name="connsiteX7" fmla="*/ 13705 w 142454"/>
                <a:gd name="connsiteY7" fmla="*/ 123287 h 249854"/>
                <a:gd name="connsiteX8" fmla="*/ 14352 w 142454"/>
                <a:gd name="connsiteY8" fmla="*/ 123934 h 249854"/>
                <a:gd name="connsiteX9" fmla="*/ 16961 w 142454"/>
                <a:gd name="connsiteY9" fmla="*/ 122629 h 249854"/>
                <a:gd name="connsiteX10" fmla="*/ 17608 w 142454"/>
                <a:gd name="connsiteY10" fmla="*/ 118068 h 249854"/>
                <a:gd name="connsiteX11" fmla="*/ 14998 w 142454"/>
                <a:gd name="connsiteY11" fmla="*/ 115458 h 249854"/>
                <a:gd name="connsiteX12" fmla="*/ 11742 w 142454"/>
                <a:gd name="connsiteY12" fmla="*/ 118068 h 249854"/>
                <a:gd name="connsiteX13" fmla="*/ 11095 w 142454"/>
                <a:gd name="connsiteY13" fmla="*/ 118714 h 249854"/>
                <a:gd name="connsiteX14" fmla="*/ 20876 w 142454"/>
                <a:gd name="connsiteY14" fmla="*/ 138947 h 249854"/>
                <a:gd name="connsiteX15" fmla="*/ 24791 w 142454"/>
                <a:gd name="connsiteY15" fmla="*/ 141556 h 249854"/>
                <a:gd name="connsiteX16" fmla="*/ 25438 w 142454"/>
                <a:gd name="connsiteY16" fmla="*/ 141556 h 249854"/>
                <a:gd name="connsiteX17" fmla="*/ 29999 w 142454"/>
                <a:gd name="connsiteY17" fmla="*/ 137642 h 249854"/>
                <a:gd name="connsiteX18" fmla="*/ 29999 w 142454"/>
                <a:gd name="connsiteY18" fmla="*/ 132422 h 249854"/>
                <a:gd name="connsiteX19" fmla="*/ 22828 w 142454"/>
                <a:gd name="connsiteY19" fmla="*/ 129165 h 249854"/>
                <a:gd name="connsiteX20" fmla="*/ 21523 w 142454"/>
                <a:gd name="connsiteY20" fmla="*/ 129812 h 249854"/>
                <a:gd name="connsiteX21" fmla="*/ 20876 w 142454"/>
                <a:gd name="connsiteY21" fmla="*/ 138947 h 249854"/>
                <a:gd name="connsiteX22" fmla="*/ 27401 w 142454"/>
                <a:gd name="connsiteY22" fmla="*/ 118726 h 249854"/>
                <a:gd name="connsiteX23" fmla="*/ 28048 w 142454"/>
                <a:gd name="connsiteY23" fmla="*/ 118726 h 249854"/>
                <a:gd name="connsiteX24" fmla="*/ 32609 w 142454"/>
                <a:gd name="connsiteY24" fmla="*/ 123287 h 249854"/>
                <a:gd name="connsiteX25" fmla="*/ 33256 w 142454"/>
                <a:gd name="connsiteY25" fmla="*/ 123287 h 249854"/>
                <a:gd name="connsiteX26" fmla="*/ 35866 w 142454"/>
                <a:gd name="connsiteY26" fmla="*/ 120031 h 249854"/>
                <a:gd name="connsiteX27" fmla="*/ 33914 w 142454"/>
                <a:gd name="connsiteY27" fmla="*/ 112859 h 249854"/>
                <a:gd name="connsiteX28" fmla="*/ 29999 w 142454"/>
                <a:gd name="connsiteY28" fmla="*/ 112213 h 249854"/>
                <a:gd name="connsiteX29" fmla="*/ 27389 w 142454"/>
                <a:gd name="connsiteY29" fmla="*/ 118737 h 249854"/>
                <a:gd name="connsiteX30" fmla="*/ 43707 w 142454"/>
                <a:gd name="connsiteY30" fmla="*/ 133727 h 249854"/>
                <a:gd name="connsiteX31" fmla="*/ 77635 w 142454"/>
                <a:gd name="connsiteY31" fmla="*/ 228317 h 249854"/>
                <a:gd name="connsiteX32" fmla="*/ 124602 w 142454"/>
                <a:gd name="connsiteY32" fmla="*/ 123934 h 249854"/>
                <a:gd name="connsiteX33" fmla="*/ 87417 w 142454"/>
                <a:gd name="connsiteY33" fmla="*/ 16941 h 249854"/>
                <a:gd name="connsiteX34" fmla="*/ 52842 w 142454"/>
                <a:gd name="connsiteY34" fmla="*/ 40430 h 249854"/>
                <a:gd name="connsiteX35" fmla="*/ 43707 w 142454"/>
                <a:gd name="connsiteY35" fmla="*/ 133715 h 249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454" h="249854">
                  <a:moveTo>
                    <a:pt x="34584" y="29355"/>
                  </a:moveTo>
                  <a:cubicBezTo>
                    <a:pt x="44365" y="15001"/>
                    <a:pt x="56110" y="1952"/>
                    <a:pt x="83513" y="0"/>
                  </a:cubicBezTo>
                  <a:cubicBezTo>
                    <a:pt x="149407" y="0"/>
                    <a:pt x="142224" y="113506"/>
                    <a:pt x="142224" y="113506"/>
                  </a:cubicBezTo>
                  <a:cubicBezTo>
                    <a:pt x="142224" y="113506"/>
                    <a:pt x="138967" y="249854"/>
                    <a:pt x="69159" y="249854"/>
                  </a:cubicBezTo>
                  <a:cubicBezTo>
                    <a:pt x="-649" y="249854"/>
                    <a:pt x="9" y="138300"/>
                    <a:pt x="9" y="138300"/>
                  </a:cubicBezTo>
                  <a:cubicBezTo>
                    <a:pt x="-638" y="52186"/>
                    <a:pt x="34584" y="29355"/>
                    <a:pt x="34584" y="29355"/>
                  </a:cubicBezTo>
                  <a:close/>
                  <a:moveTo>
                    <a:pt x="11095" y="118726"/>
                  </a:moveTo>
                  <a:cubicBezTo>
                    <a:pt x="11095" y="121982"/>
                    <a:pt x="12400" y="123287"/>
                    <a:pt x="13705" y="123287"/>
                  </a:cubicBezTo>
                  <a:cubicBezTo>
                    <a:pt x="13705" y="123934"/>
                    <a:pt x="14352" y="123934"/>
                    <a:pt x="14352" y="123934"/>
                  </a:cubicBezTo>
                  <a:cubicBezTo>
                    <a:pt x="14998" y="123934"/>
                    <a:pt x="16303" y="123287"/>
                    <a:pt x="16961" y="122629"/>
                  </a:cubicBezTo>
                  <a:cubicBezTo>
                    <a:pt x="17608" y="121324"/>
                    <a:pt x="18266" y="119373"/>
                    <a:pt x="17608" y="118068"/>
                  </a:cubicBezTo>
                  <a:cubicBezTo>
                    <a:pt x="16303" y="116116"/>
                    <a:pt x="15657" y="116116"/>
                    <a:pt x="14998" y="115458"/>
                  </a:cubicBezTo>
                  <a:cubicBezTo>
                    <a:pt x="13047" y="115458"/>
                    <a:pt x="11742" y="117409"/>
                    <a:pt x="11742" y="118068"/>
                  </a:cubicBezTo>
                  <a:cubicBezTo>
                    <a:pt x="11095" y="118068"/>
                    <a:pt x="11095" y="118714"/>
                    <a:pt x="11095" y="118714"/>
                  </a:cubicBezTo>
                  <a:close/>
                  <a:moveTo>
                    <a:pt x="20876" y="138947"/>
                  </a:moveTo>
                  <a:cubicBezTo>
                    <a:pt x="21523" y="140898"/>
                    <a:pt x="23486" y="141556"/>
                    <a:pt x="24791" y="141556"/>
                  </a:cubicBezTo>
                  <a:lnTo>
                    <a:pt x="25438" y="141556"/>
                  </a:lnTo>
                  <a:cubicBezTo>
                    <a:pt x="27389" y="141556"/>
                    <a:pt x="29353" y="140252"/>
                    <a:pt x="29999" y="137642"/>
                  </a:cubicBezTo>
                  <a:cubicBezTo>
                    <a:pt x="30646" y="135690"/>
                    <a:pt x="30646" y="134385"/>
                    <a:pt x="29999" y="132422"/>
                  </a:cubicBezTo>
                  <a:cubicBezTo>
                    <a:pt x="28048" y="129165"/>
                    <a:pt x="23475" y="129165"/>
                    <a:pt x="22828" y="129165"/>
                  </a:cubicBezTo>
                  <a:cubicBezTo>
                    <a:pt x="22181" y="128519"/>
                    <a:pt x="22181" y="129165"/>
                    <a:pt x="21523" y="129812"/>
                  </a:cubicBezTo>
                  <a:cubicBezTo>
                    <a:pt x="19571" y="133069"/>
                    <a:pt x="18913" y="136337"/>
                    <a:pt x="20876" y="138947"/>
                  </a:cubicBezTo>
                  <a:close/>
                  <a:moveTo>
                    <a:pt x="27401" y="118726"/>
                  </a:moveTo>
                  <a:lnTo>
                    <a:pt x="28048" y="118726"/>
                  </a:lnTo>
                  <a:cubicBezTo>
                    <a:pt x="29353" y="121982"/>
                    <a:pt x="31304" y="123287"/>
                    <a:pt x="32609" y="123287"/>
                  </a:cubicBezTo>
                  <a:lnTo>
                    <a:pt x="33256" y="123287"/>
                  </a:lnTo>
                  <a:cubicBezTo>
                    <a:pt x="34561" y="123287"/>
                    <a:pt x="35866" y="121982"/>
                    <a:pt x="35866" y="120031"/>
                  </a:cubicBezTo>
                  <a:cubicBezTo>
                    <a:pt x="36512" y="117421"/>
                    <a:pt x="35866" y="114164"/>
                    <a:pt x="33914" y="112859"/>
                  </a:cubicBezTo>
                  <a:cubicBezTo>
                    <a:pt x="31963" y="111555"/>
                    <a:pt x="30658" y="112213"/>
                    <a:pt x="29999" y="112213"/>
                  </a:cubicBezTo>
                  <a:cubicBezTo>
                    <a:pt x="27389" y="113518"/>
                    <a:pt x="27389" y="117433"/>
                    <a:pt x="27389" y="118737"/>
                  </a:cubicBezTo>
                  <a:close/>
                  <a:moveTo>
                    <a:pt x="43707" y="133727"/>
                  </a:moveTo>
                  <a:cubicBezTo>
                    <a:pt x="43707" y="133727"/>
                    <a:pt x="43707" y="228317"/>
                    <a:pt x="77635" y="228317"/>
                  </a:cubicBezTo>
                  <a:cubicBezTo>
                    <a:pt x="105686" y="228317"/>
                    <a:pt x="121992" y="171558"/>
                    <a:pt x="124602" y="123934"/>
                  </a:cubicBezTo>
                  <a:cubicBezTo>
                    <a:pt x="127212" y="79578"/>
                    <a:pt x="116125" y="18904"/>
                    <a:pt x="87417" y="16941"/>
                  </a:cubicBezTo>
                  <a:cubicBezTo>
                    <a:pt x="60013" y="15636"/>
                    <a:pt x="52842" y="40430"/>
                    <a:pt x="52842" y="40430"/>
                  </a:cubicBezTo>
                  <a:cubicBezTo>
                    <a:pt x="52842" y="40430"/>
                    <a:pt x="42402" y="65224"/>
                    <a:pt x="43707" y="1337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4" name="Vrije vorm: vorm 9453">
              <a:extLst>
                <a:ext uri="{FF2B5EF4-FFF2-40B4-BE49-F238E27FC236}">
                  <a16:creationId xmlns:a16="http://schemas.microsoft.com/office/drawing/2014/main" id="{C0649A21-52BC-A2A2-D703-2A9F1B3759AF}"/>
                </a:ext>
              </a:extLst>
            </p:cNvPr>
            <p:cNvSpPr/>
            <p:nvPr/>
          </p:nvSpPr>
          <p:spPr>
            <a:xfrm rot="291967">
              <a:off x="7967216" y="2991001"/>
              <a:ext cx="222703" cy="250213"/>
            </a:xfrm>
            <a:custGeom>
              <a:avLst/>
              <a:gdLst>
                <a:gd name="connsiteX0" fmla="*/ 25429 w 222703"/>
                <a:gd name="connsiteY0" fmla="*/ 242 h 250213"/>
                <a:gd name="connsiteX1" fmla="*/ 43698 w 222703"/>
                <a:gd name="connsiteY1" fmla="*/ 51781 h 250213"/>
                <a:gd name="connsiteX2" fmla="*/ 41088 w 222703"/>
                <a:gd name="connsiteY2" fmla="*/ 104625 h 250213"/>
                <a:gd name="connsiteX3" fmla="*/ 41088 w 222703"/>
                <a:gd name="connsiteY3" fmla="*/ 108540 h 250213"/>
                <a:gd name="connsiteX4" fmla="*/ 88055 w 222703"/>
                <a:gd name="connsiteY4" fmla="*/ 12644 h 250213"/>
                <a:gd name="connsiteX5" fmla="*/ 129801 w 222703"/>
                <a:gd name="connsiteY5" fmla="*/ 80489 h 250213"/>
                <a:gd name="connsiteX6" fmla="*/ 178730 w 222703"/>
                <a:gd name="connsiteY6" fmla="*/ 253 h 250213"/>
                <a:gd name="connsiteX7" fmla="*/ 222440 w 222703"/>
                <a:gd name="connsiteY7" fmla="*/ 92234 h 250213"/>
                <a:gd name="connsiteX8" fmla="*/ 219830 w 222703"/>
                <a:gd name="connsiteY8" fmla="*/ 218789 h 250213"/>
                <a:gd name="connsiteX9" fmla="*/ 204171 w 222703"/>
                <a:gd name="connsiteY9" fmla="*/ 250108 h 250213"/>
                <a:gd name="connsiteX10" fmla="*/ 178730 w 222703"/>
                <a:gd name="connsiteY10" fmla="*/ 197922 h 250213"/>
                <a:gd name="connsiteX11" fmla="*/ 175474 w 222703"/>
                <a:gd name="connsiteY11" fmla="*/ 27657 h 250213"/>
                <a:gd name="connsiteX12" fmla="*/ 124593 w 222703"/>
                <a:gd name="connsiteY12" fmla="*/ 150298 h 250213"/>
                <a:gd name="connsiteX13" fmla="*/ 106982 w 222703"/>
                <a:gd name="connsiteY13" fmla="*/ 180311 h 250213"/>
                <a:gd name="connsiteX14" fmla="*/ 88066 w 222703"/>
                <a:gd name="connsiteY14" fmla="*/ 130735 h 250213"/>
                <a:gd name="connsiteX15" fmla="*/ 85456 w 222703"/>
                <a:gd name="connsiteY15" fmla="*/ 36145 h 250213"/>
                <a:gd name="connsiteX16" fmla="*/ 41100 w 222703"/>
                <a:gd name="connsiteY16" fmla="*/ 201190 h 250213"/>
                <a:gd name="connsiteX17" fmla="*/ 41100 w 222703"/>
                <a:gd name="connsiteY17" fmla="*/ 216191 h 250213"/>
                <a:gd name="connsiteX18" fmla="*/ 25441 w 222703"/>
                <a:gd name="connsiteY18" fmla="*/ 250119 h 250213"/>
                <a:gd name="connsiteX19" fmla="*/ 7171 w 222703"/>
                <a:gd name="connsiteY19" fmla="*/ 220106 h 250213"/>
                <a:gd name="connsiteX20" fmla="*/ 0 w 222703"/>
                <a:gd name="connsiteY20" fmla="*/ 100722 h 250213"/>
                <a:gd name="connsiteX21" fmla="*/ 1952 w 222703"/>
                <a:gd name="connsiteY21" fmla="*/ 42011 h 250213"/>
                <a:gd name="connsiteX22" fmla="*/ 25441 w 222703"/>
                <a:gd name="connsiteY22" fmla="*/ 265 h 250213"/>
                <a:gd name="connsiteX23" fmla="*/ 19563 w 222703"/>
                <a:gd name="connsiteY23" fmla="*/ 107882 h 250213"/>
                <a:gd name="connsiteX24" fmla="*/ 25429 w 222703"/>
                <a:gd name="connsiteY24" fmla="*/ 115711 h 250213"/>
                <a:gd name="connsiteX25" fmla="*/ 26734 w 222703"/>
                <a:gd name="connsiteY25" fmla="*/ 115711 h 250213"/>
                <a:gd name="connsiteX26" fmla="*/ 29991 w 222703"/>
                <a:gd name="connsiteY26" fmla="*/ 113760 h 250213"/>
                <a:gd name="connsiteX27" fmla="*/ 31295 w 222703"/>
                <a:gd name="connsiteY27" fmla="*/ 107893 h 250213"/>
                <a:gd name="connsiteX28" fmla="*/ 27381 w 222703"/>
                <a:gd name="connsiteY28" fmla="*/ 103978 h 250213"/>
                <a:gd name="connsiteX29" fmla="*/ 19551 w 222703"/>
                <a:gd name="connsiteY29" fmla="*/ 106588 h 250213"/>
                <a:gd name="connsiteX30" fmla="*/ 19551 w 222703"/>
                <a:gd name="connsiteY30" fmla="*/ 107893 h 250213"/>
                <a:gd name="connsiteX31" fmla="*/ 31307 w 222703"/>
                <a:gd name="connsiteY31" fmla="*/ 126151 h 250213"/>
                <a:gd name="connsiteX32" fmla="*/ 27392 w 222703"/>
                <a:gd name="connsiteY32" fmla="*/ 126151 h 250213"/>
                <a:gd name="connsiteX33" fmla="*/ 25441 w 222703"/>
                <a:gd name="connsiteY33" fmla="*/ 132017 h 250213"/>
                <a:gd name="connsiteX34" fmla="*/ 25441 w 222703"/>
                <a:gd name="connsiteY34" fmla="*/ 132664 h 250213"/>
                <a:gd name="connsiteX35" fmla="*/ 30660 w 222703"/>
                <a:gd name="connsiteY35" fmla="*/ 137225 h 250213"/>
                <a:gd name="connsiteX36" fmla="*/ 31307 w 222703"/>
                <a:gd name="connsiteY36" fmla="*/ 137225 h 250213"/>
                <a:gd name="connsiteX37" fmla="*/ 33917 w 222703"/>
                <a:gd name="connsiteY37" fmla="*/ 133969 h 250213"/>
                <a:gd name="connsiteX38" fmla="*/ 31307 w 222703"/>
                <a:gd name="connsiteY38" fmla="*/ 126139 h 250213"/>
                <a:gd name="connsiteX39" fmla="*/ 101762 w 222703"/>
                <a:gd name="connsiteY39" fmla="*/ 120284 h 250213"/>
                <a:gd name="connsiteX40" fmla="*/ 103714 w 222703"/>
                <a:gd name="connsiteY40" fmla="*/ 124846 h 250213"/>
                <a:gd name="connsiteX41" fmla="*/ 105019 w 222703"/>
                <a:gd name="connsiteY41" fmla="*/ 125492 h 250213"/>
                <a:gd name="connsiteX42" fmla="*/ 106970 w 222703"/>
                <a:gd name="connsiteY42" fmla="*/ 124187 h 250213"/>
                <a:gd name="connsiteX43" fmla="*/ 107617 w 222703"/>
                <a:gd name="connsiteY43" fmla="*/ 118968 h 250213"/>
                <a:gd name="connsiteX44" fmla="*/ 105007 w 222703"/>
                <a:gd name="connsiteY44" fmla="*/ 117016 h 250213"/>
                <a:gd name="connsiteX45" fmla="*/ 101751 w 222703"/>
                <a:gd name="connsiteY45" fmla="*/ 119626 h 250213"/>
                <a:gd name="connsiteX46" fmla="*/ 101751 w 222703"/>
                <a:gd name="connsiteY46" fmla="*/ 120273 h 250213"/>
                <a:gd name="connsiteX47" fmla="*/ 113507 w 222703"/>
                <a:gd name="connsiteY47" fmla="*/ 128760 h 250213"/>
                <a:gd name="connsiteX48" fmla="*/ 117421 w 222703"/>
                <a:gd name="connsiteY48" fmla="*/ 130065 h 250213"/>
                <a:gd name="connsiteX49" fmla="*/ 120678 w 222703"/>
                <a:gd name="connsiteY49" fmla="*/ 129419 h 250213"/>
                <a:gd name="connsiteX50" fmla="*/ 123935 w 222703"/>
                <a:gd name="connsiteY50" fmla="*/ 126162 h 250213"/>
                <a:gd name="connsiteX51" fmla="*/ 121325 w 222703"/>
                <a:gd name="connsiteY51" fmla="*/ 120942 h 250213"/>
                <a:gd name="connsiteX52" fmla="*/ 120020 w 222703"/>
                <a:gd name="connsiteY52" fmla="*/ 120942 h 250213"/>
                <a:gd name="connsiteX53" fmla="*/ 112848 w 222703"/>
                <a:gd name="connsiteY53" fmla="*/ 125504 h 250213"/>
                <a:gd name="connsiteX54" fmla="*/ 113495 w 222703"/>
                <a:gd name="connsiteY54" fmla="*/ 128760 h 250213"/>
                <a:gd name="connsiteX55" fmla="*/ 202878 w 222703"/>
                <a:gd name="connsiteY55" fmla="*/ 113760 h 250213"/>
                <a:gd name="connsiteX56" fmla="*/ 205487 w 222703"/>
                <a:gd name="connsiteY56" fmla="*/ 115711 h 250213"/>
                <a:gd name="connsiteX57" fmla="*/ 208744 w 222703"/>
                <a:gd name="connsiteY57" fmla="*/ 113760 h 250213"/>
                <a:gd name="connsiteX58" fmla="*/ 209391 w 222703"/>
                <a:gd name="connsiteY58" fmla="*/ 112455 h 250213"/>
                <a:gd name="connsiteX59" fmla="*/ 206781 w 222703"/>
                <a:gd name="connsiteY59" fmla="*/ 107893 h 250213"/>
                <a:gd name="connsiteX60" fmla="*/ 203524 w 222703"/>
                <a:gd name="connsiteY60" fmla="*/ 109198 h 250213"/>
                <a:gd name="connsiteX61" fmla="*/ 202878 w 222703"/>
                <a:gd name="connsiteY61" fmla="*/ 113760 h 250213"/>
                <a:gd name="connsiteX62" fmla="*/ 206792 w 222703"/>
                <a:gd name="connsiteY62" fmla="*/ 124846 h 250213"/>
                <a:gd name="connsiteX63" fmla="*/ 205487 w 222703"/>
                <a:gd name="connsiteY63" fmla="*/ 132675 h 250213"/>
                <a:gd name="connsiteX64" fmla="*/ 208744 w 222703"/>
                <a:gd name="connsiteY64" fmla="*/ 134627 h 250213"/>
                <a:gd name="connsiteX65" fmla="*/ 213306 w 222703"/>
                <a:gd name="connsiteY65" fmla="*/ 130065 h 250213"/>
                <a:gd name="connsiteX66" fmla="*/ 213952 w 222703"/>
                <a:gd name="connsiteY66" fmla="*/ 129419 h 250213"/>
                <a:gd name="connsiteX67" fmla="*/ 210696 w 222703"/>
                <a:gd name="connsiteY67" fmla="*/ 122894 h 250213"/>
                <a:gd name="connsiteX68" fmla="*/ 206781 w 222703"/>
                <a:gd name="connsiteY68" fmla="*/ 124846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22703" h="250213">
                  <a:moveTo>
                    <a:pt x="25429" y="242"/>
                  </a:moveTo>
                  <a:cubicBezTo>
                    <a:pt x="47613" y="-405"/>
                    <a:pt x="44345" y="40683"/>
                    <a:pt x="43698" y="51781"/>
                  </a:cubicBezTo>
                  <a:cubicBezTo>
                    <a:pt x="42393" y="68745"/>
                    <a:pt x="42393" y="84404"/>
                    <a:pt x="41088" y="104625"/>
                  </a:cubicBezTo>
                  <a:lnTo>
                    <a:pt x="41088" y="108540"/>
                  </a:lnTo>
                  <a:cubicBezTo>
                    <a:pt x="51528" y="69392"/>
                    <a:pt x="69139" y="17206"/>
                    <a:pt x="88055" y="12644"/>
                  </a:cubicBezTo>
                  <a:cubicBezTo>
                    <a:pt x="88055" y="12644"/>
                    <a:pt x="131764" y="-1710"/>
                    <a:pt x="129801" y="80489"/>
                  </a:cubicBezTo>
                  <a:cubicBezTo>
                    <a:pt x="144155" y="38743"/>
                    <a:pt x="161120" y="2205"/>
                    <a:pt x="178730" y="253"/>
                  </a:cubicBezTo>
                  <a:cubicBezTo>
                    <a:pt x="221782" y="-4308"/>
                    <a:pt x="223745" y="53744"/>
                    <a:pt x="222440" y="92234"/>
                  </a:cubicBezTo>
                  <a:cubicBezTo>
                    <a:pt x="221135" y="125504"/>
                    <a:pt x="220488" y="199874"/>
                    <a:pt x="219830" y="218789"/>
                  </a:cubicBezTo>
                  <a:cubicBezTo>
                    <a:pt x="219830" y="234449"/>
                    <a:pt x="215915" y="248803"/>
                    <a:pt x="204171" y="250108"/>
                  </a:cubicBezTo>
                  <a:cubicBezTo>
                    <a:pt x="193085" y="251413"/>
                    <a:pt x="180682" y="240973"/>
                    <a:pt x="178730" y="197922"/>
                  </a:cubicBezTo>
                  <a:cubicBezTo>
                    <a:pt x="176779" y="138553"/>
                    <a:pt x="189817" y="27657"/>
                    <a:pt x="175474" y="27657"/>
                  </a:cubicBezTo>
                  <a:cubicBezTo>
                    <a:pt x="166339" y="27657"/>
                    <a:pt x="142204" y="86367"/>
                    <a:pt x="124593" y="150298"/>
                  </a:cubicBezTo>
                  <a:cubicBezTo>
                    <a:pt x="121336" y="166604"/>
                    <a:pt x="116116" y="179653"/>
                    <a:pt x="106982" y="180311"/>
                  </a:cubicBezTo>
                  <a:cubicBezTo>
                    <a:pt x="106982" y="180311"/>
                    <a:pt x="84798" y="186178"/>
                    <a:pt x="88066" y="130735"/>
                  </a:cubicBezTo>
                  <a:cubicBezTo>
                    <a:pt x="90676" y="81159"/>
                    <a:pt x="90676" y="37450"/>
                    <a:pt x="85456" y="36145"/>
                  </a:cubicBezTo>
                  <a:cubicBezTo>
                    <a:pt x="80895" y="34193"/>
                    <a:pt x="46966" y="127479"/>
                    <a:pt x="41100" y="201190"/>
                  </a:cubicBezTo>
                  <a:lnTo>
                    <a:pt x="41100" y="216191"/>
                  </a:lnTo>
                  <a:cubicBezTo>
                    <a:pt x="41100" y="216191"/>
                    <a:pt x="43710" y="250119"/>
                    <a:pt x="25441" y="250119"/>
                  </a:cubicBezTo>
                  <a:cubicBezTo>
                    <a:pt x="10440" y="250119"/>
                    <a:pt x="7171" y="220106"/>
                    <a:pt x="7171" y="220106"/>
                  </a:cubicBezTo>
                  <a:cubicBezTo>
                    <a:pt x="1305" y="182274"/>
                    <a:pt x="0" y="100722"/>
                    <a:pt x="0" y="100722"/>
                  </a:cubicBezTo>
                  <a:cubicBezTo>
                    <a:pt x="0" y="100722"/>
                    <a:pt x="0" y="67452"/>
                    <a:pt x="1952" y="42011"/>
                  </a:cubicBezTo>
                  <a:cubicBezTo>
                    <a:pt x="1952" y="42011"/>
                    <a:pt x="4562" y="265"/>
                    <a:pt x="25441" y="265"/>
                  </a:cubicBezTo>
                  <a:close/>
                  <a:moveTo>
                    <a:pt x="19563" y="107882"/>
                  </a:moveTo>
                  <a:cubicBezTo>
                    <a:pt x="20209" y="111796"/>
                    <a:pt x="22172" y="115053"/>
                    <a:pt x="25429" y="115711"/>
                  </a:cubicBezTo>
                  <a:lnTo>
                    <a:pt x="26734" y="115711"/>
                  </a:lnTo>
                  <a:cubicBezTo>
                    <a:pt x="28039" y="115711"/>
                    <a:pt x="29344" y="115064"/>
                    <a:pt x="29991" y="113760"/>
                  </a:cubicBezTo>
                  <a:cubicBezTo>
                    <a:pt x="31942" y="112455"/>
                    <a:pt x="31942" y="110503"/>
                    <a:pt x="31295" y="107893"/>
                  </a:cubicBezTo>
                  <a:cubicBezTo>
                    <a:pt x="29991" y="105941"/>
                    <a:pt x="29344" y="104637"/>
                    <a:pt x="27381" y="103978"/>
                  </a:cubicBezTo>
                  <a:cubicBezTo>
                    <a:pt x="24124" y="103332"/>
                    <a:pt x="20209" y="105930"/>
                    <a:pt x="19551" y="106588"/>
                  </a:cubicBezTo>
                  <a:cubicBezTo>
                    <a:pt x="19551" y="106588"/>
                    <a:pt x="18904" y="107235"/>
                    <a:pt x="19551" y="107893"/>
                  </a:cubicBezTo>
                  <a:close/>
                  <a:moveTo>
                    <a:pt x="31307" y="126151"/>
                  </a:moveTo>
                  <a:cubicBezTo>
                    <a:pt x="29355" y="125504"/>
                    <a:pt x="28050" y="125504"/>
                    <a:pt x="27392" y="126151"/>
                  </a:cubicBezTo>
                  <a:cubicBezTo>
                    <a:pt x="25441" y="127456"/>
                    <a:pt x="25441" y="130712"/>
                    <a:pt x="25441" y="132017"/>
                  </a:cubicBezTo>
                  <a:lnTo>
                    <a:pt x="25441" y="132664"/>
                  </a:lnTo>
                  <a:cubicBezTo>
                    <a:pt x="27392" y="135920"/>
                    <a:pt x="28697" y="137225"/>
                    <a:pt x="30660" y="137225"/>
                  </a:cubicBezTo>
                  <a:lnTo>
                    <a:pt x="31307" y="137225"/>
                  </a:lnTo>
                  <a:cubicBezTo>
                    <a:pt x="32612" y="137225"/>
                    <a:pt x="33917" y="135920"/>
                    <a:pt x="33917" y="133969"/>
                  </a:cubicBezTo>
                  <a:cubicBezTo>
                    <a:pt x="34564" y="131359"/>
                    <a:pt x="33917" y="128102"/>
                    <a:pt x="31307" y="126139"/>
                  </a:cubicBezTo>
                  <a:close/>
                  <a:moveTo>
                    <a:pt x="101762" y="120284"/>
                  </a:moveTo>
                  <a:cubicBezTo>
                    <a:pt x="101762" y="123541"/>
                    <a:pt x="103067" y="124846"/>
                    <a:pt x="103714" y="124846"/>
                  </a:cubicBezTo>
                  <a:cubicBezTo>
                    <a:pt x="104360" y="124846"/>
                    <a:pt x="104360" y="125492"/>
                    <a:pt x="105019" y="125492"/>
                  </a:cubicBezTo>
                  <a:cubicBezTo>
                    <a:pt x="105677" y="125492"/>
                    <a:pt x="106324" y="124846"/>
                    <a:pt x="106970" y="124187"/>
                  </a:cubicBezTo>
                  <a:cubicBezTo>
                    <a:pt x="108275" y="122883"/>
                    <a:pt x="108922" y="120931"/>
                    <a:pt x="107617" y="118968"/>
                  </a:cubicBezTo>
                  <a:cubicBezTo>
                    <a:pt x="106970" y="117663"/>
                    <a:pt x="105665" y="117016"/>
                    <a:pt x="105007" y="117016"/>
                  </a:cubicBezTo>
                  <a:cubicBezTo>
                    <a:pt x="103056" y="117016"/>
                    <a:pt x="102397" y="118968"/>
                    <a:pt x="101751" y="119626"/>
                  </a:cubicBezTo>
                  <a:lnTo>
                    <a:pt x="101751" y="120273"/>
                  </a:lnTo>
                  <a:close/>
                  <a:moveTo>
                    <a:pt x="113507" y="128760"/>
                  </a:moveTo>
                  <a:cubicBezTo>
                    <a:pt x="114812" y="129407"/>
                    <a:pt x="116116" y="130065"/>
                    <a:pt x="117421" y="130065"/>
                  </a:cubicBezTo>
                  <a:cubicBezTo>
                    <a:pt x="118726" y="130065"/>
                    <a:pt x="119373" y="130065"/>
                    <a:pt x="120678" y="129419"/>
                  </a:cubicBezTo>
                  <a:cubicBezTo>
                    <a:pt x="122630" y="128772"/>
                    <a:pt x="123935" y="127467"/>
                    <a:pt x="123935" y="126162"/>
                  </a:cubicBezTo>
                  <a:cubicBezTo>
                    <a:pt x="124581" y="123552"/>
                    <a:pt x="121325" y="121601"/>
                    <a:pt x="121325" y="120942"/>
                  </a:cubicBezTo>
                  <a:lnTo>
                    <a:pt x="120020" y="120942"/>
                  </a:lnTo>
                  <a:cubicBezTo>
                    <a:pt x="116105" y="121589"/>
                    <a:pt x="113495" y="123552"/>
                    <a:pt x="112848" y="125504"/>
                  </a:cubicBezTo>
                  <a:cubicBezTo>
                    <a:pt x="112202" y="126809"/>
                    <a:pt x="112848" y="128114"/>
                    <a:pt x="113495" y="128760"/>
                  </a:cubicBezTo>
                  <a:close/>
                  <a:moveTo>
                    <a:pt x="202878" y="113760"/>
                  </a:moveTo>
                  <a:cubicBezTo>
                    <a:pt x="203524" y="115064"/>
                    <a:pt x="204829" y="115711"/>
                    <a:pt x="205487" y="115711"/>
                  </a:cubicBezTo>
                  <a:cubicBezTo>
                    <a:pt x="207439" y="115711"/>
                    <a:pt x="208744" y="113760"/>
                    <a:pt x="208744" y="113760"/>
                  </a:cubicBezTo>
                  <a:cubicBezTo>
                    <a:pt x="209175" y="113329"/>
                    <a:pt x="209391" y="112893"/>
                    <a:pt x="209391" y="112455"/>
                  </a:cubicBezTo>
                  <a:cubicBezTo>
                    <a:pt x="209391" y="109198"/>
                    <a:pt x="208086" y="108540"/>
                    <a:pt x="206781" y="107893"/>
                  </a:cubicBezTo>
                  <a:cubicBezTo>
                    <a:pt x="206134" y="107893"/>
                    <a:pt x="204829" y="107893"/>
                    <a:pt x="203524" y="109198"/>
                  </a:cubicBezTo>
                  <a:cubicBezTo>
                    <a:pt x="202878" y="109845"/>
                    <a:pt x="202219" y="111808"/>
                    <a:pt x="202878" y="113760"/>
                  </a:cubicBezTo>
                  <a:close/>
                  <a:moveTo>
                    <a:pt x="206792" y="124846"/>
                  </a:moveTo>
                  <a:cubicBezTo>
                    <a:pt x="204841" y="126797"/>
                    <a:pt x="204183" y="130065"/>
                    <a:pt x="205487" y="132675"/>
                  </a:cubicBezTo>
                  <a:cubicBezTo>
                    <a:pt x="206792" y="133980"/>
                    <a:pt x="207439" y="134627"/>
                    <a:pt x="208744" y="134627"/>
                  </a:cubicBezTo>
                  <a:cubicBezTo>
                    <a:pt x="211354" y="134627"/>
                    <a:pt x="213306" y="131370"/>
                    <a:pt x="213306" y="130065"/>
                  </a:cubicBezTo>
                  <a:cubicBezTo>
                    <a:pt x="213736" y="130065"/>
                    <a:pt x="213952" y="129849"/>
                    <a:pt x="213952" y="129419"/>
                  </a:cubicBezTo>
                  <a:cubicBezTo>
                    <a:pt x="213952" y="126162"/>
                    <a:pt x="212647" y="123552"/>
                    <a:pt x="210696" y="122894"/>
                  </a:cubicBezTo>
                  <a:cubicBezTo>
                    <a:pt x="209391" y="122894"/>
                    <a:pt x="208086" y="123541"/>
                    <a:pt x="206781" y="12484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5" name="Vrije vorm: vorm 9454">
              <a:extLst>
                <a:ext uri="{FF2B5EF4-FFF2-40B4-BE49-F238E27FC236}">
                  <a16:creationId xmlns:a16="http://schemas.microsoft.com/office/drawing/2014/main" id="{7898CDDA-61C2-2113-311E-547A919AF644}"/>
                </a:ext>
              </a:extLst>
            </p:cNvPr>
            <p:cNvSpPr/>
            <p:nvPr/>
          </p:nvSpPr>
          <p:spPr>
            <a:xfrm rot="291967">
              <a:off x="8342664" y="3021249"/>
              <a:ext cx="178029" cy="250831"/>
            </a:xfrm>
            <a:custGeom>
              <a:avLst/>
              <a:gdLst>
                <a:gd name="connsiteX0" fmla="*/ 177716 w 178029"/>
                <a:gd name="connsiteY0" fmla="*/ 16363 h 250831"/>
                <a:gd name="connsiteX1" fmla="*/ 171850 w 178029"/>
                <a:gd name="connsiteY1" fmla="*/ 151407 h 250831"/>
                <a:gd name="connsiteX2" fmla="*/ 115091 w 178029"/>
                <a:gd name="connsiteY2" fmla="*/ 246655 h 250831"/>
                <a:gd name="connsiteX3" fmla="*/ 88345 w 178029"/>
                <a:gd name="connsiteY3" fmla="*/ 169029 h 250831"/>
                <a:gd name="connsiteX4" fmla="*/ 72686 w 178029"/>
                <a:gd name="connsiteY4" fmla="*/ 238179 h 250831"/>
                <a:gd name="connsiteX5" fmla="*/ 41368 w 178029"/>
                <a:gd name="connsiteY5" fmla="*/ 248619 h 250831"/>
                <a:gd name="connsiteX6" fmla="*/ 268 w 178029"/>
                <a:gd name="connsiteY6" fmla="*/ 40511 h 250831"/>
                <a:gd name="connsiteX7" fmla="*/ 24403 w 178029"/>
                <a:gd name="connsiteY7" fmla="*/ 69 h 250831"/>
                <a:gd name="connsiteX8" fmla="*/ 47234 w 178029"/>
                <a:gd name="connsiteY8" fmla="*/ 47035 h 250831"/>
                <a:gd name="connsiteX9" fmla="*/ 59625 w 178029"/>
                <a:gd name="connsiteY9" fmla="*/ 219263 h 250831"/>
                <a:gd name="connsiteX10" fmla="*/ 82456 w 178029"/>
                <a:gd name="connsiteY10" fmla="*/ 96623 h 250831"/>
                <a:gd name="connsiteX11" fmla="*/ 96152 w 178029"/>
                <a:gd name="connsiteY11" fmla="*/ 69877 h 250831"/>
                <a:gd name="connsiteX12" fmla="*/ 113116 w 178029"/>
                <a:gd name="connsiteY12" fmla="*/ 99233 h 250831"/>
                <a:gd name="connsiteX13" fmla="*/ 132690 w 178029"/>
                <a:gd name="connsiteY13" fmla="*/ 223178 h 250831"/>
                <a:gd name="connsiteX14" fmla="*/ 160741 w 178029"/>
                <a:gd name="connsiteY14" fmla="*/ 15728 h 250831"/>
                <a:gd name="connsiteX15" fmla="*/ 167912 w 178029"/>
                <a:gd name="connsiteY15" fmla="*/ 69 h 250831"/>
                <a:gd name="connsiteX16" fmla="*/ 177693 w 178029"/>
                <a:gd name="connsiteY16" fmla="*/ 16375 h 250831"/>
                <a:gd name="connsiteX17" fmla="*/ 19842 w 178029"/>
                <a:gd name="connsiteY17" fmla="*/ 117479 h 250831"/>
                <a:gd name="connsiteX18" fmla="*/ 20489 w 178029"/>
                <a:gd name="connsiteY18" fmla="*/ 111612 h 250831"/>
                <a:gd name="connsiteX19" fmla="*/ 16574 w 178029"/>
                <a:gd name="connsiteY19" fmla="*/ 107697 h 250831"/>
                <a:gd name="connsiteX20" fmla="*/ 9402 w 178029"/>
                <a:gd name="connsiteY20" fmla="*/ 110307 h 250831"/>
                <a:gd name="connsiteX21" fmla="*/ 8756 w 178029"/>
                <a:gd name="connsiteY21" fmla="*/ 111612 h 250831"/>
                <a:gd name="connsiteX22" fmla="*/ 14622 w 178029"/>
                <a:gd name="connsiteY22" fmla="*/ 119442 h 250831"/>
                <a:gd name="connsiteX23" fmla="*/ 15927 w 178029"/>
                <a:gd name="connsiteY23" fmla="*/ 119442 h 250831"/>
                <a:gd name="connsiteX24" fmla="*/ 19842 w 178029"/>
                <a:gd name="connsiteY24" fmla="*/ 117490 h 250831"/>
                <a:gd name="connsiteX25" fmla="*/ 26367 w 178029"/>
                <a:gd name="connsiteY25" fmla="*/ 134443 h 250831"/>
                <a:gd name="connsiteX26" fmla="*/ 23757 w 178029"/>
                <a:gd name="connsiteY26" fmla="*/ 132491 h 250831"/>
                <a:gd name="connsiteX27" fmla="*/ 20500 w 178029"/>
                <a:gd name="connsiteY27" fmla="*/ 134443 h 250831"/>
                <a:gd name="connsiteX28" fmla="*/ 20500 w 178029"/>
                <a:gd name="connsiteY28" fmla="*/ 135089 h 250831"/>
                <a:gd name="connsiteX29" fmla="*/ 22452 w 178029"/>
                <a:gd name="connsiteY29" fmla="*/ 140309 h 250831"/>
                <a:gd name="connsiteX30" fmla="*/ 23757 w 178029"/>
                <a:gd name="connsiteY30" fmla="*/ 140309 h 250831"/>
                <a:gd name="connsiteX31" fmla="*/ 25708 w 178029"/>
                <a:gd name="connsiteY31" fmla="*/ 139004 h 250831"/>
                <a:gd name="connsiteX32" fmla="*/ 26355 w 178029"/>
                <a:gd name="connsiteY32" fmla="*/ 134443 h 250831"/>
                <a:gd name="connsiteX33" fmla="*/ 32891 w 178029"/>
                <a:gd name="connsiteY33" fmla="*/ 119442 h 250831"/>
                <a:gd name="connsiteX34" fmla="*/ 29635 w 178029"/>
                <a:gd name="connsiteY34" fmla="*/ 117490 h 250831"/>
                <a:gd name="connsiteX35" fmla="*/ 25073 w 178029"/>
                <a:gd name="connsiteY35" fmla="*/ 122052 h 250831"/>
                <a:gd name="connsiteX36" fmla="*/ 25073 w 178029"/>
                <a:gd name="connsiteY36" fmla="*/ 122698 h 250831"/>
                <a:gd name="connsiteX37" fmla="*/ 27683 w 178029"/>
                <a:gd name="connsiteY37" fmla="*/ 129223 h 250831"/>
                <a:gd name="connsiteX38" fmla="*/ 28330 w 178029"/>
                <a:gd name="connsiteY38" fmla="*/ 129223 h 250831"/>
                <a:gd name="connsiteX39" fmla="*/ 31586 w 178029"/>
                <a:gd name="connsiteY39" fmla="*/ 127271 h 250831"/>
                <a:gd name="connsiteX40" fmla="*/ 32891 w 178029"/>
                <a:gd name="connsiteY40" fmla="*/ 119442 h 250831"/>
                <a:gd name="connsiteX41" fmla="*/ 91602 w 178029"/>
                <a:gd name="connsiteY41" fmla="*/ 118137 h 250831"/>
                <a:gd name="connsiteX42" fmla="*/ 94859 w 178029"/>
                <a:gd name="connsiteY42" fmla="*/ 119442 h 250831"/>
                <a:gd name="connsiteX43" fmla="*/ 96810 w 178029"/>
                <a:gd name="connsiteY43" fmla="*/ 118795 h 250831"/>
                <a:gd name="connsiteX44" fmla="*/ 97457 w 178029"/>
                <a:gd name="connsiteY44" fmla="*/ 115538 h 250831"/>
                <a:gd name="connsiteX45" fmla="*/ 93542 w 178029"/>
                <a:gd name="connsiteY45" fmla="*/ 112282 h 250831"/>
                <a:gd name="connsiteX46" fmla="*/ 90932 w 178029"/>
                <a:gd name="connsiteY46" fmla="*/ 113587 h 250831"/>
                <a:gd name="connsiteX47" fmla="*/ 90932 w 178029"/>
                <a:gd name="connsiteY47" fmla="*/ 117502 h 250831"/>
                <a:gd name="connsiteX48" fmla="*/ 91579 w 178029"/>
                <a:gd name="connsiteY48" fmla="*/ 118148 h 250831"/>
                <a:gd name="connsiteX49" fmla="*/ 104651 w 178029"/>
                <a:gd name="connsiteY49" fmla="*/ 127918 h 250831"/>
                <a:gd name="connsiteX50" fmla="*/ 97480 w 178029"/>
                <a:gd name="connsiteY50" fmla="*/ 124661 h 250831"/>
                <a:gd name="connsiteX51" fmla="*/ 96175 w 178029"/>
                <a:gd name="connsiteY51" fmla="*/ 125308 h 250831"/>
                <a:gd name="connsiteX52" fmla="*/ 95528 w 178029"/>
                <a:gd name="connsiteY52" fmla="*/ 134443 h 250831"/>
                <a:gd name="connsiteX53" fmla="*/ 99443 w 178029"/>
                <a:gd name="connsiteY53" fmla="*/ 137053 h 250831"/>
                <a:gd name="connsiteX54" fmla="*/ 100090 w 178029"/>
                <a:gd name="connsiteY54" fmla="*/ 137053 h 250831"/>
                <a:gd name="connsiteX55" fmla="*/ 104651 w 178029"/>
                <a:gd name="connsiteY55" fmla="*/ 133138 h 250831"/>
                <a:gd name="connsiteX56" fmla="*/ 104651 w 178029"/>
                <a:gd name="connsiteY56" fmla="*/ 127918 h 25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78029" h="250831">
                  <a:moveTo>
                    <a:pt x="177716" y="16363"/>
                  </a:moveTo>
                  <a:cubicBezTo>
                    <a:pt x="179668" y="72464"/>
                    <a:pt x="171850" y="151407"/>
                    <a:pt x="171850" y="151407"/>
                  </a:cubicBezTo>
                  <a:cubicBezTo>
                    <a:pt x="158801" y="281230"/>
                    <a:pt x="115091" y="246655"/>
                    <a:pt x="115091" y="246655"/>
                  </a:cubicBezTo>
                  <a:cubicBezTo>
                    <a:pt x="91602" y="234264"/>
                    <a:pt x="88345" y="169029"/>
                    <a:pt x="88345" y="169029"/>
                  </a:cubicBezTo>
                  <a:cubicBezTo>
                    <a:pt x="88992" y="184030"/>
                    <a:pt x="83126" y="221873"/>
                    <a:pt x="72686" y="238179"/>
                  </a:cubicBezTo>
                  <a:cubicBezTo>
                    <a:pt x="61600" y="255790"/>
                    <a:pt x="41368" y="248619"/>
                    <a:pt x="41368" y="248619"/>
                  </a:cubicBezTo>
                  <a:cubicBezTo>
                    <a:pt x="926" y="238179"/>
                    <a:pt x="-1037" y="103794"/>
                    <a:pt x="268" y="40511"/>
                  </a:cubicBezTo>
                  <a:cubicBezTo>
                    <a:pt x="268" y="40511"/>
                    <a:pt x="268" y="1374"/>
                    <a:pt x="24403" y="69"/>
                  </a:cubicBezTo>
                  <a:cubicBezTo>
                    <a:pt x="52454" y="-1883"/>
                    <a:pt x="47234" y="47035"/>
                    <a:pt x="47234" y="47035"/>
                  </a:cubicBezTo>
                  <a:cubicBezTo>
                    <a:pt x="45282" y="83573"/>
                    <a:pt x="38758" y="220568"/>
                    <a:pt x="59625" y="219263"/>
                  </a:cubicBezTo>
                  <a:cubicBezTo>
                    <a:pt x="59625" y="219263"/>
                    <a:pt x="79199" y="213397"/>
                    <a:pt x="82456" y="96623"/>
                  </a:cubicBezTo>
                  <a:cubicBezTo>
                    <a:pt x="82456" y="96623"/>
                    <a:pt x="81809" y="71182"/>
                    <a:pt x="96152" y="69877"/>
                  </a:cubicBezTo>
                  <a:cubicBezTo>
                    <a:pt x="115068" y="67926"/>
                    <a:pt x="113116" y="99233"/>
                    <a:pt x="113116" y="99233"/>
                  </a:cubicBezTo>
                  <a:cubicBezTo>
                    <a:pt x="113116" y="124673"/>
                    <a:pt x="112469" y="220568"/>
                    <a:pt x="132690" y="223178"/>
                  </a:cubicBezTo>
                  <a:cubicBezTo>
                    <a:pt x="155521" y="225788"/>
                    <a:pt x="160094" y="75744"/>
                    <a:pt x="160741" y="15728"/>
                  </a:cubicBezTo>
                  <a:cubicBezTo>
                    <a:pt x="160741" y="15728"/>
                    <a:pt x="160094" y="727"/>
                    <a:pt x="167912" y="69"/>
                  </a:cubicBezTo>
                  <a:cubicBezTo>
                    <a:pt x="178352" y="-1236"/>
                    <a:pt x="177693" y="16375"/>
                    <a:pt x="177693" y="16375"/>
                  </a:cubicBezTo>
                  <a:close/>
                  <a:moveTo>
                    <a:pt x="19842" y="117479"/>
                  </a:moveTo>
                  <a:cubicBezTo>
                    <a:pt x="21147" y="116174"/>
                    <a:pt x="21147" y="114222"/>
                    <a:pt x="20489" y="111612"/>
                  </a:cubicBezTo>
                  <a:cubicBezTo>
                    <a:pt x="19842" y="109660"/>
                    <a:pt x="18537" y="108356"/>
                    <a:pt x="16574" y="107697"/>
                  </a:cubicBezTo>
                  <a:cubicBezTo>
                    <a:pt x="13317" y="107051"/>
                    <a:pt x="9402" y="110307"/>
                    <a:pt x="9402" y="110307"/>
                  </a:cubicBezTo>
                  <a:cubicBezTo>
                    <a:pt x="8756" y="110307"/>
                    <a:pt x="8756" y="110954"/>
                    <a:pt x="8756" y="111612"/>
                  </a:cubicBezTo>
                  <a:cubicBezTo>
                    <a:pt x="9402" y="115527"/>
                    <a:pt x="12012" y="118783"/>
                    <a:pt x="14622" y="119442"/>
                  </a:cubicBezTo>
                  <a:lnTo>
                    <a:pt x="15927" y="119442"/>
                  </a:lnTo>
                  <a:cubicBezTo>
                    <a:pt x="17232" y="119442"/>
                    <a:pt x="18537" y="118795"/>
                    <a:pt x="19842" y="117490"/>
                  </a:cubicBezTo>
                  <a:close/>
                  <a:moveTo>
                    <a:pt x="26367" y="134443"/>
                  </a:moveTo>
                  <a:cubicBezTo>
                    <a:pt x="25720" y="132491"/>
                    <a:pt x="24415" y="132491"/>
                    <a:pt x="23757" y="132491"/>
                  </a:cubicBezTo>
                  <a:cubicBezTo>
                    <a:pt x="21805" y="132491"/>
                    <a:pt x="21147" y="134443"/>
                    <a:pt x="20500" y="134443"/>
                  </a:cubicBezTo>
                  <a:lnTo>
                    <a:pt x="20500" y="135089"/>
                  </a:lnTo>
                  <a:cubicBezTo>
                    <a:pt x="20500" y="139004"/>
                    <a:pt x="21805" y="139651"/>
                    <a:pt x="22452" y="140309"/>
                  </a:cubicBezTo>
                  <a:lnTo>
                    <a:pt x="23757" y="140309"/>
                  </a:lnTo>
                  <a:cubicBezTo>
                    <a:pt x="24403" y="140309"/>
                    <a:pt x="25062" y="139662"/>
                    <a:pt x="25708" y="139004"/>
                  </a:cubicBezTo>
                  <a:cubicBezTo>
                    <a:pt x="27013" y="138357"/>
                    <a:pt x="27660" y="136394"/>
                    <a:pt x="26355" y="134443"/>
                  </a:cubicBezTo>
                  <a:close/>
                  <a:moveTo>
                    <a:pt x="32891" y="119442"/>
                  </a:moveTo>
                  <a:cubicBezTo>
                    <a:pt x="31586" y="118137"/>
                    <a:pt x="30281" y="117490"/>
                    <a:pt x="29635" y="117490"/>
                  </a:cubicBezTo>
                  <a:cubicBezTo>
                    <a:pt x="27025" y="117490"/>
                    <a:pt x="25720" y="120747"/>
                    <a:pt x="25073" y="122052"/>
                  </a:cubicBezTo>
                  <a:lnTo>
                    <a:pt x="25073" y="122698"/>
                  </a:lnTo>
                  <a:cubicBezTo>
                    <a:pt x="25073" y="125955"/>
                    <a:pt x="25720" y="128565"/>
                    <a:pt x="27683" y="129223"/>
                  </a:cubicBezTo>
                  <a:lnTo>
                    <a:pt x="28330" y="129223"/>
                  </a:lnTo>
                  <a:cubicBezTo>
                    <a:pt x="29635" y="129223"/>
                    <a:pt x="30940" y="128576"/>
                    <a:pt x="31586" y="127271"/>
                  </a:cubicBezTo>
                  <a:cubicBezTo>
                    <a:pt x="33538" y="125320"/>
                    <a:pt x="34196" y="122052"/>
                    <a:pt x="32891" y="119442"/>
                  </a:cubicBezTo>
                  <a:close/>
                  <a:moveTo>
                    <a:pt x="91602" y="118137"/>
                  </a:moveTo>
                  <a:cubicBezTo>
                    <a:pt x="92907" y="118783"/>
                    <a:pt x="94212" y="119442"/>
                    <a:pt x="94859" y="119442"/>
                  </a:cubicBezTo>
                  <a:cubicBezTo>
                    <a:pt x="95505" y="119442"/>
                    <a:pt x="96164" y="119442"/>
                    <a:pt x="96810" y="118795"/>
                  </a:cubicBezTo>
                  <a:cubicBezTo>
                    <a:pt x="97457" y="118148"/>
                    <a:pt x="98115" y="116843"/>
                    <a:pt x="97457" y="115538"/>
                  </a:cubicBezTo>
                  <a:cubicBezTo>
                    <a:pt x="96799" y="114234"/>
                    <a:pt x="95505" y="112282"/>
                    <a:pt x="93542" y="112282"/>
                  </a:cubicBezTo>
                  <a:cubicBezTo>
                    <a:pt x="91579" y="112282"/>
                    <a:pt x="90932" y="112929"/>
                    <a:pt x="90932" y="113587"/>
                  </a:cubicBezTo>
                  <a:cubicBezTo>
                    <a:pt x="89627" y="115538"/>
                    <a:pt x="90932" y="117502"/>
                    <a:pt x="90932" y="117502"/>
                  </a:cubicBezTo>
                  <a:cubicBezTo>
                    <a:pt x="90932" y="118148"/>
                    <a:pt x="91579" y="118148"/>
                    <a:pt x="91579" y="118148"/>
                  </a:cubicBezTo>
                  <a:close/>
                  <a:moveTo>
                    <a:pt x="104651" y="127918"/>
                  </a:moveTo>
                  <a:cubicBezTo>
                    <a:pt x="102700" y="125308"/>
                    <a:pt x="98127" y="124661"/>
                    <a:pt x="97480" y="124661"/>
                  </a:cubicBezTo>
                  <a:cubicBezTo>
                    <a:pt x="96833" y="124015"/>
                    <a:pt x="96833" y="124661"/>
                    <a:pt x="96175" y="125308"/>
                  </a:cubicBezTo>
                  <a:cubicBezTo>
                    <a:pt x="94223" y="128565"/>
                    <a:pt x="93565" y="131833"/>
                    <a:pt x="95528" y="134443"/>
                  </a:cubicBezTo>
                  <a:cubicBezTo>
                    <a:pt x="96175" y="136394"/>
                    <a:pt x="97480" y="137053"/>
                    <a:pt x="99443" y="137053"/>
                  </a:cubicBezTo>
                  <a:lnTo>
                    <a:pt x="100090" y="137053"/>
                  </a:lnTo>
                  <a:cubicBezTo>
                    <a:pt x="102041" y="137053"/>
                    <a:pt x="104005" y="135748"/>
                    <a:pt x="104651" y="133138"/>
                  </a:cubicBezTo>
                  <a:cubicBezTo>
                    <a:pt x="105298" y="131186"/>
                    <a:pt x="105298" y="129881"/>
                    <a:pt x="104651" y="127918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6" name="Vrije vorm: vorm 9455">
              <a:extLst>
                <a:ext uri="{FF2B5EF4-FFF2-40B4-BE49-F238E27FC236}">
                  <a16:creationId xmlns:a16="http://schemas.microsoft.com/office/drawing/2014/main" id="{7A5CF164-0EB2-241E-9799-49B91DC4143E}"/>
                </a:ext>
              </a:extLst>
            </p:cNvPr>
            <p:cNvSpPr/>
            <p:nvPr/>
          </p:nvSpPr>
          <p:spPr>
            <a:xfrm rot="291967">
              <a:off x="8547602" y="2995757"/>
              <a:ext cx="43097" cy="287039"/>
            </a:xfrm>
            <a:custGeom>
              <a:avLst/>
              <a:gdLst>
                <a:gd name="connsiteX0" fmla="*/ 25441 w 43097"/>
                <a:gd name="connsiteY0" fmla="*/ 287039 h 287039"/>
                <a:gd name="connsiteX1" fmla="*/ 7171 w 43097"/>
                <a:gd name="connsiteY1" fmla="*/ 257026 h 287039"/>
                <a:gd name="connsiteX2" fmla="*/ 0 w 43097"/>
                <a:gd name="connsiteY2" fmla="*/ 137642 h 287039"/>
                <a:gd name="connsiteX3" fmla="*/ 647 w 43097"/>
                <a:gd name="connsiteY3" fmla="*/ 75663 h 287039"/>
                <a:gd name="connsiteX4" fmla="*/ 23477 w 43097"/>
                <a:gd name="connsiteY4" fmla="*/ 37173 h 287039"/>
                <a:gd name="connsiteX5" fmla="*/ 43051 w 43097"/>
                <a:gd name="connsiteY5" fmla="*/ 76968 h 287039"/>
                <a:gd name="connsiteX6" fmla="*/ 41100 w 43097"/>
                <a:gd name="connsiteY6" fmla="*/ 138947 h 287039"/>
                <a:gd name="connsiteX7" fmla="*/ 41747 w 43097"/>
                <a:gd name="connsiteY7" fmla="*/ 253111 h 287039"/>
                <a:gd name="connsiteX8" fmla="*/ 25441 w 43097"/>
                <a:gd name="connsiteY8" fmla="*/ 287039 h 287039"/>
                <a:gd name="connsiteX9" fmla="*/ 15659 w 43097"/>
                <a:gd name="connsiteY9" fmla="*/ 163740 h 287039"/>
                <a:gd name="connsiteX10" fmla="*/ 11745 w 43097"/>
                <a:gd name="connsiteY10" fmla="*/ 163094 h 287039"/>
                <a:gd name="connsiteX11" fmla="*/ 9793 w 43097"/>
                <a:gd name="connsiteY11" fmla="*/ 169618 h 287039"/>
                <a:gd name="connsiteX12" fmla="*/ 9793 w 43097"/>
                <a:gd name="connsiteY12" fmla="*/ 170265 h 287039"/>
                <a:gd name="connsiteX13" fmla="*/ 15013 w 43097"/>
                <a:gd name="connsiteY13" fmla="*/ 174180 h 287039"/>
                <a:gd name="connsiteX14" fmla="*/ 18269 w 43097"/>
                <a:gd name="connsiteY14" fmla="*/ 170923 h 287039"/>
                <a:gd name="connsiteX15" fmla="*/ 15659 w 43097"/>
                <a:gd name="connsiteY15" fmla="*/ 163752 h 287039"/>
                <a:gd name="connsiteX16" fmla="*/ 10440 w 43097"/>
                <a:gd name="connsiteY16" fmla="*/ 13696 h 287039"/>
                <a:gd name="connsiteX17" fmla="*/ 23489 w 43097"/>
                <a:gd name="connsiteY17" fmla="*/ 0 h 287039"/>
                <a:gd name="connsiteX18" fmla="*/ 36538 w 43097"/>
                <a:gd name="connsiteY18" fmla="*/ 13696 h 287039"/>
                <a:gd name="connsiteX19" fmla="*/ 23489 w 43097"/>
                <a:gd name="connsiteY19" fmla="*/ 26745 h 287039"/>
                <a:gd name="connsiteX20" fmla="*/ 10440 w 43097"/>
                <a:gd name="connsiteY20" fmla="*/ 13696 h 287039"/>
                <a:gd name="connsiteX21" fmla="*/ 24136 w 43097"/>
                <a:gd name="connsiteY21" fmla="*/ 158521 h 287039"/>
                <a:gd name="connsiteX22" fmla="*/ 26746 w 43097"/>
                <a:gd name="connsiteY22" fmla="*/ 157216 h 287039"/>
                <a:gd name="connsiteX23" fmla="*/ 30002 w 43097"/>
                <a:gd name="connsiteY23" fmla="*/ 150044 h 287039"/>
                <a:gd name="connsiteX24" fmla="*/ 27392 w 43097"/>
                <a:gd name="connsiteY24" fmla="*/ 147434 h 287039"/>
                <a:gd name="connsiteX25" fmla="*/ 21526 w 43097"/>
                <a:gd name="connsiteY25" fmla="*/ 150044 h 287039"/>
                <a:gd name="connsiteX26" fmla="*/ 21526 w 43097"/>
                <a:gd name="connsiteY26" fmla="*/ 150691 h 287039"/>
                <a:gd name="connsiteX27" fmla="*/ 22172 w 43097"/>
                <a:gd name="connsiteY27" fmla="*/ 157862 h 287039"/>
                <a:gd name="connsiteX28" fmla="*/ 24124 w 43097"/>
                <a:gd name="connsiteY28" fmla="*/ 158509 h 287039"/>
                <a:gd name="connsiteX29" fmla="*/ 24782 w 43097"/>
                <a:gd name="connsiteY29" fmla="*/ 171570 h 287039"/>
                <a:gd name="connsiteX30" fmla="*/ 27392 w 43097"/>
                <a:gd name="connsiteY30" fmla="*/ 176131 h 287039"/>
                <a:gd name="connsiteX31" fmla="*/ 28039 w 43097"/>
                <a:gd name="connsiteY31" fmla="*/ 176778 h 287039"/>
                <a:gd name="connsiteX32" fmla="*/ 30649 w 43097"/>
                <a:gd name="connsiteY32" fmla="*/ 175473 h 287039"/>
                <a:gd name="connsiteX33" fmla="*/ 31295 w 43097"/>
                <a:gd name="connsiteY33" fmla="*/ 170912 h 287039"/>
                <a:gd name="connsiteX34" fmla="*/ 28686 w 43097"/>
                <a:gd name="connsiteY34" fmla="*/ 168302 h 287039"/>
                <a:gd name="connsiteX35" fmla="*/ 25429 w 43097"/>
                <a:gd name="connsiteY35" fmla="*/ 170912 h 287039"/>
                <a:gd name="connsiteX36" fmla="*/ 24782 w 43097"/>
                <a:gd name="connsiteY36" fmla="*/ 171558 h 28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097" h="287039">
                  <a:moveTo>
                    <a:pt x="25441" y="287039"/>
                  </a:moveTo>
                  <a:cubicBezTo>
                    <a:pt x="11086" y="287039"/>
                    <a:pt x="7171" y="257026"/>
                    <a:pt x="7171" y="257026"/>
                  </a:cubicBezTo>
                  <a:cubicBezTo>
                    <a:pt x="1305" y="219194"/>
                    <a:pt x="0" y="137642"/>
                    <a:pt x="0" y="137642"/>
                  </a:cubicBezTo>
                  <a:cubicBezTo>
                    <a:pt x="0" y="116116"/>
                    <a:pt x="0" y="95895"/>
                    <a:pt x="647" y="75663"/>
                  </a:cubicBezTo>
                  <a:cubicBezTo>
                    <a:pt x="647" y="75663"/>
                    <a:pt x="647" y="37173"/>
                    <a:pt x="23477" y="37173"/>
                  </a:cubicBezTo>
                  <a:cubicBezTo>
                    <a:pt x="45003" y="37173"/>
                    <a:pt x="43051" y="76968"/>
                    <a:pt x="43051" y="76968"/>
                  </a:cubicBezTo>
                  <a:cubicBezTo>
                    <a:pt x="42405" y="97847"/>
                    <a:pt x="41747" y="118068"/>
                    <a:pt x="41100" y="138947"/>
                  </a:cubicBezTo>
                  <a:cubicBezTo>
                    <a:pt x="41100" y="138947"/>
                    <a:pt x="41100" y="227671"/>
                    <a:pt x="41747" y="253111"/>
                  </a:cubicBezTo>
                  <a:cubicBezTo>
                    <a:pt x="41747" y="253111"/>
                    <a:pt x="44356" y="287039"/>
                    <a:pt x="25441" y="287039"/>
                  </a:cubicBezTo>
                  <a:close/>
                  <a:moveTo>
                    <a:pt x="15659" y="163740"/>
                  </a:moveTo>
                  <a:cubicBezTo>
                    <a:pt x="13708" y="162435"/>
                    <a:pt x="12403" y="163094"/>
                    <a:pt x="11745" y="163094"/>
                  </a:cubicBezTo>
                  <a:cubicBezTo>
                    <a:pt x="9793" y="164399"/>
                    <a:pt x="9793" y="168313"/>
                    <a:pt x="9793" y="169618"/>
                  </a:cubicBezTo>
                  <a:lnTo>
                    <a:pt x="9793" y="170265"/>
                  </a:lnTo>
                  <a:cubicBezTo>
                    <a:pt x="11745" y="172875"/>
                    <a:pt x="13049" y="174180"/>
                    <a:pt x="15013" y="174180"/>
                  </a:cubicBezTo>
                  <a:cubicBezTo>
                    <a:pt x="16976" y="174180"/>
                    <a:pt x="17622" y="172875"/>
                    <a:pt x="18269" y="170923"/>
                  </a:cubicBezTo>
                  <a:cubicBezTo>
                    <a:pt x="18916" y="168313"/>
                    <a:pt x="18269" y="165057"/>
                    <a:pt x="15659" y="163752"/>
                  </a:cubicBezTo>
                  <a:close/>
                  <a:moveTo>
                    <a:pt x="10440" y="13696"/>
                  </a:moveTo>
                  <a:cubicBezTo>
                    <a:pt x="10440" y="5866"/>
                    <a:pt x="16306" y="0"/>
                    <a:pt x="23489" y="0"/>
                  </a:cubicBezTo>
                  <a:cubicBezTo>
                    <a:pt x="30672" y="0"/>
                    <a:pt x="36538" y="5866"/>
                    <a:pt x="36538" y="13696"/>
                  </a:cubicBezTo>
                  <a:cubicBezTo>
                    <a:pt x="36538" y="20867"/>
                    <a:pt x="30672" y="26745"/>
                    <a:pt x="23489" y="26745"/>
                  </a:cubicBezTo>
                  <a:cubicBezTo>
                    <a:pt x="16306" y="26745"/>
                    <a:pt x="10440" y="20879"/>
                    <a:pt x="10440" y="13696"/>
                  </a:cubicBezTo>
                  <a:close/>
                  <a:moveTo>
                    <a:pt x="24136" y="158521"/>
                  </a:moveTo>
                  <a:cubicBezTo>
                    <a:pt x="24782" y="158521"/>
                    <a:pt x="26087" y="157874"/>
                    <a:pt x="26746" y="157216"/>
                  </a:cubicBezTo>
                  <a:cubicBezTo>
                    <a:pt x="29355" y="155911"/>
                    <a:pt x="30660" y="152654"/>
                    <a:pt x="30002" y="150044"/>
                  </a:cubicBezTo>
                  <a:cubicBezTo>
                    <a:pt x="29355" y="148093"/>
                    <a:pt x="28050" y="147434"/>
                    <a:pt x="27392" y="147434"/>
                  </a:cubicBezTo>
                  <a:cubicBezTo>
                    <a:pt x="24782" y="146788"/>
                    <a:pt x="22172" y="150044"/>
                    <a:pt x="21526" y="150044"/>
                  </a:cubicBezTo>
                  <a:lnTo>
                    <a:pt x="21526" y="150691"/>
                  </a:lnTo>
                  <a:cubicBezTo>
                    <a:pt x="20879" y="154606"/>
                    <a:pt x="20879" y="156557"/>
                    <a:pt x="22172" y="157862"/>
                  </a:cubicBezTo>
                  <a:cubicBezTo>
                    <a:pt x="22819" y="158509"/>
                    <a:pt x="23477" y="158509"/>
                    <a:pt x="24124" y="158509"/>
                  </a:cubicBezTo>
                  <a:close/>
                  <a:moveTo>
                    <a:pt x="24782" y="171570"/>
                  </a:moveTo>
                  <a:cubicBezTo>
                    <a:pt x="24782" y="174827"/>
                    <a:pt x="26087" y="176131"/>
                    <a:pt x="27392" y="176131"/>
                  </a:cubicBezTo>
                  <a:cubicBezTo>
                    <a:pt x="27392" y="176778"/>
                    <a:pt x="28039" y="176778"/>
                    <a:pt x="28039" y="176778"/>
                  </a:cubicBezTo>
                  <a:cubicBezTo>
                    <a:pt x="28686" y="176778"/>
                    <a:pt x="29990" y="176131"/>
                    <a:pt x="30649" y="175473"/>
                  </a:cubicBezTo>
                  <a:cubicBezTo>
                    <a:pt x="31295" y="174168"/>
                    <a:pt x="31954" y="172217"/>
                    <a:pt x="31295" y="170912"/>
                  </a:cubicBezTo>
                  <a:cubicBezTo>
                    <a:pt x="29990" y="168960"/>
                    <a:pt x="29344" y="168302"/>
                    <a:pt x="28686" y="168302"/>
                  </a:cubicBezTo>
                  <a:cubicBezTo>
                    <a:pt x="26734" y="168302"/>
                    <a:pt x="25429" y="170253"/>
                    <a:pt x="25429" y="170912"/>
                  </a:cubicBezTo>
                  <a:lnTo>
                    <a:pt x="24782" y="171558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7" name="Vrije vorm: vorm 9456">
              <a:extLst>
                <a:ext uri="{FF2B5EF4-FFF2-40B4-BE49-F238E27FC236}">
                  <a16:creationId xmlns:a16="http://schemas.microsoft.com/office/drawing/2014/main" id="{A4F039DB-99AB-7165-82B4-FE7C2A30C06C}"/>
                </a:ext>
              </a:extLst>
            </p:cNvPr>
            <p:cNvSpPr/>
            <p:nvPr/>
          </p:nvSpPr>
          <p:spPr>
            <a:xfrm rot="291967">
              <a:off x="8620445" y="2952083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3 w 45882"/>
                <a:gd name="connsiteY30" fmla="*/ 209728 h 336942"/>
                <a:gd name="connsiteX31" fmla="*/ 34043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3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2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4" y="208423"/>
                    <a:pt x="30128" y="209728"/>
                  </a:cubicBezTo>
                  <a:lnTo>
                    <a:pt x="31433" y="209728"/>
                  </a:lnTo>
                  <a:cubicBezTo>
                    <a:pt x="32079" y="209728"/>
                    <a:pt x="33384" y="209082"/>
                    <a:pt x="34043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8" name="Vrije vorm: vorm 9457">
              <a:extLst>
                <a:ext uri="{FF2B5EF4-FFF2-40B4-BE49-F238E27FC236}">
                  <a16:creationId xmlns:a16="http://schemas.microsoft.com/office/drawing/2014/main" id="{8E50AC68-8B1D-13F5-9770-8C42F5797454}"/>
                </a:ext>
              </a:extLst>
            </p:cNvPr>
            <p:cNvSpPr/>
            <p:nvPr/>
          </p:nvSpPr>
          <p:spPr>
            <a:xfrm rot="291967">
              <a:off x="8689347" y="2957949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3 w 45882"/>
                <a:gd name="connsiteY30" fmla="*/ 209728 h 336942"/>
                <a:gd name="connsiteX31" fmla="*/ 34042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3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2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4" y="208423"/>
                    <a:pt x="30128" y="209728"/>
                  </a:cubicBezTo>
                  <a:lnTo>
                    <a:pt x="31433" y="209728"/>
                  </a:lnTo>
                  <a:cubicBezTo>
                    <a:pt x="32079" y="209728"/>
                    <a:pt x="33384" y="209082"/>
                    <a:pt x="34042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9" name="Vrije vorm: vorm 9458">
              <a:extLst>
                <a:ext uri="{FF2B5EF4-FFF2-40B4-BE49-F238E27FC236}">
                  <a16:creationId xmlns:a16="http://schemas.microsoft.com/office/drawing/2014/main" id="{B2FAAC5C-7E75-2986-25C7-261DFD256761}"/>
                </a:ext>
              </a:extLst>
            </p:cNvPr>
            <p:cNvSpPr/>
            <p:nvPr/>
          </p:nvSpPr>
          <p:spPr>
            <a:xfrm rot="291967">
              <a:off x="8750543" y="3053791"/>
              <a:ext cx="129061" cy="250040"/>
            </a:xfrm>
            <a:custGeom>
              <a:avLst/>
              <a:gdLst>
                <a:gd name="connsiteX0" fmla="*/ 43765 w 129061"/>
                <a:gd name="connsiteY0" fmla="*/ 138454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4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4 h 250040"/>
                <a:gd name="connsiteX23" fmla="*/ 20288 w 129061"/>
                <a:gd name="connsiteY23" fmla="*/ 138454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4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4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4"/>
                  </a:cubicBezTo>
                  <a:lnTo>
                    <a:pt x="20288" y="138454"/>
                  </a:lnTo>
                  <a:cubicBezTo>
                    <a:pt x="21593" y="138454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0" name="Vrije vorm: vorm 9459">
              <a:extLst>
                <a:ext uri="{FF2B5EF4-FFF2-40B4-BE49-F238E27FC236}">
                  <a16:creationId xmlns:a16="http://schemas.microsoft.com/office/drawing/2014/main" id="{4F7A13BF-720F-2130-6C6F-25C499231EAF}"/>
                </a:ext>
              </a:extLst>
            </p:cNvPr>
            <p:cNvSpPr/>
            <p:nvPr/>
          </p:nvSpPr>
          <p:spPr>
            <a:xfrm rot="291967">
              <a:off x="8894846" y="3067047"/>
              <a:ext cx="154222" cy="250213"/>
            </a:xfrm>
            <a:custGeom>
              <a:avLst/>
              <a:gdLst>
                <a:gd name="connsiteX0" fmla="*/ 106993 w 154222"/>
                <a:gd name="connsiteY0" fmla="*/ 27645 h 250213"/>
                <a:gd name="connsiteX1" fmla="*/ 41100 w 154222"/>
                <a:gd name="connsiteY1" fmla="*/ 226619 h 250213"/>
                <a:gd name="connsiteX2" fmla="*/ 25440 w 154222"/>
                <a:gd name="connsiteY2" fmla="*/ 250108 h 250213"/>
                <a:gd name="connsiteX3" fmla="*/ 7171 w 154222"/>
                <a:gd name="connsiteY3" fmla="*/ 220094 h 250213"/>
                <a:gd name="connsiteX4" fmla="*/ 0 w 154222"/>
                <a:gd name="connsiteY4" fmla="*/ 100710 h 250213"/>
                <a:gd name="connsiteX5" fmla="*/ 1952 w 154222"/>
                <a:gd name="connsiteY5" fmla="*/ 42000 h 250213"/>
                <a:gd name="connsiteX6" fmla="*/ 25440 w 154222"/>
                <a:gd name="connsiteY6" fmla="*/ 253 h 250213"/>
                <a:gd name="connsiteX7" fmla="*/ 43710 w 154222"/>
                <a:gd name="connsiteY7" fmla="*/ 51792 h 250213"/>
                <a:gd name="connsiteX8" fmla="*/ 41100 w 154222"/>
                <a:gd name="connsiteY8" fmla="*/ 104637 h 250213"/>
                <a:gd name="connsiteX9" fmla="*/ 41100 w 154222"/>
                <a:gd name="connsiteY9" fmla="*/ 150298 h 250213"/>
                <a:gd name="connsiteX10" fmla="*/ 110250 w 154222"/>
                <a:gd name="connsiteY10" fmla="*/ 253 h 250213"/>
                <a:gd name="connsiteX11" fmla="*/ 153960 w 154222"/>
                <a:gd name="connsiteY11" fmla="*/ 92234 h 250213"/>
                <a:gd name="connsiteX12" fmla="*/ 151350 w 154222"/>
                <a:gd name="connsiteY12" fmla="*/ 218789 h 250213"/>
                <a:gd name="connsiteX13" fmla="*/ 135691 w 154222"/>
                <a:gd name="connsiteY13" fmla="*/ 250108 h 250213"/>
                <a:gd name="connsiteX14" fmla="*/ 110250 w 154222"/>
                <a:gd name="connsiteY14" fmla="*/ 197922 h 250213"/>
                <a:gd name="connsiteX15" fmla="*/ 106993 w 154222"/>
                <a:gd name="connsiteY15" fmla="*/ 27657 h 250213"/>
                <a:gd name="connsiteX16" fmla="*/ 14354 w 154222"/>
                <a:gd name="connsiteY16" fmla="*/ 116369 h 250213"/>
                <a:gd name="connsiteX17" fmla="*/ 11744 w 154222"/>
                <a:gd name="connsiteY17" fmla="*/ 114418 h 250213"/>
                <a:gd name="connsiteX18" fmla="*/ 8488 w 154222"/>
                <a:gd name="connsiteY18" fmla="*/ 117028 h 250213"/>
                <a:gd name="connsiteX19" fmla="*/ 8488 w 154222"/>
                <a:gd name="connsiteY19" fmla="*/ 117674 h 250213"/>
                <a:gd name="connsiteX20" fmla="*/ 10439 w 154222"/>
                <a:gd name="connsiteY20" fmla="*/ 122236 h 250213"/>
                <a:gd name="connsiteX21" fmla="*/ 11086 w 154222"/>
                <a:gd name="connsiteY21" fmla="*/ 122236 h 250213"/>
                <a:gd name="connsiteX22" fmla="*/ 13696 w 154222"/>
                <a:gd name="connsiteY22" fmla="*/ 121589 h 250213"/>
                <a:gd name="connsiteX23" fmla="*/ 14343 w 154222"/>
                <a:gd name="connsiteY23" fmla="*/ 116369 h 250213"/>
                <a:gd name="connsiteX24" fmla="*/ 31319 w 154222"/>
                <a:gd name="connsiteY24" fmla="*/ 107893 h 250213"/>
                <a:gd name="connsiteX25" fmla="*/ 27404 w 154222"/>
                <a:gd name="connsiteY25" fmla="*/ 103978 h 250213"/>
                <a:gd name="connsiteX26" fmla="*/ 19574 w 154222"/>
                <a:gd name="connsiteY26" fmla="*/ 105930 h 250213"/>
                <a:gd name="connsiteX27" fmla="*/ 18927 w 154222"/>
                <a:gd name="connsiteY27" fmla="*/ 107882 h 250213"/>
                <a:gd name="connsiteX28" fmla="*/ 25452 w 154222"/>
                <a:gd name="connsiteY28" fmla="*/ 115053 h 250213"/>
                <a:gd name="connsiteX29" fmla="*/ 26757 w 154222"/>
                <a:gd name="connsiteY29" fmla="*/ 115053 h 250213"/>
                <a:gd name="connsiteX30" fmla="*/ 30014 w 154222"/>
                <a:gd name="connsiteY30" fmla="*/ 113748 h 250213"/>
                <a:gd name="connsiteX31" fmla="*/ 31319 w 154222"/>
                <a:gd name="connsiteY31" fmla="*/ 107882 h 250213"/>
                <a:gd name="connsiteX32" fmla="*/ 24794 w 154222"/>
                <a:gd name="connsiteY32" fmla="*/ 123552 h 250213"/>
                <a:gd name="connsiteX33" fmla="*/ 20879 w 154222"/>
                <a:gd name="connsiteY33" fmla="*/ 123552 h 250213"/>
                <a:gd name="connsiteX34" fmla="*/ 18927 w 154222"/>
                <a:gd name="connsiteY34" fmla="*/ 129419 h 250213"/>
                <a:gd name="connsiteX35" fmla="*/ 18927 w 154222"/>
                <a:gd name="connsiteY35" fmla="*/ 130065 h 250213"/>
                <a:gd name="connsiteX36" fmla="*/ 24147 w 154222"/>
                <a:gd name="connsiteY36" fmla="*/ 134627 h 250213"/>
                <a:gd name="connsiteX37" fmla="*/ 27404 w 154222"/>
                <a:gd name="connsiteY37" fmla="*/ 130712 h 250213"/>
                <a:gd name="connsiteX38" fmla="*/ 24794 w 154222"/>
                <a:gd name="connsiteY38" fmla="*/ 123541 h 250213"/>
                <a:gd name="connsiteX39" fmla="*/ 124604 w 154222"/>
                <a:gd name="connsiteY39" fmla="*/ 123552 h 250213"/>
                <a:gd name="connsiteX40" fmla="*/ 126556 w 154222"/>
                <a:gd name="connsiteY40" fmla="*/ 128772 h 250213"/>
                <a:gd name="connsiteX41" fmla="*/ 127861 w 154222"/>
                <a:gd name="connsiteY41" fmla="*/ 128772 h 250213"/>
                <a:gd name="connsiteX42" fmla="*/ 129812 w 154222"/>
                <a:gd name="connsiteY42" fmla="*/ 127467 h 250213"/>
                <a:gd name="connsiteX43" fmla="*/ 130459 w 154222"/>
                <a:gd name="connsiteY43" fmla="*/ 122906 h 250213"/>
                <a:gd name="connsiteX44" fmla="*/ 127849 w 154222"/>
                <a:gd name="connsiteY44" fmla="*/ 120954 h 250213"/>
                <a:gd name="connsiteX45" fmla="*/ 124593 w 154222"/>
                <a:gd name="connsiteY45" fmla="*/ 122906 h 250213"/>
                <a:gd name="connsiteX46" fmla="*/ 124593 w 154222"/>
                <a:gd name="connsiteY46" fmla="*/ 123552 h 250213"/>
                <a:gd name="connsiteX47" fmla="*/ 132434 w 154222"/>
                <a:gd name="connsiteY47" fmla="*/ 133992 h 250213"/>
                <a:gd name="connsiteX48" fmla="*/ 135044 w 154222"/>
                <a:gd name="connsiteY48" fmla="*/ 140516 h 250213"/>
                <a:gd name="connsiteX49" fmla="*/ 135691 w 154222"/>
                <a:gd name="connsiteY49" fmla="*/ 140516 h 250213"/>
                <a:gd name="connsiteX50" fmla="*/ 138947 w 154222"/>
                <a:gd name="connsiteY50" fmla="*/ 138565 h 250213"/>
                <a:gd name="connsiteX51" fmla="*/ 140252 w 154222"/>
                <a:gd name="connsiteY51" fmla="*/ 131393 h 250213"/>
                <a:gd name="connsiteX52" fmla="*/ 136996 w 154222"/>
                <a:gd name="connsiteY52" fmla="*/ 128784 h 250213"/>
                <a:gd name="connsiteX53" fmla="*/ 132434 w 154222"/>
                <a:gd name="connsiteY53" fmla="*/ 133345 h 250213"/>
                <a:gd name="connsiteX54" fmla="*/ 132434 w 154222"/>
                <a:gd name="connsiteY54" fmla="*/ 133992 h 250213"/>
                <a:gd name="connsiteX55" fmla="*/ 135691 w 154222"/>
                <a:gd name="connsiteY55" fmla="*/ 113771 h 250213"/>
                <a:gd name="connsiteX56" fmla="*/ 139605 w 154222"/>
                <a:gd name="connsiteY56" fmla="*/ 121601 h 250213"/>
                <a:gd name="connsiteX57" fmla="*/ 140910 w 154222"/>
                <a:gd name="connsiteY57" fmla="*/ 121601 h 250213"/>
                <a:gd name="connsiteX58" fmla="*/ 142862 w 154222"/>
                <a:gd name="connsiteY58" fmla="*/ 120954 h 250213"/>
                <a:gd name="connsiteX59" fmla="*/ 144167 w 154222"/>
                <a:gd name="connsiteY59" fmla="*/ 113783 h 250213"/>
                <a:gd name="connsiteX60" fmla="*/ 140910 w 154222"/>
                <a:gd name="connsiteY60" fmla="*/ 110526 h 250213"/>
                <a:gd name="connsiteX61" fmla="*/ 135691 w 154222"/>
                <a:gd name="connsiteY61" fmla="*/ 113136 h 250213"/>
                <a:gd name="connsiteX62" fmla="*/ 135691 w 154222"/>
                <a:gd name="connsiteY62" fmla="*/ 113783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4222" h="250213">
                  <a:moveTo>
                    <a:pt x="106993" y="27645"/>
                  </a:moveTo>
                  <a:cubicBezTo>
                    <a:pt x="94602" y="26999"/>
                    <a:pt x="56112" y="135943"/>
                    <a:pt x="41100" y="226619"/>
                  </a:cubicBezTo>
                  <a:cubicBezTo>
                    <a:pt x="40453" y="237058"/>
                    <a:pt x="37185" y="250108"/>
                    <a:pt x="25440" y="250108"/>
                  </a:cubicBezTo>
                  <a:cubicBezTo>
                    <a:pt x="10439" y="250108"/>
                    <a:pt x="7171" y="220094"/>
                    <a:pt x="7171" y="220094"/>
                  </a:cubicBezTo>
                  <a:cubicBezTo>
                    <a:pt x="1305" y="182263"/>
                    <a:pt x="0" y="100710"/>
                    <a:pt x="0" y="100710"/>
                  </a:cubicBezTo>
                  <a:cubicBezTo>
                    <a:pt x="0" y="100710"/>
                    <a:pt x="0" y="67440"/>
                    <a:pt x="1952" y="42000"/>
                  </a:cubicBezTo>
                  <a:cubicBezTo>
                    <a:pt x="1952" y="42000"/>
                    <a:pt x="4561" y="253"/>
                    <a:pt x="25440" y="253"/>
                  </a:cubicBezTo>
                  <a:cubicBezTo>
                    <a:pt x="47624" y="-393"/>
                    <a:pt x="44356" y="40695"/>
                    <a:pt x="43710" y="51792"/>
                  </a:cubicBezTo>
                  <a:cubicBezTo>
                    <a:pt x="42405" y="68757"/>
                    <a:pt x="42405" y="84416"/>
                    <a:pt x="41100" y="104637"/>
                  </a:cubicBezTo>
                  <a:lnTo>
                    <a:pt x="41100" y="150298"/>
                  </a:lnTo>
                  <a:cubicBezTo>
                    <a:pt x="56101" y="92234"/>
                    <a:pt x="82846" y="3521"/>
                    <a:pt x="110250" y="253"/>
                  </a:cubicBezTo>
                  <a:cubicBezTo>
                    <a:pt x="153301" y="-4308"/>
                    <a:pt x="155265" y="53744"/>
                    <a:pt x="153960" y="92234"/>
                  </a:cubicBezTo>
                  <a:cubicBezTo>
                    <a:pt x="152655" y="125504"/>
                    <a:pt x="152008" y="199874"/>
                    <a:pt x="151350" y="218789"/>
                  </a:cubicBezTo>
                  <a:cubicBezTo>
                    <a:pt x="151350" y="234449"/>
                    <a:pt x="147435" y="248803"/>
                    <a:pt x="135691" y="250108"/>
                  </a:cubicBezTo>
                  <a:cubicBezTo>
                    <a:pt x="124604" y="251413"/>
                    <a:pt x="112202" y="240973"/>
                    <a:pt x="110250" y="197922"/>
                  </a:cubicBezTo>
                  <a:cubicBezTo>
                    <a:pt x="108298" y="138553"/>
                    <a:pt x="121336" y="27657"/>
                    <a:pt x="106993" y="27657"/>
                  </a:cubicBezTo>
                  <a:close/>
                  <a:moveTo>
                    <a:pt x="14354" y="116369"/>
                  </a:moveTo>
                  <a:cubicBezTo>
                    <a:pt x="13708" y="115064"/>
                    <a:pt x="12403" y="114418"/>
                    <a:pt x="11744" y="114418"/>
                  </a:cubicBezTo>
                  <a:cubicBezTo>
                    <a:pt x="9793" y="114418"/>
                    <a:pt x="9134" y="116369"/>
                    <a:pt x="8488" y="117028"/>
                  </a:cubicBezTo>
                  <a:lnTo>
                    <a:pt x="8488" y="117674"/>
                  </a:lnTo>
                  <a:cubicBezTo>
                    <a:pt x="8488" y="120931"/>
                    <a:pt x="9793" y="122236"/>
                    <a:pt x="10439" y="122236"/>
                  </a:cubicBezTo>
                  <a:lnTo>
                    <a:pt x="11086" y="122236"/>
                  </a:lnTo>
                  <a:cubicBezTo>
                    <a:pt x="12391" y="122236"/>
                    <a:pt x="13038" y="122236"/>
                    <a:pt x="13696" y="121589"/>
                  </a:cubicBezTo>
                  <a:cubicBezTo>
                    <a:pt x="15001" y="120284"/>
                    <a:pt x="15001" y="118333"/>
                    <a:pt x="14343" y="116369"/>
                  </a:cubicBezTo>
                  <a:close/>
                  <a:moveTo>
                    <a:pt x="31319" y="107893"/>
                  </a:moveTo>
                  <a:cubicBezTo>
                    <a:pt x="30014" y="105941"/>
                    <a:pt x="28709" y="104637"/>
                    <a:pt x="27404" y="103978"/>
                  </a:cubicBezTo>
                  <a:cubicBezTo>
                    <a:pt x="24147" y="102673"/>
                    <a:pt x="20232" y="105930"/>
                    <a:pt x="19574" y="105930"/>
                  </a:cubicBezTo>
                  <a:cubicBezTo>
                    <a:pt x="19574" y="106577"/>
                    <a:pt x="18927" y="107235"/>
                    <a:pt x="18927" y="107882"/>
                  </a:cubicBezTo>
                  <a:cubicBezTo>
                    <a:pt x="20232" y="111796"/>
                    <a:pt x="22184" y="114406"/>
                    <a:pt x="25452" y="115053"/>
                  </a:cubicBezTo>
                  <a:lnTo>
                    <a:pt x="26757" y="115053"/>
                  </a:lnTo>
                  <a:cubicBezTo>
                    <a:pt x="28062" y="115053"/>
                    <a:pt x="29367" y="114406"/>
                    <a:pt x="30014" y="113748"/>
                  </a:cubicBezTo>
                  <a:cubicBezTo>
                    <a:pt x="31319" y="111796"/>
                    <a:pt x="31965" y="109833"/>
                    <a:pt x="31319" y="107882"/>
                  </a:cubicBezTo>
                  <a:close/>
                  <a:moveTo>
                    <a:pt x="24794" y="123552"/>
                  </a:moveTo>
                  <a:cubicBezTo>
                    <a:pt x="22842" y="122906"/>
                    <a:pt x="21537" y="122906"/>
                    <a:pt x="20879" y="123552"/>
                  </a:cubicBezTo>
                  <a:cubicBezTo>
                    <a:pt x="18927" y="124857"/>
                    <a:pt x="18927" y="128114"/>
                    <a:pt x="18927" y="129419"/>
                  </a:cubicBezTo>
                  <a:lnTo>
                    <a:pt x="18927" y="130065"/>
                  </a:lnTo>
                  <a:cubicBezTo>
                    <a:pt x="20232" y="133322"/>
                    <a:pt x="22184" y="134627"/>
                    <a:pt x="24147" y="134627"/>
                  </a:cubicBezTo>
                  <a:cubicBezTo>
                    <a:pt x="25452" y="133980"/>
                    <a:pt x="26757" y="132675"/>
                    <a:pt x="27404" y="130712"/>
                  </a:cubicBezTo>
                  <a:cubicBezTo>
                    <a:pt x="28050" y="128760"/>
                    <a:pt x="26757" y="124846"/>
                    <a:pt x="24794" y="123541"/>
                  </a:cubicBezTo>
                  <a:close/>
                  <a:moveTo>
                    <a:pt x="124604" y="123552"/>
                  </a:moveTo>
                  <a:cubicBezTo>
                    <a:pt x="124604" y="127467"/>
                    <a:pt x="125909" y="128114"/>
                    <a:pt x="126556" y="128772"/>
                  </a:cubicBezTo>
                  <a:lnTo>
                    <a:pt x="127861" y="128772"/>
                  </a:lnTo>
                  <a:cubicBezTo>
                    <a:pt x="128508" y="128772"/>
                    <a:pt x="129166" y="128125"/>
                    <a:pt x="129812" y="127467"/>
                  </a:cubicBezTo>
                  <a:cubicBezTo>
                    <a:pt x="131117" y="126820"/>
                    <a:pt x="131764" y="124857"/>
                    <a:pt x="130459" y="122906"/>
                  </a:cubicBezTo>
                  <a:cubicBezTo>
                    <a:pt x="129812" y="120954"/>
                    <a:pt x="128508" y="120954"/>
                    <a:pt x="127849" y="120954"/>
                  </a:cubicBezTo>
                  <a:cubicBezTo>
                    <a:pt x="125898" y="120954"/>
                    <a:pt x="125239" y="122906"/>
                    <a:pt x="124593" y="122906"/>
                  </a:cubicBezTo>
                  <a:lnTo>
                    <a:pt x="124593" y="123552"/>
                  </a:lnTo>
                  <a:close/>
                  <a:moveTo>
                    <a:pt x="132434" y="133992"/>
                  </a:moveTo>
                  <a:cubicBezTo>
                    <a:pt x="132434" y="137248"/>
                    <a:pt x="133081" y="139858"/>
                    <a:pt x="135044" y="140516"/>
                  </a:cubicBezTo>
                  <a:lnTo>
                    <a:pt x="135691" y="140516"/>
                  </a:lnTo>
                  <a:cubicBezTo>
                    <a:pt x="136996" y="140516"/>
                    <a:pt x="138300" y="139870"/>
                    <a:pt x="138947" y="138565"/>
                  </a:cubicBezTo>
                  <a:cubicBezTo>
                    <a:pt x="140899" y="136613"/>
                    <a:pt x="141557" y="133345"/>
                    <a:pt x="140252" y="131393"/>
                  </a:cubicBezTo>
                  <a:cubicBezTo>
                    <a:pt x="138947" y="128784"/>
                    <a:pt x="137642" y="128784"/>
                    <a:pt x="136996" y="128784"/>
                  </a:cubicBezTo>
                  <a:cubicBezTo>
                    <a:pt x="134386" y="128784"/>
                    <a:pt x="133081" y="132040"/>
                    <a:pt x="132434" y="133345"/>
                  </a:cubicBezTo>
                  <a:lnTo>
                    <a:pt x="132434" y="133992"/>
                  </a:lnTo>
                  <a:close/>
                  <a:moveTo>
                    <a:pt x="135691" y="113771"/>
                  </a:moveTo>
                  <a:cubicBezTo>
                    <a:pt x="136337" y="118333"/>
                    <a:pt x="137642" y="120942"/>
                    <a:pt x="139605" y="121601"/>
                  </a:cubicBezTo>
                  <a:lnTo>
                    <a:pt x="140910" y="121601"/>
                  </a:lnTo>
                  <a:cubicBezTo>
                    <a:pt x="141557" y="121601"/>
                    <a:pt x="142215" y="121601"/>
                    <a:pt x="142862" y="120954"/>
                  </a:cubicBezTo>
                  <a:cubicBezTo>
                    <a:pt x="144167" y="119649"/>
                    <a:pt x="145472" y="117039"/>
                    <a:pt x="144167" y="113783"/>
                  </a:cubicBezTo>
                  <a:cubicBezTo>
                    <a:pt x="143520" y="111831"/>
                    <a:pt x="142862" y="110526"/>
                    <a:pt x="140910" y="110526"/>
                  </a:cubicBezTo>
                  <a:cubicBezTo>
                    <a:pt x="138300" y="109879"/>
                    <a:pt x="136349" y="112478"/>
                    <a:pt x="135691" y="113136"/>
                  </a:cubicBezTo>
                  <a:lnTo>
                    <a:pt x="135691" y="113783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1" name="Vrije vorm: vorm 9460">
              <a:extLst>
                <a:ext uri="{FF2B5EF4-FFF2-40B4-BE49-F238E27FC236}">
                  <a16:creationId xmlns:a16="http://schemas.microsoft.com/office/drawing/2014/main" id="{9D8848D1-A489-E6FC-E2E3-623CE77888E1}"/>
                </a:ext>
              </a:extLst>
            </p:cNvPr>
            <p:cNvSpPr/>
            <p:nvPr/>
          </p:nvSpPr>
          <p:spPr>
            <a:xfrm rot="291967">
              <a:off x="9201947" y="3094404"/>
              <a:ext cx="178029" cy="250831"/>
            </a:xfrm>
            <a:custGeom>
              <a:avLst/>
              <a:gdLst>
                <a:gd name="connsiteX0" fmla="*/ 177716 w 178029"/>
                <a:gd name="connsiteY0" fmla="*/ 16363 h 250831"/>
                <a:gd name="connsiteX1" fmla="*/ 171850 w 178029"/>
                <a:gd name="connsiteY1" fmla="*/ 151407 h 250831"/>
                <a:gd name="connsiteX2" fmla="*/ 115091 w 178029"/>
                <a:gd name="connsiteY2" fmla="*/ 246655 h 250831"/>
                <a:gd name="connsiteX3" fmla="*/ 88345 w 178029"/>
                <a:gd name="connsiteY3" fmla="*/ 169029 h 250831"/>
                <a:gd name="connsiteX4" fmla="*/ 72686 w 178029"/>
                <a:gd name="connsiteY4" fmla="*/ 238179 h 250831"/>
                <a:gd name="connsiteX5" fmla="*/ 41368 w 178029"/>
                <a:gd name="connsiteY5" fmla="*/ 248619 h 250831"/>
                <a:gd name="connsiteX6" fmla="*/ 268 w 178029"/>
                <a:gd name="connsiteY6" fmla="*/ 40511 h 250831"/>
                <a:gd name="connsiteX7" fmla="*/ 24403 w 178029"/>
                <a:gd name="connsiteY7" fmla="*/ 69 h 250831"/>
                <a:gd name="connsiteX8" fmla="*/ 47234 w 178029"/>
                <a:gd name="connsiteY8" fmla="*/ 47035 h 250831"/>
                <a:gd name="connsiteX9" fmla="*/ 59625 w 178029"/>
                <a:gd name="connsiteY9" fmla="*/ 219263 h 250831"/>
                <a:gd name="connsiteX10" fmla="*/ 82456 w 178029"/>
                <a:gd name="connsiteY10" fmla="*/ 96623 h 250831"/>
                <a:gd name="connsiteX11" fmla="*/ 96152 w 178029"/>
                <a:gd name="connsiteY11" fmla="*/ 69877 h 250831"/>
                <a:gd name="connsiteX12" fmla="*/ 113116 w 178029"/>
                <a:gd name="connsiteY12" fmla="*/ 99233 h 250831"/>
                <a:gd name="connsiteX13" fmla="*/ 132690 w 178029"/>
                <a:gd name="connsiteY13" fmla="*/ 223178 h 250831"/>
                <a:gd name="connsiteX14" fmla="*/ 160741 w 178029"/>
                <a:gd name="connsiteY14" fmla="*/ 15728 h 250831"/>
                <a:gd name="connsiteX15" fmla="*/ 167912 w 178029"/>
                <a:gd name="connsiteY15" fmla="*/ 69 h 250831"/>
                <a:gd name="connsiteX16" fmla="*/ 177693 w 178029"/>
                <a:gd name="connsiteY16" fmla="*/ 16375 h 250831"/>
                <a:gd name="connsiteX17" fmla="*/ 19842 w 178029"/>
                <a:gd name="connsiteY17" fmla="*/ 117479 h 250831"/>
                <a:gd name="connsiteX18" fmla="*/ 20489 w 178029"/>
                <a:gd name="connsiteY18" fmla="*/ 111612 h 250831"/>
                <a:gd name="connsiteX19" fmla="*/ 16574 w 178029"/>
                <a:gd name="connsiteY19" fmla="*/ 107697 h 250831"/>
                <a:gd name="connsiteX20" fmla="*/ 9402 w 178029"/>
                <a:gd name="connsiteY20" fmla="*/ 110307 h 250831"/>
                <a:gd name="connsiteX21" fmla="*/ 8756 w 178029"/>
                <a:gd name="connsiteY21" fmla="*/ 111612 h 250831"/>
                <a:gd name="connsiteX22" fmla="*/ 14622 w 178029"/>
                <a:gd name="connsiteY22" fmla="*/ 119442 h 250831"/>
                <a:gd name="connsiteX23" fmla="*/ 15927 w 178029"/>
                <a:gd name="connsiteY23" fmla="*/ 119442 h 250831"/>
                <a:gd name="connsiteX24" fmla="*/ 19842 w 178029"/>
                <a:gd name="connsiteY24" fmla="*/ 117490 h 250831"/>
                <a:gd name="connsiteX25" fmla="*/ 26367 w 178029"/>
                <a:gd name="connsiteY25" fmla="*/ 134443 h 250831"/>
                <a:gd name="connsiteX26" fmla="*/ 23757 w 178029"/>
                <a:gd name="connsiteY26" fmla="*/ 132491 h 250831"/>
                <a:gd name="connsiteX27" fmla="*/ 20500 w 178029"/>
                <a:gd name="connsiteY27" fmla="*/ 134443 h 250831"/>
                <a:gd name="connsiteX28" fmla="*/ 20500 w 178029"/>
                <a:gd name="connsiteY28" fmla="*/ 135089 h 250831"/>
                <a:gd name="connsiteX29" fmla="*/ 22452 w 178029"/>
                <a:gd name="connsiteY29" fmla="*/ 140309 h 250831"/>
                <a:gd name="connsiteX30" fmla="*/ 23757 w 178029"/>
                <a:gd name="connsiteY30" fmla="*/ 140309 h 250831"/>
                <a:gd name="connsiteX31" fmla="*/ 25708 w 178029"/>
                <a:gd name="connsiteY31" fmla="*/ 139004 h 250831"/>
                <a:gd name="connsiteX32" fmla="*/ 26355 w 178029"/>
                <a:gd name="connsiteY32" fmla="*/ 134443 h 250831"/>
                <a:gd name="connsiteX33" fmla="*/ 32891 w 178029"/>
                <a:gd name="connsiteY33" fmla="*/ 119442 h 250831"/>
                <a:gd name="connsiteX34" fmla="*/ 29635 w 178029"/>
                <a:gd name="connsiteY34" fmla="*/ 117490 h 250831"/>
                <a:gd name="connsiteX35" fmla="*/ 25073 w 178029"/>
                <a:gd name="connsiteY35" fmla="*/ 122052 h 250831"/>
                <a:gd name="connsiteX36" fmla="*/ 25073 w 178029"/>
                <a:gd name="connsiteY36" fmla="*/ 122698 h 250831"/>
                <a:gd name="connsiteX37" fmla="*/ 27683 w 178029"/>
                <a:gd name="connsiteY37" fmla="*/ 129223 h 250831"/>
                <a:gd name="connsiteX38" fmla="*/ 28330 w 178029"/>
                <a:gd name="connsiteY38" fmla="*/ 129223 h 250831"/>
                <a:gd name="connsiteX39" fmla="*/ 31586 w 178029"/>
                <a:gd name="connsiteY39" fmla="*/ 127271 h 250831"/>
                <a:gd name="connsiteX40" fmla="*/ 32891 w 178029"/>
                <a:gd name="connsiteY40" fmla="*/ 119442 h 250831"/>
                <a:gd name="connsiteX41" fmla="*/ 91602 w 178029"/>
                <a:gd name="connsiteY41" fmla="*/ 118137 h 250831"/>
                <a:gd name="connsiteX42" fmla="*/ 94859 w 178029"/>
                <a:gd name="connsiteY42" fmla="*/ 119442 h 250831"/>
                <a:gd name="connsiteX43" fmla="*/ 96810 w 178029"/>
                <a:gd name="connsiteY43" fmla="*/ 118795 h 250831"/>
                <a:gd name="connsiteX44" fmla="*/ 97457 w 178029"/>
                <a:gd name="connsiteY44" fmla="*/ 115538 h 250831"/>
                <a:gd name="connsiteX45" fmla="*/ 93542 w 178029"/>
                <a:gd name="connsiteY45" fmla="*/ 112282 h 250831"/>
                <a:gd name="connsiteX46" fmla="*/ 90932 w 178029"/>
                <a:gd name="connsiteY46" fmla="*/ 113587 h 250831"/>
                <a:gd name="connsiteX47" fmla="*/ 90932 w 178029"/>
                <a:gd name="connsiteY47" fmla="*/ 117502 h 250831"/>
                <a:gd name="connsiteX48" fmla="*/ 91579 w 178029"/>
                <a:gd name="connsiteY48" fmla="*/ 118148 h 250831"/>
                <a:gd name="connsiteX49" fmla="*/ 104651 w 178029"/>
                <a:gd name="connsiteY49" fmla="*/ 127918 h 250831"/>
                <a:gd name="connsiteX50" fmla="*/ 97480 w 178029"/>
                <a:gd name="connsiteY50" fmla="*/ 124661 h 250831"/>
                <a:gd name="connsiteX51" fmla="*/ 96175 w 178029"/>
                <a:gd name="connsiteY51" fmla="*/ 125308 h 250831"/>
                <a:gd name="connsiteX52" fmla="*/ 95528 w 178029"/>
                <a:gd name="connsiteY52" fmla="*/ 134443 h 250831"/>
                <a:gd name="connsiteX53" fmla="*/ 99443 w 178029"/>
                <a:gd name="connsiteY53" fmla="*/ 137053 h 250831"/>
                <a:gd name="connsiteX54" fmla="*/ 100090 w 178029"/>
                <a:gd name="connsiteY54" fmla="*/ 137053 h 250831"/>
                <a:gd name="connsiteX55" fmla="*/ 104651 w 178029"/>
                <a:gd name="connsiteY55" fmla="*/ 133138 h 250831"/>
                <a:gd name="connsiteX56" fmla="*/ 104651 w 178029"/>
                <a:gd name="connsiteY56" fmla="*/ 127918 h 25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78029" h="250831">
                  <a:moveTo>
                    <a:pt x="177716" y="16363"/>
                  </a:moveTo>
                  <a:cubicBezTo>
                    <a:pt x="179668" y="72464"/>
                    <a:pt x="171850" y="151407"/>
                    <a:pt x="171850" y="151407"/>
                  </a:cubicBezTo>
                  <a:cubicBezTo>
                    <a:pt x="158801" y="281230"/>
                    <a:pt x="115091" y="246655"/>
                    <a:pt x="115091" y="246655"/>
                  </a:cubicBezTo>
                  <a:cubicBezTo>
                    <a:pt x="91602" y="234264"/>
                    <a:pt x="88345" y="169029"/>
                    <a:pt x="88345" y="169029"/>
                  </a:cubicBezTo>
                  <a:cubicBezTo>
                    <a:pt x="88992" y="184030"/>
                    <a:pt x="83126" y="221873"/>
                    <a:pt x="72686" y="238179"/>
                  </a:cubicBezTo>
                  <a:cubicBezTo>
                    <a:pt x="61600" y="255790"/>
                    <a:pt x="41368" y="248619"/>
                    <a:pt x="41368" y="248619"/>
                  </a:cubicBezTo>
                  <a:cubicBezTo>
                    <a:pt x="926" y="238179"/>
                    <a:pt x="-1037" y="103794"/>
                    <a:pt x="268" y="40511"/>
                  </a:cubicBezTo>
                  <a:cubicBezTo>
                    <a:pt x="268" y="40511"/>
                    <a:pt x="268" y="1374"/>
                    <a:pt x="24403" y="69"/>
                  </a:cubicBezTo>
                  <a:cubicBezTo>
                    <a:pt x="52454" y="-1883"/>
                    <a:pt x="47234" y="47035"/>
                    <a:pt x="47234" y="47035"/>
                  </a:cubicBezTo>
                  <a:cubicBezTo>
                    <a:pt x="45282" y="83573"/>
                    <a:pt x="38758" y="220568"/>
                    <a:pt x="59625" y="219263"/>
                  </a:cubicBezTo>
                  <a:cubicBezTo>
                    <a:pt x="59625" y="219263"/>
                    <a:pt x="79199" y="213397"/>
                    <a:pt x="82456" y="96623"/>
                  </a:cubicBezTo>
                  <a:cubicBezTo>
                    <a:pt x="82456" y="96623"/>
                    <a:pt x="81809" y="71182"/>
                    <a:pt x="96152" y="69877"/>
                  </a:cubicBezTo>
                  <a:cubicBezTo>
                    <a:pt x="115068" y="67926"/>
                    <a:pt x="113116" y="99233"/>
                    <a:pt x="113116" y="99233"/>
                  </a:cubicBezTo>
                  <a:cubicBezTo>
                    <a:pt x="113116" y="124673"/>
                    <a:pt x="112469" y="220568"/>
                    <a:pt x="132690" y="223178"/>
                  </a:cubicBezTo>
                  <a:cubicBezTo>
                    <a:pt x="155521" y="225788"/>
                    <a:pt x="160094" y="75744"/>
                    <a:pt x="160741" y="15728"/>
                  </a:cubicBezTo>
                  <a:cubicBezTo>
                    <a:pt x="160741" y="15728"/>
                    <a:pt x="160094" y="727"/>
                    <a:pt x="167912" y="69"/>
                  </a:cubicBezTo>
                  <a:cubicBezTo>
                    <a:pt x="178351" y="-1236"/>
                    <a:pt x="177693" y="16375"/>
                    <a:pt x="177693" y="16375"/>
                  </a:cubicBezTo>
                  <a:close/>
                  <a:moveTo>
                    <a:pt x="19842" y="117479"/>
                  </a:moveTo>
                  <a:cubicBezTo>
                    <a:pt x="21147" y="116174"/>
                    <a:pt x="21147" y="114222"/>
                    <a:pt x="20489" y="111612"/>
                  </a:cubicBezTo>
                  <a:cubicBezTo>
                    <a:pt x="19842" y="109660"/>
                    <a:pt x="18537" y="108356"/>
                    <a:pt x="16574" y="107697"/>
                  </a:cubicBezTo>
                  <a:cubicBezTo>
                    <a:pt x="13317" y="107051"/>
                    <a:pt x="9402" y="110307"/>
                    <a:pt x="9402" y="110307"/>
                  </a:cubicBezTo>
                  <a:cubicBezTo>
                    <a:pt x="8756" y="110307"/>
                    <a:pt x="8756" y="110954"/>
                    <a:pt x="8756" y="111612"/>
                  </a:cubicBezTo>
                  <a:cubicBezTo>
                    <a:pt x="9402" y="115527"/>
                    <a:pt x="12012" y="118783"/>
                    <a:pt x="14622" y="119442"/>
                  </a:cubicBezTo>
                  <a:lnTo>
                    <a:pt x="15927" y="119442"/>
                  </a:lnTo>
                  <a:cubicBezTo>
                    <a:pt x="17232" y="119442"/>
                    <a:pt x="18537" y="118795"/>
                    <a:pt x="19842" y="117490"/>
                  </a:cubicBezTo>
                  <a:close/>
                  <a:moveTo>
                    <a:pt x="26367" y="134443"/>
                  </a:moveTo>
                  <a:cubicBezTo>
                    <a:pt x="25720" y="132491"/>
                    <a:pt x="24415" y="132491"/>
                    <a:pt x="23757" y="132491"/>
                  </a:cubicBezTo>
                  <a:cubicBezTo>
                    <a:pt x="21805" y="132491"/>
                    <a:pt x="21147" y="134443"/>
                    <a:pt x="20500" y="134443"/>
                  </a:cubicBezTo>
                  <a:lnTo>
                    <a:pt x="20500" y="135089"/>
                  </a:lnTo>
                  <a:cubicBezTo>
                    <a:pt x="20500" y="139004"/>
                    <a:pt x="21805" y="139651"/>
                    <a:pt x="22452" y="140309"/>
                  </a:cubicBezTo>
                  <a:lnTo>
                    <a:pt x="23757" y="140309"/>
                  </a:lnTo>
                  <a:cubicBezTo>
                    <a:pt x="24403" y="140309"/>
                    <a:pt x="25062" y="139662"/>
                    <a:pt x="25708" y="139004"/>
                  </a:cubicBezTo>
                  <a:cubicBezTo>
                    <a:pt x="27013" y="138357"/>
                    <a:pt x="27660" y="136394"/>
                    <a:pt x="26355" y="134443"/>
                  </a:cubicBezTo>
                  <a:close/>
                  <a:moveTo>
                    <a:pt x="32891" y="119442"/>
                  </a:moveTo>
                  <a:cubicBezTo>
                    <a:pt x="31586" y="118137"/>
                    <a:pt x="30281" y="117490"/>
                    <a:pt x="29635" y="117490"/>
                  </a:cubicBezTo>
                  <a:cubicBezTo>
                    <a:pt x="27025" y="117490"/>
                    <a:pt x="25720" y="120747"/>
                    <a:pt x="25073" y="122052"/>
                  </a:cubicBezTo>
                  <a:lnTo>
                    <a:pt x="25073" y="122698"/>
                  </a:lnTo>
                  <a:cubicBezTo>
                    <a:pt x="25073" y="125955"/>
                    <a:pt x="25720" y="128565"/>
                    <a:pt x="27683" y="129223"/>
                  </a:cubicBezTo>
                  <a:lnTo>
                    <a:pt x="28330" y="129223"/>
                  </a:lnTo>
                  <a:cubicBezTo>
                    <a:pt x="29635" y="129223"/>
                    <a:pt x="30940" y="128576"/>
                    <a:pt x="31586" y="127271"/>
                  </a:cubicBezTo>
                  <a:cubicBezTo>
                    <a:pt x="33538" y="125320"/>
                    <a:pt x="34196" y="122052"/>
                    <a:pt x="32891" y="119442"/>
                  </a:cubicBezTo>
                  <a:close/>
                  <a:moveTo>
                    <a:pt x="91602" y="118137"/>
                  </a:moveTo>
                  <a:cubicBezTo>
                    <a:pt x="92907" y="118783"/>
                    <a:pt x="94212" y="119442"/>
                    <a:pt x="94859" y="119442"/>
                  </a:cubicBezTo>
                  <a:cubicBezTo>
                    <a:pt x="95505" y="119442"/>
                    <a:pt x="96164" y="119442"/>
                    <a:pt x="96810" y="118795"/>
                  </a:cubicBezTo>
                  <a:cubicBezTo>
                    <a:pt x="97457" y="118148"/>
                    <a:pt x="98115" y="116843"/>
                    <a:pt x="97457" y="115538"/>
                  </a:cubicBezTo>
                  <a:cubicBezTo>
                    <a:pt x="96799" y="114234"/>
                    <a:pt x="95505" y="112282"/>
                    <a:pt x="93542" y="112282"/>
                  </a:cubicBezTo>
                  <a:cubicBezTo>
                    <a:pt x="91579" y="112282"/>
                    <a:pt x="90932" y="112929"/>
                    <a:pt x="90932" y="113587"/>
                  </a:cubicBezTo>
                  <a:cubicBezTo>
                    <a:pt x="89627" y="115538"/>
                    <a:pt x="90932" y="117502"/>
                    <a:pt x="90932" y="117502"/>
                  </a:cubicBezTo>
                  <a:cubicBezTo>
                    <a:pt x="90932" y="118148"/>
                    <a:pt x="91579" y="118148"/>
                    <a:pt x="91579" y="118148"/>
                  </a:cubicBezTo>
                  <a:close/>
                  <a:moveTo>
                    <a:pt x="104651" y="127918"/>
                  </a:moveTo>
                  <a:cubicBezTo>
                    <a:pt x="102700" y="125308"/>
                    <a:pt x="98127" y="124661"/>
                    <a:pt x="97480" y="124661"/>
                  </a:cubicBezTo>
                  <a:cubicBezTo>
                    <a:pt x="96833" y="124015"/>
                    <a:pt x="96833" y="124661"/>
                    <a:pt x="96175" y="125308"/>
                  </a:cubicBezTo>
                  <a:cubicBezTo>
                    <a:pt x="94223" y="128565"/>
                    <a:pt x="93565" y="131833"/>
                    <a:pt x="95528" y="134443"/>
                  </a:cubicBezTo>
                  <a:cubicBezTo>
                    <a:pt x="96175" y="136394"/>
                    <a:pt x="97480" y="137053"/>
                    <a:pt x="99443" y="137053"/>
                  </a:cubicBezTo>
                  <a:lnTo>
                    <a:pt x="100090" y="137053"/>
                  </a:lnTo>
                  <a:cubicBezTo>
                    <a:pt x="102041" y="137053"/>
                    <a:pt x="104005" y="135748"/>
                    <a:pt x="104651" y="133138"/>
                  </a:cubicBezTo>
                  <a:cubicBezTo>
                    <a:pt x="105298" y="131186"/>
                    <a:pt x="105298" y="129881"/>
                    <a:pt x="104651" y="127918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2" name="Vrije vorm: vorm 9461">
              <a:extLst>
                <a:ext uri="{FF2B5EF4-FFF2-40B4-BE49-F238E27FC236}">
                  <a16:creationId xmlns:a16="http://schemas.microsoft.com/office/drawing/2014/main" id="{23BABDC0-D5F0-FFD0-838F-5DE690CC6FA7}"/>
                </a:ext>
              </a:extLst>
            </p:cNvPr>
            <p:cNvSpPr/>
            <p:nvPr/>
          </p:nvSpPr>
          <p:spPr>
            <a:xfrm rot="291967">
              <a:off x="9398590" y="3108962"/>
              <a:ext cx="129061" cy="250040"/>
            </a:xfrm>
            <a:custGeom>
              <a:avLst/>
              <a:gdLst>
                <a:gd name="connsiteX0" fmla="*/ 43765 w 129061"/>
                <a:gd name="connsiteY0" fmla="*/ 138454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4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4 h 250040"/>
                <a:gd name="connsiteX23" fmla="*/ 20288 w 129061"/>
                <a:gd name="connsiteY23" fmla="*/ 138454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4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30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4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4"/>
                  </a:cubicBezTo>
                  <a:lnTo>
                    <a:pt x="20288" y="138454"/>
                  </a:lnTo>
                  <a:cubicBezTo>
                    <a:pt x="21593" y="138454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3" name="Vrije vorm: vorm 9462">
              <a:extLst>
                <a:ext uri="{FF2B5EF4-FFF2-40B4-BE49-F238E27FC236}">
                  <a16:creationId xmlns:a16="http://schemas.microsoft.com/office/drawing/2014/main" id="{9A41A1D9-F275-4228-4BEC-2F84DDBEF9D8}"/>
                </a:ext>
              </a:extLst>
            </p:cNvPr>
            <p:cNvSpPr/>
            <p:nvPr/>
          </p:nvSpPr>
          <p:spPr>
            <a:xfrm rot="291967">
              <a:off x="9643660" y="3091230"/>
              <a:ext cx="75684" cy="356190"/>
            </a:xfrm>
            <a:custGeom>
              <a:avLst/>
              <a:gdLst>
                <a:gd name="connsiteX0" fmla="*/ 73074 w 75684"/>
                <a:gd name="connsiteY0" fmla="*/ 63284 h 356190"/>
                <a:gd name="connsiteX1" fmla="*/ 75684 w 75684"/>
                <a:gd name="connsiteY1" fmla="*/ 160484 h 356190"/>
                <a:gd name="connsiteX2" fmla="*/ 72428 w 75684"/>
                <a:gd name="connsiteY2" fmla="*/ 245940 h 356190"/>
                <a:gd name="connsiteX3" fmla="*/ 23498 w 75684"/>
                <a:gd name="connsiteY3" fmla="*/ 356189 h 356190"/>
                <a:gd name="connsiteX4" fmla="*/ 9 w 75684"/>
                <a:gd name="connsiteY4" fmla="*/ 328139 h 356190"/>
                <a:gd name="connsiteX5" fmla="*/ 9144 w 75684"/>
                <a:gd name="connsiteY5" fmla="*/ 315090 h 356190"/>
                <a:gd name="connsiteX6" fmla="*/ 16315 w 75684"/>
                <a:gd name="connsiteY6" fmla="*/ 324224 h 356190"/>
                <a:gd name="connsiteX7" fmla="*/ 20230 w 75684"/>
                <a:gd name="connsiteY7" fmla="*/ 335969 h 356190"/>
                <a:gd name="connsiteX8" fmla="*/ 33926 w 75684"/>
                <a:gd name="connsiteY8" fmla="*/ 245293 h 356190"/>
                <a:gd name="connsiteX9" fmla="*/ 32621 w 75684"/>
                <a:gd name="connsiteY9" fmla="*/ 159837 h 356190"/>
                <a:gd name="connsiteX10" fmla="*/ 32621 w 75684"/>
                <a:gd name="connsiteY10" fmla="*/ 67857 h 356190"/>
                <a:gd name="connsiteX11" fmla="*/ 51537 w 75684"/>
                <a:gd name="connsiteY11" fmla="*/ 35891 h 356190"/>
                <a:gd name="connsiteX12" fmla="*/ 73063 w 75684"/>
                <a:gd name="connsiteY12" fmla="*/ 63295 h 356190"/>
                <a:gd name="connsiteX13" fmla="*/ 52854 w 75684"/>
                <a:gd name="connsiteY13" fmla="*/ 0 h 356190"/>
                <a:gd name="connsiteX14" fmla="*/ 65903 w 75684"/>
                <a:gd name="connsiteY14" fmla="*/ 13049 h 356190"/>
                <a:gd name="connsiteX15" fmla="*/ 52854 w 75684"/>
                <a:gd name="connsiteY15" fmla="*/ 26745 h 356190"/>
                <a:gd name="connsiteX16" fmla="*/ 39804 w 75684"/>
                <a:gd name="connsiteY16" fmla="*/ 13049 h 356190"/>
                <a:gd name="connsiteX17" fmla="*/ 52854 w 75684"/>
                <a:gd name="connsiteY17" fmla="*/ 0 h 356190"/>
                <a:gd name="connsiteX18" fmla="*/ 48280 w 75684"/>
                <a:gd name="connsiteY18" fmla="*/ 154606 h 356190"/>
                <a:gd name="connsiteX19" fmla="*/ 51548 w 75684"/>
                <a:gd name="connsiteY19" fmla="*/ 152654 h 356190"/>
                <a:gd name="connsiteX20" fmla="*/ 52195 w 75684"/>
                <a:gd name="connsiteY20" fmla="*/ 144825 h 356190"/>
                <a:gd name="connsiteX21" fmla="*/ 48939 w 75684"/>
                <a:gd name="connsiteY21" fmla="*/ 142873 h 356190"/>
                <a:gd name="connsiteX22" fmla="*/ 44377 w 75684"/>
                <a:gd name="connsiteY22" fmla="*/ 147434 h 356190"/>
                <a:gd name="connsiteX23" fmla="*/ 46987 w 75684"/>
                <a:gd name="connsiteY23" fmla="*/ 153959 h 356190"/>
                <a:gd name="connsiteX24" fmla="*/ 48292 w 75684"/>
                <a:gd name="connsiteY24" fmla="*/ 154606 h 356190"/>
                <a:gd name="connsiteX25" fmla="*/ 55452 w 75684"/>
                <a:gd name="connsiteY25" fmla="*/ 163740 h 356190"/>
                <a:gd name="connsiteX26" fmla="*/ 52842 w 75684"/>
                <a:gd name="connsiteY26" fmla="*/ 161789 h 356190"/>
                <a:gd name="connsiteX27" fmla="*/ 49574 w 75684"/>
                <a:gd name="connsiteY27" fmla="*/ 163740 h 356190"/>
                <a:gd name="connsiteX28" fmla="*/ 49574 w 75684"/>
                <a:gd name="connsiteY28" fmla="*/ 164387 h 356190"/>
                <a:gd name="connsiteX29" fmla="*/ 51537 w 75684"/>
                <a:gd name="connsiteY29" fmla="*/ 169607 h 356190"/>
                <a:gd name="connsiteX30" fmla="*/ 52184 w 75684"/>
                <a:gd name="connsiteY30" fmla="*/ 169607 h 356190"/>
                <a:gd name="connsiteX31" fmla="*/ 54794 w 75684"/>
                <a:gd name="connsiteY31" fmla="*/ 168302 h 356190"/>
                <a:gd name="connsiteX32" fmla="*/ 55452 w 75684"/>
                <a:gd name="connsiteY32" fmla="*/ 163740 h 356190"/>
                <a:gd name="connsiteX33" fmla="*/ 67196 w 75684"/>
                <a:gd name="connsiteY33" fmla="*/ 155911 h 356190"/>
                <a:gd name="connsiteX34" fmla="*/ 63940 w 75684"/>
                <a:gd name="connsiteY34" fmla="*/ 152654 h 356190"/>
                <a:gd name="connsiteX35" fmla="*/ 59367 w 75684"/>
                <a:gd name="connsiteY35" fmla="*/ 155264 h 356190"/>
                <a:gd name="connsiteX36" fmla="*/ 58720 w 75684"/>
                <a:gd name="connsiteY36" fmla="*/ 155911 h 356190"/>
                <a:gd name="connsiteX37" fmla="*/ 62635 w 75684"/>
                <a:gd name="connsiteY37" fmla="*/ 163740 h 356190"/>
                <a:gd name="connsiteX38" fmla="*/ 63940 w 75684"/>
                <a:gd name="connsiteY38" fmla="*/ 164387 h 356190"/>
                <a:gd name="connsiteX39" fmla="*/ 66549 w 75684"/>
                <a:gd name="connsiteY39" fmla="*/ 163082 h 356190"/>
                <a:gd name="connsiteX40" fmla="*/ 67196 w 75684"/>
                <a:gd name="connsiteY40" fmla="*/ 155911 h 3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75684" h="356190">
                  <a:moveTo>
                    <a:pt x="73074" y="63284"/>
                  </a:moveTo>
                  <a:cubicBezTo>
                    <a:pt x="73732" y="74370"/>
                    <a:pt x="75037" y="112213"/>
                    <a:pt x="75684" y="160484"/>
                  </a:cubicBezTo>
                  <a:cubicBezTo>
                    <a:pt x="75684" y="160484"/>
                    <a:pt x="75684" y="201583"/>
                    <a:pt x="72428" y="245940"/>
                  </a:cubicBezTo>
                  <a:cubicBezTo>
                    <a:pt x="68513" y="302699"/>
                    <a:pt x="53512" y="356189"/>
                    <a:pt x="23498" y="356189"/>
                  </a:cubicBezTo>
                  <a:cubicBezTo>
                    <a:pt x="23498" y="356189"/>
                    <a:pt x="1972" y="356836"/>
                    <a:pt x="9" y="328139"/>
                  </a:cubicBezTo>
                  <a:cubicBezTo>
                    <a:pt x="9" y="328139"/>
                    <a:pt x="-649" y="314443"/>
                    <a:pt x="9144" y="315090"/>
                  </a:cubicBezTo>
                  <a:cubicBezTo>
                    <a:pt x="9144" y="315090"/>
                    <a:pt x="15010" y="315090"/>
                    <a:pt x="16315" y="324224"/>
                  </a:cubicBezTo>
                  <a:cubicBezTo>
                    <a:pt x="16315" y="324224"/>
                    <a:pt x="16315" y="336615"/>
                    <a:pt x="20230" y="335969"/>
                  </a:cubicBezTo>
                  <a:cubicBezTo>
                    <a:pt x="31316" y="334017"/>
                    <a:pt x="33279" y="289649"/>
                    <a:pt x="33926" y="245293"/>
                  </a:cubicBezTo>
                  <a:cubicBezTo>
                    <a:pt x="33926" y="198974"/>
                    <a:pt x="32621" y="159837"/>
                    <a:pt x="32621" y="159837"/>
                  </a:cubicBezTo>
                  <a:cubicBezTo>
                    <a:pt x="31974" y="123311"/>
                    <a:pt x="30670" y="91334"/>
                    <a:pt x="32621" y="67857"/>
                  </a:cubicBezTo>
                  <a:cubicBezTo>
                    <a:pt x="33926" y="48283"/>
                    <a:pt x="39793" y="35233"/>
                    <a:pt x="51537" y="35891"/>
                  </a:cubicBezTo>
                  <a:cubicBezTo>
                    <a:pt x="51537" y="35891"/>
                    <a:pt x="71758" y="34587"/>
                    <a:pt x="73063" y="63295"/>
                  </a:cubicBezTo>
                  <a:close/>
                  <a:moveTo>
                    <a:pt x="52854" y="0"/>
                  </a:moveTo>
                  <a:cubicBezTo>
                    <a:pt x="60025" y="0"/>
                    <a:pt x="65903" y="5866"/>
                    <a:pt x="65903" y="13049"/>
                  </a:cubicBezTo>
                  <a:cubicBezTo>
                    <a:pt x="65903" y="20879"/>
                    <a:pt x="60036" y="26745"/>
                    <a:pt x="52854" y="26745"/>
                  </a:cubicBezTo>
                  <a:cubicBezTo>
                    <a:pt x="45671" y="26745"/>
                    <a:pt x="39804" y="20879"/>
                    <a:pt x="39804" y="13049"/>
                  </a:cubicBezTo>
                  <a:cubicBezTo>
                    <a:pt x="39804" y="5878"/>
                    <a:pt x="45671" y="0"/>
                    <a:pt x="52854" y="0"/>
                  </a:cubicBezTo>
                  <a:close/>
                  <a:moveTo>
                    <a:pt x="48280" y="154606"/>
                  </a:moveTo>
                  <a:cubicBezTo>
                    <a:pt x="49585" y="154606"/>
                    <a:pt x="50244" y="153959"/>
                    <a:pt x="51548" y="152654"/>
                  </a:cubicBezTo>
                  <a:cubicBezTo>
                    <a:pt x="52854" y="150703"/>
                    <a:pt x="54158" y="147434"/>
                    <a:pt x="52195" y="144825"/>
                  </a:cubicBezTo>
                  <a:cubicBezTo>
                    <a:pt x="51548" y="143520"/>
                    <a:pt x="50244" y="142873"/>
                    <a:pt x="48939" y="142873"/>
                  </a:cubicBezTo>
                  <a:cubicBezTo>
                    <a:pt x="46329" y="142873"/>
                    <a:pt x="45024" y="146130"/>
                    <a:pt x="44377" y="147434"/>
                  </a:cubicBezTo>
                  <a:cubicBezTo>
                    <a:pt x="44377" y="151349"/>
                    <a:pt x="45682" y="153301"/>
                    <a:pt x="46987" y="153959"/>
                  </a:cubicBezTo>
                  <a:cubicBezTo>
                    <a:pt x="47414" y="154390"/>
                    <a:pt x="47853" y="154606"/>
                    <a:pt x="48292" y="154606"/>
                  </a:cubicBezTo>
                  <a:close/>
                  <a:moveTo>
                    <a:pt x="55452" y="163740"/>
                  </a:moveTo>
                  <a:cubicBezTo>
                    <a:pt x="54794" y="161789"/>
                    <a:pt x="53488" y="161789"/>
                    <a:pt x="52842" y="161789"/>
                  </a:cubicBezTo>
                  <a:cubicBezTo>
                    <a:pt x="50879" y="161789"/>
                    <a:pt x="49574" y="163094"/>
                    <a:pt x="49574" y="163740"/>
                  </a:cubicBezTo>
                  <a:lnTo>
                    <a:pt x="49574" y="164387"/>
                  </a:lnTo>
                  <a:cubicBezTo>
                    <a:pt x="49574" y="167644"/>
                    <a:pt x="50879" y="168949"/>
                    <a:pt x="51537" y="169607"/>
                  </a:cubicBezTo>
                  <a:lnTo>
                    <a:pt x="52184" y="169607"/>
                  </a:lnTo>
                  <a:cubicBezTo>
                    <a:pt x="53488" y="169607"/>
                    <a:pt x="54147" y="168960"/>
                    <a:pt x="54794" y="168302"/>
                  </a:cubicBezTo>
                  <a:cubicBezTo>
                    <a:pt x="55452" y="166997"/>
                    <a:pt x="56098" y="165045"/>
                    <a:pt x="55452" y="163740"/>
                  </a:cubicBezTo>
                  <a:close/>
                  <a:moveTo>
                    <a:pt x="67196" y="155911"/>
                  </a:moveTo>
                  <a:cubicBezTo>
                    <a:pt x="66549" y="153959"/>
                    <a:pt x="65245" y="152654"/>
                    <a:pt x="63940" y="152654"/>
                  </a:cubicBezTo>
                  <a:cubicBezTo>
                    <a:pt x="61330" y="152007"/>
                    <a:pt x="59367" y="154606"/>
                    <a:pt x="59367" y="155264"/>
                  </a:cubicBezTo>
                  <a:cubicBezTo>
                    <a:pt x="58720" y="155264"/>
                    <a:pt x="58720" y="155911"/>
                    <a:pt x="58720" y="155911"/>
                  </a:cubicBezTo>
                  <a:cubicBezTo>
                    <a:pt x="59367" y="160472"/>
                    <a:pt x="60672" y="163082"/>
                    <a:pt x="62635" y="163740"/>
                  </a:cubicBezTo>
                  <a:cubicBezTo>
                    <a:pt x="63282" y="164387"/>
                    <a:pt x="63940" y="164387"/>
                    <a:pt x="63940" y="164387"/>
                  </a:cubicBezTo>
                  <a:cubicBezTo>
                    <a:pt x="64586" y="164387"/>
                    <a:pt x="65891" y="163740"/>
                    <a:pt x="66549" y="163082"/>
                  </a:cubicBezTo>
                  <a:cubicBezTo>
                    <a:pt x="67855" y="161777"/>
                    <a:pt x="68501" y="159167"/>
                    <a:pt x="67196" y="155911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4" name="Vrije vorm: vorm 9463">
              <a:extLst>
                <a:ext uri="{FF2B5EF4-FFF2-40B4-BE49-F238E27FC236}">
                  <a16:creationId xmlns:a16="http://schemas.microsoft.com/office/drawing/2014/main" id="{812C1FC8-78AD-C68B-CA2C-173EB0C4B28A}"/>
                </a:ext>
              </a:extLst>
            </p:cNvPr>
            <p:cNvSpPr/>
            <p:nvPr/>
          </p:nvSpPr>
          <p:spPr>
            <a:xfrm rot="291967">
              <a:off x="9745701" y="3139238"/>
              <a:ext cx="142454" cy="249854"/>
            </a:xfrm>
            <a:custGeom>
              <a:avLst/>
              <a:gdLst>
                <a:gd name="connsiteX0" fmla="*/ 34584 w 142454"/>
                <a:gd name="connsiteY0" fmla="*/ 29355 h 249854"/>
                <a:gd name="connsiteX1" fmla="*/ 83513 w 142454"/>
                <a:gd name="connsiteY1" fmla="*/ 0 h 249854"/>
                <a:gd name="connsiteX2" fmla="*/ 142224 w 142454"/>
                <a:gd name="connsiteY2" fmla="*/ 113506 h 249854"/>
                <a:gd name="connsiteX3" fmla="*/ 69159 w 142454"/>
                <a:gd name="connsiteY3" fmla="*/ 249854 h 249854"/>
                <a:gd name="connsiteX4" fmla="*/ 9 w 142454"/>
                <a:gd name="connsiteY4" fmla="*/ 138300 h 249854"/>
                <a:gd name="connsiteX5" fmla="*/ 34584 w 142454"/>
                <a:gd name="connsiteY5" fmla="*/ 29355 h 249854"/>
                <a:gd name="connsiteX6" fmla="*/ 11095 w 142454"/>
                <a:gd name="connsiteY6" fmla="*/ 118726 h 249854"/>
                <a:gd name="connsiteX7" fmla="*/ 13705 w 142454"/>
                <a:gd name="connsiteY7" fmla="*/ 123287 h 249854"/>
                <a:gd name="connsiteX8" fmla="*/ 14363 w 142454"/>
                <a:gd name="connsiteY8" fmla="*/ 123934 h 249854"/>
                <a:gd name="connsiteX9" fmla="*/ 16973 w 142454"/>
                <a:gd name="connsiteY9" fmla="*/ 122629 h 249854"/>
                <a:gd name="connsiteX10" fmla="*/ 17620 w 142454"/>
                <a:gd name="connsiteY10" fmla="*/ 118068 h 249854"/>
                <a:gd name="connsiteX11" fmla="*/ 15010 w 142454"/>
                <a:gd name="connsiteY11" fmla="*/ 115458 h 249854"/>
                <a:gd name="connsiteX12" fmla="*/ 11753 w 142454"/>
                <a:gd name="connsiteY12" fmla="*/ 118068 h 249854"/>
                <a:gd name="connsiteX13" fmla="*/ 11095 w 142454"/>
                <a:gd name="connsiteY13" fmla="*/ 118714 h 249854"/>
                <a:gd name="connsiteX14" fmla="*/ 20876 w 142454"/>
                <a:gd name="connsiteY14" fmla="*/ 138947 h 249854"/>
                <a:gd name="connsiteX15" fmla="*/ 24791 w 142454"/>
                <a:gd name="connsiteY15" fmla="*/ 141556 h 249854"/>
                <a:gd name="connsiteX16" fmla="*/ 25449 w 142454"/>
                <a:gd name="connsiteY16" fmla="*/ 141556 h 249854"/>
                <a:gd name="connsiteX17" fmla="*/ 30011 w 142454"/>
                <a:gd name="connsiteY17" fmla="*/ 137642 h 249854"/>
                <a:gd name="connsiteX18" fmla="*/ 30011 w 142454"/>
                <a:gd name="connsiteY18" fmla="*/ 132422 h 249854"/>
                <a:gd name="connsiteX19" fmla="*/ 22839 w 142454"/>
                <a:gd name="connsiteY19" fmla="*/ 129165 h 249854"/>
                <a:gd name="connsiteX20" fmla="*/ 21535 w 142454"/>
                <a:gd name="connsiteY20" fmla="*/ 129812 h 249854"/>
                <a:gd name="connsiteX21" fmla="*/ 20876 w 142454"/>
                <a:gd name="connsiteY21" fmla="*/ 138947 h 249854"/>
                <a:gd name="connsiteX22" fmla="*/ 27401 w 142454"/>
                <a:gd name="connsiteY22" fmla="*/ 118726 h 249854"/>
                <a:gd name="connsiteX23" fmla="*/ 28059 w 142454"/>
                <a:gd name="connsiteY23" fmla="*/ 118726 h 249854"/>
                <a:gd name="connsiteX24" fmla="*/ 32621 w 142454"/>
                <a:gd name="connsiteY24" fmla="*/ 123287 h 249854"/>
                <a:gd name="connsiteX25" fmla="*/ 33267 w 142454"/>
                <a:gd name="connsiteY25" fmla="*/ 123287 h 249854"/>
                <a:gd name="connsiteX26" fmla="*/ 35877 w 142454"/>
                <a:gd name="connsiteY26" fmla="*/ 120031 h 249854"/>
                <a:gd name="connsiteX27" fmla="*/ 33926 w 142454"/>
                <a:gd name="connsiteY27" fmla="*/ 112859 h 249854"/>
                <a:gd name="connsiteX28" fmla="*/ 30011 w 142454"/>
                <a:gd name="connsiteY28" fmla="*/ 112213 h 249854"/>
                <a:gd name="connsiteX29" fmla="*/ 27401 w 142454"/>
                <a:gd name="connsiteY29" fmla="*/ 118737 h 249854"/>
                <a:gd name="connsiteX30" fmla="*/ 43707 w 142454"/>
                <a:gd name="connsiteY30" fmla="*/ 133727 h 249854"/>
                <a:gd name="connsiteX31" fmla="*/ 77636 w 142454"/>
                <a:gd name="connsiteY31" fmla="*/ 228317 h 249854"/>
                <a:gd name="connsiteX32" fmla="*/ 124602 w 142454"/>
                <a:gd name="connsiteY32" fmla="*/ 123934 h 249854"/>
                <a:gd name="connsiteX33" fmla="*/ 87417 w 142454"/>
                <a:gd name="connsiteY33" fmla="*/ 16941 h 249854"/>
                <a:gd name="connsiteX34" fmla="*/ 52841 w 142454"/>
                <a:gd name="connsiteY34" fmla="*/ 40430 h 249854"/>
                <a:gd name="connsiteX35" fmla="*/ 43707 w 142454"/>
                <a:gd name="connsiteY35" fmla="*/ 133715 h 249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454" h="249854">
                  <a:moveTo>
                    <a:pt x="34584" y="29355"/>
                  </a:moveTo>
                  <a:cubicBezTo>
                    <a:pt x="44365" y="15001"/>
                    <a:pt x="56110" y="1952"/>
                    <a:pt x="83513" y="0"/>
                  </a:cubicBezTo>
                  <a:cubicBezTo>
                    <a:pt x="149407" y="0"/>
                    <a:pt x="142224" y="113506"/>
                    <a:pt x="142224" y="113506"/>
                  </a:cubicBezTo>
                  <a:cubicBezTo>
                    <a:pt x="142224" y="113506"/>
                    <a:pt x="138956" y="249854"/>
                    <a:pt x="69159" y="249854"/>
                  </a:cubicBezTo>
                  <a:cubicBezTo>
                    <a:pt x="-638" y="249854"/>
                    <a:pt x="9" y="138300"/>
                    <a:pt x="9" y="138300"/>
                  </a:cubicBezTo>
                  <a:cubicBezTo>
                    <a:pt x="-638" y="52186"/>
                    <a:pt x="34584" y="29355"/>
                    <a:pt x="34584" y="29355"/>
                  </a:cubicBezTo>
                  <a:close/>
                  <a:moveTo>
                    <a:pt x="11095" y="118726"/>
                  </a:moveTo>
                  <a:cubicBezTo>
                    <a:pt x="11095" y="121982"/>
                    <a:pt x="12400" y="123287"/>
                    <a:pt x="13705" y="123287"/>
                  </a:cubicBezTo>
                  <a:cubicBezTo>
                    <a:pt x="13705" y="123934"/>
                    <a:pt x="14363" y="123934"/>
                    <a:pt x="14363" y="123934"/>
                  </a:cubicBezTo>
                  <a:cubicBezTo>
                    <a:pt x="15010" y="123934"/>
                    <a:pt x="16315" y="123287"/>
                    <a:pt x="16973" y="122629"/>
                  </a:cubicBezTo>
                  <a:cubicBezTo>
                    <a:pt x="17620" y="121324"/>
                    <a:pt x="18278" y="119373"/>
                    <a:pt x="17620" y="118068"/>
                  </a:cubicBezTo>
                  <a:cubicBezTo>
                    <a:pt x="16315" y="116116"/>
                    <a:pt x="15668" y="116116"/>
                    <a:pt x="15010" y="115458"/>
                  </a:cubicBezTo>
                  <a:cubicBezTo>
                    <a:pt x="13058" y="115458"/>
                    <a:pt x="11753" y="117409"/>
                    <a:pt x="11753" y="118068"/>
                  </a:cubicBezTo>
                  <a:cubicBezTo>
                    <a:pt x="11095" y="118068"/>
                    <a:pt x="11095" y="118714"/>
                    <a:pt x="11095" y="118714"/>
                  </a:cubicBezTo>
                  <a:close/>
                  <a:moveTo>
                    <a:pt x="20876" y="138947"/>
                  </a:moveTo>
                  <a:cubicBezTo>
                    <a:pt x="21535" y="140898"/>
                    <a:pt x="23486" y="141556"/>
                    <a:pt x="24791" y="141556"/>
                  </a:cubicBezTo>
                  <a:lnTo>
                    <a:pt x="25449" y="141556"/>
                  </a:lnTo>
                  <a:cubicBezTo>
                    <a:pt x="27401" y="141556"/>
                    <a:pt x="29364" y="140252"/>
                    <a:pt x="30011" y="137642"/>
                  </a:cubicBezTo>
                  <a:cubicBezTo>
                    <a:pt x="30658" y="135690"/>
                    <a:pt x="30658" y="134385"/>
                    <a:pt x="30011" y="132422"/>
                  </a:cubicBezTo>
                  <a:cubicBezTo>
                    <a:pt x="28059" y="129165"/>
                    <a:pt x="23486" y="129165"/>
                    <a:pt x="22839" y="129165"/>
                  </a:cubicBezTo>
                  <a:cubicBezTo>
                    <a:pt x="22181" y="128519"/>
                    <a:pt x="22181" y="129165"/>
                    <a:pt x="21535" y="129812"/>
                  </a:cubicBezTo>
                  <a:cubicBezTo>
                    <a:pt x="19572" y="133069"/>
                    <a:pt x="18925" y="136337"/>
                    <a:pt x="20876" y="138947"/>
                  </a:cubicBezTo>
                  <a:close/>
                  <a:moveTo>
                    <a:pt x="27401" y="118726"/>
                  </a:moveTo>
                  <a:lnTo>
                    <a:pt x="28059" y="118726"/>
                  </a:lnTo>
                  <a:cubicBezTo>
                    <a:pt x="29364" y="121982"/>
                    <a:pt x="31316" y="123287"/>
                    <a:pt x="32621" y="123287"/>
                  </a:cubicBezTo>
                  <a:lnTo>
                    <a:pt x="33267" y="123287"/>
                  </a:lnTo>
                  <a:cubicBezTo>
                    <a:pt x="34573" y="123287"/>
                    <a:pt x="35877" y="121982"/>
                    <a:pt x="35877" y="120031"/>
                  </a:cubicBezTo>
                  <a:cubicBezTo>
                    <a:pt x="36536" y="117421"/>
                    <a:pt x="35877" y="114164"/>
                    <a:pt x="33926" y="112859"/>
                  </a:cubicBezTo>
                  <a:cubicBezTo>
                    <a:pt x="31963" y="111555"/>
                    <a:pt x="30658" y="112213"/>
                    <a:pt x="30011" y="112213"/>
                  </a:cubicBezTo>
                  <a:cubicBezTo>
                    <a:pt x="27401" y="113518"/>
                    <a:pt x="27401" y="117433"/>
                    <a:pt x="27401" y="118737"/>
                  </a:cubicBezTo>
                  <a:close/>
                  <a:moveTo>
                    <a:pt x="43707" y="133727"/>
                  </a:moveTo>
                  <a:cubicBezTo>
                    <a:pt x="43707" y="133727"/>
                    <a:pt x="43707" y="228317"/>
                    <a:pt x="77636" y="228317"/>
                  </a:cubicBezTo>
                  <a:cubicBezTo>
                    <a:pt x="105686" y="228317"/>
                    <a:pt x="121992" y="171558"/>
                    <a:pt x="124602" y="123934"/>
                  </a:cubicBezTo>
                  <a:cubicBezTo>
                    <a:pt x="127212" y="79578"/>
                    <a:pt x="116125" y="18904"/>
                    <a:pt x="87417" y="16941"/>
                  </a:cubicBezTo>
                  <a:cubicBezTo>
                    <a:pt x="60013" y="15636"/>
                    <a:pt x="52841" y="40430"/>
                    <a:pt x="52841" y="40430"/>
                  </a:cubicBezTo>
                  <a:cubicBezTo>
                    <a:pt x="52841" y="40430"/>
                    <a:pt x="42402" y="65224"/>
                    <a:pt x="43707" y="1337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5" name="Vrije vorm: vorm 9464">
              <a:extLst>
                <a:ext uri="{FF2B5EF4-FFF2-40B4-BE49-F238E27FC236}">
                  <a16:creationId xmlns:a16="http://schemas.microsoft.com/office/drawing/2014/main" id="{74F7F591-E0E6-E335-3019-58E05D12F19B}"/>
                </a:ext>
              </a:extLst>
            </p:cNvPr>
            <p:cNvSpPr/>
            <p:nvPr/>
          </p:nvSpPr>
          <p:spPr>
            <a:xfrm rot="291967">
              <a:off x="9914416" y="3154163"/>
              <a:ext cx="155562" cy="249885"/>
            </a:xfrm>
            <a:custGeom>
              <a:avLst/>
              <a:gdLst>
                <a:gd name="connsiteX0" fmla="*/ 43987 w 155562"/>
                <a:gd name="connsiteY0" fmla="*/ 249850 h 249885"/>
                <a:gd name="connsiteX1" fmla="*/ 277 w 155562"/>
                <a:gd name="connsiteY1" fmla="*/ 100464 h 249885"/>
                <a:gd name="connsiteX2" fmla="*/ 2241 w 155562"/>
                <a:gd name="connsiteY2" fmla="*/ 41754 h 249885"/>
                <a:gd name="connsiteX3" fmla="*/ 26376 w 155562"/>
                <a:gd name="connsiteY3" fmla="*/ 8 h 249885"/>
                <a:gd name="connsiteX4" fmla="*/ 43987 w 155562"/>
                <a:gd name="connsiteY4" fmla="*/ 51547 h 249885"/>
                <a:gd name="connsiteX5" fmla="*/ 42024 w 155562"/>
                <a:gd name="connsiteY5" fmla="*/ 104391 h 249885"/>
                <a:gd name="connsiteX6" fmla="*/ 53110 w 155562"/>
                <a:gd name="connsiteY6" fmla="*/ 226385 h 249885"/>
                <a:gd name="connsiteX7" fmla="*/ 111174 w 155562"/>
                <a:gd name="connsiteY7" fmla="*/ 88732 h 249885"/>
                <a:gd name="connsiteX8" fmla="*/ 113137 w 155562"/>
                <a:gd name="connsiteY8" fmla="*/ 41765 h 249885"/>
                <a:gd name="connsiteX9" fmla="*/ 137273 w 155562"/>
                <a:gd name="connsiteY9" fmla="*/ 19 h 249885"/>
                <a:gd name="connsiteX10" fmla="*/ 154884 w 155562"/>
                <a:gd name="connsiteY10" fmla="*/ 51558 h 249885"/>
                <a:gd name="connsiteX11" fmla="*/ 152921 w 155562"/>
                <a:gd name="connsiteY11" fmla="*/ 104402 h 249885"/>
                <a:gd name="connsiteX12" fmla="*/ 152921 w 155562"/>
                <a:gd name="connsiteY12" fmla="*/ 215957 h 249885"/>
                <a:gd name="connsiteX13" fmla="*/ 136615 w 155562"/>
                <a:gd name="connsiteY13" fmla="*/ 249885 h 249885"/>
                <a:gd name="connsiteX14" fmla="*/ 118346 w 155562"/>
                <a:gd name="connsiteY14" fmla="*/ 219872 h 249885"/>
                <a:gd name="connsiteX15" fmla="*/ 113126 w 155562"/>
                <a:gd name="connsiteY15" fmla="*/ 159856 h 249885"/>
                <a:gd name="connsiteX16" fmla="*/ 43976 w 155562"/>
                <a:gd name="connsiteY16" fmla="*/ 249885 h 249885"/>
                <a:gd name="connsiteX17" fmla="*/ 22461 w 155562"/>
                <a:gd name="connsiteY17" fmla="*/ 116112 h 249885"/>
                <a:gd name="connsiteX18" fmla="*/ 19205 w 155562"/>
                <a:gd name="connsiteY18" fmla="*/ 112855 h 249885"/>
                <a:gd name="connsiteX19" fmla="*/ 13985 w 155562"/>
                <a:gd name="connsiteY19" fmla="*/ 114807 h 249885"/>
                <a:gd name="connsiteX20" fmla="*/ 13985 w 155562"/>
                <a:gd name="connsiteY20" fmla="*/ 116112 h 249885"/>
                <a:gd name="connsiteX21" fmla="*/ 17900 w 155562"/>
                <a:gd name="connsiteY21" fmla="*/ 123942 h 249885"/>
                <a:gd name="connsiteX22" fmla="*/ 18558 w 155562"/>
                <a:gd name="connsiteY22" fmla="*/ 123942 h 249885"/>
                <a:gd name="connsiteX23" fmla="*/ 21168 w 155562"/>
                <a:gd name="connsiteY23" fmla="*/ 123295 h 249885"/>
                <a:gd name="connsiteX24" fmla="*/ 22473 w 155562"/>
                <a:gd name="connsiteY24" fmla="*/ 116124 h 249885"/>
                <a:gd name="connsiteX25" fmla="*/ 20510 w 155562"/>
                <a:gd name="connsiteY25" fmla="*/ 135686 h 249885"/>
                <a:gd name="connsiteX26" fmla="*/ 17900 w 155562"/>
                <a:gd name="connsiteY26" fmla="*/ 133734 h 249885"/>
                <a:gd name="connsiteX27" fmla="*/ 14643 w 155562"/>
                <a:gd name="connsiteY27" fmla="*/ 135686 h 249885"/>
                <a:gd name="connsiteX28" fmla="*/ 14643 w 155562"/>
                <a:gd name="connsiteY28" fmla="*/ 136333 h 249885"/>
                <a:gd name="connsiteX29" fmla="*/ 16595 w 155562"/>
                <a:gd name="connsiteY29" fmla="*/ 141552 h 249885"/>
                <a:gd name="connsiteX30" fmla="*/ 17900 w 155562"/>
                <a:gd name="connsiteY30" fmla="*/ 141552 h 249885"/>
                <a:gd name="connsiteX31" fmla="*/ 19863 w 155562"/>
                <a:gd name="connsiteY31" fmla="*/ 140248 h 249885"/>
                <a:gd name="connsiteX32" fmla="*/ 20510 w 155562"/>
                <a:gd name="connsiteY32" fmla="*/ 135686 h 249885"/>
                <a:gd name="connsiteX33" fmla="*/ 32901 w 155562"/>
                <a:gd name="connsiteY33" fmla="*/ 129820 h 249885"/>
                <a:gd name="connsiteX34" fmla="*/ 29644 w 155562"/>
                <a:gd name="connsiteY34" fmla="*/ 127210 h 249885"/>
                <a:gd name="connsiteX35" fmla="*/ 24424 w 155562"/>
                <a:gd name="connsiteY35" fmla="*/ 131771 h 249885"/>
                <a:gd name="connsiteX36" fmla="*/ 24424 w 155562"/>
                <a:gd name="connsiteY36" fmla="*/ 132418 h 249885"/>
                <a:gd name="connsiteX37" fmla="*/ 27034 w 155562"/>
                <a:gd name="connsiteY37" fmla="*/ 138943 h 249885"/>
                <a:gd name="connsiteX38" fmla="*/ 28339 w 155562"/>
                <a:gd name="connsiteY38" fmla="*/ 138943 h 249885"/>
                <a:gd name="connsiteX39" fmla="*/ 31596 w 155562"/>
                <a:gd name="connsiteY39" fmla="*/ 136991 h 249885"/>
                <a:gd name="connsiteX40" fmla="*/ 32901 w 155562"/>
                <a:gd name="connsiteY40" fmla="*/ 129820 h 249885"/>
                <a:gd name="connsiteX41" fmla="*/ 115747 w 155562"/>
                <a:gd name="connsiteY41" fmla="*/ 122648 h 249885"/>
                <a:gd name="connsiteX42" fmla="*/ 117710 w 155562"/>
                <a:gd name="connsiteY42" fmla="*/ 127210 h 249885"/>
                <a:gd name="connsiteX43" fmla="*/ 119015 w 155562"/>
                <a:gd name="connsiteY43" fmla="*/ 127210 h 249885"/>
                <a:gd name="connsiteX44" fmla="*/ 120967 w 155562"/>
                <a:gd name="connsiteY44" fmla="*/ 126563 h 249885"/>
                <a:gd name="connsiteX45" fmla="*/ 121625 w 155562"/>
                <a:gd name="connsiteY45" fmla="*/ 121343 h 249885"/>
                <a:gd name="connsiteX46" fmla="*/ 119015 w 155562"/>
                <a:gd name="connsiteY46" fmla="*/ 119392 h 249885"/>
                <a:gd name="connsiteX47" fmla="*/ 115747 w 155562"/>
                <a:gd name="connsiteY47" fmla="*/ 122002 h 249885"/>
                <a:gd name="connsiteX48" fmla="*/ 115747 w 155562"/>
                <a:gd name="connsiteY48" fmla="*/ 122648 h 249885"/>
                <a:gd name="connsiteX49" fmla="*/ 121614 w 155562"/>
                <a:gd name="connsiteY49" fmla="*/ 141564 h 249885"/>
                <a:gd name="connsiteX50" fmla="*/ 121614 w 155562"/>
                <a:gd name="connsiteY50" fmla="*/ 142211 h 249885"/>
                <a:gd name="connsiteX51" fmla="*/ 126834 w 155562"/>
                <a:gd name="connsiteY51" fmla="*/ 146772 h 249885"/>
                <a:gd name="connsiteX52" fmla="*/ 130101 w 155562"/>
                <a:gd name="connsiteY52" fmla="*/ 143516 h 249885"/>
                <a:gd name="connsiteX53" fmla="*/ 127492 w 155562"/>
                <a:gd name="connsiteY53" fmla="*/ 136344 h 249885"/>
                <a:gd name="connsiteX54" fmla="*/ 123577 w 155562"/>
                <a:gd name="connsiteY54" fmla="*/ 135698 h 249885"/>
                <a:gd name="connsiteX55" fmla="*/ 121625 w 155562"/>
                <a:gd name="connsiteY55" fmla="*/ 141564 h 249885"/>
                <a:gd name="connsiteX56" fmla="*/ 130748 w 155562"/>
                <a:gd name="connsiteY56" fmla="*/ 128515 h 249885"/>
                <a:gd name="connsiteX57" fmla="*/ 135310 w 155562"/>
                <a:gd name="connsiteY57" fmla="*/ 131125 h 249885"/>
                <a:gd name="connsiteX58" fmla="*/ 139883 w 155562"/>
                <a:gd name="connsiteY58" fmla="*/ 127210 h 249885"/>
                <a:gd name="connsiteX59" fmla="*/ 139883 w 155562"/>
                <a:gd name="connsiteY59" fmla="*/ 121990 h 249885"/>
                <a:gd name="connsiteX60" fmla="*/ 133358 w 155562"/>
                <a:gd name="connsiteY60" fmla="*/ 118733 h 249885"/>
                <a:gd name="connsiteX61" fmla="*/ 131407 w 155562"/>
                <a:gd name="connsiteY61" fmla="*/ 119380 h 249885"/>
                <a:gd name="connsiteX62" fmla="*/ 130748 w 155562"/>
                <a:gd name="connsiteY62" fmla="*/ 128515 h 24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5562" h="249885">
                  <a:moveTo>
                    <a:pt x="43987" y="249850"/>
                  </a:moveTo>
                  <a:cubicBezTo>
                    <a:pt x="-6247" y="249850"/>
                    <a:pt x="277" y="100464"/>
                    <a:pt x="277" y="100464"/>
                  </a:cubicBezTo>
                  <a:cubicBezTo>
                    <a:pt x="277" y="100464"/>
                    <a:pt x="277" y="67194"/>
                    <a:pt x="2241" y="41754"/>
                  </a:cubicBezTo>
                  <a:cubicBezTo>
                    <a:pt x="2241" y="41754"/>
                    <a:pt x="4850" y="8"/>
                    <a:pt x="26376" y="8"/>
                  </a:cubicBezTo>
                  <a:cubicBezTo>
                    <a:pt x="48560" y="-639"/>
                    <a:pt x="44645" y="40449"/>
                    <a:pt x="43987" y="51547"/>
                  </a:cubicBezTo>
                  <a:cubicBezTo>
                    <a:pt x="43329" y="68511"/>
                    <a:pt x="42682" y="84170"/>
                    <a:pt x="42024" y="104391"/>
                  </a:cubicBezTo>
                  <a:cubicBezTo>
                    <a:pt x="42024" y="104391"/>
                    <a:pt x="38109" y="223775"/>
                    <a:pt x="53110" y="226385"/>
                  </a:cubicBezTo>
                  <a:cubicBezTo>
                    <a:pt x="68769" y="228995"/>
                    <a:pt x="105296" y="152015"/>
                    <a:pt x="111174" y="88732"/>
                  </a:cubicBezTo>
                  <a:cubicBezTo>
                    <a:pt x="111832" y="76340"/>
                    <a:pt x="111832" y="57413"/>
                    <a:pt x="113137" y="41765"/>
                  </a:cubicBezTo>
                  <a:cubicBezTo>
                    <a:pt x="113137" y="41765"/>
                    <a:pt x="115747" y="19"/>
                    <a:pt x="137273" y="19"/>
                  </a:cubicBezTo>
                  <a:cubicBezTo>
                    <a:pt x="159457" y="-628"/>
                    <a:pt x="155542" y="40461"/>
                    <a:pt x="154884" y="51558"/>
                  </a:cubicBezTo>
                  <a:cubicBezTo>
                    <a:pt x="154226" y="68522"/>
                    <a:pt x="153579" y="84182"/>
                    <a:pt x="152921" y="104402"/>
                  </a:cubicBezTo>
                  <a:cubicBezTo>
                    <a:pt x="152921" y="104402"/>
                    <a:pt x="152274" y="190516"/>
                    <a:pt x="152921" y="215957"/>
                  </a:cubicBezTo>
                  <a:cubicBezTo>
                    <a:pt x="152921" y="215957"/>
                    <a:pt x="155530" y="249885"/>
                    <a:pt x="136615" y="249885"/>
                  </a:cubicBezTo>
                  <a:cubicBezTo>
                    <a:pt x="122260" y="249885"/>
                    <a:pt x="118346" y="219872"/>
                    <a:pt x="118346" y="219872"/>
                  </a:cubicBezTo>
                  <a:cubicBezTo>
                    <a:pt x="116394" y="204212"/>
                    <a:pt x="114431" y="181382"/>
                    <a:pt x="113126" y="159856"/>
                  </a:cubicBezTo>
                  <a:cubicBezTo>
                    <a:pt x="100076" y="199651"/>
                    <a:pt x="76588" y="249885"/>
                    <a:pt x="43976" y="249885"/>
                  </a:cubicBezTo>
                  <a:close/>
                  <a:moveTo>
                    <a:pt x="22461" y="116112"/>
                  </a:moveTo>
                  <a:cubicBezTo>
                    <a:pt x="21815" y="114160"/>
                    <a:pt x="20510" y="112855"/>
                    <a:pt x="19205" y="112855"/>
                  </a:cubicBezTo>
                  <a:cubicBezTo>
                    <a:pt x="16595" y="112209"/>
                    <a:pt x="14643" y="114807"/>
                    <a:pt x="13985" y="114807"/>
                  </a:cubicBezTo>
                  <a:lnTo>
                    <a:pt x="13985" y="116112"/>
                  </a:lnTo>
                  <a:cubicBezTo>
                    <a:pt x="14643" y="120674"/>
                    <a:pt x="15948" y="123283"/>
                    <a:pt x="17900" y="123942"/>
                  </a:cubicBezTo>
                  <a:lnTo>
                    <a:pt x="18558" y="123942"/>
                  </a:lnTo>
                  <a:cubicBezTo>
                    <a:pt x="19863" y="123942"/>
                    <a:pt x="20510" y="123942"/>
                    <a:pt x="21168" y="123295"/>
                  </a:cubicBezTo>
                  <a:cubicBezTo>
                    <a:pt x="22473" y="121990"/>
                    <a:pt x="23778" y="119380"/>
                    <a:pt x="22473" y="116124"/>
                  </a:cubicBezTo>
                  <a:close/>
                  <a:moveTo>
                    <a:pt x="20510" y="135686"/>
                  </a:moveTo>
                  <a:cubicBezTo>
                    <a:pt x="19863" y="133734"/>
                    <a:pt x="18558" y="133734"/>
                    <a:pt x="17900" y="133734"/>
                  </a:cubicBezTo>
                  <a:cubicBezTo>
                    <a:pt x="16595" y="133734"/>
                    <a:pt x="15290" y="135039"/>
                    <a:pt x="14643" y="135686"/>
                  </a:cubicBezTo>
                  <a:lnTo>
                    <a:pt x="14643" y="136333"/>
                  </a:lnTo>
                  <a:cubicBezTo>
                    <a:pt x="14643" y="139589"/>
                    <a:pt x="15948" y="140894"/>
                    <a:pt x="16595" y="141552"/>
                  </a:cubicBezTo>
                  <a:lnTo>
                    <a:pt x="17900" y="141552"/>
                  </a:lnTo>
                  <a:cubicBezTo>
                    <a:pt x="18558" y="141552"/>
                    <a:pt x="19205" y="140906"/>
                    <a:pt x="19863" y="140248"/>
                  </a:cubicBezTo>
                  <a:cubicBezTo>
                    <a:pt x="21168" y="138943"/>
                    <a:pt x="21815" y="136991"/>
                    <a:pt x="20510" y="135686"/>
                  </a:cubicBezTo>
                  <a:close/>
                  <a:moveTo>
                    <a:pt x="32901" y="129820"/>
                  </a:moveTo>
                  <a:cubicBezTo>
                    <a:pt x="31596" y="127210"/>
                    <a:pt x="30291" y="127210"/>
                    <a:pt x="29644" y="127210"/>
                  </a:cubicBezTo>
                  <a:cubicBezTo>
                    <a:pt x="27034" y="127210"/>
                    <a:pt x="25071" y="130466"/>
                    <a:pt x="24424" y="131771"/>
                  </a:cubicBezTo>
                  <a:lnTo>
                    <a:pt x="24424" y="132418"/>
                  </a:lnTo>
                  <a:cubicBezTo>
                    <a:pt x="24424" y="135675"/>
                    <a:pt x="25730" y="138284"/>
                    <a:pt x="27034" y="138943"/>
                  </a:cubicBezTo>
                  <a:lnTo>
                    <a:pt x="28339" y="138943"/>
                  </a:lnTo>
                  <a:cubicBezTo>
                    <a:pt x="29644" y="138943"/>
                    <a:pt x="30291" y="138296"/>
                    <a:pt x="31596" y="136991"/>
                  </a:cubicBezTo>
                  <a:cubicBezTo>
                    <a:pt x="32901" y="135039"/>
                    <a:pt x="34206" y="131771"/>
                    <a:pt x="32901" y="129820"/>
                  </a:cubicBezTo>
                  <a:close/>
                  <a:moveTo>
                    <a:pt x="115747" y="122648"/>
                  </a:moveTo>
                  <a:cubicBezTo>
                    <a:pt x="115747" y="125905"/>
                    <a:pt x="117052" y="127210"/>
                    <a:pt x="117710" y="127210"/>
                  </a:cubicBezTo>
                  <a:lnTo>
                    <a:pt x="119015" y="127210"/>
                  </a:lnTo>
                  <a:cubicBezTo>
                    <a:pt x="119662" y="127210"/>
                    <a:pt x="120320" y="127210"/>
                    <a:pt x="120967" y="126563"/>
                  </a:cubicBezTo>
                  <a:cubicBezTo>
                    <a:pt x="122272" y="125258"/>
                    <a:pt x="122930" y="123307"/>
                    <a:pt x="121625" y="121343"/>
                  </a:cubicBezTo>
                  <a:cubicBezTo>
                    <a:pt x="120967" y="120038"/>
                    <a:pt x="119662" y="119392"/>
                    <a:pt x="119015" y="119392"/>
                  </a:cubicBezTo>
                  <a:cubicBezTo>
                    <a:pt x="117052" y="119392"/>
                    <a:pt x="116406" y="121343"/>
                    <a:pt x="115747" y="122002"/>
                  </a:cubicBezTo>
                  <a:lnTo>
                    <a:pt x="115747" y="122648"/>
                  </a:lnTo>
                  <a:close/>
                  <a:moveTo>
                    <a:pt x="121614" y="141564"/>
                  </a:moveTo>
                  <a:lnTo>
                    <a:pt x="121614" y="142211"/>
                  </a:lnTo>
                  <a:cubicBezTo>
                    <a:pt x="123565" y="145467"/>
                    <a:pt x="124870" y="146772"/>
                    <a:pt x="126834" y="146772"/>
                  </a:cubicBezTo>
                  <a:cubicBezTo>
                    <a:pt x="128797" y="146772"/>
                    <a:pt x="129443" y="145467"/>
                    <a:pt x="130101" y="143516"/>
                  </a:cubicBezTo>
                  <a:cubicBezTo>
                    <a:pt x="130748" y="140906"/>
                    <a:pt x="130101" y="137649"/>
                    <a:pt x="127492" y="136344"/>
                  </a:cubicBezTo>
                  <a:cubicBezTo>
                    <a:pt x="125528" y="135039"/>
                    <a:pt x="124224" y="135039"/>
                    <a:pt x="123577" y="135698"/>
                  </a:cubicBezTo>
                  <a:cubicBezTo>
                    <a:pt x="121625" y="137003"/>
                    <a:pt x="121625" y="140917"/>
                    <a:pt x="121625" y="141564"/>
                  </a:cubicBezTo>
                  <a:close/>
                  <a:moveTo>
                    <a:pt x="130748" y="128515"/>
                  </a:moveTo>
                  <a:cubicBezTo>
                    <a:pt x="131407" y="130466"/>
                    <a:pt x="133358" y="131125"/>
                    <a:pt x="135310" y="131125"/>
                  </a:cubicBezTo>
                  <a:cubicBezTo>
                    <a:pt x="137261" y="131125"/>
                    <a:pt x="139225" y="129820"/>
                    <a:pt x="139883" y="127210"/>
                  </a:cubicBezTo>
                  <a:cubicBezTo>
                    <a:pt x="141188" y="125258"/>
                    <a:pt x="141188" y="123953"/>
                    <a:pt x="139883" y="121990"/>
                  </a:cubicBezTo>
                  <a:cubicBezTo>
                    <a:pt x="138578" y="119380"/>
                    <a:pt x="133358" y="118733"/>
                    <a:pt x="133358" y="118733"/>
                  </a:cubicBezTo>
                  <a:cubicBezTo>
                    <a:pt x="132711" y="118733"/>
                    <a:pt x="132053" y="118733"/>
                    <a:pt x="131407" y="119380"/>
                  </a:cubicBezTo>
                  <a:cubicBezTo>
                    <a:pt x="129443" y="122637"/>
                    <a:pt x="129443" y="126552"/>
                    <a:pt x="130748" y="1285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</p:grpSp>
      <p:grpSp>
        <p:nvGrpSpPr>
          <p:cNvPr id="9485" name="!!text vertellen">
            <a:extLst>
              <a:ext uri="{FF2B5EF4-FFF2-40B4-BE49-F238E27FC236}">
                <a16:creationId xmlns:a16="http://schemas.microsoft.com/office/drawing/2014/main" id="{BDEF8CC4-C3FC-05F0-929C-EDBB398E0423}"/>
              </a:ext>
            </a:extLst>
          </p:cNvPr>
          <p:cNvGrpSpPr/>
          <p:nvPr userDrawn="1"/>
        </p:nvGrpSpPr>
        <p:grpSpPr>
          <a:xfrm>
            <a:off x="7282616" y="3392937"/>
            <a:ext cx="2635706" cy="461014"/>
            <a:chOff x="7299471" y="3337329"/>
            <a:chExt cx="2635706" cy="461014"/>
          </a:xfrm>
          <a:solidFill>
            <a:srgbClr val="D31216"/>
          </a:solidFill>
        </p:grpSpPr>
        <p:sp>
          <p:nvSpPr>
            <p:cNvPr id="9466" name="Vrije vorm: vorm 9465">
              <a:extLst>
                <a:ext uri="{FF2B5EF4-FFF2-40B4-BE49-F238E27FC236}">
                  <a16:creationId xmlns:a16="http://schemas.microsoft.com/office/drawing/2014/main" id="{BE4469E7-4EE7-FD53-DF90-43D418A91EF4}"/>
                </a:ext>
              </a:extLst>
            </p:cNvPr>
            <p:cNvSpPr/>
            <p:nvPr/>
          </p:nvSpPr>
          <p:spPr>
            <a:xfrm rot="291967">
              <a:off x="7299471" y="3337329"/>
              <a:ext cx="157006" cy="336312"/>
            </a:xfrm>
            <a:custGeom>
              <a:avLst/>
              <a:gdLst>
                <a:gd name="connsiteX0" fmla="*/ 154651 w 157006"/>
                <a:gd name="connsiteY0" fmla="*/ 21597 h 336312"/>
                <a:gd name="connsiteX1" fmla="*/ 155956 w 157006"/>
                <a:gd name="connsiteY1" fmla="*/ 122712 h 336312"/>
                <a:gd name="connsiteX2" fmla="*/ 70500 w 157006"/>
                <a:gd name="connsiteY2" fmla="*/ 336040 h 336312"/>
                <a:gd name="connsiteX3" fmla="*/ 19619 w 157006"/>
                <a:gd name="connsiteY3" fmla="*/ 283195 h 336312"/>
                <a:gd name="connsiteX4" fmla="*/ 24181 w 157006"/>
                <a:gd name="connsiteY4" fmla="*/ 266890 h 336312"/>
                <a:gd name="connsiteX5" fmla="*/ 34620 w 157006"/>
                <a:gd name="connsiteY5" fmla="*/ 278634 h 336312"/>
                <a:gd name="connsiteX6" fmla="*/ 68549 w 157006"/>
                <a:gd name="connsiteY6" fmla="*/ 316477 h 336312"/>
                <a:gd name="connsiteX7" fmla="*/ 111600 w 157006"/>
                <a:gd name="connsiteY7" fmla="*/ 152078 h 336312"/>
                <a:gd name="connsiteX8" fmla="*/ 47669 w 157006"/>
                <a:gd name="connsiteY8" fmla="*/ 249937 h 336312"/>
                <a:gd name="connsiteX9" fmla="*/ 45 w 157006"/>
                <a:gd name="connsiteY9" fmla="*/ 124686 h 336312"/>
                <a:gd name="connsiteX10" fmla="*/ 86806 w 157006"/>
                <a:gd name="connsiteY10" fmla="*/ 1387 h 336312"/>
                <a:gd name="connsiteX11" fmla="*/ 115515 w 157006"/>
                <a:gd name="connsiteY11" fmla="*/ 18352 h 336312"/>
                <a:gd name="connsiteX12" fmla="*/ 133784 w 157006"/>
                <a:gd name="connsiteY12" fmla="*/ 83 h 336312"/>
                <a:gd name="connsiteX13" fmla="*/ 154663 w 157006"/>
                <a:gd name="connsiteY13" fmla="*/ 21608 h 336312"/>
                <a:gd name="connsiteX14" fmla="*/ 20912 w 157006"/>
                <a:gd name="connsiteY14" fmla="*/ 118150 h 336312"/>
                <a:gd name="connsiteX15" fmla="*/ 17656 w 157006"/>
                <a:gd name="connsiteY15" fmla="*/ 116199 h 336312"/>
                <a:gd name="connsiteX16" fmla="*/ 15046 w 157006"/>
                <a:gd name="connsiteY16" fmla="*/ 118808 h 336312"/>
                <a:gd name="connsiteX17" fmla="*/ 14399 w 157006"/>
                <a:gd name="connsiteY17" fmla="*/ 119455 h 336312"/>
                <a:gd name="connsiteX18" fmla="*/ 17009 w 157006"/>
                <a:gd name="connsiteY18" fmla="*/ 124017 h 336312"/>
                <a:gd name="connsiteX19" fmla="*/ 17656 w 157006"/>
                <a:gd name="connsiteY19" fmla="*/ 124663 h 336312"/>
                <a:gd name="connsiteX20" fmla="*/ 19608 w 157006"/>
                <a:gd name="connsiteY20" fmla="*/ 123358 h 336312"/>
                <a:gd name="connsiteX21" fmla="*/ 20912 w 157006"/>
                <a:gd name="connsiteY21" fmla="*/ 118139 h 336312"/>
                <a:gd name="connsiteX22" fmla="*/ 36572 w 157006"/>
                <a:gd name="connsiteY22" fmla="*/ 105759 h 336312"/>
                <a:gd name="connsiteX23" fmla="*/ 32010 w 157006"/>
                <a:gd name="connsiteY23" fmla="*/ 103149 h 336312"/>
                <a:gd name="connsiteX24" fmla="*/ 25486 w 157006"/>
                <a:gd name="connsiteY24" fmla="*/ 108369 h 336312"/>
                <a:gd name="connsiteX25" fmla="*/ 25486 w 157006"/>
                <a:gd name="connsiteY25" fmla="*/ 109674 h 336312"/>
                <a:gd name="connsiteX26" fmla="*/ 33315 w 157006"/>
                <a:gd name="connsiteY26" fmla="*/ 114894 h 336312"/>
                <a:gd name="connsiteX27" fmla="*/ 33962 w 157006"/>
                <a:gd name="connsiteY27" fmla="*/ 114894 h 336312"/>
                <a:gd name="connsiteX28" fmla="*/ 35267 w 157006"/>
                <a:gd name="connsiteY28" fmla="*/ 114247 h 336312"/>
                <a:gd name="connsiteX29" fmla="*/ 37877 w 157006"/>
                <a:gd name="connsiteY29" fmla="*/ 111637 h 336312"/>
                <a:gd name="connsiteX30" fmla="*/ 36572 w 157006"/>
                <a:gd name="connsiteY30" fmla="*/ 105771 h 336312"/>
                <a:gd name="connsiteX31" fmla="*/ 37218 w 157006"/>
                <a:gd name="connsiteY31" fmla="*/ 125980 h 336312"/>
                <a:gd name="connsiteX32" fmla="*/ 33962 w 157006"/>
                <a:gd name="connsiteY32" fmla="*/ 122065 h 336312"/>
                <a:gd name="connsiteX33" fmla="*/ 28742 w 157006"/>
                <a:gd name="connsiteY33" fmla="*/ 124675 h 336312"/>
                <a:gd name="connsiteX34" fmla="*/ 28742 w 157006"/>
                <a:gd name="connsiteY34" fmla="*/ 125980 h 336312"/>
                <a:gd name="connsiteX35" fmla="*/ 32657 w 157006"/>
                <a:gd name="connsiteY35" fmla="*/ 133809 h 336312"/>
                <a:gd name="connsiteX36" fmla="*/ 33962 w 157006"/>
                <a:gd name="connsiteY36" fmla="*/ 133809 h 336312"/>
                <a:gd name="connsiteX37" fmla="*/ 35913 w 157006"/>
                <a:gd name="connsiteY37" fmla="*/ 133163 h 336312"/>
                <a:gd name="connsiteX38" fmla="*/ 37218 w 157006"/>
                <a:gd name="connsiteY38" fmla="*/ 125991 h 336312"/>
                <a:gd name="connsiteX39" fmla="*/ 108979 w 157006"/>
                <a:gd name="connsiteY39" fmla="*/ 95966 h 336312"/>
                <a:gd name="connsiteX40" fmla="*/ 108979 w 157006"/>
                <a:gd name="connsiteY40" fmla="*/ 60733 h 336312"/>
                <a:gd name="connsiteX41" fmla="*/ 93977 w 157006"/>
                <a:gd name="connsiteY41" fmla="*/ 21597 h 336312"/>
                <a:gd name="connsiteX42" fmla="*/ 47011 w 157006"/>
                <a:gd name="connsiteY42" fmla="*/ 135103 h 336312"/>
                <a:gd name="connsiteX43" fmla="*/ 56793 w 157006"/>
                <a:gd name="connsiteY43" fmla="*/ 229693 h 336312"/>
                <a:gd name="connsiteX44" fmla="*/ 108979 w 157006"/>
                <a:gd name="connsiteY44" fmla="*/ 95955 h 336312"/>
                <a:gd name="connsiteX45" fmla="*/ 126589 w 157006"/>
                <a:gd name="connsiteY45" fmla="*/ 117492 h 336312"/>
                <a:gd name="connsiteX46" fmla="*/ 127236 w 157006"/>
                <a:gd name="connsiteY46" fmla="*/ 118139 h 336312"/>
                <a:gd name="connsiteX47" fmla="*/ 129846 w 157006"/>
                <a:gd name="connsiteY47" fmla="*/ 116834 h 336312"/>
                <a:gd name="connsiteX48" fmla="*/ 131151 w 157006"/>
                <a:gd name="connsiteY48" fmla="*/ 112272 h 336312"/>
                <a:gd name="connsiteX49" fmla="*/ 128541 w 157006"/>
                <a:gd name="connsiteY49" fmla="*/ 110321 h 336312"/>
                <a:gd name="connsiteX50" fmla="*/ 125284 w 157006"/>
                <a:gd name="connsiteY50" fmla="*/ 112272 h 336312"/>
                <a:gd name="connsiteX51" fmla="*/ 124638 w 157006"/>
                <a:gd name="connsiteY51" fmla="*/ 112919 h 336312"/>
                <a:gd name="connsiteX52" fmla="*/ 126589 w 157006"/>
                <a:gd name="connsiteY52" fmla="*/ 117480 h 336312"/>
                <a:gd name="connsiteX53" fmla="*/ 137029 w 157006"/>
                <a:gd name="connsiteY53" fmla="*/ 131188 h 336312"/>
                <a:gd name="connsiteX54" fmla="*/ 133772 w 157006"/>
                <a:gd name="connsiteY54" fmla="*/ 127273 h 336312"/>
                <a:gd name="connsiteX55" fmla="*/ 125943 w 157006"/>
                <a:gd name="connsiteY55" fmla="*/ 128578 h 336312"/>
                <a:gd name="connsiteX56" fmla="*/ 125296 w 157006"/>
                <a:gd name="connsiteY56" fmla="*/ 129883 h 336312"/>
                <a:gd name="connsiteX57" fmla="*/ 130516 w 157006"/>
                <a:gd name="connsiteY57" fmla="*/ 138359 h 336312"/>
                <a:gd name="connsiteX58" fmla="*/ 132467 w 157006"/>
                <a:gd name="connsiteY58" fmla="*/ 138359 h 336312"/>
                <a:gd name="connsiteX59" fmla="*/ 135724 w 157006"/>
                <a:gd name="connsiteY59" fmla="*/ 137054 h 336312"/>
                <a:gd name="connsiteX60" fmla="*/ 137029 w 157006"/>
                <a:gd name="connsiteY60" fmla="*/ 131188 h 336312"/>
                <a:gd name="connsiteX61" fmla="*/ 144200 w 157006"/>
                <a:gd name="connsiteY61" fmla="*/ 114882 h 336312"/>
                <a:gd name="connsiteX62" fmla="*/ 140286 w 157006"/>
                <a:gd name="connsiteY62" fmla="*/ 114235 h 336312"/>
                <a:gd name="connsiteX63" fmla="*/ 137676 w 157006"/>
                <a:gd name="connsiteY63" fmla="*/ 120102 h 336312"/>
                <a:gd name="connsiteX64" fmla="*/ 137676 w 157006"/>
                <a:gd name="connsiteY64" fmla="*/ 120748 h 336312"/>
                <a:gd name="connsiteX65" fmla="*/ 142237 w 157006"/>
                <a:gd name="connsiteY65" fmla="*/ 125968 h 336312"/>
                <a:gd name="connsiteX66" fmla="*/ 142884 w 157006"/>
                <a:gd name="connsiteY66" fmla="*/ 125968 h 336312"/>
                <a:gd name="connsiteX67" fmla="*/ 146140 w 157006"/>
                <a:gd name="connsiteY67" fmla="*/ 122712 h 336312"/>
                <a:gd name="connsiteX68" fmla="*/ 144189 w 157006"/>
                <a:gd name="connsiteY68" fmla="*/ 114882 h 3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7006" h="336312">
                  <a:moveTo>
                    <a:pt x="154651" y="21597"/>
                  </a:moveTo>
                  <a:cubicBezTo>
                    <a:pt x="154651" y="32683"/>
                    <a:pt x="154651" y="76392"/>
                    <a:pt x="155956" y="122712"/>
                  </a:cubicBezTo>
                  <a:cubicBezTo>
                    <a:pt x="155956" y="122712"/>
                    <a:pt x="172921" y="345163"/>
                    <a:pt x="70500" y="336040"/>
                  </a:cubicBezTo>
                  <a:cubicBezTo>
                    <a:pt x="70500" y="336040"/>
                    <a:pt x="30059" y="334735"/>
                    <a:pt x="19619" y="283195"/>
                  </a:cubicBezTo>
                  <a:cubicBezTo>
                    <a:pt x="19619" y="283195"/>
                    <a:pt x="16363" y="268195"/>
                    <a:pt x="24181" y="266890"/>
                  </a:cubicBezTo>
                  <a:cubicBezTo>
                    <a:pt x="27437" y="266243"/>
                    <a:pt x="32010" y="268841"/>
                    <a:pt x="34620" y="278634"/>
                  </a:cubicBezTo>
                  <a:cubicBezTo>
                    <a:pt x="37877" y="292988"/>
                    <a:pt x="47011" y="315172"/>
                    <a:pt x="68549" y="316477"/>
                  </a:cubicBezTo>
                  <a:cubicBezTo>
                    <a:pt x="107038" y="317782"/>
                    <a:pt x="111600" y="206874"/>
                    <a:pt x="111600" y="152078"/>
                  </a:cubicBezTo>
                  <a:cubicBezTo>
                    <a:pt x="101160" y="192520"/>
                    <a:pt x="80281" y="250584"/>
                    <a:pt x="47669" y="249937"/>
                  </a:cubicBezTo>
                  <a:cubicBezTo>
                    <a:pt x="5265" y="248632"/>
                    <a:pt x="-602" y="150127"/>
                    <a:pt x="45" y="124686"/>
                  </a:cubicBezTo>
                  <a:cubicBezTo>
                    <a:pt x="1350" y="98588"/>
                    <a:pt x="11789" y="-2527"/>
                    <a:pt x="86806" y="1387"/>
                  </a:cubicBezTo>
                  <a:cubicBezTo>
                    <a:pt x="86806" y="1387"/>
                    <a:pt x="104417" y="2034"/>
                    <a:pt x="115515" y="18352"/>
                  </a:cubicBezTo>
                  <a:cubicBezTo>
                    <a:pt x="119430" y="6607"/>
                    <a:pt x="125296" y="-564"/>
                    <a:pt x="133784" y="83"/>
                  </a:cubicBezTo>
                  <a:cubicBezTo>
                    <a:pt x="133784" y="83"/>
                    <a:pt x="155310" y="-2527"/>
                    <a:pt x="154663" y="21608"/>
                  </a:cubicBezTo>
                  <a:close/>
                  <a:moveTo>
                    <a:pt x="20912" y="118150"/>
                  </a:moveTo>
                  <a:cubicBezTo>
                    <a:pt x="19608" y="116845"/>
                    <a:pt x="18961" y="116199"/>
                    <a:pt x="17656" y="116199"/>
                  </a:cubicBezTo>
                  <a:cubicBezTo>
                    <a:pt x="16351" y="116199"/>
                    <a:pt x="15046" y="118150"/>
                    <a:pt x="15046" y="118808"/>
                  </a:cubicBezTo>
                  <a:cubicBezTo>
                    <a:pt x="14399" y="118808"/>
                    <a:pt x="14399" y="119455"/>
                    <a:pt x="14399" y="119455"/>
                  </a:cubicBezTo>
                  <a:cubicBezTo>
                    <a:pt x="14399" y="122712"/>
                    <a:pt x="15704" y="124017"/>
                    <a:pt x="17009" y="124017"/>
                  </a:cubicBezTo>
                  <a:cubicBezTo>
                    <a:pt x="17009" y="124447"/>
                    <a:pt x="17225" y="124663"/>
                    <a:pt x="17656" y="124663"/>
                  </a:cubicBezTo>
                  <a:cubicBezTo>
                    <a:pt x="18303" y="124663"/>
                    <a:pt x="18961" y="124017"/>
                    <a:pt x="19608" y="123358"/>
                  </a:cubicBezTo>
                  <a:cubicBezTo>
                    <a:pt x="20912" y="122053"/>
                    <a:pt x="21559" y="120102"/>
                    <a:pt x="20912" y="118139"/>
                  </a:cubicBezTo>
                  <a:close/>
                  <a:moveTo>
                    <a:pt x="36572" y="105759"/>
                  </a:moveTo>
                  <a:cubicBezTo>
                    <a:pt x="35267" y="103807"/>
                    <a:pt x="33315" y="103149"/>
                    <a:pt x="32010" y="103149"/>
                  </a:cubicBezTo>
                  <a:cubicBezTo>
                    <a:pt x="28095" y="103796"/>
                    <a:pt x="25486" y="107711"/>
                    <a:pt x="25486" y="108369"/>
                  </a:cubicBezTo>
                  <a:lnTo>
                    <a:pt x="25486" y="109674"/>
                  </a:lnTo>
                  <a:cubicBezTo>
                    <a:pt x="28095" y="112930"/>
                    <a:pt x="30705" y="114894"/>
                    <a:pt x="33315" y="114894"/>
                  </a:cubicBezTo>
                  <a:lnTo>
                    <a:pt x="33962" y="114894"/>
                  </a:lnTo>
                  <a:cubicBezTo>
                    <a:pt x="34393" y="114463"/>
                    <a:pt x="34828" y="114247"/>
                    <a:pt x="35267" y="114247"/>
                  </a:cubicBezTo>
                  <a:cubicBezTo>
                    <a:pt x="36572" y="113600"/>
                    <a:pt x="37877" y="112942"/>
                    <a:pt x="37877" y="111637"/>
                  </a:cubicBezTo>
                  <a:cubicBezTo>
                    <a:pt x="38523" y="109685"/>
                    <a:pt x="38523" y="107076"/>
                    <a:pt x="36572" y="105771"/>
                  </a:cubicBezTo>
                  <a:close/>
                  <a:moveTo>
                    <a:pt x="37218" y="125980"/>
                  </a:moveTo>
                  <a:cubicBezTo>
                    <a:pt x="36572" y="124028"/>
                    <a:pt x="35267" y="122723"/>
                    <a:pt x="33962" y="122065"/>
                  </a:cubicBezTo>
                  <a:cubicBezTo>
                    <a:pt x="31352" y="122065"/>
                    <a:pt x="29400" y="124675"/>
                    <a:pt x="28742" y="124675"/>
                  </a:cubicBezTo>
                  <a:lnTo>
                    <a:pt x="28742" y="125980"/>
                  </a:lnTo>
                  <a:cubicBezTo>
                    <a:pt x="29389" y="130541"/>
                    <a:pt x="30694" y="133151"/>
                    <a:pt x="32657" y="133809"/>
                  </a:cubicBezTo>
                  <a:lnTo>
                    <a:pt x="33962" y="133809"/>
                  </a:lnTo>
                  <a:cubicBezTo>
                    <a:pt x="34609" y="133809"/>
                    <a:pt x="35267" y="133809"/>
                    <a:pt x="35913" y="133163"/>
                  </a:cubicBezTo>
                  <a:cubicBezTo>
                    <a:pt x="37218" y="131858"/>
                    <a:pt x="38523" y="129248"/>
                    <a:pt x="37218" y="125991"/>
                  </a:cubicBezTo>
                  <a:close/>
                  <a:moveTo>
                    <a:pt x="108979" y="95966"/>
                  </a:moveTo>
                  <a:lnTo>
                    <a:pt x="108979" y="60733"/>
                  </a:lnTo>
                  <a:cubicBezTo>
                    <a:pt x="107674" y="35293"/>
                    <a:pt x="100502" y="21597"/>
                    <a:pt x="93977" y="21597"/>
                  </a:cubicBezTo>
                  <a:cubicBezTo>
                    <a:pt x="86806" y="20950"/>
                    <a:pt x="58097" y="39866"/>
                    <a:pt x="47011" y="135103"/>
                  </a:cubicBezTo>
                  <a:cubicBezTo>
                    <a:pt x="36572" y="229693"/>
                    <a:pt x="56793" y="229693"/>
                    <a:pt x="56793" y="229693"/>
                  </a:cubicBezTo>
                  <a:cubicBezTo>
                    <a:pt x="77013" y="223827"/>
                    <a:pt x="103112" y="120748"/>
                    <a:pt x="108979" y="95955"/>
                  </a:cubicBezTo>
                  <a:close/>
                  <a:moveTo>
                    <a:pt x="126589" y="117492"/>
                  </a:moveTo>
                  <a:cubicBezTo>
                    <a:pt x="126589" y="118139"/>
                    <a:pt x="127236" y="118139"/>
                    <a:pt x="127236" y="118139"/>
                  </a:cubicBezTo>
                  <a:cubicBezTo>
                    <a:pt x="128541" y="118139"/>
                    <a:pt x="129188" y="117492"/>
                    <a:pt x="129846" y="116834"/>
                  </a:cubicBezTo>
                  <a:cubicBezTo>
                    <a:pt x="131151" y="116187"/>
                    <a:pt x="131798" y="114224"/>
                    <a:pt x="131151" y="112272"/>
                  </a:cubicBezTo>
                  <a:cubicBezTo>
                    <a:pt x="129846" y="110321"/>
                    <a:pt x="129199" y="110321"/>
                    <a:pt x="128541" y="110321"/>
                  </a:cubicBezTo>
                  <a:cubicBezTo>
                    <a:pt x="126589" y="109674"/>
                    <a:pt x="125284" y="111626"/>
                    <a:pt x="125284" y="112272"/>
                  </a:cubicBezTo>
                  <a:cubicBezTo>
                    <a:pt x="124854" y="112272"/>
                    <a:pt x="124638" y="112488"/>
                    <a:pt x="124638" y="112919"/>
                  </a:cubicBezTo>
                  <a:cubicBezTo>
                    <a:pt x="124638" y="116175"/>
                    <a:pt x="125284" y="117480"/>
                    <a:pt x="126589" y="117480"/>
                  </a:cubicBezTo>
                  <a:close/>
                  <a:moveTo>
                    <a:pt x="137029" y="131188"/>
                  </a:moveTo>
                  <a:cubicBezTo>
                    <a:pt x="136382" y="129236"/>
                    <a:pt x="135724" y="127931"/>
                    <a:pt x="133772" y="127273"/>
                  </a:cubicBezTo>
                  <a:cubicBezTo>
                    <a:pt x="130516" y="125968"/>
                    <a:pt x="126601" y="128578"/>
                    <a:pt x="125943" y="128578"/>
                  </a:cubicBezTo>
                  <a:cubicBezTo>
                    <a:pt x="125943" y="129225"/>
                    <a:pt x="125296" y="129225"/>
                    <a:pt x="125296" y="129883"/>
                  </a:cubicBezTo>
                  <a:cubicBezTo>
                    <a:pt x="125943" y="134445"/>
                    <a:pt x="127906" y="137054"/>
                    <a:pt x="130516" y="138359"/>
                  </a:cubicBezTo>
                  <a:lnTo>
                    <a:pt x="132467" y="138359"/>
                  </a:lnTo>
                  <a:cubicBezTo>
                    <a:pt x="133772" y="138359"/>
                    <a:pt x="135077" y="137713"/>
                    <a:pt x="135724" y="137054"/>
                  </a:cubicBezTo>
                  <a:cubicBezTo>
                    <a:pt x="137676" y="135749"/>
                    <a:pt x="137676" y="133140"/>
                    <a:pt x="137029" y="131188"/>
                  </a:cubicBezTo>
                  <a:close/>
                  <a:moveTo>
                    <a:pt x="144200" y="114882"/>
                  </a:moveTo>
                  <a:cubicBezTo>
                    <a:pt x="142249" y="113577"/>
                    <a:pt x="140944" y="114235"/>
                    <a:pt x="140286" y="114235"/>
                  </a:cubicBezTo>
                  <a:cubicBezTo>
                    <a:pt x="138334" y="115540"/>
                    <a:pt x="137676" y="119455"/>
                    <a:pt x="137676" y="120102"/>
                  </a:cubicBezTo>
                  <a:lnTo>
                    <a:pt x="137676" y="120748"/>
                  </a:lnTo>
                  <a:cubicBezTo>
                    <a:pt x="138981" y="124005"/>
                    <a:pt x="140932" y="125310"/>
                    <a:pt x="142237" y="125968"/>
                  </a:cubicBezTo>
                  <a:lnTo>
                    <a:pt x="142884" y="125968"/>
                  </a:lnTo>
                  <a:cubicBezTo>
                    <a:pt x="144189" y="125968"/>
                    <a:pt x="145494" y="124663"/>
                    <a:pt x="146140" y="122712"/>
                  </a:cubicBezTo>
                  <a:cubicBezTo>
                    <a:pt x="146787" y="120102"/>
                    <a:pt x="146140" y="116845"/>
                    <a:pt x="144189" y="114882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7" name="Vrije vorm: vorm 9466">
              <a:extLst>
                <a:ext uri="{FF2B5EF4-FFF2-40B4-BE49-F238E27FC236}">
                  <a16:creationId xmlns:a16="http://schemas.microsoft.com/office/drawing/2014/main" id="{E006AE70-C43F-8B77-0595-23397720B51A}"/>
                </a:ext>
              </a:extLst>
            </p:cNvPr>
            <p:cNvSpPr/>
            <p:nvPr/>
          </p:nvSpPr>
          <p:spPr>
            <a:xfrm rot="291967">
              <a:off x="7483275" y="3351585"/>
              <a:ext cx="126586" cy="249866"/>
            </a:xfrm>
            <a:custGeom>
              <a:avLst/>
              <a:gdLst>
                <a:gd name="connsiteX0" fmla="*/ 124604 w 126586"/>
                <a:gd name="connsiteY0" fmla="*/ 81553 h 249866"/>
                <a:gd name="connsiteX1" fmla="*/ 125909 w 126586"/>
                <a:gd name="connsiteY1" fmla="*/ 87419 h 249866"/>
                <a:gd name="connsiteX2" fmla="*/ 116775 w 126586"/>
                <a:gd name="connsiteY2" fmla="*/ 90676 h 249866"/>
                <a:gd name="connsiteX3" fmla="*/ 90676 w 126586"/>
                <a:gd name="connsiteY3" fmla="*/ 50234 h 249866"/>
                <a:gd name="connsiteX4" fmla="*/ 89371 w 126586"/>
                <a:gd name="connsiteY4" fmla="*/ 39148 h 249866"/>
                <a:gd name="connsiteX5" fmla="*/ 41746 w 126586"/>
                <a:gd name="connsiteY5" fmla="*/ 215938 h 249866"/>
                <a:gd name="connsiteX6" fmla="*/ 25441 w 126586"/>
                <a:gd name="connsiteY6" fmla="*/ 249866 h 249866"/>
                <a:gd name="connsiteX7" fmla="*/ 7171 w 126586"/>
                <a:gd name="connsiteY7" fmla="*/ 219853 h 249866"/>
                <a:gd name="connsiteX8" fmla="*/ 0 w 126586"/>
                <a:gd name="connsiteY8" fmla="*/ 100468 h 249866"/>
                <a:gd name="connsiteX9" fmla="*/ 647 w 126586"/>
                <a:gd name="connsiteY9" fmla="*/ 38490 h 249866"/>
                <a:gd name="connsiteX10" fmla="*/ 23477 w 126586"/>
                <a:gd name="connsiteY10" fmla="*/ 0 h 249866"/>
                <a:gd name="connsiteX11" fmla="*/ 43051 w 126586"/>
                <a:gd name="connsiteY11" fmla="*/ 39795 h 249866"/>
                <a:gd name="connsiteX12" fmla="*/ 41100 w 126586"/>
                <a:gd name="connsiteY12" fmla="*/ 101773 h 249866"/>
                <a:gd name="connsiteX13" fmla="*/ 41100 w 126586"/>
                <a:gd name="connsiteY13" fmla="*/ 114164 h 249866"/>
                <a:gd name="connsiteX14" fmla="*/ 91981 w 126586"/>
                <a:gd name="connsiteY14" fmla="*/ 4562 h 249866"/>
                <a:gd name="connsiteX15" fmla="*/ 118080 w 126586"/>
                <a:gd name="connsiteY15" fmla="*/ 35222 h 249866"/>
                <a:gd name="connsiteX16" fmla="*/ 124604 w 126586"/>
                <a:gd name="connsiteY16" fmla="*/ 81541 h 249866"/>
                <a:gd name="connsiteX17" fmla="*/ 16306 w 126586"/>
                <a:gd name="connsiteY17" fmla="*/ 114176 h 249866"/>
                <a:gd name="connsiteX18" fmla="*/ 13696 w 126586"/>
                <a:gd name="connsiteY18" fmla="*/ 112224 h 249866"/>
                <a:gd name="connsiteX19" fmla="*/ 10440 w 126586"/>
                <a:gd name="connsiteY19" fmla="*/ 114176 h 249866"/>
                <a:gd name="connsiteX20" fmla="*/ 10440 w 126586"/>
                <a:gd name="connsiteY20" fmla="*/ 114823 h 249866"/>
                <a:gd name="connsiteX21" fmla="*/ 12391 w 126586"/>
                <a:gd name="connsiteY21" fmla="*/ 120042 h 249866"/>
                <a:gd name="connsiteX22" fmla="*/ 13696 w 126586"/>
                <a:gd name="connsiteY22" fmla="*/ 120042 h 249866"/>
                <a:gd name="connsiteX23" fmla="*/ 15648 w 126586"/>
                <a:gd name="connsiteY23" fmla="*/ 118737 h 249866"/>
                <a:gd name="connsiteX24" fmla="*/ 16294 w 126586"/>
                <a:gd name="connsiteY24" fmla="*/ 114176 h 249866"/>
                <a:gd name="connsiteX25" fmla="*/ 26745 w 126586"/>
                <a:gd name="connsiteY25" fmla="*/ 132445 h 249866"/>
                <a:gd name="connsiteX26" fmla="*/ 22831 w 126586"/>
                <a:gd name="connsiteY26" fmla="*/ 132445 h 249866"/>
                <a:gd name="connsiteX27" fmla="*/ 20879 w 126586"/>
                <a:gd name="connsiteY27" fmla="*/ 138311 h 249866"/>
                <a:gd name="connsiteX28" fmla="*/ 20879 w 126586"/>
                <a:gd name="connsiteY28" fmla="*/ 138958 h 249866"/>
                <a:gd name="connsiteX29" fmla="*/ 26099 w 126586"/>
                <a:gd name="connsiteY29" fmla="*/ 143520 h 249866"/>
                <a:gd name="connsiteX30" fmla="*/ 29355 w 126586"/>
                <a:gd name="connsiteY30" fmla="*/ 139605 h 249866"/>
                <a:gd name="connsiteX31" fmla="*/ 26745 w 126586"/>
                <a:gd name="connsiteY31" fmla="*/ 132434 h 249866"/>
                <a:gd name="connsiteX32" fmla="*/ 33917 w 126586"/>
                <a:gd name="connsiteY32" fmla="*/ 112871 h 249866"/>
                <a:gd name="connsiteX33" fmla="*/ 26745 w 126586"/>
                <a:gd name="connsiteY33" fmla="*/ 108956 h 249866"/>
                <a:gd name="connsiteX34" fmla="*/ 25441 w 126586"/>
                <a:gd name="connsiteY34" fmla="*/ 109603 h 249866"/>
                <a:gd name="connsiteX35" fmla="*/ 24136 w 126586"/>
                <a:gd name="connsiteY35" fmla="*/ 119384 h 249866"/>
                <a:gd name="connsiteX36" fmla="*/ 28697 w 126586"/>
                <a:gd name="connsiteY36" fmla="*/ 121994 h 249866"/>
                <a:gd name="connsiteX37" fmla="*/ 33917 w 126586"/>
                <a:gd name="connsiteY37" fmla="*/ 118079 h 249866"/>
                <a:gd name="connsiteX38" fmla="*/ 33917 w 126586"/>
                <a:gd name="connsiteY38" fmla="*/ 112859 h 249866"/>
                <a:gd name="connsiteX39" fmla="*/ 45003 w 126586"/>
                <a:gd name="connsiteY39" fmla="*/ 130482 h 249866"/>
                <a:gd name="connsiteX40" fmla="*/ 42393 w 126586"/>
                <a:gd name="connsiteY40" fmla="*/ 128530 h 249866"/>
                <a:gd name="connsiteX41" fmla="*/ 39137 w 126586"/>
                <a:gd name="connsiteY41" fmla="*/ 131140 h 249866"/>
                <a:gd name="connsiteX42" fmla="*/ 39137 w 126586"/>
                <a:gd name="connsiteY42" fmla="*/ 131787 h 249866"/>
                <a:gd name="connsiteX43" fmla="*/ 41088 w 126586"/>
                <a:gd name="connsiteY43" fmla="*/ 136348 h 249866"/>
                <a:gd name="connsiteX44" fmla="*/ 42393 w 126586"/>
                <a:gd name="connsiteY44" fmla="*/ 136995 h 249866"/>
                <a:gd name="connsiteX45" fmla="*/ 44345 w 126586"/>
                <a:gd name="connsiteY45" fmla="*/ 135690 h 249866"/>
                <a:gd name="connsiteX46" fmla="*/ 44992 w 126586"/>
                <a:gd name="connsiteY46" fmla="*/ 130470 h 24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6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6" y="215938"/>
                  </a:cubicBezTo>
                  <a:cubicBezTo>
                    <a:pt x="41746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6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2"/>
                  </a:cubicBezTo>
                  <a:cubicBezTo>
                    <a:pt x="91981" y="4562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40" y="114176"/>
                  </a:cubicBezTo>
                  <a:lnTo>
                    <a:pt x="10440" y="114823"/>
                  </a:lnTo>
                  <a:cubicBezTo>
                    <a:pt x="10440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5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5" y="132434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5" y="108956"/>
                    <a:pt x="26745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5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4" y="116128"/>
                    <a:pt x="34564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4"/>
                    <a:pt x="44992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8" name="Vrije vorm: vorm 9467">
              <a:extLst>
                <a:ext uri="{FF2B5EF4-FFF2-40B4-BE49-F238E27FC236}">
                  <a16:creationId xmlns:a16="http://schemas.microsoft.com/office/drawing/2014/main" id="{1FCCE815-020F-5640-9188-DD850AC29B8F}"/>
                </a:ext>
              </a:extLst>
            </p:cNvPr>
            <p:cNvSpPr/>
            <p:nvPr/>
          </p:nvSpPr>
          <p:spPr>
            <a:xfrm rot="291967">
              <a:off x="7617249" y="3364387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4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5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5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1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9" name="Vrije vorm: vorm 9468">
              <a:extLst>
                <a:ext uri="{FF2B5EF4-FFF2-40B4-BE49-F238E27FC236}">
                  <a16:creationId xmlns:a16="http://schemas.microsoft.com/office/drawing/2014/main" id="{BB168C2D-DFCA-87BC-6745-02D1FC96456C}"/>
                </a:ext>
              </a:extLst>
            </p:cNvPr>
            <p:cNvSpPr/>
            <p:nvPr/>
          </p:nvSpPr>
          <p:spPr>
            <a:xfrm rot="291967">
              <a:off x="7801193" y="3380047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3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4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4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6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6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2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0" name="Vrije vorm: vorm 9469">
              <a:extLst>
                <a:ext uri="{FF2B5EF4-FFF2-40B4-BE49-F238E27FC236}">
                  <a16:creationId xmlns:a16="http://schemas.microsoft.com/office/drawing/2014/main" id="{A1E0A57C-997C-0275-3CC4-DE28FB05EC80}"/>
                </a:ext>
              </a:extLst>
            </p:cNvPr>
            <p:cNvSpPr/>
            <p:nvPr/>
          </p:nvSpPr>
          <p:spPr>
            <a:xfrm rot="291967">
              <a:off x="7981313" y="3395377"/>
              <a:ext cx="157006" cy="336312"/>
            </a:xfrm>
            <a:custGeom>
              <a:avLst/>
              <a:gdLst>
                <a:gd name="connsiteX0" fmla="*/ 154651 w 157006"/>
                <a:gd name="connsiteY0" fmla="*/ 21597 h 336312"/>
                <a:gd name="connsiteX1" fmla="*/ 155956 w 157006"/>
                <a:gd name="connsiteY1" fmla="*/ 122712 h 336312"/>
                <a:gd name="connsiteX2" fmla="*/ 70500 w 157006"/>
                <a:gd name="connsiteY2" fmla="*/ 336040 h 336312"/>
                <a:gd name="connsiteX3" fmla="*/ 19619 w 157006"/>
                <a:gd name="connsiteY3" fmla="*/ 283195 h 336312"/>
                <a:gd name="connsiteX4" fmla="*/ 24181 w 157006"/>
                <a:gd name="connsiteY4" fmla="*/ 266890 h 336312"/>
                <a:gd name="connsiteX5" fmla="*/ 34620 w 157006"/>
                <a:gd name="connsiteY5" fmla="*/ 278634 h 336312"/>
                <a:gd name="connsiteX6" fmla="*/ 68548 w 157006"/>
                <a:gd name="connsiteY6" fmla="*/ 316477 h 336312"/>
                <a:gd name="connsiteX7" fmla="*/ 111600 w 157006"/>
                <a:gd name="connsiteY7" fmla="*/ 152078 h 336312"/>
                <a:gd name="connsiteX8" fmla="*/ 47669 w 157006"/>
                <a:gd name="connsiteY8" fmla="*/ 249937 h 336312"/>
                <a:gd name="connsiteX9" fmla="*/ 45 w 157006"/>
                <a:gd name="connsiteY9" fmla="*/ 124686 h 336312"/>
                <a:gd name="connsiteX10" fmla="*/ 86806 w 157006"/>
                <a:gd name="connsiteY10" fmla="*/ 1387 h 336312"/>
                <a:gd name="connsiteX11" fmla="*/ 115515 w 157006"/>
                <a:gd name="connsiteY11" fmla="*/ 18352 h 336312"/>
                <a:gd name="connsiteX12" fmla="*/ 133784 w 157006"/>
                <a:gd name="connsiteY12" fmla="*/ 83 h 336312"/>
                <a:gd name="connsiteX13" fmla="*/ 154663 w 157006"/>
                <a:gd name="connsiteY13" fmla="*/ 21608 h 336312"/>
                <a:gd name="connsiteX14" fmla="*/ 20912 w 157006"/>
                <a:gd name="connsiteY14" fmla="*/ 118150 h 336312"/>
                <a:gd name="connsiteX15" fmla="*/ 17656 w 157006"/>
                <a:gd name="connsiteY15" fmla="*/ 116199 h 336312"/>
                <a:gd name="connsiteX16" fmla="*/ 15046 w 157006"/>
                <a:gd name="connsiteY16" fmla="*/ 118808 h 336312"/>
                <a:gd name="connsiteX17" fmla="*/ 14399 w 157006"/>
                <a:gd name="connsiteY17" fmla="*/ 119455 h 336312"/>
                <a:gd name="connsiteX18" fmla="*/ 17009 w 157006"/>
                <a:gd name="connsiteY18" fmla="*/ 124017 h 336312"/>
                <a:gd name="connsiteX19" fmla="*/ 17656 w 157006"/>
                <a:gd name="connsiteY19" fmla="*/ 124663 h 336312"/>
                <a:gd name="connsiteX20" fmla="*/ 19607 w 157006"/>
                <a:gd name="connsiteY20" fmla="*/ 123358 h 336312"/>
                <a:gd name="connsiteX21" fmla="*/ 20912 w 157006"/>
                <a:gd name="connsiteY21" fmla="*/ 118139 h 336312"/>
                <a:gd name="connsiteX22" fmla="*/ 36572 w 157006"/>
                <a:gd name="connsiteY22" fmla="*/ 105759 h 336312"/>
                <a:gd name="connsiteX23" fmla="*/ 32010 w 157006"/>
                <a:gd name="connsiteY23" fmla="*/ 103149 h 336312"/>
                <a:gd name="connsiteX24" fmla="*/ 25486 w 157006"/>
                <a:gd name="connsiteY24" fmla="*/ 108369 h 336312"/>
                <a:gd name="connsiteX25" fmla="*/ 25486 w 157006"/>
                <a:gd name="connsiteY25" fmla="*/ 109674 h 336312"/>
                <a:gd name="connsiteX26" fmla="*/ 33315 w 157006"/>
                <a:gd name="connsiteY26" fmla="*/ 114894 h 336312"/>
                <a:gd name="connsiteX27" fmla="*/ 33962 w 157006"/>
                <a:gd name="connsiteY27" fmla="*/ 114894 h 336312"/>
                <a:gd name="connsiteX28" fmla="*/ 35267 w 157006"/>
                <a:gd name="connsiteY28" fmla="*/ 114247 h 336312"/>
                <a:gd name="connsiteX29" fmla="*/ 37877 w 157006"/>
                <a:gd name="connsiteY29" fmla="*/ 111637 h 336312"/>
                <a:gd name="connsiteX30" fmla="*/ 36572 w 157006"/>
                <a:gd name="connsiteY30" fmla="*/ 105771 h 336312"/>
                <a:gd name="connsiteX31" fmla="*/ 37218 w 157006"/>
                <a:gd name="connsiteY31" fmla="*/ 125980 h 336312"/>
                <a:gd name="connsiteX32" fmla="*/ 33962 w 157006"/>
                <a:gd name="connsiteY32" fmla="*/ 122065 h 336312"/>
                <a:gd name="connsiteX33" fmla="*/ 28742 w 157006"/>
                <a:gd name="connsiteY33" fmla="*/ 124675 h 336312"/>
                <a:gd name="connsiteX34" fmla="*/ 28742 w 157006"/>
                <a:gd name="connsiteY34" fmla="*/ 125980 h 336312"/>
                <a:gd name="connsiteX35" fmla="*/ 32657 w 157006"/>
                <a:gd name="connsiteY35" fmla="*/ 133809 h 336312"/>
                <a:gd name="connsiteX36" fmla="*/ 33962 w 157006"/>
                <a:gd name="connsiteY36" fmla="*/ 133809 h 336312"/>
                <a:gd name="connsiteX37" fmla="*/ 35914 w 157006"/>
                <a:gd name="connsiteY37" fmla="*/ 133163 h 336312"/>
                <a:gd name="connsiteX38" fmla="*/ 37218 w 157006"/>
                <a:gd name="connsiteY38" fmla="*/ 125991 h 336312"/>
                <a:gd name="connsiteX39" fmla="*/ 108978 w 157006"/>
                <a:gd name="connsiteY39" fmla="*/ 95966 h 336312"/>
                <a:gd name="connsiteX40" fmla="*/ 108978 w 157006"/>
                <a:gd name="connsiteY40" fmla="*/ 60733 h 336312"/>
                <a:gd name="connsiteX41" fmla="*/ 93977 w 157006"/>
                <a:gd name="connsiteY41" fmla="*/ 21597 h 336312"/>
                <a:gd name="connsiteX42" fmla="*/ 47011 w 157006"/>
                <a:gd name="connsiteY42" fmla="*/ 135103 h 336312"/>
                <a:gd name="connsiteX43" fmla="*/ 56792 w 157006"/>
                <a:gd name="connsiteY43" fmla="*/ 229693 h 336312"/>
                <a:gd name="connsiteX44" fmla="*/ 108978 w 157006"/>
                <a:gd name="connsiteY44" fmla="*/ 95955 h 336312"/>
                <a:gd name="connsiteX45" fmla="*/ 126589 w 157006"/>
                <a:gd name="connsiteY45" fmla="*/ 117492 h 336312"/>
                <a:gd name="connsiteX46" fmla="*/ 127236 w 157006"/>
                <a:gd name="connsiteY46" fmla="*/ 118139 h 336312"/>
                <a:gd name="connsiteX47" fmla="*/ 129846 w 157006"/>
                <a:gd name="connsiteY47" fmla="*/ 116834 h 336312"/>
                <a:gd name="connsiteX48" fmla="*/ 131151 w 157006"/>
                <a:gd name="connsiteY48" fmla="*/ 112272 h 336312"/>
                <a:gd name="connsiteX49" fmla="*/ 128541 w 157006"/>
                <a:gd name="connsiteY49" fmla="*/ 110321 h 336312"/>
                <a:gd name="connsiteX50" fmla="*/ 125284 w 157006"/>
                <a:gd name="connsiteY50" fmla="*/ 112272 h 336312"/>
                <a:gd name="connsiteX51" fmla="*/ 124638 w 157006"/>
                <a:gd name="connsiteY51" fmla="*/ 112919 h 336312"/>
                <a:gd name="connsiteX52" fmla="*/ 126589 w 157006"/>
                <a:gd name="connsiteY52" fmla="*/ 117480 h 336312"/>
                <a:gd name="connsiteX53" fmla="*/ 137029 w 157006"/>
                <a:gd name="connsiteY53" fmla="*/ 131188 h 336312"/>
                <a:gd name="connsiteX54" fmla="*/ 133772 w 157006"/>
                <a:gd name="connsiteY54" fmla="*/ 127273 h 336312"/>
                <a:gd name="connsiteX55" fmla="*/ 125943 w 157006"/>
                <a:gd name="connsiteY55" fmla="*/ 128578 h 336312"/>
                <a:gd name="connsiteX56" fmla="*/ 125296 w 157006"/>
                <a:gd name="connsiteY56" fmla="*/ 129883 h 336312"/>
                <a:gd name="connsiteX57" fmla="*/ 130516 w 157006"/>
                <a:gd name="connsiteY57" fmla="*/ 138359 h 336312"/>
                <a:gd name="connsiteX58" fmla="*/ 132467 w 157006"/>
                <a:gd name="connsiteY58" fmla="*/ 138359 h 336312"/>
                <a:gd name="connsiteX59" fmla="*/ 135724 w 157006"/>
                <a:gd name="connsiteY59" fmla="*/ 137054 h 336312"/>
                <a:gd name="connsiteX60" fmla="*/ 137029 w 157006"/>
                <a:gd name="connsiteY60" fmla="*/ 131188 h 336312"/>
                <a:gd name="connsiteX61" fmla="*/ 144200 w 157006"/>
                <a:gd name="connsiteY61" fmla="*/ 114882 h 336312"/>
                <a:gd name="connsiteX62" fmla="*/ 140285 w 157006"/>
                <a:gd name="connsiteY62" fmla="*/ 114235 h 336312"/>
                <a:gd name="connsiteX63" fmla="*/ 137676 w 157006"/>
                <a:gd name="connsiteY63" fmla="*/ 120102 h 336312"/>
                <a:gd name="connsiteX64" fmla="*/ 137676 w 157006"/>
                <a:gd name="connsiteY64" fmla="*/ 120748 h 336312"/>
                <a:gd name="connsiteX65" fmla="*/ 142237 w 157006"/>
                <a:gd name="connsiteY65" fmla="*/ 125968 h 336312"/>
                <a:gd name="connsiteX66" fmla="*/ 142884 w 157006"/>
                <a:gd name="connsiteY66" fmla="*/ 125968 h 336312"/>
                <a:gd name="connsiteX67" fmla="*/ 146140 w 157006"/>
                <a:gd name="connsiteY67" fmla="*/ 122712 h 336312"/>
                <a:gd name="connsiteX68" fmla="*/ 144189 w 157006"/>
                <a:gd name="connsiteY68" fmla="*/ 114882 h 3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7006" h="336312">
                  <a:moveTo>
                    <a:pt x="154651" y="21597"/>
                  </a:moveTo>
                  <a:cubicBezTo>
                    <a:pt x="154651" y="32683"/>
                    <a:pt x="154651" y="76392"/>
                    <a:pt x="155956" y="122712"/>
                  </a:cubicBezTo>
                  <a:cubicBezTo>
                    <a:pt x="155956" y="122712"/>
                    <a:pt x="172920" y="345163"/>
                    <a:pt x="70500" y="336040"/>
                  </a:cubicBezTo>
                  <a:cubicBezTo>
                    <a:pt x="70500" y="336040"/>
                    <a:pt x="30059" y="334735"/>
                    <a:pt x="19619" y="283195"/>
                  </a:cubicBezTo>
                  <a:cubicBezTo>
                    <a:pt x="19619" y="283195"/>
                    <a:pt x="16362" y="268195"/>
                    <a:pt x="24181" y="266890"/>
                  </a:cubicBezTo>
                  <a:cubicBezTo>
                    <a:pt x="27437" y="266243"/>
                    <a:pt x="32010" y="268841"/>
                    <a:pt x="34620" y="278634"/>
                  </a:cubicBezTo>
                  <a:cubicBezTo>
                    <a:pt x="37877" y="292988"/>
                    <a:pt x="47011" y="315172"/>
                    <a:pt x="68548" y="316477"/>
                  </a:cubicBezTo>
                  <a:cubicBezTo>
                    <a:pt x="107038" y="317782"/>
                    <a:pt x="111600" y="206874"/>
                    <a:pt x="111600" y="152078"/>
                  </a:cubicBezTo>
                  <a:cubicBezTo>
                    <a:pt x="101160" y="192520"/>
                    <a:pt x="80281" y="250584"/>
                    <a:pt x="47669" y="249937"/>
                  </a:cubicBezTo>
                  <a:cubicBezTo>
                    <a:pt x="5265" y="248632"/>
                    <a:pt x="-602" y="150127"/>
                    <a:pt x="45" y="124686"/>
                  </a:cubicBezTo>
                  <a:cubicBezTo>
                    <a:pt x="1350" y="98588"/>
                    <a:pt x="11789" y="-2527"/>
                    <a:pt x="86806" y="1387"/>
                  </a:cubicBezTo>
                  <a:cubicBezTo>
                    <a:pt x="86806" y="1387"/>
                    <a:pt x="104417" y="2034"/>
                    <a:pt x="115515" y="18352"/>
                  </a:cubicBezTo>
                  <a:cubicBezTo>
                    <a:pt x="119430" y="6607"/>
                    <a:pt x="125296" y="-564"/>
                    <a:pt x="133784" y="83"/>
                  </a:cubicBezTo>
                  <a:cubicBezTo>
                    <a:pt x="133784" y="83"/>
                    <a:pt x="155310" y="-2527"/>
                    <a:pt x="154663" y="21608"/>
                  </a:cubicBezTo>
                  <a:close/>
                  <a:moveTo>
                    <a:pt x="20912" y="118150"/>
                  </a:moveTo>
                  <a:cubicBezTo>
                    <a:pt x="19607" y="116845"/>
                    <a:pt x="18961" y="116199"/>
                    <a:pt x="17656" y="116199"/>
                  </a:cubicBezTo>
                  <a:cubicBezTo>
                    <a:pt x="16351" y="116199"/>
                    <a:pt x="15046" y="118150"/>
                    <a:pt x="15046" y="118808"/>
                  </a:cubicBezTo>
                  <a:cubicBezTo>
                    <a:pt x="14399" y="118808"/>
                    <a:pt x="14399" y="119455"/>
                    <a:pt x="14399" y="119455"/>
                  </a:cubicBezTo>
                  <a:cubicBezTo>
                    <a:pt x="14399" y="122712"/>
                    <a:pt x="15704" y="124017"/>
                    <a:pt x="17009" y="124017"/>
                  </a:cubicBezTo>
                  <a:cubicBezTo>
                    <a:pt x="17009" y="124447"/>
                    <a:pt x="17225" y="124663"/>
                    <a:pt x="17656" y="124663"/>
                  </a:cubicBezTo>
                  <a:cubicBezTo>
                    <a:pt x="18303" y="124663"/>
                    <a:pt x="18961" y="124017"/>
                    <a:pt x="19607" y="123358"/>
                  </a:cubicBezTo>
                  <a:cubicBezTo>
                    <a:pt x="20912" y="122053"/>
                    <a:pt x="21559" y="120102"/>
                    <a:pt x="20912" y="118139"/>
                  </a:cubicBezTo>
                  <a:close/>
                  <a:moveTo>
                    <a:pt x="36572" y="105759"/>
                  </a:moveTo>
                  <a:cubicBezTo>
                    <a:pt x="35267" y="103807"/>
                    <a:pt x="33315" y="103149"/>
                    <a:pt x="32010" y="103149"/>
                  </a:cubicBezTo>
                  <a:cubicBezTo>
                    <a:pt x="28095" y="103796"/>
                    <a:pt x="25486" y="107711"/>
                    <a:pt x="25486" y="108369"/>
                  </a:cubicBezTo>
                  <a:lnTo>
                    <a:pt x="25486" y="109674"/>
                  </a:lnTo>
                  <a:cubicBezTo>
                    <a:pt x="28095" y="112930"/>
                    <a:pt x="30705" y="114894"/>
                    <a:pt x="33315" y="114894"/>
                  </a:cubicBezTo>
                  <a:lnTo>
                    <a:pt x="33962" y="114894"/>
                  </a:lnTo>
                  <a:cubicBezTo>
                    <a:pt x="34393" y="114463"/>
                    <a:pt x="34828" y="114247"/>
                    <a:pt x="35267" y="114247"/>
                  </a:cubicBezTo>
                  <a:cubicBezTo>
                    <a:pt x="36572" y="113600"/>
                    <a:pt x="37877" y="112942"/>
                    <a:pt x="37877" y="111637"/>
                  </a:cubicBezTo>
                  <a:cubicBezTo>
                    <a:pt x="38523" y="109685"/>
                    <a:pt x="38523" y="107076"/>
                    <a:pt x="36572" y="105771"/>
                  </a:cubicBezTo>
                  <a:close/>
                  <a:moveTo>
                    <a:pt x="37218" y="125980"/>
                  </a:moveTo>
                  <a:cubicBezTo>
                    <a:pt x="36572" y="124028"/>
                    <a:pt x="35267" y="122723"/>
                    <a:pt x="33962" y="122065"/>
                  </a:cubicBezTo>
                  <a:cubicBezTo>
                    <a:pt x="31352" y="122065"/>
                    <a:pt x="29400" y="124675"/>
                    <a:pt x="28742" y="124675"/>
                  </a:cubicBezTo>
                  <a:lnTo>
                    <a:pt x="28742" y="125980"/>
                  </a:lnTo>
                  <a:cubicBezTo>
                    <a:pt x="29389" y="130541"/>
                    <a:pt x="30694" y="133151"/>
                    <a:pt x="32657" y="133809"/>
                  </a:cubicBezTo>
                  <a:lnTo>
                    <a:pt x="33962" y="133809"/>
                  </a:lnTo>
                  <a:cubicBezTo>
                    <a:pt x="34609" y="133809"/>
                    <a:pt x="35267" y="133809"/>
                    <a:pt x="35914" y="133163"/>
                  </a:cubicBezTo>
                  <a:cubicBezTo>
                    <a:pt x="37218" y="131858"/>
                    <a:pt x="38523" y="129248"/>
                    <a:pt x="37218" y="125991"/>
                  </a:cubicBezTo>
                  <a:close/>
                  <a:moveTo>
                    <a:pt x="108978" y="95966"/>
                  </a:moveTo>
                  <a:lnTo>
                    <a:pt x="108978" y="60733"/>
                  </a:lnTo>
                  <a:cubicBezTo>
                    <a:pt x="107674" y="35293"/>
                    <a:pt x="100502" y="21597"/>
                    <a:pt x="93977" y="21597"/>
                  </a:cubicBezTo>
                  <a:cubicBezTo>
                    <a:pt x="86806" y="20950"/>
                    <a:pt x="58097" y="39866"/>
                    <a:pt x="47011" y="135103"/>
                  </a:cubicBezTo>
                  <a:cubicBezTo>
                    <a:pt x="36572" y="229693"/>
                    <a:pt x="56792" y="229693"/>
                    <a:pt x="56792" y="229693"/>
                  </a:cubicBezTo>
                  <a:cubicBezTo>
                    <a:pt x="77013" y="223827"/>
                    <a:pt x="103112" y="120748"/>
                    <a:pt x="108978" y="95955"/>
                  </a:cubicBezTo>
                  <a:close/>
                  <a:moveTo>
                    <a:pt x="126589" y="117492"/>
                  </a:moveTo>
                  <a:cubicBezTo>
                    <a:pt x="126589" y="118139"/>
                    <a:pt x="127236" y="118139"/>
                    <a:pt x="127236" y="118139"/>
                  </a:cubicBezTo>
                  <a:cubicBezTo>
                    <a:pt x="128541" y="118139"/>
                    <a:pt x="129188" y="117492"/>
                    <a:pt x="129846" y="116834"/>
                  </a:cubicBezTo>
                  <a:cubicBezTo>
                    <a:pt x="131151" y="116187"/>
                    <a:pt x="131798" y="114224"/>
                    <a:pt x="131151" y="112272"/>
                  </a:cubicBezTo>
                  <a:cubicBezTo>
                    <a:pt x="129846" y="110321"/>
                    <a:pt x="129199" y="110321"/>
                    <a:pt x="128541" y="110321"/>
                  </a:cubicBezTo>
                  <a:cubicBezTo>
                    <a:pt x="126589" y="109674"/>
                    <a:pt x="125284" y="111626"/>
                    <a:pt x="125284" y="112272"/>
                  </a:cubicBezTo>
                  <a:cubicBezTo>
                    <a:pt x="124854" y="112272"/>
                    <a:pt x="124638" y="112488"/>
                    <a:pt x="124638" y="112919"/>
                  </a:cubicBezTo>
                  <a:cubicBezTo>
                    <a:pt x="124638" y="116175"/>
                    <a:pt x="125284" y="117480"/>
                    <a:pt x="126589" y="117480"/>
                  </a:cubicBezTo>
                  <a:close/>
                  <a:moveTo>
                    <a:pt x="137029" y="131188"/>
                  </a:moveTo>
                  <a:cubicBezTo>
                    <a:pt x="136382" y="129236"/>
                    <a:pt x="135724" y="127931"/>
                    <a:pt x="133772" y="127273"/>
                  </a:cubicBezTo>
                  <a:cubicBezTo>
                    <a:pt x="130516" y="125968"/>
                    <a:pt x="126601" y="128578"/>
                    <a:pt x="125943" y="128578"/>
                  </a:cubicBezTo>
                  <a:cubicBezTo>
                    <a:pt x="125943" y="129225"/>
                    <a:pt x="125296" y="129225"/>
                    <a:pt x="125296" y="129883"/>
                  </a:cubicBezTo>
                  <a:cubicBezTo>
                    <a:pt x="125943" y="134445"/>
                    <a:pt x="127906" y="137054"/>
                    <a:pt x="130516" y="138359"/>
                  </a:cubicBezTo>
                  <a:lnTo>
                    <a:pt x="132467" y="138359"/>
                  </a:lnTo>
                  <a:cubicBezTo>
                    <a:pt x="133772" y="138359"/>
                    <a:pt x="135077" y="137713"/>
                    <a:pt x="135724" y="137054"/>
                  </a:cubicBezTo>
                  <a:cubicBezTo>
                    <a:pt x="137676" y="135749"/>
                    <a:pt x="137676" y="133140"/>
                    <a:pt x="137029" y="131188"/>
                  </a:cubicBezTo>
                  <a:close/>
                  <a:moveTo>
                    <a:pt x="144200" y="114882"/>
                  </a:moveTo>
                  <a:cubicBezTo>
                    <a:pt x="142249" y="113577"/>
                    <a:pt x="140944" y="114235"/>
                    <a:pt x="140285" y="114235"/>
                  </a:cubicBezTo>
                  <a:cubicBezTo>
                    <a:pt x="138334" y="115540"/>
                    <a:pt x="137676" y="119455"/>
                    <a:pt x="137676" y="120102"/>
                  </a:cubicBezTo>
                  <a:lnTo>
                    <a:pt x="137676" y="120748"/>
                  </a:lnTo>
                  <a:cubicBezTo>
                    <a:pt x="138981" y="124005"/>
                    <a:pt x="140932" y="125310"/>
                    <a:pt x="142237" y="125968"/>
                  </a:cubicBezTo>
                  <a:lnTo>
                    <a:pt x="142884" y="125968"/>
                  </a:lnTo>
                  <a:cubicBezTo>
                    <a:pt x="144189" y="125968"/>
                    <a:pt x="145494" y="124663"/>
                    <a:pt x="146140" y="122712"/>
                  </a:cubicBezTo>
                  <a:cubicBezTo>
                    <a:pt x="146787" y="120102"/>
                    <a:pt x="146140" y="116845"/>
                    <a:pt x="144189" y="114882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1" name="Vrije vorm: vorm 9470">
              <a:extLst>
                <a:ext uri="{FF2B5EF4-FFF2-40B4-BE49-F238E27FC236}">
                  <a16:creationId xmlns:a16="http://schemas.microsoft.com/office/drawing/2014/main" id="{D1835019-91D0-71FD-C1AE-371D2DDF84CD}"/>
                </a:ext>
              </a:extLst>
            </p:cNvPr>
            <p:cNvSpPr/>
            <p:nvPr/>
          </p:nvSpPr>
          <p:spPr>
            <a:xfrm rot="291967">
              <a:off x="8297500" y="3380109"/>
              <a:ext cx="43097" cy="287039"/>
            </a:xfrm>
            <a:custGeom>
              <a:avLst/>
              <a:gdLst>
                <a:gd name="connsiteX0" fmla="*/ 25440 w 43097"/>
                <a:gd name="connsiteY0" fmla="*/ 287039 h 287039"/>
                <a:gd name="connsiteX1" fmla="*/ 7171 w 43097"/>
                <a:gd name="connsiteY1" fmla="*/ 257026 h 287039"/>
                <a:gd name="connsiteX2" fmla="*/ 0 w 43097"/>
                <a:gd name="connsiteY2" fmla="*/ 137642 h 287039"/>
                <a:gd name="connsiteX3" fmla="*/ 647 w 43097"/>
                <a:gd name="connsiteY3" fmla="*/ 75663 h 287039"/>
                <a:gd name="connsiteX4" fmla="*/ 23477 w 43097"/>
                <a:gd name="connsiteY4" fmla="*/ 37173 h 287039"/>
                <a:gd name="connsiteX5" fmla="*/ 43051 w 43097"/>
                <a:gd name="connsiteY5" fmla="*/ 76968 h 287039"/>
                <a:gd name="connsiteX6" fmla="*/ 41100 w 43097"/>
                <a:gd name="connsiteY6" fmla="*/ 138947 h 287039"/>
                <a:gd name="connsiteX7" fmla="*/ 41746 w 43097"/>
                <a:gd name="connsiteY7" fmla="*/ 253111 h 287039"/>
                <a:gd name="connsiteX8" fmla="*/ 25440 w 43097"/>
                <a:gd name="connsiteY8" fmla="*/ 287039 h 287039"/>
                <a:gd name="connsiteX9" fmla="*/ 15659 w 43097"/>
                <a:gd name="connsiteY9" fmla="*/ 163740 h 287039"/>
                <a:gd name="connsiteX10" fmla="*/ 11744 w 43097"/>
                <a:gd name="connsiteY10" fmla="*/ 163094 h 287039"/>
                <a:gd name="connsiteX11" fmla="*/ 9793 w 43097"/>
                <a:gd name="connsiteY11" fmla="*/ 169618 h 287039"/>
                <a:gd name="connsiteX12" fmla="*/ 9793 w 43097"/>
                <a:gd name="connsiteY12" fmla="*/ 170265 h 287039"/>
                <a:gd name="connsiteX13" fmla="*/ 15013 w 43097"/>
                <a:gd name="connsiteY13" fmla="*/ 174180 h 287039"/>
                <a:gd name="connsiteX14" fmla="*/ 18269 w 43097"/>
                <a:gd name="connsiteY14" fmla="*/ 170923 h 287039"/>
                <a:gd name="connsiteX15" fmla="*/ 15659 w 43097"/>
                <a:gd name="connsiteY15" fmla="*/ 163752 h 287039"/>
                <a:gd name="connsiteX16" fmla="*/ 10439 w 43097"/>
                <a:gd name="connsiteY16" fmla="*/ 13696 h 287039"/>
                <a:gd name="connsiteX17" fmla="*/ 23489 w 43097"/>
                <a:gd name="connsiteY17" fmla="*/ 0 h 287039"/>
                <a:gd name="connsiteX18" fmla="*/ 36538 w 43097"/>
                <a:gd name="connsiteY18" fmla="*/ 13696 h 287039"/>
                <a:gd name="connsiteX19" fmla="*/ 23489 w 43097"/>
                <a:gd name="connsiteY19" fmla="*/ 26745 h 287039"/>
                <a:gd name="connsiteX20" fmla="*/ 10439 w 43097"/>
                <a:gd name="connsiteY20" fmla="*/ 13696 h 287039"/>
                <a:gd name="connsiteX21" fmla="*/ 24135 w 43097"/>
                <a:gd name="connsiteY21" fmla="*/ 158521 h 287039"/>
                <a:gd name="connsiteX22" fmla="*/ 26745 w 43097"/>
                <a:gd name="connsiteY22" fmla="*/ 157216 h 287039"/>
                <a:gd name="connsiteX23" fmla="*/ 30002 w 43097"/>
                <a:gd name="connsiteY23" fmla="*/ 150044 h 287039"/>
                <a:gd name="connsiteX24" fmla="*/ 27392 w 43097"/>
                <a:gd name="connsiteY24" fmla="*/ 147434 h 287039"/>
                <a:gd name="connsiteX25" fmla="*/ 21526 w 43097"/>
                <a:gd name="connsiteY25" fmla="*/ 150044 h 287039"/>
                <a:gd name="connsiteX26" fmla="*/ 21526 w 43097"/>
                <a:gd name="connsiteY26" fmla="*/ 150691 h 287039"/>
                <a:gd name="connsiteX27" fmla="*/ 22172 w 43097"/>
                <a:gd name="connsiteY27" fmla="*/ 157862 h 287039"/>
                <a:gd name="connsiteX28" fmla="*/ 24124 w 43097"/>
                <a:gd name="connsiteY28" fmla="*/ 158509 h 287039"/>
                <a:gd name="connsiteX29" fmla="*/ 24782 w 43097"/>
                <a:gd name="connsiteY29" fmla="*/ 171570 h 287039"/>
                <a:gd name="connsiteX30" fmla="*/ 27392 w 43097"/>
                <a:gd name="connsiteY30" fmla="*/ 176131 h 287039"/>
                <a:gd name="connsiteX31" fmla="*/ 28039 w 43097"/>
                <a:gd name="connsiteY31" fmla="*/ 176778 h 287039"/>
                <a:gd name="connsiteX32" fmla="*/ 30649 w 43097"/>
                <a:gd name="connsiteY32" fmla="*/ 175473 h 287039"/>
                <a:gd name="connsiteX33" fmla="*/ 31295 w 43097"/>
                <a:gd name="connsiteY33" fmla="*/ 170912 h 287039"/>
                <a:gd name="connsiteX34" fmla="*/ 28686 w 43097"/>
                <a:gd name="connsiteY34" fmla="*/ 168302 h 287039"/>
                <a:gd name="connsiteX35" fmla="*/ 25429 w 43097"/>
                <a:gd name="connsiteY35" fmla="*/ 170912 h 287039"/>
                <a:gd name="connsiteX36" fmla="*/ 24782 w 43097"/>
                <a:gd name="connsiteY36" fmla="*/ 171558 h 28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097" h="287039">
                  <a:moveTo>
                    <a:pt x="25440" y="287039"/>
                  </a:moveTo>
                  <a:cubicBezTo>
                    <a:pt x="11086" y="287039"/>
                    <a:pt x="7171" y="257026"/>
                    <a:pt x="7171" y="257026"/>
                  </a:cubicBezTo>
                  <a:cubicBezTo>
                    <a:pt x="1305" y="219194"/>
                    <a:pt x="0" y="137642"/>
                    <a:pt x="0" y="137642"/>
                  </a:cubicBezTo>
                  <a:cubicBezTo>
                    <a:pt x="0" y="116116"/>
                    <a:pt x="0" y="95895"/>
                    <a:pt x="647" y="75663"/>
                  </a:cubicBezTo>
                  <a:cubicBezTo>
                    <a:pt x="647" y="75663"/>
                    <a:pt x="647" y="37173"/>
                    <a:pt x="23477" y="37173"/>
                  </a:cubicBezTo>
                  <a:cubicBezTo>
                    <a:pt x="45003" y="37173"/>
                    <a:pt x="43051" y="76968"/>
                    <a:pt x="43051" y="76968"/>
                  </a:cubicBezTo>
                  <a:cubicBezTo>
                    <a:pt x="42405" y="97847"/>
                    <a:pt x="41746" y="118068"/>
                    <a:pt x="41100" y="138947"/>
                  </a:cubicBezTo>
                  <a:cubicBezTo>
                    <a:pt x="41100" y="138947"/>
                    <a:pt x="41100" y="227671"/>
                    <a:pt x="41746" y="253111"/>
                  </a:cubicBezTo>
                  <a:cubicBezTo>
                    <a:pt x="41746" y="253111"/>
                    <a:pt x="44356" y="287039"/>
                    <a:pt x="25440" y="287039"/>
                  </a:cubicBezTo>
                  <a:close/>
                  <a:moveTo>
                    <a:pt x="15659" y="163740"/>
                  </a:moveTo>
                  <a:cubicBezTo>
                    <a:pt x="13708" y="162435"/>
                    <a:pt x="12403" y="163094"/>
                    <a:pt x="11744" y="163094"/>
                  </a:cubicBezTo>
                  <a:cubicBezTo>
                    <a:pt x="9793" y="164399"/>
                    <a:pt x="9793" y="168313"/>
                    <a:pt x="9793" y="169618"/>
                  </a:cubicBezTo>
                  <a:lnTo>
                    <a:pt x="9793" y="170265"/>
                  </a:lnTo>
                  <a:cubicBezTo>
                    <a:pt x="11744" y="172875"/>
                    <a:pt x="13049" y="174180"/>
                    <a:pt x="15013" y="174180"/>
                  </a:cubicBezTo>
                  <a:cubicBezTo>
                    <a:pt x="16976" y="174180"/>
                    <a:pt x="17622" y="172875"/>
                    <a:pt x="18269" y="170923"/>
                  </a:cubicBezTo>
                  <a:cubicBezTo>
                    <a:pt x="18916" y="168313"/>
                    <a:pt x="18269" y="165057"/>
                    <a:pt x="15659" y="163752"/>
                  </a:cubicBezTo>
                  <a:close/>
                  <a:moveTo>
                    <a:pt x="10439" y="13696"/>
                  </a:moveTo>
                  <a:cubicBezTo>
                    <a:pt x="10439" y="5866"/>
                    <a:pt x="16306" y="0"/>
                    <a:pt x="23489" y="0"/>
                  </a:cubicBezTo>
                  <a:cubicBezTo>
                    <a:pt x="30672" y="0"/>
                    <a:pt x="36538" y="5866"/>
                    <a:pt x="36538" y="13696"/>
                  </a:cubicBezTo>
                  <a:cubicBezTo>
                    <a:pt x="36538" y="20867"/>
                    <a:pt x="30672" y="26745"/>
                    <a:pt x="23489" y="26745"/>
                  </a:cubicBezTo>
                  <a:cubicBezTo>
                    <a:pt x="16306" y="26745"/>
                    <a:pt x="10439" y="20879"/>
                    <a:pt x="10439" y="13696"/>
                  </a:cubicBezTo>
                  <a:close/>
                  <a:moveTo>
                    <a:pt x="24135" y="158521"/>
                  </a:moveTo>
                  <a:cubicBezTo>
                    <a:pt x="24782" y="158521"/>
                    <a:pt x="26087" y="157874"/>
                    <a:pt x="26745" y="157216"/>
                  </a:cubicBezTo>
                  <a:cubicBezTo>
                    <a:pt x="29355" y="155911"/>
                    <a:pt x="30660" y="152654"/>
                    <a:pt x="30002" y="150044"/>
                  </a:cubicBezTo>
                  <a:cubicBezTo>
                    <a:pt x="29355" y="148093"/>
                    <a:pt x="28050" y="147434"/>
                    <a:pt x="27392" y="147434"/>
                  </a:cubicBezTo>
                  <a:cubicBezTo>
                    <a:pt x="24782" y="146788"/>
                    <a:pt x="22172" y="150044"/>
                    <a:pt x="21526" y="150044"/>
                  </a:cubicBezTo>
                  <a:lnTo>
                    <a:pt x="21526" y="150691"/>
                  </a:lnTo>
                  <a:cubicBezTo>
                    <a:pt x="20879" y="154606"/>
                    <a:pt x="20879" y="156557"/>
                    <a:pt x="22172" y="157862"/>
                  </a:cubicBezTo>
                  <a:cubicBezTo>
                    <a:pt x="22819" y="158509"/>
                    <a:pt x="23477" y="158509"/>
                    <a:pt x="24124" y="158509"/>
                  </a:cubicBezTo>
                  <a:close/>
                  <a:moveTo>
                    <a:pt x="24782" y="171570"/>
                  </a:moveTo>
                  <a:cubicBezTo>
                    <a:pt x="24782" y="174827"/>
                    <a:pt x="26087" y="176131"/>
                    <a:pt x="27392" y="176131"/>
                  </a:cubicBezTo>
                  <a:cubicBezTo>
                    <a:pt x="27392" y="176778"/>
                    <a:pt x="28039" y="176778"/>
                    <a:pt x="28039" y="176778"/>
                  </a:cubicBezTo>
                  <a:cubicBezTo>
                    <a:pt x="28686" y="176778"/>
                    <a:pt x="29990" y="176131"/>
                    <a:pt x="30649" y="175473"/>
                  </a:cubicBezTo>
                  <a:cubicBezTo>
                    <a:pt x="31295" y="174168"/>
                    <a:pt x="31954" y="172217"/>
                    <a:pt x="31295" y="170912"/>
                  </a:cubicBezTo>
                  <a:cubicBezTo>
                    <a:pt x="29990" y="168960"/>
                    <a:pt x="29344" y="168302"/>
                    <a:pt x="28686" y="168302"/>
                  </a:cubicBezTo>
                  <a:cubicBezTo>
                    <a:pt x="26734" y="168302"/>
                    <a:pt x="25429" y="170254"/>
                    <a:pt x="25429" y="170912"/>
                  </a:cubicBezTo>
                  <a:lnTo>
                    <a:pt x="24782" y="171558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2" name="Vrije vorm: vorm 9471">
              <a:extLst>
                <a:ext uri="{FF2B5EF4-FFF2-40B4-BE49-F238E27FC236}">
                  <a16:creationId xmlns:a16="http://schemas.microsoft.com/office/drawing/2014/main" id="{55342C96-F714-6F87-3537-6185E2BD5627}"/>
                </a:ext>
              </a:extLst>
            </p:cNvPr>
            <p:cNvSpPr/>
            <p:nvPr/>
          </p:nvSpPr>
          <p:spPr>
            <a:xfrm rot="291967">
              <a:off x="8358117" y="3426027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3" name="Vrije vorm: vorm 9472">
              <a:extLst>
                <a:ext uri="{FF2B5EF4-FFF2-40B4-BE49-F238E27FC236}">
                  <a16:creationId xmlns:a16="http://schemas.microsoft.com/office/drawing/2014/main" id="{9A606978-3F2F-26B1-23DD-3A724D72B51E}"/>
                </a:ext>
              </a:extLst>
            </p:cNvPr>
            <p:cNvSpPr/>
            <p:nvPr/>
          </p:nvSpPr>
          <p:spPr>
            <a:xfrm rot="291967">
              <a:off x="8482137" y="3348269"/>
              <a:ext cx="100541" cy="336942"/>
            </a:xfrm>
            <a:custGeom>
              <a:avLst/>
              <a:gdLst>
                <a:gd name="connsiteX0" fmla="*/ 100488 w 100541"/>
                <a:gd name="connsiteY0" fmla="*/ 59695 h 336942"/>
                <a:gd name="connsiteX1" fmla="*/ 84828 w 100541"/>
                <a:gd name="connsiteY1" fmla="*/ 66867 h 336942"/>
                <a:gd name="connsiteX2" fmla="*/ 72437 w 100541"/>
                <a:gd name="connsiteY2" fmla="*/ 67514 h 336942"/>
                <a:gd name="connsiteX3" fmla="*/ 69827 w 100541"/>
                <a:gd name="connsiteY3" fmla="*/ 188849 h 336942"/>
                <a:gd name="connsiteX4" fmla="*/ 69827 w 100541"/>
                <a:gd name="connsiteY4" fmla="*/ 303014 h 336942"/>
                <a:gd name="connsiteX5" fmla="*/ 53521 w 100541"/>
                <a:gd name="connsiteY5" fmla="*/ 336942 h 336942"/>
                <a:gd name="connsiteX6" fmla="*/ 35911 w 100541"/>
                <a:gd name="connsiteY6" fmla="*/ 306929 h 336942"/>
                <a:gd name="connsiteX7" fmla="*/ 28739 w 100541"/>
                <a:gd name="connsiteY7" fmla="*/ 187544 h 336942"/>
                <a:gd name="connsiteX8" fmla="*/ 30691 w 100541"/>
                <a:gd name="connsiteY8" fmla="*/ 66855 h 336942"/>
                <a:gd name="connsiteX9" fmla="*/ 14385 w 100541"/>
                <a:gd name="connsiteY9" fmla="*/ 66855 h 336942"/>
                <a:gd name="connsiteX10" fmla="*/ 31 w 100541"/>
                <a:gd name="connsiteY10" fmla="*/ 58379 h 336942"/>
                <a:gd name="connsiteX11" fmla="*/ 15690 w 100541"/>
                <a:gd name="connsiteY11" fmla="*/ 50549 h 336942"/>
                <a:gd name="connsiteX12" fmla="*/ 31349 w 100541"/>
                <a:gd name="connsiteY12" fmla="*/ 50549 h 336942"/>
                <a:gd name="connsiteX13" fmla="*/ 50265 w 100541"/>
                <a:gd name="connsiteY13" fmla="*/ 315 h 336942"/>
                <a:gd name="connsiteX14" fmla="*/ 73754 w 100541"/>
                <a:gd name="connsiteY14" fmla="*/ 40110 h 336942"/>
                <a:gd name="connsiteX15" fmla="*/ 73107 w 100541"/>
                <a:gd name="connsiteY15" fmla="*/ 50549 h 336942"/>
                <a:gd name="connsiteX16" fmla="*/ 86156 w 100541"/>
                <a:gd name="connsiteY16" fmla="*/ 50549 h 336942"/>
                <a:gd name="connsiteX17" fmla="*/ 100511 w 100541"/>
                <a:gd name="connsiteY17" fmla="*/ 59684 h 336942"/>
                <a:gd name="connsiteX18" fmla="*/ 38509 w 100541"/>
                <a:gd name="connsiteY18" fmla="*/ 203873 h 336942"/>
                <a:gd name="connsiteX19" fmla="*/ 42424 w 100541"/>
                <a:gd name="connsiteY19" fmla="*/ 205178 h 336942"/>
                <a:gd name="connsiteX20" fmla="*/ 44375 w 100541"/>
                <a:gd name="connsiteY20" fmla="*/ 205178 h 336942"/>
                <a:gd name="connsiteX21" fmla="*/ 48290 w 100541"/>
                <a:gd name="connsiteY21" fmla="*/ 201922 h 336942"/>
                <a:gd name="connsiteX22" fmla="*/ 46985 w 100541"/>
                <a:gd name="connsiteY22" fmla="*/ 194092 h 336942"/>
                <a:gd name="connsiteX23" fmla="*/ 45680 w 100541"/>
                <a:gd name="connsiteY23" fmla="*/ 193445 h 336942"/>
                <a:gd name="connsiteX24" fmla="*/ 37204 w 100541"/>
                <a:gd name="connsiteY24" fmla="*/ 198665 h 336942"/>
                <a:gd name="connsiteX25" fmla="*/ 38509 w 100541"/>
                <a:gd name="connsiteY25" fmla="*/ 203885 h 336942"/>
                <a:gd name="connsiteX26" fmla="*/ 46985 w 100541"/>
                <a:gd name="connsiteY26" fmla="*/ 214960 h 336942"/>
                <a:gd name="connsiteX27" fmla="*/ 43070 w 100541"/>
                <a:gd name="connsiteY27" fmla="*/ 214313 h 336942"/>
                <a:gd name="connsiteX28" fmla="*/ 41119 w 100541"/>
                <a:gd name="connsiteY28" fmla="*/ 220179 h 336942"/>
                <a:gd name="connsiteX29" fmla="*/ 41119 w 100541"/>
                <a:gd name="connsiteY29" fmla="*/ 220826 h 336942"/>
                <a:gd name="connsiteX30" fmla="*/ 45680 w 100541"/>
                <a:gd name="connsiteY30" fmla="*/ 225387 h 336942"/>
                <a:gd name="connsiteX31" fmla="*/ 46327 w 100541"/>
                <a:gd name="connsiteY31" fmla="*/ 225387 h 336942"/>
                <a:gd name="connsiteX32" fmla="*/ 49583 w 100541"/>
                <a:gd name="connsiteY32" fmla="*/ 222131 h 336942"/>
                <a:gd name="connsiteX33" fmla="*/ 46974 w 100541"/>
                <a:gd name="connsiteY33" fmla="*/ 214960 h 336942"/>
                <a:gd name="connsiteX34" fmla="*/ 56120 w 100541"/>
                <a:gd name="connsiteY34" fmla="*/ 209740 h 336942"/>
                <a:gd name="connsiteX35" fmla="*/ 58730 w 100541"/>
                <a:gd name="connsiteY35" fmla="*/ 208435 h 336942"/>
                <a:gd name="connsiteX36" fmla="*/ 61986 w 100541"/>
                <a:gd name="connsiteY36" fmla="*/ 201264 h 336942"/>
                <a:gd name="connsiteX37" fmla="*/ 59376 w 100541"/>
                <a:gd name="connsiteY37" fmla="*/ 198654 h 336942"/>
                <a:gd name="connsiteX38" fmla="*/ 53510 w 100541"/>
                <a:gd name="connsiteY38" fmla="*/ 201264 h 336942"/>
                <a:gd name="connsiteX39" fmla="*/ 53510 w 100541"/>
                <a:gd name="connsiteY39" fmla="*/ 201910 h 336942"/>
                <a:gd name="connsiteX40" fmla="*/ 54157 w 100541"/>
                <a:gd name="connsiteY40" fmla="*/ 209082 h 336942"/>
                <a:gd name="connsiteX41" fmla="*/ 56108 w 100541"/>
                <a:gd name="connsiteY41" fmla="*/ 209728 h 336942"/>
                <a:gd name="connsiteX42" fmla="*/ 63291 w 100541"/>
                <a:gd name="connsiteY42" fmla="*/ 220826 h 336942"/>
                <a:gd name="connsiteX43" fmla="*/ 60681 w 100541"/>
                <a:gd name="connsiteY43" fmla="*/ 218216 h 336942"/>
                <a:gd name="connsiteX44" fmla="*/ 57425 w 100541"/>
                <a:gd name="connsiteY44" fmla="*/ 220826 h 336942"/>
                <a:gd name="connsiteX45" fmla="*/ 57425 w 100541"/>
                <a:gd name="connsiteY45" fmla="*/ 221473 h 336942"/>
                <a:gd name="connsiteX46" fmla="*/ 59376 w 100541"/>
                <a:gd name="connsiteY46" fmla="*/ 226034 h 336942"/>
                <a:gd name="connsiteX47" fmla="*/ 60681 w 100541"/>
                <a:gd name="connsiteY47" fmla="*/ 226681 h 336942"/>
                <a:gd name="connsiteX48" fmla="*/ 62633 w 100541"/>
                <a:gd name="connsiteY48" fmla="*/ 225376 h 336942"/>
                <a:gd name="connsiteX49" fmla="*/ 63280 w 100541"/>
                <a:gd name="connsiteY49" fmla="*/ 220814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00541" h="336942">
                  <a:moveTo>
                    <a:pt x="100488" y="59695"/>
                  </a:moveTo>
                  <a:cubicBezTo>
                    <a:pt x="99841" y="66220"/>
                    <a:pt x="88743" y="66867"/>
                    <a:pt x="84828" y="66867"/>
                  </a:cubicBezTo>
                  <a:cubicBezTo>
                    <a:pt x="83523" y="66867"/>
                    <a:pt x="78962" y="66867"/>
                    <a:pt x="72437" y="67514"/>
                  </a:cubicBezTo>
                  <a:cubicBezTo>
                    <a:pt x="71791" y="98832"/>
                    <a:pt x="70486" y="145798"/>
                    <a:pt x="69827" y="188849"/>
                  </a:cubicBezTo>
                  <a:cubicBezTo>
                    <a:pt x="69827" y="188849"/>
                    <a:pt x="69181" y="277573"/>
                    <a:pt x="69827" y="303014"/>
                  </a:cubicBezTo>
                  <a:cubicBezTo>
                    <a:pt x="69827" y="303014"/>
                    <a:pt x="72437" y="336942"/>
                    <a:pt x="53521" y="336942"/>
                  </a:cubicBezTo>
                  <a:cubicBezTo>
                    <a:pt x="39167" y="336942"/>
                    <a:pt x="35911" y="306929"/>
                    <a:pt x="35911" y="306929"/>
                  </a:cubicBezTo>
                  <a:cubicBezTo>
                    <a:pt x="30044" y="269097"/>
                    <a:pt x="28739" y="187544"/>
                    <a:pt x="28739" y="187544"/>
                  </a:cubicBezTo>
                  <a:cubicBezTo>
                    <a:pt x="27434" y="142530"/>
                    <a:pt x="30044" y="96211"/>
                    <a:pt x="30691" y="66855"/>
                  </a:cubicBezTo>
                  <a:lnTo>
                    <a:pt x="14385" y="66855"/>
                  </a:lnTo>
                  <a:cubicBezTo>
                    <a:pt x="9165" y="66855"/>
                    <a:pt x="-616" y="64904"/>
                    <a:pt x="31" y="58379"/>
                  </a:cubicBezTo>
                  <a:cubicBezTo>
                    <a:pt x="677" y="51854"/>
                    <a:pt x="11775" y="50549"/>
                    <a:pt x="15690" y="50549"/>
                  </a:cubicBezTo>
                  <a:lnTo>
                    <a:pt x="31349" y="50549"/>
                  </a:lnTo>
                  <a:cubicBezTo>
                    <a:pt x="32654" y="315"/>
                    <a:pt x="50265" y="315"/>
                    <a:pt x="50265" y="315"/>
                  </a:cubicBezTo>
                  <a:cubicBezTo>
                    <a:pt x="50265" y="315"/>
                    <a:pt x="76364" y="-6209"/>
                    <a:pt x="73754" y="40110"/>
                  </a:cubicBezTo>
                  <a:cubicBezTo>
                    <a:pt x="73754" y="42720"/>
                    <a:pt x="73754" y="46635"/>
                    <a:pt x="73107" y="50549"/>
                  </a:cubicBezTo>
                  <a:lnTo>
                    <a:pt x="86156" y="50549"/>
                  </a:lnTo>
                  <a:cubicBezTo>
                    <a:pt x="91376" y="50549"/>
                    <a:pt x="101157" y="52501"/>
                    <a:pt x="100511" y="59684"/>
                  </a:cubicBezTo>
                  <a:close/>
                  <a:moveTo>
                    <a:pt x="38509" y="203873"/>
                  </a:moveTo>
                  <a:cubicBezTo>
                    <a:pt x="39156" y="205178"/>
                    <a:pt x="41119" y="205178"/>
                    <a:pt x="42424" y="205178"/>
                  </a:cubicBezTo>
                  <a:lnTo>
                    <a:pt x="44375" y="205178"/>
                  </a:lnTo>
                  <a:cubicBezTo>
                    <a:pt x="46327" y="204532"/>
                    <a:pt x="47632" y="203227"/>
                    <a:pt x="48290" y="201922"/>
                  </a:cubicBezTo>
                  <a:cubicBezTo>
                    <a:pt x="49595" y="198007"/>
                    <a:pt x="46985" y="194092"/>
                    <a:pt x="46985" y="194092"/>
                  </a:cubicBezTo>
                  <a:cubicBezTo>
                    <a:pt x="46339" y="193445"/>
                    <a:pt x="45680" y="193445"/>
                    <a:pt x="45680" y="193445"/>
                  </a:cubicBezTo>
                  <a:cubicBezTo>
                    <a:pt x="41119" y="194092"/>
                    <a:pt x="38509" y="196055"/>
                    <a:pt x="37204" y="198665"/>
                  </a:cubicBezTo>
                  <a:cubicBezTo>
                    <a:pt x="36557" y="200617"/>
                    <a:pt x="37204" y="202580"/>
                    <a:pt x="38509" y="203885"/>
                  </a:cubicBezTo>
                  <a:close/>
                  <a:moveTo>
                    <a:pt x="46985" y="214960"/>
                  </a:moveTo>
                  <a:cubicBezTo>
                    <a:pt x="45034" y="213655"/>
                    <a:pt x="43729" y="213655"/>
                    <a:pt x="43070" y="214313"/>
                  </a:cubicBezTo>
                  <a:cubicBezTo>
                    <a:pt x="40461" y="215618"/>
                    <a:pt x="40461" y="219533"/>
                    <a:pt x="41119" y="220179"/>
                  </a:cubicBezTo>
                  <a:lnTo>
                    <a:pt x="41119" y="220826"/>
                  </a:lnTo>
                  <a:cubicBezTo>
                    <a:pt x="42424" y="224083"/>
                    <a:pt x="44375" y="225387"/>
                    <a:pt x="45680" y="225387"/>
                  </a:cubicBezTo>
                  <a:lnTo>
                    <a:pt x="46327" y="225387"/>
                  </a:lnTo>
                  <a:cubicBezTo>
                    <a:pt x="47632" y="225387"/>
                    <a:pt x="48937" y="224083"/>
                    <a:pt x="49583" y="222131"/>
                  </a:cubicBezTo>
                  <a:cubicBezTo>
                    <a:pt x="49583" y="219521"/>
                    <a:pt x="48937" y="216265"/>
                    <a:pt x="46974" y="214960"/>
                  </a:cubicBezTo>
                  <a:close/>
                  <a:moveTo>
                    <a:pt x="56120" y="209740"/>
                  </a:moveTo>
                  <a:cubicBezTo>
                    <a:pt x="56767" y="209740"/>
                    <a:pt x="58071" y="209093"/>
                    <a:pt x="58730" y="208435"/>
                  </a:cubicBezTo>
                  <a:cubicBezTo>
                    <a:pt x="60681" y="207130"/>
                    <a:pt x="62644" y="203873"/>
                    <a:pt x="61986" y="201264"/>
                  </a:cubicBezTo>
                  <a:cubicBezTo>
                    <a:pt x="61340" y="199312"/>
                    <a:pt x="60035" y="198654"/>
                    <a:pt x="59376" y="198654"/>
                  </a:cubicBezTo>
                  <a:cubicBezTo>
                    <a:pt x="56767" y="198007"/>
                    <a:pt x="54157" y="200605"/>
                    <a:pt x="53510" y="201264"/>
                  </a:cubicBezTo>
                  <a:lnTo>
                    <a:pt x="53510" y="201910"/>
                  </a:lnTo>
                  <a:cubicBezTo>
                    <a:pt x="52205" y="205825"/>
                    <a:pt x="52863" y="207777"/>
                    <a:pt x="54157" y="209082"/>
                  </a:cubicBezTo>
                  <a:cubicBezTo>
                    <a:pt x="54803" y="209082"/>
                    <a:pt x="55462" y="209728"/>
                    <a:pt x="56108" y="209728"/>
                  </a:cubicBezTo>
                  <a:close/>
                  <a:moveTo>
                    <a:pt x="63291" y="220826"/>
                  </a:moveTo>
                  <a:cubicBezTo>
                    <a:pt x="62644" y="218874"/>
                    <a:pt x="61340" y="218216"/>
                    <a:pt x="60681" y="218216"/>
                  </a:cubicBezTo>
                  <a:cubicBezTo>
                    <a:pt x="58730" y="218216"/>
                    <a:pt x="58071" y="220168"/>
                    <a:pt x="57425" y="220826"/>
                  </a:cubicBezTo>
                  <a:lnTo>
                    <a:pt x="57425" y="221473"/>
                  </a:lnTo>
                  <a:cubicBezTo>
                    <a:pt x="57425" y="224729"/>
                    <a:pt x="58730" y="226034"/>
                    <a:pt x="59376" y="226034"/>
                  </a:cubicBezTo>
                  <a:cubicBezTo>
                    <a:pt x="59804" y="226465"/>
                    <a:pt x="60243" y="226681"/>
                    <a:pt x="60681" y="226681"/>
                  </a:cubicBezTo>
                  <a:cubicBezTo>
                    <a:pt x="61328" y="226681"/>
                    <a:pt x="61986" y="226034"/>
                    <a:pt x="62633" y="225376"/>
                  </a:cubicBezTo>
                  <a:cubicBezTo>
                    <a:pt x="63938" y="224071"/>
                    <a:pt x="64584" y="222119"/>
                    <a:pt x="63280" y="22081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4" name="Vrije vorm: vorm 9473">
              <a:extLst>
                <a:ext uri="{FF2B5EF4-FFF2-40B4-BE49-F238E27FC236}">
                  <a16:creationId xmlns:a16="http://schemas.microsoft.com/office/drawing/2014/main" id="{8C67706E-5537-1D07-40C7-E81551BC4791}"/>
                </a:ext>
              </a:extLst>
            </p:cNvPr>
            <p:cNvSpPr/>
            <p:nvPr/>
          </p:nvSpPr>
          <p:spPr>
            <a:xfrm rot="291967">
              <a:off x="8573991" y="3443654"/>
              <a:ext cx="124627" cy="250674"/>
            </a:xfrm>
            <a:custGeom>
              <a:avLst/>
              <a:gdLst>
                <a:gd name="connsiteX0" fmla="*/ 56762 w 124627"/>
                <a:gd name="connsiteY0" fmla="*/ 250570 h 250674"/>
                <a:gd name="connsiteX1" fmla="*/ 7186 w 124627"/>
                <a:gd name="connsiteY1" fmla="*/ 204909 h 250674"/>
                <a:gd name="connsiteX2" fmla="*/ 13052 w 124627"/>
                <a:gd name="connsiteY2" fmla="*/ 191859 h 250674"/>
                <a:gd name="connsiteX3" fmla="*/ 23492 w 124627"/>
                <a:gd name="connsiteY3" fmla="*/ 203604 h 250674"/>
                <a:gd name="connsiteX4" fmla="*/ 56116 w 124627"/>
                <a:gd name="connsiteY4" fmla="*/ 233617 h 250674"/>
                <a:gd name="connsiteX5" fmla="*/ 78946 w 124627"/>
                <a:gd name="connsiteY5" fmla="*/ 200994 h 250674"/>
                <a:gd name="connsiteX6" fmla="*/ 49591 w 124627"/>
                <a:gd name="connsiteY6" fmla="*/ 154674 h 250674"/>
                <a:gd name="connsiteX7" fmla="*/ 15 w 124627"/>
                <a:gd name="connsiteY7" fmla="*/ 71828 h 250674"/>
                <a:gd name="connsiteX8" fmla="*/ 61993 w 124627"/>
                <a:gd name="connsiteY8" fmla="*/ 69 h 250674"/>
                <a:gd name="connsiteX9" fmla="*/ 124619 w 124627"/>
                <a:gd name="connsiteY9" fmla="*/ 60742 h 250674"/>
                <a:gd name="connsiteX10" fmla="*/ 115484 w 124627"/>
                <a:gd name="connsiteY10" fmla="*/ 71182 h 250674"/>
                <a:gd name="connsiteX11" fmla="*/ 107008 w 124627"/>
                <a:gd name="connsiteY11" fmla="*/ 62047 h 250674"/>
                <a:gd name="connsiteX12" fmla="*/ 95922 w 124627"/>
                <a:gd name="connsiteY12" fmla="*/ 29424 h 250674"/>
                <a:gd name="connsiteX13" fmla="*/ 67213 w 124627"/>
                <a:gd name="connsiteY13" fmla="*/ 18984 h 250674"/>
                <a:gd name="connsiteX14" fmla="*/ 43078 w 124627"/>
                <a:gd name="connsiteY14" fmla="*/ 65304 h 250674"/>
                <a:gd name="connsiteX15" fmla="*/ 74396 w 124627"/>
                <a:gd name="connsiteY15" fmla="*/ 124673 h 250674"/>
                <a:gd name="connsiteX16" fmla="*/ 114191 w 124627"/>
                <a:gd name="connsiteY16" fmla="*/ 206214 h 250674"/>
                <a:gd name="connsiteX17" fmla="*/ 56785 w 124627"/>
                <a:gd name="connsiteY17" fmla="*/ 250570 h 250674"/>
                <a:gd name="connsiteX18" fmla="*/ 41761 w 124627"/>
                <a:gd name="connsiteY18" fmla="*/ 119441 h 250674"/>
                <a:gd name="connsiteX19" fmla="*/ 39151 w 124627"/>
                <a:gd name="connsiteY19" fmla="*/ 117490 h 250674"/>
                <a:gd name="connsiteX20" fmla="*/ 35895 w 124627"/>
                <a:gd name="connsiteY20" fmla="*/ 119441 h 250674"/>
                <a:gd name="connsiteX21" fmla="*/ 35248 w 124627"/>
                <a:gd name="connsiteY21" fmla="*/ 120088 h 250674"/>
                <a:gd name="connsiteX22" fmla="*/ 37858 w 124627"/>
                <a:gd name="connsiteY22" fmla="*/ 125308 h 250674"/>
                <a:gd name="connsiteX23" fmla="*/ 38505 w 124627"/>
                <a:gd name="connsiteY23" fmla="*/ 125308 h 250674"/>
                <a:gd name="connsiteX24" fmla="*/ 41114 w 124627"/>
                <a:gd name="connsiteY24" fmla="*/ 124003 h 250674"/>
                <a:gd name="connsiteX25" fmla="*/ 41761 w 124627"/>
                <a:gd name="connsiteY25" fmla="*/ 119441 h 250674"/>
                <a:gd name="connsiteX26" fmla="*/ 48286 w 124627"/>
                <a:gd name="connsiteY26" fmla="*/ 119441 h 250674"/>
                <a:gd name="connsiteX27" fmla="*/ 52847 w 124627"/>
                <a:gd name="connsiteY27" fmla="*/ 124003 h 250674"/>
                <a:gd name="connsiteX28" fmla="*/ 53494 w 124627"/>
                <a:gd name="connsiteY28" fmla="*/ 124003 h 250674"/>
                <a:gd name="connsiteX29" fmla="*/ 56751 w 124627"/>
                <a:gd name="connsiteY29" fmla="*/ 120088 h 250674"/>
                <a:gd name="connsiteX30" fmla="*/ 54141 w 124627"/>
                <a:gd name="connsiteY30" fmla="*/ 112917 h 250674"/>
                <a:gd name="connsiteX31" fmla="*/ 50226 w 124627"/>
                <a:gd name="connsiteY31" fmla="*/ 112917 h 250674"/>
                <a:gd name="connsiteX32" fmla="*/ 48274 w 124627"/>
                <a:gd name="connsiteY32" fmla="*/ 118783 h 250674"/>
                <a:gd name="connsiteX33" fmla="*/ 48274 w 124627"/>
                <a:gd name="connsiteY33" fmla="*/ 119430 h 250674"/>
                <a:gd name="connsiteX34" fmla="*/ 58725 w 124627"/>
                <a:gd name="connsiteY34" fmla="*/ 134442 h 250674"/>
                <a:gd name="connsiteX35" fmla="*/ 51554 w 124627"/>
                <a:gd name="connsiteY35" fmla="*/ 131186 h 250674"/>
                <a:gd name="connsiteX36" fmla="*/ 50249 w 124627"/>
                <a:gd name="connsiteY36" fmla="*/ 131832 h 250674"/>
                <a:gd name="connsiteX37" fmla="*/ 48944 w 124627"/>
                <a:gd name="connsiteY37" fmla="*/ 140967 h 250674"/>
                <a:gd name="connsiteX38" fmla="*/ 53506 w 124627"/>
                <a:gd name="connsiteY38" fmla="*/ 143577 h 250674"/>
                <a:gd name="connsiteX39" fmla="*/ 54152 w 124627"/>
                <a:gd name="connsiteY39" fmla="*/ 143577 h 250674"/>
                <a:gd name="connsiteX40" fmla="*/ 58714 w 124627"/>
                <a:gd name="connsiteY40" fmla="*/ 139662 h 250674"/>
                <a:gd name="connsiteX41" fmla="*/ 58714 w 124627"/>
                <a:gd name="connsiteY41" fmla="*/ 134442 h 250674"/>
                <a:gd name="connsiteX42" fmla="*/ 65897 w 124627"/>
                <a:gd name="connsiteY42" fmla="*/ 125966 h 250674"/>
                <a:gd name="connsiteX43" fmla="*/ 63287 w 124627"/>
                <a:gd name="connsiteY43" fmla="*/ 124014 h 250674"/>
                <a:gd name="connsiteX44" fmla="*/ 62640 w 124627"/>
                <a:gd name="connsiteY44" fmla="*/ 124014 h 250674"/>
                <a:gd name="connsiteX45" fmla="*/ 60030 w 124627"/>
                <a:gd name="connsiteY45" fmla="*/ 126624 h 250674"/>
                <a:gd name="connsiteX46" fmla="*/ 59384 w 124627"/>
                <a:gd name="connsiteY46" fmla="*/ 127271 h 250674"/>
                <a:gd name="connsiteX47" fmla="*/ 61993 w 124627"/>
                <a:gd name="connsiteY47" fmla="*/ 131832 h 250674"/>
                <a:gd name="connsiteX48" fmla="*/ 62640 w 124627"/>
                <a:gd name="connsiteY48" fmla="*/ 132479 h 250674"/>
                <a:gd name="connsiteX49" fmla="*/ 65250 w 124627"/>
                <a:gd name="connsiteY49" fmla="*/ 131174 h 250674"/>
                <a:gd name="connsiteX50" fmla="*/ 65897 w 124627"/>
                <a:gd name="connsiteY50" fmla="*/ 125954 h 250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24627" h="250674">
                  <a:moveTo>
                    <a:pt x="56762" y="250570"/>
                  </a:moveTo>
                  <a:cubicBezTo>
                    <a:pt x="56762" y="250570"/>
                    <a:pt x="13711" y="249265"/>
                    <a:pt x="7186" y="204909"/>
                  </a:cubicBezTo>
                  <a:cubicBezTo>
                    <a:pt x="7186" y="204909"/>
                    <a:pt x="4576" y="193823"/>
                    <a:pt x="13052" y="191859"/>
                  </a:cubicBezTo>
                  <a:cubicBezTo>
                    <a:pt x="20882" y="189908"/>
                    <a:pt x="23492" y="203604"/>
                    <a:pt x="23492" y="203604"/>
                  </a:cubicBezTo>
                  <a:cubicBezTo>
                    <a:pt x="27407" y="217300"/>
                    <a:pt x="34578" y="232312"/>
                    <a:pt x="56116" y="233617"/>
                  </a:cubicBezTo>
                  <a:cubicBezTo>
                    <a:pt x="56116" y="233617"/>
                    <a:pt x="80251" y="234264"/>
                    <a:pt x="78946" y="200994"/>
                  </a:cubicBezTo>
                  <a:cubicBezTo>
                    <a:pt x="78299" y="178163"/>
                    <a:pt x="51542" y="156638"/>
                    <a:pt x="49591" y="154674"/>
                  </a:cubicBezTo>
                  <a:cubicBezTo>
                    <a:pt x="49591" y="154674"/>
                    <a:pt x="-644" y="114233"/>
                    <a:pt x="15" y="71828"/>
                  </a:cubicBezTo>
                  <a:cubicBezTo>
                    <a:pt x="15" y="71828"/>
                    <a:pt x="-2595" y="2020"/>
                    <a:pt x="61993" y="69"/>
                  </a:cubicBezTo>
                  <a:cubicBezTo>
                    <a:pt x="61993" y="69"/>
                    <a:pt x="121362" y="-4493"/>
                    <a:pt x="124619" y="60742"/>
                  </a:cubicBezTo>
                  <a:cubicBezTo>
                    <a:pt x="124619" y="60742"/>
                    <a:pt x="125266" y="70524"/>
                    <a:pt x="115484" y="71182"/>
                  </a:cubicBezTo>
                  <a:cubicBezTo>
                    <a:pt x="108313" y="71182"/>
                    <a:pt x="107008" y="62047"/>
                    <a:pt x="107008" y="62047"/>
                  </a:cubicBezTo>
                  <a:cubicBezTo>
                    <a:pt x="106361" y="52913"/>
                    <a:pt x="103752" y="39217"/>
                    <a:pt x="95922" y="29424"/>
                  </a:cubicBezTo>
                  <a:cubicBezTo>
                    <a:pt x="90702" y="22253"/>
                    <a:pt x="78958" y="17033"/>
                    <a:pt x="67213" y="18984"/>
                  </a:cubicBezTo>
                  <a:cubicBezTo>
                    <a:pt x="67213" y="18984"/>
                    <a:pt x="39810" y="24204"/>
                    <a:pt x="43078" y="65304"/>
                  </a:cubicBezTo>
                  <a:cubicBezTo>
                    <a:pt x="43078" y="65304"/>
                    <a:pt x="43078" y="89439"/>
                    <a:pt x="74396" y="124673"/>
                  </a:cubicBezTo>
                  <a:cubicBezTo>
                    <a:pt x="105715" y="159906"/>
                    <a:pt x="116143" y="176212"/>
                    <a:pt x="114191" y="206214"/>
                  </a:cubicBezTo>
                  <a:cubicBezTo>
                    <a:pt x="114191" y="206214"/>
                    <a:pt x="110276" y="253180"/>
                    <a:pt x="56785" y="250570"/>
                  </a:cubicBezTo>
                  <a:close/>
                  <a:moveTo>
                    <a:pt x="41761" y="119441"/>
                  </a:moveTo>
                  <a:cubicBezTo>
                    <a:pt x="40456" y="117490"/>
                    <a:pt x="39810" y="117490"/>
                    <a:pt x="39151" y="117490"/>
                  </a:cubicBezTo>
                  <a:cubicBezTo>
                    <a:pt x="37200" y="117490"/>
                    <a:pt x="35895" y="118795"/>
                    <a:pt x="35895" y="119441"/>
                  </a:cubicBezTo>
                  <a:cubicBezTo>
                    <a:pt x="35895" y="120088"/>
                    <a:pt x="35248" y="120088"/>
                    <a:pt x="35248" y="120088"/>
                  </a:cubicBezTo>
                  <a:cubicBezTo>
                    <a:pt x="35248" y="123344"/>
                    <a:pt x="36553" y="124649"/>
                    <a:pt x="37858" y="125308"/>
                  </a:cubicBezTo>
                  <a:lnTo>
                    <a:pt x="38505" y="125308"/>
                  </a:lnTo>
                  <a:cubicBezTo>
                    <a:pt x="39151" y="125308"/>
                    <a:pt x="40456" y="124661"/>
                    <a:pt x="41114" y="124003"/>
                  </a:cubicBezTo>
                  <a:cubicBezTo>
                    <a:pt x="41761" y="122698"/>
                    <a:pt x="42419" y="121393"/>
                    <a:pt x="41761" y="119441"/>
                  </a:cubicBezTo>
                  <a:close/>
                  <a:moveTo>
                    <a:pt x="48286" y="119441"/>
                  </a:moveTo>
                  <a:cubicBezTo>
                    <a:pt x="49591" y="122051"/>
                    <a:pt x="51542" y="124003"/>
                    <a:pt x="52847" y="124003"/>
                  </a:cubicBezTo>
                  <a:lnTo>
                    <a:pt x="53494" y="124003"/>
                  </a:lnTo>
                  <a:cubicBezTo>
                    <a:pt x="54799" y="123356"/>
                    <a:pt x="56104" y="122051"/>
                    <a:pt x="56751" y="120088"/>
                  </a:cubicBezTo>
                  <a:cubicBezTo>
                    <a:pt x="56751" y="117478"/>
                    <a:pt x="56104" y="114222"/>
                    <a:pt x="54141" y="112917"/>
                  </a:cubicBezTo>
                  <a:cubicBezTo>
                    <a:pt x="52178" y="111612"/>
                    <a:pt x="50884" y="112270"/>
                    <a:pt x="50226" y="112917"/>
                  </a:cubicBezTo>
                  <a:cubicBezTo>
                    <a:pt x="47616" y="114222"/>
                    <a:pt x="47616" y="117478"/>
                    <a:pt x="48274" y="118783"/>
                  </a:cubicBezTo>
                  <a:lnTo>
                    <a:pt x="48274" y="119430"/>
                  </a:lnTo>
                  <a:close/>
                  <a:moveTo>
                    <a:pt x="58725" y="134442"/>
                  </a:moveTo>
                  <a:cubicBezTo>
                    <a:pt x="56774" y="131832"/>
                    <a:pt x="52201" y="131186"/>
                    <a:pt x="51554" y="131186"/>
                  </a:cubicBezTo>
                  <a:cubicBezTo>
                    <a:pt x="50907" y="131186"/>
                    <a:pt x="50907" y="131186"/>
                    <a:pt x="50249" y="131832"/>
                  </a:cubicBezTo>
                  <a:cubicBezTo>
                    <a:pt x="48297" y="135089"/>
                    <a:pt x="47639" y="139004"/>
                    <a:pt x="48944" y="140967"/>
                  </a:cubicBezTo>
                  <a:cubicBezTo>
                    <a:pt x="50249" y="142919"/>
                    <a:pt x="51554" y="143577"/>
                    <a:pt x="53506" y="143577"/>
                  </a:cubicBezTo>
                  <a:lnTo>
                    <a:pt x="54152" y="143577"/>
                  </a:lnTo>
                  <a:cubicBezTo>
                    <a:pt x="56104" y="143577"/>
                    <a:pt x="58067" y="142272"/>
                    <a:pt x="58714" y="139662"/>
                  </a:cubicBezTo>
                  <a:cubicBezTo>
                    <a:pt x="59360" y="137710"/>
                    <a:pt x="59360" y="136405"/>
                    <a:pt x="58714" y="134442"/>
                  </a:cubicBezTo>
                  <a:close/>
                  <a:moveTo>
                    <a:pt x="65897" y="125966"/>
                  </a:moveTo>
                  <a:cubicBezTo>
                    <a:pt x="64592" y="124661"/>
                    <a:pt x="63945" y="124014"/>
                    <a:pt x="63287" y="124014"/>
                  </a:cubicBezTo>
                  <a:lnTo>
                    <a:pt x="62640" y="124014"/>
                  </a:lnTo>
                  <a:cubicBezTo>
                    <a:pt x="61335" y="124014"/>
                    <a:pt x="60030" y="125966"/>
                    <a:pt x="60030" y="126624"/>
                  </a:cubicBezTo>
                  <a:cubicBezTo>
                    <a:pt x="59384" y="126624"/>
                    <a:pt x="59384" y="127271"/>
                    <a:pt x="59384" y="127271"/>
                  </a:cubicBezTo>
                  <a:cubicBezTo>
                    <a:pt x="59384" y="130527"/>
                    <a:pt x="60689" y="131832"/>
                    <a:pt x="61993" y="131832"/>
                  </a:cubicBezTo>
                  <a:lnTo>
                    <a:pt x="62640" y="132479"/>
                  </a:lnTo>
                  <a:cubicBezTo>
                    <a:pt x="63287" y="132479"/>
                    <a:pt x="64592" y="131832"/>
                    <a:pt x="65250" y="131174"/>
                  </a:cubicBezTo>
                  <a:cubicBezTo>
                    <a:pt x="65897" y="129869"/>
                    <a:pt x="66555" y="127918"/>
                    <a:pt x="65897" y="12595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5" name="Vrije vorm: vorm 9474">
              <a:extLst>
                <a:ext uri="{FF2B5EF4-FFF2-40B4-BE49-F238E27FC236}">
                  <a16:creationId xmlns:a16="http://schemas.microsoft.com/office/drawing/2014/main" id="{220DE591-2BB5-9844-1273-DEA13455D09D}"/>
                </a:ext>
              </a:extLst>
            </p:cNvPr>
            <p:cNvSpPr/>
            <p:nvPr/>
          </p:nvSpPr>
          <p:spPr>
            <a:xfrm rot="291967">
              <a:off x="8852038" y="3468293"/>
              <a:ext cx="131256" cy="250817"/>
            </a:xfrm>
            <a:custGeom>
              <a:avLst/>
              <a:gdLst>
                <a:gd name="connsiteX0" fmla="*/ 131202 w 131256"/>
                <a:gd name="connsiteY0" fmla="*/ 17643 h 250817"/>
                <a:gd name="connsiteX1" fmla="*/ 114896 w 131256"/>
                <a:gd name="connsiteY1" fmla="*/ 142894 h 250817"/>
                <a:gd name="connsiteX2" fmla="*/ 56185 w 131256"/>
                <a:gd name="connsiteY2" fmla="*/ 249887 h 250817"/>
                <a:gd name="connsiteX3" fmla="*/ 85 w 131256"/>
                <a:gd name="connsiteY3" fmla="*/ 42437 h 250817"/>
                <a:gd name="connsiteX4" fmla="*/ 21610 w 131256"/>
                <a:gd name="connsiteY4" fmla="*/ 32 h 250817"/>
                <a:gd name="connsiteX5" fmla="*/ 43136 w 131256"/>
                <a:gd name="connsiteY5" fmla="*/ 37217 h 250817"/>
                <a:gd name="connsiteX6" fmla="*/ 68577 w 131256"/>
                <a:gd name="connsiteY6" fmla="*/ 217922 h 250817"/>
                <a:gd name="connsiteX7" fmla="*/ 114896 w 131256"/>
                <a:gd name="connsiteY7" fmla="*/ 16997 h 250817"/>
                <a:gd name="connsiteX8" fmla="*/ 122067 w 131256"/>
                <a:gd name="connsiteY8" fmla="*/ 32 h 250817"/>
                <a:gd name="connsiteX9" fmla="*/ 131202 w 131256"/>
                <a:gd name="connsiteY9" fmla="*/ 17643 h 250817"/>
                <a:gd name="connsiteX10" fmla="*/ 20305 w 131256"/>
                <a:gd name="connsiteY10" fmla="*/ 126588 h 250817"/>
                <a:gd name="connsiteX11" fmla="*/ 20952 w 131256"/>
                <a:gd name="connsiteY11" fmla="*/ 121368 h 250817"/>
                <a:gd name="connsiteX12" fmla="*/ 18342 w 131256"/>
                <a:gd name="connsiteY12" fmla="*/ 119417 h 250817"/>
                <a:gd name="connsiteX13" fmla="*/ 15086 w 131256"/>
                <a:gd name="connsiteY13" fmla="*/ 122026 h 250817"/>
                <a:gd name="connsiteX14" fmla="*/ 15086 w 131256"/>
                <a:gd name="connsiteY14" fmla="*/ 122673 h 250817"/>
                <a:gd name="connsiteX15" fmla="*/ 17037 w 131256"/>
                <a:gd name="connsiteY15" fmla="*/ 127235 h 250817"/>
                <a:gd name="connsiteX16" fmla="*/ 17684 w 131256"/>
                <a:gd name="connsiteY16" fmla="*/ 127235 h 250817"/>
                <a:gd name="connsiteX17" fmla="*/ 20294 w 131256"/>
                <a:gd name="connsiteY17" fmla="*/ 126588 h 250817"/>
                <a:gd name="connsiteX18" fmla="*/ 31391 w 131256"/>
                <a:gd name="connsiteY18" fmla="*/ 137674 h 250817"/>
                <a:gd name="connsiteX19" fmla="*/ 24220 w 131256"/>
                <a:gd name="connsiteY19" fmla="*/ 133759 h 250817"/>
                <a:gd name="connsiteX20" fmla="*/ 22915 w 131256"/>
                <a:gd name="connsiteY20" fmla="*/ 134406 h 250817"/>
                <a:gd name="connsiteX21" fmla="*/ 22269 w 131256"/>
                <a:gd name="connsiteY21" fmla="*/ 144187 h 250817"/>
                <a:gd name="connsiteX22" fmla="*/ 26183 w 131256"/>
                <a:gd name="connsiteY22" fmla="*/ 146797 h 250817"/>
                <a:gd name="connsiteX23" fmla="*/ 26830 w 131256"/>
                <a:gd name="connsiteY23" fmla="*/ 146797 h 250817"/>
                <a:gd name="connsiteX24" fmla="*/ 31391 w 131256"/>
                <a:gd name="connsiteY24" fmla="*/ 142882 h 250817"/>
                <a:gd name="connsiteX25" fmla="*/ 31391 w 131256"/>
                <a:gd name="connsiteY25" fmla="*/ 137663 h 250817"/>
                <a:gd name="connsiteX26" fmla="*/ 35953 w 131256"/>
                <a:gd name="connsiteY26" fmla="*/ 118758 h 250817"/>
                <a:gd name="connsiteX27" fmla="*/ 32038 w 131256"/>
                <a:gd name="connsiteY27" fmla="*/ 118758 h 250817"/>
                <a:gd name="connsiteX28" fmla="*/ 30087 w 131256"/>
                <a:gd name="connsiteY28" fmla="*/ 124625 h 250817"/>
                <a:gd name="connsiteX29" fmla="*/ 30087 w 131256"/>
                <a:gd name="connsiteY29" fmla="*/ 125271 h 250817"/>
                <a:gd name="connsiteX30" fmla="*/ 35306 w 131256"/>
                <a:gd name="connsiteY30" fmla="*/ 129833 h 250817"/>
                <a:gd name="connsiteX31" fmla="*/ 38563 w 131256"/>
                <a:gd name="connsiteY31" fmla="*/ 125918 h 250817"/>
                <a:gd name="connsiteX32" fmla="*/ 35953 w 131256"/>
                <a:gd name="connsiteY32" fmla="*/ 118747 h 25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31256" h="250817">
                  <a:moveTo>
                    <a:pt x="131202" y="17643"/>
                  </a:moveTo>
                  <a:cubicBezTo>
                    <a:pt x="129897" y="63304"/>
                    <a:pt x="114896" y="142894"/>
                    <a:pt x="114896" y="142894"/>
                  </a:cubicBezTo>
                  <a:cubicBezTo>
                    <a:pt x="92065" y="268144"/>
                    <a:pt x="56185" y="249887"/>
                    <a:pt x="56185" y="249887"/>
                  </a:cubicBezTo>
                  <a:cubicBezTo>
                    <a:pt x="56185" y="249887"/>
                    <a:pt x="-2525" y="227056"/>
                    <a:pt x="85" y="42437"/>
                  </a:cubicBezTo>
                  <a:cubicBezTo>
                    <a:pt x="85" y="42437"/>
                    <a:pt x="-562" y="691"/>
                    <a:pt x="21610" y="32"/>
                  </a:cubicBezTo>
                  <a:cubicBezTo>
                    <a:pt x="43794" y="-1272"/>
                    <a:pt x="43136" y="37217"/>
                    <a:pt x="43136" y="37217"/>
                  </a:cubicBezTo>
                  <a:cubicBezTo>
                    <a:pt x="44441" y="90061"/>
                    <a:pt x="48356" y="206836"/>
                    <a:pt x="68577" y="217922"/>
                  </a:cubicBezTo>
                  <a:cubicBezTo>
                    <a:pt x="88151" y="229008"/>
                    <a:pt x="110323" y="75707"/>
                    <a:pt x="114896" y="16997"/>
                  </a:cubicBezTo>
                  <a:cubicBezTo>
                    <a:pt x="114896" y="16997"/>
                    <a:pt x="114249" y="32"/>
                    <a:pt x="122067" y="32"/>
                  </a:cubicBezTo>
                  <a:cubicBezTo>
                    <a:pt x="126629" y="32"/>
                    <a:pt x="131849" y="2642"/>
                    <a:pt x="131202" y="17643"/>
                  </a:cubicBezTo>
                  <a:close/>
                  <a:moveTo>
                    <a:pt x="20305" y="126588"/>
                  </a:moveTo>
                  <a:cubicBezTo>
                    <a:pt x="20952" y="125283"/>
                    <a:pt x="21610" y="123331"/>
                    <a:pt x="20952" y="121368"/>
                  </a:cubicBezTo>
                  <a:cubicBezTo>
                    <a:pt x="20305" y="120063"/>
                    <a:pt x="19000" y="119417"/>
                    <a:pt x="18342" y="119417"/>
                  </a:cubicBezTo>
                  <a:cubicBezTo>
                    <a:pt x="16390" y="119417"/>
                    <a:pt x="15086" y="121368"/>
                    <a:pt x="15086" y="122026"/>
                  </a:cubicBezTo>
                  <a:lnTo>
                    <a:pt x="15086" y="122673"/>
                  </a:lnTo>
                  <a:cubicBezTo>
                    <a:pt x="15086" y="125930"/>
                    <a:pt x="15732" y="127235"/>
                    <a:pt x="17037" y="127235"/>
                  </a:cubicBezTo>
                  <a:lnTo>
                    <a:pt x="17684" y="127235"/>
                  </a:lnTo>
                  <a:cubicBezTo>
                    <a:pt x="18331" y="127235"/>
                    <a:pt x="19636" y="127235"/>
                    <a:pt x="20294" y="126588"/>
                  </a:cubicBezTo>
                  <a:close/>
                  <a:moveTo>
                    <a:pt x="31391" y="137674"/>
                  </a:moveTo>
                  <a:cubicBezTo>
                    <a:pt x="29440" y="134418"/>
                    <a:pt x="24867" y="133759"/>
                    <a:pt x="24220" y="133759"/>
                  </a:cubicBezTo>
                  <a:cubicBezTo>
                    <a:pt x="23573" y="133759"/>
                    <a:pt x="23573" y="134406"/>
                    <a:pt x="22915" y="134406"/>
                  </a:cubicBezTo>
                  <a:cubicBezTo>
                    <a:pt x="20964" y="138321"/>
                    <a:pt x="20305" y="141577"/>
                    <a:pt x="22269" y="144187"/>
                  </a:cubicBezTo>
                  <a:cubicBezTo>
                    <a:pt x="22915" y="146139"/>
                    <a:pt x="24220" y="146797"/>
                    <a:pt x="26183" y="146797"/>
                  </a:cubicBezTo>
                  <a:lnTo>
                    <a:pt x="26830" y="146797"/>
                  </a:lnTo>
                  <a:cubicBezTo>
                    <a:pt x="28782" y="146797"/>
                    <a:pt x="30745" y="145492"/>
                    <a:pt x="31391" y="142882"/>
                  </a:cubicBezTo>
                  <a:cubicBezTo>
                    <a:pt x="32038" y="140931"/>
                    <a:pt x="32038" y="138967"/>
                    <a:pt x="31391" y="137663"/>
                  </a:cubicBezTo>
                  <a:close/>
                  <a:moveTo>
                    <a:pt x="35953" y="118758"/>
                  </a:moveTo>
                  <a:cubicBezTo>
                    <a:pt x="34001" y="118112"/>
                    <a:pt x="32696" y="118112"/>
                    <a:pt x="32038" y="118758"/>
                  </a:cubicBezTo>
                  <a:cubicBezTo>
                    <a:pt x="30087" y="120063"/>
                    <a:pt x="30087" y="123320"/>
                    <a:pt x="30087" y="124625"/>
                  </a:cubicBezTo>
                  <a:lnTo>
                    <a:pt x="30087" y="125271"/>
                  </a:lnTo>
                  <a:cubicBezTo>
                    <a:pt x="32038" y="128528"/>
                    <a:pt x="33343" y="129833"/>
                    <a:pt x="35306" y="129833"/>
                  </a:cubicBezTo>
                  <a:cubicBezTo>
                    <a:pt x="37258" y="129186"/>
                    <a:pt x="37916" y="127881"/>
                    <a:pt x="38563" y="125918"/>
                  </a:cubicBezTo>
                  <a:cubicBezTo>
                    <a:pt x="39210" y="123955"/>
                    <a:pt x="38563" y="120052"/>
                    <a:pt x="35953" y="118747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6" name="Vrije vorm: vorm 9475">
              <a:extLst>
                <a:ext uri="{FF2B5EF4-FFF2-40B4-BE49-F238E27FC236}">
                  <a16:creationId xmlns:a16="http://schemas.microsoft.com/office/drawing/2014/main" id="{16283005-05F4-392B-7AB1-7D44C62BAF87}"/>
                </a:ext>
              </a:extLst>
            </p:cNvPr>
            <p:cNvSpPr/>
            <p:nvPr/>
          </p:nvSpPr>
          <p:spPr>
            <a:xfrm rot="291967">
              <a:off x="8993806" y="3480146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7" name="Vrije vorm: vorm 9476">
              <a:extLst>
                <a:ext uri="{FF2B5EF4-FFF2-40B4-BE49-F238E27FC236}">
                  <a16:creationId xmlns:a16="http://schemas.microsoft.com/office/drawing/2014/main" id="{5679E559-73AC-E014-7665-B21CA3C07E3E}"/>
                </a:ext>
              </a:extLst>
            </p:cNvPr>
            <p:cNvSpPr/>
            <p:nvPr/>
          </p:nvSpPr>
          <p:spPr>
            <a:xfrm rot="291967">
              <a:off x="9138164" y="3492473"/>
              <a:ext cx="126586" cy="249866"/>
            </a:xfrm>
            <a:custGeom>
              <a:avLst/>
              <a:gdLst>
                <a:gd name="connsiteX0" fmla="*/ 124604 w 126586"/>
                <a:gd name="connsiteY0" fmla="*/ 81553 h 249866"/>
                <a:gd name="connsiteX1" fmla="*/ 125909 w 126586"/>
                <a:gd name="connsiteY1" fmla="*/ 87419 h 249866"/>
                <a:gd name="connsiteX2" fmla="*/ 116775 w 126586"/>
                <a:gd name="connsiteY2" fmla="*/ 90676 h 249866"/>
                <a:gd name="connsiteX3" fmla="*/ 90676 w 126586"/>
                <a:gd name="connsiteY3" fmla="*/ 50234 h 249866"/>
                <a:gd name="connsiteX4" fmla="*/ 89371 w 126586"/>
                <a:gd name="connsiteY4" fmla="*/ 39148 h 249866"/>
                <a:gd name="connsiteX5" fmla="*/ 41747 w 126586"/>
                <a:gd name="connsiteY5" fmla="*/ 215938 h 249866"/>
                <a:gd name="connsiteX6" fmla="*/ 25441 w 126586"/>
                <a:gd name="connsiteY6" fmla="*/ 249866 h 249866"/>
                <a:gd name="connsiteX7" fmla="*/ 7171 w 126586"/>
                <a:gd name="connsiteY7" fmla="*/ 219853 h 249866"/>
                <a:gd name="connsiteX8" fmla="*/ 0 w 126586"/>
                <a:gd name="connsiteY8" fmla="*/ 100468 h 249866"/>
                <a:gd name="connsiteX9" fmla="*/ 647 w 126586"/>
                <a:gd name="connsiteY9" fmla="*/ 38490 h 249866"/>
                <a:gd name="connsiteX10" fmla="*/ 23477 w 126586"/>
                <a:gd name="connsiteY10" fmla="*/ 0 h 249866"/>
                <a:gd name="connsiteX11" fmla="*/ 43051 w 126586"/>
                <a:gd name="connsiteY11" fmla="*/ 39795 h 249866"/>
                <a:gd name="connsiteX12" fmla="*/ 41100 w 126586"/>
                <a:gd name="connsiteY12" fmla="*/ 101773 h 249866"/>
                <a:gd name="connsiteX13" fmla="*/ 41100 w 126586"/>
                <a:gd name="connsiteY13" fmla="*/ 114164 h 249866"/>
                <a:gd name="connsiteX14" fmla="*/ 91981 w 126586"/>
                <a:gd name="connsiteY14" fmla="*/ 4562 h 249866"/>
                <a:gd name="connsiteX15" fmla="*/ 118080 w 126586"/>
                <a:gd name="connsiteY15" fmla="*/ 35222 h 249866"/>
                <a:gd name="connsiteX16" fmla="*/ 124604 w 126586"/>
                <a:gd name="connsiteY16" fmla="*/ 81541 h 249866"/>
                <a:gd name="connsiteX17" fmla="*/ 16306 w 126586"/>
                <a:gd name="connsiteY17" fmla="*/ 114176 h 249866"/>
                <a:gd name="connsiteX18" fmla="*/ 13696 w 126586"/>
                <a:gd name="connsiteY18" fmla="*/ 112224 h 249866"/>
                <a:gd name="connsiteX19" fmla="*/ 10439 w 126586"/>
                <a:gd name="connsiteY19" fmla="*/ 114176 h 249866"/>
                <a:gd name="connsiteX20" fmla="*/ 10439 w 126586"/>
                <a:gd name="connsiteY20" fmla="*/ 114823 h 249866"/>
                <a:gd name="connsiteX21" fmla="*/ 12391 w 126586"/>
                <a:gd name="connsiteY21" fmla="*/ 120042 h 249866"/>
                <a:gd name="connsiteX22" fmla="*/ 13696 w 126586"/>
                <a:gd name="connsiteY22" fmla="*/ 120042 h 249866"/>
                <a:gd name="connsiteX23" fmla="*/ 15648 w 126586"/>
                <a:gd name="connsiteY23" fmla="*/ 118737 h 249866"/>
                <a:gd name="connsiteX24" fmla="*/ 16294 w 126586"/>
                <a:gd name="connsiteY24" fmla="*/ 114176 h 249866"/>
                <a:gd name="connsiteX25" fmla="*/ 26746 w 126586"/>
                <a:gd name="connsiteY25" fmla="*/ 132445 h 249866"/>
                <a:gd name="connsiteX26" fmla="*/ 22831 w 126586"/>
                <a:gd name="connsiteY26" fmla="*/ 132445 h 249866"/>
                <a:gd name="connsiteX27" fmla="*/ 20879 w 126586"/>
                <a:gd name="connsiteY27" fmla="*/ 138311 h 249866"/>
                <a:gd name="connsiteX28" fmla="*/ 20879 w 126586"/>
                <a:gd name="connsiteY28" fmla="*/ 138958 h 249866"/>
                <a:gd name="connsiteX29" fmla="*/ 26099 w 126586"/>
                <a:gd name="connsiteY29" fmla="*/ 143520 h 249866"/>
                <a:gd name="connsiteX30" fmla="*/ 29355 w 126586"/>
                <a:gd name="connsiteY30" fmla="*/ 139605 h 249866"/>
                <a:gd name="connsiteX31" fmla="*/ 26746 w 126586"/>
                <a:gd name="connsiteY31" fmla="*/ 132434 h 249866"/>
                <a:gd name="connsiteX32" fmla="*/ 33917 w 126586"/>
                <a:gd name="connsiteY32" fmla="*/ 112871 h 249866"/>
                <a:gd name="connsiteX33" fmla="*/ 26746 w 126586"/>
                <a:gd name="connsiteY33" fmla="*/ 108956 h 249866"/>
                <a:gd name="connsiteX34" fmla="*/ 25441 w 126586"/>
                <a:gd name="connsiteY34" fmla="*/ 109603 h 249866"/>
                <a:gd name="connsiteX35" fmla="*/ 24136 w 126586"/>
                <a:gd name="connsiteY35" fmla="*/ 119384 h 249866"/>
                <a:gd name="connsiteX36" fmla="*/ 28697 w 126586"/>
                <a:gd name="connsiteY36" fmla="*/ 121994 h 249866"/>
                <a:gd name="connsiteX37" fmla="*/ 33917 w 126586"/>
                <a:gd name="connsiteY37" fmla="*/ 118079 h 249866"/>
                <a:gd name="connsiteX38" fmla="*/ 33917 w 126586"/>
                <a:gd name="connsiteY38" fmla="*/ 112859 h 249866"/>
                <a:gd name="connsiteX39" fmla="*/ 45003 w 126586"/>
                <a:gd name="connsiteY39" fmla="*/ 130482 h 249866"/>
                <a:gd name="connsiteX40" fmla="*/ 42393 w 126586"/>
                <a:gd name="connsiteY40" fmla="*/ 128530 h 249866"/>
                <a:gd name="connsiteX41" fmla="*/ 39137 w 126586"/>
                <a:gd name="connsiteY41" fmla="*/ 131140 h 249866"/>
                <a:gd name="connsiteX42" fmla="*/ 39137 w 126586"/>
                <a:gd name="connsiteY42" fmla="*/ 131787 h 249866"/>
                <a:gd name="connsiteX43" fmla="*/ 41088 w 126586"/>
                <a:gd name="connsiteY43" fmla="*/ 136348 h 249866"/>
                <a:gd name="connsiteX44" fmla="*/ 42393 w 126586"/>
                <a:gd name="connsiteY44" fmla="*/ 136995 h 249866"/>
                <a:gd name="connsiteX45" fmla="*/ 44345 w 126586"/>
                <a:gd name="connsiteY45" fmla="*/ 135690 h 249866"/>
                <a:gd name="connsiteX46" fmla="*/ 44991 w 126586"/>
                <a:gd name="connsiteY46" fmla="*/ 130470 h 24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6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7" y="215938"/>
                  </a:cubicBezTo>
                  <a:cubicBezTo>
                    <a:pt x="41747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7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2"/>
                  </a:cubicBezTo>
                  <a:cubicBezTo>
                    <a:pt x="91981" y="4562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39" y="114176"/>
                  </a:cubicBezTo>
                  <a:lnTo>
                    <a:pt x="10439" y="114823"/>
                  </a:lnTo>
                  <a:cubicBezTo>
                    <a:pt x="10439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6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6" y="132434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6" y="108956"/>
                    <a:pt x="26746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6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3" y="116128"/>
                    <a:pt x="34563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4"/>
                    <a:pt x="44991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8" name="Vrije vorm: vorm 9477">
              <a:extLst>
                <a:ext uri="{FF2B5EF4-FFF2-40B4-BE49-F238E27FC236}">
                  <a16:creationId xmlns:a16="http://schemas.microsoft.com/office/drawing/2014/main" id="{1CFB3AA1-73A7-2388-8EB5-CFEB0C951CF8}"/>
                </a:ext>
              </a:extLst>
            </p:cNvPr>
            <p:cNvSpPr/>
            <p:nvPr/>
          </p:nvSpPr>
          <p:spPr>
            <a:xfrm rot="291967">
              <a:off x="9265386" y="3414951"/>
              <a:ext cx="100541" cy="336942"/>
            </a:xfrm>
            <a:custGeom>
              <a:avLst/>
              <a:gdLst>
                <a:gd name="connsiteX0" fmla="*/ 100488 w 100541"/>
                <a:gd name="connsiteY0" fmla="*/ 59695 h 336942"/>
                <a:gd name="connsiteX1" fmla="*/ 84829 w 100541"/>
                <a:gd name="connsiteY1" fmla="*/ 66867 h 336942"/>
                <a:gd name="connsiteX2" fmla="*/ 72437 w 100541"/>
                <a:gd name="connsiteY2" fmla="*/ 67514 h 336942"/>
                <a:gd name="connsiteX3" fmla="*/ 69828 w 100541"/>
                <a:gd name="connsiteY3" fmla="*/ 188849 h 336942"/>
                <a:gd name="connsiteX4" fmla="*/ 69828 w 100541"/>
                <a:gd name="connsiteY4" fmla="*/ 303014 h 336942"/>
                <a:gd name="connsiteX5" fmla="*/ 53522 w 100541"/>
                <a:gd name="connsiteY5" fmla="*/ 336942 h 336942"/>
                <a:gd name="connsiteX6" fmla="*/ 35911 w 100541"/>
                <a:gd name="connsiteY6" fmla="*/ 306929 h 336942"/>
                <a:gd name="connsiteX7" fmla="*/ 28739 w 100541"/>
                <a:gd name="connsiteY7" fmla="*/ 187544 h 336942"/>
                <a:gd name="connsiteX8" fmla="*/ 30691 w 100541"/>
                <a:gd name="connsiteY8" fmla="*/ 66855 h 336942"/>
                <a:gd name="connsiteX9" fmla="*/ 14385 w 100541"/>
                <a:gd name="connsiteY9" fmla="*/ 66855 h 336942"/>
                <a:gd name="connsiteX10" fmla="*/ 31 w 100541"/>
                <a:gd name="connsiteY10" fmla="*/ 58379 h 336942"/>
                <a:gd name="connsiteX11" fmla="*/ 15690 w 100541"/>
                <a:gd name="connsiteY11" fmla="*/ 50549 h 336942"/>
                <a:gd name="connsiteX12" fmla="*/ 31349 w 100541"/>
                <a:gd name="connsiteY12" fmla="*/ 50549 h 336942"/>
                <a:gd name="connsiteX13" fmla="*/ 50265 w 100541"/>
                <a:gd name="connsiteY13" fmla="*/ 315 h 336942"/>
                <a:gd name="connsiteX14" fmla="*/ 73754 w 100541"/>
                <a:gd name="connsiteY14" fmla="*/ 40110 h 336942"/>
                <a:gd name="connsiteX15" fmla="*/ 73107 w 100541"/>
                <a:gd name="connsiteY15" fmla="*/ 50549 h 336942"/>
                <a:gd name="connsiteX16" fmla="*/ 86156 w 100541"/>
                <a:gd name="connsiteY16" fmla="*/ 50549 h 336942"/>
                <a:gd name="connsiteX17" fmla="*/ 100511 w 100541"/>
                <a:gd name="connsiteY17" fmla="*/ 59684 h 336942"/>
                <a:gd name="connsiteX18" fmla="*/ 38509 w 100541"/>
                <a:gd name="connsiteY18" fmla="*/ 203873 h 336942"/>
                <a:gd name="connsiteX19" fmla="*/ 42424 w 100541"/>
                <a:gd name="connsiteY19" fmla="*/ 205178 h 336942"/>
                <a:gd name="connsiteX20" fmla="*/ 44375 w 100541"/>
                <a:gd name="connsiteY20" fmla="*/ 205178 h 336942"/>
                <a:gd name="connsiteX21" fmla="*/ 48290 w 100541"/>
                <a:gd name="connsiteY21" fmla="*/ 201922 h 336942"/>
                <a:gd name="connsiteX22" fmla="*/ 46985 w 100541"/>
                <a:gd name="connsiteY22" fmla="*/ 194092 h 336942"/>
                <a:gd name="connsiteX23" fmla="*/ 45680 w 100541"/>
                <a:gd name="connsiteY23" fmla="*/ 193445 h 336942"/>
                <a:gd name="connsiteX24" fmla="*/ 37204 w 100541"/>
                <a:gd name="connsiteY24" fmla="*/ 198665 h 336942"/>
                <a:gd name="connsiteX25" fmla="*/ 38509 w 100541"/>
                <a:gd name="connsiteY25" fmla="*/ 203885 h 336942"/>
                <a:gd name="connsiteX26" fmla="*/ 46985 w 100541"/>
                <a:gd name="connsiteY26" fmla="*/ 214960 h 336942"/>
                <a:gd name="connsiteX27" fmla="*/ 43070 w 100541"/>
                <a:gd name="connsiteY27" fmla="*/ 214313 h 336942"/>
                <a:gd name="connsiteX28" fmla="*/ 41119 w 100541"/>
                <a:gd name="connsiteY28" fmla="*/ 220179 h 336942"/>
                <a:gd name="connsiteX29" fmla="*/ 41119 w 100541"/>
                <a:gd name="connsiteY29" fmla="*/ 220826 h 336942"/>
                <a:gd name="connsiteX30" fmla="*/ 45680 w 100541"/>
                <a:gd name="connsiteY30" fmla="*/ 225387 h 336942"/>
                <a:gd name="connsiteX31" fmla="*/ 46327 w 100541"/>
                <a:gd name="connsiteY31" fmla="*/ 225387 h 336942"/>
                <a:gd name="connsiteX32" fmla="*/ 49584 w 100541"/>
                <a:gd name="connsiteY32" fmla="*/ 222131 h 336942"/>
                <a:gd name="connsiteX33" fmla="*/ 46974 w 100541"/>
                <a:gd name="connsiteY33" fmla="*/ 214960 h 336942"/>
                <a:gd name="connsiteX34" fmla="*/ 56120 w 100541"/>
                <a:gd name="connsiteY34" fmla="*/ 209740 h 336942"/>
                <a:gd name="connsiteX35" fmla="*/ 58730 w 100541"/>
                <a:gd name="connsiteY35" fmla="*/ 208435 h 336942"/>
                <a:gd name="connsiteX36" fmla="*/ 61986 w 100541"/>
                <a:gd name="connsiteY36" fmla="*/ 201264 h 336942"/>
                <a:gd name="connsiteX37" fmla="*/ 59376 w 100541"/>
                <a:gd name="connsiteY37" fmla="*/ 198654 h 336942"/>
                <a:gd name="connsiteX38" fmla="*/ 53510 w 100541"/>
                <a:gd name="connsiteY38" fmla="*/ 201264 h 336942"/>
                <a:gd name="connsiteX39" fmla="*/ 53510 w 100541"/>
                <a:gd name="connsiteY39" fmla="*/ 201910 h 336942"/>
                <a:gd name="connsiteX40" fmla="*/ 54157 w 100541"/>
                <a:gd name="connsiteY40" fmla="*/ 209082 h 336942"/>
                <a:gd name="connsiteX41" fmla="*/ 56108 w 100541"/>
                <a:gd name="connsiteY41" fmla="*/ 209728 h 336942"/>
                <a:gd name="connsiteX42" fmla="*/ 63291 w 100541"/>
                <a:gd name="connsiteY42" fmla="*/ 220826 h 336942"/>
                <a:gd name="connsiteX43" fmla="*/ 60681 w 100541"/>
                <a:gd name="connsiteY43" fmla="*/ 218216 h 336942"/>
                <a:gd name="connsiteX44" fmla="*/ 57425 w 100541"/>
                <a:gd name="connsiteY44" fmla="*/ 220826 h 336942"/>
                <a:gd name="connsiteX45" fmla="*/ 57425 w 100541"/>
                <a:gd name="connsiteY45" fmla="*/ 221473 h 336942"/>
                <a:gd name="connsiteX46" fmla="*/ 59376 w 100541"/>
                <a:gd name="connsiteY46" fmla="*/ 226034 h 336942"/>
                <a:gd name="connsiteX47" fmla="*/ 60681 w 100541"/>
                <a:gd name="connsiteY47" fmla="*/ 226681 h 336942"/>
                <a:gd name="connsiteX48" fmla="*/ 62633 w 100541"/>
                <a:gd name="connsiteY48" fmla="*/ 225376 h 336942"/>
                <a:gd name="connsiteX49" fmla="*/ 63280 w 100541"/>
                <a:gd name="connsiteY49" fmla="*/ 220814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00541" h="336942">
                  <a:moveTo>
                    <a:pt x="100488" y="59695"/>
                  </a:moveTo>
                  <a:cubicBezTo>
                    <a:pt x="99841" y="66220"/>
                    <a:pt x="88743" y="66867"/>
                    <a:pt x="84829" y="66867"/>
                  </a:cubicBezTo>
                  <a:cubicBezTo>
                    <a:pt x="83524" y="66867"/>
                    <a:pt x="78962" y="66867"/>
                    <a:pt x="72437" y="67514"/>
                  </a:cubicBezTo>
                  <a:cubicBezTo>
                    <a:pt x="71791" y="98832"/>
                    <a:pt x="70486" y="145798"/>
                    <a:pt x="69828" y="188849"/>
                  </a:cubicBezTo>
                  <a:cubicBezTo>
                    <a:pt x="69828" y="188849"/>
                    <a:pt x="69181" y="277573"/>
                    <a:pt x="69828" y="303014"/>
                  </a:cubicBezTo>
                  <a:cubicBezTo>
                    <a:pt x="69828" y="303014"/>
                    <a:pt x="72437" y="336942"/>
                    <a:pt x="53522" y="336942"/>
                  </a:cubicBezTo>
                  <a:cubicBezTo>
                    <a:pt x="39167" y="336942"/>
                    <a:pt x="35911" y="306929"/>
                    <a:pt x="35911" y="306929"/>
                  </a:cubicBezTo>
                  <a:cubicBezTo>
                    <a:pt x="30044" y="269097"/>
                    <a:pt x="28739" y="187544"/>
                    <a:pt x="28739" y="187544"/>
                  </a:cubicBezTo>
                  <a:cubicBezTo>
                    <a:pt x="27434" y="142530"/>
                    <a:pt x="30044" y="96211"/>
                    <a:pt x="30691" y="66855"/>
                  </a:cubicBezTo>
                  <a:lnTo>
                    <a:pt x="14385" y="66855"/>
                  </a:lnTo>
                  <a:cubicBezTo>
                    <a:pt x="9165" y="66855"/>
                    <a:pt x="-616" y="64904"/>
                    <a:pt x="31" y="58379"/>
                  </a:cubicBezTo>
                  <a:cubicBezTo>
                    <a:pt x="677" y="51854"/>
                    <a:pt x="11775" y="50549"/>
                    <a:pt x="15690" y="50549"/>
                  </a:cubicBezTo>
                  <a:lnTo>
                    <a:pt x="31349" y="50549"/>
                  </a:lnTo>
                  <a:cubicBezTo>
                    <a:pt x="32654" y="315"/>
                    <a:pt x="50265" y="315"/>
                    <a:pt x="50265" y="315"/>
                  </a:cubicBezTo>
                  <a:cubicBezTo>
                    <a:pt x="50265" y="315"/>
                    <a:pt x="76364" y="-6209"/>
                    <a:pt x="73754" y="40110"/>
                  </a:cubicBezTo>
                  <a:cubicBezTo>
                    <a:pt x="73754" y="42720"/>
                    <a:pt x="73754" y="46635"/>
                    <a:pt x="73107" y="50549"/>
                  </a:cubicBezTo>
                  <a:lnTo>
                    <a:pt x="86156" y="50549"/>
                  </a:lnTo>
                  <a:cubicBezTo>
                    <a:pt x="91376" y="50549"/>
                    <a:pt x="101158" y="52501"/>
                    <a:pt x="100511" y="59684"/>
                  </a:cubicBezTo>
                  <a:close/>
                  <a:moveTo>
                    <a:pt x="38509" y="203873"/>
                  </a:moveTo>
                  <a:cubicBezTo>
                    <a:pt x="39156" y="205178"/>
                    <a:pt x="41119" y="205178"/>
                    <a:pt x="42424" y="205178"/>
                  </a:cubicBezTo>
                  <a:lnTo>
                    <a:pt x="44375" y="205178"/>
                  </a:lnTo>
                  <a:cubicBezTo>
                    <a:pt x="46327" y="204532"/>
                    <a:pt x="47632" y="203227"/>
                    <a:pt x="48290" y="201922"/>
                  </a:cubicBezTo>
                  <a:cubicBezTo>
                    <a:pt x="49595" y="198007"/>
                    <a:pt x="46985" y="194092"/>
                    <a:pt x="46985" y="194092"/>
                  </a:cubicBezTo>
                  <a:cubicBezTo>
                    <a:pt x="46339" y="193445"/>
                    <a:pt x="45680" y="193445"/>
                    <a:pt x="45680" y="193445"/>
                  </a:cubicBezTo>
                  <a:cubicBezTo>
                    <a:pt x="41119" y="194092"/>
                    <a:pt x="38509" y="196055"/>
                    <a:pt x="37204" y="198665"/>
                  </a:cubicBezTo>
                  <a:cubicBezTo>
                    <a:pt x="36557" y="200617"/>
                    <a:pt x="37204" y="202580"/>
                    <a:pt x="38509" y="203885"/>
                  </a:cubicBezTo>
                  <a:close/>
                  <a:moveTo>
                    <a:pt x="46985" y="214960"/>
                  </a:moveTo>
                  <a:cubicBezTo>
                    <a:pt x="45034" y="213655"/>
                    <a:pt x="43729" y="213655"/>
                    <a:pt x="43070" y="214313"/>
                  </a:cubicBezTo>
                  <a:cubicBezTo>
                    <a:pt x="40461" y="215618"/>
                    <a:pt x="40461" y="219533"/>
                    <a:pt x="41119" y="220179"/>
                  </a:cubicBezTo>
                  <a:lnTo>
                    <a:pt x="41119" y="220826"/>
                  </a:lnTo>
                  <a:cubicBezTo>
                    <a:pt x="42424" y="224083"/>
                    <a:pt x="44375" y="225387"/>
                    <a:pt x="45680" y="225387"/>
                  </a:cubicBezTo>
                  <a:lnTo>
                    <a:pt x="46327" y="225387"/>
                  </a:lnTo>
                  <a:cubicBezTo>
                    <a:pt x="47632" y="225387"/>
                    <a:pt x="48937" y="224083"/>
                    <a:pt x="49584" y="222131"/>
                  </a:cubicBezTo>
                  <a:cubicBezTo>
                    <a:pt x="49584" y="219521"/>
                    <a:pt x="48937" y="216265"/>
                    <a:pt x="46974" y="214960"/>
                  </a:cubicBezTo>
                  <a:close/>
                  <a:moveTo>
                    <a:pt x="56120" y="209740"/>
                  </a:moveTo>
                  <a:cubicBezTo>
                    <a:pt x="56767" y="209740"/>
                    <a:pt x="58071" y="209093"/>
                    <a:pt x="58730" y="208435"/>
                  </a:cubicBezTo>
                  <a:cubicBezTo>
                    <a:pt x="60681" y="207130"/>
                    <a:pt x="62644" y="203873"/>
                    <a:pt x="61986" y="201264"/>
                  </a:cubicBezTo>
                  <a:cubicBezTo>
                    <a:pt x="61340" y="199312"/>
                    <a:pt x="60035" y="198654"/>
                    <a:pt x="59376" y="198654"/>
                  </a:cubicBezTo>
                  <a:cubicBezTo>
                    <a:pt x="56767" y="198007"/>
                    <a:pt x="54157" y="200605"/>
                    <a:pt x="53510" y="201264"/>
                  </a:cubicBezTo>
                  <a:lnTo>
                    <a:pt x="53510" y="201910"/>
                  </a:lnTo>
                  <a:cubicBezTo>
                    <a:pt x="52205" y="205825"/>
                    <a:pt x="52863" y="207777"/>
                    <a:pt x="54157" y="209082"/>
                  </a:cubicBezTo>
                  <a:cubicBezTo>
                    <a:pt x="54803" y="209082"/>
                    <a:pt x="55462" y="209728"/>
                    <a:pt x="56108" y="209728"/>
                  </a:cubicBezTo>
                  <a:close/>
                  <a:moveTo>
                    <a:pt x="63291" y="220826"/>
                  </a:moveTo>
                  <a:cubicBezTo>
                    <a:pt x="62644" y="218874"/>
                    <a:pt x="61340" y="218216"/>
                    <a:pt x="60681" y="218216"/>
                  </a:cubicBezTo>
                  <a:cubicBezTo>
                    <a:pt x="58730" y="218216"/>
                    <a:pt x="58071" y="220168"/>
                    <a:pt x="57425" y="220826"/>
                  </a:cubicBezTo>
                  <a:lnTo>
                    <a:pt x="57425" y="221473"/>
                  </a:lnTo>
                  <a:cubicBezTo>
                    <a:pt x="57425" y="224729"/>
                    <a:pt x="58730" y="226034"/>
                    <a:pt x="59376" y="226034"/>
                  </a:cubicBezTo>
                  <a:cubicBezTo>
                    <a:pt x="59804" y="226465"/>
                    <a:pt x="60243" y="226681"/>
                    <a:pt x="60681" y="226681"/>
                  </a:cubicBezTo>
                  <a:cubicBezTo>
                    <a:pt x="61328" y="226681"/>
                    <a:pt x="61986" y="226034"/>
                    <a:pt x="62633" y="225376"/>
                  </a:cubicBezTo>
                  <a:cubicBezTo>
                    <a:pt x="63938" y="224071"/>
                    <a:pt x="64585" y="222119"/>
                    <a:pt x="63280" y="22081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9" name="Vrije vorm: vorm 9478">
              <a:extLst>
                <a:ext uri="{FF2B5EF4-FFF2-40B4-BE49-F238E27FC236}">
                  <a16:creationId xmlns:a16="http://schemas.microsoft.com/office/drawing/2014/main" id="{88AC913F-B732-932E-3537-57EE4225A4DF}"/>
                </a:ext>
              </a:extLst>
            </p:cNvPr>
            <p:cNvSpPr/>
            <p:nvPr/>
          </p:nvSpPr>
          <p:spPr>
            <a:xfrm rot="291967">
              <a:off x="9358459" y="3511191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0" name="Vrije vorm: vorm 9479">
              <a:extLst>
                <a:ext uri="{FF2B5EF4-FFF2-40B4-BE49-F238E27FC236}">
                  <a16:creationId xmlns:a16="http://schemas.microsoft.com/office/drawing/2014/main" id="{D954D895-3729-A899-0156-6BEEAC6166E9}"/>
                </a:ext>
              </a:extLst>
            </p:cNvPr>
            <p:cNvSpPr/>
            <p:nvPr/>
          </p:nvSpPr>
          <p:spPr>
            <a:xfrm rot="291967">
              <a:off x="9506541" y="3433166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2 w 45882"/>
                <a:gd name="connsiteY30" fmla="*/ 209728 h 336942"/>
                <a:gd name="connsiteX31" fmla="*/ 34042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4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1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5" y="208423"/>
                    <a:pt x="30128" y="209728"/>
                  </a:cubicBezTo>
                  <a:lnTo>
                    <a:pt x="31432" y="209728"/>
                  </a:lnTo>
                  <a:cubicBezTo>
                    <a:pt x="32079" y="209728"/>
                    <a:pt x="33384" y="209082"/>
                    <a:pt x="34042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1" name="Vrije vorm: vorm 9480">
              <a:extLst>
                <a:ext uri="{FF2B5EF4-FFF2-40B4-BE49-F238E27FC236}">
                  <a16:creationId xmlns:a16="http://schemas.microsoft.com/office/drawing/2014/main" id="{9D721F61-BFEC-7ABC-45D5-C65C653BA773}"/>
                </a:ext>
              </a:extLst>
            </p:cNvPr>
            <p:cNvSpPr/>
            <p:nvPr/>
          </p:nvSpPr>
          <p:spPr>
            <a:xfrm rot="291967">
              <a:off x="9575451" y="3439033"/>
              <a:ext cx="45885" cy="336942"/>
            </a:xfrm>
            <a:custGeom>
              <a:avLst/>
              <a:gdLst>
                <a:gd name="connsiteX0" fmla="*/ 41194 w 45885"/>
                <a:gd name="connsiteY0" fmla="*/ 188849 h 336942"/>
                <a:gd name="connsiteX1" fmla="*/ 41852 w 45885"/>
                <a:gd name="connsiteY1" fmla="*/ 303014 h 336942"/>
                <a:gd name="connsiteX2" fmla="*/ 25546 w 45885"/>
                <a:gd name="connsiteY2" fmla="*/ 336942 h 336942"/>
                <a:gd name="connsiteX3" fmla="*/ 7277 w 45885"/>
                <a:gd name="connsiteY3" fmla="*/ 306929 h 336942"/>
                <a:gd name="connsiteX4" fmla="*/ 105 w 45885"/>
                <a:gd name="connsiteY4" fmla="*/ 187544 h 336942"/>
                <a:gd name="connsiteX5" fmla="*/ 2715 w 45885"/>
                <a:gd name="connsiteY5" fmla="*/ 56416 h 336942"/>
                <a:gd name="connsiteX6" fmla="*/ 22289 w 45885"/>
                <a:gd name="connsiteY6" fmla="*/ 315 h 336942"/>
                <a:gd name="connsiteX7" fmla="*/ 45778 w 45885"/>
                <a:gd name="connsiteY7" fmla="*/ 40110 h 336942"/>
                <a:gd name="connsiteX8" fmla="*/ 41205 w 45885"/>
                <a:gd name="connsiteY8" fmla="*/ 188849 h 336942"/>
                <a:gd name="connsiteX9" fmla="*/ 15753 w 45885"/>
                <a:gd name="connsiteY9" fmla="*/ 199936 h 336942"/>
                <a:gd name="connsiteX10" fmla="*/ 19021 w 45885"/>
                <a:gd name="connsiteY10" fmla="*/ 197984 h 336942"/>
                <a:gd name="connsiteX11" fmla="*/ 20326 w 45885"/>
                <a:gd name="connsiteY11" fmla="*/ 190154 h 336942"/>
                <a:gd name="connsiteX12" fmla="*/ 17070 w 45885"/>
                <a:gd name="connsiteY12" fmla="*/ 188203 h 336942"/>
                <a:gd name="connsiteX13" fmla="*/ 12508 w 45885"/>
                <a:gd name="connsiteY13" fmla="*/ 192764 h 336942"/>
                <a:gd name="connsiteX14" fmla="*/ 11850 w 45885"/>
                <a:gd name="connsiteY14" fmla="*/ 193411 h 336942"/>
                <a:gd name="connsiteX15" fmla="*/ 15118 w 45885"/>
                <a:gd name="connsiteY15" fmla="*/ 199936 h 336942"/>
                <a:gd name="connsiteX16" fmla="*/ 15765 w 45885"/>
                <a:gd name="connsiteY16" fmla="*/ 199936 h 336942"/>
                <a:gd name="connsiteX17" fmla="*/ 22925 w 45885"/>
                <a:gd name="connsiteY17" fmla="*/ 209070 h 336942"/>
                <a:gd name="connsiteX18" fmla="*/ 20315 w 45885"/>
                <a:gd name="connsiteY18" fmla="*/ 207118 h 336942"/>
                <a:gd name="connsiteX19" fmla="*/ 17058 w 45885"/>
                <a:gd name="connsiteY19" fmla="*/ 209070 h 336942"/>
                <a:gd name="connsiteX20" fmla="*/ 16412 w 45885"/>
                <a:gd name="connsiteY20" fmla="*/ 209717 h 336942"/>
                <a:gd name="connsiteX21" fmla="*/ 19021 w 45885"/>
                <a:gd name="connsiteY21" fmla="*/ 214936 h 336942"/>
                <a:gd name="connsiteX22" fmla="*/ 19668 w 45885"/>
                <a:gd name="connsiteY22" fmla="*/ 214936 h 336942"/>
                <a:gd name="connsiteX23" fmla="*/ 22278 w 45885"/>
                <a:gd name="connsiteY23" fmla="*/ 213632 h 336942"/>
                <a:gd name="connsiteX24" fmla="*/ 22925 w 45885"/>
                <a:gd name="connsiteY24" fmla="*/ 209070 h 336942"/>
                <a:gd name="connsiteX25" fmla="*/ 34669 w 45885"/>
                <a:gd name="connsiteY25" fmla="*/ 201899 h 336942"/>
                <a:gd name="connsiteX26" fmla="*/ 31401 w 45885"/>
                <a:gd name="connsiteY26" fmla="*/ 197984 h 336942"/>
                <a:gd name="connsiteX27" fmla="*/ 26840 w 45885"/>
                <a:gd name="connsiteY27" fmla="*/ 200594 h 336942"/>
                <a:gd name="connsiteX28" fmla="*/ 26193 w 45885"/>
                <a:gd name="connsiteY28" fmla="*/ 201899 h 336942"/>
                <a:gd name="connsiteX29" fmla="*/ 30108 w 45885"/>
                <a:gd name="connsiteY29" fmla="*/ 209728 h 336942"/>
                <a:gd name="connsiteX30" fmla="*/ 31413 w 45885"/>
                <a:gd name="connsiteY30" fmla="*/ 209728 h 336942"/>
                <a:gd name="connsiteX31" fmla="*/ 34022 w 45885"/>
                <a:gd name="connsiteY31" fmla="*/ 208423 h 336942"/>
                <a:gd name="connsiteX32" fmla="*/ 34681 w 45885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5" h="336942">
                  <a:moveTo>
                    <a:pt x="41194" y="188849"/>
                  </a:moveTo>
                  <a:cubicBezTo>
                    <a:pt x="41194" y="188849"/>
                    <a:pt x="41194" y="277573"/>
                    <a:pt x="41852" y="303014"/>
                  </a:cubicBezTo>
                  <a:cubicBezTo>
                    <a:pt x="41852" y="303014"/>
                    <a:pt x="44462" y="336942"/>
                    <a:pt x="25546" y="336942"/>
                  </a:cubicBezTo>
                  <a:cubicBezTo>
                    <a:pt x="11192" y="336942"/>
                    <a:pt x="7277" y="306929"/>
                    <a:pt x="7277" y="306929"/>
                  </a:cubicBezTo>
                  <a:cubicBezTo>
                    <a:pt x="1411" y="269097"/>
                    <a:pt x="105" y="187544"/>
                    <a:pt x="105" y="187544"/>
                  </a:cubicBezTo>
                  <a:cubicBezTo>
                    <a:pt x="-553" y="136664"/>
                    <a:pt x="2057" y="83161"/>
                    <a:pt x="2715" y="56416"/>
                  </a:cubicBezTo>
                  <a:cubicBezTo>
                    <a:pt x="3362" y="962"/>
                    <a:pt x="22289" y="315"/>
                    <a:pt x="22289" y="315"/>
                  </a:cubicBezTo>
                  <a:cubicBezTo>
                    <a:pt x="22289" y="315"/>
                    <a:pt x="47730" y="-6209"/>
                    <a:pt x="45778" y="40110"/>
                  </a:cubicBezTo>
                  <a:cubicBezTo>
                    <a:pt x="44474" y="64245"/>
                    <a:pt x="42510" y="130139"/>
                    <a:pt x="41205" y="188849"/>
                  </a:cubicBezTo>
                  <a:close/>
                  <a:moveTo>
                    <a:pt x="15753" y="199936"/>
                  </a:moveTo>
                  <a:cubicBezTo>
                    <a:pt x="17058" y="199936"/>
                    <a:pt x="18363" y="199289"/>
                    <a:pt x="19021" y="197984"/>
                  </a:cubicBezTo>
                  <a:cubicBezTo>
                    <a:pt x="20973" y="196032"/>
                    <a:pt x="21631" y="192764"/>
                    <a:pt x="20326" y="190154"/>
                  </a:cubicBezTo>
                  <a:cubicBezTo>
                    <a:pt x="19680" y="188849"/>
                    <a:pt x="18375" y="188203"/>
                    <a:pt x="17070" y="188203"/>
                  </a:cubicBezTo>
                  <a:cubicBezTo>
                    <a:pt x="14460" y="188203"/>
                    <a:pt x="12508" y="191459"/>
                    <a:pt x="12508" y="192764"/>
                  </a:cubicBezTo>
                  <a:cubicBezTo>
                    <a:pt x="12508" y="192764"/>
                    <a:pt x="11850" y="192764"/>
                    <a:pt x="11850" y="193411"/>
                  </a:cubicBezTo>
                  <a:cubicBezTo>
                    <a:pt x="12508" y="196667"/>
                    <a:pt x="13155" y="199277"/>
                    <a:pt x="15118" y="199936"/>
                  </a:cubicBezTo>
                  <a:lnTo>
                    <a:pt x="15765" y="199936"/>
                  </a:lnTo>
                  <a:close/>
                  <a:moveTo>
                    <a:pt x="22925" y="209070"/>
                  </a:moveTo>
                  <a:cubicBezTo>
                    <a:pt x="21620" y="207118"/>
                    <a:pt x="20973" y="207118"/>
                    <a:pt x="20315" y="207118"/>
                  </a:cubicBezTo>
                  <a:cubicBezTo>
                    <a:pt x="18363" y="207118"/>
                    <a:pt x="17058" y="209070"/>
                    <a:pt x="17058" y="209070"/>
                  </a:cubicBezTo>
                  <a:cubicBezTo>
                    <a:pt x="17058" y="209717"/>
                    <a:pt x="16412" y="209717"/>
                    <a:pt x="16412" y="209717"/>
                  </a:cubicBezTo>
                  <a:cubicBezTo>
                    <a:pt x="16412" y="212973"/>
                    <a:pt x="17716" y="214278"/>
                    <a:pt x="19021" y="214936"/>
                  </a:cubicBezTo>
                  <a:lnTo>
                    <a:pt x="19668" y="214936"/>
                  </a:lnTo>
                  <a:cubicBezTo>
                    <a:pt x="20315" y="214936"/>
                    <a:pt x="21620" y="214290"/>
                    <a:pt x="22278" y="213632"/>
                  </a:cubicBezTo>
                  <a:cubicBezTo>
                    <a:pt x="22925" y="212985"/>
                    <a:pt x="23583" y="211022"/>
                    <a:pt x="22925" y="209070"/>
                  </a:cubicBezTo>
                  <a:close/>
                  <a:moveTo>
                    <a:pt x="34669" y="201899"/>
                  </a:moveTo>
                  <a:cubicBezTo>
                    <a:pt x="34011" y="199289"/>
                    <a:pt x="33364" y="197984"/>
                    <a:pt x="31401" y="197984"/>
                  </a:cubicBezTo>
                  <a:cubicBezTo>
                    <a:pt x="29449" y="197337"/>
                    <a:pt x="26840" y="199936"/>
                    <a:pt x="26840" y="200594"/>
                  </a:cubicBezTo>
                  <a:cubicBezTo>
                    <a:pt x="26193" y="200594"/>
                    <a:pt x="26193" y="201240"/>
                    <a:pt x="26193" y="201899"/>
                  </a:cubicBezTo>
                  <a:cubicBezTo>
                    <a:pt x="26840" y="205813"/>
                    <a:pt x="28144" y="208423"/>
                    <a:pt x="30108" y="209728"/>
                  </a:cubicBezTo>
                  <a:lnTo>
                    <a:pt x="31413" y="209728"/>
                  </a:lnTo>
                  <a:cubicBezTo>
                    <a:pt x="32071" y="209728"/>
                    <a:pt x="33376" y="209082"/>
                    <a:pt x="34022" y="208423"/>
                  </a:cubicBezTo>
                  <a:cubicBezTo>
                    <a:pt x="35327" y="207118"/>
                    <a:pt x="35986" y="204509"/>
                    <a:pt x="34681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2" name="Vrije vorm: vorm 9481">
              <a:extLst>
                <a:ext uri="{FF2B5EF4-FFF2-40B4-BE49-F238E27FC236}">
                  <a16:creationId xmlns:a16="http://schemas.microsoft.com/office/drawing/2014/main" id="{0F4CF758-214B-2CF9-56A1-D2DAEB2B86B5}"/>
                </a:ext>
              </a:extLst>
            </p:cNvPr>
            <p:cNvSpPr/>
            <p:nvPr/>
          </p:nvSpPr>
          <p:spPr>
            <a:xfrm rot="291967">
              <a:off x="9636651" y="3534875"/>
              <a:ext cx="129055" cy="250040"/>
            </a:xfrm>
            <a:custGeom>
              <a:avLst/>
              <a:gdLst>
                <a:gd name="connsiteX0" fmla="*/ 43754 w 129055"/>
                <a:gd name="connsiteY0" fmla="*/ 138453 h 250040"/>
                <a:gd name="connsiteX1" fmla="*/ 69853 w 129055"/>
                <a:gd name="connsiteY1" fmla="*/ 229787 h 250040"/>
                <a:gd name="connsiteX2" fmla="*/ 112258 w 129055"/>
                <a:gd name="connsiteY2" fmla="*/ 186078 h 250040"/>
                <a:gd name="connsiteX3" fmla="*/ 123344 w 129055"/>
                <a:gd name="connsiteY3" fmla="*/ 173687 h 250040"/>
                <a:gd name="connsiteX4" fmla="*/ 127917 w 129055"/>
                <a:gd name="connsiteY4" fmla="*/ 193907 h 250040"/>
                <a:gd name="connsiteX5" fmla="*/ 62023 w 129055"/>
                <a:gd name="connsiteY5" fmla="*/ 250008 h 250040"/>
                <a:gd name="connsiteX6" fmla="*/ 44 w 129055"/>
                <a:gd name="connsiteY6" fmla="*/ 137149 h 250040"/>
                <a:gd name="connsiteX7" fmla="*/ 64633 w 129055"/>
                <a:gd name="connsiteY7" fmla="*/ 154 h 250040"/>
                <a:gd name="connsiteX8" fmla="*/ 97903 w 129055"/>
                <a:gd name="connsiteY8" fmla="*/ 20374 h 250040"/>
                <a:gd name="connsiteX9" fmla="*/ 43754 w 129055"/>
                <a:gd name="connsiteY9" fmla="*/ 138453 h 250040"/>
                <a:gd name="connsiteX10" fmla="*/ 13094 w 129055"/>
                <a:gd name="connsiteY10" fmla="*/ 116928 h 250040"/>
                <a:gd name="connsiteX11" fmla="*/ 13740 w 129055"/>
                <a:gd name="connsiteY11" fmla="*/ 116928 h 250040"/>
                <a:gd name="connsiteX12" fmla="*/ 16350 w 129055"/>
                <a:gd name="connsiteY12" fmla="*/ 116281 h 250040"/>
                <a:gd name="connsiteX13" fmla="*/ 17655 w 129055"/>
                <a:gd name="connsiteY13" fmla="*/ 111720 h 250040"/>
                <a:gd name="connsiteX14" fmla="*/ 15045 w 129055"/>
                <a:gd name="connsiteY14" fmla="*/ 109110 h 250040"/>
                <a:gd name="connsiteX15" fmla="*/ 11789 w 129055"/>
                <a:gd name="connsiteY15" fmla="*/ 111061 h 250040"/>
                <a:gd name="connsiteX16" fmla="*/ 11142 w 129055"/>
                <a:gd name="connsiteY16" fmla="*/ 111708 h 250040"/>
                <a:gd name="connsiteX17" fmla="*/ 13094 w 129055"/>
                <a:gd name="connsiteY17" fmla="*/ 116928 h 250040"/>
                <a:gd name="connsiteX18" fmla="*/ 25485 w 129055"/>
                <a:gd name="connsiteY18" fmla="*/ 131282 h 250040"/>
                <a:gd name="connsiteX19" fmla="*/ 21570 w 129055"/>
                <a:gd name="connsiteY19" fmla="*/ 127367 h 250040"/>
                <a:gd name="connsiteX20" fmla="*/ 14399 w 129055"/>
                <a:gd name="connsiteY20" fmla="*/ 128672 h 250040"/>
                <a:gd name="connsiteX21" fmla="*/ 13740 w 129055"/>
                <a:gd name="connsiteY21" fmla="*/ 129977 h 250040"/>
                <a:gd name="connsiteX22" fmla="*/ 18960 w 129055"/>
                <a:gd name="connsiteY22" fmla="*/ 138453 h 250040"/>
                <a:gd name="connsiteX23" fmla="*/ 20265 w 129055"/>
                <a:gd name="connsiteY23" fmla="*/ 138453 h 250040"/>
                <a:gd name="connsiteX24" fmla="*/ 24180 w 129055"/>
                <a:gd name="connsiteY24" fmla="*/ 137149 h 250040"/>
                <a:gd name="connsiteX25" fmla="*/ 25485 w 129055"/>
                <a:gd name="connsiteY25" fmla="*/ 131282 h 250040"/>
                <a:gd name="connsiteX26" fmla="*/ 32010 w 129055"/>
                <a:gd name="connsiteY26" fmla="*/ 114976 h 250040"/>
                <a:gd name="connsiteX27" fmla="*/ 28741 w 129055"/>
                <a:gd name="connsiteY27" fmla="*/ 113025 h 250040"/>
                <a:gd name="connsiteX28" fmla="*/ 23522 w 129055"/>
                <a:gd name="connsiteY28" fmla="*/ 116939 h 250040"/>
                <a:gd name="connsiteX29" fmla="*/ 23522 w 129055"/>
                <a:gd name="connsiteY29" fmla="*/ 117586 h 250040"/>
                <a:gd name="connsiteX30" fmla="*/ 26131 w 129055"/>
                <a:gd name="connsiteY30" fmla="*/ 124111 h 250040"/>
                <a:gd name="connsiteX31" fmla="*/ 27436 w 129055"/>
                <a:gd name="connsiteY31" fmla="*/ 124757 h 250040"/>
                <a:gd name="connsiteX32" fmla="*/ 30704 w 129055"/>
                <a:gd name="connsiteY32" fmla="*/ 122806 h 250040"/>
                <a:gd name="connsiteX33" fmla="*/ 32010 w 129055"/>
                <a:gd name="connsiteY33" fmla="*/ 114976 h 250040"/>
                <a:gd name="connsiteX34" fmla="*/ 44401 w 129055"/>
                <a:gd name="connsiteY34" fmla="*/ 120196 h 250040"/>
                <a:gd name="connsiteX35" fmla="*/ 81586 w 129055"/>
                <a:gd name="connsiteY35" fmla="*/ 58217 h 250040"/>
                <a:gd name="connsiteX36" fmla="*/ 69841 w 129055"/>
                <a:gd name="connsiteY36" fmla="*/ 16471 h 250040"/>
                <a:gd name="connsiteX37" fmla="*/ 44401 w 129055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55" h="250040">
                  <a:moveTo>
                    <a:pt x="43754" y="138453"/>
                  </a:moveTo>
                  <a:cubicBezTo>
                    <a:pt x="43754" y="156064"/>
                    <a:pt x="43754" y="229129"/>
                    <a:pt x="69853" y="229787"/>
                  </a:cubicBezTo>
                  <a:cubicBezTo>
                    <a:pt x="69853" y="229787"/>
                    <a:pt x="101818" y="233044"/>
                    <a:pt x="112258" y="186078"/>
                  </a:cubicBezTo>
                  <a:cubicBezTo>
                    <a:pt x="112258" y="186078"/>
                    <a:pt x="114867" y="171724"/>
                    <a:pt x="123344" y="173687"/>
                  </a:cubicBezTo>
                  <a:cubicBezTo>
                    <a:pt x="132478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094" y="116928"/>
                  </a:moveTo>
                  <a:lnTo>
                    <a:pt x="13740" y="116928"/>
                  </a:lnTo>
                  <a:cubicBezTo>
                    <a:pt x="15045" y="116928"/>
                    <a:pt x="15703" y="116928"/>
                    <a:pt x="16350" y="116281"/>
                  </a:cubicBezTo>
                  <a:cubicBezTo>
                    <a:pt x="17655" y="114976"/>
                    <a:pt x="18313" y="113025"/>
                    <a:pt x="17655" y="111720"/>
                  </a:cubicBezTo>
                  <a:cubicBezTo>
                    <a:pt x="16350" y="109768"/>
                    <a:pt x="15703" y="109110"/>
                    <a:pt x="15045" y="109110"/>
                  </a:cubicBezTo>
                  <a:cubicBezTo>
                    <a:pt x="13094" y="109110"/>
                    <a:pt x="11789" y="111061"/>
                    <a:pt x="11789" y="111061"/>
                  </a:cubicBezTo>
                  <a:lnTo>
                    <a:pt x="11142" y="111708"/>
                  </a:lnTo>
                  <a:cubicBezTo>
                    <a:pt x="11142" y="114965"/>
                    <a:pt x="11789" y="116270"/>
                    <a:pt x="13094" y="116928"/>
                  </a:cubicBezTo>
                  <a:close/>
                  <a:moveTo>
                    <a:pt x="25485" y="131282"/>
                  </a:moveTo>
                  <a:cubicBezTo>
                    <a:pt x="24827" y="129331"/>
                    <a:pt x="23522" y="128026"/>
                    <a:pt x="21570" y="127367"/>
                  </a:cubicBezTo>
                  <a:cubicBezTo>
                    <a:pt x="18313" y="126062"/>
                    <a:pt x="14399" y="128672"/>
                    <a:pt x="14399" y="128672"/>
                  </a:cubicBezTo>
                  <a:cubicBezTo>
                    <a:pt x="13960" y="129103"/>
                    <a:pt x="13740" y="129538"/>
                    <a:pt x="13740" y="129977"/>
                  </a:cubicBezTo>
                  <a:cubicBezTo>
                    <a:pt x="14399" y="134539"/>
                    <a:pt x="16350" y="137149"/>
                    <a:pt x="18960" y="138453"/>
                  </a:cubicBezTo>
                  <a:lnTo>
                    <a:pt x="20265" y="138453"/>
                  </a:lnTo>
                  <a:cubicBezTo>
                    <a:pt x="21570" y="138453"/>
                    <a:pt x="22875" y="137807"/>
                    <a:pt x="24180" y="137149"/>
                  </a:cubicBezTo>
                  <a:cubicBezTo>
                    <a:pt x="25485" y="135844"/>
                    <a:pt x="26131" y="133234"/>
                    <a:pt x="25485" y="131282"/>
                  </a:cubicBezTo>
                  <a:close/>
                  <a:moveTo>
                    <a:pt x="32010" y="114976"/>
                  </a:moveTo>
                  <a:cubicBezTo>
                    <a:pt x="30704" y="113671"/>
                    <a:pt x="30046" y="113025"/>
                    <a:pt x="28741" y="113025"/>
                  </a:cubicBezTo>
                  <a:cubicBezTo>
                    <a:pt x="26131" y="113025"/>
                    <a:pt x="24180" y="116281"/>
                    <a:pt x="23522" y="116939"/>
                  </a:cubicBezTo>
                  <a:lnTo>
                    <a:pt x="23522" y="117586"/>
                  </a:lnTo>
                  <a:cubicBezTo>
                    <a:pt x="23522" y="121501"/>
                    <a:pt x="24827" y="123453"/>
                    <a:pt x="26131" y="124111"/>
                  </a:cubicBezTo>
                  <a:cubicBezTo>
                    <a:pt x="26570" y="124542"/>
                    <a:pt x="27009" y="124757"/>
                    <a:pt x="27436" y="124757"/>
                  </a:cubicBezTo>
                  <a:cubicBezTo>
                    <a:pt x="28741" y="124757"/>
                    <a:pt x="29400" y="124111"/>
                    <a:pt x="30704" y="122806"/>
                  </a:cubicBezTo>
                  <a:cubicBezTo>
                    <a:pt x="32010" y="120854"/>
                    <a:pt x="33314" y="117586"/>
                    <a:pt x="32010" y="114976"/>
                  </a:cubicBezTo>
                  <a:close/>
                  <a:moveTo>
                    <a:pt x="44401" y="120196"/>
                  </a:moveTo>
                  <a:cubicBezTo>
                    <a:pt x="58755" y="113025"/>
                    <a:pt x="75061" y="92792"/>
                    <a:pt x="81586" y="58217"/>
                  </a:cubicBezTo>
                  <a:cubicBezTo>
                    <a:pt x="90062" y="14508"/>
                    <a:pt x="69841" y="16471"/>
                    <a:pt x="69841" y="16471"/>
                  </a:cubicBezTo>
                  <a:cubicBezTo>
                    <a:pt x="52877" y="19081"/>
                    <a:pt x="46352" y="89536"/>
                    <a:pt x="44401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3" name="Vrije vorm: vorm 9482">
              <a:extLst>
                <a:ext uri="{FF2B5EF4-FFF2-40B4-BE49-F238E27FC236}">
                  <a16:creationId xmlns:a16="http://schemas.microsoft.com/office/drawing/2014/main" id="{8BC51C80-1B00-A411-11A6-A4A3F43BD077}"/>
                </a:ext>
              </a:extLst>
            </p:cNvPr>
            <p:cNvSpPr/>
            <p:nvPr/>
          </p:nvSpPr>
          <p:spPr>
            <a:xfrm rot="291967">
              <a:off x="9780943" y="3548130"/>
              <a:ext cx="154234" cy="250213"/>
            </a:xfrm>
            <a:custGeom>
              <a:avLst/>
              <a:gdLst>
                <a:gd name="connsiteX0" fmla="*/ 106993 w 154234"/>
                <a:gd name="connsiteY0" fmla="*/ 27645 h 250213"/>
                <a:gd name="connsiteX1" fmla="*/ 41100 w 154234"/>
                <a:gd name="connsiteY1" fmla="*/ 226619 h 250213"/>
                <a:gd name="connsiteX2" fmla="*/ 25441 w 154234"/>
                <a:gd name="connsiteY2" fmla="*/ 250108 h 250213"/>
                <a:gd name="connsiteX3" fmla="*/ 7171 w 154234"/>
                <a:gd name="connsiteY3" fmla="*/ 220094 h 250213"/>
                <a:gd name="connsiteX4" fmla="*/ 0 w 154234"/>
                <a:gd name="connsiteY4" fmla="*/ 100710 h 250213"/>
                <a:gd name="connsiteX5" fmla="*/ 1963 w 154234"/>
                <a:gd name="connsiteY5" fmla="*/ 42000 h 250213"/>
                <a:gd name="connsiteX6" fmla="*/ 25452 w 154234"/>
                <a:gd name="connsiteY6" fmla="*/ 253 h 250213"/>
                <a:gd name="connsiteX7" fmla="*/ 43721 w 154234"/>
                <a:gd name="connsiteY7" fmla="*/ 51792 h 250213"/>
                <a:gd name="connsiteX8" fmla="*/ 41111 w 154234"/>
                <a:gd name="connsiteY8" fmla="*/ 104637 h 250213"/>
                <a:gd name="connsiteX9" fmla="*/ 41111 w 154234"/>
                <a:gd name="connsiteY9" fmla="*/ 150298 h 250213"/>
                <a:gd name="connsiteX10" fmla="*/ 110262 w 154234"/>
                <a:gd name="connsiteY10" fmla="*/ 253 h 250213"/>
                <a:gd name="connsiteX11" fmla="*/ 153971 w 154234"/>
                <a:gd name="connsiteY11" fmla="*/ 92234 h 250213"/>
                <a:gd name="connsiteX12" fmla="*/ 151361 w 154234"/>
                <a:gd name="connsiteY12" fmla="*/ 218789 h 250213"/>
                <a:gd name="connsiteX13" fmla="*/ 135702 w 154234"/>
                <a:gd name="connsiteY13" fmla="*/ 250108 h 250213"/>
                <a:gd name="connsiteX14" fmla="*/ 110262 w 154234"/>
                <a:gd name="connsiteY14" fmla="*/ 197922 h 250213"/>
                <a:gd name="connsiteX15" fmla="*/ 106993 w 154234"/>
                <a:gd name="connsiteY15" fmla="*/ 27657 h 250213"/>
                <a:gd name="connsiteX16" fmla="*/ 14354 w 154234"/>
                <a:gd name="connsiteY16" fmla="*/ 116369 h 250213"/>
                <a:gd name="connsiteX17" fmla="*/ 11744 w 154234"/>
                <a:gd name="connsiteY17" fmla="*/ 114418 h 250213"/>
                <a:gd name="connsiteX18" fmla="*/ 8488 w 154234"/>
                <a:gd name="connsiteY18" fmla="*/ 117028 h 250213"/>
                <a:gd name="connsiteX19" fmla="*/ 8488 w 154234"/>
                <a:gd name="connsiteY19" fmla="*/ 117674 h 250213"/>
                <a:gd name="connsiteX20" fmla="*/ 10440 w 154234"/>
                <a:gd name="connsiteY20" fmla="*/ 122236 h 250213"/>
                <a:gd name="connsiteX21" fmla="*/ 11086 w 154234"/>
                <a:gd name="connsiteY21" fmla="*/ 122236 h 250213"/>
                <a:gd name="connsiteX22" fmla="*/ 13696 w 154234"/>
                <a:gd name="connsiteY22" fmla="*/ 121589 h 250213"/>
                <a:gd name="connsiteX23" fmla="*/ 14354 w 154234"/>
                <a:gd name="connsiteY23" fmla="*/ 116369 h 250213"/>
                <a:gd name="connsiteX24" fmla="*/ 31318 w 154234"/>
                <a:gd name="connsiteY24" fmla="*/ 107893 h 250213"/>
                <a:gd name="connsiteX25" fmla="*/ 27404 w 154234"/>
                <a:gd name="connsiteY25" fmla="*/ 103978 h 250213"/>
                <a:gd name="connsiteX26" fmla="*/ 19574 w 154234"/>
                <a:gd name="connsiteY26" fmla="*/ 105930 h 250213"/>
                <a:gd name="connsiteX27" fmla="*/ 18916 w 154234"/>
                <a:gd name="connsiteY27" fmla="*/ 107882 h 250213"/>
                <a:gd name="connsiteX28" fmla="*/ 25441 w 154234"/>
                <a:gd name="connsiteY28" fmla="*/ 115053 h 250213"/>
                <a:gd name="connsiteX29" fmla="*/ 26745 w 154234"/>
                <a:gd name="connsiteY29" fmla="*/ 115053 h 250213"/>
                <a:gd name="connsiteX30" fmla="*/ 30002 w 154234"/>
                <a:gd name="connsiteY30" fmla="*/ 113748 h 250213"/>
                <a:gd name="connsiteX31" fmla="*/ 31307 w 154234"/>
                <a:gd name="connsiteY31" fmla="*/ 107882 h 250213"/>
                <a:gd name="connsiteX32" fmla="*/ 24794 w 154234"/>
                <a:gd name="connsiteY32" fmla="*/ 123552 h 250213"/>
                <a:gd name="connsiteX33" fmla="*/ 20879 w 154234"/>
                <a:gd name="connsiteY33" fmla="*/ 123552 h 250213"/>
                <a:gd name="connsiteX34" fmla="*/ 18927 w 154234"/>
                <a:gd name="connsiteY34" fmla="*/ 129419 h 250213"/>
                <a:gd name="connsiteX35" fmla="*/ 18927 w 154234"/>
                <a:gd name="connsiteY35" fmla="*/ 130065 h 250213"/>
                <a:gd name="connsiteX36" fmla="*/ 24147 w 154234"/>
                <a:gd name="connsiteY36" fmla="*/ 134627 h 250213"/>
                <a:gd name="connsiteX37" fmla="*/ 27404 w 154234"/>
                <a:gd name="connsiteY37" fmla="*/ 130712 h 250213"/>
                <a:gd name="connsiteX38" fmla="*/ 24794 w 154234"/>
                <a:gd name="connsiteY38" fmla="*/ 123541 h 250213"/>
                <a:gd name="connsiteX39" fmla="*/ 124604 w 154234"/>
                <a:gd name="connsiteY39" fmla="*/ 123552 h 250213"/>
                <a:gd name="connsiteX40" fmla="*/ 126556 w 154234"/>
                <a:gd name="connsiteY40" fmla="*/ 128772 h 250213"/>
                <a:gd name="connsiteX41" fmla="*/ 127861 w 154234"/>
                <a:gd name="connsiteY41" fmla="*/ 128772 h 250213"/>
                <a:gd name="connsiteX42" fmla="*/ 129824 w 154234"/>
                <a:gd name="connsiteY42" fmla="*/ 127467 h 250213"/>
                <a:gd name="connsiteX43" fmla="*/ 130471 w 154234"/>
                <a:gd name="connsiteY43" fmla="*/ 122906 h 250213"/>
                <a:gd name="connsiteX44" fmla="*/ 127861 w 154234"/>
                <a:gd name="connsiteY44" fmla="*/ 120954 h 250213"/>
                <a:gd name="connsiteX45" fmla="*/ 124604 w 154234"/>
                <a:gd name="connsiteY45" fmla="*/ 122906 h 250213"/>
                <a:gd name="connsiteX46" fmla="*/ 124604 w 154234"/>
                <a:gd name="connsiteY46" fmla="*/ 123552 h 250213"/>
                <a:gd name="connsiteX47" fmla="*/ 132434 w 154234"/>
                <a:gd name="connsiteY47" fmla="*/ 133992 h 250213"/>
                <a:gd name="connsiteX48" fmla="*/ 135044 w 154234"/>
                <a:gd name="connsiteY48" fmla="*/ 140516 h 250213"/>
                <a:gd name="connsiteX49" fmla="*/ 135702 w 154234"/>
                <a:gd name="connsiteY49" fmla="*/ 140516 h 250213"/>
                <a:gd name="connsiteX50" fmla="*/ 138958 w 154234"/>
                <a:gd name="connsiteY50" fmla="*/ 138565 h 250213"/>
                <a:gd name="connsiteX51" fmla="*/ 140264 w 154234"/>
                <a:gd name="connsiteY51" fmla="*/ 131393 h 250213"/>
                <a:gd name="connsiteX52" fmla="*/ 137007 w 154234"/>
                <a:gd name="connsiteY52" fmla="*/ 128784 h 250213"/>
                <a:gd name="connsiteX53" fmla="*/ 132445 w 154234"/>
                <a:gd name="connsiteY53" fmla="*/ 133345 h 250213"/>
                <a:gd name="connsiteX54" fmla="*/ 132445 w 154234"/>
                <a:gd name="connsiteY54" fmla="*/ 133992 h 250213"/>
                <a:gd name="connsiteX55" fmla="*/ 135691 w 154234"/>
                <a:gd name="connsiteY55" fmla="*/ 113771 h 250213"/>
                <a:gd name="connsiteX56" fmla="*/ 139605 w 154234"/>
                <a:gd name="connsiteY56" fmla="*/ 121601 h 250213"/>
                <a:gd name="connsiteX57" fmla="*/ 140910 w 154234"/>
                <a:gd name="connsiteY57" fmla="*/ 121601 h 250213"/>
                <a:gd name="connsiteX58" fmla="*/ 142862 w 154234"/>
                <a:gd name="connsiteY58" fmla="*/ 120954 h 250213"/>
                <a:gd name="connsiteX59" fmla="*/ 144167 w 154234"/>
                <a:gd name="connsiteY59" fmla="*/ 113783 h 250213"/>
                <a:gd name="connsiteX60" fmla="*/ 140910 w 154234"/>
                <a:gd name="connsiteY60" fmla="*/ 110526 h 250213"/>
                <a:gd name="connsiteX61" fmla="*/ 135691 w 154234"/>
                <a:gd name="connsiteY61" fmla="*/ 113136 h 250213"/>
                <a:gd name="connsiteX62" fmla="*/ 135691 w 154234"/>
                <a:gd name="connsiteY62" fmla="*/ 113783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4234" h="250213">
                  <a:moveTo>
                    <a:pt x="106993" y="27645"/>
                  </a:moveTo>
                  <a:cubicBezTo>
                    <a:pt x="94602" y="26999"/>
                    <a:pt x="56112" y="135943"/>
                    <a:pt x="41100" y="226619"/>
                  </a:cubicBezTo>
                  <a:cubicBezTo>
                    <a:pt x="40442" y="237058"/>
                    <a:pt x="37185" y="250108"/>
                    <a:pt x="25441" y="250108"/>
                  </a:cubicBezTo>
                  <a:cubicBezTo>
                    <a:pt x="10440" y="250108"/>
                    <a:pt x="7171" y="220094"/>
                    <a:pt x="7171" y="220094"/>
                  </a:cubicBezTo>
                  <a:cubicBezTo>
                    <a:pt x="1305" y="182263"/>
                    <a:pt x="0" y="100710"/>
                    <a:pt x="0" y="100710"/>
                  </a:cubicBezTo>
                  <a:cubicBezTo>
                    <a:pt x="0" y="100710"/>
                    <a:pt x="0" y="67440"/>
                    <a:pt x="1963" y="42000"/>
                  </a:cubicBezTo>
                  <a:cubicBezTo>
                    <a:pt x="1963" y="42000"/>
                    <a:pt x="4573" y="253"/>
                    <a:pt x="25452" y="253"/>
                  </a:cubicBezTo>
                  <a:cubicBezTo>
                    <a:pt x="47636" y="-393"/>
                    <a:pt x="44368" y="40695"/>
                    <a:pt x="43721" y="51792"/>
                  </a:cubicBezTo>
                  <a:cubicBezTo>
                    <a:pt x="42416" y="68757"/>
                    <a:pt x="42416" y="84416"/>
                    <a:pt x="41111" y="104637"/>
                  </a:cubicBezTo>
                  <a:lnTo>
                    <a:pt x="41111" y="150298"/>
                  </a:lnTo>
                  <a:cubicBezTo>
                    <a:pt x="56112" y="92234"/>
                    <a:pt x="82858" y="3521"/>
                    <a:pt x="110262" y="253"/>
                  </a:cubicBezTo>
                  <a:cubicBezTo>
                    <a:pt x="153313" y="-4308"/>
                    <a:pt x="155276" y="53744"/>
                    <a:pt x="153971" y="92234"/>
                  </a:cubicBezTo>
                  <a:cubicBezTo>
                    <a:pt x="152666" y="125504"/>
                    <a:pt x="152019" y="199874"/>
                    <a:pt x="151361" y="218789"/>
                  </a:cubicBezTo>
                  <a:cubicBezTo>
                    <a:pt x="151361" y="234449"/>
                    <a:pt x="147446" y="248803"/>
                    <a:pt x="135702" y="250108"/>
                  </a:cubicBezTo>
                  <a:cubicBezTo>
                    <a:pt x="124616" y="251413"/>
                    <a:pt x="112213" y="240973"/>
                    <a:pt x="110262" y="197922"/>
                  </a:cubicBezTo>
                  <a:cubicBezTo>
                    <a:pt x="108298" y="138553"/>
                    <a:pt x="121348" y="27657"/>
                    <a:pt x="106993" y="27657"/>
                  </a:cubicBezTo>
                  <a:close/>
                  <a:moveTo>
                    <a:pt x="14354" y="116369"/>
                  </a:moveTo>
                  <a:cubicBezTo>
                    <a:pt x="13696" y="115064"/>
                    <a:pt x="12391" y="114418"/>
                    <a:pt x="11744" y="114418"/>
                  </a:cubicBezTo>
                  <a:cubicBezTo>
                    <a:pt x="9781" y="114418"/>
                    <a:pt x="9134" y="116369"/>
                    <a:pt x="8488" y="117028"/>
                  </a:cubicBezTo>
                  <a:lnTo>
                    <a:pt x="8488" y="117674"/>
                  </a:lnTo>
                  <a:cubicBezTo>
                    <a:pt x="8488" y="120931"/>
                    <a:pt x="9793" y="122236"/>
                    <a:pt x="10440" y="122236"/>
                  </a:cubicBezTo>
                  <a:lnTo>
                    <a:pt x="11086" y="122236"/>
                  </a:lnTo>
                  <a:cubicBezTo>
                    <a:pt x="12391" y="122236"/>
                    <a:pt x="13049" y="122236"/>
                    <a:pt x="13696" y="121589"/>
                  </a:cubicBezTo>
                  <a:cubicBezTo>
                    <a:pt x="15001" y="120284"/>
                    <a:pt x="15001" y="118333"/>
                    <a:pt x="14354" y="116369"/>
                  </a:cubicBezTo>
                  <a:close/>
                  <a:moveTo>
                    <a:pt x="31318" y="107893"/>
                  </a:moveTo>
                  <a:cubicBezTo>
                    <a:pt x="30014" y="105941"/>
                    <a:pt x="28708" y="104637"/>
                    <a:pt x="27404" y="103978"/>
                  </a:cubicBezTo>
                  <a:cubicBezTo>
                    <a:pt x="24147" y="102673"/>
                    <a:pt x="20232" y="105930"/>
                    <a:pt x="19574" y="105930"/>
                  </a:cubicBezTo>
                  <a:cubicBezTo>
                    <a:pt x="19574" y="106577"/>
                    <a:pt x="18916" y="107235"/>
                    <a:pt x="18916" y="107882"/>
                  </a:cubicBezTo>
                  <a:cubicBezTo>
                    <a:pt x="20221" y="111796"/>
                    <a:pt x="22172" y="114406"/>
                    <a:pt x="25441" y="115053"/>
                  </a:cubicBezTo>
                  <a:lnTo>
                    <a:pt x="26745" y="115053"/>
                  </a:lnTo>
                  <a:cubicBezTo>
                    <a:pt x="28050" y="115053"/>
                    <a:pt x="29355" y="114406"/>
                    <a:pt x="30002" y="113748"/>
                  </a:cubicBezTo>
                  <a:cubicBezTo>
                    <a:pt x="31307" y="111796"/>
                    <a:pt x="31954" y="109833"/>
                    <a:pt x="31307" y="107882"/>
                  </a:cubicBezTo>
                  <a:close/>
                  <a:moveTo>
                    <a:pt x="24794" y="123552"/>
                  </a:moveTo>
                  <a:cubicBezTo>
                    <a:pt x="22842" y="122906"/>
                    <a:pt x="21537" y="122906"/>
                    <a:pt x="20879" y="123552"/>
                  </a:cubicBezTo>
                  <a:cubicBezTo>
                    <a:pt x="18927" y="124857"/>
                    <a:pt x="18927" y="128114"/>
                    <a:pt x="18927" y="129419"/>
                  </a:cubicBezTo>
                  <a:lnTo>
                    <a:pt x="18927" y="130065"/>
                  </a:lnTo>
                  <a:cubicBezTo>
                    <a:pt x="20232" y="133322"/>
                    <a:pt x="22184" y="134627"/>
                    <a:pt x="24147" y="134627"/>
                  </a:cubicBezTo>
                  <a:cubicBezTo>
                    <a:pt x="25452" y="133980"/>
                    <a:pt x="26757" y="132675"/>
                    <a:pt x="27404" y="130712"/>
                  </a:cubicBezTo>
                  <a:cubicBezTo>
                    <a:pt x="28062" y="128760"/>
                    <a:pt x="26757" y="124846"/>
                    <a:pt x="24794" y="123541"/>
                  </a:cubicBezTo>
                  <a:close/>
                  <a:moveTo>
                    <a:pt x="124604" y="123552"/>
                  </a:moveTo>
                  <a:cubicBezTo>
                    <a:pt x="124604" y="127467"/>
                    <a:pt x="125909" y="128114"/>
                    <a:pt x="126556" y="128772"/>
                  </a:cubicBezTo>
                  <a:lnTo>
                    <a:pt x="127861" y="128772"/>
                  </a:lnTo>
                  <a:cubicBezTo>
                    <a:pt x="128519" y="128772"/>
                    <a:pt x="129166" y="128125"/>
                    <a:pt x="129824" y="127467"/>
                  </a:cubicBezTo>
                  <a:cubicBezTo>
                    <a:pt x="131129" y="126820"/>
                    <a:pt x="131776" y="124857"/>
                    <a:pt x="130471" y="122906"/>
                  </a:cubicBezTo>
                  <a:cubicBezTo>
                    <a:pt x="129824" y="120954"/>
                    <a:pt x="128519" y="120954"/>
                    <a:pt x="127861" y="120954"/>
                  </a:cubicBezTo>
                  <a:cubicBezTo>
                    <a:pt x="125909" y="120954"/>
                    <a:pt x="125251" y="122906"/>
                    <a:pt x="124604" y="122906"/>
                  </a:cubicBezTo>
                  <a:lnTo>
                    <a:pt x="124604" y="123552"/>
                  </a:lnTo>
                  <a:close/>
                  <a:moveTo>
                    <a:pt x="132434" y="133992"/>
                  </a:moveTo>
                  <a:cubicBezTo>
                    <a:pt x="132434" y="137248"/>
                    <a:pt x="133081" y="139858"/>
                    <a:pt x="135044" y="140516"/>
                  </a:cubicBezTo>
                  <a:lnTo>
                    <a:pt x="135702" y="140516"/>
                  </a:lnTo>
                  <a:cubicBezTo>
                    <a:pt x="137007" y="140516"/>
                    <a:pt x="138312" y="139870"/>
                    <a:pt x="138958" y="138565"/>
                  </a:cubicBezTo>
                  <a:cubicBezTo>
                    <a:pt x="140922" y="136613"/>
                    <a:pt x="141568" y="133345"/>
                    <a:pt x="140264" y="131393"/>
                  </a:cubicBezTo>
                  <a:cubicBezTo>
                    <a:pt x="138958" y="128784"/>
                    <a:pt x="137654" y="128784"/>
                    <a:pt x="137007" y="128784"/>
                  </a:cubicBezTo>
                  <a:cubicBezTo>
                    <a:pt x="134397" y="128784"/>
                    <a:pt x="133092" y="132040"/>
                    <a:pt x="132445" y="133345"/>
                  </a:cubicBezTo>
                  <a:lnTo>
                    <a:pt x="132445" y="133992"/>
                  </a:lnTo>
                  <a:close/>
                  <a:moveTo>
                    <a:pt x="135691" y="113771"/>
                  </a:moveTo>
                  <a:cubicBezTo>
                    <a:pt x="136337" y="118333"/>
                    <a:pt x="137642" y="120942"/>
                    <a:pt x="139605" y="121601"/>
                  </a:cubicBezTo>
                  <a:lnTo>
                    <a:pt x="140910" y="121601"/>
                  </a:lnTo>
                  <a:cubicBezTo>
                    <a:pt x="141557" y="121601"/>
                    <a:pt x="142215" y="121601"/>
                    <a:pt x="142862" y="120954"/>
                  </a:cubicBezTo>
                  <a:cubicBezTo>
                    <a:pt x="144167" y="119649"/>
                    <a:pt x="145472" y="117039"/>
                    <a:pt x="144167" y="113783"/>
                  </a:cubicBezTo>
                  <a:cubicBezTo>
                    <a:pt x="143520" y="111831"/>
                    <a:pt x="142862" y="110526"/>
                    <a:pt x="140910" y="110526"/>
                  </a:cubicBezTo>
                  <a:cubicBezTo>
                    <a:pt x="138300" y="109879"/>
                    <a:pt x="136337" y="112478"/>
                    <a:pt x="135691" y="113136"/>
                  </a:cubicBezTo>
                  <a:lnTo>
                    <a:pt x="135691" y="113783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</p:grpSp>
      <p:grpSp>
        <p:nvGrpSpPr>
          <p:cNvPr id="9493" name="!!postkaart stempel">
            <a:extLst>
              <a:ext uri="{FF2B5EF4-FFF2-40B4-BE49-F238E27FC236}">
                <a16:creationId xmlns:a16="http://schemas.microsoft.com/office/drawing/2014/main" id="{01BEB707-5E97-871F-717D-C01F8D20B21C}"/>
              </a:ext>
            </a:extLst>
          </p:cNvPr>
          <p:cNvGrpSpPr/>
          <p:nvPr userDrawn="1"/>
        </p:nvGrpSpPr>
        <p:grpSpPr>
          <a:xfrm rot="269505" flipH="1">
            <a:off x="2465769" y="1872902"/>
            <a:ext cx="3099772" cy="3439910"/>
            <a:chOff x="6386212" y="1324186"/>
            <a:chExt cx="3754975" cy="4167011"/>
          </a:xfrm>
        </p:grpSpPr>
        <p:sp>
          <p:nvSpPr>
            <p:cNvPr id="9494" name="Vrije vorm: vorm 9493">
              <a:extLst>
                <a:ext uri="{FF2B5EF4-FFF2-40B4-BE49-F238E27FC236}">
                  <a16:creationId xmlns:a16="http://schemas.microsoft.com/office/drawing/2014/main" id="{D346AB4C-D566-EDD2-044E-4DD815A1F218}"/>
                </a:ext>
              </a:extLst>
            </p:cNvPr>
            <p:cNvSpPr/>
            <p:nvPr/>
          </p:nvSpPr>
          <p:spPr>
            <a:xfrm>
              <a:off x="8642744" y="1324186"/>
              <a:ext cx="1498442" cy="1498442"/>
            </a:xfrm>
            <a:custGeom>
              <a:avLst/>
              <a:gdLst>
                <a:gd name="connsiteX0" fmla="*/ 1413304 w 1498442"/>
                <a:gd name="connsiteY0" fmla="*/ 1498443 h 1498442"/>
                <a:gd name="connsiteX1" fmla="*/ 1498443 w 1498442"/>
                <a:gd name="connsiteY1" fmla="*/ 1413304 h 1498442"/>
                <a:gd name="connsiteX2" fmla="*/ 1498443 w 1498442"/>
                <a:gd name="connsiteY2" fmla="*/ 1333841 h 1498442"/>
                <a:gd name="connsiteX3" fmla="*/ 1413304 w 1498442"/>
                <a:gd name="connsiteY3" fmla="*/ 1248702 h 1498442"/>
                <a:gd name="connsiteX4" fmla="*/ 1498443 w 1498442"/>
                <a:gd name="connsiteY4" fmla="*/ 1163563 h 1498442"/>
                <a:gd name="connsiteX5" fmla="*/ 1498443 w 1498442"/>
                <a:gd name="connsiteY5" fmla="*/ 1084101 h 1498442"/>
                <a:gd name="connsiteX6" fmla="*/ 1413304 w 1498442"/>
                <a:gd name="connsiteY6" fmla="*/ 998962 h 1498442"/>
                <a:gd name="connsiteX7" fmla="*/ 1498443 w 1498442"/>
                <a:gd name="connsiteY7" fmla="*/ 913823 h 1498442"/>
                <a:gd name="connsiteX8" fmla="*/ 1498443 w 1498442"/>
                <a:gd name="connsiteY8" fmla="*/ 834360 h 1498442"/>
                <a:gd name="connsiteX9" fmla="*/ 1413304 w 1498442"/>
                <a:gd name="connsiteY9" fmla="*/ 749221 h 1498442"/>
                <a:gd name="connsiteX10" fmla="*/ 1498443 w 1498442"/>
                <a:gd name="connsiteY10" fmla="*/ 664083 h 1498442"/>
                <a:gd name="connsiteX11" fmla="*/ 1498443 w 1498442"/>
                <a:gd name="connsiteY11" fmla="*/ 584620 h 1498442"/>
                <a:gd name="connsiteX12" fmla="*/ 1413304 w 1498442"/>
                <a:gd name="connsiteY12" fmla="*/ 499481 h 1498442"/>
                <a:gd name="connsiteX13" fmla="*/ 1498443 w 1498442"/>
                <a:gd name="connsiteY13" fmla="*/ 414342 h 1498442"/>
                <a:gd name="connsiteX14" fmla="*/ 1498443 w 1498442"/>
                <a:gd name="connsiteY14" fmla="*/ 334879 h 1498442"/>
                <a:gd name="connsiteX15" fmla="*/ 1413304 w 1498442"/>
                <a:gd name="connsiteY15" fmla="*/ 249740 h 1498442"/>
                <a:gd name="connsiteX16" fmla="*/ 1498443 w 1498442"/>
                <a:gd name="connsiteY16" fmla="*/ 164602 h 1498442"/>
                <a:gd name="connsiteX17" fmla="*/ 1498443 w 1498442"/>
                <a:gd name="connsiteY17" fmla="*/ 85139 h 1498442"/>
                <a:gd name="connsiteX18" fmla="*/ 1413304 w 1498442"/>
                <a:gd name="connsiteY18" fmla="*/ 0 h 1498442"/>
                <a:gd name="connsiteX19" fmla="*/ 1333841 w 1498442"/>
                <a:gd name="connsiteY19" fmla="*/ 0 h 1498442"/>
                <a:gd name="connsiteX20" fmla="*/ 1248702 w 1498442"/>
                <a:gd name="connsiteY20" fmla="*/ 85139 h 1498442"/>
                <a:gd name="connsiteX21" fmla="*/ 1163564 w 1498442"/>
                <a:gd name="connsiteY21" fmla="*/ 0 h 1498442"/>
                <a:gd name="connsiteX22" fmla="*/ 1084101 w 1498442"/>
                <a:gd name="connsiteY22" fmla="*/ 0 h 1498442"/>
                <a:gd name="connsiteX23" fmla="*/ 998962 w 1498442"/>
                <a:gd name="connsiteY23" fmla="*/ 85139 h 1498442"/>
                <a:gd name="connsiteX24" fmla="*/ 913823 w 1498442"/>
                <a:gd name="connsiteY24" fmla="*/ 0 h 1498442"/>
                <a:gd name="connsiteX25" fmla="*/ 834360 w 1498442"/>
                <a:gd name="connsiteY25" fmla="*/ 0 h 1498442"/>
                <a:gd name="connsiteX26" fmla="*/ 749222 w 1498442"/>
                <a:gd name="connsiteY26" fmla="*/ 85139 h 1498442"/>
                <a:gd name="connsiteX27" fmla="*/ 664083 w 1498442"/>
                <a:gd name="connsiteY27" fmla="*/ 0 h 1498442"/>
                <a:gd name="connsiteX28" fmla="*/ 584620 w 1498442"/>
                <a:gd name="connsiteY28" fmla="*/ 0 h 1498442"/>
                <a:gd name="connsiteX29" fmla="*/ 499481 w 1498442"/>
                <a:gd name="connsiteY29" fmla="*/ 85139 h 1498442"/>
                <a:gd name="connsiteX30" fmla="*/ 414342 w 1498442"/>
                <a:gd name="connsiteY30" fmla="*/ 0 h 1498442"/>
                <a:gd name="connsiteX31" fmla="*/ 334879 w 1498442"/>
                <a:gd name="connsiteY31" fmla="*/ 0 h 1498442"/>
                <a:gd name="connsiteX32" fmla="*/ 249741 w 1498442"/>
                <a:gd name="connsiteY32" fmla="*/ 85139 h 1498442"/>
                <a:gd name="connsiteX33" fmla="*/ 164602 w 1498442"/>
                <a:gd name="connsiteY33" fmla="*/ 0 h 1498442"/>
                <a:gd name="connsiteX34" fmla="*/ 85139 w 1498442"/>
                <a:gd name="connsiteY34" fmla="*/ 0 h 1498442"/>
                <a:gd name="connsiteX35" fmla="*/ 0 w 1498442"/>
                <a:gd name="connsiteY35" fmla="*/ 85139 h 1498442"/>
                <a:gd name="connsiteX36" fmla="*/ 0 w 1498442"/>
                <a:gd name="connsiteY36" fmla="*/ 164602 h 1498442"/>
                <a:gd name="connsiteX37" fmla="*/ 85139 w 1498442"/>
                <a:gd name="connsiteY37" fmla="*/ 249740 h 1498442"/>
                <a:gd name="connsiteX38" fmla="*/ 0 w 1498442"/>
                <a:gd name="connsiteY38" fmla="*/ 334879 h 1498442"/>
                <a:gd name="connsiteX39" fmla="*/ 0 w 1498442"/>
                <a:gd name="connsiteY39" fmla="*/ 414342 h 1498442"/>
                <a:gd name="connsiteX40" fmla="*/ 85139 w 1498442"/>
                <a:gd name="connsiteY40" fmla="*/ 499481 h 1498442"/>
                <a:gd name="connsiteX41" fmla="*/ 0 w 1498442"/>
                <a:gd name="connsiteY41" fmla="*/ 584620 h 1498442"/>
                <a:gd name="connsiteX42" fmla="*/ 0 w 1498442"/>
                <a:gd name="connsiteY42" fmla="*/ 664083 h 1498442"/>
                <a:gd name="connsiteX43" fmla="*/ 85139 w 1498442"/>
                <a:gd name="connsiteY43" fmla="*/ 749221 h 1498442"/>
                <a:gd name="connsiteX44" fmla="*/ 0 w 1498442"/>
                <a:gd name="connsiteY44" fmla="*/ 834360 h 1498442"/>
                <a:gd name="connsiteX45" fmla="*/ 0 w 1498442"/>
                <a:gd name="connsiteY45" fmla="*/ 913823 h 1498442"/>
                <a:gd name="connsiteX46" fmla="*/ 85139 w 1498442"/>
                <a:gd name="connsiteY46" fmla="*/ 998962 h 1498442"/>
                <a:gd name="connsiteX47" fmla="*/ 0 w 1498442"/>
                <a:gd name="connsiteY47" fmla="*/ 1084101 h 1498442"/>
                <a:gd name="connsiteX48" fmla="*/ 0 w 1498442"/>
                <a:gd name="connsiteY48" fmla="*/ 1163563 h 1498442"/>
                <a:gd name="connsiteX49" fmla="*/ 85139 w 1498442"/>
                <a:gd name="connsiteY49" fmla="*/ 1248702 h 1498442"/>
                <a:gd name="connsiteX50" fmla="*/ 0 w 1498442"/>
                <a:gd name="connsiteY50" fmla="*/ 1333841 h 1498442"/>
                <a:gd name="connsiteX51" fmla="*/ 0 w 1498442"/>
                <a:gd name="connsiteY51" fmla="*/ 1413304 h 1498442"/>
                <a:gd name="connsiteX52" fmla="*/ 85139 w 1498442"/>
                <a:gd name="connsiteY52" fmla="*/ 1498443 h 1498442"/>
                <a:gd name="connsiteX53" fmla="*/ 164602 w 1498442"/>
                <a:gd name="connsiteY53" fmla="*/ 1498443 h 1498442"/>
                <a:gd name="connsiteX54" fmla="*/ 249741 w 1498442"/>
                <a:gd name="connsiteY54" fmla="*/ 1413304 h 1498442"/>
                <a:gd name="connsiteX55" fmla="*/ 334879 w 1498442"/>
                <a:gd name="connsiteY55" fmla="*/ 1498443 h 1498442"/>
                <a:gd name="connsiteX56" fmla="*/ 414342 w 1498442"/>
                <a:gd name="connsiteY56" fmla="*/ 1498443 h 1498442"/>
                <a:gd name="connsiteX57" fmla="*/ 499481 w 1498442"/>
                <a:gd name="connsiteY57" fmla="*/ 1413304 h 1498442"/>
                <a:gd name="connsiteX58" fmla="*/ 584620 w 1498442"/>
                <a:gd name="connsiteY58" fmla="*/ 1498443 h 1498442"/>
                <a:gd name="connsiteX59" fmla="*/ 664083 w 1498442"/>
                <a:gd name="connsiteY59" fmla="*/ 1498443 h 1498442"/>
                <a:gd name="connsiteX60" fmla="*/ 749222 w 1498442"/>
                <a:gd name="connsiteY60" fmla="*/ 1413304 h 1498442"/>
                <a:gd name="connsiteX61" fmla="*/ 834360 w 1498442"/>
                <a:gd name="connsiteY61" fmla="*/ 1498443 h 1498442"/>
                <a:gd name="connsiteX62" fmla="*/ 913823 w 1498442"/>
                <a:gd name="connsiteY62" fmla="*/ 1498443 h 1498442"/>
                <a:gd name="connsiteX63" fmla="*/ 998962 w 1498442"/>
                <a:gd name="connsiteY63" fmla="*/ 1413304 h 1498442"/>
                <a:gd name="connsiteX64" fmla="*/ 1084101 w 1498442"/>
                <a:gd name="connsiteY64" fmla="*/ 1498443 h 1498442"/>
                <a:gd name="connsiteX65" fmla="*/ 1163564 w 1498442"/>
                <a:gd name="connsiteY65" fmla="*/ 1498443 h 1498442"/>
                <a:gd name="connsiteX66" fmla="*/ 1248702 w 1498442"/>
                <a:gd name="connsiteY66" fmla="*/ 1413304 h 1498442"/>
                <a:gd name="connsiteX67" fmla="*/ 1333841 w 1498442"/>
                <a:gd name="connsiteY67" fmla="*/ 1498443 h 1498442"/>
                <a:gd name="connsiteX68" fmla="*/ 1413304 w 1498442"/>
                <a:gd name="connsiteY68" fmla="*/ 1498443 h 149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98442" h="1498442">
                  <a:moveTo>
                    <a:pt x="1413304" y="1498443"/>
                  </a:moveTo>
                  <a:cubicBezTo>
                    <a:pt x="1413304" y="1451439"/>
                    <a:pt x="1451439" y="1413304"/>
                    <a:pt x="1498443" y="1413304"/>
                  </a:cubicBezTo>
                  <a:lnTo>
                    <a:pt x="1498443" y="1333841"/>
                  </a:lnTo>
                  <a:cubicBezTo>
                    <a:pt x="1451439" y="1333841"/>
                    <a:pt x="1413304" y="1295706"/>
                    <a:pt x="1413304" y="1248702"/>
                  </a:cubicBezTo>
                  <a:cubicBezTo>
                    <a:pt x="1413304" y="1201699"/>
                    <a:pt x="1451439" y="1163563"/>
                    <a:pt x="1498443" y="1163563"/>
                  </a:cubicBezTo>
                  <a:lnTo>
                    <a:pt x="1498443" y="1084101"/>
                  </a:lnTo>
                  <a:cubicBezTo>
                    <a:pt x="1451439" y="1084101"/>
                    <a:pt x="1413304" y="1045965"/>
                    <a:pt x="1413304" y="998962"/>
                  </a:cubicBezTo>
                  <a:cubicBezTo>
                    <a:pt x="1413304" y="951958"/>
                    <a:pt x="1451439" y="913823"/>
                    <a:pt x="1498443" y="913823"/>
                  </a:cubicBezTo>
                  <a:lnTo>
                    <a:pt x="1498443" y="834360"/>
                  </a:lnTo>
                  <a:cubicBezTo>
                    <a:pt x="1451439" y="834360"/>
                    <a:pt x="1413304" y="796225"/>
                    <a:pt x="1413304" y="749221"/>
                  </a:cubicBezTo>
                  <a:cubicBezTo>
                    <a:pt x="1413304" y="702218"/>
                    <a:pt x="1451439" y="664083"/>
                    <a:pt x="1498443" y="664083"/>
                  </a:cubicBezTo>
                  <a:lnTo>
                    <a:pt x="1498443" y="584620"/>
                  </a:lnTo>
                  <a:cubicBezTo>
                    <a:pt x="1451439" y="584620"/>
                    <a:pt x="1413304" y="546485"/>
                    <a:pt x="1413304" y="499481"/>
                  </a:cubicBezTo>
                  <a:cubicBezTo>
                    <a:pt x="1413304" y="452477"/>
                    <a:pt x="1451439" y="414342"/>
                    <a:pt x="1498443" y="414342"/>
                  </a:cubicBezTo>
                  <a:lnTo>
                    <a:pt x="1498443" y="334879"/>
                  </a:lnTo>
                  <a:cubicBezTo>
                    <a:pt x="1451439" y="334879"/>
                    <a:pt x="1413304" y="296744"/>
                    <a:pt x="1413304" y="249740"/>
                  </a:cubicBezTo>
                  <a:cubicBezTo>
                    <a:pt x="1413304" y="202737"/>
                    <a:pt x="1451439" y="164602"/>
                    <a:pt x="1498443" y="164602"/>
                  </a:cubicBezTo>
                  <a:lnTo>
                    <a:pt x="1498443" y="85139"/>
                  </a:lnTo>
                  <a:cubicBezTo>
                    <a:pt x="1451439" y="85139"/>
                    <a:pt x="1413304" y="47004"/>
                    <a:pt x="1413304" y="0"/>
                  </a:cubicBezTo>
                  <a:lnTo>
                    <a:pt x="1333841" y="0"/>
                  </a:lnTo>
                  <a:cubicBezTo>
                    <a:pt x="1333841" y="47004"/>
                    <a:pt x="1295706" y="85139"/>
                    <a:pt x="1248702" y="85139"/>
                  </a:cubicBezTo>
                  <a:cubicBezTo>
                    <a:pt x="1201699" y="85139"/>
                    <a:pt x="1163564" y="47004"/>
                    <a:pt x="1163564" y="0"/>
                  </a:cubicBezTo>
                  <a:lnTo>
                    <a:pt x="1084101" y="0"/>
                  </a:lnTo>
                  <a:cubicBezTo>
                    <a:pt x="1084101" y="47004"/>
                    <a:pt x="1045966" y="85139"/>
                    <a:pt x="998962" y="85139"/>
                  </a:cubicBezTo>
                  <a:cubicBezTo>
                    <a:pt x="951958" y="85139"/>
                    <a:pt x="913823" y="47004"/>
                    <a:pt x="913823" y="0"/>
                  </a:cubicBezTo>
                  <a:lnTo>
                    <a:pt x="834360" y="0"/>
                  </a:lnTo>
                  <a:cubicBezTo>
                    <a:pt x="834360" y="47004"/>
                    <a:pt x="796225" y="85139"/>
                    <a:pt x="749222" y="85139"/>
                  </a:cubicBezTo>
                  <a:cubicBezTo>
                    <a:pt x="702218" y="85139"/>
                    <a:pt x="664083" y="47004"/>
                    <a:pt x="664083" y="0"/>
                  </a:cubicBezTo>
                  <a:lnTo>
                    <a:pt x="584620" y="0"/>
                  </a:lnTo>
                  <a:cubicBezTo>
                    <a:pt x="584620" y="47004"/>
                    <a:pt x="546485" y="85139"/>
                    <a:pt x="499481" y="85139"/>
                  </a:cubicBezTo>
                  <a:cubicBezTo>
                    <a:pt x="452477" y="85139"/>
                    <a:pt x="414342" y="47004"/>
                    <a:pt x="414342" y="0"/>
                  </a:cubicBezTo>
                  <a:lnTo>
                    <a:pt x="334879" y="0"/>
                  </a:lnTo>
                  <a:cubicBezTo>
                    <a:pt x="334879" y="47004"/>
                    <a:pt x="296744" y="85139"/>
                    <a:pt x="249741" y="85139"/>
                  </a:cubicBezTo>
                  <a:cubicBezTo>
                    <a:pt x="202737" y="85139"/>
                    <a:pt x="164602" y="47004"/>
                    <a:pt x="164602" y="0"/>
                  </a:cubicBezTo>
                  <a:lnTo>
                    <a:pt x="85139" y="0"/>
                  </a:lnTo>
                  <a:cubicBezTo>
                    <a:pt x="85139" y="47004"/>
                    <a:pt x="47181" y="85139"/>
                    <a:pt x="0" y="85139"/>
                  </a:cubicBezTo>
                  <a:lnTo>
                    <a:pt x="0" y="164602"/>
                  </a:lnTo>
                  <a:cubicBezTo>
                    <a:pt x="47004" y="164602"/>
                    <a:pt x="85139" y="202737"/>
                    <a:pt x="85139" y="249740"/>
                  </a:cubicBezTo>
                  <a:cubicBezTo>
                    <a:pt x="85139" y="296744"/>
                    <a:pt x="47004" y="334879"/>
                    <a:pt x="0" y="334879"/>
                  </a:cubicBezTo>
                  <a:lnTo>
                    <a:pt x="0" y="414342"/>
                  </a:lnTo>
                  <a:cubicBezTo>
                    <a:pt x="47004" y="414342"/>
                    <a:pt x="85139" y="452477"/>
                    <a:pt x="85139" y="499481"/>
                  </a:cubicBezTo>
                  <a:cubicBezTo>
                    <a:pt x="85139" y="546485"/>
                    <a:pt x="47004" y="584620"/>
                    <a:pt x="0" y="584620"/>
                  </a:cubicBezTo>
                  <a:lnTo>
                    <a:pt x="0" y="664083"/>
                  </a:lnTo>
                  <a:cubicBezTo>
                    <a:pt x="47004" y="664083"/>
                    <a:pt x="85139" y="702218"/>
                    <a:pt x="85139" y="749221"/>
                  </a:cubicBezTo>
                  <a:cubicBezTo>
                    <a:pt x="85139" y="796225"/>
                    <a:pt x="47004" y="834360"/>
                    <a:pt x="0" y="834360"/>
                  </a:cubicBezTo>
                  <a:lnTo>
                    <a:pt x="0" y="913823"/>
                  </a:lnTo>
                  <a:cubicBezTo>
                    <a:pt x="47004" y="913823"/>
                    <a:pt x="85139" y="951958"/>
                    <a:pt x="85139" y="998962"/>
                  </a:cubicBezTo>
                  <a:cubicBezTo>
                    <a:pt x="85139" y="1045965"/>
                    <a:pt x="47004" y="1084101"/>
                    <a:pt x="0" y="1084101"/>
                  </a:cubicBezTo>
                  <a:lnTo>
                    <a:pt x="0" y="1163563"/>
                  </a:lnTo>
                  <a:cubicBezTo>
                    <a:pt x="47004" y="1163563"/>
                    <a:pt x="85139" y="1201699"/>
                    <a:pt x="85139" y="1248702"/>
                  </a:cubicBezTo>
                  <a:cubicBezTo>
                    <a:pt x="85139" y="1295706"/>
                    <a:pt x="47004" y="1333841"/>
                    <a:pt x="0" y="1333841"/>
                  </a:cubicBezTo>
                  <a:lnTo>
                    <a:pt x="0" y="1413304"/>
                  </a:lnTo>
                  <a:cubicBezTo>
                    <a:pt x="47004" y="1413304"/>
                    <a:pt x="85139" y="1451439"/>
                    <a:pt x="85139" y="1498443"/>
                  </a:cubicBezTo>
                  <a:lnTo>
                    <a:pt x="164602" y="1498443"/>
                  </a:lnTo>
                  <a:cubicBezTo>
                    <a:pt x="164602" y="1451439"/>
                    <a:pt x="202737" y="1413304"/>
                    <a:pt x="249741" y="1413304"/>
                  </a:cubicBezTo>
                  <a:cubicBezTo>
                    <a:pt x="296744" y="1413304"/>
                    <a:pt x="334879" y="1451439"/>
                    <a:pt x="334879" y="1498443"/>
                  </a:cubicBezTo>
                  <a:lnTo>
                    <a:pt x="414342" y="1498443"/>
                  </a:lnTo>
                  <a:cubicBezTo>
                    <a:pt x="414342" y="1451439"/>
                    <a:pt x="452477" y="1413304"/>
                    <a:pt x="499481" y="1413304"/>
                  </a:cubicBezTo>
                  <a:cubicBezTo>
                    <a:pt x="546485" y="1413304"/>
                    <a:pt x="584620" y="1451439"/>
                    <a:pt x="584620" y="1498443"/>
                  </a:cubicBezTo>
                  <a:lnTo>
                    <a:pt x="664083" y="1498443"/>
                  </a:lnTo>
                  <a:cubicBezTo>
                    <a:pt x="664083" y="1451439"/>
                    <a:pt x="702218" y="1413304"/>
                    <a:pt x="749222" y="1413304"/>
                  </a:cubicBezTo>
                  <a:cubicBezTo>
                    <a:pt x="796225" y="1413304"/>
                    <a:pt x="834360" y="1451439"/>
                    <a:pt x="834360" y="1498443"/>
                  </a:cubicBezTo>
                  <a:lnTo>
                    <a:pt x="913823" y="1498443"/>
                  </a:lnTo>
                  <a:cubicBezTo>
                    <a:pt x="913823" y="1451439"/>
                    <a:pt x="951958" y="1413304"/>
                    <a:pt x="998962" y="1413304"/>
                  </a:cubicBezTo>
                  <a:cubicBezTo>
                    <a:pt x="1045966" y="1413304"/>
                    <a:pt x="1084101" y="1451439"/>
                    <a:pt x="1084101" y="1498443"/>
                  </a:cubicBezTo>
                  <a:lnTo>
                    <a:pt x="1163564" y="1498443"/>
                  </a:lnTo>
                  <a:cubicBezTo>
                    <a:pt x="1163564" y="1451439"/>
                    <a:pt x="1201699" y="1413304"/>
                    <a:pt x="1248702" y="1413304"/>
                  </a:cubicBezTo>
                  <a:cubicBezTo>
                    <a:pt x="1295706" y="1413304"/>
                    <a:pt x="1333841" y="1451439"/>
                    <a:pt x="1333841" y="1498443"/>
                  </a:cubicBezTo>
                  <a:lnTo>
                    <a:pt x="1413304" y="1498443"/>
                  </a:lnTo>
                  <a:close/>
                </a:path>
              </a:pathLst>
            </a:custGeom>
            <a:solidFill>
              <a:srgbClr val="A4D9FA"/>
            </a:solidFill>
            <a:ln w="177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9495" name="Graphic 5">
              <a:extLst>
                <a:ext uri="{FF2B5EF4-FFF2-40B4-BE49-F238E27FC236}">
                  <a16:creationId xmlns:a16="http://schemas.microsoft.com/office/drawing/2014/main" id="{4D2291F7-3011-A5DD-0CA4-06AADE1C7BF2}"/>
                </a:ext>
              </a:extLst>
            </p:cNvPr>
            <p:cNvGrpSpPr/>
            <p:nvPr/>
          </p:nvGrpSpPr>
          <p:grpSpPr>
            <a:xfrm>
              <a:off x="6386212" y="1342100"/>
              <a:ext cx="35474" cy="4149096"/>
              <a:chOff x="6386212" y="1342100"/>
              <a:chExt cx="35474" cy="4149096"/>
            </a:xfrm>
            <a:solidFill>
              <a:srgbClr val="A3A3B5"/>
            </a:solidFill>
          </p:grpSpPr>
          <p:sp>
            <p:nvSpPr>
              <p:cNvPr id="9771" name="Vrije vorm: vorm 9770">
                <a:extLst>
                  <a:ext uri="{FF2B5EF4-FFF2-40B4-BE49-F238E27FC236}">
                    <a16:creationId xmlns:a16="http://schemas.microsoft.com/office/drawing/2014/main" id="{95F50262-2283-BED9-60BB-B06687F7EA73}"/>
                  </a:ext>
                </a:extLst>
              </p:cNvPr>
              <p:cNvSpPr/>
              <p:nvPr/>
            </p:nvSpPr>
            <p:spPr>
              <a:xfrm>
                <a:off x="6386212" y="545572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2" name="Vrije vorm: vorm 9771">
                <a:extLst>
                  <a:ext uri="{FF2B5EF4-FFF2-40B4-BE49-F238E27FC236}">
                    <a16:creationId xmlns:a16="http://schemas.microsoft.com/office/drawing/2014/main" id="{7B2EE15F-595A-89FE-CF0F-6710623A469D}"/>
                  </a:ext>
                </a:extLst>
              </p:cNvPr>
              <p:cNvSpPr/>
              <p:nvPr/>
            </p:nvSpPr>
            <p:spPr>
              <a:xfrm>
                <a:off x="6386212" y="540233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3" name="Vrije vorm: vorm 9772">
                <a:extLst>
                  <a:ext uri="{FF2B5EF4-FFF2-40B4-BE49-F238E27FC236}">
                    <a16:creationId xmlns:a16="http://schemas.microsoft.com/office/drawing/2014/main" id="{9CCCB877-9713-E697-F71E-36F90E325F3B}"/>
                  </a:ext>
                </a:extLst>
              </p:cNvPr>
              <p:cNvSpPr/>
              <p:nvPr/>
            </p:nvSpPr>
            <p:spPr>
              <a:xfrm>
                <a:off x="6386212" y="534894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4" name="Vrije vorm: vorm 9773">
                <a:extLst>
                  <a:ext uri="{FF2B5EF4-FFF2-40B4-BE49-F238E27FC236}">
                    <a16:creationId xmlns:a16="http://schemas.microsoft.com/office/drawing/2014/main" id="{DA6CC273-591D-7CF7-7BE1-A197374D3B7B}"/>
                  </a:ext>
                </a:extLst>
              </p:cNvPr>
              <p:cNvSpPr/>
              <p:nvPr/>
            </p:nvSpPr>
            <p:spPr>
              <a:xfrm>
                <a:off x="6386212" y="529555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5" name="Vrije vorm: vorm 9774">
                <a:extLst>
                  <a:ext uri="{FF2B5EF4-FFF2-40B4-BE49-F238E27FC236}">
                    <a16:creationId xmlns:a16="http://schemas.microsoft.com/office/drawing/2014/main" id="{50BAC77F-01D7-89D3-D401-38B5F87DB424}"/>
                  </a:ext>
                </a:extLst>
              </p:cNvPr>
              <p:cNvSpPr/>
              <p:nvPr/>
            </p:nvSpPr>
            <p:spPr>
              <a:xfrm>
                <a:off x="6386212" y="52419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6" name="Vrije vorm: vorm 9775">
                <a:extLst>
                  <a:ext uri="{FF2B5EF4-FFF2-40B4-BE49-F238E27FC236}">
                    <a16:creationId xmlns:a16="http://schemas.microsoft.com/office/drawing/2014/main" id="{156EB032-EC5E-ED50-7C76-F326AFAE3CAC}"/>
                  </a:ext>
                </a:extLst>
              </p:cNvPr>
              <p:cNvSpPr/>
              <p:nvPr/>
            </p:nvSpPr>
            <p:spPr>
              <a:xfrm>
                <a:off x="6386212" y="518859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7" name="Vrije vorm: vorm 9776">
                <a:extLst>
                  <a:ext uri="{FF2B5EF4-FFF2-40B4-BE49-F238E27FC236}">
                    <a16:creationId xmlns:a16="http://schemas.microsoft.com/office/drawing/2014/main" id="{8F53AF71-C5D5-B3DF-028E-15D999747FF6}"/>
                  </a:ext>
                </a:extLst>
              </p:cNvPr>
              <p:cNvSpPr/>
              <p:nvPr/>
            </p:nvSpPr>
            <p:spPr>
              <a:xfrm>
                <a:off x="6386212" y="513521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8" name="Vrije vorm: vorm 9777">
                <a:extLst>
                  <a:ext uri="{FF2B5EF4-FFF2-40B4-BE49-F238E27FC236}">
                    <a16:creationId xmlns:a16="http://schemas.microsoft.com/office/drawing/2014/main" id="{805F5047-6EC3-46AB-F7F1-0AD93E6C83CD}"/>
                  </a:ext>
                </a:extLst>
              </p:cNvPr>
              <p:cNvSpPr/>
              <p:nvPr/>
            </p:nvSpPr>
            <p:spPr>
              <a:xfrm>
                <a:off x="6386212" y="508182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79" name="Vrije vorm: vorm 9778">
                <a:extLst>
                  <a:ext uri="{FF2B5EF4-FFF2-40B4-BE49-F238E27FC236}">
                    <a16:creationId xmlns:a16="http://schemas.microsoft.com/office/drawing/2014/main" id="{C6CBEF45-07B1-A241-64B8-EA45D2B10E4D}"/>
                  </a:ext>
                </a:extLst>
              </p:cNvPr>
              <p:cNvSpPr/>
              <p:nvPr/>
            </p:nvSpPr>
            <p:spPr>
              <a:xfrm>
                <a:off x="6386212" y="502843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0" name="Vrije vorm: vorm 9779">
                <a:extLst>
                  <a:ext uri="{FF2B5EF4-FFF2-40B4-BE49-F238E27FC236}">
                    <a16:creationId xmlns:a16="http://schemas.microsoft.com/office/drawing/2014/main" id="{2DC8E019-808C-3A70-A5FB-F0D2ACA71092}"/>
                  </a:ext>
                </a:extLst>
              </p:cNvPr>
              <p:cNvSpPr/>
              <p:nvPr/>
            </p:nvSpPr>
            <p:spPr>
              <a:xfrm>
                <a:off x="6386212" y="497486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1" name="Vrije vorm: vorm 9780">
                <a:extLst>
                  <a:ext uri="{FF2B5EF4-FFF2-40B4-BE49-F238E27FC236}">
                    <a16:creationId xmlns:a16="http://schemas.microsoft.com/office/drawing/2014/main" id="{8242E5EC-9BDF-9679-3C9D-65AAA9B77E32}"/>
                  </a:ext>
                </a:extLst>
              </p:cNvPr>
              <p:cNvSpPr/>
              <p:nvPr/>
            </p:nvSpPr>
            <p:spPr>
              <a:xfrm>
                <a:off x="6386212" y="492147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2" name="Vrije vorm: vorm 9781">
                <a:extLst>
                  <a:ext uri="{FF2B5EF4-FFF2-40B4-BE49-F238E27FC236}">
                    <a16:creationId xmlns:a16="http://schemas.microsoft.com/office/drawing/2014/main" id="{26BE47D1-72A5-59BF-CF63-5AF7478108D5}"/>
                  </a:ext>
                </a:extLst>
              </p:cNvPr>
              <p:cNvSpPr/>
              <p:nvPr/>
            </p:nvSpPr>
            <p:spPr>
              <a:xfrm>
                <a:off x="6386212" y="486808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3" name="Vrije vorm: vorm 9782">
                <a:extLst>
                  <a:ext uri="{FF2B5EF4-FFF2-40B4-BE49-F238E27FC236}">
                    <a16:creationId xmlns:a16="http://schemas.microsoft.com/office/drawing/2014/main" id="{41654DF3-4396-4B05-2FF6-9C5C80667228}"/>
                  </a:ext>
                </a:extLst>
              </p:cNvPr>
              <p:cNvSpPr/>
              <p:nvPr/>
            </p:nvSpPr>
            <p:spPr>
              <a:xfrm>
                <a:off x="6386212" y="481469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4" name="Vrije vorm: vorm 9783">
                <a:extLst>
                  <a:ext uri="{FF2B5EF4-FFF2-40B4-BE49-F238E27FC236}">
                    <a16:creationId xmlns:a16="http://schemas.microsoft.com/office/drawing/2014/main" id="{7F208E63-F0E6-5967-BB0D-C8E9C45348C0}"/>
                  </a:ext>
                </a:extLst>
              </p:cNvPr>
              <p:cNvSpPr/>
              <p:nvPr/>
            </p:nvSpPr>
            <p:spPr>
              <a:xfrm>
                <a:off x="6386212" y="476130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5" name="Vrije vorm: vorm 9784">
                <a:extLst>
                  <a:ext uri="{FF2B5EF4-FFF2-40B4-BE49-F238E27FC236}">
                    <a16:creationId xmlns:a16="http://schemas.microsoft.com/office/drawing/2014/main" id="{41340FD3-3D8C-E974-56A5-B730B52D830E}"/>
                  </a:ext>
                </a:extLst>
              </p:cNvPr>
              <p:cNvSpPr/>
              <p:nvPr/>
            </p:nvSpPr>
            <p:spPr>
              <a:xfrm>
                <a:off x="6386212" y="470774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6" name="Vrije vorm: vorm 9785">
                <a:extLst>
                  <a:ext uri="{FF2B5EF4-FFF2-40B4-BE49-F238E27FC236}">
                    <a16:creationId xmlns:a16="http://schemas.microsoft.com/office/drawing/2014/main" id="{B32D54EA-B040-D2A9-691A-2C5B55454BF2}"/>
                  </a:ext>
                </a:extLst>
              </p:cNvPr>
              <p:cNvSpPr/>
              <p:nvPr/>
            </p:nvSpPr>
            <p:spPr>
              <a:xfrm>
                <a:off x="6386212" y="465435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7" name="Vrije vorm: vorm 9786">
                <a:extLst>
                  <a:ext uri="{FF2B5EF4-FFF2-40B4-BE49-F238E27FC236}">
                    <a16:creationId xmlns:a16="http://schemas.microsoft.com/office/drawing/2014/main" id="{E76BF249-2C6B-BFDC-E7DD-765FD23BE13D}"/>
                  </a:ext>
                </a:extLst>
              </p:cNvPr>
              <p:cNvSpPr/>
              <p:nvPr/>
            </p:nvSpPr>
            <p:spPr>
              <a:xfrm>
                <a:off x="6386212" y="460096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8" name="Vrije vorm: vorm 9787">
                <a:extLst>
                  <a:ext uri="{FF2B5EF4-FFF2-40B4-BE49-F238E27FC236}">
                    <a16:creationId xmlns:a16="http://schemas.microsoft.com/office/drawing/2014/main" id="{D9EE4D8D-6CC4-4038-8141-168D7DC6B743}"/>
                  </a:ext>
                </a:extLst>
              </p:cNvPr>
              <p:cNvSpPr/>
              <p:nvPr/>
            </p:nvSpPr>
            <p:spPr>
              <a:xfrm>
                <a:off x="6386212" y="4547398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89" name="Vrije vorm: vorm 9788">
                <a:extLst>
                  <a:ext uri="{FF2B5EF4-FFF2-40B4-BE49-F238E27FC236}">
                    <a16:creationId xmlns:a16="http://schemas.microsoft.com/office/drawing/2014/main" id="{46BDC372-CB65-914B-1A29-43099CF7712F}"/>
                  </a:ext>
                </a:extLst>
              </p:cNvPr>
              <p:cNvSpPr/>
              <p:nvPr/>
            </p:nvSpPr>
            <p:spPr>
              <a:xfrm>
                <a:off x="6386212" y="449418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0" name="Vrije vorm: vorm 9789">
                <a:extLst>
                  <a:ext uri="{FF2B5EF4-FFF2-40B4-BE49-F238E27FC236}">
                    <a16:creationId xmlns:a16="http://schemas.microsoft.com/office/drawing/2014/main" id="{C407EBDD-5C06-14F9-A094-08D37CAB624B}"/>
                  </a:ext>
                </a:extLst>
              </p:cNvPr>
              <p:cNvSpPr/>
              <p:nvPr/>
            </p:nvSpPr>
            <p:spPr>
              <a:xfrm>
                <a:off x="6386212" y="444062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1" name="Vrije vorm: vorm 9790">
                <a:extLst>
                  <a:ext uri="{FF2B5EF4-FFF2-40B4-BE49-F238E27FC236}">
                    <a16:creationId xmlns:a16="http://schemas.microsoft.com/office/drawing/2014/main" id="{8B1ED183-BEC3-44A9-43C6-9329191F4692}"/>
                  </a:ext>
                </a:extLst>
              </p:cNvPr>
              <p:cNvSpPr/>
              <p:nvPr/>
            </p:nvSpPr>
            <p:spPr>
              <a:xfrm>
                <a:off x="6386212" y="438723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2" name="Vrije vorm: vorm 9791">
                <a:extLst>
                  <a:ext uri="{FF2B5EF4-FFF2-40B4-BE49-F238E27FC236}">
                    <a16:creationId xmlns:a16="http://schemas.microsoft.com/office/drawing/2014/main" id="{184F5227-CDC5-F61A-45FA-18C652D2ABC6}"/>
                  </a:ext>
                </a:extLst>
              </p:cNvPr>
              <p:cNvSpPr/>
              <p:nvPr/>
            </p:nvSpPr>
            <p:spPr>
              <a:xfrm>
                <a:off x="6386212" y="433384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3" name="Vrije vorm: vorm 9792">
                <a:extLst>
                  <a:ext uri="{FF2B5EF4-FFF2-40B4-BE49-F238E27FC236}">
                    <a16:creationId xmlns:a16="http://schemas.microsoft.com/office/drawing/2014/main" id="{6823A96B-8435-67D0-7768-56CD76306BCC}"/>
                  </a:ext>
                </a:extLst>
              </p:cNvPr>
              <p:cNvSpPr/>
              <p:nvPr/>
            </p:nvSpPr>
            <p:spPr>
              <a:xfrm>
                <a:off x="6386212" y="428045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4" name="Vrije vorm: vorm 9793">
                <a:extLst>
                  <a:ext uri="{FF2B5EF4-FFF2-40B4-BE49-F238E27FC236}">
                    <a16:creationId xmlns:a16="http://schemas.microsoft.com/office/drawing/2014/main" id="{7294AAA3-09FF-4F63-E12E-07659E0AC5D5}"/>
                  </a:ext>
                </a:extLst>
              </p:cNvPr>
              <p:cNvSpPr/>
              <p:nvPr/>
            </p:nvSpPr>
            <p:spPr>
              <a:xfrm>
                <a:off x="6386212" y="422706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5" name="Vrije vorm: vorm 9794">
                <a:extLst>
                  <a:ext uri="{FF2B5EF4-FFF2-40B4-BE49-F238E27FC236}">
                    <a16:creationId xmlns:a16="http://schemas.microsoft.com/office/drawing/2014/main" id="{F766A817-C3FE-F2C2-AC61-C5B9E208C177}"/>
                  </a:ext>
                </a:extLst>
              </p:cNvPr>
              <p:cNvSpPr/>
              <p:nvPr/>
            </p:nvSpPr>
            <p:spPr>
              <a:xfrm>
                <a:off x="6386212" y="417349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6" name="Vrije vorm: vorm 9795">
                <a:extLst>
                  <a:ext uri="{FF2B5EF4-FFF2-40B4-BE49-F238E27FC236}">
                    <a16:creationId xmlns:a16="http://schemas.microsoft.com/office/drawing/2014/main" id="{29A0D459-B96B-BBD2-4E5A-816C9438D03A}"/>
                  </a:ext>
                </a:extLst>
              </p:cNvPr>
              <p:cNvSpPr/>
              <p:nvPr/>
            </p:nvSpPr>
            <p:spPr>
              <a:xfrm>
                <a:off x="6386212" y="412010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7" name="Vrije vorm: vorm 9796">
                <a:extLst>
                  <a:ext uri="{FF2B5EF4-FFF2-40B4-BE49-F238E27FC236}">
                    <a16:creationId xmlns:a16="http://schemas.microsoft.com/office/drawing/2014/main" id="{850B2B2C-4826-0302-1EFB-0A2B215127E4}"/>
                  </a:ext>
                </a:extLst>
              </p:cNvPr>
              <p:cNvSpPr/>
              <p:nvPr/>
            </p:nvSpPr>
            <p:spPr>
              <a:xfrm>
                <a:off x="6386212" y="406671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8" name="Vrije vorm: vorm 9797">
                <a:extLst>
                  <a:ext uri="{FF2B5EF4-FFF2-40B4-BE49-F238E27FC236}">
                    <a16:creationId xmlns:a16="http://schemas.microsoft.com/office/drawing/2014/main" id="{4EDB6487-7308-BAF5-A52C-4767D23DA99A}"/>
                  </a:ext>
                </a:extLst>
              </p:cNvPr>
              <p:cNvSpPr/>
              <p:nvPr/>
            </p:nvSpPr>
            <p:spPr>
              <a:xfrm>
                <a:off x="6386212" y="401332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99" name="Vrije vorm: vorm 9798">
                <a:extLst>
                  <a:ext uri="{FF2B5EF4-FFF2-40B4-BE49-F238E27FC236}">
                    <a16:creationId xmlns:a16="http://schemas.microsoft.com/office/drawing/2014/main" id="{D9E5A965-8ACC-AD98-43F0-F99D433D148D}"/>
                  </a:ext>
                </a:extLst>
              </p:cNvPr>
              <p:cNvSpPr/>
              <p:nvPr/>
            </p:nvSpPr>
            <p:spPr>
              <a:xfrm>
                <a:off x="6386212" y="395994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0" name="Vrije vorm: vorm 9799">
                <a:extLst>
                  <a:ext uri="{FF2B5EF4-FFF2-40B4-BE49-F238E27FC236}">
                    <a16:creationId xmlns:a16="http://schemas.microsoft.com/office/drawing/2014/main" id="{7C687D8D-319E-7DDD-074E-D10624F57238}"/>
                  </a:ext>
                </a:extLst>
              </p:cNvPr>
              <p:cNvSpPr/>
              <p:nvPr/>
            </p:nvSpPr>
            <p:spPr>
              <a:xfrm>
                <a:off x="6386212" y="390637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1" name="Vrije vorm: vorm 9800">
                <a:extLst>
                  <a:ext uri="{FF2B5EF4-FFF2-40B4-BE49-F238E27FC236}">
                    <a16:creationId xmlns:a16="http://schemas.microsoft.com/office/drawing/2014/main" id="{81BA747E-536E-F93B-1AFA-39C87C59FA7C}"/>
                  </a:ext>
                </a:extLst>
              </p:cNvPr>
              <p:cNvSpPr/>
              <p:nvPr/>
            </p:nvSpPr>
            <p:spPr>
              <a:xfrm>
                <a:off x="6386212" y="385298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2" name="Vrije vorm: vorm 9801">
                <a:extLst>
                  <a:ext uri="{FF2B5EF4-FFF2-40B4-BE49-F238E27FC236}">
                    <a16:creationId xmlns:a16="http://schemas.microsoft.com/office/drawing/2014/main" id="{8C4D7C9D-3D49-627E-FD26-DB0519FFCCB9}"/>
                  </a:ext>
                </a:extLst>
              </p:cNvPr>
              <p:cNvSpPr/>
              <p:nvPr/>
            </p:nvSpPr>
            <p:spPr>
              <a:xfrm>
                <a:off x="6386212" y="379959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3" name="Vrije vorm: vorm 9802">
                <a:extLst>
                  <a:ext uri="{FF2B5EF4-FFF2-40B4-BE49-F238E27FC236}">
                    <a16:creationId xmlns:a16="http://schemas.microsoft.com/office/drawing/2014/main" id="{A7E94A8D-EA9B-0CF0-E527-8D023F6B0D69}"/>
                  </a:ext>
                </a:extLst>
              </p:cNvPr>
              <p:cNvSpPr/>
              <p:nvPr/>
            </p:nvSpPr>
            <p:spPr>
              <a:xfrm>
                <a:off x="6386212" y="374620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4" name="Vrije vorm: vorm 9803">
                <a:extLst>
                  <a:ext uri="{FF2B5EF4-FFF2-40B4-BE49-F238E27FC236}">
                    <a16:creationId xmlns:a16="http://schemas.microsoft.com/office/drawing/2014/main" id="{D07B3ED9-2F09-3442-F099-3D301D572879}"/>
                  </a:ext>
                </a:extLst>
              </p:cNvPr>
              <p:cNvSpPr/>
              <p:nvPr/>
            </p:nvSpPr>
            <p:spPr>
              <a:xfrm>
                <a:off x="6386212" y="369281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5" name="Vrije vorm: vorm 9804">
                <a:extLst>
                  <a:ext uri="{FF2B5EF4-FFF2-40B4-BE49-F238E27FC236}">
                    <a16:creationId xmlns:a16="http://schemas.microsoft.com/office/drawing/2014/main" id="{57001EC8-6E3D-39B7-1015-C58ABFE25EC3}"/>
                  </a:ext>
                </a:extLst>
              </p:cNvPr>
              <p:cNvSpPr/>
              <p:nvPr/>
            </p:nvSpPr>
            <p:spPr>
              <a:xfrm>
                <a:off x="6386212" y="363925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6" name="Vrije vorm: vorm 9805">
                <a:extLst>
                  <a:ext uri="{FF2B5EF4-FFF2-40B4-BE49-F238E27FC236}">
                    <a16:creationId xmlns:a16="http://schemas.microsoft.com/office/drawing/2014/main" id="{038A5020-267B-4D3E-A54D-0FCC86393BBC}"/>
                  </a:ext>
                </a:extLst>
              </p:cNvPr>
              <p:cNvSpPr/>
              <p:nvPr/>
            </p:nvSpPr>
            <p:spPr>
              <a:xfrm>
                <a:off x="6386212" y="358586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7" name="Vrije vorm: vorm 9806">
                <a:extLst>
                  <a:ext uri="{FF2B5EF4-FFF2-40B4-BE49-F238E27FC236}">
                    <a16:creationId xmlns:a16="http://schemas.microsoft.com/office/drawing/2014/main" id="{555B61EF-7C67-E9CF-19E2-56A19487AB60}"/>
                  </a:ext>
                </a:extLst>
              </p:cNvPr>
              <p:cNvSpPr/>
              <p:nvPr/>
            </p:nvSpPr>
            <p:spPr>
              <a:xfrm>
                <a:off x="6386212" y="353247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8" name="Vrije vorm: vorm 9807">
                <a:extLst>
                  <a:ext uri="{FF2B5EF4-FFF2-40B4-BE49-F238E27FC236}">
                    <a16:creationId xmlns:a16="http://schemas.microsoft.com/office/drawing/2014/main" id="{76F4C8CA-D91C-3627-52C2-595E65542864}"/>
                  </a:ext>
                </a:extLst>
              </p:cNvPr>
              <p:cNvSpPr/>
              <p:nvPr/>
            </p:nvSpPr>
            <p:spPr>
              <a:xfrm>
                <a:off x="6386212" y="347908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09" name="Vrije vorm: vorm 9808">
                <a:extLst>
                  <a:ext uri="{FF2B5EF4-FFF2-40B4-BE49-F238E27FC236}">
                    <a16:creationId xmlns:a16="http://schemas.microsoft.com/office/drawing/2014/main" id="{A8AD683E-1C07-C61D-2189-53D55CF70E15}"/>
                  </a:ext>
                </a:extLst>
              </p:cNvPr>
              <p:cNvSpPr/>
              <p:nvPr/>
            </p:nvSpPr>
            <p:spPr>
              <a:xfrm>
                <a:off x="6386212" y="342569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0" name="Vrije vorm: vorm 9809">
                <a:extLst>
                  <a:ext uri="{FF2B5EF4-FFF2-40B4-BE49-F238E27FC236}">
                    <a16:creationId xmlns:a16="http://schemas.microsoft.com/office/drawing/2014/main" id="{C712D3D6-5749-E0C8-E82E-E81A5268DF86}"/>
                  </a:ext>
                </a:extLst>
              </p:cNvPr>
              <p:cNvSpPr/>
              <p:nvPr/>
            </p:nvSpPr>
            <p:spPr>
              <a:xfrm>
                <a:off x="6386212" y="337212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1" name="Vrije vorm: vorm 9810">
                <a:extLst>
                  <a:ext uri="{FF2B5EF4-FFF2-40B4-BE49-F238E27FC236}">
                    <a16:creationId xmlns:a16="http://schemas.microsoft.com/office/drawing/2014/main" id="{CE9C6610-4CFE-4378-71AD-8BAE041CE8A9}"/>
                  </a:ext>
                </a:extLst>
              </p:cNvPr>
              <p:cNvSpPr/>
              <p:nvPr/>
            </p:nvSpPr>
            <p:spPr>
              <a:xfrm>
                <a:off x="6386212" y="331873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2" name="Vrije vorm: vorm 9811">
                <a:extLst>
                  <a:ext uri="{FF2B5EF4-FFF2-40B4-BE49-F238E27FC236}">
                    <a16:creationId xmlns:a16="http://schemas.microsoft.com/office/drawing/2014/main" id="{AF425AAE-F92C-FC5C-2972-7100BF8A59B9}"/>
                  </a:ext>
                </a:extLst>
              </p:cNvPr>
              <p:cNvSpPr/>
              <p:nvPr/>
            </p:nvSpPr>
            <p:spPr>
              <a:xfrm>
                <a:off x="6386212" y="326535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3" name="Vrije vorm: vorm 9812">
                <a:extLst>
                  <a:ext uri="{FF2B5EF4-FFF2-40B4-BE49-F238E27FC236}">
                    <a16:creationId xmlns:a16="http://schemas.microsoft.com/office/drawing/2014/main" id="{05351F01-25C8-4F53-6176-4A9E8A314D9B}"/>
                  </a:ext>
                </a:extLst>
              </p:cNvPr>
              <p:cNvSpPr/>
              <p:nvPr/>
            </p:nvSpPr>
            <p:spPr>
              <a:xfrm>
                <a:off x="6386212" y="321196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4" name="Vrije vorm: vorm 9813">
                <a:extLst>
                  <a:ext uri="{FF2B5EF4-FFF2-40B4-BE49-F238E27FC236}">
                    <a16:creationId xmlns:a16="http://schemas.microsoft.com/office/drawing/2014/main" id="{484742F6-8EEF-11FA-060D-47C9BAC1729C}"/>
                  </a:ext>
                </a:extLst>
              </p:cNvPr>
              <p:cNvSpPr/>
              <p:nvPr/>
            </p:nvSpPr>
            <p:spPr>
              <a:xfrm>
                <a:off x="6386212" y="315857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5" name="Vrije vorm: vorm 9814">
                <a:extLst>
                  <a:ext uri="{FF2B5EF4-FFF2-40B4-BE49-F238E27FC236}">
                    <a16:creationId xmlns:a16="http://schemas.microsoft.com/office/drawing/2014/main" id="{2F4077F8-0E64-B85B-4BCF-C8286D84B567}"/>
                  </a:ext>
                </a:extLst>
              </p:cNvPr>
              <p:cNvSpPr/>
              <p:nvPr/>
            </p:nvSpPr>
            <p:spPr>
              <a:xfrm>
                <a:off x="6386212" y="3105005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6" name="Vrije vorm: vorm 9815">
                <a:extLst>
                  <a:ext uri="{FF2B5EF4-FFF2-40B4-BE49-F238E27FC236}">
                    <a16:creationId xmlns:a16="http://schemas.microsoft.com/office/drawing/2014/main" id="{48E9E4FE-EAA5-D0F8-6930-B96AE5232006}"/>
                  </a:ext>
                </a:extLst>
              </p:cNvPr>
              <p:cNvSpPr/>
              <p:nvPr/>
            </p:nvSpPr>
            <p:spPr>
              <a:xfrm>
                <a:off x="6386212" y="305161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7" name="Vrije vorm: vorm 9816">
                <a:extLst>
                  <a:ext uri="{FF2B5EF4-FFF2-40B4-BE49-F238E27FC236}">
                    <a16:creationId xmlns:a16="http://schemas.microsoft.com/office/drawing/2014/main" id="{3933D389-8981-033B-E564-C3F947104110}"/>
                  </a:ext>
                </a:extLst>
              </p:cNvPr>
              <p:cNvSpPr/>
              <p:nvPr/>
            </p:nvSpPr>
            <p:spPr>
              <a:xfrm>
                <a:off x="6386212" y="299822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8" name="Vrije vorm: vorm 9817">
                <a:extLst>
                  <a:ext uri="{FF2B5EF4-FFF2-40B4-BE49-F238E27FC236}">
                    <a16:creationId xmlns:a16="http://schemas.microsoft.com/office/drawing/2014/main" id="{14C3EC71-A507-D013-4E5A-691815AA9FC2}"/>
                  </a:ext>
                </a:extLst>
              </p:cNvPr>
              <p:cNvSpPr/>
              <p:nvPr/>
            </p:nvSpPr>
            <p:spPr>
              <a:xfrm>
                <a:off x="6386212" y="294483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19" name="Vrije vorm: vorm 9818">
                <a:extLst>
                  <a:ext uri="{FF2B5EF4-FFF2-40B4-BE49-F238E27FC236}">
                    <a16:creationId xmlns:a16="http://schemas.microsoft.com/office/drawing/2014/main" id="{E19143DC-3B94-CF6A-70ED-4FE77CD1FF68}"/>
                  </a:ext>
                </a:extLst>
              </p:cNvPr>
              <p:cNvSpPr/>
              <p:nvPr/>
            </p:nvSpPr>
            <p:spPr>
              <a:xfrm>
                <a:off x="6386212" y="289144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0" name="Vrije vorm: vorm 9819">
                <a:extLst>
                  <a:ext uri="{FF2B5EF4-FFF2-40B4-BE49-F238E27FC236}">
                    <a16:creationId xmlns:a16="http://schemas.microsoft.com/office/drawing/2014/main" id="{F473F85D-5C1D-9BAE-880F-172B8E94CF13}"/>
                  </a:ext>
                </a:extLst>
              </p:cNvPr>
              <p:cNvSpPr/>
              <p:nvPr/>
            </p:nvSpPr>
            <p:spPr>
              <a:xfrm>
                <a:off x="6386212" y="283788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1" name="Vrije vorm: vorm 9820">
                <a:extLst>
                  <a:ext uri="{FF2B5EF4-FFF2-40B4-BE49-F238E27FC236}">
                    <a16:creationId xmlns:a16="http://schemas.microsoft.com/office/drawing/2014/main" id="{043B7111-85AE-ED05-66C6-EABFC532E9E8}"/>
                  </a:ext>
                </a:extLst>
              </p:cNvPr>
              <p:cNvSpPr/>
              <p:nvPr/>
            </p:nvSpPr>
            <p:spPr>
              <a:xfrm>
                <a:off x="6386212" y="278449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2" name="Vrije vorm: vorm 9821">
                <a:extLst>
                  <a:ext uri="{FF2B5EF4-FFF2-40B4-BE49-F238E27FC236}">
                    <a16:creationId xmlns:a16="http://schemas.microsoft.com/office/drawing/2014/main" id="{59BEA9EF-8AF9-4EFF-36B0-0FE015D2EB01}"/>
                  </a:ext>
                </a:extLst>
              </p:cNvPr>
              <p:cNvSpPr/>
              <p:nvPr/>
            </p:nvSpPr>
            <p:spPr>
              <a:xfrm>
                <a:off x="6386212" y="273110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3" name="Vrije vorm: vorm 9822">
                <a:extLst>
                  <a:ext uri="{FF2B5EF4-FFF2-40B4-BE49-F238E27FC236}">
                    <a16:creationId xmlns:a16="http://schemas.microsoft.com/office/drawing/2014/main" id="{733439EC-8396-20D1-229B-5A81ED898F52}"/>
                  </a:ext>
                </a:extLst>
              </p:cNvPr>
              <p:cNvSpPr/>
              <p:nvPr/>
            </p:nvSpPr>
            <p:spPr>
              <a:xfrm>
                <a:off x="6386212" y="267771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4" name="Vrije vorm: vorm 9823">
                <a:extLst>
                  <a:ext uri="{FF2B5EF4-FFF2-40B4-BE49-F238E27FC236}">
                    <a16:creationId xmlns:a16="http://schemas.microsoft.com/office/drawing/2014/main" id="{25F464B9-1CF2-3FAE-0C76-33D714A2311A}"/>
                  </a:ext>
                </a:extLst>
              </p:cNvPr>
              <p:cNvSpPr/>
              <p:nvPr/>
            </p:nvSpPr>
            <p:spPr>
              <a:xfrm>
                <a:off x="6386212" y="262432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5" name="Vrije vorm: vorm 9824">
                <a:extLst>
                  <a:ext uri="{FF2B5EF4-FFF2-40B4-BE49-F238E27FC236}">
                    <a16:creationId xmlns:a16="http://schemas.microsoft.com/office/drawing/2014/main" id="{2846F231-4B6C-AD07-6871-3179A04DF0AC}"/>
                  </a:ext>
                </a:extLst>
              </p:cNvPr>
              <p:cNvSpPr/>
              <p:nvPr/>
            </p:nvSpPr>
            <p:spPr>
              <a:xfrm>
                <a:off x="6386212" y="257075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6" name="Vrije vorm: vorm 9825">
                <a:extLst>
                  <a:ext uri="{FF2B5EF4-FFF2-40B4-BE49-F238E27FC236}">
                    <a16:creationId xmlns:a16="http://schemas.microsoft.com/office/drawing/2014/main" id="{B69D4455-4398-6A4B-B599-4B0EFE9F3947}"/>
                  </a:ext>
                </a:extLst>
              </p:cNvPr>
              <p:cNvSpPr/>
              <p:nvPr/>
            </p:nvSpPr>
            <p:spPr>
              <a:xfrm>
                <a:off x="6386212" y="251737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7" name="Vrije vorm: vorm 9826">
                <a:extLst>
                  <a:ext uri="{FF2B5EF4-FFF2-40B4-BE49-F238E27FC236}">
                    <a16:creationId xmlns:a16="http://schemas.microsoft.com/office/drawing/2014/main" id="{583375C5-E4CD-9AD8-6A41-A115AEB31D9D}"/>
                  </a:ext>
                </a:extLst>
              </p:cNvPr>
              <p:cNvSpPr/>
              <p:nvPr/>
            </p:nvSpPr>
            <p:spPr>
              <a:xfrm>
                <a:off x="6386212" y="246398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8" name="Vrije vorm: vorm 9827">
                <a:extLst>
                  <a:ext uri="{FF2B5EF4-FFF2-40B4-BE49-F238E27FC236}">
                    <a16:creationId xmlns:a16="http://schemas.microsoft.com/office/drawing/2014/main" id="{00CF1E6A-83DA-447F-E06B-9496A1BBE38D}"/>
                  </a:ext>
                </a:extLst>
              </p:cNvPr>
              <p:cNvSpPr/>
              <p:nvPr/>
            </p:nvSpPr>
            <p:spPr>
              <a:xfrm>
                <a:off x="6386212" y="241059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29" name="Vrije vorm: vorm 9828">
                <a:extLst>
                  <a:ext uri="{FF2B5EF4-FFF2-40B4-BE49-F238E27FC236}">
                    <a16:creationId xmlns:a16="http://schemas.microsoft.com/office/drawing/2014/main" id="{359EA8F4-066C-952E-AB28-4DF5C4CFE6C9}"/>
                  </a:ext>
                </a:extLst>
              </p:cNvPr>
              <p:cNvSpPr/>
              <p:nvPr/>
            </p:nvSpPr>
            <p:spPr>
              <a:xfrm>
                <a:off x="6386212" y="235720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0" name="Vrije vorm: vorm 9829">
                <a:extLst>
                  <a:ext uri="{FF2B5EF4-FFF2-40B4-BE49-F238E27FC236}">
                    <a16:creationId xmlns:a16="http://schemas.microsoft.com/office/drawing/2014/main" id="{E39813FC-C42F-E4E6-9704-C95E677F3868}"/>
                  </a:ext>
                </a:extLst>
              </p:cNvPr>
              <p:cNvSpPr/>
              <p:nvPr/>
            </p:nvSpPr>
            <p:spPr>
              <a:xfrm>
                <a:off x="6386212" y="230363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1" name="Vrije vorm: vorm 9830">
                <a:extLst>
                  <a:ext uri="{FF2B5EF4-FFF2-40B4-BE49-F238E27FC236}">
                    <a16:creationId xmlns:a16="http://schemas.microsoft.com/office/drawing/2014/main" id="{600FFE73-8FBC-7E83-FA07-B42C10593F4E}"/>
                  </a:ext>
                </a:extLst>
              </p:cNvPr>
              <p:cNvSpPr/>
              <p:nvPr/>
            </p:nvSpPr>
            <p:spPr>
              <a:xfrm>
                <a:off x="6386212" y="225024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2" name="Vrije vorm: vorm 9831">
                <a:extLst>
                  <a:ext uri="{FF2B5EF4-FFF2-40B4-BE49-F238E27FC236}">
                    <a16:creationId xmlns:a16="http://schemas.microsoft.com/office/drawing/2014/main" id="{0FDBA755-89C1-B0C0-04E2-D4099EA81C98}"/>
                  </a:ext>
                </a:extLst>
              </p:cNvPr>
              <p:cNvSpPr/>
              <p:nvPr/>
            </p:nvSpPr>
            <p:spPr>
              <a:xfrm>
                <a:off x="6386212" y="219685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3" name="Vrije vorm: vorm 9832">
                <a:extLst>
                  <a:ext uri="{FF2B5EF4-FFF2-40B4-BE49-F238E27FC236}">
                    <a16:creationId xmlns:a16="http://schemas.microsoft.com/office/drawing/2014/main" id="{A07DD1BE-09AA-594D-8E44-825DF5C6D006}"/>
                  </a:ext>
                </a:extLst>
              </p:cNvPr>
              <p:cNvSpPr/>
              <p:nvPr/>
            </p:nvSpPr>
            <p:spPr>
              <a:xfrm>
                <a:off x="6386212" y="214346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4" name="Vrije vorm: vorm 9833">
                <a:extLst>
                  <a:ext uri="{FF2B5EF4-FFF2-40B4-BE49-F238E27FC236}">
                    <a16:creationId xmlns:a16="http://schemas.microsoft.com/office/drawing/2014/main" id="{D464688B-22CD-38FB-31BC-B8206482086C}"/>
                  </a:ext>
                </a:extLst>
              </p:cNvPr>
              <p:cNvSpPr/>
              <p:nvPr/>
            </p:nvSpPr>
            <p:spPr>
              <a:xfrm>
                <a:off x="6386212" y="208990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5" name="Vrije vorm: vorm 9834">
                <a:extLst>
                  <a:ext uri="{FF2B5EF4-FFF2-40B4-BE49-F238E27FC236}">
                    <a16:creationId xmlns:a16="http://schemas.microsoft.com/office/drawing/2014/main" id="{649A91BE-5B84-A9FA-1EE5-7F5EEFB41254}"/>
                  </a:ext>
                </a:extLst>
              </p:cNvPr>
              <p:cNvSpPr/>
              <p:nvPr/>
            </p:nvSpPr>
            <p:spPr>
              <a:xfrm>
                <a:off x="6386212" y="203651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6" name="Vrije vorm: vorm 9835">
                <a:extLst>
                  <a:ext uri="{FF2B5EF4-FFF2-40B4-BE49-F238E27FC236}">
                    <a16:creationId xmlns:a16="http://schemas.microsoft.com/office/drawing/2014/main" id="{9205308B-95E0-F21A-99ED-D5BD38C330D7}"/>
                  </a:ext>
                </a:extLst>
              </p:cNvPr>
              <p:cNvSpPr/>
              <p:nvPr/>
            </p:nvSpPr>
            <p:spPr>
              <a:xfrm>
                <a:off x="6386212" y="198312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7" name="Vrije vorm: vorm 9836">
                <a:extLst>
                  <a:ext uri="{FF2B5EF4-FFF2-40B4-BE49-F238E27FC236}">
                    <a16:creationId xmlns:a16="http://schemas.microsoft.com/office/drawing/2014/main" id="{62EC8530-03E2-F9E1-8AAA-BD9ECE7DEA40}"/>
                  </a:ext>
                </a:extLst>
              </p:cNvPr>
              <p:cNvSpPr/>
              <p:nvPr/>
            </p:nvSpPr>
            <p:spPr>
              <a:xfrm>
                <a:off x="6386212" y="192973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8" name="Vrije vorm: vorm 9837">
                <a:extLst>
                  <a:ext uri="{FF2B5EF4-FFF2-40B4-BE49-F238E27FC236}">
                    <a16:creationId xmlns:a16="http://schemas.microsoft.com/office/drawing/2014/main" id="{3E3B15F2-3C67-528A-7FBD-4092C43FB39E}"/>
                  </a:ext>
                </a:extLst>
              </p:cNvPr>
              <p:cNvSpPr/>
              <p:nvPr/>
            </p:nvSpPr>
            <p:spPr>
              <a:xfrm>
                <a:off x="6386212" y="187634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39" name="Vrije vorm: vorm 9838">
                <a:extLst>
                  <a:ext uri="{FF2B5EF4-FFF2-40B4-BE49-F238E27FC236}">
                    <a16:creationId xmlns:a16="http://schemas.microsoft.com/office/drawing/2014/main" id="{30BB5432-313C-F235-BD59-9217ECB25E79}"/>
                  </a:ext>
                </a:extLst>
              </p:cNvPr>
              <p:cNvSpPr/>
              <p:nvPr/>
            </p:nvSpPr>
            <p:spPr>
              <a:xfrm>
                <a:off x="6386212" y="182295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0" name="Vrije vorm: vorm 9839">
                <a:extLst>
                  <a:ext uri="{FF2B5EF4-FFF2-40B4-BE49-F238E27FC236}">
                    <a16:creationId xmlns:a16="http://schemas.microsoft.com/office/drawing/2014/main" id="{F794B670-632F-EA3C-DD47-5D9763B2E34D}"/>
                  </a:ext>
                </a:extLst>
              </p:cNvPr>
              <p:cNvSpPr/>
              <p:nvPr/>
            </p:nvSpPr>
            <p:spPr>
              <a:xfrm>
                <a:off x="6386212" y="176939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1" name="Vrije vorm: vorm 9840">
                <a:extLst>
                  <a:ext uri="{FF2B5EF4-FFF2-40B4-BE49-F238E27FC236}">
                    <a16:creationId xmlns:a16="http://schemas.microsoft.com/office/drawing/2014/main" id="{3332F9BE-9677-B1F4-0AD5-4D1CA7E128BF}"/>
                  </a:ext>
                </a:extLst>
              </p:cNvPr>
              <p:cNvSpPr/>
              <p:nvPr/>
            </p:nvSpPr>
            <p:spPr>
              <a:xfrm>
                <a:off x="6386212" y="171600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2" name="Vrije vorm: vorm 9841">
                <a:extLst>
                  <a:ext uri="{FF2B5EF4-FFF2-40B4-BE49-F238E27FC236}">
                    <a16:creationId xmlns:a16="http://schemas.microsoft.com/office/drawing/2014/main" id="{B605F0F6-457B-560B-BEAD-81A19D0A26CC}"/>
                  </a:ext>
                </a:extLst>
              </p:cNvPr>
              <p:cNvSpPr/>
              <p:nvPr/>
            </p:nvSpPr>
            <p:spPr>
              <a:xfrm>
                <a:off x="6386212" y="166261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3" name="Vrije vorm: vorm 9842">
                <a:extLst>
                  <a:ext uri="{FF2B5EF4-FFF2-40B4-BE49-F238E27FC236}">
                    <a16:creationId xmlns:a16="http://schemas.microsoft.com/office/drawing/2014/main" id="{2289FB41-3F73-50AF-363C-AFD3C8948990}"/>
                  </a:ext>
                </a:extLst>
              </p:cNvPr>
              <p:cNvSpPr/>
              <p:nvPr/>
            </p:nvSpPr>
            <p:spPr>
              <a:xfrm>
                <a:off x="6386212" y="160922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4" name="Vrije vorm: vorm 9843">
                <a:extLst>
                  <a:ext uri="{FF2B5EF4-FFF2-40B4-BE49-F238E27FC236}">
                    <a16:creationId xmlns:a16="http://schemas.microsoft.com/office/drawing/2014/main" id="{2445C4E4-C741-EFB5-C870-C9FA179E28EE}"/>
                  </a:ext>
                </a:extLst>
              </p:cNvPr>
              <p:cNvSpPr/>
              <p:nvPr/>
            </p:nvSpPr>
            <p:spPr>
              <a:xfrm>
                <a:off x="6386212" y="155583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5" name="Vrije vorm: vorm 9844">
                <a:extLst>
                  <a:ext uri="{FF2B5EF4-FFF2-40B4-BE49-F238E27FC236}">
                    <a16:creationId xmlns:a16="http://schemas.microsoft.com/office/drawing/2014/main" id="{9CD2EF35-B6C0-82C4-B37C-06053D866EF3}"/>
                  </a:ext>
                </a:extLst>
              </p:cNvPr>
              <p:cNvSpPr/>
              <p:nvPr/>
            </p:nvSpPr>
            <p:spPr>
              <a:xfrm>
                <a:off x="6386212" y="150226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6" name="Vrije vorm: vorm 9845">
                <a:extLst>
                  <a:ext uri="{FF2B5EF4-FFF2-40B4-BE49-F238E27FC236}">
                    <a16:creationId xmlns:a16="http://schemas.microsoft.com/office/drawing/2014/main" id="{81F087A8-C801-DD75-EC64-E56B24F890B7}"/>
                  </a:ext>
                </a:extLst>
              </p:cNvPr>
              <p:cNvSpPr/>
              <p:nvPr/>
            </p:nvSpPr>
            <p:spPr>
              <a:xfrm>
                <a:off x="6386212" y="144887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7" name="Vrije vorm: vorm 9846">
                <a:extLst>
                  <a:ext uri="{FF2B5EF4-FFF2-40B4-BE49-F238E27FC236}">
                    <a16:creationId xmlns:a16="http://schemas.microsoft.com/office/drawing/2014/main" id="{9BDCFDA6-2246-FF90-0FEF-C520EA7DF158}"/>
                  </a:ext>
                </a:extLst>
              </p:cNvPr>
              <p:cNvSpPr/>
              <p:nvPr/>
            </p:nvSpPr>
            <p:spPr>
              <a:xfrm>
                <a:off x="6386212" y="13954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48" name="Vrije vorm: vorm 9847">
                <a:extLst>
                  <a:ext uri="{FF2B5EF4-FFF2-40B4-BE49-F238E27FC236}">
                    <a16:creationId xmlns:a16="http://schemas.microsoft.com/office/drawing/2014/main" id="{9C249C9B-D787-27E4-F8DB-1E1BE1469821}"/>
                  </a:ext>
                </a:extLst>
              </p:cNvPr>
              <p:cNvSpPr/>
              <p:nvPr/>
            </p:nvSpPr>
            <p:spPr>
              <a:xfrm>
                <a:off x="6386212" y="134210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496" name="Graphic 5">
              <a:extLst>
                <a:ext uri="{FF2B5EF4-FFF2-40B4-BE49-F238E27FC236}">
                  <a16:creationId xmlns:a16="http://schemas.microsoft.com/office/drawing/2014/main" id="{A8F97E07-C032-B9AE-1A36-A87AEA8AA330}"/>
                </a:ext>
              </a:extLst>
            </p:cNvPr>
            <p:cNvGrpSpPr/>
            <p:nvPr/>
          </p:nvGrpSpPr>
          <p:grpSpPr>
            <a:xfrm>
              <a:off x="6899882" y="3589941"/>
              <a:ext cx="3133817" cy="1769467"/>
              <a:chOff x="6899882" y="3589941"/>
              <a:chExt cx="3133817" cy="1769467"/>
            </a:xfrm>
            <a:solidFill>
              <a:srgbClr val="A3A3B5"/>
            </a:solidFill>
          </p:grpSpPr>
          <p:grpSp>
            <p:nvGrpSpPr>
              <p:cNvPr id="9505" name="Graphic 5">
                <a:extLst>
                  <a:ext uri="{FF2B5EF4-FFF2-40B4-BE49-F238E27FC236}">
                    <a16:creationId xmlns:a16="http://schemas.microsoft.com/office/drawing/2014/main" id="{904A5F34-DFEE-68F7-2B8C-97E55BFB48CA}"/>
                  </a:ext>
                </a:extLst>
              </p:cNvPr>
              <p:cNvGrpSpPr/>
              <p:nvPr/>
            </p:nvGrpSpPr>
            <p:grpSpPr>
              <a:xfrm>
                <a:off x="6899882" y="3589941"/>
                <a:ext cx="3133462" cy="35474"/>
                <a:chOff x="6899882" y="3589941"/>
                <a:chExt cx="3133462" cy="35474"/>
              </a:xfrm>
              <a:solidFill>
                <a:srgbClr val="A3A3B5"/>
              </a:solidFill>
            </p:grpSpPr>
            <p:sp>
              <p:nvSpPr>
                <p:cNvPr id="9712" name="Vrije vorm: vorm 9711">
                  <a:extLst>
                    <a:ext uri="{FF2B5EF4-FFF2-40B4-BE49-F238E27FC236}">
                      <a16:creationId xmlns:a16="http://schemas.microsoft.com/office/drawing/2014/main" id="{D24096B8-CD94-1D5C-E0EC-8B05691F3D1E}"/>
                    </a:ext>
                  </a:extLst>
                </p:cNvPr>
                <p:cNvSpPr/>
                <p:nvPr/>
              </p:nvSpPr>
              <p:spPr>
                <a:xfrm>
                  <a:off x="689988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3" name="Vrije vorm: vorm 9712">
                  <a:extLst>
                    <a:ext uri="{FF2B5EF4-FFF2-40B4-BE49-F238E27FC236}">
                      <a16:creationId xmlns:a16="http://schemas.microsoft.com/office/drawing/2014/main" id="{9DD2117A-57F4-F7D3-794A-EE4DEE8931B7}"/>
                    </a:ext>
                  </a:extLst>
                </p:cNvPr>
                <p:cNvSpPr/>
                <p:nvPr/>
              </p:nvSpPr>
              <p:spPr>
                <a:xfrm>
                  <a:off x="695327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4" name="Vrije vorm: vorm 9713">
                  <a:extLst>
                    <a:ext uri="{FF2B5EF4-FFF2-40B4-BE49-F238E27FC236}">
                      <a16:creationId xmlns:a16="http://schemas.microsoft.com/office/drawing/2014/main" id="{AA9439BE-30D6-6321-1368-58FD9CC61BC8}"/>
                    </a:ext>
                  </a:extLst>
                </p:cNvPr>
                <p:cNvSpPr/>
                <p:nvPr/>
              </p:nvSpPr>
              <p:spPr>
                <a:xfrm>
                  <a:off x="700666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5" name="Vrije vorm: vorm 9714">
                  <a:extLst>
                    <a:ext uri="{FF2B5EF4-FFF2-40B4-BE49-F238E27FC236}">
                      <a16:creationId xmlns:a16="http://schemas.microsoft.com/office/drawing/2014/main" id="{507F9FC1-0A93-B177-F0A6-B350283F466D}"/>
                    </a:ext>
                  </a:extLst>
                </p:cNvPr>
                <p:cNvSpPr/>
                <p:nvPr/>
              </p:nvSpPr>
              <p:spPr>
                <a:xfrm>
                  <a:off x="706005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6" name="Vrije vorm: vorm 9715">
                  <a:extLst>
                    <a:ext uri="{FF2B5EF4-FFF2-40B4-BE49-F238E27FC236}">
                      <a16:creationId xmlns:a16="http://schemas.microsoft.com/office/drawing/2014/main" id="{FCAF097E-60D7-A4E1-30E6-531C72F88A3D}"/>
                    </a:ext>
                  </a:extLst>
                </p:cNvPr>
                <p:cNvSpPr/>
                <p:nvPr/>
              </p:nvSpPr>
              <p:spPr>
                <a:xfrm>
                  <a:off x="711343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7" name="Vrije vorm: vorm 9716">
                  <a:extLst>
                    <a:ext uri="{FF2B5EF4-FFF2-40B4-BE49-F238E27FC236}">
                      <a16:creationId xmlns:a16="http://schemas.microsoft.com/office/drawing/2014/main" id="{51F833D0-4156-1957-B144-6550D535F973}"/>
                    </a:ext>
                  </a:extLst>
                </p:cNvPr>
                <p:cNvSpPr/>
                <p:nvPr/>
              </p:nvSpPr>
              <p:spPr>
                <a:xfrm>
                  <a:off x="716700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8" name="Vrije vorm: vorm 9717">
                  <a:extLst>
                    <a:ext uri="{FF2B5EF4-FFF2-40B4-BE49-F238E27FC236}">
                      <a16:creationId xmlns:a16="http://schemas.microsoft.com/office/drawing/2014/main" id="{0B2B81A2-75B6-A0E2-DBBB-CE590E1AB23C}"/>
                    </a:ext>
                  </a:extLst>
                </p:cNvPr>
                <p:cNvSpPr/>
                <p:nvPr/>
              </p:nvSpPr>
              <p:spPr>
                <a:xfrm>
                  <a:off x="722039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9" name="Vrije vorm: vorm 9718">
                  <a:extLst>
                    <a:ext uri="{FF2B5EF4-FFF2-40B4-BE49-F238E27FC236}">
                      <a16:creationId xmlns:a16="http://schemas.microsoft.com/office/drawing/2014/main" id="{1BF28FA9-810C-FD00-C62C-D3E8E63F6016}"/>
                    </a:ext>
                  </a:extLst>
                </p:cNvPr>
                <p:cNvSpPr/>
                <p:nvPr/>
              </p:nvSpPr>
              <p:spPr>
                <a:xfrm>
                  <a:off x="727378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0" name="Vrije vorm: vorm 9719">
                  <a:extLst>
                    <a:ext uri="{FF2B5EF4-FFF2-40B4-BE49-F238E27FC236}">
                      <a16:creationId xmlns:a16="http://schemas.microsoft.com/office/drawing/2014/main" id="{CE276839-49EC-7AE8-1AAA-7B777E63F265}"/>
                    </a:ext>
                  </a:extLst>
                </p:cNvPr>
                <p:cNvSpPr/>
                <p:nvPr/>
              </p:nvSpPr>
              <p:spPr>
                <a:xfrm>
                  <a:off x="732717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1" name="Vrije vorm: vorm 9720">
                  <a:extLst>
                    <a:ext uri="{FF2B5EF4-FFF2-40B4-BE49-F238E27FC236}">
                      <a16:creationId xmlns:a16="http://schemas.microsoft.com/office/drawing/2014/main" id="{8CF510CA-CCC1-A373-F27D-79E5566F15AE}"/>
                    </a:ext>
                  </a:extLst>
                </p:cNvPr>
                <p:cNvSpPr/>
                <p:nvPr/>
              </p:nvSpPr>
              <p:spPr>
                <a:xfrm>
                  <a:off x="738056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2" name="Vrije vorm: vorm 9721">
                  <a:extLst>
                    <a:ext uri="{FF2B5EF4-FFF2-40B4-BE49-F238E27FC236}">
                      <a16:creationId xmlns:a16="http://schemas.microsoft.com/office/drawing/2014/main" id="{D91E3785-2DBC-3CAC-EB8C-FD93C6D6DBD3}"/>
                    </a:ext>
                  </a:extLst>
                </p:cNvPr>
                <p:cNvSpPr/>
                <p:nvPr/>
              </p:nvSpPr>
              <p:spPr>
                <a:xfrm>
                  <a:off x="743395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3" name="Vrije vorm: vorm 9722">
                  <a:extLst>
                    <a:ext uri="{FF2B5EF4-FFF2-40B4-BE49-F238E27FC236}">
                      <a16:creationId xmlns:a16="http://schemas.microsoft.com/office/drawing/2014/main" id="{ED0D4700-4F82-D578-50FB-9E44C6D42310}"/>
                    </a:ext>
                  </a:extLst>
                </p:cNvPr>
                <p:cNvSpPr/>
                <p:nvPr/>
              </p:nvSpPr>
              <p:spPr>
                <a:xfrm>
                  <a:off x="748751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4" name="Vrije vorm: vorm 9723">
                  <a:extLst>
                    <a:ext uri="{FF2B5EF4-FFF2-40B4-BE49-F238E27FC236}">
                      <a16:creationId xmlns:a16="http://schemas.microsoft.com/office/drawing/2014/main" id="{76CF9492-1918-92B6-EFF8-72D642302136}"/>
                    </a:ext>
                  </a:extLst>
                </p:cNvPr>
                <p:cNvSpPr/>
                <p:nvPr/>
              </p:nvSpPr>
              <p:spPr>
                <a:xfrm>
                  <a:off x="754090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5" name="Vrije vorm: vorm 9724">
                  <a:extLst>
                    <a:ext uri="{FF2B5EF4-FFF2-40B4-BE49-F238E27FC236}">
                      <a16:creationId xmlns:a16="http://schemas.microsoft.com/office/drawing/2014/main" id="{1DC815D3-1072-1258-9C91-26FFA8E7BA56}"/>
                    </a:ext>
                  </a:extLst>
                </p:cNvPr>
                <p:cNvSpPr/>
                <p:nvPr/>
              </p:nvSpPr>
              <p:spPr>
                <a:xfrm>
                  <a:off x="759429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6" name="Vrije vorm: vorm 9725">
                  <a:extLst>
                    <a:ext uri="{FF2B5EF4-FFF2-40B4-BE49-F238E27FC236}">
                      <a16:creationId xmlns:a16="http://schemas.microsoft.com/office/drawing/2014/main" id="{7D4F0026-AC54-23CB-5B86-374C4F58366D}"/>
                    </a:ext>
                  </a:extLst>
                </p:cNvPr>
                <p:cNvSpPr/>
                <p:nvPr/>
              </p:nvSpPr>
              <p:spPr>
                <a:xfrm>
                  <a:off x="764768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7" name="Vrije vorm: vorm 9726">
                  <a:extLst>
                    <a:ext uri="{FF2B5EF4-FFF2-40B4-BE49-F238E27FC236}">
                      <a16:creationId xmlns:a16="http://schemas.microsoft.com/office/drawing/2014/main" id="{4E2BA1D9-17A3-BE7A-C967-1006F2F78840}"/>
                    </a:ext>
                  </a:extLst>
                </p:cNvPr>
                <p:cNvSpPr/>
                <p:nvPr/>
              </p:nvSpPr>
              <p:spPr>
                <a:xfrm>
                  <a:off x="770107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8" name="Vrije vorm: vorm 9727">
                  <a:extLst>
                    <a:ext uri="{FF2B5EF4-FFF2-40B4-BE49-F238E27FC236}">
                      <a16:creationId xmlns:a16="http://schemas.microsoft.com/office/drawing/2014/main" id="{CD0267FD-13DA-7224-FB4B-B5574A11C4A0}"/>
                    </a:ext>
                  </a:extLst>
                </p:cNvPr>
                <p:cNvSpPr/>
                <p:nvPr/>
              </p:nvSpPr>
              <p:spPr>
                <a:xfrm>
                  <a:off x="775446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29" name="Vrije vorm: vorm 9728">
                  <a:extLst>
                    <a:ext uri="{FF2B5EF4-FFF2-40B4-BE49-F238E27FC236}">
                      <a16:creationId xmlns:a16="http://schemas.microsoft.com/office/drawing/2014/main" id="{729B0FE7-635A-A66A-7CA7-078BFDA0880D}"/>
                    </a:ext>
                  </a:extLst>
                </p:cNvPr>
                <p:cNvSpPr/>
                <p:nvPr/>
              </p:nvSpPr>
              <p:spPr>
                <a:xfrm>
                  <a:off x="780803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0" name="Vrije vorm: vorm 9729">
                  <a:extLst>
                    <a:ext uri="{FF2B5EF4-FFF2-40B4-BE49-F238E27FC236}">
                      <a16:creationId xmlns:a16="http://schemas.microsoft.com/office/drawing/2014/main" id="{0EA97CBD-4F01-373B-DCA2-C1EC3FC6C388}"/>
                    </a:ext>
                  </a:extLst>
                </p:cNvPr>
                <p:cNvSpPr/>
                <p:nvPr/>
              </p:nvSpPr>
              <p:spPr>
                <a:xfrm>
                  <a:off x="786124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1" name="Vrije vorm: vorm 9730">
                  <a:extLst>
                    <a:ext uri="{FF2B5EF4-FFF2-40B4-BE49-F238E27FC236}">
                      <a16:creationId xmlns:a16="http://schemas.microsoft.com/office/drawing/2014/main" id="{255B7F70-B157-107C-05B7-BD00751BCEB1}"/>
                    </a:ext>
                  </a:extLst>
                </p:cNvPr>
                <p:cNvSpPr/>
                <p:nvPr/>
              </p:nvSpPr>
              <p:spPr>
                <a:xfrm>
                  <a:off x="791480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2" name="Vrije vorm: vorm 9731">
                  <a:extLst>
                    <a:ext uri="{FF2B5EF4-FFF2-40B4-BE49-F238E27FC236}">
                      <a16:creationId xmlns:a16="http://schemas.microsoft.com/office/drawing/2014/main" id="{5228E959-8580-27FC-7049-8AB2EE590F0E}"/>
                    </a:ext>
                  </a:extLst>
                </p:cNvPr>
                <p:cNvSpPr/>
                <p:nvPr/>
              </p:nvSpPr>
              <p:spPr>
                <a:xfrm>
                  <a:off x="796819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3" name="Vrije vorm: vorm 9732">
                  <a:extLst>
                    <a:ext uri="{FF2B5EF4-FFF2-40B4-BE49-F238E27FC236}">
                      <a16:creationId xmlns:a16="http://schemas.microsoft.com/office/drawing/2014/main" id="{B9215CB8-20AE-BDB4-A336-1E20CF1FD5B0}"/>
                    </a:ext>
                  </a:extLst>
                </p:cNvPr>
                <p:cNvSpPr/>
                <p:nvPr/>
              </p:nvSpPr>
              <p:spPr>
                <a:xfrm>
                  <a:off x="802158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4" name="Vrije vorm: vorm 9733">
                  <a:extLst>
                    <a:ext uri="{FF2B5EF4-FFF2-40B4-BE49-F238E27FC236}">
                      <a16:creationId xmlns:a16="http://schemas.microsoft.com/office/drawing/2014/main" id="{2B52BD78-5EB3-3E73-5073-550A8FC45F8B}"/>
                    </a:ext>
                  </a:extLst>
                </p:cNvPr>
                <p:cNvSpPr/>
                <p:nvPr/>
              </p:nvSpPr>
              <p:spPr>
                <a:xfrm>
                  <a:off x="807497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5" name="Vrije vorm: vorm 9734">
                  <a:extLst>
                    <a:ext uri="{FF2B5EF4-FFF2-40B4-BE49-F238E27FC236}">
                      <a16:creationId xmlns:a16="http://schemas.microsoft.com/office/drawing/2014/main" id="{7569B5E0-92E0-90F4-A47F-89CE686F0CC3}"/>
                    </a:ext>
                  </a:extLst>
                </p:cNvPr>
                <p:cNvSpPr/>
                <p:nvPr/>
              </p:nvSpPr>
              <p:spPr>
                <a:xfrm>
                  <a:off x="812836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6" name="Vrije vorm: vorm 9735">
                  <a:extLst>
                    <a:ext uri="{FF2B5EF4-FFF2-40B4-BE49-F238E27FC236}">
                      <a16:creationId xmlns:a16="http://schemas.microsoft.com/office/drawing/2014/main" id="{4CE7A95E-F68A-081E-D2B7-F9386D7AD13A}"/>
                    </a:ext>
                  </a:extLst>
                </p:cNvPr>
                <p:cNvSpPr/>
                <p:nvPr/>
              </p:nvSpPr>
              <p:spPr>
                <a:xfrm>
                  <a:off x="818175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7" name="Vrije vorm: vorm 9736">
                  <a:extLst>
                    <a:ext uri="{FF2B5EF4-FFF2-40B4-BE49-F238E27FC236}">
                      <a16:creationId xmlns:a16="http://schemas.microsoft.com/office/drawing/2014/main" id="{35243400-5B8B-6B0C-8B67-B909F905C024}"/>
                    </a:ext>
                  </a:extLst>
                </p:cNvPr>
                <p:cNvSpPr/>
                <p:nvPr/>
              </p:nvSpPr>
              <p:spPr>
                <a:xfrm>
                  <a:off x="823514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8" name="Vrije vorm: vorm 9737">
                  <a:extLst>
                    <a:ext uri="{FF2B5EF4-FFF2-40B4-BE49-F238E27FC236}">
                      <a16:creationId xmlns:a16="http://schemas.microsoft.com/office/drawing/2014/main" id="{D438E151-E5C6-6253-E526-2F8E55BADB2F}"/>
                    </a:ext>
                  </a:extLst>
                </p:cNvPr>
                <p:cNvSpPr/>
                <p:nvPr/>
              </p:nvSpPr>
              <p:spPr>
                <a:xfrm>
                  <a:off x="828870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39" name="Vrije vorm: vorm 9738">
                  <a:extLst>
                    <a:ext uri="{FF2B5EF4-FFF2-40B4-BE49-F238E27FC236}">
                      <a16:creationId xmlns:a16="http://schemas.microsoft.com/office/drawing/2014/main" id="{F948FABF-42DA-3539-1769-CCF75105CFD6}"/>
                    </a:ext>
                  </a:extLst>
                </p:cNvPr>
                <p:cNvSpPr/>
                <p:nvPr/>
              </p:nvSpPr>
              <p:spPr>
                <a:xfrm>
                  <a:off x="8342098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0" name="Vrije vorm: vorm 9739">
                  <a:extLst>
                    <a:ext uri="{FF2B5EF4-FFF2-40B4-BE49-F238E27FC236}">
                      <a16:creationId xmlns:a16="http://schemas.microsoft.com/office/drawing/2014/main" id="{3926E3AB-7BAD-D781-B21D-115F379D7F7E}"/>
                    </a:ext>
                  </a:extLst>
                </p:cNvPr>
                <p:cNvSpPr/>
                <p:nvPr/>
              </p:nvSpPr>
              <p:spPr>
                <a:xfrm>
                  <a:off x="839548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1" name="Vrije vorm: vorm 9740">
                  <a:extLst>
                    <a:ext uri="{FF2B5EF4-FFF2-40B4-BE49-F238E27FC236}">
                      <a16:creationId xmlns:a16="http://schemas.microsoft.com/office/drawing/2014/main" id="{781354EB-A642-58D4-0668-CB110D3A1D24}"/>
                    </a:ext>
                  </a:extLst>
                </p:cNvPr>
                <p:cNvSpPr/>
                <p:nvPr/>
              </p:nvSpPr>
              <p:spPr>
                <a:xfrm>
                  <a:off x="844887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2" name="Vrije vorm: vorm 9741">
                  <a:extLst>
                    <a:ext uri="{FF2B5EF4-FFF2-40B4-BE49-F238E27FC236}">
                      <a16:creationId xmlns:a16="http://schemas.microsoft.com/office/drawing/2014/main" id="{72AE1973-1E20-9D45-E779-9BE71CB426DA}"/>
                    </a:ext>
                  </a:extLst>
                </p:cNvPr>
                <p:cNvSpPr/>
                <p:nvPr/>
              </p:nvSpPr>
              <p:spPr>
                <a:xfrm>
                  <a:off x="850226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3" name="Vrije vorm: vorm 9742">
                  <a:extLst>
                    <a:ext uri="{FF2B5EF4-FFF2-40B4-BE49-F238E27FC236}">
                      <a16:creationId xmlns:a16="http://schemas.microsoft.com/office/drawing/2014/main" id="{AD905E9D-5C79-44C0-AFFE-01E323266AB0}"/>
                    </a:ext>
                  </a:extLst>
                </p:cNvPr>
                <p:cNvSpPr/>
                <p:nvPr/>
              </p:nvSpPr>
              <p:spPr>
                <a:xfrm>
                  <a:off x="855565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4" name="Vrije vorm: vorm 9743">
                  <a:extLst>
                    <a:ext uri="{FF2B5EF4-FFF2-40B4-BE49-F238E27FC236}">
                      <a16:creationId xmlns:a16="http://schemas.microsoft.com/office/drawing/2014/main" id="{8CEE5150-0BE3-380F-DD21-8F900EAD0B1B}"/>
                    </a:ext>
                  </a:extLst>
                </p:cNvPr>
                <p:cNvSpPr/>
                <p:nvPr/>
              </p:nvSpPr>
              <p:spPr>
                <a:xfrm>
                  <a:off x="860904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5" name="Vrije vorm: vorm 9744">
                  <a:extLst>
                    <a:ext uri="{FF2B5EF4-FFF2-40B4-BE49-F238E27FC236}">
                      <a16:creationId xmlns:a16="http://schemas.microsoft.com/office/drawing/2014/main" id="{B618DFBB-C3F6-5AFE-D77B-76F8DDA11382}"/>
                    </a:ext>
                  </a:extLst>
                </p:cNvPr>
                <p:cNvSpPr/>
                <p:nvPr/>
              </p:nvSpPr>
              <p:spPr>
                <a:xfrm>
                  <a:off x="866261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6" name="Vrije vorm: vorm 9745">
                  <a:extLst>
                    <a:ext uri="{FF2B5EF4-FFF2-40B4-BE49-F238E27FC236}">
                      <a16:creationId xmlns:a16="http://schemas.microsoft.com/office/drawing/2014/main" id="{A076D94F-FF4A-12AA-8A30-0DBD4724CC43}"/>
                    </a:ext>
                  </a:extLst>
                </p:cNvPr>
                <p:cNvSpPr/>
                <p:nvPr/>
              </p:nvSpPr>
              <p:spPr>
                <a:xfrm>
                  <a:off x="871599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7" name="Vrije vorm: vorm 9746">
                  <a:extLst>
                    <a:ext uri="{FF2B5EF4-FFF2-40B4-BE49-F238E27FC236}">
                      <a16:creationId xmlns:a16="http://schemas.microsoft.com/office/drawing/2014/main" id="{634A25DA-4746-9FC4-ABBF-DCF378EA5268}"/>
                    </a:ext>
                  </a:extLst>
                </p:cNvPr>
                <p:cNvSpPr/>
                <p:nvPr/>
              </p:nvSpPr>
              <p:spPr>
                <a:xfrm>
                  <a:off x="876938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8" name="Vrije vorm: vorm 9747">
                  <a:extLst>
                    <a:ext uri="{FF2B5EF4-FFF2-40B4-BE49-F238E27FC236}">
                      <a16:creationId xmlns:a16="http://schemas.microsoft.com/office/drawing/2014/main" id="{71E290AB-411D-6B6F-3BBC-B56C467CD456}"/>
                    </a:ext>
                  </a:extLst>
                </p:cNvPr>
                <p:cNvSpPr/>
                <p:nvPr/>
              </p:nvSpPr>
              <p:spPr>
                <a:xfrm>
                  <a:off x="882277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49" name="Vrije vorm: vorm 9748">
                  <a:extLst>
                    <a:ext uri="{FF2B5EF4-FFF2-40B4-BE49-F238E27FC236}">
                      <a16:creationId xmlns:a16="http://schemas.microsoft.com/office/drawing/2014/main" id="{BCCDD7F3-E051-6A88-4842-042438D5ED2F}"/>
                    </a:ext>
                  </a:extLst>
                </p:cNvPr>
                <p:cNvSpPr/>
                <p:nvPr/>
              </p:nvSpPr>
              <p:spPr>
                <a:xfrm>
                  <a:off x="887616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0" name="Vrije vorm: vorm 9749">
                  <a:extLst>
                    <a:ext uri="{FF2B5EF4-FFF2-40B4-BE49-F238E27FC236}">
                      <a16:creationId xmlns:a16="http://schemas.microsoft.com/office/drawing/2014/main" id="{C0B629D9-6ED5-6706-20C1-684D15600C2C}"/>
                    </a:ext>
                  </a:extLst>
                </p:cNvPr>
                <p:cNvSpPr/>
                <p:nvPr/>
              </p:nvSpPr>
              <p:spPr>
                <a:xfrm>
                  <a:off x="892955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1" name="Vrije vorm: vorm 9750">
                  <a:extLst>
                    <a:ext uri="{FF2B5EF4-FFF2-40B4-BE49-F238E27FC236}">
                      <a16:creationId xmlns:a16="http://schemas.microsoft.com/office/drawing/2014/main" id="{E5BB7470-22D7-CE0E-2EF1-036F10B23674}"/>
                    </a:ext>
                  </a:extLst>
                </p:cNvPr>
                <p:cNvSpPr/>
                <p:nvPr/>
              </p:nvSpPr>
              <p:spPr>
                <a:xfrm>
                  <a:off x="898312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2" name="Vrije vorm: vorm 9751">
                  <a:extLst>
                    <a:ext uri="{FF2B5EF4-FFF2-40B4-BE49-F238E27FC236}">
                      <a16:creationId xmlns:a16="http://schemas.microsoft.com/office/drawing/2014/main" id="{643A4167-BFEC-DE93-4AA2-201F5D2D7D97}"/>
                    </a:ext>
                  </a:extLst>
                </p:cNvPr>
                <p:cNvSpPr/>
                <p:nvPr/>
              </p:nvSpPr>
              <p:spPr>
                <a:xfrm>
                  <a:off x="903651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3" name="Vrije vorm: vorm 9752">
                  <a:extLst>
                    <a:ext uri="{FF2B5EF4-FFF2-40B4-BE49-F238E27FC236}">
                      <a16:creationId xmlns:a16="http://schemas.microsoft.com/office/drawing/2014/main" id="{E6430C1A-2DFA-A432-6E69-92B77376022D}"/>
                    </a:ext>
                  </a:extLst>
                </p:cNvPr>
                <p:cNvSpPr/>
                <p:nvPr/>
              </p:nvSpPr>
              <p:spPr>
                <a:xfrm>
                  <a:off x="908990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4" name="Vrije vorm: vorm 9753">
                  <a:extLst>
                    <a:ext uri="{FF2B5EF4-FFF2-40B4-BE49-F238E27FC236}">
                      <a16:creationId xmlns:a16="http://schemas.microsoft.com/office/drawing/2014/main" id="{EDC2A460-62F0-272A-F7BE-73DBCC7D3F2C}"/>
                    </a:ext>
                  </a:extLst>
                </p:cNvPr>
                <p:cNvSpPr/>
                <p:nvPr/>
              </p:nvSpPr>
              <p:spPr>
                <a:xfrm>
                  <a:off x="914329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5" name="Vrije vorm: vorm 9754">
                  <a:extLst>
                    <a:ext uri="{FF2B5EF4-FFF2-40B4-BE49-F238E27FC236}">
                      <a16:creationId xmlns:a16="http://schemas.microsoft.com/office/drawing/2014/main" id="{C9306D7F-AAD3-4690-E5D0-38DB59C58248}"/>
                    </a:ext>
                  </a:extLst>
                </p:cNvPr>
                <p:cNvSpPr/>
                <p:nvPr/>
              </p:nvSpPr>
              <p:spPr>
                <a:xfrm>
                  <a:off x="9196679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6" name="Vrije vorm: vorm 9755">
                  <a:extLst>
                    <a:ext uri="{FF2B5EF4-FFF2-40B4-BE49-F238E27FC236}">
                      <a16:creationId xmlns:a16="http://schemas.microsoft.com/office/drawing/2014/main" id="{0A65D676-B06E-0EF0-3930-DD0A9668F91B}"/>
                    </a:ext>
                  </a:extLst>
                </p:cNvPr>
                <p:cNvSpPr/>
                <p:nvPr/>
              </p:nvSpPr>
              <p:spPr>
                <a:xfrm>
                  <a:off x="925006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7" name="Vrije vorm: vorm 9756">
                  <a:extLst>
                    <a:ext uri="{FF2B5EF4-FFF2-40B4-BE49-F238E27FC236}">
                      <a16:creationId xmlns:a16="http://schemas.microsoft.com/office/drawing/2014/main" id="{B9E84075-3F99-F9F0-C2F1-E9380898C660}"/>
                    </a:ext>
                  </a:extLst>
                </p:cNvPr>
                <p:cNvSpPr/>
                <p:nvPr/>
              </p:nvSpPr>
              <p:spPr>
                <a:xfrm>
                  <a:off x="930345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8" name="Vrije vorm: vorm 9757">
                  <a:extLst>
                    <a:ext uri="{FF2B5EF4-FFF2-40B4-BE49-F238E27FC236}">
                      <a16:creationId xmlns:a16="http://schemas.microsoft.com/office/drawing/2014/main" id="{26A5CE53-3733-7F67-73F7-FF3945F1BDB4}"/>
                    </a:ext>
                  </a:extLst>
                </p:cNvPr>
                <p:cNvSpPr/>
                <p:nvPr/>
              </p:nvSpPr>
              <p:spPr>
                <a:xfrm>
                  <a:off x="935702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59" name="Vrije vorm: vorm 9758">
                  <a:extLst>
                    <a:ext uri="{FF2B5EF4-FFF2-40B4-BE49-F238E27FC236}">
                      <a16:creationId xmlns:a16="http://schemas.microsoft.com/office/drawing/2014/main" id="{17E6E579-ED7A-90D8-C592-E845D965AB2E}"/>
                    </a:ext>
                  </a:extLst>
                </p:cNvPr>
                <p:cNvSpPr/>
                <p:nvPr/>
              </p:nvSpPr>
              <p:spPr>
                <a:xfrm>
                  <a:off x="941041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0" name="Vrije vorm: vorm 9759">
                  <a:extLst>
                    <a:ext uri="{FF2B5EF4-FFF2-40B4-BE49-F238E27FC236}">
                      <a16:creationId xmlns:a16="http://schemas.microsoft.com/office/drawing/2014/main" id="{2BAAD1A4-1A30-61C8-F5FF-3981DB98D9E9}"/>
                    </a:ext>
                  </a:extLst>
                </p:cNvPr>
                <p:cNvSpPr/>
                <p:nvPr/>
              </p:nvSpPr>
              <p:spPr>
                <a:xfrm>
                  <a:off x="946380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1" name="Vrije vorm: vorm 9760">
                  <a:extLst>
                    <a:ext uri="{FF2B5EF4-FFF2-40B4-BE49-F238E27FC236}">
                      <a16:creationId xmlns:a16="http://schemas.microsoft.com/office/drawing/2014/main" id="{C67BA3B7-E734-4D00-6349-10451C2864D0}"/>
                    </a:ext>
                  </a:extLst>
                </p:cNvPr>
                <p:cNvSpPr/>
                <p:nvPr/>
              </p:nvSpPr>
              <p:spPr>
                <a:xfrm>
                  <a:off x="951719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2" name="Vrije vorm: vorm 9761">
                  <a:extLst>
                    <a:ext uri="{FF2B5EF4-FFF2-40B4-BE49-F238E27FC236}">
                      <a16:creationId xmlns:a16="http://schemas.microsoft.com/office/drawing/2014/main" id="{02F9B129-545E-BF05-F652-283B3864AD31}"/>
                    </a:ext>
                  </a:extLst>
                </p:cNvPr>
                <p:cNvSpPr/>
                <p:nvPr/>
              </p:nvSpPr>
              <p:spPr>
                <a:xfrm>
                  <a:off x="957058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3" name="Vrije vorm: vorm 9762">
                  <a:extLst>
                    <a:ext uri="{FF2B5EF4-FFF2-40B4-BE49-F238E27FC236}">
                      <a16:creationId xmlns:a16="http://schemas.microsoft.com/office/drawing/2014/main" id="{4A7FF20B-2612-99E2-6081-68D484B157CD}"/>
                    </a:ext>
                  </a:extLst>
                </p:cNvPr>
                <p:cNvSpPr/>
                <p:nvPr/>
              </p:nvSpPr>
              <p:spPr>
                <a:xfrm>
                  <a:off x="962396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4" name="Vrije vorm: vorm 9763">
                  <a:extLst>
                    <a:ext uri="{FF2B5EF4-FFF2-40B4-BE49-F238E27FC236}">
                      <a16:creationId xmlns:a16="http://schemas.microsoft.com/office/drawing/2014/main" id="{D0C2605E-D343-67D4-26D2-4C689C5230FE}"/>
                    </a:ext>
                  </a:extLst>
                </p:cNvPr>
                <p:cNvSpPr/>
                <p:nvPr/>
              </p:nvSpPr>
              <p:spPr>
                <a:xfrm>
                  <a:off x="967735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5" name="Vrije vorm: vorm 9764">
                  <a:extLst>
                    <a:ext uri="{FF2B5EF4-FFF2-40B4-BE49-F238E27FC236}">
                      <a16:creationId xmlns:a16="http://schemas.microsoft.com/office/drawing/2014/main" id="{BAD9DAAD-06B0-9D9A-23CD-5EE4966462EB}"/>
                    </a:ext>
                  </a:extLst>
                </p:cNvPr>
                <p:cNvSpPr/>
                <p:nvPr/>
              </p:nvSpPr>
              <p:spPr>
                <a:xfrm>
                  <a:off x="973092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6" name="Vrije vorm: vorm 9765">
                  <a:extLst>
                    <a:ext uri="{FF2B5EF4-FFF2-40B4-BE49-F238E27FC236}">
                      <a16:creationId xmlns:a16="http://schemas.microsoft.com/office/drawing/2014/main" id="{B958FF77-69C4-E96F-6294-412A8CE01E84}"/>
                    </a:ext>
                  </a:extLst>
                </p:cNvPr>
                <p:cNvSpPr/>
                <p:nvPr/>
              </p:nvSpPr>
              <p:spPr>
                <a:xfrm>
                  <a:off x="978431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7" name="Vrije vorm: vorm 9766">
                  <a:extLst>
                    <a:ext uri="{FF2B5EF4-FFF2-40B4-BE49-F238E27FC236}">
                      <a16:creationId xmlns:a16="http://schemas.microsoft.com/office/drawing/2014/main" id="{5C1AF868-E382-9363-C2FA-023812853346}"/>
                    </a:ext>
                  </a:extLst>
                </p:cNvPr>
                <p:cNvSpPr/>
                <p:nvPr/>
              </p:nvSpPr>
              <p:spPr>
                <a:xfrm>
                  <a:off x="9837703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8" name="Vrije vorm: vorm 9767">
                  <a:extLst>
                    <a:ext uri="{FF2B5EF4-FFF2-40B4-BE49-F238E27FC236}">
                      <a16:creationId xmlns:a16="http://schemas.microsoft.com/office/drawing/2014/main" id="{A6843FB3-A486-BAF5-F2F3-76E372791222}"/>
                    </a:ext>
                  </a:extLst>
                </p:cNvPr>
                <p:cNvSpPr/>
                <p:nvPr/>
              </p:nvSpPr>
              <p:spPr>
                <a:xfrm>
                  <a:off x="989109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69" name="Vrije vorm: vorm 9768">
                  <a:extLst>
                    <a:ext uri="{FF2B5EF4-FFF2-40B4-BE49-F238E27FC236}">
                      <a16:creationId xmlns:a16="http://schemas.microsoft.com/office/drawing/2014/main" id="{F159A429-F64F-AAE2-7092-8ED541EF9BBC}"/>
                    </a:ext>
                  </a:extLst>
                </p:cNvPr>
                <p:cNvSpPr/>
                <p:nvPr/>
              </p:nvSpPr>
              <p:spPr>
                <a:xfrm>
                  <a:off x="994448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70" name="Vrije vorm: vorm 9769">
                  <a:extLst>
                    <a:ext uri="{FF2B5EF4-FFF2-40B4-BE49-F238E27FC236}">
                      <a16:creationId xmlns:a16="http://schemas.microsoft.com/office/drawing/2014/main" id="{BCF2A2B1-514A-B80C-D411-A3462E36BD11}"/>
                    </a:ext>
                  </a:extLst>
                </p:cNvPr>
                <p:cNvSpPr/>
                <p:nvPr/>
              </p:nvSpPr>
              <p:spPr>
                <a:xfrm>
                  <a:off x="999787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506" name="Graphic 5">
                <a:extLst>
                  <a:ext uri="{FF2B5EF4-FFF2-40B4-BE49-F238E27FC236}">
                    <a16:creationId xmlns:a16="http://schemas.microsoft.com/office/drawing/2014/main" id="{327F236C-057D-42F9-E624-B4E785FA84BC}"/>
                  </a:ext>
                </a:extLst>
              </p:cNvPr>
              <p:cNvGrpSpPr/>
              <p:nvPr/>
            </p:nvGrpSpPr>
            <p:grpSpPr>
              <a:xfrm>
                <a:off x="6899882" y="4023440"/>
                <a:ext cx="3133462" cy="35474"/>
                <a:chOff x="6899882" y="4023440"/>
                <a:chExt cx="3133462" cy="35474"/>
              </a:xfrm>
              <a:solidFill>
                <a:srgbClr val="A3A3B5"/>
              </a:solidFill>
            </p:grpSpPr>
            <p:sp>
              <p:nvSpPr>
                <p:cNvPr id="9653" name="Vrije vorm: vorm 9652">
                  <a:extLst>
                    <a:ext uri="{FF2B5EF4-FFF2-40B4-BE49-F238E27FC236}">
                      <a16:creationId xmlns:a16="http://schemas.microsoft.com/office/drawing/2014/main" id="{C95FF9DE-5895-24E4-451D-92AC042163E4}"/>
                    </a:ext>
                  </a:extLst>
                </p:cNvPr>
                <p:cNvSpPr/>
                <p:nvPr/>
              </p:nvSpPr>
              <p:spPr>
                <a:xfrm>
                  <a:off x="689988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4" name="Vrije vorm: vorm 9653">
                  <a:extLst>
                    <a:ext uri="{FF2B5EF4-FFF2-40B4-BE49-F238E27FC236}">
                      <a16:creationId xmlns:a16="http://schemas.microsoft.com/office/drawing/2014/main" id="{0AE1C298-3FD4-6AE5-2C21-9AB8E84447AF}"/>
                    </a:ext>
                  </a:extLst>
                </p:cNvPr>
                <p:cNvSpPr/>
                <p:nvPr/>
              </p:nvSpPr>
              <p:spPr>
                <a:xfrm>
                  <a:off x="695327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5" name="Vrije vorm: vorm 9654">
                  <a:extLst>
                    <a:ext uri="{FF2B5EF4-FFF2-40B4-BE49-F238E27FC236}">
                      <a16:creationId xmlns:a16="http://schemas.microsoft.com/office/drawing/2014/main" id="{6E731766-CA25-DE3E-63E3-47E947988EA1}"/>
                    </a:ext>
                  </a:extLst>
                </p:cNvPr>
                <p:cNvSpPr/>
                <p:nvPr/>
              </p:nvSpPr>
              <p:spPr>
                <a:xfrm>
                  <a:off x="700666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6" name="Vrije vorm: vorm 9655">
                  <a:extLst>
                    <a:ext uri="{FF2B5EF4-FFF2-40B4-BE49-F238E27FC236}">
                      <a16:creationId xmlns:a16="http://schemas.microsoft.com/office/drawing/2014/main" id="{54879B45-A762-65A5-F28F-B1AE251F7156}"/>
                    </a:ext>
                  </a:extLst>
                </p:cNvPr>
                <p:cNvSpPr/>
                <p:nvPr/>
              </p:nvSpPr>
              <p:spPr>
                <a:xfrm>
                  <a:off x="706005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7" name="Vrije vorm: vorm 9656">
                  <a:extLst>
                    <a:ext uri="{FF2B5EF4-FFF2-40B4-BE49-F238E27FC236}">
                      <a16:creationId xmlns:a16="http://schemas.microsoft.com/office/drawing/2014/main" id="{56A52D0A-AB5C-723C-461F-D6AB6010B041}"/>
                    </a:ext>
                  </a:extLst>
                </p:cNvPr>
                <p:cNvSpPr/>
                <p:nvPr/>
              </p:nvSpPr>
              <p:spPr>
                <a:xfrm>
                  <a:off x="711343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8" name="Vrije vorm: vorm 9657">
                  <a:extLst>
                    <a:ext uri="{FF2B5EF4-FFF2-40B4-BE49-F238E27FC236}">
                      <a16:creationId xmlns:a16="http://schemas.microsoft.com/office/drawing/2014/main" id="{E68DB59D-18A6-BF84-51A3-10D471A3A773}"/>
                    </a:ext>
                  </a:extLst>
                </p:cNvPr>
                <p:cNvSpPr/>
                <p:nvPr/>
              </p:nvSpPr>
              <p:spPr>
                <a:xfrm>
                  <a:off x="716700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9" name="Vrije vorm: vorm 9658">
                  <a:extLst>
                    <a:ext uri="{FF2B5EF4-FFF2-40B4-BE49-F238E27FC236}">
                      <a16:creationId xmlns:a16="http://schemas.microsoft.com/office/drawing/2014/main" id="{874C8FB9-A800-D8C2-2E62-594FFA46AF4C}"/>
                    </a:ext>
                  </a:extLst>
                </p:cNvPr>
                <p:cNvSpPr/>
                <p:nvPr/>
              </p:nvSpPr>
              <p:spPr>
                <a:xfrm>
                  <a:off x="722039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0" name="Vrije vorm: vorm 9659">
                  <a:extLst>
                    <a:ext uri="{FF2B5EF4-FFF2-40B4-BE49-F238E27FC236}">
                      <a16:creationId xmlns:a16="http://schemas.microsoft.com/office/drawing/2014/main" id="{0FF96B0E-83CF-24A1-4204-E3F1E1199722}"/>
                    </a:ext>
                  </a:extLst>
                </p:cNvPr>
                <p:cNvSpPr/>
                <p:nvPr/>
              </p:nvSpPr>
              <p:spPr>
                <a:xfrm>
                  <a:off x="727378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1" name="Vrije vorm: vorm 9660">
                  <a:extLst>
                    <a:ext uri="{FF2B5EF4-FFF2-40B4-BE49-F238E27FC236}">
                      <a16:creationId xmlns:a16="http://schemas.microsoft.com/office/drawing/2014/main" id="{9A4458DE-971F-BB9A-D8BA-64AAFCAEC7C1}"/>
                    </a:ext>
                  </a:extLst>
                </p:cNvPr>
                <p:cNvSpPr/>
                <p:nvPr/>
              </p:nvSpPr>
              <p:spPr>
                <a:xfrm>
                  <a:off x="732717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2" name="Vrije vorm: vorm 9661">
                  <a:extLst>
                    <a:ext uri="{FF2B5EF4-FFF2-40B4-BE49-F238E27FC236}">
                      <a16:creationId xmlns:a16="http://schemas.microsoft.com/office/drawing/2014/main" id="{01463637-F863-BFD1-605F-586C8EA8031B}"/>
                    </a:ext>
                  </a:extLst>
                </p:cNvPr>
                <p:cNvSpPr/>
                <p:nvPr/>
              </p:nvSpPr>
              <p:spPr>
                <a:xfrm>
                  <a:off x="738056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3" name="Vrije vorm: vorm 9662">
                  <a:extLst>
                    <a:ext uri="{FF2B5EF4-FFF2-40B4-BE49-F238E27FC236}">
                      <a16:creationId xmlns:a16="http://schemas.microsoft.com/office/drawing/2014/main" id="{ADF0324A-A091-94C4-FA54-815B90293F96}"/>
                    </a:ext>
                  </a:extLst>
                </p:cNvPr>
                <p:cNvSpPr/>
                <p:nvPr/>
              </p:nvSpPr>
              <p:spPr>
                <a:xfrm>
                  <a:off x="743395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4" name="Vrije vorm: vorm 9663">
                  <a:extLst>
                    <a:ext uri="{FF2B5EF4-FFF2-40B4-BE49-F238E27FC236}">
                      <a16:creationId xmlns:a16="http://schemas.microsoft.com/office/drawing/2014/main" id="{F007E0A8-C872-DBB4-BB16-F8CF407AF23D}"/>
                    </a:ext>
                  </a:extLst>
                </p:cNvPr>
                <p:cNvSpPr/>
                <p:nvPr/>
              </p:nvSpPr>
              <p:spPr>
                <a:xfrm>
                  <a:off x="748751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5" name="Vrije vorm: vorm 9664">
                  <a:extLst>
                    <a:ext uri="{FF2B5EF4-FFF2-40B4-BE49-F238E27FC236}">
                      <a16:creationId xmlns:a16="http://schemas.microsoft.com/office/drawing/2014/main" id="{DD9F42D1-8C2D-6ACF-3D14-B44C4C2ABBB6}"/>
                    </a:ext>
                  </a:extLst>
                </p:cNvPr>
                <p:cNvSpPr/>
                <p:nvPr/>
              </p:nvSpPr>
              <p:spPr>
                <a:xfrm>
                  <a:off x="754090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6" name="Vrije vorm: vorm 9665">
                  <a:extLst>
                    <a:ext uri="{FF2B5EF4-FFF2-40B4-BE49-F238E27FC236}">
                      <a16:creationId xmlns:a16="http://schemas.microsoft.com/office/drawing/2014/main" id="{3A517A2E-44B6-714C-B203-C4F1EBCA07FF}"/>
                    </a:ext>
                  </a:extLst>
                </p:cNvPr>
                <p:cNvSpPr/>
                <p:nvPr/>
              </p:nvSpPr>
              <p:spPr>
                <a:xfrm>
                  <a:off x="759429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7" name="Vrije vorm: vorm 9666">
                  <a:extLst>
                    <a:ext uri="{FF2B5EF4-FFF2-40B4-BE49-F238E27FC236}">
                      <a16:creationId xmlns:a16="http://schemas.microsoft.com/office/drawing/2014/main" id="{C08ECDA4-582C-D72D-C6AC-ECB470389F98}"/>
                    </a:ext>
                  </a:extLst>
                </p:cNvPr>
                <p:cNvSpPr/>
                <p:nvPr/>
              </p:nvSpPr>
              <p:spPr>
                <a:xfrm>
                  <a:off x="764768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8" name="Vrije vorm: vorm 9667">
                  <a:extLst>
                    <a:ext uri="{FF2B5EF4-FFF2-40B4-BE49-F238E27FC236}">
                      <a16:creationId xmlns:a16="http://schemas.microsoft.com/office/drawing/2014/main" id="{07F6930D-30D5-1C50-DFFE-31261DF51555}"/>
                    </a:ext>
                  </a:extLst>
                </p:cNvPr>
                <p:cNvSpPr/>
                <p:nvPr/>
              </p:nvSpPr>
              <p:spPr>
                <a:xfrm>
                  <a:off x="770107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9" name="Vrije vorm: vorm 9668">
                  <a:extLst>
                    <a:ext uri="{FF2B5EF4-FFF2-40B4-BE49-F238E27FC236}">
                      <a16:creationId xmlns:a16="http://schemas.microsoft.com/office/drawing/2014/main" id="{036E1C35-3E05-1321-AB6B-12800E983CA4}"/>
                    </a:ext>
                  </a:extLst>
                </p:cNvPr>
                <p:cNvSpPr/>
                <p:nvPr/>
              </p:nvSpPr>
              <p:spPr>
                <a:xfrm>
                  <a:off x="775446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0" name="Vrije vorm: vorm 9669">
                  <a:extLst>
                    <a:ext uri="{FF2B5EF4-FFF2-40B4-BE49-F238E27FC236}">
                      <a16:creationId xmlns:a16="http://schemas.microsoft.com/office/drawing/2014/main" id="{DA9337B8-DCE3-5FC7-1D40-96912823023A}"/>
                    </a:ext>
                  </a:extLst>
                </p:cNvPr>
                <p:cNvSpPr/>
                <p:nvPr/>
              </p:nvSpPr>
              <p:spPr>
                <a:xfrm>
                  <a:off x="780803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1" name="Vrije vorm: vorm 9670">
                  <a:extLst>
                    <a:ext uri="{FF2B5EF4-FFF2-40B4-BE49-F238E27FC236}">
                      <a16:creationId xmlns:a16="http://schemas.microsoft.com/office/drawing/2014/main" id="{6A5A8C7B-A03F-B6C1-54DF-93E3D32CC98F}"/>
                    </a:ext>
                  </a:extLst>
                </p:cNvPr>
                <p:cNvSpPr/>
                <p:nvPr/>
              </p:nvSpPr>
              <p:spPr>
                <a:xfrm>
                  <a:off x="786124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2" name="Vrije vorm: vorm 9671">
                  <a:extLst>
                    <a:ext uri="{FF2B5EF4-FFF2-40B4-BE49-F238E27FC236}">
                      <a16:creationId xmlns:a16="http://schemas.microsoft.com/office/drawing/2014/main" id="{B906F13B-47AC-BE4A-E650-8FCD4C6D04FC}"/>
                    </a:ext>
                  </a:extLst>
                </p:cNvPr>
                <p:cNvSpPr/>
                <p:nvPr/>
              </p:nvSpPr>
              <p:spPr>
                <a:xfrm>
                  <a:off x="791480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3" name="Vrije vorm: vorm 9672">
                  <a:extLst>
                    <a:ext uri="{FF2B5EF4-FFF2-40B4-BE49-F238E27FC236}">
                      <a16:creationId xmlns:a16="http://schemas.microsoft.com/office/drawing/2014/main" id="{BDF1D6C6-E45C-3915-ED14-9DDE14887C62}"/>
                    </a:ext>
                  </a:extLst>
                </p:cNvPr>
                <p:cNvSpPr/>
                <p:nvPr/>
              </p:nvSpPr>
              <p:spPr>
                <a:xfrm>
                  <a:off x="796819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4" name="Vrije vorm: vorm 9673">
                  <a:extLst>
                    <a:ext uri="{FF2B5EF4-FFF2-40B4-BE49-F238E27FC236}">
                      <a16:creationId xmlns:a16="http://schemas.microsoft.com/office/drawing/2014/main" id="{0B4811E2-0D1C-0A8B-947A-1F22B687113D}"/>
                    </a:ext>
                  </a:extLst>
                </p:cNvPr>
                <p:cNvSpPr/>
                <p:nvPr/>
              </p:nvSpPr>
              <p:spPr>
                <a:xfrm>
                  <a:off x="802158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5" name="Vrije vorm: vorm 9674">
                  <a:extLst>
                    <a:ext uri="{FF2B5EF4-FFF2-40B4-BE49-F238E27FC236}">
                      <a16:creationId xmlns:a16="http://schemas.microsoft.com/office/drawing/2014/main" id="{852589F2-BE86-7B76-982D-B03793D76508}"/>
                    </a:ext>
                  </a:extLst>
                </p:cNvPr>
                <p:cNvSpPr/>
                <p:nvPr/>
              </p:nvSpPr>
              <p:spPr>
                <a:xfrm>
                  <a:off x="807497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6" name="Vrije vorm: vorm 9675">
                  <a:extLst>
                    <a:ext uri="{FF2B5EF4-FFF2-40B4-BE49-F238E27FC236}">
                      <a16:creationId xmlns:a16="http://schemas.microsoft.com/office/drawing/2014/main" id="{ADD0D64E-5562-C1B6-D8D4-518346E57F73}"/>
                    </a:ext>
                  </a:extLst>
                </p:cNvPr>
                <p:cNvSpPr/>
                <p:nvPr/>
              </p:nvSpPr>
              <p:spPr>
                <a:xfrm>
                  <a:off x="812836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7" name="Vrije vorm: vorm 9676">
                  <a:extLst>
                    <a:ext uri="{FF2B5EF4-FFF2-40B4-BE49-F238E27FC236}">
                      <a16:creationId xmlns:a16="http://schemas.microsoft.com/office/drawing/2014/main" id="{FBE180DE-70EE-2BCD-44D0-66A11BCE4B2D}"/>
                    </a:ext>
                  </a:extLst>
                </p:cNvPr>
                <p:cNvSpPr/>
                <p:nvPr/>
              </p:nvSpPr>
              <p:spPr>
                <a:xfrm>
                  <a:off x="818175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8" name="Vrije vorm: vorm 9677">
                  <a:extLst>
                    <a:ext uri="{FF2B5EF4-FFF2-40B4-BE49-F238E27FC236}">
                      <a16:creationId xmlns:a16="http://schemas.microsoft.com/office/drawing/2014/main" id="{F803F774-D98E-A110-0197-A91C04A2DE49}"/>
                    </a:ext>
                  </a:extLst>
                </p:cNvPr>
                <p:cNvSpPr/>
                <p:nvPr/>
              </p:nvSpPr>
              <p:spPr>
                <a:xfrm>
                  <a:off x="823514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9" name="Vrije vorm: vorm 9678">
                  <a:extLst>
                    <a:ext uri="{FF2B5EF4-FFF2-40B4-BE49-F238E27FC236}">
                      <a16:creationId xmlns:a16="http://schemas.microsoft.com/office/drawing/2014/main" id="{8530ECDE-4E44-5C37-16E5-4FCFC54E9677}"/>
                    </a:ext>
                  </a:extLst>
                </p:cNvPr>
                <p:cNvSpPr/>
                <p:nvPr/>
              </p:nvSpPr>
              <p:spPr>
                <a:xfrm>
                  <a:off x="828870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0" name="Vrije vorm: vorm 9679">
                  <a:extLst>
                    <a:ext uri="{FF2B5EF4-FFF2-40B4-BE49-F238E27FC236}">
                      <a16:creationId xmlns:a16="http://schemas.microsoft.com/office/drawing/2014/main" id="{6E8B37BF-514C-A163-707A-53D90F4D1B19}"/>
                    </a:ext>
                  </a:extLst>
                </p:cNvPr>
                <p:cNvSpPr/>
                <p:nvPr/>
              </p:nvSpPr>
              <p:spPr>
                <a:xfrm>
                  <a:off x="8342098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1" name="Vrije vorm: vorm 9680">
                  <a:extLst>
                    <a:ext uri="{FF2B5EF4-FFF2-40B4-BE49-F238E27FC236}">
                      <a16:creationId xmlns:a16="http://schemas.microsoft.com/office/drawing/2014/main" id="{85E05A3B-48B8-D115-57A6-9C28F002784D}"/>
                    </a:ext>
                  </a:extLst>
                </p:cNvPr>
                <p:cNvSpPr/>
                <p:nvPr/>
              </p:nvSpPr>
              <p:spPr>
                <a:xfrm>
                  <a:off x="839548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2" name="Vrije vorm: vorm 9681">
                  <a:extLst>
                    <a:ext uri="{FF2B5EF4-FFF2-40B4-BE49-F238E27FC236}">
                      <a16:creationId xmlns:a16="http://schemas.microsoft.com/office/drawing/2014/main" id="{0C5D6381-CF91-E8AF-CBB5-E1B191D1F6CC}"/>
                    </a:ext>
                  </a:extLst>
                </p:cNvPr>
                <p:cNvSpPr/>
                <p:nvPr/>
              </p:nvSpPr>
              <p:spPr>
                <a:xfrm>
                  <a:off x="844887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3" name="Vrije vorm: vorm 9682">
                  <a:extLst>
                    <a:ext uri="{FF2B5EF4-FFF2-40B4-BE49-F238E27FC236}">
                      <a16:creationId xmlns:a16="http://schemas.microsoft.com/office/drawing/2014/main" id="{1F8092A6-EADE-0F63-C30A-09125C83B704}"/>
                    </a:ext>
                  </a:extLst>
                </p:cNvPr>
                <p:cNvSpPr/>
                <p:nvPr/>
              </p:nvSpPr>
              <p:spPr>
                <a:xfrm>
                  <a:off x="850226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4" name="Vrije vorm: vorm 9683">
                  <a:extLst>
                    <a:ext uri="{FF2B5EF4-FFF2-40B4-BE49-F238E27FC236}">
                      <a16:creationId xmlns:a16="http://schemas.microsoft.com/office/drawing/2014/main" id="{45184FE9-2842-8EF8-BBD0-B6E6B4636D2E}"/>
                    </a:ext>
                  </a:extLst>
                </p:cNvPr>
                <p:cNvSpPr/>
                <p:nvPr/>
              </p:nvSpPr>
              <p:spPr>
                <a:xfrm>
                  <a:off x="855565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5" name="Vrije vorm: vorm 9684">
                  <a:extLst>
                    <a:ext uri="{FF2B5EF4-FFF2-40B4-BE49-F238E27FC236}">
                      <a16:creationId xmlns:a16="http://schemas.microsoft.com/office/drawing/2014/main" id="{AAA51BE6-16B7-3746-2C6C-82BB544491BB}"/>
                    </a:ext>
                  </a:extLst>
                </p:cNvPr>
                <p:cNvSpPr/>
                <p:nvPr/>
              </p:nvSpPr>
              <p:spPr>
                <a:xfrm>
                  <a:off x="860904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6" name="Vrije vorm: vorm 9685">
                  <a:extLst>
                    <a:ext uri="{FF2B5EF4-FFF2-40B4-BE49-F238E27FC236}">
                      <a16:creationId xmlns:a16="http://schemas.microsoft.com/office/drawing/2014/main" id="{A7A17154-AF7F-C241-4947-6E12880033B6}"/>
                    </a:ext>
                  </a:extLst>
                </p:cNvPr>
                <p:cNvSpPr/>
                <p:nvPr/>
              </p:nvSpPr>
              <p:spPr>
                <a:xfrm>
                  <a:off x="866261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7" name="Vrije vorm: vorm 9686">
                  <a:extLst>
                    <a:ext uri="{FF2B5EF4-FFF2-40B4-BE49-F238E27FC236}">
                      <a16:creationId xmlns:a16="http://schemas.microsoft.com/office/drawing/2014/main" id="{8E30BD72-95F5-6EC8-D64A-73C80B295EA6}"/>
                    </a:ext>
                  </a:extLst>
                </p:cNvPr>
                <p:cNvSpPr/>
                <p:nvPr/>
              </p:nvSpPr>
              <p:spPr>
                <a:xfrm>
                  <a:off x="871599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8" name="Vrije vorm: vorm 9687">
                  <a:extLst>
                    <a:ext uri="{FF2B5EF4-FFF2-40B4-BE49-F238E27FC236}">
                      <a16:creationId xmlns:a16="http://schemas.microsoft.com/office/drawing/2014/main" id="{6B27D5F7-97B5-F273-33C4-D2DCDDF95EC9}"/>
                    </a:ext>
                  </a:extLst>
                </p:cNvPr>
                <p:cNvSpPr/>
                <p:nvPr/>
              </p:nvSpPr>
              <p:spPr>
                <a:xfrm>
                  <a:off x="876938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9" name="Vrije vorm: vorm 9688">
                  <a:extLst>
                    <a:ext uri="{FF2B5EF4-FFF2-40B4-BE49-F238E27FC236}">
                      <a16:creationId xmlns:a16="http://schemas.microsoft.com/office/drawing/2014/main" id="{4840DD07-327C-0A55-2E7E-84F0695364F8}"/>
                    </a:ext>
                  </a:extLst>
                </p:cNvPr>
                <p:cNvSpPr/>
                <p:nvPr/>
              </p:nvSpPr>
              <p:spPr>
                <a:xfrm>
                  <a:off x="882277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0" name="Vrije vorm: vorm 9689">
                  <a:extLst>
                    <a:ext uri="{FF2B5EF4-FFF2-40B4-BE49-F238E27FC236}">
                      <a16:creationId xmlns:a16="http://schemas.microsoft.com/office/drawing/2014/main" id="{8FD919D6-0180-03E9-90F9-F01E69B358C7}"/>
                    </a:ext>
                  </a:extLst>
                </p:cNvPr>
                <p:cNvSpPr/>
                <p:nvPr/>
              </p:nvSpPr>
              <p:spPr>
                <a:xfrm>
                  <a:off x="887616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1" name="Vrije vorm: vorm 9690">
                  <a:extLst>
                    <a:ext uri="{FF2B5EF4-FFF2-40B4-BE49-F238E27FC236}">
                      <a16:creationId xmlns:a16="http://schemas.microsoft.com/office/drawing/2014/main" id="{FA19831E-7716-2D93-5CBA-155F57924C81}"/>
                    </a:ext>
                  </a:extLst>
                </p:cNvPr>
                <p:cNvSpPr/>
                <p:nvPr/>
              </p:nvSpPr>
              <p:spPr>
                <a:xfrm>
                  <a:off x="892955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2" name="Vrije vorm: vorm 9691">
                  <a:extLst>
                    <a:ext uri="{FF2B5EF4-FFF2-40B4-BE49-F238E27FC236}">
                      <a16:creationId xmlns:a16="http://schemas.microsoft.com/office/drawing/2014/main" id="{8A34F6AF-3E9D-9B82-350B-47DECFC4D31A}"/>
                    </a:ext>
                  </a:extLst>
                </p:cNvPr>
                <p:cNvSpPr/>
                <p:nvPr/>
              </p:nvSpPr>
              <p:spPr>
                <a:xfrm>
                  <a:off x="898312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3" name="Vrije vorm: vorm 9692">
                  <a:extLst>
                    <a:ext uri="{FF2B5EF4-FFF2-40B4-BE49-F238E27FC236}">
                      <a16:creationId xmlns:a16="http://schemas.microsoft.com/office/drawing/2014/main" id="{E63885FD-83E1-81B3-7CC7-8A7FF5E24B62}"/>
                    </a:ext>
                  </a:extLst>
                </p:cNvPr>
                <p:cNvSpPr/>
                <p:nvPr/>
              </p:nvSpPr>
              <p:spPr>
                <a:xfrm>
                  <a:off x="903651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4" name="Vrije vorm: vorm 9693">
                  <a:extLst>
                    <a:ext uri="{FF2B5EF4-FFF2-40B4-BE49-F238E27FC236}">
                      <a16:creationId xmlns:a16="http://schemas.microsoft.com/office/drawing/2014/main" id="{3D3EFE33-42B0-A553-05EB-A6B1BE130C79}"/>
                    </a:ext>
                  </a:extLst>
                </p:cNvPr>
                <p:cNvSpPr/>
                <p:nvPr/>
              </p:nvSpPr>
              <p:spPr>
                <a:xfrm>
                  <a:off x="908990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5" name="Vrije vorm: vorm 9694">
                  <a:extLst>
                    <a:ext uri="{FF2B5EF4-FFF2-40B4-BE49-F238E27FC236}">
                      <a16:creationId xmlns:a16="http://schemas.microsoft.com/office/drawing/2014/main" id="{F9A17B4C-E94E-51CE-8614-76CEF12FE0D9}"/>
                    </a:ext>
                  </a:extLst>
                </p:cNvPr>
                <p:cNvSpPr/>
                <p:nvPr/>
              </p:nvSpPr>
              <p:spPr>
                <a:xfrm>
                  <a:off x="914329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6" name="Vrije vorm: vorm 9695">
                  <a:extLst>
                    <a:ext uri="{FF2B5EF4-FFF2-40B4-BE49-F238E27FC236}">
                      <a16:creationId xmlns:a16="http://schemas.microsoft.com/office/drawing/2014/main" id="{DA0D8F8C-4790-46B8-DCAE-91E5FDA33B91}"/>
                    </a:ext>
                  </a:extLst>
                </p:cNvPr>
                <p:cNvSpPr/>
                <p:nvPr/>
              </p:nvSpPr>
              <p:spPr>
                <a:xfrm>
                  <a:off x="9196679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7" name="Vrije vorm: vorm 9696">
                  <a:extLst>
                    <a:ext uri="{FF2B5EF4-FFF2-40B4-BE49-F238E27FC236}">
                      <a16:creationId xmlns:a16="http://schemas.microsoft.com/office/drawing/2014/main" id="{5AE84C16-578D-6376-0BF3-FBDB8E307E06}"/>
                    </a:ext>
                  </a:extLst>
                </p:cNvPr>
                <p:cNvSpPr/>
                <p:nvPr/>
              </p:nvSpPr>
              <p:spPr>
                <a:xfrm>
                  <a:off x="925006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8" name="Vrije vorm: vorm 9697">
                  <a:extLst>
                    <a:ext uri="{FF2B5EF4-FFF2-40B4-BE49-F238E27FC236}">
                      <a16:creationId xmlns:a16="http://schemas.microsoft.com/office/drawing/2014/main" id="{96991948-523D-163C-4B73-E5BA8193E21E}"/>
                    </a:ext>
                  </a:extLst>
                </p:cNvPr>
                <p:cNvSpPr/>
                <p:nvPr/>
              </p:nvSpPr>
              <p:spPr>
                <a:xfrm>
                  <a:off x="930345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9" name="Vrije vorm: vorm 9698">
                  <a:extLst>
                    <a:ext uri="{FF2B5EF4-FFF2-40B4-BE49-F238E27FC236}">
                      <a16:creationId xmlns:a16="http://schemas.microsoft.com/office/drawing/2014/main" id="{46FB2BD0-D571-A9B2-DA3D-C6F5E4ABC73D}"/>
                    </a:ext>
                  </a:extLst>
                </p:cNvPr>
                <p:cNvSpPr/>
                <p:nvPr/>
              </p:nvSpPr>
              <p:spPr>
                <a:xfrm>
                  <a:off x="935702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0" name="Vrije vorm: vorm 9699">
                  <a:extLst>
                    <a:ext uri="{FF2B5EF4-FFF2-40B4-BE49-F238E27FC236}">
                      <a16:creationId xmlns:a16="http://schemas.microsoft.com/office/drawing/2014/main" id="{9066EFD3-13A8-26A5-FEE7-D328B0019585}"/>
                    </a:ext>
                  </a:extLst>
                </p:cNvPr>
                <p:cNvSpPr/>
                <p:nvPr/>
              </p:nvSpPr>
              <p:spPr>
                <a:xfrm>
                  <a:off x="941041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1" name="Vrije vorm: vorm 9700">
                  <a:extLst>
                    <a:ext uri="{FF2B5EF4-FFF2-40B4-BE49-F238E27FC236}">
                      <a16:creationId xmlns:a16="http://schemas.microsoft.com/office/drawing/2014/main" id="{C7C08785-1E8E-EDFC-EBE3-80F9659976DB}"/>
                    </a:ext>
                  </a:extLst>
                </p:cNvPr>
                <p:cNvSpPr/>
                <p:nvPr/>
              </p:nvSpPr>
              <p:spPr>
                <a:xfrm>
                  <a:off x="946380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2" name="Vrije vorm: vorm 9701">
                  <a:extLst>
                    <a:ext uri="{FF2B5EF4-FFF2-40B4-BE49-F238E27FC236}">
                      <a16:creationId xmlns:a16="http://schemas.microsoft.com/office/drawing/2014/main" id="{7B03FEC4-BFAF-4FF9-00B0-A536613E26E9}"/>
                    </a:ext>
                  </a:extLst>
                </p:cNvPr>
                <p:cNvSpPr/>
                <p:nvPr/>
              </p:nvSpPr>
              <p:spPr>
                <a:xfrm>
                  <a:off x="951719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3" name="Vrije vorm: vorm 9702">
                  <a:extLst>
                    <a:ext uri="{FF2B5EF4-FFF2-40B4-BE49-F238E27FC236}">
                      <a16:creationId xmlns:a16="http://schemas.microsoft.com/office/drawing/2014/main" id="{7C1983F8-B043-FF76-5574-BFFEFDCACADB}"/>
                    </a:ext>
                  </a:extLst>
                </p:cNvPr>
                <p:cNvSpPr/>
                <p:nvPr/>
              </p:nvSpPr>
              <p:spPr>
                <a:xfrm>
                  <a:off x="957058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4" name="Vrije vorm: vorm 9703">
                  <a:extLst>
                    <a:ext uri="{FF2B5EF4-FFF2-40B4-BE49-F238E27FC236}">
                      <a16:creationId xmlns:a16="http://schemas.microsoft.com/office/drawing/2014/main" id="{7D88A0E6-6BC6-711F-4B72-AF0C5971D6FD}"/>
                    </a:ext>
                  </a:extLst>
                </p:cNvPr>
                <p:cNvSpPr/>
                <p:nvPr/>
              </p:nvSpPr>
              <p:spPr>
                <a:xfrm>
                  <a:off x="962396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5" name="Vrije vorm: vorm 9704">
                  <a:extLst>
                    <a:ext uri="{FF2B5EF4-FFF2-40B4-BE49-F238E27FC236}">
                      <a16:creationId xmlns:a16="http://schemas.microsoft.com/office/drawing/2014/main" id="{09539290-CA20-3D7F-0A32-4ECD0E205E35}"/>
                    </a:ext>
                  </a:extLst>
                </p:cNvPr>
                <p:cNvSpPr/>
                <p:nvPr/>
              </p:nvSpPr>
              <p:spPr>
                <a:xfrm>
                  <a:off x="967735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6" name="Vrije vorm: vorm 9705">
                  <a:extLst>
                    <a:ext uri="{FF2B5EF4-FFF2-40B4-BE49-F238E27FC236}">
                      <a16:creationId xmlns:a16="http://schemas.microsoft.com/office/drawing/2014/main" id="{3C53BB4F-4661-7717-56E6-4DCB55117B4C}"/>
                    </a:ext>
                  </a:extLst>
                </p:cNvPr>
                <p:cNvSpPr/>
                <p:nvPr/>
              </p:nvSpPr>
              <p:spPr>
                <a:xfrm>
                  <a:off x="973092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7" name="Vrije vorm: vorm 9706">
                  <a:extLst>
                    <a:ext uri="{FF2B5EF4-FFF2-40B4-BE49-F238E27FC236}">
                      <a16:creationId xmlns:a16="http://schemas.microsoft.com/office/drawing/2014/main" id="{74B83821-65F3-BCBC-33F1-F3B01E962E07}"/>
                    </a:ext>
                  </a:extLst>
                </p:cNvPr>
                <p:cNvSpPr/>
                <p:nvPr/>
              </p:nvSpPr>
              <p:spPr>
                <a:xfrm>
                  <a:off x="978431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8" name="Vrije vorm: vorm 9707">
                  <a:extLst>
                    <a:ext uri="{FF2B5EF4-FFF2-40B4-BE49-F238E27FC236}">
                      <a16:creationId xmlns:a16="http://schemas.microsoft.com/office/drawing/2014/main" id="{75F2790A-B778-03ED-550F-2EF27AFCF303}"/>
                    </a:ext>
                  </a:extLst>
                </p:cNvPr>
                <p:cNvSpPr/>
                <p:nvPr/>
              </p:nvSpPr>
              <p:spPr>
                <a:xfrm>
                  <a:off x="9837703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9" name="Vrije vorm: vorm 9708">
                  <a:extLst>
                    <a:ext uri="{FF2B5EF4-FFF2-40B4-BE49-F238E27FC236}">
                      <a16:creationId xmlns:a16="http://schemas.microsoft.com/office/drawing/2014/main" id="{4C207625-93F4-5381-3201-96E140D6932F}"/>
                    </a:ext>
                  </a:extLst>
                </p:cNvPr>
                <p:cNvSpPr/>
                <p:nvPr/>
              </p:nvSpPr>
              <p:spPr>
                <a:xfrm>
                  <a:off x="989109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0" name="Vrije vorm: vorm 9709">
                  <a:extLst>
                    <a:ext uri="{FF2B5EF4-FFF2-40B4-BE49-F238E27FC236}">
                      <a16:creationId xmlns:a16="http://schemas.microsoft.com/office/drawing/2014/main" id="{18E45DF9-CFB0-6B09-1291-E4E2FEAF3CBB}"/>
                    </a:ext>
                  </a:extLst>
                </p:cNvPr>
                <p:cNvSpPr/>
                <p:nvPr/>
              </p:nvSpPr>
              <p:spPr>
                <a:xfrm>
                  <a:off x="994448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1" name="Vrije vorm: vorm 9710">
                  <a:extLst>
                    <a:ext uri="{FF2B5EF4-FFF2-40B4-BE49-F238E27FC236}">
                      <a16:creationId xmlns:a16="http://schemas.microsoft.com/office/drawing/2014/main" id="{D9B85760-6985-0740-18CE-1E23EF12FD08}"/>
                    </a:ext>
                  </a:extLst>
                </p:cNvPr>
                <p:cNvSpPr/>
                <p:nvPr/>
              </p:nvSpPr>
              <p:spPr>
                <a:xfrm>
                  <a:off x="999787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507" name="Graphic 5">
                <a:extLst>
                  <a:ext uri="{FF2B5EF4-FFF2-40B4-BE49-F238E27FC236}">
                    <a16:creationId xmlns:a16="http://schemas.microsoft.com/office/drawing/2014/main" id="{99DC0273-D7F1-F443-7B02-B6F71535DFE1}"/>
                  </a:ext>
                </a:extLst>
              </p:cNvPr>
              <p:cNvGrpSpPr/>
              <p:nvPr/>
            </p:nvGrpSpPr>
            <p:grpSpPr>
              <a:xfrm>
                <a:off x="6899882" y="4456938"/>
                <a:ext cx="3133462" cy="35474"/>
                <a:chOff x="6899882" y="4456938"/>
                <a:chExt cx="3133462" cy="35474"/>
              </a:xfrm>
              <a:solidFill>
                <a:srgbClr val="A3A3B5"/>
              </a:solidFill>
            </p:grpSpPr>
            <p:sp>
              <p:nvSpPr>
                <p:cNvPr id="9594" name="Vrije vorm: vorm 9593">
                  <a:extLst>
                    <a:ext uri="{FF2B5EF4-FFF2-40B4-BE49-F238E27FC236}">
                      <a16:creationId xmlns:a16="http://schemas.microsoft.com/office/drawing/2014/main" id="{4094632B-1032-EC01-353B-971E183CF733}"/>
                    </a:ext>
                  </a:extLst>
                </p:cNvPr>
                <p:cNvSpPr/>
                <p:nvPr/>
              </p:nvSpPr>
              <p:spPr>
                <a:xfrm>
                  <a:off x="689988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5" name="Vrije vorm: vorm 9594">
                  <a:extLst>
                    <a:ext uri="{FF2B5EF4-FFF2-40B4-BE49-F238E27FC236}">
                      <a16:creationId xmlns:a16="http://schemas.microsoft.com/office/drawing/2014/main" id="{1D852F54-F89E-CC1C-1022-1471D73449F0}"/>
                    </a:ext>
                  </a:extLst>
                </p:cNvPr>
                <p:cNvSpPr/>
                <p:nvPr/>
              </p:nvSpPr>
              <p:spPr>
                <a:xfrm>
                  <a:off x="695327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6" name="Vrije vorm: vorm 9595">
                  <a:extLst>
                    <a:ext uri="{FF2B5EF4-FFF2-40B4-BE49-F238E27FC236}">
                      <a16:creationId xmlns:a16="http://schemas.microsoft.com/office/drawing/2014/main" id="{34462557-D646-3F21-CD3E-B9236C1D1AE2}"/>
                    </a:ext>
                  </a:extLst>
                </p:cNvPr>
                <p:cNvSpPr/>
                <p:nvPr/>
              </p:nvSpPr>
              <p:spPr>
                <a:xfrm>
                  <a:off x="700666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7" name="Vrije vorm: vorm 9596">
                  <a:extLst>
                    <a:ext uri="{FF2B5EF4-FFF2-40B4-BE49-F238E27FC236}">
                      <a16:creationId xmlns:a16="http://schemas.microsoft.com/office/drawing/2014/main" id="{DE8B26D1-A012-E1F6-63B4-F99DC04426D6}"/>
                    </a:ext>
                  </a:extLst>
                </p:cNvPr>
                <p:cNvSpPr/>
                <p:nvPr/>
              </p:nvSpPr>
              <p:spPr>
                <a:xfrm>
                  <a:off x="706005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8" name="Vrije vorm: vorm 9597">
                  <a:extLst>
                    <a:ext uri="{FF2B5EF4-FFF2-40B4-BE49-F238E27FC236}">
                      <a16:creationId xmlns:a16="http://schemas.microsoft.com/office/drawing/2014/main" id="{0D9D72F2-7FA0-0ED3-8268-A12FB1D437AA}"/>
                    </a:ext>
                  </a:extLst>
                </p:cNvPr>
                <p:cNvSpPr/>
                <p:nvPr/>
              </p:nvSpPr>
              <p:spPr>
                <a:xfrm>
                  <a:off x="711343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9" name="Vrije vorm: vorm 9598">
                  <a:extLst>
                    <a:ext uri="{FF2B5EF4-FFF2-40B4-BE49-F238E27FC236}">
                      <a16:creationId xmlns:a16="http://schemas.microsoft.com/office/drawing/2014/main" id="{720F343A-0477-6BEF-9770-511BE2FAD185}"/>
                    </a:ext>
                  </a:extLst>
                </p:cNvPr>
                <p:cNvSpPr/>
                <p:nvPr/>
              </p:nvSpPr>
              <p:spPr>
                <a:xfrm>
                  <a:off x="716700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0" name="Vrije vorm: vorm 9599">
                  <a:extLst>
                    <a:ext uri="{FF2B5EF4-FFF2-40B4-BE49-F238E27FC236}">
                      <a16:creationId xmlns:a16="http://schemas.microsoft.com/office/drawing/2014/main" id="{95EF3852-48CA-BC1E-BAC0-D0AA17654B78}"/>
                    </a:ext>
                  </a:extLst>
                </p:cNvPr>
                <p:cNvSpPr/>
                <p:nvPr/>
              </p:nvSpPr>
              <p:spPr>
                <a:xfrm>
                  <a:off x="722039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1" name="Vrije vorm: vorm 9600">
                  <a:extLst>
                    <a:ext uri="{FF2B5EF4-FFF2-40B4-BE49-F238E27FC236}">
                      <a16:creationId xmlns:a16="http://schemas.microsoft.com/office/drawing/2014/main" id="{FF87EB79-23BB-8563-0468-31BB265DC60A}"/>
                    </a:ext>
                  </a:extLst>
                </p:cNvPr>
                <p:cNvSpPr/>
                <p:nvPr/>
              </p:nvSpPr>
              <p:spPr>
                <a:xfrm>
                  <a:off x="727378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2" name="Vrije vorm: vorm 9601">
                  <a:extLst>
                    <a:ext uri="{FF2B5EF4-FFF2-40B4-BE49-F238E27FC236}">
                      <a16:creationId xmlns:a16="http://schemas.microsoft.com/office/drawing/2014/main" id="{50CA993D-CE15-8657-5144-DE273E2963DC}"/>
                    </a:ext>
                  </a:extLst>
                </p:cNvPr>
                <p:cNvSpPr/>
                <p:nvPr/>
              </p:nvSpPr>
              <p:spPr>
                <a:xfrm>
                  <a:off x="732717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3" name="Vrije vorm: vorm 9602">
                  <a:extLst>
                    <a:ext uri="{FF2B5EF4-FFF2-40B4-BE49-F238E27FC236}">
                      <a16:creationId xmlns:a16="http://schemas.microsoft.com/office/drawing/2014/main" id="{0B5EA932-5828-AEA4-0AEE-49129FDD677F}"/>
                    </a:ext>
                  </a:extLst>
                </p:cNvPr>
                <p:cNvSpPr/>
                <p:nvPr/>
              </p:nvSpPr>
              <p:spPr>
                <a:xfrm>
                  <a:off x="738056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4" name="Vrije vorm: vorm 9603">
                  <a:extLst>
                    <a:ext uri="{FF2B5EF4-FFF2-40B4-BE49-F238E27FC236}">
                      <a16:creationId xmlns:a16="http://schemas.microsoft.com/office/drawing/2014/main" id="{1DE306B8-1068-2236-FFE8-67193EB05991}"/>
                    </a:ext>
                  </a:extLst>
                </p:cNvPr>
                <p:cNvSpPr/>
                <p:nvPr/>
              </p:nvSpPr>
              <p:spPr>
                <a:xfrm>
                  <a:off x="743395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5" name="Vrije vorm: vorm 9604">
                  <a:extLst>
                    <a:ext uri="{FF2B5EF4-FFF2-40B4-BE49-F238E27FC236}">
                      <a16:creationId xmlns:a16="http://schemas.microsoft.com/office/drawing/2014/main" id="{073B4987-1F6E-FC9C-CBB3-3A44B1F7571A}"/>
                    </a:ext>
                  </a:extLst>
                </p:cNvPr>
                <p:cNvSpPr/>
                <p:nvPr/>
              </p:nvSpPr>
              <p:spPr>
                <a:xfrm>
                  <a:off x="748751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6" name="Vrije vorm: vorm 9605">
                  <a:extLst>
                    <a:ext uri="{FF2B5EF4-FFF2-40B4-BE49-F238E27FC236}">
                      <a16:creationId xmlns:a16="http://schemas.microsoft.com/office/drawing/2014/main" id="{CEFA80DF-9EC3-5BE7-C48F-D8940C0BC845}"/>
                    </a:ext>
                  </a:extLst>
                </p:cNvPr>
                <p:cNvSpPr/>
                <p:nvPr/>
              </p:nvSpPr>
              <p:spPr>
                <a:xfrm>
                  <a:off x="754090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7" name="Vrije vorm: vorm 9606">
                  <a:extLst>
                    <a:ext uri="{FF2B5EF4-FFF2-40B4-BE49-F238E27FC236}">
                      <a16:creationId xmlns:a16="http://schemas.microsoft.com/office/drawing/2014/main" id="{CC7461CE-946D-0198-4DAC-9F335F5DCC4B}"/>
                    </a:ext>
                  </a:extLst>
                </p:cNvPr>
                <p:cNvSpPr/>
                <p:nvPr/>
              </p:nvSpPr>
              <p:spPr>
                <a:xfrm>
                  <a:off x="759429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8" name="Vrije vorm: vorm 9607">
                  <a:extLst>
                    <a:ext uri="{FF2B5EF4-FFF2-40B4-BE49-F238E27FC236}">
                      <a16:creationId xmlns:a16="http://schemas.microsoft.com/office/drawing/2014/main" id="{932A51C5-F6FF-4B8B-4706-DB49EF125FE8}"/>
                    </a:ext>
                  </a:extLst>
                </p:cNvPr>
                <p:cNvSpPr/>
                <p:nvPr/>
              </p:nvSpPr>
              <p:spPr>
                <a:xfrm>
                  <a:off x="764768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9" name="Vrije vorm: vorm 9608">
                  <a:extLst>
                    <a:ext uri="{FF2B5EF4-FFF2-40B4-BE49-F238E27FC236}">
                      <a16:creationId xmlns:a16="http://schemas.microsoft.com/office/drawing/2014/main" id="{EC3168FA-A75E-4624-CFC1-3AA2D55D2389}"/>
                    </a:ext>
                  </a:extLst>
                </p:cNvPr>
                <p:cNvSpPr/>
                <p:nvPr/>
              </p:nvSpPr>
              <p:spPr>
                <a:xfrm>
                  <a:off x="770107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0" name="Vrije vorm: vorm 9609">
                  <a:extLst>
                    <a:ext uri="{FF2B5EF4-FFF2-40B4-BE49-F238E27FC236}">
                      <a16:creationId xmlns:a16="http://schemas.microsoft.com/office/drawing/2014/main" id="{CBA66515-4142-A8F2-554F-A574C62A197C}"/>
                    </a:ext>
                  </a:extLst>
                </p:cNvPr>
                <p:cNvSpPr/>
                <p:nvPr/>
              </p:nvSpPr>
              <p:spPr>
                <a:xfrm>
                  <a:off x="775446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1" name="Vrije vorm: vorm 9610">
                  <a:extLst>
                    <a:ext uri="{FF2B5EF4-FFF2-40B4-BE49-F238E27FC236}">
                      <a16:creationId xmlns:a16="http://schemas.microsoft.com/office/drawing/2014/main" id="{0241F755-64E8-686D-6D0B-F863C9C2F0C4}"/>
                    </a:ext>
                  </a:extLst>
                </p:cNvPr>
                <p:cNvSpPr/>
                <p:nvPr/>
              </p:nvSpPr>
              <p:spPr>
                <a:xfrm>
                  <a:off x="780803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2" name="Vrije vorm: vorm 9611">
                  <a:extLst>
                    <a:ext uri="{FF2B5EF4-FFF2-40B4-BE49-F238E27FC236}">
                      <a16:creationId xmlns:a16="http://schemas.microsoft.com/office/drawing/2014/main" id="{C68D9DF6-C966-965E-026E-5B431353525C}"/>
                    </a:ext>
                  </a:extLst>
                </p:cNvPr>
                <p:cNvSpPr/>
                <p:nvPr/>
              </p:nvSpPr>
              <p:spPr>
                <a:xfrm>
                  <a:off x="786124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3" name="Vrije vorm: vorm 9612">
                  <a:extLst>
                    <a:ext uri="{FF2B5EF4-FFF2-40B4-BE49-F238E27FC236}">
                      <a16:creationId xmlns:a16="http://schemas.microsoft.com/office/drawing/2014/main" id="{7A648A17-5456-EA06-8D1F-9F4048BF5930}"/>
                    </a:ext>
                  </a:extLst>
                </p:cNvPr>
                <p:cNvSpPr/>
                <p:nvPr/>
              </p:nvSpPr>
              <p:spPr>
                <a:xfrm>
                  <a:off x="791480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4" name="Vrije vorm: vorm 9613">
                  <a:extLst>
                    <a:ext uri="{FF2B5EF4-FFF2-40B4-BE49-F238E27FC236}">
                      <a16:creationId xmlns:a16="http://schemas.microsoft.com/office/drawing/2014/main" id="{8E3278B6-B334-7B21-C914-9467868801BB}"/>
                    </a:ext>
                  </a:extLst>
                </p:cNvPr>
                <p:cNvSpPr/>
                <p:nvPr/>
              </p:nvSpPr>
              <p:spPr>
                <a:xfrm>
                  <a:off x="796819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5" name="Vrije vorm: vorm 9614">
                  <a:extLst>
                    <a:ext uri="{FF2B5EF4-FFF2-40B4-BE49-F238E27FC236}">
                      <a16:creationId xmlns:a16="http://schemas.microsoft.com/office/drawing/2014/main" id="{A7B7D4B0-20F2-451F-B9F1-2E192E34D888}"/>
                    </a:ext>
                  </a:extLst>
                </p:cNvPr>
                <p:cNvSpPr/>
                <p:nvPr/>
              </p:nvSpPr>
              <p:spPr>
                <a:xfrm>
                  <a:off x="802158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6" name="Vrije vorm: vorm 9615">
                  <a:extLst>
                    <a:ext uri="{FF2B5EF4-FFF2-40B4-BE49-F238E27FC236}">
                      <a16:creationId xmlns:a16="http://schemas.microsoft.com/office/drawing/2014/main" id="{763A08C5-C1D7-A811-955A-BBC04AA60A0E}"/>
                    </a:ext>
                  </a:extLst>
                </p:cNvPr>
                <p:cNvSpPr/>
                <p:nvPr/>
              </p:nvSpPr>
              <p:spPr>
                <a:xfrm>
                  <a:off x="807497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7" name="Vrije vorm: vorm 9616">
                  <a:extLst>
                    <a:ext uri="{FF2B5EF4-FFF2-40B4-BE49-F238E27FC236}">
                      <a16:creationId xmlns:a16="http://schemas.microsoft.com/office/drawing/2014/main" id="{CF8E9DE8-B794-426F-11F8-7A59409BC8CD}"/>
                    </a:ext>
                  </a:extLst>
                </p:cNvPr>
                <p:cNvSpPr/>
                <p:nvPr/>
              </p:nvSpPr>
              <p:spPr>
                <a:xfrm>
                  <a:off x="812836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8" name="Vrije vorm: vorm 9617">
                  <a:extLst>
                    <a:ext uri="{FF2B5EF4-FFF2-40B4-BE49-F238E27FC236}">
                      <a16:creationId xmlns:a16="http://schemas.microsoft.com/office/drawing/2014/main" id="{CD2D8E84-A8ED-82A2-FC23-DAAC68146CA0}"/>
                    </a:ext>
                  </a:extLst>
                </p:cNvPr>
                <p:cNvSpPr/>
                <p:nvPr/>
              </p:nvSpPr>
              <p:spPr>
                <a:xfrm>
                  <a:off x="818175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9" name="Vrije vorm: vorm 9618">
                  <a:extLst>
                    <a:ext uri="{FF2B5EF4-FFF2-40B4-BE49-F238E27FC236}">
                      <a16:creationId xmlns:a16="http://schemas.microsoft.com/office/drawing/2014/main" id="{A795427D-99FF-0A00-0AA0-03DF5F340D20}"/>
                    </a:ext>
                  </a:extLst>
                </p:cNvPr>
                <p:cNvSpPr/>
                <p:nvPr/>
              </p:nvSpPr>
              <p:spPr>
                <a:xfrm>
                  <a:off x="823514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0" name="Vrije vorm: vorm 9619">
                  <a:extLst>
                    <a:ext uri="{FF2B5EF4-FFF2-40B4-BE49-F238E27FC236}">
                      <a16:creationId xmlns:a16="http://schemas.microsoft.com/office/drawing/2014/main" id="{C420A685-7663-EB74-DD43-795A80A054D3}"/>
                    </a:ext>
                  </a:extLst>
                </p:cNvPr>
                <p:cNvSpPr/>
                <p:nvPr/>
              </p:nvSpPr>
              <p:spPr>
                <a:xfrm>
                  <a:off x="828870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1" name="Vrije vorm: vorm 9620">
                  <a:extLst>
                    <a:ext uri="{FF2B5EF4-FFF2-40B4-BE49-F238E27FC236}">
                      <a16:creationId xmlns:a16="http://schemas.microsoft.com/office/drawing/2014/main" id="{360C7C09-A740-281B-8C12-79F4D78C14AC}"/>
                    </a:ext>
                  </a:extLst>
                </p:cNvPr>
                <p:cNvSpPr/>
                <p:nvPr/>
              </p:nvSpPr>
              <p:spPr>
                <a:xfrm>
                  <a:off x="8342098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2" name="Vrije vorm: vorm 9621">
                  <a:extLst>
                    <a:ext uri="{FF2B5EF4-FFF2-40B4-BE49-F238E27FC236}">
                      <a16:creationId xmlns:a16="http://schemas.microsoft.com/office/drawing/2014/main" id="{88B6FC22-4C9C-12BF-01ED-96527CAD74C9}"/>
                    </a:ext>
                  </a:extLst>
                </p:cNvPr>
                <p:cNvSpPr/>
                <p:nvPr/>
              </p:nvSpPr>
              <p:spPr>
                <a:xfrm>
                  <a:off x="839548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3" name="Vrije vorm: vorm 9622">
                  <a:extLst>
                    <a:ext uri="{FF2B5EF4-FFF2-40B4-BE49-F238E27FC236}">
                      <a16:creationId xmlns:a16="http://schemas.microsoft.com/office/drawing/2014/main" id="{2AF0098C-4ADB-F26D-2928-D93C5383E89E}"/>
                    </a:ext>
                  </a:extLst>
                </p:cNvPr>
                <p:cNvSpPr/>
                <p:nvPr/>
              </p:nvSpPr>
              <p:spPr>
                <a:xfrm>
                  <a:off x="844887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4" name="Vrije vorm: vorm 9623">
                  <a:extLst>
                    <a:ext uri="{FF2B5EF4-FFF2-40B4-BE49-F238E27FC236}">
                      <a16:creationId xmlns:a16="http://schemas.microsoft.com/office/drawing/2014/main" id="{B77CD95B-0F94-5F24-9CE7-A91BAFB0B53D}"/>
                    </a:ext>
                  </a:extLst>
                </p:cNvPr>
                <p:cNvSpPr/>
                <p:nvPr/>
              </p:nvSpPr>
              <p:spPr>
                <a:xfrm>
                  <a:off x="850226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5" name="Vrije vorm: vorm 9624">
                  <a:extLst>
                    <a:ext uri="{FF2B5EF4-FFF2-40B4-BE49-F238E27FC236}">
                      <a16:creationId xmlns:a16="http://schemas.microsoft.com/office/drawing/2014/main" id="{B0D9C5B2-5027-6E40-FBD1-210E708CBE04}"/>
                    </a:ext>
                  </a:extLst>
                </p:cNvPr>
                <p:cNvSpPr/>
                <p:nvPr/>
              </p:nvSpPr>
              <p:spPr>
                <a:xfrm>
                  <a:off x="855565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6" name="Vrije vorm: vorm 9625">
                  <a:extLst>
                    <a:ext uri="{FF2B5EF4-FFF2-40B4-BE49-F238E27FC236}">
                      <a16:creationId xmlns:a16="http://schemas.microsoft.com/office/drawing/2014/main" id="{3B666941-975E-EDD0-BA11-691DDE573555}"/>
                    </a:ext>
                  </a:extLst>
                </p:cNvPr>
                <p:cNvSpPr/>
                <p:nvPr/>
              </p:nvSpPr>
              <p:spPr>
                <a:xfrm>
                  <a:off x="860904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7" name="Vrije vorm: vorm 9626">
                  <a:extLst>
                    <a:ext uri="{FF2B5EF4-FFF2-40B4-BE49-F238E27FC236}">
                      <a16:creationId xmlns:a16="http://schemas.microsoft.com/office/drawing/2014/main" id="{DAAFAC0F-B012-D17C-E96A-F1ADAA78A1C6}"/>
                    </a:ext>
                  </a:extLst>
                </p:cNvPr>
                <p:cNvSpPr/>
                <p:nvPr/>
              </p:nvSpPr>
              <p:spPr>
                <a:xfrm>
                  <a:off x="866261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8" name="Vrije vorm: vorm 9627">
                  <a:extLst>
                    <a:ext uri="{FF2B5EF4-FFF2-40B4-BE49-F238E27FC236}">
                      <a16:creationId xmlns:a16="http://schemas.microsoft.com/office/drawing/2014/main" id="{12529F97-7146-0E90-8C93-66D9D0FA64F0}"/>
                    </a:ext>
                  </a:extLst>
                </p:cNvPr>
                <p:cNvSpPr/>
                <p:nvPr/>
              </p:nvSpPr>
              <p:spPr>
                <a:xfrm>
                  <a:off x="871599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9" name="Vrije vorm: vorm 9628">
                  <a:extLst>
                    <a:ext uri="{FF2B5EF4-FFF2-40B4-BE49-F238E27FC236}">
                      <a16:creationId xmlns:a16="http://schemas.microsoft.com/office/drawing/2014/main" id="{2FCEBDD7-7A9E-7A39-2DF0-8F4176F461A1}"/>
                    </a:ext>
                  </a:extLst>
                </p:cNvPr>
                <p:cNvSpPr/>
                <p:nvPr/>
              </p:nvSpPr>
              <p:spPr>
                <a:xfrm>
                  <a:off x="876938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0" name="Vrije vorm: vorm 9629">
                  <a:extLst>
                    <a:ext uri="{FF2B5EF4-FFF2-40B4-BE49-F238E27FC236}">
                      <a16:creationId xmlns:a16="http://schemas.microsoft.com/office/drawing/2014/main" id="{E5594692-5E0B-0EC3-38CC-49210E232B68}"/>
                    </a:ext>
                  </a:extLst>
                </p:cNvPr>
                <p:cNvSpPr/>
                <p:nvPr/>
              </p:nvSpPr>
              <p:spPr>
                <a:xfrm>
                  <a:off x="882277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1" name="Vrije vorm: vorm 9630">
                  <a:extLst>
                    <a:ext uri="{FF2B5EF4-FFF2-40B4-BE49-F238E27FC236}">
                      <a16:creationId xmlns:a16="http://schemas.microsoft.com/office/drawing/2014/main" id="{B7D7B752-951A-CE49-CCF4-DC9A6E624FD3}"/>
                    </a:ext>
                  </a:extLst>
                </p:cNvPr>
                <p:cNvSpPr/>
                <p:nvPr/>
              </p:nvSpPr>
              <p:spPr>
                <a:xfrm>
                  <a:off x="887616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2" name="Vrije vorm: vorm 9631">
                  <a:extLst>
                    <a:ext uri="{FF2B5EF4-FFF2-40B4-BE49-F238E27FC236}">
                      <a16:creationId xmlns:a16="http://schemas.microsoft.com/office/drawing/2014/main" id="{F3915F1F-CCFB-2747-5C43-1199E36F3DB6}"/>
                    </a:ext>
                  </a:extLst>
                </p:cNvPr>
                <p:cNvSpPr/>
                <p:nvPr/>
              </p:nvSpPr>
              <p:spPr>
                <a:xfrm>
                  <a:off x="892955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3" name="Vrije vorm: vorm 9632">
                  <a:extLst>
                    <a:ext uri="{FF2B5EF4-FFF2-40B4-BE49-F238E27FC236}">
                      <a16:creationId xmlns:a16="http://schemas.microsoft.com/office/drawing/2014/main" id="{3D7EB60A-C810-7331-A5DF-0B71B45FA325}"/>
                    </a:ext>
                  </a:extLst>
                </p:cNvPr>
                <p:cNvSpPr/>
                <p:nvPr/>
              </p:nvSpPr>
              <p:spPr>
                <a:xfrm>
                  <a:off x="898312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4" name="Vrije vorm: vorm 9633">
                  <a:extLst>
                    <a:ext uri="{FF2B5EF4-FFF2-40B4-BE49-F238E27FC236}">
                      <a16:creationId xmlns:a16="http://schemas.microsoft.com/office/drawing/2014/main" id="{D65EAFD6-FE42-82BA-85F4-2FABF8AD35B4}"/>
                    </a:ext>
                  </a:extLst>
                </p:cNvPr>
                <p:cNvSpPr/>
                <p:nvPr/>
              </p:nvSpPr>
              <p:spPr>
                <a:xfrm>
                  <a:off x="903651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5" name="Vrije vorm: vorm 9634">
                  <a:extLst>
                    <a:ext uri="{FF2B5EF4-FFF2-40B4-BE49-F238E27FC236}">
                      <a16:creationId xmlns:a16="http://schemas.microsoft.com/office/drawing/2014/main" id="{0E0076C0-46DA-4C2E-AA02-6724C72BDA5A}"/>
                    </a:ext>
                  </a:extLst>
                </p:cNvPr>
                <p:cNvSpPr/>
                <p:nvPr/>
              </p:nvSpPr>
              <p:spPr>
                <a:xfrm>
                  <a:off x="908990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6" name="Vrije vorm: vorm 9635">
                  <a:extLst>
                    <a:ext uri="{FF2B5EF4-FFF2-40B4-BE49-F238E27FC236}">
                      <a16:creationId xmlns:a16="http://schemas.microsoft.com/office/drawing/2014/main" id="{C4FE5127-22B3-A8B6-BD53-8944BA97942E}"/>
                    </a:ext>
                  </a:extLst>
                </p:cNvPr>
                <p:cNvSpPr/>
                <p:nvPr/>
              </p:nvSpPr>
              <p:spPr>
                <a:xfrm>
                  <a:off x="914329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7" name="Vrije vorm: vorm 9636">
                  <a:extLst>
                    <a:ext uri="{FF2B5EF4-FFF2-40B4-BE49-F238E27FC236}">
                      <a16:creationId xmlns:a16="http://schemas.microsoft.com/office/drawing/2014/main" id="{60149314-80C6-AAA7-2ABB-CAF326E42BEE}"/>
                    </a:ext>
                  </a:extLst>
                </p:cNvPr>
                <p:cNvSpPr/>
                <p:nvPr/>
              </p:nvSpPr>
              <p:spPr>
                <a:xfrm>
                  <a:off x="9196679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8" name="Vrije vorm: vorm 9637">
                  <a:extLst>
                    <a:ext uri="{FF2B5EF4-FFF2-40B4-BE49-F238E27FC236}">
                      <a16:creationId xmlns:a16="http://schemas.microsoft.com/office/drawing/2014/main" id="{A1B51061-33C5-8B95-9CB4-C450CD3A33C6}"/>
                    </a:ext>
                  </a:extLst>
                </p:cNvPr>
                <p:cNvSpPr/>
                <p:nvPr/>
              </p:nvSpPr>
              <p:spPr>
                <a:xfrm>
                  <a:off x="925006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9" name="Vrije vorm: vorm 9638">
                  <a:extLst>
                    <a:ext uri="{FF2B5EF4-FFF2-40B4-BE49-F238E27FC236}">
                      <a16:creationId xmlns:a16="http://schemas.microsoft.com/office/drawing/2014/main" id="{5E76DB51-2651-3482-7660-5A83E5B97BCC}"/>
                    </a:ext>
                  </a:extLst>
                </p:cNvPr>
                <p:cNvSpPr/>
                <p:nvPr/>
              </p:nvSpPr>
              <p:spPr>
                <a:xfrm>
                  <a:off x="930345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0" name="Vrije vorm: vorm 9639">
                  <a:extLst>
                    <a:ext uri="{FF2B5EF4-FFF2-40B4-BE49-F238E27FC236}">
                      <a16:creationId xmlns:a16="http://schemas.microsoft.com/office/drawing/2014/main" id="{18E7D013-6CF7-561D-28EE-6AA9A6227AA4}"/>
                    </a:ext>
                  </a:extLst>
                </p:cNvPr>
                <p:cNvSpPr/>
                <p:nvPr/>
              </p:nvSpPr>
              <p:spPr>
                <a:xfrm>
                  <a:off x="935702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1" name="Vrije vorm: vorm 9640">
                  <a:extLst>
                    <a:ext uri="{FF2B5EF4-FFF2-40B4-BE49-F238E27FC236}">
                      <a16:creationId xmlns:a16="http://schemas.microsoft.com/office/drawing/2014/main" id="{3BEEF42F-20C0-FAE4-4359-13CE7D4813F6}"/>
                    </a:ext>
                  </a:extLst>
                </p:cNvPr>
                <p:cNvSpPr/>
                <p:nvPr/>
              </p:nvSpPr>
              <p:spPr>
                <a:xfrm>
                  <a:off x="941041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2" name="Vrije vorm: vorm 9641">
                  <a:extLst>
                    <a:ext uri="{FF2B5EF4-FFF2-40B4-BE49-F238E27FC236}">
                      <a16:creationId xmlns:a16="http://schemas.microsoft.com/office/drawing/2014/main" id="{21A19566-ABD6-2CBD-1264-160E2B15CF7D}"/>
                    </a:ext>
                  </a:extLst>
                </p:cNvPr>
                <p:cNvSpPr/>
                <p:nvPr/>
              </p:nvSpPr>
              <p:spPr>
                <a:xfrm>
                  <a:off x="946380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3" name="Vrije vorm: vorm 9642">
                  <a:extLst>
                    <a:ext uri="{FF2B5EF4-FFF2-40B4-BE49-F238E27FC236}">
                      <a16:creationId xmlns:a16="http://schemas.microsoft.com/office/drawing/2014/main" id="{2944F8DC-C2F2-5FB0-3B7B-BBF9C33EEAAE}"/>
                    </a:ext>
                  </a:extLst>
                </p:cNvPr>
                <p:cNvSpPr/>
                <p:nvPr/>
              </p:nvSpPr>
              <p:spPr>
                <a:xfrm>
                  <a:off x="951719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4" name="Vrije vorm: vorm 9643">
                  <a:extLst>
                    <a:ext uri="{FF2B5EF4-FFF2-40B4-BE49-F238E27FC236}">
                      <a16:creationId xmlns:a16="http://schemas.microsoft.com/office/drawing/2014/main" id="{07780A68-392C-AF9F-D6D6-DBA93CCCC78D}"/>
                    </a:ext>
                  </a:extLst>
                </p:cNvPr>
                <p:cNvSpPr/>
                <p:nvPr/>
              </p:nvSpPr>
              <p:spPr>
                <a:xfrm>
                  <a:off x="957058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5" name="Vrije vorm: vorm 9644">
                  <a:extLst>
                    <a:ext uri="{FF2B5EF4-FFF2-40B4-BE49-F238E27FC236}">
                      <a16:creationId xmlns:a16="http://schemas.microsoft.com/office/drawing/2014/main" id="{B3BF248D-DF12-B0EA-F315-96F68725E141}"/>
                    </a:ext>
                  </a:extLst>
                </p:cNvPr>
                <p:cNvSpPr/>
                <p:nvPr/>
              </p:nvSpPr>
              <p:spPr>
                <a:xfrm>
                  <a:off x="962396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6" name="Vrije vorm: vorm 9645">
                  <a:extLst>
                    <a:ext uri="{FF2B5EF4-FFF2-40B4-BE49-F238E27FC236}">
                      <a16:creationId xmlns:a16="http://schemas.microsoft.com/office/drawing/2014/main" id="{B262DB00-3524-A825-D7CE-C6260464001B}"/>
                    </a:ext>
                  </a:extLst>
                </p:cNvPr>
                <p:cNvSpPr/>
                <p:nvPr/>
              </p:nvSpPr>
              <p:spPr>
                <a:xfrm>
                  <a:off x="967735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7" name="Vrije vorm: vorm 9646">
                  <a:extLst>
                    <a:ext uri="{FF2B5EF4-FFF2-40B4-BE49-F238E27FC236}">
                      <a16:creationId xmlns:a16="http://schemas.microsoft.com/office/drawing/2014/main" id="{F2B62302-E378-F17D-DA2D-4AC1C9D17CDC}"/>
                    </a:ext>
                  </a:extLst>
                </p:cNvPr>
                <p:cNvSpPr/>
                <p:nvPr/>
              </p:nvSpPr>
              <p:spPr>
                <a:xfrm>
                  <a:off x="973092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8" name="Vrije vorm: vorm 9647">
                  <a:extLst>
                    <a:ext uri="{FF2B5EF4-FFF2-40B4-BE49-F238E27FC236}">
                      <a16:creationId xmlns:a16="http://schemas.microsoft.com/office/drawing/2014/main" id="{D85299DF-EE9D-AA0F-2BEE-679E43D6B60C}"/>
                    </a:ext>
                  </a:extLst>
                </p:cNvPr>
                <p:cNvSpPr/>
                <p:nvPr/>
              </p:nvSpPr>
              <p:spPr>
                <a:xfrm>
                  <a:off x="978431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9" name="Vrije vorm: vorm 9648">
                  <a:extLst>
                    <a:ext uri="{FF2B5EF4-FFF2-40B4-BE49-F238E27FC236}">
                      <a16:creationId xmlns:a16="http://schemas.microsoft.com/office/drawing/2014/main" id="{9736A360-2AF6-6D17-D172-0A50D87648CB}"/>
                    </a:ext>
                  </a:extLst>
                </p:cNvPr>
                <p:cNvSpPr/>
                <p:nvPr/>
              </p:nvSpPr>
              <p:spPr>
                <a:xfrm>
                  <a:off x="9837703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0" name="Vrije vorm: vorm 9649">
                  <a:extLst>
                    <a:ext uri="{FF2B5EF4-FFF2-40B4-BE49-F238E27FC236}">
                      <a16:creationId xmlns:a16="http://schemas.microsoft.com/office/drawing/2014/main" id="{FFE2E9E2-3F34-0C5B-8C1D-288E899D6825}"/>
                    </a:ext>
                  </a:extLst>
                </p:cNvPr>
                <p:cNvSpPr/>
                <p:nvPr/>
              </p:nvSpPr>
              <p:spPr>
                <a:xfrm>
                  <a:off x="989109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1" name="Vrije vorm: vorm 9650">
                  <a:extLst>
                    <a:ext uri="{FF2B5EF4-FFF2-40B4-BE49-F238E27FC236}">
                      <a16:creationId xmlns:a16="http://schemas.microsoft.com/office/drawing/2014/main" id="{8D122F48-7619-024D-4125-3F165AAAEF3C}"/>
                    </a:ext>
                  </a:extLst>
                </p:cNvPr>
                <p:cNvSpPr/>
                <p:nvPr/>
              </p:nvSpPr>
              <p:spPr>
                <a:xfrm>
                  <a:off x="994448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2" name="Vrije vorm: vorm 9651">
                  <a:extLst>
                    <a:ext uri="{FF2B5EF4-FFF2-40B4-BE49-F238E27FC236}">
                      <a16:creationId xmlns:a16="http://schemas.microsoft.com/office/drawing/2014/main" id="{E99EE618-191D-0052-48B3-6D4D01CE1015}"/>
                    </a:ext>
                  </a:extLst>
                </p:cNvPr>
                <p:cNvSpPr/>
                <p:nvPr/>
              </p:nvSpPr>
              <p:spPr>
                <a:xfrm>
                  <a:off x="999787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508" name="Graphic 5">
                <a:extLst>
                  <a:ext uri="{FF2B5EF4-FFF2-40B4-BE49-F238E27FC236}">
                    <a16:creationId xmlns:a16="http://schemas.microsoft.com/office/drawing/2014/main" id="{31DAD5CE-4C79-BD73-5B3A-F1831082043E}"/>
                  </a:ext>
                </a:extLst>
              </p:cNvPr>
              <p:cNvGrpSpPr/>
              <p:nvPr/>
            </p:nvGrpSpPr>
            <p:grpSpPr>
              <a:xfrm>
                <a:off x="6899882" y="4890436"/>
                <a:ext cx="3133462" cy="35474"/>
                <a:chOff x="6899882" y="4890436"/>
                <a:chExt cx="3133462" cy="35474"/>
              </a:xfrm>
              <a:solidFill>
                <a:srgbClr val="A3A3B5"/>
              </a:solidFill>
            </p:grpSpPr>
            <p:sp>
              <p:nvSpPr>
                <p:cNvPr id="9535" name="Vrije vorm: vorm 9534">
                  <a:extLst>
                    <a:ext uri="{FF2B5EF4-FFF2-40B4-BE49-F238E27FC236}">
                      <a16:creationId xmlns:a16="http://schemas.microsoft.com/office/drawing/2014/main" id="{01C4660B-CB1A-9AA8-CC05-FBA75A9FC9EE}"/>
                    </a:ext>
                  </a:extLst>
                </p:cNvPr>
                <p:cNvSpPr/>
                <p:nvPr/>
              </p:nvSpPr>
              <p:spPr>
                <a:xfrm>
                  <a:off x="689988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6" name="Vrije vorm: vorm 9535">
                  <a:extLst>
                    <a:ext uri="{FF2B5EF4-FFF2-40B4-BE49-F238E27FC236}">
                      <a16:creationId xmlns:a16="http://schemas.microsoft.com/office/drawing/2014/main" id="{92B3983E-FBD5-FB56-CBA2-E1946EC8E94C}"/>
                    </a:ext>
                  </a:extLst>
                </p:cNvPr>
                <p:cNvSpPr/>
                <p:nvPr/>
              </p:nvSpPr>
              <p:spPr>
                <a:xfrm>
                  <a:off x="695327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7" name="Vrije vorm: vorm 9536">
                  <a:extLst>
                    <a:ext uri="{FF2B5EF4-FFF2-40B4-BE49-F238E27FC236}">
                      <a16:creationId xmlns:a16="http://schemas.microsoft.com/office/drawing/2014/main" id="{C99DEFC0-9A80-5342-5625-B65A6AF85C6D}"/>
                    </a:ext>
                  </a:extLst>
                </p:cNvPr>
                <p:cNvSpPr/>
                <p:nvPr/>
              </p:nvSpPr>
              <p:spPr>
                <a:xfrm>
                  <a:off x="700666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8" name="Vrije vorm: vorm 9537">
                  <a:extLst>
                    <a:ext uri="{FF2B5EF4-FFF2-40B4-BE49-F238E27FC236}">
                      <a16:creationId xmlns:a16="http://schemas.microsoft.com/office/drawing/2014/main" id="{40766B41-F520-DC62-0414-73664F859589}"/>
                    </a:ext>
                  </a:extLst>
                </p:cNvPr>
                <p:cNvSpPr/>
                <p:nvPr/>
              </p:nvSpPr>
              <p:spPr>
                <a:xfrm>
                  <a:off x="706005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9" name="Vrije vorm: vorm 9538">
                  <a:extLst>
                    <a:ext uri="{FF2B5EF4-FFF2-40B4-BE49-F238E27FC236}">
                      <a16:creationId xmlns:a16="http://schemas.microsoft.com/office/drawing/2014/main" id="{9AF89DB5-BCFA-FBBC-A1DD-E0CAB0BDE56E}"/>
                    </a:ext>
                  </a:extLst>
                </p:cNvPr>
                <p:cNvSpPr/>
                <p:nvPr/>
              </p:nvSpPr>
              <p:spPr>
                <a:xfrm>
                  <a:off x="711343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0" name="Vrije vorm: vorm 9539">
                  <a:extLst>
                    <a:ext uri="{FF2B5EF4-FFF2-40B4-BE49-F238E27FC236}">
                      <a16:creationId xmlns:a16="http://schemas.microsoft.com/office/drawing/2014/main" id="{E39026D0-2D4D-849B-AAF0-19D857E3F9B8}"/>
                    </a:ext>
                  </a:extLst>
                </p:cNvPr>
                <p:cNvSpPr/>
                <p:nvPr/>
              </p:nvSpPr>
              <p:spPr>
                <a:xfrm>
                  <a:off x="716700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1" name="Vrije vorm: vorm 9540">
                  <a:extLst>
                    <a:ext uri="{FF2B5EF4-FFF2-40B4-BE49-F238E27FC236}">
                      <a16:creationId xmlns:a16="http://schemas.microsoft.com/office/drawing/2014/main" id="{8DFB5973-5369-8311-E0EB-E75A7BB4D843}"/>
                    </a:ext>
                  </a:extLst>
                </p:cNvPr>
                <p:cNvSpPr/>
                <p:nvPr/>
              </p:nvSpPr>
              <p:spPr>
                <a:xfrm>
                  <a:off x="722039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2" name="Vrije vorm: vorm 9541">
                  <a:extLst>
                    <a:ext uri="{FF2B5EF4-FFF2-40B4-BE49-F238E27FC236}">
                      <a16:creationId xmlns:a16="http://schemas.microsoft.com/office/drawing/2014/main" id="{CE0D941F-96B7-BFC1-1757-A5074A86FEC8}"/>
                    </a:ext>
                  </a:extLst>
                </p:cNvPr>
                <p:cNvSpPr/>
                <p:nvPr/>
              </p:nvSpPr>
              <p:spPr>
                <a:xfrm>
                  <a:off x="727378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3" name="Vrije vorm: vorm 9542">
                  <a:extLst>
                    <a:ext uri="{FF2B5EF4-FFF2-40B4-BE49-F238E27FC236}">
                      <a16:creationId xmlns:a16="http://schemas.microsoft.com/office/drawing/2014/main" id="{F3F7D063-A5C9-D461-5508-D97A13FB7FF8}"/>
                    </a:ext>
                  </a:extLst>
                </p:cNvPr>
                <p:cNvSpPr/>
                <p:nvPr/>
              </p:nvSpPr>
              <p:spPr>
                <a:xfrm>
                  <a:off x="732717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4" name="Vrije vorm: vorm 9543">
                  <a:extLst>
                    <a:ext uri="{FF2B5EF4-FFF2-40B4-BE49-F238E27FC236}">
                      <a16:creationId xmlns:a16="http://schemas.microsoft.com/office/drawing/2014/main" id="{A6B9ADA1-45CD-7095-F51C-F2E193AA25B5}"/>
                    </a:ext>
                  </a:extLst>
                </p:cNvPr>
                <p:cNvSpPr/>
                <p:nvPr/>
              </p:nvSpPr>
              <p:spPr>
                <a:xfrm>
                  <a:off x="738056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5" name="Vrije vorm: vorm 9544">
                  <a:extLst>
                    <a:ext uri="{FF2B5EF4-FFF2-40B4-BE49-F238E27FC236}">
                      <a16:creationId xmlns:a16="http://schemas.microsoft.com/office/drawing/2014/main" id="{4920247F-A3D7-BED1-F170-6D16FCDCDFE0}"/>
                    </a:ext>
                  </a:extLst>
                </p:cNvPr>
                <p:cNvSpPr/>
                <p:nvPr/>
              </p:nvSpPr>
              <p:spPr>
                <a:xfrm>
                  <a:off x="743395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6" name="Vrije vorm: vorm 9545">
                  <a:extLst>
                    <a:ext uri="{FF2B5EF4-FFF2-40B4-BE49-F238E27FC236}">
                      <a16:creationId xmlns:a16="http://schemas.microsoft.com/office/drawing/2014/main" id="{62741F6C-7AFC-7F82-EF51-C3FCD51A9667}"/>
                    </a:ext>
                  </a:extLst>
                </p:cNvPr>
                <p:cNvSpPr/>
                <p:nvPr/>
              </p:nvSpPr>
              <p:spPr>
                <a:xfrm>
                  <a:off x="748751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7" name="Vrije vorm: vorm 9546">
                  <a:extLst>
                    <a:ext uri="{FF2B5EF4-FFF2-40B4-BE49-F238E27FC236}">
                      <a16:creationId xmlns:a16="http://schemas.microsoft.com/office/drawing/2014/main" id="{8293693D-63BC-02A4-681E-5B9666D08969}"/>
                    </a:ext>
                  </a:extLst>
                </p:cNvPr>
                <p:cNvSpPr/>
                <p:nvPr/>
              </p:nvSpPr>
              <p:spPr>
                <a:xfrm>
                  <a:off x="754090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8" name="Vrije vorm: vorm 9547">
                  <a:extLst>
                    <a:ext uri="{FF2B5EF4-FFF2-40B4-BE49-F238E27FC236}">
                      <a16:creationId xmlns:a16="http://schemas.microsoft.com/office/drawing/2014/main" id="{82055A91-29E2-2783-C03D-1AC576726AE1}"/>
                    </a:ext>
                  </a:extLst>
                </p:cNvPr>
                <p:cNvSpPr/>
                <p:nvPr/>
              </p:nvSpPr>
              <p:spPr>
                <a:xfrm>
                  <a:off x="759429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9" name="Vrije vorm: vorm 9548">
                  <a:extLst>
                    <a:ext uri="{FF2B5EF4-FFF2-40B4-BE49-F238E27FC236}">
                      <a16:creationId xmlns:a16="http://schemas.microsoft.com/office/drawing/2014/main" id="{A5639AA2-4321-8E2F-BF34-7F6D225AFA66}"/>
                    </a:ext>
                  </a:extLst>
                </p:cNvPr>
                <p:cNvSpPr/>
                <p:nvPr/>
              </p:nvSpPr>
              <p:spPr>
                <a:xfrm>
                  <a:off x="764768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0" name="Vrije vorm: vorm 9549">
                  <a:extLst>
                    <a:ext uri="{FF2B5EF4-FFF2-40B4-BE49-F238E27FC236}">
                      <a16:creationId xmlns:a16="http://schemas.microsoft.com/office/drawing/2014/main" id="{1E1F5207-71E7-40C1-484C-C19F5802AA2B}"/>
                    </a:ext>
                  </a:extLst>
                </p:cNvPr>
                <p:cNvSpPr/>
                <p:nvPr/>
              </p:nvSpPr>
              <p:spPr>
                <a:xfrm>
                  <a:off x="770107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1" name="Vrije vorm: vorm 9550">
                  <a:extLst>
                    <a:ext uri="{FF2B5EF4-FFF2-40B4-BE49-F238E27FC236}">
                      <a16:creationId xmlns:a16="http://schemas.microsoft.com/office/drawing/2014/main" id="{CDDE2C31-A5DD-33D9-2A8A-487AC4296BF6}"/>
                    </a:ext>
                  </a:extLst>
                </p:cNvPr>
                <p:cNvSpPr/>
                <p:nvPr/>
              </p:nvSpPr>
              <p:spPr>
                <a:xfrm>
                  <a:off x="775446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2" name="Vrije vorm: vorm 9551">
                  <a:extLst>
                    <a:ext uri="{FF2B5EF4-FFF2-40B4-BE49-F238E27FC236}">
                      <a16:creationId xmlns:a16="http://schemas.microsoft.com/office/drawing/2014/main" id="{C8D883A3-5A93-88F7-CB35-F3DC34405019}"/>
                    </a:ext>
                  </a:extLst>
                </p:cNvPr>
                <p:cNvSpPr/>
                <p:nvPr/>
              </p:nvSpPr>
              <p:spPr>
                <a:xfrm>
                  <a:off x="780803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3" name="Vrije vorm: vorm 9552">
                  <a:extLst>
                    <a:ext uri="{FF2B5EF4-FFF2-40B4-BE49-F238E27FC236}">
                      <a16:creationId xmlns:a16="http://schemas.microsoft.com/office/drawing/2014/main" id="{B40C17EE-EA9C-FAB8-3032-1421CB6E0C54}"/>
                    </a:ext>
                  </a:extLst>
                </p:cNvPr>
                <p:cNvSpPr/>
                <p:nvPr/>
              </p:nvSpPr>
              <p:spPr>
                <a:xfrm>
                  <a:off x="786124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4" name="Vrije vorm: vorm 9553">
                  <a:extLst>
                    <a:ext uri="{FF2B5EF4-FFF2-40B4-BE49-F238E27FC236}">
                      <a16:creationId xmlns:a16="http://schemas.microsoft.com/office/drawing/2014/main" id="{678D41D6-9AB5-C83E-FCF0-F853BAE3C1A9}"/>
                    </a:ext>
                  </a:extLst>
                </p:cNvPr>
                <p:cNvSpPr/>
                <p:nvPr/>
              </p:nvSpPr>
              <p:spPr>
                <a:xfrm>
                  <a:off x="791480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5" name="Vrije vorm: vorm 9554">
                  <a:extLst>
                    <a:ext uri="{FF2B5EF4-FFF2-40B4-BE49-F238E27FC236}">
                      <a16:creationId xmlns:a16="http://schemas.microsoft.com/office/drawing/2014/main" id="{AA0081C2-50F0-0312-38E5-0523C397C4D7}"/>
                    </a:ext>
                  </a:extLst>
                </p:cNvPr>
                <p:cNvSpPr/>
                <p:nvPr/>
              </p:nvSpPr>
              <p:spPr>
                <a:xfrm>
                  <a:off x="796819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6" name="Vrije vorm: vorm 9555">
                  <a:extLst>
                    <a:ext uri="{FF2B5EF4-FFF2-40B4-BE49-F238E27FC236}">
                      <a16:creationId xmlns:a16="http://schemas.microsoft.com/office/drawing/2014/main" id="{1EF88C20-7C5A-93DD-ED30-A5EB34E419F4}"/>
                    </a:ext>
                  </a:extLst>
                </p:cNvPr>
                <p:cNvSpPr/>
                <p:nvPr/>
              </p:nvSpPr>
              <p:spPr>
                <a:xfrm>
                  <a:off x="802158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7" name="Vrije vorm: vorm 9556">
                  <a:extLst>
                    <a:ext uri="{FF2B5EF4-FFF2-40B4-BE49-F238E27FC236}">
                      <a16:creationId xmlns:a16="http://schemas.microsoft.com/office/drawing/2014/main" id="{9590B33B-38BA-17D7-85A4-FDB6CFF17F6C}"/>
                    </a:ext>
                  </a:extLst>
                </p:cNvPr>
                <p:cNvSpPr/>
                <p:nvPr/>
              </p:nvSpPr>
              <p:spPr>
                <a:xfrm>
                  <a:off x="807497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8" name="Vrije vorm: vorm 9557">
                  <a:extLst>
                    <a:ext uri="{FF2B5EF4-FFF2-40B4-BE49-F238E27FC236}">
                      <a16:creationId xmlns:a16="http://schemas.microsoft.com/office/drawing/2014/main" id="{246DF98A-FCA9-8D6A-3851-6B2FF0A7B6D4}"/>
                    </a:ext>
                  </a:extLst>
                </p:cNvPr>
                <p:cNvSpPr/>
                <p:nvPr/>
              </p:nvSpPr>
              <p:spPr>
                <a:xfrm>
                  <a:off x="812836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9" name="Vrije vorm: vorm 9558">
                  <a:extLst>
                    <a:ext uri="{FF2B5EF4-FFF2-40B4-BE49-F238E27FC236}">
                      <a16:creationId xmlns:a16="http://schemas.microsoft.com/office/drawing/2014/main" id="{2F1ED65B-5B51-819A-1BAF-F1D9E1E3FF55}"/>
                    </a:ext>
                  </a:extLst>
                </p:cNvPr>
                <p:cNvSpPr/>
                <p:nvPr/>
              </p:nvSpPr>
              <p:spPr>
                <a:xfrm>
                  <a:off x="818175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0" name="Vrije vorm: vorm 9559">
                  <a:extLst>
                    <a:ext uri="{FF2B5EF4-FFF2-40B4-BE49-F238E27FC236}">
                      <a16:creationId xmlns:a16="http://schemas.microsoft.com/office/drawing/2014/main" id="{FCB85CE6-3BE8-E4E9-99AB-F4EA5D0B08F4}"/>
                    </a:ext>
                  </a:extLst>
                </p:cNvPr>
                <p:cNvSpPr/>
                <p:nvPr/>
              </p:nvSpPr>
              <p:spPr>
                <a:xfrm>
                  <a:off x="823514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1" name="Vrije vorm: vorm 9560">
                  <a:extLst>
                    <a:ext uri="{FF2B5EF4-FFF2-40B4-BE49-F238E27FC236}">
                      <a16:creationId xmlns:a16="http://schemas.microsoft.com/office/drawing/2014/main" id="{012942C3-B8C7-9631-AD95-59148136D65A}"/>
                    </a:ext>
                  </a:extLst>
                </p:cNvPr>
                <p:cNvSpPr/>
                <p:nvPr/>
              </p:nvSpPr>
              <p:spPr>
                <a:xfrm>
                  <a:off x="828870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2" name="Vrije vorm: vorm 9561">
                  <a:extLst>
                    <a:ext uri="{FF2B5EF4-FFF2-40B4-BE49-F238E27FC236}">
                      <a16:creationId xmlns:a16="http://schemas.microsoft.com/office/drawing/2014/main" id="{58527F9C-47BC-B1DB-2755-A4E99BEC40A2}"/>
                    </a:ext>
                  </a:extLst>
                </p:cNvPr>
                <p:cNvSpPr/>
                <p:nvPr/>
              </p:nvSpPr>
              <p:spPr>
                <a:xfrm>
                  <a:off x="8342098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3" name="Vrije vorm: vorm 9562">
                  <a:extLst>
                    <a:ext uri="{FF2B5EF4-FFF2-40B4-BE49-F238E27FC236}">
                      <a16:creationId xmlns:a16="http://schemas.microsoft.com/office/drawing/2014/main" id="{A778D8CF-E669-D90E-9322-CFA4586743C4}"/>
                    </a:ext>
                  </a:extLst>
                </p:cNvPr>
                <p:cNvSpPr/>
                <p:nvPr/>
              </p:nvSpPr>
              <p:spPr>
                <a:xfrm>
                  <a:off x="839548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4" name="Vrije vorm: vorm 9563">
                  <a:extLst>
                    <a:ext uri="{FF2B5EF4-FFF2-40B4-BE49-F238E27FC236}">
                      <a16:creationId xmlns:a16="http://schemas.microsoft.com/office/drawing/2014/main" id="{A1CD7DA1-8A24-8167-256C-FB39E3429CF7}"/>
                    </a:ext>
                  </a:extLst>
                </p:cNvPr>
                <p:cNvSpPr/>
                <p:nvPr/>
              </p:nvSpPr>
              <p:spPr>
                <a:xfrm>
                  <a:off x="844887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5" name="Vrije vorm: vorm 9564">
                  <a:extLst>
                    <a:ext uri="{FF2B5EF4-FFF2-40B4-BE49-F238E27FC236}">
                      <a16:creationId xmlns:a16="http://schemas.microsoft.com/office/drawing/2014/main" id="{C979BB84-0FAB-FC41-A3C9-04E6C66E6DA3}"/>
                    </a:ext>
                  </a:extLst>
                </p:cNvPr>
                <p:cNvSpPr/>
                <p:nvPr/>
              </p:nvSpPr>
              <p:spPr>
                <a:xfrm>
                  <a:off x="850226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6" name="Vrije vorm: vorm 9565">
                  <a:extLst>
                    <a:ext uri="{FF2B5EF4-FFF2-40B4-BE49-F238E27FC236}">
                      <a16:creationId xmlns:a16="http://schemas.microsoft.com/office/drawing/2014/main" id="{39283627-4F5D-B9BF-1298-D92C1B5CB35B}"/>
                    </a:ext>
                  </a:extLst>
                </p:cNvPr>
                <p:cNvSpPr/>
                <p:nvPr/>
              </p:nvSpPr>
              <p:spPr>
                <a:xfrm>
                  <a:off x="855565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7" name="Vrije vorm: vorm 9566">
                  <a:extLst>
                    <a:ext uri="{FF2B5EF4-FFF2-40B4-BE49-F238E27FC236}">
                      <a16:creationId xmlns:a16="http://schemas.microsoft.com/office/drawing/2014/main" id="{0B632063-AF8C-C8C9-5F2D-9D77C692E884}"/>
                    </a:ext>
                  </a:extLst>
                </p:cNvPr>
                <p:cNvSpPr/>
                <p:nvPr/>
              </p:nvSpPr>
              <p:spPr>
                <a:xfrm>
                  <a:off x="860904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8" name="Vrije vorm: vorm 9567">
                  <a:extLst>
                    <a:ext uri="{FF2B5EF4-FFF2-40B4-BE49-F238E27FC236}">
                      <a16:creationId xmlns:a16="http://schemas.microsoft.com/office/drawing/2014/main" id="{ECB28A47-54E2-15BD-6C6B-1BC608D073BF}"/>
                    </a:ext>
                  </a:extLst>
                </p:cNvPr>
                <p:cNvSpPr/>
                <p:nvPr/>
              </p:nvSpPr>
              <p:spPr>
                <a:xfrm>
                  <a:off x="866261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9" name="Vrije vorm: vorm 9568">
                  <a:extLst>
                    <a:ext uri="{FF2B5EF4-FFF2-40B4-BE49-F238E27FC236}">
                      <a16:creationId xmlns:a16="http://schemas.microsoft.com/office/drawing/2014/main" id="{3DCA45DA-CDEF-A968-0114-FD18F77E6A5D}"/>
                    </a:ext>
                  </a:extLst>
                </p:cNvPr>
                <p:cNvSpPr/>
                <p:nvPr/>
              </p:nvSpPr>
              <p:spPr>
                <a:xfrm>
                  <a:off x="871599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0" name="Vrije vorm: vorm 9569">
                  <a:extLst>
                    <a:ext uri="{FF2B5EF4-FFF2-40B4-BE49-F238E27FC236}">
                      <a16:creationId xmlns:a16="http://schemas.microsoft.com/office/drawing/2014/main" id="{CF2A67C5-92F9-9FD6-957B-6C6C6A175CD7}"/>
                    </a:ext>
                  </a:extLst>
                </p:cNvPr>
                <p:cNvSpPr/>
                <p:nvPr/>
              </p:nvSpPr>
              <p:spPr>
                <a:xfrm>
                  <a:off x="876938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1" name="Vrije vorm: vorm 9570">
                  <a:extLst>
                    <a:ext uri="{FF2B5EF4-FFF2-40B4-BE49-F238E27FC236}">
                      <a16:creationId xmlns:a16="http://schemas.microsoft.com/office/drawing/2014/main" id="{1226A05A-D3B9-9594-6D4C-9965D0DA65D8}"/>
                    </a:ext>
                  </a:extLst>
                </p:cNvPr>
                <p:cNvSpPr/>
                <p:nvPr/>
              </p:nvSpPr>
              <p:spPr>
                <a:xfrm>
                  <a:off x="882277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2" name="Vrije vorm: vorm 9571">
                  <a:extLst>
                    <a:ext uri="{FF2B5EF4-FFF2-40B4-BE49-F238E27FC236}">
                      <a16:creationId xmlns:a16="http://schemas.microsoft.com/office/drawing/2014/main" id="{4204E48A-7444-918F-64FE-A62EB8397BE8}"/>
                    </a:ext>
                  </a:extLst>
                </p:cNvPr>
                <p:cNvSpPr/>
                <p:nvPr/>
              </p:nvSpPr>
              <p:spPr>
                <a:xfrm>
                  <a:off x="887616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3" name="Vrije vorm: vorm 9572">
                  <a:extLst>
                    <a:ext uri="{FF2B5EF4-FFF2-40B4-BE49-F238E27FC236}">
                      <a16:creationId xmlns:a16="http://schemas.microsoft.com/office/drawing/2014/main" id="{978FEFDF-EC51-EA61-FFB8-FD297D73FB7C}"/>
                    </a:ext>
                  </a:extLst>
                </p:cNvPr>
                <p:cNvSpPr/>
                <p:nvPr/>
              </p:nvSpPr>
              <p:spPr>
                <a:xfrm>
                  <a:off x="892955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4" name="Vrije vorm: vorm 9573">
                  <a:extLst>
                    <a:ext uri="{FF2B5EF4-FFF2-40B4-BE49-F238E27FC236}">
                      <a16:creationId xmlns:a16="http://schemas.microsoft.com/office/drawing/2014/main" id="{81D2D929-9D5F-8627-0F31-96D6BF448281}"/>
                    </a:ext>
                  </a:extLst>
                </p:cNvPr>
                <p:cNvSpPr/>
                <p:nvPr/>
              </p:nvSpPr>
              <p:spPr>
                <a:xfrm>
                  <a:off x="898312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5" name="Vrije vorm: vorm 9574">
                  <a:extLst>
                    <a:ext uri="{FF2B5EF4-FFF2-40B4-BE49-F238E27FC236}">
                      <a16:creationId xmlns:a16="http://schemas.microsoft.com/office/drawing/2014/main" id="{AB23325F-40A1-9310-D068-8C78014B18BD}"/>
                    </a:ext>
                  </a:extLst>
                </p:cNvPr>
                <p:cNvSpPr/>
                <p:nvPr/>
              </p:nvSpPr>
              <p:spPr>
                <a:xfrm>
                  <a:off x="903651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6" name="Vrije vorm: vorm 9575">
                  <a:extLst>
                    <a:ext uri="{FF2B5EF4-FFF2-40B4-BE49-F238E27FC236}">
                      <a16:creationId xmlns:a16="http://schemas.microsoft.com/office/drawing/2014/main" id="{69836455-B009-C760-F918-126D959D1466}"/>
                    </a:ext>
                  </a:extLst>
                </p:cNvPr>
                <p:cNvSpPr/>
                <p:nvPr/>
              </p:nvSpPr>
              <p:spPr>
                <a:xfrm>
                  <a:off x="908990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7" name="Vrije vorm: vorm 9576">
                  <a:extLst>
                    <a:ext uri="{FF2B5EF4-FFF2-40B4-BE49-F238E27FC236}">
                      <a16:creationId xmlns:a16="http://schemas.microsoft.com/office/drawing/2014/main" id="{D0C853DB-147C-ED47-23A1-6511E7CD4509}"/>
                    </a:ext>
                  </a:extLst>
                </p:cNvPr>
                <p:cNvSpPr/>
                <p:nvPr/>
              </p:nvSpPr>
              <p:spPr>
                <a:xfrm>
                  <a:off x="914329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8" name="Vrije vorm: vorm 9577">
                  <a:extLst>
                    <a:ext uri="{FF2B5EF4-FFF2-40B4-BE49-F238E27FC236}">
                      <a16:creationId xmlns:a16="http://schemas.microsoft.com/office/drawing/2014/main" id="{87F32CD3-79D1-D84B-F44B-C77712188311}"/>
                    </a:ext>
                  </a:extLst>
                </p:cNvPr>
                <p:cNvSpPr/>
                <p:nvPr/>
              </p:nvSpPr>
              <p:spPr>
                <a:xfrm>
                  <a:off x="9196679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9" name="Vrije vorm: vorm 9578">
                  <a:extLst>
                    <a:ext uri="{FF2B5EF4-FFF2-40B4-BE49-F238E27FC236}">
                      <a16:creationId xmlns:a16="http://schemas.microsoft.com/office/drawing/2014/main" id="{5E6E8E36-C94F-53C9-1A68-78F298C52DC4}"/>
                    </a:ext>
                  </a:extLst>
                </p:cNvPr>
                <p:cNvSpPr/>
                <p:nvPr/>
              </p:nvSpPr>
              <p:spPr>
                <a:xfrm>
                  <a:off x="925006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0" name="Vrije vorm: vorm 9579">
                  <a:extLst>
                    <a:ext uri="{FF2B5EF4-FFF2-40B4-BE49-F238E27FC236}">
                      <a16:creationId xmlns:a16="http://schemas.microsoft.com/office/drawing/2014/main" id="{19BD70FE-2D87-3812-F0B8-0171FFC77117}"/>
                    </a:ext>
                  </a:extLst>
                </p:cNvPr>
                <p:cNvSpPr/>
                <p:nvPr/>
              </p:nvSpPr>
              <p:spPr>
                <a:xfrm>
                  <a:off x="930345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1" name="Vrije vorm: vorm 9580">
                  <a:extLst>
                    <a:ext uri="{FF2B5EF4-FFF2-40B4-BE49-F238E27FC236}">
                      <a16:creationId xmlns:a16="http://schemas.microsoft.com/office/drawing/2014/main" id="{5D4B4766-6CDE-7F2D-2AD9-EA659099F763}"/>
                    </a:ext>
                  </a:extLst>
                </p:cNvPr>
                <p:cNvSpPr/>
                <p:nvPr/>
              </p:nvSpPr>
              <p:spPr>
                <a:xfrm>
                  <a:off x="935702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2" name="Vrije vorm: vorm 9581">
                  <a:extLst>
                    <a:ext uri="{FF2B5EF4-FFF2-40B4-BE49-F238E27FC236}">
                      <a16:creationId xmlns:a16="http://schemas.microsoft.com/office/drawing/2014/main" id="{68CA725A-411D-7F15-0285-64A567B2A788}"/>
                    </a:ext>
                  </a:extLst>
                </p:cNvPr>
                <p:cNvSpPr/>
                <p:nvPr/>
              </p:nvSpPr>
              <p:spPr>
                <a:xfrm>
                  <a:off x="941041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3" name="Vrije vorm: vorm 9582">
                  <a:extLst>
                    <a:ext uri="{FF2B5EF4-FFF2-40B4-BE49-F238E27FC236}">
                      <a16:creationId xmlns:a16="http://schemas.microsoft.com/office/drawing/2014/main" id="{BF0BB706-5C0F-FB2B-16AB-E273C6D2794C}"/>
                    </a:ext>
                  </a:extLst>
                </p:cNvPr>
                <p:cNvSpPr/>
                <p:nvPr/>
              </p:nvSpPr>
              <p:spPr>
                <a:xfrm>
                  <a:off x="946380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4" name="Vrije vorm: vorm 9583">
                  <a:extLst>
                    <a:ext uri="{FF2B5EF4-FFF2-40B4-BE49-F238E27FC236}">
                      <a16:creationId xmlns:a16="http://schemas.microsoft.com/office/drawing/2014/main" id="{F02734AC-BC5A-43B5-6244-5953B987A139}"/>
                    </a:ext>
                  </a:extLst>
                </p:cNvPr>
                <p:cNvSpPr/>
                <p:nvPr/>
              </p:nvSpPr>
              <p:spPr>
                <a:xfrm>
                  <a:off x="951719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5" name="Vrije vorm: vorm 9584">
                  <a:extLst>
                    <a:ext uri="{FF2B5EF4-FFF2-40B4-BE49-F238E27FC236}">
                      <a16:creationId xmlns:a16="http://schemas.microsoft.com/office/drawing/2014/main" id="{C69E32D2-1DD5-EB07-838B-0E5ECAF92A80}"/>
                    </a:ext>
                  </a:extLst>
                </p:cNvPr>
                <p:cNvSpPr/>
                <p:nvPr/>
              </p:nvSpPr>
              <p:spPr>
                <a:xfrm>
                  <a:off x="957058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6" name="Vrije vorm: vorm 9585">
                  <a:extLst>
                    <a:ext uri="{FF2B5EF4-FFF2-40B4-BE49-F238E27FC236}">
                      <a16:creationId xmlns:a16="http://schemas.microsoft.com/office/drawing/2014/main" id="{AEEF267B-E3F4-6008-3EB8-55163ABB2AD5}"/>
                    </a:ext>
                  </a:extLst>
                </p:cNvPr>
                <p:cNvSpPr/>
                <p:nvPr/>
              </p:nvSpPr>
              <p:spPr>
                <a:xfrm>
                  <a:off x="962396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7" name="Vrije vorm: vorm 9586">
                  <a:extLst>
                    <a:ext uri="{FF2B5EF4-FFF2-40B4-BE49-F238E27FC236}">
                      <a16:creationId xmlns:a16="http://schemas.microsoft.com/office/drawing/2014/main" id="{15E82AED-FB63-2499-D674-2556814DC76F}"/>
                    </a:ext>
                  </a:extLst>
                </p:cNvPr>
                <p:cNvSpPr/>
                <p:nvPr/>
              </p:nvSpPr>
              <p:spPr>
                <a:xfrm>
                  <a:off x="967735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8" name="Vrije vorm: vorm 9587">
                  <a:extLst>
                    <a:ext uri="{FF2B5EF4-FFF2-40B4-BE49-F238E27FC236}">
                      <a16:creationId xmlns:a16="http://schemas.microsoft.com/office/drawing/2014/main" id="{CB6D6118-2010-BF93-8115-94C62C02F4D9}"/>
                    </a:ext>
                  </a:extLst>
                </p:cNvPr>
                <p:cNvSpPr/>
                <p:nvPr/>
              </p:nvSpPr>
              <p:spPr>
                <a:xfrm>
                  <a:off x="973092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9" name="Vrije vorm: vorm 9588">
                  <a:extLst>
                    <a:ext uri="{FF2B5EF4-FFF2-40B4-BE49-F238E27FC236}">
                      <a16:creationId xmlns:a16="http://schemas.microsoft.com/office/drawing/2014/main" id="{7236A49C-30A2-C7D7-76C3-05AE8A4D3F10}"/>
                    </a:ext>
                  </a:extLst>
                </p:cNvPr>
                <p:cNvSpPr/>
                <p:nvPr/>
              </p:nvSpPr>
              <p:spPr>
                <a:xfrm>
                  <a:off x="978431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0" name="Vrije vorm: vorm 9589">
                  <a:extLst>
                    <a:ext uri="{FF2B5EF4-FFF2-40B4-BE49-F238E27FC236}">
                      <a16:creationId xmlns:a16="http://schemas.microsoft.com/office/drawing/2014/main" id="{671FEE95-6FD7-B7EC-7512-E03F3E13FC30}"/>
                    </a:ext>
                  </a:extLst>
                </p:cNvPr>
                <p:cNvSpPr/>
                <p:nvPr/>
              </p:nvSpPr>
              <p:spPr>
                <a:xfrm>
                  <a:off x="9837703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1" name="Vrije vorm: vorm 9590">
                  <a:extLst>
                    <a:ext uri="{FF2B5EF4-FFF2-40B4-BE49-F238E27FC236}">
                      <a16:creationId xmlns:a16="http://schemas.microsoft.com/office/drawing/2014/main" id="{B14464A8-655D-F25B-55ED-1C8EDE665DFB}"/>
                    </a:ext>
                  </a:extLst>
                </p:cNvPr>
                <p:cNvSpPr/>
                <p:nvPr/>
              </p:nvSpPr>
              <p:spPr>
                <a:xfrm>
                  <a:off x="989109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2" name="Vrije vorm: vorm 9591">
                  <a:extLst>
                    <a:ext uri="{FF2B5EF4-FFF2-40B4-BE49-F238E27FC236}">
                      <a16:creationId xmlns:a16="http://schemas.microsoft.com/office/drawing/2014/main" id="{3D55E92E-5CA6-BB7D-4C37-AF7721E9A0A3}"/>
                    </a:ext>
                  </a:extLst>
                </p:cNvPr>
                <p:cNvSpPr/>
                <p:nvPr/>
              </p:nvSpPr>
              <p:spPr>
                <a:xfrm>
                  <a:off x="994448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3" name="Vrije vorm: vorm 9592">
                  <a:extLst>
                    <a:ext uri="{FF2B5EF4-FFF2-40B4-BE49-F238E27FC236}">
                      <a16:creationId xmlns:a16="http://schemas.microsoft.com/office/drawing/2014/main" id="{366747F5-A98E-3969-0DF6-190DA64C2BDF}"/>
                    </a:ext>
                  </a:extLst>
                </p:cNvPr>
                <p:cNvSpPr/>
                <p:nvPr/>
              </p:nvSpPr>
              <p:spPr>
                <a:xfrm>
                  <a:off x="999787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509" name="Graphic 5">
                <a:extLst>
                  <a:ext uri="{FF2B5EF4-FFF2-40B4-BE49-F238E27FC236}">
                    <a16:creationId xmlns:a16="http://schemas.microsoft.com/office/drawing/2014/main" id="{BEEADB69-1FE4-A149-3EB3-B51DF4D0CFDF}"/>
                  </a:ext>
                </a:extLst>
              </p:cNvPr>
              <p:cNvGrpSpPr/>
              <p:nvPr/>
            </p:nvGrpSpPr>
            <p:grpSpPr>
              <a:xfrm>
                <a:off x="8740122" y="5323935"/>
                <a:ext cx="1293577" cy="35474"/>
                <a:chOff x="8740122" y="5323935"/>
                <a:chExt cx="1293577" cy="35474"/>
              </a:xfrm>
              <a:solidFill>
                <a:srgbClr val="A3A3B5"/>
              </a:solidFill>
            </p:grpSpPr>
            <p:sp>
              <p:nvSpPr>
                <p:cNvPr id="9510" name="Vrije vorm: vorm 9509">
                  <a:extLst>
                    <a:ext uri="{FF2B5EF4-FFF2-40B4-BE49-F238E27FC236}">
                      <a16:creationId xmlns:a16="http://schemas.microsoft.com/office/drawing/2014/main" id="{32F8D5D0-DB4B-F04F-4006-301336536CB1}"/>
                    </a:ext>
                  </a:extLst>
                </p:cNvPr>
                <p:cNvSpPr/>
                <p:nvPr/>
              </p:nvSpPr>
              <p:spPr>
                <a:xfrm>
                  <a:off x="874012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1" name="Vrije vorm: vorm 9510">
                  <a:extLst>
                    <a:ext uri="{FF2B5EF4-FFF2-40B4-BE49-F238E27FC236}">
                      <a16:creationId xmlns:a16="http://schemas.microsoft.com/office/drawing/2014/main" id="{ED2F8374-0CB0-1CE7-A1CC-A96B52E1E214}"/>
                    </a:ext>
                  </a:extLst>
                </p:cNvPr>
                <p:cNvSpPr/>
                <p:nvPr/>
              </p:nvSpPr>
              <p:spPr>
                <a:xfrm>
                  <a:off x="879244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2" name="Vrije vorm: vorm 9511">
                  <a:extLst>
                    <a:ext uri="{FF2B5EF4-FFF2-40B4-BE49-F238E27FC236}">
                      <a16:creationId xmlns:a16="http://schemas.microsoft.com/office/drawing/2014/main" id="{4A845F88-D792-E113-DD39-D0546A9FA649}"/>
                    </a:ext>
                  </a:extLst>
                </p:cNvPr>
                <p:cNvSpPr/>
                <p:nvPr/>
              </p:nvSpPr>
              <p:spPr>
                <a:xfrm>
                  <a:off x="884477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3" name="Vrije vorm: vorm 9512">
                  <a:extLst>
                    <a:ext uri="{FF2B5EF4-FFF2-40B4-BE49-F238E27FC236}">
                      <a16:creationId xmlns:a16="http://schemas.microsoft.com/office/drawing/2014/main" id="{56FBB339-B4ED-743B-D4F8-18441B8F34F4}"/>
                    </a:ext>
                  </a:extLst>
                </p:cNvPr>
                <p:cNvSpPr/>
                <p:nvPr/>
              </p:nvSpPr>
              <p:spPr>
                <a:xfrm>
                  <a:off x="889727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4" name="Vrije vorm: vorm 9513">
                  <a:extLst>
                    <a:ext uri="{FF2B5EF4-FFF2-40B4-BE49-F238E27FC236}">
                      <a16:creationId xmlns:a16="http://schemas.microsoft.com/office/drawing/2014/main" id="{5537FD1A-9F32-6FE0-729E-EDBA603ABAE2}"/>
                    </a:ext>
                  </a:extLst>
                </p:cNvPr>
                <p:cNvSpPr/>
                <p:nvPr/>
              </p:nvSpPr>
              <p:spPr>
                <a:xfrm>
                  <a:off x="894977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5" name="Vrije vorm: vorm 9514">
                  <a:extLst>
                    <a:ext uri="{FF2B5EF4-FFF2-40B4-BE49-F238E27FC236}">
                      <a16:creationId xmlns:a16="http://schemas.microsoft.com/office/drawing/2014/main" id="{A0A0F126-2BB7-68CB-CF51-91A37444C26C}"/>
                    </a:ext>
                  </a:extLst>
                </p:cNvPr>
                <p:cNvSpPr/>
                <p:nvPr/>
              </p:nvSpPr>
              <p:spPr>
                <a:xfrm>
                  <a:off x="900227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6" name="Vrije vorm: vorm 9515">
                  <a:extLst>
                    <a:ext uri="{FF2B5EF4-FFF2-40B4-BE49-F238E27FC236}">
                      <a16:creationId xmlns:a16="http://schemas.microsoft.com/office/drawing/2014/main" id="{A2F1F343-6F5F-BC37-E6A4-4A0181CCFA18}"/>
                    </a:ext>
                  </a:extLst>
                </p:cNvPr>
                <p:cNvSpPr/>
                <p:nvPr/>
              </p:nvSpPr>
              <p:spPr>
                <a:xfrm>
                  <a:off x="905460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7" name="Vrije vorm: vorm 9516">
                  <a:extLst>
                    <a:ext uri="{FF2B5EF4-FFF2-40B4-BE49-F238E27FC236}">
                      <a16:creationId xmlns:a16="http://schemas.microsoft.com/office/drawing/2014/main" id="{D0F50878-FF01-7BCB-4C6A-9C9F45B4A5FC}"/>
                    </a:ext>
                  </a:extLst>
                </p:cNvPr>
                <p:cNvSpPr/>
                <p:nvPr/>
              </p:nvSpPr>
              <p:spPr>
                <a:xfrm>
                  <a:off x="910710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8" name="Vrije vorm: vorm 9517">
                  <a:extLst>
                    <a:ext uri="{FF2B5EF4-FFF2-40B4-BE49-F238E27FC236}">
                      <a16:creationId xmlns:a16="http://schemas.microsoft.com/office/drawing/2014/main" id="{A120E509-2276-FFDA-AFB5-52ECA3A3DFF1}"/>
                    </a:ext>
                  </a:extLst>
                </p:cNvPr>
                <p:cNvSpPr/>
                <p:nvPr/>
              </p:nvSpPr>
              <p:spPr>
                <a:xfrm>
                  <a:off x="915960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9" name="Vrije vorm: vorm 9518">
                  <a:extLst>
                    <a:ext uri="{FF2B5EF4-FFF2-40B4-BE49-F238E27FC236}">
                      <a16:creationId xmlns:a16="http://schemas.microsoft.com/office/drawing/2014/main" id="{728AD998-FCE5-46A0-74E3-1B5953097EDD}"/>
                    </a:ext>
                  </a:extLst>
                </p:cNvPr>
                <p:cNvSpPr/>
                <p:nvPr/>
              </p:nvSpPr>
              <p:spPr>
                <a:xfrm>
                  <a:off x="921193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0" name="Vrije vorm: vorm 9519">
                  <a:extLst>
                    <a:ext uri="{FF2B5EF4-FFF2-40B4-BE49-F238E27FC236}">
                      <a16:creationId xmlns:a16="http://schemas.microsoft.com/office/drawing/2014/main" id="{B2205156-1B17-A15F-3C0E-A2A681015F34}"/>
                    </a:ext>
                  </a:extLst>
                </p:cNvPr>
                <p:cNvSpPr/>
                <p:nvPr/>
              </p:nvSpPr>
              <p:spPr>
                <a:xfrm>
                  <a:off x="926443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1" name="Vrije vorm: vorm 9520">
                  <a:extLst>
                    <a:ext uri="{FF2B5EF4-FFF2-40B4-BE49-F238E27FC236}">
                      <a16:creationId xmlns:a16="http://schemas.microsoft.com/office/drawing/2014/main" id="{3A1104FC-8379-DFAF-221D-F5823072A9AF}"/>
                    </a:ext>
                  </a:extLst>
                </p:cNvPr>
                <p:cNvSpPr/>
                <p:nvPr/>
              </p:nvSpPr>
              <p:spPr>
                <a:xfrm>
                  <a:off x="931693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2" name="Vrije vorm: vorm 9521">
                  <a:extLst>
                    <a:ext uri="{FF2B5EF4-FFF2-40B4-BE49-F238E27FC236}">
                      <a16:creationId xmlns:a16="http://schemas.microsoft.com/office/drawing/2014/main" id="{7891BEE4-5F51-F85E-236F-9030F231897D}"/>
                    </a:ext>
                  </a:extLst>
                </p:cNvPr>
                <p:cNvSpPr/>
                <p:nvPr/>
              </p:nvSpPr>
              <p:spPr>
                <a:xfrm>
                  <a:off x="936944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3" name="Vrije vorm: vorm 9522">
                  <a:extLst>
                    <a:ext uri="{FF2B5EF4-FFF2-40B4-BE49-F238E27FC236}">
                      <a16:creationId xmlns:a16="http://schemas.microsoft.com/office/drawing/2014/main" id="{B7B4B150-74F5-7FBC-6F94-78735DF40905}"/>
                    </a:ext>
                  </a:extLst>
                </p:cNvPr>
                <p:cNvSpPr/>
                <p:nvPr/>
              </p:nvSpPr>
              <p:spPr>
                <a:xfrm>
                  <a:off x="942176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4" name="Vrije vorm: vorm 9523">
                  <a:extLst>
                    <a:ext uri="{FF2B5EF4-FFF2-40B4-BE49-F238E27FC236}">
                      <a16:creationId xmlns:a16="http://schemas.microsoft.com/office/drawing/2014/main" id="{BF20C620-CA2A-099D-0231-B71F2544BEC9}"/>
                    </a:ext>
                  </a:extLst>
                </p:cNvPr>
                <p:cNvSpPr/>
                <p:nvPr/>
              </p:nvSpPr>
              <p:spPr>
                <a:xfrm>
                  <a:off x="947426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5" name="Vrije vorm: vorm 9524">
                  <a:extLst>
                    <a:ext uri="{FF2B5EF4-FFF2-40B4-BE49-F238E27FC236}">
                      <a16:creationId xmlns:a16="http://schemas.microsoft.com/office/drawing/2014/main" id="{99A2042F-4BAC-FBC7-F7E6-E72DE956D7FF}"/>
                    </a:ext>
                  </a:extLst>
                </p:cNvPr>
                <p:cNvSpPr/>
                <p:nvPr/>
              </p:nvSpPr>
              <p:spPr>
                <a:xfrm>
                  <a:off x="952676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1" y="35474"/>
                        <a:pt x="0" y="27533"/>
                        <a:pt x="0" y="17737"/>
                      </a:cubicBezTo>
                      <a:cubicBezTo>
                        <a:pt x="0" y="7941"/>
                        <a:pt x="7861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6" name="Vrije vorm: vorm 9525">
                  <a:extLst>
                    <a:ext uri="{FF2B5EF4-FFF2-40B4-BE49-F238E27FC236}">
                      <a16:creationId xmlns:a16="http://schemas.microsoft.com/office/drawing/2014/main" id="{599E289E-E6B0-53B2-4083-2BF9ACE28F52}"/>
                    </a:ext>
                  </a:extLst>
                </p:cNvPr>
                <p:cNvSpPr/>
                <p:nvPr/>
              </p:nvSpPr>
              <p:spPr>
                <a:xfrm>
                  <a:off x="957909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7" name="Vrije vorm: vorm 9526">
                  <a:extLst>
                    <a:ext uri="{FF2B5EF4-FFF2-40B4-BE49-F238E27FC236}">
                      <a16:creationId xmlns:a16="http://schemas.microsoft.com/office/drawing/2014/main" id="{9870766A-AF68-6548-BFA1-EF334CFD90ED}"/>
                    </a:ext>
                  </a:extLst>
                </p:cNvPr>
                <p:cNvSpPr/>
                <p:nvPr/>
              </p:nvSpPr>
              <p:spPr>
                <a:xfrm>
                  <a:off x="963159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8" name="Vrije vorm: vorm 9527">
                  <a:extLst>
                    <a:ext uri="{FF2B5EF4-FFF2-40B4-BE49-F238E27FC236}">
                      <a16:creationId xmlns:a16="http://schemas.microsoft.com/office/drawing/2014/main" id="{AFC935D4-D94D-E80D-AF58-6D5B8B8FF9F8}"/>
                    </a:ext>
                  </a:extLst>
                </p:cNvPr>
                <p:cNvSpPr/>
                <p:nvPr/>
              </p:nvSpPr>
              <p:spPr>
                <a:xfrm>
                  <a:off x="968409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9" name="Vrije vorm: vorm 9528">
                  <a:extLst>
                    <a:ext uri="{FF2B5EF4-FFF2-40B4-BE49-F238E27FC236}">
                      <a16:creationId xmlns:a16="http://schemas.microsoft.com/office/drawing/2014/main" id="{44F74C5A-8FD3-42A4-42CC-309CC45C0951}"/>
                    </a:ext>
                  </a:extLst>
                </p:cNvPr>
                <p:cNvSpPr/>
                <p:nvPr/>
              </p:nvSpPr>
              <p:spPr>
                <a:xfrm>
                  <a:off x="973642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0" name="Vrije vorm: vorm 9529">
                  <a:extLst>
                    <a:ext uri="{FF2B5EF4-FFF2-40B4-BE49-F238E27FC236}">
                      <a16:creationId xmlns:a16="http://schemas.microsoft.com/office/drawing/2014/main" id="{3E859DB4-DFC5-2F29-B701-84B47507851F}"/>
                    </a:ext>
                  </a:extLst>
                </p:cNvPr>
                <p:cNvSpPr/>
                <p:nvPr/>
              </p:nvSpPr>
              <p:spPr>
                <a:xfrm>
                  <a:off x="978892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1" name="Vrije vorm: vorm 9530">
                  <a:extLst>
                    <a:ext uri="{FF2B5EF4-FFF2-40B4-BE49-F238E27FC236}">
                      <a16:creationId xmlns:a16="http://schemas.microsoft.com/office/drawing/2014/main" id="{89741CFD-F35A-1FA2-08AB-44810EE6BAAD}"/>
                    </a:ext>
                  </a:extLst>
                </p:cNvPr>
                <p:cNvSpPr/>
                <p:nvPr/>
              </p:nvSpPr>
              <p:spPr>
                <a:xfrm>
                  <a:off x="984125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2" name="Vrije vorm: vorm 9531">
                  <a:extLst>
                    <a:ext uri="{FF2B5EF4-FFF2-40B4-BE49-F238E27FC236}">
                      <a16:creationId xmlns:a16="http://schemas.microsoft.com/office/drawing/2014/main" id="{50464F0C-F888-1C68-3CA3-05D2B9F3C05E}"/>
                    </a:ext>
                  </a:extLst>
                </p:cNvPr>
                <p:cNvSpPr/>
                <p:nvPr/>
              </p:nvSpPr>
              <p:spPr>
                <a:xfrm>
                  <a:off x="989375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3" name="Vrije vorm: vorm 9532">
                  <a:extLst>
                    <a:ext uri="{FF2B5EF4-FFF2-40B4-BE49-F238E27FC236}">
                      <a16:creationId xmlns:a16="http://schemas.microsoft.com/office/drawing/2014/main" id="{32E01C23-ABFD-58BC-D0D6-DB676BAFCB6D}"/>
                    </a:ext>
                  </a:extLst>
                </p:cNvPr>
                <p:cNvSpPr/>
                <p:nvPr/>
              </p:nvSpPr>
              <p:spPr>
                <a:xfrm>
                  <a:off x="994625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4" name="Vrije vorm: vorm 9533">
                  <a:extLst>
                    <a:ext uri="{FF2B5EF4-FFF2-40B4-BE49-F238E27FC236}">
                      <a16:creationId xmlns:a16="http://schemas.microsoft.com/office/drawing/2014/main" id="{2DFF2ED1-919F-1AD1-142A-7DD4698D248F}"/>
                    </a:ext>
                  </a:extLst>
                </p:cNvPr>
                <p:cNvSpPr/>
                <p:nvPr/>
              </p:nvSpPr>
              <p:spPr>
                <a:xfrm>
                  <a:off x="999858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9497" name="Graphic 5">
              <a:extLst>
                <a:ext uri="{FF2B5EF4-FFF2-40B4-BE49-F238E27FC236}">
                  <a16:creationId xmlns:a16="http://schemas.microsoft.com/office/drawing/2014/main" id="{48DA676E-8305-6F71-24CB-5862B9F5B0FC}"/>
                </a:ext>
              </a:extLst>
            </p:cNvPr>
            <p:cNvGrpSpPr/>
            <p:nvPr/>
          </p:nvGrpSpPr>
          <p:grpSpPr>
            <a:xfrm>
              <a:off x="6762773" y="1544777"/>
              <a:ext cx="2698013" cy="1023193"/>
              <a:chOff x="6762773" y="1544777"/>
              <a:chExt cx="2698013" cy="1023193"/>
            </a:xfrm>
            <a:noFill/>
          </p:grpSpPr>
          <p:sp>
            <p:nvSpPr>
              <p:cNvPr id="9498" name="Vrije vorm: vorm 9497">
                <a:extLst>
                  <a:ext uri="{FF2B5EF4-FFF2-40B4-BE49-F238E27FC236}">
                    <a16:creationId xmlns:a16="http://schemas.microsoft.com/office/drawing/2014/main" id="{FFCA0BD2-4502-7B26-A378-0219DB4B8756}"/>
                  </a:ext>
                </a:extLst>
              </p:cNvPr>
              <p:cNvSpPr/>
              <p:nvPr/>
            </p:nvSpPr>
            <p:spPr>
              <a:xfrm>
                <a:off x="6772174" y="1544777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9" name="Vrije vorm: vorm 9498">
                <a:extLst>
                  <a:ext uri="{FF2B5EF4-FFF2-40B4-BE49-F238E27FC236}">
                    <a16:creationId xmlns:a16="http://schemas.microsoft.com/office/drawing/2014/main" id="{7D17EA3A-6F49-3D5A-6109-CAB7B0B2CBC3}"/>
                  </a:ext>
                </a:extLst>
              </p:cNvPr>
              <p:cNvSpPr/>
              <p:nvPr/>
            </p:nvSpPr>
            <p:spPr>
              <a:xfrm>
                <a:off x="6770578" y="1695898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0" name="Vrije vorm: vorm 9499">
                <a:extLst>
                  <a:ext uri="{FF2B5EF4-FFF2-40B4-BE49-F238E27FC236}">
                    <a16:creationId xmlns:a16="http://schemas.microsoft.com/office/drawing/2014/main" id="{15118F2E-FF09-B22E-848D-7EE0856EEAEA}"/>
                  </a:ext>
                </a:extLst>
              </p:cNvPr>
              <p:cNvSpPr/>
              <p:nvPr/>
            </p:nvSpPr>
            <p:spPr>
              <a:xfrm>
                <a:off x="6768981" y="1847020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5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5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1" name="Vrije vorm: vorm 9500">
                <a:extLst>
                  <a:ext uri="{FF2B5EF4-FFF2-40B4-BE49-F238E27FC236}">
                    <a16:creationId xmlns:a16="http://schemas.microsoft.com/office/drawing/2014/main" id="{16FF8C18-8D5C-7DB8-7C8E-48E93F9F6805}"/>
                  </a:ext>
                </a:extLst>
              </p:cNvPr>
              <p:cNvSpPr/>
              <p:nvPr/>
            </p:nvSpPr>
            <p:spPr>
              <a:xfrm>
                <a:off x="6767385" y="1998141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2" name="Vrije vorm: vorm 9501">
                <a:extLst>
                  <a:ext uri="{FF2B5EF4-FFF2-40B4-BE49-F238E27FC236}">
                    <a16:creationId xmlns:a16="http://schemas.microsoft.com/office/drawing/2014/main" id="{AD3C176F-DF35-551A-942F-375BAFDB5592}"/>
                  </a:ext>
                </a:extLst>
              </p:cNvPr>
              <p:cNvSpPr/>
              <p:nvPr/>
            </p:nvSpPr>
            <p:spPr>
              <a:xfrm>
                <a:off x="6765789" y="2149440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5 h 116288"/>
                  <a:gd name="connsiteX14" fmla="*/ 737692 w 2688612"/>
                  <a:gd name="connsiteY14" fmla="*/ 90875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048 h 116288"/>
                  <a:gd name="connsiteX19" fmla="*/ 0 w 2688612"/>
                  <a:gd name="connsiteY19" fmla="*/ 59657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5"/>
                    </a:cubicBezTo>
                    <a:cubicBezTo>
                      <a:pt x="738756" y="90875"/>
                      <a:pt x="738224" y="90875"/>
                      <a:pt x="737692" y="90875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048"/>
                    </a:cubicBezTo>
                    <a:cubicBezTo>
                      <a:pt x="31218" y="49547"/>
                      <a:pt x="15964" y="54868"/>
                      <a:pt x="0" y="59657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3" name="Vrije vorm: vorm 9502">
                <a:extLst>
                  <a:ext uri="{FF2B5EF4-FFF2-40B4-BE49-F238E27FC236}">
                    <a16:creationId xmlns:a16="http://schemas.microsoft.com/office/drawing/2014/main" id="{9F0E9891-A94D-915A-CA89-CBD2462A598B}"/>
                  </a:ext>
                </a:extLst>
              </p:cNvPr>
              <p:cNvSpPr/>
              <p:nvPr/>
            </p:nvSpPr>
            <p:spPr>
              <a:xfrm>
                <a:off x="6764370" y="2300561"/>
                <a:ext cx="2688612" cy="116287"/>
              </a:xfrm>
              <a:custGeom>
                <a:avLst/>
                <a:gdLst>
                  <a:gd name="connsiteX0" fmla="*/ 2688612 w 2688612"/>
                  <a:gd name="connsiteY0" fmla="*/ 82183 h 116287"/>
                  <a:gd name="connsiteX1" fmla="*/ 2500243 w 2688612"/>
                  <a:gd name="connsiteY1" fmla="*/ 116239 h 116287"/>
                  <a:gd name="connsiteX2" fmla="*/ 2498647 w 2688612"/>
                  <a:gd name="connsiteY2" fmla="*/ 116239 h 116287"/>
                  <a:gd name="connsiteX3" fmla="*/ 2309390 w 2688612"/>
                  <a:gd name="connsiteY3" fmla="*/ 76685 h 116287"/>
                  <a:gd name="connsiteX4" fmla="*/ 2059295 w 2688612"/>
                  <a:gd name="connsiteY4" fmla="*/ 25424 h 116287"/>
                  <a:gd name="connsiteX5" fmla="*/ 2057344 w 2688612"/>
                  <a:gd name="connsiteY5" fmla="*/ 25424 h 116287"/>
                  <a:gd name="connsiteX6" fmla="*/ 1808135 w 2688612"/>
                  <a:gd name="connsiteY6" fmla="*/ 69590 h 116287"/>
                  <a:gd name="connsiteX7" fmla="*/ 1619766 w 2688612"/>
                  <a:gd name="connsiteY7" fmla="*/ 103645 h 116287"/>
                  <a:gd name="connsiteX8" fmla="*/ 1618169 w 2688612"/>
                  <a:gd name="connsiteY8" fmla="*/ 103645 h 116287"/>
                  <a:gd name="connsiteX9" fmla="*/ 1428913 w 2688612"/>
                  <a:gd name="connsiteY9" fmla="*/ 64091 h 116287"/>
                  <a:gd name="connsiteX10" fmla="*/ 1178818 w 2688612"/>
                  <a:gd name="connsiteY10" fmla="*/ 12831 h 116287"/>
                  <a:gd name="connsiteX11" fmla="*/ 1176867 w 2688612"/>
                  <a:gd name="connsiteY11" fmla="*/ 12831 h 116287"/>
                  <a:gd name="connsiteX12" fmla="*/ 927658 w 2688612"/>
                  <a:gd name="connsiteY12" fmla="*/ 56819 h 116287"/>
                  <a:gd name="connsiteX13" fmla="*/ 739289 w 2688612"/>
                  <a:gd name="connsiteY13" fmla="*/ 90874 h 116287"/>
                  <a:gd name="connsiteX14" fmla="*/ 737692 w 2688612"/>
                  <a:gd name="connsiteY14" fmla="*/ 90874 h 116287"/>
                  <a:gd name="connsiteX15" fmla="*/ 548436 w 2688612"/>
                  <a:gd name="connsiteY15" fmla="*/ 51320 h 116287"/>
                  <a:gd name="connsiteX16" fmla="*/ 298341 w 2688612"/>
                  <a:gd name="connsiteY16" fmla="*/ 60 h 116287"/>
                  <a:gd name="connsiteX17" fmla="*/ 296389 w 2688612"/>
                  <a:gd name="connsiteY17" fmla="*/ 60 h 116287"/>
                  <a:gd name="connsiteX18" fmla="*/ 47181 w 2688612"/>
                  <a:gd name="connsiteY18" fmla="*/ 44226 h 116287"/>
                  <a:gd name="connsiteX19" fmla="*/ 0 w 2688612"/>
                  <a:gd name="connsiteY19" fmla="*/ 59834 h 1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7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4" name="Vrije vorm: vorm 9503">
                <a:extLst>
                  <a:ext uri="{FF2B5EF4-FFF2-40B4-BE49-F238E27FC236}">
                    <a16:creationId xmlns:a16="http://schemas.microsoft.com/office/drawing/2014/main" id="{24391947-DB80-4006-6962-279994E050AB}"/>
                  </a:ext>
                </a:extLst>
              </p:cNvPr>
              <p:cNvSpPr/>
              <p:nvPr/>
            </p:nvSpPr>
            <p:spPr>
              <a:xfrm>
                <a:off x="6762773" y="2451505"/>
                <a:ext cx="2688612" cy="116465"/>
              </a:xfrm>
              <a:custGeom>
                <a:avLst/>
                <a:gdLst>
                  <a:gd name="connsiteX0" fmla="*/ 2688612 w 2688612"/>
                  <a:gd name="connsiteY0" fmla="*/ 82360 h 116465"/>
                  <a:gd name="connsiteX1" fmla="*/ 2500243 w 2688612"/>
                  <a:gd name="connsiteY1" fmla="*/ 116416 h 116465"/>
                  <a:gd name="connsiteX2" fmla="*/ 2498647 w 2688612"/>
                  <a:gd name="connsiteY2" fmla="*/ 116416 h 116465"/>
                  <a:gd name="connsiteX3" fmla="*/ 2309390 w 2688612"/>
                  <a:gd name="connsiteY3" fmla="*/ 76862 h 116465"/>
                  <a:gd name="connsiteX4" fmla="*/ 2059295 w 2688612"/>
                  <a:gd name="connsiteY4" fmla="*/ 25601 h 116465"/>
                  <a:gd name="connsiteX5" fmla="*/ 2057344 w 2688612"/>
                  <a:gd name="connsiteY5" fmla="*/ 25601 h 116465"/>
                  <a:gd name="connsiteX6" fmla="*/ 1808135 w 2688612"/>
                  <a:gd name="connsiteY6" fmla="*/ 69767 h 116465"/>
                  <a:gd name="connsiteX7" fmla="*/ 1619766 w 2688612"/>
                  <a:gd name="connsiteY7" fmla="*/ 103823 h 116465"/>
                  <a:gd name="connsiteX8" fmla="*/ 1618169 w 2688612"/>
                  <a:gd name="connsiteY8" fmla="*/ 103823 h 116465"/>
                  <a:gd name="connsiteX9" fmla="*/ 1428913 w 2688612"/>
                  <a:gd name="connsiteY9" fmla="*/ 64269 h 116465"/>
                  <a:gd name="connsiteX10" fmla="*/ 1178818 w 2688612"/>
                  <a:gd name="connsiteY10" fmla="*/ 12831 h 116465"/>
                  <a:gd name="connsiteX11" fmla="*/ 1176867 w 2688612"/>
                  <a:gd name="connsiteY11" fmla="*/ 12831 h 116465"/>
                  <a:gd name="connsiteX12" fmla="*/ 927658 w 2688612"/>
                  <a:gd name="connsiteY12" fmla="*/ 56819 h 116465"/>
                  <a:gd name="connsiteX13" fmla="*/ 739289 w 2688612"/>
                  <a:gd name="connsiteY13" fmla="*/ 90874 h 116465"/>
                  <a:gd name="connsiteX14" fmla="*/ 737692 w 2688612"/>
                  <a:gd name="connsiteY14" fmla="*/ 90874 h 116465"/>
                  <a:gd name="connsiteX15" fmla="*/ 548436 w 2688612"/>
                  <a:gd name="connsiteY15" fmla="*/ 51320 h 116465"/>
                  <a:gd name="connsiteX16" fmla="*/ 298341 w 2688612"/>
                  <a:gd name="connsiteY16" fmla="*/ 60 h 116465"/>
                  <a:gd name="connsiteX17" fmla="*/ 296389 w 2688612"/>
                  <a:gd name="connsiteY17" fmla="*/ 60 h 116465"/>
                  <a:gd name="connsiteX18" fmla="*/ 47181 w 2688612"/>
                  <a:gd name="connsiteY18" fmla="*/ 44226 h 116465"/>
                  <a:gd name="connsiteX19" fmla="*/ 0 w 2688612"/>
                  <a:gd name="connsiteY19" fmla="*/ 59834 h 11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465">
                    <a:moveTo>
                      <a:pt x="2688612" y="82360"/>
                    </a:moveTo>
                    <a:cubicBezTo>
                      <a:pt x="2634691" y="101162"/>
                      <a:pt x="2588042" y="117480"/>
                      <a:pt x="2500243" y="116416"/>
                    </a:cubicBezTo>
                    <a:cubicBezTo>
                      <a:pt x="2499711" y="116416"/>
                      <a:pt x="2499179" y="116416"/>
                      <a:pt x="2498647" y="116416"/>
                    </a:cubicBezTo>
                    <a:cubicBezTo>
                      <a:pt x="2409783" y="115175"/>
                      <a:pt x="2363311" y="97437"/>
                      <a:pt x="2309390" y="76862"/>
                    </a:cubicBezTo>
                    <a:cubicBezTo>
                      <a:pt x="2248374" y="53626"/>
                      <a:pt x="2179376" y="27198"/>
                      <a:pt x="2059295" y="25601"/>
                    </a:cubicBezTo>
                    <a:cubicBezTo>
                      <a:pt x="2058585" y="25601"/>
                      <a:pt x="2058053" y="25601"/>
                      <a:pt x="2057344" y="25601"/>
                    </a:cubicBezTo>
                    <a:cubicBezTo>
                      <a:pt x="1938504" y="24182"/>
                      <a:pt x="1869329" y="48305"/>
                      <a:pt x="1808135" y="69767"/>
                    </a:cubicBezTo>
                    <a:cubicBezTo>
                      <a:pt x="1754214" y="88569"/>
                      <a:pt x="1707565" y="104887"/>
                      <a:pt x="1619766" y="103823"/>
                    </a:cubicBezTo>
                    <a:cubicBezTo>
                      <a:pt x="1619234" y="103823"/>
                      <a:pt x="1618701" y="103823"/>
                      <a:pt x="1618169" y="103823"/>
                    </a:cubicBezTo>
                    <a:cubicBezTo>
                      <a:pt x="1529306" y="102581"/>
                      <a:pt x="1482834" y="84844"/>
                      <a:pt x="1428913" y="64269"/>
                    </a:cubicBezTo>
                    <a:cubicBezTo>
                      <a:pt x="1367897" y="41033"/>
                      <a:pt x="1298899" y="14604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9488" name="!!kerstkaart wit">
            <a:extLst>
              <a:ext uri="{FF2B5EF4-FFF2-40B4-BE49-F238E27FC236}">
                <a16:creationId xmlns:a16="http://schemas.microsoft.com/office/drawing/2014/main" id="{BBA13FFD-542A-C542-4F75-BBD4420DBDF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11163188">
            <a:off x="1564354" y="-7710104"/>
            <a:ext cx="9057686" cy="531903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9489" name="!!diazoom">
                <a:extLst>
                  <a:ext uri="{FF2B5EF4-FFF2-40B4-BE49-F238E27FC236}">
                    <a16:creationId xmlns:a16="http://schemas.microsoft.com/office/drawing/2014/main" id="{55882C3F-5E1F-D8D3-71E4-F148C87AA04B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05101264"/>
                  </p:ext>
                </p:extLst>
              </p:nvPr>
            </p:nvGraphicFramePr>
            <p:xfrm rot="11163188">
              <a:off x="1818010" y="-7452381"/>
              <a:ext cx="8555978" cy="4812738"/>
            </p:xfrm>
            <a:graphic>
              <a:graphicData uri="http://schemas.microsoft.com/office/powerpoint/2016/slidezoom">
                <pslz:sldZm>
                  <pslz:sldZmObj sldId="266" cId="890700855">
                    <pslz:zmPr id="{864C4E02-7361-4F4B-AB4D-57636B430037}" returnToParent="0" transitionDur="1000">
                      <p166:blipFill xmlns:p166="http://schemas.microsoft.com/office/powerpoint/2016/6/main">
                        <a:blip r:embed="rId8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11163188">
                          <a:off x="0" y="0"/>
                          <a:ext cx="8555978" cy="4812738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9489" name="!!diazoom">
                <a:hlinkClick r:id="rId15" action="ppaction://hlinksldjump"/>
                <a:extLst>
                  <a:ext uri="{FF2B5EF4-FFF2-40B4-BE49-F238E27FC236}">
                    <a16:creationId xmlns:a16="http://schemas.microsoft.com/office/drawing/2014/main" id="{55882C3F-5E1F-D8D3-71E4-F148C87AA04B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 rot="11163188">
                <a:off x="1818010" y="-7452381"/>
                <a:ext cx="8555978" cy="4812738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p:grpSp>
        <p:nvGrpSpPr>
          <p:cNvPr id="5" name="!!kerstboom">
            <a:extLst>
              <a:ext uri="{FF2B5EF4-FFF2-40B4-BE49-F238E27FC236}">
                <a16:creationId xmlns:a16="http://schemas.microsoft.com/office/drawing/2014/main" id="{EC86879C-F4F2-E3C7-1BBF-0C30AA042C5E}"/>
              </a:ext>
            </a:extLst>
          </p:cNvPr>
          <p:cNvGrpSpPr/>
          <p:nvPr userDrawn="1"/>
        </p:nvGrpSpPr>
        <p:grpSpPr>
          <a:xfrm>
            <a:off x="17091097" y="787600"/>
            <a:ext cx="3610461" cy="5679877"/>
            <a:chOff x="4351406" y="577367"/>
            <a:chExt cx="3610461" cy="5679877"/>
          </a:xfrm>
        </p:grpSpPr>
        <p:grpSp>
          <p:nvGrpSpPr>
            <p:cNvPr id="6" name="Graphic 1445">
              <a:extLst>
                <a:ext uri="{FF2B5EF4-FFF2-40B4-BE49-F238E27FC236}">
                  <a16:creationId xmlns:a16="http://schemas.microsoft.com/office/drawing/2014/main" id="{3070447D-4A2A-7832-F85C-16962EE33AE0}"/>
                </a:ext>
              </a:extLst>
            </p:cNvPr>
            <p:cNvGrpSpPr/>
            <p:nvPr/>
          </p:nvGrpSpPr>
          <p:grpSpPr>
            <a:xfrm>
              <a:off x="5902981" y="5251845"/>
              <a:ext cx="701581" cy="1005398"/>
              <a:chOff x="5902981" y="5251845"/>
              <a:chExt cx="701581" cy="1005398"/>
            </a:xfrm>
          </p:grpSpPr>
          <p:sp>
            <p:nvSpPr>
              <p:cNvPr id="10426" name="Vrije vorm: vorm 10425">
                <a:extLst>
                  <a:ext uri="{FF2B5EF4-FFF2-40B4-BE49-F238E27FC236}">
                    <a16:creationId xmlns:a16="http://schemas.microsoft.com/office/drawing/2014/main" id="{DEFA0CFE-F56D-8654-5773-00BC2FE89C70}"/>
                  </a:ext>
                </a:extLst>
              </p:cNvPr>
              <p:cNvSpPr/>
              <p:nvPr/>
            </p:nvSpPr>
            <p:spPr>
              <a:xfrm>
                <a:off x="5902981" y="5251845"/>
                <a:ext cx="701581" cy="1005398"/>
              </a:xfrm>
              <a:custGeom>
                <a:avLst/>
                <a:gdLst>
                  <a:gd name="connsiteX0" fmla="*/ 513688 w 701581"/>
                  <a:gd name="connsiteY0" fmla="*/ 0 h 1005398"/>
                  <a:gd name="connsiteX1" fmla="*/ 478351 w 701581"/>
                  <a:gd name="connsiteY1" fmla="*/ 0 h 1005398"/>
                  <a:gd name="connsiteX2" fmla="*/ 222799 w 701581"/>
                  <a:gd name="connsiteY2" fmla="*/ 0 h 1005398"/>
                  <a:gd name="connsiteX3" fmla="*/ 187893 w 701581"/>
                  <a:gd name="connsiteY3" fmla="*/ 0 h 1005398"/>
                  <a:gd name="connsiteX4" fmla="*/ 0 w 701581"/>
                  <a:gd name="connsiteY4" fmla="*/ 1005399 h 1005398"/>
                  <a:gd name="connsiteX5" fmla="*/ 222799 w 701581"/>
                  <a:gd name="connsiteY5" fmla="*/ 1005399 h 1005398"/>
                  <a:gd name="connsiteX6" fmla="*/ 478351 w 701581"/>
                  <a:gd name="connsiteY6" fmla="*/ 1005399 h 1005398"/>
                  <a:gd name="connsiteX7" fmla="*/ 701581 w 701581"/>
                  <a:gd name="connsiteY7" fmla="*/ 1005399 h 1005398"/>
                  <a:gd name="connsiteX8" fmla="*/ 513688 w 701581"/>
                  <a:gd name="connsiteY8" fmla="*/ 0 h 100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1581" h="1005398">
                    <a:moveTo>
                      <a:pt x="513688" y="0"/>
                    </a:moveTo>
                    <a:lnTo>
                      <a:pt x="478351" y="0"/>
                    </a:lnTo>
                    <a:lnTo>
                      <a:pt x="222799" y="0"/>
                    </a:lnTo>
                    <a:lnTo>
                      <a:pt x="187893" y="0"/>
                    </a:lnTo>
                    <a:lnTo>
                      <a:pt x="0" y="1005399"/>
                    </a:lnTo>
                    <a:lnTo>
                      <a:pt x="222799" y="1005399"/>
                    </a:lnTo>
                    <a:lnTo>
                      <a:pt x="478351" y="1005399"/>
                    </a:lnTo>
                    <a:lnTo>
                      <a:pt x="701581" y="1005399"/>
                    </a:lnTo>
                    <a:lnTo>
                      <a:pt x="513688" y="0"/>
                    </a:lnTo>
                    <a:close/>
                  </a:path>
                </a:pathLst>
              </a:custGeom>
              <a:solidFill>
                <a:srgbClr val="55321D"/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427" name="Vrije vorm: vorm 10426">
                <a:extLst>
                  <a:ext uri="{FF2B5EF4-FFF2-40B4-BE49-F238E27FC236}">
                    <a16:creationId xmlns:a16="http://schemas.microsoft.com/office/drawing/2014/main" id="{F434D586-0175-1AA6-FB06-38D5955E29B2}"/>
                  </a:ext>
                </a:extLst>
              </p:cNvPr>
              <p:cNvSpPr/>
              <p:nvPr/>
            </p:nvSpPr>
            <p:spPr>
              <a:xfrm>
                <a:off x="5984429" y="5251845"/>
                <a:ext cx="529202" cy="571137"/>
              </a:xfrm>
              <a:custGeom>
                <a:avLst/>
                <a:gdLst>
                  <a:gd name="connsiteX0" fmla="*/ 62918 w 529202"/>
                  <a:gd name="connsiteY0" fmla="*/ 563678 h 571137"/>
                  <a:gd name="connsiteX1" fmla="*/ 174103 w 529202"/>
                  <a:gd name="connsiteY1" fmla="*/ 527910 h 571137"/>
                  <a:gd name="connsiteX2" fmla="*/ 400350 w 529202"/>
                  <a:gd name="connsiteY2" fmla="*/ 374923 h 571137"/>
                  <a:gd name="connsiteX3" fmla="*/ 335708 w 529202"/>
                  <a:gd name="connsiteY3" fmla="*/ 522738 h 571137"/>
                  <a:gd name="connsiteX4" fmla="*/ 433101 w 529202"/>
                  <a:gd name="connsiteY4" fmla="*/ 431378 h 571137"/>
                  <a:gd name="connsiteX5" fmla="*/ 529202 w 529202"/>
                  <a:gd name="connsiteY5" fmla="*/ 518860 h 571137"/>
                  <a:gd name="connsiteX6" fmla="*/ 432239 w 529202"/>
                  <a:gd name="connsiteY6" fmla="*/ 0 h 571137"/>
                  <a:gd name="connsiteX7" fmla="*/ 106444 w 529202"/>
                  <a:gd name="connsiteY7" fmla="*/ 0 h 571137"/>
                  <a:gd name="connsiteX8" fmla="*/ 0 w 529202"/>
                  <a:gd name="connsiteY8" fmla="*/ 571004 h 571137"/>
                  <a:gd name="connsiteX9" fmla="*/ 62918 w 529202"/>
                  <a:gd name="connsiteY9" fmla="*/ 564109 h 57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9202" h="571137">
                    <a:moveTo>
                      <a:pt x="62918" y="563678"/>
                    </a:moveTo>
                    <a:cubicBezTo>
                      <a:pt x="100842" y="555059"/>
                      <a:pt x="137903" y="542131"/>
                      <a:pt x="174103" y="527910"/>
                    </a:cubicBezTo>
                    <a:cubicBezTo>
                      <a:pt x="258999" y="494296"/>
                      <a:pt x="343034" y="448185"/>
                      <a:pt x="400350" y="374923"/>
                    </a:cubicBezTo>
                    <a:cubicBezTo>
                      <a:pt x="403797" y="370614"/>
                      <a:pt x="365443" y="477920"/>
                      <a:pt x="335708" y="522738"/>
                    </a:cubicBezTo>
                    <a:cubicBezTo>
                      <a:pt x="377940" y="512827"/>
                      <a:pt x="411985" y="464560"/>
                      <a:pt x="433101" y="431378"/>
                    </a:cubicBezTo>
                    <a:cubicBezTo>
                      <a:pt x="434825" y="428792"/>
                      <a:pt x="498174" y="491710"/>
                      <a:pt x="529202" y="518860"/>
                    </a:cubicBezTo>
                    <a:lnTo>
                      <a:pt x="432239" y="0"/>
                    </a:lnTo>
                    <a:lnTo>
                      <a:pt x="106444" y="0"/>
                    </a:lnTo>
                    <a:lnTo>
                      <a:pt x="0" y="571004"/>
                    </a:lnTo>
                    <a:cubicBezTo>
                      <a:pt x="21116" y="571866"/>
                      <a:pt x="43095" y="568419"/>
                      <a:pt x="62918" y="564109"/>
                    </a:cubicBezTo>
                    <a:close/>
                  </a:path>
                </a:pathLst>
              </a:custGeom>
              <a:solidFill>
                <a:srgbClr val="845339">
                  <a:alpha val="50000"/>
                </a:srgbClr>
              </a:solidFill>
              <a:ln w="430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" name="Graphic 1445">
              <a:extLst>
                <a:ext uri="{FF2B5EF4-FFF2-40B4-BE49-F238E27FC236}">
                  <a16:creationId xmlns:a16="http://schemas.microsoft.com/office/drawing/2014/main" id="{7D2C6463-07D0-D4E1-E74F-5C4BCC119FA3}"/>
                </a:ext>
              </a:extLst>
            </p:cNvPr>
            <p:cNvGrpSpPr/>
            <p:nvPr/>
          </p:nvGrpSpPr>
          <p:grpSpPr>
            <a:xfrm>
              <a:off x="4351406" y="577367"/>
              <a:ext cx="3610461" cy="5196468"/>
              <a:chOff x="4351406" y="577367"/>
              <a:chExt cx="3610461" cy="5196468"/>
            </a:xfrm>
          </p:grpSpPr>
          <p:grpSp>
            <p:nvGrpSpPr>
              <p:cNvPr id="8" name="Graphic 1445">
                <a:extLst>
                  <a:ext uri="{FF2B5EF4-FFF2-40B4-BE49-F238E27FC236}">
                    <a16:creationId xmlns:a16="http://schemas.microsoft.com/office/drawing/2014/main" id="{3AC41EEE-CE48-5263-8A75-3CDF50E0ED3F}"/>
                  </a:ext>
                </a:extLst>
              </p:cNvPr>
              <p:cNvGrpSpPr/>
              <p:nvPr/>
            </p:nvGrpSpPr>
            <p:grpSpPr>
              <a:xfrm>
                <a:off x="4351406" y="897129"/>
                <a:ext cx="3610461" cy="4876705"/>
                <a:chOff x="4351406" y="897129"/>
                <a:chExt cx="3610461" cy="4876705"/>
              </a:xfrm>
            </p:grpSpPr>
            <p:grpSp>
              <p:nvGrpSpPr>
                <p:cNvPr id="7469" name="Graphic 1445">
                  <a:extLst>
                    <a:ext uri="{FF2B5EF4-FFF2-40B4-BE49-F238E27FC236}">
                      <a16:creationId xmlns:a16="http://schemas.microsoft.com/office/drawing/2014/main" id="{F6F47881-49E9-2157-A773-05A04201FFA7}"/>
                    </a:ext>
                  </a:extLst>
                </p:cNvPr>
                <p:cNvGrpSpPr/>
                <p:nvPr/>
              </p:nvGrpSpPr>
              <p:grpSpPr>
                <a:xfrm>
                  <a:off x="4351406" y="897129"/>
                  <a:ext cx="3610461" cy="4876705"/>
                  <a:chOff x="4351406" y="897129"/>
                  <a:chExt cx="3610461" cy="4876705"/>
                </a:xfrm>
              </p:grpSpPr>
              <p:grpSp>
                <p:nvGrpSpPr>
                  <p:cNvPr id="10399" name="Graphic 1445">
                    <a:extLst>
                      <a:ext uri="{FF2B5EF4-FFF2-40B4-BE49-F238E27FC236}">
                        <a16:creationId xmlns:a16="http://schemas.microsoft.com/office/drawing/2014/main" id="{18866B0E-01BE-06C5-E7A3-E80358B707FB}"/>
                      </a:ext>
                    </a:extLst>
                  </p:cNvPr>
                  <p:cNvGrpSpPr/>
                  <p:nvPr/>
                </p:nvGrpSpPr>
                <p:grpSpPr>
                  <a:xfrm>
                    <a:off x="4351406" y="982025"/>
                    <a:ext cx="3610461" cy="4791809"/>
                    <a:chOff x="4351406" y="982025"/>
                    <a:chExt cx="3610461" cy="4791809"/>
                  </a:xfrm>
                </p:grpSpPr>
                <p:sp>
                  <p:nvSpPr>
                    <p:cNvPr id="10424" name="Vrije vorm: vorm 10423">
                      <a:extLst>
                        <a:ext uri="{FF2B5EF4-FFF2-40B4-BE49-F238E27FC236}">
                          <a16:creationId xmlns:a16="http://schemas.microsoft.com/office/drawing/2014/main" id="{12920E60-C10C-0817-3B57-108140E242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406" y="982025"/>
                      <a:ext cx="3610461" cy="4789654"/>
                    </a:xfrm>
                    <a:custGeom>
                      <a:avLst/>
                      <a:gdLst>
                        <a:gd name="connsiteX0" fmla="*/ 3610206 w 3610461"/>
                        <a:gd name="connsiteY0" fmla="*/ 4322826 h 4789654"/>
                        <a:gd name="connsiteX1" fmla="*/ 3281825 w 3610461"/>
                        <a:gd name="connsiteY1" fmla="*/ 4000909 h 4789654"/>
                        <a:gd name="connsiteX2" fmla="*/ 3555045 w 3610461"/>
                        <a:gd name="connsiteY2" fmla="*/ 3970312 h 4789654"/>
                        <a:gd name="connsiteX3" fmla="*/ 3067214 w 3610461"/>
                        <a:gd name="connsiteY3" fmla="*/ 3460071 h 4789654"/>
                        <a:gd name="connsiteX4" fmla="*/ 3360258 w 3610461"/>
                        <a:gd name="connsiteY4" fmla="*/ 3591940 h 4789654"/>
                        <a:gd name="connsiteX5" fmla="*/ 2993091 w 3610461"/>
                        <a:gd name="connsiteY5" fmla="*/ 3189867 h 4789654"/>
                        <a:gd name="connsiteX6" fmla="*/ 3315870 w 3610461"/>
                        <a:gd name="connsiteY6" fmla="*/ 3223912 h 4789654"/>
                        <a:gd name="connsiteX7" fmla="*/ 2831486 w 3610461"/>
                        <a:gd name="connsiteY7" fmla="*/ 2614553 h 4789654"/>
                        <a:gd name="connsiteX8" fmla="*/ 3106430 w 3610461"/>
                        <a:gd name="connsiteY8" fmla="*/ 2623603 h 4789654"/>
                        <a:gd name="connsiteX9" fmla="*/ 2868547 w 3610461"/>
                        <a:gd name="connsiteY9" fmla="*/ 2416749 h 4789654"/>
                        <a:gd name="connsiteX10" fmla="*/ 3202962 w 3610461"/>
                        <a:gd name="connsiteY10" fmla="*/ 2428816 h 4789654"/>
                        <a:gd name="connsiteX11" fmla="*/ 2777187 w 3610461"/>
                        <a:gd name="connsiteY11" fmla="*/ 1976321 h 4789654"/>
                        <a:gd name="connsiteX12" fmla="*/ 2963786 w 3610461"/>
                        <a:gd name="connsiteY12" fmla="*/ 1922884 h 4789654"/>
                        <a:gd name="connsiteX13" fmla="*/ 2965941 w 3610461"/>
                        <a:gd name="connsiteY13" fmla="*/ 1917713 h 4789654"/>
                        <a:gd name="connsiteX14" fmla="*/ 2424241 w 3610461"/>
                        <a:gd name="connsiteY14" fmla="*/ 1480302 h 4789654"/>
                        <a:gd name="connsiteX15" fmla="*/ 2880183 w 3610461"/>
                        <a:gd name="connsiteY15" fmla="*/ 1616050 h 4789654"/>
                        <a:gd name="connsiteX16" fmla="*/ 2882769 w 3610461"/>
                        <a:gd name="connsiteY16" fmla="*/ 1613895 h 4789654"/>
                        <a:gd name="connsiteX17" fmla="*/ 2849586 w 3610461"/>
                        <a:gd name="connsiteY17" fmla="*/ 1590624 h 4789654"/>
                        <a:gd name="connsiteX18" fmla="*/ 2396230 w 3610461"/>
                        <a:gd name="connsiteY18" fmla="*/ 1170020 h 4789654"/>
                        <a:gd name="connsiteX19" fmla="*/ 2528530 w 3610461"/>
                        <a:gd name="connsiteY19" fmla="*/ 1205789 h 4789654"/>
                        <a:gd name="connsiteX20" fmla="*/ 2387180 w 3610461"/>
                        <a:gd name="connsiteY20" fmla="*/ 1043322 h 4789654"/>
                        <a:gd name="connsiteX21" fmla="*/ 2265222 w 3610461"/>
                        <a:gd name="connsiteY21" fmla="*/ 890767 h 4789654"/>
                        <a:gd name="connsiteX22" fmla="*/ 2126888 w 3610461"/>
                        <a:gd name="connsiteY22" fmla="*/ 664520 h 4789654"/>
                        <a:gd name="connsiteX23" fmla="*/ 2428120 w 3610461"/>
                        <a:gd name="connsiteY23" fmla="*/ 869219 h 4789654"/>
                        <a:gd name="connsiteX24" fmla="*/ 2429413 w 3610461"/>
                        <a:gd name="connsiteY24" fmla="*/ 869219 h 4789654"/>
                        <a:gd name="connsiteX25" fmla="*/ 1843756 w 3610461"/>
                        <a:gd name="connsiteY25" fmla="*/ 0 h 4789654"/>
                        <a:gd name="connsiteX26" fmla="*/ 1599840 w 3610461"/>
                        <a:gd name="connsiteY26" fmla="*/ 425344 h 4789654"/>
                        <a:gd name="connsiteX27" fmla="*/ 1244740 w 3610461"/>
                        <a:gd name="connsiteY27" fmla="*/ 868358 h 4789654"/>
                        <a:gd name="connsiteX28" fmla="*/ 1250773 w 3610461"/>
                        <a:gd name="connsiteY28" fmla="*/ 869650 h 4789654"/>
                        <a:gd name="connsiteX29" fmla="*/ 1552005 w 3610461"/>
                        <a:gd name="connsiteY29" fmla="*/ 664951 h 4789654"/>
                        <a:gd name="connsiteX30" fmla="*/ 1413240 w 3610461"/>
                        <a:gd name="connsiteY30" fmla="*/ 891198 h 4789654"/>
                        <a:gd name="connsiteX31" fmla="*/ 1143899 w 3610461"/>
                        <a:gd name="connsiteY31" fmla="*/ 1207082 h 4789654"/>
                        <a:gd name="connsiteX32" fmla="*/ 1282664 w 3610461"/>
                        <a:gd name="connsiteY32" fmla="*/ 1170451 h 4789654"/>
                        <a:gd name="connsiteX33" fmla="*/ 798710 w 3610461"/>
                        <a:gd name="connsiteY33" fmla="*/ 1616481 h 4789654"/>
                        <a:gd name="connsiteX34" fmla="*/ 1268442 w 3610461"/>
                        <a:gd name="connsiteY34" fmla="*/ 1465650 h 4789654"/>
                        <a:gd name="connsiteX35" fmla="*/ 1245171 w 3610461"/>
                        <a:gd name="connsiteY35" fmla="*/ 1497540 h 4789654"/>
                        <a:gd name="connsiteX36" fmla="*/ 1176220 w 3610461"/>
                        <a:gd name="connsiteY36" fmla="*/ 1597519 h 4789654"/>
                        <a:gd name="connsiteX37" fmla="*/ 1028405 w 3610461"/>
                        <a:gd name="connsiteY37" fmla="*/ 1781103 h 4789654"/>
                        <a:gd name="connsiteX38" fmla="*/ 655636 w 3610461"/>
                        <a:gd name="connsiteY38" fmla="*/ 2015968 h 4789654"/>
                        <a:gd name="connsiteX39" fmla="*/ 652189 w 3610461"/>
                        <a:gd name="connsiteY39" fmla="*/ 2021571 h 4789654"/>
                        <a:gd name="connsiteX40" fmla="*/ 835772 w 3610461"/>
                        <a:gd name="connsiteY40" fmla="*/ 2048289 h 4789654"/>
                        <a:gd name="connsiteX41" fmla="*/ 475931 w 3610461"/>
                        <a:gd name="connsiteY41" fmla="*/ 2430108 h 4789654"/>
                        <a:gd name="connsiteX42" fmla="*/ 810346 w 3610461"/>
                        <a:gd name="connsiteY42" fmla="*/ 2418042 h 4789654"/>
                        <a:gd name="connsiteX43" fmla="*/ 572463 w 3610461"/>
                        <a:gd name="connsiteY43" fmla="*/ 2624896 h 4789654"/>
                        <a:gd name="connsiteX44" fmla="*/ 847407 w 3610461"/>
                        <a:gd name="connsiteY44" fmla="*/ 2615846 h 4789654"/>
                        <a:gd name="connsiteX45" fmla="*/ 363023 w 3610461"/>
                        <a:gd name="connsiteY45" fmla="*/ 3225205 h 4789654"/>
                        <a:gd name="connsiteX46" fmla="*/ 685802 w 3610461"/>
                        <a:gd name="connsiteY46" fmla="*/ 3191160 h 4789654"/>
                        <a:gd name="connsiteX47" fmla="*/ 332857 w 3610461"/>
                        <a:gd name="connsiteY47" fmla="*/ 3553155 h 4789654"/>
                        <a:gd name="connsiteX48" fmla="*/ 611680 w 3610461"/>
                        <a:gd name="connsiteY48" fmla="*/ 3460933 h 4789654"/>
                        <a:gd name="connsiteX49" fmla="*/ 123848 w 3610461"/>
                        <a:gd name="connsiteY49" fmla="*/ 3971174 h 4789654"/>
                        <a:gd name="connsiteX50" fmla="*/ 562983 w 3610461"/>
                        <a:gd name="connsiteY50" fmla="*/ 3975052 h 4789654"/>
                        <a:gd name="connsiteX51" fmla="*/ 540142 w 3610461"/>
                        <a:gd name="connsiteY51" fmla="*/ 3992721 h 4789654"/>
                        <a:gd name="connsiteX52" fmla="*/ 597 w 3610461"/>
                        <a:gd name="connsiteY52" fmla="*/ 4343943 h 4789654"/>
                        <a:gd name="connsiteX53" fmla="*/ 629348 w 3610461"/>
                        <a:gd name="connsiteY53" fmla="*/ 4341357 h 4789654"/>
                        <a:gd name="connsiteX54" fmla="*/ 647017 w 3610461"/>
                        <a:gd name="connsiteY54" fmla="*/ 4336616 h 4789654"/>
                        <a:gd name="connsiteX55" fmla="*/ 241927 w 3610461"/>
                        <a:gd name="connsiteY55" fmla="*/ 4699043 h 4789654"/>
                        <a:gd name="connsiteX56" fmla="*/ 935321 w 3610461"/>
                        <a:gd name="connsiteY56" fmla="*/ 4538299 h 4789654"/>
                        <a:gd name="connsiteX57" fmla="*/ 928425 w 3610461"/>
                        <a:gd name="connsiteY57" fmla="*/ 4546057 h 4789654"/>
                        <a:gd name="connsiteX58" fmla="*/ 737947 w 3610461"/>
                        <a:gd name="connsiteY58" fmla="*/ 4723176 h 4789654"/>
                        <a:gd name="connsiteX59" fmla="*/ 1199060 w 3610461"/>
                        <a:gd name="connsiteY59" fmla="*/ 4579240 h 4789654"/>
                        <a:gd name="connsiteX60" fmla="*/ 1084859 w 3610461"/>
                        <a:gd name="connsiteY60" fmla="*/ 4759806 h 4789654"/>
                        <a:gd name="connsiteX61" fmla="*/ 1480037 w 3610461"/>
                        <a:gd name="connsiteY61" fmla="*/ 4603372 h 4789654"/>
                        <a:gd name="connsiteX62" fmla="*/ 1425738 w 3610461"/>
                        <a:gd name="connsiteY62" fmla="*/ 4742568 h 4789654"/>
                        <a:gd name="connsiteX63" fmla="*/ 1800230 w 3610461"/>
                        <a:gd name="connsiteY63" fmla="*/ 4558554 h 4789654"/>
                        <a:gd name="connsiteX64" fmla="*/ 1754550 w 3610461"/>
                        <a:gd name="connsiteY64" fmla="*/ 4729209 h 4789654"/>
                        <a:gd name="connsiteX65" fmla="*/ 2114822 w 3610461"/>
                        <a:gd name="connsiteY65" fmla="*/ 4490464 h 4789654"/>
                        <a:gd name="connsiteX66" fmla="*/ 2387611 w 3610461"/>
                        <a:gd name="connsiteY66" fmla="*/ 4780061 h 4789654"/>
                        <a:gd name="connsiteX67" fmla="*/ 2410882 w 3610461"/>
                        <a:gd name="connsiteY67" fmla="*/ 4542178 h 4789654"/>
                        <a:gd name="connsiteX68" fmla="*/ 2871133 w 3610461"/>
                        <a:gd name="connsiteY68" fmla="*/ 4776613 h 4789654"/>
                        <a:gd name="connsiteX69" fmla="*/ 2784944 w 3610461"/>
                        <a:gd name="connsiteY69" fmla="*/ 4518045 h 4789654"/>
                        <a:gd name="connsiteX70" fmla="*/ 2883631 w 3610461"/>
                        <a:gd name="connsiteY70" fmla="*/ 4607251 h 4789654"/>
                        <a:gd name="connsiteX71" fmla="*/ 3438690 w 3610461"/>
                        <a:gd name="connsiteY71" fmla="*/ 4700335 h 4789654"/>
                        <a:gd name="connsiteX72" fmla="*/ 3022826 w 3610461"/>
                        <a:gd name="connsiteY72" fmla="*/ 4327567 h 4789654"/>
                        <a:gd name="connsiteX73" fmla="*/ 2960339 w 3610461"/>
                        <a:gd name="connsiteY73" fmla="*/ 4258615 h 4789654"/>
                        <a:gd name="connsiteX74" fmla="*/ 3115480 w 3610461"/>
                        <a:gd name="connsiteY74" fmla="*/ 4317655 h 4789654"/>
                        <a:gd name="connsiteX75" fmla="*/ 3610206 w 3610461"/>
                        <a:gd name="connsiteY75" fmla="*/ 4324550 h 478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</a:cxnLst>
                      <a:rect l="l" t="t" r="r" b="b"/>
                      <a:pathLst>
                        <a:path w="3610461" h="4789654">
                          <a:moveTo>
                            <a:pt x="3610206" y="4322826"/>
                          </a:moveTo>
                          <a:cubicBezTo>
                            <a:pt x="3619257" y="4318517"/>
                            <a:pt x="3385683" y="4122867"/>
                            <a:pt x="3281825" y="4000909"/>
                          </a:cubicBezTo>
                          <a:cubicBezTo>
                            <a:pt x="3371893" y="4006080"/>
                            <a:pt x="3462823" y="3997030"/>
                            <a:pt x="3555045" y="3970312"/>
                          </a:cubicBezTo>
                          <a:cubicBezTo>
                            <a:pt x="3577024" y="3963848"/>
                            <a:pt x="3218045" y="3619521"/>
                            <a:pt x="3067214" y="3460071"/>
                          </a:cubicBezTo>
                          <a:cubicBezTo>
                            <a:pt x="3117204" y="3488083"/>
                            <a:pt x="3305958" y="3582029"/>
                            <a:pt x="3360258" y="3591940"/>
                          </a:cubicBezTo>
                          <a:cubicBezTo>
                            <a:pt x="3386976" y="3596681"/>
                            <a:pt x="3064197" y="3279935"/>
                            <a:pt x="2993091" y="3189867"/>
                          </a:cubicBezTo>
                          <a:cubicBezTo>
                            <a:pt x="3097380" y="3235979"/>
                            <a:pt x="3208133" y="3245029"/>
                            <a:pt x="3315870" y="3223912"/>
                          </a:cubicBezTo>
                          <a:cubicBezTo>
                            <a:pt x="3339141" y="3219603"/>
                            <a:pt x="2983179" y="2800292"/>
                            <a:pt x="2831486" y="2614553"/>
                          </a:cubicBezTo>
                          <a:cubicBezTo>
                            <a:pt x="2922416" y="2640841"/>
                            <a:pt x="3016793" y="2645582"/>
                            <a:pt x="3106430" y="2623603"/>
                          </a:cubicBezTo>
                          <a:cubicBezTo>
                            <a:pt x="3131425" y="2617570"/>
                            <a:pt x="2932758" y="2475358"/>
                            <a:pt x="2868547" y="2416749"/>
                          </a:cubicBezTo>
                          <a:cubicBezTo>
                            <a:pt x="2977577" y="2456827"/>
                            <a:pt x="3090485" y="2466739"/>
                            <a:pt x="3202962" y="2428816"/>
                          </a:cubicBezTo>
                          <a:cubicBezTo>
                            <a:pt x="3224078" y="2421490"/>
                            <a:pt x="2958184" y="2175419"/>
                            <a:pt x="2777187" y="1976321"/>
                          </a:cubicBezTo>
                          <a:cubicBezTo>
                            <a:pt x="2842690" y="1975029"/>
                            <a:pt x="2913366" y="1963393"/>
                            <a:pt x="2963786" y="1922884"/>
                          </a:cubicBezTo>
                          <a:cubicBezTo>
                            <a:pt x="2964648" y="1922453"/>
                            <a:pt x="2968096" y="1918575"/>
                            <a:pt x="2965941" y="1917713"/>
                          </a:cubicBezTo>
                          <a:cubicBezTo>
                            <a:pt x="2759949" y="1807821"/>
                            <a:pt x="2557404" y="1673797"/>
                            <a:pt x="2424241" y="1480302"/>
                          </a:cubicBezTo>
                          <a:cubicBezTo>
                            <a:pt x="2554387" y="1617343"/>
                            <a:pt x="2733661" y="1659145"/>
                            <a:pt x="2880183" y="1616050"/>
                          </a:cubicBezTo>
                          <a:cubicBezTo>
                            <a:pt x="2881476" y="1616050"/>
                            <a:pt x="2881907" y="1614757"/>
                            <a:pt x="2882769" y="1613895"/>
                          </a:cubicBezTo>
                          <a:cubicBezTo>
                            <a:pt x="2871995" y="1606569"/>
                            <a:pt x="2860790" y="1598812"/>
                            <a:pt x="2849586" y="1590624"/>
                          </a:cubicBezTo>
                          <a:cubicBezTo>
                            <a:pt x="2760380" y="1525982"/>
                            <a:pt x="2463457" y="1245005"/>
                            <a:pt x="2396230" y="1170020"/>
                          </a:cubicBezTo>
                          <a:cubicBezTo>
                            <a:pt x="2438463" y="1191137"/>
                            <a:pt x="2482419" y="1202772"/>
                            <a:pt x="2528530" y="1205789"/>
                          </a:cubicBezTo>
                          <a:cubicBezTo>
                            <a:pt x="2476386" y="1158385"/>
                            <a:pt x="2427689" y="1104947"/>
                            <a:pt x="2387180" y="1043322"/>
                          </a:cubicBezTo>
                          <a:cubicBezTo>
                            <a:pt x="2343654" y="998934"/>
                            <a:pt x="2302714" y="948083"/>
                            <a:pt x="2265222" y="890767"/>
                          </a:cubicBezTo>
                          <a:cubicBezTo>
                            <a:pt x="2222558" y="825263"/>
                            <a:pt x="2153176" y="695548"/>
                            <a:pt x="2126888" y="664520"/>
                          </a:cubicBezTo>
                          <a:cubicBezTo>
                            <a:pt x="2215663" y="768809"/>
                            <a:pt x="2313919" y="870081"/>
                            <a:pt x="2428120" y="869219"/>
                          </a:cubicBezTo>
                          <a:cubicBezTo>
                            <a:pt x="2428551" y="869219"/>
                            <a:pt x="2428982" y="869219"/>
                            <a:pt x="2429413" y="869219"/>
                          </a:cubicBezTo>
                          <a:cubicBezTo>
                            <a:pt x="2177740" y="666244"/>
                            <a:pt x="1990709" y="329243"/>
                            <a:pt x="1843756" y="0"/>
                          </a:cubicBezTo>
                          <a:cubicBezTo>
                            <a:pt x="1770926" y="149538"/>
                            <a:pt x="1683444" y="289596"/>
                            <a:pt x="1599840" y="425344"/>
                          </a:cubicBezTo>
                          <a:cubicBezTo>
                            <a:pt x="1497275" y="592121"/>
                            <a:pt x="1384798" y="755450"/>
                            <a:pt x="1244740" y="868358"/>
                          </a:cubicBezTo>
                          <a:cubicBezTo>
                            <a:pt x="1246464" y="869219"/>
                            <a:pt x="1248619" y="869650"/>
                            <a:pt x="1250773" y="869650"/>
                          </a:cubicBezTo>
                          <a:cubicBezTo>
                            <a:pt x="1364543" y="870081"/>
                            <a:pt x="1463230" y="769240"/>
                            <a:pt x="1552005" y="664951"/>
                          </a:cubicBezTo>
                          <a:cubicBezTo>
                            <a:pt x="1525717" y="695979"/>
                            <a:pt x="1455904" y="825694"/>
                            <a:pt x="1413240" y="891198"/>
                          </a:cubicBezTo>
                          <a:cubicBezTo>
                            <a:pt x="1339548" y="1004537"/>
                            <a:pt x="1129677" y="1207513"/>
                            <a:pt x="1143899" y="1207082"/>
                          </a:cubicBezTo>
                          <a:cubicBezTo>
                            <a:pt x="1192596" y="1204496"/>
                            <a:pt x="1238276" y="1192430"/>
                            <a:pt x="1282664" y="1170451"/>
                          </a:cubicBezTo>
                          <a:cubicBezTo>
                            <a:pt x="1139158" y="1330332"/>
                            <a:pt x="779749" y="1610879"/>
                            <a:pt x="798710" y="1616481"/>
                          </a:cubicBezTo>
                          <a:cubicBezTo>
                            <a:pt x="950404" y="1660869"/>
                            <a:pt x="1137434" y="1614757"/>
                            <a:pt x="1268442" y="1465650"/>
                          </a:cubicBezTo>
                          <a:cubicBezTo>
                            <a:pt x="1260685" y="1476854"/>
                            <a:pt x="1252066" y="1487628"/>
                            <a:pt x="1245171" y="1497540"/>
                          </a:cubicBezTo>
                          <a:cubicBezTo>
                            <a:pt x="1222331" y="1530723"/>
                            <a:pt x="1199922" y="1564336"/>
                            <a:pt x="1176220" y="1597519"/>
                          </a:cubicBezTo>
                          <a:cubicBezTo>
                            <a:pt x="1130539" y="1661299"/>
                            <a:pt x="1082704" y="1724218"/>
                            <a:pt x="1028405" y="1781103"/>
                          </a:cubicBezTo>
                          <a:cubicBezTo>
                            <a:pt x="926271" y="1888408"/>
                            <a:pt x="799141" y="1976321"/>
                            <a:pt x="655636" y="2015968"/>
                          </a:cubicBezTo>
                          <a:cubicBezTo>
                            <a:pt x="654774" y="2015968"/>
                            <a:pt x="650034" y="2020709"/>
                            <a:pt x="652189" y="2021571"/>
                          </a:cubicBezTo>
                          <a:cubicBezTo>
                            <a:pt x="710366" y="2046997"/>
                            <a:pt x="773285" y="2053030"/>
                            <a:pt x="835772" y="2048289"/>
                          </a:cubicBezTo>
                          <a:cubicBezTo>
                            <a:pt x="662531" y="2230580"/>
                            <a:pt x="456970" y="2423644"/>
                            <a:pt x="475931" y="2430108"/>
                          </a:cubicBezTo>
                          <a:cubicBezTo>
                            <a:pt x="588408" y="2468463"/>
                            <a:pt x="701316" y="2458551"/>
                            <a:pt x="810346" y="2418042"/>
                          </a:cubicBezTo>
                          <a:cubicBezTo>
                            <a:pt x="745704" y="2476651"/>
                            <a:pt x="547468" y="2618863"/>
                            <a:pt x="572463" y="2624896"/>
                          </a:cubicBezTo>
                          <a:cubicBezTo>
                            <a:pt x="662100" y="2646874"/>
                            <a:pt x="756478" y="2642134"/>
                            <a:pt x="847407" y="2615846"/>
                          </a:cubicBezTo>
                          <a:cubicBezTo>
                            <a:pt x="695714" y="2801584"/>
                            <a:pt x="339752" y="3220895"/>
                            <a:pt x="363023" y="3225205"/>
                          </a:cubicBezTo>
                          <a:cubicBezTo>
                            <a:pt x="471191" y="3246321"/>
                            <a:pt x="581944" y="3237272"/>
                            <a:pt x="685802" y="3191160"/>
                          </a:cubicBezTo>
                          <a:cubicBezTo>
                            <a:pt x="614696" y="3280797"/>
                            <a:pt x="306138" y="3557896"/>
                            <a:pt x="332857" y="3553155"/>
                          </a:cubicBezTo>
                          <a:cubicBezTo>
                            <a:pt x="387156" y="3543244"/>
                            <a:pt x="562121" y="3489375"/>
                            <a:pt x="611680" y="3460933"/>
                          </a:cubicBezTo>
                          <a:cubicBezTo>
                            <a:pt x="461279" y="3620383"/>
                            <a:pt x="101870" y="3964709"/>
                            <a:pt x="123848" y="3971174"/>
                          </a:cubicBezTo>
                          <a:cubicBezTo>
                            <a:pt x="272955" y="4014699"/>
                            <a:pt x="419477" y="4012545"/>
                            <a:pt x="562983" y="3975052"/>
                          </a:cubicBezTo>
                          <a:cubicBezTo>
                            <a:pt x="555226" y="3981085"/>
                            <a:pt x="547468" y="3986688"/>
                            <a:pt x="540142" y="3992721"/>
                          </a:cubicBezTo>
                          <a:cubicBezTo>
                            <a:pt x="380692" y="4119419"/>
                            <a:pt x="-17503" y="4329290"/>
                            <a:pt x="597" y="4343943"/>
                          </a:cubicBezTo>
                          <a:cubicBezTo>
                            <a:pt x="164357" y="4473227"/>
                            <a:pt x="453522" y="4387037"/>
                            <a:pt x="629348" y="4341357"/>
                          </a:cubicBezTo>
                          <a:cubicBezTo>
                            <a:pt x="635382" y="4339633"/>
                            <a:pt x="640984" y="4337910"/>
                            <a:pt x="647017" y="4336616"/>
                          </a:cubicBezTo>
                          <a:cubicBezTo>
                            <a:pt x="529800" y="4458143"/>
                            <a:pt x="218656" y="4696457"/>
                            <a:pt x="241927" y="4699043"/>
                          </a:cubicBezTo>
                          <a:cubicBezTo>
                            <a:pt x="473346" y="4724038"/>
                            <a:pt x="710797" y="4663274"/>
                            <a:pt x="935321" y="4538299"/>
                          </a:cubicBezTo>
                          <a:cubicBezTo>
                            <a:pt x="933166" y="4540885"/>
                            <a:pt x="931011" y="4543471"/>
                            <a:pt x="928425" y="4546057"/>
                          </a:cubicBezTo>
                          <a:cubicBezTo>
                            <a:pt x="922392" y="4552952"/>
                            <a:pt x="715107" y="4719297"/>
                            <a:pt x="737947" y="4723176"/>
                          </a:cubicBezTo>
                          <a:cubicBezTo>
                            <a:pt x="828446" y="4739552"/>
                            <a:pt x="1102959" y="4621903"/>
                            <a:pt x="1199060" y="4579240"/>
                          </a:cubicBezTo>
                          <a:cubicBezTo>
                            <a:pt x="1168032" y="4615439"/>
                            <a:pt x="1053831" y="4764116"/>
                            <a:pt x="1084859" y="4759806"/>
                          </a:cubicBezTo>
                          <a:cubicBezTo>
                            <a:pt x="1208110" y="4742137"/>
                            <a:pt x="1347306" y="4688700"/>
                            <a:pt x="1480037" y="4603372"/>
                          </a:cubicBezTo>
                          <a:cubicBezTo>
                            <a:pt x="1456766" y="4640003"/>
                            <a:pt x="1414102" y="4743861"/>
                            <a:pt x="1425738" y="4742568"/>
                          </a:cubicBezTo>
                          <a:cubicBezTo>
                            <a:pt x="1553729" y="4727485"/>
                            <a:pt x="1681720" y="4631384"/>
                            <a:pt x="1800230" y="4558554"/>
                          </a:cubicBezTo>
                          <a:cubicBezTo>
                            <a:pt x="1779976" y="4609406"/>
                            <a:pt x="1741622" y="4730502"/>
                            <a:pt x="1754550" y="4729209"/>
                          </a:cubicBezTo>
                          <a:cubicBezTo>
                            <a:pt x="1876939" y="4714126"/>
                            <a:pt x="2008378" y="4617163"/>
                            <a:pt x="2114822" y="4490464"/>
                          </a:cubicBezTo>
                          <a:cubicBezTo>
                            <a:pt x="2186790" y="4612422"/>
                            <a:pt x="2276427" y="4719297"/>
                            <a:pt x="2387611" y="4780061"/>
                          </a:cubicBezTo>
                          <a:cubicBezTo>
                            <a:pt x="2403125" y="4788680"/>
                            <a:pt x="2414760" y="4606820"/>
                            <a:pt x="2410882" y="4542178"/>
                          </a:cubicBezTo>
                          <a:cubicBezTo>
                            <a:pt x="2526807" y="4717142"/>
                            <a:pt x="2690997" y="4829188"/>
                            <a:pt x="2871133" y="4776613"/>
                          </a:cubicBezTo>
                          <a:cubicBezTo>
                            <a:pt x="2885354" y="4772304"/>
                            <a:pt x="2817695" y="4588720"/>
                            <a:pt x="2784944" y="4518045"/>
                          </a:cubicBezTo>
                          <a:cubicBezTo>
                            <a:pt x="2817265" y="4548642"/>
                            <a:pt x="2850016" y="4578809"/>
                            <a:pt x="2883631" y="4607251"/>
                          </a:cubicBezTo>
                          <a:cubicBezTo>
                            <a:pt x="3065921" y="4685252"/>
                            <a:pt x="3254245" y="4719728"/>
                            <a:pt x="3438690" y="4700335"/>
                          </a:cubicBezTo>
                          <a:cubicBezTo>
                            <a:pt x="3461530" y="4697750"/>
                            <a:pt x="3141768" y="4455989"/>
                            <a:pt x="3022826" y="4327567"/>
                          </a:cubicBezTo>
                          <a:cubicBezTo>
                            <a:pt x="3001710" y="4304726"/>
                            <a:pt x="2981024" y="4281455"/>
                            <a:pt x="2960339" y="4258615"/>
                          </a:cubicBezTo>
                          <a:cubicBezTo>
                            <a:pt x="3009467" y="4283610"/>
                            <a:pt x="3060749" y="4303434"/>
                            <a:pt x="3115480" y="4317655"/>
                          </a:cubicBezTo>
                          <a:cubicBezTo>
                            <a:pt x="3279239" y="4359888"/>
                            <a:pt x="3449463" y="4403844"/>
                            <a:pt x="3610206" y="4324550"/>
                          </a:cubicBezTo>
                          <a:close/>
                        </a:path>
                      </a:pathLst>
                    </a:custGeom>
                    <a:solidFill>
                      <a:srgbClr val="16713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25" name="Vrije vorm: vorm 10424">
                      <a:extLst>
                        <a:ext uri="{FF2B5EF4-FFF2-40B4-BE49-F238E27FC236}">
                          <a16:creationId xmlns:a16="http://schemas.microsoft.com/office/drawing/2014/main" id="{289E041E-1E64-5FB7-9A09-F74153632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7772" y="991075"/>
                      <a:ext cx="3574096" cy="4782759"/>
                    </a:xfrm>
                    <a:custGeom>
                      <a:avLst/>
                      <a:gdLst>
                        <a:gd name="connsiteX0" fmla="*/ 3573841 w 3574096"/>
                        <a:gd name="connsiteY0" fmla="*/ 4313776 h 4782759"/>
                        <a:gd name="connsiteX1" fmla="*/ 3245460 w 3574096"/>
                        <a:gd name="connsiteY1" fmla="*/ 3991859 h 4782759"/>
                        <a:gd name="connsiteX2" fmla="*/ 3518680 w 3574096"/>
                        <a:gd name="connsiteY2" fmla="*/ 3961262 h 4782759"/>
                        <a:gd name="connsiteX3" fmla="*/ 3030848 w 3574096"/>
                        <a:gd name="connsiteY3" fmla="*/ 3451021 h 4782759"/>
                        <a:gd name="connsiteX4" fmla="*/ 3323892 w 3574096"/>
                        <a:gd name="connsiteY4" fmla="*/ 3582891 h 4782759"/>
                        <a:gd name="connsiteX5" fmla="*/ 2956725 w 3574096"/>
                        <a:gd name="connsiteY5" fmla="*/ 3180818 h 4782759"/>
                        <a:gd name="connsiteX6" fmla="*/ 3279504 w 3574096"/>
                        <a:gd name="connsiteY6" fmla="*/ 3214862 h 4782759"/>
                        <a:gd name="connsiteX7" fmla="*/ 2795120 w 3574096"/>
                        <a:gd name="connsiteY7" fmla="*/ 2605504 h 4782759"/>
                        <a:gd name="connsiteX8" fmla="*/ 3070064 w 3574096"/>
                        <a:gd name="connsiteY8" fmla="*/ 2614553 h 4782759"/>
                        <a:gd name="connsiteX9" fmla="*/ 2832182 w 3574096"/>
                        <a:gd name="connsiteY9" fmla="*/ 2407699 h 4782759"/>
                        <a:gd name="connsiteX10" fmla="*/ 3166596 w 3574096"/>
                        <a:gd name="connsiteY10" fmla="*/ 2419766 h 4782759"/>
                        <a:gd name="connsiteX11" fmla="*/ 2740821 w 3574096"/>
                        <a:gd name="connsiteY11" fmla="*/ 1967272 h 4782759"/>
                        <a:gd name="connsiteX12" fmla="*/ 2927421 w 3574096"/>
                        <a:gd name="connsiteY12" fmla="*/ 1913834 h 4782759"/>
                        <a:gd name="connsiteX13" fmla="*/ 2929576 w 3574096"/>
                        <a:gd name="connsiteY13" fmla="*/ 1908663 h 4782759"/>
                        <a:gd name="connsiteX14" fmla="*/ 2387876 w 3574096"/>
                        <a:gd name="connsiteY14" fmla="*/ 1471252 h 4782759"/>
                        <a:gd name="connsiteX15" fmla="*/ 2843817 w 3574096"/>
                        <a:gd name="connsiteY15" fmla="*/ 1607000 h 4782759"/>
                        <a:gd name="connsiteX16" fmla="*/ 2846403 w 3574096"/>
                        <a:gd name="connsiteY16" fmla="*/ 1604845 h 4782759"/>
                        <a:gd name="connsiteX17" fmla="*/ 2813220 w 3574096"/>
                        <a:gd name="connsiteY17" fmla="*/ 1581574 h 4782759"/>
                        <a:gd name="connsiteX18" fmla="*/ 2359864 w 3574096"/>
                        <a:gd name="connsiteY18" fmla="*/ 1160970 h 4782759"/>
                        <a:gd name="connsiteX19" fmla="*/ 2492165 w 3574096"/>
                        <a:gd name="connsiteY19" fmla="*/ 1196739 h 4782759"/>
                        <a:gd name="connsiteX20" fmla="*/ 2350814 w 3574096"/>
                        <a:gd name="connsiteY20" fmla="*/ 1034272 h 4782759"/>
                        <a:gd name="connsiteX21" fmla="*/ 2228856 w 3574096"/>
                        <a:gd name="connsiteY21" fmla="*/ 881717 h 4782759"/>
                        <a:gd name="connsiteX22" fmla="*/ 2090522 w 3574096"/>
                        <a:gd name="connsiteY22" fmla="*/ 655470 h 4782759"/>
                        <a:gd name="connsiteX23" fmla="*/ 2391754 w 3574096"/>
                        <a:gd name="connsiteY23" fmla="*/ 860170 h 4782759"/>
                        <a:gd name="connsiteX24" fmla="*/ 2393047 w 3574096"/>
                        <a:gd name="connsiteY24" fmla="*/ 860170 h 4782759"/>
                        <a:gd name="connsiteX25" fmla="*/ 1811269 w 3574096"/>
                        <a:gd name="connsiteY25" fmla="*/ 0 h 4782759"/>
                        <a:gd name="connsiteX26" fmla="*/ 1860397 w 3574096"/>
                        <a:gd name="connsiteY26" fmla="*/ 286580 h 4782759"/>
                        <a:gd name="connsiteX27" fmla="*/ 2020709 w 3574096"/>
                        <a:gd name="connsiteY27" fmla="*/ 596430 h 4782759"/>
                        <a:gd name="connsiteX28" fmla="*/ 2013814 w 3574096"/>
                        <a:gd name="connsiteY28" fmla="*/ 603325 h 4782759"/>
                        <a:gd name="connsiteX29" fmla="*/ 1841004 w 3574096"/>
                        <a:gd name="connsiteY29" fmla="*/ 453356 h 4782759"/>
                        <a:gd name="connsiteX30" fmla="*/ 1850054 w 3574096"/>
                        <a:gd name="connsiteY30" fmla="*/ 578761 h 4782759"/>
                        <a:gd name="connsiteX31" fmla="*/ 1841866 w 3574096"/>
                        <a:gd name="connsiteY31" fmla="*/ 582209 h 4782759"/>
                        <a:gd name="connsiteX32" fmla="*/ 1771191 w 3574096"/>
                        <a:gd name="connsiteY32" fmla="*/ 485246 h 4782759"/>
                        <a:gd name="connsiteX33" fmla="*/ 1731975 w 3574096"/>
                        <a:gd name="connsiteY33" fmla="*/ 578330 h 4782759"/>
                        <a:gd name="connsiteX34" fmla="*/ 1723787 w 3574096"/>
                        <a:gd name="connsiteY34" fmla="*/ 576176 h 4782759"/>
                        <a:gd name="connsiteX35" fmla="*/ 1716461 w 3574096"/>
                        <a:gd name="connsiteY35" fmla="*/ 494296 h 4782759"/>
                        <a:gd name="connsiteX36" fmla="*/ 1683278 w 3574096"/>
                        <a:gd name="connsiteY36" fmla="*/ 545148 h 4782759"/>
                        <a:gd name="connsiteX37" fmla="*/ 1574248 w 3574096"/>
                        <a:gd name="connsiteY37" fmla="*/ 681758 h 4782759"/>
                        <a:gd name="connsiteX38" fmla="*/ 1566922 w 3574096"/>
                        <a:gd name="connsiteY38" fmla="*/ 676155 h 4782759"/>
                        <a:gd name="connsiteX39" fmla="*/ 1609155 w 3574096"/>
                        <a:gd name="connsiteY39" fmla="*/ 512827 h 4782759"/>
                        <a:gd name="connsiteX40" fmla="*/ 1505297 w 3574096"/>
                        <a:gd name="connsiteY40" fmla="*/ 617547 h 4782759"/>
                        <a:gd name="connsiteX41" fmla="*/ 1497971 w 3574096"/>
                        <a:gd name="connsiteY41" fmla="*/ 611944 h 4782759"/>
                        <a:gd name="connsiteX42" fmla="*/ 1538049 w 3574096"/>
                        <a:gd name="connsiteY42" fmla="*/ 526186 h 4782759"/>
                        <a:gd name="connsiteX43" fmla="*/ 1227336 w 3574096"/>
                        <a:gd name="connsiteY43" fmla="*/ 860600 h 4782759"/>
                        <a:gd name="connsiteX44" fmla="*/ 1515209 w 3574096"/>
                        <a:gd name="connsiteY44" fmla="*/ 655901 h 4782759"/>
                        <a:gd name="connsiteX45" fmla="*/ 1376444 w 3574096"/>
                        <a:gd name="connsiteY45" fmla="*/ 882148 h 4782759"/>
                        <a:gd name="connsiteX46" fmla="*/ 1107102 w 3574096"/>
                        <a:gd name="connsiteY46" fmla="*/ 1198032 h 4782759"/>
                        <a:gd name="connsiteX47" fmla="*/ 1113566 w 3574096"/>
                        <a:gd name="connsiteY47" fmla="*/ 1198032 h 4782759"/>
                        <a:gd name="connsiteX48" fmla="*/ 1286807 w 3574096"/>
                        <a:gd name="connsiteY48" fmla="*/ 1060560 h 4782759"/>
                        <a:gd name="connsiteX49" fmla="*/ 1452721 w 3574096"/>
                        <a:gd name="connsiteY49" fmla="*/ 840346 h 4782759"/>
                        <a:gd name="connsiteX50" fmla="*/ 1461340 w 3574096"/>
                        <a:gd name="connsiteY50" fmla="*/ 845517 h 4782759"/>
                        <a:gd name="connsiteX51" fmla="*/ 1362223 w 3574096"/>
                        <a:gd name="connsiteY51" fmla="*/ 1010570 h 4782759"/>
                        <a:gd name="connsiteX52" fmla="*/ 1582436 w 3574096"/>
                        <a:gd name="connsiteY52" fmla="*/ 828279 h 4782759"/>
                        <a:gd name="connsiteX53" fmla="*/ 1590193 w 3574096"/>
                        <a:gd name="connsiteY53" fmla="*/ 834313 h 4782759"/>
                        <a:gd name="connsiteX54" fmla="*/ 1550115 w 3574096"/>
                        <a:gd name="connsiteY54" fmla="*/ 910159 h 4782759"/>
                        <a:gd name="connsiteX55" fmla="*/ 1657852 w 3574096"/>
                        <a:gd name="connsiteY55" fmla="*/ 804577 h 4782759"/>
                        <a:gd name="connsiteX56" fmla="*/ 1666040 w 3574096"/>
                        <a:gd name="connsiteY56" fmla="*/ 809318 h 4782759"/>
                        <a:gd name="connsiteX57" fmla="*/ 1637597 w 3574096"/>
                        <a:gd name="connsiteY57" fmla="*/ 912314 h 4782759"/>
                        <a:gd name="connsiteX58" fmla="*/ 1742748 w 3574096"/>
                        <a:gd name="connsiteY58" fmla="*/ 764930 h 4782759"/>
                        <a:gd name="connsiteX59" fmla="*/ 1751798 w 3574096"/>
                        <a:gd name="connsiteY59" fmla="*/ 768809 h 4782759"/>
                        <a:gd name="connsiteX60" fmla="*/ 1725080 w 3574096"/>
                        <a:gd name="connsiteY60" fmla="*/ 904988 h 4782759"/>
                        <a:gd name="connsiteX61" fmla="*/ 1740594 w 3574096"/>
                        <a:gd name="connsiteY61" fmla="*/ 1026946 h 4782759"/>
                        <a:gd name="connsiteX62" fmla="*/ 1852640 w 3574096"/>
                        <a:gd name="connsiteY62" fmla="*/ 783892 h 4782759"/>
                        <a:gd name="connsiteX63" fmla="*/ 1861690 w 3574096"/>
                        <a:gd name="connsiteY63" fmla="*/ 787770 h 4782759"/>
                        <a:gd name="connsiteX64" fmla="*/ 1849192 w 3574096"/>
                        <a:gd name="connsiteY64" fmla="*/ 876546 h 4782759"/>
                        <a:gd name="connsiteX65" fmla="*/ 1915127 w 3574096"/>
                        <a:gd name="connsiteY65" fmla="*/ 772256 h 4782759"/>
                        <a:gd name="connsiteX66" fmla="*/ 1923315 w 3574096"/>
                        <a:gd name="connsiteY66" fmla="*/ 775704 h 4782759"/>
                        <a:gd name="connsiteX67" fmla="*/ 1984940 w 3574096"/>
                        <a:gd name="connsiteY67" fmla="*/ 1010570 h 4782759"/>
                        <a:gd name="connsiteX68" fmla="*/ 2009504 w 3574096"/>
                        <a:gd name="connsiteY68" fmla="*/ 1056681 h 4782759"/>
                        <a:gd name="connsiteX69" fmla="*/ 1985802 w 3574096"/>
                        <a:gd name="connsiteY69" fmla="*/ 821815 h 4782759"/>
                        <a:gd name="connsiteX70" fmla="*/ 1995283 w 3574096"/>
                        <a:gd name="connsiteY70" fmla="*/ 820522 h 4782759"/>
                        <a:gd name="connsiteX71" fmla="*/ 2118103 w 3574096"/>
                        <a:gd name="connsiteY71" fmla="*/ 1092019 h 4782759"/>
                        <a:gd name="connsiteX72" fmla="*/ 2284448 w 3574096"/>
                        <a:gd name="connsiteY72" fmla="*/ 1302321 h 4782759"/>
                        <a:gd name="connsiteX73" fmla="*/ 2278846 w 3574096"/>
                        <a:gd name="connsiteY73" fmla="*/ 1309647 h 4782759"/>
                        <a:gd name="connsiteX74" fmla="*/ 2104744 w 3574096"/>
                        <a:gd name="connsiteY74" fmla="*/ 1181225 h 4782759"/>
                        <a:gd name="connsiteX75" fmla="*/ 2203861 w 3574096"/>
                        <a:gd name="connsiteY75" fmla="*/ 1332056 h 4782759"/>
                        <a:gd name="connsiteX76" fmla="*/ 2198259 w 3574096"/>
                        <a:gd name="connsiteY76" fmla="*/ 1339382 h 4782759"/>
                        <a:gd name="connsiteX77" fmla="*/ 2040102 w 3574096"/>
                        <a:gd name="connsiteY77" fmla="*/ 1275602 h 4782759"/>
                        <a:gd name="connsiteX78" fmla="*/ 1999162 w 3574096"/>
                        <a:gd name="connsiteY78" fmla="*/ 1245867 h 4782759"/>
                        <a:gd name="connsiteX79" fmla="*/ 2037516 w 3574096"/>
                        <a:gd name="connsiteY79" fmla="*/ 1345416 h 4782759"/>
                        <a:gd name="connsiteX80" fmla="*/ 2029759 w 3574096"/>
                        <a:gd name="connsiteY80" fmla="*/ 1351449 h 4782759"/>
                        <a:gd name="connsiteX81" fmla="*/ 1919006 w 3574096"/>
                        <a:gd name="connsiteY81" fmla="*/ 1185965 h 4782759"/>
                        <a:gd name="connsiteX82" fmla="*/ 1901337 w 3574096"/>
                        <a:gd name="connsiteY82" fmla="*/ 1325161 h 4782759"/>
                        <a:gd name="connsiteX83" fmla="*/ 1891856 w 3574096"/>
                        <a:gd name="connsiteY83" fmla="*/ 1325161 h 4782759"/>
                        <a:gd name="connsiteX84" fmla="*/ 1875049 w 3574096"/>
                        <a:gd name="connsiteY84" fmla="*/ 1234231 h 4782759"/>
                        <a:gd name="connsiteX85" fmla="*/ 1787567 w 3574096"/>
                        <a:gd name="connsiteY85" fmla="*/ 1389372 h 4782759"/>
                        <a:gd name="connsiteX86" fmla="*/ 1779379 w 3574096"/>
                        <a:gd name="connsiteY86" fmla="*/ 1384632 h 4782759"/>
                        <a:gd name="connsiteX87" fmla="*/ 1799633 w 3574096"/>
                        <a:gd name="connsiteY87" fmla="*/ 1294995 h 4782759"/>
                        <a:gd name="connsiteX88" fmla="*/ 1514347 w 3574096"/>
                        <a:gd name="connsiteY88" fmla="*/ 1500987 h 4782759"/>
                        <a:gd name="connsiteX89" fmla="*/ 1508744 w 3574096"/>
                        <a:gd name="connsiteY89" fmla="*/ 1493661 h 4782759"/>
                        <a:gd name="connsiteX90" fmla="*/ 1614757 w 3574096"/>
                        <a:gd name="connsiteY90" fmla="*/ 1336797 h 4782759"/>
                        <a:gd name="connsiteX91" fmla="*/ 1536325 w 3574096"/>
                        <a:gd name="connsiteY91" fmla="*/ 1390665 h 4782759"/>
                        <a:gd name="connsiteX92" fmla="*/ 1398853 w 3574096"/>
                        <a:gd name="connsiteY92" fmla="*/ 1465219 h 4782759"/>
                        <a:gd name="connsiteX93" fmla="*/ 1278619 w 3574096"/>
                        <a:gd name="connsiteY93" fmla="*/ 1495385 h 4782759"/>
                        <a:gd name="connsiteX94" fmla="*/ 1275602 w 3574096"/>
                        <a:gd name="connsiteY94" fmla="*/ 1488059 h 4782759"/>
                        <a:gd name="connsiteX95" fmla="*/ 1360068 w 3574096"/>
                        <a:gd name="connsiteY95" fmla="*/ 1389803 h 4782759"/>
                        <a:gd name="connsiteX96" fmla="*/ 1398422 w 3574096"/>
                        <a:gd name="connsiteY96" fmla="*/ 1323868 h 4782759"/>
                        <a:gd name="connsiteX97" fmla="*/ 1301459 w 3574096"/>
                        <a:gd name="connsiteY97" fmla="*/ 1377737 h 4782759"/>
                        <a:gd name="connsiteX98" fmla="*/ 1298011 w 3574096"/>
                        <a:gd name="connsiteY98" fmla="*/ 1369118 h 4782759"/>
                        <a:gd name="connsiteX99" fmla="*/ 1354465 w 3574096"/>
                        <a:gd name="connsiteY99" fmla="*/ 1278188 h 4782759"/>
                        <a:gd name="connsiteX100" fmla="*/ 982127 w 3574096"/>
                        <a:gd name="connsiteY100" fmla="*/ 1533739 h 4782759"/>
                        <a:gd name="connsiteX101" fmla="*/ 839053 w 3574096"/>
                        <a:gd name="connsiteY101" fmla="*/ 1599243 h 4782759"/>
                        <a:gd name="connsiteX102" fmla="*/ 775704 w 3574096"/>
                        <a:gd name="connsiteY102" fmla="*/ 1613033 h 4782759"/>
                        <a:gd name="connsiteX103" fmla="*/ 1232508 w 3574096"/>
                        <a:gd name="connsiteY103" fmla="*/ 1458324 h 4782759"/>
                        <a:gd name="connsiteX104" fmla="*/ 1209236 w 3574096"/>
                        <a:gd name="connsiteY104" fmla="*/ 1490214 h 4782759"/>
                        <a:gd name="connsiteX105" fmla="*/ 1140285 w 3574096"/>
                        <a:gd name="connsiteY105" fmla="*/ 1590193 h 4782759"/>
                        <a:gd name="connsiteX106" fmla="*/ 1015741 w 3574096"/>
                        <a:gd name="connsiteY106" fmla="*/ 1748351 h 4782759"/>
                        <a:gd name="connsiteX107" fmla="*/ 1020913 w 3574096"/>
                        <a:gd name="connsiteY107" fmla="*/ 1745765 h 4782759"/>
                        <a:gd name="connsiteX108" fmla="*/ 1103655 w 3574096"/>
                        <a:gd name="connsiteY108" fmla="*/ 1696206 h 4782759"/>
                        <a:gd name="connsiteX109" fmla="*/ 1292409 w 3574096"/>
                        <a:gd name="connsiteY109" fmla="*/ 1578127 h 4782759"/>
                        <a:gd name="connsiteX110" fmla="*/ 1298011 w 3574096"/>
                        <a:gd name="connsiteY110" fmla="*/ 1585453 h 4782759"/>
                        <a:gd name="connsiteX111" fmla="*/ 1157523 w 3574096"/>
                        <a:gd name="connsiteY111" fmla="*/ 1745765 h 4782759"/>
                        <a:gd name="connsiteX112" fmla="*/ 1531154 w 3574096"/>
                        <a:gd name="connsiteY112" fmla="*/ 1623807 h 4782759"/>
                        <a:gd name="connsiteX113" fmla="*/ 1535894 w 3574096"/>
                        <a:gd name="connsiteY113" fmla="*/ 1631995 h 4782759"/>
                        <a:gd name="connsiteX114" fmla="*/ 1465219 w 3574096"/>
                        <a:gd name="connsiteY114" fmla="*/ 1690604 h 4782759"/>
                        <a:gd name="connsiteX115" fmla="*/ 1589331 w 3574096"/>
                        <a:gd name="connsiteY115" fmla="*/ 1629840 h 4782759"/>
                        <a:gd name="connsiteX116" fmla="*/ 1594072 w 3574096"/>
                        <a:gd name="connsiteY116" fmla="*/ 1638459 h 4782759"/>
                        <a:gd name="connsiteX117" fmla="*/ 1521242 w 3574096"/>
                        <a:gd name="connsiteY117" fmla="*/ 1703101 h 4782759"/>
                        <a:gd name="connsiteX118" fmla="*/ 1330332 w 3574096"/>
                        <a:gd name="connsiteY118" fmla="*/ 1839280 h 4782759"/>
                        <a:gd name="connsiteX119" fmla="*/ 1554856 w 3574096"/>
                        <a:gd name="connsiteY119" fmla="*/ 1764727 h 4782759"/>
                        <a:gd name="connsiteX120" fmla="*/ 1833247 w 3574096"/>
                        <a:gd name="connsiteY120" fmla="*/ 1619067 h 4782759"/>
                        <a:gd name="connsiteX121" fmla="*/ 1839280 w 3574096"/>
                        <a:gd name="connsiteY121" fmla="*/ 1626824 h 4782759"/>
                        <a:gd name="connsiteX122" fmla="*/ 1780241 w 3574096"/>
                        <a:gd name="connsiteY122" fmla="*/ 1692328 h 4782759"/>
                        <a:gd name="connsiteX123" fmla="*/ 1896596 w 3574096"/>
                        <a:gd name="connsiteY123" fmla="*/ 1587608 h 4782759"/>
                        <a:gd name="connsiteX124" fmla="*/ 1904784 w 3574096"/>
                        <a:gd name="connsiteY124" fmla="*/ 1591055 h 4782759"/>
                        <a:gd name="connsiteX125" fmla="*/ 1946155 w 3574096"/>
                        <a:gd name="connsiteY125" fmla="*/ 1812562 h 4782759"/>
                        <a:gd name="connsiteX126" fmla="*/ 1946155 w 3574096"/>
                        <a:gd name="connsiteY126" fmla="*/ 1794893 h 4782759"/>
                        <a:gd name="connsiteX127" fmla="*/ 1967703 w 3574096"/>
                        <a:gd name="connsiteY127" fmla="*/ 1616481 h 4782759"/>
                        <a:gd name="connsiteX128" fmla="*/ 1976752 w 3574096"/>
                        <a:gd name="connsiteY128" fmla="*/ 1615188 h 4782759"/>
                        <a:gd name="connsiteX129" fmla="*/ 2051306 w 3574096"/>
                        <a:gd name="connsiteY129" fmla="*/ 1760848 h 4782759"/>
                        <a:gd name="connsiteX130" fmla="*/ 2048290 w 3574096"/>
                        <a:gd name="connsiteY130" fmla="*/ 1562613 h 4782759"/>
                        <a:gd name="connsiteX131" fmla="*/ 2057770 w 3574096"/>
                        <a:gd name="connsiteY131" fmla="*/ 1562613 h 4782759"/>
                        <a:gd name="connsiteX132" fmla="*/ 2109053 w 3574096"/>
                        <a:gd name="connsiteY132" fmla="*/ 1679399 h 4782759"/>
                        <a:gd name="connsiteX133" fmla="*/ 2112501 w 3574096"/>
                        <a:gd name="connsiteY133" fmla="*/ 1549253 h 4782759"/>
                        <a:gd name="connsiteX134" fmla="*/ 2121982 w 3574096"/>
                        <a:gd name="connsiteY134" fmla="*/ 1549253 h 4782759"/>
                        <a:gd name="connsiteX135" fmla="*/ 2264625 w 3574096"/>
                        <a:gd name="connsiteY135" fmla="*/ 1775500 h 4782759"/>
                        <a:gd name="connsiteX136" fmla="*/ 2442606 w 3574096"/>
                        <a:gd name="connsiteY136" fmla="*/ 1960376 h 4782759"/>
                        <a:gd name="connsiteX137" fmla="*/ 2437865 w 3574096"/>
                        <a:gd name="connsiteY137" fmla="*/ 1968564 h 4782759"/>
                        <a:gd name="connsiteX138" fmla="*/ 2269365 w 3574096"/>
                        <a:gd name="connsiteY138" fmla="*/ 1897889 h 4782759"/>
                        <a:gd name="connsiteX139" fmla="*/ 2466739 w 3574096"/>
                        <a:gd name="connsiteY139" fmla="*/ 2140081 h 4782759"/>
                        <a:gd name="connsiteX140" fmla="*/ 2463291 w 3574096"/>
                        <a:gd name="connsiteY140" fmla="*/ 2148700 h 4782759"/>
                        <a:gd name="connsiteX141" fmla="*/ 2312460 w 3574096"/>
                        <a:gd name="connsiteY141" fmla="*/ 2107329 h 4782759"/>
                        <a:gd name="connsiteX142" fmla="*/ 2194380 w 3574096"/>
                        <a:gd name="connsiteY142" fmla="*/ 2025018 h 4782759"/>
                        <a:gd name="connsiteX143" fmla="*/ 2218514 w 3574096"/>
                        <a:gd name="connsiteY143" fmla="*/ 2134048 h 4782759"/>
                        <a:gd name="connsiteX144" fmla="*/ 2210326 w 3574096"/>
                        <a:gd name="connsiteY144" fmla="*/ 2138788 h 4782759"/>
                        <a:gd name="connsiteX145" fmla="*/ 2152148 w 3574096"/>
                        <a:gd name="connsiteY145" fmla="*/ 2052599 h 4782759"/>
                        <a:gd name="connsiteX146" fmla="*/ 2175850 w 3574096"/>
                        <a:gd name="connsiteY146" fmla="*/ 2246525 h 4782759"/>
                        <a:gd name="connsiteX147" fmla="*/ 2167662 w 3574096"/>
                        <a:gd name="connsiteY147" fmla="*/ 2251266 h 4782759"/>
                        <a:gd name="connsiteX148" fmla="*/ 2071561 w 3574096"/>
                        <a:gd name="connsiteY148" fmla="*/ 2085351 h 4782759"/>
                        <a:gd name="connsiteX149" fmla="*/ 2009504 w 3574096"/>
                        <a:gd name="connsiteY149" fmla="*/ 2302979 h 4782759"/>
                        <a:gd name="connsiteX150" fmla="*/ 2001316 w 3574096"/>
                        <a:gd name="connsiteY150" fmla="*/ 2305134 h 4782759"/>
                        <a:gd name="connsiteX151" fmla="*/ 1937967 w 3574096"/>
                        <a:gd name="connsiteY151" fmla="*/ 2132324 h 4782759"/>
                        <a:gd name="connsiteX152" fmla="*/ 1867723 w 3574096"/>
                        <a:gd name="connsiteY152" fmla="*/ 2196966 h 4782759"/>
                        <a:gd name="connsiteX153" fmla="*/ 1686725 w 3574096"/>
                        <a:gd name="connsiteY153" fmla="*/ 2309012 h 4782759"/>
                        <a:gd name="connsiteX154" fmla="*/ 1680692 w 3574096"/>
                        <a:gd name="connsiteY154" fmla="*/ 2302979 h 4782759"/>
                        <a:gd name="connsiteX155" fmla="*/ 1725941 w 3574096"/>
                        <a:gd name="connsiteY155" fmla="*/ 2229287 h 4782759"/>
                        <a:gd name="connsiteX156" fmla="*/ 1749213 w 3574096"/>
                        <a:gd name="connsiteY156" fmla="*/ 2181021 h 4782759"/>
                        <a:gd name="connsiteX157" fmla="*/ 1596657 w 3574096"/>
                        <a:gd name="connsiteY157" fmla="*/ 2289620 h 4782759"/>
                        <a:gd name="connsiteX158" fmla="*/ 1589762 w 3574096"/>
                        <a:gd name="connsiteY158" fmla="*/ 2282725 h 4782759"/>
                        <a:gd name="connsiteX159" fmla="*/ 1648802 w 3574096"/>
                        <a:gd name="connsiteY159" fmla="*/ 2177143 h 4782759"/>
                        <a:gd name="connsiteX160" fmla="*/ 1507021 w 3574096"/>
                        <a:gd name="connsiteY160" fmla="*/ 2261177 h 4782759"/>
                        <a:gd name="connsiteX161" fmla="*/ 1327747 w 3574096"/>
                        <a:gd name="connsiteY161" fmla="*/ 2339179 h 4782759"/>
                        <a:gd name="connsiteX162" fmla="*/ 1145887 w 3574096"/>
                        <a:gd name="connsiteY162" fmla="*/ 2383997 h 4782759"/>
                        <a:gd name="connsiteX163" fmla="*/ 1142440 w 3574096"/>
                        <a:gd name="connsiteY163" fmla="*/ 2375378 h 4782759"/>
                        <a:gd name="connsiteX164" fmla="*/ 1304907 w 3574096"/>
                        <a:gd name="connsiteY164" fmla="*/ 2236613 h 4782759"/>
                        <a:gd name="connsiteX165" fmla="*/ 1058405 w 3574096"/>
                        <a:gd name="connsiteY165" fmla="*/ 2337886 h 4782759"/>
                        <a:gd name="connsiteX166" fmla="*/ 1054527 w 3574096"/>
                        <a:gd name="connsiteY166" fmla="*/ 2328836 h 4782759"/>
                        <a:gd name="connsiteX167" fmla="*/ 1216993 w 3574096"/>
                        <a:gd name="connsiteY167" fmla="*/ 2209464 h 4782759"/>
                        <a:gd name="connsiteX168" fmla="*/ 1186827 w 3574096"/>
                        <a:gd name="connsiteY168" fmla="*/ 2224116 h 4782759"/>
                        <a:gd name="connsiteX169" fmla="*/ 1084693 w 3574096"/>
                        <a:gd name="connsiteY169" fmla="*/ 2266780 h 4782759"/>
                        <a:gd name="connsiteX170" fmla="*/ 987299 w 3574096"/>
                        <a:gd name="connsiteY170" fmla="*/ 2287034 h 4782759"/>
                        <a:gd name="connsiteX171" fmla="*/ 983851 w 3574096"/>
                        <a:gd name="connsiteY171" fmla="*/ 2278415 h 4782759"/>
                        <a:gd name="connsiteX172" fmla="*/ 1186827 w 3574096"/>
                        <a:gd name="connsiteY172" fmla="*/ 2071130 h 4782759"/>
                        <a:gd name="connsiteX173" fmla="*/ 1021775 w 3574096"/>
                        <a:gd name="connsiteY173" fmla="*/ 2192226 h 4782759"/>
                        <a:gd name="connsiteX174" fmla="*/ 810180 w 3574096"/>
                        <a:gd name="connsiteY174" fmla="*/ 2307289 h 4782759"/>
                        <a:gd name="connsiteX175" fmla="*/ 589966 w 3574096"/>
                        <a:gd name="connsiteY175" fmla="*/ 2395202 h 4782759"/>
                        <a:gd name="connsiteX176" fmla="*/ 441720 w 3574096"/>
                        <a:gd name="connsiteY176" fmla="*/ 2422351 h 4782759"/>
                        <a:gd name="connsiteX177" fmla="*/ 773980 w 3574096"/>
                        <a:gd name="connsiteY177" fmla="*/ 2409854 h 4782759"/>
                        <a:gd name="connsiteX178" fmla="*/ 536098 w 3574096"/>
                        <a:gd name="connsiteY178" fmla="*/ 2616708 h 4782759"/>
                        <a:gd name="connsiteX179" fmla="*/ 811042 w 3574096"/>
                        <a:gd name="connsiteY179" fmla="*/ 2607658 h 4782759"/>
                        <a:gd name="connsiteX180" fmla="*/ 621856 w 3574096"/>
                        <a:gd name="connsiteY180" fmla="*/ 2836060 h 4782759"/>
                        <a:gd name="connsiteX181" fmla="*/ 796820 w 3574096"/>
                        <a:gd name="connsiteY181" fmla="*/ 2766678 h 4782759"/>
                        <a:gd name="connsiteX182" fmla="*/ 1017034 w 3574096"/>
                        <a:gd name="connsiteY182" fmla="*/ 2633515 h 4782759"/>
                        <a:gd name="connsiteX183" fmla="*/ 1023929 w 3574096"/>
                        <a:gd name="connsiteY183" fmla="*/ 2640410 h 4782759"/>
                        <a:gd name="connsiteX184" fmla="*/ 887319 w 3574096"/>
                        <a:gd name="connsiteY184" fmla="*/ 2778313 h 4782759"/>
                        <a:gd name="connsiteX185" fmla="*/ 1125633 w 3574096"/>
                        <a:gd name="connsiteY185" fmla="*/ 2653770 h 4782759"/>
                        <a:gd name="connsiteX186" fmla="*/ 1131666 w 3574096"/>
                        <a:gd name="connsiteY186" fmla="*/ 2661527 h 4782759"/>
                        <a:gd name="connsiteX187" fmla="*/ 897231 w 3574096"/>
                        <a:gd name="connsiteY187" fmla="*/ 2850281 h 4782759"/>
                        <a:gd name="connsiteX188" fmla="*/ 1163556 w 3574096"/>
                        <a:gd name="connsiteY188" fmla="*/ 2793396 h 4782759"/>
                        <a:gd name="connsiteX189" fmla="*/ 1427726 w 3574096"/>
                        <a:gd name="connsiteY189" fmla="*/ 2661527 h 4782759"/>
                        <a:gd name="connsiteX190" fmla="*/ 1434622 w 3574096"/>
                        <a:gd name="connsiteY190" fmla="*/ 2668422 h 4782759"/>
                        <a:gd name="connsiteX191" fmla="*/ 1350587 w 3574096"/>
                        <a:gd name="connsiteY191" fmla="*/ 2773142 h 4782759"/>
                        <a:gd name="connsiteX192" fmla="*/ 1494954 w 3574096"/>
                        <a:gd name="connsiteY192" fmla="*/ 2666267 h 4782759"/>
                        <a:gd name="connsiteX193" fmla="*/ 1503142 w 3574096"/>
                        <a:gd name="connsiteY193" fmla="*/ 2671008 h 4782759"/>
                        <a:gd name="connsiteX194" fmla="*/ 1332487 w 3574096"/>
                        <a:gd name="connsiteY194" fmla="*/ 2922250 h 4782759"/>
                        <a:gd name="connsiteX195" fmla="*/ 1489783 w 3574096"/>
                        <a:gd name="connsiteY195" fmla="*/ 2844679 h 4782759"/>
                        <a:gd name="connsiteX196" fmla="*/ 1697499 w 3574096"/>
                        <a:gd name="connsiteY196" fmla="*/ 2709793 h 4782759"/>
                        <a:gd name="connsiteX197" fmla="*/ 1704394 w 3574096"/>
                        <a:gd name="connsiteY197" fmla="*/ 2716688 h 4782759"/>
                        <a:gd name="connsiteX198" fmla="*/ 1632857 w 3574096"/>
                        <a:gd name="connsiteY198" fmla="*/ 2837353 h 4782759"/>
                        <a:gd name="connsiteX199" fmla="*/ 1793169 w 3574096"/>
                        <a:gd name="connsiteY199" fmla="*/ 2678334 h 4782759"/>
                        <a:gd name="connsiteX200" fmla="*/ 1801788 w 3574096"/>
                        <a:gd name="connsiteY200" fmla="*/ 2681781 h 4782759"/>
                        <a:gd name="connsiteX201" fmla="*/ 1843590 w 3574096"/>
                        <a:gd name="connsiteY201" fmla="*/ 2856314 h 4782759"/>
                        <a:gd name="connsiteX202" fmla="*/ 1876773 w 3574096"/>
                        <a:gd name="connsiteY202" fmla="*/ 2692555 h 4782759"/>
                        <a:gd name="connsiteX203" fmla="*/ 1886254 w 3574096"/>
                        <a:gd name="connsiteY203" fmla="*/ 2692555 h 4782759"/>
                        <a:gd name="connsiteX204" fmla="*/ 1982355 w 3574096"/>
                        <a:gd name="connsiteY204" fmla="*/ 2823132 h 4782759"/>
                        <a:gd name="connsiteX205" fmla="*/ 1993559 w 3574096"/>
                        <a:gd name="connsiteY205" fmla="*/ 2688676 h 4782759"/>
                        <a:gd name="connsiteX206" fmla="*/ 2002609 w 3574096"/>
                        <a:gd name="connsiteY206" fmla="*/ 2687383 h 4782759"/>
                        <a:gd name="connsiteX207" fmla="*/ 2066389 w 3574096"/>
                        <a:gd name="connsiteY207" fmla="*/ 2784346 h 4782759"/>
                        <a:gd name="connsiteX208" fmla="*/ 2061649 w 3574096"/>
                        <a:gd name="connsiteY208" fmla="*/ 2689969 h 4782759"/>
                        <a:gd name="connsiteX209" fmla="*/ 2071561 w 3574096"/>
                        <a:gd name="connsiteY209" fmla="*/ 2688676 h 4782759"/>
                        <a:gd name="connsiteX210" fmla="*/ 2247818 w 3574096"/>
                        <a:gd name="connsiteY210" fmla="*/ 2839508 h 4782759"/>
                        <a:gd name="connsiteX211" fmla="*/ 2227133 w 3574096"/>
                        <a:gd name="connsiteY211" fmla="*/ 2682212 h 4782759"/>
                        <a:gd name="connsiteX212" fmla="*/ 2235751 w 3574096"/>
                        <a:gd name="connsiteY212" fmla="*/ 2678765 h 4782759"/>
                        <a:gd name="connsiteX213" fmla="*/ 2390461 w 3574096"/>
                        <a:gd name="connsiteY213" fmla="*/ 2817099 h 4782759"/>
                        <a:gd name="connsiteX214" fmla="*/ 2531812 w 3574096"/>
                        <a:gd name="connsiteY214" fmla="*/ 2881741 h 4782759"/>
                        <a:gd name="connsiteX215" fmla="*/ 2506817 w 3574096"/>
                        <a:gd name="connsiteY215" fmla="*/ 2820115 h 4782759"/>
                        <a:gd name="connsiteX216" fmla="*/ 2480960 w 3574096"/>
                        <a:gd name="connsiteY216" fmla="*/ 2617139 h 4782759"/>
                        <a:gd name="connsiteX217" fmla="*/ 2490010 w 3574096"/>
                        <a:gd name="connsiteY217" fmla="*/ 2615847 h 4782759"/>
                        <a:gd name="connsiteX218" fmla="*/ 2838646 w 3574096"/>
                        <a:gd name="connsiteY218" fmla="*/ 3048948 h 4782759"/>
                        <a:gd name="connsiteX219" fmla="*/ 2834767 w 3574096"/>
                        <a:gd name="connsiteY219" fmla="*/ 3057998 h 4782759"/>
                        <a:gd name="connsiteX220" fmla="*/ 2660665 w 3574096"/>
                        <a:gd name="connsiteY220" fmla="*/ 2961466 h 4782759"/>
                        <a:gd name="connsiteX221" fmla="*/ 2963189 w 3574096"/>
                        <a:gd name="connsiteY221" fmla="*/ 3254509 h 4782759"/>
                        <a:gd name="connsiteX222" fmla="*/ 2961897 w 3574096"/>
                        <a:gd name="connsiteY222" fmla="*/ 3263559 h 4782759"/>
                        <a:gd name="connsiteX223" fmla="*/ 2674024 w 3574096"/>
                        <a:gd name="connsiteY223" fmla="*/ 3227360 h 4782759"/>
                        <a:gd name="connsiteX224" fmla="*/ 2562840 w 3574096"/>
                        <a:gd name="connsiteY224" fmla="*/ 3171767 h 4782759"/>
                        <a:gd name="connsiteX225" fmla="*/ 2665836 w 3574096"/>
                        <a:gd name="connsiteY225" fmla="*/ 3304068 h 4782759"/>
                        <a:gd name="connsiteX226" fmla="*/ 2870967 w 3574096"/>
                        <a:gd name="connsiteY226" fmla="*/ 3480756 h 4782759"/>
                        <a:gd name="connsiteX227" fmla="*/ 2870105 w 3574096"/>
                        <a:gd name="connsiteY227" fmla="*/ 3488514 h 4782759"/>
                        <a:gd name="connsiteX228" fmla="*/ 2698588 w 3574096"/>
                        <a:gd name="connsiteY228" fmla="*/ 3485928 h 4782759"/>
                        <a:gd name="connsiteX229" fmla="*/ 2530519 w 3574096"/>
                        <a:gd name="connsiteY229" fmla="*/ 3428612 h 4782759"/>
                        <a:gd name="connsiteX230" fmla="*/ 2387014 w 3574096"/>
                        <a:gd name="connsiteY230" fmla="*/ 3359230 h 4782759"/>
                        <a:gd name="connsiteX231" fmla="*/ 2473203 w 3574096"/>
                        <a:gd name="connsiteY231" fmla="*/ 3494116 h 4782759"/>
                        <a:gd name="connsiteX232" fmla="*/ 2466308 w 3574096"/>
                        <a:gd name="connsiteY232" fmla="*/ 3501011 h 4782759"/>
                        <a:gd name="connsiteX233" fmla="*/ 2302117 w 3574096"/>
                        <a:gd name="connsiteY233" fmla="*/ 3376036 h 4782759"/>
                        <a:gd name="connsiteX234" fmla="*/ 2381842 w 3574096"/>
                        <a:gd name="connsiteY234" fmla="*/ 3506613 h 4782759"/>
                        <a:gd name="connsiteX235" fmla="*/ 2505524 w 3574096"/>
                        <a:gd name="connsiteY235" fmla="*/ 3643223 h 4782759"/>
                        <a:gd name="connsiteX236" fmla="*/ 2501215 w 3574096"/>
                        <a:gd name="connsiteY236" fmla="*/ 3650549 h 4782759"/>
                        <a:gd name="connsiteX237" fmla="*/ 2364604 w 3574096"/>
                        <a:gd name="connsiteY237" fmla="*/ 3594957 h 4782759"/>
                        <a:gd name="connsiteX238" fmla="*/ 2235320 w 3574096"/>
                        <a:gd name="connsiteY238" fmla="*/ 3498856 h 4782759"/>
                        <a:gd name="connsiteX239" fmla="*/ 2062942 w 3574096"/>
                        <a:gd name="connsiteY239" fmla="*/ 3310102 h 4782759"/>
                        <a:gd name="connsiteX240" fmla="*/ 2091815 w 3574096"/>
                        <a:gd name="connsiteY240" fmla="*/ 3519541 h 4782759"/>
                        <a:gd name="connsiteX241" fmla="*/ 2083627 w 3574096"/>
                        <a:gd name="connsiteY241" fmla="*/ 3524282 h 4782759"/>
                        <a:gd name="connsiteX242" fmla="*/ 1971581 w 3574096"/>
                        <a:gd name="connsiteY242" fmla="*/ 3354489 h 4782759"/>
                        <a:gd name="connsiteX243" fmla="*/ 1963393 w 3574096"/>
                        <a:gd name="connsiteY243" fmla="*/ 3641499 h 4782759"/>
                        <a:gd name="connsiteX244" fmla="*/ 1954774 w 3574096"/>
                        <a:gd name="connsiteY244" fmla="*/ 3644947 h 4782759"/>
                        <a:gd name="connsiteX245" fmla="*/ 1854364 w 3574096"/>
                        <a:gd name="connsiteY245" fmla="*/ 3486790 h 4782759"/>
                        <a:gd name="connsiteX246" fmla="*/ 1834109 w 3574096"/>
                        <a:gd name="connsiteY246" fmla="*/ 3435076 h 4782759"/>
                        <a:gd name="connsiteX247" fmla="*/ 1747058 w 3574096"/>
                        <a:gd name="connsiteY247" fmla="*/ 3527729 h 4782759"/>
                        <a:gd name="connsiteX248" fmla="*/ 1597088 w 3574096"/>
                        <a:gd name="connsiteY248" fmla="*/ 3625985 h 4782759"/>
                        <a:gd name="connsiteX249" fmla="*/ 1591486 w 3574096"/>
                        <a:gd name="connsiteY249" fmla="*/ 3618659 h 4782759"/>
                        <a:gd name="connsiteX250" fmla="*/ 1650526 w 3574096"/>
                        <a:gd name="connsiteY250" fmla="*/ 3520835 h 4782759"/>
                        <a:gd name="connsiteX251" fmla="*/ 1598381 w 3574096"/>
                        <a:gd name="connsiteY251" fmla="*/ 3576857 h 4782759"/>
                        <a:gd name="connsiteX252" fmla="*/ 1484180 w 3574096"/>
                        <a:gd name="connsiteY252" fmla="*/ 3653997 h 4782759"/>
                        <a:gd name="connsiteX253" fmla="*/ 1478147 w 3574096"/>
                        <a:gd name="connsiteY253" fmla="*/ 3647964 h 4782759"/>
                        <a:gd name="connsiteX254" fmla="*/ 1513054 w 3574096"/>
                        <a:gd name="connsiteY254" fmla="*/ 3566515 h 4782759"/>
                        <a:gd name="connsiteX255" fmla="*/ 1340244 w 3574096"/>
                        <a:gd name="connsiteY255" fmla="*/ 3682440 h 4782759"/>
                        <a:gd name="connsiteX256" fmla="*/ 1158385 w 3574096"/>
                        <a:gd name="connsiteY256" fmla="*/ 3775524 h 4782759"/>
                        <a:gd name="connsiteX257" fmla="*/ 975663 w 3574096"/>
                        <a:gd name="connsiteY257" fmla="*/ 3827238 h 4782759"/>
                        <a:gd name="connsiteX258" fmla="*/ 973078 w 3574096"/>
                        <a:gd name="connsiteY258" fmla="*/ 3818187 h 4782759"/>
                        <a:gd name="connsiteX259" fmla="*/ 1320852 w 3574096"/>
                        <a:gd name="connsiteY259" fmla="*/ 3537210 h 4782759"/>
                        <a:gd name="connsiteX260" fmla="*/ 1199756 w 3574096"/>
                        <a:gd name="connsiteY260" fmla="*/ 3602283 h 4782759"/>
                        <a:gd name="connsiteX261" fmla="*/ 867927 w 3574096"/>
                        <a:gd name="connsiteY261" fmla="*/ 3730705 h 4782759"/>
                        <a:gd name="connsiteX262" fmla="*/ 864048 w 3574096"/>
                        <a:gd name="connsiteY262" fmla="*/ 3721655 h 4782759"/>
                        <a:gd name="connsiteX263" fmla="*/ 982127 w 3574096"/>
                        <a:gd name="connsiteY263" fmla="*/ 3620383 h 4782759"/>
                        <a:gd name="connsiteX264" fmla="*/ 802854 w 3574096"/>
                        <a:gd name="connsiteY264" fmla="*/ 3733291 h 4782759"/>
                        <a:gd name="connsiteX265" fmla="*/ 580485 w 3574096"/>
                        <a:gd name="connsiteY265" fmla="*/ 3803104 h 4782759"/>
                        <a:gd name="connsiteX266" fmla="*/ 577038 w 3574096"/>
                        <a:gd name="connsiteY266" fmla="*/ 3794486 h 4782759"/>
                        <a:gd name="connsiteX267" fmla="*/ 816213 w 3574096"/>
                        <a:gd name="connsiteY267" fmla="*/ 3582891 h 4782759"/>
                        <a:gd name="connsiteX268" fmla="*/ 426206 w 3574096"/>
                        <a:gd name="connsiteY268" fmla="*/ 3832840 h 4782759"/>
                        <a:gd name="connsiteX269" fmla="*/ 115494 w 3574096"/>
                        <a:gd name="connsiteY269" fmla="*/ 3971605 h 4782759"/>
                        <a:gd name="connsiteX270" fmla="*/ 527479 w 3574096"/>
                        <a:gd name="connsiteY270" fmla="*/ 3968157 h 4782759"/>
                        <a:gd name="connsiteX271" fmla="*/ 504639 w 3574096"/>
                        <a:gd name="connsiteY271" fmla="*/ 3985826 h 4782759"/>
                        <a:gd name="connsiteX272" fmla="*/ 0 w 3574096"/>
                        <a:gd name="connsiteY272" fmla="*/ 4306019 h 4782759"/>
                        <a:gd name="connsiteX273" fmla="*/ 338724 w 3574096"/>
                        <a:gd name="connsiteY273" fmla="*/ 4239654 h 4782759"/>
                        <a:gd name="connsiteX274" fmla="*/ 723559 w 3574096"/>
                        <a:gd name="connsiteY274" fmla="*/ 4072446 h 4782759"/>
                        <a:gd name="connsiteX275" fmla="*/ 729593 w 3574096"/>
                        <a:gd name="connsiteY275" fmla="*/ 4080203 h 4782759"/>
                        <a:gd name="connsiteX276" fmla="*/ 537391 w 3574096"/>
                        <a:gd name="connsiteY276" fmla="*/ 4231466 h 4782759"/>
                        <a:gd name="connsiteX277" fmla="*/ 1135545 w 3574096"/>
                        <a:gd name="connsiteY277" fmla="*/ 4019440 h 4782759"/>
                        <a:gd name="connsiteX278" fmla="*/ 1141147 w 3574096"/>
                        <a:gd name="connsiteY278" fmla="*/ 4026766 h 4782759"/>
                        <a:gd name="connsiteX279" fmla="*/ 968337 w 3574096"/>
                        <a:gd name="connsiteY279" fmla="*/ 4184061 h 4782759"/>
                        <a:gd name="connsiteX280" fmla="*/ 1195446 w 3574096"/>
                        <a:gd name="connsiteY280" fmla="*/ 4122867 h 4782759"/>
                        <a:gd name="connsiteX281" fmla="*/ 1436345 w 3574096"/>
                        <a:gd name="connsiteY281" fmla="*/ 3987981 h 4782759"/>
                        <a:gd name="connsiteX282" fmla="*/ 1443671 w 3574096"/>
                        <a:gd name="connsiteY282" fmla="*/ 3992290 h 4782759"/>
                        <a:gd name="connsiteX283" fmla="*/ 1385494 w 3574096"/>
                        <a:gd name="connsiteY283" fmla="*/ 4124591 h 4782759"/>
                        <a:gd name="connsiteX284" fmla="*/ 1504004 w 3574096"/>
                        <a:gd name="connsiteY284" fmla="*/ 4020733 h 4782759"/>
                        <a:gd name="connsiteX285" fmla="*/ 1512192 w 3574096"/>
                        <a:gd name="connsiteY285" fmla="*/ 4025473 h 4782759"/>
                        <a:gd name="connsiteX286" fmla="*/ 1397991 w 3574096"/>
                        <a:gd name="connsiteY286" fmla="*/ 4175442 h 4782759"/>
                        <a:gd name="connsiteX287" fmla="*/ 1694482 w 3574096"/>
                        <a:gd name="connsiteY287" fmla="*/ 3999616 h 4782759"/>
                        <a:gd name="connsiteX288" fmla="*/ 1701809 w 3574096"/>
                        <a:gd name="connsiteY288" fmla="*/ 4005218 h 4782759"/>
                        <a:gd name="connsiteX289" fmla="*/ 1624238 w 3574096"/>
                        <a:gd name="connsiteY289" fmla="*/ 4121143 h 4782759"/>
                        <a:gd name="connsiteX290" fmla="*/ 1528568 w 3574096"/>
                        <a:gd name="connsiteY290" fmla="*/ 4225863 h 4782759"/>
                        <a:gd name="connsiteX291" fmla="*/ 1884099 w 3574096"/>
                        <a:gd name="connsiteY291" fmla="*/ 4039694 h 4782759"/>
                        <a:gd name="connsiteX292" fmla="*/ 1891425 w 3574096"/>
                        <a:gd name="connsiteY292" fmla="*/ 4042711 h 4782759"/>
                        <a:gd name="connsiteX293" fmla="*/ 1932365 w 3574096"/>
                        <a:gd name="connsiteY293" fmla="*/ 4155188 h 4782759"/>
                        <a:gd name="connsiteX294" fmla="*/ 1966410 w 3574096"/>
                        <a:gd name="connsiteY294" fmla="*/ 4022456 h 4782759"/>
                        <a:gd name="connsiteX295" fmla="*/ 1975890 w 3574096"/>
                        <a:gd name="connsiteY295" fmla="*/ 4022456 h 4782759"/>
                        <a:gd name="connsiteX296" fmla="*/ 2100434 w 3574096"/>
                        <a:gd name="connsiteY296" fmla="*/ 4228449 h 4782759"/>
                        <a:gd name="connsiteX297" fmla="*/ 2152148 w 3574096"/>
                        <a:gd name="connsiteY297" fmla="*/ 3989273 h 4782759"/>
                        <a:gd name="connsiteX298" fmla="*/ 2161198 w 3574096"/>
                        <a:gd name="connsiteY298" fmla="*/ 3990566 h 4782759"/>
                        <a:gd name="connsiteX299" fmla="*/ 2315477 w 3574096"/>
                        <a:gd name="connsiteY299" fmla="*/ 4229742 h 4782759"/>
                        <a:gd name="connsiteX300" fmla="*/ 2324526 w 3574096"/>
                        <a:gd name="connsiteY300" fmla="*/ 4028059 h 4782759"/>
                        <a:gd name="connsiteX301" fmla="*/ 2334007 w 3574096"/>
                        <a:gd name="connsiteY301" fmla="*/ 4026766 h 4782759"/>
                        <a:gd name="connsiteX302" fmla="*/ 2412009 w 3574096"/>
                        <a:gd name="connsiteY302" fmla="*/ 4209918 h 4782759"/>
                        <a:gd name="connsiteX303" fmla="*/ 2437435 w 3574096"/>
                        <a:gd name="connsiteY303" fmla="*/ 3973329 h 4782759"/>
                        <a:gd name="connsiteX304" fmla="*/ 2446484 w 3574096"/>
                        <a:gd name="connsiteY304" fmla="*/ 3974621 h 4782759"/>
                        <a:gd name="connsiteX305" fmla="*/ 2679627 w 3574096"/>
                        <a:gd name="connsiteY305" fmla="*/ 4565449 h 4782759"/>
                        <a:gd name="connsiteX306" fmla="*/ 2672731 w 3574096"/>
                        <a:gd name="connsiteY306" fmla="*/ 4572344 h 4782759"/>
                        <a:gd name="connsiteX307" fmla="*/ 2521900 w 3574096"/>
                        <a:gd name="connsiteY307" fmla="*/ 4428839 h 4782759"/>
                        <a:gd name="connsiteX308" fmla="*/ 2599040 w 3574096"/>
                        <a:gd name="connsiteY308" fmla="*/ 4630091 h 4782759"/>
                        <a:gd name="connsiteX309" fmla="*/ 2592144 w 3574096"/>
                        <a:gd name="connsiteY309" fmla="*/ 4636986 h 4782759"/>
                        <a:gd name="connsiteX310" fmla="*/ 2320217 w 3574096"/>
                        <a:gd name="connsiteY310" fmla="*/ 4352130 h 4782759"/>
                        <a:gd name="connsiteX311" fmla="*/ 2317631 w 3574096"/>
                        <a:gd name="connsiteY311" fmla="*/ 4656810 h 4782759"/>
                        <a:gd name="connsiteX312" fmla="*/ 2309443 w 3574096"/>
                        <a:gd name="connsiteY312" fmla="*/ 4660257 h 4782759"/>
                        <a:gd name="connsiteX313" fmla="*/ 2144822 w 3574096"/>
                        <a:gd name="connsiteY313" fmla="*/ 4433580 h 4782759"/>
                        <a:gd name="connsiteX314" fmla="*/ 2108191 w 3574096"/>
                        <a:gd name="connsiteY314" fmla="*/ 4366783 h 4782759"/>
                        <a:gd name="connsiteX315" fmla="*/ 2056047 w 3574096"/>
                        <a:gd name="connsiteY315" fmla="*/ 4437889 h 4782759"/>
                        <a:gd name="connsiteX316" fmla="*/ 1877635 w 3574096"/>
                        <a:gd name="connsiteY316" fmla="*/ 4556830 h 4782759"/>
                        <a:gd name="connsiteX317" fmla="*/ 1873325 w 3574096"/>
                        <a:gd name="connsiteY317" fmla="*/ 4549504 h 4782759"/>
                        <a:gd name="connsiteX318" fmla="*/ 1920729 w 3574096"/>
                        <a:gd name="connsiteY318" fmla="*/ 4416342 h 4782759"/>
                        <a:gd name="connsiteX319" fmla="*/ 1917282 w 3574096"/>
                        <a:gd name="connsiteY319" fmla="*/ 4419789 h 4782759"/>
                        <a:gd name="connsiteX320" fmla="*/ 1812993 w 3574096"/>
                        <a:gd name="connsiteY320" fmla="*/ 4484000 h 4782759"/>
                        <a:gd name="connsiteX321" fmla="*/ 1809545 w 3574096"/>
                        <a:gd name="connsiteY321" fmla="*/ 4475381 h 4782759"/>
                        <a:gd name="connsiteX322" fmla="*/ 1900906 w 3574096"/>
                        <a:gd name="connsiteY322" fmla="*/ 4291367 h 4782759"/>
                        <a:gd name="connsiteX323" fmla="*/ 1757832 w 3574096"/>
                        <a:gd name="connsiteY323" fmla="*/ 4455558 h 4782759"/>
                        <a:gd name="connsiteX324" fmla="*/ 1548822 w 3574096"/>
                        <a:gd name="connsiteY324" fmla="*/ 4592599 h 4782759"/>
                        <a:gd name="connsiteX325" fmla="*/ 1543220 w 3574096"/>
                        <a:gd name="connsiteY325" fmla="*/ 4585273 h 4782759"/>
                        <a:gd name="connsiteX326" fmla="*/ 1622945 w 3574096"/>
                        <a:gd name="connsiteY326" fmla="*/ 4396087 h 4782759"/>
                        <a:gd name="connsiteX327" fmla="*/ 1478578 w 3574096"/>
                        <a:gd name="connsiteY327" fmla="*/ 4513735 h 4782759"/>
                        <a:gd name="connsiteX328" fmla="*/ 1209236 w 3574096"/>
                        <a:gd name="connsiteY328" fmla="*/ 4612422 h 4782759"/>
                        <a:gd name="connsiteX329" fmla="*/ 1205789 w 3574096"/>
                        <a:gd name="connsiteY329" fmla="*/ 4603803 h 4782759"/>
                        <a:gd name="connsiteX330" fmla="*/ 1333349 w 3574096"/>
                        <a:gd name="connsiteY330" fmla="*/ 4382728 h 4782759"/>
                        <a:gd name="connsiteX331" fmla="*/ 1186827 w 3574096"/>
                        <a:gd name="connsiteY331" fmla="*/ 4503824 h 4782759"/>
                        <a:gd name="connsiteX332" fmla="*/ 927397 w 3574096"/>
                        <a:gd name="connsiteY332" fmla="*/ 4604235 h 4782759"/>
                        <a:gd name="connsiteX333" fmla="*/ 923088 w 3574096"/>
                        <a:gd name="connsiteY333" fmla="*/ 4596908 h 4782759"/>
                        <a:gd name="connsiteX334" fmla="*/ 1039012 w 3574096"/>
                        <a:gd name="connsiteY334" fmla="*/ 4349114 h 4782759"/>
                        <a:gd name="connsiteX335" fmla="*/ 236159 w 3574096"/>
                        <a:gd name="connsiteY335" fmla="*/ 4695164 h 4782759"/>
                        <a:gd name="connsiteX336" fmla="*/ 898524 w 3574096"/>
                        <a:gd name="connsiteY336" fmla="*/ 4531404 h 4782759"/>
                        <a:gd name="connsiteX337" fmla="*/ 891629 w 3574096"/>
                        <a:gd name="connsiteY337" fmla="*/ 4539161 h 4782759"/>
                        <a:gd name="connsiteX338" fmla="*/ 701150 w 3574096"/>
                        <a:gd name="connsiteY338" fmla="*/ 4716281 h 4782759"/>
                        <a:gd name="connsiteX339" fmla="*/ 1162263 w 3574096"/>
                        <a:gd name="connsiteY339" fmla="*/ 4572344 h 4782759"/>
                        <a:gd name="connsiteX340" fmla="*/ 1048062 w 3574096"/>
                        <a:gd name="connsiteY340" fmla="*/ 4752911 h 4782759"/>
                        <a:gd name="connsiteX341" fmla="*/ 1443241 w 3574096"/>
                        <a:gd name="connsiteY341" fmla="*/ 4596477 h 4782759"/>
                        <a:gd name="connsiteX342" fmla="*/ 1388941 w 3574096"/>
                        <a:gd name="connsiteY342" fmla="*/ 4735673 h 4782759"/>
                        <a:gd name="connsiteX343" fmla="*/ 1763434 w 3574096"/>
                        <a:gd name="connsiteY343" fmla="*/ 4551659 h 4782759"/>
                        <a:gd name="connsiteX344" fmla="*/ 1717754 w 3574096"/>
                        <a:gd name="connsiteY344" fmla="*/ 4722314 h 4782759"/>
                        <a:gd name="connsiteX345" fmla="*/ 2078025 w 3574096"/>
                        <a:gd name="connsiteY345" fmla="*/ 4483569 h 4782759"/>
                        <a:gd name="connsiteX346" fmla="*/ 2350814 w 3574096"/>
                        <a:gd name="connsiteY346" fmla="*/ 4773166 h 4782759"/>
                        <a:gd name="connsiteX347" fmla="*/ 2374085 w 3574096"/>
                        <a:gd name="connsiteY347" fmla="*/ 4535283 h 4782759"/>
                        <a:gd name="connsiteX348" fmla="*/ 2834336 w 3574096"/>
                        <a:gd name="connsiteY348" fmla="*/ 4769718 h 4782759"/>
                        <a:gd name="connsiteX349" fmla="*/ 2748147 w 3574096"/>
                        <a:gd name="connsiteY349" fmla="*/ 4511150 h 4782759"/>
                        <a:gd name="connsiteX350" fmla="*/ 2846834 w 3574096"/>
                        <a:gd name="connsiteY350" fmla="*/ 4600356 h 4782759"/>
                        <a:gd name="connsiteX351" fmla="*/ 3401893 w 3574096"/>
                        <a:gd name="connsiteY351" fmla="*/ 4693440 h 4782759"/>
                        <a:gd name="connsiteX352" fmla="*/ 2986029 w 3574096"/>
                        <a:gd name="connsiteY352" fmla="*/ 4320672 h 4782759"/>
                        <a:gd name="connsiteX353" fmla="*/ 2923542 w 3574096"/>
                        <a:gd name="connsiteY353" fmla="*/ 4251720 h 4782759"/>
                        <a:gd name="connsiteX354" fmla="*/ 3078683 w 3574096"/>
                        <a:gd name="connsiteY354" fmla="*/ 4310760 h 4782759"/>
                        <a:gd name="connsiteX355" fmla="*/ 3573410 w 3574096"/>
                        <a:gd name="connsiteY355" fmla="*/ 4317655 h 4782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</a:cxnLst>
                      <a:rect l="l" t="t" r="r" b="b"/>
                      <a:pathLst>
                        <a:path w="3574096" h="4782759">
                          <a:moveTo>
                            <a:pt x="3573841" y="4313776"/>
                          </a:moveTo>
                          <a:cubicBezTo>
                            <a:pt x="3582891" y="4309467"/>
                            <a:pt x="3349318" y="4113817"/>
                            <a:pt x="3245460" y="3991859"/>
                          </a:cubicBezTo>
                          <a:cubicBezTo>
                            <a:pt x="3335527" y="3997030"/>
                            <a:pt x="3426457" y="3987981"/>
                            <a:pt x="3518680" y="3961262"/>
                          </a:cubicBezTo>
                          <a:cubicBezTo>
                            <a:pt x="3540658" y="3954798"/>
                            <a:pt x="3181679" y="3610471"/>
                            <a:pt x="3030848" y="3451021"/>
                          </a:cubicBezTo>
                          <a:cubicBezTo>
                            <a:pt x="3080838" y="3479033"/>
                            <a:pt x="3269592" y="3572979"/>
                            <a:pt x="3323892" y="3582891"/>
                          </a:cubicBezTo>
                          <a:cubicBezTo>
                            <a:pt x="3350610" y="3587631"/>
                            <a:pt x="3027831" y="3270885"/>
                            <a:pt x="2956725" y="3180818"/>
                          </a:cubicBezTo>
                          <a:cubicBezTo>
                            <a:pt x="3061014" y="3226929"/>
                            <a:pt x="3171768" y="3235979"/>
                            <a:pt x="3279504" y="3214862"/>
                          </a:cubicBezTo>
                          <a:cubicBezTo>
                            <a:pt x="3302776" y="3210553"/>
                            <a:pt x="2946813" y="2791242"/>
                            <a:pt x="2795120" y="2605504"/>
                          </a:cubicBezTo>
                          <a:cubicBezTo>
                            <a:pt x="2886050" y="2631791"/>
                            <a:pt x="2980427" y="2636532"/>
                            <a:pt x="3070064" y="2614553"/>
                          </a:cubicBezTo>
                          <a:cubicBezTo>
                            <a:pt x="3095059" y="2608520"/>
                            <a:pt x="2896393" y="2466308"/>
                            <a:pt x="2832182" y="2407699"/>
                          </a:cubicBezTo>
                          <a:cubicBezTo>
                            <a:pt x="2941211" y="2447777"/>
                            <a:pt x="3054119" y="2457689"/>
                            <a:pt x="3166596" y="2419766"/>
                          </a:cubicBezTo>
                          <a:cubicBezTo>
                            <a:pt x="3187713" y="2412440"/>
                            <a:pt x="2921818" y="2166369"/>
                            <a:pt x="2740821" y="1967272"/>
                          </a:cubicBezTo>
                          <a:cubicBezTo>
                            <a:pt x="2806325" y="1965979"/>
                            <a:pt x="2877000" y="1954343"/>
                            <a:pt x="2927421" y="1913834"/>
                          </a:cubicBezTo>
                          <a:cubicBezTo>
                            <a:pt x="2928283" y="1913403"/>
                            <a:pt x="2931730" y="1909525"/>
                            <a:pt x="2929576" y="1908663"/>
                          </a:cubicBezTo>
                          <a:cubicBezTo>
                            <a:pt x="2723583" y="1798771"/>
                            <a:pt x="2521038" y="1664747"/>
                            <a:pt x="2387876" y="1471252"/>
                          </a:cubicBezTo>
                          <a:cubicBezTo>
                            <a:pt x="2518022" y="1608293"/>
                            <a:pt x="2697295" y="1650095"/>
                            <a:pt x="2843817" y="1607000"/>
                          </a:cubicBezTo>
                          <a:cubicBezTo>
                            <a:pt x="2845110" y="1607000"/>
                            <a:pt x="2845541" y="1605707"/>
                            <a:pt x="2846403" y="1604845"/>
                          </a:cubicBezTo>
                          <a:cubicBezTo>
                            <a:pt x="2835629" y="1597519"/>
                            <a:pt x="2824424" y="1589762"/>
                            <a:pt x="2813220" y="1581574"/>
                          </a:cubicBezTo>
                          <a:cubicBezTo>
                            <a:pt x="2724014" y="1516932"/>
                            <a:pt x="2427092" y="1235955"/>
                            <a:pt x="2359864" y="1160970"/>
                          </a:cubicBezTo>
                          <a:cubicBezTo>
                            <a:pt x="2402097" y="1182087"/>
                            <a:pt x="2446053" y="1193722"/>
                            <a:pt x="2492165" y="1196739"/>
                          </a:cubicBezTo>
                          <a:cubicBezTo>
                            <a:pt x="2440020" y="1149335"/>
                            <a:pt x="2391323" y="1095897"/>
                            <a:pt x="2350814" y="1034272"/>
                          </a:cubicBezTo>
                          <a:cubicBezTo>
                            <a:pt x="2307289" y="989884"/>
                            <a:pt x="2266349" y="939033"/>
                            <a:pt x="2228856" y="881717"/>
                          </a:cubicBezTo>
                          <a:cubicBezTo>
                            <a:pt x="2186193" y="816213"/>
                            <a:pt x="2116810" y="686498"/>
                            <a:pt x="2090522" y="655470"/>
                          </a:cubicBezTo>
                          <a:cubicBezTo>
                            <a:pt x="2179297" y="759759"/>
                            <a:pt x="2277553" y="861031"/>
                            <a:pt x="2391754" y="860170"/>
                          </a:cubicBezTo>
                          <a:cubicBezTo>
                            <a:pt x="2392185" y="860170"/>
                            <a:pt x="2392616" y="860170"/>
                            <a:pt x="2393047" y="860170"/>
                          </a:cubicBezTo>
                          <a:cubicBezTo>
                            <a:pt x="2143960" y="658917"/>
                            <a:pt x="1957791" y="326658"/>
                            <a:pt x="1811269" y="0"/>
                          </a:cubicBezTo>
                          <a:cubicBezTo>
                            <a:pt x="1815578" y="96963"/>
                            <a:pt x="1830661" y="193926"/>
                            <a:pt x="1860397" y="286580"/>
                          </a:cubicBezTo>
                          <a:cubicBezTo>
                            <a:pt x="1896165" y="398195"/>
                            <a:pt x="1951327" y="501622"/>
                            <a:pt x="2020709" y="596430"/>
                          </a:cubicBezTo>
                          <a:cubicBezTo>
                            <a:pt x="2023726" y="600309"/>
                            <a:pt x="2018123" y="605480"/>
                            <a:pt x="2013814" y="603325"/>
                          </a:cubicBezTo>
                          <a:cubicBezTo>
                            <a:pt x="1952188" y="565402"/>
                            <a:pt x="1875049" y="520584"/>
                            <a:pt x="1841004" y="453356"/>
                          </a:cubicBezTo>
                          <a:cubicBezTo>
                            <a:pt x="1844452" y="495158"/>
                            <a:pt x="1845745" y="537390"/>
                            <a:pt x="1850054" y="578761"/>
                          </a:cubicBezTo>
                          <a:cubicBezTo>
                            <a:pt x="1850485" y="583502"/>
                            <a:pt x="1844452" y="584795"/>
                            <a:pt x="1841866" y="582209"/>
                          </a:cubicBezTo>
                          <a:cubicBezTo>
                            <a:pt x="1813424" y="555921"/>
                            <a:pt x="1788429" y="521876"/>
                            <a:pt x="1771191" y="485246"/>
                          </a:cubicBezTo>
                          <a:cubicBezTo>
                            <a:pt x="1764727" y="519722"/>
                            <a:pt x="1754384" y="554197"/>
                            <a:pt x="1731975" y="578330"/>
                          </a:cubicBezTo>
                          <a:cubicBezTo>
                            <a:pt x="1729389" y="580916"/>
                            <a:pt x="1724649" y="579623"/>
                            <a:pt x="1723787" y="576176"/>
                          </a:cubicBezTo>
                          <a:cubicBezTo>
                            <a:pt x="1717322" y="550319"/>
                            <a:pt x="1715168" y="521876"/>
                            <a:pt x="1716461" y="494296"/>
                          </a:cubicBezTo>
                          <a:cubicBezTo>
                            <a:pt x="1706118" y="511534"/>
                            <a:pt x="1694482" y="528341"/>
                            <a:pt x="1683278" y="545148"/>
                          </a:cubicBezTo>
                          <a:cubicBezTo>
                            <a:pt x="1650957" y="593414"/>
                            <a:pt x="1624669" y="649006"/>
                            <a:pt x="1574248" y="681758"/>
                          </a:cubicBezTo>
                          <a:cubicBezTo>
                            <a:pt x="1570370" y="683912"/>
                            <a:pt x="1565629" y="680034"/>
                            <a:pt x="1566922" y="676155"/>
                          </a:cubicBezTo>
                          <a:cubicBezTo>
                            <a:pt x="1582867" y="623580"/>
                            <a:pt x="1604846" y="568419"/>
                            <a:pt x="1609155" y="512827"/>
                          </a:cubicBezTo>
                          <a:cubicBezTo>
                            <a:pt x="1583298" y="555921"/>
                            <a:pt x="1547960" y="595999"/>
                            <a:pt x="1505297" y="617547"/>
                          </a:cubicBezTo>
                          <a:cubicBezTo>
                            <a:pt x="1501849" y="619270"/>
                            <a:pt x="1496247" y="616254"/>
                            <a:pt x="1497971" y="611944"/>
                          </a:cubicBezTo>
                          <a:cubicBezTo>
                            <a:pt x="1509175" y="582640"/>
                            <a:pt x="1526413" y="555490"/>
                            <a:pt x="1538049" y="526186"/>
                          </a:cubicBezTo>
                          <a:cubicBezTo>
                            <a:pt x="1445826" y="648144"/>
                            <a:pt x="1353604" y="773118"/>
                            <a:pt x="1227336" y="860600"/>
                          </a:cubicBezTo>
                          <a:cubicBezTo>
                            <a:pt x="1335935" y="853705"/>
                            <a:pt x="1429881" y="756311"/>
                            <a:pt x="1515209" y="655901"/>
                          </a:cubicBezTo>
                          <a:cubicBezTo>
                            <a:pt x="1488921" y="686929"/>
                            <a:pt x="1419107" y="816644"/>
                            <a:pt x="1376444" y="882148"/>
                          </a:cubicBezTo>
                          <a:cubicBezTo>
                            <a:pt x="1302752" y="995487"/>
                            <a:pt x="1092881" y="1198463"/>
                            <a:pt x="1107102" y="1198032"/>
                          </a:cubicBezTo>
                          <a:cubicBezTo>
                            <a:pt x="1109257" y="1198032"/>
                            <a:pt x="1111411" y="1198032"/>
                            <a:pt x="1113566" y="1198032"/>
                          </a:cubicBezTo>
                          <a:cubicBezTo>
                            <a:pt x="1177346" y="1160539"/>
                            <a:pt x="1235093" y="1112704"/>
                            <a:pt x="1286807" y="1060560"/>
                          </a:cubicBezTo>
                          <a:cubicBezTo>
                            <a:pt x="1351880" y="995487"/>
                            <a:pt x="1410920" y="922657"/>
                            <a:pt x="1452721" y="840346"/>
                          </a:cubicBezTo>
                          <a:cubicBezTo>
                            <a:pt x="1455738" y="834744"/>
                            <a:pt x="1463926" y="839484"/>
                            <a:pt x="1461340" y="845517"/>
                          </a:cubicBezTo>
                          <a:cubicBezTo>
                            <a:pt x="1435052" y="904557"/>
                            <a:pt x="1401008" y="958856"/>
                            <a:pt x="1362223" y="1010570"/>
                          </a:cubicBezTo>
                          <a:cubicBezTo>
                            <a:pt x="1448412" y="969630"/>
                            <a:pt x="1514778" y="893783"/>
                            <a:pt x="1582436" y="828279"/>
                          </a:cubicBezTo>
                          <a:cubicBezTo>
                            <a:pt x="1586746" y="824401"/>
                            <a:pt x="1592779" y="829141"/>
                            <a:pt x="1590193" y="834313"/>
                          </a:cubicBezTo>
                          <a:cubicBezTo>
                            <a:pt x="1576403" y="859308"/>
                            <a:pt x="1563906" y="885164"/>
                            <a:pt x="1550115" y="910159"/>
                          </a:cubicBezTo>
                          <a:cubicBezTo>
                            <a:pt x="1591055" y="880855"/>
                            <a:pt x="1621221" y="839053"/>
                            <a:pt x="1657852" y="804577"/>
                          </a:cubicBezTo>
                          <a:cubicBezTo>
                            <a:pt x="1661730" y="801130"/>
                            <a:pt x="1667333" y="804577"/>
                            <a:pt x="1666040" y="809318"/>
                          </a:cubicBezTo>
                          <a:cubicBezTo>
                            <a:pt x="1657852" y="843794"/>
                            <a:pt x="1641907" y="876977"/>
                            <a:pt x="1637597" y="912314"/>
                          </a:cubicBezTo>
                          <a:cubicBezTo>
                            <a:pt x="1678106" y="867496"/>
                            <a:pt x="1707411" y="813627"/>
                            <a:pt x="1742748" y="764930"/>
                          </a:cubicBezTo>
                          <a:cubicBezTo>
                            <a:pt x="1745765" y="760621"/>
                            <a:pt x="1753522" y="763207"/>
                            <a:pt x="1751798" y="768809"/>
                          </a:cubicBezTo>
                          <a:cubicBezTo>
                            <a:pt x="1738008" y="812765"/>
                            <a:pt x="1728527" y="858877"/>
                            <a:pt x="1725080" y="904988"/>
                          </a:cubicBezTo>
                          <a:cubicBezTo>
                            <a:pt x="1722063" y="945066"/>
                            <a:pt x="1721201" y="990316"/>
                            <a:pt x="1740594" y="1026946"/>
                          </a:cubicBezTo>
                          <a:cubicBezTo>
                            <a:pt x="1770760" y="942480"/>
                            <a:pt x="1797479" y="855860"/>
                            <a:pt x="1852640" y="783892"/>
                          </a:cubicBezTo>
                          <a:cubicBezTo>
                            <a:pt x="1856087" y="779583"/>
                            <a:pt x="1862982" y="781737"/>
                            <a:pt x="1861690" y="787770"/>
                          </a:cubicBezTo>
                          <a:cubicBezTo>
                            <a:pt x="1854364" y="817075"/>
                            <a:pt x="1845745" y="846810"/>
                            <a:pt x="1849192" y="876546"/>
                          </a:cubicBezTo>
                          <a:cubicBezTo>
                            <a:pt x="1873756" y="843363"/>
                            <a:pt x="1883237" y="800699"/>
                            <a:pt x="1915127" y="772256"/>
                          </a:cubicBezTo>
                          <a:cubicBezTo>
                            <a:pt x="1918144" y="769671"/>
                            <a:pt x="1923746" y="771395"/>
                            <a:pt x="1923315" y="775704"/>
                          </a:cubicBezTo>
                          <a:cubicBezTo>
                            <a:pt x="1921160" y="856722"/>
                            <a:pt x="1949603" y="938171"/>
                            <a:pt x="1984940" y="1010570"/>
                          </a:cubicBezTo>
                          <a:cubicBezTo>
                            <a:pt x="1992698" y="1026084"/>
                            <a:pt x="2000885" y="1041598"/>
                            <a:pt x="2009504" y="1056681"/>
                          </a:cubicBezTo>
                          <a:cubicBezTo>
                            <a:pt x="1990974" y="979973"/>
                            <a:pt x="1982355" y="901971"/>
                            <a:pt x="1985802" y="821815"/>
                          </a:cubicBezTo>
                          <a:cubicBezTo>
                            <a:pt x="1985802" y="816213"/>
                            <a:pt x="1993559" y="815351"/>
                            <a:pt x="1995283" y="820522"/>
                          </a:cubicBezTo>
                          <a:cubicBezTo>
                            <a:pt x="2028466" y="914038"/>
                            <a:pt x="2061218" y="1010139"/>
                            <a:pt x="2118103" y="1092019"/>
                          </a:cubicBezTo>
                          <a:cubicBezTo>
                            <a:pt x="2169386" y="1165711"/>
                            <a:pt x="2235320" y="1227336"/>
                            <a:pt x="2284448" y="1302321"/>
                          </a:cubicBezTo>
                          <a:cubicBezTo>
                            <a:pt x="2287034" y="1306199"/>
                            <a:pt x="2282725" y="1310509"/>
                            <a:pt x="2278846" y="1309647"/>
                          </a:cubicBezTo>
                          <a:cubicBezTo>
                            <a:pt x="2206878" y="1291116"/>
                            <a:pt x="2154303" y="1234662"/>
                            <a:pt x="2104744" y="1181225"/>
                          </a:cubicBezTo>
                          <a:cubicBezTo>
                            <a:pt x="2134479" y="1233369"/>
                            <a:pt x="2173695" y="1279912"/>
                            <a:pt x="2203861" y="1332056"/>
                          </a:cubicBezTo>
                          <a:cubicBezTo>
                            <a:pt x="2206016" y="1335935"/>
                            <a:pt x="2202569" y="1340244"/>
                            <a:pt x="2198259" y="1339382"/>
                          </a:cubicBezTo>
                          <a:cubicBezTo>
                            <a:pt x="2143529" y="1325592"/>
                            <a:pt x="2088368" y="1305337"/>
                            <a:pt x="2040102" y="1275602"/>
                          </a:cubicBezTo>
                          <a:cubicBezTo>
                            <a:pt x="2026311" y="1266983"/>
                            <a:pt x="2012090" y="1257071"/>
                            <a:pt x="1999162" y="1245867"/>
                          </a:cubicBezTo>
                          <a:cubicBezTo>
                            <a:pt x="2010366" y="1279481"/>
                            <a:pt x="2021571" y="1313526"/>
                            <a:pt x="2037516" y="1345416"/>
                          </a:cubicBezTo>
                          <a:cubicBezTo>
                            <a:pt x="2039671" y="1350156"/>
                            <a:pt x="2033637" y="1355758"/>
                            <a:pt x="2029759" y="1351449"/>
                          </a:cubicBezTo>
                          <a:cubicBezTo>
                            <a:pt x="1986664" y="1301459"/>
                            <a:pt x="1939691" y="1249314"/>
                            <a:pt x="1919006" y="1185965"/>
                          </a:cubicBezTo>
                          <a:cubicBezTo>
                            <a:pt x="1916420" y="1232508"/>
                            <a:pt x="1910387" y="1279050"/>
                            <a:pt x="1901337" y="1325161"/>
                          </a:cubicBezTo>
                          <a:cubicBezTo>
                            <a:pt x="1900044" y="1330332"/>
                            <a:pt x="1893580" y="1329040"/>
                            <a:pt x="1891856" y="1325161"/>
                          </a:cubicBezTo>
                          <a:cubicBezTo>
                            <a:pt x="1880651" y="1296719"/>
                            <a:pt x="1875480" y="1265259"/>
                            <a:pt x="1875049" y="1234231"/>
                          </a:cubicBezTo>
                          <a:cubicBezTo>
                            <a:pt x="1853933" y="1290254"/>
                            <a:pt x="1831954" y="1348432"/>
                            <a:pt x="1787567" y="1389372"/>
                          </a:cubicBezTo>
                          <a:cubicBezTo>
                            <a:pt x="1783688" y="1392820"/>
                            <a:pt x="1778517" y="1389372"/>
                            <a:pt x="1779379" y="1384632"/>
                          </a:cubicBezTo>
                          <a:cubicBezTo>
                            <a:pt x="1785843" y="1354465"/>
                            <a:pt x="1793169" y="1324730"/>
                            <a:pt x="1799633" y="1294995"/>
                          </a:cubicBezTo>
                          <a:cubicBezTo>
                            <a:pt x="1728096" y="1391527"/>
                            <a:pt x="1629840" y="1472545"/>
                            <a:pt x="1514347" y="1500987"/>
                          </a:cubicBezTo>
                          <a:cubicBezTo>
                            <a:pt x="1510468" y="1501849"/>
                            <a:pt x="1505728" y="1497540"/>
                            <a:pt x="1508744" y="1493661"/>
                          </a:cubicBezTo>
                          <a:cubicBezTo>
                            <a:pt x="1547099" y="1443671"/>
                            <a:pt x="1582005" y="1391096"/>
                            <a:pt x="1614757" y="1336797"/>
                          </a:cubicBezTo>
                          <a:cubicBezTo>
                            <a:pt x="1589762" y="1356189"/>
                            <a:pt x="1563475" y="1374289"/>
                            <a:pt x="1536325" y="1390665"/>
                          </a:cubicBezTo>
                          <a:cubicBezTo>
                            <a:pt x="1491937" y="1417384"/>
                            <a:pt x="1445395" y="1442810"/>
                            <a:pt x="1398853" y="1465219"/>
                          </a:cubicBezTo>
                          <a:cubicBezTo>
                            <a:pt x="1363084" y="1482887"/>
                            <a:pt x="1319559" y="1503573"/>
                            <a:pt x="1278619" y="1495385"/>
                          </a:cubicBezTo>
                          <a:cubicBezTo>
                            <a:pt x="1275602" y="1494954"/>
                            <a:pt x="1273878" y="1490645"/>
                            <a:pt x="1275602" y="1488059"/>
                          </a:cubicBezTo>
                          <a:cubicBezTo>
                            <a:pt x="1298873" y="1450997"/>
                            <a:pt x="1333349" y="1423848"/>
                            <a:pt x="1360068" y="1389803"/>
                          </a:cubicBezTo>
                          <a:cubicBezTo>
                            <a:pt x="1375582" y="1369549"/>
                            <a:pt x="1386355" y="1346277"/>
                            <a:pt x="1398422" y="1323868"/>
                          </a:cubicBezTo>
                          <a:cubicBezTo>
                            <a:pt x="1370841" y="1351018"/>
                            <a:pt x="1338951" y="1373858"/>
                            <a:pt x="1301459" y="1377737"/>
                          </a:cubicBezTo>
                          <a:cubicBezTo>
                            <a:pt x="1296719" y="1377737"/>
                            <a:pt x="1295426" y="1372134"/>
                            <a:pt x="1298011" y="1369118"/>
                          </a:cubicBezTo>
                          <a:cubicBezTo>
                            <a:pt x="1322575" y="1341968"/>
                            <a:pt x="1338089" y="1310078"/>
                            <a:pt x="1354465" y="1278188"/>
                          </a:cubicBezTo>
                          <a:cubicBezTo>
                            <a:pt x="1253193" y="1390665"/>
                            <a:pt x="1111842" y="1459616"/>
                            <a:pt x="982127" y="1533739"/>
                          </a:cubicBezTo>
                          <a:cubicBezTo>
                            <a:pt x="936878" y="1559596"/>
                            <a:pt x="888612" y="1582867"/>
                            <a:pt x="839053" y="1599243"/>
                          </a:cubicBezTo>
                          <a:cubicBezTo>
                            <a:pt x="824401" y="1603984"/>
                            <a:pt x="798113" y="1612602"/>
                            <a:pt x="775704" y="1613033"/>
                          </a:cubicBezTo>
                          <a:cubicBezTo>
                            <a:pt x="924812" y="1650957"/>
                            <a:pt x="1104947" y="1603553"/>
                            <a:pt x="1232508" y="1458324"/>
                          </a:cubicBezTo>
                          <a:cubicBezTo>
                            <a:pt x="1224751" y="1469528"/>
                            <a:pt x="1216132" y="1480302"/>
                            <a:pt x="1209236" y="1490214"/>
                          </a:cubicBezTo>
                          <a:cubicBezTo>
                            <a:pt x="1186396" y="1523397"/>
                            <a:pt x="1163987" y="1557010"/>
                            <a:pt x="1140285" y="1590193"/>
                          </a:cubicBezTo>
                          <a:cubicBezTo>
                            <a:pt x="1101500" y="1644923"/>
                            <a:pt x="1060560" y="1698361"/>
                            <a:pt x="1015741" y="1748351"/>
                          </a:cubicBezTo>
                          <a:cubicBezTo>
                            <a:pt x="1017465" y="1747489"/>
                            <a:pt x="1019189" y="1746627"/>
                            <a:pt x="1020913" y="1745765"/>
                          </a:cubicBezTo>
                          <a:cubicBezTo>
                            <a:pt x="1048924" y="1730251"/>
                            <a:pt x="1076936" y="1713875"/>
                            <a:pt x="1103655" y="1696206"/>
                          </a:cubicBezTo>
                          <a:cubicBezTo>
                            <a:pt x="1165280" y="1655266"/>
                            <a:pt x="1223027" y="1605707"/>
                            <a:pt x="1292409" y="1578127"/>
                          </a:cubicBezTo>
                          <a:cubicBezTo>
                            <a:pt x="1296719" y="1576403"/>
                            <a:pt x="1299735" y="1582005"/>
                            <a:pt x="1298011" y="1585453"/>
                          </a:cubicBezTo>
                          <a:cubicBezTo>
                            <a:pt x="1264829" y="1650095"/>
                            <a:pt x="1204065" y="1691466"/>
                            <a:pt x="1157523" y="1745765"/>
                          </a:cubicBezTo>
                          <a:cubicBezTo>
                            <a:pt x="1288531" y="1729389"/>
                            <a:pt x="1409627" y="1671642"/>
                            <a:pt x="1531154" y="1623807"/>
                          </a:cubicBezTo>
                          <a:cubicBezTo>
                            <a:pt x="1535894" y="1622083"/>
                            <a:pt x="1539342" y="1628979"/>
                            <a:pt x="1535894" y="1631995"/>
                          </a:cubicBezTo>
                          <a:cubicBezTo>
                            <a:pt x="1513054" y="1652250"/>
                            <a:pt x="1488059" y="1669918"/>
                            <a:pt x="1465219" y="1690604"/>
                          </a:cubicBezTo>
                          <a:cubicBezTo>
                            <a:pt x="1510037" y="1679830"/>
                            <a:pt x="1548822" y="1651388"/>
                            <a:pt x="1589331" y="1629840"/>
                          </a:cubicBezTo>
                          <a:cubicBezTo>
                            <a:pt x="1594934" y="1626824"/>
                            <a:pt x="1599674" y="1635012"/>
                            <a:pt x="1594072" y="1638459"/>
                          </a:cubicBezTo>
                          <a:cubicBezTo>
                            <a:pt x="1566491" y="1656128"/>
                            <a:pt x="1545375" y="1681123"/>
                            <a:pt x="1521242" y="1703101"/>
                          </a:cubicBezTo>
                          <a:cubicBezTo>
                            <a:pt x="1501418" y="1721201"/>
                            <a:pt x="1364377" y="1800064"/>
                            <a:pt x="1330332" y="1839280"/>
                          </a:cubicBezTo>
                          <a:cubicBezTo>
                            <a:pt x="1366963" y="1841435"/>
                            <a:pt x="1516070" y="1781534"/>
                            <a:pt x="1554856" y="1764727"/>
                          </a:cubicBezTo>
                          <a:cubicBezTo>
                            <a:pt x="1651819" y="1722494"/>
                            <a:pt x="1744472" y="1676383"/>
                            <a:pt x="1833247" y="1619067"/>
                          </a:cubicBezTo>
                          <a:cubicBezTo>
                            <a:pt x="1838419" y="1616050"/>
                            <a:pt x="1842728" y="1622945"/>
                            <a:pt x="1839280" y="1626824"/>
                          </a:cubicBezTo>
                          <a:cubicBezTo>
                            <a:pt x="1819457" y="1648802"/>
                            <a:pt x="1800064" y="1670349"/>
                            <a:pt x="1780241" y="1692328"/>
                          </a:cubicBezTo>
                          <a:cubicBezTo>
                            <a:pt x="1827645" y="1671211"/>
                            <a:pt x="1865137" y="1626824"/>
                            <a:pt x="1896596" y="1587608"/>
                          </a:cubicBezTo>
                          <a:cubicBezTo>
                            <a:pt x="1899613" y="1583729"/>
                            <a:pt x="1904784" y="1587608"/>
                            <a:pt x="1904784" y="1591055"/>
                          </a:cubicBezTo>
                          <a:cubicBezTo>
                            <a:pt x="1910818" y="1663454"/>
                            <a:pt x="1919867" y="1742317"/>
                            <a:pt x="1946155" y="1812562"/>
                          </a:cubicBezTo>
                          <a:cubicBezTo>
                            <a:pt x="1946155" y="1806528"/>
                            <a:pt x="1946155" y="1800926"/>
                            <a:pt x="1946155" y="1794893"/>
                          </a:cubicBezTo>
                          <a:cubicBezTo>
                            <a:pt x="1947879" y="1734991"/>
                            <a:pt x="1957791" y="1675521"/>
                            <a:pt x="1967703" y="1616481"/>
                          </a:cubicBezTo>
                          <a:cubicBezTo>
                            <a:pt x="1968564" y="1612171"/>
                            <a:pt x="1975029" y="1611741"/>
                            <a:pt x="1976752" y="1615188"/>
                          </a:cubicBezTo>
                          <a:cubicBezTo>
                            <a:pt x="2001747" y="1663454"/>
                            <a:pt x="2020278" y="1716030"/>
                            <a:pt x="2051306" y="1760848"/>
                          </a:cubicBezTo>
                          <a:cubicBezTo>
                            <a:pt x="2043549" y="1694913"/>
                            <a:pt x="2036223" y="1628547"/>
                            <a:pt x="2048290" y="1562613"/>
                          </a:cubicBezTo>
                          <a:cubicBezTo>
                            <a:pt x="2049151" y="1557872"/>
                            <a:pt x="2056478" y="1557872"/>
                            <a:pt x="2057770" y="1562613"/>
                          </a:cubicBezTo>
                          <a:cubicBezTo>
                            <a:pt x="2068544" y="1603984"/>
                            <a:pt x="2085351" y="1644062"/>
                            <a:pt x="2109053" y="1679399"/>
                          </a:cubicBezTo>
                          <a:cubicBezTo>
                            <a:pt x="2106898" y="1635874"/>
                            <a:pt x="2098710" y="1591917"/>
                            <a:pt x="2112501" y="1549253"/>
                          </a:cubicBezTo>
                          <a:cubicBezTo>
                            <a:pt x="2114225" y="1544082"/>
                            <a:pt x="2120258" y="1544944"/>
                            <a:pt x="2121982" y="1549253"/>
                          </a:cubicBezTo>
                          <a:cubicBezTo>
                            <a:pt x="2155164" y="1632426"/>
                            <a:pt x="2204292" y="1709134"/>
                            <a:pt x="2264625" y="1775500"/>
                          </a:cubicBezTo>
                          <a:cubicBezTo>
                            <a:pt x="2322372" y="1838849"/>
                            <a:pt x="2387876" y="1894442"/>
                            <a:pt x="2442606" y="1960376"/>
                          </a:cubicBezTo>
                          <a:cubicBezTo>
                            <a:pt x="2445622" y="1964255"/>
                            <a:pt x="2442606" y="1969857"/>
                            <a:pt x="2437865" y="1968564"/>
                          </a:cubicBezTo>
                          <a:cubicBezTo>
                            <a:pt x="2379688" y="1954774"/>
                            <a:pt x="2322372" y="1929779"/>
                            <a:pt x="2269365" y="1897889"/>
                          </a:cubicBezTo>
                          <a:cubicBezTo>
                            <a:pt x="2304703" y="1995714"/>
                            <a:pt x="2388738" y="2077594"/>
                            <a:pt x="2466739" y="2140081"/>
                          </a:cubicBezTo>
                          <a:cubicBezTo>
                            <a:pt x="2470186" y="2142667"/>
                            <a:pt x="2467170" y="2148700"/>
                            <a:pt x="2463291" y="2148700"/>
                          </a:cubicBezTo>
                          <a:cubicBezTo>
                            <a:pt x="2410716" y="2146545"/>
                            <a:pt x="2359433" y="2130169"/>
                            <a:pt x="2312460" y="2107329"/>
                          </a:cubicBezTo>
                          <a:cubicBezTo>
                            <a:pt x="2269365" y="2086644"/>
                            <a:pt x="2227563" y="2060356"/>
                            <a:pt x="2194380" y="2025018"/>
                          </a:cubicBezTo>
                          <a:cubicBezTo>
                            <a:pt x="2200845" y="2061649"/>
                            <a:pt x="2211188" y="2097418"/>
                            <a:pt x="2218514" y="2134048"/>
                          </a:cubicBezTo>
                          <a:cubicBezTo>
                            <a:pt x="2219375" y="2138788"/>
                            <a:pt x="2214204" y="2142236"/>
                            <a:pt x="2210326" y="2138788"/>
                          </a:cubicBezTo>
                          <a:cubicBezTo>
                            <a:pt x="2184900" y="2114655"/>
                            <a:pt x="2165938" y="2084920"/>
                            <a:pt x="2152148" y="2052599"/>
                          </a:cubicBezTo>
                          <a:cubicBezTo>
                            <a:pt x="2153872" y="2118103"/>
                            <a:pt x="2161629" y="2182745"/>
                            <a:pt x="2175850" y="2246525"/>
                          </a:cubicBezTo>
                          <a:cubicBezTo>
                            <a:pt x="2177143" y="2251696"/>
                            <a:pt x="2171540" y="2254282"/>
                            <a:pt x="2167662" y="2251266"/>
                          </a:cubicBezTo>
                          <a:cubicBezTo>
                            <a:pt x="2119396" y="2212480"/>
                            <a:pt x="2086644" y="2149993"/>
                            <a:pt x="2071561" y="2085351"/>
                          </a:cubicBezTo>
                          <a:cubicBezTo>
                            <a:pt x="2044842" y="2156026"/>
                            <a:pt x="2022433" y="2227563"/>
                            <a:pt x="2009504" y="2302979"/>
                          </a:cubicBezTo>
                          <a:cubicBezTo>
                            <a:pt x="2009073" y="2306427"/>
                            <a:pt x="2003471" y="2307720"/>
                            <a:pt x="2001316" y="2305134"/>
                          </a:cubicBezTo>
                          <a:cubicBezTo>
                            <a:pt x="1959084" y="2257730"/>
                            <a:pt x="1946155" y="2195242"/>
                            <a:pt x="1937967" y="2132324"/>
                          </a:cubicBezTo>
                          <a:cubicBezTo>
                            <a:pt x="1915989" y="2155595"/>
                            <a:pt x="1892287" y="2176712"/>
                            <a:pt x="1867723" y="2196966"/>
                          </a:cubicBezTo>
                          <a:cubicBezTo>
                            <a:pt x="1814285" y="2240923"/>
                            <a:pt x="1757401" y="2297377"/>
                            <a:pt x="1686725" y="2309012"/>
                          </a:cubicBezTo>
                          <a:cubicBezTo>
                            <a:pt x="1683278" y="2309443"/>
                            <a:pt x="1679399" y="2306858"/>
                            <a:pt x="1680692" y="2302979"/>
                          </a:cubicBezTo>
                          <a:cubicBezTo>
                            <a:pt x="1689742" y="2274968"/>
                            <a:pt x="1710858" y="2253851"/>
                            <a:pt x="1725941" y="2229287"/>
                          </a:cubicBezTo>
                          <a:cubicBezTo>
                            <a:pt x="1735422" y="2214204"/>
                            <a:pt x="1742317" y="2197828"/>
                            <a:pt x="1749213" y="2181021"/>
                          </a:cubicBezTo>
                          <a:cubicBezTo>
                            <a:pt x="1708273" y="2227563"/>
                            <a:pt x="1649233" y="2260746"/>
                            <a:pt x="1596657" y="2289620"/>
                          </a:cubicBezTo>
                          <a:cubicBezTo>
                            <a:pt x="1592779" y="2291774"/>
                            <a:pt x="1586746" y="2287034"/>
                            <a:pt x="1589762" y="2282725"/>
                          </a:cubicBezTo>
                          <a:cubicBezTo>
                            <a:pt x="1613464" y="2249973"/>
                            <a:pt x="1631133" y="2213773"/>
                            <a:pt x="1648802" y="2177143"/>
                          </a:cubicBezTo>
                          <a:cubicBezTo>
                            <a:pt x="1603984" y="2209033"/>
                            <a:pt x="1556149" y="2237044"/>
                            <a:pt x="1507021" y="2261177"/>
                          </a:cubicBezTo>
                          <a:cubicBezTo>
                            <a:pt x="1448843" y="2290051"/>
                            <a:pt x="1388079" y="2314615"/>
                            <a:pt x="1327747" y="2339179"/>
                          </a:cubicBezTo>
                          <a:cubicBezTo>
                            <a:pt x="1270862" y="2362450"/>
                            <a:pt x="1208374" y="2387014"/>
                            <a:pt x="1145887" y="2383997"/>
                          </a:cubicBezTo>
                          <a:cubicBezTo>
                            <a:pt x="1141578" y="2383997"/>
                            <a:pt x="1139423" y="2378826"/>
                            <a:pt x="1142440" y="2375378"/>
                          </a:cubicBezTo>
                          <a:cubicBezTo>
                            <a:pt x="1192430" y="2324095"/>
                            <a:pt x="1252762" y="2285310"/>
                            <a:pt x="1304907" y="2236613"/>
                          </a:cubicBezTo>
                          <a:cubicBezTo>
                            <a:pt x="1226905" y="2280139"/>
                            <a:pt x="1148042" y="2324957"/>
                            <a:pt x="1058405" y="2337886"/>
                          </a:cubicBezTo>
                          <a:cubicBezTo>
                            <a:pt x="1052803" y="2338748"/>
                            <a:pt x="1049786" y="2332284"/>
                            <a:pt x="1054527" y="2328836"/>
                          </a:cubicBezTo>
                          <a:cubicBezTo>
                            <a:pt x="1109257" y="2289620"/>
                            <a:pt x="1165280" y="2252127"/>
                            <a:pt x="1216993" y="2209464"/>
                          </a:cubicBezTo>
                          <a:cubicBezTo>
                            <a:pt x="1207082" y="2214635"/>
                            <a:pt x="1197170" y="2219375"/>
                            <a:pt x="1186827" y="2224116"/>
                          </a:cubicBezTo>
                          <a:cubicBezTo>
                            <a:pt x="1153213" y="2239630"/>
                            <a:pt x="1119169" y="2253420"/>
                            <a:pt x="1084693" y="2266780"/>
                          </a:cubicBezTo>
                          <a:cubicBezTo>
                            <a:pt x="1053665" y="2278846"/>
                            <a:pt x="1020913" y="2290482"/>
                            <a:pt x="987299" y="2287034"/>
                          </a:cubicBezTo>
                          <a:cubicBezTo>
                            <a:pt x="983420" y="2287034"/>
                            <a:pt x="980404" y="2281863"/>
                            <a:pt x="983851" y="2278415"/>
                          </a:cubicBezTo>
                          <a:cubicBezTo>
                            <a:pt x="1053665" y="2211187"/>
                            <a:pt x="1123909" y="2144822"/>
                            <a:pt x="1186827" y="2071130"/>
                          </a:cubicBezTo>
                          <a:cubicBezTo>
                            <a:pt x="1129511" y="2108191"/>
                            <a:pt x="1079090" y="2155164"/>
                            <a:pt x="1021775" y="2192226"/>
                          </a:cubicBezTo>
                          <a:cubicBezTo>
                            <a:pt x="954547" y="2236182"/>
                            <a:pt x="883441" y="2274106"/>
                            <a:pt x="810180" y="2307289"/>
                          </a:cubicBezTo>
                          <a:cubicBezTo>
                            <a:pt x="738643" y="2339610"/>
                            <a:pt x="664951" y="2371499"/>
                            <a:pt x="589966" y="2395202"/>
                          </a:cubicBezTo>
                          <a:cubicBezTo>
                            <a:pt x="541269" y="2410716"/>
                            <a:pt x="491710" y="2421489"/>
                            <a:pt x="441720" y="2422351"/>
                          </a:cubicBezTo>
                          <a:cubicBezTo>
                            <a:pt x="553336" y="2459844"/>
                            <a:pt x="665813" y="2449501"/>
                            <a:pt x="773980" y="2409854"/>
                          </a:cubicBezTo>
                          <a:cubicBezTo>
                            <a:pt x="709338" y="2468462"/>
                            <a:pt x="511103" y="2610675"/>
                            <a:pt x="536098" y="2616708"/>
                          </a:cubicBezTo>
                          <a:cubicBezTo>
                            <a:pt x="625735" y="2638687"/>
                            <a:pt x="720112" y="2633946"/>
                            <a:pt x="811042" y="2607658"/>
                          </a:cubicBezTo>
                          <a:cubicBezTo>
                            <a:pt x="762776" y="2667129"/>
                            <a:pt x="693393" y="2750302"/>
                            <a:pt x="621856" y="2836060"/>
                          </a:cubicBezTo>
                          <a:cubicBezTo>
                            <a:pt x="683481" y="2825287"/>
                            <a:pt x="743383" y="2796413"/>
                            <a:pt x="796820" y="2766678"/>
                          </a:cubicBezTo>
                          <a:cubicBezTo>
                            <a:pt x="871805" y="2724876"/>
                            <a:pt x="941619" y="2674886"/>
                            <a:pt x="1017034" y="2633515"/>
                          </a:cubicBezTo>
                          <a:cubicBezTo>
                            <a:pt x="1020913" y="2631361"/>
                            <a:pt x="1026946" y="2636101"/>
                            <a:pt x="1023929" y="2640410"/>
                          </a:cubicBezTo>
                          <a:cubicBezTo>
                            <a:pt x="985575" y="2692986"/>
                            <a:pt x="935585" y="2734788"/>
                            <a:pt x="887319" y="2778313"/>
                          </a:cubicBezTo>
                          <a:cubicBezTo>
                            <a:pt x="975663" y="2756766"/>
                            <a:pt x="1047200" y="2697295"/>
                            <a:pt x="1125633" y="2653770"/>
                          </a:cubicBezTo>
                          <a:cubicBezTo>
                            <a:pt x="1130373" y="2651184"/>
                            <a:pt x="1135976" y="2657648"/>
                            <a:pt x="1131666" y="2661527"/>
                          </a:cubicBezTo>
                          <a:cubicBezTo>
                            <a:pt x="1057112" y="2728754"/>
                            <a:pt x="984282" y="2798999"/>
                            <a:pt x="897231" y="2850281"/>
                          </a:cubicBezTo>
                          <a:cubicBezTo>
                            <a:pt x="988161" y="2848557"/>
                            <a:pt x="1078660" y="2825287"/>
                            <a:pt x="1163556" y="2793396"/>
                          </a:cubicBezTo>
                          <a:cubicBezTo>
                            <a:pt x="1255779" y="2758921"/>
                            <a:pt x="1344554" y="2714964"/>
                            <a:pt x="1427726" y="2661527"/>
                          </a:cubicBezTo>
                          <a:cubicBezTo>
                            <a:pt x="1431605" y="2658941"/>
                            <a:pt x="1437207" y="2664112"/>
                            <a:pt x="1434622" y="2668422"/>
                          </a:cubicBezTo>
                          <a:cubicBezTo>
                            <a:pt x="1408765" y="2705052"/>
                            <a:pt x="1377737" y="2737373"/>
                            <a:pt x="1350587" y="2773142"/>
                          </a:cubicBezTo>
                          <a:cubicBezTo>
                            <a:pt x="1407903" y="2752457"/>
                            <a:pt x="1449705" y="2704621"/>
                            <a:pt x="1494954" y="2666267"/>
                          </a:cubicBezTo>
                          <a:cubicBezTo>
                            <a:pt x="1498402" y="2663251"/>
                            <a:pt x="1505297" y="2666267"/>
                            <a:pt x="1503142" y="2671008"/>
                          </a:cubicBezTo>
                          <a:cubicBezTo>
                            <a:pt x="1464788" y="2765816"/>
                            <a:pt x="1407041" y="2853298"/>
                            <a:pt x="1332487" y="2922250"/>
                          </a:cubicBezTo>
                          <a:cubicBezTo>
                            <a:pt x="1388510" y="2905873"/>
                            <a:pt x="1441086" y="2876138"/>
                            <a:pt x="1489783" y="2844679"/>
                          </a:cubicBezTo>
                          <a:cubicBezTo>
                            <a:pt x="1559165" y="2799861"/>
                            <a:pt x="1624238" y="2748147"/>
                            <a:pt x="1697499" y="2709793"/>
                          </a:cubicBezTo>
                          <a:cubicBezTo>
                            <a:pt x="1701809" y="2707638"/>
                            <a:pt x="1706980" y="2712378"/>
                            <a:pt x="1704394" y="2716688"/>
                          </a:cubicBezTo>
                          <a:cubicBezTo>
                            <a:pt x="1679399" y="2756335"/>
                            <a:pt x="1655697" y="2796413"/>
                            <a:pt x="1632857" y="2837353"/>
                          </a:cubicBezTo>
                          <a:cubicBezTo>
                            <a:pt x="1696206" y="2796413"/>
                            <a:pt x="1740594" y="2731771"/>
                            <a:pt x="1793169" y="2678334"/>
                          </a:cubicBezTo>
                          <a:cubicBezTo>
                            <a:pt x="1796186" y="2675317"/>
                            <a:pt x="1801357" y="2677903"/>
                            <a:pt x="1801788" y="2681781"/>
                          </a:cubicBezTo>
                          <a:cubicBezTo>
                            <a:pt x="1805667" y="2740821"/>
                            <a:pt x="1808252" y="2806325"/>
                            <a:pt x="1843590" y="2856314"/>
                          </a:cubicBezTo>
                          <a:cubicBezTo>
                            <a:pt x="1859966" y="2802877"/>
                            <a:pt x="1862121" y="2746423"/>
                            <a:pt x="1876773" y="2692555"/>
                          </a:cubicBezTo>
                          <a:cubicBezTo>
                            <a:pt x="1878066" y="2687383"/>
                            <a:pt x="1884530" y="2688246"/>
                            <a:pt x="1886254" y="2692555"/>
                          </a:cubicBezTo>
                          <a:cubicBezTo>
                            <a:pt x="1905215" y="2744268"/>
                            <a:pt x="1932796" y="2795982"/>
                            <a:pt x="1982355" y="2823132"/>
                          </a:cubicBezTo>
                          <a:cubicBezTo>
                            <a:pt x="1988388" y="2778313"/>
                            <a:pt x="1982355" y="2732633"/>
                            <a:pt x="1993559" y="2688676"/>
                          </a:cubicBezTo>
                          <a:cubicBezTo>
                            <a:pt x="1994421" y="2684367"/>
                            <a:pt x="2000454" y="2683936"/>
                            <a:pt x="2002609" y="2687383"/>
                          </a:cubicBezTo>
                          <a:cubicBezTo>
                            <a:pt x="2021571" y="2721859"/>
                            <a:pt x="2037947" y="2757197"/>
                            <a:pt x="2066389" y="2784346"/>
                          </a:cubicBezTo>
                          <a:cubicBezTo>
                            <a:pt x="2067682" y="2752888"/>
                            <a:pt x="2062080" y="2721428"/>
                            <a:pt x="2061649" y="2689969"/>
                          </a:cubicBezTo>
                          <a:cubicBezTo>
                            <a:pt x="2061649" y="2683936"/>
                            <a:pt x="2069406" y="2683505"/>
                            <a:pt x="2071561" y="2688676"/>
                          </a:cubicBezTo>
                          <a:cubicBezTo>
                            <a:pt x="2100865" y="2763230"/>
                            <a:pt x="2179297" y="2805032"/>
                            <a:pt x="2247818" y="2839508"/>
                          </a:cubicBezTo>
                          <a:cubicBezTo>
                            <a:pt x="2250835" y="2786070"/>
                            <a:pt x="2221099" y="2736080"/>
                            <a:pt x="2227133" y="2682212"/>
                          </a:cubicBezTo>
                          <a:cubicBezTo>
                            <a:pt x="2227563" y="2678334"/>
                            <a:pt x="2232304" y="2674886"/>
                            <a:pt x="2235751" y="2678765"/>
                          </a:cubicBezTo>
                          <a:cubicBezTo>
                            <a:pt x="2281863" y="2730478"/>
                            <a:pt x="2331853" y="2779606"/>
                            <a:pt x="2390461" y="2817099"/>
                          </a:cubicBezTo>
                          <a:cubicBezTo>
                            <a:pt x="2434849" y="2845110"/>
                            <a:pt x="2481822" y="2866226"/>
                            <a:pt x="2531812" y="2881741"/>
                          </a:cubicBezTo>
                          <a:cubicBezTo>
                            <a:pt x="2522331" y="2861486"/>
                            <a:pt x="2514143" y="2840800"/>
                            <a:pt x="2506817" y="2820115"/>
                          </a:cubicBezTo>
                          <a:cubicBezTo>
                            <a:pt x="2484408" y="2756335"/>
                            <a:pt x="2467601" y="2684798"/>
                            <a:pt x="2480960" y="2617139"/>
                          </a:cubicBezTo>
                          <a:cubicBezTo>
                            <a:pt x="2481822" y="2612830"/>
                            <a:pt x="2487855" y="2612399"/>
                            <a:pt x="2490010" y="2615847"/>
                          </a:cubicBezTo>
                          <a:cubicBezTo>
                            <a:pt x="2591713" y="2772711"/>
                            <a:pt x="2677041" y="2943797"/>
                            <a:pt x="2838646" y="3048948"/>
                          </a:cubicBezTo>
                          <a:cubicBezTo>
                            <a:pt x="2842955" y="3051964"/>
                            <a:pt x="2840370" y="3060152"/>
                            <a:pt x="2834767" y="3057998"/>
                          </a:cubicBezTo>
                          <a:cubicBezTo>
                            <a:pt x="2772711" y="3033434"/>
                            <a:pt x="2715395" y="2999820"/>
                            <a:pt x="2660665" y="2961466"/>
                          </a:cubicBezTo>
                          <a:cubicBezTo>
                            <a:pt x="2749009" y="3071357"/>
                            <a:pt x="2848558" y="3171337"/>
                            <a:pt x="2963189" y="3254509"/>
                          </a:cubicBezTo>
                          <a:cubicBezTo>
                            <a:pt x="2966206" y="3256664"/>
                            <a:pt x="2966637" y="3262697"/>
                            <a:pt x="2961897" y="3263559"/>
                          </a:cubicBezTo>
                          <a:cubicBezTo>
                            <a:pt x="2865795" y="3280797"/>
                            <a:pt x="2764523" y="3262697"/>
                            <a:pt x="2674024" y="3227360"/>
                          </a:cubicBezTo>
                          <a:cubicBezTo>
                            <a:pt x="2635670" y="3212277"/>
                            <a:pt x="2598178" y="3193746"/>
                            <a:pt x="2562840" y="3171767"/>
                          </a:cubicBezTo>
                          <a:cubicBezTo>
                            <a:pt x="2593006" y="3218741"/>
                            <a:pt x="2626620" y="3263990"/>
                            <a:pt x="2665836" y="3304068"/>
                          </a:cubicBezTo>
                          <a:cubicBezTo>
                            <a:pt x="2729185" y="3368710"/>
                            <a:pt x="2811065" y="3413098"/>
                            <a:pt x="2870967" y="3480756"/>
                          </a:cubicBezTo>
                          <a:cubicBezTo>
                            <a:pt x="2873122" y="3482911"/>
                            <a:pt x="2873122" y="3486790"/>
                            <a:pt x="2870105" y="3488514"/>
                          </a:cubicBezTo>
                          <a:cubicBezTo>
                            <a:pt x="2819253" y="3515232"/>
                            <a:pt x="2751164" y="3499718"/>
                            <a:pt x="2698588" y="3485928"/>
                          </a:cubicBezTo>
                          <a:cubicBezTo>
                            <a:pt x="2641272" y="3470845"/>
                            <a:pt x="2585680" y="3450159"/>
                            <a:pt x="2530519" y="3428612"/>
                          </a:cubicBezTo>
                          <a:cubicBezTo>
                            <a:pt x="2481391" y="3409219"/>
                            <a:pt x="2432694" y="3386810"/>
                            <a:pt x="2387014" y="3359230"/>
                          </a:cubicBezTo>
                          <a:cubicBezTo>
                            <a:pt x="2415456" y="3404479"/>
                            <a:pt x="2444330" y="3449297"/>
                            <a:pt x="2473203" y="3494116"/>
                          </a:cubicBezTo>
                          <a:cubicBezTo>
                            <a:pt x="2475789" y="3497994"/>
                            <a:pt x="2470617" y="3503597"/>
                            <a:pt x="2466308" y="3501011"/>
                          </a:cubicBezTo>
                          <a:cubicBezTo>
                            <a:pt x="2411147" y="3464380"/>
                            <a:pt x="2347367" y="3427319"/>
                            <a:pt x="2302117" y="3376036"/>
                          </a:cubicBezTo>
                          <a:cubicBezTo>
                            <a:pt x="2324526" y="3422148"/>
                            <a:pt x="2348659" y="3467397"/>
                            <a:pt x="2381842" y="3506613"/>
                          </a:cubicBezTo>
                          <a:cubicBezTo>
                            <a:pt x="2421489" y="3553156"/>
                            <a:pt x="2479667" y="3586338"/>
                            <a:pt x="2505524" y="3643223"/>
                          </a:cubicBezTo>
                          <a:cubicBezTo>
                            <a:pt x="2507248" y="3646671"/>
                            <a:pt x="2505524" y="3650549"/>
                            <a:pt x="2501215" y="3650549"/>
                          </a:cubicBezTo>
                          <a:cubicBezTo>
                            <a:pt x="2451656" y="3649256"/>
                            <a:pt x="2404682" y="3621245"/>
                            <a:pt x="2364604" y="3594957"/>
                          </a:cubicBezTo>
                          <a:cubicBezTo>
                            <a:pt x="2319786" y="3565653"/>
                            <a:pt x="2277553" y="3532039"/>
                            <a:pt x="2235320" y="3498856"/>
                          </a:cubicBezTo>
                          <a:cubicBezTo>
                            <a:pt x="2168955" y="3447142"/>
                            <a:pt x="2106036" y="3383793"/>
                            <a:pt x="2062942" y="3310102"/>
                          </a:cubicBezTo>
                          <a:cubicBezTo>
                            <a:pt x="2064666" y="3380777"/>
                            <a:pt x="2072853" y="3451021"/>
                            <a:pt x="2091815" y="3519541"/>
                          </a:cubicBezTo>
                          <a:cubicBezTo>
                            <a:pt x="2093108" y="3524713"/>
                            <a:pt x="2087075" y="3527298"/>
                            <a:pt x="2083627" y="3524282"/>
                          </a:cubicBezTo>
                          <a:cubicBezTo>
                            <a:pt x="2032345" y="3482049"/>
                            <a:pt x="1987526" y="3420855"/>
                            <a:pt x="1971581" y="3354489"/>
                          </a:cubicBezTo>
                          <a:cubicBezTo>
                            <a:pt x="1963393" y="3450159"/>
                            <a:pt x="1953481" y="3545829"/>
                            <a:pt x="1963393" y="3641499"/>
                          </a:cubicBezTo>
                          <a:cubicBezTo>
                            <a:pt x="1963393" y="3645809"/>
                            <a:pt x="1957360" y="3648395"/>
                            <a:pt x="1954774" y="3644947"/>
                          </a:cubicBezTo>
                          <a:cubicBezTo>
                            <a:pt x="1915127" y="3596681"/>
                            <a:pt x="1879789" y="3543675"/>
                            <a:pt x="1854364" y="3486790"/>
                          </a:cubicBezTo>
                          <a:cubicBezTo>
                            <a:pt x="1847038" y="3469983"/>
                            <a:pt x="1840142" y="3452745"/>
                            <a:pt x="1834109" y="3435076"/>
                          </a:cubicBezTo>
                          <a:cubicBezTo>
                            <a:pt x="1807821" y="3468259"/>
                            <a:pt x="1778517" y="3499287"/>
                            <a:pt x="1747058" y="3527729"/>
                          </a:cubicBezTo>
                          <a:cubicBezTo>
                            <a:pt x="1703101" y="3567808"/>
                            <a:pt x="1653973" y="3606162"/>
                            <a:pt x="1597088" y="3625985"/>
                          </a:cubicBezTo>
                          <a:cubicBezTo>
                            <a:pt x="1593210" y="3627278"/>
                            <a:pt x="1588900" y="3622107"/>
                            <a:pt x="1591486" y="3618659"/>
                          </a:cubicBezTo>
                          <a:cubicBezTo>
                            <a:pt x="1614757" y="3588062"/>
                            <a:pt x="1633288" y="3554879"/>
                            <a:pt x="1650526" y="3520835"/>
                          </a:cubicBezTo>
                          <a:cubicBezTo>
                            <a:pt x="1634581" y="3541089"/>
                            <a:pt x="1616481" y="3559619"/>
                            <a:pt x="1598381" y="3576857"/>
                          </a:cubicBezTo>
                          <a:cubicBezTo>
                            <a:pt x="1565198" y="3608317"/>
                            <a:pt x="1527706" y="3638483"/>
                            <a:pt x="1484180" y="3653997"/>
                          </a:cubicBezTo>
                          <a:cubicBezTo>
                            <a:pt x="1480733" y="3655290"/>
                            <a:pt x="1476854" y="3651411"/>
                            <a:pt x="1478147" y="3647964"/>
                          </a:cubicBezTo>
                          <a:cubicBezTo>
                            <a:pt x="1487628" y="3619952"/>
                            <a:pt x="1499694" y="3592803"/>
                            <a:pt x="1513054" y="3566515"/>
                          </a:cubicBezTo>
                          <a:cubicBezTo>
                            <a:pt x="1459186" y="3610040"/>
                            <a:pt x="1400146" y="3648395"/>
                            <a:pt x="1340244" y="3682440"/>
                          </a:cubicBezTo>
                          <a:cubicBezTo>
                            <a:pt x="1281204" y="3716053"/>
                            <a:pt x="1220010" y="3746650"/>
                            <a:pt x="1158385" y="3775524"/>
                          </a:cubicBezTo>
                          <a:cubicBezTo>
                            <a:pt x="1101500" y="3802243"/>
                            <a:pt x="1039874" y="3829392"/>
                            <a:pt x="975663" y="3827238"/>
                          </a:cubicBezTo>
                          <a:cubicBezTo>
                            <a:pt x="970923" y="3827238"/>
                            <a:pt x="968768" y="3820342"/>
                            <a:pt x="973078" y="3818187"/>
                          </a:cubicBezTo>
                          <a:cubicBezTo>
                            <a:pt x="1107964" y="3751391"/>
                            <a:pt x="1220441" y="3649687"/>
                            <a:pt x="1320852" y="3537210"/>
                          </a:cubicBezTo>
                          <a:cubicBezTo>
                            <a:pt x="1281635" y="3560913"/>
                            <a:pt x="1240695" y="3582029"/>
                            <a:pt x="1199756" y="3602283"/>
                          </a:cubicBezTo>
                          <a:cubicBezTo>
                            <a:pt x="1094605" y="3654428"/>
                            <a:pt x="985575" y="3713037"/>
                            <a:pt x="867927" y="3730705"/>
                          </a:cubicBezTo>
                          <a:cubicBezTo>
                            <a:pt x="862324" y="3731567"/>
                            <a:pt x="859739" y="3725103"/>
                            <a:pt x="864048" y="3721655"/>
                          </a:cubicBezTo>
                          <a:cubicBezTo>
                            <a:pt x="904988" y="3689766"/>
                            <a:pt x="945066" y="3656582"/>
                            <a:pt x="982127" y="3620383"/>
                          </a:cubicBezTo>
                          <a:cubicBezTo>
                            <a:pt x="923088" y="3658737"/>
                            <a:pt x="864910" y="3699246"/>
                            <a:pt x="802854" y="3733291"/>
                          </a:cubicBezTo>
                          <a:cubicBezTo>
                            <a:pt x="735195" y="3770352"/>
                            <a:pt x="659779" y="3804828"/>
                            <a:pt x="580485" y="3803104"/>
                          </a:cubicBezTo>
                          <a:cubicBezTo>
                            <a:pt x="576607" y="3803104"/>
                            <a:pt x="573590" y="3797502"/>
                            <a:pt x="577038" y="3794486"/>
                          </a:cubicBezTo>
                          <a:cubicBezTo>
                            <a:pt x="661503" y="3728551"/>
                            <a:pt x="751140" y="3668218"/>
                            <a:pt x="816213" y="3582891"/>
                          </a:cubicBezTo>
                          <a:cubicBezTo>
                            <a:pt x="691669" y="3674251"/>
                            <a:pt x="564540" y="3763457"/>
                            <a:pt x="426206" y="3832840"/>
                          </a:cubicBezTo>
                          <a:cubicBezTo>
                            <a:pt x="327519" y="3882399"/>
                            <a:pt x="224954" y="3944886"/>
                            <a:pt x="115494" y="3971605"/>
                          </a:cubicBezTo>
                          <a:cubicBezTo>
                            <a:pt x="255120" y="4007373"/>
                            <a:pt x="392592" y="4003064"/>
                            <a:pt x="527479" y="3968157"/>
                          </a:cubicBezTo>
                          <a:cubicBezTo>
                            <a:pt x="519722" y="3974190"/>
                            <a:pt x="511965" y="3979792"/>
                            <a:pt x="504639" y="3985826"/>
                          </a:cubicBezTo>
                          <a:cubicBezTo>
                            <a:pt x="377078" y="4086667"/>
                            <a:pt x="99980" y="4239654"/>
                            <a:pt x="0" y="4306019"/>
                          </a:cubicBezTo>
                          <a:cubicBezTo>
                            <a:pt x="115494" y="4306450"/>
                            <a:pt x="230556" y="4278008"/>
                            <a:pt x="338724" y="4239654"/>
                          </a:cubicBezTo>
                          <a:cubicBezTo>
                            <a:pt x="471025" y="4193111"/>
                            <a:pt x="596430" y="4131486"/>
                            <a:pt x="723559" y="4072446"/>
                          </a:cubicBezTo>
                          <a:cubicBezTo>
                            <a:pt x="728300" y="4070292"/>
                            <a:pt x="733471" y="4075894"/>
                            <a:pt x="729593" y="4080203"/>
                          </a:cubicBezTo>
                          <a:cubicBezTo>
                            <a:pt x="671415" y="4137950"/>
                            <a:pt x="608066" y="4189664"/>
                            <a:pt x="537391" y="4231466"/>
                          </a:cubicBezTo>
                          <a:cubicBezTo>
                            <a:pt x="752002" y="4215520"/>
                            <a:pt x="937309" y="4091408"/>
                            <a:pt x="1135545" y="4019440"/>
                          </a:cubicBezTo>
                          <a:cubicBezTo>
                            <a:pt x="1139423" y="4018147"/>
                            <a:pt x="1143302" y="4023318"/>
                            <a:pt x="1141147" y="4026766"/>
                          </a:cubicBezTo>
                          <a:cubicBezTo>
                            <a:pt x="1096328" y="4093993"/>
                            <a:pt x="1032979" y="4139674"/>
                            <a:pt x="968337" y="4184061"/>
                          </a:cubicBezTo>
                          <a:cubicBezTo>
                            <a:pt x="1046769" y="4183199"/>
                            <a:pt x="1125633" y="4154757"/>
                            <a:pt x="1195446" y="4122867"/>
                          </a:cubicBezTo>
                          <a:cubicBezTo>
                            <a:pt x="1279481" y="4084512"/>
                            <a:pt x="1358775" y="4037108"/>
                            <a:pt x="1436345" y="3987981"/>
                          </a:cubicBezTo>
                          <a:cubicBezTo>
                            <a:pt x="1439362" y="3986257"/>
                            <a:pt x="1444102" y="3988412"/>
                            <a:pt x="1443671" y="3992290"/>
                          </a:cubicBezTo>
                          <a:cubicBezTo>
                            <a:pt x="1438931" y="4042711"/>
                            <a:pt x="1413936" y="4084512"/>
                            <a:pt x="1385494" y="4124591"/>
                          </a:cubicBezTo>
                          <a:cubicBezTo>
                            <a:pt x="1432036" y="4100027"/>
                            <a:pt x="1467373" y="4057794"/>
                            <a:pt x="1504004" y="4020733"/>
                          </a:cubicBezTo>
                          <a:cubicBezTo>
                            <a:pt x="1507451" y="4017285"/>
                            <a:pt x="1514347" y="4020733"/>
                            <a:pt x="1512192" y="4025473"/>
                          </a:cubicBezTo>
                          <a:cubicBezTo>
                            <a:pt x="1488490" y="4085806"/>
                            <a:pt x="1440224" y="4128469"/>
                            <a:pt x="1397991" y="4175442"/>
                          </a:cubicBezTo>
                          <a:cubicBezTo>
                            <a:pt x="1507021" y="4140105"/>
                            <a:pt x="1600967" y="4063396"/>
                            <a:pt x="1694482" y="3999616"/>
                          </a:cubicBezTo>
                          <a:cubicBezTo>
                            <a:pt x="1698361" y="3997030"/>
                            <a:pt x="1702670" y="4001340"/>
                            <a:pt x="1701809" y="4005218"/>
                          </a:cubicBezTo>
                          <a:cubicBezTo>
                            <a:pt x="1691466" y="4053054"/>
                            <a:pt x="1659145" y="4089253"/>
                            <a:pt x="1624238" y="4121143"/>
                          </a:cubicBezTo>
                          <a:cubicBezTo>
                            <a:pt x="1589762" y="4152602"/>
                            <a:pt x="1549253" y="4183199"/>
                            <a:pt x="1528568" y="4225863"/>
                          </a:cubicBezTo>
                          <a:cubicBezTo>
                            <a:pt x="1659145" y="4190956"/>
                            <a:pt x="1771622" y="4112093"/>
                            <a:pt x="1884099" y="4039694"/>
                          </a:cubicBezTo>
                          <a:cubicBezTo>
                            <a:pt x="1886685" y="4037971"/>
                            <a:pt x="1890994" y="4039694"/>
                            <a:pt x="1891425" y="4042711"/>
                          </a:cubicBezTo>
                          <a:cubicBezTo>
                            <a:pt x="1899182" y="4082358"/>
                            <a:pt x="1912110" y="4120281"/>
                            <a:pt x="1932365" y="4155188"/>
                          </a:cubicBezTo>
                          <a:cubicBezTo>
                            <a:pt x="1940553" y="4110370"/>
                            <a:pt x="1952188" y="4065982"/>
                            <a:pt x="1966410" y="4022456"/>
                          </a:cubicBezTo>
                          <a:cubicBezTo>
                            <a:pt x="1967703" y="4018147"/>
                            <a:pt x="1975029" y="4017285"/>
                            <a:pt x="1975890" y="4022456"/>
                          </a:cubicBezTo>
                          <a:cubicBezTo>
                            <a:pt x="1993128" y="4102613"/>
                            <a:pt x="2051306" y="4165100"/>
                            <a:pt x="2100434" y="4228449"/>
                          </a:cubicBezTo>
                          <a:cubicBezTo>
                            <a:pt x="2107760" y="4146569"/>
                            <a:pt x="2114225" y="4063827"/>
                            <a:pt x="2152148" y="3989273"/>
                          </a:cubicBezTo>
                          <a:cubicBezTo>
                            <a:pt x="2154303" y="3985395"/>
                            <a:pt x="2159905" y="3986688"/>
                            <a:pt x="2161198" y="3990566"/>
                          </a:cubicBezTo>
                          <a:cubicBezTo>
                            <a:pt x="2188778" y="4086236"/>
                            <a:pt x="2248249" y="4160790"/>
                            <a:pt x="2315477" y="4229742"/>
                          </a:cubicBezTo>
                          <a:cubicBezTo>
                            <a:pt x="2315908" y="4162945"/>
                            <a:pt x="2326681" y="4095286"/>
                            <a:pt x="2324526" y="4028059"/>
                          </a:cubicBezTo>
                          <a:cubicBezTo>
                            <a:pt x="2324526" y="4022456"/>
                            <a:pt x="2332714" y="4021594"/>
                            <a:pt x="2334007" y="4026766"/>
                          </a:cubicBezTo>
                          <a:cubicBezTo>
                            <a:pt x="2349952" y="4090115"/>
                            <a:pt x="2373223" y="4156481"/>
                            <a:pt x="2412009" y="4209918"/>
                          </a:cubicBezTo>
                          <a:cubicBezTo>
                            <a:pt x="2408130" y="4129331"/>
                            <a:pt x="2404682" y="4048744"/>
                            <a:pt x="2437435" y="3973329"/>
                          </a:cubicBezTo>
                          <a:cubicBezTo>
                            <a:pt x="2439158" y="3969450"/>
                            <a:pt x="2446053" y="3970312"/>
                            <a:pt x="2446484" y="3974621"/>
                          </a:cubicBezTo>
                          <a:cubicBezTo>
                            <a:pt x="2476651" y="4185785"/>
                            <a:pt x="2572321" y="4383159"/>
                            <a:pt x="2679627" y="4565449"/>
                          </a:cubicBezTo>
                          <a:cubicBezTo>
                            <a:pt x="2682212" y="4569759"/>
                            <a:pt x="2677041" y="4574930"/>
                            <a:pt x="2672731" y="4572344"/>
                          </a:cubicBezTo>
                          <a:cubicBezTo>
                            <a:pt x="2613261" y="4534852"/>
                            <a:pt x="2564564" y="4484431"/>
                            <a:pt x="2521900" y="4428839"/>
                          </a:cubicBezTo>
                          <a:cubicBezTo>
                            <a:pt x="2543447" y="4497360"/>
                            <a:pt x="2568873" y="4564587"/>
                            <a:pt x="2599040" y="4630091"/>
                          </a:cubicBezTo>
                          <a:cubicBezTo>
                            <a:pt x="2600763" y="4633970"/>
                            <a:pt x="2596454" y="4640003"/>
                            <a:pt x="2592144" y="4636986"/>
                          </a:cubicBezTo>
                          <a:cubicBezTo>
                            <a:pt x="2484839" y="4560278"/>
                            <a:pt x="2374085" y="4475812"/>
                            <a:pt x="2320217" y="4352130"/>
                          </a:cubicBezTo>
                          <a:cubicBezTo>
                            <a:pt x="2312891" y="4453834"/>
                            <a:pt x="2306858" y="4555537"/>
                            <a:pt x="2317631" y="4656810"/>
                          </a:cubicBezTo>
                          <a:cubicBezTo>
                            <a:pt x="2318062" y="4661550"/>
                            <a:pt x="2312029" y="4662843"/>
                            <a:pt x="2309443" y="4660257"/>
                          </a:cubicBezTo>
                          <a:cubicBezTo>
                            <a:pt x="2235751" y="4599063"/>
                            <a:pt x="2194380" y="4513305"/>
                            <a:pt x="2144822" y="4433580"/>
                          </a:cubicBezTo>
                          <a:cubicBezTo>
                            <a:pt x="2131462" y="4412032"/>
                            <a:pt x="2119396" y="4389192"/>
                            <a:pt x="2108191" y="4366783"/>
                          </a:cubicBezTo>
                          <a:cubicBezTo>
                            <a:pt x="2092246" y="4391778"/>
                            <a:pt x="2074577" y="4415480"/>
                            <a:pt x="2056047" y="4437889"/>
                          </a:cubicBezTo>
                          <a:cubicBezTo>
                            <a:pt x="2012090" y="4491326"/>
                            <a:pt x="1951758" y="4552952"/>
                            <a:pt x="1877635" y="4556830"/>
                          </a:cubicBezTo>
                          <a:cubicBezTo>
                            <a:pt x="1873756" y="4556830"/>
                            <a:pt x="1872032" y="4552521"/>
                            <a:pt x="1873325" y="4549504"/>
                          </a:cubicBezTo>
                          <a:cubicBezTo>
                            <a:pt x="1892287" y="4505979"/>
                            <a:pt x="1907801" y="4461591"/>
                            <a:pt x="1920729" y="4416342"/>
                          </a:cubicBezTo>
                          <a:cubicBezTo>
                            <a:pt x="1919437" y="4417635"/>
                            <a:pt x="1918575" y="4418927"/>
                            <a:pt x="1917282" y="4419789"/>
                          </a:cubicBezTo>
                          <a:cubicBezTo>
                            <a:pt x="1889270" y="4448663"/>
                            <a:pt x="1854795" y="4480553"/>
                            <a:pt x="1812993" y="4484000"/>
                          </a:cubicBezTo>
                          <a:cubicBezTo>
                            <a:pt x="1808252" y="4484431"/>
                            <a:pt x="1807390" y="4478398"/>
                            <a:pt x="1809545" y="4475381"/>
                          </a:cubicBezTo>
                          <a:cubicBezTo>
                            <a:pt x="1853071" y="4420651"/>
                            <a:pt x="1877635" y="4356440"/>
                            <a:pt x="1900906" y="4291367"/>
                          </a:cubicBezTo>
                          <a:cubicBezTo>
                            <a:pt x="1859104" y="4350838"/>
                            <a:pt x="1811269" y="4406430"/>
                            <a:pt x="1757832" y="4455558"/>
                          </a:cubicBezTo>
                          <a:cubicBezTo>
                            <a:pt x="1696637" y="4512443"/>
                            <a:pt x="1627686" y="4563294"/>
                            <a:pt x="1548822" y="4592599"/>
                          </a:cubicBezTo>
                          <a:cubicBezTo>
                            <a:pt x="1544513" y="4594323"/>
                            <a:pt x="1541496" y="4588720"/>
                            <a:pt x="1543220" y="4585273"/>
                          </a:cubicBezTo>
                          <a:cubicBezTo>
                            <a:pt x="1573817" y="4524078"/>
                            <a:pt x="1602260" y="4461591"/>
                            <a:pt x="1622945" y="4396087"/>
                          </a:cubicBezTo>
                          <a:cubicBezTo>
                            <a:pt x="1576834" y="4437889"/>
                            <a:pt x="1529430" y="4478398"/>
                            <a:pt x="1478578" y="4513735"/>
                          </a:cubicBezTo>
                          <a:cubicBezTo>
                            <a:pt x="1400146" y="4568466"/>
                            <a:pt x="1307923" y="4618025"/>
                            <a:pt x="1209236" y="4612422"/>
                          </a:cubicBezTo>
                          <a:cubicBezTo>
                            <a:pt x="1205358" y="4612422"/>
                            <a:pt x="1202341" y="4606820"/>
                            <a:pt x="1205789" y="4603803"/>
                          </a:cubicBezTo>
                          <a:cubicBezTo>
                            <a:pt x="1270862" y="4547780"/>
                            <a:pt x="1307923" y="4465039"/>
                            <a:pt x="1333349" y="4382728"/>
                          </a:cubicBezTo>
                          <a:cubicBezTo>
                            <a:pt x="1287669" y="4426684"/>
                            <a:pt x="1238972" y="4467624"/>
                            <a:pt x="1186827" y="4503824"/>
                          </a:cubicBezTo>
                          <a:cubicBezTo>
                            <a:pt x="1111411" y="4556399"/>
                            <a:pt x="1022206" y="4605527"/>
                            <a:pt x="927397" y="4604235"/>
                          </a:cubicBezTo>
                          <a:cubicBezTo>
                            <a:pt x="923519" y="4604235"/>
                            <a:pt x="921364" y="4599925"/>
                            <a:pt x="923088" y="4596908"/>
                          </a:cubicBezTo>
                          <a:cubicBezTo>
                            <a:pt x="964028" y="4515459"/>
                            <a:pt x="1007984" y="4435303"/>
                            <a:pt x="1039012" y="4349114"/>
                          </a:cubicBezTo>
                          <a:cubicBezTo>
                            <a:pt x="793804" y="4501669"/>
                            <a:pt x="527910" y="4663274"/>
                            <a:pt x="236159" y="4695164"/>
                          </a:cubicBezTo>
                          <a:cubicBezTo>
                            <a:pt x="457665" y="4711540"/>
                            <a:pt x="683912" y="4651208"/>
                            <a:pt x="898524" y="4531404"/>
                          </a:cubicBezTo>
                          <a:cubicBezTo>
                            <a:pt x="896369" y="4533990"/>
                            <a:pt x="894214" y="4536576"/>
                            <a:pt x="891629" y="4539161"/>
                          </a:cubicBezTo>
                          <a:cubicBezTo>
                            <a:pt x="885595" y="4546056"/>
                            <a:pt x="678310" y="4712402"/>
                            <a:pt x="701150" y="4716281"/>
                          </a:cubicBezTo>
                          <a:cubicBezTo>
                            <a:pt x="791649" y="4732656"/>
                            <a:pt x="1066162" y="4615008"/>
                            <a:pt x="1162263" y="4572344"/>
                          </a:cubicBezTo>
                          <a:cubicBezTo>
                            <a:pt x="1131235" y="4608544"/>
                            <a:pt x="1017034" y="4757220"/>
                            <a:pt x="1048062" y="4752911"/>
                          </a:cubicBezTo>
                          <a:cubicBezTo>
                            <a:pt x="1171313" y="4735242"/>
                            <a:pt x="1310509" y="4681805"/>
                            <a:pt x="1443241" y="4596477"/>
                          </a:cubicBezTo>
                          <a:cubicBezTo>
                            <a:pt x="1419969" y="4633108"/>
                            <a:pt x="1377306" y="4736966"/>
                            <a:pt x="1388941" y="4735673"/>
                          </a:cubicBezTo>
                          <a:cubicBezTo>
                            <a:pt x="1516932" y="4720590"/>
                            <a:pt x="1644923" y="4624489"/>
                            <a:pt x="1763434" y="4551659"/>
                          </a:cubicBezTo>
                          <a:cubicBezTo>
                            <a:pt x="1743179" y="4602511"/>
                            <a:pt x="1704825" y="4723607"/>
                            <a:pt x="1717754" y="4722314"/>
                          </a:cubicBezTo>
                          <a:cubicBezTo>
                            <a:pt x="1840142" y="4707231"/>
                            <a:pt x="1971581" y="4610268"/>
                            <a:pt x="2078025" y="4483569"/>
                          </a:cubicBezTo>
                          <a:cubicBezTo>
                            <a:pt x="2149993" y="4605527"/>
                            <a:pt x="2239630" y="4712402"/>
                            <a:pt x="2350814" y="4773166"/>
                          </a:cubicBezTo>
                          <a:cubicBezTo>
                            <a:pt x="2366328" y="4781784"/>
                            <a:pt x="2377964" y="4599925"/>
                            <a:pt x="2374085" y="4535283"/>
                          </a:cubicBezTo>
                          <a:cubicBezTo>
                            <a:pt x="2490010" y="4710247"/>
                            <a:pt x="2654201" y="4822293"/>
                            <a:pt x="2834336" y="4769718"/>
                          </a:cubicBezTo>
                          <a:cubicBezTo>
                            <a:pt x="2848558" y="4765408"/>
                            <a:pt x="2780899" y="4581825"/>
                            <a:pt x="2748147" y="4511150"/>
                          </a:cubicBezTo>
                          <a:cubicBezTo>
                            <a:pt x="2780468" y="4541747"/>
                            <a:pt x="2813220" y="4571914"/>
                            <a:pt x="2846834" y="4600356"/>
                          </a:cubicBezTo>
                          <a:cubicBezTo>
                            <a:pt x="3029124" y="4678357"/>
                            <a:pt x="3217448" y="4712833"/>
                            <a:pt x="3401893" y="4693440"/>
                          </a:cubicBezTo>
                          <a:cubicBezTo>
                            <a:pt x="3424733" y="4690855"/>
                            <a:pt x="3104971" y="4449093"/>
                            <a:pt x="2986029" y="4320672"/>
                          </a:cubicBezTo>
                          <a:cubicBezTo>
                            <a:pt x="2964913" y="4297831"/>
                            <a:pt x="2944228" y="4274560"/>
                            <a:pt x="2923542" y="4251720"/>
                          </a:cubicBezTo>
                          <a:cubicBezTo>
                            <a:pt x="2972670" y="4276715"/>
                            <a:pt x="3023953" y="4296539"/>
                            <a:pt x="3078683" y="4310760"/>
                          </a:cubicBezTo>
                          <a:cubicBezTo>
                            <a:pt x="3242443" y="4352993"/>
                            <a:pt x="3412667" y="4396949"/>
                            <a:pt x="3573410" y="4317655"/>
                          </a:cubicBezTo>
                          <a:close/>
                        </a:path>
                      </a:pathLst>
                    </a:custGeom>
                    <a:solidFill>
                      <a:srgbClr val="528B31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10400" name="Graphic 1445">
                    <a:extLst>
                      <a:ext uri="{FF2B5EF4-FFF2-40B4-BE49-F238E27FC236}">
                        <a16:creationId xmlns:a16="http://schemas.microsoft.com/office/drawing/2014/main" id="{0DE0E8E8-CA55-AB25-D761-51052AC2C664}"/>
                      </a:ext>
                    </a:extLst>
                  </p:cNvPr>
                  <p:cNvGrpSpPr/>
                  <p:nvPr/>
                </p:nvGrpSpPr>
                <p:grpSpPr>
                  <a:xfrm>
                    <a:off x="4411521" y="897129"/>
                    <a:ext cx="2976310" cy="4120399"/>
                    <a:chOff x="4411521" y="897129"/>
                    <a:chExt cx="2976310" cy="4120399"/>
                  </a:xfrm>
                </p:grpSpPr>
                <p:sp>
                  <p:nvSpPr>
                    <p:cNvPr id="10401" name="Vrije vorm: vorm 10400">
                      <a:extLst>
                        <a:ext uri="{FF2B5EF4-FFF2-40B4-BE49-F238E27FC236}">
                          <a16:creationId xmlns:a16="http://schemas.microsoft.com/office/drawing/2014/main" id="{C60A28EB-EE8E-8F49-6E5E-9384FBC44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0220" y="897129"/>
                      <a:ext cx="566680" cy="684280"/>
                    </a:xfrm>
                    <a:custGeom>
                      <a:avLst/>
                      <a:gdLst>
                        <a:gd name="connsiteX0" fmla="*/ 514558 w 566680"/>
                        <a:gd name="connsiteY0" fmla="*/ 339586 h 684280"/>
                        <a:gd name="connsiteX1" fmla="*/ 413717 w 566680"/>
                        <a:gd name="connsiteY1" fmla="*/ 116787 h 684280"/>
                        <a:gd name="connsiteX2" fmla="*/ 351230 w 566680"/>
                        <a:gd name="connsiteY2" fmla="*/ 0 h 684280"/>
                        <a:gd name="connsiteX3" fmla="*/ 231426 w 566680"/>
                        <a:gd name="connsiteY3" fmla="*/ 123251 h 684280"/>
                        <a:gd name="connsiteX4" fmla="*/ 60341 w 566680"/>
                        <a:gd name="connsiteY4" fmla="*/ 514119 h 684280"/>
                        <a:gd name="connsiteX5" fmla="*/ 45688 w 566680"/>
                        <a:gd name="connsiteY5" fmla="*/ 527910 h 684280"/>
                        <a:gd name="connsiteX6" fmla="*/ 6903 w 566680"/>
                        <a:gd name="connsiteY6" fmla="*/ 680896 h 684280"/>
                        <a:gd name="connsiteX7" fmla="*/ 22848 w 566680"/>
                        <a:gd name="connsiteY7" fmla="*/ 679172 h 684280"/>
                        <a:gd name="connsiteX8" fmla="*/ 88352 w 566680"/>
                        <a:gd name="connsiteY8" fmla="*/ 607635 h 684280"/>
                        <a:gd name="connsiteX9" fmla="*/ 236598 w 566680"/>
                        <a:gd name="connsiteY9" fmla="*/ 487401 h 684280"/>
                        <a:gd name="connsiteX10" fmla="*/ 336147 w 566680"/>
                        <a:gd name="connsiteY10" fmla="*/ 545148 h 684280"/>
                        <a:gd name="connsiteX11" fmla="*/ 371053 w 566680"/>
                        <a:gd name="connsiteY11" fmla="*/ 473610 h 684280"/>
                        <a:gd name="connsiteX12" fmla="*/ 450347 w 566680"/>
                        <a:gd name="connsiteY12" fmla="*/ 497743 h 684280"/>
                        <a:gd name="connsiteX13" fmla="*/ 555067 w 566680"/>
                        <a:gd name="connsiteY13" fmla="*/ 546871 h 684280"/>
                        <a:gd name="connsiteX14" fmla="*/ 514558 w 566680"/>
                        <a:gd name="connsiteY14" fmla="*/ 340448 h 68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566680" h="684280">
                          <a:moveTo>
                            <a:pt x="514558" y="339586"/>
                          </a:moveTo>
                          <a:cubicBezTo>
                            <a:pt x="484823" y="263739"/>
                            <a:pt x="448193" y="190478"/>
                            <a:pt x="413717" y="116787"/>
                          </a:cubicBezTo>
                          <a:cubicBezTo>
                            <a:pt x="406391" y="101272"/>
                            <a:pt x="378379" y="0"/>
                            <a:pt x="351230" y="0"/>
                          </a:cubicBezTo>
                          <a:cubicBezTo>
                            <a:pt x="295207" y="0"/>
                            <a:pt x="249095" y="77139"/>
                            <a:pt x="231426" y="123251"/>
                          </a:cubicBezTo>
                          <a:cubicBezTo>
                            <a:pt x="180144" y="257706"/>
                            <a:pt x="130154" y="389576"/>
                            <a:pt x="60341" y="514119"/>
                          </a:cubicBezTo>
                          <a:cubicBezTo>
                            <a:pt x="55169" y="515843"/>
                            <a:pt x="49136" y="521015"/>
                            <a:pt x="45688" y="527910"/>
                          </a:cubicBezTo>
                          <a:cubicBezTo>
                            <a:pt x="17246" y="582640"/>
                            <a:pt x="-14213" y="620563"/>
                            <a:pt x="6903" y="680896"/>
                          </a:cubicBezTo>
                          <a:cubicBezTo>
                            <a:pt x="9489" y="688222"/>
                            <a:pt x="19832" y="681758"/>
                            <a:pt x="22848" y="679172"/>
                          </a:cubicBezTo>
                          <a:cubicBezTo>
                            <a:pt x="48705" y="658917"/>
                            <a:pt x="68529" y="634353"/>
                            <a:pt x="88352" y="607635"/>
                          </a:cubicBezTo>
                          <a:cubicBezTo>
                            <a:pt x="104297" y="586518"/>
                            <a:pt x="227548" y="418449"/>
                            <a:pt x="236598" y="487401"/>
                          </a:cubicBezTo>
                          <a:cubicBezTo>
                            <a:pt x="242631" y="531788"/>
                            <a:pt x="289604" y="602894"/>
                            <a:pt x="336147" y="545148"/>
                          </a:cubicBezTo>
                          <a:cubicBezTo>
                            <a:pt x="354246" y="522307"/>
                            <a:pt x="363727" y="502053"/>
                            <a:pt x="371053" y="473610"/>
                          </a:cubicBezTo>
                          <a:cubicBezTo>
                            <a:pt x="393032" y="388714"/>
                            <a:pt x="429231" y="453787"/>
                            <a:pt x="450347" y="497743"/>
                          </a:cubicBezTo>
                          <a:cubicBezTo>
                            <a:pt x="465861" y="530926"/>
                            <a:pt x="518006" y="603325"/>
                            <a:pt x="555067" y="546871"/>
                          </a:cubicBezTo>
                          <a:cubicBezTo>
                            <a:pt x="590836" y="492141"/>
                            <a:pt x="534382" y="390438"/>
                            <a:pt x="514558" y="340448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02" name="Vrije vorm: vorm 10401">
                      <a:extLst>
                        <a:ext uri="{FF2B5EF4-FFF2-40B4-BE49-F238E27FC236}">
                          <a16:creationId xmlns:a16="http://schemas.microsoft.com/office/drawing/2014/main" id="{93E682C7-F485-4854-BED3-BF57715D4D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9850" y="1207307"/>
                      <a:ext cx="566750" cy="373671"/>
                    </a:xfrm>
                    <a:custGeom>
                      <a:avLst/>
                      <a:gdLst>
                        <a:gd name="connsiteX0" fmla="*/ 462353 w 566750"/>
                        <a:gd name="connsiteY0" fmla="*/ 65607 h 373671"/>
                        <a:gd name="connsiteX1" fmla="*/ 383059 w 566750"/>
                        <a:gd name="connsiteY1" fmla="*/ 41474 h 373671"/>
                        <a:gd name="connsiteX2" fmla="*/ 348153 w 566750"/>
                        <a:gd name="connsiteY2" fmla="*/ 113012 h 373671"/>
                        <a:gd name="connsiteX3" fmla="*/ 248604 w 566750"/>
                        <a:gd name="connsiteY3" fmla="*/ 55265 h 373671"/>
                        <a:gd name="connsiteX4" fmla="*/ 100358 w 566750"/>
                        <a:gd name="connsiteY4" fmla="*/ 175930 h 373671"/>
                        <a:gd name="connsiteX5" fmla="*/ 34854 w 566750"/>
                        <a:gd name="connsiteY5" fmla="*/ 247036 h 373671"/>
                        <a:gd name="connsiteX6" fmla="*/ 27097 w 566750"/>
                        <a:gd name="connsiteY6" fmla="*/ 251346 h 373671"/>
                        <a:gd name="connsiteX7" fmla="*/ 6843 w 566750"/>
                        <a:gd name="connsiteY7" fmla="*/ 370287 h 373671"/>
                        <a:gd name="connsiteX8" fmla="*/ 22788 w 566750"/>
                        <a:gd name="connsiteY8" fmla="*/ 368563 h 373671"/>
                        <a:gd name="connsiteX9" fmla="*/ 88292 w 566750"/>
                        <a:gd name="connsiteY9" fmla="*/ 297026 h 373671"/>
                        <a:gd name="connsiteX10" fmla="*/ 236537 w 566750"/>
                        <a:gd name="connsiteY10" fmla="*/ 176792 h 373671"/>
                        <a:gd name="connsiteX11" fmla="*/ 336086 w 566750"/>
                        <a:gd name="connsiteY11" fmla="*/ 234539 h 373671"/>
                        <a:gd name="connsiteX12" fmla="*/ 370993 w 566750"/>
                        <a:gd name="connsiteY12" fmla="*/ 163001 h 373671"/>
                        <a:gd name="connsiteX13" fmla="*/ 450287 w 566750"/>
                        <a:gd name="connsiteY13" fmla="*/ 187134 h 373671"/>
                        <a:gd name="connsiteX14" fmla="*/ 555007 w 566750"/>
                        <a:gd name="connsiteY14" fmla="*/ 236262 h 373671"/>
                        <a:gd name="connsiteX15" fmla="*/ 555007 w 566750"/>
                        <a:gd name="connsiteY15" fmla="*/ 128526 h 373671"/>
                        <a:gd name="connsiteX16" fmla="*/ 462784 w 566750"/>
                        <a:gd name="connsiteY16" fmla="*/ 66038 h 37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566750" h="373671">
                          <a:moveTo>
                            <a:pt x="462353" y="65607"/>
                          </a:moveTo>
                          <a:cubicBezTo>
                            <a:pt x="441237" y="21220"/>
                            <a:pt x="405468" y="-43422"/>
                            <a:pt x="383059" y="41474"/>
                          </a:cubicBezTo>
                          <a:cubicBezTo>
                            <a:pt x="375733" y="69917"/>
                            <a:pt x="366252" y="90602"/>
                            <a:pt x="348153" y="113012"/>
                          </a:cubicBezTo>
                          <a:cubicBezTo>
                            <a:pt x="301610" y="170758"/>
                            <a:pt x="254637" y="100083"/>
                            <a:pt x="248604" y="55265"/>
                          </a:cubicBezTo>
                          <a:cubicBezTo>
                            <a:pt x="239123" y="-13256"/>
                            <a:pt x="116303" y="154383"/>
                            <a:pt x="100358" y="175930"/>
                          </a:cubicBezTo>
                          <a:cubicBezTo>
                            <a:pt x="80534" y="202218"/>
                            <a:pt x="60711" y="226782"/>
                            <a:pt x="34854" y="247036"/>
                          </a:cubicBezTo>
                          <a:cubicBezTo>
                            <a:pt x="33561" y="248329"/>
                            <a:pt x="30114" y="250484"/>
                            <a:pt x="27097" y="251346"/>
                          </a:cubicBezTo>
                          <a:cubicBezTo>
                            <a:pt x="5981" y="289700"/>
                            <a:pt x="-9533" y="322883"/>
                            <a:pt x="6843" y="370287"/>
                          </a:cubicBezTo>
                          <a:cubicBezTo>
                            <a:pt x="9428" y="377613"/>
                            <a:pt x="19771" y="371149"/>
                            <a:pt x="22788" y="368563"/>
                          </a:cubicBezTo>
                          <a:cubicBezTo>
                            <a:pt x="48645" y="348309"/>
                            <a:pt x="68468" y="323745"/>
                            <a:pt x="88292" y="297026"/>
                          </a:cubicBezTo>
                          <a:cubicBezTo>
                            <a:pt x="104237" y="275910"/>
                            <a:pt x="227487" y="107840"/>
                            <a:pt x="236537" y="176792"/>
                          </a:cubicBezTo>
                          <a:cubicBezTo>
                            <a:pt x="242571" y="221179"/>
                            <a:pt x="289544" y="292285"/>
                            <a:pt x="336086" y="234539"/>
                          </a:cubicBezTo>
                          <a:cubicBezTo>
                            <a:pt x="354186" y="211698"/>
                            <a:pt x="363666" y="191444"/>
                            <a:pt x="370993" y="163001"/>
                          </a:cubicBezTo>
                          <a:cubicBezTo>
                            <a:pt x="392971" y="78105"/>
                            <a:pt x="429170" y="143178"/>
                            <a:pt x="450287" y="187134"/>
                          </a:cubicBezTo>
                          <a:cubicBezTo>
                            <a:pt x="465801" y="220317"/>
                            <a:pt x="517945" y="292716"/>
                            <a:pt x="555007" y="236262"/>
                          </a:cubicBezTo>
                          <a:cubicBezTo>
                            <a:pt x="573538" y="208251"/>
                            <a:pt x="567504" y="167742"/>
                            <a:pt x="555007" y="128526"/>
                          </a:cubicBezTo>
                          <a:cubicBezTo>
                            <a:pt x="519669" y="156537"/>
                            <a:pt x="476575" y="95343"/>
                            <a:pt x="462784" y="66038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03" name="Vrije vorm: vorm 10402">
                      <a:extLst>
                        <a:ext uri="{FF2B5EF4-FFF2-40B4-BE49-F238E27FC236}">
                          <a16:creationId xmlns:a16="http://schemas.microsoft.com/office/drawing/2014/main" id="{51AEFEDB-8E81-836C-CFD2-8ABFA7140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4850" y="2015662"/>
                      <a:ext cx="1347363" cy="628850"/>
                    </a:xfrm>
                    <a:custGeom>
                      <a:avLst/>
                      <a:gdLst>
                        <a:gd name="connsiteX0" fmla="*/ 1177099 w 1347363"/>
                        <a:gd name="connsiteY0" fmla="*/ 89841 h 628850"/>
                        <a:gd name="connsiteX1" fmla="*/ 1019803 w 1347363"/>
                        <a:gd name="connsiteY1" fmla="*/ 142417 h 628850"/>
                        <a:gd name="connsiteX2" fmla="*/ 952145 w 1347363"/>
                        <a:gd name="connsiteY2" fmla="*/ 80791 h 628850"/>
                        <a:gd name="connsiteX3" fmla="*/ 789678 w 1347363"/>
                        <a:gd name="connsiteY3" fmla="*/ 185080 h 628850"/>
                        <a:gd name="connsiteX4" fmla="*/ 639277 w 1347363"/>
                        <a:gd name="connsiteY4" fmla="*/ 176892 h 628850"/>
                        <a:gd name="connsiteX5" fmla="*/ 654361 w 1347363"/>
                        <a:gd name="connsiteY5" fmla="*/ 60968 h 628850"/>
                        <a:gd name="connsiteX6" fmla="*/ 584116 w 1347363"/>
                        <a:gd name="connsiteY6" fmla="*/ 13564 h 628850"/>
                        <a:gd name="connsiteX7" fmla="*/ 553519 w 1347363"/>
                        <a:gd name="connsiteY7" fmla="*/ 64846 h 628850"/>
                        <a:gd name="connsiteX8" fmla="*/ 549210 w 1347363"/>
                        <a:gd name="connsiteY8" fmla="*/ 73034 h 628850"/>
                        <a:gd name="connsiteX9" fmla="*/ 544038 w 1347363"/>
                        <a:gd name="connsiteY9" fmla="*/ 77344 h 628850"/>
                        <a:gd name="connsiteX10" fmla="*/ 519474 w 1347363"/>
                        <a:gd name="connsiteY10" fmla="*/ 116991 h 628850"/>
                        <a:gd name="connsiteX11" fmla="*/ 403550 w 1347363"/>
                        <a:gd name="connsiteY11" fmla="*/ 213954 h 628850"/>
                        <a:gd name="connsiteX12" fmla="*/ 397085 w 1347363"/>
                        <a:gd name="connsiteY12" fmla="*/ 245413 h 628850"/>
                        <a:gd name="connsiteX13" fmla="*/ 202297 w 1347363"/>
                        <a:gd name="connsiteY13" fmla="*/ 386333 h 628850"/>
                        <a:gd name="connsiteX14" fmla="*/ 3200 w 1347363"/>
                        <a:gd name="connsiteY14" fmla="*/ 570778 h 628850"/>
                        <a:gd name="connsiteX15" fmla="*/ 124727 w 1347363"/>
                        <a:gd name="connsiteY15" fmla="*/ 620768 h 628850"/>
                        <a:gd name="connsiteX16" fmla="*/ 463882 w 1347363"/>
                        <a:gd name="connsiteY16" fmla="*/ 437184 h 628850"/>
                        <a:gd name="connsiteX17" fmla="*/ 579376 w 1347363"/>
                        <a:gd name="connsiteY17" fmla="*/ 396675 h 628850"/>
                        <a:gd name="connsiteX18" fmla="*/ 553088 w 1347363"/>
                        <a:gd name="connsiteY18" fmla="*/ 442787 h 628850"/>
                        <a:gd name="connsiteX19" fmla="*/ 536281 w 1347363"/>
                        <a:gd name="connsiteY19" fmla="*/ 493207 h 628850"/>
                        <a:gd name="connsiteX20" fmla="*/ 707798 w 1347363"/>
                        <a:gd name="connsiteY20" fmla="*/ 445803 h 628850"/>
                        <a:gd name="connsiteX21" fmla="*/ 843115 w 1347363"/>
                        <a:gd name="connsiteY21" fmla="*/ 388918 h 628850"/>
                        <a:gd name="connsiteX22" fmla="*/ 845270 w 1347363"/>
                        <a:gd name="connsiteY22" fmla="*/ 436322 h 628850"/>
                        <a:gd name="connsiteX23" fmla="*/ 1015063 w 1347363"/>
                        <a:gd name="connsiteY23" fmla="*/ 352719 h 628850"/>
                        <a:gd name="connsiteX24" fmla="*/ 1194337 w 1347363"/>
                        <a:gd name="connsiteY24" fmla="*/ 281182 h 628850"/>
                        <a:gd name="connsiteX25" fmla="*/ 1293024 w 1347363"/>
                        <a:gd name="connsiteY25" fmla="*/ 321691 h 628850"/>
                        <a:gd name="connsiteX26" fmla="*/ 1346892 w 1347363"/>
                        <a:gd name="connsiteY26" fmla="*/ 245413 h 628850"/>
                        <a:gd name="connsiteX27" fmla="*/ 1174944 w 1347363"/>
                        <a:gd name="connsiteY27" fmla="*/ 91134 h 628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347363" h="628850">
                          <a:moveTo>
                            <a:pt x="1177099" y="89841"/>
                          </a:moveTo>
                          <a:cubicBezTo>
                            <a:pt x="1132280" y="140262"/>
                            <a:pt x="1088755" y="184650"/>
                            <a:pt x="1019803" y="142417"/>
                          </a:cubicBezTo>
                          <a:cubicBezTo>
                            <a:pt x="995239" y="127334"/>
                            <a:pt x="980587" y="89410"/>
                            <a:pt x="952145" y="80791"/>
                          </a:cubicBezTo>
                          <a:cubicBezTo>
                            <a:pt x="892243" y="62692"/>
                            <a:pt x="830618" y="152329"/>
                            <a:pt x="789678" y="185080"/>
                          </a:cubicBezTo>
                          <a:cubicBezTo>
                            <a:pt x="753047" y="213954"/>
                            <a:pt x="629366" y="281613"/>
                            <a:pt x="639277" y="176892"/>
                          </a:cubicBezTo>
                          <a:cubicBezTo>
                            <a:pt x="643156" y="137676"/>
                            <a:pt x="653068" y="100184"/>
                            <a:pt x="654361" y="60968"/>
                          </a:cubicBezTo>
                          <a:cubicBezTo>
                            <a:pt x="656084" y="18304"/>
                            <a:pt x="625487" y="-21774"/>
                            <a:pt x="584116" y="13564"/>
                          </a:cubicBezTo>
                          <a:cubicBezTo>
                            <a:pt x="569033" y="26492"/>
                            <a:pt x="560845" y="47178"/>
                            <a:pt x="553519" y="64846"/>
                          </a:cubicBezTo>
                          <a:cubicBezTo>
                            <a:pt x="552226" y="67863"/>
                            <a:pt x="550502" y="70018"/>
                            <a:pt x="549210" y="73034"/>
                          </a:cubicBezTo>
                          <a:cubicBezTo>
                            <a:pt x="547055" y="73896"/>
                            <a:pt x="544900" y="76051"/>
                            <a:pt x="544038" y="77344"/>
                          </a:cubicBezTo>
                          <a:cubicBezTo>
                            <a:pt x="536712" y="91134"/>
                            <a:pt x="528093" y="104063"/>
                            <a:pt x="519474" y="116991"/>
                          </a:cubicBezTo>
                          <a:cubicBezTo>
                            <a:pt x="486291" y="154052"/>
                            <a:pt x="441473" y="180340"/>
                            <a:pt x="403550" y="213954"/>
                          </a:cubicBezTo>
                          <a:cubicBezTo>
                            <a:pt x="397516" y="219556"/>
                            <a:pt x="388897" y="245413"/>
                            <a:pt x="397085" y="245413"/>
                          </a:cubicBezTo>
                          <a:cubicBezTo>
                            <a:pt x="334167" y="297127"/>
                            <a:pt x="264354" y="342376"/>
                            <a:pt x="202297" y="386333"/>
                          </a:cubicBezTo>
                          <a:cubicBezTo>
                            <a:pt x="141534" y="429427"/>
                            <a:pt x="26471" y="494931"/>
                            <a:pt x="3200" y="570778"/>
                          </a:cubicBezTo>
                          <a:cubicBezTo>
                            <a:pt x="-19640" y="644901"/>
                            <a:pt x="85942" y="630679"/>
                            <a:pt x="124727" y="620768"/>
                          </a:cubicBezTo>
                          <a:cubicBezTo>
                            <a:pt x="250563" y="588878"/>
                            <a:pt x="355714" y="504412"/>
                            <a:pt x="463882" y="437184"/>
                          </a:cubicBezTo>
                          <a:cubicBezTo>
                            <a:pt x="479827" y="427273"/>
                            <a:pt x="580238" y="394521"/>
                            <a:pt x="579376" y="396675"/>
                          </a:cubicBezTo>
                          <a:cubicBezTo>
                            <a:pt x="571619" y="412620"/>
                            <a:pt x="561276" y="426842"/>
                            <a:pt x="553088" y="442787"/>
                          </a:cubicBezTo>
                          <a:cubicBezTo>
                            <a:pt x="546193" y="456577"/>
                            <a:pt x="534126" y="476400"/>
                            <a:pt x="536281" y="493207"/>
                          </a:cubicBezTo>
                          <a:cubicBezTo>
                            <a:pt x="544038" y="553971"/>
                            <a:pt x="693146" y="455284"/>
                            <a:pt x="707798" y="445803"/>
                          </a:cubicBezTo>
                          <a:cubicBezTo>
                            <a:pt x="723743" y="435030"/>
                            <a:pt x="856044" y="332033"/>
                            <a:pt x="843115" y="388918"/>
                          </a:cubicBezTo>
                          <a:cubicBezTo>
                            <a:pt x="840960" y="398830"/>
                            <a:pt x="831480" y="428565"/>
                            <a:pt x="845270" y="436322"/>
                          </a:cubicBezTo>
                          <a:cubicBezTo>
                            <a:pt x="906033" y="470798"/>
                            <a:pt x="973692" y="389780"/>
                            <a:pt x="1015063" y="352719"/>
                          </a:cubicBezTo>
                          <a:cubicBezTo>
                            <a:pt x="1065053" y="308331"/>
                            <a:pt x="1119352" y="228175"/>
                            <a:pt x="1194337" y="281182"/>
                          </a:cubicBezTo>
                          <a:cubicBezTo>
                            <a:pt x="1226227" y="304022"/>
                            <a:pt x="1252515" y="324276"/>
                            <a:pt x="1293024" y="321691"/>
                          </a:cubicBezTo>
                          <a:cubicBezTo>
                            <a:pt x="1329223" y="319105"/>
                            <a:pt x="1344306" y="275148"/>
                            <a:pt x="1346892" y="245413"/>
                          </a:cubicBezTo>
                          <a:cubicBezTo>
                            <a:pt x="1354649" y="159655"/>
                            <a:pt x="1265443" y="-11000"/>
                            <a:pt x="1174944" y="9113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04" name="Vrije vorm: vorm 10403">
                      <a:extLst>
                        <a:ext uri="{FF2B5EF4-FFF2-40B4-BE49-F238E27FC236}">
                          <a16:creationId xmlns:a16="http://schemas.microsoft.com/office/drawing/2014/main" id="{450EBAFC-2738-7079-5FCB-7C9895A84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7005" y="2183872"/>
                      <a:ext cx="1347215" cy="459779"/>
                    </a:xfrm>
                    <a:custGeom>
                      <a:avLst/>
                      <a:gdLst>
                        <a:gd name="connsiteX0" fmla="*/ 1247774 w 1347215"/>
                        <a:gd name="connsiteY0" fmla="*/ 17733 h 459779"/>
                        <a:gd name="connsiteX1" fmla="*/ 1068500 w 1347215"/>
                        <a:gd name="connsiteY1" fmla="*/ 89270 h 459779"/>
                        <a:gd name="connsiteX2" fmla="*/ 898707 w 1347215"/>
                        <a:gd name="connsiteY2" fmla="*/ 172873 h 459779"/>
                        <a:gd name="connsiteX3" fmla="*/ 896553 w 1347215"/>
                        <a:gd name="connsiteY3" fmla="*/ 125469 h 459779"/>
                        <a:gd name="connsiteX4" fmla="*/ 761235 w 1347215"/>
                        <a:gd name="connsiteY4" fmla="*/ 182354 h 459779"/>
                        <a:gd name="connsiteX5" fmla="*/ 589719 w 1347215"/>
                        <a:gd name="connsiteY5" fmla="*/ 229758 h 459779"/>
                        <a:gd name="connsiteX6" fmla="*/ 606525 w 1347215"/>
                        <a:gd name="connsiteY6" fmla="*/ 179338 h 459779"/>
                        <a:gd name="connsiteX7" fmla="*/ 632813 w 1347215"/>
                        <a:gd name="connsiteY7" fmla="*/ 133226 h 459779"/>
                        <a:gd name="connsiteX8" fmla="*/ 517319 w 1347215"/>
                        <a:gd name="connsiteY8" fmla="*/ 173735 h 459779"/>
                        <a:gd name="connsiteX9" fmla="*/ 178164 w 1347215"/>
                        <a:gd name="connsiteY9" fmla="*/ 357319 h 459779"/>
                        <a:gd name="connsiteX10" fmla="*/ 53621 w 1347215"/>
                        <a:gd name="connsiteY10" fmla="*/ 328445 h 459779"/>
                        <a:gd name="connsiteX11" fmla="*/ 3200 w 1347215"/>
                        <a:gd name="connsiteY11" fmla="*/ 401706 h 459779"/>
                        <a:gd name="connsiteX12" fmla="*/ 124727 w 1347215"/>
                        <a:gd name="connsiteY12" fmla="*/ 451696 h 459779"/>
                        <a:gd name="connsiteX13" fmla="*/ 463882 w 1347215"/>
                        <a:gd name="connsiteY13" fmla="*/ 268113 h 459779"/>
                        <a:gd name="connsiteX14" fmla="*/ 579376 w 1347215"/>
                        <a:gd name="connsiteY14" fmla="*/ 227604 h 459779"/>
                        <a:gd name="connsiteX15" fmla="*/ 553088 w 1347215"/>
                        <a:gd name="connsiteY15" fmla="*/ 273715 h 459779"/>
                        <a:gd name="connsiteX16" fmla="*/ 536281 w 1347215"/>
                        <a:gd name="connsiteY16" fmla="*/ 324136 h 459779"/>
                        <a:gd name="connsiteX17" fmla="*/ 707798 w 1347215"/>
                        <a:gd name="connsiteY17" fmla="*/ 276732 h 459779"/>
                        <a:gd name="connsiteX18" fmla="*/ 843115 w 1347215"/>
                        <a:gd name="connsiteY18" fmla="*/ 219847 h 459779"/>
                        <a:gd name="connsiteX19" fmla="*/ 845270 w 1347215"/>
                        <a:gd name="connsiteY19" fmla="*/ 267251 h 459779"/>
                        <a:gd name="connsiteX20" fmla="*/ 1015063 w 1347215"/>
                        <a:gd name="connsiteY20" fmla="*/ 183647 h 459779"/>
                        <a:gd name="connsiteX21" fmla="*/ 1194337 w 1347215"/>
                        <a:gd name="connsiteY21" fmla="*/ 112110 h 459779"/>
                        <a:gd name="connsiteX22" fmla="*/ 1293024 w 1347215"/>
                        <a:gd name="connsiteY22" fmla="*/ 152619 h 459779"/>
                        <a:gd name="connsiteX23" fmla="*/ 1346892 w 1347215"/>
                        <a:gd name="connsiteY23" fmla="*/ 76341 h 459779"/>
                        <a:gd name="connsiteX24" fmla="*/ 1346892 w 1347215"/>
                        <a:gd name="connsiteY24" fmla="*/ 58242 h 459779"/>
                        <a:gd name="connsiteX25" fmla="*/ 1346030 w 1347215"/>
                        <a:gd name="connsiteY25" fmla="*/ 58242 h 459779"/>
                        <a:gd name="connsiteX26" fmla="*/ 1247343 w 1347215"/>
                        <a:gd name="connsiteY26" fmla="*/ 17733 h 45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347215" h="459779">
                          <a:moveTo>
                            <a:pt x="1247774" y="17733"/>
                          </a:moveTo>
                          <a:cubicBezTo>
                            <a:pt x="1172789" y="-35705"/>
                            <a:pt x="1118490" y="44451"/>
                            <a:pt x="1068500" y="89270"/>
                          </a:cubicBezTo>
                          <a:cubicBezTo>
                            <a:pt x="1027129" y="126331"/>
                            <a:pt x="959471" y="207349"/>
                            <a:pt x="898707" y="172873"/>
                          </a:cubicBezTo>
                          <a:cubicBezTo>
                            <a:pt x="884917" y="165116"/>
                            <a:pt x="894398" y="135381"/>
                            <a:pt x="896553" y="125469"/>
                          </a:cubicBezTo>
                          <a:cubicBezTo>
                            <a:pt x="909050" y="68584"/>
                            <a:pt x="777180" y="172012"/>
                            <a:pt x="761235" y="182354"/>
                          </a:cubicBezTo>
                          <a:cubicBezTo>
                            <a:pt x="746583" y="192266"/>
                            <a:pt x="597476" y="290953"/>
                            <a:pt x="589719" y="229758"/>
                          </a:cubicBezTo>
                          <a:cubicBezTo>
                            <a:pt x="587564" y="212952"/>
                            <a:pt x="599630" y="193128"/>
                            <a:pt x="606525" y="179338"/>
                          </a:cubicBezTo>
                          <a:cubicBezTo>
                            <a:pt x="614714" y="163393"/>
                            <a:pt x="625056" y="149171"/>
                            <a:pt x="632813" y="133226"/>
                          </a:cubicBezTo>
                          <a:cubicBezTo>
                            <a:pt x="633675" y="131503"/>
                            <a:pt x="533265" y="164255"/>
                            <a:pt x="517319" y="173735"/>
                          </a:cubicBezTo>
                          <a:cubicBezTo>
                            <a:pt x="409152" y="240963"/>
                            <a:pt x="304001" y="325429"/>
                            <a:pt x="178164" y="357319"/>
                          </a:cubicBezTo>
                          <a:cubicBezTo>
                            <a:pt x="143689" y="365938"/>
                            <a:pt x="56207" y="378435"/>
                            <a:pt x="53621" y="328445"/>
                          </a:cubicBezTo>
                          <a:cubicBezTo>
                            <a:pt x="30350" y="351285"/>
                            <a:pt x="10957" y="375849"/>
                            <a:pt x="3200" y="401706"/>
                          </a:cubicBezTo>
                          <a:cubicBezTo>
                            <a:pt x="-19640" y="475829"/>
                            <a:pt x="85942" y="461608"/>
                            <a:pt x="124727" y="451696"/>
                          </a:cubicBezTo>
                          <a:cubicBezTo>
                            <a:pt x="250564" y="419806"/>
                            <a:pt x="355714" y="335340"/>
                            <a:pt x="463882" y="268113"/>
                          </a:cubicBezTo>
                          <a:cubicBezTo>
                            <a:pt x="479827" y="258201"/>
                            <a:pt x="580238" y="225449"/>
                            <a:pt x="579376" y="227604"/>
                          </a:cubicBezTo>
                          <a:cubicBezTo>
                            <a:pt x="571619" y="243549"/>
                            <a:pt x="561276" y="257770"/>
                            <a:pt x="553088" y="273715"/>
                          </a:cubicBezTo>
                          <a:cubicBezTo>
                            <a:pt x="546193" y="287505"/>
                            <a:pt x="534126" y="307329"/>
                            <a:pt x="536281" y="324136"/>
                          </a:cubicBezTo>
                          <a:cubicBezTo>
                            <a:pt x="544038" y="384899"/>
                            <a:pt x="693146" y="286212"/>
                            <a:pt x="707798" y="276732"/>
                          </a:cubicBezTo>
                          <a:cubicBezTo>
                            <a:pt x="723743" y="265958"/>
                            <a:pt x="856044" y="162962"/>
                            <a:pt x="843115" y="219847"/>
                          </a:cubicBezTo>
                          <a:cubicBezTo>
                            <a:pt x="840961" y="229758"/>
                            <a:pt x="831480" y="259494"/>
                            <a:pt x="845270" y="267251"/>
                          </a:cubicBezTo>
                          <a:cubicBezTo>
                            <a:pt x="906033" y="301726"/>
                            <a:pt x="973692" y="220709"/>
                            <a:pt x="1015063" y="183647"/>
                          </a:cubicBezTo>
                          <a:cubicBezTo>
                            <a:pt x="1065053" y="139260"/>
                            <a:pt x="1119352" y="59104"/>
                            <a:pt x="1194337" y="112110"/>
                          </a:cubicBezTo>
                          <a:cubicBezTo>
                            <a:pt x="1226227" y="134950"/>
                            <a:pt x="1252515" y="155205"/>
                            <a:pt x="1293024" y="152619"/>
                          </a:cubicBezTo>
                          <a:cubicBezTo>
                            <a:pt x="1329223" y="150033"/>
                            <a:pt x="1344306" y="106077"/>
                            <a:pt x="1346892" y="76341"/>
                          </a:cubicBezTo>
                          <a:cubicBezTo>
                            <a:pt x="1347323" y="70739"/>
                            <a:pt x="1347323" y="64275"/>
                            <a:pt x="1346892" y="58242"/>
                          </a:cubicBezTo>
                          <a:cubicBezTo>
                            <a:pt x="1346892" y="58242"/>
                            <a:pt x="1346461" y="58242"/>
                            <a:pt x="1346030" y="58242"/>
                          </a:cubicBezTo>
                          <a:cubicBezTo>
                            <a:pt x="1305521" y="60827"/>
                            <a:pt x="1279233" y="40573"/>
                            <a:pt x="1247343" y="17733"/>
                          </a:cubicBezTo>
                          <a:close/>
                        </a:path>
                      </a:pathLst>
                    </a:custGeom>
                    <a:solidFill>
                      <a:srgbClr val="E2E2E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05" name="Vrije vorm: vorm 10404">
                      <a:extLst>
                        <a:ext uri="{FF2B5EF4-FFF2-40B4-BE49-F238E27FC236}">
                          <a16:creationId xmlns:a16="http://schemas.microsoft.com/office/drawing/2014/main" id="{77988AC0-F192-E6A7-0C62-4A700DC0AC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7651" y="2662165"/>
                      <a:ext cx="1859331" cy="727928"/>
                    </a:xfrm>
                    <a:custGeom>
                      <a:avLst/>
                      <a:gdLst>
                        <a:gd name="connsiteX0" fmla="*/ 1647915 w 1859331"/>
                        <a:gd name="connsiteY0" fmla="*/ 113892 h 727928"/>
                        <a:gd name="connsiteX1" fmla="*/ 1341081 w 1859331"/>
                        <a:gd name="connsiteY1" fmla="*/ 27271 h 727928"/>
                        <a:gd name="connsiteX2" fmla="*/ 1216107 w 1859331"/>
                        <a:gd name="connsiteY2" fmla="*/ 6586 h 727928"/>
                        <a:gd name="connsiteX3" fmla="*/ 1189388 w 1859331"/>
                        <a:gd name="connsiteY3" fmla="*/ 160865 h 727928"/>
                        <a:gd name="connsiteX4" fmla="*/ 1200162 w 1859331"/>
                        <a:gd name="connsiteY4" fmla="*/ 220336 h 727928"/>
                        <a:gd name="connsiteX5" fmla="*/ 1098889 w 1859331"/>
                        <a:gd name="connsiteY5" fmla="*/ 236712 h 727928"/>
                        <a:gd name="connsiteX6" fmla="*/ 945903 w 1859331"/>
                        <a:gd name="connsiteY6" fmla="*/ 142334 h 727928"/>
                        <a:gd name="connsiteX7" fmla="*/ 879106 w 1859331"/>
                        <a:gd name="connsiteY7" fmla="*/ 178103 h 727928"/>
                        <a:gd name="connsiteX8" fmla="*/ 867040 w 1859331"/>
                        <a:gd name="connsiteY8" fmla="*/ 216026 h 727928"/>
                        <a:gd name="connsiteX9" fmla="*/ 865747 w 1859331"/>
                        <a:gd name="connsiteY9" fmla="*/ 237573 h 727928"/>
                        <a:gd name="connsiteX10" fmla="*/ 786884 w 1859331"/>
                        <a:gd name="connsiteY10" fmla="*/ 303939 h 727928"/>
                        <a:gd name="connsiteX11" fmla="*/ 615367 w 1859331"/>
                        <a:gd name="connsiteY11" fmla="*/ 213010 h 727928"/>
                        <a:gd name="connsiteX12" fmla="*/ 397739 w 1859331"/>
                        <a:gd name="connsiteY12" fmla="*/ 393145 h 727928"/>
                        <a:gd name="connsiteX13" fmla="*/ 382225 w 1859331"/>
                        <a:gd name="connsiteY13" fmla="*/ 175517 h 727928"/>
                        <a:gd name="connsiteX14" fmla="*/ 364556 w 1859331"/>
                        <a:gd name="connsiteY14" fmla="*/ 176810 h 727928"/>
                        <a:gd name="connsiteX15" fmla="*/ 225360 w 1859331"/>
                        <a:gd name="connsiteY15" fmla="*/ 381510 h 727928"/>
                        <a:gd name="connsiteX16" fmla="*/ 13765 w 1859331"/>
                        <a:gd name="connsiteY16" fmla="*/ 635768 h 727928"/>
                        <a:gd name="connsiteX17" fmla="*/ 140895 w 1859331"/>
                        <a:gd name="connsiteY17" fmla="*/ 712477 h 727928"/>
                        <a:gd name="connsiteX18" fmla="*/ 325771 w 1859331"/>
                        <a:gd name="connsiteY18" fmla="*/ 587933 h 727928"/>
                        <a:gd name="connsiteX19" fmla="*/ 402910 w 1859331"/>
                        <a:gd name="connsiteY19" fmla="*/ 525446 h 727928"/>
                        <a:gd name="connsiteX20" fmla="*/ 450314 w 1859331"/>
                        <a:gd name="connsiteY20" fmla="*/ 547424 h 727928"/>
                        <a:gd name="connsiteX21" fmla="*/ 545123 w 1859331"/>
                        <a:gd name="connsiteY21" fmla="*/ 656454 h 727928"/>
                        <a:gd name="connsiteX22" fmla="*/ 661047 w 1859331"/>
                        <a:gd name="connsiteY22" fmla="*/ 542684 h 727928"/>
                        <a:gd name="connsiteX23" fmla="*/ 814895 w 1859331"/>
                        <a:gd name="connsiteY23" fmla="*/ 540960 h 727928"/>
                        <a:gd name="connsiteX24" fmla="*/ 918322 w 1859331"/>
                        <a:gd name="connsiteY24" fmla="*/ 611635 h 727928"/>
                        <a:gd name="connsiteX25" fmla="*/ 1085099 w 1859331"/>
                        <a:gd name="connsiteY25" fmla="*/ 577590 h 727928"/>
                        <a:gd name="connsiteX26" fmla="*/ 1130348 w 1859331"/>
                        <a:gd name="connsiteY26" fmla="*/ 416847 h 727928"/>
                        <a:gd name="connsiteX27" fmla="*/ 1261356 w 1859331"/>
                        <a:gd name="connsiteY27" fmla="*/ 440118 h 727928"/>
                        <a:gd name="connsiteX28" fmla="*/ 1430287 w 1859331"/>
                        <a:gd name="connsiteY28" fmla="*/ 475887 h 727928"/>
                        <a:gd name="connsiteX29" fmla="*/ 1753066 w 1859331"/>
                        <a:gd name="connsiteY29" fmla="*/ 435809 h 727928"/>
                        <a:gd name="connsiteX30" fmla="*/ 1639727 w 1859331"/>
                        <a:gd name="connsiteY30" fmla="*/ 294889 h 727928"/>
                        <a:gd name="connsiteX31" fmla="*/ 1847444 w 1859331"/>
                        <a:gd name="connsiteY31" fmla="*/ 282823 h 727928"/>
                        <a:gd name="connsiteX32" fmla="*/ 1647484 w 1859331"/>
                        <a:gd name="connsiteY32" fmla="*/ 114754 h 727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1859331" h="727928">
                          <a:moveTo>
                            <a:pt x="1647915" y="113892"/>
                          </a:moveTo>
                          <a:cubicBezTo>
                            <a:pt x="1546212" y="82433"/>
                            <a:pt x="1441061" y="65626"/>
                            <a:pt x="1341081" y="27271"/>
                          </a:cubicBezTo>
                          <a:cubicBezTo>
                            <a:pt x="1307036" y="14343"/>
                            <a:pt x="1252737" y="-12376"/>
                            <a:pt x="1216107" y="6586"/>
                          </a:cubicBezTo>
                          <a:cubicBezTo>
                            <a:pt x="1155343" y="38045"/>
                            <a:pt x="1176459" y="107859"/>
                            <a:pt x="1189388" y="160865"/>
                          </a:cubicBezTo>
                          <a:cubicBezTo>
                            <a:pt x="1194128" y="180689"/>
                            <a:pt x="1198007" y="200081"/>
                            <a:pt x="1200162" y="220336"/>
                          </a:cubicBezTo>
                          <a:cubicBezTo>
                            <a:pt x="1207488" y="287563"/>
                            <a:pt x="1128194" y="257828"/>
                            <a:pt x="1098889" y="236712"/>
                          </a:cubicBezTo>
                          <a:cubicBezTo>
                            <a:pt x="1044159" y="198357"/>
                            <a:pt x="1014854" y="153539"/>
                            <a:pt x="945903" y="142334"/>
                          </a:cubicBezTo>
                          <a:cubicBezTo>
                            <a:pt x="920477" y="138456"/>
                            <a:pt x="889880" y="154401"/>
                            <a:pt x="879106" y="178103"/>
                          </a:cubicBezTo>
                          <a:cubicBezTo>
                            <a:pt x="872642" y="191893"/>
                            <a:pt x="870056" y="201374"/>
                            <a:pt x="867040" y="216026"/>
                          </a:cubicBezTo>
                          <a:cubicBezTo>
                            <a:pt x="866178" y="223352"/>
                            <a:pt x="865747" y="230247"/>
                            <a:pt x="865747" y="237573"/>
                          </a:cubicBezTo>
                          <a:cubicBezTo>
                            <a:pt x="865747" y="248347"/>
                            <a:pt x="865316" y="397455"/>
                            <a:pt x="786884" y="303939"/>
                          </a:cubicBezTo>
                          <a:cubicBezTo>
                            <a:pt x="750684" y="260414"/>
                            <a:pt x="675699" y="116047"/>
                            <a:pt x="615367" y="213010"/>
                          </a:cubicBezTo>
                          <a:cubicBezTo>
                            <a:pt x="571841" y="282823"/>
                            <a:pt x="504614" y="439257"/>
                            <a:pt x="397739" y="393145"/>
                          </a:cubicBezTo>
                          <a:cubicBezTo>
                            <a:pt x="343870" y="369874"/>
                            <a:pt x="396015" y="224645"/>
                            <a:pt x="382225" y="175517"/>
                          </a:cubicBezTo>
                          <a:cubicBezTo>
                            <a:pt x="380070" y="167760"/>
                            <a:pt x="368004" y="173793"/>
                            <a:pt x="364556" y="176810"/>
                          </a:cubicBezTo>
                          <a:cubicBezTo>
                            <a:pt x="301207" y="234557"/>
                            <a:pt x="264145" y="307818"/>
                            <a:pt x="225360" y="381510"/>
                          </a:cubicBezTo>
                          <a:cubicBezTo>
                            <a:pt x="149083" y="461666"/>
                            <a:pt x="65910" y="536651"/>
                            <a:pt x="13765" y="635768"/>
                          </a:cubicBezTo>
                          <a:cubicBezTo>
                            <a:pt x="-39241" y="737041"/>
                            <a:pt x="73236" y="741350"/>
                            <a:pt x="140895" y="712477"/>
                          </a:cubicBezTo>
                          <a:cubicBezTo>
                            <a:pt x="208122" y="683603"/>
                            <a:pt x="268886" y="633183"/>
                            <a:pt x="325771" y="587933"/>
                          </a:cubicBezTo>
                          <a:cubicBezTo>
                            <a:pt x="351628" y="567248"/>
                            <a:pt x="377053" y="546131"/>
                            <a:pt x="402910" y="525446"/>
                          </a:cubicBezTo>
                          <a:cubicBezTo>
                            <a:pt x="445143" y="491401"/>
                            <a:pt x="442126" y="493125"/>
                            <a:pt x="450314" y="547424"/>
                          </a:cubicBezTo>
                          <a:cubicBezTo>
                            <a:pt x="457210" y="591381"/>
                            <a:pt x="481773" y="674553"/>
                            <a:pt x="545123" y="656454"/>
                          </a:cubicBezTo>
                          <a:cubicBezTo>
                            <a:pt x="602439" y="640509"/>
                            <a:pt x="631312" y="590519"/>
                            <a:pt x="661047" y="542684"/>
                          </a:cubicBezTo>
                          <a:cubicBezTo>
                            <a:pt x="719656" y="450030"/>
                            <a:pt x="769646" y="483644"/>
                            <a:pt x="814895" y="540960"/>
                          </a:cubicBezTo>
                          <a:cubicBezTo>
                            <a:pt x="841183" y="574143"/>
                            <a:pt x="879537" y="596121"/>
                            <a:pt x="918322" y="611635"/>
                          </a:cubicBezTo>
                          <a:cubicBezTo>
                            <a:pt x="978655" y="636199"/>
                            <a:pt x="1039418" y="619823"/>
                            <a:pt x="1085099" y="577590"/>
                          </a:cubicBezTo>
                          <a:cubicBezTo>
                            <a:pt x="1130779" y="534927"/>
                            <a:pt x="1126039" y="473732"/>
                            <a:pt x="1130348" y="416847"/>
                          </a:cubicBezTo>
                          <a:cubicBezTo>
                            <a:pt x="1135089" y="353929"/>
                            <a:pt x="1245411" y="433223"/>
                            <a:pt x="1261356" y="440118"/>
                          </a:cubicBezTo>
                          <a:cubicBezTo>
                            <a:pt x="1315655" y="464682"/>
                            <a:pt x="1370816" y="472439"/>
                            <a:pt x="1430287" y="475887"/>
                          </a:cubicBezTo>
                          <a:cubicBezTo>
                            <a:pt x="1507857" y="480196"/>
                            <a:pt x="1707386" y="525015"/>
                            <a:pt x="1753066" y="435809"/>
                          </a:cubicBezTo>
                          <a:cubicBezTo>
                            <a:pt x="1781508" y="380217"/>
                            <a:pt x="1712557" y="333244"/>
                            <a:pt x="1639727" y="294889"/>
                          </a:cubicBezTo>
                          <a:cubicBezTo>
                            <a:pt x="1719452" y="322470"/>
                            <a:pt x="1802194" y="347896"/>
                            <a:pt x="1847444" y="282823"/>
                          </a:cubicBezTo>
                          <a:cubicBezTo>
                            <a:pt x="1911224" y="191031"/>
                            <a:pt x="1700060" y="131130"/>
                            <a:pt x="1647484" y="114754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0406" name="Graphic 1445">
                      <a:extLst>
                        <a:ext uri="{FF2B5EF4-FFF2-40B4-BE49-F238E27FC236}">
                          <a16:creationId xmlns:a16="http://schemas.microsoft.com/office/drawing/2014/main" id="{DA672E6F-5072-06F1-4DC6-E6BF10D46C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26789" y="2855351"/>
                      <a:ext cx="1861042" cy="534311"/>
                      <a:chOff x="5526789" y="2855351"/>
                      <a:chExt cx="1861042" cy="534311"/>
                    </a:xfrm>
                  </p:grpSpPr>
                  <p:sp>
                    <p:nvSpPr>
                      <p:cNvPr id="10419" name="Vrije vorm: vorm 10418">
                        <a:extLst>
                          <a:ext uri="{FF2B5EF4-FFF2-40B4-BE49-F238E27FC236}">
                            <a16:creationId xmlns:a16="http://schemas.microsoft.com/office/drawing/2014/main" id="{4176D15A-99A3-DDE4-6F2F-421D4317B0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3225" y="2966366"/>
                        <a:ext cx="1313995" cy="354358"/>
                      </a:xfrm>
                      <a:custGeom>
                        <a:avLst/>
                        <a:gdLst>
                          <a:gd name="connsiteX0" fmla="*/ 963166 w 1313995"/>
                          <a:gd name="connsiteY0" fmla="*/ 83342 h 354358"/>
                          <a:gd name="connsiteX1" fmla="*/ 794235 w 1313995"/>
                          <a:gd name="connsiteY1" fmla="*/ 47573 h 354358"/>
                          <a:gd name="connsiteX2" fmla="*/ 663227 w 1313995"/>
                          <a:gd name="connsiteY2" fmla="*/ 24302 h 354358"/>
                          <a:gd name="connsiteX3" fmla="*/ 617978 w 1313995"/>
                          <a:gd name="connsiteY3" fmla="*/ 185045 h 354358"/>
                          <a:gd name="connsiteX4" fmla="*/ 451201 w 1313995"/>
                          <a:gd name="connsiteY4" fmla="*/ 219090 h 354358"/>
                          <a:gd name="connsiteX5" fmla="*/ 347774 w 1313995"/>
                          <a:gd name="connsiteY5" fmla="*/ 148415 h 354358"/>
                          <a:gd name="connsiteX6" fmla="*/ 193926 w 1313995"/>
                          <a:gd name="connsiteY6" fmla="*/ 150138 h 354358"/>
                          <a:gd name="connsiteX7" fmla="*/ 78001 w 1313995"/>
                          <a:gd name="connsiteY7" fmla="*/ 263908 h 354358"/>
                          <a:gd name="connsiteX8" fmla="*/ 0 w 1313995"/>
                          <a:gd name="connsiteY8" fmla="*/ 213919 h 354358"/>
                          <a:gd name="connsiteX9" fmla="*/ 4740 w 1313995"/>
                          <a:gd name="connsiteY9" fmla="*/ 242792 h 354358"/>
                          <a:gd name="connsiteX10" fmla="*/ 99549 w 1313995"/>
                          <a:gd name="connsiteY10" fmla="*/ 351821 h 354358"/>
                          <a:gd name="connsiteX11" fmla="*/ 215473 w 1313995"/>
                          <a:gd name="connsiteY11" fmla="*/ 238051 h 354358"/>
                          <a:gd name="connsiteX12" fmla="*/ 369321 w 1313995"/>
                          <a:gd name="connsiteY12" fmla="*/ 236328 h 354358"/>
                          <a:gd name="connsiteX13" fmla="*/ 472748 w 1313995"/>
                          <a:gd name="connsiteY13" fmla="*/ 307003 h 354358"/>
                          <a:gd name="connsiteX14" fmla="*/ 639525 w 1313995"/>
                          <a:gd name="connsiteY14" fmla="*/ 272958 h 354358"/>
                          <a:gd name="connsiteX15" fmla="*/ 684774 w 1313995"/>
                          <a:gd name="connsiteY15" fmla="*/ 112215 h 354358"/>
                          <a:gd name="connsiteX16" fmla="*/ 815782 w 1313995"/>
                          <a:gd name="connsiteY16" fmla="*/ 135486 h 354358"/>
                          <a:gd name="connsiteX17" fmla="*/ 984713 w 1313995"/>
                          <a:gd name="connsiteY17" fmla="*/ 171255 h 354358"/>
                          <a:gd name="connsiteX18" fmla="*/ 1307492 w 1313995"/>
                          <a:gd name="connsiteY18" fmla="*/ 131177 h 354358"/>
                          <a:gd name="connsiteX19" fmla="*/ 1282497 w 1313995"/>
                          <a:gd name="connsiteY19" fmla="*/ 48435 h 354358"/>
                          <a:gd name="connsiteX20" fmla="*/ 963166 w 1313995"/>
                          <a:gd name="connsiteY20" fmla="*/ 83342 h 354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313995" h="354358">
                            <a:moveTo>
                              <a:pt x="963166" y="83342"/>
                            </a:moveTo>
                            <a:cubicBezTo>
                              <a:pt x="903695" y="79894"/>
                              <a:pt x="848965" y="72137"/>
                              <a:pt x="794235" y="47573"/>
                            </a:cubicBezTo>
                            <a:cubicBezTo>
                              <a:pt x="778290" y="40678"/>
                              <a:pt x="667967" y="-39047"/>
                              <a:pt x="663227" y="24302"/>
                            </a:cubicBezTo>
                            <a:cubicBezTo>
                              <a:pt x="658917" y="81187"/>
                              <a:pt x="663227" y="142381"/>
                              <a:pt x="617978" y="185045"/>
                            </a:cubicBezTo>
                            <a:cubicBezTo>
                              <a:pt x="572297" y="227709"/>
                              <a:pt x="511103" y="243654"/>
                              <a:pt x="451201" y="219090"/>
                            </a:cubicBezTo>
                            <a:cubicBezTo>
                              <a:pt x="412847" y="203576"/>
                              <a:pt x="374062" y="181598"/>
                              <a:pt x="347774" y="148415"/>
                            </a:cubicBezTo>
                            <a:cubicBezTo>
                              <a:pt x="302525" y="91099"/>
                              <a:pt x="252535" y="57054"/>
                              <a:pt x="193926" y="150138"/>
                            </a:cubicBezTo>
                            <a:cubicBezTo>
                              <a:pt x="163760" y="197973"/>
                              <a:pt x="134886" y="247532"/>
                              <a:pt x="78001" y="263908"/>
                            </a:cubicBezTo>
                            <a:cubicBezTo>
                              <a:pt x="38785" y="275113"/>
                              <a:pt x="14221" y="247101"/>
                              <a:pt x="0" y="213919"/>
                            </a:cubicBezTo>
                            <a:cubicBezTo>
                              <a:pt x="1293" y="221245"/>
                              <a:pt x="2586" y="230294"/>
                              <a:pt x="4740" y="242792"/>
                            </a:cubicBezTo>
                            <a:cubicBezTo>
                              <a:pt x="11636" y="286749"/>
                              <a:pt x="36200" y="369921"/>
                              <a:pt x="99549" y="351821"/>
                            </a:cubicBezTo>
                            <a:cubicBezTo>
                              <a:pt x="156865" y="335876"/>
                              <a:pt x="185738" y="285887"/>
                              <a:pt x="215473" y="238051"/>
                            </a:cubicBezTo>
                            <a:cubicBezTo>
                              <a:pt x="274082" y="145398"/>
                              <a:pt x="324072" y="179012"/>
                              <a:pt x="369321" y="236328"/>
                            </a:cubicBezTo>
                            <a:cubicBezTo>
                              <a:pt x="395609" y="269511"/>
                              <a:pt x="433963" y="291489"/>
                              <a:pt x="472748" y="307003"/>
                            </a:cubicBezTo>
                            <a:cubicBezTo>
                              <a:pt x="533081" y="331567"/>
                              <a:pt x="593844" y="315191"/>
                              <a:pt x="639525" y="272958"/>
                            </a:cubicBezTo>
                            <a:cubicBezTo>
                              <a:pt x="685205" y="230294"/>
                              <a:pt x="680465" y="169100"/>
                              <a:pt x="684774" y="112215"/>
                            </a:cubicBezTo>
                            <a:cubicBezTo>
                              <a:pt x="689515" y="49297"/>
                              <a:pt x="799837" y="128591"/>
                              <a:pt x="815782" y="135486"/>
                            </a:cubicBezTo>
                            <a:cubicBezTo>
                              <a:pt x="870081" y="160050"/>
                              <a:pt x="925242" y="167807"/>
                              <a:pt x="984713" y="171255"/>
                            </a:cubicBezTo>
                            <a:cubicBezTo>
                              <a:pt x="1062283" y="175564"/>
                              <a:pt x="1261812" y="220383"/>
                              <a:pt x="1307492" y="131177"/>
                            </a:cubicBezTo>
                            <a:cubicBezTo>
                              <a:pt x="1323006" y="101010"/>
                              <a:pt x="1309216" y="73861"/>
                              <a:pt x="1282497" y="48435"/>
                            </a:cubicBezTo>
                            <a:cubicBezTo>
                              <a:pt x="1231215" y="130315"/>
                              <a:pt x="1039012" y="87651"/>
                              <a:pt x="963166" y="83342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20" name="Vrije vorm: vorm 10419">
                        <a:extLst>
                          <a:ext uri="{FF2B5EF4-FFF2-40B4-BE49-F238E27FC236}">
                            <a16:creationId xmlns:a16="http://schemas.microsoft.com/office/drawing/2014/main" id="{AC5E7260-0BB5-975C-E1AD-0AB0AC7DC3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6789" y="3076705"/>
                        <a:ext cx="440833" cy="312956"/>
                      </a:xfrm>
                      <a:custGeom>
                        <a:avLst/>
                        <a:gdLst>
                          <a:gd name="connsiteX0" fmla="*/ 381794 w 440833"/>
                          <a:gd name="connsiteY0" fmla="*/ 22561 h 312956"/>
                          <a:gd name="connsiteX1" fmla="*/ 304654 w 440833"/>
                          <a:gd name="connsiteY1" fmla="*/ 85048 h 312956"/>
                          <a:gd name="connsiteX2" fmla="*/ 119778 w 440833"/>
                          <a:gd name="connsiteY2" fmla="*/ 209592 h 312956"/>
                          <a:gd name="connsiteX3" fmla="*/ 13765 w 440833"/>
                          <a:gd name="connsiteY3" fmla="*/ 220797 h 312956"/>
                          <a:gd name="connsiteX4" fmla="*/ 13765 w 440833"/>
                          <a:gd name="connsiteY4" fmla="*/ 220797 h 312956"/>
                          <a:gd name="connsiteX5" fmla="*/ 140895 w 440833"/>
                          <a:gd name="connsiteY5" fmla="*/ 297505 h 312956"/>
                          <a:gd name="connsiteX6" fmla="*/ 325771 w 440833"/>
                          <a:gd name="connsiteY6" fmla="*/ 172961 h 312956"/>
                          <a:gd name="connsiteX7" fmla="*/ 402910 w 440833"/>
                          <a:gd name="connsiteY7" fmla="*/ 110474 h 312956"/>
                          <a:gd name="connsiteX8" fmla="*/ 440833 w 440833"/>
                          <a:gd name="connsiteY8" fmla="*/ 90220 h 312956"/>
                          <a:gd name="connsiteX9" fmla="*/ 429198 w 440833"/>
                          <a:gd name="connsiteY9" fmla="*/ 44539 h 312956"/>
                          <a:gd name="connsiteX10" fmla="*/ 381794 w 440833"/>
                          <a:gd name="connsiteY10" fmla="*/ 22561 h 312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0833" h="312956">
                            <a:moveTo>
                              <a:pt x="381794" y="22561"/>
                            </a:moveTo>
                            <a:cubicBezTo>
                              <a:pt x="355937" y="43247"/>
                              <a:pt x="330511" y="64363"/>
                              <a:pt x="304654" y="85048"/>
                            </a:cubicBezTo>
                            <a:cubicBezTo>
                              <a:pt x="247769" y="130298"/>
                              <a:pt x="187006" y="180718"/>
                              <a:pt x="119778" y="209592"/>
                            </a:cubicBezTo>
                            <a:cubicBezTo>
                              <a:pt x="87026" y="223813"/>
                              <a:pt x="43932" y="229847"/>
                              <a:pt x="13765" y="220797"/>
                            </a:cubicBezTo>
                            <a:lnTo>
                              <a:pt x="13765" y="220797"/>
                            </a:lnTo>
                            <a:cubicBezTo>
                              <a:pt x="-39241" y="322069"/>
                              <a:pt x="73236" y="326379"/>
                              <a:pt x="140895" y="297505"/>
                            </a:cubicBezTo>
                            <a:cubicBezTo>
                              <a:pt x="208122" y="268632"/>
                              <a:pt x="268886" y="218211"/>
                              <a:pt x="325771" y="172961"/>
                            </a:cubicBezTo>
                            <a:cubicBezTo>
                              <a:pt x="351628" y="152276"/>
                              <a:pt x="377053" y="131160"/>
                              <a:pt x="402910" y="110474"/>
                            </a:cubicBezTo>
                            <a:cubicBezTo>
                              <a:pt x="426181" y="91944"/>
                              <a:pt x="435662" y="84187"/>
                              <a:pt x="440833" y="90220"/>
                            </a:cubicBezTo>
                            <a:cubicBezTo>
                              <a:pt x="435231" y="73844"/>
                              <a:pt x="431353" y="57468"/>
                              <a:pt x="429198" y="44539"/>
                            </a:cubicBezTo>
                            <a:cubicBezTo>
                              <a:pt x="420579" y="-9760"/>
                              <a:pt x="424027" y="-11053"/>
                              <a:pt x="381794" y="2256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21" name="Vrije vorm: vorm 10420">
                        <a:extLst>
                          <a:ext uri="{FF2B5EF4-FFF2-40B4-BE49-F238E27FC236}">
                            <a16:creationId xmlns:a16="http://schemas.microsoft.com/office/drawing/2014/main" id="{A69B3DDC-7CC5-1626-D3EF-921466ABBB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6693" y="2855351"/>
                        <a:ext cx="241138" cy="129528"/>
                      </a:xfrm>
                      <a:custGeom>
                        <a:avLst/>
                        <a:gdLst>
                          <a:gd name="connsiteX0" fmla="*/ 207716 w 241138"/>
                          <a:gd name="connsiteY0" fmla="*/ 0 h 129528"/>
                          <a:gd name="connsiteX1" fmla="*/ 207716 w 241138"/>
                          <a:gd name="connsiteY1" fmla="*/ 862 h 129528"/>
                          <a:gd name="connsiteX2" fmla="*/ 0 w 241138"/>
                          <a:gd name="connsiteY2" fmla="*/ 12928 h 129528"/>
                          <a:gd name="connsiteX3" fmla="*/ 118941 w 241138"/>
                          <a:gd name="connsiteY3" fmla="*/ 127560 h 129528"/>
                          <a:gd name="connsiteX4" fmla="*/ 229264 w 241138"/>
                          <a:gd name="connsiteY4" fmla="*/ 88775 h 129528"/>
                          <a:gd name="connsiteX5" fmla="*/ 208147 w 241138"/>
                          <a:gd name="connsiteY5" fmla="*/ 0 h 129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41138" h="129528">
                            <a:moveTo>
                              <a:pt x="207716" y="0"/>
                            </a:moveTo>
                            <a:cubicBezTo>
                              <a:pt x="207716" y="0"/>
                              <a:pt x="207716" y="431"/>
                              <a:pt x="207716" y="862"/>
                            </a:cubicBezTo>
                            <a:cubicBezTo>
                              <a:pt x="162467" y="65935"/>
                              <a:pt x="79294" y="40509"/>
                              <a:pt x="0" y="12928"/>
                            </a:cubicBezTo>
                            <a:cubicBezTo>
                              <a:pt x="60763" y="45249"/>
                              <a:pt x="118079" y="83173"/>
                              <a:pt x="118941" y="127560"/>
                            </a:cubicBezTo>
                            <a:cubicBezTo>
                              <a:pt x="162898" y="133593"/>
                              <a:pt x="202545" y="127129"/>
                              <a:pt x="229264" y="88775"/>
                            </a:cubicBezTo>
                            <a:cubicBezTo>
                              <a:pt x="252966" y="54730"/>
                              <a:pt x="238745" y="24995"/>
                              <a:pt x="20814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22" name="Vrije vorm: vorm 10421">
                        <a:extLst>
                          <a:ext uri="{FF2B5EF4-FFF2-40B4-BE49-F238E27FC236}">
                            <a16:creationId xmlns:a16="http://schemas.microsoft.com/office/drawing/2014/main" id="{54BCE0F7-E7BF-CB53-E6D3-3E1FD5C4E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67623" y="3166925"/>
                        <a:ext cx="5171" cy="13359"/>
                      </a:xfrm>
                      <a:custGeom>
                        <a:avLst/>
                        <a:gdLst>
                          <a:gd name="connsiteX0" fmla="*/ 5171 w 5171"/>
                          <a:gd name="connsiteY0" fmla="*/ 13359 h 13359"/>
                          <a:gd name="connsiteX1" fmla="*/ 0 w 5171"/>
                          <a:gd name="connsiteY1" fmla="*/ 0 h 13359"/>
                          <a:gd name="connsiteX2" fmla="*/ 5171 w 5171"/>
                          <a:gd name="connsiteY2" fmla="*/ 13359 h 13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171" h="13359">
                            <a:moveTo>
                              <a:pt x="5171" y="13359"/>
                            </a:moveTo>
                            <a:cubicBezTo>
                              <a:pt x="3879" y="6464"/>
                              <a:pt x="2155" y="2155"/>
                              <a:pt x="0" y="0"/>
                            </a:cubicBezTo>
                            <a:cubicBezTo>
                              <a:pt x="1724" y="4309"/>
                              <a:pt x="3017" y="9050"/>
                              <a:pt x="5171" y="1335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23" name="Vrije vorm: vorm 10422">
                        <a:extLst>
                          <a:ext uri="{FF2B5EF4-FFF2-40B4-BE49-F238E27FC236}">
                            <a16:creationId xmlns:a16="http://schemas.microsoft.com/office/drawing/2014/main" id="{ECA3009E-0D3F-7E0A-C0EF-CF75B089FC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7378" y="2956623"/>
                        <a:ext cx="97902" cy="58608"/>
                      </a:xfrm>
                      <a:custGeom>
                        <a:avLst/>
                        <a:gdLst>
                          <a:gd name="connsiteX0" fmla="*/ 88344 w 97902"/>
                          <a:gd name="connsiteY0" fmla="*/ 58178 h 58608"/>
                          <a:gd name="connsiteX1" fmla="*/ 92223 w 97902"/>
                          <a:gd name="connsiteY1" fmla="*/ 53006 h 58608"/>
                          <a:gd name="connsiteX2" fmla="*/ 97825 w 97902"/>
                          <a:gd name="connsiteY2" fmla="*/ 26288 h 58608"/>
                          <a:gd name="connsiteX3" fmla="*/ 0 w 97902"/>
                          <a:gd name="connsiteY3" fmla="*/ 0 h 58608"/>
                          <a:gd name="connsiteX4" fmla="*/ 88344 w 97902"/>
                          <a:gd name="connsiteY4" fmla="*/ 58609 h 58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902" h="58608">
                            <a:moveTo>
                              <a:pt x="88344" y="58178"/>
                            </a:moveTo>
                            <a:cubicBezTo>
                              <a:pt x="88344" y="58178"/>
                              <a:pt x="90930" y="54730"/>
                              <a:pt x="92223" y="53006"/>
                            </a:cubicBezTo>
                            <a:cubicBezTo>
                              <a:pt x="96963" y="43957"/>
                              <a:pt x="98256" y="34907"/>
                              <a:pt x="97825" y="26288"/>
                            </a:cubicBezTo>
                            <a:cubicBezTo>
                              <a:pt x="66366" y="21978"/>
                              <a:pt x="33183" y="11205"/>
                              <a:pt x="0" y="0"/>
                            </a:cubicBezTo>
                            <a:cubicBezTo>
                              <a:pt x="33183" y="17669"/>
                              <a:pt x="65504" y="37492"/>
                              <a:pt x="88344" y="58609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  <p:sp>
                  <p:nvSpPr>
                    <p:cNvPr id="10407" name="Vrije vorm: vorm 10406">
                      <a:extLst>
                        <a:ext uri="{FF2B5EF4-FFF2-40B4-BE49-F238E27FC236}">
                          <a16:creationId xmlns:a16="http://schemas.microsoft.com/office/drawing/2014/main" id="{D37E511D-9132-E03F-61AA-B534B64D9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521" y="3959540"/>
                      <a:ext cx="2059194" cy="1057557"/>
                    </a:xfrm>
                    <a:custGeom>
                      <a:avLst/>
                      <a:gdLst>
                        <a:gd name="connsiteX0" fmla="*/ 2045657 w 2059194"/>
                        <a:gd name="connsiteY0" fmla="*/ 247691 h 1057557"/>
                        <a:gd name="connsiteX1" fmla="*/ 1946109 w 2059194"/>
                        <a:gd name="connsiteY1" fmla="*/ 185634 h 1057557"/>
                        <a:gd name="connsiteX2" fmla="*/ 1845267 w 2059194"/>
                        <a:gd name="connsiteY2" fmla="*/ 265791 h 1057557"/>
                        <a:gd name="connsiteX3" fmla="*/ 1744856 w 2059194"/>
                        <a:gd name="connsiteY3" fmla="*/ 354997 h 1057557"/>
                        <a:gd name="connsiteX4" fmla="*/ 1729342 w 2059194"/>
                        <a:gd name="connsiteY4" fmla="*/ 268376 h 1057557"/>
                        <a:gd name="connsiteX5" fmla="*/ 1416475 w 2059194"/>
                        <a:gd name="connsiteY5" fmla="*/ 254586 h 1057557"/>
                        <a:gd name="connsiteX6" fmla="*/ 1212206 w 2059194"/>
                        <a:gd name="connsiteY6" fmla="*/ 366201 h 1057557"/>
                        <a:gd name="connsiteX7" fmla="*/ 1157907 w 2059194"/>
                        <a:gd name="connsiteY7" fmla="*/ 358013 h 1057557"/>
                        <a:gd name="connsiteX8" fmla="*/ 1204449 w 2059194"/>
                        <a:gd name="connsiteY8" fmla="*/ 304576 h 1057557"/>
                        <a:gd name="connsiteX9" fmla="*/ 1231168 w 2059194"/>
                        <a:gd name="connsiteY9" fmla="*/ 163656 h 1057557"/>
                        <a:gd name="connsiteX10" fmla="*/ 977340 w 2059194"/>
                        <a:gd name="connsiteY10" fmla="*/ 285614 h 1057557"/>
                        <a:gd name="connsiteX11" fmla="*/ 796774 w 2059194"/>
                        <a:gd name="connsiteY11" fmla="*/ 369218 h 1057557"/>
                        <a:gd name="connsiteX12" fmla="*/ 839007 w 2059194"/>
                        <a:gd name="connsiteY12" fmla="*/ 195546 h 1057557"/>
                        <a:gd name="connsiteX13" fmla="*/ 847194 w 2059194"/>
                        <a:gd name="connsiteY13" fmla="*/ 4637 h 1057557"/>
                        <a:gd name="connsiteX14" fmla="*/ 674385 w 2059194"/>
                        <a:gd name="connsiteY14" fmla="*/ 188651 h 1057557"/>
                        <a:gd name="connsiteX15" fmla="*/ 436933 w 2059194"/>
                        <a:gd name="connsiteY15" fmla="*/ 411881 h 1057557"/>
                        <a:gd name="connsiteX16" fmla="*/ 268002 w 2059194"/>
                        <a:gd name="connsiteY16" fmla="*/ 606239 h 1057557"/>
                        <a:gd name="connsiteX17" fmla="*/ 372291 w 2059194"/>
                        <a:gd name="connsiteY17" fmla="*/ 585984 h 1057557"/>
                        <a:gd name="connsiteX18" fmla="*/ 521399 w 2059194"/>
                        <a:gd name="connsiteY18" fmla="*/ 487728 h 1057557"/>
                        <a:gd name="connsiteX19" fmla="*/ 603279 w 2059194"/>
                        <a:gd name="connsiteY19" fmla="*/ 438600 h 1057557"/>
                        <a:gd name="connsiteX20" fmla="*/ 545101 w 2059194"/>
                        <a:gd name="connsiteY20" fmla="*/ 550646 h 1057557"/>
                        <a:gd name="connsiteX21" fmla="*/ 18053 w 2059194"/>
                        <a:gd name="connsiteY21" fmla="*/ 963924 h 1057557"/>
                        <a:gd name="connsiteX22" fmla="*/ 35291 w 2059194"/>
                        <a:gd name="connsiteY22" fmla="*/ 1055716 h 1057557"/>
                        <a:gd name="connsiteX23" fmla="*/ 226631 w 2059194"/>
                        <a:gd name="connsiteY23" fmla="*/ 950996 h 1057557"/>
                        <a:gd name="connsiteX24" fmla="*/ 545532 w 2059194"/>
                        <a:gd name="connsiteY24" fmla="*/ 730351 h 1057557"/>
                        <a:gd name="connsiteX25" fmla="*/ 568372 w 2059194"/>
                        <a:gd name="connsiteY25" fmla="*/ 711820 h 1057557"/>
                        <a:gd name="connsiteX26" fmla="*/ 676971 w 2059194"/>
                        <a:gd name="connsiteY26" fmla="*/ 664847 h 1057557"/>
                        <a:gd name="connsiteX27" fmla="*/ 651545 w 2059194"/>
                        <a:gd name="connsiteY27" fmla="*/ 710528 h 1057557"/>
                        <a:gd name="connsiteX28" fmla="*/ 599400 w 2059194"/>
                        <a:gd name="connsiteY28" fmla="*/ 800595 h 1057557"/>
                        <a:gd name="connsiteX29" fmla="*/ 788155 w 2059194"/>
                        <a:gd name="connsiteY29" fmla="*/ 763103 h 1057557"/>
                        <a:gd name="connsiteX30" fmla="*/ 922179 w 2059194"/>
                        <a:gd name="connsiteY30" fmla="*/ 638560 h 1057557"/>
                        <a:gd name="connsiteX31" fmla="*/ 1012247 w 2059194"/>
                        <a:gd name="connsiteY31" fmla="*/ 569177 h 1057557"/>
                        <a:gd name="connsiteX32" fmla="*/ 1096713 w 2059194"/>
                        <a:gd name="connsiteY32" fmla="*/ 525220 h 1057557"/>
                        <a:gd name="connsiteX33" fmla="*/ 957086 w 2059194"/>
                        <a:gd name="connsiteY33" fmla="*/ 711389 h 1057557"/>
                        <a:gd name="connsiteX34" fmla="*/ 973462 w 2059194"/>
                        <a:gd name="connsiteY34" fmla="*/ 783788 h 1057557"/>
                        <a:gd name="connsiteX35" fmla="*/ 1179454 w 2059194"/>
                        <a:gd name="connsiteY35" fmla="*/ 673466 h 1057557"/>
                        <a:gd name="connsiteX36" fmla="*/ 1297965 w 2059194"/>
                        <a:gd name="connsiteY36" fmla="*/ 570470 h 1057557"/>
                        <a:gd name="connsiteX37" fmla="*/ 1229013 w 2059194"/>
                        <a:gd name="connsiteY37" fmla="*/ 655366 h 1057557"/>
                        <a:gd name="connsiteX38" fmla="*/ 1171266 w 2059194"/>
                        <a:gd name="connsiteY38" fmla="*/ 698461 h 1057557"/>
                        <a:gd name="connsiteX39" fmla="*/ 1026468 w 2059194"/>
                        <a:gd name="connsiteY39" fmla="*/ 873425 h 1057557"/>
                        <a:gd name="connsiteX40" fmla="*/ 1031640 w 2059194"/>
                        <a:gd name="connsiteY40" fmla="*/ 889371 h 1057557"/>
                        <a:gd name="connsiteX41" fmla="*/ 1247975 w 2059194"/>
                        <a:gd name="connsiteY41" fmla="*/ 781634 h 1057557"/>
                        <a:gd name="connsiteX42" fmla="*/ 1578080 w 2059194"/>
                        <a:gd name="connsiteY42" fmla="*/ 514447 h 1057557"/>
                        <a:gd name="connsiteX43" fmla="*/ 1513438 w 2059194"/>
                        <a:gd name="connsiteY43" fmla="*/ 609686 h 1057557"/>
                        <a:gd name="connsiteX44" fmla="*/ 1511283 w 2059194"/>
                        <a:gd name="connsiteY44" fmla="*/ 701047 h 1057557"/>
                        <a:gd name="connsiteX45" fmla="*/ 1679783 w 2059194"/>
                        <a:gd name="connsiteY45" fmla="*/ 629509 h 1057557"/>
                        <a:gd name="connsiteX46" fmla="*/ 1751321 w 2059194"/>
                        <a:gd name="connsiteY46" fmla="*/ 544182 h 1057557"/>
                        <a:gd name="connsiteX47" fmla="*/ 1796139 w 2059194"/>
                        <a:gd name="connsiteY47" fmla="*/ 482126 h 1057557"/>
                        <a:gd name="connsiteX48" fmla="*/ 1889655 w 2059194"/>
                        <a:gd name="connsiteY48" fmla="*/ 380853 h 1057557"/>
                        <a:gd name="connsiteX49" fmla="*/ 1887069 w 2059194"/>
                        <a:gd name="connsiteY49" fmla="*/ 599774 h 1057557"/>
                        <a:gd name="connsiteX50" fmla="*/ 1987910 w 2059194"/>
                        <a:gd name="connsiteY50" fmla="*/ 643300 h 1057557"/>
                        <a:gd name="connsiteX51" fmla="*/ 2046088 w 2059194"/>
                        <a:gd name="connsiteY51" fmla="*/ 247260 h 1057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059194" h="1057557">
                          <a:moveTo>
                            <a:pt x="2045657" y="247691"/>
                          </a:moveTo>
                          <a:cubicBezTo>
                            <a:pt x="2038762" y="191668"/>
                            <a:pt x="2002993" y="153745"/>
                            <a:pt x="1946109" y="185634"/>
                          </a:cubicBezTo>
                          <a:cubicBezTo>
                            <a:pt x="1907754" y="207613"/>
                            <a:pt x="1876295" y="233901"/>
                            <a:pt x="1845267" y="265791"/>
                          </a:cubicBezTo>
                          <a:cubicBezTo>
                            <a:pt x="1813808" y="298543"/>
                            <a:pt x="1783211" y="329571"/>
                            <a:pt x="1744856" y="354997"/>
                          </a:cubicBezTo>
                          <a:cubicBezTo>
                            <a:pt x="1717276" y="373527"/>
                            <a:pt x="1728480" y="280012"/>
                            <a:pt x="1729342" y="268376"/>
                          </a:cubicBezTo>
                          <a:cubicBezTo>
                            <a:pt x="1742702" y="27908"/>
                            <a:pt x="1517317" y="186927"/>
                            <a:pt x="1416475" y="254586"/>
                          </a:cubicBezTo>
                          <a:cubicBezTo>
                            <a:pt x="1352264" y="297681"/>
                            <a:pt x="1281158" y="331725"/>
                            <a:pt x="1212206" y="366201"/>
                          </a:cubicBezTo>
                          <a:cubicBezTo>
                            <a:pt x="1197554" y="373527"/>
                            <a:pt x="1088956" y="439893"/>
                            <a:pt x="1157907" y="358013"/>
                          </a:cubicBezTo>
                          <a:cubicBezTo>
                            <a:pt x="1172990" y="339913"/>
                            <a:pt x="1189366" y="322676"/>
                            <a:pt x="1204449" y="304576"/>
                          </a:cubicBezTo>
                          <a:cubicBezTo>
                            <a:pt x="1231599" y="271824"/>
                            <a:pt x="1269522" y="202872"/>
                            <a:pt x="1231168" y="163656"/>
                          </a:cubicBezTo>
                          <a:cubicBezTo>
                            <a:pt x="1163509" y="94705"/>
                            <a:pt x="1023883" y="246398"/>
                            <a:pt x="977340" y="285614"/>
                          </a:cubicBezTo>
                          <a:cubicBezTo>
                            <a:pt x="942434" y="315350"/>
                            <a:pt x="852366" y="422224"/>
                            <a:pt x="796774" y="369218"/>
                          </a:cubicBezTo>
                          <a:cubicBezTo>
                            <a:pt x="749370" y="324399"/>
                            <a:pt x="826509" y="239934"/>
                            <a:pt x="839007" y="195546"/>
                          </a:cubicBezTo>
                          <a:cubicBezTo>
                            <a:pt x="850211" y="156330"/>
                            <a:pt x="897184" y="29632"/>
                            <a:pt x="847194" y="4637"/>
                          </a:cubicBezTo>
                          <a:cubicBezTo>
                            <a:pt x="775226" y="-31563"/>
                            <a:pt x="707568" y="155037"/>
                            <a:pt x="674385" y="188651"/>
                          </a:cubicBezTo>
                          <a:cubicBezTo>
                            <a:pt x="598107" y="265791"/>
                            <a:pt x="517520" y="338190"/>
                            <a:pt x="436933" y="411881"/>
                          </a:cubicBezTo>
                          <a:cubicBezTo>
                            <a:pt x="385651" y="458424"/>
                            <a:pt x="277483" y="531685"/>
                            <a:pt x="268002" y="606239"/>
                          </a:cubicBezTo>
                          <a:cubicBezTo>
                            <a:pt x="262831" y="647609"/>
                            <a:pt x="365396" y="589432"/>
                            <a:pt x="372291" y="585984"/>
                          </a:cubicBezTo>
                          <a:cubicBezTo>
                            <a:pt x="424436" y="557972"/>
                            <a:pt x="472271" y="520911"/>
                            <a:pt x="521399" y="487728"/>
                          </a:cubicBezTo>
                          <a:cubicBezTo>
                            <a:pt x="547687" y="469628"/>
                            <a:pt x="575267" y="453683"/>
                            <a:pt x="603279" y="438600"/>
                          </a:cubicBezTo>
                          <a:cubicBezTo>
                            <a:pt x="737303" y="365339"/>
                            <a:pt x="576991" y="529099"/>
                            <a:pt x="545101" y="550646"/>
                          </a:cubicBezTo>
                          <a:cubicBezTo>
                            <a:pt x="356346" y="678638"/>
                            <a:pt x="152508" y="769567"/>
                            <a:pt x="18053" y="963924"/>
                          </a:cubicBezTo>
                          <a:cubicBezTo>
                            <a:pt x="-5649" y="998400"/>
                            <a:pt x="-11682" y="1043649"/>
                            <a:pt x="35291" y="1055716"/>
                          </a:cubicBezTo>
                          <a:cubicBezTo>
                            <a:pt x="96054" y="1071230"/>
                            <a:pt x="184399" y="984610"/>
                            <a:pt x="226631" y="950996"/>
                          </a:cubicBezTo>
                          <a:cubicBezTo>
                            <a:pt x="327904" y="870409"/>
                            <a:pt x="444690" y="811369"/>
                            <a:pt x="545532" y="730351"/>
                          </a:cubicBezTo>
                          <a:lnTo>
                            <a:pt x="568372" y="711820"/>
                          </a:lnTo>
                          <a:cubicBezTo>
                            <a:pt x="598538" y="682516"/>
                            <a:pt x="634738" y="667002"/>
                            <a:pt x="676971" y="664847"/>
                          </a:cubicBezTo>
                          <a:cubicBezTo>
                            <a:pt x="670075" y="680792"/>
                            <a:pt x="660164" y="695875"/>
                            <a:pt x="651545" y="710528"/>
                          </a:cubicBezTo>
                          <a:cubicBezTo>
                            <a:pt x="633876" y="740263"/>
                            <a:pt x="615345" y="769567"/>
                            <a:pt x="599400" y="800595"/>
                          </a:cubicBezTo>
                          <a:cubicBezTo>
                            <a:pt x="522261" y="949703"/>
                            <a:pt x="754110" y="791545"/>
                            <a:pt x="788155" y="763103"/>
                          </a:cubicBezTo>
                          <a:cubicBezTo>
                            <a:pt x="834697" y="723887"/>
                            <a:pt x="877361" y="679499"/>
                            <a:pt x="922179" y="638560"/>
                          </a:cubicBezTo>
                          <a:cubicBezTo>
                            <a:pt x="950191" y="612702"/>
                            <a:pt x="980357" y="590293"/>
                            <a:pt x="1012247" y="569177"/>
                          </a:cubicBezTo>
                          <a:cubicBezTo>
                            <a:pt x="1037673" y="552370"/>
                            <a:pt x="1079906" y="551077"/>
                            <a:pt x="1096713" y="525220"/>
                          </a:cubicBezTo>
                          <a:cubicBezTo>
                            <a:pt x="1054480" y="590724"/>
                            <a:pt x="994147" y="642007"/>
                            <a:pt x="957086" y="711389"/>
                          </a:cubicBezTo>
                          <a:cubicBezTo>
                            <a:pt x="945019" y="733799"/>
                            <a:pt x="935108" y="780341"/>
                            <a:pt x="973462" y="783788"/>
                          </a:cubicBezTo>
                          <a:cubicBezTo>
                            <a:pt x="1053187" y="790684"/>
                            <a:pt x="1123431" y="720870"/>
                            <a:pt x="1179454" y="673466"/>
                          </a:cubicBezTo>
                          <a:cubicBezTo>
                            <a:pt x="1219102" y="639421"/>
                            <a:pt x="1257456" y="603653"/>
                            <a:pt x="1297965" y="570470"/>
                          </a:cubicBezTo>
                          <a:cubicBezTo>
                            <a:pt x="1272970" y="590724"/>
                            <a:pt x="1257456" y="632095"/>
                            <a:pt x="1229013" y="655366"/>
                          </a:cubicBezTo>
                          <a:cubicBezTo>
                            <a:pt x="1210483" y="670450"/>
                            <a:pt x="1190659" y="684240"/>
                            <a:pt x="1171266" y="698461"/>
                          </a:cubicBezTo>
                          <a:cubicBezTo>
                            <a:pt x="1107486" y="745865"/>
                            <a:pt x="1052325" y="796286"/>
                            <a:pt x="1026468" y="873425"/>
                          </a:cubicBezTo>
                          <a:cubicBezTo>
                            <a:pt x="1025175" y="877735"/>
                            <a:pt x="1023452" y="889801"/>
                            <a:pt x="1031640" y="889371"/>
                          </a:cubicBezTo>
                          <a:cubicBezTo>
                            <a:pt x="1115674" y="885923"/>
                            <a:pt x="1184195" y="832055"/>
                            <a:pt x="1247975" y="781634"/>
                          </a:cubicBezTo>
                          <a:cubicBezTo>
                            <a:pt x="1359159" y="694582"/>
                            <a:pt x="1470774" y="606669"/>
                            <a:pt x="1578080" y="514447"/>
                          </a:cubicBezTo>
                          <a:cubicBezTo>
                            <a:pt x="1555240" y="545044"/>
                            <a:pt x="1532831" y="576072"/>
                            <a:pt x="1513438" y="609686"/>
                          </a:cubicBezTo>
                          <a:cubicBezTo>
                            <a:pt x="1499217" y="633819"/>
                            <a:pt x="1471636" y="686825"/>
                            <a:pt x="1511283" y="701047"/>
                          </a:cubicBezTo>
                          <a:cubicBezTo>
                            <a:pt x="1566014" y="720439"/>
                            <a:pt x="1642722" y="662692"/>
                            <a:pt x="1679783" y="629509"/>
                          </a:cubicBezTo>
                          <a:cubicBezTo>
                            <a:pt x="1707364" y="604515"/>
                            <a:pt x="1729342" y="573918"/>
                            <a:pt x="1751321" y="544182"/>
                          </a:cubicBezTo>
                          <a:cubicBezTo>
                            <a:pt x="1766404" y="523928"/>
                            <a:pt x="1781056" y="502811"/>
                            <a:pt x="1796139" y="482126"/>
                          </a:cubicBezTo>
                          <a:cubicBezTo>
                            <a:pt x="1810360" y="462733"/>
                            <a:pt x="1887500" y="399384"/>
                            <a:pt x="1889655" y="380853"/>
                          </a:cubicBezTo>
                          <a:cubicBezTo>
                            <a:pt x="1881036" y="453683"/>
                            <a:pt x="1868107" y="527375"/>
                            <a:pt x="1887069" y="599774"/>
                          </a:cubicBezTo>
                          <a:cubicBezTo>
                            <a:pt x="1897843" y="640714"/>
                            <a:pt x="1949556" y="679068"/>
                            <a:pt x="1987910" y="643300"/>
                          </a:cubicBezTo>
                          <a:cubicBezTo>
                            <a:pt x="2083150" y="553663"/>
                            <a:pt x="2060309" y="364477"/>
                            <a:pt x="2046088" y="247260"/>
                          </a:cubicBezTo>
                          <a:close/>
                        </a:path>
                      </a:pathLst>
                    </a:custGeom>
                    <a:solidFill>
                      <a:srgbClr val="EAEAEA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grpSp>
                  <p:nvGrpSpPr>
                    <p:cNvPr id="10408" name="Graphic 1445">
                      <a:extLst>
                        <a:ext uri="{FF2B5EF4-FFF2-40B4-BE49-F238E27FC236}">
                          <a16:creationId xmlns:a16="http://schemas.microsoft.com/office/drawing/2014/main" id="{C29D1FD3-775F-614B-D8A7-2D66CE486A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2383" y="3996497"/>
                      <a:ext cx="2045226" cy="1021030"/>
                      <a:chOff x="4412383" y="3996497"/>
                      <a:chExt cx="2045226" cy="1021030"/>
                    </a:xfrm>
                  </p:grpSpPr>
                  <p:sp>
                    <p:nvSpPr>
                      <p:cNvPr id="10409" name="Vrije vorm: vorm 10408">
                        <a:extLst>
                          <a:ext uri="{FF2B5EF4-FFF2-40B4-BE49-F238E27FC236}">
                            <a16:creationId xmlns:a16="http://schemas.microsoft.com/office/drawing/2014/main" id="{2BD4DD42-B438-0410-9F0A-6F63B2F0AF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2383" y="4366681"/>
                        <a:ext cx="1170835" cy="650847"/>
                      </a:xfrm>
                      <a:custGeom>
                        <a:avLst/>
                        <a:gdLst>
                          <a:gd name="connsiteX0" fmla="*/ 1086370 w 1170835"/>
                          <a:gd name="connsiteY0" fmla="*/ 43526 h 650847"/>
                          <a:gd name="connsiteX1" fmla="*/ 996302 w 1170835"/>
                          <a:gd name="connsiteY1" fmla="*/ 112908 h 650847"/>
                          <a:gd name="connsiteX2" fmla="*/ 862278 w 1170835"/>
                          <a:gd name="connsiteY2" fmla="*/ 237452 h 650847"/>
                          <a:gd name="connsiteX3" fmla="*/ 673523 w 1170835"/>
                          <a:gd name="connsiteY3" fmla="*/ 274944 h 650847"/>
                          <a:gd name="connsiteX4" fmla="*/ 725668 w 1170835"/>
                          <a:gd name="connsiteY4" fmla="*/ 184876 h 650847"/>
                          <a:gd name="connsiteX5" fmla="*/ 751093 w 1170835"/>
                          <a:gd name="connsiteY5" fmla="*/ 139196 h 650847"/>
                          <a:gd name="connsiteX6" fmla="*/ 642495 w 1170835"/>
                          <a:gd name="connsiteY6" fmla="*/ 186169 h 650847"/>
                          <a:gd name="connsiteX7" fmla="*/ 619655 w 1170835"/>
                          <a:gd name="connsiteY7" fmla="*/ 204700 h 650847"/>
                          <a:gd name="connsiteX8" fmla="*/ 300754 w 1170835"/>
                          <a:gd name="connsiteY8" fmla="*/ 425344 h 650847"/>
                          <a:gd name="connsiteX9" fmla="*/ 109414 w 1170835"/>
                          <a:gd name="connsiteY9" fmla="*/ 530065 h 650847"/>
                          <a:gd name="connsiteX10" fmla="*/ 74507 w 1170835"/>
                          <a:gd name="connsiteY10" fmla="*/ 485677 h 650847"/>
                          <a:gd name="connsiteX11" fmla="*/ 18053 w 1170835"/>
                          <a:gd name="connsiteY11" fmla="*/ 557214 h 650847"/>
                          <a:gd name="connsiteX12" fmla="*/ 35291 w 1170835"/>
                          <a:gd name="connsiteY12" fmla="*/ 649006 h 650847"/>
                          <a:gd name="connsiteX13" fmla="*/ 226631 w 1170835"/>
                          <a:gd name="connsiteY13" fmla="*/ 544286 h 650847"/>
                          <a:gd name="connsiteX14" fmla="*/ 545532 w 1170835"/>
                          <a:gd name="connsiteY14" fmla="*/ 323641 h 650847"/>
                          <a:gd name="connsiteX15" fmla="*/ 568372 w 1170835"/>
                          <a:gd name="connsiteY15" fmla="*/ 305110 h 650847"/>
                          <a:gd name="connsiteX16" fmla="*/ 676971 w 1170835"/>
                          <a:gd name="connsiteY16" fmla="*/ 258137 h 650847"/>
                          <a:gd name="connsiteX17" fmla="*/ 651545 w 1170835"/>
                          <a:gd name="connsiteY17" fmla="*/ 303818 h 650847"/>
                          <a:gd name="connsiteX18" fmla="*/ 599400 w 1170835"/>
                          <a:gd name="connsiteY18" fmla="*/ 393885 h 650847"/>
                          <a:gd name="connsiteX19" fmla="*/ 788155 w 1170835"/>
                          <a:gd name="connsiteY19" fmla="*/ 356393 h 650847"/>
                          <a:gd name="connsiteX20" fmla="*/ 922179 w 1170835"/>
                          <a:gd name="connsiteY20" fmla="*/ 231849 h 650847"/>
                          <a:gd name="connsiteX21" fmla="*/ 1012247 w 1170835"/>
                          <a:gd name="connsiteY21" fmla="*/ 162467 h 650847"/>
                          <a:gd name="connsiteX22" fmla="*/ 1057927 w 1170835"/>
                          <a:gd name="connsiteY22" fmla="*/ 143936 h 650847"/>
                          <a:gd name="connsiteX23" fmla="*/ 1170835 w 1170835"/>
                          <a:gd name="connsiteY23" fmla="*/ 0 h 650847"/>
                          <a:gd name="connsiteX24" fmla="*/ 1086370 w 1170835"/>
                          <a:gd name="connsiteY24" fmla="*/ 43956 h 650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70835" h="650847">
                            <a:moveTo>
                              <a:pt x="1086370" y="43526"/>
                            </a:moveTo>
                            <a:cubicBezTo>
                              <a:pt x="1054480" y="64642"/>
                              <a:pt x="1024314" y="87051"/>
                              <a:pt x="996302" y="112908"/>
                            </a:cubicBezTo>
                            <a:cubicBezTo>
                              <a:pt x="951484" y="153848"/>
                              <a:pt x="908820" y="198235"/>
                              <a:pt x="862278" y="237452"/>
                            </a:cubicBezTo>
                            <a:cubicBezTo>
                              <a:pt x="828233" y="266325"/>
                              <a:pt x="595953" y="424051"/>
                              <a:pt x="673523" y="274944"/>
                            </a:cubicBezTo>
                            <a:cubicBezTo>
                              <a:pt x="689468" y="243916"/>
                              <a:pt x="707568" y="214612"/>
                              <a:pt x="725668" y="184876"/>
                            </a:cubicBezTo>
                            <a:cubicBezTo>
                              <a:pt x="734717" y="169793"/>
                              <a:pt x="744198" y="155141"/>
                              <a:pt x="751093" y="139196"/>
                            </a:cubicBezTo>
                            <a:cubicBezTo>
                              <a:pt x="708861" y="141350"/>
                              <a:pt x="672661" y="156865"/>
                              <a:pt x="642495" y="186169"/>
                            </a:cubicBezTo>
                            <a:lnTo>
                              <a:pt x="619655" y="204700"/>
                            </a:lnTo>
                            <a:cubicBezTo>
                              <a:pt x="518813" y="285718"/>
                              <a:pt x="402027" y="345188"/>
                              <a:pt x="300754" y="425344"/>
                            </a:cubicBezTo>
                            <a:cubicBezTo>
                              <a:pt x="258521" y="458958"/>
                              <a:pt x="170608" y="545578"/>
                              <a:pt x="109414" y="530065"/>
                            </a:cubicBezTo>
                            <a:cubicBezTo>
                              <a:pt x="82695" y="523169"/>
                              <a:pt x="73645" y="505501"/>
                              <a:pt x="74507" y="485677"/>
                            </a:cubicBezTo>
                            <a:cubicBezTo>
                              <a:pt x="54684" y="508086"/>
                              <a:pt x="35722" y="531788"/>
                              <a:pt x="18053" y="557214"/>
                            </a:cubicBezTo>
                            <a:cubicBezTo>
                              <a:pt x="-5649" y="591690"/>
                              <a:pt x="-11682" y="636939"/>
                              <a:pt x="35291" y="649006"/>
                            </a:cubicBezTo>
                            <a:cubicBezTo>
                              <a:pt x="96054" y="664520"/>
                              <a:pt x="184399" y="577899"/>
                              <a:pt x="226631" y="544286"/>
                            </a:cubicBezTo>
                            <a:cubicBezTo>
                              <a:pt x="327904" y="463699"/>
                              <a:pt x="444690" y="404659"/>
                              <a:pt x="545532" y="323641"/>
                            </a:cubicBezTo>
                            <a:lnTo>
                              <a:pt x="568372" y="305110"/>
                            </a:lnTo>
                            <a:cubicBezTo>
                              <a:pt x="598538" y="275806"/>
                              <a:pt x="634738" y="260292"/>
                              <a:pt x="676971" y="258137"/>
                            </a:cubicBezTo>
                            <a:cubicBezTo>
                              <a:pt x="670075" y="274082"/>
                              <a:pt x="660164" y="289165"/>
                              <a:pt x="651545" y="303818"/>
                            </a:cubicBezTo>
                            <a:cubicBezTo>
                              <a:pt x="633876" y="333553"/>
                              <a:pt x="615345" y="362857"/>
                              <a:pt x="599400" y="393885"/>
                            </a:cubicBezTo>
                            <a:cubicBezTo>
                              <a:pt x="522261" y="542993"/>
                              <a:pt x="754110" y="384835"/>
                              <a:pt x="788155" y="356393"/>
                            </a:cubicBezTo>
                            <a:cubicBezTo>
                              <a:pt x="834697" y="317177"/>
                              <a:pt x="877361" y="272789"/>
                              <a:pt x="922179" y="231849"/>
                            </a:cubicBezTo>
                            <a:cubicBezTo>
                              <a:pt x="950191" y="205992"/>
                              <a:pt x="980357" y="183583"/>
                              <a:pt x="1012247" y="162467"/>
                            </a:cubicBezTo>
                            <a:cubicBezTo>
                              <a:pt x="1025176" y="153848"/>
                              <a:pt x="1041982" y="149539"/>
                              <a:pt x="1057927" y="143936"/>
                            </a:cubicBezTo>
                            <a:cubicBezTo>
                              <a:pt x="1093696" y="94377"/>
                              <a:pt x="1137653" y="51283"/>
                              <a:pt x="1170835" y="0"/>
                            </a:cubicBezTo>
                            <a:cubicBezTo>
                              <a:pt x="1154029" y="25857"/>
                              <a:pt x="1111796" y="27150"/>
                              <a:pt x="1086370" y="43956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0" name="Vrije vorm: vorm 10409">
                        <a:extLst>
                          <a:ext uri="{FF2B5EF4-FFF2-40B4-BE49-F238E27FC236}">
                            <a16:creationId xmlns:a16="http://schemas.microsoft.com/office/drawing/2014/main" id="{25E739E9-DBAE-542C-9933-1235DE6580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57808" y="4411930"/>
                        <a:ext cx="426231" cy="332744"/>
                      </a:xfrm>
                      <a:custGeom>
                        <a:avLst/>
                        <a:gdLst>
                          <a:gd name="connsiteX0" fmla="*/ 299533 w 426231"/>
                          <a:gd name="connsiteY0" fmla="*/ 127560 h 332744"/>
                          <a:gd name="connsiteX1" fmla="*/ 357280 w 426231"/>
                          <a:gd name="connsiteY1" fmla="*/ 84466 h 332744"/>
                          <a:gd name="connsiteX2" fmla="*/ 426232 w 426231"/>
                          <a:gd name="connsiteY2" fmla="*/ 0 h 332744"/>
                          <a:gd name="connsiteX3" fmla="*/ 307721 w 426231"/>
                          <a:gd name="connsiteY3" fmla="*/ 102996 h 332744"/>
                          <a:gd name="connsiteX4" fmla="*/ 101729 w 426231"/>
                          <a:gd name="connsiteY4" fmla="*/ 213318 h 332744"/>
                          <a:gd name="connsiteX5" fmla="*/ 75441 w 426231"/>
                          <a:gd name="connsiteY5" fmla="*/ 169362 h 332744"/>
                          <a:gd name="connsiteX6" fmla="*/ 10799 w 426231"/>
                          <a:gd name="connsiteY6" fmla="*/ 259861 h 332744"/>
                          <a:gd name="connsiteX7" fmla="*/ 27175 w 426231"/>
                          <a:gd name="connsiteY7" fmla="*/ 332260 h 332744"/>
                          <a:gd name="connsiteX8" fmla="*/ 163354 w 426231"/>
                          <a:gd name="connsiteY8" fmla="*/ 280115 h 332744"/>
                          <a:gd name="connsiteX9" fmla="*/ 299102 w 426231"/>
                          <a:gd name="connsiteY9" fmla="*/ 127991 h 332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26231" h="332744">
                            <a:moveTo>
                              <a:pt x="299533" y="127560"/>
                            </a:moveTo>
                            <a:cubicBezTo>
                              <a:pt x="318926" y="113339"/>
                              <a:pt x="338749" y="99549"/>
                              <a:pt x="357280" y="84466"/>
                            </a:cubicBezTo>
                            <a:cubicBezTo>
                              <a:pt x="385723" y="61194"/>
                              <a:pt x="401237" y="20254"/>
                              <a:pt x="426232" y="0"/>
                            </a:cubicBezTo>
                            <a:cubicBezTo>
                              <a:pt x="385723" y="32752"/>
                              <a:pt x="347368" y="68951"/>
                              <a:pt x="307721" y="102996"/>
                            </a:cubicBezTo>
                            <a:cubicBezTo>
                              <a:pt x="252129" y="150831"/>
                              <a:pt x="181454" y="220213"/>
                              <a:pt x="101729" y="213318"/>
                            </a:cubicBezTo>
                            <a:cubicBezTo>
                              <a:pt x="76303" y="211164"/>
                              <a:pt x="71994" y="190047"/>
                              <a:pt x="75441" y="169362"/>
                            </a:cubicBezTo>
                            <a:cubicBezTo>
                              <a:pt x="51739" y="197804"/>
                              <a:pt x="28468" y="226678"/>
                              <a:pt x="10799" y="259861"/>
                            </a:cubicBezTo>
                            <a:cubicBezTo>
                              <a:pt x="-1267" y="282270"/>
                              <a:pt x="-11179" y="328812"/>
                              <a:pt x="27175" y="332260"/>
                            </a:cubicBezTo>
                            <a:cubicBezTo>
                              <a:pt x="76303" y="336569"/>
                              <a:pt x="122414" y="311574"/>
                              <a:pt x="163354" y="280115"/>
                            </a:cubicBezTo>
                            <a:cubicBezTo>
                              <a:pt x="191797" y="215904"/>
                              <a:pt x="241786" y="170224"/>
                              <a:pt x="299102" y="12799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1" name="Vrije vorm: vorm 10410">
                        <a:extLst>
                          <a:ext uri="{FF2B5EF4-FFF2-40B4-BE49-F238E27FC236}">
                            <a16:creationId xmlns:a16="http://schemas.microsoft.com/office/drawing/2014/main" id="{E302664C-5A06-6D64-EC41-345732214C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80196" y="4260916"/>
                        <a:ext cx="462561" cy="320085"/>
                      </a:xfrm>
                      <a:custGeom>
                        <a:avLst/>
                        <a:gdLst>
                          <a:gd name="connsiteX0" fmla="*/ 409588 w 462561"/>
                          <a:gd name="connsiteY0" fmla="*/ 18713 h 320085"/>
                          <a:gd name="connsiteX1" fmla="*/ 327709 w 462561"/>
                          <a:gd name="connsiteY1" fmla="*/ 67841 h 320085"/>
                          <a:gd name="connsiteX2" fmla="*/ 178601 w 462561"/>
                          <a:gd name="connsiteY2" fmla="*/ 166097 h 320085"/>
                          <a:gd name="connsiteX3" fmla="*/ 74743 w 462561"/>
                          <a:gd name="connsiteY3" fmla="*/ 192385 h 320085"/>
                          <a:gd name="connsiteX4" fmla="*/ 189 w 462561"/>
                          <a:gd name="connsiteY4" fmla="*/ 305293 h 320085"/>
                          <a:gd name="connsiteX5" fmla="*/ 104478 w 462561"/>
                          <a:gd name="connsiteY5" fmla="*/ 285038 h 320085"/>
                          <a:gd name="connsiteX6" fmla="*/ 253586 w 462561"/>
                          <a:gd name="connsiteY6" fmla="*/ 186782 h 320085"/>
                          <a:gd name="connsiteX7" fmla="*/ 335466 w 462561"/>
                          <a:gd name="connsiteY7" fmla="*/ 137654 h 320085"/>
                          <a:gd name="connsiteX8" fmla="*/ 357013 w 462561"/>
                          <a:gd name="connsiteY8" fmla="*/ 126881 h 320085"/>
                          <a:gd name="connsiteX9" fmla="*/ 410019 w 462561"/>
                          <a:gd name="connsiteY9" fmla="*/ 18713 h 320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62561" h="320085">
                            <a:moveTo>
                              <a:pt x="409588" y="18713"/>
                            </a:moveTo>
                            <a:cubicBezTo>
                              <a:pt x="381577" y="33797"/>
                              <a:pt x="353996" y="49741"/>
                              <a:pt x="327709" y="67841"/>
                            </a:cubicBezTo>
                            <a:cubicBezTo>
                              <a:pt x="278581" y="101024"/>
                              <a:pt x="230746" y="138086"/>
                              <a:pt x="178601" y="166097"/>
                            </a:cubicBezTo>
                            <a:cubicBezTo>
                              <a:pt x="172137" y="169545"/>
                              <a:pt x="80776" y="221258"/>
                              <a:pt x="74743" y="192385"/>
                            </a:cubicBezTo>
                            <a:cubicBezTo>
                              <a:pt x="37681" y="227291"/>
                              <a:pt x="4929" y="266077"/>
                              <a:pt x="189" y="305293"/>
                            </a:cubicBezTo>
                            <a:cubicBezTo>
                              <a:pt x="-4982" y="346664"/>
                              <a:pt x="97583" y="288486"/>
                              <a:pt x="104478" y="285038"/>
                            </a:cubicBezTo>
                            <a:cubicBezTo>
                              <a:pt x="156623" y="257027"/>
                              <a:pt x="204458" y="219965"/>
                              <a:pt x="253586" y="186782"/>
                            </a:cubicBezTo>
                            <a:cubicBezTo>
                              <a:pt x="279873" y="168683"/>
                              <a:pt x="307454" y="152738"/>
                              <a:pt x="335466" y="137654"/>
                            </a:cubicBezTo>
                            <a:cubicBezTo>
                              <a:pt x="343654" y="132914"/>
                              <a:pt x="350980" y="129467"/>
                              <a:pt x="357013" y="126881"/>
                            </a:cubicBezTo>
                            <a:cubicBezTo>
                              <a:pt x="397953" y="94560"/>
                              <a:pt x="537580" y="-51100"/>
                              <a:pt x="410019" y="18713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2" name="Vrije vorm: vorm 10411">
                        <a:extLst>
                          <a:ext uri="{FF2B5EF4-FFF2-40B4-BE49-F238E27FC236}">
                            <a16:creationId xmlns:a16="http://schemas.microsoft.com/office/drawing/2014/main" id="{A5B02B50-CFAB-C756-7213-94609EF407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288" y="3996497"/>
                        <a:ext cx="28442" cy="38785"/>
                      </a:xfrm>
                      <a:custGeom>
                        <a:avLst/>
                        <a:gdLst>
                          <a:gd name="connsiteX0" fmla="*/ 28012 w 28442"/>
                          <a:gd name="connsiteY0" fmla="*/ 0 h 38785"/>
                          <a:gd name="connsiteX1" fmla="*/ 0 w 28442"/>
                          <a:gd name="connsiteY1" fmla="*/ 38785 h 38785"/>
                          <a:gd name="connsiteX2" fmla="*/ 5602 w 28442"/>
                          <a:gd name="connsiteY2" fmla="*/ 33614 h 38785"/>
                          <a:gd name="connsiteX3" fmla="*/ 28442 w 28442"/>
                          <a:gd name="connsiteY3" fmla="*/ 0 h 38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8442" h="38785">
                            <a:moveTo>
                              <a:pt x="28012" y="0"/>
                            </a:moveTo>
                            <a:cubicBezTo>
                              <a:pt x="18100" y="11636"/>
                              <a:pt x="9050" y="24995"/>
                              <a:pt x="0" y="38785"/>
                            </a:cubicBezTo>
                            <a:cubicBezTo>
                              <a:pt x="1724" y="37061"/>
                              <a:pt x="3879" y="35338"/>
                              <a:pt x="5602" y="33614"/>
                            </a:cubicBezTo>
                            <a:cubicBezTo>
                              <a:pt x="12067" y="27150"/>
                              <a:pt x="19393" y="15083"/>
                              <a:pt x="28442" y="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3" name="Vrije vorm: vorm 10412">
                        <a:extLst>
                          <a:ext uri="{FF2B5EF4-FFF2-40B4-BE49-F238E27FC236}">
                            <a16:creationId xmlns:a16="http://schemas.microsoft.com/office/drawing/2014/main" id="{C63FD603-4AE3-0FC8-08FD-74E890506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21334" y="4184390"/>
                        <a:ext cx="35576" cy="55223"/>
                      </a:xfrm>
                      <a:custGeom>
                        <a:avLst/>
                        <a:gdLst>
                          <a:gd name="connsiteX0" fmla="*/ 13598 w 35576"/>
                          <a:gd name="connsiteY0" fmla="*/ 53868 h 55223"/>
                          <a:gd name="connsiteX1" fmla="*/ 35576 w 35576"/>
                          <a:gd name="connsiteY1" fmla="*/ 0 h 55223"/>
                          <a:gd name="connsiteX2" fmla="*/ 22648 w 35576"/>
                          <a:gd name="connsiteY2" fmla="*/ 14652 h 55223"/>
                          <a:gd name="connsiteX3" fmla="*/ 13598 w 35576"/>
                          <a:gd name="connsiteY3" fmla="*/ 53868 h 552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5576" h="55223">
                            <a:moveTo>
                              <a:pt x="13598" y="53868"/>
                            </a:moveTo>
                            <a:cubicBezTo>
                              <a:pt x="23510" y="37492"/>
                              <a:pt x="32129" y="18531"/>
                              <a:pt x="35576" y="0"/>
                            </a:cubicBezTo>
                            <a:cubicBezTo>
                              <a:pt x="31267" y="5171"/>
                              <a:pt x="26957" y="9912"/>
                              <a:pt x="22648" y="14652"/>
                            </a:cubicBezTo>
                            <a:cubicBezTo>
                              <a:pt x="-8811" y="52145"/>
                              <a:pt x="-3209" y="58609"/>
                              <a:pt x="13598" y="5386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4" name="Vrije vorm: vorm 10413">
                        <a:extLst>
                          <a:ext uri="{FF2B5EF4-FFF2-40B4-BE49-F238E27FC236}">
                            <a16:creationId xmlns:a16="http://schemas.microsoft.com/office/drawing/2014/main" id="{6F92F609-9832-881A-ABA1-DC29A2BB69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7324" y="4355476"/>
                        <a:ext cx="626831" cy="493876"/>
                      </a:xfrm>
                      <a:custGeom>
                        <a:avLst/>
                        <a:gdLst>
                          <a:gd name="connsiteX0" fmla="*/ 626831 w 626831"/>
                          <a:gd name="connsiteY0" fmla="*/ 0 h 493876"/>
                          <a:gd name="connsiteX1" fmla="*/ 296726 w 626831"/>
                          <a:gd name="connsiteY1" fmla="*/ 267187 h 493876"/>
                          <a:gd name="connsiteX2" fmla="*/ 80391 w 626831"/>
                          <a:gd name="connsiteY2" fmla="*/ 374924 h 493876"/>
                          <a:gd name="connsiteX3" fmla="*/ 74357 w 626831"/>
                          <a:gd name="connsiteY3" fmla="*/ 363288 h 493876"/>
                          <a:gd name="connsiteX4" fmla="*/ 1096 w 626831"/>
                          <a:gd name="connsiteY4" fmla="*/ 477920 h 493876"/>
                          <a:gd name="connsiteX5" fmla="*/ 6268 w 626831"/>
                          <a:gd name="connsiteY5" fmla="*/ 493865 h 493876"/>
                          <a:gd name="connsiteX6" fmla="*/ 222603 w 626831"/>
                          <a:gd name="connsiteY6" fmla="*/ 386128 h 493876"/>
                          <a:gd name="connsiteX7" fmla="*/ 548399 w 626831"/>
                          <a:gd name="connsiteY7" fmla="*/ 122820 h 493876"/>
                          <a:gd name="connsiteX8" fmla="*/ 562189 w 626831"/>
                          <a:gd name="connsiteY8" fmla="*/ 95239 h 493876"/>
                          <a:gd name="connsiteX9" fmla="*/ 626831 w 626831"/>
                          <a:gd name="connsiteY9" fmla="*/ 0 h 493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626831" h="493876">
                            <a:moveTo>
                              <a:pt x="626831" y="0"/>
                            </a:moveTo>
                            <a:cubicBezTo>
                              <a:pt x="519525" y="91792"/>
                              <a:pt x="407479" y="179705"/>
                              <a:pt x="296726" y="267187"/>
                            </a:cubicBezTo>
                            <a:cubicBezTo>
                              <a:pt x="232946" y="317177"/>
                              <a:pt x="164425" y="371045"/>
                              <a:pt x="80391" y="374924"/>
                            </a:cubicBezTo>
                            <a:cubicBezTo>
                              <a:pt x="74357" y="374924"/>
                              <a:pt x="73926" y="368460"/>
                              <a:pt x="74357" y="363288"/>
                            </a:cubicBezTo>
                            <a:cubicBezTo>
                              <a:pt x="42467" y="395609"/>
                              <a:pt x="16180" y="431809"/>
                              <a:pt x="1096" y="477920"/>
                            </a:cubicBezTo>
                            <a:cubicBezTo>
                              <a:pt x="-196" y="482229"/>
                              <a:pt x="-1920" y="494296"/>
                              <a:pt x="6268" y="493865"/>
                            </a:cubicBezTo>
                            <a:cubicBezTo>
                              <a:pt x="90302" y="490418"/>
                              <a:pt x="158823" y="436549"/>
                              <a:pt x="222603" y="386128"/>
                            </a:cubicBezTo>
                            <a:cubicBezTo>
                              <a:pt x="332494" y="299939"/>
                              <a:pt x="442386" y="213319"/>
                              <a:pt x="548399" y="122820"/>
                            </a:cubicBezTo>
                            <a:cubicBezTo>
                              <a:pt x="552708" y="112477"/>
                              <a:pt x="558311" y="102566"/>
                              <a:pt x="562189" y="95239"/>
                            </a:cubicBezTo>
                            <a:cubicBezTo>
                              <a:pt x="581582" y="62056"/>
                              <a:pt x="603991" y="31028"/>
                              <a:pt x="626831" y="0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5" name="Vrije vorm: vorm 10414">
                        <a:extLst>
                          <a:ext uri="{FF2B5EF4-FFF2-40B4-BE49-F238E27FC236}">
                            <a16:creationId xmlns:a16="http://schemas.microsoft.com/office/drawing/2014/main" id="{93FE03B1-6C6C-CBC1-7E78-B602356C2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1876" y="4221882"/>
                        <a:ext cx="555733" cy="443023"/>
                      </a:xfrm>
                      <a:custGeom>
                        <a:avLst/>
                        <a:gdLst>
                          <a:gd name="connsiteX0" fmla="*/ 470837 w 555733"/>
                          <a:gd name="connsiteY0" fmla="*/ 218921 h 443023"/>
                          <a:gd name="connsiteX1" fmla="*/ 473422 w 555733"/>
                          <a:gd name="connsiteY1" fmla="*/ 0 h 443023"/>
                          <a:gd name="connsiteX2" fmla="*/ 379907 w 555733"/>
                          <a:gd name="connsiteY2" fmla="*/ 101272 h 443023"/>
                          <a:gd name="connsiteX3" fmla="*/ 335088 w 555733"/>
                          <a:gd name="connsiteY3" fmla="*/ 163329 h 443023"/>
                          <a:gd name="connsiteX4" fmla="*/ 263551 w 555733"/>
                          <a:gd name="connsiteY4" fmla="*/ 248656 h 443023"/>
                          <a:gd name="connsiteX5" fmla="*/ 95051 w 555733"/>
                          <a:gd name="connsiteY5" fmla="*/ 320624 h 443023"/>
                          <a:gd name="connsiteX6" fmla="*/ 80830 w 555733"/>
                          <a:gd name="connsiteY6" fmla="*/ 262016 h 443023"/>
                          <a:gd name="connsiteX7" fmla="*/ 22652 w 555733"/>
                          <a:gd name="connsiteY7" fmla="*/ 347774 h 443023"/>
                          <a:gd name="connsiteX8" fmla="*/ 20497 w 555733"/>
                          <a:gd name="connsiteY8" fmla="*/ 439135 h 443023"/>
                          <a:gd name="connsiteX9" fmla="*/ 188998 w 555733"/>
                          <a:gd name="connsiteY9" fmla="*/ 367597 h 443023"/>
                          <a:gd name="connsiteX10" fmla="*/ 260535 w 555733"/>
                          <a:gd name="connsiteY10" fmla="*/ 282270 h 443023"/>
                          <a:gd name="connsiteX11" fmla="*/ 305353 w 555733"/>
                          <a:gd name="connsiteY11" fmla="*/ 220214 h 443023"/>
                          <a:gd name="connsiteX12" fmla="*/ 398869 w 555733"/>
                          <a:gd name="connsiteY12" fmla="*/ 118941 h 443023"/>
                          <a:gd name="connsiteX13" fmla="*/ 396283 w 555733"/>
                          <a:gd name="connsiteY13" fmla="*/ 337862 h 443023"/>
                          <a:gd name="connsiteX14" fmla="*/ 497124 w 555733"/>
                          <a:gd name="connsiteY14" fmla="*/ 381388 h 443023"/>
                          <a:gd name="connsiteX15" fmla="*/ 555733 w 555733"/>
                          <a:gd name="connsiteY15" fmla="*/ 272789 h 443023"/>
                          <a:gd name="connsiteX16" fmla="*/ 470837 w 555733"/>
                          <a:gd name="connsiteY16" fmla="*/ 218921 h 443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555733" h="443023">
                            <a:moveTo>
                              <a:pt x="470837" y="218921"/>
                            </a:moveTo>
                            <a:cubicBezTo>
                              <a:pt x="451444" y="146522"/>
                              <a:pt x="464803" y="72830"/>
                              <a:pt x="473422" y="0"/>
                            </a:cubicBezTo>
                            <a:cubicBezTo>
                              <a:pt x="471268" y="18531"/>
                              <a:pt x="394128" y="81449"/>
                              <a:pt x="379907" y="101272"/>
                            </a:cubicBezTo>
                            <a:cubicBezTo>
                              <a:pt x="364824" y="121958"/>
                              <a:pt x="350603" y="143074"/>
                              <a:pt x="335088" y="163329"/>
                            </a:cubicBezTo>
                            <a:cubicBezTo>
                              <a:pt x="313110" y="193064"/>
                              <a:pt x="291132" y="223661"/>
                              <a:pt x="263551" y="248656"/>
                            </a:cubicBezTo>
                            <a:cubicBezTo>
                              <a:pt x="226921" y="281839"/>
                              <a:pt x="149781" y="340017"/>
                              <a:pt x="95051" y="320624"/>
                            </a:cubicBezTo>
                            <a:cubicBezTo>
                              <a:pt x="69194" y="311575"/>
                              <a:pt x="72211" y="285718"/>
                              <a:pt x="80830" y="262016"/>
                            </a:cubicBezTo>
                            <a:cubicBezTo>
                              <a:pt x="60144" y="290027"/>
                              <a:pt x="40321" y="318039"/>
                              <a:pt x="22652" y="347774"/>
                            </a:cubicBezTo>
                            <a:cubicBezTo>
                              <a:pt x="8431" y="371907"/>
                              <a:pt x="-19150" y="424913"/>
                              <a:pt x="20497" y="439135"/>
                            </a:cubicBezTo>
                            <a:cubicBezTo>
                              <a:pt x="75228" y="458527"/>
                              <a:pt x="151936" y="400781"/>
                              <a:pt x="188998" y="367597"/>
                            </a:cubicBezTo>
                            <a:cubicBezTo>
                              <a:pt x="216578" y="342602"/>
                              <a:pt x="238556" y="312005"/>
                              <a:pt x="260535" y="282270"/>
                            </a:cubicBezTo>
                            <a:cubicBezTo>
                              <a:pt x="275618" y="262016"/>
                              <a:pt x="290270" y="240899"/>
                              <a:pt x="305353" y="220214"/>
                            </a:cubicBezTo>
                            <a:cubicBezTo>
                              <a:pt x="319574" y="200821"/>
                              <a:pt x="396714" y="137472"/>
                              <a:pt x="398869" y="118941"/>
                            </a:cubicBezTo>
                            <a:cubicBezTo>
                              <a:pt x="390250" y="191771"/>
                              <a:pt x="377321" y="265463"/>
                              <a:pt x="396283" y="337862"/>
                            </a:cubicBezTo>
                            <a:cubicBezTo>
                              <a:pt x="407057" y="378802"/>
                              <a:pt x="458770" y="417156"/>
                              <a:pt x="497124" y="381388"/>
                            </a:cubicBezTo>
                            <a:cubicBezTo>
                              <a:pt x="527291" y="353376"/>
                              <a:pt x="545391" y="315022"/>
                              <a:pt x="555733" y="272789"/>
                            </a:cubicBezTo>
                            <a:cubicBezTo>
                              <a:pt x="520396" y="287872"/>
                              <a:pt x="479887" y="254690"/>
                              <a:pt x="470837" y="218921"/>
                            </a:cubicBezTo>
                            <a:close/>
                          </a:path>
                        </a:pathLst>
                      </a:custGeom>
                      <a:solidFill>
                        <a:srgbClr val="E2E2E2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6" name="Vrije vorm: vorm 10415">
                        <a:extLst>
                          <a:ext uri="{FF2B5EF4-FFF2-40B4-BE49-F238E27FC236}">
                            <a16:creationId xmlns:a16="http://schemas.microsoft.com/office/drawing/2014/main" id="{996C9B5E-B3FA-B7F3-508D-7C5037FDD4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33249" y="4485191"/>
                        <a:ext cx="74984" cy="95670"/>
                      </a:xfrm>
                      <a:custGeom>
                        <a:avLst/>
                        <a:gdLst>
                          <a:gd name="connsiteX0" fmla="*/ 36630 w 74984"/>
                          <a:gd name="connsiteY0" fmla="*/ 25426 h 95670"/>
                          <a:gd name="connsiteX1" fmla="*/ 9481 w 74984"/>
                          <a:gd name="connsiteY1" fmla="*/ 67228 h 95670"/>
                          <a:gd name="connsiteX2" fmla="*/ 0 w 74984"/>
                          <a:gd name="connsiteY2" fmla="*/ 95670 h 95670"/>
                          <a:gd name="connsiteX3" fmla="*/ 74985 w 74984"/>
                          <a:gd name="connsiteY3" fmla="*/ 0 h 95670"/>
                          <a:gd name="connsiteX4" fmla="*/ 36630 w 74984"/>
                          <a:gd name="connsiteY4" fmla="*/ 24995 h 95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984" h="95670">
                            <a:moveTo>
                              <a:pt x="36630" y="25426"/>
                            </a:moveTo>
                            <a:cubicBezTo>
                              <a:pt x="27150" y="38785"/>
                              <a:pt x="17669" y="52576"/>
                              <a:pt x="9481" y="67228"/>
                            </a:cubicBezTo>
                            <a:cubicBezTo>
                              <a:pt x="5171" y="74985"/>
                              <a:pt x="1724" y="85328"/>
                              <a:pt x="0" y="95670"/>
                            </a:cubicBezTo>
                            <a:cubicBezTo>
                              <a:pt x="26288" y="64642"/>
                              <a:pt x="53006" y="34045"/>
                              <a:pt x="74985" y="0"/>
                            </a:cubicBezTo>
                            <a:cubicBezTo>
                              <a:pt x="66797" y="12929"/>
                              <a:pt x="52145" y="19824"/>
                              <a:pt x="36630" y="24995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7" name="Vrije vorm: vorm 10416">
                        <a:extLst>
                          <a:ext uri="{FF2B5EF4-FFF2-40B4-BE49-F238E27FC236}">
                            <a16:creationId xmlns:a16="http://schemas.microsoft.com/office/drawing/2014/main" id="{5B7A953E-51C8-CE84-8C01-B5D2CE0A27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83137" y="4474417"/>
                        <a:ext cx="6464" cy="9049"/>
                      </a:xfrm>
                      <a:custGeom>
                        <a:avLst/>
                        <a:gdLst>
                          <a:gd name="connsiteX0" fmla="*/ 2155 w 6464"/>
                          <a:gd name="connsiteY0" fmla="*/ 3448 h 9049"/>
                          <a:gd name="connsiteX1" fmla="*/ 0 w 6464"/>
                          <a:gd name="connsiteY1" fmla="*/ 9050 h 9049"/>
                          <a:gd name="connsiteX2" fmla="*/ 6464 w 6464"/>
                          <a:gd name="connsiteY2" fmla="*/ 0 h 9049"/>
                          <a:gd name="connsiteX3" fmla="*/ 2155 w 6464"/>
                          <a:gd name="connsiteY3" fmla="*/ 3448 h 90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464" h="9049">
                            <a:moveTo>
                              <a:pt x="2155" y="3448"/>
                            </a:moveTo>
                            <a:cubicBezTo>
                              <a:pt x="2155" y="3448"/>
                              <a:pt x="431" y="7326"/>
                              <a:pt x="0" y="9050"/>
                            </a:cubicBezTo>
                            <a:cubicBezTo>
                              <a:pt x="2155" y="6033"/>
                              <a:pt x="4309" y="3017"/>
                              <a:pt x="6464" y="0"/>
                            </a:cubicBezTo>
                            <a:cubicBezTo>
                              <a:pt x="5171" y="1293"/>
                              <a:pt x="3447" y="2155"/>
                              <a:pt x="2155" y="3448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  <p:sp>
                    <p:nvSpPr>
                      <p:cNvPr id="10418" name="Vrije vorm: vorm 10417">
                        <a:extLst>
                          <a:ext uri="{FF2B5EF4-FFF2-40B4-BE49-F238E27FC236}">
                            <a16:creationId xmlns:a16="http://schemas.microsoft.com/office/drawing/2014/main" id="{5E6C96B9-00CD-B967-DD51-88A4490482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11250" y="4530009"/>
                        <a:ext cx="198235" cy="187892"/>
                      </a:xfrm>
                      <a:custGeom>
                        <a:avLst/>
                        <a:gdLst>
                          <a:gd name="connsiteX0" fmla="*/ 71537 w 198235"/>
                          <a:gd name="connsiteY0" fmla="*/ 127991 h 187892"/>
                          <a:gd name="connsiteX1" fmla="*/ 129284 w 198235"/>
                          <a:gd name="connsiteY1" fmla="*/ 84897 h 187892"/>
                          <a:gd name="connsiteX2" fmla="*/ 198235 w 198235"/>
                          <a:gd name="connsiteY2" fmla="*/ 0 h 187892"/>
                          <a:gd name="connsiteX3" fmla="*/ 79725 w 198235"/>
                          <a:gd name="connsiteY3" fmla="*/ 102996 h 187892"/>
                          <a:gd name="connsiteX4" fmla="*/ 9912 w 198235"/>
                          <a:gd name="connsiteY4" fmla="*/ 161174 h 187892"/>
                          <a:gd name="connsiteX5" fmla="*/ 862 w 198235"/>
                          <a:gd name="connsiteY5" fmla="*/ 183583 h 187892"/>
                          <a:gd name="connsiteX6" fmla="*/ 0 w 198235"/>
                          <a:gd name="connsiteY6" fmla="*/ 187893 h 187892"/>
                          <a:gd name="connsiteX7" fmla="*/ 71106 w 198235"/>
                          <a:gd name="connsiteY7" fmla="*/ 127560 h 1878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8235" h="187892">
                            <a:moveTo>
                              <a:pt x="71537" y="127991"/>
                            </a:moveTo>
                            <a:cubicBezTo>
                              <a:pt x="90930" y="113770"/>
                              <a:pt x="110753" y="99980"/>
                              <a:pt x="129284" y="84897"/>
                            </a:cubicBezTo>
                            <a:cubicBezTo>
                              <a:pt x="157726" y="61625"/>
                              <a:pt x="173241" y="20685"/>
                              <a:pt x="198235" y="0"/>
                            </a:cubicBezTo>
                            <a:cubicBezTo>
                              <a:pt x="157726" y="33183"/>
                              <a:pt x="119372" y="68951"/>
                              <a:pt x="79725" y="102996"/>
                            </a:cubicBezTo>
                            <a:cubicBezTo>
                              <a:pt x="58609" y="121096"/>
                              <a:pt x="35338" y="142212"/>
                              <a:pt x="9912" y="161174"/>
                            </a:cubicBezTo>
                            <a:cubicBezTo>
                              <a:pt x="6895" y="168500"/>
                              <a:pt x="3448" y="175826"/>
                              <a:pt x="862" y="183583"/>
                            </a:cubicBezTo>
                            <a:cubicBezTo>
                              <a:pt x="862" y="184876"/>
                              <a:pt x="0" y="186169"/>
                              <a:pt x="0" y="187893"/>
                            </a:cubicBezTo>
                            <a:cubicBezTo>
                              <a:pt x="21547" y="166345"/>
                              <a:pt x="45680" y="146522"/>
                              <a:pt x="71106" y="127560"/>
                            </a:cubicBezTo>
                            <a:close/>
                          </a:path>
                        </a:pathLst>
                      </a:custGeom>
                      <a:solidFill>
                        <a:srgbClr val="EAEAEA"/>
                      </a:solidFill>
                      <a:ln w="4308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nl-NL"/>
                      </a:p>
                    </p:txBody>
                  </p:sp>
                </p:grpSp>
              </p:grpSp>
            </p:grpSp>
            <p:grpSp>
              <p:nvGrpSpPr>
                <p:cNvPr id="7470" name="Graphic 1445">
                  <a:extLst>
                    <a:ext uri="{FF2B5EF4-FFF2-40B4-BE49-F238E27FC236}">
                      <a16:creationId xmlns:a16="http://schemas.microsoft.com/office/drawing/2014/main" id="{A2618FCC-451A-75CA-68B9-F03405838321}"/>
                    </a:ext>
                  </a:extLst>
                </p:cNvPr>
                <p:cNvGrpSpPr/>
                <p:nvPr/>
              </p:nvGrpSpPr>
              <p:grpSpPr>
                <a:xfrm>
                  <a:off x="4670297" y="1980529"/>
                  <a:ext cx="3025155" cy="3094628"/>
                  <a:chOff x="4670297" y="1980529"/>
                  <a:chExt cx="3025155" cy="3094628"/>
                </a:xfrm>
              </p:grpSpPr>
              <p:grpSp>
                <p:nvGrpSpPr>
                  <p:cNvPr id="7471" name="Graphic 1445">
                    <a:extLst>
                      <a:ext uri="{FF2B5EF4-FFF2-40B4-BE49-F238E27FC236}">
                        <a16:creationId xmlns:a16="http://schemas.microsoft.com/office/drawing/2014/main" id="{EA348E67-D723-42DF-5D4F-5A55ADE0DD61}"/>
                      </a:ext>
                    </a:extLst>
                  </p:cNvPr>
                  <p:cNvGrpSpPr/>
                  <p:nvPr/>
                </p:nvGrpSpPr>
                <p:grpSpPr>
                  <a:xfrm>
                    <a:off x="5706447" y="1980529"/>
                    <a:ext cx="1024544" cy="291750"/>
                    <a:chOff x="5706447" y="1980529"/>
                    <a:chExt cx="1024544" cy="291750"/>
                  </a:xfrm>
                </p:grpSpPr>
                <p:grpSp>
                  <p:nvGrpSpPr>
                    <p:cNvPr id="10349" name="Graphic 1445">
                      <a:extLst>
                        <a:ext uri="{FF2B5EF4-FFF2-40B4-BE49-F238E27FC236}">
                          <a16:creationId xmlns:a16="http://schemas.microsoft.com/office/drawing/2014/main" id="{5CE7AF6A-0110-3F7A-D8DE-A88D266053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06447" y="2001645"/>
                      <a:ext cx="1024544" cy="270634"/>
                      <a:chOff x="5706447" y="2001645"/>
                      <a:chExt cx="1024544" cy="270634"/>
                    </a:xfrm>
                  </p:grpSpPr>
                  <p:grpSp>
                    <p:nvGrpSpPr>
                      <p:cNvPr id="10351" name="Graphic 1445">
                        <a:extLst>
                          <a:ext uri="{FF2B5EF4-FFF2-40B4-BE49-F238E27FC236}">
                            <a16:creationId xmlns:a16="http://schemas.microsoft.com/office/drawing/2014/main" id="{1BF59CBA-415D-B50B-21F3-629811EE08F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06447" y="2001645"/>
                        <a:ext cx="92244" cy="125405"/>
                        <a:chOff x="5706447" y="2001645"/>
                        <a:chExt cx="92244" cy="125405"/>
                      </a:xfrm>
                    </p:grpSpPr>
                    <p:sp>
                      <p:nvSpPr>
                        <p:cNvPr id="10392" name="Vrije vorm: vorm 10391">
                          <a:extLst>
                            <a:ext uri="{FF2B5EF4-FFF2-40B4-BE49-F238E27FC236}">
                              <a16:creationId xmlns:a16="http://schemas.microsoft.com/office/drawing/2014/main" id="{6F523862-43F9-232D-8CC6-5B8A0CF0CE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06447" y="2033966"/>
                          <a:ext cx="72105" cy="93084"/>
                        </a:xfrm>
                        <a:custGeom>
                          <a:avLst/>
                          <a:gdLst>
                            <a:gd name="connsiteX0" fmla="*/ 65957 w 72105"/>
                            <a:gd name="connsiteY0" fmla="*/ 57747 h 93084"/>
                            <a:gd name="connsiteX1" fmla="*/ 71128 w 72105"/>
                            <a:gd name="connsiteY1" fmla="*/ 15083 h 93084"/>
                            <a:gd name="connsiteX2" fmla="*/ 57338 w 72105"/>
                            <a:gd name="connsiteY2" fmla="*/ 7757 h 93084"/>
                            <a:gd name="connsiteX3" fmla="*/ 43978 w 72105"/>
                            <a:gd name="connsiteY3" fmla="*/ 0 h 93084"/>
                            <a:gd name="connsiteX4" fmla="*/ 10795 w 72105"/>
                            <a:gd name="connsiteY4" fmla="*/ 27150 h 93084"/>
                            <a:gd name="connsiteX5" fmla="*/ 4331 w 72105"/>
                            <a:gd name="connsiteY5" fmla="*/ 82311 h 93084"/>
                            <a:gd name="connsiteX6" fmla="*/ 7348 w 72105"/>
                            <a:gd name="connsiteY6" fmla="*/ 87482 h 93084"/>
                            <a:gd name="connsiteX7" fmla="*/ 10364 w 72105"/>
                            <a:gd name="connsiteY7" fmla="*/ 90499 h 93084"/>
                            <a:gd name="connsiteX8" fmla="*/ 11657 w 72105"/>
                            <a:gd name="connsiteY8" fmla="*/ 91792 h 93084"/>
                            <a:gd name="connsiteX9" fmla="*/ 18122 w 72105"/>
                            <a:gd name="connsiteY9" fmla="*/ 93084 h 93084"/>
                            <a:gd name="connsiteX10" fmla="*/ 24155 w 72105"/>
                            <a:gd name="connsiteY10" fmla="*/ 92654 h 93084"/>
                            <a:gd name="connsiteX11" fmla="*/ 66819 w 72105"/>
                            <a:gd name="connsiteY11" fmla="*/ 57747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2105" h="93084">
                              <a:moveTo>
                                <a:pt x="65957" y="57747"/>
                              </a:moveTo>
                              <a:cubicBezTo>
                                <a:pt x="75437" y="30166"/>
                                <a:pt x="71128" y="15083"/>
                                <a:pt x="71128" y="15083"/>
                              </a:cubicBezTo>
                              <a:cubicBezTo>
                                <a:pt x="71128" y="15083"/>
                                <a:pt x="64233" y="11636"/>
                                <a:pt x="57338" y="7757"/>
                              </a:cubicBezTo>
                              <a:cubicBezTo>
                                <a:pt x="50443" y="3879"/>
                                <a:pt x="43978" y="0"/>
                                <a:pt x="43978" y="0"/>
                              </a:cubicBezTo>
                              <a:cubicBezTo>
                                <a:pt x="43978" y="0"/>
                                <a:pt x="28895" y="4310"/>
                                <a:pt x="10795" y="27150"/>
                              </a:cubicBezTo>
                              <a:cubicBezTo>
                                <a:pt x="-2995" y="44818"/>
                                <a:pt x="-1702" y="68090"/>
                                <a:pt x="4331" y="82311"/>
                              </a:cubicBezTo>
                              <a:cubicBezTo>
                                <a:pt x="5193" y="84035"/>
                                <a:pt x="6055" y="85758"/>
                                <a:pt x="7348" y="87482"/>
                              </a:cubicBezTo>
                              <a:cubicBezTo>
                                <a:pt x="8210" y="88775"/>
                                <a:pt x="9503" y="89637"/>
                                <a:pt x="10364" y="90499"/>
                              </a:cubicBezTo>
                              <a:cubicBezTo>
                                <a:pt x="11226" y="91361"/>
                                <a:pt x="11657" y="91792"/>
                                <a:pt x="11657" y="91792"/>
                              </a:cubicBezTo>
                              <a:cubicBezTo>
                                <a:pt x="11657" y="91792"/>
                                <a:pt x="15105" y="92654"/>
                                <a:pt x="18122" y="93084"/>
                              </a:cubicBezTo>
                              <a:cubicBezTo>
                                <a:pt x="19845" y="93084"/>
                                <a:pt x="22000" y="93084"/>
                                <a:pt x="24155" y="92654"/>
                              </a:cubicBezTo>
                              <a:cubicBezTo>
                                <a:pt x="39238" y="90499"/>
                                <a:pt x="59492" y="78863"/>
                                <a:pt x="66819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3" name="Vrije vorm: vorm 10392">
                          <a:extLst>
                            <a:ext uri="{FF2B5EF4-FFF2-40B4-BE49-F238E27FC236}">
                              <a16:creationId xmlns:a16="http://schemas.microsoft.com/office/drawing/2014/main" id="{89ABFBAF-A2B7-F281-0046-4CD9D1543C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33535"/>
                          <a:ext cx="45486" cy="35337"/>
                        </a:xfrm>
                        <a:custGeom>
                          <a:avLst/>
                          <a:gdLst>
                            <a:gd name="connsiteX0" fmla="*/ 44818 w 45486"/>
                            <a:gd name="connsiteY0" fmla="*/ 35338 h 35337"/>
                            <a:gd name="connsiteX1" fmla="*/ 44388 w 45486"/>
                            <a:gd name="connsiteY1" fmla="*/ 15083 h 35337"/>
                            <a:gd name="connsiteX2" fmla="*/ 30597 w 45486"/>
                            <a:gd name="connsiteY2" fmla="*/ 7757 h 35337"/>
                            <a:gd name="connsiteX3" fmla="*/ 17238 w 45486"/>
                            <a:gd name="connsiteY3" fmla="*/ 0 h 35337"/>
                            <a:gd name="connsiteX4" fmla="*/ 0 w 45486"/>
                            <a:gd name="connsiteY4" fmla="*/ 10343 h 35337"/>
                            <a:gd name="connsiteX5" fmla="*/ 22409 w 45486"/>
                            <a:gd name="connsiteY5" fmla="*/ 22840 h 35337"/>
                            <a:gd name="connsiteX6" fmla="*/ 45249 w 45486"/>
                            <a:gd name="connsiteY6" fmla="*/ 34907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486" h="35337">
                              <a:moveTo>
                                <a:pt x="44818" y="35338"/>
                              </a:moveTo>
                              <a:cubicBezTo>
                                <a:pt x="46542" y="21978"/>
                                <a:pt x="44388" y="15083"/>
                                <a:pt x="44388" y="15083"/>
                              </a:cubicBezTo>
                              <a:cubicBezTo>
                                <a:pt x="44388" y="15083"/>
                                <a:pt x="37492" y="11636"/>
                                <a:pt x="30597" y="7757"/>
                              </a:cubicBezTo>
                              <a:cubicBezTo>
                                <a:pt x="23702" y="3879"/>
                                <a:pt x="17238" y="0"/>
                                <a:pt x="17238" y="0"/>
                              </a:cubicBezTo>
                              <a:cubicBezTo>
                                <a:pt x="17238" y="0"/>
                                <a:pt x="10343" y="2155"/>
                                <a:pt x="0" y="10343"/>
                              </a:cubicBezTo>
                              <a:cubicBezTo>
                                <a:pt x="0" y="10343"/>
                                <a:pt x="11205" y="16807"/>
                                <a:pt x="22409" y="22840"/>
                              </a:cubicBezTo>
                              <a:cubicBezTo>
                                <a:pt x="33614" y="28873"/>
                                <a:pt x="45249" y="34907"/>
                                <a:pt x="45249" y="349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4" name="Vrije vorm: vorm 10393">
                          <a:extLst>
                            <a:ext uri="{FF2B5EF4-FFF2-40B4-BE49-F238E27FC236}">
                              <a16:creationId xmlns:a16="http://schemas.microsoft.com/office/drawing/2014/main" id="{99D48A4F-8C29-D23A-4952-B5DA4CCE4F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8182" y="2001645"/>
                          <a:ext cx="31890" cy="40939"/>
                        </a:xfrm>
                        <a:custGeom>
                          <a:avLst/>
                          <a:gdLst>
                            <a:gd name="connsiteX0" fmla="*/ 12928 w 31890"/>
                            <a:gd name="connsiteY0" fmla="*/ 40940 h 40939"/>
                            <a:gd name="connsiteX1" fmla="*/ 6464 w 31890"/>
                            <a:gd name="connsiteY1" fmla="*/ 37492 h 40939"/>
                            <a:gd name="connsiteX2" fmla="*/ 0 w 31890"/>
                            <a:gd name="connsiteY2" fmla="*/ 34045 h 40939"/>
                            <a:gd name="connsiteX3" fmla="*/ 18962 w 31890"/>
                            <a:gd name="connsiteY3" fmla="*/ 0 h 40939"/>
                            <a:gd name="connsiteX4" fmla="*/ 25426 w 31890"/>
                            <a:gd name="connsiteY4" fmla="*/ 3448 h 40939"/>
                            <a:gd name="connsiteX5" fmla="*/ 31890 w 31890"/>
                            <a:gd name="connsiteY5" fmla="*/ 6895 h 40939"/>
                            <a:gd name="connsiteX6" fmla="*/ 13359 w 31890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890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481" y="39216"/>
                                <a:pt x="6464" y="37492"/>
                              </a:cubicBezTo>
                              <a:cubicBezTo>
                                <a:pt x="3017" y="35769"/>
                                <a:pt x="0" y="34045"/>
                                <a:pt x="0" y="34045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1978" y="1724"/>
                                <a:pt x="25426" y="3448"/>
                              </a:cubicBezTo>
                              <a:cubicBezTo>
                                <a:pt x="28442" y="5171"/>
                                <a:pt x="31890" y="6895"/>
                                <a:pt x="31890" y="6895"/>
                              </a:cubicBezTo>
                              <a:lnTo>
                                <a:pt x="13359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5" name="Vrije vorm: vorm 10394">
                          <a:extLst>
                            <a:ext uri="{FF2B5EF4-FFF2-40B4-BE49-F238E27FC236}">
                              <a16:creationId xmlns:a16="http://schemas.microsoft.com/office/drawing/2014/main" id="{C4C8CC26-8745-E66A-2751-4612F688E9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432" y="2054023"/>
                          <a:ext cx="29244" cy="23667"/>
                        </a:xfrm>
                        <a:custGeom>
                          <a:avLst/>
                          <a:gdLst>
                            <a:gd name="connsiteX0" fmla="*/ 28700 w 29244"/>
                            <a:gd name="connsiteY0" fmla="*/ 10971 h 23667"/>
                            <a:gd name="connsiteX1" fmla="*/ 11893 w 29244"/>
                            <a:gd name="connsiteY1" fmla="*/ 1060 h 23667"/>
                            <a:gd name="connsiteX2" fmla="*/ 1981 w 29244"/>
                            <a:gd name="connsiteY2" fmla="*/ 9679 h 23667"/>
                            <a:gd name="connsiteX3" fmla="*/ 4998 w 29244"/>
                            <a:gd name="connsiteY3" fmla="*/ 22176 h 23667"/>
                            <a:gd name="connsiteX4" fmla="*/ 28700 w 29244"/>
                            <a:gd name="connsiteY4" fmla="*/ 10971 h 236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44" h="23667">
                              <a:moveTo>
                                <a:pt x="28700" y="10971"/>
                              </a:moveTo>
                              <a:cubicBezTo>
                                <a:pt x="32148" y="198"/>
                                <a:pt x="18357" y="-1526"/>
                                <a:pt x="11893" y="1060"/>
                              </a:cubicBezTo>
                              <a:cubicBezTo>
                                <a:pt x="8446" y="2352"/>
                                <a:pt x="3274" y="6231"/>
                                <a:pt x="1981" y="9679"/>
                              </a:cubicBezTo>
                              <a:cubicBezTo>
                                <a:pt x="-1035" y="13988"/>
                                <a:pt x="-1035" y="18728"/>
                                <a:pt x="4998" y="22176"/>
                              </a:cubicBezTo>
                              <a:cubicBezTo>
                                <a:pt x="13617" y="26916"/>
                                <a:pt x="26114" y="19590"/>
                                <a:pt x="28700" y="10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6" name="Vrije vorm: vorm 10395">
                          <a:extLst>
                            <a:ext uri="{FF2B5EF4-FFF2-40B4-BE49-F238E27FC236}">
                              <a16:creationId xmlns:a16="http://schemas.microsoft.com/office/drawing/2014/main" id="{CE42E940-3D5F-87F1-9928-E183F2459E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1222" y="2085129"/>
                          <a:ext cx="12244" cy="9888"/>
                        </a:xfrm>
                        <a:custGeom>
                          <a:avLst/>
                          <a:gdLst>
                            <a:gd name="connsiteX0" fmla="*/ 12054 w 12244"/>
                            <a:gd name="connsiteY0" fmla="*/ 4429 h 9888"/>
                            <a:gd name="connsiteX1" fmla="*/ 5159 w 12244"/>
                            <a:gd name="connsiteY1" fmla="*/ 551 h 9888"/>
                            <a:gd name="connsiteX2" fmla="*/ 849 w 12244"/>
                            <a:gd name="connsiteY2" fmla="*/ 3998 h 9888"/>
                            <a:gd name="connsiteX3" fmla="*/ 2142 w 12244"/>
                            <a:gd name="connsiteY3" fmla="*/ 9170 h 9888"/>
                            <a:gd name="connsiteX4" fmla="*/ 12054 w 12244"/>
                            <a:gd name="connsiteY4" fmla="*/ 4429 h 98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44" h="9888">
                              <a:moveTo>
                                <a:pt x="12054" y="4429"/>
                              </a:moveTo>
                              <a:cubicBezTo>
                                <a:pt x="13347" y="120"/>
                                <a:pt x="7744" y="-742"/>
                                <a:pt x="5159" y="551"/>
                              </a:cubicBezTo>
                              <a:cubicBezTo>
                                <a:pt x="3435" y="1413"/>
                                <a:pt x="1711" y="2706"/>
                                <a:pt x="849" y="3998"/>
                              </a:cubicBezTo>
                              <a:cubicBezTo>
                                <a:pt x="-444" y="5722"/>
                                <a:pt x="-444" y="7877"/>
                                <a:pt x="2142" y="9170"/>
                              </a:cubicBezTo>
                              <a:cubicBezTo>
                                <a:pt x="5590" y="11325"/>
                                <a:pt x="10761" y="8308"/>
                                <a:pt x="12054" y="44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7" name="Vrije vorm: vorm 10396">
                          <a:extLst>
                            <a:ext uri="{FF2B5EF4-FFF2-40B4-BE49-F238E27FC236}">
                              <a16:creationId xmlns:a16="http://schemas.microsoft.com/office/drawing/2014/main" id="{45003D9F-A135-1F1F-D932-CFA1FD44CE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2757" y="2008109"/>
                          <a:ext cx="65503" cy="56884"/>
                        </a:xfrm>
                        <a:custGeom>
                          <a:avLst/>
                          <a:gdLst>
                            <a:gd name="connsiteX0" fmla="*/ 50421 w 65503"/>
                            <a:gd name="connsiteY0" fmla="*/ 56885 h 56884"/>
                            <a:gd name="connsiteX1" fmla="*/ 24995 w 65503"/>
                            <a:gd name="connsiteY1" fmla="*/ 43526 h 56884"/>
                            <a:gd name="connsiteX2" fmla="*/ 0 w 65503"/>
                            <a:gd name="connsiteY2" fmla="*/ 29304 h 56884"/>
                            <a:gd name="connsiteX3" fmla="*/ 16807 w 65503"/>
                            <a:gd name="connsiteY3" fmla="*/ 0 h 56884"/>
                            <a:gd name="connsiteX4" fmla="*/ 40940 w 65503"/>
                            <a:gd name="connsiteY4" fmla="*/ 13790 h 56884"/>
                            <a:gd name="connsiteX5" fmla="*/ 65504 w 65503"/>
                            <a:gd name="connsiteY5" fmla="*/ 26719 h 56884"/>
                            <a:gd name="connsiteX6" fmla="*/ 49990 w 65503"/>
                            <a:gd name="connsiteY6" fmla="*/ 56454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503" h="56884">
                              <a:moveTo>
                                <a:pt x="50421" y="56885"/>
                              </a:moveTo>
                              <a:cubicBezTo>
                                <a:pt x="50421" y="56885"/>
                                <a:pt x="37492" y="49990"/>
                                <a:pt x="24995" y="43526"/>
                              </a:cubicBezTo>
                              <a:cubicBezTo>
                                <a:pt x="12497" y="36630"/>
                                <a:pt x="0" y="29304"/>
                                <a:pt x="0" y="29304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28874" y="6895"/>
                                <a:pt x="40940" y="13790"/>
                              </a:cubicBezTo>
                              <a:cubicBezTo>
                                <a:pt x="53437" y="20254"/>
                                <a:pt x="65504" y="26719"/>
                                <a:pt x="65504" y="26719"/>
                              </a:cubicBezTo>
                              <a:lnTo>
                                <a:pt x="49990" y="564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8" name="Vrije vorm: vorm 10397">
                          <a:extLst>
                            <a:ext uri="{FF2B5EF4-FFF2-40B4-BE49-F238E27FC236}">
                              <a16:creationId xmlns:a16="http://schemas.microsoft.com/office/drawing/2014/main" id="{909632A0-A86A-F2F9-B040-84D9CB22D4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7752" y="2021900"/>
                          <a:ext cx="40939" cy="43094"/>
                        </a:xfrm>
                        <a:custGeom>
                          <a:avLst/>
                          <a:gdLst>
                            <a:gd name="connsiteX0" fmla="*/ 25426 w 40939"/>
                            <a:gd name="connsiteY0" fmla="*/ 43095 h 43094"/>
                            <a:gd name="connsiteX1" fmla="*/ 0 w 40939"/>
                            <a:gd name="connsiteY1" fmla="*/ 29735 h 43094"/>
                            <a:gd name="connsiteX2" fmla="*/ 16376 w 40939"/>
                            <a:gd name="connsiteY2" fmla="*/ 0 h 43094"/>
                            <a:gd name="connsiteX3" fmla="*/ 40940 w 40939"/>
                            <a:gd name="connsiteY3" fmla="*/ 13359 h 43094"/>
                            <a:gd name="connsiteX4" fmla="*/ 25426 w 4093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3094">
                              <a:moveTo>
                                <a:pt x="25426" y="43095"/>
                              </a:moveTo>
                              <a:lnTo>
                                <a:pt x="0" y="29735"/>
                              </a:lnTo>
                              <a:lnTo>
                                <a:pt x="16376" y="0"/>
                              </a:lnTo>
                              <a:lnTo>
                                <a:pt x="40940" y="13359"/>
                              </a:lnTo>
                              <a:lnTo>
                                <a:pt x="2542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352" name="Graphic 1445">
                        <a:extLst>
                          <a:ext uri="{FF2B5EF4-FFF2-40B4-BE49-F238E27FC236}">
                            <a16:creationId xmlns:a16="http://schemas.microsoft.com/office/drawing/2014/main" id="{35A56FD9-DEF0-6CEE-9951-3AA503F77B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88618" y="2079647"/>
                        <a:ext cx="84175" cy="132300"/>
                        <a:chOff x="5888618" y="2079647"/>
                        <a:chExt cx="84175" cy="132300"/>
                      </a:xfrm>
                    </p:grpSpPr>
                    <p:sp>
                      <p:nvSpPr>
                        <p:cNvPr id="10385" name="Vrije vorm: vorm 10384">
                          <a:extLst>
                            <a:ext uri="{FF2B5EF4-FFF2-40B4-BE49-F238E27FC236}">
                              <a16:creationId xmlns:a16="http://schemas.microsoft.com/office/drawing/2014/main" id="{2F9F308A-8178-DE0D-D904-B274B86D8B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88618" y="2115846"/>
                          <a:ext cx="67999" cy="96101"/>
                        </a:xfrm>
                        <a:custGeom>
                          <a:avLst/>
                          <a:gdLst>
                            <a:gd name="connsiteX0" fmla="*/ 66076 w 67999"/>
                            <a:gd name="connsiteY0" fmla="*/ 53437 h 96101"/>
                            <a:gd name="connsiteX1" fmla="*/ 64352 w 67999"/>
                            <a:gd name="connsiteY1" fmla="*/ 10343 h 96101"/>
                            <a:gd name="connsiteX2" fmla="*/ 49700 w 67999"/>
                            <a:gd name="connsiteY2" fmla="*/ 5171 h 96101"/>
                            <a:gd name="connsiteX3" fmla="*/ 39789 w 67999"/>
                            <a:gd name="connsiteY3" fmla="*/ 1724 h 96101"/>
                            <a:gd name="connsiteX4" fmla="*/ 35479 w 67999"/>
                            <a:gd name="connsiteY4" fmla="*/ 0 h 96101"/>
                            <a:gd name="connsiteX5" fmla="*/ 6606 w 67999"/>
                            <a:gd name="connsiteY5" fmla="*/ 31890 h 96101"/>
                            <a:gd name="connsiteX6" fmla="*/ 8329 w 67999"/>
                            <a:gd name="connsiteY6" fmla="*/ 87051 h 96101"/>
                            <a:gd name="connsiteX7" fmla="*/ 12208 w 67999"/>
                            <a:gd name="connsiteY7" fmla="*/ 91792 h 96101"/>
                            <a:gd name="connsiteX8" fmla="*/ 15655 w 67999"/>
                            <a:gd name="connsiteY8" fmla="*/ 94808 h 96101"/>
                            <a:gd name="connsiteX9" fmla="*/ 17379 w 67999"/>
                            <a:gd name="connsiteY9" fmla="*/ 96101 h 96101"/>
                            <a:gd name="connsiteX10" fmla="*/ 19534 w 67999"/>
                            <a:gd name="connsiteY10" fmla="*/ 96101 h 96101"/>
                            <a:gd name="connsiteX11" fmla="*/ 23844 w 67999"/>
                            <a:gd name="connsiteY11" fmla="*/ 96101 h 96101"/>
                            <a:gd name="connsiteX12" fmla="*/ 29877 w 67999"/>
                            <a:gd name="connsiteY12" fmla="*/ 94808 h 96101"/>
                            <a:gd name="connsiteX13" fmla="*/ 66938 w 67999"/>
                            <a:gd name="connsiteY13" fmla="*/ 53868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7999" h="96101">
                              <a:moveTo>
                                <a:pt x="66076" y="53437"/>
                              </a:moveTo>
                              <a:cubicBezTo>
                                <a:pt x="71248" y="24564"/>
                                <a:pt x="64352" y="10343"/>
                                <a:pt x="64352" y="10343"/>
                              </a:cubicBezTo>
                              <a:cubicBezTo>
                                <a:pt x="64352" y="10343"/>
                                <a:pt x="57026" y="7757"/>
                                <a:pt x="49700" y="5171"/>
                              </a:cubicBezTo>
                              <a:cubicBezTo>
                                <a:pt x="45822" y="3879"/>
                                <a:pt x="42374" y="2586"/>
                                <a:pt x="39789" y="1724"/>
                              </a:cubicBezTo>
                              <a:cubicBezTo>
                                <a:pt x="37203" y="862"/>
                                <a:pt x="35479" y="0"/>
                                <a:pt x="35479" y="0"/>
                              </a:cubicBezTo>
                              <a:cubicBezTo>
                                <a:pt x="35479" y="0"/>
                                <a:pt x="20827" y="6464"/>
                                <a:pt x="6606" y="31890"/>
                              </a:cubicBezTo>
                              <a:cubicBezTo>
                                <a:pt x="-4599" y="50852"/>
                                <a:pt x="141" y="74123"/>
                                <a:pt x="8329" y="87051"/>
                              </a:cubicBezTo>
                              <a:cubicBezTo>
                                <a:pt x="9622" y="88775"/>
                                <a:pt x="10915" y="90499"/>
                                <a:pt x="12208" y="91792"/>
                              </a:cubicBezTo>
                              <a:cubicBezTo>
                                <a:pt x="13501" y="92653"/>
                                <a:pt x="14794" y="93946"/>
                                <a:pt x="15655" y="94808"/>
                              </a:cubicBezTo>
                              <a:cubicBezTo>
                                <a:pt x="16517" y="95670"/>
                                <a:pt x="17379" y="96101"/>
                                <a:pt x="17379" y="96101"/>
                              </a:cubicBezTo>
                              <a:cubicBezTo>
                                <a:pt x="17379" y="96101"/>
                                <a:pt x="18241" y="96101"/>
                                <a:pt x="19534" y="96101"/>
                              </a:cubicBezTo>
                              <a:lnTo>
                                <a:pt x="23844" y="96101"/>
                              </a:lnTo>
                              <a:cubicBezTo>
                                <a:pt x="23844" y="96101"/>
                                <a:pt x="27722" y="95670"/>
                                <a:pt x="29877" y="94808"/>
                              </a:cubicBezTo>
                              <a:cubicBezTo>
                                <a:pt x="44529" y="90499"/>
                                <a:pt x="63060" y="75847"/>
                                <a:pt x="66938" y="538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6" name="Vrije vorm: vorm 10385">
                          <a:extLst>
                            <a:ext uri="{FF2B5EF4-FFF2-40B4-BE49-F238E27FC236}">
                              <a16:creationId xmlns:a16="http://schemas.microsoft.com/office/drawing/2014/main" id="{6C942A58-4B95-2E03-28B4-A14E91A59F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583" y="2115846"/>
                          <a:ext cx="48265" cy="30597"/>
                        </a:xfrm>
                        <a:custGeom>
                          <a:avLst/>
                          <a:gdLst>
                            <a:gd name="connsiteX0" fmla="*/ 47835 w 48265"/>
                            <a:gd name="connsiteY0" fmla="*/ 30597 h 30597"/>
                            <a:gd name="connsiteX1" fmla="*/ 44387 w 48265"/>
                            <a:gd name="connsiteY1" fmla="*/ 10343 h 30597"/>
                            <a:gd name="connsiteX2" fmla="*/ 29735 w 48265"/>
                            <a:gd name="connsiteY2" fmla="*/ 5171 h 30597"/>
                            <a:gd name="connsiteX3" fmla="*/ 19824 w 48265"/>
                            <a:gd name="connsiteY3" fmla="*/ 1724 h 30597"/>
                            <a:gd name="connsiteX4" fmla="*/ 15514 w 48265"/>
                            <a:gd name="connsiteY4" fmla="*/ 0 h 30597"/>
                            <a:gd name="connsiteX5" fmla="*/ 0 w 48265"/>
                            <a:gd name="connsiteY5" fmla="*/ 12928 h 30597"/>
                            <a:gd name="connsiteX6" fmla="*/ 24133 w 48265"/>
                            <a:gd name="connsiteY6" fmla="*/ 21978 h 30597"/>
                            <a:gd name="connsiteX7" fmla="*/ 48266 w 48265"/>
                            <a:gd name="connsiteY7" fmla="*/ 30597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5" h="30597">
                              <a:moveTo>
                                <a:pt x="47835" y="30597"/>
                              </a:moveTo>
                              <a:cubicBezTo>
                                <a:pt x="47835" y="17238"/>
                                <a:pt x="44387" y="10343"/>
                                <a:pt x="44387" y="10343"/>
                              </a:cubicBezTo>
                              <a:cubicBezTo>
                                <a:pt x="44387" y="10343"/>
                                <a:pt x="37061" y="7757"/>
                                <a:pt x="29735" y="5171"/>
                              </a:cubicBezTo>
                              <a:cubicBezTo>
                                <a:pt x="25857" y="3879"/>
                                <a:pt x="22409" y="2586"/>
                                <a:pt x="19824" y="1724"/>
                              </a:cubicBezTo>
                              <a:cubicBezTo>
                                <a:pt x="17238" y="862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619" y="3017"/>
                                <a:pt x="0" y="12928"/>
                              </a:cubicBezTo>
                              <a:cubicBezTo>
                                <a:pt x="0" y="12928"/>
                                <a:pt x="12066" y="18100"/>
                                <a:pt x="24133" y="21978"/>
                              </a:cubicBezTo>
                              <a:cubicBezTo>
                                <a:pt x="36200" y="26288"/>
                                <a:pt x="48266" y="30597"/>
                                <a:pt x="48266" y="305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7" name="Vrije vorm: vorm 10386">
                          <a:extLst>
                            <a:ext uri="{FF2B5EF4-FFF2-40B4-BE49-F238E27FC236}">
                              <a16:creationId xmlns:a16="http://schemas.microsoft.com/office/drawing/2014/main" id="{8BBA45E8-EAB7-756E-218A-34E2F3C76E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2285" y="2079647"/>
                          <a:ext cx="27149" cy="40939"/>
                        </a:xfrm>
                        <a:custGeom>
                          <a:avLst/>
                          <a:gdLst>
                            <a:gd name="connsiteX0" fmla="*/ 14221 w 27149"/>
                            <a:gd name="connsiteY0" fmla="*/ 40940 h 40939"/>
                            <a:gd name="connsiteX1" fmla="*/ 0 w 27149"/>
                            <a:gd name="connsiteY1" fmla="*/ 36200 h 40939"/>
                            <a:gd name="connsiteX2" fmla="*/ 13790 w 27149"/>
                            <a:gd name="connsiteY2" fmla="*/ 0 h 40939"/>
                            <a:gd name="connsiteX3" fmla="*/ 27150 w 27149"/>
                            <a:gd name="connsiteY3" fmla="*/ 4740 h 40939"/>
                            <a:gd name="connsiteX4" fmla="*/ 14221 w 27149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0939">
                              <a:moveTo>
                                <a:pt x="14221" y="40940"/>
                              </a:moveTo>
                              <a:lnTo>
                                <a:pt x="0" y="36200"/>
                              </a:lnTo>
                              <a:lnTo>
                                <a:pt x="13790" y="0"/>
                              </a:lnTo>
                              <a:lnTo>
                                <a:pt x="27150" y="4740"/>
                              </a:lnTo>
                              <a:lnTo>
                                <a:pt x="14221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8" name="Vrije vorm: vorm 10387">
                          <a:extLst>
                            <a:ext uri="{FF2B5EF4-FFF2-40B4-BE49-F238E27FC236}">
                              <a16:creationId xmlns:a16="http://schemas.microsoft.com/office/drawing/2014/main" id="{AF822F74-5596-9571-5179-1921EC1724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0107" y="2137257"/>
                          <a:ext cx="28015" cy="24995"/>
                        </a:xfrm>
                        <a:custGeom>
                          <a:avLst/>
                          <a:gdLst>
                            <a:gd name="connsiteX0" fmla="*/ 27868 w 28015"/>
                            <a:gd name="connsiteY0" fmla="*/ 9187 h 24995"/>
                            <a:gd name="connsiteX1" fmla="*/ 9768 w 28015"/>
                            <a:gd name="connsiteY1" fmla="*/ 2291 h 24995"/>
                            <a:gd name="connsiteX2" fmla="*/ 1149 w 28015"/>
                            <a:gd name="connsiteY2" fmla="*/ 12203 h 24995"/>
                            <a:gd name="connsiteX3" fmla="*/ 6321 w 28015"/>
                            <a:gd name="connsiteY3" fmla="*/ 24270 h 24995"/>
                            <a:gd name="connsiteX4" fmla="*/ 27868 w 28015"/>
                            <a:gd name="connsiteY4" fmla="*/ 9617 h 249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5" h="24995">
                              <a:moveTo>
                                <a:pt x="27868" y="9187"/>
                              </a:moveTo>
                              <a:cubicBezTo>
                                <a:pt x="29592" y="-2018"/>
                                <a:pt x="15801" y="-1156"/>
                                <a:pt x="9768" y="2291"/>
                              </a:cubicBezTo>
                              <a:cubicBezTo>
                                <a:pt x="6321" y="4446"/>
                                <a:pt x="2011" y="8325"/>
                                <a:pt x="1149" y="12203"/>
                              </a:cubicBezTo>
                              <a:cubicBezTo>
                                <a:pt x="-1006" y="16513"/>
                                <a:pt x="-575" y="21253"/>
                                <a:pt x="6321" y="24270"/>
                              </a:cubicBezTo>
                              <a:cubicBezTo>
                                <a:pt x="15371" y="27717"/>
                                <a:pt x="26575" y="18236"/>
                                <a:pt x="27868" y="96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9" name="Vrije vorm: vorm 10388">
                          <a:extLst>
                            <a:ext uri="{FF2B5EF4-FFF2-40B4-BE49-F238E27FC236}">
                              <a16:creationId xmlns:a16="http://schemas.microsoft.com/office/drawing/2014/main" id="{919C6E1E-7340-6C17-EFED-4512A45DC1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4297" y="2170816"/>
                          <a:ext cx="11783" cy="10379"/>
                        </a:xfrm>
                        <a:custGeom>
                          <a:avLst/>
                          <a:gdLst>
                            <a:gd name="connsiteX0" fmla="*/ 11700 w 11783"/>
                            <a:gd name="connsiteY0" fmla="*/ 4070 h 10379"/>
                            <a:gd name="connsiteX1" fmla="*/ 3943 w 11783"/>
                            <a:gd name="connsiteY1" fmla="*/ 1053 h 10379"/>
                            <a:gd name="connsiteX2" fmla="*/ 496 w 11783"/>
                            <a:gd name="connsiteY2" fmla="*/ 4932 h 10379"/>
                            <a:gd name="connsiteX3" fmla="*/ 2651 w 11783"/>
                            <a:gd name="connsiteY3" fmla="*/ 10103 h 10379"/>
                            <a:gd name="connsiteX4" fmla="*/ 11700 w 11783"/>
                            <a:gd name="connsiteY4" fmla="*/ 4070 h 103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83" h="10379">
                              <a:moveTo>
                                <a:pt x="11700" y="4070"/>
                              </a:moveTo>
                              <a:cubicBezTo>
                                <a:pt x="12562" y="-671"/>
                                <a:pt x="6529" y="-671"/>
                                <a:pt x="3943" y="1053"/>
                              </a:cubicBezTo>
                              <a:cubicBezTo>
                                <a:pt x="2220" y="1915"/>
                                <a:pt x="496" y="3639"/>
                                <a:pt x="496" y="4932"/>
                              </a:cubicBezTo>
                              <a:cubicBezTo>
                                <a:pt x="-366" y="6655"/>
                                <a:pt x="-366" y="8810"/>
                                <a:pt x="2651" y="10103"/>
                              </a:cubicBezTo>
                              <a:cubicBezTo>
                                <a:pt x="6529" y="11396"/>
                                <a:pt x="11270" y="7948"/>
                                <a:pt x="11700" y="40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0" name="Vrije vorm: vorm 10389">
                          <a:extLst>
                            <a:ext uri="{FF2B5EF4-FFF2-40B4-BE49-F238E27FC236}">
                              <a16:creationId xmlns:a16="http://schemas.microsoft.com/office/drawing/2014/main" id="{8C37D835-EC37-21E8-917D-E6FA8C5291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721" y="2089989"/>
                          <a:ext cx="65072" cy="51282"/>
                        </a:xfrm>
                        <a:custGeom>
                          <a:avLst/>
                          <a:gdLst>
                            <a:gd name="connsiteX0" fmla="*/ 53868 w 65072"/>
                            <a:gd name="connsiteY0" fmla="*/ 51283 h 51282"/>
                            <a:gd name="connsiteX1" fmla="*/ 26719 w 65072"/>
                            <a:gd name="connsiteY1" fmla="*/ 41802 h 51282"/>
                            <a:gd name="connsiteX2" fmla="*/ 8188 w 65072"/>
                            <a:gd name="connsiteY2" fmla="*/ 34907 h 51282"/>
                            <a:gd name="connsiteX3" fmla="*/ 0 w 65072"/>
                            <a:gd name="connsiteY3" fmla="*/ 31459 h 51282"/>
                            <a:gd name="connsiteX4" fmla="*/ 12497 w 65072"/>
                            <a:gd name="connsiteY4" fmla="*/ 0 h 51282"/>
                            <a:gd name="connsiteX5" fmla="*/ 20685 w 65072"/>
                            <a:gd name="connsiteY5" fmla="*/ 3017 h 51282"/>
                            <a:gd name="connsiteX6" fmla="*/ 38785 w 65072"/>
                            <a:gd name="connsiteY6" fmla="*/ 9912 h 51282"/>
                            <a:gd name="connsiteX7" fmla="*/ 65073 w 65072"/>
                            <a:gd name="connsiteY7" fmla="*/ 19393 h 51282"/>
                            <a:gd name="connsiteX8" fmla="*/ 54299 w 65072"/>
                            <a:gd name="connsiteY8" fmla="*/ 51283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072" h="51282">
                              <a:moveTo>
                                <a:pt x="53868" y="51283"/>
                              </a:moveTo>
                              <a:cubicBezTo>
                                <a:pt x="53868" y="51283"/>
                                <a:pt x="40509" y="46542"/>
                                <a:pt x="26719" y="41802"/>
                              </a:cubicBezTo>
                              <a:cubicBezTo>
                                <a:pt x="19824" y="39216"/>
                                <a:pt x="13359" y="37061"/>
                                <a:pt x="8188" y="34907"/>
                              </a:cubicBezTo>
                              <a:cubicBezTo>
                                <a:pt x="3017" y="32752"/>
                                <a:pt x="0" y="31459"/>
                                <a:pt x="0" y="31459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15945" y="1293"/>
                                <a:pt x="20685" y="3017"/>
                              </a:cubicBezTo>
                              <a:cubicBezTo>
                                <a:pt x="25426" y="5171"/>
                                <a:pt x="31890" y="7326"/>
                                <a:pt x="38785" y="9912"/>
                              </a:cubicBezTo>
                              <a:cubicBezTo>
                                <a:pt x="51714" y="14652"/>
                                <a:pt x="65073" y="19393"/>
                                <a:pt x="65073" y="19393"/>
                              </a:cubicBezTo>
                              <a:lnTo>
                                <a:pt x="54299" y="512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91" name="Vrije vorm: vorm 10390">
                          <a:extLst>
                            <a:ext uri="{FF2B5EF4-FFF2-40B4-BE49-F238E27FC236}">
                              <a16:creationId xmlns:a16="http://schemas.microsoft.com/office/drawing/2014/main" id="{382ACFFF-FCEE-41E5-0715-EF1665FFFB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440" y="2100332"/>
                          <a:ext cx="37923" cy="40939"/>
                        </a:xfrm>
                        <a:custGeom>
                          <a:avLst/>
                          <a:gdLst>
                            <a:gd name="connsiteX0" fmla="*/ 27150 w 37923"/>
                            <a:gd name="connsiteY0" fmla="*/ 40940 h 40939"/>
                            <a:gd name="connsiteX1" fmla="*/ 0 w 37923"/>
                            <a:gd name="connsiteY1" fmla="*/ 31459 h 40939"/>
                            <a:gd name="connsiteX2" fmla="*/ 11636 w 37923"/>
                            <a:gd name="connsiteY2" fmla="*/ 0 h 40939"/>
                            <a:gd name="connsiteX3" fmla="*/ 37923 w 37923"/>
                            <a:gd name="connsiteY3" fmla="*/ 9050 h 40939"/>
                            <a:gd name="connsiteX4" fmla="*/ 27150 w 37923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923" h="40939">
                              <a:moveTo>
                                <a:pt x="27150" y="40940"/>
                              </a:moveTo>
                              <a:lnTo>
                                <a:pt x="0" y="31459"/>
                              </a:lnTo>
                              <a:lnTo>
                                <a:pt x="11636" y="0"/>
                              </a:lnTo>
                              <a:lnTo>
                                <a:pt x="37923" y="9050"/>
                              </a:lnTo>
                              <a:lnTo>
                                <a:pt x="2715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353" name="Graphic 1445">
                        <a:extLst>
                          <a:ext uri="{FF2B5EF4-FFF2-40B4-BE49-F238E27FC236}">
                            <a16:creationId xmlns:a16="http://schemas.microsoft.com/office/drawing/2014/main" id="{EF2EEBD1-2AE7-54D1-D1B8-9470B9559D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081689" y="2130498"/>
                        <a:ext cx="71671" cy="135748"/>
                        <a:chOff x="6081689" y="2130498"/>
                        <a:chExt cx="71671" cy="135748"/>
                      </a:xfrm>
                    </p:grpSpPr>
                    <p:sp>
                      <p:nvSpPr>
                        <p:cNvPr id="10378" name="Vrije vorm: vorm 10377">
                          <a:extLst>
                            <a:ext uri="{FF2B5EF4-FFF2-40B4-BE49-F238E27FC236}">
                              <a16:creationId xmlns:a16="http://schemas.microsoft.com/office/drawing/2014/main" id="{E8A7A992-75C4-2D9F-A737-EA343003FE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1689" y="2169283"/>
                          <a:ext cx="66069" cy="96963"/>
                        </a:xfrm>
                        <a:custGeom>
                          <a:avLst/>
                          <a:gdLst>
                            <a:gd name="connsiteX0" fmla="*/ 66069 w 66069"/>
                            <a:gd name="connsiteY0" fmla="*/ 47404 h 96963"/>
                            <a:gd name="connsiteX1" fmla="*/ 56589 w 66069"/>
                            <a:gd name="connsiteY1" fmla="*/ 5171 h 96963"/>
                            <a:gd name="connsiteX2" fmla="*/ 26853 w 66069"/>
                            <a:gd name="connsiteY2" fmla="*/ 0 h 96963"/>
                            <a:gd name="connsiteX3" fmla="*/ 3151 w 66069"/>
                            <a:gd name="connsiteY3" fmla="*/ 35769 h 96963"/>
                            <a:gd name="connsiteX4" fmla="*/ 13494 w 66069"/>
                            <a:gd name="connsiteY4" fmla="*/ 90068 h 96963"/>
                            <a:gd name="connsiteX5" fmla="*/ 17803 w 66069"/>
                            <a:gd name="connsiteY5" fmla="*/ 93946 h 96963"/>
                            <a:gd name="connsiteX6" fmla="*/ 21682 w 66069"/>
                            <a:gd name="connsiteY6" fmla="*/ 96101 h 96963"/>
                            <a:gd name="connsiteX7" fmla="*/ 23406 w 66069"/>
                            <a:gd name="connsiteY7" fmla="*/ 96963 h 96963"/>
                            <a:gd name="connsiteX8" fmla="*/ 30301 w 66069"/>
                            <a:gd name="connsiteY8" fmla="*/ 96101 h 96963"/>
                            <a:gd name="connsiteX9" fmla="*/ 35903 w 66069"/>
                            <a:gd name="connsiteY9" fmla="*/ 93946 h 96963"/>
                            <a:gd name="connsiteX10" fmla="*/ 65638 w 66069"/>
                            <a:gd name="connsiteY10" fmla="*/ 4697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6069" h="96963">
                              <a:moveTo>
                                <a:pt x="66069" y="47404"/>
                              </a:moveTo>
                              <a:cubicBezTo>
                                <a:pt x="65638" y="18100"/>
                                <a:pt x="56589" y="5171"/>
                                <a:pt x="56589" y="5171"/>
                              </a:cubicBezTo>
                              <a:cubicBezTo>
                                <a:pt x="56589" y="5171"/>
                                <a:pt x="26853" y="862"/>
                                <a:pt x="26853" y="0"/>
                              </a:cubicBezTo>
                              <a:cubicBezTo>
                                <a:pt x="26853" y="0"/>
                                <a:pt x="13494" y="8619"/>
                                <a:pt x="3151" y="35769"/>
                              </a:cubicBezTo>
                              <a:cubicBezTo>
                                <a:pt x="-4606" y="56454"/>
                                <a:pt x="3151" y="78432"/>
                                <a:pt x="13494" y="90068"/>
                              </a:cubicBezTo>
                              <a:cubicBezTo>
                                <a:pt x="14787" y="91792"/>
                                <a:pt x="16510" y="93084"/>
                                <a:pt x="17803" y="93946"/>
                              </a:cubicBezTo>
                              <a:cubicBezTo>
                                <a:pt x="19096" y="94808"/>
                                <a:pt x="20820" y="95670"/>
                                <a:pt x="21682" y="96101"/>
                              </a:cubicBezTo>
                              <a:cubicBezTo>
                                <a:pt x="22975" y="96532"/>
                                <a:pt x="23406" y="96963"/>
                                <a:pt x="23406" y="96963"/>
                              </a:cubicBezTo>
                              <a:cubicBezTo>
                                <a:pt x="23406" y="96963"/>
                                <a:pt x="26853" y="96963"/>
                                <a:pt x="30301" y="96101"/>
                              </a:cubicBezTo>
                              <a:cubicBezTo>
                                <a:pt x="32025" y="95670"/>
                                <a:pt x="34179" y="94808"/>
                                <a:pt x="35903" y="93946"/>
                              </a:cubicBezTo>
                              <a:cubicBezTo>
                                <a:pt x="50555" y="87051"/>
                                <a:pt x="66069" y="69382"/>
                                <a:pt x="65638" y="469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9" name="Vrije vorm: vorm 10378">
                          <a:extLst>
                            <a:ext uri="{FF2B5EF4-FFF2-40B4-BE49-F238E27FC236}">
                              <a16:creationId xmlns:a16="http://schemas.microsoft.com/office/drawing/2014/main" id="{49C1F5C8-E65C-3AAA-9FDD-27A0E2511B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5183" y="2169714"/>
                          <a:ext cx="49989" cy="24132"/>
                        </a:xfrm>
                        <a:custGeom>
                          <a:avLst/>
                          <a:gdLst>
                            <a:gd name="connsiteX0" fmla="*/ 49990 w 49989"/>
                            <a:gd name="connsiteY0" fmla="*/ 24133 h 24132"/>
                            <a:gd name="connsiteX1" fmla="*/ 43095 w 49989"/>
                            <a:gd name="connsiteY1" fmla="*/ 5171 h 24132"/>
                            <a:gd name="connsiteX2" fmla="*/ 13359 w 49989"/>
                            <a:gd name="connsiteY2" fmla="*/ 0 h 24132"/>
                            <a:gd name="connsiteX3" fmla="*/ 0 w 49989"/>
                            <a:gd name="connsiteY3" fmla="*/ 15083 h 24132"/>
                            <a:gd name="connsiteX4" fmla="*/ 7757 w 49989"/>
                            <a:gd name="connsiteY4" fmla="*/ 16807 h 24132"/>
                            <a:gd name="connsiteX5" fmla="*/ 24995 w 49989"/>
                            <a:gd name="connsiteY5" fmla="*/ 20254 h 24132"/>
                            <a:gd name="connsiteX6" fmla="*/ 49990 w 49989"/>
                            <a:gd name="connsiteY6" fmla="*/ 24133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9989" h="24132">
                              <a:moveTo>
                                <a:pt x="49990" y="24133"/>
                              </a:moveTo>
                              <a:cubicBezTo>
                                <a:pt x="46973" y="11205"/>
                                <a:pt x="43095" y="5171"/>
                                <a:pt x="43095" y="5171"/>
                              </a:cubicBezTo>
                              <a:cubicBezTo>
                                <a:pt x="43095" y="5171"/>
                                <a:pt x="13359" y="862"/>
                                <a:pt x="13359" y="0"/>
                              </a:cubicBezTo>
                              <a:cubicBezTo>
                                <a:pt x="13359" y="0"/>
                                <a:pt x="7326" y="3879"/>
                                <a:pt x="0" y="15083"/>
                              </a:cubicBezTo>
                              <a:cubicBezTo>
                                <a:pt x="0" y="15083"/>
                                <a:pt x="3017" y="15945"/>
                                <a:pt x="7757" y="16807"/>
                              </a:cubicBezTo>
                              <a:cubicBezTo>
                                <a:pt x="12497" y="18100"/>
                                <a:pt x="18531" y="19393"/>
                                <a:pt x="24995" y="20254"/>
                              </a:cubicBezTo>
                              <a:cubicBezTo>
                                <a:pt x="37492" y="21978"/>
                                <a:pt x="49990" y="24133"/>
                                <a:pt x="49990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0" name="Vrije vorm: vorm 10379">
                          <a:extLst>
                            <a:ext uri="{FF2B5EF4-FFF2-40B4-BE49-F238E27FC236}">
                              <a16:creationId xmlns:a16="http://schemas.microsoft.com/office/drawing/2014/main" id="{8E048D6B-EF65-46E5-12D4-AE0E74D10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16299" y="2130498"/>
                          <a:ext cx="20685" cy="40078"/>
                        </a:xfrm>
                        <a:custGeom>
                          <a:avLst/>
                          <a:gdLst>
                            <a:gd name="connsiteX0" fmla="*/ 14221 w 20685"/>
                            <a:gd name="connsiteY0" fmla="*/ 40078 h 40078"/>
                            <a:gd name="connsiteX1" fmla="*/ 0 w 20685"/>
                            <a:gd name="connsiteY1" fmla="*/ 37923 h 40078"/>
                            <a:gd name="connsiteX2" fmla="*/ 7757 w 20685"/>
                            <a:gd name="connsiteY2" fmla="*/ 0 h 40078"/>
                            <a:gd name="connsiteX3" fmla="*/ 20685 w 20685"/>
                            <a:gd name="connsiteY3" fmla="*/ 2155 h 40078"/>
                            <a:gd name="connsiteX4" fmla="*/ 14221 w 2068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685" h="40078">
                              <a:moveTo>
                                <a:pt x="14221" y="40078"/>
                              </a:moveTo>
                              <a:lnTo>
                                <a:pt x="0" y="37923"/>
                              </a:lnTo>
                              <a:lnTo>
                                <a:pt x="7757" y="0"/>
                              </a:lnTo>
                              <a:lnTo>
                                <a:pt x="20685" y="2155"/>
                              </a:lnTo>
                              <a:lnTo>
                                <a:pt x="14221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1" name="Vrije vorm: vorm 10380">
                          <a:extLst>
                            <a:ext uri="{FF2B5EF4-FFF2-40B4-BE49-F238E27FC236}">
                              <a16:creationId xmlns:a16="http://schemas.microsoft.com/office/drawing/2014/main" id="{4E76C584-FEDE-F2D7-6493-4A61742C87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0682" y="2191262"/>
                          <a:ext cx="26492" cy="26126"/>
                        </a:xfrm>
                        <a:custGeom>
                          <a:avLst/>
                          <a:gdLst>
                            <a:gd name="connsiteX0" fmla="*/ 26479 w 26492"/>
                            <a:gd name="connsiteY0" fmla="*/ 7757 h 26126"/>
                            <a:gd name="connsiteX1" fmla="*/ 19152 w 26492"/>
                            <a:gd name="connsiteY1" fmla="*/ 0 h 26126"/>
                            <a:gd name="connsiteX2" fmla="*/ 7517 w 26492"/>
                            <a:gd name="connsiteY2" fmla="*/ 3879 h 26126"/>
                            <a:gd name="connsiteX3" fmla="*/ 622 w 26492"/>
                            <a:gd name="connsiteY3" fmla="*/ 15083 h 26126"/>
                            <a:gd name="connsiteX4" fmla="*/ 7517 w 26492"/>
                            <a:gd name="connsiteY4" fmla="*/ 25857 h 26126"/>
                            <a:gd name="connsiteX5" fmla="*/ 26479 w 26492"/>
                            <a:gd name="connsiteY5" fmla="*/ 7757 h 261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6492" h="26126">
                              <a:moveTo>
                                <a:pt x="26479" y="7757"/>
                              </a:moveTo>
                              <a:cubicBezTo>
                                <a:pt x="26479" y="2155"/>
                                <a:pt x="23031" y="431"/>
                                <a:pt x="19152" y="0"/>
                              </a:cubicBezTo>
                              <a:cubicBezTo>
                                <a:pt x="15274" y="0"/>
                                <a:pt x="10533" y="1724"/>
                                <a:pt x="7517" y="3879"/>
                              </a:cubicBezTo>
                              <a:cubicBezTo>
                                <a:pt x="4500" y="6464"/>
                                <a:pt x="622" y="11205"/>
                                <a:pt x="622" y="15083"/>
                              </a:cubicBezTo>
                              <a:cubicBezTo>
                                <a:pt x="-1102" y="19824"/>
                                <a:pt x="622" y="24564"/>
                                <a:pt x="7517" y="25857"/>
                              </a:cubicBezTo>
                              <a:cubicBezTo>
                                <a:pt x="16998" y="28011"/>
                                <a:pt x="26909" y="16807"/>
                                <a:pt x="26479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2" name="Vrije vorm: vorm 10381">
                          <a:extLst>
                            <a:ext uri="{FF2B5EF4-FFF2-40B4-BE49-F238E27FC236}">
                              <a16:creationId xmlns:a16="http://schemas.microsoft.com/office/drawing/2014/main" id="{77EB78CA-EEDA-CD10-7338-6E2843372C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88402" y="2227451"/>
                          <a:ext cx="11521" cy="10895"/>
                        </a:xfrm>
                        <a:custGeom>
                          <a:avLst/>
                          <a:gdLst>
                            <a:gd name="connsiteX0" fmla="*/ 11521 w 11521"/>
                            <a:gd name="connsiteY0" fmla="*/ 3458 h 10895"/>
                            <a:gd name="connsiteX1" fmla="*/ 3333 w 11521"/>
                            <a:gd name="connsiteY1" fmla="*/ 1734 h 10895"/>
                            <a:gd name="connsiteX2" fmla="*/ 317 w 11521"/>
                            <a:gd name="connsiteY2" fmla="*/ 6474 h 10895"/>
                            <a:gd name="connsiteX3" fmla="*/ 3333 w 11521"/>
                            <a:gd name="connsiteY3" fmla="*/ 10784 h 10895"/>
                            <a:gd name="connsiteX4" fmla="*/ 11521 w 11521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21" h="10895">
                              <a:moveTo>
                                <a:pt x="11521" y="3458"/>
                              </a:moveTo>
                              <a:cubicBezTo>
                                <a:pt x="11521" y="-1283"/>
                                <a:pt x="5919" y="-421"/>
                                <a:pt x="3333" y="1734"/>
                              </a:cubicBezTo>
                              <a:cubicBezTo>
                                <a:pt x="2040" y="3027"/>
                                <a:pt x="317" y="4751"/>
                                <a:pt x="317" y="6474"/>
                              </a:cubicBezTo>
                              <a:cubicBezTo>
                                <a:pt x="-545" y="8629"/>
                                <a:pt x="317" y="10353"/>
                                <a:pt x="3333" y="10784"/>
                              </a:cubicBezTo>
                              <a:cubicBezTo>
                                <a:pt x="7212" y="11646"/>
                                <a:pt x="11521" y="7336"/>
                                <a:pt x="11521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3" name="Vrije vorm: vorm 10382">
                          <a:extLst>
                            <a:ext uri="{FF2B5EF4-FFF2-40B4-BE49-F238E27FC236}">
                              <a16:creationId xmlns:a16="http://schemas.microsoft.com/office/drawing/2014/main" id="{F8423E1F-8937-2F5B-92B8-A9BBD8CD55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92597" y="2144719"/>
                          <a:ext cx="60763" cy="43525"/>
                        </a:xfrm>
                        <a:custGeom>
                          <a:avLst/>
                          <a:gdLst>
                            <a:gd name="connsiteX0" fmla="*/ 56023 w 60763"/>
                            <a:gd name="connsiteY0" fmla="*/ 43526 h 43525"/>
                            <a:gd name="connsiteX1" fmla="*/ 28011 w 60763"/>
                            <a:gd name="connsiteY1" fmla="*/ 39216 h 43525"/>
                            <a:gd name="connsiteX2" fmla="*/ 8619 w 60763"/>
                            <a:gd name="connsiteY2" fmla="*/ 35338 h 43525"/>
                            <a:gd name="connsiteX3" fmla="*/ 0 w 60763"/>
                            <a:gd name="connsiteY3" fmla="*/ 33183 h 43525"/>
                            <a:gd name="connsiteX4" fmla="*/ 7326 w 60763"/>
                            <a:gd name="connsiteY4" fmla="*/ 0 h 43525"/>
                            <a:gd name="connsiteX5" fmla="*/ 15945 w 60763"/>
                            <a:gd name="connsiteY5" fmla="*/ 2155 h 43525"/>
                            <a:gd name="connsiteX6" fmla="*/ 34476 w 60763"/>
                            <a:gd name="connsiteY6" fmla="*/ 5602 h 43525"/>
                            <a:gd name="connsiteX7" fmla="*/ 60763 w 60763"/>
                            <a:gd name="connsiteY7" fmla="*/ 9481 h 43525"/>
                            <a:gd name="connsiteX8" fmla="*/ 56454 w 60763"/>
                            <a:gd name="connsiteY8" fmla="*/ 43095 h 43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0763" h="43525">
                              <a:moveTo>
                                <a:pt x="56023" y="43526"/>
                              </a:moveTo>
                              <a:cubicBezTo>
                                <a:pt x="56023" y="43526"/>
                                <a:pt x="42233" y="41371"/>
                                <a:pt x="28011" y="39216"/>
                              </a:cubicBezTo>
                              <a:cubicBezTo>
                                <a:pt x="21116" y="38354"/>
                                <a:pt x="14221" y="36631"/>
                                <a:pt x="8619" y="35338"/>
                              </a:cubicBezTo>
                              <a:cubicBezTo>
                                <a:pt x="3447" y="34045"/>
                                <a:pt x="0" y="33183"/>
                                <a:pt x="0" y="33183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0774" y="862"/>
                                <a:pt x="15945" y="2155"/>
                              </a:cubicBezTo>
                              <a:cubicBezTo>
                                <a:pt x="21116" y="3017"/>
                                <a:pt x="28011" y="4740"/>
                                <a:pt x="34476" y="5602"/>
                              </a:cubicBezTo>
                              <a:cubicBezTo>
                                <a:pt x="47404" y="7757"/>
                                <a:pt x="60763" y="9481"/>
                                <a:pt x="60763" y="9481"/>
                              </a:cubicBezTo>
                              <a:lnTo>
                                <a:pt x="56454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84" name="Vrije vorm: vorm 10383">
                          <a:extLst>
                            <a:ext uri="{FF2B5EF4-FFF2-40B4-BE49-F238E27FC236}">
                              <a16:creationId xmlns:a16="http://schemas.microsoft.com/office/drawing/2014/main" id="{EE950C8E-FA71-9962-A756-A7E311CCF4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21040" y="2150753"/>
                          <a:ext cx="32321" cy="37492"/>
                        </a:xfrm>
                        <a:custGeom>
                          <a:avLst/>
                          <a:gdLst>
                            <a:gd name="connsiteX0" fmla="*/ 27581 w 32321"/>
                            <a:gd name="connsiteY0" fmla="*/ 37492 h 37492"/>
                            <a:gd name="connsiteX1" fmla="*/ 0 w 32321"/>
                            <a:gd name="connsiteY1" fmla="*/ 33183 h 37492"/>
                            <a:gd name="connsiteX2" fmla="*/ 6033 w 32321"/>
                            <a:gd name="connsiteY2" fmla="*/ 0 h 37492"/>
                            <a:gd name="connsiteX3" fmla="*/ 32321 w 32321"/>
                            <a:gd name="connsiteY3" fmla="*/ 3879 h 37492"/>
                            <a:gd name="connsiteX4" fmla="*/ 27581 w 32321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7492">
                              <a:moveTo>
                                <a:pt x="27581" y="37492"/>
                              </a:moveTo>
                              <a:lnTo>
                                <a:pt x="0" y="33183"/>
                              </a:lnTo>
                              <a:lnTo>
                                <a:pt x="6033" y="0"/>
                              </a:lnTo>
                              <a:lnTo>
                                <a:pt x="32321" y="3879"/>
                              </a:lnTo>
                              <a:lnTo>
                                <a:pt x="2758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354" name="Graphic 1445">
                        <a:extLst>
                          <a:ext uri="{FF2B5EF4-FFF2-40B4-BE49-F238E27FC236}">
                            <a16:creationId xmlns:a16="http://schemas.microsoft.com/office/drawing/2014/main" id="{05949D6D-7773-AE9E-9D5D-DB728E7B1E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281352" y="2135239"/>
                        <a:ext cx="68214" cy="137041"/>
                        <a:chOff x="6281352" y="2135239"/>
                        <a:chExt cx="68214" cy="137041"/>
                      </a:xfrm>
                    </p:grpSpPr>
                    <p:sp>
                      <p:nvSpPr>
                        <p:cNvPr id="10371" name="Vrije vorm: vorm 10370">
                          <a:extLst>
                            <a:ext uri="{FF2B5EF4-FFF2-40B4-BE49-F238E27FC236}">
                              <a16:creationId xmlns:a16="http://schemas.microsoft.com/office/drawing/2014/main" id="{626F004A-9BE8-6ED9-9D47-306B733134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3799" y="2174886"/>
                          <a:ext cx="65767" cy="97394"/>
                        </a:xfrm>
                        <a:custGeom>
                          <a:avLst/>
                          <a:gdLst>
                            <a:gd name="connsiteX0" fmla="*/ 63488 w 65767"/>
                            <a:gd name="connsiteY0" fmla="*/ 37061 h 97394"/>
                            <a:gd name="connsiteX1" fmla="*/ 42372 w 65767"/>
                            <a:gd name="connsiteY1" fmla="*/ 0 h 97394"/>
                            <a:gd name="connsiteX2" fmla="*/ 37631 w 65767"/>
                            <a:gd name="connsiteY2" fmla="*/ 862 h 97394"/>
                            <a:gd name="connsiteX3" fmla="*/ 27288 w 65767"/>
                            <a:gd name="connsiteY3" fmla="*/ 2155 h 97394"/>
                            <a:gd name="connsiteX4" fmla="*/ 12205 w 65767"/>
                            <a:gd name="connsiteY4" fmla="*/ 3448 h 97394"/>
                            <a:gd name="connsiteX5" fmla="*/ 139 w 65767"/>
                            <a:gd name="connsiteY5" fmla="*/ 44818 h 97394"/>
                            <a:gd name="connsiteX6" fmla="*/ 26427 w 65767"/>
                            <a:gd name="connsiteY6" fmla="*/ 93516 h 97394"/>
                            <a:gd name="connsiteX7" fmla="*/ 32029 w 65767"/>
                            <a:gd name="connsiteY7" fmla="*/ 96101 h 97394"/>
                            <a:gd name="connsiteX8" fmla="*/ 36338 w 65767"/>
                            <a:gd name="connsiteY8" fmla="*/ 96963 h 97394"/>
                            <a:gd name="connsiteX9" fmla="*/ 38493 w 65767"/>
                            <a:gd name="connsiteY9" fmla="*/ 97394 h 97394"/>
                            <a:gd name="connsiteX10" fmla="*/ 44526 w 65767"/>
                            <a:gd name="connsiteY10" fmla="*/ 94808 h 97394"/>
                            <a:gd name="connsiteX11" fmla="*/ 49267 w 65767"/>
                            <a:gd name="connsiteY11" fmla="*/ 90930 h 97394"/>
                            <a:gd name="connsiteX12" fmla="*/ 63488 w 65767"/>
                            <a:gd name="connsiteY12" fmla="*/ 3706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5767" h="97394">
                              <a:moveTo>
                                <a:pt x="63488" y="37061"/>
                              </a:moveTo>
                              <a:cubicBezTo>
                                <a:pt x="54869" y="9050"/>
                                <a:pt x="42372" y="0"/>
                                <a:pt x="42372" y="0"/>
                              </a:cubicBezTo>
                              <a:cubicBezTo>
                                <a:pt x="42372" y="0"/>
                                <a:pt x="40648" y="0"/>
                                <a:pt x="37631" y="862"/>
                              </a:cubicBezTo>
                              <a:cubicBezTo>
                                <a:pt x="34614" y="1293"/>
                                <a:pt x="31167" y="1724"/>
                                <a:pt x="27288" y="2155"/>
                              </a:cubicBezTo>
                              <a:cubicBezTo>
                                <a:pt x="19531" y="3017"/>
                                <a:pt x="12205" y="3448"/>
                                <a:pt x="12205" y="3448"/>
                              </a:cubicBezTo>
                              <a:cubicBezTo>
                                <a:pt x="12205" y="3448"/>
                                <a:pt x="2293" y="15514"/>
                                <a:pt x="139" y="44818"/>
                              </a:cubicBezTo>
                              <a:cubicBezTo>
                                <a:pt x="-1585" y="66797"/>
                                <a:pt x="13067" y="85758"/>
                                <a:pt x="26427" y="93516"/>
                              </a:cubicBezTo>
                              <a:cubicBezTo>
                                <a:pt x="28150" y="94808"/>
                                <a:pt x="30305" y="95670"/>
                                <a:pt x="32029" y="96101"/>
                              </a:cubicBezTo>
                              <a:cubicBezTo>
                                <a:pt x="33753" y="96101"/>
                                <a:pt x="35046" y="96963"/>
                                <a:pt x="36338" y="96963"/>
                              </a:cubicBezTo>
                              <a:cubicBezTo>
                                <a:pt x="37631" y="96963"/>
                                <a:pt x="38493" y="97394"/>
                                <a:pt x="38493" y="97394"/>
                              </a:cubicBezTo>
                              <a:cubicBezTo>
                                <a:pt x="38493" y="97394"/>
                                <a:pt x="41510" y="96101"/>
                                <a:pt x="44526" y="94808"/>
                              </a:cubicBezTo>
                              <a:cubicBezTo>
                                <a:pt x="46250" y="93946"/>
                                <a:pt x="47543" y="92654"/>
                                <a:pt x="49267" y="90930"/>
                              </a:cubicBezTo>
                              <a:cubicBezTo>
                                <a:pt x="60471" y="80156"/>
                                <a:pt x="70383" y="58178"/>
                                <a:pt x="63488" y="3706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2" name="Vrije vorm: vorm 10371">
                          <a:extLst>
                            <a:ext uri="{FF2B5EF4-FFF2-40B4-BE49-F238E27FC236}">
                              <a16:creationId xmlns:a16="http://schemas.microsoft.com/office/drawing/2014/main" id="{01C40D45-EEFE-37D7-0DD6-8905557DEA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7816" y="2174886"/>
                          <a:ext cx="50851" cy="21978"/>
                        </a:xfrm>
                        <a:custGeom>
                          <a:avLst/>
                          <a:gdLst>
                            <a:gd name="connsiteX0" fmla="*/ 50421 w 50851"/>
                            <a:gd name="connsiteY0" fmla="*/ 15945 h 21978"/>
                            <a:gd name="connsiteX1" fmla="*/ 38354 w 50851"/>
                            <a:gd name="connsiteY1" fmla="*/ 0 h 21978"/>
                            <a:gd name="connsiteX2" fmla="*/ 33614 w 50851"/>
                            <a:gd name="connsiteY2" fmla="*/ 862 h 21978"/>
                            <a:gd name="connsiteX3" fmla="*/ 23271 w 50851"/>
                            <a:gd name="connsiteY3" fmla="*/ 2155 h 21978"/>
                            <a:gd name="connsiteX4" fmla="*/ 8188 w 50851"/>
                            <a:gd name="connsiteY4" fmla="*/ 3448 h 21978"/>
                            <a:gd name="connsiteX5" fmla="*/ 0 w 50851"/>
                            <a:gd name="connsiteY5" fmla="*/ 21978 h 21978"/>
                            <a:gd name="connsiteX6" fmla="*/ 25426 w 50851"/>
                            <a:gd name="connsiteY6" fmla="*/ 19824 h 21978"/>
                            <a:gd name="connsiteX7" fmla="*/ 43095 w 50851"/>
                            <a:gd name="connsiteY7" fmla="*/ 17238 h 21978"/>
                            <a:gd name="connsiteX8" fmla="*/ 50852 w 50851"/>
                            <a:gd name="connsiteY8" fmla="*/ 15945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0851" h="21978">
                              <a:moveTo>
                                <a:pt x="50421" y="15945"/>
                              </a:moveTo>
                              <a:cubicBezTo>
                                <a:pt x="43957" y="4309"/>
                                <a:pt x="38354" y="0"/>
                                <a:pt x="38354" y="0"/>
                              </a:cubicBezTo>
                              <a:cubicBezTo>
                                <a:pt x="38354" y="0"/>
                                <a:pt x="36630" y="0"/>
                                <a:pt x="33614" y="862"/>
                              </a:cubicBezTo>
                              <a:cubicBezTo>
                                <a:pt x="30597" y="1293"/>
                                <a:pt x="27150" y="1724"/>
                                <a:pt x="23271" y="2155"/>
                              </a:cubicBezTo>
                              <a:cubicBezTo>
                                <a:pt x="15514" y="3017"/>
                                <a:pt x="8188" y="3448"/>
                                <a:pt x="8188" y="3448"/>
                              </a:cubicBezTo>
                              <a:cubicBezTo>
                                <a:pt x="8188" y="3448"/>
                                <a:pt x="3447" y="9050"/>
                                <a:pt x="0" y="21978"/>
                              </a:cubicBezTo>
                              <a:cubicBezTo>
                                <a:pt x="0" y="21978"/>
                                <a:pt x="12928" y="20685"/>
                                <a:pt x="25426" y="19824"/>
                              </a:cubicBezTo>
                              <a:cubicBezTo>
                                <a:pt x="31890" y="19824"/>
                                <a:pt x="37923" y="18100"/>
                                <a:pt x="43095" y="17238"/>
                              </a:cubicBezTo>
                              <a:cubicBezTo>
                                <a:pt x="47835" y="16376"/>
                                <a:pt x="50852" y="15945"/>
                                <a:pt x="5085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3" name="Vrije vorm: vorm 10372">
                          <a:extLst>
                            <a:ext uri="{FF2B5EF4-FFF2-40B4-BE49-F238E27FC236}">
                              <a16:creationId xmlns:a16="http://schemas.microsoft.com/office/drawing/2014/main" id="{20021BE9-4DF1-0756-892C-231D3D5797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8590" y="2135239"/>
                          <a:ext cx="18961" cy="39216"/>
                        </a:xfrm>
                        <a:custGeom>
                          <a:avLst/>
                          <a:gdLst>
                            <a:gd name="connsiteX0" fmla="*/ 18962 w 18961"/>
                            <a:gd name="connsiteY0" fmla="*/ 37923 h 39216"/>
                            <a:gd name="connsiteX1" fmla="*/ 4309 w 18961"/>
                            <a:gd name="connsiteY1" fmla="*/ 39216 h 39216"/>
                            <a:gd name="connsiteX2" fmla="*/ 0 w 18961"/>
                            <a:gd name="connsiteY2" fmla="*/ 862 h 39216"/>
                            <a:gd name="connsiteX3" fmla="*/ 6895 w 18961"/>
                            <a:gd name="connsiteY3" fmla="*/ 431 h 39216"/>
                            <a:gd name="connsiteX4" fmla="*/ 11636 w 18961"/>
                            <a:gd name="connsiteY4" fmla="*/ 431 h 39216"/>
                            <a:gd name="connsiteX5" fmla="*/ 13790 w 18961"/>
                            <a:gd name="connsiteY5" fmla="*/ 0 h 39216"/>
                            <a:gd name="connsiteX6" fmla="*/ 18531 w 18961"/>
                            <a:gd name="connsiteY6" fmla="*/ 38354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8961" h="39216">
                              <a:moveTo>
                                <a:pt x="18962" y="37923"/>
                              </a:moveTo>
                              <a:cubicBezTo>
                                <a:pt x="18962" y="37923"/>
                                <a:pt x="4309" y="39216"/>
                                <a:pt x="4309" y="39216"/>
                              </a:cubicBezTo>
                              <a:lnTo>
                                <a:pt x="0" y="862"/>
                              </a:lnTo>
                              <a:cubicBezTo>
                                <a:pt x="0" y="862"/>
                                <a:pt x="3447" y="862"/>
                                <a:pt x="6895" y="431"/>
                              </a:cubicBezTo>
                              <a:cubicBezTo>
                                <a:pt x="8619" y="431"/>
                                <a:pt x="10343" y="431"/>
                                <a:pt x="11636" y="431"/>
                              </a:cubicBezTo>
                              <a:cubicBezTo>
                                <a:pt x="12928" y="431"/>
                                <a:pt x="13790" y="0"/>
                                <a:pt x="13790" y="0"/>
                              </a:cubicBezTo>
                              <a:lnTo>
                                <a:pt x="18531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4" name="Vrije vorm: vorm 10373">
                          <a:extLst>
                            <a:ext uri="{FF2B5EF4-FFF2-40B4-BE49-F238E27FC236}">
                              <a16:creationId xmlns:a16="http://schemas.microsoft.com/office/drawing/2014/main" id="{DCAC5A05-57C5-2595-DB09-49AA97BE93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9776" y="2198403"/>
                          <a:ext cx="23814" cy="28317"/>
                        </a:xfrm>
                        <a:custGeom>
                          <a:avLst/>
                          <a:gdLst>
                            <a:gd name="connsiteX0" fmla="*/ 23035 w 23814"/>
                            <a:gd name="connsiteY0" fmla="*/ 5788 h 28317"/>
                            <a:gd name="connsiteX1" fmla="*/ 3642 w 23814"/>
                            <a:gd name="connsiteY1" fmla="*/ 7511 h 28317"/>
                            <a:gd name="connsiteX2" fmla="*/ 195 w 23814"/>
                            <a:gd name="connsiteY2" fmla="*/ 20009 h 28317"/>
                            <a:gd name="connsiteX3" fmla="*/ 10106 w 23814"/>
                            <a:gd name="connsiteY3" fmla="*/ 28197 h 28317"/>
                            <a:gd name="connsiteX4" fmla="*/ 23035 w 23814"/>
                            <a:gd name="connsiteY4" fmla="*/ 5357 h 283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4" h="28317">
                              <a:moveTo>
                                <a:pt x="23035" y="5788"/>
                              </a:moveTo>
                              <a:cubicBezTo>
                                <a:pt x="19587" y="-4986"/>
                                <a:pt x="7521" y="1478"/>
                                <a:pt x="3642" y="7511"/>
                              </a:cubicBezTo>
                              <a:cubicBezTo>
                                <a:pt x="1487" y="10959"/>
                                <a:pt x="-667" y="16561"/>
                                <a:pt x="195" y="20009"/>
                              </a:cubicBezTo>
                              <a:cubicBezTo>
                                <a:pt x="195" y="25180"/>
                                <a:pt x="2780" y="29059"/>
                                <a:pt x="10106" y="28197"/>
                              </a:cubicBezTo>
                              <a:cubicBezTo>
                                <a:pt x="20018" y="27335"/>
                                <a:pt x="26051" y="14407"/>
                                <a:pt x="23035" y="53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5" name="Vrije vorm: vorm 10374">
                          <a:extLst>
                            <a:ext uri="{FF2B5EF4-FFF2-40B4-BE49-F238E27FC236}">
                              <a16:creationId xmlns:a16="http://schemas.microsoft.com/office/drawing/2014/main" id="{142AB7F6-B898-D1F6-EB06-CE80C9CCE7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5889" y="2236792"/>
                          <a:ext cx="10360" cy="11852"/>
                        </a:xfrm>
                        <a:custGeom>
                          <a:avLst/>
                          <a:gdLst>
                            <a:gd name="connsiteX0" fmla="*/ 10026 w 10360"/>
                            <a:gd name="connsiteY0" fmla="*/ 2305 h 11852"/>
                            <a:gd name="connsiteX1" fmla="*/ 1408 w 10360"/>
                            <a:gd name="connsiteY1" fmla="*/ 3167 h 11852"/>
                            <a:gd name="connsiteX2" fmla="*/ 115 w 10360"/>
                            <a:gd name="connsiteY2" fmla="*/ 8338 h 11852"/>
                            <a:gd name="connsiteX3" fmla="*/ 4424 w 10360"/>
                            <a:gd name="connsiteY3" fmla="*/ 11786 h 11852"/>
                            <a:gd name="connsiteX4" fmla="*/ 10026 w 10360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360" h="11852">
                              <a:moveTo>
                                <a:pt x="10026" y="2305"/>
                              </a:moveTo>
                              <a:cubicBezTo>
                                <a:pt x="8734" y="-2005"/>
                                <a:pt x="3131" y="581"/>
                                <a:pt x="1408" y="3167"/>
                              </a:cubicBezTo>
                              <a:cubicBezTo>
                                <a:pt x="546" y="4460"/>
                                <a:pt x="-316" y="7045"/>
                                <a:pt x="115" y="8338"/>
                              </a:cubicBezTo>
                              <a:cubicBezTo>
                                <a:pt x="115" y="10493"/>
                                <a:pt x="1408" y="12217"/>
                                <a:pt x="4424" y="11786"/>
                              </a:cubicBezTo>
                              <a:cubicBezTo>
                                <a:pt x="8734" y="11355"/>
                                <a:pt x="11319" y="5752"/>
                                <a:pt x="1002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6" name="Vrije vorm: vorm 10375">
                          <a:extLst>
                            <a:ext uri="{FF2B5EF4-FFF2-40B4-BE49-F238E27FC236}">
                              <a16:creationId xmlns:a16="http://schemas.microsoft.com/office/drawing/2014/main" id="{4B02C2DB-0E97-FB4C-E094-496A6FEB48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81352" y="2150753"/>
                          <a:ext cx="59470" cy="40078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33614 h 40078"/>
                            <a:gd name="connsiteX1" fmla="*/ 50421 w 59470"/>
                            <a:gd name="connsiteY1" fmla="*/ 34907 h 40078"/>
                            <a:gd name="connsiteX2" fmla="*/ 31028 w 59470"/>
                            <a:gd name="connsiteY2" fmla="*/ 37492 h 40078"/>
                            <a:gd name="connsiteX3" fmla="*/ 2586 w 59470"/>
                            <a:gd name="connsiteY3" fmla="*/ 40078 h 40078"/>
                            <a:gd name="connsiteX4" fmla="*/ 0 w 59470"/>
                            <a:gd name="connsiteY4" fmla="*/ 6464 h 40078"/>
                            <a:gd name="connsiteX5" fmla="*/ 27150 w 59470"/>
                            <a:gd name="connsiteY5" fmla="*/ 3879 h 40078"/>
                            <a:gd name="connsiteX6" fmla="*/ 45680 w 59470"/>
                            <a:gd name="connsiteY6" fmla="*/ 1293 h 40078"/>
                            <a:gd name="connsiteX7" fmla="*/ 54299 w 59470"/>
                            <a:gd name="connsiteY7" fmla="*/ 0 h 40078"/>
                            <a:gd name="connsiteX8" fmla="*/ 59471 w 59470"/>
                            <a:gd name="connsiteY8" fmla="*/ 33183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470" h="40078">
                              <a:moveTo>
                                <a:pt x="59040" y="33614"/>
                              </a:moveTo>
                              <a:cubicBezTo>
                                <a:pt x="59040" y="33614"/>
                                <a:pt x="55592" y="34045"/>
                                <a:pt x="50421" y="34907"/>
                              </a:cubicBezTo>
                              <a:cubicBezTo>
                                <a:pt x="45250" y="35769"/>
                                <a:pt x="37923" y="37061"/>
                                <a:pt x="31028" y="37492"/>
                              </a:cubicBezTo>
                              <a:cubicBezTo>
                                <a:pt x="16807" y="38785"/>
                                <a:pt x="2586" y="40078"/>
                                <a:pt x="2586" y="40078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13790" y="5171"/>
                                <a:pt x="27150" y="3879"/>
                              </a:cubicBezTo>
                              <a:cubicBezTo>
                                <a:pt x="34045" y="3879"/>
                                <a:pt x="40509" y="1724"/>
                                <a:pt x="45680" y="1293"/>
                              </a:cubicBezTo>
                              <a:cubicBezTo>
                                <a:pt x="50852" y="431"/>
                                <a:pt x="54299" y="0"/>
                                <a:pt x="54299" y="0"/>
                              </a:cubicBezTo>
                              <a:lnTo>
                                <a:pt x="5947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7" name="Vrije vorm: vorm 10376">
                          <a:extLst>
                            <a:ext uri="{FF2B5EF4-FFF2-40B4-BE49-F238E27FC236}">
                              <a16:creationId xmlns:a16="http://schemas.microsoft.com/office/drawing/2014/main" id="{8DD2496B-19AE-5639-85E2-118D54AB37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08070" y="2151184"/>
                          <a:ext cx="32751" cy="37061"/>
                        </a:xfrm>
                        <a:custGeom>
                          <a:avLst/>
                          <a:gdLst>
                            <a:gd name="connsiteX0" fmla="*/ 32321 w 32751"/>
                            <a:gd name="connsiteY0" fmla="*/ 33183 h 37061"/>
                            <a:gd name="connsiteX1" fmla="*/ 18100 w 32751"/>
                            <a:gd name="connsiteY1" fmla="*/ 35338 h 37061"/>
                            <a:gd name="connsiteX2" fmla="*/ 8188 w 32751"/>
                            <a:gd name="connsiteY2" fmla="*/ 36630 h 37061"/>
                            <a:gd name="connsiteX3" fmla="*/ 3879 w 32751"/>
                            <a:gd name="connsiteY3" fmla="*/ 37061 h 37061"/>
                            <a:gd name="connsiteX4" fmla="*/ 0 w 32751"/>
                            <a:gd name="connsiteY4" fmla="*/ 3447 h 37061"/>
                            <a:gd name="connsiteX5" fmla="*/ 4309 w 32751"/>
                            <a:gd name="connsiteY5" fmla="*/ 3447 h 37061"/>
                            <a:gd name="connsiteX6" fmla="*/ 13790 w 32751"/>
                            <a:gd name="connsiteY6" fmla="*/ 2155 h 37061"/>
                            <a:gd name="connsiteX7" fmla="*/ 27581 w 32751"/>
                            <a:gd name="connsiteY7" fmla="*/ 0 h 37061"/>
                            <a:gd name="connsiteX8" fmla="*/ 32752 w 32751"/>
                            <a:gd name="connsiteY8" fmla="*/ 33183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2751" h="37061">
                              <a:moveTo>
                                <a:pt x="32321" y="33183"/>
                              </a:moveTo>
                              <a:cubicBezTo>
                                <a:pt x="32321" y="33183"/>
                                <a:pt x="25426" y="34476"/>
                                <a:pt x="18100" y="35338"/>
                              </a:cubicBezTo>
                              <a:cubicBezTo>
                                <a:pt x="14652" y="35768"/>
                                <a:pt x="10774" y="36630"/>
                                <a:pt x="8188" y="36630"/>
                              </a:cubicBezTo>
                              <a:cubicBezTo>
                                <a:pt x="5602" y="36630"/>
                                <a:pt x="3879" y="37061"/>
                                <a:pt x="3879" y="37061"/>
                              </a:cubicBezTo>
                              <a:lnTo>
                                <a:pt x="0" y="3447"/>
                              </a:lnTo>
                              <a:cubicBezTo>
                                <a:pt x="0" y="3447"/>
                                <a:pt x="1724" y="3447"/>
                                <a:pt x="4309" y="3447"/>
                              </a:cubicBezTo>
                              <a:cubicBezTo>
                                <a:pt x="6895" y="3447"/>
                                <a:pt x="10343" y="2586"/>
                                <a:pt x="13790" y="2155"/>
                              </a:cubicBezTo>
                              <a:cubicBezTo>
                                <a:pt x="20685" y="1293"/>
                                <a:pt x="27581" y="0"/>
                                <a:pt x="27581" y="0"/>
                              </a:cubicBezTo>
                              <a:lnTo>
                                <a:pt x="3275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355" name="Graphic 1445">
                        <a:extLst>
                          <a:ext uri="{FF2B5EF4-FFF2-40B4-BE49-F238E27FC236}">
                            <a16:creationId xmlns:a16="http://schemas.microsoft.com/office/drawing/2014/main" id="{5C138597-1F66-E3B6-5E04-4D3853F832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64073" y="2093006"/>
                        <a:ext cx="80796" cy="132731"/>
                        <a:chOff x="6464073" y="2093006"/>
                        <a:chExt cx="80796" cy="132731"/>
                      </a:xfrm>
                    </p:grpSpPr>
                    <p:sp>
                      <p:nvSpPr>
                        <p:cNvPr id="10364" name="Vrije vorm: vorm 10363">
                          <a:extLst>
                            <a:ext uri="{FF2B5EF4-FFF2-40B4-BE49-F238E27FC236}">
                              <a16:creationId xmlns:a16="http://schemas.microsoft.com/office/drawing/2014/main" id="{8C8F6A97-44B6-F138-1C8F-D766904344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593" y="2129636"/>
                          <a:ext cx="67276" cy="96101"/>
                        </a:xfrm>
                        <a:custGeom>
                          <a:avLst/>
                          <a:gdLst>
                            <a:gd name="connsiteX0" fmla="*/ 61896 w 67276"/>
                            <a:gd name="connsiteY0" fmla="*/ 33183 h 96101"/>
                            <a:gd name="connsiteX1" fmla="*/ 34316 w 67276"/>
                            <a:gd name="connsiteY1" fmla="*/ 0 h 96101"/>
                            <a:gd name="connsiteX2" fmla="*/ 4580 w 67276"/>
                            <a:gd name="connsiteY2" fmla="*/ 9481 h 96101"/>
                            <a:gd name="connsiteX3" fmla="*/ 1133 w 67276"/>
                            <a:gd name="connsiteY3" fmla="*/ 52576 h 96101"/>
                            <a:gd name="connsiteX4" fmla="*/ 36470 w 67276"/>
                            <a:gd name="connsiteY4" fmla="*/ 94808 h 96101"/>
                            <a:gd name="connsiteX5" fmla="*/ 42073 w 67276"/>
                            <a:gd name="connsiteY5" fmla="*/ 96101 h 96101"/>
                            <a:gd name="connsiteX6" fmla="*/ 46382 w 67276"/>
                            <a:gd name="connsiteY6" fmla="*/ 96101 h 96101"/>
                            <a:gd name="connsiteX7" fmla="*/ 48537 w 67276"/>
                            <a:gd name="connsiteY7" fmla="*/ 96101 h 96101"/>
                            <a:gd name="connsiteX8" fmla="*/ 50261 w 67276"/>
                            <a:gd name="connsiteY8" fmla="*/ 94808 h 96101"/>
                            <a:gd name="connsiteX9" fmla="*/ 53708 w 67276"/>
                            <a:gd name="connsiteY9" fmla="*/ 92223 h 96101"/>
                            <a:gd name="connsiteX10" fmla="*/ 57587 w 67276"/>
                            <a:gd name="connsiteY10" fmla="*/ 87913 h 96101"/>
                            <a:gd name="connsiteX11" fmla="*/ 61896 w 67276"/>
                            <a:gd name="connsiteY11" fmla="*/ 33183 h 961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276" h="96101">
                              <a:moveTo>
                                <a:pt x="61896" y="33183"/>
                              </a:moveTo>
                              <a:cubicBezTo>
                                <a:pt x="48537" y="7326"/>
                                <a:pt x="34316" y="0"/>
                                <a:pt x="34316" y="0"/>
                              </a:cubicBezTo>
                              <a:lnTo>
                                <a:pt x="4580" y="9481"/>
                              </a:lnTo>
                              <a:cubicBezTo>
                                <a:pt x="4580" y="9481"/>
                                <a:pt x="-2746" y="23702"/>
                                <a:pt x="1133" y="52576"/>
                              </a:cubicBezTo>
                              <a:cubicBezTo>
                                <a:pt x="4149" y="74554"/>
                                <a:pt x="22249" y="90068"/>
                                <a:pt x="36470" y="94808"/>
                              </a:cubicBezTo>
                              <a:cubicBezTo>
                                <a:pt x="38194" y="95670"/>
                                <a:pt x="40349" y="95670"/>
                                <a:pt x="42073" y="96101"/>
                              </a:cubicBezTo>
                              <a:cubicBezTo>
                                <a:pt x="43796" y="96101"/>
                                <a:pt x="45089" y="96101"/>
                                <a:pt x="46382" y="96101"/>
                              </a:cubicBezTo>
                              <a:lnTo>
                                <a:pt x="48537" y="96101"/>
                              </a:lnTo>
                              <a:cubicBezTo>
                                <a:pt x="48537" y="96101"/>
                                <a:pt x="49399" y="95670"/>
                                <a:pt x="50261" y="94808"/>
                              </a:cubicBezTo>
                              <a:cubicBezTo>
                                <a:pt x="51123" y="93946"/>
                                <a:pt x="52415" y="93084"/>
                                <a:pt x="53708" y="92223"/>
                              </a:cubicBezTo>
                              <a:cubicBezTo>
                                <a:pt x="55001" y="90930"/>
                                <a:pt x="56294" y="89637"/>
                                <a:pt x="57587" y="87913"/>
                              </a:cubicBezTo>
                              <a:cubicBezTo>
                                <a:pt x="66637" y="75416"/>
                                <a:pt x="71808" y="52576"/>
                                <a:pt x="61896" y="331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5" name="Vrije vorm: vorm 10364">
                          <a:extLst>
                            <a:ext uri="{FF2B5EF4-FFF2-40B4-BE49-F238E27FC236}">
                              <a16:creationId xmlns:a16="http://schemas.microsoft.com/office/drawing/2014/main" id="{E4B5C3CA-E2BE-9C3D-CA61-8E57FC97D0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863" y="2129636"/>
                          <a:ext cx="49127" cy="29304"/>
                        </a:xfrm>
                        <a:custGeom>
                          <a:avLst/>
                          <a:gdLst>
                            <a:gd name="connsiteX0" fmla="*/ 49128 w 49127"/>
                            <a:gd name="connsiteY0" fmla="*/ 13790 h 29304"/>
                            <a:gd name="connsiteX1" fmla="*/ 34045 w 49127"/>
                            <a:gd name="connsiteY1" fmla="*/ 0 h 29304"/>
                            <a:gd name="connsiteX2" fmla="*/ 4309 w 49127"/>
                            <a:gd name="connsiteY2" fmla="*/ 9481 h 29304"/>
                            <a:gd name="connsiteX3" fmla="*/ 0 w 49127"/>
                            <a:gd name="connsiteY3" fmla="*/ 29304 h 29304"/>
                            <a:gd name="connsiteX4" fmla="*/ 48697 w 49127"/>
                            <a:gd name="connsiteY4" fmla="*/ 13359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9127" h="29304">
                              <a:moveTo>
                                <a:pt x="49128" y="13790"/>
                              </a:moveTo>
                              <a:cubicBezTo>
                                <a:pt x="40509" y="3447"/>
                                <a:pt x="34045" y="0"/>
                                <a:pt x="34045" y="0"/>
                              </a:cubicBezTo>
                              <a:lnTo>
                                <a:pt x="4309" y="9481"/>
                              </a:lnTo>
                              <a:cubicBezTo>
                                <a:pt x="4309" y="9481"/>
                                <a:pt x="862" y="16376"/>
                                <a:pt x="0" y="29304"/>
                              </a:cubicBezTo>
                              <a:lnTo>
                                <a:pt x="48697" y="133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6" name="Vrije vorm: vorm 10365">
                          <a:extLst>
                            <a:ext uri="{FF2B5EF4-FFF2-40B4-BE49-F238E27FC236}">
                              <a16:creationId xmlns:a16="http://schemas.microsoft.com/office/drawing/2014/main" id="{573445F6-EC9C-A450-234D-6EC1521ED3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77432" y="2093006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6631 h 41371"/>
                            <a:gd name="connsiteX1" fmla="*/ 11635 w 25856"/>
                            <a:gd name="connsiteY1" fmla="*/ 41371 h 41371"/>
                            <a:gd name="connsiteX2" fmla="*/ 0 w 25856"/>
                            <a:gd name="connsiteY2" fmla="*/ 4310 h 41371"/>
                            <a:gd name="connsiteX3" fmla="*/ 13790 w 25856"/>
                            <a:gd name="connsiteY3" fmla="*/ 0 h 41371"/>
                            <a:gd name="connsiteX4" fmla="*/ 25857 w 25856"/>
                            <a:gd name="connsiteY4" fmla="*/ 36631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6631"/>
                              </a:moveTo>
                              <a:lnTo>
                                <a:pt x="11635" y="41371"/>
                              </a:lnTo>
                              <a:lnTo>
                                <a:pt x="0" y="4310"/>
                              </a:lnTo>
                              <a:lnTo>
                                <a:pt x="13790" y="0"/>
                              </a:lnTo>
                              <a:lnTo>
                                <a:pt x="25857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7" name="Vrije vorm: vorm 10366">
                          <a:extLst>
                            <a:ext uri="{FF2B5EF4-FFF2-40B4-BE49-F238E27FC236}">
                              <a16:creationId xmlns:a16="http://schemas.microsoft.com/office/drawing/2014/main" id="{793C25CB-7D82-1062-C9C6-2871AE04CC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84655" y="2156713"/>
                          <a:ext cx="22281" cy="30205"/>
                        </a:xfrm>
                        <a:custGeom>
                          <a:avLst/>
                          <a:gdLst>
                            <a:gd name="connsiteX0" fmla="*/ 19927 w 22281"/>
                            <a:gd name="connsiteY0" fmla="*/ 4382 h 30205"/>
                            <a:gd name="connsiteX1" fmla="*/ 1396 w 22281"/>
                            <a:gd name="connsiteY1" fmla="*/ 10416 h 30205"/>
                            <a:gd name="connsiteX2" fmla="*/ 965 w 22281"/>
                            <a:gd name="connsiteY2" fmla="*/ 23344 h 30205"/>
                            <a:gd name="connsiteX3" fmla="*/ 12170 w 22281"/>
                            <a:gd name="connsiteY3" fmla="*/ 29377 h 30205"/>
                            <a:gd name="connsiteX4" fmla="*/ 20358 w 22281"/>
                            <a:gd name="connsiteY4" fmla="*/ 4382 h 30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281" h="30205">
                              <a:moveTo>
                                <a:pt x="19927" y="4382"/>
                              </a:moveTo>
                              <a:cubicBezTo>
                                <a:pt x="14325" y="-5529"/>
                                <a:pt x="3982" y="3521"/>
                                <a:pt x="1396" y="10416"/>
                              </a:cubicBezTo>
                              <a:cubicBezTo>
                                <a:pt x="103" y="14294"/>
                                <a:pt x="-758" y="20327"/>
                                <a:pt x="965" y="23344"/>
                              </a:cubicBezTo>
                              <a:cubicBezTo>
                                <a:pt x="1827" y="28084"/>
                                <a:pt x="5275" y="31963"/>
                                <a:pt x="12170" y="29377"/>
                              </a:cubicBezTo>
                              <a:cubicBezTo>
                                <a:pt x="21651" y="26361"/>
                                <a:pt x="24667" y="12140"/>
                                <a:pt x="20358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8" name="Vrije vorm: vorm 10367">
                          <a:extLst>
                            <a:ext uri="{FF2B5EF4-FFF2-40B4-BE49-F238E27FC236}">
                              <a16:creationId xmlns:a16="http://schemas.microsoft.com/office/drawing/2014/main" id="{14EB2EB3-B94A-BBDB-9511-5AA49642C8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6179" y="2195223"/>
                          <a:ext cx="9583" cy="12684"/>
                        </a:xfrm>
                        <a:custGeom>
                          <a:avLst/>
                          <a:gdLst>
                            <a:gd name="connsiteX0" fmla="*/ 8403 w 9583"/>
                            <a:gd name="connsiteY0" fmla="*/ 1641 h 12684"/>
                            <a:gd name="connsiteX1" fmla="*/ 646 w 9583"/>
                            <a:gd name="connsiteY1" fmla="*/ 4226 h 12684"/>
                            <a:gd name="connsiteX2" fmla="*/ 646 w 9583"/>
                            <a:gd name="connsiteY2" fmla="*/ 9829 h 12684"/>
                            <a:gd name="connsiteX3" fmla="*/ 5387 w 9583"/>
                            <a:gd name="connsiteY3" fmla="*/ 12415 h 12684"/>
                            <a:gd name="connsiteX4" fmla="*/ 8835 w 9583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583" h="12684">
                              <a:moveTo>
                                <a:pt x="8403" y="1641"/>
                              </a:moveTo>
                              <a:cubicBezTo>
                                <a:pt x="6249" y="-2238"/>
                                <a:pt x="1508" y="1641"/>
                                <a:pt x="646" y="4226"/>
                              </a:cubicBezTo>
                              <a:cubicBezTo>
                                <a:pt x="-215" y="5950"/>
                                <a:pt x="-215" y="8105"/>
                                <a:pt x="646" y="9829"/>
                              </a:cubicBezTo>
                              <a:cubicBezTo>
                                <a:pt x="646" y="11983"/>
                                <a:pt x="2370" y="13276"/>
                                <a:pt x="5387" y="12415"/>
                              </a:cubicBezTo>
                              <a:cubicBezTo>
                                <a:pt x="9265" y="11122"/>
                                <a:pt x="10558" y="5088"/>
                                <a:pt x="8835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9" name="Vrije vorm: vorm 10368">
                          <a:extLst>
                            <a:ext uri="{FF2B5EF4-FFF2-40B4-BE49-F238E27FC236}">
                              <a16:creationId xmlns:a16="http://schemas.microsoft.com/office/drawing/2014/main" id="{F6B6C050-A43D-D909-EB0C-04DFB8916A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64073" y="2105072"/>
                          <a:ext cx="64210" cy="49558"/>
                        </a:xfrm>
                        <a:custGeom>
                          <a:avLst/>
                          <a:gdLst>
                            <a:gd name="connsiteX0" fmla="*/ 63780 w 64210"/>
                            <a:gd name="connsiteY0" fmla="*/ 31890 h 49558"/>
                            <a:gd name="connsiteX1" fmla="*/ 36630 w 64210"/>
                            <a:gd name="connsiteY1" fmla="*/ 40940 h 49558"/>
                            <a:gd name="connsiteX2" fmla="*/ 18100 w 64210"/>
                            <a:gd name="connsiteY2" fmla="*/ 46973 h 49558"/>
                            <a:gd name="connsiteX3" fmla="*/ 9481 w 64210"/>
                            <a:gd name="connsiteY3" fmla="*/ 49559 h 49558"/>
                            <a:gd name="connsiteX4" fmla="*/ 0 w 64210"/>
                            <a:gd name="connsiteY4" fmla="*/ 17238 h 49558"/>
                            <a:gd name="connsiteX5" fmla="*/ 8188 w 64210"/>
                            <a:gd name="connsiteY5" fmla="*/ 14652 h 49558"/>
                            <a:gd name="connsiteX6" fmla="*/ 26719 w 64210"/>
                            <a:gd name="connsiteY6" fmla="*/ 8619 h 49558"/>
                            <a:gd name="connsiteX7" fmla="*/ 53006 w 64210"/>
                            <a:gd name="connsiteY7" fmla="*/ 0 h 49558"/>
                            <a:gd name="connsiteX8" fmla="*/ 64211 w 64210"/>
                            <a:gd name="connsiteY8" fmla="*/ 31890 h 495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4210" h="49558">
                              <a:moveTo>
                                <a:pt x="63780" y="31890"/>
                              </a:moveTo>
                              <a:cubicBezTo>
                                <a:pt x="63780" y="31890"/>
                                <a:pt x="49990" y="36200"/>
                                <a:pt x="36630" y="40940"/>
                              </a:cubicBezTo>
                              <a:cubicBezTo>
                                <a:pt x="29735" y="43095"/>
                                <a:pt x="22840" y="45249"/>
                                <a:pt x="18100" y="46973"/>
                              </a:cubicBezTo>
                              <a:cubicBezTo>
                                <a:pt x="12928" y="48697"/>
                                <a:pt x="9481" y="49559"/>
                                <a:pt x="9481" y="49559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3447" y="16376"/>
                                <a:pt x="8188" y="14652"/>
                              </a:cubicBezTo>
                              <a:cubicBezTo>
                                <a:pt x="13359" y="12928"/>
                                <a:pt x="19824" y="10774"/>
                                <a:pt x="26719" y="8619"/>
                              </a:cubicBezTo>
                              <a:cubicBezTo>
                                <a:pt x="40078" y="4309"/>
                                <a:pt x="53006" y="0"/>
                                <a:pt x="53006" y="0"/>
                              </a:cubicBezTo>
                              <a:lnTo>
                                <a:pt x="64211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70" name="Vrije vorm: vorm 10369">
                          <a:extLst>
                            <a:ext uri="{FF2B5EF4-FFF2-40B4-BE49-F238E27FC236}">
                              <a16:creationId xmlns:a16="http://schemas.microsoft.com/office/drawing/2014/main" id="{333D86EE-AB46-468C-5220-22437BC3FD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0361" y="2105072"/>
                          <a:ext cx="37492" cy="40508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1890 h 40508"/>
                            <a:gd name="connsiteX1" fmla="*/ 10343 w 37492"/>
                            <a:gd name="connsiteY1" fmla="*/ 40509 h 40508"/>
                            <a:gd name="connsiteX2" fmla="*/ 0 w 37492"/>
                            <a:gd name="connsiteY2" fmla="*/ 8619 h 40508"/>
                            <a:gd name="connsiteX3" fmla="*/ 26288 w 37492"/>
                            <a:gd name="connsiteY3" fmla="*/ 0 h 40508"/>
                            <a:gd name="connsiteX4" fmla="*/ 37492 w 37492"/>
                            <a:gd name="connsiteY4" fmla="*/ 3189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40508">
                              <a:moveTo>
                                <a:pt x="37492" y="31890"/>
                              </a:moveTo>
                              <a:lnTo>
                                <a:pt x="10343" y="40509"/>
                              </a:lnTo>
                              <a:lnTo>
                                <a:pt x="0" y="8619"/>
                              </a:lnTo>
                              <a:lnTo>
                                <a:pt x="26288" y="0"/>
                              </a:lnTo>
                              <a:lnTo>
                                <a:pt x="37492" y="318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356" name="Graphic 1445">
                        <a:extLst>
                          <a:ext uri="{FF2B5EF4-FFF2-40B4-BE49-F238E27FC236}">
                            <a16:creationId xmlns:a16="http://schemas.microsoft.com/office/drawing/2014/main" id="{1C17567A-48C5-8563-2F14-B3068BC306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40761" y="2022762"/>
                        <a:ext cx="90230" cy="128422"/>
                        <a:chOff x="6640761" y="2022762"/>
                        <a:chExt cx="90230" cy="128422"/>
                      </a:xfrm>
                    </p:grpSpPr>
                    <p:sp>
                      <p:nvSpPr>
                        <p:cNvPr id="10357" name="Vrije vorm: vorm 10356">
                          <a:extLst>
                            <a:ext uri="{FF2B5EF4-FFF2-40B4-BE49-F238E27FC236}">
                              <a16:creationId xmlns:a16="http://schemas.microsoft.com/office/drawing/2014/main" id="{6E34676B-09AD-B95A-B80C-6C8232E4CD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0007" y="2056806"/>
                          <a:ext cx="70984" cy="94377"/>
                        </a:xfrm>
                        <a:custGeom>
                          <a:avLst/>
                          <a:gdLst>
                            <a:gd name="connsiteX0" fmla="*/ 61772 w 70984"/>
                            <a:gd name="connsiteY0" fmla="*/ 28873 h 94377"/>
                            <a:gd name="connsiteX1" fmla="*/ 30313 w 70984"/>
                            <a:gd name="connsiteY1" fmla="*/ 0 h 94377"/>
                            <a:gd name="connsiteX2" fmla="*/ 26003 w 70984"/>
                            <a:gd name="connsiteY2" fmla="*/ 2155 h 94377"/>
                            <a:gd name="connsiteX3" fmla="*/ 16091 w 70984"/>
                            <a:gd name="connsiteY3" fmla="*/ 6464 h 94377"/>
                            <a:gd name="connsiteX4" fmla="*/ 1870 w 70984"/>
                            <a:gd name="connsiteY4" fmla="*/ 12928 h 94377"/>
                            <a:gd name="connsiteX5" fmla="*/ 4456 w 70984"/>
                            <a:gd name="connsiteY5" fmla="*/ 56023 h 94377"/>
                            <a:gd name="connsiteX6" fmla="*/ 44965 w 70984"/>
                            <a:gd name="connsiteY6" fmla="*/ 93515 h 94377"/>
                            <a:gd name="connsiteX7" fmla="*/ 50998 w 70984"/>
                            <a:gd name="connsiteY7" fmla="*/ 94377 h 94377"/>
                            <a:gd name="connsiteX8" fmla="*/ 55308 w 70984"/>
                            <a:gd name="connsiteY8" fmla="*/ 94377 h 94377"/>
                            <a:gd name="connsiteX9" fmla="*/ 57462 w 70984"/>
                            <a:gd name="connsiteY9" fmla="*/ 94377 h 94377"/>
                            <a:gd name="connsiteX10" fmla="*/ 62203 w 70984"/>
                            <a:gd name="connsiteY10" fmla="*/ 90068 h 94377"/>
                            <a:gd name="connsiteX11" fmla="*/ 65219 w 70984"/>
                            <a:gd name="connsiteY11" fmla="*/ 85327 h 94377"/>
                            <a:gd name="connsiteX12" fmla="*/ 62203 w 7098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0984" h="94377">
                              <a:moveTo>
                                <a:pt x="61772" y="28873"/>
                              </a:moveTo>
                              <a:cubicBezTo>
                                <a:pt x="45396" y="4740"/>
                                <a:pt x="30313" y="0"/>
                                <a:pt x="30313" y="0"/>
                              </a:cubicBezTo>
                              <a:cubicBezTo>
                                <a:pt x="30313" y="0"/>
                                <a:pt x="28589" y="862"/>
                                <a:pt x="26003" y="2155"/>
                              </a:cubicBezTo>
                              <a:cubicBezTo>
                                <a:pt x="23418" y="3447"/>
                                <a:pt x="19970" y="5171"/>
                                <a:pt x="16091" y="6464"/>
                              </a:cubicBezTo>
                              <a:cubicBezTo>
                                <a:pt x="8765" y="9912"/>
                                <a:pt x="1870" y="12928"/>
                                <a:pt x="1870" y="12928"/>
                              </a:cubicBezTo>
                              <a:cubicBezTo>
                                <a:pt x="1870" y="12928"/>
                                <a:pt x="-3732" y="28011"/>
                                <a:pt x="4456" y="56023"/>
                              </a:cubicBezTo>
                              <a:cubicBezTo>
                                <a:pt x="10489" y="77570"/>
                                <a:pt x="30313" y="90068"/>
                                <a:pt x="44965" y="93515"/>
                              </a:cubicBezTo>
                              <a:cubicBezTo>
                                <a:pt x="47120" y="93946"/>
                                <a:pt x="48843" y="94377"/>
                                <a:pt x="50998" y="94377"/>
                              </a:cubicBezTo>
                              <a:cubicBezTo>
                                <a:pt x="52291" y="94377"/>
                                <a:pt x="54015" y="94377"/>
                                <a:pt x="55308" y="94377"/>
                              </a:cubicBezTo>
                              <a:cubicBezTo>
                                <a:pt x="56600" y="94377"/>
                                <a:pt x="57462" y="94377"/>
                                <a:pt x="57462" y="94377"/>
                              </a:cubicBezTo>
                              <a:cubicBezTo>
                                <a:pt x="57462" y="94377"/>
                                <a:pt x="60048" y="92223"/>
                                <a:pt x="62203" y="90068"/>
                              </a:cubicBezTo>
                              <a:cubicBezTo>
                                <a:pt x="63496" y="88775"/>
                                <a:pt x="64358" y="87051"/>
                                <a:pt x="65219" y="85327"/>
                              </a:cubicBezTo>
                              <a:cubicBezTo>
                                <a:pt x="72115" y="71537"/>
                                <a:pt x="74700" y="48266"/>
                                <a:pt x="62203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58" name="Vrije vorm: vorm 10357">
                          <a:extLst>
                            <a:ext uri="{FF2B5EF4-FFF2-40B4-BE49-F238E27FC236}">
                              <a16:creationId xmlns:a16="http://schemas.microsoft.com/office/drawing/2014/main" id="{B1E2EC9E-0212-33F7-F278-2BACBAA3CD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9547" y="2056375"/>
                          <a:ext cx="47149" cy="33182"/>
                        </a:xfrm>
                        <a:custGeom>
                          <a:avLst/>
                          <a:gdLst>
                            <a:gd name="connsiteX0" fmla="*/ 47149 w 47149"/>
                            <a:gd name="connsiteY0" fmla="*/ 11636 h 33182"/>
                            <a:gd name="connsiteX1" fmla="*/ 30342 w 47149"/>
                            <a:gd name="connsiteY1" fmla="*/ 0 h 33182"/>
                            <a:gd name="connsiteX2" fmla="*/ 26033 w 47149"/>
                            <a:gd name="connsiteY2" fmla="*/ 2155 h 33182"/>
                            <a:gd name="connsiteX3" fmla="*/ 16121 w 47149"/>
                            <a:gd name="connsiteY3" fmla="*/ 6464 h 33182"/>
                            <a:gd name="connsiteX4" fmla="*/ 1900 w 47149"/>
                            <a:gd name="connsiteY4" fmla="*/ 12928 h 33182"/>
                            <a:gd name="connsiteX5" fmla="*/ 176 w 47149"/>
                            <a:gd name="connsiteY5" fmla="*/ 33183 h 33182"/>
                            <a:gd name="connsiteX6" fmla="*/ 23447 w 47149"/>
                            <a:gd name="connsiteY6" fmla="*/ 22409 h 33182"/>
                            <a:gd name="connsiteX7" fmla="*/ 39392 w 47149"/>
                            <a:gd name="connsiteY7" fmla="*/ 15083 h 33182"/>
                            <a:gd name="connsiteX8" fmla="*/ 46718 w 47149"/>
                            <a:gd name="connsiteY8" fmla="*/ 11636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7149" h="33182">
                              <a:moveTo>
                                <a:pt x="47149" y="11636"/>
                              </a:moveTo>
                              <a:cubicBezTo>
                                <a:pt x="37668" y="2586"/>
                                <a:pt x="30342" y="0"/>
                                <a:pt x="30342" y="0"/>
                              </a:cubicBezTo>
                              <a:cubicBezTo>
                                <a:pt x="30342" y="0"/>
                                <a:pt x="28618" y="862"/>
                                <a:pt x="26033" y="2155"/>
                              </a:cubicBezTo>
                              <a:cubicBezTo>
                                <a:pt x="23447" y="3448"/>
                                <a:pt x="19999" y="5171"/>
                                <a:pt x="16121" y="6464"/>
                              </a:cubicBezTo>
                              <a:cubicBezTo>
                                <a:pt x="8795" y="9912"/>
                                <a:pt x="1900" y="12928"/>
                                <a:pt x="1900" y="12928"/>
                              </a:cubicBezTo>
                              <a:cubicBezTo>
                                <a:pt x="1900" y="12928"/>
                                <a:pt x="-686" y="19824"/>
                                <a:pt x="176" y="33183"/>
                              </a:cubicBezTo>
                              <a:cubicBezTo>
                                <a:pt x="176" y="33183"/>
                                <a:pt x="11811" y="28012"/>
                                <a:pt x="23447" y="22409"/>
                              </a:cubicBezTo>
                              <a:cubicBezTo>
                                <a:pt x="29480" y="19824"/>
                                <a:pt x="35082" y="17238"/>
                                <a:pt x="39392" y="15083"/>
                              </a:cubicBezTo>
                              <a:cubicBezTo>
                                <a:pt x="43701" y="12928"/>
                                <a:pt x="46718" y="11636"/>
                                <a:pt x="4671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59" name="Vrije vorm: vorm 10358">
                          <a:extLst>
                            <a:ext uri="{FF2B5EF4-FFF2-40B4-BE49-F238E27FC236}">
                              <a16:creationId xmlns:a16="http://schemas.microsoft.com/office/drawing/2014/main" id="{29444C60-A74B-1878-5254-00646C97EF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966" y="2022762"/>
                          <a:ext cx="29735" cy="40939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4907 h 40939"/>
                            <a:gd name="connsiteX1" fmla="*/ 16376 w 29735"/>
                            <a:gd name="connsiteY1" fmla="*/ 40940 h 40939"/>
                            <a:gd name="connsiteX2" fmla="*/ 0 w 29735"/>
                            <a:gd name="connsiteY2" fmla="*/ 6033 h 40939"/>
                            <a:gd name="connsiteX3" fmla="*/ 12928 w 29735"/>
                            <a:gd name="connsiteY3" fmla="*/ 0 h 40939"/>
                            <a:gd name="connsiteX4" fmla="*/ 29735 w 29735"/>
                            <a:gd name="connsiteY4" fmla="*/ 34907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0939">
                              <a:moveTo>
                                <a:pt x="29735" y="34907"/>
                              </a:moveTo>
                              <a:lnTo>
                                <a:pt x="16376" y="40940"/>
                              </a:lnTo>
                              <a:lnTo>
                                <a:pt x="0" y="6033"/>
                              </a:lnTo>
                              <a:lnTo>
                                <a:pt x="12928" y="0"/>
                              </a:lnTo>
                              <a:lnTo>
                                <a:pt x="29735" y="349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0" name="Vrije vorm: vorm 10359">
                          <a:extLst>
                            <a:ext uri="{FF2B5EF4-FFF2-40B4-BE49-F238E27FC236}">
                              <a16:creationId xmlns:a16="http://schemas.microsoft.com/office/drawing/2014/main" id="{F56A943D-8614-8D51-3BBA-F2268D1320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665" y="2085080"/>
                          <a:ext cx="21875" cy="30682"/>
                        </a:xfrm>
                        <a:custGeom>
                          <a:avLst/>
                          <a:gdLst>
                            <a:gd name="connsiteX0" fmla="*/ 18207 w 21875"/>
                            <a:gd name="connsiteY0" fmla="*/ 3616 h 30682"/>
                            <a:gd name="connsiteX1" fmla="*/ 538 w 21875"/>
                            <a:gd name="connsiteY1" fmla="*/ 11804 h 30682"/>
                            <a:gd name="connsiteX2" fmla="*/ 1831 w 21875"/>
                            <a:gd name="connsiteY2" fmla="*/ 24732 h 30682"/>
                            <a:gd name="connsiteX3" fmla="*/ 13898 w 21875"/>
                            <a:gd name="connsiteY3" fmla="*/ 29473 h 30682"/>
                            <a:gd name="connsiteX4" fmla="*/ 18638 w 21875"/>
                            <a:gd name="connsiteY4" fmla="*/ 3616 h 306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75" h="30682">
                              <a:moveTo>
                                <a:pt x="18207" y="3616"/>
                              </a:moveTo>
                              <a:cubicBezTo>
                                <a:pt x="11312" y="-5434"/>
                                <a:pt x="1831" y="4478"/>
                                <a:pt x="538" y="11804"/>
                              </a:cubicBezTo>
                              <a:cubicBezTo>
                                <a:pt x="-323" y="15682"/>
                                <a:pt x="-323" y="21716"/>
                                <a:pt x="1831" y="24732"/>
                              </a:cubicBezTo>
                              <a:cubicBezTo>
                                <a:pt x="3555" y="29473"/>
                                <a:pt x="7003" y="32489"/>
                                <a:pt x="13898" y="29473"/>
                              </a:cubicBezTo>
                              <a:cubicBezTo>
                                <a:pt x="22517" y="25163"/>
                                <a:pt x="24241" y="10942"/>
                                <a:pt x="18638" y="3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1" name="Vrije vorm: vorm 10360">
                          <a:extLst>
                            <a:ext uri="{FF2B5EF4-FFF2-40B4-BE49-F238E27FC236}">
                              <a16:creationId xmlns:a16="http://schemas.microsoft.com/office/drawing/2014/main" id="{1D9F9A6C-8863-D410-EF23-8DA19AB1EC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4095" y="2122417"/>
                          <a:ext cx="8692" cy="12759"/>
                        </a:xfrm>
                        <a:custGeom>
                          <a:avLst/>
                          <a:gdLst>
                            <a:gd name="connsiteX0" fmla="*/ 7518 w 8692"/>
                            <a:gd name="connsiteY0" fmla="*/ 1618 h 12759"/>
                            <a:gd name="connsiteX1" fmla="*/ 192 w 8692"/>
                            <a:gd name="connsiteY1" fmla="*/ 5065 h 12759"/>
                            <a:gd name="connsiteX2" fmla="*/ 192 w 8692"/>
                            <a:gd name="connsiteY2" fmla="*/ 10237 h 12759"/>
                            <a:gd name="connsiteX3" fmla="*/ 5363 w 8692"/>
                            <a:gd name="connsiteY3" fmla="*/ 11960 h 12759"/>
                            <a:gd name="connsiteX4" fmla="*/ 7518 w 8692"/>
                            <a:gd name="connsiteY4" fmla="*/ 1187 h 127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692" h="12759">
                              <a:moveTo>
                                <a:pt x="7518" y="1618"/>
                              </a:moveTo>
                              <a:cubicBezTo>
                                <a:pt x="4501" y="-2261"/>
                                <a:pt x="622" y="1618"/>
                                <a:pt x="192" y="5065"/>
                              </a:cubicBezTo>
                              <a:cubicBezTo>
                                <a:pt x="192" y="6789"/>
                                <a:pt x="-239" y="9375"/>
                                <a:pt x="192" y="10237"/>
                              </a:cubicBezTo>
                              <a:cubicBezTo>
                                <a:pt x="1053" y="12391"/>
                                <a:pt x="2346" y="13684"/>
                                <a:pt x="5363" y="11960"/>
                              </a:cubicBezTo>
                              <a:cubicBezTo>
                                <a:pt x="8811" y="10237"/>
                                <a:pt x="9672" y="4203"/>
                                <a:pt x="7518" y="11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2" name="Vrije vorm: vorm 10361">
                          <a:extLst>
                            <a:ext uri="{FF2B5EF4-FFF2-40B4-BE49-F238E27FC236}">
                              <a16:creationId xmlns:a16="http://schemas.microsoft.com/office/drawing/2014/main" id="{4FB99E6B-F4D3-7D3A-9887-4A899C4953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761" y="2031812"/>
                          <a:ext cx="65934" cy="54299"/>
                        </a:xfrm>
                        <a:custGeom>
                          <a:avLst/>
                          <a:gdLst>
                            <a:gd name="connsiteX0" fmla="*/ 65935 w 65934"/>
                            <a:gd name="connsiteY0" fmla="*/ 29735 h 54299"/>
                            <a:gd name="connsiteX1" fmla="*/ 57747 w 65934"/>
                            <a:gd name="connsiteY1" fmla="*/ 33614 h 54299"/>
                            <a:gd name="connsiteX2" fmla="*/ 40078 w 65934"/>
                            <a:gd name="connsiteY2" fmla="*/ 42233 h 54299"/>
                            <a:gd name="connsiteX3" fmla="*/ 13790 w 65934"/>
                            <a:gd name="connsiteY3" fmla="*/ 54299 h 54299"/>
                            <a:gd name="connsiteX4" fmla="*/ 0 w 65934"/>
                            <a:gd name="connsiteY4" fmla="*/ 23702 h 54299"/>
                            <a:gd name="connsiteX5" fmla="*/ 25857 w 65934"/>
                            <a:gd name="connsiteY5" fmla="*/ 12066 h 54299"/>
                            <a:gd name="connsiteX6" fmla="*/ 43526 w 65934"/>
                            <a:gd name="connsiteY6" fmla="*/ 3879 h 54299"/>
                            <a:gd name="connsiteX7" fmla="*/ 51283 w 65934"/>
                            <a:gd name="connsiteY7" fmla="*/ 0 h 54299"/>
                            <a:gd name="connsiteX8" fmla="*/ 65935 w 65934"/>
                            <a:gd name="connsiteY8" fmla="*/ 30166 h 542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5934" h="54299">
                              <a:moveTo>
                                <a:pt x="65935" y="29735"/>
                              </a:moveTo>
                              <a:cubicBezTo>
                                <a:pt x="65935" y="29735"/>
                                <a:pt x="62918" y="31459"/>
                                <a:pt x="57747" y="33614"/>
                              </a:cubicBezTo>
                              <a:cubicBezTo>
                                <a:pt x="53006" y="36200"/>
                                <a:pt x="46542" y="39216"/>
                                <a:pt x="40078" y="42233"/>
                              </a:cubicBezTo>
                              <a:cubicBezTo>
                                <a:pt x="27150" y="48266"/>
                                <a:pt x="13790" y="54299"/>
                                <a:pt x="13790" y="54299"/>
                              </a:cubicBezTo>
                              <a:lnTo>
                                <a:pt x="0" y="23702"/>
                              </a:lnTo>
                              <a:cubicBezTo>
                                <a:pt x="0" y="23702"/>
                                <a:pt x="12928" y="17669"/>
                                <a:pt x="25857" y="12066"/>
                              </a:cubicBezTo>
                              <a:cubicBezTo>
                                <a:pt x="32321" y="9050"/>
                                <a:pt x="38785" y="6033"/>
                                <a:pt x="43526" y="3879"/>
                              </a:cubicBezTo>
                              <a:cubicBezTo>
                                <a:pt x="48266" y="1724"/>
                                <a:pt x="51283" y="0"/>
                                <a:pt x="51283" y="0"/>
                              </a:cubicBezTo>
                              <a:lnTo>
                                <a:pt x="65935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63" name="Vrije vorm: vorm 10362">
                          <a:extLst>
                            <a:ext uri="{FF2B5EF4-FFF2-40B4-BE49-F238E27FC236}">
                              <a16:creationId xmlns:a16="http://schemas.microsoft.com/office/drawing/2014/main" id="{D9B1DF32-CDAA-F08A-9E38-89F90D7770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6618" y="2030950"/>
                          <a:ext cx="40078" cy="43094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0597 h 43094"/>
                            <a:gd name="connsiteX1" fmla="*/ 27150 w 40078"/>
                            <a:gd name="connsiteY1" fmla="*/ 37061 h 43094"/>
                            <a:gd name="connsiteX2" fmla="*/ 14221 w 40078"/>
                            <a:gd name="connsiteY2" fmla="*/ 43095 h 43094"/>
                            <a:gd name="connsiteX3" fmla="*/ 0 w 40078"/>
                            <a:gd name="connsiteY3" fmla="*/ 12497 h 43094"/>
                            <a:gd name="connsiteX4" fmla="*/ 12928 w 40078"/>
                            <a:gd name="connsiteY4" fmla="*/ 6464 h 43094"/>
                            <a:gd name="connsiteX5" fmla="*/ 25426 w 40078"/>
                            <a:gd name="connsiteY5" fmla="*/ 0 h 43094"/>
                            <a:gd name="connsiteX6" fmla="*/ 40078 w 40078"/>
                            <a:gd name="connsiteY6" fmla="*/ 3016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43094">
                              <a:moveTo>
                                <a:pt x="40078" y="30597"/>
                              </a:moveTo>
                              <a:cubicBezTo>
                                <a:pt x="40078" y="30597"/>
                                <a:pt x="33614" y="33614"/>
                                <a:pt x="27150" y="37061"/>
                              </a:cubicBezTo>
                              <a:cubicBezTo>
                                <a:pt x="20685" y="40078"/>
                                <a:pt x="14221" y="43095"/>
                                <a:pt x="14221" y="43095"/>
                              </a:cubicBezTo>
                              <a:lnTo>
                                <a:pt x="0" y="12497"/>
                              </a:lnTo>
                              <a:cubicBezTo>
                                <a:pt x="0" y="12497"/>
                                <a:pt x="6464" y="9481"/>
                                <a:pt x="12928" y="6464"/>
                              </a:cubicBezTo>
                              <a:cubicBezTo>
                                <a:pt x="19392" y="3448"/>
                                <a:pt x="25426" y="0"/>
                                <a:pt x="25426" y="0"/>
                              </a:cubicBezTo>
                              <a:lnTo>
                                <a:pt x="40078" y="301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0350" name="Vrije vorm: vorm 10349">
                      <a:extLst>
                        <a:ext uri="{FF2B5EF4-FFF2-40B4-BE49-F238E27FC236}">
                          <a16:creationId xmlns:a16="http://schemas.microsoft.com/office/drawing/2014/main" id="{27E211AE-CF99-A22C-DF9D-F7585895E9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376" y="1980529"/>
                      <a:ext cx="957132" cy="164190"/>
                    </a:xfrm>
                    <a:custGeom>
                      <a:avLst/>
                      <a:gdLst>
                        <a:gd name="connsiteX0" fmla="*/ 952823 w 957132"/>
                        <a:gd name="connsiteY0" fmla="*/ 24133 h 164190"/>
                        <a:gd name="connsiteX1" fmla="*/ 774411 w 957132"/>
                        <a:gd name="connsiteY1" fmla="*/ 100842 h 164190"/>
                        <a:gd name="connsiteX2" fmla="*/ 564109 w 957132"/>
                        <a:gd name="connsiteY2" fmla="*/ 151693 h 164190"/>
                        <a:gd name="connsiteX3" fmla="*/ 537821 w 957132"/>
                        <a:gd name="connsiteY3" fmla="*/ 154279 h 164190"/>
                        <a:gd name="connsiteX4" fmla="*/ 511534 w 957132"/>
                        <a:gd name="connsiteY4" fmla="*/ 156003 h 164190"/>
                        <a:gd name="connsiteX5" fmla="*/ 485246 w 957132"/>
                        <a:gd name="connsiteY5" fmla="*/ 156003 h 164190"/>
                        <a:gd name="connsiteX6" fmla="*/ 472318 w 957132"/>
                        <a:gd name="connsiteY6" fmla="*/ 156865 h 164190"/>
                        <a:gd name="connsiteX7" fmla="*/ 459389 w 957132"/>
                        <a:gd name="connsiteY7" fmla="*/ 156003 h 164190"/>
                        <a:gd name="connsiteX8" fmla="*/ 433963 w 957132"/>
                        <a:gd name="connsiteY8" fmla="*/ 154279 h 164190"/>
                        <a:gd name="connsiteX9" fmla="*/ 427499 w 957132"/>
                        <a:gd name="connsiteY9" fmla="*/ 154279 h 164190"/>
                        <a:gd name="connsiteX10" fmla="*/ 421035 w 957132"/>
                        <a:gd name="connsiteY10" fmla="*/ 152986 h 164190"/>
                        <a:gd name="connsiteX11" fmla="*/ 408537 w 957132"/>
                        <a:gd name="connsiteY11" fmla="*/ 151262 h 164190"/>
                        <a:gd name="connsiteX12" fmla="*/ 383543 w 957132"/>
                        <a:gd name="connsiteY12" fmla="*/ 147384 h 164190"/>
                        <a:gd name="connsiteX13" fmla="*/ 357255 w 957132"/>
                        <a:gd name="connsiteY13" fmla="*/ 141350 h 164190"/>
                        <a:gd name="connsiteX14" fmla="*/ 155572 w 957132"/>
                        <a:gd name="connsiteY14" fmla="*/ 76278 h 164190"/>
                        <a:gd name="connsiteX15" fmla="*/ 5602 w 957132"/>
                        <a:gd name="connsiteY15" fmla="*/ 0 h 164190"/>
                        <a:gd name="connsiteX16" fmla="*/ 0 w 957132"/>
                        <a:gd name="connsiteY16" fmla="*/ 6033 h 164190"/>
                        <a:gd name="connsiteX17" fmla="*/ 152124 w 957132"/>
                        <a:gd name="connsiteY17" fmla="*/ 83173 h 164190"/>
                        <a:gd name="connsiteX18" fmla="*/ 355100 w 957132"/>
                        <a:gd name="connsiteY18" fmla="*/ 148676 h 164190"/>
                        <a:gd name="connsiteX19" fmla="*/ 381819 w 957132"/>
                        <a:gd name="connsiteY19" fmla="*/ 154710 h 164190"/>
                        <a:gd name="connsiteX20" fmla="*/ 407245 w 957132"/>
                        <a:gd name="connsiteY20" fmla="*/ 158588 h 164190"/>
                        <a:gd name="connsiteX21" fmla="*/ 419742 w 957132"/>
                        <a:gd name="connsiteY21" fmla="*/ 160312 h 164190"/>
                        <a:gd name="connsiteX22" fmla="*/ 426206 w 957132"/>
                        <a:gd name="connsiteY22" fmla="*/ 161174 h 164190"/>
                        <a:gd name="connsiteX23" fmla="*/ 432671 w 957132"/>
                        <a:gd name="connsiteY23" fmla="*/ 161174 h 164190"/>
                        <a:gd name="connsiteX24" fmla="*/ 458527 w 957132"/>
                        <a:gd name="connsiteY24" fmla="*/ 163329 h 164190"/>
                        <a:gd name="connsiteX25" fmla="*/ 471456 w 957132"/>
                        <a:gd name="connsiteY25" fmla="*/ 164191 h 164190"/>
                        <a:gd name="connsiteX26" fmla="*/ 484815 w 957132"/>
                        <a:gd name="connsiteY26" fmla="*/ 164191 h 164190"/>
                        <a:gd name="connsiteX27" fmla="*/ 511103 w 957132"/>
                        <a:gd name="connsiteY27" fmla="*/ 164191 h 164190"/>
                        <a:gd name="connsiteX28" fmla="*/ 537821 w 957132"/>
                        <a:gd name="connsiteY28" fmla="*/ 162036 h 164190"/>
                        <a:gd name="connsiteX29" fmla="*/ 564540 w 957132"/>
                        <a:gd name="connsiteY29" fmla="*/ 159450 h 164190"/>
                        <a:gd name="connsiteX30" fmla="*/ 776135 w 957132"/>
                        <a:gd name="connsiteY30" fmla="*/ 108168 h 164190"/>
                        <a:gd name="connsiteX31" fmla="*/ 957133 w 957132"/>
                        <a:gd name="connsiteY31" fmla="*/ 30597 h 164190"/>
                        <a:gd name="connsiteX32" fmla="*/ 951961 w 957132"/>
                        <a:gd name="connsiteY32" fmla="*/ 24133 h 16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957132" h="164190">
                          <a:moveTo>
                            <a:pt x="952823" y="24133"/>
                          </a:moveTo>
                          <a:cubicBezTo>
                            <a:pt x="895938" y="52575"/>
                            <a:pt x="836037" y="78863"/>
                            <a:pt x="774411" y="100842"/>
                          </a:cubicBezTo>
                          <a:cubicBezTo>
                            <a:pt x="705891" y="124974"/>
                            <a:pt x="635215" y="143936"/>
                            <a:pt x="564109" y="151693"/>
                          </a:cubicBezTo>
                          <a:lnTo>
                            <a:pt x="537821" y="154279"/>
                          </a:lnTo>
                          <a:cubicBezTo>
                            <a:pt x="528772" y="155141"/>
                            <a:pt x="520153" y="156003"/>
                            <a:pt x="511534" y="156003"/>
                          </a:cubicBezTo>
                          <a:lnTo>
                            <a:pt x="485246" y="156003"/>
                          </a:lnTo>
                          <a:cubicBezTo>
                            <a:pt x="480936" y="156434"/>
                            <a:pt x="476627" y="156865"/>
                            <a:pt x="472318" y="156865"/>
                          </a:cubicBezTo>
                          <a:lnTo>
                            <a:pt x="459389" y="156003"/>
                          </a:lnTo>
                          <a:lnTo>
                            <a:pt x="433963" y="154279"/>
                          </a:lnTo>
                          <a:lnTo>
                            <a:pt x="427499" y="154279"/>
                          </a:lnTo>
                          <a:cubicBezTo>
                            <a:pt x="427499" y="154279"/>
                            <a:pt x="421035" y="152986"/>
                            <a:pt x="421035" y="152986"/>
                          </a:cubicBezTo>
                          <a:lnTo>
                            <a:pt x="408537" y="151262"/>
                          </a:lnTo>
                          <a:cubicBezTo>
                            <a:pt x="400350" y="149969"/>
                            <a:pt x="391731" y="148676"/>
                            <a:pt x="383543" y="147384"/>
                          </a:cubicBezTo>
                          <a:cubicBezTo>
                            <a:pt x="374924" y="145229"/>
                            <a:pt x="365874" y="143505"/>
                            <a:pt x="357255" y="141350"/>
                          </a:cubicBezTo>
                          <a:cubicBezTo>
                            <a:pt x="287010" y="125405"/>
                            <a:pt x="218921" y="103427"/>
                            <a:pt x="155572" y="76278"/>
                          </a:cubicBezTo>
                          <a:cubicBezTo>
                            <a:pt x="102134" y="53437"/>
                            <a:pt x="52576" y="27581"/>
                            <a:pt x="5602" y="0"/>
                          </a:cubicBezTo>
                          <a:cubicBezTo>
                            <a:pt x="3879" y="2155"/>
                            <a:pt x="2155" y="3879"/>
                            <a:pt x="0" y="6033"/>
                          </a:cubicBezTo>
                          <a:cubicBezTo>
                            <a:pt x="47404" y="34045"/>
                            <a:pt x="98256" y="60332"/>
                            <a:pt x="152124" y="83173"/>
                          </a:cubicBezTo>
                          <a:cubicBezTo>
                            <a:pt x="215904" y="110322"/>
                            <a:pt x="284425" y="132731"/>
                            <a:pt x="355100" y="148676"/>
                          </a:cubicBezTo>
                          <a:cubicBezTo>
                            <a:pt x="363719" y="150831"/>
                            <a:pt x="372769" y="152555"/>
                            <a:pt x="381819" y="154710"/>
                          </a:cubicBezTo>
                          <a:cubicBezTo>
                            <a:pt x="390438" y="156003"/>
                            <a:pt x="398626" y="157295"/>
                            <a:pt x="407245" y="158588"/>
                          </a:cubicBezTo>
                          <a:lnTo>
                            <a:pt x="419742" y="160312"/>
                          </a:lnTo>
                          <a:lnTo>
                            <a:pt x="426206" y="161174"/>
                          </a:lnTo>
                          <a:lnTo>
                            <a:pt x="432671" y="161174"/>
                          </a:lnTo>
                          <a:cubicBezTo>
                            <a:pt x="432671" y="161174"/>
                            <a:pt x="458527" y="163329"/>
                            <a:pt x="458527" y="163329"/>
                          </a:cubicBezTo>
                          <a:lnTo>
                            <a:pt x="471456" y="164191"/>
                          </a:lnTo>
                          <a:cubicBezTo>
                            <a:pt x="475765" y="164191"/>
                            <a:pt x="480075" y="164191"/>
                            <a:pt x="484815" y="164191"/>
                          </a:cubicBezTo>
                          <a:lnTo>
                            <a:pt x="511103" y="164191"/>
                          </a:lnTo>
                          <a:cubicBezTo>
                            <a:pt x="519722" y="164191"/>
                            <a:pt x="528772" y="162898"/>
                            <a:pt x="537821" y="162036"/>
                          </a:cubicBezTo>
                          <a:lnTo>
                            <a:pt x="564540" y="159450"/>
                          </a:lnTo>
                          <a:cubicBezTo>
                            <a:pt x="636077" y="151262"/>
                            <a:pt x="707614" y="132301"/>
                            <a:pt x="776135" y="108168"/>
                          </a:cubicBezTo>
                          <a:cubicBezTo>
                            <a:pt x="838622" y="86189"/>
                            <a:pt x="899386" y="59471"/>
                            <a:pt x="957133" y="30597"/>
                          </a:cubicBezTo>
                          <a:cubicBezTo>
                            <a:pt x="955409" y="28442"/>
                            <a:pt x="953685" y="26288"/>
                            <a:pt x="951961" y="24133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472" name="Graphic 1445">
                    <a:extLst>
                      <a:ext uri="{FF2B5EF4-FFF2-40B4-BE49-F238E27FC236}">
                        <a16:creationId xmlns:a16="http://schemas.microsoft.com/office/drawing/2014/main" id="{885FD87A-6146-1165-380E-CE54C6409221}"/>
                      </a:ext>
                    </a:extLst>
                  </p:cNvPr>
                  <p:cNvGrpSpPr/>
                  <p:nvPr/>
                </p:nvGrpSpPr>
                <p:grpSpPr>
                  <a:xfrm>
                    <a:off x="5301886" y="2364071"/>
                    <a:ext cx="1740388" cy="411554"/>
                    <a:chOff x="5301886" y="2364071"/>
                    <a:chExt cx="1740388" cy="411554"/>
                  </a:xfrm>
                </p:grpSpPr>
                <p:grpSp>
                  <p:nvGrpSpPr>
                    <p:cNvPr id="10259" name="Graphic 1445">
                      <a:extLst>
                        <a:ext uri="{FF2B5EF4-FFF2-40B4-BE49-F238E27FC236}">
                          <a16:creationId xmlns:a16="http://schemas.microsoft.com/office/drawing/2014/main" id="{D06FB9A8-7F39-85D2-AB7F-2947BF2147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1886" y="2381740"/>
                      <a:ext cx="1740388" cy="393885"/>
                      <a:chOff x="5301886" y="2381740"/>
                      <a:chExt cx="1740388" cy="393885"/>
                    </a:xfrm>
                  </p:grpSpPr>
                  <p:grpSp>
                    <p:nvGrpSpPr>
                      <p:cNvPr id="10261" name="Graphic 1445">
                        <a:extLst>
                          <a:ext uri="{FF2B5EF4-FFF2-40B4-BE49-F238E27FC236}">
                            <a16:creationId xmlns:a16="http://schemas.microsoft.com/office/drawing/2014/main" id="{D06FC98C-D7C5-0D47-DB03-59F5C9DCDF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1886" y="2480858"/>
                        <a:ext cx="88267" cy="121957"/>
                        <a:chOff x="5301886" y="2480858"/>
                        <a:chExt cx="88267" cy="121957"/>
                      </a:xfrm>
                    </p:grpSpPr>
                    <p:sp>
                      <p:nvSpPr>
                        <p:cNvPr id="10342" name="Vrije vorm: vorm 10341">
                          <a:extLst>
                            <a:ext uri="{FF2B5EF4-FFF2-40B4-BE49-F238E27FC236}">
                              <a16:creationId xmlns:a16="http://schemas.microsoft.com/office/drawing/2014/main" id="{866ECDC0-8153-CA68-7F70-19473C380A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886" y="2513179"/>
                          <a:ext cx="68760" cy="89636"/>
                        </a:xfrm>
                        <a:custGeom>
                          <a:avLst/>
                          <a:gdLst>
                            <a:gd name="connsiteX0" fmla="*/ 61980 w 68760"/>
                            <a:gd name="connsiteY0" fmla="*/ 54299 h 89636"/>
                            <a:gd name="connsiteX1" fmla="*/ 68013 w 68760"/>
                            <a:gd name="connsiteY1" fmla="*/ 12929 h 89636"/>
                            <a:gd name="connsiteX2" fmla="*/ 55947 w 68760"/>
                            <a:gd name="connsiteY2" fmla="*/ 6464 h 89636"/>
                            <a:gd name="connsiteX3" fmla="*/ 44311 w 68760"/>
                            <a:gd name="connsiteY3" fmla="*/ 0 h 89636"/>
                            <a:gd name="connsiteX4" fmla="*/ 34830 w 68760"/>
                            <a:gd name="connsiteY4" fmla="*/ 5171 h 89636"/>
                            <a:gd name="connsiteX5" fmla="*/ 11990 w 68760"/>
                            <a:gd name="connsiteY5" fmla="*/ 27150 h 89636"/>
                            <a:gd name="connsiteX6" fmla="*/ 3371 w 68760"/>
                            <a:gd name="connsiteY6" fmla="*/ 80156 h 89636"/>
                            <a:gd name="connsiteX7" fmla="*/ 5957 w 68760"/>
                            <a:gd name="connsiteY7" fmla="*/ 84897 h 89636"/>
                            <a:gd name="connsiteX8" fmla="*/ 8543 w 68760"/>
                            <a:gd name="connsiteY8" fmla="*/ 87913 h 89636"/>
                            <a:gd name="connsiteX9" fmla="*/ 9835 w 68760"/>
                            <a:gd name="connsiteY9" fmla="*/ 89206 h 89636"/>
                            <a:gd name="connsiteX10" fmla="*/ 11559 w 68760"/>
                            <a:gd name="connsiteY10" fmla="*/ 89206 h 89636"/>
                            <a:gd name="connsiteX11" fmla="*/ 15438 w 68760"/>
                            <a:gd name="connsiteY11" fmla="*/ 89637 h 89636"/>
                            <a:gd name="connsiteX12" fmla="*/ 21040 w 68760"/>
                            <a:gd name="connsiteY12" fmla="*/ 89206 h 89636"/>
                            <a:gd name="connsiteX13" fmla="*/ 61549 w 68760"/>
                            <a:gd name="connsiteY13" fmla="*/ 53437 h 896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8760" h="89636">
                              <a:moveTo>
                                <a:pt x="61980" y="54299"/>
                              </a:moveTo>
                              <a:cubicBezTo>
                                <a:pt x="71892" y="27150"/>
                                <a:pt x="68013" y="12929"/>
                                <a:pt x="68013" y="12929"/>
                              </a:cubicBezTo>
                              <a:cubicBezTo>
                                <a:pt x="68013" y="12929"/>
                                <a:pt x="61980" y="9912"/>
                                <a:pt x="55947" y="6464"/>
                              </a:cubicBezTo>
                              <a:cubicBezTo>
                                <a:pt x="49913" y="3017"/>
                                <a:pt x="44311" y="0"/>
                                <a:pt x="44311" y="0"/>
                              </a:cubicBezTo>
                              <a:cubicBezTo>
                                <a:pt x="44311" y="0"/>
                                <a:pt x="40864" y="1293"/>
                                <a:pt x="34830" y="5171"/>
                              </a:cubicBezTo>
                              <a:cubicBezTo>
                                <a:pt x="29228" y="9050"/>
                                <a:pt x="21040" y="15945"/>
                                <a:pt x="11990" y="27150"/>
                              </a:cubicBezTo>
                              <a:cubicBezTo>
                                <a:pt x="-1800" y="43957"/>
                                <a:pt x="-2231" y="67228"/>
                                <a:pt x="3371" y="80156"/>
                              </a:cubicBezTo>
                              <a:cubicBezTo>
                                <a:pt x="4233" y="81880"/>
                                <a:pt x="5095" y="83604"/>
                                <a:pt x="5957" y="84897"/>
                              </a:cubicBezTo>
                              <a:cubicBezTo>
                                <a:pt x="6819" y="86189"/>
                                <a:pt x="7681" y="87051"/>
                                <a:pt x="8543" y="87913"/>
                              </a:cubicBezTo>
                              <a:cubicBezTo>
                                <a:pt x="9404" y="88775"/>
                                <a:pt x="9835" y="89206"/>
                                <a:pt x="9835" y="89206"/>
                              </a:cubicBezTo>
                              <a:cubicBezTo>
                                <a:pt x="9835" y="89206"/>
                                <a:pt x="10697" y="89206"/>
                                <a:pt x="11559" y="89206"/>
                              </a:cubicBezTo>
                              <a:cubicBezTo>
                                <a:pt x="12852" y="89206"/>
                                <a:pt x="14145" y="89206"/>
                                <a:pt x="15438" y="89637"/>
                              </a:cubicBezTo>
                              <a:cubicBezTo>
                                <a:pt x="17162" y="89637"/>
                                <a:pt x="18885" y="89637"/>
                                <a:pt x="21040" y="89206"/>
                              </a:cubicBezTo>
                              <a:cubicBezTo>
                                <a:pt x="35261" y="86620"/>
                                <a:pt x="54223" y="74123"/>
                                <a:pt x="61549" y="534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3" name="Vrije vorm: vorm 10342">
                          <a:extLst>
                            <a:ext uri="{FF2B5EF4-FFF2-40B4-BE49-F238E27FC236}">
                              <a16:creationId xmlns:a16="http://schemas.microsoft.com/office/drawing/2014/main" id="{89653345-F68A-5AD3-222A-C4B2AF755D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9821" y="2513179"/>
                          <a:ext cx="40730" cy="32752"/>
                        </a:xfrm>
                        <a:custGeom>
                          <a:avLst/>
                          <a:gdLst>
                            <a:gd name="connsiteX0" fmla="*/ 39647 w 40730"/>
                            <a:gd name="connsiteY0" fmla="*/ 32321 h 32752"/>
                            <a:gd name="connsiteX1" fmla="*/ 40078 w 40730"/>
                            <a:gd name="connsiteY1" fmla="*/ 12929 h 32752"/>
                            <a:gd name="connsiteX2" fmla="*/ 28012 w 40730"/>
                            <a:gd name="connsiteY2" fmla="*/ 6464 h 32752"/>
                            <a:gd name="connsiteX3" fmla="*/ 16376 w 40730"/>
                            <a:gd name="connsiteY3" fmla="*/ 0 h 32752"/>
                            <a:gd name="connsiteX4" fmla="*/ 0 w 40730"/>
                            <a:gd name="connsiteY4" fmla="*/ 10774 h 32752"/>
                            <a:gd name="connsiteX5" fmla="*/ 6033 w 40730"/>
                            <a:gd name="connsiteY5" fmla="*/ 14221 h 32752"/>
                            <a:gd name="connsiteX6" fmla="*/ 19393 w 40730"/>
                            <a:gd name="connsiteY6" fmla="*/ 21978 h 32752"/>
                            <a:gd name="connsiteX7" fmla="*/ 33183 w 40730"/>
                            <a:gd name="connsiteY7" fmla="*/ 29304 h 32752"/>
                            <a:gd name="connsiteX8" fmla="*/ 39647 w 40730"/>
                            <a:gd name="connsiteY8" fmla="*/ 32752 h 327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730" h="32752">
                              <a:moveTo>
                                <a:pt x="39647" y="32321"/>
                              </a:moveTo>
                              <a:cubicBezTo>
                                <a:pt x="41802" y="19393"/>
                                <a:pt x="40078" y="12929"/>
                                <a:pt x="40078" y="12929"/>
                              </a:cubicBezTo>
                              <a:cubicBezTo>
                                <a:pt x="40078" y="12929"/>
                                <a:pt x="34045" y="9912"/>
                                <a:pt x="28012" y="6464"/>
                              </a:cubicBezTo>
                              <a:cubicBezTo>
                                <a:pt x="21978" y="3017"/>
                                <a:pt x="16376" y="0"/>
                                <a:pt x="16376" y="0"/>
                              </a:cubicBezTo>
                              <a:cubicBezTo>
                                <a:pt x="16376" y="0"/>
                                <a:pt x="9912" y="2155"/>
                                <a:pt x="0" y="10774"/>
                              </a:cubicBezTo>
                              <a:cubicBezTo>
                                <a:pt x="0" y="10774"/>
                                <a:pt x="2586" y="12067"/>
                                <a:pt x="6033" y="14221"/>
                              </a:cubicBezTo>
                              <a:cubicBezTo>
                                <a:pt x="9481" y="16376"/>
                                <a:pt x="14652" y="18962"/>
                                <a:pt x="19393" y="21978"/>
                              </a:cubicBezTo>
                              <a:cubicBezTo>
                                <a:pt x="24133" y="24995"/>
                                <a:pt x="29304" y="27581"/>
                                <a:pt x="33183" y="29304"/>
                              </a:cubicBezTo>
                              <a:cubicBezTo>
                                <a:pt x="37061" y="31459"/>
                                <a:pt x="39647" y="32752"/>
                                <a:pt x="39647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4" name="Vrije vorm: vorm 10343">
                          <a:extLst>
                            <a:ext uri="{FF2B5EF4-FFF2-40B4-BE49-F238E27FC236}">
                              <a16:creationId xmlns:a16="http://schemas.microsoft.com/office/drawing/2014/main" id="{CA5E2022-1C90-4DAA-8F57-98100ED485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954" y="2480858"/>
                          <a:ext cx="29304" cy="39647"/>
                        </a:xfrm>
                        <a:custGeom>
                          <a:avLst/>
                          <a:gdLst>
                            <a:gd name="connsiteX0" fmla="*/ 11205 w 29304"/>
                            <a:gd name="connsiteY0" fmla="*/ 39647 h 39647"/>
                            <a:gd name="connsiteX1" fmla="*/ 0 w 29304"/>
                            <a:gd name="connsiteY1" fmla="*/ 33183 h 39647"/>
                            <a:gd name="connsiteX2" fmla="*/ 18962 w 29304"/>
                            <a:gd name="connsiteY2" fmla="*/ 0 h 39647"/>
                            <a:gd name="connsiteX3" fmla="*/ 29304 w 29304"/>
                            <a:gd name="connsiteY3" fmla="*/ 5602 h 39647"/>
                            <a:gd name="connsiteX4" fmla="*/ 11205 w 29304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04" h="39647">
                              <a:moveTo>
                                <a:pt x="11205" y="39647"/>
                              </a:moveTo>
                              <a:lnTo>
                                <a:pt x="0" y="33183"/>
                              </a:lnTo>
                              <a:lnTo>
                                <a:pt x="18962" y="0"/>
                              </a:lnTo>
                              <a:lnTo>
                                <a:pt x="29304" y="5602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5" name="Vrije vorm: vorm 10344">
                          <a:extLst>
                            <a:ext uri="{FF2B5EF4-FFF2-40B4-BE49-F238E27FC236}">
                              <a16:creationId xmlns:a16="http://schemas.microsoft.com/office/drawing/2014/main" id="{2409B374-4148-0D64-4C8C-F583C26CF6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7291" y="2532788"/>
                          <a:ext cx="27358" cy="23424"/>
                        </a:xfrm>
                        <a:custGeom>
                          <a:avLst/>
                          <a:gdLst>
                            <a:gd name="connsiteX0" fmla="*/ 26752 w 27358"/>
                            <a:gd name="connsiteY0" fmla="*/ 10127 h 23424"/>
                            <a:gd name="connsiteX1" fmla="*/ 11668 w 27358"/>
                            <a:gd name="connsiteY1" fmla="*/ 1508 h 23424"/>
                            <a:gd name="connsiteX2" fmla="*/ 2187 w 27358"/>
                            <a:gd name="connsiteY2" fmla="*/ 10127 h 23424"/>
                            <a:gd name="connsiteX3" fmla="*/ 4342 w 27358"/>
                            <a:gd name="connsiteY3" fmla="*/ 22193 h 23424"/>
                            <a:gd name="connsiteX4" fmla="*/ 26321 w 27358"/>
                            <a:gd name="connsiteY4" fmla="*/ 10558 h 23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58" h="23424">
                              <a:moveTo>
                                <a:pt x="26752" y="10127"/>
                              </a:moveTo>
                              <a:cubicBezTo>
                                <a:pt x="30199" y="-647"/>
                                <a:pt x="18133" y="-1509"/>
                                <a:pt x="11668" y="1508"/>
                              </a:cubicBezTo>
                              <a:cubicBezTo>
                                <a:pt x="8221" y="3231"/>
                                <a:pt x="3480" y="6679"/>
                                <a:pt x="2187" y="10127"/>
                              </a:cubicBezTo>
                              <a:cubicBezTo>
                                <a:pt x="-829" y="14005"/>
                                <a:pt x="-1260" y="18746"/>
                                <a:pt x="4342" y="22193"/>
                              </a:cubicBezTo>
                              <a:cubicBezTo>
                                <a:pt x="12099" y="26503"/>
                                <a:pt x="23735" y="18746"/>
                                <a:pt x="26321" y="105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6" name="Vrije vorm: vorm 10345">
                          <a:extLst>
                            <a:ext uri="{FF2B5EF4-FFF2-40B4-BE49-F238E27FC236}">
                              <a16:creationId xmlns:a16="http://schemas.microsoft.com/office/drawing/2014/main" id="{4465137C-A83C-5DB0-1024-845D661055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7823" y="2563235"/>
                          <a:ext cx="11548" cy="9483"/>
                        </a:xfrm>
                        <a:custGeom>
                          <a:avLst/>
                          <a:gdLst>
                            <a:gd name="connsiteX0" fmla="*/ 11225 w 11548"/>
                            <a:gd name="connsiteY0" fmla="*/ 4243 h 9483"/>
                            <a:gd name="connsiteX1" fmla="*/ 4761 w 11548"/>
                            <a:gd name="connsiteY1" fmla="*/ 365 h 9483"/>
                            <a:gd name="connsiteX2" fmla="*/ 882 w 11548"/>
                            <a:gd name="connsiteY2" fmla="*/ 3812 h 9483"/>
                            <a:gd name="connsiteX3" fmla="*/ 1744 w 11548"/>
                            <a:gd name="connsiteY3" fmla="*/ 8984 h 9483"/>
                            <a:gd name="connsiteX4" fmla="*/ 11225 w 11548"/>
                            <a:gd name="connsiteY4" fmla="*/ 4243 h 94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48" h="9483">
                              <a:moveTo>
                                <a:pt x="11225" y="4243"/>
                              </a:moveTo>
                              <a:cubicBezTo>
                                <a:pt x="12949" y="-66"/>
                                <a:pt x="7347" y="-497"/>
                                <a:pt x="4761" y="365"/>
                              </a:cubicBezTo>
                              <a:cubicBezTo>
                                <a:pt x="3468" y="1227"/>
                                <a:pt x="1313" y="2519"/>
                                <a:pt x="882" y="3812"/>
                              </a:cubicBezTo>
                              <a:cubicBezTo>
                                <a:pt x="-411" y="5536"/>
                                <a:pt x="-411" y="7260"/>
                                <a:pt x="1744" y="8984"/>
                              </a:cubicBezTo>
                              <a:cubicBezTo>
                                <a:pt x="4761" y="10708"/>
                                <a:pt x="9932" y="7691"/>
                                <a:pt x="11225" y="42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7" name="Vrije vorm: vorm 10346">
                          <a:extLst>
                            <a:ext uri="{FF2B5EF4-FFF2-40B4-BE49-F238E27FC236}">
                              <a16:creationId xmlns:a16="http://schemas.microsoft.com/office/drawing/2014/main" id="{79003F08-2F2F-40E6-D589-C888AC213B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30683" y="2489046"/>
                          <a:ext cx="59470" cy="53006"/>
                        </a:xfrm>
                        <a:custGeom>
                          <a:avLst/>
                          <a:gdLst>
                            <a:gd name="connsiteX0" fmla="*/ 43957 w 59470"/>
                            <a:gd name="connsiteY0" fmla="*/ 52576 h 53006"/>
                            <a:gd name="connsiteX1" fmla="*/ 37061 w 59470"/>
                            <a:gd name="connsiteY1" fmla="*/ 49128 h 53006"/>
                            <a:gd name="connsiteX2" fmla="*/ 21978 w 59470"/>
                            <a:gd name="connsiteY2" fmla="*/ 40940 h 53006"/>
                            <a:gd name="connsiteX3" fmla="*/ 6895 w 59470"/>
                            <a:gd name="connsiteY3" fmla="*/ 32321 h 53006"/>
                            <a:gd name="connsiteX4" fmla="*/ 0 w 59470"/>
                            <a:gd name="connsiteY4" fmla="*/ 28442 h 53006"/>
                            <a:gd name="connsiteX5" fmla="*/ 17238 w 59470"/>
                            <a:gd name="connsiteY5" fmla="*/ 0 h 53006"/>
                            <a:gd name="connsiteX6" fmla="*/ 23702 w 59470"/>
                            <a:gd name="connsiteY6" fmla="*/ 3879 h 53006"/>
                            <a:gd name="connsiteX7" fmla="*/ 37923 w 59470"/>
                            <a:gd name="connsiteY7" fmla="*/ 12066 h 53006"/>
                            <a:gd name="connsiteX8" fmla="*/ 52576 w 59470"/>
                            <a:gd name="connsiteY8" fmla="*/ 19824 h 53006"/>
                            <a:gd name="connsiteX9" fmla="*/ 59471 w 59470"/>
                            <a:gd name="connsiteY9" fmla="*/ 23271 h 53006"/>
                            <a:gd name="connsiteX10" fmla="*/ 43957 w 59470"/>
                            <a:gd name="connsiteY10" fmla="*/ 53006 h 530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9470" h="53006">
                              <a:moveTo>
                                <a:pt x="43957" y="52576"/>
                              </a:moveTo>
                              <a:cubicBezTo>
                                <a:pt x="43957" y="52576"/>
                                <a:pt x="41371" y="50852"/>
                                <a:pt x="37061" y="49128"/>
                              </a:cubicBezTo>
                              <a:cubicBezTo>
                                <a:pt x="32752" y="46973"/>
                                <a:pt x="27150" y="43957"/>
                                <a:pt x="21978" y="40940"/>
                              </a:cubicBezTo>
                              <a:cubicBezTo>
                                <a:pt x="16376" y="37923"/>
                                <a:pt x="11205" y="34907"/>
                                <a:pt x="6895" y="32321"/>
                              </a:cubicBezTo>
                              <a:cubicBezTo>
                                <a:pt x="3017" y="30166"/>
                                <a:pt x="0" y="28442"/>
                                <a:pt x="0" y="28442"/>
                              </a:cubicBezTo>
                              <a:lnTo>
                                <a:pt x="17238" y="0"/>
                              </a:lnTo>
                              <a:cubicBezTo>
                                <a:pt x="17238" y="0"/>
                                <a:pt x="19824" y="1724"/>
                                <a:pt x="23702" y="3879"/>
                              </a:cubicBezTo>
                              <a:cubicBezTo>
                                <a:pt x="27581" y="6033"/>
                                <a:pt x="32752" y="9050"/>
                                <a:pt x="37923" y="12066"/>
                              </a:cubicBezTo>
                              <a:cubicBezTo>
                                <a:pt x="43095" y="15083"/>
                                <a:pt x="48266" y="17669"/>
                                <a:pt x="52576" y="19824"/>
                              </a:cubicBezTo>
                              <a:cubicBezTo>
                                <a:pt x="56885" y="21978"/>
                                <a:pt x="59471" y="23271"/>
                                <a:pt x="59471" y="23271"/>
                              </a:cubicBezTo>
                              <a:lnTo>
                                <a:pt x="43957" y="53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8" name="Vrije vorm: vorm 10347">
                          <a:extLst>
                            <a:ext uri="{FF2B5EF4-FFF2-40B4-BE49-F238E27FC236}">
                              <a16:creationId xmlns:a16="http://schemas.microsoft.com/office/drawing/2014/main" id="{B6B3F2AA-6CE4-B9B8-F5EA-E39F9D6F16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662" y="2500250"/>
                          <a:ext cx="37492" cy="41371"/>
                        </a:xfrm>
                        <a:custGeom>
                          <a:avLst/>
                          <a:gdLst>
                            <a:gd name="connsiteX0" fmla="*/ 21978 w 37492"/>
                            <a:gd name="connsiteY0" fmla="*/ 41371 h 41371"/>
                            <a:gd name="connsiteX1" fmla="*/ 10774 w 37492"/>
                            <a:gd name="connsiteY1" fmla="*/ 35338 h 41371"/>
                            <a:gd name="connsiteX2" fmla="*/ 0 w 37492"/>
                            <a:gd name="connsiteY2" fmla="*/ 29304 h 41371"/>
                            <a:gd name="connsiteX3" fmla="*/ 16376 w 37492"/>
                            <a:gd name="connsiteY3" fmla="*/ 0 h 41371"/>
                            <a:gd name="connsiteX4" fmla="*/ 26719 w 37492"/>
                            <a:gd name="connsiteY4" fmla="*/ 5602 h 41371"/>
                            <a:gd name="connsiteX5" fmla="*/ 37492 w 37492"/>
                            <a:gd name="connsiteY5" fmla="*/ 11205 h 41371"/>
                            <a:gd name="connsiteX6" fmla="*/ 21978 w 37492"/>
                            <a:gd name="connsiteY6" fmla="*/ 40940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492" h="41371">
                              <a:moveTo>
                                <a:pt x="21978" y="41371"/>
                              </a:moveTo>
                              <a:cubicBezTo>
                                <a:pt x="21978" y="41371"/>
                                <a:pt x="16376" y="38354"/>
                                <a:pt x="10774" y="35338"/>
                              </a:cubicBezTo>
                              <a:cubicBezTo>
                                <a:pt x="5171" y="32321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21547" y="3017"/>
                                <a:pt x="26719" y="5602"/>
                              </a:cubicBezTo>
                              <a:cubicBezTo>
                                <a:pt x="31890" y="8619"/>
                                <a:pt x="37492" y="11205"/>
                                <a:pt x="37492" y="11205"/>
                              </a:cubicBezTo>
                              <a:lnTo>
                                <a:pt x="2197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2" name="Graphic 1445">
                        <a:extLst>
                          <a:ext uri="{FF2B5EF4-FFF2-40B4-BE49-F238E27FC236}">
                            <a16:creationId xmlns:a16="http://schemas.microsoft.com/office/drawing/2014/main" id="{4E7505BD-55CA-2B64-E6B7-E518A931AD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66368" y="2547224"/>
                        <a:ext cx="77202" cy="130576"/>
                        <a:chOff x="5466368" y="2547224"/>
                        <a:chExt cx="77202" cy="130576"/>
                      </a:xfrm>
                    </p:grpSpPr>
                    <p:sp>
                      <p:nvSpPr>
                        <p:cNvPr id="10335" name="Vrije vorm: vorm 10334">
                          <a:extLst>
                            <a:ext uri="{FF2B5EF4-FFF2-40B4-BE49-F238E27FC236}">
                              <a16:creationId xmlns:a16="http://schemas.microsoft.com/office/drawing/2014/main" id="{093A7F30-C14B-78BF-DEBF-1E3ACFFD12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6368" y="2583423"/>
                          <a:ext cx="61592" cy="94377"/>
                        </a:xfrm>
                        <a:custGeom>
                          <a:avLst/>
                          <a:gdLst>
                            <a:gd name="connsiteX0" fmla="*/ 59103 w 61592"/>
                            <a:gd name="connsiteY0" fmla="*/ 51714 h 94377"/>
                            <a:gd name="connsiteX1" fmla="*/ 59103 w 61592"/>
                            <a:gd name="connsiteY1" fmla="*/ 9481 h 94377"/>
                            <a:gd name="connsiteX2" fmla="*/ 33246 w 61592"/>
                            <a:gd name="connsiteY2" fmla="*/ 0 h 94377"/>
                            <a:gd name="connsiteX3" fmla="*/ 25058 w 61592"/>
                            <a:gd name="connsiteY3" fmla="*/ 6895 h 94377"/>
                            <a:gd name="connsiteX4" fmla="*/ 6528 w 61592"/>
                            <a:gd name="connsiteY4" fmla="*/ 32321 h 94377"/>
                            <a:gd name="connsiteX5" fmla="*/ 6528 w 61592"/>
                            <a:gd name="connsiteY5" fmla="*/ 86189 h 94377"/>
                            <a:gd name="connsiteX6" fmla="*/ 9544 w 61592"/>
                            <a:gd name="connsiteY6" fmla="*/ 90499 h 94377"/>
                            <a:gd name="connsiteX7" fmla="*/ 12561 w 61592"/>
                            <a:gd name="connsiteY7" fmla="*/ 93084 h 94377"/>
                            <a:gd name="connsiteX8" fmla="*/ 13854 w 61592"/>
                            <a:gd name="connsiteY8" fmla="*/ 94377 h 94377"/>
                            <a:gd name="connsiteX9" fmla="*/ 15577 w 61592"/>
                            <a:gd name="connsiteY9" fmla="*/ 94377 h 94377"/>
                            <a:gd name="connsiteX10" fmla="*/ 19456 w 61592"/>
                            <a:gd name="connsiteY10" fmla="*/ 94377 h 94377"/>
                            <a:gd name="connsiteX11" fmla="*/ 24627 w 61592"/>
                            <a:gd name="connsiteY11" fmla="*/ 93084 h 94377"/>
                            <a:gd name="connsiteX12" fmla="*/ 58672 w 61592"/>
                            <a:gd name="connsiteY12" fmla="*/ 51714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1592" h="94377">
                              <a:moveTo>
                                <a:pt x="59103" y="51714"/>
                              </a:moveTo>
                              <a:cubicBezTo>
                                <a:pt x="64705" y="23271"/>
                                <a:pt x="59103" y="9481"/>
                                <a:pt x="59103" y="9481"/>
                              </a:cubicBezTo>
                              <a:lnTo>
                                <a:pt x="33246" y="0"/>
                              </a:lnTo>
                              <a:cubicBezTo>
                                <a:pt x="33246" y="0"/>
                                <a:pt x="29799" y="1724"/>
                                <a:pt x="25058" y="6895"/>
                              </a:cubicBezTo>
                              <a:cubicBezTo>
                                <a:pt x="19887" y="11636"/>
                                <a:pt x="13423" y="19824"/>
                                <a:pt x="6528" y="32321"/>
                              </a:cubicBezTo>
                              <a:cubicBezTo>
                                <a:pt x="-3815" y="51714"/>
                                <a:pt x="-368" y="74123"/>
                                <a:pt x="6528" y="86189"/>
                              </a:cubicBezTo>
                              <a:cubicBezTo>
                                <a:pt x="7390" y="87913"/>
                                <a:pt x="8682" y="89206"/>
                                <a:pt x="9544" y="90499"/>
                              </a:cubicBezTo>
                              <a:cubicBezTo>
                                <a:pt x="10837" y="91361"/>
                                <a:pt x="11699" y="92654"/>
                                <a:pt x="12561" y="93084"/>
                              </a:cubicBezTo>
                              <a:cubicBezTo>
                                <a:pt x="13423" y="93946"/>
                                <a:pt x="13854" y="94377"/>
                                <a:pt x="13854" y="94377"/>
                              </a:cubicBezTo>
                              <a:cubicBezTo>
                                <a:pt x="13854" y="94377"/>
                                <a:pt x="14716" y="94377"/>
                                <a:pt x="15577" y="94377"/>
                              </a:cubicBezTo>
                              <a:cubicBezTo>
                                <a:pt x="16439" y="94377"/>
                                <a:pt x="18163" y="94377"/>
                                <a:pt x="19456" y="94377"/>
                              </a:cubicBezTo>
                              <a:cubicBezTo>
                                <a:pt x="21180" y="94377"/>
                                <a:pt x="22904" y="93516"/>
                                <a:pt x="24627" y="93084"/>
                              </a:cubicBezTo>
                              <a:cubicBezTo>
                                <a:pt x="37987" y="88344"/>
                                <a:pt x="54794" y="73261"/>
                                <a:pt x="58672" y="51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6" name="Vrije vorm: vorm 10335">
                          <a:extLst>
                            <a:ext uri="{FF2B5EF4-FFF2-40B4-BE49-F238E27FC236}">
                              <a16:creationId xmlns:a16="http://schemas.microsoft.com/office/drawing/2014/main" id="{3205F42F-0A5B-91D8-A55F-E6B2FA3C1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5393" y="2583423"/>
                          <a:ext cx="42663" cy="28873"/>
                        </a:xfrm>
                        <a:custGeom>
                          <a:avLst/>
                          <a:gdLst>
                            <a:gd name="connsiteX0" fmla="*/ 42664 w 42663"/>
                            <a:gd name="connsiteY0" fmla="*/ 28874 h 28873"/>
                            <a:gd name="connsiteX1" fmla="*/ 40078 w 42663"/>
                            <a:gd name="connsiteY1" fmla="*/ 9481 h 28873"/>
                            <a:gd name="connsiteX2" fmla="*/ 14221 w 42663"/>
                            <a:gd name="connsiteY2" fmla="*/ 0 h 28873"/>
                            <a:gd name="connsiteX3" fmla="*/ 0 w 42663"/>
                            <a:gd name="connsiteY3" fmla="*/ 13359 h 28873"/>
                            <a:gd name="connsiteX4" fmla="*/ 6464 w 42663"/>
                            <a:gd name="connsiteY4" fmla="*/ 15945 h 28873"/>
                            <a:gd name="connsiteX5" fmla="*/ 21116 w 42663"/>
                            <a:gd name="connsiteY5" fmla="*/ 21116 h 28873"/>
                            <a:gd name="connsiteX6" fmla="*/ 42664 w 42663"/>
                            <a:gd name="connsiteY6" fmla="*/ 28874 h 288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28873">
                              <a:moveTo>
                                <a:pt x="42664" y="28874"/>
                              </a:moveTo>
                              <a:cubicBezTo>
                                <a:pt x="42664" y="15945"/>
                                <a:pt x="40078" y="9481"/>
                                <a:pt x="40078" y="9481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7757" y="3448"/>
                                <a:pt x="0" y="13359"/>
                              </a:cubicBezTo>
                              <a:cubicBezTo>
                                <a:pt x="0" y="13359"/>
                                <a:pt x="2586" y="14652"/>
                                <a:pt x="6464" y="15945"/>
                              </a:cubicBezTo>
                              <a:cubicBezTo>
                                <a:pt x="10343" y="17238"/>
                                <a:pt x="15945" y="19393"/>
                                <a:pt x="21116" y="21116"/>
                              </a:cubicBezTo>
                              <a:cubicBezTo>
                                <a:pt x="31890" y="24995"/>
                                <a:pt x="42664" y="28874"/>
                                <a:pt x="42664" y="288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7" name="Vrije vorm: vorm 10336">
                          <a:extLst>
                            <a:ext uri="{FF2B5EF4-FFF2-40B4-BE49-F238E27FC236}">
                              <a16:creationId xmlns:a16="http://schemas.microsoft.com/office/drawing/2014/main" id="{F8A463CE-CC38-E1D0-5EE2-2768562F1C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7371" y="2547224"/>
                          <a:ext cx="24994" cy="40509"/>
                        </a:xfrm>
                        <a:custGeom>
                          <a:avLst/>
                          <a:gdLst>
                            <a:gd name="connsiteX0" fmla="*/ 12067 w 24994"/>
                            <a:gd name="connsiteY0" fmla="*/ 40509 h 40509"/>
                            <a:gd name="connsiteX1" fmla="*/ 0 w 24994"/>
                            <a:gd name="connsiteY1" fmla="*/ 36200 h 40509"/>
                            <a:gd name="connsiteX2" fmla="*/ 12928 w 24994"/>
                            <a:gd name="connsiteY2" fmla="*/ 0 h 40509"/>
                            <a:gd name="connsiteX3" fmla="*/ 24995 w 24994"/>
                            <a:gd name="connsiteY3" fmla="*/ 4310 h 40509"/>
                            <a:gd name="connsiteX4" fmla="*/ 12067 w 24994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994" h="40509">
                              <a:moveTo>
                                <a:pt x="12067" y="40509"/>
                              </a:moveTo>
                              <a:lnTo>
                                <a:pt x="0" y="36200"/>
                              </a:lnTo>
                              <a:lnTo>
                                <a:pt x="12928" y="0"/>
                              </a:lnTo>
                              <a:lnTo>
                                <a:pt x="24995" y="4310"/>
                              </a:lnTo>
                              <a:lnTo>
                                <a:pt x="12067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8" name="Vrije vorm: vorm 10337">
                          <a:extLst>
                            <a:ext uri="{FF2B5EF4-FFF2-40B4-BE49-F238E27FC236}">
                              <a16:creationId xmlns:a16="http://schemas.microsoft.com/office/drawing/2014/main" id="{4849EDFA-DF5F-B1FC-FA39-F0015FDA37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6778" y="2604901"/>
                          <a:ext cx="25588" cy="24343"/>
                        </a:xfrm>
                        <a:custGeom>
                          <a:avLst/>
                          <a:gdLst>
                            <a:gd name="connsiteX0" fmla="*/ 25422 w 25588"/>
                            <a:gd name="connsiteY0" fmla="*/ 8689 h 24343"/>
                            <a:gd name="connsiteX1" fmla="*/ 9046 w 25588"/>
                            <a:gd name="connsiteY1" fmla="*/ 2656 h 24343"/>
                            <a:gd name="connsiteX2" fmla="*/ 1289 w 25588"/>
                            <a:gd name="connsiteY2" fmla="*/ 12567 h 24343"/>
                            <a:gd name="connsiteX3" fmla="*/ 5598 w 25588"/>
                            <a:gd name="connsiteY3" fmla="*/ 23772 h 24343"/>
                            <a:gd name="connsiteX4" fmla="*/ 25422 w 25588"/>
                            <a:gd name="connsiteY4" fmla="*/ 8258 h 24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588" h="24343">
                              <a:moveTo>
                                <a:pt x="25422" y="8689"/>
                              </a:moveTo>
                              <a:cubicBezTo>
                                <a:pt x="27145" y="-2085"/>
                                <a:pt x="15079" y="-1223"/>
                                <a:pt x="9046" y="2656"/>
                              </a:cubicBezTo>
                              <a:cubicBezTo>
                                <a:pt x="6029" y="4810"/>
                                <a:pt x="1720" y="9120"/>
                                <a:pt x="1289" y="12567"/>
                              </a:cubicBezTo>
                              <a:cubicBezTo>
                                <a:pt x="-866" y="16877"/>
                                <a:pt x="-866" y="21617"/>
                                <a:pt x="5598" y="23772"/>
                              </a:cubicBezTo>
                              <a:cubicBezTo>
                                <a:pt x="13786" y="26788"/>
                                <a:pt x="24129" y="17308"/>
                                <a:pt x="25422" y="82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9" name="Vrije vorm: vorm 10338">
                          <a:extLst>
                            <a:ext uri="{FF2B5EF4-FFF2-40B4-BE49-F238E27FC236}">
                              <a16:creationId xmlns:a16="http://schemas.microsoft.com/office/drawing/2014/main" id="{C6815C2D-54F3-E61F-A6F0-597FE42678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1087" y="2638245"/>
                          <a:ext cx="10953" cy="10073"/>
                        </a:xfrm>
                        <a:custGeom>
                          <a:avLst/>
                          <a:gdLst>
                            <a:gd name="connsiteX0" fmla="*/ 10858 w 10953"/>
                            <a:gd name="connsiteY0" fmla="*/ 3787 h 10073"/>
                            <a:gd name="connsiteX1" fmla="*/ 3963 w 10953"/>
                            <a:gd name="connsiteY1" fmla="*/ 1201 h 10073"/>
                            <a:gd name="connsiteX2" fmla="*/ 515 w 10953"/>
                            <a:gd name="connsiteY2" fmla="*/ 5079 h 10073"/>
                            <a:gd name="connsiteX3" fmla="*/ 2239 w 10953"/>
                            <a:gd name="connsiteY3" fmla="*/ 9820 h 10073"/>
                            <a:gd name="connsiteX4" fmla="*/ 10427 w 10953"/>
                            <a:gd name="connsiteY4" fmla="*/ 3356 h 10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53" h="10073">
                              <a:moveTo>
                                <a:pt x="10858" y="3787"/>
                              </a:moveTo>
                              <a:cubicBezTo>
                                <a:pt x="11720" y="-954"/>
                                <a:pt x="6549" y="-523"/>
                                <a:pt x="3963" y="1201"/>
                              </a:cubicBezTo>
                              <a:cubicBezTo>
                                <a:pt x="2670" y="2063"/>
                                <a:pt x="946" y="3787"/>
                                <a:pt x="515" y="5079"/>
                              </a:cubicBezTo>
                              <a:cubicBezTo>
                                <a:pt x="-346" y="7234"/>
                                <a:pt x="-346" y="8958"/>
                                <a:pt x="2239" y="9820"/>
                              </a:cubicBezTo>
                              <a:cubicBezTo>
                                <a:pt x="5687" y="11113"/>
                                <a:pt x="9996" y="7234"/>
                                <a:pt x="10427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0" name="Vrije vorm: vorm 10339">
                          <a:extLst>
                            <a:ext uri="{FF2B5EF4-FFF2-40B4-BE49-F238E27FC236}">
                              <a16:creationId xmlns:a16="http://schemas.microsoft.com/office/drawing/2014/main" id="{178253EC-6530-211E-A897-19C5732197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4962" y="2558859"/>
                          <a:ext cx="58608" cy="48697"/>
                        </a:xfrm>
                        <a:custGeom>
                          <a:avLst/>
                          <a:gdLst>
                            <a:gd name="connsiteX0" fmla="*/ 47404 w 58608"/>
                            <a:gd name="connsiteY0" fmla="*/ 48697 h 48697"/>
                            <a:gd name="connsiteX1" fmla="*/ 23702 w 58608"/>
                            <a:gd name="connsiteY1" fmla="*/ 40078 h 48697"/>
                            <a:gd name="connsiteX2" fmla="*/ 7326 w 58608"/>
                            <a:gd name="connsiteY2" fmla="*/ 34045 h 48697"/>
                            <a:gd name="connsiteX3" fmla="*/ 0 w 58608"/>
                            <a:gd name="connsiteY3" fmla="*/ 31028 h 48697"/>
                            <a:gd name="connsiteX4" fmla="*/ 12067 w 58608"/>
                            <a:gd name="connsiteY4" fmla="*/ 0 h 48697"/>
                            <a:gd name="connsiteX5" fmla="*/ 19393 w 58608"/>
                            <a:gd name="connsiteY5" fmla="*/ 2586 h 48697"/>
                            <a:gd name="connsiteX6" fmla="*/ 35338 w 58608"/>
                            <a:gd name="connsiteY6" fmla="*/ 8188 h 48697"/>
                            <a:gd name="connsiteX7" fmla="*/ 58609 w 58608"/>
                            <a:gd name="connsiteY7" fmla="*/ 16376 h 48697"/>
                            <a:gd name="connsiteX8" fmla="*/ 47835 w 58608"/>
                            <a:gd name="connsiteY8" fmla="*/ 47835 h 486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8608" h="48697">
                              <a:moveTo>
                                <a:pt x="47404" y="48697"/>
                              </a:moveTo>
                              <a:cubicBezTo>
                                <a:pt x="47404" y="48697"/>
                                <a:pt x="35338" y="44387"/>
                                <a:pt x="23702" y="40078"/>
                              </a:cubicBezTo>
                              <a:cubicBezTo>
                                <a:pt x="17669" y="37923"/>
                                <a:pt x="11636" y="35769"/>
                                <a:pt x="7326" y="34045"/>
                              </a:cubicBezTo>
                              <a:cubicBezTo>
                                <a:pt x="3017" y="32321"/>
                                <a:pt x="0" y="31028"/>
                                <a:pt x="0" y="31028"/>
                              </a:cubicBezTo>
                              <a:lnTo>
                                <a:pt x="12067" y="0"/>
                              </a:lnTo>
                              <a:cubicBezTo>
                                <a:pt x="12067" y="0"/>
                                <a:pt x="14652" y="1293"/>
                                <a:pt x="19393" y="2586"/>
                              </a:cubicBezTo>
                              <a:cubicBezTo>
                                <a:pt x="23702" y="4310"/>
                                <a:pt x="29304" y="6033"/>
                                <a:pt x="35338" y="8188"/>
                              </a:cubicBezTo>
                              <a:cubicBezTo>
                                <a:pt x="46973" y="12497"/>
                                <a:pt x="58609" y="16376"/>
                                <a:pt x="58609" y="16376"/>
                              </a:cubicBezTo>
                              <a:lnTo>
                                <a:pt x="47835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41" name="Vrije vorm: vorm 10340">
                          <a:extLst>
                            <a:ext uri="{FF2B5EF4-FFF2-40B4-BE49-F238E27FC236}">
                              <a16:creationId xmlns:a16="http://schemas.microsoft.com/office/drawing/2014/main" id="{80C4B942-3925-A36D-FDE2-FB489844B0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8664" y="2567478"/>
                          <a:ext cx="34475" cy="40078"/>
                        </a:xfrm>
                        <a:custGeom>
                          <a:avLst/>
                          <a:gdLst>
                            <a:gd name="connsiteX0" fmla="*/ 23702 w 34475"/>
                            <a:gd name="connsiteY0" fmla="*/ 40078 h 40078"/>
                            <a:gd name="connsiteX1" fmla="*/ 0 w 34475"/>
                            <a:gd name="connsiteY1" fmla="*/ 31459 h 40078"/>
                            <a:gd name="connsiteX2" fmla="*/ 11205 w 34475"/>
                            <a:gd name="connsiteY2" fmla="*/ 0 h 40078"/>
                            <a:gd name="connsiteX3" fmla="*/ 34476 w 34475"/>
                            <a:gd name="connsiteY3" fmla="*/ 8188 h 40078"/>
                            <a:gd name="connsiteX4" fmla="*/ 23702 w 34475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0078">
                              <a:moveTo>
                                <a:pt x="23702" y="40078"/>
                              </a:moveTo>
                              <a:lnTo>
                                <a:pt x="0" y="31459"/>
                              </a:lnTo>
                              <a:lnTo>
                                <a:pt x="11205" y="0"/>
                              </a:lnTo>
                              <a:lnTo>
                                <a:pt x="34476" y="8188"/>
                              </a:lnTo>
                              <a:lnTo>
                                <a:pt x="23702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3" name="Graphic 1445">
                        <a:extLst>
                          <a:ext uri="{FF2B5EF4-FFF2-40B4-BE49-F238E27FC236}">
                            <a16:creationId xmlns:a16="http://schemas.microsoft.com/office/drawing/2014/main" id="{3E833204-C2E5-B6FB-AD6D-1D440B3343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35457" y="2594197"/>
                        <a:ext cx="69719" cy="133162"/>
                        <a:chOff x="5635457" y="2594197"/>
                        <a:chExt cx="69719" cy="133162"/>
                      </a:xfrm>
                    </p:grpSpPr>
                    <p:sp>
                      <p:nvSpPr>
                        <p:cNvPr id="10328" name="Vrije vorm: vorm 10327">
                          <a:extLst>
                            <a:ext uri="{FF2B5EF4-FFF2-40B4-BE49-F238E27FC236}">
                              <a16:creationId xmlns:a16="http://schemas.microsoft.com/office/drawing/2014/main" id="{3C5BE84F-8482-4334-C4D5-F862F549FD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5457" y="2632120"/>
                          <a:ext cx="58911" cy="95239"/>
                        </a:xfrm>
                        <a:custGeom>
                          <a:avLst/>
                          <a:gdLst>
                            <a:gd name="connsiteX0" fmla="*/ 58514 w 58911"/>
                            <a:gd name="connsiteY0" fmla="*/ 48266 h 95239"/>
                            <a:gd name="connsiteX1" fmla="*/ 53343 w 58911"/>
                            <a:gd name="connsiteY1" fmla="*/ 6464 h 95239"/>
                            <a:gd name="connsiteX2" fmla="*/ 26624 w 58911"/>
                            <a:gd name="connsiteY2" fmla="*/ 0 h 95239"/>
                            <a:gd name="connsiteX3" fmla="*/ 3784 w 58911"/>
                            <a:gd name="connsiteY3" fmla="*/ 35338 h 95239"/>
                            <a:gd name="connsiteX4" fmla="*/ 10248 w 58911"/>
                            <a:gd name="connsiteY4" fmla="*/ 88344 h 95239"/>
                            <a:gd name="connsiteX5" fmla="*/ 13696 w 58911"/>
                            <a:gd name="connsiteY5" fmla="*/ 92223 h 95239"/>
                            <a:gd name="connsiteX6" fmla="*/ 16713 w 58911"/>
                            <a:gd name="connsiteY6" fmla="*/ 94377 h 95239"/>
                            <a:gd name="connsiteX7" fmla="*/ 18436 w 58911"/>
                            <a:gd name="connsiteY7" fmla="*/ 95239 h 95239"/>
                            <a:gd name="connsiteX8" fmla="*/ 20160 w 58911"/>
                            <a:gd name="connsiteY8" fmla="*/ 95239 h 95239"/>
                            <a:gd name="connsiteX9" fmla="*/ 24039 w 58911"/>
                            <a:gd name="connsiteY9" fmla="*/ 94808 h 95239"/>
                            <a:gd name="connsiteX10" fmla="*/ 29210 w 58911"/>
                            <a:gd name="connsiteY10" fmla="*/ 92654 h 95239"/>
                            <a:gd name="connsiteX11" fmla="*/ 58514 w 58911"/>
                            <a:gd name="connsiteY11" fmla="*/ 47835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8911" h="95239">
                              <a:moveTo>
                                <a:pt x="58514" y="48266"/>
                              </a:moveTo>
                              <a:cubicBezTo>
                                <a:pt x="60669" y="19824"/>
                                <a:pt x="53343" y="6464"/>
                                <a:pt x="53343" y="6464"/>
                              </a:cubicBezTo>
                              <a:lnTo>
                                <a:pt x="26624" y="0"/>
                              </a:lnTo>
                              <a:cubicBezTo>
                                <a:pt x="26624" y="0"/>
                                <a:pt x="14127" y="8619"/>
                                <a:pt x="3784" y="35338"/>
                              </a:cubicBezTo>
                              <a:cubicBezTo>
                                <a:pt x="-4404" y="55592"/>
                                <a:pt x="2060" y="77139"/>
                                <a:pt x="10248" y="88344"/>
                              </a:cubicBezTo>
                              <a:cubicBezTo>
                                <a:pt x="11541" y="90068"/>
                                <a:pt x="12403" y="91361"/>
                                <a:pt x="13696" y="92223"/>
                              </a:cubicBezTo>
                              <a:cubicBezTo>
                                <a:pt x="14558" y="93084"/>
                                <a:pt x="15851" y="93946"/>
                                <a:pt x="16713" y="94377"/>
                              </a:cubicBezTo>
                              <a:cubicBezTo>
                                <a:pt x="17575" y="94808"/>
                                <a:pt x="18005" y="95239"/>
                                <a:pt x="18436" y="95239"/>
                              </a:cubicBezTo>
                              <a:cubicBezTo>
                                <a:pt x="18436" y="95239"/>
                                <a:pt x="19298" y="95239"/>
                                <a:pt x="20160" y="95239"/>
                              </a:cubicBezTo>
                              <a:cubicBezTo>
                                <a:pt x="21022" y="95239"/>
                                <a:pt x="22746" y="95239"/>
                                <a:pt x="24039" y="94808"/>
                              </a:cubicBezTo>
                              <a:cubicBezTo>
                                <a:pt x="25762" y="94377"/>
                                <a:pt x="27486" y="93515"/>
                                <a:pt x="29210" y="92654"/>
                              </a:cubicBezTo>
                              <a:cubicBezTo>
                                <a:pt x="41708" y="86620"/>
                                <a:pt x="56791" y="69382"/>
                                <a:pt x="58514" y="4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9" name="Vrije vorm: vorm 10328">
                          <a:extLst>
                            <a:ext uri="{FF2B5EF4-FFF2-40B4-BE49-F238E27FC236}">
                              <a16:creationId xmlns:a16="http://schemas.microsoft.com/office/drawing/2014/main" id="{A93701F9-DF05-DE8C-47D1-DCFB8B14A3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0015" y="2632551"/>
                          <a:ext cx="44387" cy="25425"/>
                        </a:xfrm>
                        <a:custGeom>
                          <a:avLst/>
                          <a:gdLst>
                            <a:gd name="connsiteX0" fmla="*/ 43957 w 44387"/>
                            <a:gd name="connsiteY0" fmla="*/ 25426 h 25425"/>
                            <a:gd name="connsiteX1" fmla="*/ 39216 w 44387"/>
                            <a:gd name="connsiteY1" fmla="*/ 6464 h 25425"/>
                            <a:gd name="connsiteX2" fmla="*/ 12497 w 44387"/>
                            <a:gd name="connsiteY2" fmla="*/ 0 h 25425"/>
                            <a:gd name="connsiteX3" fmla="*/ 0 w 44387"/>
                            <a:gd name="connsiteY3" fmla="*/ 15083 h 25425"/>
                            <a:gd name="connsiteX4" fmla="*/ 44388 w 44387"/>
                            <a:gd name="connsiteY4" fmla="*/ 25426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3957" y="25426"/>
                              </a:moveTo>
                              <a:cubicBezTo>
                                <a:pt x="42664" y="12497"/>
                                <a:pt x="39216" y="6464"/>
                                <a:pt x="39216" y="6464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895" y="4310"/>
                                <a:pt x="0" y="15083"/>
                              </a:cubicBezTo>
                              <a:lnTo>
                                <a:pt x="44388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0" name="Vrije vorm: vorm 10329">
                          <a:extLst>
                            <a:ext uri="{FF2B5EF4-FFF2-40B4-BE49-F238E27FC236}">
                              <a16:creationId xmlns:a16="http://schemas.microsoft.com/office/drawing/2014/main" id="{C4C8E587-AB6C-6505-4B3D-9027DF807C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2594197"/>
                          <a:ext cx="21116" cy="40509"/>
                        </a:xfrm>
                        <a:custGeom>
                          <a:avLst/>
                          <a:gdLst>
                            <a:gd name="connsiteX0" fmla="*/ 12928 w 21116"/>
                            <a:gd name="connsiteY0" fmla="*/ 40509 h 40509"/>
                            <a:gd name="connsiteX1" fmla="*/ 0 w 21116"/>
                            <a:gd name="connsiteY1" fmla="*/ 37492 h 40509"/>
                            <a:gd name="connsiteX2" fmla="*/ 8619 w 21116"/>
                            <a:gd name="connsiteY2" fmla="*/ 0 h 40509"/>
                            <a:gd name="connsiteX3" fmla="*/ 21116 w 21116"/>
                            <a:gd name="connsiteY3" fmla="*/ 3017 h 40509"/>
                            <a:gd name="connsiteX4" fmla="*/ 12928 w 21116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509">
                              <a:moveTo>
                                <a:pt x="12928" y="40509"/>
                              </a:moveTo>
                              <a:lnTo>
                                <a:pt x="0" y="37492"/>
                              </a:lnTo>
                              <a:lnTo>
                                <a:pt x="8619" y="0"/>
                              </a:lnTo>
                              <a:lnTo>
                                <a:pt x="21116" y="3017"/>
                              </a:lnTo>
                              <a:lnTo>
                                <a:pt x="1292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1" name="Vrije vorm: vorm 10330">
                          <a:extLst>
                            <a:ext uri="{FF2B5EF4-FFF2-40B4-BE49-F238E27FC236}">
                              <a16:creationId xmlns:a16="http://schemas.microsoft.com/office/drawing/2014/main" id="{91C7976C-CD9C-1934-8041-658468B1E6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4069" y="2653865"/>
                          <a:ext cx="24487" cy="25418"/>
                        </a:xfrm>
                        <a:custGeom>
                          <a:avLst/>
                          <a:gdLst>
                            <a:gd name="connsiteX0" fmla="*/ 24476 w 24487"/>
                            <a:gd name="connsiteY0" fmla="*/ 7991 h 25418"/>
                            <a:gd name="connsiteX1" fmla="*/ 7669 w 24487"/>
                            <a:gd name="connsiteY1" fmla="*/ 3681 h 25418"/>
                            <a:gd name="connsiteX2" fmla="*/ 774 w 24487"/>
                            <a:gd name="connsiteY2" fmla="*/ 14455 h 25418"/>
                            <a:gd name="connsiteX3" fmla="*/ 6376 w 24487"/>
                            <a:gd name="connsiteY3" fmla="*/ 25229 h 25418"/>
                            <a:gd name="connsiteX4" fmla="*/ 24045 w 24487"/>
                            <a:gd name="connsiteY4" fmla="*/ 7560 h 254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87" h="25418">
                              <a:moveTo>
                                <a:pt x="24476" y="7991"/>
                              </a:moveTo>
                              <a:cubicBezTo>
                                <a:pt x="24907" y="-3214"/>
                                <a:pt x="12841" y="-628"/>
                                <a:pt x="7669" y="3681"/>
                              </a:cubicBezTo>
                              <a:cubicBezTo>
                                <a:pt x="4652" y="6267"/>
                                <a:pt x="1205" y="11007"/>
                                <a:pt x="774" y="14455"/>
                              </a:cubicBezTo>
                              <a:cubicBezTo>
                                <a:pt x="-950" y="19195"/>
                                <a:pt x="-88" y="23936"/>
                                <a:pt x="6376" y="25229"/>
                              </a:cubicBezTo>
                              <a:cubicBezTo>
                                <a:pt x="14995" y="26952"/>
                                <a:pt x="24045" y="16610"/>
                                <a:pt x="24045" y="75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2" name="Vrije vorm: vorm 10331">
                          <a:extLst>
                            <a:ext uri="{FF2B5EF4-FFF2-40B4-BE49-F238E27FC236}">
                              <a16:creationId xmlns:a16="http://schemas.microsoft.com/office/drawing/2014/main" id="{827CA670-AD69-3C10-82AA-A6766A9D85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1677" y="2689164"/>
                          <a:ext cx="10061" cy="10295"/>
                        </a:xfrm>
                        <a:custGeom>
                          <a:avLst/>
                          <a:gdLst>
                            <a:gd name="connsiteX0" fmla="*/ 10062 w 10061"/>
                            <a:gd name="connsiteY0" fmla="*/ 3289 h 10295"/>
                            <a:gd name="connsiteX1" fmla="*/ 3167 w 10061"/>
                            <a:gd name="connsiteY1" fmla="*/ 1565 h 10295"/>
                            <a:gd name="connsiteX2" fmla="*/ 150 w 10061"/>
                            <a:gd name="connsiteY2" fmla="*/ 5874 h 10295"/>
                            <a:gd name="connsiteX3" fmla="*/ 2305 w 10061"/>
                            <a:gd name="connsiteY3" fmla="*/ 10184 h 10295"/>
                            <a:gd name="connsiteX4" fmla="*/ 9631 w 10061"/>
                            <a:gd name="connsiteY4" fmla="*/ 3289 h 102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61" h="10295">
                              <a:moveTo>
                                <a:pt x="10062" y="3289"/>
                              </a:moveTo>
                              <a:cubicBezTo>
                                <a:pt x="10062" y="-1452"/>
                                <a:pt x="4891" y="-159"/>
                                <a:pt x="3167" y="1565"/>
                              </a:cubicBezTo>
                              <a:cubicBezTo>
                                <a:pt x="1874" y="2858"/>
                                <a:pt x="581" y="4582"/>
                                <a:pt x="150" y="5874"/>
                              </a:cubicBezTo>
                              <a:cubicBezTo>
                                <a:pt x="-281" y="8029"/>
                                <a:pt x="150" y="9753"/>
                                <a:pt x="2305" y="10184"/>
                              </a:cubicBezTo>
                              <a:cubicBezTo>
                                <a:pt x="5752" y="11046"/>
                                <a:pt x="9631" y="6736"/>
                                <a:pt x="9631" y="32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3" name="Vrije vorm: vorm 10332">
                          <a:extLst>
                            <a:ext uri="{FF2B5EF4-FFF2-40B4-BE49-F238E27FC236}">
                              <a16:creationId xmlns:a16="http://schemas.microsoft.com/office/drawing/2014/main" id="{B0566CBB-66DC-1D14-7AE2-9C42210884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8722" y="2609280"/>
                          <a:ext cx="56453" cy="43956"/>
                        </a:xfrm>
                        <a:custGeom>
                          <a:avLst/>
                          <a:gdLst>
                            <a:gd name="connsiteX0" fmla="*/ 49128 w 56453"/>
                            <a:gd name="connsiteY0" fmla="*/ 43526 h 43956"/>
                            <a:gd name="connsiteX1" fmla="*/ 41371 w 56453"/>
                            <a:gd name="connsiteY1" fmla="*/ 41802 h 43956"/>
                            <a:gd name="connsiteX2" fmla="*/ 24564 w 56453"/>
                            <a:gd name="connsiteY2" fmla="*/ 37923 h 43956"/>
                            <a:gd name="connsiteX3" fmla="*/ 0 w 56453"/>
                            <a:gd name="connsiteY3" fmla="*/ 32321 h 43956"/>
                            <a:gd name="connsiteX4" fmla="*/ 8188 w 56453"/>
                            <a:gd name="connsiteY4" fmla="*/ 0 h 43956"/>
                            <a:gd name="connsiteX5" fmla="*/ 32321 w 56453"/>
                            <a:gd name="connsiteY5" fmla="*/ 5602 h 43956"/>
                            <a:gd name="connsiteX6" fmla="*/ 49128 w 56453"/>
                            <a:gd name="connsiteY6" fmla="*/ 9481 h 43956"/>
                            <a:gd name="connsiteX7" fmla="*/ 56454 w 56453"/>
                            <a:gd name="connsiteY7" fmla="*/ 11205 h 43956"/>
                            <a:gd name="connsiteX8" fmla="*/ 49559 w 56453"/>
                            <a:gd name="connsiteY8" fmla="*/ 43956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53" h="43956">
                              <a:moveTo>
                                <a:pt x="49128" y="43526"/>
                              </a:moveTo>
                              <a:cubicBezTo>
                                <a:pt x="49128" y="43526"/>
                                <a:pt x="46111" y="42664"/>
                                <a:pt x="41371" y="41802"/>
                              </a:cubicBezTo>
                              <a:cubicBezTo>
                                <a:pt x="36630" y="40509"/>
                                <a:pt x="30597" y="39216"/>
                                <a:pt x="24564" y="37923"/>
                              </a:cubicBezTo>
                              <a:cubicBezTo>
                                <a:pt x="12066" y="34907"/>
                                <a:pt x="0" y="32321"/>
                                <a:pt x="0" y="32321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0254" y="2586"/>
                                <a:pt x="32321" y="5602"/>
                              </a:cubicBezTo>
                              <a:cubicBezTo>
                                <a:pt x="38354" y="6895"/>
                                <a:pt x="44387" y="8619"/>
                                <a:pt x="49128" y="9481"/>
                              </a:cubicBezTo>
                              <a:cubicBezTo>
                                <a:pt x="53868" y="10774"/>
                                <a:pt x="56454" y="11205"/>
                                <a:pt x="56454" y="11205"/>
                              </a:cubicBezTo>
                              <a:lnTo>
                                <a:pt x="49559" y="439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34" name="Vrije vorm: vorm 10333">
                          <a:extLst>
                            <a:ext uri="{FF2B5EF4-FFF2-40B4-BE49-F238E27FC236}">
                              <a16:creationId xmlns:a16="http://schemas.microsoft.com/office/drawing/2014/main" id="{AEDBB23F-0D27-2262-BA1B-3ADBB0AD11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72855" y="2614451"/>
                          <a:ext cx="31459" cy="38354"/>
                        </a:xfrm>
                        <a:custGeom>
                          <a:avLst/>
                          <a:gdLst>
                            <a:gd name="connsiteX0" fmla="*/ 24995 w 31459"/>
                            <a:gd name="connsiteY0" fmla="*/ 38354 h 38354"/>
                            <a:gd name="connsiteX1" fmla="*/ 12497 w 31459"/>
                            <a:gd name="connsiteY1" fmla="*/ 35338 h 38354"/>
                            <a:gd name="connsiteX2" fmla="*/ 0 w 31459"/>
                            <a:gd name="connsiteY2" fmla="*/ 32321 h 38354"/>
                            <a:gd name="connsiteX3" fmla="*/ 7326 w 31459"/>
                            <a:gd name="connsiteY3" fmla="*/ 0 h 38354"/>
                            <a:gd name="connsiteX4" fmla="*/ 19393 w 31459"/>
                            <a:gd name="connsiteY4" fmla="*/ 3017 h 38354"/>
                            <a:gd name="connsiteX5" fmla="*/ 31459 w 31459"/>
                            <a:gd name="connsiteY5" fmla="*/ 5602 h 38354"/>
                            <a:gd name="connsiteX6" fmla="*/ 24564 w 31459"/>
                            <a:gd name="connsiteY6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459" h="38354">
                              <a:moveTo>
                                <a:pt x="24995" y="38354"/>
                              </a:moveTo>
                              <a:cubicBezTo>
                                <a:pt x="24995" y="38354"/>
                                <a:pt x="18962" y="37061"/>
                                <a:pt x="12497" y="35338"/>
                              </a:cubicBezTo>
                              <a:cubicBezTo>
                                <a:pt x="6464" y="34045"/>
                                <a:pt x="0" y="32321"/>
                                <a:pt x="0" y="32321"/>
                              </a:cubicBezTo>
                              <a:lnTo>
                                <a:pt x="7326" y="0"/>
                              </a:lnTo>
                              <a:cubicBezTo>
                                <a:pt x="7326" y="0"/>
                                <a:pt x="13359" y="1293"/>
                                <a:pt x="19393" y="3017"/>
                              </a:cubicBezTo>
                              <a:cubicBezTo>
                                <a:pt x="25426" y="4309"/>
                                <a:pt x="31459" y="5602"/>
                                <a:pt x="31459" y="5602"/>
                              </a:cubicBez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4" name="Graphic 1445">
                        <a:extLst>
                          <a:ext uri="{FF2B5EF4-FFF2-40B4-BE49-F238E27FC236}">
                            <a16:creationId xmlns:a16="http://schemas.microsoft.com/office/drawing/2014/main" id="{B830021D-CFEC-531B-7D99-5EF1834B8B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8928" y="2623778"/>
                        <a:ext cx="62162" cy="135902"/>
                        <a:chOff x="5808928" y="2623778"/>
                        <a:chExt cx="62162" cy="135902"/>
                      </a:xfrm>
                    </p:grpSpPr>
                    <p:sp>
                      <p:nvSpPr>
                        <p:cNvPr id="10321" name="Vrije vorm: vorm 10320">
                          <a:extLst>
                            <a:ext uri="{FF2B5EF4-FFF2-40B4-BE49-F238E27FC236}">
                              <a16:creationId xmlns:a16="http://schemas.microsoft.com/office/drawing/2014/main" id="{59B98195-A747-0428-5FC3-78F0D740E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8928" y="2664010"/>
                          <a:ext cx="57862" cy="95670"/>
                        </a:xfrm>
                        <a:custGeom>
                          <a:avLst/>
                          <a:gdLst>
                            <a:gd name="connsiteX0" fmla="*/ 57422 w 57862"/>
                            <a:gd name="connsiteY0" fmla="*/ 43957 h 95670"/>
                            <a:gd name="connsiteX1" fmla="*/ 48372 w 57862"/>
                            <a:gd name="connsiteY1" fmla="*/ 3017 h 95670"/>
                            <a:gd name="connsiteX2" fmla="*/ 20791 w 57862"/>
                            <a:gd name="connsiteY2" fmla="*/ 0 h 95670"/>
                            <a:gd name="connsiteX3" fmla="*/ 14327 w 57862"/>
                            <a:gd name="connsiteY3" fmla="*/ 8188 h 95670"/>
                            <a:gd name="connsiteX4" fmla="*/ 1830 w 57862"/>
                            <a:gd name="connsiteY4" fmla="*/ 37061 h 95670"/>
                            <a:gd name="connsiteX5" fmla="*/ 13896 w 57862"/>
                            <a:gd name="connsiteY5" fmla="*/ 89637 h 95670"/>
                            <a:gd name="connsiteX6" fmla="*/ 17775 w 57862"/>
                            <a:gd name="connsiteY6" fmla="*/ 93085 h 95670"/>
                            <a:gd name="connsiteX7" fmla="*/ 21222 w 57862"/>
                            <a:gd name="connsiteY7" fmla="*/ 94808 h 95670"/>
                            <a:gd name="connsiteX8" fmla="*/ 22946 w 57862"/>
                            <a:gd name="connsiteY8" fmla="*/ 95670 h 95670"/>
                            <a:gd name="connsiteX9" fmla="*/ 24670 w 57862"/>
                            <a:gd name="connsiteY9" fmla="*/ 95670 h 95670"/>
                            <a:gd name="connsiteX10" fmla="*/ 28548 w 57862"/>
                            <a:gd name="connsiteY10" fmla="*/ 94808 h 95670"/>
                            <a:gd name="connsiteX11" fmla="*/ 33289 w 57862"/>
                            <a:gd name="connsiteY11" fmla="*/ 92223 h 95670"/>
                            <a:gd name="connsiteX12" fmla="*/ 57853 w 57862"/>
                            <a:gd name="connsiteY12" fmla="*/ 44388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57862" h="95670">
                              <a:moveTo>
                                <a:pt x="57422" y="43957"/>
                              </a:moveTo>
                              <a:cubicBezTo>
                                <a:pt x="56991" y="15083"/>
                                <a:pt x="48372" y="3017"/>
                                <a:pt x="48372" y="3017"/>
                              </a:cubicBezTo>
                              <a:lnTo>
                                <a:pt x="20791" y="0"/>
                              </a:lnTo>
                              <a:cubicBezTo>
                                <a:pt x="20791" y="0"/>
                                <a:pt x="17775" y="2586"/>
                                <a:pt x="14327" y="8188"/>
                              </a:cubicBezTo>
                              <a:cubicBezTo>
                                <a:pt x="10449" y="14221"/>
                                <a:pt x="5708" y="23271"/>
                                <a:pt x="1830" y="37061"/>
                              </a:cubicBezTo>
                              <a:cubicBezTo>
                                <a:pt x="-3773" y="58178"/>
                                <a:pt x="4415" y="79725"/>
                                <a:pt x="13896" y="89637"/>
                              </a:cubicBezTo>
                              <a:cubicBezTo>
                                <a:pt x="15189" y="90930"/>
                                <a:pt x="16482" y="92223"/>
                                <a:pt x="17775" y="93085"/>
                              </a:cubicBezTo>
                              <a:cubicBezTo>
                                <a:pt x="19067" y="93516"/>
                                <a:pt x="20360" y="94377"/>
                                <a:pt x="21222" y="94808"/>
                              </a:cubicBezTo>
                              <a:cubicBezTo>
                                <a:pt x="22084" y="95239"/>
                                <a:pt x="22946" y="95670"/>
                                <a:pt x="22946" y="95670"/>
                              </a:cubicBezTo>
                              <a:cubicBezTo>
                                <a:pt x="22946" y="95670"/>
                                <a:pt x="23808" y="95670"/>
                                <a:pt x="24670" y="95670"/>
                              </a:cubicBezTo>
                              <a:cubicBezTo>
                                <a:pt x="25532" y="95670"/>
                                <a:pt x="27255" y="95239"/>
                                <a:pt x="28548" y="94808"/>
                              </a:cubicBezTo>
                              <a:cubicBezTo>
                                <a:pt x="29841" y="93946"/>
                                <a:pt x="31565" y="93085"/>
                                <a:pt x="33289" y="92223"/>
                              </a:cubicBezTo>
                              <a:cubicBezTo>
                                <a:pt x="44924" y="84466"/>
                                <a:pt x="58284" y="66366"/>
                                <a:pt x="57853" y="443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2" name="Vrije vorm: vorm 10321">
                          <a:extLst>
                            <a:ext uri="{FF2B5EF4-FFF2-40B4-BE49-F238E27FC236}">
                              <a16:creationId xmlns:a16="http://schemas.microsoft.com/office/drawing/2014/main" id="{9E90F059-5221-6500-8CBA-5EC2C8F888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8084" y="2663579"/>
                          <a:ext cx="45680" cy="21547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21547 h 21547"/>
                            <a:gd name="connsiteX1" fmla="*/ 38785 w 45680"/>
                            <a:gd name="connsiteY1" fmla="*/ 3017 h 21547"/>
                            <a:gd name="connsiteX2" fmla="*/ 11205 w 45680"/>
                            <a:gd name="connsiteY2" fmla="*/ 0 h 21547"/>
                            <a:gd name="connsiteX3" fmla="*/ 0 w 45680"/>
                            <a:gd name="connsiteY3" fmla="*/ 15945 h 21547"/>
                            <a:gd name="connsiteX4" fmla="*/ 6895 w 45680"/>
                            <a:gd name="connsiteY4" fmla="*/ 17238 h 21547"/>
                            <a:gd name="connsiteX5" fmla="*/ 22409 w 45680"/>
                            <a:gd name="connsiteY5" fmla="*/ 18962 h 21547"/>
                            <a:gd name="connsiteX6" fmla="*/ 45250 w 45680"/>
                            <a:gd name="connsiteY6" fmla="*/ 2154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21547">
                              <a:moveTo>
                                <a:pt x="45680" y="21547"/>
                              </a:moveTo>
                              <a:cubicBezTo>
                                <a:pt x="43095" y="9050"/>
                                <a:pt x="38785" y="3017"/>
                                <a:pt x="38785" y="3017"/>
                              </a:cubicBezTo>
                              <a:lnTo>
                                <a:pt x="11205" y="0"/>
                              </a:lnTo>
                              <a:cubicBezTo>
                                <a:pt x="11205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5945"/>
                                <a:pt x="6895" y="17238"/>
                              </a:cubicBezTo>
                              <a:cubicBezTo>
                                <a:pt x="11205" y="17669"/>
                                <a:pt x="16807" y="18531"/>
                                <a:pt x="22409" y="18962"/>
                              </a:cubicBezTo>
                              <a:cubicBezTo>
                                <a:pt x="33614" y="20255"/>
                                <a:pt x="45250" y="21547"/>
                                <a:pt x="45250" y="215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3" name="Vrije vorm: vorm 10322">
                          <a:extLst>
                            <a:ext uri="{FF2B5EF4-FFF2-40B4-BE49-F238E27FC236}">
                              <a16:creationId xmlns:a16="http://schemas.microsoft.com/office/drawing/2014/main" id="{175505A9-69F8-5B58-E04B-A2C5E1904E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021399">
                          <a:off x="5826991" y="2637085"/>
                          <a:ext cx="38354" cy="12928"/>
                        </a:xfrm>
                        <a:custGeom>
                          <a:avLst/>
                          <a:gdLst>
                            <a:gd name="connsiteX0" fmla="*/ 0 w 38354"/>
                            <a:gd name="connsiteY0" fmla="*/ 0 h 12928"/>
                            <a:gd name="connsiteX1" fmla="*/ 38354 w 38354"/>
                            <a:gd name="connsiteY1" fmla="*/ 0 h 12928"/>
                            <a:gd name="connsiteX2" fmla="*/ 38354 w 38354"/>
                            <a:gd name="connsiteY2" fmla="*/ 12928 h 12928"/>
                            <a:gd name="connsiteX3" fmla="*/ 0 w 38354"/>
                            <a:gd name="connsiteY3" fmla="*/ 12928 h 12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354" h="12928">
                              <a:moveTo>
                                <a:pt x="0" y="0"/>
                              </a:moveTo>
                              <a:lnTo>
                                <a:pt x="38354" y="0"/>
                              </a:lnTo>
                              <a:lnTo>
                                <a:pt x="38354" y="12928"/>
                              </a:lnTo>
                              <a:lnTo>
                                <a:pt x="0" y="129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4" name="Vrije vorm: vorm 10323">
                          <a:extLst>
                            <a:ext uri="{FF2B5EF4-FFF2-40B4-BE49-F238E27FC236}">
                              <a16:creationId xmlns:a16="http://schemas.microsoft.com/office/drawing/2014/main" id="{53A23A3D-5C47-EA3E-6244-BD20D512A9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41" y="2684787"/>
                          <a:ext cx="22876" cy="27105"/>
                        </a:xfrm>
                        <a:custGeom>
                          <a:avLst/>
                          <a:gdLst>
                            <a:gd name="connsiteX0" fmla="*/ 22860 w 22876"/>
                            <a:gd name="connsiteY0" fmla="*/ 7235 h 27105"/>
                            <a:gd name="connsiteX1" fmla="*/ 6053 w 22876"/>
                            <a:gd name="connsiteY1" fmla="*/ 5080 h 27105"/>
                            <a:gd name="connsiteX2" fmla="*/ 450 w 22876"/>
                            <a:gd name="connsiteY2" fmla="*/ 16716 h 27105"/>
                            <a:gd name="connsiteX3" fmla="*/ 6915 w 22876"/>
                            <a:gd name="connsiteY3" fmla="*/ 27059 h 27105"/>
                            <a:gd name="connsiteX4" fmla="*/ 22860 w 22876"/>
                            <a:gd name="connsiteY4" fmla="*/ 7666 h 271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76" h="27105">
                              <a:moveTo>
                                <a:pt x="22860" y="7235"/>
                              </a:moveTo>
                              <a:cubicBezTo>
                                <a:pt x="22429" y="-3969"/>
                                <a:pt x="10362" y="-91"/>
                                <a:pt x="6053" y="5080"/>
                              </a:cubicBezTo>
                              <a:cubicBezTo>
                                <a:pt x="3467" y="7666"/>
                                <a:pt x="450" y="12837"/>
                                <a:pt x="450" y="16716"/>
                              </a:cubicBezTo>
                              <a:cubicBezTo>
                                <a:pt x="-842" y="21456"/>
                                <a:pt x="450" y="26197"/>
                                <a:pt x="6915" y="27059"/>
                              </a:cubicBezTo>
                              <a:cubicBezTo>
                                <a:pt x="15534" y="27920"/>
                                <a:pt x="23291" y="16716"/>
                                <a:pt x="22860" y="76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5" name="Vrije vorm: vorm 10324">
                          <a:extLst>
                            <a:ext uri="{FF2B5EF4-FFF2-40B4-BE49-F238E27FC236}">
                              <a16:creationId xmlns:a16="http://schemas.microsoft.com/office/drawing/2014/main" id="{719799E4-6579-72B3-91E6-1CA75BA4A2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5784" y="2721316"/>
                          <a:ext cx="9626" cy="11214"/>
                        </a:xfrm>
                        <a:custGeom>
                          <a:avLst/>
                          <a:gdLst>
                            <a:gd name="connsiteX0" fmla="*/ 9626 w 9626"/>
                            <a:gd name="connsiteY0" fmla="*/ 3027 h 11214"/>
                            <a:gd name="connsiteX1" fmla="*/ 2300 w 9626"/>
                            <a:gd name="connsiteY1" fmla="*/ 2165 h 11214"/>
                            <a:gd name="connsiteX2" fmla="*/ 146 w 9626"/>
                            <a:gd name="connsiteY2" fmla="*/ 6905 h 11214"/>
                            <a:gd name="connsiteX3" fmla="*/ 2731 w 9626"/>
                            <a:gd name="connsiteY3" fmla="*/ 11214 h 11214"/>
                            <a:gd name="connsiteX4" fmla="*/ 9626 w 9626"/>
                            <a:gd name="connsiteY4" fmla="*/ 3027 h 112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26" h="11214">
                              <a:moveTo>
                                <a:pt x="9626" y="3027"/>
                              </a:moveTo>
                              <a:cubicBezTo>
                                <a:pt x="9626" y="-1714"/>
                                <a:pt x="4455" y="10"/>
                                <a:pt x="2300" y="2165"/>
                              </a:cubicBezTo>
                              <a:cubicBezTo>
                                <a:pt x="1007" y="3458"/>
                                <a:pt x="-285" y="5612"/>
                                <a:pt x="146" y="6905"/>
                              </a:cubicBezTo>
                              <a:cubicBezTo>
                                <a:pt x="-285" y="9060"/>
                                <a:pt x="146" y="10784"/>
                                <a:pt x="2731" y="11214"/>
                              </a:cubicBezTo>
                              <a:cubicBezTo>
                                <a:pt x="6179" y="11214"/>
                                <a:pt x="9626" y="6905"/>
                                <a:pt x="9626" y="30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6" name="Vrije vorm: vorm 10325">
                          <a:extLst>
                            <a:ext uri="{FF2B5EF4-FFF2-40B4-BE49-F238E27FC236}">
                              <a16:creationId xmlns:a16="http://schemas.microsoft.com/office/drawing/2014/main" id="{B7940AE0-E056-AE99-D16F-464A2FDD97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791" y="2639877"/>
                          <a:ext cx="53868" cy="39647"/>
                        </a:xfrm>
                        <a:custGeom>
                          <a:avLst/>
                          <a:gdLst>
                            <a:gd name="connsiteX0" fmla="*/ 50421 w 53868"/>
                            <a:gd name="connsiteY0" fmla="*/ 39647 h 39647"/>
                            <a:gd name="connsiteX1" fmla="*/ 24995 w 53868"/>
                            <a:gd name="connsiteY1" fmla="*/ 36630 h 39647"/>
                            <a:gd name="connsiteX2" fmla="*/ 7757 w 53868"/>
                            <a:gd name="connsiteY2" fmla="*/ 34476 h 39647"/>
                            <a:gd name="connsiteX3" fmla="*/ 0 w 53868"/>
                            <a:gd name="connsiteY3" fmla="*/ 33183 h 39647"/>
                            <a:gd name="connsiteX4" fmla="*/ 4740 w 53868"/>
                            <a:gd name="connsiteY4" fmla="*/ 0 h 39647"/>
                            <a:gd name="connsiteX5" fmla="*/ 12497 w 53868"/>
                            <a:gd name="connsiteY5" fmla="*/ 1293 h 39647"/>
                            <a:gd name="connsiteX6" fmla="*/ 29304 w 53868"/>
                            <a:gd name="connsiteY6" fmla="*/ 3447 h 39647"/>
                            <a:gd name="connsiteX7" fmla="*/ 53868 w 53868"/>
                            <a:gd name="connsiteY7" fmla="*/ 6033 h 39647"/>
                            <a:gd name="connsiteX8" fmla="*/ 49990 w 53868"/>
                            <a:gd name="connsiteY8" fmla="*/ 39216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868" h="39647">
                              <a:moveTo>
                                <a:pt x="50421" y="39647"/>
                              </a:moveTo>
                              <a:cubicBezTo>
                                <a:pt x="50421" y="39647"/>
                                <a:pt x="37923" y="38354"/>
                                <a:pt x="24995" y="36630"/>
                              </a:cubicBezTo>
                              <a:cubicBezTo>
                                <a:pt x="18531" y="35768"/>
                                <a:pt x="12497" y="35338"/>
                                <a:pt x="7757" y="34476"/>
                              </a:cubicBezTo>
                              <a:cubicBezTo>
                                <a:pt x="301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7757" y="431"/>
                                <a:pt x="12497" y="1293"/>
                              </a:cubicBezTo>
                              <a:cubicBezTo>
                                <a:pt x="17238" y="2155"/>
                                <a:pt x="23271" y="2586"/>
                                <a:pt x="29304" y="3447"/>
                              </a:cubicBezTo>
                              <a:cubicBezTo>
                                <a:pt x="41802" y="4740"/>
                                <a:pt x="53868" y="6033"/>
                                <a:pt x="53868" y="6033"/>
                              </a:cubicBezTo>
                              <a:lnTo>
                                <a:pt x="49990" y="392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7" name="Vrije vorm: vorm 10326">
                          <a:extLst>
                            <a:ext uri="{FF2B5EF4-FFF2-40B4-BE49-F238E27FC236}">
                              <a16:creationId xmlns:a16="http://schemas.microsoft.com/office/drawing/2014/main" id="{BB8E9984-4B08-EB5B-D146-7FB5664703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217" y="2643756"/>
                          <a:ext cx="28873" cy="35768"/>
                        </a:xfrm>
                        <a:custGeom>
                          <a:avLst/>
                          <a:gdLst>
                            <a:gd name="connsiteX0" fmla="*/ 24995 w 28873"/>
                            <a:gd name="connsiteY0" fmla="*/ 35768 h 35768"/>
                            <a:gd name="connsiteX1" fmla="*/ 0 w 28873"/>
                            <a:gd name="connsiteY1" fmla="*/ 32752 h 35768"/>
                            <a:gd name="connsiteX2" fmla="*/ 3879 w 28873"/>
                            <a:gd name="connsiteY2" fmla="*/ 0 h 35768"/>
                            <a:gd name="connsiteX3" fmla="*/ 28873 w 28873"/>
                            <a:gd name="connsiteY3" fmla="*/ 2586 h 35768"/>
                            <a:gd name="connsiteX4" fmla="*/ 24995 w 28873"/>
                            <a:gd name="connsiteY4" fmla="*/ 35768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73" h="35768">
                              <a:moveTo>
                                <a:pt x="24995" y="35768"/>
                              </a:moveTo>
                              <a:lnTo>
                                <a:pt x="0" y="32752"/>
                              </a:lnTo>
                              <a:lnTo>
                                <a:pt x="3879" y="0"/>
                              </a:lnTo>
                              <a:lnTo>
                                <a:pt x="28873" y="2586"/>
                              </a:lnTo>
                              <a:lnTo>
                                <a:pt x="24995" y="357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5" name="Graphic 1445">
                        <a:extLst>
                          <a:ext uri="{FF2B5EF4-FFF2-40B4-BE49-F238E27FC236}">
                            <a16:creationId xmlns:a16="http://schemas.microsoft.com/office/drawing/2014/main" id="{E55BF920-ED7D-756E-73A3-E1E96C5533E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3542" y="2638153"/>
                        <a:ext cx="56731" cy="136610"/>
                        <a:chOff x="5983542" y="2638153"/>
                        <a:chExt cx="56731" cy="136610"/>
                      </a:xfrm>
                    </p:grpSpPr>
                    <p:sp>
                      <p:nvSpPr>
                        <p:cNvPr id="10314" name="Vrije vorm: vorm 10313">
                          <a:extLst>
                            <a:ext uri="{FF2B5EF4-FFF2-40B4-BE49-F238E27FC236}">
                              <a16:creationId xmlns:a16="http://schemas.microsoft.com/office/drawing/2014/main" id="{BE86E3FD-8102-2DAD-16FA-8A21C9F381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542" y="2679093"/>
                          <a:ext cx="56731" cy="95670"/>
                        </a:xfrm>
                        <a:custGeom>
                          <a:avLst/>
                          <a:gdLst>
                            <a:gd name="connsiteX0" fmla="*/ 56479 w 56731"/>
                            <a:gd name="connsiteY0" fmla="*/ 40940 h 95670"/>
                            <a:gd name="connsiteX1" fmla="*/ 44413 w 56731"/>
                            <a:gd name="connsiteY1" fmla="*/ 862 h 95670"/>
                            <a:gd name="connsiteX2" fmla="*/ 16832 w 56731"/>
                            <a:gd name="connsiteY2" fmla="*/ 0 h 95670"/>
                            <a:gd name="connsiteX3" fmla="*/ 887 w 56731"/>
                            <a:gd name="connsiteY3" fmla="*/ 38785 h 95670"/>
                            <a:gd name="connsiteX4" fmla="*/ 16832 w 56731"/>
                            <a:gd name="connsiteY4" fmla="*/ 90068 h 95670"/>
                            <a:gd name="connsiteX5" fmla="*/ 21142 w 56731"/>
                            <a:gd name="connsiteY5" fmla="*/ 93084 h 95670"/>
                            <a:gd name="connsiteX6" fmla="*/ 24589 w 56731"/>
                            <a:gd name="connsiteY6" fmla="*/ 94808 h 95670"/>
                            <a:gd name="connsiteX7" fmla="*/ 26313 w 56731"/>
                            <a:gd name="connsiteY7" fmla="*/ 95670 h 95670"/>
                            <a:gd name="connsiteX8" fmla="*/ 28037 w 56731"/>
                            <a:gd name="connsiteY8" fmla="*/ 95239 h 95670"/>
                            <a:gd name="connsiteX9" fmla="*/ 31484 w 56731"/>
                            <a:gd name="connsiteY9" fmla="*/ 93946 h 95670"/>
                            <a:gd name="connsiteX10" fmla="*/ 35794 w 56731"/>
                            <a:gd name="connsiteY10" fmla="*/ 90930 h 95670"/>
                            <a:gd name="connsiteX11" fmla="*/ 56479 w 56731"/>
                            <a:gd name="connsiteY11" fmla="*/ 41371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6731" h="95670">
                              <a:moveTo>
                                <a:pt x="56479" y="40940"/>
                              </a:moveTo>
                              <a:cubicBezTo>
                                <a:pt x="53894" y="12066"/>
                                <a:pt x="44413" y="862"/>
                                <a:pt x="44413" y="862"/>
                              </a:cubicBezTo>
                              <a:lnTo>
                                <a:pt x="16832" y="0"/>
                              </a:lnTo>
                              <a:cubicBezTo>
                                <a:pt x="16832" y="0"/>
                                <a:pt x="6059" y="10774"/>
                                <a:pt x="887" y="38785"/>
                              </a:cubicBezTo>
                              <a:cubicBezTo>
                                <a:pt x="-2991" y="60332"/>
                                <a:pt x="6490" y="80587"/>
                                <a:pt x="16832" y="90068"/>
                              </a:cubicBezTo>
                              <a:cubicBezTo>
                                <a:pt x="18125" y="91361"/>
                                <a:pt x="19849" y="92223"/>
                                <a:pt x="21142" y="93084"/>
                              </a:cubicBezTo>
                              <a:cubicBezTo>
                                <a:pt x="22435" y="93515"/>
                                <a:pt x="23727" y="93946"/>
                                <a:pt x="24589" y="94808"/>
                              </a:cubicBezTo>
                              <a:cubicBezTo>
                                <a:pt x="25451" y="94808"/>
                                <a:pt x="26313" y="95670"/>
                                <a:pt x="26313" y="95670"/>
                              </a:cubicBezTo>
                              <a:cubicBezTo>
                                <a:pt x="26313" y="95670"/>
                                <a:pt x="27175" y="95670"/>
                                <a:pt x="28037" y="95239"/>
                              </a:cubicBezTo>
                              <a:cubicBezTo>
                                <a:pt x="28899" y="95239"/>
                                <a:pt x="30192" y="94377"/>
                                <a:pt x="31484" y="93946"/>
                              </a:cubicBezTo>
                              <a:cubicBezTo>
                                <a:pt x="32777" y="93084"/>
                                <a:pt x="34501" y="92223"/>
                                <a:pt x="35794" y="90930"/>
                              </a:cubicBezTo>
                              <a:cubicBezTo>
                                <a:pt x="46568" y="82311"/>
                                <a:pt x="58634" y="63349"/>
                                <a:pt x="56479" y="413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5" name="Vrije vorm: vorm 10314">
                          <a:extLst>
                            <a:ext uri="{FF2B5EF4-FFF2-40B4-BE49-F238E27FC236}">
                              <a16:creationId xmlns:a16="http://schemas.microsoft.com/office/drawing/2014/main" id="{9BA94271-3620-2A54-3635-DDF715434D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0032" y="2679524"/>
                          <a:ext cx="45680" cy="18961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8531 h 18961"/>
                            <a:gd name="connsiteX1" fmla="*/ 37492 w 45680"/>
                            <a:gd name="connsiteY1" fmla="*/ 862 h 18961"/>
                            <a:gd name="connsiteX2" fmla="*/ 9912 w 45680"/>
                            <a:gd name="connsiteY2" fmla="*/ 0 h 18961"/>
                            <a:gd name="connsiteX3" fmla="*/ 0 w 45680"/>
                            <a:gd name="connsiteY3" fmla="*/ 17238 h 18961"/>
                            <a:gd name="connsiteX4" fmla="*/ 45249 w 45680"/>
                            <a:gd name="connsiteY4" fmla="*/ 18962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680" h="18961">
                              <a:moveTo>
                                <a:pt x="45680" y="18531"/>
                              </a:moveTo>
                              <a:cubicBezTo>
                                <a:pt x="42233" y="6033"/>
                                <a:pt x="37492" y="862"/>
                                <a:pt x="37492" y="862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5171" y="5171"/>
                                <a:pt x="0" y="17238"/>
                              </a:cubicBezTo>
                              <a:lnTo>
                                <a:pt x="45249" y="1896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6" name="Vrije vorm: vorm 10315">
                          <a:extLst>
                            <a:ext uri="{FF2B5EF4-FFF2-40B4-BE49-F238E27FC236}">
                              <a16:creationId xmlns:a16="http://schemas.microsoft.com/office/drawing/2014/main" id="{27212010-B3AB-DA06-3204-E05BE79062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07701" y="2638153"/>
                          <a:ext cx="14652" cy="38785"/>
                        </a:xfrm>
                        <a:custGeom>
                          <a:avLst/>
                          <a:gdLst>
                            <a:gd name="connsiteX0" fmla="*/ 12928 w 14652"/>
                            <a:gd name="connsiteY0" fmla="*/ 38785 h 38785"/>
                            <a:gd name="connsiteX1" fmla="*/ 0 w 14652"/>
                            <a:gd name="connsiteY1" fmla="*/ 38354 h 38785"/>
                            <a:gd name="connsiteX2" fmla="*/ 1724 w 14652"/>
                            <a:gd name="connsiteY2" fmla="*/ 0 h 38785"/>
                            <a:gd name="connsiteX3" fmla="*/ 14652 w 14652"/>
                            <a:gd name="connsiteY3" fmla="*/ 431 h 38785"/>
                            <a:gd name="connsiteX4" fmla="*/ 12928 w 1465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652" h="38785">
                              <a:moveTo>
                                <a:pt x="12928" y="38785"/>
                              </a:moveTo>
                              <a:lnTo>
                                <a:pt x="0" y="38354"/>
                              </a:lnTo>
                              <a:lnTo>
                                <a:pt x="1724" y="0"/>
                              </a:lnTo>
                              <a:lnTo>
                                <a:pt x="14652" y="431"/>
                              </a:lnTo>
                              <a:lnTo>
                                <a:pt x="12928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7" name="Vrije vorm: vorm 10316">
                          <a:extLst>
                            <a:ext uri="{FF2B5EF4-FFF2-40B4-BE49-F238E27FC236}">
                              <a16:creationId xmlns:a16="http://schemas.microsoft.com/office/drawing/2014/main" id="{08037323-F682-B952-9865-FECADF332B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9394" y="2699859"/>
                          <a:ext cx="22184" cy="27500"/>
                        </a:xfrm>
                        <a:custGeom>
                          <a:avLst/>
                          <a:gdLst>
                            <a:gd name="connsiteX0" fmla="*/ 22185 w 22184"/>
                            <a:gd name="connsiteY0" fmla="*/ 6815 h 27500"/>
                            <a:gd name="connsiteX1" fmla="*/ 4947 w 22184"/>
                            <a:gd name="connsiteY1" fmla="*/ 5953 h 27500"/>
                            <a:gd name="connsiteX2" fmla="*/ 206 w 22184"/>
                            <a:gd name="connsiteY2" fmla="*/ 18019 h 27500"/>
                            <a:gd name="connsiteX3" fmla="*/ 7533 w 22184"/>
                            <a:gd name="connsiteY3" fmla="*/ 27500 h 27500"/>
                            <a:gd name="connsiteX4" fmla="*/ 21754 w 22184"/>
                            <a:gd name="connsiteY4" fmla="*/ 6815 h 275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184" h="27500">
                              <a:moveTo>
                                <a:pt x="22185" y="6815"/>
                              </a:moveTo>
                              <a:cubicBezTo>
                                <a:pt x="20892" y="-4390"/>
                                <a:pt x="9256" y="350"/>
                                <a:pt x="4947" y="5953"/>
                              </a:cubicBezTo>
                              <a:cubicBezTo>
                                <a:pt x="2792" y="8969"/>
                                <a:pt x="206" y="14141"/>
                                <a:pt x="206" y="18019"/>
                              </a:cubicBezTo>
                              <a:cubicBezTo>
                                <a:pt x="-655" y="23191"/>
                                <a:pt x="1068" y="27069"/>
                                <a:pt x="7533" y="27500"/>
                              </a:cubicBezTo>
                              <a:cubicBezTo>
                                <a:pt x="16152" y="27500"/>
                                <a:pt x="23047" y="15865"/>
                                <a:pt x="21754" y="681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8" name="Vrije vorm: vorm 10317">
                          <a:extLst>
                            <a:ext uri="{FF2B5EF4-FFF2-40B4-BE49-F238E27FC236}">
                              <a16:creationId xmlns:a16="http://schemas.microsoft.com/office/drawing/2014/main" id="{1B2DC05B-F21B-8CE9-9F41-2F7CF61AC9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1670" y="2737053"/>
                          <a:ext cx="9176" cy="11854"/>
                        </a:xfrm>
                        <a:custGeom>
                          <a:avLst/>
                          <a:gdLst>
                            <a:gd name="connsiteX0" fmla="*/ 9135 w 9176"/>
                            <a:gd name="connsiteY0" fmla="*/ 2804 h 11854"/>
                            <a:gd name="connsiteX1" fmla="*/ 1809 w 9176"/>
                            <a:gd name="connsiteY1" fmla="*/ 2804 h 11854"/>
                            <a:gd name="connsiteX2" fmla="*/ 86 w 9176"/>
                            <a:gd name="connsiteY2" fmla="*/ 7976 h 11854"/>
                            <a:gd name="connsiteX3" fmla="*/ 3102 w 9176"/>
                            <a:gd name="connsiteY3" fmla="*/ 11854 h 11854"/>
                            <a:gd name="connsiteX4" fmla="*/ 9135 w 9176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76" h="11854">
                              <a:moveTo>
                                <a:pt x="9135" y="2804"/>
                              </a:moveTo>
                              <a:cubicBezTo>
                                <a:pt x="8704" y="-1936"/>
                                <a:pt x="3533" y="219"/>
                                <a:pt x="1809" y="2804"/>
                              </a:cubicBezTo>
                              <a:cubicBezTo>
                                <a:pt x="948" y="4097"/>
                                <a:pt x="-345" y="6252"/>
                                <a:pt x="86" y="7976"/>
                              </a:cubicBezTo>
                              <a:cubicBezTo>
                                <a:pt x="86" y="10130"/>
                                <a:pt x="86" y="11854"/>
                                <a:pt x="3102" y="11854"/>
                              </a:cubicBezTo>
                              <a:cubicBezTo>
                                <a:pt x="6550" y="11854"/>
                                <a:pt x="9566" y="7114"/>
                                <a:pt x="9135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9" name="Vrije vorm: vorm 10318">
                          <a:extLst>
                            <a:ext uri="{FF2B5EF4-FFF2-40B4-BE49-F238E27FC236}">
                              <a16:creationId xmlns:a16="http://schemas.microsoft.com/office/drawing/2014/main" id="{FA225B9C-9185-E1A7-7A18-F9CEF2F424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877" y="2656684"/>
                          <a:ext cx="52144" cy="35337"/>
                        </a:xfrm>
                        <a:custGeom>
                          <a:avLst/>
                          <a:gdLst>
                            <a:gd name="connsiteX0" fmla="*/ 50852 w 52144"/>
                            <a:gd name="connsiteY0" fmla="*/ 35338 h 35337"/>
                            <a:gd name="connsiteX1" fmla="*/ 0 w 52144"/>
                            <a:gd name="connsiteY1" fmla="*/ 33183 h 35337"/>
                            <a:gd name="connsiteX2" fmla="*/ 2155 w 52144"/>
                            <a:gd name="connsiteY2" fmla="*/ 0 h 35337"/>
                            <a:gd name="connsiteX3" fmla="*/ 52145 w 52144"/>
                            <a:gd name="connsiteY3" fmla="*/ 2155 h 35337"/>
                            <a:gd name="connsiteX4" fmla="*/ 50852 w 52144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144" h="35337">
                              <a:moveTo>
                                <a:pt x="50852" y="35338"/>
                              </a:moveTo>
                              <a:lnTo>
                                <a:pt x="0" y="33183"/>
                              </a:lnTo>
                              <a:lnTo>
                                <a:pt x="2155" y="0"/>
                              </a:lnTo>
                              <a:lnTo>
                                <a:pt x="52145" y="2155"/>
                              </a:lnTo>
                              <a:lnTo>
                                <a:pt x="50852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20" name="Vrije vorm: vorm 10319">
                          <a:extLst>
                            <a:ext uri="{FF2B5EF4-FFF2-40B4-BE49-F238E27FC236}">
                              <a16:creationId xmlns:a16="http://schemas.microsoft.com/office/drawing/2014/main" id="{6A3C771B-1417-154B-B9EE-1340EA3015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3303" y="2657546"/>
                          <a:ext cx="26718" cy="34475"/>
                        </a:xfrm>
                        <a:custGeom>
                          <a:avLst/>
                          <a:gdLst>
                            <a:gd name="connsiteX0" fmla="*/ 25426 w 26718"/>
                            <a:gd name="connsiteY0" fmla="*/ 34476 h 34475"/>
                            <a:gd name="connsiteX1" fmla="*/ 0 w 26718"/>
                            <a:gd name="connsiteY1" fmla="*/ 33614 h 34475"/>
                            <a:gd name="connsiteX2" fmla="*/ 1724 w 26718"/>
                            <a:gd name="connsiteY2" fmla="*/ 0 h 34475"/>
                            <a:gd name="connsiteX3" fmla="*/ 26719 w 26718"/>
                            <a:gd name="connsiteY3" fmla="*/ 1293 h 34475"/>
                            <a:gd name="connsiteX4" fmla="*/ 25426 w 26718"/>
                            <a:gd name="connsiteY4" fmla="*/ 34476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475">
                              <a:moveTo>
                                <a:pt x="25426" y="34476"/>
                              </a:moveTo>
                              <a:lnTo>
                                <a:pt x="0" y="33614"/>
                              </a:lnTo>
                              <a:lnTo>
                                <a:pt x="1724" y="0"/>
                              </a:lnTo>
                              <a:lnTo>
                                <a:pt x="26719" y="1293"/>
                              </a:lnTo>
                              <a:lnTo>
                                <a:pt x="25426" y="34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6" name="Graphic 1445">
                        <a:extLst>
                          <a:ext uri="{FF2B5EF4-FFF2-40B4-BE49-F238E27FC236}">
                            <a16:creationId xmlns:a16="http://schemas.microsoft.com/office/drawing/2014/main" id="{1D7B8E57-5C4B-2E58-4C63-E2B202456A0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7833" y="2639533"/>
                        <a:ext cx="57151" cy="136092"/>
                        <a:chOff x="6157833" y="2639533"/>
                        <a:chExt cx="57151" cy="136092"/>
                      </a:xfrm>
                    </p:grpSpPr>
                    <p:sp>
                      <p:nvSpPr>
                        <p:cNvPr id="10307" name="Vrije vorm: vorm 10306">
                          <a:extLst>
                            <a:ext uri="{FF2B5EF4-FFF2-40B4-BE49-F238E27FC236}">
                              <a16:creationId xmlns:a16="http://schemas.microsoft.com/office/drawing/2014/main" id="{471DCC2C-AB9F-9322-1964-A32FD17C01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833" y="2679955"/>
                          <a:ext cx="57151" cy="95670"/>
                        </a:xfrm>
                        <a:custGeom>
                          <a:avLst/>
                          <a:gdLst>
                            <a:gd name="connsiteX0" fmla="*/ 56291 w 57151"/>
                            <a:gd name="connsiteY0" fmla="*/ 39216 h 95670"/>
                            <a:gd name="connsiteX1" fmla="*/ 40777 w 57151"/>
                            <a:gd name="connsiteY1" fmla="*/ 0 h 95670"/>
                            <a:gd name="connsiteX2" fmla="*/ 13197 w 57151"/>
                            <a:gd name="connsiteY2" fmla="*/ 1293 h 95670"/>
                            <a:gd name="connsiteX3" fmla="*/ 268 w 57151"/>
                            <a:gd name="connsiteY3" fmla="*/ 41371 h 95670"/>
                            <a:gd name="connsiteX4" fmla="*/ 20523 w 57151"/>
                            <a:gd name="connsiteY4" fmla="*/ 90930 h 95670"/>
                            <a:gd name="connsiteX5" fmla="*/ 24832 w 57151"/>
                            <a:gd name="connsiteY5" fmla="*/ 93946 h 95670"/>
                            <a:gd name="connsiteX6" fmla="*/ 28711 w 57151"/>
                            <a:gd name="connsiteY6" fmla="*/ 95239 h 95670"/>
                            <a:gd name="connsiteX7" fmla="*/ 30434 w 57151"/>
                            <a:gd name="connsiteY7" fmla="*/ 95670 h 95670"/>
                            <a:gd name="connsiteX8" fmla="*/ 32158 w 57151"/>
                            <a:gd name="connsiteY8" fmla="*/ 94808 h 95670"/>
                            <a:gd name="connsiteX9" fmla="*/ 35606 w 57151"/>
                            <a:gd name="connsiteY9" fmla="*/ 93084 h 95670"/>
                            <a:gd name="connsiteX10" fmla="*/ 39915 w 57151"/>
                            <a:gd name="connsiteY10" fmla="*/ 90068 h 95670"/>
                            <a:gd name="connsiteX11" fmla="*/ 56291 w 57151"/>
                            <a:gd name="connsiteY11" fmla="*/ 39216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151" h="95670">
                              <a:moveTo>
                                <a:pt x="56291" y="39216"/>
                              </a:moveTo>
                              <a:cubicBezTo>
                                <a:pt x="51120" y="10774"/>
                                <a:pt x="40777" y="0"/>
                                <a:pt x="40777" y="0"/>
                              </a:cubicBezTo>
                              <a:lnTo>
                                <a:pt x="13197" y="1293"/>
                              </a:lnTo>
                              <a:cubicBezTo>
                                <a:pt x="13197" y="1293"/>
                                <a:pt x="3285" y="12928"/>
                                <a:pt x="268" y="41371"/>
                              </a:cubicBezTo>
                              <a:cubicBezTo>
                                <a:pt x="-1887" y="63349"/>
                                <a:pt x="9318" y="82311"/>
                                <a:pt x="20523" y="90930"/>
                              </a:cubicBezTo>
                              <a:cubicBezTo>
                                <a:pt x="22246" y="92223"/>
                                <a:pt x="23539" y="93084"/>
                                <a:pt x="24832" y="93946"/>
                              </a:cubicBezTo>
                              <a:cubicBezTo>
                                <a:pt x="26125" y="94377"/>
                                <a:pt x="27418" y="94808"/>
                                <a:pt x="28711" y="95239"/>
                              </a:cubicBezTo>
                              <a:cubicBezTo>
                                <a:pt x="29572" y="95239"/>
                                <a:pt x="30434" y="95670"/>
                                <a:pt x="30434" y="95670"/>
                              </a:cubicBezTo>
                              <a:cubicBezTo>
                                <a:pt x="30434" y="95670"/>
                                <a:pt x="31296" y="95670"/>
                                <a:pt x="32158" y="94808"/>
                              </a:cubicBezTo>
                              <a:cubicBezTo>
                                <a:pt x="33020" y="94808"/>
                                <a:pt x="34313" y="93946"/>
                                <a:pt x="35606" y="93084"/>
                              </a:cubicBezTo>
                              <a:cubicBezTo>
                                <a:pt x="36899" y="92223"/>
                                <a:pt x="38191" y="90930"/>
                                <a:pt x="39915" y="90068"/>
                              </a:cubicBezTo>
                              <a:cubicBezTo>
                                <a:pt x="50258" y="80587"/>
                                <a:pt x="60170" y="60332"/>
                                <a:pt x="56291" y="392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8" name="Vrije vorm: vorm 10307">
                          <a:extLst>
                            <a:ext uri="{FF2B5EF4-FFF2-40B4-BE49-F238E27FC236}">
                              <a16:creationId xmlns:a16="http://schemas.microsoft.com/office/drawing/2014/main" id="{DF0682F6-18E2-56E6-D9CE-C715F27888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2841" y="2679955"/>
                          <a:ext cx="45249" cy="18961"/>
                        </a:xfrm>
                        <a:custGeom>
                          <a:avLst/>
                          <a:gdLst>
                            <a:gd name="connsiteX0" fmla="*/ 45250 w 45249"/>
                            <a:gd name="connsiteY0" fmla="*/ 17238 h 18961"/>
                            <a:gd name="connsiteX1" fmla="*/ 35769 w 45249"/>
                            <a:gd name="connsiteY1" fmla="*/ 0 h 18961"/>
                            <a:gd name="connsiteX2" fmla="*/ 8188 w 45249"/>
                            <a:gd name="connsiteY2" fmla="*/ 1293 h 18961"/>
                            <a:gd name="connsiteX3" fmla="*/ 0 w 45249"/>
                            <a:gd name="connsiteY3" fmla="*/ 18962 h 18961"/>
                            <a:gd name="connsiteX4" fmla="*/ 45250 w 45249"/>
                            <a:gd name="connsiteY4" fmla="*/ 17238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18961">
                              <a:moveTo>
                                <a:pt x="45250" y="17238"/>
                              </a:moveTo>
                              <a:cubicBezTo>
                                <a:pt x="40509" y="5171"/>
                                <a:pt x="35769" y="0"/>
                                <a:pt x="35769" y="0"/>
                              </a:cubicBezTo>
                              <a:lnTo>
                                <a:pt x="8188" y="1293"/>
                              </a:lnTo>
                              <a:cubicBezTo>
                                <a:pt x="8188" y="1293"/>
                                <a:pt x="3879" y="6895"/>
                                <a:pt x="0" y="18962"/>
                              </a:cubicBezTo>
                              <a:lnTo>
                                <a:pt x="45250" y="172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9" name="Vrije vorm: vorm 10308">
                          <a:extLst>
                            <a:ext uri="{FF2B5EF4-FFF2-40B4-BE49-F238E27FC236}">
                              <a16:creationId xmlns:a16="http://schemas.microsoft.com/office/drawing/2014/main" id="{093B8031-C5FA-9B66-259A-2112683443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52400">
                          <a:off x="6177449" y="2639800"/>
                          <a:ext cx="12928" cy="38354"/>
                        </a:xfrm>
                        <a:custGeom>
                          <a:avLst/>
                          <a:gdLst>
                            <a:gd name="connsiteX0" fmla="*/ 0 w 12928"/>
                            <a:gd name="connsiteY0" fmla="*/ 0 h 38354"/>
                            <a:gd name="connsiteX1" fmla="*/ 12928 w 12928"/>
                            <a:gd name="connsiteY1" fmla="*/ 0 h 38354"/>
                            <a:gd name="connsiteX2" fmla="*/ 12928 w 12928"/>
                            <a:gd name="connsiteY2" fmla="*/ 38354 h 38354"/>
                            <a:gd name="connsiteX3" fmla="*/ 0 w 12928"/>
                            <a:gd name="connsiteY3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28" h="38354">
                              <a:moveTo>
                                <a:pt x="0" y="0"/>
                              </a:moveTo>
                              <a:lnTo>
                                <a:pt x="12928" y="0"/>
                              </a:lnTo>
                              <a:lnTo>
                                <a:pt x="12928" y="38354"/>
                              </a:lnTo>
                              <a:lnTo>
                                <a:pt x="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0" name="Vrije vorm: vorm 10309">
                          <a:extLst>
                            <a:ext uri="{FF2B5EF4-FFF2-40B4-BE49-F238E27FC236}">
                              <a16:creationId xmlns:a16="http://schemas.microsoft.com/office/drawing/2014/main" id="{4879451B-C88C-0198-2218-568FFEFFA8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3940" y="2701844"/>
                          <a:ext cx="21318" cy="27669"/>
                        </a:xfrm>
                        <a:custGeom>
                          <a:avLst/>
                          <a:gdLst>
                            <a:gd name="connsiteX0" fmla="*/ 20880 w 21318"/>
                            <a:gd name="connsiteY0" fmla="*/ 6123 h 27669"/>
                            <a:gd name="connsiteX1" fmla="*/ 3642 w 21318"/>
                            <a:gd name="connsiteY1" fmla="*/ 6554 h 27669"/>
                            <a:gd name="connsiteX2" fmla="*/ 195 w 21318"/>
                            <a:gd name="connsiteY2" fmla="*/ 18620 h 27669"/>
                            <a:gd name="connsiteX3" fmla="*/ 8383 w 21318"/>
                            <a:gd name="connsiteY3" fmla="*/ 27670 h 27669"/>
                            <a:gd name="connsiteX4" fmla="*/ 20880 w 21318"/>
                            <a:gd name="connsiteY4" fmla="*/ 5692 h 276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18" h="27669">
                              <a:moveTo>
                                <a:pt x="20880" y="6123"/>
                              </a:moveTo>
                              <a:cubicBezTo>
                                <a:pt x="18725" y="-4651"/>
                                <a:pt x="7521" y="951"/>
                                <a:pt x="3642" y="6554"/>
                              </a:cubicBezTo>
                              <a:cubicBezTo>
                                <a:pt x="1487" y="9570"/>
                                <a:pt x="-667" y="15173"/>
                                <a:pt x="195" y="18620"/>
                              </a:cubicBezTo>
                              <a:cubicBezTo>
                                <a:pt x="195" y="23791"/>
                                <a:pt x="1918" y="27670"/>
                                <a:pt x="8383" y="27670"/>
                              </a:cubicBezTo>
                              <a:cubicBezTo>
                                <a:pt x="17001" y="27239"/>
                                <a:pt x="23035" y="14742"/>
                                <a:pt x="20880" y="56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1" name="Vrije vorm: vorm 10310">
                          <a:extLst>
                            <a:ext uri="{FF2B5EF4-FFF2-40B4-BE49-F238E27FC236}">
                              <a16:creationId xmlns:a16="http://schemas.microsoft.com/office/drawing/2014/main" id="{A7E87AE5-8667-585F-FE87-BEDCDAC55F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7898" y="2739524"/>
                          <a:ext cx="8900" cy="11537"/>
                        </a:xfrm>
                        <a:custGeom>
                          <a:avLst/>
                          <a:gdLst>
                            <a:gd name="connsiteX0" fmla="*/ 8733 w 8900"/>
                            <a:gd name="connsiteY0" fmla="*/ 2488 h 11537"/>
                            <a:gd name="connsiteX1" fmla="*/ 1407 w 8900"/>
                            <a:gd name="connsiteY1" fmla="*/ 2488 h 11537"/>
                            <a:gd name="connsiteX2" fmla="*/ 115 w 8900"/>
                            <a:gd name="connsiteY2" fmla="*/ 7659 h 11537"/>
                            <a:gd name="connsiteX3" fmla="*/ 3562 w 8900"/>
                            <a:gd name="connsiteY3" fmla="*/ 11538 h 11537"/>
                            <a:gd name="connsiteX4" fmla="*/ 8733 w 8900"/>
                            <a:gd name="connsiteY4" fmla="*/ 2488 h 115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00" h="11537">
                              <a:moveTo>
                                <a:pt x="8733" y="2488"/>
                              </a:moveTo>
                              <a:cubicBezTo>
                                <a:pt x="7872" y="-1821"/>
                                <a:pt x="3131" y="333"/>
                                <a:pt x="1407" y="2488"/>
                              </a:cubicBezTo>
                              <a:cubicBezTo>
                                <a:pt x="546" y="3781"/>
                                <a:pt x="-316" y="5936"/>
                                <a:pt x="115" y="7659"/>
                              </a:cubicBezTo>
                              <a:cubicBezTo>
                                <a:pt x="115" y="9814"/>
                                <a:pt x="976" y="11538"/>
                                <a:pt x="3562" y="11538"/>
                              </a:cubicBezTo>
                              <a:cubicBezTo>
                                <a:pt x="7010" y="11538"/>
                                <a:pt x="9595" y="6367"/>
                                <a:pt x="8733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2" name="Vrije vorm: vorm 10311">
                          <a:extLst>
                            <a:ext uri="{FF2B5EF4-FFF2-40B4-BE49-F238E27FC236}">
                              <a16:creationId xmlns:a16="http://schemas.microsoft.com/office/drawing/2014/main" id="{6A4E1916-8A20-781C-63DB-8C52CCB262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9394" y="2657977"/>
                          <a:ext cx="51282" cy="35337"/>
                        </a:xfrm>
                        <a:custGeom>
                          <a:avLst/>
                          <a:gdLst>
                            <a:gd name="connsiteX0" fmla="*/ 51283 w 51282"/>
                            <a:gd name="connsiteY0" fmla="*/ 33183 h 35337"/>
                            <a:gd name="connsiteX1" fmla="*/ 431 w 51282"/>
                            <a:gd name="connsiteY1" fmla="*/ 35338 h 35337"/>
                            <a:gd name="connsiteX2" fmla="*/ 0 w 51282"/>
                            <a:gd name="connsiteY2" fmla="*/ 1724 h 35337"/>
                            <a:gd name="connsiteX3" fmla="*/ 49559 w 51282"/>
                            <a:gd name="connsiteY3" fmla="*/ 0 h 35337"/>
                            <a:gd name="connsiteX4" fmla="*/ 51283 w 51282"/>
                            <a:gd name="connsiteY4" fmla="*/ 33183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1282" h="35337">
                              <a:moveTo>
                                <a:pt x="51283" y="33183"/>
                              </a:moveTo>
                              <a:lnTo>
                                <a:pt x="431" y="35338"/>
                              </a:lnTo>
                              <a:lnTo>
                                <a:pt x="0" y="1724"/>
                              </a:lnTo>
                              <a:lnTo>
                                <a:pt x="49559" y="0"/>
                              </a:lnTo>
                              <a:lnTo>
                                <a:pt x="51283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13" name="Vrije vorm: vorm 10312">
                          <a:extLst>
                            <a:ext uri="{FF2B5EF4-FFF2-40B4-BE49-F238E27FC236}">
                              <a16:creationId xmlns:a16="http://schemas.microsoft.com/office/drawing/2014/main" id="{F6F7906A-E3B1-C91B-4E01-D39963298E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958" y="2657977"/>
                          <a:ext cx="26718" cy="34044"/>
                        </a:xfrm>
                        <a:custGeom>
                          <a:avLst/>
                          <a:gdLst>
                            <a:gd name="connsiteX0" fmla="*/ 26719 w 26718"/>
                            <a:gd name="connsiteY0" fmla="*/ 33183 h 34044"/>
                            <a:gd name="connsiteX1" fmla="*/ 1293 w 26718"/>
                            <a:gd name="connsiteY1" fmla="*/ 34045 h 34044"/>
                            <a:gd name="connsiteX2" fmla="*/ 0 w 26718"/>
                            <a:gd name="connsiteY2" fmla="*/ 862 h 34044"/>
                            <a:gd name="connsiteX3" fmla="*/ 24995 w 26718"/>
                            <a:gd name="connsiteY3" fmla="*/ 0 h 34044"/>
                            <a:gd name="connsiteX4" fmla="*/ 26719 w 26718"/>
                            <a:gd name="connsiteY4" fmla="*/ 33183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18" h="34044">
                              <a:moveTo>
                                <a:pt x="26719" y="33183"/>
                              </a:moveTo>
                              <a:lnTo>
                                <a:pt x="1293" y="34045"/>
                              </a:lnTo>
                              <a:lnTo>
                                <a:pt x="0" y="862"/>
                              </a:lnTo>
                              <a:lnTo>
                                <a:pt x="24995" y="0"/>
                              </a:lnTo>
                              <a:lnTo>
                                <a:pt x="2671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7" name="Graphic 1445">
                        <a:extLst>
                          <a:ext uri="{FF2B5EF4-FFF2-40B4-BE49-F238E27FC236}">
                            <a16:creationId xmlns:a16="http://schemas.microsoft.com/office/drawing/2014/main" id="{EEE54423-F51A-5221-9D2C-82A85F405A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27463" y="2625225"/>
                        <a:ext cx="62397" cy="135748"/>
                        <a:chOff x="6327463" y="2625225"/>
                        <a:chExt cx="62397" cy="135748"/>
                      </a:xfrm>
                    </p:grpSpPr>
                    <p:sp>
                      <p:nvSpPr>
                        <p:cNvPr id="10300" name="Vrije vorm: vorm 10299">
                          <a:extLst>
                            <a:ext uri="{FF2B5EF4-FFF2-40B4-BE49-F238E27FC236}">
                              <a16:creationId xmlns:a16="http://schemas.microsoft.com/office/drawing/2014/main" id="{FA1ACB5F-5D55-0320-D02D-80662745B3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2203" y="2665303"/>
                          <a:ext cx="57657" cy="95670"/>
                        </a:xfrm>
                        <a:custGeom>
                          <a:avLst/>
                          <a:gdLst>
                            <a:gd name="connsiteX0" fmla="*/ 55592 w 57657"/>
                            <a:gd name="connsiteY0" fmla="*/ 37492 h 95670"/>
                            <a:gd name="connsiteX1" fmla="*/ 36200 w 57657"/>
                            <a:gd name="connsiteY1" fmla="*/ 0 h 95670"/>
                            <a:gd name="connsiteX2" fmla="*/ 9050 w 57657"/>
                            <a:gd name="connsiteY2" fmla="*/ 3447 h 95670"/>
                            <a:gd name="connsiteX3" fmla="*/ 0 w 57657"/>
                            <a:gd name="connsiteY3" fmla="*/ 44387 h 95670"/>
                            <a:gd name="connsiteX4" fmla="*/ 24564 w 57657"/>
                            <a:gd name="connsiteY4" fmla="*/ 91792 h 95670"/>
                            <a:gd name="connsiteX5" fmla="*/ 29304 w 57657"/>
                            <a:gd name="connsiteY5" fmla="*/ 94377 h 95670"/>
                            <a:gd name="connsiteX6" fmla="*/ 33183 w 57657"/>
                            <a:gd name="connsiteY6" fmla="*/ 95239 h 95670"/>
                            <a:gd name="connsiteX7" fmla="*/ 34907 w 57657"/>
                            <a:gd name="connsiteY7" fmla="*/ 95670 h 95670"/>
                            <a:gd name="connsiteX8" fmla="*/ 36631 w 57657"/>
                            <a:gd name="connsiteY8" fmla="*/ 94808 h 95670"/>
                            <a:gd name="connsiteX9" fmla="*/ 40078 w 57657"/>
                            <a:gd name="connsiteY9" fmla="*/ 93084 h 95670"/>
                            <a:gd name="connsiteX10" fmla="*/ 43957 w 57657"/>
                            <a:gd name="connsiteY10" fmla="*/ 89637 h 95670"/>
                            <a:gd name="connsiteX11" fmla="*/ 55592 w 57657"/>
                            <a:gd name="connsiteY11" fmla="*/ 37492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57657" h="95670">
                              <a:moveTo>
                                <a:pt x="55592" y="37492"/>
                              </a:moveTo>
                              <a:cubicBezTo>
                                <a:pt x="47835" y="9912"/>
                                <a:pt x="36200" y="0"/>
                                <a:pt x="36200" y="0"/>
                              </a:cubicBezTo>
                              <a:lnTo>
                                <a:pt x="9050" y="3447"/>
                              </a:lnTo>
                              <a:cubicBezTo>
                                <a:pt x="9050" y="3447"/>
                                <a:pt x="431" y="15514"/>
                                <a:pt x="0" y="44387"/>
                              </a:cubicBezTo>
                              <a:cubicBezTo>
                                <a:pt x="0" y="66366"/>
                                <a:pt x="12928" y="84466"/>
                                <a:pt x="24564" y="91792"/>
                              </a:cubicBezTo>
                              <a:cubicBezTo>
                                <a:pt x="26288" y="93084"/>
                                <a:pt x="27581" y="93515"/>
                                <a:pt x="29304" y="94377"/>
                              </a:cubicBezTo>
                              <a:cubicBezTo>
                                <a:pt x="30597" y="94808"/>
                                <a:pt x="31890" y="95239"/>
                                <a:pt x="33183" y="95239"/>
                              </a:cubicBezTo>
                              <a:cubicBezTo>
                                <a:pt x="34045" y="95239"/>
                                <a:pt x="34907" y="95670"/>
                                <a:pt x="34907" y="95670"/>
                              </a:cubicBezTo>
                              <a:cubicBezTo>
                                <a:pt x="34907" y="95670"/>
                                <a:pt x="35769" y="95670"/>
                                <a:pt x="36631" y="94808"/>
                              </a:cubicBezTo>
                              <a:cubicBezTo>
                                <a:pt x="37492" y="94377"/>
                                <a:pt x="38785" y="93515"/>
                                <a:pt x="40078" y="93084"/>
                              </a:cubicBezTo>
                              <a:cubicBezTo>
                                <a:pt x="41371" y="92223"/>
                                <a:pt x="42664" y="90930"/>
                                <a:pt x="43957" y="89637"/>
                              </a:cubicBezTo>
                              <a:cubicBezTo>
                                <a:pt x="53437" y="79294"/>
                                <a:pt x="61625" y="58609"/>
                                <a:pt x="55592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1" name="Vrije vorm: vorm 10300">
                          <a:extLst>
                            <a:ext uri="{FF2B5EF4-FFF2-40B4-BE49-F238E27FC236}">
                              <a16:creationId xmlns:a16="http://schemas.microsoft.com/office/drawing/2014/main" id="{5A72E757-93DB-BB6A-9E21-B638AC0F28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5220" y="2665303"/>
                          <a:ext cx="45249" cy="21978"/>
                        </a:xfrm>
                        <a:custGeom>
                          <a:avLst/>
                          <a:gdLst>
                            <a:gd name="connsiteX0" fmla="*/ 44818 w 45249"/>
                            <a:gd name="connsiteY0" fmla="*/ 16376 h 21978"/>
                            <a:gd name="connsiteX1" fmla="*/ 33614 w 45249"/>
                            <a:gd name="connsiteY1" fmla="*/ 0 h 21978"/>
                            <a:gd name="connsiteX2" fmla="*/ 6464 w 45249"/>
                            <a:gd name="connsiteY2" fmla="*/ 3447 h 21978"/>
                            <a:gd name="connsiteX3" fmla="*/ 0 w 45249"/>
                            <a:gd name="connsiteY3" fmla="*/ 21978 h 21978"/>
                            <a:gd name="connsiteX4" fmla="*/ 45250 w 45249"/>
                            <a:gd name="connsiteY4" fmla="*/ 16376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49" h="21978">
                              <a:moveTo>
                                <a:pt x="44818" y="16376"/>
                              </a:moveTo>
                              <a:cubicBezTo>
                                <a:pt x="38785" y="4740"/>
                                <a:pt x="33614" y="0"/>
                                <a:pt x="33614" y="0"/>
                              </a:cubicBezTo>
                              <a:lnTo>
                                <a:pt x="6464" y="3447"/>
                              </a:lnTo>
                              <a:cubicBezTo>
                                <a:pt x="6464" y="3447"/>
                                <a:pt x="2586" y="9481"/>
                                <a:pt x="0" y="21978"/>
                              </a:cubicBezTo>
                              <a:lnTo>
                                <a:pt x="45250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2" name="Vrije vorm: vorm 10301">
                          <a:extLst>
                            <a:ext uri="{FF2B5EF4-FFF2-40B4-BE49-F238E27FC236}">
                              <a16:creationId xmlns:a16="http://schemas.microsoft.com/office/drawing/2014/main" id="{096CD9E2-928C-0D8A-CCCB-C6782E40E8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3408" y="2625225"/>
                          <a:ext cx="17668" cy="40078"/>
                        </a:xfrm>
                        <a:custGeom>
                          <a:avLst/>
                          <a:gdLst>
                            <a:gd name="connsiteX0" fmla="*/ 17669 w 17668"/>
                            <a:gd name="connsiteY0" fmla="*/ 38354 h 40078"/>
                            <a:gd name="connsiteX1" fmla="*/ 4740 w 17668"/>
                            <a:gd name="connsiteY1" fmla="*/ 40078 h 40078"/>
                            <a:gd name="connsiteX2" fmla="*/ 0 w 17668"/>
                            <a:gd name="connsiteY2" fmla="*/ 1724 h 40078"/>
                            <a:gd name="connsiteX3" fmla="*/ 12497 w 17668"/>
                            <a:gd name="connsiteY3" fmla="*/ 0 h 40078"/>
                            <a:gd name="connsiteX4" fmla="*/ 17669 w 17668"/>
                            <a:gd name="connsiteY4" fmla="*/ 38354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668" h="40078">
                              <a:moveTo>
                                <a:pt x="17669" y="38354"/>
                              </a:moveTo>
                              <a:lnTo>
                                <a:pt x="4740" y="40078"/>
                              </a:lnTo>
                              <a:lnTo>
                                <a:pt x="0" y="1724"/>
                              </a:lnTo>
                              <a:lnTo>
                                <a:pt x="12497" y="0"/>
                              </a:lnTo>
                              <a:lnTo>
                                <a:pt x="17669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3" name="Vrije vorm: vorm 10302">
                          <a:extLst>
                            <a:ext uri="{FF2B5EF4-FFF2-40B4-BE49-F238E27FC236}">
                              <a16:creationId xmlns:a16="http://schemas.microsoft.com/office/drawing/2014/main" id="{BF578235-CF0A-C989-91DF-C6298C5005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7576" y="2688290"/>
                          <a:ext cx="20326" cy="28416"/>
                        </a:xfrm>
                        <a:custGeom>
                          <a:avLst/>
                          <a:gdLst>
                            <a:gd name="connsiteX0" fmla="*/ 20053 w 20326"/>
                            <a:gd name="connsiteY0" fmla="*/ 5456 h 28416"/>
                            <a:gd name="connsiteX1" fmla="*/ 2815 w 20326"/>
                            <a:gd name="connsiteY1" fmla="*/ 7611 h 28416"/>
                            <a:gd name="connsiteX2" fmla="*/ 229 w 20326"/>
                            <a:gd name="connsiteY2" fmla="*/ 20108 h 28416"/>
                            <a:gd name="connsiteX3" fmla="*/ 8848 w 20326"/>
                            <a:gd name="connsiteY3" fmla="*/ 28296 h 28416"/>
                            <a:gd name="connsiteX4" fmla="*/ 19622 w 20326"/>
                            <a:gd name="connsiteY4" fmla="*/ 5456 h 28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326" h="28416">
                              <a:moveTo>
                                <a:pt x="20053" y="5456"/>
                              </a:moveTo>
                              <a:cubicBezTo>
                                <a:pt x="16605" y="-4887"/>
                                <a:pt x="6262" y="1578"/>
                                <a:pt x="2815" y="7611"/>
                              </a:cubicBezTo>
                              <a:cubicBezTo>
                                <a:pt x="1091" y="11058"/>
                                <a:pt x="-633" y="16661"/>
                                <a:pt x="229" y="20108"/>
                              </a:cubicBezTo>
                              <a:cubicBezTo>
                                <a:pt x="229" y="25280"/>
                                <a:pt x="2815" y="29158"/>
                                <a:pt x="8848" y="28296"/>
                              </a:cubicBezTo>
                              <a:cubicBezTo>
                                <a:pt x="17467" y="27003"/>
                                <a:pt x="22207" y="14075"/>
                                <a:pt x="19622" y="54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4" name="Vrije vorm: vorm 10303">
                          <a:extLst>
                            <a:ext uri="{FF2B5EF4-FFF2-40B4-BE49-F238E27FC236}">
                              <a16:creationId xmlns:a16="http://schemas.microsoft.com/office/drawing/2014/main" id="{23B807DE-32D0-2B91-BBB6-6DBF01C6EC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44101" y="2726347"/>
                          <a:ext cx="8977" cy="11852"/>
                        </a:xfrm>
                        <a:custGeom>
                          <a:avLst/>
                          <a:gdLst>
                            <a:gd name="connsiteX0" fmla="*/ 8357 w 8977"/>
                            <a:gd name="connsiteY0" fmla="*/ 2305 h 11852"/>
                            <a:gd name="connsiteX1" fmla="*/ 1031 w 8977"/>
                            <a:gd name="connsiteY1" fmla="*/ 3167 h 11852"/>
                            <a:gd name="connsiteX2" fmla="*/ 169 w 8977"/>
                            <a:gd name="connsiteY2" fmla="*/ 8338 h 11852"/>
                            <a:gd name="connsiteX3" fmla="*/ 4048 w 8977"/>
                            <a:gd name="connsiteY3" fmla="*/ 11786 h 11852"/>
                            <a:gd name="connsiteX4" fmla="*/ 8788 w 897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7" h="11852">
                              <a:moveTo>
                                <a:pt x="8357" y="2305"/>
                              </a:moveTo>
                              <a:cubicBezTo>
                                <a:pt x="7064" y="-2005"/>
                                <a:pt x="2324" y="581"/>
                                <a:pt x="1031" y="3167"/>
                              </a:cubicBezTo>
                              <a:cubicBezTo>
                                <a:pt x="169" y="4460"/>
                                <a:pt x="-262" y="7045"/>
                                <a:pt x="169" y="8338"/>
                              </a:cubicBezTo>
                              <a:cubicBezTo>
                                <a:pt x="169" y="10493"/>
                                <a:pt x="1031" y="12217"/>
                                <a:pt x="4048" y="11786"/>
                              </a:cubicBezTo>
                              <a:cubicBezTo>
                                <a:pt x="7495" y="11355"/>
                                <a:pt x="9650" y="5752"/>
                                <a:pt x="878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5" name="Vrije vorm: vorm 10304">
                          <a:extLst>
                            <a:ext uri="{FF2B5EF4-FFF2-40B4-BE49-F238E27FC236}">
                              <a16:creationId xmlns:a16="http://schemas.microsoft.com/office/drawing/2014/main" id="{9FB789AB-9F1F-77B4-4CF3-2C19A02C42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27463" y="2642463"/>
                          <a:ext cx="54299" cy="39216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2752 h 39216"/>
                            <a:gd name="connsiteX1" fmla="*/ 3879 w 54299"/>
                            <a:gd name="connsiteY1" fmla="*/ 39216 h 39216"/>
                            <a:gd name="connsiteX2" fmla="*/ 0 w 54299"/>
                            <a:gd name="connsiteY2" fmla="*/ 6033 h 39216"/>
                            <a:gd name="connsiteX3" fmla="*/ 49559 w 54299"/>
                            <a:gd name="connsiteY3" fmla="*/ 0 h 39216"/>
                            <a:gd name="connsiteX4" fmla="*/ 54299 w 54299"/>
                            <a:gd name="connsiteY4" fmla="*/ 32752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4299" h="39216">
                              <a:moveTo>
                                <a:pt x="54299" y="32752"/>
                              </a:moveTo>
                              <a:lnTo>
                                <a:pt x="3879" y="39216"/>
                              </a:lnTo>
                              <a:lnTo>
                                <a:pt x="0" y="6033"/>
                              </a:lnTo>
                              <a:lnTo>
                                <a:pt x="49559" y="0"/>
                              </a:lnTo>
                              <a:lnTo>
                                <a:pt x="5429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306" name="Vrije vorm: vorm 10305">
                          <a:extLst>
                            <a:ext uri="{FF2B5EF4-FFF2-40B4-BE49-F238E27FC236}">
                              <a16:creationId xmlns:a16="http://schemas.microsoft.com/office/drawing/2014/main" id="{7B0F0990-6552-C8A3-3DB6-07E2220019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2027" y="2642463"/>
                          <a:ext cx="29735" cy="35768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2752 h 35768"/>
                            <a:gd name="connsiteX1" fmla="*/ 4310 w 29735"/>
                            <a:gd name="connsiteY1" fmla="*/ 35769 h 35768"/>
                            <a:gd name="connsiteX2" fmla="*/ 0 w 29735"/>
                            <a:gd name="connsiteY2" fmla="*/ 3017 h 35768"/>
                            <a:gd name="connsiteX3" fmla="*/ 24995 w 29735"/>
                            <a:gd name="connsiteY3" fmla="*/ 0 h 35768"/>
                            <a:gd name="connsiteX4" fmla="*/ 29735 w 29735"/>
                            <a:gd name="connsiteY4" fmla="*/ 3275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5768">
                              <a:moveTo>
                                <a:pt x="29735" y="32752"/>
                              </a:moveTo>
                              <a:lnTo>
                                <a:pt x="4310" y="35769"/>
                              </a:lnTo>
                              <a:lnTo>
                                <a:pt x="0" y="3017"/>
                              </a:lnTo>
                              <a:lnTo>
                                <a:pt x="24995" y="0"/>
                              </a:lnTo>
                              <a:lnTo>
                                <a:pt x="2973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8" name="Graphic 1445">
                        <a:extLst>
                          <a:ext uri="{FF2B5EF4-FFF2-40B4-BE49-F238E27FC236}">
                            <a16:creationId xmlns:a16="http://schemas.microsoft.com/office/drawing/2014/main" id="{A408838B-C6AC-3E7B-EC30-B79BA2F6E1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492946" y="2594197"/>
                        <a:ext cx="69705" cy="133162"/>
                        <a:chOff x="6492946" y="2594197"/>
                        <a:chExt cx="69705" cy="133162"/>
                      </a:xfrm>
                    </p:grpSpPr>
                    <p:sp>
                      <p:nvSpPr>
                        <p:cNvPr id="10293" name="Vrije vorm: vorm 10292">
                          <a:extLst>
                            <a:ext uri="{FF2B5EF4-FFF2-40B4-BE49-F238E27FC236}">
                              <a16:creationId xmlns:a16="http://schemas.microsoft.com/office/drawing/2014/main" id="{91D7C1D5-AEDC-B6C5-AC0E-DC4BDB57C5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3598" y="2632551"/>
                          <a:ext cx="59053" cy="94808"/>
                        </a:xfrm>
                        <a:custGeom>
                          <a:avLst/>
                          <a:gdLst>
                            <a:gd name="connsiteX0" fmla="*/ 55283 w 59053"/>
                            <a:gd name="connsiteY0" fmla="*/ 34907 h 94808"/>
                            <a:gd name="connsiteX1" fmla="*/ 32012 w 59053"/>
                            <a:gd name="connsiteY1" fmla="*/ 0 h 94808"/>
                            <a:gd name="connsiteX2" fmla="*/ 18652 w 59053"/>
                            <a:gd name="connsiteY2" fmla="*/ 3448 h 94808"/>
                            <a:gd name="connsiteX3" fmla="*/ 9603 w 59053"/>
                            <a:gd name="connsiteY3" fmla="*/ 5602 h 94808"/>
                            <a:gd name="connsiteX4" fmla="*/ 5293 w 59053"/>
                            <a:gd name="connsiteY4" fmla="*/ 6464 h 94808"/>
                            <a:gd name="connsiteX5" fmla="*/ 553 w 59053"/>
                            <a:gd name="connsiteY5" fmla="*/ 47835 h 94808"/>
                            <a:gd name="connsiteX6" fmla="*/ 30719 w 59053"/>
                            <a:gd name="connsiteY6" fmla="*/ 92654 h 94808"/>
                            <a:gd name="connsiteX7" fmla="*/ 35459 w 59053"/>
                            <a:gd name="connsiteY7" fmla="*/ 94377 h 94808"/>
                            <a:gd name="connsiteX8" fmla="*/ 39338 w 59053"/>
                            <a:gd name="connsiteY8" fmla="*/ 94808 h 94808"/>
                            <a:gd name="connsiteX9" fmla="*/ 41062 w 59053"/>
                            <a:gd name="connsiteY9" fmla="*/ 94808 h 94808"/>
                            <a:gd name="connsiteX10" fmla="*/ 42785 w 59053"/>
                            <a:gd name="connsiteY10" fmla="*/ 93946 h 94808"/>
                            <a:gd name="connsiteX11" fmla="*/ 45802 w 59053"/>
                            <a:gd name="connsiteY11" fmla="*/ 91792 h 94808"/>
                            <a:gd name="connsiteX12" fmla="*/ 49250 w 59053"/>
                            <a:gd name="connsiteY12" fmla="*/ 87482 h 94808"/>
                            <a:gd name="connsiteX13" fmla="*/ 54852 w 59053"/>
                            <a:gd name="connsiteY13" fmla="*/ 34045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59053" h="94808">
                              <a:moveTo>
                                <a:pt x="55283" y="34907"/>
                              </a:moveTo>
                              <a:cubicBezTo>
                                <a:pt x="44509" y="8188"/>
                                <a:pt x="32012" y="0"/>
                                <a:pt x="32012" y="0"/>
                              </a:cubicBezTo>
                              <a:cubicBezTo>
                                <a:pt x="32012" y="0"/>
                                <a:pt x="25548" y="1724"/>
                                <a:pt x="18652" y="3448"/>
                              </a:cubicBezTo>
                              <a:cubicBezTo>
                                <a:pt x="15205" y="4310"/>
                                <a:pt x="12188" y="5171"/>
                                <a:pt x="9603" y="5602"/>
                              </a:cubicBezTo>
                              <a:cubicBezTo>
                                <a:pt x="7017" y="6464"/>
                                <a:pt x="5293" y="6464"/>
                                <a:pt x="5293" y="6464"/>
                              </a:cubicBezTo>
                              <a:cubicBezTo>
                                <a:pt x="5293" y="6464"/>
                                <a:pt x="-2033" y="19393"/>
                                <a:pt x="553" y="47835"/>
                              </a:cubicBezTo>
                              <a:cubicBezTo>
                                <a:pt x="2707" y="69382"/>
                                <a:pt x="17790" y="86620"/>
                                <a:pt x="30719" y="92654"/>
                              </a:cubicBezTo>
                              <a:cubicBezTo>
                                <a:pt x="32443" y="93516"/>
                                <a:pt x="34166" y="93946"/>
                                <a:pt x="35459" y="94377"/>
                              </a:cubicBezTo>
                              <a:cubicBezTo>
                                <a:pt x="36752" y="94377"/>
                                <a:pt x="38476" y="94377"/>
                                <a:pt x="39338" y="94808"/>
                              </a:cubicBezTo>
                              <a:cubicBezTo>
                                <a:pt x="40631" y="94808"/>
                                <a:pt x="41062" y="94808"/>
                                <a:pt x="41062" y="94808"/>
                              </a:cubicBezTo>
                              <a:cubicBezTo>
                                <a:pt x="41062" y="94808"/>
                                <a:pt x="41924" y="94808"/>
                                <a:pt x="42785" y="93946"/>
                              </a:cubicBezTo>
                              <a:cubicBezTo>
                                <a:pt x="43647" y="93084"/>
                                <a:pt x="44940" y="92654"/>
                                <a:pt x="45802" y="91792"/>
                              </a:cubicBezTo>
                              <a:cubicBezTo>
                                <a:pt x="47095" y="90499"/>
                                <a:pt x="48388" y="89206"/>
                                <a:pt x="49250" y="87482"/>
                              </a:cubicBezTo>
                              <a:cubicBezTo>
                                <a:pt x="57438" y="76278"/>
                                <a:pt x="63471" y="54299"/>
                                <a:pt x="54852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4" name="Vrije vorm: vorm 10293">
                          <a:extLst>
                            <a:ext uri="{FF2B5EF4-FFF2-40B4-BE49-F238E27FC236}">
                              <a16:creationId xmlns:a16="http://schemas.microsoft.com/office/drawing/2014/main" id="{3DB5FE68-5722-43EE-ED14-5A04C81386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4151" y="2632551"/>
                          <a:ext cx="44387" cy="25425"/>
                        </a:xfrm>
                        <a:custGeom>
                          <a:avLst/>
                          <a:gdLst>
                            <a:gd name="connsiteX0" fmla="*/ 44387 w 44387"/>
                            <a:gd name="connsiteY0" fmla="*/ 14652 h 25425"/>
                            <a:gd name="connsiteX1" fmla="*/ 31459 w 44387"/>
                            <a:gd name="connsiteY1" fmla="*/ 0 h 25425"/>
                            <a:gd name="connsiteX2" fmla="*/ 18100 w 44387"/>
                            <a:gd name="connsiteY2" fmla="*/ 3448 h 25425"/>
                            <a:gd name="connsiteX3" fmla="*/ 9050 w 44387"/>
                            <a:gd name="connsiteY3" fmla="*/ 5602 h 25425"/>
                            <a:gd name="connsiteX4" fmla="*/ 4740 w 44387"/>
                            <a:gd name="connsiteY4" fmla="*/ 6464 h 25425"/>
                            <a:gd name="connsiteX5" fmla="*/ 0 w 44387"/>
                            <a:gd name="connsiteY5" fmla="*/ 25426 h 25425"/>
                            <a:gd name="connsiteX6" fmla="*/ 21978 w 44387"/>
                            <a:gd name="connsiteY6" fmla="*/ 20255 h 25425"/>
                            <a:gd name="connsiteX7" fmla="*/ 43957 w 44387"/>
                            <a:gd name="connsiteY7" fmla="*/ 14652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4387" h="25425">
                              <a:moveTo>
                                <a:pt x="44387" y="14652"/>
                              </a:moveTo>
                              <a:cubicBezTo>
                                <a:pt x="37492" y="3879"/>
                                <a:pt x="31459" y="0"/>
                                <a:pt x="31459" y="0"/>
                              </a:cubicBezTo>
                              <a:cubicBezTo>
                                <a:pt x="31459" y="0"/>
                                <a:pt x="24995" y="1724"/>
                                <a:pt x="18100" y="3448"/>
                              </a:cubicBezTo>
                              <a:cubicBezTo>
                                <a:pt x="14652" y="4310"/>
                                <a:pt x="11636" y="5171"/>
                                <a:pt x="9050" y="5602"/>
                              </a:cubicBezTo>
                              <a:cubicBezTo>
                                <a:pt x="6464" y="6464"/>
                                <a:pt x="4740" y="6464"/>
                                <a:pt x="4740" y="6464"/>
                              </a:cubicBezTo>
                              <a:cubicBezTo>
                                <a:pt x="4740" y="6464"/>
                                <a:pt x="1293" y="12497"/>
                                <a:pt x="0" y="25426"/>
                              </a:cubicBezTo>
                              <a:cubicBezTo>
                                <a:pt x="0" y="25426"/>
                                <a:pt x="11205" y="23271"/>
                                <a:pt x="21978" y="20255"/>
                              </a:cubicBezTo>
                              <a:cubicBezTo>
                                <a:pt x="32752" y="17238"/>
                                <a:pt x="43957" y="14652"/>
                                <a:pt x="43957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5" name="Vrije vorm: vorm 10294">
                          <a:extLst>
                            <a:ext uri="{FF2B5EF4-FFF2-40B4-BE49-F238E27FC236}">
                              <a16:creationId xmlns:a16="http://schemas.microsoft.com/office/drawing/2014/main" id="{0AE8E03F-2D0E-1E50-8938-0F86804AA3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6306" y="2594197"/>
                          <a:ext cx="21547" cy="40509"/>
                        </a:xfrm>
                        <a:custGeom>
                          <a:avLst/>
                          <a:gdLst>
                            <a:gd name="connsiteX0" fmla="*/ 21547 w 21547"/>
                            <a:gd name="connsiteY0" fmla="*/ 37492 h 40509"/>
                            <a:gd name="connsiteX1" fmla="*/ 9050 w 21547"/>
                            <a:gd name="connsiteY1" fmla="*/ 40509 h 40509"/>
                            <a:gd name="connsiteX2" fmla="*/ 0 w 21547"/>
                            <a:gd name="connsiteY2" fmla="*/ 3448 h 40509"/>
                            <a:gd name="connsiteX3" fmla="*/ 12497 w 21547"/>
                            <a:gd name="connsiteY3" fmla="*/ 0 h 40509"/>
                            <a:gd name="connsiteX4" fmla="*/ 21547 w 21547"/>
                            <a:gd name="connsiteY4" fmla="*/ 37492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547" h="40509">
                              <a:moveTo>
                                <a:pt x="21547" y="37492"/>
                              </a:moveTo>
                              <a:lnTo>
                                <a:pt x="9050" y="40509"/>
                              </a:lnTo>
                              <a:lnTo>
                                <a:pt x="0" y="3448"/>
                              </a:lnTo>
                              <a:lnTo>
                                <a:pt x="12497" y="0"/>
                              </a:lnTo>
                              <a:lnTo>
                                <a:pt x="2154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6" name="Vrije vorm: vorm 10295">
                          <a:extLst>
                            <a:ext uri="{FF2B5EF4-FFF2-40B4-BE49-F238E27FC236}">
                              <a16:creationId xmlns:a16="http://schemas.microsoft.com/office/drawing/2014/main" id="{B1D097E9-6E16-4F26-A2C9-529CEBDC4B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09545" y="2657780"/>
                          <a:ext cx="20067" cy="29321"/>
                        </a:xfrm>
                        <a:custGeom>
                          <a:avLst/>
                          <a:gdLst>
                            <a:gd name="connsiteX0" fmla="*/ 18308 w 20067"/>
                            <a:gd name="connsiteY0" fmla="*/ 4937 h 29321"/>
                            <a:gd name="connsiteX1" fmla="*/ 1501 w 20067"/>
                            <a:gd name="connsiteY1" fmla="*/ 8816 h 29321"/>
                            <a:gd name="connsiteX2" fmla="*/ 639 w 20067"/>
                            <a:gd name="connsiteY2" fmla="*/ 21744 h 29321"/>
                            <a:gd name="connsiteX3" fmla="*/ 10551 w 20067"/>
                            <a:gd name="connsiteY3" fmla="*/ 29070 h 29321"/>
                            <a:gd name="connsiteX4" fmla="*/ 18739 w 20067"/>
                            <a:gd name="connsiteY4" fmla="*/ 5368 h 29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67" h="29321">
                              <a:moveTo>
                                <a:pt x="18308" y="4937"/>
                              </a:moveTo>
                              <a:cubicBezTo>
                                <a:pt x="13568" y="-5405"/>
                                <a:pt x="4087" y="2783"/>
                                <a:pt x="1501" y="8816"/>
                              </a:cubicBezTo>
                              <a:cubicBezTo>
                                <a:pt x="209" y="12263"/>
                                <a:pt x="-653" y="17866"/>
                                <a:pt x="639" y="21744"/>
                              </a:cubicBezTo>
                              <a:cubicBezTo>
                                <a:pt x="1501" y="26485"/>
                                <a:pt x="4087" y="30363"/>
                                <a:pt x="10551" y="29070"/>
                              </a:cubicBezTo>
                              <a:cubicBezTo>
                                <a:pt x="18739" y="26916"/>
                                <a:pt x="22187" y="13125"/>
                                <a:pt x="18739" y="53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7" name="Vrije vorm: vorm 10296">
                          <a:extLst>
                            <a:ext uri="{FF2B5EF4-FFF2-40B4-BE49-F238E27FC236}">
                              <a16:creationId xmlns:a16="http://schemas.microsoft.com/office/drawing/2014/main" id="{1CEF7004-4577-ECF0-3321-C9BC2390A0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8737" y="2695456"/>
                          <a:ext cx="8315" cy="11731"/>
                        </a:xfrm>
                        <a:custGeom>
                          <a:avLst/>
                          <a:gdLst>
                            <a:gd name="connsiteX0" fmla="*/ 7824 w 8315"/>
                            <a:gd name="connsiteY0" fmla="*/ 2168 h 11731"/>
                            <a:gd name="connsiteX1" fmla="*/ 498 w 8315"/>
                            <a:gd name="connsiteY1" fmla="*/ 3461 h 11731"/>
                            <a:gd name="connsiteX2" fmla="*/ 498 w 8315"/>
                            <a:gd name="connsiteY2" fmla="*/ 8632 h 11731"/>
                            <a:gd name="connsiteX3" fmla="*/ 4376 w 8315"/>
                            <a:gd name="connsiteY3" fmla="*/ 11649 h 11731"/>
                            <a:gd name="connsiteX4" fmla="*/ 7824 w 8315"/>
                            <a:gd name="connsiteY4" fmla="*/ 1737 h 117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15" h="11731">
                              <a:moveTo>
                                <a:pt x="7824" y="2168"/>
                              </a:moveTo>
                              <a:cubicBezTo>
                                <a:pt x="6100" y="-2141"/>
                                <a:pt x="1791" y="875"/>
                                <a:pt x="498" y="3461"/>
                              </a:cubicBezTo>
                              <a:cubicBezTo>
                                <a:pt x="67" y="4754"/>
                                <a:pt x="-364" y="7339"/>
                                <a:pt x="498" y="8632"/>
                              </a:cubicBezTo>
                              <a:cubicBezTo>
                                <a:pt x="498" y="10787"/>
                                <a:pt x="1791" y="12080"/>
                                <a:pt x="4376" y="11649"/>
                              </a:cubicBezTo>
                              <a:cubicBezTo>
                                <a:pt x="7824" y="10787"/>
                                <a:pt x="9117" y="5185"/>
                                <a:pt x="7824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8" name="Vrije vorm: vorm 10297">
                          <a:extLst>
                            <a:ext uri="{FF2B5EF4-FFF2-40B4-BE49-F238E27FC236}">
                              <a16:creationId xmlns:a16="http://schemas.microsoft.com/office/drawing/2014/main" id="{165F93DC-5EB8-DD3B-E0B7-DB542C65C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92946" y="2608849"/>
                          <a:ext cx="56454" cy="44387"/>
                        </a:xfrm>
                        <a:custGeom>
                          <a:avLst/>
                          <a:gdLst>
                            <a:gd name="connsiteX0" fmla="*/ 56454 w 56454"/>
                            <a:gd name="connsiteY0" fmla="*/ 31890 h 44387"/>
                            <a:gd name="connsiteX1" fmla="*/ 31890 w 56454"/>
                            <a:gd name="connsiteY1" fmla="*/ 38354 h 44387"/>
                            <a:gd name="connsiteX2" fmla="*/ 7326 w 56454"/>
                            <a:gd name="connsiteY2" fmla="*/ 44387 h 44387"/>
                            <a:gd name="connsiteX3" fmla="*/ 0 w 56454"/>
                            <a:gd name="connsiteY3" fmla="*/ 11636 h 44387"/>
                            <a:gd name="connsiteX4" fmla="*/ 24133 w 56454"/>
                            <a:gd name="connsiteY4" fmla="*/ 6033 h 44387"/>
                            <a:gd name="connsiteX5" fmla="*/ 47835 w 56454"/>
                            <a:gd name="connsiteY5" fmla="*/ 0 h 44387"/>
                            <a:gd name="connsiteX6" fmla="*/ 56454 w 56454"/>
                            <a:gd name="connsiteY6" fmla="*/ 32321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6454" h="44387">
                              <a:moveTo>
                                <a:pt x="56454" y="31890"/>
                              </a:moveTo>
                              <a:cubicBezTo>
                                <a:pt x="56454" y="31890"/>
                                <a:pt x="44388" y="34907"/>
                                <a:pt x="31890" y="38354"/>
                              </a:cubicBezTo>
                              <a:cubicBezTo>
                                <a:pt x="19824" y="41802"/>
                                <a:pt x="7326" y="44387"/>
                                <a:pt x="7326" y="44387"/>
                              </a:cubicBezTo>
                              <a:lnTo>
                                <a:pt x="0" y="11636"/>
                              </a:lnTo>
                              <a:cubicBezTo>
                                <a:pt x="0" y="11636"/>
                                <a:pt x="12067" y="9050"/>
                                <a:pt x="24133" y="6033"/>
                              </a:cubicBezTo>
                              <a:cubicBezTo>
                                <a:pt x="36200" y="3017"/>
                                <a:pt x="47835" y="0"/>
                                <a:pt x="47835" y="0"/>
                              </a:cubicBezTo>
                              <a:lnTo>
                                <a:pt x="56454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9" name="Vrije vorm: vorm 10298">
                          <a:extLst>
                            <a:ext uri="{FF2B5EF4-FFF2-40B4-BE49-F238E27FC236}">
                              <a16:creationId xmlns:a16="http://schemas.microsoft.com/office/drawing/2014/main" id="{326A0163-E40C-4412-D3B8-078C72890E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7080" y="2608418"/>
                          <a:ext cx="32321" cy="38785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321 h 38785"/>
                            <a:gd name="connsiteX1" fmla="*/ 7757 w 32321"/>
                            <a:gd name="connsiteY1" fmla="*/ 38785 h 38785"/>
                            <a:gd name="connsiteX2" fmla="*/ 0 w 32321"/>
                            <a:gd name="connsiteY2" fmla="*/ 6033 h 38785"/>
                            <a:gd name="connsiteX3" fmla="*/ 23702 w 32321"/>
                            <a:gd name="connsiteY3" fmla="*/ 0 h 38785"/>
                            <a:gd name="connsiteX4" fmla="*/ 32321 w 32321"/>
                            <a:gd name="connsiteY4" fmla="*/ 32321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38785">
                              <a:moveTo>
                                <a:pt x="32321" y="32321"/>
                              </a:moveTo>
                              <a:lnTo>
                                <a:pt x="7757" y="38785"/>
                              </a:lnTo>
                              <a:lnTo>
                                <a:pt x="0" y="6033"/>
                              </a:lnTo>
                              <a:lnTo>
                                <a:pt x="23702" y="0"/>
                              </a:lnTo>
                              <a:lnTo>
                                <a:pt x="3232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69" name="Graphic 1445">
                        <a:extLst>
                          <a:ext uri="{FF2B5EF4-FFF2-40B4-BE49-F238E27FC236}">
                            <a16:creationId xmlns:a16="http://schemas.microsoft.com/office/drawing/2014/main" id="{3CFB815B-D536-FC69-7809-802E000ADC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53259" y="2544207"/>
                        <a:ext cx="77956" cy="129284"/>
                        <a:chOff x="6653259" y="2544207"/>
                        <a:chExt cx="77956" cy="129284"/>
                      </a:xfrm>
                    </p:grpSpPr>
                    <p:sp>
                      <p:nvSpPr>
                        <p:cNvPr id="10286" name="Vrije vorm: vorm 10285">
                          <a:extLst>
                            <a:ext uri="{FF2B5EF4-FFF2-40B4-BE49-F238E27FC236}">
                              <a16:creationId xmlns:a16="http://schemas.microsoft.com/office/drawing/2014/main" id="{C7C02B7D-6A5A-7506-BD6D-B9B2EA1F3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06" y="2579976"/>
                          <a:ext cx="62109" cy="93515"/>
                        </a:xfrm>
                        <a:custGeom>
                          <a:avLst/>
                          <a:gdLst>
                            <a:gd name="connsiteX0" fmla="*/ 55259 w 62109"/>
                            <a:gd name="connsiteY0" fmla="*/ 31459 h 93515"/>
                            <a:gd name="connsiteX1" fmla="*/ 27679 w 62109"/>
                            <a:gd name="connsiteY1" fmla="*/ 0 h 93515"/>
                            <a:gd name="connsiteX2" fmla="*/ 15181 w 62109"/>
                            <a:gd name="connsiteY2" fmla="*/ 5171 h 93515"/>
                            <a:gd name="connsiteX3" fmla="*/ 2253 w 62109"/>
                            <a:gd name="connsiteY3" fmla="*/ 9912 h 93515"/>
                            <a:gd name="connsiteX4" fmla="*/ 3115 w 62109"/>
                            <a:gd name="connsiteY4" fmla="*/ 51713 h 93515"/>
                            <a:gd name="connsiteX5" fmla="*/ 38452 w 62109"/>
                            <a:gd name="connsiteY5" fmla="*/ 92223 h 93515"/>
                            <a:gd name="connsiteX6" fmla="*/ 43624 w 62109"/>
                            <a:gd name="connsiteY6" fmla="*/ 93515 h 93515"/>
                            <a:gd name="connsiteX7" fmla="*/ 47502 w 62109"/>
                            <a:gd name="connsiteY7" fmla="*/ 93515 h 93515"/>
                            <a:gd name="connsiteX8" fmla="*/ 49226 w 62109"/>
                            <a:gd name="connsiteY8" fmla="*/ 93515 h 93515"/>
                            <a:gd name="connsiteX9" fmla="*/ 50519 w 62109"/>
                            <a:gd name="connsiteY9" fmla="*/ 92223 h 93515"/>
                            <a:gd name="connsiteX10" fmla="*/ 53105 w 62109"/>
                            <a:gd name="connsiteY10" fmla="*/ 89637 h 93515"/>
                            <a:gd name="connsiteX11" fmla="*/ 56121 w 62109"/>
                            <a:gd name="connsiteY11" fmla="*/ 85327 h 93515"/>
                            <a:gd name="connsiteX12" fmla="*/ 54828 w 62109"/>
                            <a:gd name="connsiteY12" fmla="*/ 31459 h 93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09" h="93515">
                              <a:moveTo>
                                <a:pt x="55259" y="31459"/>
                              </a:moveTo>
                              <a:cubicBezTo>
                                <a:pt x="41038" y="6464"/>
                                <a:pt x="27679" y="0"/>
                                <a:pt x="27679" y="0"/>
                              </a:cubicBezTo>
                              <a:cubicBezTo>
                                <a:pt x="27679" y="0"/>
                                <a:pt x="21215" y="2586"/>
                                <a:pt x="15181" y="5171"/>
                              </a:cubicBezTo>
                              <a:cubicBezTo>
                                <a:pt x="9148" y="7757"/>
                                <a:pt x="2253" y="9912"/>
                                <a:pt x="2253" y="9912"/>
                              </a:cubicBezTo>
                              <a:cubicBezTo>
                                <a:pt x="2253" y="9912"/>
                                <a:pt x="-3349" y="23702"/>
                                <a:pt x="3115" y="51713"/>
                              </a:cubicBezTo>
                              <a:cubicBezTo>
                                <a:pt x="7855" y="72830"/>
                                <a:pt x="25093" y="87482"/>
                                <a:pt x="38452" y="92223"/>
                              </a:cubicBezTo>
                              <a:cubicBezTo>
                                <a:pt x="40176" y="92653"/>
                                <a:pt x="41900" y="93515"/>
                                <a:pt x="43624" y="93515"/>
                              </a:cubicBezTo>
                              <a:cubicBezTo>
                                <a:pt x="44917" y="93515"/>
                                <a:pt x="46640" y="93515"/>
                                <a:pt x="47502" y="93515"/>
                              </a:cubicBezTo>
                              <a:lnTo>
                                <a:pt x="49226" y="93515"/>
                              </a:lnTo>
                              <a:cubicBezTo>
                                <a:pt x="49226" y="93515"/>
                                <a:pt x="49657" y="93084"/>
                                <a:pt x="50519" y="92223"/>
                              </a:cubicBezTo>
                              <a:cubicBezTo>
                                <a:pt x="51381" y="91361"/>
                                <a:pt x="52243" y="90499"/>
                                <a:pt x="53105" y="89637"/>
                              </a:cubicBezTo>
                              <a:cubicBezTo>
                                <a:pt x="53966" y="88344"/>
                                <a:pt x="55259" y="86620"/>
                                <a:pt x="56121" y="85327"/>
                              </a:cubicBezTo>
                              <a:cubicBezTo>
                                <a:pt x="63016" y="72830"/>
                                <a:pt x="65602" y="50421"/>
                                <a:pt x="54828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7" name="Vrije vorm: vorm 10286">
                          <a:extLst>
                            <a:ext uri="{FF2B5EF4-FFF2-40B4-BE49-F238E27FC236}">
                              <a16:creationId xmlns:a16="http://schemas.microsoft.com/office/drawing/2014/main" id="{93845B55-4789-5954-B570-023A4FAE93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9155" y="2579976"/>
                          <a:ext cx="42281" cy="29304"/>
                        </a:xfrm>
                        <a:custGeom>
                          <a:avLst/>
                          <a:gdLst>
                            <a:gd name="connsiteX0" fmla="*/ 42281 w 42281"/>
                            <a:gd name="connsiteY0" fmla="*/ 12928 h 29304"/>
                            <a:gd name="connsiteX1" fmla="*/ 27629 w 42281"/>
                            <a:gd name="connsiteY1" fmla="*/ 0 h 29304"/>
                            <a:gd name="connsiteX2" fmla="*/ 15132 w 42281"/>
                            <a:gd name="connsiteY2" fmla="*/ 5171 h 29304"/>
                            <a:gd name="connsiteX3" fmla="*/ 2203 w 42281"/>
                            <a:gd name="connsiteY3" fmla="*/ 9912 h 29304"/>
                            <a:gd name="connsiteX4" fmla="*/ 48 w 42281"/>
                            <a:gd name="connsiteY4" fmla="*/ 29304 h 29304"/>
                            <a:gd name="connsiteX5" fmla="*/ 21165 w 42281"/>
                            <a:gd name="connsiteY5" fmla="*/ 21547 h 29304"/>
                            <a:gd name="connsiteX6" fmla="*/ 42281 w 42281"/>
                            <a:gd name="connsiteY6" fmla="*/ 12928 h 29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81" h="29304">
                              <a:moveTo>
                                <a:pt x="42281" y="12928"/>
                              </a:moveTo>
                              <a:cubicBezTo>
                                <a:pt x="33662" y="3017"/>
                                <a:pt x="27629" y="0"/>
                                <a:pt x="27629" y="0"/>
                              </a:cubicBezTo>
                              <a:cubicBezTo>
                                <a:pt x="27629" y="0"/>
                                <a:pt x="21165" y="2586"/>
                                <a:pt x="15132" y="5171"/>
                              </a:cubicBezTo>
                              <a:cubicBezTo>
                                <a:pt x="9098" y="7757"/>
                                <a:pt x="2203" y="9912"/>
                                <a:pt x="2203" y="9912"/>
                              </a:cubicBezTo>
                              <a:cubicBezTo>
                                <a:pt x="2203" y="9912"/>
                                <a:pt x="-382" y="16376"/>
                                <a:pt x="48" y="29304"/>
                              </a:cubicBezTo>
                              <a:cubicBezTo>
                                <a:pt x="48" y="29304"/>
                                <a:pt x="10822" y="25426"/>
                                <a:pt x="21165" y="21547"/>
                              </a:cubicBezTo>
                              <a:cubicBezTo>
                                <a:pt x="31508" y="17238"/>
                                <a:pt x="42281" y="12928"/>
                                <a:pt x="42281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8" name="Vrije vorm: vorm 10287">
                          <a:extLst>
                            <a:ext uri="{FF2B5EF4-FFF2-40B4-BE49-F238E27FC236}">
                              <a16:creationId xmlns:a16="http://schemas.microsoft.com/office/drawing/2014/main" id="{5DC18971-E23D-E89B-7CB3-16555CBEDC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3170" y="2544207"/>
                          <a:ext cx="25856" cy="40509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5769 h 40509"/>
                            <a:gd name="connsiteX1" fmla="*/ 19824 w 25856"/>
                            <a:gd name="connsiteY1" fmla="*/ 38354 h 40509"/>
                            <a:gd name="connsiteX2" fmla="*/ 13790 w 25856"/>
                            <a:gd name="connsiteY2" fmla="*/ 40509 h 40509"/>
                            <a:gd name="connsiteX3" fmla="*/ 0 w 25856"/>
                            <a:gd name="connsiteY3" fmla="*/ 4740 h 40509"/>
                            <a:gd name="connsiteX4" fmla="*/ 6033 w 25856"/>
                            <a:gd name="connsiteY4" fmla="*/ 2586 h 40509"/>
                            <a:gd name="connsiteX5" fmla="*/ 11636 w 25856"/>
                            <a:gd name="connsiteY5" fmla="*/ 0 h 40509"/>
                            <a:gd name="connsiteX6" fmla="*/ 25857 w 25856"/>
                            <a:gd name="connsiteY6" fmla="*/ 3576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5856" h="40509">
                              <a:moveTo>
                                <a:pt x="25857" y="35769"/>
                              </a:moveTo>
                              <a:cubicBezTo>
                                <a:pt x="25857" y="35769"/>
                                <a:pt x="22840" y="37061"/>
                                <a:pt x="19824" y="38354"/>
                              </a:cubicBezTo>
                              <a:cubicBezTo>
                                <a:pt x="16807" y="39647"/>
                                <a:pt x="13790" y="40509"/>
                                <a:pt x="13790" y="40509"/>
                              </a:cubicBezTo>
                              <a:lnTo>
                                <a:pt x="0" y="4740"/>
                              </a:lnTo>
                              <a:cubicBezTo>
                                <a:pt x="0" y="4740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1636" y="0"/>
                                <a:pt x="11636" y="0"/>
                              </a:cubicBezTo>
                              <a:lnTo>
                                <a:pt x="25857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9" name="Vrije vorm: vorm 10288">
                          <a:extLst>
                            <a:ext uri="{FF2B5EF4-FFF2-40B4-BE49-F238E27FC236}">
                              <a16:creationId xmlns:a16="http://schemas.microsoft.com/office/drawing/2014/main" id="{0A4F1AD8-BED9-BBCE-E750-32211D3F39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255" y="2606368"/>
                          <a:ext cx="20014" cy="29425"/>
                        </a:xfrm>
                        <a:custGeom>
                          <a:avLst/>
                          <a:gdLst>
                            <a:gd name="connsiteX0" fmla="*/ 17082 w 20014"/>
                            <a:gd name="connsiteY0" fmla="*/ 4205 h 29425"/>
                            <a:gd name="connsiteX1" fmla="*/ 706 w 20014"/>
                            <a:gd name="connsiteY1" fmla="*/ 9807 h 29425"/>
                            <a:gd name="connsiteX2" fmla="*/ 1568 w 20014"/>
                            <a:gd name="connsiteY2" fmla="*/ 22736 h 29425"/>
                            <a:gd name="connsiteX3" fmla="*/ 12342 w 20014"/>
                            <a:gd name="connsiteY3" fmla="*/ 28769 h 29425"/>
                            <a:gd name="connsiteX4" fmla="*/ 17082 w 20014"/>
                            <a:gd name="connsiteY4" fmla="*/ 4205 h 29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014" h="29425">
                              <a:moveTo>
                                <a:pt x="17082" y="4205"/>
                              </a:moveTo>
                              <a:cubicBezTo>
                                <a:pt x="11480" y="-5276"/>
                                <a:pt x="2861" y="3343"/>
                                <a:pt x="706" y="9807"/>
                              </a:cubicBezTo>
                              <a:cubicBezTo>
                                <a:pt x="-156" y="13686"/>
                                <a:pt x="-587" y="19288"/>
                                <a:pt x="1568" y="22736"/>
                              </a:cubicBezTo>
                              <a:cubicBezTo>
                                <a:pt x="2861" y="27476"/>
                                <a:pt x="5878" y="30924"/>
                                <a:pt x="12342" y="28769"/>
                              </a:cubicBezTo>
                              <a:cubicBezTo>
                                <a:pt x="20530" y="25752"/>
                                <a:pt x="22253" y="11962"/>
                                <a:pt x="17082" y="42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0" name="Vrije vorm: vorm 10289">
                          <a:extLst>
                            <a:ext uri="{FF2B5EF4-FFF2-40B4-BE49-F238E27FC236}">
                              <a16:creationId xmlns:a16="http://schemas.microsoft.com/office/drawing/2014/main" id="{E0B24A1B-2D99-4A4A-2F31-F1ABDE4956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9267" y="2643826"/>
                          <a:ext cx="7830" cy="11834"/>
                        </a:xfrm>
                        <a:custGeom>
                          <a:avLst/>
                          <a:gdLst>
                            <a:gd name="connsiteX0" fmla="*/ 7087 w 7830"/>
                            <a:gd name="connsiteY0" fmla="*/ 1653 h 11834"/>
                            <a:gd name="connsiteX1" fmla="*/ 191 w 7830"/>
                            <a:gd name="connsiteY1" fmla="*/ 3808 h 11834"/>
                            <a:gd name="connsiteX2" fmla="*/ 191 w 7830"/>
                            <a:gd name="connsiteY2" fmla="*/ 8979 h 11834"/>
                            <a:gd name="connsiteX3" fmla="*/ 4501 w 7830"/>
                            <a:gd name="connsiteY3" fmla="*/ 11565 h 11834"/>
                            <a:gd name="connsiteX4" fmla="*/ 6656 w 7830"/>
                            <a:gd name="connsiteY4" fmla="*/ 1653 h 118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30" h="11834">
                              <a:moveTo>
                                <a:pt x="7087" y="1653"/>
                              </a:moveTo>
                              <a:cubicBezTo>
                                <a:pt x="4501" y="-2225"/>
                                <a:pt x="1053" y="1653"/>
                                <a:pt x="191" y="3808"/>
                              </a:cubicBezTo>
                              <a:cubicBezTo>
                                <a:pt x="191" y="5532"/>
                                <a:pt x="-239" y="7686"/>
                                <a:pt x="191" y="8979"/>
                              </a:cubicBezTo>
                              <a:cubicBezTo>
                                <a:pt x="622" y="11134"/>
                                <a:pt x="1915" y="12427"/>
                                <a:pt x="4501" y="11565"/>
                              </a:cubicBezTo>
                              <a:cubicBezTo>
                                <a:pt x="7949" y="10272"/>
                                <a:pt x="8810" y="4670"/>
                                <a:pt x="6656" y="16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1" name="Vrije vorm: vorm 10290">
                          <a:extLst>
                            <a:ext uri="{FF2B5EF4-FFF2-40B4-BE49-F238E27FC236}">
                              <a16:creationId xmlns:a16="http://schemas.microsoft.com/office/drawing/2014/main" id="{03B0AC20-E059-15B2-9406-002CA7F7E9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3259" y="2554981"/>
                          <a:ext cx="59039" cy="49127"/>
                        </a:xfrm>
                        <a:custGeom>
                          <a:avLst/>
                          <a:gdLst>
                            <a:gd name="connsiteX0" fmla="*/ 58609 w 59039"/>
                            <a:gd name="connsiteY0" fmla="*/ 31028 h 49127"/>
                            <a:gd name="connsiteX1" fmla="*/ 35338 w 59039"/>
                            <a:gd name="connsiteY1" fmla="*/ 40509 h 49127"/>
                            <a:gd name="connsiteX2" fmla="*/ 11636 w 59039"/>
                            <a:gd name="connsiteY2" fmla="*/ 49128 h 49127"/>
                            <a:gd name="connsiteX3" fmla="*/ 0 w 59039"/>
                            <a:gd name="connsiteY3" fmla="*/ 17669 h 49127"/>
                            <a:gd name="connsiteX4" fmla="*/ 23271 w 59039"/>
                            <a:gd name="connsiteY4" fmla="*/ 9481 h 49127"/>
                            <a:gd name="connsiteX5" fmla="*/ 46111 w 59039"/>
                            <a:gd name="connsiteY5" fmla="*/ 0 h 49127"/>
                            <a:gd name="connsiteX6" fmla="*/ 59040 w 59039"/>
                            <a:gd name="connsiteY6" fmla="*/ 310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49127">
                              <a:moveTo>
                                <a:pt x="58609" y="31028"/>
                              </a:moveTo>
                              <a:cubicBezTo>
                                <a:pt x="58609" y="31028"/>
                                <a:pt x="46973" y="35769"/>
                                <a:pt x="35338" y="40509"/>
                              </a:cubicBezTo>
                              <a:cubicBezTo>
                                <a:pt x="23702" y="45249"/>
                                <a:pt x="11636" y="49128"/>
                                <a:pt x="11636" y="49128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1636" y="13790"/>
                                <a:pt x="23271" y="9481"/>
                              </a:cubicBezTo>
                              <a:cubicBezTo>
                                <a:pt x="34476" y="4740"/>
                                <a:pt x="46111" y="0"/>
                                <a:pt x="46111" y="0"/>
                              </a:cubicBezTo>
                              <a:lnTo>
                                <a:pt x="59040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92" name="Vrije vorm: vorm 10291">
                          <a:extLst>
                            <a:ext uri="{FF2B5EF4-FFF2-40B4-BE49-F238E27FC236}">
                              <a16:creationId xmlns:a16="http://schemas.microsoft.com/office/drawing/2014/main" id="{13C04A4A-AC59-7CB5-4294-10A20CBF38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76099" y="2555412"/>
                          <a:ext cx="35768" cy="40508"/>
                        </a:xfrm>
                        <a:custGeom>
                          <a:avLst/>
                          <a:gdLst>
                            <a:gd name="connsiteX0" fmla="*/ 35769 w 35768"/>
                            <a:gd name="connsiteY0" fmla="*/ 30597 h 40508"/>
                            <a:gd name="connsiteX1" fmla="*/ 12497 w 35768"/>
                            <a:gd name="connsiteY1" fmla="*/ 40509 h 40508"/>
                            <a:gd name="connsiteX2" fmla="*/ 0 w 35768"/>
                            <a:gd name="connsiteY2" fmla="*/ 9481 h 40508"/>
                            <a:gd name="connsiteX3" fmla="*/ 22840 w 35768"/>
                            <a:gd name="connsiteY3" fmla="*/ 0 h 40508"/>
                            <a:gd name="connsiteX4" fmla="*/ 35769 w 35768"/>
                            <a:gd name="connsiteY4" fmla="*/ 30597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768" h="40508">
                              <a:moveTo>
                                <a:pt x="35769" y="30597"/>
                              </a:moveTo>
                              <a:lnTo>
                                <a:pt x="12497" y="40509"/>
                              </a:lnTo>
                              <a:lnTo>
                                <a:pt x="0" y="9481"/>
                              </a:lnTo>
                              <a:lnTo>
                                <a:pt x="22840" y="0"/>
                              </a:lnTo>
                              <a:lnTo>
                                <a:pt x="35769" y="305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70" name="Graphic 1445">
                        <a:extLst>
                          <a:ext uri="{FF2B5EF4-FFF2-40B4-BE49-F238E27FC236}">
                            <a16:creationId xmlns:a16="http://schemas.microsoft.com/office/drawing/2014/main" id="{0FB3B264-1624-D31D-943F-3B904CFCF75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04952" y="2473532"/>
                        <a:ext cx="87753" cy="122388"/>
                        <a:chOff x="6804952" y="2473532"/>
                        <a:chExt cx="87753" cy="122388"/>
                      </a:xfrm>
                    </p:grpSpPr>
                    <p:sp>
                      <p:nvSpPr>
                        <p:cNvPr id="10279" name="Vrije vorm: vorm 10278">
                          <a:extLst>
                            <a:ext uri="{FF2B5EF4-FFF2-40B4-BE49-F238E27FC236}">
                              <a16:creationId xmlns:a16="http://schemas.microsoft.com/office/drawing/2014/main" id="{4C04913F-1884-C09B-D9D7-2B7C3B743A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5057" y="2505853"/>
                          <a:ext cx="67647" cy="90067"/>
                        </a:xfrm>
                        <a:custGeom>
                          <a:avLst/>
                          <a:gdLst>
                            <a:gd name="connsiteX0" fmla="*/ 56172 w 67647"/>
                            <a:gd name="connsiteY0" fmla="*/ 27150 h 90067"/>
                            <a:gd name="connsiteX1" fmla="*/ 24282 w 67647"/>
                            <a:gd name="connsiteY1" fmla="*/ 0 h 90067"/>
                            <a:gd name="connsiteX2" fmla="*/ 580 w 67647"/>
                            <a:gd name="connsiteY2" fmla="*/ 13790 h 90067"/>
                            <a:gd name="connsiteX3" fmla="*/ 7044 w 67647"/>
                            <a:gd name="connsiteY3" fmla="*/ 54730 h 90067"/>
                            <a:gd name="connsiteX4" fmla="*/ 47984 w 67647"/>
                            <a:gd name="connsiteY4" fmla="*/ 89637 h 90067"/>
                            <a:gd name="connsiteX5" fmla="*/ 53156 w 67647"/>
                            <a:gd name="connsiteY5" fmla="*/ 90068 h 90067"/>
                            <a:gd name="connsiteX6" fmla="*/ 57034 w 67647"/>
                            <a:gd name="connsiteY6" fmla="*/ 89637 h 90067"/>
                            <a:gd name="connsiteX7" fmla="*/ 58758 w 67647"/>
                            <a:gd name="connsiteY7" fmla="*/ 89206 h 90067"/>
                            <a:gd name="connsiteX8" fmla="*/ 60051 w 67647"/>
                            <a:gd name="connsiteY8" fmla="*/ 87913 h 90067"/>
                            <a:gd name="connsiteX9" fmla="*/ 62636 w 67647"/>
                            <a:gd name="connsiteY9" fmla="*/ 84897 h 90067"/>
                            <a:gd name="connsiteX10" fmla="*/ 64791 w 67647"/>
                            <a:gd name="connsiteY10" fmla="*/ 80156 h 90067"/>
                            <a:gd name="connsiteX11" fmla="*/ 55741 w 67647"/>
                            <a:gd name="connsiteY11" fmla="*/ 27150 h 900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7647" h="90067">
                              <a:moveTo>
                                <a:pt x="56172" y="27150"/>
                              </a:moveTo>
                              <a:cubicBezTo>
                                <a:pt x="38073" y="4309"/>
                                <a:pt x="24282" y="0"/>
                                <a:pt x="24282" y="0"/>
                              </a:cubicBezTo>
                              <a:lnTo>
                                <a:pt x="580" y="13790"/>
                              </a:lnTo>
                              <a:cubicBezTo>
                                <a:pt x="580" y="13790"/>
                                <a:pt x="-2867" y="28012"/>
                                <a:pt x="7044" y="54730"/>
                              </a:cubicBezTo>
                              <a:cubicBezTo>
                                <a:pt x="14802" y="74985"/>
                                <a:pt x="34194" y="87482"/>
                                <a:pt x="47984" y="89637"/>
                              </a:cubicBezTo>
                              <a:cubicBezTo>
                                <a:pt x="49708" y="90068"/>
                                <a:pt x="51863" y="90068"/>
                                <a:pt x="53156" y="90068"/>
                              </a:cubicBezTo>
                              <a:cubicBezTo>
                                <a:pt x="54449" y="90068"/>
                                <a:pt x="55741" y="90068"/>
                                <a:pt x="57034" y="89637"/>
                              </a:cubicBezTo>
                              <a:cubicBezTo>
                                <a:pt x="57896" y="89637"/>
                                <a:pt x="58758" y="89637"/>
                                <a:pt x="58758" y="89206"/>
                              </a:cubicBezTo>
                              <a:cubicBezTo>
                                <a:pt x="58758" y="89206"/>
                                <a:pt x="59189" y="88775"/>
                                <a:pt x="60051" y="87913"/>
                              </a:cubicBezTo>
                              <a:cubicBezTo>
                                <a:pt x="60913" y="87051"/>
                                <a:pt x="61775" y="85758"/>
                                <a:pt x="62636" y="84897"/>
                              </a:cubicBezTo>
                              <a:cubicBezTo>
                                <a:pt x="63498" y="83604"/>
                                <a:pt x="64360" y="81880"/>
                                <a:pt x="64791" y="80156"/>
                              </a:cubicBezTo>
                              <a:cubicBezTo>
                                <a:pt x="69532" y="66797"/>
                                <a:pt x="69532" y="44387"/>
                                <a:pt x="55741" y="271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0" name="Vrije vorm: vorm 10279">
                          <a:extLst>
                            <a:ext uri="{FF2B5EF4-FFF2-40B4-BE49-F238E27FC236}">
                              <a16:creationId xmlns:a16="http://schemas.microsoft.com/office/drawing/2014/main" id="{1038939B-AFFE-CAEC-6826-B9E1B2E648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4554" y="2505422"/>
                          <a:ext cx="40730" cy="33182"/>
                        </a:xfrm>
                        <a:custGeom>
                          <a:avLst/>
                          <a:gdLst>
                            <a:gd name="connsiteX0" fmla="*/ 40731 w 40730"/>
                            <a:gd name="connsiteY0" fmla="*/ 10774 h 33182"/>
                            <a:gd name="connsiteX1" fmla="*/ 24355 w 40730"/>
                            <a:gd name="connsiteY1" fmla="*/ 0 h 33182"/>
                            <a:gd name="connsiteX2" fmla="*/ 653 w 40730"/>
                            <a:gd name="connsiteY2" fmla="*/ 13790 h 33182"/>
                            <a:gd name="connsiteX3" fmla="*/ 1084 w 40730"/>
                            <a:gd name="connsiteY3" fmla="*/ 33183 h 33182"/>
                            <a:gd name="connsiteX4" fmla="*/ 7548 w 40730"/>
                            <a:gd name="connsiteY4" fmla="*/ 29735 h 33182"/>
                            <a:gd name="connsiteX5" fmla="*/ 20907 w 40730"/>
                            <a:gd name="connsiteY5" fmla="*/ 21978 h 33182"/>
                            <a:gd name="connsiteX6" fmla="*/ 40300 w 40730"/>
                            <a:gd name="connsiteY6" fmla="*/ 10774 h 33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730" h="33182">
                              <a:moveTo>
                                <a:pt x="40731" y="10774"/>
                              </a:moveTo>
                              <a:cubicBezTo>
                                <a:pt x="30819" y="2155"/>
                                <a:pt x="24355" y="0"/>
                                <a:pt x="24355" y="0"/>
                              </a:cubicBezTo>
                              <a:lnTo>
                                <a:pt x="653" y="13790"/>
                              </a:lnTo>
                              <a:cubicBezTo>
                                <a:pt x="653" y="13790"/>
                                <a:pt x="-1071" y="20685"/>
                                <a:pt x="1084" y="33183"/>
                              </a:cubicBezTo>
                              <a:cubicBezTo>
                                <a:pt x="1084" y="33183"/>
                                <a:pt x="3669" y="31890"/>
                                <a:pt x="7548" y="29735"/>
                              </a:cubicBezTo>
                              <a:cubicBezTo>
                                <a:pt x="11426" y="27581"/>
                                <a:pt x="16167" y="24995"/>
                                <a:pt x="20907" y="21978"/>
                              </a:cubicBezTo>
                              <a:cubicBezTo>
                                <a:pt x="30819" y="16376"/>
                                <a:pt x="40300" y="10774"/>
                                <a:pt x="40300" y="107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1" name="Vrije vorm: vorm 10280">
                          <a:extLst>
                            <a:ext uri="{FF2B5EF4-FFF2-40B4-BE49-F238E27FC236}">
                              <a16:creationId xmlns:a16="http://schemas.microsoft.com/office/drawing/2014/main" id="{55C63463-6C2E-F023-DCA8-BF2C4014D9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11416" y="2473532"/>
                          <a:ext cx="29735" cy="39647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3183 h 39647"/>
                            <a:gd name="connsiteX1" fmla="*/ 18531 w 29735"/>
                            <a:gd name="connsiteY1" fmla="*/ 39647 h 39647"/>
                            <a:gd name="connsiteX2" fmla="*/ 0 w 29735"/>
                            <a:gd name="connsiteY2" fmla="*/ 6464 h 39647"/>
                            <a:gd name="connsiteX3" fmla="*/ 10774 w 29735"/>
                            <a:gd name="connsiteY3" fmla="*/ 0 h 39647"/>
                            <a:gd name="connsiteX4" fmla="*/ 29735 w 29735"/>
                            <a:gd name="connsiteY4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39647">
                              <a:moveTo>
                                <a:pt x="29735" y="33183"/>
                              </a:moveTo>
                              <a:lnTo>
                                <a:pt x="18531" y="39647"/>
                              </a:lnTo>
                              <a:lnTo>
                                <a:pt x="0" y="6464"/>
                              </a:lnTo>
                              <a:lnTo>
                                <a:pt x="10774" y="0"/>
                              </a:lnTo>
                              <a:lnTo>
                                <a:pt x="29735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2" name="Vrije vorm: vorm 10281">
                          <a:extLst>
                            <a:ext uri="{FF2B5EF4-FFF2-40B4-BE49-F238E27FC236}">
                              <a16:creationId xmlns:a16="http://schemas.microsoft.com/office/drawing/2014/main" id="{1C7918C7-0333-1274-3926-F97372104C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542" y="2533166"/>
                          <a:ext cx="19435" cy="29574"/>
                        </a:xfrm>
                        <a:custGeom>
                          <a:avLst/>
                          <a:gdLst>
                            <a:gd name="connsiteX0" fmla="*/ 15229 w 19435"/>
                            <a:gd name="connsiteY0" fmla="*/ 3284 h 29574"/>
                            <a:gd name="connsiteX1" fmla="*/ 146 w 19435"/>
                            <a:gd name="connsiteY1" fmla="*/ 11472 h 29574"/>
                            <a:gd name="connsiteX2" fmla="*/ 2731 w 19435"/>
                            <a:gd name="connsiteY2" fmla="*/ 23970 h 29574"/>
                            <a:gd name="connsiteX3" fmla="*/ 13936 w 19435"/>
                            <a:gd name="connsiteY3" fmla="*/ 28279 h 29574"/>
                            <a:gd name="connsiteX4" fmla="*/ 15229 w 19435"/>
                            <a:gd name="connsiteY4" fmla="*/ 3284 h 29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435" h="29574">
                              <a:moveTo>
                                <a:pt x="15229" y="3284"/>
                              </a:moveTo>
                              <a:cubicBezTo>
                                <a:pt x="7903" y="-5335"/>
                                <a:pt x="1007" y="5008"/>
                                <a:pt x="146" y="11472"/>
                              </a:cubicBezTo>
                              <a:cubicBezTo>
                                <a:pt x="-285" y="15351"/>
                                <a:pt x="146" y="20953"/>
                                <a:pt x="2731" y="23970"/>
                              </a:cubicBezTo>
                              <a:cubicBezTo>
                                <a:pt x="4886" y="28710"/>
                                <a:pt x="8334" y="31296"/>
                                <a:pt x="13936" y="28279"/>
                              </a:cubicBezTo>
                              <a:cubicBezTo>
                                <a:pt x="21262" y="23970"/>
                                <a:pt x="20831" y="9748"/>
                                <a:pt x="15229" y="32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3" name="Vrije vorm: vorm 10282">
                          <a:extLst>
                            <a:ext uri="{FF2B5EF4-FFF2-40B4-BE49-F238E27FC236}">
                              <a16:creationId xmlns:a16="http://schemas.microsoft.com/office/drawing/2014/main" id="{FCB089F1-0B8E-C48B-B4CF-DE835D77EA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1494" y="2569212"/>
                          <a:ext cx="7986" cy="12151"/>
                        </a:xfrm>
                        <a:custGeom>
                          <a:avLst/>
                          <a:gdLst>
                            <a:gd name="connsiteX0" fmla="*/ 6464 w 7986"/>
                            <a:gd name="connsiteY0" fmla="*/ 1283 h 12151"/>
                            <a:gd name="connsiteX1" fmla="*/ 0 w 7986"/>
                            <a:gd name="connsiteY1" fmla="*/ 4731 h 12151"/>
                            <a:gd name="connsiteX2" fmla="*/ 862 w 7986"/>
                            <a:gd name="connsiteY2" fmla="*/ 9902 h 12151"/>
                            <a:gd name="connsiteX3" fmla="*/ 5602 w 7986"/>
                            <a:gd name="connsiteY3" fmla="*/ 11626 h 12151"/>
                            <a:gd name="connsiteX4" fmla="*/ 6464 w 7986"/>
                            <a:gd name="connsiteY4" fmla="*/ 1283 h 12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86" h="12151">
                              <a:moveTo>
                                <a:pt x="6464" y="1283"/>
                              </a:moveTo>
                              <a:cubicBezTo>
                                <a:pt x="3448" y="-2165"/>
                                <a:pt x="431" y="2145"/>
                                <a:pt x="0" y="4731"/>
                              </a:cubicBezTo>
                              <a:cubicBezTo>
                                <a:pt x="0" y="6454"/>
                                <a:pt x="0" y="8609"/>
                                <a:pt x="862" y="9902"/>
                              </a:cubicBezTo>
                              <a:cubicBezTo>
                                <a:pt x="1724" y="11626"/>
                                <a:pt x="3448" y="12919"/>
                                <a:pt x="5602" y="11626"/>
                              </a:cubicBezTo>
                              <a:cubicBezTo>
                                <a:pt x="8619" y="9902"/>
                                <a:pt x="8619" y="3869"/>
                                <a:pt x="6464" y="12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4" name="Vrije vorm: vorm 10283">
                          <a:extLst>
                            <a:ext uri="{FF2B5EF4-FFF2-40B4-BE49-F238E27FC236}">
                              <a16:creationId xmlns:a16="http://schemas.microsoft.com/office/drawing/2014/main" id="{D8582CDA-A24C-5B64-0D19-6721237C50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4952" y="2480858"/>
                          <a:ext cx="59901" cy="53868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28874 h 53868"/>
                            <a:gd name="connsiteX1" fmla="*/ 37923 w 59901"/>
                            <a:gd name="connsiteY1" fmla="*/ 41802 h 53868"/>
                            <a:gd name="connsiteX2" fmla="*/ 15945 w 59901"/>
                            <a:gd name="connsiteY2" fmla="*/ 53868 h 53868"/>
                            <a:gd name="connsiteX3" fmla="*/ 0 w 59901"/>
                            <a:gd name="connsiteY3" fmla="*/ 24564 h 53868"/>
                            <a:gd name="connsiteX4" fmla="*/ 21547 w 59901"/>
                            <a:gd name="connsiteY4" fmla="*/ 12497 h 53868"/>
                            <a:gd name="connsiteX5" fmla="*/ 42664 w 59901"/>
                            <a:gd name="connsiteY5" fmla="*/ 0 h 53868"/>
                            <a:gd name="connsiteX6" fmla="*/ 59902 w 59901"/>
                            <a:gd name="connsiteY6" fmla="*/ 28443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3868">
                              <a:moveTo>
                                <a:pt x="59902" y="28874"/>
                              </a:moveTo>
                              <a:cubicBezTo>
                                <a:pt x="59902" y="28874"/>
                                <a:pt x="49128" y="35338"/>
                                <a:pt x="37923" y="41802"/>
                              </a:cubicBezTo>
                              <a:cubicBezTo>
                                <a:pt x="27150" y="48266"/>
                                <a:pt x="15945" y="53868"/>
                                <a:pt x="15945" y="53868"/>
                              </a:cubicBezTo>
                              <a:lnTo>
                                <a:pt x="0" y="24564"/>
                              </a:lnTo>
                              <a:cubicBezTo>
                                <a:pt x="0" y="24564"/>
                                <a:pt x="10774" y="18962"/>
                                <a:pt x="21547" y="12497"/>
                              </a:cubicBezTo>
                              <a:cubicBezTo>
                                <a:pt x="31890" y="6464"/>
                                <a:pt x="42664" y="0"/>
                                <a:pt x="42664" y="0"/>
                              </a:cubicBezTo>
                              <a:lnTo>
                                <a:pt x="59902" y="284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85" name="Vrije vorm: vorm 10284">
                          <a:extLst>
                            <a:ext uri="{FF2B5EF4-FFF2-40B4-BE49-F238E27FC236}">
                              <a16:creationId xmlns:a16="http://schemas.microsoft.com/office/drawing/2014/main" id="{16C397F6-CD68-6578-71A4-B1979EADA7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6068" y="2481289"/>
                          <a:ext cx="38785" cy="4137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28442 h 41370"/>
                            <a:gd name="connsiteX1" fmla="*/ 16807 w 38785"/>
                            <a:gd name="connsiteY1" fmla="*/ 41371 h 41370"/>
                            <a:gd name="connsiteX2" fmla="*/ 0 w 38785"/>
                            <a:gd name="connsiteY2" fmla="*/ 12066 h 41370"/>
                            <a:gd name="connsiteX3" fmla="*/ 21547 w 38785"/>
                            <a:gd name="connsiteY3" fmla="*/ 0 h 41370"/>
                            <a:gd name="connsiteX4" fmla="*/ 38785 w 38785"/>
                            <a:gd name="connsiteY4" fmla="*/ 28442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38785" y="28442"/>
                              </a:moveTo>
                              <a:lnTo>
                                <a:pt x="16807" y="41371"/>
                              </a:lnTo>
                              <a:lnTo>
                                <a:pt x="0" y="12066"/>
                              </a:lnTo>
                              <a:lnTo>
                                <a:pt x="21547" y="0"/>
                              </a:lnTo>
                              <a:lnTo>
                                <a:pt x="38785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271" name="Graphic 1445">
                        <a:extLst>
                          <a:ext uri="{FF2B5EF4-FFF2-40B4-BE49-F238E27FC236}">
                            <a16:creationId xmlns:a16="http://schemas.microsoft.com/office/drawing/2014/main" id="{8C65A835-A83F-1095-E3C4-D5E26192E5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4148" y="2381740"/>
                        <a:ext cx="98127" cy="112046"/>
                        <a:chOff x="6944148" y="2381740"/>
                        <a:chExt cx="98127" cy="112046"/>
                      </a:xfrm>
                    </p:grpSpPr>
                    <p:sp>
                      <p:nvSpPr>
                        <p:cNvPr id="10272" name="Vrije vorm: vorm 10271">
                          <a:extLst>
                            <a:ext uri="{FF2B5EF4-FFF2-40B4-BE49-F238E27FC236}">
                              <a16:creationId xmlns:a16="http://schemas.microsoft.com/office/drawing/2014/main" id="{AC4B7E80-1D7A-7101-64B8-3E5AE0CBDD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528" y="2409321"/>
                          <a:ext cx="75746" cy="84465"/>
                        </a:xfrm>
                        <a:custGeom>
                          <a:avLst/>
                          <a:gdLst>
                            <a:gd name="connsiteX0" fmla="*/ 56914 w 75746"/>
                            <a:gd name="connsiteY0" fmla="*/ 21547 h 84465"/>
                            <a:gd name="connsiteX1" fmla="*/ 21145 w 75746"/>
                            <a:gd name="connsiteY1" fmla="*/ 0 h 84465"/>
                            <a:gd name="connsiteX2" fmla="*/ 10803 w 75746"/>
                            <a:gd name="connsiteY2" fmla="*/ 8619 h 84465"/>
                            <a:gd name="connsiteX3" fmla="*/ 29 w 75746"/>
                            <a:gd name="connsiteY3" fmla="*/ 16807 h 84465"/>
                            <a:gd name="connsiteX4" fmla="*/ 13388 w 75746"/>
                            <a:gd name="connsiteY4" fmla="*/ 56454 h 84465"/>
                            <a:gd name="connsiteX5" fmla="*/ 59500 w 75746"/>
                            <a:gd name="connsiteY5" fmla="*/ 84466 h 84465"/>
                            <a:gd name="connsiteX6" fmla="*/ 65102 w 75746"/>
                            <a:gd name="connsiteY6" fmla="*/ 84466 h 84465"/>
                            <a:gd name="connsiteX7" fmla="*/ 68980 w 75746"/>
                            <a:gd name="connsiteY7" fmla="*/ 83604 h 84465"/>
                            <a:gd name="connsiteX8" fmla="*/ 70704 w 75746"/>
                            <a:gd name="connsiteY8" fmla="*/ 83173 h 84465"/>
                            <a:gd name="connsiteX9" fmla="*/ 71566 w 75746"/>
                            <a:gd name="connsiteY9" fmla="*/ 81449 h 84465"/>
                            <a:gd name="connsiteX10" fmla="*/ 73290 w 75746"/>
                            <a:gd name="connsiteY10" fmla="*/ 78001 h 84465"/>
                            <a:gd name="connsiteX11" fmla="*/ 75014 w 75746"/>
                            <a:gd name="connsiteY11" fmla="*/ 72830 h 84465"/>
                            <a:gd name="connsiteX12" fmla="*/ 57345 w 75746"/>
                            <a:gd name="connsiteY12" fmla="*/ 21978 h 844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5746" h="84465">
                              <a:moveTo>
                                <a:pt x="56914" y="21547"/>
                              </a:moveTo>
                              <a:cubicBezTo>
                                <a:pt x="35798" y="2155"/>
                                <a:pt x="21145" y="0"/>
                                <a:pt x="21145" y="0"/>
                              </a:cubicBezTo>
                              <a:cubicBezTo>
                                <a:pt x="21145" y="0"/>
                                <a:pt x="15974" y="4310"/>
                                <a:pt x="10803" y="8619"/>
                              </a:cubicBezTo>
                              <a:cubicBezTo>
                                <a:pt x="5200" y="12929"/>
                                <a:pt x="29" y="16807"/>
                                <a:pt x="29" y="16807"/>
                              </a:cubicBezTo>
                              <a:cubicBezTo>
                                <a:pt x="29" y="16807"/>
                                <a:pt x="-1264" y="31459"/>
                                <a:pt x="13388" y="56454"/>
                              </a:cubicBezTo>
                              <a:cubicBezTo>
                                <a:pt x="24162" y="75416"/>
                                <a:pt x="45278" y="84035"/>
                                <a:pt x="59500" y="84466"/>
                              </a:cubicBezTo>
                              <a:cubicBezTo>
                                <a:pt x="61223" y="84466"/>
                                <a:pt x="63378" y="84466"/>
                                <a:pt x="65102" y="84466"/>
                              </a:cubicBezTo>
                              <a:cubicBezTo>
                                <a:pt x="66395" y="84466"/>
                                <a:pt x="67688" y="83604"/>
                                <a:pt x="68980" y="83604"/>
                              </a:cubicBezTo>
                              <a:cubicBezTo>
                                <a:pt x="70273" y="83604"/>
                                <a:pt x="70704" y="83173"/>
                                <a:pt x="70704" y="83173"/>
                              </a:cubicBezTo>
                              <a:cubicBezTo>
                                <a:pt x="70704" y="83173"/>
                                <a:pt x="71135" y="82311"/>
                                <a:pt x="71566" y="81449"/>
                              </a:cubicBezTo>
                              <a:cubicBezTo>
                                <a:pt x="71997" y="80587"/>
                                <a:pt x="72859" y="79294"/>
                                <a:pt x="73290" y="78001"/>
                              </a:cubicBezTo>
                              <a:cubicBezTo>
                                <a:pt x="73721" y="76278"/>
                                <a:pt x="74152" y="74554"/>
                                <a:pt x="75014" y="72830"/>
                              </a:cubicBezTo>
                              <a:cubicBezTo>
                                <a:pt x="77599" y="58609"/>
                                <a:pt x="73721" y="36631"/>
                                <a:pt x="57345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73" name="Vrije vorm: vorm 10272">
                          <a:extLst>
                            <a:ext uri="{FF2B5EF4-FFF2-40B4-BE49-F238E27FC236}">
                              <a16:creationId xmlns:a16="http://schemas.microsoft.com/office/drawing/2014/main" id="{586C77C9-70C4-0794-045D-E3A3FC3458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126" y="2409321"/>
                          <a:ext cx="39216" cy="3576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7757 h 35768"/>
                            <a:gd name="connsiteX1" fmla="*/ 21116 w 39216"/>
                            <a:gd name="connsiteY1" fmla="*/ 0 h 35768"/>
                            <a:gd name="connsiteX2" fmla="*/ 10774 w 39216"/>
                            <a:gd name="connsiteY2" fmla="*/ 8619 h 35768"/>
                            <a:gd name="connsiteX3" fmla="*/ 0 w 39216"/>
                            <a:gd name="connsiteY3" fmla="*/ 16807 h 35768"/>
                            <a:gd name="connsiteX4" fmla="*/ 3879 w 39216"/>
                            <a:gd name="connsiteY4" fmla="*/ 35769 h 35768"/>
                            <a:gd name="connsiteX5" fmla="*/ 21978 w 39216"/>
                            <a:gd name="connsiteY5" fmla="*/ 21978 h 35768"/>
                            <a:gd name="connsiteX6" fmla="*/ 39216 w 39216"/>
                            <a:gd name="connsiteY6" fmla="*/ 7326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35768">
                              <a:moveTo>
                                <a:pt x="39216" y="7757"/>
                              </a:moveTo>
                              <a:cubicBezTo>
                                <a:pt x="28012" y="862"/>
                                <a:pt x="21116" y="0"/>
                                <a:pt x="21116" y="0"/>
                              </a:cubicBezTo>
                              <a:cubicBezTo>
                                <a:pt x="21116" y="0"/>
                                <a:pt x="15945" y="4310"/>
                                <a:pt x="10774" y="8619"/>
                              </a:cubicBezTo>
                              <a:cubicBezTo>
                                <a:pt x="5171" y="12929"/>
                                <a:pt x="0" y="16807"/>
                                <a:pt x="0" y="16807"/>
                              </a:cubicBezTo>
                              <a:cubicBezTo>
                                <a:pt x="0" y="16807"/>
                                <a:pt x="0" y="23702"/>
                                <a:pt x="3879" y="35769"/>
                              </a:cubicBezTo>
                              <a:cubicBezTo>
                                <a:pt x="3879" y="35769"/>
                                <a:pt x="12929" y="28874"/>
                                <a:pt x="21978" y="21978"/>
                              </a:cubicBezTo>
                              <a:cubicBezTo>
                                <a:pt x="30597" y="14652"/>
                                <a:pt x="39216" y="7326"/>
                                <a:pt x="39216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74" name="Vrije vorm: vorm 10273">
                          <a:extLst>
                            <a:ext uri="{FF2B5EF4-FFF2-40B4-BE49-F238E27FC236}">
                              <a16:creationId xmlns:a16="http://schemas.microsoft.com/office/drawing/2014/main" id="{FD53952F-BFB1-63EE-AE3E-AA1479DD61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6733" y="2381740"/>
                          <a:ext cx="34044" cy="37923"/>
                        </a:xfrm>
                        <a:custGeom>
                          <a:avLst/>
                          <a:gdLst>
                            <a:gd name="connsiteX0" fmla="*/ 33614 w 34044"/>
                            <a:gd name="connsiteY0" fmla="*/ 29735 h 37923"/>
                            <a:gd name="connsiteX1" fmla="*/ 28873 w 34044"/>
                            <a:gd name="connsiteY1" fmla="*/ 34045 h 37923"/>
                            <a:gd name="connsiteX2" fmla="*/ 23702 w 34044"/>
                            <a:gd name="connsiteY2" fmla="*/ 37923 h 37923"/>
                            <a:gd name="connsiteX3" fmla="*/ 0 w 34044"/>
                            <a:gd name="connsiteY3" fmla="*/ 7757 h 37923"/>
                            <a:gd name="connsiteX4" fmla="*/ 5171 w 34044"/>
                            <a:gd name="connsiteY4" fmla="*/ 3879 h 37923"/>
                            <a:gd name="connsiteX5" fmla="*/ 9912 w 34044"/>
                            <a:gd name="connsiteY5" fmla="*/ 0 h 37923"/>
                            <a:gd name="connsiteX6" fmla="*/ 34045 w 34044"/>
                            <a:gd name="connsiteY6" fmla="*/ 29735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044" h="37923">
                              <a:moveTo>
                                <a:pt x="33614" y="29735"/>
                              </a:moveTo>
                              <a:cubicBezTo>
                                <a:pt x="33614" y="29735"/>
                                <a:pt x="31028" y="31890"/>
                                <a:pt x="28873" y="34045"/>
                              </a:cubicBezTo>
                              <a:cubicBezTo>
                                <a:pt x="26288" y="36200"/>
                                <a:pt x="23702" y="37923"/>
                                <a:pt x="23702" y="37923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2586" y="6033"/>
                                <a:pt x="5171" y="3879"/>
                              </a:cubicBezTo>
                              <a:cubicBezTo>
                                <a:pt x="7757" y="1724"/>
                                <a:pt x="9912" y="0"/>
                                <a:pt x="9912" y="0"/>
                              </a:cubicBezTo>
                              <a:lnTo>
                                <a:pt x="34045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75" name="Vrije vorm: vorm 10274">
                          <a:extLst>
                            <a:ext uri="{FF2B5EF4-FFF2-40B4-BE49-F238E27FC236}">
                              <a16:creationId xmlns:a16="http://schemas.microsoft.com/office/drawing/2014/main" id="{DF5AAEDF-9BD5-8BD5-82E4-6695F4C247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79464" y="2437036"/>
                          <a:ext cx="20453" cy="29470"/>
                        </a:xfrm>
                        <a:custGeom>
                          <a:avLst/>
                          <a:gdLst>
                            <a:gd name="connsiteX0" fmla="*/ 13812 w 20453"/>
                            <a:gd name="connsiteY0" fmla="*/ 2451 h 29470"/>
                            <a:gd name="connsiteX1" fmla="*/ 22 w 20453"/>
                            <a:gd name="connsiteY1" fmla="*/ 12794 h 29470"/>
                            <a:gd name="connsiteX2" fmla="*/ 4331 w 20453"/>
                            <a:gd name="connsiteY2" fmla="*/ 24861 h 29470"/>
                            <a:gd name="connsiteX3" fmla="*/ 16398 w 20453"/>
                            <a:gd name="connsiteY3" fmla="*/ 27446 h 29470"/>
                            <a:gd name="connsiteX4" fmla="*/ 13812 w 20453"/>
                            <a:gd name="connsiteY4" fmla="*/ 2451 h 294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453" h="29470">
                              <a:moveTo>
                                <a:pt x="13812" y="2451"/>
                              </a:moveTo>
                              <a:cubicBezTo>
                                <a:pt x="5624" y="-4875"/>
                                <a:pt x="-409" y="5899"/>
                                <a:pt x="22" y="12794"/>
                              </a:cubicBezTo>
                              <a:cubicBezTo>
                                <a:pt x="22" y="16673"/>
                                <a:pt x="1746" y="22275"/>
                                <a:pt x="4331" y="24861"/>
                              </a:cubicBezTo>
                              <a:cubicBezTo>
                                <a:pt x="6917" y="29170"/>
                                <a:pt x="11226" y="31325"/>
                                <a:pt x="16398" y="27446"/>
                              </a:cubicBezTo>
                              <a:cubicBezTo>
                                <a:pt x="23293" y="21844"/>
                                <a:pt x="20707" y="8485"/>
                                <a:pt x="13812" y="24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76" name="Vrije vorm: vorm 10275">
                          <a:extLst>
                            <a:ext uri="{FF2B5EF4-FFF2-40B4-BE49-F238E27FC236}">
                              <a16:creationId xmlns:a16="http://schemas.microsoft.com/office/drawing/2014/main" id="{0C8CE616-210B-BE9D-73BE-60CCD3445D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0986" y="2470837"/>
                          <a:ext cx="8256" cy="12253"/>
                        </a:xfrm>
                        <a:custGeom>
                          <a:avLst/>
                          <a:gdLst>
                            <a:gd name="connsiteX0" fmla="*/ 5649 w 8256"/>
                            <a:gd name="connsiteY0" fmla="*/ 971 h 12253"/>
                            <a:gd name="connsiteX1" fmla="*/ 47 w 8256"/>
                            <a:gd name="connsiteY1" fmla="*/ 5281 h 12253"/>
                            <a:gd name="connsiteX2" fmla="*/ 1771 w 8256"/>
                            <a:gd name="connsiteY2" fmla="*/ 10452 h 12253"/>
                            <a:gd name="connsiteX3" fmla="*/ 6511 w 8256"/>
                            <a:gd name="connsiteY3" fmla="*/ 11314 h 12253"/>
                            <a:gd name="connsiteX4" fmla="*/ 5649 w 8256"/>
                            <a:gd name="connsiteY4" fmla="*/ 971 h 122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256" h="12253">
                              <a:moveTo>
                                <a:pt x="5649" y="971"/>
                              </a:moveTo>
                              <a:cubicBezTo>
                                <a:pt x="2202" y="-2045"/>
                                <a:pt x="-384" y="2695"/>
                                <a:pt x="47" y="5281"/>
                              </a:cubicBezTo>
                              <a:cubicBezTo>
                                <a:pt x="47" y="7004"/>
                                <a:pt x="478" y="9159"/>
                                <a:pt x="1771" y="10452"/>
                              </a:cubicBezTo>
                              <a:cubicBezTo>
                                <a:pt x="2633" y="12176"/>
                                <a:pt x="4787" y="13038"/>
                                <a:pt x="6511" y="11314"/>
                              </a:cubicBezTo>
                              <a:cubicBezTo>
                                <a:pt x="9528" y="9159"/>
                                <a:pt x="8235" y="3557"/>
                                <a:pt x="5649" y="9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77" name="Vrije vorm: vorm 10276">
                          <a:extLst>
                            <a:ext uri="{FF2B5EF4-FFF2-40B4-BE49-F238E27FC236}">
                              <a16:creationId xmlns:a16="http://schemas.microsoft.com/office/drawing/2014/main" id="{495208CB-1F65-7D99-2096-854667A9F1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4148" y="2385619"/>
                          <a:ext cx="59901" cy="56884"/>
                        </a:xfrm>
                        <a:custGeom>
                          <a:avLst/>
                          <a:gdLst>
                            <a:gd name="connsiteX0" fmla="*/ 59471 w 59901"/>
                            <a:gd name="connsiteY0" fmla="*/ 24995 h 56884"/>
                            <a:gd name="connsiteX1" fmla="*/ 40078 w 59901"/>
                            <a:gd name="connsiteY1" fmla="*/ 41371 h 56884"/>
                            <a:gd name="connsiteX2" fmla="*/ 20255 w 59901"/>
                            <a:gd name="connsiteY2" fmla="*/ 56885 h 56884"/>
                            <a:gd name="connsiteX3" fmla="*/ 0 w 59901"/>
                            <a:gd name="connsiteY3" fmla="*/ 30597 h 56884"/>
                            <a:gd name="connsiteX4" fmla="*/ 19393 w 59901"/>
                            <a:gd name="connsiteY4" fmla="*/ 15514 h 56884"/>
                            <a:gd name="connsiteX5" fmla="*/ 38354 w 59901"/>
                            <a:gd name="connsiteY5" fmla="*/ 0 h 56884"/>
                            <a:gd name="connsiteX6" fmla="*/ 59902 w 59901"/>
                            <a:gd name="connsiteY6" fmla="*/ 25426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901" h="56884">
                              <a:moveTo>
                                <a:pt x="59471" y="24995"/>
                              </a:moveTo>
                              <a:cubicBezTo>
                                <a:pt x="59471" y="24995"/>
                                <a:pt x="49559" y="33183"/>
                                <a:pt x="40078" y="41371"/>
                              </a:cubicBezTo>
                              <a:cubicBezTo>
                                <a:pt x="30166" y="49128"/>
                                <a:pt x="20255" y="56885"/>
                                <a:pt x="20255" y="56885"/>
                              </a:cubicBezTo>
                              <a:lnTo>
                                <a:pt x="0" y="30597"/>
                              </a:lnTo>
                              <a:cubicBezTo>
                                <a:pt x="0" y="30597"/>
                                <a:pt x="9481" y="23271"/>
                                <a:pt x="19393" y="15514"/>
                              </a:cubicBezTo>
                              <a:cubicBezTo>
                                <a:pt x="28874" y="7757"/>
                                <a:pt x="38354" y="0"/>
                                <a:pt x="38354" y="0"/>
                              </a:cubicBezTo>
                              <a:lnTo>
                                <a:pt x="59902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78" name="Vrije vorm: vorm 10277">
                          <a:extLst>
                            <a:ext uri="{FF2B5EF4-FFF2-40B4-BE49-F238E27FC236}">
                              <a16:creationId xmlns:a16="http://schemas.microsoft.com/office/drawing/2014/main" id="{1DD2E25D-0D58-299C-D4EE-6E90FA687C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3109" y="2385188"/>
                          <a:ext cx="40509" cy="41370"/>
                        </a:xfrm>
                        <a:custGeom>
                          <a:avLst/>
                          <a:gdLst>
                            <a:gd name="connsiteX0" fmla="*/ 40509 w 40509"/>
                            <a:gd name="connsiteY0" fmla="*/ 25426 h 41370"/>
                            <a:gd name="connsiteX1" fmla="*/ 21116 w 40509"/>
                            <a:gd name="connsiteY1" fmla="*/ 41371 h 41370"/>
                            <a:gd name="connsiteX2" fmla="*/ 0 w 40509"/>
                            <a:gd name="connsiteY2" fmla="*/ 15514 h 41370"/>
                            <a:gd name="connsiteX3" fmla="*/ 18962 w 40509"/>
                            <a:gd name="connsiteY3" fmla="*/ 0 h 41370"/>
                            <a:gd name="connsiteX4" fmla="*/ 40509 w 40509"/>
                            <a:gd name="connsiteY4" fmla="*/ 25426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509" h="41370">
                              <a:moveTo>
                                <a:pt x="40509" y="25426"/>
                              </a:moveTo>
                              <a:lnTo>
                                <a:pt x="21116" y="41371"/>
                              </a:lnTo>
                              <a:lnTo>
                                <a:pt x="0" y="15514"/>
                              </a:lnTo>
                              <a:lnTo>
                                <a:pt x="18962" y="0"/>
                              </a:lnTo>
                              <a:lnTo>
                                <a:pt x="4050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0260" name="Vrije vorm: vorm 10259">
                      <a:extLst>
                        <a:ext uri="{FF2B5EF4-FFF2-40B4-BE49-F238E27FC236}">
                          <a16:creationId xmlns:a16="http://schemas.microsoft.com/office/drawing/2014/main" id="{77795380-439A-BB38-E80B-D355A19BB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1545" y="2364071"/>
                      <a:ext cx="1644061" cy="281074"/>
                    </a:xfrm>
                    <a:custGeom>
                      <a:avLst/>
                      <a:gdLst>
                        <a:gd name="connsiteX0" fmla="*/ 1639321 w 1644061"/>
                        <a:gd name="connsiteY0" fmla="*/ 862 h 281074"/>
                        <a:gd name="connsiteX1" fmla="*/ 1386355 w 1644061"/>
                        <a:gd name="connsiteY1" fmla="*/ 159019 h 281074"/>
                        <a:gd name="connsiteX2" fmla="*/ 1017465 w 1644061"/>
                        <a:gd name="connsiteY2" fmla="*/ 258999 h 281074"/>
                        <a:gd name="connsiteX3" fmla="*/ 820953 w 1644061"/>
                        <a:gd name="connsiteY3" fmla="*/ 273651 h 281074"/>
                        <a:gd name="connsiteX4" fmla="*/ 628751 w 1644061"/>
                        <a:gd name="connsiteY4" fmla="*/ 268049 h 281074"/>
                        <a:gd name="connsiteX5" fmla="*/ 295629 w 1644061"/>
                        <a:gd name="connsiteY5" fmla="*/ 214181 h 281074"/>
                        <a:gd name="connsiteX6" fmla="*/ 75847 w 1644061"/>
                        <a:gd name="connsiteY6" fmla="*/ 131870 h 281074"/>
                        <a:gd name="connsiteX7" fmla="*/ 20685 w 1644061"/>
                        <a:gd name="connsiteY7" fmla="*/ 100842 h 281074"/>
                        <a:gd name="connsiteX8" fmla="*/ 7757 w 1644061"/>
                        <a:gd name="connsiteY8" fmla="*/ 92654 h 281074"/>
                        <a:gd name="connsiteX9" fmla="*/ 4740 w 1644061"/>
                        <a:gd name="connsiteY9" fmla="*/ 90499 h 281074"/>
                        <a:gd name="connsiteX10" fmla="*/ 0 w 1644061"/>
                        <a:gd name="connsiteY10" fmla="*/ 96532 h 281074"/>
                        <a:gd name="connsiteX11" fmla="*/ 3448 w 1644061"/>
                        <a:gd name="connsiteY11" fmla="*/ 98687 h 281074"/>
                        <a:gd name="connsiteX12" fmla="*/ 16376 w 1644061"/>
                        <a:gd name="connsiteY12" fmla="*/ 107306 h 281074"/>
                        <a:gd name="connsiteX13" fmla="*/ 72399 w 1644061"/>
                        <a:gd name="connsiteY13" fmla="*/ 138334 h 281074"/>
                        <a:gd name="connsiteX14" fmla="*/ 293475 w 1644061"/>
                        <a:gd name="connsiteY14" fmla="*/ 221076 h 281074"/>
                        <a:gd name="connsiteX15" fmla="*/ 628320 w 1644061"/>
                        <a:gd name="connsiteY15" fmla="*/ 275375 h 281074"/>
                        <a:gd name="connsiteX16" fmla="*/ 820953 w 1644061"/>
                        <a:gd name="connsiteY16" fmla="*/ 280977 h 281074"/>
                        <a:gd name="connsiteX17" fmla="*/ 1018327 w 1644061"/>
                        <a:gd name="connsiteY17" fmla="*/ 266325 h 281074"/>
                        <a:gd name="connsiteX18" fmla="*/ 1389372 w 1644061"/>
                        <a:gd name="connsiteY18" fmla="*/ 165484 h 281074"/>
                        <a:gd name="connsiteX19" fmla="*/ 1644062 w 1644061"/>
                        <a:gd name="connsiteY19" fmla="*/ 6033 h 281074"/>
                        <a:gd name="connsiteX20" fmla="*/ 1638890 w 1644061"/>
                        <a:gd name="connsiteY20" fmla="*/ 0 h 281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644061" h="281074">
                          <a:moveTo>
                            <a:pt x="1639321" y="862"/>
                          </a:moveTo>
                          <a:cubicBezTo>
                            <a:pt x="1571663" y="58609"/>
                            <a:pt x="1485904" y="115063"/>
                            <a:pt x="1386355" y="159019"/>
                          </a:cubicBezTo>
                          <a:cubicBezTo>
                            <a:pt x="1275171" y="208147"/>
                            <a:pt x="1148473" y="242623"/>
                            <a:pt x="1017465" y="258999"/>
                          </a:cubicBezTo>
                          <a:cubicBezTo>
                            <a:pt x="952392" y="268480"/>
                            <a:pt x="886026" y="271496"/>
                            <a:pt x="820953" y="273651"/>
                          </a:cubicBezTo>
                          <a:cubicBezTo>
                            <a:pt x="755880" y="274082"/>
                            <a:pt x="691238" y="272789"/>
                            <a:pt x="628751" y="268049"/>
                          </a:cubicBezTo>
                          <a:cubicBezTo>
                            <a:pt x="503777" y="259430"/>
                            <a:pt x="390007" y="240468"/>
                            <a:pt x="295629" y="214181"/>
                          </a:cubicBezTo>
                          <a:cubicBezTo>
                            <a:pt x="200821" y="188755"/>
                            <a:pt x="125836" y="156865"/>
                            <a:pt x="75847" y="131870"/>
                          </a:cubicBezTo>
                          <a:cubicBezTo>
                            <a:pt x="50852" y="119372"/>
                            <a:pt x="32752" y="108599"/>
                            <a:pt x="20685" y="100842"/>
                          </a:cubicBezTo>
                          <a:cubicBezTo>
                            <a:pt x="15083" y="96963"/>
                            <a:pt x="10343" y="94377"/>
                            <a:pt x="7757" y="92654"/>
                          </a:cubicBezTo>
                          <a:cubicBezTo>
                            <a:pt x="5602" y="91361"/>
                            <a:pt x="4740" y="90499"/>
                            <a:pt x="4740" y="90499"/>
                          </a:cubicBezTo>
                          <a:lnTo>
                            <a:pt x="0" y="96532"/>
                          </a:lnTo>
                          <a:cubicBezTo>
                            <a:pt x="0" y="96532"/>
                            <a:pt x="1293" y="97394"/>
                            <a:pt x="3448" y="98687"/>
                          </a:cubicBezTo>
                          <a:cubicBezTo>
                            <a:pt x="6033" y="100411"/>
                            <a:pt x="10774" y="103427"/>
                            <a:pt x="16376" y="107306"/>
                          </a:cubicBezTo>
                          <a:cubicBezTo>
                            <a:pt x="28442" y="114632"/>
                            <a:pt x="47404" y="125837"/>
                            <a:pt x="72399" y="138334"/>
                          </a:cubicBezTo>
                          <a:cubicBezTo>
                            <a:pt x="122389" y="163329"/>
                            <a:pt x="198235" y="195650"/>
                            <a:pt x="293475" y="221076"/>
                          </a:cubicBezTo>
                          <a:cubicBezTo>
                            <a:pt x="388714" y="247794"/>
                            <a:pt x="502915" y="266756"/>
                            <a:pt x="628320" y="275375"/>
                          </a:cubicBezTo>
                          <a:cubicBezTo>
                            <a:pt x="690808" y="280546"/>
                            <a:pt x="755450" y="281408"/>
                            <a:pt x="820953" y="280977"/>
                          </a:cubicBezTo>
                          <a:cubicBezTo>
                            <a:pt x="886457" y="278823"/>
                            <a:pt x="952823" y="275806"/>
                            <a:pt x="1018327" y="266325"/>
                          </a:cubicBezTo>
                          <a:cubicBezTo>
                            <a:pt x="1149766" y="249949"/>
                            <a:pt x="1277326" y="215042"/>
                            <a:pt x="1389372" y="165484"/>
                          </a:cubicBezTo>
                          <a:cubicBezTo>
                            <a:pt x="1489783" y="121096"/>
                            <a:pt x="1575972" y="64642"/>
                            <a:pt x="1644062" y="6033"/>
                          </a:cubicBezTo>
                          <a:cubicBezTo>
                            <a:pt x="1642338" y="4310"/>
                            <a:pt x="1640183" y="2155"/>
                            <a:pt x="1638890" y="0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473" name="Graphic 1445">
                    <a:extLst>
                      <a:ext uri="{FF2B5EF4-FFF2-40B4-BE49-F238E27FC236}">
                        <a16:creationId xmlns:a16="http://schemas.microsoft.com/office/drawing/2014/main" id="{8A6DEB96-1257-7DF7-7F74-6DB3BCD43CE3}"/>
                      </a:ext>
                    </a:extLst>
                  </p:cNvPr>
                  <p:cNvGrpSpPr/>
                  <p:nvPr/>
                </p:nvGrpSpPr>
                <p:grpSpPr>
                  <a:xfrm>
                    <a:off x="5175543" y="2693315"/>
                    <a:ext cx="2025018" cy="705890"/>
                    <a:chOff x="5175543" y="2693315"/>
                    <a:chExt cx="2025018" cy="705890"/>
                  </a:xfrm>
                </p:grpSpPr>
                <p:grpSp>
                  <p:nvGrpSpPr>
                    <p:cNvPr id="10153" name="Graphic 1445">
                      <a:extLst>
                        <a:ext uri="{FF2B5EF4-FFF2-40B4-BE49-F238E27FC236}">
                          <a16:creationId xmlns:a16="http://schemas.microsoft.com/office/drawing/2014/main" id="{0BC25CFF-A69D-27A9-FF9A-05952E9F66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75543" y="2733824"/>
                      <a:ext cx="2025018" cy="665381"/>
                      <a:chOff x="5175543" y="2733824"/>
                      <a:chExt cx="2025018" cy="665381"/>
                    </a:xfrm>
                  </p:grpSpPr>
                  <p:grpSp>
                    <p:nvGrpSpPr>
                      <p:cNvPr id="10155" name="Graphic 1445">
                        <a:extLst>
                          <a:ext uri="{FF2B5EF4-FFF2-40B4-BE49-F238E27FC236}">
                            <a16:creationId xmlns:a16="http://schemas.microsoft.com/office/drawing/2014/main" id="{C9611179-5794-68BF-AC81-B0A1624D71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75543" y="2818289"/>
                        <a:ext cx="117648" cy="98201"/>
                        <a:chOff x="5175543" y="2818289"/>
                        <a:chExt cx="117648" cy="98201"/>
                      </a:xfrm>
                    </p:grpSpPr>
                    <p:sp>
                      <p:nvSpPr>
                        <p:cNvPr id="10252" name="Vrije vorm: vorm 10251">
                          <a:extLst>
                            <a:ext uri="{FF2B5EF4-FFF2-40B4-BE49-F238E27FC236}">
                              <a16:creationId xmlns:a16="http://schemas.microsoft.com/office/drawing/2014/main" id="{05D66A59-FEA0-6794-F225-3B77B1922A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5543" y="2840988"/>
                          <a:ext cx="88774" cy="75503"/>
                        </a:xfrm>
                        <a:custGeom>
                          <a:avLst/>
                          <a:gdLst>
                            <a:gd name="connsiteX0" fmla="*/ 65935 w 88774"/>
                            <a:gd name="connsiteY0" fmla="*/ 59612 h 75503"/>
                            <a:gd name="connsiteX1" fmla="*/ 88775 w 88774"/>
                            <a:gd name="connsiteY1" fmla="*/ 23413 h 75503"/>
                            <a:gd name="connsiteX2" fmla="*/ 80156 w 88774"/>
                            <a:gd name="connsiteY2" fmla="*/ 11777 h 75503"/>
                            <a:gd name="connsiteX3" fmla="*/ 71537 w 88774"/>
                            <a:gd name="connsiteY3" fmla="*/ 142 h 75503"/>
                            <a:gd name="connsiteX4" fmla="*/ 30166 w 88774"/>
                            <a:gd name="connsiteY4" fmla="*/ 10484 h 75503"/>
                            <a:gd name="connsiteX5" fmla="*/ 0 w 88774"/>
                            <a:gd name="connsiteY5" fmla="*/ 56596 h 75503"/>
                            <a:gd name="connsiteX6" fmla="*/ 0 w 88774"/>
                            <a:gd name="connsiteY6" fmla="*/ 62198 h 75503"/>
                            <a:gd name="connsiteX7" fmla="*/ 1293 w 88774"/>
                            <a:gd name="connsiteY7" fmla="*/ 66507 h 75503"/>
                            <a:gd name="connsiteX8" fmla="*/ 1724 w 88774"/>
                            <a:gd name="connsiteY8" fmla="*/ 68231 h 75503"/>
                            <a:gd name="connsiteX9" fmla="*/ 6895 w 88774"/>
                            <a:gd name="connsiteY9" fmla="*/ 71679 h 75503"/>
                            <a:gd name="connsiteX10" fmla="*/ 12066 w 88774"/>
                            <a:gd name="connsiteY10" fmla="*/ 73834 h 75503"/>
                            <a:gd name="connsiteX11" fmla="*/ 65073 w 88774"/>
                            <a:gd name="connsiteY11" fmla="*/ 59612 h 75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8774" h="75503">
                              <a:moveTo>
                                <a:pt x="65935" y="59612"/>
                              </a:moveTo>
                              <a:cubicBezTo>
                                <a:pt x="86189" y="38927"/>
                                <a:pt x="88775" y="23413"/>
                                <a:pt x="88775" y="23413"/>
                              </a:cubicBezTo>
                              <a:cubicBezTo>
                                <a:pt x="88775" y="23413"/>
                                <a:pt x="84035" y="17810"/>
                                <a:pt x="80156" y="11777"/>
                              </a:cubicBezTo>
                              <a:cubicBezTo>
                                <a:pt x="75847" y="5744"/>
                                <a:pt x="71537" y="142"/>
                                <a:pt x="71537" y="142"/>
                              </a:cubicBezTo>
                              <a:cubicBezTo>
                                <a:pt x="71537" y="142"/>
                                <a:pt x="56454" y="-2013"/>
                                <a:pt x="30166" y="10484"/>
                              </a:cubicBezTo>
                              <a:cubicBezTo>
                                <a:pt x="10343" y="19965"/>
                                <a:pt x="431" y="41513"/>
                                <a:pt x="0" y="56596"/>
                              </a:cubicBezTo>
                              <a:cubicBezTo>
                                <a:pt x="0" y="58750"/>
                                <a:pt x="0" y="60474"/>
                                <a:pt x="0" y="62198"/>
                              </a:cubicBezTo>
                              <a:cubicBezTo>
                                <a:pt x="431" y="63922"/>
                                <a:pt x="862" y="65215"/>
                                <a:pt x="1293" y="66507"/>
                              </a:cubicBezTo>
                              <a:cubicBezTo>
                                <a:pt x="1293" y="67800"/>
                                <a:pt x="1724" y="68231"/>
                                <a:pt x="1724" y="68231"/>
                              </a:cubicBezTo>
                              <a:cubicBezTo>
                                <a:pt x="1724" y="68231"/>
                                <a:pt x="4309" y="70386"/>
                                <a:pt x="6895" y="71679"/>
                              </a:cubicBezTo>
                              <a:cubicBezTo>
                                <a:pt x="8619" y="72541"/>
                                <a:pt x="10343" y="73403"/>
                                <a:pt x="12066" y="73834"/>
                              </a:cubicBezTo>
                              <a:cubicBezTo>
                                <a:pt x="26719" y="77712"/>
                                <a:pt x="49559" y="75557"/>
                                <a:pt x="65073" y="596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3" name="Vrije vorm: vorm 10252">
                          <a:extLst>
                            <a:ext uri="{FF2B5EF4-FFF2-40B4-BE49-F238E27FC236}">
                              <a16:creationId xmlns:a16="http://schemas.microsoft.com/office/drawing/2014/main" id="{6FE4DD13-24FB-D9DE-367B-671E3E0FF8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7687" y="2841465"/>
                          <a:ext cx="37061" cy="41897"/>
                        </a:xfrm>
                        <a:custGeom>
                          <a:avLst/>
                          <a:gdLst>
                            <a:gd name="connsiteX0" fmla="*/ 28442 w 37061"/>
                            <a:gd name="connsiteY0" fmla="*/ 41467 h 41897"/>
                            <a:gd name="connsiteX1" fmla="*/ 37061 w 37061"/>
                            <a:gd name="connsiteY1" fmla="*/ 23367 h 41897"/>
                            <a:gd name="connsiteX2" fmla="*/ 28442 w 37061"/>
                            <a:gd name="connsiteY2" fmla="*/ 11731 h 41897"/>
                            <a:gd name="connsiteX3" fmla="*/ 19824 w 37061"/>
                            <a:gd name="connsiteY3" fmla="*/ 96 h 41897"/>
                            <a:gd name="connsiteX4" fmla="*/ 0 w 37061"/>
                            <a:gd name="connsiteY4" fmla="*/ 2681 h 41897"/>
                            <a:gd name="connsiteX5" fmla="*/ 14221 w 37061"/>
                            <a:gd name="connsiteY5" fmla="*/ 22505 h 41897"/>
                            <a:gd name="connsiteX6" fmla="*/ 24133 w 37061"/>
                            <a:gd name="connsiteY6" fmla="*/ 35864 h 41897"/>
                            <a:gd name="connsiteX7" fmla="*/ 28873 w 37061"/>
                            <a:gd name="connsiteY7" fmla="*/ 41897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28442" y="41467"/>
                              </a:moveTo>
                              <a:cubicBezTo>
                                <a:pt x="35338" y="30262"/>
                                <a:pt x="37061" y="23367"/>
                                <a:pt x="37061" y="23367"/>
                              </a:cubicBezTo>
                              <a:cubicBezTo>
                                <a:pt x="37061" y="23367"/>
                                <a:pt x="32321" y="17765"/>
                                <a:pt x="28442" y="11731"/>
                              </a:cubicBezTo>
                              <a:cubicBezTo>
                                <a:pt x="24133" y="5698"/>
                                <a:pt x="19824" y="96"/>
                                <a:pt x="19824" y="96"/>
                              </a:cubicBezTo>
                              <a:cubicBezTo>
                                <a:pt x="19824" y="96"/>
                                <a:pt x="12928" y="-766"/>
                                <a:pt x="0" y="2681"/>
                              </a:cubicBezTo>
                              <a:cubicBezTo>
                                <a:pt x="0" y="2681"/>
                                <a:pt x="6895" y="12593"/>
                                <a:pt x="14221" y="22505"/>
                              </a:cubicBezTo>
                              <a:cubicBezTo>
                                <a:pt x="17669" y="27245"/>
                                <a:pt x="21547" y="32417"/>
                                <a:pt x="24133" y="35864"/>
                              </a:cubicBezTo>
                              <a:cubicBezTo>
                                <a:pt x="26719" y="39743"/>
                                <a:pt x="28873" y="41897"/>
                                <a:pt x="28873" y="418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4" name="Vrije vorm: vorm 10253">
                          <a:extLst>
                            <a:ext uri="{FF2B5EF4-FFF2-40B4-BE49-F238E27FC236}">
                              <a16:creationId xmlns:a16="http://schemas.microsoft.com/office/drawing/2014/main" id="{E0060EE4-6412-7DD3-69B4-DE494D45DB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3975" y="2823030"/>
                          <a:ext cx="39216" cy="33613"/>
                        </a:xfrm>
                        <a:custGeom>
                          <a:avLst/>
                          <a:gdLst>
                            <a:gd name="connsiteX0" fmla="*/ 8188 w 39216"/>
                            <a:gd name="connsiteY0" fmla="*/ 33614 h 33613"/>
                            <a:gd name="connsiteX1" fmla="*/ 0 w 39216"/>
                            <a:gd name="connsiteY1" fmla="*/ 22409 h 33613"/>
                            <a:gd name="connsiteX2" fmla="*/ 31459 w 39216"/>
                            <a:gd name="connsiteY2" fmla="*/ 0 h 33613"/>
                            <a:gd name="connsiteX3" fmla="*/ 39216 w 39216"/>
                            <a:gd name="connsiteY3" fmla="*/ 10774 h 33613"/>
                            <a:gd name="connsiteX4" fmla="*/ 8188 w 39216"/>
                            <a:gd name="connsiteY4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33613">
                              <a:moveTo>
                                <a:pt x="8188" y="33614"/>
                              </a:moveTo>
                              <a:lnTo>
                                <a:pt x="0" y="22409"/>
                              </a:lnTo>
                              <a:lnTo>
                                <a:pt x="31459" y="0"/>
                              </a:lnTo>
                              <a:lnTo>
                                <a:pt x="39216" y="10774"/>
                              </a:lnTo>
                              <a:lnTo>
                                <a:pt x="818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5" name="Vrije vorm: vorm 10254">
                          <a:extLst>
                            <a:ext uri="{FF2B5EF4-FFF2-40B4-BE49-F238E27FC236}">
                              <a16:creationId xmlns:a16="http://schemas.microsoft.com/office/drawing/2014/main" id="{5A72901E-8530-BE92-98F1-7D47539C03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4787" y="2853196"/>
                          <a:ext cx="30695" cy="21092"/>
                        </a:xfrm>
                        <a:custGeom>
                          <a:avLst/>
                          <a:gdLst>
                            <a:gd name="connsiteX0" fmla="*/ 28072 w 30695"/>
                            <a:gd name="connsiteY0" fmla="*/ 15083 h 21092"/>
                            <a:gd name="connsiteX1" fmla="*/ 17298 w 30695"/>
                            <a:gd name="connsiteY1" fmla="*/ 0 h 21092"/>
                            <a:gd name="connsiteX2" fmla="*/ 4800 w 30695"/>
                            <a:gd name="connsiteY2" fmla="*/ 3447 h 21092"/>
                            <a:gd name="connsiteX3" fmla="*/ 2215 w 30695"/>
                            <a:gd name="connsiteY3" fmla="*/ 15945 h 21092"/>
                            <a:gd name="connsiteX4" fmla="*/ 28072 w 30695"/>
                            <a:gd name="connsiteY4" fmla="*/ 15514 h 210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95" h="21092">
                              <a:moveTo>
                                <a:pt x="28072" y="15083"/>
                              </a:moveTo>
                              <a:cubicBezTo>
                                <a:pt x="35829" y="6895"/>
                                <a:pt x="24624" y="0"/>
                                <a:pt x="17298" y="0"/>
                              </a:cubicBezTo>
                              <a:cubicBezTo>
                                <a:pt x="13419" y="0"/>
                                <a:pt x="7386" y="862"/>
                                <a:pt x="4800" y="3447"/>
                              </a:cubicBezTo>
                              <a:cubicBezTo>
                                <a:pt x="491" y="6033"/>
                                <a:pt x="-2095" y="9912"/>
                                <a:pt x="2215" y="15945"/>
                              </a:cubicBezTo>
                              <a:cubicBezTo>
                                <a:pt x="7817" y="23702"/>
                                <a:pt x="22038" y="21978"/>
                                <a:pt x="28072" y="155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6" name="Vrije vorm: vorm 10255">
                          <a:extLst>
                            <a:ext uri="{FF2B5EF4-FFF2-40B4-BE49-F238E27FC236}">
                              <a16:creationId xmlns:a16="http://schemas.microsoft.com/office/drawing/2014/main" id="{F3FB2F88-881E-6276-4510-0FF0644286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962" y="2873019"/>
                          <a:ext cx="12430" cy="8738"/>
                        </a:xfrm>
                        <a:custGeom>
                          <a:avLst/>
                          <a:gdLst>
                            <a:gd name="connsiteX0" fmla="*/ 11282 w 12430"/>
                            <a:gd name="connsiteY0" fmla="*/ 6464 h 8738"/>
                            <a:gd name="connsiteX1" fmla="*/ 6973 w 12430"/>
                            <a:gd name="connsiteY1" fmla="*/ 0 h 8738"/>
                            <a:gd name="connsiteX2" fmla="*/ 1802 w 12430"/>
                            <a:gd name="connsiteY2" fmla="*/ 1293 h 8738"/>
                            <a:gd name="connsiteX3" fmla="*/ 940 w 12430"/>
                            <a:gd name="connsiteY3" fmla="*/ 6464 h 8738"/>
                            <a:gd name="connsiteX4" fmla="*/ 11713 w 12430"/>
                            <a:gd name="connsiteY4" fmla="*/ 6464 h 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30" h="8738">
                              <a:moveTo>
                                <a:pt x="11282" y="6464"/>
                              </a:moveTo>
                              <a:cubicBezTo>
                                <a:pt x="14730" y="3017"/>
                                <a:pt x="9559" y="0"/>
                                <a:pt x="6973" y="0"/>
                              </a:cubicBezTo>
                              <a:cubicBezTo>
                                <a:pt x="5249" y="0"/>
                                <a:pt x="2663" y="0"/>
                                <a:pt x="1802" y="1293"/>
                              </a:cubicBezTo>
                              <a:cubicBezTo>
                                <a:pt x="78" y="2155"/>
                                <a:pt x="-784" y="3879"/>
                                <a:pt x="940" y="6464"/>
                              </a:cubicBezTo>
                              <a:cubicBezTo>
                                <a:pt x="3525" y="9912"/>
                                <a:pt x="9128" y="9050"/>
                                <a:pt x="11713" y="64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7" name="Vrije vorm: vorm 10256">
                          <a:extLst>
                            <a:ext uri="{FF2B5EF4-FFF2-40B4-BE49-F238E27FC236}">
                              <a16:creationId xmlns:a16="http://schemas.microsoft.com/office/drawing/2014/main" id="{29990DA4-9C1B-C90A-B3A6-39020F56BB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0704" y="2818289"/>
                          <a:ext cx="59039" cy="62918"/>
                        </a:xfrm>
                        <a:custGeom>
                          <a:avLst/>
                          <a:gdLst>
                            <a:gd name="connsiteX0" fmla="*/ 31890 w 59039"/>
                            <a:gd name="connsiteY0" fmla="*/ 62918 h 62918"/>
                            <a:gd name="connsiteX1" fmla="*/ 26719 w 59039"/>
                            <a:gd name="connsiteY1" fmla="*/ 56023 h 62918"/>
                            <a:gd name="connsiteX2" fmla="*/ 15514 w 59039"/>
                            <a:gd name="connsiteY2" fmla="*/ 40940 h 62918"/>
                            <a:gd name="connsiteX3" fmla="*/ 0 w 59039"/>
                            <a:gd name="connsiteY3" fmla="*/ 18962 h 62918"/>
                            <a:gd name="connsiteX4" fmla="*/ 28012 w 59039"/>
                            <a:gd name="connsiteY4" fmla="*/ 0 h 62918"/>
                            <a:gd name="connsiteX5" fmla="*/ 43095 w 59039"/>
                            <a:gd name="connsiteY5" fmla="*/ 21116 h 62918"/>
                            <a:gd name="connsiteX6" fmla="*/ 53868 w 59039"/>
                            <a:gd name="connsiteY6" fmla="*/ 35338 h 62918"/>
                            <a:gd name="connsiteX7" fmla="*/ 59040 w 59039"/>
                            <a:gd name="connsiteY7" fmla="*/ 41802 h 62918"/>
                            <a:gd name="connsiteX8" fmla="*/ 32321 w 59039"/>
                            <a:gd name="connsiteY8" fmla="*/ 62487 h 6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9039" h="62918">
                              <a:moveTo>
                                <a:pt x="31890" y="62918"/>
                              </a:moveTo>
                              <a:cubicBezTo>
                                <a:pt x="31890" y="62918"/>
                                <a:pt x="29735" y="60333"/>
                                <a:pt x="26719" y="56023"/>
                              </a:cubicBezTo>
                              <a:cubicBezTo>
                                <a:pt x="23702" y="52145"/>
                                <a:pt x="19393" y="46542"/>
                                <a:pt x="15514" y="40940"/>
                              </a:cubicBezTo>
                              <a:cubicBezTo>
                                <a:pt x="7326" y="30166"/>
                                <a:pt x="0" y="18962"/>
                                <a:pt x="0" y="18962"/>
                              </a:cubicBezTo>
                              <a:lnTo>
                                <a:pt x="28012" y="0"/>
                              </a:lnTo>
                              <a:cubicBezTo>
                                <a:pt x="28012" y="0"/>
                                <a:pt x="35338" y="10774"/>
                                <a:pt x="43095" y="21116"/>
                              </a:cubicBezTo>
                              <a:cubicBezTo>
                                <a:pt x="46973" y="26719"/>
                                <a:pt x="50852" y="31459"/>
                                <a:pt x="53868" y="35338"/>
                              </a:cubicBezTo>
                              <a:cubicBezTo>
                                <a:pt x="56885" y="39216"/>
                                <a:pt x="59040" y="41802"/>
                                <a:pt x="59040" y="41802"/>
                              </a:cubicBezTo>
                              <a:lnTo>
                                <a:pt x="32321" y="624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8" name="Vrije vorm: vorm 10257">
                          <a:extLst>
                            <a:ext uri="{FF2B5EF4-FFF2-40B4-BE49-F238E27FC236}">
                              <a16:creationId xmlns:a16="http://schemas.microsoft.com/office/drawing/2014/main" id="{B78A452A-6003-E8B6-9148-91F469DF6F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46218" y="2839837"/>
                          <a:ext cx="43094" cy="41370"/>
                        </a:xfrm>
                        <a:custGeom>
                          <a:avLst/>
                          <a:gdLst>
                            <a:gd name="connsiteX0" fmla="*/ 16376 w 43094"/>
                            <a:gd name="connsiteY0" fmla="*/ 41371 h 41370"/>
                            <a:gd name="connsiteX1" fmla="*/ 8188 w 43094"/>
                            <a:gd name="connsiteY1" fmla="*/ 30597 h 41370"/>
                            <a:gd name="connsiteX2" fmla="*/ 0 w 43094"/>
                            <a:gd name="connsiteY2" fmla="*/ 19824 h 41370"/>
                            <a:gd name="connsiteX3" fmla="*/ 27150 w 43094"/>
                            <a:gd name="connsiteY3" fmla="*/ 0 h 41370"/>
                            <a:gd name="connsiteX4" fmla="*/ 34907 w 43094"/>
                            <a:gd name="connsiteY4" fmla="*/ 10343 h 41370"/>
                            <a:gd name="connsiteX5" fmla="*/ 43095 w 43094"/>
                            <a:gd name="connsiteY5" fmla="*/ 20685 h 41370"/>
                            <a:gd name="connsiteX6" fmla="*/ 16376 w 43094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16376" y="41371"/>
                              </a:moveTo>
                              <a:cubicBezTo>
                                <a:pt x="16376" y="41371"/>
                                <a:pt x="12497" y="36200"/>
                                <a:pt x="8188" y="30597"/>
                              </a:cubicBezTo>
                              <a:cubicBezTo>
                                <a:pt x="4309" y="25426"/>
                                <a:pt x="0" y="19824"/>
                                <a:pt x="0" y="19824"/>
                              </a:cubicBezTo>
                              <a:lnTo>
                                <a:pt x="27150" y="0"/>
                              </a:lnTo>
                              <a:cubicBezTo>
                                <a:pt x="27150" y="0"/>
                                <a:pt x="31028" y="5602"/>
                                <a:pt x="34907" y="10343"/>
                              </a:cubicBezTo>
                              <a:cubicBezTo>
                                <a:pt x="38785" y="15514"/>
                                <a:pt x="43095" y="20685"/>
                                <a:pt x="43095" y="20685"/>
                              </a:cubicBezTo>
                              <a:lnTo>
                                <a:pt x="16376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56" name="Graphic 1445">
                        <a:extLst>
                          <a:ext uri="{FF2B5EF4-FFF2-40B4-BE49-F238E27FC236}">
                            <a16:creationId xmlns:a16="http://schemas.microsoft.com/office/drawing/2014/main" id="{AB0E9AAD-FFC3-34F7-FA5C-9BF17F607F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04819" y="2954468"/>
                        <a:ext cx="105158" cy="108326"/>
                        <a:chOff x="5304819" y="2954468"/>
                        <a:chExt cx="105158" cy="108326"/>
                      </a:xfrm>
                    </p:grpSpPr>
                    <p:sp>
                      <p:nvSpPr>
                        <p:cNvPr id="10245" name="Vrije vorm: vorm 10244">
                          <a:extLst>
                            <a:ext uri="{FF2B5EF4-FFF2-40B4-BE49-F238E27FC236}">
                              <a16:creationId xmlns:a16="http://schemas.microsoft.com/office/drawing/2014/main" id="{2CF224CC-3E9F-2E0F-ED2A-8DECB3E1AA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4819" y="2979032"/>
                          <a:ext cx="81455" cy="83763"/>
                        </a:xfrm>
                        <a:custGeom>
                          <a:avLst/>
                          <a:gdLst>
                            <a:gd name="connsiteX0" fmla="*/ 65080 w 81455"/>
                            <a:gd name="connsiteY0" fmla="*/ 59902 h 83763"/>
                            <a:gd name="connsiteX1" fmla="*/ 81456 w 81455"/>
                            <a:gd name="connsiteY1" fmla="*/ 20255 h 83763"/>
                            <a:gd name="connsiteX2" fmla="*/ 70682 w 81455"/>
                            <a:gd name="connsiteY2" fmla="*/ 10343 h 83763"/>
                            <a:gd name="connsiteX3" fmla="*/ 60340 w 81455"/>
                            <a:gd name="connsiteY3" fmla="*/ 0 h 83763"/>
                            <a:gd name="connsiteX4" fmla="*/ 21554 w 81455"/>
                            <a:gd name="connsiteY4" fmla="*/ 18100 h 83763"/>
                            <a:gd name="connsiteX5" fmla="*/ 438 w 81455"/>
                            <a:gd name="connsiteY5" fmla="*/ 68521 h 83763"/>
                            <a:gd name="connsiteX6" fmla="*/ 1731 w 81455"/>
                            <a:gd name="connsiteY6" fmla="*/ 74123 h 83763"/>
                            <a:gd name="connsiteX7" fmla="*/ 3455 w 81455"/>
                            <a:gd name="connsiteY7" fmla="*/ 78001 h 83763"/>
                            <a:gd name="connsiteX8" fmla="*/ 4316 w 81455"/>
                            <a:gd name="connsiteY8" fmla="*/ 79725 h 83763"/>
                            <a:gd name="connsiteX9" fmla="*/ 9919 w 81455"/>
                            <a:gd name="connsiteY9" fmla="*/ 82311 h 83763"/>
                            <a:gd name="connsiteX10" fmla="*/ 15521 w 81455"/>
                            <a:gd name="connsiteY10" fmla="*/ 83604 h 83763"/>
                            <a:gd name="connsiteX11" fmla="*/ 65080 w 81455"/>
                            <a:gd name="connsiteY11" fmla="*/ 60333 h 837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455" h="83763">
                              <a:moveTo>
                                <a:pt x="65080" y="59902"/>
                              </a:moveTo>
                              <a:cubicBezTo>
                                <a:pt x="81456" y="35769"/>
                                <a:pt x="81456" y="20255"/>
                                <a:pt x="81456" y="20255"/>
                              </a:cubicBezTo>
                              <a:cubicBezTo>
                                <a:pt x="81456" y="20255"/>
                                <a:pt x="75854" y="15514"/>
                                <a:pt x="70682" y="10343"/>
                              </a:cubicBezTo>
                              <a:cubicBezTo>
                                <a:pt x="65511" y="5171"/>
                                <a:pt x="60340" y="0"/>
                                <a:pt x="60340" y="0"/>
                              </a:cubicBezTo>
                              <a:cubicBezTo>
                                <a:pt x="60340" y="0"/>
                                <a:pt x="44826" y="431"/>
                                <a:pt x="21554" y="18100"/>
                              </a:cubicBezTo>
                              <a:cubicBezTo>
                                <a:pt x="3886" y="31459"/>
                                <a:pt x="-1717" y="53868"/>
                                <a:pt x="438" y="68521"/>
                              </a:cubicBezTo>
                              <a:cubicBezTo>
                                <a:pt x="438" y="70675"/>
                                <a:pt x="1300" y="72399"/>
                                <a:pt x="1731" y="74123"/>
                              </a:cubicBezTo>
                              <a:cubicBezTo>
                                <a:pt x="2162" y="75416"/>
                                <a:pt x="3024" y="76708"/>
                                <a:pt x="3455" y="78001"/>
                              </a:cubicBezTo>
                              <a:cubicBezTo>
                                <a:pt x="3886" y="78863"/>
                                <a:pt x="4316" y="79725"/>
                                <a:pt x="4316" y="79725"/>
                              </a:cubicBezTo>
                              <a:cubicBezTo>
                                <a:pt x="4316" y="79725"/>
                                <a:pt x="6902" y="81018"/>
                                <a:pt x="9919" y="82311"/>
                              </a:cubicBezTo>
                              <a:cubicBezTo>
                                <a:pt x="11643" y="82742"/>
                                <a:pt x="13366" y="83173"/>
                                <a:pt x="15521" y="83604"/>
                              </a:cubicBezTo>
                              <a:cubicBezTo>
                                <a:pt x="30604" y="84897"/>
                                <a:pt x="52583" y="78432"/>
                                <a:pt x="65080" y="603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6" name="Vrije vorm: vorm 10245">
                          <a:extLst>
                            <a:ext uri="{FF2B5EF4-FFF2-40B4-BE49-F238E27FC236}">
                              <a16:creationId xmlns:a16="http://schemas.microsoft.com/office/drawing/2014/main" id="{979D0CBA-1E34-95D7-E915-09E492CA75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5766" y="2979032"/>
                          <a:ext cx="40509" cy="39647"/>
                        </a:xfrm>
                        <a:custGeom>
                          <a:avLst/>
                          <a:gdLst>
                            <a:gd name="connsiteX0" fmla="*/ 35338 w 40509"/>
                            <a:gd name="connsiteY0" fmla="*/ 39647 h 39647"/>
                            <a:gd name="connsiteX1" fmla="*/ 40509 w 40509"/>
                            <a:gd name="connsiteY1" fmla="*/ 20255 h 39647"/>
                            <a:gd name="connsiteX2" fmla="*/ 29735 w 40509"/>
                            <a:gd name="connsiteY2" fmla="*/ 10343 h 39647"/>
                            <a:gd name="connsiteX3" fmla="*/ 19393 w 40509"/>
                            <a:gd name="connsiteY3" fmla="*/ 0 h 39647"/>
                            <a:gd name="connsiteX4" fmla="*/ 0 w 40509"/>
                            <a:gd name="connsiteY4" fmla="*/ 6033 h 39647"/>
                            <a:gd name="connsiteX5" fmla="*/ 5602 w 40509"/>
                            <a:gd name="connsiteY5" fmla="*/ 11205 h 39647"/>
                            <a:gd name="connsiteX6" fmla="*/ 17669 w 40509"/>
                            <a:gd name="connsiteY6" fmla="*/ 22840 h 39647"/>
                            <a:gd name="connsiteX7" fmla="*/ 29735 w 40509"/>
                            <a:gd name="connsiteY7" fmla="*/ 34476 h 39647"/>
                            <a:gd name="connsiteX8" fmla="*/ 35338 w 40509"/>
                            <a:gd name="connsiteY8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0509" h="39647">
                              <a:moveTo>
                                <a:pt x="35338" y="39647"/>
                              </a:moveTo>
                              <a:cubicBezTo>
                                <a:pt x="40509" y="27581"/>
                                <a:pt x="40509" y="20255"/>
                                <a:pt x="40509" y="20255"/>
                              </a:cubicBezTo>
                              <a:cubicBezTo>
                                <a:pt x="40509" y="20255"/>
                                <a:pt x="34907" y="15514"/>
                                <a:pt x="29735" y="10343"/>
                              </a:cubicBezTo>
                              <a:cubicBezTo>
                                <a:pt x="24564" y="5171"/>
                                <a:pt x="19393" y="0"/>
                                <a:pt x="19393" y="0"/>
                              </a:cubicBezTo>
                              <a:cubicBezTo>
                                <a:pt x="19393" y="0"/>
                                <a:pt x="12067" y="431"/>
                                <a:pt x="0" y="6033"/>
                              </a:cubicBezTo>
                              <a:cubicBezTo>
                                <a:pt x="0" y="6033"/>
                                <a:pt x="2155" y="8188"/>
                                <a:pt x="5602" y="11205"/>
                              </a:cubicBezTo>
                              <a:cubicBezTo>
                                <a:pt x="9050" y="14652"/>
                                <a:pt x="13359" y="18531"/>
                                <a:pt x="17669" y="22840"/>
                              </a:cubicBezTo>
                              <a:cubicBezTo>
                                <a:pt x="21978" y="27150"/>
                                <a:pt x="26288" y="31459"/>
                                <a:pt x="29735" y="34476"/>
                              </a:cubicBezTo>
                              <a:cubicBezTo>
                                <a:pt x="33183" y="37492"/>
                                <a:pt x="35338" y="39647"/>
                                <a:pt x="35338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7" name="Vrije vorm: vorm 10246">
                          <a:extLst>
                            <a:ext uri="{FF2B5EF4-FFF2-40B4-BE49-F238E27FC236}">
                              <a16:creationId xmlns:a16="http://schemas.microsoft.com/office/drawing/2014/main" id="{7EF25996-7604-85E0-C7E2-E8261B4028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2485" y="2954468"/>
                          <a:ext cx="36630" cy="37492"/>
                        </a:xfrm>
                        <a:custGeom>
                          <a:avLst/>
                          <a:gdLst>
                            <a:gd name="connsiteX0" fmla="*/ 10343 w 36630"/>
                            <a:gd name="connsiteY0" fmla="*/ 37492 h 37492"/>
                            <a:gd name="connsiteX1" fmla="*/ 0 w 36630"/>
                            <a:gd name="connsiteY1" fmla="*/ 28012 h 37492"/>
                            <a:gd name="connsiteX2" fmla="*/ 27150 w 36630"/>
                            <a:gd name="connsiteY2" fmla="*/ 0 h 37492"/>
                            <a:gd name="connsiteX3" fmla="*/ 36630 w 36630"/>
                            <a:gd name="connsiteY3" fmla="*/ 9481 h 37492"/>
                            <a:gd name="connsiteX4" fmla="*/ 10343 w 36630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492">
                              <a:moveTo>
                                <a:pt x="10343" y="37492"/>
                              </a:moveTo>
                              <a:lnTo>
                                <a:pt x="0" y="28012"/>
                              </a:lnTo>
                              <a:lnTo>
                                <a:pt x="27150" y="0"/>
                              </a:lnTo>
                              <a:lnTo>
                                <a:pt x="36630" y="9481"/>
                              </a:lnTo>
                              <a:lnTo>
                                <a:pt x="10343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8" name="Vrije vorm: vorm 10247">
                          <a:extLst>
                            <a:ext uri="{FF2B5EF4-FFF2-40B4-BE49-F238E27FC236}">
                              <a16:creationId xmlns:a16="http://schemas.microsoft.com/office/drawing/2014/main" id="{086C0FE5-6030-ADD2-11EB-E0AB53C77D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27889" y="2995199"/>
                          <a:ext cx="29858" cy="21902"/>
                        </a:xfrm>
                        <a:custGeom>
                          <a:avLst/>
                          <a:gdLst>
                            <a:gd name="connsiteX0" fmla="*/ 28220 w 29858"/>
                            <a:gd name="connsiteY0" fmla="*/ 13138 h 21902"/>
                            <a:gd name="connsiteX1" fmla="*/ 15292 w 29858"/>
                            <a:gd name="connsiteY1" fmla="*/ 209 h 21902"/>
                            <a:gd name="connsiteX2" fmla="*/ 3656 w 29858"/>
                            <a:gd name="connsiteY2" fmla="*/ 6243 h 21902"/>
                            <a:gd name="connsiteX3" fmla="*/ 3225 w 29858"/>
                            <a:gd name="connsiteY3" fmla="*/ 18740 h 21902"/>
                            <a:gd name="connsiteX4" fmla="*/ 28651 w 29858"/>
                            <a:gd name="connsiteY4" fmla="*/ 13569 h 219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58" h="21902">
                              <a:moveTo>
                                <a:pt x="28220" y="13138"/>
                              </a:moveTo>
                              <a:cubicBezTo>
                                <a:pt x="34254" y="3657"/>
                                <a:pt x="22187" y="-1083"/>
                                <a:pt x="15292" y="209"/>
                              </a:cubicBezTo>
                              <a:cubicBezTo>
                                <a:pt x="11413" y="1071"/>
                                <a:pt x="5811" y="3226"/>
                                <a:pt x="3656" y="6243"/>
                              </a:cubicBezTo>
                              <a:cubicBezTo>
                                <a:pt x="-222" y="9259"/>
                                <a:pt x="-1946" y="14000"/>
                                <a:pt x="3225" y="18740"/>
                              </a:cubicBezTo>
                              <a:cubicBezTo>
                                <a:pt x="10120" y="25204"/>
                                <a:pt x="23480" y="20895"/>
                                <a:pt x="28651" y="135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9" name="Vrije vorm: vorm 10248">
                          <a:extLst>
                            <a:ext uri="{FF2B5EF4-FFF2-40B4-BE49-F238E27FC236}">
                              <a16:creationId xmlns:a16="http://schemas.microsoft.com/office/drawing/2014/main" id="{3A24FDEC-3961-0718-628A-835B87DBCE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3279" y="3019918"/>
                          <a:ext cx="12503" cy="9072"/>
                        </a:xfrm>
                        <a:custGeom>
                          <a:avLst/>
                          <a:gdLst>
                            <a:gd name="connsiteX0" fmla="*/ 11802 w 12503"/>
                            <a:gd name="connsiteY0" fmla="*/ 5657 h 9072"/>
                            <a:gd name="connsiteX1" fmla="*/ 6199 w 12503"/>
                            <a:gd name="connsiteY1" fmla="*/ 54 h 9072"/>
                            <a:gd name="connsiteX2" fmla="*/ 1459 w 12503"/>
                            <a:gd name="connsiteY2" fmla="*/ 2640 h 9072"/>
                            <a:gd name="connsiteX3" fmla="*/ 1459 w 12503"/>
                            <a:gd name="connsiteY3" fmla="*/ 7811 h 9072"/>
                            <a:gd name="connsiteX4" fmla="*/ 12233 w 12503"/>
                            <a:gd name="connsiteY4" fmla="*/ 5657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03" h="9072">
                              <a:moveTo>
                                <a:pt x="11802" y="5657"/>
                              </a:moveTo>
                              <a:cubicBezTo>
                                <a:pt x="14387" y="1778"/>
                                <a:pt x="9216" y="-377"/>
                                <a:pt x="6199" y="54"/>
                              </a:cubicBezTo>
                              <a:cubicBezTo>
                                <a:pt x="4476" y="54"/>
                                <a:pt x="2321" y="1347"/>
                                <a:pt x="1459" y="2640"/>
                              </a:cubicBezTo>
                              <a:cubicBezTo>
                                <a:pt x="-265" y="3933"/>
                                <a:pt x="-696" y="5657"/>
                                <a:pt x="1459" y="7811"/>
                              </a:cubicBezTo>
                              <a:cubicBezTo>
                                <a:pt x="4476" y="10397"/>
                                <a:pt x="10078" y="8673"/>
                                <a:pt x="12233" y="56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0" name="Vrije vorm: vorm 10249">
                          <a:extLst>
                            <a:ext uri="{FF2B5EF4-FFF2-40B4-BE49-F238E27FC236}">
                              <a16:creationId xmlns:a16="http://schemas.microsoft.com/office/drawing/2014/main" id="{52830D94-BE5F-67BD-FA5F-3D3A81BB36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48352" y="2954899"/>
                          <a:ext cx="61625" cy="62056"/>
                        </a:xfrm>
                        <a:custGeom>
                          <a:avLst/>
                          <a:gdLst>
                            <a:gd name="connsiteX0" fmla="*/ 39216 w 61625"/>
                            <a:gd name="connsiteY0" fmla="*/ 61195 h 62056"/>
                            <a:gd name="connsiteX1" fmla="*/ 32752 w 61625"/>
                            <a:gd name="connsiteY1" fmla="*/ 55592 h 62056"/>
                            <a:gd name="connsiteX2" fmla="*/ 19393 w 61625"/>
                            <a:gd name="connsiteY2" fmla="*/ 42664 h 62056"/>
                            <a:gd name="connsiteX3" fmla="*/ 6033 w 61625"/>
                            <a:gd name="connsiteY3" fmla="*/ 29735 h 62056"/>
                            <a:gd name="connsiteX4" fmla="*/ 0 w 61625"/>
                            <a:gd name="connsiteY4" fmla="*/ 23702 h 62056"/>
                            <a:gd name="connsiteX5" fmla="*/ 23702 w 61625"/>
                            <a:gd name="connsiteY5" fmla="*/ 0 h 62056"/>
                            <a:gd name="connsiteX6" fmla="*/ 29735 w 61625"/>
                            <a:gd name="connsiteY6" fmla="*/ 6033 h 62056"/>
                            <a:gd name="connsiteX7" fmla="*/ 42664 w 61625"/>
                            <a:gd name="connsiteY7" fmla="*/ 18962 h 62056"/>
                            <a:gd name="connsiteX8" fmla="*/ 55592 w 61625"/>
                            <a:gd name="connsiteY8" fmla="*/ 31459 h 62056"/>
                            <a:gd name="connsiteX9" fmla="*/ 61625 w 61625"/>
                            <a:gd name="connsiteY9" fmla="*/ 37061 h 62056"/>
                            <a:gd name="connsiteX10" fmla="*/ 38785 w 61625"/>
                            <a:gd name="connsiteY10" fmla="*/ 62056 h 620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1625" h="62056">
                              <a:moveTo>
                                <a:pt x="39216" y="61195"/>
                              </a:moveTo>
                              <a:cubicBezTo>
                                <a:pt x="39216" y="61195"/>
                                <a:pt x="36630" y="59040"/>
                                <a:pt x="32752" y="55592"/>
                              </a:cubicBezTo>
                              <a:cubicBezTo>
                                <a:pt x="28873" y="52145"/>
                                <a:pt x="24133" y="47404"/>
                                <a:pt x="19393" y="42664"/>
                              </a:cubicBezTo>
                              <a:cubicBezTo>
                                <a:pt x="14652" y="37923"/>
                                <a:pt x="9481" y="33183"/>
                                <a:pt x="6033" y="29735"/>
                              </a:cubicBezTo>
                              <a:cubicBezTo>
                                <a:pt x="2586" y="26288"/>
                                <a:pt x="0" y="23702"/>
                                <a:pt x="0" y="23702"/>
                              </a:cubicBezTo>
                              <a:lnTo>
                                <a:pt x="23702" y="0"/>
                              </a:lnTo>
                              <a:cubicBezTo>
                                <a:pt x="23702" y="0"/>
                                <a:pt x="25857" y="2586"/>
                                <a:pt x="29735" y="6033"/>
                              </a:cubicBezTo>
                              <a:cubicBezTo>
                                <a:pt x="33183" y="9481"/>
                                <a:pt x="37923" y="14221"/>
                                <a:pt x="42664" y="18962"/>
                              </a:cubicBezTo>
                              <a:cubicBezTo>
                                <a:pt x="47404" y="23702"/>
                                <a:pt x="52145" y="28012"/>
                                <a:pt x="55592" y="31459"/>
                              </a:cubicBezTo>
                              <a:cubicBezTo>
                                <a:pt x="59040" y="34907"/>
                                <a:pt x="61625" y="37061"/>
                                <a:pt x="61625" y="37061"/>
                              </a:cubicBezTo>
                              <a:lnTo>
                                <a:pt x="38785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51" name="Vrije vorm: vorm 10250">
                          <a:extLst>
                            <a:ext uri="{FF2B5EF4-FFF2-40B4-BE49-F238E27FC236}">
                              <a16:creationId xmlns:a16="http://schemas.microsoft.com/office/drawing/2014/main" id="{8C078BA0-6AC8-1880-61CA-98F3FD3ABC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67745" y="2973430"/>
                          <a:ext cx="42232" cy="42663"/>
                        </a:xfrm>
                        <a:custGeom>
                          <a:avLst/>
                          <a:gdLst>
                            <a:gd name="connsiteX0" fmla="*/ 19824 w 42232"/>
                            <a:gd name="connsiteY0" fmla="*/ 42664 h 42663"/>
                            <a:gd name="connsiteX1" fmla="*/ 9912 w 42232"/>
                            <a:gd name="connsiteY1" fmla="*/ 33614 h 42663"/>
                            <a:gd name="connsiteX2" fmla="*/ 0 w 42232"/>
                            <a:gd name="connsiteY2" fmla="*/ 24133 h 42663"/>
                            <a:gd name="connsiteX3" fmla="*/ 23271 w 42232"/>
                            <a:gd name="connsiteY3" fmla="*/ 0 h 42663"/>
                            <a:gd name="connsiteX4" fmla="*/ 32752 w 42232"/>
                            <a:gd name="connsiteY4" fmla="*/ 9050 h 42663"/>
                            <a:gd name="connsiteX5" fmla="*/ 42233 w 42232"/>
                            <a:gd name="connsiteY5" fmla="*/ 17669 h 42663"/>
                            <a:gd name="connsiteX6" fmla="*/ 19393 w 42232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663">
                              <a:moveTo>
                                <a:pt x="19824" y="42664"/>
                              </a:moveTo>
                              <a:cubicBezTo>
                                <a:pt x="19824" y="42664"/>
                                <a:pt x="14652" y="37923"/>
                                <a:pt x="9912" y="33614"/>
                              </a:cubicBezTo>
                              <a:cubicBezTo>
                                <a:pt x="4740" y="28874"/>
                                <a:pt x="0" y="24133"/>
                                <a:pt x="0" y="24133"/>
                              </a:cubicBezTo>
                              <a:lnTo>
                                <a:pt x="23271" y="0"/>
                              </a:lnTo>
                              <a:cubicBezTo>
                                <a:pt x="23271" y="0"/>
                                <a:pt x="28012" y="4740"/>
                                <a:pt x="32752" y="9050"/>
                              </a:cubicBezTo>
                              <a:cubicBezTo>
                                <a:pt x="37492" y="13359"/>
                                <a:pt x="42233" y="17669"/>
                                <a:pt x="42233" y="17669"/>
                              </a:cubicBezTo>
                              <a:lnTo>
                                <a:pt x="19393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57" name="Graphic 1445">
                        <a:extLst>
                          <a:ext uri="{FF2B5EF4-FFF2-40B4-BE49-F238E27FC236}">
                            <a16:creationId xmlns:a16="http://schemas.microsoft.com/office/drawing/2014/main" id="{2884ECDC-0329-318C-5E67-7C2FACD325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54624" y="3066084"/>
                        <a:ext cx="96704" cy="118510"/>
                        <a:chOff x="5454624" y="3066084"/>
                        <a:chExt cx="96704" cy="118510"/>
                      </a:xfrm>
                    </p:grpSpPr>
                    <p:sp>
                      <p:nvSpPr>
                        <p:cNvPr id="10238" name="Vrije vorm: vorm 10237">
                          <a:extLst>
                            <a:ext uri="{FF2B5EF4-FFF2-40B4-BE49-F238E27FC236}">
                              <a16:creationId xmlns:a16="http://schemas.microsoft.com/office/drawing/2014/main" id="{6E864314-A5BC-C635-3ABB-4693311A1F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54624" y="3095388"/>
                          <a:ext cx="74614" cy="89205"/>
                        </a:xfrm>
                        <a:custGeom>
                          <a:avLst/>
                          <a:gdLst>
                            <a:gd name="connsiteX0" fmla="*/ 64814 w 74614"/>
                            <a:gd name="connsiteY0" fmla="*/ 58609 h 89205"/>
                            <a:gd name="connsiteX1" fmla="*/ 74295 w 74614"/>
                            <a:gd name="connsiteY1" fmla="*/ 17238 h 89205"/>
                            <a:gd name="connsiteX2" fmla="*/ 70416 w 74614"/>
                            <a:gd name="connsiteY2" fmla="*/ 14652 h 89205"/>
                            <a:gd name="connsiteX3" fmla="*/ 62228 w 74614"/>
                            <a:gd name="connsiteY3" fmla="*/ 8619 h 89205"/>
                            <a:gd name="connsiteX4" fmla="*/ 50162 w 74614"/>
                            <a:gd name="connsiteY4" fmla="*/ 0 h 89205"/>
                            <a:gd name="connsiteX5" fmla="*/ 14824 w 74614"/>
                            <a:gd name="connsiteY5" fmla="*/ 24133 h 89205"/>
                            <a:gd name="connsiteX6" fmla="*/ 2327 w 74614"/>
                            <a:gd name="connsiteY6" fmla="*/ 77139 h 89205"/>
                            <a:gd name="connsiteX7" fmla="*/ 4482 w 74614"/>
                            <a:gd name="connsiteY7" fmla="*/ 82311 h 89205"/>
                            <a:gd name="connsiteX8" fmla="*/ 7067 w 74614"/>
                            <a:gd name="connsiteY8" fmla="*/ 85758 h 89205"/>
                            <a:gd name="connsiteX9" fmla="*/ 8360 w 74614"/>
                            <a:gd name="connsiteY9" fmla="*/ 87482 h 89205"/>
                            <a:gd name="connsiteX10" fmla="*/ 14393 w 74614"/>
                            <a:gd name="connsiteY10" fmla="*/ 89206 h 89205"/>
                            <a:gd name="connsiteX11" fmla="*/ 19996 w 74614"/>
                            <a:gd name="connsiteY11" fmla="*/ 89206 h 89205"/>
                            <a:gd name="connsiteX12" fmla="*/ 65245 w 74614"/>
                            <a:gd name="connsiteY12" fmla="*/ 57747 h 89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4614" h="89205">
                              <a:moveTo>
                                <a:pt x="64814" y="58609"/>
                              </a:moveTo>
                              <a:cubicBezTo>
                                <a:pt x="77311" y="32321"/>
                                <a:pt x="74295" y="17238"/>
                                <a:pt x="74295" y="17238"/>
                              </a:cubicBezTo>
                              <a:cubicBezTo>
                                <a:pt x="74295" y="17238"/>
                                <a:pt x="72571" y="16376"/>
                                <a:pt x="70416" y="14652"/>
                              </a:cubicBezTo>
                              <a:cubicBezTo>
                                <a:pt x="68262" y="12928"/>
                                <a:pt x="65245" y="10774"/>
                                <a:pt x="62228" y="8619"/>
                              </a:cubicBezTo>
                              <a:cubicBezTo>
                                <a:pt x="56195" y="4309"/>
                                <a:pt x="50162" y="0"/>
                                <a:pt x="50162" y="0"/>
                              </a:cubicBezTo>
                              <a:cubicBezTo>
                                <a:pt x="50162" y="0"/>
                                <a:pt x="35079" y="3017"/>
                                <a:pt x="14824" y="24133"/>
                              </a:cubicBezTo>
                              <a:cubicBezTo>
                                <a:pt x="-690" y="40078"/>
                                <a:pt x="-2414" y="62918"/>
                                <a:pt x="2327" y="77139"/>
                              </a:cubicBezTo>
                              <a:cubicBezTo>
                                <a:pt x="2758" y="79294"/>
                                <a:pt x="3620" y="81018"/>
                                <a:pt x="4482" y="82311"/>
                              </a:cubicBezTo>
                              <a:cubicBezTo>
                                <a:pt x="5343" y="83604"/>
                                <a:pt x="6205" y="84897"/>
                                <a:pt x="7067" y="85758"/>
                              </a:cubicBezTo>
                              <a:cubicBezTo>
                                <a:pt x="7929" y="86620"/>
                                <a:pt x="8360" y="87482"/>
                                <a:pt x="8360" y="87482"/>
                              </a:cubicBezTo>
                              <a:cubicBezTo>
                                <a:pt x="8360" y="87482"/>
                                <a:pt x="11377" y="88344"/>
                                <a:pt x="14393" y="89206"/>
                              </a:cubicBezTo>
                              <a:cubicBezTo>
                                <a:pt x="16117" y="89206"/>
                                <a:pt x="17841" y="89206"/>
                                <a:pt x="19996" y="89206"/>
                              </a:cubicBezTo>
                              <a:cubicBezTo>
                                <a:pt x="35079" y="87913"/>
                                <a:pt x="55764" y="78001"/>
                                <a:pt x="65245" y="577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9" name="Vrije vorm: vorm 10238">
                          <a:extLst>
                            <a:ext uri="{FF2B5EF4-FFF2-40B4-BE49-F238E27FC236}">
                              <a16:creationId xmlns:a16="http://schemas.microsoft.com/office/drawing/2014/main" id="{C21F2C6F-CA97-1BAB-CC5A-C5800ECE64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117" y="3095388"/>
                          <a:ext cx="42346" cy="37061"/>
                        </a:xfrm>
                        <a:custGeom>
                          <a:avLst/>
                          <a:gdLst>
                            <a:gd name="connsiteX0" fmla="*/ 40078 w 42346"/>
                            <a:gd name="connsiteY0" fmla="*/ 37061 h 37061"/>
                            <a:gd name="connsiteX1" fmla="*/ 42233 w 42346"/>
                            <a:gd name="connsiteY1" fmla="*/ 17238 h 37061"/>
                            <a:gd name="connsiteX2" fmla="*/ 38354 w 42346"/>
                            <a:gd name="connsiteY2" fmla="*/ 14652 h 37061"/>
                            <a:gd name="connsiteX3" fmla="*/ 30166 w 42346"/>
                            <a:gd name="connsiteY3" fmla="*/ 8619 h 37061"/>
                            <a:gd name="connsiteX4" fmla="*/ 18100 w 42346"/>
                            <a:gd name="connsiteY4" fmla="*/ 0 h 37061"/>
                            <a:gd name="connsiteX5" fmla="*/ 0 w 42346"/>
                            <a:gd name="connsiteY5" fmla="*/ 9050 h 37061"/>
                            <a:gd name="connsiteX6" fmla="*/ 19824 w 42346"/>
                            <a:gd name="connsiteY6" fmla="*/ 22840 h 37061"/>
                            <a:gd name="connsiteX7" fmla="*/ 33614 w 42346"/>
                            <a:gd name="connsiteY7" fmla="*/ 32321 h 37061"/>
                            <a:gd name="connsiteX8" fmla="*/ 40078 w 42346"/>
                            <a:gd name="connsiteY8" fmla="*/ 36630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2346" h="37061">
                              <a:moveTo>
                                <a:pt x="40078" y="37061"/>
                              </a:moveTo>
                              <a:cubicBezTo>
                                <a:pt x="43095" y="24133"/>
                                <a:pt x="42233" y="17238"/>
                                <a:pt x="42233" y="17238"/>
                              </a:cubicBezTo>
                              <a:cubicBezTo>
                                <a:pt x="42233" y="17238"/>
                                <a:pt x="40509" y="16376"/>
                                <a:pt x="38354" y="14652"/>
                              </a:cubicBezTo>
                              <a:cubicBezTo>
                                <a:pt x="36200" y="12928"/>
                                <a:pt x="33183" y="10774"/>
                                <a:pt x="30166" y="8619"/>
                              </a:cubicBezTo>
                              <a:cubicBezTo>
                                <a:pt x="24133" y="4309"/>
                                <a:pt x="18100" y="0"/>
                                <a:pt x="18100" y="0"/>
                              </a:cubicBezTo>
                              <a:cubicBezTo>
                                <a:pt x="18100" y="0"/>
                                <a:pt x="11205" y="1293"/>
                                <a:pt x="0" y="9050"/>
                              </a:cubicBezTo>
                              <a:cubicBezTo>
                                <a:pt x="0" y="9050"/>
                                <a:pt x="9912" y="15945"/>
                                <a:pt x="19824" y="22840"/>
                              </a:cubicBezTo>
                              <a:cubicBezTo>
                                <a:pt x="24564" y="26288"/>
                                <a:pt x="29735" y="29735"/>
                                <a:pt x="33614" y="32321"/>
                              </a:cubicBezTo>
                              <a:cubicBezTo>
                                <a:pt x="37492" y="34907"/>
                                <a:pt x="40078" y="36630"/>
                                <a:pt x="40078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0" name="Vrije vorm: vorm 10239">
                          <a:extLst>
                            <a:ext uri="{FF2B5EF4-FFF2-40B4-BE49-F238E27FC236}">
                              <a16:creationId xmlns:a16="http://schemas.microsoft.com/office/drawing/2014/main" id="{729493F5-1953-DD71-A137-659ED099A8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974" y="3066084"/>
                          <a:ext cx="33182" cy="39647"/>
                        </a:xfrm>
                        <a:custGeom>
                          <a:avLst/>
                          <a:gdLst>
                            <a:gd name="connsiteX0" fmla="*/ 11205 w 33182"/>
                            <a:gd name="connsiteY0" fmla="*/ 39647 h 39647"/>
                            <a:gd name="connsiteX1" fmla="*/ 0 w 33182"/>
                            <a:gd name="connsiteY1" fmla="*/ 31890 h 39647"/>
                            <a:gd name="connsiteX2" fmla="*/ 21978 w 33182"/>
                            <a:gd name="connsiteY2" fmla="*/ 0 h 39647"/>
                            <a:gd name="connsiteX3" fmla="*/ 33183 w 33182"/>
                            <a:gd name="connsiteY3" fmla="*/ 7757 h 39647"/>
                            <a:gd name="connsiteX4" fmla="*/ 11205 w 33182"/>
                            <a:gd name="connsiteY4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182" h="39647">
                              <a:moveTo>
                                <a:pt x="11205" y="39647"/>
                              </a:moveTo>
                              <a:lnTo>
                                <a:pt x="0" y="31890"/>
                              </a:lnTo>
                              <a:lnTo>
                                <a:pt x="21978" y="0"/>
                              </a:lnTo>
                              <a:lnTo>
                                <a:pt x="33183" y="7757"/>
                              </a:lnTo>
                              <a:lnTo>
                                <a:pt x="11205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1" name="Vrije vorm: vorm 10240">
                          <a:extLst>
                            <a:ext uri="{FF2B5EF4-FFF2-40B4-BE49-F238E27FC236}">
                              <a16:creationId xmlns:a16="http://schemas.microsoft.com/office/drawing/2014/main" id="{3851A4E8-1484-5AEA-B83F-4D16ACAC59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2350" y="3114509"/>
                          <a:ext cx="29009" cy="22870"/>
                        </a:xfrm>
                        <a:custGeom>
                          <a:avLst/>
                          <a:gdLst>
                            <a:gd name="connsiteX0" fmla="*/ 28127 w 29009"/>
                            <a:gd name="connsiteY0" fmla="*/ 11476 h 22870"/>
                            <a:gd name="connsiteX1" fmla="*/ 13044 w 29009"/>
                            <a:gd name="connsiteY1" fmla="*/ 702 h 22870"/>
                            <a:gd name="connsiteX2" fmla="*/ 2701 w 29009"/>
                            <a:gd name="connsiteY2" fmla="*/ 8460 h 22870"/>
                            <a:gd name="connsiteX3" fmla="*/ 4425 w 29009"/>
                            <a:gd name="connsiteY3" fmla="*/ 20957 h 22870"/>
                            <a:gd name="connsiteX4" fmla="*/ 28558 w 29009"/>
                            <a:gd name="connsiteY4" fmla="*/ 11476 h 228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009" h="22870">
                              <a:moveTo>
                                <a:pt x="28127" y="11476"/>
                              </a:moveTo>
                              <a:cubicBezTo>
                                <a:pt x="32436" y="1134"/>
                                <a:pt x="19939" y="-1452"/>
                                <a:pt x="13044" y="702"/>
                              </a:cubicBezTo>
                              <a:cubicBezTo>
                                <a:pt x="9165" y="1995"/>
                                <a:pt x="3994" y="5012"/>
                                <a:pt x="2701" y="8460"/>
                              </a:cubicBezTo>
                              <a:cubicBezTo>
                                <a:pt x="-747" y="12338"/>
                                <a:pt x="-1609" y="17079"/>
                                <a:pt x="4425" y="20957"/>
                              </a:cubicBezTo>
                              <a:cubicBezTo>
                                <a:pt x="12182" y="26128"/>
                                <a:pt x="25110" y="20095"/>
                                <a:pt x="28558" y="11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2" name="Vrije vorm: vorm 10241">
                          <a:extLst>
                            <a:ext uri="{FF2B5EF4-FFF2-40B4-BE49-F238E27FC236}">
                              <a16:creationId xmlns:a16="http://schemas.microsoft.com/office/drawing/2014/main" id="{FDAD8E21-34CC-D9E1-7E17-8DBEF12CD3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61094" y="3143402"/>
                          <a:ext cx="12145" cy="9293"/>
                        </a:xfrm>
                        <a:custGeom>
                          <a:avLst/>
                          <a:gdLst>
                            <a:gd name="connsiteX0" fmla="*/ 11802 w 12145"/>
                            <a:gd name="connsiteY0" fmla="*/ 4992 h 9293"/>
                            <a:gd name="connsiteX1" fmla="*/ 5338 w 12145"/>
                            <a:gd name="connsiteY1" fmla="*/ 252 h 9293"/>
                            <a:gd name="connsiteX2" fmla="*/ 1028 w 12145"/>
                            <a:gd name="connsiteY2" fmla="*/ 3269 h 9293"/>
                            <a:gd name="connsiteX3" fmla="*/ 1890 w 12145"/>
                            <a:gd name="connsiteY3" fmla="*/ 8440 h 9293"/>
                            <a:gd name="connsiteX4" fmla="*/ 11802 w 12145"/>
                            <a:gd name="connsiteY4" fmla="*/ 4562 h 92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145" h="9293">
                              <a:moveTo>
                                <a:pt x="11802" y="4992"/>
                              </a:moveTo>
                              <a:cubicBezTo>
                                <a:pt x="13525" y="683"/>
                                <a:pt x="8354" y="-610"/>
                                <a:pt x="5338" y="252"/>
                              </a:cubicBezTo>
                              <a:cubicBezTo>
                                <a:pt x="3614" y="683"/>
                                <a:pt x="1459" y="1976"/>
                                <a:pt x="1028" y="3269"/>
                              </a:cubicBezTo>
                              <a:cubicBezTo>
                                <a:pt x="-265" y="4992"/>
                                <a:pt x="-696" y="6716"/>
                                <a:pt x="1890" y="8440"/>
                              </a:cubicBezTo>
                              <a:cubicBezTo>
                                <a:pt x="5338" y="10595"/>
                                <a:pt x="10509" y="8440"/>
                                <a:pt x="11802" y="45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3" name="Vrije vorm: vorm 10242">
                          <a:extLst>
                            <a:ext uri="{FF2B5EF4-FFF2-40B4-BE49-F238E27FC236}">
                              <a16:creationId xmlns:a16="http://schemas.microsoft.com/office/drawing/2014/main" id="{26534C74-695C-3990-9287-4F311DBABC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87979" y="3070824"/>
                          <a:ext cx="63349" cy="58177"/>
                        </a:xfrm>
                        <a:custGeom>
                          <a:avLst/>
                          <a:gdLst>
                            <a:gd name="connsiteX0" fmla="*/ 44818 w 63349"/>
                            <a:gd name="connsiteY0" fmla="*/ 57747 h 58177"/>
                            <a:gd name="connsiteX1" fmla="*/ 37923 w 63349"/>
                            <a:gd name="connsiteY1" fmla="*/ 53006 h 58177"/>
                            <a:gd name="connsiteX2" fmla="*/ 22409 w 63349"/>
                            <a:gd name="connsiteY2" fmla="*/ 42664 h 58177"/>
                            <a:gd name="connsiteX3" fmla="*/ 0 w 63349"/>
                            <a:gd name="connsiteY3" fmla="*/ 27150 h 58177"/>
                            <a:gd name="connsiteX4" fmla="*/ 19824 w 63349"/>
                            <a:gd name="connsiteY4" fmla="*/ 0 h 58177"/>
                            <a:gd name="connsiteX5" fmla="*/ 41371 w 63349"/>
                            <a:gd name="connsiteY5" fmla="*/ 15083 h 58177"/>
                            <a:gd name="connsiteX6" fmla="*/ 56454 w 63349"/>
                            <a:gd name="connsiteY6" fmla="*/ 25426 h 58177"/>
                            <a:gd name="connsiteX7" fmla="*/ 63349 w 63349"/>
                            <a:gd name="connsiteY7" fmla="*/ 30166 h 58177"/>
                            <a:gd name="connsiteX8" fmla="*/ 44818 w 63349"/>
                            <a:gd name="connsiteY8" fmla="*/ 58178 h 581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349" h="58177">
                              <a:moveTo>
                                <a:pt x="44818" y="57747"/>
                              </a:moveTo>
                              <a:cubicBezTo>
                                <a:pt x="44818" y="57747"/>
                                <a:pt x="41802" y="56023"/>
                                <a:pt x="37923" y="53006"/>
                              </a:cubicBezTo>
                              <a:cubicBezTo>
                                <a:pt x="33614" y="50421"/>
                                <a:pt x="28012" y="46542"/>
                                <a:pt x="22409" y="42664"/>
                              </a:cubicBezTo>
                              <a:cubicBezTo>
                                <a:pt x="11205" y="34907"/>
                                <a:pt x="0" y="27150"/>
                                <a:pt x="0" y="27150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30597" y="7326"/>
                                <a:pt x="41371" y="15083"/>
                              </a:cubicBezTo>
                              <a:cubicBezTo>
                                <a:pt x="46973" y="18962"/>
                                <a:pt x="52145" y="22840"/>
                                <a:pt x="56454" y="25426"/>
                              </a:cubicBezTo>
                              <a:cubicBezTo>
                                <a:pt x="60763" y="28011"/>
                                <a:pt x="63349" y="30166"/>
                                <a:pt x="63349" y="30166"/>
                              </a:cubicBezTo>
                              <a:lnTo>
                                <a:pt x="44818" y="581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44" name="Vrije vorm: vorm 10243">
                          <a:extLst>
                            <a:ext uri="{FF2B5EF4-FFF2-40B4-BE49-F238E27FC236}">
                              <a16:creationId xmlns:a16="http://schemas.microsoft.com/office/drawing/2014/main" id="{F6D5D25E-1898-8E8D-AAA9-70C1601EB4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0388" y="3085907"/>
                          <a:ext cx="40939" cy="42663"/>
                        </a:xfrm>
                        <a:custGeom>
                          <a:avLst/>
                          <a:gdLst>
                            <a:gd name="connsiteX0" fmla="*/ 22409 w 40939"/>
                            <a:gd name="connsiteY0" fmla="*/ 42664 h 42663"/>
                            <a:gd name="connsiteX1" fmla="*/ 11205 w 40939"/>
                            <a:gd name="connsiteY1" fmla="*/ 35338 h 42663"/>
                            <a:gd name="connsiteX2" fmla="*/ 0 w 40939"/>
                            <a:gd name="connsiteY2" fmla="*/ 27581 h 42663"/>
                            <a:gd name="connsiteX3" fmla="*/ 18962 w 40939"/>
                            <a:gd name="connsiteY3" fmla="*/ 0 h 42663"/>
                            <a:gd name="connsiteX4" fmla="*/ 29735 w 40939"/>
                            <a:gd name="connsiteY4" fmla="*/ 7326 h 42663"/>
                            <a:gd name="connsiteX5" fmla="*/ 40940 w 40939"/>
                            <a:gd name="connsiteY5" fmla="*/ 14652 h 42663"/>
                            <a:gd name="connsiteX6" fmla="*/ 22409 w 40939"/>
                            <a:gd name="connsiteY6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22409" y="42664"/>
                              </a:moveTo>
                              <a:cubicBezTo>
                                <a:pt x="22409" y="42664"/>
                                <a:pt x="16807" y="39216"/>
                                <a:pt x="11205" y="35338"/>
                              </a:cubicBezTo>
                              <a:cubicBezTo>
                                <a:pt x="5602" y="31459"/>
                                <a:pt x="0" y="27581"/>
                                <a:pt x="0" y="27581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24133" y="3879"/>
                                <a:pt x="29735" y="7326"/>
                              </a:cubicBezTo>
                              <a:cubicBezTo>
                                <a:pt x="35338" y="10774"/>
                                <a:pt x="40940" y="14652"/>
                                <a:pt x="40940" y="14652"/>
                              </a:cubicBezTo>
                              <a:lnTo>
                                <a:pt x="2240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58" name="Graphic 1445">
                        <a:extLst>
                          <a:ext uri="{FF2B5EF4-FFF2-40B4-BE49-F238E27FC236}">
                            <a16:creationId xmlns:a16="http://schemas.microsoft.com/office/drawing/2014/main" id="{450437E1-6A1F-D6B3-5A00-40C9F2E2B3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21388" y="3153997"/>
                        <a:ext cx="87235" cy="127129"/>
                        <a:chOff x="5621388" y="3153997"/>
                        <a:chExt cx="87235" cy="127129"/>
                      </a:xfrm>
                    </p:grpSpPr>
                    <p:sp>
                      <p:nvSpPr>
                        <p:cNvPr id="10231" name="Vrije vorm: vorm 10230">
                          <a:extLst>
                            <a:ext uri="{FF2B5EF4-FFF2-40B4-BE49-F238E27FC236}">
                              <a16:creationId xmlns:a16="http://schemas.microsoft.com/office/drawing/2014/main" id="{C26558A6-5F2F-0252-19EC-4606A31727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1388" y="3188041"/>
                          <a:ext cx="68669" cy="93084"/>
                        </a:xfrm>
                        <a:custGeom>
                          <a:avLst/>
                          <a:gdLst>
                            <a:gd name="connsiteX0" fmla="*/ 64395 w 68669"/>
                            <a:gd name="connsiteY0" fmla="*/ 55161 h 93084"/>
                            <a:gd name="connsiteX1" fmla="*/ 66981 w 68669"/>
                            <a:gd name="connsiteY1" fmla="*/ 12497 h 93084"/>
                            <a:gd name="connsiteX2" fmla="*/ 53622 w 68669"/>
                            <a:gd name="connsiteY2" fmla="*/ 6464 h 93084"/>
                            <a:gd name="connsiteX3" fmla="*/ 40262 w 68669"/>
                            <a:gd name="connsiteY3" fmla="*/ 0 h 93084"/>
                            <a:gd name="connsiteX4" fmla="*/ 9234 w 68669"/>
                            <a:gd name="connsiteY4" fmla="*/ 29304 h 93084"/>
                            <a:gd name="connsiteX5" fmla="*/ 5356 w 68669"/>
                            <a:gd name="connsiteY5" fmla="*/ 84034 h 93084"/>
                            <a:gd name="connsiteX6" fmla="*/ 8372 w 68669"/>
                            <a:gd name="connsiteY6" fmla="*/ 88775 h 93084"/>
                            <a:gd name="connsiteX7" fmla="*/ 11389 w 68669"/>
                            <a:gd name="connsiteY7" fmla="*/ 91792 h 93084"/>
                            <a:gd name="connsiteX8" fmla="*/ 12682 w 68669"/>
                            <a:gd name="connsiteY8" fmla="*/ 93084 h 93084"/>
                            <a:gd name="connsiteX9" fmla="*/ 14836 w 68669"/>
                            <a:gd name="connsiteY9" fmla="*/ 93084 h 93084"/>
                            <a:gd name="connsiteX10" fmla="*/ 19146 w 68669"/>
                            <a:gd name="connsiteY10" fmla="*/ 93084 h 93084"/>
                            <a:gd name="connsiteX11" fmla="*/ 24748 w 68669"/>
                            <a:gd name="connsiteY11" fmla="*/ 92223 h 93084"/>
                            <a:gd name="connsiteX12" fmla="*/ 64395 w 68669"/>
                            <a:gd name="connsiteY12" fmla="*/ 54299 h 930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8669" h="93084">
                              <a:moveTo>
                                <a:pt x="64395" y="55161"/>
                              </a:moveTo>
                              <a:cubicBezTo>
                                <a:pt x="72152" y="27150"/>
                                <a:pt x="66981" y="12497"/>
                                <a:pt x="66981" y="12497"/>
                              </a:cubicBezTo>
                              <a:cubicBezTo>
                                <a:pt x="66981" y="12497"/>
                                <a:pt x="60086" y="9481"/>
                                <a:pt x="53622" y="6464"/>
                              </a:cubicBezTo>
                              <a:cubicBezTo>
                                <a:pt x="47157" y="3447"/>
                                <a:pt x="40262" y="0"/>
                                <a:pt x="40262" y="0"/>
                              </a:cubicBezTo>
                              <a:cubicBezTo>
                                <a:pt x="40262" y="0"/>
                                <a:pt x="26041" y="5171"/>
                                <a:pt x="9234" y="29304"/>
                              </a:cubicBezTo>
                              <a:cubicBezTo>
                                <a:pt x="-3263" y="47404"/>
                                <a:pt x="-1540" y="70675"/>
                                <a:pt x="5356" y="84034"/>
                              </a:cubicBezTo>
                              <a:cubicBezTo>
                                <a:pt x="6218" y="85758"/>
                                <a:pt x="7510" y="87482"/>
                                <a:pt x="8372" y="88775"/>
                              </a:cubicBezTo>
                              <a:cubicBezTo>
                                <a:pt x="9234" y="90068"/>
                                <a:pt x="10527" y="90930"/>
                                <a:pt x="11389" y="91792"/>
                              </a:cubicBezTo>
                              <a:cubicBezTo>
                                <a:pt x="12251" y="92653"/>
                                <a:pt x="12682" y="93084"/>
                                <a:pt x="12682" y="93084"/>
                              </a:cubicBezTo>
                              <a:cubicBezTo>
                                <a:pt x="12682" y="93084"/>
                                <a:pt x="13544" y="93084"/>
                                <a:pt x="14836" y="93084"/>
                              </a:cubicBezTo>
                              <a:cubicBezTo>
                                <a:pt x="16129" y="93084"/>
                                <a:pt x="17422" y="93084"/>
                                <a:pt x="19146" y="93084"/>
                              </a:cubicBezTo>
                              <a:cubicBezTo>
                                <a:pt x="20870" y="93084"/>
                                <a:pt x="23024" y="93084"/>
                                <a:pt x="24748" y="92223"/>
                              </a:cubicBezTo>
                              <a:cubicBezTo>
                                <a:pt x="39400" y="88775"/>
                                <a:pt x="58362" y="75416"/>
                                <a:pt x="64395" y="542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2" name="Vrije vorm: vorm 10231">
                          <a:extLst>
                            <a:ext uri="{FF2B5EF4-FFF2-40B4-BE49-F238E27FC236}">
                              <a16:creationId xmlns:a16="http://schemas.microsoft.com/office/drawing/2014/main" id="{BD02E909-473A-6B57-DAC5-36CD475417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705" y="3188472"/>
                          <a:ext cx="44387" cy="32321"/>
                        </a:xfrm>
                        <a:custGeom>
                          <a:avLst/>
                          <a:gdLst>
                            <a:gd name="connsiteX0" fmla="*/ 43956 w 44387"/>
                            <a:gd name="connsiteY0" fmla="*/ 32321 h 32321"/>
                            <a:gd name="connsiteX1" fmla="*/ 42664 w 44387"/>
                            <a:gd name="connsiteY1" fmla="*/ 12497 h 32321"/>
                            <a:gd name="connsiteX2" fmla="*/ 29304 w 44387"/>
                            <a:gd name="connsiteY2" fmla="*/ 6464 h 32321"/>
                            <a:gd name="connsiteX3" fmla="*/ 15945 w 44387"/>
                            <a:gd name="connsiteY3" fmla="*/ 0 h 32321"/>
                            <a:gd name="connsiteX4" fmla="*/ 0 w 44387"/>
                            <a:gd name="connsiteY4" fmla="*/ 11636 h 32321"/>
                            <a:gd name="connsiteX5" fmla="*/ 21978 w 44387"/>
                            <a:gd name="connsiteY5" fmla="*/ 22409 h 32321"/>
                            <a:gd name="connsiteX6" fmla="*/ 44387 w 44387"/>
                            <a:gd name="connsiteY6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4387" h="32321">
                              <a:moveTo>
                                <a:pt x="43956" y="32321"/>
                              </a:moveTo>
                              <a:cubicBezTo>
                                <a:pt x="44818" y="19393"/>
                                <a:pt x="42664" y="12497"/>
                                <a:pt x="42664" y="12497"/>
                              </a:cubicBezTo>
                              <a:cubicBezTo>
                                <a:pt x="42664" y="12497"/>
                                <a:pt x="35769" y="9481"/>
                                <a:pt x="29304" y="6464"/>
                              </a:cubicBezTo>
                              <a:cubicBezTo>
                                <a:pt x="22840" y="3447"/>
                                <a:pt x="15945" y="0"/>
                                <a:pt x="15945" y="0"/>
                              </a:cubicBezTo>
                              <a:cubicBezTo>
                                <a:pt x="15945" y="0"/>
                                <a:pt x="9481" y="2586"/>
                                <a:pt x="0" y="11636"/>
                              </a:cubicBezTo>
                              <a:cubicBezTo>
                                <a:pt x="0" y="11636"/>
                                <a:pt x="10774" y="16807"/>
                                <a:pt x="21978" y="22409"/>
                              </a:cubicBezTo>
                              <a:cubicBezTo>
                                <a:pt x="33183" y="27150"/>
                                <a:pt x="44387" y="32321"/>
                                <a:pt x="44387" y="32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3" name="Vrije vorm: vorm 10232">
                          <a:extLst>
                            <a:ext uri="{FF2B5EF4-FFF2-40B4-BE49-F238E27FC236}">
                              <a16:creationId xmlns:a16="http://schemas.microsoft.com/office/drawing/2014/main" id="{59E3D6DC-91F1-2393-FF7E-7C6496719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407" y="3153997"/>
                          <a:ext cx="28873" cy="40939"/>
                        </a:xfrm>
                        <a:custGeom>
                          <a:avLst/>
                          <a:gdLst>
                            <a:gd name="connsiteX0" fmla="*/ 12928 w 28873"/>
                            <a:gd name="connsiteY0" fmla="*/ 40940 h 40939"/>
                            <a:gd name="connsiteX1" fmla="*/ 6464 w 28873"/>
                            <a:gd name="connsiteY1" fmla="*/ 37923 h 40939"/>
                            <a:gd name="connsiteX2" fmla="*/ 0 w 28873"/>
                            <a:gd name="connsiteY2" fmla="*/ 34907 h 40939"/>
                            <a:gd name="connsiteX3" fmla="*/ 16807 w 28873"/>
                            <a:gd name="connsiteY3" fmla="*/ 0 h 40939"/>
                            <a:gd name="connsiteX4" fmla="*/ 22840 w 28873"/>
                            <a:gd name="connsiteY4" fmla="*/ 3017 h 40939"/>
                            <a:gd name="connsiteX5" fmla="*/ 28873 w 28873"/>
                            <a:gd name="connsiteY5" fmla="*/ 5602 h 40939"/>
                            <a:gd name="connsiteX6" fmla="*/ 12497 w 28873"/>
                            <a:gd name="connsiteY6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873" h="40939">
                              <a:moveTo>
                                <a:pt x="12928" y="40940"/>
                              </a:moveTo>
                              <a:cubicBezTo>
                                <a:pt x="12928" y="40940"/>
                                <a:pt x="9912" y="39647"/>
                                <a:pt x="6464" y="37923"/>
                              </a:cubicBezTo>
                              <a:cubicBezTo>
                                <a:pt x="3448" y="36200"/>
                                <a:pt x="0" y="34907"/>
                                <a:pt x="0" y="34907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19824" y="1724"/>
                                <a:pt x="22840" y="3017"/>
                              </a:cubicBezTo>
                              <a:cubicBezTo>
                                <a:pt x="25857" y="4309"/>
                                <a:pt x="28873" y="5602"/>
                                <a:pt x="28873" y="5602"/>
                              </a:cubicBezTo>
                              <a:lnTo>
                                <a:pt x="12497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4" name="Vrije vorm: vorm 10233">
                          <a:extLst>
                            <a:ext uri="{FF2B5EF4-FFF2-40B4-BE49-F238E27FC236}">
                              <a16:creationId xmlns:a16="http://schemas.microsoft.com/office/drawing/2014/main" id="{13DFCA3E-726D-5EE1-6EFE-C6F78346CB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34918" y="3208943"/>
                          <a:ext cx="27931" cy="24044"/>
                        </a:xfrm>
                        <a:custGeom>
                          <a:avLst/>
                          <a:gdLst>
                            <a:gd name="connsiteX0" fmla="*/ 27595 w 27931"/>
                            <a:gd name="connsiteY0" fmla="*/ 10127 h 24044"/>
                            <a:gd name="connsiteX1" fmla="*/ 10788 w 27931"/>
                            <a:gd name="connsiteY1" fmla="*/ 1508 h 24044"/>
                            <a:gd name="connsiteX2" fmla="*/ 1738 w 27931"/>
                            <a:gd name="connsiteY2" fmla="*/ 10989 h 24044"/>
                            <a:gd name="connsiteX3" fmla="*/ 5616 w 27931"/>
                            <a:gd name="connsiteY3" fmla="*/ 23055 h 24044"/>
                            <a:gd name="connsiteX4" fmla="*/ 27595 w 27931"/>
                            <a:gd name="connsiteY4" fmla="*/ 10127 h 2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31" h="24044">
                              <a:moveTo>
                                <a:pt x="27595" y="10127"/>
                              </a:moveTo>
                              <a:cubicBezTo>
                                <a:pt x="30180" y="-647"/>
                                <a:pt x="17252" y="-1509"/>
                                <a:pt x="10788" y="1508"/>
                              </a:cubicBezTo>
                              <a:cubicBezTo>
                                <a:pt x="7340" y="3231"/>
                                <a:pt x="2600" y="7110"/>
                                <a:pt x="1738" y="10989"/>
                              </a:cubicBezTo>
                              <a:cubicBezTo>
                                <a:pt x="-848" y="15298"/>
                                <a:pt x="-1279" y="20038"/>
                                <a:pt x="5616" y="23055"/>
                              </a:cubicBezTo>
                              <a:cubicBezTo>
                                <a:pt x="14235" y="26934"/>
                                <a:pt x="25440" y="18746"/>
                                <a:pt x="27595" y="10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5" name="Vrije vorm: vorm 10234">
                          <a:extLst>
                            <a:ext uri="{FF2B5EF4-FFF2-40B4-BE49-F238E27FC236}">
                              <a16:creationId xmlns:a16="http://schemas.microsoft.com/office/drawing/2014/main" id="{BEB52292-6AE0-5D98-041E-9CF87FB3F4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27090" y="3241268"/>
                          <a:ext cx="11720" cy="10149"/>
                        </a:xfrm>
                        <a:custGeom>
                          <a:avLst/>
                          <a:gdLst>
                            <a:gd name="connsiteX0" fmla="*/ 11289 w 11720"/>
                            <a:gd name="connsiteY0" fmla="*/ 4089 h 10149"/>
                            <a:gd name="connsiteX1" fmla="*/ 4394 w 11720"/>
                            <a:gd name="connsiteY1" fmla="*/ 641 h 10149"/>
                            <a:gd name="connsiteX2" fmla="*/ 515 w 11720"/>
                            <a:gd name="connsiteY2" fmla="*/ 4520 h 10149"/>
                            <a:gd name="connsiteX3" fmla="*/ 2239 w 11720"/>
                            <a:gd name="connsiteY3" fmla="*/ 9691 h 10149"/>
                            <a:gd name="connsiteX4" fmla="*/ 11720 w 11720"/>
                            <a:gd name="connsiteY4" fmla="*/ 4520 h 10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720" h="10149">
                              <a:moveTo>
                                <a:pt x="11289" y="4089"/>
                              </a:moveTo>
                              <a:cubicBezTo>
                                <a:pt x="12582" y="-221"/>
                                <a:pt x="6980" y="-652"/>
                                <a:pt x="4394" y="641"/>
                              </a:cubicBezTo>
                              <a:cubicBezTo>
                                <a:pt x="3101" y="1503"/>
                                <a:pt x="946" y="2796"/>
                                <a:pt x="515" y="4520"/>
                              </a:cubicBezTo>
                              <a:cubicBezTo>
                                <a:pt x="-346" y="6244"/>
                                <a:pt x="-346" y="8398"/>
                                <a:pt x="2239" y="9691"/>
                              </a:cubicBezTo>
                              <a:cubicBezTo>
                                <a:pt x="5687" y="11415"/>
                                <a:pt x="10427" y="7967"/>
                                <a:pt x="11720" y="45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6" name="Vrije vorm: vorm 10235">
                          <a:extLst>
                            <a:ext uri="{FF2B5EF4-FFF2-40B4-BE49-F238E27FC236}">
                              <a16:creationId xmlns:a16="http://schemas.microsoft.com/office/drawing/2014/main" id="{573B77C1-CB6D-339B-DA79-723AC3FFB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5274" y="3162616"/>
                          <a:ext cx="62918" cy="53437"/>
                        </a:xfrm>
                        <a:custGeom>
                          <a:avLst/>
                          <a:gdLst>
                            <a:gd name="connsiteX0" fmla="*/ 49559 w 62918"/>
                            <a:gd name="connsiteY0" fmla="*/ 53437 h 53437"/>
                            <a:gd name="connsiteX1" fmla="*/ 24564 w 62918"/>
                            <a:gd name="connsiteY1" fmla="*/ 42233 h 53437"/>
                            <a:gd name="connsiteX2" fmla="*/ 0 w 62918"/>
                            <a:gd name="connsiteY2" fmla="*/ 30166 h 53437"/>
                            <a:gd name="connsiteX3" fmla="*/ 15083 w 62918"/>
                            <a:gd name="connsiteY3" fmla="*/ 0 h 53437"/>
                            <a:gd name="connsiteX4" fmla="*/ 38785 w 62918"/>
                            <a:gd name="connsiteY4" fmla="*/ 11635 h 53437"/>
                            <a:gd name="connsiteX5" fmla="*/ 62918 w 62918"/>
                            <a:gd name="connsiteY5" fmla="*/ 22409 h 53437"/>
                            <a:gd name="connsiteX6" fmla="*/ 49128 w 62918"/>
                            <a:gd name="connsiteY6" fmla="*/ 53437 h 53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53437">
                              <a:moveTo>
                                <a:pt x="49559" y="53437"/>
                              </a:moveTo>
                              <a:cubicBezTo>
                                <a:pt x="49559" y="53437"/>
                                <a:pt x="37061" y="47835"/>
                                <a:pt x="24564" y="42233"/>
                              </a:cubicBezTo>
                              <a:cubicBezTo>
                                <a:pt x="12497" y="36200"/>
                                <a:pt x="0" y="30166"/>
                                <a:pt x="0" y="30166"/>
                              </a:cubicBezTo>
                              <a:lnTo>
                                <a:pt x="15083" y="0"/>
                              </a:lnTo>
                              <a:cubicBezTo>
                                <a:pt x="15083" y="0"/>
                                <a:pt x="27150" y="6033"/>
                                <a:pt x="38785" y="11635"/>
                              </a:cubicBezTo>
                              <a:cubicBezTo>
                                <a:pt x="50852" y="16807"/>
                                <a:pt x="62918" y="22409"/>
                                <a:pt x="62918" y="22409"/>
                              </a:cubicBezTo>
                              <a:lnTo>
                                <a:pt x="49128" y="534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7" name="Vrije vorm: vorm 10236">
                          <a:extLst>
                            <a:ext uri="{FF2B5EF4-FFF2-40B4-BE49-F238E27FC236}">
                              <a16:creationId xmlns:a16="http://schemas.microsoft.com/office/drawing/2014/main" id="{F2DE4C39-2079-FB91-45FF-A8BB15F2F2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69838" y="3174682"/>
                          <a:ext cx="38785" cy="41370"/>
                        </a:xfrm>
                        <a:custGeom>
                          <a:avLst/>
                          <a:gdLst>
                            <a:gd name="connsiteX0" fmla="*/ 24995 w 38785"/>
                            <a:gd name="connsiteY0" fmla="*/ 41371 h 41370"/>
                            <a:gd name="connsiteX1" fmla="*/ 0 w 38785"/>
                            <a:gd name="connsiteY1" fmla="*/ 30597 h 41370"/>
                            <a:gd name="connsiteX2" fmla="*/ 14652 w 38785"/>
                            <a:gd name="connsiteY2" fmla="*/ 0 h 41370"/>
                            <a:gd name="connsiteX3" fmla="*/ 38785 w 38785"/>
                            <a:gd name="connsiteY3" fmla="*/ 10774 h 41370"/>
                            <a:gd name="connsiteX4" fmla="*/ 24995 w 38785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41370">
                              <a:moveTo>
                                <a:pt x="24995" y="41371"/>
                              </a:moveTo>
                              <a:lnTo>
                                <a:pt x="0" y="30597"/>
                              </a:lnTo>
                              <a:lnTo>
                                <a:pt x="14652" y="0"/>
                              </a:lnTo>
                              <a:lnTo>
                                <a:pt x="38785" y="10774"/>
                              </a:lnTo>
                              <a:lnTo>
                                <a:pt x="24995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59" name="Graphic 1445">
                        <a:extLst>
                          <a:ext uri="{FF2B5EF4-FFF2-40B4-BE49-F238E27FC236}">
                            <a16:creationId xmlns:a16="http://schemas.microsoft.com/office/drawing/2014/main" id="{BB08B01A-5578-BE2F-A1BA-27B41198413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00668" y="3216053"/>
                        <a:ext cx="76887" cy="134455"/>
                        <a:chOff x="5800668" y="3216053"/>
                        <a:chExt cx="76887" cy="134455"/>
                      </a:xfrm>
                    </p:grpSpPr>
                    <p:sp>
                      <p:nvSpPr>
                        <p:cNvPr id="10224" name="Vrije vorm: vorm 10223">
                          <a:extLst>
                            <a:ext uri="{FF2B5EF4-FFF2-40B4-BE49-F238E27FC236}">
                              <a16:creationId xmlns:a16="http://schemas.microsoft.com/office/drawing/2014/main" id="{6353BACF-C3CC-C1B5-223A-0F0B30DAA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0668" y="3253976"/>
                          <a:ext cx="63979" cy="96531"/>
                        </a:xfrm>
                        <a:custGeom>
                          <a:avLst/>
                          <a:gdLst>
                            <a:gd name="connsiteX0" fmla="*/ 63097 w 63979"/>
                            <a:gd name="connsiteY0" fmla="*/ 50852 h 96531"/>
                            <a:gd name="connsiteX1" fmla="*/ 58787 w 63979"/>
                            <a:gd name="connsiteY1" fmla="*/ 8619 h 96531"/>
                            <a:gd name="connsiteX2" fmla="*/ 54478 w 63979"/>
                            <a:gd name="connsiteY2" fmla="*/ 7326 h 96531"/>
                            <a:gd name="connsiteX3" fmla="*/ 44997 w 63979"/>
                            <a:gd name="connsiteY3" fmla="*/ 4309 h 96531"/>
                            <a:gd name="connsiteX4" fmla="*/ 30776 w 63979"/>
                            <a:gd name="connsiteY4" fmla="*/ 0 h 96531"/>
                            <a:gd name="connsiteX5" fmla="*/ 4919 w 63979"/>
                            <a:gd name="connsiteY5" fmla="*/ 34045 h 96531"/>
                            <a:gd name="connsiteX6" fmla="*/ 10090 w 63979"/>
                            <a:gd name="connsiteY6" fmla="*/ 88344 h 96531"/>
                            <a:gd name="connsiteX7" fmla="*/ 13969 w 63979"/>
                            <a:gd name="connsiteY7" fmla="*/ 92654 h 96531"/>
                            <a:gd name="connsiteX8" fmla="*/ 17416 w 63979"/>
                            <a:gd name="connsiteY8" fmla="*/ 95239 h 96531"/>
                            <a:gd name="connsiteX9" fmla="*/ 19140 w 63979"/>
                            <a:gd name="connsiteY9" fmla="*/ 96532 h 96531"/>
                            <a:gd name="connsiteX10" fmla="*/ 21295 w 63979"/>
                            <a:gd name="connsiteY10" fmla="*/ 96532 h 96531"/>
                            <a:gd name="connsiteX11" fmla="*/ 25604 w 63979"/>
                            <a:gd name="connsiteY11" fmla="*/ 96532 h 96531"/>
                            <a:gd name="connsiteX12" fmla="*/ 31207 w 63979"/>
                            <a:gd name="connsiteY12" fmla="*/ 94808 h 96531"/>
                            <a:gd name="connsiteX13" fmla="*/ 63959 w 63979"/>
                            <a:gd name="connsiteY13" fmla="*/ 50852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63979" h="96531">
                              <a:moveTo>
                                <a:pt x="63097" y="50852"/>
                              </a:moveTo>
                              <a:cubicBezTo>
                                <a:pt x="66544" y="21978"/>
                                <a:pt x="58787" y="8619"/>
                                <a:pt x="58787" y="8619"/>
                              </a:cubicBezTo>
                              <a:cubicBezTo>
                                <a:pt x="58787" y="8619"/>
                                <a:pt x="57064" y="8188"/>
                                <a:pt x="54478" y="7326"/>
                              </a:cubicBezTo>
                              <a:cubicBezTo>
                                <a:pt x="51892" y="6464"/>
                                <a:pt x="48445" y="5602"/>
                                <a:pt x="44997" y="4309"/>
                              </a:cubicBezTo>
                              <a:cubicBezTo>
                                <a:pt x="38102" y="2155"/>
                                <a:pt x="30776" y="0"/>
                                <a:pt x="30776" y="0"/>
                              </a:cubicBezTo>
                              <a:cubicBezTo>
                                <a:pt x="30776" y="0"/>
                                <a:pt x="17416" y="7757"/>
                                <a:pt x="4919" y="34045"/>
                              </a:cubicBezTo>
                              <a:cubicBezTo>
                                <a:pt x="-4562" y="53868"/>
                                <a:pt x="1040" y="76278"/>
                                <a:pt x="10090" y="88344"/>
                              </a:cubicBezTo>
                              <a:cubicBezTo>
                                <a:pt x="11383" y="90068"/>
                                <a:pt x="12676" y="91361"/>
                                <a:pt x="13969" y="92654"/>
                              </a:cubicBezTo>
                              <a:cubicBezTo>
                                <a:pt x="15262" y="93515"/>
                                <a:pt x="16554" y="94377"/>
                                <a:pt x="17416" y="95239"/>
                              </a:cubicBezTo>
                              <a:cubicBezTo>
                                <a:pt x="18278" y="96101"/>
                                <a:pt x="19140" y="96532"/>
                                <a:pt x="19140" y="96532"/>
                              </a:cubicBezTo>
                              <a:cubicBezTo>
                                <a:pt x="19140" y="96532"/>
                                <a:pt x="20002" y="96532"/>
                                <a:pt x="21295" y="96532"/>
                              </a:cubicBezTo>
                              <a:cubicBezTo>
                                <a:pt x="22588" y="96532"/>
                                <a:pt x="23881" y="96532"/>
                                <a:pt x="25604" y="96532"/>
                              </a:cubicBezTo>
                              <a:cubicBezTo>
                                <a:pt x="27328" y="96532"/>
                                <a:pt x="29052" y="95670"/>
                                <a:pt x="31207" y="94808"/>
                              </a:cubicBezTo>
                              <a:cubicBezTo>
                                <a:pt x="44997" y="89206"/>
                                <a:pt x="61804" y="72830"/>
                                <a:pt x="63959" y="508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5" name="Vrije vorm: vorm 10224">
                          <a:extLst>
                            <a:ext uri="{FF2B5EF4-FFF2-40B4-BE49-F238E27FC236}">
                              <a16:creationId xmlns:a16="http://schemas.microsoft.com/office/drawing/2014/main" id="{4DEE80AD-4359-2C33-C7AA-E0CAD04C92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7653" y="3253545"/>
                          <a:ext cx="46973" cy="28011"/>
                        </a:xfrm>
                        <a:custGeom>
                          <a:avLst/>
                          <a:gdLst>
                            <a:gd name="connsiteX0" fmla="*/ 46973 w 46973"/>
                            <a:gd name="connsiteY0" fmla="*/ 28012 h 28011"/>
                            <a:gd name="connsiteX1" fmla="*/ 42233 w 46973"/>
                            <a:gd name="connsiteY1" fmla="*/ 8619 h 28011"/>
                            <a:gd name="connsiteX2" fmla="*/ 37923 w 46973"/>
                            <a:gd name="connsiteY2" fmla="*/ 7326 h 28011"/>
                            <a:gd name="connsiteX3" fmla="*/ 28442 w 46973"/>
                            <a:gd name="connsiteY3" fmla="*/ 4310 h 28011"/>
                            <a:gd name="connsiteX4" fmla="*/ 14221 w 46973"/>
                            <a:gd name="connsiteY4" fmla="*/ 0 h 28011"/>
                            <a:gd name="connsiteX5" fmla="*/ 0 w 46973"/>
                            <a:gd name="connsiteY5" fmla="*/ 14221 h 28011"/>
                            <a:gd name="connsiteX6" fmla="*/ 23271 w 46973"/>
                            <a:gd name="connsiteY6" fmla="*/ 21116 h 28011"/>
                            <a:gd name="connsiteX7" fmla="*/ 46973 w 46973"/>
                            <a:gd name="connsiteY7" fmla="*/ 2758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6973" h="28011">
                              <a:moveTo>
                                <a:pt x="46973" y="28012"/>
                              </a:moveTo>
                              <a:cubicBezTo>
                                <a:pt x="45680" y="15083"/>
                                <a:pt x="42233" y="8619"/>
                                <a:pt x="42233" y="8619"/>
                              </a:cubicBezTo>
                              <a:cubicBezTo>
                                <a:pt x="42233" y="8619"/>
                                <a:pt x="40509" y="8188"/>
                                <a:pt x="37923" y="7326"/>
                              </a:cubicBezTo>
                              <a:cubicBezTo>
                                <a:pt x="35338" y="6464"/>
                                <a:pt x="31890" y="5602"/>
                                <a:pt x="28442" y="4310"/>
                              </a:cubicBezTo>
                              <a:cubicBezTo>
                                <a:pt x="21547" y="2155"/>
                                <a:pt x="14221" y="0"/>
                                <a:pt x="14221" y="0"/>
                              </a:cubicBezTo>
                              <a:cubicBezTo>
                                <a:pt x="14221" y="0"/>
                                <a:pt x="7757" y="3879"/>
                                <a:pt x="0" y="14221"/>
                              </a:cubicBezTo>
                              <a:cubicBezTo>
                                <a:pt x="0" y="14221"/>
                                <a:pt x="11636" y="17669"/>
                                <a:pt x="23271" y="21116"/>
                              </a:cubicBezTo>
                              <a:cubicBezTo>
                                <a:pt x="34907" y="24564"/>
                                <a:pt x="46973" y="27581"/>
                                <a:pt x="46973" y="275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6" name="Vrije vorm: vorm 10225">
                          <a:extLst>
                            <a:ext uri="{FF2B5EF4-FFF2-40B4-BE49-F238E27FC236}">
                              <a16:creationId xmlns:a16="http://schemas.microsoft.com/office/drawing/2014/main" id="{AD3B61B5-AC78-0B32-C94E-C76EC89353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39631" y="3216053"/>
                          <a:ext cx="23702" cy="41370"/>
                        </a:xfrm>
                        <a:custGeom>
                          <a:avLst/>
                          <a:gdLst>
                            <a:gd name="connsiteX0" fmla="*/ 13359 w 23702"/>
                            <a:gd name="connsiteY0" fmla="*/ 41371 h 41370"/>
                            <a:gd name="connsiteX1" fmla="*/ 0 w 23702"/>
                            <a:gd name="connsiteY1" fmla="*/ 37492 h 41370"/>
                            <a:gd name="connsiteX2" fmla="*/ 10774 w 23702"/>
                            <a:gd name="connsiteY2" fmla="*/ 0 h 41370"/>
                            <a:gd name="connsiteX3" fmla="*/ 23702 w 23702"/>
                            <a:gd name="connsiteY3" fmla="*/ 3879 h 41370"/>
                            <a:gd name="connsiteX4" fmla="*/ 13359 w 23702"/>
                            <a:gd name="connsiteY4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02" h="41370">
                              <a:moveTo>
                                <a:pt x="13359" y="41371"/>
                              </a:moveTo>
                              <a:lnTo>
                                <a:pt x="0" y="37492"/>
                              </a:lnTo>
                              <a:lnTo>
                                <a:pt x="10774" y="0"/>
                              </a:lnTo>
                              <a:lnTo>
                                <a:pt x="23702" y="3879"/>
                              </a:lnTo>
                              <a:lnTo>
                                <a:pt x="13359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7" name="Vrije vorm: vorm 10226">
                          <a:extLst>
                            <a:ext uri="{FF2B5EF4-FFF2-40B4-BE49-F238E27FC236}">
                              <a16:creationId xmlns:a16="http://schemas.microsoft.com/office/drawing/2014/main" id="{E48AA167-BB5B-F8B5-62FF-F274B419BD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0766" y="3275589"/>
                          <a:ext cx="26320" cy="25347"/>
                        </a:xfrm>
                        <a:custGeom>
                          <a:avLst/>
                          <a:gdLst>
                            <a:gd name="connsiteX0" fmla="*/ 26280 w 26320"/>
                            <a:gd name="connsiteY0" fmla="*/ 8554 h 25347"/>
                            <a:gd name="connsiteX1" fmla="*/ 8611 w 26320"/>
                            <a:gd name="connsiteY1" fmla="*/ 2952 h 25347"/>
                            <a:gd name="connsiteX2" fmla="*/ 854 w 26320"/>
                            <a:gd name="connsiteY2" fmla="*/ 13725 h 25347"/>
                            <a:gd name="connsiteX3" fmla="*/ 6456 w 26320"/>
                            <a:gd name="connsiteY3" fmla="*/ 24930 h 25347"/>
                            <a:gd name="connsiteX4" fmla="*/ 26280 w 26320"/>
                            <a:gd name="connsiteY4" fmla="*/ 8554 h 253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320" h="25347">
                              <a:moveTo>
                                <a:pt x="26280" y="8554"/>
                              </a:moveTo>
                              <a:cubicBezTo>
                                <a:pt x="27141" y="-2651"/>
                                <a:pt x="14213" y="-927"/>
                                <a:pt x="8611" y="2952"/>
                              </a:cubicBezTo>
                              <a:cubicBezTo>
                                <a:pt x="5594" y="5106"/>
                                <a:pt x="1285" y="9847"/>
                                <a:pt x="854" y="13725"/>
                              </a:cubicBezTo>
                              <a:cubicBezTo>
                                <a:pt x="-870" y="18466"/>
                                <a:pt x="-439" y="23206"/>
                                <a:pt x="6456" y="24930"/>
                              </a:cubicBezTo>
                              <a:cubicBezTo>
                                <a:pt x="15506" y="27516"/>
                                <a:pt x="25418" y="17604"/>
                                <a:pt x="26280" y="85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8" name="Vrije vorm: vorm 10227">
                          <a:extLst>
                            <a:ext uri="{FF2B5EF4-FFF2-40B4-BE49-F238E27FC236}">
                              <a16:creationId xmlns:a16="http://schemas.microsoft.com/office/drawing/2014/main" id="{0C92E9BE-CF6C-C1CF-CA29-9CBF5DFEC8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6907" y="3310782"/>
                          <a:ext cx="11177" cy="10542"/>
                        </a:xfrm>
                        <a:custGeom>
                          <a:avLst/>
                          <a:gdLst>
                            <a:gd name="connsiteX0" fmla="*/ 11177 w 11177"/>
                            <a:gd name="connsiteY0" fmla="*/ 3526 h 10542"/>
                            <a:gd name="connsiteX1" fmla="*/ 3420 w 11177"/>
                            <a:gd name="connsiteY1" fmla="*/ 1372 h 10542"/>
                            <a:gd name="connsiteX2" fmla="*/ 403 w 11177"/>
                            <a:gd name="connsiteY2" fmla="*/ 5681 h 10542"/>
                            <a:gd name="connsiteX3" fmla="*/ 2558 w 11177"/>
                            <a:gd name="connsiteY3" fmla="*/ 10421 h 10542"/>
                            <a:gd name="connsiteX4" fmla="*/ 10746 w 11177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77" h="10542">
                              <a:moveTo>
                                <a:pt x="11177" y="3526"/>
                              </a:moveTo>
                              <a:cubicBezTo>
                                <a:pt x="11177" y="-1214"/>
                                <a:pt x="6006" y="-352"/>
                                <a:pt x="3420" y="1372"/>
                              </a:cubicBezTo>
                              <a:cubicBezTo>
                                <a:pt x="2127" y="2233"/>
                                <a:pt x="403" y="4388"/>
                                <a:pt x="403" y="5681"/>
                              </a:cubicBezTo>
                              <a:cubicBezTo>
                                <a:pt x="-459" y="7405"/>
                                <a:pt x="-27" y="9560"/>
                                <a:pt x="2558" y="10421"/>
                              </a:cubicBezTo>
                              <a:cubicBezTo>
                                <a:pt x="6437" y="11283"/>
                                <a:pt x="10746" y="7405"/>
                                <a:pt x="10746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9" name="Vrije vorm: vorm 10228">
                          <a:extLst>
                            <a:ext uri="{FF2B5EF4-FFF2-40B4-BE49-F238E27FC236}">
                              <a16:creationId xmlns:a16="http://schemas.microsoft.com/office/drawing/2014/main" id="{AC31D47B-DF27-A43A-49D3-88CC29BE78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16360" y="3228981"/>
                          <a:ext cx="61194" cy="47404"/>
                        </a:xfrm>
                        <a:custGeom>
                          <a:avLst/>
                          <a:gdLst>
                            <a:gd name="connsiteX0" fmla="*/ 52575 w 61194"/>
                            <a:gd name="connsiteY0" fmla="*/ 47404 h 47404"/>
                            <a:gd name="connsiteX1" fmla="*/ 44387 w 61194"/>
                            <a:gd name="connsiteY1" fmla="*/ 45250 h 47404"/>
                            <a:gd name="connsiteX2" fmla="*/ 26288 w 61194"/>
                            <a:gd name="connsiteY2" fmla="*/ 40078 h 47404"/>
                            <a:gd name="connsiteX3" fmla="*/ 0 w 61194"/>
                            <a:gd name="connsiteY3" fmla="*/ 32321 h 47404"/>
                            <a:gd name="connsiteX4" fmla="*/ 9912 w 61194"/>
                            <a:gd name="connsiteY4" fmla="*/ 0 h 47404"/>
                            <a:gd name="connsiteX5" fmla="*/ 35338 w 61194"/>
                            <a:gd name="connsiteY5" fmla="*/ 7326 h 47404"/>
                            <a:gd name="connsiteX6" fmla="*/ 53006 w 61194"/>
                            <a:gd name="connsiteY6" fmla="*/ 12067 h 47404"/>
                            <a:gd name="connsiteX7" fmla="*/ 61194 w 61194"/>
                            <a:gd name="connsiteY7" fmla="*/ 14221 h 47404"/>
                            <a:gd name="connsiteX8" fmla="*/ 52575 w 61194"/>
                            <a:gd name="connsiteY8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194" h="47404">
                              <a:moveTo>
                                <a:pt x="52575" y="47404"/>
                              </a:moveTo>
                              <a:cubicBezTo>
                                <a:pt x="52575" y="47404"/>
                                <a:pt x="49128" y="46542"/>
                                <a:pt x="44387" y="45250"/>
                              </a:cubicBezTo>
                              <a:cubicBezTo>
                                <a:pt x="39647" y="44388"/>
                                <a:pt x="32752" y="42233"/>
                                <a:pt x="26288" y="40078"/>
                              </a:cubicBezTo>
                              <a:cubicBezTo>
                                <a:pt x="13359" y="36200"/>
                                <a:pt x="0" y="32321"/>
                                <a:pt x="0" y="32321"/>
                              </a:cubicBezTo>
                              <a:lnTo>
                                <a:pt x="9912" y="0"/>
                              </a:lnTo>
                              <a:cubicBezTo>
                                <a:pt x="9912" y="0"/>
                                <a:pt x="22409" y="3879"/>
                                <a:pt x="35338" y="7326"/>
                              </a:cubicBezTo>
                              <a:cubicBezTo>
                                <a:pt x="41802" y="9050"/>
                                <a:pt x="47835" y="11205"/>
                                <a:pt x="53006" y="12067"/>
                              </a:cubicBezTo>
                              <a:cubicBezTo>
                                <a:pt x="57747" y="13359"/>
                                <a:pt x="61194" y="14221"/>
                                <a:pt x="61194" y="14221"/>
                              </a:cubicBezTo>
                              <a:lnTo>
                                <a:pt x="52575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30" name="Vrije vorm: vorm 10229">
                          <a:extLst>
                            <a:ext uri="{FF2B5EF4-FFF2-40B4-BE49-F238E27FC236}">
                              <a16:creationId xmlns:a16="http://schemas.microsoft.com/office/drawing/2014/main" id="{DD0D2C20-9B0C-FDAC-2013-ADA287F2BF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2648" y="3236738"/>
                          <a:ext cx="34475" cy="39647"/>
                        </a:xfrm>
                        <a:custGeom>
                          <a:avLst/>
                          <a:gdLst>
                            <a:gd name="connsiteX0" fmla="*/ 26288 w 34475"/>
                            <a:gd name="connsiteY0" fmla="*/ 39647 h 39647"/>
                            <a:gd name="connsiteX1" fmla="*/ 12929 w 34475"/>
                            <a:gd name="connsiteY1" fmla="*/ 36200 h 39647"/>
                            <a:gd name="connsiteX2" fmla="*/ 0 w 34475"/>
                            <a:gd name="connsiteY2" fmla="*/ 32321 h 39647"/>
                            <a:gd name="connsiteX3" fmla="*/ 9050 w 34475"/>
                            <a:gd name="connsiteY3" fmla="*/ 0 h 39647"/>
                            <a:gd name="connsiteX4" fmla="*/ 21547 w 34475"/>
                            <a:gd name="connsiteY4" fmla="*/ 3879 h 39647"/>
                            <a:gd name="connsiteX5" fmla="*/ 34476 w 34475"/>
                            <a:gd name="connsiteY5" fmla="*/ 6895 h 39647"/>
                            <a:gd name="connsiteX6" fmla="*/ 25857 w 34475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475" h="39647">
                              <a:moveTo>
                                <a:pt x="26288" y="39647"/>
                              </a:moveTo>
                              <a:cubicBezTo>
                                <a:pt x="26288" y="39647"/>
                                <a:pt x="19393" y="37923"/>
                                <a:pt x="12929" y="36200"/>
                              </a:cubicBezTo>
                              <a:cubicBezTo>
                                <a:pt x="6464" y="34476"/>
                                <a:pt x="0" y="32321"/>
                                <a:pt x="0" y="32321"/>
                              </a:cubicBezTo>
                              <a:lnTo>
                                <a:pt x="9050" y="0"/>
                              </a:lnTo>
                              <a:cubicBezTo>
                                <a:pt x="9050" y="0"/>
                                <a:pt x="15514" y="2155"/>
                                <a:pt x="21547" y="3879"/>
                              </a:cubicBezTo>
                              <a:cubicBezTo>
                                <a:pt x="28012" y="5602"/>
                                <a:pt x="34476" y="6895"/>
                                <a:pt x="34476" y="6895"/>
                              </a:cubicBezTo>
                              <a:lnTo>
                                <a:pt x="25857" y="396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0" name="Graphic 1445">
                        <a:extLst>
                          <a:ext uri="{FF2B5EF4-FFF2-40B4-BE49-F238E27FC236}">
                            <a16:creationId xmlns:a16="http://schemas.microsoft.com/office/drawing/2014/main" id="{5E130E02-AABD-27F8-F8B2-A5F6021E58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87429" y="3252252"/>
                        <a:ext cx="66382" cy="137041"/>
                        <a:chOff x="5987429" y="3252252"/>
                        <a:chExt cx="66382" cy="137041"/>
                      </a:xfrm>
                    </p:grpSpPr>
                    <p:sp>
                      <p:nvSpPr>
                        <p:cNvPr id="10217" name="Vrije vorm: vorm 10216">
                          <a:extLst>
                            <a:ext uri="{FF2B5EF4-FFF2-40B4-BE49-F238E27FC236}">
                              <a16:creationId xmlns:a16="http://schemas.microsoft.com/office/drawing/2014/main" id="{9B7C0E89-D60F-9773-F75C-69E7A06E3D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7429" y="3292331"/>
                          <a:ext cx="62111" cy="96963"/>
                        </a:xfrm>
                        <a:custGeom>
                          <a:avLst/>
                          <a:gdLst>
                            <a:gd name="connsiteX0" fmla="*/ 62073 w 62111"/>
                            <a:gd name="connsiteY0" fmla="*/ 44818 h 96963"/>
                            <a:gd name="connsiteX1" fmla="*/ 51731 w 62111"/>
                            <a:gd name="connsiteY1" fmla="*/ 3448 h 96963"/>
                            <a:gd name="connsiteX2" fmla="*/ 37078 w 62111"/>
                            <a:gd name="connsiteY2" fmla="*/ 1724 h 96963"/>
                            <a:gd name="connsiteX3" fmla="*/ 22426 w 62111"/>
                            <a:gd name="connsiteY3" fmla="*/ 0 h 96963"/>
                            <a:gd name="connsiteX4" fmla="*/ 2172 w 62111"/>
                            <a:gd name="connsiteY4" fmla="*/ 37492 h 96963"/>
                            <a:gd name="connsiteX5" fmla="*/ 15100 w 62111"/>
                            <a:gd name="connsiteY5" fmla="*/ 90930 h 96963"/>
                            <a:gd name="connsiteX6" fmla="*/ 19410 w 62111"/>
                            <a:gd name="connsiteY6" fmla="*/ 94377 h 96963"/>
                            <a:gd name="connsiteX7" fmla="*/ 23288 w 62111"/>
                            <a:gd name="connsiteY7" fmla="*/ 96101 h 96963"/>
                            <a:gd name="connsiteX8" fmla="*/ 25012 w 62111"/>
                            <a:gd name="connsiteY8" fmla="*/ 96963 h 96963"/>
                            <a:gd name="connsiteX9" fmla="*/ 27167 w 62111"/>
                            <a:gd name="connsiteY9" fmla="*/ 96963 h 96963"/>
                            <a:gd name="connsiteX10" fmla="*/ 31045 w 62111"/>
                            <a:gd name="connsiteY10" fmla="*/ 95670 h 96963"/>
                            <a:gd name="connsiteX11" fmla="*/ 36216 w 62111"/>
                            <a:gd name="connsiteY11" fmla="*/ 93085 h 96963"/>
                            <a:gd name="connsiteX12" fmla="*/ 62073 w 62111"/>
                            <a:gd name="connsiteY12" fmla="*/ 44818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111" h="96963">
                              <a:moveTo>
                                <a:pt x="62073" y="44818"/>
                              </a:moveTo>
                              <a:cubicBezTo>
                                <a:pt x="61211" y="15514"/>
                                <a:pt x="51731" y="3448"/>
                                <a:pt x="51731" y="3448"/>
                              </a:cubicBezTo>
                              <a:cubicBezTo>
                                <a:pt x="51731" y="3448"/>
                                <a:pt x="44405" y="2586"/>
                                <a:pt x="37078" y="1724"/>
                              </a:cubicBezTo>
                              <a:cubicBezTo>
                                <a:pt x="29752" y="1293"/>
                                <a:pt x="22426" y="0"/>
                                <a:pt x="22426" y="0"/>
                              </a:cubicBezTo>
                              <a:cubicBezTo>
                                <a:pt x="22426" y="0"/>
                                <a:pt x="10360" y="9481"/>
                                <a:pt x="2172" y="37492"/>
                              </a:cubicBezTo>
                              <a:cubicBezTo>
                                <a:pt x="-4293" y="58609"/>
                                <a:pt x="4757" y="80156"/>
                                <a:pt x="15100" y="90930"/>
                              </a:cubicBezTo>
                              <a:cubicBezTo>
                                <a:pt x="16393" y="92223"/>
                                <a:pt x="18117" y="93515"/>
                                <a:pt x="19410" y="94377"/>
                              </a:cubicBezTo>
                              <a:cubicBezTo>
                                <a:pt x="20702" y="95239"/>
                                <a:pt x="21995" y="95670"/>
                                <a:pt x="23288" y="96101"/>
                              </a:cubicBezTo>
                              <a:cubicBezTo>
                                <a:pt x="24150" y="96532"/>
                                <a:pt x="25012" y="96963"/>
                                <a:pt x="25012" y="96963"/>
                              </a:cubicBezTo>
                              <a:cubicBezTo>
                                <a:pt x="25012" y="96963"/>
                                <a:pt x="25874" y="96963"/>
                                <a:pt x="27167" y="96963"/>
                              </a:cubicBezTo>
                              <a:cubicBezTo>
                                <a:pt x="28028" y="96963"/>
                                <a:pt x="29752" y="96532"/>
                                <a:pt x="31045" y="95670"/>
                              </a:cubicBezTo>
                              <a:cubicBezTo>
                                <a:pt x="32769" y="95239"/>
                                <a:pt x="34493" y="94377"/>
                                <a:pt x="36216" y="93085"/>
                              </a:cubicBezTo>
                              <a:cubicBezTo>
                                <a:pt x="49145" y="85328"/>
                                <a:pt x="62935" y="66797"/>
                                <a:pt x="62073" y="448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8" name="Vrije vorm: vorm 10217">
                          <a:extLst>
                            <a:ext uri="{FF2B5EF4-FFF2-40B4-BE49-F238E27FC236}">
                              <a16:creationId xmlns:a16="http://schemas.microsoft.com/office/drawing/2014/main" id="{9DB42A97-8D98-C688-39E8-64018F2CBB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8220" y="3292331"/>
                          <a:ext cx="48266" cy="21978"/>
                        </a:xfrm>
                        <a:custGeom>
                          <a:avLst/>
                          <a:gdLst>
                            <a:gd name="connsiteX0" fmla="*/ 48266 w 48266"/>
                            <a:gd name="connsiteY0" fmla="*/ 21978 h 21978"/>
                            <a:gd name="connsiteX1" fmla="*/ 40940 w 48266"/>
                            <a:gd name="connsiteY1" fmla="*/ 3448 h 21978"/>
                            <a:gd name="connsiteX2" fmla="*/ 26288 w 48266"/>
                            <a:gd name="connsiteY2" fmla="*/ 1724 h 21978"/>
                            <a:gd name="connsiteX3" fmla="*/ 11636 w 48266"/>
                            <a:gd name="connsiteY3" fmla="*/ 0 h 21978"/>
                            <a:gd name="connsiteX4" fmla="*/ 0 w 48266"/>
                            <a:gd name="connsiteY4" fmla="*/ 15945 h 21978"/>
                            <a:gd name="connsiteX5" fmla="*/ 7326 w 48266"/>
                            <a:gd name="connsiteY5" fmla="*/ 17238 h 21978"/>
                            <a:gd name="connsiteX6" fmla="*/ 24133 w 48266"/>
                            <a:gd name="connsiteY6" fmla="*/ 19393 h 21978"/>
                            <a:gd name="connsiteX7" fmla="*/ 48266 w 48266"/>
                            <a:gd name="connsiteY7" fmla="*/ 21978 h 219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8266" h="21978">
                              <a:moveTo>
                                <a:pt x="48266" y="21978"/>
                              </a:moveTo>
                              <a:cubicBezTo>
                                <a:pt x="45249" y="9050"/>
                                <a:pt x="40940" y="3448"/>
                                <a:pt x="40940" y="3448"/>
                              </a:cubicBezTo>
                              <a:cubicBezTo>
                                <a:pt x="40940" y="3448"/>
                                <a:pt x="33614" y="2586"/>
                                <a:pt x="26288" y="1724"/>
                              </a:cubicBezTo>
                              <a:cubicBezTo>
                                <a:pt x="18962" y="1293"/>
                                <a:pt x="11636" y="0"/>
                                <a:pt x="11636" y="0"/>
                              </a:cubicBezTo>
                              <a:cubicBezTo>
                                <a:pt x="11636" y="0"/>
                                <a:pt x="6033" y="4740"/>
                                <a:pt x="0" y="15945"/>
                              </a:cubicBezTo>
                              <a:cubicBezTo>
                                <a:pt x="0" y="15945"/>
                                <a:pt x="3017" y="16376"/>
                                <a:pt x="7326" y="17238"/>
                              </a:cubicBezTo>
                              <a:cubicBezTo>
                                <a:pt x="12067" y="18100"/>
                                <a:pt x="18100" y="18962"/>
                                <a:pt x="24133" y="19393"/>
                              </a:cubicBezTo>
                              <a:cubicBezTo>
                                <a:pt x="36200" y="20685"/>
                                <a:pt x="48266" y="21978"/>
                                <a:pt x="48266" y="21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9" name="Vrije vorm: vorm 10218">
                          <a:extLst>
                            <a:ext uri="{FF2B5EF4-FFF2-40B4-BE49-F238E27FC236}">
                              <a16:creationId xmlns:a16="http://schemas.microsoft.com/office/drawing/2014/main" id="{89D542F0-3CD3-343F-4B77-A38269F210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18043" y="3252252"/>
                          <a:ext cx="18530" cy="40078"/>
                        </a:xfrm>
                        <a:custGeom>
                          <a:avLst/>
                          <a:gdLst>
                            <a:gd name="connsiteX0" fmla="*/ 13790 w 18530"/>
                            <a:gd name="connsiteY0" fmla="*/ 40078 h 40078"/>
                            <a:gd name="connsiteX1" fmla="*/ 0 w 18530"/>
                            <a:gd name="connsiteY1" fmla="*/ 38354 h 40078"/>
                            <a:gd name="connsiteX2" fmla="*/ 4740 w 18530"/>
                            <a:gd name="connsiteY2" fmla="*/ 0 h 40078"/>
                            <a:gd name="connsiteX3" fmla="*/ 18531 w 18530"/>
                            <a:gd name="connsiteY3" fmla="*/ 1293 h 40078"/>
                            <a:gd name="connsiteX4" fmla="*/ 13790 w 18530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40078">
                              <a:moveTo>
                                <a:pt x="13790" y="40078"/>
                              </a:moveTo>
                              <a:lnTo>
                                <a:pt x="0" y="38354"/>
                              </a:lnTo>
                              <a:lnTo>
                                <a:pt x="4740" y="0"/>
                              </a:lnTo>
                              <a:lnTo>
                                <a:pt x="18531" y="1293"/>
                              </a:lnTo>
                              <a:lnTo>
                                <a:pt x="13790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0" name="Vrije vorm: vorm 10219">
                          <a:extLst>
                            <a:ext uri="{FF2B5EF4-FFF2-40B4-BE49-F238E27FC236}">
                              <a16:creationId xmlns:a16="http://schemas.microsoft.com/office/drawing/2014/main" id="{3BBCFAD8-E05C-3331-06BB-7DC8029178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188" y="3313878"/>
                          <a:ext cx="25009" cy="26817"/>
                        </a:xfrm>
                        <a:custGeom>
                          <a:avLst/>
                          <a:gdLst>
                            <a:gd name="connsiteX0" fmla="*/ 25010 w 25009"/>
                            <a:gd name="connsiteY0" fmla="*/ 7326 h 26817"/>
                            <a:gd name="connsiteX1" fmla="*/ 17253 w 25009"/>
                            <a:gd name="connsiteY1" fmla="*/ 0 h 26817"/>
                            <a:gd name="connsiteX2" fmla="*/ 6479 w 25009"/>
                            <a:gd name="connsiteY2" fmla="*/ 4740 h 26817"/>
                            <a:gd name="connsiteX3" fmla="*/ 446 w 25009"/>
                            <a:gd name="connsiteY3" fmla="*/ 16376 h 26817"/>
                            <a:gd name="connsiteX4" fmla="*/ 7341 w 25009"/>
                            <a:gd name="connsiteY4" fmla="*/ 26719 h 26817"/>
                            <a:gd name="connsiteX5" fmla="*/ 24579 w 25009"/>
                            <a:gd name="connsiteY5" fmla="*/ 7326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5009" h="26817">
                              <a:moveTo>
                                <a:pt x="25010" y="7326"/>
                              </a:moveTo>
                              <a:cubicBezTo>
                                <a:pt x="25010" y="1724"/>
                                <a:pt x="21131" y="0"/>
                                <a:pt x="17253" y="0"/>
                              </a:cubicBezTo>
                              <a:cubicBezTo>
                                <a:pt x="13374" y="0"/>
                                <a:pt x="9065" y="2155"/>
                                <a:pt x="6479" y="4740"/>
                              </a:cubicBezTo>
                              <a:cubicBezTo>
                                <a:pt x="3893" y="7757"/>
                                <a:pt x="446" y="12497"/>
                                <a:pt x="446" y="16376"/>
                              </a:cubicBezTo>
                              <a:cubicBezTo>
                                <a:pt x="-847" y="21116"/>
                                <a:pt x="446" y="25857"/>
                                <a:pt x="7341" y="26719"/>
                              </a:cubicBezTo>
                              <a:cubicBezTo>
                                <a:pt x="16391" y="28012"/>
                                <a:pt x="25010" y="16376"/>
                                <a:pt x="24579" y="73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1" name="Vrije vorm: vorm 10220">
                          <a:extLst>
                            <a:ext uri="{FF2B5EF4-FFF2-40B4-BE49-F238E27FC236}">
                              <a16:creationId xmlns:a16="http://schemas.microsoft.com/office/drawing/2014/main" id="{0DEBF091-3792-7743-FABD-A030271FF9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062" y="3350724"/>
                          <a:ext cx="10484" cy="11019"/>
                        </a:xfrm>
                        <a:custGeom>
                          <a:avLst/>
                          <a:gdLst>
                            <a:gd name="connsiteX0" fmla="*/ 10484 w 10484"/>
                            <a:gd name="connsiteY0" fmla="*/ 3232 h 11019"/>
                            <a:gd name="connsiteX1" fmla="*/ 2727 w 10484"/>
                            <a:gd name="connsiteY1" fmla="*/ 1939 h 11019"/>
                            <a:gd name="connsiteX2" fmla="*/ 142 w 10484"/>
                            <a:gd name="connsiteY2" fmla="*/ 6680 h 11019"/>
                            <a:gd name="connsiteX3" fmla="*/ 3158 w 10484"/>
                            <a:gd name="connsiteY3" fmla="*/ 10989 h 11019"/>
                            <a:gd name="connsiteX4" fmla="*/ 10484 w 10484"/>
                            <a:gd name="connsiteY4" fmla="*/ 3232 h 11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84" h="11019">
                              <a:moveTo>
                                <a:pt x="10484" y="3232"/>
                              </a:moveTo>
                              <a:cubicBezTo>
                                <a:pt x="10484" y="-1508"/>
                                <a:pt x="4882" y="-216"/>
                                <a:pt x="2727" y="1939"/>
                              </a:cubicBezTo>
                              <a:cubicBezTo>
                                <a:pt x="1434" y="3232"/>
                                <a:pt x="142" y="4956"/>
                                <a:pt x="142" y="6680"/>
                              </a:cubicBezTo>
                              <a:cubicBezTo>
                                <a:pt x="-289" y="8834"/>
                                <a:pt x="142" y="10558"/>
                                <a:pt x="3158" y="10989"/>
                              </a:cubicBezTo>
                              <a:cubicBezTo>
                                <a:pt x="7037" y="11420"/>
                                <a:pt x="10484" y="7110"/>
                                <a:pt x="10484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2" name="Vrije vorm: vorm 10221">
                          <a:extLst>
                            <a:ext uri="{FF2B5EF4-FFF2-40B4-BE49-F238E27FC236}">
                              <a16:creationId xmlns:a16="http://schemas.microsoft.com/office/drawing/2014/main" id="{14D833EF-2063-B50E-4871-296569CA31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95634" y="3268628"/>
                          <a:ext cx="57315" cy="40508"/>
                        </a:xfrm>
                        <a:custGeom>
                          <a:avLst/>
                          <a:gdLst>
                            <a:gd name="connsiteX0" fmla="*/ 54299 w 57315"/>
                            <a:gd name="connsiteY0" fmla="*/ 40078 h 40508"/>
                            <a:gd name="connsiteX1" fmla="*/ 27150 w 57315"/>
                            <a:gd name="connsiteY1" fmla="*/ 37061 h 40508"/>
                            <a:gd name="connsiteX2" fmla="*/ 8619 w 57315"/>
                            <a:gd name="connsiteY2" fmla="*/ 34476 h 40508"/>
                            <a:gd name="connsiteX3" fmla="*/ 0 w 57315"/>
                            <a:gd name="connsiteY3" fmla="*/ 33183 h 40508"/>
                            <a:gd name="connsiteX4" fmla="*/ 4740 w 57315"/>
                            <a:gd name="connsiteY4" fmla="*/ 0 h 40508"/>
                            <a:gd name="connsiteX5" fmla="*/ 12928 w 57315"/>
                            <a:gd name="connsiteY5" fmla="*/ 1293 h 40508"/>
                            <a:gd name="connsiteX6" fmla="*/ 31028 w 57315"/>
                            <a:gd name="connsiteY6" fmla="*/ 3879 h 40508"/>
                            <a:gd name="connsiteX7" fmla="*/ 57316 w 57315"/>
                            <a:gd name="connsiteY7" fmla="*/ 6895 h 40508"/>
                            <a:gd name="connsiteX8" fmla="*/ 53868 w 57315"/>
                            <a:gd name="connsiteY8" fmla="*/ 40509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7315" h="40508">
                              <a:moveTo>
                                <a:pt x="54299" y="40078"/>
                              </a:moveTo>
                              <a:cubicBezTo>
                                <a:pt x="54299" y="40078"/>
                                <a:pt x="40940" y="38785"/>
                                <a:pt x="27150" y="37061"/>
                              </a:cubicBezTo>
                              <a:cubicBezTo>
                                <a:pt x="20254" y="36200"/>
                                <a:pt x="13790" y="35338"/>
                                <a:pt x="8619" y="34476"/>
                              </a:cubicBezTo>
                              <a:cubicBezTo>
                                <a:pt x="3447" y="33614"/>
                                <a:pt x="0" y="33183"/>
                                <a:pt x="0" y="33183"/>
                              </a:cubicBezTo>
                              <a:lnTo>
                                <a:pt x="4740" y="0"/>
                              </a:lnTo>
                              <a:cubicBezTo>
                                <a:pt x="4740" y="0"/>
                                <a:pt x="8188" y="431"/>
                                <a:pt x="12928" y="1293"/>
                              </a:cubicBezTo>
                              <a:cubicBezTo>
                                <a:pt x="18100" y="2155"/>
                                <a:pt x="24564" y="3017"/>
                                <a:pt x="31028" y="3879"/>
                              </a:cubicBezTo>
                              <a:cubicBezTo>
                                <a:pt x="44387" y="5171"/>
                                <a:pt x="57316" y="6895"/>
                                <a:pt x="57316" y="6895"/>
                              </a:cubicBezTo>
                              <a:lnTo>
                                <a:pt x="53868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23" name="Vrije vorm: vorm 10222">
                          <a:extLst>
                            <a:ext uri="{FF2B5EF4-FFF2-40B4-BE49-F238E27FC236}">
                              <a16:creationId xmlns:a16="http://schemas.microsoft.com/office/drawing/2014/main" id="{8C3C9E37-7070-42E8-2871-73729B3D18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023215" y="3272076"/>
                          <a:ext cx="30597" cy="36630"/>
                        </a:xfrm>
                        <a:custGeom>
                          <a:avLst/>
                          <a:gdLst>
                            <a:gd name="connsiteX0" fmla="*/ 26719 w 30597"/>
                            <a:gd name="connsiteY0" fmla="*/ 36631 h 36630"/>
                            <a:gd name="connsiteX1" fmla="*/ 0 w 30597"/>
                            <a:gd name="connsiteY1" fmla="*/ 33614 h 36630"/>
                            <a:gd name="connsiteX2" fmla="*/ 3879 w 30597"/>
                            <a:gd name="connsiteY2" fmla="*/ 0 h 36630"/>
                            <a:gd name="connsiteX3" fmla="*/ 30597 w 30597"/>
                            <a:gd name="connsiteY3" fmla="*/ 3017 h 36630"/>
                            <a:gd name="connsiteX4" fmla="*/ 26719 w 30597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597" h="36630">
                              <a:moveTo>
                                <a:pt x="26719" y="36631"/>
                              </a:moveTo>
                              <a:lnTo>
                                <a:pt x="0" y="33614"/>
                              </a:lnTo>
                              <a:lnTo>
                                <a:pt x="3879" y="0"/>
                              </a:lnTo>
                              <a:lnTo>
                                <a:pt x="30597" y="3017"/>
                              </a:lnTo>
                              <a:lnTo>
                                <a:pt x="26719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1" name="Graphic 1445">
                        <a:extLst>
                          <a:ext uri="{FF2B5EF4-FFF2-40B4-BE49-F238E27FC236}">
                            <a16:creationId xmlns:a16="http://schemas.microsoft.com/office/drawing/2014/main" id="{841CB67B-DEC9-CA8B-5DBD-E284209D90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7469" y="3261302"/>
                        <a:ext cx="61933" cy="137903"/>
                        <a:chOff x="6177469" y="3261302"/>
                        <a:chExt cx="61933" cy="137903"/>
                      </a:xfrm>
                    </p:grpSpPr>
                    <p:sp>
                      <p:nvSpPr>
                        <p:cNvPr id="10210" name="Vrije vorm: vorm 10209">
                          <a:extLst>
                            <a:ext uri="{FF2B5EF4-FFF2-40B4-BE49-F238E27FC236}">
                              <a16:creationId xmlns:a16="http://schemas.microsoft.com/office/drawing/2014/main" id="{60885BA2-B3E3-62F0-0A69-C839807F5F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7469" y="3302673"/>
                          <a:ext cx="61933" cy="96532"/>
                        </a:xfrm>
                        <a:custGeom>
                          <a:avLst/>
                          <a:gdLst>
                            <a:gd name="connsiteX0" fmla="*/ 60788 w 61933"/>
                            <a:gd name="connsiteY0" fmla="*/ 39216 h 96532"/>
                            <a:gd name="connsiteX1" fmla="*/ 43981 w 61933"/>
                            <a:gd name="connsiteY1" fmla="*/ 0 h 96532"/>
                            <a:gd name="connsiteX2" fmla="*/ 14677 w 61933"/>
                            <a:gd name="connsiteY2" fmla="*/ 1293 h 96532"/>
                            <a:gd name="connsiteX3" fmla="*/ 456 w 61933"/>
                            <a:gd name="connsiteY3" fmla="*/ 41371 h 96532"/>
                            <a:gd name="connsiteX4" fmla="*/ 22003 w 61933"/>
                            <a:gd name="connsiteY4" fmla="*/ 92222 h 96532"/>
                            <a:gd name="connsiteX5" fmla="*/ 26744 w 61933"/>
                            <a:gd name="connsiteY5" fmla="*/ 94808 h 96532"/>
                            <a:gd name="connsiteX6" fmla="*/ 30622 w 61933"/>
                            <a:gd name="connsiteY6" fmla="*/ 96101 h 96532"/>
                            <a:gd name="connsiteX7" fmla="*/ 32777 w 61933"/>
                            <a:gd name="connsiteY7" fmla="*/ 96532 h 96532"/>
                            <a:gd name="connsiteX8" fmla="*/ 34500 w 61933"/>
                            <a:gd name="connsiteY8" fmla="*/ 95670 h 96532"/>
                            <a:gd name="connsiteX9" fmla="*/ 38379 w 61933"/>
                            <a:gd name="connsiteY9" fmla="*/ 93946 h 96532"/>
                            <a:gd name="connsiteX10" fmla="*/ 43119 w 61933"/>
                            <a:gd name="connsiteY10" fmla="*/ 90499 h 96532"/>
                            <a:gd name="connsiteX11" fmla="*/ 60788 w 61933"/>
                            <a:gd name="connsiteY11" fmla="*/ 38785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61933" h="96532">
                              <a:moveTo>
                                <a:pt x="60788" y="39216"/>
                              </a:moveTo>
                              <a:cubicBezTo>
                                <a:pt x="55186" y="10774"/>
                                <a:pt x="43981" y="0"/>
                                <a:pt x="43981" y="0"/>
                              </a:cubicBezTo>
                              <a:lnTo>
                                <a:pt x="14677" y="1293"/>
                              </a:lnTo>
                              <a:cubicBezTo>
                                <a:pt x="14677" y="1293"/>
                                <a:pt x="4334" y="12497"/>
                                <a:pt x="456" y="41371"/>
                              </a:cubicBezTo>
                              <a:cubicBezTo>
                                <a:pt x="-2561" y="62918"/>
                                <a:pt x="9937" y="83604"/>
                                <a:pt x="22003" y="92222"/>
                              </a:cubicBezTo>
                              <a:cubicBezTo>
                                <a:pt x="23727" y="93516"/>
                                <a:pt x="25451" y="94377"/>
                                <a:pt x="26744" y="94808"/>
                              </a:cubicBezTo>
                              <a:cubicBezTo>
                                <a:pt x="28036" y="95239"/>
                                <a:pt x="29760" y="95670"/>
                                <a:pt x="30622" y="96101"/>
                              </a:cubicBezTo>
                              <a:cubicBezTo>
                                <a:pt x="31915" y="96101"/>
                                <a:pt x="32346" y="96532"/>
                                <a:pt x="32777" y="96532"/>
                              </a:cubicBezTo>
                              <a:cubicBezTo>
                                <a:pt x="32777" y="96532"/>
                                <a:pt x="33639" y="96532"/>
                                <a:pt x="34500" y="95670"/>
                              </a:cubicBezTo>
                              <a:cubicBezTo>
                                <a:pt x="35362" y="95239"/>
                                <a:pt x="37086" y="94808"/>
                                <a:pt x="38379" y="93946"/>
                              </a:cubicBezTo>
                              <a:cubicBezTo>
                                <a:pt x="39672" y="93084"/>
                                <a:pt x="41396" y="91792"/>
                                <a:pt x="43119" y="90499"/>
                              </a:cubicBezTo>
                              <a:cubicBezTo>
                                <a:pt x="54755" y="81018"/>
                                <a:pt x="65529" y="60332"/>
                                <a:pt x="6078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1" name="Vrije vorm: vorm 10210">
                          <a:extLst>
                            <a:ext uri="{FF2B5EF4-FFF2-40B4-BE49-F238E27FC236}">
                              <a16:creationId xmlns:a16="http://schemas.microsoft.com/office/drawing/2014/main" id="{FD3AD23F-34B7-C4FB-605B-6EDDEE609F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2665" y="3302673"/>
                          <a:ext cx="48696" cy="18961"/>
                        </a:xfrm>
                        <a:custGeom>
                          <a:avLst/>
                          <a:gdLst>
                            <a:gd name="connsiteX0" fmla="*/ 48697 w 48696"/>
                            <a:gd name="connsiteY0" fmla="*/ 17238 h 18961"/>
                            <a:gd name="connsiteX1" fmla="*/ 38354 w 48696"/>
                            <a:gd name="connsiteY1" fmla="*/ 0 h 18961"/>
                            <a:gd name="connsiteX2" fmla="*/ 9050 w 48696"/>
                            <a:gd name="connsiteY2" fmla="*/ 1293 h 18961"/>
                            <a:gd name="connsiteX3" fmla="*/ 0 w 48696"/>
                            <a:gd name="connsiteY3" fmla="*/ 18962 h 18961"/>
                            <a:gd name="connsiteX4" fmla="*/ 7757 w 48696"/>
                            <a:gd name="connsiteY4" fmla="*/ 18962 h 18961"/>
                            <a:gd name="connsiteX5" fmla="*/ 24564 w 48696"/>
                            <a:gd name="connsiteY5" fmla="*/ 18100 h 18961"/>
                            <a:gd name="connsiteX6" fmla="*/ 48697 w 48696"/>
                            <a:gd name="connsiteY6" fmla="*/ 16807 h 18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8696" h="18961">
                              <a:moveTo>
                                <a:pt x="48697" y="17238"/>
                              </a:moveTo>
                              <a:cubicBezTo>
                                <a:pt x="43526" y="5171"/>
                                <a:pt x="38354" y="0"/>
                                <a:pt x="38354" y="0"/>
                              </a:cubicBezTo>
                              <a:lnTo>
                                <a:pt x="9050" y="1293"/>
                              </a:lnTo>
                              <a:cubicBezTo>
                                <a:pt x="9050" y="1293"/>
                                <a:pt x="4309" y="6464"/>
                                <a:pt x="0" y="18962"/>
                              </a:cubicBezTo>
                              <a:cubicBezTo>
                                <a:pt x="0" y="18962"/>
                                <a:pt x="3017" y="18962"/>
                                <a:pt x="7757" y="18962"/>
                              </a:cubicBezTo>
                              <a:cubicBezTo>
                                <a:pt x="12497" y="18962"/>
                                <a:pt x="18531" y="18531"/>
                                <a:pt x="24564" y="18100"/>
                              </a:cubicBezTo>
                              <a:cubicBezTo>
                                <a:pt x="36630" y="17669"/>
                                <a:pt x="48697" y="16807"/>
                                <a:pt x="48697" y="168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2" name="Vrije vorm: vorm 10211">
                          <a:extLst>
                            <a:ext uri="{FF2B5EF4-FFF2-40B4-BE49-F238E27FC236}">
                              <a16:creationId xmlns:a16="http://schemas.microsoft.com/office/drawing/2014/main" id="{B13A9D8F-1FDF-F4EF-87CB-FA96EF2167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8179" y="3261302"/>
                          <a:ext cx="15083" cy="39647"/>
                        </a:xfrm>
                        <a:custGeom>
                          <a:avLst/>
                          <a:gdLst>
                            <a:gd name="connsiteX0" fmla="*/ 15083 w 15083"/>
                            <a:gd name="connsiteY0" fmla="*/ 38785 h 39647"/>
                            <a:gd name="connsiteX1" fmla="*/ 1293 w 15083"/>
                            <a:gd name="connsiteY1" fmla="*/ 39647 h 39647"/>
                            <a:gd name="connsiteX2" fmla="*/ 0 w 15083"/>
                            <a:gd name="connsiteY2" fmla="*/ 862 h 39647"/>
                            <a:gd name="connsiteX3" fmla="*/ 13359 w 15083"/>
                            <a:gd name="connsiteY3" fmla="*/ 0 h 39647"/>
                            <a:gd name="connsiteX4" fmla="*/ 15083 w 15083"/>
                            <a:gd name="connsiteY4" fmla="*/ 38785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5083" h="39647">
                              <a:moveTo>
                                <a:pt x="15083" y="38785"/>
                              </a:moveTo>
                              <a:lnTo>
                                <a:pt x="1293" y="39647"/>
                              </a:lnTo>
                              <a:lnTo>
                                <a:pt x="0" y="862"/>
                              </a:lnTo>
                              <a:lnTo>
                                <a:pt x="13359" y="0"/>
                              </a:lnTo>
                              <a:lnTo>
                                <a:pt x="1508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3" name="Vrije vorm: vorm 10212">
                          <a:extLst>
                            <a:ext uri="{FF2B5EF4-FFF2-40B4-BE49-F238E27FC236}">
                              <a16:creationId xmlns:a16="http://schemas.microsoft.com/office/drawing/2014/main" id="{E681C2C4-D73B-AB46-D2E6-D07690454E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3788" y="3324506"/>
                          <a:ext cx="23288" cy="28157"/>
                        </a:xfrm>
                        <a:custGeom>
                          <a:avLst/>
                          <a:gdLst>
                            <a:gd name="connsiteX0" fmla="*/ 22579 w 23288"/>
                            <a:gd name="connsiteY0" fmla="*/ 6179 h 28157"/>
                            <a:gd name="connsiteX1" fmla="*/ 4049 w 23288"/>
                            <a:gd name="connsiteY1" fmla="*/ 6610 h 28157"/>
                            <a:gd name="connsiteX2" fmla="*/ 170 w 23288"/>
                            <a:gd name="connsiteY2" fmla="*/ 18676 h 28157"/>
                            <a:gd name="connsiteX3" fmla="*/ 8789 w 23288"/>
                            <a:gd name="connsiteY3" fmla="*/ 28157 h 28157"/>
                            <a:gd name="connsiteX4" fmla="*/ 23010 w 23288"/>
                            <a:gd name="connsiteY4" fmla="*/ 6179 h 281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88" h="28157">
                              <a:moveTo>
                                <a:pt x="22579" y="6179"/>
                              </a:moveTo>
                              <a:cubicBezTo>
                                <a:pt x="19994" y="-5026"/>
                                <a:pt x="7927" y="1438"/>
                                <a:pt x="4049" y="6610"/>
                              </a:cubicBezTo>
                              <a:cubicBezTo>
                                <a:pt x="1894" y="9626"/>
                                <a:pt x="-692" y="15229"/>
                                <a:pt x="170" y="18676"/>
                              </a:cubicBezTo>
                              <a:cubicBezTo>
                                <a:pt x="170" y="23848"/>
                                <a:pt x="1894" y="28157"/>
                                <a:pt x="8789" y="28157"/>
                              </a:cubicBezTo>
                              <a:cubicBezTo>
                                <a:pt x="18270" y="27726"/>
                                <a:pt x="24734" y="14798"/>
                                <a:pt x="23010" y="617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4" name="Vrije vorm: vorm 10213">
                          <a:extLst>
                            <a:ext uri="{FF2B5EF4-FFF2-40B4-BE49-F238E27FC236}">
                              <a16:creationId xmlns:a16="http://schemas.microsoft.com/office/drawing/2014/main" id="{005D0B79-B8A7-5D43-98CC-69F52DCA29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320" y="3362672"/>
                          <a:ext cx="9714" cy="11538"/>
                        </a:xfrm>
                        <a:custGeom>
                          <a:avLst/>
                          <a:gdLst>
                            <a:gd name="connsiteX0" fmla="*/ 9566 w 9714"/>
                            <a:gd name="connsiteY0" fmla="*/ 2488 h 11538"/>
                            <a:gd name="connsiteX1" fmla="*/ 1809 w 9714"/>
                            <a:gd name="connsiteY1" fmla="*/ 2488 h 11538"/>
                            <a:gd name="connsiteX2" fmla="*/ 86 w 9714"/>
                            <a:gd name="connsiteY2" fmla="*/ 7659 h 11538"/>
                            <a:gd name="connsiteX3" fmla="*/ 3533 w 9714"/>
                            <a:gd name="connsiteY3" fmla="*/ 11538 h 11538"/>
                            <a:gd name="connsiteX4" fmla="*/ 9566 w 9714"/>
                            <a:gd name="connsiteY4" fmla="*/ 2488 h 11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14" h="11538">
                              <a:moveTo>
                                <a:pt x="9566" y="2488"/>
                              </a:moveTo>
                              <a:cubicBezTo>
                                <a:pt x="8705" y="-1822"/>
                                <a:pt x="3533" y="333"/>
                                <a:pt x="1809" y="2488"/>
                              </a:cubicBezTo>
                              <a:cubicBezTo>
                                <a:pt x="947" y="3781"/>
                                <a:pt x="-345" y="5936"/>
                                <a:pt x="86" y="7659"/>
                              </a:cubicBezTo>
                              <a:cubicBezTo>
                                <a:pt x="86" y="9814"/>
                                <a:pt x="947" y="11538"/>
                                <a:pt x="3533" y="11538"/>
                              </a:cubicBezTo>
                              <a:cubicBezTo>
                                <a:pt x="7412" y="11538"/>
                                <a:pt x="10428" y="5936"/>
                                <a:pt x="9566" y="24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5" name="Vrije vorm: vorm 10214">
                          <a:extLst>
                            <a:ext uri="{FF2B5EF4-FFF2-40B4-BE49-F238E27FC236}">
                              <a16:creationId xmlns:a16="http://schemas.microsoft.com/office/drawing/2014/main" id="{7A118BFC-D290-F6A2-FC81-DE48823E15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648" y="3279833"/>
                          <a:ext cx="54299" cy="35445"/>
                        </a:xfrm>
                        <a:custGeom>
                          <a:avLst/>
                          <a:gdLst>
                            <a:gd name="connsiteX0" fmla="*/ 54299 w 54299"/>
                            <a:gd name="connsiteY0" fmla="*/ 33614 h 35445"/>
                            <a:gd name="connsiteX1" fmla="*/ 27150 w 54299"/>
                            <a:gd name="connsiteY1" fmla="*/ 34907 h 35445"/>
                            <a:gd name="connsiteX2" fmla="*/ 0 w 54299"/>
                            <a:gd name="connsiteY2" fmla="*/ 35338 h 35445"/>
                            <a:gd name="connsiteX3" fmla="*/ 0 w 54299"/>
                            <a:gd name="connsiteY3" fmla="*/ 1724 h 35445"/>
                            <a:gd name="connsiteX4" fmla="*/ 25857 w 54299"/>
                            <a:gd name="connsiteY4" fmla="*/ 1293 h 35445"/>
                            <a:gd name="connsiteX5" fmla="*/ 52145 w 54299"/>
                            <a:gd name="connsiteY5" fmla="*/ 0 h 35445"/>
                            <a:gd name="connsiteX6" fmla="*/ 54299 w 54299"/>
                            <a:gd name="connsiteY6" fmla="*/ 33614 h 354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299" h="35445">
                              <a:moveTo>
                                <a:pt x="54299" y="33614"/>
                              </a:moveTo>
                              <a:cubicBezTo>
                                <a:pt x="54299" y="33614"/>
                                <a:pt x="40940" y="34476"/>
                                <a:pt x="27150" y="34907"/>
                              </a:cubicBezTo>
                              <a:cubicBezTo>
                                <a:pt x="13790" y="35769"/>
                                <a:pt x="0" y="35338"/>
                                <a:pt x="0" y="35338"/>
                              </a:cubicBezTo>
                              <a:lnTo>
                                <a:pt x="0" y="1724"/>
                              </a:lnTo>
                              <a:cubicBezTo>
                                <a:pt x="0" y="1724"/>
                                <a:pt x="12929" y="1724"/>
                                <a:pt x="25857" y="1293"/>
                              </a:cubicBezTo>
                              <a:cubicBezTo>
                                <a:pt x="38785" y="431"/>
                                <a:pt x="52145" y="0"/>
                                <a:pt x="52145" y="0"/>
                              </a:cubicBezTo>
                              <a:lnTo>
                                <a:pt x="54299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16" name="Vrije vorm: vorm 10215">
                          <a:extLst>
                            <a:ext uri="{FF2B5EF4-FFF2-40B4-BE49-F238E27FC236}">
                              <a16:creationId xmlns:a16="http://schemas.microsoft.com/office/drawing/2014/main" id="{F3BBD0A5-422C-9349-F750-9C93A2CFB2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05505" y="3279833"/>
                          <a:ext cx="28442" cy="34906"/>
                        </a:xfrm>
                        <a:custGeom>
                          <a:avLst/>
                          <a:gdLst>
                            <a:gd name="connsiteX0" fmla="*/ 28442 w 28442"/>
                            <a:gd name="connsiteY0" fmla="*/ 33614 h 34906"/>
                            <a:gd name="connsiteX1" fmla="*/ 1293 w 28442"/>
                            <a:gd name="connsiteY1" fmla="*/ 34907 h 34906"/>
                            <a:gd name="connsiteX2" fmla="*/ 0 w 28442"/>
                            <a:gd name="connsiteY2" fmla="*/ 1293 h 34906"/>
                            <a:gd name="connsiteX3" fmla="*/ 26288 w 28442"/>
                            <a:gd name="connsiteY3" fmla="*/ 0 h 34906"/>
                            <a:gd name="connsiteX4" fmla="*/ 28442 w 28442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34906">
                              <a:moveTo>
                                <a:pt x="28442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26288" y="0"/>
                              </a:lnTo>
                              <a:lnTo>
                                <a:pt x="28442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2" name="Graphic 1445">
                        <a:extLst>
                          <a:ext uri="{FF2B5EF4-FFF2-40B4-BE49-F238E27FC236}">
                            <a16:creationId xmlns:a16="http://schemas.microsoft.com/office/drawing/2014/main" id="{6EF10DE1-7055-B14C-FEAE-32847049A5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55905" y="3238031"/>
                        <a:ext cx="72590" cy="134886"/>
                        <a:chOff x="6355905" y="3238031"/>
                        <a:chExt cx="72590" cy="134886"/>
                      </a:xfrm>
                    </p:grpSpPr>
                    <p:sp>
                      <p:nvSpPr>
                        <p:cNvPr id="10203" name="Vrije vorm: vorm 10202">
                          <a:extLst>
                            <a:ext uri="{FF2B5EF4-FFF2-40B4-BE49-F238E27FC236}">
                              <a16:creationId xmlns:a16="http://schemas.microsoft.com/office/drawing/2014/main" id="{ED9FEE3A-A0C9-E839-BAF3-C78EC3330E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5588" y="3276386"/>
                          <a:ext cx="62907" cy="96532"/>
                        </a:xfrm>
                        <a:custGeom>
                          <a:avLst/>
                          <a:gdLst>
                            <a:gd name="connsiteX0" fmla="*/ 59269 w 62907"/>
                            <a:gd name="connsiteY0" fmla="*/ 35768 h 96532"/>
                            <a:gd name="connsiteX1" fmla="*/ 35136 w 62907"/>
                            <a:gd name="connsiteY1" fmla="*/ 0 h 96532"/>
                            <a:gd name="connsiteX2" fmla="*/ 6693 w 62907"/>
                            <a:gd name="connsiteY2" fmla="*/ 6464 h 96532"/>
                            <a:gd name="connsiteX3" fmla="*/ 2815 w 62907"/>
                            <a:gd name="connsiteY3" fmla="*/ 16807 h 96532"/>
                            <a:gd name="connsiteX4" fmla="*/ 229 w 62907"/>
                            <a:gd name="connsiteY4" fmla="*/ 48697 h 96532"/>
                            <a:gd name="connsiteX5" fmla="*/ 30395 w 62907"/>
                            <a:gd name="connsiteY5" fmla="*/ 93946 h 96532"/>
                            <a:gd name="connsiteX6" fmla="*/ 35998 w 62907"/>
                            <a:gd name="connsiteY6" fmla="*/ 96101 h 96532"/>
                            <a:gd name="connsiteX7" fmla="*/ 40307 w 62907"/>
                            <a:gd name="connsiteY7" fmla="*/ 96532 h 96532"/>
                            <a:gd name="connsiteX8" fmla="*/ 42031 w 62907"/>
                            <a:gd name="connsiteY8" fmla="*/ 96532 h 96532"/>
                            <a:gd name="connsiteX9" fmla="*/ 43755 w 62907"/>
                            <a:gd name="connsiteY9" fmla="*/ 95670 h 96532"/>
                            <a:gd name="connsiteX10" fmla="*/ 47202 w 62907"/>
                            <a:gd name="connsiteY10" fmla="*/ 93516 h 96532"/>
                            <a:gd name="connsiteX11" fmla="*/ 51081 w 62907"/>
                            <a:gd name="connsiteY11" fmla="*/ 89637 h 96532"/>
                            <a:gd name="connsiteX12" fmla="*/ 59269 w 62907"/>
                            <a:gd name="connsiteY12" fmla="*/ 35768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2907" h="96532">
                              <a:moveTo>
                                <a:pt x="59269" y="35768"/>
                              </a:moveTo>
                              <a:cubicBezTo>
                                <a:pt x="48064" y="8619"/>
                                <a:pt x="35136" y="0"/>
                                <a:pt x="35136" y="0"/>
                              </a:cubicBezTo>
                              <a:lnTo>
                                <a:pt x="6693" y="6464"/>
                              </a:lnTo>
                              <a:cubicBezTo>
                                <a:pt x="6693" y="6464"/>
                                <a:pt x="4539" y="9912"/>
                                <a:pt x="2815" y="16807"/>
                              </a:cubicBezTo>
                              <a:cubicBezTo>
                                <a:pt x="1091" y="23702"/>
                                <a:pt x="-633" y="34476"/>
                                <a:pt x="229" y="48697"/>
                              </a:cubicBezTo>
                              <a:cubicBezTo>
                                <a:pt x="1522" y="70675"/>
                                <a:pt x="17036" y="87913"/>
                                <a:pt x="30395" y="93946"/>
                              </a:cubicBezTo>
                              <a:cubicBezTo>
                                <a:pt x="32119" y="94808"/>
                                <a:pt x="34274" y="95670"/>
                                <a:pt x="35998" y="96101"/>
                              </a:cubicBezTo>
                              <a:cubicBezTo>
                                <a:pt x="37291" y="96101"/>
                                <a:pt x="39014" y="96101"/>
                                <a:pt x="40307" y="96532"/>
                              </a:cubicBezTo>
                              <a:cubicBezTo>
                                <a:pt x="41600" y="96532"/>
                                <a:pt x="42031" y="96532"/>
                                <a:pt x="42031" y="96532"/>
                              </a:cubicBezTo>
                              <a:cubicBezTo>
                                <a:pt x="42031" y="96532"/>
                                <a:pt x="42893" y="96532"/>
                                <a:pt x="43755" y="95670"/>
                              </a:cubicBezTo>
                              <a:cubicBezTo>
                                <a:pt x="44617" y="95239"/>
                                <a:pt x="45910" y="94377"/>
                                <a:pt x="47202" y="93516"/>
                              </a:cubicBezTo>
                              <a:cubicBezTo>
                                <a:pt x="48495" y="92222"/>
                                <a:pt x="49788" y="90930"/>
                                <a:pt x="51081" y="89637"/>
                              </a:cubicBezTo>
                              <a:cubicBezTo>
                                <a:pt x="60562" y="78001"/>
                                <a:pt x="67457" y="56023"/>
                                <a:pt x="59269" y="357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4" name="Vrije vorm: vorm 10203">
                          <a:extLst>
                            <a:ext uri="{FF2B5EF4-FFF2-40B4-BE49-F238E27FC236}">
                              <a16:creationId xmlns:a16="http://schemas.microsoft.com/office/drawing/2014/main" id="{C858E48D-8DBE-779A-FCF1-67B51AE806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6679" y="3276816"/>
                          <a:ext cx="47404" cy="25856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15083 h 25856"/>
                            <a:gd name="connsiteX1" fmla="*/ 34045 w 47404"/>
                            <a:gd name="connsiteY1" fmla="*/ 0 h 25856"/>
                            <a:gd name="connsiteX2" fmla="*/ 5602 w 47404"/>
                            <a:gd name="connsiteY2" fmla="*/ 6464 h 25856"/>
                            <a:gd name="connsiteX3" fmla="*/ 0 w 47404"/>
                            <a:gd name="connsiteY3" fmla="*/ 25857 h 25856"/>
                            <a:gd name="connsiteX4" fmla="*/ 47404 w 47404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404" h="25856">
                              <a:moveTo>
                                <a:pt x="47404" y="15083"/>
                              </a:moveTo>
                              <a:cubicBezTo>
                                <a:pt x="40078" y="4310"/>
                                <a:pt x="34045" y="0"/>
                                <a:pt x="34045" y="0"/>
                              </a:cubicBezTo>
                              <a:lnTo>
                                <a:pt x="5602" y="6464"/>
                              </a:lnTo>
                              <a:cubicBezTo>
                                <a:pt x="5602" y="6464"/>
                                <a:pt x="1724" y="12928"/>
                                <a:pt x="0" y="25857"/>
                              </a:cubicBezTo>
                              <a:lnTo>
                                <a:pt x="47404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5" name="Vrije vorm: vorm 10204">
                          <a:extLst>
                            <a:ext uri="{FF2B5EF4-FFF2-40B4-BE49-F238E27FC236}">
                              <a16:creationId xmlns:a16="http://schemas.microsoft.com/office/drawing/2014/main" id="{5A2CDD28-B9B4-11C3-2400-8C887C291E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558" y="3238031"/>
                          <a:ext cx="21978" cy="40508"/>
                        </a:xfrm>
                        <a:custGeom>
                          <a:avLst/>
                          <a:gdLst>
                            <a:gd name="connsiteX0" fmla="*/ 21978 w 21978"/>
                            <a:gd name="connsiteY0" fmla="*/ 37492 h 40508"/>
                            <a:gd name="connsiteX1" fmla="*/ 8619 w 21978"/>
                            <a:gd name="connsiteY1" fmla="*/ 40509 h 40508"/>
                            <a:gd name="connsiteX2" fmla="*/ 0 w 21978"/>
                            <a:gd name="connsiteY2" fmla="*/ 3017 h 40508"/>
                            <a:gd name="connsiteX3" fmla="*/ 13359 w 21978"/>
                            <a:gd name="connsiteY3" fmla="*/ 0 h 40508"/>
                            <a:gd name="connsiteX4" fmla="*/ 21978 w 21978"/>
                            <a:gd name="connsiteY4" fmla="*/ 3749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978" h="40508">
                              <a:moveTo>
                                <a:pt x="21978" y="37492"/>
                              </a:moveTo>
                              <a:lnTo>
                                <a:pt x="8619" y="40509"/>
                              </a:lnTo>
                              <a:lnTo>
                                <a:pt x="0" y="3017"/>
                              </a:lnTo>
                              <a:lnTo>
                                <a:pt x="13359" y="0"/>
                              </a:lnTo>
                              <a:lnTo>
                                <a:pt x="21978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6" name="Vrije vorm: vorm 10205">
                          <a:extLst>
                            <a:ext uri="{FF2B5EF4-FFF2-40B4-BE49-F238E27FC236}">
                              <a16:creationId xmlns:a16="http://schemas.microsoft.com/office/drawing/2014/main" id="{5688A1F2-0C91-6760-D5DA-CC0B4342C6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0894" y="3301943"/>
                          <a:ext cx="21776" cy="29190"/>
                        </a:xfrm>
                        <a:custGeom>
                          <a:avLst/>
                          <a:gdLst>
                            <a:gd name="connsiteX0" fmla="*/ 20349 w 21776"/>
                            <a:gd name="connsiteY0" fmla="*/ 5040 h 29190"/>
                            <a:gd name="connsiteX1" fmla="*/ 2249 w 21776"/>
                            <a:gd name="connsiteY1" fmla="*/ 8918 h 29190"/>
                            <a:gd name="connsiteX2" fmla="*/ 525 w 21776"/>
                            <a:gd name="connsiteY2" fmla="*/ 21847 h 29190"/>
                            <a:gd name="connsiteX3" fmla="*/ 10868 w 21776"/>
                            <a:gd name="connsiteY3" fmla="*/ 28742 h 29190"/>
                            <a:gd name="connsiteX4" fmla="*/ 20349 w 21776"/>
                            <a:gd name="connsiteY4" fmla="*/ 4609 h 291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776" h="29190">
                              <a:moveTo>
                                <a:pt x="20349" y="5040"/>
                              </a:moveTo>
                              <a:cubicBezTo>
                                <a:pt x="16039" y="-5303"/>
                                <a:pt x="5266" y="2454"/>
                                <a:pt x="2249" y="8918"/>
                              </a:cubicBezTo>
                              <a:cubicBezTo>
                                <a:pt x="525" y="12366"/>
                                <a:pt x="-768" y="18399"/>
                                <a:pt x="525" y="21847"/>
                              </a:cubicBezTo>
                              <a:cubicBezTo>
                                <a:pt x="956" y="27018"/>
                                <a:pt x="3973" y="30466"/>
                                <a:pt x="10868" y="28742"/>
                              </a:cubicBezTo>
                              <a:cubicBezTo>
                                <a:pt x="19918" y="26587"/>
                                <a:pt x="24227" y="12797"/>
                                <a:pt x="20349" y="46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7" name="Vrije vorm: vorm 10206">
                          <a:extLst>
                            <a:ext uri="{FF2B5EF4-FFF2-40B4-BE49-F238E27FC236}">
                              <a16:creationId xmlns:a16="http://schemas.microsoft.com/office/drawing/2014/main" id="{779C5574-B9C8-D829-99EE-04BC4DD0BB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869" y="3340276"/>
                          <a:ext cx="9212" cy="12182"/>
                        </a:xfrm>
                        <a:custGeom>
                          <a:avLst/>
                          <a:gdLst>
                            <a:gd name="connsiteX0" fmla="*/ 8788 w 9212"/>
                            <a:gd name="connsiteY0" fmla="*/ 2045 h 12182"/>
                            <a:gd name="connsiteX1" fmla="*/ 1031 w 9212"/>
                            <a:gd name="connsiteY1" fmla="*/ 3768 h 12182"/>
                            <a:gd name="connsiteX2" fmla="*/ 169 w 9212"/>
                            <a:gd name="connsiteY2" fmla="*/ 8940 h 12182"/>
                            <a:gd name="connsiteX3" fmla="*/ 4478 w 9212"/>
                            <a:gd name="connsiteY3" fmla="*/ 11956 h 12182"/>
                            <a:gd name="connsiteX4" fmla="*/ 8788 w 9212"/>
                            <a:gd name="connsiteY4" fmla="*/ 2045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12" h="12182">
                              <a:moveTo>
                                <a:pt x="8788" y="2045"/>
                              </a:moveTo>
                              <a:cubicBezTo>
                                <a:pt x="7064" y="-2265"/>
                                <a:pt x="2324" y="1183"/>
                                <a:pt x="1031" y="3768"/>
                              </a:cubicBezTo>
                              <a:cubicBezTo>
                                <a:pt x="169" y="5492"/>
                                <a:pt x="-262" y="7647"/>
                                <a:pt x="169" y="8940"/>
                              </a:cubicBezTo>
                              <a:cubicBezTo>
                                <a:pt x="169" y="11094"/>
                                <a:pt x="1462" y="12818"/>
                                <a:pt x="4478" y="11956"/>
                              </a:cubicBezTo>
                              <a:cubicBezTo>
                                <a:pt x="8357" y="11094"/>
                                <a:pt x="10081" y="5492"/>
                                <a:pt x="8788" y="2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8" name="Vrije vorm: vorm 10207">
                          <a:extLst>
                            <a:ext uri="{FF2B5EF4-FFF2-40B4-BE49-F238E27FC236}">
                              <a16:creationId xmlns:a16="http://schemas.microsoft.com/office/drawing/2014/main" id="{C1539220-1A99-F719-D632-30C2246616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55905" y="3252683"/>
                          <a:ext cx="59470" cy="44387"/>
                        </a:xfrm>
                        <a:custGeom>
                          <a:avLst/>
                          <a:gdLst>
                            <a:gd name="connsiteX0" fmla="*/ 59471 w 59470"/>
                            <a:gd name="connsiteY0" fmla="*/ 32752 h 44387"/>
                            <a:gd name="connsiteX1" fmla="*/ 6464 w 59470"/>
                            <a:gd name="connsiteY1" fmla="*/ 44387 h 44387"/>
                            <a:gd name="connsiteX2" fmla="*/ 0 w 59470"/>
                            <a:gd name="connsiteY2" fmla="*/ 11635 h 44387"/>
                            <a:gd name="connsiteX3" fmla="*/ 51283 w 59470"/>
                            <a:gd name="connsiteY3" fmla="*/ 0 h 44387"/>
                            <a:gd name="connsiteX4" fmla="*/ 59471 w 59470"/>
                            <a:gd name="connsiteY4" fmla="*/ 32752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470" h="44387">
                              <a:moveTo>
                                <a:pt x="59471" y="32752"/>
                              </a:moveTo>
                              <a:lnTo>
                                <a:pt x="6464" y="44387"/>
                              </a:lnTo>
                              <a:lnTo>
                                <a:pt x="0" y="11635"/>
                              </a:lnTo>
                              <a:lnTo>
                                <a:pt x="51283" y="0"/>
                              </a:lnTo>
                              <a:lnTo>
                                <a:pt x="5947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9" name="Vrije vorm: vorm 10208">
                          <a:extLst>
                            <a:ext uri="{FF2B5EF4-FFF2-40B4-BE49-F238E27FC236}">
                              <a16:creationId xmlns:a16="http://schemas.microsoft.com/office/drawing/2014/main" id="{10E1D2F7-F239-4470-0242-E15A43B06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1331" y="3252683"/>
                          <a:ext cx="34044" cy="38785"/>
                        </a:xfrm>
                        <a:custGeom>
                          <a:avLst/>
                          <a:gdLst>
                            <a:gd name="connsiteX0" fmla="*/ 34045 w 34044"/>
                            <a:gd name="connsiteY0" fmla="*/ 32752 h 38785"/>
                            <a:gd name="connsiteX1" fmla="*/ 7757 w 34044"/>
                            <a:gd name="connsiteY1" fmla="*/ 38785 h 38785"/>
                            <a:gd name="connsiteX2" fmla="*/ 0 w 34044"/>
                            <a:gd name="connsiteY2" fmla="*/ 5602 h 38785"/>
                            <a:gd name="connsiteX3" fmla="*/ 25857 w 34044"/>
                            <a:gd name="connsiteY3" fmla="*/ 0 h 38785"/>
                            <a:gd name="connsiteX4" fmla="*/ 34045 w 34044"/>
                            <a:gd name="connsiteY4" fmla="*/ 32752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38785">
                              <a:moveTo>
                                <a:pt x="34045" y="32752"/>
                              </a:moveTo>
                              <a:lnTo>
                                <a:pt x="7757" y="38785"/>
                              </a:lnTo>
                              <a:lnTo>
                                <a:pt x="0" y="5602"/>
                              </a:lnTo>
                              <a:lnTo>
                                <a:pt x="25857" y="0"/>
                              </a:lnTo>
                              <a:lnTo>
                                <a:pt x="34045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3" name="Graphic 1445">
                        <a:extLst>
                          <a:ext uri="{FF2B5EF4-FFF2-40B4-BE49-F238E27FC236}">
                            <a16:creationId xmlns:a16="http://schemas.microsoft.com/office/drawing/2014/main" id="{F6ACA40D-4A5C-17C7-BB81-EBE4A94A33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26129" y="3183732"/>
                        <a:ext cx="84253" cy="129284"/>
                        <a:chOff x="6526129" y="3183732"/>
                        <a:chExt cx="84253" cy="129284"/>
                      </a:xfrm>
                    </p:grpSpPr>
                    <p:sp>
                      <p:nvSpPr>
                        <p:cNvPr id="10196" name="Vrije vorm: vorm 10195">
                          <a:extLst>
                            <a:ext uri="{FF2B5EF4-FFF2-40B4-BE49-F238E27FC236}">
                              <a16:creationId xmlns:a16="http://schemas.microsoft.com/office/drawing/2014/main" id="{4337E269-A5FD-594D-240F-54AFCE2F75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269" y="3218639"/>
                          <a:ext cx="67114" cy="94377"/>
                        </a:xfrm>
                        <a:custGeom>
                          <a:avLst/>
                          <a:gdLst>
                            <a:gd name="connsiteX0" fmla="*/ 59569 w 67114"/>
                            <a:gd name="connsiteY0" fmla="*/ 30597 h 94377"/>
                            <a:gd name="connsiteX1" fmla="*/ 29833 w 67114"/>
                            <a:gd name="connsiteY1" fmla="*/ 0 h 94377"/>
                            <a:gd name="connsiteX2" fmla="*/ 25524 w 67114"/>
                            <a:gd name="connsiteY2" fmla="*/ 1724 h 94377"/>
                            <a:gd name="connsiteX3" fmla="*/ 16043 w 67114"/>
                            <a:gd name="connsiteY3" fmla="*/ 5602 h 94377"/>
                            <a:gd name="connsiteX4" fmla="*/ 2253 w 67114"/>
                            <a:gd name="connsiteY4" fmla="*/ 10774 h 94377"/>
                            <a:gd name="connsiteX5" fmla="*/ 3115 w 67114"/>
                            <a:gd name="connsiteY5" fmla="*/ 53437 h 94377"/>
                            <a:gd name="connsiteX6" fmla="*/ 41038 w 67114"/>
                            <a:gd name="connsiteY6" fmla="*/ 93084 h 94377"/>
                            <a:gd name="connsiteX7" fmla="*/ 46640 w 67114"/>
                            <a:gd name="connsiteY7" fmla="*/ 94377 h 94377"/>
                            <a:gd name="connsiteX8" fmla="*/ 50950 w 67114"/>
                            <a:gd name="connsiteY8" fmla="*/ 94377 h 94377"/>
                            <a:gd name="connsiteX9" fmla="*/ 53105 w 67114"/>
                            <a:gd name="connsiteY9" fmla="*/ 94377 h 94377"/>
                            <a:gd name="connsiteX10" fmla="*/ 57845 w 67114"/>
                            <a:gd name="connsiteY10" fmla="*/ 90068 h 94377"/>
                            <a:gd name="connsiteX11" fmla="*/ 60862 w 67114"/>
                            <a:gd name="connsiteY11" fmla="*/ 85327 h 94377"/>
                            <a:gd name="connsiteX12" fmla="*/ 59138 w 67114"/>
                            <a:gd name="connsiteY12" fmla="*/ 30166 h 943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67114" h="94377">
                              <a:moveTo>
                                <a:pt x="59569" y="30597"/>
                              </a:moveTo>
                              <a:cubicBezTo>
                                <a:pt x="44055" y="6033"/>
                                <a:pt x="29833" y="0"/>
                                <a:pt x="29833" y="0"/>
                              </a:cubicBezTo>
                              <a:cubicBezTo>
                                <a:pt x="29833" y="0"/>
                                <a:pt x="28110" y="862"/>
                                <a:pt x="25524" y="1724"/>
                              </a:cubicBezTo>
                              <a:cubicBezTo>
                                <a:pt x="22938" y="3017"/>
                                <a:pt x="19491" y="4309"/>
                                <a:pt x="16043" y="5602"/>
                              </a:cubicBezTo>
                              <a:cubicBezTo>
                                <a:pt x="9148" y="8188"/>
                                <a:pt x="2253" y="10774"/>
                                <a:pt x="2253" y="10774"/>
                              </a:cubicBezTo>
                              <a:cubicBezTo>
                                <a:pt x="2253" y="10774"/>
                                <a:pt x="-3349" y="24995"/>
                                <a:pt x="3115" y="53437"/>
                              </a:cubicBezTo>
                              <a:cubicBezTo>
                                <a:pt x="8286" y="74985"/>
                                <a:pt x="26817" y="89206"/>
                                <a:pt x="41038" y="93084"/>
                              </a:cubicBezTo>
                              <a:cubicBezTo>
                                <a:pt x="43193" y="93515"/>
                                <a:pt x="44917" y="93946"/>
                                <a:pt x="46640" y="94377"/>
                              </a:cubicBezTo>
                              <a:cubicBezTo>
                                <a:pt x="47933" y="94377"/>
                                <a:pt x="49657" y="94377"/>
                                <a:pt x="50950" y="94377"/>
                              </a:cubicBezTo>
                              <a:cubicBezTo>
                                <a:pt x="52243" y="94377"/>
                                <a:pt x="53105" y="94377"/>
                                <a:pt x="53105" y="94377"/>
                              </a:cubicBezTo>
                              <a:cubicBezTo>
                                <a:pt x="53105" y="94377"/>
                                <a:pt x="55690" y="92653"/>
                                <a:pt x="57845" y="90068"/>
                              </a:cubicBezTo>
                              <a:cubicBezTo>
                                <a:pt x="59138" y="88775"/>
                                <a:pt x="60000" y="87051"/>
                                <a:pt x="60862" y="85327"/>
                              </a:cubicBezTo>
                              <a:cubicBezTo>
                                <a:pt x="68188" y="71968"/>
                                <a:pt x="70773" y="49128"/>
                                <a:pt x="59138" y="301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7" name="Vrije vorm: vorm 10196">
                          <a:extLst>
                            <a:ext uri="{FF2B5EF4-FFF2-40B4-BE49-F238E27FC236}">
                              <a16:creationId xmlns:a16="http://schemas.microsoft.com/office/drawing/2014/main" id="{57022796-EF91-2401-CA9E-06C6FD8476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43319" y="3219070"/>
                          <a:ext cx="45297" cy="30597"/>
                        </a:xfrm>
                        <a:custGeom>
                          <a:avLst/>
                          <a:gdLst>
                            <a:gd name="connsiteX0" fmla="*/ 45298 w 45297"/>
                            <a:gd name="connsiteY0" fmla="*/ 12067 h 30597"/>
                            <a:gd name="connsiteX1" fmla="*/ 29784 w 45297"/>
                            <a:gd name="connsiteY1" fmla="*/ 0 h 30597"/>
                            <a:gd name="connsiteX2" fmla="*/ 25474 w 45297"/>
                            <a:gd name="connsiteY2" fmla="*/ 1724 h 30597"/>
                            <a:gd name="connsiteX3" fmla="*/ 15993 w 45297"/>
                            <a:gd name="connsiteY3" fmla="*/ 5602 h 30597"/>
                            <a:gd name="connsiteX4" fmla="*/ 2203 w 45297"/>
                            <a:gd name="connsiteY4" fmla="*/ 10774 h 30597"/>
                            <a:gd name="connsiteX5" fmla="*/ 48 w 45297"/>
                            <a:gd name="connsiteY5" fmla="*/ 30597 h 30597"/>
                            <a:gd name="connsiteX6" fmla="*/ 22889 w 45297"/>
                            <a:gd name="connsiteY6" fmla="*/ 21547 h 30597"/>
                            <a:gd name="connsiteX7" fmla="*/ 38403 w 45297"/>
                            <a:gd name="connsiteY7" fmla="*/ 14652 h 30597"/>
                            <a:gd name="connsiteX8" fmla="*/ 45298 w 45297"/>
                            <a:gd name="connsiteY8" fmla="*/ 11636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5297" h="30597">
                              <a:moveTo>
                                <a:pt x="45298" y="12067"/>
                              </a:moveTo>
                              <a:cubicBezTo>
                                <a:pt x="36248" y="2586"/>
                                <a:pt x="29784" y="0"/>
                                <a:pt x="29784" y="0"/>
                              </a:cubicBezTo>
                              <a:cubicBezTo>
                                <a:pt x="29784" y="0"/>
                                <a:pt x="28060" y="862"/>
                                <a:pt x="25474" y="1724"/>
                              </a:cubicBezTo>
                              <a:cubicBezTo>
                                <a:pt x="22889" y="3017"/>
                                <a:pt x="19441" y="4310"/>
                                <a:pt x="15993" y="5602"/>
                              </a:cubicBezTo>
                              <a:cubicBezTo>
                                <a:pt x="9098" y="8188"/>
                                <a:pt x="2203" y="10774"/>
                                <a:pt x="2203" y="10774"/>
                              </a:cubicBezTo>
                              <a:cubicBezTo>
                                <a:pt x="2203" y="10774"/>
                                <a:pt x="-383" y="17238"/>
                                <a:pt x="48" y="30597"/>
                              </a:cubicBezTo>
                              <a:cubicBezTo>
                                <a:pt x="48" y="30597"/>
                                <a:pt x="11253" y="25857"/>
                                <a:pt x="22889" y="21547"/>
                              </a:cubicBezTo>
                              <a:cubicBezTo>
                                <a:pt x="28491" y="19393"/>
                                <a:pt x="34093" y="16376"/>
                                <a:pt x="38403" y="14652"/>
                              </a:cubicBezTo>
                              <a:cubicBezTo>
                                <a:pt x="42712" y="12928"/>
                                <a:pt x="45298" y="11636"/>
                                <a:pt x="45298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8" name="Vrije vorm: vorm 10197">
                          <a:extLst>
                            <a:ext uri="{FF2B5EF4-FFF2-40B4-BE49-F238E27FC236}">
                              <a16:creationId xmlns:a16="http://schemas.microsoft.com/office/drawing/2014/main" id="{14440CE9-9FFE-A44D-5B98-A566F09B13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37334" y="3183732"/>
                          <a:ext cx="27580" cy="40939"/>
                        </a:xfrm>
                        <a:custGeom>
                          <a:avLst/>
                          <a:gdLst>
                            <a:gd name="connsiteX0" fmla="*/ 27581 w 27580"/>
                            <a:gd name="connsiteY0" fmla="*/ 35769 h 40939"/>
                            <a:gd name="connsiteX1" fmla="*/ 21116 w 27580"/>
                            <a:gd name="connsiteY1" fmla="*/ 38354 h 40939"/>
                            <a:gd name="connsiteX2" fmla="*/ 14652 w 27580"/>
                            <a:gd name="connsiteY2" fmla="*/ 40940 h 40939"/>
                            <a:gd name="connsiteX3" fmla="*/ 0 w 27580"/>
                            <a:gd name="connsiteY3" fmla="*/ 5171 h 40939"/>
                            <a:gd name="connsiteX4" fmla="*/ 6033 w 27580"/>
                            <a:gd name="connsiteY4" fmla="*/ 2586 h 40939"/>
                            <a:gd name="connsiteX5" fmla="*/ 12066 w 27580"/>
                            <a:gd name="connsiteY5" fmla="*/ 0 h 40939"/>
                            <a:gd name="connsiteX6" fmla="*/ 27150 w 27580"/>
                            <a:gd name="connsiteY6" fmla="*/ 35769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7580" h="40939">
                              <a:moveTo>
                                <a:pt x="27581" y="35769"/>
                              </a:moveTo>
                              <a:cubicBezTo>
                                <a:pt x="27581" y="35769"/>
                                <a:pt x="24564" y="37061"/>
                                <a:pt x="21116" y="38354"/>
                              </a:cubicBezTo>
                              <a:cubicBezTo>
                                <a:pt x="17669" y="39647"/>
                                <a:pt x="14652" y="40940"/>
                                <a:pt x="14652" y="40940"/>
                              </a:cubicBezTo>
                              <a:lnTo>
                                <a:pt x="0" y="5171"/>
                              </a:lnTo>
                              <a:cubicBezTo>
                                <a:pt x="0" y="5171"/>
                                <a:pt x="3017" y="3879"/>
                                <a:pt x="6033" y="2586"/>
                              </a:cubicBezTo>
                              <a:cubicBezTo>
                                <a:pt x="9050" y="1293"/>
                                <a:pt x="12066" y="0"/>
                                <a:pt x="12066" y="0"/>
                              </a:cubicBezTo>
                              <a:lnTo>
                                <a:pt x="27150" y="357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9" name="Vrije vorm: vorm 10198">
                          <a:extLst>
                            <a:ext uri="{FF2B5EF4-FFF2-40B4-BE49-F238E27FC236}">
                              <a16:creationId xmlns:a16="http://schemas.microsoft.com/office/drawing/2014/main" id="{66E4444A-9910-E21E-6BF6-0488D7271E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1280" y="3246103"/>
                          <a:ext cx="20852" cy="30122"/>
                        </a:xfrm>
                        <a:custGeom>
                          <a:avLst/>
                          <a:gdLst>
                            <a:gd name="connsiteX0" fmla="*/ 17944 w 20852"/>
                            <a:gd name="connsiteY0" fmla="*/ 3995 h 30122"/>
                            <a:gd name="connsiteX1" fmla="*/ 706 w 20852"/>
                            <a:gd name="connsiteY1" fmla="*/ 10890 h 30122"/>
                            <a:gd name="connsiteX2" fmla="*/ 1568 w 20852"/>
                            <a:gd name="connsiteY2" fmla="*/ 23819 h 30122"/>
                            <a:gd name="connsiteX3" fmla="*/ 12773 w 20852"/>
                            <a:gd name="connsiteY3" fmla="*/ 28990 h 30122"/>
                            <a:gd name="connsiteX4" fmla="*/ 17944 w 20852"/>
                            <a:gd name="connsiteY4" fmla="*/ 3995 h 30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852" h="30122">
                              <a:moveTo>
                                <a:pt x="17944" y="3995"/>
                              </a:moveTo>
                              <a:cubicBezTo>
                                <a:pt x="11480" y="-5486"/>
                                <a:pt x="2430" y="3995"/>
                                <a:pt x="706" y="10890"/>
                              </a:cubicBezTo>
                              <a:cubicBezTo>
                                <a:pt x="-156" y="14769"/>
                                <a:pt x="-587" y="20802"/>
                                <a:pt x="1568" y="23819"/>
                              </a:cubicBezTo>
                              <a:cubicBezTo>
                                <a:pt x="2861" y="28559"/>
                                <a:pt x="6308" y="32006"/>
                                <a:pt x="12773" y="28990"/>
                              </a:cubicBezTo>
                              <a:cubicBezTo>
                                <a:pt x="21392" y="25542"/>
                                <a:pt x="23115" y="11321"/>
                                <a:pt x="17944" y="39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0" name="Vrije vorm: vorm 10199">
                          <a:extLst>
                            <a:ext uri="{FF2B5EF4-FFF2-40B4-BE49-F238E27FC236}">
                              <a16:creationId xmlns:a16="http://schemas.microsoft.com/office/drawing/2014/main" id="{6B2BE3E4-8E92-B0F4-31F1-A29898C3D0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65154" y="3283806"/>
                          <a:ext cx="8379" cy="12918"/>
                        </a:xfrm>
                        <a:custGeom>
                          <a:avLst/>
                          <a:gdLst>
                            <a:gd name="connsiteX0" fmla="*/ 7518 w 8379"/>
                            <a:gd name="connsiteY0" fmla="*/ 1629 h 12918"/>
                            <a:gd name="connsiteX1" fmla="*/ 191 w 8379"/>
                            <a:gd name="connsiteY1" fmla="*/ 4646 h 12918"/>
                            <a:gd name="connsiteX2" fmla="*/ 191 w 8379"/>
                            <a:gd name="connsiteY2" fmla="*/ 10248 h 12918"/>
                            <a:gd name="connsiteX3" fmla="*/ 4932 w 8379"/>
                            <a:gd name="connsiteY3" fmla="*/ 12403 h 12918"/>
                            <a:gd name="connsiteX4" fmla="*/ 7518 w 8379"/>
                            <a:gd name="connsiteY4" fmla="*/ 2060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79" h="12918">
                              <a:moveTo>
                                <a:pt x="7518" y="1629"/>
                              </a:moveTo>
                              <a:cubicBezTo>
                                <a:pt x="4932" y="-2250"/>
                                <a:pt x="1053" y="1629"/>
                                <a:pt x="191" y="4646"/>
                              </a:cubicBezTo>
                              <a:cubicBezTo>
                                <a:pt x="191" y="6369"/>
                                <a:pt x="-239" y="8955"/>
                                <a:pt x="191" y="10248"/>
                              </a:cubicBezTo>
                              <a:cubicBezTo>
                                <a:pt x="623" y="12403"/>
                                <a:pt x="2346" y="13695"/>
                                <a:pt x="4932" y="12403"/>
                              </a:cubicBezTo>
                              <a:cubicBezTo>
                                <a:pt x="8380" y="11110"/>
                                <a:pt x="9242" y="5076"/>
                                <a:pt x="7518" y="20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1" name="Vrije vorm: vorm 10200">
                          <a:extLst>
                            <a:ext uri="{FF2B5EF4-FFF2-40B4-BE49-F238E27FC236}">
                              <a16:creationId xmlns:a16="http://schemas.microsoft.com/office/drawing/2014/main" id="{3DF3CEAC-7B27-93F4-9AB5-F547CF2570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26129" y="3192782"/>
                          <a:ext cx="62487" cy="52144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31459 h 52144"/>
                            <a:gd name="connsiteX1" fmla="*/ 54730 w 62487"/>
                            <a:gd name="connsiteY1" fmla="*/ 34907 h 52144"/>
                            <a:gd name="connsiteX2" fmla="*/ 37492 w 62487"/>
                            <a:gd name="connsiteY2" fmla="*/ 42233 h 52144"/>
                            <a:gd name="connsiteX3" fmla="*/ 12067 w 62487"/>
                            <a:gd name="connsiteY3" fmla="*/ 52145 h 52144"/>
                            <a:gd name="connsiteX4" fmla="*/ 0 w 62487"/>
                            <a:gd name="connsiteY4" fmla="*/ 20685 h 52144"/>
                            <a:gd name="connsiteX5" fmla="*/ 24564 w 62487"/>
                            <a:gd name="connsiteY5" fmla="*/ 10774 h 52144"/>
                            <a:gd name="connsiteX6" fmla="*/ 40940 w 62487"/>
                            <a:gd name="connsiteY6" fmla="*/ 3448 h 52144"/>
                            <a:gd name="connsiteX7" fmla="*/ 48266 w 62487"/>
                            <a:gd name="connsiteY7" fmla="*/ 0 h 52144"/>
                            <a:gd name="connsiteX8" fmla="*/ 62056 w 62487"/>
                            <a:gd name="connsiteY8" fmla="*/ 31028 h 521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52144">
                              <a:moveTo>
                                <a:pt x="62487" y="31459"/>
                              </a:moveTo>
                              <a:cubicBezTo>
                                <a:pt x="62487" y="31459"/>
                                <a:pt x="59471" y="32752"/>
                                <a:pt x="54730" y="34907"/>
                              </a:cubicBezTo>
                              <a:cubicBezTo>
                                <a:pt x="49990" y="37061"/>
                                <a:pt x="43957" y="40078"/>
                                <a:pt x="37492" y="42233"/>
                              </a:cubicBezTo>
                              <a:cubicBezTo>
                                <a:pt x="24995" y="46973"/>
                                <a:pt x="12067" y="52145"/>
                                <a:pt x="12067" y="52145"/>
                              </a:cubicBezTo>
                              <a:lnTo>
                                <a:pt x="0" y="20685"/>
                              </a:lnTo>
                              <a:cubicBezTo>
                                <a:pt x="0" y="20685"/>
                                <a:pt x="12067" y="15945"/>
                                <a:pt x="24564" y="10774"/>
                              </a:cubicBezTo>
                              <a:cubicBezTo>
                                <a:pt x="30597" y="8619"/>
                                <a:pt x="36631" y="5602"/>
                                <a:pt x="40940" y="3448"/>
                              </a:cubicBezTo>
                              <a:cubicBezTo>
                                <a:pt x="45249" y="1293"/>
                                <a:pt x="48266" y="0"/>
                                <a:pt x="48266" y="0"/>
                              </a:cubicBezTo>
                              <a:lnTo>
                                <a:pt x="62056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202" name="Vrije vorm: vorm 10201">
                          <a:extLst>
                            <a:ext uri="{FF2B5EF4-FFF2-40B4-BE49-F238E27FC236}">
                              <a16:creationId xmlns:a16="http://schemas.microsoft.com/office/drawing/2014/main" id="{FB03E00A-51A7-9EC9-8844-2F6A78272E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50693" y="3193644"/>
                          <a:ext cx="37923" cy="41801"/>
                        </a:xfrm>
                        <a:custGeom>
                          <a:avLst/>
                          <a:gdLst>
                            <a:gd name="connsiteX0" fmla="*/ 37923 w 37923"/>
                            <a:gd name="connsiteY0" fmla="*/ 30597 h 41801"/>
                            <a:gd name="connsiteX1" fmla="*/ 25426 w 37923"/>
                            <a:gd name="connsiteY1" fmla="*/ 36200 h 41801"/>
                            <a:gd name="connsiteX2" fmla="*/ 16807 w 37923"/>
                            <a:gd name="connsiteY2" fmla="*/ 40078 h 41801"/>
                            <a:gd name="connsiteX3" fmla="*/ 12929 w 37923"/>
                            <a:gd name="connsiteY3" fmla="*/ 41802 h 41801"/>
                            <a:gd name="connsiteX4" fmla="*/ 0 w 37923"/>
                            <a:gd name="connsiteY4" fmla="*/ 10774 h 41801"/>
                            <a:gd name="connsiteX5" fmla="*/ 3879 w 37923"/>
                            <a:gd name="connsiteY5" fmla="*/ 9481 h 41801"/>
                            <a:gd name="connsiteX6" fmla="*/ 12067 w 37923"/>
                            <a:gd name="connsiteY6" fmla="*/ 5602 h 41801"/>
                            <a:gd name="connsiteX7" fmla="*/ 24133 w 37923"/>
                            <a:gd name="connsiteY7" fmla="*/ 0 h 41801"/>
                            <a:gd name="connsiteX8" fmla="*/ 37923 w 37923"/>
                            <a:gd name="connsiteY8" fmla="*/ 31028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37923" h="41801">
                              <a:moveTo>
                                <a:pt x="37923" y="30597"/>
                              </a:moveTo>
                              <a:cubicBezTo>
                                <a:pt x="37923" y="30597"/>
                                <a:pt x="31890" y="33183"/>
                                <a:pt x="25426" y="36200"/>
                              </a:cubicBezTo>
                              <a:cubicBezTo>
                                <a:pt x="22409" y="37492"/>
                                <a:pt x="19393" y="38785"/>
                                <a:pt x="16807" y="40078"/>
                              </a:cubicBezTo>
                              <a:cubicBezTo>
                                <a:pt x="14652" y="40940"/>
                                <a:pt x="12929" y="41802"/>
                                <a:pt x="12929" y="41802"/>
                              </a:cubicBezTo>
                              <a:lnTo>
                                <a:pt x="0" y="10774"/>
                              </a:lnTo>
                              <a:cubicBezTo>
                                <a:pt x="0" y="10774"/>
                                <a:pt x="1293" y="10343"/>
                                <a:pt x="3879" y="9481"/>
                              </a:cubicBezTo>
                              <a:cubicBezTo>
                                <a:pt x="6033" y="8619"/>
                                <a:pt x="9050" y="6895"/>
                                <a:pt x="12067" y="5602"/>
                              </a:cubicBezTo>
                              <a:cubicBezTo>
                                <a:pt x="18100" y="3017"/>
                                <a:pt x="24133" y="0"/>
                                <a:pt x="24133" y="0"/>
                              </a:cubicBezTo>
                              <a:lnTo>
                                <a:pt x="37923" y="310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4" name="Graphic 1445">
                        <a:extLst>
                          <a:ext uri="{FF2B5EF4-FFF2-40B4-BE49-F238E27FC236}">
                            <a16:creationId xmlns:a16="http://schemas.microsoft.com/office/drawing/2014/main" id="{CF15AC47-E5FD-BA3C-0D53-9509BA2D8E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86442" y="3101852"/>
                        <a:ext cx="94240" cy="121526"/>
                        <a:chOff x="6686442" y="3101852"/>
                        <a:chExt cx="94240" cy="121526"/>
                      </a:xfrm>
                    </p:grpSpPr>
                    <p:sp>
                      <p:nvSpPr>
                        <p:cNvPr id="10189" name="Vrije vorm: vorm 10188">
                          <a:extLst>
                            <a:ext uri="{FF2B5EF4-FFF2-40B4-BE49-F238E27FC236}">
                              <a16:creationId xmlns:a16="http://schemas.microsoft.com/office/drawing/2014/main" id="{B141D87C-6BD2-355E-AE48-5BB0A1255D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350" y="3132880"/>
                          <a:ext cx="72331" cy="90498"/>
                        </a:xfrm>
                        <a:custGeom>
                          <a:avLst/>
                          <a:gdLst>
                            <a:gd name="connsiteX0" fmla="*/ 59540 w 72331"/>
                            <a:gd name="connsiteY0" fmla="*/ 25857 h 90498"/>
                            <a:gd name="connsiteX1" fmla="*/ 35407 w 72331"/>
                            <a:gd name="connsiteY1" fmla="*/ 4740 h 90498"/>
                            <a:gd name="connsiteX2" fmla="*/ 25495 w 72331"/>
                            <a:gd name="connsiteY2" fmla="*/ 0 h 90498"/>
                            <a:gd name="connsiteX3" fmla="*/ 500 w 72331"/>
                            <a:gd name="connsiteY3" fmla="*/ 15514 h 90498"/>
                            <a:gd name="connsiteX4" fmla="*/ 8257 w 72331"/>
                            <a:gd name="connsiteY4" fmla="*/ 57747 h 90498"/>
                            <a:gd name="connsiteX5" fmla="*/ 51783 w 72331"/>
                            <a:gd name="connsiteY5" fmla="*/ 90499 h 90498"/>
                            <a:gd name="connsiteX6" fmla="*/ 57385 w 72331"/>
                            <a:gd name="connsiteY6" fmla="*/ 90499 h 90498"/>
                            <a:gd name="connsiteX7" fmla="*/ 61264 w 72331"/>
                            <a:gd name="connsiteY7" fmla="*/ 89637 h 90498"/>
                            <a:gd name="connsiteX8" fmla="*/ 62988 w 72331"/>
                            <a:gd name="connsiteY8" fmla="*/ 89206 h 90498"/>
                            <a:gd name="connsiteX9" fmla="*/ 64280 w 72331"/>
                            <a:gd name="connsiteY9" fmla="*/ 87913 h 90498"/>
                            <a:gd name="connsiteX10" fmla="*/ 66866 w 72331"/>
                            <a:gd name="connsiteY10" fmla="*/ 84466 h 90498"/>
                            <a:gd name="connsiteX11" fmla="*/ 69452 w 72331"/>
                            <a:gd name="connsiteY11" fmla="*/ 79294 h 90498"/>
                            <a:gd name="connsiteX12" fmla="*/ 59109 w 72331"/>
                            <a:gd name="connsiteY12" fmla="*/ 25426 h 904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2331" h="90498">
                              <a:moveTo>
                                <a:pt x="59540" y="25857"/>
                              </a:moveTo>
                              <a:cubicBezTo>
                                <a:pt x="50059" y="15083"/>
                                <a:pt x="41440" y="8619"/>
                                <a:pt x="35407" y="4740"/>
                              </a:cubicBezTo>
                              <a:cubicBezTo>
                                <a:pt x="29374" y="862"/>
                                <a:pt x="25495" y="0"/>
                                <a:pt x="25495" y="0"/>
                              </a:cubicBezTo>
                              <a:lnTo>
                                <a:pt x="500" y="15514"/>
                              </a:lnTo>
                              <a:cubicBezTo>
                                <a:pt x="500" y="15514"/>
                                <a:pt x="-2947" y="30597"/>
                                <a:pt x="8257" y="57747"/>
                              </a:cubicBezTo>
                              <a:cubicBezTo>
                                <a:pt x="16876" y="78432"/>
                                <a:pt x="37131" y="89206"/>
                                <a:pt x="51783" y="90499"/>
                              </a:cubicBezTo>
                              <a:cubicBezTo>
                                <a:pt x="53938" y="90499"/>
                                <a:pt x="55661" y="90499"/>
                                <a:pt x="57385" y="90499"/>
                              </a:cubicBezTo>
                              <a:cubicBezTo>
                                <a:pt x="58678" y="90499"/>
                                <a:pt x="60402" y="90068"/>
                                <a:pt x="61264" y="89637"/>
                              </a:cubicBezTo>
                              <a:cubicBezTo>
                                <a:pt x="62557" y="89637"/>
                                <a:pt x="62988" y="89206"/>
                                <a:pt x="62988" y="89206"/>
                              </a:cubicBezTo>
                              <a:cubicBezTo>
                                <a:pt x="62988" y="89206"/>
                                <a:pt x="63419" y="88775"/>
                                <a:pt x="64280" y="87913"/>
                              </a:cubicBezTo>
                              <a:cubicBezTo>
                                <a:pt x="65142" y="87051"/>
                                <a:pt x="66004" y="85758"/>
                                <a:pt x="66866" y="84466"/>
                              </a:cubicBezTo>
                              <a:cubicBezTo>
                                <a:pt x="67728" y="82742"/>
                                <a:pt x="68590" y="81449"/>
                                <a:pt x="69452" y="79294"/>
                              </a:cubicBezTo>
                              <a:cubicBezTo>
                                <a:pt x="74623" y="65504"/>
                                <a:pt x="73761" y="42233"/>
                                <a:pt x="59109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0" name="Vrije vorm: vorm 10189">
                          <a:extLst>
                            <a:ext uri="{FF2B5EF4-FFF2-40B4-BE49-F238E27FC236}">
                              <a16:creationId xmlns:a16="http://schemas.microsoft.com/office/drawing/2014/main" id="{AFE6323C-16F6-FD8E-9C8F-D7019C6C4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8097" y="3132880"/>
                          <a:ext cx="42986" cy="35768"/>
                        </a:xfrm>
                        <a:custGeom>
                          <a:avLst/>
                          <a:gdLst>
                            <a:gd name="connsiteX0" fmla="*/ 42987 w 42986"/>
                            <a:gd name="connsiteY0" fmla="*/ 9912 h 35768"/>
                            <a:gd name="connsiteX1" fmla="*/ 25318 w 42986"/>
                            <a:gd name="connsiteY1" fmla="*/ 0 h 35768"/>
                            <a:gd name="connsiteX2" fmla="*/ 323 w 42986"/>
                            <a:gd name="connsiteY2" fmla="*/ 15514 h 35768"/>
                            <a:gd name="connsiteX3" fmla="*/ 1616 w 42986"/>
                            <a:gd name="connsiteY3" fmla="*/ 35769 h 35768"/>
                            <a:gd name="connsiteX4" fmla="*/ 22302 w 42986"/>
                            <a:gd name="connsiteY4" fmla="*/ 22840 h 35768"/>
                            <a:gd name="connsiteX5" fmla="*/ 36523 w 42986"/>
                            <a:gd name="connsiteY5" fmla="*/ 13790 h 35768"/>
                            <a:gd name="connsiteX6" fmla="*/ 42987 w 42986"/>
                            <a:gd name="connsiteY6" fmla="*/ 9912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986" h="35768">
                              <a:moveTo>
                                <a:pt x="42987" y="9912"/>
                              </a:moveTo>
                              <a:cubicBezTo>
                                <a:pt x="32644" y="2155"/>
                                <a:pt x="25318" y="0"/>
                                <a:pt x="25318" y="0"/>
                              </a:cubicBezTo>
                              <a:lnTo>
                                <a:pt x="323" y="15514"/>
                              </a:lnTo>
                              <a:cubicBezTo>
                                <a:pt x="323" y="15514"/>
                                <a:pt x="-970" y="22409"/>
                                <a:pt x="1616" y="35769"/>
                              </a:cubicBezTo>
                              <a:cubicBezTo>
                                <a:pt x="1616" y="35769"/>
                                <a:pt x="11959" y="29304"/>
                                <a:pt x="22302" y="22840"/>
                              </a:cubicBezTo>
                              <a:cubicBezTo>
                                <a:pt x="27473" y="19824"/>
                                <a:pt x="32644" y="16376"/>
                                <a:pt x="36523" y="13790"/>
                              </a:cubicBezTo>
                              <a:cubicBezTo>
                                <a:pt x="40401" y="11636"/>
                                <a:pt x="42987" y="9912"/>
                                <a:pt x="42987" y="99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1" name="Vrije vorm: vorm 10190">
                          <a:extLst>
                            <a:ext uri="{FF2B5EF4-FFF2-40B4-BE49-F238E27FC236}">
                              <a16:creationId xmlns:a16="http://schemas.microsoft.com/office/drawing/2014/main" id="{7AA2A2C5-0294-AA9A-D6D0-0B60C313C4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93337" y="3101852"/>
                          <a:ext cx="32321" cy="40077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2752 h 40077"/>
                            <a:gd name="connsiteX1" fmla="*/ 20255 w 32321"/>
                            <a:gd name="connsiteY1" fmla="*/ 40078 h 40077"/>
                            <a:gd name="connsiteX2" fmla="*/ 0 w 32321"/>
                            <a:gd name="connsiteY2" fmla="*/ 6895 h 40077"/>
                            <a:gd name="connsiteX3" fmla="*/ 11636 w 32321"/>
                            <a:gd name="connsiteY3" fmla="*/ 0 h 40077"/>
                            <a:gd name="connsiteX4" fmla="*/ 32321 w 32321"/>
                            <a:gd name="connsiteY4" fmla="*/ 32752 h 400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0077">
                              <a:moveTo>
                                <a:pt x="32321" y="32752"/>
                              </a:moveTo>
                              <a:lnTo>
                                <a:pt x="20255" y="40078"/>
                              </a:lnTo>
                              <a:lnTo>
                                <a:pt x="0" y="6895"/>
                              </a:lnTo>
                              <a:lnTo>
                                <a:pt x="11636" y="0"/>
                              </a:lnTo>
                              <a:lnTo>
                                <a:pt x="32321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2" name="Vrije vorm: vorm 10191">
                          <a:extLst>
                            <a:ext uri="{FF2B5EF4-FFF2-40B4-BE49-F238E27FC236}">
                              <a16:creationId xmlns:a16="http://schemas.microsoft.com/office/drawing/2014/main" id="{5E501E9E-3B33-32F5-AF4B-B2FFE8A006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8763" y="3161396"/>
                          <a:ext cx="20905" cy="30684"/>
                        </a:xfrm>
                        <a:custGeom>
                          <a:avLst/>
                          <a:gdLst>
                            <a:gd name="connsiteX0" fmla="*/ 15945 w 20905"/>
                            <a:gd name="connsiteY0" fmla="*/ 2944 h 30684"/>
                            <a:gd name="connsiteX1" fmla="*/ 0 w 20905"/>
                            <a:gd name="connsiteY1" fmla="*/ 12424 h 30684"/>
                            <a:gd name="connsiteX2" fmla="*/ 3017 w 20905"/>
                            <a:gd name="connsiteY2" fmla="*/ 25353 h 30684"/>
                            <a:gd name="connsiteX3" fmla="*/ 15083 w 20905"/>
                            <a:gd name="connsiteY3" fmla="*/ 28800 h 30684"/>
                            <a:gd name="connsiteX4" fmla="*/ 16376 w 20905"/>
                            <a:gd name="connsiteY4" fmla="*/ 2944 h 30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905" h="30684">
                              <a:moveTo>
                                <a:pt x="15945" y="2944"/>
                              </a:moveTo>
                              <a:cubicBezTo>
                                <a:pt x="8188" y="-5244"/>
                                <a:pt x="862" y="5529"/>
                                <a:pt x="0" y="12424"/>
                              </a:cubicBezTo>
                              <a:cubicBezTo>
                                <a:pt x="0" y="16303"/>
                                <a:pt x="0" y="22336"/>
                                <a:pt x="3017" y="25353"/>
                              </a:cubicBezTo>
                              <a:cubicBezTo>
                                <a:pt x="5171" y="30093"/>
                                <a:pt x="9050" y="32679"/>
                                <a:pt x="15083" y="28800"/>
                              </a:cubicBezTo>
                              <a:cubicBezTo>
                                <a:pt x="22840" y="23629"/>
                                <a:pt x="22409" y="9408"/>
                                <a:pt x="16376" y="29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3" name="Vrije vorm: vorm 10192">
                          <a:extLst>
                            <a:ext uri="{FF2B5EF4-FFF2-40B4-BE49-F238E27FC236}">
                              <a16:creationId xmlns:a16="http://schemas.microsoft.com/office/drawing/2014/main" id="{987E8A4D-9189-D622-5A39-C8A07E396E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36862" y="3197540"/>
                          <a:ext cx="8568" cy="12431"/>
                        </a:xfrm>
                        <a:custGeom>
                          <a:avLst/>
                          <a:gdLst>
                            <a:gd name="connsiteX0" fmla="*/ 6895 w 8568"/>
                            <a:gd name="connsiteY0" fmla="*/ 1275 h 12431"/>
                            <a:gd name="connsiteX1" fmla="*/ 0 w 8568"/>
                            <a:gd name="connsiteY1" fmla="*/ 5154 h 12431"/>
                            <a:gd name="connsiteX2" fmla="*/ 1293 w 8568"/>
                            <a:gd name="connsiteY2" fmla="*/ 10325 h 12431"/>
                            <a:gd name="connsiteX3" fmla="*/ 6033 w 8568"/>
                            <a:gd name="connsiteY3" fmla="*/ 11618 h 12431"/>
                            <a:gd name="connsiteX4" fmla="*/ 6895 w 8568"/>
                            <a:gd name="connsiteY4" fmla="*/ 844 h 124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68" h="12431">
                              <a:moveTo>
                                <a:pt x="6895" y="1275"/>
                              </a:moveTo>
                              <a:cubicBezTo>
                                <a:pt x="3879" y="-2172"/>
                                <a:pt x="431" y="2137"/>
                                <a:pt x="0" y="5154"/>
                              </a:cubicBezTo>
                              <a:cubicBezTo>
                                <a:pt x="0" y="6877"/>
                                <a:pt x="0" y="9032"/>
                                <a:pt x="1293" y="10325"/>
                              </a:cubicBezTo>
                              <a:cubicBezTo>
                                <a:pt x="2155" y="12049"/>
                                <a:pt x="3879" y="13342"/>
                                <a:pt x="6033" y="11618"/>
                              </a:cubicBezTo>
                              <a:cubicBezTo>
                                <a:pt x="9481" y="9463"/>
                                <a:pt x="9050" y="3430"/>
                                <a:pt x="6895" y="8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4" name="Vrije vorm: vorm 10193">
                          <a:extLst>
                            <a:ext uri="{FF2B5EF4-FFF2-40B4-BE49-F238E27FC236}">
                              <a16:creationId xmlns:a16="http://schemas.microsoft.com/office/drawing/2014/main" id="{DF4A7CD5-E492-430A-4D41-58657A7E8F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86442" y="3107885"/>
                          <a:ext cx="63780" cy="56884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28011 h 56884"/>
                            <a:gd name="connsiteX1" fmla="*/ 56454 w 63780"/>
                            <a:gd name="connsiteY1" fmla="*/ 32752 h 56884"/>
                            <a:gd name="connsiteX2" fmla="*/ 40509 w 63780"/>
                            <a:gd name="connsiteY2" fmla="*/ 42664 h 56884"/>
                            <a:gd name="connsiteX3" fmla="*/ 17238 w 63780"/>
                            <a:gd name="connsiteY3" fmla="*/ 56885 h 56884"/>
                            <a:gd name="connsiteX4" fmla="*/ 0 w 63780"/>
                            <a:gd name="connsiteY4" fmla="*/ 27581 h 56884"/>
                            <a:gd name="connsiteX5" fmla="*/ 22409 w 63780"/>
                            <a:gd name="connsiteY5" fmla="*/ 13790 h 56884"/>
                            <a:gd name="connsiteX6" fmla="*/ 37923 w 63780"/>
                            <a:gd name="connsiteY6" fmla="*/ 4309 h 56884"/>
                            <a:gd name="connsiteX7" fmla="*/ 44818 w 63780"/>
                            <a:gd name="connsiteY7" fmla="*/ 0 h 56884"/>
                            <a:gd name="connsiteX8" fmla="*/ 63349 w 63780"/>
                            <a:gd name="connsiteY8" fmla="*/ 28442 h 568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3780" h="56884">
                              <a:moveTo>
                                <a:pt x="63780" y="28011"/>
                              </a:moveTo>
                              <a:cubicBezTo>
                                <a:pt x="63780" y="28011"/>
                                <a:pt x="61194" y="29735"/>
                                <a:pt x="56454" y="32752"/>
                              </a:cubicBezTo>
                              <a:cubicBezTo>
                                <a:pt x="52145" y="35338"/>
                                <a:pt x="46111" y="38785"/>
                                <a:pt x="40509" y="42664"/>
                              </a:cubicBezTo>
                              <a:cubicBezTo>
                                <a:pt x="28873" y="49990"/>
                                <a:pt x="17238" y="56885"/>
                                <a:pt x="17238" y="56885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1205" y="20685"/>
                                <a:pt x="22409" y="13790"/>
                              </a:cubicBezTo>
                              <a:cubicBezTo>
                                <a:pt x="28012" y="10343"/>
                                <a:pt x="33614" y="6895"/>
                                <a:pt x="37923" y="4309"/>
                              </a:cubicBezTo>
                              <a:cubicBezTo>
                                <a:pt x="42233" y="1724"/>
                                <a:pt x="44818" y="0"/>
                                <a:pt x="44818" y="0"/>
                              </a:cubicBezTo>
                              <a:lnTo>
                                <a:pt x="63349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95" name="Vrije vorm: vorm 10194">
                          <a:extLst>
                            <a:ext uri="{FF2B5EF4-FFF2-40B4-BE49-F238E27FC236}">
                              <a16:creationId xmlns:a16="http://schemas.microsoft.com/office/drawing/2014/main" id="{506302C5-0658-440B-875D-9196075309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09282" y="3107454"/>
                          <a:ext cx="40939" cy="4266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28442 h 42663"/>
                            <a:gd name="connsiteX1" fmla="*/ 29304 w 40939"/>
                            <a:gd name="connsiteY1" fmla="*/ 35769 h 42663"/>
                            <a:gd name="connsiteX2" fmla="*/ 17669 w 40939"/>
                            <a:gd name="connsiteY2" fmla="*/ 42664 h 42663"/>
                            <a:gd name="connsiteX3" fmla="*/ 0 w 40939"/>
                            <a:gd name="connsiteY3" fmla="*/ 14221 h 42663"/>
                            <a:gd name="connsiteX4" fmla="*/ 11205 w 40939"/>
                            <a:gd name="connsiteY4" fmla="*/ 7326 h 42663"/>
                            <a:gd name="connsiteX5" fmla="*/ 22409 w 40939"/>
                            <a:gd name="connsiteY5" fmla="*/ 0 h 42663"/>
                            <a:gd name="connsiteX6" fmla="*/ 40940 w 40939"/>
                            <a:gd name="connsiteY6" fmla="*/ 28442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2663">
                              <a:moveTo>
                                <a:pt x="40940" y="28442"/>
                              </a:moveTo>
                              <a:cubicBezTo>
                                <a:pt x="40940" y="28442"/>
                                <a:pt x="35338" y="32321"/>
                                <a:pt x="29304" y="35769"/>
                              </a:cubicBezTo>
                              <a:cubicBezTo>
                                <a:pt x="23271" y="39216"/>
                                <a:pt x="17669" y="42664"/>
                                <a:pt x="17669" y="42664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5602" y="10774"/>
                                <a:pt x="11205" y="7326"/>
                              </a:cubicBezTo>
                              <a:cubicBezTo>
                                <a:pt x="16807" y="3879"/>
                                <a:pt x="22409" y="0"/>
                                <a:pt x="22409" y="0"/>
                              </a:cubicBezTo>
                              <a:lnTo>
                                <a:pt x="40940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5" name="Graphic 1445">
                        <a:extLst>
                          <a:ext uri="{FF2B5EF4-FFF2-40B4-BE49-F238E27FC236}">
                            <a16:creationId xmlns:a16="http://schemas.microsoft.com/office/drawing/2014/main" id="{CA27AC10-35E5-EB0E-B5B3-8D6798D16EF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4256" y="2997563"/>
                        <a:ext cx="102809" cy="112924"/>
                        <a:chOff x="6834256" y="2997563"/>
                        <a:chExt cx="102809" cy="112924"/>
                      </a:xfrm>
                    </p:grpSpPr>
                    <p:sp>
                      <p:nvSpPr>
                        <p:cNvPr id="10182" name="Vrije vorm: vorm 10181">
                          <a:extLst>
                            <a:ext uri="{FF2B5EF4-FFF2-40B4-BE49-F238E27FC236}">
                              <a16:creationId xmlns:a16="http://schemas.microsoft.com/office/drawing/2014/main" id="{7D8E60DA-004F-AF25-884E-87D79F33D4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60" y="3024282"/>
                          <a:ext cx="78705" cy="86205"/>
                        </a:xfrm>
                        <a:custGeom>
                          <a:avLst/>
                          <a:gdLst>
                            <a:gd name="connsiteX0" fmla="*/ 59931 w 78705"/>
                            <a:gd name="connsiteY0" fmla="*/ 21116 h 86205"/>
                            <a:gd name="connsiteX1" fmla="*/ 33212 w 78705"/>
                            <a:gd name="connsiteY1" fmla="*/ 3448 h 86205"/>
                            <a:gd name="connsiteX2" fmla="*/ 22869 w 78705"/>
                            <a:gd name="connsiteY2" fmla="*/ 0 h 86205"/>
                            <a:gd name="connsiteX3" fmla="*/ 29 w 78705"/>
                            <a:gd name="connsiteY3" fmla="*/ 18962 h 86205"/>
                            <a:gd name="connsiteX4" fmla="*/ 13388 w 78705"/>
                            <a:gd name="connsiteY4" fmla="*/ 59471 h 86205"/>
                            <a:gd name="connsiteX5" fmla="*/ 61224 w 78705"/>
                            <a:gd name="connsiteY5" fmla="*/ 86189 h 86205"/>
                            <a:gd name="connsiteX6" fmla="*/ 66826 w 78705"/>
                            <a:gd name="connsiteY6" fmla="*/ 85758 h 86205"/>
                            <a:gd name="connsiteX7" fmla="*/ 70704 w 78705"/>
                            <a:gd name="connsiteY7" fmla="*/ 84466 h 86205"/>
                            <a:gd name="connsiteX8" fmla="*/ 72428 w 78705"/>
                            <a:gd name="connsiteY8" fmla="*/ 83604 h 86205"/>
                            <a:gd name="connsiteX9" fmla="*/ 73721 w 78705"/>
                            <a:gd name="connsiteY9" fmla="*/ 81880 h 86205"/>
                            <a:gd name="connsiteX10" fmla="*/ 75876 w 78705"/>
                            <a:gd name="connsiteY10" fmla="*/ 78432 h 86205"/>
                            <a:gd name="connsiteX11" fmla="*/ 77600 w 78705"/>
                            <a:gd name="connsiteY11" fmla="*/ 72830 h 86205"/>
                            <a:gd name="connsiteX12" fmla="*/ 60362 w 78705"/>
                            <a:gd name="connsiteY12" fmla="*/ 21116 h 8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705" h="86205">
                              <a:moveTo>
                                <a:pt x="59931" y="21116"/>
                              </a:moveTo>
                              <a:cubicBezTo>
                                <a:pt x="49157" y="11205"/>
                                <a:pt x="39676" y="6033"/>
                                <a:pt x="33212" y="3448"/>
                              </a:cubicBezTo>
                              <a:cubicBezTo>
                                <a:pt x="26748" y="431"/>
                                <a:pt x="22869" y="0"/>
                                <a:pt x="22869" y="0"/>
                              </a:cubicBezTo>
                              <a:lnTo>
                                <a:pt x="29" y="18962"/>
                              </a:lnTo>
                              <a:cubicBezTo>
                                <a:pt x="29" y="18962"/>
                                <a:pt x="-1264" y="34476"/>
                                <a:pt x="13388" y="59471"/>
                              </a:cubicBezTo>
                              <a:cubicBezTo>
                                <a:pt x="24593" y="78432"/>
                                <a:pt x="46571" y="86620"/>
                                <a:pt x="61224" y="86189"/>
                              </a:cubicBezTo>
                              <a:cubicBezTo>
                                <a:pt x="63378" y="86189"/>
                                <a:pt x="65102" y="86189"/>
                                <a:pt x="66826" y="85758"/>
                              </a:cubicBezTo>
                              <a:cubicBezTo>
                                <a:pt x="68119" y="85327"/>
                                <a:pt x="69412" y="84897"/>
                                <a:pt x="70704" y="84466"/>
                              </a:cubicBezTo>
                              <a:cubicBezTo>
                                <a:pt x="71566" y="84466"/>
                                <a:pt x="72428" y="83604"/>
                                <a:pt x="72428" y="83604"/>
                              </a:cubicBezTo>
                              <a:cubicBezTo>
                                <a:pt x="72428" y="83604"/>
                                <a:pt x="72859" y="82742"/>
                                <a:pt x="73721" y="81880"/>
                              </a:cubicBezTo>
                              <a:cubicBezTo>
                                <a:pt x="74152" y="81018"/>
                                <a:pt x="75014" y="79725"/>
                                <a:pt x="75876" y="78432"/>
                              </a:cubicBezTo>
                              <a:cubicBezTo>
                                <a:pt x="76738" y="76709"/>
                                <a:pt x="77169" y="74985"/>
                                <a:pt x="77600" y="72830"/>
                              </a:cubicBezTo>
                              <a:cubicBezTo>
                                <a:pt x="81047" y="58609"/>
                                <a:pt x="76738" y="35338"/>
                                <a:pt x="60362" y="211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3" name="Vrije vorm: vorm 10182">
                          <a:extLst>
                            <a:ext uri="{FF2B5EF4-FFF2-40B4-BE49-F238E27FC236}">
                              <a16:creationId xmlns:a16="http://schemas.microsoft.com/office/drawing/2014/main" id="{FC58AEF0-FD64-EF96-2FB2-AFD08E0784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8377" y="3024282"/>
                          <a:ext cx="41813" cy="38785"/>
                        </a:xfrm>
                        <a:custGeom>
                          <a:avLst/>
                          <a:gdLst>
                            <a:gd name="connsiteX0" fmla="*/ 41383 w 41813"/>
                            <a:gd name="connsiteY0" fmla="*/ 7326 h 38785"/>
                            <a:gd name="connsiteX1" fmla="*/ 22852 w 41813"/>
                            <a:gd name="connsiteY1" fmla="*/ 0 h 38785"/>
                            <a:gd name="connsiteX2" fmla="*/ 12 w 41813"/>
                            <a:gd name="connsiteY2" fmla="*/ 18962 h 38785"/>
                            <a:gd name="connsiteX3" fmla="*/ 3890 w 41813"/>
                            <a:gd name="connsiteY3" fmla="*/ 38785 h 38785"/>
                            <a:gd name="connsiteX4" fmla="*/ 22852 w 41813"/>
                            <a:gd name="connsiteY4" fmla="*/ 23271 h 38785"/>
                            <a:gd name="connsiteX5" fmla="*/ 35781 w 41813"/>
                            <a:gd name="connsiteY5" fmla="*/ 12497 h 38785"/>
                            <a:gd name="connsiteX6" fmla="*/ 41814 w 41813"/>
                            <a:gd name="connsiteY6" fmla="*/ 7757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13" h="38785">
                              <a:moveTo>
                                <a:pt x="41383" y="7326"/>
                              </a:moveTo>
                              <a:cubicBezTo>
                                <a:pt x="30178" y="862"/>
                                <a:pt x="22852" y="0"/>
                                <a:pt x="22852" y="0"/>
                              </a:cubicBezTo>
                              <a:lnTo>
                                <a:pt x="12" y="18962"/>
                              </a:lnTo>
                              <a:cubicBezTo>
                                <a:pt x="12" y="18962"/>
                                <a:pt x="-419" y="26288"/>
                                <a:pt x="3890" y="38785"/>
                              </a:cubicBezTo>
                              <a:cubicBezTo>
                                <a:pt x="3890" y="38785"/>
                                <a:pt x="13371" y="31028"/>
                                <a:pt x="22852" y="23271"/>
                              </a:cubicBezTo>
                              <a:cubicBezTo>
                                <a:pt x="27593" y="19393"/>
                                <a:pt x="32333" y="15514"/>
                                <a:pt x="35781" y="12497"/>
                              </a:cubicBezTo>
                              <a:cubicBezTo>
                                <a:pt x="39228" y="9481"/>
                                <a:pt x="41814" y="7757"/>
                                <a:pt x="41814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4" name="Vrije vorm: vorm 10183">
                          <a:extLst>
                            <a:ext uri="{FF2B5EF4-FFF2-40B4-BE49-F238E27FC236}">
                              <a16:creationId xmlns:a16="http://schemas.microsoft.com/office/drawing/2014/main" id="{7520B6AB-9D8D-FEC3-7D29-7C19201021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7704" y="2997563"/>
                          <a:ext cx="35337" cy="38785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29735 h 38785"/>
                            <a:gd name="connsiteX1" fmla="*/ 24564 w 35337"/>
                            <a:gd name="connsiteY1" fmla="*/ 38785 h 38785"/>
                            <a:gd name="connsiteX2" fmla="*/ 0 w 35337"/>
                            <a:gd name="connsiteY2" fmla="*/ 8619 h 38785"/>
                            <a:gd name="connsiteX3" fmla="*/ 10774 w 35337"/>
                            <a:gd name="connsiteY3" fmla="*/ 0 h 38785"/>
                            <a:gd name="connsiteX4" fmla="*/ 35338 w 35337"/>
                            <a:gd name="connsiteY4" fmla="*/ 2973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8785">
                              <a:moveTo>
                                <a:pt x="35338" y="29735"/>
                              </a:moveTo>
                              <a:lnTo>
                                <a:pt x="24564" y="38785"/>
                              </a:lnTo>
                              <a:lnTo>
                                <a:pt x="0" y="8619"/>
                              </a:lnTo>
                              <a:lnTo>
                                <a:pt x="10774" y="0"/>
                              </a:lnTo>
                              <a:lnTo>
                                <a:pt x="35338" y="297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5" name="Vrije vorm: vorm 10184">
                          <a:extLst>
                            <a:ext uri="{FF2B5EF4-FFF2-40B4-BE49-F238E27FC236}">
                              <a16:creationId xmlns:a16="http://schemas.microsoft.com/office/drawing/2014/main" id="{CF8BBEBF-5E66-E52D-0CAF-E39E97B847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2158" y="3053460"/>
                          <a:ext cx="21445" cy="30820"/>
                        </a:xfrm>
                        <a:custGeom>
                          <a:avLst/>
                          <a:gdLst>
                            <a:gd name="connsiteX0" fmla="*/ 14243 w 21445"/>
                            <a:gd name="connsiteY0" fmla="*/ 2281 h 30820"/>
                            <a:gd name="connsiteX1" fmla="*/ 22 w 21445"/>
                            <a:gd name="connsiteY1" fmla="*/ 13917 h 30820"/>
                            <a:gd name="connsiteX2" fmla="*/ 4762 w 21445"/>
                            <a:gd name="connsiteY2" fmla="*/ 26414 h 30820"/>
                            <a:gd name="connsiteX3" fmla="*/ 17259 w 21445"/>
                            <a:gd name="connsiteY3" fmla="*/ 28138 h 30820"/>
                            <a:gd name="connsiteX4" fmla="*/ 14674 w 21445"/>
                            <a:gd name="connsiteY4" fmla="*/ 2281 h 3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445" h="30820">
                              <a:moveTo>
                                <a:pt x="14243" y="2281"/>
                              </a:moveTo>
                              <a:cubicBezTo>
                                <a:pt x="5624" y="-5045"/>
                                <a:pt x="-409" y="7021"/>
                                <a:pt x="22" y="13917"/>
                              </a:cubicBezTo>
                              <a:cubicBezTo>
                                <a:pt x="22" y="17795"/>
                                <a:pt x="1745" y="23828"/>
                                <a:pt x="4762" y="26414"/>
                              </a:cubicBezTo>
                              <a:cubicBezTo>
                                <a:pt x="7348" y="30723"/>
                                <a:pt x="11657" y="32878"/>
                                <a:pt x="17259" y="28138"/>
                              </a:cubicBezTo>
                              <a:cubicBezTo>
                                <a:pt x="24155" y="22105"/>
                                <a:pt x="22000" y="8314"/>
                                <a:pt x="14674" y="22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6" name="Vrije vorm: vorm 10185">
                          <a:extLst>
                            <a:ext uri="{FF2B5EF4-FFF2-40B4-BE49-F238E27FC236}">
                              <a16:creationId xmlns:a16="http://schemas.microsoft.com/office/drawing/2014/main" id="{F882F14A-B340-8AA0-81D0-1C035BE77D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3727" y="3087575"/>
                          <a:ext cx="8772" cy="12630"/>
                        </a:xfrm>
                        <a:custGeom>
                          <a:avLst/>
                          <a:gdLst>
                            <a:gd name="connsiteX0" fmla="*/ 6033 w 8772"/>
                            <a:gd name="connsiteY0" fmla="*/ 917 h 12630"/>
                            <a:gd name="connsiteX1" fmla="*/ 0 w 8772"/>
                            <a:gd name="connsiteY1" fmla="*/ 5658 h 12630"/>
                            <a:gd name="connsiteX2" fmla="*/ 1724 w 8772"/>
                            <a:gd name="connsiteY2" fmla="*/ 10829 h 12630"/>
                            <a:gd name="connsiteX3" fmla="*/ 6895 w 8772"/>
                            <a:gd name="connsiteY3" fmla="*/ 11691 h 12630"/>
                            <a:gd name="connsiteX4" fmla="*/ 6033 w 8772"/>
                            <a:gd name="connsiteY4" fmla="*/ 917 h 12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72" h="12630">
                              <a:moveTo>
                                <a:pt x="6033" y="917"/>
                              </a:moveTo>
                              <a:cubicBezTo>
                                <a:pt x="2586" y="-2099"/>
                                <a:pt x="0" y="3072"/>
                                <a:pt x="0" y="5658"/>
                              </a:cubicBezTo>
                              <a:cubicBezTo>
                                <a:pt x="0" y="7381"/>
                                <a:pt x="862" y="9536"/>
                                <a:pt x="1724" y="10829"/>
                              </a:cubicBezTo>
                              <a:cubicBezTo>
                                <a:pt x="3017" y="12553"/>
                                <a:pt x="4740" y="13415"/>
                                <a:pt x="6895" y="11691"/>
                              </a:cubicBezTo>
                              <a:cubicBezTo>
                                <a:pt x="9912" y="9105"/>
                                <a:pt x="9050" y="3503"/>
                                <a:pt x="6033" y="9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7" name="Vrije vorm: vorm 10186">
                          <a:extLst>
                            <a:ext uri="{FF2B5EF4-FFF2-40B4-BE49-F238E27FC236}">
                              <a16:creationId xmlns:a16="http://schemas.microsoft.com/office/drawing/2014/main" id="{214ED99F-A121-1B10-16AC-6885EA1CC6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4256" y="2999718"/>
                          <a:ext cx="63349" cy="60332"/>
                        </a:xfrm>
                        <a:custGeom>
                          <a:avLst/>
                          <a:gdLst>
                            <a:gd name="connsiteX0" fmla="*/ 63349 w 63349"/>
                            <a:gd name="connsiteY0" fmla="*/ 25426 h 60332"/>
                            <a:gd name="connsiteX1" fmla="*/ 56885 w 63349"/>
                            <a:gd name="connsiteY1" fmla="*/ 31028 h 60332"/>
                            <a:gd name="connsiteX2" fmla="*/ 42233 w 63349"/>
                            <a:gd name="connsiteY2" fmla="*/ 43095 h 60332"/>
                            <a:gd name="connsiteX3" fmla="*/ 27581 w 63349"/>
                            <a:gd name="connsiteY3" fmla="*/ 55161 h 60332"/>
                            <a:gd name="connsiteX4" fmla="*/ 21116 w 63349"/>
                            <a:gd name="connsiteY4" fmla="*/ 60333 h 60332"/>
                            <a:gd name="connsiteX5" fmla="*/ 0 w 63349"/>
                            <a:gd name="connsiteY5" fmla="*/ 34045 h 60332"/>
                            <a:gd name="connsiteX6" fmla="*/ 6464 w 63349"/>
                            <a:gd name="connsiteY6" fmla="*/ 28874 h 60332"/>
                            <a:gd name="connsiteX7" fmla="*/ 20685 w 63349"/>
                            <a:gd name="connsiteY7" fmla="*/ 17238 h 60332"/>
                            <a:gd name="connsiteX8" fmla="*/ 34907 w 63349"/>
                            <a:gd name="connsiteY8" fmla="*/ 5602 h 60332"/>
                            <a:gd name="connsiteX9" fmla="*/ 41371 w 63349"/>
                            <a:gd name="connsiteY9" fmla="*/ 0 h 60332"/>
                            <a:gd name="connsiteX10" fmla="*/ 63349 w 63349"/>
                            <a:gd name="connsiteY10" fmla="*/ 25426 h 60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3349" h="60332">
                              <a:moveTo>
                                <a:pt x="63349" y="25426"/>
                              </a:moveTo>
                              <a:cubicBezTo>
                                <a:pt x="63349" y="25426"/>
                                <a:pt x="60763" y="27581"/>
                                <a:pt x="56885" y="31028"/>
                              </a:cubicBezTo>
                              <a:cubicBezTo>
                                <a:pt x="53006" y="34045"/>
                                <a:pt x="47835" y="38354"/>
                                <a:pt x="42233" y="43095"/>
                              </a:cubicBezTo>
                              <a:cubicBezTo>
                                <a:pt x="37061" y="47404"/>
                                <a:pt x="31890" y="51714"/>
                                <a:pt x="27581" y="55161"/>
                              </a:cubicBezTo>
                              <a:cubicBezTo>
                                <a:pt x="23702" y="58609"/>
                                <a:pt x="21116" y="60333"/>
                                <a:pt x="21116" y="60333"/>
                              </a:cubicBezTo>
                              <a:lnTo>
                                <a:pt x="0" y="34045"/>
                              </a:lnTo>
                              <a:cubicBezTo>
                                <a:pt x="0" y="34045"/>
                                <a:pt x="2586" y="31890"/>
                                <a:pt x="6464" y="28874"/>
                              </a:cubicBezTo>
                              <a:cubicBezTo>
                                <a:pt x="10343" y="25426"/>
                                <a:pt x="15514" y="21547"/>
                                <a:pt x="20685" y="17238"/>
                              </a:cubicBezTo>
                              <a:cubicBezTo>
                                <a:pt x="25857" y="12928"/>
                                <a:pt x="31028" y="8619"/>
                                <a:pt x="34907" y="5602"/>
                              </a:cubicBezTo>
                              <a:cubicBezTo>
                                <a:pt x="38785" y="2586"/>
                                <a:pt x="41371" y="0"/>
                                <a:pt x="41371" y="0"/>
                              </a:cubicBezTo>
                              <a:lnTo>
                                <a:pt x="63349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8" name="Vrije vorm: vorm 10187">
                          <a:extLst>
                            <a:ext uri="{FF2B5EF4-FFF2-40B4-BE49-F238E27FC236}">
                              <a16:creationId xmlns:a16="http://schemas.microsoft.com/office/drawing/2014/main" id="{6CEB14B0-9632-C467-E604-96D0C5CDA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55373" y="2999287"/>
                          <a:ext cx="42232" cy="43094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25857 h 43094"/>
                            <a:gd name="connsiteX1" fmla="*/ 31890 w 42232"/>
                            <a:gd name="connsiteY1" fmla="*/ 34476 h 43094"/>
                            <a:gd name="connsiteX2" fmla="*/ 21547 w 42232"/>
                            <a:gd name="connsiteY2" fmla="*/ 43095 h 43094"/>
                            <a:gd name="connsiteX3" fmla="*/ 0 w 42232"/>
                            <a:gd name="connsiteY3" fmla="*/ 17238 h 43094"/>
                            <a:gd name="connsiteX4" fmla="*/ 10343 w 42232"/>
                            <a:gd name="connsiteY4" fmla="*/ 8619 h 43094"/>
                            <a:gd name="connsiteX5" fmla="*/ 20255 w 42232"/>
                            <a:gd name="connsiteY5" fmla="*/ 0 h 43094"/>
                            <a:gd name="connsiteX6" fmla="*/ 42233 w 42232"/>
                            <a:gd name="connsiteY6" fmla="*/ 25426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3094">
                              <a:moveTo>
                                <a:pt x="42233" y="25857"/>
                              </a:moveTo>
                              <a:cubicBezTo>
                                <a:pt x="42233" y="25857"/>
                                <a:pt x="37061" y="30597"/>
                                <a:pt x="31890" y="34476"/>
                              </a:cubicBezTo>
                              <a:cubicBezTo>
                                <a:pt x="26719" y="38785"/>
                                <a:pt x="21547" y="43095"/>
                                <a:pt x="21547" y="43095"/>
                              </a:cubicBezTo>
                              <a:lnTo>
                                <a:pt x="0" y="17238"/>
                              </a:lnTo>
                              <a:cubicBezTo>
                                <a:pt x="0" y="17238"/>
                                <a:pt x="5171" y="12928"/>
                                <a:pt x="10343" y="8619"/>
                              </a:cubicBezTo>
                              <a:cubicBezTo>
                                <a:pt x="15514" y="4309"/>
                                <a:pt x="20255" y="0"/>
                                <a:pt x="20255" y="0"/>
                              </a:cubicBezTo>
                              <a:lnTo>
                                <a:pt x="42233" y="254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6" name="Graphic 1445">
                        <a:extLst>
                          <a:ext uri="{FF2B5EF4-FFF2-40B4-BE49-F238E27FC236}">
                            <a16:creationId xmlns:a16="http://schemas.microsoft.com/office/drawing/2014/main" id="{16BEE9EA-610A-CF45-A8E4-4DD7356A99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68712" y="2873881"/>
                        <a:ext cx="108327" cy="104749"/>
                        <a:chOff x="6968712" y="2873881"/>
                        <a:chExt cx="108327" cy="104749"/>
                      </a:xfrm>
                    </p:grpSpPr>
                    <p:sp>
                      <p:nvSpPr>
                        <p:cNvPr id="10175" name="Vrije vorm: vorm 10174">
                          <a:extLst>
                            <a:ext uri="{FF2B5EF4-FFF2-40B4-BE49-F238E27FC236}">
                              <a16:creationId xmlns:a16="http://schemas.microsoft.com/office/drawing/2014/main" id="{C4BD8938-645D-4C6E-1AE2-9D74109F29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83763" cy="81046"/>
                        </a:xfrm>
                        <a:custGeom>
                          <a:avLst/>
                          <a:gdLst>
                            <a:gd name="connsiteX0" fmla="*/ 59902 w 83763"/>
                            <a:gd name="connsiteY0" fmla="*/ 16376 h 81046"/>
                            <a:gd name="connsiteX1" fmla="*/ 20255 w 83763"/>
                            <a:gd name="connsiteY1" fmla="*/ 0 h 81046"/>
                            <a:gd name="connsiteX2" fmla="*/ 10343 w 83763"/>
                            <a:gd name="connsiteY2" fmla="*/ 10774 h 81046"/>
                            <a:gd name="connsiteX3" fmla="*/ 0 w 83763"/>
                            <a:gd name="connsiteY3" fmla="*/ 21547 h 81046"/>
                            <a:gd name="connsiteX4" fmla="*/ 18531 w 83763"/>
                            <a:gd name="connsiteY4" fmla="*/ 59902 h 81046"/>
                            <a:gd name="connsiteX5" fmla="*/ 68952 w 83763"/>
                            <a:gd name="connsiteY5" fmla="*/ 80587 h 81046"/>
                            <a:gd name="connsiteX6" fmla="*/ 74554 w 83763"/>
                            <a:gd name="connsiteY6" fmla="*/ 79294 h 81046"/>
                            <a:gd name="connsiteX7" fmla="*/ 78432 w 83763"/>
                            <a:gd name="connsiteY7" fmla="*/ 77570 h 81046"/>
                            <a:gd name="connsiteX8" fmla="*/ 80156 w 83763"/>
                            <a:gd name="connsiteY8" fmla="*/ 76708 h 81046"/>
                            <a:gd name="connsiteX9" fmla="*/ 81018 w 83763"/>
                            <a:gd name="connsiteY9" fmla="*/ 74985 h 81046"/>
                            <a:gd name="connsiteX10" fmla="*/ 82742 w 83763"/>
                            <a:gd name="connsiteY10" fmla="*/ 71106 h 81046"/>
                            <a:gd name="connsiteX11" fmla="*/ 83604 w 83763"/>
                            <a:gd name="connsiteY11" fmla="*/ 65504 h 81046"/>
                            <a:gd name="connsiteX12" fmla="*/ 60333 w 83763"/>
                            <a:gd name="connsiteY12" fmla="*/ 15945 h 81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63" h="81046">
                              <a:moveTo>
                                <a:pt x="59902" y="16376"/>
                              </a:moveTo>
                              <a:cubicBezTo>
                                <a:pt x="35769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431" y="37061"/>
                                <a:pt x="18531" y="59902"/>
                              </a:cubicBezTo>
                              <a:cubicBezTo>
                                <a:pt x="31890" y="77570"/>
                                <a:pt x="54299" y="82742"/>
                                <a:pt x="68952" y="80587"/>
                              </a:cubicBezTo>
                              <a:cubicBezTo>
                                <a:pt x="71106" y="80587"/>
                                <a:pt x="72830" y="79725"/>
                                <a:pt x="74554" y="79294"/>
                              </a:cubicBezTo>
                              <a:cubicBezTo>
                                <a:pt x="75847" y="78432"/>
                                <a:pt x="77139" y="78001"/>
                                <a:pt x="78432" y="77570"/>
                              </a:cubicBezTo>
                              <a:cubicBezTo>
                                <a:pt x="79294" y="77139"/>
                                <a:pt x="80156" y="76708"/>
                                <a:pt x="80156" y="76708"/>
                              </a:cubicBezTo>
                              <a:cubicBezTo>
                                <a:pt x="80156" y="76708"/>
                                <a:pt x="80156" y="75847"/>
                                <a:pt x="81018" y="74985"/>
                              </a:cubicBezTo>
                              <a:cubicBezTo>
                                <a:pt x="81018" y="73692"/>
                                <a:pt x="81880" y="72830"/>
                                <a:pt x="82742" y="71106"/>
                              </a:cubicBezTo>
                              <a:cubicBezTo>
                                <a:pt x="82742" y="69382"/>
                                <a:pt x="83604" y="67659"/>
                                <a:pt x="83604" y="65504"/>
                              </a:cubicBezTo>
                              <a:cubicBezTo>
                                <a:pt x="84897" y="50852"/>
                                <a:pt x="78432" y="28442"/>
                                <a:pt x="60333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6" name="Vrije vorm: vorm 10175">
                          <a:extLst>
                            <a:ext uri="{FF2B5EF4-FFF2-40B4-BE49-F238E27FC236}">
                              <a16:creationId xmlns:a16="http://schemas.microsoft.com/office/drawing/2014/main" id="{DD2A5012-108E-42D1-F4E7-88E74188DA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93276" y="2897583"/>
                          <a:ext cx="39647" cy="40508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5171 h 40508"/>
                            <a:gd name="connsiteX1" fmla="*/ 20255 w 39647"/>
                            <a:gd name="connsiteY1" fmla="*/ 0 h 40508"/>
                            <a:gd name="connsiteX2" fmla="*/ 10343 w 39647"/>
                            <a:gd name="connsiteY2" fmla="*/ 10774 h 40508"/>
                            <a:gd name="connsiteX3" fmla="*/ 0 w 39647"/>
                            <a:gd name="connsiteY3" fmla="*/ 21547 h 40508"/>
                            <a:gd name="connsiteX4" fmla="*/ 6033 w 39647"/>
                            <a:gd name="connsiteY4" fmla="*/ 40509 h 40508"/>
                            <a:gd name="connsiteX5" fmla="*/ 22840 w 39647"/>
                            <a:gd name="connsiteY5" fmla="*/ 22840 h 40508"/>
                            <a:gd name="connsiteX6" fmla="*/ 39647 w 39647"/>
                            <a:gd name="connsiteY6" fmla="*/ 4740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40508">
                              <a:moveTo>
                                <a:pt x="39647" y="5171"/>
                              </a:moveTo>
                              <a:cubicBezTo>
                                <a:pt x="27581" y="0"/>
                                <a:pt x="20255" y="0"/>
                                <a:pt x="20255" y="0"/>
                              </a:cubicBezTo>
                              <a:cubicBezTo>
                                <a:pt x="20255" y="0"/>
                                <a:pt x="15083" y="5602"/>
                                <a:pt x="10343" y="10774"/>
                              </a:cubicBezTo>
                              <a:cubicBezTo>
                                <a:pt x="5171" y="15945"/>
                                <a:pt x="0" y="21547"/>
                                <a:pt x="0" y="21547"/>
                              </a:cubicBezTo>
                              <a:cubicBezTo>
                                <a:pt x="0" y="21547"/>
                                <a:pt x="0" y="28873"/>
                                <a:pt x="6033" y="40509"/>
                              </a:cubicBezTo>
                              <a:cubicBezTo>
                                <a:pt x="6033" y="40509"/>
                                <a:pt x="14652" y="31890"/>
                                <a:pt x="22840" y="22840"/>
                              </a:cubicBezTo>
                              <a:cubicBezTo>
                                <a:pt x="31028" y="13790"/>
                                <a:pt x="39647" y="4740"/>
                                <a:pt x="39647" y="4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7" name="Vrije vorm: vorm 10176">
                          <a:extLst>
                            <a:ext uri="{FF2B5EF4-FFF2-40B4-BE49-F238E27FC236}">
                              <a16:creationId xmlns:a16="http://schemas.microsoft.com/office/drawing/2014/main" id="{CD3B2027-A606-9C3E-14AB-5689E09327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5174"/>
                          <a:ext cx="37923" cy="36630"/>
                        </a:xfrm>
                        <a:custGeom>
                          <a:avLst/>
                          <a:gdLst>
                            <a:gd name="connsiteX0" fmla="*/ 37492 w 37923"/>
                            <a:gd name="connsiteY0" fmla="*/ 26288 h 36630"/>
                            <a:gd name="connsiteX1" fmla="*/ 32752 w 37923"/>
                            <a:gd name="connsiteY1" fmla="*/ 31459 h 36630"/>
                            <a:gd name="connsiteX2" fmla="*/ 28012 w 37923"/>
                            <a:gd name="connsiteY2" fmla="*/ 36630 h 36630"/>
                            <a:gd name="connsiteX3" fmla="*/ 0 w 37923"/>
                            <a:gd name="connsiteY3" fmla="*/ 9912 h 36630"/>
                            <a:gd name="connsiteX4" fmla="*/ 4740 w 37923"/>
                            <a:gd name="connsiteY4" fmla="*/ 5171 h 36630"/>
                            <a:gd name="connsiteX5" fmla="*/ 9481 w 37923"/>
                            <a:gd name="connsiteY5" fmla="*/ 0 h 36630"/>
                            <a:gd name="connsiteX6" fmla="*/ 37923 w 37923"/>
                            <a:gd name="connsiteY6" fmla="*/ 26719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923" h="36630">
                              <a:moveTo>
                                <a:pt x="37492" y="26288"/>
                              </a:moveTo>
                              <a:cubicBezTo>
                                <a:pt x="37492" y="26288"/>
                                <a:pt x="34907" y="28874"/>
                                <a:pt x="32752" y="31459"/>
                              </a:cubicBezTo>
                              <a:cubicBezTo>
                                <a:pt x="30166" y="34045"/>
                                <a:pt x="28012" y="36630"/>
                                <a:pt x="28012" y="36630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2586" y="7326"/>
                                <a:pt x="4740" y="5171"/>
                              </a:cubicBezTo>
                              <a:cubicBezTo>
                                <a:pt x="7326" y="2586"/>
                                <a:pt x="9481" y="0"/>
                                <a:pt x="9481" y="0"/>
                              </a:cubicBezTo>
                              <a:lnTo>
                                <a:pt x="37923" y="267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8" name="Vrije vorm: vorm 10177">
                          <a:extLst>
                            <a:ext uri="{FF2B5EF4-FFF2-40B4-BE49-F238E27FC236}">
                              <a16:creationId xmlns:a16="http://schemas.microsoft.com/office/drawing/2014/main" id="{74A595B5-FDB8-F22E-8D6C-8CC0347ADC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9442" y="2926542"/>
                          <a:ext cx="21885" cy="29786"/>
                        </a:xfrm>
                        <a:custGeom>
                          <a:avLst/>
                          <a:gdLst>
                            <a:gd name="connsiteX0" fmla="*/ 13138 w 21885"/>
                            <a:gd name="connsiteY0" fmla="*/ 1638 h 29786"/>
                            <a:gd name="connsiteX1" fmla="*/ 209 w 21885"/>
                            <a:gd name="connsiteY1" fmla="*/ 14567 h 29786"/>
                            <a:gd name="connsiteX2" fmla="*/ 6243 w 21885"/>
                            <a:gd name="connsiteY2" fmla="*/ 26202 h 29786"/>
                            <a:gd name="connsiteX3" fmla="*/ 18740 w 21885"/>
                            <a:gd name="connsiteY3" fmla="*/ 26202 h 29786"/>
                            <a:gd name="connsiteX4" fmla="*/ 13138 w 21885"/>
                            <a:gd name="connsiteY4" fmla="*/ 1207 h 297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885" h="29786">
                              <a:moveTo>
                                <a:pt x="13138" y="1638"/>
                              </a:moveTo>
                              <a:cubicBezTo>
                                <a:pt x="3657" y="-4395"/>
                                <a:pt x="-1083" y="7672"/>
                                <a:pt x="209" y="14567"/>
                              </a:cubicBezTo>
                              <a:cubicBezTo>
                                <a:pt x="640" y="18445"/>
                                <a:pt x="3226" y="24048"/>
                                <a:pt x="6243" y="26202"/>
                              </a:cubicBezTo>
                              <a:cubicBezTo>
                                <a:pt x="9259" y="30081"/>
                                <a:pt x="14000" y="31805"/>
                                <a:pt x="18740" y="26202"/>
                              </a:cubicBezTo>
                              <a:cubicBezTo>
                                <a:pt x="25204" y="19307"/>
                                <a:pt x="20895" y="5948"/>
                                <a:pt x="13138" y="12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9" name="Vrije vorm: vorm 10178">
                          <a:extLst>
                            <a:ext uri="{FF2B5EF4-FFF2-40B4-BE49-F238E27FC236}">
                              <a16:creationId xmlns:a16="http://schemas.microsoft.com/office/drawing/2014/main" id="{9C91B3F0-9FEC-AB53-F3E9-20F540291F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34592" y="2958507"/>
                          <a:ext cx="9072" cy="12503"/>
                        </a:xfrm>
                        <a:custGeom>
                          <a:avLst/>
                          <a:gdLst>
                            <a:gd name="connsiteX0" fmla="*/ 5657 w 9072"/>
                            <a:gd name="connsiteY0" fmla="*/ 702 h 12503"/>
                            <a:gd name="connsiteX1" fmla="*/ 54 w 9072"/>
                            <a:gd name="connsiteY1" fmla="*/ 6304 h 12503"/>
                            <a:gd name="connsiteX2" fmla="*/ 2640 w 9072"/>
                            <a:gd name="connsiteY2" fmla="*/ 11044 h 12503"/>
                            <a:gd name="connsiteX3" fmla="*/ 7811 w 9072"/>
                            <a:gd name="connsiteY3" fmla="*/ 11044 h 12503"/>
                            <a:gd name="connsiteX4" fmla="*/ 5657 w 9072"/>
                            <a:gd name="connsiteY4" fmla="*/ 702 h 125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72" h="12503">
                              <a:moveTo>
                                <a:pt x="5657" y="702"/>
                              </a:moveTo>
                              <a:cubicBezTo>
                                <a:pt x="1778" y="-1884"/>
                                <a:pt x="-377" y="3287"/>
                                <a:pt x="54" y="6304"/>
                              </a:cubicBezTo>
                              <a:cubicBezTo>
                                <a:pt x="54" y="8028"/>
                                <a:pt x="1347" y="10183"/>
                                <a:pt x="2640" y="11044"/>
                              </a:cubicBezTo>
                              <a:cubicBezTo>
                                <a:pt x="3933" y="12768"/>
                                <a:pt x="5657" y="13199"/>
                                <a:pt x="7811" y="11044"/>
                              </a:cubicBezTo>
                              <a:cubicBezTo>
                                <a:pt x="10397" y="8028"/>
                                <a:pt x="8673" y="2856"/>
                                <a:pt x="5657" y="70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0" name="Vrije vorm: vorm 10179">
                          <a:extLst>
                            <a:ext uri="{FF2B5EF4-FFF2-40B4-BE49-F238E27FC236}">
                              <a16:creationId xmlns:a16="http://schemas.microsoft.com/office/drawing/2014/main" id="{87902A39-2F82-4B78-979F-9C590FC529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8712" y="2873881"/>
                          <a:ext cx="61625" cy="62487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22840 h 62487"/>
                            <a:gd name="connsiteX1" fmla="*/ 43095 w 61625"/>
                            <a:gd name="connsiteY1" fmla="*/ 43095 h 62487"/>
                            <a:gd name="connsiteX2" fmla="*/ 24133 w 61625"/>
                            <a:gd name="connsiteY2" fmla="*/ 62487 h 62487"/>
                            <a:gd name="connsiteX3" fmla="*/ 0 w 61625"/>
                            <a:gd name="connsiteY3" fmla="*/ 38785 h 62487"/>
                            <a:gd name="connsiteX4" fmla="*/ 18531 w 61625"/>
                            <a:gd name="connsiteY4" fmla="*/ 19393 h 62487"/>
                            <a:gd name="connsiteX5" fmla="*/ 36631 w 61625"/>
                            <a:gd name="connsiteY5" fmla="*/ 0 h 62487"/>
                            <a:gd name="connsiteX6" fmla="*/ 61625 w 61625"/>
                            <a:gd name="connsiteY6" fmla="*/ 22840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1625" h="62487">
                              <a:moveTo>
                                <a:pt x="61625" y="22840"/>
                              </a:moveTo>
                              <a:cubicBezTo>
                                <a:pt x="61625" y="22840"/>
                                <a:pt x="52576" y="32752"/>
                                <a:pt x="43095" y="43095"/>
                              </a:cubicBezTo>
                              <a:cubicBezTo>
                                <a:pt x="33614" y="53006"/>
                                <a:pt x="24133" y="62487"/>
                                <a:pt x="24133" y="62487"/>
                              </a:cubicBezTo>
                              <a:lnTo>
                                <a:pt x="0" y="38785"/>
                              </a:lnTo>
                              <a:cubicBezTo>
                                <a:pt x="0" y="38785"/>
                                <a:pt x="9481" y="29304"/>
                                <a:pt x="18531" y="19393"/>
                              </a:cubicBezTo>
                              <a:cubicBezTo>
                                <a:pt x="27581" y="9481"/>
                                <a:pt x="36631" y="0"/>
                                <a:pt x="36631" y="0"/>
                              </a:cubicBezTo>
                              <a:lnTo>
                                <a:pt x="6162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81" name="Vrije vorm: vorm 10180">
                          <a:extLst>
                            <a:ext uri="{FF2B5EF4-FFF2-40B4-BE49-F238E27FC236}">
                              <a16:creationId xmlns:a16="http://schemas.microsoft.com/office/drawing/2014/main" id="{14BCFFA5-2E45-3BA8-A67C-8B68C1A93A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7242" y="2873881"/>
                          <a:ext cx="43094" cy="42663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22840 h 42663"/>
                            <a:gd name="connsiteX1" fmla="*/ 24564 w 43094"/>
                            <a:gd name="connsiteY1" fmla="*/ 42664 h 42663"/>
                            <a:gd name="connsiteX2" fmla="*/ 0 w 43094"/>
                            <a:gd name="connsiteY2" fmla="*/ 19393 h 42663"/>
                            <a:gd name="connsiteX3" fmla="*/ 18100 w 43094"/>
                            <a:gd name="connsiteY3" fmla="*/ 0 h 42663"/>
                            <a:gd name="connsiteX4" fmla="*/ 43095 w 43094"/>
                            <a:gd name="connsiteY4" fmla="*/ 22840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3094" h="42663">
                              <a:moveTo>
                                <a:pt x="43095" y="22840"/>
                              </a:moveTo>
                              <a:lnTo>
                                <a:pt x="24564" y="42664"/>
                              </a:lnTo>
                              <a:lnTo>
                                <a:pt x="0" y="19393"/>
                              </a:lnTo>
                              <a:lnTo>
                                <a:pt x="18100" y="0"/>
                              </a:lnTo>
                              <a:lnTo>
                                <a:pt x="43095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167" name="Graphic 1445">
                        <a:extLst>
                          <a:ext uri="{FF2B5EF4-FFF2-40B4-BE49-F238E27FC236}">
                            <a16:creationId xmlns:a16="http://schemas.microsoft.com/office/drawing/2014/main" id="{066D965F-7734-9CF7-E70F-E383A4B94DE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83774" y="2733824"/>
                        <a:ext cx="116786" cy="98556"/>
                        <a:chOff x="7083774" y="2733824"/>
                        <a:chExt cx="116786" cy="98556"/>
                      </a:xfrm>
                    </p:grpSpPr>
                    <p:sp>
                      <p:nvSpPr>
                        <p:cNvPr id="10168" name="Vrije vorm: vorm 10167">
                          <a:extLst>
                            <a:ext uri="{FF2B5EF4-FFF2-40B4-BE49-F238E27FC236}">
                              <a16:creationId xmlns:a16="http://schemas.microsoft.com/office/drawing/2014/main" id="{A854EDB1-C07B-87FC-C85E-AB8A332A34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105"/>
                          <a:ext cx="87913" cy="76275"/>
                        </a:xfrm>
                        <a:custGeom>
                          <a:avLst/>
                          <a:gdLst>
                            <a:gd name="connsiteX0" fmla="*/ 58609 w 87913"/>
                            <a:gd name="connsiteY0" fmla="*/ 11333 h 76275"/>
                            <a:gd name="connsiteX1" fmla="*/ 17238 w 87913"/>
                            <a:gd name="connsiteY1" fmla="*/ 128 h 76275"/>
                            <a:gd name="connsiteX2" fmla="*/ 8619 w 87913"/>
                            <a:gd name="connsiteY2" fmla="*/ 12195 h 76275"/>
                            <a:gd name="connsiteX3" fmla="*/ 0 w 87913"/>
                            <a:gd name="connsiteY3" fmla="*/ 23830 h 76275"/>
                            <a:gd name="connsiteX4" fmla="*/ 22840 w 87913"/>
                            <a:gd name="connsiteY4" fmla="*/ 60030 h 76275"/>
                            <a:gd name="connsiteX5" fmla="*/ 75847 w 87913"/>
                            <a:gd name="connsiteY5" fmla="*/ 74682 h 76275"/>
                            <a:gd name="connsiteX6" fmla="*/ 81018 w 87913"/>
                            <a:gd name="connsiteY6" fmla="*/ 72958 h 76275"/>
                            <a:gd name="connsiteX7" fmla="*/ 84466 w 87913"/>
                            <a:gd name="connsiteY7" fmla="*/ 70803 h 76275"/>
                            <a:gd name="connsiteX8" fmla="*/ 86189 w 87913"/>
                            <a:gd name="connsiteY8" fmla="*/ 69510 h 76275"/>
                            <a:gd name="connsiteX9" fmla="*/ 86620 w 87913"/>
                            <a:gd name="connsiteY9" fmla="*/ 67787 h 76275"/>
                            <a:gd name="connsiteX10" fmla="*/ 87913 w 87913"/>
                            <a:gd name="connsiteY10" fmla="*/ 63908 h 76275"/>
                            <a:gd name="connsiteX11" fmla="*/ 87913 w 87913"/>
                            <a:gd name="connsiteY11" fmla="*/ 58306 h 76275"/>
                            <a:gd name="connsiteX12" fmla="*/ 58609 w 87913"/>
                            <a:gd name="connsiteY12" fmla="*/ 12195 h 76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7913" h="76275">
                              <a:moveTo>
                                <a:pt x="58609" y="11333"/>
                              </a:moveTo>
                              <a:cubicBezTo>
                                <a:pt x="32752" y="-2027"/>
                                <a:pt x="17238" y="128"/>
                                <a:pt x="17238" y="128"/>
                              </a:cubicBezTo>
                              <a:cubicBezTo>
                                <a:pt x="17238" y="128"/>
                                <a:pt x="12929" y="6161"/>
                                <a:pt x="8619" y="12195"/>
                              </a:cubicBezTo>
                              <a:cubicBezTo>
                                <a:pt x="4309" y="18228"/>
                                <a:pt x="0" y="23830"/>
                                <a:pt x="0" y="23830"/>
                              </a:cubicBezTo>
                              <a:cubicBezTo>
                                <a:pt x="0" y="23830"/>
                                <a:pt x="2155" y="39344"/>
                                <a:pt x="22840" y="60030"/>
                              </a:cubicBezTo>
                              <a:cubicBezTo>
                                <a:pt x="38354" y="75975"/>
                                <a:pt x="61194" y="78560"/>
                                <a:pt x="75847" y="74682"/>
                              </a:cubicBezTo>
                              <a:cubicBezTo>
                                <a:pt x="78001" y="74251"/>
                                <a:pt x="79725" y="73389"/>
                                <a:pt x="81018" y="72958"/>
                              </a:cubicBezTo>
                              <a:cubicBezTo>
                                <a:pt x="82311" y="72096"/>
                                <a:pt x="83604" y="71234"/>
                                <a:pt x="84466" y="70803"/>
                              </a:cubicBezTo>
                              <a:cubicBezTo>
                                <a:pt x="85328" y="70372"/>
                                <a:pt x="86189" y="69510"/>
                                <a:pt x="86189" y="69510"/>
                              </a:cubicBezTo>
                              <a:cubicBezTo>
                                <a:pt x="86189" y="69510"/>
                                <a:pt x="86189" y="68649"/>
                                <a:pt x="86620" y="67787"/>
                              </a:cubicBezTo>
                              <a:cubicBezTo>
                                <a:pt x="86620" y="66494"/>
                                <a:pt x="87482" y="65201"/>
                                <a:pt x="87913" y="63908"/>
                              </a:cubicBezTo>
                              <a:cubicBezTo>
                                <a:pt x="87913" y="62184"/>
                                <a:pt x="87913" y="60461"/>
                                <a:pt x="87913" y="58306"/>
                              </a:cubicBezTo>
                              <a:cubicBezTo>
                                <a:pt x="87482" y="43223"/>
                                <a:pt x="78001" y="22106"/>
                                <a:pt x="58609" y="121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69" name="Vrije vorm: vorm 10168">
                          <a:extLst>
                            <a:ext uri="{FF2B5EF4-FFF2-40B4-BE49-F238E27FC236}">
                              <a16:creationId xmlns:a16="http://schemas.microsoft.com/office/drawing/2014/main" id="{D8C944F7-2314-E127-4B6C-281A8A3283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648" y="2756568"/>
                          <a:ext cx="37061" cy="41897"/>
                        </a:xfrm>
                        <a:custGeom>
                          <a:avLst/>
                          <a:gdLst>
                            <a:gd name="connsiteX0" fmla="*/ 37061 w 37061"/>
                            <a:gd name="connsiteY0" fmla="*/ 2682 h 41897"/>
                            <a:gd name="connsiteX1" fmla="*/ 17238 w 37061"/>
                            <a:gd name="connsiteY1" fmla="*/ 96 h 41897"/>
                            <a:gd name="connsiteX2" fmla="*/ 8619 w 37061"/>
                            <a:gd name="connsiteY2" fmla="*/ 12162 h 41897"/>
                            <a:gd name="connsiteX3" fmla="*/ 0 w 37061"/>
                            <a:gd name="connsiteY3" fmla="*/ 23798 h 41897"/>
                            <a:gd name="connsiteX4" fmla="*/ 8188 w 37061"/>
                            <a:gd name="connsiteY4" fmla="*/ 41898 h 41897"/>
                            <a:gd name="connsiteX5" fmla="*/ 22840 w 37061"/>
                            <a:gd name="connsiteY5" fmla="*/ 22505 h 41897"/>
                            <a:gd name="connsiteX6" fmla="*/ 37061 w 37061"/>
                            <a:gd name="connsiteY6" fmla="*/ 2682 h 418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7061" h="41897">
                              <a:moveTo>
                                <a:pt x="37061" y="2682"/>
                              </a:moveTo>
                              <a:cubicBezTo>
                                <a:pt x="24564" y="-766"/>
                                <a:pt x="17238" y="96"/>
                                <a:pt x="17238" y="96"/>
                              </a:cubicBezTo>
                              <a:cubicBezTo>
                                <a:pt x="17238" y="96"/>
                                <a:pt x="12929" y="6129"/>
                                <a:pt x="8619" y="12162"/>
                              </a:cubicBezTo>
                              <a:cubicBezTo>
                                <a:pt x="4309" y="18196"/>
                                <a:pt x="0" y="23798"/>
                                <a:pt x="0" y="23798"/>
                              </a:cubicBezTo>
                              <a:cubicBezTo>
                                <a:pt x="0" y="23798"/>
                                <a:pt x="1293" y="31124"/>
                                <a:pt x="8188" y="41898"/>
                              </a:cubicBezTo>
                              <a:cubicBezTo>
                                <a:pt x="8188" y="41898"/>
                                <a:pt x="15514" y="31986"/>
                                <a:pt x="22840" y="22505"/>
                              </a:cubicBezTo>
                              <a:cubicBezTo>
                                <a:pt x="30166" y="12593"/>
                                <a:pt x="37061" y="2682"/>
                                <a:pt x="37061" y="26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0" name="Vrije vorm: vorm 10169">
                          <a:extLst>
                            <a:ext uri="{FF2B5EF4-FFF2-40B4-BE49-F238E27FC236}">
                              <a16:creationId xmlns:a16="http://schemas.microsoft.com/office/drawing/2014/main" id="{9B1E8116-C167-D16C-400A-3E7403DDF5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3774" y="2738133"/>
                          <a:ext cx="39647" cy="34044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22840 h 34044"/>
                            <a:gd name="connsiteX1" fmla="*/ 31028 w 39647"/>
                            <a:gd name="connsiteY1" fmla="*/ 34045 h 34044"/>
                            <a:gd name="connsiteX2" fmla="*/ 0 w 39647"/>
                            <a:gd name="connsiteY2" fmla="*/ 11205 h 34044"/>
                            <a:gd name="connsiteX3" fmla="*/ 8188 w 39647"/>
                            <a:gd name="connsiteY3" fmla="*/ 0 h 34044"/>
                            <a:gd name="connsiteX4" fmla="*/ 39647 w 39647"/>
                            <a:gd name="connsiteY4" fmla="*/ 22840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4044">
                              <a:moveTo>
                                <a:pt x="39647" y="22840"/>
                              </a:moveTo>
                              <a:lnTo>
                                <a:pt x="31028" y="34045"/>
                              </a:lnTo>
                              <a:lnTo>
                                <a:pt x="0" y="11205"/>
                              </a:lnTo>
                              <a:lnTo>
                                <a:pt x="8188" y="0"/>
                              </a:lnTo>
                              <a:lnTo>
                                <a:pt x="39647" y="228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1" name="Vrije vorm: vorm 10170">
                          <a:extLst>
                            <a:ext uri="{FF2B5EF4-FFF2-40B4-BE49-F238E27FC236}">
                              <a16:creationId xmlns:a16="http://schemas.microsoft.com/office/drawing/2014/main" id="{5376E40B-820A-98BD-B1BA-772ED6BE1F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954" y="2784490"/>
                          <a:ext cx="22728" cy="29222"/>
                        </a:xfrm>
                        <a:custGeom>
                          <a:avLst/>
                          <a:gdLst>
                            <a:gd name="connsiteX0" fmla="*/ 11859 w 22728"/>
                            <a:gd name="connsiteY0" fmla="*/ 1047 h 29222"/>
                            <a:gd name="connsiteX1" fmla="*/ 655 w 22728"/>
                            <a:gd name="connsiteY1" fmla="*/ 15699 h 29222"/>
                            <a:gd name="connsiteX2" fmla="*/ 7981 w 22728"/>
                            <a:gd name="connsiteY2" fmla="*/ 26473 h 29222"/>
                            <a:gd name="connsiteX3" fmla="*/ 20479 w 22728"/>
                            <a:gd name="connsiteY3" fmla="*/ 25180 h 29222"/>
                            <a:gd name="connsiteX4" fmla="*/ 11859 w 22728"/>
                            <a:gd name="connsiteY4" fmla="*/ 616 h 29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728" h="29222">
                              <a:moveTo>
                                <a:pt x="11859" y="1047"/>
                              </a:moveTo>
                              <a:cubicBezTo>
                                <a:pt x="1517" y="-3693"/>
                                <a:pt x="-1500" y="8804"/>
                                <a:pt x="655" y="15699"/>
                              </a:cubicBezTo>
                              <a:cubicBezTo>
                                <a:pt x="1948" y="19147"/>
                                <a:pt x="4533" y="24749"/>
                                <a:pt x="7981" y="26473"/>
                              </a:cubicBezTo>
                              <a:cubicBezTo>
                                <a:pt x="11859" y="29920"/>
                                <a:pt x="16169" y="30782"/>
                                <a:pt x="20479" y="25180"/>
                              </a:cubicBezTo>
                              <a:cubicBezTo>
                                <a:pt x="26081" y="17854"/>
                                <a:pt x="20479" y="4926"/>
                                <a:pt x="11859" y="61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2" name="Vrije vorm: vorm 10171">
                          <a:extLst>
                            <a:ext uri="{FF2B5EF4-FFF2-40B4-BE49-F238E27FC236}">
                              <a16:creationId xmlns:a16="http://schemas.microsoft.com/office/drawing/2014/main" id="{22104662-D627-6C92-A041-CA6565E66F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8938" y="2813497"/>
                          <a:ext cx="9302" cy="12333"/>
                        </a:xfrm>
                        <a:custGeom>
                          <a:avLst/>
                          <a:gdLst>
                            <a:gd name="connsiteX0" fmla="*/ 4993 w 9302"/>
                            <a:gd name="connsiteY0" fmla="*/ 483 h 12333"/>
                            <a:gd name="connsiteX1" fmla="*/ 252 w 9302"/>
                            <a:gd name="connsiteY1" fmla="*/ 6516 h 12333"/>
                            <a:gd name="connsiteX2" fmla="*/ 3269 w 9302"/>
                            <a:gd name="connsiteY2" fmla="*/ 11257 h 12333"/>
                            <a:gd name="connsiteX3" fmla="*/ 8440 w 9302"/>
                            <a:gd name="connsiteY3" fmla="*/ 10826 h 12333"/>
                            <a:gd name="connsiteX4" fmla="*/ 4993 w 9302"/>
                            <a:gd name="connsiteY4" fmla="*/ 914 h 123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02" h="12333">
                              <a:moveTo>
                                <a:pt x="4993" y="483"/>
                              </a:moveTo>
                              <a:cubicBezTo>
                                <a:pt x="683" y="-1672"/>
                                <a:pt x="-610" y="3931"/>
                                <a:pt x="252" y="6516"/>
                              </a:cubicBezTo>
                              <a:cubicBezTo>
                                <a:pt x="683" y="8240"/>
                                <a:pt x="1976" y="10395"/>
                                <a:pt x="3269" y="11257"/>
                              </a:cubicBezTo>
                              <a:cubicBezTo>
                                <a:pt x="4993" y="12549"/>
                                <a:pt x="6716" y="12980"/>
                                <a:pt x="8440" y="10826"/>
                              </a:cubicBezTo>
                              <a:cubicBezTo>
                                <a:pt x="10595" y="7809"/>
                                <a:pt x="8440" y="2207"/>
                                <a:pt x="4993" y="9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3" name="Vrije vorm: vorm 10172">
                          <a:extLst>
                            <a:ext uri="{FF2B5EF4-FFF2-40B4-BE49-F238E27FC236}">
                              <a16:creationId xmlns:a16="http://schemas.microsoft.com/office/drawing/2014/main" id="{E6B4AC95-69C2-24D3-C2A9-D35C8734D6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87653" y="2733824"/>
                          <a:ext cx="59039" cy="63349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19393 h 63349"/>
                            <a:gd name="connsiteX1" fmla="*/ 43095 w 59039"/>
                            <a:gd name="connsiteY1" fmla="*/ 41371 h 63349"/>
                            <a:gd name="connsiteX2" fmla="*/ 26719 w 59039"/>
                            <a:gd name="connsiteY2" fmla="*/ 63349 h 63349"/>
                            <a:gd name="connsiteX3" fmla="*/ 0 w 59039"/>
                            <a:gd name="connsiteY3" fmla="*/ 42664 h 63349"/>
                            <a:gd name="connsiteX4" fmla="*/ 15945 w 59039"/>
                            <a:gd name="connsiteY4" fmla="*/ 21547 h 63349"/>
                            <a:gd name="connsiteX5" fmla="*/ 31459 w 59039"/>
                            <a:gd name="connsiteY5" fmla="*/ 0 h 63349"/>
                            <a:gd name="connsiteX6" fmla="*/ 59040 w 59039"/>
                            <a:gd name="connsiteY6" fmla="*/ 19393 h 633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039" h="63349">
                              <a:moveTo>
                                <a:pt x="59040" y="19393"/>
                              </a:moveTo>
                              <a:cubicBezTo>
                                <a:pt x="59040" y="19393"/>
                                <a:pt x="51283" y="30597"/>
                                <a:pt x="43095" y="41371"/>
                              </a:cubicBezTo>
                              <a:cubicBezTo>
                                <a:pt x="34907" y="52145"/>
                                <a:pt x="26719" y="63349"/>
                                <a:pt x="26719" y="63349"/>
                              </a:cubicBezTo>
                              <a:lnTo>
                                <a:pt x="0" y="42664"/>
                              </a:lnTo>
                              <a:cubicBezTo>
                                <a:pt x="0" y="42664"/>
                                <a:pt x="7757" y="31890"/>
                                <a:pt x="15945" y="21547"/>
                              </a:cubicBezTo>
                              <a:cubicBezTo>
                                <a:pt x="23702" y="10774"/>
                                <a:pt x="31459" y="0"/>
                                <a:pt x="31459" y="0"/>
                              </a:cubicBezTo>
                              <a:lnTo>
                                <a:pt x="59040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74" name="Vrije vorm: vorm 10173">
                          <a:extLst>
                            <a:ext uri="{FF2B5EF4-FFF2-40B4-BE49-F238E27FC236}">
                              <a16:creationId xmlns:a16="http://schemas.microsoft.com/office/drawing/2014/main" id="{408B9CC3-ECEB-8A7D-6E1E-827061076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3598" y="2733824"/>
                          <a:ext cx="43094" cy="41370"/>
                        </a:xfrm>
                        <a:custGeom>
                          <a:avLst/>
                          <a:gdLst>
                            <a:gd name="connsiteX0" fmla="*/ 43095 w 43094"/>
                            <a:gd name="connsiteY0" fmla="*/ 19393 h 41370"/>
                            <a:gd name="connsiteX1" fmla="*/ 35338 w 43094"/>
                            <a:gd name="connsiteY1" fmla="*/ 30597 h 41370"/>
                            <a:gd name="connsiteX2" fmla="*/ 27150 w 43094"/>
                            <a:gd name="connsiteY2" fmla="*/ 41371 h 41370"/>
                            <a:gd name="connsiteX3" fmla="*/ 0 w 43094"/>
                            <a:gd name="connsiteY3" fmla="*/ 21547 h 41370"/>
                            <a:gd name="connsiteX4" fmla="*/ 7757 w 43094"/>
                            <a:gd name="connsiteY4" fmla="*/ 10774 h 41370"/>
                            <a:gd name="connsiteX5" fmla="*/ 15514 w 43094"/>
                            <a:gd name="connsiteY5" fmla="*/ 0 h 41370"/>
                            <a:gd name="connsiteX6" fmla="*/ 43095 w 43094"/>
                            <a:gd name="connsiteY6" fmla="*/ 19393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094" h="41370">
                              <a:moveTo>
                                <a:pt x="43095" y="19393"/>
                              </a:moveTo>
                              <a:cubicBezTo>
                                <a:pt x="43095" y="19393"/>
                                <a:pt x="39216" y="24995"/>
                                <a:pt x="35338" y="30597"/>
                              </a:cubicBezTo>
                              <a:cubicBezTo>
                                <a:pt x="31459" y="36200"/>
                                <a:pt x="27150" y="41371"/>
                                <a:pt x="27150" y="41371"/>
                              </a:cubicBezTo>
                              <a:lnTo>
                                <a:pt x="0" y="21547"/>
                              </a:lnTo>
                              <a:cubicBezTo>
                                <a:pt x="0" y="21547"/>
                                <a:pt x="3879" y="16376"/>
                                <a:pt x="7757" y="10774"/>
                              </a:cubicBezTo>
                              <a:cubicBezTo>
                                <a:pt x="11635" y="5602"/>
                                <a:pt x="15514" y="0"/>
                                <a:pt x="15514" y="0"/>
                              </a:cubicBezTo>
                              <a:lnTo>
                                <a:pt x="43095" y="1939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0154" name="Vrije vorm: vorm 10153">
                      <a:extLst>
                        <a:ext uri="{FF2B5EF4-FFF2-40B4-BE49-F238E27FC236}">
                          <a16:creationId xmlns:a16="http://schemas.microsoft.com/office/drawing/2014/main" id="{EEA93B71-FAC0-AE6B-A0DD-6407A7B3C3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1301" y="2693315"/>
                      <a:ext cx="1864735" cy="573210"/>
                    </a:xfrm>
                    <a:custGeom>
                      <a:avLst/>
                      <a:gdLst>
                        <a:gd name="connsiteX0" fmla="*/ 1857811 w 1864735"/>
                        <a:gd name="connsiteY0" fmla="*/ 0 h 573210"/>
                        <a:gd name="connsiteX1" fmla="*/ 1803081 w 1864735"/>
                        <a:gd name="connsiteY1" fmla="*/ 76278 h 573210"/>
                        <a:gd name="connsiteX2" fmla="*/ 1628978 w 1864735"/>
                        <a:gd name="connsiteY2" fmla="*/ 263739 h 573210"/>
                        <a:gd name="connsiteX3" fmla="*/ 1333780 w 1864735"/>
                        <a:gd name="connsiteY3" fmla="*/ 466284 h 573210"/>
                        <a:gd name="connsiteX4" fmla="*/ 1146749 w 1864735"/>
                        <a:gd name="connsiteY4" fmla="*/ 535667 h 573210"/>
                        <a:gd name="connsiteX5" fmla="*/ 944204 w 1864735"/>
                        <a:gd name="connsiteY5" fmla="*/ 564971 h 573210"/>
                        <a:gd name="connsiteX6" fmla="*/ 737350 w 1864735"/>
                        <a:gd name="connsiteY6" fmla="*/ 552043 h 573210"/>
                        <a:gd name="connsiteX7" fmla="*/ 542131 w 1864735"/>
                        <a:gd name="connsiteY7" fmla="*/ 504639 h 573210"/>
                        <a:gd name="connsiteX8" fmla="*/ 230126 w 1864735"/>
                        <a:gd name="connsiteY8" fmla="*/ 336569 h 573210"/>
                        <a:gd name="connsiteX9" fmla="*/ 51714 w 1864735"/>
                        <a:gd name="connsiteY9" fmla="*/ 160312 h 573210"/>
                        <a:gd name="connsiteX10" fmla="*/ 8188 w 1864735"/>
                        <a:gd name="connsiteY10" fmla="*/ 99980 h 573210"/>
                        <a:gd name="connsiteX11" fmla="*/ 0 w 1864735"/>
                        <a:gd name="connsiteY11" fmla="*/ 101273 h 573210"/>
                        <a:gd name="connsiteX12" fmla="*/ 45680 w 1864735"/>
                        <a:gd name="connsiteY12" fmla="*/ 165053 h 573210"/>
                        <a:gd name="connsiteX13" fmla="*/ 225385 w 1864735"/>
                        <a:gd name="connsiteY13" fmla="*/ 342603 h 573210"/>
                        <a:gd name="connsiteX14" fmla="*/ 539545 w 1864735"/>
                        <a:gd name="connsiteY14" fmla="*/ 511534 h 573210"/>
                        <a:gd name="connsiteX15" fmla="*/ 736057 w 1864735"/>
                        <a:gd name="connsiteY15" fmla="*/ 559369 h 573210"/>
                        <a:gd name="connsiteX16" fmla="*/ 944635 w 1864735"/>
                        <a:gd name="connsiteY16" fmla="*/ 572728 h 573210"/>
                        <a:gd name="connsiteX17" fmla="*/ 1148904 w 1864735"/>
                        <a:gd name="connsiteY17" fmla="*/ 542993 h 573210"/>
                        <a:gd name="connsiteX18" fmla="*/ 1337659 w 1864735"/>
                        <a:gd name="connsiteY18" fmla="*/ 473180 h 573210"/>
                        <a:gd name="connsiteX19" fmla="*/ 1634581 w 1864735"/>
                        <a:gd name="connsiteY19" fmla="*/ 269342 h 573210"/>
                        <a:gd name="connsiteX20" fmla="*/ 1809545 w 1864735"/>
                        <a:gd name="connsiteY20" fmla="*/ 81018 h 573210"/>
                        <a:gd name="connsiteX21" fmla="*/ 1851778 w 1864735"/>
                        <a:gd name="connsiteY21" fmla="*/ 23702 h 573210"/>
                        <a:gd name="connsiteX22" fmla="*/ 1864706 w 1864735"/>
                        <a:gd name="connsiteY22" fmla="*/ 3879 h 573210"/>
                        <a:gd name="connsiteX23" fmla="*/ 1858242 w 1864735"/>
                        <a:gd name="connsiteY23" fmla="*/ 0 h 573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64735" h="573210">
                          <a:moveTo>
                            <a:pt x="1857811" y="0"/>
                          </a:moveTo>
                          <a:cubicBezTo>
                            <a:pt x="1857811" y="0"/>
                            <a:pt x="1840573" y="27581"/>
                            <a:pt x="1803081" y="76278"/>
                          </a:cubicBezTo>
                          <a:cubicBezTo>
                            <a:pt x="1765158" y="124544"/>
                            <a:pt x="1707411" y="192633"/>
                            <a:pt x="1628978" y="263739"/>
                          </a:cubicBezTo>
                          <a:cubicBezTo>
                            <a:pt x="1550546" y="334846"/>
                            <a:pt x="1451428" y="409399"/>
                            <a:pt x="1333780" y="466284"/>
                          </a:cubicBezTo>
                          <a:cubicBezTo>
                            <a:pt x="1275171" y="494727"/>
                            <a:pt x="1212253" y="518860"/>
                            <a:pt x="1146749" y="535667"/>
                          </a:cubicBezTo>
                          <a:cubicBezTo>
                            <a:pt x="1081245" y="552905"/>
                            <a:pt x="1012725" y="562816"/>
                            <a:pt x="944204" y="564971"/>
                          </a:cubicBezTo>
                          <a:cubicBezTo>
                            <a:pt x="876115" y="567126"/>
                            <a:pt x="805008" y="561955"/>
                            <a:pt x="737350" y="552043"/>
                          </a:cubicBezTo>
                          <a:cubicBezTo>
                            <a:pt x="669691" y="541700"/>
                            <a:pt x="603756" y="525755"/>
                            <a:pt x="542131" y="504639"/>
                          </a:cubicBezTo>
                          <a:cubicBezTo>
                            <a:pt x="418880" y="462837"/>
                            <a:pt x="312436" y="400781"/>
                            <a:pt x="230126" y="336569"/>
                          </a:cubicBezTo>
                          <a:cubicBezTo>
                            <a:pt x="147815" y="272358"/>
                            <a:pt x="89206" y="207716"/>
                            <a:pt x="51714" y="160312"/>
                          </a:cubicBezTo>
                          <a:cubicBezTo>
                            <a:pt x="30597" y="133594"/>
                            <a:pt x="16376" y="112477"/>
                            <a:pt x="8188" y="99980"/>
                          </a:cubicBezTo>
                          <a:cubicBezTo>
                            <a:pt x="5602" y="100411"/>
                            <a:pt x="2586" y="100842"/>
                            <a:pt x="0" y="101273"/>
                          </a:cubicBezTo>
                          <a:cubicBezTo>
                            <a:pt x="8188" y="113770"/>
                            <a:pt x="22840" y="136179"/>
                            <a:pt x="45680" y="165053"/>
                          </a:cubicBezTo>
                          <a:cubicBezTo>
                            <a:pt x="83173" y="212457"/>
                            <a:pt x="142212" y="277961"/>
                            <a:pt x="225385" y="342603"/>
                          </a:cubicBezTo>
                          <a:cubicBezTo>
                            <a:pt x="308127" y="406814"/>
                            <a:pt x="415002" y="469732"/>
                            <a:pt x="539545" y="511534"/>
                          </a:cubicBezTo>
                          <a:cubicBezTo>
                            <a:pt x="601602" y="532650"/>
                            <a:pt x="667967" y="549026"/>
                            <a:pt x="736057" y="559369"/>
                          </a:cubicBezTo>
                          <a:cubicBezTo>
                            <a:pt x="804147" y="569712"/>
                            <a:pt x="875684" y="574883"/>
                            <a:pt x="944635" y="572728"/>
                          </a:cubicBezTo>
                          <a:cubicBezTo>
                            <a:pt x="1014017" y="570573"/>
                            <a:pt x="1082969" y="560231"/>
                            <a:pt x="1148904" y="542993"/>
                          </a:cubicBezTo>
                          <a:cubicBezTo>
                            <a:pt x="1215270" y="525755"/>
                            <a:pt x="1278619" y="501622"/>
                            <a:pt x="1337659" y="473180"/>
                          </a:cubicBezTo>
                          <a:cubicBezTo>
                            <a:pt x="1455738" y="415864"/>
                            <a:pt x="1555717" y="340879"/>
                            <a:pt x="1634581" y="269342"/>
                          </a:cubicBezTo>
                          <a:cubicBezTo>
                            <a:pt x="1713444" y="197805"/>
                            <a:pt x="1771191" y="129715"/>
                            <a:pt x="1809545" y="81018"/>
                          </a:cubicBezTo>
                          <a:cubicBezTo>
                            <a:pt x="1828507" y="56454"/>
                            <a:pt x="1842728" y="37061"/>
                            <a:pt x="1851778" y="23702"/>
                          </a:cubicBezTo>
                          <a:cubicBezTo>
                            <a:pt x="1860828" y="10343"/>
                            <a:pt x="1865137" y="3448"/>
                            <a:pt x="1864706" y="3879"/>
                          </a:cubicBezTo>
                          <a:lnTo>
                            <a:pt x="1858242" y="0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474" name="Graphic 1445">
                    <a:extLst>
                      <a:ext uri="{FF2B5EF4-FFF2-40B4-BE49-F238E27FC236}">
                        <a16:creationId xmlns:a16="http://schemas.microsoft.com/office/drawing/2014/main" id="{D296A8DF-46E3-5ECC-D7D6-F3678FE50E5E}"/>
                      </a:ext>
                    </a:extLst>
                  </p:cNvPr>
                  <p:cNvGrpSpPr/>
                  <p:nvPr/>
                </p:nvGrpSpPr>
                <p:grpSpPr>
                  <a:xfrm>
                    <a:off x="5049706" y="3320773"/>
                    <a:ext cx="2608520" cy="1279049"/>
                    <a:chOff x="5049706" y="3320773"/>
                    <a:chExt cx="2608520" cy="1279049"/>
                  </a:xfrm>
                </p:grpSpPr>
                <p:grpSp>
                  <p:nvGrpSpPr>
                    <p:cNvPr id="10047" name="Graphic 1445">
                      <a:extLst>
                        <a:ext uri="{FF2B5EF4-FFF2-40B4-BE49-F238E27FC236}">
                          <a16:creationId xmlns:a16="http://schemas.microsoft.com/office/drawing/2014/main" id="{C56F3A9C-29D7-A869-4B16-223FD6BDB7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49706" y="3369039"/>
                      <a:ext cx="2571905" cy="1230783"/>
                      <a:chOff x="5049706" y="3369039"/>
                      <a:chExt cx="2571905" cy="1230783"/>
                    </a:xfrm>
                  </p:grpSpPr>
                  <p:grpSp>
                    <p:nvGrpSpPr>
                      <p:cNvPr id="10049" name="Graphic 1445">
                        <a:extLst>
                          <a:ext uri="{FF2B5EF4-FFF2-40B4-BE49-F238E27FC236}">
                            <a16:creationId xmlns:a16="http://schemas.microsoft.com/office/drawing/2014/main" id="{99A4D8AF-4CEE-4CD8-CD19-EBA59ABC7C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49706" y="3369039"/>
                        <a:ext cx="123681" cy="105445"/>
                        <a:chOff x="5049706" y="3369039"/>
                        <a:chExt cx="123681" cy="105445"/>
                      </a:xfrm>
                    </p:grpSpPr>
                    <p:sp>
                      <p:nvSpPr>
                        <p:cNvPr id="10146" name="Vrije vorm: vorm 10145">
                          <a:extLst>
                            <a:ext uri="{FF2B5EF4-FFF2-40B4-BE49-F238E27FC236}">
                              <a16:creationId xmlns:a16="http://schemas.microsoft.com/office/drawing/2014/main" id="{80011821-CDEF-5C01-64AB-265F9DB60F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9706" y="3392285"/>
                          <a:ext cx="93946" cy="82199"/>
                        </a:xfrm>
                        <a:custGeom>
                          <a:avLst/>
                          <a:gdLst>
                            <a:gd name="connsiteX0" fmla="*/ 70675 w 93946"/>
                            <a:gd name="connsiteY0" fmla="*/ 71132 h 82199"/>
                            <a:gd name="connsiteX1" fmla="*/ 93946 w 93946"/>
                            <a:gd name="connsiteY1" fmla="*/ 33639 h 82199"/>
                            <a:gd name="connsiteX2" fmla="*/ 74123 w 93946"/>
                            <a:gd name="connsiteY2" fmla="*/ 1749 h 82199"/>
                            <a:gd name="connsiteX3" fmla="*/ 30166 w 93946"/>
                            <a:gd name="connsiteY3" fmla="*/ 6059 h 82199"/>
                            <a:gd name="connsiteX4" fmla="*/ 0 w 93946"/>
                            <a:gd name="connsiteY4" fmla="*/ 54325 h 82199"/>
                            <a:gd name="connsiteX5" fmla="*/ 431 w 93946"/>
                            <a:gd name="connsiteY5" fmla="*/ 61220 h 82199"/>
                            <a:gd name="connsiteX6" fmla="*/ 1724 w 93946"/>
                            <a:gd name="connsiteY6" fmla="*/ 65960 h 82199"/>
                            <a:gd name="connsiteX7" fmla="*/ 2586 w 93946"/>
                            <a:gd name="connsiteY7" fmla="*/ 68115 h 82199"/>
                            <a:gd name="connsiteX8" fmla="*/ 8188 w 93946"/>
                            <a:gd name="connsiteY8" fmla="*/ 73286 h 82199"/>
                            <a:gd name="connsiteX9" fmla="*/ 14221 w 93946"/>
                            <a:gd name="connsiteY9" fmla="*/ 76734 h 82199"/>
                            <a:gd name="connsiteX10" fmla="*/ 71106 w 93946"/>
                            <a:gd name="connsiteY10" fmla="*/ 70701 h 82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93946" h="82199">
                              <a:moveTo>
                                <a:pt x="70675" y="71132"/>
                              </a:moveTo>
                              <a:cubicBezTo>
                                <a:pt x="92223" y="50877"/>
                                <a:pt x="93946" y="33639"/>
                                <a:pt x="93946" y="33639"/>
                              </a:cubicBezTo>
                              <a:lnTo>
                                <a:pt x="74123" y="1749"/>
                              </a:lnTo>
                              <a:cubicBezTo>
                                <a:pt x="74123" y="1749"/>
                                <a:pt x="57747" y="-4284"/>
                                <a:pt x="30166" y="6059"/>
                              </a:cubicBezTo>
                              <a:cubicBezTo>
                                <a:pt x="9481" y="13816"/>
                                <a:pt x="0" y="37087"/>
                                <a:pt x="0" y="54325"/>
                              </a:cubicBezTo>
                              <a:cubicBezTo>
                                <a:pt x="0" y="56910"/>
                                <a:pt x="0" y="59065"/>
                                <a:pt x="431" y="61220"/>
                              </a:cubicBezTo>
                              <a:cubicBezTo>
                                <a:pt x="862" y="62944"/>
                                <a:pt x="1293" y="64667"/>
                                <a:pt x="1724" y="65960"/>
                              </a:cubicBezTo>
                              <a:cubicBezTo>
                                <a:pt x="1724" y="67253"/>
                                <a:pt x="2586" y="68115"/>
                                <a:pt x="2586" y="68115"/>
                              </a:cubicBezTo>
                              <a:cubicBezTo>
                                <a:pt x="2586" y="68115"/>
                                <a:pt x="5171" y="70701"/>
                                <a:pt x="8188" y="73286"/>
                              </a:cubicBezTo>
                              <a:cubicBezTo>
                                <a:pt x="9912" y="74579"/>
                                <a:pt x="12066" y="75441"/>
                                <a:pt x="14221" y="76734"/>
                              </a:cubicBezTo>
                              <a:cubicBezTo>
                                <a:pt x="29735" y="84060"/>
                                <a:pt x="54730" y="85784"/>
                                <a:pt x="71106" y="707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7" name="Vrije vorm: vorm 10146">
                          <a:extLst>
                            <a:ext uri="{FF2B5EF4-FFF2-40B4-BE49-F238E27FC236}">
                              <a16:creationId xmlns:a16="http://schemas.microsoft.com/office/drawing/2014/main" id="{8F8920C6-D29E-EB03-BD92-A9074236DA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282" y="3392379"/>
                          <a:ext cx="40939" cy="53368"/>
                        </a:xfrm>
                        <a:custGeom>
                          <a:avLst/>
                          <a:gdLst>
                            <a:gd name="connsiteX0" fmla="*/ 32752 w 40939"/>
                            <a:gd name="connsiteY0" fmla="*/ 53368 h 53368"/>
                            <a:gd name="connsiteX1" fmla="*/ 40940 w 40939"/>
                            <a:gd name="connsiteY1" fmla="*/ 33545 h 53368"/>
                            <a:gd name="connsiteX2" fmla="*/ 21116 w 40939"/>
                            <a:gd name="connsiteY2" fmla="*/ 1655 h 53368"/>
                            <a:gd name="connsiteX3" fmla="*/ 0 w 40939"/>
                            <a:gd name="connsiteY3" fmla="*/ 362 h 53368"/>
                            <a:gd name="connsiteX4" fmla="*/ 16376 w 40939"/>
                            <a:gd name="connsiteY4" fmla="*/ 26650 h 53368"/>
                            <a:gd name="connsiteX5" fmla="*/ 33183 w 40939"/>
                            <a:gd name="connsiteY5" fmla="*/ 52938 h 533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40939" h="53368">
                              <a:moveTo>
                                <a:pt x="32752" y="53368"/>
                              </a:moveTo>
                              <a:cubicBezTo>
                                <a:pt x="40078" y="41733"/>
                                <a:pt x="40940" y="33545"/>
                                <a:pt x="40940" y="33545"/>
                              </a:cubicBezTo>
                              <a:lnTo>
                                <a:pt x="21116" y="1655"/>
                              </a:lnTo>
                              <a:cubicBezTo>
                                <a:pt x="21116" y="1655"/>
                                <a:pt x="13359" y="-931"/>
                                <a:pt x="0" y="362"/>
                              </a:cubicBezTo>
                              <a:cubicBezTo>
                                <a:pt x="0" y="362"/>
                                <a:pt x="7757" y="13721"/>
                                <a:pt x="16376" y="26650"/>
                              </a:cubicBezTo>
                              <a:cubicBezTo>
                                <a:pt x="24564" y="40009"/>
                                <a:pt x="33183" y="52938"/>
                                <a:pt x="33183" y="529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8" name="Vrije vorm: vorm 10147">
                          <a:extLst>
                            <a:ext uri="{FF2B5EF4-FFF2-40B4-BE49-F238E27FC236}">
                              <a16:creationId xmlns:a16="http://schemas.microsoft.com/office/drawing/2014/main" id="{29C13133-2CC6-FD54-EF26-848EE36409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31155" y="3380675"/>
                          <a:ext cx="42232" cy="35337"/>
                        </a:xfrm>
                        <a:custGeom>
                          <a:avLst/>
                          <a:gdLst>
                            <a:gd name="connsiteX0" fmla="*/ 9481 w 42232"/>
                            <a:gd name="connsiteY0" fmla="*/ 35338 h 35337"/>
                            <a:gd name="connsiteX1" fmla="*/ 0 w 42232"/>
                            <a:gd name="connsiteY1" fmla="*/ 20254 h 35337"/>
                            <a:gd name="connsiteX2" fmla="*/ 32752 w 42232"/>
                            <a:gd name="connsiteY2" fmla="*/ 0 h 35337"/>
                            <a:gd name="connsiteX3" fmla="*/ 42233 w 42232"/>
                            <a:gd name="connsiteY3" fmla="*/ 14652 h 35337"/>
                            <a:gd name="connsiteX4" fmla="*/ 9481 w 4223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5337">
                              <a:moveTo>
                                <a:pt x="9481" y="35338"/>
                              </a:moveTo>
                              <a:lnTo>
                                <a:pt x="0" y="20254"/>
                              </a:lnTo>
                              <a:lnTo>
                                <a:pt x="32752" y="0"/>
                              </a:lnTo>
                              <a:lnTo>
                                <a:pt x="42233" y="14652"/>
                              </a:lnTo>
                              <a:lnTo>
                                <a:pt x="948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9" name="Vrije vorm: vorm 10148">
                          <a:extLst>
                            <a:ext uri="{FF2B5EF4-FFF2-40B4-BE49-F238E27FC236}">
                              <a16:creationId xmlns:a16="http://schemas.microsoft.com/office/drawing/2014/main" id="{14E77C67-8C63-D816-F63F-FA6584FA5A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9371" y="3402568"/>
                          <a:ext cx="32686" cy="24910"/>
                        </a:xfrm>
                        <a:custGeom>
                          <a:avLst/>
                          <a:gdLst>
                            <a:gd name="connsiteX0" fmla="*/ 30236 w 32686"/>
                            <a:gd name="connsiteY0" fmla="*/ 20770 h 24910"/>
                            <a:gd name="connsiteX1" fmla="*/ 18170 w 32686"/>
                            <a:gd name="connsiteY1" fmla="*/ 515 h 24910"/>
                            <a:gd name="connsiteX2" fmla="*/ 4810 w 32686"/>
                            <a:gd name="connsiteY2" fmla="*/ 2239 h 24910"/>
                            <a:gd name="connsiteX3" fmla="*/ 2656 w 32686"/>
                            <a:gd name="connsiteY3" fmla="*/ 16461 h 24910"/>
                            <a:gd name="connsiteX4" fmla="*/ 30667 w 32686"/>
                            <a:gd name="connsiteY4" fmla="*/ 20770 h 249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686" h="24910">
                              <a:moveTo>
                                <a:pt x="30236" y="20770"/>
                              </a:moveTo>
                              <a:cubicBezTo>
                                <a:pt x="37993" y="12582"/>
                                <a:pt x="25496" y="2239"/>
                                <a:pt x="18170" y="515"/>
                              </a:cubicBezTo>
                              <a:cubicBezTo>
                                <a:pt x="13860" y="-346"/>
                                <a:pt x="7396" y="-346"/>
                                <a:pt x="4810" y="2239"/>
                              </a:cubicBezTo>
                              <a:cubicBezTo>
                                <a:pt x="70" y="4394"/>
                                <a:pt x="-2085" y="8703"/>
                                <a:pt x="2656" y="16461"/>
                              </a:cubicBezTo>
                              <a:cubicBezTo>
                                <a:pt x="9120" y="26372"/>
                                <a:pt x="24203" y="27234"/>
                                <a:pt x="30667" y="207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50" name="Vrije vorm: vorm 10149">
                          <a:extLst>
                            <a:ext uri="{FF2B5EF4-FFF2-40B4-BE49-F238E27FC236}">
                              <a16:creationId xmlns:a16="http://schemas.microsoft.com/office/drawing/2014/main" id="{D2FE2FD6-80FF-96A3-C6D5-C16F71DCD3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1075" y="3421615"/>
                          <a:ext cx="13725" cy="10649"/>
                        </a:xfrm>
                        <a:custGeom>
                          <a:avLst/>
                          <a:gdLst>
                            <a:gd name="connsiteX0" fmla="*/ 12764 w 13725"/>
                            <a:gd name="connsiteY0" fmla="*/ 8619 h 10649"/>
                            <a:gd name="connsiteX1" fmla="*/ 7593 w 13725"/>
                            <a:gd name="connsiteY1" fmla="*/ 0 h 10649"/>
                            <a:gd name="connsiteX2" fmla="*/ 1991 w 13725"/>
                            <a:gd name="connsiteY2" fmla="*/ 862 h 10649"/>
                            <a:gd name="connsiteX3" fmla="*/ 1129 w 13725"/>
                            <a:gd name="connsiteY3" fmla="*/ 6895 h 10649"/>
                            <a:gd name="connsiteX4" fmla="*/ 12764 w 13725"/>
                            <a:gd name="connsiteY4" fmla="*/ 9050 h 106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25" h="10649">
                              <a:moveTo>
                                <a:pt x="12764" y="8619"/>
                              </a:moveTo>
                              <a:cubicBezTo>
                                <a:pt x="15781" y="5171"/>
                                <a:pt x="11040" y="862"/>
                                <a:pt x="7593" y="0"/>
                              </a:cubicBezTo>
                              <a:cubicBezTo>
                                <a:pt x="5869" y="0"/>
                                <a:pt x="3283" y="0"/>
                                <a:pt x="1991" y="862"/>
                              </a:cubicBezTo>
                              <a:cubicBezTo>
                                <a:pt x="267" y="1724"/>
                                <a:pt x="-1026" y="3448"/>
                                <a:pt x="1129" y="6895"/>
                              </a:cubicBezTo>
                              <a:cubicBezTo>
                                <a:pt x="3714" y="11205"/>
                                <a:pt x="10179" y="11635"/>
                                <a:pt x="12764" y="90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51" name="Vrije vorm: vorm 10150">
                          <a:extLst>
                            <a:ext uri="{FF2B5EF4-FFF2-40B4-BE49-F238E27FC236}">
                              <a16:creationId xmlns:a16="http://schemas.microsoft.com/office/drawing/2014/main" id="{DAF7D078-60DA-9719-1121-ECC6E2E45C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5729" y="3369039"/>
                          <a:ext cx="65072" cy="76277"/>
                        </a:xfrm>
                        <a:custGeom>
                          <a:avLst/>
                          <a:gdLst>
                            <a:gd name="connsiteX0" fmla="*/ 36630 w 65072"/>
                            <a:gd name="connsiteY0" fmla="*/ 76278 h 76277"/>
                            <a:gd name="connsiteX1" fmla="*/ 18100 w 65072"/>
                            <a:gd name="connsiteY1" fmla="*/ 46973 h 76277"/>
                            <a:gd name="connsiteX2" fmla="*/ 0 w 65072"/>
                            <a:gd name="connsiteY2" fmla="*/ 17238 h 76277"/>
                            <a:gd name="connsiteX3" fmla="*/ 28873 w 65072"/>
                            <a:gd name="connsiteY3" fmla="*/ 0 h 76277"/>
                            <a:gd name="connsiteX4" fmla="*/ 46542 w 65072"/>
                            <a:gd name="connsiteY4" fmla="*/ 28873 h 76277"/>
                            <a:gd name="connsiteX5" fmla="*/ 65073 w 65072"/>
                            <a:gd name="connsiteY5" fmla="*/ 57316 h 76277"/>
                            <a:gd name="connsiteX6" fmla="*/ 37061 w 65072"/>
                            <a:gd name="connsiteY6" fmla="*/ 75847 h 76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76277">
                              <a:moveTo>
                                <a:pt x="36630" y="76278"/>
                              </a:moveTo>
                              <a:cubicBezTo>
                                <a:pt x="36630" y="76278"/>
                                <a:pt x="26719" y="62056"/>
                                <a:pt x="18100" y="46973"/>
                              </a:cubicBezTo>
                              <a:cubicBezTo>
                                <a:pt x="8619" y="32321"/>
                                <a:pt x="0" y="17238"/>
                                <a:pt x="0" y="17238"/>
                              </a:cubicBezTo>
                              <a:lnTo>
                                <a:pt x="28873" y="0"/>
                              </a:lnTo>
                              <a:cubicBezTo>
                                <a:pt x="28873" y="0"/>
                                <a:pt x="37061" y="14652"/>
                                <a:pt x="46542" y="28873"/>
                              </a:cubicBezTo>
                              <a:cubicBezTo>
                                <a:pt x="55161" y="43095"/>
                                <a:pt x="65073" y="57316"/>
                                <a:pt x="65073" y="57316"/>
                              </a:cubicBezTo>
                              <a:lnTo>
                                <a:pt x="37061" y="758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52" name="Vrije vorm: vorm 10151">
                          <a:extLst>
                            <a:ext uri="{FF2B5EF4-FFF2-40B4-BE49-F238E27FC236}">
                              <a16:creationId xmlns:a16="http://schemas.microsoft.com/office/drawing/2014/main" id="{7DF29E12-EBC0-77D1-BF48-6306AAB862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3829" y="3397912"/>
                          <a:ext cx="46973" cy="47404"/>
                        </a:xfrm>
                        <a:custGeom>
                          <a:avLst/>
                          <a:gdLst>
                            <a:gd name="connsiteX0" fmla="*/ 18531 w 46973"/>
                            <a:gd name="connsiteY0" fmla="*/ 47404 h 47404"/>
                            <a:gd name="connsiteX1" fmla="*/ 9050 w 46973"/>
                            <a:gd name="connsiteY1" fmla="*/ 32752 h 47404"/>
                            <a:gd name="connsiteX2" fmla="*/ 0 w 46973"/>
                            <a:gd name="connsiteY2" fmla="*/ 18100 h 47404"/>
                            <a:gd name="connsiteX3" fmla="*/ 28442 w 46973"/>
                            <a:gd name="connsiteY3" fmla="*/ 0 h 47404"/>
                            <a:gd name="connsiteX4" fmla="*/ 37492 w 46973"/>
                            <a:gd name="connsiteY4" fmla="*/ 14221 h 47404"/>
                            <a:gd name="connsiteX5" fmla="*/ 46973 w 46973"/>
                            <a:gd name="connsiteY5" fmla="*/ 28443 h 47404"/>
                            <a:gd name="connsiteX6" fmla="*/ 18962 w 46973"/>
                            <a:gd name="connsiteY6" fmla="*/ 4697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18531" y="47404"/>
                              </a:moveTo>
                              <a:cubicBezTo>
                                <a:pt x="18531" y="47404"/>
                                <a:pt x="13790" y="40078"/>
                                <a:pt x="9050" y="32752"/>
                              </a:cubicBezTo>
                              <a:cubicBezTo>
                                <a:pt x="4309" y="25426"/>
                                <a:pt x="0" y="18100"/>
                                <a:pt x="0" y="18100"/>
                              </a:cubicBezTo>
                              <a:lnTo>
                                <a:pt x="28442" y="0"/>
                              </a:lnTo>
                              <a:cubicBezTo>
                                <a:pt x="28442" y="0"/>
                                <a:pt x="32752" y="6895"/>
                                <a:pt x="37492" y="14221"/>
                              </a:cubicBezTo>
                              <a:cubicBezTo>
                                <a:pt x="42233" y="21117"/>
                                <a:pt x="46973" y="28443"/>
                                <a:pt x="46973" y="28443"/>
                              </a:cubicBezTo>
                              <a:lnTo>
                                <a:pt x="18962" y="4697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0" name="Graphic 1445">
                        <a:extLst>
                          <a:ext uri="{FF2B5EF4-FFF2-40B4-BE49-F238E27FC236}">
                            <a16:creationId xmlns:a16="http://schemas.microsoft.com/office/drawing/2014/main" id="{F46ABB38-1FCF-28B8-3983-CA2F9C8E1A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90777" y="3558656"/>
                        <a:ext cx="118789" cy="111567"/>
                        <a:chOff x="5190777" y="3558656"/>
                        <a:chExt cx="118789" cy="111567"/>
                      </a:xfrm>
                    </p:grpSpPr>
                    <p:sp>
                      <p:nvSpPr>
                        <p:cNvPr id="10139" name="Vrije vorm: vorm 10138">
                          <a:extLst>
                            <a:ext uri="{FF2B5EF4-FFF2-40B4-BE49-F238E27FC236}">
                              <a16:creationId xmlns:a16="http://schemas.microsoft.com/office/drawing/2014/main" id="{8739D1E0-4813-EDF2-E343-B7162D0281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0777" y="3584460"/>
                          <a:ext cx="91640" cy="85762"/>
                        </a:xfrm>
                        <a:custGeom>
                          <a:avLst/>
                          <a:gdLst>
                            <a:gd name="connsiteX0" fmla="*/ 72679 w 91640"/>
                            <a:gd name="connsiteY0" fmla="*/ 69435 h 85762"/>
                            <a:gd name="connsiteX1" fmla="*/ 91640 w 91640"/>
                            <a:gd name="connsiteY1" fmla="*/ 29357 h 85762"/>
                            <a:gd name="connsiteX2" fmla="*/ 79574 w 91640"/>
                            <a:gd name="connsiteY2" fmla="*/ 15135 h 85762"/>
                            <a:gd name="connsiteX3" fmla="*/ 67507 w 91640"/>
                            <a:gd name="connsiteY3" fmla="*/ 483 h 85762"/>
                            <a:gd name="connsiteX4" fmla="*/ 24413 w 91640"/>
                            <a:gd name="connsiteY4" fmla="*/ 10826 h 85762"/>
                            <a:gd name="connsiteX5" fmla="*/ 280 w 91640"/>
                            <a:gd name="connsiteY5" fmla="*/ 62540 h 85762"/>
                            <a:gd name="connsiteX6" fmla="*/ 1572 w 91640"/>
                            <a:gd name="connsiteY6" fmla="*/ 69004 h 85762"/>
                            <a:gd name="connsiteX7" fmla="*/ 3727 w 91640"/>
                            <a:gd name="connsiteY7" fmla="*/ 73744 h 85762"/>
                            <a:gd name="connsiteX8" fmla="*/ 4589 w 91640"/>
                            <a:gd name="connsiteY8" fmla="*/ 75899 h 85762"/>
                            <a:gd name="connsiteX9" fmla="*/ 10622 w 91640"/>
                            <a:gd name="connsiteY9" fmla="*/ 80208 h 85762"/>
                            <a:gd name="connsiteX10" fmla="*/ 16656 w 91640"/>
                            <a:gd name="connsiteY10" fmla="*/ 82794 h 85762"/>
                            <a:gd name="connsiteX11" fmla="*/ 72248 w 91640"/>
                            <a:gd name="connsiteY11" fmla="*/ 69866 h 857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1640" h="85762">
                              <a:moveTo>
                                <a:pt x="72679" y="69435"/>
                              </a:moveTo>
                              <a:cubicBezTo>
                                <a:pt x="91640" y="47026"/>
                                <a:pt x="91640" y="29357"/>
                                <a:pt x="91640" y="29357"/>
                              </a:cubicBezTo>
                              <a:cubicBezTo>
                                <a:pt x="91640" y="29357"/>
                                <a:pt x="85607" y="22031"/>
                                <a:pt x="79574" y="15135"/>
                              </a:cubicBezTo>
                              <a:cubicBezTo>
                                <a:pt x="73540" y="7809"/>
                                <a:pt x="67507" y="483"/>
                                <a:pt x="67507" y="483"/>
                              </a:cubicBezTo>
                              <a:cubicBezTo>
                                <a:pt x="67507" y="483"/>
                                <a:pt x="50269" y="-3396"/>
                                <a:pt x="24413" y="10826"/>
                              </a:cubicBezTo>
                              <a:cubicBezTo>
                                <a:pt x="4589" y="21168"/>
                                <a:pt x="-1444" y="45302"/>
                                <a:pt x="280" y="62540"/>
                              </a:cubicBezTo>
                              <a:cubicBezTo>
                                <a:pt x="280" y="64694"/>
                                <a:pt x="1141" y="67280"/>
                                <a:pt x="1572" y="69004"/>
                              </a:cubicBezTo>
                              <a:cubicBezTo>
                                <a:pt x="2434" y="70727"/>
                                <a:pt x="2865" y="72451"/>
                                <a:pt x="3727" y="73744"/>
                              </a:cubicBezTo>
                              <a:cubicBezTo>
                                <a:pt x="4158" y="75037"/>
                                <a:pt x="4589" y="75899"/>
                                <a:pt x="4589" y="75899"/>
                              </a:cubicBezTo>
                              <a:cubicBezTo>
                                <a:pt x="4589" y="75899"/>
                                <a:pt x="7606" y="78053"/>
                                <a:pt x="10622" y="80208"/>
                              </a:cubicBezTo>
                              <a:cubicBezTo>
                                <a:pt x="12346" y="81070"/>
                                <a:pt x="14501" y="81932"/>
                                <a:pt x="16656" y="82794"/>
                              </a:cubicBezTo>
                              <a:cubicBezTo>
                                <a:pt x="33031" y="88396"/>
                                <a:pt x="57595" y="87104"/>
                                <a:pt x="72248" y="698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0" name="Vrije vorm: vorm 10139">
                          <a:extLst>
                            <a:ext uri="{FF2B5EF4-FFF2-40B4-BE49-F238E27FC236}">
                              <a16:creationId xmlns:a16="http://schemas.microsoft.com/office/drawing/2014/main" id="{A494F11F-D5C1-EDB1-FCF9-A0090E9519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6737" y="3584081"/>
                          <a:ext cx="45249" cy="49989"/>
                        </a:xfrm>
                        <a:custGeom>
                          <a:avLst/>
                          <a:gdLst>
                            <a:gd name="connsiteX0" fmla="*/ 39216 w 45249"/>
                            <a:gd name="connsiteY0" fmla="*/ 49990 h 49989"/>
                            <a:gd name="connsiteX1" fmla="*/ 45249 w 45249"/>
                            <a:gd name="connsiteY1" fmla="*/ 29304 h 49989"/>
                            <a:gd name="connsiteX2" fmla="*/ 33183 w 45249"/>
                            <a:gd name="connsiteY2" fmla="*/ 15083 h 49989"/>
                            <a:gd name="connsiteX3" fmla="*/ 21116 w 45249"/>
                            <a:gd name="connsiteY3" fmla="*/ 431 h 49989"/>
                            <a:gd name="connsiteX4" fmla="*/ 0 w 45249"/>
                            <a:gd name="connsiteY4" fmla="*/ 2155 h 49989"/>
                            <a:gd name="connsiteX5" fmla="*/ 6033 w 45249"/>
                            <a:gd name="connsiteY5" fmla="*/ 9912 h 49989"/>
                            <a:gd name="connsiteX6" fmla="*/ 19393 w 45249"/>
                            <a:gd name="connsiteY6" fmla="*/ 26288 h 49989"/>
                            <a:gd name="connsiteX7" fmla="*/ 39216 w 45249"/>
                            <a:gd name="connsiteY7" fmla="*/ 49990 h 49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5249" h="49989">
                              <a:moveTo>
                                <a:pt x="39216" y="49990"/>
                              </a:moveTo>
                              <a:cubicBezTo>
                                <a:pt x="45249" y="37923"/>
                                <a:pt x="45249" y="29304"/>
                                <a:pt x="45249" y="29304"/>
                              </a:cubicBezTo>
                              <a:cubicBezTo>
                                <a:pt x="45249" y="29304"/>
                                <a:pt x="39216" y="21978"/>
                                <a:pt x="33183" y="15083"/>
                              </a:cubicBezTo>
                              <a:cubicBezTo>
                                <a:pt x="27150" y="7757"/>
                                <a:pt x="21116" y="431"/>
                                <a:pt x="21116" y="431"/>
                              </a:cubicBezTo>
                              <a:cubicBezTo>
                                <a:pt x="21116" y="431"/>
                                <a:pt x="12928" y="-1293"/>
                                <a:pt x="0" y="2155"/>
                              </a:cubicBezTo>
                              <a:cubicBezTo>
                                <a:pt x="0" y="2155"/>
                                <a:pt x="2586" y="5171"/>
                                <a:pt x="6033" y="9912"/>
                              </a:cubicBezTo>
                              <a:cubicBezTo>
                                <a:pt x="9481" y="14652"/>
                                <a:pt x="14221" y="20686"/>
                                <a:pt x="19393" y="26288"/>
                              </a:cubicBezTo>
                              <a:cubicBezTo>
                                <a:pt x="29304" y="38354"/>
                                <a:pt x="39216" y="49990"/>
                                <a:pt x="39216" y="499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1" name="Vrije vorm: vorm 10140">
                          <a:extLst>
                            <a:ext uri="{FF2B5EF4-FFF2-40B4-BE49-F238E27FC236}">
                              <a16:creationId xmlns:a16="http://schemas.microsoft.com/office/drawing/2014/main" id="{857D4711-FDB7-DCEC-6A3B-D5DF21CE2B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6472" y="3565982"/>
                          <a:ext cx="41370" cy="38354"/>
                        </a:xfrm>
                        <a:custGeom>
                          <a:avLst/>
                          <a:gdLst>
                            <a:gd name="connsiteX0" fmla="*/ 11205 w 41370"/>
                            <a:gd name="connsiteY0" fmla="*/ 38354 h 38354"/>
                            <a:gd name="connsiteX1" fmla="*/ 0 w 41370"/>
                            <a:gd name="connsiteY1" fmla="*/ 24564 h 38354"/>
                            <a:gd name="connsiteX2" fmla="*/ 30166 w 41370"/>
                            <a:gd name="connsiteY2" fmla="*/ 0 h 38354"/>
                            <a:gd name="connsiteX3" fmla="*/ 41371 w 41370"/>
                            <a:gd name="connsiteY3" fmla="*/ 13790 h 38354"/>
                            <a:gd name="connsiteX4" fmla="*/ 11205 w 41370"/>
                            <a:gd name="connsiteY4" fmla="*/ 38354 h 38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354">
                              <a:moveTo>
                                <a:pt x="11205" y="38354"/>
                              </a:moveTo>
                              <a:lnTo>
                                <a:pt x="0" y="24564"/>
                              </a:lnTo>
                              <a:lnTo>
                                <a:pt x="30166" y="0"/>
                              </a:lnTo>
                              <a:lnTo>
                                <a:pt x="41371" y="13790"/>
                              </a:lnTo>
                              <a:lnTo>
                                <a:pt x="11205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2" name="Vrije vorm: vorm 10141">
                          <a:extLst>
                            <a:ext uri="{FF2B5EF4-FFF2-40B4-BE49-F238E27FC236}">
                              <a16:creationId xmlns:a16="http://schemas.microsoft.com/office/drawing/2014/main" id="{E3D0434D-79B8-8434-FA7D-62DA5D91DD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16385" y="3597010"/>
                          <a:ext cx="33429" cy="24080"/>
                        </a:xfrm>
                        <a:custGeom>
                          <a:avLst/>
                          <a:gdLst>
                            <a:gd name="connsiteX0" fmla="*/ 31556 w 33429"/>
                            <a:gd name="connsiteY0" fmla="*/ 18531 h 24080"/>
                            <a:gd name="connsiteX1" fmla="*/ 16904 w 33429"/>
                            <a:gd name="connsiteY1" fmla="*/ 0 h 24080"/>
                            <a:gd name="connsiteX2" fmla="*/ 3976 w 33429"/>
                            <a:gd name="connsiteY2" fmla="*/ 3448 h 24080"/>
                            <a:gd name="connsiteX3" fmla="*/ 3545 w 33429"/>
                            <a:gd name="connsiteY3" fmla="*/ 17669 h 24080"/>
                            <a:gd name="connsiteX4" fmla="*/ 31556 w 33429"/>
                            <a:gd name="connsiteY4" fmla="*/ 18531 h 240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429" h="24080">
                              <a:moveTo>
                                <a:pt x="31556" y="18531"/>
                              </a:moveTo>
                              <a:cubicBezTo>
                                <a:pt x="38451" y="9481"/>
                                <a:pt x="24661" y="862"/>
                                <a:pt x="16904" y="0"/>
                              </a:cubicBezTo>
                              <a:cubicBezTo>
                                <a:pt x="12595" y="0"/>
                                <a:pt x="6561" y="862"/>
                                <a:pt x="3976" y="3448"/>
                              </a:cubicBezTo>
                              <a:cubicBezTo>
                                <a:pt x="-334" y="6033"/>
                                <a:pt x="-2058" y="10774"/>
                                <a:pt x="3545" y="17669"/>
                              </a:cubicBezTo>
                              <a:cubicBezTo>
                                <a:pt x="10871" y="26719"/>
                                <a:pt x="26385" y="25426"/>
                                <a:pt x="31556" y="1853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3" name="Vrije vorm: vorm 10142">
                          <a:extLst>
                            <a:ext uri="{FF2B5EF4-FFF2-40B4-BE49-F238E27FC236}">
                              <a16:creationId xmlns:a16="http://schemas.microsoft.com/office/drawing/2014/main" id="{BB1CAC02-AC57-F199-7313-86AC79E828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198" y="3618988"/>
                          <a:ext cx="13658" cy="10127"/>
                        </a:xfrm>
                        <a:custGeom>
                          <a:avLst/>
                          <a:gdLst>
                            <a:gd name="connsiteX0" fmla="*/ 12837 w 13658"/>
                            <a:gd name="connsiteY0" fmla="*/ 7757 h 10127"/>
                            <a:gd name="connsiteX1" fmla="*/ 6803 w 13658"/>
                            <a:gd name="connsiteY1" fmla="*/ 0 h 10127"/>
                            <a:gd name="connsiteX2" fmla="*/ 1632 w 13658"/>
                            <a:gd name="connsiteY2" fmla="*/ 1293 h 10127"/>
                            <a:gd name="connsiteX3" fmla="*/ 1632 w 13658"/>
                            <a:gd name="connsiteY3" fmla="*/ 7326 h 10127"/>
                            <a:gd name="connsiteX4" fmla="*/ 13267 w 13658"/>
                            <a:gd name="connsiteY4" fmla="*/ 7757 h 10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58" h="10127">
                              <a:moveTo>
                                <a:pt x="12837" y="7757"/>
                              </a:moveTo>
                              <a:cubicBezTo>
                                <a:pt x="15853" y="3878"/>
                                <a:pt x="9820" y="431"/>
                                <a:pt x="6803" y="0"/>
                              </a:cubicBezTo>
                              <a:cubicBezTo>
                                <a:pt x="5079" y="0"/>
                                <a:pt x="2494" y="0"/>
                                <a:pt x="1632" y="1293"/>
                              </a:cubicBezTo>
                              <a:cubicBezTo>
                                <a:pt x="-92" y="2155"/>
                                <a:pt x="-954" y="4309"/>
                                <a:pt x="1632" y="7326"/>
                              </a:cubicBezTo>
                              <a:cubicBezTo>
                                <a:pt x="4648" y="11204"/>
                                <a:pt x="10682" y="10774"/>
                                <a:pt x="13267" y="77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4" name="Vrije vorm: vorm 10143">
                          <a:extLst>
                            <a:ext uri="{FF2B5EF4-FFF2-40B4-BE49-F238E27FC236}">
                              <a16:creationId xmlns:a16="http://schemas.microsoft.com/office/drawing/2014/main" id="{7C06A3BC-663C-BCFA-564D-FDF23345C8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9754" y="3558656"/>
                          <a:ext cx="69813" cy="74553"/>
                        </a:xfrm>
                        <a:custGeom>
                          <a:avLst/>
                          <a:gdLst>
                            <a:gd name="connsiteX0" fmla="*/ 43526 w 69813"/>
                            <a:gd name="connsiteY0" fmla="*/ 74554 h 74553"/>
                            <a:gd name="connsiteX1" fmla="*/ 21547 w 69813"/>
                            <a:gd name="connsiteY1" fmla="*/ 47835 h 74553"/>
                            <a:gd name="connsiteX2" fmla="*/ 6464 w 69813"/>
                            <a:gd name="connsiteY2" fmla="*/ 29304 h 74553"/>
                            <a:gd name="connsiteX3" fmla="*/ 0 w 69813"/>
                            <a:gd name="connsiteY3" fmla="*/ 20686 h 74553"/>
                            <a:gd name="connsiteX4" fmla="*/ 26719 w 69813"/>
                            <a:gd name="connsiteY4" fmla="*/ 0 h 74553"/>
                            <a:gd name="connsiteX5" fmla="*/ 33183 w 69813"/>
                            <a:gd name="connsiteY5" fmla="*/ 8188 h 74553"/>
                            <a:gd name="connsiteX6" fmla="*/ 47835 w 69813"/>
                            <a:gd name="connsiteY6" fmla="*/ 26288 h 74553"/>
                            <a:gd name="connsiteX7" fmla="*/ 69813 w 69813"/>
                            <a:gd name="connsiteY7" fmla="*/ 52576 h 74553"/>
                            <a:gd name="connsiteX8" fmla="*/ 43956 w 69813"/>
                            <a:gd name="connsiteY8" fmla="*/ 74123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9813" h="74553">
                              <a:moveTo>
                                <a:pt x="43526" y="74554"/>
                              </a:moveTo>
                              <a:cubicBezTo>
                                <a:pt x="43526" y="74554"/>
                                <a:pt x="32321" y="61194"/>
                                <a:pt x="21547" y="47835"/>
                              </a:cubicBezTo>
                              <a:cubicBezTo>
                                <a:pt x="15945" y="41371"/>
                                <a:pt x="10343" y="34476"/>
                                <a:pt x="6464" y="29304"/>
                              </a:cubicBezTo>
                              <a:cubicBezTo>
                                <a:pt x="2586" y="24133"/>
                                <a:pt x="0" y="20686"/>
                                <a:pt x="0" y="20686"/>
                              </a:cubicBezTo>
                              <a:lnTo>
                                <a:pt x="26719" y="0"/>
                              </a:lnTo>
                              <a:cubicBezTo>
                                <a:pt x="26719" y="0"/>
                                <a:pt x="29304" y="3448"/>
                                <a:pt x="33183" y="8188"/>
                              </a:cubicBezTo>
                              <a:cubicBezTo>
                                <a:pt x="37061" y="13359"/>
                                <a:pt x="42233" y="19824"/>
                                <a:pt x="47835" y="26288"/>
                              </a:cubicBezTo>
                              <a:cubicBezTo>
                                <a:pt x="58609" y="39216"/>
                                <a:pt x="69813" y="52576"/>
                                <a:pt x="69813" y="52576"/>
                              </a:cubicBezTo>
                              <a:lnTo>
                                <a:pt x="43956" y="7412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45" name="Vrije vorm: vorm 10144">
                          <a:extLst>
                            <a:ext uri="{FF2B5EF4-FFF2-40B4-BE49-F238E27FC236}">
                              <a16:creationId xmlns:a16="http://schemas.microsoft.com/office/drawing/2014/main" id="{5B41C17E-AAA8-522C-6DE1-3D38A471B2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0870" y="3584943"/>
                          <a:ext cx="48265" cy="48266"/>
                        </a:xfrm>
                        <a:custGeom>
                          <a:avLst/>
                          <a:gdLst>
                            <a:gd name="connsiteX0" fmla="*/ 22409 w 48265"/>
                            <a:gd name="connsiteY0" fmla="*/ 48266 h 48266"/>
                            <a:gd name="connsiteX1" fmla="*/ 0 w 48265"/>
                            <a:gd name="connsiteY1" fmla="*/ 21547 h 48266"/>
                            <a:gd name="connsiteX2" fmla="*/ 26288 w 48265"/>
                            <a:gd name="connsiteY2" fmla="*/ 0 h 48266"/>
                            <a:gd name="connsiteX3" fmla="*/ 48266 w 48265"/>
                            <a:gd name="connsiteY3" fmla="*/ 26288 h 48266"/>
                            <a:gd name="connsiteX4" fmla="*/ 22409 w 4826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5" h="48266">
                              <a:moveTo>
                                <a:pt x="22409" y="48266"/>
                              </a:moveTo>
                              <a:lnTo>
                                <a:pt x="0" y="21547"/>
                              </a:lnTo>
                              <a:lnTo>
                                <a:pt x="26288" y="0"/>
                              </a:lnTo>
                              <a:lnTo>
                                <a:pt x="48266" y="26288"/>
                              </a:lnTo>
                              <a:lnTo>
                                <a:pt x="2240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1" name="Graphic 1445">
                        <a:extLst>
                          <a:ext uri="{FF2B5EF4-FFF2-40B4-BE49-F238E27FC236}">
                            <a16:creationId xmlns:a16="http://schemas.microsoft.com/office/drawing/2014/main" id="{553ADC0B-2A0C-0B74-7571-067B73C902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352535" y="3732327"/>
                        <a:ext cx="114327" cy="114700"/>
                        <a:chOff x="5352535" y="3732327"/>
                        <a:chExt cx="114327" cy="114700"/>
                      </a:xfrm>
                    </p:grpSpPr>
                    <p:sp>
                      <p:nvSpPr>
                        <p:cNvPr id="10132" name="Vrije vorm: vorm 10131">
                          <a:extLst>
                            <a:ext uri="{FF2B5EF4-FFF2-40B4-BE49-F238E27FC236}">
                              <a16:creationId xmlns:a16="http://schemas.microsoft.com/office/drawing/2014/main" id="{AE8784A9-6F70-F685-4D9B-A38E774905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535" y="3758994"/>
                          <a:ext cx="88129" cy="88033"/>
                        </a:xfrm>
                        <a:custGeom>
                          <a:avLst/>
                          <a:gdLst>
                            <a:gd name="connsiteX0" fmla="*/ 73388 w 88129"/>
                            <a:gd name="connsiteY0" fmla="*/ 68573 h 88033"/>
                            <a:gd name="connsiteX1" fmla="*/ 88040 w 88129"/>
                            <a:gd name="connsiteY1" fmla="*/ 26771 h 88033"/>
                            <a:gd name="connsiteX2" fmla="*/ 61322 w 88129"/>
                            <a:gd name="connsiteY2" fmla="*/ 52 h 88033"/>
                            <a:gd name="connsiteX3" fmla="*/ 19520 w 88129"/>
                            <a:gd name="connsiteY3" fmla="*/ 14704 h 88033"/>
                            <a:gd name="connsiteX4" fmla="*/ 1420 w 88129"/>
                            <a:gd name="connsiteY4" fmla="*/ 68573 h 88033"/>
                            <a:gd name="connsiteX5" fmla="*/ 3575 w 88129"/>
                            <a:gd name="connsiteY5" fmla="*/ 75037 h 88033"/>
                            <a:gd name="connsiteX6" fmla="*/ 6160 w 88129"/>
                            <a:gd name="connsiteY6" fmla="*/ 79346 h 88033"/>
                            <a:gd name="connsiteX7" fmla="*/ 7453 w 88129"/>
                            <a:gd name="connsiteY7" fmla="*/ 81501 h 88033"/>
                            <a:gd name="connsiteX8" fmla="*/ 13917 w 88129"/>
                            <a:gd name="connsiteY8" fmla="*/ 84949 h 88033"/>
                            <a:gd name="connsiteX9" fmla="*/ 20382 w 88129"/>
                            <a:gd name="connsiteY9" fmla="*/ 86672 h 88033"/>
                            <a:gd name="connsiteX10" fmla="*/ 74250 w 88129"/>
                            <a:gd name="connsiteY10" fmla="*/ 68142 h 88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8129" h="88033">
                              <a:moveTo>
                                <a:pt x="73388" y="68573"/>
                              </a:moveTo>
                              <a:cubicBezTo>
                                <a:pt x="90195" y="44440"/>
                                <a:pt x="88040" y="26771"/>
                                <a:pt x="88040" y="26771"/>
                              </a:cubicBezTo>
                              <a:lnTo>
                                <a:pt x="61322" y="52"/>
                              </a:lnTo>
                              <a:cubicBezTo>
                                <a:pt x="61322" y="52"/>
                                <a:pt x="43653" y="-1672"/>
                                <a:pt x="19520" y="14704"/>
                              </a:cubicBezTo>
                              <a:cubicBezTo>
                                <a:pt x="989" y="27202"/>
                                <a:pt x="-2459" y="51766"/>
                                <a:pt x="1420" y="68573"/>
                              </a:cubicBezTo>
                              <a:cubicBezTo>
                                <a:pt x="1851" y="70727"/>
                                <a:pt x="2713" y="72882"/>
                                <a:pt x="3575" y="75037"/>
                              </a:cubicBezTo>
                              <a:cubicBezTo>
                                <a:pt x="4437" y="76761"/>
                                <a:pt x="5298" y="78484"/>
                                <a:pt x="6160" y="79346"/>
                              </a:cubicBezTo>
                              <a:cubicBezTo>
                                <a:pt x="7022" y="80639"/>
                                <a:pt x="7453" y="81501"/>
                                <a:pt x="7453" y="81501"/>
                              </a:cubicBezTo>
                              <a:cubicBezTo>
                                <a:pt x="7453" y="81501"/>
                                <a:pt x="10901" y="83225"/>
                                <a:pt x="13917" y="84949"/>
                              </a:cubicBezTo>
                              <a:cubicBezTo>
                                <a:pt x="15641" y="85810"/>
                                <a:pt x="17796" y="86241"/>
                                <a:pt x="20382" y="86672"/>
                              </a:cubicBezTo>
                              <a:cubicBezTo>
                                <a:pt x="37189" y="90551"/>
                                <a:pt x="61752" y="86672"/>
                                <a:pt x="74250" y="681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3" name="Vrije vorm: vorm 10132">
                          <a:extLst>
                            <a:ext uri="{FF2B5EF4-FFF2-40B4-BE49-F238E27FC236}">
                              <a16:creationId xmlns:a16="http://schemas.microsoft.com/office/drawing/2014/main" id="{9D7B7BC2-C8EC-7D03-BBED-1C47D29349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2740" y="3758984"/>
                          <a:ext cx="47896" cy="47896"/>
                        </a:xfrm>
                        <a:custGeom>
                          <a:avLst/>
                          <a:gdLst>
                            <a:gd name="connsiteX0" fmla="*/ 43957 w 47896"/>
                            <a:gd name="connsiteY0" fmla="*/ 47896 h 47896"/>
                            <a:gd name="connsiteX1" fmla="*/ 47835 w 47896"/>
                            <a:gd name="connsiteY1" fmla="*/ 26780 h 47896"/>
                            <a:gd name="connsiteX2" fmla="*/ 21116 w 47896"/>
                            <a:gd name="connsiteY2" fmla="*/ 61 h 47896"/>
                            <a:gd name="connsiteX3" fmla="*/ 0 w 47896"/>
                            <a:gd name="connsiteY3" fmla="*/ 3940 h 47896"/>
                            <a:gd name="connsiteX4" fmla="*/ 43957 w 47896"/>
                            <a:gd name="connsiteY4" fmla="*/ 47896 h 47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96" h="47896">
                              <a:moveTo>
                                <a:pt x="43957" y="47896"/>
                              </a:moveTo>
                              <a:cubicBezTo>
                                <a:pt x="48697" y="34968"/>
                                <a:pt x="47835" y="26780"/>
                                <a:pt x="47835" y="26780"/>
                              </a:cubicBezTo>
                              <a:lnTo>
                                <a:pt x="21116" y="61"/>
                              </a:lnTo>
                              <a:cubicBezTo>
                                <a:pt x="21116" y="61"/>
                                <a:pt x="12928" y="-801"/>
                                <a:pt x="0" y="3940"/>
                              </a:cubicBezTo>
                              <a:lnTo>
                                <a:pt x="43957" y="47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4" name="Vrije vorm: vorm 10133">
                          <a:extLst>
                            <a:ext uri="{FF2B5EF4-FFF2-40B4-BE49-F238E27FC236}">
                              <a16:creationId xmlns:a16="http://schemas.microsoft.com/office/drawing/2014/main" id="{E18923A9-DD6F-2171-EBDC-4D74087FFC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22475" y="3736636"/>
                          <a:ext cx="40078" cy="40078"/>
                        </a:xfrm>
                        <a:custGeom>
                          <a:avLst/>
                          <a:gdLst>
                            <a:gd name="connsiteX0" fmla="*/ 12928 w 40078"/>
                            <a:gd name="connsiteY0" fmla="*/ 40078 h 40078"/>
                            <a:gd name="connsiteX1" fmla="*/ 0 w 40078"/>
                            <a:gd name="connsiteY1" fmla="*/ 27581 h 40078"/>
                            <a:gd name="connsiteX2" fmla="*/ 27581 w 40078"/>
                            <a:gd name="connsiteY2" fmla="*/ 0 h 40078"/>
                            <a:gd name="connsiteX3" fmla="*/ 40078 w 40078"/>
                            <a:gd name="connsiteY3" fmla="*/ 12497 h 40078"/>
                            <a:gd name="connsiteX4" fmla="*/ 12928 w 40078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078" h="40078">
                              <a:moveTo>
                                <a:pt x="12928" y="40078"/>
                              </a:moveTo>
                              <a:lnTo>
                                <a:pt x="0" y="27581"/>
                              </a:lnTo>
                              <a:lnTo>
                                <a:pt x="27581" y="0"/>
                              </a:lnTo>
                              <a:lnTo>
                                <a:pt x="40078" y="12497"/>
                              </a:lnTo>
                              <a:lnTo>
                                <a:pt x="12928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5" name="Vrije vorm: vorm 10134">
                          <a:extLst>
                            <a:ext uri="{FF2B5EF4-FFF2-40B4-BE49-F238E27FC236}">
                              <a16:creationId xmlns:a16="http://schemas.microsoft.com/office/drawing/2014/main" id="{A42C399F-146F-FE24-FF91-19ACADDFAC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4800" y="3774129"/>
                          <a:ext cx="33582" cy="23562"/>
                        </a:xfrm>
                        <a:custGeom>
                          <a:avLst/>
                          <a:gdLst>
                            <a:gd name="connsiteX0" fmla="*/ 32161 w 33582"/>
                            <a:gd name="connsiteY0" fmla="*/ 16807 h 23562"/>
                            <a:gd name="connsiteX1" fmla="*/ 15785 w 33582"/>
                            <a:gd name="connsiteY1" fmla="*/ 0 h 23562"/>
                            <a:gd name="connsiteX2" fmla="*/ 3288 w 33582"/>
                            <a:gd name="connsiteY2" fmla="*/ 4740 h 23562"/>
                            <a:gd name="connsiteX3" fmla="*/ 4150 w 33582"/>
                            <a:gd name="connsiteY3" fmla="*/ 18531 h 23562"/>
                            <a:gd name="connsiteX4" fmla="*/ 32161 w 33582"/>
                            <a:gd name="connsiteY4" fmla="*/ 16376 h 235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82" h="23562">
                              <a:moveTo>
                                <a:pt x="32161" y="16807"/>
                              </a:moveTo>
                              <a:cubicBezTo>
                                <a:pt x="38194" y="6895"/>
                                <a:pt x="23542" y="0"/>
                                <a:pt x="15785" y="0"/>
                              </a:cubicBezTo>
                              <a:cubicBezTo>
                                <a:pt x="11476" y="0"/>
                                <a:pt x="5442" y="1724"/>
                                <a:pt x="3288" y="4740"/>
                              </a:cubicBezTo>
                              <a:cubicBezTo>
                                <a:pt x="-591" y="7757"/>
                                <a:pt x="-1884" y="12497"/>
                                <a:pt x="4150" y="18531"/>
                              </a:cubicBezTo>
                              <a:cubicBezTo>
                                <a:pt x="12769" y="26719"/>
                                <a:pt x="27421" y="24133"/>
                                <a:pt x="32161" y="163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6" name="Vrije vorm: vorm 10135">
                          <a:extLst>
                            <a:ext uri="{FF2B5EF4-FFF2-40B4-BE49-F238E27FC236}">
                              <a16:creationId xmlns:a16="http://schemas.microsoft.com/office/drawing/2014/main" id="{E90E76FA-5A70-FFEE-2647-0D6E32F50F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9822" y="3799124"/>
                          <a:ext cx="14122" cy="9951"/>
                        </a:xfrm>
                        <a:custGeom>
                          <a:avLst/>
                          <a:gdLst>
                            <a:gd name="connsiteX0" fmla="*/ 13525 w 14122"/>
                            <a:gd name="connsiteY0" fmla="*/ 6895 h 9951"/>
                            <a:gd name="connsiteX1" fmla="*/ 6630 w 14122"/>
                            <a:gd name="connsiteY1" fmla="*/ 0 h 9951"/>
                            <a:gd name="connsiteX2" fmla="*/ 1459 w 14122"/>
                            <a:gd name="connsiteY2" fmla="*/ 2155 h 9951"/>
                            <a:gd name="connsiteX3" fmla="*/ 1459 w 14122"/>
                            <a:gd name="connsiteY3" fmla="*/ 7757 h 9951"/>
                            <a:gd name="connsiteX4" fmla="*/ 13095 w 14122"/>
                            <a:gd name="connsiteY4" fmla="*/ 6895 h 99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22" h="9951">
                              <a:moveTo>
                                <a:pt x="13525" y="6895"/>
                              </a:moveTo>
                              <a:cubicBezTo>
                                <a:pt x="16111" y="3017"/>
                                <a:pt x="9647" y="0"/>
                                <a:pt x="6630" y="0"/>
                              </a:cubicBezTo>
                              <a:cubicBezTo>
                                <a:pt x="4907" y="0"/>
                                <a:pt x="2321" y="862"/>
                                <a:pt x="1459" y="2155"/>
                              </a:cubicBezTo>
                              <a:cubicBezTo>
                                <a:pt x="-265" y="3447"/>
                                <a:pt x="-696" y="5171"/>
                                <a:pt x="1459" y="7757"/>
                              </a:cubicBezTo>
                              <a:cubicBezTo>
                                <a:pt x="4907" y="11204"/>
                                <a:pt x="11371" y="10343"/>
                                <a:pt x="1309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7" name="Vrije vorm: vorm 10136">
                          <a:extLst>
                            <a:ext uri="{FF2B5EF4-FFF2-40B4-BE49-F238E27FC236}">
                              <a16:creationId xmlns:a16="http://schemas.microsoft.com/office/drawing/2014/main" id="{3935F393-F3AC-8772-A05D-4830EB5873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4033" y="3732327"/>
                          <a:ext cx="72829" cy="72830"/>
                        </a:xfrm>
                        <a:custGeom>
                          <a:avLst/>
                          <a:gdLst>
                            <a:gd name="connsiteX0" fmla="*/ 49559 w 72829"/>
                            <a:gd name="connsiteY0" fmla="*/ 72830 h 72830"/>
                            <a:gd name="connsiteX1" fmla="*/ 0 w 72829"/>
                            <a:gd name="connsiteY1" fmla="*/ 23702 h 72830"/>
                            <a:gd name="connsiteX2" fmla="*/ 24564 w 72829"/>
                            <a:gd name="connsiteY2" fmla="*/ 0 h 72830"/>
                            <a:gd name="connsiteX3" fmla="*/ 72830 w 72829"/>
                            <a:gd name="connsiteY3" fmla="*/ 48697 h 72830"/>
                            <a:gd name="connsiteX4" fmla="*/ 49559 w 72829"/>
                            <a:gd name="connsiteY4" fmla="*/ 72830 h 728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2829" h="72830">
                              <a:moveTo>
                                <a:pt x="49559" y="72830"/>
                              </a:moveTo>
                              <a:lnTo>
                                <a:pt x="0" y="23702"/>
                              </a:lnTo>
                              <a:lnTo>
                                <a:pt x="24564" y="0"/>
                              </a:lnTo>
                              <a:lnTo>
                                <a:pt x="72830" y="48697"/>
                              </a:lnTo>
                              <a:lnTo>
                                <a:pt x="49559" y="728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8" name="Vrije vorm: vorm 10137">
                          <a:extLst>
                            <a:ext uri="{FF2B5EF4-FFF2-40B4-BE49-F238E27FC236}">
                              <a16:creationId xmlns:a16="http://schemas.microsoft.com/office/drawing/2014/main" id="{E43D3AD7-6943-BDC5-6C5B-E92377DB44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9027" y="3756891"/>
                          <a:ext cx="47835" cy="48266"/>
                        </a:xfrm>
                        <a:custGeom>
                          <a:avLst/>
                          <a:gdLst>
                            <a:gd name="connsiteX0" fmla="*/ 24564 w 47835"/>
                            <a:gd name="connsiteY0" fmla="*/ 48266 h 48266"/>
                            <a:gd name="connsiteX1" fmla="*/ 0 w 47835"/>
                            <a:gd name="connsiteY1" fmla="*/ 23702 h 48266"/>
                            <a:gd name="connsiteX2" fmla="*/ 23702 w 47835"/>
                            <a:gd name="connsiteY2" fmla="*/ 0 h 48266"/>
                            <a:gd name="connsiteX3" fmla="*/ 47835 w 47835"/>
                            <a:gd name="connsiteY3" fmla="*/ 24133 h 48266"/>
                            <a:gd name="connsiteX4" fmla="*/ 24564 w 47835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7835" h="48266">
                              <a:moveTo>
                                <a:pt x="24564" y="48266"/>
                              </a:moveTo>
                              <a:lnTo>
                                <a:pt x="0" y="23702"/>
                              </a:lnTo>
                              <a:lnTo>
                                <a:pt x="23702" y="0"/>
                              </a:lnTo>
                              <a:lnTo>
                                <a:pt x="47835" y="24133"/>
                              </a:lnTo>
                              <a:lnTo>
                                <a:pt x="24564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2" name="Graphic 1445">
                        <a:extLst>
                          <a:ext uri="{FF2B5EF4-FFF2-40B4-BE49-F238E27FC236}">
                            <a16:creationId xmlns:a16="http://schemas.microsoft.com/office/drawing/2014/main" id="{6E256CA1-E010-62A7-9D67-2DF094527B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29923" y="3890054"/>
                        <a:ext cx="111473" cy="118044"/>
                        <a:chOff x="5529923" y="3890054"/>
                        <a:chExt cx="111473" cy="118044"/>
                      </a:xfrm>
                    </p:grpSpPr>
                    <p:sp>
                      <p:nvSpPr>
                        <p:cNvPr id="10125" name="Vrije vorm: vorm 10124">
                          <a:extLst>
                            <a:ext uri="{FF2B5EF4-FFF2-40B4-BE49-F238E27FC236}">
                              <a16:creationId xmlns:a16="http://schemas.microsoft.com/office/drawing/2014/main" id="{8A1A61EB-9BC5-644A-030F-227D79D4D8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9923" y="3917203"/>
                          <a:ext cx="85668" cy="90894"/>
                        </a:xfrm>
                        <a:custGeom>
                          <a:avLst/>
                          <a:gdLst>
                            <a:gd name="connsiteX0" fmla="*/ 74843 w 85668"/>
                            <a:gd name="connsiteY0" fmla="*/ 66797 h 90894"/>
                            <a:gd name="connsiteX1" fmla="*/ 85185 w 85668"/>
                            <a:gd name="connsiteY1" fmla="*/ 23702 h 90894"/>
                            <a:gd name="connsiteX2" fmla="*/ 70533 w 85668"/>
                            <a:gd name="connsiteY2" fmla="*/ 12066 h 90894"/>
                            <a:gd name="connsiteX3" fmla="*/ 60190 w 85668"/>
                            <a:gd name="connsiteY3" fmla="*/ 3878 h 90894"/>
                            <a:gd name="connsiteX4" fmla="*/ 55881 w 85668"/>
                            <a:gd name="connsiteY4" fmla="*/ 0 h 90894"/>
                            <a:gd name="connsiteX5" fmla="*/ 15803 w 85668"/>
                            <a:gd name="connsiteY5" fmla="*/ 18531 h 90894"/>
                            <a:gd name="connsiteX6" fmla="*/ 2875 w 85668"/>
                            <a:gd name="connsiteY6" fmla="*/ 74123 h 90894"/>
                            <a:gd name="connsiteX7" fmla="*/ 5460 w 85668"/>
                            <a:gd name="connsiteY7" fmla="*/ 80156 h 90894"/>
                            <a:gd name="connsiteX8" fmla="*/ 8477 w 85668"/>
                            <a:gd name="connsiteY8" fmla="*/ 84466 h 90894"/>
                            <a:gd name="connsiteX9" fmla="*/ 9770 w 85668"/>
                            <a:gd name="connsiteY9" fmla="*/ 86189 h 90894"/>
                            <a:gd name="connsiteX10" fmla="*/ 16665 w 85668"/>
                            <a:gd name="connsiteY10" fmla="*/ 89206 h 90894"/>
                            <a:gd name="connsiteX11" fmla="*/ 23129 w 85668"/>
                            <a:gd name="connsiteY11" fmla="*/ 90499 h 90894"/>
                            <a:gd name="connsiteX12" fmla="*/ 74843 w 85668"/>
                            <a:gd name="connsiteY12" fmla="*/ 66797 h 908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5668" h="90894">
                              <a:moveTo>
                                <a:pt x="74843" y="66797"/>
                              </a:moveTo>
                              <a:cubicBezTo>
                                <a:pt x="89064" y="40940"/>
                                <a:pt x="85185" y="23702"/>
                                <a:pt x="85185" y="23702"/>
                              </a:cubicBezTo>
                              <a:cubicBezTo>
                                <a:pt x="85185" y="23702"/>
                                <a:pt x="77859" y="17669"/>
                                <a:pt x="70533" y="12066"/>
                              </a:cubicBezTo>
                              <a:cubicBezTo>
                                <a:pt x="66655" y="9050"/>
                                <a:pt x="63207" y="6033"/>
                                <a:pt x="60190" y="3878"/>
                              </a:cubicBezTo>
                              <a:cubicBezTo>
                                <a:pt x="57605" y="1724"/>
                                <a:pt x="55881" y="0"/>
                                <a:pt x="55881" y="0"/>
                              </a:cubicBezTo>
                              <a:cubicBezTo>
                                <a:pt x="55881" y="0"/>
                                <a:pt x="38212" y="0"/>
                                <a:pt x="15803" y="18531"/>
                              </a:cubicBezTo>
                              <a:cubicBezTo>
                                <a:pt x="-1004" y="32752"/>
                                <a:pt x="-2728" y="57747"/>
                                <a:pt x="2875" y="74123"/>
                              </a:cubicBezTo>
                              <a:cubicBezTo>
                                <a:pt x="3736" y="76277"/>
                                <a:pt x="4598" y="78432"/>
                                <a:pt x="5460" y="80156"/>
                              </a:cubicBezTo>
                              <a:cubicBezTo>
                                <a:pt x="6322" y="81449"/>
                                <a:pt x="7615" y="83173"/>
                                <a:pt x="8477" y="84466"/>
                              </a:cubicBezTo>
                              <a:cubicBezTo>
                                <a:pt x="9339" y="85758"/>
                                <a:pt x="9770" y="86189"/>
                                <a:pt x="9770" y="86189"/>
                              </a:cubicBezTo>
                              <a:cubicBezTo>
                                <a:pt x="9770" y="86189"/>
                                <a:pt x="13217" y="87913"/>
                                <a:pt x="16665" y="89206"/>
                              </a:cubicBezTo>
                              <a:cubicBezTo>
                                <a:pt x="18820" y="89637"/>
                                <a:pt x="20974" y="90068"/>
                                <a:pt x="23129" y="90499"/>
                              </a:cubicBezTo>
                              <a:cubicBezTo>
                                <a:pt x="40367" y="92654"/>
                                <a:pt x="64069" y="86189"/>
                                <a:pt x="74843" y="667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6" name="Vrije vorm: vorm 10125">
                          <a:extLst>
                            <a:ext uri="{FF2B5EF4-FFF2-40B4-BE49-F238E27FC236}">
                              <a16:creationId xmlns:a16="http://schemas.microsoft.com/office/drawing/2014/main" id="{668FC7D9-C17B-58F6-344F-20994E7B92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5549" y="3917634"/>
                          <a:ext cx="49989" cy="45249"/>
                        </a:xfrm>
                        <a:custGeom>
                          <a:avLst/>
                          <a:gdLst>
                            <a:gd name="connsiteX0" fmla="*/ 47835 w 49989"/>
                            <a:gd name="connsiteY0" fmla="*/ 44818 h 45249"/>
                            <a:gd name="connsiteX1" fmla="*/ 49559 w 49989"/>
                            <a:gd name="connsiteY1" fmla="*/ 23702 h 45249"/>
                            <a:gd name="connsiteX2" fmla="*/ 34907 w 49989"/>
                            <a:gd name="connsiteY2" fmla="*/ 12066 h 45249"/>
                            <a:gd name="connsiteX3" fmla="*/ 24564 w 49989"/>
                            <a:gd name="connsiteY3" fmla="*/ 3878 h 45249"/>
                            <a:gd name="connsiteX4" fmla="*/ 20254 w 49989"/>
                            <a:gd name="connsiteY4" fmla="*/ 0 h 45249"/>
                            <a:gd name="connsiteX5" fmla="*/ 0 w 49989"/>
                            <a:gd name="connsiteY5" fmla="*/ 6033 h 45249"/>
                            <a:gd name="connsiteX6" fmla="*/ 23702 w 49989"/>
                            <a:gd name="connsiteY6" fmla="*/ 25857 h 45249"/>
                            <a:gd name="connsiteX7" fmla="*/ 47835 w 49989"/>
                            <a:gd name="connsiteY7" fmla="*/ 45249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9989" h="45249">
                              <a:moveTo>
                                <a:pt x="47835" y="44818"/>
                              </a:moveTo>
                              <a:cubicBezTo>
                                <a:pt x="51283" y="31459"/>
                                <a:pt x="49559" y="23702"/>
                                <a:pt x="49559" y="23702"/>
                              </a:cubicBezTo>
                              <a:cubicBezTo>
                                <a:pt x="49559" y="23702"/>
                                <a:pt x="42233" y="17669"/>
                                <a:pt x="34907" y="12066"/>
                              </a:cubicBezTo>
                              <a:cubicBezTo>
                                <a:pt x="31028" y="9050"/>
                                <a:pt x="27581" y="6033"/>
                                <a:pt x="24564" y="3878"/>
                              </a:cubicBezTo>
                              <a:cubicBezTo>
                                <a:pt x="21978" y="1724"/>
                                <a:pt x="20254" y="0"/>
                                <a:pt x="20254" y="0"/>
                              </a:cubicBezTo>
                              <a:cubicBezTo>
                                <a:pt x="20254" y="0"/>
                                <a:pt x="12067" y="0"/>
                                <a:pt x="0" y="6033"/>
                              </a:cubicBezTo>
                              <a:cubicBezTo>
                                <a:pt x="0" y="6033"/>
                                <a:pt x="11636" y="16376"/>
                                <a:pt x="23702" y="25857"/>
                              </a:cubicBezTo>
                              <a:cubicBezTo>
                                <a:pt x="35769" y="35338"/>
                                <a:pt x="47835" y="45249"/>
                                <a:pt x="47835" y="452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7" name="Vrije vorm: vorm 10126">
                          <a:extLst>
                            <a:ext uri="{FF2B5EF4-FFF2-40B4-BE49-F238E27FC236}">
                              <a16:creationId xmlns:a16="http://schemas.microsoft.com/office/drawing/2014/main" id="{8C7C5FF1-AB4A-B434-F4FD-B95BFAFEE2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5285" y="3891777"/>
                          <a:ext cx="38354" cy="40939"/>
                        </a:xfrm>
                        <a:custGeom>
                          <a:avLst/>
                          <a:gdLst>
                            <a:gd name="connsiteX0" fmla="*/ 13790 w 38354"/>
                            <a:gd name="connsiteY0" fmla="*/ 40940 h 40939"/>
                            <a:gd name="connsiteX1" fmla="*/ 0 w 38354"/>
                            <a:gd name="connsiteY1" fmla="*/ 29735 h 40939"/>
                            <a:gd name="connsiteX2" fmla="*/ 24564 w 38354"/>
                            <a:gd name="connsiteY2" fmla="*/ 0 h 40939"/>
                            <a:gd name="connsiteX3" fmla="*/ 38354 w 38354"/>
                            <a:gd name="connsiteY3" fmla="*/ 10774 h 40939"/>
                            <a:gd name="connsiteX4" fmla="*/ 13790 w 38354"/>
                            <a:gd name="connsiteY4" fmla="*/ 40940 h 409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354" h="40939">
                              <a:moveTo>
                                <a:pt x="13790" y="40940"/>
                              </a:moveTo>
                              <a:lnTo>
                                <a:pt x="0" y="29735"/>
                              </a:lnTo>
                              <a:lnTo>
                                <a:pt x="24564" y="0"/>
                              </a:lnTo>
                              <a:lnTo>
                                <a:pt x="38354" y="10774"/>
                              </a:lnTo>
                              <a:lnTo>
                                <a:pt x="13790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8" name="Vrije vorm: vorm 10127">
                          <a:extLst>
                            <a:ext uri="{FF2B5EF4-FFF2-40B4-BE49-F238E27FC236}">
                              <a16:creationId xmlns:a16="http://schemas.microsoft.com/office/drawing/2014/main" id="{1A20E5D8-700A-2485-DE2D-EE16876297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48931" y="3934785"/>
                          <a:ext cx="33898" cy="23979"/>
                        </a:xfrm>
                        <a:custGeom>
                          <a:avLst/>
                          <a:gdLst>
                            <a:gd name="connsiteX0" fmla="*/ 32995 w 33898"/>
                            <a:gd name="connsiteY0" fmla="*/ 15170 h 23979"/>
                            <a:gd name="connsiteX1" fmla="*/ 14895 w 33898"/>
                            <a:gd name="connsiteY1" fmla="*/ 87 h 23979"/>
                            <a:gd name="connsiteX2" fmla="*/ 2828 w 33898"/>
                            <a:gd name="connsiteY2" fmla="*/ 6120 h 23979"/>
                            <a:gd name="connsiteX3" fmla="*/ 4983 w 33898"/>
                            <a:gd name="connsiteY3" fmla="*/ 19910 h 23979"/>
                            <a:gd name="connsiteX4" fmla="*/ 32564 w 33898"/>
                            <a:gd name="connsiteY4" fmla="*/ 15170 h 239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898" h="23979">
                              <a:moveTo>
                                <a:pt x="32995" y="15170"/>
                              </a:moveTo>
                              <a:cubicBezTo>
                                <a:pt x="37735" y="4827"/>
                                <a:pt x="22652" y="-775"/>
                                <a:pt x="14895" y="87"/>
                              </a:cubicBezTo>
                              <a:cubicBezTo>
                                <a:pt x="10585" y="517"/>
                                <a:pt x="4552" y="2672"/>
                                <a:pt x="2828" y="6120"/>
                              </a:cubicBezTo>
                              <a:cubicBezTo>
                                <a:pt x="-1050" y="9567"/>
                                <a:pt x="-1481" y="14739"/>
                                <a:pt x="4983" y="19910"/>
                              </a:cubicBezTo>
                              <a:cubicBezTo>
                                <a:pt x="14033" y="27667"/>
                                <a:pt x="28685" y="23358"/>
                                <a:pt x="32564" y="1517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9" name="Vrije vorm: vorm 10128">
                          <a:extLst>
                            <a:ext uri="{FF2B5EF4-FFF2-40B4-BE49-F238E27FC236}">
                              <a16:creationId xmlns:a16="http://schemas.microsoft.com/office/drawing/2014/main" id="{E52C54A2-D2FA-061C-D215-8BBE15E39B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37198" y="3961544"/>
                          <a:ext cx="13699" cy="10356"/>
                        </a:xfrm>
                        <a:custGeom>
                          <a:avLst/>
                          <a:gdLst>
                            <a:gd name="connsiteX0" fmla="*/ 13268 w 13699"/>
                            <a:gd name="connsiteY0" fmla="*/ 6511 h 10356"/>
                            <a:gd name="connsiteX1" fmla="*/ 5942 w 13699"/>
                            <a:gd name="connsiteY1" fmla="*/ 47 h 10356"/>
                            <a:gd name="connsiteX2" fmla="*/ 1201 w 13699"/>
                            <a:gd name="connsiteY2" fmla="*/ 2632 h 10356"/>
                            <a:gd name="connsiteX3" fmla="*/ 2063 w 13699"/>
                            <a:gd name="connsiteY3" fmla="*/ 8666 h 10356"/>
                            <a:gd name="connsiteX4" fmla="*/ 13268 w 13699"/>
                            <a:gd name="connsiteY4" fmla="*/ 6942 h 10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99" h="10356">
                              <a:moveTo>
                                <a:pt x="13268" y="6511"/>
                              </a:moveTo>
                              <a:cubicBezTo>
                                <a:pt x="15423" y="2202"/>
                                <a:pt x="8958" y="-384"/>
                                <a:pt x="5942" y="47"/>
                              </a:cubicBezTo>
                              <a:cubicBezTo>
                                <a:pt x="4218" y="47"/>
                                <a:pt x="1632" y="909"/>
                                <a:pt x="1201" y="2632"/>
                              </a:cubicBezTo>
                              <a:cubicBezTo>
                                <a:pt x="-522" y="3925"/>
                                <a:pt x="-522" y="6080"/>
                                <a:pt x="2063" y="8666"/>
                              </a:cubicBezTo>
                              <a:cubicBezTo>
                                <a:pt x="5942" y="11682"/>
                                <a:pt x="11975" y="10389"/>
                                <a:pt x="13268" y="69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0" name="Vrije vorm: vorm 10129">
                          <a:extLst>
                            <a:ext uri="{FF2B5EF4-FFF2-40B4-BE49-F238E27FC236}">
                              <a16:creationId xmlns:a16="http://schemas.microsoft.com/office/drawing/2014/main" id="{3451D99A-3605-A45B-317C-50D59C19A8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6411" y="3890054"/>
                          <a:ext cx="74553" cy="69813"/>
                        </a:xfrm>
                        <a:custGeom>
                          <a:avLst/>
                          <a:gdLst>
                            <a:gd name="connsiteX0" fmla="*/ 53868 w 74553"/>
                            <a:gd name="connsiteY0" fmla="*/ 69813 h 69813"/>
                            <a:gd name="connsiteX1" fmla="*/ 26719 w 74553"/>
                            <a:gd name="connsiteY1" fmla="*/ 48266 h 69813"/>
                            <a:gd name="connsiteX2" fmla="*/ 8188 w 74553"/>
                            <a:gd name="connsiteY2" fmla="*/ 33183 h 69813"/>
                            <a:gd name="connsiteX3" fmla="*/ 0 w 74553"/>
                            <a:gd name="connsiteY3" fmla="*/ 25857 h 69813"/>
                            <a:gd name="connsiteX4" fmla="*/ 21547 w 74553"/>
                            <a:gd name="connsiteY4" fmla="*/ 0 h 69813"/>
                            <a:gd name="connsiteX5" fmla="*/ 29735 w 74553"/>
                            <a:gd name="connsiteY5" fmla="*/ 6895 h 69813"/>
                            <a:gd name="connsiteX6" fmla="*/ 47835 w 74553"/>
                            <a:gd name="connsiteY6" fmla="*/ 21978 h 69813"/>
                            <a:gd name="connsiteX7" fmla="*/ 74554 w 74553"/>
                            <a:gd name="connsiteY7" fmla="*/ 43525 h 69813"/>
                            <a:gd name="connsiteX8" fmla="*/ 53437 w 74553"/>
                            <a:gd name="connsiteY8" fmla="*/ 69813 h 69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9813">
                              <a:moveTo>
                                <a:pt x="53868" y="69813"/>
                              </a:moveTo>
                              <a:cubicBezTo>
                                <a:pt x="53868" y="69813"/>
                                <a:pt x="40078" y="59039"/>
                                <a:pt x="26719" y="48266"/>
                              </a:cubicBezTo>
                              <a:cubicBezTo>
                                <a:pt x="19824" y="43095"/>
                                <a:pt x="13359" y="37492"/>
                                <a:pt x="8188" y="33183"/>
                              </a:cubicBezTo>
                              <a:cubicBezTo>
                                <a:pt x="3448" y="28873"/>
                                <a:pt x="0" y="25857"/>
                                <a:pt x="0" y="25857"/>
                              </a:cubicBezTo>
                              <a:lnTo>
                                <a:pt x="21547" y="0"/>
                              </a:lnTo>
                              <a:cubicBezTo>
                                <a:pt x="21547" y="0"/>
                                <a:pt x="24564" y="2586"/>
                                <a:pt x="29735" y="6895"/>
                              </a:cubicBezTo>
                              <a:cubicBezTo>
                                <a:pt x="34476" y="11204"/>
                                <a:pt x="41371" y="16376"/>
                                <a:pt x="47835" y="21978"/>
                              </a:cubicBezTo>
                              <a:cubicBezTo>
                                <a:pt x="61194" y="32752"/>
                                <a:pt x="74554" y="43525"/>
                                <a:pt x="74554" y="43525"/>
                              </a:cubicBezTo>
                              <a:lnTo>
                                <a:pt x="53437" y="6981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31" name="Vrije vorm: vorm 10130">
                          <a:extLst>
                            <a:ext uri="{FF2B5EF4-FFF2-40B4-BE49-F238E27FC236}">
                              <a16:creationId xmlns:a16="http://schemas.microsoft.com/office/drawing/2014/main" id="{EB8FFB39-E075-2862-093C-99D786F45A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93130" y="3912032"/>
                          <a:ext cx="48266" cy="47835"/>
                        </a:xfrm>
                        <a:custGeom>
                          <a:avLst/>
                          <a:gdLst>
                            <a:gd name="connsiteX0" fmla="*/ 27150 w 48266"/>
                            <a:gd name="connsiteY0" fmla="*/ 47835 h 47835"/>
                            <a:gd name="connsiteX1" fmla="*/ 0 w 48266"/>
                            <a:gd name="connsiteY1" fmla="*/ 26288 h 47835"/>
                            <a:gd name="connsiteX2" fmla="*/ 21116 w 48266"/>
                            <a:gd name="connsiteY2" fmla="*/ 0 h 47835"/>
                            <a:gd name="connsiteX3" fmla="*/ 48266 w 48266"/>
                            <a:gd name="connsiteY3" fmla="*/ 21547 h 47835"/>
                            <a:gd name="connsiteX4" fmla="*/ 27150 w 48266"/>
                            <a:gd name="connsiteY4" fmla="*/ 47835 h 478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266" h="47835">
                              <a:moveTo>
                                <a:pt x="27150" y="47835"/>
                              </a:moveTo>
                              <a:lnTo>
                                <a:pt x="0" y="26288"/>
                              </a:lnTo>
                              <a:lnTo>
                                <a:pt x="21116" y="0"/>
                              </a:lnTo>
                              <a:lnTo>
                                <a:pt x="48266" y="21547"/>
                              </a:lnTo>
                              <a:lnTo>
                                <a:pt x="27150" y="4783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3" name="Graphic 1445">
                        <a:extLst>
                          <a:ext uri="{FF2B5EF4-FFF2-40B4-BE49-F238E27FC236}">
                            <a16:creationId xmlns:a16="http://schemas.microsoft.com/office/drawing/2014/main" id="{29FFD5A9-875F-0F6E-7F08-4C6442EB20F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2258" y="4028616"/>
                        <a:ext cx="107030" cy="123037"/>
                        <a:chOff x="5722258" y="4028616"/>
                        <a:chExt cx="107030" cy="123037"/>
                      </a:xfrm>
                    </p:grpSpPr>
                    <p:sp>
                      <p:nvSpPr>
                        <p:cNvPr id="10118" name="Vrije vorm: vorm 10117">
                          <a:extLst>
                            <a:ext uri="{FF2B5EF4-FFF2-40B4-BE49-F238E27FC236}">
                              <a16:creationId xmlns:a16="http://schemas.microsoft.com/office/drawing/2014/main" id="{0DB03A77-6BA0-4D44-C993-EB9348B00C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2258" y="4057692"/>
                          <a:ext cx="83383" cy="93962"/>
                        </a:xfrm>
                        <a:custGeom>
                          <a:avLst/>
                          <a:gdLst>
                            <a:gd name="connsiteX0" fmla="*/ 76002 w 83383"/>
                            <a:gd name="connsiteY0" fmla="*/ 65073 h 93962"/>
                            <a:gd name="connsiteX1" fmla="*/ 82036 w 83383"/>
                            <a:gd name="connsiteY1" fmla="*/ 21116 h 93962"/>
                            <a:gd name="connsiteX2" fmla="*/ 50577 w 83383"/>
                            <a:gd name="connsiteY2" fmla="*/ 0 h 93962"/>
                            <a:gd name="connsiteX3" fmla="*/ 12222 w 83383"/>
                            <a:gd name="connsiteY3" fmla="*/ 22840 h 93962"/>
                            <a:gd name="connsiteX4" fmla="*/ 4896 w 83383"/>
                            <a:gd name="connsiteY4" fmla="*/ 79294 h 93962"/>
                            <a:gd name="connsiteX5" fmla="*/ 7913 w 83383"/>
                            <a:gd name="connsiteY5" fmla="*/ 85327 h 93962"/>
                            <a:gd name="connsiteX6" fmla="*/ 10930 w 83383"/>
                            <a:gd name="connsiteY6" fmla="*/ 89206 h 93962"/>
                            <a:gd name="connsiteX7" fmla="*/ 12653 w 83383"/>
                            <a:gd name="connsiteY7" fmla="*/ 90930 h 93962"/>
                            <a:gd name="connsiteX8" fmla="*/ 19979 w 83383"/>
                            <a:gd name="connsiteY8" fmla="*/ 93084 h 93962"/>
                            <a:gd name="connsiteX9" fmla="*/ 26444 w 83383"/>
                            <a:gd name="connsiteY9" fmla="*/ 93946 h 93962"/>
                            <a:gd name="connsiteX10" fmla="*/ 75572 w 83383"/>
                            <a:gd name="connsiteY10" fmla="*/ 65504 h 939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3383" h="93962">
                              <a:moveTo>
                                <a:pt x="76002" y="65073"/>
                              </a:moveTo>
                              <a:cubicBezTo>
                                <a:pt x="87638" y="37923"/>
                                <a:pt x="82036" y="21116"/>
                                <a:pt x="82036" y="21116"/>
                              </a:cubicBezTo>
                              <a:lnTo>
                                <a:pt x="50577" y="0"/>
                              </a:lnTo>
                              <a:cubicBezTo>
                                <a:pt x="50577" y="0"/>
                                <a:pt x="32908" y="1724"/>
                                <a:pt x="12222" y="22840"/>
                              </a:cubicBezTo>
                              <a:cubicBezTo>
                                <a:pt x="-3292" y="38785"/>
                                <a:pt x="-1999" y="63780"/>
                                <a:pt x="4896" y="79294"/>
                              </a:cubicBezTo>
                              <a:cubicBezTo>
                                <a:pt x="5758" y="81449"/>
                                <a:pt x="7051" y="83173"/>
                                <a:pt x="7913" y="85327"/>
                              </a:cubicBezTo>
                              <a:cubicBezTo>
                                <a:pt x="9206" y="86620"/>
                                <a:pt x="10068" y="87913"/>
                                <a:pt x="10930" y="89206"/>
                              </a:cubicBezTo>
                              <a:cubicBezTo>
                                <a:pt x="11792" y="90068"/>
                                <a:pt x="12653" y="90930"/>
                                <a:pt x="12653" y="90930"/>
                              </a:cubicBezTo>
                              <a:cubicBezTo>
                                <a:pt x="12653" y="90930"/>
                                <a:pt x="16101" y="92223"/>
                                <a:pt x="19979" y="93084"/>
                              </a:cubicBezTo>
                              <a:cubicBezTo>
                                <a:pt x="22134" y="93084"/>
                                <a:pt x="24289" y="93515"/>
                                <a:pt x="26444" y="93946"/>
                              </a:cubicBezTo>
                              <a:cubicBezTo>
                                <a:pt x="43681" y="94377"/>
                                <a:pt x="66953" y="86189"/>
                                <a:pt x="75572" y="655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9" name="Vrije vorm: vorm 10118">
                          <a:extLst>
                            <a:ext uri="{FF2B5EF4-FFF2-40B4-BE49-F238E27FC236}">
                              <a16:creationId xmlns:a16="http://schemas.microsoft.com/office/drawing/2014/main" id="{ECA1989C-E85D-A3B4-F9E3-B6571E0C30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57692"/>
                          <a:ext cx="52240" cy="42663"/>
                        </a:xfrm>
                        <a:custGeom>
                          <a:avLst/>
                          <a:gdLst>
                            <a:gd name="connsiteX0" fmla="*/ 51283 w 52240"/>
                            <a:gd name="connsiteY0" fmla="*/ 42664 h 42663"/>
                            <a:gd name="connsiteX1" fmla="*/ 51283 w 52240"/>
                            <a:gd name="connsiteY1" fmla="*/ 21116 h 42663"/>
                            <a:gd name="connsiteX2" fmla="*/ 19824 w 52240"/>
                            <a:gd name="connsiteY2" fmla="*/ 0 h 42663"/>
                            <a:gd name="connsiteX3" fmla="*/ 0 w 52240"/>
                            <a:gd name="connsiteY3" fmla="*/ 8188 h 42663"/>
                            <a:gd name="connsiteX4" fmla="*/ 51714 w 52240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240" h="42663">
                              <a:moveTo>
                                <a:pt x="51283" y="42664"/>
                              </a:moveTo>
                              <a:cubicBezTo>
                                <a:pt x="53437" y="29304"/>
                                <a:pt x="51283" y="21116"/>
                                <a:pt x="51283" y="21116"/>
                              </a:cubicBezTo>
                              <a:lnTo>
                                <a:pt x="19824" y="0"/>
                              </a:lnTo>
                              <a:cubicBezTo>
                                <a:pt x="19824" y="0"/>
                                <a:pt x="11636" y="862"/>
                                <a:pt x="0" y="8188"/>
                              </a:cubicBezTo>
                              <a:lnTo>
                                <a:pt x="51714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0" name="Vrije vorm: vorm 10119">
                          <a:extLst>
                            <a:ext uri="{FF2B5EF4-FFF2-40B4-BE49-F238E27FC236}">
                              <a16:creationId xmlns:a16="http://schemas.microsoft.com/office/drawing/2014/main" id="{F245EDFA-C2F0-3ADE-F02D-91919E0725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3388199">
                          <a:off x="5781601" y="4040827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1" name="Vrije vorm: vorm 10120">
                          <a:extLst>
                            <a:ext uri="{FF2B5EF4-FFF2-40B4-BE49-F238E27FC236}">
                              <a16:creationId xmlns:a16="http://schemas.microsoft.com/office/drawing/2014/main" id="{97F72F8C-2D89-179B-C41C-5CC11142FD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9442" y="4076716"/>
                          <a:ext cx="33573" cy="24288"/>
                        </a:xfrm>
                        <a:custGeom>
                          <a:avLst/>
                          <a:gdLst>
                            <a:gd name="connsiteX0" fmla="*/ 32962 w 33573"/>
                            <a:gd name="connsiteY0" fmla="*/ 13727 h 24288"/>
                            <a:gd name="connsiteX1" fmla="*/ 13569 w 33573"/>
                            <a:gd name="connsiteY1" fmla="*/ 368 h 24288"/>
                            <a:gd name="connsiteX2" fmla="*/ 2364 w 33573"/>
                            <a:gd name="connsiteY2" fmla="*/ 7694 h 24288"/>
                            <a:gd name="connsiteX3" fmla="*/ 6243 w 33573"/>
                            <a:gd name="connsiteY3" fmla="*/ 21484 h 24288"/>
                            <a:gd name="connsiteX4" fmla="*/ 33393 w 33573"/>
                            <a:gd name="connsiteY4" fmla="*/ 13727 h 242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573" h="24288">
                              <a:moveTo>
                                <a:pt x="32962" y="13727"/>
                              </a:moveTo>
                              <a:cubicBezTo>
                                <a:pt x="36840" y="2954"/>
                                <a:pt x="21326" y="-1356"/>
                                <a:pt x="13569" y="368"/>
                              </a:cubicBezTo>
                              <a:cubicBezTo>
                                <a:pt x="9260" y="1230"/>
                                <a:pt x="3657" y="4247"/>
                                <a:pt x="2364" y="7694"/>
                              </a:cubicBezTo>
                              <a:cubicBezTo>
                                <a:pt x="-1083" y="11573"/>
                                <a:pt x="-1514" y="16313"/>
                                <a:pt x="6243" y="21484"/>
                              </a:cubicBezTo>
                              <a:cubicBezTo>
                                <a:pt x="16155" y="27949"/>
                                <a:pt x="29945" y="22347"/>
                                <a:pt x="33393" y="137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2" name="Vrije vorm: vorm 10121">
                          <a:extLst>
                            <a:ext uri="{FF2B5EF4-FFF2-40B4-BE49-F238E27FC236}">
                              <a16:creationId xmlns:a16="http://schemas.microsoft.com/office/drawing/2014/main" id="{24CA4350-F6A7-C532-4F4E-83A90258E5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919" y="4105770"/>
                          <a:ext cx="14035" cy="9947"/>
                        </a:xfrm>
                        <a:custGeom>
                          <a:avLst/>
                          <a:gdLst>
                            <a:gd name="connsiteX0" fmla="*/ 13749 w 14035"/>
                            <a:gd name="connsiteY0" fmla="*/ 5790 h 9947"/>
                            <a:gd name="connsiteX1" fmla="*/ 5561 w 14035"/>
                            <a:gd name="connsiteY1" fmla="*/ 187 h 9947"/>
                            <a:gd name="connsiteX2" fmla="*/ 821 w 14035"/>
                            <a:gd name="connsiteY2" fmla="*/ 3204 h 9947"/>
                            <a:gd name="connsiteX3" fmla="*/ 2544 w 14035"/>
                            <a:gd name="connsiteY3" fmla="*/ 8806 h 9947"/>
                            <a:gd name="connsiteX4" fmla="*/ 13749 w 14035"/>
                            <a:gd name="connsiteY4" fmla="*/ 5790 h 99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035" h="9947">
                              <a:moveTo>
                                <a:pt x="13749" y="5790"/>
                              </a:moveTo>
                              <a:cubicBezTo>
                                <a:pt x="15473" y="1480"/>
                                <a:pt x="9009" y="-675"/>
                                <a:pt x="5561" y="187"/>
                              </a:cubicBezTo>
                              <a:cubicBezTo>
                                <a:pt x="3837" y="187"/>
                                <a:pt x="1252" y="1480"/>
                                <a:pt x="821" y="3204"/>
                              </a:cubicBezTo>
                              <a:cubicBezTo>
                                <a:pt x="-472" y="4928"/>
                                <a:pt x="-472" y="7083"/>
                                <a:pt x="2544" y="8806"/>
                              </a:cubicBezTo>
                              <a:cubicBezTo>
                                <a:pt x="6423" y="11392"/>
                                <a:pt x="12456" y="9237"/>
                                <a:pt x="13749" y="579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3" name="Vrije vorm: vorm 10122">
                          <a:extLst>
                            <a:ext uri="{FF2B5EF4-FFF2-40B4-BE49-F238E27FC236}">
                              <a16:creationId xmlns:a16="http://schemas.microsoft.com/office/drawing/2014/main" id="{E2F49872-8224-6EE6-F2F1-E37AC80A78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53442" y="4030542"/>
                          <a:ext cx="75846" cy="66796"/>
                        </a:xfrm>
                        <a:custGeom>
                          <a:avLst/>
                          <a:gdLst>
                            <a:gd name="connsiteX0" fmla="*/ 57747 w 75846"/>
                            <a:gd name="connsiteY0" fmla="*/ 66797 h 66796"/>
                            <a:gd name="connsiteX1" fmla="*/ 0 w 75846"/>
                            <a:gd name="connsiteY1" fmla="*/ 28012 h 66796"/>
                            <a:gd name="connsiteX2" fmla="*/ 18962 w 75846"/>
                            <a:gd name="connsiteY2" fmla="*/ 0 h 66796"/>
                            <a:gd name="connsiteX3" fmla="*/ 75847 w 75846"/>
                            <a:gd name="connsiteY3" fmla="*/ 38354 h 66796"/>
                            <a:gd name="connsiteX4" fmla="*/ 57747 w 75846"/>
                            <a:gd name="connsiteY4" fmla="*/ 66797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66796">
                              <a:moveTo>
                                <a:pt x="57747" y="66797"/>
                              </a:moveTo>
                              <a:lnTo>
                                <a:pt x="0" y="28012"/>
                              </a:lnTo>
                              <a:lnTo>
                                <a:pt x="18962" y="0"/>
                              </a:lnTo>
                              <a:lnTo>
                                <a:pt x="75847" y="38354"/>
                              </a:lnTo>
                              <a:lnTo>
                                <a:pt x="57747" y="667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24" name="Vrije vorm: vorm 10123">
                          <a:extLst>
                            <a:ext uri="{FF2B5EF4-FFF2-40B4-BE49-F238E27FC236}">
                              <a16:creationId xmlns:a16="http://schemas.microsoft.com/office/drawing/2014/main" id="{A6E6051B-5360-E767-C04A-FC6AFD138E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82315" y="4049935"/>
                          <a:ext cx="46973" cy="47404"/>
                        </a:xfrm>
                        <a:custGeom>
                          <a:avLst/>
                          <a:gdLst>
                            <a:gd name="connsiteX0" fmla="*/ 28873 w 46973"/>
                            <a:gd name="connsiteY0" fmla="*/ 47404 h 47404"/>
                            <a:gd name="connsiteX1" fmla="*/ 0 w 46973"/>
                            <a:gd name="connsiteY1" fmla="*/ 28012 h 47404"/>
                            <a:gd name="connsiteX2" fmla="*/ 18531 w 46973"/>
                            <a:gd name="connsiteY2" fmla="*/ 0 h 47404"/>
                            <a:gd name="connsiteX3" fmla="*/ 46973 w 46973"/>
                            <a:gd name="connsiteY3" fmla="*/ 18961 h 47404"/>
                            <a:gd name="connsiteX4" fmla="*/ 28873 w 46973"/>
                            <a:gd name="connsiteY4" fmla="*/ 47404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6973" h="47404">
                              <a:moveTo>
                                <a:pt x="28873" y="47404"/>
                              </a:moveTo>
                              <a:lnTo>
                                <a:pt x="0" y="28012"/>
                              </a:lnTo>
                              <a:lnTo>
                                <a:pt x="18531" y="0"/>
                              </a:lnTo>
                              <a:lnTo>
                                <a:pt x="46973" y="18961"/>
                              </a:lnTo>
                              <a:lnTo>
                                <a:pt x="28873" y="4740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4" name="Graphic 1445">
                        <a:extLst>
                          <a:ext uri="{FF2B5EF4-FFF2-40B4-BE49-F238E27FC236}">
                            <a16:creationId xmlns:a16="http://schemas.microsoft.com/office/drawing/2014/main" id="{48CAD362-47EE-3584-77D1-914E12DDBC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27532" y="4147760"/>
                        <a:ext cx="103008" cy="127560"/>
                        <a:chOff x="5927532" y="4147760"/>
                        <a:chExt cx="103008" cy="127560"/>
                      </a:xfrm>
                    </p:grpSpPr>
                    <p:sp>
                      <p:nvSpPr>
                        <p:cNvPr id="10111" name="Vrije vorm: vorm 10110">
                          <a:extLst>
                            <a:ext uri="{FF2B5EF4-FFF2-40B4-BE49-F238E27FC236}">
                              <a16:creationId xmlns:a16="http://schemas.microsoft.com/office/drawing/2014/main" id="{9A9915D7-904D-C01B-CA78-352C24CBDF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7532" y="4180081"/>
                          <a:ext cx="81161" cy="95239"/>
                        </a:xfrm>
                        <a:custGeom>
                          <a:avLst/>
                          <a:gdLst>
                            <a:gd name="connsiteX0" fmla="*/ 76721 w 81161"/>
                            <a:gd name="connsiteY0" fmla="*/ 62056 h 95239"/>
                            <a:gd name="connsiteX1" fmla="*/ 81030 w 81161"/>
                            <a:gd name="connsiteY1" fmla="*/ 29735 h 95239"/>
                            <a:gd name="connsiteX2" fmla="*/ 78445 w 81161"/>
                            <a:gd name="connsiteY2" fmla="*/ 18100 h 95239"/>
                            <a:gd name="connsiteX3" fmla="*/ 45262 w 81161"/>
                            <a:gd name="connsiteY3" fmla="*/ 0 h 95239"/>
                            <a:gd name="connsiteX4" fmla="*/ 9493 w 81161"/>
                            <a:gd name="connsiteY4" fmla="*/ 25857 h 95239"/>
                            <a:gd name="connsiteX5" fmla="*/ 7339 w 81161"/>
                            <a:gd name="connsiteY5" fmla="*/ 82742 h 95239"/>
                            <a:gd name="connsiteX6" fmla="*/ 11217 w 81161"/>
                            <a:gd name="connsiteY6" fmla="*/ 88344 h 95239"/>
                            <a:gd name="connsiteX7" fmla="*/ 14665 w 81161"/>
                            <a:gd name="connsiteY7" fmla="*/ 91792 h 95239"/>
                            <a:gd name="connsiteX8" fmla="*/ 16388 w 81161"/>
                            <a:gd name="connsiteY8" fmla="*/ 93515 h 95239"/>
                            <a:gd name="connsiteX9" fmla="*/ 23714 w 81161"/>
                            <a:gd name="connsiteY9" fmla="*/ 95239 h 95239"/>
                            <a:gd name="connsiteX10" fmla="*/ 30179 w 81161"/>
                            <a:gd name="connsiteY10" fmla="*/ 95239 h 95239"/>
                            <a:gd name="connsiteX11" fmla="*/ 76290 w 81161"/>
                            <a:gd name="connsiteY11" fmla="*/ 62056 h 952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161" h="95239">
                              <a:moveTo>
                                <a:pt x="76721" y="62056"/>
                              </a:moveTo>
                              <a:cubicBezTo>
                                <a:pt x="81030" y="48266"/>
                                <a:pt x="81461" y="37061"/>
                                <a:pt x="81030" y="29735"/>
                              </a:cubicBezTo>
                              <a:cubicBezTo>
                                <a:pt x="80168" y="22409"/>
                                <a:pt x="78445" y="18100"/>
                                <a:pt x="78445" y="18100"/>
                              </a:cubicBezTo>
                              <a:lnTo>
                                <a:pt x="45262" y="0"/>
                              </a:lnTo>
                              <a:cubicBezTo>
                                <a:pt x="45262" y="0"/>
                                <a:pt x="27593" y="3017"/>
                                <a:pt x="9493" y="25857"/>
                              </a:cubicBezTo>
                              <a:cubicBezTo>
                                <a:pt x="-4728" y="43095"/>
                                <a:pt x="-850" y="67659"/>
                                <a:pt x="7339" y="82742"/>
                              </a:cubicBezTo>
                              <a:cubicBezTo>
                                <a:pt x="8631" y="84897"/>
                                <a:pt x="9924" y="86620"/>
                                <a:pt x="11217" y="88344"/>
                              </a:cubicBezTo>
                              <a:cubicBezTo>
                                <a:pt x="12510" y="89637"/>
                                <a:pt x="13803" y="90930"/>
                                <a:pt x="14665" y="91792"/>
                              </a:cubicBezTo>
                              <a:cubicBezTo>
                                <a:pt x="15526" y="92654"/>
                                <a:pt x="16388" y="93515"/>
                                <a:pt x="16388" y="93515"/>
                              </a:cubicBezTo>
                              <a:cubicBezTo>
                                <a:pt x="16388" y="93515"/>
                                <a:pt x="19836" y="94377"/>
                                <a:pt x="23714" y="95239"/>
                              </a:cubicBezTo>
                              <a:cubicBezTo>
                                <a:pt x="25869" y="95239"/>
                                <a:pt x="28024" y="95239"/>
                                <a:pt x="30179" y="95239"/>
                              </a:cubicBezTo>
                              <a:cubicBezTo>
                                <a:pt x="46986" y="94377"/>
                                <a:pt x="69826" y="83173"/>
                                <a:pt x="76290" y="620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2" name="Vrije vorm: vorm 10111">
                          <a:extLst>
                            <a:ext uri="{FF2B5EF4-FFF2-40B4-BE49-F238E27FC236}">
                              <a16:creationId xmlns:a16="http://schemas.microsoft.com/office/drawing/2014/main" id="{BAB2B20A-ACD9-FC6E-BF07-DF6F6644D4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401" y="4179650"/>
                          <a:ext cx="54772" cy="39647"/>
                        </a:xfrm>
                        <a:custGeom>
                          <a:avLst/>
                          <a:gdLst>
                            <a:gd name="connsiteX0" fmla="*/ 54730 w 54772"/>
                            <a:gd name="connsiteY0" fmla="*/ 39216 h 39647"/>
                            <a:gd name="connsiteX1" fmla="*/ 52145 w 54772"/>
                            <a:gd name="connsiteY1" fmla="*/ 18100 h 39647"/>
                            <a:gd name="connsiteX2" fmla="*/ 18962 w 54772"/>
                            <a:gd name="connsiteY2" fmla="*/ 0 h 39647"/>
                            <a:gd name="connsiteX3" fmla="*/ 0 w 54772"/>
                            <a:gd name="connsiteY3" fmla="*/ 9912 h 39647"/>
                            <a:gd name="connsiteX4" fmla="*/ 27150 w 54772"/>
                            <a:gd name="connsiteY4" fmla="*/ 24995 h 39647"/>
                            <a:gd name="connsiteX5" fmla="*/ 45680 w 54772"/>
                            <a:gd name="connsiteY5" fmla="*/ 35338 h 39647"/>
                            <a:gd name="connsiteX6" fmla="*/ 54299 w 54772"/>
                            <a:gd name="connsiteY6" fmla="*/ 39647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4772" h="39647">
                              <a:moveTo>
                                <a:pt x="54730" y="39216"/>
                              </a:moveTo>
                              <a:cubicBezTo>
                                <a:pt x="55161" y="25857"/>
                                <a:pt x="52145" y="18100"/>
                                <a:pt x="52145" y="18100"/>
                              </a:cubicBezTo>
                              <a:lnTo>
                                <a:pt x="18962" y="0"/>
                              </a:lnTo>
                              <a:cubicBezTo>
                                <a:pt x="18962" y="0"/>
                                <a:pt x="10774" y="1724"/>
                                <a:pt x="0" y="9912"/>
                              </a:cubicBezTo>
                              <a:cubicBezTo>
                                <a:pt x="0" y="9912"/>
                                <a:pt x="13790" y="17238"/>
                                <a:pt x="27150" y="24995"/>
                              </a:cubicBezTo>
                              <a:cubicBezTo>
                                <a:pt x="34045" y="28874"/>
                                <a:pt x="40940" y="32321"/>
                                <a:pt x="45680" y="35338"/>
                              </a:cubicBezTo>
                              <a:cubicBezTo>
                                <a:pt x="50852" y="38355"/>
                                <a:pt x="54299" y="39647"/>
                                <a:pt x="5429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3" name="Vrije vorm: vorm 10112">
                          <a:extLst>
                            <a:ext uri="{FF2B5EF4-FFF2-40B4-BE49-F238E27FC236}">
                              <a16:creationId xmlns:a16="http://schemas.microsoft.com/office/drawing/2014/main" id="{3A5DA230-6508-8708-FA0B-E6D7CE38B6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2706" y="4147760"/>
                          <a:ext cx="34044" cy="42663"/>
                        </a:xfrm>
                        <a:custGeom>
                          <a:avLst/>
                          <a:gdLst>
                            <a:gd name="connsiteX0" fmla="*/ 15945 w 34044"/>
                            <a:gd name="connsiteY0" fmla="*/ 42664 h 42663"/>
                            <a:gd name="connsiteX1" fmla="*/ 0 w 34044"/>
                            <a:gd name="connsiteY1" fmla="*/ 34045 h 42663"/>
                            <a:gd name="connsiteX2" fmla="*/ 18531 w 34044"/>
                            <a:gd name="connsiteY2" fmla="*/ 0 h 42663"/>
                            <a:gd name="connsiteX3" fmla="*/ 34045 w 34044"/>
                            <a:gd name="connsiteY3" fmla="*/ 8619 h 42663"/>
                            <a:gd name="connsiteX4" fmla="*/ 15945 w 34044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44" h="42663">
                              <a:moveTo>
                                <a:pt x="15945" y="42664"/>
                              </a:moveTo>
                              <a:lnTo>
                                <a:pt x="0" y="34045"/>
                              </a:lnTo>
                              <a:lnTo>
                                <a:pt x="18531" y="0"/>
                              </a:lnTo>
                              <a:lnTo>
                                <a:pt x="34045" y="8619"/>
                              </a:lnTo>
                              <a:lnTo>
                                <a:pt x="15945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4" name="Vrije vorm: vorm 10113">
                          <a:extLst>
                            <a:ext uri="{FF2B5EF4-FFF2-40B4-BE49-F238E27FC236}">
                              <a16:creationId xmlns:a16="http://schemas.microsoft.com/office/drawing/2014/main" id="{11FEAE8A-1AE6-CE47-5993-E414B4D586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42072" y="4200072"/>
                          <a:ext cx="33682" cy="24268"/>
                        </a:xfrm>
                        <a:custGeom>
                          <a:avLst/>
                          <a:gdLst>
                            <a:gd name="connsiteX0" fmla="*/ 33308 w 33682"/>
                            <a:gd name="connsiteY0" fmla="*/ 12330 h 24268"/>
                            <a:gd name="connsiteX1" fmla="*/ 12622 w 33682"/>
                            <a:gd name="connsiteY1" fmla="*/ 694 h 24268"/>
                            <a:gd name="connsiteX2" fmla="*/ 1848 w 33682"/>
                            <a:gd name="connsiteY2" fmla="*/ 8882 h 24268"/>
                            <a:gd name="connsiteX3" fmla="*/ 7020 w 33682"/>
                            <a:gd name="connsiteY3" fmla="*/ 22242 h 24268"/>
                            <a:gd name="connsiteX4" fmla="*/ 33308 w 33682"/>
                            <a:gd name="connsiteY4" fmla="*/ 12330 h 24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682" h="24268">
                              <a:moveTo>
                                <a:pt x="33308" y="12330"/>
                              </a:moveTo>
                              <a:cubicBezTo>
                                <a:pt x="36324" y="1125"/>
                                <a:pt x="20379" y="-1460"/>
                                <a:pt x="12622" y="694"/>
                              </a:cubicBezTo>
                              <a:cubicBezTo>
                                <a:pt x="8744" y="1987"/>
                                <a:pt x="3141" y="5435"/>
                                <a:pt x="1848" y="8882"/>
                              </a:cubicBezTo>
                              <a:cubicBezTo>
                                <a:pt x="-1168" y="13192"/>
                                <a:pt x="-1168" y="17932"/>
                                <a:pt x="7020" y="22242"/>
                              </a:cubicBezTo>
                              <a:cubicBezTo>
                                <a:pt x="17363" y="27844"/>
                                <a:pt x="30722" y="20949"/>
                                <a:pt x="33308" y="123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5" name="Vrije vorm: vorm 10114">
                          <a:extLst>
                            <a:ext uri="{FF2B5EF4-FFF2-40B4-BE49-F238E27FC236}">
                              <a16:creationId xmlns:a16="http://schemas.microsoft.com/office/drawing/2014/main" id="{F5EBC896-E625-7ABF-E209-C8FCA66FE2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4075" y="4231111"/>
                          <a:ext cx="13883" cy="10147"/>
                        </a:xfrm>
                        <a:custGeom>
                          <a:avLst/>
                          <a:gdLst>
                            <a:gd name="connsiteX0" fmla="*/ 13724 w 13883"/>
                            <a:gd name="connsiteY0" fmla="*/ 4993 h 10147"/>
                            <a:gd name="connsiteX1" fmla="*/ 5105 w 13883"/>
                            <a:gd name="connsiteY1" fmla="*/ 252 h 10147"/>
                            <a:gd name="connsiteX2" fmla="*/ 796 w 13883"/>
                            <a:gd name="connsiteY2" fmla="*/ 3700 h 10147"/>
                            <a:gd name="connsiteX3" fmla="*/ 2950 w 13883"/>
                            <a:gd name="connsiteY3" fmla="*/ 9302 h 10147"/>
                            <a:gd name="connsiteX4" fmla="*/ 13724 w 13883"/>
                            <a:gd name="connsiteY4" fmla="*/ 4993 h 101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883" h="10147">
                              <a:moveTo>
                                <a:pt x="13724" y="4993"/>
                              </a:moveTo>
                              <a:cubicBezTo>
                                <a:pt x="15017" y="683"/>
                                <a:pt x="8122" y="-610"/>
                                <a:pt x="5105" y="252"/>
                              </a:cubicBezTo>
                              <a:cubicBezTo>
                                <a:pt x="3381" y="683"/>
                                <a:pt x="1227" y="1976"/>
                                <a:pt x="796" y="3700"/>
                              </a:cubicBezTo>
                              <a:cubicBezTo>
                                <a:pt x="-497" y="5424"/>
                                <a:pt x="-497" y="7578"/>
                                <a:pt x="2950" y="9302"/>
                              </a:cubicBezTo>
                              <a:cubicBezTo>
                                <a:pt x="7260" y="11457"/>
                                <a:pt x="12862" y="9302"/>
                                <a:pt x="13724" y="4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6" name="Vrije vorm: vorm 10115">
                          <a:extLst>
                            <a:ext uri="{FF2B5EF4-FFF2-40B4-BE49-F238E27FC236}">
                              <a16:creationId xmlns:a16="http://schemas.microsoft.com/office/drawing/2014/main" id="{258CFBE5-D6F0-A8C5-8387-E1D632A1BE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3832" y="4152931"/>
                          <a:ext cx="76708" cy="62487"/>
                        </a:xfrm>
                        <a:custGeom>
                          <a:avLst/>
                          <a:gdLst>
                            <a:gd name="connsiteX0" fmla="*/ 60763 w 76708"/>
                            <a:gd name="connsiteY0" fmla="*/ 62487 h 62487"/>
                            <a:gd name="connsiteX1" fmla="*/ 51283 w 76708"/>
                            <a:gd name="connsiteY1" fmla="*/ 57747 h 62487"/>
                            <a:gd name="connsiteX2" fmla="*/ 30166 w 76708"/>
                            <a:gd name="connsiteY2" fmla="*/ 46111 h 62487"/>
                            <a:gd name="connsiteX3" fmla="*/ 0 w 76708"/>
                            <a:gd name="connsiteY3" fmla="*/ 29304 h 62487"/>
                            <a:gd name="connsiteX4" fmla="*/ 16376 w 76708"/>
                            <a:gd name="connsiteY4" fmla="*/ 0 h 62487"/>
                            <a:gd name="connsiteX5" fmla="*/ 46542 w 76708"/>
                            <a:gd name="connsiteY5" fmla="*/ 16376 h 62487"/>
                            <a:gd name="connsiteX6" fmla="*/ 67228 w 76708"/>
                            <a:gd name="connsiteY6" fmla="*/ 27581 h 62487"/>
                            <a:gd name="connsiteX7" fmla="*/ 76708 w 76708"/>
                            <a:gd name="connsiteY7" fmla="*/ 32321 h 62487"/>
                            <a:gd name="connsiteX8" fmla="*/ 61194 w 76708"/>
                            <a:gd name="connsiteY8" fmla="*/ 62056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708" h="62487">
                              <a:moveTo>
                                <a:pt x="60763" y="62487"/>
                              </a:moveTo>
                              <a:cubicBezTo>
                                <a:pt x="60763" y="62487"/>
                                <a:pt x="56885" y="60763"/>
                                <a:pt x="51283" y="57747"/>
                              </a:cubicBezTo>
                              <a:cubicBezTo>
                                <a:pt x="45680" y="54730"/>
                                <a:pt x="37923" y="50421"/>
                                <a:pt x="30166" y="46111"/>
                              </a:cubicBezTo>
                              <a:cubicBezTo>
                                <a:pt x="15083" y="37923"/>
                                <a:pt x="0" y="29304"/>
                                <a:pt x="0" y="29304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31459" y="8188"/>
                                <a:pt x="46542" y="16376"/>
                              </a:cubicBezTo>
                              <a:cubicBezTo>
                                <a:pt x="53868" y="20685"/>
                                <a:pt x="61625" y="24564"/>
                                <a:pt x="67228" y="27581"/>
                              </a:cubicBezTo>
                              <a:cubicBezTo>
                                <a:pt x="72830" y="30597"/>
                                <a:pt x="76708" y="32321"/>
                                <a:pt x="76708" y="32321"/>
                              </a:cubicBezTo>
                              <a:lnTo>
                                <a:pt x="61194" y="620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7" name="Vrije vorm: vorm 10116">
                          <a:extLst>
                            <a:ext uri="{FF2B5EF4-FFF2-40B4-BE49-F238E27FC236}">
                              <a16:creationId xmlns:a16="http://schemas.microsoft.com/office/drawing/2014/main" id="{746E4265-F58A-D74E-612E-F789265E10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83999" y="4168876"/>
                          <a:ext cx="46111" cy="46542"/>
                        </a:xfrm>
                        <a:custGeom>
                          <a:avLst/>
                          <a:gdLst>
                            <a:gd name="connsiteX0" fmla="*/ 30597 w 46111"/>
                            <a:gd name="connsiteY0" fmla="*/ 46542 h 46542"/>
                            <a:gd name="connsiteX1" fmla="*/ 25857 w 46111"/>
                            <a:gd name="connsiteY1" fmla="*/ 43957 h 46542"/>
                            <a:gd name="connsiteX2" fmla="*/ 15083 w 46111"/>
                            <a:gd name="connsiteY2" fmla="*/ 38355 h 46542"/>
                            <a:gd name="connsiteX3" fmla="*/ 0 w 46111"/>
                            <a:gd name="connsiteY3" fmla="*/ 29735 h 46542"/>
                            <a:gd name="connsiteX4" fmla="*/ 15945 w 46111"/>
                            <a:gd name="connsiteY4" fmla="*/ 0 h 46542"/>
                            <a:gd name="connsiteX5" fmla="*/ 31028 w 46111"/>
                            <a:gd name="connsiteY5" fmla="*/ 8188 h 46542"/>
                            <a:gd name="connsiteX6" fmla="*/ 41371 w 46111"/>
                            <a:gd name="connsiteY6" fmla="*/ 13791 h 46542"/>
                            <a:gd name="connsiteX7" fmla="*/ 46111 w 46111"/>
                            <a:gd name="connsiteY7" fmla="*/ 16376 h 46542"/>
                            <a:gd name="connsiteX8" fmla="*/ 30597 w 46111"/>
                            <a:gd name="connsiteY8" fmla="*/ 46112 h 46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6111" h="46542">
                              <a:moveTo>
                                <a:pt x="30597" y="46542"/>
                              </a:moveTo>
                              <a:cubicBezTo>
                                <a:pt x="30597" y="46542"/>
                                <a:pt x="28873" y="45681"/>
                                <a:pt x="25857" y="43957"/>
                              </a:cubicBezTo>
                              <a:cubicBezTo>
                                <a:pt x="22840" y="42664"/>
                                <a:pt x="18962" y="40509"/>
                                <a:pt x="15083" y="38355"/>
                              </a:cubicBezTo>
                              <a:cubicBezTo>
                                <a:pt x="7757" y="34045"/>
                                <a:pt x="0" y="29735"/>
                                <a:pt x="0" y="29735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23271" y="4310"/>
                                <a:pt x="31028" y="8188"/>
                              </a:cubicBezTo>
                              <a:cubicBezTo>
                                <a:pt x="34907" y="10343"/>
                                <a:pt x="38354" y="12497"/>
                                <a:pt x="41371" y="13791"/>
                              </a:cubicBezTo>
                              <a:cubicBezTo>
                                <a:pt x="44387" y="15083"/>
                                <a:pt x="46111" y="16376"/>
                                <a:pt x="46111" y="16376"/>
                              </a:cubicBezTo>
                              <a:lnTo>
                                <a:pt x="30597" y="461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5" name="Graphic 1445">
                        <a:extLst>
                          <a:ext uri="{FF2B5EF4-FFF2-40B4-BE49-F238E27FC236}">
                            <a16:creationId xmlns:a16="http://schemas.microsoft.com/office/drawing/2014/main" id="{D5D3F74A-CADC-B8CB-4744-2250BDEE70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90" y="4247308"/>
                        <a:ext cx="96921" cy="132300"/>
                        <a:chOff x="6143490" y="4247308"/>
                        <a:chExt cx="96921" cy="132300"/>
                      </a:xfrm>
                    </p:grpSpPr>
                    <p:sp>
                      <p:nvSpPr>
                        <p:cNvPr id="10104" name="Vrije vorm: vorm 10103">
                          <a:extLst>
                            <a:ext uri="{FF2B5EF4-FFF2-40B4-BE49-F238E27FC236}">
                              <a16:creationId xmlns:a16="http://schemas.microsoft.com/office/drawing/2014/main" id="{F68E2AFC-397C-DF7F-B49E-EEF858A0DE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90" y="4282215"/>
                          <a:ext cx="78946" cy="97394"/>
                        </a:xfrm>
                        <a:custGeom>
                          <a:avLst/>
                          <a:gdLst>
                            <a:gd name="connsiteX0" fmla="*/ 76667 w 78946"/>
                            <a:gd name="connsiteY0" fmla="*/ 59039 h 97394"/>
                            <a:gd name="connsiteX1" fmla="*/ 77960 w 78946"/>
                            <a:gd name="connsiteY1" fmla="*/ 26288 h 97394"/>
                            <a:gd name="connsiteX2" fmla="*/ 74513 w 78946"/>
                            <a:gd name="connsiteY2" fmla="*/ 15083 h 97394"/>
                            <a:gd name="connsiteX3" fmla="*/ 40037 w 78946"/>
                            <a:gd name="connsiteY3" fmla="*/ 0 h 97394"/>
                            <a:gd name="connsiteX4" fmla="*/ 6854 w 78946"/>
                            <a:gd name="connsiteY4" fmla="*/ 29304 h 97394"/>
                            <a:gd name="connsiteX5" fmla="*/ 10302 w 78946"/>
                            <a:gd name="connsiteY5" fmla="*/ 86189 h 97394"/>
                            <a:gd name="connsiteX6" fmla="*/ 14611 w 78946"/>
                            <a:gd name="connsiteY6" fmla="*/ 91360 h 97394"/>
                            <a:gd name="connsiteX7" fmla="*/ 18490 w 78946"/>
                            <a:gd name="connsiteY7" fmla="*/ 94808 h 97394"/>
                            <a:gd name="connsiteX8" fmla="*/ 20213 w 78946"/>
                            <a:gd name="connsiteY8" fmla="*/ 96532 h 97394"/>
                            <a:gd name="connsiteX9" fmla="*/ 27540 w 78946"/>
                            <a:gd name="connsiteY9" fmla="*/ 97394 h 97394"/>
                            <a:gd name="connsiteX10" fmla="*/ 34004 w 78946"/>
                            <a:gd name="connsiteY10" fmla="*/ 96963 h 97394"/>
                            <a:gd name="connsiteX11" fmla="*/ 77098 w 78946"/>
                            <a:gd name="connsiteY11" fmla="*/ 59471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946" h="97394">
                              <a:moveTo>
                                <a:pt x="76667" y="59039"/>
                              </a:moveTo>
                              <a:cubicBezTo>
                                <a:pt x="79684" y="44818"/>
                                <a:pt x="79253" y="33614"/>
                                <a:pt x="77960" y="26288"/>
                              </a:cubicBezTo>
                              <a:cubicBezTo>
                                <a:pt x="76667" y="18962"/>
                                <a:pt x="74513" y="15083"/>
                                <a:pt x="74513" y="15083"/>
                              </a:cubicBezTo>
                              <a:lnTo>
                                <a:pt x="40037" y="0"/>
                              </a:lnTo>
                              <a:cubicBezTo>
                                <a:pt x="40037" y="0"/>
                                <a:pt x="22799" y="4740"/>
                                <a:pt x="6854" y="29304"/>
                              </a:cubicBezTo>
                              <a:cubicBezTo>
                                <a:pt x="-5212" y="47835"/>
                                <a:pt x="390" y="71968"/>
                                <a:pt x="10302" y="86189"/>
                              </a:cubicBezTo>
                              <a:cubicBezTo>
                                <a:pt x="11594" y="88344"/>
                                <a:pt x="12887" y="90068"/>
                                <a:pt x="14611" y="91360"/>
                              </a:cubicBezTo>
                              <a:cubicBezTo>
                                <a:pt x="15904" y="92654"/>
                                <a:pt x="17197" y="93946"/>
                                <a:pt x="18490" y="94808"/>
                              </a:cubicBezTo>
                              <a:cubicBezTo>
                                <a:pt x="19783" y="95670"/>
                                <a:pt x="20213" y="96532"/>
                                <a:pt x="20213" y="96532"/>
                              </a:cubicBezTo>
                              <a:cubicBezTo>
                                <a:pt x="20213" y="96532"/>
                                <a:pt x="24092" y="96963"/>
                                <a:pt x="27540" y="97394"/>
                              </a:cubicBezTo>
                              <a:cubicBezTo>
                                <a:pt x="29694" y="97394"/>
                                <a:pt x="31849" y="97394"/>
                                <a:pt x="34004" y="96963"/>
                              </a:cubicBezTo>
                              <a:cubicBezTo>
                                <a:pt x="50811" y="94377"/>
                                <a:pt x="72358" y="81018"/>
                                <a:pt x="77098" y="594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5" name="Vrije vorm: vorm 10104">
                          <a:extLst>
                            <a:ext uri="{FF2B5EF4-FFF2-40B4-BE49-F238E27FC236}">
                              <a16:creationId xmlns:a16="http://schemas.microsoft.com/office/drawing/2014/main" id="{A6ABF995-5263-EFCF-925E-8762D00B9C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996" y="4281784"/>
                          <a:ext cx="57315" cy="36199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36200 h 36199"/>
                            <a:gd name="connsiteX1" fmla="*/ 54730 w 57315"/>
                            <a:gd name="connsiteY1" fmla="*/ 20686 h 36199"/>
                            <a:gd name="connsiteX2" fmla="*/ 52575 w 57315"/>
                            <a:gd name="connsiteY2" fmla="*/ 15083 h 36199"/>
                            <a:gd name="connsiteX3" fmla="*/ 18100 w 57315"/>
                            <a:gd name="connsiteY3" fmla="*/ 0 h 36199"/>
                            <a:gd name="connsiteX4" fmla="*/ 0 w 57315"/>
                            <a:gd name="connsiteY4" fmla="*/ 11636 h 36199"/>
                            <a:gd name="connsiteX5" fmla="*/ 28442 w 57315"/>
                            <a:gd name="connsiteY5" fmla="*/ 24133 h 36199"/>
                            <a:gd name="connsiteX6" fmla="*/ 47835 w 57315"/>
                            <a:gd name="connsiteY6" fmla="*/ 32752 h 36199"/>
                            <a:gd name="connsiteX7" fmla="*/ 56885 w 57315"/>
                            <a:gd name="connsiteY7" fmla="*/ 36200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6199">
                              <a:moveTo>
                                <a:pt x="57316" y="36200"/>
                              </a:moveTo>
                              <a:cubicBezTo>
                                <a:pt x="57316" y="29304"/>
                                <a:pt x="56023" y="24564"/>
                                <a:pt x="54730" y="20686"/>
                              </a:cubicBezTo>
                              <a:cubicBezTo>
                                <a:pt x="53868" y="17238"/>
                                <a:pt x="52575" y="15083"/>
                                <a:pt x="52575" y="15083"/>
                              </a:cubicBezTo>
                              <a:lnTo>
                                <a:pt x="18100" y="0"/>
                              </a:lnTo>
                              <a:cubicBezTo>
                                <a:pt x="18100" y="0"/>
                                <a:pt x="10343" y="2155"/>
                                <a:pt x="0" y="11636"/>
                              </a:cubicBezTo>
                              <a:cubicBezTo>
                                <a:pt x="0" y="11636"/>
                                <a:pt x="14221" y="17669"/>
                                <a:pt x="28442" y="24133"/>
                              </a:cubicBezTo>
                              <a:cubicBezTo>
                                <a:pt x="35338" y="27150"/>
                                <a:pt x="42664" y="30597"/>
                                <a:pt x="47835" y="32752"/>
                              </a:cubicBezTo>
                              <a:cubicBezTo>
                                <a:pt x="53006" y="34907"/>
                                <a:pt x="56885" y="36200"/>
                                <a:pt x="56885" y="362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6" name="Vrije vorm: vorm 10105">
                          <a:extLst>
                            <a:ext uri="{FF2B5EF4-FFF2-40B4-BE49-F238E27FC236}">
                              <a16:creationId xmlns:a16="http://schemas.microsoft.com/office/drawing/2014/main" id="{1C6F33C9-04DC-A639-6B25-3BFFB38D81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439" y="4247308"/>
                          <a:ext cx="31459" cy="43094"/>
                        </a:xfrm>
                        <a:custGeom>
                          <a:avLst/>
                          <a:gdLst>
                            <a:gd name="connsiteX0" fmla="*/ 16376 w 31459"/>
                            <a:gd name="connsiteY0" fmla="*/ 43095 h 43094"/>
                            <a:gd name="connsiteX1" fmla="*/ 0 w 31459"/>
                            <a:gd name="connsiteY1" fmla="*/ 35768 h 43094"/>
                            <a:gd name="connsiteX2" fmla="*/ 15083 w 31459"/>
                            <a:gd name="connsiteY2" fmla="*/ 0 h 43094"/>
                            <a:gd name="connsiteX3" fmla="*/ 31459 w 31459"/>
                            <a:gd name="connsiteY3" fmla="*/ 7326 h 43094"/>
                            <a:gd name="connsiteX4" fmla="*/ 16376 w 31459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459" h="43094">
                              <a:moveTo>
                                <a:pt x="16376" y="43095"/>
                              </a:moveTo>
                              <a:lnTo>
                                <a:pt x="0" y="35768"/>
                              </a:lnTo>
                              <a:lnTo>
                                <a:pt x="15083" y="0"/>
                              </a:lnTo>
                              <a:lnTo>
                                <a:pt x="31459" y="7326"/>
                              </a:lnTo>
                              <a:lnTo>
                                <a:pt x="16376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7" name="Vrije vorm: vorm 10106">
                          <a:extLst>
                            <a:ext uri="{FF2B5EF4-FFF2-40B4-BE49-F238E27FC236}">
                              <a16:creationId xmlns:a16="http://schemas.microsoft.com/office/drawing/2014/main" id="{FD9BDD44-ADC4-0B67-0BB3-6CE9FC8FD1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29" y="4303223"/>
                          <a:ext cx="32898" cy="24768"/>
                        </a:xfrm>
                        <a:custGeom>
                          <a:avLst/>
                          <a:gdLst>
                            <a:gd name="connsiteX0" fmla="*/ 32769 w 32898"/>
                            <a:gd name="connsiteY0" fmla="*/ 10882 h 24768"/>
                            <a:gd name="connsiteX1" fmla="*/ 11222 w 32898"/>
                            <a:gd name="connsiteY1" fmla="*/ 1401 h 24768"/>
                            <a:gd name="connsiteX2" fmla="*/ 1310 w 32898"/>
                            <a:gd name="connsiteY2" fmla="*/ 10451 h 24768"/>
                            <a:gd name="connsiteX3" fmla="*/ 7344 w 32898"/>
                            <a:gd name="connsiteY3" fmla="*/ 23379 h 24768"/>
                            <a:gd name="connsiteX4" fmla="*/ 32338 w 32898"/>
                            <a:gd name="connsiteY4" fmla="*/ 10882 h 24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898" h="24768">
                              <a:moveTo>
                                <a:pt x="32769" y="10882"/>
                              </a:moveTo>
                              <a:cubicBezTo>
                                <a:pt x="34493" y="-323"/>
                                <a:pt x="18548" y="-1616"/>
                                <a:pt x="11222" y="1401"/>
                              </a:cubicBezTo>
                              <a:cubicBezTo>
                                <a:pt x="7344" y="3125"/>
                                <a:pt x="2172" y="7003"/>
                                <a:pt x="1310" y="10451"/>
                              </a:cubicBezTo>
                              <a:cubicBezTo>
                                <a:pt x="-1275" y="14760"/>
                                <a:pt x="-413" y="19932"/>
                                <a:pt x="7344" y="23379"/>
                              </a:cubicBezTo>
                              <a:cubicBezTo>
                                <a:pt x="18117" y="28120"/>
                                <a:pt x="31046" y="19932"/>
                                <a:pt x="32338" y="108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8" name="Vrije vorm: vorm 10107">
                          <a:extLst>
                            <a:ext uri="{FF2B5EF4-FFF2-40B4-BE49-F238E27FC236}">
                              <a16:creationId xmlns:a16="http://schemas.microsoft.com/office/drawing/2014/main" id="{C4E22A51-5562-8127-B66E-E9D669208D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0296" y="4335886"/>
                          <a:ext cx="13481" cy="10175"/>
                        </a:xfrm>
                        <a:custGeom>
                          <a:avLst/>
                          <a:gdLst>
                            <a:gd name="connsiteX0" fmla="*/ 13407 w 13481"/>
                            <a:gd name="connsiteY0" fmla="*/ 4507 h 10175"/>
                            <a:gd name="connsiteX1" fmla="*/ 4357 w 13481"/>
                            <a:gd name="connsiteY1" fmla="*/ 629 h 10175"/>
                            <a:gd name="connsiteX2" fmla="*/ 479 w 13481"/>
                            <a:gd name="connsiteY2" fmla="*/ 4507 h 10175"/>
                            <a:gd name="connsiteX3" fmla="*/ 3065 w 13481"/>
                            <a:gd name="connsiteY3" fmla="*/ 9679 h 10175"/>
                            <a:gd name="connsiteX4" fmla="*/ 13407 w 13481"/>
                            <a:gd name="connsiteY4" fmla="*/ 4507 h 101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" h="10175">
                              <a:moveTo>
                                <a:pt x="13407" y="4507"/>
                              </a:moveTo>
                              <a:cubicBezTo>
                                <a:pt x="14269" y="-233"/>
                                <a:pt x="7374" y="-664"/>
                                <a:pt x="4357" y="629"/>
                              </a:cubicBezTo>
                              <a:cubicBezTo>
                                <a:pt x="2634" y="1490"/>
                                <a:pt x="479" y="2783"/>
                                <a:pt x="479" y="4507"/>
                              </a:cubicBezTo>
                              <a:cubicBezTo>
                                <a:pt x="-383" y="6231"/>
                                <a:pt x="-383" y="8386"/>
                                <a:pt x="3065" y="9679"/>
                              </a:cubicBezTo>
                              <a:cubicBezTo>
                                <a:pt x="7374" y="11402"/>
                                <a:pt x="12976" y="8386"/>
                                <a:pt x="13407" y="450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9" name="Vrije vorm: vorm 10108">
                          <a:extLst>
                            <a:ext uri="{FF2B5EF4-FFF2-40B4-BE49-F238E27FC236}">
                              <a16:creationId xmlns:a16="http://schemas.microsoft.com/office/drawing/2014/main" id="{6DCC62DB-A962-B3BD-BF35-D97A8DBAB7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4134" y="4255065"/>
                          <a:ext cx="76277" cy="58608"/>
                        </a:xfrm>
                        <a:custGeom>
                          <a:avLst/>
                          <a:gdLst>
                            <a:gd name="connsiteX0" fmla="*/ 64211 w 76277"/>
                            <a:gd name="connsiteY0" fmla="*/ 58178 h 58608"/>
                            <a:gd name="connsiteX1" fmla="*/ 53868 w 76277"/>
                            <a:gd name="connsiteY1" fmla="*/ 54299 h 58608"/>
                            <a:gd name="connsiteX2" fmla="*/ 31890 w 76277"/>
                            <a:gd name="connsiteY2" fmla="*/ 44818 h 58608"/>
                            <a:gd name="connsiteX3" fmla="*/ 0 w 76277"/>
                            <a:gd name="connsiteY3" fmla="*/ 31028 h 58608"/>
                            <a:gd name="connsiteX4" fmla="*/ 13359 w 76277"/>
                            <a:gd name="connsiteY4" fmla="*/ 0 h 58608"/>
                            <a:gd name="connsiteX5" fmla="*/ 44818 w 76277"/>
                            <a:gd name="connsiteY5" fmla="*/ 13791 h 58608"/>
                            <a:gd name="connsiteX6" fmla="*/ 66366 w 76277"/>
                            <a:gd name="connsiteY6" fmla="*/ 23271 h 58608"/>
                            <a:gd name="connsiteX7" fmla="*/ 76278 w 76277"/>
                            <a:gd name="connsiteY7" fmla="*/ 27150 h 58608"/>
                            <a:gd name="connsiteX8" fmla="*/ 63780 w 76277"/>
                            <a:gd name="connsiteY8" fmla="*/ 58609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6277" h="58608">
                              <a:moveTo>
                                <a:pt x="64211" y="58178"/>
                              </a:moveTo>
                              <a:cubicBezTo>
                                <a:pt x="64211" y="58178"/>
                                <a:pt x="60332" y="56454"/>
                                <a:pt x="53868" y="54299"/>
                              </a:cubicBezTo>
                              <a:cubicBezTo>
                                <a:pt x="47835" y="51714"/>
                                <a:pt x="40078" y="48266"/>
                                <a:pt x="31890" y="44818"/>
                              </a:cubicBezTo>
                              <a:cubicBezTo>
                                <a:pt x="15945" y="37924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8873" y="6895"/>
                                <a:pt x="44818" y="13791"/>
                              </a:cubicBezTo>
                              <a:cubicBezTo>
                                <a:pt x="52575" y="17238"/>
                                <a:pt x="60332" y="20686"/>
                                <a:pt x="66366" y="23271"/>
                              </a:cubicBezTo>
                              <a:cubicBezTo>
                                <a:pt x="72399" y="25426"/>
                                <a:pt x="76278" y="27150"/>
                                <a:pt x="76278" y="27150"/>
                              </a:cubicBezTo>
                              <a:lnTo>
                                <a:pt x="63780" y="586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10" name="Vrije vorm: vorm 10109">
                          <a:extLst>
                            <a:ext uri="{FF2B5EF4-FFF2-40B4-BE49-F238E27FC236}">
                              <a16:creationId xmlns:a16="http://schemas.microsoft.com/office/drawing/2014/main" id="{B07F56F8-3FF5-9BCF-C96A-F682678FCD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6024" y="4269287"/>
                          <a:ext cx="44387" cy="44387"/>
                        </a:xfrm>
                        <a:custGeom>
                          <a:avLst/>
                          <a:gdLst>
                            <a:gd name="connsiteX0" fmla="*/ 32321 w 44387"/>
                            <a:gd name="connsiteY0" fmla="*/ 43957 h 44387"/>
                            <a:gd name="connsiteX1" fmla="*/ 27150 w 44387"/>
                            <a:gd name="connsiteY1" fmla="*/ 42233 h 44387"/>
                            <a:gd name="connsiteX2" fmla="*/ 15945 w 44387"/>
                            <a:gd name="connsiteY2" fmla="*/ 37924 h 44387"/>
                            <a:gd name="connsiteX3" fmla="*/ 0 w 44387"/>
                            <a:gd name="connsiteY3" fmla="*/ 31028 h 44387"/>
                            <a:gd name="connsiteX4" fmla="*/ 13359 w 44387"/>
                            <a:gd name="connsiteY4" fmla="*/ 0 h 44387"/>
                            <a:gd name="connsiteX5" fmla="*/ 28874 w 44387"/>
                            <a:gd name="connsiteY5" fmla="*/ 6895 h 44387"/>
                            <a:gd name="connsiteX6" fmla="*/ 39647 w 44387"/>
                            <a:gd name="connsiteY6" fmla="*/ 11205 h 44387"/>
                            <a:gd name="connsiteX7" fmla="*/ 44388 w 44387"/>
                            <a:gd name="connsiteY7" fmla="*/ 12929 h 44387"/>
                            <a:gd name="connsiteX8" fmla="*/ 31890 w 44387"/>
                            <a:gd name="connsiteY8" fmla="*/ 44387 h 443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4387" h="44387">
                              <a:moveTo>
                                <a:pt x="32321" y="43957"/>
                              </a:moveTo>
                              <a:cubicBezTo>
                                <a:pt x="32321" y="43957"/>
                                <a:pt x="30166" y="43095"/>
                                <a:pt x="27150" y="42233"/>
                              </a:cubicBezTo>
                              <a:cubicBezTo>
                                <a:pt x="24133" y="40940"/>
                                <a:pt x="19824" y="39647"/>
                                <a:pt x="15945" y="37924"/>
                              </a:cubicBezTo>
                              <a:cubicBezTo>
                                <a:pt x="7757" y="34476"/>
                                <a:pt x="0" y="31028"/>
                                <a:pt x="0" y="31028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21116" y="3448"/>
                                <a:pt x="28874" y="6895"/>
                              </a:cubicBezTo>
                              <a:cubicBezTo>
                                <a:pt x="32752" y="8619"/>
                                <a:pt x="36631" y="9912"/>
                                <a:pt x="39647" y="11205"/>
                              </a:cubicBezTo>
                              <a:cubicBezTo>
                                <a:pt x="42664" y="12497"/>
                                <a:pt x="44388" y="12929"/>
                                <a:pt x="44388" y="12929"/>
                              </a:cubicBezTo>
                              <a:lnTo>
                                <a:pt x="31890" y="443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6" name="Graphic 1445">
                        <a:extLst>
                          <a:ext uri="{FF2B5EF4-FFF2-40B4-BE49-F238E27FC236}">
                            <a16:creationId xmlns:a16="http://schemas.microsoft.com/office/drawing/2014/main" id="{4C5EB5E0-B3A2-F2B1-FB4A-8C38DD3D2A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860" y="4327464"/>
                        <a:ext cx="91903" cy="134886"/>
                        <a:chOff x="6367860" y="4327464"/>
                        <a:chExt cx="91903" cy="134886"/>
                      </a:xfrm>
                    </p:grpSpPr>
                    <p:sp>
                      <p:nvSpPr>
                        <p:cNvPr id="10097" name="Vrije vorm: vorm 10096">
                          <a:extLst>
                            <a:ext uri="{FF2B5EF4-FFF2-40B4-BE49-F238E27FC236}">
                              <a16:creationId xmlns:a16="http://schemas.microsoft.com/office/drawing/2014/main" id="{059AA0EA-E4BC-74FE-11EF-3C7B5927E4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860" y="4364526"/>
                          <a:ext cx="78113" cy="97825"/>
                        </a:xfrm>
                        <a:custGeom>
                          <a:avLst/>
                          <a:gdLst>
                            <a:gd name="connsiteX0" fmla="*/ 76821 w 78113"/>
                            <a:gd name="connsiteY0" fmla="*/ 55592 h 97825"/>
                            <a:gd name="connsiteX1" fmla="*/ 70788 w 78113"/>
                            <a:gd name="connsiteY1" fmla="*/ 11636 h 97825"/>
                            <a:gd name="connsiteX2" fmla="*/ 35019 w 78113"/>
                            <a:gd name="connsiteY2" fmla="*/ 0 h 97825"/>
                            <a:gd name="connsiteX3" fmla="*/ 4853 w 78113"/>
                            <a:gd name="connsiteY3" fmla="*/ 32321 h 97825"/>
                            <a:gd name="connsiteX4" fmla="*/ 13472 w 78113"/>
                            <a:gd name="connsiteY4" fmla="*/ 88775 h 97825"/>
                            <a:gd name="connsiteX5" fmla="*/ 18212 w 78113"/>
                            <a:gd name="connsiteY5" fmla="*/ 93516 h 97825"/>
                            <a:gd name="connsiteX6" fmla="*/ 22522 w 78113"/>
                            <a:gd name="connsiteY6" fmla="*/ 96532 h 97825"/>
                            <a:gd name="connsiteX7" fmla="*/ 24676 w 78113"/>
                            <a:gd name="connsiteY7" fmla="*/ 97825 h 97825"/>
                            <a:gd name="connsiteX8" fmla="*/ 27262 w 78113"/>
                            <a:gd name="connsiteY8" fmla="*/ 97825 h 97825"/>
                            <a:gd name="connsiteX9" fmla="*/ 32433 w 78113"/>
                            <a:gd name="connsiteY9" fmla="*/ 97825 h 97825"/>
                            <a:gd name="connsiteX10" fmla="*/ 38897 w 78113"/>
                            <a:gd name="connsiteY10" fmla="*/ 96532 h 97825"/>
                            <a:gd name="connsiteX11" fmla="*/ 78114 w 78113"/>
                            <a:gd name="connsiteY11" fmla="*/ 555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8113" h="97825">
                              <a:moveTo>
                                <a:pt x="76821" y="55592"/>
                              </a:moveTo>
                              <a:cubicBezTo>
                                <a:pt x="80268" y="26288"/>
                                <a:pt x="70788" y="11636"/>
                                <a:pt x="70788" y="11636"/>
                              </a:cubicBezTo>
                              <a:lnTo>
                                <a:pt x="35019" y="0"/>
                              </a:lnTo>
                              <a:cubicBezTo>
                                <a:pt x="35019" y="0"/>
                                <a:pt x="18643" y="6464"/>
                                <a:pt x="4853" y="32321"/>
                              </a:cubicBezTo>
                              <a:cubicBezTo>
                                <a:pt x="-5490" y="52145"/>
                                <a:pt x="2267" y="75416"/>
                                <a:pt x="13472" y="88775"/>
                              </a:cubicBezTo>
                              <a:cubicBezTo>
                                <a:pt x="14764" y="90499"/>
                                <a:pt x="16488" y="92223"/>
                                <a:pt x="18212" y="93516"/>
                              </a:cubicBezTo>
                              <a:cubicBezTo>
                                <a:pt x="19505" y="94377"/>
                                <a:pt x="21229" y="95670"/>
                                <a:pt x="22522" y="96532"/>
                              </a:cubicBezTo>
                              <a:cubicBezTo>
                                <a:pt x="23814" y="97394"/>
                                <a:pt x="24676" y="97825"/>
                                <a:pt x="24676" y="97825"/>
                              </a:cubicBezTo>
                              <a:cubicBezTo>
                                <a:pt x="24676" y="97825"/>
                                <a:pt x="25969" y="97825"/>
                                <a:pt x="27262" y="97825"/>
                              </a:cubicBezTo>
                              <a:cubicBezTo>
                                <a:pt x="28555" y="97825"/>
                                <a:pt x="30279" y="97825"/>
                                <a:pt x="32433" y="97825"/>
                              </a:cubicBezTo>
                              <a:cubicBezTo>
                                <a:pt x="34588" y="97825"/>
                                <a:pt x="36743" y="97394"/>
                                <a:pt x="38897" y="96532"/>
                              </a:cubicBezTo>
                              <a:cubicBezTo>
                                <a:pt x="55273" y="92223"/>
                                <a:pt x="75528" y="78002"/>
                                <a:pt x="78114" y="555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8" name="Vrije vorm: vorm 10097">
                          <a:extLst>
                            <a:ext uri="{FF2B5EF4-FFF2-40B4-BE49-F238E27FC236}">
                              <a16:creationId xmlns:a16="http://schemas.microsoft.com/office/drawing/2014/main" id="{BC772EF8-659B-9B07-5355-530113F3DA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641" y="4364526"/>
                          <a:ext cx="59039" cy="32321"/>
                        </a:xfrm>
                        <a:custGeom>
                          <a:avLst/>
                          <a:gdLst>
                            <a:gd name="connsiteX0" fmla="*/ 59040 w 59039"/>
                            <a:gd name="connsiteY0" fmla="*/ 32321 h 32321"/>
                            <a:gd name="connsiteX1" fmla="*/ 52575 w 59039"/>
                            <a:gd name="connsiteY1" fmla="*/ 11636 h 32321"/>
                            <a:gd name="connsiteX2" fmla="*/ 16807 w 59039"/>
                            <a:gd name="connsiteY2" fmla="*/ 0 h 32321"/>
                            <a:gd name="connsiteX3" fmla="*/ 0 w 59039"/>
                            <a:gd name="connsiteY3" fmla="*/ 12929 h 32321"/>
                            <a:gd name="connsiteX4" fmla="*/ 59040 w 59039"/>
                            <a:gd name="connsiteY4" fmla="*/ 32321 h 323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039" h="32321">
                              <a:moveTo>
                                <a:pt x="59040" y="32321"/>
                              </a:moveTo>
                              <a:cubicBezTo>
                                <a:pt x="57316" y="18531"/>
                                <a:pt x="52575" y="11636"/>
                                <a:pt x="52575" y="11636"/>
                              </a:cubicBezTo>
                              <a:lnTo>
                                <a:pt x="16807" y="0"/>
                              </a:lnTo>
                              <a:cubicBezTo>
                                <a:pt x="16807" y="0"/>
                                <a:pt x="9050" y="3017"/>
                                <a:pt x="0" y="12929"/>
                              </a:cubicBezTo>
                              <a:lnTo>
                                <a:pt x="59040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9" name="Vrije vorm: vorm 10098">
                          <a:extLst>
                            <a:ext uri="{FF2B5EF4-FFF2-40B4-BE49-F238E27FC236}">
                              <a16:creationId xmlns:a16="http://schemas.microsoft.com/office/drawing/2014/main" id="{3AA15B76-A022-C11A-714E-BB334FA2D9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790" y="4327464"/>
                          <a:ext cx="28442" cy="42663"/>
                        </a:xfrm>
                        <a:custGeom>
                          <a:avLst/>
                          <a:gdLst>
                            <a:gd name="connsiteX0" fmla="*/ 16807 w 28442"/>
                            <a:gd name="connsiteY0" fmla="*/ 42664 h 42663"/>
                            <a:gd name="connsiteX1" fmla="*/ 0 w 28442"/>
                            <a:gd name="connsiteY1" fmla="*/ 37061 h 42663"/>
                            <a:gd name="connsiteX2" fmla="*/ 11635 w 28442"/>
                            <a:gd name="connsiteY2" fmla="*/ 0 h 42663"/>
                            <a:gd name="connsiteX3" fmla="*/ 28442 w 28442"/>
                            <a:gd name="connsiteY3" fmla="*/ 5603 h 42663"/>
                            <a:gd name="connsiteX4" fmla="*/ 16807 w 28442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442" h="42663">
                              <a:moveTo>
                                <a:pt x="16807" y="42664"/>
                              </a:moveTo>
                              <a:lnTo>
                                <a:pt x="0" y="37061"/>
                              </a:lnTo>
                              <a:lnTo>
                                <a:pt x="11635" y="0"/>
                              </a:lnTo>
                              <a:lnTo>
                                <a:pt x="28442" y="5603"/>
                              </a:lnTo>
                              <a:lnTo>
                                <a:pt x="16807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0" name="Vrije vorm: vorm 10099">
                          <a:extLst>
                            <a:ext uri="{FF2B5EF4-FFF2-40B4-BE49-F238E27FC236}">
                              <a16:creationId xmlns:a16="http://schemas.microsoft.com/office/drawing/2014/main" id="{0F0F1FAE-7079-E703-77DB-BCE02396C8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9115" y="4385773"/>
                          <a:ext cx="31984" cy="25183"/>
                        </a:xfrm>
                        <a:custGeom>
                          <a:avLst/>
                          <a:gdLst>
                            <a:gd name="connsiteX0" fmla="*/ 31952 w 31984"/>
                            <a:gd name="connsiteY0" fmla="*/ 9781 h 25183"/>
                            <a:gd name="connsiteX1" fmla="*/ 9543 w 31984"/>
                            <a:gd name="connsiteY1" fmla="*/ 2455 h 25183"/>
                            <a:gd name="connsiteX2" fmla="*/ 924 w 31984"/>
                            <a:gd name="connsiteY2" fmla="*/ 12367 h 25183"/>
                            <a:gd name="connsiteX3" fmla="*/ 8250 w 31984"/>
                            <a:gd name="connsiteY3" fmla="*/ 24434 h 25183"/>
                            <a:gd name="connsiteX4" fmla="*/ 31952 w 31984"/>
                            <a:gd name="connsiteY4" fmla="*/ 9781 h 251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984" h="25183">
                              <a:moveTo>
                                <a:pt x="31952" y="9781"/>
                              </a:moveTo>
                              <a:cubicBezTo>
                                <a:pt x="32814" y="-1854"/>
                                <a:pt x="16438" y="-1424"/>
                                <a:pt x="9543" y="2455"/>
                              </a:cubicBezTo>
                              <a:cubicBezTo>
                                <a:pt x="5664" y="4610"/>
                                <a:pt x="924" y="8488"/>
                                <a:pt x="924" y="12367"/>
                              </a:cubicBezTo>
                              <a:cubicBezTo>
                                <a:pt x="-1231" y="17107"/>
                                <a:pt x="62" y="21848"/>
                                <a:pt x="8250" y="24434"/>
                              </a:cubicBezTo>
                              <a:cubicBezTo>
                                <a:pt x="19454" y="27881"/>
                                <a:pt x="31521" y="18831"/>
                                <a:pt x="31952" y="97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1" name="Vrije vorm: vorm 10100">
                          <a:extLst>
                            <a:ext uri="{FF2B5EF4-FFF2-40B4-BE49-F238E27FC236}">
                              <a16:creationId xmlns:a16="http://schemas.microsoft.com/office/drawing/2014/main" id="{F6337547-ED6B-BAE8-0846-CC82D7697D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74485" y="4420358"/>
                          <a:ext cx="13741" cy="10954"/>
                        </a:xfrm>
                        <a:custGeom>
                          <a:avLst/>
                          <a:gdLst>
                            <a:gd name="connsiteX0" fmla="*/ 13741 w 13741"/>
                            <a:gd name="connsiteY0" fmla="*/ 4069 h 10954"/>
                            <a:gd name="connsiteX1" fmla="*/ 4261 w 13741"/>
                            <a:gd name="connsiteY1" fmla="*/ 1053 h 10954"/>
                            <a:gd name="connsiteX2" fmla="*/ 382 w 13741"/>
                            <a:gd name="connsiteY2" fmla="*/ 5362 h 10954"/>
                            <a:gd name="connsiteX3" fmla="*/ 3399 w 13741"/>
                            <a:gd name="connsiteY3" fmla="*/ 10534 h 10954"/>
                            <a:gd name="connsiteX4" fmla="*/ 13310 w 13741"/>
                            <a:gd name="connsiteY4" fmla="*/ 4500 h 109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741" h="10954">
                              <a:moveTo>
                                <a:pt x="13741" y="4069"/>
                              </a:moveTo>
                              <a:cubicBezTo>
                                <a:pt x="13741" y="-671"/>
                                <a:pt x="7277" y="-671"/>
                                <a:pt x="4261" y="1053"/>
                              </a:cubicBezTo>
                              <a:cubicBezTo>
                                <a:pt x="2537" y="1915"/>
                                <a:pt x="813" y="3639"/>
                                <a:pt x="382" y="5362"/>
                              </a:cubicBezTo>
                              <a:cubicBezTo>
                                <a:pt x="-480" y="7086"/>
                                <a:pt x="-49" y="9241"/>
                                <a:pt x="3399" y="10534"/>
                              </a:cubicBezTo>
                              <a:cubicBezTo>
                                <a:pt x="8139" y="12257"/>
                                <a:pt x="12880" y="8379"/>
                                <a:pt x="13310" y="450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2" name="Vrije vorm: vorm 10101">
                          <a:extLst>
                            <a:ext uri="{FF2B5EF4-FFF2-40B4-BE49-F238E27FC236}">
                              <a16:creationId xmlns:a16="http://schemas.microsoft.com/office/drawing/2014/main" id="{2AD96C6A-1C01-A44F-7006-E6099C6C51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3917" y="4338238"/>
                          <a:ext cx="75846" cy="53868"/>
                        </a:xfrm>
                        <a:custGeom>
                          <a:avLst/>
                          <a:gdLst>
                            <a:gd name="connsiteX0" fmla="*/ 65935 w 75846"/>
                            <a:gd name="connsiteY0" fmla="*/ 53868 h 53868"/>
                            <a:gd name="connsiteX1" fmla="*/ 0 w 75846"/>
                            <a:gd name="connsiteY1" fmla="*/ 31890 h 53868"/>
                            <a:gd name="connsiteX2" fmla="*/ 10774 w 75846"/>
                            <a:gd name="connsiteY2" fmla="*/ 0 h 53868"/>
                            <a:gd name="connsiteX3" fmla="*/ 75847 w 75846"/>
                            <a:gd name="connsiteY3" fmla="*/ 21547 h 53868"/>
                            <a:gd name="connsiteX4" fmla="*/ 65935 w 75846"/>
                            <a:gd name="connsiteY4" fmla="*/ 53868 h 53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53868">
                              <a:moveTo>
                                <a:pt x="65935" y="53868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75847" y="21547"/>
                              </a:lnTo>
                              <a:lnTo>
                                <a:pt x="65935" y="5386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103" name="Vrije vorm: vorm 10102">
                          <a:extLst>
                            <a:ext uri="{FF2B5EF4-FFF2-40B4-BE49-F238E27FC236}">
                              <a16:creationId xmlns:a16="http://schemas.microsoft.com/office/drawing/2014/main" id="{1FB56133-E8DC-8875-DE35-8043F145E4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7100" y="4349012"/>
                          <a:ext cx="42663" cy="43094"/>
                        </a:xfrm>
                        <a:custGeom>
                          <a:avLst/>
                          <a:gdLst>
                            <a:gd name="connsiteX0" fmla="*/ 32752 w 42663"/>
                            <a:gd name="connsiteY0" fmla="*/ 43095 h 43094"/>
                            <a:gd name="connsiteX1" fmla="*/ 0 w 42663"/>
                            <a:gd name="connsiteY1" fmla="*/ 31890 h 43094"/>
                            <a:gd name="connsiteX2" fmla="*/ 9912 w 42663"/>
                            <a:gd name="connsiteY2" fmla="*/ 0 h 43094"/>
                            <a:gd name="connsiteX3" fmla="*/ 42664 w 42663"/>
                            <a:gd name="connsiteY3" fmla="*/ 10774 h 43094"/>
                            <a:gd name="connsiteX4" fmla="*/ 32752 w 42663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663" h="43094">
                              <a:moveTo>
                                <a:pt x="32752" y="43095"/>
                              </a:moveTo>
                              <a:lnTo>
                                <a:pt x="0" y="31890"/>
                              </a:lnTo>
                              <a:lnTo>
                                <a:pt x="9912" y="0"/>
                              </a:lnTo>
                              <a:lnTo>
                                <a:pt x="42664" y="10774"/>
                              </a:lnTo>
                              <a:lnTo>
                                <a:pt x="32752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7" name="Graphic 1445">
                        <a:extLst>
                          <a:ext uri="{FF2B5EF4-FFF2-40B4-BE49-F238E27FC236}">
                            <a16:creationId xmlns:a16="http://schemas.microsoft.com/office/drawing/2014/main" id="{DCA3E180-2A7A-B742-6B0A-29AA52C77FD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7430" y="4388505"/>
                        <a:ext cx="87718" cy="136764"/>
                        <a:chOff x="6597430" y="4388505"/>
                        <a:chExt cx="87718" cy="136764"/>
                      </a:xfrm>
                    </p:grpSpPr>
                    <p:sp>
                      <p:nvSpPr>
                        <p:cNvPr id="10090" name="Vrije vorm: vorm 10089">
                          <a:extLst>
                            <a:ext uri="{FF2B5EF4-FFF2-40B4-BE49-F238E27FC236}">
                              <a16:creationId xmlns:a16="http://schemas.microsoft.com/office/drawing/2014/main" id="{BDE5CC30-074D-85D2-D22D-CCEFC7DC44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7430" y="4427013"/>
                          <a:ext cx="77910" cy="98255"/>
                        </a:xfrm>
                        <a:custGeom>
                          <a:avLst/>
                          <a:gdLst>
                            <a:gd name="connsiteX0" fmla="*/ 77807 w 77910"/>
                            <a:gd name="connsiteY0" fmla="*/ 51282 h 98255"/>
                            <a:gd name="connsiteX1" fmla="*/ 67895 w 77910"/>
                            <a:gd name="connsiteY1" fmla="*/ 8188 h 98255"/>
                            <a:gd name="connsiteX2" fmla="*/ 30834 w 77910"/>
                            <a:gd name="connsiteY2" fmla="*/ 0 h 98255"/>
                            <a:gd name="connsiteX3" fmla="*/ 3253 w 77910"/>
                            <a:gd name="connsiteY3" fmla="*/ 34907 h 98255"/>
                            <a:gd name="connsiteX4" fmla="*/ 16612 w 77910"/>
                            <a:gd name="connsiteY4" fmla="*/ 90068 h 98255"/>
                            <a:gd name="connsiteX5" fmla="*/ 21784 w 77910"/>
                            <a:gd name="connsiteY5" fmla="*/ 94377 h 98255"/>
                            <a:gd name="connsiteX6" fmla="*/ 26093 w 77910"/>
                            <a:gd name="connsiteY6" fmla="*/ 96963 h 98255"/>
                            <a:gd name="connsiteX7" fmla="*/ 28248 w 77910"/>
                            <a:gd name="connsiteY7" fmla="*/ 98256 h 98255"/>
                            <a:gd name="connsiteX8" fmla="*/ 35574 w 77910"/>
                            <a:gd name="connsiteY8" fmla="*/ 97825 h 98255"/>
                            <a:gd name="connsiteX9" fmla="*/ 42038 w 77910"/>
                            <a:gd name="connsiteY9" fmla="*/ 96101 h 98255"/>
                            <a:gd name="connsiteX10" fmla="*/ 77807 w 77910"/>
                            <a:gd name="connsiteY10" fmla="*/ 51713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910" h="98255">
                              <a:moveTo>
                                <a:pt x="77807" y="51282"/>
                              </a:moveTo>
                              <a:cubicBezTo>
                                <a:pt x="79100" y="21978"/>
                                <a:pt x="67895" y="8188"/>
                                <a:pt x="67895" y="8188"/>
                              </a:cubicBezTo>
                              <a:lnTo>
                                <a:pt x="30834" y="0"/>
                              </a:lnTo>
                              <a:cubicBezTo>
                                <a:pt x="30834" y="0"/>
                                <a:pt x="14888" y="7757"/>
                                <a:pt x="3253" y="34907"/>
                              </a:cubicBezTo>
                              <a:cubicBezTo>
                                <a:pt x="-5366" y="55161"/>
                                <a:pt x="4546" y="78001"/>
                                <a:pt x="16612" y="90068"/>
                              </a:cubicBezTo>
                              <a:cubicBezTo>
                                <a:pt x="18336" y="91792"/>
                                <a:pt x="20060" y="93084"/>
                                <a:pt x="21784" y="94377"/>
                              </a:cubicBezTo>
                              <a:cubicBezTo>
                                <a:pt x="23507" y="95239"/>
                                <a:pt x="24800" y="96101"/>
                                <a:pt x="26093" y="96963"/>
                              </a:cubicBezTo>
                              <a:cubicBezTo>
                                <a:pt x="27386" y="97394"/>
                                <a:pt x="28248" y="98256"/>
                                <a:pt x="28248" y="98256"/>
                              </a:cubicBezTo>
                              <a:cubicBezTo>
                                <a:pt x="28248" y="98256"/>
                                <a:pt x="32126" y="98256"/>
                                <a:pt x="35574" y="97825"/>
                              </a:cubicBezTo>
                              <a:cubicBezTo>
                                <a:pt x="37729" y="97825"/>
                                <a:pt x="39883" y="96963"/>
                                <a:pt x="42038" y="96101"/>
                              </a:cubicBezTo>
                              <a:cubicBezTo>
                                <a:pt x="57983" y="90499"/>
                                <a:pt x="76945" y="74123"/>
                                <a:pt x="77807" y="517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1" name="Vrije vorm: vorm 10090">
                          <a:extLst>
                            <a:ext uri="{FF2B5EF4-FFF2-40B4-BE49-F238E27FC236}">
                              <a16:creationId xmlns:a16="http://schemas.microsoft.com/office/drawing/2014/main" id="{649D0963-F705-C4D0-1FE5-EAE3236AF1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1888" y="4427013"/>
                          <a:ext cx="61194" cy="28442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28012 h 28442"/>
                            <a:gd name="connsiteX1" fmla="*/ 53006 w 61194"/>
                            <a:gd name="connsiteY1" fmla="*/ 8188 h 28442"/>
                            <a:gd name="connsiteX2" fmla="*/ 15945 w 61194"/>
                            <a:gd name="connsiteY2" fmla="*/ 0 h 28442"/>
                            <a:gd name="connsiteX3" fmla="*/ 0 w 61194"/>
                            <a:gd name="connsiteY3" fmla="*/ 14652 h 28442"/>
                            <a:gd name="connsiteX4" fmla="*/ 60763 w 61194"/>
                            <a:gd name="connsiteY4" fmla="*/ 28442 h 284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1194" h="28442">
                              <a:moveTo>
                                <a:pt x="61194" y="28012"/>
                              </a:moveTo>
                              <a:cubicBezTo>
                                <a:pt x="58178" y="14652"/>
                                <a:pt x="53006" y="8188"/>
                                <a:pt x="53006" y="8188"/>
                              </a:cubicBezTo>
                              <a:lnTo>
                                <a:pt x="15945" y="0"/>
                              </a:lnTo>
                              <a:cubicBezTo>
                                <a:pt x="15945" y="0"/>
                                <a:pt x="8619" y="3878"/>
                                <a:pt x="0" y="14652"/>
                              </a:cubicBezTo>
                              <a:lnTo>
                                <a:pt x="60763" y="284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2" name="Vrije vorm: vorm 10091">
                          <a:extLst>
                            <a:ext uri="{FF2B5EF4-FFF2-40B4-BE49-F238E27FC236}">
                              <a16:creationId xmlns:a16="http://schemas.microsoft.com/office/drawing/2014/main" id="{0D8D35DA-FD3D-5DD1-D09D-362ADC3C86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637401">
                          <a:off x="6632077" y="4400531"/>
                          <a:ext cx="38785" cy="17668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7668"/>
                            <a:gd name="connsiteX1" fmla="*/ 38785 w 38785"/>
                            <a:gd name="connsiteY1" fmla="*/ 0 h 17668"/>
                            <a:gd name="connsiteX2" fmla="*/ 38785 w 38785"/>
                            <a:gd name="connsiteY2" fmla="*/ 17669 h 17668"/>
                            <a:gd name="connsiteX3" fmla="*/ 0 w 38785"/>
                            <a:gd name="connsiteY3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7668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7669"/>
                              </a:lnTo>
                              <a:lnTo>
                                <a:pt x="0" y="176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3" name="Vrije vorm: vorm 10092">
                          <a:extLst>
                            <a:ext uri="{FF2B5EF4-FFF2-40B4-BE49-F238E27FC236}">
                              <a16:creationId xmlns:a16="http://schemas.microsoft.com/office/drawing/2014/main" id="{EFDEAB64-B4E0-2814-6527-90D154DD29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7835" y="4448524"/>
                          <a:ext cx="31633" cy="25865"/>
                        </a:xfrm>
                        <a:custGeom>
                          <a:avLst/>
                          <a:gdLst>
                            <a:gd name="connsiteX0" fmla="*/ 31634 w 31633"/>
                            <a:gd name="connsiteY0" fmla="*/ 8656 h 25865"/>
                            <a:gd name="connsiteX1" fmla="*/ 8794 w 31633"/>
                            <a:gd name="connsiteY1" fmla="*/ 3484 h 25865"/>
                            <a:gd name="connsiteX2" fmla="*/ 606 w 31633"/>
                            <a:gd name="connsiteY2" fmla="*/ 14258 h 25865"/>
                            <a:gd name="connsiteX3" fmla="*/ 8794 w 31633"/>
                            <a:gd name="connsiteY3" fmla="*/ 25462 h 25865"/>
                            <a:gd name="connsiteX4" fmla="*/ 31203 w 31633"/>
                            <a:gd name="connsiteY4" fmla="*/ 8656 h 258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633" h="25865">
                              <a:moveTo>
                                <a:pt x="31634" y="8656"/>
                              </a:moveTo>
                              <a:cubicBezTo>
                                <a:pt x="31634" y="-2549"/>
                                <a:pt x="15258" y="-1256"/>
                                <a:pt x="8794" y="3484"/>
                              </a:cubicBezTo>
                              <a:cubicBezTo>
                                <a:pt x="5346" y="6070"/>
                                <a:pt x="1037" y="10379"/>
                                <a:pt x="606" y="14258"/>
                              </a:cubicBezTo>
                              <a:cubicBezTo>
                                <a:pt x="-1118" y="18998"/>
                                <a:pt x="606" y="23739"/>
                                <a:pt x="8794" y="25462"/>
                              </a:cubicBezTo>
                              <a:cubicBezTo>
                                <a:pt x="20429" y="28048"/>
                                <a:pt x="31634" y="17705"/>
                                <a:pt x="31203" y="86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4" name="Vrije vorm: vorm 10093">
                          <a:extLst>
                            <a:ext uri="{FF2B5EF4-FFF2-40B4-BE49-F238E27FC236}">
                              <a16:creationId xmlns:a16="http://schemas.microsoft.com/office/drawing/2014/main" id="{A5DBA705-F964-6797-2FBA-DA19A67199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5975" y="4484250"/>
                          <a:ext cx="13239" cy="10542"/>
                        </a:xfrm>
                        <a:custGeom>
                          <a:avLst/>
                          <a:gdLst>
                            <a:gd name="connsiteX0" fmla="*/ 13239 w 13239"/>
                            <a:gd name="connsiteY0" fmla="*/ 3526 h 10542"/>
                            <a:gd name="connsiteX1" fmla="*/ 3759 w 13239"/>
                            <a:gd name="connsiteY1" fmla="*/ 1372 h 10542"/>
                            <a:gd name="connsiteX2" fmla="*/ 311 w 13239"/>
                            <a:gd name="connsiteY2" fmla="*/ 5681 h 10542"/>
                            <a:gd name="connsiteX3" fmla="*/ 3759 w 13239"/>
                            <a:gd name="connsiteY3" fmla="*/ 10422 h 10542"/>
                            <a:gd name="connsiteX4" fmla="*/ 13239 w 13239"/>
                            <a:gd name="connsiteY4" fmla="*/ 3526 h 105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239" h="10542">
                              <a:moveTo>
                                <a:pt x="13239" y="3526"/>
                              </a:moveTo>
                              <a:cubicBezTo>
                                <a:pt x="13239" y="-1214"/>
                                <a:pt x="6344" y="-352"/>
                                <a:pt x="3759" y="1372"/>
                              </a:cubicBezTo>
                              <a:cubicBezTo>
                                <a:pt x="2466" y="2233"/>
                                <a:pt x="311" y="4388"/>
                                <a:pt x="311" y="5681"/>
                              </a:cubicBezTo>
                              <a:cubicBezTo>
                                <a:pt x="-551" y="7836"/>
                                <a:pt x="311" y="9559"/>
                                <a:pt x="3759" y="10422"/>
                              </a:cubicBezTo>
                              <a:cubicBezTo>
                                <a:pt x="8499" y="11283"/>
                                <a:pt x="13239" y="7405"/>
                                <a:pt x="13239" y="35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5" name="Vrije vorm: vorm 10094">
                          <a:extLst>
                            <a:ext uri="{FF2B5EF4-FFF2-40B4-BE49-F238E27FC236}">
                              <a16:creationId xmlns:a16="http://schemas.microsoft.com/office/drawing/2014/main" id="{EE251A7C-004A-817D-2A3B-9EB480BF40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0164" y="4401587"/>
                          <a:ext cx="74984" cy="48266"/>
                        </a:xfrm>
                        <a:custGeom>
                          <a:avLst/>
                          <a:gdLst>
                            <a:gd name="connsiteX0" fmla="*/ 67659 w 74984"/>
                            <a:gd name="connsiteY0" fmla="*/ 48266 h 48266"/>
                            <a:gd name="connsiteX1" fmla="*/ 0 w 74984"/>
                            <a:gd name="connsiteY1" fmla="*/ 33183 h 48266"/>
                            <a:gd name="connsiteX2" fmla="*/ 7757 w 74984"/>
                            <a:gd name="connsiteY2" fmla="*/ 0 h 48266"/>
                            <a:gd name="connsiteX3" fmla="*/ 74985 w 74984"/>
                            <a:gd name="connsiteY3" fmla="*/ 15083 h 48266"/>
                            <a:gd name="connsiteX4" fmla="*/ 67659 w 74984"/>
                            <a:gd name="connsiteY4" fmla="*/ 48266 h 48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984" h="48266">
                              <a:moveTo>
                                <a:pt x="67659" y="48266"/>
                              </a:moveTo>
                              <a:lnTo>
                                <a:pt x="0" y="33183"/>
                              </a:lnTo>
                              <a:lnTo>
                                <a:pt x="7757" y="0"/>
                              </a:lnTo>
                              <a:lnTo>
                                <a:pt x="74985" y="15083"/>
                              </a:lnTo>
                              <a:lnTo>
                                <a:pt x="67659" y="48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96" name="Vrije vorm: vorm 10095">
                          <a:extLst>
                            <a:ext uri="{FF2B5EF4-FFF2-40B4-BE49-F238E27FC236}">
                              <a16:creationId xmlns:a16="http://schemas.microsoft.com/office/drawing/2014/main" id="{F81B777E-0034-9545-090B-6839B05937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09" y="4409344"/>
                          <a:ext cx="40939" cy="40509"/>
                        </a:xfrm>
                        <a:custGeom>
                          <a:avLst/>
                          <a:gdLst>
                            <a:gd name="connsiteX0" fmla="*/ 33614 w 40939"/>
                            <a:gd name="connsiteY0" fmla="*/ 40509 h 40509"/>
                            <a:gd name="connsiteX1" fmla="*/ 0 w 40939"/>
                            <a:gd name="connsiteY1" fmla="*/ 32752 h 40509"/>
                            <a:gd name="connsiteX2" fmla="*/ 7326 w 40939"/>
                            <a:gd name="connsiteY2" fmla="*/ 0 h 40509"/>
                            <a:gd name="connsiteX3" fmla="*/ 40940 w 40939"/>
                            <a:gd name="connsiteY3" fmla="*/ 7326 h 40509"/>
                            <a:gd name="connsiteX4" fmla="*/ 33614 w 4093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40509">
                              <a:moveTo>
                                <a:pt x="33614" y="40509"/>
                              </a:moveTo>
                              <a:lnTo>
                                <a:pt x="0" y="32752"/>
                              </a:lnTo>
                              <a:lnTo>
                                <a:pt x="7326" y="0"/>
                              </a:lnTo>
                              <a:lnTo>
                                <a:pt x="40940" y="7326"/>
                              </a:lnTo>
                              <a:lnTo>
                                <a:pt x="33614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8" name="Graphic 1445">
                        <a:extLst>
                          <a:ext uri="{FF2B5EF4-FFF2-40B4-BE49-F238E27FC236}">
                            <a16:creationId xmlns:a16="http://schemas.microsoft.com/office/drawing/2014/main" id="{C6FF18D4-5485-9D75-2C01-1B2C7052E3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32035" y="4430892"/>
                        <a:ext cx="82377" cy="137903"/>
                        <a:chOff x="6832035" y="4430892"/>
                        <a:chExt cx="82377" cy="137903"/>
                      </a:xfrm>
                    </p:grpSpPr>
                    <p:sp>
                      <p:nvSpPr>
                        <p:cNvPr id="10083" name="Vrije vorm: vorm 10082">
                          <a:extLst>
                            <a:ext uri="{FF2B5EF4-FFF2-40B4-BE49-F238E27FC236}">
                              <a16:creationId xmlns:a16="http://schemas.microsoft.com/office/drawing/2014/main" id="{76C5B10A-3D94-3A1F-B4F4-6EC4D15139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32035" y="4470970"/>
                          <a:ext cx="77668" cy="97825"/>
                        </a:xfrm>
                        <a:custGeom>
                          <a:avLst/>
                          <a:gdLst>
                            <a:gd name="connsiteX0" fmla="*/ 77206 w 77668"/>
                            <a:gd name="connsiteY0" fmla="*/ 46542 h 97825"/>
                            <a:gd name="connsiteX1" fmla="*/ 63847 w 77668"/>
                            <a:gd name="connsiteY1" fmla="*/ 4740 h 97825"/>
                            <a:gd name="connsiteX2" fmla="*/ 26354 w 77668"/>
                            <a:gd name="connsiteY2" fmla="*/ 0 h 97825"/>
                            <a:gd name="connsiteX3" fmla="*/ 17736 w 77668"/>
                            <a:gd name="connsiteY3" fmla="*/ 8188 h 97825"/>
                            <a:gd name="connsiteX4" fmla="*/ 2221 w 77668"/>
                            <a:gd name="connsiteY4" fmla="*/ 36630 h 97825"/>
                            <a:gd name="connsiteX5" fmla="*/ 19890 w 77668"/>
                            <a:gd name="connsiteY5" fmla="*/ 90930 h 97825"/>
                            <a:gd name="connsiteX6" fmla="*/ 25062 w 77668"/>
                            <a:gd name="connsiteY6" fmla="*/ 94808 h 97825"/>
                            <a:gd name="connsiteX7" fmla="*/ 29802 w 77668"/>
                            <a:gd name="connsiteY7" fmla="*/ 96963 h 97825"/>
                            <a:gd name="connsiteX8" fmla="*/ 31957 w 77668"/>
                            <a:gd name="connsiteY8" fmla="*/ 97825 h 97825"/>
                            <a:gd name="connsiteX9" fmla="*/ 39283 w 77668"/>
                            <a:gd name="connsiteY9" fmla="*/ 96532 h 97825"/>
                            <a:gd name="connsiteX10" fmla="*/ 45747 w 77668"/>
                            <a:gd name="connsiteY10" fmla="*/ 93946 h 97825"/>
                            <a:gd name="connsiteX11" fmla="*/ 77637 w 77668"/>
                            <a:gd name="connsiteY11" fmla="*/ 4654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68" h="97825">
                              <a:moveTo>
                                <a:pt x="77206" y="46542"/>
                              </a:moveTo>
                              <a:cubicBezTo>
                                <a:pt x="75913" y="17238"/>
                                <a:pt x="63847" y="4740"/>
                                <a:pt x="63847" y="4740"/>
                              </a:cubicBezTo>
                              <a:lnTo>
                                <a:pt x="26354" y="0"/>
                              </a:lnTo>
                              <a:cubicBezTo>
                                <a:pt x="26354" y="0"/>
                                <a:pt x="22476" y="2586"/>
                                <a:pt x="17736" y="8188"/>
                              </a:cubicBezTo>
                              <a:cubicBezTo>
                                <a:pt x="12995" y="13790"/>
                                <a:pt x="6531" y="22840"/>
                                <a:pt x="2221" y="36630"/>
                              </a:cubicBezTo>
                              <a:cubicBezTo>
                                <a:pt x="-5105" y="57316"/>
                                <a:pt x="6962" y="80156"/>
                                <a:pt x="19890" y="90930"/>
                              </a:cubicBezTo>
                              <a:cubicBezTo>
                                <a:pt x="21614" y="92654"/>
                                <a:pt x="23338" y="93515"/>
                                <a:pt x="25062" y="94808"/>
                              </a:cubicBezTo>
                              <a:cubicBezTo>
                                <a:pt x="26785" y="95670"/>
                                <a:pt x="28509" y="96532"/>
                                <a:pt x="29802" y="96963"/>
                              </a:cubicBezTo>
                              <a:cubicBezTo>
                                <a:pt x="31095" y="97394"/>
                                <a:pt x="31957" y="97825"/>
                                <a:pt x="31957" y="97825"/>
                              </a:cubicBezTo>
                              <a:cubicBezTo>
                                <a:pt x="31957" y="97825"/>
                                <a:pt x="35835" y="97394"/>
                                <a:pt x="39283" y="96532"/>
                              </a:cubicBezTo>
                              <a:cubicBezTo>
                                <a:pt x="41438" y="96101"/>
                                <a:pt x="43592" y="95239"/>
                                <a:pt x="45747" y="93946"/>
                              </a:cubicBezTo>
                              <a:cubicBezTo>
                                <a:pt x="61261" y="86620"/>
                                <a:pt x="78499" y="68951"/>
                                <a:pt x="77637" y="4654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4" name="Vrije vorm: vorm 10083">
                          <a:extLst>
                            <a:ext uri="{FF2B5EF4-FFF2-40B4-BE49-F238E27FC236}">
                              <a16:creationId xmlns:a16="http://schemas.microsoft.com/office/drawing/2014/main" id="{063F78D0-0F7C-4F51-EF82-A20E48E408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4168" y="4470970"/>
                          <a:ext cx="61625" cy="24133"/>
                        </a:xfrm>
                        <a:custGeom>
                          <a:avLst/>
                          <a:gdLst>
                            <a:gd name="connsiteX0" fmla="*/ 61194 w 61625"/>
                            <a:gd name="connsiteY0" fmla="*/ 23702 h 24133"/>
                            <a:gd name="connsiteX1" fmla="*/ 51714 w 61625"/>
                            <a:gd name="connsiteY1" fmla="*/ 4740 h 24133"/>
                            <a:gd name="connsiteX2" fmla="*/ 14221 w 61625"/>
                            <a:gd name="connsiteY2" fmla="*/ 0 h 24133"/>
                            <a:gd name="connsiteX3" fmla="*/ 9912 w 61625"/>
                            <a:gd name="connsiteY3" fmla="*/ 3879 h 24133"/>
                            <a:gd name="connsiteX4" fmla="*/ 0 w 61625"/>
                            <a:gd name="connsiteY4" fmla="*/ 15945 h 24133"/>
                            <a:gd name="connsiteX5" fmla="*/ 9481 w 61625"/>
                            <a:gd name="connsiteY5" fmla="*/ 17669 h 24133"/>
                            <a:gd name="connsiteX6" fmla="*/ 30597 w 61625"/>
                            <a:gd name="connsiteY6" fmla="*/ 20255 h 24133"/>
                            <a:gd name="connsiteX7" fmla="*/ 61625 w 61625"/>
                            <a:gd name="connsiteY7" fmla="*/ 24133 h 241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625" h="24133">
                              <a:moveTo>
                                <a:pt x="61194" y="23702"/>
                              </a:moveTo>
                              <a:cubicBezTo>
                                <a:pt x="57316" y="10774"/>
                                <a:pt x="51714" y="4740"/>
                                <a:pt x="51714" y="4740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12497" y="1293"/>
                                <a:pt x="9912" y="3879"/>
                              </a:cubicBezTo>
                              <a:cubicBezTo>
                                <a:pt x="7326" y="6464"/>
                                <a:pt x="3447" y="9912"/>
                                <a:pt x="0" y="15945"/>
                              </a:cubicBezTo>
                              <a:cubicBezTo>
                                <a:pt x="0" y="15945"/>
                                <a:pt x="3879" y="16376"/>
                                <a:pt x="9481" y="17669"/>
                              </a:cubicBezTo>
                              <a:cubicBezTo>
                                <a:pt x="15083" y="18531"/>
                                <a:pt x="22840" y="19393"/>
                                <a:pt x="30597" y="20255"/>
                              </a:cubicBezTo>
                              <a:cubicBezTo>
                                <a:pt x="46111" y="22409"/>
                                <a:pt x="61625" y="24133"/>
                                <a:pt x="61625" y="241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5" name="Vrije vorm: vorm 10084">
                          <a:extLst>
                            <a:ext uri="{FF2B5EF4-FFF2-40B4-BE49-F238E27FC236}">
                              <a16:creationId xmlns:a16="http://schemas.microsoft.com/office/drawing/2014/main" id="{D6219810-C124-5E46-01D3-9B344A78BE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68732" y="4430892"/>
                          <a:ext cx="22840" cy="40509"/>
                        </a:xfrm>
                        <a:custGeom>
                          <a:avLst/>
                          <a:gdLst>
                            <a:gd name="connsiteX0" fmla="*/ 17669 w 22840"/>
                            <a:gd name="connsiteY0" fmla="*/ 40509 h 40509"/>
                            <a:gd name="connsiteX1" fmla="*/ 0 w 22840"/>
                            <a:gd name="connsiteY1" fmla="*/ 38354 h 40509"/>
                            <a:gd name="connsiteX2" fmla="*/ 5171 w 22840"/>
                            <a:gd name="connsiteY2" fmla="*/ 0 h 40509"/>
                            <a:gd name="connsiteX3" fmla="*/ 22840 w 22840"/>
                            <a:gd name="connsiteY3" fmla="*/ 2155 h 40509"/>
                            <a:gd name="connsiteX4" fmla="*/ 17669 w 22840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17669" y="40509"/>
                              </a:moveTo>
                              <a:lnTo>
                                <a:pt x="0" y="38354"/>
                              </a:lnTo>
                              <a:lnTo>
                                <a:pt x="5171" y="0"/>
                              </a:lnTo>
                              <a:lnTo>
                                <a:pt x="22840" y="2155"/>
                              </a:lnTo>
                              <a:lnTo>
                                <a:pt x="17669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6" name="Vrije vorm: vorm 10085">
                          <a:extLst>
                            <a:ext uri="{FF2B5EF4-FFF2-40B4-BE49-F238E27FC236}">
                              <a16:creationId xmlns:a16="http://schemas.microsoft.com/office/drawing/2014/main" id="{6555E6F0-4AF7-0275-CB52-2295E719BE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630" y="4492785"/>
                          <a:ext cx="30600" cy="26553"/>
                        </a:xfrm>
                        <a:custGeom>
                          <a:avLst/>
                          <a:gdLst>
                            <a:gd name="connsiteX0" fmla="*/ 30550 w 30600"/>
                            <a:gd name="connsiteY0" fmla="*/ 7489 h 26553"/>
                            <a:gd name="connsiteX1" fmla="*/ 7279 w 30600"/>
                            <a:gd name="connsiteY1" fmla="*/ 4472 h 26553"/>
                            <a:gd name="connsiteX2" fmla="*/ 384 w 30600"/>
                            <a:gd name="connsiteY2" fmla="*/ 15677 h 26553"/>
                            <a:gd name="connsiteX3" fmla="*/ 9434 w 30600"/>
                            <a:gd name="connsiteY3" fmla="*/ 26451 h 26553"/>
                            <a:gd name="connsiteX4" fmla="*/ 30550 w 30600"/>
                            <a:gd name="connsiteY4" fmla="*/ 7489 h 26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600" h="26553">
                              <a:moveTo>
                                <a:pt x="30550" y="7489"/>
                              </a:moveTo>
                              <a:cubicBezTo>
                                <a:pt x="29257" y="-3716"/>
                                <a:pt x="13312" y="-268"/>
                                <a:pt x="7279" y="4472"/>
                              </a:cubicBezTo>
                              <a:cubicBezTo>
                                <a:pt x="3831" y="7058"/>
                                <a:pt x="-47" y="11798"/>
                                <a:pt x="384" y="15677"/>
                              </a:cubicBezTo>
                              <a:cubicBezTo>
                                <a:pt x="-909" y="20417"/>
                                <a:pt x="815" y="25158"/>
                                <a:pt x="9434" y="26451"/>
                              </a:cubicBezTo>
                              <a:cubicBezTo>
                                <a:pt x="21069" y="27743"/>
                                <a:pt x="31412" y="16539"/>
                                <a:pt x="30550" y="7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7" name="Vrije vorm: vorm 10086">
                          <a:extLst>
                            <a:ext uri="{FF2B5EF4-FFF2-40B4-BE49-F238E27FC236}">
                              <a16:creationId xmlns:a16="http://schemas.microsoft.com/office/drawing/2014/main" id="{4AB4B082-70A0-1239-59A3-721B6B1984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448" y="4529091"/>
                          <a:ext cx="13063" cy="10859"/>
                        </a:xfrm>
                        <a:custGeom>
                          <a:avLst/>
                          <a:gdLst>
                            <a:gd name="connsiteX0" fmla="*/ 13063 w 13063"/>
                            <a:gd name="connsiteY0" fmla="*/ 3073 h 10859"/>
                            <a:gd name="connsiteX1" fmla="*/ 3151 w 13063"/>
                            <a:gd name="connsiteY1" fmla="*/ 1780 h 10859"/>
                            <a:gd name="connsiteX2" fmla="*/ 135 w 13063"/>
                            <a:gd name="connsiteY2" fmla="*/ 6521 h 10859"/>
                            <a:gd name="connsiteX3" fmla="*/ 4013 w 13063"/>
                            <a:gd name="connsiteY3" fmla="*/ 10830 h 10859"/>
                            <a:gd name="connsiteX4" fmla="*/ 12632 w 13063"/>
                            <a:gd name="connsiteY4" fmla="*/ 3073 h 108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63" h="10859">
                              <a:moveTo>
                                <a:pt x="13063" y="3073"/>
                              </a:moveTo>
                              <a:cubicBezTo>
                                <a:pt x="12632" y="-1667"/>
                                <a:pt x="5737" y="56"/>
                                <a:pt x="3151" y="1780"/>
                              </a:cubicBezTo>
                              <a:cubicBezTo>
                                <a:pt x="1858" y="2642"/>
                                <a:pt x="135" y="4797"/>
                                <a:pt x="135" y="6521"/>
                              </a:cubicBezTo>
                              <a:cubicBezTo>
                                <a:pt x="-296" y="8676"/>
                                <a:pt x="135" y="10399"/>
                                <a:pt x="4013" y="10830"/>
                              </a:cubicBezTo>
                              <a:cubicBezTo>
                                <a:pt x="8754" y="11261"/>
                                <a:pt x="13063" y="6952"/>
                                <a:pt x="12632" y="30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8" name="Vrije vorm: vorm 10087">
                          <a:extLst>
                            <a:ext uri="{FF2B5EF4-FFF2-40B4-BE49-F238E27FC236}">
                              <a16:creationId xmlns:a16="http://schemas.microsoft.com/office/drawing/2014/main" id="{16AB4B25-8F67-A21F-8EB6-905273E8CA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41151" y="4446406"/>
                          <a:ext cx="73260" cy="42663"/>
                        </a:xfrm>
                        <a:custGeom>
                          <a:avLst/>
                          <a:gdLst>
                            <a:gd name="connsiteX0" fmla="*/ 68951 w 73260"/>
                            <a:gd name="connsiteY0" fmla="*/ 42233 h 42663"/>
                            <a:gd name="connsiteX1" fmla="*/ 34476 w 73260"/>
                            <a:gd name="connsiteY1" fmla="*/ 37924 h 42663"/>
                            <a:gd name="connsiteX2" fmla="*/ 10774 w 73260"/>
                            <a:gd name="connsiteY2" fmla="*/ 34907 h 42663"/>
                            <a:gd name="connsiteX3" fmla="*/ 0 w 73260"/>
                            <a:gd name="connsiteY3" fmla="*/ 33183 h 42663"/>
                            <a:gd name="connsiteX4" fmla="*/ 5171 w 73260"/>
                            <a:gd name="connsiteY4" fmla="*/ 0 h 42663"/>
                            <a:gd name="connsiteX5" fmla="*/ 15945 w 73260"/>
                            <a:gd name="connsiteY5" fmla="*/ 1724 h 42663"/>
                            <a:gd name="connsiteX6" fmla="*/ 39216 w 73260"/>
                            <a:gd name="connsiteY6" fmla="*/ 4740 h 42663"/>
                            <a:gd name="connsiteX7" fmla="*/ 73261 w 73260"/>
                            <a:gd name="connsiteY7" fmla="*/ 9050 h 42663"/>
                            <a:gd name="connsiteX8" fmla="*/ 68951 w 73260"/>
                            <a:gd name="connsiteY8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3260" h="42663">
                              <a:moveTo>
                                <a:pt x="68951" y="42233"/>
                              </a:moveTo>
                              <a:cubicBezTo>
                                <a:pt x="68951" y="42233"/>
                                <a:pt x="51714" y="40078"/>
                                <a:pt x="34476" y="37924"/>
                              </a:cubicBezTo>
                              <a:cubicBezTo>
                                <a:pt x="25857" y="37061"/>
                                <a:pt x="17238" y="35769"/>
                                <a:pt x="10774" y="34907"/>
                              </a:cubicBezTo>
                              <a:cubicBezTo>
                                <a:pt x="4309" y="33614"/>
                                <a:pt x="0" y="33183"/>
                                <a:pt x="0" y="33183"/>
                              </a:cubicBezTo>
                              <a:lnTo>
                                <a:pt x="5171" y="0"/>
                              </a:lnTo>
                              <a:cubicBezTo>
                                <a:pt x="5171" y="0"/>
                                <a:pt x="9481" y="862"/>
                                <a:pt x="15945" y="1724"/>
                              </a:cubicBezTo>
                              <a:cubicBezTo>
                                <a:pt x="22409" y="2586"/>
                                <a:pt x="31028" y="3448"/>
                                <a:pt x="39216" y="4740"/>
                              </a:cubicBezTo>
                              <a:cubicBezTo>
                                <a:pt x="56454" y="6895"/>
                                <a:pt x="73261" y="9050"/>
                                <a:pt x="73261" y="9050"/>
                              </a:cubicBezTo>
                              <a:lnTo>
                                <a:pt x="68951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9" name="Vrije vorm: vorm 10088">
                          <a:extLst>
                            <a:ext uri="{FF2B5EF4-FFF2-40B4-BE49-F238E27FC236}">
                              <a16:creationId xmlns:a16="http://schemas.microsoft.com/office/drawing/2014/main" id="{DA9E2181-27E4-53F8-B3BD-0B3E1DD4B8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5627" y="4451146"/>
                          <a:ext cx="38785" cy="37492"/>
                        </a:xfrm>
                        <a:custGeom>
                          <a:avLst/>
                          <a:gdLst>
                            <a:gd name="connsiteX0" fmla="*/ 34476 w 38785"/>
                            <a:gd name="connsiteY0" fmla="*/ 37492 h 37492"/>
                            <a:gd name="connsiteX1" fmla="*/ 0 w 38785"/>
                            <a:gd name="connsiteY1" fmla="*/ 33183 h 37492"/>
                            <a:gd name="connsiteX2" fmla="*/ 4740 w 38785"/>
                            <a:gd name="connsiteY2" fmla="*/ 0 h 37492"/>
                            <a:gd name="connsiteX3" fmla="*/ 38785 w 38785"/>
                            <a:gd name="connsiteY3" fmla="*/ 4309 h 37492"/>
                            <a:gd name="connsiteX4" fmla="*/ 34476 w 38785"/>
                            <a:gd name="connsiteY4" fmla="*/ 37492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7492">
                              <a:moveTo>
                                <a:pt x="34476" y="37492"/>
                              </a:moveTo>
                              <a:lnTo>
                                <a:pt x="0" y="33183"/>
                              </a:lnTo>
                              <a:lnTo>
                                <a:pt x="4740" y="0"/>
                              </a:lnTo>
                              <a:lnTo>
                                <a:pt x="38785" y="4309"/>
                              </a:lnTo>
                              <a:lnTo>
                                <a:pt x="34476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59" name="Graphic 1445">
                        <a:extLst>
                          <a:ext uri="{FF2B5EF4-FFF2-40B4-BE49-F238E27FC236}">
                            <a16:creationId xmlns:a16="http://schemas.microsoft.com/office/drawing/2014/main" id="{BAB2B7A0-9285-D52B-BE3D-B162E76E1F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8704" y="4454163"/>
                        <a:ext cx="77834" cy="138333"/>
                        <a:chOff x="7068704" y="4454163"/>
                        <a:chExt cx="77834" cy="138333"/>
                      </a:xfrm>
                    </p:grpSpPr>
                    <p:sp>
                      <p:nvSpPr>
                        <p:cNvPr id="10076" name="Vrije vorm: vorm 10075">
                          <a:extLst>
                            <a:ext uri="{FF2B5EF4-FFF2-40B4-BE49-F238E27FC236}">
                              <a16:creationId xmlns:a16="http://schemas.microsoft.com/office/drawing/2014/main" id="{F690EF29-DBB6-D060-168F-A1B3A9A3A4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8704" y="4495103"/>
                          <a:ext cx="77834" cy="97393"/>
                        </a:xfrm>
                        <a:custGeom>
                          <a:avLst/>
                          <a:gdLst>
                            <a:gd name="connsiteX0" fmla="*/ 77557 w 77834"/>
                            <a:gd name="connsiteY0" fmla="*/ 44387 h 97393"/>
                            <a:gd name="connsiteX1" fmla="*/ 60750 w 77834"/>
                            <a:gd name="connsiteY1" fmla="*/ 3017 h 97393"/>
                            <a:gd name="connsiteX2" fmla="*/ 22827 w 77834"/>
                            <a:gd name="connsiteY2" fmla="*/ 0 h 97393"/>
                            <a:gd name="connsiteX3" fmla="*/ 1280 w 77834"/>
                            <a:gd name="connsiteY3" fmla="*/ 38785 h 97393"/>
                            <a:gd name="connsiteX4" fmla="*/ 23258 w 77834"/>
                            <a:gd name="connsiteY4" fmla="*/ 91360 h 97393"/>
                            <a:gd name="connsiteX5" fmla="*/ 28860 w 77834"/>
                            <a:gd name="connsiteY5" fmla="*/ 94808 h 97393"/>
                            <a:gd name="connsiteX6" fmla="*/ 33601 w 77834"/>
                            <a:gd name="connsiteY6" fmla="*/ 96532 h 97393"/>
                            <a:gd name="connsiteX7" fmla="*/ 35755 w 77834"/>
                            <a:gd name="connsiteY7" fmla="*/ 97394 h 97393"/>
                            <a:gd name="connsiteX8" fmla="*/ 43082 w 77834"/>
                            <a:gd name="connsiteY8" fmla="*/ 95670 h 97393"/>
                            <a:gd name="connsiteX9" fmla="*/ 49115 w 77834"/>
                            <a:gd name="connsiteY9" fmla="*/ 93084 h 97393"/>
                            <a:gd name="connsiteX10" fmla="*/ 77557 w 77834"/>
                            <a:gd name="connsiteY10" fmla="*/ 44387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834" h="97393">
                              <a:moveTo>
                                <a:pt x="77557" y="44387"/>
                              </a:moveTo>
                              <a:cubicBezTo>
                                <a:pt x="74109" y="15083"/>
                                <a:pt x="60750" y="3017"/>
                                <a:pt x="60750" y="3017"/>
                              </a:cubicBezTo>
                              <a:lnTo>
                                <a:pt x="22827" y="0"/>
                              </a:lnTo>
                              <a:cubicBezTo>
                                <a:pt x="22827" y="0"/>
                                <a:pt x="8175" y="10343"/>
                                <a:pt x="1280" y="38785"/>
                              </a:cubicBezTo>
                              <a:cubicBezTo>
                                <a:pt x="-4323" y="60332"/>
                                <a:pt x="9468" y="81449"/>
                                <a:pt x="23258" y="91360"/>
                              </a:cubicBezTo>
                              <a:cubicBezTo>
                                <a:pt x="24982" y="92653"/>
                                <a:pt x="27136" y="93946"/>
                                <a:pt x="28860" y="94808"/>
                              </a:cubicBezTo>
                              <a:cubicBezTo>
                                <a:pt x="30584" y="95670"/>
                                <a:pt x="32308" y="96101"/>
                                <a:pt x="33601" y="96532"/>
                              </a:cubicBezTo>
                              <a:cubicBezTo>
                                <a:pt x="34894" y="96963"/>
                                <a:pt x="35755" y="97394"/>
                                <a:pt x="35755" y="97394"/>
                              </a:cubicBezTo>
                              <a:cubicBezTo>
                                <a:pt x="35755" y="97394"/>
                                <a:pt x="39634" y="96532"/>
                                <a:pt x="43082" y="95670"/>
                              </a:cubicBezTo>
                              <a:cubicBezTo>
                                <a:pt x="45236" y="94808"/>
                                <a:pt x="46960" y="94377"/>
                                <a:pt x="49115" y="93084"/>
                              </a:cubicBezTo>
                              <a:cubicBezTo>
                                <a:pt x="64198" y="84896"/>
                                <a:pt x="80143" y="66366"/>
                                <a:pt x="77557" y="443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7" name="Vrije vorm: vorm 10076">
                          <a:extLst>
                            <a:ext uri="{FF2B5EF4-FFF2-40B4-BE49-F238E27FC236}">
                              <a16:creationId xmlns:a16="http://schemas.microsoft.com/office/drawing/2014/main" id="{3946A38D-C0CA-DCC1-9A32-BA4A967A73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8172" y="4494672"/>
                          <a:ext cx="62487" cy="21547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21547 h 21547"/>
                            <a:gd name="connsiteX1" fmla="*/ 51283 w 62487"/>
                            <a:gd name="connsiteY1" fmla="*/ 3017 h 21547"/>
                            <a:gd name="connsiteX2" fmla="*/ 13359 w 62487"/>
                            <a:gd name="connsiteY2" fmla="*/ 0 h 21547"/>
                            <a:gd name="connsiteX3" fmla="*/ 0 w 62487"/>
                            <a:gd name="connsiteY3" fmla="*/ 16807 h 21547"/>
                            <a:gd name="connsiteX4" fmla="*/ 62056 w 62487"/>
                            <a:gd name="connsiteY4" fmla="*/ 2111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487" h="21547">
                              <a:moveTo>
                                <a:pt x="62487" y="21547"/>
                              </a:moveTo>
                              <a:cubicBezTo>
                                <a:pt x="57316" y="8619"/>
                                <a:pt x="51283" y="3017"/>
                                <a:pt x="51283" y="3017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4740"/>
                                <a:pt x="0" y="16807"/>
                              </a:cubicBezTo>
                              <a:lnTo>
                                <a:pt x="62056" y="211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8" name="Vrije vorm: vorm 10077">
                          <a:extLst>
                            <a:ext uri="{FF2B5EF4-FFF2-40B4-BE49-F238E27FC236}">
                              <a16:creationId xmlns:a16="http://schemas.microsoft.com/office/drawing/2014/main" id="{0B42C954-6776-EE10-75E9-66D631A0F9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1874" y="4454163"/>
                          <a:ext cx="20254" cy="40078"/>
                        </a:xfrm>
                        <a:custGeom>
                          <a:avLst/>
                          <a:gdLst>
                            <a:gd name="connsiteX0" fmla="*/ 17669 w 20254"/>
                            <a:gd name="connsiteY0" fmla="*/ 40078 h 40078"/>
                            <a:gd name="connsiteX1" fmla="*/ 0 w 20254"/>
                            <a:gd name="connsiteY1" fmla="*/ 38785 h 40078"/>
                            <a:gd name="connsiteX2" fmla="*/ 2586 w 20254"/>
                            <a:gd name="connsiteY2" fmla="*/ 0 h 40078"/>
                            <a:gd name="connsiteX3" fmla="*/ 20255 w 20254"/>
                            <a:gd name="connsiteY3" fmla="*/ 1724 h 40078"/>
                            <a:gd name="connsiteX4" fmla="*/ 17669 w 20254"/>
                            <a:gd name="connsiteY4" fmla="*/ 40078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254" h="40078">
                              <a:moveTo>
                                <a:pt x="17669" y="40078"/>
                              </a:moveTo>
                              <a:lnTo>
                                <a:pt x="0" y="38785"/>
                              </a:lnTo>
                              <a:lnTo>
                                <a:pt x="2586" y="0"/>
                              </a:lnTo>
                              <a:lnTo>
                                <a:pt x="20255" y="1724"/>
                              </a:lnTo>
                              <a:lnTo>
                                <a:pt x="17669" y="400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9" name="Vrije vorm: vorm 10078">
                          <a:extLst>
                            <a:ext uri="{FF2B5EF4-FFF2-40B4-BE49-F238E27FC236}">
                              <a16:creationId xmlns:a16="http://schemas.microsoft.com/office/drawing/2014/main" id="{3CE2A139-78BB-BCE2-7148-311A813597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7565" y="4516355"/>
                          <a:ext cx="30029" cy="27489"/>
                        </a:xfrm>
                        <a:custGeom>
                          <a:avLst/>
                          <a:gdLst>
                            <a:gd name="connsiteX0" fmla="*/ 29911 w 30029"/>
                            <a:gd name="connsiteY0" fmla="*/ 7190 h 27489"/>
                            <a:gd name="connsiteX1" fmla="*/ 6209 w 30029"/>
                            <a:gd name="connsiteY1" fmla="*/ 5466 h 27489"/>
                            <a:gd name="connsiteX2" fmla="*/ 176 w 30029"/>
                            <a:gd name="connsiteY2" fmla="*/ 17533 h 27489"/>
                            <a:gd name="connsiteX3" fmla="*/ 10088 w 30029"/>
                            <a:gd name="connsiteY3" fmla="*/ 27445 h 27489"/>
                            <a:gd name="connsiteX4" fmla="*/ 29911 w 30029"/>
                            <a:gd name="connsiteY4" fmla="*/ 7621 h 274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029" h="27489">
                              <a:moveTo>
                                <a:pt x="29911" y="7190"/>
                              </a:moveTo>
                              <a:cubicBezTo>
                                <a:pt x="27756" y="-4015"/>
                                <a:pt x="12242" y="-136"/>
                                <a:pt x="6209" y="5466"/>
                              </a:cubicBezTo>
                              <a:cubicBezTo>
                                <a:pt x="3192" y="8483"/>
                                <a:pt x="-255" y="13654"/>
                                <a:pt x="176" y="17533"/>
                              </a:cubicBezTo>
                              <a:cubicBezTo>
                                <a:pt x="-686" y="22273"/>
                                <a:pt x="1469" y="27013"/>
                                <a:pt x="10088" y="27445"/>
                              </a:cubicBezTo>
                              <a:cubicBezTo>
                                <a:pt x="21723" y="28306"/>
                                <a:pt x="31204" y="16671"/>
                                <a:pt x="29911" y="76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0" name="Vrije vorm: vorm 10079">
                          <a:extLst>
                            <a:ext uri="{FF2B5EF4-FFF2-40B4-BE49-F238E27FC236}">
                              <a16:creationId xmlns:a16="http://schemas.microsoft.com/office/drawing/2014/main" id="{220A7027-4B2E-8E12-CF68-9BA79C505D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9828" y="4553701"/>
                          <a:ext cx="12597" cy="11645"/>
                        </a:xfrm>
                        <a:custGeom>
                          <a:avLst/>
                          <a:gdLst>
                            <a:gd name="connsiteX0" fmla="*/ 12565 w 12597"/>
                            <a:gd name="connsiteY0" fmla="*/ 3026 h 11645"/>
                            <a:gd name="connsiteX1" fmla="*/ 2653 w 12597"/>
                            <a:gd name="connsiteY1" fmla="*/ 2165 h 11645"/>
                            <a:gd name="connsiteX2" fmla="*/ 68 w 12597"/>
                            <a:gd name="connsiteY2" fmla="*/ 7336 h 11645"/>
                            <a:gd name="connsiteX3" fmla="*/ 4377 w 12597"/>
                            <a:gd name="connsiteY3" fmla="*/ 11646 h 11645"/>
                            <a:gd name="connsiteX4" fmla="*/ 12565 w 12597"/>
                            <a:gd name="connsiteY4" fmla="*/ 3457 h 116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597" h="11645">
                              <a:moveTo>
                                <a:pt x="12565" y="3026"/>
                              </a:moveTo>
                              <a:cubicBezTo>
                                <a:pt x="11703" y="-1714"/>
                                <a:pt x="5239" y="10"/>
                                <a:pt x="2653" y="2165"/>
                              </a:cubicBezTo>
                              <a:cubicBezTo>
                                <a:pt x="1360" y="3457"/>
                                <a:pt x="-364" y="5612"/>
                                <a:pt x="68" y="7336"/>
                              </a:cubicBezTo>
                              <a:cubicBezTo>
                                <a:pt x="68" y="9491"/>
                                <a:pt x="498" y="11215"/>
                                <a:pt x="4377" y="11646"/>
                              </a:cubicBezTo>
                              <a:cubicBezTo>
                                <a:pt x="9117" y="11646"/>
                                <a:pt x="12996" y="7336"/>
                                <a:pt x="12565" y="34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1" name="Vrije vorm: vorm 10080">
                          <a:extLst>
                            <a:ext uri="{FF2B5EF4-FFF2-40B4-BE49-F238E27FC236}">
                              <a16:creationId xmlns:a16="http://schemas.microsoft.com/office/drawing/2014/main" id="{BEFACF85-3553-3134-286C-986B7B3027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75155" y="4471832"/>
                          <a:ext cx="71106" cy="38784"/>
                        </a:xfrm>
                        <a:custGeom>
                          <a:avLst/>
                          <a:gdLst>
                            <a:gd name="connsiteX0" fmla="*/ 69382 w 71106"/>
                            <a:gd name="connsiteY0" fmla="*/ 38785 h 38784"/>
                            <a:gd name="connsiteX1" fmla="*/ 0 w 71106"/>
                            <a:gd name="connsiteY1" fmla="*/ 33614 h 38784"/>
                            <a:gd name="connsiteX2" fmla="*/ 2586 w 71106"/>
                            <a:gd name="connsiteY2" fmla="*/ 0 h 38784"/>
                            <a:gd name="connsiteX3" fmla="*/ 71106 w 71106"/>
                            <a:gd name="connsiteY3" fmla="*/ 5171 h 38784"/>
                            <a:gd name="connsiteX4" fmla="*/ 69382 w 71106"/>
                            <a:gd name="connsiteY4" fmla="*/ 38785 h 387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106" h="38784">
                              <a:moveTo>
                                <a:pt x="69382" y="38785"/>
                              </a:moveTo>
                              <a:lnTo>
                                <a:pt x="0" y="33614"/>
                              </a:lnTo>
                              <a:lnTo>
                                <a:pt x="2586" y="0"/>
                              </a:lnTo>
                              <a:lnTo>
                                <a:pt x="71106" y="5171"/>
                              </a:lnTo>
                              <a:lnTo>
                                <a:pt x="69382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82" name="Vrije vorm: vorm 10081">
                          <a:extLst>
                            <a:ext uri="{FF2B5EF4-FFF2-40B4-BE49-F238E27FC236}">
                              <a16:creationId xmlns:a16="http://schemas.microsoft.com/office/drawing/2014/main" id="{37BD2376-EF11-FB54-B9BC-F2BDA08454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09631" y="4474417"/>
                          <a:ext cx="36630" cy="36199"/>
                        </a:xfrm>
                        <a:custGeom>
                          <a:avLst/>
                          <a:gdLst>
                            <a:gd name="connsiteX0" fmla="*/ 34907 w 36630"/>
                            <a:gd name="connsiteY0" fmla="*/ 36199 h 36199"/>
                            <a:gd name="connsiteX1" fmla="*/ 0 w 36630"/>
                            <a:gd name="connsiteY1" fmla="*/ 33614 h 36199"/>
                            <a:gd name="connsiteX2" fmla="*/ 2155 w 36630"/>
                            <a:gd name="connsiteY2" fmla="*/ 0 h 36199"/>
                            <a:gd name="connsiteX3" fmla="*/ 36630 w 36630"/>
                            <a:gd name="connsiteY3" fmla="*/ 2586 h 36199"/>
                            <a:gd name="connsiteX4" fmla="*/ 34907 w 36630"/>
                            <a:gd name="connsiteY4" fmla="*/ 36199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6199">
                              <a:moveTo>
                                <a:pt x="34907" y="36199"/>
                              </a:moveTo>
                              <a:lnTo>
                                <a:pt x="0" y="33614"/>
                              </a:lnTo>
                              <a:lnTo>
                                <a:pt x="2155" y="0"/>
                              </a:lnTo>
                              <a:lnTo>
                                <a:pt x="36630" y="2586"/>
                              </a:lnTo>
                              <a:lnTo>
                                <a:pt x="34907" y="361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60" name="Graphic 1445">
                        <a:extLst>
                          <a:ext uri="{FF2B5EF4-FFF2-40B4-BE49-F238E27FC236}">
                            <a16:creationId xmlns:a16="http://schemas.microsoft.com/office/drawing/2014/main" id="{A5FFF1D4-FB3B-9C6A-DC8E-78E68EF3AF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07248" y="4461489"/>
                        <a:ext cx="77959" cy="138333"/>
                        <a:chOff x="7307248" y="4461489"/>
                        <a:chExt cx="77959" cy="138333"/>
                      </a:xfrm>
                    </p:grpSpPr>
                    <p:sp>
                      <p:nvSpPr>
                        <p:cNvPr id="10069" name="Vrije vorm: vorm 10068">
                          <a:extLst>
                            <a:ext uri="{FF2B5EF4-FFF2-40B4-BE49-F238E27FC236}">
                              <a16:creationId xmlns:a16="http://schemas.microsoft.com/office/drawing/2014/main" id="{21A459B1-3A73-2A49-832E-C81E5B124C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7248" y="4503291"/>
                          <a:ext cx="77959" cy="96531"/>
                        </a:xfrm>
                        <a:custGeom>
                          <a:avLst/>
                          <a:gdLst>
                            <a:gd name="connsiteX0" fmla="*/ 76465 w 77959"/>
                            <a:gd name="connsiteY0" fmla="*/ 39647 h 96531"/>
                            <a:gd name="connsiteX1" fmla="*/ 57072 w 77959"/>
                            <a:gd name="connsiteY1" fmla="*/ 0 h 96531"/>
                            <a:gd name="connsiteX2" fmla="*/ 19149 w 77959"/>
                            <a:gd name="connsiteY2" fmla="*/ 862 h 96531"/>
                            <a:gd name="connsiteX3" fmla="*/ 11823 w 77959"/>
                            <a:gd name="connsiteY3" fmla="*/ 10343 h 96531"/>
                            <a:gd name="connsiteX4" fmla="*/ 618 w 77959"/>
                            <a:gd name="connsiteY4" fmla="*/ 40940 h 96531"/>
                            <a:gd name="connsiteX5" fmla="*/ 26044 w 77959"/>
                            <a:gd name="connsiteY5" fmla="*/ 91792 h 96531"/>
                            <a:gd name="connsiteX6" fmla="*/ 32077 w 77959"/>
                            <a:gd name="connsiteY6" fmla="*/ 94808 h 96531"/>
                            <a:gd name="connsiteX7" fmla="*/ 36818 w 77959"/>
                            <a:gd name="connsiteY7" fmla="*/ 96101 h 96531"/>
                            <a:gd name="connsiteX8" fmla="*/ 38972 w 77959"/>
                            <a:gd name="connsiteY8" fmla="*/ 96532 h 96531"/>
                            <a:gd name="connsiteX9" fmla="*/ 46299 w 77959"/>
                            <a:gd name="connsiteY9" fmla="*/ 94377 h 96531"/>
                            <a:gd name="connsiteX10" fmla="*/ 52332 w 77959"/>
                            <a:gd name="connsiteY10" fmla="*/ 91361 h 96531"/>
                            <a:gd name="connsiteX11" fmla="*/ 77327 w 77959"/>
                            <a:gd name="connsiteY11" fmla="*/ 40078 h 965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959" h="96531">
                              <a:moveTo>
                                <a:pt x="76465" y="39647"/>
                              </a:moveTo>
                              <a:cubicBezTo>
                                <a:pt x="70863" y="10774"/>
                                <a:pt x="57072" y="0"/>
                                <a:pt x="57072" y="0"/>
                              </a:cubicBezTo>
                              <a:lnTo>
                                <a:pt x="19149" y="862"/>
                              </a:lnTo>
                              <a:cubicBezTo>
                                <a:pt x="19149" y="862"/>
                                <a:pt x="15701" y="3879"/>
                                <a:pt x="11823" y="10343"/>
                              </a:cubicBezTo>
                              <a:cubicBezTo>
                                <a:pt x="7944" y="16807"/>
                                <a:pt x="3204" y="26719"/>
                                <a:pt x="618" y="40940"/>
                              </a:cubicBezTo>
                              <a:cubicBezTo>
                                <a:pt x="-3260" y="62918"/>
                                <a:pt x="11823" y="83173"/>
                                <a:pt x="26044" y="91792"/>
                              </a:cubicBezTo>
                              <a:cubicBezTo>
                                <a:pt x="28199" y="93085"/>
                                <a:pt x="29922" y="93946"/>
                                <a:pt x="32077" y="94808"/>
                              </a:cubicBezTo>
                              <a:cubicBezTo>
                                <a:pt x="33801" y="95239"/>
                                <a:pt x="35525" y="95670"/>
                                <a:pt x="36818" y="96101"/>
                              </a:cubicBezTo>
                              <a:cubicBezTo>
                                <a:pt x="38111" y="96101"/>
                                <a:pt x="38972" y="96532"/>
                                <a:pt x="38972" y="96532"/>
                              </a:cubicBezTo>
                              <a:cubicBezTo>
                                <a:pt x="38972" y="96532"/>
                                <a:pt x="42851" y="95670"/>
                                <a:pt x="46299" y="94377"/>
                              </a:cubicBezTo>
                              <a:cubicBezTo>
                                <a:pt x="48022" y="93515"/>
                                <a:pt x="50177" y="92654"/>
                                <a:pt x="52332" y="91361"/>
                              </a:cubicBezTo>
                              <a:cubicBezTo>
                                <a:pt x="66553" y="81880"/>
                                <a:pt x="81205" y="61625"/>
                                <a:pt x="77327" y="40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0" name="Vrije vorm: vorm 10069">
                          <a:extLst>
                            <a:ext uri="{FF2B5EF4-FFF2-40B4-BE49-F238E27FC236}">
                              <a16:creationId xmlns:a16="http://schemas.microsoft.com/office/drawing/2014/main" id="{0447C0AD-DC7C-E233-75BD-13BC6859A1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4331" y="4503291"/>
                          <a:ext cx="62056" cy="18530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7238 h 18530"/>
                            <a:gd name="connsiteX1" fmla="*/ 49990 w 62056"/>
                            <a:gd name="connsiteY1" fmla="*/ 0 h 18530"/>
                            <a:gd name="connsiteX2" fmla="*/ 12066 w 62056"/>
                            <a:gd name="connsiteY2" fmla="*/ 862 h 18530"/>
                            <a:gd name="connsiteX3" fmla="*/ 8188 w 62056"/>
                            <a:gd name="connsiteY3" fmla="*/ 5171 h 18530"/>
                            <a:gd name="connsiteX4" fmla="*/ 0 w 62056"/>
                            <a:gd name="connsiteY4" fmla="*/ 18531 h 18530"/>
                            <a:gd name="connsiteX5" fmla="*/ 9481 w 62056"/>
                            <a:gd name="connsiteY5" fmla="*/ 18531 h 18530"/>
                            <a:gd name="connsiteX6" fmla="*/ 31028 w 62056"/>
                            <a:gd name="connsiteY6" fmla="*/ 18100 h 18530"/>
                            <a:gd name="connsiteX7" fmla="*/ 62056 w 62056"/>
                            <a:gd name="connsiteY7" fmla="*/ 17238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2056" h="18530">
                              <a:moveTo>
                                <a:pt x="62056" y="17238"/>
                              </a:moveTo>
                              <a:cubicBezTo>
                                <a:pt x="56454" y="5171"/>
                                <a:pt x="49990" y="0"/>
                                <a:pt x="49990" y="0"/>
                              </a:cubicBezTo>
                              <a:lnTo>
                                <a:pt x="12066" y="862"/>
                              </a:lnTo>
                              <a:cubicBezTo>
                                <a:pt x="12066" y="862"/>
                                <a:pt x="10343" y="2155"/>
                                <a:pt x="8188" y="5171"/>
                              </a:cubicBezTo>
                              <a:cubicBezTo>
                                <a:pt x="6033" y="8188"/>
                                <a:pt x="3017" y="12497"/>
                                <a:pt x="0" y="18531"/>
                              </a:cubicBezTo>
                              <a:cubicBezTo>
                                <a:pt x="0" y="18531"/>
                                <a:pt x="3878" y="18531"/>
                                <a:pt x="9481" y="18531"/>
                              </a:cubicBezTo>
                              <a:cubicBezTo>
                                <a:pt x="15514" y="18531"/>
                                <a:pt x="23271" y="18531"/>
                                <a:pt x="31028" y="18100"/>
                              </a:cubicBezTo>
                              <a:cubicBezTo>
                                <a:pt x="46542" y="18100"/>
                                <a:pt x="62056" y="17238"/>
                                <a:pt x="62056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1" name="Vrije vorm: vorm 10070">
                          <a:extLst>
                            <a:ext uri="{FF2B5EF4-FFF2-40B4-BE49-F238E27FC236}">
                              <a16:creationId xmlns:a16="http://schemas.microsoft.com/office/drawing/2014/main" id="{052366EB-9994-560C-01C1-A6263A47AD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35878" y="4461489"/>
                          <a:ext cx="18099" cy="39216"/>
                        </a:xfrm>
                        <a:custGeom>
                          <a:avLst/>
                          <a:gdLst>
                            <a:gd name="connsiteX0" fmla="*/ 18100 w 18099"/>
                            <a:gd name="connsiteY0" fmla="*/ 38785 h 39216"/>
                            <a:gd name="connsiteX1" fmla="*/ 431 w 18099"/>
                            <a:gd name="connsiteY1" fmla="*/ 39216 h 39216"/>
                            <a:gd name="connsiteX2" fmla="*/ 0 w 18099"/>
                            <a:gd name="connsiteY2" fmla="*/ 431 h 39216"/>
                            <a:gd name="connsiteX3" fmla="*/ 18100 w 18099"/>
                            <a:gd name="connsiteY3" fmla="*/ 0 h 39216"/>
                            <a:gd name="connsiteX4" fmla="*/ 18100 w 18099"/>
                            <a:gd name="connsiteY4" fmla="*/ 38785 h 392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099" h="39216">
                              <a:moveTo>
                                <a:pt x="18100" y="38785"/>
                              </a:moveTo>
                              <a:lnTo>
                                <a:pt x="431" y="39216"/>
                              </a:lnTo>
                              <a:lnTo>
                                <a:pt x="0" y="431"/>
                              </a:lnTo>
                              <a:lnTo>
                                <a:pt x="18100" y="0"/>
                              </a:lnTo>
                              <a:lnTo>
                                <a:pt x="1810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2" name="Vrije vorm: vorm 10071">
                          <a:extLst>
                            <a:ext uri="{FF2B5EF4-FFF2-40B4-BE49-F238E27FC236}">
                              <a16:creationId xmlns:a16="http://schemas.microsoft.com/office/drawing/2014/main" id="{B86217B8-9EE0-0E8C-483B-FBDDE11F51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5043" y="4524617"/>
                          <a:ext cx="29354" cy="28262"/>
                        </a:xfrm>
                        <a:custGeom>
                          <a:avLst/>
                          <a:gdLst>
                            <a:gd name="connsiteX0" fmla="*/ 29023 w 29354"/>
                            <a:gd name="connsiteY0" fmla="*/ 6254 h 28262"/>
                            <a:gd name="connsiteX1" fmla="*/ 5321 w 29354"/>
                            <a:gd name="connsiteY1" fmla="*/ 6685 h 28262"/>
                            <a:gd name="connsiteX2" fmla="*/ 149 w 29354"/>
                            <a:gd name="connsiteY2" fmla="*/ 19183 h 28262"/>
                            <a:gd name="connsiteX3" fmla="*/ 10923 w 29354"/>
                            <a:gd name="connsiteY3" fmla="*/ 28233 h 28262"/>
                            <a:gd name="connsiteX4" fmla="*/ 29023 w 29354"/>
                            <a:gd name="connsiteY4" fmla="*/ 6254 h 282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54" h="28262">
                              <a:moveTo>
                                <a:pt x="29023" y="6254"/>
                              </a:moveTo>
                              <a:cubicBezTo>
                                <a:pt x="26006" y="-4519"/>
                                <a:pt x="10923" y="652"/>
                                <a:pt x="5321" y="6685"/>
                              </a:cubicBezTo>
                              <a:cubicBezTo>
                                <a:pt x="2304" y="10133"/>
                                <a:pt x="-712" y="15304"/>
                                <a:pt x="149" y="19183"/>
                              </a:cubicBezTo>
                              <a:cubicBezTo>
                                <a:pt x="-281" y="24354"/>
                                <a:pt x="2304" y="28664"/>
                                <a:pt x="10923" y="28233"/>
                              </a:cubicBezTo>
                              <a:cubicBezTo>
                                <a:pt x="22559" y="28233"/>
                                <a:pt x="31178" y="15304"/>
                                <a:pt x="29023" y="62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3" name="Vrije vorm: vorm 10072">
                          <a:extLst>
                            <a:ext uri="{FF2B5EF4-FFF2-40B4-BE49-F238E27FC236}">
                              <a16:creationId xmlns:a16="http://schemas.microsoft.com/office/drawing/2014/main" id="{18966F62-63D4-7F75-2275-3A985894A1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8987" y="4562676"/>
                          <a:ext cx="12271" cy="11720"/>
                        </a:xfrm>
                        <a:custGeom>
                          <a:avLst/>
                          <a:gdLst>
                            <a:gd name="connsiteX0" fmla="*/ 12151 w 12271"/>
                            <a:gd name="connsiteY0" fmla="*/ 2671 h 11720"/>
                            <a:gd name="connsiteX1" fmla="*/ 2239 w 12271"/>
                            <a:gd name="connsiteY1" fmla="*/ 2671 h 11720"/>
                            <a:gd name="connsiteX2" fmla="*/ 85 w 12271"/>
                            <a:gd name="connsiteY2" fmla="*/ 7843 h 11720"/>
                            <a:gd name="connsiteX3" fmla="*/ 4394 w 12271"/>
                            <a:gd name="connsiteY3" fmla="*/ 11721 h 11720"/>
                            <a:gd name="connsiteX4" fmla="*/ 12151 w 12271"/>
                            <a:gd name="connsiteY4" fmla="*/ 2671 h 117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71" h="11720">
                              <a:moveTo>
                                <a:pt x="12151" y="2671"/>
                              </a:moveTo>
                              <a:cubicBezTo>
                                <a:pt x="10858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3"/>
                              </a:cubicBezTo>
                              <a:cubicBezTo>
                                <a:pt x="85" y="9997"/>
                                <a:pt x="946" y="11721"/>
                                <a:pt x="4394" y="11721"/>
                              </a:cubicBezTo>
                              <a:cubicBezTo>
                                <a:pt x="9134" y="11721"/>
                                <a:pt x="13013" y="6549"/>
                                <a:pt x="12151" y="26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4" name="Vrije vorm: vorm 10073">
                          <a:extLst>
                            <a:ext uri="{FF2B5EF4-FFF2-40B4-BE49-F238E27FC236}">
                              <a16:creationId xmlns:a16="http://schemas.microsoft.com/office/drawing/2014/main" id="{7D5AB5C9-BA7A-5027-63B9-731FB70D46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10021" y="4480450"/>
                          <a:ext cx="69813" cy="34906"/>
                        </a:xfrm>
                        <a:custGeom>
                          <a:avLst/>
                          <a:gdLst>
                            <a:gd name="connsiteX0" fmla="*/ 69813 w 69813"/>
                            <a:gd name="connsiteY0" fmla="*/ 33614 h 34906"/>
                            <a:gd name="connsiteX1" fmla="*/ 34907 w 69813"/>
                            <a:gd name="connsiteY1" fmla="*/ 34476 h 34906"/>
                            <a:gd name="connsiteX2" fmla="*/ 10774 w 69813"/>
                            <a:gd name="connsiteY2" fmla="*/ 34907 h 34906"/>
                            <a:gd name="connsiteX3" fmla="*/ 3017 w 69813"/>
                            <a:gd name="connsiteY3" fmla="*/ 34907 h 34906"/>
                            <a:gd name="connsiteX4" fmla="*/ 0 w 69813"/>
                            <a:gd name="connsiteY4" fmla="*/ 34907 h 34906"/>
                            <a:gd name="connsiteX5" fmla="*/ 0 w 69813"/>
                            <a:gd name="connsiteY5" fmla="*/ 1293 h 34906"/>
                            <a:gd name="connsiteX6" fmla="*/ 3017 w 69813"/>
                            <a:gd name="connsiteY6" fmla="*/ 1293 h 34906"/>
                            <a:gd name="connsiteX7" fmla="*/ 10774 w 69813"/>
                            <a:gd name="connsiteY7" fmla="*/ 1293 h 34906"/>
                            <a:gd name="connsiteX8" fmla="*/ 34476 w 69813"/>
                            <a:gd name="connsiteY8" fmla="*/ 862 h 34906"/>
                            <a:gd name="connsiteX9" fmla="*/ 68951 w 69813"/>
                            <a:gd name="connsiteY9" fmla="*/ 0 h 34906"/>
                            <a:gd name="connsiteX10" fmla="*/ 68951 w 69813"/>
                            <a:gd name="connsiteY10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3" h="34906">
                              <a:moveTo>
                                <a:pt x="69813" y="33614"/>
                              </a:moveTo>
                              <a:cubicBezTo>
                                <a:pt x="69813" y="33614"/>
                                <a:pt x="52576" y="33614"/>
                                <a:pt x="34907" y="34476"/>
                              </a:cubicBezTo>
                              <a:cubicBezTo>
                                <a:pt x="26288" y="34476"/>
                                <a:pt x="17669" y="34476"/>
                                <a:pt x="10774" y="34907"/>
                              </a:cubicBezTo>
                              <a:cubicBezTo>
                                <a:pt x="7326" y="34907"/>
                                <a:pt x="4740" y="34907"/>
                                <a:pt x="3017" y="34907"/>
                              </a:cubicBezTo>
                              <a:cubicBezTo>
                                <a:pt x="1293" y="34907"/>
                                <a:pt x="0" y="34907"/>
                                <a:pt x="0" y="34907"/>
                              </a:cubicBezTo>
                              <a:lnTo>
                                <a:pt x="0" y="1293"/>
                              </a:lnTo>
                              <a:cubicBezTo>
                                <a:pt x="0" y="1293"/>
                                <a:pt x="1293" y="1293"/>
                                <a:pt x="3017" y="1293"/>
                              </a:cubicBezTo>
                              <a:cubicBezTo>
                                <a:pt x="4740" y="1293"/>
                                <a:pt x="7326" y="1293"/>
                                <a:pt x="10774" y="1293"/>
                              </a:cubicBezTo>
                              <a:cubicBezTo>
                                <a:pt x="17238" y="1293"/>
                                <a:pt x="25857" y="1293"/>
                                <a:pt x="34476" y="862"/>
                              </a:cubicBezTo>
                              <a:cubicBezTo>
                                <a:pt x="51713" y="862"/>
                                <a:pt x="68951" y="0"/>
                                <a:pt x="68951" y="0"/>
                              </a:cubicBezTo>
                              <a:lnTo>
                                <a:pt x="6895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75" name="Vrije vorm: vorm 10074">
                          <a:extLst>
                            <a:ext uri="{FF2B5EF4-FFF2-40B4-BE49-F238E27FC236}">
                              <a16:creationId xmlns:a16="http://schemas.microsoft.com/office/drawing/2014/main" id="{AD0364D4-A766-981B-3E40-AC89773881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44928" y="4480450"/>
                          <a:ext cx="34906" cy="34475"/>
                        </a:xfrm>
                        <a:custGeom>
                          <a:avLst/>
                          <a:gdLst>
                            <a:gd name="connsiteX0" fmla="*/ 34907 w 34906"/>
                            <a:gd name="connsiteY0" fmla="*/ 33614 h 34475"/>
                            <a:gd name="connsiteX1" fmla="*/ 431 w 34906"/>
                            <a:gd name="connsiteY1" fmla="*/ 34476 h 34475"/>
                            <a:gd name="connsiteX2" fmla="*/ 0 w 34906"/>
                            <a:gd name="connsiteY2" fmla="*/ 862 h 34475"/>
                            <a:gd name="connsiteX3" fmla="*/ 34476 w 34906"/>
                            <a:gd name="connsiteY3" fmla="*/ 0 h 34475"/>
                            <a:gd name="connsiteX4" fmla="*/ 34907 w 34906"/>
                            <a:gd name="connsiteY4" fmla="*/ 33614 h 344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906" h="34475">
                              <a:moveTo>
                                <a:pt x="34907" y="33614"/>
                              </a:moveTo>
                              <a:lnTo>
                                <a:pt x="431" y="34476"/>
                              </a:lnTo>
                              <a:lnTo>
                                <a:pt x="0" y="862"/>
                              </a:lnTo>
                              <a:lnTo>
                                <a:pt x="34476" y="0"/>
                              </a:lnTo>
                              <a:lnTo>
                                <a:pt x="3490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10061" name="Graphic 1445">
                        <a:extLst>
                          <a:ext uri="{FF2B5EF4-FFF2-40B4-BE49-F238E27FC236}">
                            <a16:creationId xmlns:a16="http://schemas.microsoft.com/office/drawing/2014/main" id="{02AFC03B-A470-95A4-9641-146EDF1F3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544025" y="4451879"/>
                        <a:ext cx="77586" cy="138031"/>
                        <a:chOff x="7544025" y="4451879"/>
                        <a:chExt cx="77586" cy="138031"/>
                      </a:xfrm>
                    </p:grpSpPr>
                    <p:sp>
                      <p:nvSpPr>
                        <p:cNvPr id="10062" name="Vrije vorm: vorm 10061">
                          <a:extLst>
                            <a:ext uri="{FF2B5EF4-FFF2-40B4-BE49-F238E27FC236}">
                              <a16:creationId xmlns:a16="http://schemas.microsoft.com/office/drawing/2014/main" id="{5D1B38B7-59CE-CCAD-BB1F-B4867031E8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185" y="4492517"/>
                          <a:ext cx="77426" cy="97394"/>
                        </a:xfrm>
                        <a:custGeom>
                          <a:avLst/>
                          <a:gdLst>
                            <a:gd name="connsiteX0" fmla="*/ 76549 w 77426"/>
                            <a:gd name="connsiteY0" fmla="*/ 38785 h 97394"/>
                            <a:gd name="connsiteX1" fmla="*/ 54571 w 77426"/>
                            <a:gd name="connsiteY1" fmla="*/ 0 h 97394"/>
                            <a:gd name="connsiteX2" fmla="*/ 16648 w 77426"/>
                            <a:gd name="connsiteY2" fmla="*/ 2586 h 97394"/>
                            <a:gd name="connsiteX3" fmla="*/ 271 w 77426"/>
                            <a:gd name="connsiteY3" fmla="*/ 43957 h 97394"/>
                            <a:gd name="connsiteX4" fmla="*/ 28714 w 77426"/>
                            <a:gd name="connsiteY4" fmla="*/ 93085 h 97394"/>
                            <a:gd name="connsiteX5" fmla="*/ 34747 w 77426"/>
                            <a:gd name="connsiteY5" fmla="*/ 95670 h 97394"/>
                            <a:gd name="connsiteX6" fmla="*/ 39488 w 77426"/>
                            <a:gd name="connsiteY6" fmla="*/ 96963 h 97394"/>
                            <a:gd name="connsiteX7" fmla="*/ 42073 w 77426"/>
                            <a:gd name="connsiteY7" fmla="*/ 97394 h 97394"/>
                            <a:gd name="connsiteX8" fmla="*/ 48969 w 77426"/>
                            <a:gd name="connsiteY8" fmla="*/ 94808 h 97394"/>
                            <a:gd name="connsiteX9" fmla="*/ 54571 w 77426"/>
                            <a:gd name="connsiteY9" fmla="*/ 91361 h 97394"/>
                            <a:gd name="connsiteX10" fmla="*/ 76118 w 77426"/>
                            <a:gd name="connsiteY10" fmla="*/ 38785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7426" h="97394">
                              <a:moveTo>
                                <a:pt x="76549" y="38785"/>
                              </a:moveTo>
                              <a:cubicBezTo>
                                <a:pt x="69223" y="10343"/>
                                <a:pt x="54571" y="0"/>
                                <a:pt x="54571" y="0"/>
                              </a:cubicBezTo>
                              <a:lnTo>
                                <a:pt x="16648" y="2586"/>
                              </a:lnTo>
                              <a:cubicBezTo>
                                <a:pt x="16648" y="2586"/>
                                <a:pt x="3719" y="14652"/>
                                <a:pt x="271" y="43957"/>
                              </a:cubicBezTo>
                              <a:cubicBezTo>
                                <a:pt x="-2314" y="65935"/>
                                <a:pt x="14062" y="84897"/>
                                <a:pt x="28714" y="93085"/>
                              </a:cubicBezTo>
                              <a:cubicBezTo>
                                <a:pt x="30869" y="94377"/>
                                <a:pt x="32592" y="95239"/>
                                <a:pt x="34747" y="95670"/>
                              </a:cubicBezTo>
                              <a:cubicBezTo>
                                <a:pt x="36471" y="95670"/>
                                <a:pt x="38195" y="96532"/>
                                <a:pt x="39488" y="96963"/>
                              </a:cubicBezTo>
                              <a:cubicBezTo>
                                <a:pt x="40780" y="96963"/>
                                <a:pt x="41643" y="97394"/>
                                <a:pt x="42073" y="97394"/>
                              </a:cubicBezTo>
                              <a:cubicBezTo>
                                <a:pt x="42073" y="97394"/>
                                <a:pt x="45521" y="96101"/>
                                <a:pt x="48969" y="94808"/>
                              </a:cubicBezTo>
                              <a:cubicBezTo>
                                <a:pt x="50692" y="93946"/>
                                <a:pt x="52847" y="92654"/>
                                <a:pt x="54571" y="91361"/>
                              </a:cubicBezTo>
                              <a:cubicBezTo>
                                <a:pt x="68361" y="81449"/>
                                <a:pt x="81721" y="60333"/>
                                <a:pt x="76118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63" name="Vrije vorm: vorm 10062">
                          <a:extLst>
                            <a:ext uri="{FF2B5EF4-FFF2-40B4-BE49-F238E27FC236}">
                              <a16:creationId xmlns:a16="http://schemas.microsoft.com/office/drawing/2014/main" id="{DF7886AB-88E9-5477-52C5-0419E9FB04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0059" y="4492517"/>
                          <a:ext cx="62056" cy="21116"/>
                        </a:xfrm>
                        <a:custGeom>
                          <a:avLst/>
                          <a:gdLst>
                            <a:gd name="connsiteX0" fmla="*/ 62056 w 62056"/>
                            <a:gd name="connsiteY0" fmla="*/ 16807 h 21116"/>
                            <a:gd name="connsiteX1" fmla="*/ 48697 w 62056"/>
                            <a:gd name="connsiteY1" fmla="*/ 0 h 21116"/>
                            <a:gd name="connsiteX2" fmla="*/ 10774 w 62056"/>
                            <a:gd name="connsiteY2" fmla="*/ 2586 h 21116"/>
                            <a:gd name="connsiteX3" fmla="*/ 0 w 62056"/>
                            <a:gd name="connsiteY3" fmla="*/ 21116 h 21116"/>
                            <a:gd name="connsiteX4" fmla="*/ 62056 w 62056"/>
                            <a:gd name="connsiteY4" fmla="*/ 16807 h 21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2056" h="21116">
                              <a:moveTo>
                                <a:pt x="62056" y="16807"/>
                              </a:moveTo>
                              <a:cubicBezTo>
                                <a:pt x="55592" y="4740"/>
                                <a:pt x="48697" y="0"/>
                                <a:pt x="48697" y="0"/>
                              </a:cubicBezTo>
                              <a:lnTo>
                                <a:pt x="10774" y="2586"/>
                              </a:lnTo>
                              <a:cubicBezTo>
                                <a:pt x="10774" y="2586"/>
                                <a:pt x="4740" y="8188"/>
                                <a:pt x="0" y="21116"/>
                              </a:cubicBezTo>
                              <a:lnTo>
                                <a:pt x="62056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64" name="Vrije vorm: vorm 10063">
                          <a:extLst>
                            <a:ext uri="{FF2B5EF4-FFF2-40B4-BE49-F238E27FC236}">
                              <a16:creationId xmlns:a16="http://schemas.microsoft.com/office/drawing/2014/main" id="{6079D88F-D3B2-C460-5C5A-5E83BD4C12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25000">
                          <a:off x="7569459" y="4452416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65" name="Vrije vorm: vorm 10064">
                          <a:extLst>
                            <a:ext uri="{FF2B5EF4-FFF2-40B4-BE49-F238E27FC236}">
                              <a16:creationId xmlns:a16="http://schemas.microsoft.com/office/drawing/2014/main" id="{386F9C39-4969-4CC3-3762-F444D5A580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2335" y="4515454"/>
                          <a:ext cx="28950" cy="28378"/>
                        </a:xfrm>
                        <a:custGeom>
                          <a:avLst/>
                          <a:gdLst>
                            <a:gd name="connsiteX0" fmla="*/ 28321 w 28950"/>
                            <a:gd name="connsiteY0" fmla="*/ 5937 h 28378"/>
                            <a:gd name="connsiteX1" fmla="*/ 4619 w 28950"/>
                            <a:gd name="connsiteY1" fmla="*/ 7230 h 28378"/>
                            <a:gd name="connsiteX2" fmla="*/ 309 w 28950"/>
                            <a:gd name="connsiteY2" fmla="*/ 19727 h 28378"/>
                            <a:gd name="connsiteX3" fmla="*/ 11514 w 28950"/>
                            <a:gd name="connsiteY3" fmla="*/ 28346 h 28378"/>
                            <a:gd name="connsiteX4" fmla="*/ 28321 w 28950"/>
                            <a:gd name="connsiteY4" fmla="*/ 5937 h 283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950" h="28378">
                              <a:moveTo>
                                <a:pt x="28321" y="5937"/>
                              </a:moveTo>
                              <a:cubicBezTo>
                                <a:pt x="24873" y="-4837"/>
                                <a:pt x="9790" y="1197"/>
                                <a:pt x="4619" y="7230"/>
                              </a:cubicBezTo>
                              <a:cubicBezTo>
                                <a:pt x="2033" y="10677"/>
                                <a:pt x="-984" y="16280"/>
                                <a:pt x="309" y="19727"/>
                              </a:cubicBezTo>
                              <a:cubicBezTo>
                                <a:pt x="309" y="24898"/>
                                <a:pt x="2895" y="28777"/>
                                <a:pt x="11514" y="28346"/>
                              </a:cubicBezTo>
                              <a:cubicBezTo>
                                <a:pt x="23149" y="27484"/>
                                <a:pt x="31337" y="14556"/>
                                <a:pt x="28321" y="59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66" name="Vrije vorm: vorm 10065">
                          <a:extLst>
                            <a:ext uri="{FF2B5EF4-FFF2-40B4-BE49-F238E27FC236}">
                              <a16:creationId xmlns:a16="http://schemas.microsoft.com/office/drawing/2014/main" id="{E210A6D9-10B3-6FBC-9A2A-EF31522C3B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58135" y="4553656"/>
                          <a:ext cx="12021" cy="11757"/>
                        </a:xfrm>
                        <a:custGeom>
                          <a:avLst/>
                          <a:gdLst>
                            <a:gd name="connsiteX0" fmla="*/ 11748 w 12021"/>
                            <a:gd name="connsiteY0" fmla="*/ 2641 h 11757"/>
                            <a:gd name="connsiteX1" fmla="*/ 1836 w 12021"/>
                            <a:gd name="connsiteY1" fmla="*/ 3072 h 11757"/>
                            <a:gd name="connsiteX2" fmla="*/ 112 w 12021"/>
                            <a:gd name="connsiteY2" fmla="*/ 8244 h 11757"/>
                            <a:gd name="connsiteX3" fmla="*/ 4852 w 12021"/>
                            <a:gd name="connsiteY3" fmla="*/ 11691 h 11757"/>
                            <a:gd name="connsiteX4" fmla="*/ 11748 w 12021"/>
                            <a:gd name="connsiteY4" fmla="*/ 2210 h 11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21" h="11757">
                              <a:moveTo>
                                <a:pt x="11748" y="2641"/>
                              </a:moveTo>
                              <a:cubicBezTo>
                                <a:pt x="10455" y="-2099"/>
                                <a:pt x="3991" y="486"/>
                                <a:pt x="1836" y="3072"/>
                              </a:cubicBezTo>
                              <a:cubicBezTo>
                                <a:pt x="543" y="4365"/>
                                <a:pt x="-319" y="6951"/>
                                <a:pt x="112" y="8244"/>
                              </a:cubicBezTo>
                              <a:cubicBezTo>
                                <a:pt x="112" y="10398"/>
                                <a:pt x="974" y="12122"/>
                                <a:pt x="4852" y="11691"/>
                              </a:cubicBezTo>
                              <a:cubicBezTo>
                                <a:pt x="9593" y="11260"/>
                                <a:pt x="13040" y="6089"/>
                                <a:pt x="11748" y="22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67" name="Vrije vorm: vorm 10066">
                          <a:extLst>
                            <a:ext uri="{FF2B5EF4-FFF2-40B4-BE49-F238E27FC236}">
                              <a16:creationId xmlns:a16="http://schemas.microsoft.com/office/drawing/2014/main" id="{DB3FE5F6-821D-2607-0FF1-B75D4FE3A9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44025" y="4469246"/>
                          <a:ext cx="71536" cy="38785"/>
                        </a:xfrm>
                        <a:custGeom>
                          <a:avLst/>
                          <a:gdLst>
                            <a:gd name="connsiteX0" fmla="*/ 71537 w 71536"/>
                            <a:gd name="connsiteY0" fmla="*/ 34045 h 38785"/>
                            <a:gd name="connsiteX1" fmla="*/ 2155 w 71536"/>
                            <a:gd name="connsiteY1" fmla="*/ 38785 h 38785"/>
                            <a:gd name="connsiteX2" fmla="*/ 0 w 71536"/>
                            <a:gd name="connsiteY2" fmla="*/ 4740 h 38785"/>
                            <a:gd name="connsiteX3" fmla="*/ 68520 w 71536"/>
                            <a:gd name="connsiteY3" fmla="*/ 0 h 38785"/>
                            <a:gd name="connsiteX4" fmla="*/ 71537 w 71536"/>
                            <a:gd name="connsiteY4" fmla="*/ 3404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536" h="38785">
                              <a:moveTo>
                                <a:pt x="71537" y="34045"/>
                              </a:moveTo>
                              <a:lnTo>
                                <a:pt x="2155" y="38785"/>
                              </a:lnTo>
                              <a:lnTo>
                                <a:pt x="0" y="4740"/>
                              </a:lnTo>
                              <a:lnTo>
                                <a:pt x="68520" y="0"/>
                              </a:lnTo>
                              <a:lnTo>
                                <a:pt x="71537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68" name="Vrije vorm: vorm 10067">
                          <a:extLst>
                            <a:ext uri="{FF2B5EF4-FFF2-40B4-BE49-F238E27FC236}">
                              <a16:creationId xmlns:a16="http://schemas.microsoft.com/office/drawing/2014/main" id="{93E7D3EF-9CE3-E1B9-D8D8-A7A62DB0D9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578070" y="4469246"/>
                          <a:ext cx="37492" cy="36199"/>
                        </a:xfrm>
                        <a:custGeom>
                          <a:avLst/>
                          <a:gdLst>
                            <a:gd name="connsiteX0" fmla="*/ 37492 w 37492"/>
                            <a:gd name="connsiteY0" fmla="*/ 34045 h 36199"/>
                            <a:gd name="connsiteX1" fmla="*/ 2586 w 37492"/>
                            <a:gd name="connsiteY1" fmla="*/ 36200 h 36199"/>
                            <a:gd name="connsiteX2" fmla="*/ 0 w 37492"/>
                            <a:gd name="connsiteY2" fmla="*/ 2586 h 36199"/>
                            <a:gd name="connsiteX3" fmla="*/ 34476 w 37492"/>
                            <a:gd name="connsiteY3" fmla="*/ 0 h 36199"/>
                            <a:gd name="connsiteX4" fmla="*/ 37492 w 37492"/>
                            <a:gd name="connsiteY4" fmla="*/ 34045 h 36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6199">
                              <a:moveTo>
                                <a:pt x="37492" y="34045"/>
                              </a:moveTo>
                              <a:lnTo>
                                <a:pt x="2586" y="36200"/>
                              </a:lnTo>
                              <a:lnTo>
                                <a:pt x="0" y="2586"/>
                              </a:lnTo>
                              <a:lnTo>
                                <a:pt x="34476" y="0"/>
                              </a:lnTo>
                              <a:lnTo>
                                <a:pt x="37492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10048" name="Vrije vorm: vorm 10047">
                      <a:extLst>
                        <a:ext uri="{FF2B5EF4-FFF2-40B4-BE49-F238E27FC236}">
                          <a16:creationId xmlns:a16="http://schemas.microsoft.com/office/drawing/2014/main" id="{82F86155-EEB6-8421-5DCA-FB02ECC9F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6415" y="3320773"/>
                      <a:ext cx="2531811" cy="1144594"/>
                    </a:xfrm>
                    <a:custGeom>
                      <a:avLst/>
                      <a:gdLst>
                        <a:gd name="connsiteX0" fmla="*/ 2530519 w 2531811"/>
                        <a:gd name="connsiteY0" fmla="*/ 1123047 h 1144594"/>
                        <a:gd name="connsiteX1" fmla="*/ 2404251 w 2531811"/>
                        <a:gd name="connsiteY1" fmla="*/ 1131666 h 1144594"/>
                        <a:gd name="connsiteX2" fmla="*/ 2372361 w 2531811"/>
                        <a:gd name="connsiteY2" fmla="*/ 1133821 h 1144594"/>
                        <a:gd name="connsiteX3" fmla="*/ 2355124 w 2531811"/>
                        <a:gd name="connsiteY3" fmla="*/ 1135114 h 1144594"/>
                        <a:gd name="connsiteX4" fmla="*/ 2337024 w 2531811"/>
                        <a:gd name="connsiteY4" fmla="*/ 1135114 h 1144594"/>
                        <a:gd name="connsiteX5" fmla="*/ 2258592 w 2531811"/>
                        <a:gd name="connsiteY5" fmla="*/ 1136837 h 1144594"/>
                        <a:gd name="connsiteX6" fmla="*/ 2215066 w 2531811"/>
                        <a:gd name="connsiteY6" fmla="*/ 1137699 h 1144594"/>
                        <a:gd name="connsiteX7" fmla="*/ 2192226 w 2531811"/>
                        <a:gd name="connsiteY7" fmla="*/ 1138130 h 1144594"/>
                        <a:gd name="connsiteX8" fmla="*/ 2168955 w 2531811"/>
                        <a:gd name="connsiteY8" fmla="*/ 1137699 h 1144594"/>
                        <a:gd name="connsiteX9" fmla="*/ 2070268 w 2531811"/>
                        <a:gd name="connsiteY9" fmla="*/ 1135114 h 1144594"/>
                        <a:gd name="connsiteX10" fmla="*/ 1603553 w 2531811"/>
                        <a:gd name="connsiteY10" fmla="*/ 1082538 h 1144594"/>
                        <a:gd name="connsiteX11" fmla="*/ 1090726 w 2531811"/>
                        <a:gd name="connsiteY11" fmla="*/ 926966 h 1144594"/>
                        <a:gd name="connsiteX12" fmla="*/ 1028239 w 2531811"/>
                        <a:gd name="connsiteY12" fmla="*/ 899386 h 1144594"/>
                        <a:gd name="connsiteX13" fmla="*/ 997211 w 2531811"/>
                        <a:gd name="connsiteY13" fmla="*/ 885164 h 1144594"/>
                        <a:gd name="connsiteX14" fmla="*/ 966613 w 2531811"/>
                        <a:gd name="connsiteY14" fmla="*/ 870081 h 1144594"/>
                        <a:gd name="connsiteX15" fmla="*/ 905850 w 2531811"/>
                        <a:gd name="connsiteY15" fmla="*/ 839915 h 1144594"/>
                        <a:gd name="connsiteX16" fmla="*/ 846810 w 2531811"/>
                        <a:gd name="connsiteY16" fmla="*/ 807163 h 1144594"/>
                        <a:gd name="connsiteX17" fmla="*/ 732178 w 2531811"/>
                        <a:gd name="connsiteY17" fmla="*/ 739073 h 1144594"/>
                        <a:gd name="connsiteX18" fmla="*/ 704598 w 2531811"/>
                        <a:gd name="connsiteY18" fmla="*/ 720974 h 1144594"/>
                        <a:gd name="connsiteX19" fmla="*/ 677448 w 2531811"/>
                        <a:gd name="connsiteY19" fmla="*/ 702874 h 1144594"/>
                        <a:gd name="connsiteX20" fmla="*/ 624442 w 2531811"/>
                        <a:gd name="connsiteY20" fmla="*/ 666244 h 1144594"/>
                        <a:gd name="connsiteX21" fmla="*/ 573159 w 2531811"/>
                        <a:gd name="connsiteY21" fmla="*/ 628751 h 1144594"/>
                        <a:gd name="connsiteX22" fmla="*/ 548164 w 2531811"/>
                        <a:gd name="connsiteY22" fmla="*/ 609789 h 1144594"/>
                        <a:gd name="connsiteX23" fmla="*/ 524031 w 2531811"/>
                        <a:gd name="connsiteY23" fmla="*/ 590397 h 1144594"/>
                        <a:gd name="connsiteX24" fmla="*/ 431809 w 2531811"/>
                        <a:gd name="connsiteY24" fmla="*/ 513257 h 1144594"/>
                        <a:gd name="connsiteX25" fmla="*/ 274082 w 2531811"/>
                        <a:gd name="connsiteY25" fmla="*/ 359410 h 1144594"/>
                        <a:gd name="connsiteX26" fmla="*/ 256844 w 2531811"/>
                        <a:gd name="connsiteY26" fmla="*/ 340879 h 1144594"/>
                        <a:gd name="connsiteX27" fmla="*/ 240468 w 2531811"/>
                        <a:gd name="connsiteY27" fmla="*/ 322348 h 1144594"/>
                        <a:gd name="connsiteX28" fmla="*/ 209009 w 2531811"/>
                        <a:gd name="connsiteY28" fmla="*/ 286579 h 1144594"/>
                        <a:gd name="connsiteX29" fmla="*/ 153417 w 2531811"/>
                        <a:gd name="connsiteY29" fmla="*/ 218059 h 1144594"/>
                        <a:gd name="connsiteX30" fmla="*/ 69382 w 2531811"/>
                        <a:gd name="connsiteY30" fmla="*/ 102565 h 1144594"/>
                        <a:gd name="connsiteX31" fmla="*/ 21547 w 2531811"/>
                        <a:gd name="connsiteY31" fmla="*/ 25857 h 1144594"/>
                        <a:gd name="connsiteX32" fmla="*/ 10343 w 2531811"/>
                        <a:gd name="connsiteY32" fmla="*/ 6033 h 1144594"/>
                        <a:gd name="connsiteX33" fmla="*/ 6895 w 2531811"/>
                        <a:gd name="connsiteY33" fmla="*/ 0 h 1144594"/>
                        <a:gd name="connsiteX34" fmla="*/ 0 w 2531811"/>
                        <a:gd name="connsiteY34" fmla="*/ 3448 h 1144594"/>
                        <a:gd name="connsiteX35" fmla="*/ 3448 w 2531811"/>
                        <a:gd name="connsiteY35" fmla="*/ 9481 h 1144594"/>
                        <a:gd name="connsiteX36" fmla="*/ 14652 w 2531811"/>
                        <a:gd name="connsiteY36" fmla="*/ 29735 h 1144594"/>
                        <a:gd name="connsiteX37" fmla="*/ 62918 w 2531811"/>
                        <a:gd name="connsiteY37" fmla="*/ 106875 h 1144594"/>
                        <a:gd name="connsiteX38" fmla="*/ 146953 w 2531811"/>
                        <a:gd name="connsiteY38" fmla="*/ 222800 h 1144594"/>
                        <a:gd name="connsiteX39" fmla="*/ 202976 w 2531811"/>
                        <a:gd name="connsiteY39" fmla="*/ 291320 h 1144594"/>
                        <a:gd name="connsiteX40" fmla="*/ 234435 w 2531811"/>
                        <a:gd name="connsiteY40" fmla="*/ 327520 h 1144594"/>
                        <a:gd name="connsiteX41" fmla="*/ 250811 w 2531811"/>
                        <a:gd name="connsiteY41" fmla="*/ 346050 h 1144594"/>
                        <a:gd name="connsiteX42" fmla="*/ 268049 w 2531811"/>
                        <a:gd name="connsiteY42" fmla="*/ 364581 h 1144594"/>
                        <a:gd name="connsiteX43" fmla="*/ 426206 w 2531811"/>
                        <a:gd name="connsiteY43" fmla="*/ 518860 h 1144594"/>
                        <a:gd name="connsiteX44" fmla="*/ 518860 w 2531811"/>
                        <a:gd name="connsiteY44" fmla="*/ 596430 h 1144594"/>
                        <a:gd name="connsiteX45" fmla="*/ 542993 w 2531811"/>
                        <a:gd name="connsiteY45" fmla="*/ 615823 h 1144594"/>
                        <a:gd name="connsiteX46" fmla="*/ 567988 w 2531811"/>
                        <a:gd name="connsiteY46" fmla="*/ 634784 h 1144594"/>
                        <a:gd name="connsiteX47" fmla="*/ 619270 w 2531811"/>
                        <a:gd name="connsiteY47" fmla="*/ 672277 h 1144594"/>
                        <a:gd name="connsiteX48" fmla="*/ 672708 w 2531811"/>
                        <a:gd name="connsiteY48" fmla="*/ 708907 h 1144594"/>
                        <a:gd name="connsiteX49" fmla="*/ 699857 w 2531811"/>
                        <a:gd name="connsiteY49" fmla="*/ 727007 h 1144594"/>
                        <a:gd name="connsiteX50" fmla="*/ 727438 w 2531811"/>
                        <a:gd name="connsiteY50" fmla="*/ 745107 h 1144594"/>
                        <a:gd name="connsiteX51" fmla="*/ 842501 w 2531811"/>
                        <a:gd name="connsiteY51" fmla="*/ 813196 h 1144594"/>
                        <a:gd name="connsiteX52" fmla="*/ 901971 w 2531811"/>
                        <a:gd name="connsiteY52" fmla="*/ 845948 h 1144594"/>
                        <a:gd name="connsiteX53" fmla="*/ 963166 w 2531811"/>
                        <a:gd name="connsiteY53" fmla="*/ 876115 h 1144594"/>
                        <a:gd name="connsiteX54" fmla="*/ 993763 w 2531811"/>
                        <a:gd name="connsiteY54" fmla="*/ 891198 h 1144594"/>
                        <a:gd name="connsiteX55" fmla="*/ 1025222 w 2531811"/>
                        <a:gd name="connsiteY55" fmla="*/ 905419 h 1144594"/>
                        <a:gd name="connsiteX56" fmla="*/ 1088140 w 2531811"/>
                        <a:gd name="connsiteY56" fmla="*/ 932999 h 1144594"/>
                        <a:gd name="connsiteX57" fmla="*/ 1602691 w 2531811"/>
                        <a:gd name="connsiteY57" fmla="*/ 1089002 h 1144594"/>
                        <a:gd name="connsiteX58" fmla="*/ 2070268 w 2531811"/>
                        <a:gd name="connsiteY58" fmla="*/ 1141578 h 1144594"/>
                        <a:gd name="connsiteX59" fmla="*/ 2169386 w 2531811"/>
                        <a:gd name="connsiteY59" fmla="*/ 1144163 h 1144594"/>
                        <a:gd name="connsiteX60" fmla="*/ 2192657 w 2531811"/>
                        <a:gd name="connsiteY60" fmla="*/ 1144594 h 1144594"/>
                        <a:gd name="connsiteX61" fmla="*/ 2215497 w 2531811"/>
                        <a:gd name="connsiteY61" fmla="*/ 1144163 h 1144594"/>
                        <a:gd name="connsiteX62" fmla="*/ 2259023 w 2531811"/>
                        <a:gd name="connsiteY62" fmla="*/ 1143302 h 1144594"/>
                        <a:gd name="connsiteX63" fmla="*/ 2337886 w 2531811"/>
                        <a:gd name="connsiteY63" fmla="*/ 1141578 h 1144594"/>
                        <a:gd name="connsiteX64" fmla="*/ 2355986 w 2531811"/>
                        <a:gd name="connsiteY64" fmla="*/ 1141578 h 1144594"/>
                        <a:gd name="connsiteX65" fmla="*/ 2373224 w 2531811"/>
                        <a:gd name="connsiteY65" fmla="*/ 1140716 h 1144594"/>
                        <a:gd name="connsiteX66" fmla="*/ 2405114 w 2531811"/>
                        <a:gd name="connsiteY66" fmla="*/ 1138561 h 1144594"/>
                        <a:gd name="connsiteX67" fmla="*/ 2531812 w 2531811"/>
                        <a:gd name="connsiteY67" fmla="*/ 1129942 h 1144594"/>
                        <a:gd name="connsiteX68" fmla="*/ 2530950 w 2531811"/>
                        <a:gd name="connsiteY68" fmla="*/ 1122185 h 11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</a:cxnLst>
                      <a:rect l="l" t="t" r="r" b="b"/>
                      <a:pathLst>
                        <a:path w="2531811" h="1144594">
                          <a:moveTo>
                            <a:pt x="2530519" y="1123047"/>
                          </a:moveTo>
                          <a:cubicBezTo>
                            <a:pt x="2530519" y="1123047"/>
                            <a:pt x="2484408" y="1126064"/>
                            <a:pt x="2404251" y="1131666"/>
                          </a:cubicBezTo>
                          <a:cubicBezTo>
                            <a:pt x="2394340" y="1132528"/>
                            <a:pt x="2383566" y="1132959"/>
                            <a:pt x="2372361" y="1133821"/>
                          </a:cubicBezTo>
                          <a:cubicBezTo>
                            <a:pt x="2366759" y="1133821"/>
                            <a:pt x="2361157" y="1134683"/>
                            <a:pt x="2355124" y="1135114"/>
                          </a:cubicBezTo>
                          <a:cubicBezTo>
                            <a:pt x="2349090" y="1135114"/>
                            <a:pt x="2343488" y="1135114"/>
                            <a:pt x="2337024" y="1135114"/>
                          </a:cubicBezTo>
                          <a:cubicBezTo>
                            <a:pt x="2312891" y="1135545"/>
                            <a:pt x="2286603" y="1136406"/>
                            <a:pt x="2258592" y="1136837"/>
                          </a:cubicBezTo>
                          <a:cubicBezTo>
                            <a:pt x="2244370" y="1136837"/>
                            <a:pt x="2230149" y="1137268"/>
                            <a:pt x="2215066" y="1137699"/>
                          </a:cubicBezTo>
                          <a:cubicBezTo>
                            <a:pt x="2207740" y="1137699"/>
                            <a:pt x="2199983" y="1138130"/>
                            <a:pt x="2192226" y="1138130"/>
                          </a:cubicBezTo>
                          <a:cubicBezTo>
                            <a:pt x="2184469" y="1138130"/>
                            <a:pt x="2176712" y="1138130"/>
                            <a:pt x="2168955" y="1137699"/>
                          </a:cubicBezTo>
                          <a:cubicBezTo>
                            <a:pt x="2137496" y="1136837"/>
                            <a:pt x="2104313" y="1135975"/>
                            <a:pt x="2070268" y="1135114"/>
                          </a:cubicBezTo>
                          <a:cubicBezTo>
                            <a:pt x="1932796" y="1129080"/>
                            <a:pt x="1772053" y="1116152"/>
                            <a:pt x="1603553" y="1082538"/>
                          </a:cubicBezTo>
                          <a:cubicBezTo>
                            <a:pt x="1435052" y="1049355"/>
                            <a:pt x="1258364" y="998934"/>
                            <a:pt x="1090726" y="926966"/>
                          </a:cubicBezTo>
                          <a:cubicBezTo>
                            <a:pt x="1070041" y="917916"/>
                            <a:pt x="1048924" y="908436"/>
                            <a:pt x="1028239" y="899386"/>
                          </a:cubicBezTo>
                          <a:cubicBezTo>
                            <a:pt x="1017896" y="894645"/>
                            <a:pt x="1007122" y="890767"/>
                            <a:pt x="997211" y="885164"/>
                          </a:cubicBezTo>
                          <a:lnTo>
                            <a:pt x="966613" y="870081"/>
                          </a:lnTo>
                          <a:cubicBezTo>
                            <a:pt x="946359" y="859739"/>
                            <a:pt x="926104" y="849827"/>
                            <a:pt x="905850" y="839915"/>
                          </a:cubicBezTo>
                          <a:cubicBezTo>
                            <a:pt x="886026" y="829141"/>
                            <a:pt x="866203" y="817937"/>
                            <a:pt x="846810" y="807163"/>
                          </a:cubicBezTo>
                          <a:cubicBezTo>
                            <a:pt x="807163" y="786478"/>
                            <a:pt x="769671" y="761914"/>
                            <a:pt x="732178" y="739073"/>
                          </a:cubicBezTo>
                          <a:cubicBezTo>
                            <a:pt x="722698" y="733471"/>
                            <a:pt x="713648" y="727438"/>
                            <a:pt x="704598" y="720974"/>
                          </a:cubicBezTo>
                          <a:cubicBezTo>
                            <a:pt x="695548" y="714941"/>
                            <a:pt x="686498" y="708907"/>
                            <a:pt x="677448" y="702874"/>
                          </a:cubicBezTo>
                          <a:cubicBezTo>
                            <a:pt x="659779" y="690377"/>
                            <a:pt x="641249" y="679172"/>
                            <a:pt x="624442" y="666244"/>
                          </a:cubicBezTo>
                          <a:cubicBezTo>
                            <a:pt x="607204" y="653746"/>
                            <a:pt x="589966" y="641249"/>
                            <a:pt x="573159" y="628751"/>
                          </a:cubicBezTo>
                          <a:cubicBezTo>
                            <a:pt x="564540" y="622718"/>
                            <a:pt x="556352" y="616254"/>
                            <a:pt x="548164" y="609789"/>
                          </a:cubicBezTo>
                          <a:cubicBezTo>
                            <a:pt x="539976" y="603326"/>
                            <a:pt x="531788" y="596861"/>
                            <a:pt x="524031" y="590397"/>
                          </a:cubicBezTo>
                          <a:cubicBezTo>
                            <a:pt x="491279" y="565402"/>
                            <a:pt x="461544" y="538252"/>
                            <a:pt x="431809" y="513257"/>
                          </a:cubicBezTo>
                          <a:cubicBezTo>
                            <a:pt x="373631" y="460682"/>
                            <a:pt x="320193" y="409830"/>
                            <a:pt x="274082" y="359410"/>
                          </a:cubicBezTo>
                          <a:cubicBezTo>
                            <a:pt x="268480" y="353376"/>
                            <a:pt x="262447" y="346912"/>
                            <a:pt x="256844" y="340879"/>
                          </a:cubicBezTo>
                          <a:cubicBezTo>
                            <a:pt x="251242" y="334415"/>
                            <a:pt x="246071" y="328381"/>
                            <a:pt x="240468" y="322348"/>
                          </a:cubicBezTo>
                          <a:cubicBezTo>
                            <a:pt x="229695" y="310282"/>
                            <a:pt x="218921" y="298215"/>
                            <a:pt x="209009" y="286579"/>
                          </a:cubicBezTo>
                          <a:cubicBezTo>
                            <a:pt x="189186" y="262878"/>
                            <a:pt x="170224" y="240468"/>
                            <a:pt x="153417" y="218059"/>
                          </a:cubicBezTo>
                          <a:cubicBezTo>
                            <a:pt x="118941" y="174533"/>
                            <a:pt x="91361" y="135317"/>
                            <a:pt x="69382" y="102565"/>
                          </a:cubicBezTo>
                          <a:cubicBezTo>
                            <a:pt x="47404" y="69813"/>
                            <a:pt x="31890" y="43526"/>
                            <a:pt x="21547" y="25857"/>
                          </a:cubicBezTo>
                          <a:cubicBezTo>
                            <a:pt x="16376" y="16807"/>
                            <a:pt x="12497" y="10343"/>
                            <a:pt x="10343" y="6033"/>
                          </a:cubicBezTo>
                          <a:cubicBezTo>
                            <a:pt x="8188" y="2155"/>
                            <a:pt x="6895" y="0"/>
                            <a:pt x="6895" y="0"/>
                          </a:cubicBezTo>
                          <a:lnTo>
                            <a:pt x="0" y="3448"/>
                          </a:lnTo>
                          <a:cubicBezTo>
                            <a:pt x="0" y="3448"/>
                            <a:pt x="862" y="5602"/>
                            <a:pt x="3448" y="9481"/>
                          </a:cubicBezTo>
                          <a:cubicBezTo>
                            <a:pt x="5602" y="13790"/>
                            <a:pt x="9481" y="20685"/>
                            <a:pt x="14652" y="29735"/>
                          </a:cubicBezTo>
                          <a:cubicBezTo>
                            <a:pt x="24995" y="47404"/>
                            <a:pt x="40940" y="74123"/>
                            <a:pt x="62918" y="106875"/>
                          </a:cubicBezTo>
                          <a:cubicBezTo>
                            <a:pt x="84897" y="139627"/>
                            <a:pt x="112908" y="179274"/>
                            <a:pt x="146953" y="222800"/>
                          </a:cubicBezTo>
                          <a:cubicBezTo>
                            <a:pt x="163760" y="244778"/>
                            <a:pt x="183152" y="267187"/>
                            <a:pt x="202976" y="291320"/>
                          </a:cubicBezTo>
                          <a:cubicBezTo>
                            <a:pt x="212888" y="303386"/>
                            <a:pt x="223661" y="315022"/>
                            <a:pt x="234435" y="327520"/>
                          </a:cubicBezTo>
                          <a:cubicBezTo>
                            <a:pt x="240037" y="333553"/>
                            <a:pt x="245209" y="340017"/>
                            <a:pt x="250811" y="346050"/>
                          </a:cubicBezTo>
                          <a:cubicBezTo>
                            <a:pt x="256413" y="352084"/>
                            <a:pt x="262447" y="358548"/>
                            <a:pt x="268049" y="364581"/>
                          </a:cubicBezTo>
                          <a:cubicBezTo>
                            <a:pt x="314160" y="415002"/>
                            <a:pt x="368029" y="466284"/>
                            <a:pt x="426206" y="518860"/>
                          </a:cubicBezTo>
                          <a:cubicBezTo>
                            <a:pt x="455942" y="544286"/>
                            <a:pt x="486108" y="571435"/>
                            <a:pt x="518860" y="596430"/>
                          </a:cubicBezTo>
                          <a:cubicBezTo>
                            <a:pt x="527048" y="602894"/>
                            <a:pt x="534805" y="609359"/>
                            <a:pt x="542993" y="615823"/>
                          </a:cubicBezTo>
                          <a:cubicBezTo>
                            <a:pt x="551181" y="622287"/>
                            <a:pt x="559369" y="628751"/>
                            <a:pt x="567988" y="634784"/>
                          </a:cubicBezTo>
                          <a:cubicBezTo>
                            <a:pt x="584795" y="647282"/>
                            <a:pt x="602033" y="659779"/>
                            <a:pt x="619270" y="672277"/>
                          </a:cubicBezTo>
                          <a:cubicBezTo>
                            <a:pt x="636077" y="685205"/>
                            <a:pt x="654608" y="696841"/>
                            <a:pt x="672708" y="708907"/>
                          </a:cubicBezTo>
                          <a:cubicBezTo>
                            <a:pt x="681758" y="714941"/>
                            <a:pt x="690807" y="720974"/>
                            <a:pt x="699857" y="727007"/>
                          </a:cubicBezTo>
                          <a:cubicBezTo>
                            <a:pt x="708907" y="733040"/>
                            <a:pt x="717957" y="739505"/>
                            <a:pt x="727438" y="745107"/>
                          </a:cubicBezTo>
                          <a:cubicBezTo>
                            <a:pt x="765361" y="767947"/>
                            <a:pt x="802423" y="792511"/>
                            <a:pt x="842501" y="813196"/>
                          </a:cubicBezTo>
                          <a:cubicBezTo>
                            <a:pt x="862324" y="823970"/>
                            <a:pt x="882148" y="835175"/>
                            <a:pt x="901971" y="845948"/>
                          </a:cubicBezTo>
                          <a:cubicBezTo>
                            <a:pt x="922226" y="855860"/>
                            <a:pt x="942911" y="866203"/>
                            <a:pt x="963166" y="876115"/>
                          </a:cubicBezTo>
                          <a:lnTo>
                            <a:pt x="993763" y="891198"/>
                          </a:lnTo>
                          <a:cubicBezTo>
                            <a:pt x="1004106" y="896369"/>
                            <a:pt x="1014879" y="900678"/>
                            <a:pt x="1025222" y="905419"/>
                          </a:cubicBezTo>
                          <a:cubicBezTo>
                            <a:pt x="1046338" y="914469"/>
                            <a:pt x="1067024" y="923950"/>
                            <a:pt x="1088140" y="932999"/>
                          </a:cubicBezTo>
                          <a:cubicBezTo>
                            <a:pt x="1256641" y="1004968"/>
                            <a:pt x="1433760" y="1055389"/>
                            <a:pt x="1602691" y="1089002"/>
                          </a:cubicBezTo>
                          <a:cubicBezTo>
                            <a:pt x="1771622" y="1122616"/>
                            <a:pt x="1932365" y="1135545"/>
                            <a:pt x="2070268" y="1141578"/>
                          </a:cubicBezTo>
                          <a:cubicBezTo>
                            <a:pt x="2104744" y="1142440"/>
                            <a:pt x="2137926" y="1143302"/>
                            <a:pt x="2169386" y="1144163"/>
                          </a:cubicBezTo>
                          <a:cubicBezTo>
                            <a:pt x="2177143" y="1144163"/>
                            <a:pt x="2184900" y="1144594"/>
                            <a:pt x="2192657" y="1144594"/>
                          </a:cubicBezTo>
                          <a:cubicBezTo>
                            <a:pt x="2200414" y="1144594"/>
                            <a:pt x="2207740" y="1144594"/>
                            <a:pt x="2215497" y="1144163"/>
                          </a:cubicBezTo>
                          <a:cubicBezTo>
                            <a:pt x="2230580" y="1144163"/>
                            <a:pt x="2244801" y="1143732"/>
                            <a:pt x="2259023" y="1143302"/>
                          </a:cubicBezTo>
                          <a:cubicBezTo>
                            <a:pt x="2287034" y="1142871"/>
                            <a:pt x="2313322" y="1142009"/>
                            <a:pt x="2337886" y="1141578"/>
                          </a:cubicBezTo>
                          <a:cubicBezTo>
                            <a:pt x="2343919" y="1141578"/>
                            <a:pt x="2349952" y="1141578"/>
                            <a:pt x="2355986" y="1141578"/>
                          </a:cubicBezTo>
                          <a:cubicBezTo>
                            <a:pt x="2361588" y="1141578"/>
                            <a:pt x="2367621" y="1140716"/>
                            <a:pt x="2373224" y="1140716"/>
                          </a:cubicBezTo>
                          <a:cubicBezTo>
                            <a:pt x="2384428" y="1139854"/>
                            <a:pt x="2394771" y="1138992"/>
                            <a:pt x="2405114" y="1138561"/>
                          </a:cubicBezTo>
                          <a:cubicBezTo>
                            <a:pt x="2485701" y="1132959"/>
                            <a:pt x="2531812" y="1129942"/>
                            <a:pt x="2531812" y="1129942"/>
                          </a:cubicBezTo>
                          <a:lnTo>
                            <a:pt x="2530950" y="1122185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7475" name="Graphic 1445">
                    <a:extLst>
                      <a:ext uri="{FF2B5EF4-FFF2-40B4-BE49-F238E27FC236}">
                        <a16:creationId xmlns:a16="http://schemas.microsoft.com/office/drawing/2014/main" id="{944C42F4-2250-EBA5-D529-C044EEE58B41}"/>
                      </a:ext>
                    </a:extLst>
                  </p:cNvPr>
                  <p:cNvGrpSpPr/>
                  <p:nvPr/>
                </p:nvGrpSpPr>
                <p:grpSpPr>
                  <a:xfrm>
                    <a:off x="4805304" y="3285435"/>
                    <a:ext cx="2539193" cy="1253623"/>
                    <a:chOff x="4805304" y="3285435"/>
                    <a:chExt cx="2539193" cy="1253623"/>
                  </a:xfrm>
                </p:grpSpPr>
                <p:grpSp>
                  <p:nvGrpSpPr>
                    <p:cNvPr id="9941" name="Graphic 1445">
                      <a:extLst>
                        <a:ext uri="{FF2B5EF4-FFF2-40B4-BE49-F238E27FC236}">
                          <a16:creationId xmlns:a16="http://schemas.microsoft.com/office/drawing/2014/main" id="{84E3EF88-BAC6-BC09-1127-1467D73182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05304" y="3334994"/>
                      <a:ext cx="2539193" cy="1204064"/>
                      <a:chOff x="4805304" y="3334994"/>
                      <a:chExt cx="2539193" cy="1204064"/>
                    </a:xfrm>
                  </p:grpSpPr>
                  <p:grpSp>
                    <p:nvGrpSpPr>
                      <p:cNvPr id="9943" name="Graphic 1445">
                        <a:extLst>
                          <a:ext uri="{FF2B5EF4-FFF2-40B4-BE49-F238E27FC236}">
                            <a16:creationId xmlns:a16="http://schemas.microsoft.com/office/drawing/2014/main" id="{89145840-E75D-15D4-1B05-88527CA937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05304" y="4400725"/>
                        <a:ext cx="75561" cy="138333"/>
                        <a:chOff x="4805304" y="4400725"/>
                        <a:chExt cx="75561" cy="138333"/>
                      </a:xfrm>
                    </p:grpSpPr>
                    <p:sp>
                      <p:nvSpPr>
                        <p:cNvPr id="10040" name="Vrije vorm: vorm 10039">
                          <a:extLst>
                            <a:ext uri="{FF2B5EF4-FFF2-40B4-BE49-F238E27FC236}">
                              <a16:creationId xmlns:a16="http://schemas.microsoft.com/office/drawing/2014/main" id="{369EF174-7AEE-7010-1BE7-61D1930E33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5304" y="4442096"/>
                          <a:ext cx="75561" cy="96963"/>
                        </a:xfrm>
                        <a:custGeom>
                          <a:avLst/>
                          <a:gdLst>
                            <a:gd name="connsiteX0" fmla="*/ 74609 w 75561"/>
                            <a:gd name="connsiteY0" fmla="*/ 39216 h 96963"/>
                            <a:gd name="connsiteX1" fmla="*/ 54786 w 75561"/>
                            <a:gd name="connsiteY1" fmla="*/ 0 h 96963"/>
                            <a:gd name="connsiteX2" fmla="*/ 17724 w 75561"/>
                            <a:gd name="connsiteY2" fmla="*/ 1293 h 96963"/>
                            <a:gd name="connsiteX3" fmla="*/ 487 w 75561"/>
                            <a:gd name="connsiteY3" fmla="*/ 41802 h 96963"/>
                            <a:gd name="connsiteX4" fmla="*/ 26774 w 75561"/>
                            <a:gd name="connsiteY4" fmla="*/ 92223 h 96963"/>
                            <a:gd name="connsiteX5" fmla="*/ 32377 w 75561"/>
                            <a:gd name="connsiteY5" fmla="*/ 95239 h 96963"/>
                            <a:gd name="connsiteX6" fmla="*/ 37117 w 75561"/>
                            <a:gd name="connsiteY6" fmla="*/ 96532 h 96963"/>
                            <a:gd name="connsiteX7" fmla="*/ 39272 w 75561"/>
                            <a:gd name="connsiteY7" fmla="*/ 96963 h 96963"/>
                            <a:gd name="connsiteX8" fmla="*/ 46167 w 75561"/>
                            <a:gd name="connsiteY8" fmla="*/ 94808 h 96963"/>
                            <a:gd name="connsiteX9" fmla="*/ 51769 w 75561"/>
                            <a:gd name="connsiteY9" fmla="*/ 91361 h 96963"/>
                            <a:gd name="connsiteX10" fmla="*/ 74609 w 75561"/>
                            <a:gd name="connsiteY10" fmla="*/ 39647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561" h="96963">
                              <a:moveTo>
                                <a:pt x="74609" y="39216"/>
                              </a:moveTo>
                              <a:cubicBezTo>
                                <a:pt x="68576" y="10774"/>
                                <a:pt x="54786" y="0"/>
                                <a:pt x="54786" y="0"/>
                              </a:cubicBezTo>
                              <a:lnTo>
                                <a:pt x="17724" y="1293"/>
                              </a:lnTo>
                              <a:cubicBezTo>
                                <a:pt x="17724" y="1293"/>
                                <a:pt x="4365" y="12929"/>
                                <a:pt x="487" y="41802"/>
                              </a:cubicBezTo>
                              <a:cubicBezTo>
                                <a:pt x="-2961" y="63780"/>
                                <a:pt x="12553" y="83173"/>
                                <a:pt x="26774" y="92223"/>
                              </a:cubicBezTo>
                              <a:cubicBezTo>
                                <a:pt x="28498" y="93515"/>
                                <a:pt x="30653" y="94377"/>
                                <a:pt x="32377" y="95239"/>
                              </a:cubicBezTo>
                              <a:cubicBezTo>
                                <a:pt x="34100" y="95670"/>
                                <a:pt x="35824" y="96101"/>
                                <a:pt x="37117" y="96532"/>
                              </a:cubicBezTo>
                              <a:cubicBezTo>
                                <a:pt x="38410" y="96532"/>
                                <a:pt x="39272" y="96963"/>
                                <a:pt x="39272" y="96963"/>
                              </a:cubicBezTo>
                              <a:cubicBezTo>
                                <a:pt x="39272" y="96963"/>
                                <a:pt x="42719" y="96101"/>
                                <a:pt x="46167" y="94808"/>
                              </a:cubicBezTo>
                              <a:cubicBezTo>
                                <a:pt x="47891" y="93946"/>
                                <a:pt x="50045" y="92654"/>
                                <a:pt x="51769" y="91361"/>
                              </a:cubicBezTo>
                              <a:cubicBezTo>
                                <a:pt x="65560" y="81880"/>
                                <a:pt x="79350" y="61194"/>
                                <a:pt x="74609" y="3964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41" name="Vrije vorm: vorm 10040">
                          <a:extLst>
                            <a:ext uri="{FF2B5EF4-FFF2-40B4-BE49-F238E27FC236}">
                              <a16:creationId xmlns:a16="http://schemas.microsoft.com/office/drawing/2014/main" id="{8C5D1C95-EF9E-0B75-80D2-C4D220801D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1824" y="4441665"/>
                          <a:ext cx="60763" cy="19392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7238 h 19392"/>
                            <a:gd name="connsiteX1" fmla="*/ 48266 w 60763"/>
                            <a:gd name="connsiteY1" fmla="*/ 0 h 19392"/>
                            <a:gd name="connsiteX2" fmla="*/ 11205 w 60763"/>
                            <a:gd name="connsiteY2" fmla="*/ 1293 h 19392"/>
                            <a:gd name="connsiteX3" fmla="*/ 0 w 60763"/>
                            <a:gd name="connsiteY3" fmla="*/ 19393 h 19392"/>
                            <a:gd name="connsiteX4" fmla="*/ 30597 w 60763"/>
                            <a:gd name="connsiteY4" fmla="*/ 18531 h 19392"/>
                            <a:gd name="connsiteX5" fmla="*/ 60763 w 60763"/>
                            <a:gd name="connsiteY5" fmla="*/ 17238 h 193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763" h="19392">
                              <a:moveTo>
                                <a:pt x="60763" y="17238"/>
                              </a:moveTo>
                              <a:cubicBezTo>
                                <a:pt x="54730" y="5171"/>
                                <a:pt x="48266" y="0"/>
                                <a:pt x="48266" y="0"/>
                              </a:cubicBezTo>
                              <a:lnTo>
                                <a:pt x="11205" y="1293"/>
                              </a:lnTo>
                              <a:cubicBezTo>
                                <a:pt x="11205" y="1293"/>
                                <a:pt x="5171" y="6895"/>
                                <a:pt x="0" y="19393"/>
                              </a:cubicBezTo>
                              <a:cubicBezTo>
                                <a:pt x="0" y="19393"/>
                                <a:pt x="15083" y="18962"/>
                                <a:pt x="30597" y="18531"/>
                              </a:cubicBezTo>
                              <a:cubicBezTo>
                                <a:pt x="45680" y="18100"/>
                                <a:pt x="60763" y="17238"/>
                                <a:pt x="60763" y="1723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42" name="Vrije vorm: vorm 10041">
                          <a:extLst>
                            <a:ext uri="{FF2B5EF4-FFF2-40B4-BE49-F238E27FC236}">
                              <a16:creationId xmlns:a16="http://schemas.microsoft.com/office/drawing/2014/main" id="{96ABA8DB-62C3-9C74-9895-C9BBC71393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1647" y="4400725"/>
                          <a:ext cx="18530" cy="39215"/>
                        </a:xfrm>
                        <a:custGeom>
                          <a:avLst/>
                          <a:gdLst>
                            <a:gd name="connsiteX0" fmla="*/ 18531 w 18530"/>
                            <a:gd name="connsiteY0" fmla="*/ 38785 h 39215"/>
                            <a:gd name="connsiteX1" fmla="*/ 862 w 18530"/>
                            <a:gd name="connsiteY1" fmla="*/ 39216 h 39215"/>
                            <a:gd name="connsiteX2" fmla="*/ 0 w 18530"/>
                            <a:gd name="connsiteY2" fmla="*/ 431 h 39215"/>
                            <a:gd name="connsiteX3" fmla="*/ 17238 w 18530"/>
                            <a:gd name="connsiteY3" fmla="*/ 0 h 39215"/>
                            <a:gd name="connsiteX4" fmla="*/ 18531 w 18530"/>
                            <a:gd name="connsiteY4" fmla="*/ 38785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0" h="39215">
                              <a:moveTo>
                                <a:pt x="18531" y="38785"/>
                              </a:moveTo>
                              <a:lnTo>
                                <a:pt x="862" y="39216"/>
                              </a:lnTo>
                              <a:lnTo>
                                <a:pt x="0" y="431"/>
                              </a:lnTo>
                              <a:lnTo>
                                <a:pt x="17238" y="0"/>
                              </a:lnTo>
                              <a:lnTo>
                                <a:pt x="1853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43" name="Vrije vorm: vorm 10042">
                          <a:extLst>
                            <a:ext uri="{FF2B5EF4-FFF2-40B4-BE49-F238E27FC236}">
                              <a16:creationId xmlns:a16="http://schemas.microsoft.com/office/drawing/2014/main" id="{9925CE9E-8B8B-A9C5-1B3F-3AF0E133C5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3069" y="4463985"/>
                          <a:ext cx="28537" cy="28130"/>
                        </a:xfrm>
                        <a:custGeom>
                          <a:avLst/>
                          <a:gdLst>
                            <a:gd name="connsiteX0" fmla="*/ 28059 w 28537"/>
                            <a:gd name="connsiteY0" fmla="*/ 6123 h 28130"/>
                            <a:gd name="connsiteX1" fmla="*/ 5219 w 28537"/>
                            <a:gd name="connsiteY1" fmla="*/ 6553 h 28130"/>
                            <a:gd name="connsiteX2" fmla="*/ 47 w 28537"/>
                            <a:gd name="connsiteY2" fmla="*/ 19051 h 28130"/>
                            <a:gd name="connsiteX3" fmla="*/ 10821 w 28537"/>
                            <a:gd name="connsiteY3" fmla="*/ 28101 h 28130"/>
                            <a:gd name="connsiteX4" fmla="*/ 28059 w 28537"/>
                            <a:gd name="connsiteY4" fmla="*/ 6123 h 281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537" h="28130">
                              <a:moveTo>
                                <a:pt x="28059" y="6123"/>
                              </a:moveTo>
                              <a:cubicBezTo>
                                <a:pt x="25042" y="-4651"/>
                                <a:pt x="9959" y="951"/>
                                <a:pt x="5219" y="6553"/>
                              </a:cubicBezTo>
                              <a:cubicBezTo>
                                <a:pt x="2202" y="9570"/>
                                <a:pt x="-384" y="15172"/>
                                <a:pt x="47" y="19051"/>
                              </a:cubicBezTo>
                              <a:cubicBezTo>
                                <a:pt x="47" y="24222"/>
                                <a:pt x="2202" y="28532"/>
                                <a:pt x="10821" y="28101"/>
                              </a:cubicBezTo>
                              <a:cubicBezTo>
                                <a:pt x="22456" y="27670"/>
                                <a:pt x="30644" y="15172"/>
                                <a:pt x="28059" y="61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44" name="Vrije vorm: vorm 10043">
                          <a:extLst>
                            <a:ext uri="{FF2B5EF4-FFF2-40B4-BE49-F238E27FC236}">
                              <a16:creationId xmlns:a16="http://schemas.microsoft.com/office/drawing/2014/main" id="{683CFC7F-AC19-1314-57E5-B02340A682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7772" y="4501912"/>
                          <a:ext cx="11852" cy="11356"/>
                        </a:xfrm>
                        <a:custGeom>
                          <a:avLst/>
                          <a:gdLst>
                            <a:gd name="connsiteX0" fmla="*/ 11720 w 11852"/>
                            <a:gd name="connsiteY0" fmla="*/ 2671 h 11356"/>
                            <a:gd name="connsiteX1" fmla="*/ 2239 w 11852"/>
                            <a:gd name="connsiteY1" fmla="*/ 2671 h 11356"/>
                            <a:gd name="connsiteX2" fmla="*/ 85 w 11852"/>
                            <a:gd name="connsiteY2" fmla="*/ 7842 h 11356"/>
                            <a:gd name="connsiteX3" fmla="*/ 4394 w 11852"/>
                            <a:gd name="connsiteY3" fmla="*/ 11290 h 11356"/>
                            <a:gd name="connsiteX4" fmla="*/ 11720 w 11852"/>
                            <a:gd name="connsiteY4" fmla="*/ 2240 h 113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852" h="11356">
                              <a:moveTo>
                                <a:pt x="11720" y="2671"/>
                              </a:moveTo>
                              <a:cubicBezTo>
                                <a:pt x="10427" y="-2069"/>
                                <a:pt x="4394" y="516"/>
                                <a:pt x="2239" y="2671"/>
                              </a:cubicBezTo>
                              <a:cubicBezTo>
                                <a:pt x="946" y="3964"/>
                                <a:pt x="-346" y="6119"/>
                                <a:pt x="85" y="7842"/>
                              </a:cubicBezTo>
                              <a:cubicBezTo>
                                <a:pt x="85" y="9997"/>
                                <a:pt x="946" y="11721"/>
                                <a:pt x="4394" y="11290"/>
                              </a:cubicBezTo>
                              <a:cubicBezTo>
                                <a:pt x="9134" y="11290"/>
                                <a:pt x="12582" y="6119"/>
                                <a:pt x="11720" y="2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45" name="Vrije vorm: vorm 10044">
                          <a:extLst>
                            <a:ext uri="{FF2B5EF4-FFF2-40B4-BE49-F238E27FC236}">
                              <a16:creationId xmlns:a16="http://schemas.microsoft.com/office/drawing/2014/main" id="{1A5CEDE7-488A-EA96-883B-5C502C2B66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07083" y="4419256"/>
                          <a:ext cx="68951" cy="35768"/>
                        </a:xfrm>
                        <a:custGeom>
                          <a:avLst/>
                          <a:gdLst>
                            <a:gd name="connsiteX0" fmla="*/ 68951 w 68951"/>
                            <a:gd name="connsiteY0" fmla="*/ 33614 h 35768"/>
                            <a:gd name="connsiteX1" fmla="*/ 34907 w 68951"/>
                            <a:gd name="connsiteY1" fmla="*/ 34907 h 35768"/>
                            <a:gd name="connsiteX2" fmla="*/ 862 w 68951"/>
                            <a:gd name="connsiteY2" fmla="*/ 35769 h 35768"/>
                            <a:gd name="connsiteX3" fmla="*/ 0 w 68951"/>
                            <a:gd name="connsiteY3" fmla="*/ 2155 h 35768"/>
                            <a:gd name="connsiteX4" fmla="*/ 33614 w 68951"/>
                            <a:gd name="connsiteY4" fmla="*/ 1293 h 35768"/>
                            <a:gd name="connsiteX5" fmla="*/ 67228 w 68951"/>
                            <a:gd name="connsiteY5" fmla="*/ 0 h 35768"/>
                            <a:gd name="connsiteX6" fmla="*/ 68521 w 68951"/>
                            <a:gd name="connsiteY6" fmla="*/ 33614 h 357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951" h="35768">
                              <a:moveTo>
                                <a:pt x="68951" y="33614"/>
                              </a:moveTo>
                              <a:cubicBezTo>
                                <a:pt x="68951" y="33614"/>
                                <a:pt x="51714" y="34476"/>
                                <a:pt x="34907" y="34907"/>
                              </a:cubicBezTo>
                              <a:cubicBezTo>
                                <a:pt x="18100" y="35338"/>
                                <a:pt x="862" y="35769"/>
                                <a:pt x="862" y="35769"/>
                              </a:cubicBezTo>
                              <a:lnTo>
                                <a:pt x="0" y="2155"/>
                              </a:lnTo>
                              <a:cubicBezTo>
                                <a:pt x="0" y="2155"/>
                                <a:pt x="16807" y="1724"/>
                                <a:pt x="33614" y="1293"/>
                              </a:cubicBezTo>
                              <a:cubicBezTo>
                                <a:pt x="50421" y="862"/>
                                <a:pt x="67228" y="0"/>
                                <a:pt x="67228" y="0"/>
                              </a:cubicBezTo>
                              <a:lnTo>
                                <a:pt x="6852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46" name="Vrije vorm: vorm 10045">
                          <a:extLst>
                            <a:ext uri="{FF2B5EF4-FFF2-40B4-BE49-F238E27FC236}">
                              <a16:creationId xmlns:a16="http://schemas.microsoft.com/office/drawing/2014/main" id="{E490966A-3C81-3422-E634-0B8722AF09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0697" y="4419256"/>
                          <a:ext cx="35337" cy="34906"/>
                        </a:xfrm>
                        <a:custGeom>
                          <a:avLst/>
                          <a:gdLst>
                            <a:gd name="connsiteX0" fmla="*/ 35338 w 35337"/>
                            <a:gd name="connsiteY0" fmla="*/ 33614 h 34906"/>
                            <a:gd name="connsiteX1" fmla="*/ 1293 w 35337"/>
                            <a:gd name="connsiteY1" fmla="*/ 34907 h 34906"/>
                            <a:gd name="connsiteX2" fmla="*/ 0 w 35337"/>
                            <a:gd name="connsiteY2" fmla="*/ 1293 h 34906"/>
                            <a:gd name="connsiteX3" fmla="*/ 34045 w 35337"/>
                            <a:gd name="connsiteY3" fmla="*/ 0 h 34906"/>
                            <a:gd name="connsiteX4" fmla="*/ 35338 w 35337"/>
                            <a:gd name="connsiteY4" fmla="*/ 33614 h 349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5337" h="34906">
                              <a:moveTo>
                                <a:pt x="35338" y="33614"/>
                              </a:moveTo>
                              <a:lnTo>
                                <a:pt x="1293" y="34907"/>
                              </a:lnTo>
                              <a:lnTo>
                                <a:pt x="0" y="1293"/>
                              </a:lnTo>
                              <a:lnTo>
                                <a:pt x="34045" y="0"/>
                              </a:lnTo>
                              <a:lnTo>
                                <a:pt x="3533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44" name="Graphic 1445">
                        <a:extLst>
                          <a:ext uri="{FF2B5EF4-FFF2-40B4-BE49-F238E27FC236}">
                            <a16:creationId xmlns:a16="http://schemas.microsoft.com/office/drawing/2014/main" id="{C4C5C7AD-523A-5BA9-D352-14C48D933D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035485" y="4386200"/>
                        <a:ext cx="78051" cy="137775"/>
                        <a:chOff x="5035485" y="4386200"/>
                        <a:chExt cx="78051" cy="137775"/>
                      </a:xfrm>
                    </p:grpSpPr>
                    <p:sp>
                      <p:nvSpPr>
                        <p:cNvPr id="10033" name="Vrije vorm: vorm 10032">
                          <a:extLst>
                            <a:ext uri="{FF2B5EF4-FFF2-40B4-BE49-F238E27FC236}">
                              <a16:creationId xmlns:a16="http://schemas.microsoft.com/office/drawing/2014/main" id="{B76384CF-8852-77ED-149E-024D6B974A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7511" y="4427013"/>
                          <a:ext cx="76025" cy="96963"/>
                        </a:xfrm>
                        <a:custGeom>
                          <a:avLst/>
                          <a:gdLst>
                            <a:gd name="connsiteX0" fmla="*/ 74251 w 76025"/>
                            <a:gd name="connsiteY0" fmla="*/ 38354 h 96963"/>
                            <a:gd name="connsiteX1" fmla="*/ 52273 w 76025"/>
                            <a:gd name="connsiteY1" fmla="*/ 0 h 96963"/>
                            <a:gd name="connsiteX2" fmla="*/ 15212 w 76025"/>
                            <a:gd name="connsiteY2" fmla="*/ 3017 h 96963"/>
                            <a:gd name="connsiteX3" fmla="*/ 128 w 76025"/>
                            <a:gd name="connsiteY3" fmla="*/ 44387 h 96963"/>
                            <a:gd name="connsiteX4" fmla="*/ 29002 w 76025"/>
                            <a:gd name="connsiteY4" fmla="*/ 93084 h 96963"/>
                            <a:gd name="connsiteX5" fmla="*/ 35035 w 76025"/>
                            <a:gd name="connsiteY5" fmla="*/ 95670 h 96963"/>
                            <a:gd name="connsiteX6" fmla="*/ 39776 w 76025"/>
                            <a:gd name="connsiteY6" fmla="*/ 96963 h 96963"/>
                            <a:gd name="connsiteX7" fmla="*/ 41930 w 76025"/>
                            <a:gd name="connsiteY7" fmla="*/ 96963 h 96963"/>
                            <a:gd name="connsiteX8" fmla="*/ 48825 w 76025"/>
                            <a:gd name="connsiteY8" fmla="*/ 94377 h 96963"/>
                            <a:gd name="connsiteX9" fmla="*/ 54428 w 76025"/>
                            <a:gd name="connsiteY9" fmla="*/ 90930 h 96963"/>
                            <a:gd name="connsiteX10" fmla="*/ 74682 w 76025"/>
                            <a:gd name="connsiteY10" fmla="*/ 3792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6025" h="96963">
                              <a:moveTo>
                                <a:pt x="74251" y="38354"/>
                              </a:moveTo>
                              <a:cubicBezTo>
                                <a:pt x="66925" y="9912"/>
                                <a:pt x="52273" y="0"/>
                                <a:pt x="52273" y="0"/>
                              </a:cubicBezTo>
                              <a:lnTo>
                                <a:pt x="15212" y="3017"/>
                              </a:lnTo>
                              <a:cubicBezTo>
                                <a:pt x="15212" y="3017"/>
                                <a:pt x="2714" y="15083"/>
                                <a:pt x="128" y="44387"/>
                              </a:cubicBezTo>
                              <a:cubicBezTo>
                                <a:pt x="-1595" y="66366"/>
                                <a:pt x="14350" y="85327"/>
                                <a:pt x="29002" y="93084"/>
                              </a:cubicBezTo>
                              <a:cubicBezTo>
                                <a:pt x="31157" y="93946"/>
                                <a:pt x="32880" y="95239"/>
                                <a:pt x="35035" y="95670"/>
                              </a:cubicBezTo>
                              <a:cubicBezTo>
                                <a:pt x="36759" y="95670"/>
                                <a:pt x="38483" y="96532"/>
                                <a:pt x="39776" y="96963"/>
                              </a:cubicBezTo>
                              <a:cubicBezTo>
                                <a:pt x="41068" y="96963"/>
                                <a:pt x="41930" y="96963"/>
                                <a:pt x="41930" y="96963"/>
                              </a:cubicBezTo>
                              <a:cubicBezTo>
                                <a:pt x="41930" y="96963"/>
                                <a:pt x="45378" y="95670"/>
                                <a:pt x="48825" y="94377"/>
                              </a:cubicBezTo>
                              <a:cubicBezTo>
                                <a:pt x="50549" y="93515"/>
                                <a:pt x="52273" y="92223"/>
                                <a:pt x="54428" y="90930"/>
                              </a:cubicBezTo>
                              <a:cubicBezTo>
                                <a:pt x="67356" y="80587"/>
                                <a:pt x="80285" y="59471"/>
                                <a:pt x="74682" y="379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4" name="Vrije vorm: vorm 10033">
                          <a:extLst>
                            <a:ext uri="{FF2B5EF4-FFF2-40B4-BE49-F238E27FC236}">
                              <a16:creationId xmlns:a16="http://schemas.microsoft.com/office/drawing/2014/main" id="{29FCE86C-49A2-AE82-9388-363539BD3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2380" y="4427444"/>
                          <a:ext cx="60763" cy="21547"/>
                        </a:xfrm>
                        <a:custGeom>
                          <a:avLst/>
                          <a:gdLst>
                            <a:gd name="connsiteX0" fmla="*/ 60763 w 60763"/>
                            <a:gd name="connsiteY0" fmla="*/ 16376 h 21547"/>
                            <a:gd name="connsiteX1" fmla="*/ 47404 w 60763"/>
                            <a:gd name="connsiteY1" fmla="*/ 0 h 21547"/>
                            <a:gd name="connsiteX2" fmla="*/ 10343 w 60763"/>
                            <a:gd name="connsiteY2" fmla="*/ 3017 h 21547"/>
                            <a:gd name="connsiteX3" fmla="*/ 0 w 60763"/>
                            <a:gd name="connsiteY3" fmla="*/ 21547 h 21547"/>
                            <a:gd name="connsiteX4" fmla="*/ 60763 w 60763"/>
                            <a:gd name="connsiteY4" fmla="*/ 16376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763" h="21547">
                              <a:moveTo>
                                <a:pt x="60763" y="16376"/>
                              </a:moveTo>
                              <a:cubicBezTo>
                                <a:pt x="54299" y="4740"/>
                                <a:pt x="47404" y="0"/>
                                <a:pt x="47404" y="0"/>
                              </a:cubicBezTo>
                              <a:lnTo>
                                <a:pt x="10343" y="3017"/>
                              </a:lnTo>
                              <a:cubicBezTo>
                                <a:pt x="10343" y="3017"/>
                                <a:pt x="4740" y="9050"/>
                                <a:pt x="0" y="21547"/>
                              </a:cubicBezTo>
                              <a:lnTo>
                                <a:pt x="60763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5" name="Vrije vorm: vorm 10034">
                          <a:extLst>
                            <a:ext uri="{FF2B5EF4-FFF2-40B4-BE49-F238E27FC236}">
                              <a16:creationId xmlns:a16="http://schemas.microsoft.com/office/drawing/2014/main" id="{8C72D5CC-6608-01C6-57D1-56E572C0F8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291600">
                          <a:off x="5060806" y="4386879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6" name="Vrije vorm: vorm 10035">
                          <a:extLst>
                            <a:ext uri="{FF2B5EF4-FFF2-40B4-BE49-F238E27FC236}">
                              <a16:creationId xmlns:a16="http://schemas.microsoft.com/office/drawing/2014/main" id="{51644DAA-B99B-282B-26F3-677D30272E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45228" y="4450099"/>
                          <a:ext cx="27998" cy="28748"/>
                        </a:xfrm>
                        <a:custGeom>
                          <a:avLst/>
                          <a:gdLst>
                            <a:gd name="connsiteX0" fmla="*/ 27319 w 27998"/>
                            <a:gd name="connsiteY0" fmla="*/ 5788 h 28748"/>
                            <a:gd name="connsiteX1" fmla="*/ 4479 w 27998"/>
                            <a:gd name="connsiteY1" fmla="*/ 7511 h 28748"/>
                            <a:gd name="connsiteX2" fmla="*/ 169 w 27998"/>
                            <a:gd name="connsiteY2" fmla="*/ 20440 h 28748"/>
                            <a:gd name="connsiteX3" fmla="*/ 11374 w 27998"/>
                            <a:gd name="connsiteY3" fmla="*/ 28628 h 28748"/>
                            <a:gd name="connsiteX4" fmla="*/ 27319 w 27998"/>
                            <a:gd name="connsiteY4" fmla="*/ 5788 h 287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998" h="28748">
                              <a:moveTo>
                                <a:pt x="27319" y="5788"/>
                              </a:moveTo>
                              <a:cubicBezTo>
                                <a:pt x="23871" y="-4986"/>
                                <a:pt x="9219" y="1478"/>
                                <a:pt x="4479" y="7511"/>
                              </a:cubicBezTo>
                              <a:cubicBezTo>
                                <a:pt x="1893" y="10959"/>
                                <a:pt x="-693" y="16561"/>
                                <a:pt x="169" y="20440"/>
                              </a:cubicBezTo>
                              <a:cubicBezTo>
                                <a:pt x="169" y="25611"/>
                                <a:pt x="2755" y="29490"/>
                                <a:pt x="11374" y="28628"/>
                              </a:cubicBezTo>
                              <a:cubicBezTo>
                                <a:pt x="23009" y="27335"/>
                                <a:pt x="30335" y="14406"/>
                                <a:pt x="27319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7" name="Vrije vorm: vorm 10036">
                          <a:extLst>
                            <a:ext uri="{FF2B5EF4-FFF2-40B4-BE49-F238E27FC236}">
                              <a16:creationId xmlns:a16="http://schemas.microsoft.com/office/drawing/2014/main" id="{0B07D7C1-1FCC-C488-440E-1613B139ED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51318" y="4488919"/>
                          <a:ext cx="11616" cy="11852"/>
                        </a:xfrm>
                        <a:custGeom>
                          <a:avLst/>
                          <a:gdLst>
                            <a:gd name="connsiteX0" fmla="*/ 11317 w 11616"/>
                            <a:gd name="connsiteY0" fmla="*/ 2305 h 11852"/>
                            <a:gd name="connsiteX1" fmla="*/ 1836 w 11616"/>
                            <a:gd name="connsiteY1" fmla="*/ 3167 h 11852"/>
                            <a:gd name="connsiteX2" fmla="*/ 112 w 11616"/>
                            <a:gd name="connsiteY2" fmla="*/ 8338 h 11852"/>
                            <a:gd name="connsiteX3" fmla="*/ 4853 w 11616"/>
                            <a:gd name="connsiteY3" fmla="*/ 11786 h 11852"/>
                            <a:gd name="connsiteX4" fmla="*/ 11317 w 1161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616" h="11852">
                              <a:moveTo>
                                <a:pt x="11317" y="2305"/>
                              </a:moveTo>
                              <a:cubicBezTo>
                                <a:pt x="10024" y="-2005"/>
                                <a:pt x="3991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9593" y="11786"/>
                                <a:pt x="12610" y="6184"/>
                                <a:pt x="11317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8" name="Vrije vorm: vorm 10037">
                          <a:extLst>
                            <a:ext uri="{FF2B5EF4-FFF2-40B4-BE49-F238E27FC236}">
                              <a16:creationId xmlns:a16="http://schemas.microsoft.com/office/drawing/2014/main" id="{CBB971E5-F7B9-461D-7E0F-7DA6B27613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35485" y="4404173"/>
                          <a:ext cx="70675" cy="39215"/>
                        </a:xfrm>
                        <a:custGeom>
                          <a:avLst/>
                          <a:gdLst>
                            <a:gd name="connsiteX0" fmla="*/ 70675 w 70675"/>
                            <a:gd name="connsiteY0" fmla="*/ 33183 h 39215"/>
                            <a:gd name="connsiteX1" fmla="*/ 36630 w 70675"/>
                            <a:gd name="connsiteY1" fmla="*/ 36199 h 39215"/>
                            <a:gd name="connsiteX2" fmla="*/ 2586 w 70675"/>
                            <a:gd name="connsiteY2" fmla="*/ 39216 h 39215"/>
                            <a:gd name="connsiteX3" fmla="*/ 0 w 70675"/>
                            <a:gd name="connsiteY3" fmla="*/ 5602 h 39215"/>
                            <a:gd name="connsiteX4" fmla="*/ 33614 w 70675"/>
                            <a:gd name="connsiteY4" fmla="*/ 3017 h 39215"/>
                            <a:gd name="connsiteX5" fmla="*/ 67228 w 70675"/>
                            <a:gd name="connsiteY5" fmla="*/ 0 h 39215"/>
                            <a:gd name="connsiteX6" fmla="*/ 70244 w 70675"/>
                            <a:gd name="connsiteY6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0675" h="39215">
                              <a:moveTo>
                                <a:pt x="70675" y="33183"/>
                              </a:moveTo>
                              <a:cubicBezTo>
                                <a:pt x="70675" y="33183"/>
                                <a:pt x="53868" y="34476"/>
                                <a:pt x="36630" y="36199"/>
                              </a:cubicBezTo>
                              <a:cubicBezTo>
                                <a:pt x="19824" y="37492"/>
                                <a:pt x="2586" y="39216"/>
                                <a:pt x="2586" y="39216"/>
                              </a:cubicBezTo>
                              <a:lnTo>
                                <a:pt x="0" y="5602"/>
                              </a:lnTo>
                              <a:cubicBezTo>
                                <a:pt x="0" y="5602"/>
                                <a:pt x="16807" y="4309"/>
                                <a:pt x="33614" y="3017"/>
                              </a:cubicBezTo>
                              <a:cubicBezTo>
                                <a:pt x="50421" y="1293"/>
                                <a:pt x="67228" y="0"/>
                                <a:pt x="67228" y="0"/>
                              </a:cubicBezTo>
                              <a:lnTo>
                                <a:pt x="7024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9" name="Vrije vorm: vorm 10038">
                          <a:extLst>
                            <a:ext uri="{FF2B5EF4-FFF2-40B4-BE49-F238E27FC236}">
                              <a16:creationId xmlns:a16="http://schemas.microsoft.com/office/drawing/2014/main" id="{AEC9B4FA-224A-C4AD-7BAE-9E53B4C2BD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9530" y="4403311"/>
                          <a:ext cx="36630" cy="37061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4045 h 37061"/>
                            <a:gd name="connsiteX1" fmla="*/ 3017 w 36630"/>
                            <a:gd name="connsiteY1" fmla="*/ 37061 h 37061"/>
                            <a:gd name="connsiteX2" fmla="*/ 0 w 36630"/>
                            <a:gd name="connsiteY2" fmla="*/ 3448 h 37061"/>
                            <a:gd name="connsiteX3" fmla="*/ 33614 w 36630"/>
                            <a:gd name="connsiteY3" fmla="*/ 0 h 37061"/>
                            <a:gd name="connsiteX4" fmla="*/ 36630 w 36630"/>
                            <a:gd name="connsiteY4" fmla="*/ 34045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37061">
                              <a:moveTo>
                                <a:pt x="36630" y="34045"/>
                              </a:moveTo>
                              <a:lnTo>
                                <a:pt x="3017" y="37061"/>
                              </a:lnTo>
                              <a:lnTo>
                                <a:pt x="0" y="3448"/>
                              </a:lnTo>
                              <a:lnTo>
                                <a:pt x="33614" y="0"/>
                              </a:lnTo>
                              <a:lnTo>
                                <a:pt x="36630" y="340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45" name="Graphic 1445">
                        <a:extLst>
                          <a:ext uri="{FF2B5EF4-FFF2-40B4-BE49-F238E27FC236}">
                            <a16:creationId xmlns:a16="http://schemas.microsoft.com/office/drawing/2014/main" id="{01B9A0EB-109C-5D6F-5D84-8DC0A55BE5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63887" y="4361378"/>
                        <a:ext cx="80485" cy="137603"/>
                        <a:chOff x="5263887" y="4361378"/>
                        <a:chExt cx="80485" cy="137603"/>
                      </a:xfrm>
                    </p:grpSpPr>
                    <p:sp>
                      <p:nvSpPr>
                        <p:cNvPr id="10026" name="Vrije vorm: vorm 10025">
                          <a:extLst>
                            <a:ext uri="{FF2B5EF4-FFF2-40B4-BE49-F238E27FC236}">
                              <a16:creationId xmlns:a16="http://schemas.microsoft.com/office/drawing/2014/main" id="{006AABA5-B390-12F8-A8A9-F87749548B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9026" y="4401587"/>
                          <a:ext cx="75345" cy="97394"/>
                        </a:xfrm>
                        <a:custGeom>
                          <a:avLst/>
                          <a:gdLst>
                            <a:gd name="connsiteX0" fmla="*/ 73724 w 75345"/>
                            <a:gd name="connsiteY0" fmla="*/ 37061 h 97394"/>
                            <a:gd name="connsiteX1" fmla="*/ 50022 w 75345"/>
                            <a:gd name="connsiteY1" fmla="*/ 0 h 97394"/>
                            <a:gd name="connsiteX2" fmla="*/ 13391 w 75345"/>
                            <a:gd name="connsiteY2" fmla="*/ 4740 h 97394"/>
                            <a:gd name="connsiteX3" fmla="*/ 32 w 75345"/>
                            <a:gd name="connsiteY3" fmla="*/ 46542 h 97394"/>
                            <a:gd name="connsiteX4" fmla="*/ 31060 w 75345"/>
                            <a:gd name="connsiteY4" fmla="*/ 93946 h 97394"/>
                            <a:gd name="connsiteX5" fmla="*/ 37093 w 75345"/>
                            <a:gd name="connsiteY5" fmla="*/ 96532 h 97394"/>
                            <a:gd name="connsiteX6" fmla="*/ 41834 w 75345"/>
                            <a:gd name="connsiteY6" fmla="*/ 97394 h 97394"/>
                            <a:gd name="connsiteX7" fmla="*/ 43988 w 75345"/>
                            <a:gd name="connsiteY7" fmla="*/ 97394 h 97394"/>
                            <a:gd name="connsiteX8" fmla="*/ 50453 w 75345"/>
                            <a:gd name="connsiteY8" fmla="*/ 94377 h 97394"/>
                            <a:gd name="connsiteX9" fmla="*/ 55624 w 75345"/>
                            <a:gd name="connsiteY9" fmla="*/ 90499 h 97394"/>
                            <a:gd name="connsiteX10" fmla="*/ 73293 w 75345"/>
                            <a:gd name="connsiteY10" fmla="*/ 36630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345" h="97394">
                              <a:moveTo>
                                <a:pt x="73724" y="37061"/>
                              </a:moveTo>
                              <a:cubicBezTo>
                                <a:pt x="65105" y="9050"/>
                                <a:pt x="50022" y="0"/>
                                <a:pt x="50022" y="0"/>
                              </a:cubicBezTo>
                              <a:lnTo>
                                <a:pt x="13391" y="4740"/>
                              </a:lnTo>
                              <a:cubicBezTo>
                                <a:pt x="13391" y="4740"/>
                                <a:pt x="1325" y="17669"/>
                                <a:pt x="32" y="46542"/>
                              </a:cubicBezTo>
                              <a:cubicBezTo>
                                <a:pt x="-830" y="68521"/>
                                <a:pt x="15977" y="86620"/>
                                <a:pt x="31060" y="93946"/>
                              </a:cubicBezTo>
                              <a:cubicBezTo>
                                <a:pt x="33215" y="94808"/>
                                <a:pt x="34938" y="95670"/>
                                <a:pt x="37093" y="96532"/>
                              </a:cubicBezTo>
                              <a:cubicBezTo>
                                <a:pt x="38817" y="96532"/>
                                <a:pt x="40541" y="96963"/>
                                <a:pt x="41834" y="97394"/>
                              </a:cubicBezTo>
                              <a:cubicBezTo>
                                <a:pt x="43126" y="97394"/>
                                <a:pt x="43988" y="97394"/>
                                <a:pt x="43988" y="97394"/>
                              </a:cubicBezTo>
                              <a:cubicBezTo>
                                <a:pt x="43988" y="97394"/>
                                <a:pt x="47436" y="96101"/>
                                <a:pt x="50453" y="94377"/>
                              </a:cubicBezTo>
                              <a:cubicBezTo>
                                <a:pt x="52176" y="93516"/>
                                <a:pt x="53900" y="92223"/>
                                <a:pt x="55624" y="90499"/>
                              </a:cubicBezTo>
                              <a:cubicBezTo>
                                <a:pt x="68552" y="79725"/>
                                <a:pt x="80188" y="57747"/>
                                <a:pt x="73293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7" name="Vrije vorm: vorm 10026">
                          <a:extLst>
                            <a:ext uri="{FF2B5EF4-FFF2-40B4-BE49-F238E27FC236}">
                              <a16:creationId xmlns:a16="http://schemas.microsoft.com/office/drawing/2014/main" id="{2FADBB88-503A-FFBD-C359-5C19A9F5E2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2506" y="4401587"/>
                          <a:ext cx="60332" cy="23702"/>
                        </a:xfrm>
                        <a:custGeom>
                          <a:avLst/>
                          <a:gdLst>
                            <a:gd name="connsiteX0" fmla="*/ 60333 w 60332"/>
                            <a:gd name="connsiteY0" fmla="*/ 15945 h 23702"/>
                            <a:gd name="connsiteX1" fmla="*/ 46111 w 60332"/>
                            <a:gd name="connsiteY1" fmla="*/ 0 h 23702"/>
                            <a:gd name="connsiteX2" fmla="*/ 9481 w 60332"/>
                            <a:gd name="connsiteY2" fmla="*/ 4740 h 23702"/>
                            <a:gd name="connsiteX3" fmla="*/ 0 w 60332"/>
                            <a:gd name="connsiteY3" fmla="*/ 23702 h 23702"/>
                            <a:gd name="connsiteX4" fmla="*/ 60333 w 60332"/>
                            <a:gd name="connsiteY4" fmla="*/ 15945 h 237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0332" h="23702">
                              <a:moveTo>
                                <a:pt x="60333" y="15945"/>
                              </a:moveTo>
                              <a:cubicBezTo>
                                <a:pt x="53437" y="4309"/>
                                <a:pt x="46111" y="0"/>
                                <a:pt x="46111" y="0"/>
                              </a:cubicBezTo>
                              <a:lnTo>
                                <a:pt x="9481" y="4740"/>
                              </a:lnTo>
                              <a:cubicBezTo>
                                <a:pt x="9481" y="4740"/>
                                <a:pt x="3878" y="10774"/>
                                <a:pt x="0" y="23702"/>
                              </a:cubicBezTo>
                              <a:lnTo>
                                <a:pt x="60333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8" name="Vrije vorm: vorm 10027">
                          <a:extLst>
                            <a:ext uri="{FF2B5EF4-FFF2-40B4-BE49-F238E27FC236}">
                              <a16:creationId xmlns:a16="http://schemas.microsoft.com/office/drawing/2014/main" id="{27BB5DBA-757D-AF88-F2FF-45527B2477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5800">
                          <a:off x="5288950" y="4362358"/>
                          <a:ext cx="17668" cy="38785"/>
                        </a:xfrm>
                        <a:custGeom>
                          <a:avLst/>
                          <a:gdLst>
                            <a:gd name="connsiteX0" fmla="*/ 0 w 17668"/>
                            <a:gd name="connsiteY0" fmla="*/ 0 h 38785"/>
                            <a:gd name="connsiteX1" fmla="*/ 17669 w 17668"/>
                            <a:gd name="connsiteY1" fmla="*/ 0 h 38785"/>
                            <a:gd name="connsiteX2" fmla="*/ 17669 w 17668"/>
                            <a:gd name="connsiteY2" fmla="*/ 38785 h 38785"/>
                            <a:gd name="connsiteX3" fmla="*/ 0 w 17668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68" h="38785">
                              <a:moveTo>
                                <a:pt x="0" y="0"/>
                              </a:moveTo>
                              <a:lnTo>
                                <a:pt x="17669" y="0"/>
                              </a:lnTo>
                              <a:lnTo>
                                <a:pt x="17669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9" name="Vrije vorm: vorm 10028">
                          <a:extLst>
                            <a:ext uri="{FF2B5EF4-FFF2-40B4-BE49-F238E27FC236}">
                              <a16:creationId xmlns:a16="http://schemas.microsoft.com/office/drawing/2014/main" id="{3DBA7AB4-1805-198D-F589-587C5F0C19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75998" y="4425815"/>
                          <a:ext cx="27814" cy="29029"/>
                        </a:xfrm>
                        <a:custGeom>
                          <a:avLst/>
                          <a:gdLst>
                            <a:gd name="connsiteX0" fmla="*/ 26674 w 27814"/>
                            <a:gd name="connsiteY0" fmla="*/ 5508 h 29029"/>
                            <a:gd name="connsiteX1" fmla="*/ 3834 w 27814"/>
                            <a:gd name="connsiteY1" fmla="*/ 8093 h 29029"/>
                            <a:gd name="connsiteX2" fmla="*/ 386 w 27814"/>
                            <a:gd name="connsiteY2" fmla="*/ 21022 h 29029"/>
                            <a:gd name="connsiteX3" fmla="*/ 12022 w 27814"/>
                            <a:gd name="connsiteY3" fmla="*/ 28779 h 29029"/>
                            <a:gd name="connsiteX4" fmla="*/ 27105 w 27814"/>
                            <a:gd name="connsiteY4" fmla="*/ 5077 h 290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814" h="29029">
                              <a:moveTo>
                                <a:pt x="26674" y="5508"/>
                              </a:moveTo>
                              <a:cubicBezTo>
                                <a:pt x="22796" y="-5266"/>
                                <a:pt x="8574" y="2060"/>
                                <a:pt x="3834" y="8093"/>
                              </a:cubicBezTo>
                              <a:cubicBezTo>
                                <a:pt x="1248" y="11541"/>
                                <a:pt x="-906" y="17574"/>
                                <a:pt x="386" y="21022"/>
                              </a:cubicBezTo>
                              <a:cubicBezTo>
                                <a:pt x="386" y="26193"/>
                                <a:pt x="3403" y="30072"/>
                                <a:pt x="12022" y="28779"/>
                              </a:cubicBezTo>
                              <a:cubicBezTo>
                                <a:pt x="23227" y="27055"/>
                                <a:pt x="30122" y="13696"/>
                                <a:pt x="27105" y="507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0" name="Vrije vorm: vorm 10029">
                          <a:extLst>
                            <a:ext uri="{FF2B5EF4-FFF2-40B4-BE49-F238E27FC236}">
                              <a16:creationId xmlns:a16="http://schemas.microsoft.com/office/drawing/2014/main" id="{78C0EB68-BB7C-1BB4-10BE-E827129E9C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3625" y="4464492"/>
                          <a:ext cx="11349" cy="11875"/>
                        </a:xfrm>
                        <a:custGeom>
                          <a:avLst/>
                          <a:gdLst>
                            <a:gd name="connsiteX0" fmla="*/ 11290 w 11349"/>
                            <a:gd name="connsiteY0" fmla="*/ 2168 h 11875"/>
                            <a:gd name="connsiteX1" fmla="*/ 1809 w 11349"/>
                            <a:gd name="connsiteY1" fmla="*/ 3461 h 11875"/>
                            <a:gd name="connsiteX2" fmla="*/ 86 w 11349"/>
                            <a:gd name="connsiteY2" fmla="*/ 8632 h 11875"/>
                            <a:gd name="connsiteX3" fmla="*/ 4826 w 11349"/>
                            <a:gd name="connsiteY3" fmla="*/ 11649 h 11875"/>
                            <a:gd name="connsiteX4" fmla="*/ 10859 w 11349"/>
                            <a:gd name="connsiteY4" fmla="*/ 2168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349" h="11875">
                              <a:moveTo>
                                <a:pt x="11290" y="2168"/>
                              </a:moveTo>
                              <a:cubicBezTo>
                                <a:pt x="9566" y="-2141"/>
                                <a:pt x="3533" y="875"/>
                                <a:pt x="1809" y="3461"/>
                              </a:cubicBezTo>
                              <a:cubicBezTo>
                                <a:pt x="947" y="4754"/>
                                <a:pt x="-345" y="7339"/>
                                <a:pt x="86" y="8632"/>
                              </a:cubicBezTo>
                              <a:cubicBezTo>
                                <a:pt x="86" y="10787"/>
                                <a:pt x="1378" y="12511"/>
                                <a:pt x="4826" y="11649"/>
                              </a:cubicBezTo>
                              <a:cubicBezTo>
                                <a:pt x="9566" y="11218"/>
                                <a:pt x="12583" y="5616"/>
                                <a:pt x="10859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1" name="Vrije vorm: vorm 10030">
                          <a:extLst>
                            <a:ext uri="{FF2B5EF4-FFF2-40B4-BE49-F238E27FC236}">
                              <a16:creationId xmlns:a16="http://schemas.microsoft.com/office/drawing/2014/main" id="{3071931F-6EC0-E3C4-A04C-5613A4094F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3887" y="4377454"/>
                          <a:ext cx="71968" cy="42232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33183 h 42232"/>
                            <a:gd name="connsiteX1" fmla="*/ 4309 w 71968"/>
                            <a:gd name="connsiteY1" fmla="*/ 42233 h 42232"/>
                            <a:gd name="connsiteX2" fmla="*/ 0 w 71968"/>
                            <a:gd name="connsiteY2" fmla="*/ 8619 h 42232"/>
                            <a:gd name="connsiteX3" fmla="*/ 67228 w 71968"/>
                            <a:gd name="connsiteY3" fmla="*/ 0 h 42232"/>
                            <a:gd name="connsiteX4" fmla="*/ 71968 w 71968"/>
                            <a:gd name="connsiteY4" fmla="*/ 3318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1968" h="42232">
                              <a:moveTo>
                                <a:pt x="71968" y="33183"/>
                              </a:moveTo>
                              <a:lnTo>
                                <a:pt x="4309" y="42233"/>
                              </a:lnTo>
                              <a:lnTo>
                                <a:pt x="0" y="8619"/>
                              </a:lnTo>
                              <a:lnTo>
                                <a:pt x="67228" y="0"/>
                              </a:lnTo>
                              <a:lnTo>
                                <a:pt x="71968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32" name="Vrije vorm: vorm 10031">
                          <a:extLst>
                            <a:ext uri="{FF2B5EF4-FFF2-40B4-BE49-F238E27FC236}">
                              <a16:creationId xmlns:a16="http://schemas.microsoft.com/office/drawing/2014/main" id="{7C3CD21A-5176-DF9B-A0BB-2E68C83741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51799">
                          <a:off x="5299658" y="4379652"/>
                          <a:ext cx="34044" cy="33613"/>
                        </a:xfrm>
                        <a:custGeom>
                          <a:avLst/>
                          <a:gdLst>
                            <a:gd name="connsiteX0" fmla="*/ 0 w 34044"/>
                            <a:gd name="connsiteY0" fmla="*/ 0 h 33613"/>
                            <a:gd name="connsiteX1" fmla="*/ 34045 w 34044"/>
                            <a:gd name="connsiteY1" fmla="*/ 0 h 33613"/>
                            <a:gd name="connsiteX2" fmla="*/ 34045 w 34044"/>
                            <a:gd name="connsiteY2" fmla="*/ 33614 h 33613"/>
                            <a:gd name="connsiteX3" fmla="*/ 0 w 34044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044" h="33613">
                              <a:moveTo>
                                <a:pt x="0" y="0"/>
                              </a:moveTo>
                              <a:lnTo>
                                <a:pt x="34045" y="0"/>
                              </a:lnTo>
                              <a:lnTo>
                                <a:pt x="34045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46" name="Graphic 1445">
                        <a:extLst>
                          <a:ext uri="{FF2B5EF4-FFF2-40B4-BE49-F238E27FC236}">
                            <a16:creationId xmlns:a16="http://schemas.microsoft.com/office/drawing/2014/main" id="{D12AD020-8D9D-F926-B07C-ED7F5D4E75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90996" y="4326171"/>
                        <a:ext cx="83209" cy="137041"/>
                        <a:chOff x="5490996" y="4326171"/>
                        <a:chExt cx="83209" cy="137041"/>
                      </a:xfrm>
                    </p:grpSpPr>
                    <p:sp>
                      <p:nvSpPr>
                        <p:cNvPr id="10019" name="Vrije vorm: vorm 10018">
                          <a:extLst>
                            <a:ext uri="{FF2B5EF4-FFF2-40B4-BE49-F238E27FC236}">
                              <a16:creationId xmlns:a16="http://schemas.microsoft.com/office/drawing/2014/main" id="{3F451BCB-045E-9244-291F-E59835805A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8753" y="4365388"/>
                          <a:ext cx="75452" cy="97824"/>
                        </a:xfrm>
                        <a:custGeom>
                          <a:avLst/>
                          <a:gdLst>
                            <a:gd name="connsiteX0" fmla="*/ 73261 w 75452"/>
                            <a:gd name="connsiteY0" fmla="*/ 36199 h 97824"/>
                            <a:gd name="connsiteX1" fmla="*/ 47835 w 75452"/>
                            <a:gd name="connsiteY1" fmla="*/ 0 h 97824"/>
                            <a:gd name="connsiteX2" fmla="*/ 11205 w 75452"/>
                            <a:gd name="connsiteY2" fmla="*/ 6464 h 97824"/>
                            <a:gd name="connsiteX3" fmla="*/ 0 w 75452"/>
                            <a:gd name="connsiteY3" fmla="*/ 49128 h 97824"/>
                            <a:gd name="connsiteX4" fmla="*/ 33183 w 75452"/>
                            <a:gd name="connsiteY4" fmla="*/ 95239 h 97824"/>
                            <a:gd name="connsiteX5" fmla="*/ 39216 w 75452"/>
                            <a:gd name="connsiteY5" fmla="*/ 97394 h 97824"/>
                            <a:gd name="connsiteX6" fmla="*/ 43956 w 75452"/>
                            <a:gd name="connsiteY6" fmla="*/ 97825 h 97824"/>
                            <a:gd name="connsiteX7" fmla="*/ 46111 w 75452"/>
                            <a:gd name="connsiteY7" fmla="*/ 97825 h 97824"/>
                            <a:gd name="connsiteX8" fmla="*/ 52575 w 75452"/>
                            <a:gd name="connsiteY8" fmla="*/ 94377 h 97824"/>
                            <a:gd name="connsiteX9" fmla="*/ 57747 w 75452"/>
                            <a:gd name="connsiteY9" fmla="*/ 90068 h 97824"/>
                            <a:gd name="connsiteX10" fmla="*/ 72830 w 75452"/>
                            <a:gd name="connsiteY10" fmla="*/ 35769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52" h="97824">
                              <a:moveTo>
                                <a:pt x="73261" y="36199"/>
                              </a:moveTo>
                              <a:cubicBezTo>
                                <a:pt x="63349" y="8619"/>
                                <a:pt x="47835" y="0"/>
                                <a:pt x="47835" y="0"/>
                              </a:cubicBezTo>
                              <a:lnTo>
                                <a:pt x="11205" y="6464"/>
                              </a:lnTo>
                              <a:cubicBezTo>
                                <a:pt x="11205" y="6464"/>
                                <a:pt x="0" y="19824"/>
                                <a:pt x="0" y="49128"/>
                              </a:cubicBezTo>
                              <a:cubicBezTo>
                                <a:pt x="0" y="71537"/>
                                <a:pt x="18100" y="88344"/>
                                <a:pt x="33183" y="95239"/>
                              </a:cubicBezTo>
                              <a:cubicBezTo>
                                <a:pt x="35338" y="96101"/>
                                <a:pt x="37492" y="96963"/>
                                <a:pt x="39216" y="97394"/>
                              </a:cubicBezTo>
                              <a:cubicBezTo>
                                <a:pt x="40940" y="97394"/>
                                <a:pt x="42664" y="97394"/>
                                <a:pt x="43956" y="97825"/>
                              </a:cubicBezTo>
                              <a:cubicBezTo>
                                <a:pt x="45249" y="97825"/>
                                <a:pt x="46111" y="97825"/>
                                <a:pt x="46111" y="97825"/>
                              </a:cubicBezTo>
                              <a:cubicBezTo>
                                <a:pt x="46111" y="97825"/>
                                <a:pt x="49559" y="96101"/>
                                <a:pt x="52575" y="94377"/>
                              </a:cubicBezTo>
                              <a:cubicBezTo>
                                <a:pt x="54299" y="93084"/>
                                <a:pt x="56023" y="91792"/>
                                <a:pt x="57747" y="90068"/>
                              </a:cubicBezTo>
                              <a:cubicBezTo>
                                <a:pt x="69813" y="78863"/>
                                <a:pt x="80587" y="56454"/>
                                <a:pt x="72830" y="357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0" name="Vrije vorm: vorm 10019">
                          <a:extLst>
                            <a:ext uri="{FF2B5EF4-FFF2-40B4-BE49-F238E27FC236}">
                              <a16:creationId xmlns:a16="http://schemas.microsoft.com/office/drawing/2014/main" id="{E9B9FED6-D469-FF7A-3088-2C56CAA2EB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1338" y="4365388"/>
                          <a:ext cx="59901" cy="25856"/>
                        </a:xfrm>
                        <a:custGeom>
                          <a:avLst/>
                          <a:gdLst>
                            <a:gd name="connsiteX0" fmla="*/ 59902 w 59901"/>
                            <a:gd name="connsiteY0" fmla="*/ 15514 h 25856"/>
                            <a:gd name="connsiteX1" fmla="*/ 45249 w 59901"/>
                            <a:gd name="connsiteY1" fmla="*/ 0 h 25856"/>
                            <a:gd name="connsiteX2" fmla="*/ 8619 w 59901"/>
                            <a:gd name="connsiteY2" fmla="*/ 6464 h 25856"/>
                            <a:gd name="connsiteX3" fmla="*/ 0 w 59901"/>
                            <a:gd name="connsiteY3" fmla="*/ 25857 h 25856"/>
                            <a:gd name="connsiteX4" fmla="*/ 59902 w 59901"/>
                            <a:gd name="connsiteY4" fmla="*/ 15083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9901" h="25856">
                              <a:moveTo>
                                <a:pt x="59902" y="15514"/>
                              </a:moveTo>
                              <a:cubicBezTo>
                                <a:pt x="52145" y="4309"/>
                                <a:pt x="45249" y="0"/>
                                <a:pt x="45249" y="0"/>
                              </a:cubicBezTo>
                              <a:lnTo>
                                <a:pt x="8619" y="6464"/>
                              </a:lnTo>
                              <a:cubicBezTo>
                                <a:pt x="8619" y="6464"/>
                                <a:pt x="3448" y="12928"/>
                                <a:pt x="0" y="25857"/>
                              </a:cubicBezTo>
                              <a:lnTo>
                                <a:pt x="59902" y="150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1" name="Vrije vorm: vorm 10020">
                          <a:extLst>
                            <a:ext uri="{FF2B5EF4-FFF2-40B4-BE49-F238E27FC236}">
                              <a16:creationId xmlns:a16="http://schemas.microsoft.com/office/drawing/2014/main" id="{8E80CAED-EE5C-2406-B3A6-B8004AA613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2112" y="4326171"/>
                          <a:ext cx="24132" cy="41370"/>
                        </a:xfrm>
                        <a:custGeom>
                          <a:avLst/>
                          <a:gdLst>
                            <a:gd name="connsiteX0" fmla="*/ 24133 w 24132"/>
                            <a:gd name="connsiteY0" fmla="*/ 38354 h 41370"/>
                            <a:gd name="connsiteX1" fmla="*/ 6895 w 24132"/>
                            <a:gd name="connsiteY1" fmla="*/ 41371 h 41370"/>
                            <a:gd name="connsiteX2" fmla="*/ 0 w 24132"/>
                            <a:gd name="connsiteY2" fmla="*/ 3017 h 41370"/>
                            <a:gd name="connsiteX3" fmla="*/ 17238 w 24132"/>
                            <a:gd name="connsiteY3" fmla="*/ 0 h 41370"/>
                            <a:gd name="connsiteX4" fmla="*/ 24133 w 24132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32" h="41370">
                              <a:moveTo>
                                <a:pt x="24133" y="3835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7238" y="0"/>
                              </a:lnTo>
                              <a:lnTo>
                                <a:pt x="24133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2" name="Vrije vorm: vorm 10021">
                          <a:extLst>
                            <a:ext uri="{FF2B5EF4-FFF2-40B4-BE49-F238E27FC236}">
                              <a16:creationId xmlns:a16="http://schemas.microsoft.com/office/drawing/2014/main" id="{9432C28B-73C1-C639-B9AA-73AD75A8AB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05688" y="4390945"/>
                          <a:ext cx="27377" cy="29587"/>
                        </a:xfrm>
                        <a:custGeom>
                          <a:avLst/>
                          <a:gdLst>
                            <a:gd name="connsiteX0" fmla="*/ 26247 w 27377"/>
                            <a:gd name="connsiteY0" fmla="*/ 5040 h 29587"/>
                            <a:gd name="connsiteX1" fmla="*/ 3407 w 27377"/>
                            <a:gd name="connsiteY1" fmla="*/ 8918 h 29587"/>
                            <a:gd name="connsiteX2" fmla="*/ 390 w 27377"/>
                            <a:gd name="connsiteY2" fmla="*/ 21847 h 29587"/>
                            <a:gd name="connsiteX3" fmla="*/ 12457 w 27377"/>
                            <a:gd name="connsiteY3" fmla="*/ 29173 h 29587"/>
                            <a:gd name="connsiteX4" fmla="*/ 26247 w 27377"/>
                            <a:gd name="connsiteY4" fmla="*/ 5040 h 2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377" h="29587">
                              <a:moveTo>
                                <a:pt x="26247" y="5040"/>
                              </a:moveTo>
                              <a:cubicBezTo>
                                <a:pt x="21507" y="-5303"/>
                                <a:pt x="7716" y="2454"/>
                                <a:pt x="3407" y="8918"/>
                              </a:cubicBezTo>
                              <a:cubicBezTo>
                                <a:pt x="1252" y="12366"/>
                                <a:pt x="-903" y="18399"/>
                                <a:pt x="390" y="21847"/>
                              </a:cubicBezTo>
                              <a:cubicBezTo>
                                <a:pt x="390" y="27018"/>
                                <a:pt x="3838" y="30896"/>
                                <a:pt x="12457" y="29173"/>
                              </a:cubicBezTo>
                              <a:cubicBezTo>
                                <a:pt x="23661" y="27018"/>
                                <a:pt x="30126" y="13228"/>
                                <a:pt x="26247" y="50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3" name="Vrije vorm: vorm 10022">
                          <a:extLst>
                            <a:ext uri="{FF2B5EF4-FFF2-40B4-BE49-F238E27FC236}">
                              <a16:creationId xmlns:a16="http://schemas.microsoft.com/office/drawing/2014/main" id="{62DE9946-D597-42F1-4CEF-FF39C7C723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14583" y="4429606"/>
                          <a:ext cx="10993" cy="12286"/>
                        </a:xfrm>
                        <a:custGeom>
                          <a:avLst/>
                          <a:gdLst>
                            <a:gd name="connsiteX0" fmla="*/ 10888 w 10993"/>
                            <a:gd name="connsiteY0" fmla="*/ 2148 h 12286"/>
                            <a:gd name="connsiteX1" fmla="*/ 1407 w 10993"/>
                            <a:gd name="connsiteY1" fmla="*/ 3872 h 12286"/>
                            <a:gd name="connsiteX2" fmla="*/ 115 w 10993"/>
                            <a:gd name="connsiteY2" fmla="*/ 9043 h 12286"/>
                            <a:gd name="connsiteX3" fmla="*/ 4855 w 10993"/>
                            <a:gd name="connsiteY3" fmla="*/ 12059 h 12286"/>
                            <a:gd name="connsiteX4" fmla="*/ 10457 w 10993"/>
                            <a:gd name="connsiteY4" fmla="*/ 2148 h 12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93" h="12286">
                              <a:moveTo>
                                <a:pt x="10888" y="2148"/>
                              </a:moveTo>
                              <a:cubicBezTo>
                                <a:pt x="9165" y="-2162"/>
                                <a:pt x="3131" y="855"/>
                                <a:pt x="1407" y="3872"/>
                              </a:cubicBezTo>
                              <a:cubicBezTo>
                                <a:pt x="546" y="5595"/>
                                <a:pt x="-316" y="7750"/>
                                <a:pt x="115" y="9043"/>
                              </a:cubicBezTo>
                              <a:cubicBezTo>
                                <a:pt x="115" y="11198"/>
                                <a:pt x="1407" y="12921"/>
                                <a:pt x="4855" y="12059"/>
                              </a:cubicBezTo>
                              <a:cubicBezTo>
                                <a:pt x="9595" y="11198"/>
                                <a:pt x="12181" y="5595"/>
                                <a:pt x="10457" y="21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4" name="Vrije vorm: vorm 10023">
                          <a:extLst>
                            <a:ext uri="{FF2B5EF4-FFF2-40B4-BE49-F238E27FC236}">
                              <a16:creationId xmlns:a16="http://schemas.microsoft.com/office/drawing/2014/main" id="{C0BC5FE9-2FA1-610A-0737-16310C2FCE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90996" y="4340824"/>
                          <a:ext cx="72829" cy="45249"/>
                        </a:xfrm>
                        <a:custGeom>
                          <a:avLst/>
                          <a:gdLst>
                            <a:gd name="connsiteX0" fmla="*/ 72830 w 72829"/>
                            <a:gd name="connsiteY0" fmla="*/ 33183 h 45249"/>
                            <a:gd name="connsiteX1" fmla="*/ 39216 w 72829"/>
                            <a:gd name="connsiteY1" fmla="*/ 39216 h 45249"/>
                            <a:gd name="connsiteX2" fmla="*/ 5602 w 72829"/>
                            <a:gd name="connsiteY2" fmla="*/ 45249 h 45249"/>
                            <a:gd name="connsiteX3" fmla="*/ 0 w 72829"/>
                            <a:gd name="connsiteY3" fmla="*/ 12066 h 45249"/>
                            <a:gd name="connsiteX4" fmla="*/ 33183 w 72829"/>
                            <a:gd name="connsiteY4" fmla="*/ 6033 h 45249"/>
                            <a:gd name="connsiteX5" fmla="*/ 66366 w 72829"/>
                            <a:gd name="connsiteY5" fmla="*/ 0 h 45249"/>
                            <a:gd name="connsiteX6" fmla="*/ 72399 w 72829"/>
                            <a:gd name="connsiteY6" fmla="*/ 33183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2829" h="45249">
                              <a:moveTo>
                                <a:pt x="72830" y="33183"/>
                              </a:moveTo>
                              <a:cubicBezTo>
                                <a:pt x="72830" y="33183"/>
                                <a:pt x="56023" y="36199"/>
                                <a:pt x="39216" y="39216"/>
                              </a:cubicBezTo>
                              <a:cubicBezTo>
                                <a:pt x="22409" y="42233"/>
                                <a:pt x="5602" y="45249"/>
                                <a:pt x="5602" y="45249"/>
                              </a:cubicBezTo>
                              <a:lnTo>
                                <a:pt x="0" y="12066"/>
                              </a:lnTo>
                              <a:cubicBezTo>
                                <a:pt x="0" y="12066"/>
                                <a:pt x="16807" y="9050"/>
                                <a:pt x="33183" y="6033"/>
                              </a:cubicBezTo>
                              <a:cubicBezTo>
                                <a:pt x="49990" y="3017"/>
                                <a:pt x="66366" y="0"/>
                                <a:pt x="66366" y="0"/>
                              </a:cubicBezTo>
                              <a:lnTo>
                                <a:pt x="7239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25" name="Vrije vorm: vorm 10024">
                          <a:extLst>
                            <a:ext uri="{FF2B5EF4-FFF2-40B4-BE49-F238E27FC236}">
                              <a16:creationId xmlns:a16="http://schemas.microsoft.com/office/drawing/2014/main" id="{BE871743-E77E-AB2E-9C5C-019C67A53B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24178" y="4340824"/>
                          <a:ext cx="39647" cy="39215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183 h 39215"/>
                            <a:gd name="connsiteX1" fmla="*/ 6033 w 39647"/>
                            <a:gd name="connsiteY1" fmla="*/ 39216 h 39215"/>
                            <a:gd name="connsiteX2" fmla="*/ 0 w 39647"/>
                            <a:gd name="connsiteY2" fmla="*/ 6033 h 39215"/>
                            <a:gd name="connsiteX3" fmla="*/ 33614 w 39647"/>
                            <a:gd name="connsiteY3" fmla="*/ 0 h 39215"/>
                            <a:gd name="connsiteX4" fmla="*/ 39647 w 39647"/>
                            <a:gd name="connsiteY4" fmla="*/ 33183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9215">
                              <a:moveTo>
                                <a:pt x="39647" y="33183"/>
                              </a:moveTo>
                              <a:lnTo>
                                <a:pt x="6033" y="39216"/>
                              </a:lnTo>
                              <a:lnTo>
                                <a:pt x="0" y="6033"/>
                              </a:lnTo>
                              <a:lnTo>
                                <a:pt x="33614" y="0"/>
                              </a:lnTo>
                              <a:lnTo>
                                <a:pt x="39647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47" name="Graphic 1445">
                        <a:extLst>
                          <a:ext uri="{FF2B5EF4-FFF2-40B4-BE49-F238E27FC236}">
                            <a16:creationId xmlns:a16="http://schemas.microsoft.com/office/drawing/2014/main" id="{0010598F-4802-600C-C14F-2412A08985D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15950" y="4280060"/>
                        <a:ext cx="86078" cy="135317"/>
                        <a:chOff x="5715950" y="4280060"/>
                        <a:chExt cx="86078" cy="135317"/>
                      </a:xfrm>
                    </p:grpSpPr>
                    <p:sp>
                      <p:nvSpPr>
                        <p:cNvPr id="10012" name="Vrije vorm: vorm 10011">
                          <a:extLst>
                            <a:ext uri="{FF2B5EF4-FFF2-40B4-BE49-F238E27FC236}">
                              <a16:creationId xmlns:a16="http://schemas.microsoft.com/office/drawing/2014/main" id="{792A454F-4096-2C20-D98D-F8662EBC60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6537" y="4318414"/>
                          <a:ext cx="75491" cy="96963"/>
                        </a:xfrm>
                        <a:custGeom>
                          <a:avLst/>
                          <a:gdLst>
                            <a:gd name="connsiteX0" fmla="*/ 72586 w 75491"/>
                            <a:gd name="connsiteY0" fmla="*/ 34476 h 96963"/>
                            <a:gd name="connsiteX1" fmla="*/ 45436 w 75491"/>
                            <a:gd name="connsiteY1" fmla="*/ 0 h 96963"/>
                            <a:gd name="connsiteX2" fmla="*/ 9237 w 75491"/>
                            <a:gd name="connsiteY2" fmla="*/ 8188 h 96963"/>
                            <a:gd name="connsiteX3" fmla="*/ 187 w 75491"/>
                            <a:gd name="connsiteY3" fmla="*/ 51283 h 96963"/>
                            <a:gd name="connsiteX4" fmla="*/ 35524 w 75491"/>
                            <a:gd name="connsiteY4" fmla="*/ 95239 h 96963"/>
                            <a:gd name="connsiteX5" fmla="*/ 41558 w 75491"/>
                            <a:gd name="connsiteY5" fmla="*/ 96963 h 96963"/>
                            <a:gd name="connsiteX6" fmla="*/ 46298 w 75491"/>
                            <a:gd name="connsiteY6" fmla="*/ 96963 h 96963"/>
                            <a:gd name="connsiteX7" fmla="*/ 48453 w 75491"/>
                            <a:gd name="connsiteY7" fmla="*/ 96963 h 96963"/>
                            <a:gd name="connsiteX8" fmla="*/ 54917 w 75491"/>
                            <a:gd name="connsiteY8" fmla="*/ 93516 h 96963"/>
                            <a:gd name="connsiteX9" fmla="*/ 59657 w 75491"/>
                            <a:gd name="connsiteY9" fmla="*/ 89206 h 96963"/>
                            <a:gd name="connsiteX10" fmla="*/ 72155 w 75491"/>
                            <a:gd name="connsiteY10" fmla="*/ 34045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75491" h="96963">
                              <a:moveTo>
                                <a:pt x="72586" y="34476"/>
                              </a:moveTo>
                              <a:cubicBezTo>
                                <a:pt x="60950" y="7326"/>
                                <a:pt x="45436" y="0"/>
                                <a:pt x="45436" y="0"/>
                              </a:cubicBezTo>
                              <a:lnTo>
                                <a:pt x="9237" y="8188"/>
                              </a:lnTo>
                              <a:cubicBezTo>
                                <a:pt x="9237" y="8188"/>
                                <a:pt x="-1537" y="21978"/>
                                <a:pt x="187" y="51283"/>
                              </a:cubicBezTo>
                              <a:cubicBezTo>
                                <a:pt x="1480" y="73261"/>
                                <a:pt x="20010" y="89637"/>
                                <a:pt x="35524" y="95239"/>
                              </a:cubicBezTo>
                              <a:cubicBezTo>
                                <a:pt x="37679" y="96101"/>
                                <a:pt x="39834" y="96532"/>
                                <a:pt x="41558" y="96963"/>
                              </a:cubicBezTo>
                              <a:cubicBezTo>
                                <a:pt x="43281" y="96963"/>
                                <a:pt x="45005" y="96963"/>
                                <a:pt x="46298" y="96963"/>
                              </a:cubicBezTo>
                              <a:cubicBezTo>
                                <a:pt x="47591" y="96963"/>
                                <a:pt x="48453" y="96963"/>
                                <a:pt x="48453" y="96963"/>
                              </a:cubicBezTo>
                              <a:cubicBezTo>
                                <a:pt x="48453" y="96963"/>
                                <a:pt x="51900" y="95239"/>
                                <a:pt x="54917" y="93516"/>
                              </a:cubicBezTo>
                              <a:cubicBezTo>
                                <a:pt x="56641" y="92223"/>
                                <a:pt x="57934" y="90930"/>
                                <a:pt x="59657" y="89206"/>
                              </a:cubicBezTo>
                              <a:cubicBezTo>
                                <a:pt x="71293" y="77571"/>
                                <a:pt x="80774" y="54299"/>
                                <a:pt x="72155" y="34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3" name="Vrije vorm: vorm 10012">
                          <a:extLst>
                            <a:ext uri="{FF2B5EF4-FFF2-40B4-BE49-F238E27FC236}">
                              <a16:creationId xmlns:a16="http://schemas.microsoft.com/office/drawing/2014/main" id="{77077F7F-A852-9DD3-0634-D6F7166AD9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8447" y="4317984"/>
                          <a:ext cx="59470" cy="28011"/>
                        </a:xfrm>
                        <a:custGeom>
                          <a:avLst/>
                          <a:gdLst>
                            <a:gd name="connsiteX0" fmla="*/ 59040 w 59470"/>
                            <a:gd name="connsiteY0" fmla="*/ 14652 h 28011"/>
                            <a:gd name="connsiteX1" fmla="*/ 43526 w 59470"/>
                            <a:gd name="connsiteY1" fmla="*/ 0 h 28011"/>
                            <a:gd name="connsiteX2" fmla="*/ 7326 w 59470"/>
                            <a:gd name="connsiteY2" fmla="*/ 8188 h 28011"/>
                            <a:gd name="connsiteX3" fmla="*/ 0 w 59470"/>
                            <a:gd name="connsiteY3" fmla="*/ 28011 h 28011"/>
                            <a:gd name="connsiteX4" fmla="*/ 29735 w 59470"/>
                            <a:gd name="connsiteY4" fmla="*/ 21116 h 28011"/>
                            <a:gd name="connsiteX5" fmla="*/ 59471 w 59470"/>
                            <a:gd name="connsiteY5" fmla="*/ 14221 h 28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470" h="28011">
                              <a:moveTo>
                                <a:pt x="59040" y="14652"/>
                              </a:moveTo>
                              <a:cubicBezTo>
                                <a:pt x="50852" y="3878"/>
                                <a:pt x="43526" y="0"/>
                                <a:pt x="43526" y="0"/>
                              </a:cubicBezTo>
                              <a:lnTo>
                                <a:pt x="7326" y="8188"/>
                              </a:lnTo>
                              <a:cubicBezTo>
                                <a:pt x="7326" y="8188"/>
                                <a:pt x="2586" y="14652"/>
                                <a:pt x="0" y="28011"/>
                              </a:cubicBezTo>
                              <a:cubicBezTo>
                                <a:pt x="0" y="28011"/>
                                <a:pt x="14652" y="24564"/>
                                <a:pt x="29735" y="21116"/>
                              </a:cubicBezTo>
                              <a:cubicBezTo>
                                <a:pt x="44387" y="17669"/>
                                <a:pt x="59471" y="14221"/>
                                <a:pt x="59471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4" name="Vrije vorm: vorm 10013">
                          <a:extLst>
                            <a:ext uri="{FF2B5EF4-FFF2-40B4-BE49-F238E27FC236}">
                              <a16:creationId xmlns:a16="http://schemas.microsoft.com/office/drawing/2014/main" id="{D5D6216A-A171-609E-0904-9972EFF4C3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5773" y="4280060"/>
                          <a:ext cx="25856" cy="4180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492 h 41801"/>
                            <a:gd name="connsiteX1" fmla="*/ 9050 w 25856"/>
                            <a:gd name="connsiteY1" fmla="*/ 41802 h 41801"/>
                            <a:gd name="connsiteX2" fmla="*/ 0 w 25856"/>
                            <a:gd name="connsiteY2" fmla="*/ 3879 h 41801"/>
                            <a:gd name="connsiteX3" fmla="*/ 17238 w 25856"/>
                            <a:gd name="connsiteY3" fmla="*/ 0 h 41801"/>
                            <a:gd name="connsiteX4" fmla="*/ 25857 w 25856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801">
                              <a:moveTo>
                                <a:pt x="25857" y="37492"/>
                              </a:moveTo>
                              <a:lnTo>
                                <a:pt x="9050" y="41802"/>
                              </a:lnTo>
                              <a:lnTo>
                                <a:pt x="0" y="3879"/>
                              </a:lnTo>
                              <a:lnTo>
                                <a:pt x="17238" y="0"/>
                              </a:lnTo>
                              <a:lnTo>
                                <a:pt x="25857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5" name="Vrije vorm: vorm 10014">
                          <a:extLst>
                            <a:ext uri="{FF2B5EF4-FFF2-40B4-BE49-F238E27FC236}">
                              <a16:creationId xmlns:a16="http://schemas.microsoft.com/office/drawing/2014/main" id="{9852446A-9312-2452-6AEF-4B008411E0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33346" y="4344654"/>
                          <a:ext cx="26720" cy="30435"/>
                        </a:xfrm>
                        <a:custGeom>
                          <a:avLst/>
                          <a:gdLst>
                            <a:gd name="connsiteX0" fmla="*/ 25698 w 26720"/>
                            <a:gd name="connsiteY0" fmla="*/ 4788 h 30435"/>
                            <a:gd name="connsiteX1" fmla="*/ 2858 w 26720"/>
                            <a:gd name="connsiteY1" fmla="*/ 9960 h 30435"/>
                            <a:gd name="connsiteX2" fmla="*/ 704 w 26720"/>
                            <a:gd name="connsiteY2" fmla="*/ 23319 h 30435"/>
                            <a:gd name="connsiteX3" fmla="*/ 12770 w 26720"/>
                            <a:gd name="connsiteY3" fmla="*/ 29783 h 30435"/>
                            <a:gd name="connsiteX4" fmla="*/ 25268 w 26720"/>
                            <a:gd name="connsiteY4" fmla="*/ 4788 h 304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720" h="30435">
                              <a:moveTo>
                                <a:pt x="25698" y="4788"/>
                              </a:moveTo>
                              <a:cubicBezTo>
                                <a:pt x="20527" y="-5554"/>
                                <a:pt x="7168" y="3064"/>
                                <a:pt x="2858" y="9960"/>
                              </a:cubicBezTo>
                              <a:cubicBezTo>
                                <a:pt x="704" y="13838"/>
                                <a:pt x="-1020" y="19871"/>
                                <a:pt x="704" y="23319"/>
                              </a:cubicBezTo>
                              <a:cubicBezTo>
                                <a:pt x="1134" y="28490"/>
                                <a:pt x="4582" y="31938"/>
                                <a:pt x="12770" y="29783"/>
                              </a:cubicBezTo>
                              <a:cubicBezTo>
                                <a:pt x="23975" y="27198"/>
                                <a:pt x="29577" y="12976"/>
                                <a:pt x="25268" y="4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6" name="Vrije vorm: vorm 10015">
                          <a:extLst>
                            <a:ext uri="{FF2B5EF4-FFF2-40B4-BE49-F238E27FC236}">
                              <a16:creationId xmlns:a16="http://schemas.microsoft.com/office/drawing/2014/main" id="{94AE0E81-1459-5E16-7366-C062308117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3604" y="4383615"/>
                          <a:ext cx="11289" cy="12640"/>
                        </a:xfrm>
                        <a:custGeom>
                          <a:avLst/>
                          <a:gdLst>
                            <a:gd name="connsiteX0" fmla="*/ 10700 w 11289"/>
                            <a:gd name="connsiteY0" fmla="*/ 2028 h 12640"/>
                            <a:gd name="connsiteX1" fmla="*/ 1219 w 11289"/>
                            <a:gd name="connsiteY1" fmla="*/ 4182 h 12640"/>
                            <a:gd name="connsiteX2" fmla="*/ 357 w 11289"/>
                            <a:gd name="connsiteY2" fmla="*/ 9785 h 12640"/>
                            <a:gd name="connsiteX3" fmla="*/ 5528 w 11289"/>
                            <a:gd name="connsiteY3" fmla="*/ 12370 h 12640"/>
                            <a:gd name="connsiteX4" fmla="*/ 10700 w 11289"/>
                            <a:gd name="connsiteY4" fmla="*/ 2028 h 126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289" h="12640">
                              <a:moveTo>
                                <a:pt x="10700" y="2028"/>
                              </a:moveTo>
                              <a:cubicBezTo>
                                <a:pt x="8545" y="-2282"/>
                                <a:pt x="2943" y="1165"/>
                                <a:pt x="1219" y="4182"/>
                              </a:cubicBezTo>
                              <a:cubicBezTo>
                                <a:pt x="357" y="5906"/>
                                <a:pt x="-505" y="8061"/>
                                <a:pt x="357" y="9785"/>
                              </a:cubicBezTo>
                              <a:cubicBezTo>
                                <a:pt x="357" y="11939"/>
                                <a:pt x="2081" y="13232"/>
                                <a:pt x="5528" y="12370"/>
                              </a:cubicBezTo>
                              <a:cubicBezTo>
                                <a:pt x="10269" y="11077"/>
                                <a:pt x="12423" y="5475"/>
                                <a:pt x="10700" y="20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7" name="Vrije vorm: vorm 10016">
                          <a:extLst>
                            <a:ext uri="{FF2B5EF4-FFF2-40B4-BE49-F238E27FC236}">
                              <a16:creationId xmlns:a16="http://schemas.microsoft.com/office/drawing/2014/main" id="{0356A646-2CAC-5217-94E2-35F18D0FF0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5950" y="4292989"/>
                          <a:ext cx="73691" cy="48696"/>
                        </a:xfrm>
                        <a:custGeom>
                          <a:avLst/>
                          <a:gdLst>
                            <a:gd name="connsiteX0" fmla="*/ 73692 w 73691"/>
                            <a:gd name="connsiteY0" fmla="*/ 33183 h 48696"/>
                            <a:gd name="connsiteX1" fmla="*/ 40509 w 73691"/>
                            <a:gd name="connsiteY1" fmla="*/ 40940 h 48696"/>
                            <a:gd name="connsiteX2" fmla="*/ 7326 w 73691"/>
                            <a:gd name="connsiteY2" fmla="*/ 48697 h 48696"/>
                            <a:gd name="connsiteX3" fmla="*/ 0 w 73691"/>
                            <a:gd name="connsiteY3" fmla="*/ 15514 h 48696"/>
                            <a:gd name="connsiteX4" fmla="*/ 33183 w 73691"/>
                            <a:gd name="connsiteY4" fmla="*/ 7757 h 48696"/>
                            <a:gd name="connsiteX5" fmla="*/ 65935 w 73691"/>
                            <a:gd name="connsiteY5" fmla="*/ 0 h 48696"/>
                            <a:gd name="connsiteX6" fmla="*/ 73692 w 73691"/>
                            <a:gd name="connsiteY6" fmla="*/ 32752 h 48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3691" h="48696">
                              <a:moveTo>
                                <a:pt x="73692" y="33183"/>
                              </a:moveTo>
                              <a:cubicBezTo>
                                <a:pt x="73692" y="33183"/>
                                <a:pt x="57316" y="37061"/>
                                <a:pt x="40509" y="40940"/>
                              </a:cubicBezTo>
                              <a:cubicBezTo>
                                <a:pt x="24133" y="44818"/>
                                <a:pt x="7326" y="48697"/>
                                <a:pt x="7326" y="48697"/>
                              </a:cubicBezTo>
                              <a:lnTo>
                                <a:pt x="0" y="15514"/>
                              </a:lnTo>
                              <a:cubicBezTo>
                                <a:pt x="0" y="15514"/>
                                <a:pt x="16376" y="11635"/>
                                <a:pt x="33183" y="7757"/>
                              </a:cubicBezTo>
                              <a:cubicBezTo>
                                <a:pt x="49559" y="3878"/>
                                <a:pt x="65935" y="0"/>
                                <a:pt x="65935" y="0"/>
                              </a:cubicBezTo>
                              <a:lnTo>
                                <a:pt x="73692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8" name="Vrije vorm: vorm 10017">
                          <a:extLst>
                            <a:ext uri="{FF2B5EF4-FFF2-40B4-BE49-F238E27FC236}">
                              <a16:creationId xmlns:a16="http://schemas.microsoft.com/office/drawing/2014/main" id="{D833F0DB-12C2-290D-4BA3-B69FB11C13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48702" y="4293420"/>
                          <a:ext cx="40939" cy="40508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2752 h 40508"/>
                            <a:gd name="connsiteX1" fmla="*/ 24133 w 40939"/>
                            <a:gd name="connsiteY1" fmla="*/ 36630 h 40508"/>
                            <a:gd name="connsiteX2" fmla="*/ 7326 w 40939"/>
                            <a:gd name="connsiteY2" fmla="*/ 40509 h 40508"/>
                            <a:gd name="connsiteX3" fmla="*/ 0 w 40939"/>
                            <a:gd name="connsiteY3" fmla="*/ 7757 h 40508"/>
                            <a:gd name="connsiteX4" fmla="*/ 16376 w 40939"/>
                            <a:gd name="connsiteY4" fmla="*/ 3878 h 40508"/>
                            <a:gd name="connsiteX5" fmla="*/ 32752 w 40939"/>
                            <a:gd name="connsiteY5" fmla="*/ 0 h 40508"/>
                            <a:gd name="connsiteX6" fmla="*/ 40509 w 40939"/>
                            <a:gd name="connsiteY6" fmla="*/ 32752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939" h="40508">
                              <a:moveTo>
                                <a:pt x="40940" y="32752"/>
                              </a:moveTo>
                              <a:cubicBezTo>
                                <a:pt x="40940" y="32752"/>
                                <a:pt x="32752" y="34907"/>
                                <a:pt x="24133" y="36630"/>
                              </a:cubicBezTo>
                              <a:cubicBezTo>
                                <a:pt x="15945" y="38354"/>
                                <a:pt x="7326" y="40509"/>
                                <a:pt x="7326" y="40509"/>
                              </a:cubicBezTo>
                              <a:lnTo>
                                <a:pt x="0" y="7757"/>
                              </a:lnTo>
                              <a:cubicBezTo>
                                <a:pt x="0" y="7757"/>
                                <a:pt x="8188" y="6033"/>
                                <a:pt x="16376" y="3878"/>
                              </a:cubicBezTo>
                              <a:cubicBezTo>
                                <a:pt x="24564" y="1723"/>
                                <a:pt x="32752" y="0"/>
                                <a:pt x="32752" y="0"/>
                              </a:cubicBezTo>
                              <a:lnTo>
                                <a:pt x="40509" y="3275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48" name="Graphic 1445">
                        <a:extLst>
                          <a:ext uri="{FF2B5EF4-FFF2-40B4-BE49-F238E27FC236}">
                            <a16:creationId xmlns:a16="http://schemas.microsoft.com/office/drawing/2014/main" id="{9AD12640-D495-ED54-86E1-BF5653D0D4D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937887" y="4221882"/>
                        <a:ext cx="89791" cy="134455"/>
                        <a:chOff x="5937887" y="4221882"/>
                        <a:chExt cx="89791" cy="134455"/>
                      </a:xfrm>
                    </p:grpSpPr>
                    <p:sp>
                      <p:nvSpPr>
                        <p:cNvPr id="10005" name="Vrije vorm: vorm 10004">
                          <a:extLst>
                            <a:ext uri="{FF2B5EF4-FFF2-40B4-BE49-F238E27FC236}">
                              <a16:creationId xmlns:a16="http://schemas.microsoft.com/office/drawing/2014/main" id="{15F2BD51-FEE4-B686-F997-D5705E1192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1537" y="4258944"/>
                          <a:ext cx="76141" cy="97394"/>
                        </a:xfrm>
                        <a:custGeom>
                          <a:avLst/>
                          <a:gdLst>
                            <a:gd name="connsiteX0" fmla="*/ 72108 w 76141"/>
                            <a:gd name="connsiteY0" fmla="*/ 33183 h 97394"/>
                            <a:gd name="connsiteX1" fmla="*/ 42804 w 76141"/>
                            <a:gd name="connsiteY1" fmla="*/ 0 h 97394"/>
                            <a:gd name="connsiteX2" fmla="*/ 25135 w 76141"/>
                            <a:gd name="connsiteY2" fmla="*/ 5171 h 97394"/>
                            <a:gd name="connsiteX3" fmla="*/ 7466 w 76141"/>
                            <a:gd name="connsiteY3" fmla="*/ 10343 h 97394"/>
                            <a:gd name="connsiteX4" fmla="*/ 571 w 76141"/>
                            <a:gd name="connsiteY4" fmla="*/ 53868 h 97394"/>
                            <a:gd name="connsiteX5" fmla="*/ 38495 w 76141"/>
                            <a:gd name="connsiteY5" fmla="*/ 96101 h 97394"/>
                            <a:gd name="connsiteX6" fmla="*/ 44959 w 76141"/>
                            <a:gd name="connsiteY6" fmla="*/ 97394 h 97394"/>
                            <a:gd name="connsiteX7" fmla="*/ 49699 w 76141"/>
                            <a:gd name="connsiteY7" fmla="*/ 97394 h 97394"/>
                            <a:gd name="connsiteX8" fmla="*/ 51854 w 76141"/>
                            <a:gd name="connsiteY8" fmla="*/ 97394 h 97394"/>
                            <a:gd name="connsiteX9" fmla="*/ 57887 w 76141"/>
                            <a:gd name="connsiteY9" fmla="*/ 93515 h 97394"/>
                            <a:gd name="connsiteX10" fmla="*/ 62628 w 76141"/>
                            <a:gd name="connsiteY10" fmla="*/ 88775 h 97394"/>
                            <a:gd name="connsiteX11" fmla="*/ 71678 w 76141"/>
                            <a:gd name="connsiteY11" fmla="*/ 32752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6141" h="97394">
                              <a:moveTo>
                                <a:pt x="72108" y="33183"/>
                              </a:moveTo>
                              <a:cubicBezTo>
                                <a:pt x="59180" y="6895"/>
                                <a:pt x="42804" y="0"/>
                                <a:pt x="42804" y="0"/>
                              </a:cubicBezTo>
                              <a:cubicBezTo>
                                <a:pt x="42804" y="0"/>
                                <a:pt x="33754" y="2586"/>
                                <a:pt x="25135" y="5171"/>
                              </a:cubicBezTo>
                              <a:cubicBezTo>
                                <a:pt x="16085" y="7757"/>
                                <a:pt x="7466" y="10343"/>
                                <a:pt x="7466" y="10343"/>
                              </a:cubicBezTo>
                              <a:cubicBezTo>
                                <a:pt x="7466" y="10343"/>
                                <a:pt x="-2445" y="24995"/>
                                <a:pt x="571" y="53868"/>
                              </a:cubicBezTo>
                              <a:cubicBezTo>
                                <a:pt x="3157" y="75847"/>
                                <a:pt x="22550" y="90930"/>
                                <a:pt x="38495" y="96101"/>
                              </a:cubicBezTo>
                              <a:cubicBezTo>
                                <a:pt x="40649" y="96532"/>
                                <a:pt x="42804" y="96963"/>
                                <a:pt x="44959" y="97394"/>
                              </a:cubicBezTo>
                              <a:cubicBezTo>
                                <a:pt x="46683" y="97394"/>
                                <a:pt x="48406" y="97394"/>
                                <a:pt x="49699" y="97394"/>
                              </a:cubicBezTo>
                              <a:cubicBezTo>
                                <a:pt x="50992" y="97394"/>
                                <a:pt x="51854" y="97394"/>
                                <a:pt x="51854" y="97394"/>
                              </a:cubicBezTo>
                              <a:cubicBezTo>
                                <a:pt x="51854" y="97394"/>
                                <a:pt x="54871" y="95670"/>
                                <a:pt x="57887" y="93515"/>
                              </a:cubicBezTo>
                              <a:cubicBezTo>
                                <a:pt x="59611" y="92223"/>
                                <a:pt x="60904" y="90930"/>
                                <a:pt x="62628" y="88775"/>
                              </a:cubicBezTo>
                              <a:cubicBezTo>
                                <a:pt x="73401" y="76277"/>
                                <a:pt x="81589" y="53007"/>
                                <a:pt x="71678" y="327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6" name="Vrije vorm: vorm 10005">
                          <a:extLst>
                            <a:ext uri="{FF2B5EF4-FFF2-40B4-BE49-F238E27FC236}">
                              <a16:creationId xmlns:a16="http://schemas.microsoft.com/office/drawing/2014/main" id="{06451C74-8FDE-4172-67B9-5EFDEAE4F8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2539" y="4259375"/>
                          <a:ext cx="58608" cy="30597"/>
                        </a:xfrm>
                        <a:custGeom>
                          <a:avLst/>
                          <a:gdLst>
                            <a:gd name="connsiteX0" fmla="*/ 58178 w 58608"/>
                            <a:gd name="connsiteY0" fmla="*/ 13359 h 30597"/>
                            <a:gd name="connsiteX1" fmla="*/ 41802 w 58608"/>
                            <a:gd name="connsiteY1" fmla="*/ 0 h 30597"/>
                            <a:gd name="connsiteX2" fmla="*/ 24133 w 58608"/>
                            <a:gd name="connsiteY2" fmla="*/ 5171 h 30597"/>
                            <a:gd name="connsiteX3" fmla="*/ 6464 w 58608"/>
                            <a:gd name="connsiteY3" fmla="*/ 10343 h 30597"/>
                            <a:gd name="connsiteX4" fmla="*/ 0 w 58608"/>
                            <a:gd name="connsiteY4" fmla="*/ 30597 h 30597"/>
                            <a:gd name="connsiteX5" fmla="*/ 29304 w 58608"/>
                            <a:gd name="connsiteY5" fmla="*/ 21978 h 30597"/>
                            <a:gd name="connsiteX6" fmla="*/ 49559 w 58608"/>
                            <a:gd name="connsiteY6" fmla="*/ 15945 h 30597"/>
                            <a:gd name="connsiteX7" fmla="*/ 58609 w 58608"/>
                            <a:gd name="connsiteY7" fmla="*/ 12928 h 3059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8608" h="30597">
                              <a:moveTo>
                                <a:pt x="58178" y="13359"/>
                              </a:moveTo>
                              <a:cubicBezTo>
                                <a:pt x="49128" y="3017"/>
                                <a:pt x="41802" y="0"/>
                                <a:pt x="41802" y="0"/>
                              </a:cubicBezTo>
                              <a:cubicBezTo>
                                <a:pt x="41802" y="0"/>
                                <a:pt x="32752" y="2586"/>
                                <a:pt x="24133" y="5171"/>
                              </a:cubicBezTo>
                              <a:cubicBezTo>
                                <a:pt x="15083" y="7757"/>
                                <a:pt x="6464" y="10343"/>
                                <a:pt x="6464" y="10343"/>
                              </a:cubicBezTo>
                              <a:cubicBezTo>
                                <a:pt x="6464" y="10343"/>
                                <a:pt x="1724" y="17238"/>
                                <a:pt x="0" y="30597"/>
                              </a:cubicBezTo>
                              <a:cubicBezTo>
                                <a:pt x="0" y="30597"/>
                                <a:pt x="14652" y="26288"/>
                                <a:pt x="29304" y="21978"/>
                              </a:cubicBezTo>
                              <a:cubicBezTo>
                                <a:pt x="36630" y="19824"/>
                                <a:pt x="43956" y="17669"/>
                                <a:pt x="49559" y="15945"/>
                              </a:cubicBezTo>
                              <a:cubicBezTo>
                                <a:pt x="55161" y="14221"/>
                                <a:pt x="58609" y="12928"/>
                                <a:pt x="58609" y="129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7" name="Vrije vorm: vorm 10006">
                          <a:extLst>
                            <a:ext uri="{FF2B5EF4-FFF2-40B4-BE49-F238E27FC236}">
                              <a16:creationId xmlns:a16="http://schemas.microsoft.com/office/drawing/2014/main" id="{5299EB4D-FA2B-347F-58ED-28ED507679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6418" y="4221882"/>
                          <a:ext cx="28011" cy="42232"/>
                        </a:xfrm>
                        <a:custGeom>
                          <a:avLst/>
                          <a:gdLst>
                            <a:gd name="connsiteX0" fmla="*/ 28011 w 28011"/>
                            <a:gd name="connsiteY0" fmla="*/ 37492 h 42232"/>
                            <a:gd name="connsiteX1" fmla="*/ 10774 w 28011"/>
                            <a:gd name="connsiteY1" fmla="*/ 42233 h 42232"/>
                            <a:gd name="connsiteX2" fmla="*/ 0 w 28011"/>
                            <a:gd name="connsiteY2" fmla="*/ 5171 h 42232"/>
                            <a:gd name="connsiteX3" fmla="*/ 16807 w 28011"/>
                            <a:gd name="connsiteY3" fmla="*/ 0 h 42232"/>
                            <a:gd name="connsiteX4" fmla="*/ 28011 w 28011"/>
                            <a:gd name="connsiteY4" fmla="*/ 37492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2232">
                              <a:moveTo>
                                <a:pt x="28011" y="37492"/>
                              </a:moveTo>
                              <a:lnTo>
                                <a:pt x="10774" y="42233"/>
                              </a:lnTo>
                              <a:lnTo>
                                <a:pt x="0" y="5171"/>
                              </a:lnTo>
                              <a:lnTo>
                                <a:pt x="16807" y="0"/>
                              </a:lnTo>
                              <a:lnTo>
                                <a:pt x="28011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8" name="Vrije vorm: vorm 10007">
                          <a:extLst>
                            <a:ext uri="{FF2B5EF4-FFF2-40B4-BE49-F238E27FC236}">
                              <a16:creationId xmlns:a16="http://schemas.microsoft.com/office/drawing/2014/main" id="{D7BCB242-A9AE-C2D7-6EE3-8CBEAC7B97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58290" y="4286452"/>
                          <a:ext cx="26180" cy="30687"/>
                        </a:xfrm>
                        <a:custGeom>
                          <a:avLst/>
                          <a:gdLst>
                            <a:gd name="connsiteX0" fmla="*/ 24847 w 26180"/>
                            <a:gd name="connsiteY0" fmla="*/ 4382 h 30687"/>
                            <a:gd name="connsiteX1" fmla="*/ 2438 w 26180"/>
                            <a:gd name="connsiteY1" fmla="*/ 10416 h 30687"/>
                            <a:gd name="connsiteX2" fmla="*/ 714 w 26180"/>
                            <a:gd name="connsiteY2" fmla="*/ 23775 h 30687"/>
                            <a:gd name="connsiteX3" fmla="*/ 13212 w 26180"/>
                            <a:gd name="connsiteY3" fmla="*/ 29808 h 30687"/>
                            <a:gd name="connsiteX4" fmla="*/ 24416 w 26180"/>
                            <a:gd name="connsiteY4" fmla="*/ 4382 h 306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180" h="30687">
                              <a:moveTo>
                                <a:pt x="24847" y="4382"/>
                              </a:moveTo>
                              <a:cubicBezTo>
                                <a:pt x="19245" y="-5529"/>
                                <a:pt x="6316" y="3521"/>
                                <a:pt x="2438" y="10416"/>
                              </a:cubicBezTo>
                              <a:cubicBezTo>
                                <a:pt x="714" y="14294"/>
                                <a:pt x="-1010" y="20327"/>
                                <a:pt x="714" y="23775"/>
                              </a:cubicBezTo>
                              <a:cubicBezTo>
                                <a:pt x="1576" y="28946"/>
                                <a:pt x="5024" y="32394"/>
                                <a:pt x="13212" y="29808"/>
                              </a:cubicBezTo>
                              <a:cubicBezTo>
                                <a:pt x="23985" y="26361"/>
                                <a:pt x="29157" y="12139"/>
                                <a:pt x="24416" y="438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9" name="Vrije vorm: vorm 10008">
                          <a:extLst>
                            <a:ext uri="{FF2B5EF4-FFF2-40B4-BE49-F238E27FC236}">
                              <a16:creationId xmlns:a16="http://schemas.microsoft.com/office/drawing/2014/main" id="{4009408F-E6A8-667F-E8A6-AFF08A96B3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169" y="4325393"/>
                          <a:ext cx="10976" cy="12684"/>
                        </a:xfrm>
                        <a:custGeom>
                          <a:avLst/>
                          <a:gdLst>
                            <a:gd name="connsiteX0" fmla="*/ 10382 w 10976"/>
                            <a:gd name="connsiteY0" fmla="*/ 1641 h 12684"/>
                            <a:gd name="connsiteX1" fmla="*/ 901 w 10976"/>
                            <a:gd name="connsiteY1" fmla="*/ 4226 h 12684"/>
                            <a:gd name="connsiteX2" fmla="*/ 470 w 10976"/>
                            <a:gd name="connsiteY2" fmla="*/ 9829 h 12684"/>
                            <a:gd name="connsiteX3" fmla="*/ 5641 w 10976"/>
                            <a:gd name="connsiteY3" fmla="*/ 12415 h 12684"/>
                            <a:gd name="connsiteX4" fmla="*/ 10382 w 10976"/>
                            <a:gd name="connsiteY4" fmla="*/ 2072 h 126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976" h="12684">
                              <a:moveTo>
                                <a:pt x="10382" y="1641"/>
                              </a:moveTo>
                              <a:cubicBezTo>
                                <a:pt x="8227" y="-2238"/>
                                <a:pt x="2624" y="1641"/>
                                <a:pt x="901" y="4226"/>
                              </a:cubicBezTo>
                              <a:cubicBezTo>
                                <a:pt x="39" y="5950"/>
                                <a:pt x="-392" y="8536"/>
                                <a:pt x="470" y="9829"/>
                              </a:cubicBezTo>
                              <a:cubicBezTo>
                                <a:pt x="470" y="11984"/>
                                <a:pt x="2194" y="13276"/>
                                <a:pt x="5641" y="12415"/>
                              </a:cubicBezTo>
                              <a:cubicBezTo>
                                <a:pt x="9951" y="11122"/>
                                <a:pt x="12105" y="5088"/>
                                <a:pt x="10382" y="20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0" name="Vrije vorm: vorm 10009">
                          <a:extLst>
                            <a:ext uri="{FF2B5EF4-FFF2-40B4-BE49-F238E27FC236}">
                              <a16:creationId xmlns:a16="http://schemas.microsoft.com/office/drawing/2014/main" id="{F66DDF2B-5930-5B85-DC5B-655C635D6B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887" y="4233949"/>
                          <a:ext cx="74984" cy="51282"/>
                        </a:xfrm>
                        <a:custGeom>
                          <a:avLst/>
                          <a:gdLst>
                            <a:gd name="connsiteX0" fmla="*/ 74554 w 74984"/>
                            <a:gd name="connsiteY0" fmla="*/ 31890 h 51282"/>
                            <a:gd name="connsiteX1" fmla="*/ 64211 w 74984"/>
                            <a:gd name="connsiteY1" fmla="*/ 34907 h 51282"/>
                            <a:gd name="connsiteX2" fmla="*/ 41802 w 74984"/>
                            <a:gd name="connsiteY2" fmla="*/ 41802 h 51282"/>
                            <a:gd name="connsiteX3" fmla="*/ 9050 w 74984"/>
                            <a:gd name="connsiteY3" fmla="*/ 51283 h 51282"/>
                            <a:gd name="connsiteX4" fmla="*/ 0 w 74984"/>
                            <a:gd name="connsiteY4" fmla="*/ 18962 h 51282"/>
                            <a:gd name="connsiteX5" fmla="*/ 32321 w 74984"/>
                            <a:gd name="connsiteY5" fmla="*/ 9481 h 51282"/>
                            <a:gd name="connsiteX6" fmla="*/ 54730 w 74984"/>
                            <a:gd name="connsiteY6" fmla="*/ 3017 h 51282"/>
                            <a:gd name="connsiteX7" fmla="*/ 65073 w 74984"/>
                            <a:gd name="connsiteY7" fmla="*/ 0 h 51282"/>
                            <a:gd name="connsiteX8" fmla="*/ 74985 w 74984"/>
                            <a:gd name="connsiteY8" fmla="*/ 32321 h 51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51282">
                              <a:moveTo>
                                <a:pt x="74554" y="31890"/>
                              </a:moveTo>
                              <a:cubicBezTo>
                                <a:pt x="74554" y="31890"/>
                                <a:pt x="70675" y="33183"/>
                                <a:pt x="64211" y="34907"/>
                              </a:cubicBezTo>
                              <a:cubicBezTo>
                                <a:pt x="58178" y="36630"/>
                                <a:pt x="49990" y="39216"/>
                                <a:pt x="41802" y="41802"/>
                              </a:cubicBezTo>
                              <a:cubicBezTo>
                                <a:pt x="25426" y="46542"/>
                                <a:pt x="9050" y="51283"/>
                                <a:pt x="9050" y="51283"/>
                              </a:cubicBezTo>
                              <a:lnTo>
                                <a:pt x="0" y="18962"/>
                              </a:lnTo>
                              <a:cubicBezTo>
                                <a:pt x="0" y="18962"/>
                                <a:pt x="16376" y="14221"/>
                                <a:pt x="32321" y="9481"/>
                              </a:cubicBezTo>
                              <a:cubicBezTo>
                                <a:pt x="40509" y="7326"/>
                                <a:pt x="48697" y="4740"/>
                                <a:pt x="54730" y="3017"/>
                              </a:cubicBezTo>
                              <a:cubicBezTo>
                                <a:pt x="60763" y="1293"/>
                                <a:pt x="65073" y="0"/>
                                <a:pt x="65073" y="0"/>
                              </a:cubicBezTo>
                              <a:lnTo>
                                <a:pt x="74985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11" name="Vrije vorm: vorm 10010">
                          <a:extLst>
                            <a:ext uri="{FF2B5EF4-FFF2-40B4-BE49-F238E27FC236}">
                              <a16:creationId xmlns:a16="http://schemas.microsoft.com/office/drawing/2014/main" id="{B686A89C-DB4A-8386-6170-7168CBA1FD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70208" y="4233087"/>
                          <a:ext cx="42232" cy="42232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32752 h 42232"/>
                            <a:gd name="connsiteX1" fmla="*/ 25857 w 42232"/>
                            <a:gd name="connsiteY1" fmla="*/ 37492 h 42232"/>
                            <a:gd name="connsiteX2" fmla="*/ 9481 w 42232"/>
                            <a:gd name="connsiteY2" fmla="*/ 42233 h 42232"/>
                            <a:gd name="connsiteX3" fmla="*/ 0 w 42232"/>
                            <a:gd name="connsiteY3" fmla="*/ 9912 h 42232"/>
                            <a:gd name="connsiteX4" fmla="*/ 15945 w 42232"/>
                            <a:gd name="connsiteY4" fmla="*/ 5171 h 42232"/>
                            <a:gd name="connsiteX5" fmla="*/ 32321 w 42232"/>
                            <a:gd name="connsiteY5" fmla="*/ 0 h 42232"/>
                            <a:gd name="connsiteX6" fmla="*/ 42233 w 42232"/>
                            <a:gd name="connsiteY6" fmla="*/ 32321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232" h="42232">
                              <a:moveTo>
                                <a:pt x="42233" y="32752"/>
                              </a:moveTo>
                              <a:cubicBezTo>
                                <a:pt x="42233" y="32752"/>
                                <a:pt x="34045" y="35338"/>
                                <a:pt x="25857" y="37492"/>
                              </a:cubicBezTo>
                              <a:cubicBezTo>
                                <a:pt x="17669" y="40078"/>
                                <a:pt x="9481" y="42233"/>
                                <a:pt x="9481" y="42233"/>
                              </a:cubicBezTo>
                              <a:lnTo>
                                <a:pt x="0" y="9912"/>
                              </a:lnTo>
                              <a:cubicBezTo>
                                <a:pt x="0" y="9912"/>
                                <a:pt x="8188" y="7757"/>
                                <a:pt x="15945" y="5171"/>
                              </a:cubicBezTo>
                              <a:cubicBezTo>
                                <a:pt x="24133" y="2586"/>
                                <a:pt x="32321" y="0"/>
                                <a:pt x="32321" y="0"/>
                              </a:cubicBezTo>
                              <a:lnTo>
                                <a:pt x="42233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49" name="Graphic 1445">
                        <a:extLst>
                          <a:ext uri="{FF2B5EF4-FFF2-40B4-BE49-F238E27FC236}">
                            <a16:creationId xmlns:a16="http://schemas.microsoft.com/office/drawing/2014/main" id="{A599D8A6-8400-6CB1-72EC-D993E5CF336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55946" y="4150776"/>
                        <a:ext cx="93681" cy="132731"/>
                        <a:chOff x="6155946" y="4150776"/>
                        <a:chExt cx="93681" cy="132731"/>
                      </a:xfrm>
                    </p:grpSpPr>
                    <p:sp>
                      <p:nvSpPr>
                        <p:cNvPr id="9998" name="Vrije vorm: vorm 9997">
                          <a:extLst>
                            <a:ext uri="{FF2B5EF4-FFF2-40B4-BE49-F238E27FC236}">
                              <a16:creationId xmlns:a16="http://schemas.microsoft.com/office/drawing/2014/main" id="{6B483549-6AF8-83C4-F0B0-8BBBB774EA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019" y="4186114"/>
                          <a:ext cx="77608" cy="97394"/>
                        </a:xfrm>
                        <a:custGeom>
                          <a:avLst/>
                          <a:gdLst>
                            <a:gd name="connsiteX0" fmla="*/ 71840 w 77608"/>
                            <a:gd name="connsiteY0" fmla="*/ 31028 h 97394"/>
                            <a:gd name="connsiteX1" fmla="*/ 40381 w 77608"/>
                            <a:gd name="connsiteY1" fmla="*/ 0 h 97394"/>
                            <a:gd name="connsiteX2" fmla="*/ 23143 w 77608"/>
                            <a:gd name="connsiteY2" fmla="*/ 6464 h 97394"/>
                            <a:gd name="connsiteX3" fmla="*/ 5475 w 77608"/>
                            <a:gd name="connsiteY3" fmla="*/ 12929 h 97394"/>
                            <a:gd name="connsiteX4" fmla="*/ 1596 w 77608"/>
                            <a:gd name="connsiteY4" fmla="*/ 56885 h 97394"/>
                            <a:gd name="connsiteX5" fmla="*/ 42105 w 77608"/>
                            <a:gd name="connsiteY5" fmla="*/ 96532 h 97394"/>
                            <a:gd name="connsiteX6" fmla="*/ 48569 w 77608"/>
                            <a:gd name="connsiteY6" fmla="*/ 97394 h 97394"/>
                            <a:gd name="connsiteX7" fmla="*/ 53741 w 77608"/>
                            <a:gd name="connsiteY7" fmla="*/ 97394 h 97394"/>
                            <a:gd name="connsiteX8" fmla="*/ 55895 w 77608"/>
                            <a:gd name="connsiteY8" fmla="*/ 97394 h 97394"/>
                            <a:gd name="connsiteX9" fmla="*/ 61929 w 77608"/>
                            <a:gd name="connsiteY9" fmla="*/ 93085 h 97394"/>
                            <a:gd name="connsiteX10" fmla="*/ 66238 w 77608"/>
                            <a:gd name="connsiteY10" fmla="*/ 87913 h 97394"/>
                            <a:gd name="connsiteX11" fmla="*/ 71840 w 77608"/>
                            <a:gd name="connsiteY11" fmla="*/ 31459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77608" h="97394">
                              <a:moveTo>
                                <a:pt x="71840" y="31028"/>
                              </a:moveTo>
                              <a:cubicBezTo>
                                <a:pt x="57188" y="5603"/>
                                <a:pt x="40381" y="0"/>
                                <a:pt x="40381" y="0"/>
                              </a:cubicBezTo>
                              <a:cubicBezTo>
                                <a:pt x="40381" y="0"/>
                                <a:pt x="31762" y="3448"/>
                                <a:pt x="23143" y="6464"/>
                              </a:cubicBezTo>
                              <a:cubicBezTo>
                                <a:pt x="14525" y="9481"/>
                                <a:pt x="5475" y="12929"/>
                                <a:pt x="5475" y="12929"/>
                              </a:cubicBezTo>
                              <a:cubicBezTo>
                                <a:pt x="5475" y="12929"/>
                                <a:pt x="-3575" y="28012"/>
                                <a:pt x="1596" y="56885"/>
                              </a:cubicBezTo>
                              <a:cubicBezTo>
                                <a:pt x="5475" y="78863"/>
                                <a:pt x="25729" y="92654"/>
                                <a:pt x="42105" y="96532"/>
                              </a:cubicBezTo>
                              <a:cubicBezTo>
                                <a:pt x="44260" y="96963"/>
                                <a:pt x="46415" y="97394"/>
                                <a:pt x="48569" y="97394"/>
                              </a:cubicBezTo>
                              <a:cubicBezTo>
                                <a:pt x="50293" y="97394"/>
                                <a:pt x="52017" y="97394"/>
                                <a:pt x="53741" y="97394"/>
                              </a:cubicBezTo>
                              <a:cubicBezTo>
                                <a:pt x="55034" y="97394"/>
                                <a:pt x="55895" y="97394"/>
                                <a:pt x="55895" y="97394"/>
                              </a:cubicBezTo>
                              <a:cubicBezTo>
                                <a:pt x="55895" y="97394"/>
                                <a:pt x="58912" y="95239"/>
                                <a:pt x="61929" y="93085"/>
                              </a:cubicBezTo>
                              <a:cubicBezTo>
                                <a:pt x="63221" y="91792"/>
                                <a:pt x="64945" y="90068"/>
                                <a:pt x="66238" y="87913"/>
                              </a:cubicBezTo>
                              <a:cubicBezTo>
                                <a:pt x="76150" y="74554"/>
                                <a:pt x="83045" y="50852"/>
                                <a:pt x="71840" y="31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9" name="Vrije vorm: vorm 9998">
                          <a:extLst>
                            <a:ext uri="{FF2B5EF4-FFF2-40B4-BE49-F238E27FC236}">
                              <a16:creationId xmlns:a16="http://schemas.microsoft.com/office/drawing/2014/main" id="{6E58E6FA-92E0-D716-F415-072946A07D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86114"/>
                          <a:ext cx="57315" cy="33613"/>
                        </a:xfrm>
                        <a:custGeom>
                          <a:avLst/>
                          <a:gdLst>
                            <a:gd name="connsiteX0" fmla="*/ 57316 w 57315"/>
                            <a:gd name="connsiteY0" fmla="*/ 12497 h 33613"/>
                            <a:gd name="connsiteX1" fmla="*/ 40078 w 57315"/>
                            <a:gd name="connsiteY1" fmla="*/ 0 h 33613"/>
                            <a:gd name="connsiteX2" fmla="*/ 22840 w 57315"/>
                            <a:gd name="connsiteY2" fmla="*/ 6464 h 33613"/>
                            <a:gd name="connsiteX3" fmla="*/ 5171 w 57315"/>
                            <a:gd name="connsiteY3" fmla="*/ 12929 h 33613"/>
                            <a:gd name="connsiteX4" fmla="*/ 0 w 57315"/>
                            <a:gd name="connsiteY4" fmla="*/ 33614 h 33613"/>
                            <a:gd name="connsiteX5" fmla="*/ 28442 w 57315"/>
                            <a:gd name="connsiteY5" fmla="*/ 23271 h 33613"/>
                            <a:gd name="connsiteX6" fmla="*/ 48266 w 57315"/>
                            <a:gd name="connsiteY6" fmla="*/ 15945 h 33613"/>
                            <a:gd name="connsiteX7" fmla="*/ 57316 w 57315"/>
                            <a:gd name="connsiteY7" fmla="*/ 12497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7315" h="33613">
                              <a:moveTo>
                                <a:pt x="57316" y="12497"/>
                              </a:moveTo>
                              <a:cubicBezTo>
                                <a:pt x="47835" y="3017"/>
                                <a:pt x="40078" y="0"/>
                                <a:pt x="40078" y="0"/>
                              </a:cubicBezTo>
                              <a:cubicBezTo>
                                <a:pt x="40078" y="0"/>
                                <a:pt x="31459" y="3448"/>
                                <a:pt x="22840" y="6464"/>
                              </a:cubicBezTo>
                              <a:cubicBezTo>
                                <a:pt x="14221" y="9481"/>
                                <a:pt x="5171" y="12929"/>
                                <a:pt x="5171" y="12929"/>
                              </a:cubicBezTo>
                              <a:cubicBezTo>
                                <a:pt x="5171" y="12929"/>
                                <a:pt x="1293" y="20255"/>
                                <a:pt x="0" y="33614"/>
                              </a:cubicBezTo>
                              <a:cubicBezTo>
                                <a:pt x="0" y="33614"/>
                                <a:pt x="14221" y="28443"/>
                                <a:pt x="28442" y="23271"/>
                              </a:cubicBezTo>
                              <a:cubicBezTo>
                                <a:pt x="35769" y="20686"/>
                                <a:pt x="42664" y="18100"/>
                                <a:pt x="48266" y="15945"/>
                              </a:cubicBezTo>
                              <a:cubicBezTo>
                                <a:pt x="53437" y="13790"/>
                                <a:pt x="57316" y="12497"/>
                                <a:pt x="57316" y="124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0" name="Vrije vorm: vorm 9999">
                          <a:extLst>
                            <a:ext uri="{FF2B5EF4-FFF2-40B4-BE49-F238E27FC236}">
                              <a16:creationId xmlns:a16="http://schemas.microsoft.com/office/drawing/2014/main" id="{83EA050D-A2C1-B30F-47E9-03AD1558D3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2322" y="4150776"/>
                          <a:ext cx="29735" cy="42232"/>
                        </a:xfrm>
                        <a:custGeom>
                          <a:avLst/>
                          <a:gdLst>
                            <a:gd name="connsiteX0" fmla="*/ 29735 w 29735"/>
                            <a:gd name="connsiteY0" fmla="*/ 36200 h 42232"/>
                            <a:gd name="connsiteX1" fmla="*/ 13359 w 29735"/>
                            <a:gd name="connsiteY1" fmla="*/ 42233 h 42232"/>
                            <a:gd name="connsiteX2" fmla="*/ 0 w 29735"/>
                            <a:gd name="connsiteY2" fmla="*/ 6033 h 42232"/>
                            <a:gd name="connsiteX3" fmla="*/ 16376 w 29735"/>
                            <a:gd name="connsiteY3" fmla="*/ 0 h 42232"/>
                            <a:gd name="connsiteX4" fmla="*/ 29735 w 29735"/>
                            <a:gd name="connsiteY4" fmla="*/ 36200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232">
                              <a:moveTo>
                                <a:pt x="29735" y="36200"/>
                              </a:moveTo>
                              <a:lnTo>
                                <a:pt x="13359" y="42233"/>
                              </a:lnTo>
                              <a:lnTo>
                                <a:pt x="0" y="6033"/>
                              </a:lnTo>
                              <a:lnTo>
                                <a:pt x="16376" y="0"/>
                              </a:lnTo>
                              <a:lnTo>
                                <a:pt x="29735" y="362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1" name="Vrije vorm: vorm 10000">
                          <a:extLst>
                            <a:ext uri="{FF2B5EF4-FFF2-40B4-BE49-F238E27FC236}">
                              <a16:creationId xmlns:a16="http://schemas.microsoft.com/office/drawing/2014/main" id="{5F57267B-2C47-EE91-E916-9B65EF1B46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0002" y="4214974"/>
                          <a:ext cx="25618" cy="31312"/>
                        </a:xfrm>
                        <a:custGeom>
                          <a:avLst/>
                          <a:gdLst>
                            <a:gd name="connsiteX0" fmla="*/ 23349 w 25618"/>
                            <a:gd name="connsiteY0" fmla="*/ 3892 h 31312"/>
                            <a:gd name="connsiteX1" fmla="*/ 1802 w 25618"/>
                            <a:gd name="connsiteY1" fmla="*/ 11649 h 31312"/>
                            <a:gd name="connsiteX2" fmla="*/ 940 w 25618"/>
                            <a:gd name="connsiteY2" fmla="*/ 25008 h 31312"/>
                            <a:gd name="connsiteX3" fmla="*/ 13868 w 25618"/>
                            <a:gd name="connsiteY3" fmla="*/ 30180 h 31312"/>
                            <a:gd name="connsiteX4" fmla="*/ 23349 w 25618"/>
                            <a:gd name="connsiteY4" fmla="*/ 3892 h 313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618" h="31312">
                              <a:moveTo>
                                <a:pt x="23349" y="3892"/>
                              </a:moveTo>
                              <a:cubicBezTo>
                                <a:pt x="16885" y="-5589"/>
                                <a:pt x="4818" y="4323"/>
                                <a:pt x="1802" y="11649"/>
                              </a:cubicBezTo>
                              <a:cubicBezTo>
                                <a:pt x="78" y="15527"/>
                                <a:pt x="-784" y="21992"/>
                                <a:pt x="940" y="25008"/>
                              </a:cubicBezTo>
                              <a:cubicBezTo>
                                <a:pt x="2232" y="29749"/>
                                <a:pt x="5680" y="33196"/>
                                <a:pt x="13868" y="30180"/>
                              </a:cubicBezTo>
                              <a:cubicBezTo>
                                <a:pt x="24642" y="26301"/>
                                <a:pt x="28520" y="11649"/>
                                <a:pt x="23349" y="38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2" name="Vrije vorm: vorm 10001">
                          <a:extLst>
                            <a:ext uri="{FF2B5EF4-FFF2-40B4-BE49-F238E27FC236}">
                              <a16:creationId xmlns:a16="http://schemas.microsoft.com/office/drawing/2014/main" id="{C419A120-1A89-90FC-4A80-74D2470106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93223" y="4253436"/>
                          <a:ext cx="10706" cy="12918"/>
                        </a:xfrm>
                        <a:custGeom>
                          <a:avLst/>
                          <a:gdLst>
                            <a:gd name="connsiteX0" fmla="*/ 9696 w 10706"/>
                            <a:gd name="connsiteY0" fmla="*/ 1629 h 12918"/>
                            <a:gd name="connsiteX1" fmla="*/ 646 w 10706"/>
                            <a:gd name="connsiteY1" fmla="*/ 4646 h 12918"/>
                            <a:gd name="connsiteX2" fmla="*/ 646 w 10706"/>
                            <a:gd name="connsiteY2" fmla="*/ 10248 h 12918"/>
                            <a:gd name="connsiteX3" fmla="*/ 5818 w 10706"/>
                            <a:gd name="connsiteY3" fmla="*/ 12403 h 12918"/>
                            <a:gd name="connsiteX4" fmla="*/ 9696 w 10706"/>
                            <a:gd name="connsiteY4" fmla="*/ 1629 h 129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706" h="12918">
                              <a:moveTo>
                                <a:pt x="9696" y="1629"/>
                              </a:moveTo>
                              <a:cubicBezTo>
                                <a:pt x="7111" y="-2249"/>
                                <a:pt x="1939" y="1629"/>
                                <a:pt x="646" y="4646"/>
                              </a:cubicBezTo>
                              <a:cubicBezTo>
                                <a:pt x="-215" y="6369"/>
                                <a:pt x="-215" y="8955"/>
                                <a:pt x="646" y="10248"/>
                              </a:cubicBezTo>
                              <a:cubicBezTo>
                                <a:pt x="1077" y="12403"/>
                                <a:pt x="2801" y="13696"/>
                                <a:pt x="5818" y="12403"/>
                              </a:cubicBezTo>
                              <a:cubicBezTo>
                                <a:pt x="10558" y="10679"/>
                                <a:pt x="11851" y="4646"/>
                                <a:pt x="9696" y="1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3" name="Vrije vorm: vorm 10002">
                          <a:extLst>
                            <a:ext uri="{FF2B5EF4-FFF2-40B4-BE49-F238E27FC236}">
                              <a16:creationId xmlns:a16="http://schemas.microsoft.com/office/drawing/2014/main" id="{669D8E7D-68BF-4F4E-9872-53F26C94C3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5946" y="4160257"/>
                          <a:ext cx="75846" cy="55161"/>
                        </a:xfrm>
                        <a:custGeom>
                          <a:avLst/>
                          <a:gdLst>
                            <a:gd name="connsiteX0" fmla="*/ 74985 w 75846"/>
                            <a:gd name="connsiteY0" fmla="*/ 31459 h 55161"/>
                            <a:gd name="connsiteX1" fmla="*/ 65073 w 75846"/>
                            <a:gd name="connsiteY1" fmla="*/ 35338 h 55161"/>
                            <a:gd name="connsiteX2" fmla="*/ 43095 w 75846"/>
                            <a:gd name="connsiteY2" fmla="*/ 43526 h 55161"/>
                            <a:gd name="connsiteX3" fmla="*/ 11205 w 75846"/>
                            <a:gd name="connsiteY3" fmla="*/ 55161 h 55161"/>
                            <a:gd name="connsiteX4" fmla="*/ 0 w 75846"/>
                            <a:gd name="connsiteY4" fmla="*/ 23271 h 55161"/>
                            <a:gd name="connsiteX5" fmla="*/ 31890 w 75846"/>
                            <a:gd name="connsiteY5" fmla="*/ 12066 h 55161"/>
                            <a:gd name="connsiteX6" fmla="*/ 53868 w 75846"/>
                            <a:gd name="connsiteY6" fmla="*/ 3879 h 55161"/>
                            <a:gd name="connsiteX7" fmla="*/ 63780 w 75846"/>
                            <a:gd name="connsiteY7" fmla="*/ 0 h 55161"/>
                            <a:gd name="connsiteX8" fmla="*/ 75847 w 75846"/>
                            <a:gd name="connsiteY8" fmla="*/ 31459 h 55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846" h="55161">
                              <a:moveTo>
                                <a:pt x="74985" y="31459"/>
                              </a:moveTo>
                              <a:cubicBezTo>
                                <a:pt x="74985" y="31459"/>
                                <a:pt x="71106" y="32752"/>
                                <a:pt x="65073" y="35338"/>
                              </a:cubicBezTo>
                              <a:cubicBezTo>
                                <a:pt x="59040" y="37492"/>
                                <a:pt x="51283" y="40509"/>
                                <a:pt x="43095" y="43526"/>
                              </a:cubicBezTo>
                              <a:cubicBezTo>
                                <a:pt x="27150" y="49128"/>
                                <a:pt x="11205" y="55161"/>
                                <a:pt x="11205" y="55161"/>
                              </a:cubicBezTo>
                              <a:lnTo>
                                <a:pt x="0" y="23271"/>
                              </a:lnTo>
                              <a:cubicBezTo>
                                <a:pt x="0" y="23271"/>
                                <a:pt x="15945" y="17669"/>
                                <a:pt x="31890" y="12066"/>
                              </a:cubicBezTo>
                              <a:cubicBezTo>
                                <a:pt x="40078" y="9050"/>
                                <a:pt x="47835" y="6033"/>
                                <a:pt x="53868" y="3879"/>
                              </a:cubicBezTo>
                              <a:cubicBezTo>
                                <a:pt x="59902" y="1724"/>
                                <a:pt x="63780" y="0"/>
                                <a:pt x="63780" y="0"/>
                              </a:cubicBezTo>
                              <a:lnTo>
                                <a:pt x="7584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10004" name="Vrije vorm: vorm 10003">
                          <a:extLst>
                            <a:ext uri="{FF2B5EF4-FFF2-40B4-BE49-F238E27FC236}">
                              <a16:creationId xmlns:a16="http://schemas.microsoft.com/office/drawing/2014/main" id="{3587455A-455A-4FA1-AC9E-0EDC8333B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87405" y="4159826"/>
                          <a:ext cx="43956" cy="43956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31890 h 43956"/>
                            <a:gd name="connsiteX1" fmla="*/ 27581 w 43956"/>
                            <a:gd name="connsiteY1" fmla="*/ 37924 h 43956"/>
                            <a:gd name="connsiteX2" fmla="*/ 11636 w 43956"/>
                            <a:gd name="connsiteY2" fmla="*/ 43957 h 43956"/>
                            <a:gd name="connsiteX3" fmla="*/ 0 w 43956"/>
                            <a:gd name="connsiteY3" fmla="*/ 12067 h 43956"/>
                            <a:gd name="connsiteX4" fmla="*/ 15945 w 43956"/>
                            <a:gd name="connsiteY4" fmla="*/ 6033 h 43956"/>
                            <a:gd name="connsiteX5" fmla="*/ 31890 w 43956"/>
                            <a:gd name="connsiteY5" fmla="*/ 0 h 43956"/>
                            <a:gd name="connsiteX6" fmla="*/ 43957 w 43956"/>
                            <a:gd name="connsiteY6" fmla="*/ 31459 h 4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3956" h="43956">
                              <a:moveTo>
                                <a:pt x="43526" y="31890"/>
                              </a:moveTo>
                              <a:cubicBezTo>
                                <a:pt x="43526" y="31890"/>
                                <a:pt x="35338" y="34907"/>
                                <a:pt x="27581" y="37924"/>
                              </a:cubicBezTo>
                              <a:cubicBezTo>
                                <a:pt x="19824" y="40940"/>
                                <a:pt x="11636" y="43957"/>
                                <a:pt x="11636" y="43957"/>
                              </a:cubicBezTo>
                              <a:lnTo>
                                <a:pt x="0" y="12067"/>
                              </a:lnTo>
                              <a:cubicBezTo>
                                <a:pt x="0" y="12067"/>
                                <a:pt x="8188" y="9050"/>
                                <a:pt x="15945" y="6033"/>
                              </a:cubicBezTo>
                              <a:cubicBezTo>
                                <a:pt x="23702" y="3017"/>
                                <a:pt x="31890" y="0"/>
                                <a:pt x="31890" y="0"/>
                              </a:cubicBezTo>
                              <a:lnTo>
                                <a:pt x="43957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50" name="Graphic 1445">
                        <a:extLst>
                          <a:ext uri="{FF2B5EF4-FFF2-40B4-BE49-F238E27FC236}">
                            <a16:creationId xmlns:a16="http://schemas.microsoft.com/office/drawing/2014/main" id="{47B1AB46-5DAC-5515-1CBF-3F9782FFB1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67541" y="4064587"/>
                        <a:ext cx="98517" cy="130146"/>
                        <a:chOff x="6367541" y="4064587"/>
                        <a:chExt cx="98517" cy="130146"/>
                      </a:xfrm>
                    </p:grpSpPr>
                    <p:sp>
                      <p:nvSpPr>
                        <p:cNvPr id="9991" name="Vrije vorm: vorm 9990">
                          <a:extLst>
                            <a:ext uri="{FF2B5EF4-FFF2-40B4-BE49-F238E27FC236}">
                              <a16:creationId xmlns:a16="http://schemas.microsoft.com/office/drawing/2014/main" id="{6AC36F41-A716-575E-8251-7029F7C975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233" y="4098201"/>
                          <a:ext cx="78825" cy="96532"/>
                        </a:xfrm>
                        <a:custGeom>
                          <a:avLst/>
                          <a:gdLst>
                            <a:gd name="connsiteX0" fmla="*/ 70807 w 78825"/>
                            <a:gd name="connsiteY0" fmla="*/ 28443 h 96532"/>
                            <a:gd name="connsiteX1" fmla="*/ 37193 w 78825"/>
                            <a:gd name="connsiteY1" fmla="*/ 0 h 96532"/>
                            <a:gd name="connsiteX2" fmla="*/ 20386 w 78825"/>
                            <a:gd name="connsiteY2" fmla="*/ 7757 h 96532"/>
                            <a:gd name="connsiteX3" fmla="*/ 3579 w 78825"/>
                            <a:gd name="connsiteY3" fmla="*/ 15514 h 96532"/>
                            <a:gd name="connsiteX4" fmla="*/ 3148 w 78825"/>
                            <a:gd name="connsiteY4" fmla="*/ 59902 h 96532"/>
                            <a:gd name="connsiteX5" fmla="*/ 46674 w 78825"/>
                            <a:gd name="connsiteY5" fmla="*/ 96101 h 96532"/>
                            <a:gd name="connsiteX6" fmla="*/ 53138 w 78825"/>
                            <a:gd name="connsiteY6" fmla="*/ 96532 h 96532"/>
                            <a:gd name="connsiteX7" fmla="*/ 58309 w 78825"/>
                            <a:gd name="connsiteY7" fmla="*/ 96101 h 96532"/>
                            <a:gd name="connsiteX8" fmla="*/ 60464 w 78825"/>
                            <a:gd name="connsiteY8" fmla="*/ 96101 h 96532"/>
                            <a:gd name="connsiteX9" fmla="*/ 62188 w 78825"/>
                            <a:gd name="connsiteY9" fmla="*/ 94808 h 96532"/>
                            <a:gd name="connsiteX10" fmla="*/ 66066 w 78825"/>
                            <a:gd name="connsiteY10" fmla="*/ 91361 h 96532"/>
                            <a:gd name="connsiteX11" fmla="*/ 69945 w 78825"/>
                            <a:gd name="connsiteY11" fmla="*/ 86189 h 96532"/>
                            <a:gd name="connsiteX12" fmla="*/ 71237 w 78825"/>
                            <a:gd name="connsiteY12" fmla="*/ 2930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78825" h="96532">
                              <a:moveTo>
                                <a:pt x="70807" y="28443"/>
                              </a:moveTo>
                              <a:cubicBezTo>
                                <a:pt x="54000" y="4310"/>
                                <a:pt x="37193" y="0"/>
                                <a:pt x="37193" y="0"/>
                              </a:cubicBezTo>
                              <a:cubicBezTo>
                                <a:pt x="37193" y="0"/>
                                <a:pt x="29005" y="3879"/>
                                <a:pt x="20386" y="7757"/>
                              </a:cubicBezTo>
                              <a:cubicBezTo>
                                <a:pt x="12198" y="11636"/>
                                <a:pt x="3579" y="15514"/>
                                <a:pt x="3579" y="15514"/>
                              </a:cubicBezTo>
                              <a:cubicBezTo>
                                <a:pt x="3579" y="15514"/>
                                <a:pt x="-4178" y="31028"/>
                                <a:pt x="3148" y="59902"/>
                              </a:cubicBezTo>
                              <a:cubicBezTo>
                                <a:pt x="8319" y="81449"/>
                                <a:pt x="29867" y="93516"/>
                                <a:pt x="46674" y="96101"/>
                              </a:cubicBezTo>
                              <a:cubicBezTo>
                                <a:pt x="48828" y="96101"/>
                                <a:pt x="51414" y="96532"/>
                                <a:pt x="53138" y="96532"/>
                              </a:cubicBezTo>
                              <a:cubicBezTo>
                                <a:pt x="54861" y="96532"/>
                                <a:pt x="56585" y="96532"/>
                                <a:pt x="58309" y="96101"/>
                              </a:cubicBezTo>
                              <a:cubicBezTo>
                                <a:pt x="59602" y="96101"/>
                                <a:pt x="60464" y="96101"/>
                                <a:pt x="60464" y="96101"/>
                              </a:cubicBezTo>
                              <a:cubicBezTo>
                                <a:pt x="60464" y="96101"/>
                                <a:pt x="61326" y="95670"/>
                                <a:pt x="62188" y="94808"/>
                              </a:cubicBezTo>
                              <a:cubicBezTo>
                                <a:pt x="63050" y="93946"/>
                                <a:pt x="64773" y="92654"/>
                                <a:pt x="66066" y="91361"/>
                              </a:cubicBezTo>
                              <a:cubicBezTo>
                                <a:pt x="67359" y="90068"/>
                                <a:pt x="68652" y="88344"/>
                                <a:pt x="69945" y="86189"/>
                              </a:cubicBezTo>
                              <a:cubicBezTo>
                                <a:pt x="78995" y="71968"/>
                                <a:pt x="83735" y="47404"/>
                                <a:pt x="71237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2" name="Vrije vorm: vorm 9991">
                          <a:extLst>
                            <a:ext uri="{FF2B5EF4-FFF2-40B4-BE49-F238E27FC236}">
                              <a16:creationId xmlns:a16="http://schemas.microsoft.com/office/drawing/2014/main" id="{527CA143-19BB-1939-414F-ECA0EE7BC0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098201"/>
                          <a:ext cx="55161" cy="36630"/>
                        </a:xfrm>
                        <a:custGeom>
                          <a:avLst/>
                          <a:gdLst>
                            <a:gd name="connsiteX0" fmla="*/ 55161 w 55161"/>
                            <a:gd name="connsiteY0" fmla="*/ 11205 h 36630"/>
                            <a:gd name="connsiteX1" fmla="*/ 37061 w 55161"/>
                            <a:gd name="connsiteY1" fmla="*/ 0 h 36630"/>
                            <a:gd name="connsiteX2" fmla="*/ 20254 w 55161"/>
                            <a:gd name="connsiteY2" fmla="*/ 7757 h 36630"/>
                            <a:gd name="connsiteX3" fmla="*/ 3447 w 55161"/>
                            <a:gd name="connsiteY3" fmla="*/ 15514 h 36630"/>
                            <a:gd name="connsiteX4" fmla="*/ 0 w 55161"/>
                            <a:gd name="connsiteY4" fmla="*/ 36631 h 36630"/>
                            <a:gd name="connsiteX5" fmla="*/ 27581 w 55161"/>
                            <a:gd name="connsiteY5" fmla="*/ 24133 h 36630"/>
                            <a:gd name="connsiteX6" fmla="*/ 46542 w 55161"/>
                            <a:gd name="connsiteY6" fmla="*/ 15514 h 36630"/>
                            <a:gd name="connsiteX7" fmla="*/ 55161 w 55161"/>
                            <a:gd name="connsiteY7" fmla="*/ 11636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61" h="36630">
                              <a:moveTo>
                                <a:pt x="55161" y="11205"/>
                              </a:moveTo>
                              <a:cubicBezTo>
                                <a:pt x="44818" y="2155"/>
                                <a:pt x="37061" y="0"/>
                                <a:pt x="37061" y="0"/>
                              </a:cubicBezTo>
                              <a:cubicBezTo>
                                <a:pt x="37061" y="0"/>
                                <a:pt x="28873" y="3879"/>
                                <a:pt x="20254" y="7757"/>
                              </a:cubicBezTo>
                              <a:cubicBezTo>
                                <a:pt x="12066" y="11636"/>
                                <a:pt x="3447" y="15514"/>
                                <a:pt x="3447" y="15514"/>
                              </a:cubicBezTo>
                              <a:cubicBezTo>
                                <a:pt x="3447" y="15514"/>
                                <a:pt x="0" y="22840"/>
                                <a:pt x="0" y="36631"/>
                              </a:cubicBezTo>
                              <a:cubicBezTo>
                                <a:pt x="0" y="36631"/>
                                <a:pt x="13790" y="30166"/>
                                <a:pt x="27581" y="24133"/>
                              </a:cubicBezTo>
                              <a:cubicBezTo>
                                <a:pt x="34476" y="21117"/>
                                <a:pt x="41371" y="18100"/>
                                <a:pt x="46542" y="15514"/>
                              </a:cubicBezTo>
                              <a:cubicBezTo>
                                <a:pt x="51713" y="12929"/>
                                <a:pt x="55161" y="11636"/>
                                <a:pt x="55161" y="1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3" name="Vrije vorm: vorm 9992">
                          <a:extLst>
                            <a:ext uri="{FF2B5EF4-FFF2-40B4-BE49-F238E27FC236}">
                              <a16:creationId xmlns:a16="http://schemas.microsoft.com/office/drawing/2014/main" id="{2A79E806-5B1E-FA5C-5487-44F18C52A5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2193" y="4064587"/>
                          <a:ext cx="32321" cy="42232"/>
                        </a:xfrm>
                        <a:custGeom>
                          <a:avLst/>
                          <a:gdLst>
                            <a:gd name="connsiteX0" fmla="*/ 32321 w 32321"/>
                            <a:gd name="connsiteY0" fmla="*/ 35338 h 42232"/>
                            <a:gd name="connsiteX1" fmla="*/ 15945 w 32321"/>
                            <a:gd name="connsiteY1" fmla="*/ 42233 h 42232"/>
                            <a:gd name="connsiteX2" fmla="*/ 0 w 32321"/>
                            <a:gd name="connsiteY2" fmla="*/ 6895 h 42232"/>
                            <a:gd name="connsiteX3" fmla="*/ 15945 w 32321"/>
                            <a:gd name="connsiteY3" fmla="*/ 0 h 42232"/>
                            <a:gd name="connsiteX4" fmla="*/ 32321 w 32321"/>
                            <a:gd name="connsiteY4" fmla="*/ 35338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321" h="42232">
                              <a:moveTo>
                                <a:pt x="32321" y="35338"/>
                              </a:moveTo>
                              <a:lnTo>
                                <a:pt x="15945" y="42233"/>
                              </a:lnTo>
                              <a:lnTo>
                                <a:pt x="0" y="6895"/>
                              </a:lnTo>
                              <a:lnTo>
                                <a:pt x="15945" y="0"/>
                              </a:lnTo>
                              <a:lnTo>
                                <a:pt x="32321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4" name="Vrije vorm: vorm 9993">
                          <a:extLst>
                            <a:ext uri="{FF2B5EF4-FFF2-40B4-BE49-F238E27FC236}">
                              <a16:creationId xmlns:a16="http://schemas.microsoft.com/office/drawing/2014/main" id="{22FAD6AB-182C-5879-9432-29E0B388DE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102" y="4128007"/>
                          <a:ext cx="24890" cy="32011"/>
                        </a:xfrm>
                        <a:custGeom>
                          <a:avLst/>
                          <a:gdLst>
                            <a:gd name="connsiteX0" fmla="*/ 22429 w 24890"/>
                            <a:gd name="connsiteY0" fmla="*/ 3377 h 32011"/>
                            <a:gd name="connsiteX1" fmla="*/ 1312 w 24890"/>
                            <a:gd name="connsiteY1" fmla="*/ 12858 h 32011"/>
                            <a:gd name="connsiteX2" fmla="*/ 1312 w 24890"/>
                            <a:gd name="connsiteY2" fmla="*/ 26217 h 32011"/>
                            <a:gd name="connsiteX3" fmla="*/ 14672 w 24890"/>
                            <a:gd name="connsiteY3" fmla="*/ 30526 h 32011"/>
                            <a:gd name="connsiteX4" fmla="*/ 21998 w 24890"/>
                            <a:gd name="connsiteY4" fmla="*/ 3808 h 320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890" h="32011">
                              <a:moveTo>
                                <a:pt x="22429" y="3377"/>
                              </a:moveTo>
                              <a:cubicBezTo>
                                <a:pt x="15534" y="-5673"/>
                                <a:pt x="3898" y="5531"/>
                                <a:pt x="1312" y="12858"/>
                              </a:cubicBezTo>
                              <a:cubicBezTo>
                                <a:pt x="20" y="16736"/>
                                <a:pt x="-842" y="23200"/>
                                <a:pt x="1312" y="26217"/>
                              </a:cubicBezTo>
                              <a:cubicBezTo>
                                <a:pt x="3036" y="30957"/>
                                <a:pt x="6915" y="33974"/>
                                <a:pt x="14672" y="30526"/>
                              </a:cubicBezTo>
                              <a:cubicBezTo>
                                <a:pt x="25015" y="25786"/>
                                <a:pt x="27600" y="11134"/>
                                <a:pt x="21998" y="38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5" name="Vrije vorm: vorm 9994">
                          <a:extLst>
                            <a:ext uri="{FF2B5EF4-FFF2-40B4-BE49-F238E27FC236}">
                              <a16:creationId xmlns:a16="http://schemas.microsoft.com/office/drawing/2014/main" id="{E87CB2A2-4A62-8B8A-204B-A1E4EAFD5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1000" y="4166123"/>
                          <a:ext cx="10443" cy="13463"/>
                        </a:xfrm>
                        <a:custGeom>
                          <a:avLst/>
                          <a:gdLst>
                            <a:gd name="connsiteX0" fmla="*/ 9117 w 10443"/>
                            <a:gd name="connsiteY0" fmla="*/ 1460 h 13463"/>
                            <a:gd name="connsiteX1" fmla="*/ 498 w 10443"/>
                            <a:gd name="connsiteY1" fmla="*/ 5339 h 13463"/>
                            <a:gd name="connsiteX2" fmla="*/ 498 w 10443"/>
                            <a:gd name="connsiteY2" fmla="*/ 10941 h 13463"/>
                            <a:gd name="connsiteX3" fmla="*/ 6100 w 10443"/>
                            <a:gd name="connsiteY3" fmla="*/ 12665 h 13463"/>
                            <a:gd name="connsiteX4" fmla="*/ 9117 w 10443"/>
                            <a:gd name="connsiteY4" fmla="*/ 1460 h 134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443" h="13463">
                              <a:moveTo>
                                <a:pt x="9117" y="1460"/>
                              </a:moveTo>
                              <a:cubicBezTo>
                                <a:pt x="6100" y="-2418"/>
                                <a:pt x="1360" y="2322"/>
                                <a:pt x="498" y="5339"/>
                              </a:cubicBezTo>
                              <a:cubicBezTo>
                                <a:pt x="67" y="7063"/>
                                <a:pt x="-364" y="9648"/>
                                <a:pt x="498" y="10941"/>
                              </a:cubicBezTo>
                              <a:cubicBezTo>
                                <a:pt x="929" y="13096"/>
                                <a:pt x="2652" y="14389"/>
                                <a:pt x="6100" y="12665"/>
                              </a:cubicBezTo>
                              <a:cubicBezTo>
                                <a:pt x="10409" y="10510"/>
                                <a:pt x="11702" y="4477"/>
                                <a:pt x="9117" y="146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6" name="Vrije vorm: vorm 9995">
                          <a:extLst>
                            <a:ext uri="{FF2B5EF4-FFF2-40B4-BE49-F238E27FC236}">
                              <a16:creationId xmlns:a16="http://schemas.microsoft.com/office/drawing/2014/main" id="{A26A12E6-1D00-3609-B8C6-C310FF8B7C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67541" y="4071913"/>
                          <a:ext cx="75415" cy="58608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30166 h 58608"/>
                            <a:gd name="connsiteX1" fmla="*/ 65935 w 75415"/>
                            <a:gd name="connsiteY1" fmla="*/ 34907 h 58608"/>
                            <a:gd name="connsiteX2" fmla="*/ 44818 w 75415"/>
                            <a:gd name="connsiteY2" fmla="*/ 44818 h 58608"/>
                            <a:gd name="connsiteX3" fmla="*/ 13790 w 75415"/>
                            <a:gd name="connsiteY3" fmla="*/ 58609 h 58608"/>
                            <a:gd name="connsiteX4" fmla="*/ 0 w 75415"/>
                            <a:gd name="connsiteY4" fmla="*/ 27581 h 58608"/>
                            <a:gd name="connsiteX5" fmla="*/ 30597 w 75415"/>
                            <a:gd name="connsiteY5" fmla="*/ 13791 h 58608"/>
                            <a:gd name="connsiteX6" fmla="*/ 51714 w 75415"/>
                            <a:gd name="connsiteY6" fmla="*/ 4310 h 58608"/>
                            <a:gd name="connsiteX7" fmla="*/ 61195 w 75415"/>
                            <a:gd name="connsiteY7" fmla="*/ 0 h 58608"/>
                            <a:gd name="connsiteX8" fmla="*/ 75416 w 75415"/>
                            <a:gd name="connsiteY8" fmla="*/ 30598 h 586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58608">
                              <a:moveTo>
                                <a:pt x="75416" y="30166"/>
                              </a:moveTo>
                              <a:cubicBezTo>
                                <a:pt x="75416" y="30166"/>
                                <a:pt x="71537" y="31890"/>
                                <a:pt x="65935" y="34907"/>
                              </a:cubicBezTo>
                              <a:cubicBezTo>
                                <a:pt x="60333" y="37492"/>
                                <a:pt x="52576" y="41371"/>
                                <a:pt x="44818" y="44818"/>
                              </a:cubicBezTo>
                              <a:cubicBezTo>
                                <a:pt x="29304" y="51714"/>
                                <a:pt x="13790" y="58609"/>
                                <a:pt x="13790" y="58609"/>
                              </a:cubicBezTo>
                              <a:lnTo>
                                <a:pt x="0" y="27581"/>
                              </a:lnTo>
                              <a:cubicBezTo>
                                <a:pt x="0" y="27581"/>
                                <a:pt x="15514" y="20686"/>
                                <a:pt x="30597" y="13791"/>
                              </a:cubicBezTo>
                              <a:cubicBezTo>
                                <a:pt x="38354" y="10343"/>
                                <a:pt x="45680" y="6895"/>
                                <a:pt x="51714" y="4310"/>
                              </a:cubicBezTo>
                              <a:cubicBezTo>
                                <a:pt x="57747" y="1724"/>
                                <a:pt x="61195" y="0"/>
                                <a:pt x="61195" y="0"/>
                              </a:cubicBezTo>
                              <a:lnTo>
                                <a:pt x="75416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7" name="Vrije vorm: vorm 9996">
                          <a:extLst>
                            <a:ext uri="{FF2B5EF4-FFF2-40B4-BE49-F238E27FC236}">
                              <a16:creationId xmlns:a16="http://schemas.microsoft.com/office/drawing/2014/main" id="{69F18002-36C3-4B5B-AC6D-768095744B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7707" y="4071913"/>
                          <a:ext cx="45249" cy="44818"/>
                        </a:xfrm>
                        <a:custGeom>
                          <a:avLst/>
                          <a:gdLst>
                            <a:gd name="connsiteX0" fmla="*/ 45249 w 45249"/>
                            <a:gd name="connsiteY0" fmla="*/ 30166 h 44818"/>
                            <a:gd name="connsiteX1" fmla="*/ 29735 w 45249"/>
                            <a:gd name="connsiteY1" fmla="*/ 37492 h 44818"/>
                            <a:gd name="connsiteX2" fmla="*/ 14221 w 45249"/>
                            <a:gd name="connsiteY2" fmla="*/ 44818 h 44818"/>
                            <a:gd name="connsiteX3" fmla="*/ 0 w 45249"/>
                            <a:gd name="connsiteY3" fmla="*/ 14221 h 44818"/>
                            <a:gd name="connsiteX4" fmla="*/ 15083 w 45249"/>
                            <a:gd name="connsiteY4" fmla="*/ 7326 h 44818"/>
                            <a:gd name="connsiteX5" fmla="*/ 30166 w 45249"/>
                            <a:gd name="connsiteY5" fmla="*/ 0 h 44818"/>
                            <a:gd name="connsiteX6" fmla="*/ 44387 w 45249"/>
                            <a:gd name="connsiteY6" fmla="*/ 3059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9" h="44818">
                              <a:moveTo>
                                <a:pt x="45249" y="30166"/>
                              </a:moveTo>
                              <a:cubicBezTo>
                                <a:pt x="45249" y="30166"/>
                                <a:pt x="37492" y="33614"/>
                                <a:pt x="29735" y="37492"/>
                              </a:cubicBezTo>
                              <a:cubicBezTo>
                                <a:pt x="21978" y="41371"/>
                                <a:pt x="14221" y="44818"/>
                                <a:pt x="14221" y="44818"/>
                              </a:cubicBezTo>
                              <a:lnTo>
                                <a:pt x="0" y="14221"/>
                              </a:lnTo>
                              <a:cubicBezTo>
                                <a:pt x="0" y="14221"/>
                                <a:pt x="7757" y="11205"/>
                                <a:pt x="15083" y="7326"/>
                              </a:cubicBezTo>
                              <a:cubicBezTo>
                                <a:pt x="22840" y="3879"/>
                                <a:pt x="30166" y="0"/>
                                <a:pt x="30166" y="0"/>
                              </a:cubicBezTo>
                              <a:lnTo>
                                <a:pt x="44387" y="3059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51" name="Graphic 1445">
                        <a:extLst>
                          <a:ext uri="{FF2B5EF4-FFF2-40B4-BE49-F238E27FC236}">
                            <a16:creationId xmlns:a16="http://schemas.microsoft.com/office/drawing/2014/main" id="{4C2AA6AB-066B-555D-B04B-BF41A7788A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71379" y="3961160"/>
                        <a:ext cx="102410" cy="126267"/>
                        <a:chOff x="6571379" y="3961160"/>
                        <a:chExt cx="102410" cy="126267"/>
                      </a:xfrm>
                    </p:grpSpPr>
                    <p:sp>
                      <p:nvSpPr>
                        <p:cNvPr id="9984" name="Vrije vorm: vorm 9983">
                          <a:extLst>
                            <a:ext uri="{FF2B5EF4-FFF2-40B4-BE49-F238E27FC236}">
                              <a16:creationId xmlns:a16="http://schemas.microsoft.com/office/drawing/2014/main" id="{45B121CE-BA53-3006-73F6-1B1EEC0118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441" y="3992619"/>
                          <a:ext cx="80348" cy="94808"/>
                        </a:xfrm>
                        <a:custGeom>
                          <a:avLst/>
                          <a:gdLst>
                            <a:gd name="connsiteX0" fmla="*/ 70592 w 80348"/>
                            <a:gd name="connsiteY0" fmla="*/ 24995 h 94808"/>
                            <a:gd name="connsiteX1" fmla="*/ 34392 w 80348"/>
                            <a:gd name="connsiteY1" fmla="*/ 0 h 94808"/>
                            <a:gd name="connsiteX2" fmla="*/ 29221 w 80348"/>
                            <a:gd name="connsiteY2" fmla="*/ 3017 h 94808"/>
                            <a:gd name="connsiteX3" fmla="*/ 18447 w 80348"/>
                            <a:gd name="connsiteY3" fmla="*/ 9481 h 94808"/>
                            <a:gd name="connsiteX4" fmla="*/ 2071 w 80348"/>
                            <a:gd name="connsiteY4" fmla="*/ 18531 h 94808"/>
                            <a:gd name="connsiteX5" fmla="*/ 5519 w 80348"/>
                            <a:gd name="connsiteY5" fmla="*/ 62487 h 94808"/>
                            <a:gd name="connsiteX6" fmla="*/ 52061 w 80348"/>
                            <a:gd name="connsiteY6" fmla="*/ 94808 h 94808"/>
                            <a:gd name="connsiteX7" fmla="*/ 58525 w 80348"/>
                            <a:gd name="connsiteY7" fmla="*/ 94808 h 94808"/>
                            <a:gd name="connsiteX8" fmla="*/ 63266 w 80348"/>
                            <a:gd name="connsiteY8" fmla="*/ 93515 h 94808"/>
                            <a:gd name="connsiteX9" fmla="*/ 65420 w 80348"/>
                            <a:gd name="connsiteY9" fmla="*/ 93085 h 94808"/>
                            <a:gd name="connsiteX10" fmla="*/ 70592 w 80348"/>
                            <a:gd name="connsiteY10" fmla="*/ 87913 h 94808"/>
                            <a:gd name="connsiteX11" fmla="*/ 74039 w 80348"/>
                            <a:gd name="connsiteY11" fmla="*/ 82311 h 94808"/>
                            <a:gd name="connsiteX12" fmla="*/ 70161 w 80348"/>
                            <a:gd name="connsiteY12" fmla="*/ 25426 h 948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348" h="94808">
                              <a:moveTo>
                                <a:pt x="70592" y="24995"/>
                              </a:moveTo>
                              <a:cubicBezTo>
                                <a:pt x="51630" y="2586"/>
                                <a:pt x="34392" y="0"/>
                                <a:pt x="34392" y="0"/>
                              </a:cubicBezTo>
                              <a:cubicBezTo>
                                <a:pt x="34392" y="0"/>
                                <a:pt x="32237" y="1293"/>
                                <a:pt x="29221" y="3017"/>
                              </a:cubicBezTo>
                              <a:cubicBezTo>
                                <a:pt x="26204" y="4740"/>
                                <a:pt x="22326" y="6895"/>
                                <a:pt x="18447" y="9481"/>
                              </a:cubicBezTo>
                              <a:cubicBezTo>
                                <a:pt x="10259" y="13790"/>
                                <a:pt x="2071" y="18531"/>
                                <a:pt x="2071" y="18531"/>
                              </a:cubicBezTo>
                              <a:cubicBezTo>
                                <a:pt x="2071" y="18531"/>
                                <a:pt x="-4393" y="34907"/>
                                <a:pt x="5519" y="62487"/>
                              </a:cubicBezTo>
                              <a:cubicBezTo>
                                <a:pt x="12845" y="83604"/>
                                <a:pt x="35254" y="93515"/>
                                <a:pt x="52061" y="94808"/>
                              </a:cubicBezTo>
                              <a:cubicBezTo>
                                <a:pt x="54216" y="94808"/>
                                <a:pt x="56801" y="94808"/>
                                <a:pt x="58525" y="94808"/>
                              </a:cubicBezTo>
                              <a:cubicBezTo>
                                <a:pt x="60249" y="94377"/>
                                <a:pt x="61973" y="93946"/>
                                <a:pt x="63266" y="93515"/>
                              </a:cubicBezTo>
                              <a:cubicBezTo>
                                <a:pt x="64558" y="93515"/>
                                <a:pt x="65420" y="93085"/>
                                <a:pt x="65420" y="93085"/>
                              </a:cubicBezTo>
                              <a:cubicBezTo>
                                <a:pt x="65420" y="93085"/>
                                <a:pt x="68006" y="90499"/>
                                <a:pt x="70592" y="87913"/>
                              </a:cubicBezTo>
                              <a:cubicBezTo>
                                <a:pt x="71884" y="86189"/>
                                <a:pt x="73177" y="84466"/>
                                <a:pt x="74039" y="82311"/>
                              </a:cubicBezTo>
                              <a:cubicBezTo>
                                <a:pt x="81796" y="67228"/>
                                <a:pt x="84382" y="42233"/>
                                <a:pt x="7016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5" name="Vrije vorm: vorm 9984">
                          <a:extLst>
                            <a:ext uri="{FF2B5EF4-FFF2-40B4-BE49-F238E27FC236}">
                              <a16:creationId xmlns:a16="http://schemas.microsoft.com/office/drawing/2014/main" id="{79A39E4C-EF00-7FB4-9018-F1F0012F52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3612" y="3992619"/>
                          <a:ext cx="53182" cy="39647"/>
                        </a:xfrm>
                        <a:custGeom>
                          <a:avLst/>
                          <a:gdLst>
                            <a:gd name="connsiteX0" fmla="*/ 53182 w 53182"/>
                            <a:gd name="connsiteY0" fmla="*/ 9050 h 39647"/>
                            <a:gd name="connsiteX1" fmla="*/ 34221 w 53182"/>
                            <a:gd name="connsiteY1" fmla="*/ 0 h 39647"/>
                            <a:gd name="connsiteX2" fmla="*/ 29049 w 53182"/>
                            <a:gd name="connsiteY2" fmla="*/ 3017 h 39647"/>
                            <a:gd name="connsiteX3" fmla="*/ 18276 w 53182"/>
                            <a:gd name="connsiteY3" fmla="*/ 9481 h 39647"/>
                            <a:gd name="connsiteX4" fmla="*/ 1900 w 53182"/>
                            <a:gd name="connsiteY4" fmla="*/ 18531 h 39647"/>
                            <a:gd name="connsiteX5" fmla="*/ 176 w 53182"/>
                            <a:gd name="connsiteY5" fmla="*/ 39647 h 39647"/>
                            <a:gd name="connsiteX6" fmla="*/ 26464 w 53182"/>
                            <a:gd name="connsiteY6" fmla="*/ 24564 h 39647"/>
                            <a:gd name="connsiteX7" fmla="*/ 44564 w 53182"/>
                            <a:gd name="connsiteY7" fmla="*/ 14221 h 39647"/>
                            <a:gd name="connsiteX8" fmla="*/ 52751 w 53182"/>
                            <a:gd name="connsiteY8" fmla="*/ 9481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3182" h="39647">
                              <a:moveTo>
                                <a:pt x="53182" y="9050"/>
                              </a:moveTo>
                              <a:cubicBezTo>
                                <a:pt x="41978" y="1293"/>
                                <a:pt x="34221" y="0"/>
                                <a:pt x="34221" y="0"/>
                              </a:cubicBezTo>
                              <a:cubicBezTo>
                                <a:pt x="34221" y="0"/>
                                <a:pt x="32066" y="1293"/>
                                <a:pt x="29049" y="3017"/>
                              </a:cubicBezTo>
                              <a:cubicBezTo>
                                <a:pt x="26033" y="4740"/>
                                <a:pt x="22154" y="6895"/>
                                <a:pt x="18276" y="9481"/>
                              </a:cubicBezTo>
                              <a:cubicBezTo>
                                <a:pt x="10088" y="13790"/>
                                <a:pt x="1900" y="18531"/>
                                <a:pt x="1900" y="18531"/>
                              </a:cubicBezTo>
                              <a:cubicBezTo>
                                <a:pt x="1900" y="18531"/>
                                <a:pt x="-686" y="26288"/>
                                <a:pt x="176" y="39647"/>
                              </a:cubicBezTo>
                              <a:cubicBezTo>
                                <a:pt x="176" y="39647"/>
                                <a:pt x="13535" y="32321"/>
                                <a:pt x="26464" y="24564"/>
                              </a:cubicBezTo>
                              <a:cubicBezTo>
                                <a:pt x="32928" y="20686"/>
                                <a:pt x="39823" y="17238"/>
                                <a:pt x="44564" y="14221"/>
                              </a:cubicBezTo>
                              <a:cubicBezTo>
                                <a:pt x="49735" y="11205"/>
                                <a:pt x="52751" y="9481"/>
                                <a:pt x="52751" y="94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6" name="Vrije vorm: vorm 9985">
                          <a:extLst>
                            <a:ext uri="{FF2B5EF4-FFF2-40B4-BE49-F238E27FC236}">
                              <a16:creationId xmlns:a16="http://schemas.microsoft.com/office/drawing/2014/main" id="{7363D68D-B352-1C21-1E58-5AB3E3B257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83445" y="3961160"/>
                          <a:ext cx="34475" cy="42232"/>
                        </a:xfrm>
                        <a:custGeom>
                          <a:avLst/>
                          <a:gdLst>
                            <a:gd name="connsiteX0" fmla="*/ 34476 w 34475"/>
                            <a:gd name="connsiteY0" fmla="*/ 33614 h 42232"/>
                            <a:gd name="connsiteX1" fmla="*/ 18962 w 34475"/>
                            <a:gd name="connsiteY1" fmla="*/ 42233 h 42232"/>
                            <a:gd name="connsiteX2" fmla="*/ 0 w 34475"/>
                            <a:gd name="connsiteY2" fmla="*/ 8619 h 42232"/>
                            <a:gd name="connsiteX3" fmla="*/ 15083 w 34475"/>
                            <a:gd name="connsiteY3" fmla="*/ 0 h 42232"/>
                            <a:gd name="connsiteX4" fmla="*/ 34476 w 34475"/>
                            <a:gd name="connsiteY4" fmla="*/ 33614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475" h="42232">
                              <a:moveTo>
                                <a:pt x="34476" y="33614"/>
                              </a:moveTo>
                              <a:lnTo>
                                <a:pt x="18962" y="42233"/>
                              </a:lnTo>
                              <a:lnTo>
                                <a:pt x="0" y="8619"/>
                              </a:lnTo>
                              <a:lnTo>
                                <a:pt x="15083" y="0"/>
                              </a:lnTo>
                              <a:lnTo>
                                <a:pt x="34476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7" name="Vrije vorm: vorm 9986">
                          <a:extLst>
                            <a:ext uri="{FF2B5EF4-FFF2-40B4-BE49-F238E27FC236}">
                              <a16:creationId xmlns:a16="http://schemas.microsoft.com/office/drawing/2014/main" id="{C082B471-6150-BD89-C7B6-E877881161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3161" y="4023060"/>
                          <a:ext cx="24433" cy="32516"/>
                        </a:xfrm>
                        <a:custGeom>
                          <a:avLst/>
                          <a:gdLst>
                            <a:gd name="connsiteX0" fmla="*/ 20793 w 24433"/>
                            <a:gd name="connsiteY0" fmla="*/ 2741 h 32516"/>
                            <a:gd name="connsiteX1" fmla="*/ 538 w 24433"/>
                            <a:gd name="connsiteY1" fmla="*/ 13946 h 32516"/>
                            <a:gd name="connsiteX2" fmla="*/ 1831 w 24433"/>
                            <a:gd name="connsiteY2" fmla="*/ 27305 h 32516"/>
                            <a:gd name="connsiteX3" fmla="*/ 15622 w 24433"/>
                            <a:gd name="connsiteY3" fmla="*/ 30322 h 32516"/>
                            <a:gd name="connsiteX4" fmla="*/ 20793 w 24433"/>
                            <a:gd name="connsiteY4" fmla="*/ 2741 h 325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33" h="32516">
                              <a:moveTo>
                                <a:pt x="20793" y="2741"/>
                              </a:moveTo>
                              <a:cubicBezTo>
                                <a:pt x="13036" y="-5447"/>
                                <a:pt x="2262" y="6620"/>
                                <a:pt x="538" y="13946"/>
                              </a:cubicBezTo>
                              <a:cubicBezTo>
                                <a:pt x="-323" y="18255"/>
                                <a:pt x="-323" y="24289"/>
                                <a:pt x="1831" y="27305"/>
                              </a:cubicBezTo>
                              <a:cubicBezTo>
                                <a:pt x="3986" y="32046"/>
                                <a:pt x="8295" y="34632"/>
                                <a:pt x="15622" y="30322"/>
                              </a:cubicBezTo>
                              <a:cubicBezTo>
                                <a:pt x="25533" y="24720"/>
                                <a:pt x="26826" y="9637"/>
                                <a:pt x="20793" y="27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8" name="Vrije vorm: vorm 9987">
                          <a:extLst>
                            <a:ext uri="{FF2B5EF4-FFF2-40B4-BE49-F238E27FC236}">
                              <a16:creationId xmlns:a16="http://schemas.microsoft.com/office/drawing/2014/main" id="{F21CBBF6-1B34-4FBD-8D07-159EB3804D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1369" y="4060859"/>
                          <a:ext cx="9787" cy="13694"/>
                        </a:xfrm>
                        <a:custGeom>
                          <a:avLst/>
                          <a:gdLst>
                            <a:gd name="connsiteX0" fmla="*/ 8619 w 9787"/>
                            <a:gd name="connsiteY0" fmla="*/ 1142 h 13694"/>
                            <a:gd name="connsiteX1" fmla="*/ 0 w 9787"/>
                            <a:gd name="connsiteY1" fmla="*/ 5883 h 13694"/>
                            <a:gd name="connsiteX2" fmla="*/ 431 w 9787"/>
                            <a:gd name="connsiteY2" fmla="*/ 11485 h 13694"/>
                            <a:gd name="connsiteX3" fmla="*/ 6033 w 9787"/>
                            <a:gd name="connsiteY3" fmla="*/ 12778 h 13694"/>
                            <a:gd name="connsiteX4" fmla="*/ 8188 w 9787"/>
                            <a:gd name="connsiteY4" fmla="*/ 1573 h 136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7" h="13694">
                              <a:moveTo>
                                <a:pt x="8619" y="1142"/>
                              </a:moveTo>
                              <a:cubicBezTo>
                                <a:pt x="5602" y="-2305"/>
                                <a:pt x="862" y="2866"/>
                                <a:pt x="0" y="5883"/>
                              </a:cubicBezTo>
                              <a:cubicBezTo>
                                <a:pt x="0" y="7607"/>
                                <a:pt x="0" y="10192"/>
                                <a:pt x="431" y="11485"/>
                              </a:cubicBezTo>
                              <a:cubicBezTo>
                                <a:pt x="1293" y="13640"/>
                                <a:pt x="3017" y="14502"/>
                                <a:pt x="6033" y="12778"/>
                              </a:cubicBezTo>
                              <a:cubicBezTo>
                                <a:pt x="10343" y="10192"/>
                                <a:pt x="10774" y="4159"/>
                                <a:pt x="8188" y="157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9" name="Vrije vorm: vorm 9988">
                          <a:extLst>
                            <a:ext uri="{FF2B5EF4-FFF2-40B4-BE49-F238E27FC236}">
                              <a16:creationId xmlns:a16="http://schemas.microsoft.com/office/drawing/2014/main" id="{8FEDAF95-2C8D-FA92-F960-242A522DED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1379" y="3965900"/>
                          <a:ext cx="75415" cy="62487"/>
                        </a:xfrm>
                        <a:custGeom>
                          <a:avLst/>
                          <a:gdLst>
                            <a:gd name="connsiteX0" fmla="*/ 75416 w 75415"/>
                            <a:gd name="connsiteY0" fmla="*/ 28874 h 62487"/>
                            <a:gd name="connsiteX1" fmla="*/ 66366 w 75415"/>
                            <a:gd name="connsiteY1" fmla="*/ 34476 h 62487"/>
                            <a:gd name="connsiteX2" fmla="*/ 46111 w 75415"/>
                            <a:gd name="connsiteY2" fmla="*/ 46111 h 62487"/>
                            <a:gd name="connsiteX3" fmla="*/ 16376 w 75415"/>
                            <a:gd name="connsiteY3" fmla="*/ 62487 h 62487"/>
                            <a:gd name="connsiteX4" fmla="*/ 0 w 75415"/>
                            <a:gd name="connsiteY4" fmla="*/ 33183 h 62487"/>
                            <a:gd name="connsiteX5" fmla="*/ 29304 w 75415"/>
                            <a:gd name="connsiteY5" fmla="*/ 16807 h 62487"/>
                            <a:gd name="connsiteX6" fmla="*/ 49128 w 75415"/>
                            <a:gd name="connsiteY6" fmla="*/ 5171 h 62487"/>
                            <a:gd name="connsiteX7" fmla="*/ 58178 w 75415"/>
                            <a:gd name="connsiteY7" fmla="*/ 0 h 62487"/>
                            <a:gd name="connsiteX8" fmla="*/ 75416 w 75415"/>
                            <a:gd name="connsiteY8" fmla="*/ 28874 h 624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5415" h="62487">
                              <a:moveTo>
                                <a:pt x="75416" y="28874"/>
                              </a:moveTo>
                              <a:cubicBezTo>
                                <a:pt x="75416" y="28874"/>
                                <a:pt x="71537" y="31028"/>
                                <a:pt x="66366" y="34476"/>
                              </a:cubicBezTo>
                              <a:cubicBezTo>
                                <a:pt x="60763" y="37924"/>
                                <a:pt x="53437" y="41802"/>
                                <a:pt x="46111" y="46111"/>
                              </a:cubicBezTo>
                              <a:cubicBezTo>
                                <a:pt x="31459" y="54299"/>
                                <a:pt x="16376" y="62487"/>
                                <a:pt x="16376" y="62487"/>
                              </a:cubicBezTo>
                              <a:lnTo>
                                <a:pt x="0" y="33183"/>
                              </a:lnTo>
                              <a:cubicBezTo>
                                <a:pt x="0" y="33183"/>
                                <a:pt x="14652" y="24995"/>
                                <a:pt x="29304" y="16807"/>
                              </a:cubicBezTo>
                              <a:cubicBezTo>
                                <a:pt x="36631" y="12929"/>
                                <a:pt x="43957" y="8619"/>
                                <a:pt x="49128" y="5171"/>
                              </a:cubicBezTo>
                              <a:cubicBezTo>
                                <a:pt x="54299" y="2155"/>
                                <a:pt x="58178" y="0"/>
                                <a:pt x="58178" y="0"/>
                              </a:cubicBezTo>
                              <a:lnTo>
                                <a:pt x="75416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90" name="Vrije vorm: vorm 9989">
                          <a:extLst>
                            <a:ext uri="{FF2B5EF4-FFF2-40B4-BE49-F238E27FC236}">
                              <a16:creationId xmlns:a16="http://schemas.microsoft.com/office/drawing/2014/main" id="{2D6A921A-F46A-B376-3173-99E922C67E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0683" y="3965900"/>
                          <a:ext cx="46111" cy="46111"/>
                        </a:xfrm>
                        <a:custGeom>
                          <a:avLst/>
                          <a:gdLst>
                            <a:gd name="connsiteX0" fmla="*/ 46111 w 46111"/>
                            <a:gd name="connsiteY0" fmla="*/ 28874 h 46111"/>
                            <a:gd name="connsiteX1" fmla="*/ 31459 w 46111"/>
                            <a:gd name="connsiteY1" fmla="*/ 37492 h 46111"/>
                            <a:gd name="connsiteX2" fmla="*/ 16807 w 46111"/>
                            <a:gd name="connsiteY2" fmla="*/ 46111 h 46111"/>
                            <a:gd name="connsiteX3" fmla="*/ 0 w 46111"/>
                            <a:gd name="connsiteY3" fmla="*/ 16807 h 46111"/>
                            <a:gd name="connsiteX4" fmla="*/ 14652 w 46111"/>
                            <a:gd name="connsiteY4" fmla="*/ 8619 h 46111"/>
                            <a:gd name="connsiteX5" fmla="*/ 28874 w 46111"/>
                            <a:gd name="connsiteY5" fmla="*/ 0 h 46111"/>
                            <a:gd name="connsiteX6" fmla="*/ 46111 w 46111"/>
                            <a:gd name="connsiteY6" fmla="*/ 28874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111" h="46111">
                              <a:moveTo>
                                <a:pt x="46111" y="28874"/>
                              </a:moveTo>
                              <a:cubicBezTo>
                                <a:pt x="46111" y="28874"/>
                                <a:pt x="38785" y="33183"/>
                                <a:pt x="31459" y="37492"/>
                              </a:cubicBezTo>
                              <a:cubicBezTo>
                                <a:pt x="24133" y="41802"/>
                                <a:pt x="16807" y="46111"/>
                                <a:pt x="16807" y="46111"/>
                              </a:cubicBezTo>
                              <a:lnTo>
                                <a:pt x="0" y="16807"/>
                              </a:lnTo>
                              <a:cubicBezTo>
                                <a:pt x="0" y="16807"/>
                                <a:pt x="7326" y="12929"/>
                                <a:pt x="14652" y="8619"/>
                              </a:cubicBezTo>
                              <a:cubicBezTo>
                                <a:pt x="21978" y="4310"/>
                                <a:pt x="28874" y="0"/>
                                <a:pt x="28874" y="0"/>
                              </a:cubicBezTo>
                              <a:lnTo>
                                <a:pt x="46111" y="288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52" name="Graphic 1445">
                        <a:extLst>
                          <a:ext uri="{FF2B5EF4-FFF2-40B4-BE49-F238E27FC236}">
                            <a16:creationId xmlns:a16="http://schemas.microsoft.com/office/drawing/2014/main" id="{4A26B0D5-F720-7A0B-D594-E6A0825261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763581" y="3839202"/>
                        <a:ext cx="107985" cy="119509"/>
                        <a:chOff x="6763581" y="3839202"/>
                        <a:chExt cx="107985" cy="119509"/>
                      </a:xfrm>
                    </p:grpSpPr>
                    <p:sp>
                      <p:nvSpPr>
                        <p:cNvPr id="9977" name="Vrije vorm: vorm 9976">
                          <a:extLst>
                            <a:ext uri="{FF2B5EF4-FFF2-40B4-BE49-F238E27FC236}">
                              <a16:creationId xmlns:a16="http://schemas.microsoft.com/office/drawing/2014/main" id="{700FDC44-85E5-6573-F3F3-29B19DBE6D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58" y="3866782"/>
                          <a:ext cx="83709" cy="91928"/>
                        </a:xfrm>
                        <a:custGeom>
                          <a:avLst/>
                          <a:gdLst>
                            <a:gd name="connsiteX0" fmla="*/ 69669 w 83709"/>
                            <a:gd name="connsiteY0" fmla="*/ 21116 h 91928"/>
                            <a:gd name="connsiteX1" fmla="*/ 30884 w 83709"/>
                            <a:gd name="connsiteY1" fmla="*/ 0 h 91928"/>
                            <a:gd name="connsiteX2" fmla="*/ 26144 w 83709"/>
                            <a:gd name="connsiteY2" fmla="*/ 3448 h 91928"/>
                            <a:gd name="connsiteX3" fmla="*/ 15801 w 83709"/>
                            <a:gd name="connsiteY3" fmla="*/ 10774 h 91928"/>
                            <a:gd name="connsiteX4" fmla="*/ 718 w 83709"/>
                            <a:gd name="connsiteY4" fmla="*/ 21547 h 91928"/>
                            <a:gd name="connsiteX5" fmla="*/ 8906 w 83709"/>
                            <a:gd name="connsiteY5" fmla="*/ 65073 h 91928"/>
                            <a:gd name="connsiteX6" fmla="*/ 58896 w 83709"/>
                            <a:gd name="connsiteY6" fmla="*/ 91792 h 91928"/>
                            <a:gd name="connsiteX7" fmla="*/ 65360 w 83709"/>
                            <a:gd name="connsiteY7" fmla="*/ 90930 h 91928"/>
                            <a:gd name="connsiteX8" fmla="*/ 70100 w 83709"/>
                            <a:gd name="connsiteY8" fmla="*/ 89206 h 91928"/>
                            <a:gd name="connsiteX9" fmla="*/ 72255 w 83709"/>
                            <a:gd name="connsiteY9" fmla="*/ 88344 h 91928"/>
                            <a:gd name="connsiteX10" fmla="*/ 76996 w 83709"/>
                            <a:gd name="connsiteY10" fmla="*/ 82742 h 91928"/>
                            <a:gd name="connsiteX11" fmla="*/ 80012 w 83709"/>
                            <a:gd name="connsiteY11" fmla="*/ 76708 h 91928"/>
                            <a:gd name="connsiteX12" fmla="*/ 69669 w 83709"/>
                            <a:gd name="connsiteY12" fmla="*/ 20685 h 919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3709" h="91928">
                              <a:moveTo>
                                <a:pt x="69669" y="21116"/>
                              </a:moveTo>
                              <a:cubicBezTo>
                                <a:pt x="48553" y="862"/>
                                <a:pt x="30884" y="0"/>
                                <a:pt x="30884" y="0"/>
                              </a:cubicBezTo>
                              <a:cubicBezTo>
                                <a:pt x="30884" y="0"/>
                                <a:pt x="29160" y="1293"/>
                                <a:pt x="26144" y="3448"/>
                              </a:cubicBezTo>
                              <a:cubicBezTo>
                                <a:pt x="23127" y="5602"/>
                                <a:pt x="19680" y="8188"/>
                                <a:pt x="15801" y="10774"/>
                              </a:cubicBezTo>
                              <a:cubicBezTo>
                                <a:pt x="8475" y="15945"/>
                                <a:pt x="718" y="21547"/>
                                <a:pt x="718" y="21547"/>
                              </a:cubicBezTo>
                              <a:cubicBezTo>
                                <a:pt x="718" y="21547"/>
                                <a:pt x="-3591" y="38354"/>
                                <a:pt x="8906" y="65073"/>
                              </a:cubicBezTo>
                              <a:cubicBezTo>
                                <a:pt x="18387" y="85327"/>
                                <a:pt x="41658" y="93084"/>
                                <a:pt x="58896" y="91792"/>
                              </a:cubicBezTo>
                              <a:cubicBezTo>
                                <a:pt x="61051" y="91792"/>
                                <a:pt x="63636" y="91792"/>
                                <a:pt x="65360" y="90930"/>
                              </a:cubicBezTo>
                              <a:cubicBezTo>
                                <a:pt x="67084" y="90499"/>
                                <a:pt x="68808" y="89637"/>
                                <a:pt x="70100" y="89206"/>
                              </a:cubicBezTo>
                              <a:cubicBezTo>
                                <a:pt x="71393" y="88775"/>
                                <a:pt x="72255" y="88344"/>
                                <a:pt x="72255" y="88344"/>
                              </a:cubicBezTo>
                              <a:cubicBezTo>
                                <a:pt x="72255" y="88344"/>
                                <a:pt x="74410" y="85327"/>
                                <a:pt x="76996" y="82742"/>
                              </a:cubicBezTo>
                              <a:cubicBezTo>
                                <a:pt x="77857" y="81018"/>
                                <a:pt x="79150" y="78863"/>
                                <a:pt x="80012" y="76708"/>
                              </a:cubicBezTo>
                              <a:cubicBezTo>
                                <a:pt x="86045" y="60763"/>
                                <a:pt x="86045" y="35769"/>
                                <a:pt x="69669" y="206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8" name="Vrije vorm: vorm 9977">
                          <a:extLst>
                            <a:ext uri="{FF2B5EF4-FFF2-40B4-BE49-F238E27FC236}">
                              <a16:creationId xmlns:a16="http://schemas.microsoft.com/office/drawing/2014/main" id="{1F95E0B0-FE1F-3150-2337-67D6152C7A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87830" y="3867213"/>
                          <a:ext cx="50735" cy="42663"/>
                        </a:xfrm>
                        <a:custGeom>
                          <a:avLst/>
                          <a:gdLst>
                            <a:gd name="connsiteX0" fmla="*/ 50735 w 50735"/>
                            <a:gd name="connsiteY0" fmla="*/ 6895 h 42663"/>
                            <a:gd name="connsiteX1" fmla="*/ 30912 w 50735"/>
                            <a:gd name="connsiteY1" fmla="*/ 0 h 42663"/>
                            <a:gd name="connsiteX2" fmla="*/ 26171 w 50735"/>
                            <a:gd name="connsiteY2" fmla="*/ 3448 h 42663"/>
                            <a:gd name="connsiteX3" fmla="*/ 15829 w 50735"/>
                            <a:gd name="connsiteY3" fmla="*/ 10774 h 42663"/>
                            <a:gd name="connsiteX4" fmla="*/ 746 w 50735"/>
                            <a:gd name="connsiteY4" fmla="*/ 21547 h 42663"/>
                            <a:gd name="connsiteX5" fmla="*/ 1607 w 50735"/>
                            <a:gd name="connsiteY5" fmla="*/ 42664 h 42663"/>
                            <a:gd name="connsiteX6" fmla="*/ 26602 w 50735"/>
                            <a:gd name="connsiteY6" fmla="*/ 24995 h 42663"/>
                            <a:gd name="connsiteX7" fmla="*/ 50735 w 50735"/>
                            <a:gd name="connsiteY7" fmla="*/ 6895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0735" h="42663">
                              <a:moveTo>
                                <a:pt x="50735" y="6895"/>
                              </a:moveTo>
                              <a:cubicBezTo>
                                <a:pt x="39100" y="431"/>
                                <a:pt x="30912" y="0"/>
                                <a:pt x="30912" y="0"/>
                              </a:cubicBezTo>
                              <a:cubicBezTo>
                                <a:pt x="30912" y="0"/>
                                <a:pt x="29188" y="1293"/>
                                <a:pt x="26171" y="3448"/>
                              </a:cubicBezTo>
                              <a:cubicBezTo>
                                <a:pt x="23155" y="5603"/>
                                <a:pt x="19707" y="8188"/>
                                <a:pt x="15829" y="10774"/>
                              </a:cubicBezTo>
                              <a:cubicBezTo>
                                <a:pt x="8503" y="15945"/>
                                <a:pt x="746" y="21547"/>
                                <a:pt x="746" y="21547"/>
                              </a:cubicBezTo>
                              <a:cubicBezTo>
                                <a:pt x="746" y="21547"/>
                                <a:pt x="-1409" y="29304"/>
                                <a:pt x="1607" y="42664"/>
                              </a:cubicBezTo>
                              <a:cubicBezTo>
                                <a:pt x="1607" y="42664"/>
                                <a:pt x="14105" y="33614"/>
                                <a:pt x="26602" y="24995"/>
                              </a:cubicBezTo>
                              <a:cubicBezTo>
                                <a:pt x="39100" y="16376"/>
                                <a:pt x="50735" y="6895"/>
                                <a:pt x="50735" y="68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9" name="Vrije vorm: vorm 9978">
                          <a:extLst>
                            <a:ext uri="{FF2B5EF4-FFF2-40B4-BE49-F238E27FC236}">
                              <a16:creationId xmlns:a16="http://schemas.microsoft.com/office/drawing/2014/main" id="{CDEBA4AE-8A84-7781-BACB-DAEB3B2B01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72631" y="3839202"/>
                          <a:ext cx="36630" cy="41370"/>
                        </a:xfrm>
                        <a:custGeom>
                          <a:avLst/>
                          <a:gdLst>
                            <a:gd name="connsiteX0" fmla="*/ 36630 w 36630"/>
                            <a:gd name="connsiteY0" fmla="*/ 31459 h 41370"/>
                            <a:gd name="connsiteX1" fmla="*/ 22409 w 36630"/>
                            <a:gd name="connsiteY1" fmla="*/ 41371 h 41370"/>
                            <a:gd name="connsiteX2" fmla="*/ 0 w 36630"/>
                            <a:gd name="connsiteY2" fmla="*/ 9912 h 41370"/>
                            <a:gd name="connsiteX3" fmla="*/ 13790 w 36630"/>
                            <a:gd name="connsiteY3" fmla="*/ 0 h 41370"/>
                            <a:gd name="connsiteX4" fmla="*/ 36630 w 36630"/>
                            <a:gd name="connsiteY4" fmla="*/ 31459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630" h="41370">
                              <a:moveTo>
                                <a:pt x="36630" y="31459"/>
                              </a:moveTo>
                              <a:lnTo>
                                <a:pt x="22409" y="41371"/>
                              </a:lnTo>
                              <a:lnTo>
                                <a:pt x="0" y="9912"/>
                              </a:lnTo>
                              <a:lnTo>
                                <a:pt x="13790" y="0"/>
                              </a:lnTo>
                              <a:lnTo>
                                <a:pt x="36630" y="314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0" name="Vrije vorm: vorm 9979">
                          <a:extLst>
                            <a:ext uri="{FF2B5EF4-FFF2-40B4-BE49-F238E27FC236}">
                              <a16:creationId xmlns:a16="http://schemas.microsoft.com/office/drawing/2014/main" id="{478B6198-8FE8-3D64-0850-5520229676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0070" y="3898656"/>
                          <a:ext cx="24183" cy="32774"/>
                        </a:xfrm>
                        <a:custGeom>
                          <a:avLst/>
                          <a:gdLst>
                            <a:gd name="connsiteX0" fmla="*/ 19103 w 24183"/>
                            <a:gd name="connsiteY0" fmla="*/ 2172 h 32774"/>
                            <a:gd name="connsiteX1" fmla="*/ 142 w 24183"/>
                            <a:gd name="connsiteY1" fmla="*/ 15531 h 32774"/>
                            <a:gd name="connsiteX2" fmla="*/ 3158 w 24183"/>
                            <a:gd name="connsiteY2" fmla="*/ 28459 h 32774"/>
                            <a:gd name="connsiteX3" fmla="*/ 16948 w 24183"/>
                            <a:gd name="connsiteY3" fmla="*/ 29752 h 32774"/>
                            <a:gd name="connsiteX4" fmla="*/ 19103 w 24183"/>
                            <a:gd name="connsiteY4" fmla="*/ 1740 h 327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183" h="32774">
                              <a:moveTo>
                                <a:pt x="19103" y="2172"/>
                              </a:moveTo>
                              <a:cubicBezTo>
                                <a:pt x="10484" y="-5155"/>
                                <a:pt x="1003" y="7774"/>
                                <a:pt x="142" y="15531"/>
                              </a:cubicBezTo>
                              <a:cubicBezTo>
                                <a:pt x="-289" y="19840"/>
                                <a:pt x="142" y="25873"/>
                                <a:pt x="3158" y="28459"/>
                              </a:cubicBezTo>
                              <a:cubicBezTo>
                                <a:pt x="5744" y="32769"/>
                                <a:pt x="10053" y="34923"/>
                                <a:pt x="16948" y="29752"/>
                              </a:cubicBezTo>
                              <a:cubicBezTo>
                                <a:pt x="26429" y="22857"/>
                                <a:pt x="25998" y="7774"/>
                                <a:pt x="19103" y="17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1" name="Vrije vorm: vorm 9980">
                          <a:extLst>
                            <a:ext uri="{FF2B5EF4-FFF2-40B4-BE49-F238E27FC236}">
                              <a16:creationId xmlns:a16="http://schemas.microsoft.com/office/drawing/2014/main" id="{B1F7743F-E402-99E2-5F80-1093118081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20897" y="3934869"/>
                          <a:ext cx="9921" cy="13779"/>
                        </a:xfrm>
                        <a:custGeom>
                          <a:avLst/>
                          <a:gdLst>
                            <a:gd name="connsiteX0" fmla="*/ 7757 w 9921"/>
                            <a:gd name="connsiteY0" fmla="*/ 865 h 13779"/>
                            <a:gd name="connsiteX1" fmla="*/ 0 w 9921"/>
                            <a:gd name="connsiteY1" fmla="*/ 6468 h 13779"/>
                            <a:gd name="connsiteX2" fmla="*/ 1293 w 9921"/>
                            <a:gd name="connsiteY2" fmla="*/ 12070 h 13779"/>
                            <a:gd name="connsiteX3" fmla="*/ 6895 w 9921"/>
                            <a:gd name="connsiteY3" fmla="*/ 12501 h 13779"/>
                            <a:gd name="connsiteX4" fmla="*/ 7757 w 9921"/>
                            <a:gd name="connsiteY4" fmla="*/ 865 h 137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21" h="13779">
                              <a:moveTo>
                                <a:pt x="7757" y="865"/>
                              </a:moveTo>
                              <a:cubicBezTo>
                                <a:pt x="4310" y="-2151"/>
                                <a:pt x="431" y="3451"/>
                                <a:pt x="0" y="6468"/>
                              </a:cubicBezTo>
                              <a:cubicBezTo>
                                <a:pt x="0" y="8191"/>
                                <a:pt x="0" y="10777"/>
                                <a:pt x="1293" y="12070"/>
                              </a:cubicBezTo>
                              <a:cubicBezTo>
                                <a:pt x="2155" y="13794"/>
                                <a:pt x="4310" y="14656"/>
                                <a:pt x="6895" y="12501"/>
                              </a:cubicBezTo>
                              <a:cubicBezTo>
                                <a:pt x="10774" y="9915"/>
                                <a:pt x="10774" y="3451"/>
                                <a:pt x="7757" y="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2" name="Vrije vorm: vorm 9981">
                          <a:extLst>
                            <a:ext uri="{FF2B5EF4-FFF2-40B4-BE49-F238E27FC236}">
                              <a16:creationId xmlns:a16="http://schemas.microsoft.com/office/drawing/2014/main" id="{CE91D7B3-C59D-4514-17CC-6CEF269B17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3581" y="3840495"/>
                          <a:ext cx="74553" cy="66796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26718 h 66796"/>
                            <a:gd name="connsiteX1" fmla="*/ 65935 w 74553"/>
                            <a:gd name="connsiteY1" fmla="*/ 33183 h 66796"/>
                            <a:gd name="connsiteX2" fmla="*/ 46973 w 74553"/>
                            <a:gd name="connsiteY2" fmla="*/ 46973 h 66796"/>
                            <a:gd name="connsiteX3" fmla="*/ 19392 w 74553"/>
                            <a:gd name="connsiteY3" fmla="*/ 66797 h 66796"/>
                            <a:gd name="connsiteX4" fmla="*/ 0 w 74553"/>
                            <a:gd name="connsiteY4" fmla="*/ 39216 h 66796"/>
                            <a:gd name="connsiteX5" fmla="*/ 27150 w 74553"/>
                            <a:gd name="connsiteY5" fmla="*/ 19824 h 66796"/>
                            <a:gd name="connsiteX6" fmla="*/ 45680 w 74553"/>
                            <a:gd name="connsiteY6" fmla="*/ 6464 h 66796"/>
                            <a:gd name="connsiteX7" fmla="*/ 53868 w 74553"/>
                            <a:gd name="connsiteY7" fmla="*/ 0 h 66796"/>
                            <a:gd name="connsiteX8" fmla="*/ 74123 w 74553"/>
                            <a:gd name="connsiteY8" fmla="*/ 27150 h 66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553" h="66796">
                              <a:moveTo>
                                <a:pt x="74554" y="26718"/>
                              </a:moveTo>
                              <a:cubicBezTo>
                                <a:pt x="74554" y="26718"/>
                                <a:pt x="71106" y="29304"/>
                                <a:pt x="65935" y="33183"/>
                              </a:cubicBezTo>
                              <a:cubicBezTo>
                                <a:pt x="60763" y="37061"/>
                                <a:pt x="53868" y="41802"/>
                                <a:pt x="46973" y="46973"/>
                              </a:cubicBezTo>
                              <a:cubicBezTo>
                                <a:pt x="33183" y="56885"/>
                                <a:pt x="19392" y="66797"/>
                                <a:pt x="19392" y="66797"/>
                              </a:cubicBezTo>
                              <a:lnTo>
                                <a:pt x="0" y="39216"/>
                              </a:lnTo>
                              <a:cubicBezTo>
                                <a:pt x="0" y="39216"/>
                                <a:pt x="13790" y="29735"/>
                                <a:pt x="27150" y="19824"/>
                              </a:cubicBezTo>
                              <a:cubicBezTo>
                                <a:pt x="34045" y="15083"/>
                                <a:pt x="40940" y="9912"/>
                                <a:pt x="45680" y="6464"/>
                              </a:cubicBezTo>
                              <a:cubicBezTo>
                                <a:pt x="50852" y="2586"/>
                                <a:pt x="53868" y="0"/>
                                <a:pt x="53868" y="0"/>
                              </a:cubicBezTo>
                              <a:lnTo>
                                <a:pt x="74123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83" name="Vrije vorm: vorm 9982">
                          <a:extLst>
                            <a:ext uri="{FF2B5EF4-FFF2-40B4-BE49-F238E27FC236}">
                              <a16:creationId xmlns:a16="http://schemas.microsoft.com/office/drawing/2014/main" id="{BBB35827-6736-6C9F-D39E-C5079780B3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90731" y="3840495"/>
                          <a:ext cx="47404" cy="46973"/>
                        </a:xfrm>
                        <a:custGeom>
                          <a:avLst/>
                          <a:gdLst>
                            <a:gd name="connsiteX0" fmla="*/ 47404 w 47404"/>
                            <a:gd name="connsiteY0" fmla="*/ 26718 h 46973"/>
                            <a:gd name="connsiteX1" fmla="*/ 33614 w 47404"/>
                            <a:gd name="connsiteY1" fmla="*/ 37061 h 46973"/>
                            <a:gd name="connsiteX2" fmla="*/ 19824 w 47404"/>
                            <a:gd name="connsiteY2" fmla="*/ 46973 h 46973"/>
                            <a:gd name="connsiteX3" fmla="*/ 0 w 47404"/>
                            <a:gd name="connsiteY3" fmla="*/ 19824 h 46973"/>
                            <a:gd name="connsiteX4" fmla="*/ 13790 w 47404"/>
                            <a:gd name="connsiteY4" fmla="*/ 9912 h 46973"/>
                            <a:gd name="connsiteX5" fmla="*/ 27150 w 47404"/>
                            <a:gd name="connsiteY5" fmla="*/ 0 h 46973"/>
                            <a:gd name="connsiteX6" fmla="*/ 47404 w 47404"/>
                            <a:gd name="connsiteY6" fmla="*/ 27150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7404" y="26718"/>
                              </a:moveTo>
                              <a:cubicBezTo>
                                <a:pt x="47404" y="26718"/>
                                <a:pt x="40509" y="31890"/>
                                <a:pt x="33614" y="37061"/>
                              </a:cubicBezTo>
                              <a:cubicBezTo>
                                <a:pt x="26719" y="42233"/>
                                <a:pt x="19824" y="46973"/>
                                <a:pt x="19824" y="46973"/>
                              </a:cubicBezTo>
                              <a:lnTo>
                                <a:pt x="0" y="19824"/>
                              </a:lnTo>
                              <a:cubicBezTo>
                                <a:pt x="0" y="19824"/>
                                <a:pt x="6895" y="15083"/>
                                <a:pt x="13790" y="9912"/>
                              </a:cubicBezTo>
                              <a:cubicBezTo>
                                <a:pt x="20255" y="4740"/>
                                <a:pt x="27150" y="0"/>
                                <a:pt x="27150" y="0"/>
                              </a:cubicBezTo>
                              <a:lnTo>
                                <a:pt x="47404" y="271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53" name="Graphic 1445">
                        <a:extLst>
                          <a:ext uri="{FF2B5EF4-FFF2-40B4-BE49-F238E27FC236}">
                            <a16:creationId xmlns:a16="http://schemas.microsoft.com/office/drawing/2014/main" id="{8F89848A-A8EE-1FB6-18BB-690E2CDD6B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940269" y="3692680"/>
                        <a:ext cx="112609" cy="115902"/>
                        <a:chOff x="6940269" y="3692680"/>
                        <a:chExt cx="112609" cy="115902"/>
                      </a:xfrm>
                    </p:grpSpPr>
                    <p:sp>
                      <p:nvSpPr>
                        <p:cNvPr id="9970" name="Vrije vorm: vorm 9969">
                          <a:extLst>
                            <a:ext uri="{FF2B5EF4-FFF2-40B4-BE49-F238E27FC236}">
                              <a16:creationId xmlns:a16="http://schemas.microsoft.com/office/drawing/2014/main" id="{BBDAC93A-381C-A60D-D3D8-713A4167BB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24" y="3720213"/>
                          <a:ext cx="86855" cy="88369"/>
                        </a:xfrm>
                        <a:custGeom>
                          <a:avLst/>
                          <a:gdLst>
                            <a:gd name="connsiteX0" fmla="*/ 68191 w 86855"/>
                            <a:gd name="connsiteY0" fmla="*/ 15562 h 88369"/>
                            <a:gd name="connsiteX1" fmla="*/ 27252 w 86855"/>
                            <a:gd name="connsiteY1" fmla="*/ 48 h 88369"/>
                            <a:gd name="connsiteX2" fmla="*/ 22942 w 86855"/>
                            <a:gd name="connsiteY2" fmla="*/ 3926 h 88369"/>
                            <a:gd name="connsiteX3" fmla="*/ 13461 w 86855"/>
                            <a:gd name="connsiteY3" fmla="*/ 12545 h 88369"/>
                            <a:gd name="connsiteX4" fmla="*/ 102 w 86855"/>
                            <a:gd name="connsiteY4" fmla="*/ 25043 h 88369"/>
                            <a:gd name="connsiteX5" fmla="*/ 13461 w 86855"/>
                            <a:gd name="connsiteY5" fmla="*/ 67275 h 88369"/>
                            <a:gd name="connsiteX6" fmla="*/ 66468 w 86855"/>
                            <a:gd name="connsiteY6" fmla="*/ 87530 h 88369"/>
                            <a:gd name="connsiteX7" fmla="*/ 72932 w 86855"/>
                            <a:gd name="connsiteY7" fmla="*/ 85806 h 88369"/>
                            <a:gd name="connsiteX8" fmla="*/ 77241 w 86855"/>
                            <a:gd name="connsiteY8" fmla="*/ 83652 h 88369"/>
                            <a:gd name="connsiteX9" fmla="*/ 79396 w 86855"/>
                            <a:gd name="connsiteY9" fmla="*/ 82790 h 88369"/>
                            <a:gd name="connsiteX10" fmla="*/ 83275 w 86855"/>
                            <a:gd name="connsiteY10" fmla="*/ 76325 h 88369"/>
                            <a:gd name="connsiteX11" fmla="*/ 85429 w 86855"/>
                            <a:gd name="connsiteY11" fmla="*/ 70292 h 88369"/>
                            <a:gd name="connsiteX12" fmla="*/ 67761 w 86855"/>
                            <a:gd name="connsiteY12" fmla="*/ 15993 h 883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6855" h="88369">
                              <a:moveTo>
                                <a:pt x="68191" y="15562"/>
                              </a:moveTo>
                              <a:cubicBezTo>
                                <a:pt x="44489" y="-1676"/>
                                <a:pt x="27252" y="48"/>
                                <a:pt x="27252" y="48"/>
                              </a:cubicBezTo>
                              <a:cubicBezTo>
                                <a:pt x="27252" y="48"/>
                                <a:pt x="25528" y="1772"/>
                                <a:pt x="22942" y="3926"/>
                              </a:cubicBezTo>
                              <a:cubicBezTo>
                                <a:pt x="20356" y="6081"/>
                                <a:pt x="16909" y="9529"/>
                                <a:pt x="13461" y="12545"/>
                              </a:cubicBezTo>
                              <a:cubicBezTo>
                                <a:pt x="6566" y="19010"/>
                                <a:pt x="102" y="25043"/>
                                <a:pt x="102" y="25043"/>
                              </a:cubicBezTo>
                              <a:cubicBezTo>
                                <a:pt x="102" y="25043"/>
                                <a:pt x="-2053" y="42281"/>
                                <a:pt x="13461" y="67275"/>
                              </a:cubicBezTo>
                              <a:cubicBezTo>
                                <a:pt x="25528" y="85806"/>
                                <a:pt x="49661" y="90547"/>
                                <a:pt x="66468" y="87530"/>
                              </a:cubicBezTo>
                              <a:cubicBezTo>
                                <a:pt x="68622" y="87530"/>
                                <a:pt x="70777" y="86668"/>
                                <a:pt x="72932" y="85806"/>
                              </a:cubicBezTo>
                              <a:cubicBezTo>
                                <a:pt x="74656" y="84944"/>
                                <a:pt x="76379" y="84082"/>
                                <a:pt x="77241" y="83652"/>
                              </a:cubicBezTo>
                              <a:cubicBezTo>
                                <a:pt x="78534" y="83221"/>
                                <a:pt x="79396" y="82790"/>
                                <a:pt x="79396" y="82790"/>
                              </a:cubicBezTo>
                              <a:cubicBezTo>
                                <a:pt x="79396" y="82790"/>
                                <a:pt x="81551" y="79773"/>
                                <a:pt x="83275" y="76325"/>
                              </a:cubicBezTo>
                              <a:cubicBezTo>
                                <a:pt x="84136" y="74602"/>
                                <a:pt x="84568" y="72447"/>
                                <a:pt x="85429" y="70292"/>
                              </a:cubicBezTo>
                              <a:cubicBezTo>
                                <a:pt x="89308" y="53485"/>
                                <a:pt x="85860" y="28921"/>
                                <a:pt x="67761" y="159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1" name="Vrije vorm: vorm 9970">
                          <a:extLst>
                            <a:ext uri="{FF2B5EF4-FFF2-40B4-BE49-F238E27FC236}">
                              <a16:creationId xmlns:a16="http://schemas.microsoft.com/office/drawing/2014/main" id="{2652724D-0668-A031-3D03-F372B14F6E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6056" y="3719819"/>
                          <a:ext cx="47905" cy="46121"/>
                        </a:xfrm>
                        <a:custGeom>
                          <a:avLst/>
                          <a:gdLst>
                            <a:gd name="connsiteX0" fmla="*/ 47905 w 47905"/>
                            <a:gd name="connsiteY0" fmla="*/ 4320 h 46121"/>
                            <a:gd name="connsiteX1" fmla="*/ 27220 w 47905"/>
                            <a:gd name="connsiteY1" fmla="*/ 10 h 46121"/>
                            <a:gd name="connsiteX2" fmla="*/ 22911 w 47905"/>
                            <a:gd name="connsiteY2" fmla="*/ 3889 h 46121"/>
                            <a:gd name="connsiteX3" fmla="*/ 13430 w 47905"/>
                            <a:gd name="connsiteY3" fmla="*/ 12508 h 46121"/>
                            <a:gd name="connsiteX4" fmla="*/ 70 w 47905"/>
                            <a:gd name="connsiteY4" fmla="*/ 25005 h 46121"/>
                            <a:gd name="connsiteX5" fmla="*/ 3518 w 47905"/>
                            <a:gd name="connsiteY5" fmla="*/ 46121 h 46121"/>
                            <a:gd name="connsiteX6" fmla="*/ 25927 w 47905"/>
                            <a:gd name="connsiteY6" fmla="*/ 25436 h 46121"/>
                            <a:gd name="connsiteX7" fmla="*/ 47905 w 47905"/>
                            <a:gd name="connsiteY7" fmla="*/ 4320 h 461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7905" h="46121">
                              <a:moveTo>
                                <a:pt x="47905" y="4320"/>
                              </a:moveTo>
                              <a:cubicBezTo>
                                <a:pt x="35408" y="-421"/>
                                <a:pt x="27220" y="10"/>
                                <a:pt x="27220" y="10"/>
                              </a:cubicBezTo>
                              <a:cubicBezTo>
                                <a:pt x="27220" y="10"/>
                                <a:pt x="25496" y="1734"/>
                                <a:pt x="22911" y="3889"/>
                              </a:cubicBezTo>
                              <a:cubicBezTo>
                                <a:pt x="20325" y="6043"/>
                                <a:pt x="16877" y="9491"/>
                                <a:pt x="13430" y="12508"/>
                              </a:cubicBezTo>
                              <a:cubicBezTo>
                                <a:pt x="6535" y="18972"/>
                                <a:pt x="70" y="25005"/>
                                <a:pt x="70" y="25005"/>
                              </a:cubicBezTo>
                              <a:cubicBezTo>
                                <a:pt x="70" y="25005"/>
                                <a:pt x="-791" y="33193"/>
                                <a:pt x="3518" y="46121"/>
                              </a:cubicBezTo>
                              <a:cubicBezTo>
                                <a:pt x="3518" y="46121"/>
                                <a:pt x="14723" y="35779"/>
                                <a:pt x="25927" y="25436"/>
                              </a:cubicBezTo>
                              <a:cubicBezTo>
                                <a:pt x="37132" y="15093"/>
                                <a:pt x="47905" y="4320"/>
                                <a:pt x="47905" y="43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2" name="Vrije vorm: vorm 9971">
                          <a:extLst>
                            <a:ext uri="{FF2B5EF4-FFF2-40B4-BE49-F238E27FC236}">
                              <a16:creationId xmlns:a16="http://schemas.microsoft.com/office/drawing/2014/main" id="{57E87372-EEAF-E2E0-B167-6AEEE7BCCF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5010" y="3696558"/>
                          <a:ext cx="39216" cy="40078"/>
                        </a:xfrm>
                        <a:custGeom>
                          <a:avLst/>
                          <a:gdLst>
                            <a:gd name="connsiteX0" fmla="*/ 39216 w 39216"/>
                            <a:gd name="connsiteY0" fmla="*/ 28012 h 40078"/>
                            <a:gd name="connsiteX1" fmla="*/ 26288 w 39216"/>
                            <a:gd name="connsiteY1" fmla="*/ 40078 h 40078"/>
                            <a:gd name="connsiteX2" fmla="*/ 0 w 39216"/>
                            <a:gd name="connsiteY2" fmla="*/ 11636 h 40078"/>
                            <a:gd name="connsiteX3" fmla="*/ 12497 w 39216"/>
                            <a:gd name="connsiteY3" fmla="*/ 0 h 40078"/>
                            <a:gd name="connsiteX4" fmla="*/ 39216 w 39216"/>
                            <a:gd name="connsiteY4" fmla="*/ 28012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216" h="40078">
                              <a:moveTo>
                                <a:pt x="39216" y="28012"/>
                              </a:moveTo>
                              <a:lnTo>
                                <a:pt x="26288" y="40078"/>
                              </a:lnTo>
                              <a:lnTo>
                                <a:pt x="0" y="11636"/>
                              </a:lnTo>
                              <a:lnTo>
                                <a:pt x="12497" y="0"/>
                              </a:lnTo>
                              <a:lnTo>
                                <a:pt x="39216" y="280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3" name="Vrije vorm: vorm 9972">
                          <a:extLst>
                            <a:ext uri="{FF2B5EF4-FFF2-40B4-BE49-F238E27FC236}">
                              <a16:creationId xmlns:a16="http://schemas.microsoft.com/office/drawing/2014/main" id="{AB08028A-40FC-1EE6-3469-C74080C3FA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80778" y="3751527"/>
                          <a:ext cx="23342" cy="33013"/>
                        </a:xfrm>
                        <a:custGeom>
                          <a:avLst/>
                          <a:gdLst>
                            <a:gd name="connsiteX0" fmla="*/ 16807 w 23342"/>
                            <a:gd name="connsiteY0" fmla="*/ 1485 h 33013"/>
                            <a:gd name="connsiteX1" fmla="*/ 0 w 23342"/>
                            <a:gd name="connsiteY1" fmla="*/ 16999 h 33013"/>
                            <a:gd name="connsiteX2" fmla="*/ 4310 w 23342"/>
                            <a:gd name="connsiteY2" fmla="*/ 29497 h 33013"/>
                            <a:gd name="connsiteX3" fmla="*/ 18100 w 23342"/>
                            <a:gd name="connsiteY3" fmla="*/ 29066 h 33013"/>
                            <a:gd name="connsiteX4" fmla="*/ 16807 w 23342"/>
                            <a:gd name="connsiteY4" fmla="*/ 1054 h 330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342" h="33013">
                              <a:moveTo>
                                <a:pt x="16807" y="1485"/>
                              </a:moveTo>
                              <a:cubicBezTo>
                                <a:pt x="7326" y="-4548"/>
                                <a:pt x="0" y="9242"/>
                                <a:pt x="0" y="16999"/>
                              </a:cubicBezTo>
                              <a:cubicBezTo>
                                <a:pt x="0" y="21309"/>
                                <a:pt x="1293" y="27342"/>
                                <a:pt x="4310" y="29497"/>
                              </a:cubicBezTo>
                              <a:cubicBezTo>
                                <a:pt x="7326" y="33375"/>
                                <a:pt x="12067" y="35099"/>
                                <a:pt x="18100" y="29066"/>
                              </a:cubicBezTo>
                              <a:cubicBezTo>
                                <a:pt x="26288" y="21309"/>
                                <a:pt x="24133" y="6226"/>
                                <a:pt x="16807" y="10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4" name="Vrije vorm: vorm 9973">
                          <a:extLst>
                            <a:ext uri="{FF2B5EF4-FFF2-40B4-BE49-F238E27FC236}">
                              <a16:creationId xmlns:a16="http://schemas.microsoft.com/office/drawing/2014/main" id="{6485FEE6-7CE6-6CE4-C3E7-4462507C13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04480" y="3785998"/>
                          <a:ext cx="9989" cy="13722"/>
                        </a:xfrm>
                        <a:custGeom>
                          <a:avLst/>
                          <a:gdLst>
                            <a:gd name="connsiteX0" fmla="*/ 7326 w 9989"/>
                            <a:gd name="connsiteY0" fmla="*/ 629 h 13722"/>
                            <a:gd name="connsiteX1" fmla="*/ 0 w 9989"/>
                            <a:gd name="connsiteY1" fmla="*/ 7093 h 13722"/>
                            <a:gd name="connsiteX2" fmla="*/ 1724 w 9989"/>
                            <a:gd name="connsiteY2" fmla="*/ 12264 h 13722"/>
                            <a:gd name="connsiteX3" fmla="*/ 7757 w 9989"/>
                            <a:gd name="connsiteY3" fmla="*/ 12264 h 13722"/>
                            <a:gd name="connsiteX4" fmla="*/ 7326 w 9989"/>
                            <a:gd name="connsiteY4" fmla="*/ 629 h 137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89" h="13722">
                              <a:moveTo>
                                <a:pt x="7326" y="629"/>
                              </a:moveTo>
                              <a:cubicBezTo>
                                <a:pt x="3447" y="-1957"/>
                                <a:pt x="0" y="4076"/>
                                <a:pt x="0" y="7093"/>
                              </a:cubicBezTo>
                              <a:cubicBezTo>
                                <a:pt x="0" y="8817"/>
                                <a:pt x="431" y="11402"/>
                                <a:pt x="1724" y="12264"/>
                              </a:cubicBezTo>
                              <a:cubicBezTo>
                                <a:pt x="3017" y="13988"/>
                                <a:pt x="5171" y="14419"/>
                                <a:pt x="7757" y="12264"/>
                              </a:cubicBezTo>
                              <a:cubicBezTo>
                                <a:pt x="11205" y="8817"/>
                                <a:pt x="10343" y="2783"/>
                                <a:pt x="7326" y="6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5" name="Vrije vorm: vorm 9974">
                          <a:extLst>
                            <a:ext uri="{FF2B5EF4-FFF2-40B4-BE49-F238E27FC236}">
                              <a16:creationId xmlns:a16="http://schemas.microsoft.com/office/drawing/2014/main" id="{9648EBC7-F8D9-4370-FFD0-B82C3C145A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40269" y="3692680"/>
                          <a:ext cx="71968" cy="71106"/>
                        </a:xfrm>
                        <a:custGeom>
                          <a:avLst/>
                          <a:gdLst>
                            <a:gd name="connsiteX0" fmla="*/ 71968 w 71968"/>
                            <a:gd name="connsiteY0" fmla="*/ 24564 h 71106"/>
                            <a:gd name="connsiteX1" fmla="*/ 64642 w 71968"/>
                            <a:gd name="connsiteY1" fmla="*/ 31890 h 71106"/>
                            <a:gd name="connsiteX2" fmla="*/ 47835 w 71968"/>
                            <a:gd name="connsiteY2" fmla="*/ 47835 h 71106"/>
                            <a:gd name="connsiteX3" fmla="*/ 22840 w 71968"/>
                            <a:gd name="connsiteY3" fmla="*/ 71106 h 71106"/>
                            <a:gd name="connsiteX4" fmla="*/ 0 w 71968"/>
                            <a:gd name="connsiteY4" fmla="*/ 46111 h 71106"/>
                            <a:gd name="connsiteX5" fmla="*/ 24133 w 71968"/>
                            <a:gd name="connsiteY5" fmla="*/ 23271 h 71106"/>
                            <a:gd name="connsiteX6" fmla="*/ 40509 w 71968"/>
                            <a:gd name="connsiteY6" fmla="*/ 7326 h 71106"/>
                            <a:gd name="connsiteX7" fmla="*/ 47835 w 71968"/>
                            <a:gd name="connsiteY7" fmla="*/ 0 h 71106"/>
                            <a:gd name="connsiteX8" fmla="*/ 71537 w 71968"/>
                            <a:gd name="connsiteY8" fmla="*/ 24133 h 711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1968" h="71106">
                              <a:moveTo>
                                <a:pt x="71968" y="24564"/>
                              </a:moveTo>
                              <a:cubicBezTo>
                                <a:pt x="71968" y="24564"/>
                                <a:pt x="68951" y="27581"/>
                                <a:pt x="64642" y="31890"/>
                              </a:cubicBezTo>
                              <a:cubicBezTo>
                                <a:pt x="60333" y="36630"/>
                                <a:pt x="53868" y="42233"/>
                                <a:pt x="47835" y="47835"/>
                              </a:cubicBezTo>
                              <a:cubicBezTo>
                                <a:pt x="35338" y="59471"/>
                                <a:pt x="22840" y="71106"/>
                                <a:pt x="22840" y="71106"/>
                              </a:cubicBezTo>
                              <a:lnTo>
                                <a:pt x="0" y="46111"/>
                              </a:lnTo>
                              <a:cubicBezTo>
                                <a:pt x="0" y="46111"/>
                                <a:pt x="12066" y="34907"/>
                                <a:pt x="24133" y="23271"/>
                              </a:cubicBezTo>
                              <a:cubicBezTo>
                                <a:pt x="30166" y="17669"/>
                                <a:pt x="36200" y="12066"/>
                                <a:pt x="40509" y="7326"/>
                              </a:cubicBezTo>
                              <a:cubicBezTo>
                                <a:pt x="44818" y="3017"/>
                                <a:pt x="47835" y="0"/>
                                <a:pt x="47835" y="0"/>
                              </a:cubicBezTo>
                              <a:lnTo>
                                <a:pt x="71537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76" name="Vrije vorm: vorm 9975">
                          <a:extLst>
                            <a:ext uri="{FF2B5EF4-FFF2-40B4-BE49-F238E27FC236}">
                              <a16:creationId xmlns:a16="http://schemas.microsoft.com/office/drawing/2014/main" id="{3F14F2AA-7E33-7ED9-97A0-33962D7A92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64402" y="3693542"/>
                          <a:ext cx="47835" cy="47404"/>
                        </a:xfrm>
                        <a:custGeom>
                          <a:avLst/>
                          <a:gdLst>
                            <a:gd name="connsiteX0" fmla="*/ 47835 w 47835"/>
                            <a:gd name="connsiteY0" fmla="*/ 23702 h 47404"/>
                            <a:gd name="connsiteX1" fmla="*/ 35768 w 47835"/>
                            <a:gd name="connsiteY1" fmla="*/ 35769 h 47404"/>
                            <a:gd name="connsiteX2" fmla="*/ 23271 w 47835"/>
                            <a:gd name="connsiteY2" fmla="*/ 47404 h 47404"/>
                            <a:gd name="connsiteX3" fmla="*/ 0 w 47835"/>
                            <a:gd name="connsiteY3" fmla="*/ 22840 h 47404"/>
                            <a:gd name="connsiteX4" fmla="*/ 12066 w 47835"/>
                            <a:gd name="connsiteY4" fmla="*/ 11636 h 47404"/>
                            <a:gd name="connsiteX5" fmla="*/ 23702 w 47835"/>
                            <a:gd name="connsiteY5" fmla="*/ 0 h 47404"/>
                            <a:gd name="connsiteX6" fmla="*/ 47404 w 47835"/>
                            <a:gd name="connsiteY6" fmla="*/ 24133 h 474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835" h="47404">
                              <a:moveTo>
                                <a:pt x="47835" y="23702"/>
                              </a:moveTo>
                              <a:cubicBezTo>
                                <a:pt x="47835" y="23702"/>
                                <a:pt x="41802" y="29735"/>
                                <a:pt x="35768" y="35769"/>
                              </a:cubicBezTo>
                              <a:cubicBezTo>
                                <a:pt x="29735" y="41802"/>
                                <a:pt x="23271" y="47404"/>
                                <a:pt x="23271" y="47404"/>
                              </a:cubicBezTo>
                              <a:lnTo>
                                <a:pt x="0" y="22840"/>
                              </a:lnTo>
                              <a:cubicBezTo>
                                <a:pt x="0" y="22840"/>
                                <a:pt x="6033" y="17238"/>
                                <a:pt x="12066" y="11636"/>
                              </a:cubicBezTo>
                              <a:cubicBezTo>
                                <a:pt x="18100" y="6033"/>
                                <a:pt x="23702" y="0"/>
                                <a:pt x="23702" y="0"/>
                              </a:cubicBezTo>
                              <a:lnTo>
                                <a:pt x="47404" y="241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54" name="Graphic 1445">
                        <a:extLst>
                          <a:ext uri="{FF2B5EF4-FFF2-40B4-BE49-F238E27FC236}">
                            <a16:creationId xmlns:a16="http://schemas.microsoft.com/office/drawing/2014/main" id="{AB8C59FF-3B44-FD34-A0CB-0826A2773E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95410" y="3524611"/>
                        <a:ext cx="118322" cy="109113"/>
                        <a:chOff x="7095410" y="3524611"/>
                        <a:chExt cx="118322" cy="109113"/>
                      </a:xfrm>
                    </p:grpSpPr>
                    <p:sp>
                      <p:nvSpPr>
                        <p:cNvPr id="9963" name="Vrije vorm: vorm 9962">
                          <a:extLst>
                            <a:ext uri="{FF2B5EF4-FFF2-40B4-BE49-F238E27FC236}">
                              <a16:creationId xmlns:a16="http://schemas.microsoft.com/office/drawing/2014/main" id="{DA4429F1-7214-F169-748E-8253CE98EE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13"/>
                          <a:ext cx="91604" cy="84211"/>
                        </a:xfrm>
                        <a:custGeom>
                          <a:avLst/>
                          <a:gdLst>
                            <a:gd name="connsiteX0" fmla="*/ 65504 w 91604"/>
                            <a:gd name="connsiteY0" fmla="*/ 10004 h 84211"/>
                            <a:gd name="connsiteX1" fmla="*/ 22409 w 91604"/>
                            <a:gd name="connsiteY1" fmla="*/ 523 h 84211"/>
                            <a:gd name="connsiteX2" fmla="*/ 18962 w 91604"/>
                            <a:gd name="connsiteY2" fmla="*/ 5264 h 84211"/>
                            <a:gd name="connsiteX3" fmla="*/ 11205 w 91604"/>
                            <a:gd name="connsiteY3" fmla="*/ 15175 h 84211"/>
                            <a:gd name="connsiteX4" fmla="*/ 0 w 91604"/>
                            <a:gd name="connsiteY4" fmla="*/ 29397 h 84211"/>
                            <a:gd name="connsiteX5" fmla="*/ 19392 w 91604"/>
                            <a:gd name="connsiteY5" fmla="*/ 69044 h 84211"/>
                            <a:gd name="connsiteX6" fmla="*/ 74985 w 91604"/>
                            <a:gd name="connsiteY6" fmla="*/ 81110 h 84211"/>
                            <a:gd name="connsiteX7" fmla="*/ 81018 w 91604"/>
                            <a:gd name="connsiteY7" fmla="*/ 78525 h 84211"/>
                            <a:gd name="connsiteX8" fmla="*/ 85327 w 91604"/>
                            <a:gd name="connsiteY8" fmla="*/ 75508 h 84211"/>
                            <a:gd name="connsiteX9" fmla="*/ 87051 w 91604"/>
                            <a:gd name="connsiteY9" fmla="*/ 74215 h 84211"/>
                            <a:gd name="connsiteX10" fmla="*/ 90068 w 91604"/>
                            <a:gd name="connsiteY10" fmla="*/ 67320 h 84211"/>
                            <a:gd name="connsiteX11" fmla="*/ 91361 w 91604"/>
                            <a:gd name="connsiteY11" fmla="*/ 60856 h 84211"/>
                            <a:gd name="connsiteX12" fmla="*/ 65935 w 91604"/>
                            <a:gd name="connsiteY12" fmla="*/ 10004 h 842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91604" h="84211">
                              <a:moveTo>
                                <a:pt x="65504" y="10004"/>
                              </a:moveTo>
                              <a:cubicBezTo>
                                <a:pt x="39216" y="-3355"/>
                                <a:pt x="22409" y="523"/>
                                <a:pt x="22409" y="523"/>
                              </a:cubicBezTo>
                              <a:cubicBezTo>
                                <a:pt x="22409" y="523"/>
                                <a:pt x="21116" y="2247"/>
                                <a:pt x="18962" y="5264"/>
                              </a:cubicBezTo>
                              <a:cubicBezTo>
                                <a:pt x="16807" y="7849"/>
                                <a:pt x="13790" y="11728"/>
                                <a:pt x="11205" y="15175"/>
                              </a:cubicBezTo>
                              <a:cubicBezTo>
                                <a:pt x="5602" y="22501"/>
                                <a:pt x="0" y="29397"/>
                                <a:pt x="0" y="29397"/>
                              </a:cubicBezTo>
                              <a:cubicBezTo>
                                <a:pt x="0" y="29397"/>
                                <a:pt x="0" y="47065"/>
                                <a:pt x="19392" y="69044"/>
                              </a:cubicBezTo>
                              <a:cubicBezTo>
                                <a:pt x="34045" y="85851"/>
                                <a:pt x="58609" y="86713"/>
                                <a:pt x="74985" y="81110"/>
                              </a:cubicBezTo>
                              <a:cubicBezTo>
                                <a:pt x="77139" y="80249"/>
                                <a:pt x="79294" y="79386"/>
                                <a:pt x="81018" y="78525"/>
                              </a:cubicBezTo>
                              <a:cubicBezTo>
                                <a:pt x="82311" y="77663"/>
                                <a:pt x="84034" y="76370"/>
                                <a:pt x="85327" y="75508"/>
                              </a:cubicBezTo>
                              <a:cubicBezTo>
                                <a:pt x="86620" y="74646"/>
                                <a:pt x="87051" y="74215"/>
                                <a:pt x="87051" y="74215"/>
                              </a:cubicBezTo>
                              <a:cubicBezTo>
                                <a:pt x="87051" y="74215"/>
                                <a:pt x="88775" y="70768"/>
                                <a:pt x="90068" y="67320"/>
                              </a:cubicBezTo>
                              <a:cubicBezTo>
                                <a:pt x="90499" y="65165"/>
                                <a:pt x="90930" y="63011"/>
                                <a:pt x="91361" y="60856"/>
                              </a:cubicBezTo>
                              <a:cubicBezTo>
                                <a:pt x="93084" y="44049"/>
                                <a:pt x="85758" y="19916"/>
                                <a:pt x="65935" y="100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4" name="Vrije vorm: vorm 9963">
                          <a:extLst>
                            <a:ext uri="{FF2B5EF4-FFF2-40B4-BE49-F238E27FC236}">
                              <a16:creationId xmlns:a16="http://schemas.microsoft.com/office/drawing/2014/main" id="{07651D1D-8A55-0D3C-1E16-52B3ECDE99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2129" y="3549546"/>
                          <a:ext cx="43956" cy="49618"/>
                        </a:xfrm>
                        <a:custGeom>
                          <a:avLst/>
                          <a:gdLst>
                            <a:gd name="connsiteX0" fmla="*/ 43526 w 43956"/>
                            <a:gd name="connsiteY0" fmla="*/ 1783 h 49618"/>
                            <a:gd name="connsiteX1" fmla="*/ 22409 w 43956"/>
                            <a:gd name="connsiteY1" fmla="*/ 490 h 49618"/>
                            <a:gd name="connsiteX2" fmla="*/ 18962 w 43956"/>
                            <a:gd name="connsiteY2" fmla="*/ 5230 h 49618"/>
                            <a:gd name="connsiteX3" fmla="*/ 11205 w 43956"/>
                            <a:gd name="connsiteY3" fmla="*/ 15142 h 49618"/>
                            <a:gd name="connsiteX4" fmla="*/ 0 w 43956"/>
                            <a:gd name="connsiteY4" fmla="*/ 29364 h 49618"/>
                            <a:gd name="connsiteX5" fmla="*/ 6464 w 43956"/>
                            <a:gd name="connsiteY5" fmla="*/ 49618 h 49618"/>
                            <a:gd name="connsiteX6" fmla="*/ 25426 w 43956"/>
                            <a:gd name="connsiteY6" fmla="*/ 25916 h 49618"/>
                            <a:gd name="connsiteX7" fmla="*/ 43956 w 43956"/>
                            <a:gd name="connsiteY7" fmla="*/ 1783 h 496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43956" h="49618">
                              <a:moveTo>
                                <a:pt x="43526" y="1783"/>
                              </a:moveTo>
                              <a:cubicBezTo>
                                <a:pt x="30166" y="-1233"/>
                                <a:pt x="22409" y="490"/>
                                <a:pt x="22409" y="490"/>
                              </a:cubicBezTo>
                              <a:cubicBezTo>
                                <a:pt x="22409" y="490"/>
                                <a:pt x="21116" y="2214"/>
                                <a:pt x="18962" y="5230"/>
                              </a:cubicBezTo>
                              <a:cubicBezTo>
                                <a:pt x="16807" y="7816"/>
                                <a:pt x="13790" y="11695"/>
                                <a:pt x="11205" y="15142"/>
                              </a:cubicBezTo>
                              <a:cubicBezTo>
                                <a:pt x="5602" y="22468"/>
                                <a:pt x="0" y="29364"/>
                                <a:pt x="0" y="29364"/>
                              </a:cubicBezTo>
                              <a:cubicBezTo>
                                <a:pt x="0" y="29364"/>
                                <a:pt x="0" y="37551"/>
                                <a:pt x="6464" y="49618"/>
                              </a:cubicBezTo>
                              <a:cubicBezTo>
                                <a:pt x="6464" y="49618"/>
                                <a:pt x="15945" y="37551"/>
                                <a:pt x="25426" y="25916"/>
                              </a:cubicBezTo>
                              <a:cubicBezTo>
                                <a:pt x="34907" y="14281"/>
                                <a:pt x="43956" y="1783"/>
                                <a:pt x="43956" y="178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5" name="Vrije vorm: vorm 9964">
                          <a:extLst>
                            <a:ext uri="{FF2B5EF4-FFF2-40B4-BE49-F238E27FC236}">
                              <a16:creationId xmlns:a16="http://schemas.microsoft.com/office/drawing/2014/main" id="{99809468-77E3-54AA-39EF-95AB867ADE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32368"/>
                          <a:ext cx="40940" cy="37061"/>
                        </a:xfrm>
                        <a:custGeom>
                          <a:avLst/>
                          <a:gdLst>
                            <a:gd name="connsiteX0" fmla="*/ 40940 w 40940"/>
                            <a:gd name="connsiteY0" fmla="*/ 23702 h 37061"/>
                            <a:gd name="connsiteX1" fmla="*/ 30166 w 40940"/>
                            <a:gd name="connsiteY1" fmla="*/ 37061 h 37061"/>
                            <a:gd name="connsiteX2" fmla="*/ 0 w 40940"/>
                            <a:gd name="connsiteY2" fmla="*/ 13359 h 37061"/>
                            <a:gd name="connsiteX3" fmla="*/ 10343 w 40940"/>
                            <a:gd name="connsiteY3" fmla="*/ 0 h 37061"/>
                            <a:gd name="connsiteX4" fmla="*/ 40940 w 40940"/>
                            <a:gd name="connsiteY4" fmla="*/ 23702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40" h="37061">
                              <a:moveTo>
                                <a:pt x="40940" y="23702"/>
                              </a:moveTo>
                              <a:lnTo>
                                <a:pt x="30166" y="37061"/>
                              </a:lnTo>
                              <a:lnTo>
                                <a:pt x="0" y="13359"/>
                              </a:lnTo>
                              <a:lnTo>
                                <a:pt x="10343" y="0"/>
                              </a:lnTo>
                              <a:lnTo>
                                <a:pt x="40940" y="237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6" name="Vrije vorm: vorm 9965">
                          <a:extLst>
                            <a:ext uri="{FF2B5EF4-FFF2-40B4-BE49-F238E27FC236}">
                              <a16:creationId xmlns:a16="http://schemas.microsoft.com/office/drawing/2014/main" id="{4D9A1B6D-58E5-411C-2C0F-0D1F5DA7C2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9602" y="3581454"/>
                          <a:ext cx="23749" cy="33251"/>
                        </a:xfrm>
                        <a:custGeom>
                          <a:avLst/>
                          <a:gdLst>
                            <a:gd name="connsiteX0" fmla="*/ 14417 w 23749"/>
                            <a:gd name="connsiteY0" fmla="*/ 903 h 33251"/>
                            <a:gd name="connsiteX1" fmla="*/ 195 w 23749"/>
                            <a:gd name="connsiteY1" fmla="*/ 19003 h 33251"/>
                            <a:gd name="connsiteX2" fmla="*/ 6228 w 23749"/>
                            <a:gd name="connsiteY2" fmla="*/ 30639 h 33251"/>
                            <a:gd name="connsiteX3" fmla="*/ 20019 w 23749"/>
                            <a:gd name="connsiteY3" fmla="*/ 28053 h 33251"/>
                            <a:gd name="connsiteX4" fmla="*/ 14417 w 23749"/>
                            <a:gd name="connsiteY4" fmla="*/ 903 h 332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749" h="33251">
                              <a:moveTo>
                                <a:pt x="14417" y="903"/>
                              </a:moveTo>
                              <a:cubicBezTo>
                                <a:pt x="4074" y="-3837"/>
                                <a:pt x="-1098" y="11246"/>
                                <a:pt x="195" y="19003"/>
                              </a:cubicBezTo>
                              <a:cubicBezTo>
                                <a:pt x="626" y="23313"/>
                                <a:pt x="3212" y="28915"/>
                                <a:pt x="6228" y="30639"/>
                              </a:cubicBezTo>
                              <a:cubicBezTo>
                                <a:pt x="9676" y="34086"/>
                                <a:pt x="14848" y="34948"/>
                                <a:pt x="20019" y="28053"/>
                              </a:cubicBezTo>
                              <a:cubicBezTo>
                                <a:pt x="27345" y="19003"/>
                                <a:pt x="23036" y="4782"/>
                                <a:pt x="14417" y="90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7" name="Vrije vorm: vorm 9966">
                          <a:extLst>
                            <a:ext uri="{FF2B5EF4-FFF2-40B4-BE49-F238E27FC236}">
                              <a16:creationId xmlns:a16="http://schemas.microsoft.com/office/drawing/2014/main" id="{77E428D3-F630-6789-8C93-B9DB8D9A19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6893" y="3612955"/>
                          <a:ext cx="9797" cy="13955"/>
                        </a:xfrm>
                        <a:custGeom>
                          <a:avLst/>
                          <a:gdLst>
                            <a:gd name="connsiteX0" fmla="*/ 6087 w 9797"/>
                            <a:gd name="connsiteY0" fmla="*/ 430 h 13955"/>
                            <a:gd name="connsiteX1" fmla="*/ 54 w 9797"/>
                            <a:gd name="connsiteY1" fmla="*/ 8187 h 13955"/>
                            <a:gd name="connsiteX2" fmla="*/ 2640 w 9797"/>
                            <a:gd name="connsiteY2" fmla="*/ 12928 h 13955"/>
                            <a:gd name="connsiteX3" fmla="*/ 8242 w 9797"/>
                            <a:gd name="connsiteY3" fmla="*/ 12066 h 13955"/>
                            <a:gd name="connsiteX4" fmla="*/ 6087 w 9797"/>
                            <a:gd name="connsiteY4" fmla="*/ 430 h 13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97" h="13955">
                              <a:moveTo>
                                <a:pt x="6087" y="430"/>
                              </a:moveTo>
                              <a:cubicBezTo>
                                <a:pt x="1778" y="-1724"/>
                                <a:pt x="-377" y="4740"/>
                                <a:pt x="54" y="8187"/>
                              </a:cubicBezTo>
                              <a:cubicBezTo>
                                <a:pt x="54" y="9911"/>
                                <a:pt x="1347" y="12497"/>
                                <a:pt x="2640" y="12928"/>
                              </a:cubicBezTo>
                              <a:cubicBezTo>
                                <a:pt x="3933" y="14220"/>
                                <a:pt x="6087" y="14651"/>
                                <a:pt x="8242" y="12066"/>
                              </a:cubicBezTo>
                              <a:cubicBezTo>
                                <a:pt x="11259" y="8187"/>
                                <a:pt x="9535" y="2154"/>
                                <a:pt x="6087" y="4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8" name="Vrije vorm: vorm 9967">
                          <a:extLst>
                            <a:ext uri="{FF2B5EF4-FFF2-40B4-BE49-F238E27FC236}">
                              <a16:creationId xmlns:a16="http://schemas.microsoft.com/office/drawing/2014/main" id="{37B05611-2396-4D75-A9C6-93A04ABC29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95410" y="3524611"/>
                          <a:ext cx="67658" cy="73691"/>
                        </a:xfrm>
                        <a:custGeom>
                          <a:avLst/>
                          <a:gdLst>
                            <a:gd name="connsiteX0" fmla="*/ 67659 w 67658"/>
                            <a:gd name="connsiteY0" fmla="*/ 20255 h 73691"/>
                            <a:gd name="connsiteX1" fmla="*/ 61194 w 67658"/>
                            <a:gd name="connsiteY1" fmla="*/ 28873 h 73691"/>
                            <a:gd name="connsiteX2" fmla="*/ 46973 w 67658"/>
                            <a:gd name="connsiteY2" fmla="*/ 47404 h 73691"/>
                            <a:gd name="connsiteX3" fmla="*/ 25857 w 67658"/>
                            <a:gd name="connsiteY3" fmla="*/ 73692 h 73691"/>
                            <a:gd name="connsiteX4" fmla="*/ 0 w 67658"/>
                            <a:gd name="connsiteY4" fmla="*/ 52145 h 73691"/>
                            <a:gd name="connsiteX5" fmla="*/ 20686 w 67658"/>
                            <a:gd name="connsiteY5" fmla="*/ 26288 h 73691"/>
                            <a:gd name="connsiteX6" fmla="*/ 34476 w 67658"/>
                            <a:gd name="connsiteY6" fmla="*/ 8188 h 73691"/>
                            <a:gd name="connsiteX7" fmla="*/ 40509 w 67658"/>
                            <a:gd name="connsiteY7" fmla="*/ 0 h 73691"/>
                            <a:gd name="connsiteX8" fmla="*/ 67659 w 67658"/>
                            <a:gd name="connsiteY8" fmla="*/ 20255 h 736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7658" h="73691">
                              <a:moveTo>
                                <a:pt x="67659" y="20255"/>
                              </a:moveTo>
                              <a:cubicBezTo>
                                <a:pt x="67659" y="20255"/>
                                <a:pt x="65073" y="23702"/>
                                <a:pt x="61194" y="28873"/>
                              </a:cubicBezTo>
                              <a:cubicBezTo>
                                <a:pt x="57747" y="34045"/>
                                <a:pt x="52145" y="40509"/>
                                <a:pt x="46973" y="47404"/>
                              </a:cubicBezTo>
                              <a:cubicBezTo>
                                <a:pt x="36630" y="60764"/>
                                <a:pt x="25857" y="73692"/>
                                <a:pt x="25857" y="73692"/>
                              </a:cubicBezTo>
                              <a:lnTo>
                                <a:pt x="0" y="52145"/>
                              </a:lnTo>
                              <a:cubicBezTo>
                                <a:pt x="0" y="52145"/>
                                <a:pt x="10343" y="39216"/>
                                <a:pt x="20686" y="26288"/>
                              </a:cubicBezTo>
                              <a:cubicBezTo>
                                <a:pt x="25857" y="19824"/>
                                <a:pt x="31028" y="13359"/>
                                <a:pt x="34476" y="8188"/>
                              </a:cubicBezTo>
                              <a:cubicBezTo>
                                <a:pt x="38354" y="3017"/>
                                <a:pt x="40509" y="0"/>
                                <a:pt x="40509" y="0"/>
                              </a:cubicBezTo>
                              <a:lnTo>
                                <a:pt x="67659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9" name="Vrije vorm: vorm 9968">
                          <a:extLst>
                            <a:ext uri="{FF2B5EF4-FFF2-40B4-BE49-F238E27FC236}">
                              <a16:creationId xmlns:a16="http://schemas.microsoft.com/office/drawing/2014/main" id="{5BE9F942-1C94-5B1B-53A4-B988B5DE30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6095" y="3525042"/>
                          <a:ext cx="47404" cy="46973"/>
                        </a:xfrm>
                        <a:custGeom>
                          <a:avLst/>
                          <a:gdLst>
                            <a:gd name="connsiteX0" fmla="*/ 46973 w 47404"/>
                            <a:gd name="connsiteY0" fmla="*/ 19824 h 46973"/>
                            <a:gd name="connsiteX1" fmla="*/ 37061 w 47404"/>
                            <a:gd name="connsiteY1" fmla="*/ 33614 h 46973"/>
                            <a:gd name="connsiteX2" fmla="*/ 26718 w 47404"/>
                            <a:gd name="connsiteY2" fmla="*/ 46973 h 46973"/>
                            <a:gd name="connsiteX3" fmla="*/ 0 w 47404"/>
                            <a:gd name="connsiteY3" fmla="*/ 26288 h 46973"/>
                            <a:gd name="connsiteX4" fmla="*/ 10343 w 47404"/>
                            <a:gd name="connsiteY4" fmla="*/ 13359 h 46973"/>
                            <a:gd name="connsiteX5" fmla="*/ 20255 w 47404"/>
                            <a:gd name="connsiteY5" fmla="*/ 0 h 46973"/>
                            <a:gd name="connsiteX6" fmla="*/ 47404 w 47404"/>
                            <a:gd name="connsiteY6" fmla="*/ 20255 h 46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404" h="46973">
                              <a:moveTo>
                                <a:pt x="46973" y="19824"/>
                              </a:moveTo>
                              <a:cubicBezTo>
                                <a:pt x="46973" y="19824"/>
                                <a:pt x="41802" y="26718"/>
                                <a:pt x="37061" y="33614"/>
                              </a:cubicBezTo>
                              <a:cubicBezTo>
                                <a:pt x="31890" y="40078"/>
                                <a:pt x="26718" y="46973"/>
                                <a:pt x="26718" y="46973"/>
                              </a:cubicBezTo>
                              <a:lnTo>
                                <a:pt x="0" y="26288"/>
                              </a:lnTo>
                              <a:cubicBezTo>
                                <a:pt x="0" y="26288"/>
                                <a:pt x="5171" y="19824"/>
                                <a:pt x="10343" y="13359"/>
                              </a:cubicBezTo>
                              <a:cubicBezTo>
                                <a:pt x="15083" y="6464"/>
                                <a:pt x="20255" y="0"/>
                                <a:pt x="20255" y="0"/>
                              </a:cubicBezTo>
                              <a:lnTo>
                                <a:pt x="47404" y="202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955" name="Graphic 1445">
                        <a:extLst>
                          <a:ext uri="{FF2B5EF4-FFF2-40B4-BE49-F238E27FC236}">
                            <a16:creationId xmlns:a16="http://schemas.microsoft.com/office/drawing/2014/main" id="{C728693E-C761-DC76-638D-44E325ED70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17799" y="3334994"/>
                        <a:ext cx="126698" cy="101272"/>
                        <a:chOff x="7217799" y="3334994"/>
                        <a:chExt cx="126698" cy="101272"/>
                      </a:xfrm>
                    </p:grpSpPr>
                    <p:sp>
                      <p:nvSpPr>
                        <p:cNvPr id="9956" name="Vrije vorm: vorm 9955">
                          <a:extLst>
                            <a:ext uri="{FF2B5EF4-FFF2-40B4-BE49-F238E27FC236}">
                              <a16:creationId xmlns:a16="http://schemas.microsoft.com/office/drawing/2014/main" id="{0511E190-9A5D-1037-025F-024761432E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689" y="3356410"/>
                          <a:ext cx="94808" cy="79856"/>
                        </a:xfrm>
                        <a:custGeom>
                          <a:avLst/>
                          <a:gdLst>
                            <a:gd name="connsiteX0" fmla="*/ 61625 w 94808"/>
                            <a:gd name="connsiteY0" fmla="*/ 4441 h 79856"/>
                            <a:gd name="connsiteX1" fmla="*/ 29304 w 94808"/>
                            <a:gd name="connsiteY1" fmla="*/ 132 h 79856"/>
                            <a:gd name="connsiteX2" fmla="*/ 17669 w 94808"/>
                            <a:gd name="connsiteY2" fmla="*/ 2286 h 79856"/>
                            <a:gd name="connsiteX3" fmla="*/ 0 w 94808"/>
                            <a:gd name="connsiteY3" fmla="*/ 34176 h 79856"/>
                            <a:gd name="connsiteX4" fmla="*/ 25857 w 94808"/>
                            <a:gd name="connsiteY4" fmla="*/ 69945 h 79856"/>
                            <a:gd name="connsiteX5" fmla="*/ 82311 w 94808"/>
                            <a:gd name="connsiteY5" fmla="*/ 72962 h 79856"/>
                            <a:gd name="connsiteX6" fmla="*/ 87913 w 94808"/>
                            <a:gd name="connsiteY6" fmla="*/ 69514 h 79856"/>
                            <a:gd name="connsiteX7" fmla="*/ 91361 w 94808"/>
                            <a:gd name="connsiteY7" fmla="*/ 66066 h 79856"/>
                            <a:gd name="connsiteX8" fmla="*/ 93085 w 94808"/>
                            <a:gd name="connsiteY8" fmla="*/ 64343 h 79856"/>
                            <a:gd name="connsiteX9" fmla="*/ 94808 w 94808"/>
                            <a:gd name="connsiteY9" fmla="*/ 57016 h 79856"/>
                            <a:gd name="connsiteX10" fmla="*/ 94808 w 94808"/>
                            <a:gd name="connsiteY10" fmla="*/ 50553 h 79856"/>
                            <a:gd name="connsiteX11" fmla="*/ 61194 w 94808"/>
                            <a:gd name="connsiteY11" fmla="*/ 4441 h 79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94808" h="79856">
                              <a:moveTo>
                                <a:pt x="61625" y="4441"/>
                              </a:moveTo>
                              <a:cubicBezTo>
                                <a:pt x="47835" y="132"/>
                                <a:pt x="36630" y="-299"/>
                                <a:pt x="29304" y="132"/>
                              </a:cubicBezTo>
                              <a:cubicBezTo>
                                <a:pt x="21978" y="563"/>
                                <a:pt x="17669" y="2286"/>
                                <a:pt x="17669" y="2286"/>
                              </a:cubicBezTo>
                              <a:lnTo>
                                <a:pt x="0" y="34176"/>
                              </a:lnTo>
                              <a:cubicBezTo>
                                <a:pt x="0" y="34176"/>
                                <a:pt x="3017" y="51414"/>
                                <a:pt x="25857" y="69945"/>
                              </a:cubicBezTo>
                              <a:cubicBezTo>
                                <a:pt x="43095" y="84166"/>
                                <a:pt x="67228" y="81150"/>
                                <a:pt x="82311" y="72962"/>
                              </a:cubicBezTo>
                              <a:cubicBezTo>
                                <a:pt x="84466" y="72100"/>
                                <a:pt x="86189" y="70807"/>
                                <a:pt x="87913" y="69514"/>
                              </a:cubicBezTo>
                              <a:cubicBezTo>
                                <a:pt x="89206" y="68221"/>
                                <a:pt x="90499" y="66928"/>
                                <a:pt x="91361" y="66066"/>
                              </a:cubicBezTo>
                              <a:cubicBezTo>
                                <a:pt x="92223" y="65205"/>
                                <a:pt x="93085" y="64343"/>
                                <a:pt x="93085" y="64343"/>
                              </a:cubicBezTo>
                              <a:cubicBezTo>
                                <a:pt x="93085" y="64343"/>
                                <a:pt x="93946" y="60464"/>
                                <a:pt x="94808" y="57016"/>
                              </a:cubicBezTo>
                              <a:cubicBezTo>
                                <a:pt x="94808" y="54862"/>
                                <a:pt x="94808" y="52707"/>
                                <a:pt x="94808" y="50553"/>
                              </a:cubicBezTo>
                              <a:cubicBezTo>
                                <a:pt x="93946" y="33745"/>
                                <a:pt x="82311" y="10905"/>
                                <a:pt x="61194" y="444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57" name="Vrije vorm: vorm 9956">
                          <a:extLst>
                            <a:ext uri="{FF2B5EF4-FFF2-40B4-BE49-F238E27FC236}">
                              <a16:creationId xmlns:a16="http://schemas.microsoft.com/office/drawing/2014/main" id="{3751C681-10D6-8CAC-CA5D-3AA53B0DE1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49258" y="3356818"/>
                          <a:ext cx="39216" cy="53161"/>
                        </a:xfrm>
                        <a:custGeom>
                          <a:avLst/>
                          <a:gdLst>
                            <a:gd name="connsiteX0" fmla="*/ 38785 w 39216"/>
                            <a:gd name="connsiteY0" fmla="*/ 155 h 53161"/>
                            <a:gd name="connsiteX1" fmla="*/ 17669 w 39216"/>
                            <a:gd name="connsiteY1" fmla="*/ 2310 h 53161"/>
                            <a:gd name="connsiteX2" fmla="*/ 0 w 39216"/>
                            <a:gd name="connsiteY2" fmla="*/ 34200 h 53161"/>
                            <a:gd name="connsiteX3" fmla="*/ 9912 w 39216"/>
                            <a:gd name="connsiteY3" fmla="*/ 53161 h 53161"/>
                            <a:gd name="connsiteX4" fmla="*/ 24564 w 39216"/>
                            <a:gd name="connsiteY4" fmla="*/ 26443 h 53161"/>
                            <a:gd name="connsiteX5" fmla="*/ 34907 w 39216"/>
                            <a:gd name="connsiteY5" fmla="*/ 8343 h 53161"/>
                            <a:gd name="connsiteX6" fmla="*/ 39216 w 39216"/>
                            <a:gd name="connsiteY6" fmla="*/ 155 h 531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216" h="53161">
                              <a:moveTo>
                                <a:pt x="38785" y="155"/>
                              </a:moveTo>
                              <a:cubicBezTo>
                                <a:pt x="25426" y="-707"/>
                                <a:pt x="17669" y="2310"/>
                                <a:pt x="17669" y="2310"/>
                              </a:cubicBezTo>
                              <a:lnTo>
                                <a:pt x="0" y="34200"/>
                              </a:lnTo>
                              <a:cubicBezTo>
                                <a:pt x="0" y="34200"/>
                                <a:pt x="1724" y="42388"/>
                                <a:pt x="9912" y="53161"/>
                              </a:cubicBezTo>
                              <a:cubicBezTo>
                                <a:pt x="9912" y="53161"/>
                                <a:pt x="17238" y="39802"/>
                                <a:pt x="24564" y="26443"/>
                              </a:cubicBezTo>
                              <a:cubicBezTo>
                                <a:pt x="28443" y="19978"/>
                                <a:pt x="31890" y="13083"/>
                                <a:pt x="34907" y="8343"/>
                              </a:cubicBezTo>
                              <a:cubicBezTo>
                                <a:pt x="37492" y="3171"/>
                                <a:pt x="39216" y="155"/>
                                <a:pt x="39216" y="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58" name="Vrije vorm: vorm 9957">
                          <a:extLst>
                            <a:ext uri="{FF2B5EF4-FFF2-40B4-BE49-F238E27FC236}">
                              <a16:creationId xmlns:a16="http://schemas.microsoft.com/office/drawing/2014/main" id="{A960D334-0766-E9DC-180F-0BEADB4A91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17799" y="3347492"/>
                          <a:ext cx="42232" cy="33613"/>
                        </a:xfrm>
                        <a:custGeom>
                          <a:avLst/>
                          <a:gdLst>
                            <a:gd name="connsiteX0" fmla="*/ 42233 w 42232"/>
                            <a:gd name="connsiteY0" fmla="*/ 18531 h 33613"/>
                            <a:gd name="connsiteX1" fmla="*/ 34045 w 42232"/>
                            <a:gd name="connsiteY1" fmla="*/ 33614 h 33613"/>
                            <a:gd name="connsiteX2" fmla="*/ 0 w 42232"/>
                            <a:gd name="connsiteY2" fmla="*/ 15083 h 33613"/>
                            <a:gd name="connsiteX3" fmla="*/ 8188 w 42232"/>
                            <a:gd name="connsiteY3" fmla="*/ 0 h 33613"/>
                            <a:gd name="connsiteX4" fmla="*/ 42233 w 42232"/>
                            <a:gd name="connsiteY4" fmla="*/ 18531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2232" h="33613">
                              <a:moveTo>
                                <a:pt x="42233" y="18531"/>
                              </a:moveTo>
                              <a:lnTo>
                                <a:pt x="34045" y="33614"/>
                              </a:lnTo>
                              <a:lnTo>
                                <a:pt x="0" y="15083"/>
                              </a:lnTo>
                              <a:lnTo>
                                <a:pt x="8188" y="0"/>
                              </a:lnTo>
                              <a:lnTo>
                                <a:pt x="42233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59" name="Vrije vorm: vorm 9958">
                          <a:extLst>
                            <a:ext uri="{FF2B5EF4-FFF2-40B4-BE49-F238E27FC236}">
                              <a16:creationId xmlns:a16="http://schemas.microsoft.com/office/drawing/2014/main" id="{B969F03E-3BBA-A7E1-4A45-97A3228E69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69884" y="3388918"/>
                          <a:ext cx="24495" cy="33275"/>
                        </a:xfrm>
                        <a:custGeom>
                          <a:avLst/>
                          <a:gdLst>
                            <a:gd name="connsiteX0" fmla="*/ 12126 w 24495"/>
                            <a:gd name="connsiteY0" fmla="*/ 375 h 33275"/>
                            <a:gd name="connsiteX1" fmla="*/ 922 w 24495"/>
                            <a:gd name="connsiteY1" fmla="*/ 20630 h 33275"/>
                            <a:gd name="connsiteX2" fmla="*/ 9110 w 24495"/>
                            <a:gd name="connsiteY2" fmla="*/ 31403 h 33275"/>
                            <a:gd name="connsiteX3" fmla="*/ 22469 w 24495"/>
                            <a:gd name="connsiteY3" fmla="*/ 26663 h 33275"/>
                            <a:gd name="connsiteX4" fmla="*/ 12557 w 24495"/>
                            <a:gd name="connsiteY4" fmla="*/ 375 h 332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495" h="33275">
                              <a:moveTo>
                                <a:pt x="12126" y="375"/>
                              </a:moveTo>
                              <a:cubicBezTo>
                                <a:pt x="922" y="-2641"/>
                                <a:pt x="-1664" y="13304"/>
                                <a:pt x="922" y="20630"/>
                              </a:cubicBezTo>
                              <a:cubicBezTo>
                                <a:pt x="2214" y="24508"/>
                                <a:pt x="5662" y="30111"/>
                                <a:pt x="9110" y="31403"/>
                              </a:cubicBezTo>
                              <a:cubicBezTo>
                                <a:pt x="12988" y="34420"/>
                                <a:pt x="18159" y="34420"/>
                                <a:pt x="22469" y="26663"/>
                              </a:cubicBezTo>
                              <a:cubicBezTo>
                                <a:pt x="28071" y="16320"/>
                                <a:pt x="21176" y="2961"/>
                                <a:pt x="12557" y="3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0" name="Vrije vorm: vorm 9959">
                          <a:extLst>
                            <a:ext uri="{FF2B5EF4-FFF2-40B4-BE49-F238E27FC236}">
                              <a16:creationId xmlns:a16="http://schemas.microsoft.com/office/drawing/2014/main" id="{E956A8C2-30BD-D014-AA00-E5698D38EA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0289" y="3416706"/>
                          <a:ext cx="10155" cy="13892"/>
                        </a:xfrm>
                        <a:custGeom>
                          <a:avLst/>
                          <a:gdLst>
                            <a:gd name="connsiteX0" fmla="*/ 4992 w 10155"/>
                            <a:gd name="connsiteY0" fmla="*/ 168 h 13892"/>
                            <a:gd name="connsiteX1" fmla="*/ 252 w 10155"/>
                            <a:gd name="connsiteY1" fmla="*/ 8787 h 13892"/>
                            <a:gd name="connsiteX2" fmla="*/ 3700 w 10155"/>
                            <a:gd name="connsiteY2" fmla="*/ 13097 h 13892"/>
                            <a:gd name="connsiteX3" fmla="*/ 9302 w 10155"/>
                            <a:gd name="connsiteY3" fmla="*/ 10942 h 13892"/>
                            <a:gd name="connsiteX4" fmla="*/ 5423 w 10155"/>
                            <a:gd name="connsiteY4" fmla="*/ 168 h 138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55" h="13892">
                              <a:moveTo>
                                <a:pt x="4992" y="168"/>
                              </a:moveTo>
                              <a:cubicBezTo>
                                <a:pt x="683" y="-1124"/>
                                <a:pt x="-610" y="5340"/>
                                <a:pt x="252" y="8787"/>
                              </a:cubicBezTo>
                              <a:cubicBezTo>
                                <a:pt x="683" y="10511"/>
                                <a:pt x="1976" y="12666"/>
                                <a:pt x="3700" y="13097"/>
                              </a:cubicBezTo>
                              <a:cubicBezTo>
                                <a:pt x="5423" y="14390"/>
                                <a:pt x="7578" y="14390"/>
                                <a:pt x="9302" y="10942"/>
                              </a:cubicBezTo>
                              <a:cubicBezTo>
                                <a:pt x="11457" y="6633"/>
                                <a:pt x="9302" y="1031"/>
                                <a:pt x="5423" y="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1" name="Vrije vorm: vorm 9960">
                          <a:extLst>
                            <a:ext uri="{FF2B5EF4-FFF2-40B4-BE49-F238E27FC236}">
                              <a16:creationId xmlns:a16="http://schemas.microsoft.com/office/drawing/2014/main" id="{D66916E8-20FB-2534-8956-DCBA56D5CD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22970" y="3335425"/>
                          <a:ext cx="61625" cy="74553"/>
                        </a:xfrm>
                        <a:custGeom>
                          <a:avLst/>
                          <a:gdLst>
                            <a:gd name="connsiteX0" fmla="*/ 61625 w 61625"/>
                            <a:gd name="connsiteY0" fmla="*/ 15083 h 74553"/>
                            <a:gd name="connsiteX1" fmla="*/ 56885 w 61625"/>
                            <a:gd name="connsiteY1" fmla="*/ 24564 h 74553"/>
                            <a:gd name="connsiteX2" fmla="*/ 45681 w 61625"/>
                            <a:gd name="connsiteY2" fmla="*/ 44818 h 74553"/>
                            <a:gd name="connsiteX3" fmla="*/ 29304 w 61625"/>
                            <a:gd name="connsiteY3" fmla="*/ 74554 h 74553"/>
                            <a:gd name="connsiteX4" fmla="*/ 0 w 61625"/>
                            <a:gd name="connsiteY4" fmla="*/ 57747 h 74553"/>
                            <a:gd name="connsiteX5" fmla="*/ 15945 w 61625"/>
                            <a:gd name="connsiteY5" fmla="*/ 28873 h 74553"/>
                            <a:gd name="connsiteX6" fmla="*/ 26719 w 61625"/>
                            <a:gd name="connsiteY6" fmla="*/ 9050 h 74553"/>
                            <a:gd name="connsiteX7" fmla="*/ 31459 w 61625"/>
                            <a:gd name="connsiteY7" fmla="*/ 0 h 74553"/>
                            <a:gd name="connsiteX8" fmla="*/ 61625 w 61625"/>
                            <a:gd name="connsiteY8" fmla="*/ 15514 h 74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1625" h="74553">
                              <a:moveTo>
                                <a:pt x="61625" y="15083"/>
                              </a:moveTo>
                              <a:cubicBezTo>
                                <a:pt x="61625" y="15083"/>
                                <a:pt x="59902" y="18962"/>
                                <a:pt x="56885" y="24564"/>
                              </a:cubicBezTo>
                              <a:cubicBezTo>
                                <a:pt x="54299" y="30166"/>
                                <a:pt x="49559" y="37492"/>
                                <a:pt x="45681" y="44818"/>
                              </a:cubicBezTo>
                              <a:cubicBezTo>
                                <a:pt x="37492" y="59471"/>
                                <a:pt x="29304" y="74554"/>
                                <a:pt x="29304" y="74554"/>
                              </a:cubicBezTo>
                              <a:lnTo>
                                <a:pt x="0" y="57747"/>
                              </a:lnTo>
                              <a:cubicBezTo>
                                <a:pt x="0" y="57747"/>
                                <a:pt x="8188" y="43095"/>
                                <a:pt x="15945" y="28873"/>
                              </a:cubicBezTo>
                              <a:cubicBezTo>
                                <a:pt x="19824" y="21547"/>
                                <a:pt x="24133" y="14652"/>
                                <a:pt x="26719" y="9050"/>
                              </a:cubicBezTo>
                              <a:cubicBezTo>
                                <a:pt x="29304" y="3448"/>
                                <a:pt x="31459" y="0"/>
                                <a:pt x="31459" y="0"/>
                              </a:cubicBezTo>
                              <a:lnTo>
                                <a:pt x="61625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62" name="Vrije vorm: vorm 9961">
                          <a:extLst>
                            <a:ext uri="{FF2B5EF4-FFF2-40B4-BE49-F238E27FC236}">
                              <a16:creationId xmlns:a16="http://schemas.microsoft.com/office/drawing/2014/main" id="{2A02A4A7-669F-270F-7DD0-72DCC52AA8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38915" y="3334994"/>
                          <a:ext cx="45680" cy="45249"/>
                        </a:xfrm>
                        <a:custGeom>
                          <a:avLst/>
                          <a:gdLst>
                            <a:gd name="connsiteX0" fmla="*/ 45680 w 45680"/>
                            <a:gd name="connsiteY0" fmla="*/ 15514 h 45249"/>
                            <a:gd name="connsiteX1" fmla="*/ 37923 w 45680"/>
                            <a:gd name="connsiteY1" fmla="*/ 30597 h 45249"/>
                            <a:gd name="connsiteX2" fmla="*/ 29735 w 45680"/>
                            <a:gd name="connsiteY2" fmla="*/ 45249 h 45249"/>
                            <a:gd name="connsiteX3" fmla="*/ 0 w 45680"/>
                            <a:gd name="connsiteY3" fmla="*/ 28874 h 45249"/>
                            <a:gd name="connsiteX4" fmla="*/ 8188 w 45680"/>
                            <a:gd name="connsiteY4" fmla="*/ 14652 h 45249"/>
                            <a:gd name="connsiteX5" fmla="*/ 15514 w 45680"/>
                            <a:gd name="connsiteY5" fmla="*/ 0 h 45249"/>
                            <a:gd name="connsiteX6" fmla="*/ 45680 w 45680"/>
                            <a:gd name="connsiteY6" fmla="*/ 15514 h 45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680" h="45249">
                              <a:moveTo>
                                <a:pt x="45680" y="15514"/>
                              </a:moveTo>
                              <a:cubicBezTo>
                                <a:pt x="45680" y="15514"/>
                                <a:pt x="42233" y="23271"/>
                                <a:pt x="37923" y="30597"/>
                              </a:cubicBezTo>
                              <a:cubicBezTo>
                                <a:pt x="33614" y="37923"/>
                                <a:pt x="29735" y="45249"/>
                                <a:pt x="29735" y="45249"/>
                              </a:cubicBezTo>
                              <a:lnTo>
                                <a:pt x="0" y="28874"/>
                              </a:lnTo>
                              <a:cubicBezTo>
                                <a:pt x="0" y="28874"/>
                                <a:pt x="3878" y="21547"/>
                                <a:pt x="8188" y="14652"/>
                              </a:cubicBezTo>
                              <a:cubicBezTo>
                                <a:pt x="12066" y="7326"/>
                                <a:pt x="15514" y="0"/>
                                <a:pt x="15514" y="0"/>
                              </a:cubicBezTo>
                              <a:lnTo>
                                <a:pt x="45680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9942" name="Vrije vorm: vorm 9941">
                      <a:extLst>
                        <a:ext uri="{FF2B5EF4-FFF2-40B4-BE49-F238E27FC236}">
                          <a16:creationId xmlns:a16="http://schemas.microsoft.com/office/drawing/2014/main" id="{31954B1B-B881-BF02-4C01-85C57557E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3116" y="3285435"/>
                      <a:ext cx="2446915" cy="1121323"/>
                    </a:xfrm>
                    <a:custGeom>
                      <a:avLst/>
                      <a:gdLst>
                        <a:gd name="connsiteX0" fmla="*/ 2440882 w 2446915"/>
                        <a:gd name="connsiteY0" fmla="*/ 0 h 1121323"/>
                        <a:gd name="connsiteX1" fmla="*/ 2426661 w 2446915"/>
                        <a:gd name="connsiteY1" fmla="*/ 28012 h 1121323"/>
                        <a:gd name="connsiteX2" fmla="*/ 2384428 w 2446915"/>
                        <a:gd name="connsiteY2" fmla="*/ 105582 h 1121323"/>
                        <a:gd name="connsiteX3" fmla="*/ 2308150 w 2446915"/>
                        <a:gd name="connsiteY3" fmla="*/ 220214 h 1121323"/>
                        <a:gd name="connsiteX4" fmla="*/ 2193088 w 2446915"/>
                        <a:gd name="connsiteY4" fmla="*/ 357255 h 1121323"/>
                        <a:gd name="connsiteX5" fmla="*/ 2035792 w 2446915"/>
                        <a:gd name="connsiteY5" fmla="*/ 501191 h 1121323"/>
                        <a:gd name="connsiteX6" fmla="*/ 1840142 w 2446915"/>
                        <a:gd name="connsiteY6" fmla="*/ 639094 h 1121323"/>
                        <a:gd name="connsiteX7" fmla="*/ 1366532 w 2446915"/>
                        <a:gd name="connsiteY7" fmla="*/ 864910 h 1121323"/>
                        <a:gd name="connsiteX8" fmla="*/ 1110550 w 2446915"/>
                        <a:gd name="connsiteY8" fmla="*/ 947221 h 1121323"/>
                        <a:gd name="connsiteX9" fmla="*/ 857153 w 2446915"/>
                        <a:gd name="connsiteY9" fmla="*/ 1009708 h 1121323"/>
                        <a:gd name="connsiteX10" fmla="*/ 399057 w 2446915"/>
                        <a:gd name="connsiteY10" fmla="*/ 1084262 h 1121323"/>
                        <a:gd name="connsiteX11" fmla="*/ 71968 w 2446915"/>
                        <a:gd name="connsiteY11" fmla="*/ 1110550 h 1121323"/>
                        <a:gd name="connsiteX12" fmla="*/ 7757 w 2446915"/>
                        <a:gd name="connsiteY12" fmla="*/ 1113135 h 1121323"/>
                        <a:gd name="connsiteX13" fmla="*/ 0 w 2446915"/>
                        <a:gd name="connsiteY13" fmla="*/ 1121323 h 1121323"/>
                        <a:gd name="connsiteX14" fmla="*/ 72399 w 2446915"/>
                        <a:gd name="connsiteY14" fmla="*/ 1118738 h 1121323"/>
                        <a:gd name="connsiteX15" fmla="*/ 399919 w 2446915"/>
                        <a:gd name="connsiteY15" fmla="*/ 1092450 h 1121323"/>
                        <a:gd name="connsiteX16" fmla="*/ 858446 w 2446915"/>
                        <a:gd name="connsiteY16" fmla="*/ 1017896 h 1121323"/>
                        <a:gd name="connsiteX17" fmla="*/ 1112273 w 2446915"/>
                        <a:gd name="connsiteY17" fmla="*/ 955409 h 1121323"/>
                        <a:gd name="connsiteX18" fmla="*/ 1368687 w 2446915"/>
                        <a:gd name="connsiteY18" fmla="*/ 873098 h 1121323"/>
                        <a:gd name="connsiteX19" fmla="*/ 1843590 w 2446915"/>
                        <a:gd name="connsiteY19" fmla="*/ 646851 h 1121323"/>
                        <a:gd name="connsiteX20" fmla="*/ 2040102 w 2446915"/>
                        <a:gd name="connsiteY20" fmla="*/ 508517 h 1121323"/>
                        <a:gd name="connsiteX21" fmla="*/ 2197828 w 2446915"/>
                        <a:gd name="connsiteY21" fmla="*/ 363719 h 1121323"/>
                        <a:gd name="connsiteX22" fmla="*/ 2313753 w 2446915"/>
                        <a:gd name="connsiteY22" fmla="*/ 225816 h 1121323"/>
                        <a:gd name="connsiteX23" fmla="*/ 2390461 w 2446915"/>
                        <a:gd name="connsiteY23" fmla="*/ 110322 h 1121323"/>
                        <a:gd name="connsiteX24" fmla="*/ 2432694 w 2446915"/>
                        <a:gd name="connsiteY24" fmla="*/ 31890 h 1121323"/>
                        <a:gd name="connsiteX25" fmla="*/ 2446915 w 2446915"/>
                        <a:gd name="connsiteY25" fmla="*/ 3879 h 1121323"/>
                        <a:gd name="connsiteX26" fmla="*/ 2440020 w 2446915"/>
                        <a:gd name="connsiteY26" fmla="*/ 431 h 112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46915" h="1121323">
                          <a:moveTo>
                            <a:pt x="2440882" y="0"/>
                          </a:moveTo>
                          <a:cubicBezTo>
                            <a:pt x="2440882" y="0"/>
                            <a:pt x="2436142" y="9912"/>
                            <a:pt x="2426661" y="28012"/>
                          </a:cubicBezTo>
                          <a:cubicBezTo>
                            <a:pt x="2418042" y="46542"/>
                            <a:pt x="2403390" y="72830"/>
                            <a:pt x="2384428" y="105582"/>
                          </a:cubicBezTo>
                          <a:cubicBezTo>
                            <a:pt x="2364605" y="138334"/>
                            <a:pt x="2340041" y="177550"/>
                            <a:pt x="2308150" y="220214"/>
                          </a:cubicBezTo>
                          <a:cubicBezTo>
                            <a:pt x="2276691" y="263308"/>
                            <a:pt x="2238337" y="309851"/>
                            <a:pt x="2193088" y="357255"/>
                          </a:cubicBezTo>
                          <a:cubicBezTo>
                            <a:pt x="2147407" y="405090"/>
                            <a:pt x="2094832" y="453787"/>
                            <a:pt x="2035792" y="501191"/>
                          </a:cubicBezTo>
                          <a:cubicBezTo>
                            <a:pt x="1976752" y="549026"/>
                            <a:pt x="1910818" y="595137"/>
                            <a:pt x="1840142" y="639094"/>
                          </a:cubicBezTo>
                          <a:cubicBezTo>
                            <a:pt x="1698361" y="726576"/>
                            <a:pt x="1535463" y="803285"/>
                            <a:pt x="1366532" y="864910"/>
                          </a:cubicBezTo>
                          <a:cubicBezTo>
                            <a:pt x="1282066" y="895938"/>
                            <a:pt x="1196308" y="923088"/>
                            <a:pt x="1110550" y="947221"/>
                          </a:cubicBezTo>
                          <a:cubicBezTo>
                            <a:pt x="1025222" y="971354"/>
                            <a:pt x="939895" y="992039"/>
                            <a:pt x="857153" y="1009708"/>
                          </a:cubicBezTo>
                          <a:cubicBezTo>
                            <a:pt x="691238" y="1045046"/>
                            <a:pt x="534374" y="1068748"/>
                            <a:pt x="399057" y="1084262"/>
                          </a:cubicBezTo>
                          <a:cubicBezTo>
                            <a:pt x="264170" y="1099776"/>
                            <a:pt x="150831" y="1107102"/>
                            <a:pt x="71968" y="1110550"/>
                          </a:cubicBezTo>
                          <a:cubicBezTo>
                            <a:pt x="46973" y="1111842"/>
                            <a:pt x="25426" y="1112273"/>
                            <a:pt x="7757" y="1113135"/>
                          </a:cubicBezTo>
                          <a:cubicBezTo>
                            <a:pt x="5602" y="1116152"/>
                            <a:pt x="3017" y="1118738"/>
                            <a:pt x="0" y="1121323"/>
                          </a:cubicBezTo>
                          <a:cubicBezTo>
                            <a:pt x="19393" y="1120892"/>
                            <a:pt x="43526" y="1120031"/>
                            <a:pt x="72399" y="1118738"/>
                          </a:cubicBezTo>
                          <a:cubicBezTo>
                            <a:pt x="151262" y="1115290"/>
                            <a:pt x="264601" y="1107964"/>
                            <a:pt x="399919" y="1092450"/>
                          </a:cubicBezTo>
                          <a:cubicBezTo>
                            <a:pt x="535236" y="1076936"/>
                            <a:pt x="692531" y="1053234"/>
                            <a:pt x="858446" y="1017896"/>
                          </a:cubicBezTo>
                          <a:cubicBezTo>
                            <a:pt x="941619" y="1000227"/>
                            <a:pt x="1026946" y="979542"/>
                            <a:pt x="1112273" y="955409"/>
                          </a:cubicBezTo>
                          <a:cubicBezTo>
                            <a:pt x="1198032" y="931276"/>
                            <a:pt x="1284221" y="903695"/>
                            <a:pt x="1368687" y="873098"/>
                          </a:cubicBezTo>
                          <a:cubicBezTo>
                            <a:pt x="1538049" y="811042"/>
                            <a:pt x="1701377" y="734764"/>
                            <a:pt x="1843590" y="646851"/>
                          </a:cubicBezTo>
                          <a:cubicBezTo>
                            <a:pt x="1914696" y="602894"/>
                            <a:pt x="1980631" y="556352"/>
                            <a:pt x="2040102" y="508517"/>
                          </a:cubicBezTo>
                          <a:cubicBezTo>
                            <a:pt x="2099572" y="460682"/>
                            <a:pt x="2152148" y="411554"/>
                            <a:pt x="2197828" y="363719"/>
                          </a:cubicBezTo>
                          <a:cubicBezTo>
                            <a:pt x="2243939" y="315884"/>
                            <a:pt x="2281863" y="268911"/>
                            <a:pt x="2313753" y="225816"/>
                          </a:cubicBezTo>
                          <a:cubicBezTo>
                            <a:pt x="2346074" y="183152"/>
                            <a:pt x="2370638" y="143074"/>
                            <a:pt x="2390461" y="110322"/>
                          </a:cubicBezTo>
                          <a:cubicBezTo>
                            <a:pt x="2409423" y="77139"/>
                            <a:pt x="2424075" y="50852"/>
                            <a:pt x="2432694" y="31890"/>
                          </a:cubicBezTo>
                          <a:cubicBezTo>
                            <a:pt x="2441744" y="13359"/>
                            <a:pt x="2446915" y="3879"/>
                            <a:pt x="2446915" y="3879"/>
                          </a:cubicBezTo>
                          <a:lnTo>
                            <a:pt x="2440020" y="431"/>
                          </a:ln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816" name="Graphic 1445">
                    <a:extLst>
                      <a:ext uri="{FF2B5EF4-FFF2-40B4-BE49-F238E27FC236}">
                        <a16:creationId xmlns:a16="http://schemas.microsoft.com/office/drawing/2014/main" id="{E08EA2FD-09B4-1C79-FACC-5CF6E7E32B69}"/>
                      </a:ext>
                    </a:extLst>
                  </p:cNvPr>
                  <p:cNvGrpSpPr/>
                  <p:nvPr/>
                </p:nvGrpSpPr>
                <p:grpSpPr>
                  <a:xfrm>
                    <a:off x="4670297" y="4714455"/>
                    <a:ext cx="3025155" cy="360702"/>
                    <a:chOff x="4670297" y="4714455"/>
                    <a:chExt cx="3025155" cy="360702"/>
                  </a:xfrm>
                </p:grpSpPr>
                <p:grpSp>
                  <p:nvGrpSpPr>
                    <p:cNvPr id="8817" name="Graphic 1445">
                      <a:extLst>
                        <a:ext uri="{FF2B5EF4-FFF2-40B4-BE49-F238E27FC236}">
                          <a16:creationId xmlns:a16="http://schemas.microsoft.com/office/drawing/2014/main" id="{435EA4C8-C350-AA15-2414-6AEF1B279F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0297" y="4719626"/>
                      <a:ext cx="3025155" cy="355531"/>
                      <a:chOff x="4670297" y="4719626"/>
                      <a:chExt cx="3025155" cy="355531"/>
                    </a:xfrm>
                  </p:grpSpPr>
                  <p:grpSp>
                    <p:nvGrpSpPr>
                      <p:cNvPr id="8819" name="Graphic 1445">
                        <a:extLst>
                          <a:ext uri="{FF2B5EF4-FFF2-40B4-BE49-F238E27FC236}">
                            <a16:creationId xmlns:a16="http://schemas.microsoft.com/office/drawing/2014/main" id="{C3BE08E0-B466-4CF8-D959-D521F2F0EC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0297" y="4773063"/>
                        <a:ext cx="96277" cy="133162"/>
                        <a:chOff x="4670297" y="4773063"/>
                        <a:chExt cx="96277" cy="133162"/>
                      </a:xfrm>
                    </p:grpSpPr>
                    <p:sp>
                      <p:nvSpPr>
                        <p:cNvPr id="9934" name="Vrije vorm: vorm 9933">
                          <a:extLst>
                            <a:ext uri="{FF2B5EF4-FFF2-40B4-BE49-F238E27FC236}">
                              <a16:creationId xmlns:a16="http://schemas.microsoft.com/office/drawing/2014/main" id="{48DFC464-FC28-D098-FCA9-C751F3E0D6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0297" y="4808832"/>
                          <a:ext cx="81232" cy="97393"/>
                        </a:xfrm>
                        <a:custGeom>
                          <a:avLst/>
                          <a:gdLst>
                            <a:gd name="connsiteX0" fmla="*/ 80332 w 81232"/>
                            <a:gd name="connsiteY0" fmla="*/ 56885 h 97393"/>
                            <a:gd name="connsiteX1" fmla="*/ 74299 w 81232"/>
                            <a:gd name="connsiteY1" fmla="*/ 12497 h 97393"/>
                            <a:gd name="connsiteX2" fmla="*/ 55768 w 81232"/>
                            <a:gd name="connsiteY2" fmla="*/ 6464 h 97393"/>
                            <a:gd name="connsiteX3" fmla="*/ 42840 w 81232"/>
                            <a:gd name="connsiteY3" fmla="*/ 2155 h 97393"/>
                            <a:gd name="connsiteX4" fmla="*/ 37237 w 81232"/>
                            <a:gd name="connsiteY4" fmla="*/ 0 h 97393"/>
                            <a:gd name="connsiteX5" fmla="*/ 5347 w 81232"/>
                            <a:gd name="connsiteY5" fmla="*/ 31028 h 97393"/>
                            <a:gd name="connsiteX6" fmla="*/ 13535 w 81232"/>
                            <a:gd name="connsiteY6" fmla="*/ 87913 h 97393"/>
                            <a:gd name="connsiteX7" fmla="*/ 18276 w 81232"/>
                            <a:gd name="connsiteY7" fmla="*/ 92653 h 97393"/>
                            <a:gd name="connsiteX8" fmla="*/ 22585 w 81232"/>
                            <a:gd name="connsiteY8" fmla="*/ 95670 h 97393"/>
                            <a:gd name="connsiteX9" fmla="*/ 24740 w 81232"/>
                            <a:gd name="connsiteY9" fmla="*/ 96963 h 97393"/>
                            <a:gd name="connsiteX10" fmla="*/ 32497 w 81232"/>
                            <a:gd name="connsiteY10" fmla="*/ 97394 h 97393"/>
                            <a:gd name="connsiteX11" fmla="*/ 39392 w 81232"/>
                            <a:gd name="connsiteY11" fmla="*/ 96532 h 97393"/>
                            <a:gd name="connsiteX12" fmla="*/ 80763 w 81232"/>
                            <a:gd name="connsiteY12" fmla="*/ 56454 h 97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232" h="97393">
                              <a:moveTo>
                                <a:pt x="80332" y="56885"/>
                              </a:moveTo>
                              <a:cubicBezTo>
                                <a:pt x="84211" y="28011"/>
                                <a:pt x="74299" y="12497"/>
                                <a:pt x="74299" y="12497"/>
                              </a:cubicBezTo>
                              <a:cubicBezTo>
                                <a:pt x="74299" y="12497"/>
                                <a:pt x="64818" y="9481"/>
                                <a:pt x="55768" y="6464"/>
                              </a:cubicBezTo>
                              <a:cubicBezTo>
                                <a:pt x="51028" y="4740"/>
                                <a:pt x="46287" y="3447"/>
                                <a:pt x="42840" y="2155"/>
                              </a:cubicBezTo>
                              <a:cubicBezTo>
                                <a:pt x="39392" y="862"/>
                                <a:pt x="37237" y="0"/>
                                <a:pt x="37237" y="0"/>
                              </a:cubicBezTo>
                              <a:cubicBezTo>
                                <a:pt x="37237" y="0"/>
                                <a:pt x="20000" y="5602"/>
                                <a:pt x="5347" y="31028"/>
                              </a:cubicBezTo>
                              <a:cubicBezTo>
                                <a:pt x="-5857" y="49990"/>
                                <a:pt x="2331" y="74554"/>
                                <a:pt x="13535" y="87913"/>
                              </a:cubicBezTo>
                              <a:cubicBezTo>
                                <a:pt x="15259" y="89637"/>
                                <a:pt x="16983" y="91360"/>
                                <a:pt x="18276" y="92653"/>
                              </a:cubicBezTo>
                              <a:cubicBezTo>
                                <a:pt x="20000" y="93946"/>
                                <a:pt x="21292" y="94808"/>
                                <a:pt x="22585" y="95670"/>
                              </a:cubicBezTo>
                              <a:cubicBezTo>
                                <a:pt x="23878" y="96532"/>
                                <a:pt x="24740" y="96963"/>
                                <a:pt x="24740" y="96963"/>
                              </a:cubicBezTo>
                              <a:cubicBezTo>
                                <a:pt x="24740" y="96963"/>
                                <a:pt x="28619" y="96963"/>
                                <a:pt x="32497" y="97394"/>
                              </a:cubicBezTo>
                              <a:cubicBezTo>
                                <a:pt x="34652" y="97394"/>
                                <a:pt x="36807" y="97394"/>
                                <a:pt x="39392" y="96532"/>
                              </a:cubicBezTo>
                              <a:cubicBezTo>
                                <a:pt x="56630" y="92653"/>
                                <a:pt x="77746" y="78863"/>
                                <a:pt x="80763" y="5645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5" name="Vrije vorm: vorm 9934">
                          <a:extLst>
                            <a:ext uri="{FF2B5EF4-FFF2-40B4-BE49-F238E27FC236}">
                              <a16:creationId xmlns:a16="http://schemas.microsoft.com/office/drawing/2014/main" id="{8321F300-9085-A430-D7BC-117ECC3FE6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9435" y="4809263"/>
                          <a:ext cx="61194" cy="33614"/>
                        </a:xfrm>
                        <a:custGeom>
                          <a:avLst/>
                          <a:gdLst>
                            <a:gd name="connsiteX0" fmla="*/ 61194 w 61194"/>
                            <a:gd name="connsiteY0" fmla="*/ 33183 h 33614"/>
                            <a:gd name="connsiteX1" fmla="*/ 54730 w 61194"/>
                            <a:gd name="connsiteY1" fmla="*/ 12497 h 33614"/>
                            <a:gd name="connsiteX2" fmla="*/ 36200 w 61194"/>
                            <a:gd name="connsiteY2" fmla="*/ 6464 h 33614"/>
                            <a:gd name="connsiteX3" fmla="*/ 23271 w 61194"/>
                            <a:gd name="connsiteY3" fmla="*/ 2155 h 33614"/>
                            <a:gd name="connsiteX4" fmla="*/ 17669 w 61194"/>
                            <a:gd name="connsiteY4" fmla="*/ 0 h 33614"/>
                            <a:gd name="connsiteX5" fmla="*/ 0 w 61194"/>
                            <a:gd name="connsiteY5" fmla="*/ 12497 h 33614"/>
                            <a:gd name="connsiteX6" fmla="*/ 30597 w 61194"/>
                            <a:gd name="connsiteY6" fmla="*/ 23271 h 33614"/>
                            <a:gd name="connsiteX7" fmla="*/ 61194 w 61194"/>
                            <a:gd name="connsiteY7" fmla="*/ 33614 h 336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1194" h="33614">
                              <a:moveTo>
                                <a:pt x="61194" y="33183"/>
                              </a:moveTo>
                              <a:cubicBezTo>
                                <a:pt x="59471" y="19393"/>
                                <a:pt x="54730" y="12497"/>
                                <a:pt x="54730" y="12497"/>
                              </a:cubicBezTo>
                              <a:cubicBezTo>
                                <a:pt x="54730" y="12497"/>
                                <a:pt x="45249" y="9481"/>
                                <a:pt x="36200" y="6464"/>
                              </a:cubicBezTo>
                              <a:cubicBezTo>
                                <a:pt x="31459" y="4740"/>
                                <a:pt x="26719" y="3448"/>
                                <a:pt x="23271" y="2155"/>
                              </a:cubicBezTo>
                              <a:cubicBezTo>
                                <a:pt x="19824" y="862"/>
                                <a:pt x="17669" y="0"/>
                                <a:pt x="17669" y="0"/>
                              </a:cubicBezTo>
                              <a:cubicBezTo>
                                <a:pt x="17669" y="0"/>
                                <a:pt x="9912" y="3017"/>
                                <a:pt x="0" y="12497"/>
                              </a:cubicBezTo>
                              <a:cubicBezTo>
                                <a:pt x="0" y="12497"/>
                                <a:pt x="15083" y="18100"/>
                                <a:pt x="30597" y="23271"/>
                              </a:cubicBezTo>
                              <a:cubicBezTo>
                                <a:pt x="46111" y="28443"/>
                                <a:pt x="61194" y="33614"/>
                                <a:pt x="61194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6" name="Vrije vorm: vorm 9935">
                          <a:extLst>
                            <a:ext uri="{FF2B5EF4-FFF2-40B4-BE49-F238E27FC236}">
                              <a16:creationId xmlns:a16="http://schemas.microsoft.com/office/drawing/2014/main" id="{E640322B-FF53-3318-EBDB-3F87352297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7877" y="4773063"/>
                          <a:ext cx="29735" cy="42663"/>
                        </a:xfrm>
                        <a:custGeom>
                          <a:avLst/>
                          <a:gdLst>
                            <a:gd name="connsiteX0" fmla="*/ 17669 w 29735"/>
                            <a:gd name="connsiteY0" fmla="*/ 42664 h 42663"/>
                            <a:gd name="connsiteX1" fmla="*/ 0 w 29735"/>
                            <a:gd name="connsiteY1" fmla="*/ 36630 h 42663"/>
                            <a:gd name="connsiteX2" fmla="*/ 12497 w 29735"/>
                            <a:gd name="connsiteY2" fmla="*/ 0 h 42663"/>
                            <a:gd name="connsiteX3" fmla="*/ 29735 w 29735"/>
                            <a:gd name="connsiteY3" fmla="*/ 6033 h 42663"/>
                            <a:gd name="connsiteX4" fmla="*/ 17669 w 29735"/>
                            <a:gd name="connsiteY4" fmla="*/ 42664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735" h="42663">
                              <a:moveTo>
                                <a:pt x="17669" y="42664"/>
                              </a:moveTo>
                              <a:lnTo>
                                <a:pt x="0" y="36630"/>
                              </a:lnTo>
                              <a:lnTo>
                                <a:pt x="12497" y="0"/>
                              </a:lnTo>
                              <a:lnTo>
                                <a:pt x="29735" y="6033"/>
                              </a:lnTo>
                              <a:lnTo>
                                <a:pt x="17669" y="4266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7" name="Vrije vorm: vorm 9936">
                          <a:extLst>
                            <a:ext uri="{FF2B5EF4-FFF2-40B4-BE49-F238E27FC236}">
                              <a16:creationId xmlns:a16="http://schemas.microsoft.com/office/drawing/2014/main" id="{79230E77-4920-6428-037E-53DC9F071E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1983" y="4830633"/>
                          <a:ext cx="33771" cy="25261"/>
                        </a:xfrm>
                        <a:custGeom>
                          <a:avLst/>
                          <a:gdLst>
                            <a:gd name="connsiteX0" fmla="*/ 33739 w 33771"/>
                            <a:gd name="connsiteY0" fmla="*/ 10088 h 25261"/>
                            <a:gd name="connsiteX1" fmla="*/ 10468 w 33771"/>
                            <a:gd name="connsiteY1" fmla="*/ 1900 h 25261"/>
                            <a:gd name="connsiteX2" fmla="*/ 988 w 33771"/>
                            <a:gd name="connsiteY2" fmla="*/ 11812 h 25261"/>
                            <a:gd name="connsiteX3" fmla="*/ 8745 w 33771"/>
                            <a:gd name="connsiteY3" fmla="*/ 24310 h 25261"/>
                            <a:gd name="connsiteX4" fmla="*/ 33739 w 33771"/>
                            <a:gd name="connsiteY4" fmla="*/ 10088 h 25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771" h="25261">
                              <a:moveTo>
                                <a:pt x="33739" y="10088"/>
                              </a:moveTo>
                              <a:cubicBezTo>
                                <a:pt x="34601" y="-1116"/>
                                <a:pt x="17794" y="-1547"/>
                                <a:pt x="10468" y="1900"/>
                              </a:cubicBezTo>
                              <a:cubicBezTo>
                                <a:pt x="6590" y="3624"/>
                                <a:pt x="1418" y="7934"/>
                                <a:pt x="988" y="11812"/>
                              </a:cubicBezTo>
                              <a:cubicBezTo>
                                <a:pt x="-1167" y="16122"/>
                                <a:pt x="-305" y="21293"/>
                                <a:pt x="8745" y="24310"/>
                              </a:cubicBezTo>
                              <a:cubicBezTo>
                                <a:pt x="20380" y="28188"/>
                                <a:pt x="32878" y="19569"/>
                                <a:pt x="33739" y="100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8" name="Vrije vorm: vorm 9937">
                          <a:extLst>
                            <a:ext uri="{FF2B5EF4-FFF2-40B4-BE49-F238E27FC236}">
                              <a16:creationId xmlns:a16="http://schemas.microsoft.com/office/drawing/2014/main" id="{863AB29D-33F6-F16E-3788-3B912E49C0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7417" y="4864359"/>
                          <a:ext cx="14172" cy="10432"/>
                        </a:xfrm>
                        <a:custGeom>
                          <a:avLst/>
                          <a:gdLst>
                            <a:gd name="connsiteX0" fmla="*/ 14172 w 14172"/>
                            <a:gd name="connsiteY0" fmla="*/ 4374 h 10432"/>
                            <a:gd name="connsiteX1" fmla="*/ 4261 w 14172"/>
                            <a:gd name="connsiteY1" fmla="*/ 926 h 10432"/>
                            <a:gd name="connsiteX2" fmla="*/ 382 w 14172"/>
                            <a:gd name="connsiteY2" fmla="*/ 4805 h 10432"/>
                            <a:gd name="connsiteX3" fmla="*/ 3399 w 14172"/>
                            <a:gd name="connsiteY3" fmla="*/ 9976 h 10432"/>
                            <a:gd name="connsiteX4" fmla="*/ 13741 w 14172"/>
                            <a:gd name="connsiteY4" fmla="*/ 4374 h 104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172" h="10432">
                              <a:moveTo>
                                <a:pt x="14172" y="4374"/>
                              </a:moveTo>
                              <a:cubicBezTo>
                                <a:pt x="14172" y="-366"/>
                                <a:pt x="7277" y="-797"/>
                                <a:pt x="4261" y="926"/>
                              </a:cubicBezTo>
                              <a:cubicBezTo>
                                <a:pt x="2537" y="1788"/>
                                <a:pt x="382" y="3512"/>
                                <a:pt x="382" y="4805"/>
                              </a:cubicBezTo>
                              <a:cubicBezTo>
                                <a:pt x="-480" y="6529"/>
                                <a:pt x="-49" y="8683"/>
                                <a:pt x="3399" y="9976"/>
                              </a:cubicBezTo>
                              <a:cubicBezTo>
                                <a:pt x="8139" y="11700"/>
                                <a:pt x="13741" y="8252"/>
                                <a:pt x="13741" y="43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9" name="Vrije vorm: vorm 9938">
                          <a:extLst>
                            <a:ext uri="{FF2B5EF4-FFF2-40B4-BE49-F238E27FC236}">
                              <a16:creationId xmlns:a16="http://schemas.microsoft.com/office/drawing/2014/main" id="{7D585ADA-B4D1-48A9-B1E5-8CF5C5FA3F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7711" y="4782113"/>
                          <a:ext cx="78432" cy="55592"/>
                        </a:xfrm>
                        <a:custGeom>
                          <a:avLst/>
                          <a:gdLst>
                            <a:gd name="connsiteX0" fmla="*/ 68521 w 78432"/>
                            <a:gd name="connsiteY0" fmla="*/ 55592 h 55592"/>
                            <a:gd name="connsiteX1" fmla="*/ 34476 w 78432"/>
                            <a:gd name="connsiteY1" fmla="*/ 43956 h 55592"/>
                            <a:gd name="connsiteX2" fmla="*/ 10774 w 78432"/>
                            <a:gd name="connsiteY2" fmla="*/ 35769 h 55592"/>
                            <a:gd name="connsiteX3" fmla="*/ 0 w 78432"/>
                            <a:gd name="connsiteY3" fmla="*/ 31890 h 55592"/>
                            <a:gd name="connsiteX4" fmla="*/ 11636 w 78432"/>
                            <a:gd name="connsiteY4" fmla="*/ 0 h 55592"/>
                            <a:gd name="connsiteX5" fmla="*/ 21978 w 78432"/>
                            <a:gd name="connsiteY5" fmla="*/ 3879 h 55592"/>
                            <a:gd name="connsiteX6" fmla="*/ 44818 w 78432"/>
                            <a:gd name="connsiteY6" fmla="*/ 11635 h 55592"/>
                            <a:gd name="connsiteX7" fmla="*/ 78432 w 78432"/>
                            <a:gd name="connsiteY7" fmla="*/ 22840 h 55592"/>
                            <a:gd name="connsiteX8" fmla="*/ 68090 w 78432"/>
                            <a:gd name="connsiteY8" fmla="*/ 55161 h 555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432" h="55592">
                              <a:moveTo>
                                <a:pt x="68521" y="55592"/>
                              </a:moveTo>
                              <a:cubicBezTo>
                                <a:pt x="68521" y="55592"/>
                                <a:pt x="51283" y="49990"/>
                                <a:pt x="34476" y="43956"/>
                              </a:cubicBezTo>
                              <a:cubicBezTo>
                                <a:pt x="25857" y="40940"/>
                                <a:pt x="17238" y="38354"/>
                                <a:pt x="10774" y="35769"/>
                              </a:cubicBezTo>
                              <a:cubicBezTo>
                                <a:pt x="4309" y="33614"/>
                                <a:pt x="0" y="31890"/>
                                <a:pt x="0" y="31890"/>
                              </a:cubicBezTo>
                              <a:lnTo>
                                <a:pt x="11636" y="0"/>
                              </a:lnTo>
                              <a:cubicBezTo>
                                <a:pt x="11636" y="0"/>
                                <a:pt x="15945" y="1724"/>
                                <a:pt x="21978" y="3879"/>
                              </a:cubicBezTo>
                              <a:cubicBezTo>
                                <a:pt x="28012" y="6033"/>
                                <a:pt x="36630" y="9050"/>
                                <a:pt x="44818" y="11635"/>
                              </a:cubicBezTo>
                              <a:cubicBezTo>
                                <a:pt x="61625" y="17238"/>
                                <a:pt x="78432" y="22840"/>
                                <a:pt x="78432" y="22840"/>
                              </a:cubicBezTo>
                              <a:lnTo>
                                <a:pt x="68090" y="551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40" name="Vrije vorm: vorm 9939">
                          <a:extLst>
                            <a:ext uri="{FF2B5EF4-FFF2-40B4-BE49-F238E27FC236}">
                              <a16:creationId xmlns:a16="http://schemas.microsoft.com/office/drawing/2014/main" id="{BABEC53A-7161-B2C3-9C1F-58EEF80E56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22187" y="4794611"/>
                          <a:ext cx="44387" cy="43094"/>
                        </a:xfrm>
                        <a:custGeom>
                          <a:avLst/>
                          <a:gdLst>
                            <a:gd name="connsiteX0" fmla="*/ 34045 w 44387"/>
                            <a:gd name="connsiteY0" fmla="*/ 43095 h 43094"/>
                            <a:gd name="connsiteX1" fmla="*/ 0 w 44387"/>
                            <a:gd name="connsiteY1" fmla="*/ 31890 h 43094"/>
                            <a:gd name="connsiteX2" fmla="*/ 10774 w 44387"/>
                            <a:gd name="connsiteY2" fmla="*/ 0 h 43094"/>
                            <a:gd name="connsiteX3" fmla="*/ 44387 w 44387"/>
                            <a:gd name="connsiteY3" fmla="*/ 11205 h 43094"/>
                            <a:gd name="connsiteX4" fmla="*/ 34045 w 44387"/>
                            <a:gd name="connsiteY4" fmla="*/ 43095 h 430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4387" h="43094">
                              <a:moveTo>
                                <a:pt x="34045" y="43095"/>
                              </a:moveTo>
                              <a:lnTo>
                                <a:pt x="0" y="31890"/>
                              </a:lnTo>
                              <a:lnTo>
                                <a:pt x="10774" y="0"/>
                              </a:lnTo>
                              <a:lnTo>
                                <a:pt x="44387" y="11205"/>
                              </a:lnTo>
                              <a:lnTo>
                                <a:pt x="34045" y="430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820" name="Graphic 1445">
                        <a:extLst>
                          <a:ext uri="{FF2B5EF4-FFF2-40B4-BE49-F238E27FC236}">
                            <a16:creationId xmlns:a16="http://schemas.microsoft.com/office/drawing/2014/main" id="{B315B1DF-F77F-B772-BA33-C2952608718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10097" y="4838998"/>
                        <a:ext cx="90912" cy="136179"/>
                        <a:chOff x="4910097" y="4838998"/>
                        <a:chExt cx="90912" cy="136179"/>
                      </a:xfrm>
                    </p:grpSpPr>
                    <p:sp>
                      <p:nvSpPr>
                        <p:cNvPr id="9927" name="Vrije vorm: vorm 9926">
                          <a:extLst>
                            <a:ext uri="{FF2B5EF4-FFF2-40B4-BE49-F238E27FC236}">
                              <a16:creationId xmlns:a16="http://schemas.microsoft.com/office/drawing/2014/main" id="{EBD014B7-F3E4-B436-DEF9-D040B6D149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0097" y="4876921"/>
                          <a:ext cx="81000" cy="98256"/>
                        </a:xfrm>
                        <a:custGeom>
                          <a:avLst/>
                          <a:gdLst>
                            <a:gd name="connsiteX0" fmla="*/ 80569 w 81000"/>
                            <a:gd name="connsiteY0" fmla="*/ 52576 h 98256"/>
                            <a:gd name="connsiteX1" fmla="*/ 75829 w 81000"/>
                            <a:gd name="connsiteY1" fmla="*/ 20255 h 98256"/>
                            <a:gd name="connsiteX2" fmla="*/ 70227 w 81000"/>
                            <a:gd name="connsiteY2" fmla="*/ 9481 h 98256"/>
                            <a:gd name="connsiteX3" fmla="*/ 31872 w 81000"/>
                            <a:gd name="connsiteY3" fmla="*/ 0 h 98256"/>
                            <a:gd name="connsiteX4" fmla="*/ 3430 w 81000"/>
                            <a:gd name="connsiteY4" fmla="*/ 34476 h 98256"/>
                            <a:gd name="connsiteX5" fmla="*/ 17220 w 81000"/>
                            <a:gd name="connsiteY5" fmla="*/ 90068 h 98256"/>
                            <a:gd name="connsiteX6" fmla="*/ 22392 w 81000"/>
                            <a:gd name="connsiteY6" fmla="*/ 94377 h 98256"/>
                            <a:gd name="connsiteX7" fmla="*/ 27132 w 81000"/>
                            <a:gd name="connsiteY7" fmla="*/ 96963 h 98256"/>
                            <a:gd name="connsiteX8" fmla="*/ 29287 w 81000"/>
                            <a:gd name="connsiteY8" fmla="*/ 98256 h 98256"/>
                            <a:gd name="connsiteX9" fmla="*/ 37044 w 81000"/>
                            <a:gd name="connsiteY9" fmla="*/ 98256 h 98256"/>
                            <a:gd name="connsiteX10" fmla="*/ 43939 w 81000"/>
                            <a:gd name="connsiteY10" fmla="*/ 96532 h 98256"/>
                            <a:gd name="connsiteX11" fmla="*/ 81000 w 81000"/>
                            <a:gd name="connsiteY11" fmla="*/ 52576 h 982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00" h="98256">
                              <a:moveTo>
                                <a:pt x="80569" y="52576"/>
                              </a:moveTo>
                              <a:cubicBezTo>
                                <a:pt x="81431" y="37924"/>
                                <a:pt x="78846" y="27150"/>
                                <a:pt x="75829" y="20255"/>
                              </a:cubicBezTo>
                              <a:cubicBezTo>
                                <a:pt x="73243" y="12929"/>
                                <a:pt x="70227" y="9481"/>
                                <a:pt x="70227" y="9481"/>
                              </a:cubicBezTo>
                              <a:lnTo>
                                <a:pt x="31872" y="0"/>
                              </a:lnTo>
                              <a:cubicBezTo>
                                <a:pt x="31872" y="0"/>
                                <a:pt x="15066" y="7326"/>
                                <a:pt x="3430" y="34476"/>
                              </a:cubicBezTo>
                              <a:cubicBezTo>
                                <a:pt x="-5620" y="54730"/>
                                <a:pt x="4723" y="77571"/>
                                <a:pt x="17220" y="90068"/>
                              </a:cubicBezTo>
                              <a:cubicBezTo>
                                <a:pt x="18944" y="91792"/>
                                <a:pt x="20668" y="93085"/>
                                <a:pt x="22392" y="94377"/>
                              </a:cubicBezTo>
                              <a:cubicBezTo>
                                <a:pt x="24115" y="95240"/>
                                <a:pt x="25839" y="96101"/>
                                <a:pt x="27132" y="96963"/>
                              </a:cubicBezTo>
                              <a:cubicBezTo>
                                <a:pt x="28425" y="97825"/>
                                <a:pt x="29287" y="98256"/>
                                <a:pt x="29287" y="98256"/>
                              </a:cubicBezTo>
                              <a:cubicBezTo>
                                <a:pt x="29287" y="98256"/>
                                <a:pt x="33165" y="98256"/>
                                <a:pt x="37044" y="98256"/>
                              </a:cubicBezTo>
                              <a:cubicBezTo>
                                <a:pt x="39198" y="98256"/>
                                <a:pt x="41353" y="97394"/>
                                <a:pt x="43939" y="96532"/>
                              </a:cubicBezTo>
                              <a:cubicBezTo>
                                <a:pt x="60746" y="91361"/>
                                <a:pt x="80138" y="74985"/>
                                <a:pt x="81000" y="525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8" name="Vrije vorm: vorm 9927">
                          <a:extLst>
                            <a:ext uri="{FF2B5EF4-FFF2-40B4-BE49-F238E27FC236}">
                              <a16:creationId xmlns:a16="http://schemas.microsoft.com/office/drawing/2014/main" id="{B28A0C92-2F2C-2A66-0E41-3D6E0DFE47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5593" y="4876491"/>
                          <a:ext cx="62918" cy="29735"/>
                        </a:xfrm>
                        <a:custGeom>
                          <a:avLst/>
                          <a:gdLst>
                            <a:gd name="connsiteX0" fmla="*/ 62918 w 62918"/>
                            <a:gd name="connsiteY0" fmla="*/ 29735 h 29735"/>
                            <a:gd name="connsiteX1" fmla="*/ 54730 w 62918"/>
                            <a:gd name="connsiteY1" fmla="*/ 9481 h 29735"/>
                            <a:gd name="connsiteX2" fmla="*/ 16376 w 62918"/>
                            <a:gd name="connsiteY2" fmla="*/ 0 h 29735"/>
                            <a:gd name="connsiteX3" fmla="*/ 0 w 62918"/>
                            <a:gd name="connsiteY3" fmla="*/ 14221 h 29735"/>
                            <a:gd name="connsiteX4" fmla="*/ 31459 w 62918"/>
                            <a:gd name="connsiteY4" fmla="*/ 21978 h 29735"/>
                            <a:gd name="connsiteX5" fmla="*/ 53006 w 62918"/>
                            <a:gd name="connsiteY5" fmla="*/ 27150 h 29735"/>
                            <a:gd name="connsiteX6" fmla="*/ 62918 w 62918"/>
                            <a:gd name="connsiteY6" fmla="*/ 29304 h 297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918" h="29735">
                              <a:moveTo>
                                <a:pt x="62918" y="29735"/>
                              </a:moveTo>
                              <a:cubicBezTo>
                                <a:pt x="59902" y="16376"/>
                                <a:pt x="54730" y="9481"/>
                                <a:pt x="54730" y="9481"/>
                              </a:cubicBezTo>
                              <a:lnTo>
                                <a:pt x="16376" y="0"/>
                              </a:lnTo>
                              <a:cubicBezTo>
                                <a:pt x="16376" y="0"/>
                                <a:pt x="8619" y="3878"/>
                                <a:pt x="0" y="14221"/>
                              </a:cubicBezTo>
                              <a:cubicBezTo>
                                <a:pt x="0" y="14221"/>
                                <a:pt x="15514" y="18100"/>
                                <a:pt x="31459" y="21978"/>
                              </a:cubicBezTo>
                              <a:cubicBezTo>
                                <a:pt x="39216" y="23702"/>
                                <a:pt x="47404" y="25857"/>
                                <a:pt x="53006" y="27150"/>
                              </a:cubicBezTo>
                              <a:cubicBezTo>
                                <a:pt x="59040" y="28873"/>
                                <a:pt x="62918" y="29304"/>
                                <a:pt x="62918" y="293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9" name="Vrije vorm: vorm 9928">
                          <a:extLst>
                            <a:ext uri="{FF2B5EF4-FFF2-40B4-BE49-F238E27FC236}">
                              <a16:creationId xmlns:a16="http://schemas.microsoft.com/office/drawing/2014/main" id="{4FCC3227-661F-6B37-D9A7-581FF851B2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2312" y="4838998"/>
                          <a:ext cx="27149" cy="42232"/>
                        </a:xfrm>
                        <a:custGeom>
                          <a:avLst/>
                          <a:gdLst>
                            <a:gd name="connsiteX0" fmla="*/ 18531 w 27149"/>
                            <a:gd name="connsiteY0" fmla="*/ 42233 h 42232"/>
                            <a:gd name="connsiteX1" fmla="*/ 0 w 27149"/>
                            <a:gd name="connsiteY1" fmla="*/ 37923 h 42232"/>
                            <a:gd name="connsiteX2" fmla="*/ 9050 w 27149"/>
                            <a:gd name="connsiteY2" fmla="*/ 0 h 42232"/>
                            <a:gd name="connsiteX3" fmla="*/ 27150 w 27149"/>
                            <a:gd name="connsiteY3" fmla="*/ 4309 h 42232"/>
                            <a:gd name="connsiteX4" fmla="*/ 18531 w 27149"/>
                            <a:gd name="connsiteY4" fmla="*/ 42233 h 42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49" h="42232">
                              <a:moveTo>
                                <a:pt x="18531" y="42233"/>
                              </a:moveTo>
                              <a:lnTo>
                                <a:pt x="0" y="37923"/>
                              </a:lnTo>
                              <a:lnTo>
                                <a:pt x="9050" y="0"/>
                              </a:lnTo>
                              <a:lnTo>
                                <a:pt x="27150" y="4309"/>
                              </a:lnTo>
                              <a:lnTo>
                                <a:pt x="18531" y="422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0" name="Vrije vorm: vorm 9929">
                          <a:extLst>
                            <a:ext uri="{FF2B5EF4-FFF2-40B4-BE49-F238E27FC236}">
                              <a16:creationId xmlns:a16="http://schemas.microsoft.com/office/drawing/2014/main" id="{621164E7-0D80-7A03-8699-913F4CBB2C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1114" y="4898817"/>
                          <a:ext cx="32502" cy="25925"/>
                        </a:xfrm>
                        <a:custGeom>
                          <a:avLst/>
                          <a:gdLst>
                            <a:gd name="connsiteX0" fmla="*/ 32491 w 32502"/>
                            <a:gd name="connsiteY0" fmla="*/ 9132 h 25925"/>
                            <a:gd name="connsiteX1" fmla="*/ 8789 w 32502"/>
                            <a:gd name="connsiteY1" fmla="*/ 3099 h 25925"/>
                            <a:gd name="connsiteX2" fmla="*/ 601 w 32502"/>
                            <a:gd name="connsiteY2" fmla="*/ 13873 h 25925"/>
                            <a:gd name="connsiteX3" fmla="*/ 9220 w 32502"/>
                            <a:gd name="connsiteY3" fmla="*/ 25509 h 25925"/>
                            <a:gd name="connsiteX4" fmla="*/ 32491 w 32502"/>
                            <a:gd name="connsiteY4" fmla="*/ 9132 h 259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502" h="25925">
                              <a:moveTo>
                                <a:pt x="32491" y="9132"/>
                              </a:moveTo>
                              <a:cubicBezTo>
                                <a:pt x="32491" y="-2503"/>
                                <a:pt x="15253" y="-1210"/>
                                <a:pt x="8789" y="3099"/>
                              </a:cubicBezTo>
                              <a:cubicBezTo>
                                <a:pt x="4910" y="5254"/>
                                <a:pt x="601" y="9995"/>
                                <a:pt x="601" y="13873"/>
                              </a:cubicBezTo>
                              <a:cubicBezTo>
                                <a:pt x="-1123" y="18613"/>
                                <a:pt x="601" y="23354"/>
                                <a:pt x="9220" y="25509"/>
                              </a:cubicBezTo>
                              <a:cubicBezTo>
                                <a:pt x="21286" y="28094"/>
                                <a:pt x="32922" y="18182"/>
                                <a:pt x="32491" y="91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1" name="Vrije vorm: vorm 9930">
                          <a:extLst>
                            <a:ext uri="{FF2B5EF4-FFF2-40B4-BE49-F238E27FC236}">
                              <a16:creationId xmlns:a16="http://schemas.microsoft.com/office/drawing/2014/main" id="{B52A45C1-164A-162F-7276-9C143BCFC1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8818" y="4934329"/>
                          <a:ext cx="13670" cy="10372"/>
                        </a:xfrm>
                        <a:custGeom>
                          <a:avLst/>
                          <a:gdLst>
                            <a:gd name="connsiteX0" fmla="*/ 13670 w 13670"/>
                            <a:gd name="connsiteY0" fmla="*/ 3787 h 10372"/>
                            <a:gd name="connsiteX1" fmla="*/ 3758 w 13670"/>
                            <a:gd name="connsiteY1" fmla="*/ 1201 h 10372"/>
                            <a:gd name="connsiteX2" fmla="*/ 311 w 13670"/>
                            <a:gd name="connsiteY2" fmla="*/ 5511 h 10372"/>
                            <a:gd name="connsiteX3" fmla="*/ 3758 w 13670"/>
                            <a:gd name="connsiteY3" fmla="*/ 10251 h 10372"/>
                            <a:gd name="connsiteX4" fmla="*/ 13670 w 13670"/>
                            <a:gd name="connsiteY4" fmla="*/ 3356 h 10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70" h="10372">
                              <a:moveTo>
                                <a:pt x="13670" y="3787"/>
                              </a:moveTo>
                              <a:cubicBezTo>
                                <a:pt x="13670" y="-954"/>
                                <a:pt x="6344" y="-523"/>
                                <a:pt x="3758" y="1201"/>
                              </a:cubicBezTo>
                              <a:cubicBezTo>
                                <a:pt x="2035" y="2063"/>
                                <a:pt x="311" y="4218"/>
                                <a:pt x="311" y="5511"/>
                              </a:cubicBezTo>
                              <a:cubicBezTo>
                                <a:pt x="-551" y="7665"/>
                                <a:pt x="311" y="9389"/>
                                <a:pt x="3758" y="10251"/>
                              </a:cubicBezTo>
                              <a:cubicBezTo>
                                <a:pt x="8930" y="11113"/>
                                <a:pt x="13670" y="7234"/>
                                <a:pt x="13670" y="335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2" name="Vrije vorm: vorm 9931">
                          <a:extLst>
                            <a:ext uri="{FF2B5EF4-FFF2-40B4-BE49-F238E27FC236}">
                              <a16:creationId xmlns:a16="http://schemas.microsoft.com/office/drawing/2014/main" id="{952447AD-DA70-828B-5628-45D7130B2A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23008" y="4851927"/>
                          <a:ext cx="78001" cy="49127"/>
                        </a:xfrm>
                        <a:custGeom>
                          <a:avLst/>
                          <a:gdLst>
                            <a:gd name="connsiteX0" fmla="*/ 70675 w 78001"/>
                            <a:gd name="connsiteY0" fmla="*/ 49128 h 49127"/>
                            <a:gd name="connsiteX1" fmla="*/ 59471 w 78001"/>
                            <a:gd name="connsiteY1" fmla="*/ 46973 h 49127"/>
                            <a:gd name="connsiteX2" fmla="*/ 35338 w 78001"/>
                            <a:gd name="connsiteY2" fmla="*/ 40940 h 49127"/>
                            <a:gd name="connsiteX3" fmla="*/ 0 w 78001"/>
                            <a:gd name="connsiteY3" fmla="*/ 32752 h 49127"/>
                            <a:gd name="connsiteX4" fmla="*/ 8188 w 78001"/>
                            <a:gd name="connsiteY4" fmla="*/ 0 h 49127"/>
                            <a:gd name="connsiteX5" fmla="*/ 43095 w 78001"/>
                            <a:gd name="connsiteY5" fmla="*/ 8188 h 49127"/>
                            <a:gd name="connsiteX6" fmla="*/ 67228 w 78001"/>
                            <a:gd name="connsiteY6" fmla="*/ 14221 h 49127"/>
                            <a:gd name="connsiteX7" fmla="*/ 78001 w 78001"/>
                            <a:gd name="connsiteY7" fmla="*/ 16376 h 49127"/>
                            <a:gd name="connsiteX8" fmla="*/ 70675 w 78001"/>
                            <a:gd name="connsiteY8" fmla="*/ 49128 h 49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9127">
                              <a:moveTo>
                                <a:pt x="70675" y="49128"/>
                              </a:moveTo>
                              <a:cubicBezTo>
                                <a:pt x="70675" y="49128"/>
                                <a:pt x="66366" y="48266"/>
                                <a:pt x="59471" y="46973"/>
                              </a:cubicBezTo>
                              <a:cubicBezTo>
                                <a:pt x="53006" y="45249"/>
                                <a:pt x="43957" y="43095"/>
                                <a:pt x="35338" y="40940"/>
                              </a:cubicBezTo>
                              <a:cubicBezTo>
                                <a:pt x="17669" y="36630"/>
                                <a:pt x="0" y="32752"/>
                                <a:pt x="0" y="32752"/>
                              </a:cubicBezTo>
                              <a:lnTo>
                                <a:pt x="8188" y="0"/>
                              </a:lnTo>
                              <a:cubicBezTo>
                                <a:pt x="8188" y="0"/>
                                <a:pt x="25426" y="4309"/>
                                <a:pt x="43095" y="8188"/>
                              </a:cubicBezTo>
                              <a:cubicBezTo>
                                <a:pt x="51714" y="10343"/>
                                <a:pt x="60333" y="12497"/>
                                <a:pt x="67228" y="14221"/>
                              </a:cubicBezTo>
                              <a:cubicBezTo>
                                <a:pt x="73692" y="15514"/>
                                <a:pt x="78001" y="16376"/>
                                <a:pt x="78001" y="16376"/>
                              </a:cubicBezTo>
                              <a:lnTo>
                                <a:pt x="70675" y="491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33" name="Vrije vorm: vorm 9932">
                          <a:extLst>
                            <a:ext uri="{FF2B5EF4-FFF2-40B4-BE49-F238E27FC236}">
                              <a16:creationId xmlns:a16="http://schemas.microsoft.com/office/drawing/2014/main" id="{B3BCF1BB-93C1-F851-1851-1A8859C027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8345" y="4860114"/>
                          <a:ext cx="42663" cy="40940"/>
                        </a:xfrm>
                        <a:custGeom>
                          <a:avLst/>
                          <a:gdLst>
                            <a:gd name="connsiteX0" fmla="*/ 35338 w 42663"/>
                            <a:gd name="connsiteY0" fmla="*/ 40940 h 40940"/>
                            <a:gd name="connsiteX1" fmla="*/ 17669 w 42663"/>
                            <a:gd name="connsiteY1" fmla="*/ 37061 h 40940"/>
                            <a:gd name="connsiteX2" fmla="*/ 0 w 42663"/>
                            <a:gd name="connsiteY2" fmla="*/ 32752 h 40940"/>
                            <a:gd name="connsiteX3" fmla="*/ 7757 w 42663"/>
                            <a:gd name="connsiteY3" fmla="*/ 0 h 40940"/>
                            <a:gd name="connsiteX4" fmla="*/ 24995 w 42663"/>
                            <a:gd name="connsiteY4" fmla="*/ 4310 h 40940"/>
                            <a:gd name="connsiteX5" fmla="*/ 42664 w 42663"/>
                            <a:gd name="connsiteY5" fmla="*/ 8188 h 40940"/>
                            <a:gd name="connsiteX6" fmla="*/ 35338 w 42663"/>
                            <a:gd name="connsiteY6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663" h="40940">
                              <a:moveTo>
                                <a:pt x="35338" y="40940"/>
                              </a:moveTo>
                              <a:cubicBezTo>
                                <a:pt x="35338" y="40940"/>
                                <a:pt x="26288" y="39216"/>
                                <a:pt x="17669" y="37061"/>
                              </a:cubicBezTo>
                              <a:cubicBezTo>
                                <a:pt x="8619" y="34907"/>
                                <a:pt x="0" y="32752"/>
                                <a:pt x="0" y="32752"/>
                              </a:cubicBezTo>
                              <a:lnTo>
                                <a:pt x="7757" y="0"/>
                              </a:lnTo>
                              <a:cubicBezTo>
                                <a:pt x="7757" y="0"/>
                                <a:pt x="16376" y="2155"/>
                                <a:pt x="24995" y="4310"/>
                              </a:cubicBezTo>
                              <a:cubicBezTo>
                                <a:pt x="33614" y="6464"/>
                                <a:pt x="42664" y="8188"/>
                                <a:pt x="42664" y="8188"/>
                              </a:cubicBezTo>
                              <a:lnTo>
                                <a:pt x="3533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8821" name="Graphic 1445">
                        <a:extLst>
                          <a:ext uri="{FF2B5EF4-FFF2-40B4-BE49-F238E27FC236}">
                            <a16:creationId xmlns:a16="http://schemas.microsoft.com/office/drawing/2014/main" id="{8B8C5C5A-FD99-F96B-F07F-5007A1AD6F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3711" y="4886402"/>
                        <a:ext cx="86904" cy="137472"/>
                        <a:chOff x="5153711" y="4886402"/>
                        <a:chExt cx="86904" cy="137472"/>
                      </a:xfrm>
                    </p:grpSpPr>
                    <p:sp>
                      <p:nvSpPr>
                        <p:cNvPr id="9920" name="Vrije vorm: vorm 9919">
                          <a:extLst>
                            <a:ext uri="{FF2B5EF4-FFF2-40B4-BE49-F238E27FC236}">
                              <a16:creationId xmlns:a16="http://schemas.microsoft.com/office/drawing/2014/main" id="{8AC76C03-5F6F-18E8-9FE4-BE19E47201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711" y="4925618"/>
                          <a:ext cx="80900" cy="98255"/>
                        </a:xfrm>
                        <a:custGeom>
                          <a:avLst/>
                          <a:gdLst>
                            <a:gd name="connsiteX0" fmla="*/ 80871 w 80900"/>
                            <a:gd name="connsiteY0" fmla="*/ 48697 h 98255"/>
                            <a:gd name="connsiteX1" fmla="*/ 67512 w 80900"/>
                            <a:gd name="connsiteY1" fmla="*/ 6464 h 98255"/>
                            <a:gd name="connsiteX2" fmla="*/ 47688 w 80900"/>
                            <a:gd name="connsiteY2" fmla="*/ 3448 h 98255"/>
                            <a:gd name="connsiteX3" fmla="*/ 28296 w 80900"/>
                            <a:gd name="connsiteY3" fmla="*/ 0 h 98255"/>
                            <a:gd name="connsiteX4" fmla="*/ 2439 w 80900"/>
                            <a:gd name="connsiteY4" fmla="*/ 36199 h 98255"/>
                            <a:gd name="connsiteX5" fmla="*/ 20108 w 80900"/>
                            <a:gd name="connsiteY5" fmla="*/ 90930 h 98255"/>
                            <a:gd name="connsiteX6" fmla="*/ 25710 w 80900"/>
                            <a:gd name="connsiteY6" fmla="*/ 95239 h 98255"/>
                            <a:gd name="connsiteX7" fmla="*/ 30450 w 80900"/>
                            <a:gd name="connsiteY7" fmla="*/ 97394 h 98255"/>
                            <a:gd name="connsiteX8" fmla="*/ 32605 w 80900"/>
                            <a:gd name="connsiteY8" fmla="*/ 98256 h 98255"/>
                            <a:gd name="connsiteX9" fmla="*/ 35191 w 80900"/>
                            <a:gd name="connsiteY9" fmla="*/ 98256 h 98255"/>
                            <a:gd name="connsiteX10" fmla="*/ 40362 w 80900"/>
                            <a:gd name="connsiteY10" fmla="*/ 97394 h 98255"/>
                            <a:gd name="connsiteX11" fmla="*/ 46826 w 80900"/>
                            <a:gd name="connsiteY11" fmla="*/ 95239 h 98255"/>
                            <a:gd name="connsiteX12" fmla="*/ 80871 w 80900"/>
                            <a:gd name="connsiteY12" fmla="*/ 48697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0900" h="98255">
                              <a:moveTo>
                                <a:pt x="80871" y="48697"/>
                              </a:moveTo>
                              <a:cubicBezTo>
                                <a:pt x="80009" y="19392"/>
                                <a:pt x="67512" y="6464"/>
                                <a:pt x="67512" y="6464"/>
                              </a:cubicBezTo>
                              <a:cubicBezTo>
                                <a:pt x="67512" y="6464"/>
                                <a:pt x="57600" y="5171"/>
                                <a:pt x="47688" y="3448"/>
                              </a:cubicBezTo>
                              <a:cubicBezTo>
                                <a:pt x="37776" y="1724"/>
                                <a:pt x="28296" y="0"/>
                                <a:pt x="28296" y="0"/>
                              </a:cubicBezTo>
                              <a:cubicBezTo>
                                <a:pt x="28296" y="0"/>
                                <a:pt x="12351" y="8619"/>
                                <a:pt x="2439" y="36199"/>
                              </a:cubicBezTo>
                              <a:cubicBezTo>
                                <a:pt x="-5318" y="57316"/>
                                <a:pt x="6748" y="79294"/>
                                <a:pt x="20108" y="90930"/>
                              </a:cubicBezTo>
                              <a:cubicBezTo>
                                <a:pt x="21831" y="92654"/>
                                <a:pt x="23986" y="93946"/>
                                <a:pt x="25710" y="95239"/>
                              </a:cubicBezTo>
                              <a:cubicBezTo>
                                <a:pt x="27434" y="96101"/>
                                <a:pt x="29158" y="96963"/>
                                <a:pt x="30450" y="97394"/>
                              </a:cubicBezTo>
                              <a:cubicBezTo>
                                <a:pt x="31743" y="98256"/>
                                <a:pt x="32605" y="98256"/>
                                <a:pt x="32605" y="98256"/>
                              </a:cubicBezTo>
                              <a:cubicBezTo>
                                <a:pt x="32605" y="98256"/>
                                <a:pt x="33898" y="98256"/>
                                <a:pt x="35191" y="98256"/>
                              </a:cubicBezTo>
                              <a:cubicBezTo>
                                <a:pt x="36484" y="98256"/>
                                <a:pt x="38638" y="97825"/>
                                <a:pt x="40362" y="97394"/>
                              </a:cubicBezTo>
                              <a:cubicBezTo>
                                <a:pt x="42517" y="96963"/>
                                <a:pt x="44672" y="96101"/>
                                <a:pt x="46826" y="95239"/>
                              </a:cubicBezTo>
                              <a:cubicBezTo>
                                <a:pt x="63202" y="88344"/>
                                <a:pt x="81733" y="71106"/>
                                <a:pt x="80871" y="486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1" name="Vrije vorm: vorm 9920">
                          <a:extLst>
                            <a:ext uri="{FF2B5EF4-FFF2-40B4-BE49-F238E27FC236}">
                              <a16:creationId xmlns:a16="http://schemas.microsoft.com/office/drawing/2014/main" id="{B71DFE50-C8B6-4FE3-EF42-0EFEE065BB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493" y="4925618"/>
                          <a:ext cx="64211" cy="25856"/>
                        </a:xfrm>
                        <a:custGeom>
                          <a:avLst/>
                          <a:gdLst>
                            <a:gd name="connsiteX0" fmla="*/ 64211 w 64211"/>
                            <a:gd name="connsiteY0" fmla="*/ 25857 h 25856"/>
                            <a:gd name="connsiteX1" fmla="*/ 54730 w 64211"/>
                            <a:gd name="connsiteY1" fmla="*/ 6464 h 25856"/>
                            <a:gd name="connsiteX2" fmla="*/ 34907 w 64211"/>
                            <a:gd name="connsiteY2" fmla="*/ 3448 h 25856"/>
                            <a:gd name="connsiteX3" fmla="*/ 15514 w 64211"/>
                            <a:gd name="connsiteY3" fmla="*/ 0 h 25856"/>
                            <a:gd name="connsiteX4" fmla="*/ 0 w 64211"/>
                            <a:gd name="connsiteY4" fmla="*/ 15083 h 25856"/>
                            <a:gd name="connsiteX5" fmla="*/ 31890 w 64211"/>
                            <a:gd name="connsiteY5" fmla="*/ 20685 h 25856"/>
                            <a:gd name="connsiteX6" fmla="*/ 64211 w 64211"/>
                            <a:gd name="connsiteY6" fmla="*/ 25426 h 258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11" h="25856">
                              <a:moveTo>
                                <a:pt x="64211" y="25857"/>
                              </a:moveTo>
                              <a:cubicBezTo>
                                <a:pt x="60333" y="12928"/>
                                <a:pt x="54730" y="6464"/>
                                <a:pt x="54730" y="6464"/>
                              </a:cubicBezTo>
                              <a:cubicBezTo>
                                <a:pt x="54730" y="6464"/>
                                <a:pt x="44818" y="5171"/>
                                <a:pt x="34907" y="3448"/>
                              </a:cubicBezTo>
                              <a:cubicBezTo>
                                <a:pt x="24995" y="1724"/>
                                <a:pt x="15514" y="0"/>
                                <a:pt x="15514" y="0"/>
                              </a:cubicBezTo>
                              <a:cubicBezTo>
                                <a:pt x="15514" y="0"/>
                                <a:pt x="8188" y="3878"/>
                                <a:pt x="0" y="15083"/>
                              </a:cubicBezTo>
                              <a:cubicBezTo>
                                <a:pt x="0" y="15083"/>
                                <a:pt x="15945" y="18100"/>
                                <a:pt x="31890" y="20685"/>
                              </a:cubicBezTo>
                              <a:cubicBezTo>
                                <a:pt x="47835" y="22840"/>
                                <a:pt x="64211" y="25426"/>
                                <a:pt x="64211" y="254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2" name="Vrije vorm: vorm 9921">
                          <a:extLst>
                            <a:ext uri="{FF2B5EF4-FFF2-40B4-BE49-F238E27FC236}">
                              <a16:creationId xmlns:a16="http://schemas.microsoft.com/office/drawing/2014/main" id="{F1368AAB-AB6A-190A-A87F-CA0770A4D1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349" y="4886402"/>
                          <a:ext cx="24563" cy="41370"/>
                        </a:xfrm>
                        <a:custGeom>
                          <a:avLst/>
                          <a:gdLst>
                            <a:gd name="connsiteX0" fmla="*/ 18531 w 24563"/>
                            <a:gd name="connsiteY0" fmla="*/ 41371 h 41370"/>
                            <a:gd name="connsiteX1" fmla="*/ 9050 w 24563"/>
                            <a:gd name="connsiteY1" fmla="*/ 40078 h 41370"/>
                            <a:gd name="connsiteX2" fmla="*/ 0 w 24563"/>
                            <a:gd name="connsiteY2" fmla="*/ 38354 h 41370"/>
                            <a:gd name="connsiteX3" fmla="*/ 6464 w 24563"/>
                            <a:gd name="connsiteY3" fmla="*/ 0 h 41370"/>
                            <a:gd name="connsiteX4" fmla="*/ 15514 w 24563"/>
                            <a:gd name="connsiteY4" fmla="*/ 1724 h 41370"/>
                            <a:gd name="connsiteX5" fmla="*/ 24564 w 24563"/>
                            <a:gd name="connsiteY5" fmla="*/ 3017 h 41370"/>
                            <a:gd name="connsiteX6" fmla="*/ 18531 w 24563"/>
                            <a:gd name="connsiteY6" fmla="*/ 41371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18531" y="41371"/>
                              </a:moveTo>
                              <a:cubicBezTo>
                                <a:pt x="18531" y="41371"/>
                                <a:pt x="13790" y="40509"/>
                                <a:pt x="9050" y="40078"/>
                              </a:cubicBezTo>
                              <a:cubicBezTo>
                                <a:pt x="4309" y="39216"/>
                                <a:pt x="0" y="38354"/>
                                <a:pt x="0" y="38354"/>
                              </a:cubicBezTo>
                              <a:lnTo>
                                <a:pt x="6464" y="0"/>
                              </a:lnTo>
                              <a:cubicBezTo>
                                <a:pt x="6464" y="0"/>
                                <a:pt x="11205" y="862"/>
                                <a:pt x="15514" y="1724"/>
                              </a:cubicBezTo>
                              <a:cubicBezTo>
                                <a:pt x="20254" y="2586"/>
                                <a:pt x="24564" y="3017"/>
                                <a:pt x="24564" y="3017"/>
                              </a:cubicBezTo>
                              <a:lnTo>
                                <a:pt x="18531" y="413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3" name="Vrije vorm: vorm 9922">
                          <a:extLst>
                            <a:ext uri="{FF2B5EF4-FFF2-40B4-BE49-F238E27FC236}">
                              <a16:creationId xmlns:a16="http://schemas.microsoft.com/office/drawing/2014/main" id="{EF2880D2-DD2E-408F-C95C-F1BB7DA254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47" y="4947623"/>
                          <a:ext cx="32098" cy="26451"/>
                        </a:xfrm>
                        <a:custGeom>
                          <a:avLst/>
                          <a:gdLst>
                            <a:gd name="connsiteX0" fmla="*/ 32050 w 32098"/>
                            <a:gd name="connsiteY0" fmla="*/ 8162 h 26451"/>
                            <a:gd name="connsiteX1" fmla="*/ 7917 w 32098"/>
                            <a:gd name="connsiteY1" fmla="*/ 3852 h 26451"/>
                            <a:gd name="connsiteX2" fmla="*/ 591 w 32098"/>
                            <a:gd name="connsiteY2" fmla="*/ 15057 h 26451"/>
                            <a:gd name="connsiteX3" fmla="*/ 10072 w 32098"/>
                            <a:gd name="connsiteY3" fmla="*/ 26262 h 26451"/>
                            <a:gd name="connsiteX4" fmla="*/ 32050 w 32098"/>
                            <a:gd name="connsiteY4" fmla="*/ 8593 h 264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2098" h="26451">
                              <a:moveTo>
                                <a:pt x="32050" y="8162"/>
                              </a:moveTo>
                              <a:cubicBezTo>
                                <a:pt x="31188" y="-3043"/>
                                <a:pt x="14382" y="-888"/>
                                <a:pt x="7917" y="3852"/>
                              </a:cubicBezTo>
                              <a:cubicBezTo>
                                <a:pt x="4470" y="6438"/>
                                <a:pt x="160" y="11178"/>
                                <a:pt x="591" y="15057"/>
                              </a:cubicBezTo>
                              <a:cubicBezTo>
                                <a:pt x="-1133" y="19798"/>
                                <a:pt x="591" y="24538"/>
                                <a:pt x="10072" y="26262"/>
                              </a:cubicBezTo>
                              <a:cubicBezTo>
                                <a:pt x="22139" y="27985"/>
                                <a:pt x="32912" y="17643"/>
                                <a:pt x="32050" y="859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4" name="Vrije vorm: vorm 9923">
                          <a:extLst>
                            <a:ext uri="{FF2B5EF4-FFF2-40B4-BE49-F238E27FC236}">
                              <a16:creationId xmlns:a16="http://schemas.microsoft.com/office/drawing/2014/main" id="{652E7531-F954-8C9B-D2DE-0EAB40E016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772" y="4983786"/>
                          <a:ext cx="13092" cy="10895"/>
                        </a:xfrm>
                        <a:custGeom>
                          <a:avLst/>
                          <a:gdLst>
                            <a:gd name="connsiteX0" fmla="*/ 13063 w 13092"/>
                            <a:gd name="connsiteY0" fmla="*/ 3458 h 10895"/>
                            <a:gd name="connsiteX1" fmla="*/ 3151 w 13092"/>
                            <a:gd name="connsiteY1" fmla="*/ 1734 h 10895"/>
                            <a:gd name="connsiteX2" fmla="*/ 135 w 13092"/>
                            <a:gd name="connsiteY2" fmla="*/ 6475 h 10895"/>
                            <a:gd name="connsiteX3" fmla="*/ 4013 w 13092"/>
                            <a:gd name="connsiteY3" fmla="*/ 10784 h 10895"/>
                            <a:gd name="connsiteX4" fmla="*/ 13063 w 13092"/>
                            <a:gd name="connsiteY4" fmla="*/ 3458 h 10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092" h="10895">
                              <a:moveTo>
                                <a:pt x="13063" y="3458"/>
                              </a:moveTo>
                              <a:cubicBezTo>
                                <a:pt x="13063" y="-1283"/>
                                <a:pt x="5737" y="-421"/>
                                <a:pt x="3151" y="1734"/>
                              </a:cubicBezTo>
                              <a:cubicBezTo>
                                <a:pt x="1427" y="2596"/>
                                <a:pt x="135" y="4751"/>
                                <a:pt x="135" y="6475"/>
                              </a:cubicBezTo>
                              <a:cubicBezTo>
                                <a:pt x="-296" y="8629"/>
                                <a:pt x="135" y="10353"/>
                                <a:pt x="4013" y="10784"/>
                              </a:cubicBezTo>
                              <a:cubicBezTo>
                                <a:pt x="9184" y="11646"/>
                                <a:pt x="13494" y="7336"/>
                                <a:pt x="13063" y="3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5" name="Vrije vorm: vorm 9924">
                          <a:extLst>
                            <a:ext uri="{FF2B5EF4-FFF2-40B4-BE49-F238E27FC236}">
                              <a16:creationId xmlns:a16="http://schemas.microsoft.com/office/drawing/2014/main" id="{E659EB20-67FE-9E72-7BBA-8A6B61089C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907" y="4901054"/>
                          <a:ext cx="76708" cy="44818"/>
                        </a:xfrm>
                        <a:custGeom>
                          <a:avLst/>
                          <a:gdLst>
                            <a:gd name="connsiteX0" fmla="*/ 71537 w 76708"/>
                            <a:gd name="connsiteY0" fmla="*/ 44818 h 44818"/>
                            <a:gd name="connsiteX1" fmla="*/ 35769 w 76708"/>
                            <a:gd name="connsiteY1" fmla="*/ 39647 h 44818"/>
                            <a:gd name="connsiteX2" fmla="*/ 0 w 76708"/>
                            <a:gd name="connsiteY2" fmla="*/ 33183 h 44818"/>
                            <a:gd name="connsiteX3" fmla="*/ 5602 w 76708"/>
                            <a:gd name="connsiteY3" fmla="*/ 0 h 44818"/>
                            <a:gd name="connsiteX4" fmla="*/ 40940 w 76708"/>
                            <a:gd name="connsiteY4" fmla="*/ 6464 h 44818"/>
                            <a:gd name="connsiteX5" fmla="*/ 76708 w 76708"/>
                            <a:gd name="connsiteY5" fmla="*/ 11635 h 44818"/>
                            <a:gd name="connsiteX6" fmla="*/ 71537 w 76708"/>
                            <a:gd name="connsiteY6" fmla="*/ 44818 h 448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708" h="44818">
                              <a:moveTo>
                                <a:pt x="71537" y="44818"/>
                              </a:moveTo>
                              <a:cubicBezTo>
                                <a:pt x="71537" y="44818"/>
                                <a:pt x="53437" y="42233"/>
                                <a:pt x="35769" y="39647"/>
                              </a:cubicBezTo>
                              <a:cubicBezTo>
                                <a:pt x="18100" y="36630"/>
                                <a:pt x="0" y="33183"/>
                                <a:pt x="0" y="33183"/>
                              </a:cubicBezTo>
                              <a:lnTo>
                                <a:pt x="5602" y="0"/>
                              </a:lnTo>
                              <a:cubicBezTo>
                                <a:pt x="5602" y="0"/>
                                <a:pt x="23271" y="3017"/>
                                <a:pt x="40940" y="6464"/>
                              </a:cubicBezTo>
                              <a:cubicBezTo>
                                <a:pt x="58609" y="9050"/>
                                <a:pt x="76708" y="11635"/>
                                <a:pt x="76708" y="11635"/>
                              </a:cubicBezTo>
                              <a:lnTo>
                                <a:pt x="71537" y="4481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26" name="Vrije vorm: vorm 9925">
                          <a:extLst>
                            <a:ext uri="{FF2B5EF4-FFF2-40B4-BE49-F238E27FC236}">
                              <a16:creationId xmlns:a16="http://schemas.microsoft.com/office/drawing/2014/main" id="{0A9F6A65-5EBB-DFD9-DD9E-1BC9EE5EDF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9676" y="4907088"/>
                          <a:ext cx="40939" cy="38785"/>
                        </a:xfrm>
                        <a:custGeom>
                          <a:avLst/>
                          <a:gdLst>
                            <a:gd name="connsiteX0" fmla="*/ 35769 w 40939"/>
                            <a:gd name="connsiteY0" fmla="*/ 38785 h 38785"/>
                            <a:gd name="connsiteX1" fmla="*/ 0 w 40939"/>
                            <a:gd name="connsiteY1" fmla="*/ 33614 h 38785"/>
                            <a:gd name="connsiteX2" fmla="*/ 5171 w 40939"/>
                            <a:gd name="connsiteY2" fmla="*/ 0 h 38785"/>
                            <a:gd name="connsiteX3" fmla="*/ 40940 w 40939"/>
                            <a:gd name="connsiteY3" fmla="*/ 5171 h 38785"/>
                            <a:gd name="connsiteX4" fmla="*/ 35769 w 40939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8785">
                              <a:moveTo>
                                <a:pt x="35769" y="38785"/>
                              </a:moveTo>
                              <a:lnTo>
                                <a:pt x="0" y="33614"/>
                              </a:lnTo>
                              <a:lnTo>
                                <a:pt x="5171" y="0"/>
                              </a:lnTo>
                              <a:lnTo>
                                <a:pt x="40940" y="5171"/>
                              </a:lnTo>
                              <a:lnTo>
                                <a:pt x="35769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44" name="Graphic 1445">
                        <a:extLst>
                          <a:ext uri="{FF2B5EF4-FFF2-40B4-BE49-F238E27FC236}">
                            <a16:creationId xmlns:a16="http://schemas.microsoft.com/office/drawing/2014/main" id="{9499A864-6229-E799-A98B-D7A78BDFCD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00148" y="4917430"/>
                        <a:ext cx="83090" cy="138764"/>
                        <a:chOff x="5400148" y="4917430"/>
                        <a:chExt cx="83090" cy="138764"/>
                      </a:xfrm>
                    </p:grpSpPr>
                    <p:sp>
                      <p:nvSpPr>
                        <p:cNvPr id="9913" name="Vrije vorm: vorm 9912">
                          <a:extLst>
                            <a:ext uri="{FF2B5EF4-FFF2-40B4-BE49-F238E27FC236}">
                              <a16:creationId xmlns:a16="http://schemas.microsoft.com/office/drawing/2014/main" id="{FEED275D-F48B-10BB-DF7F-0ABEC728B3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0148" y="4957939"/>
                          <a:ext cx="80683" cy="98255"/>
                        </a:xfrm>
                        <a:custGeom>
                          <a:avLst/>
                          <a:gdLst>
                            <a:gd name="connsiteX0" fmla="*/ 80505 w 80683"/>
                            <a:gd name="connsiteY0" fmla="*/ 45680 h 98255"/>
                            <a:gd name="connsiteX1" fmla="*/ 71455 w 80683"/>
                            <a:gd name="connsiteY1" fmla="*/ 14221 h 98255"/>
                            <a:gd name="connsiteX2" fmla="*/ 64560 w 80683"/>
                            <a:gd name="connsiteY2" fmla="*/ 4309 h 98255"/>
                            <a:gd name="connsiteX3" fmla="*/ 25343 w 80683"/>
                            <a:gd name="connsiteY3" fmla="*/ 0 h 98255"/>
                            <a:gd name="connsiteX4" fmla="*/ 1641 w 80683"/>
                            <a:gd name="connsiteY4" fmla="*/ 37923 h 98255"/>
                            <a:gd name="connsiteX5" fmla="*/ 22758 w 80683"/>
                            <a:gd name="connsiteY5" fmla="*/ 91360 h 98255"/>
                            <a:gd name="connsiteX6" fmla="*/ 28360 w 80683"/>
                            <a:gd name="connsiteY6" fmla="*/ 95239 h 98255"/>
                            <a:gd name="connsiteX7" fmla="*/ 33100 w 80683"/>
                            <a:gd name="connsiteY7" fmla="*/ 97394 h 98255"/>
                            <a:gd name="connsiteX8" fmla="*/ 35255 w 80683"/>
                            <a:gd name="connsiteY8" fmla="*/ 98256 h 98255"/>
                            <a:gd name="connsiteX9" fmla="*/ 43012 w 80683"/>
                            <a:gd name="connsiteY9" fmla="*/ 96963 h 98255"/>
                            <a:gd name="connsiteX10" fmla="*/ 49476 w 80683"/>
                            <a:gd name="connsiteY10" fmla="*/ 94377 h 98255"/>
                            <a:gd name="connsiteX11" fmla="*/ 80505 w 80683"/>
                            <a:gd name="connsiteY11" fmla="*/ 46111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683" h="98255">
                              <a:moveTo>
                                <a:pt x="80505" y="45680"/>
                              </a:moveTo>
                              <a:cubicBezTo>
                                <a:pt x="79212" y="31028"/>
                                <a:pt x="75333" y="20685"/>
                                <a:pt x="71455" y="14221"/>
                              </a:cubicBezTo>
                              <a:cubicBezTo>
                                <a:pt x="67576" y="7757"/>
                                <a:pt x="64560" y="4309"/>
                                <a:pt x="64560" y="4309"/>
                              </a:cubicBezTo>
                              <a:lnTo>
                                <a:pt x="25343" y="0"/>
                              </a:lnTo>
                              <a:cubicBezTo>
                                <a:pt x="25343" y="0"/>
                                <a:pt x="9829" y="9481"/>
                                <a:pt x="1641" y="37923"/>
                              </a:cubicBezTo>
                              <a:cubicBezTo>
                                <a:pt x="-4823" y="59471"/>
                                <a:pt x="8967" y="80587"/>
                                <a:pt x="22758" y="91360"/>
                              </a:cubicBezTo>
                              <a:cubicBezTo>
                                <a:pt x="24482" y="92654"/>
                                <a:pt x="26636" y="93946"/>
                                <a:pt x="28360" y="95239"/>
                              </a:cubicBezTo>
                              <a:cubicBezTo>
                                <a:pt x="30084" y="96101"/>
                                <a:pt x="31808" y="96532"/>
                                <a:pt x="33100" y="97394"/>
                              </a:cubicBezTo>
                              <a:cubicBezTo>
                                <a:pt x="34393" y="97825"/>
                                <a:pt x="35255" y="98256"/>
                                <a:pt x="35255" y="98256"/>
                              </a:cubicBezTo>
                              <a:cubicBezTo>
                                <a:pt x="35255" y="98256"/>
                                <a:pt x="39134" y="97825"/>
                                <a:pt x="43012" y="96963"/>
                              </a:cubicBezTo>
                              <a:cubicBezTo>
                                <a:pt x="45167" y="96532"/>
                                <a:pt x="47322" y="95670"/>
                                <a:pt x="49476" y="94377"/>
                              </a:cubicBezTo>
                              <a:cubicBezTo>
                                <a:pt x="64991" y="87051"/>
                                <a:pt x="82659" y="68090"/>
                                <a:pt x="80505" y="4611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4" name="Vrije vorm: vorm 9913">
                          <a:extLst>
                            <a:ext uri="{FF2B5EF4-FFF2-40B4-BE49-F238E27FC236}">
                              <a16:creationId xmlns:a16="http://schemas.microsoft.com/office/drawing/2014/main" id="{E553403F-E432-DCE0-B0EB-7441500A9A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270" y="4957939"/>
                          <a:ext cx="64642" cy="23271"/>
                        </a:xfrm>
                        <a:custGeom>
                          <a:avLst/>
                          <a:gdLst>
                            <a:gd name="connsiteX0" fmla="*/ 64211 w 64642"/>
                            <a:gd name="connsiteY0" fmla="*/ 22840 h 23271"/>
                            <a:gd name="connsiteX1" fmla="*/ 53437 w 64642"/>
                            <a:gd name="connsiteY1" fmla="*/ 4309 h 23271"/>
                            <a:gd name="connsiteX2" fmla="*/ 14221 w 64642"/>
                            <a:gd name="connsiteY2" fmla="*/ 0 h 23271"/>
                            <a:gd name="connsiteX3" fmla="*/ 0 w 64642"/>
                            <a:gd name="connsiteY3" fmla="*/ 16376 h 23271"/>
                            <a:gd name="connsiteX4" fmla="*/ 32321 w 64642"/>
                            <a:gd name="connsiteY4" fmla="*/ 19824 h 23271"/>
                            <a:gd name="connsiteX5" fmla="*/ 54299 w 64642"/>
                            <a:gd name="connsiteY5" fmla="*/ 22409 h 23271"/>
                            <a:gd name="connsiteX6" fmla="*/ 64642 w 64642"/>
                            <a:gd name="connsiteY6" fmla="*/ 23271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211" y="22840"/>
                              </a:moveTo>
                              <a:cubicBezTo>
                                <a:pt x="59471" y="10343"/>
                                <a:pt x="53437" y="4309"/>
                                <a:pt x="53437" y="4309"/>
                              </a:cubicBezTo>
                              <a:lnTo>
                                <a:pt x="14221" y="0"/>
                              </a:lnTo>
                              <a:cubicBezTo>
                                <a:pt x="14221" y="0"/>
                                <a:pt x="6895" y="4740"/>
                                <a:pt x="0" y="16376"/>
                              </a:cubicBezTo>
                              <a:cubicBezTo>
                                <a:pt x="0" y="16376"/>
                                <a:pt x="15945" y="18100"/>
                                <a:pt x="32321" y="19824"/>
                              </a:cubicBezTo>
                              <a:cubicBezTo>
                                <a:pt x="40078" y="20685"/>
                                <a:pt x="48266" y="21547"/>
                                <a:pt x="54299" y="22409"/>
                              </a:cubicBezTo>
                              <a:cubicBezTo>
                                <a:pt x="60333" y="22840"/>
                                <a:pt x="64642" y="23271"/>
                                <a:pt x="64642" y="232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5" name="Vrije vorm: vorm 9914">
                          <a:extLst>
                            <a:ext uri="{FF2B5EF4-FFF2-40B4-BE49-F238E27FC236}">
                              <a16:creationId xmlns:a16="http://schemas.microsoft.com/office/drawing/2014/main" id="{B3802C59-0B2C-0E86-C4D2-71E84D0FE7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35834" y="4917430"/>
                          <a:ext cx="22409" cy="40509"/>
                        </a:xfrm>
                        <a:custGeom>
                          <a:avLst/>
                          <a:gdLst>
                            <a:gd name="connsiteX0" fmla="*/ 18531 w 22409"/>
                            <a:gd name="connsiteY0" fmla="*/ 40509 h 40509"/>
                            <a:gd name="connsiteX1" fmla="*/ 0 w 22409"/>
                            <a:gd name="connsiteY1" fmla="*/ 38785 h 40509"/>
                            <a:gd name="connsiteX2" fmla="*/ 3879 w 22409"/>
                            <a:gd name="connsiteY2" fmla="*/ 0 h 40509"/>
                            <a:gd name="connsiteX3" fmla="*/ 22409 w 22409"/>
                            <a:gd name="connsiteY3" fmla="*/ 2155 h 40509"/>
                            <a:gd name="connsiteX4" fmla="*/ 18531 w 22409"/>
                            <a:gd name="connsiteY4" fmla="*/ 40509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409" h="40509">
                              <a:moveTo>
                                <a:pt x="18531" y="40509"/>
                              </a:moveTo>
                              <a:lnTo>
                                <a:pt x="0" y="38785"/>
                              </a:lnTo>
                              <a:lnTo>
                                <a:pt x="3879" y="0"/>
                              </a:lnTo>
                              <a:lnTo>
                                <a:pt x="22409" y="2155"/>
                              </a:lnTo>
                              <a:lnTo>
                                <a:pt x="18531" y="4050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6" name="Vrije vorm: vorm 9915">
                          <a:extLst>
                            <a:ext uri="{FF2B5EF4-FFF2-40B4-BE49-F238E27FC236}">
                              <a16:creationId xmlns:a16="http://schemas.microsoft.com/office/drawing/2014/main" id="{60350BD6-E367-9272-A369-9A72CEBC24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9234" y="4979755"/>
                          <a:ext cx="31880" cy="26549"/>
                        </a:xfrm>
                        <a:custGeom>
                          <a:avLst/>
                          <a:gdLst>
                            <a:gd name="connsiteX0" fmla="*/ 31771 w 31880"/>
                            <a:gd name="connsiteY0" fmla="*/ 7489 h 26549"/>
                            <a:gd name="connsiteX1" fmla="*/ 7207 w 31880"/>
                            <a:gd name="connsiteY1" fmla="*/ 4472 h 26549"/>
                            <a:gd name="connsiteX2" fmla="*/ 312 w 31880"/>
                            <a:gd name="connsiteY2" fmla="*/ 16108 h 26549"/>
                            <a:gd name="connsiteX3" fmla="*/ 10655 w 31880"/>
                            <a:gd name="connsiteY3" fmla="*/ 26450 h 26549"/>
                            <a:gd name="connsiteX4" fmla="*/ 31771 w 31880"/>
                            <a:gd name="connsiteY4" fmla="*/ 7058 h 265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880" h="26549">
                              <a:moveTo>
                                <a:pt x="31771" y="7489"/>
                              </a:moveTo>
                              <a:cubicBezTo>
                                <a:pt x="30047" y="-3716"/>
                                <a:pt x="13672" y="-268"/>
                                <a:pt x="7207" y="4472"/>
                              </a:cubicBezTo>
                              <a:cubicBezTo>
                                <a:pt x="3760" y="7489"/>
                                <a:pt x="-119" y="12229"/>
                                <a:pt x="312" y="16108"/>
                              </a:cubicBezTo>
                              <a:cubicBezTo>
                                <a:pt x="-981" y="21279"/>
                                <a:pt x="1605" y="25589"/>
                                <a:pt x="10655" y="26450"/>
                              </a:cubicBezTo>
                              <a:cubicBezTo>
                                <a:pt x="22721" y="27743"/>
                                <a:pt x="33064" y="16108"/>
                                <a:pt x="31771" y="70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7" name="Vrije vorm: vorm 9916">
                          <a:extLst>
                            <a:ext uri="{FF2B5EF4-FFF2-40B4-BE49-F238E27FC236}">
                              <a16:creationId xmlns:a16="http://schemas.microsoft.com/office/drawing/2014/main" id="{328D4417-9BA4-87F2-ED2E-C5C9EFCAFE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11567" y="5016333"/>
                          <a:ext cx="12742" cy="10989"/>
                        </a:xfrm>
                        <a:custGeom>
                          <a:avLst/>
                          <a:gdLst>
                            <a:gd name="connsiteX0" fmla="*/ 12632 w 12742"/>
                            <a:gd name="connsiteY0" fmla="*/ 3232 h 10989"/>
                            <a:gd name="connsiteX1" fmla="*/ 2720 w 12742"/>
                            <a:gd name="connsiteY1" fmla="*/ 1939 h 10989"/>
                            <a:gd name="connsiteX2" fmla="*/ 135 w 12742"/>
                            <a:gd name="connsiteY2" fmla="*/ 6680 h 10989"/>
                            <a:gd name="connsiteX3" fmla="*/ 4013 w 12742"/>
                            <a:gd name="connsiteY3" fmla="*/ 10989 h 10989"/>
                            <a:gd name="connsiteX4" fmla="*/ 12632 w 12742"/>
                            <a:gd name="connsiteY4" fmla="*/ 3232 h 10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42" h="10989">
                              <a:moveTo>
                                <a:pt x="12632" y="3232"/>
                              </a:moveTo>
                              <a:cubicBezTo>
                                <a:pt x="11770" y="-1508"/>
                                <a:pt x="4875" y="-216"/>
                                <a:pt x="2720" y="1939"/>
                              </a:cubicBezTo>
                              <a:cubicBezTo>
                                <a:pt x="1427" y="3232"/>
                                <a:pt x="-296" y="5387"/>
                                <a:pt x="135" y="6680"/>
                              </a:cubicBezTo>
                              <a:cubicBezTo>
                                <a:pt x="-296" y="8834"/>
                                <a:pt x="135" y="10558"/>
                                <a:pt x="4013" y="10989"/>
                              </a:cubicBezTo>
                              <a:cubicBezTo>
                                <a:pt x="9184" y="10989"/>
                                <a:pt x="13494" y="6680"/>
                                <a:pt x="12632" y="32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8" name="Vrije vorm: vorm 9917">
                          <a:extLst>
                            <a:ext uri="{FF2B5EF4-FFF2-40B4-BE49-F238E27FC236}">
                              <a16:creationId xmlns:a16="http://schemas.microsoft.com/office/drawing/2014/main" id="{05ED3371-1678-883A-F4DC-6E117BA7FC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07392" y="4933806"/>
                          <a:ext cx="74984" cy="40940"/>
                        </a:xfrm>
                        <a:custGeom>
                          <a:avLst/>
                          <a:gdLst>
                            <a:gd name="connsiteX0" fmla="*/ 72399 w 74984"/>
                            <a:gd name="connsiteY0" fmla="*/ 40940 h 40940"/>
                            <a:gd name="connsiteX1" fmla="*/ 61194 w 74984"/>
                            <a:gd name="connsiteY1" fmla="*/ 40078 h 40940"/>
                            <a:gd name="connsiteX2" fmla="*/ 36200 w 74984"/>
                            <a:gd name="connsiteY2" fmla="*/ 37492 h 40940"/>
                            <a:gd name="connsiteX3" fmla="*/ 0 w 74984"/>
                            <a:gd name="connsiteY3" fmla="*/ 33614 h 40940"/>
                            <a:gd name="connsiteX4" fmla="*/ 3448 w 74984"/>
                            <a:gd name="connsiteY4" fmla="*/ 0 h 40940"/>
                            <a:gd name="connsiteX5" fmla="*/ 39216 w 74984"/>
                            <a:gd name="connsiteY5" fmla="*/ 3879 h 40940"/>
                            <a:gd name="connsiteX6" fmla="*/ 63780 w 74984"/>
                            <a:gd name="connsiteY6" fmla="*/ 6464 h 40940"/>
                            <a:gd name="connsiteX7" fmla="*/ 74985 w 74984"/>
                            <a:gd name="connsiteY7" fmla="*/ 7326 h 40940"/>
                            <a:gd name="connsiteX8" fmla="*/ 71968 w 74984"/>
                            <a:gd name="connsiteY8" fmla="*/ 40940 h 409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4984" h="40940">
                              <a:moveTo>
                                <a:pt x="72399" y="40940"/>
                              </a:moveTo>
                              <a:cubicBezTo>
                                <a:pt x="72399" y="40940"/>
                                <a:pt x="67659" y="40940"/>
                                <a:pt x="61194" y="40078"/>
                              </a:cubicBezTo>
                              <a:cubicBezTo>
                                <a:pt x="54299" y="39647"/>
                                <a:pt x="45249" y="38355"/>
                                <a:pt x="36200" y="37492"/>
                              </a:cubicBezTo>
                              <a:cubicBezTo>
                                <a:pt x="18100" y="35338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21547" y="1724"/>
                                <a:pt x="39216" y="3879"/>
                              </a:cubicBezTo>
                              <a:cubicBezTo>
                                <a:pt x="48266" y="4740"/>
                                <a:pt x="56885" y="6034"/>
                                <a:pt x="63780" y="6464"/>
                              </a:cubicBezTo>
                              <a:cubicBezTo>
                                <a:pt x="70675" y="6895"/>
                                <a:pt x="74985" y="7326"/>
                                <a:pt x="74985" y="7326"/>
                              </a:cubicBezTo>
                              <a:lnTo>
                                <a:pt x="71968" y="409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9" name="Vrije vorm: vorm 9918">
                          <a:extLst>
                            <a:ext uri="{FF2B5EF4-FFF2-40B4-BE49-F238E27FC236}">
                              <a16:creationId xmlns:a16="http://schemas.microsoft.com/office/drawing/2014/main" id="{C756A283-1D6A-32E9-F47E-DE6B3FC036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43591" y="4937685"/>
                          <a:ext cx="39647" cy="37061"/>
                        </a:xfrm>
                        <a:custGeom>
                          <a:avLst/>
                          <a:gdLst>
                            <a:gd name="connsiteX0" fmla="*/ 36200 w 39647"/>
                            <a:gd name="connsiteY0" fmla="*/ 37061 h 37061"/>
                            <a:gd name="connsiteX1" fmla="*/ 18100 w 39647"/>
                            <a:gd name="connsiteY1" fmla="*/ 35769 h 37061"/>
                            <a:gd name="connsiteX2" fmla="*/ 0 w 39647"/>
                            <a:gd name="connsiteY2" fmla="*/ 33614 h 37061"/>
                            <a:gd name="connsiteX3" fmla="*/ 3448 w 39647"/>
                            <a:gd name="connsiteY3" fmla="*/ 0 h 37061"/>
                            <a:gd name="connsiteX4" fmla="*/ 21547 w 39647"/>
                            <a:gd name="connsiteY4" fmla="*/ 2155 h 37061"/>
                            <a:gd name="connsiteX5" fmla="*/ 39647 w 39647"/>
                            <a:gd name="connsiteY5" fmla="*/ 3448 h 37061"/>
                            <a:gd name="connsiteX6" fmla="*/ 36630 w 39647"/>
                            <a:gd name="connsiteY6" fmla="*/ 37061 h 370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9647" h="37061">
                              <a:moveTo>
                                <a:pt x="36200" y="37061"/>
                              </a:moveTo>
                              <a:cubicBezTo>
                                <a:pt x="36200" y="37061"/>
                                <a:pt x="27150" y="36630"/>
                                <a:pt x="18100" y="35769"/>
                              </a:cubicBezTo>
                              <a:cubicBezTo>
                                <a:pt x="9050" y="34907"/>
                                <a:pt x="0" y="33614"/>
                                <a:pt x="0" y="33614"/>
                              </a:cubicBezTo>
                              <a:lnTo>
                                <a:pt x="3448" y="0"/>
                              </a:lnTo>
                              <a:cubicBezTo>
                                <a:pt x="3448" y="0"/>
                                <a:pt x="12497" y="862"/>
                                <a:pt x="21547" y="2155"/>
                              </a:cubicBezTo>
                              <a:cubicBezTo>
                                <a:pt x="30597" y="3017"/>
                                <a:pt x="39647" y="3448"/>
                                <a:pt x="39647" y="3448"/>
                              </a:cubicBezTo>
                              <a:lnTo>
                                <a:pt x="36630" y="370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46" name="Graphic 1445">
                        <a:extLst>
                          <a:ext uri="{FF2B5EF4-FFF2-40B4-BE49-F238E27FC236}">
                            <a16:creationId xmlns:a16="http://schemas.microsoft.com/office/drawing/2014/main" id="{09034421-B40C-EFBE-0DD7-956AEF0EB6E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47382" y="4934190"/>
                        <a:ext cx="80996" cy="137950"/>
                        <a:chOff x="5647382" y="4934190"/>
                        <a:chExt cx="80996" cy="137950"/>
                      </a:xfrm>
                    </p:grpSpPr>
                    <p:sp>
                      <p:nvSpPr>
                        <p:cNvPr id="9906" name="Vrije vorm: vorm 9905">
                          <a:extLst>
                            <a:ext uri="{FF2B5EF4-FFF2-40B4-BE49-F238E27FC236}">
                              <a16:creationId xmlns:a16="http://schemas.microsoft.com/office/drawing/2014/main" id="{7F66C1D7-ED46-0171-94AE-B64C7B9254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47382" y="4975177"/>
                          <a:ext cx="80996" cy="96963"/>
                        </a:xfrm>
                        <a:custGeom>
                          <a:avLst/>
                          <a:gdLst>
                            <a:gd name="connsiteX0" fmla="*/ 80634 w 80996"/>
                            <a:gd name="connsiteY0" fmla="*/ 42233 h 96963"/>
                            <a:gd name="connsiteX1" fmla="*/ 62104 w 80996"/>
                            <a:gd name="connsiteY1" fmla="*/ 1293 h 96963"/>
                            <a:gd name="connsiteX2" fmla="*/ 22457 w 80996"/>
                            <a:gd name="connsiteY2" fmla="*/ 0 h 96963"/>
                            <a:gd name="connsiteX3" fmla="*/ 909 w 80996"/>
                            <a:gd name="connsiteY3" fmla="*/ 39216 h 96963"/>
                            <a:gd name="connsiteX4" fmla="*/ 25042 w 80996"/>
                            <a:gd name="connsiteY4" fmla="*/ 90930 h 96963"/>
                            <a:gd name="connsiteX5" fmla="*/ 31075 w 80996"/>
                            <a:gd name="connsiteY5" fmla="*/ 94377 h 96963"/>
                            <a:gd name="connsiteX6" fmla="*/ 36247 w 80996"/>
                            <a:gd name="connsiteY6" fmla="*/ 96101 h 96963"/>
                            <a:gd name="connsiteX7" fmla="*/ 38401 w 80996"/>
                            <a:gd name="connsiteY7" fmla="*/ 96963 h 96963"/>
                            <a:gd name="connsiteX8" fmla="*/ 46159 w 80996"/>
                            <a:gd name="connsiteY8" fmla="*/ 95239 h 96963"/>
                            <a:gd name="connsiteX9" fmla="*/ 52192 w 80996"/>
                            <a:gd name="connsiteY9" fmla="*/ 92223 h 96963"/>
                            <a:gd name="connsiteX10" fmla="*/ 80634 w 80996"/>
                            <a:gd name="connsiteY10" fmla="*/ 42233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996" h="96963">
                              <a:moveTo>
                                <a:pt x="80634" y="42233"/>
                              </a:moveTo>
                              <a:cubicBezTo>
                                <a:pt x="76325" y="12928"/>
                                <a:pt x="62104" y="1293"/>
                                <a:pt x="62104" y="1293"/>
                              </a:cubicBezTo>
                              <a:lnTo>
                                <a:pt x="22457" y="0"/>
                              </a:lnTo>
                              <a:cubicBezTo>
                                <a:pt x="22457" y="0"/>
                                <a:pt x="7373" y="10774"/>
                                <a:pt x="909" y="39216"/>
                              </a:cubicBezTo>
                              <a:cubicBezTo>
                                <a:pt x="-3831" y="61194"/>
                                <a:pt x="10821" y="81449"/>
                                <a:pt x="25042" y="90930"/>
                              </a:cubicBezTo>
                              <a:cubicBezTo>
                                <a:pt x="27197" y="92223"/>
                                <a:pt x="28921" y="93515"/>
                                <a:pt x="31075" y="94377"/>
                              </a:cubicBezTo>
                              <a:cubicBezTo>
                                <a:pt x="32799" y="94808"/>
                                <a:pt x="34523" y="95670"/>
                                <a:pt x="36247" y="96101"/>
                              </a:cubicBezTo>
                              <a:cubicBezTo>
                                <a:pt x="37540" y="96532"/>
                                <a:pt x="38401" y="96963"/>
                                <a:pt x="38401" y="96963"/>
                              </a:cubicBezTo>
                              <a:cubicBezTo>
                                <a:pt x="38401" y="96963"/>
                                <a:pt x="42280" y="96101"/>
                                <a:pt x="46159" y="95239"/>
                              </a:cubicBezTo>
                              <a:cubicBezTo>
                                <a:pt x="48313" y="94377"/>
                                <a:pt x="50037" y="93515"/>
                                <a:pt x="52192" y="92223"/>
                              </a:cubicBezTo>
                              <a:cubicBezTo>
                                <a:pt x="67275" y="83603"/>
                                <a:pt x="83651" y="64211"/>
                                <a:pt x="80634" y="42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7" name="Vrije vorm: vorm 9906">
                          <a:extLst>
                            <a:ext uri="{FF2B5EF4-FFF2-40B4-BE49-F238E27FC236}">
                              <a16:creationId xmlns:a16="http://schemas.microsoft.com/office/drawing/2014/main" id="{D3FC4F62-9BB3-FB8F-7E87-52B3BEE072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479" y="4975608"/>
                          <a:ext cx="65072" cy="19823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9393 h 19823"/>
                            <a:gd name="connsiteX1" fmla="*/ 53006 w 65072"/>
                            <a:gd name="connsiteY1" fmla="*/ 1293 h 19823"/>
                            <a:gd name="connsiteX2" fmla="*/ 13359 w 65072"/>
                            <a:gd name="connsiteY2" fmla="*/ 0 h 19823"/>
                            <a:gd name="connsiteX3" fmla="*/ 0 w 65072"/>
                            <a:gd name="connsiteY3" fmla="*/ 17238 h 19823"/>
                            <a:gd name="connsiteX4" fmla="*/ 65073 w 65072"/>
                            <a:gd name="connsiteY4" fmla="*/ 19824 h 198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19823">
                              <a:moveTo>
                                <a:pt x="65073" y="19393"/>
                              </a:moveTo>
                              <a:cubicBezTo>
                                <a:pt x="59471" y="6895"/>
                                <a:pt x="53006" y="1293"/>
                                <a:pt x="53006" y="1293"/>
                              </a:cubicBezTo>
                              <a:lnTo>
                                <a:pt x="13359" y="0"/>
                              </a:lnTo>
                              <a:cubicBezTo>
                                <a:pt x="13359" y="0"/>
                                <a:pt x="6464" y="5171"/>
                                <a:pt x="0" y="17238"/>
                              </a:cubicBezTo>
                              <a:lnTo>
                                <a:pt x="65073" y="198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8" name="Vrije vorm: vorm 9907">
                          <a:extLst>
                            <a:ext uri="{FF2B5EF4-FFF2-40B4-BE49-F238E27FC236}">
                              <a16:creationId xmlns:a16="http://schemas.microsoft.com/office/drawing/2014/main" id="{72BE33E0-07C5-63BF-DDBA-4807B7A4A8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275200">
                          <a:off x="5671379" y="4944641"/>
                          <a:ext cx="38785" cy="18530"/>
                        </a:xfrm>
                        <a:custGeom>
                          <a:avLst/>
                          <a:gdLst>
                            <a:gd name="connsiteX0" fmla="*/ 0 w 38785"/>
                            <a:gd name="connsiteY0" fmla="*/ 0 h 18530"/>
                            <a:gd name="connsiteX1" fmla="*/ 38785 w 38785"/>
                            <a:gd name="connsiteY1" fmla="*/ 0 h 18530"/>
                            <a:gd name="connsiteX2" fmla="*/ 38785 w 38785"/>
                            <a:gd name="connsiteY2" fmla="*/ 18531 h 18530"/>
                            <a:gd name="connsiteX3" fmla="*/ 0 w 38785"/>
                            <a:gd name="connsiteY3" fmla="*/ 18531 h 185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85" h="18530">
                              <a:moveTo>
                                <a:pt x="0" y="0"/>
                              </a:moveTo>
                              <a:lnTo>
                                <a:pt x="38785" y="0"/>
                              </a:lnTo>
                              <a:lnTo>
                                <a:pt x="38785" y="18531"/>
                              </a:lnTo>
                              <a:lnTo>
                                <a:pt x="0" y="185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9" name="Vrije vorm: vorm 9908">
                          <a:extLst>
                            <a:ext uri="{FF2B5EF4-FFF2-40B4-BE49-F238E27FC236}">
                              <a16:creationId xmlns:a16="http://schemas.microsoft.com/office/drawing/2014/main" id="{C99301E7-FB51-93A4-0683-C4D520BBF7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6754" y="4996335"/>
                          <a:ext cx="31049" cy="27538"/>
                        </a:xfrm>
                        <a:custGeom>
                          <a:avLst/>
                          <a:gdLst>
                            <a:gd name="connsiteX0" fmla="*/ 30753 w 31049"/>
                            <a:gd name="connsiteY0" fmla="*/ 6853 h 27538"/>
                            <a:gd name="connsiteX1" fmla="*/ 6189 w 31049"/>
                            <a:gd name="connsiteY1" fmla="*/ 5560 h 27538"/>
                            <a:gd name="connsiteX2" fmla="*/ 156 w 31049"/>
                            <a:gd name="connsiteY2" fmla="*/ 17627 h 27538"/>
                            <a:gd name="connsiteX3" fmla="*/ 10930 w 31049"/>
                            <a:gd name="connsiteY3" fmla="*/ 27539 h 27538"/>
                            <a:gd name="connsiteX4" fmla="*/ 30753 w 31049"/>
                            <a:gd name="connsiteY4" fmla="*/ 6853 h 275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049" h="27538">
                              <a:moveTo>
                                <a:pt x="30753" y="6853"/>
                              </a:moveTo>
                              <a:cubicBezTo>
                                <a:pt x="28168" y="-4351"/>
                                <a:pt x="11792" y="389"/>
                                <a:pt x="6189" y="5560"/>
                              </a:cubicBezTo>
                              <a:cubicBezTo>
                                <a:pt x="3173" y="8577"/>
                                <a:pt x="-706" y="13748"/>
                                <a:pt x="156" y="17627"/>
                              </a:cubicBezTo>
                              <a:cubicBezTo>
                                <a:pt x="-706" y="22798"/>
                                <a:pt x="1880" y="27108"/>
                                <a:pt x="10930" y="27539"/>
                              </a:cubicBezTo>
                              <a:cubicBezTo>
                                <a:pt x="22996" y="27539"/>
                                <a:pt x="32908" y="15903"/>
                                <a:pt x="30753" y="68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0" name="Vrije vorm: vorm 9909">
                          <a:extLst>
                            <a:ext uri="{FF2B5EF4-FFF2-40B4-BE49-F238E27FC236}">
                              <a16:creationId xmlns:a16="http://schemas.microsoft.com/office/drawing/2014/main" id="{09019A10-66B6-08F6-A03F-05A45F44A6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9496" y="5033963"/>
                          <a:ext cx="12928" cy="11458"/>
                        </a:xfrm>
                        <a:custGeom>
                          <a:avLst/>
                          <a:gdLst>
                            <a:gd name="connsiteX0" fmla="*/ 12928 w 12928"/>
                            <a:gd name="connsiteY0" fmla="*/ 2840 h 11458"/>
                            <a:gd name="connsiteX1" fmla="*/ 2586 w 12928"/>
                            <a:gd name="connsiteY1" fmla="*/ 2409 h 11458"/>
                            <a:gd name="connsiteX2" fmla="*/ 0 w 12928"/>
                            <a:gd name="connsiteY2" fmla="*/ 7580 h 11458"/>
                            <a:gd name="connsiteX3" fmla="*/ 4309 w 12928"/>
                            <a:gd name="connsiteY3" fmla="*/ 11459 h 11458"/>
                            <a:gd name="connsiteX4" fmla="*/ 12497 w 12928"/>
                            <a:gd name="connsiteY4" fmla="*/ 2840 h 11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928" h="11458">
                              <a:moveTo>
                                <a:pt x="12928" y="2840"/>
                              </a:moveTo>
                              <a:cubicBezTo>
                                <a:pt x="12066" y="-1900"/>
                                <a:pt x="5171" y="254"/>
                                <a:pt x="2586" y="2409"/>
                              </a:cubicBezTo>
                              <a:cubicBezTo>
                                <a:pt x="1293" y="3702"/>
                                <a:pt x="0" y="5857"/>
                                <a:pt x="0" y="7580"/>
                              </a:cubicBezTo>
                              <a:cubicBezTo>
                                <a:pt x="0" y="9735"/>
                                <a:pt x="862" y="11459"/>
                                <a:pt x="4309" y="11459"/>
                              </a:cubicBezTo>
                              <a:cubicBezTo>
                                <a:pt x="9481" y="11459"/>
                                <a:pt x="13359" y="6718"/>
                                <a:pt x="12497" y="28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1" name="Vrije vorm: vorm 9910">
                          <a:extLst>
                            <a:ext uri="{FF2B5EF4-FFF2-40B4-BE49-F238E27FC236}">
                              <a16:creationId xmlns:a16="http://schemas.microsoft.com/office/drawing/2014/main" id="{FAB1A3B7-A110-F813-1A15-E3787E9E74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53031" y="4952337"/>
                          <a:ext cx="73691" cy="36630"/>
                        </a:xfrm>
                        <a:custGeom>
                          <a:avLst/>
                          <a:gdLst>
                            <a:gd name="connsiteX0" fmla="*/ 72830 w 73691"/>
                            <a:gd name="connsiteY0" fmla="*/ 36631 h 36630"/>
                            <a:gd name="connsiteX1" fmla="*/ 0 w 73691"/>
                            <a:gd name="connsiteY1" fmla="*/ 34045 h 36630"/>
                            <a:gd name="connsiteX2" fmla="*/ 1724 w 73691"/>
                            <a:gd name="connsiteY2" fmla="*/ 0 h 36630"/>
                            <a:gd name="connsiteX3" fmla="*/ 73692 w 73691"/>
                            <a:gd name="connsiteY3" fmla="*/ 3017 h 36630"/>
                            <a:gd name="connsiteX4" fmla="*/ 72830 w 73691"/>
                            <a:gd name="connsiteY4" fmla="*/ 36631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3691" h="36630">
                              <a:moveTo>
                                <a:pt x="72830" y="36631"/>
                              </a:moveTo>
                              <a:lnTo>
                                <a:pt x="0" y="34045"/>
                              </a:lnTo>
                              <a:lnTo>
                                <a:pt x="1724" y="0"/>
                              </a:lnTo>
                              <a:lnTo>
                                <a:pt x="73692" y="3017"/>
                              </a:lnTo>
                              <a:lnTo>
                                <a:pt x="72830" y="3663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12" name="Vrije vorm: vorm 9911">
                          <a:extLst>
                            <a:ext uri="{FF2B5EF4-FFF2-40B4-BE49-F238E27FC236}">
                              <a16:creationId xmlns:a16="http://schemas.microsoft.com/office/drawing/2014/main" id="{5C078E99-33FC-451C-24F0-8AD8935847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231" y="4953630"/>
                          <a:ext cx="37492" cy="35337"/>
                        </a:xfrm>
                        <a:custGeom>
                          <a:avLst/>
                          <a:gdLst>
                            <a:gd name="connsiteX0" fmla="*/ 36630 w 37492"/>
                            <a:gd name="connsiteY0" fmla="*/ 35338 h 35337"/>
                            <a:gd name="connsiteX1" fmla="*/ 0 w 37492"/>
                            <a:gd name="connsiteY1" fmla="*/ 34044 h 35337"/>
                            <a:gd name="connsiteX2" fmla="*/ 1293 w 37492"/>
                            <a:gd name="connsiteY2" fmla="*/ 0 h 35337"/>
                            <a:gd name="connsiteX3" fmla="*/ 37492 w 37492"/>
                            <a:gd name="connsiteY3" fmla="*/ 1723 h 35337"/>
                            <a:gd name="connsiteX4" fmla="*/ 36630 w 37492"/>
                            <a:gd name="connsiteY4" fmla="*/ 35338 h 353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492" h="35337">
                              <a:moveTo>
                                <a:pt x="36630" y="35338"/>
                              </a:moveTo>
                              <a:lnTo>
                                <a:pt x="0" y="34044"/>
                              </a:lnTo>
                              <a:lnTo>
                                <a:pt x="1293" y="0"/>
                              </a:lnTo>
                              <a:lnTo>
                                <a:pt x="37492" y="1723"/>
                              </a:lnTo>
                              <a:lnTo>
                                <a:pt x="36630" y="35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47" name="Graphic 1445">
                        <a:extLst>
                          <a:ext uri="{FF2B5EF4-FFF2-40B4-BE49-F238E27FC236}">
                            <a16:creationId xmlns:a16="http://schemas.microsoft.com/office/drawing/2014/main" id="{D8A94831-A9A5-E8C6-D85A-4C956E8F58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95926" y="4937685"/>
                        <a:ext cx="81063" cy="137472"/>
                        <a:chOff x="5895926" y="4937685"/>
                        <a:chExt cx="81063" cy="137472"/>
                      </a:xfrm>
                    </p:grpSpPr>
                    <p:sp>
                      <p:nvSpPr>
                        <p:cNvPr id="9899" name="Vrije vorm: vorm 9898">
                          <a:extLst>
                            <a:ext uri="{FF2B5EF4-FFF2-40B4-BE49-F238E27FC236}">
                              <a16:creationId xmlns:a16="http://schemas.microsoft.com/office/drawing/2014/main" id="{3F9C2C26-E03D-E881-BF0F-D0A01E5369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5926" y="4979487"/>
                          <a:ext cx="81063" cy="95670"/>
                        </a:xfrm>
                        <a:custGeom>
                          <a:avLst/>
                          <a:gdLst>
                            <a:gd name="connsiteX0" fmla="*/ 79884 w 81063"/>
                            <a:gd name="connsiteY0" fmla="*/ 39216 h 95670"/>
                            <a:gd name="connsiteX1" fmla="*/ 59630 w 81063"/>
                            <a:gd name="connsiteY1" fmla="*/ 0 h 95670"/>
                            <a:gd name="connsiteX2" fmla="*/ 53597 w 81063"/>
                            <a:gd name="connsiteY2" fmla="*/ 0 h 95670"/>
                            <a:gd name="connsiteX3" fmla="*/ 19983 w 81063"/>
                            <a:gd name="connsiteY3" fmla="*/ 0 h 95670"/>
                            <a:gd name="connsiteX4" fmla="*/ 590 w 81063"/>
                            <a:gd name="connsiteY4" fmla="*/ 40078 h 95670"/>
                            <a:gd name="connsiteX5" fmla="*/ 27740 w 81063"/>
                            <a:gd name="connsiteY5" fmla="*/ 90930 h 95670"/>
                            <a:gd name="connsiteX6" fmla="*/ 33773 w 81063"/>
                            <a:gd name="connsiteY6" fmla="*/ 93946 h 95670"/>
                            <a:gd name="connsiteX7" fmla="*/ 38945 w 81063"/>
                            <a:gd name="connsiteY7" fmla="*/ 95239 h 95670"/>
                            <a:gd name="connsiteX8" fmla="*/ 41530 w 81063"/>
                            <a:gd name="connsiteY8" fmla="*/ 95670 h 95670"/>
                            <a:gd name="connsiteX9" fmla="*/ 48856 w 81063"/>
                            <a:gd name="connsiteY9" fmla="*/ 93515 h 95670"/>
                            <a:gd name="connsiteX10" fmla="*/ 54890 w 81063"/>
                            <a:gd name="connsiteY10" fmla="*/ 90499 h 95670"/>
                            <a:gd name="connsiteX11" fmla="*/ 80315 w 81063"/>
                            <a:gd name="connsiteY11" fmla="*/ 38785 h 95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1063" h="95670">
                              <a:moveTo>
                                <a:pt x="79884" y="39216"/>
                              </a:moveTo>
                              <a:cubicBezTo>
                                <a:pt x="74282" y="10343"/>
                                <a:pt x="59630" y="0"/>
                                <a:pt x="59630" y="0"/>
                              </a:cubicBezTo>
                              <a:cubicBezTo>
                                <a:pt x="59630" y="0"/>
                                <a:pt x="57044" y="0"/>
                                <a:pt x="53597" y="0"/>
                              </a:cubicBezTo>
                              <a:lnTo>
                                <a:pt x="19983" y="0"/>
                              </a:lnTo>
                              <a:cubicBezTo>
                                <a:pt x="19983" y="0"/>
                                <a:pt x="5762" y="11205"/>
                                <a:pt x="590" y="40078"/>
                              </a:cubicBezTo>
                              <a:cubicBezTo>
                                <a:pt x="-3288" y="62056"/>
                                <a:pt x="12657" y="81880"/>
                                <a:pt x="27740" y="90930"/>
                              </a:cubicBezTo>
                              <a:cubicBezTo>
                                <a:pt x="29895" y="92223"/>
                                <a:pt x="32049" y="93084"/>
                                <a:pt x="33773" y="93946"/>
                              </a:cubicBezTo>
                              <a:cubicBezTo>
                                <a:pt x="35497" y="94377"/>
                                <a:pt x="37652" y="94808"/>
                                <a:pt x="38945" y="95239"/>
                              </a:cubicBezTo>
                              <a:cubicBezTo>
                                <a:pt x="40237" y="95239"/>
                                <a:pt x="41099" y="95670"/>
                                <a:pt x="41530" y="95670"/>
                              </a:cubicBezTo>
                              <a:cubicBezTo>
                                <a:pt x="41530" y="95670"/>
                                <a:pt x="45409" y="94808"/>
                                <a:pt x="48856" y="93515"/>
                              </a:cubicBezTo>
                              <a:cubicBezTo>
                                <a:pt x="50580" y="92654"/>
                                <a:pt x="52735" y="91792"/>
                                <a:pt x="54890" y="90499"/>
                              </a:cubicBezTo>
                              <a:cubicBezTo>
                                <a:pt x="69542" y="81018"/>
                                <a:pt x="84625" y="60333"/>
                                <a:pt x="80315" y="387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0" name="Vrije vorm: vorm 9899">
                          <a:extLst>
                            <a:ext uri="{FF2B5EF4-FFF2-40B4-BE49-F238E27FC236}">
                              <a16:creationId xmlns:a16="http://schemas.microsoft.com/office/drawing/2014/main" id="{230C4A56-139A-C9C9-4FC2-EDD3793D46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2981" y="4979056"/>
                          <a:ext cx="65072" cy="17668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7238 h 17668"/>
                            <a:gd name="connsiteX1" fmla="*/ 52145 w 65072"/>
                            <a:gd name="connsiteY1" fmla="*/ 0 h 17668"/>
                            <a:gd name="connsiteX2" fmla="*/ 46111 w 65072"/>
                            <a:gd name="connsiteY2" fmla="*/ 0 h 17668"/>
                            <a:gd name="connsiteX3" fmla="*/ 12497 w 65072"/>
                            <a:gd name="connsiteY3" fmla="*/ 0 h 17668"/>
                            <a:gd name="connsiteX4" fmla="*/ 0 w 65072"/>
                            <a:gd name="connsiteY4" fmla="*/ 17669 h 17668"/>
                            <a:gd name="connsiteX5" fmla="*/ 32321 w 65072"/>
                            <a:gd name="connsiteY5" fmla="*/ 17669 h 17668"/>
                            <a:gd name="connsiteX6" fmla="*/ 54730 w 65072"/>
                            <a:gd name="connsiteY6" fmla="*/ 17669 h 17668"/>
                            <a:gd name="connsiteX7" fmla="*/ 64642 w 65072"/>
                            <a:gd name="connsiteY7" fmla="*/ 17669 h 17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65072" h="17668">
                              <a:moveTo>
                                <a:pt x="65073" y="17238"/>
                              </a:moveTo>
                              <a:cubicBezTo>
                                <a:pt x="59040" y="5171"/>
                                <a:pt x="52145" y="0"/>
                                <a:pt x="52145" y="0"/>
                              </a:cubicBezTo>
                              <a:cubicBezTo>
                                <a:pt x="52145" y="0"/>
                                <a:pt x="49559" y="0"/>
                                <a:pt x="46111" y="0"/>
                              </a:cubicBezTo>
                              <a:lnTo>
                                <a:pt x="12497" y="0"/>
                              </a:lnTo>
                              <a:cubicBezTo>
                                <a:pt x="12497" y="0"/>
                                <a:pt x="6033" y="5171"/>
                                <a:pt x="0" y="17669"/>
                              </a:cubicBezTo>
                              <a:lnTo>
                                <a:pt x="32321" y="17669"/>
                              </a:lnTo>
                              <a:cubicBezTo>
                                <a:pt x="40509" y="17669"/>
                                <a:pt x="48697" y="17669"/>
                                <a:pt x="54730" y="17669"/>
                              </a:cubicBezTo>
                              <a:cubicBezTo>
                                <a:pt x="60763" y="17669"/>
                                <a:pt x="64642" y="17669"/>
                                <a:pt x="64642" y="176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1" name="Vrije vorm: vorm 9900">
                          <a:extLst>
                            <a:ext uri="{FF2B5EF4-FFF2-40B4-BE49-F238E27FC236}">
                              <a16:creationId xmlns:a16="http://schemas.microsoft.com/office/drawing/2014/main" id="{6F2ABCA2-04D2-574F-75A8-574E770986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25390" y="4937685"/>
                          <a:ext cx="19392" cy="38785"/>
                        </a:xfrm>
                        <a:custGeom>
                          <a:avLst/>
                          <a:gdLst>
                            <a:gd name="connsiteX0" fmla="*/ 19393 w 19392"/>
                            <a:gd name="connsiteY0" fmla="*/ 38785 h 38785"/>
                            <a:gd name="connsiteX1" fmla="*/ 431 w 19392"/>
                            <a:gd name="connsiteY1" fmla="*/ 38785 h 38785"/>
                            <a:gd name="connsiteX2" fmla="*/ 0 w 19392"/>
                            <a:gd name="connsiteY2" fmla="*/ 0 h 38785"/>
                            <a:gd name="connsiteX3" fmla="*/ 18531 w 19392"/>
                            <a:gd name="connsiteY3" fmla="*/ 0 h 38785"/>
                            <a:gd name="connsiteX4" fmla="*/ 19393 w 19392"/>
                            <a:gd name="connsiteY4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392" h="38785">
                              <a:moveTo>
                                <a:pt x="19393" y="38785"/>
                              </a:moveTo>
                              <a:lnTo>
                                <a:pt x="431" y="38785"/>
                              </a:lnTo>
                              <a:lnTo>
                                <a:pt x="0" y="0"/>
                              </a:lnTo>
                              <a:lnTo>
                                <a:pt x="18531" y="0"/>
                              </a:lnTo>
                              <a:lnTo>
                                <a:pt x="19393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2" name="Vrije vorm: vorm 9901">
                          <a:extLst>
                            <a:ext uri="{FF2B5EF4-FFF2-40B4-BE49-F238E27FC236}">
                              <a16:creationId xmlns:a16="http://schemas.microsoft.com/office/drawing/2014/main" id="{9DACB4ED-CE2D-843C-532F-DB8D816F56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4228" y="5000033"/>
                          <a:ext cx="30223" cy="28180"/>
                        </a:xfrm>
                        <a:custGeom>
                          <a:avLst/>
                          <a:gdLst>
                            <a:gd name="connsiteX0" fmla="*/ 30211 w 30223"/>
                            <a:gd name="connsiteY0" fmla="*/ 6604 h 28180"/>
                            <a:gd name="connsiteX1" fmla="*/ 5647 w 30223"/>
                            <a:gd name="connsiteY1" fmla="*/ 6604 h 28180"/>
                            <a:gd name="connsiteX2" fmla="*/ 45 w 30223"/>
                            <a:gd name="connsiteY2" fmla="*/ 19101 h 28180"/>
                            <a:gd name="connsiteX3" fmla="*/ 11250 w 30223"/>
                            <a:gd name="connsiteY3" fmla="*/ 28151 h 28180"/>
                            <a:gd name="connsiteX4" fmla="*/ 29780 w 30223"/>
                            <a:gd name="connsiteY4" fmla="*/ 6604 h 281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0223" h="28180">
                              <a:moveTo>
                                <a:pt x="30211" y="6604"/>
                              </a:moveTo>
                              <a:cubicBezTo>
                                <a:pt x="27195" y="-4601"/>
                                <a:pt x="11250" y="570"/>
                                <a:pt x="5647" y="6604"/>
                              </a:cubicBezTo>
                              <a:cubicBezTo>
                                <a:pt x="2631" y="9620"/>
                                <a:pt x="-386" y="15223"/>
                                <a:pt x="45" y="19101"/>
                              </a:cubicBezTo>
                              <a:cubicBezTo>
                                <a:pt x="-386" y="24273"/>
                                <a:pt x="2200" y="28582"/>
                                <a:pt x="11250" y="28151"/>
                              </a:cubicBezTo>
                              <a:cubicBezTo>
                                <a:pt x="23316" y="28151"/>
                                <a:pt x="32366" y="15654"/>
                                <a:pt x="29780" y="660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3" name="Vrije vorm: vorm 9902">
                          <a:extLst>
                            <a:ext uri="{FF2B5EF4-FFF2-40B4-BE49-F238E27FC236}">
                              <a16:creationId xmlns:a16="http://schemas.microsoft.com/office/drawing/2014/main" id="{E60C9870-2FC6-463C-66A2-AA92DBD000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8929" y="5038308"/>
                          <a:ext cx="12713" cy="11854"/>
                        </a:xfrm>
                        <a:custGeom>
                          <a:avLst/>
                          <a:gdLst>
                            <a:gd name="connsiteX0" fmla="*/ 12582 w 12713"/>
                            <a:gd name="connsiteY0" fmla="*/ 2804 h 11854"/>
                            <a:gd name="connsiteX1" fmla="*/ 2239 w 12713"/>
                            <a:gd name="connsiteY1" fmla="*/ 2804 h 11854"/>
                            <a:gd name="connsiteX2" fmla="*/ 85 w 12713"/>
                            <a:gd name="connsiteY2" fmla="*/ 7976 h 11854"/>
                            <a:gd name="connsiteX3" fmla="*/ 4825 w 12713"/>
                            <a:gd name="connsiteY3" fmla="*/ 11854 h 11854"/>
                            <a:gd name="connsiteX4" fmla="*/ 12582 w 12713"/>
                            <a:gd name="connsiteY4" fmla="*/ 3235 h 11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713" h="11854">
                              <a:moveTo>
                                <a:pt x="12582" y="2804"/>
                              </a:moveTo>
                              <a:cubicBezTo>
                                <a:pt x="11289" y="-1936"/>
                                <a:pt x="4825" y="219"/>
                                <a:pt x="2239" y="2804"/>
                              </a:cubicBezTo>
                              <a:cubicBezTo>
                                <a:pt x="946" y="4097"/>
                                <a:pt x="-346" y="6252"/>
                                <a:pt x="85" y="7976"/>
                              </a:cubicBezTo>
                              <a:cubicBezTo>
                                <a:pt x="85" y="10130"/>
                                <a:pt x="946" y="11854"/>
                                <a:pt x="4825" y="11854"/>
                              </a:cubicBezTo>
                              <a:cubicBezTo>
                                <a:pt x="9996" y="11854"/>
                                <a:pt x="13444" y="6683"/>
                                <a:pt x="12582" y="32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4" name="Vrije vorm: vorm 9903">
                          <a:extLst>
                            <a:ext uri="{FF2B5EF4-FFF2-40B4-BE49-F238E27FC236}">
                              <a16:creationId xmlns:a16="http://schemas.microsoft.com/office/drawing/2014/main" id="{B6EC8FAE-EB57-0EB8-041E-6336530A0D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99533" y="4956216"/>
                          <a:ext cx="72830" cy="34044"/>
                        </a:xfrm>
                        <a:custGeom>
                          <a:avLst/>
                          <a:gdLst>
                            <a:gd name="connsiteX0" fmla="*/ 72399 w 72830"/>
                            <a:gd name="connsiteY0" fmla="*/ 34045 h 34044"/>
                            <a:gd name="connsiteX1" fmla="*/ 61195 w 72830"/>
                            <a:gd name="connsiteY1" fmla="*/ 34045 h 34044"/>
                            <a:gd name="connsiteX2" fmla="*/ 36200 w 72830"/>
                            <a:gd name="connsiteY2" fmla="*/ 34045 h 34044"/>
                            <a:gd name="connsiteX3" fmla="*/ 0 w 72830"/>
                            <a:gd name="connsiteY3" fmla="*/ 34045 h 34044"/>
                            <a:gd name="connsiteX4" fmla="*/ 0 w 72830"/>
                            <a:gd name="connsiteY4" fmla="*/ 431 h 34044"/>
                            <a:gd name="connsiteX5" fmla="*/ 35769 w 72830"/>
                            <a:gd name="connsiteY5" fmla="*/ 431 h 34044"/>
                            <a:gd name="connsiteX6" fmla="*/ 60764 w 72830"/>
                            <a:gd name="connsiteY6" fmla="*/ 431 h 34044"/>
                            <a:gd name="connsiteX7" fmla="*/ 71968 w 72830"/>
                            <a:gd name="connsiteY7" fmla="*/ 0 h 34044"/>
                            <a:gd name="connsiteX8" fmla="*/ 72830 w 72830"/>
                            <a:gd name="connsiteY8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2830" h="34044">
                              <a:moveTo>
                                <a:pt x="72399" y="34045"/>
                              </a:moveTo>
                              <a:cubicBezTo>
                                <a:pt x="72399" y="34045"/>
                                <a:pt x="68090" y="34045"/>
                                <a:pt x="61195" y="34045"/>
                              </a:cubicBezTo>
                              <a:cubicBezTo>
                                <a:pt x="54299" y="34045"/>
                                <a:pt x="45250" y="34045"/>
                                <a:pt x="36200" y="34045"/>
                              </a:cubicBezTo>
                              <a:cubicBezTo>
                                <a:pt x="1810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17669" y="431"/>
                                <a:pt x="35769" y="431"/>
                              </a:cubicBezTo>
                              <a:cubicBezTo>
                                <a:pt x="44818" y="431"/>
                                <a:pt x="53868" y="431"/>
                                <a:pt x="60764" y="431"/>
                              </a:cubicBezTo>
                              <a:cubicBezTo>
                                <a:pt x="67659" y="431"/>
                                <a:pt x="71968" y="0"/>
                                <a:pt x="71968" y="0"/>
                              </a:cubicBezTo>
                              <a:lnTo>
                                <a:pt x="7283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905" name="Vrije vorm: vorm 9904">
                          <a:extLst>
                            <a:ext uri="{FF2B5EF4-FFF2-40B4-BE49-F238E27FC236}">
                              <a16:creationId xmlns:a16="http://schemas.microsoft.com/office/drawing/2014/main" id="{39B222A5-41FB-0BF7-6880-27B3CF06DE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5732" y="4956647"/>
                          <a:ext cx="36630" cy="34044"/>
                        </a:xfrm>
                        <a:custGeom>
                          <a:avLst/>
                          <a:gdLst>
                            <a:gd name="connsiteX0" fmla="*/ 36200 w 36630"/>
                            <a:gd name="connsiteY0" fmla="*/ 33614 h 34044"/>
                            <a:gd name="connsiteX1" fmla="*/ 18100 w 36630"/>
                            <a:gd name="connsiteY1" fmla="*/ 34045 h 34044"/>
                            <a:gd name="connsiteX2" fmla="*/ 0 w 36630"/>
                            <a:gd name="connsiteY2" fmla="*/ 34045 h 34044"/>
                            <a:gd name="connsiteX3" fmla="*/ 0 w 36630"/>
                            <a:gd name="connsiteY3" fmla="*/ 431 h 34044"/>
                            <a:gd name="connsiteX4" fmla="*/ 17669 w 36630"/>
                            <a:gd name="connsiteY4" fmla="*/ 431 h 34044"/>
                            <a:gd name="connsiteX5" fmla="*/ 35769 w 36630"/>
                            <a:gd name="connsiteY5" fmla="*/ 0 h 34044"/>
                            <a:gd name="connsiteX6" fmla="*/ 36631 w 36630"/>
                            <a:gd name="connsiteY6" fmla="*/ 33614 h 3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630" h="34044">
                              <a:moveTo>
                                <a:pt x="36200" y="33614"/>
                              </a:moveTo>
                              <a:cubicBezTo>
                                <a:pt x="36200" y="33614"/>
                                <a:pt x="27150" y="33614"/>
                                <a:pt x="18100" y="34045"/>
                              </a:cubicBezTo>
                              <a:cubicBezTo>
                                <a:pt x="9050" y="34045"/>
                                <a:pt x="0" y="34045"/>
                                <a:pt x="0" y="34045"/>
                              </a:cubicBezTo>
                              <a:lnTo>
                                <a:pt x="0" y="431"/>
                              </a:lnTo>
                              <a:cubicBezTo>
                                <a:pt x="0" y="431"/>
                                <a:pt x="8619" y="431"/>
                                <a:pt x="17669" y="431"/>
                              </a:cubicBezTo>
                              <a:cubicBezTo>
                                <a:pt x="26719" y="431"/>
                                <a:pt x="35769" y="0"/>
                                <a:pt x="35769" y="0"/>
                              </a:cubicBezTo>
                              <a:lnTo>
                                <a:pt x="3663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48" name="Graphic 1445">
                        <a:extLst>
                          <a:ext uri="{FF2B5EF4-FFF2-40B4-BE49-F238E27FC236}">
                            <a16:creationId xmlns:a16="http://schemas.microsoft.com/office/drawing/2014/main" id="{DE867793-5B62-FD7C-6723-CDB73FCDA9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43449" y="4926911"/>
                        <a:ext cx="80544" cy="137472"/>
                        <a:chOff x="6143449" y="4926911"/>
                        <a:chExt cx="80544" cy="137472"/>
                      </a:xfrm>
                    </p:grpSpPr>
                    <p:sp>
                      <p:nvSpPr>
                        <p:cNvPr id="9892" name="Vrije vorm: vorm 9891">
                          <a:extLst>
                            <a:ext uri="{FF2B5EF4-FFF2-40B4-BE49-F238E27FC236}">
                              <a16:creationId xmlns:a16="http://schemas.microsoft.com/office/drawing/2014/main" id="{A01A2710-56C2-24A4-D6F7-71394CDFD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609" y="4967851"/>
                          <a:ext cx="80384" cy="96532"/>
                        </a:xfrm>
                        <a:custGeom>
                          <a:avLst/>
                          <a:gdLst>
                            <a:gd name="connsiteX0" fmla="*/ 79565 w 80384"/>
                            <a:gd name="connsiteY0" fmla="*/ 38354 h 96532"/>
                            <a:gd name="connsiteX1" fmla="*/ 57156 w 80384"/>
                            <a:gd name="connsiteY1" fmla="*/ 0 h 96532"/>
                            <a:gd name="connsiteX2" fmla="*/ 17509 w 80384"/>
                            <a:gd name="connsiteY2" fmla="*/ 3017 h 96532"/>
                            <a:gd name="connsiteX3" fmla="*/ 271 w 80384"/>
                            <a:gd name="connsiteY3" fmla="*/ 44388 h 96532"/>
                            <a:gd name="connsiteX4" fmla="*/ 29575 w 80384"/>
                            <a:gd name="connsiteY4" fmla="*/ 93085 h 96532"/>
                            <a:gd name="connsiteX5" fmla="*/ 36040 w 80384"/>
                            <a:gd name="connsiteY5" fmla="*/ 95670 h 96532"/>
                            <a:gd name="connsiteX6" fmla="*/ 41211 w 80384"/>
                            <a:gd name="connsiteY6" fmla="*/ 96532 h 96532"/>
                            <a:gd name="connsiteX7" fmla="*/ 43366 w 80384"/>
                            <a:gd name="connsiteY7" fmla="*/ 96532 h 96532"/>
                            <a:gd name="connsiteX8" fmla="*/ 50692 w 80384"/>
                            <a:gd name="connsiteY8" fmla="*/ 93946 h 96532"/>
                            <a:gd name="connsiteX9" fmla="*/ 56294 w 80384"/>
                            <a:gd name="connsiteY9" fmla="*/ 90499 h 96532"/>
                            <a:gd name="connsiteX10" fmla="*/ 79134 w 80384"/>
                            <a:gd name="connsiteY10" fmla="*/ 37924 h 965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384" h="96532">
                              <a:moveTo>
                                <a:pt x="79565" y="38354"/>
                              </a:moveTo>
                              <a:cubicBezTo>
                                <a:pt x="72239" y="9912"/>
                                <a:pt x="57156" y="0"/>
                                <a:pt x="57156" y="0"/>
                              </a:cubicBezTo>
                              <a:lnTo>
                                <a:pt x="17509" y="3017"/>
                              </a:lnTo>
                              <a:cubicBezTo>
                                <a:pt x="17509" y="3017"/>
                                <a:pt x="3719" y="15083"/>
                                <a:pt x="271" y="44388"/>
                              </a:cubicBezTo>
                              <a:cubicBezTo>
                                <a:pt x="-2315" y="66366"/>
                                <a:pt x="14061" y="85328"/>
                                <a:pt x="29575" y="93085"/>
                              </a:cubicBezTo>
                              <a:cubicBezTo>
                                <a:pt x="31730" y="94377"/>
                                <a:pt x="33885" y="95239"/>
                                <a:pt x="36040" y="95670"/>
                              </a:cubicBezTo>
                              <a:cubicBezTo>
                                <a:pt x="37763" y="95670"/>
                                <a:pt x="39487" y="96532"/>
                                <a:pt x="41211" y="96532"/>
                              </a:cubicBezTo>
                              <a:cubicBezTo>
                                <a:pt x="42504" y="96532"/>
                                <a:pt x="43366" y="96532"/>
                                <a:pt x="43366" y="96532"/>
                              </a:cubicBezTo>
                              <a:cubicBezTo>
                                <a:pt x="43366" y="96532"/>
                                <a:pt x="47244" y="95239"/>
                                <a:pt x="50692" y="93946"/>
                              </a:cubicBezTo>
                              <a:cubicBezTo>
                                <a:pt x="52416" y="93085"/>
                                <a:pt x="54570" y="91792"/>
                                <a:pt x="56294" y="90499"/>
                              </a:cubicBezTo>
                              <a:cubicBezTo>
                                <a:pt x="70515" y="80156"/>
                                <a:pt x="84737" y="59471"/>
                                <a:pt x="79134" y="379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3" name="Vrije vorm: vorm 9892">
                          <a:extLst>
                            <a:ext uri="{FF2B5EF4-FFF2-40B4-BE49-F238E27FC236}">
                              <a16:creationId xmlns:a16="http://schemas.microsoft.com/office/drawing/2014/main" id="{8044DF5A-5DD3-D0D3-6F97-5263CE7CFB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9482" y="4967420"/>
                          <a:ext cx="65072" cy="21547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6807 h 21547"/>
                            <a:gd name="connsiteX1" fmla="*/ 51283 w 65072"/>
                            <a:gd name="connsiteY1" fmla="*/ 0 h 21547"/>
                            <a:gd name="connsiteX2" fmla="*/ 11636 w 65072"/>
                            <a:gd name="connsiteY2" fmla="*/ 3017 h 21547"/>
                            <a:gd name="connsiteX3" fmla="*/ 0 w 65072"/>
                            <a:gd name="connsiteY3" fmla="*/ 21547 h 21547"/>
                            <a:gd name="connsiteX4" fmla="*/ 64642 w 65072"/>
                            <a:gd name="connsiteY4" fmla="*/ 16807 h 215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5072" h="21547">
                              <a:moveTo>
                                <a:pt x="65073" y="16807"/>
                              </a:moveTo>
                              <a:cubicBezTo>
                                <a:pt x="58178" y="4740"/>
                                <a:pt x="51283" y="0"/>
                                <a:pt x="51283" y="0"/>
                              </a:cubicBezTo>
                              <a:lnTo>
                                <a:pt x="11636" y="3017"/>
                              </a:lnTo>
                              <a:cubicBezTo>
                                <a:pt x="11636" y="3017"/>
                                <a:pt x="5171" y="9050"/>
                                <a:pt x="0" y="21547"/>
                              </a:cubicBezTo>
                              <a:lnTo>
                                <a:pt x="64642" y="16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67F2A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4" name="Vrije vorm: vorm 9893">
                          <a:extLst>
                            <a:ext uri="{FF2B5EF4-FFF2-40B4-BE49-F238E27FC236}">
                              <a16:creationId xmlns:a16="http://schemas.microsoft.com/office/drawing/2014/main" id="{1D9BD770-2F65-2D0D-C0CD-7632916150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68875" y="4926911"/>
                          <a:ext cx="21116" cy="40078"/>
                        </a:xfrm>
                        <a:custGeom>
                          <a:avLst/>
                          <a:gdLst>
                            <a:gd name="connsiteX0" fmla="*/ 21116 w 21116"/>
                            <a:gd name="connsiteY0" fmla="*/ 38785 h 40078"/>
                            <a:gd name="connsiteX1" fmla="*/ 2155 w 21116"/>
                            <a:gd name="connsiteY1" fmla="*/ 40078 h 40078"/>
                            <a:gd name="connsiteX2" fmla="*/ 0 w 21116"/>
                            <a:gd name="connsiteY2" fmla="*/ 1293 h 40078"/>
                            <a:gd name="connsiteX3" fmla="*/ 18531 w 21116"/>
                            <a:gd name="connsiteY3" fmla="*/ 0 h 40078"/>
                            <a:gd name="connsiteX4" fmla="*/ 21116 w 21116"/>
                            <a:gd name="connsiteY4" fmla="*/ 38785 h 40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116" h="40078">
                              <a:moveTo>
                                <a:pt x="21116" y="38785"/>
                              </a:moveTo>
                              <a:lnTo>
                                <a:pt x="2155" y="40078"/>
                              </a:lnTo>
                              <a:lnTo>
                                <a:pt x="0" y="1293"/>
                              </a:lnTo>
                              <a:lnTo>
                                <a:pt x="18531" y="0"/>
                              </a:lnTo>
                              <a:lnTo>
                                <a:pt x="21116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5" name="Vrije vorm: vorm 9894">
                          <a:extLst>
                            <a:ext uri="{FF2B5EF4-FFF2-40B4-BE49-F238E27FC236}">
                              <a16:creationId xmlns:a16="http://schemas.microsoft.com/office/drawing/2014/main" id="{9E13C855-3ADA-02D4-0F85-3B5B1BB9D1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1900" y="4990506"/>
                          <a:ext cx="29950" cy="28747"/>
                        </a:xfrm>
                        <a:custGeom>
                          <a:avLst/>
                          <a:gdLst>
                            <a:gd name="connsiteX0" fmla="*/ 29472 w 29950"/>
                            <a:gd name="connsiteY0" fmla="*/ 5788 h 28747"/>
                            <a:gd name="connsiteX1" fmla="*/ 4908 w 29950"/>
                            <a:gd name="connsiteY1" fmla="*/ 7511 h 28747"/>
                            <a:gd name="connsiteX2" fmla="*/ 168 w 29950"/>
                            <a:gd name="connsiteY2" fmla="*/ 20440 h 28747"/>
                            <a:gd name="connsiteX3" fmla="*/ 11804 w 29950"/>
                            <a:gd name="connsiteY3" fmla="*/ 28628 h 28747"/>
                            <a:gd name="connsiteX4" fmla="*/ 29472 w 29950"/>
                            <a:gd name="connsiteY4" fmla="*/ 5788 h 287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950" h="28747">
                              <a:moveTo>
                                <a:pt x="29472" y="5788"/>
                              </a:moveTo>
                              <a:cubicBezTo>
                                <a:pt x="26025" y="-4986"/>
                                <a:pt x="10080" y="1478"/>
                                <a:pt x="4908" y="7511"/>
                              </a:cubicBezTo>
                              <a:cubicBezTo>
                                <a:pt x="1892" y="10959"/>
                                <a:pt x="-694" y="16561"/>
                                <a:pt x="168" y="20440"/>
                              </a:cubicBezTo>
                              <a:cubicBezTo>
                                <a:pt x="168" y="25611"/>
                                <a:pt x="2754" y="29490"/>
                                <a:pt x="11804" y="28628"/>
                              </a:cubicBezTo>
                              <a:cubicBezTo>
                                <a:pt x="23870" y="27335"/>
                                <a:pt x="32058" y="14406"/>
                                <a:pt x="29472" y="57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6" name="Vrije vorm: vorm 9895">
                          <a:extLst>
                            <a:ext uri="{FF2B5EF4-FFF2-40B4-BE49-F238E27FC236}">
                              <a16:creationId xmlns:a16="http://schemas.microsoft.com/office/drawing/2014/main" id="{F7626834-5B14-646D-004B-23DE43ADF5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57670" y="5029326"/>
                          <a:ext cx="12497" cy="11852"/>
                        </a:xfrm>
                        <a:custGeom>
                          <a:avLst/>
                          <a:gdLst>
                            <a:gd name="connsiteX0" fmla="*/ 12497 w 12497"/>
                            <a:gd name="connsiteY0" fmla="*/ 2305 h 11852"/>
                            <a:gd name="connsiteX1" fmla="*/ 2155 w 12497"/>
                            <a:gd name="connsiteY1" fmla="*/ 3167 h 11852"/>
                            <a:gd name="connsiteX2" fmla="*/ 0 w 12497"/>
                            <a:gd name="connsiteY2" fmla="*/ 8338 h 11852"/>
                            <a:gd name="connsiteX3" fmla="*/ 4740 w 12497"/>
                            <a:gd name="connsiteY3" fmla="*/ 11786 h 11852"/>
                            <a:gd name="connsiteX4" fmla="*/ 12066 w 12497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497" h="11852">
                              <a:moveTo>
                                <a:pt x="12497" y="2305"/>
                              </a:moveTo>
                              <a:cubicBezTo>
                                <a:pt x="11205" y="-2005"/>
                                <a:pt x="4309" y="581"/>
                                <a:pt x="2155" y="3167"/>
                              </a:cubicBezTo>
                              <a:cubicBezTo>
                                <a:pt x="862" y="4460"/>
                                <a:pt x="0" y="7045"/>
                                <a:pt x="0" y="8338"/>
                              </a:cubicBezTo>
                              <a:cubicBezTo>
                                <a:pt x="0" y="10493"/>
                                <a:pt x="1293" y="12216"/>
                                <a:pt x="4740" y="11786"/>
                              </a:cubicBezTo>
                              <a:cubicBezTo>
                                <a:pt x="9912" y="11786"/>
                                <a:pt x="13359" y="6183"/>
                                <a:pt x="12066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7" name="Vrije vorm: vorm 9896">
                          <a:extLst>
                            <a:ext uri="{FF2B5EF4-FFF2-40B4-BE49-F238E27FC236}">
                              <a16:creationId xmlns:a16="http://schemas.microsoft.com/office/drawing/2014/main" id="{7947C40B-E334-6525-C705-DCCB22ACA6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43449" y="4944149"/>
                          <a:ext cx="74553" cy="39215"/>
                        </a:xfrm>
                        <a:custGeom>
                          <a:avLst/>
                          <a:gdLst>
                            <a:gd name="connsiteX0" fmla="*/ 74554 w 74553"/>
                            <a:gd name="connsiteY0" fmla="*/ 33614 h 39215"/>
                            <a:gd name="connsiteX1" fmla="*/ 1724 w 74553"/>
                            <a:gd name="connsiteY1" fmla="*/ 39216 h 39215"/>
                            <a:gd name="connsiteX2" fmla="*/ 0 w 74553"/>
                            <a:gd name="connsiteY2" fmla="*/ 5602 h 39215"/>
                            <a:gd name="connsiteX3" fmla="*/ 71968 w 74553"/>
                            <a:gd name="connsiteY3" fmla="*/ 0 h 39215"/>
                            <a:gd name="connsiteX4" fmla="*/ 74554 w 74553"/>
                            <a:gd name="connsiteY4" fmla="*/ 33614 h 39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53" h="39215">
                              <a:moveTo>
                                <a:pt x="74554" y="33614"/>
                              </a:moveTo>
                              <a:lnTo>
                                <a:pt x="1724" y="39216"/>
                              </a:lnTo>
                              <a:lnTo>
                                <a:pt x="0" y="5602"/>
                              </a:lnTo>
                              <a:lnTo>
                                <a:pt x="71968" y="0"/>
                              </a:lnTo>
                              <a:lnTo>
                                <a:pt x="74554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8" name="Vrije vorm: vorm 9897">
                          <a:extLst>
                            <a:ext uri="{FF2B5EF4-FFF2-40B4-BE49-F238E27FC236}">
                              <a16:creationId xmlns:a16="http://schemas.microsoft.com/office/drawing/2014/main" id="{906872D6-9C8E-1126-0136-8E620D9206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9217" y="4944149"/>
                          <a:ext cx="38785" cy="36630"/>
                        </a:xfrm>
                        <a:custGeom>
                          <a:avLst/>
                          <a:gdLst>
                            <a:gd name="connsiteX0" fmla="*/ 38785 w 38785"/>
                            <a:gd name="connsiteY0" fmla="*/ 33614 h 36630"/>
                            <a:gd name="connsiteX1" fmla="*/ 2155 w 38785"/>
                            <a:gd name="connsiteY1" fmla="*/ 36630 h 36630"/>
                            <a:gd name="connsiteX2" fmla="*/ 0 w 38785"/>
                            <a:gd name="connsiteY2" fmla="*/ 2586 h 36630"/>
                            <a:gd name="connsiteX3" fmla="*/ 36200 w 38785"/>
                            <a:gd name="connsiteY3" fmla="*/ 0 h 36630"/>
                            <a:gd name="connsiteX4" fmla="*/ 38785 w 38785"/>
                            <a:gd name="connsiteY4" fmla="*/ 33614 h 366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785" h="36630">
                              <a:moveTo>
                                <a:pt x="38785" y="33614"/>
                              </a:moveTo>
                              <a:lnTo>
                                <a:pt x="2155" y="36630"/>
                              </a:lnTo>
                              <a:lnTo>
                                <a:pt x="0" y="2586"/>
                              </a:lnTo>
                              <a:lnTo>
                                <a:pt x="36200" y="0"/>
                              </a:lnTo>
                              <a:lnTo>
                                <a:pt x="38785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84" name="Graphic 1445">
                        <a:extLst>
                          <a:ext uri="{FF2B5EF4-FFF2-40B4-BE49-F238E27FC236}">
                            <a16:creationId xmlns:a16="http://schemas.microsoft.com/office/drawing/2014/main" id="{9AFDFF17-7C02-6710-15B5-6D9CB6A87F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387365" y="4905364"/>
                        <a:ext cx="84230" cy="137902"/>
                        <a:chOff x="6387365" y="4905364"/>
                        <a:chExt cx="84230" cy="137902"/>
                      </a:xfrm>
                    </p:grpSpPr>
                    <p:sp>
                      <p:nvSpPr>
                        <p:cNvPr id="9885" name="Vrije vorm: vorm 9884">
                          <a:extLst>
                            <a:ext uri="{FF2B5EF4-FFF2-40B4-BE49-F238E27FC236}">
                              <a16:creationId xmlns:a16="http://schemas.microsoft.com/office/drawing/2014/main" id="{17F226A1-C420-63BE-981A-25A14C1423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0693" y="4945442"/>
                          <a:ext cx="80902" cy="97824"/>
                        </a:xfrm>
                        <a:custGeom>
                          <a:avLst/>
                          <a:gdLst>
                            <a:gd name="connsiteX0" fmla="*/ 78983 w 80902"/>
                            <a:gd name="connsiteY0" fmla="*/ 37923 h 97824"/>
                            <a:gd name="connsiteX1" fmla="*/ 55281 w 80902"/>
                            <a:gd name="connsiteY1" fmla="*/ 0 h 97824"/>
                            <a:gd name="connsiteX2" fmla="*/ 15634 w 80902"/>
                            <a:gd name="connsiteY2" fmla="*/ 4309 h 97824"/>
                            <a:gd name="connsiteX3" fmla="*/ 120 w 80902"/>
                            <a:gd name="connsiteY3" fmla="*/ 46111 h 97824"/>
                            <a:gd name="connsiteX4" fmla="*/ 31579 w 80902"/>
                            <a:gd name="connsiteY4" fmla="*/ 93946 h 97824"/>
                            <a:gd name="connsiteX5" fmla="*/ 38043 w 80902"/>
                            <a:gd name="connsiteY5" fmla="*/ 96532 h 97824"/>
                            <a:gd name="connsiteX6" fmla="*/ 43214 w 80902"/>
                            <a:gd name="connsiteY6" fmla="*/ 97394 h 97824"/>
                            <a:gd name="connsiteX7" fmla="*/ 45800 w 80902"/>
                            <a:gd name="connsiteY7" fmla="*/ 97825 h 97824"/>
                            <a:gd name="connsiteX8" fmla="*/ 47955 w 80902"/>
                            <a:gd name="connsiteY8" fmla="*/ 96963 h 97824"/>
                            <a:gd name="connsiteX9" fmla="*/ 52695 w 80902"/>
                            <a:gd name="connsiteY9" fmla="*/ 94808 h 97824"/>
                            <a:gd name="connsiteX10" fmla="*/ 58297 w 80902"/>
                            <a:gd name="connsiteY10" fmla="*/ 90930 h 97824"/>
                            <a:gd name="connsiteX11" fmla="*/ 79414 w 80902"/>
                            <a:gd name="connsiteY11" fmla="*/ 37492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902" h="97824">
                              <a:moveTo>
                                <a:pt x="78983" y="37923"/>
                              </a:moveTo>
                              <a:cubicBezTo>
                                <a:pt x="70795" y="9912"/>
                                <a:pt x="55281" y="0"/>
                                <a:pt x="55281" y="0"/>
                              </a:cubicBezTo>
                              <a:lnTo>
                                <a:pt x="15634" y="4309"/>
                              </a:lnTo>
                              <a:cubicBezTo>
                                <a:pt x="15634" y="4309"/>
                                <a:pt x="2274" y="16807"/>
                                <a:pt x="120" y="46111"/>
                              </a:cubicBezTo>
                              <a:cubicBezTo>
                                <a:pt x="-1604" y="68090"/>
                                <a:pt x="15634" y="86620"/>
                                <a:pt x="31579" y="93946"/>
                              </a:cubicBezTo>
                              <a:cubicBezTo>
                                <a:pt x="33733" y="94808"/>
                                <a:pt x="35888" y="95670"/>
                                <a:pt x="38043" y="96532"/>
                              </a:cubicBezTo>
                              <a:cubicBezTo>
                                <a:pt x="39767" y="96532"/>
                                <a:pt x="41490" y="96963"/>
                                <a:pt x="43214" y="97394"/>
                              </a:cubicBezTo>
                              <a:cubicBezTo>
                                <a:pt x="44507" y="97394"/>
                                <a:pt x="45800" y="97825"/>
                                <a:pt x="45800" y="97825"/>
                              </a:cubicBezTo>
                              <a:cubicBezTo>
                                <a:pt x="45800" y="97825"/>
                                <a:pt x="46662" y="97825"/>
                                <a:pt x="47955" y="96963"/>
                              </a:cubicBezTo>
                              <a:cubicBezTo>
                                <a:pt x="49247" y="96532"/>
                                <a:pt x="50971" y="95670"/>
                                <a:pt x="52695" y="94808"/>
                              </a:cubicBezTo>
                              <a:cubicBezTo>
                                <a:pt x="54419" y="93946"/>
                                <a:pt x="56574" y="92654"/>
                                <a:pt x="58297" y="90930"/>
                              </a:cubicBezTo>
                              <a:cubicBezTo>
                                <a:pt x="72088" y="80587"/>
                                <a:pt x="85447" y="59040"/>
                                <a:pt x="79414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4230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6" name="Vrije vorm: vorm 9885">
                          <a:extLst>
                            <a:ext uri="{FF2B5EF4-FFF2-40B4-BE49-F238E27FC236}">
                              <a16:creationId xmlns:a16="http://schemas.microsoft.com/office/drawing/2014/main" id="{A5D26D83-9E99-940E-5E91-1B2B2DD1FA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5553" y="4945442"/>
                          <a:ext cx="64642" cy="23271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6376 h 23271"/>
                            <a:gd name="connsiteX1" fmla="*/ 50421 w 64642"/>
                            <a:gd name="connsiteY1" fmla="*/ 0 h 23271"/>
                            <a:gd name="connsiteX2" fmla="*/ 10774 w 64642"/>
                            <a:gd name="connsiteY2" fmla="*/ 4309 h 23271"/>
                            <a:gd name="connsiteX3" fmla="*/ 0 w 64642"/>
                            <a:gd name="connsiteY3" fmla="*/ 23271 h 23271"/>
                            <a:gd name="connsiteX4" fmla="*/ 64642 w 64642"/>
                            <a:gd name="connsiteY4" fmla="*/ 16376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3271">
                              <a:moveTo>
                                <a:pt x="64642" y="16376"/>
                              </a:moveTo>
                              <a:cubicBezTo>
                                <a:pt x="57747" y="4740"/>
                                <a:pt x="50421" y="0"/>
                                <a:pt x="50421" y="0"/>
                              </a:cubicBezTo>
                              <a:lnTo>
                                <a:pt x="10774" y="4309"/>
                              </a:lnTo>
                              <a:cubicBezTo>
                                <a:pt x="10774" y="4309"/>
                                <a:pt x="4740" y="10343"/>
                                <a:pt x="0" y="23271"/>
                              </a:cubicBezTo>
                              <a:lnTo>
                                <a:pt x="64642" y="163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7201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7" name="Vrije vorm: vorm 9886">
                          <a:extLst>
                            <a:ext uri="{FF2B5EF4-FFF2-40B4-BE49-F238E27FC236}">
                              <a16:creationId xmlns:a16="http://schemas.microsoft.com/office/drawing/2014/main" id="{D3567B0B-66FE-E2DD-4B55-7086E7FD2C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12359" y="4905364"/>
                          <a:ext cx="22840" cy="40509"/>
                        </a:xfrm>
                        <a:custGeom>
                          <a:avLst/>
                          <a:gdLst>
                            <a:gd name="connsiteX0" fmla="*/ 22840 w 22840"/>
                            <a:gd name="connsiteY0" fmla="*/ 38354 h 40509"/>
                            <a:gd name="connsiteX1" fmla="*/ 3879 w 22840"/>
                            <a:gd name="connsiteY1" fmla="*/ 40509 h 40509"/>
                            <a:gd name="connsiteX2" fmla="*/ 0 w 22840"/>
                            <a:gd name="connsiteY2" fmla="*/ 1724 h 40509"/>
                            <a:gd name="connsiteX3" fmla="*/ 18962 w 22840"/>
                            <a:gd name="connsiteY3" fmla="*/ 0 h 40509"/>
                            <a:gd name="connsiteX4" fmla="*/ 22840 w 22840"/>
                            <a:gd name="connsiteY4" fmla="*/ 38354 h 405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2840" h="40509">
                              <a:moveTo>
                                <a:pt x="22840" y="38354"/>
                              </a:moveTo>
                              <a:lnTo>
                                <a:pt x="3879" y="40509"/>
                              </a:lnTo>
                              <a:lnTo>
                                <a:pt x="0" y="1724"/>
                              </a:lnTo>
                              <a:lnTo>
                                <a:pt x="18962" y="0"/>
                              </a:lnTo>
                              <a:lnTo>
                                <a:pt x="22840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8" name="Vrije vorm: vorm 9887">
                          <a:extLst>
                            <a:ext uri="{FF2B5EF4-FFF2-40B4-BE49-F238E27FC236}">
                              <a16:creationId xmlns:a16="http://schemas.microsoft.com/office/drawing/2014/main" id="{1763B5EA-D647-85C2-5F10-71375245E7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98260" y="4969556"/>
                          <a:ext cx="29835" cy="29443"/>
                        </a:xfrm>
                        <a:custGeom>
                          <a:avLst/>
                          <a:gdLst>
                            <a:gd name="connsiteX0" fmla="*/ 29183 w 29835"/>
                            <a:gd name="connsiteY0" fmla="*/ 5621 h 29443"/>
                            <a:gd name="connsiteX1" fmla="*/ 4619 w 29835"/>
                            <a:gd name="connsiteY1" fmla="*/ 8207 h 29443"/>
                            <a:gd name="connsiteX2" fmla="*/ 309 w 29835"/>
                            <a:gd name="connsiteY2" fmla="*/ 21135 h 29443"/>
                            <a:gd name="connsiteX3" fmla="*/ 12376 w 29835"/>
                            <a:gd name="connsiteY3" fmla="*/ 29323 h 29443"/>
                            <a:gd name="connsiteX4" fmla="*/ 29183 w 29835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835" h="29443">
                              <a:moveTo>
                                <a:pt x="29183" y="5621"/>
                              </a:moveTo>
                              <a:cubicBezTo>
                                <a:pt x="25304" y="-5152"/>
                                <a:pt x="9790" y="1742"/>
                                <a:pt x="4619" y="8207"/>
                              </a:cubicBezTo>
                              <a:cubicBezTo>
                                <a:pt x="2033" y="11654"/>
                                <a:pt x="-984" y="17257"/>
                                <a:pt x="309" y="21135"/>
                              </a:cubicBezTo>
                              <a:cubicBezTo>
                                <a:pt x="309" y="26306"/>
                                <a:pt x="3326" y="30185"/>
                                <a:pt x="12376" y="29323"/>
                              </a:cubicBezTo>
                              <a:cubicBezTo>
                                <a:pt x="24442" y="28030"/>
                                <a:pt x="32199" y="14671"/>
                                <a:pt x="29183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9" name="Vrije vorm: vorm 9888">
                          <a:extLst>
                            <a:ext uri="{FF2B5EF4-FFF2-40B4-BE49-F238E27FC236}">
                              <a16:creationId xmlns:a16="http://schemas.microsoft.com/office/drawing/2014/main" id="{5A8612FF-56EE-1960-A451-B91F3DB129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05783" y="5008210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0" name="Vrije vorm: vorm 9889">
                          <a:extLst>
                            <a:ext uri="{FF2B5EF4-FFF2-40B4-BE49-F238E27FC236}">
                              <a16:creationId xmlns:a16="http://schemas.microsoft.com/office/drawing/2014/main" id="{D137B236-1A0C-10F5-B97F-155E84CCC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7365" y="4921740"/>
                          <a:ext cx="75846" cy="41370"/>
                        </a:xfrm>
                        <a:custGeom>
                          <a:avLst/>
                          <a:gdLst>
                            <a:gd name="connsiteX0" fmla="*/ 75847 w 75846"/>
                            <a:gd name="connsiteY0" fmla="*/ 33614 h 41370"/>
                            <a:gd name="connsiteX1" fmla="*/ 3447 w 75846"/>
                            <a:gd name="connsiteY1" fmla="*/ 41371 h 41370"/>
                            <a:gd name="connsiteX2" fmla="*/ 0 w 75846"/>
                            <a:gd name="connsiteY2" fmla="*/ 7757 h 41370"/>
                            <a:gd name="connsiteX3" fmla="*/ 72399 w 75846"/>
                            <a:gd name="connsiteY3" fmla="*/ 0 h 41370"/>
                            <a:gd name="connsiteX4" fmla="*/ 75847 w 75846"/>
                            <a:gd name="connsiteY4" fmla="*/ 3361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846" h="41370">
                              <a:moveTo>
                                <a:pt x="75847" y="33614"/>
                              </a:moveTo>
                              <a:lnTo>
                                <a:pt x="3447" y="41371"/>
                              </a:lnTo>
                              <a:lnTo>
                                <a:pt x="0" y="7757"/>
                              </a:lnTo>
                              <a:lnTo>
                                <a:pt x="72399" y="0"/>
                              </a:lnTo>
                              <a:lnTo>
                                <a:pt x="758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91" name="Vrije vorm: vorm 9890">
                          <a:extLst>
                            <a:ext uri="{FF2B5EF4-FFF2-40B4-BE49-F238E27FC236}">
                              <a16:creationId xmlns:a16="http://schemas.microsoft.com/office/drawing/2014/main" id="{4415A8B3-2B3F-E2B6-4419-CC2F358E64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23564" y="4921740"/>
                          <a:ext cx="39647" cy="37492"/>
                        </a:xfrm>
                        <a:custGeom>
                          <a:avLst/>
                          <a:gdLst>
                            <a:gd name="connsiteX0" fmla="*/ 39647 w 39647"/>
                            <a:gd name="connsiteY0" fmla="*/ 33614 h 37492"/>
                            <a:gd name="connsiteX1" fmla="*/ 3447 w 39647"/>
                            <a:gd name="connsiteY1" fmla="*/ 37492 h 37492"/>
                            <a:gd name="connsiteX2" fmla="*/ 0 w 39647"/>
                            <a:gd name="connsiteY2" fmla="*/ 3879 h 37492"/>
                            <a:gd name="connsiteX3" fmla="*/ 36199 w 39647"/>
                            <a:gd name="connsiteY3" fmla="*/ 0 h 37492"/>
                            <a:gd name="connsiteX4" fmla="*/ 39647 w 39647"/>
                            <a:gd name="connsiteY4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9647" h="37492">
                              <a:moveTo>
                                <a:pt x="39647" y="33614"/>
                              </a:moveTo>
                              <a:lnTo>
                                <a:pt x="3447" y="37492"/>
                              </a:lnTo>
                              <a:lnTo>
                                <a:pt x="0" y="3879"/>
                              </a:lnTo>
                              <a:lnTo>
                                <a:pt x="36199" y="0"/>
                              </a:lnTo>
                              <a:lnTo>
                                <a:pt x="39647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87" name="Graphic 1445">
                        <a:extLst>
                          <a:ext uri="{FF2B5EF4-FFF2-40B4-BE49-F238E27FC236}">
                            <a16:creationId xmlns:a16="http://schemas.microsoft.com/office/drawing/2014/main" id="{D449D965-F440-70D1-4932-C1611060E4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632573" y="4879507"/>
                        <a:ext cx="84886" cy="138333"/>
                        <a:chOff x="6632573" y="4879507"/>
                        <a:chExt cx="84886" cy="138333"/>
                      </a:xfrm>
                    </p:grpSpPr>
                    <p:sp>
                      <p:nvSpPr>
                        <p:cNvPr id="9878" name="Vrije vorm: vorm 9877">
                          <a:extLst>
                            <a:ext uri="{FF2B5EF4-FFF2-40B4-BE49-F238E27FC236}">
                              <a16:creationId xmlns:a16="http://schemas.microsoft.com/office/drawing/2014/main" id="{7520AE42-CC89-911D-CA9F-9F0A8CB04E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6383" y="4920016"/>
                          <a:ext cx="81076" cy="97825"/>
                        </a:xfrm>
                        <a:custGeom>
                          <a:avLst/>
                          <a:gdLst>
                            <a:gd name="connsiteX0" fmla="*/ 78932 w 81076"/>
                            <a:gd name="connsiteY0" fmla="*/ 37492 h 97825"/>
                            <a:gd name="connsiteX1" fmla="*/ 54799 w 81076"/>
                            <a:gd name="connsiteY1" fmla="*/ 0 h 97825"/>
                            <a:gd name="connsiteX2" fmla="*/ 15152 w 81076"/>
                            <a:gd name="connsiteY2" fmla="*/ 4310 h 97825"/>
                            <a:gd name="connsiteX3" fmla="*/ 69 w 81076"/>
                            <a:gd name="connsiteY3" fmla="*/ 46111 h 97825"/>
                            <a:gd name="connsiteX4" fmla="*/ 31958 w 81076"/>
                            <a:gd name="connsiteY4" fmla="*/ 93946 h 97825"/>
                            <a:gd name="connsiteX5" fmla="*/ 38423 w 81076"/>
                            <a:gd name="connsiteY5" fmla="*/ 96532 h 97825"/>
                            <a:gd name="connsiteX6" fmla="*/ 43594 w 81076"/>
                            <a:gd name="connsiteY6" fmla="*/ 97394 h 97825"/>
                            <a:gd name="connsiteX7" fmla="*/ 46180 w 81076"/>
                            <a:gd name="connsiteY7" fmla="*/ 97825 h 97825"/>
                            <a:gd name="connsiteX8" fmla="*/ 53506 w 81076"/>
                            <a:gd name="connsiteY8" fmla="*/ 94808 h 97825"/>
                            <a:gd name="connsiteX9" fmla="*/ 59108 w 81076"/>
                            <a:gd name="connsiteY9" fmla="*/ 90930 h 97825"/>
                            <a:gd name="connsiteX10" fmla="*/ 79363 w 81076"/>
                            <a:gd name="connsiteY10" fmla="*/ 37492 h 978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76" h="97825">
                              <a:moveTo>
                                <a:pt x="78932" y="37492"/>
                              </a:moveTo>
                              <a:cubicBezTo>
                                <a:pt x="70313" y="9481"/>
                                <a:pt x="54799" y="0"/>
                                <a:pt x="54799" y="0"/>
                              </a:cubicBezTo>
                              <a:lnTo>
                                <a:pt x="15152" y="4310"/>
                              </a:lnTo>
                              <a:cubicBezTo>
                                <a:pt x="15152" y="4310"/>
                                <a:pt x="1792" y="16807"/>
                                <a:pt x="69" y="46111"/>
                              </a:cubicBezTo>
                              <a:cubicBezTo>
                                <a:pt x="-1224" y="68521"/>
                                <a:pt x="16013" y="86620"/>
                                <a:pt x="31958" y="93946"/>
                              </a:cubicBezTo>
                              <a:cubicBezTo>
                                <a:pt x="34113" y="94808"/>
                                <a:pt x="36268" y="95670"/>
                                <a:pt x="38423" y="96532"/>
                              </a:cubicBezTo>
                              <a:cubicBezTo>
                                <a:pt x="40147" y="96532"/>
                                <a:pt x="42301" y="97394"/>
                                <a:pt x="43594" y="97394"/>
                              </a:cubicBezTo>
                              <a:cubicBezTo>
                                <a:pt x="44887" y="97394"/>
                                <a:pt x="46180" y="97825"/>
                                <a:pt x="46180" y="97825"/>
                              </a:cubicBezTo>
                              <a:cubicBezTo>
                                <a:pt x="46180" y="97825"/>
                                <a:pt x="50058" y="96532"/>
                                <a:pt x="53506" y="94808"/>
                              </a:cubicBezTo>
                              <a:cubicBezTo>
                                <a:pt x="55230" y="93946"/>
                                <a:pt x="57384" y="92654"/>
                                <a:pt x="59108" y="90930"/>
                              </a:cubicBezTo>
                              <a:cubicBezTo>
                                <a:pt x="72898" y="80156"/>
                                <a:pt x="85827" y="58609"/>
                                <a:pt x="79363" y="3749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DC5ED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9" name="Vrije vorm: vorm 9878">
                          <a:extLst>
                            <a:ext uri="{FF2B5EF4-FFF2-40B4-BE49-F238E27FC236}">
                              <a16:creationId xmlns:a16="http://schemas.microsoft.com/office/drawing/2014/main" id="{AC2B40A5-4AB2-BE10-79DA-C59C6D1976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0330" y="4920016"/>
                          <a:ext cx="65072" cy="23271"/>
                        </a:xfrm>
                        <a:custGeom>
                          <a:avLst/>
                          <a:gdLst>
                            <a:gd name="connsiteX0" fmla="*/ 65073 w 65072"/>
                            <a:gd name="connsiteY0" fmla="*/ 15945 h 23271"/>
                            <a:gd name="connsiteX1" fmla="*/ 50421 w 65072"/>
                            <a:gd name="connsiteY1" fmla="*/ 0 h 23271"/>
                            <a:gd name="connsiteX2" fmla="*/ 10774 w 65072"/>
                            <a:gd name="connsiteY2" fmla="*/ 4310 h 23271"/>
                            <a:gd name="connsiteX3" fmla="*/ 0 w 65072"/>
                            <a:gd name="connsiteY3" fmla="*/ 23271 h 23271"/>
                            <a:gd name="connsiteX4" fmla="*/ 32321 w 65072"/>
                            <a:gd name="connsiteY4" fmla="*/ 19824 h 23271"/>
                            <a:gd name="connsiteX5" fmla="*/ 54730 w 65072"/>
                            <a:gd name="connsiteY5" fmla="*/ 17238 h 23271"/>
                            <a:gd name="connsiteX6" fmla="*/ 64642 w 65072"/>
                            <a:gd name="connsiteY6" fmla="*/ 15945 h 232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5072" h="23271">
                              <a:moveTo>
                                <a:pt x="65073" y="15945"/>
                              </a:moveTo>
                              <a:cubicBezTo>
                                <a:pt x="57747" y="4310"/>
                                <a:pt x="50421" y="0"/>
                                <a:pt x="50421" y="0"/>
                              </a:cubicBezTo>
                              <a:lnTo>
                                <a:pt x="10774" y="4310"/>
                              </a:lnTo>
                              <a:cubicBezTo>
                                <a:pt x="10774" y="4310"/>
                                <a:pt x="4740" y="10343"/>
                                <a:pt x="0" y="23271"/>
                              </a:cubicBezTo>
                              <a:cubicBezTo>
                                <a:pt x="0" y="23271"/>
                                <a:pt x="16376" y="21547"/>
                                <a:pt x="32321" y="19824"/>
                              </a:cubicBezTo>
                              <a:cubicBezTo>
                                <a:pt x="40509" y="18962"/>
                                <a:pt x="48697" y="18100"/>
                                <a:pt x="54730" y="17238"/>
                              </a:cubicBezTo>
                              <a:cubicBezTo>
                                <a:pt x="60763" y="16376"/>
                                <a:pt x="64642" y="15945"/>
                                <a:pt x="64642" y="159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0C7D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0" name="Vrije vorm: vorm 9879">
                          <a:extLst>
                            <a:ext uri="{FF2B5EF4-FFF2-40B4-BE49-F238E27FC236}">
                              <a16:creationId xmlns:a16="http://schemas.microsoft.com/office/drawing/2014/main" id="{2E7AA6B8-69BE-9EA2-0A53-BA2906471E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7137" y="4879507"/>
                          <a:ext cx="23271" cy="40508"/>
                        </a:xfrm>
                        <a:custGeom>
                          <a:avLst/>
                          <a:gdLst>
                            <a:gd name="connsiteX0" fmla="*/ 23271 w 23271"/>
                            <a:gd name="connsiteY0" fmla="*/ 38785 h 40508"/>
                            <a:gd name="connsiteX1" fmla="*/ 4309 w 23271"/>
                            <a:gd name="connsiteY1" fmla="*/ 40509 h 40508"/>
                            <a:gd name="connsiteX2" fmla="*/ 0 w 23271"/>
                            <a:gd name="connsiteY2" fmla="*/ 2155 h 40508"/>
                            <a:gd name="connsiteX3" fmla="*/ 18531 w 23271"/>
                            <a:gd name="connsiteY3" fmla="*/ 0 h 40508"/>
                            <a:gd name="connsiteX4" fmla="*/ 23271 w 23271"/>
                            <a:gd name="connsiteY4" fmla="*/ 38785 h 405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271" h="40508">
                              <a:moveTo>
                                <a:pt x="23271" y="38785"/>
                              </a:moveTo>
                              <a:lnTo>
                                <a:pt x="4309" y="40509"/>
                              </a:lnTo>
                              <a:lnTo>
                                <a:pt x="0" y="2155"/>
                              </a:lnTo>
                              <a:lnTo>
                                <a:pt x="18531" y="0"/>
                              </a:lnTo>
                              <a:lnTo>
                                <a:pt x="23271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1" name="Vrije vorm: vorm 9880">
                          <a:extLst>
                            <a:ext uri="{FF2B5EF4-FFF2-40B4-BE49-F238E27FC236}">
                              <a16:creationId xmlns:a16="http://schemas.microsoft.com/office/drawing/2014/main" id="{932E463B-77C1-1DE3-B3D1-A9E7C3DC09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44296" y="4943699"/>
                          <a:ext cx="29609" cy="29443"/>
                        </a:xfrm>
                        <a:custGeom>
                          <a:avLst/>
                          <a:gdLst>
                            <a:gd name="connsiteX0" fmla="*/ 28786 w 29609"/>
                            <a:gd name="connsiteY0" fmla="*/ 5621 h 29443"/>
                            <a:gd name="connsiteX1" fmla="*/ 4222 w 29609"/>
                            <a:gd name="connsiteY1" fmla="*/ 8207 h 29443"/>
                            <a:gd name="connsiteX2" fmla="*/ 344 w 29609"/>
                            <a:gd name="connsiteY2" fmla="*/ 21135 h 29443"/>
                            <a:gd name="connsiteX3" fmla="*/ 12410 w 29609"/>
                            <a:gd name="connsiteY3" fmla="*/ 29323 h 29443"/>
                            <a:gd name="connsiteX4" fmla="*/ 28786 w 29609"/>
                            <a:gd name="connsiteY4" fmla="*/ 6052 h 294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609" h="29443">
                              <a:moveTo>
                                <a:pt x="28786" y="5621"/>
                              </a:moveTo>
                              <a:cubicBezTo>
                                <a:pt x="24908" y="-5153"/>
                                <a:pt x="9394" y="1743"/>
                                <a:pt x="4222" y="8207"/>
                              </a:cubicBezTo>
                              <a:cubicBezTo>
                                <a:pt x="1637" y="11654"/>
                                <a:pt x="-949" y="17257"/>
                                <a:pt x="344" y="21135"/>
                              </a:cubicBezTo>
                              <a:cubicBezTo>
                                <a:pt x="344" y="26307"/>
                                <a:pt x="3360" y="30185"/>
                                <a:pt x="12410" y="29323"/>
                              </a:cubicBezTo>
                              <a:cubicBezTo>
                                <a:pt x="24477" y="28030"/>
                                <a:pt x="32234" y="14671"/>
                                <a:pt x="28786" y="60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2" name="Vrije vorm: vorm 9881">
                          <a:extLst>
                            <a:ext uri="{FF2B5EF4-FFF2-40B4-BE49-F238E27FC236}">
                              <a16:creationId xmlns:a16="http://schemas.microsoft.com/office/drawing/2014/main" id="{5555F2CC-B072-6CC4-0E91-8FF7512910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51854" y="4982353"/>
                          <a:ext cx="12046" cy="11852"/>
                        </a:xfrm>
                        <a:custGeom>
                          <a:avLst/>
                          <a:gdLst>
                            <a:gd name="connsiteX0" fmla="*/ 11748 w 12046"/>
                            <a:gd name="connsiteY0" fmla="*/ 2305 h 11852"/>
                            <a:gd name="connsiteX1" fmla="*/ 1836 w 12046"/>
                            <a:gd name="connsiteY1" fmla="*/ 3167 h 11852"/>
                            <a:gd name="connsiteX2" fmla="*/ 112 w 12046"/>
                            <a:gd name="connsiteY2" fmla="*/ 8338 h 11852"/>
                            <a:gd name="connsiteX3" fmla="*/ 4853 w 12046"/>
                            <a:gd name="connsiteY3" fmla="*/ 11786 h 11852"/>
                            <a:gd name="connsiteX4" fmla="*/ 11748 w 12046"/>
                            <a:gd name="connsiteY4" fmla="*/ 2305 h 118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46" h="11852">
                              <a:moveTo>
                                <a:pt x="11748" y="2305"/>
                              </a:moveTo>
                              <a:cubicBezTo>
                                <a:pt x="10024" y="-2005"/>
                                <a:pt x="3560" y="581"/>
                                <a:pt x="1836" y="3167"/>
                              </a:cubicBezTo>
                              <a:cubicBezTo>
                                <a:pt x="543" y="4460"/>
                                <a:pt x="-319" y="7045"/>
                                <a:pt x="112" y="8338"/>
                              </a:cubicBezTo>
                              <a:cubicBezTo>
                                <a:pt x="112" y="10493"/>
                                <a:pt x="1405" y="12217"/>
                                <a:pt x="4853" y="11786"/>
                              </a:cubicBezTo>
                              <a:cubicBezTo>
                                <a:pt x="10024" y="11355"/>
                                <a:pt x="13041" y="5752"/>
                                <a:pt x="11748" y="2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3" name="Vrije vorm: vorm 9882">
                          <a:extLst>
                            <a:ext uri="{FF2B5EF4-FFF2-40B4-BE49-F238E27FC236}">
                              <a16:creationId xmlns:a16="http://schemas.microsoft.com/office/drawing/2014/main" id="{D0CE66B7-B06D-3970-3CD4-FBD5DAF60E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32573" y="4895883"/>
                          <a:ext cx="76277" cy="41801"/>
                        </a:xfrm>
                        <a:custGeom>
                          <a:avLst/>
                          <a:gdLst>
                            <a:gd name="connsiteX0" fmla="*/ 76278 w 76277"/>
                            <a:gd name="connsiteY0" fmla="*/ 33614 h 41801"/>
                            <a:gd name="connsiteX1" fmla="*/ 40078 w 76277"/>
                            <a:gd name="connsiteY1" fmla="*/ 37923 h 41801"/>
                            <a:gd name="connsiteX2" fmla="*/ 3879 w 76277"/>
                            <a:gd name="connsiteY2" fmla="*/ 41802 h 41801"/>
                            <a:gd name="connsiteX3" fmla="*/ 0 w 76277"/>
                            <a:gd name="connsiteY3" fmla="*/ 8188 h 41801"/>
                            <a:gd name="connsiteX4" fmla="*/ 36200 w 76277"/>
                            <a:gd name="connsiteY4" fmla="*/ 4309 h 41801"/>
                            <a:gd name="connsiteX5" fmla="*/ 72399 w 76277"/>
                            <a:gd name="connsiteY5" fmla="*/ 0 h 41801"/>
                            <a:gd name="connsiteX6" fmla="*/ 76278 w 76277"/>
                            <a:gd name="connsiteY6" fmla="*/ 33614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76277" h="41801">
                              <a:moveTo>
                                <a:pt x="76278" y="33614"/>
                              </a:moveTo>
                              <a:cubicBezTo>
                                <a:pt x="76278" y="33614"/>
                                <a:pt x="58178" y="36200"/>
                                <a:pt x="40078" y="37923"/>
                              </a:cubicBezTo>
                              <a:cubicBezTo>
                                <a:pt x="21978" y="39647"/>
                                <a:pt x="3879" y="41802"/>
                                <a:pt x="3879" y="41802"/>
                              </a:cubicBezTo>
                              <a:lnTo>
                                <a:pt x="0" y="8188"/>
                              </a:lnTo>
                              <a:cubicBezTo>
                                <a:pt x="0" y="8188"/>
                                <a:pt x="18100" y="6464"/>
                                <a:pt x="36200" y="4309"/>
                              </a:cubicBezTo>
                              <a:cubicBezTo>
                                <a:pt x="54299" y="2586"/>
                                <a:pt x="72399" y="0"/>
                                <a:pt x="72399" y="0"/>
                              </a:cubicBezTo>
                              <a:lnTo>
                                <a:pt x="762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84" name="Vrije vorm: vorm 9883">
                          <a:extLst>
                            <a:ext uri="{FF2B5EF4-FFF2-40B4-BE49-F238E27FC236}">
                              <a16:creationId xmlns:a16="http://schemas.microsoft.com/office/drawing/2014/main" id="{D370270D-A35F-7E7D-A63F-A37AE527FF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8773" y="4896314"/>
                          <a:ext cx="40078" cy="37492"/>
                        </a:xfrm>
                        <a:custGeom>
                          <a:avLst/>
                          <a:gdLst>
                            <a:gd name="connsiteX0" fmla="*/ 40078 w 40078"/>
                            <a:gd name="connsiteY0" fmla="*/ 33183 h 37492"/>
                            <a:gd name="connsiteX1" fmla="*/ 21978 w 40078"/>
                            <a:gd name="connsiteY1" fmla="*/ 35338 h 37492"/>
                            <a:gd name="connsiteX2" fmla="*/ 3879 w 40078"/>
                            <a:gd name="connsiteY2" fmla="*/ 37492 h 37492"/>
                            <a:gd name="connsiteX3" fmla="*/ 0 w 40078"/>
                            <a:gd name="connsiteY3" fmla="*/ 3878 h 37492"/>
                            <a:gd name="connsiteX4" fmla="*/ 18100 w 40078"/>
                            <a:gd name="connsiteY4" fmla="*/ 2155 h 37492"/>
                            <a:gd name="connsiteX5" fmla="*/ 36200 w 40078"/>
                            <a:gd name="connsiteY5" fmla="*/ 0 h 37492"/>
                            <a:gd name="connsiteX6" fmla="*/ 40078 w 40078"/>
                            <a:gd name="connsiteY6" fmla="*/ 33614 h 374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0078" h="37492">
                              <a:moveTo>
                                <a:pt x="40078" y="33183"/>
                              </a:moveTo>
                              <a:cubicBezTo>
                                <a:pt x="40078" y="33183"/>
                                <a:pt x="31028" y="34476"/>
                                <a:pt x="21978" y="35338"/>
                              </a:cubicBezTo>
                              <a:cubicBezTo>
                                <a:pt x="12928" y="36199"/>
                                <a:pt x="3879" y="37492"/>
                                <a:pt x="3879" y="37492"/>
                              </a:cubicBezTo>
                              <a:lnTo>
                                <a:pt x="0" y="3878"/>
                              </a:lnTo>
                              <a:cubicBezTo>
                                <a:pt x="0" y="3878"/>
                                <a:pt x="9050" y="3017"/>
                                <a:pt x="18100" y="2155"/>
                              </a:cubicBezTo>
                              <a:cubicBezTo>
                                <a:pt x="27150" y="862"/>
                                <a:pt x="36200" y="0"/>
                                <a:pt x="36200" y="0"/>
                              </a:cubicBezTo>
                              <a:lnTo>
                                <a:pt x="40078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90" name="Graphic 1445">
                        <a:extLst>
                          <a:ext uri="{FF2B5EF4-FFF2-40B4-BE49-F238E27FC236}">
                            <a16:creationId xmlns:a16="http://schemas.microsoft.com/office/drawing/2014/main" id="{82C4696C-0796-145A-9D27-24FEFDE09B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876920" y="4848822"/>
                        <a:ext cx="85520" cy="137129"/>
                        <a:chOff x="6876920" y="4848822"/>
                        <a:chExt cx="85520" cy="137129"/>
                      </a:xfrm>
                    </p:grpSpPr>
                    <p:sp>
                      <p:nvSpPr>
                        <p:cNvPr id="9871" name="Vrije vorm: vorm 9870">
                          <a:extLst>
                            <a:ext uri="{FF2B5EF4-FFF2-40B4-BE49-F238E27FC236}">
                              <a16:creationId xmlns:a16="http://schemas.microsoft.com/office/drawing/2014/main" id="{CC35EB2E-A2BC-B189-F361-D165A8598F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1630" y="4888988"/>
                          <a:ext cx="80810" cy="96963"/>
                        </a:xfrm>
                        <a:custGeom>
                          <a:avLst/>
                          <a:gdLst>
                            <a:gd name="connsiteX0" fmla="*/ 78894 w 80810"/>
                            <a:gd name="connsiteY0" fmla="*/ 37061 h 96963"/>
                            <a:gd name="connsiteX1" fmla="*/ 53899 w 80810"/>
                            <a:gd name="connsiteY1" fmla="*/ 0 h 96963"/>
                            <a:gd name="connsiteX2" fmla="*/ 14252 w 80810"/>
                            <a:gd name="connsiteY2" fmla="*/ 4740 h 96963"/>
                            <a:gd name="connsiteX3" fmla="*/ 30 w 80810"/>
                            <a:gd name="connsiteY3" fmla="*/ 46973 h 96963"/>
                            <a:gd name="connsiteX4" fmla="*/ 32782 w 80810"/>
                            <a:gd name="connsiteY4" fmla="*/ 93946 h 96963"/>
                            <a:gd name="connsiteX5" fmla="*/ 39246 w 80810"/>
                            <a:gd name="connsiteY5" fmla="*/ 96101 h 96963"/>
                            <a:gd name="connsiteX6" fmla="*/ 44418 w 80810"/>
                            <a:gd name="connsiteY6" fmla="*/ 96963 h 96963"/>
                            <a:gd name="connsiteX7" fmla="*/ 47004 w 80810"/>
                            <a:gd name="connsiteY7" fmla="*/ 96963 h 96963"/>
                            <a:gd name="connsiteX8" fmla="*/ 53899 w 80810"/>
                            <a:gd name="connsiteY8" fmla="*/ 93946 h 96963"/>
                            <a:gd name="connsiteX9" fmla="*/ 59501 w 80810"/>
                            <a:gd name="connsiteY9" fmla="*/ 90068 h 96963"/>
                            <a:gd name="connsiteX10" fmla="*/ 78894 w 80810"/>
                            <a:gd name="connsiteY10" fmla="*/ 36199 h 969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810" h="96963">
                              <a:moveTo>
                                <a:pt x="78894" y="37061"/>
                              </a:moveTo>
                              <a:cubicBezTo>
                                <a:pt x="69844" y="9050"/>
                                <a:pt x="53899" y="0"/>
                                <a:pt x="53899" y="0"/>
                              </a:cubicBezTo>
                              <a:lnTo>
                                <a:pt x="14252" y="4740"/>
                              </a:lnTo>
                              <a:cubicBezTo>
                                <a:pt x="14252" y="4740"/>
                                <a:pt x="1323" y="17669"/>
                                <a:pt x="30" y="46973"/>
                              </a:cubicBezTo>
                              <a:cubicBezTo>
                                <a:pt x="-832" y="68951"/>
                                <a:pt x="16837" y="87051"/>
                                <a:pt x="32782" y="93946"/>
                              </a:cubicBezTo>
                              <a:cubicBezTo>
                                <a:pt x="34937" y="94808"/>
                                <a:pt x="37092" y="95670"/>
                                <a:pt x="39246" y="96101"/>
                              </a:cubicBezTo>
                              <a:cubicBezTo>
                                <a:pt x="40970" y="96101"/>
                                <a:pt x="43125" y="96532"/>
                                <a:pt x="44418" y="96963"/>
                              </a:cubicBezTo>
                              <a:cubicBezTo>
                                <a:pt x="45711" y="96963"/>
                                <a:pt x="46573" y="96963"/>
                                <a:pt x="47004" y="96963"/>
                              </a:cubicBezTo>
                              <a:cubicBezTo>
                                <a:pt x="47004" y="96963"/>
                                <a:pt x="50451" y="95670"/>
                                <a:pt x="53899" y="93946"/>
                              </a:cubicBezTo>
                              <a:cubicBezTo>
                                <a:pt x="55622" y="92653"/>
                                <a:pt x="57777" y="91360"/>
                                <a:pt x="59501" y="90068"/>
                              </a:cubicBezTo>
                              <a:cubicBezTo>
                                <a:pt x="72860" y="79294"/>
                                <a:pt x="85789" y="57747"/>
                                <a:pt x="78894" y="361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FD2D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2" name="Vrije vorm: vorm 9871">
                          <a:extLst>
                            <a:ext uri="{FF2B5EF4-FFF2-40B4-BE49-F238E27FC236}">
                              <a16:creationId xmlns:a16="http://schemas.microsoft.com/office/drawing/2014/main" id="{81B03356-F235-80E7-8882-58DFC70C1B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5970" y="4888988"/>
                          <a:ext cx="64642" cy="24132"/>
                        </a:xfrm>
                        <a:custGeom>
                          <a:avLst/>
                          <a:gdLst>
                            <a:gd name="connsiteX0" fmla="*/ 64642 w 64642"/>
                            <a:gd name="connsiteY0" fmla="*/ 15945 h 24132"/>
                            <a:gd name="connsiteX1" fmla="*/ 49990 w 64642"/>
                            <a:gd name="connsiteY1" fmla="*/ 0 h 24132"/>
                            <a:gd name="connsiteX2" fmla="*/ 10343 w 64642"/>
                            <a:gd name="connsiteY2" fmla="*/ 4740 h 24132"/>
                            <a:gd name="connsiteX3" fmla="*/ 0 w 64642"/>
                            <a:gd name="connsiteY3" fmla="*/ 24133 h 24132"/>
                            <a:gd name="connsiteX4" fmla="*/ 64642 w 64642"/>
                            <a:gd name="connsiteY4" fmla="*/ 15945 h 24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42" h="24132">
                              <a:moveTo>
                                <a:pt x="64642" y="15945"/>
                              </a:moveTo>
                              <a:cubicBezTo>
                                <a:pt x="57316" y="4309"/>
                                <a:pt x="49990" y="0"/>
                                <a:pt x="49990" y="0"/>
                              </a:cubicBezTo>
                              <a:lnTo>
                                <a:pt x="10343" y="4740"/>
                              </a:lnTo>
                              <a:cubicBezTo>
                                <a:pt x="10343" y="4740"/>
                                <a:pt x="4309" y="10774"/>
                                <a:pt x="0" y="24133"/>
                              </a:cubicBezTo>
                              <a:lnTo>
                                <a:pt x="64642" y="1594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B8C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3" name="Vrije vorm: vorm 9872">
                          <a:extLst>
                            <a:ext uri="{FF2B5EF4-FFF2-40B4-BE49-F238E27FC236}">
                              <a16:creationId xmlns:a16="http://schemas.microsoft.com/office/drawing/2014/main" id="{BF174A4F-14AE-00C2-D047-DD465C25A2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42199">
                          <a:off x="6903376" y="4849878"/>
                          <a:ext cx="18961" cy="38785"/>
                        </a:xfrm>
                        <a:custGeom>
                          <a:avLst/>
                          <a:gdLst>
                            <a:gd name="connsiteX0" fmla="*/ 0 w 18961"/>
                            <a:gd name="connsiteY0" fmla="*/ 0 h 38785"/>
                            <a:gd name="connsiteX1" fmla="*/ 18962 w 18961"/>
                            <a:gd name="connsiteY1" fmla="*/ 0 h 38785"/>
                            <a:gd name="connsiteX2" fmla="*/ 18962 w 18961"/>
                            <a:gd name="connsiteY2" fmla="*/ 38785 h 38785"/>
                            <a:gd name="connsiteX3" fmla="*/ 0 w 18961"/>
                            <a:gd name="connsiteY3" fmla="*/ 38785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961" h="38785">
                              <a:moveTo>
                                <a:pt x="0" y="0"/>
                              </a:moveTo>
                              <a:lnTo>
                                <a:pt x="18962" y="0"/>
                              </a:lnTo>
                              <a:lnTo>
                                <a:pt x="18962" y="38785"/>
                              </a:lnTo>
                              <a:lnTo>
                                <a:pt x="0" y="3878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4" name="Vrije vorm: vorm 9873">
                          <a:extLst>
                            <a:ext uri="{FF2B5EF4-FFF2-40B4-BE49-F238E27FC236}">
                              <a16:creationId xmlns:a16="http://schemas.microsoft.com/office/drawing/2014/main" id="{B5F0893F-0323-AD27-AB65-38AD396A68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89505" y="4913237"/>
                          <a:ext cx="29209" cy="29438"/>
                        </a:xfrm>
                        <a:custGeom>
                          <a:avLst/>
                          <a:gdLst>
                            <a:gd name="connsiteX0" fmla="*/ 28786 w 29209"/>
                            <a:gd name="connsiteY0" fmla="*/ 5486 h 29438"/>
                            <a:gd name="connsiteX1" fmla="*/ 4222 w 29209"/>
                            <a:gd name="connsiteY1" fmla="*/ 8502 h 29438"/>
                            <a:gd name="connsiteX2" fmla="*/ 344 w 29209"/>
                            <a:gd name="connsiteY2" fmla="*/ 21431 h 29438"/>
                            <a:gd name="connsiteX3" fmla="*/ 12410 w 29209"/>
                            <a:gd name="connsiteY3" fmla="*/ 29188 h 29438"/>
                            <a:gd name="connsiteX4" fmla="*/ 28355 w 29209"/>
                            <a:gd name="connsiteY4" fmla="*/ 5486 h 294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09" h="29438">
                              <a:moveTo>
                                <a:pt x="28786" y="5486"/>
                              </a:moveTo>
                              <a:cubicBezTo>
                                <a:pt x="24477" y="-5288"/>
                                <a:pt x="8963" y="2038"/>
                                <a:pt x="4222" y="8502"/>
                              </a:cubicBezTo>
                              <a:cubicBezTo>
                                <a:pt x="1637" y="11950"/>
                                <a:pt x="-949" y="17983"/>
                                <a:pt x="344" y="21431"/>
                              </a:cubicBezTo>
                              <a:cubicBezTo>
                                <a:pt x="344" y="26602"/>
                                <a:pt x="3361" y="30481"/>
                                <a:pt x="12410" y="29188"/>
                              </a:cubicBezTo>
                              <a:cubicBezTo>
                                <a:pt x="24477" y="27464"/>
                                <a:pt x="31803" y="14105"/>
                                <a:pt x="28355" y="54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5" name="Vrije vorm: vorm 9874">
                          <a:extLst>
                            <a:ext uri="{FF2B5EF4-FFF2-40B4-BE49-F238E27FC236}">
                              <a16:creationId xmlns:a16="http://schemas.microsoft.com/office/drawing/2014/main" id="{5F54B0E3-590E-80BF-1126-CFBAD4CA70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97493" y="4951893"/>
                          <a:ext cx="12234" cy="11875"/>
                        </a:xfrm>
                        <a:custGeom>
                          <a:avLst/>
                          <a:gdLst>
                            <a:gd name="connsiteX0" fmla="*/ 11748 w 12234"/>
                            <a:gd name="connsiteY0" fmla="*/ 2168 h 11875"/>
                            <a:gd name="connsiteX1" fmla="*/ 1836 w 12234"/>
                            <a:gd name="connsiteY1" fmla="*/ 3461 h 11875"/>
                            <a:gd name="connsiteX2" fmla="*/ 112 w 12234"/>
                            <a:gd name="connsiteY2" fmla="*/ 8632 h 11875"/>
                            <a:gd name="connsiteX3" fmla="*/ 5283 w 12234"/>
                            <a:gd name="connsiteY3" fmla="*/ 11649 h 11875"/>
                            <a:gd name="connsiteX4" fmla="*/ 11748 w 12234"/>
                            <a:gd name="connsiteY4" fmla="*/ 1737 h 118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234" h="11875">
                              <a:moveTo>
                                <a:pt x="11748" y="2168"/>
                              </a:moveTo>
                              <a:cubicBezTo>
                                <a:pt x="10024" y="-2141"/>
                                <a:pt x="3560" y="875"/>
                                <a:pt x="1836" y="3461"/>
                              </a:cubicBezTo>
                              <a:cubicBezTo>
                                <a:pt x="543" y="4754"/>
                                <a:pt x="-319" y="7339"/>
                                <a:pt x="112" y="8632"/>
                              </a:cubicBezTo>
                              <a:cubicBezTo>
                                <a:pt x="112" y="10787"/>
                                <a:pt x="1405" y="12511"/>
                                <a:pt x="5283" y="11649"/>
                              </a:cubicBezTo>
                              <a:cubicBezTo>
                                <a:pt x="10455" y="10787"/>
                                <a:pt x="13471" y="5616"/>
                                <a:pt x="11748" y="17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6" name="Vrije vorm: vorm 9875">
                          <a:extLst>
                            <a:ext uri="{FF2B5EF4-FFF2-40B4-BE49-F238E27FC236}">
                              <a16:creationId xmlns:a16="http://schemas.microsoft.com/office/drawing/2014/main" id="{8A456179-D939-00A8-5120-03FB0DD503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76920" y="4864855"/>
                          <a:ext cx="76708" cy="42663"/>
                        </a:xfrm>
                        <a:custGeom>
                          <a:avLst/>
                          <a:gdLst>
                            <a:gd name="connsiteX0" fmla="*/ 76709 w 76708"/>
                            <a:gd name="connsiteY0" fmla="*/ 33183 h 42663"/>
                            <a:gd name="connsiteX1" fmla="*/ 4310 w 76708"/>
                            <a:gd name="connsiteY1" fmla="*/ 42664 h 42663"/>
                            <a:gd name="connsiteX2" fmla="*/ 0 w 76708"/>
                            <a:gd name="connsiteY2" fmla="*/ 9050 h 42663"/>
                            <a:gd name="connsiteX3" fmla="*/ 71968 w 76708"/>
                            <a:gd name="connsiteY3" fmla="*/ 0 h 42663"/>
                            <a:gd name="connsiteX4" fmla="*/ 76709 w 76708"/>
                            <a:gd name="connsiteY4" fmla="*/ 33183 h 426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708" h="42663">
                              <a:moveTo>
                                <a:pt x="76709" y="33183"/>
                              </a:moveTo>
                              <a:lnTo>
                                <a:pt x="4310" y="42664"/>
                              </a:lnTo>
                              <a:lnTo>
                                <a:pt x="0" y="9050"/>
                              </a:lnTo>
                              <a:lnTo>
                                <a:pt x="71968" y="0"/>
                              </a:lnTo>
                              <a:lnTo>
                                <a:pt x="76709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7" name="Vrije vorm: vorm 9876">
                          <a:extLst>
                            <a:ext uri="{FF2B5EF4-FFF2-40B4-BE49-F238E27FC236}">
                              <a16:creationId xmlns:a16="http://schemas.microsoft.com/office/drawing/2014/main" id="{D210B258-9461-05B9-8E6A-76B4ED3DFE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912689" y="4864855"/>
                          <a:ext cx="40939" cy="37923"/>
                        </a:xfrm>
                        <a:custGeom>
                          <a:avLst/>
                          <a:gdLst>
                            <a:gd name="connsiteX0" fmla="*/ 40940 w 40939"/>
                            <a:gd name="connsiteY0" fmla="*/ 33183 h 37923"/>
                            <a:gd name="connsiteX1" fmla="*/ 4740 w 40939"/>
                            <a:gd name="connsiteY1" fmla="*/ 37924 h 37923"/>
                            <a:gd name="connsiteX2" fmla="*/ 0 w 40939"/>
                            <a:gd name="connsiteY2" fmla="*/ 4309 h 37923"/>
                            <a:gd name="connsiteX3" fmla="*/ 36200 w 40939"/>
                            <a:gd name="connsiteY3" fmla="*/ 0 h 37923"/>
                            <a:gd name="connsiteX4" fmla="*/ 40940 w 40939"/>
                            <a:gd name="connsiteY4" fmla="*/ 33183 h 379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939" h="37923">
                              <a:moveTo>
                                <a:pt x="40940" y="33183"/>
                              </a:moveTo>
                              <a:lnTo>
                                <a:pt x="4740" y="37924"/>
                              </a:lnTo>
                              <a:lnTo>
                                <a:pt x="0" y="4309"/>
                              </a:lnTo>
                              <a:lnTo>
                                <a:pt x="36200" y="0"/>
                              </a:lnTo>
                              <a:lnTo>
                                <a:pt x="40940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91" name="Graphic 1445">
                        <a:extLst>
                          <a:ext uri="{FF2B5EF4-FFF2-40B4-BE49-F238E27FC236}">
                            <a16:creationId xmlns:a16="http://schemas.microsoft.com/office/drawing/2014/main" id="{A9E9FE7B-1D23-29FA-0458-3E88B8AAC7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120522" y="4813572"/>
                        <a:ext cx="87427" cy="137471"/>
                        <a:chOff x="7120522" y="4813572"/>
                        <a:chExt cx="87427" cy="137471"/>
                      </a:xfrm>
                    </p:grpSpPr>
                    <p:sp>
                      <p:nvSpPr>
                        <p:cNvPr id="9864" name="Vrije vorm: vorm 9863">
                          <a:extLst>
                            <a:ext uri="{FF2B5EF4-FFF2-40B4-BE49-F238E27FC236}">
                              <a16:creationId xmlns:a16="http://schemas.microsoft.com/office/drawing/2014/main" id="{A90362D1-D4BA-0FBF-ACBC-A2BBA4E729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26862" y="4853219"/>
                          <a:ext cx="81088" cy="97824"/>
                        </a:xfrm>
                        <a:custGeom>
                          <a:avLst/>
                          <a:gdLst>
                            <a:gd name="connsiteX0" fmla="*/ 78440 w 81088"/>
                            <a:gd name="connsiteY0" fmla="*/ 36630 h 97824"/>
                            <a:gd name="connsiteX1" fmla="*/ 52583 w 81088"/>
                            <a:gd name="connsiteY1" fmla="*/ 0 h 97824"/>
                            <a:gd name="connsiteX2" fmla="*/ 13367 w 81088"/>
                            <a:gd name="connsiteY2" fmla="*/ 6033 h 97824"/>
                            <a:gd name="connsiteX3" fmla="*/ 8 w 81088"/>
                            <a:gd name="connsiteY3" fmla="*/ 48697 h 97824"/>
                            <a:gd name="connsiteX4" fmla="*/ 34052 w 81088"/>
                            <a:gd name="connsiteY4" fmla="*/ 94808 h 97824"/>
                            <a:gd name="connsiteX5" fmla="*/ 40516 w 81088"/>
                            <a:gd name="connsiteY5" fmla="*/ 96963 h 97824"/>
                            <a:gd name="connsiteX6" fmla="*/ 45688 w 81088"/>
                            <a:gd name="connsiteY6" fmla="*/ 97825 h 97824"/>
                            <a:gd name="connsiteX7" fmla="*/ 48273 w 81088"/>
                            <a:gd name="connsiteY7" fmla="*/ 97825 h 97824"/>
                            <a:gd name="connsiteX8" fmla="*/ 55169 w 81088"/>
                            <a:gd name="connsiteY8" fmla="*/ 94808 h 97824"/>
                            <a:gd name="connsiteX9" fmla="*/ 60771 w 81088"/>
                            <a:gd name="connsiteY9" fmla="*/ 90930 h 97824"/>
                            <a:gd name="connsiteX10" fmla="*/ 78871 w 81088"/>
                            <a:gd name="connsiteY10" fmla="*/ 36630 h 9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1088" h="97824">
                              <a:moveTo>
                                <a:pt x="78440" y="36630"/>
                              </a:moveTo>
                              <a:cubicBezTo>
                                <a:pt x="68959" y="9050"/>
                                <a:pt x="52583" y="0"/>
                                <a:pt x="52583" y="0"/>
                              </a:cubicBezTo>
                              <a:lnTo>
                                <a:pt x="13367" y="6033"/>
                              </a:lnTo>
                              <a:cubicBezTo>
                                <a:pt x="13367" y="6033"/>
                                <a:pt x="869" y="19392"/>
                                <a:pt x="8" y="48697"/>
                              </a:cubicBezTo>
                              <a:cubicBezTo>
                                <a:pt x="-423" y="71106"/>
                                <a:pt x="17676" y="88344"/>
                                <a:pt x="34052" y="94808"/>
                              </a:cubicBezTo>
                              <a:cubicBezTo>
                                <a:pt x="36207" y="95670"/>
                                <a:pt x="38362" y="96532"/>
                                <a:pt x="40516" y="96963"/>
                              </a:cubicBezTo>
                              <a:cubicBezTo>
                                <a:pt x="42240" y="96963"/>
                                <a:pt x="44395" y="97394"/>
                                <a:pt x="45688" y="97825"/>
                              </a:cubicBezTo>
                              <a:cubicBezTo>
                                <a:pt x="46981" y="97825"/>
                                <a:pt x="48273" y="97825"/>
                                <a:pt x="48273" y="97825"/>
                              </a:cubicBezTo>
                              <a:cubicBezTo>
                                <a:pt x="48273" y="97825"/>
                                <a:pt x="51721" y="96101"/>
                                <a:pt x="55169" y="94808"/>
                              </a:cubicBezTo>
                              <a:cubicBezTo>
                                <a:pt x="56893" y="93515"/>
                                <a:pt x="59047" y="92223"/>
                                <a:pt x="60771" y="90930"/>
                              </a:cubicBezTo>
                              <a:cubicBezTo>
                                <a:pt x="74130" y="79725"/>
                                <a:pt x="86197" y="57747"/>
                                <a:pt x="78871" y="3663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274A9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5" name="Vrije vorm: vorm 9864">
                          <a:extLst>
                            <a:ext uri="{FF2B5EF4-FFF2-40B4-BE49-F238E27FC236}">
                              <a16:creationId xmlns:a16="http://schemas.microsoft.com/office/drawing/2014/main" id="{B51FF313-4FC5-B7A2-994C-67F11F19A1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0317" y="4853219"/>
                          <a:ext cx="64210" cy="25425"/>
                        </a:xfrm>
                        <a:custGeom>
                          <a:avLst/>
                          <a:gdLst>
                            <a:gd name="connsiteX0" fmla="*/ 64211 w 64210"/>
                            <a:gd name="connsiteY0" fmla="*/ 15514 h 25425"/>
                            <a:gd name="connsiteX1" fmla="*/ 49128 w 64210"/>
                            <a:gd name="connsiteY1" fmla="*/ 0 h 25425"/>
                            <a:gd name="connsiteX2" fmla="*/ 9912 w 64210"/>
                            <a:gd name="connsiteY2" fmla="*/ 6033 h 25425"/>
                            <a:gd name="connsiteX3" fmla="*/ 0 w 64210"/>
                            <a:gd name="connsiteY3" fmla="*/ 25426 h 25425"/>
                            <a:gd name="connsiteX4" fmla="*/ 64211 w 64210"/>
                            <a:gd name="connsiteY4" fmla="*/ 15514 h 254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210" h="25425">
                              <a:moveTo>
                                <a:pt x="64211" y="15514"/>
                              </a:moveTo>
                              <a:cubicBezTo>
                                <a:pt x="56454" y="4309"/>
                                <a:pt x="49128" y="0"/>
                                <a:pt x="49128" y="0"/>
                              </a:cubicBezTo>
                              <a:lnTo>
                                <a:pt x="9912" y="6033"/>
                              </a:lnTo>
                              <a:cubicBezTo>
                                <a:pt x="9912" y="6033"/>
                                <a:pt x="4309" y="12497"/>
                                <a:pt x="0" y="25426"/>
                              </a:cubicBezTo>
                              <a:lnTo>
                                <a:pt x="64211" y="155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269A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6" name="Vrije vorm: vorm 9865">
                          <a:extLst>
                            <a:ext uri="{FF2B5EF4-FFF2-40B4-BE49-F238E27FC236}">
                              <a16:creationId xmlns:a16="http://schemas.microsoft.com/office/drawing/2014/main" id="{819B17F5-4F8B-B940-EE42-689D3CC8DA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4107" y="4813572"/>
                          <a:ext cx="24563" cy="41370"/>
                        </a:xfrm>
                        <a:custGeom>
                          <a:avLst/>
                          <a:gdLst>
                            <a:gd name="connsiteX0" fmla="*/ 24564 w 24563"/>
                            <a:gd name="connsiteY0" fmla="*/ 38354 h 41370"/>
                            <a:gd name="connsiteX1" fmla="*/ 5602 w 24563"/>
                            <a:gd name="connsiteY1" fmla="*/ 41371 h 41370"/>
                            <a:gd name="connsiteX2" fmla="*/ 0 w 24563"/>
                            <a:gd name="connsiteY2" fmla="*/ 3017 h 41370"/>
                            <a:gd name="connsiteX3" fmla="*/ 18531 w 24563"/>
                            <a:gd name="connsiteY3" fmla="*/ 0 h 41370"/>
                            <a:gd name="connsiteX4" fmla="*/ 24564 w 24563"/>
                            <a:gd name="connsiteY4" fmla="*/ 38354 h 413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4563" h="41370">
                              <a:moveTo>
                                <a:pt x="24564" y="38354"/>
                              </a:moveTo>
                              <a:lnTo>
                                <a:pt x="5602" y="41371"/>
                              </a:lnTo>
                              <a:lnTo>
                                <a:pt x="0" y="3017"/>
                              </a:lnTo>
                              <a:lnTo>
                                <a:pt x="18531" y="0"/>
                              </a:lnTo>
                              <a:lnTo>
                                <a:pt x="24564" y="38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7" name="Vrije vorm: vorm 9866">
                          <a:extLst>
                            <a:ext uri="{FF2B5EF4-FFF2-40B4-BE49-F238E27FC236}">
                              <a16:creationId xmlns:a16="http://schemas.microsoft.com/office/drawing/2014/main" id="{0D107BE6-9490-866C-6391-958230AA43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34670" y="4878220"/>
                          <a:ext cx="29285" cy="29282"/>
                        </a:xfrm>
                        <a:custGeom>
                          <a:avLst/>
                          <a:gdLst>
                            <a:gd name="connsiteX0" fmla="*/ 27967 w 29285"/>
                            <a:gd name="connsiteY0" fmla="*/ 5165 h 29282"/>
                            <a:gd name="connsiteX1" fmla="*/ 3834 w 29285"/>
                            <a:gd name="connsiteY1" fmla="*/ 8613 h 29282"/>
                            <a:gd name="connsiteX2" fmla="*/ 386 w 29285"/>
                            <a:gd name="connsiteY2" fmla="*/ 21541 h 29282"/>
                            <a:gd name="connsiteX3" fmla="*/ 12884 w 29285"/>
                            <a:gd name="connsiteY3" fmla="*/ 28867 h 29282"/>
                            <a:gd name="connsiteX4" fmla="*/ 28398 w 29285"/>
                            <a:gd name="connsiteY4" fmla="*/ 4734 h 292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285" h="29282">
                              <a:moveTo>
                                <a:pt x="27967" y="5165"/>
                              </a:moveTo>
                              <a:cubicBezTo>
                                <a:pt x="23227" y="-5178"/>
                                <a:pt x="8143" y="2148"/>
                                <a:pt x="3834" y="8613"/>
                              </a:cubicBezTo>
                              <a:cubicBezTo>
                                <a:pt x="1248" y="12060"/>
                                <a:pt x="-906" y="18094"/>
                                <a:pt x="386" y="21541"/>
                              </a:cubicBezTo>
                              <a:cubicBezTo>
                                <a:pt x="386" y="26712"/>
                                <a:pt x="3834" y="30591"/>
                                <a:pt x="12884" y="28867"/>
                              </a:cubicBezTo>
                              <a:cubicBezTo>
                                <a:pt x="24951" y="26712"/>
                                <a:pt x="31846" y="13353"/>
                                <a:pt x="28398" y="47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8" name="Vrije vorm: vorm 9867">
                          <a:extLst>
                            <a:ext uri="{FF2B5EF4-FFF2-40B4-BE49-F238E27FC236}">
                              <a16:creationId xmlns:a16="http://schemas.microsoft.com/office/drawing/2014/main" id="{098E8908-3A57-2FF7-28F4-37DE1A86BF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43159" y="4916986"/>
                          <a:ext cx="12050" cy="12162"/>
                        </a:xfrm>
                        <a:custGeom>
                          <a:avLst/>
                          <a:gdLst>
                            <a:gd name="connsiteX0" fmla="*/ 11721 w 12050"/>
                            <a:gd name="connsiteY0" fmla="*/ 2168 h 12162"/>
                            <a:gd name="connsiteX1" fmla="*/ 1809 w 12050"/>
                            <a:gd name="connsiteY1" fmla="*/ 3461 h 12162"/>
                            <a:gd name="connsiteX2" fmla="*/ 86 w 12050"/>
                            <a:gd name="connsiteY2" fmla="*/ 9063 h 12162"/>
                            <a:gd name="connsiteX3" fmla="*/ 5257 w 12050"/>
                            <a:gd name="connsiteY3" fmla="*/ 12080 h 12162"/>
                            <a:gd name="connsiteX4" fmla="*/ 11721 w 12050"/>
                            <a:gd name="connsiteY4" fmla="*/ 2168 h 121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50" h="12162">
                              <a:moveTo>
                                <a:pt x="11721" y="2168"/>
                              </a:moveTo>
                              <a:cubicBezTo>
                                <a:pt x="9998" y="-2141"/>
                                <a:pt x="3533" y="875"/>
                                <a:pt x="1809" y="3461"/>
                              </a:cubicBezTo>
                              <a:cubicBezTo>
                                <a:pt x="948" y="5185"/>
                                <a:pt x="-345" y="7339"/>
                                <a:pt x="86" y="9063"/>
                              </a:cubicBezTo>
                              <a:cubicBezTo>
                                <a:pt x="86" y="11218"/>
                                <a:pt x="1809" y="12511"/>
                                <a:pt x="5257" y="12080"/>
                              </a:cubicBezTo>
                              <a:cubicBezTo>
                                <a:pt x="10428" y="11218"/>
                                <a:pt x="13014" y="5616"/>
                                <a:pt x="11721" y="216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9" name="Vrije vorm: vorm 9868">
                          <a:extLst>
                            <a:ext uri="{FF2B5EF4-FFF2-40B4-BE49-F238E27FC236}">
                              <a16:creationId xmlns:a16="http://schemas.microsoft.com/office/drawing/2014/main" id="{6A0E217E-416B-EDD0-3A85-F9D9C65FC5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517800">
                          <a:off x="7122632" y="4833487"/>
                          <a:ext cx="72829" cy="33613"/>
                        </a:xfrm>
                        <a:custGeom>
                          <a:avLst/>
                          <a:gdLst>
                            <a:gd name="connsiteX0" fmla="*/ 0 w 72829"/>
                            <a:gd name="connsiteY0" fmla="*/ 0 h 33613"/>
                            <a:gd name="connsiteX1" fmla="*/ 72830 w 72829"/>
                            <a:gd name="connsiteY1" fmla="*/ 0 h 33613"/>
                            <a:gd name="connsiteX2" fmla="*/ 72830 w 72829"/>
                            <a:gd name="connsiteY2" fmla="*/ 33614 h 33613"/>
                            <a:gd name="connsiteX3" fmla="*/ 0 w 72829"/>
                            <a:gd name="connsiteY3" fmla="*/ 33614 h 33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2829" h="33613">
                              <a:moveTo>
                                <a:pt x="0" y="0"/>
                              </a:moveTo>
                              <a:lnTo>
                                <a:pt x="72830" y="0"/>
                              </a:lnTo>
                              <a:lnTo>
                                <a:pt x="72830" y="33614"/>
                              </a:lnTo>
                              <a:lnTo>
                                <a:pt x="0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70" name="Vrije vorm: vorm 9869">
                          <a:extLst>
                            <a:ext uri="{FF2B5EF4-FFF2-40B4-BE49-F238E27FC236}">
                              <a16:creationId xmlns:a16="http://schemas.microsoft.com/office/drawing/2014/main" id="{7455C6C7-83B5-2CC5-444D-ED5A94651F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56173" y="4828655"/>
                          <a:ext cx="41370" cy="38785"/>
                        </a:xfrm>
                        <a:custGeom>
                          <a:avLst/>
                          <a:gdLst>
                            <a:gd name="connsiteX0" fmla="*/ 41371 w 41370"/>
                            <a:gd name="connsiteY0" fmla="*/ 33614 h 38785"/>
                            <a:gd name="connsiteX1" fmla="*/ 5171 w 41370"/>
                            <a:gd name="connsiteY1" fmla="*/ 38785 h 38785"/>
                            <a:gd name="connsiteX2" fmla="*/ 0 w 41370"/>
                            <a:gd name="connsiteY2" fmla="*/ 5602 h 38785"/>
                            <a:gd name="connsiteX3" fmla="*/ 35769 w 41370"/>
                            <a:gd name="connsiteY3" fmla="*/ 0 h 38785"/>
                            <a:gd name="connsiteX4" fmla="*/ 41371 w 41370"/>
                            <a:gd name="connsiteY4" fmla="*/ 33614 h 387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370" h="38785">
                              <a:moveTo>
                                <a:pt x="41371" y="33614"/>
                              </a:moveTo>
                              <a:lnTo>
                                <a:pt x="5171" y="38785"/>
                              </a:lnTo>
                              <a:lnTo>
                                <a:pt x="0" y="5602"/>
                              </a:lnTo>
                              <a:lnTo>
                                <a:pt x="35769" y="0"/>
                              </a:lnTo>
                              <a:lnTo>
                                <a:pt x="41371" y="33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492" name="Graphic 1445">
                        <a:extLst>
                          <a:ext uri="{FF2B5EF4-FFF2-40B4-BE49-F238E27FC236}">
                            <a16:creationId xmlns:a16="http://schemas.microsoft.com/office/drawing/2014/main" id="{596BFC12-98A8-20D9-6CF4-3002F4C336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62597" y="4772201"/>
                        <a:ext cx="88547" cy="136179"/>
                        <a:chOff x="7362597" y="4772201"/>
                        <a:chExt cx="88547" cy="136179"/>
                      </a:xfrm>
                    </p:grpSpPr>
                    <p:sp>
                      <p:nvSpPr>
                        <p:cNvPr id="9857" name="Vrije vorm: vorm 9856">
                          <a:extLst>
                            <a:ext uri="{FF2B5EF4-FFF2-40B4-BE49-F238E27FC236}">
                              <a16:creationId xmlns:a16="http://schemas.microsoft.com/office/drawing/2014/main" id="{BD96E02B-CD04-8A49-9072-03603F1731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0785" y="4810986"/>
                          <a:ext cx="80359" cy="97394"/>
                        </a:xfrm>
                        <a:custGeom>
                          <a:avLst/>
                          <a:gdLst>
                            <a:gd name="connsiteX0" fmla="*/ 78002 w 80359"/>
                            <a:gd name="connsiteY0" fmla="*/ 35338 h 97394"/>
                            <a:gd name="connsiteX1" fmla="*/ 60764 w 80359"/>
                            <a:gd name="connsiteY1" fmla="*/ 7326 h 97394"/>
                            <a:gd name="connsiteX2" fmla="*/ 51283 w 80359"/>
                            <a:gd name="connsiteY2" fmla="*/ 0 h 97394"/>
                            <a:gd name="connsiteX3" fmla="*/ 12066 w 80359"/>
                            <a:gd name="connsiteY3" fmla="*/ 6895 h 97394"/>
                            <a:gd name="connsiteX4" fmla="*/ 0 w 80359"/>
                            <a:gd name="connsiteY4" fmla="*/ 49559 h 97394"/>
                            <a:gd name="connsiteX5" fmla="*/ 35338 w 80359"/>
                            <a:gd name="connsiteY5" fmla="*/ 94808 h 97394"/>
                            <a:gd name="connsiteX6" fmla="*/ 41802 w 80359"/>
                            <a:gd name="connsiteY6" fmla="*/ 96963 h 97394"/>
                            <a:gd name="connsiteX7" fmla="*/ 46973 w 80359"/>
                            <a:gd name="connsiteY7" fmla="*/ 97394 h 97394"/>
                            <a:gd name="connsiteX8" fmla="*/ 49559 w 80359"/>
                            <a:gd name="connsiteY8" fmla="*/ 97394 h 97394"/>
                            <a:gd name="connsiteX9" fmla="*/ 56454 w 80359"/>
                            <a:gd name="connsiteY9" fmla="*/ 93946 h 97394"/>
                            <a:gd name="connsiteX10" fmla="*/ 61625 w 80359"/>
                            <a:gd name="connsiteY10" fmla="*/ 89637 h 97394"/>
                            <a:gd name="connsiteX11" fmla="*/ 77571 w 80359"/>
                            <a:gd name="connsiteY11" fmla="*/ 34476 h 973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</a:cxnLst>
                          <a:rect l="l" t="t" r="r" b="b"/>
                          <a:pathLst>
                            <a:path w="80359" h="97394">
                              <a:moveTo>
                                <a:pt x="78002" y="35338"/>
                              </a:moveTo>
                              <a:cubicBezTo>
                                <a:pt x="72830" y="21547"/>
                                <a:pt x="65935" y="12929"/>
                                <a:pt x="60764" y="7326"/>
                              </a:cubicBezTo>
                              <a:cubicBezTo>
                                <a:pt x="55161" y="2155"/>
                                <a:pt x="51283" y="0"/>
                                <a:pt x="51283" y="0"/>
                              </a:cubicBezTo>
                              <a:lnTo>
                                <a:pt x="12066" y="6895"/>
                              </a:lnTo>
                              <a:cubicBezTo>
                                <a:pt x="12066" y="6895"/>
                                <a:pt x="0" y="20255"/>
                                <a:pt x="0" y="49559"/>
                              </a:cubicBezTo>
                              <a:cubicBezTo>
                                <a:pt x="0" y="71968"/>
                                <a:pt x="18962" y="88344"/>
                                <a:pt x="35338" y="94808"/>
                              </a:cubicBezTo>
                              <a:cubicBezTo>
                                <a:pt x="37492" y="95670"/>
                                <a:pt x="39647" y="96532"/>
                                <a:pt x="41802" y="96963"/>
                              </a:cubicBezTo>
                              <a:cubicBezTo>
                                <a:pt x="43957" y="96963"/>
                                <a:pt x="45681" y="97394"/>
                                <a:pt x="46973" y="97394"/>
                              </a:cubicBezTo>
                              <a:cubicBezTo>
                                <a:pt x="48266" y="97394"/>
                                <a:pt x="49559" y="97394"/>
                                <a:pt x="49559" y="97394"/>
                              </a:cubicBezTo>
                              <a:cubicBezTo>
                                <a:pt x="49559" y="97394"/>
                                <a:pt x="53007" y="95670"/>
                                <a:pt x="56454" y="93946"/>
                              </a:cubicBezTo>
                              <a:cubicBezTo>
                                <a:pt x="58178" y="92654"/>
                                <a:pt x="59902" y="91361"/>
                                <a:pt x="61625" y="89637"/>
                              </a:cubicBezTo>
                              <a:cubicBezTo>
                                <a:pt x="74554" y="78002"/>
                                <a:pt x="85759" y="55161"/>
                                <a:pt x="77571" y="344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8" name="Vrije vorm: vorm 9857">
                          <a:extLst>
                            <a:ext uri="{FF2B5EF4-FFF2-40B4-BE49-F238E27FC236}">
                              <a16:creationId xmlns:a16="http://schemas.microsoft.com/office/drawing/2014/main" id="{5309B60C-F29E-3A6A-E0BA-31AA506E03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3801" y="4811418"/>
                          <a:ext cx="63780" cy="26287"/>
                        </a:xfrm>
                        <a:custGeom>
                          <a:avLst/>
                          <a:gdLst>
                            <a:gd name="connsiteX0" fmla="*/ 63780 w 63780"/>
                            <a:gd name="connsiteY0" fmla="*/ 14652 h 26287"/>
                            <a:gd name="connsiteX1" fmla="*/ 48266 w 63780"/>
                            <a:gd name="connsiteY1" fmla="*/ 0 h 26287"/>
                            <a:gd name="connsiteX2" fmla="*/ 9050 w 63780"/>
                            <a:gd name="connsiteY2" fmla="*/ 6895 h 26287"/>
                            <a:gd name="connsiteX3" fmla="*/ 0 w 63780"/>
                            <a:gd name="connsiteY3" fmla="*/ 26288 h 26287"/>
                            <a:gd name="connsiteX4" fmla="*/ 31890 w 63780"/>
                            <a:gd name="connsiteY4" fmla="*/ 20686 h 26287"/>
                            <a:gd name="connsiteX5" fmla="*/ 53868 w 63780"/>
                            <a:gd name="connsiteY5" fmla="*/ 16807 h 26287"/>
                            <a:gd name="connsiteX6" fmla="*/ 63780 w 63780"/>
                            <a:gd name="connsiteY6" fmla="*/ 14652 h 26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3780" h="26287">
                              <a:moveTo>
                                <a:pt x="63780" y="14652"/>
                              </a:moveTo>
                              <a:cubicBezTo>
                                <a:pt x="55592" y="3878"/>
                                <a:pt x="48266" y="0"/>
                                <a:pt x="48266" y="0"/>
                              </a:cubicBezTo>
                              <a:lnTo>
                                <a:pt x="9050" y="6895"/>
                              </a:lnTo>
                              <a:cubicBezTo>
                                <a:pt x="9050" y="6895"/>
                                <a:pt x="3448" y="13359"/>
                                <a:pt x="0" y="26288"/>
                              </a:cubicBezTo>
                              <a:cubicBezTo>
                                <a:pt x="0" y="26288"/>
                                <a:pt x="15945" y="23271"/>
                                <a:pt x="31890" y="20686"/>
                              </a:cubicBezTo>
                              <a:cubicBezTo>
                                <a:pt x="40078" y="19392"/>
                                <a:pt x="47835" y="17669"/>
                                <a:pt x="53868" y="16807"/>
                              </a:cubicBezTo>
                              <a:cubicBezTo>
                                <a:pt x="59902" y="15514"/>
                                <a:pt x="63780" y="14652"/>
                                <a:pt x="63780" y="146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76AB1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9" name="Vrije vorm: vorm 9858">
                          <a:extLst>
                            <a:ext uri="{FF2B5EF4-FFF2-40B4-BE49-F238E27FC236}">
                              <a16:creationId xmlns:a16="http://schemas.microsoft.com/office/drawing/2014/main" id="{25E543BF-DAA0-5FE8-EA3E-68FC1F98F8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5437" y="4772201"/>
                          <a:ext cx="25856" cy="41371"/>
                        </a:xfrm>
                        <a:custGeom>
                          <a:avLst/>
                          <a:gdLst>
                            <a:gd name="connsiteX0" fmla="*/ 25857 w 25856"/>
                            <a:gd name="connsiteY0" fmla="*/ 37924 h 41371"/>
                            <a:gd name="connsiteX1" fmla="*/ 6895 w 25856"/>
                            <a:gd name="connsiteY1" fmla="*/ 41371 h 41371"/>
                            <a:gd name="connsiteX2" fmla="*/ 0 w 25856"/>
                            <a:gd name="connsiteY2" fmla="*/ 3017 h 41371"/>
                            <a:gd name="connsiteX3" fmla="*/ 18100 w 25856"/>
                            <a:gd name="connsiteY3" fmla="*/ 0 h 41371"/>
                            <a:gd name="connsiteX4" fmla="*/ 25857 w 25856"/>
                            <a:gd name="connsiteY4" fmla="*/ 37924 h 413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5856" h="41371">
                              <a:moveTo>
                                <a:pt x="25857" y="37924"/>
                              </a:moveTo>
                              <a:lnTo>
                                <a:pt x="6895" y="41371"/>
                              </a:lnTo>
                              <a:lnTo>
                                <a:pt x="0" y="3017"/>
                              </a:lnTo>
                              <a:lnTo>
                                <a:pt x="18100" y="0"/>
                              </a:lnTo>
                              <a:lnTo>
                                <a:pt x="25857" y="3792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0" name="Vrije vorm: vorm 9859">
                          <a:extLst>
                            <a:ext uri="{FF2B5EF4-FFF2-40B4-BE49-F238E27FC236}">
                              <a16:creationId xmlns:a16="http://schemas.microsoft.com/office/drawing/2014/main" id="{8C1B727A-4E51-3E25-2A7E-257E4E10AA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78353" y="4836664"/>
                          <a:ext cx="28893" cy="29501"/>
                        </a:xfrm>
                        <a:custGeom>
                          <a:avLst/>
                          <a:gdLst>
                            <a:gd name="connsiteX0" fmla="*/ 27769 w 28893"/>
                            <a:gd name="connsiteY0" fmla="*/ 4920 h 29501"/>
                            <a:gd name="connsiteX1" fmla="*/ 3636 w 28893"/>
                            <a:gd name="connsiteY1" fmla="*/ 9229 h 29501"/>
                            <a:gd name="connsiteX2" fmla="*/ 619 w 28893"/>
                            <a:gd name="connsiteY2" fmla="*/ 22157 h 29501"/>
                            <a:gd name="connsiteX3" fmla="*/ 13117 w 28893"/>
                            <a:gd name="connsiteY3" fmla="*/ 29053 h 29501"/>
                            <a:gd name="connsiteX4" fmla="*/ 27769 w 28893"/>
                            <a:gd name="connsiteY4" fmla="*/ 4489 h 295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893" h="29501">
                              <a:moveTo>
                                <a:pt x="27769" y="4920"/>
                              </a:moveTo>
                              <a:cubicBezTo>
                                <a:pt x="23029" y="-5423"/>
                                <a:pt x="7946" y="2765"/>
                                <a:pt x="3636" y="9229"/>
                              </a:cubicBezTo>
                              <a:cubicBezTo>
                                <a:pt x="1051" y="12677"/>
                                <a:pt x="-1104" y="18710"/>
                                <a:pt x="619" y="22157"/>
                              </a:cubicBezTo>
                              <a:cubicBezTo>
                                <a:pt x="619" y="27329"/>
                                <a:pt x="4067" y="30777"/>
                                <a:pt x="13117" y="29053"/>
                              </a:cubicBezTo>
                              <a:cubicBezTo>
                                <a:pt x="25183" y="26898"/>
                                <a:pt x="31648" y="13108"/>
                                <a:pt x="27769" y="448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1" name="Vrije vorm: vorm 9860">
                          <a:extLst>
                            <a:ext uri="{FF2B5EF4-FFF2-40B4-BE49-F238E27FC236}">
                              <a16:creationId xmlns:a16="http://schemas.microsoft.com/office/drawing/2014/main" id="{40513FF6-98F9-2BFE-309B-4258029A2C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87739" y="4875739"/>
                          <a:ext cx="11978" cy="12182"/>
                        </a:xfrm>
                        <a:custGeom>
                          <a:avLst/>
                          <a:gdLst>
                            <a:gd name="connsiteX0" fmla="*/ 11489 w 11978"/>
                            <a:gd name="connsiteY0" fmla="*/ 2044 h 12182"/>
                            <a:gd name="connsiteX1" fmla="*/ 1577 w 11978"/>
                            <a:gd name="connsiteY1" fmla="*/ 3768 h 12182"/>
                            <a:gd name="connsiteX2" fmla="*/ 284 w 11978"/>
                            <a:gd name="connsiteY2" fmla="*/ 8939 h 12182"/>
                            <a:gd name="connsiteX3" fmla="*/ 5456 w 11978"/>
                            <a:gd name="connsiteY3" fmla="*/ 11956 h 12182"/>
                            <a:gd name="connsiteX4" fmla="*/ 11489 w 11978"/>
                            <a:gd name="connsiteY4" fmla="*/ 2044 h 121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978" h="12182">
                              <a:moveTo>
                                <a:pt x="11489" y="2044"/>
                              </a:moveTo>
                              <a:cubicBezTo>
                                <a:pt x="9334" y="-2265"/>
                                <a:pt x="3301" y="1182"/>
                                <a:pt x="1577" y="3768"/>
                              </a:cubicBezTo>
                              <a:cubicBezTo>
                                <a:pt x="715" y="5061"/>
                                <a:pt x="-578" y="7647"/>
                                <a:pt x="284" y="8939"/>
                              </a:cubicBezTo>
                              <a:cubicBezTo>
                                <a:pt x="284" y="11094"/>
                                <a:pt x="1577" y="12818"/>
                                <a:pt x="5456" y="11956"/>
                              </a:cubicBezTo>
                              <a:cubicBezTo>
                                <a:pt x="10196" y="11094"/>
                                <a:pt x="13213" y="5492"/>
                                <a:pt x="11489" y="204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2" name="Vrije vorm: vorm 9861">
                          <a:extLst>
                            <a:ext uri="{FF2B5EF4-FFF2-40B4-BE49-F238E27FC236}">
                              <a16:creationId xmlns:a16="http://schemas.microsoft.com/office/drawing/2014/main" id="{3011319B-7875-8EA5-E584-CF731AC8B3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62597" y="4786423"/>
                          <a:ext cx="78001" cy="46111"/>
                        </a:xfrm>
                        <a:custGeom>
                          <a:avLst/>
                          <a:gdLst>
                            <a:gd name="connsiteX0" fmla="*/ 77570 w 78001"/>
                            <a:gd name="connsiteY0" fmla="*/ 32752 h 46111"/>
                            <a:gd name="connsiteX1" fmla="*/ 66366 w 78001"/>
                            <a:gd name="connsiteY1" fmla="*/ 34907 h 46111"/>
                            <a:gd name="connsiteX2" fmla="*/ 41802 w 78001"/>
                            <a:gd name="connsiteY2" fmla="*/ 39647 h 46111"/>
                            <a:gd name="connsiteX3" fmla="*/ 6033 w 78001"/>
                            <a:gd name="connsiteY3" fmla="*/ 46111 h 46111"/>
                            <a:gd name="connsiteX4" fmla="*/ 0 w 78001"/>
                            <a:gd name="connsiteY4" fmla="*/ 12929 h 46111"/>
                            <a:gd name="connsiteX5" fmla="*/ 35768 w 78001"/>
                            <a:gd name="connsiteY5" fmla="*/ 6464 h 46111"/>
                            <a:gd name="connsiteX6" fmla="*/ 60332 w 78001"/>
                            <a:gd name="connsiteY6" fmla="*/ 2155 h 46111"/>
                            <a:gd name="connsiteX7" fmla="*/ 71537 w 78001"/>
                            <a:gd name="connsiteY7" fmla="*/ 0 h 46111"/>
                            <a:gd name="connsiteX8" fmla="*/ 78001 w 78001"/>
                            <a:gd name="connsiteY8" fmla="*/ 33183 h 4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001" h="46111">
                              <a:moveTo>
                                <a:pt x="77570" y="32752"/>
                              </a:moveTo>
                              <a:cubicBezTo>
                                <a:pt x="77570" y="32752"/>
                                <a:pt x="73261" y="33614"/>
                                <a:pt x="66366" y="34907"/>
                              </a:cubicBezTo>
                              <a:cubicBezTo>
                                <a:pt x="59471" y="36200"/>
                                <a:pt x="50852" y="37924"/>
                                <a:pt x="41802" y="39647"/>
                              </a:cubicBezTo>
                              <a:cubicBezTo>
                                <a:pt x="23702" y="43095"/>
                                <a:pt x="6033" y="46111"/>
                                <a:pt x="6033" y="46111"/>
                              </a:cubicBezTo>
                              <a:lnTo>
                                <a:pt x="0" y="12929"/>
                              </a:lnTo>
                              <a:cubicBezTo>
                                <a:pt x="0" y="12929"/>
                                <a:pt x="17669" y="9912"/>
                                <a:pt x="35768" y="6464"/>
                              </a:cubicBezTo>
                              <a:cubicBezTo>
                                <a:pt x="44818" y="4740"/>
                                <a:pt x="53437" y="3448"/>
                                <a:pt x="60332" y="2155"/>
                              </a:cubicBezTo>
                              <a:cubicBezTo>
                                <a:pt x="66797" y="862"/>
                                <a:pt x="71537" y="0"/>
                                <a:pt x="71537" y="0"/>
                              </a:cubicBezTo>
                              <a:lnTo>
                                <a:pt x="78001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63" name="Vrije vorm: vorm 9862">
                          <a:extLst>
                            <a:ext uri="{FF2B5EF4-FFF2-40B4-BE49-F238E27FC236}">
                              <a16:creationId xmlns:a16="http://schemas.microsoft.com/office/drawing/2014/main" id="{B229E45A-7826-718D-7102-31B59D2C5C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98365" y="4785992"/>
                          <a:ext cx="41801" cy="39647"/>
                        </a:xfrm>
                        <a:custGeom>
                          <a:avLst/>
                          <a:gdLst>
                            <a:gd name="connsiteX0" fmla="*/ 41802 w 41801"/>
                            <a:gd name="connsiteY0" fmla="*/ 33183 h 39647"/>
                            <a:gd name="connsiteX1" fmla="*/ 24133 w 41801"/>
                            <a:gd name="connsiteY1" fmla="*/ 36630 h 39647"/>
                            <a:gd name="connsiteX2" fmla="*/ 6464 w 41801"/>
                            <a:gd name="connsiteY2" fmla="*/ 39647 h 39647"/>
                            <a:gd name="connsiteX3" fmla="*/ 0 w 41801"/>
                            <a:gd name="connsiteY3" fmla="*/ 6464 h 39647"/>
                            <a:gd name="connsiteX4" fmla="*/ 17669 w 41801"/>
                            <a:gd name="connsiteY4" fmla="*/ 3447 h 39647"/>
                            <a:gd name="connsiteX5" fmla="*/ 35338 w 41801"/>
                            <a:gd name="connsiteY5" fmla="*/ 0 h 39647"/>
                            <a:gd name="connsiteX6" fmla="*/ 41802 w 41801"/>
                            <a:gd name="connsiteY6" fmla="*/ 33183 h 39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1801" h="39647">
                              <a:moveTo>
                                <a:pt x="41802" y="33183"/>
                              </a:moveTo>
                              <a:cubicBezTo>
                                <a:pt x="41802" y="33183"/>
                                <a:pt x="32752" y="35338"/>
                                <a:pt x="24133" y="36630"/>
                              </a:cubicBezTo>
                              <a:cubicBezTo>
                                <a:pt x="15083" y="38354"/>
                                <a:pt x="6464" y="39647"/>
                                <a:pt x="6464" y="39647"/>
                              </a:cubicBezTo>
                              <a:lnTo>
                                <a:pt x="0" y="6464"/>
                              </a:lnTo>
                              <a:cubicBezTo>
                                <a:pt x="0" y="6464"/>
                                <a:pt x="9050" y="4740"/>
                                <a:pt x="17669" y="3447"/>
                              </a:cubicBezTo>
                              <a:cubicBezTo>
                                <a:pt x="26719" y="1723"/>
                                <a:pt x="35338" y="0"/>
                                <a:pt x="35338" y="0"/>
                              </a:cubicBezTo>
                              <a:lnTo>
                                <a:pt x="41802" y="33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  <p:grpSp>
                    <p:nvGrpSpPr>
                      <p:cNvPr id="9849" name="Graphic 1445">
                        <a:extLst>
                          <a:ext uri="{FF2B5EF4-FFF2-40B4-BE49-F238E27FC236}">
                            <a16:creationId xmlns:a16="http://schemas.microsoft.com/office/drawing/2014/main" id="{F7AF0896-F49B-7598-3D2E-F0E01E4D44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601341" y="4719626"/>
                        <a:ext cx="94110" cy="136178"/>
                        <a:chOff x="7601341" y="4719626"/>
                        <a:chExt cx="94110" cy="136178"/>
                      </a:xfrm>
                    </p:grpSpPr>
                    <p:sp>
                      <p:nvSpPr>
                        <p:cNvPr id="9850" name="Vrije vorm: vorm 9849">
                          <a:extLst>
                            <a:ext uri="{FF2B5EF4-FFF2-40B4-BE49-F238E27FC236}">
                              <a16:creationId xmlns:a16="http://schemas.microsoft.com/office/drawing/2014/main" id="{5D9BF4D1-A7D3-4858-E1D2-7599FAC5D1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3658" y="4757549"/>
                          <a:ext cx="81793" cy="98255"/>
                        </a:xfrm>
                        <a:custGeom>
                          <a:avLst/>
                          <a:gdLst>
                            <a:gd name="connsiteX0" fmla="*/ 76889 w 81793"/>
                            <a:gd name="connsiteY0" fmla="*/ 33183 h 98255"/>
                            <a:gd name="connsiteX1" fmla="*/ 47585 w 81793"/>
                            <a:gd name="connsiteY1" fmla="*/ 0 h 98255"/>
                            <a:gd name="connsiteX2" fmla="*/ 41551 w 81793"/>
                            <a:gd name="connsiteY2" fmla="*/ 1724 h 98255"/>
                            <a:gd name="connsiteX3" fmla="*/ 28623 w 81793"/>
                            <a:gd name="connsiteY3" fmla="*/ 5171 h 98255"/>
                            <a:gd name="connsiteX4" fmla="*/ 9661 w 81793"/>
                            <a:gd name="connsiteY4" fmla="*/ 9912 h 98255"/>
                            <a:gd name="connsiteX5" fmla="*/ 180 w 81793"/>
                            <a:gd name="connsiteY5" fmla="*/ 53437 h 98255"/>
                            <a:gd name="connsiteX6" fmla="*/ 38534 w 81793"/>
                            <a:gd name="connsiteY6" fmla="*/ 96532 h 98255"/>
                            <a:gd name="connsiteX7" fmla="*/ 45430 w 81793"/>
                            <a:gd name="connsiteY7" fmla="*/ 98256 h 98255"/>
                            <a:gd name="connsiteX8" fmla="*/ 50601 w 81793"/>
                            <a:gd name="connsiteY8" fmla="*/ 98256 h 98255"/>
                            <a:gd name="connsiteX9" fmla="*/ 53187 w 81793"/>
                            <a:gd name="connsiteY9" fmla="*/ 98256 h 98255"/>
                            <a:gd name="connsiteX10" fmla="*/ 60082 w 81793"/>
                            <a:gd name="connsiteY10" fmla="*/ 94377 h 98255"/>
                            <a:gd name="connsiteX11" fmla="*/ 65253 w 81793"/>
                            <a:gd name="connsiteY11" fmla="*/ 90068 h 98255"/>
                            <a:gd name="connsiteX12" fmla="*/ 77751 w 81793"/>
                            <a:gd name="connsiteY12" fmla="*/ 33614 h 982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81793" h="98255">
                              <a:moveTo>
                                <a:pt x="76889" y="33183"/>
                              </a:moveTo>
                              <a:cubicBezTo>
                                <a:pt x="63960" y="6895"/>
                                <a:pt x="47585" y="0"/>
                                <a:pt x="47585" y="0"/>
                              </a:cubicBezTo>
                              <a:cubicBezTo>
                                <a:pt x="47585" y="0"/>
                                <a:pt x="44999" y="862"/>
                                <a:pt x="41551" y="1724"/>
                              </a:cubicBezTo>
                              <a:cubicBezTo>
                                <a:pt x="38104" y="2586"/>
                                <a:pt x="33363" y="3878"/>
                                <a:pt x="28623" y="5171"/>
                              </a:cubicBezTo>
                              <a:cubicBezTo>
                                <a:pt x="19142" y="7326"/>
                                <a:pt x="9661" y="9912"/>
                                <a:pt x="9661" y="9912"/>
                              </a:cubicBezTo>
                              <a:cubicBezTo>
                                <a:pt x="9661" y="9912"/>
                                <a:pt x="-1543" y="24133"/>
                                <a:pt x="180" y="53437"/>
                              </a:cubicBezTo>
                              <a:cubicBezTo>
                                <a:pt x="1473" y="75847"/>
                                <a:pt x="21728" y="91361"/>
                                <a:pt x="38534" y="96532"/>
                              </a:cubicBezTo>
                              <a:cubicBezTo>
                                <a:pt x="40689" y="97394"/>
                                <a:pt x="43275" y="97825"/>
                                <a:pt x="45430" y="98256"/>
                              </a:cubicBezTo>
                              <a:cubicBezTo>
                                <a:pt x="47154" y="98256"/>
                                <a:pt x="49308" y="98256"/>
                                <a:pt x="50601" y="98256"/>
                              </a:cubicBezTo>
                              <a:cubicBezTo>
                                <a:pt x="51894" y="98256"/>
                                <a:pt x="53187" y="98256"/>
                                <a:pt x="53187" y="98256"/>
                              </a:cubicBezTo>
                              <a:cubicBezTo>
                                <a:pt x="53187" y="98256"/>
                                <a:pt x="56634" y="96532"/>
                                <a:pt x="60082" y="94377"/>
                              </a:cubicBezTo>
                              <a:cubicBezTo>
                                <a:pt x="61806" y="93085"/>
                                <a:pt x="63529" y="91792"/>
                                <a:pt x="65253" y="90068"/>
                              </a:cubicBezTo>
                              <a:cubicBezTo>
                                <a:pt x="77751" y="77139"/>
                                <a:pt x="87663" y="53437"/>
                                <a:pt x="77751" y="336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1" name="Vrije vorm: vorm 9850">
                          <a:extLst>
                            <a:ext uri="{FF2B5EF4-FFF2-40B4-BE49-F238E27FC236}">
                              <a16:creationId xmlns:a16="http://schemas.microsoft.com/office/drawing/2014/main" id="{5CD9519F-BB85-B672-82AA-7D6BD1F37B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15132" y="4757118"/>
                          <a:ext cx="62487" cy="30166"/>
                        </a:xfrm>
                        <a:custGeom>
                          <a:avLst/>
                          <a:gdLst>
                            <a:gd name="connsiteX0" fmla="*/ 62487 w 62487"/>
                            <a:gd name="connsiteY0" fmla="*/ 13790 h 30166"/>
                            <a:gd name="connsiteX1" fmla="*/ 45680 w 62487"/>
                            <a:gd name="connsiteY1" fmla="*/ 0 h 30166"/>
                            <a:gd name="connsiteX2" fmla="*/ 39647 w 62487"/>
                            <a:gd name="connsiteY2" fmla="*/ 1724 h 30166"/>
                            <a:gd name="connsiteX3" fmla="*/ 26718 w 62487"/>
                            <a:gd name="connsiteY3" fmla="*/ 5171 h 30166"/>
                            <a:gd name="connsiteX4" fmla="*/ 7757 w 62487"/>
                            <a:gd name="connsiteY4" fmla="*/ 9912 h 30166"/>
                            <a:gd name="connsiteX5" fmla="*/ 0 w 62487"/>
                            <a:gd name="connsiteY5" fmla="*/ 30166 h 30166"/>
                            <a:gd name="connsiteX6" fmla="*/ 31459 w 62487"/>
                            <a:gd name="connsiteY6" fmla="*/ 22409 h 30166"/>
                            <a:gd name="connsiteX7" fmla="*/ 53006 w 62487"/>
                            <a:gd name="connsiteY7" fmla="*/ 16807 h 30166"/>
                            <a:gd name="connsiteX8" fmla="*/ 62487 w 62487"/>
                            <a:gd name="connsiteY8" fmla="*/ 14221 h 301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62487" h="30166">
                              <a:moveTo>
                                <a:pt x="62487" y="13790"/>
                              </a:moveTo>
                              <a:cubicBezTo>
                                <a:pt x="53437" y="3448"/>
                                <a:pt x="45680" y="0"/>
                                <a:pt x="45680" y="0"/>
                              </a:cubicBezTo>
                              <a:cubicBezTo>
                                <a:pt x="45680" y="0"/>
                                <a:pt x="43095" y="862"/>
                                <a:pt x="39647" y="1724"/>
                              </a:cubicBezTo>
                              <a:cubicBezTo>
                                <a:pt x="36199" y="2586"/>
                                <a:pt x="31459" y="3879"/>
                                <a:pt x="26718" y="5171"/>
                              </a:cubicBezTo>
                              <a:cubicBezTo>
                                <a:pt x="17238" y="7326"/>
                                <a:pt x="7757" y="9912"/>
                                <a:pt x="7757" y="9912"/>
                              </a:cubicBezTo>
                              <a:cubicBezTo>
                                <a:pt x="7757" y="9912"/>
                                <a:pt x="2586" y="16807"/>
                                <a:pt x="0" y="30166"/>
                              </a:cubicBezTo>
                              <a:cubicBezTo>
                                <a:pt x="0" y="30166"/>
                                <a:pt x="15514" y="26288"/>
                                <a:pt x="31459" y="22409"/>
                              </a:cubicBezTo>
                              <a:cubicBezTo>
                                <a:pt x="39216" y="20686"/>
                                <a:pt x="47404" y="18531"/>
                                <a:pt x="53006" y="16807"/>
                              </a:cubicBezTo>
                              <a:cubicBezTo>
                                <a:pt x="58608" y="15083"/>
                                <a:pt x="62487" y="14221"/>
                                <a:pt x="62487" y="142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CDA3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2" name="Vrije vorm: vorm 9851">
                          <a:extLst>
                            <a:ext uri="{FF2B5EF4-FFF2-40B4-BE49-F238E27FC236}">
                              <a16:creationId xmlns:a16="http://schemas.microsoft.com/office/drawing/2014/main" id="{0382AB61-F59C-D92C-2611-9FADAFF6E5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2458" y="4719626"/>
                          <a:ext cx="28011" cy="41801"/>
                        </a:xfrm>
                        <a:custGeom>
                          <a:avLst/>
                          <a:gdLst>
                            <a:gd name="connsiteX0" fmla="*/ 28012 w 28011"/>
                            <a:gd name="connsiteY0" fmla="*/ 37492 h 41801"/>
                            <a:gd name="connsiteX1" fmla="*/ 9481 w 28011"/>
                            <a:gd name="connsiteY1" fmla="*/ 41802 h 41801"/>
                            <a:gd name="connsiteX2" fmla="*/ 0 w 28011"/>
                            <a:gd name="connsiteY2" fmla="*/ 4309 h 41801"/>
                            <a:gd name="connsiteX3" fmla="*/ 18100 w 28011"/>
                            <a:gd name="connsiteY3" fmla="*/ 0 h 41801"/>
                            <a:gd name="connsiteX4" fmla="*/ 28012 w 28011"/>
                            <a:gd name="connsiteY4" fmla="*/ 37492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011" h="41801">
                              <a:moveTo>
                                <a:pt x="28012" y="37492"/>
                              </a:moveTo>
                              <a:lnTo>
                                <a:pt x="9481" y="41802"/>
                              </a:lnTo>
                              <a:lnTo>
                                <a:pt x="0" y="4309"/>
                              </a:lnTo>
                              <a:lnTo>
                                <a:pt x="18100" y="0"/>
                              </a:lnTo>
                              <a:lnTo>
                                <a:pt x="28012" y="374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85252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3" name="Vrije vorm: vorm 9852">
                          <a:extLst>
                            <a:ext uri="{FF2B5EF4-FFF2-40B4-BE49-F238E27FC236}">
                              <a16:creationId xmlns:a16="http://schemas.microsoft.com/office/drawing/2014/main" id="{BEBD8719-6652-E559-70E4-C63F47F9FE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20289" y="4784521"/>
                          <a:ext cx="28175" cy="30565"/>
                        </a:xfrm>
                        <a:custGeom>
                          <a:avLst/>
                          <a:gdLst>
                            <a:gd name="connsiteX0" fmla="*/ 27164 w 28175"/>
                            <a:gd name="connsiteY0" fmla="*/ 4487 h 30565"/>
                            <a:gd name="connsiteX1" fmla="*/ 3031 w 28175"/>
                            <a:gd name="connsiteY1" fmla="*/ 10090 h 30565"/>
                            <a:gd name="connsiteX2" fmla="*/ 445 w 28175"/>
                            <a:gd name="connsiteY2" fmla="*/ 23449 h 30565"/>
                            <a:gd name="connsiteX3" fmla="*/ 13374 w 28175"/>
                            <a:gd name="connsiteY3" fmla="*/ 29913 h 30565"/>
                            <a:gd name="connsiteX4" fmla="*/ 26733 w 28175"/>
                            <a:gd name="connsiteY4" fmla="*/ 4487 h 305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8175" h="30565">
                              <a:moveTo>
                                <a:pt x="27164" y="4487"/>
                              </a:moveTo>
                              <a:cubicBezTo>
                                <a:pt x="21562" y="-5424"/>
                                <a:pt x="7340" y="3194"/>
                                <a:pt x="3031" y="10090"/>
                              </a:cubicBezTo>
                              <a:cubicBezTo>
                                <a:pt x="876" y="13968"/>
                                <a:pt x="-847" y="20001"/>
                                <a:pt x="445" y="23449"/>
                              </a:cubicBezTo>
                              <a:cubicBezTo>
                                <a:pt x="876" y="28620"/>
                                <a:pt x="4755" y="32068"/>
                                <a:pt x="13374" y="29913"/>
                              </a:cubicBezTo>
                              <a:cubicBezTo>
                                <a:pt x="25440" y="26897"/>
                                <a:pt x="31042" y="12675"/>
                                <a:pt x="26733" y="4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4" name="Vrije vorm: vorm 9853">
                          <a:extLst>
                            <a:ext uri="{FF2B5EF4-FFF2-40B4-BE49-F238E27FC236}">
                              <a16:creationId xmlns:a16="http://schemas.microsoft.com/office/drawing/2014/main" id="{0F3258F8-D97F-117F-78BD-D7AECE17A3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2012" y="4823289"/>
                          <a:ext cx="12097" cy="12961"/>
                        </a:xfrm>
                        <a:custGeom>
                          <a:avLst/>
                          <a:gdLst>
                            <a:gd name="connsiteX0" fmla="*/ 11131 w 12097"/>
                            <a:gd name="connsiteY0" fmla="*/ 1918 h 12961"/>
                            <a:gd name="connsiteX1" fmla="*/ 1219 w 12097"/>
                            <a:gd name="connsiteY1" fmla="*/ 4504 h 12961"/>
                            <a:gd name="connsiteX2" fmla="*/ 357 w 12097"/>
                            <a:gd name="connsiteY2" fmla="*/ 10106 h 12961"/>
                            <a:gd name="connsiteX3" fmla="*/ 5959 w 12097"/>
                            <a:gd name="connsiteY3" fmla="*/ 12692 h 12961"/>
                            <a:gd name="connsiteX4" fmla="*/ 11562 w 12097"/>
                            <a:gd name="connsiteY4" fmla="*/ 2349 h 129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97" h="12961">
                              <a:moveTo>
                                <a:pt x="11131" y="1918"/>
                              </a:moveTo>
                              <a:cubicBezTo>
                                <a:pt x="8976" y="-2391"/>
                                <a:pt x="2943" y="1487"/>
                                <a:pt x="1219" y="4504"/>
                              </a:cubicBezTo>
                              <a:cubicBezTo>
                                <a:pt x="357" y="6228"/>
                                <a:pt x="-505" y="8814"/>
                                <a:pt x="357" y="10106"/>
                              </a:cubicBezTo>
                              <a:cubicBezTo>
                                <a:pt x="357" y="12261"/>
                                <a:pt x="2081" y="13554"/>
                                <a:pt x="5959" y="12692"/>
                              </a:cubicBezTo>
                              <a:cubicBezTo>
                                <a:pt x="10700" y="11399"/>
                                <a:pt x="13285" y="5797"/>
                                <a:pt x="11562" y="23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5" name="Vrije vorm: vorm 9854">
                          <a:extLst>
                            <a:ext uri="{FF2B5EF4-FFF2-40B4-BE49-F238E27FC236}">
                              <a16:creationId xmlns:a16="http://schemas.microsoft.com/office/drawing/2014/main" id="{861734B7-8D36-4054-0CA3-CB565B2A98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01341" y="4731692"/>
                          <a:ext cx="78432" cy="50420"/>
                        </a:xfrm>
                        <a:custGeom>
                          <a:avLst/>
                          <a:gdLst>
                            <a:gd name="connsiteX0" fmla="*/ 78432 w 78432"/>
                            <a:gd name="connsiteY0" fmla="*/ 32321 h 50420"/>
                            <a:gd name="connsiteX1" fmla="*/ 67659 w 78432"/>
                            <a:gd name="connsiteY1" fmla="*/ 35338 h 50420"/>
                            <a:gd name="connsiteX2" fmla="*/ 43525 w 78432"/>
                            <a:gd name="connsiteY2" fmla="*/ 41802 h 50420"/>
                            <a:gd name="connsiteX3" fmla="*/ 8188 w 78432"/>
                            <a:gd name="connsiteY3" fmla="*/ 50421 h 50420"/>
                            <a:gd name="connsiteX4" fmla="*/ 0 w 78432"/>
                            <a:gd name="connsiteY4" fmla="*/ 17669 h 50420"/>
                            <a:gd name="connsiteX5" fmla="*/ 34907 w 78432"/>
                            <a:gd name="connsiteY5" fmla="*/ 9050 h 50420"/>
                            <a:gd name="connsiteX6" fmla="*/ 47835 w 78432"/>
                            <a:gd name="connsiteY6" fmla="*/ 6033 h 50420"/>
                            <a:gd name="connsiteX7" fmla="*/ 58608 w 78432"/>
                            <a:gd name="connsiteY7" fmla="*/ 3017 h 50420"/>
                            <a:gd name="connsiteX8" fmla="*/ 68951 w 78432"/>
                            <a:gd name="connsiteY8" fmla="*/ 0 h 50420"/>
                            <a:gd name="connsiteX9" fmla="*/ 78001 w 78432"/>
                            <a:gd name="connsiteY9" fmla="*/ 32321 h 50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78432" h="50420">
                              <a:moveTo>
                                <a:pt x="78432" y="32321"/>
                              </a:moveTo>
                              <a:cubicBezTo>
                                <a:pt x="78432" y="32321"/>
                                <a:pt x="74123" y="33614"/>
                                <a:pt x="67659" y="35338"/>
                              </a:cubicBezTo>
                              <a:cubicBezTo>
                                <a:pt x="61194" y="37061"/>
                                <a:pt x="52575" y="39647"/>
                                <a:pt x="43525" y="41802"/>
                              </a:cubicBezTo>
                              <a:cubicBezTo>
                                <a:pt x="25857" y="46111"/>
                                <a:pt x="8188" y="50421"/>
                                <a:pt x="8188" y="50421"/>
                              </a:cubicBezTo>
                              <a:lnTo>
                                <a:pt x="0" y="17669"/>
                              </a:lnTo>
                              <a:cubicBezTo>
                                <a:pt x="0" y="17669"/>
                                <a:pt x="17669" y="13359"/>
                                <a:pt x="34907" y="9050"/>
                              </a:cubicBezTo>
                              <a:cubicBezTo>
                                <a:pt x="39216" y="7757"/>
                                <a:pt x="43525" y="6895"/>
                                <a:pt x="47835" y="6033"/>
                              </a:cubicBezTo>
                              <a:cubicBezTo>
                                <a:pt x="51713" y="5171"/>
                                <a:pt x="55592" y="3878"/>
                                <a:pt x="58608" y="3017"/>
                              </a:cubicBezTo>
                              <a:cubicBezTo>
                                <a:pt x="65073" y="1293"/>
                                <a:pt x="68951" y="0"/>
                                <a:pt x="68951" y="0"/>
                              </a:cubicBezTo>
                              <a:lnTo>
                                <a:pt x="78001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27268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  <p:sp>
                      <p:nvSpPr>
                        <p:cNvPr id="9856" name="Vrije vorm: vorm 9855">
                          <a:extLst>
                            <a:ext uri="{FF2B5EF4-FFF2-40B4-BE49-F238E27FC236}">
                              <a16:creationId xmlns:a16="http://schemas.microsoft.com/office/drawing/2014/main" id="{D4CFCAAE-6F6E-0934-6B03-F0EC76D2E9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636248" y="4731261"/>
                          <a:ext cx="43525" cy="41801"/>
                        </a:xfrm>
                        <a:custGeom>
                          <a:avLst/>
                          <a:gdLst>
                            <a:gd name="connsiteX0" fmla="*/ 43526 w 43525"/>
                            <a:gd name="connsiteY0" fmla="*/ 32752 h 41801"/>
                            <a:gd name="connsiteX1" fmla="*/ 26288 w 43525"/>
                            <a:gd name="connsiteY1" fmla="*/ 37492 h 41801"/>
                            <a:gd name="connsiteX2" fmla="*/ 14221 w 43525"/>
                            <a:gd name="connsiteY2" fmla="*/ 40509 h 41801"/>
                            <a:gd name="connsiteX3" fmla="*/ 8619 w 43525"/>
                            <a:gd name="connsiteY3" fmla="*/ 41802 h 41801"/>
                            <a:gd name="connsiteX4" fmla="*/ 0 w 43525"/>
                            <a:gd name="connsiteY4" fmla="*/ 9050 h 41801"/>
                            <a:gd name="connsiteX5" fmla="*/ 5602 w 43525"/>
                            <a:gd name="connsiteY5" fmla="*/ 7757 h 41801"/>
                            <a:gd name="connsiteX6" fmla="*/ 17669 w 43525"/>
                            <a:gd name="connsiteY6" fmla="*/ 4740 h 41801"/>
                            <a:gd name="connsiteX7" fmla="*/ 34476 w 43525"/>
                            <a:gd name="connsiteY7" fmla="*/ 0 h 41801"/>
                            <a:gd name="connsiteX8" fmla="*/ 43526 w 43525"/>
                            <a:gd name="connsiteY8" fmla="*/ 32321 h 41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3525" h="41801">
                              <a:moveTo>
                                <a:pt x="43526" y="32752"/>
                              </a:moveTo>
                              <a:cubicBezTo>
                                <a:pt x="43526" y="32752"/>
                                <a:pt x="34907" y="35338"/>
                                <a:pt x="26288" y="37492"/>
                              </a:cubicBezTo>
                              <a:cubicBezTo>
                                <a:pt x="21978" y="38785"/>
                                <a:pt x="17669" y="39647"/>
                                <a:pt x="14221" y="40509"/>
                              </a:cubicBezTo>
                              <a:cubicBezTo>
                                <a:pt x="10774" y="41371"/>
                                <a:pt x="8619" y="41802"/>
                                <a:pt x="8619" y="41802"/>
                              </a:cubicBezTo>
                              <a:lnTo>
                                <a:pt x="0" y="9050"/>
                              </a:lnTo>
                              <a:cubicBezTo>
                                <a:pt x="0" y="9050"/>
                                <a:pt x="2155" y="8619"/>
                                <a:pt x="5602" y="7757"/>
                              </a:cubicBezTo>
                              <a:cubicBezTo>
                                <a:pt x="9050" y="6895"/>
                                <a:pt x="13359" y="6033"/>
                                <a:pt x="17669" y="4740"/>
                              </a:cubicBezTo>
                              <a:cubicBezTo>
                                <a:pt x="26288" y="2155"/>
                                <a:pt x="34476" y="0"/>
                                <a:pt x="34476" y="0"/>
                              </a:cubicBezTo>
                              <a:lnTo>
                                <a:pt x="43526" y="3232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E4D45"/>
                        </a:solidFill>
                        <a:ln w="43089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nl-NL"/>
                        </a:p>
                      </p:txBody>
                    </p:sp>
                  </p:grpSp>
                </p:grpSp>
                <p:sp>
                  <p:nvSpPr>
                    <p:cNvPr id="8818" name="Vrije vorm: vorm 8817">
                      <a:extLst>
                        <a:ext uri="{FF2B5EF4-FFF2-40B4-BE49-F238E27FC236}">
                          <a16:creationId xmlns:a16="http://schemas.microsoft.com/office/drawing/2014/main" id="{00B8771F-28ED-D8F3-0859-F0E2B15E1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97623" y="4714455"/>
                      <a:ext cx="2957156" cy="228728"/>
                    </a:xfrm>
                    <a:custGeom>
                      <a:avLst/>
                      <a:gdLst>
                        <a:gd name="connsiteX0" fmla="*/ 2950261 w 2957156"/>
                        <a:gd name="connsiteY0" fmla="*/ 0 h 228728"/>
                        <a:gd name="connsiteX1" fmla="*/ 2941211 w 2957156"/>
                        <a:gd name="connsiteY1" fmla="*/ 2586 h 228728"/>
                        <a:gd name="connsiteX2" fmla="*/ 2886912 w 2957156"/>
                        <a:gd name="connsiteY2" fmla="*/ 15945 h 228728"/>
                        <a:gd name="connsiteX3" fmla="*/ 2855022 w 2957156"/>
                        <a:gd name="connsiteY3" fmla="*/ 23702 h 228728"/>
                        <a:gd name="connsiteX4" fmla="*/ 2819253 w 2957156"/>
                        <a:gd name="connsiteY4" fmla="*/ 31028 h 228728"/>
                        <a:gd name="connsiteX5" fmla="*/ 2738666 w 2957156"/>
                        <a:gd name="connsiteY5" fmla="*/ 47835 h 228728"/>
                        <a:gd name="connsiteX6" fmla="*/ 2716688 w 2957156"/>
                        <a:gd name="connsiteY6" fmla="*/ 52576 h 228728"/>
                        <a:gd name="connsiteX7" fmla="*/ 2693848 w 2957156"/>
                        <a:gd name="connsiteY7" fmla="*/ 56454 h 228728"/>
                        <a:gd name="connsiteX8" fmla="*/ 2646013 w 2957156"/>
                        <a:gd name="connsiteY8" fmla="*/ 65073 h 228728"/>
                        <a:gd name="connsiteX9" fmla="*/ 2543447 w 2957156"/>
                        <a:gd name="connsiteY9" fmla="*/ 83604 h 228728"/>
                        <a:gd name="connsiteX10" fmla="*/ 2310736 w 2957156"/>
                        <a:gd name="connsiteY10" fmla="*/ 119372 h 228728"/>
                        <a:gd name="connsiteX11" fmla="*/ 2247818 w 2957156"/>
                        <a:gd name="connsiteY11" fmla="*/ 127991 h 228728"/>
                        <a:gd name="connsiteX12" fmla="*/ 2183176 w 2957156"/>
                        <a:gd name="connsiteY12" fmla="*/ 136179 h 228728"/>
                        <a:gd name="connsiteX13" fmla="*/ 2049582 w 2957156"/>
                        <a:gd name="connsiteY13" fmla="*/ 152986 h 228728"/>
                        <a:gd name="connsiteX14" fmla="*/ 1981062 w 2957156"/>
                        <a:gd name="connsiteY14" fmla="*/ 161605 h 228728"/>
                        <a:gd name="connsiteX15" fmla="*/ 1911249 w 2957156"/>
                        <a:gd name="connsiteY15" fmla="*/ 168931 h 228728"/>
                        <a:gd name="connsiteX16" fmla="*/ 1769467 w 2957156"/>
                        <a:gd name="connsiteY16" fmla="*/ 184014 h 228728"/>
                        <a:gd name="connsiteX17" fmla="*/ 1625100 w 2957156"/>
                        <a:gd name="connsiteY17" fmla="*/ 199097 h 228728"/>
                        <a:gd name="connsiteX18" fmla="*/ 1480733 w 2957156"/>
                        <a:gd name="connsiteY18" fmla="*/ 209871 h 228728"/>
                        <a:gd name="connsiteX19" fmla="*/ 914038 w 2957156"/>
                        <a:gd name="connsiteY19" fmla="*/ 213750 h 228728"/>
                        <a:gd name="connsiteX20" fmla="*/ 424482 w 2957156"/>
                        <a:gd name="connsiteY20" fmla="*/ 155141 h 228728"/>
                        <a:gd name="connsiteX21" fmla="*/ 87913 w 2957156"/>
                        <a:gd name="connsiteY21" fmla="*/ 73261 h 228728"/>
                        <a:gd name="connsiteX22" fmla="*/ 10343 w 2957156"/>
                        <a:gd name="connsiteY22" fmla="*/ 47404 h 228728"/>
                        <a:gd name="connsiteX23" fmla="*/ 0 w 2957156"/>
                        <a:gd name="connsiteY23" fmla="*/ 52145 h 228728"/>
                        <a:gd name="connsiteX24" fmla="*/ 85327 w 2957156"/>
                        <a:gd name="connsiteY24" fmla="*/ 81018 h 228728"/>
                        <a:gd name="connsiteX25" fmla="*/ 422759 w 2957156"/>
                        <a:gd name="connsiteY25" fmla="*/ 163329 h 228728"/>
                        <a:gd name="connsiteX26" fmla="*/ 913176 w 2957156"/>
                        <a:gd name="connsiteY26" fmla="*/ 221938 h 228728"/>
                        <a:gd name="connsiteX27" fmla="*/ 1480733 w 2957156"/>
                        <a:gd name="connsiteY27" fmla="*/ 218490 h 228728"/>
                        <a:gd name="connsiteX28" fmla="*/ 1625100 w 2957156"/>
                        <a:gd name="connsiteY28" fmla="*/ 207716 h 228728"/>
                        <a:gd name="connsiteX29" fmla="*/ 1769467 w 2957156"/>
                        <a:gd name="connsiteY29" fmla="*/ 192633 h 228728"/>
                        <a:gd name="connsiteX30" fmla="*/ 1911679 w 2957156"/>
                        <a:gd name="connsiteY30" fmla="*/ 177981 h 228728"/>
                        <a:gd name="connsiteX31" fmla="*/ 1981493 w 2957156"/>
                        <a:gd name="connsiteY31" fmla="*/ 170655 h 228728"/>
                        <a:gd name="connsiteX32" fmla="*/ 2050013 w 2957156"/>
                        <a:gd name="connsiteY32" fmla="*/ 162036 h 228728"/>
                        <a:gd name="connsiteX33" fmla="*/ 2183607 w 2957156"/>
                        <a:gd name="connsiteY33" fmla="*/ 145229 h 228728"/>
                        <a:gd name="connsiteX34" fmla="*/ 2248249 w 2957156"/>
                        <a:gd name="connsiteY34" fmla="*/ 137041 h 228728"/>
                        <a:gd name="connsiteX35" fmla="*/ 2311167 w 2957156"/>
                        <a:gd name="connsiteY35" fmla="*/ 128422 h 228728"/>
                        <a:gd name="connsiteX36" fmla="*/ 2544309 w 2957156"/>
                        <a:gd name="connsiteY36" fmla="*/ 92654 h 228728"/>
                        <a:gd name="connsiteX37" fmla="*/ 2647305 w 2957156"/>
                        <a:gd name="connsiteY37" fmla="*/ 74123 h 228728"/>
                        <a:gd name="connsiteX38" fmla="*/ 2695141 w 2957156"/>
                        <a:gd name="connsiteY38" fmla="*/ 65504 h 228728"/>
                        <a:gd name="connsiteX39" fmla="*/ 2717981 w 2957156"/>
                        <a:gd name="connsiteY39" fmla="*/ 61194 h 228728"/>
                        <a:gd name="connsiteX40" fmla="*/ 2739959 w 2957156"/>
                        <a:gd name="connsiteY40" fmla="*/ 56454 h 228728"/>
                        <a:gd name="connsiteX41" fmla="*/ 2820546 w 2957156"/>
                        <a:gd name="connsiteY41" fmla="*/ 39216 h 228728"/>
                        <a:gd name="connsiteX42" fmla="*/ 2856315 w 2957156"/>
                        <a:gd name="connsiteY42" fmla="*/ 31890 h 228728"/>
                        <a:gd name="connsiteX43" fmla="*/ 2888636 w 2957156"/>
                        <a:gd name="connsiteY43" fmla="*/ 24133 h 228728"/>
                        <a:gd name="connsiteX44" fmla="*/ 2942935 w 2957156"/>
                        <a:gd name="connsiteY44" fmla="*/ 10774 h 228728"/>
                        <a:gd name="connsiteX45" fmla="*/ 2957156 w 2957156"/>
                        <a:gd name="connsiteY45" fmla="*/ 6895 h 228728"/>
                        <a:gd name="connsiteX46" fmla="*/ 2950261 w 2957156"/>
                        <a:gd name="connsiteY46" fmla="*/ 862 h 22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</a:cxnLst>
                      <a:rect l="l" t="t" r="r" b="b"/>
                      <a:pathLst>
                        <a:path w="2957156" h="228728">
                          <a:moveTo>
                            <a:pt x="2950261" y="0"/>
                          </a:moveTo>
                          <a:cubicBezTo>
                            <a:pt x="2947244" y="862"/>
                            <a:pt x="2944228" y="1724"/>
                            <a:pt x="2941211" y="2586"/>
                          </a:cubicBezTo>
                          <a:cubicBezTo>
                            <a:pt x="2925266" y="6464"/>
                            <a:pt x="2907166" y="10774"/>
                            <a:pt x="2886912" y="15945"/>
                          </a:cubicBezTo>
                          <a:cubicBezTo>
                            <a:pt x="2877000" y="18531"/>
                            <a:pt x="2866226" y="21116"/>
                            <a:pt x="2855022" y="23702"/>
                          </a:cubicBezTo>
                          <a:cubicBezTo>
                            <a:pt x="2843386" y="26288"/>
                            <a:pt x="2831751" y="28443"/>
                            <a:pt x="2819253" y="31028"/>
                          </a:cubicBezTo>
                          <a:cubicBezTo>
                            <a:pt x="2794258" y="36199"/>
                            <a:pt x="2767540" y="41802"/>
                            <a:pt x="2738666" y="47835"/>
                          </a:cubicBezTo>
                          <a:cubicBezTo>
                            <a:pt x="2731340" y="49128"/>
                            <a:pt x="2724014" y="50852"/>
                            <a:pt x="2716688" y="52576"/>
                          </a:cubicBezTo>
                          <a:cubicBezTo>
                            <a:pt x="2708931" y="53868"/>
                            <a:pt x="2701605" y="55161"/>
                            <a:pt x="2693848" y="56454"/>
                          </a:cubicBezTo>
                          <a:cubicBezTo>
                            <a:pt x="2678334" y="59471"/>
                            <a:pt x="2662389" y="62056"/>
                            <a:pt x="2646013" y="65073"/>
                          </a:cubicBezTo>
                          <a:cubicBezTo>
                            <a:pt x="2613261" y="71106"/>
                            <a:pt x="2579216" y="77139"/>
                            <a:pt x="2543447" y="83604"/>
                          </a:cubicBezTo>
                          <a:cubicBezTo>
                            <a:pt x="2471479" y="95239"/>
                            <a:pt x="2393047" y="106444"/>
                            <a:pt x="2310736" y="119372"/>
                          </a:cubicBezTo>
                          <a:cubicBezTo>
                            <a:pt x="2290051" y="122820"/>
                            <a:pt x="2268934" y="125406"/>
                            <a:pt x="2247818" y="127991"/>
                          </a:cubicBezTo>
                          <a:cubicBezTo>
                            <a:pt x="2226271" y="130577"/>
                            <a:pt x="2204723" y="133162"/>
                            <a:pt x="2183176" y="136179"/>
                          </a:cubicBezTo>
                          <a:cubicBezTo>
                            <a:pt x="2139650" y="141782"/>
                            <a:pt x="2094832" y="147384"/>
                            <a:pt x="2049582" y="152986"/>
                          </a:cubicBezTo>
                          <a:cubicBezTo>
                            <a:pt x="2026742" y="156003"/>
                            <a:pt x="2003902" y="159019"/>
                            <a:pt x="1981062" y="161605"/>
                          </a:cubicBezTo>
                          <a:cubicBezTo>
                            <a:pt x="1957791" y="164191"/>
                            <a:pt x="1934520" y="166345"/>
                            <a:pt x="1911249" y="168931"/>
                          </a:cubicBezTo>
                          <a:cubicBezTo>
                            <a:pt x="1864275" y="173671"/>
                            <a:pt x="1816871" y="178843"/>
                            <a:pt x="1769467" y="184014"/>
                          </a:cubicBezTo>
                          <a:cubicBezTo>
                            <a:pt x="1721632" y="188755"/>
                            <a:pt x="1673797" y="193926"/>
                            <a:pt x="1625100" y="199097"/>
                          </a:cubicBezTo>
                          <a:cubicBezTo>
                            <a:pt x="1577265" y="202545"/>
                            <a:pt x="1528999" y="206424"/>
                            <a:pt x="1480733" y="209871"/>
                          </a:cubicBezTo>
                          <a:cubicBezTo>
                            <a:pt x="1288100" y="221938"/>
                            <a:pt x="1094605" y="223661"/>
                            <a:pt x="914038" y="213750"/>
                          </a:cubicBezTo>
                          <a:cubicBezTo>
                            <a:pt x="733471" y="203407"/>
                            <a:pt x="566264" y="181860"/>
                            <a:pt x="424482" y="155141"/>
                          </a:cubicBezTo>
                          <a:cubicBezTo>
                            <a:pt x="282701" y="128853"/>
                            <a:pt x="167207" y="98256"/>
                            <a:pt x="87913" y="73261"/>
                          </a:cubicBezTo>
                          <a:cubicBezTo>
                            <a:pt x="56023" y="63349"/>
                            <a:pt x="30166" y="54299"/>
                            <a:pt x="10343" y="47404"/>
                          </a:cubicBezTo>
                          <a:cubicBezTo>
                            <a:pt x="6895" y="49128"/>
                            <a:pt x="3448" y="50421"/>
                            <a:pt x="0" y="52145"/>
                          </a:cubicBezTo>
                          <a:cubicBezTo>
                            <a:pt x="20255" y="59471"/>
                            <a:pt x="49128" y="69813"/>
                            <a:pt x="85327" y="81018"/>
                          </a:cubicBezTo>
                          <a:cubicBezTo>
                            <a:pt x="165053" y="106013"/>
                            <a:pt x="280977" y="137041"/>
                            <a:pt x="422759" y="163329"/>
                          </a:cubicBezTo>
                          <a:cubicBezTo>
                            <a:pt x="564540" y="189617"/>
                            <a:pt x="732178" y="211595"/>
                            <a:pt x="913176" y="221938"/>
                          </a:cubicBezTo>
                          <a:cubicBezTo>
                            <a:pt x="1094174" y="232280"/>
                            <a:pt x="1287669" y="230556"/>
                            <a:pt x="1480733" y="218490"/>
                          </a:cubicBezTo>
                          <a:cubicBezTo>
                            <a:pt x="1528999" y="215042"/>
                            <a:pt x="1577265" y="211164"/>
                            <a:pt x="1625100" y="207716"/>
                          </a:cubicBezTo>
                          <a:cubicBezTo>
                            <a:pt x="1673366" y="202545"/>
                            <a:pt x="1721632" y="197374"/>
                            <a:pt x="1769467" y="192633"/>
                          </a:cubicBezTo>
                          <a:cubicBezTo>
                            <a:pt x="1817302" y="187462"/>
                            <a:pt x="1864706" y="182721"/>
                            <a:pt x="1911679" y="177981"/>
                          </a:cubicBezTo>
                          <a:cubicBezTo>
                            <a:pt x="1934951" y="175395"/>
                            <a:pt x="1958222" y="173240"/>
                            <a:pt x="1981493" y="170655"/>
                          </a:cubicBezTo>
                          <a:cubicBezTo>
                            <a:pt x="2004333" y="168069"/>
                            <a:pt x="2027173" y="164622"/>
                            <a:pt x="2050013" y="162036"/>
                          </a:cubicBezTo>
                          <a:cubicBezTo>
                            <a:pt x="2095263" y="156434"/>
                            <a:pt x="2140081" y="150400"/>
                            <a:pt x="2183607" y="145229"/>
                          </a:cubicBezTo>
                          <a:cubicBezTo>
                            <a:pt x="2205585" y="142643"/>
                            <a:pt x="2227132" y="139627"/>
                            <a:pt x="2248249" y="137041"/>
                          </a:cubicBezTo>
                          <a:cubicBezTo>
                            <a:pt x="2269365" y="134455"/>
                            <a:pt x="2290913" y="131870"/>
                            <a:pt x="2311167" y="128422"/>
                          </a:cubicBezTo>
                          <a:cubicBezTo>
                            <a:pt x="2393909" y="115925"/>
                            <a:pt x="2472341" y="104289"/>
                            <a:pt x="2544309" y="92654"/>
                          </a:cubicBezTo>
                          <a:cubicBezTo>
                            <a:pt x="2580078" y="86189"/>
                            <a:pt x="2614553" y="80156"/>
                            <a:pt x="2647305" y="74123"/>
                          </a:cubicBezTo>
                          <a:cubicBezTo>
                            <a:pt x="2663681" y="71106"/>
                            <a:pt x="2679626" y="68520"/>
                            <a:pt x="2695141" y="65504"/>
                          </a:cubicBezTo>
                          <a:cubicBezTo>
                            <a:pt x="2702898" y="64211"/>
                            <a:pt x="2710655" y="62487"/>
                            <a:pt x="2717981" y="61194"/>
                          </a:cubicBezTo>
                          <a:cubicBezTo>
                            <a:pt x="2725307" y="59471"/>
                            <a:pt x="2732633" y="58178"/>
                            <a:pt x="2739959" y="56454"/>
                          </a:cubicBezTo>
                          <a:cubicBezTo>
                            <a:pt x="2768832" y="50421"/>
                            <a:pt x="2795551" y="44818"/>
                            <a:pt x="2820546" y="39216"/>
                          </a:cubicBezTo>
                          <a:cubicBezTo>
                            <a:pt x="2833043" y="36630"/>
                            <a:pt x="2844679" y="34045"/>
                            <a:pt x="2856315" y="31890"/>
                          </a:cubicBezTo>
                          <a:cubicBezTo>
                            <a:pt x="2867519" y="29304"/>
                            <a:pt x="2878293" y="26719"/>
                            <a:pt x="2888636" y="24133"/>
                          </a:cubicBezTo>
                          <a:cubicBezTo>
                            <a:pt x="2908890" y="18962"/>
                            <a:pt x="2926990" y="14652"/>
                            <a:pt x="2942935" y="10774"/>
                          </a:cubicBezTo>
                          <a:cubicBezTo>
                            <a:pt x="2948106" y="9481"/>
                            <a:pt x="2952847" y="8188"/>
                            <a:pt x="2957156" y="6895"/>
                          </a:cubicBezTo>
                          <a:cubicBezTo>
                            <a:pt x="2954570" y="5171"/>
                            <a:pt x="2952416" y="3017"/>
                            <a:pt x="2950261" y="862"/>
                          </a:cubicBezTo>
                          <a:close/>
                        </a:path>
                      </a:pathLst>
                    </a:custGeom>
                    <a:solidFill>
                      <a:srgbClr val="2F292B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</p:grpSp>
          <p:grpSp>
            <p:nvGrpSpPr>
              <p:cNvPr id="9" name="Graphic 1445">
                <a:extLst>
                  <a:ext uri="{FF2B5EF4-FFF2-40B4-BE49-F238E27FC236}">
                    <a16:creationId xmlns:a16="http://schemas.microsoft.com/office/drawing/2014/main" id="{99462D35-48CA-4DFC-090E-FEA158BBA128}"/>
                  </a:ext>
                </a:extLst>
              </p:cNvPr>
              <p:cNvGrpSpPr/>
              <p:nvPr/>
            </p:nvGrpSpPr>
            <p:grpSpPr>
              <a:xfrm>
                <a:off x="6162167" y="1623371"/>
                <a:ext cx="322285" cy="524851"/>
                <a:chOff x="6162167" y="1623371"/>
                <a:chExt cx="322285" cy="524851"/>
              </a:xfrm>
            </p:grpSpPr>
            <p:sp>
              <p:nvSpPr>
                <p:cNvPr id="7442" name="Vrije vorm: vorm 7441">
                  <a:extLst>
                    <a:ext uri="{FF2B5EF4-FFF2-40B4-BE49-F238E27FC236}">
                      <a16:creationId xmlns:a16="http://schemas.microsoft.com/office/drawing/2014/main" id="{E3F2DCCC-073D-7DD3-A2D2-B7241C6EF4BE}"/>
                    </a:ext>
                  </a:extLst>
                </p:cNvPr>
                <p:cNvSpPr/>
                <p:nvPr/>
              </p:nvSpPr>
              <p:spPr>
                <a:xfrm>
                  <a:off x="6184389" y="1627249"/>
                  <a:ext cx="300063" cy="520973"/>
                </a:xfrm>
                <a:custGeom>
                  <a:avLst/>
                  <a:gdLst>
                    <a:gd name="connsiteX0" fmla="*/ 285287 w 300063"/>
                    <a:gd name="connsiteY0" fmla="*/ 316218 h 520973"/>
                    <a:gd name="connsiteX1" fmla="*/ 281408 w 300063"/>
                    <a:gd name="connsiteY1" fmla="*/ 310185 h 520973"/>
                    <a:gd name="connsiteX2" fmla="*/ 277530 w 300063"/>
                    <a:gd name="connsiteY2" fmla="*/ 304583 h 520973"/>
                    <a:gd name="connsiteX3" fmla="*/ 205993 w 300063"/>
                    <a:gd name="connsiteY3" fmla="*/ 166680 h 520973"/>
                    <a:gd name="connsiteX4" fmla="*/ 202114 w 300063"/>
                    <a:gd name="connsiteY4" fmla="*/ 124447 h 520973"/>
                    <a:gd name="connsiteX5" fmla="*/ 184876 w 300063"/>
                    <a:gd name="connsiteY5" fmla="*/ 100745 h 520973"/>
                    <a:gd name="connsiteX6" fmla="*/ 184876 w 300063"/>
                    <a:gd name="connsiteY6" fmla="*/ 99883 h 520973"/>
                    <a:gd name="connsiteX7" fmla="*/ 184445 w 300063"/>
                    <a:gd name="connsiteY7" fmla="*/ 91695 h 520973"/>
                    <a:gd name="connsiteX8" fmla="*/ 190909 w 300063"/>
                    <a:gd name="connsiteY8" fmla="*/ 56357 h 520973"/>
                    <a:gd name="connsiteX9" fmla="*/ 197374 w 300063"/>
                    <a:gd name="connsiteY9" fmla="*/ 25329 h 520973"/>
                    <a:gd name="connsiteX10" fmla="*/ 172810 w 300063"/>
                    <a:gd name="connsiteY10" fmla="*/ 1627 h 520973"/>
                    <a:gd name="connsiteX11" fmla="*/ 165484 w 300063"/>
                    <a:gd name="connsiteY11" fmla="*/ 27915 h 520973"/>
                    <a:gd name="connsiteX12" fmla="*/ 174103 w 300063"/>
                    <a:gd name="connsiteY12" fmla="*/ 58081 h 520973"/>
                    <a:gd name="connsiteX13" fmla="*/ 180136 w 300063"/>
                    <a:gd name="connsiteY13" fmla="*/ 98159 h 520973"/>
                    <a:gd name="connsiteX14" fmla="*/ 58609 w 300063"/>
                    <a:gd name="connsiteY14" fmla="*/ 149011 h 520973"/>
                    <a:gd name="connsiteX15" fmla="*/ 6033 w 300063"/>
                    <a:gd name="connsiteY15" fmla="*/ 186934 h 520973"/>
                    <a:gd name="connsiteX16" fmla="*/ 6033 w 300063"/>
                    <a:gd name="connsiteY16" fmla="*/ 186934 h 520973"/>
                    <a:gd name="connsiteX17" fmla="*/ 3448 w 300063"/>
                    <a:gd name="connsiteY17" fmla="*/ 190382 h 520973"/>
                    <a:gd name="connsiteX18" fmla="*/ 3448 w 300063"/>
                    <a:gd name="connsiteY18" fmla="*/ 190382 h 520973"/>
                    <a:gd name="connsiteX19" fmla="*/ 1724 w 300063"/>
                    <a:gd name="connsiteY19" fmla="*/ 193398 h 520973"/>
                    <a:gd name="connsiteX20" fmla="*/ 1724 w 300063"/>
                    <a:gd name="connsiteY20" fmla="*/ 193398 h 520973"/>
                    <a:gd name="connsiteX21" fmla="*/ 431 w 300063"/>
                    <a:gd name="connsiteY21" fmla="*/ 196415 h 520973"/>
                    <a:gd name="connsiteX22" fmla="*/ 431 w 300063"/>
                    <a:gd name="connsiteY22" fmla="*/ 196846 h 520973"/>
                    <a:gd name="connsiteX23" fmla="*/ 0 w 300063"/>
                    <a:gd name="connsiteY23" fmla="*/ 199432 h 520973"/>
                    <a:gd name="connsiteX24" fmla="*/ 0 w 300063"/>
                    <a:gd name="connsiteY24" fmla="*/ 200293 h 520973"/>
                    <a:gd name="connsiteX25" fmla="*/ 0 w 300063"/>
                    <a:gd name="connsiteY25" fmla="*/ 202879 h 520973"/>
                    <a:gd name="connsiteX26" fmla="*/ 0 w 300063"/>
                    <a:gd name="connsiteY26" fmla="*/ 203741 h 520973"/>
                    <a:gd name="connsiteX27" fmla="*/ 862 w 300063"/>
                    <a:gd name="connsiteY27" fmla="*/ 207189 h 520973"/>
                    <a:gd name="connsiteX28" fmla="*/ 40509 w 300063"/>
                    <a:gd name="connsiteY28" fmla="*/ 258040 h 520973"/>
                    <a:gd name="connsiteX29" fmla="*/ 43526 w 300063"/>
                    <a:gd name="connsiteY29" fmla="*/ 256747 h 520973"/>
                    <a:gd name="connsiteX30" fmla="*/ 86189 w 300063"/>
                    <a:gd name="connsiteY30" fmla="*/ 336904 h 520973"/>
                    <a:gd name="connsiteX31" fmla="*/ 76709 w 300063"/>
                    <a:gd name="connsiteY31" fmla="*/ 436883 h 520973"/>
                    <a:gd name="connsiteX32" fmla="*/ 70675 w 300063"/>
                    <a:gd name="connsiteY32" fmla="*/ 447657 h 520973"/>
                    <a:gd name="connsiteX33" fmla="*/ 65935 w 300063"/>
                    <a:gd name="connsiteY33" fmla="*/ 513592 h 520973"/>
                    <a:gd name="connsiteX34" fmla="*/ 65935 w 300063"/>
                    <a:gd name="connsiteY34" fmla="*/ 513592 h 520973"/>
                    <a:gd name="connsiteX35" fmla="*/ 68090 w 300063"/>
                    <a:gd name="connsiteY35" fmla="*/ 514885 h 520973"/>
                    <a:gd name="connsiteX36" fmla="*/ 68952 w 300063"/>
                    <a:gd name="connsiteY36" fmla="*/ 515315 h 520973"/>
                    <a:gd name="connsiteX37" fmla="*/ 70675 w 300063"/>
                    <a:gd name="connsiteY37" fmla="*/ 516177 h 520973"/>
                    <a:gd name="connsiteX38" fmla="*/ 71968 w 300063"/>
                    <a:gd name="connsiteY38" fmla="*/ 516608 h 520973"/>
                    <a:gd name="connsiteX39" fmla="*/ 73692 w 300063"/>
                    <a:gd name="connsiteY39" fmla="*/ 517470 h 520973"/>
                    <a:gd name="connsiteX40" fmla="*/ 75416 w 300063"/>
                    <a:gd name="connsiteY40" fmla="*/ 517901 h 520973"/>
                    <a:gd name="connsiteX41" fmla="*/ 76709 w 300063"/>
                    <a:gd name="connsiteY41" fmla="*/ 518332 h 520973"/>
                    <a:gd name="connsiteX42" fmla="*/ 79294 w 300063"/>
                    <a:gd name="connsiteY42" fmla="*/ 519194 h 520973"/>
                    <a:gd name="connsiteX43" fmla="*/ 80156 w 300063"/>
                    <a:gd name="connsiteY43" fmla="*/ 519194 h 520973"/>
                    <a:gd name="connsiteX44" fmla="*/ 84035 w 300063"/>
                    <a:gd name="connsiteY44" fmla="*/ 520056 h 520973"/>
                    <a:gd name="connsiteX45" fmla="*/ 130146 w 300063"/>
                    <a:gd name="connsiteY45" fmla="*/ 512730 h 520973"/>
                    <a:gd name="connsiteX46" fmla="*/ 258999 w 300063"/>
                    <a:gd name="connsiteY46" fmla="*/ 434728 h 520973"/>
                    <a:gd name="connsiteX47" fmla="*/ 277961 w 300063"/>
                    <a:gd name="connsiteY47" fmla="*/ 416629 h 520973"/>
                    <a:gd name="connsiteX48" fmla="*/ 282701 w 300063"/>
                    <a:gd name="connsiteY48" fmla="*/ 411026 h 520973"/>
                    <a:gd name="connsiteX49" fmla="*/ 283132 w 300063"/>
                    <a:gd name="connsiteY49" fmla="*/ 410164 h 520973"/>
                    <a:gd name="connsiteX50" fmla="*/ 287010 w 300063"/>
                    <a:gd name="connsiteY50" fmla="*/ 404993 h 520973"/>
                    <a:gd name="connsiteX51" fmla="*/ 287010 w 300063"/>
                    <a:gd name="connsiteY51" fmla="*/ 404993 h 520973"/>
                    <a:gd name="connsiteX52" fmla="*/ 285287 w 300063"/>
                    <a:gd name="connsiteY52" fmla="*/ 316649 h 520973"/>
                    <a:gd name="connsiteX53" fmla="*/ 169362 w 300063"/>
                    <a:gd name="connsiteY53" fmla="*/ 24036 h 520973"/>
                    <a:gd name="connsiteX54" fmla="*/ 184014 w 300063"/>
                    <a:gd name="connsiteY54" fmla="*/ 6367 h 520973"/>
                    <a:gd name="connsiteX55" fmla="*/ 192202 w 300063"/>
                    <a:gd name="connsiteY55" fmla="*/ 32224 h 520973"/>
                    <a:gd name="connsiteX56" fmla="*/ 187031 w 300063"/>
                    <a:gd name="connsiteY56" fmla="*/ 57219 h 520973"/>
                    <a:gd name="connsiteX57" fmla="*/ 183152 w 300063"/>
                    <a:gd name="connsiteY57" fmla="*/ 79628 h 520973"/>
                    <a:gd name="connsiteX58" fmla="*/ 169362 w 300063"/>
                    <a:gd name="connsiteY58" fmla="*/ 24036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973">
                      <a:moveTo>
                        <a:pt x="285287" y="316218"/>
                      </a:moveTo>
                      <a:cubicBezTo>
                        <a:pt x="285287" y="316218"/>
                        <a:pt x="282701" y="312340"/>
                        <a:pt x="281408" y="310185"/>
                      </a:cubicBezTo>
                      <a:cubicBezTo>
                        <a:pt x="280115" y="308461"/>
                        <a:pt x="278823" y="306306"/>
                        <a:pt x="277530" y="304583"/>
                      </a:cubicBezTo>
                      <a:cubicBezTo>
                        <a:pt x="244778" y="258040"/>
                        <a:pt x="221076" y="199432"/>
                        <a:pt x="205993" y="166680"/>
                      </a:cubicBezTo>
                      <a:cubicBezTo>
                        <a:pt x="215904" y="155044"/>
                        <a:pt x="212457" y="136082"/>
                        <a:pt x="202114" y="124447"/>
                      </a:cubicBezTo>
                      <a:cubicBezTo>
                        <a:pt x="193495" y="114535"/>
                        <a:pt x="187893" y="105485"/>
                        <a:pt x="184876" y="100745"/>
                      </a:cubicBezTo>
                      <a:cubicBezTo>
                        <a:pt x="184876" y="100745"/>
                        <a:pt x="184876" y="99883"/>
                        <a:pt x="184876" y="99883"/>
                      </a:cubicBezTo>
                      <a:cubicBezTo>
                        <a:pt x="184876" y="97297"/>
                        <a:pt x="184876" y="94280"/>
                        <a:pt x="184445" y="91695"/>
                      </a:cubicBezTo>
                      <a:cubicBezTo>
                        <a:pt x="186169" y="79628"/>
                        <a:pt x="187893" y="67993"/>
                        <a:pt x="190909" y="56357"/>
                      </a:cubicBezTo>
                      <a:cubicBezTo>
                        <a:pt x="193495" y="46445"/>
                        <a:pt x="196943" y="35672"/>
                        <a:pt x="197374" y="25329"/>
                      </a:cubicBezTo>
                      <a:cubicBezTo>
                        <a:pt x="197374" y="11108"/>
                        <a:pt x="189617" y="-5268"/>
                        <a:pt x="172810" y="1627"/>
                      </a:cubicBezTo>
                      <a:cubicBezTo>
                        <a:pt x="163329" y="5505"/>
                        <a:pt x="164622" y="20589"/>
                        <a:pt x="165484" y="27915"/>
                      </a:cubicBezTo>
                      <a:cubicBezTo>
                        <a:pt x="166345" y="38257"/>
                        <a:pt x="171086" y="48169"/>
                        <a:pt x="174103" y="58081"/>
                      </a:cubicBezTo>
                      <a:cubicBezTo>
                        <a:pt x="177981" y="71009"/>
                        <a:pt x="178412" y="84800"/>
                        <a:pt x="180136" y="98159"/>
                      </a:cubicBezTo>
                      <a:cubicBezTo>
                        <a:pt x="168069" y="101176"/>
                        <a:pt x="115925" y="114104"/>
                        <a:pt x="58609" y="149011"/>
                      </a:cubicBezTo>
                      <a:cubicBezTo>
                        <a:pt x="33614" y="164094"/>
                        <a:pt x="15083" y="176160"/>
                        <a:pt x="6033" y="186934"/>
                      </a:cubicBezTo>
                      <a:cubicBezTo>
                        <a:pt x="6033" y="186934"/>
                        <a:pt x="6033" y="186934"/>
                        <a:pt x="6033" y="186934"/>
                      </a:cubicBezTo>
                      <a:cubicBezTo>
                        <a:pt x="5171" y="188227"/>
                        <a:pt x="4310" y="189089"/>
                        <a:pt x="3448" y="190382"/>
                      </a:cubicBezTo>
                      <a:cubicBezTo>
                        <a:pt x="3448" y="190382"/>
                        <a:pt x="3448" y="190382"/>
                        <a:pt x="3448" y="190382"/>
                      </a:cubicBezTo>
                      <a:cubicBezTo>
                        <a:pt x="2586" y="191243"/>
                        <a:pt x="2155" y="192536"/>
                        <a:pt x="1724" y="193398"/>
                      </a:cubicBezTo>
                      <a:cubicBezTo>
                        <a:pt x="1724" y="193398"/>
                        <a:pt x="1724" y="193398"/>
                        <a:pt x="1724" y="193398"/>
                      </a:cubicBezTo>
                      <a:cubicBezTo>
                        <a:pt x="1293" y="194260"/>
                        <a:pt x="862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2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8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2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0675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470"/>
                        <a:pt x="75416" y="517901"/>
                      </a:cubicBezTo>
                      <a:cubicBezTo>
                        <a:pt x="75847" y="517901"/>
                        <a:pt x="76278" y="517901"/>
                        <a:pt x="76709" y="518332"/>
                      </a:cubicBezTo>
                      <a:cubicBezTo>
                        <a:pt x="77571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5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8"/>
                      </a:cubicBezTo>
                      <a:cubicBezTo>
                        <a:pt x="265894" y="429126"/>
                        <a:pt x="272358" y="423093"/>
                        <a:pt x="277961" y="416629"/>
                      </a:cubicBezTo>
                      <a:cubicBezTo>
                        <a:pt x="279684" y="414905"/>
                        <a:pt x="280977" y="412750"/>
                        <a:pt x="282701" y="411026"/>
                      </a:cubicBezTo>
                      <a:cubicBezTo>
                        <a:pt x="282701" y="411026"/>
                        <a:pt x="282701" y="410595"/>
                        <a:pt x="283132" y="410164"/>
                      </a:cubicBezTo>
                      <a:cubicBezTo>
                        <a:pt x="284425" y="408441"/>
                        <a:pt x="285718" y="406717"/>
                        <a:pt x="287010" y="404993"/>
                      </a:cubicBezTo>
                      <a:cubicBezTo>
                        <a:pt x="287010" y="404993"/>
                        <a:pt x="287010" y="404993"/>
                        <a:pt x="287010" y="404993"/>
                      </a:cubicBezTo>
                      <a:cubicBezTo>
                        <a:pt x="302525" y="380429"/>
                        <a:pt x="306834" y="349832"/>
                        <a:pt x="285287" y="316649"/>
                      </a:cubicBezTo>
                      <a:close/>
                      <a:moveTo>
                        <a:pt x="169362" y="24036"/>
                      </a:moveTo>
                      <a:cubicBezTo>
                        <a:pt x="167207" y="13263"/>
                        <a:pt x="171948" y="334"/>
                        <a:pt x="184014" y="6367"/>
                      </a:cubicBezTo>
                      <a:cubicBezTo>
                        <a:pt x="192202" y="12401"/>
                        <a:pt x="195219" y="21020"/>
                        <a:pt x="192202" y="32224"/>
                      </a:cubicBezTo>
                      <a:cubicBezTo>
                        <a:pt x="190909" y="40843"/>
                        <a:pt x="189186" y="49031"/>
                        <a:pt x="187031" y="57219"/>
                      </a:cubicBezTo>
                      <a:cubicBezTo>
                        <a:pt x="184876" y="64545"/>
                        <a:pt x="183583" y="72302"/>
                        <a:pt x="183152" y="79628"/>
                      </a:cubicBezTo>
                      <a:cubicBezTo>
                        <a:pt x="180136" y="60667"/>
                        <a:pt x="174534" y="42998"/>
                        <a:pt x="169362" y="24036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7443" name="Graphic 1445">
                  <a:extLst>
                    <a:ext uri="{FF2B5EF4-FFF2-40B4-BE49-F238E27FC236}">
                      <a16:creationId xmlns:a16="http://schemas.microsoft.com/office/drawing/2014/main" id="{9C0507F7-E7A7-C91B-D3E0-2EE12301909C}"/>
                    </a:ext>
                  </a:extLst>
                </p:cNvPr>
                <p:cNvGrpSpPr/>
                <p:nvPr/>
              </p:nvGrpSpPr>
              <p:grpSpPr>
                <a:xfrm>
                  <a:off x="6162167" y="1623371"/>
                  <a:ext cx="301116" cy="521835"/>
                  <a:chOff x="6162167" y="1623371"/>
                  <a:chExt cx="301116" cy="521835"/>
                </a:xfrm>
              </p:grpSpPr>
              <p:grpSp>
                <p:nvGrpSpPr>
                  <p:cNvPr id="7444" name="Graphic 1445">
                    <a:extLst>
                      <a:ext uri="{FF2B5EF4-FFF2-40B4-BE49-F238E27FC236}">
                        <a16:creationId xmlns:a16="http://schemas.microsoft.com/office/drawing/2014/main" id="{04D82D31-30D0-E892-0B75-81A0152AC905}"/>
                      </a:ext>
                    </a:extLst>
                  </p:cNvPr>
                  <p:cNvGrpSpPr/>
                  <p:nvPr/>
                </p:nvGrpSpPr>
                <p:grpSpPr>
                  <a:xfrm>
                    <a:off x="6199041" y="1783586"/>
                    <a:ext cx="264242" cy="361619"/>
                    <a:chOff x="6199041" y="1783586"/>
                    <a:chExt cx="264242" cy="361619"/>
                  </a:xfrm>
                </p:grpSpPr>
                <p:sp>
                  <p:nvSpPr>
                    <p:cNvPr id="7465" name="Vrije vorm: vorm 7464">
                      <a:extLst>
                        <a:ext uri="{FF2B5EF4-FFF2-40B4-BE49-F238E27FC236}">
                          <a16:creationId xmlns:a16="http://schemas.microsoft.com/office/drawing/2014/main" id="{EC8402F2-6D80-C853-666E-BD970B745D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9041" y="1783586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9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6" name="Vrije vorm: vorm 7465">
                      <a:extLst>
                        <a:ext uri="{FF2B5EF4-FFF2-40B4-BE49-F238E27FC236}">
                          <a16:creationId xmlns:a16="http://schemas.microsoft.com/office/drawing/2014/main" id="{AD2FB59B-8703-3FF5-8A10-43F1530620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881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7" name="Vrije vorm: vorm 7466">
                      <a:extLst>
                        <a:ext uri="{FF2B5EF4-FFF2-40B4-BE49-F238E27FC236}">
                          <a16:creationId xmlns:a16="http://schemas.microsoft.com/office/drawing/2014/main" id="{24F34D28-C054-D7F8-70E5-3C9755A82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12659" y="1929246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4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4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4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8" name="Vrije vorm: vorm 7467">
                      <a:extLst>
                        <a:ext uri="{FF2B5EF4-FFF2-40B4-BE49-F238E27FC236}">
                          <a16:creationId xmlns:a16="http://schemas.microsoft.com/office/drawing/2014/main" id="{730DDA76-98DF-CDC9-89D0-A00DC271A5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653" y="2060685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8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445" name="Vrije vorm: vorm 7444">
                    <a:extLst>
                      <a:ext uri="{FF2B5EF4-FFF2-40B4-BE49-F238E27FC236}">
                        <a16:creationId xmlns:a16="http://schemas.microsoft.com/office/drawing/2014/main" id="{7BBA7FA8-D18B-931A-BC6B-42DF445C5821}"/>
                      </a:ext>
                    </a:extLst>
                  </p:cNvPr>
                  <p:cNvSpPr/>
                  <p:nvPr/>
                </p:nvSpPr>
                <p:spPr>
                  <a:xfrm>
                    <a:off x="6199041" y="1783586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3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9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3"/>
                        </a:moveTo>
                        <a:cubicBezTo>
                          <a:pt x="201683" y="228833"/>
                          <a:pt x="208147" y="254259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3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4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6" name="Vrije vorm: vorm 7445">
                    <a:extLst>
                      <a:ext uri="{FF2B5EF4-FFF2-40B4-BE49-F238E27FC236}">
                        <a16:creationId xmlns:a16="http://schemas.microsoft.com/office/drawing/2014/main" id="{E1F42F76-CBDE-3042-AAAE-9C409B2BA275}"/>
                      </a:ext>
                    </a:extLst>
                  </p:cNvPr>
                  <p:cNvSpPr/>
                  <p:nvPr/>
                </p:nvSpPr>
                <p:spPr>
                  <a:xfrm>
                    <a:off x="6327732" y="1623371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50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3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5"/>
                          <a:pt x="-269" y="20589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50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50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554" y="72733"/>
                          <a:pt x="18693" y="80059"/>
                        </a:cubicBezTo>
                        <a:cubicBezTo>
                          <a:pt x="15676" y="61098"/>
                          <a:pt x="10074" y="43429"/>
                          <a:pt x="4902" y="24467"/>
                        </a:cubicBezTo>
                        <a:cubicBezTo>
                          <a:pt x="2747" y="13694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7" name="Vrije vorm: vorm 7446">
                    <a:extLst>
                      <a:ext uri="{FF2B5EF4-FFF2-40B4-BE49-F238E27FC236}">
                        <a16:creationId xmlns:a16="http://schemas.microsoft.com/office/drawing/2014/main" id="{B48E36C7-DD47-4DB0-561D-C2DBC9D34147}"/>
                      </a:ext>
                    </a:extLst>
                  </p:cNvPr>
                  <p:cNvSpPr/>
                  <p:nvPr/>
                </p:nvSpPr>
                <p:spPr>
                  <a:xfrm>
                    <a:off x="6162217" y="172109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1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3770 h 161280"/>
                      <a:gd name="connsiteX5" fmla="*/ 196705 w 213067"/>
                      <a:gd name="connsiteY5" fmla="*/ 76708 h 161280"/>
                      <a:gd name="connsiteX6" fmla="*/ 203169 w 213067"/>
                      <a:gd name="connsiteY6" fmla="*/ 27581 h 161280"/>
                      <a:gd name="connsiteX7" fmla="*/ 183777 w 213067"/>
                      <a:gd name="connsiteY7" fmla="*/ 0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5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1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3770"/>
                        </a:cubicBezTo>
                        <a:cubicBezTo>
                          <a:pt x="154472" y="92654"/>
                          <a:pt x="174727" y="84896"/>
                          <a:pt x="196705" y="76708"/>
                        </a:cubicBezTo>
                        <a:cubicBezTo>
                          <a:pt x="218683" y="68520"/>
                          <a:pt x="216098" y="42233"/>
                          <a:pt x="203169" y="27581"/>
                        </a:cubicBezTo>
                        <a:cubicBezTo>
                          <a:pt x="190241" y="12928"/>
                          <a:pt x="183777" y="0"/>
                          <a:pt x="183777" y="0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8" name="Vrije vorm: vorm 7447">
                    <a:extLst>
                      <a:ext uri="{FF2B5EF4-FFF2-40B4-BE49-F238E27FC236}">
                        <a16:creationId xmlns:a16="http://schemas.microsoft.com/office/drawing/2014/main" id="{5ED2F361-C328-318E-5621-2F05F54774F1}"/>
                      </a:ext>
                    </a:extLst>
                  </p:cNvPr>
                  <p:cNvSpPr/>
                  <p:nvPr/>
                </p:nvSpPr>
                <p:spPr>
                  <a:xfrm>
                    <a:off x="6162167" y="1720668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6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1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3770 h 161280"/>
                      <a:gd name="connsiteX14" fmla="*/ 196755 w 213117"/>
                      <a:gd name="connsiteY14" fmla="*/ 76708 h 161280"/>
                      <a:gd name="connsiteX15" fmla="*/ 203219 w 213117"/>
                      <a:gd name="connsiteY15" fmla="*/ 2758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8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6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6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1"/>
                          <a:pt x="39460" y="130146"/>
                        </a:cubicBezTo>
                        <a:cubicBezTo>
                          <a:pt x="32995" y="124975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1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3770"/>
                        </a:cubicBezTo>
                        <a:cubicBezTo>
                          <a:pt x="154522" y="92654"/>
                          <a:pt x="174777" y="84896"/>
                          <a:pt x="196755" y="76708"/>
                        </a:cubicBezTo>
                        <a:cubicBezTo>
                          <a:pt x="218733" y="68521"/>
                          <a:pt x="216148" y="42233"/>
                          <a:pt x="203219" y="27581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7449" name="Graphic 1445">
                    <a:extLst>
                      <a:ext uri="{FF2B5EF4-FFF2-40B4-BE49-F238E27FC236}">
                        <a16:creationId xmlns:a16="http://schemas.microsoft.com/office/drawing/2014/main" id="{CBC006A4-B354-3D2E-ABA5-E83ECD52678A}"/>
                      </a:ext>
                    </a:extLst>
                  </p:cNvPr>
                  <p:cNvGrpSpPr/>
                  <p:nvPr/>
                </p:nvGrpSpPr>
                <p:grpSpPr>
                  <a:xfrm>
                    <a:off x="6180510" y="1745030"/>
                    <a:ext cx="177371" cy="111816"/>
                    <a:chOff x="6180510" y="1745030"/>
                    <a:chExt cx="177371" cy="111816"/>
                  </a:xfrm>
                  <a:solidFill>
                    <a:srgbClr val="CCBEA2"/>
                  </a:solidFill>
                </p:grpSpPr>
                <p:sp>
                  <p:nvSpPr>
                    <p:cNvPr id="7453" name="Vrije vorm: vorm 7452">
                      <a:extLst>
                        <a:ext uri="{FF2B5EF4-FFF2-40B4-BE49-F238E27FC236}">
                          <a16:creationId xmlns:a16="http://schemas.microsoft.com/office/drawing/2014/main" id="{F86B75FE-91C0-B84A-6E93-CD36CFBAB7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0510" y="1821234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54" name="Vrije vorm: vorm 7453">
                      <a:extLst>
                        <a:ext uri="{FF2B5EF4-FFF2-40B4-BE49-F238E27FC236}">
                          <a16:creationId xmlns:a16="http://schemas.microsoft.com/office/drawing/2014/main" id="{39B06DEC-BDEA-1706-2529-31FF6D86A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4258" y="1834761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55" name="Vrije vorm: vorm 7454">
                      <a:extLst>
                        <a:ext uri="{FF2B5EF4-FFF2-40B4-BE49-F238E27FC236}">
                          <a16:creationId xmlns:a16="http://schemas.microsoft.com/office/drawing/2014/main" id="{11580080-D9D2-C5F4-C658-7D3E9FDAE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6081" y="1802548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56" name="Vrije vorm: vorm 7455">
                      <a:extLst>
                        <a:ext uri="{FF2B5EF4-FFF2-40B4-BE49-F238E27FC236}">
                          <a16:creationId xmlns:a16="http://schemas.microsoft.com/office/drawing/2014/main" id="{7711DA93-E7D8-B9FD-A329-07FFB37742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3174" y="184928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7" y="5838"/>
                          </a:cubicBezTo>
                          <a:cubicBezTo>
                            <a:pt x="3879" y="4545"/>
                            <a:pt x="430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57" name="Vrije vorm: vorm 7456">
                      <a:extLst>
                        <a:ext uri="{FF2B5EF4-FFF2-40B4-BE49-F238E27FC236}">
                          <a16:creationId xmlns:a16="http://schemas.microsoft.com/office/drawing/2014/main" id="{C0867A24-1D8D-8C1D-FCD6-900F19703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60208" y="1810197"/>
                      <a:ext cx="4336" cy="6245"/>
                    </a:xfrm>
                    <a:custGeom>
                      <a:avLst/>
                      <a:gdLst>
                        <a:gd name="connsiteX0" fmla="*/ 2613 w 4336"/>
                        <a:gd name="connsiteY0" fmla="*/ 970 h 6245"/>
                        <a:gd name="connsiteX1" fmla="*/ 458 w 4336"/>
                        <a:gd name="connsiteY1" fmla="*/ 4417 h 6245"/>
                        <a:gd name="connsiteX2" fmla="*/ 2182 w 4336"/>
                        <a:gd name="connsiteY2" fmla="*/ 5710 h 6245"/>
                        <a:gd name="connsiteX3" fmla="*/ 4336 w 4336"/>
                        <a:gd name="connsiteY3" fmla="*/ 970 h 6245"/>
                        <a:gd name="connsiteX4" fmla="*/ 2182 w 4336"/>
                        <a:gd name="connsiteY4" fmla="*/ 970 h 6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245">
                          <a:moveTo>
                            <a:pt x="2613" y="970"/>
                          </a:moveTo>
                          <a:cubicBezTo>
                            <a:pt x="2613" y="970"/>
                            <a:pt x="1320" y="3555"/>
                            <a:pt x="458" y="4417"/>
                          </a:cubicBezTo>
                          <a:cubicBezTo>
                            <a:pt x="-835" y="5710"/>
                            <a:pt x="889" y="7003"/>
                            <a:pt x="2182" y="5710"/>
                          </a:cubicBezTo>
                          <a:cubicBezTo>
                            <a:pt x="3474" y="4417"/>
                            <a:pt x="4336" y="2693"/>
                            <a:pt x="4336" y="970"/>
                          </a:cubicBezTo>
                          <a:cubicBezTo>
                            <a:pt x="4336" y="-323"/>
                            <a:pt x="3044" y="-323"/>
                            <a:pt x="2182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58" name="Vrije vorm: vorm 7457">
                      <a:extLst>
                        <a:ext uri="{FF2B5EF4-FFF2-40B4-BE49-F238E27FC236}">
                          <a16:creationId xmlns:a16="http://schemas.microsoft.com/office/drawing/2014/main" id="{544FB5AB-CBF8-6462-5ECC-3C762428D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809" y="1802952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59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59" name="Vrije vorm: vorm 7458">
                      <a:extLst>
                        <a:ext uri="{FF2B5EF4-FFF2-40B4-BE49-F238E27FC236}">
                          <a16:creationId xmlns:a16="http://schemas.microsoft.com/office/drawing/2014/main" id="{4C072F38-B519-1D37-6BFE-38125DEF6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7473" y="1762544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6 h 4666"/>
                        <a:gd name="connsiteX3" fmla="*/ 2586 w 4309"/>
                        <a:gd name="connsiteY3" fmla="*/ 3805 h 4666"/>
                        <a:gd name="connsiteX4" fmla="*/ 4310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10" y="1219"/>
                          </a:cubicBezTo>
                          <a:cubicBezTo>
                            <a:pt x="4310" y="357"/>
                            <a:pt x="3448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0" name="Vrije vorm: vorm 7459">
                      <a:extLst>
                        <a:ext uri="{FF2B5EF4-FFF2-40B4-BE49-F238E27FC236}">
                          <a16:creationId xmlns:a16="http://schemas.microsoft.com/office/drawing/2014/main" id="{26283311-5837-750E-EF3E-195F40E5E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1203" y="1792746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5"/>
                            <a:pt x="315" y="2906"/>
                          </a:cubicBezTo>
                          <a:cubicBezTo>
                            <a:pt x="-977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5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1" name="Vrije vorm: vorm 7460">
                      <a:extLst>
                        <a:ext uri="{FF2B5EF4-FFF2-40B4-BE49-F238E27FC236}">
                          <a16:creationId xmlns:a16="http://schemas.microsoft.com/office/drawing/2014/main" id="{7CDED3A2-46F3-E640-924E-BA573F3659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0685" y="176427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5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2" name="Vrije vorm: vorm 7461">
                      <a:extLst>
                        <a:ext uri="{FF2B5EF4-FFF2-40B4-BE49-F238E27FC236}">
                          <a16:creationId xmlns:a16="http://schemas.microsoft.com/office/drawing/2014/main" id="{3CD82D94-7AD7-AA05-7832-693F572D7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950" y="1778846"/>
                      <a:ext cx="6931" cy="8125"/>
                    </a:xfrm>
                    <a:custGeom>
                      <a:avLst/>
                      <a:gdLst>
                        <a:gd name="connsiteX0" fmla="*/ 5818 w 6931"/>
                        <a:gd name="connsiteY0" fmla="*/ 0 h 8125"/>
                        <a:gd name="connsiteX1" fmla="*/ 3232 w 6931"/>
                        <a:gd name="connsiteY1" fmla="*/ 1293 h 8125"/>
                        <a:gd name="connsiteX2" fmla="*/ 646 w 6931"/>
                        <a:gd name="connsiteY2" fmla="*/ 4740 h 8125"/>
                        <a:gd name="connsiteX3" fmla="*/ 646 w 6931"/>
                        <a:gd name="connsiteY3" fmla="*/ 7757 h 8125"/>
                        <a:gd name="connsiteX4" fmla="*/ 3663 w 6931"/>
                        <a:gd name="connsiteY4" fmla="*/ 7326 h 8125"/>
                        <a:gd name="connsiteX5" fmla="*/ 6249 w 6931"/>
                        <a:gd name="connsiteY5" fmla="*/ 3879 h 8125"/>
                        <a:gd name="connsiteX6" fmla="*/ 6249 w 6931"/>
                        <a:gd name="connsiteY6" fmla="*/ 0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31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3879"/>
                          </a:cubicBezTo>
                          <a:cubicBezTo>
                            <a:pt x="6680" y="2586"/>
                            <a:pt x="7542" y="862"/>
                            <a:pt x="6249" y="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3" name="Vrije vorm: vorm 7462">
                      <a:extLst>
                        <a:ext uri="{FF2B5EF4-FFF2-40B4-BE49-F238E27FC236}">
                          <a16:creationId xmlns:a16="http://schemas.microsoft.com/office/drawing/2014/main" id="{255BAC81-DE87-A56B-6D95-2F5C238E22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9963" y="1745030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6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6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64" name="Vrije vorm: vorm 7463">
                      <a:extLst>
                        <a:ext uri="{FF2B5EF4-FFF2-40B4-BE49-F238E27FC236}">
                          <a16:creationId xmlns:a16="http://schemas.microsoft.com/office/drawing/2014/main" id="{8B0FE842-3FF1-42D4-604E-20B9BF4CC1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214" y="1786172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7450" name="Vrije vorm: vorm 7449">
                    <a:extLst>
                      <a:ext uri="{FF2B5EF4-FFF2-40B4-BE49-F238E27FC236}">
                        <a16:creationId xmlns:a16="http://schemas.microsoft.com/office/drawing/2014/main" id="{609F078A-CAF1-2247-D5D7-D09577361653}"/>
                      </a:ext>
                    </a:extLst>
                  </p:cNvPr>
                  <p:cNvSpPr/>
                  <p:nvPr/>
                </p:nvSpPr>
                <p:spPr>
                  <a:xfrm>
                    <a:off x="6216710" y="2060685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5 h 84521"/>
                      <a:gd name="connsiteX4" fmla="*/ 37492 w 76708"/>
                      <a:gd name="connsiteY4" fmla="*/ 76709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9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8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5"/>
                        </a:cubicBezTo>
                        <a:cubicBezTo>
                          <a:pt x="54730" y="39647"/>
                          <a:pt x="65935" y="79725"/>
                          <a:pt x="37492" y="76709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9" y="76278"/>
                        </a:cubicBezTo>
                        <a:cubicBezTo>
                          <a:pt x="60763" y="26719"/>
                          <a:pt x="36631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51" name="Vrije vorm: vorm 7450">
                    <a:extLst>
                      <a:ext uri="{FF2B5EF4-FFF2-40B4-BE49-F238E27FC236}">
                        <a16:creationId xmlns:a16="http://schemas.microsoft.com/office/drawing/2014/main" id="{1A0C1448-FB43-0B34-207D-EE7DF754A7D0}"/>
                      </a:ext>
                    </a:extLst>
                  </p:cNvPr>
                  <p:cNvSpPr/>
                  <p:nvPr/>
                </p:nvSpPr>
                <p:spPr>
                  <a:xfrm>
                    <a:off x="6239550" y="1890805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52" name="Vrije vorm: vorm 7451">
                    <a:extLst>
                      <a:ext uri="{FF2B5EF4-FFF2-40B4-BE49-F238E27FC236}">
                        <a16:creationId xmlns:a16="http://schemas.microsoft.com/office/drawing/2014/main" id="{BE6DA108-3F46-93B0-18FA-2F136B81DB4B}"/>
                      </a:ext>
                    </a:extLst>
                  </p:cNvPr>
                  <p:cNvSpPr/>
                  <p:nvPr/>
                </p:nvSpPr>
                <p:spPr>
                  <a:xfrm>
                    <a:off x="6273215" y="203181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1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0" name="Graphic 1445">
                <a:extLst>
                  <a:ext uri="{FF2B5EF4-FFF2-40B4-BE49-F238E27FC236}">
                    <a16:creationId xmlns:a16="http://schemas.microsoft.com/office/drawing/2014/main" id="{62E6F31A-89C8-2B5A-A934-387C3FB82AB5}"/>
                  </a:ext>
                </a:extLst>
              </p:cNvPr>
              <p:cNvGrpSpPr/>
              <p:nvPr/>
            </p:nvGrpSpPr>
            <p:grpSpPr>
              <a:xfrm>
                <a:off x="6684043" y="2695997"/>
                <a:ext cx="322285" cy="524420"/>
                <a:chOff x="6684043" y="2695997"/>
                <a:chExt cx="322285" cy="524420"/>
              </a:xfrm>
            </p:grpSpPr>
            <p:sp>
              <p:nvSpPr>
                <p:cNvPr id="55" name="Vrije vorm: vorm 54">
                  <a:extLst>
                    <a:ext uri="{FF2B5EF4-FFF2-40B4-BE49-F238E27FC236}">
                      <a16:creationId xmlns:a16="http://schemas.microsoft.com/office/drawing/2014/main" id="{56F0161F-7238-983F-650D-3AB57C4C28C2}"/>
                    </a:ext>
                  </a:extLst>
                </p:cNvPr>
                <p:cNvSpPr/>
                <p:nvPr/>
              </p:nvSpPr>
              <p:spPr>
                <a:xfrm>
                  <a:off x="6706696" y="2699445"/>
                  <a:ext cx="299632" cy="520973"/>
                </a:xfrm>
                <a:custGeom>
                  <a:avLst/>
                  <a:gdLst>
                    <a:gd name="connsiteX0" fmla="*/ 284425 w 299632"/>
                    <a:gd name="connsiteY0" fmla="*/ 316649 h 520973"/>
                    <a:gd name="connsiteX1" fmla="*/ 280546 w 299632"/>
                    <a:gd name="connsiteY1" fmla="*/ 310616 h 520973"/>
                    <a:gd name="connsiteX2" fmla="*/ 276668 w 299632"/>
                    <a:gd name="connsiteY2" fmla="*/ 305013 h 520973"/>
                    <a:gd name="connsiteX3" fmla="*/ 205131 w 299632"/>
                    <a:gd name="connsiteY3" fmla="*/ 167111 h 520973"/>
                    <a:gd name="connsiteX4" fmla="*/ 201252 w 299632"/>
                    <a:gd name="connsiteY4" fmla="*/ 124878 h 520973"/>
                    <a:gd name="connsiteX5" fmla="*/ 184014 w 299632"/>
                    <a:gd name="connsiteY5" fmla="*/ 101176 h 520973"/>
                    <a:gd name="connsiteX6" fmla="*/ 184014 w 299632"/>
                    <a:gd name="connsiteY6" fmla="*/ 99883 h 520973"/>
                    <a:gd name="connsiteX7" fmla="*/ 184014 w 299632"/>
                    <a:gd name="connsiteY7" fmla="*/ 91695 h 520973"/>
                    <a:gd name="connsiteX8" fmla="*/ 190478 w 299632"/>
                    <a:gd name="connsiteY8" fmla="*/ 56357 h 520973"/>
                    <a:gd name="connsiteX9" fmla="*/ 196943 w 299632"/>
                    <a:gd name="connsiteY9" fmla="*/ 25329 h 520973"/>
                    <a:gd name="connsiteX10" fmla="*/ 172379 w 299632"/>
                    <a:gd name="connsiteY10" fmla="*/ 1627 h 520973"/>
                    <a:gd name="connsiteX11" fmla="*/ 165052 w 299632"/>
                    <a:gd name="connsiteY11" fmla="*/ 27915 h 520973"/>
                    <a:gd name="connsiteX12" fmla="*/ 173671 w 299632"/>
                    <a:gd name="connsiteY12" fmla="*/ 58081 h 520973"/>
                    <a:gd name="connsiteX13" fmla="*/ 179705 w 299632"/>
                    <a:gd name="connsiteY13" fmla="*/ 98159 h 520973"/>
                    <a:gd name="connsiteX14" fmla="*/ 58178 w 299632"/>
                    <a:gd name="connsiteY14" fmla="*/ 149011 h 520973"/>
                    <a:gd name="connsiteX15" fmla="*/ 5602 w 299632"/>
                    <a:gd name="connsiteY15" fmla="*/ 186934 h 520973"/>
                    <a:gd name="connsiteX16" fmla="*/ 5602 w 299632"/>
                    <a:gd name="connsiteY16" fmla="*/ 186934 h 520973"/>
                    <a:gd name="connsiteX17" fmla="*/ 3017 w 299632"/>
                    <a:gd name="connsiteY17" fmla="*/ 190382 h 520973"/>
                    <a:gd name="connsiteX18" fmla="*/ 3017 w 299632"/>
                    <a:gd name="connsiteY18" fmla="*/ 190382 h 520973"/>
                    <a:gd name="connsiteX19" fmla="*/ 1293 w 299632"/>
                    <a:gd name="connsiteY19" fmla="*/ 193398 h 520973"/>
                    <a:gd name="connsiteX20" fmla="*/ 1293 w 299632"/>
                    <a:gd name="connsiteY20" fmla="*/ 193398 h 520973"/>
                    <a:gd name="connsiteX21" fmla="*/ 431 w 299632"/>
                    <a:gd name="connsiteY21" fmla="*/ 196415 h 520973"/>
                    <a:gd name="connsiteX22" fmla="*/ 431 w 299632"/>
                    <a:gd name="connsiteY22" fmla="*/ 196846 h 520973"/>
                    <a:gd name="connsiteX23" fmla="*/ 0 w 299632"/>
                    <a:gd name="connsiteY23" fmla="*/ 199432 h 520973"/>
                    <a:gd name="connsiteX24" fmla="*/ 0 w 299632"/>
                    <a:gd name="connsiteY24" fmla="*/ 200293 h 520973"/>
                    <a:gd name="connsiteX25" fmla="*/ 0 w 299632"/>
                    <a:gd name="connsiteY25" fmla="*/ 202879 h 520973"/>
                    <a:gd name="connsiteX26" fmla="*/ 0 w 299632"/>
                    <a:gd name="connsiteY26" fmla="*/ 203741 h 520973"/>
                    <a:gd name="connsiteX27" fmla="*/ 862 w 299632"/>
                    <a:gd name="connsiteY27" fmla="*/ 207189 h 520973"/>
                    <a:gd name="connsiteX28" fmla="*/ 40509 w 299632"/>
                    <a:gd name="connsiteY28" fmla="*/ 258040 h 520973"/>
                    <a:gd name="connsiteX29" fmla="*/ 43526 w 299632"/>
                    <a:gd name="connsiteY29" fmla="*/ 256747 h 520973"/>
                    <a:gd name="connsiteX30" fmla="*/ 86189 w 299632"/>
                    <a:gd name="connsiteY30" fmla="*/ 336904 h 520973"/>
                    <a:gd name="connsiteX31" fmla="*/ 76708 w 299632"/>
                    <a:gd name="connsiteY31" fmla="*/ 436883 h 520973"/>
                    <a:gd name="connsiteX32" fmla="*/ 70675 w 299632"/>
                    <a:gd name="connsiteY32" fmla="*/ 447657 h 520973"/>
                    <a:gd name="connsiteX33" fmla="*/ 65935 w 299632"/>
                    <a:gd name="connsiteY33" fmla="*/ 513592 h 520973"/>
                    <a:gd name="connsiteX34" fmla="*/ 65935 w 299632"/>
                    <a:gd name="connsiteY34" fmla="*/ 513592 h 520973"/>
                    <a:gd name="connsiteX35" fmla="*/ 68089 w 299632"/>
                    <a:gd name="connsiteY35" fmla="*/ 514884 h 520973"/>
                    <a:gd name="connsiteX36" fmla="*/ 68951 w 299632"/>
                    <a:gd name="connsiteY36" fmla="*/ 515315 h 520973"/>
                    <a:gd name="connsiteX37" fmla="*/ 70675 w 299632"/>
                    <a:gd name="connsiteY37" fmla="*/ 516177 h 520973"/>
                    <a:gd name="connsiteX38" fmla="*/ 71968 w 299632"/>
                    <a:gd name="connsiteY38" fmla="*/ 516608 h 520973"/>
                    <a:gd name="connsiteX39" fmla="*/ 73692 w 299632"/>
                    <a:gd name="connsiteY39" fmla="*/ 517470 h 520973"/>
                    <a:gd name="connsiteX40" fmla="*/ 75416 w 299632"/>
                    <a:gd name="connsiteY40" fmla="*/ 517901 h 520973"/>
                    <a:gd name="connsiteX41" fmla="*/ 76708 w 299632"/>
                    <a:gd name="connsiteY41" fmla="*/ 518332 h 520973"/>
                    <a:gd name="connsiteX42" fmla="*/ 79294 w 299632"/>
                    <a:gd name="connsiteY42" fmla="*/ 519194 h 520973"/>
                    <a:gd name="connsiteX43" fmla="*/ 80156 w 299632"/>
                    <a:gd name="connsiteY43" fmla="*/ 519194 h 520973"/>
                    <a:gd name="connsiteX44" fmla="*/ 84034 w 299632"/>
                    <a:gd name="connsiteY44" fmla="*/ 520056 h 520973"/>
                    <a:gd name="connsiteX45" fmla="*/ 130146 w 299632"/>
                    <a:gd name="connsiteY45" fmla="*/ 512730 h 520973"/>
                    <a:gd name="connsiteX46" fmla="*/ 258999 w 299632"/>
                    <a:gd name="connsiteY46" fmla="*/ 434729 h 520973"/>
                    <a:gd name="connsiteX47" fmla="*/ 277960 w 299632"/>
                    <a:gd name="connsiteY47" fmla="*/ 416629 h 520973"/>
                    <a:gd name="connsiteX48" fmla="*/ 282270 w 299632"/>
                    <a:gd name="connsiteY48" fmla="*/ 411026 h 520973"/>
                    <a:gd name="connsiteX49" fmla="*/ 282701 w 299632"/>
                    <a:gd name="connsiteY49" fmla="*/ 410164 h 520973"/>
                    <a:gd name="connsiteX50" fmla="*/ 286579 w 299632"/>
                    <a:gd name="connsiteY50" fmla="*/ 404993 h 520973"/>
                    <a:gd name="connsiteX51" fmla="*/ 286579 w 299632"/>
                    <a:gd name="connsiteY51" fmla="*/ 404993 h 520973"/>
                    <a:gd name="connsiteX52" fmla="*/ 284856 w 299632"/>
                    <a:gd name="connsiteY52" fmla="*/ 316649 h 520973"/>
                    <a:gd name="connsiteX53" fmla="*/ 168500 w 299632"/>
                    <a:gd name="connsiteY53" fmla="*/ 24467 h 520973"/>
                    <a:gd name="connsiteX54" fmla="*/ 183152 w 299632"/>
                    <a:gd name="connsiteY54" fmla="*/ 6798 h 520973"/>
                    <a:gd name="connsiteX55" fmla="*/ 191340 w 299632"/>
                    <a:gd name="connsiteY55" fmla="*/ 32655 h 520973"/>
                    <a:gd name="connsiteX56" fmla="*/ 186169 w 299632"/>
                    <a:gd name="connsiteY56" fmla="*/ 57650 h 520973"/>
                    <a:gd name="connsiteX57" fmla="*/ 182290 w 299632"/>
                    <a:gd name="connsiteY57" fmla="*/ 80059 h 520973"/>
                    <a:gd name="connsiteX58" fmla="*/ 168500 w 299632"/>
                    <a:gd name="connsiteY58" fmla="*/ 24467 h 52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299632" h="520973">
                      <a:moveTo>
                        <a:pt x="284425" y="316649"/>
                      </a:moveTo>
                      <a:cubicBezTo>
                        <a:pt x="284425" y="316649"/>
                        <a:pt x="281839" y="312771"/>
                        <a:pt x="280546" y="310616"/>
                      </a:cubicBezTo>
                      <a:cubicBezTo>
                        <a:pt x="279253" y="308892"/>
                        <a:pt x="277960" y="306737"/>
                        <a:pt x="276668" y="305013"/>
                      </a:cubicBezTo>
                      <a:cubicBezTo>
                        <a:pt x="243916" y="258471"/>
                        <a:pt x="220214" y="199863"/>
                        <a:pt x="205131" y="167111"/>
                      </a:cubicBezTo>
                      <a:cubicBezTo>
                        <a:pt x="215042" y="155475"/>
                        <a:pt x="211595" y="136513"/>
                        <a:pt x="201252" y="124878"/>
                      </a:cubicBezTo>
                      <a:cubicBezTo>
                        <a:pt x="192633" y="114966"/>
                        <a:pt x="187031" y="105916"/>
                        <a:pt x="184014" y="101176"/>
                      </a:cubicBezTo>
                      <a:cubicBezTo>
                        <a:pt x="184014" y="100745"/>
                        <a:pt x="184014" y="100314"/>
                        <a:pt x="184014" y="99883"/>
                      </a:cubicBezTo>
                      <a:cubicBezTo>
                        <a:pt x="184014" y="96866"/>
                        <a:pt x="184014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5"/>
                        <a:pt x="164191" y="20589"/>
                        <a:pt x="165052" y="27915"/>
                      </a:cubicBezTo>
                      <a:cubicBezTo>
                        <a:pt x="166345" y="38258"/>
                        <a:pt x="170655" y="48169"/>
                        <a:pt x="173671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638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1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5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7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3" y="409303"/>
                        <a:pt x="76708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592" y="473945"/>
                        <a:pt x="44387" y="499801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89" y="514884"/>
                      </a:cubicBezTo>
                      <a:cubicBezTo>
                        <a:pt x="68089" y="514884"/>
                        <a:pt x="68521" y="514884"/>
                        <a:pt x="68951" y="515315"/>
                      </a:cubicBezTo>
                      <a:cubicBezTo>
                        <a:pt x="69382" y="515315"/>
                        <a:pt x="70244" y="515746"/>
                        <a:pt x="70675" y="516177"/>
                      </a:cubicBezTo>
                      <a:cubicBezTo>
                        <a:pt x="71106" y="516177"/>
                        <a:pt x="71537" y="516177"/>
                        <a:pt x="71968" y="516608"/>
                      </a:cubicBezTo>
                      <a:cubicBezTo>
                        <a:pt x="72399" y="516608"/>
                        <a:pt x="73261" y="517039"/>
                        <a:pt x="73692" y="517470"/>
                      </a:cubicBezTo>
                      <a:cubicBezTo>
                        <a:pt x="74123" y="517470"/>
                        <a:pt x="74985" y="517901"/>
                        <a:pt x="75416" y="517901"/>
                      </a:cubicBezTo>
                      <a:cubicBezTo>
                        <a:pt x="75847" y="517901"/>
                        <a:pt x="76277" y="517901"/>
                        <a:pt x="76708" y="518332"/>
                      </a:cubicBezTo>
                      <a:cubicBezTo>
                        <a:pt x="77570" y="518332"/>
                        <a:pt x="78432" y="518763"/>
                        <a:pt x="79294" y="519194"/>
                      </a:cubicBezTo>
                      <a:cubicBezTo>
                        <a:pt x="79294" y="519194"/>
                        <a:pt x="80156" y="519194"/>
                        <a:pt x="80156" y="519194"/>
                      </a:cubicBezTo>
                      <a:cubicBezTo>
                        <a:pt x="81449" y="519194"/>
                        <a:pt x="82742" y="519625"/>
                        <a:pt x="84034" y="520056"/>
                      </a:cubicBezTo>
                      <a:cubicBezTo>
                        <a:pt x="96532" y="522642"/>
                        <a:pt x="112477" y="519625"/>
                        <a:pt x="130146" y="512730"/>
                      </a:cubicBezTo>
                      <a:cubicBezTo>
                        <a:pt x="176688" y="495492"/>
                        <a:pt x="233142" y="454983"/>
                        <a:pt x="258999" y="434729"/>
                      </a:cubicBezTo>
                      <a:cubicBezTo>
                        <a:pt x="265894" y="429126"/>
                        <a:pt x="272358" y="423093"/>
                        <a:pt x="277960" y="416629"/>
                      </a:cubicBezTo>
                      <a:cubicBezTo>
                        <a:pt x="279684" y="414905"/>
                        <a:pt x="280977" y="412750"/>
                        <a:pt x="282270" y="411026"/>
                      </a:cubicBezTo>
                      <a:cubicBezTo>
                        <a:pt x="282270" y="411026"/>
                        <a:pt x="282270" y="410595"/>
                        <a:pt x="282701" y="410164"/>
                      </a:cubicBezTo>
                      <a:cubicBezTo>
                        <a:pt x="283994" y="408441"/>
                        <a:pt x="285287" y="406717"/>
                        <a:pt x="286579" y="404993"/>
                      </a:cubicBezTo>
                      <a:cubicBezTo>
                        <a:pt x="286579" y="404993"/>
                        <a:pt x="286579" y="404993"/>
                        <a:pt x="286579" y="404993"/>
                      </a:cubicBezTo>
                      <a:cubicBezTo>
                        <a:pt x="302094" y="380429"/>
                        <a:pt x="306403" y="349832"/>
                        <a:pt x="284856" y="316649"/>
                      </a:cubicBezTo>
                      <a:close/>
                      <a:moveTo>
                        <a:pt x="168500" y="24467"/>
                      </a:moveTo>
                      <a:cubicBezTo>
                        <a:pt x="166345" y="13694"/>
                        <a:pt x="171086" y="765"/>
                        <a:pt x="183152" y="6798"/>
                      </a:cubicBezTo>
                      <a:cubicBezTo>
                        <a:pt x="191340" y="12832"/>
                        <a:pt x="194357" y="21451"/>
                        <a:pt x="191340" y="32655"/>
                      </a:cubicBezTo>
                      <a:cubicBezTo>
                        <a:pt x="190047" y="41274"/>
                        <a:pt x="188324" y="49462"/>
                        <a:pt x="186169" y="57650"/>
                      </a:cubicBezTo>
                      <a:cubicBezTo>
                        <a:pt x="184014" y="64976"/>
                        <a:pt x="182721" y="72733"/>
                        <a:pt x="182290" y="80059"/>
                      </a:cubicBezTo>
                      <a:cubicBezTo>
                        <a:pt x="179274" y="61098"/>
                        <a:pt x="173671" y="43429"/>
                        <a:pt x="168500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56" name="Graphic 1445">
                  <a:extLst>
                    <a:ext uri="{FF2B5EF4-FFF2-40B4-BE49-F238E27FC236}">
                      <a16:creationId xmlns:a16="http://schemas.microsoft.com/office/drawing/2014/main" id="{B231D503-C77C-94D3-6C0E-FA179874C0CA}"/>
                    </a:ext>
                  </a:extLst>
                </p:cNvPr>
                <p:cNvGrpSpPr/>
                <p:nvPr/>
              </p:nvGrpSpPr>
              <p:grpSpPr>
                <a:xfrm>
                  <a:off x="6684043" y="2695997"/>
                  <a:ext cx="301116" cy="521835"/>
                  <a:chOff x="6684043" y="2695997"/>
                  <a:chExt cx="301116" cy="521835"/>
                </a:xfrm>
              </p:grpSpPr>
              <p:grpSp>
                <p:nvGrpSpPr>
                  <p:cNvPr id="57" name="Graphic 1445">
                    <a:extLst>
                      <a:ext uri="{FF2B5EF4-FFF2-40B4-BE49-F238E27FC236}">
                        <a16:creationId xmlns:a16="http://schemas.microsoft.com/office/drawing/2014/main" id="{A3D92636-7BF9-EFCF-1ACA-F96136940A42}"/>
                      </a:ext>
                    </a:extLst>
                  </p:cNvPr>
                  <p:cNvGrpSpPr/>
                  <p:nvPr/>
                </p:nvGrpSpPr>
                <p:grpSpPr>
                  <a:xfrm>
                    <a:off x="6720917" y="2856213"/>
                    <a:ext cx="264242" cy="361619"/>
                    <a:chOff x="6720917" y="2856213"/>
                    <a:chExt cx="264242" cy="361619"/>
                  </a:xfrm>
                </p:grpSpPr>
                <p:sp>
                  <p:nvSpPr>
                    <p:cNvPr id="7438" name="Vrije vorm: vorm 7437">
                      <a:extLst>
                        <a:ext uri="{FF2B5EF4-FFF2-40B4-BE49-F238E27FC236}">
                          <a16:creationId xmlns:a16="http://schemas.microsoft.com/office/drawing/2014/main" id="{8EC08042-2573-5D66-E32D-A7D1E6F4D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917" y="2856213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800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4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8001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800" y="275375"/>
                          </a:cubicBezTo>
                          <a:cubicBezTo>
                            <a:pt x="229695" y="269773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9" name="Vrije vorm: vorm 7438">
                      <a:extLst>
                        <a:ext uri="{FF2B5EF4-FFF2-40B4-BE49-F238E27FC236}">
                          <a16:creationId xmlns:a16="http://schemas.microsoft.com/office/drawing/2014/main" id="{C3B4ADC7-65FC-0A3C-537D-DF4B0A0B47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535" y="3001442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2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2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40" name="Vrije vorm: vorm 7439">
                      <a:extLst>
                        <a:ext uri="{FF2B5EF4-FFF2-40B4-BE49-F238E27FC236}">
                          <a16:creationId xmlns:a16="http://schemas.microsoft.com/office/drawing/2014/main" id="{090CD7EC-F78C-7232-DA43-C2C3EDF6F6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4104" y="3001872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1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2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1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7"/>
                            <a:pt x="34176" y="9050"/>
                            <a:pt x="31591" y="5602"/>
                          </a:cubicBezTo>
                          <a:cubicBezTo>
                            <a:pt x="30298" y="3879"/>
                            <a:pt x="29005" y="1724"/>
                            <a:pt x="27712" y="0"/>
                          </a:cubicBezTo>
                          <a:cubicBezTo>
                            <a:pt x="17800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2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41" name="Vrije vorm: vorm 7440">
                      <a:extLst>
                        <a:ext uri="{FF2B5EF4-FFF2-40B4-BE49-F238E27FC236}">
                          <a16:creationId xmlns:a16="http://schemas.microsoft.com/office/drawing/2014/main" id="{A6E23AD0-2E28-6734-5D4A-E6D4759B59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099" y="3133311"/>
                      <a:ext cx="76764" cy="84521"/>
                    </a:xfrm>
                    <a:custGeom>
                      <a:avLst/>
                      <a:gdLst>
                        <a:gd name="connsiteX0" fmla="*/ 22897 w 76764"/>
                        <a:gd name="connsiteY0" fmla="*/ 0 h 84521"/>
                        <a:gd name="connsiteX1" fmla="*/ 16863 w 76764"/>
                        <a:gd name="connsiteY1" fmla="*/ 10774 h 84521"/>
                        <a:gd name="connsiteX2" fmla="*/ 30654 w 76764"/>
                        <a:gd name="connsiteY2" fmla="*/ 83604 h 84521"/>
                        <a:gd name="connsiteX3" fmla="*/ 76765 w 76764"/>
                        <a:gd name="connsiteY3" fmla="*/ 76278 h 84521"/>
                        <a:gd name="connsiteX4" fmla="*/ 22897 w 76764"/>
                        <a:gd name="connsiteY4" fmla="*/ 0 h 84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1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4"/>
                          </a:cubicBezTo>
                          <a:cubicBezTo>
                            <a:pt x="43151" y="86189"/>
                            <a:pt x="59096" y="83173"/>
                            <a:pt x="76765" y="76278"/>
                          </a:cubicBezTo>
                          <a:cubicBezTo>
                            <a:pt x="60820" y="26719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58" name="Vrije vorm: vorm 57">
                    <a:extLst>
                      <a:ext uri="{FF2B5EF4-FFF2-40B4-BE49-F238E27FC236}">
                        <a16:creationId xmlns:a16="http://schemas.microsoft.com/office/drawing/2014/main" id="{B5AC8CE6-F679-FA89-E2CC-1CE169A19AC8}"/>
                      </a:ext>
                    </a:extLst>
                  </p:cNvPr>
                  <p:cNvSpPr/>
                  <p:nvPr/>
                </p:nvSpPr>
                <p:spPr>
                  <a:xfrm>
                    <a:off x="6720917" y="2856213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800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6 h 353376"/>
                      <a:gd name="connsiteX16" fmla="*/ 202114 w 241761"/>
                      <a:gd name="connsiteY16" fmla="*/ 137041 h 353376"/>
                      <a:gd name="connsiteX17" fmla="*/ 192633 w 241761"/>
                      <a:gd name="connsiteY17" fmla="*/ 206423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4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8001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800" y="275375"/>
                        </a:cubicBezTo>
                        <a:cubicBezTo>
                          <a:pt x="229695" y="269773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8147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702" y="92653"/>
                          <a:pt x="103427" y="56885"/>
                          <a:pt x="137903" y="43526"/>
                        </a:cubicBezTo>
                        <a:cubicBezTo>
                          <a:pt x="172379" y="29735"/>
                          <a:pt x="192633" y="111615"/>
                          <a:pt x="202114" y="137041"/>
                        </a:cubicBezTo>
                        <a:cubicBezTo>
                          <a:pt x="211595" y="162036"/>
                          <a:pt x="183152" y="183152"/>
                          <a:pt x="192633" y="206423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59" name="Vrije vorm: vorm 58">
                    <a:extLst>
                      <a:ext uri="{FF2B5EF4-FFF2-40B4-BE49-F238E27FC236}">
                        <a16:creationId xmlns:a16="http://schemas.microsoft.com/office/drawing/2014/main" id="{66E97D3E-FA6A-291F-D089-9C0F82578EE3}"/>
                      </a:ext>
                    </a:extLst>
                  </p:cNvPr>
                  <p:cNvSpPr/>
                  <p:nvPr/>
                </p:nvSpPr>
                <p:spPr>
                  <a:xfrm>
                    <a:off x="6849178" y="2695997"/>
                    <a:ext cx="32913" cy="104311"/>
                  </a:xfrm>
                  <a:custGeom>
                    <a:avLst/>
                    <a:gdLst>
                      <a:gd name="connsiteX0" fmla="*/ 7919 w 32913"/>
                      <a:gd name="connsiteY0" fmla="*/ 1627 h 104311"/>
                      <a:gd name="connsiteX1" fmla="*/ 593 w 32913"/>
                      <a:gd name="connsiteY1" fmla="*/ 27915 h 104311"/>
                      <a:gd name="connsiteX2" fmla="*/ 9212 w 32913"/>
                      <a:gd name="connsiteY2" fmla="*/ 58081 h 104311"/>
                      <a:gd name="connsiteX3" fmla="*/ 16107 w 32913"/>
                      <a:gd name="connsiteY3" fmla="*/ 103330 h 104311"/>
                      <a:gd name="connsiteX4" fmla="*/ 20416 w 32913"/>
                      <a:gd name="connsiteY4" fmla="*/ 99883 h 104311"/>
                      <a:gd name="connsiteX5" fmla="*/ 19985 w 32913"/>
                      <a:gd name="connsiteY5" fmla="*/ 91695 h 104311"/>
                      <a:gd name="connsiteX6" fmla="*/ 26449 w 32913"/>
                      <a:gd name="connsiteY6" fmla="*/ 56357 h 104311"/>
                      <a:gd name="connsiteX7" fmla="*/ 32914 w 32913"/>
                      <a:gd name="connsiteY7" fmla="*/ 25329 h 104311"/>
                      <a:gd name="connsiteX8" fmla="*/ 8350 w 32913"/>
                      <a:gd name="connsiteY8" fmla="*/ 1627 h 104311"/>
                      <a:gd name="connsiteX9" fmla="*/ 27742 w 32913"/>
                      <a:gd name="connsiteY9" fmla="*/ 32655 h 104311"/>
                      <a:gd name="connsiteX10" fmla="*/ 22571 w 32913"/>
                      <a:gd name="connsiteY10" fmla="*/ 57650 h 104311"/>
                      <a:gd name="connsiteX11" fmla="*/ 18692 w 32913"/>
                      <a:gd name="connsiteY11" fmla="*/ 80059 h 104311"/>
                      <a:gd name="connsiteX12" fmla="*/ 4902 w 32913"/>
                      <a:gd name="connsiteY12" fmla="*/ 24467 h 104311"/>
                      <a:gd name="connsiteX13" fmla="*/ 19554 w 32913"/>
                      <a:gd name="connsiteY13" fmla="*/ 6798 h 104311"/>
                      <a:gd name="connsiteX14" fmla="*/ 27742 w 32913"/>
                      <a:gd name="connsiteY14" fmla="*/ 32655 h 10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1">
                        <a:moveTo>
                          <a:pt x="7919" y="1627"/>
                        </a:moveTo>
                        <a:cubicBezTo>
                          <a:pt x="-1562" y="5506"/>
                          <a:pt x="-269" y="20589"/>
                          <a:pt x="593" y="27915"/>
                        </a:cubicBezTo>
                        <a:cubicBezTo>
                          <a:pt x="1885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5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2"/>
                          <a:pt x="30759" y="21450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0" name="Vrije vorm: vorm 59">
                    <a:extLst>
                      <a:ext uri="{FF2B5EF4-FFF2-40B4-BE49-F238E27FC236}">
                        <a16:creationId xmlns:a16="http://schemas.microsoft.com/office/drawing/2014/main" id="{20565154-C6D6-ABDF-D9AC-E098F1E570E9}"/>
                      </a:ext>
                    </a:extLst>
                  </p:cNvPr>
                  <p:cNvSpPr/>
                  <p:nvPr/>
                </p:nvSpPr>
                <p:spPr>
                  <a:xfrm>
                    <a:off x="6684093" y="2793294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9"/>
                          <a:pt x="-5409" y="92654"/>
                          <a:pt x="1055" y="109892"/>
                        </a:cubicBezTo>
                        <a:cubicBezTo>
                          <a:pt x="7519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6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2"/>
                          <a:pt x="216098" y="42664"/>
                          <a:pt x="203169" y="28012"/>
                        </a:cubicBezTo>
                        <a:cubicBezTo>
                          <a:pt x="190241" y="13359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61" name="Vrije vorm: vorm 60">
                    <a:extLst>
                      <a:ext uri="{FF2B5EF4-FFF2-40B4-BE49-F238E27FC236}">
                        <a16:creationId xmlns:a16="http://schemas.microsoft.com/office/drawing/2014/main" id="{C23D8FA8-6812-A628-2DD7-0F20B74B3E2C}"/>
                      </a:ext>
                    </a:extLst>
                  </p:cNvPr>
                  <p:cNvSpPr/>
                  <p:nvPr/>
                </p:nvSpPr>
                <p:spPr>
                  <a:xfrm>
                    <a:off x="6684043" y="2793294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3" y="9481"/>
                          <a:pt x="79969" y="39647"/>
                        </a:cubicBezTo>
                        <a:cubicBezTo>
                          <a:pt x="84278" y="37923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5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1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3"/>
                          <a:pt x="1105" y="109892"/>
                        </a:cubicBezTo>
                        <a:cubicBezTo>
                          <a:pt x="7569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6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2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62" name="Graphic 1445">
                    <a:extLst>
                      <a:ext uri="{FF2B5EF4-FFF2-40B4-BE49-F238E27FC236}">
                        <a16:creationId xmlns:a16="http://schemas.microsoft.com/office/drawing/2014/main" id="{B7F76567-1EE8-937F-C870-645263CF9FD2}"/>
                      </a:ext>
                    </a:extLst>
                  </p:cNvPr>
                  <p:cNvGrpSpPr/>
                  <p:nvPr/>
                </p:nvGrpSpPr>
                <p:grpSpPr>
                  <a:xfrm>
                    <a:off x="6702387" y="2817656"/>
                    <a:ext cx="177504" cy="111385"/>
                    <a:chOff x="6702387" y="2817656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7426" name="Vrije vorm: vorm 7425">
                      <a:extLst>
                        <a:ext uri="{FF2B5EF4-FFF2-40B4-BE49-F238E27FC236}">
                          <a16:creationId xmlns:a16="http://schemas.microsoft.com/office/drawing/2014/main" id="{16941193-5D6F-2D00-31E2-2A654CB780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387" y="2893430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10" y="4154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27" name="Vrije vorm: vorm 7426">
                      <a:extLst>
                        <a:ext uri="{FF2B5EF4-FFF2-40B4-BE49-F238E27FC236}">
                          <a16:creationId xmlns:a16="http://schemas.microsoft.com/office/drawing/2014/main" id="{3814C225-EFFF-EE69-AC52-3BDE44D63D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5704" y="2907387"/>
                      <a:ext cx="4782" cy="9049"/>
                    </a:xfrm>
                    <a:custGeom>
                      <a:avLst/>
                      <a:gdLst>
                        <a:gd name="connsiteX0" fmla="*/ 2197 w 4782"/>
                        <a:gd name="connsiteY0" fmla="*/ 970 h 9049"/>
                        <a:gd name="connsiteX1" fmla="*/ 42 w 4782"/>
                        <a:gd name="connsiteY1" fmla="*/ 7434 h 9049"/>
                        <a:gd name="connsiteX2" fmla="*/ 3059 w 4782"/>
                        <a:gd name="connsiteY2" fmla="*/ 7434 h 9049"/>
                        <a:gd name="connsiteX3" fmla="*/ 4782 w 4782"/>
                        <a:gd name="connsiteY3" fmla="*/ 970 h 9049"/>
                        <a:gd name="connsiteX4" fmla="*/ 2197 w 4782"/>
                        <a:gd name="connsiteY4" fmla="*/ 970 h 9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49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3059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28" name="Vrije vorm: vorm 7427">
                      <a:extLst>
                        <a:ext uri="{FF2B5EF4-FFF2-40B4-BE49-F238E27FC236}">
                          <a16:creationId xmlns:a16="http://schemas.microsoft.com/office/drawing/2014/main" id="{223BC90F-CB5E-16A6-CFEE-A39FCD3705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957" y="2874743"/>
                      <a:ext cx="5453" cy="7278"/>
                    </a:xfrm>
                    <a:custGeom>
                      <a:avLst/>
                      <a:gdLst>
                        <a:gd name="connsiteX0" fmla="*/ 3215 w 5453"/>
                        <a:gd name="connsiteY0" fmla="*/ 431 h 7278"/>
                        <a:gd name="connsiteX1" fmla="*/ 198 w 5453"/>
                        <a:gd name="connsiteY1" fmla="*/ 5171 h 7278"/>
                        <a:gd name="connsiteX2" fmla="*/ 2784 w 5453"/>
                        <a:gd name="connsiteY2" fmla="*/ 6464 h 7278"/>
                        <a:gd name="connsiteX3" fmla="*/ 5369 w 5453"/>
                        <a:gd name="connsiteY3" fmla="*/ 1724 h 7278"/>
                        <a:gd name="connsiteX4" fmla="*/ 3215 w 5453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3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5800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29" name="Vrije vorm: vorm 7428">
                      <a:extLst>
                        <a:ext uri="{FF2B5EF4-FFF2-40B4-BE49-F238E27FC236}">
                          <a16:creationId xmlns:a16="http://schemas.microsoft.com/office/drawing/2014/main" id="{4A192B6B-C7E7-2910-9DC6-A84F6319F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4619" y="2921481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448 w 4309"/>
                        <a:gd name="connsiteY3" fmla="*/ 5838 h 7561"/>
                        <a:gd name="connsiteX4" fmla="*/ 4310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448" y="5838"/>
                          </a:cubicBezTo>
                          <a:cubicBezTo>
                            <a:pt x="3879" y="4545"/>
                            <a:pt x="4310" y="2821"/>
                            <a:pt x="4310" y="1528"/>
                          </a:cubicBezTo>
                          <a:cubicBezTo>
                            <a:pt x="4310" y="-196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0" name="Vrije vorm: vorm 7429">
                      <a:extLst>
                        <a:ext uri="{FF2B5EF4-FFF2-40B4-BE49-F238E27FC236}">
                          <a16:creationId xmlns:a16="http://schemas.microsoft.com/office/drawing/2014/main" id="{AF76FED5-651D-8106-1611-AA256C886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085" y="2882761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4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1" name="Vrije vorm: vorm 7430">
                      <a:extLst>
                        <a:ext uri="{FF2B5EF4-FFF2-40B4-BE49-F238E27FC236}">
                          <a16:creationId xmlns:a16="http://schemas.microsoft.com/office/drawing/2014/main" id="{7CFC80CE-1953-AA8E-02E6-AFE1F5C25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8255" y="2875578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60" y="2613"/>
                            <a:pt x="498" y="3905"/>
                          </a:cubicBezTo>
                          <a:cubicBezTo>
                            <a:pt x="67" y="4767"/>
                            <a:pt x="-364" y="5629"/>
                            <a:pt x="498" y="6060"/>
                          </a:cubicBezTo>
                          <a:cubicBezTo>
                            <a:pt x="1360" y="6491"/>
                            <a:pt x="2221" y="6060"/>
                            <a:pt x="2652" y="5629"/>
                          </a:cubicBezTo>
                          <a:cubicBezTo>
                            <a:pt x="3514" y="4336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2" name="Vrije vorm: vorm 7431">
                      <a:extLst>
                        <a:ext uri="{FF2B5EF4-FFF2-40B4-BE49-F238E27FC236}">
                          <a16:creationId xmlns:a16="http://schemas.microsoft.com/office/drawing/2014/main" id="{E0213E50-852E-0751-C4C7-9F59161CA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919" y="2834739"/>
                      <a:ext cx="4309" cy="4666"/>
                    </a:xfrm>
                    <a:custGeom>
                      <a:avLst/>
                      <a:gdLst>
                        <a:gd name="connsiteX0" fmla="*/ 2586 w 4309"/>
                        <a:gd name="connsiteY0" fmla="*/ 357 h 4666"/>
                        <a:gd name="connsiteX1" fmla="*/ 0 w 4309"/>
                        <a:gd name="connsiteY1" fmla="*/ 2943 h 4666"/>
                        <a:gd name="connsiteX2" fmla="*/ 431 w 4309"/>
                        <a:gd name="connsiteY2" fmla="*/ 4667 h 4666"/>
                        <a:gd name="connsiteX3" fmla="*/ 2586 w 4309"/>
                        <a:gd name="connsiteY3" fmla="*/ 3805 h 4666"/>
                        <a:gd name="connsiteX4" fmla="*/ 4309 w 4309"/>
                        <a:gd name="connsiteY4" fmla="*/ 1219 h 4666"/>
                        <a:gd name="connsiteX5" fmla="*/ 2586 w 4309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7"/>
                            <a:pt x="431" y="4667"/>
                          </a:cubicBezTo>
                          <a:cubicBezTo>
                            <a:pt x="1293" y="4667"/>
                            <a:pt x="2155" y="4667"/>
                            <a:pt x="2586" y="3805"/>
                          </a:cubicBezTo>
                          <a:cubicBezTo>
                            <a:pt x="3017" y="2943"/>
                            <a:pt x="3879" y="2512"/>
                            <a:pt x="4309" y="1219"/>
                          </a:cubicBezTo>
                          <a:cubicBezTo>
                            <a:pt x="4309" y="357"/>
                            <a:pt x="3447" y="-505"/>
                            <a:pt x="2586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3" name="Vrije vorm: vorm 7432">
                      <a:extLst>
                        <a:ext uri="{FF2B5EF4-FFF2-40B4-BE49-F238E27FC236}">
                          <a16:creationId xmlns:a16="http://schemas.microsoft.com/office/drawing/2014/main" id="{C796D433-930A-350A-5501-D0AFBED31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648" y="2865373"/>
                      <a:ext cx="4681" cy="5116"/>
                    </a:xfrm>
                    <a:custGeom>
                      <a:avLst/>
                      <a:gdLst>
                        <a:gd name="connsiteX0" fmla="*/ 2039 w 4681"/>
                        <a:gd name="connsiteY0" fmla="*/ 321 h 5116"/>
                        <a:gd name="connsiteX1" fmla="*/ 315 w 4681"/>
                        <a:gd name="connsiteY1" fmla="*/ 2906 h 5116"/>
                        <a:gd name="connsiteX2" fmla="*/ 3332 w 4681"/>
                        <a:gd name="connsiteY2" fmla="*/ 4199 h 5116"/>
                        <a:gd name="connsiteX3" fmla="*/ 4625 w 4681"/>
                        <a:gd name="connsiteY3" fmla="*/ 1614 h 5116"/>
                        <a:gd name="connsiteX4" fmla="*/ 2039 w 4681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81" h="5116">
                          <a:moveTo>
                            <a:pt x="2039" y="321"/>
                          </a:moveTo>
                          <a:cubicBezTo>
                            <a:pt x="2039" y="321"/>
                            <a:pt x="746" y="2044"/>
                            <a:pt x="315" y="2906"/>
                          </a:cubicBezTo>
                          <a:cubicBezTo>
                            <a:pt x="-978" y="5061"/>
                            <a:pt x="2039" y="5923"/>
                            <a:pt x="3332" y="4199"/>
                          </a:cubicBezTo>
                          <a:cubicBezTo>
                            <a:pt x="3763" y="3337"/>
                            <a:pt x="4194" y="2476"/>
                            <a:pt x="4625" y="1614"/>
                          </a:cubicBezTo>
                          <a:cubicBezTo>
                            <a:pt x="5056" y="-110"/>
                            <a:pt x="2901" y="-541"/>
                            <a:pt x="2039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4" name="Vrije vorm: vorm 7433">
                      <a:extLst>
                        <a:ext uri="{FF2B5EF4-FFF2-40B4-BE49-F238E27FC236}">
                          <a16:creationId xmlns:a16="http://schemas.microsoft.com/office/drawing/2014/main" id="{9320BFC9-2410-F897-7FBD-2D4D3A8DB3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2130" y="2836901"/>
                      <a:ext cx="7477" cy="8190"/>
                    </a:xfrm>
                    <a:custGeom>
                      <a:avLst/>
                      <a:gdLst>
                        <a:gd name="connsiteX0" fmla="*/ 4447 w 7477"/>
                        <a:gd name="connsiteY0" fmla="*/ 349 h 8190"/>
                        <a:gd name="connsiteX1" fmla="*/ 568 w 7477"/>
                        <a:gd name="connsiteY1" fmla="*/ 4659 h 8190"/>
                        <a:gd name="connsiteX2" fmla="*/ 3154 w 7477"/>
                        <a:gd name="connsiteY2" fmla="*/ 7676 h 8190"/>
                        <a:gd name="connsiteX3" fmla="*/ 7033 w 7477"/>
                        <a:gd name="connsiteY3" fmla="*/ 3366 h 8190"/>
                        <a:gd name="connsiteX4" fmla="*/ 4447 w 7477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7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6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5" name="Vrije vorm: vorm 7434">
                      <a:extLst>
                        <a:ext uri="{FF2B5EF4-FFF2-40B4-BE49-F238E27FC236}">
                          <a16:creationId xmlns:a16="http://schemas.microsoft.com/office/drawing/2014/main" id="{E5565C29-6EB3-BC41-6177-8CDD2213D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2826" y="2851041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10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8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10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6" name="Vrije vorm: vorm 7435">
                      <a:extLst>
                        <a:ext uri="{FF2B5EF4-FFF2-40B4-BE49-F238E27FC236}">
                          <a16:creationId xmlns:a16="http://schemas.microsoft.com/office/drawing/2014/main" id="{253E0FF2-924E-F71B-C716-FBB1C82C64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1409" y="2817656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5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7437" name="Vrije vorm: vorm 7436">
                      <a:extLst>
                        <a:ext uri="{FF2B5EF4-FFF2-40B4-BE49-F238E27FC236}">
                          <a16:creationId xmlns:a16="http://schemas.microsoft.com/office/drawing/2014/main" id="{ECB89AE1-54A4-063C-79B1-6AFAEDF0D2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3659" y="2858798"/>
                      <a:ext cx="5602" cy="7326"/>
                    </a:xfrm>
                    <a:custGeom>
                      <a:avLst/>
                      <a:gdLst>
                        <a:gd name="connsiteX0" fmla="*/ 5171 w 5602"/>
                        <a:gd name="connsiteY0" fmla="*/ 0 h 7326"/>
                        <a:gd name="connsiteX1" fmla="*/ 2586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7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5171" y="0"/>
                          </a:moveTo>
                          <a:cubicBezTo>
                            <a:pt x="5171" y="0"/>
                            <a:pt x="3017" y="0"/>
                            <a:pt x="2586" y="1293"/>
                          </a:cubicBezTo>
                          <a:cubicBezTo>
                            <a:pt x="1724" y="2586"/>
                            <a:pt x="862" y="3448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7" y="6033"/>
                          </a:cubicBezTo>
                          <a:cubicBezTo>
                            <a:pt x="3879" y="4740"/>
                            <a:pt x="5171" y="3448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63" name="Vrije vorm: vorm 62">
                    <a:extLst>
                      <a:ext uri="{FF2B5EF4-FFF2-40B4-BE49-F238E27FC236}">
                        <a16:creationId xmlns:a16="http://schemas.microsoft.com/office/drawing/2014/main" id="{9B2E3026-28CC-341E-D82A-B07070184CBD}"/>
                      </a:ext>
                    </a:extLst>
                  </p:cNvPr>
                  <p:cNvSpPr/>
                  <p:nvPr/>
                </p:nvSpPr>
                <p:spPr>
                  <a:xfrm>
                    <a:off x="6738155" y="3133311"/>
                    <a:ext cx="76708" cy="84521"/>
                  </a:xfrm>
                  <a:custGeom>
                    <a:avLst/>
                    <a:gdLst>
                      <a:gd name="connsiteX0" fmla="*/ 22840 w 76708"/>
                      <a:gd name="connsiteY0" fmla="*/ 0 h 84521"/>
                      <a:gd name="connsiteX1" fmla="*/ 16807 w 76708"/>
                      <a:gd name="connsiteY1" fmla="*/ 10774 h 84521"/>
                      <a:gd name="connsiteX2" fmla="*/ 12497 w 76708"/>
                      <a:gd name="connsiteY2" fmla="*/ 18531 h 84521"/>
                      <a:gd name="connsiteX3" fmla="*/ 34476 w 76708"/>
                      <a:gd name="connsiteY3" fmla="*/ 20254 h 84521"/>
                      <a:gd name="connsiteX4" fmla="*/ 37492 w 76708"/>
                      <a:gd name="connsiteY4" fmla="*/ 76708 h 84521"/>
                      <a:gd name="connsiteX5" fmla="*/ 0 w 76708"/>
                      <a:gd name="connsiteY5" fmla="*/ 58178 h 84521"/>
                      <a:gd name="connsiteX6" fmla="*/ 30597 w 76708"/>
                      <a:gd name="connsiteY6" fmla="*/ 83604 h 84521"/>
                      <a:gd name="connsiteX7" fmla="*/ 76708 w 76708"/>
                      <a:gd name="connsiteY7" fmla="*/ 76278 h 84521"/>
                      <a:gd name="connsiteX8" fmla="*/ 22840 w 76708"/>
                      <a:gd name="connsiteY8" fmla="*/ 0 h 84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1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4"/>
                        </a:cubicBezTo>
                        <a:cubicBezTo>
                          <a:pt x="43095" y="86189"/>
                          <a:pt x="59040" y="83173"/>
                          <a:pt x="76708" y="76278"/>
                        </a:cubicBezTo>
                        <a:cubicBezTo>
                          <a:pt x="60763" y="26719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24" name="Vrije vorm: vorm 7423">
                    <a:extLst>
                      <a:ext uri="{FF2B5EF4-FFF2-40B4-BE49-F238E27FC236}">
                        <a16:creationId xmlns:a16="http://schemas.microsoft.com/office/drawing/2014/main" id="{EB79F85F-ABF5-E1F7-0807-CE841BC1D12B}"/>
                      </a:ext>
                    </a:extLst>
                  </p:cNvPr>
                  <p:cNvSpPr/>
                  <p:nvPr/>
                </p:nvSpPr>
                <p:spPr>
                  <a:xfrm>
                    <a:off x="6760995" y="2963001"/>
                    <a:ext cx="37330" cy="136066"/>
                  </a:xfrm>
                  <a:custGeom>
                    <a:avLst/>
                    <a:gdLst>
                      <a:gd name="connsiteX0" fmla="*/ 30166 w 37330"/>
                      <a:gd name="connsiteY0" fmla="*/ 55679 h 136066"/>
                      <a:gd name="connsiteX1" fmla="*/ 1293 w 37330"/>
                      <a:gd name="connsiteY1" fmla="*/ 87 h 136066"/>
                      <a:gd name="connsiteX2" fmla="*/ 0 w 37330"/>
                      <a:gd name="connsiteY2" fmla="*/ 1380 h 136066"/>
                      <a:gd name="connsiteX3" fmla="*/ 22840 w 37330"/>
                      <a:gd name="connsiteY3" fmla="*/ 49646 h 136066"/>
                      <a:gd name="connsiteX4" fmla="*/ 33183 w 37330"/>
                      <a:gd name="connsiteY4" fmla="*/ 134973 h 136066"/>
                      <a:gd name="connsiteX5" fmla="*/ 36200 w 37330"/>
                      <a:gd name="connsiteY5" fmla="*/ 133249 h 136066"/>
                      <a:gd name="connsiteX6" fmla="*/ 29735 w 37330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330" h="136066">
                        <a:moveTo>
                          <a:pt x="30166" y="55679"/>
                        </a:moveTo>
                        <a:cubicBezTo>
                          <a:pt x="24133" y="34562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6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2"/>
                          <a:pt x="37061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25" name="Vrije vorm: vorm 7424">
                    <a:extLst>
                      <a:ext uri="{FF2B5EF4-FFF2-40B4-BE49-F238E27FC236}">
                        <a16:creationId xmlns:a16="http://schemas.microsoft.com/office/drawing/2014/main" id="{FCE6106D-7630-3DE5-9445-5397A6C24BE1}"/>
                      </a:ext>
                    </a:extLst>
                  </p:cNvPr>
                  <p:cNvSpPr/>
                  <p:nvPr/>
                </p:nvSpPr>
                <p:spPr>
                  <a:xfrm>
                    <a:off x="6795091" y="3104438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2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2"/>
                          <a:pt x="811" y="5602"/>
                        </a:cubicBezTo>
                        <a:cubicBezTo>
                          <a:pt x="2965" y="5602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1" name="Graphic 1445">
                <a:extLst>
                  <a:ext uri="{FF2B5EF4-FFF2-40B4-BE49-F238E27FC236}">
                    <a16:creationId xmlns:a16="http://schemas.microsoft.com/office/drawing/2014/main" id="{6FFDB957-F34B-CC11-A7FF-2EB5737EE8D4}"/>
                  </a:ext>
                </a:extLst>
              </p:cNvPr>
              <p:cNvGrpSpPr/>
              <p:nvPr/>
            </p:nvGrpSpPr>
            <p:grpSpPr>
              <a:xfrm>
                <a:off x="5194692" y="3503591"/>
                <a:ext cx="322716" cy="523989"/>
                <a:chOff x="5194692" y="3503591"/>
                <a:chExt cx="322716" cy="523989"/>
              </a:xfrm>
            </p:grpSpPr>
            <p:sp>
              <p:nvSpPr>
                <p:cNvPr id="28" name="Vrije vorm: vorm 27">
                  <a:extLst>
                    <a:ext uri="{FF2B5EF4-FFF2-40B4-BE49-F238E27FC236}">
                      <a16:creationId xmlns:a16="http://schemas.microsoft.com/office/drawing/2014/main" id="{29CCB2D4-CA70-F5EE-9F00-1774AAD00FB4}"/>
                    </a:ext>
                  </a:extLst>
                </p:cNvPr>
                <p:cNvSpPr/>
                <p:nvPr/>
              </p:nvSpPr>
              <p:spPr>
                <a:xfrm>
                  <a:off x="5217344" y="3507039"/>
                  <a:ext cx="300063" cy="520542"/>
                </a:xfrm>
                <a:custGeom>
                  <a:avLst/>
                  <a:gdLst>
                    <a:gd name="connsiteX0" fmla="*/ 284856 w 300063"/>
                    <a:gd name="connsiteY0" fmla="*/ 316649 h 520542"/>
                    <a:gd name="connsiteX1" fmla="*/ 280977 w 300063"/>
                    <a:gd name="connsiteY1" fmla="*/ 310616 h 520542"/>
                    <a:gd name="connsiteX2" fmla="*/ 277099 w 300063"/>
                    <a:gd name="connsiteY2" fmla="*/ 305013 h 520542"/>
                    <a:gd name="connsiteX3" fmla="*/ 205562 w 300063"/>
                    <a:gd name="connsiteY3" fmla="*/ 167111 h 520542"/>
                    <a:gd name="connsiteX4" fmla="*/ 201683 w 300063"/>
                    <a:gd name="connsiteY4" fmla="*/ 124878 h 520542"/>
                    <a:gd name="connsiteX5" fmla="*/ 184445 w 300063"/>
                    <a:gd name="connsiteY5" fmla="*/ 101176 h 520542"/>
                    <a:gd name="connsiteX6" fmla="*/ 184445 w 300063"/>
                    <a:gd name="connsiteY6" fmla="*/ 99883 h 520542"/>
                    <a:gd name="connsiteX7" fmla="*/ 184014 w 300063"/>
                    <a:gd name="connsiteY7" fmla="*/ 91695 h 520542"/>
                    <a:gd name="connsiteX8" fmla="*/ 190478 w 300063"/>
                    <a:gd name="connsiteY8" fmla="*/ 56357 h 520542"/>
                    <a:gd name="connsiteX9" fmla="*/ 196943 w 300063"/>
                    <a:gd name="connsiteY9" fmla="*/ 25329 h 520542"/>
                    <a:gd name="connsiteX10" fmla="*/ 172379 w 300063"/>
                    <a:gd name="connsiteY10" fmla="*/ 1627 h 520542"/>
                    <a:gd name="connsiteX11" fmla="*/ 165053 w 300063"/>
                    <a:gd name="connsiteY11" fmla="*/ 27915 h 520542"/>
                    <a:gd name="connsiteX12" fmla="*/ 173672 w 300063"/>
                    <a:gd name="connsiteY12" fmla="*/ 58081 h 520542"/>
                    <a:gd name="connsiteX13" fmla="*/ 179705 w 300063"/>
                    <a:gd name="connsiteY13" fmla="*/ 98159 h 520542"/>
                    <a:gd name="connsiteX14" fmla="*/ 58178 w 300063"/>
                    <a:gd name="connsiteY14" fmla="*/ 149011 h 520542"/>
                    <a:gd name="connsiteX15" fmla="*/ 5602 w 300063"/>
                    <a:gd name="connsiteY15" fmla="*/ 186934 h 520542"/>
                    <a:gd name="connsiteX16" fmla="*/ 5602 w 300063"/>
                    <a:gd name="connsiteY16" fmla="*/ 186934 h 520542"/>
                    <a:gd name="connsiteX17" fmla="*/ 3017 w 300063"/>
                    <a:gd name="connsiteY17" fmla="*/ 190382 h 520542"/>
                    <a:gd name="connsiteX18" fmla="*/ 3017 w 300063"/>
                    <a:gd name="connsiteY18" fmla="*/ 190382 h 520542"/>
                    <a:gd name="connsiteX19" fmla="*/ 1293 w 300063"/>
                    <a:gd name="connsiteY19" fmla="*/ 193398 h 520542"/>
                    <a:gd name="connsiteX20" fmla="*/ 1293 w 300063"/>
                    <a:gd name="connsiteY20" fmla="*/ 193398 h 520542"/>
                    <a:gd name="connsiteX21" fmla="*/ 431 w 300063"/>
                    <a:gd name="connsiteY21" fmla="*/ 196415 h 520542"/>
                    <a:gd name="connsiteX22" fmla="*/ 431 w 300063"/>
                    <a:gd name="connsiteY22" fmla="*/ 196846 h 520542"/>
                    <a:gd name="connsiteX23" fmla="*/ 0 w 300063"/>
                    <a:gd name="connsiteY23" fmla="*/ 199432 h 520542"/>
                    <a:gd name="connsiteX24" fmla="*/ 0 w 300063"/>
                    <a:gd name="connsiteY24" fmla="*/ 200293 h 520542"/>
                    <a:gd name="connsiteX25" fmla="*/ 0 w 300063"/>
                    <a:gd name="connsiteY25" fmla="*/ 202879 h 520542"/>
                    <a:gd name="connsiteX26" fmla="*/ 0 w 300063"/>
                    <a:gd name="connsiteY26" fmla="*/ 203741 h 520542"/>
                    <a:gd name="connsiteX27" fmla="*/ 862 w 300063"/>
                    <a:gd name="connsiteY27" fmla="*/ 207189 h 520542"/>
                    <a:gd name="connsiteX28" fmla="*/ 40509 w 300063"/>
                    <a:gd name="connsiteY28" fmla="*/ 258040 h 520542"/>
                    <a:gd name="connsiteX29" fmla="*/ 43526 w 300063"/>
                    <a:gd name="connsiteY29" fmla="*/ 256748 h 520542"/>
                    <a:gd name="connsiteX30" fmla="*/ 86189 w 300063"/>
                    <a:gd name="connsiteY30" fmla="*/ 336904 h 520542"/>
                    <a:gd name="connsiteX31" fmla="*/ 76709 w 300063"/>
                    <a:gd name="connsiteY31" fmla="*/ 436883 h 520542"/>
                    <a:gd name="connsiteX32" fmla="*/ 70675 w 300063"/>
                    <a:gd name="connsiteY32" fmla="*/ 447657 h 520542"/>
                    <a:gd name="connsiteX33" fmla="*/ 65935 w 300063"/>
                    <a:gd name="connsiteY33" fmla="*/ 513592 h 520542"/>
                    <a:gd name="connsiteX34" fmla="*/ 65935 w 300063"/>
                    <a:gd name="connsiteY34" fmla="*/ 513592 h 520542"/>
                    <a:gd name="connsiteX35" fmla="*/ 68090 w 300063"/>
                    <a:gd name="connsiteY35" fmla="*/ 514885 h 520542"/>
                    <a:gd name="connsiteX36" fmla="*/ 68951 w 300063"/>
                    <a:gd name="connsiteY36" fmla="*/ 514885 h 520542"/>
                    <a:gd name="connsiteX37" fmla="*/ 70675 w 300063"/>
                    <a:gd name="connsiteY37" fmla="*/ 515746 h 520542"/>
                    <a:gd name="connsiteX38" fmla="*/ 71968 w 300063"/>
                    <a:gd name="connsiteY38" fmla="*/ 516177 h 520542"/>
                    <a:gd name="connsiteX39" fmla="*/ 73692 w 300063"/>
                    <a:gd name="connsiteY39" fmla="*/ 517039 h 520542"/>
                    <a:gd name="connsiteX40" fmla="*/ 75416 w 300063"/>
                    <a:gd name="connsiteY40" fmla="*/ 517470 h 520542"/>
                    <a:gd name="connsiteX41" fmla="*/ 76709 w 300063"/>
                    <a:gd name="connsiteY41" fmla="*/ 517901 h 520542"/>
                    <a:gd name="connsiteX42" fmla="*/ 79294 w 300063"/>
                    <a:gd name="connsiteY42" fmla="*/ 518763 h 520542"/>
                    <a:gd name="connsiteX43" fmla="*/ 80156 w 300063"/>
                    <a:gd name="connsiteY43" fmla="*/ 518763 h 520542"/>
                    <a:gd name="connsiteX44" fmla="*/ 84035 w 300063"/>
                    <a:gd name="connsiteY44" fmla="*/ 519625 h 520542"/>
                    <a:gd name="connsiteX45" fmla="*/ 130146 w 300063"/>
                    <a:gd name="connsiteY45" fmla="*/ 512299 h 520542"/>
                    <a:gd name="connsiteX46" fmla="*/ 258999 w 300063"/>
                    <a:gd name="connsiteY46" fmla="*/ 434297 h 520542"/>
                    <a:gd name="connsiteX47" fmla="*/ 277961 w 300063"/>
                    <a:gd name="connsiteY47" fmla="*/ 416198 h 520542"/>
                    <a:gd name="connsiteX48" fmla="*/ 282701 w 300063"/>
                    <a:gd name="connsiteY48" fmla="*/ 410596 h 520542"/>
                    <a:gd name="connsiteX49" fmla="*/ 283132 w 300063"/>
                    <a:gd name="connsiteY49" fmla="*/ 409733 h 520542"/>
                    <a:gd name="connsiteX50" fmla="*/ 287010 w 300063"/>
                    <a:gd name="connsiteY50" fmla="*/ 404562 h 520542"/>
                    <a:gd name="connsiteX51" fmla="*/ 287010 w 300063"/>
                    <a:gd name="connsiteY51" fmla="*/ 404562 h 520542"/>
                    <a:gd name="connsiteX52" fmla="*/ 285287 w 300063"/>
                    <a:gd name="connsiteY52" fmla="*/ 316218 h 520542"/>
                    <a:gd name="connsiteX53" fmla="*/ 168931 w 300063"/>
                    <a:gd name="connsiteY53" fmla="*/ 24467 h 520542"/>
                    <a:gd name="connsiteX54" fmla="*/ 183583 w 300063"/>
                    <a:gd name="connsiteY54" fmla="*/ 6798 h 520542"/>
                    <a:gd name="connsiteX55" fmla="*/ 191771 w 300063"/>
                    <a:gd name="connsiteY55" fmla="*/ 32655 h 520542"/>
                    <a:gd name="connsiteX56" fmla="*/ 186600 w 300063"/>
                    <a:gd name="connsiteY56" fmla="*/ 57650 h 520542"/>
                    <a:gd name="connsiteX57" fmla="*/ 182721 w 300063"/>
                    <a:gd name="connsiteY57" fmla="*/ 80059 h 520542"/>
                    <a:gd name="connsiteX58" fmla="*/ 168931 w 300063"/>
                    <a:gd name="connsiteY58" fmla="*/ 24467 h 5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00063" h="520542">
                      <a:moveTo>
                        <a:pt x="284856" y="316649"/>
                      </a:moveTo>
                      <a:cubicBezTo>
                        <a:pt x="284856" y="316649"/>
                        <a:pt x="282270" y="312770"/>
                        <a:pt x="280977" y="310616"/>
                      </a:cubicBezTo>
                      <a:cubicBezTo>
                        <a:pt x="279684" y="308892"/>
                        <a:pt x="278392" y="306737"/>
                        <a:pt x="277099" y="305013"/>
                      </a:cubicBezTo>
                      <a:cubicBezTo>
                        <a:pt x="244347" y="258471"/>
                        <a:pt x="220645" y="199863"/>
                        <a:pt x="205562" y="167111"/>
                      </a:cubicBezTo>
                      <a:cubicBezTo>
                        <a:pt x="215473" y="155475"/>
                        <a:pt x="212026" y="136513"/>
                        <a:pt x="201683" y="124878"/>
                      </a:cubicBezTo>
                      <a:cubicBezTo>
                        <a:pt x="193064" y="114966"/>
                        <a:pt x="187031" y="105916"/>
                        <a:pt x="184445" y="101176"/>
                      </a:cubicBezTo>
                      <a:cubicBezTo>
                        <a:pt x="184445" y="100745"/>
                        <a:pt x="184445" y="100314"/>
                        <a:pt x="184445" y="99883"/>
                      </a:cubicBezTo>
                      <a:cubicBezTo>
                        <a:pt x="184445" y="96866"/>
                        <a:pt x="184445" y="94281"/>
                        <a:pt x="184014" y="91695"/>
                      </a:cubicBezTo>
                      <a:cubicBezTo>
                        <a:pt x="185738" y="79628"/>
                        <a:pt x="187462" y="67993"/>
                        <a:pt x="190478" y="56357"/>
                      </a:cubicBezTo>
                      <a:cubicBezTo>
                        <a:pt x="193064" y="46445"/>
                        <a:pt x="196512" y="35672"/>
                        <a:pt x="196943" y="25329"/>
                      </a:cubicBezTo>
                      <a:cubicBezTo>
                        <a:pt x="196943" y="11108"/>
                        <a:pt x="189186" y="-5268"/>
                        <a:pt x="172379" y="1627"/>
                      </a:cubicBezTo>
                      <a:cubicBezTo>
                        <a:pt x="162898" y="5506"/>
                        <a:pt x="164191" y="20589"/>
                        <a:pt x="165053" y="27915"/>
                      </a:cubicBezTo>
                      <a:cubicBezTo>
                        <a:pt x="165914" y="38258"/>
                        <a:pt x="170655" y="48169"/>
                        <a:pt x="173672" y="58081"/>
                      </a:cubicBezTo>
                      <a:cubicBezTo>
                        <a:pt x="177550" y="71009"/>
                        <a:pt x="177981" y="84800"/>
                        <a:pt x="179705" y="98159"/>
                      </a:cubicBezTo>
                      <a:cubicBezTo>
                        <a:pt x="167207" y="101176"/>
                        <a:pt x="115494" y="114104"/>
                        <a:pt x="58178" y="149011"/>
                      </a:cubicBezTo>
                      <a:cubicBezTo>
                        <a:pt x="33183" y="164094"/>
                        <a:pt x="14652" y="176160"/>
                        <a:pt x="5602" y="186934"/>
                      </a:cubicBezTo>
                      <a:cubicBezTo>
                        <a:pt x="5602" y="186934"/>
                        <a:pt x="5602" y="186934"/>
                        <a:pt x="5602" y="186934"/>
                      </a:cubicBezTo>
                      <a:cubicBezTo>
                        <a:pt x="4740" y="188227"/>
                        <a:pt x="3879" y="189089"/>
                        <a:pt x="3017" y="190382"/>
                      </a:cubicBezTo>
                      <a:cubicBezTo>
                        <a:pt x="3017" y="190382"/>
                        <a:pt x="3017" y="190382"/>
                        <a:pt x="3017" y="190382"/>
                      </a:cubicBezTo>
                      <a:cubicBezTo>
                        <a:pt x="2155" y="191244"/>
                        <a:pt x="1724" y="192536"/>
                        <a:pt x="1293" y="193398"/>
                      </a:cubicBezTo>
                      <a:cubicBezTo>
                        <a:pt x="1293" y="193398"/>
                        <a:pt x="1293" y="193398"/>
                        <a:pt x="1293" y="193398"/>
                      </a:cubicBezTo>
                      <a:cubicBezTo>
                        <a:pt x="862" y="194260"/>
                        <a:pt x="431" y="195122"/>
                        <a:pt x="431" y="196415"/>
                      </a:cubicBezTo>
                      <a:cubicBezTo>
                        <a:pt x="431" y="196415"/>
                        <a:pt x="431" y="196415"/>
                        <a:pt x="431" y="196846"/>
                      </a:cubicBezTo>
                      <a:cubicBezTo>
                        <a:pt x="431" y="197708"/>
                        <a:pt x="431" y="198570"/>
                        <a:pt x="0" y="199432"/>
                      </a:cubicBezTo>
                      <a:cubicBezTo>
                        <a:pt x="0" y="199432"/>
                        <a:pt x="0" y="199863"/>
                        <a:pt x="0" y="200293"/>
                      </a:cubicBezTo>
                      <a:cubicBezTo>
                        <a:pt x="0" y="201155"/>
                        <a:pt x="0" y="202017"/>
                        <a:pt x="0" y="202879"/>
                      </a:cubicBezTo>
                      <a:cubicBezTo>
                        <a:pt x="0" y="202879"/>
                        <a:pt x="0" y="203310"/>
                        <a:pt x="0" y="203741"/>
                      </a:cubicBezTo>
                      <a:cubicBezTo>
                        <a:pt x="0" y="205034"/>
                        <a:pt x="431" y="205896"/>
                        <a:pt x="862" y="207189"/>
                      </a:cubicBezTo>
                      <a:cubicBezTo>
                        <a:pt x="7326" y="223996"/>
                        <a:pt x="21978" y="263643"/>
                        <a:pt x="40509" y="258040"/>
                      </a:cubicBezTo>
                      <a:cubicBezTo>
                        <a:pt x="41371" y="258040"/>
                        <a:pt x="42664" y="257178"/>
                        <a:pt x="43526" y="256748"/>
                      </a:cubicBezTo>
                      <a:cubicBezTo>
                        <a:pt x="53437" y="270969"/>
                        <a:pt x="71968" y="301135"/>
                        <a:pt x="86189" y="336904"/>
                      </a:cubicBezTo>
                      <a:cubicBezTo>
                        <a:pt x="103858" y="382153"/>
                        <a:pt x="92654" y="409303"/>
                        <a:pt x="76709" y="436883"/>
                      </a:cubicBezTo>
                      <a:cubicBezTo>
                        <a:pt x="74554" y="440331"/>
                        <a:pt x="72830" y="443778"/>
                        <a:pt x="70675" y="447657"/>
                      </a:cubicBezTo>
                      <a:cubicBezTo>
                        <a:pt x="55161" y="473945"/>
                        <a:pt x="44388" y="499802"/>
                        <a:pt x="65935" y="513592"/>
                      </a:cubicBezTo>
                      <a:cubicBezTo>
                        <a:pt x="65935" y="513592"/>
                        <a:pt x="65935" y="513592"/>
                        <a:pt x="65935" y="513592"/>
                      </a:cubicBezTo>
                      <a:cubicBezTo>
                        <a:pt x="66366" y="513592"/>
                        <a:pt x="67228" y="514454"/>
                        <a:pt x="68090" y="514885"/>
                      </a:cubicBezTo>
                      <a:cubicBezTo>
                        <a:pt x="68090" y="514885"/>
                        <a:pt x="68521" y="514885"/>
                        <a:pt x="68951" y="514885"/>
                      </a:cubicBezTo>
                      <a:cubicBezTo>
                        <a:pt x="69382" y="514885"/>
                        <a:pt x="70244" y="515316"/>
                        <a:pt x="70675" y="515746"/>
                      </a:cubicBezTo>
                      <a:cubicBezTo>
                        <a:pt x="71106" y="515746"/>
                        <a:pt x="71537" y="515746"/>
                        <a:pt x="71968" y="516177"/>
                      </a:cubicBezTo>
                      <a:cubicBezTo>
                        <a:pt x="72399" y="516177"/>
                        <a:pt x="72830" y="516608"/>
                        <a:pt x="73692" y="517039"/>
                      </a:cubicBezTo>
                      <a:cubicBezTo>
                        <a:pt x="74123" y="517039"/>
                        <a:pt x="74985" y="517470"/>
                        <a:pt x="75416" y="517470"/>
                      </a:cubicBezTo>
                      <a:cubicBezTo>
                        <a:pt x="75847" y="517470"/>
                        <a:pt x="76278" y="517470"/>
                        <a:pt x="76709" y="517901"/>
                      </a:cubicBezTo>
                      <a:cubicBezTo>
                        <a:pt x="77570" y="517901"/>
                        <a:pt x="78432" y="518332"/>
                        <a:pt x="79294" y="518763"/>
                      </a:cubicBezTo>
                      <a:cubicBezTo>
                        <a:pt x="79294" y="518763"/>
                        <a:pt x="79725" y="518763"/>
                        <a:pt x="80156" y="518763"/>
                      </a:cubicBezTo>
                      <a:cubicBezTo>
                        <a:pt x="81449" y="518763"/>
                        <a:pt x="82742" y="519194"/>
                        <a:pt x="84035" y="519625"/>
                      </a:cubicBezTo>
                      <a:cubicBezTo>
                        <a:pt x="96532" y="522211"/>
                        <a:pt x="112477" y="519194"/>
                        <a:pt x="130146" y="512299"/>
                      </a:cubicBezTo>
                      <a:cubicBezTo>
                        <a:pt x="176257" y="495061"/>
                        <a:pt x="233142" y="454552"/>
                        <a:pt x="258999" y="434297"/>
                      </a:cubicBezTo>
                      <a:cubicBezTo>
                        <a:pt x="265894" y="428695"/>
                        <a:pt x="272358" y="422662"/>
                        <a:pt x="277961" y="416198"/>
                      </a:cubicBezTo>
                      <a:cubicBezTo>
                        <a:pt x="279684" y="414474"/>
                        <a:pt x="280977" y="412319"/>
                        <a:pt x="282701" y="410596"/>
                      </a:cubicBezTo>
                      <a:cubicBezTo>
                        <a:pt x="282701" y="410596"/>
                        <a:pt x="282701" y="410165"/>
                        <a:pt x="283132" y="409733"/>
                      </a:cubicBezTo>
                      <a:cubicBezTo>
                        <a:pt x="284425" y="408010"/>
                        <a:pt x="285718" y="406286"/>
                        <a:pt x="287010" y="404562"/>
                      </a:cubicBezTo>
                      <a:cubicBezTo>
                        <a:pt x="287010" y="404562"/>
                        <a:pt x="287010" y="404562"/>
                        <a:pt x="287010" y="404562"/>
                      </a:cubicBezTo>
                      <a:cubicBezTo>
                        <a:pt x="302525" y="379998"/>
                        <a:pt x="306834" y="349401"/>
                        <a:pt x="285287" y="316218"/>
                      </a:cubicBezTo>
                      <a:close/>
                      <a:moveTo>
                        <a:pt x="168931" y="24467"/>
                      </a:moveTo>
                      <a:cubicBezTo>
                        <a:pt x="166776" y="13694"/>
                        <a:pt x="171517" y="765"/>
                        <a:pt x="183583" y="6798"/>
                      </a:cubicBezTo>
                      <a:cubicBezTo>
                        <a:pt x="191771" y="12832"/>
                        <a:pt x="194788" y="21451"/>
                        <a:pt x="191771" y="32655"/>
                      </a:cubicBezTo>
                      <a:cubicBezTo>
                        <a:pt x="190478" y="41274"/>
                        <a:pt x="188755" y="49462"/>
                        <a:pt x="186600" y="57650"/>
                      </a:cubicBezTo>
                      <a:cubicBezTo>
                        <a:pt x="184445" y="64976"/>
                        <a:pt x="183583" y="72733"/>
                        <a:pt x="182721" y="80059"/>
                      </a:cubicBezTo>
                      <a:cubicBezTo>
                        <a:pt x="179705" y="61098"/>
                        <a:pt x="174102" y="43429"/>
                        <a:pt x="168931" y="24467"/>
                      </a:cubicBezTo>
                      <a:close/>
                    </a:path>
                  </a:pathLst>
                </a:custGeom>
                <a:solidFill>
                  <a:srgbClr val="E0E0D3"/>
                </a:soli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29" name="Graphic 1445">
                  <a:extLst>
                    <a:ext uri="{FF2B5EF4-FFF2-40B4-BE49-F238E27FC236}">
                      <a16:creationId xmlns:a16="http://schemas.microsoft.com/office/drawing/2014/main" id="{8E2A81FF-8D24-A064-F0B8-65A1F815B4DA}"/>
                    </a:ext>
                  </a:extLst>
                </p:cNvPr>
                <p:cNvGrpSpPr/>
                <p:nvPr/>
              </p:nvGrpSpPr>
              <p:grpSpPr>
                <a:xfrm>
                  <a:off x="5194692" y="3503591"/>
                  <a:ext cx="301116" cy="521835"/>
                  <a:chOff x="5194692" y="3503591"/>
                  <a:chExt cx="301116" cy="521835"/>
                </a:xfrm>
              </p:grpSpPr>
              <p:grpSp>
                <p:nvGrpSpPr>
                  <p:cNvPr id="30" name="Graphic 1445">
                    <a:extLst>
                      <a:ext uri="{FF2B5EF4-FFF2-40B4-BE49-F238E27FC236}">
                        <a16:creationId xmlns:a16="http://schemas.microsoft.com/office/drawing/2014/main" id="{AC0D72AF-83DA-D716-9D0C-4F7274CC6389}"/>
                      </a:ext>
                    </a:extLst>
                  </p:cNvPr>
                  <p:cNvGrpSpPr/>
                  <p:nvPr/>
                </p:nvGrpSpPr>
                <p:grpSpPr>
                  <a:xfrm>
                    <a:off x="5231566" y="3663807"/>
                    <a:ext cx="264242" cy="361619"/>
                    <a:chOff x="5231566" y="3663807"/>
                    <a:chExt cx="264242" cy="361619"/>
                  </a:xfrm>
                </p:grpSpPr>
                <p:sp>
                  <p:nvSpPr>
                    <p:cNvPr id="51" name="Vrije vorm: vorm 50">
                      <a:extLst>
                        <a:ext uri="{FF2B5EF4-FFF2-40B4-BE49-F238E27FC236}">
                          <a16:creationId xmlns:a16="http://schemas.microsoft.com/office/drawing/2014/main" id="{6E05EE1F-72D8-7E3D-CD5A-76BA2ABA9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1566" y="3663807"/>
                      <a:ext cx="241761" cy="353376"/>
                    </a:xfrm>
                    <a:custGeom>
                      <a:avLst/>
                      <a:gdLst>
                        <a:gd name="connsiteX0" fmla="*/ 213750 w 241761"/>
                        <a:gd name="connsiteY0" fmla="*/ 203407 h 353376"/>
                        <a:gd name="connsiteX1" fmla="*/ 241330 w 241761"/>
                        <a:gd name="connsiteY1" fmla="*/ 145229 h 353376"/>
                        <a:gd name="connsiteX2" fmla="*/ 166345 w 241761"/>
                        <a:gd name="connsiteY2" fmla="*/ 0 h 353376"/>
                        <a:gd name="connsiteX3" fmla="*/ 0 w 241761"/>
                        <a:gd name="connsiteY3" fmla="*/ 87482 h 353376"/>
                        <a:gd name="connsiteX4" fmla="*/ 49559 w 241761"/>
                        <a:gd name="connsiteY4" fmla="*/ 177119 h 353376"/>
                        <a:gd name="connsiteX5" fmla="*/ 40078 w 241761"/>
                        <a:gd name="connsiteY5" fmla="*/ 277099 h 353376"/>
                        <a:gd name="connsiteX6" fmla="*/ 93946 w 241761"/>
                        <a:gd name="connsiteY6" fmla="*/ 353376 h 353376"/>
                        <a:gd name="connsiteX7" fmla="*/ 222799 w 241761"/>
                        <a:gd name="connsiteY7" fmla="*/ 275375 h 353376"/>
                        <a:gd name="connsiteX8" fmla="*/ 241761 w 241761"/>
                        <a:gd name="connsiteY8" fmla="*/ 257275 h 353376"/>
                        <a:gd name="connsiteX9" fmla="*/ 213319 w 241761"/>
                        <a:gd name="connsiteY9" fmla="*/ 203407 h 353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1761" h="353376">
                          <a:moveTo>
                            <a:pt x="213750" y="203407"/>
                          </a:moveTo>
                          <a:cubicBezTo>
                            <a:pt x="215473" y="167638"/>
                            <a:pt x="231418" y="151693"/>
                            <a:pt x="241330" y="145229"/>
                          </a:cubicBezTo>
                          <a:cubicBezTo>
                            <a:pt x="206423" y="94808"/>
                            <a:pt x="181429" y="31459"/>
                            <a:pt x="166345" y="0"/>
                          </a:cubicBezTo>
                          <a:cubicBezTo>
                            <a:pt x="117648" y="16807"/>
                            <a:pt x="0" y="87482"/>
                            <a:pt x="0" y="87482"/>
                          </a:cubicBezTo>
                          <a:cubicBezTo>
                            <a:pt x="0" y="87482"/>
                            <a:pt x="29304" y="126267"/>
                            <a:pt x="49559" y="177119"/>
                          </a:cubicBezTo>
                          <a:cubicBezTo>
                            <a:pt x="67228" y="222368"/>
                            <a:pt x="56023" y="249518"/>
                            <a:pt x="40078" y="277099"/>
                          </a:cubicBezTo>
                          <a:cubicBezTo>
                            <a:pt x="53868" y="284425"/>
                            <a:pt x="77570" y="303817"/>
                            <a:pt x="93946" y="353376"/>
                          </a:cubicBezTo>
                          <a:cubicBezTo>
                            <a:pt x="140058" y="336138"/>
                            <a:pt x="196943" y="295629"/>
                            <a:pt x="222799" y="275375"/>
                          </a:cubicBezTo>
                          <a:cubicBezTo>
                            <a:pt x="229695" y="269772"/>
                            <a:pt x="236159" y="263739"/>
                            <a:pt x="241761" y="257275"/>
                          </a:cubicBezTo>
                          <a:cubicBezTo>
                            <a:pt x="227540" y="248225"/>
                            <a:pt x="212026" y="232280"/>
                            <a:pt x="213319" y="203407"/>
                          </a:cubicBezTo>
                          <a:close/>
                        </a:path>
                      </a:pathLst>
                    </a:custGeom>
                    <a:solidFill>
                      <a:srgbClr val="FE0000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2FBA8EA-CCD3-8E5B-1141-DFFEF5739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035"/>
                      <a:ext cx="50624" cy="112046"/>
                    </a:xfrm>
                    <a:custGeom>
                      <a:avLst/>
                      <a:gdLst>
                        <a:gd name="connsiteX0" fmla="*/ 132 w 50624"/>
                        <a:gd name="connsiteY0" fmla="*/ 58178 h 112046"/>
                        <a:gd name="connsiteX1" fmla="*/ 28574 w 50624"/>
                        <a:gd name="connsiteY1" fmla="*/ 112046 h 112046"/>
                        <a:gd name="connsiteX2" fmla="*/ 32022 w 50624"/>
                        <a:gd name="connsiteY2" fmla="*/ 5603 h 112046"/>
                        <a:gd name="connsiteX3" fmla="*/ 28143 w 50624"/>
                        <a:gd name="connsiteY3" fmla="*/ 0 h 112046"/>
                        <a:gd name="connsiteX4" fmla="*/ 563 w 50624"/>
                        <a:gd name="connsiteY4" fmla="*/ 58178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24" h="112046">
                          <a:moveTo>
                            <a:pt x="132" y="58178"/>
                          </a:move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52276" y="84466"/>
                            <a:pt x="61757" y="46973"/>
                            <a:pt x="32022" y="5603"/>
                          </a:cubicBezTo>
                          <a:cubicBezTo>
                            <a:pt x="30729" y="3879"/>
                            <a:pt x="29436" y="1724"/>
                            <a:pt x="28143" y="0"/>
                          </a:cubicBezTo>
                          <a:cubicBezTo>
                            <a:pt x="18231" y="6895"/>
                            <a:pt x="2286" y="22840"/>
                            <a:pt x="563" y="58178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B80DEB27-1666-027D-103D-B8E5B08DEE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5183" y="3809467"/>
                      <a:ext cx="44088" cy="112046"/>
                    </a:xfrm>
                    <a:custGeom>
                      <a:avLst/>
                      <a:gdLst>
                        <a:gd name="connsiteX0" fmla="*/ 19093 w 44088"/>
                        <a:gd name="connsiteY0" fmla="*/ 68520 h 112046"/>
                        <a:gd name="connsiteX1" fmla="*/ 26419 w 44088"/>
                        <a:gd name="connsiteY1" fmla="*/ 20255 h 112046"/>
                        <a:gd name="connsiteX2" fmla="*/ 38055 w 44088"/>
                        <a:gd name="connsiteY2" fmla="*/ 15514 h 112046"/>
                        <a:gd name="connsiteX3" fmla="*/ 31591 w 44088"/>
                        <a:gd name="connsiteY3" fmla="*/ 5602 h 112046"/>
                        <a:gd name="connsiteX4" fmla="*/ 27712 w 44088"/>
                        <a:gd name="connsiteY4" fmla="*/ 0 h 112046"/>
                        <a:gd name="connsiteX5" fmla="*/ 132 w 44088"/>
                        <a:gd name="connsiteY5" fmla="*/ 58178 h 112046"/>
                        <a:gd name="connsiteX6" fmla="*/ 28574 w 44088"/>
                        <a:gd name="connsiteY6" fmla="*/ 112046 h 112046"/>
                        <a:gd name="connsiteX7" fmla="*/ 44088 w 44088"/>
                        <a:gd name="connsiteY7" fmla="*/ 87051 h 112046"/>
                        <a:gd name="connsiteX8" fmla="*/ 19093 w 44088"/>
                        <a:gd name="connsiteY8" fmla="*/ 68951 h 112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088" h="112046">
                          <a:moveTo>
                            <a:pt x="19093" y="68520"/>
                          </a:moveTo>
                          <a:cubicBezTo>
                            <a:pt x="14784" y="54299"/>
                            <a:pt x="13491" y="30597"/>
                            <a:pt x="26419" y="20255"/>
                          </a:cubicBezTo>
                          <a:cubicBezTo>
                            <a:pt x="30298" y="17238"/>
                            <a:pt x="34176" y="15514"/>
                            <a:pt x="38055" y="15514"/>
                          </a:cubicBezTo>
                          <a:cubicBezTo>
                            <a:pt x="36331" y="12066"/>
                            <a:pt x="34176" y="9050"/>
                            <a:pt x="31591" y="5602"/>
                          </a:cubicBezTo>
                          <a:cubicBezTo>
                            <a:pt x="30298" y="3878"/>
                            <a:pt x="29005" y="1724"/>
                            <a:pt x="27712" y="0"/>
                          </a:cubicBezTo>
                          <a:cubicBezTo>
                            <a:pt x="17801" y="6895"/>
                            <a:pt x="1855" y="22840"/>
                            <a:pt x="132" y="58178"/>
                          </a:cubicBezTo>
                          <a:cubicBezTo>
                            <a:pt x="-1592" y="87051"/>
                            <a:pt x="13922" y="102996"/>
                            <a:pt x="28574" y="112046"/>
                          </a:cubicBezTo>
                          <a:cubicBezTo>
                            <a:pt x="35038" y="104289"/>
                            <a:pt x="40210" y="96101"/>
                            <a:pt x="44088" y="87051"/>
                          </a:cubicBezTo>
                          <a:cubicBezTo>
                            <a:pt x="33315" y="87051"/>
                            <a:pt x="22972" y="81449"/>
                            <a:pt x="19093" y="68951"/>
                          </a:cubicBezTo>
                          <a:close/>
                        </a:path>
                      </a:pathLst>
                    </a:custGeom>
                    <a:solidFill>
                      <a:srgbClr val="EDE3CC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4" name="Vrije vorm: vorm 53">
                      <a:extLst>
                        <a:ext uri="{FF2B5EF4-FFF2-40B4-BE49-F238E27FC236}">
                          <a16:creationId xmlns:a16="http://schemas.microsoft.com/office/drawing/2014/main" id="{3B7BF553-71EA-41C1-FB04-8A47D9014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178" y="3940905"/>
                      <a:ext cx="76764" cy="84520"/>
                    </a:xfrm>
                    <a:custGeom>
                      <a:avLst/>
                      <a:gdLst>
                        <a:gd name="connsiteX0" fmla="*/ 22897 w 76764"/>
                        <a:gd name="connsiteY0" fmla="*/ 0 h 84520"/>
                        <a:gd name="connsiteX1" fmla="*/ 16863 w 76764"/>
                        <a:gd name="connsiteY1" fmla="*/ 10774 h 84520"/>
                        <a:gd name="connsiteX2" fmla="*/ 30654 w 76764"/>
                        <a:gd name="connsiteY2" fmla="*/ 83603 h 84520"/>
                        <a:gd name="connsiteX3" fmla="*/ 76765 w 76764"/>
                        <a:gd name="connsiteY3" fmla="*/ 76277 h 84520"/>
                        <a:gd name="connsiteX4" fmla="*/ 22897 w 76764"/>
                        <a:gd name="connsiteY4" fmla="*/ 0 h 8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4" h="84520">
                          <a:moveTo>
                            <a:pt x="22897" y="0"/>
                          </a:moveTo>
                          <a:cubicBezTo>
                            <a:pt x="20742" y="3447"/>
                            <a:pt x="19018" y="6895"/>
                            <a:pt x="16863" y="10774"/>
                          </a:cubicBezTo>
                          <a:cubicBezTo>
                            <a:pt x="-1667" y="42664"/>
                            <a:pt x="-14165" y="74123"/>
                            <a:pt x="30654" y="83603"/>
                          </a:cubicBezTo>
                          <a:cubicBezTo>
                            <a:pt x="43151" y="86189"/>
                            <a:pt x="59096" y="83173"/>
                            <a:pt x="76765" y="76277"/>
                          </a:cubicBezTo>
                          <a:cubicBezTo>
                            <a:pt x="60820" y="26718"/>
                            <a:pt x="36687" y="7326"/>
                            <a:pt x="22897" y="0"/>
                          </a:cubicBezTo>
                          <a:close/>
                        </a:path>
                      </a:pathLst>
                    </a:custGeom>
                    <a:solidFill>
                      <a:srgbClr val="F7F2ED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31" name="Vrije vorm: vorm 30">
                    <a:extLst>
                      <a:ext uri="{FF2B5EF4-FFF2-40B4-BE49-F238E27FC236}">
                        <a16:creationId xmlns:a16="http://schemas.microsoft.com/office/drawing/2014/main" id="{ADD72EE2-2EF8-6C8B-6483-C019B93D011B}"/>
                      </a:ext>
                    </a:extLst>
                  </p:cNvPr>
                  <p:cNvSpPr/>
                  <p:nvPr/>
                </p:nvSpPr>
                <p:spPr>
                  <a:xfrm>
                    <a:off x="5231566" y="3663807"/>
                    <a:ext cx="241761" cy="353376"/>
                  </a:xfrm>
                  <a:custGeom>
                    <a:avLst/>
                    <a:gdLst>
                      <a:gd name="connsiteX0" fmla="*/ 213750 w 241761"/>
                      <a:gd name="connsiteY0" fmla="*/ 203407 h 353376"/>
                      <a:gd name="connsiteX1" fmla="*/ 241330 w 241761"/>
                      <a:gd name="connsiteY1" fmla="*/ 145229 h 353376"/>
                      <a:gd name="connsiteX2" fmla="*/ 166345 w 241761"/>
                      <a:gd name="connsiteY2" fmla="*/ 0 h 353376"/>
                      <a:gd name="connsiteX3" fmla="*/ 0 w 241761"/>
                      <a:gd name="connsiteY3" fmla="*/ 87482 h 353376"/>
                      <a:gd name="connsiteX4" fmla="*/ 49559 w 241761"/>
                      <a:gd name="connsiteY4" fmla="*/ 177119 h 353376"/>
                      <a:gd name="connsiteX5" fmla="*/ 40078 w 241761"/>
                      <a:gd name="connsiteY5" fmla="*/ 277099 h 353376"/>
                      <a:gd name="connsiteX6" fmla="*/ 93946 w 241761"/>
                      <a:gd name="connsiteY6" fmla="*/ 353376 h 353376"/>
                      <a:gd name="connsiteX7" fmla="*/ 222799 w 241761"/>
                      <a:gd name="connsiteY7" fmla="*/ 275375 h 353376"/>
                      <a:gd name="connsiteX8" fmla="*/ 241761 w 241761"/>
                      <a:gd name="connsiteY8" fmla="*/ 257275 h 353376"/>
                      <a:gd name="connsiteX9" fmla="*/ 213319 w 241761"/>
                      <a:gd name="connsiteY9" fmla="*/ 203407 h 353376"/>
                      <a:gd name="connsiteX10" fmla="*/ 192202 w 241761"/>
                      <a:gd name="connsiteY10" fmla="*/ 205992 h 353376"/>
                      <a:gd name="connsiteX11" fmla="*/ 184014 w 241761"/>
                      <a:gd name="connsiteY11" fmla="*/ 274082 h 353376"/>
                      <a:gd name="connsiteX12" fmla="*/ 90499 w 241761"/>
                      <a:gd name="connsiteY12" fmla="*/ 295198 h 353376"/>
                      <a:gd name="connsiteX13" fmla="*/ 70675 w 241761"/>
                      <a:gd name="connsiteY13" fmla="*/ 209009 h 353376"/>
                      <a:gd name="connsiteX14" fmla="*/ 31890 w 241761"/>
                      <a:gd name="connsiteY14" fmla="*/ 109460 h 353376"/>
                      <a:gd name="connsiteX15" fmla="*/ 137903 w 241761"/>
                      <a:gd name="connsiteY15" fmla="*/ 43525 h 353376"/>
                      <a:gd name="connsiteX16" fmla="*/ 201683 w 241761"/>
                      <a:gd name="connsiteY16" fmla="*/ 137041 h 353376"/>
                      <a:gd name="connsiteX17" fmla="*/ 192202 w 241761"/>
                      <a:gd name="connsiteY17" fmla="*/ 206424 h 3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41761" h="353376">
                        <a:moveTo>
                          <a:pt x="213750" y="203407"/>
                        </a:moveTo>
                        <a:cubicBezTo>
                          <a:pt x="215473" y="167638"/>
                          <a:pt x="231418" y="151693"/>
                          <a:pt x="241330" y="145229"/>
                        </a:cubicBezTo>
                        <a:cubicBezTo>
                          <a:pt x="206423" y="94808"/>
                          <a:pt x="181429" y="31459"/>
                          <a:pt x="166345" y="0"/>
                        </a:cubicBezTo>
                        <a:cubicBezTo>
                          <a:pt x="117648" y="16807"/>
                          <a:pt x="0" y="87482"/>
                          <a:pt x="0" y="87482"/>
                        </a:cubicBezTo>
                        <a:cubicBezTo>
                          <a:pt x="0" y="87482"/>
                          <a:pt x="29304" y="126267"/>
                          <a:pt x="49559" y="177119"/>
                        </a:cubicBezTo>
                        <a:cubicBezTo>
                          <a:pt x="67228" y="222368"/>
                          <a:pt x="56023" y="249518"/>
                          <a:pt x="40078" y="277099"/>
                        </a:cubicBezTo>
                        <a:cubicBezTo>
                          <a:pt x="53868" y="284425"/>
                          <a:pt x="77570" y="303817"/>
                          <a:pt x="93946" y="353376"/>
                        </a:cubicBezTo>
                        <a:cubicBezTo>
                          <a:pt x="140058" y="336138"/>
                          <a:pt x="196943" y="295629"/>
                          <a:pt x="222799" y="275375"/>
                        </a:cubicBezTo>
                        <a:cubicBezTo>
                          <a:pt x="229695" y="269772"/>
                          <a:pt x="236159" y="263739"/>
                          <a:pt x="241761" y="257275"/>
                        </a:cubicBezTo>
                        <a:cubicBezTo>
                          <a:pt x="227540" y="248225"/>
                          <a:pt x="212026" y="232280"/>
                          <a:pt x="213319" y="203407"/>
                        </a:cubicBezTo>
                        <a:close/>
                        <a:moveTo>
                          <a:pt x="192202" y="205992"/>
                        </a:moveTo>
                        <a:cubicBezTo>
                          <a:pt x="201683" y="229264"/>
                          <a:pt x="207716" y="254258"/>
                          <a:pt x="184014" y="274082"/>
                        </a:cubicBezTo>
                        <a:cubicBezTo>
                          <a:pt x="159881" y="293906"/>
                          <a:pt x="118079" y="330967"/>
                          <a:pt x="90499" y="295198"/>
                        </a:cubicBezTo>
                        <a:cubicBezTo>
                          <a:pt x="63349" y="259430"/>
                          <a:pt x="69382" y="246932"/>
                          <a:pt x="70675" y="209009"/>
                        </a:cubicBezTo>
                        <a:cubicBezTo>
                          <a:pt x="71537" y="171086"/>
                          <a:pt x="31890" y="109460"/>
                          <a:pt x="31890" y="109460"/>
                        </a:cubicBezTo>
                        <a:cubicBezTo>
                          <a:pt x="23271" y="92653"/>
                          <a:pt x="103427" y="56885"/>
                          <a:pt x="137903" y="43525"/>
                        </a:cubicBezTo>
                        <a:cubicBezTo>
                          <a:pt x="172379" y="29735"/>
                          <a:pt x="192633" y="111615"/>
                          <a:pt x="201683" y="137041"/>
                        </a:cubicBezTo>
                        <a:cubicBezTo>
                          <a:pt x="211164" y="162036"/>
                          <a:pt x="182721" y="183152"/>
                          <a:pt x="192202" y="206424"/>
                        </a:cubicBezTo>
                        <a:close/>
                      </a:path>
                    </a:pathLst>
                  </a:custGeom>
                  <a:solidFill>
                    <a:srgbClr val="9E0000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2" name="Vrije vorm: vorm 31">
                    <a:extLst>
                      <a:ext uri="{FF2B5EF4-FFF2-40B4-BE49-F238E27FC236}">
                        <a16:creationId xmlns:a16="http://schemas.microsoft.com/office/drawing/2014/main" id="{4B852A43-8D43-5034-48BE-134651FBF1C3}"/>
                      </a:ext>
                    </a:extLst>
                  </p:cNvPr>
                  <p:cNvSpPr/>
                  <p:nvPr/>
                </p:nvSpPr>
                <p:spPr>
                  <a:xfrm>
                    <a:off x="5360257" y="3503591"/>
                    <a:ext cx="32913" cy="104312"/>
                  </a:xfrm>
                  <a:custGeom>
                    <a:avLst/>
                    <a:gdLst>
                      <a:gd name="connsiteX0" fmla="*/ 7919 w 32913"/>
                      <a:gd name="connsiteY0" fmla="*/ 1627 h 104312"/>
                      <a:gd name="connsiteX1" fmla="*/ 593 w 32913"/>
                      <a:gd name="connsiteY1" fmla="*/ 27915 h 104312"/>
                      <a:gd name="connsiteX2" fmla="*/ 9212 w 32913"/>
                      <a:gd name="connsiteY2" fmla="*/ 58081 h 104312"/>
                      <a:gd name="connsiteX3" fmla="*/ 16107 w 32913"/>
                      <a:gd name="connsiteY3" fmla="*/ 103330 h 104312"/>
                      <a:gd name="connsiteX4" fmla="*/ 20416 w 32913"/>
                      <a:gd name="connsiteY4" fmla="*/ 99883 h 104312"/>
                      <a:gd name="connsiteX5" fmla="*/ 19985 w 32913"/>
                      <a:gd name="connsiteY5" fmla="*/ 91695 h 104312"/>
                      <a:gd name="connsiteX6" fmla="*/ 26449 w 32913"/>
                      <a:gd name="connsiteY6" fmla="*/ 56357 h 104312"/>
                      <a:gd name="connsiteX7" fmla="*/ 32914 w 32913"/>
                      <a:gd name="connsiteY7" fmla="*/ 25329 h 104312"/>
                      <a:gd name="connsiteX8" fmla="*/ 8350 w 32913"/>
                      <a:gd name="connsiteY8" fmla="*/ 1627 h 104312"/>
                      <a:gd name="connsiteX9" fmla="*/ 27742 w 32913"/>
                      <a:gd name="connsiteY9" fmla="*/ 32655 h 104312"/>
                      <a:gd name="connsiteX10" fmla="*/ 22571 w 32913"/>
                      <a:gd name="connsiteY10" fmla="*/ 57650 h 104312"/>
                      <a:gd name="connsiteX11" fmla="*/ 18692 w 32913"/>
                      <a:gd name="connsiteY11" fmla="*/ 80059 h 104312"/>
                      <a:gd name="connsiteX12" fmla="*/ 4902 w 32913"/>
                      <a:gd name="connsiteY12" fmla="*/ 24467 h 104312"/>
                      <a:gd name="connsiteX13" fmla="*/ 19554 w 32913"/>
                      <a:gd name="connsiteY13" fmla="*/ 6798 h 104312"/>
                      <a:gd name="connsiteX14" fmla="*/ 27742 w 32913"/>
                      <a:gd name="connsiteY14" fmla="*/ 32655 h 10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2913" h="104312">
                        <a:moveTo>
                          <a:pt x="7919" y="1627"/>
                        </a:moveTo>
                        <a:cubicBezTo>
                          <a:pt x="-1562" y="5505"/>
                          <a:pt x="-269" y="20588"/>
                          <a:pt x="593" y="27915"/>
                        </a:cubicBezTo>
                        <a:cubicBezTo>
                          <a:pt x="1886" y="38257"/>
                          <a:pt x="6195" y="48169"/>
                          <a:pt x="9212" y="58081"/>
                        </a:cubicBezTo>
                        <a:cubicBezTo>
                          <a:pt x="13952" y="72733"/>
                          <a:pt x="13521" y="88247"/>
                          <a:pt x="16107" y="103330"/>
                        </a:cubicBezTo>
                        <a:cubicBezTo>
                          <a:pt x="16538" y="106347"/>
                          <a:pt x="20416" y="101607"/>
                          <a:pt x="20416" y="99883"/>
                        </a:cubicBezTo>
                        <a:cubicBezTo>
                          <a:pt x="20416" y="97297"/>
                          <a:pt x="20416" y="94280"/>
                          <a:pt x="19985" y="91695"/>
                        </a:cubicBezTo>
                        <a:cubicBezTo>
                          <a:pt x="21709" y="79628"/>
                          <a:pt x="23433" y="67993"/>
                          <a:pt x="26449" y="56357"/>
                        </a:cubicBezTo>
                        <a:cubicBezTo>
                          <a:pt x="29035" y="46446"/>
                          <a:pt x="32483" y="35672"/>
                          <a:pt x="32914" y="25329"/>
                        </a:cubicBezTo>
                        <a:cubicBezTo>
                          <a:pt x="32914" y="11108"/>
                          <a:pt x="25157" y="-5268"/>
                          <a:pt x="8350" y="1627"/>
                        </a:cubicBezTo>
                        <a:close/>
                        <a:moveTo>
                          <a:pt x="27742" y="32655"/>
                        </a:moveTo>
                        <a:cubicBezTo>
                          <a:pt x="26449" y="41274"/>
                          <a:pt x="24726" y="49462"/>
                          <a:pt x="22571" y="57650"/>
                        </a:cubicBezTo>
                        <a:cubicBezTo>
                          <a:pt x="20416" y="64976"/>
                          <a:pt x="19123" y="72733"/>
                          <a:pt x="18692" y="80059"/>
                        </a:cubicBezTo>
                        <a:cubicBezTo>
                          <a:pt x="15676" y="61098"/>
                          <a:pt x="10073" y="43429"/>
                          <a:pt x="4902" y="24467"/>
                        </a:cubicBezTo>
                        <a:cubicBezTo>
                          <a:pt x="2747" y="13693"/>
                          <a:pt x="7488" y="765"/>
                          <a:pt x="19554" y="6798"/>
                        </a:cubicBezTo>
                        <a:cubicBezTo>
                          <a:pt x="27742" y="12831"/>
                          <a:pt x="30759" y="21451"/>
                          <a:pt x="27742" y="32655"/>
                        </a:cubicBezTo>
                        <a:close/>
                      </a:path>
                    </a:pathLst>
                  </a:custGeom>
                  <a:solidFill>
                    <a:srgbClr val="B2B2B2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3" name="Vrije vorm: vorm 32">
                    <a:extLst>
                      <a:ext uri="{FF2B5EF4-FFF2-40B4-BE49-F238E27FC236}">
                        <a16:creationId xmlns:a16="http://schemas.microsoft.com/office/drawing/2014/main" id="{90E1CAC1-AB9A-A2A0-7B49-C5DEDEC8B89A}"/>
                      </a:ext>
                    </a:extLst>
                  </p:cNvPr>
                  <p:cNvSpPr/>
                  <p:nvPr/>
                </p:nvSpPr>
                <p:spPr>
                  <a:xfrm>
                    <a:off x="5195173" y="3601319"/>
                    <a:ext cx="213067" cy="161280"/>
                  </a:xfrm>
                  <a:custGeom>
                    <a:avLst/>
                    <a:gdLst>
                      <a:gd name="connsiteX0" fmla="*/ 183346 w 213067"/>
                      <a:gd name="connsiteY0" fmla="*/ 0 h 161280"/>
                      <a:gd name="connsiteX1" fmla="*/ 59233 w 213067"/>
                      <a:gd name="connsiteY1" fmla="*/ 51714 h 161280"/>
                      <a:gd name="connsiteX2" fmla="*/ 1055 w 213067"/>
                      <a:gd name="connsiteY2" fmla="*/ 109892 h 161280"/>
                      <a:gd name="connsiteX3" fmla="*/ 40702 w 213067"/>
                      <a:gd name="connsiteY3" fmla="*/ 160743 h 161280"/>
                      <a:gd name="connsiteX4" fmla="*/ 112671 w 213067"/>
                      <a:gd name="connsiteY4" fmla="*/ 114201 h 161280"/>
                      <a:gd name="connsiteX5" fmla="*/ 196705 w 213067"/>
                      <a:gd name="connsiteY5" fmla="*/ 77139 h 161280"/>
                      <a:gd name="connsiteX6" fmla="*/ 203169 w 213067"/>
                      <a:gd name="connsiteY6" fmla="*/ 28012 h 161280"/>
                      <a:gd name="connsiteX7" fmla="*/ 183777 w 213067"/>
                      <a:gd name="connsiteY7" fmla="*/ 431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3067" h="161280">
                        <a:moveTo>
                          <a:pt x="183346" y="0"/>
                        </a:moveTo>
                        <a:cubicBezTo>
                          <a:pt x="183346" y="0"/>
                          <a:pt x="124737" y="11636"/>
                          <a:pt x="59233" y="51714"/>
                        </a:cubicBezTo>
                        <a:cubicBezTo>
                          <a:pt x="18293" y="76708"/>
                          <a:pt x="-5409" y="92654"/>
                          <a:pt x="1055" y="109892"/>
                        </a:cubicBezTo>
                        <a:cubicBezTo>
                          <a:pt x="7520" y="126698"/>
                          <a:pt x="22172" y="166345"/>
                          <a:pt x="40702" y="160743"/>
                        </a:cubicBezTo>
                        <a:cubicBezTo>
                          <a:pt x="59233" y="155141"/>
                          <a:pt x="70438" y="134887"/>
                          <a:pt x="112671" y="114201"/>
                        </a:cubicBezTo>
                        <a:cubicBezTo>
                          <a:pt x="154472" y="93085"/>
                          <a:pt x="174727" y="85328"/>
                          <a:pt x="196705" y="77139"/>
                        </a:cubicBezTo>
                        <a:cubicBezTo>
                          <a:pt x="218683" y="68951"/>
                          <a:pt x="216098" y="42664"/>
                          <a:pt x="203169" y="28012"/>
                        </a:cubicBezTo>
                        <a:cubicBezTo>
                          <a:pt x="190241" y="13360"/>
                          <a:pt x="183777" y="431"/>
                          <a:pt x="183777" y="431"/>
                        </a:cubicBezTo>
                        <a:close/>
                      </a:path>
                    </a:pathLst>
                  </a:custGeom>
                  <a:solidFill>
                    <a:srgbClr val="F7F2ED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4" name="Vrije vorm: vorm 33">
                    <a:extLst>
                      <a:ext uri="{FF2B5EF4-FFF2-40B4-BE49-F238E27FC236}">
                        <a16:creationId xmlns:a16="http://schemas.microsoft.com/office/drawing/2014/main" id="{2086799E-C479-3773-BB8B-87920E61FD42}"/>
                      </a:ext>
                    </a:extLst>
                  </p:cNvPr>
                  <p:cNvSpPr/>
                  <p:nvPr/>
                </p:nvSpPr>
                <p:spPr>
                  <a:xfrm>
                    <a:off x="5194692" y="3601319"/>
                    <a:ext cx="213117" cy="161280"/>
                  </a:xfrm>
                  <a:custGeom>
                    <a:avLst/>
                    <a:gdLst>
                      <a:gd name="connsiteX0" fmla="*/ 202788 w 213117"/>
                      <a:gd name="connsiteY0" fmla="*/ 27581 h 161280"/>
                      <a:gd name="connsiteX1" fmla="*/ 183396 w 213117"/>
                      <a:gd name="connsiteY1" fmla="*/ 0 h 161280"/>
                      <a:gd name="connsiteX2" fmla="*/ 79969 w 213117"/>
                      <a:gd name="connsiteY2" fmla="*/ 39647 h 161280"/>
                      <a:gd name="connsiteX3" fmla="*/ 92897 w 213117"/>
                      <a:gd name="connsiteY3" fmla="*/ 34476 h 161280"/>
                      <a:gd name="connsiteX4" fmla="*/ 159694 w 213117"/>
                      <a:gd name="connsiteY4" fmla="*/ 13790 h 161280"/>
                      <a:gd name="connsiteX5" fmla="*/ 190291 w 213117"/>
                      <a:gd name="connsiteY5" fmla="*/ 43957 h 161280"/>
                      <a:gd name="connsiteX6" fmla="*/ 167882 w 213117"/>
                      <a:gd name="connsiteY6" fmla="*/ 71106 h 161280"/>
                      <a:gd name="connsiteX7" fmla="*/ 83847 w 213117"/>
                      <a:gd name="connsiteY7" fmla="*/ 116356 h 161280"/>
                      <a:gd name="connsiteX8" fmla="*/ 39460 w 213117"/>
                      <a:gd name="connsiteY8" fmla="*/ 130146 h 161280"/>
                      <a:gd name="connsiteX9" fmla="*/ 23946 w 213117"/>
                      <a:gd name="connsiteY9" fmla="*/ 106875 h 161280"/>
                      <a:gd name="connsiteX10" fmla="*/ 13603 w 213117"/>
                      <a:gd name="connsiteY10" fmla="*/ 82742 h 161280"/>
                      <a:gd name="connsiteX11" fmla="*/ 1105 w 213117"/>
                      <a:gd name="connsiteY11" fmla="*/ 109892 h 161280"/>
                      <a:gd name="connsiteX12" fmla="*/ 40752 w 213117"/>
                      <a:gd name="connsiteY12" fmla="*/ 160743 h 161280"/>
                      <a:gd name="connsiteX13" fmla="*/ 112721 w 213117"/>
                      <a:gd name="connsiteY13" fmla="*/ 114201 h 161280"/>
                      <a:gd name="connsiteX14" fmla="*/ 196755 w 213117"/>
                      <a:gd name="connsiteY14" fmla="*/ 77139 h 161280"/>
                      <a:gd name="connsiteX15" fmla="*/ 203219 w 213117"/>
                      <a:gd name="connsiteY15" fmla="*/ 28012 h 16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3117" h="161280">
                        <a:moveTo>
                          <a:pt x="202788" y="27581"/>
                        </a:moveTo>
                        <a:cubicBezTo>
                          <a:pt x="189860" y="12929"/>
                          <a:pt x="183396" y="0"/>
                          <a:pt x="183396" y="0"/>
                        </a:cubicBezTo>
                        <a:cubicBezTo>
                          <a:pt x="183396" y="0"/>
                          <a:pt x="136854" y="9481"/>
                          <a:pt x="79969" y="39647"/>
                        </a:cubicBezTo>
                        <a:cubicBezTo>
                          <a:pt x="84278" y="37924"/>
                          <a:pt x="88588" y="36200"/>
                          <a:pt x="92897" y="34476"/>
                        </a:cubicBezTo>
                        <a:cubicBezTo>
                          <a:pt x="113582" y="26288"/>
                          <a:pt x="137284" y="15514"/>
                          <a:pt x="159694" y="13790"/>
                        </a:cubicBezTo>
                        <a:cubicBezTo>
                          <a:pt x="173053" y="12497"/>
                          <a:pt x="188998" y="31459"/>
                          <a:pt x="190291" y="43957"/>
                        </a:cubicBezTo>
                        <a:cubicBezTo>
                          <a:pt x="192015" y="58178"/>
                          <a:pt x="179086" y="65504"/>
                          <a:pt x="167882" y="71106"/>
                        </a:cubicBezTo>
                        <a:cubicBezTo>
                          <a:pt x="139870" y="84897"/>
                          <a:pt x="109273" y="97825"/>
                          <a:pt x="83847" y="116356"/>
                        </a:cubicBezTo>
                        <a:cubicBezTo>
                          <a:pt x="72212" y="124975"/>
                          <a:pt x="54112" y="141782"/>
                          <a:pt x="39460" y="130146"/>
                        </a:cubicBezTo>
                        <a:cubicBezTo>
                          <a:pt x="32995" y="124544"/>
                          <a:pt x="29117" y="113770"/>
                          <a:pt x="23946" y="106875"/>
                        </a:cubicBezTo>
                        <a:cubicBezTo>
                          <a:pt x="18343" y="99118"/>
                          <a:pt x="14034" y="92223"/>
                          <a:pt x="13603" y="82742"/>
                        </a:cubicBezTo>
                        <a:cubicBezTo>
                          <a:pt x="2398" y="92654"/>
                          <a:pt x="-2342" y="101272"/>
                          <a:pt x="1105" y="109892"/>
                        </a:cubicBezTo>
                        <a:cubicBezTo>
                          <a:pt x="7570" y="126698"/>
                          <a:pt x="22222" y="166345"/>
                          <a:pt x="40752" y="160743"/>
                        </a:cubicBezTo>
                        <a:cubicBezTo>
                          <a:pt x="59283" y="155141"/>
                          <a:pt x="70488" y="134887"/>
                          <a:pt x="112721" y="114201"/>
                        </a:cubicBezTo>
                        <a:cubicBezTo>
                          <a:pt x="154522" y="93085"/>
                          <a:pt x="174777" y="85328"/>
                          <a:pt x="196755" y="77139"/>
                        </a:cubicBezTo>
                        <a:cubicBezTo>
                          <a:pt x="218733" y="68951"/>
                          <a:pt x="216148" y="42664"/>
                          <a:pt x="203219" y="28012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grpSp>
                <p:nvGrpSpPr>
                  <p:cNvPr id="35" name="Graphic 1445">
                    <a:extLst>
                      <a:ext uri="{FF2B5EF4-FFF2-40B4-BE49-F238E27FC236}">
                        <a16:creationId xmlns:a16="http://schemas.microsoft.com/office/drawing/2014/main" id="{5788FB8C-E62C-6661-E0C5-3FE1A3FCC7D3}"/>
                      </a:ext>
                    </a:extLst>
                  </p:cNvPr>
                  <p:cNvGrpSpPr/>
                  <p:nvPr/>
                </p:nvGrpSpPr>
                <p:grpSpPr>
                  <a:xfrm>
                    <a:off x="5213035" y="3625682"/>
                    <a:ext cx="177504" cy="111385"/>
                    <a:chOff x="5213035" y="3625682"/>
                    <a:chExt cx="177504" cy="111385"/>
                  </a:xfrm>
                  <a:solidFill>
                    <a:srgbClr val="CCBEA2"/>
                  </a:solidFill>
                </p:grpSpPr>
                <p:sp>
                  <p:nvSpPr>
                    <p:cNvPr id="39" name="Vrije vorm: vorm 38">
                      <a:extLst>
                        <a:ext uri="{FF2B5EF4-FFF2-40B4-BE49-F238E27FC236}">
                          <a16:creationId xmlns:a16="http://schemas.microsoft.com/office/drawing/2014/main" id="{161EC95C-BC61-C9EC-4188-E52A675F1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3035" y="3701455"/>
                      <a:ext cx="4740" cy="10140"/>
                    </a:xfrm>
                    <a:custGeom>
                      <a:avLst/>
                      <a:gdLst>
                        <a:gd name="connsiteX0" fmla="*/ 2586 w 4740"/>
                        <a:gd name="connsiteY0" fmla="*/ 706 h 10140"/>
                        <a:gd name="connsiteX1" fmla="*/ 0 w 4740"/>
                        <a:gd name="connsiteY1" fmla="*/ 9325 h 10140"/>
                        <a:gd name="connsiteX2" fmla="*/ 2155 w 4740"/>
                        <a:gd name="connsiteY2" fmla="*/ 9325 h 10140"/>
                        <a:gd name="connsiteX3" fmla="*/ 4740 w 4740"/>
                        <a:gd name="connsiteY3" fmla="*/ 1137 h 10140"/>
                        <a:gd name="connsiteX4" fmla="*/ 2586 w 4740"/>
                        <a:gd name="connsiteY4" fmla="*/ 1137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0" h="10140">
                          <a:moveTo>
                            <a:pt x="2586" y="706"/>
                          </a:moveTo>
                          <a:cubicBezTo>
                            <a:pt x="1724" y="3723"/>
                            <a:pt x="0" y="6308"/>
                            <a:pt x="0" y="9325"/>
                          </a:cubicBezTo>
                          <a:cubicBezTo>
                            <a:pt x="0" y="10618"/>
                            <a:pt x="2155" y="10187"/>
                            <a:pt x="2155" y="9325"/>
                          </a:cubicBezTo>
                          <a:cubicBezTo>
                            <a:pt x="2155" y="6308"/>
                            <a:pt x="4309" y="4153"/>
                            <a:pt x="4740" y="1137"/>
                          </a:cubicBezTo>
                          <a:cubicBezTo>
                            <a:pt x="4740" y="-587"/>
                            <a:pt x="3017" y="-156"/>
                            <a:pt x="2586" y="113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0" name="Vrije vorm: vorm 39">
                      <a:extLst>
                        <a:ext uri="{FF2B5EF4-FFF2-40B4-BE49-F238E27FC236}">
                          <a16:creationId xmlns:a16="http://schemas.microsoft.com/office/drawing/2014/main" id="{9779B2B4-D00C-FEF6-D3FC-EFAB852E8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783" y="3715412"/>
                      <a:ext cx="4782" cy="9050"/>
                    </a:xfrm>
                    <a:custGeom>
                      <a:avLst/>
                      <a:gdLst>
                        <a:gd name="connsiteX0" fmla="*/ 2197 w 4782"/>
                        <a:gd name="connsiteY0" fmla="*/ 970 h 9050"/>
                        <a:gd name="connsiteX1" fmla="*/ 42 w 4782"/>
                        <a:gd name="connsiteY1" fmla="*/ 7434 h 9050"/>
                        <a:gd name="connsiteX2" fmla="*/ 3059 w 4782"/>
                        <a:gd name="connsiteY2" fmla="*/ 7434 h 9050"/>
                        <a:gd name="connsiteX3" fmla="*/ 4782 w 4782"/>
                        <a:gd name="connsiteY3" fmla="*/ 970 h 9050"/>
                        <a:gd name="connsiteX4" fmla="*/ 2197 w 4782"/>
                        <a:gd name="connsiteY4" fmla="*/ 970 h 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2" h="9050">
                          <a:moveTo>
                            <a:pt x="2197" y="970"/>
                          </a:moveTo>
                          <a:cubicBezTo>
                            <a:pt x="2197" y="970"/>
                            <a:pt x="473" y="5279"/>
                            <a:pt x="42" y="7434"/>
                          </a:cubicBezTo>
                          <a:cubicBezTo>
                            <a:pt x="-389" y="9589"/>
                            <a:pt x="2628" y="9589"/>
                            <a:pt x="3059" y="7434"/>
                          </a:cubicBezTo>
                          <a:cubicBezTo>
                            <a:pt x="3490" y="5279"/>
                            <a:pt x="4782" y="3124"/>
                            <a:pt x="4782" y="970"/>
                          </a:cubicBezTo>
                          <a:cubicBezTo>
                            <a:pt x="4782" y="-323"/>
                            <a:pt x="2628" y="-323"/>
                            <a:pt x="2197" y="970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1" name="Vrije vorm: vorm 40">
                      <a:extLst>
                        <a:ext uri="{FF2B5EF4-FFF2-40B4-BE49-F238E27FC236}">
                          <a16:creationId xmlns:a16="http://schemas.microsoft.com/office/drawing/2014/main" id="{7F6E3BE6-1A08-13AD-2DF7-97EF21EABC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9036" y="3682768"/>
                      <a:ext cx="5601" cy="7278"/>
                    </a:xfrm>
                    <a:custGeom>
                      <a:avLst/>
                      <a:gdLst>
                        <a:gd name="connsiteX0" fmla="*/ 3215 w 5601"/>
                        <a:gd name="connsiteY0" fmla="*/ 431 h 7278"/>
                        <a:gd name="connsiteX1" fmla="*/ 198 w 5601"/>
                        <a:gd name="connsiteY1" fmla="*/ 5171 h 7278"/>
                        <a:gd name="connsiteX2" fmla="*/ 2784 w 5601"/>
                        <a:gd name="connsiteY2" fmla="*/ 6464 h 7278"/>
                        <a:gd name="connsiteX3" fmla="*/ 5369 w 5601"/>
                        <a:gd name="connsiteY3" fmla="*/ 1724 h 7278"/>
                        <a:gd name="connsiteX4" fmla="*/ 3215 w 5601"/>
                        <a:gd name="connsiteY4" fmla="*/ 431 h 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01" h="7278">
                          <a:moveTo>
                            <a:pt x="3215" y="431"/>
                          </a:moveTo>
                          <a:cubicBezTo>
                            <a:pt x="3215" y="431"/>
                            <a:pt x="1060" y="3448"/>
                            <a:pt x="198" y="5171"/>
                          </a:cubicBezTo>
                          <a:cubicBezTo>
                            <a:pt x="-664" y="6895"/>
                            <a:pt x="1491" y="8188"/>
                            <a:pt x="2784" y="6464"/>
                          </a:cubicBezTo>
                          <a:cubicBezTo>
                            <a:pt x="3645" y="4740"/>
                            <a:pt x="4938" y="3448"/>
                            <a:pt x="5369" y="1724"/>
                          </a:cubicBezTo>
                          <a:cubicBezTo>
                            <a:pt x="6231" y="0"/>
                            <a:pt x="4507" y="-431"/>
                            <a:pt x="3215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2" name="Vrije vorm: vorm 41">
                      <a:extLst>
                        <a:ext uri="{FF2B5EF4-FFF2-40B4-BE49-F238E27FC236}">
                          <a16:creationId xmlns:a16="http://schemas.microsoft.com/office/drawing/2014/main" id="{D8B8C472-8548-DD46-B4CB-209C55D7A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5699" y="3729506"/>
                      <a:ext cx="4309" cy="7561"/>
                    </a:xfrm>
                    <a:custGeom>
                      <a:avLst/>
                      <a:gdLst>
                        <a:gd name="connsiteX0" fmla="*/ 1724 w 4309"/>
                        <a:gd name="connsiteY0" fmla="*/ 1097 h 7561"/>
                        <a:gd name="connsiteX1" fmla="*/ 0 w 4309"/>
                        <a:gd name="connsiteY1" fmla="*/ 5838 h 7561"/>
                        <a:gd name="connsiteX2" fmla="*/ 1293 w 4309"/>
                        <a:gd name="connsiteY2" fmla="*/ 7562 h 7561"/>
                        <a:gd name="connsiteX3" fmla="*/ 3017 w 4309"/>
                        <a:gd name="connsiteY3" fmla="*/ 5838 h 7561"/>
                        <a:gd name="connsiteX4" fmla="*/ 4309 w 4309"/>
                        <a:gd name="connsiteY4" fmla="*/ 1528 h 7561"/>
                        <a:gd name="connsiteX5" fmla="*/ 1724 w 4309"/>
                        <a:gd name="connsiteY5" fmla="*/ 1097 h 7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309" h="7561">
                          <a:moveTo>
                            <a:pt x="1724" y="1097"/>
                          </a:moveTo>
                          <a:cubicBezTo>
                            <a:pt x="1724" y="1097"/>
                            <a:pt x="431" y="4114"/>
                            <a:pt x="0" y="5838"/>
                          </a:cubicBezTo>
                          <a:cubicBezTo>
                            <a:pt x="0" y="6700"/>
                            <a:pt x="0" y="7562"/>
                            <a:pt x="1293" y="7562"/>
                          </a:cubicBezTo>
                          <a:cubicBezTo>
                            <a:pt x="2155" y="7562"/>
                            <a:pt x="3017" y="6700"/>
                            <a:pt x="3017" y="5838"/>
                          </a:cubicBezTo>
                          <a:cubicBezTo>
                            <a:pt x="3448" y="4545"/>
                            <a:pt x="3879" y="2821"/>
                            <a:pt x="4309" y="1528"/>
                          </a:cubicBezTo>
                          <a:cubicBezTo>
                            <a:pt x="4309" y="-195"/>
                            <a:pt x="2586" y="-626"/>
                            <a:pt x="1724" y="109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3" name="Vrije vorm: vorm 42">
                      <a:extLst>
                        <a:ext uri="{FF2B5EF4-FFF2-40B4-BE49-F238E27FC236}">
                          <a16:creationId xmlns:a16="http://schemas.microsoft.com/office/drawing/2014/main" id="{287D3DED-7120-4944-4A2B-F3264A748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92733" y="3690356"/>
                      <a:ext cx="4336" cy="6307"/>
                    </a:xfrm>
                    <a:custGeom>
                      <a:avLst/>
                      <a:gdLst>
                        <a:gd name="connsiteX0" fmla="*/ 2613 w 4336"/>
                        <a:gd name="connsiteY0" fmla="*/ 1032 h 6307"/>
                        <a:gd name="connsiteX1" fmla="*/ 458 w 4336"/>
                        <a:gd name="connsiteY1" fmla="*/ 4479 h 6307"/>
                        <a:gd name="connsiteX2" fmla="*/ 2182 w 4336"/>
                        <a:gd name="connsiteY2" fmla="*/ 5772 h 6307"/>
                        <a:gd name="connsiteX3" fmla="*/ 4336 w 4336"/>
                        <a:gd name="connsiteY3" fmla="*/ 1032 h 6307"/>
                        <a:gd name="connsiteX4" fmla="*/ 2182 w 4336"/>
                        <a:gd name="connsiteY4" fmla="*/ 601 h 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6" h="6307">
                          <a:moveTo>
                            <a:pt x="2613" y="1032"/>
                          </a:moveTo>
                          <a:cubicBezTo>
                            <a:pt x="2613" y="1032"/>
                            <a:pt x="1320" y="3617"/>
                            <a:pt x="458" y="4479"/>
                          </a:cubicBezTo>
                          <a:cubicBezTo>
                            <a:pt x="-835" y="5772"/>
                            <a:pt x="889" y="7065"/>
                            <a:pt x="2182" y="5772"/>
                          </a:cubicBezTo>
                          <a:cubicBezTo>
                            <a:pt x="3475" y="4479"/>
                            <a:pt x="4336" y="2755"/>
                            <a:pt x="4336" y="1032"/>
                          </a:cubicBezTo>
                          <a:cubicBezTo>
                            <a:pt x="4336" y="-261"/>
                            <a:pt x="3044" y="-261"/>
                            <a:pt x="2182" y="60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4" name="Vrije vorm: vorm 43">
                      <a:extLst>
                        <a:ext uri="{FF2B5EF4-FFF2-40B4-BE49-F238E27FC236}">
                          <a16:creationId xmlns:a16="http://schemas.microsoft.com/office/drawing/2014/main" id="{D0BEC1B4-1D75-C057-6BBA-0306AE95A7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9334" y="3683603"/>
                      <a:ext cx="5576" cy="6238"/>
                    </a:xfrm>
                    <a:custGeom>
                      <a:avLst/>
                      <a:gdLst>
                        <a:gd name="connsiteX0" fmla="*/ 3514 w 5576"/>
                        <a:gd name="connsiteY0" fmla="*/ 458 h 6238"/>
                        <a:gd name="connsiteX1" fmla="*/ 498 w 5576"/>
                        <a:gd name="connsiteY1" fmla="*/ 3905 h 6238"/>
                        <a:gd name="connsiteX2" fmla="*/ 498 w 5576"/>
                        <a:gd name="connsiteY2" fmla="*/ 6060 h 6238"/>
                        <a:gd name="connsiteX3" fmla="*/ 2652 w 5576"/>
                        <a:gd name="connsiteY3" fmla="*/ 5629 h 6238"/>
                        <a:gd name="connsiteX4" fmla="*/ 5238 w 5576"/>
                        <a:gd name="connsiteY4" fmla="*/ 2182 h 6238"/>
                        <a:gd name="connsiteX5" fmla="*/ 3514 w 5576"/>
                        <a:gd name="connsiteY5" fmla="*/ 458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76" h="6238">
                          <a:moveTo>
                            <a:pt x="3514" y="458"/>
                          </a:moveTo>
                          <a:cubicBezTo>
                            <a:pt x="3514" y="458"/>
                            <a:pt x="1359" y="2613"/>
                            <a:pt x="498" y="3905"/>
                          </a:cubicBezTo>
                          <a:cubicBezTo>
                            <a:pt x="67" y="4768"/>
                            <a:pt x="-364" y="5629"/>
                            <a:pt x="498" y="6060"/>
                          </a:cubicBezTo>
                          <a:cubicBezTo>
                            <a:pt x="929" y="6491"/>
                            <a:pt x="2221" y="6060"/>
                            <a:pt x="2652" y="5629"/>
                          </a:cubicBezTo>
                          <a:cubicBezTo>
                            <a:pt x="3514" y="4337"/>
                            <a:pt x="4376" y="3044"/>
                            <a:pt x="5238" y="2182"/>
                          </a:cubicBezTo>
                          <a:cubicBezTo>
                            <a:pt x="6100" y="889"/>
                            <a:pt x="5238" y="-835"/>
                            <a:pt x="3514" y="458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5" name="Vrije vorm: vorm 44">
                      <a:extLst>
                        <a:ext uri="{FF2B5EF4-FFF2-40B4-BE49-F238E27FC236}">
                          <a16:creationId xmlns:a16="http://schemas.microsoft.com/office/drawing/2014/main" id="{32469824-5887-D8D4-F27C-5D94B9EAB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9998" y="3642764"/>
                      <a:ext cx="3878" cy="4666"/>
                    </a:xfrm>
                    <a:custGeom>
                      <a:avLst/>
                      <a:gdLst>
                        <a:gd name="connsiteX0" fmla="*/ 2586 w 3878"/>
                        <a:gd name="connsiteY0" fmla="*/ 357 h 4666"/>
                        <a:gd name="connsiteX1" fmla="*/ 0 w 3878"/>
                        <a:gd name="connsiteY1" fmla="*/ 2943 h 4666"/>
                        <a:gd name="connsiteX2" fmla="*/ 431 w 3878"/>
                        <a:gd name="connsiteY2" fmla="*/ 4666 h 4666"/>
                        <a:gd name="connsiteX3" fmla="*/ 2155 w 3878"/>
                        <a:gd name="connsiteY3" fmla="*/ 3805 h 4666"/>
                        <a:gd name="connsiteX4" fmla="*/ 3879 w 3878"/>
                        <a:gd name="connsiteY4" fmla="*/ 1219 h 4666"/>
                        <a:gd name="connsiteX5" fmla="*/ 2155 w 3878"/>
                        <a:gd name="connsiteY5" fmla="*/ 357 h 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78" h="4666">
                          <a:moveTo>
                            <a:pt x="2586" y="357"/>
                          </a:moveTo>
                          <a:cubicBezTo>
                            <a:pt x="2586" y="357"/>
                            <a:pt x="862" y="2081"/>
                            <a:pt x="0" y="2943"/>
                          </a:cubicBezTo>
                          <a:cubicBezTo>
                            <a:pt x="0" y="3805"/>
                            <a:pt x="0" y="4666"/>
                            <a:pt x="431" y="4666"/>
                          </a:cubicBezTo>
                          <a:cubicBezTo>
                            <a:pt x="1293" y="4666"/>
                            <a:pt x="2155" y="4666"/>
                            <a:pt x="2155" y="3805"/>
                          </a:cubicBezTo>
                          <a:cubicBezTo>
                            <a:pt x="2586" y="2943"/>
                            <a:pt x="3448" y="2512"/>
                            <a:pt x="3879" y="1219"/>
                          </a:cubicBezTo>
                          <a:cubicBezTo>
                            <a:pt x="3879" y="357"/>
                            <a:pt x="3017" y="-505"/>
                            <a:pt x="2155" y="357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6" name="Vrije vorm: vorm 45">
                      <a:extLst>
                        <a:ext uri="{FF2B5EF4-FFF2-40B4-BE49-F238E27FC236}">
                          <a16:creationId xmlns:a16="http://schemas.microsoft.com/office/drawing/2014/main" id="{3E207BEF-6DB7-B87E-586C-BBB9CEEDC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3756" y="3673398"/>
                      <a:ext cx="4652" cy="5116"/>
                    </a:xfrm>
                    <a:custGeom>
                      <a:avLst/>
                      <a:gdLst>
                        <a:gd name="connsiteX0" fmla="*/ 2011 w 4652"/>
                        <a:gd name="connsiteY0" fmla="*/ 321 h 5116"/>
                        <a:gd name="connsiteX1" fmla="*/ 287 w 4652"/>
                        <a:gd name="connsiteY1" fmla="*/ 2907 h 5116"/>
                        <a:gd name="connsiteX2" fmla="*/ 3303 w 4652"/>
                        <a:gd name="connsiteY2" fmla="*/ 4199 h 5116"/>
                        <a:gd name="connsiteX3" fmla="*/ 4596 w 4652"/>
                        <a:gd name="connsiteY3" fmla="*/ 1614 h 5116"/>
                        <a:gd name="connsiteX4" fmla="*/ 2011 w 4652"/>
                        <a:gd name="connsiteY4" fmla="*/ 752 h 5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2" h="5116">
                          <a:moveTo>
                            <a:pt x="2011" y="321"/>
                          </a:moveTo>
                          <a:cubicBezTo>
                            <a:pt x="2011" y="321"/>
                            <a:pt x="718" y="2045"/>
                            <a:pt x="287" y="2907"/>
                          </a:cubicBezTo>
                          <a:cubicBezTo>
                            <a:pt x="-1006" y="5061"/>
                            <a:pt x="2441" y="5923"/>
                            <a:pt x="3303" y="4199"/>
                          </a:cubicBezTo>
                          <a:cubicBezTo>
                            <a:pt x="3734" y="3337"/>
                            <a:pt x="4165" y="2476"/>
                            <a:pt x="4596" y="1614"/>
                          </a:cubicBezTo>
                          <a:cubicBezTo>
                            <a:pt x="5027" y="-110"/>
                            <a:pt x="2872" y="-541"/>
                            <a:pt x="2011" y="752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7" name="Vrije vorm: vorm 46">
                      <a:extLst>
                        <a:ext uri="{FF2B5EF4-FFF2-40B4-BE49-F238E27FC236}">
                          <a16:creationId xmlns:a16="http://schemas.microsoft.com/office/drawing/2014/main" id="{788AC124-178B-3047-9C0D-8B5F7FBC17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3210" y="3644495"/>
                      <a:ext cx="7478" cy="8190"/>
                    </a:xfrm>
                    <a:custGeom>
                      <a:avLst/>
                      <a:gdLst>
                        <a:gd name="connsiteX0" fmla="*/ 4447 w 7478"/>
                        <a:gd name="connsiteY0" fmla="*/ 349 h 8190"/>
                        <a:gd name="connsiteX1" fmla="*/ 568 w 7478"/>
                        <a:gd name="connsiteY1" fmla="*/ 4659 h 8190"/>
                        <a:gd name="connsiteX2" fmla="*/ 3154 w 7478"/>
                        <a:gd name="connsiteY2" fmla="*/ 7675 h 8190"/>
                        <a:gd name="connsiteX3" fmla="*/ 7033 w 7478"/>
                        <a:gd name="connsiteY3" fmla="*/ 3366 h 8190"/>
                        <a:gd name="connsiteX4" fmla="*/ 4447 w 7478"/>
                        <a:gd name="connsiteY4" fmla="*/ 349 h 8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78" h="8190">
                          <a:moveTo>
                            <a:pt x="4447" y="349"/>
                          </a:moveTo>
                          <a:cubicBezTo>
                            <a:pt x="4447" y="349"/>
                            <a:pt x="1861" y="3366"/>
                            <a:pt x="568" y="4659"/>
                          </a:cubicBezTo>
                          <a:cubicBezTo>
                            <a:pt x="-1155" y="6383"/>
                            <a:pt x="1430" y="9399"/>
                            <a:pt x="3154" y="7675"/>
                          </a:cubicBezTo>
                          <a:cubicBezTo>
                            <a:pt x="4447" y="6383"/>
                            <a:pt x="5740" y="4659"/>
                            <a:pt x="7033" y="3366"/>
                          </a:cubicBezTo>
                          <a:cubicBezTo>
                            <a:pt x="8326" y="1642"/>
                            <a:pt x="6602" y="-943"/>
                            <a:pt x="4447" y="349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8" name="Vrije vorm: vorm 47">
                      <a:extLst>
                        <a:ext uri="{FF2B5EF4-FFF2-40B4-BE49-F238E27FC236}">
                          <a16:creationId xmlns:a16="http://schemas.microsoft.com/office/drawing/2014/main" id="{3436FF04-FFE8-C380-330F-621F5D734D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3474" y="3659066"/>
                      <a:ext cx="7064" cy="8125"/>
                    </a:xfrm>
                    <a:custGeom>
                      <a:avLst/>
                      <a:gdLst>
                        <a:gd name="connsiteX0" fmla="*/ 5818 w 7064"/>
                        <a:gd name="connsiteY0" fmla="*/ 0 h 8125"/>
                        <a:gd name="connsiteX1" fmla="*/ 3232 w 7064"/>
                        <a:gd name="connsiteY1" fmla="*/ 1293 h 8125"/>
                        <a:gd name="connsiteX2" fmla="*/ 646 w 7064"/>
                        <a:gd name="connsiteY2" fmla="*/ 4740 h 8125"/>
                        <a:gd name="connsiteX3" fmla="*/ 646 w 7064"/>
                        <a:gd name="connsiteY3" fmla="*/ 7757 h 8125"/>
                        <a:gd name="connsiteX4" fmla="*/ 3663 w 7064"/>
                        <a:gd name="connsiteY4" fmla="*/ 7326 h 8125"/>
                        <a:gd name="connsiteX5" fmla="*/ 6249 w 7064"/>
                        <a:gd name="connsiteY5" fmla="*/ 4309 h 8125"/>
                        <a:gd name="connsiteX6" fmla="*/ 6249 w 7064"/>
                        <a:gd name="connsiteY6" fmla="*/ 431 h 8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64" h="8125">
                          <a:moveTo>
                            <a:pt x="5818" y="0"/>
                          </a:moveTo>
                          <a:cubicBezTo>
                            <a:pt x="5818" y="0"/>
                            <a:pt x="3663" y="431"/>
                            <a:pt x="3232" y="1293"/>
                          </a:cubicBezTo>
                          <a:cubicBezTo>
                            <a:pt x="2370" y="2586"/>
                            <a:pt x="1508" y="3447"/>
                            <a:pt x="646" y="4740"/>
                          </a:cubicBezTo>
                          <a:cubicBezTo>
                            <a:pt x="-215" y="5602"/>
                            <a:pt x="-215" y="7326"/>
                            <a:pt x="646" y="7757"/>
                          </a:cubicBezTo>
                          <a:cubicBezTo>
                            <a:pt x="1508" y="8619"/>
                            <a:pt x="2801" y="7757"/>
                            <a:pt x="3663" y="7326"/>
                          </a:cubicBezTo>
                          <a:cubicBezTo>
                            <a:pt x="4525" y="6464"/>
                            <a:pt x="5387" y="5171"/>
                            <a:pt x="6249" y="4309"/>
                          </a:cubicBezTo>
                          <a:cubicBezTo>
                            <a:pt x="7111" y="3017"/>
                            <a:pt x="7542" y="1293"/>
                            <a:pt x="6249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49" name="Vrije vorm: vorm 48">
                      <a:extLst>
                        <a:ext uri="{FF2B5EF4-FFF2-40B4-BE49-F238E27FC236}">
                          <a16:creationId xmlns:a16="http://schemas.microsoft.com/office/drawing/2014/main" id="{3232758C-4F74-481C-BCAF-3515520A2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2488" y="3625682"/>
                      <a:ext cx="4225" cy="5759"/>
                    </a:xfrm>
                    <a:custGeom>
                      <a:avLst/>
                      <a:gdLst>
                        <a:gd name="connsiteX0" fmla="*/ 1466 w 4225"/>
                        <a:gd name="connsiteY0" fmla="*/ 1064 h 5759"/>
                        <a:gd name="connsiteX1" fmla="*/ 173 w 4225"/>
                        <a:gd name="connsiteY1" fmla="*/ 3649 h 5759"/>
                        <a:gd name="connsiteX2" fmla="*/ 2759 w 4225"/>
                        <a:gd name="connsiteY2" fmla="*/ 4511 h 5759"/>
                        <a:gd name="connsiteX3" fmla="*/ 4052 w 4225"/>
                        <a:gd name="connsiteY3" fmla="*/ 1925 h 5759"/>
                        <a:gd name="connsiteX4" fmla="*/ 1466 w 4225"/>
                        <a:gd name="connsiteY4" fmla="*/ 1064 h 5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5" h="5759">
                          <a:moveTo>
                            <a:pt x="1466" y="1064"/>
                          </a:moveTo>
                          <a:cubicBezTo>
                            <a:pt x="1466" y="1064"/>
                            <a:pt x="604" y="2787"/>
                            <a:pt x="173" y="3649"/>
                          </a:cubicBezTo>
                          <a:cubicBezTo>
                            <a:pt x="-688" y="5804"/>
                            <a:pt x="1897" y="6666"/>
                            <a:pt x="2759" y="4511"/>
                          </a:cubicBezTo>
                          <a:cubicBezTo>
                            <a:pt x="2759" y="3649"/>
                            <a:pt x="3621" y="2787"/>
                            <a:pt x="4052" y="1925"/>
                          </a:cubicBezTo>
                          <a:cubicBezTo>
                            <a:pt x="4914" y="-229"/>
                            <a:pt x="2328" y="-660"/>
                            <a:pt x="1466" y="1064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50" name="Vrije vorm: vorm 49">
                      <a:extLst>
                        <a:ext uri="{FF2B5EF4-FFF2-40B4-BE49-F238E27FC236}">
                          <a16:creationId xmlns:a16="http://schemas.microsoft.com/office/drawing/2014/main" id="{19DDABBD-8B28-366C-4C94-39EAA0FB0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5169" y="3666823"/>
                      <a:ext cx="5602" cy="7326"/>
                    </a:xfrm>
                    <a:custGeom>
                      <a:avLst/>
                      <a:gdLst>
                        <a:gd name="connsiteX0" fmla="*/ 4740 w 5602"/>
                        <a:gd name="connsiteY0" fmla="*/ 0 h 7326"/>
                        <a:gd name="connsiteX1" fmla="*/ 2155 w 5602"/>
                        <a:gd name="connsiteY1" fmla="*/ 1293 h 7326"/>
                        <a:gd name="connsiteX2" fmla="*/ 0 w 5602"/>
                        <a:gd name="connsiteY2" fmla="*/ 4740 h 7326"/>
                        <a:gd name="connsiteX3" fmla="*/ 862 w 5602"/>
                        <a:gd name="connsiteY3" fmla="*/ 7326 h 7326"/>
                        <a:gd name="connsiteX4" fmla="*/ 3448 w 5602"/>
                        <a:gd name="connsiteY4" fmla="*/ 6033 h 7326"/>
                        <a:gd name="connsiteX5" fmla="*/ 5602 w 5602"/>
                        <a:gd name="connsiteY5" fmla="*/ 2155 h 7326"/>
                        <a:gd name="connsiteX6" fmla="*/ 4740 w 5602"/>
                        <a:gd name="connsiteY6" fmla="*/ 431 h 7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2" h="7326">
                          <a:moveTo>
                            <a:pt x="4740" y="0"/>
                          </a:moveTo>
                          <a:cubicBezTo>
                            <a:pt x="4740" y="0"/>
                            <a:pt x="2586" y="0"/>
                            <a:pt x="2155" y="1293"/>
                          </a:cubicBezTo>
                          <a:cubicBezTo>
                            <a:pt x="1724" y="2586"/>
                            <a:pt x="431" y="3447"/>
                            <a:pt x="0" y="4740"/>
                          </a:cubicBezTo>
                          <a:cubicBezTo>
                            <a:pt x="0" y="5602"/>
                            <a:pt x="0" y="6895"/>
                            <a:pt x="862" y="7326"/>
                          </a:cubicBezTo>
                          <a:cubicBezTo>
                            <a:pt x="1724" y="7326"/>
                            <a:pt x="3017" y="7326"/>
                            <a:pt x="3448" y="6033"/>
                          </a:cubicBezTo>
                          <a:cubicBezTo>
                            <a:pt x="3879" y="4740"/>
                            <a:pt x="5171" y="3447"/>
                            <a:pt x="5602" y="2155"/>
                          </a:cubicBezTo>
                          <a:cubicBezTo>
                            <a:pt x="5602" y="1293"/>
                            <a:pt x="5602" y="431"/>
                            <a:pt x="4740" y="431"/>
                          </a:cubicBezTo>
                          <a:close/>
                        </a:path>
                      </a:pathLst>
                    </a:custGeom>
                    <a:solidFill>
                      <a:srgbClr val="CCBEA2"/>
                    </a:solidFill>
                    <a:ln w="4308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sp>
                <p:nvSpPr>
                  <p:cNvPr id="36" name="Vrije vorm: vorm 35">
                    <a:extLst>
                      <a:ext uri="{FF2B5EF4-FFF2-40B4-BE49-F238E27FC236}">
                        <a16:creationId xmlns:a16="http://schemas.microsoft.com/office/drawing/2014/main" id="{788F6309-B61E-42D6-4FAC-A36A8FEDEBBF}"/>
                      </a:ext>
                    </a:extLst>
                  </p:cNvPr>
                  <p:cNvSpPr/>
                  <p:nvPr/>
                </p:nvSpPr>
                <p:spPr>
                  <a:xfrm>
                    <a:off x="5249234" y="3940905"/>
                    <a:ext cx="76708" cy="84520"/>
                  </a:xfrm>
                  <a:custGeom>
                    <a:avLst/>
                    <a:gdLst>
                      <a:gd name="connsiteX0" fmla="*/ 22840 w 76708"/>
                      <a:gd name="connsiteY0" fmla="*/ 0 h 84520"/>
                      <a:gd name="connsiteX1" fmla="*/ 16807 w 76708"/>
                      <a:gd name="connsiteY1" fmla="*/ 10774 h 84520"/>
                      <a:gd name="connsiteX2" fmla="*/ 12497 w 76708"/>
                      <a:gd name="connsiteY2" fmla="*/ 18531 h 84520"/>
                      <a:gd name="connsiteX3" fmla="*/ 34476 w 76708"/>
                      <a:gd name="connsiteY3" fmla="*/ 20254 h 84520"/>
                      <a:gd name="connsiteX4" fmla="*/ 37492 w 76708"/>
                      <a:gd name="connsiteY4" fmla="*/ 76708 h 84520"/>
                      <a:gd name="connsiteX5" fmla="*/ 0 w 76708"/>
                      <a:gd name="connsiteY5" fmla="*/ 58178 h 84520"/>
                      <a:gd name="connsiteX6" fmla="*/ 30597 w 76708"/>
                      <a:gd name="connsiteY6" fmla="*/ 83603 h 84520"/>
                      <a:gd name="connsiteX7" fmla="*/ 76709 w 76708"/>
                      <a:gd name="connsiteY7" fmla="*/ 76277 h 84520"/>
                      <a:gd name="connsiteX8" fmla="*/ 22840 w 76708"/>
                      <a:gd name="connsiteY8" fmla="*/ 0 h 8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708" h="84520">
                        <a:moveTo>
                          <a:pt x="22840" y="0"/>
                        </a:moveTo>
                        <a:cubicBezTo>
                          <a:pt x="20685" y="3447"/>
                          <a:pt x="18962" y="6895"/>
                          <a:pt x="16807" y="10774"/>
                        </a:cubicBezTo>
                        <a:cubicBezTo>
                          <a:pt x="15514" y="13359"/>
                          <a:pt x="13790" y="15945"/>
                          <a:pt x="12497" y="18531"/>
                        </a:cubicBezTo>
                        <a:cubicBezTo>
                          <a:pt x="18531" y="13790"/>
                          <a:pt x="26288" y="12497"/>
                          <a:pt x="34476" y="20254"/>
                        </a:cubicBezTo>
                        <a:cubicBezTo>
                          <a:pt x="54730" y="39647"/>
                          <a:pt x="65935" y="79725"/>
                          <a:pt x="37492" y="76708"/>
                        </a:cubicBezTo>
                        <a:cubicBezTo>
                          <a:pt x="18962" y="74985"/>
                          <a:pt x="6895" y="65073"/>
                          <a:pt x="0" y="58178"/>
                        </a:cubicBezTo>
                        <a:cubicBezTo>
                          <a:pt x="1293" y="69813"/>
                          <a:pt x="9481" y="79294"/>
                          <a:pt x="30597" y="83603"/>
                        </a:cubicBezTo>
                        <a:cubicBezTo>
                          <a:pt x="43095" y="86189"/>
                          <a:pt x="59040" y="83173"/>
                          <a:pt x="76709" y="76277"/>
                        </a:cubicBezTo>
                        <a:cubicBezTo>
                          <a:pt x="60763" y="26718"/>
                          <a:pt x="36630" y="7326"/>
                          <a:pt x="22840" y="0"/>
                        </a:cubicBezTo>
                        <a:close/>
                      </a:path>
                    </a:pathLst>
                  </a:custGeom>
                  <a:solidFill>
                    <a:srgbClr val="EDE3CC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7" name="Vrije vorm: vorm 36">
                    <a:extLst>
                      <a:ext uri="{FF2B5EF4-FFF2-40B4-BE49-F238E27FC236}">
                        <a16:creationId xmlns:a16="http://schemas.microsoft.com/office/drawing/2014/main" id="{2BD71B0E-5901-BAAE-90CF-5599BFC65293}"/>
                      </a:ext>
                    </a:extLst>
                  </p:cNvPr>
                  <p:cNvSpPr/>
                  <p:nvPr/>
                </p:nvSpPr>
                <p:spPr>
                  <a:xfrm>
                    <a:off x="5272075" y="3771026"/>
                    <a:ext cx="37257" cy="136066"/>
                  </a:xfrm>
                  <a:custGeom>
                    <a:avLst/>
                    <a:gdLst>
                      <a:gd name="connsiteX0" fmla="*/ 30166 w 37257"/>
                      <a:gd name="connsiteY0" fmla="*/ 55679 h 136066"/>
                      <a:gd name="connsiteX1" fmla="*/ 1293 w 37257"/>
                      <a:gd name="connsiteY1" fmla="*/ 87 h 136066"/>
                      <a:gd name="connsiteX2" fmla="*/ 0 w 37257"/>
                      <a:gd name="connsiteY2" fmla="*/ 1380 h 136066"/>
                      <a:gd name="connsiteX3" fmla="*/ 22840 w 37257"/>
                      <a:gd name="connsiteY3" fmla="*/ 49646 h 136066"/>
                      <a:gd name="connsiteX4" fmla="*/ 33183 w 37257"/>
                      <a:gd name="connsiteY4" fmla="*/ 134973 h 136066"/>
                      <a:gd name="connsiteX5" fmla="*/ 36200 w 37257"/>
                      <a:gd name="connsiteY5" fmla="*/ 133249 h 136066"/>
                      <a:gd name="connsiteX6" fmla="*/ 29735 w 37257"/>
                      <a:gd name="connsiteY6" fmla="*/ 55679 h 13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257" h="136066">
                        <a:moveTo>
                          <a:pt x="30166" y="55679"/>
                        </a:moveTo>
                        <a:cubicBezTo>
                          <a:pt x="24133" y="34563"/>
                          <a:pt x="12066" y="18617"/>
                          <a:pt x="1293" y="87"/>
                        </a:cubicBezTo>
                        <a:cubicBezTo>
                          <a:pt x="1293" y="-344"/>
                          <a:pt x="0" y="949"/>
                          <a:pt x="0" y="1380"/>
                        </a:cubicBezTo>
                        <a:cubicBezTo>
                          <a:pt x="7326" y="17755"/>
                          <a:pt x="16807" y="32408"/>
                          <a:pt x="22840" y="49646"/>
                        </a:cubicBezTo>
                        <a:cubicBezTo>
                          <a:pt x="32752" y="77657"/>
                          <a:pt x="32321" y="105669"/>
                          <a:pt x="33183" y="134973"/>
                        </a:cubicBezTo>
                        <a:cubicBezTo>
                          <a:pt x="33183" y="137559"/>
                          <a:pt x="36200" y="134973"/>
                          <a:pt x="36200" y="133249"/>
                        </a:cubicBezTo>
                        <a:cubicBezTo>
                          <a:pt x="38785" y="106961"/>
                          <a:pt x="36630" y="81105"/>
                          <a:pt x="29735" y="556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522E08E-EE1E-4CC7-CDED-2424C4F69127}"/>
                      </a:ext>
                    </a:extLst>
                  </p:cNvPr>
                  <p:cNvSpPr/>
                  <p:nvPr/>
                </p:nvSpPr>
                <p:spPr>
                  <a:xfrm>
                    <a:off x="5305740" y="3912032"/>
                    <a:ext cx="4206" cy="5602"/>
                  </a:xfrm>
                  <a:custGeom>
                    <a:avLst/>
                    <a:gdLst>
                      <a:gd name="connsiteX0" fmla="*/ 3396 w 4206"/>
                      <a:gd name="connsiteY0" fmla="*/ 0 h 5602"/>
                      <a:gd name="connsiteX1" fmla="*/ 811 w 4206"/>
                      <a:gd name="connsiteY1" fmla="*/ 5603 h 5602"/>
                      <a:gd name="connsiteX2" fmla="*/ 3396 w 4206"/>
                      <a:gd name="connsiteY2" fmla="*/ 0 h 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06" h="5602">
                        <a:moveTo>
                          <a:pt x="3396" y="0"/>
                        </a:moveTo>
                        <a:cubicBezTo>
                          <a:pt x="1242" y="0"/>
                          <a:pt x="-1344" y="5603"/>
                          <a:pt x="811" y="5603"/>
                        </a:cubicBezTo>
                        <a:cubicBezTo>
                          <a:pt x="2965" y="5603"/>
                          <a:pt x="5551" y="0"/>
                          <a:pt x="33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4308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2" name="Graphic 1445">
                <a:extLst>
                  <a:ext uri="{FF2B5EF4-FFF2-40B4-BE49-F238E27FC236}">
                    <a16:creationId xmlns:a16="http://schemas.microsoft.com/office/drawing/2014/main" id="{48D2D096-2A83-BD0B-FBAD-14D97146D6C7}"/>
                  </a:ext>
                </a:extLst>
              </p:cNvPr>
              <p:cNvGrpSpPr/>
              <p:nvPr/>
            </p:nvGrpSpPr>
            <p:grpSpPr>
              <a:xfrm>
                <a:off x="5930992" y="577367"/>
                <a:ext cx="532649" cy="511102"/>
                <a:chOff x="5930992" y="577367"/>
                <a:chExt cx="532649" cy="511102"/>
              </a:xfrm>
            </p:grpSpPr>
            <p:sp>
              <p:nvSpPr>
                <p:cNvPr id="13" name="Vrije vorm: vorm 12">
                  <a:extLst>
                    <a:ext uri="{FF2B5EF4-FFF2-40B4-BE49-F238E27FC236}">
                      <a16:creationId xmlns:a16="http://schemas.microsoft.com/office/drawing/2014/main" id="{1286770B-915B-09F9-646B-D9397B37BA5E}"/>
                    </a:ext>
                  </a:extLst>
                </p:cNvPr>
                <p:cNvSpPr/>
                <p:nvPr/>
              </p:nvSpPr>
              <p:spPr>
                <a:xfrm>
                  <a:off x="6192577" y="577367"/>
                  <a:ext cx="72829" cy="272358"/>
                </a:xfrm>
                <a:custGeom>
                  <a:avLst/>
                  <a:gdLst>
                    <a:gd name="connsiteX0" fmla="*/ 0 w 72829"/>
                    <a:gd name="connsiteY0" fmla="*/ 0 h 272358"/>
                    <a:gd name="connsiteX1" fmla="*/ 6895 w 72829"/>
                    <a:gd name="connsiteY1" fmla="*/ 272358 h 272358"/>
                    <a:gd name="connsiteX2" fmla="*/ 72830 w 72829"/>
                    <a:gd name="connsiteY2" fmla="*/ 186600 h 272358"/>
                    <a:gd name="connsiteX3" fmla="*/ 0 w 72829"/>
                    <a:gd name="connsiteY3" fmla="*/ 0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829" h="272358">
                      <a:moveTo>
                        <a:pt x="0" y="0"/>
                      </a:moveTo>
                      <a:lnTo>
                        <a:pt x="6895" y="272358"/>
                      </a:lnTo>
                      <a:lnTo>
                        <a:pt x="72830" y="1866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660261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" name="Vrije vorm: vorm 13">
                  <a:extLst>
                    <a:ext uri="{FF2B5EF4-FFF2-40B4-BE49-F238E27FC236}">
                      <a16:creationId xmlns:a16="http://schemas.microsoft.com/office/drawing/2014/main" id="{906F170C-76A1-D86D-1C9D-88D983B3AF70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85758"/>
                </a:xfrm>
                <a:custGeom>
                  <a:avLst/>
                  <a:gdLst>
                    <a:gd name="connsiteX0" fmla="*/ 65935 w 264170"/>
                    <a:gd name="connsiteY0" fmla="*/ 0 h 85758"/>
                    <a:gd name="connsiteX1" fmla="*/ 0 w 264170"/>
                    <a:gd name="connsiteY1" fmla="*/ 85758 h 85758"/>
                    <a:gd name="connsiteX2" fmla="*/ 264170 w 264170"/>
                    <a:gd name="connsiteY2" fmla="*/ 0 h 85758"/>
                    <a:gd name="connsiteX3" fmla="*/ 65935 w 264170"/>
                    <a:gd name="connsiteY3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85758">
                      <a:moveTo>
                        <a:pt x="65935" y="0"/>
                      </a:moveTo>
                      <a:lnTo>
                        <a:pt x="0" y="85758"/>
                      </a:lnTo>
                      <a:lnTo>
                        <a:pt x="264170" y="0"/>
                      </a:lnTo>
                      <a:lnTo>
                        <a:pt x="6593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20509406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" name="Vrije vorm: vorm 14">
                  <a:extLst>
                    <a:ext uri="{FF2B5EF4-FFF2-40B4-BE49-F238E27FC236}">
                      <a16:creationId xmlns:a16="http://schemas.microsoft.com/office/drawing/2014/main" id="{D574F9E0-F853-2C0F-A885-B13E965ABBA7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120665"/>
                </a:xfrm>
                <a:custGeom>
                  <a:avLst/>
                  <a:gdLst>
                    <a:gd name="connsiteX0" fmla="*/ 159019 w 268479"/>
                    <a:gd name="connsiteY0" fmla="*/ 120665 h 120665"/>
                    <a:gd name="connsiteX1" fmla="*/ 268480 w 268479"/>
                    <a:gd name="connsiteY1" fmla="*/ 71968 h 120665"/>
                    <a:gd name="connsiteX2" fmla="*/ 0 w 268479"/>
                    <a:gd name="connsiteY2" fmla="*/ 0 h 120665"/>
                    <a:gd name="connsiteX3" fmla="*/ 159019 w 268479"/>
                    <a:gd name="connsiteY3" fmla="*/ 120665 h 120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120665">
                      <a:moveTo>
                        <a:pt x="159019" y="120665"/>
                      </a:moveTo>
                      <a:lnTo>
                        <a:pt x="268480" y="71968"/>
                      </a:lnTo>
                      <a:lnTo>
                        <a:pt x="0" y="0"/>
                      </a:lnTo>
                      <a:lnTo>
                        <a:pt x="159019" y="12066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106821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6" name="Vrije vorm: vorm 15">
                  <a:extLst>
                    <a:ext uri="{FF2B5EF4-FFF2-40B4-BE49-F238E27FC236}">
                      <a16:creationId xmlns:a16="http://schemas.microsoft.com/office/drawing/2014/main" id="{B67EA22F-326D-4BE8-87E5-F7C74F560258}"/>
                    </a:ext>
                  </a:extLst>
                </p:cNvPr>
                <p:cNvSpPr/>
                <p:nvPr/>
              </p:nvSpPr>
              <p:spPr>
                <a:xfrm>
                  <a:off x="6199472" y="763966"/>
                  <a:ext cx="264170" cy="128853"/>
                </a:xfrm>
                <a:custGeom>
                  <a:avLst/>
                  <a:gdLst>
                    <a:gd name="connsiteX0" fmla="*/ 264170 w 264170"/>
                    <a:gd name="connsiteY0" fmla="*/ 0 h 128853"/>
                    <a:gd name="connsiteX1" fmla="*/ 0 w 264170"/>
                    <a:gd name="connsiteY1" fmla="*/ 85758 h 128853"/>
                    <a:gd name="connsiteX2" fmla="*/ 111615 w 264170"/>
                    <a:gd name="connsiteY2" fmla="*/ 128853 h 128853"/>
                    <a:gd name="connsiteX3" fmla="*/ 264170 w 264170"/>
                    <a:gd name="connsiteY3" fmla="*/ 0 h 128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170" h="128853">
                      <a:moveTo>
                        <a:pt x="264170" y="0"/>
                      </a:moveTo>
                      <a:lnTo>
                        <a:pt x="0" y="85758"/>
                      </a:lnTo>
                      <a:lnTo>
                        <a:pt x="111615" y="128853"/>
                      </a:lnTo>
                      <a:lnTo>
                        <a:pt x="2641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2050865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7" name="Vrije vorm: vorm 16">
                  <a:extLst>
                    <a:ext uri="{FF2B5EF4-FFF2-40B4-BE49-F238E27FC236}">
                      <a16:creationId xmlns:a16="http://schemas.microsoft.com/office/drawing/2014/main" id="{C5C8131E-25AE-04E4-8DA6-AA51371C6E53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3017 w 170654"/>
                    <a:gd name="connsiteY0" fmla="*/ 126267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  <a:gd name="connsiteX3" fmla="*/ 3017 w 170654"/>
                    <a:gd name="connsiteY3" fmla="*/ 126267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3017" y="126267"/>
                      </a:moveTo>
                      <a:lnTo>
                        <a:pt x="170655" y="230126"/>
                      </a:lnTo>
                      <a:lnTo>
                        <a:pt x="0" y="0"/>
                      </a:lnTo>
                      <a:lnTo>
                        <a:pt x="3017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310563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8" name="Vrije vorm: vorm 17">
                  <a:extLst>
                    <a:ext uri="{FF2B5EF4-FFF2-40B4-BE49-F238E27FC236}">
                      <a16:creationId xmlns:a16="http://schemas.microsoft.com/office/drawing/2014/main" id="{5F08D960-EADC-E495-10A4-07655E33A3EB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111615 w 170654"/>
                    <a:gd name="connsiteY2" fmla="*/ 43095 h 230125"/>
                    <a:gd name="connsiteX3" fmla="*/ 0 w 170654"/>
                    <a:gd name="connsiteY3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lnTo>
                        <a:pt x="111615" y="430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9" name="Vrije vorm: vorm 18">
                  <a:extLst>
                    <a:ext uri="{FF2B5EF4-FFF2-40B4-BE49-F238E27FC236}">
                      <a16:creationId xmlns:a16="http://schemas.microsoft.com/office/drawing/2014/main" id="{FC729FD5-9FD4-4F0B-90F2-419FCD54AA55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62036" cy="238744"/>
                </a:xfrm>
                <a:custGeom>
                  <a:avLst/>
                  <a:gdLst>
                    <a:gd name="connsiteX0" fmla="*/ 162036 w 162036"/>
                    <a:gd name="connsiteY0" fmla="*/ 126267 h 238744"/>
                    <a:gd name="connsiteX1" fmla="*/ 159019 w 162036"/>
                    <a:gd name="connsiteY1" fmla="*/ 0 h 238744"/>
                    <a:gd name="connsiteX2" fmla="*/ 0 w 162036"/>
                    <a:gd name="connsiteY2" fmla="*/ 238744 h 238744"/>
                    <a:gd name="connsiteX3" fmla="*/ 162036 w 162036"/>
                    <a:gd name="connsiteY3" fmla="*/ 126267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036" h="238744">
                      <a:moveTo>
                        <a:pt x="162036" y="126267"/>
                      </a:moveTo>
                      <a:lnTo>
                        <a:pt x="159019" y="0"/>
                      </a:lnTo>
                      <a:lnTo>
                        <a:pt x="0" y="238744"/>
                      </a:lnTo>
                      <a:lnTo>
                        <a:pt x="162036" y="12626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740532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0" name="Vrije vorm: vorm 19">
                  <a:extLst>
                    <a:ext uri="{FF2B5EF4-FFF2-40B4-BE49-F238E27FC236}">
                      <a16:creationId xmlns:a16="http://schemas.microsoft.com/office/drawing/2014/main" id="{893A0F56-D620-381E-B3C9-F1AEC881C5DE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9019" cy="238744"/>
                </a:xfrm>
                <a:custGeom>
                  <a:avLst/>
                  <a:gdLst>
                    <a:gd name="connsiteX0" fmla="*/ 0 w 159019"/>
                    <a:gd name="connsiteY0" fmla="*/ 238744 h 238744"/>
                    <a:gd name="connsiteX1" fmla="*/ 159019 w 159019"/>
                    <a:gd name="connsiteY1" fmla="*/ 0 h 238744"/>
                    <a:gd name="connsiteX2" fmla="*/ 49559 w 159019"/>
                    <a:gd name="connsiteY2" fmla="*/ 48697 h 238744"/>
                    <a:gd name="connsiteX3" fmla="*/ 0 w 159019"/>
                    <a:gd name="connsiteY3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19" h="238744">
                      <a:moveTo>
                        <a:pt x="0" y="238744"/>
                      </a:moveTo>
                      <a:lnTo>
                        <a:pt x="159019" y="0"/>
                      </a:lnTo>
                      <a:lnTo>
                        <a:pt x="49559" y="48697"/>
                      </a:lnTo>
                      <a:lnTo>
                        <a:pt x="0" y="2387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7487630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1" name="Vrije vorm: vorm 20">
                  <a:extLst>
                    <a:ext uri="{FF2B5EF4-FFF2-40B4-BE49-F238E27FC236}">
                      <a16:creationId xmlns:a16="http://schemas.microsoft.com/office/drawing/2014/main" id="{658AD02B-E926-33BB-4A4B-EE3105E49352}"/>
                    </a:ext>
                  </a:extLst>
                </p:cNvPr>
                <p:cNvSpPr/>
                <p:nvPr/>
              </p:nvSpPr>
              <p:spPr>
                <a:xfrm>
                  <a:off x="5930992" y="767414"/>
                  <a:ext cx="268479" cy="82310"/>
                </a:xfrm>
                <a:custGeom>
                  <a:avLst/>
                  <a:gdLst>
                    <a:gd name="connsiteX0" fmla="*/ 0 w 268479"/>
                    <a:gd name="connsiteY0" fmla="*/ 10343 h 82310"/>
                    <a:gd name="connsiteX1" fmla="*/ 268480 w 268479"/>
                    <a:gd name="connsiteY1" fmla="*/ 82311 h 82310"/>
                    <a:gd name="connsiteX2" fmla="*/ 197805 w 268479"/>
                    <a:gd name="connsiteY2" fmla="*/ 0 h 82310"/>
                    <a:gd name="connsiteX3" fmla="*/ 0 w 268479"/>
                    <a:gd name="connsiteY3" fmla="*/ 10343 h 8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479" h="82310">
                      <a:moveTo>
                        <a:pt x="0" y="10343"/>
                      </a:moveTo>
                      <a:lnTo>
                        <a:pt x="268480" y="82311"/>
                      </a:lnTo>
                      <a:lnTo>
                        <a:pt x="197805" y="0"/>
                      </a:lnTo>
                      <a:lnTo>
                        <a:pt x="0" y="1034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9C000"/>
                    </a:gs>
                    <a:gs pos="50000">
                      <a:srgbClr val="F7A700"/>
                    </a:gs>
                    <a:gs pos="100000">
                      <a:srgbClr val="F68F00"/>
                    </a:gs>
                  </a:gsLst>
                  <a:lin ang="13222628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2" name="Vrije vorm: vorm 21">
                  <a:extLst>
                    <a:ext uri="{FF2B5EF4-FFF2-40B4-BE49-F238E27FC236}">
                      <a16:creationId xmlns:a16="http://schemas.microsoft.com/office/drawing/2014/main" id="{727B5839-864A-6067-3D3D-1340E15D595E}"/>
                    </a:ext>
                  </a:extLst>
                </p:cNvPr>
                <p:cNvSpPr/>
                <p:nvPr/>
              </p:nvSpPr>
              <p:spPr>
                <a:xfrm>
                  <a:off x="6128797" y="577367"/>
                  <a:ext cx="70675" cy="272358"/>
                </a:xfrm>
                <a:custGeom>
                  <a:avLst/>
                  <a:gdLst>
                    <a:gd name="connsiteX0" fmla="*/ 0 w 70675"/>
                    <a:gd name="connsiteY0" fmla="*/ 190047 h 272358"/>
                    <a:gd name="connsiteX1" fmla="*/ 70675 w 70675"/>
                    <a:gd name="connsiteY1" fmla="*/ 272358 h 272358"/>
                    <a:gd name="connsiteX2" fmla="*/ 63780 w 70675"/>
                    <a:gd name="connsiteY2" fmla="*/ 0 h 272358"/>
                    <a:gd name="connsiteX3" fmla="*/ 0 w 70675"/>
                    <a:gd name="connsiteY3" fmla="*/ 190047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75" h="272358">
                      <a:moveTo>
                        <a:pt x="0" y="190047"/>
                      </a:moveTo>
                      <a:lnTo>
                        <a:pt x="70675" y="272358"/>
                      </a:lnTo>
                      <a:lnTo>
                        <a:pt x="63780" y="0"/>
                      </a:lnTo>
                      <a:lnTo>
                        <a:pt x="0" y="190047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15023617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3" name="Vrije vorm: vorm 22">
                  <a:extLst>
                    <a:ext uri="{FF2B5EF4-FFF2-40B4-BE49-F238E27FC236}">
                      <a16:creationId xmlns:a16="http://schemas.microsoft.com/office/drawing/2014/main" id="{5CA85F89-CB8D-E997-A849-4F76450E811A}"/>
                    </a:ext>
                  </a:extLst>
                </p:cNvPr>
                <p:cNvSpPr/>
                <p:nvPr/>
              </p:nvSpPr>
              <p:spPr>
                <a:xfrm>
                  <a:off x="6189148" y="577367"/>
                  <a:ext cx="10324" cy="272358"/>
                </a:xfrm>
                <a:custGeom>
                  <a:avLst/>
                  <a:gdLst>
                    <a:gd name="connsiteX0" fmla="*/ 10324 w 10324"/>
                    <a:gd name="connsiteY0" fmla="*/ 272358 h 272358"/>
                    <a:gd name="connsiteX1" fmla="*/ 3429 w 10324"/>
                    <a:gd name="connsiteY1" fmla="*/ 0 h 272358"/>
                    <a:gd name="connsiteX2" fmla="*/ 10324 w 10324"/>
                    <a:gd name="connsiteY2" fmla="*/ 272358 h 272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24" h="272358">
                      <a:moveTo>
                        <a:pt x="10324" y="272358"/>
                      </a:moveTo>
                      <a:lnTo>
                        <a:pt x="3429" y="0"/>
                      </a:lnTo>
                      <a:cubicBezTo>
                        <a:pt x="3429" y="0"/>
                        <a:pt x="-7776" y="214611"/>
                        <a:pt x="10324" y="27235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69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4" name="Vrije vorm: vorm 23">
                  <a:extLst>
                    <a:ext uri="{FF2B5EF4-FFF2-40B4-BE49-F238E27FC236}">
                      <a16:creationId xmlns:a16="http://schemas.microsoft.com/office/drawing/2014/main" id="{F41D11AC-186F-BF84-7A52-1A47CEB2E64B}"/>
                    </a:ext>
                  </a:extLst>
                </p:cNvPr>
                <p:cNvSpPr/>
                <p:nvPr/>
              </p:nvSpPr>
              <p:spPr>
                <a:xfrm>
                  <a:off x="6199041" y="763966"/>
                  <a:ext cx="264601" cy="85758"/>
                </a:xfrm>
                <a:custGeom>
                  <a:avLst/>
                  <a:gdLst>
                    <a:gd name="connsiteX0" fmla="*/ 264601 w 264601"/>
                    <a:gd name="connsiteY0" fmla="*/ 0 h 85758"/>
                    <a:gd name="connsiteX1" fmla="*/ 0 w 264601"/>
                    <a:gd name="connsiteY1" fmla="*/ 85758 h 85758"/>
                    <a:gd name="connsiteX2" fmla="*/ 264601 w 264601"/>
                    <a:gd name="connsiteY2" fmla="*/ 0 h 8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4601" h="85758">
                      <a:moveTo>
                        <a:pt x="264601" y="0"/>
                      </a:moveTo>
                      <a:lnTo>
                        <a:pt x="0" y="85758"/>
                      </a:lnTo>
                      <a:cubicBezTo>
                        <a:pt x="0" y="85758"/>
                        <a:pt x="60763" y="48697"/>
                        <a:pt x="26460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2042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5" name="Vrije vorm: vorm 24">
                  <a:extLst>
                    <a:ext uri="{FF2B5EF4-FFF2-40B4-BE49-F238E27FC236}">
                      <a16:creationId xmlns:a16="http://schemas.microsoft.com/office/drawing/2014/main" id="{42D44FE6-ACB8-D33D-42AD-3761E2175AB0}"/>
                    </a:ext>
                  </a:extLst>
                </p:cNvPr>
                <p:cNvSpPr/>
                <p:nvPr/>
              </p:nvSpPr>
              <p:spPr>
                <a:xfrm>
                  <a:off x="6199472" y="849725"/>
                  <a:ext cx="170654" cy="230125"/>
                </a:xfrm>
                <a:custGeom>
                  <a:avLst/>
                  <a:gdLst>
                    <a:gd name="connsiteX0" fmla="*/ 0 w 170654"/>
                    <a:gd name="connsiteY0" fmla="*/ 0 h 230125"/>
                    <a:gd name="connsiteX1" fmla="*/ 170655 w 170654"/>
                    <a:gd name="connsiteY1" fmla="*/ 230126 h 230125"/>
                    <a:gd name="connsiteX2" fmla="*/ 0 w 170654"/>
                    <a:gd name="connsiteY2" fmla="*/ 0 h 2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654" h="230125">
                      <a:moveTo>
                        <a:pt x="0" y="0"/>
                      </a:moveTo>
                      <a:lnTo>
                        <a:pt x="170655" y="230126"/>
                      </a:lnTo>
                      <a:cubicBezTo>
                        <a:pt x="170655" y="230126"/>
                        <a:pt x="50852" y="36200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9705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6" name="Vrije vorm: vorm 25">
                  <a:extLst>
                    <a:ext uri="{FF2B5EF4-FFF2-40B4-BE49-F238E27FC236}">
                      <a16:creationId xmlns:a16="http://schemas.microsoft.com/office/drawing/2014/main" id="{5D13AF84-4F28-A256-3561-3DFDFB948E83}"/>
                    </a:ext>
                  </a:extLst>
                </p:cNvPr>
                <p:cNvSpPr/>
                <p:nvPr/>
              </p:nvSpPr>
              <p:spPr>
                <a:xfrm>
                  <a:off x="6040452" y="849725"/>
                  <a:ext cx="158588" cy="238744"/>
                </a:xfrm>
                <a:custGeom>
                  <a:avLst/>
                  <a:gdLst>
                    <a:gd name="connsiteX0" fmla="*/ 0 w 158588"/>
                    <a:gd name="connsiteY0" fmla="*/ 238744 h 238744"/>
                    <a:gd name="connsiteX1" fmla="*/ 158588 w 158588"/>
                    <a:gd name="connsiteY1" fmla="*/ 0 h 238744"/>
                    <a:gd name="connsiteX2" fmla="*/ 0 w 158588"/>
                    <a:gd name="connsiteY2" fmla="*/ 238744 h 238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588" h="238744">
                      <a:moveTo>
                        <a:pt x="0" y="238744"/>
                      </a:moveTo>
                      <a:lnTo>
                        <a:pt x="158588" y="0"/>
                      </a:lnTo>
                      <a:cubicBezTo>
                        <a:pt x="158588" y="0"/>
                        <a:pt x="152555" y="46111"/>
                        <a:pt x="0" y="2387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80139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27" name="Vrije vorm: vorm 26">
                  <a:extLst>
                    <a:ext uri="{FF2B5EF4-FFF2-40B4-BE49-F238E27FC236}">
                      <a16:creationId xmlns:a16="http://schemas.microsoft.com/office/drawing/2014/main" id="{2C046900-91F4-B36E-73DA-2976F763B71D}"/>
                    </a:ext>
                  </a:extLst>
                </p:cNvPr>
                <p:cNvSpPr/>
                <p:nvPr/>
              </p:nvSpPr>
              <p:spPr>
                <a:xfrm>
                  <a:off x="5930992" y="777757"/>
                  <a:ext cx="268479" cy="71968"/>
                </a:xfrm>
                <a:custGeom>
                  <a:avLst/>
                  <a:gdLst>
                    <a:gd name="connsiteX0" fmla="*/ 0 w 268479"/>
                    <a:gd name="connsiteY0" fmla="*/ 0 h 71968"/>
                    <a:gd name="connsiteX1" fmla="*/ 268480 w 268479"/>
                    <a:gd name="connsiteY1" fmla="*/ 71968 h 71968"/>
                    <a:gd name="connsiteX2" fmla="*/ 0 w 268479"/>
                    <a:gd name="connsiteY2" fmla="*/ 0 h 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79" h="71968">
                      <a:moveTo>
                        <a:pt x="0" y="0"/>
                      </a:moveTo>
                      <a:lnTo>
                        <a:pt x="268480" y="71968"/>
                      </a:lnTo>
                      <a:cubicBezTo>
                        <a:pt x="268480" y="71968"/>
                        <a:pt x="142212" y="56885"/>
                        <a:pt x="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E700"/>
                    </a:gs>
                    <a:gs pos="50000">
                      <a:srgbClr val="FCCC00"/>
                    </a:gs>
                    <a:gs pos="100000">
                      <a:srgbClr val="FAB100"/>
                    </a:gs>
                  </a:gsLst>
                  <a:lin ang="3191894" scaled="1"/>
                </a:gradFill>
                <a:ln w="430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</p:grpSp>
      <p:sp>
        <p:nvSpPr>
          <p:cNvPr id="10428" name="!!schaduw boom">
            <a:extLst>
              <a:ext uri="{FF2B5EF4-FFF2-40B4-BE49-F238E27FC236}">
                <a16:creationId xmlns:a16="http://schemas.microsoft.com/office/drawing/2014/main" id="{239E41D6-444E-272C-03FC-7C231D8FEF16}"/>
              </a:ext>
            </a:extLst>
          </p:cNvPr>
          <p:cNvSpPr/>
          <p:nvPr userDrawn="1"/>
        </p:nvSpPr>
        <p:spPr>
          <a:xfrm>
            <a:off x="17821142" y="6408206"/>
            <a:ext cx="2725779" cy="216442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429" name="!!zoom 4">
                <a:extLst>
                  <a:ext uri="{FF2B5EF4-FFF2-40B4-BE49-F238E27FC236}">
                    <a16:creationId xmlns:a16="http://schemas.microsoft.com/office/drawing/2014/main" id="{0134AB09-E675-A64C-9BD3-539AA9A99F9D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2103660090"/>
                  </p:ext>
                </p:extLst>
              </p:nvPr>
            </p:nvGraphicFramePr>
            <p:xfrm rot="749833">
              <a:off x="18361048" y="3459244"/>
              <a:ext cx="856430" cy="481742"/>
            </p:xfrm>
            <a:graphic>
              <a:graphicData uri="http://schemas.microsoft.com/office/powerpoint/2016/slidezoom">
                <pslz:sldZm>
                  <pslz:sldZmObj sldId="258" cId="1518108744">
                    <pslz:zmPr id="{830BBF3E-8B19-4124-B830-C5255B9816CB}" returnToParent="0" transitionDur="1000">
                      <p166:blipFill xmlns:p166="http://schemas.microsoft.com/office/powerpoint/2016/6/main">
                        <a:blip r:embed="rId17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749833">
                          <a:off x="0" y="0"/>
                          <a:ext cx="856430" cy="481742"/>
                        </a:xfrm>
                        <a:prstGeom prst="rect">
                          <a:avLst/>
                        </a:prstGeom>
                        <a:ln w="28575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429" name="!!zoom 4">
                <a:hlinkClick r:id="rId18" action="ppaction://hlinksldjump"/>
                <a:extLst>
                  <a:ext uri="{FF2B5EF4-FFF2-40B4-BE49-F238E27FC236}">
                    <a16:creationId xmlns:a16="http://schemas.microsoft.com/office/drawing/2014/main" id="{0134AB09-E675-A64C-9BD3-539AA9A99F9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 rot="749833">
                <a:off x="18361048" y="3459244"/>
                <a:ext cx="856430" cy="481742"/>
              </a:xfrm>
              <a:prstGeom prst="rect">
                <a:avLst/>
              </a:prstGeom>
              <a:ln w="28575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430" name="!!zoom 1">
                <a:extLst>
                  <a:ext uri="{FF2B5EF4-FFF2-40B4-BE49-F238E27FC236}">
                    <a16:creationId xmlns:a16="http://schemas.microsoft.com/office/drawing/2014/main" id="{845673E6-E318-3422-6600-801E577FD6C7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1705259342"/>
                  </p:ext>
                </p:extLst>
              </p:nvPr>
            </p:nvGraphicFramePr>
            <p:xfrm rot="20133905">
              <a:off x="18512005" y="2545030"/>
              <a:ext cx="813523" cy="457607"/>
            </p:xfrm>
            <a:graphic>
              <a:graphicData uri="http://schemas.microsoft.com/office/powerpoint/2016/slidezoom">
                <pslz:sldZm>
                  <pslz:sldZmObj sldId="259" cId="952782237">
                    <pslz:zmPr id="{333A4C22-F72B-48B6-BB86-1ED101D00829}" returnToParent="0" transitionDur="1000">
                      <p166:blipFill xmlns:p166="http://schemas.microsoft.com/office/powerpoint/2016/6/main">
                        <a:blip r:embed="rId20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0133905">
                          <a:off x="0" y="0"/>
                          <a:ext cx="813523" cy="457607"/>
                        </a:xfrm>
                        <a:prstGeom prst="rect">
                          <a:avLst/>
                        </a:prstGeom>
                        <a:ln w="28575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430" name="!!zoom 1">
                <a:hlinkClick r:id="rId21" action="ppaction://hlinksldjump"/>
                <a:extLst>
                  <a:ext uri="{FF2B5EF4-FFF2-40B4-BE49-F238E27FC236}">
                    <a16:creationId xmlns:a16="http://schemas.microsoft.com/office/drawing/2014/main" id="{845673E6-E318-3422-6600-801E577FD6C7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 rot="20133905">
                <a:off x="18512005" y="2545030"/>
                <a:ext cx="813523" cy="457607"/>
              </a:xfrm>
              <a:prstGeom prst="rect">
                <a:avLst/>
              </a:prstGeom>
              <a:ln w="28575">
                <a:solidFill>
                  <a:schemeClr val="bg1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431" name="!!zoom 3">
                <a:extLst>
                  <a:ext uri="{FF2B5EF4-FFF2-40B4-BE49-F238E27FC236}">
                    <a16:creationId xmlns:a16="http://schemas.microsoft.com/office/drawing/2014/main" id="{F67E4D17-D9F1-21A8-B104-715886820047}"/>
                  </a:ext>
                </a:extLst>
              </p:cNvPr>
              <p:cNvGraphicFramePr>
                <a:graphicFrameLocks noChangeAspect="1"/>
              </p:cNvGraphicFramePr>
              <p:nvPr userDrawn="1">
                <p:extLst>
                  <p:ext uri="{D42A27DB-BD31-4B8C-83A1-F6EECF244321}">
                    <p14:modId xmlns:p14="http://schemas.microsoft.com/office/powerpoint/2010/main" val="1693400018"/>
                  </p:ext>
                </p:extLst>
              </p:nvPr>
            </p:nvGraphicFramePr>
            <p:xfrm rot="21012663">
              <a:off x="18979898" y="4217426"/>
              <a:ext cx="874396" cy="491848"/>
            </p:xfrm>
            <a:graphic>
              <a:graphicData uri="http://schemas.microsoft.com/office/powerpoint/2016/slidezoom">
                <pslz:sldZm>
                  <pslz:sldZmObj sldId="264" cId="1492867630">
                    <pslz:zmPr id="{4AA69044-4AA5-40C6-9110-26356A137D8B}" returnToParent="0" transitionDur="1000">
                      <p166:blipFill xmlns:p166="http://schemas.microsoft.com/office/powerpoint/2016/6/main">
                        <a:blip r:embed="rId2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 rot="21012663">
                          <a:off x="0" y="0"/>
                          <a:ext cx="874396" cy="491848"/>
                        </a:xfrm>
                        <a:prstGeom prst="rect">
                          <a:avLst/>
                        </a:prstGeom>
                        <a:ln w="28575">
                          <a:solidFill>
                            <a:schemeClr val="bg1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431" name="!!zoom 3">
                <a:hlinkClick r:id="rId24" action="ppaction://hlinksldjump"/>
                <a:extLst>
                  <a:ext uri="{FF2B5EF4-FFF2-40B4-BE49-F238E27FC236}">
                    <a16:creationId xmlns:a16="http://schemas.microsoft.com/office/drawing/2014/main" id="{F67E4D17-D9F1-21A8-B104-715886820047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 rot="21012663">
                <a:off x="18979898" y="4217426"/>
                <a:ext cx="874396" cy="491848"/>
              </a:xfrm>
              <a:prstGeom prst="rect">
                <a:avLst/>
              </a:prstGeom>
              <a:ln w="28575">
                <a:solidFill>
                  <a:schemeClr val="bg1"/>
                </a:solidFill>
              </a:ln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40690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20">
        <p159:morph option="byObject"/>
      </p:transition>
    </mc:Choice>
    <mc:Fallback xmlns="">
      <p:transition spd="med" advClick="0" advTm="2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7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8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11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12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1" fill="hold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15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16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1" fill="hold" nodeType="withEffect" p14:presetBounceEnd="3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2000">
                                          <p:cBhvr additive="base">
                                            <p:cTn id="19" dur="500" fill="hold"/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2000">
                                          <p:cBhvr additive="base">
                                            <p:cTn id="20" dur="500" fill="hold"/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3" dur="800"/>
                                            <p:tgtEl>
                                              <p:spTgt spid="94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2" presetClass="entr" presetSubtype="8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800"/>
                                            <p:tgtEl>
                                              <p:spTgt spid="94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4.16667E-7 2.59259E-6 L 4.16667E-7 1.2412 " pathEditMode="relative" rAng="0" ptsTypes="AA">
                                          <p:cBhvr>
                                            <p:cTn id="30" dur="1000" fill="hold"/>
                                            <p:tgtEl>
                                              <p:spTgt spid="948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32" dur="1000" fill="hold"/>
                                            <p:tgtEl>
                                              <p:spTgt spid="94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3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0 -1.85185E-6 L 0 1.24121 " pathEditMode="relative" rAng="0" ptsTypes="AA">
                                          <p:cBhvr>
                                            <p:cTn id="36" dur="1000" fill="hold"/>
                                            <p:tgtEl>
                                              <p:spTgt spid="948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38" dur="1000" fill="hold"/>
                                            <p:tgtEl>
                                              <p:spTgt spid="94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9" presetID="1" presetClass="entr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1200000">
                                          <p:cBhvr>
                                            <p:cTn id="42" dur="1000" fill="hold"/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64" presetClass="path" presetSubtype="0" repeatCount="2000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2.22222E-6 L -0.00065 -0.01782 " pathEditMode="relative" rAng="0" ptsTypes="AA">
                                          <p:cBhvr>
                                            <p:cTn id="44" dur="1000" fill="hold"/>
                                            <p:tgtEl>
                                              <p:spTgt spid="806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" y="-90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1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9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42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94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3" dur="800"/>
                                            <p:tgtEl>
                                              <p:spTgt spid="94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2" presetClass="entr" presetSubtype="8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800"/>
                                            <p:tgtEl>
                                              <p:spTgt spid="94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4.16667E-7 2.59259E-6 L 4.16667E-7 1.2412 " pathEditMode="relative" rAng="0" ptsTypes="AA">
                                          <p:cBhvr>
                                            <p:cTn id="30" dur="1000" fill="hold"/>
                                            <p:tgtEl>
                                              <p:spTgt spid="948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32" dur="1000" fill="hold"/>
                                            <p:tgtEl>
                                              <p:spTgt spid="94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3" presetID="1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accel="50000" decel="5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0 -1.85185E-6 L 0 1.24121 " pathEditMode="relative" rAng="0" ptsTypes="AA">
                                          <p:cBhvr>
                                            <p:cTn id="36" dur="1000" fill="hold"/>
                                            <p:tgtEl>
                                              <p:spTgt spid="948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6206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8" presetClass="emph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Rot by="10800000">
                                          <p:cBhvr>
                                            <p:cTn id="38" dur="1000" fill="hold"/>
                                            <p:tgtEl>
                                              <p:spTgt spid="94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9" presetID="1" presetClass="entr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1200000">
                                          <p:cBhvr>
                                            <p:cTn id="42" dur="1000" fill="hold"/>
                                            <p:tgtEl>
                                              <p:spTgt spid="92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64" presetClass="path" presetSubtype="0" repeatCount="2000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2.22222E-6 L -0.00065 -0.01782 " pathEditMode="relative" rAng="0" ptsTypes="AA">
                                          <p:cBhvr>
                                            <p:cTn id="44" dur="1000" fill="hold"/>
                                            <p:tgtEl>
                                              <p:spTgt spid="806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" y="-90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1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9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428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6" name="!!achtergrond nacht">
            <a:extLst>
              <a:ext uri="{FF2B5EF4-FFF2-40B4-BE49-F238E27FC236}">
                <a16:creationId xmlns:a16="http://schemas.microsoft.com/office/drawing/2014/main" id="{A6639CDC-DC57-4168-C5BA-EED187D9610F}"/>
              </a:ext>
            </a:extLst>
          </p:cNvPr>
          <p:cNvSpPr/>
          <p:nvPr userDrawn="1"/>
        </p:nvSpPr>
        <p:spPr>
          <a:xfrm>
            <a:off x="0" y="0"/>
            <a:ext cx="12191999" cy="6858000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7477" name="!!sterren2">
            <a:extLst>
              <a:ext uri="{FF2B5EF4-FFF2-40B4-BE49-F238E27FC236}">
                <a16:creationId xmlns:a16="http://schemas.microsoft.com/office/drawing/2014/main" id="{5BF87B18-AE5B-06B9-52D2-886AB82AEF82}"/>
              </a:ext>
            </a:extLst>
          </p:cNvPr>
          <p:cNvGrpSpPr/>
          <p:nvPr userDrawn="1"/>
        </p:nvGrpSpPr>
        <p:grpSpPr>
          <a:xfrm rot="10800000">
            <a:off x="9617791" y="-2167806"/>
            <a:ext cx="9727958" cy="7068860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478" name="!!sterren2">
              <a:extLst>
                <a:ext uri="{FF2B5EF4-FFF2-40B4-BE49-F238E27FC236}">
                  <a16:creationId xmlns:a16="http://schemas.microsoft.com/office/drawing/2014/main" id="{EF89BA74-242F-5756-BFAD-9A07237EEFEA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7688" name="Vrije vorm: vorm 7687">
                <a:extLst>
                  <a:ext uri="{FF2B5EF4-FFF2-40B4-BE49-F238E27FC236}">
                    <a16:creationId xmlns:a16="http://schemas.microsoft.com/office/drawing/2014/main" id="{4A6F4E98-A694-B0D5-B775-B5D97FB4CA98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9" name="Vrije vorm: vorm 7688">
                <a:extLst>
                  <a:ext uri="{FF2B5EF4-FFF2-40B4-BE49-F238E27FC236}">
                    <a16:creationId xmlns:a16="http://schemas.microsoft.com/office/drawing/2014/main" id="{07B7B749-1155-C441-00A7-BE699EA8C79A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0" name="Vrije vorm: vorm 7689">
                <a:extLst>
                  <a:ext uri="{FF2B5EF4-FFF2-40B4-BE49-F238E27FC236}">
                    <a16:creationId xmlns:a16="http://schemas.microsoft.com/office/drawing/2014/main" id="{800F272A-C0E6-E0B7-46A9-0CE2F4725484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1" name="Vrije vorm: vorm 7690">
                <a:extLst>
                  <a:ext uri="{FF2B5EF4-FFF2-40B4-BE49-F238E27FC236}">
                    <a16:creationId xmlns:a16="http://schemas.microsoft.com/office/drawing/2014/main" id="{DC001A70-8D45-4829-A3CA-0975DBAC27BA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2" name="Vrije vorm: vorm 7691">
                <a:extLst>
                  <a:ext uri="{FF2B5EF4-FFF2-40B4-BE49-F238E27FC236}">
                    <a16:creationId xmlns:a16="http://schemas.microsoft.com/office/drawing/2014/main" id="{63676050-F95C-910F-AB49-856A75933667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3" name="Vrije vorm: vorm 7692">
                <a:extLst>
                  <a:ext uri="{FF2B5EF4-FFF2-40B4-BE49-F238E27FC236}">
                    <a16:creationId xmlns:a16="http://schemas.microsoft.com/office/drawing/2014/main" id="{F9BB1563-9E9C-A727-4976-CFC6C03BBE9A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4" name="Vrije vorm: vorm 7693">
                <a:extLst>
                  <a:ext uri="{FF2B5EF4-FFF2-40B4-BE49-F238E27FC236}">
                    <a16:creationId xmlns:a16="http://schemas.microsoft.com/office/drawing/2014/main" id="{D6454362-9DF8-28E5-D9A0-4F97037B545C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5" name="Vrije vorm: vorm 7694">
                <a:extLst>
                  <a:ext uri="{FF2B5EF4-FFF2-40B4-BE49-F238E27FC236}">
                    <a16:creationId xmlns:a16="http://schemas.microsoft.com/office/drawing/2014/main" id="{20A3B87E-7EFB-0C60-0FA9-030FF76F8A6C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6" name="Vrije vorm: vorm 7695">
                <a:extLst>
                  <a:ext uri="{FF2B5EF4-FFF2-40B4-BE49-F238E27FC236}">
                    <a16:creationId xmlns:a16="http://schemas.microsoft.com/office/drawing/2014/main" id="{BA5AB5E4-B9D6-AB1D-9A65-7B4297659F18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7" name="Vrije vorm: vorm 7696">
                <a:extLst>
                  <a:ext uri="{FF2B5EF4-FFF2-40B4-BE49-F238E27FC236}">
                    <a16:creationId xmlns:a16="http://schemas.microsoft.com/office/drawing/2014/main" id="{8F706EE6-810E-BBBE-C859-096F0AA0955A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8" name="Vrije vorm: vorm 7697">
                <a:extLst>
                  <a:ext uri="{FF2B5EF4-FFF2-40B4-BE49-F238E27FC236}">
                    <a16:creationId xmlns:a16="http://schemas.microsoft.com/office/drawing/2014/main" id="{41C4C337-9AEA-0C38-336D-8C4A1798BB93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99" name="Vrije vorm: vorm 7698">
                <a:extLst>
                  <a:ext uri="{FF2B5EF4-FFF2-40B4-BE49-F238E27FC236}">
                    <a16:creationId xmlns:a16="http://schemas.microsoft.com/office/drawing/2014/main" id="{B14FCB08-6F91-31F6-ED3D-E88A30621819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0" name="Vrije vorm: vorm 7699">
                <a:extLst>
                  <a:ext uri="{FF2B5EF4-FFF2-40B4-BE49-F238E27FC236}">
                    <a16:creationId xmlns:a16="http://schemas.microsoft.com/office/drawing/2014/main" id="{E8476A5A-5036-F737-786A-AE11F1E38145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1" name="Vrije vorm: vorm 7700">
                <a:extLst>
                  <a:ext uri="{FF2B5EF4-FFF2-40B4-BE49-F238E27FC236}">
                    <a16:creationId xmlns:a16="http://schemas.microsoft.com/office/drawing/2014/main" id="{562256A0-F301-492C-1CBD-1F1584DAE19D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2" name="Vrije vorm: vorm 7701">
                <a:extLst>
                  <a:ext uri="{FF2B5EF4-FFF2-40B4-BE49-F238E27FC236}">
                    <a16:creationId xmlns:a16="http://schemas.microsoft.com/office/drawing/2014/main" id="{31FB9E62-E588-DED7-F50A-9767D59184F1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3" name="Vrije vorm: vorm 7702">
                <a:extLst>
                  <a:ext uri="{FF2B5EF4-FFF2-40B4-BE49-F238E27FC236}">
                    <a16:creationId xmlns:a16="http://schemas.microsoft.com/office/drawing/2014/main" id="{B3FE5798-F5D5-765D-A925-83E15F988A58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4" name="Vrije vorm: vorm 7703">
                <a:extLst>
                  <a:ext uri="{FF2B5EF4-FFF2-40B4-BE49-F238E27FC236}">
                    <a16:creationId xmlns:a16="http://schemas.microsoft.com/office/drawing/2014/main" id="{BDFE7E42-F7E7-90D7-B78C-1EEBC9ECFF6F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5" name="Vrije vorm: vorm 7704">
                <a:extLst>
                  <a:ext uri="{FF2B5EF4-FFF2-40B4-BE49-F238E27FC236}">
                    <a16:creationId xmlns:a16="http://schemas.microsoft.com/office/drawing/2014/main" id="{28BCF94F-FB04-C106-8DE1-B16B4473E89F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6" name="Vrije vorm: vorm 7705">
                <a:extLst>
                  <a:ext uri="{FF2B5EF4-FFF2-40B4-BE49-F238E27FC236}">
                    <a16:creationId xmlns:a16="http://schemas.microsoft.com/office/drawing/2014/main" id="{9ABB44CB-1B30-F5D1-DFFE-FC003CA5E429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7" name="Vrije vorm: vorm 7706">
                <a:extLst>
                  <a:ext uri="{FF2B5EF4-FFF2-40B4-BE49-F238E27FC236}">
                    <a16:creationId xmlns:a16="http://schemas.microsoft.com/office/drawing/2014/main" id="{4C3FC190-2D15-AB05-66A4-49985AF3D100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8" name="Vrije vorm: vorm 7707">
                <a:extLst>
                  <a:ext uri="{FF2B5EF4-FFF2-40B4-BE49-F238E27FC236}">
                    <a16:creationId xmlns:a16="http://schemas.microsoft.com/office/drawing/2014/main" id="{6A8601E7-9CD5-DE54-3935-335223520A10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09" name="Vrije vorm: vorm 7708">
                <a:extLst>
                  <a:ext uri="{FF2B5EF4-FFF2-40B4-BE49-F238E27FC236}">
                    <a16:creationId xmlns:a16="http://schemas.microsoft.com/office/drawing/2014/main" id="{B1BAC7E4-458B-590B-4048-2E78A0F81807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0" name="Vrije vorm: vorm 7709">
                <a:extLst>
                  <a:ext uri="{FF2B5EF4-FFF2-40B4-BE49-F238E27FC236}">
                    <a16:creationId xmlns:a16="http://schemas.microsoft.com/office/drawing/2014/main" id="{CF0368A4-560D-2A55-99AA-CD3B8467C07B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1" name="Vrije vorm: vorm 7710">
                <a:extLst>
                  <a:ext uri="{FF2B5EF4-FFF2-40B4-BE49-F238E27FC236}">
                    <a16:creationId xmlns:a16="http://schemas.microsoft.com/office/drawing/2014/main" id="{B3777ADF-2013-15E1-BA6D-2C3B6EB1EE9C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2" name="Vrije vorm: vorm 7711">
                <a:extLst>
                  <a:ext uri="{FF2B5EF4-FFF2-40B4-BE49-F238E27FC236}">
                    <a16:creationId xmlns:a16="http://schemas.microsoft.com/office/drawing/2014/main" id="{B0186635-9EDA-F5D0-AD7F-52AFCA83FF4A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3" name="Vrije vorm: vorm 7712">
                <a:extLst>
                  <a:ext uri="{FF2B5EF4-FFF2-40B4-BE49-F238E27FC236}">
                    <a16:creationId xmlns:a16="http://schemas.microsoft.com/office/drawing/2014/main" id="{ADE9A137-2DF3-786C-DCFE-A93D877564DD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4" name="Vrije vorm: vorm 7713">
                <a:extLst>
                  <a:ext uri="{FF2B5EF4-FFF2-40B4-BE49-F238E27FC236}">
                    <a16:creationId xmlns:a16="http://schemas.microsoft.com/office/drawing/2014/main" id="{9B32CF49-C6A1-857D-CF4F-7F22A08C681E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5" name="Vrije vorm: vorm 7714">
                <a:extLst>
                  <a:ext uri="{FF2B5EF4-FFF2-40B4-BE49-F238E27FC236}">
                    <a16:creationId xmlns:a16="http://schemas.microsoft.com/office/drawing/2014/main" id="{1568DD82-3F6B-42A5-8AC0-75FECC0A6D94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6" name="Vrije vorm: vorm 7715">
                <a:extLst>
                  <a:ext uri="{FF2B5EF4-FFF2-40B4-BE49-F238E27FC236}">
                    <a16:creationId xmlns:a16="http://schemas.microsoft.com/office/drawing/2014/main" id="{07AB36BE-486E-C870-845B-1595323C88A1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7" name="Vrije vorm: vorm 7716">
                <a:extLst>
                  <a:ext uri="{FF2B5EF4-FFF2-40B4-BE49-F238E27FC236}">
                    <a16:creationId xmlns:a16="http://schemas.microsoft.com/office/drawing/2014/main" id="{3B3E78C7-5D78-4D0B-D1F8-B91F6782C229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8" name="Vrije vorm: vorm 7717">
                <a:extLst>
                  <a:ext uri="{FF2B5EF4-FFF2-40B4-BE49-F238E27FC236}">
                    <a16:creationId xmlns:a16="http://schemas.microsoft.com/office/drawing/2014/main" id="{259979BB-6251-4008-1938-882313F3788D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19" name="Vrije vorm: vorm 7718">
                <a:extLst>
                  <a:ext uri="{FF2B5EF4-FFF2-40B4-BE49-F238E27FC236}">
                    <a16:creationId xmlns:a16="http://schemas.microsoft.com/office/drawing/2014/main" id="{E766A9CB-BEA2-6505-5BE5-3BAB9CE82783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0" name="Vrije vorm: vorm 7719">
                <a:extLst>
                  <a:ext uri="{FF2B5EF4-FFF2-40B4-BE49-F238E27FC236}">
                    <a16:creationId xmlns:a16="http://schemas.microsoft.com/office/drawing/2014/main" id="{6D4778D5-BDFC-EC05-D139-FF43E424C747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1" name="Vrije vorm: vorm 7720">
                <a:extLst>
                  <a:ext uri="{FF2B5EF4-FFF2-40B4-BE49-F238E27FC236}">
                    <a16:creationId xmlns:a16="http://schemas.microsoft.com/office/drawing/2014/main" id="{FECB6063-D037-8768-02E0-323D7B408EA7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2" name="Vrije vorm: vorm 7721">
                <a:extLst>
                  <a:ext uri="{FF2B5EF4-FFF2-40B4-BE49-F238E27FC236}">
                    <a16:creationId xmlns:a16="http://schemas.microsoft.com/office/drawing/2014/main" id="{4C5F6EAD-7D35-D3ED-9FF7-4D69713B76D4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3" name="Vrije vorm: vorm 7722">
                <a:extLst>
                  <a:ext uri="{FF2B5EF4-FFF2-40B4-BE49-F238E27FC236}">
                    <a16:creationId xmlns:a16="http://schemas.microsoft.com/office/drawing/2014/main" id="{CE8C83F6-3B70-3B61-4DD9-19B87D0236E9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4" name="Vrije vorm: vorm 7723">
                <a:extLst>
                  <a:ext uri="{FF2B5EF4-FFF2-40B4-BE49-F238E27FC236}">
                    <a16:creationId xmlns:a16="http://schemas.microsoft.com/office/drawing/2014/main" id="{F85801A2-3F91-A735-AA99-EA296A07E4A9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5" name="Vrije vorm: vorm 7724">
                <a:extLst>
                  <a:ext uri="{FF2B5EF4-FFF2-40B4-BE49-F238E27FC236}">
                    <a16:creationId xmlns:a16="http://schemas.microsoft.com/office/drawing/2014/main" id="{55127129-1619-6C17-C613-276528158852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6" name="Vrije vorm: vorm 7725">
                <a:extLst>
                  <a:ext uri="{FF2B5EF4-FFF2-40B4-BE49-F238E27FC236}">
                    <a16:creationId xmlns:a16="http://schemas.microsoft.com/office/drawing/2014/main" id="{36553377-308C-0A94-A40B-1F6DCE64385E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7" name="Vrije vorm: vorm 7726">
                <a:extLst>
                  <a:ext uri="{FF2B5EF4-FFF2-40B4-BE49-F238E27FC236}">
                    <a16:creationId xmlns:a16="http://schemas.microsoft.com/office/drawing/2014/main" id="{ADD36FAC-B11F-EB7E-3AA3-5A607B57952C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8" name="Vrije vorm: vorm 7727">
                <a:extLst>
                  <a:ext uri="{FF2B5EF4-FFF2-40B4-BE49-F238E27FC236}">
                    <a16:creationId xmlns:a16="http://schemas.microsoft.com/office/drawing/2014/main" id="{B9293079-12C5-6894-2AD7-EABA1ED42D6F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29" name="Vrije vorm: vorm 7728">
                <a:extLst>
                  <a:ext uri="{FF2B5EF4-FFF2-40B4-BE49-F238E27FC236}">
                    <a16:creationId xmlns:a16="http://schemas.microsoft.com/office/drawing/2014/main" id="{4AFF6753-BE94-5A9C-F162-59246CA2634F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0" name="Vrije vorm: vorm 7729">
                <a:extLst>
                  <a:ext uri="{FF2B5EF4-FFF2-40B4-BE49-F238E27FC236}">
                    <a16:creationId xmlns:a16="http://schemas.microsoft.com/office/drawing/2014/main" id="{320BF30C-E640-E5E7-AD0A-2B1E1815AEA1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1" name="Vrije vorm: vorm 7730">
                <a:extLst>
                  <a:ext uri="{FF2B5EF4-FFF2-40B4-BE49-F238E27FC236}">
                    <a16:creationId xmlns:a16="http://schemas.microsoft.com/office/drawing/2014/main" id="{4C38F41A-0397-8CDE-26EB-5F666087805D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2" name="Vrije vorm: vorm 7731">
                <a:extLst>
                  <a:ext uri="{FF2B5EF4-FFF2-40B4-BE49-F238E27FC236}">
                    <a16:creationId xmlns:a16="http://schemas.microsoft.com/office/drawing/2014/main" id="{C685D785-1AA4-0158-FF5A-2CE60DF77DF4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3" name="Vrije vorm: vorm 7732">
                <a:extLst>
                  <a:ext uri="{FF2B5EF4-FFF2-40B4-BE49-F238E27FC236}">
                    <a16:creationId xmlns:a16="http://schemas.microsoft.com/office/drawing/2014/main" id="{862936FF-7BF5-5A45-CC3F-B33CC52938E7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4" name="Vrije vorm: vorm 7733">
                <a:extLst>
                  <a:ext uri="{FF2B5EF4-FFF2-40B4-BE49-F238E27FC236}">
                    <a16:creationId xmlns:a16="http://schemas.microsoft.com/office/drawing/2014/main" id="{6A6ED5DE-6FBA-A969-0B32-BE5573CA4879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5" name="Vrije vorm: vorm 7734">
                <a:extLst>
                  <a:ext uri="{FF2B5EF4-FFF2-40B4-BE49-F238E27FC236}">
                    <a16:creationId xmlns:a16="http://schemas.microsoft.com/office/drawing/2014/main" id="{2DDB816E-1BF1-4603-190B-50D3A647DFBE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6" name="Vrije vorm: vorm 7735">
                <a:extLst>
                  <a:ext uri="{FF2B5EF4-FFF2-40B4-BE49-F238E27FC236}">
                    <a16:creationId xmlns:a16="http://schemas.microsoft.com/office/drawing/2014/main" id="{FDE35D2E-6B59-970C-6DD5-57D5971861E3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7" name="Vrije vorm: vorm 7736">
                <a:extLst>
                  <a:ext uri="{FF2B5EF4-FFF2-40B4-BE49-F238E27FC236}">
                    <a16:creationId xmlns:a16="http://schemas.microsoft.com/office/drawing/2014/main" id="{96EA703E-FCC2-841B-6968-BCF9311B387D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8" name="Vrije vorm: vorm 7737">
                <a:extLst>
                  <a:ext uri="{FF2B5EF4-FFF2-40B4-BE49-F238E27FC236}">
                    <a16:creationId xmlns:a16="http://schemas.microsoft.com/office/drawing/2014/main" id="{B9D3CF3F-2782-01C6-43A1-A72CA2DBCDAA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39" name="Vrije vorm: vorm 7738">
                <a:extLst>
                  <a:ext uri="{FF2B5EF4-FFF2-40B4-BE49-F238E27FC236}">
                    <a16:creationId xmlns:a16="http://schemas.microsoft.com/office/drawing/2014/main" id="{16ED9EB8-6B96-433E-5FA4-13BECF444613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0" name="Vrije vorm: vorm 7739">
                <a:extLst>
                  <a:ext uri="{FF2B5EF4-FFF2-40B4-BE49-F238E27FC236}">
                    <a16:creationId xmlns:a16="http://schemas.microsoft.com/office/drawing/2014/main" id="{0CA5917A-1581-994A-6211-A38B87D2307E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1" name="Vrije vorm: vorm 7740">
                <a:extLst>
                  <a:ext uri="{FF2B5EF4-FFF2-40B4-BE49-F238E27FC236}">
                    <a16:creationId xmlns:a16="http://schemas.microsoft.com/office/drawing/2014/main" id="{8EA61093-6CE5-CA57-3F2A-CB0DFF01CDAC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42" name="Vrije vorm: vorm 7741">
                <a:extLst>
                  <a:ext uri="{FF2B5EF4-FFF2-40B4-BE49-F238E27FC236}">
                    <a16:creationId xmlns:a16="http://schemas.microsoft.com/office/drawing/2014/main" id="{EDB7F537-50B4-044F-EA9F-96CFBC0FCF8A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79" name="!!sterren2">
              <a:extLst>
                <a:ext uri="{FF2B5EF4-FFF2-40B4-BE49-F238E27FC236}">
                  <a16:creationId xmlns:a16="http://schemas.microsoft.com/office/drawing/2014/main" id="{A4BD7A56-EC53-E7B6-8833-7C7AECD42189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7634" name="Vrije vorm: vorm 7633">
                <a:extLst>
                  <a:ext uri="{FF2B5EF4-FFF2-40B4-BE49-F238E27FC236}">
                    <a16:creationId xmlns:a16="http://schemas.microsoft.com/office/drawing/2014/main" id="{56D815BF-ABC9-B7CA-C25D-E6961D4AAF15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5" name="Vrije vorm: vorm 7634">
                <a:extLst>
                  <a:ext uri="{FF2B5EF4-FFF2-40B4-BE49-F238E27FC236}">
                    <a16:creationId xmlns:a16="http://schemas.microsoft.com/office/drawing/2014/main" id="{DA78C431-2CE4-734D-CF1D-6CFAA5CD1117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6" name="Vrije vorm: vorm 7635">
                <a:extLst>
                  <a:ext uri="{FF2B5EF4-FFF2-40B4-BE49-F238E27FC236}">
                    <a16:creationId xmlns:a16="http://schemas.microsoft.com/office/drawing/2014/main" id="{96837D61-D6FE-7B4B-6E8E-639AF04D2030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7" name="Vrije vorm: vorm 7636">
                <a:extLst>
                  <a:ext uri="{FF2B5EF4-FFF2-40B4-BE49-F238E27FC236}">
                    <a16:creationId xmlns:a16="http://schemas.microsoft.com/office/drawing/2014/main" id="{22F70EAE-2558-428A-8FE6-D446F4D2AB3A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8" name="Vrije vorm: vorm 7637">
                <a:extLst>
                  <a:ext uri="{FF2B5EF4-FFF2-40B4-BE49-F238E27FC236}">
                    <a16:creationId xmlns:a16="http://schemas.microsoft.com/office/drawing/2014/main" id="{328B00F3-149F-79AC-9F5D-1716C9063858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9" name="Vrije vorm: vorm 7638">
                <a:extLst>
                  <a:ext uri="{FF2B5EF4-FFF2-40B4-BE49-F238E27FC236}">
                    <a16:creationId xmlns:a16="http://schemas.microsoft.com/office/drawing/2014/main" id="{1FA66B67-1030-9421-8A0D-D3B79E754070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0" name="Vrije vorm: vorm 7639">
                <a:extLst>
                  <a:ext uri="{FF2B5EF4-FFF2-40B4-BE49-F238E27FC236}">
                    <a16:creationId xmlns:a16="http://schemas.microsoft.com/office/drawing/2014/main" id="{6D705E82-8C36-B5FA-DB98-6BCFCCDB55F4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1" name="Vrije vorm: vorm 7640">
                <a:extLst>
                  <a:ext uri="{FF2B5EF4-FFF2-40B4-BE49-F238E27FC236}">
                    <a16:creationId xmlns:a16="http://schemas.microsoft.com/office/drawing/2014/main" id="{DA6C83E5-41B6-7807-915E-F15D74FF361D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2" name="Vrije vorm: vorm 7641">
                <a:extLst>
                  <a:ext uri="{FF2B5EF4-FFF2-40B4-BE49-F238E27FC236}">
                    <a16:creationId xmlns:a16="http://schemas.microsoft.com/office/drawing/2014/main" id="{9787B90A-E701-B84C-415F-5247FFDA06ED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3" name="Vrije vorm: vorm 7642">
                <a:extLst>
                  <a:ext uri="{FF2B5EF4-FFF2-40B4-BE49-F238E27FC236}">
                    <a16:creationId xmlns:a16="http://schemas.microsoft.com/office/drawing/2014/main" id="{0992EB65-8E28-A22E-3B37-C0D2FE5E0D45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4" name="Vrije vorm: vorm 7643">
                <a:extLst>
                  <a:ext uri="{FF2B5EF4-FFF2-40B4-BE49-F238E27FC236}">
                    <a16:creationId xmlns:a16="http://schemas.microsoft.com/office/drawing/2014/main" id="{8BE473ED-117C-C9B7-F796-40AFE3641D3A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5" name="Vrije vorm: vorm 7644">
                <a:extLst>
                  <a:ext uri="{FF2B5EF4-FFF2-40B4-BE49-F238E27FC236}">
                    <a16:creationId xmlns:a16="http://schemas.microsoft.com/office/drawing/2014/main" id="{DB048A14-B86A-6088-C4F6-4FD02C2A0D4A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6" name="Vrije vorm: vorm 7645">
                <a:extLst>
                  <a:ext uri="{FF2B5EF4-FFF2-40B4-BE49-F238E27FC236}">
                    <a16:creationId xmlns:a16="http://schemas.microsoft.com/office/drawing/2014/main" id="{56474722-148E-CFB8-7897-1A8E77DAC739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7" name="Vrije vorm: vorm 7646">
                <a:extLst>
                  <a:ext uri="{FF2B5EF4-FFF2-40B4-BE49-F238E27FC236}">
                    <a16:creationId xmlns:a16="http://schemas.microsoft.com/office/drawing/2014/main" id="{5BC3CB47-7C4B-EFCB-50BB-BE80A467A3C1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8" name="Vrije vorm: vorm 7647">
                <a:extLst>
                  <a:ext uri="{FF2B5EF4-FFF2-40B4-BE49-F238E27FC236}">
                    <a16:creationId xmlns:a16="http://schemas.microsoft.com/office/drawing/2014/main" id="{B75FC1CE-47D6-DF1D-1FC5-ACF60DABC209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49" name="Vrije vorm: vorm 7648">
                <a:extLst>
                  <a:ext uri="{FF2B5EF4-FFF2-40B4-BE49-F238E27FC236}">
                    <a16:creationId xmlns:a16="http://schemas.microsoft.com/office/drawing/2014/main" id="{D575483E-7BEB-7C77-8BAD-747EF386E885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0" name="Vrije vorm: vorm 7649">
                <a:extLst>
                  <a:ext uri="{FF2B5EF4-FFF2-40B4-BE49-F238E27FC236}">
                    <a16:creationId xmlns:a16="http://schemas.microsoft.com/office/drawing/2014/main" id="{BE186D9D-5365-4249-A73B-A8705FFD93D8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1" name="Vrije vorm: vorm 7650">
                <a:extLst>
                  <a:ext uri="{FF2B5EF4-FFF2-40B4-BE49-F238E27FC236}">
                    <a16:creationId xmlns:a16="http://schemas.microsoft.com/office/drawing/2014/main" id="{6D47576E-D7A0-EA00-C62F-C681D08DDD5A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2" name="Vrije vorm: vorm 7651">
                <a:extLst>
                  <a:ext uri="{FF2B5EF4-FFF2-40B4-BE49-F238E27FC236}">
                    <a16:creationId xmlns:a16="http://schemas.microsoft.com/office/drawing/2014/main" id="{3EBD1F16-7BE1-9F6A-4E8A-40A29D38F0A3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3" name="Vrije vorm: vorm 7652">
                <a:extLst>
                  <a:ext uri="{FF2B5EF4-FFF2-40B4-BE49-F238E27FC236}">
                    <a16:creationId xmlns:a16="http://schemas.microsoft.com/office/drawing/2014/main" id="{BF8B7406-E747-0B28-77BB-4380FEAAAC6F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4" name="Vrije vorm: vorm 7653">
                <a:extLst>
                  <a:ext uri="{FF2B5EF4-FFF2-40B4-BE49-F238E27FC236}">
                    <a16:creationId xmlns:a16="http://schemas.microsoft.com/office/drawing/2014/main" id="{DFF8E5E6-B045-E993-14EE-DEB54ECDB457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5" name="Vrije vorm: vorm 7654">
                <a:extLst>
                  <a:ext uri="{FF2B5EF4-FFF2-40B4-BE49-F238E27FC236}">
                    <a16:creationId xmlns:a16="http://schemas.microsoft.com/office/drawing/2014/main" id="{CB8233EE-2803-76DC-F300-572F08B45A9C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6" name="Vrije vorm: vorm 7655">
                <a:extLst>
                  <a:ext uri="{FF2B5EF4-FFF2-40B4-BE49-F238E27FC236}">
                    <a16:creationId xmlns:a16="http://schemas.microsoft.com/office/drawing/2014/main" id="{59A0DEBB-E971-941C-FEDB-B996493E5687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7" name="Vrije vorm: vorm 7656">
                <a:extLst>
                  <a:ext uri="{FF2B5EF4-FFF2-40B4-BE49-F238E27FC236}">
                    <a16:creationId xmlns:a16="http://schemas.microsoft.com/office/drawing/2014/main" id="{3211A540-9449-EB39-F266-99418E4E0F02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8" name="Vrije vorm: vorm 7657">
                <a:extLst>
                  <a:ext uri="{FF2B5EF4-FFF2-40B4-BE49-F238E27FC236}">
                    <a16:creationId xmlns:a16="http://schemas.microsoft.com/office/drawing/2014/main" id="{0085E14F-45E6-C6DC-9831-4F0DE69CE443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59" name="Vrije vorm: vorm 7658">
                <a:extLst>
                  <a:ext uri="{FF2B5EF4-FFF2-40B4-BE49-F238E27FC236}">
                    <a16:creationId xmlns:a16="http://schemas.microsoft.com/office/drawing/2014/main" id="{663303A1-960D-0373-41BC-5449B63CA72C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0" name="Vrije vorm: vorm 7659">
                <a:extLst>
                  <a:ext uri="{FF2B5EF4-FFF2-40B4-BE49-F238E27FC236}">
                    <a16:creationId xmlns:a16="http://schemas.microsoft.com/office/drawing/2014/main" id="{578FDE47-7DBE-CFA7-14A5-2CB9009F11A1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1" name="Vrije vorm: vorm 7660">
                <a:extLst>
                  <a:ext uri="{FF2B5EF4-FFF2-40B4-BE49-F238E27FC236}">
                    <a16:creationId xmlns:a16="http://schemas.microsoft.com/office/drawing/2014/main" id="{0456A2BE-BE01-27D8-A360-E21A93A6C6DE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2" name="Vrije vorm: vorm 7661">
                <a:extLst>
                  <a:ext uri="{FF2B5EF4-FFF2-40B4-BE49-F238E27FC236}">
                    <a16:creationId xmlns:a16="http://schemas.microsoft.com/office/drawing/2014/main" id="{FD5BD118-C545-78B3-D591-0B3D136C9036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3" name="Vrije vorm: vorm 7662">
                <a:extLst>
                  <a:ext uri="{FF2B5EF4-FFF2-40B4-BE49-F238E27FC236}">
                    <a16:creationId xmlns:a16="http://schemas.microsoft.com/office/drawing/2014/main" id="{65B74D0C-E211-77A5-A7A9-785D5FE64D71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4" name="Vrije vorm: vorm 7663">
                <a:extLst>
                  <a:ext uri="{FF2B5EF4-FFF2-40B4-BE49-F238E27FC236}">
                    <a16:creationId xmlns:a16="http://schemas.microsoft.com/office/drawing/2014/main" id="{410EEEE9-3555-8E5C-9EB2-118167FCE358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5" name="Vrije vorm: vorm 7664">
                <a:extLst>
                  <a:ext uri="{FF2B5EF4-FFF2-40B4-BE49-F238E27FC236}">
                    <a16:creationId xmlns:a16="http://schemas.microsoft.com/office/drawing/2014/main" id="{672C083E-BAAA-1CAC-760B-44AD3AB173A5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6" name="Vrije vorm: vorm 7665">
                <a:extLst>
                  <a:ext uri="{FF2B5EF4-FFF2-40B4-BE49-F238E27FC236}">
                    <a16:creationId xmlns:a16="http://schemas.microsoft.com/office/drawing/2014/main" id="{483D35D8-4FE3-B7EA-43A5-CC42205BE7A4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7" name="Vrije vorm: vorm 7666">
                <a:extLst>
                  <a:ext uri="{FF2B5EF4-FFF2-40B4-BE49-F238E27FC236}">
                    <a16:creationId xmlns:a16="http://schemas.microsoft.com/office/drawing/2014/main" id="{90898D19-2425-50FB-1145-62FFEE10AFA6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8" name="Vrije vorm: vorm 7667">
                <a:extLst>
                  <a:ext uri="{FF2B5EF4-FFF2-40B4-BE49-F238E27FC236}">
                    <a16:creationId xmlns:a16="http://schemas.microsoft.com/office/drawing/2014/main" id="{336A399C-BB7E-0FEE-A086-2C8D7593A61B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69" name="Vrije vorm: vorm 7668">
                <a:extLst>
                  <a:ext uri="{FF2B5EF4-FFF2-40B4-BE49-F238E27FC236}">
                    <a16:creationId xmlns:a16="http://schemas.microsoft.com/office/drawing/2014/main" id="{5505BFFA-07F6-0D09-1D63-1DAB0A76A282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0" name="Vrije vorm: vorm 7669">
                <a:extLst>
                  <a:ext uri="{FF2B5EF4-FFF2-40B4-BE49-F238E27FC236}">
                    <a16:creationId xmlns:a16="http://schemas.microsoft.com/office/drawing/2014/main" id="{7B705E1A-3348-7E0A-219C-36D9E0EFBCAC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1" name="Vrije vorm: vorm 7670">
                <a:extLst>
                  <a:ext uri="{FF2B5EF4-FFF2-40B4-BE49-F238E27FC236}">
                    <a16:creationId xmlns:a16="http://schemas.microsoft.com/office/drawing/2014/main" id="{413C490C-E55D-6AC4-8667-539002349685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2" name="Vrije vorm: vorm 7671">
                <a:extLst>
                  <a:ext uri="{FF2B5EF4-FFF2-40B4-BE49-F238E27FC236}">
                    <a16:creationId xmlns:a16="http://schemas.microsoft.com/office/drawing/2014/main" id="{85B7AE18-F3F0-4A32-16E8-E4482FE69BB7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3" name="Vrije vorm: vorm 7672">
                <a:extLst>
                  <a:ext uri="{FF2B5EF4-FFF2-40B4-BE49-F238E27FC236}">
                    <a16:creationId xmlns:a16="http://schemas.microsoft.com/office/drawing/2014/main" id="{BAE1D4C2-79F6-F99B-D878-97C7735FC61E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4" name="Vrije vorm: vorm 7673">
                <a:extLst>
                  <a:ext uri="{FF2B5EF4-FFF2-40B4-BE49-F238E27FC236}">
                    <a16:creationId xmlns:a16="http://schemas.microsoft.com/office/drawing/2014/main" id="{9795D5EE-8535-5F37-A717-55208F847447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5" name="Vrije vorm: vorm 7674">
                <a:extLst>
                  <a:ext uri="{FF2B5EF4-FFF2-40B4-BE49-F238E27FC236}">
                    <a16:creationId xmlns:a16="http://schemas.microsoft.com/office/drawing/2014/main" id="{F9908EEB-0C21-D760-0058-F0A556432829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6" name="Vrije vorm: vorm 7675">
                <a:extLst>
                  <a:ext uri="{FF2B5EF4-FFF2-40B4-BE49-F238E27FC236}">
                    <a16:creationId xmlns:a16="http://schemas.microsoft.com/office/drawing/2014/main" id="{EE9342BA-4890-9808-6738-C6EA175AAF6C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7" name="Vrije vorm: vorm 7676">
                <a:extLst>
                  <a:ext uri="{FF2B5EF4-FFF2-40B4-BE49-F238E27FC236}">
                    <a16:creationId xmlns:a16="http://schemas.microsoft.com/office/drawing/2014/main" id="{782C0BB0-1602-434B-2D54-F49F9ED9EA77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8" name="Vrije vorm: vorm 7677">
                <a:extLst>
                  <a:ext uri="{FF2B5EF4-FFF2-40B4-BE49-F238E27FC236}">
                    <a16:creationId xmlns:a16="http://schemas.microsoft.com/office/drawing/2014/main" id="{95E40A46-610C-AF9E-CECC-5F88CAC93DE2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79" name="Vrije vorm: vorm 7678">
                <a:extLst>
                  <a:ext uri="{FF2B5EF4-FFF2-40B4-BE49-F238E27FC236}">
                    <a16:creationId xmlns:a16="http://schemas.microsoft.com/office/drawing/2014/main" id="{1F41F3DC-B906-B025-B00D-AEDB4EA0E4AE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0" name="Vrije vorm: vorm 7679">
                <a:extLst>
                  <a:ext uri="{FF2B5EF4-FFF2-40B4-BE49-F238E27FC236}">
                    <a16:creationId xmlns:a16="http://schemas.microsoft.com/office/drawing/2014/main" id="{19FCF31A-2E9B-DDBA-93B2-785217C5B011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1" name="Vrije vorm: vorm 7680">
                <a:extLst>
                  <a:ext uri="{FF2B5EF4-FFF2-40B4-BE49-F238E27FC236}">
                    <a16:creationId xmlns:a16="http://schemas.microsoft.com/office/drawing/2014/main" id="{B636E69D-31DB-2451-0B03-0C5B0D8C547A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2" name="Vrije vorm: vorm 7681">
                <a:extLst>
                  <a:ext uri="{FF2B5EF4-FFF2-40B4-BE49-F238E27FC236}">
                    <a16:creationId xmlns:a16="http://schemas.microsoft.com/office/drawing/2014/main" id="{14379A2C-463F-4890-6828-6EA43A6099F3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3" name="Vrije vorm: vorm 7682">
                <a:extLst>
                  <a:ext uri="{FF2B5EF4-FFF2-40B4-BE49-F238E27FC236}">
                    <a16:creationId xmlns:a16="http://schemas.microsoft.com/office/drawing/2014/main" id="{2B3AE475-6E23-0E85-F59C-30A3E84DA678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4" name="Vrije vorm: vorm 7683">
                <a:extLst>
                  <a:ext uri="{FF2B5EF4-FFF2-40B4-BE49-F238E27FC236}">
                    <a16:creationId xmlns:a16="http://schemas.microsoft.com/office/drawing/2014/main" id="{73D7D8E1-B07D-49A4-AEB2-B9C7507EBBA4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5" name="Vrije vorm: vorm 7684">
                <a:extLst>
                  <a:ext uri="{FF2B5EF4-FFF2-40B4-BE49-F238E27FC236}">
                    <a16:creationId xmlns:a16="http://schemas.microsoft.com/office/drawing/2014/main" id="{C2721F63-7A45-DE75-8111-275DF3792BF4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6" name="Vrije vorm: vorm 7685">
                <a:extLst>
                  <a:ext uri="{FF2B5EF4-FFF2-40B4-BE49-F238E27FC236}">
                    <a16:creationId xmlns:a16="http://schemas.microsoft.com/office/drawing/2014/main" id="{9608F349-FC63-5F29-8E64-4B280346FF1C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87" name="Vrije vorm: vorm 7686">
                <a:extLst>
                  <a:ext uri="{FF2B5EF4-FFF2-40B4-BE49-F238E27FC236}">
                    <a16:creationId xmlns:a16="http://schemas.microsoft.com/office/drawing/2014/main" id="{D2CDCD69-BEE4-71A9-E123-72BEE1380BF4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80" name="!!sterren2">
              <a:extLst>
                <a:ext uri="{FF2B5EF4-FFF2-40B4-BE49-F238E27FC236}">
                  <a16:creationId xmlns:a16="http://schemas.microsoft.com/office/drawing/2014/main" id="{82712B84-2969-8357-AF8D-B4DFA1E3628F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7581" name="Vrije vorm: vorm 7580">
                <a:extLst>
                  <a:ext uri="{FF2B5EF4-FFF2-40B4-BE49-F238E27FC236}">
                    <a16:creationId xmlns:a16="http://schemas.microsoft.com/office/drawing/2014/main" id="{B1FF3A88-9CB1-EE68-D1B6-3A926A861FB7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2" name="Vrije vorm: vorm 7581">
                <a:extLst>
                  <a:ext uri="{FF2B5EF4-FFF2-40B4-BE49-F238E27FC236}">
                    <a16:creationId xmlns:a16="http://schemas.microsoft.com/office/drawing/2014/main" id="{3A464481-C529-1E09-3829-6BEAA05140E0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3" name="Vrije vorm: vorm 7582">
                <a:extLst>
                  <a:ext uri="{FF2B5EF4-FFF2-40B4-BE49-F238E27FC236}">
                    <a16:creationId xmlns:a16="http://schemas.microsoft.com/office/drawing/2014/main" id="{2B37EB6A-D76E-3710-E999-044377ADD762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4" name="Vrije vorm: vorm 7583">
                <a:extLst>
                  <a:ext uri="{FF2B5EF4-FFF2-40B4-BE49-F238E27FC236}">
                    <a16:creationId xmlns:a16="http://schemas.microsoft.com/office/drawing/2014/main" id="{272B9E8A-C5AE-24A5-33AB-E7E3745C247B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5" name="Vrije vorm: vorm 7584">
                <a:extLst>
                  <a:ext uri="{FF2B5EF4-FFF2-40B4-BE49-F238E27FC236}">
                    <a16:creationId xmlns:a16="http://schemas.microsoft.com/office/drawing/2014/main" id="{3A3724BF-27C9-E68A-A5E7-9C8C70D3EA5F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6" name="Vrije vorm: vorm 7585">
                <a:extLst>
                  <a:ext uri="{FF2B5EF4-FFF2-40B4-BE49-F238E27FC236}">
                    <a16:creationId xmlns:a16="http://schemas.microsoft.com/office/drawing/2014/main" id="{25A9C9A0-0C3F-9BD9-0153-A19D53025536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7" name="Vrije vorm: vorm 7586">
                <a:extLst>
                  <a:ext uri="{FF2B5EF4-FFF2-40B4-BE49-F238E27FC236}">
                    <a16:creationId xmlns:a16="http://schemas.microsoft.com/office/drawing/2014/main" id="{65610B0C-DEB6-F410-8A69-586B317A10BE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8" name="Vrije vorm: vorm 7587">
                <a:extLst>
                  <a:ext uri="{FF2B5EF4-FFF2-40B4-BE49-F238E27FC236}">
                    <a16:creationId xmlns:a16="http://schemas.microsoft.com/office/drawing/2014/main" id="{51DA5839-10DE-0198-1783-CCCE2C872EC1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9" name="Vrije vorm: vorm 7588">
                <a:extLst>
                  <a:ext uri="{FF2B5EF4-FFF2-40B4-BE49-F238E27FC236}">
                    <a16:creationId xmlns:a16="http://schemas.microsoft.com/office/drawing/2014/main" id="{6EAEEE50-525D-0429-9BB3-26A087506265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0" name="Vrije vorm: vorm 7589">
                <a:extLst>
                  <a:ext uri="{FF2B5EF4-FFF2-40B4-BE49-F238E27FC236}">
                    <a16:creationId xmlns:a16="http://schemas.microsoft.com/office/drawing/2014/main" id="{0BAF101C-346C-4036-6DBC-7ECE61F38576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1" name="Vrije vorm: vorm 7590">
                <a:extLst>
                  <a:ext uri="{FF2B5EF4-FFF2-40B4-BE49-F238E27FC236}">
                    <a16:creationId xmlns:a16="http://schemas.microsoft.com/office/drawing/2014/main" id="{679F58A1-7166-39E2-BA0E-F4C375441AE3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2" name="Vrije vorm: vorm 7591">
                <a:extLst>
                  <a:ext uri="{FF2B5EF4-FFF2-40B4-BE49-F238E27FC236}">
                    <a16:creationId xmlns:a16="http://schemas.microsoft.com/office/drawing/2014/main" id="{90F407D3-4DE6-060F-91D4-C69E556ACA24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3" name="Vrije vorm: vorm 7592">
                <a:extLst>
                  <a:ext uri="{FF2B5EF4-FFF2-40B4-BE49-F238E27FC236}">
                    <a16:creationId xmlns:a16="http://schemas.microsoft.com/office/drawing/2014/main" id="{4C011699-256F-67F8-D154-B00777D61AFF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4" name="Vrije vorm: vorm 7593">
                <a:extLst>
                  <a:ext uri="{FF2B5EF4-FFF2-40B4-BE49-F238E27FC236}">
                    <a16:creationId xmlns:a16="http://schemas.microsoft.com/office/drawing/2014/main" id="{92065ED0-0E6F-CFDC-DBAF-C0BBBC0156F3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5" name="Vrije vorm: vorm 7594">
                <a:extLst>
                  <a:ext uri="{FF2B5EF4-FFF2-40B4-BE49-F238E27FC236}">
                    <a16:creationId xmlns:a16="http://schemas.microsoft.com/office/drawing/2014/main" id="{DC6B1C2F-2FC6-3FB4-9CA7-F3FF9DF845E3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6" name="Vrije vorm: vorm 7595">
                <a:extLst>
                  <a:ext uri="{FF2B5EF4-FFF2-40B4-BE49-F238E27FC236}">
                    <a16:creationId xmlns:a16="http://schemas.microsoft.com/office/drawing/2014/main" id="{8269CBCB-9800-6494-4DA0-F00493A2C051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7" name="Vrije vorm: vorm 7596">
                <a:extLst>
                  <a:ext uri="{FF2B5EF4-FFF2-40B4-BE49-F238E27FC236}">
                    <a16:creationId xmlns:a16="http://schemas.microsoft.com/office/drawing/2014/main" id="{B29742DE-CF14-19F1-2B4C-817871D4BABA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8" name="Vrije vorm: vorm 7597">
                <a:extLst>
                  <a:ext uri="{FF2B5EF4-FFF2-40B4-BE49-F238E27FC236}">
                    <a16:creationId xmlns:a16="http://schemas.microsoft.com/office/drawing/2014/main" id="{FFADD38A-4F1D-BF6E-7687-4BC42440BFE9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99" name="Vrije vorm: vorm 7598">
                <a:extLst>
                  <a:ext uri="{FF2B5EF4-FFF2-40B4-BE49-F238E27FC236}">
                    <a16:creationId xmlns:a16="http://schemas.microsoft.com/office/drawing/2014/main" id="{F79DEDE0-F38C-E730-59D2-B926144CB0EE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0" name="Vrije vorm: vorm 7599">
                <a:extLst>
                  <a:ext uri="{FF2B5EF4-FFF2-40B4-BE49-F238E27FC236}">
                    <a16:creationId xmlns:a16="http://schemas.microsoft.com/office/drawing/2014/main" id="{D0F9F6EF-F99B-F53F-95CF-45F9678D7CF4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1" name="Vrije vorm: vorm 7600">
                <a:extLst>
                  <a:ext uri="{FF2B5EF4-FFF2-40B4-BE49-F238E27FC236}">
                    <a16:creationId xmlns:a16="http://schemas.microsoft.com/office/drawing/2014/main" id="{CFAA8CD2-0A90-03AF-4717-4E675DF3A985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2" name="Vrije vorm: vorm 7601">
                <a:extLst>
                  <a:ext uri="{FF2B5EF4-FFF2-40B4-BE49-F238E27FC236}">
                    <a16:creationId xmlns:a16="http://schemas.microsoft.com/office/drawing/2014/main" id="{F0BBFA60-FF25-825E-824D-6C53777227E0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3" name="Vrije vorm: vorm 7602">
                <a:extLst>
                  <a:ext uri="{FF2B5EF4-FFF2-40B4-BE49-F238E27FC236}">
                    <a16:creationId xmlns:a16="http://schemas.microsoft.com/office/drawing/2014/main" id="{C6D31DBB-3CEC-49BC-291C-2CA79971C6B0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4" name="Vrije vorm: vorm 7603">
                <a:extLst>
                  <a:ext uri="{FF2B5EF4-FFF2-40B4-BE49-F238E27FC236}">
                    <a16:creationId xmlns:a16="http://schemas.microsoft.com/office/drawing/2014/main" id="{C52E881E-FD04-08DB-6DF3-7F19E4565FCD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5" name="Vrije vorm: vorm 7604">
                <a:extLst>
                  <a:ext uri="{FF2B5EF4-FFF2-40B4-BE49-F238E27FC236}">
                    <a16:creationId xmlns:a16="http://schemas.microsoft.com/office/drawing/2014/main" id="{7A3C77A5-45DE-A8A3-4A67-C4AB81D040AE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6" name="Vrije vorm: vorm 7605">
                <a:extLst>
                  <a:ext uri="{FF2B5EF4-FFF2-40B4-BE49-F238E27FC236}">
                    <a16:creationId xmlns:a16="http://schemas.microsoft.com/office/drawing/2014/main" id="{C90647D8-B9D5-9B0A-E73E-0B1A42BC4362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7" name="Vrije vorm: vorm 7606">
                <a:extLst>
                  <a:ext uri="{FF2B5EF4-FFF2-40B4-BE49-F238E27FC236}">
                    <a16:creationId xmlns:a16="http://schemas.microsoft.com/office/drawing/2014/main" id="{9FE30E80-721A-D76A-671F-B7030C2F4099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8" name="Vrije vorm: vorm 7607">
                <a:extLst>
                  <a:ext uri="{FF2B5EF4-FFF2-40B4-BE49-F238E27FC236}">
                    <a16:creationId xmlns:a16="http://schemas.microsoft.com/office/drawing/2014/main" id="{4A450899-38CA-5E1E-A8A3-DB62F4233B39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09" name="Vrije vorm: vorm 7608">
                <a:extLst>
                  <a:ext uri="{FF2B5EF4-FFF2-40B4-BE49-F238E27FC236}">
                    <a16:creationId xmlns:a16="http://schemas.microsoft.com/office/drawing/2014/main" id="{4A8D050E-5DC0-635D-1444-B5AB6E7EE0D9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0" name="Vrije vorm: vorm 7609">
                <a:extLst>
                  <a:ext uri="{FF2B5EF4-FFF2-40B4-BE49-F238E27FC236}">
                    <a16:creationId xmlns:a16="http://schemas.microsoft.com/office/drawing/2014/main" id="{88DA238E-3AD0-6519-EC7C-04E32A56A09E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1" name="Vrije vorm: vorm 7610">
                <a:extLst>
                  <a:ext uri="{FF2B5EF4-FFF2-40B4-BE49-F238E27FC236}">
                    <a16:creationId xmlns:a16="http://schemas.microsoft.com/office/drawing/2014/main" id="{9447DB27-F156-518C-AF4B-041C3CD1C112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2" name="Vrije vorm: vorm 7611">
                <a:extLst>
                  <a:ext uri="{FF2B5EF4-FFF2-40B4-BE49-F238E27FC236}">
                    <a16:creationId xmlns:a16="http://schemas.microsoft.com/office/drawing/2014/main" id="{BB577CD7-8F81-BC5D-DAF4-9BC4E5ED7DD1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3" name="Vrije vorm: vorm 7612">
                <a:extLst>
                  <a:ext uri="{FF2B5EF4-FFF2-40B4-BE49-F238E27FC236}">
                    <a16:creationId xmlns:a16="http://schemas.microsoft.com/office/drawing/2014/main" id="{1D55D78E-28E3-8408-1746-7B31C82DFEE7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4" name="Vrije vorm: vorm 7613">
                <a:extLst>
                  <a:ext uri="{FF2B5EF4-FFF2-40B4-BE49-F238E27FC236}">
                    <a16:creationId xmlns:a16="http://schemas.microsoft.com/office/drawing/2014/main" id="{D2BD6752-77EF-5695-97A0-927BAAB21CC0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5" name="Vrije vorm: vorm 7614">
                <a:extLst>
                  <a:ext uri="{FF2B5EF4-FFF2-40B4-BE49-F238E27FC236}">
                    <a16:creationId xmlns:a16="http://schemas.microsoft.com/office/drawing/2014/main" id="{6A90BB08-5702-1C31-52EF-5F0BEE4B4282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6" name="Vrije vorm: vorm 7615">
                <a:extLst>
                  <a:ext uri="{FF2B5EF4-FFF2-40B4-BE49-F238E27FC236}">
                    <a16:creationId xmlns:a16="http://schemas.microsoft.com/office/drawing/2014/main" id="{A5D5D913-BE79-F117-D00E-F9E929161FE7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7" name="Vrije vorm: vorm 7616">
                <a:extLst>
                  <a:ext uri="{FF2B5EF4-FFF2-40B4-BE49-F238E27FC236}">
                    <a16:creationId xmlns:a16="http://schemas.microsoft.com/office/drawing/2014/main" id="{F9694E14-FE54-D79B-AA31-8523C183732B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8" name="Vrije vorm: vorm 7617">
                <a:extLst>
                  <a:ext uri="{FF2B5EF4-FFF2-40B4-BE49-F238E27FC236}">
                    <a16:creationId xmlns:a16="http://schemas.microsoft.com/office/drawing/2014/main" id="{4D8697B3-ED83-4EEE-9DBA-F34EEA4A5C36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19" name="Vrije vorm: vorm 7618">
                <a:extLst>
                  <a:ext uri="{FF2B5EF4-FFF2-40B4-BE49-F238E27FC236}">
                    <a16:creationId xmlns:a16="http://schemas.microsoft.com/office/drawing/2014/main" id="{287D04BA-4BE5-C415-03FA-1344B56B1DBB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0" name="Vrije vorm: vorm 7619">
                <a:extLst>
                  <a:ext uri="{FF2B5EF4-FFF2-40B4-BE49-F238E27FC236}">
                    <a16:creationId xmlns:a16="http://schemas.microsoft.com/office/drawing/2014/main" id="{4900C0A5-A405-4BAA-B4B3-B3D02FD6DA2D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1" name="Vrije vorm: vorm 7620">
                <a:extLst>
                  <a:ext uri="{FF2B5EF4-FFF2-40B4-BE49-F238E27FC236}">
                    <a16:creationId xmlns:a16="http://schemas.microsoft.com/office/drawing/2014/main" id="{6F76044E-AA2B-3E4E-073C-4F20B6D41B54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2" name="Vrije vorm: vorm 7621">
                <a:extLst>
                  <a:ext uri="{FF2B5EF4-FFF2-40B4-BE49-F238E27FC236}">
                    <a16:creationId xmlns:a16="http://schemas.microsoft.com/office/drawing/2014/main" id="{01FECEC2-BF88-E597-430C-67C5862F0AFE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3" name="Vrije vorm: vorm 7622">
                <a:extLst>
                  <a:ext uri="{FF2B5EF4-FFF2-40B4-BE49-F238E27FC236}">
                    <a16:creationId xmlns:a16="http://schemas.microsoft.com/office/drawing/2014/main" id="{34BBA9EE-6414-6D20-ADDF-0FA357E98AC4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4" name="Vrije vorm: vorm 7623">
                <a:extLst>
                  <a:ext uri="{FF2B5EF4-FFF2-40B4-BE49-F238E27FC236}">
                    <a16:creationId xmlns:a16="http://schemas.microsoft.com/office/drawing/2014/main" id="{3AA805E2-0C7B-986C-AEE0-AE1AB4AC5F90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5" name="Vrije vorm: vorm 7624">
                <a:extLst>
                  <a:ext uri="{FF2B5EF4-FFF2-40B4-BE49-F238E27FC236}">
                    <a16:creationId xmlns:a16="http://schemas.microsoft.com/office/drawing/2014/main" id="{A14A2503-2D3D-CE6C-7107-2B3D9F55BB57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6" name="Vrije vorm: vorm 7625">
                <a:extLst>
                  <a:ext uri="{FF2B5EF4-FFF2-40B4-BE49-F238E27FC236}">
                    <a16:creationId xmlns:a16="http://schemas.microsoft.com/office/drawing/2014/main" id="{CFC66A73-5CFF-59BC-F3C6-3BCFEC2B5633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7" name="Vrije vorm: vorm 7626">
                <a:extLst>
                  <a:ext uri="{FF2B5EF4-FFF2-40B4-BE49-F238E27FC236}">
                    <a16:creationId xmlns:a16="http://schemas.microsoft.com/office/drawing/2014/main" id="{1A790E15-139D-68E0-AE25-5F6138FFE37B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8" name="Vrije vorm: vorm 7627">
                <a:extLst>
                  <a:ext uri="{FF2B5EF4-FFF2-40B4-BE49-F238E27FC236}">
                    <a16:creationId xmlns:a16="http://schemas.microsoft.com/office/drawing/2014/main" id="{83CA64A9-A4DE-72AE-4688-E79E126A3E65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29" name="Vrije vorm: vorm 7628">
                <a:extLst>
                  <a:ext uri="{FF2B5EF4-FFF2-40B4-BE49-F238E27FC236}">
                    <a16:creationId xmlns:a16="http://schemas.microsoft.com/office/drawing/2014/main" id="{CAE4B168-3842-FA41-6AD8-483CDC303A52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0" name="Vrije vorm: vorm 7629">
                <a:extLst>
                  <a:ext uri="{FF2B5EF4-FFF2-40B4-BE49-F238E27FC236}">
                    <a16:creationId xmlns:a16="http://schemas.microsoft.com/office/drawing/2014/main" id="{28350E51-4E98-CDA0-7916-A553552C44C2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1" name="Vrije vorm: vorm 7630">
                <a:extLst>
                  <a:ext uri="{FF2B5EF4-FFF2-40B4-BE49-F238E27FC236}">
                    <a16:creationId xmlns:a16="http://schemas.microsoft.com/office/drawing/2014/main" id="{55CE87D7-77F3-498D-40A6-078366224AC5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2" name="Vrije vorm: vorm 7631">
                <a:extLst>
                  <a:ext uri="{FF2B5EF4-FFF2-40B4-BE49-F238E27FC236}">
                    <a16:creationId xmlns:a16="http://schemas.microsoft.com/office/drawing/2014/main" id="{15C1BAB6-0A06-5D74-2271-1477EA289048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33" name="Vrije vorm: vorm 7632">
                <a:extLst>
                  <a:ext uri="{FF2B5EF4-FFF2-40B4-BE49-F238E27FC236}">
                    <a16:creationId xmlns:a16="http://schemas.microsoft.com/office/drawing/2014/main" id="{1A85A1C8-47D3-10DF-B1FF-D576A7B4E6F1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81" name="!!sterren2">
              <a:extLst>
                <a:ext uri="{FF2B5EF4-FFF2-40B4-BE49-F238E27FC236}">
                  <a16:creationId xmlns:a16="http://schemas.microsoft.com/office/drawing/2014/main" id="{7EF3B39B-DC9E-D7AA-1C76-5EEF6182B699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7523" name="Vrije vorm: vorm 7522">
                <a:extLst>
                  <a:ext uri="{FF2B5EF4-FFF2-40B4-BE49-F238E27FC236}">
                    <a16:creationId xmlns:a16="http://schemas.microsoft.com/office/drawing/2014/main" id="{A3FEA640-EAB7-BC0F-1B9F-C0394A2172BF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4" name="Vrije vorm: vorm 7523">
                <a:extLst>
                  <a:ext uri="{FF2B5EF4-FFF2-40B4-BE49-F238E27FC236}">
                    <a16:creationId xmlns:a16="http://schemas.microsoft.com/office/drawing/2014/main" id="{8EDD3AA0-8104-78F0-9E0D-29BFB9CA3B89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5" name="Vrije vorm: vorm 7524">
                <a:extLst>
                  <a:ext uri="{FF2B5EF4-FFF2-40B4-BE49-F238E27FC236}">
                    <a16:creationId xmlns:a16="http://schemas.microsoft.com/office/drawing/2014/main" id="{BA22728A-6CD0-F1A9-9EC9-E7CEEF38B0EB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6" name="Vrije vorm: vorm 7525">
                <a:extLst>
                  <a:ext uri="{FF2B5EF4-FFF2-40B4-BE49-F238E27FC236}">
                    <a16:creationId xmlns:a16="http://schemas.microsoft.com/office/drawing/2014/main" id="{64FC3EFD-7FB0-B1A3-432E-9F13913AFC96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7" name="Vrije vorm: vorm 7526">
                <a:extLst>
                  <a:ext uri="{FF2B5EF4-FFF2-40B4-BE49-F238E27FC236}">
                    <a16:creationId xmlns:a16="http://schemas.microsoft.com/office/drawing/2014/main" id="{E2AEEAFC-B365-52FC-2B15-FCEC5FA266BB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8" name="Vrije vorm: vorm 7527">
                <a:extLst>
                  <a:ext uri="{FF2B5EF4-FFF2-40B4-BE49-F238E27FC236}">
                    <a16:creationId xmlns:a16="http://schemas.microsoft.com/office/drawing/2014/main" id="{6B7BB26E-3F3C-10E1-361A-E587C42A8DFB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9" name="Vrije vorm: vorm 7528">
                <a:extLst>
                  <a:ext uri="{FF2B5EF4-FFF2-40B4-BE49-F238E27FC236}">
                    <a16:creationId xmlns:a16="http://schemas.microsoft.com/office/drawing/2014/main" id="{FB474B41-2C86-E346-F0C5-043D865CA6AD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0" name="Vrije vorm: vorm 7529">
                <a:extLst>
                  <a:ext uri="{FF2B5EF4-FFF2-40B4-BE49-F238E27FC236}">
                    <a16:creationId xmlns:a16="http://schemas.microsoft.com/office/drawing/2014/main" id="{BD844E61-7503-4C9A-8DC2-4A8D5CB5DA3E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1" name="Vrije vorm: vorm 7530">
                <a:extLst>
                  <a:ext uri="{FF2B5EF4-FFF2-40B4-BE49-F238E27FC236}">
                    <a16:creationId xmlns:a16="http://schemas.microsoft.com/office/drawing/2014/main" id="{A96B8137-1B2D-B3F4-D684-18A18F09A454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2" name="Vrije vorm: vorm 7531">
                <a:extLst>
                  <a:ext uri="{FF2B5EF4-FFF2-40B4-BE49-F238E27FC236}">
                    <a16:creationId xmlns:a16="http://schemas.microsoft.com/office/drawing/2014/main" id="{080D50ED-2282-6ED8-2008-D7E0DE00A94F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3" name="Vrije vorm: vorm 7532">
                <a:extLst>
                  <a:ext uri="{FF2B5EF4-FFF2-40B4-BE49-F238E27FC236}">
                    <a16:creationId xmlns:a16="http://schemas.microsoft.com/office/drawing/2014/main" id="{BB110A8B-602A-F735-980E-2484F45966EA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4" name="Vrije vorm: vorm 7533">
                <a:extLst>
                  <a:ext uri="{FF2B5EF4-FFF2-40B4-BE49-F238E27FC236}">
                    <a16:creationId xmlns:a16="http://schemas.microsoft.com/office/drawing/2014/main" id="{FDD25542-2DFF-A95A-E016-B9CFF47C10A1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5" name="Vrije vorm: vorm 7534">
                <a:extLst>
                  <a:ext uri="{FF2B5EF4-FFF2-40B4-BE49-F238E27FC236}">
                    <a16:creationId xmlns:a16="http://schemas.microsoft.com/office/drawing/2014/main" id="{34837AE7-34F3-9803-5669-DABED8A0DD5C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6" name="Vrije vorm: vorm 7535">
                <a:extLst>
                  <a:ext uri="{FF2B5EF4-FFF2-40B4-BE49-F238E27FC236}">
                    <a16:creationId xmlns:a16="http://schemas.microsoft.com/office/drawing/2014/main" id="{81C72EEC-7BC9-B4A4-E8A3-0EBB0A0D8F17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7" name="Vrije vorm: vorm 7536">
                <a:extLst>
                  <a:ext uri="{FF2B5EF4-FFF2-40B4-BE49-F238E27FC236}">
                    <a16:creationId xmlns:a16="http://schemas.microsoft.com/office/drawing/2014/main" id="{AFDB67AD-4F35-6614-1D82-EDECD7411CB1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8" name="Vrije vorm: vorm 7537">
                <a:extLst>
                  <a:ext uri="{FF2B5EF4-FFF2-40B4-BE49-F238E27FC236}">
                    <a16:creationId xmlns:a16="http://schemas.microsoft.com/office/drawing/2014/main" id="{2D506B89-DC06-1DED-C4A1-4FECA2A0513D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39" name="Vrije vorm: vorm 7538">
                <a:extLst>
                  <a:ext uri="{FF2B5EF4-FFF2-40B4-BE49-F238E27FC236}">
                    <a16:creationId xmlns:a16="http://schemas.microsoft.com/office/drawing/2014/main" id="{01ED7ACF-4003-5B4C-6D99-22520753B205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0" name="Vrije vorm: vorm 7539">
                <a:extLst>
                  <a:ext uri="{FF2B5EF4-FFF2-40B4-BE49-F238E27FC236}">
                    <a16:creationId xmlns:a16="http://schemas.microsoft.com/office/drawing/2014/main" id="{D6463A36-60B2-7D19-236C-8E5850EDA182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1" name="Vrije vorm: vorm 7540">
                <a:extLst>
                  <a:ext uri="{FF2B5EF4-FFF2-40B4-BE49-F238E27FC236}">
                    <a16:creationId xmlns:a16="http://schemas.microsoft.com/office/drawing/2014/main" id="{8E7CC1E9-125F-81EF-94F9-1CE40765FBD1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2" name="Vrije vorm: vorm 7541">
                <a:extLst>
                  <a:ext uri="{FF2B5EF4-FFF2-40B4-BE49-F238E27FC236}">
                    <a16:creationId xmlns:a16="http://schemas.microsoft.com/office/drawing/2014/main" id="{B19FF843-AFB1-87FD-009E-D0D2A9B9456F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3" name="Vrije vorm: vorm 7542">
                <a:extLst>
                  <a:ext uri="{FF2B5EF4-FFF2-40B4-BE49-F238E27FC236}">
                    <a16:creationId xmlns:a16="http://schemas.microsoft.com/office/drawing/2014/main" id="{0344AA5E-F585-6DC7-37B4-F8B7A09D73F3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4" name="Vrije vorm: vorm 7543">
                <a:extLst>
                  <a:ext uri="{FF2B5EF4-FFF2-40B4-BE49-F238E27FC236}">
                    <a16:creationId xmlns:a16="http://schemas.microsoft.com/office/drawing/2014/main" id="{FFFD0CAA-D334-893E-7FD7-A4742EE61C26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5" name="Vrije vorm: vorm 7544">
                <a:extLst>
                  <a:ext uri="{FF2B5EF4-FFF2-40B4-BE49-F238E27FC236}">
                    <a16:creationId xmlns:a16="http://schemas.microsoft.com/office/drawing/2014/main" id="{006ED762-5AEC-0E9E-6296-217339A151AA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6" name="Vrije vorm: vorm 7545">
                <a:extLst>
                  <a:ext uri="{FF2B5EF4-FFF2-40B4-BE49-F238E27FC236}">
                    <a16:creationId xmlns:a16="http://schemas.microsoft.com/office/drawing/2014/main" id="{994F74CD-73CB-51CA-381D-96F2416BD416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7" name="Vrije vorm: vorm 7546">
                <a:extLst>
                  <a:ext uri="{FF2B5EF4-FFF2-40B4-BE49-F238E27FC236}">
                    <a16:creationId xmlns:a16="http://schemas.microsoft.com/office/drawing/2014/main" id="{589B531E-5B23-01E0-13E0-914921B008F9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8" name="Vrije vorm: vorm 7547">
                <a:extLst>
                  <a:ext uri="{FF2B5EF4-FFF2-40B4-BE49-F238E27FC236}">
                    <a16:creationId xmlns:a16="http://schemas.microsoft.com/office/drawing/2014/main" id="{F812FEAA-C5B3-D44E-3878-5C4F28F4B16D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49" name="Vrije vorm: vorm 7548">
                <a:extLst>
                  <a:ext uri="{FF2B5EF4-FFF2-40B4-BE49-F238E27FC236}">
                    <a16:creationId xmlns:a16="http://schemas.microsoft.com/office/drawing/2014/main" id="{DECA656C-E1CB-C868-222A-D606FD418320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0" name="Vrije vorm: vorm 7549">
                <a:extLst>
                  <a:ext uri="{FF2B5EF4-FFF2-40B4-BE49-F238E27FC236}">
                    <a16:creationId xmlns:a16="http://schemas.microsoft.com/office/drawing/2014/main" id="{885B3A28-A8C1-8DCF-DA04-A519597E9371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1" name="Vrije vorm: vorm 7550">
                <a:extLst>
                  <a:ext uri="{FF2B5EF4-FFF2-40B4-BE49-F238E27FC236}">
                    <a16:creationId xmlns:a16="http://schemas.microsoft.com/office/drawing/2014/main" id="{FDF418E9-26A0-8F03-67B4-CD6533A4B2B1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2" name="Vrije vorm: vorm 7551">
                <a:extLst>
                  <a:ext uri="{FF2B5EF4-FFF2-40B4-BE49-F238E27FC236}">
                    <a16:creationId xmlns:a16="http://schemas.microsoft.com/office/drawing/2014/main" id="{873B8E3A-5044-7C9E-0B14-BA4642B1B796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3" name="Vrije vorm: vorm 7552">
                <a:extLst>
                  <a:ext uri="{FF2B5EF4-FFF2-40B4-BE49-F238E27FC236}">
                    <a16:creationId xmlns:a16="http://schemas.microsoft.com/office/drawing/2014/main" id="{0A925DFB-2DA3-BCB9-BF06-604FC958189C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4" name="Vrije vorm: vorm 7553">
                <a:extLst>
                  <a:ext uri="{FF2B5EF4-FFF2-40B4-BE49-F238E27FC236}">
                    <a16:creationId xmlns:a16="http://schemas.microsoft.com/office/drawing/2014/main" id="{30B836AF-2B09-3DAF-3E50-640A4B634643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5" name="Vrije vorm: vorm 7554">
                <a:extLst>
                  <a:ext uri="{FF2B5EF4-FFF2-40B4-BE49-F238E27FC236}">
                    <a16:creationId xmlns:a16="http://schemas.microsoft.com/office/drawing/2014/main" id="{3DB0AE24-C07C-A2FC-AC90-B04FFBF8424A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6" name="Vrije vorm: vorm 7555">
                <a:extLst>
                  <a:ext uri="{FF2B5EF4-FFF2-40B4-BE49-F238E27FC236}">
                    <a16:creationId xmlns:a16="http://schemas.microsoft.com/office/drawing/2014/main" id="{5164D341-C410-065C-5A56-29A115871819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7" name="Vrije vorm: vorm 7556">
                <a:extLst>
                  <a:ext uri="{FF2B5EF4-FFF2-40B4-BE49-F238E27FC236}">
                    <a16:creationId xmlns:a16="http://schemas.microsoft.com/office/drawing/2014/main" id="{EE4783B0-CA79-B96E-DE4B-E7EF7D3F511E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8" name="Vrije vorm: vorm 7557">
                <a:extLst>
                  <a:ext uri="{FF2B5EF4-FFF2-40B4-BE49-F238E27FC236}">
                    <a16:creationId xmlns:a16="http://schemas.microsoft.com/office/drawing/2014/main" id="{DCF72F8D-23BA-A238-589A-7CC16C871387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59" name="Vrije vorm: vorm 7558">
                <a:extLst>
                  <a:ext uri="{FF2B5EF4-FFF2-40B4-BE49-F238E27FC236}">
                    <a16:creationId xmlns:a16="http://schemas.microsoft.com/office/drawing/2014/main" id="{877C1776-12E6-20D7-CE1C-E54F00BBFA3E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0" name="Vrije vorm: vorm 7559">
                <a:extLst>
                  <a:ext uri="{FF2B5EF4-FFF2-40B4-BE49-F238E27FC236}">
                    <a16:creationId xmlns:a16="http://schemas.microsoft.com/office/drawing/2014/main" id="{DD4E0BAD-246E-8212-F1CE-1266DAEB9773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1" name="Vrije vorm: vorm 7560">
                <a:extLst>
                  <a:ext uri="{FF2B5EF4-FFF2-40B4-BE49-F238E27FC236}">
                    <a16:creationId xmlns:a16="http://schemas.microsoft.com/office/drawing/2014/main" id="{BBD353E7-0F5D-A9FE-8865-254910B719BF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2" name="Vrije vorm: vorm 7561">
                <a:extLst>
                  <a:ext uri="{FF2B5EF4-FFF2-40B4-BE49-F238E27FC236}">
                    <a16:creationId xmlns:a16="http://schemas.microsoft.com/office/drawing/2014/main" id="{33EF8AE4-3D3B-6372-EA4D-F8321F093247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3" name="Vrije vorm: vorm 7562">
                <a:extLst>
                  <a:ext uri="{FF2B5EF4-FFF2-40B4-BE49-F238E27FC236}">
                    <a16:creationId xmlns:a16="http://schemas.microsoft.com/office/drawing/2014/main" id="{1ECECB9E-FCA7-CF79-BF45-E987E8636381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4" name="Vrije vorm: vorm 7563">
                <a:extLst>
                  <a:ext uri="{FF2B5EF4-FFF2-40B4-BE49-F238E27FC236}">
                    <a16:creationId xmlns:a16="http://schemas.microsoft.com/office/drawing/2014/main" id="{9BE576C4-547A-D761-8B31-F0431C46660A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5" name="Vrije vorm: vorm 7564">
                <a:extLst>
                  <a:ext uri="{FF2B5EF4-FFF2-40B4-BE49-F238E27FC236}">
                    <a16:creationId xmlns:a16="http://schemas.microsoft.com/office/drawing/2014/main" id="{67B9A444-6C91-5240-1FF9-596AF044D4DB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6" name="Vrije vorm: vorm 7565">
                <a:extLst>
                  <a:ext uri="{FF2B5EF4-FFF2-40B4-BE49-F238E27FC236}">
                    <a16:creationId xmlns:a16="http://schemas.microsoft.com/office/drawing/2014/main" id="{3DD62553-58D6-FF22-2D1D-55E09700D6FC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7" name="Vrije vorm: vorm 7566">
                <a:extLst>
                  <a:ext uri="{FF2B5EF4-FFF2-40B4-BE49-F238E27FC236}">
                    <a16:creationId xmlns:a16="http://schemas.microsoft.com/office/drawing/2014/main" id="{B336650E-E9FA-84B9-61C4-9CC44A3B1CB3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8" name="Vrije vorm: vorm 7567">
                <a:extLst>
                  <a:ext uri="{FF2B5EF4-FFF2-40B4-BE49-F238E27FC236}">
                    <a16:creationId xmlns:a16="http://schemas.microsoft.com/office/drawing/2014/main" id="{6196039C-9751-0EFB-F5E3-10EF6FA59690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69" name="Vrije vorm: vorm 7568">
                <a:extLst>
                  <a:ext uri="{FF2B5EF4-FFF2-40B4-BE49-F238E27FC236}">
                    <a16:creationId xmlns:a16="http://schemas.microsoft.com/office/drawing/2014/main" id="{F6282524-0B46-CE7B-167F-ADA5DEED3488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0" name="Vrije vorm: vorm 7569">
                <a:extLst>
                  <a:ext uri="{FF2B5EF4-FFF2-40B4-BE49-F238E27FC236}">
                    <a16:creationId xmlns:a16="http://schemas.microsoft.com/office/drawing/2014/main" id="{57563397-7128-B43C-3913-2BD395E6FDB7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1" name="Vrije vorm: vorm 7570">
                <a:extLst>
                  <a:ext uri="{FF2B5EF4-FFF2-40B4-BE49-F238E27FC236}">
                    <a16:creationId xmlns:a16="http://schemas.microsoft.com/office/drawing/2014/main" id="{3734B321-21C1-5C8B-4BE2-63AE490B248F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2" name="Vrije vorm: vorm 7571">
                <a:extLst>
                  <a:ext uri="{FF2B5EF4-FFF2-40B4-BE49-F238E27FC236}">
                    <a16:creationId xmlns:a16="http://schemas.microsoft.com/office/drawing/2014/main" id="{3E962B6C-94AA-4C57-8012-0B978051060B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3" name="Vrije vorm: vorm 7572">
                <a:extLst>
                  <a:ext uri="{FF2B5EF4-FFF2-40B4-BE49-F238E27FC236}">
                    <a16:creationId xmlns:a16="http://schemas.microsoft.com/office/drawing/2014/main" id="{90A4A88C-4AEB-DEAE-85C6-A069DCD5EDD2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4" name="Vrije vorm: vorm 7573">
                <a:extLst>
                  <a:ext uri="{FF2B5EF4-FFF2-40B4-BE49-F238E27FC236}">
                    <a16:creationId xmlns:a16="http://schemas.microsoft.com/office/drawing/2014/main" id="{271B4434-45E2-91AE-2933-84290F3A84D7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5" name="Vrije vorm: vorm 7574">
                <a:extLst>
                  <a:ext uri="{FF2B5EF4-FFF2-40B4-BE49-F238E27FC236}">
                    <a16:creationId xmlns:a16="http://schemas.microsoft.com/office/drawing/2014/main" id="{B4BB7129-FF23-DABE-ACB1-A77B7BD0CC9D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6" name="Vrije vorm: vorm 7575">
                <a:extLst>
                  <a:ext uri="{FF2B5EF4-FFF2-40B4-BE49-F238E27FC236}">
                    <a16:creationId xmlns:a16="http://schemas.microsoft.com/office/drawing/2014/main" id="{1F147BC3-79C1-DE30-BFBD-232E45BC30D2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7" name="Vrije vorm: vorm 7576">
                <a:extLst>
                  <a:ext uri="{FF2B5EF4-FFF2-40B4-BE49-F238E27FC236}">
                    <a16:creationId xmlns:a16="http://schemas.microsoft.com/office/drawing/2014/main" id="{374496D5-CB30-340E-F214-227862FB9677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8" name="Vrije vorm: vorm 7577">
                <a:extLst>
                  <a:ext uri="{FF2B5EF4-FFF2-40B4-BE49-F238E27FC236}">
                    <a16:creationId xmlns:a16="http://schemas.microsoft.com/office/drawing/2014/main" id="{1316E853-6C41-0CC6-1DE6-1E6E6DB5B1BE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79" name="Vrije vorm: vorm 7578">
                <a:extLst>
                  <a:ext uri="{FF2B5EF4-FFF2-40B4-BE49-F238E27FC236}">
                    <a16:creationId xmlns:a16="http://schemas.microsoft.com/office/drawing/2014/main" id="{A76A40F7-76E5-25D2-4AF8-66F3609EB889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80" name="Vrije vorm: vorm 7579">
                <a:extLst>
                  <a:ext uri="{FF2B5EF4-FFF2-40B4-BE49-F238E27FC236}">
                    <a16:creationId xmlns:a16="http://schemas.microsoft.com/office/drawing/2014/main" id="{0DFA0231-E4C6-AE06-E6DE-6547F2A22AA7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482" name="!!sterren2">
              <a:extLst>
                <a:ext uri="{FF2B5EF4-FFF2-40B4-BE49-F238E27FC236}">
                  <a16:creationId xmlns:a16="http://schemas.microsoft.com/office/drawing/2014/main" id="{E9FD6FB3-F164-AEE8-851B-BB67EB269258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7483" name="Vrije vorm: vorm 7482">
                <a:extLst>
                  <a:ext uri="{FF2B5EF4-FFF2-40B4-BE49-F238E27FC236}">
                    <a16:creationId xmlns:a16="http://schemas.microsoft.com/office/drawing/2014/main" id="{02DCBF2A-EA07-3B9F-635B-638833A476FE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4" name="Vrije vorm: vorm 7483">
                <a:extLst>
                  <a:ext uri="{FF2B5EF4-FFF2-40B4-BE49-F238E27FC236}">
                    <a16:creationId xmlns:a16="http://schemas.microsoft.com/office/drawing/2014/main" id="{54631C5B-ED38-1629-4A44-EDE0DAFFFC78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5" name="Vrije vorm: vorm 7484">
                <a:extLst>
                  <a:ext uri="{FF2B5EF4-FFF2-40B4-BE49-F238E27FC236}">
                    <a16:creationId xmlns:a16="http://schemas.microsoft.com/office/drawing/2014/main" id="{27CBB6C0-B4A9-7CE1-538C-C785F2F90D52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6" name="Vrije vorm: vorm 7485">
                <a:extLst>
                  <a:ext uri="{FF2B5EF4-FFF2-40B4-BE49-F238E27FC236}">
                    <a16:creationId xmlns:a16="http://schemas.microsoft.com/office/drawing/2014/main" id="{FAD175A1-6521-068B-6340-C18F33DF30B6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7" name="Vrije vorm: vorm 7486">
                <a:extLst>
                  <a:ext uri="{FF2B5EF4-FFF2-40B4-BE49-F238E27FC236}">
                    <a16:creationId xmlns:a16="http://schemas.microsoft.com/office/drawing/2014/main" id="{9E4CAB65-BDAE-8542-9E1C-9D141E33D6F2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8" name="Vrije vorm: vorm 7487">
                <a:extLst>
                  <a:ext uri="{FF2B5EF4-FFF2-40B4-BE49-F238E27FC236}">
                    <a16:creationId xmlns:a16="http://schemas.microsoft.com/office/drawing/2014/main" id="{E2778CAE-979E-8659-7E08-9BC54A21A920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89" name="Vrije vorm: vorm 7488">
                <a:extLst>
                  <a:ext uri="{FF2B5EF4-FFF2-40B4-BE49-F238E27FC236}">
                    <a16:creationId xmlns:a16="http://schemas.microsoft.com/office/drawing/2014/main" id="{ED74CE30-841E-8336-781D-9DA4E0E6BCCC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0" name="Vrije vorm: vorm 7489">
                <a:extLst>
                  <a:ext uri="{FF2B5EF4-FFF2-40B4-BE49-F238E27FC236}">
                    <a16:creationId xmlns:a16="http://schemas.microsoft.com/office/drawing/2014/main" id="{0BB5EF58-A299-CD79-7776-F9BE9B3FAC0B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1" name="Vrije vorm: vorm 7490">
                <a:extLst>
                  <a:ext uri="{FF2B5EF4-FFF2-40B4-BE49-F238E27FC236}">
                    <a16:creationId xmlns:a16="http://schemas.microsoft.com/office/drawing/2014/main" id="{852B336E-E89B-902E-5D4D-7A27194F9FC5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2" name="Vrije vorm: vorm 7491">
                <a:extLst>
                  <a:ext uri="{FF2B5EF4-FFF2-40B4-BE49-F238E27FC236}">
                    <a16:creationId xmlns:a16="http://schemas.microsoft.com/office/drawing/2014/main" id="{B17D2219-4CA9-5E6E-579C-4C936657FB29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3" name="Vrije vorm: vorm 7492">
                <a:extLst>
                  <a:ext uri="{FF2B5EF4-FFF2-40B4-BE49-F238E27FC236}">
                    <a16:creationId xmlns:a16="http://schemas.microsoft.com/office/drawing/2014/main" id="{991D75FC-6FF0-4703-E3A9-D8C905143B10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4" name="Vrije vorm: vorm 7493">
                <a:extLst>
                  <a:ext uri="{FF2B5EF4-FFF2-40B4-BE49-F238E27FC236}">
                    <a16:creationId xmlns:a16="http://schemas.microsoft.com/office/drawing/2014/main" id="{2A7CF0E7-3FF4-49FF-1ED0-BA7F9A280849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5" name="Vrije vorm: vorm 7494">
                <a:extLst>
                  <a:ext uri="{FF2B5EF4-FFF2-40B4-BE49-F238E27FC236}">
                    <a16:creationId xmlns:a16="http://schemas.microsoft.com/office/drawing/2014/main" id="{04411061-FA61-DFD7-FDE8-822AEE75A64B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6" name="Vrije vorm: vorm 7495">
                <a:extLst>
                  <a:ext uri="{FF2B5EF4-FFF2-40B4-BE49-F238E27FC236}">
                    <a16:creationId xmlns:a16="http://schemas.microsoft.com/office/drawing/2014/main" id="{85E4FC71-404B-F8B6-6121-1AD2571C8C40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7" name="Vrije vorm: vorm 7496">
                <a:extLst>
                  <a:ext uri="{FF2B5EF4-FFF2-40B4-BE49-F238E27FC236}">
                    <a16:creationId xmlns:a16="http://schemas.microsoft.com/office/drawing/2014/main" id="{60EAC912-9728-2F8B-A89B-73819A917A80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8" name="Vrije vorm: vorm 7497">
                <a:extLst>
                  <a:ext uri="{FF2B5EF4-FFF2-40B4-BE49-F238E27FC236}">
                    <a16:creationId xmlns:a16="http://schemas.microsoft.com/office/drawing/2014/main" id="{A2F9E823-A656-E9B7-2913-4C4056C990E4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99" name="Vrije vorm: vorm 7498">
                <a:extLst>
                  <a:ext uri="{FF2B5EF4-FFF2-40B4-BE49-F238E27FC236}">
                    <a16:creationId xmlns:a16="http://schemas.microsoft.com/office/drawing/2014/main" id="{9F3908D8-899B-9684-C08D-BDD89A3628BA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0" name="Vrije vorm: vorm 7499">
                <a:extLst>
                  <a:ext uri="{FF2B5EF4-FFF2-40B4-BE49-F238E27FC236}">
                    <a16:creationId xmlns:a16="http://schemas.microsoft.com/office/drawing/2014/main" id="{5207849B-2158-AC0B-7808-B72DC304C974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1" name="Vrije vorm: vorm 7500">
                <a:extLst>
                  <a:ext uri="{FF2B5EF4-FFF2-40B4-BE49-F238E27FC236}">
                    <a16:creationId xmlns:a16="http://schemas.microsoft.com/office/drawing/2014/main" id="{F0EBFDE4-CC4F-9A90-FB5C-50388EF9C509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2" name="Vrije vorm: vorm 7501">
                <a:extLst>
                  <a:ext uri="{FF2B5EF4-FFF2-40B4-BE49-F238E27FC236}">
                    <a16:creationId xmlns:a16="http://schemas.microsoft.com/office/drawing/2014/main" id="{CF3ADBE5-B6E9-AD90-A883-9ABADBB10EED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3" name="Vrije vorm: vorm 7502">
                <a:extLst>
                  <a:ext uri="{FF2B5EF4-FFF2-40B4-BE49-F238E27FC236}">
                    <a16:creationId xmlns:a16="http://schemas.microsoft.com/office/drawing/2014/main" id="{9B32AB62-009A-8D22-1390-E2AE9A32DC13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4" name="Vrije vorm: vorm 7503">
                <a:extLst>
                  <a:ext uri="{FF2B5EF4-FFF2-40B4-BE49-F238E27FC236}">
                    <a16:creationId xmlns:a16="http://schemas.microsoft.com/office/drawing/2014/main" id="{42B2A084-5E81-C1B5-9375-EA9DAB1596CF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5" name="Vrije vorm: vorm 7504">
                <a:extLst>
                  <a:ext uri="{FF2B5EF4-FFF2-40B4-BE49-F238E27FC236}">
                    <a16:creationId xmlns:a16="http://schemas.microsoft.com/office/drawing/2014/main" id="{923C7BE2-825F-2EA5-6A2F-8937F169E12A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6" name="Vrije vorm: vorm 7505">
                <a:extLst>
                  <a:ext uri="{FF2B5EF4-FFF2-40B4-BE49-F238E27FC236}">
                    <a16:creationId xmlns:a16="http://schemas.microsoft.com/office/drawing/2014/main" id="{C6C99461-8418-2693-510A-064CAB9A7379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7" name="Vrije vorm: vorm 7506">
                <a:extLst>
                  <a:ext uri="{FF2B5EF4-FFF2-40B4-BE49-F238E27FC236}">
                    <a16:creationId xmlns:a16="http://schemas.microsoft.com/office/drawing/2014/main" id="{33C5FF39-99F1-AB77-A64F-5C856BAA5B21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8" name="Vrije vorm: vorm 7507">
                <a:extLst>
                  <a:ext uri="{FF2B5EF4-FFF2-40B4-BE49-F238E27FC236}">
                    <a16:creationId xmlns:a16="http://schemas.microsoft.com/office/drawing/2014/main" id="{5749AD1B-DC1A-60BF-071F-4581F5D9645F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09" name="Vrije vorm: vorm 7508">
                <a:extLst>
                  <a:ext uri="{FF2B5EF4-FFF2-40B4-BE49-F238E27FC236}">
                    <a16:creationId xmlns:a16="http://schemas.microsoft.com/office/drawing/2014/main" id="{13ED63B2-D8B9-42BF-6BC7-D607856889EC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0" name="Vrije vorm: vorm 7509">
                <a:extLst>
                  <a:ext uri="{FF2B5EF4-FFF2-40B4-BE49-F238E27FC236}">
                    <a16:creationId xmlns:a16="http://schemas.microsoft.com/office/drawing/2014/main" id="{9CB8ABE8-376D-BB0E-3101-7FBE4C975A9C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1" name="Vrije vorm: vorm 7510">
                <a:extLst>
                  <a:ext uri="{FF2B5EF4-FFF2-40B4-BE49-F238E27FC236}">
                    <a16:creationId xmlns:a16="http://schemas.microsoft.com/office/drawing/2014/main" id="{3EF485DD-2D08-00E6-7BC6-443C7042C09E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2" name="Vrije vorm: vorm 7511">
                <a:extLst>
                  <a:ext uri="{FF2B5EF4-FFF2-40B4-BE49-F238E27FC236}">
                    <a16:creationId xmlns:a16="http://schemas.microsoft.com/office/drawing/2014/main" id="{8C48FDC4-2848-9FD9-4B75-8EFB71E27848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3" name="Vrije vorm: vorm 7512">
                <a:extLst>
                  <a:ext uri="{FF2B5EF4-FFF2-40B4-BE49-F238E27FC236}">
                    <a16:creationId xmlns:a16="http://schemas.microsoft.com/office/drawing/2014/main" id="{E735E92C-40B5-6B0E-F456-875B46F8B46A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4" name="Vrije vorm: vorm 7513">
                <a:extLst>
                  <a:ext uri="{FF2B5EF4-FFF2-40B4-BE49-F238E27FC236}">
                    <a16:creationId xmlns:a16="http://schemas.microsoft.com/office/drawing/2014/main" id="{8781F3D8-0CC4-FDD7-7C01-2817FCAEC6FD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5" name="Vrije vorm: vorm 7514">
                <a:extLst>
                  <a:ext uri="{FF2B5EF4-FFF2-40B4-BE49-F238E27FC236}">
                    <a16:creationId xmlns:a16="http://schemas.microsoft.com/office/drawing/2014/main" id="{9ED4A32B-89EA-6888-00EE-C116D7AF065F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6" name="Vrije vorm: vorm 7515">
                <a:extLst>
                  <a:ext uri="{FF2B5EF4-FFF2-40B4-BE49-F238E27FC236}">
                    <a16:creationId xmlns:a16="http://schemas.microsoft.com/office/drawing/2014/main" id="{F7604016-F1AE-638D-55ED-56C504775784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7" name="Vrije vorm: vorm 7516">
                <a:extLst>
                  <a:ext uri="{FF2B5EF4-FFF2-40B4-BE49-F238E27FC236}">
                    <a16:creationId xmlns:a16="http://schemas.microsoft.com/office/drawing/2014/main" id="{A6C55E49-1704-0235-0B93-4C1B0193A337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8" name="Vrije vorm: vorm 7517">
                <a:extLst>
                  <a:ext uri="{FF2B5EF4-FFF2-40B4-BE49-F238E27FC236}">
                    <a16:creationId xmlns:a16="http://schemas.microsoft.com/office/drawing/2014/main" id="{28AA6553-DC44-CE3C-9898-2E7502029C82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19" name="Vrije vorm: vorm 7518">
                <a:extLst>
                  <a:ext uri="{FF2B5EF4-FFF2-40B4-BE49-F238E27FC236}">
                    <a16:creationId xmlns:a16="http://schemas.microsoft.com/office/drawing/2014/main" id="{E892F0D0-0666-9493-2065-DF76AFF4A560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0" name="Vrije vorm: vorm 7519">
                <a:extLst>
                  <a:ext uri="{FF2B5EF4-FFF2-40B4-BE49-F238E27FC236}">
                    <a16:creationId xmlns:a16="http://schemas.microsoft.com/office/drawing/2014/main" id="{EA2B0135-C4BB-A348-84A0-8DC442E015EF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1" name="Vrije vorm: vorm 7520">
                <a:extLst>
                  <a:ext uri="{FF2B5EF4-FFF2-40B4-BE49-F238E27FC236}">
                    <a16:creationId xmlns:a16="http://schemas.microsoft.com/office/drawing/2014/main" id="{7D0EBEEE-90E1-FDBF-AEBE-728B79710539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22" name="Vrije vorm: vorm 7521">
                <a:extLst>
                  <a:ext uri="{FF2B5EF4-FFF2-40B4-BE49-F238E27FC236}">
                    <a16:creationId xmlns:a16="http://schemas.microsoft.com/office/drawing/2014/main" id="{1A0A5A24-83EF-C023-F54F-E458DB3DCD1B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7743" name="!!sterren1">
            <a:extLst>
              <a:ext uri="{FF2B5EF4-FFF2-40B4-BE49-F238E27FC236}">
                <a16:creationId xmlns:a16="http://schemas.microsoft.com/office/drawing/2014/main" id="{EDDBE52D-9AA2-CA9F-FA9D-1C450CDE8385}"/>
              </a:ext>
            </a:extLst>
          </p:cNvPr>
          <p:cNvGrpSpPr/>
          <p:nvPr userDrawn="1"/>
        </p:nvGrpSpPr>
        <p:grpSpPr>
          <a:xfrm>
            <a:off x="79295" y="-936321"/>
            <a:ext cx="9727958" cy="7068860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7744" name="!!sterren1">
              <a:extLst>
                <a:ext uri="{FF2B5EF4-FFF2-40B4-BE49-F238E27FC236}">
                  <a16:creationId xmlns:a16="http://schemas.microsoft.com/office/drawing/2014/main" id="{E245DF68-7BD2-9C89-B93B-D843358B3751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7954" name="Vrije vorm: vorm 7953">
                <a:extLst>
                  <a:ext uri="{FF2B5EF4-FFF2-40B4-BE49-F238E27FC236}">
                    <a16:creationId xmlns:a16="http://schemas.microsoft.com/office/drawing/2014/main" id="{17426614-97ED-3B2D-3AC0-132663D4EDBE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5" name="Vrije vorm: vorm 7954">
                <a:extLst>
                  <a:ext uri="{FF2B5EF4-FFF2-40B4-BE49-F238E27FC236}">
                    <a16:creationId xmlns:a16="http://schemas.microsoft.com/office/drawing/2014/main" id="{56B8CE4B-C31A-08FC-2EA5-061E4DAA6004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6" name="Vrije vorm: vorm 7955">
                <a:extLst>
                  <a:ext uri="{FF2B5EF4-FFF2-40B4-BE49-F238E27FC236}">
                    <a16:creationId xmlns:a16="http://schemas.microsoft.com/office/drawing/2014/main" id="{65054C36-5A7A-0CBA-E01F-9500E944F9B7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7" name="Vrije vorm: vorm 7956">
                <a:extLst>
                  <a:ext uri="{FF2B5EF4-FFF2-40B4-BE49-F238E27FC236}">
                    <a16:creationId xmlns:a16="http://schemas.microsoft.com/office/drawing/2014/main" id="{4EE790F5-A47D-AB84-8FA6-08C0D6B5A210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8" name="Vrije vorm: vorm 7957">
                <a:extLst>
                  <a:ext uri="{FF2B5EF4-FFF2-40B4-BE49-F238E27FC236}">
                    <a16:creationId xmlns:a16="http://schemas.microsoft.com/office/drawing/2014/main" id="{BB67034B-232D-47C5-DBC8-C5D0D3B8221F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9" name="Vrije vorm: vorm 7958">
                <a:extLst>
                  <a:ext uri="{FF2B5EF4-FFF2-40B4-BE49-F238E27FC236}">
                    <a16:creationId xmlns:a16="http://schemas.microsoft.com/office/drawing/2014/main" id="{A91256A8-D7C2-8989-4E1F-984748D12B73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0" name="Vrije vorm: vorm 7959">
                <a:extLst>
                  <a:ext uri="{FF2B5EF4-FFF2-40B4-BE49-F238E27FC236}">
                    <a16:creationId xmlns:a16="http://schemas.microsoft.com/office/drawing/2014/main" id="{374DE9FC-3425-D829-451D-C26FD8D5E5A1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1" name="Vrije vorm: vorm 7960">
                <a:extLst>
                  <a:ext uri="{FF2B5EF4-FFF2-40B4-BE49-F238E27FC236}">
                    <a16:creationId xmlns:a16="http://schemas.microsoft.com/office/drawing/2014/main" id="{7CD4C851-D6C4-2C4F-E288-14EE42294645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2" name="Vrije vorm: vorm 7961">
                <a:extLst>
                  <a:ext uri="{FF2B5EF4-FFF2-40B4-BE49-F238E27FC236}">
                    <a16:creationId xmlns:a16="http://schemas.microsoft.com/office/drawing/2014/main" id="{D9AF8866-73DE-CF95-D07A-4A2059DD149D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3" name="Vrije vorm: vorm 7962">
                <a:extLst>
                  <a:ext uri="{FF2B5EF4-FFF2-40B4-BE49-F238E27FC236}">
                    <a16:creationId xmlns:a16="http://schemas.microsoft.com/office/drawing/2014/main" id="{FD06FA20-8E0B-45AE-4C06-65798A023A0A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4" name="Vrije vorm: vorm 7963">
                <a:extLst>
                  <a:ext uri="{FF2B5EF4-FFF2-40B4-BE49-F238E27FC236}">
                    <a16:creationId xmlns:a16="http://schemas.microsoft.com/office/drawing/2014/main" id="{111B0831-2F15-7DA2-8430-8FEF9A9EBBD0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5" name="Vrije vorm: vorm 7964">
                <a:extLst>
                  <a:ext uri="{FF2B5EF4-FFF2-40B4-BE49-F238E27FC236}">
                    <a16:creationId xmlns:a16="http://schemas.microsoft.com/office/drawing/2014/main" id="{67B5A643-6D0E-E64D-3D13-886952973BF0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6" name="Vrije vorm: vorm 7965">
                <a:extLst>
                  <a:ext uri="{FF2B5EF4-FFF2-40B4-BE49-F238E27FC236}">
                    <a16:creationId xmlns:a16="http://schemas.microsoft.com/office/drawing/2014/main" id="{F3ECF8BF-8F8C-3C78-E2D2-626A8D15F761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7" name="Vrije vorm: vorm 7966">
                <a:extLst>
                  <a:ext uri="{FF2B5EF4-FFF2-40B4-BE49-F238E27FC236}">
                    <a16:creationId xmlns:a16="http://schemas.microsoft.com/office/drawing/2014/main" id="{BCFE4792-C00A-8866-1356-E97855FE7341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8" name="Vrije vorm: vorm 7967">
                <a:extLst>
                  <a:ext uri="{FF2B5EF4-FFF2-40B4-BE49-F238E27FC236}">
                    <a16:creationId xmlns:a16="http://schemas.microsoft.com/office/drawing/2014/main" id="{939937D3-4B37-3AEA-EC1C-E44E71A9F935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69" name="Vrije vorm: vorm 7968">
                <a:extLst>
                  <a:ext uri="{FF2B5EF4-FFF2-40B4-BE49-F238E27FC236}">
                    <a16:creationId xmlns:a16="http://schemas.microsoft.com/office/drawing/2014/main" id="{E4275C88-31AA-67EE-912B-58D1692DFAC0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0" name="Vrije vorm: vorm 7969">
                <a:extLst>
                  <a:ext uri="{FF2B5EF4-FFF2-40B4-BE49-F238E27FC236}">
                    <a16:creationId xmlns:a16="http://schemas.microsoft.com/office/drawing/2014/main" id="{19B4C322-69CE-05E6-CF58-BCC37A732CBF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1" name="Vrije vorm: vorm 7970">
                <a:extLst>
                  <a:ext uri="{FF2B5EF4-FFF2-40B4-BE49-F238E27FC236}">
                    <a16:creationId xmlns:a16="http://schemas.microsoft.com/office/drawing/2014/main" id="{1421EFFD-4DDF-197E-CD64-924965DEEADB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2" name="Vrije vorm: vorm 7971">
                <a:extLst>
                  <a:ext uri="{FF2B5EF4-FFF2-40B4-BE49-F238E27FC236}">
                    <a16:creationId xmlns:a16="http://schemas.microsoft.com/office/drawing/2014/main" id="{3377DFD6-AF0F-AFFF-5755-C85223B279E0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3" name="Vrije vorm: vorm 7972">
                <a:extLst>
                  <a:ext uri="{FF2B5EF4-FFF2-40B4-BE49-F238E27FC236}">
                    <a16:creationId xmlns:a16="http://schemas.microsoft.com/office/drawing/2014/main" id="{FFCBB0A9-73D0-04A6-6A85-593E33BF8F70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4" name="Vrije vorm: vorm 7973">
                <a:extLst>
                  <a:ext uri="{FF2B5EF4-FFF2-40B4-BE49-F238E27FC236}">
                    <a16:creationId xmlns:a16="http://schemas.microsoft.com/office/drawing/2014/main" id="{037DE9A7-F1FA-7B65-EBEC-71435D8E9C14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5" name="Vrije vorm: vorm 7974">
                <a:extLst>
                  <a:ext uri="{FF2B5EF4-FFF2-40B4-BE49-F238E27FC236}">
                    <a16:creationId xmlns:a16="http://schemas.microsoft.com/office/drawing/2014/main" id="{990E88A8-3717-7C4A-B44F-2384026E12FD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6" name="Vrije vorm: vorm 7975">
                <a:extLst>
                  <a:ext uri="{FF2B5EF4-FFF2-40B4-BE49-F238E27FC236}">
                    <a16:creationId xmlns:a16="http://schemas.microsoft.com/office/drawing/2014/main" id="{A3AB2DF1-8074-8513-7ED0-C9977CC38F12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7" name="Vrije vorm: vorm 7976">
                <a:extLst>
                  <a:ext uri="{FF2B5EF4-FFF2-40B4-BE49-F238E27FC236}">
                    <a16:creationId xmlns:a16="http://schemas.microsoft.com/office/drawing/2014/main" id="{75C76BA2-A628-347A-3621-051113260D3C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8" name="Vrije vorm: vorm 7977">
                <a:extLst>
                  <a:ext uri="{FF2B5EF4-FFF2-40B4-BE49-F238E27FC236}">
                    <a16:creationId xmlns:a16="http://schemas.microsoft.com/office/drawing/2014/main" id="{048EB5C2-EA42-0434-5833-BA4CFCBCF761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79" name="Vrije vorm: vorm 7978">
                <a:extLst>
                  <a:ext uri="{FF2B5EF4-FFF2-40B4-BE49-F238E27FC236}">
                    <a16:creationId xmlns:a16="http://schemas.microsoft.com/office/drawing/2014/main" id="{A87B3858-47F7-10F5-ADD8-E4320DA3798B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0" name="Vrije vorm: vorm 7979">
                <a:extLst>
                  <a:ext uri="{FF2B5EF4-FFF2-40B4-BE49-F238E27FC236}">
                    <a16:creationId xmlns:a16="http://schemas.microsoft.com/office/drawing/2014/main" id="{6B73C8B2-9DBA-FA64-0D51-D66319684655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1" name="Vrije vorm: vorm 7980">
                <a:extLst>
                  <a:ext uri="{FF2B5EF4-FFF2-40B4-BE49-F238E27FC236}">
                    <a16:creationId xmlns:a16="http://schemas.microsoft.com/office/drawing/2014/main" id="{8B89D47F-C0E9-D4AF-9575-A43C5885515F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2" name="Vrije vorm: vorm 7981">
                <a:extLst>
                  <a:ext uri="{FF2B5EF4-FFF2-40B4-BE49-F238E27FC236}">
                    <a16:creationId xmlns:a16="http://schemas.microsoft.com/office/drawing/2014/main" id="{E8C6B295-3094-CD35-4396-604AD352D8B9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3" name="Vrije vorm: vorm 7982">
                <a:extLst>
                  <a:ext uri="{FF2B5EF4-FFF2-40B4-BE49-F238E27FC236}">
                    <a16:creationId xmlns:a16="http://schemas.microsoft.com/office/drawing/2014/main" id="{F5D84ACE-81C4-09B3-4034-0F53F6CFBE22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4" name="Vrije vorm: vorm 7983">
                <a:extLst>
                  <a:ext uri="{FF2B5EF4-FFF2-40B4-BE49-F238E27FC236}">
                    <a16:creationId xmlns:a16="http://schemas.microsoft.com/office/drawing/2014/main" id="{55CEBFA3-6BBB-1344-69D4-ADBE5B0F206E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5" name="Vrije vorm: vorm 7984">
                <a:extLst>
                  <a:ext uri="{FF2B5EF4-FFF2-40B4-BE49-F238E27FC236}">
                    <a16:creationId xmlns:a16="http://schemas.microsoft.com/office/drawing/2014/main" id="{018B930F-03A7-AE8A-48BD-EAAC794B8FFA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6" name="Vrije vorm: vorm 7985">
                <a:extLst>
                  <a:ext uri="{FF2B5EF4-FFF2-40B4-BE49-F238E27FC236}">
                    <a16:creationId xmlns:a16="http://schemas.microsoft.com/office/drawing/2014/main" id="{795FC1C8-A3F0-2653-109E-2260CE415155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7" name="Vrije vorm: vorm 7986">
                <a:extLst>
                  <a:ext uri="{FF2B5EF4-FFF2-40B4-BE49-F238E27FC236}">
                    <a16:creationId xmlns:a16="http://schemas.microsoft.com/office/drawing/2014/main" id="{2467660F-2B5A-376A-A8F5-EC588332CF0A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8" name="Vrije vorm: vorm 7987">
                <a:extLst>
                  <a:ext uri="{FF2B5EF4-FFF2-40B4-BE49-F238E27FC236}">
                    <a16:creationId xmlns:a16="http://schemas.microsoft.com/office/drawing/2014/main" id="{916BB2FD-94F6-D5A6-81D8-FBB30E6E8B1D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89" name="Vrije vorm: vorm 7988">
                <a:extLst>
                  <a:ext uri="{FF2B5EF4-FFF2-40B4-BE49-F238E27FC236}">
                    <a16:creationId xmlns:a16="http://schemas.microsoft.com/office/drawing/2014/main" id="{4F0DC2D4-6CA4-946A-F480-7CAC8D1468CF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0" name="Vrije vorm: vorm 7989">
                <a:extLst>
                  <a:ext uri="{FF2B5EF4-FFF2-40B4-BE49-F238E27FC236}">
                    <a16:creationId xmlns:a16="http://schemas.microsoft.com/office/drawing/2014/main" id="{67D5B830-93FB-20A9-4C63-9BB271E96BD1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1" name="Vrije vorm: vorm 7990">
                <a:extLst>
                  <a:ext uri="{FF2B5EF4-FFF2-40B4-BE49-F238E27FC236}">
                    <a16:creationId xmlns:a16="http://schemas.microsoft.com/office/drawing/2014/main" id="{A96CCF82-44F5-FE69-E93D-9246E1BF5167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2" name="Vrije vorm: vorm 7991">
                <a:extLst>
                  <a:ext uri="{FF2B5EF4-FFF2-40B4-BE49-F238E27FC236}">
                    <a16:creationId xmlns:a16="http://schemas.microsoft.com/office/drawing/2014/main" id="{E8D77A12-072A-2465-27D5-A5C5D58317E2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3" name="Vrije vorm: vorm 7992">
                <a:extLst>
                  <a:ext uri="{FF2B5EF4-FFF2-40B4-BE49-F238E27FC236}">
                    <a16:creationId xmlns:a16="http://schemas.microsoft.com/office/drawing/2014/main" id="{94EFBA4C-388F-2704-ECDA-CDD1D57A3AB7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4" name="Vrije vorm: vorm 7993">
                <a:extLst>
                  <a:ext uri="{FF2B5EF4-FFF2-40B4-BE49-F238E27FC236}">
                    <a16:creationId xmlns:a16="http://schemas.microsoft.com/office/drawing/2014/main" id="{BD22443B-25CF-212E-3171-FF0D4E84C7F9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5" name="Vrije vorm: vorm 7994">
                <a:extLst>
                  <a:ext uri="{FF2B5EF4-FFF2-40B4-BE49-F238E27FC236}">
                    <a16:creationId xmlns:a16="http://schemas.microsoft.com/office/drawing/2014/main" id="{0562777B-2B46-E068-7163-6DB96A87ABCF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6" name="Vrije vorm: vorm 7995">
                <a:extLst>
                  <a:ext uri="{FF2B5EF4-FFF2-40B4-BE49-F238E27FC236}">
                    <a16:creationId xmlns:a16="http://schemas.microsoft.com/office/drawing/2014/main" id="{07E1ED18-FEA0-27D9-14D3-C2D9F211425C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7" name="Vrije vorm: vorm 7996">
                <a:extLst>
                  <a:ext uri="{FF2B5EF4-FFF2-40B4-BE49-F238E27FC236}">
                    <a16:creationId xmlns:a16="http://schemas.microsoft.com/office/drawing/2014/main" id="{EB5916FD-2FE3-CDEE-D4AD-F3F3F9D29D70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8" name="Vrije vorm: vorm 7997">
                <a:extLst>
                  <a:ext uri="{FF2B5EF4-FFF2-40B4-BE49-F238E27FC236}">
                    <a16:creationId xmlns:a16="http://schemas.microsoft.com/office/drawing/2014/main" id="{9096C845-8209-CB85-DA4C-8C09E5DE829B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99" name="Vrije vorm: vorm 7998">
                <a:extLst>
                  <a:ext uri="{FF2B5EF4-FFF2-40B4-BE49-F238E27FC236}">
                    <a16:creationId xmlns:a16="http://schemas.microsoft.com/office/drawing/2014/main" id="{6D4C9F2B-FA36-D705-8A73-2BAE654DE50E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0" name="Vrije vorm: vorm 7999">
                <a:extLst>
                  <a:ext uri="{FF2B5EF4-FFF2-40B4-BE49-F238E27FC236}">
                    <a16:creationId xmlns:a16="http://schemas.microsoft.com/office/drawing/2014/main" id="{8B62BF25-AE50-0612-5C6A-D00ED5590DE5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1" name="Vrije vorm: vorm 8000">
                <a:extLst>
                  <a:ext uri="{FF2B5EF4-FFF2-40B4-BE49-F238E27FC236}">
                    <a16:creationId xmlns:a16="http://schemas.microsoft.com/office/drawing/2014/main" id="{9BC5A10D-2E17-DC27-E36B-512C425418AB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2" name="Vrije vorm: vorm 8001">
                <a:extLst>
                  <a:ext uri="{FF2B5EF4-FFF2-40B4-BE49-F238E27FC236}">
                    <a16:creationId xmlns:a16="http://schemas.microsoft.com/office/drawing/2014/main" id="{48B43B1C-BA88-C739-A759-13572B8DAD5A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3" name="Vrije vorm: vorm 8002">
                <a:extLst>
                  <a:ext uri="{FF2B5EF4-FFF2-40B4-BE49-F238E27FC236}">
                    <a16:creationId xmlns:a16="http://schemas.microsoft.com/office/drawing/2014/main" id="{9E6F6D03-BE4F-591C-31EC-4C8CA54C8C9A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4" name="Vrije vorm: vorm 8003">
                <a:extLst>
                  <a:ext uri="{FF2B5EF4-FFF2-40B4-BE49-F238E27FC236}">
                    <a16:creationId xmlns:a16="http://schemas.microsoft.com/office/drawing/2014/main" id="{0F688771-B9BE-60CA-2317-3A1514BA1E83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5" name="Vrije vorm: vorm 8004">
                <a:extLst>
                  <a:ext uri="{FF2B5EF4-FFF2-40B4-BE49-F238E27FC236}">
                    <a16:creationId xmlns:a16="http://schemas.microsoft.com/office/drawing/2014/main" id="{B4BB50EC-DA11-C7F9-EE9F-C83B47E03B70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6" name="Vrije vorm: vorm 8005">
                <a:extLst>
                  <a:ext uri="{FF2B5EF4-FFF2-40B4-BE49-F238E27FC236}">
                    <a16:creationId xmlns:a16="http://schemas.microsoft.com/office/drawing/2014/main" id="{F1E56ED0-4D28-F6A7-3151-B1A5AFF8F4CF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7" name="Vrije vorm: vorm 8006">
                <a:extLst>
                  <a:ext uri="{FF2B5EF4-FFF2-40B4-BE49-F238E27FC236}">
                    <a16:creationId xmlns:a16="http://schemas.microsoft.com/office/drawing/2014/main" id="{425718ED-E9E5-5247-31DF-BAAF9758A316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08" name="Vrije vorm: vorm 8007">
                <a:extLst>
                  <a:ext uri="{FF2B5EF4-FFF2-40B4-BE49-F238E27FC236}">
                    <a16:creationId xmlns:a16="http://schemas.microsoft.com/office/drawing/2014/main" id="{91BE2B3D-8D9D-E413-13BE-B75B781881AD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5" name="!!sterren1">
              <a:extLst>
                <a:ext uri="{FF2B5EF4-FFF2-40B4-BE49-F238E27FC236}">
                  <a16:creationId xmlns:a16="http://schemas.microsoft.com/office/drawing/2014/main" id="{B977B961-A766-9B47-E437-7A6F868B00E6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7900" name="Vrije vorm: vorm 7899">
                <a:extLst>
                  <a:ext uri="{FF2B5EF4-FFF2-40B4-BE49-F238E27FC236}">
                    <a16:creationId xmlns:a16="http://schemas.microsoft.com/office/drawing/2014/main" id="{AB32EAFB-C4DA-25C4-2E3C-1C01C9D5F8F2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1" name="Vrije vorm: vorm 7900">
                <a:extLst>
                  <a:ext uri="{FF2B5EF4-FFF2-40B4-BE49-F238E27FC236}">
                    <a16:creationId xmlns:a16="http://schemas.microsoft.com/office/drawing/2014/main" id="{3B375AD8-35FF-0255-45FF-58C9BDC4B4F4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2" name="Vrije vorm: vorm 7901">
                <a:extLst>
                  <a:ext uri="{FF2B5EF4-FFF2-40B4-BE49-F238E27FC236}">
                    <a16:creationId xmlns:a16="http://schemas.microsoft.com/office/drawing/2014/main" id="{10CBD03D-945F-7E0B-0D1C-EAE3E4D90F43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3" name="Vrije vorm: vorm 7902">
                <a:extLst>
                  <a:ext uri="{FF2B5EF4-FFF2-40B4-BE49-F238E27FC236}">
                    <a16:creationId xmlns:a16="http://schemas.microsoft.com/office/drawing/2014/main" id="{19CEC5E3-254C-C932-6F23-4043CD78A996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4" name="Vrije vorm: vorm 7903">
                <a:extLst>
                  <a:ext uri="{FF2B5EF4-FFF2-40B4-BE49-F238E27FC236}">
                    <a16:creationId xmlns:a16="http://schemas.microsoft.com/office/drawing/2014/main" id="{707C8282-890C-C5FC-D349-44EE56D0FF8E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5" name="Vrije vorm: vorm 7904">
                <a:extLst>
                  <a:ext uri="{FF2B5EF4-FFF2-40B4-BE49-F238E27FC236}">
                    <a16:creationId xmlns:a16="http://schemas.microsoft.com/office/drawing/2014/main" id="{0F4BABA9-4CC8-AB04-8A48-D989251BAA8F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6" name="Vrije vorm: vorm 7905">
                <a:extLst>
                  <a:ext uri="{FF2B5EF4-FFF2-40B4-BE49-F238E27FC236}">
                    <a16:creationId xmlns:a16="http://schemas.microsoft.com/office/drawing/2014/main" id="{1128E21B-1BA8-97E0-99FC-84A406E34AFF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7" name="Vrije vorm: vorm 7906">
                <a:extLst>
                  <a:ext uri="{FF2B5EF4-FFF2-40B4-BE49-F238E27FC236}">
                    <a16:creationId xmlns:a16="http://schemas.microsoft.com/office/drawing/2014/main" id="{CA462296-AD91-CAFD-4DF4-9DFFDC860FBE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8" name="Vrije vorm: vorm 7907">
                <a:extLst>
                  <a:ext uri="{FF2B5EF4-FFF2-40B4-BE49-F238E27FC236}">
                    <a16:creationId xmlns:a16="http://schemas.microsoft.com/office/drawing/2014/main" id="{6938B615-95C7-C3EE-8FDE-63FAD9319550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09" name="Vrije vorm: vorm 7908">
                <a:extLst>
                  <a:ext uri="{FF2B5EF4-FFF2-40B4-BE49-F238E27FC236}">
                    <a16:creationId xmlns:a16="http://schemas.microsoft.com/office/drawing/2014/main" id="{4BC89DC3-84F7-57CF-ADBA-429FBA780F44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0" name="Vrije vorm: vorm 7909">
                <a:extLst>
                  <a:ext uri="{FF2B5EF4-FFF2-40B4-BE49-F238E27FC236}">
                    <a16:creationId xmlns:a16="http://schemas.microsoft.com/office/drawing/2014/main" id="{19377927-5C16-D27E-C7A0-5452485F4958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1" name="Vrije vorm: vorm 7910">
                <a:extLst>
                  <a:ext uri="{FF2B5EF4-FFF2-40B4-BE49-F238E27FC236}">
                    <a16:creationId xmlns:a16="http://schemas.microsoft.com/office/drawing/2014/main" id="{831EB731-5D74-8C31-5B96-D382341CB0EA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2" name="Vrije vorm: vorm 7911">
                <a:extLst>
                  <a:ext uri="{FF2B5EF4-FFF2-40B4-BE49-F238E27FC236}">
                    <a16:creationId xmlns:a16="http://schemas.microsoft.com/office/drawing/2014/main" id="{E1D2C753-B9A0-AC8C-4E43-E7CA67588360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3" name="Vrije vorm: vorm 7912">
                <a:extLst>
                  <a:ext uri="{FF2B5EF4-FFF2-40B4-BE49-F238E27FC236}">
                    <a16:creationId xmlns:a16="http://schemas.microsoft.com/office/drawing/2014/main" id="{81776B8A-01C8-A192-74ED-33604BD87A5B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4" name="Vrije vorm: vorm 7913">
                <a:extLst>
                  <a:ext uri="{FF2B5EF4-FFF2-40B4-BE49-F238E27FC236}">
                    <a16:creationId xmlns:a16="http://schemas.microsoft.com/office/drawing/2014/main" id="{C31E4066-8928-73C2-4BC9-8A816A11F14D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5" name="Vrije vorm: vorm 7914">
                <a:extLst>
                  <a:ext uri="{FF2B5EF4-FFF2-40B4-BE49-F238E27FC236}">
                    <a16:creationId xmlns:a16="http://schemas.microsoft.com/office/drawing/2014/main" id="{24E36FD4-F66D-897A-B717-D7E94E175BE7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6" name="Vrije vorm: vorm 7915">
                <a:extLst>
                  <a:ext uri="{FF2B5EF4-FFF2-40B4-BE49-F238E27FC236}">
                    <a16:creationId xmlns:a16="http://schemas.microsoft.com/office/drawing/2014/main" id="{1FE6E16E-0B9A-C4D3-F5FC-DA882F68A0F5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7" name="Vrije vorm: vorm 7916">
                <a:extLst>
                  <a:ext uri="{FF2B5EF4-FFF2-40B4-BE49-F238E27FC236}">
                    <a16:creationId xmlns:a16="http://schemas.microsoft.com/office/drawing/2014/main" id="{ECE1314C-5879-E762-F1C2-A0F775E7FCFE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8" name="Vrije vorm: vorm 7917">
                <a:extLst>
                  <a:ext uri="{FF2B5EF4-FFF2-40B4-BE49-F238E27FC236}">
                    <a16:creationId xmlns:a16="http://schemas.microsoft.com/office/drawing/2014/main" id="{CD4D60DC-F0FB-3711-4B13-8E97A1CF783A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19" name="Vrije vorm: vorm 7918">
                <a:extLst>
                  <a:ext uri="{FF2B5EF4-FFF2-40B4-BE49-F238E27FC236}">
                    <a16:creationId xmlns:a16="http://schemas.microsoft.com/office/drawing/2014/main" id="{7DA5E052-B168-12A1-5673-363742514027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0" name="Vrije vorm: vorm 7919">
                <a:extLst>
                  <a:ext uri="{FF2B5EF4-FFF2-40B4-BE49-F238E27FC236}">
                    <a16:creationId xmlns:a16="http://schemas.microsoft.com/office/drawing/2014/main" id="{38D59117-E881-CE4E-B49F-19649D3C9CEA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1" name="Vrije vorm: vorm 7920">
                <a:extLst>
                  <a:ext uri="{FF2B5EF4-FFF2-40B4-BE49-F238E27FC236}">
                    <a16:creationId xmlns:a16="http://schemas.microsoft.com/office/drawing/2014/main" id="{1DF18163-6A4A-4A11-6BBA-C16845C175DA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2" name="Vrije vorm: vorm 7921">
                <a:extLst>
                  <a:ext uri="{FF2B5EF4-FFF2-40B4-BE49-F238E27FC236}">
                    <a16:creationId xmlns:a16="http://schemas.microsoft.com/office/drawing/2014/main" id="{B22F1A53-9982-55E3-3FEF-65573373A0F8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3" name="Vrije vorm: vorm 7922">
                <a:extLst>
                  <a:ext uri="{FF2B5EF4-FFF2-40B4-BE49-F238E27FC236}">
                    <a16:creationId xmlns:a16="http://schemas.microsoft.com/office/drawing/2014/main" id="{7D2D9E97-74BC-218D-3E91-81177D940D82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4" name="Vrije vorm: vorm 7923">
                <a:extLst>
                  <a:ext uri="{FF2B5EF4-FFF2-40B4-BE49-F238E27FC236}">
                    <a16:creationId xmlns:a16="http://schemas.microsoft.com/office/drawing/2014/main" id="{7682C585-673A-EBF6-4AAC-FB165B213C2E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5" name="Vrije vorm: vorm 7924">
                <a:extLst>
                  <a:ext uri="{FF2B5EF4-FFF2-40B4-BE49-F238E27FC236}">
                    <a16:creationId xmlns:a16="http://schemas.microsoft.com/office/drawing/2014/main" id="{D85F1232-5D77-AE21-DECC-26053864FCF1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6" name="Vrije vorm: vorm 7925">
                <a:extLst>
                  <a:ext uri="{FF2B5EF4-FFF2-40B4-BE49-F238E27FC236}">
                    <a16:creationId xmlns:a16="http://schemas.microsoft.com/office/drawing/2014/main" id="{C8810612-47CA-031A-BC0F-3DD797F75375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7" name="Vrije vorm: vorm 7926">
                <a:extLst>
                  <a:ext uri="{FF2B5EF4-FFF2-40B4-BE49-F238E27FC236}">
                    <a16:creationId xmlns:a16="http://schemas.microsoft.com/office/drawing/2014/main" id="{BFA5A741-D658-D919-77B8-04259853B3A2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8" name="Vrije vorm: vorm 7927">
                <a:extLst>
                  <a:ext uri="{FF2B5EF4-FFF2-40B4-BE49-F238E27FC236}">
                    <a16:creationId xmlns:a16="http://schemas.microsoft.com/office/drawing/2014/main" id="{012062A5-4857-519B-EBA2-D0BE0EB177A5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29" name="Vrije vorm: vorm 7928">
                <a:extLst>
                  <a:ext uri="{FF2B5EF4-FFF2-40B4-BE49-F238E27FC236}">
                    <a16:creationId xmlns:a16="http://schemas.microsoft.com/office/drawing/2014/main" id="{79DC2A09-F2D4-41C6-D160-9ADE5412083D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0" name="Vrije vorm: vorm 7929">
                <a:extLst>
                  <a:ext uri="{FF2B5EF4-FFF2-40B4-BE49-F238E27FC236}">
                    <a16:creationId xmlns:a16="http://schemas.microsoft.com/office/drawing/2014/main" id="{49F22A63-EF70-032E-3CB3-7A54EE7DBA66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1" name="Vrije vorm: vorm 7930">
                <a:extLst>
                  <a:ext uri="{FF2B5EF4-FFF2-40B4-BE49-F238E27FC236}">
                    <a16:creationId xmlns:a16="http://schemas.microsoft.com/office/drawing/2014/main" id="{617A55FA-EA73-F486-6569-89313E83F6B2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2" name="Vrije vorm: vorm 7931">
                <a:extLst>
                  <a:ext uri="{FF2B5EF4-FFF2-40B4-BE49-F238E27FC236}">
                    <a16:creationId xmlns:a16="http://schemas.microsoft.com/office/drawing/2014/main" id="{F5D1ECA8-7B1A-8533-A1D5-E31FCBF443B1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3" name="Vrije vorm: vorm 7932">
                <a:extLst>
                  <a:ext uri="{FF2B5EF4-FFF2-40B4-BE49-F238E27FC236}">
                    <a16:creationId xmlns:a16="http://schemas.microsoft.com/office/drawing/2014/main" id="{8A618724-5C5B-FC09-CBA6-F385E31ED31D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4" name="Vrije vorm: vorm 7933">
                <a:extLst>
                  <a:ext uri="{FF2B5EF4-FFF2-40B4-BE49-F238E27FC236}">
                    <a16:creationId xmlns:a16="http://schemas.microsoft.com/office/drawing/2014/main" id="{7E4DED7D-374B-CD55-6F9F-A99BF8CF3048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5" name="Vrije vorm: vorm 7934">
                <a:extLst>
                  <a:ext uri="{FF2B5EF4-FFF2-40B4-BE49-F238E27FC236}">
                    <a16:creationId xmlns:a16="http://schemas.microsoft.com/office/drawing/2014/main" id="{64B4E0EE-243A-775D-40FB-6BC8BE10D3C4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6" name="Vrije vorm: vorm 7935">
                <a:extLst>
                  <a:ext uri="{FF2B5EF4-FFF2-40B4-BE49-F238E27FC236}">
                    <a16:creationId xmlns:a16="http://schemas.microsoft.com/office/drawing/2014/main" id="{CE6A8CDC-EB29-2FA6-413E-75FBF5499122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7" name="Vrije vorm: vorm 7936">
                <a:extLst>
                  <a:ext uri="{FF2B5EF4-FFF2-40B4-BE49-F238E27FC236}">
                    <a16:creationId xmlns:a16="http://schemas.microsoft.com/office/drawing/2014/main" id="{929D0B1B-F73F-DDFE-558D-72615BBC9432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8" name="Vrije vorm: vorm 7937">
                <a:extLst>
                  <a:ext uri="{FF2B5EF4-FFF2-40B4-BE49-F238E27FC236}">
                    <a16:creationId xmlns:a16="http://schemas.microsoft.com/office/drawing/2014/main" id="{9AD22178-42A6-F219-F311-8CB52FC69A07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39" name="Vrije vorm: vorm 7938">
                <a:extLst>
                  <a:ext uri="{FF2B5EF4-FFF2-40B4-BE49-F238E27FC236}">
                    <a16:creationId xmlns:a16="http://schemas.microsoft.com/office/drawing/2014/main" id="{9A272C88-9248-DDF1-0904-FF6D3DCFE42C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0" name="Vrije vorm: vorm 7939">
                <a:extLst>
                  <a:ext uri="{FF2B5EF4-FFF2-40B4-BE49-F238E27FC236}">
                    <a16:creationId xmlns:a16="http://schemas.microsoft.com/office/drawing/2014/main" id="{4001EDED-D55E-E511-5B8E-90753BE53B48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1" name="Vrije vorm: vorm 7940">
                <a:extLst>
                  <a:ext uri="{FF2B5EF4-FFF2-40B4-BE49-F238E27FC236}">
                    <a16:creationId xmlns:a16="http://schemas.microsoft.com/office/drawing/2014/main" id="{54634F4C-DFF4-4B6E-D476-2DEBD5605E0A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2" name="Vrije vorm: vorm 7941">
                <a:extLst>
                  <a:ext uri="{FF2B5EF4-FFF2-40B4-BE49-F238E27FC236}">
                    <a16:creationId xmlns:a16="http://schemas.microsoft.com/office/drawing/2014/main" id="{67AFBC0E-2C65-94FC-9BD3-8D36B40E9C00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3" name="Vrije vorm: vorm 7942">
                <a:extLst>
                  <a:ext uri="{FF2B5EF4-FFF2-40B4-BE49-F238E27FC236}">
                    <a16:creationId xmlns:a16="http://schemas.microsoft.com/office/drawing/2014/main" id="{D63EA5B7-30B3-A583-157D-715A1A634A59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4" name="Vrije vorm: vorm 7943">
                <a:extLst>
                  <a:ext uri="{FF2B5EF4-FFF2-40B4-BE49-F238E27FC236}">
                    <a16:creationId xmlns:a16="http://schemas.microsoft.com/office/drawing/2014/main" id="{A2E518A5-DB58-4013-02CD-2CC69FA0DA1D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5" name="Vrije vorm: vorm 7944">
                <a:extLst>
                  <a:ext uri="{FF2B5EF4-FFF2-40B4-BE49-F238E27FC236}">
                    <a16:creationId xmlns:a16="http://schemas.microsoft.com/office/drawing/2014/main" id="{78165EFF-16F8-74D6-10F4-8DA1A59D3A2F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6" name="Vrije vorm: vorm 7945">
                <a:extLst>
                  <a:ext uri="{FF2B5EF4-FFF2-40B4-BE49-F238E27FC236}">
                    <a16:creationId xmlns:a16="http://schemas.microsoft.com/office/drawing/2014/main" id="{C8B6CA22-A7AC-5BD3-5692-5047C2456513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7" name="Vrije vorm: vorm 7946">
                <a:extLst>
                  <a:ext uri="{FF2B5EF4-FFF2-40B4-BE49-F238E27FC236}">
                    <a16:creationId xmlns:a16="http://schemas.microsoft.com/office/drawing/2014/main" id="{FADA7731-0AC5-3B8E-2D97-395536FC0064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8" name="Vrije vorm: vorm 7947">
                <a:extLst>
                  <a:ext uri="{FF2B5EF4-FFF2-40B4-BE49-F238E27FC236}">
                    <a16:creationId xmlns:a16="http://schemas.microsoft.com/office/drawing/2014/main" id="{DA58C446-1212-BD1C-7EFA-B5AE61590A51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49" name="Vrije vorm: vorm 7948">
                <a:extLst>
                  <a:ext uri="{FF2B5EF4-FFF2-40B4-BE49-F238E27FC236}">
                    <a16:creationId xmlns:a16="http://schemas.microsoft.com/office/drawing/2014/main" id="{21696C0D-58F7-B5FF-E101-24880C866C8D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0" name="Vrije vorm: vorm 7949">
                <a:extLst>
                  <a:ext uri="{FF2B5EF4-FFF2-40B4-BE49-F238E27FC236}">
                    <a16:creationId xmlns:a16="http://schemas.microsoft.com/office/drawing/2014/main" id="{3B63302A-94D8-276F-3AE0-9D39274FC5F5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1" name="Vrije vorm: vorm 7950">
                <a:extLst>
                  <a:ext uri="{FF2B5EF4-FFF2-40B4-BE49-F238E27FC236}">
                    <a16:creationId xmlns:a16="http://schemas.microsoft.com/office/drawing/2014/main" id="{4814453D-0DB1-B92A-AC16-38814764B0D5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2" name="Vrije vorm: vorm 7951">
                <a:extLst>
                  <a:ext uri="{FF2B5EF4-FFF2-40B4-BE49-F238E27FC236}">
                    <a16:creationId xmlns:a16="http://schemas.microsoft.com/office/drawing/2014/main" id="{44904865-FF4C-4FDB-C09D-E1A339A9EF56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53" name="Vrije vorm: vorm 7952">
                <a:extLst>
                  <a:ext uri="{FF2B5EF4-FFF2-40B4-BE49-F238E27FC236}">
                    <a16:creationId xmlns:a16="http://schemas.microsoft.com/office/drawing/2014/main" id="{6F39AFE2-BD0D-8533-CC35-63A697443704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6" name="!!sterren1">
              <a:extLst>
                <a:ext uri="{FF2B5EF4-FFF2-40B4-BE49-F238E27FC236}">
                  <a16:creationId xmlns:a16="http://schemas.microsoft.com/office/drawing/2014/main" id="{361D9DB1-54D4-3FB2-4D96-2B2DD83DBA3A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7847" name="Vrije vorm: vorm 7846">
                <a:extLst>
                  <a:ext uri="{FF2B5EF4-FFF2-40B4-BE49-F238E27FC236}">
                    <a16:creationId xmlns:a16="http://schemas.microsoft.com/office/drawing/2014/main" id="{CE5B54BD-D8EC-DF28-A321-0F139DC7558A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8" name="Vrije vorm: vorm 7847">
                <a:extLst>
                  <a:ext uri="{FF2B5EF4-FFF2-40B4-BE49-F238E27FC236}">
                    <a16:creationId xmlns:a16="http://schemas.microsoft.com/office/drawing/2014/main" id="{6F4E802B-DE04-9BE7-1866-3BF3B100B3A4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9" name="Vrije vorm: vorm 7848">
                <a:extLst>
                  <a:ext uri="{FF2B5EF4-FFF2-40B4-BE49-F238E27FC236}">
                    <a16:creationId xmlns:a16="http://schemas.microsoft.com/office/drawing/2014/main" id="{D15C25DC-AAF8-81D8-000C-1E5E6336D263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0" name="Vrije vorm: vorm 7849">
                <a:extLst>
                  <a:ext uri="{FF2B5EF4-FFF2-40B4-BE49-F238E27FC236}">
                    <a16:creationId xmlns:a16="http://schemas.microsoft.com/office/drawing/2014/main" id="{D94FD22B-24C2-482D-BB09-117D301B908E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1" name="Vrije vorm: vorm 7850">
                <a:extLst>
                  <a:ext uri="{FF2B5EF4-FFF2-40B4-BE49-F238E27FC236}">
                    <a16:creationId xmlns:a16="http://schemas.microsoft.com/office/drawing/2014/main" id="{57766C38-140E-0133-FDC5-0CD16B3B739C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2" name="Vrije vorm: vorm 7851">
                <a:extLst>
                  <a:ext uri="{FF2B5EF4-FFF2-40B4-BE49-F238E27FC236}">
                    <a16:creationId xmlns:a16="http://schemas.microsoft.com/office/drawing/2014/main" id="{8264358C-9005-4541-586F-22678827364A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3" name="Vrije vorm: vorm 7852">
                <a:extLst>
                  <a:ext uri="{FF2B5EF4-FFF2-40B4-BE49-F238E27FC236}">
                    <a16:creationId xmlns:a16="http://schemas.microsoft.com/office/drawing/2014/main" id="{9BBF702A-C826-DFC1-D2A3-7A345393B600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4" name="Vrije vorm: vorm 7853">
                <a:extLst>
                  <a:ext uri="{FF2B5EF4-FFF2-40B4-BE49-F238E27FC236}">
                    <a16:creationId xmlns:a16="http://schemas.microsoft.com/office/drawing/2014/main" id="{677864F9-2C42-F6B7-48E7-15B216787826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5" name="Vrije vorm: vorm 7854">
                <a:extLst>
                  <a:ext uri="{FF2B5EF4-FFF2-40B4-BE49-F238E27FC236}">
                    <a16:creationId xmlns:a16="http://schemas.microsoft.com/office/drawing/2014/main" id="{C1C92019-603C-20A7-3B57-3D05DE8E800E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6" name="Vrije vorm: vorm 7855">
                <a:extLst>
                  <a:ext uri="{FF2B5EF4-FFF2-40B4-BE49-F238E27FC236}">
                    <a16:creationId xmlns:a16="http://schemas.microsoft.com/office/drawing/2014/main" id="{190F737B-1886-E423-4FBA-C215BCCC07A7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7" name="Vrije vorm: vorm 7856">
                <a:extLst>
                  <a:ext uri="{FF2B5EF4-FFF2-40B4-BE49-F238E27FC236}">
                    <a16:creationId xmlns:a16="http://schemas.microsoft.com/office/drawing/2014/main" id="{8C5AE6B1-12F9-1250-D58C-7245842BDAD5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8" name="Vrije vorm: vorm 7857">
                <a:extLst>
                  <a:ext uri="{FF2B5EF4-FFF2-40B4-BE49-F238E27FC236}">
                    <a16:creationId xmlns:a16="http://schemas.microsoft.com/office/drawing/2014/main" id="{B30379CB-6054-0B98-9E71-50075862E92D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59" name="Vrije vorm: vorm 7858">
                <a:extLst>
                  <a:ext uri="{FF2B5EF4-FFF2-40B4-BE49-F238E27FC236}">
                    <a16:creationId xmlns:a16="http://schemas.microsoft.com/office/drawing/2014/main" id="{2FA9B4D8-894E-0375-7077-4BDA86EC4241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0" name="Vrije vorm: vorm 7859">
                <a:extLst>
                  <a:ext uri="{FF2B5EF4-FFF2-40B4-BE49-F238E27FC236}">
                    <a16:creationId xmlns:a16="http://schemas.microsoft.com/office/drawing/2014/main" id="{6278B2F0-2788-6849-41C4-DA0F2F7C9ED4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1" name="Vrije vorm: vorm 7860">
                <a:extLst>
                  <a:ext uri="{FF2B5EF4-FFF2-40B4-BE49-F238E27FC236}">
                    <a16:creationId xmlns:a16="http://schemas.microsoft.com/office/drawing/2014/main" id="{033D00AA-64F4-927C-0073-680340E8B2E7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2" name="Vrije vorm: vorm 7861">
                <a:extLst>
                  <a:ext uri="{FF2B5EF4-FFF2-40B4-BE49-F238E27FC236}">
                    <a16:creationId xmlns:a16="http://schemas.microsoft.com/office/drawing/2014/main" id="{D9888E48-28BC-6F05-1DDE-578F5F2B0E6F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3" name="Vrije vorm: vorm 7862">
                <a:extLst>
                  <a:ext uri="{FF2B5EF4-FFF2-40B4-BE49-F238E27FC236}">
                    <a16:creationId xmlns:a16="http://schemas.microsoft.com/office/drawing/2014/main" id="{CC5A994D-6529-E76A-A320-7CB07BFB1CEF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4" name="Vrije vorm: vorm 7863">
                <a:extLst>
                  <a:ext uri="{FF2B5EF4-FFF2-40B4-BE49-F238E27FC236}">
                    <a16:creationId xmlns:a16="http://schemas.microsoft.com/office/drawing/2014/main" id="{0236D649-679F-2998-91ED-C930F76D0B9A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5" name="Vrije vorm: vorm 7864">
                <a:extLst>
                  <a:ext uri="{FF2B5EF4-FFF2-40B4-BE49-F238E27FC236}">
                    <a16:creationId xmlns:a16="http://schemas.microsoft.com/office/drawing/2014/main" id="{84B6BDE9-48D6-B2E9-6B6C-5D7DF5FA77E1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6" name="Vrije vorm: vorm 7865">
                <a:extLst>
                  <a:ext uri="{FF2B5EF4-FFF2-40B4-BE49-F238E27FC236}">
                    <a16:creationId xmlns:a16="http://schemas.microsoft.com/office/drawing/2014/main" id="{87EA3074-AA62-A732-80E5-777F38E9997E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7" name="Vrije vorm: vorm 7866">
                <a:extLst>
                  <a:ext uri="{FF2B5EF4-FFF2-40B4-BE49-F238E27FC236}">
                    <a16:creationId xmlns:a16="http://schemas.microsoft.com/office/drawing/2014/main" id="{0736DBAB-9D7B-A6D1-F0EC-90403B36ABD8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8" name="Vrije vorm: vorm 7867">
                <a:extLst>
                  <a:ext uri="{FF2B5EF4-FFF2-40B4-BE49-F238E27FC236}">
                    <a16:creationId xmlns:a16="http://schemas.microsoft.com/office/drawing/2014/main" id="{F1EA9B4D-E230-BA58-B6E9-0EFD2C6D74EF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69" name="Vrije vorm: vorm 7868">
                <a:extLst>
                  <a:ext uri="{FF2B5EF4-FFF2-40B4-BE49-F238E27FC236}">
                    <a16:creationId xmlns:a16="http://schemas.microsoft.com/office/drawing/2014/main" id="{70107AAD-61B2-FF92-BB70-C931FA78256A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0" name="Vrije vorm: vorm 7869">
                <a:extLst>
                  <a:ext uri="{FF2B5EF4-FFF2-40B4-BE49-F238E27FC236}">
                    <a16:creationId xmlns:a16="http://schemas.microsoft.com/office/drawing/2014/main" id="{85B61B58-0BF9-EC15-8962-2A75AA935E20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1" name="Vrije vorm: vorm 7870">
                <a:extLst>
                  <a:ext uri="{FF2B5EF4-FFF2-40B4-BE49-F238E27FC236}">
                    <a16:creationId xmlns:a16="http://schemas.microsoft.com/office/drawing/2014/main" id="{84288172-656F-1CB9-DA5D-7DCE6EFCA86C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2" name="Vrije vorm: vorm 7871">
                <a:extLst>
                  <a:ext uri="{FF2B5EF4-FFF2-40B4-BE49-F238E27FC236}">
                    <a16:creationId xmlns:a16="http://schemas.microsoft.com/office/drawing/2014/main" id="{F579659B-6E00-B061-39FC-370030E6B512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3" name="Vrije vorm: vorm 7872">
                <a:extLst>
                  <a:ext uri="{FF2B5EF4-FFF2-40B4-BE49-F238E27FC236}">
                    <a16:creationId xmlns:a16="http://schemas.microsoft.com/office/drawing/2014/main" id="{08991AF6-8CE4-22A9-A36E-AE18534B19EE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4" name="Vrije vorm: vorm 7873">
                <a:extLst>
                  <a:ext uri="{FF2B5EF4-FFF2-40B4-BE49-F238E27FC236}">
                    <a16:creationId xmlns:a16="http://schemas.microsoft.com/office/drawing/2014/main" id="{1DC2AF37-014E-2B0D-A3DE-8C8CE9E71F93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5" name="Vrije vorm: vorm 7874">
                <a:extLst>
                  <a:ext uri="{FF2B5EF4-FFF2-40B4-BE49-F238E27FC236}">
                    <a16:creationId xmlns:a16="http://schemas.microsoft.com/office/drawing/2014/main" id="{CFF8D5A9-4A19-0E32-02E6-5F1DF22F50A3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6" name="Vrije vorm: vorm 7875">
                <a:extLst>
                  <a:ext uri="{FF2B5EF4-FFF2-40B4-BE49-F238E27FC236}">
                    <a16:creationId xmlns:a16="http://schemas.microsoft.com/office/drawing/2014/main" id="{31D00E21-55C7-E56B-F732-5C625AFADA1A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7" name="Vrije vorm: vorm 7876">
                <a:extLst>
                  <a:ext uri="{FF2B5EF4-FFF2-40B4-BE49-F238E27FC236}">
                    <a16:creationId xmlns:a16="http://schemas.microsoft.com/office/drawing/2014/main" id="{738DC6D2-B64D-29EB-4A16-5C4CCD8142E9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8" name="Vrije vorm: vorm 7877">
                <a:extLst>
                  <a:ext uri="{FF2B5EF4-FFF2-40B4-BE49-F238E27FC236}">
                    <a16:creationId xmlns:a16="http://schemas.microsoft.com/office/drawing/2014/main" id="{E099BDE9-C2AF-437F-43BA-442EBCAC8A00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79" name="Vrije vorm: vorm 7878">
                <a:extLst>
                  <a:ext uri="{FF2B5EF4-FFF2-40B4-BE49-F238E27FC236}">
                    <a16:creationId xmlns:a16="http://schemas.microsoft.com/office/drawing/2014/main" id="{55CA17AE-EBAE-604E-BA20-92FADCE4D42E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0" name="Vrije vorm: vorm 7879">
                <a:extLst>
                  <a:ext uri="{FF2B5EF4-FFF2-40B4-BE49-F238E27FC236}">
                    <a16:creationId xmlns:a16="http://schemas.microsoft.com/office/drawing/2014/main" id="{875A154C-D217-A337-EA6C-48B18F3A34D3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1" name="Vrije vorm: vorm 7880">
                <a:extLst>
                  <a:ext uri="{FF2B5EF4-FFF2-40B4-BE49-F238E27FC236}">
                    <a16:creationId xmlns:a16="http://schemas.microsoft.com/office/drawing/2014/main" id="{14CA96A2-CAAC-03E0-2E5A-462E2DA9547E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2" name="Vrije vorm: vorm 7881">
                <a:extLst>
                  <a:ext uri="{FF2B5EF4-FFF2-40B4-BE49-F238E27FC236}">
                    <a16:creationId xmlns:a16="http://schemas.microsoft.com/office/drawing/2014/main" id="{4E026D38-CF73-83AD-5B53-581AE2B1827C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3" name="Vrije vorm: vorm 7882">
                <a:extLst>
                  <a:ext uri="{FF2B5EF4-FFF2-40B4-BE49-F238E27FC236}">
                    <a16:creationId xmlns:a16="http://schemas.microsoft.com/office/drawing/2014/main" id="{61461574-1B14-F32E-AA86-D81A3B98200D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4" name="Vrije vorm: vorm 7883">
                <a:extLst>
                  <a:ext uri="{FF2B5EF4-FFF2-40B4-BE49-F238E27FC236}">
                    <a16:creationId xmlns:a16="http://schemas.microsoft.com/office/drawing/2014/main" id="{E78D087F-33E9-0138-F0F4-6D8DE0544BC2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5" name="Vrije vorm: vorm 7884">
                <a:extLst>
                  <a:ext uri="{FF2B5EF4-FFF2-40B4-BE49-F238E27FC236}">
                    <a16:creationId xmlns:a16="http://schemas.microsoft.com/office/drawing/2014/main" id="{81C9C891-44A4-A65A-DA59-9FFE6B0E4336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6" name="Vrije vorm: vorm 7885">
                <a:extLst>
                  <a:ext uri="{FF2B5EF4-FFF2-40B4-BE49-F238E27FC236}">
                    <a16:creationId xmlns:a16="http://schemas.microsoft.com/office/drawing/2014/main" id="{95FB8683-DCF7-F231-3883-5E6C060CB034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7" name="Vrije vorm: vorm 7886">
                <a:extLst>
                  <a:ext uri="{FF2B5EF4-FFF2-40B4-BE49-F238E27FC236}">
                    <a16:creationId xmlns:a16="http://schemas.microsoft.com/office/drawing/2014/main" id="{17B5FDB7-CA20-CCEE-3922-26EDFB4B5B76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8" name="Vrije vorm: vorm 7887">
                <a:extLst>
                  <a:ext uri="{FF2B5EF4-FFF2-40B4-BE49-F238E27FC236}">
                    <a16:creationId xmlns:a16="http://schemas.microsoft.com/office/drawing/2014/main" id="{3C5DED2A-2FD1-5919-F8E2-230AF76C93F2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89" name="Vrije vorm: vorm 7888">
                <a:extLst>
                  <a:ext uri="{FF2B5EF4-FFF2-40B4-BE49-F238E27FC236}">
                    <a16:creationId xmlns:a16="http://schemas.microsoft.com/office/drawing/2014/main" id="{AE163B2C-ABB6-C1A5-7C50-3E54D421D87D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0" name="Vrije vorm: vorm 7889">
                <a:extLst>
                  <a:ext uri="{FF2B5EF4-FFF2-40B4-BE49-F238E27FC236}">
                    <a16:creationId xmlns:a16="http://schemas.microsoft.com/office/drawing/2014/main" id="{D49FCA85-6CFA-2505-E16D-0F824D8DDA23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1" name="Vrije vorm: vorm 7890">
                <a:extLst>
                  <a:ext uri="{FF2B5EF4-FFF2-40B4-BE49-F238E27FC236}">
                    <a16:creationId xmlns:a16="http://schemas.microsoft.com/office/drawing/2014/main" id="{CA94BCEB-FC1D-3095-5BCD-13CFC666BB50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2" name="Vrije vorm: vorm 7891">
                <a:extLst>
                  <a:ext uri="{FF2B5EF4-FFF2-40B4-BE49-F238E27FC236}">
                    <a16:creationId xmlns:a16="http://schemas.microsoft.com/office/drawing/2014/main" id="{13C812B3-B0F4-AAEA-A3BF-8EBB79E7BD2F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3" name="Vrije vorm: vorm 7892">
                <a:extLst>
                  <a:ext uri="{FF2B5EF4-FFF2-40B4-BE49-F238E27FC236}">
                    <a16:creationId xmlns:a16="http://schemas.microsoft.com/office/drawing/2014/main" id="{6CABF916-F649-1920-D9CF-F4EBF8AA8CAD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4" name="Vrije vorm: vorm 7893">
                <a:extLst>
                  <a:ext uri="{FF2B5EF4-FFF2-40B4-BE49-F238E27FC236}">
                    <a16:creationId xmlns:a16="http://schemas.microsoft.com/office/drawing/2014/main" id="{42D3B6D4-694D-06B2-14D6-03658E9F94FA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5" name="Vrije vorm: vorm 7894">
                <a:extLst>
                  <a:ext uri="{FF2B5EF4-FFF2-40B4-BE49-F238E27FC236}">
                    <a16:creationId xmlns:a16="http://schemas.microsoft.com/office/drawing/2014/main" id="{DCA15536-0F2A-4C60-E1EB-80DC66B56142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6" name="Vrije vorm: vorm 7895">
                <a:extLst>
                  <a:ext uri="{FF2B5EF4-FFF2-40B4-BE49-F238E27FC236}">
                    <a16:creationId xmlns:a16="http://schemas.microsoft.com/office/drawing/2014/main" id="{8396C2F8-0CBB-5EFA-6C90-4917DD09F89F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7" name="Vrije vorm: vorm 7896">
                <a:extLst>
                  <a:ext uri="{FF2B5EF4-FFF2-40B4-BE49-F238E27FC236}">
                    <a16:creationId xmlns:a16="http://schemas.microsoft.com/office/drawing/2014/main" id="{C124B936-D879-C86A-C6D2-D4DA2684DBD5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8" name="Vrije vorm: vorm 7897">
                <a:extLst>
                  <a:ext uri="{FF2B5EF4-FFF2-40B4-BE49-F238E27FC236}">
                    <a16:creationId xmlns:a16="http://schemas.microsoft.com/office/drawing/2014/main" id="{A932CB95-F4EE-C9FC-8B5A-3A687AE335BA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99" name="Vrije vorm: vorm 7898">
                <a:extLst>
                  <a:ext uri="{FF2B5EF4-FFF2-40B4-BE49-F238E27FC236}">
                    <a16:creationId xmlns:a16="http://schemas.microsoft.com/office/drawing/2014/main" id="{51552BEB-8CE7-3E83-991A-BC0F5F7615C3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7" name="!!sterren1">
              <a:extLst>
                <a:ext uri="{FF2B5EF4-FFF2-40B4-BE49-F238E27FC236}">
                  <a16:creationId xmlns:a16="http://schemas.microsoft.com/office/drawing/2014/main" id="{61C61F0B-5F00-F8D5-58EF-EEB25FF6A737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7789" name="Vrije vorm: vorm 7788">
                <a:extLst>
                  <a:ext uri="{FF2B5EF4-FFF2-40B4-BE49-F238E27FC236}">
                    <a16:creationId xmlns:a16="http://schemas.microsoft.com/office/drawing/2014/main" id="{A7F211F4-4363-A075-7A73-633D68ED7E0E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0" name="Vrije vorm: vorm 7789">
                <a:extLst>
                  <a:ext uri="{FF2B5EF4-FFF2-40B4-BE49-F238E27FC236}">
                    <a16:creationId xmlns:a16="http://schemas.microsoft.com/office/drawing/2014/main" id="{8EC97667-7741-63B8-817D-17297A38B3F2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1" name="Vrije vorm: vorm 7790">
                <a:extLst>
                  <a:ext uri="{FF2B5EF4-FFF2-40B4-BE49-F238E27FC236}">
                    <a16:creationId xmlns:a16="http://schemas.microsoft.com/office/drawing/2014/main" id="{95CF45A9-5E2C-EFC1-C54A-506210C4BD77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2" name="Vrije vorm: vorm 7791">
                <a:extLst>
                  <a:ext uri="{FF2B5EF4-FFF2-40B4-BE49-F238E27FC236}">
                    <a16:creationId xmlns:a16="http://schemas.microsoft.com/office/drawing/2014/main" id="{4FE88858-3021-025D-C532-E5F4037F07EB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3" name="Vrije vorm: vorm 7792">
                <a:extLst>
                  <a:ext uri="{FF2B5EF4-FFF2-40B4-BE49-F238E27FC236}">
                    <a16:creationId xmlns:a16="http://schemas.microsoft.com/office/drawing/2014/main" id="{D9ED1FC3-CB98-5764-0C11-3DA0CB15209E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4" name="Vrije vorm: vorm 7793">
                <a:extLst>
                  <a:ext uri="{FF2B5EF4-FFF2-40B4-BE49-F238E27FC236}">
                    <a16:creationId xmlns:a16="http://schemas.microsoft.com/office/drawing/2014/main" id="{B5638845-FE2E-C6E4-6535-3B20BFC4279F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5" name="Vrije vorm: vorm 7794">
                <a:extLst>
                  <a:ext uri="{FF2B5EF4-FFF2-40B4-BE49-F238E27FC236}">
                    <a16:creationId xmlns:a16="http://schemas.microsoft.com/office/drawing/2014/main" id="{FC78BBB7-BCCD-1E11-B12D-80FF6D239A0E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6" name="Vrije vorm: vorm 7795">
                <a:extLst>
                  <a:ext uri="{FF2B5EF4-FFF2-40B4-BE49-F238E27FC236}">
                    <a16:creationId xmlns:a16="http://schemas.microsoft.com/office/drawing/2014/main" id="{5ECE1449-0974-80C2-5FAA-F55AA23F3D60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7" name="Vrije vorm: vorm 7796">
                <a:extLst>
                  <a:ext uri="{FF2B5EF4-FFF2-40B4-BE49-F238E27FC236}">
                    <a16:creationId xmlns:a16="http://schemas.microsoft.com/office/drawing/2014/main" id="{8DDAF5C3-FD6E-E651-DA0D-447681000FAA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8" name="Vrije vorm: vorm 7797">
                <a:extLst>
                  <a:ext uri="{FF2B5EF4-FFF2-40B4-BE49-F238E27FC236}">
                    <a16:creationId xmlns:a16="http://schemas.microsoft.com/office/drawing/2014/main" id="{082E037F-D6B5-EDA2-DFCA-AB44E1630B1B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99" name="Vrije vorm: vorm 7798">
                <a:extLst>
                  <a:ext uri="{FF2B5EF4-FFF2-40B4-BE49-F238E27FC236}">
                    <a16:creationId xmlns:a16="http://schemas.microsoft.com/office/drawing/2014/main" id="{E70E920B-DBD1-997B-A020-D6863D8E42FE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0" name="Vrije vorm: vorm 7799">
                <a:extLst>
                  <a:ext uri="{FF2B5EF4-FFF2-40B4-BE49-F238E27FC236}">
                    <a16:creationId xmlns:a16="http://schemas.microsoft.com/office/drawing/2014/main" id="{90379948-0637-29E6-EA95-C985BC913EC3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1" name="Vrije vorm: vorm 7800">
                <a:extLst>
                  <a:ext uri="{FF2B5EF4-FFF2-40B4-BE49-F238E27FC236}">
                    <a16:creationId xmlns:a16="http://schemas.microsoft.com/office/drawing/2014/main" id="{FEDEE34B-7D31-0AB0-EA63-4B442A4B5F95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2" name="Vrije vorm: vorm 7801">
                <a:extLst>
                  <a:ext uri="{FF2B5EF4-FFF2-40B4-BE49-F238E27FC236}">
                    <a16:creationId xmlns:a16="http://schemas.microsoft.com/office/drawing/2014/main" id="{247FD90D-3149-FA14-5A59-B52D6FFCC743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3" name="Vrije vorm: vorm 7802">
                <a:extLst>
                  <a:ext uri="{FF2B5EF4-FFF2-40B4-BE49-F238E27FC236}">
                    <a16:creationId xmlns:a16="http://schemas.microsoft.com/office/drawing/2014/main" id="{84FD79B8-EE03-EBEE-1DEE-3C85504A0DF8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4" name="Vrije vorm: vorm 7803">
                <a:extLst>
                  <a:ext uri="{FF2B5EF4-FFF2-40B4-BE49-F238E27FC236}">
                    <a16:creationId xmlns:a16="http://schemas.microsoft.com/office/drawing/2014/main" id="{FAFCA9AF-063D-A5D4-40DA-99313502BF3B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5" name="Vrije vorm: vorm 7804">
                <a:extLst>
                  <a:ext uri="{FF2B5EF4-FFF2-40B4-BE49-F238E27FC236}">
                    <a16:creationId xmlns:a16="http://schemas.microsoft.com/office/drawing/2014/main" id="{5569ECCA-20AA-5FDA-5C89-CA7764211F9C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6" name="Vrije vorm: vorm 7805">
                <a:extLst>
                  <a:ext uri="{FF2B5EF4-FFF2-40B4-BE49-F238E27FC236}">
                    <a16:creationId xmlns:a16="http://schemas.microsoft.com/office/drawing/2014/main" id="{5686574C-9423-D439-9C59-153AEB7D9780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7" name="Vrije vorm: vorm 7806">
                <a:extLst>
                  <a:ext uri="{FF2B5EF4-FFF2-40B4-BE49-F238E27FC236}">
                    <a16:creationId xmlns:a16="http://schemas.microsoft.com/office/drawing/2014/main" id="{157CFA7F-2CBA-D597-7565-3A353E90AC9F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8" name="Vrije vorm: vorm 7807">
                <a:extLst>
                  <a:ext uri="{FF2B5EF4-FFF2-40B4-BE49-F238E27FC236}">
                    <a16:creationId xmlns:a16="http://schemas.microsoft.com/office/drawing/2014/main" id="{FF11F757-96D4-B4B5-D355-A6A3B6E33FC9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09" name="Vrije vorm: vorm 7808">
                <a:extLst>
                  <a:ext uri="{FF2B5EF4-FFF2-40B4-BE49-F238E27FC236}">
                    <a16:creationId xmlns:a16="http://schemas.microsoft.com/office/drawing/2014/main" id="{7B31BFA8-F3DA-6C14-41AF-445FFE3A2405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0" name="Vrije vorm: vorm 7809">
                <a:extLst>
                  <a:ext uri="{FF2B5EF4-FFF2-40B4-BE49-F238E27FC236}">
                    <a16:creationId xmlns:a16="http://schemas.microsoft.com/office/drawing/2014/main" id="{E56365AE-D91F-10CD-ADB8-0AEAA54A2A5C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1" name="Vrije vorm: vorm 7810">
                <a:extLst>
                  <a:ext uri="{FF2B5EF4-FFF2-40B4-BE49-F238E27FC236}">
                    <a16:creationId xmlns:a16="http://schemas.microsoft.com/office/drawing/2014/main" id="{89F392A5-24E5-7E29-9C92-880471389F37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2" name="Vrije vorm: vorm 7811">
                <a:extLst>
                  <a:ext uri="{FF2B5EF4-FFF2-40B4-BE49-F238E27FC236}">
                    <a16:creationId xmlns:a16="http://schemas.microsoft.com/office/drawing/2014/main" id="{35197A59-5753-0500-A951-C5C5FD9CB9E5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3" name="Vrije vorm: vorm 7812">
                <a:extLst>
                  <a:ext uri="{FF2B5EF4-FFF2-40B4-BE49-F238E27FC236}">
                    <a16:creationId xmlns:a16="http://schemas.microsoft.com/office/drawing/2014/main" id="{703D5CD1-D542-AB92-4A59-299914DCCBB6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4" name="Vrije vorm: vorm 7813">
                <a:extLst>
                  <a:ext uri="{FF2B5EF4-FFF2-40B4-BE49-F238E27FC236}">
                    <a16:creationId xmlns:a16="http://schemas.microsoft.com/office/drawing/2014/main" id="{BB3AD148-E7DD-8018-A775-ED16DF60423C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5" name="Vrije vorm: vorm 7814">
                <a:extLst>
                  <a:ext uri="{FF2B5EF4-FFF2-40B4-BE49-F238E27FC236}">
                    <a16:creationId xmlns:a16="http://schemas.microsoft.com/office/drawing/2014/main" id="{BDD179CE-DBBE-30B0-AB28-68E8A5D30E1A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6" name="Vrije vorm: vorm 7815">
                <a:extLst>
                  <a:ext uri="{FF2B5EF4-FFF2-40B4-BE49-F238E27FC236}">
                    <a16:creationId xmlns:a16="http://schemas.microsoft.com/office/drawing/2014/main" id="{B1D5F449-B31A-49D1-12CD-F1426E3B126D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7" name="Vrije vorm: vorm 7816">
                <a:extLst>
                  <a:ext uri="{FF2B5EF4-FFF2-40B4-BE49-F238E27FC236}">
                    <a16:creationId xmlns:a16="http://schemas.microsoft.com/office/drawing/2014/main" id="{1164ABBC-E5E6-A0A4-B841-FE39D92F6165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8" name="Vrije vorm: vorm 7817">
                <a:extLst>
                  <a:ext uri="{FF2B5EF4-FFF2-40B4-BE49-F238E27FC236}">
                    <a16:creationId xmlns:a16="http://schemas.microsoft.com/office/drawing/2014/main" id="{4C58C801-DF1A-537B-0B97-953725AF3BD0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19" name="Vrije vorm: vorm 7818">
                <a:extLst>
                  <a:ext uri="{FF2B5EF4-FFF2-40B4-BE49-F238E27FC236}">
                    <a16:creationId xmlns:a16="http://schemas.microsoft.com/office/drawing/2014/main" id="{D8A70A1F-AC98-27C8-0DDD-4CA12F11BCFA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0" name="Vrije vorm: vorm 7819">
                <a:extLst>
                  <a:ext uri="{FF2B5EF4-FFF2-40B4-BE49-F238E27FC236}">
                    <a16:creationId xmlns:a16="http://schemas.microsoft.com/office/drawing/2014/main" id="{1AF3D496-E720-C715-0ADB-D04AA8113FDD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1" name="Vrije vorm: vorm 7820">
                <a:extLst>
                  <a:ext uri="{FF2B5EF4-FFF2-40B4-BE49-F238E27FC236}">
                    <a16:creationId xmlns:a16="http://schemas.microsoft.com/office/drawing/2014/main" id="{D19282A8-28A5-9470-14C5-DA42A0D30C54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2" name="Vrije vorm: vorm 7821">
                <a:extLst>
                  <a:ext uri="{FF2B5EF4-FFF2-40B4-BE49-F238E27FC236}">
                    <a16:creationId xmlns:a16="http://schemas.microsoft.com/office/drawing/2014/main" id="{76394139-E628-1E85-3CA5-9F55E9429BEA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3" name="Vrije vorm: vorm 7822">
                <a:extLst>
                  <a:ext uri="{FF2B5EF4-FFF2-40B4-BE49-F238E27FC236}">
                    <a16:creationId xmlns:a16="http://schemas.microsoft.com/office/drawing/2014/main" id="{3BD16E56-B89E-9ECC-7C74-859D88DF14BE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4" name="Vrije vorm: vorm 7823">
                <a:extLst>
                  <a:ext uri="{FF2B5EF4-FFF2-40B4-BE49-F238E27FC236}">
                    <a16:creationId xmlns:a16="http://schemas.microsoft.com/office/drawing/2014/main" id="{A3039802-E378-FDF1-E2C3-B62B03B1B14B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5" name="Vrije vorm: vorm 7824">
                <a:extLst>
                  <a:ext uri="{FF2B5EF4-FFF2-40B4-BE49-F238E27FC236}">
                    <a16:creationId xmlns:a16="http://schemas.microsoft.com/office/drawing/2014/main" id="{680A327B-88D3-942F-1554-34C50B41B159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6" name="Vrije vorm: vorm 7825">
                <a:extLst>
                  <a:ext uri="{FF2B5EF4-FFF2-40B4-BE49-F238E27FC236}">
                    <a16:creationId xmlns:a16="http://schemas.microsoft.com/office/drawing/2014/main" id="{749D31A4-1785-C1E7-30B8-1765B87AC2AB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7" name="Vrije vorm: vorm 7826">
                <a:extLst>
                  <a:ext uri="{FF2B5EF4-FFF2-40B4-BE49-F238E27FC236}">
                    <a16:creationId xmlns:a16="http://schemas.microsoft.com/office/drawing/2014/main" id="{ECB8259E-E817-509F-7CC9-FF1AC2F90133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8" name="Vrije vorm: vorm 7827">
                <a:extLst>
                  <a:ext uri="{FF2B5EF4-FFF2-40B4-BE49-F238E27FC236}">
                    <a16:creationId xmlns:a16="http://schemas.microsoft.com/office/drawing/2014/main" id="{6377E4E4-BF1F-A81B-B74F-F1F49CE233C0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29" name="Vrije vorm: vorm 7828">
                <a:extLst>
                  <a:ext uri="{FF2B5EF4-FFF2-40B4-BE49-F238E27FC236}">
                    <a16:creationId xmlns:a16="http://schemas.microsoft.com/office/drawing/2014/main" id="{A8EB2DA0-9C07-EAF1-7874-DC06DD9AC51B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0" name="Vrije vorm: vorm 7829">
                <a:extLst>
                  <a:ext uri="{FF2B5EF4-FFF2-40B4-BE49-F238E27FC236}">
                    <a16:creationId xmlns:a16="http://schemas.microsoft.com/office/drawing/2014/main" id="{056EECAE-3D46-0863-FEC6-2C21D7309DB2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1" name="Vrije vorm: vorm 7830">
                <a:extLst>
                  <a:ext uri="{FF2B5EF4-FFF2-40B4-BE49-F238E27FC236}">
                    <a16:creationId xmlns:a16="http://schemas.microsoft.com/office/drawing/2014/main" id="{5275780B-B5CD-5A29-C790-BDEADC0D9590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2" name="Vrije vorm: vorm 7831">
                <a:extLst>
                  <a:ext uri="{FF2B5EF4-FFF2-40B4-BE49-F238E27FC236}">
                    <a16:creationId xmlns:a16="http://schemas.microsoft.com/office/drawing/2014/main" id="{EC106B5E-17EC-69AF-347F-A49F3B42B298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3" name="Vrije vorm: vorm 7832">
                <a:extLst>
                  <a:ext uri="{FF2B5EF4-FFF2-40B4-BE49-F238E27FC236}">
                    <a16:creationId xmlns:a16="http://schemas.microsoft.com/office/drawing/2014/main" id="{B392DEFB-0109-596F-6256-0C3EEA602F5B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4" name="Vrije vorm: vorm 7833">
                <a:extLst>
                  <a:ext uri="{FF2B5EF4-FFF2-40B4-BE49-F238E27FC236}">
                    <a16:creationId xmlns:a16="http://schemas.microsoft.com/office/drawing/2014/main" id="{11E436BB-D510-164A-E01B-8105954500C5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5" name="Vrije vorm: vorm 7834">
                <a:extLst>
                  <a:ext uri="{FF2B5EF4-FFF2-40B4-BE49-F238E27FC236}">
                    <a16:creationId xmlns:a16="http://schemas.microsoft.com/office/drawing/2014/main" id="{63B315CA-81B5-9B90-315D-9D1E0A0D803D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6" name="Vrije vorm: vorm 7835">
                <a:extLst>
                  <a:ext uri="{FF2B5EF4-FFF2-40B4-BE49-F238E27FC236}">
                    <a16:creationId xmlns:a16="http://schemas.microsoft.com/office/drawing/2014/main" id="{20C40D13-32E9-088C-6F8D-C4EC45B17BAD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7" name="Vrije vorm: vorm 7836">
                <a:extLst>
                  <a:ext uri="{FF2B5EF4-FFF2-40B4-BE49-F238E27FC236}">
                    <a16:creationId xmlns:a16="http://schemas.microsoft.com/office/drawing/2014/main" id="{7F847CCF-9362-BA17-07BD-398D937EA463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8" name="Vrije vorm: vorm 7837">
                <a:extLst>
                  <a:ext uri="{FF2B5EF4-FFF2-40B4-BE49-F238E27FC236}">
                    <a16:creationId xmlns:a16="http://schemas.microsoft.com/office/drawing/2014/main" id="{C61BB8CB-99AA-F204-CB9C-44D2F9408804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39" name="Vrije vorm: vorm 7838">
                <a:extLst>
                  <a:ext uri="{FF2B5EF4-FFF2-40B4-BE49-F238E27FC236}">
                    <a16:creationId xmlns:a16="http://schemas.microsoft.com/office/drawing/2014/main" id="{D0354CF9-3FB2-1983-6F11-67EBCD1E7683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0" name="Vrije vorm: vorm 7839">
                <a:extLst>
                  <a:ext uri="{FF2B5EF4-FFF2-40B4-BE49-F238E27FC236}">
                    <a16:creationId xmlns:a16="http://schemas.microsoft.com/office/drawing/2014/main" id="{F11F8C77-0DB2-9BC8-89F1-4ECE1C2DEC22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1" name="Vrije vorm: vorm 7840">
                <a:extLst>
                  <a:ext uri="{FF2B5EF4-FFF2-40B4-BE49-F238E27FC236}">
                    <a16:creationId xmlns:a16="http://schemas.microsoft.com/office/drawing/2014/main" id="{C149BEEC-AACF-2781-DD1F-EC97EA444FB5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2" name="Vrije vorm: vorm 7841">
                <a:extLst>
                  <a:ext uri="{FF2B5EF4-FFF2-40B4-BE49-F238E27FC236}">
                    <a16:creationId xmlns:a16="http://schemas.microsoft.com/office/drawing/2014/main" id="{08237314-35E0-E83A-AC21-0096B923DFBA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3" name="Vrije vorm: vorm 7842">
                <a:extLst>
                  <a:ext uri="{FF2B5EF4-FFF2-40B4-BE49-F238E27FC236}">
                    <a16:creationId xmlns:a16="http://schemas.microsoft.com/office/drawing/2014/main" id="{341B33FC-0A1B-21A7-516F-FACF811E81AF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4" name="Vrije vorm: vorm 7843">
                <a:extLst>
                  <a:ext uri="{FF2B5EF4-FFF2-40B4-BE49-F238E27FC236}">
                    <a16:creationId xmlns:a16="http://schemas.microsoft.com/office/drawing/2014/main" id="{F60EEAAF-1921-A36E-A56C-89502C5C745F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5" name="Vrije vorm: vorm 7844">
                <a:extLst>
                  <a:ext uri="{FF2B5EF4-FFF2-40B4-BE49-F238E27FC236}">
                    <a16:creationId xmlns:a16="http://schemas.microsoft.com/office/drawing/2014/main" id="{CC505E90-A429-7307-AD25-D261AA18ABC3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46" name="Vrije vorm: vorm 7845">
                <a:extLst>
                  <a:ext uri="{FF2B5EF4-FFF2-40B4-BE49-F238E27FC236}">
                    <a16:creationId xmlns:a16="http://schemas.microsoft.com/office/drawing/2014/main" id="{39AABA47-286C-9AF6-7934-1118A2A4B223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7748" name="!!sterren1">
              <a:extLst>
                <a:ext uri="{FF2B5EF4-FFF2-40B4-BE49-F238E27FC236}">
                  <a16:creationId xmlns:a16="http://schemas.microsoft.com/office/drawing/2014/main" id="{F6CBE15F-0477-E3B0-631E-4765332FA8A8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7749" name="Vrije vorm: vorm 7748">
                <a:extLst>
                  <a:ext uri="{FF2B5EF4-FFF2-40B4-BE49-F238E27FC236}">
                    <a16:creationId xmlns:a16="http://schemas.microsoft.com/office/drawing/2014/main" id="{9B6CFF3B-1550-71C4-712B-BB02504AF0BC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0" name="Vrije vorm: vorm 7749">
                <a:extLst>
                  <a:ext uri="{FF2B5EF4-FFF2-40B4-BE49-F238E27FC236}">
                    <a16:creationId xmlns:a16="http://schemas.microsoft.com/office/drawing/2014/main" id="{421AEF60-311E-F79F-DF95-AB60AADC28F3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1" name="Vrije vorm: vorm 7750">
                <a:extLst>
                  <a:ext uri="{FF2B5EF4-FFF2-40B4-BE49-F238E27FC236}">
                    <a16:creationId xmlns:a16="http://schemas.microsoft.com/office/drawing/2014/main" id="{07A52CFD-45D7-CA5C-FDDE-A480414E4175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2" name="Vrije vorm: vorm 7751">
                <a:extLst>
                  <a:ext uri="{FF2B5EF4-FFF2-40B4-BE49-F238E27FC236}">
                    <a16:creationId xmlns:a16="http://schemas.microsoft.com/office/drawing/2014/main" id="{9703689C-AC47-F1B2-6C67-2EF9AC4C8F67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3" name="Vrije vorm: vorm 7752">
                <a:extLst>
                  <a:ext uri="{FF2B5EF4-FFF2-40B4-BE49-F238E27FC236}">
                    <a16:creationId xmlns:a16="http://schemas.microsoft.com/office/drawing/2014/main" id="{B87460C6-7275-14F8-42DD-1E5528E9BD2B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4" name="Vrije vorm: vorm 7753">
                <a:extLst>
                  <a:ext uri="{FF2B5EF4-FFF2-40B4-BE49-F238E27FC236}">
                    <a16:creationId xmlns:a16="http://schemas.microsoft.com/office/drawing/2014/main" id="{E99B6E25-2979-161F-3444-DD11F2C09EA1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5" name="Vrije vorm: vorm 7754">
                <a:extLst>
                  <a:ext uri="{FF2B5EF4-FFF2-40B4-BE49-F238E27FC236}">
                    <a16:creationId xmlns:a16="http://schemas.microsoft.com/office/drawing/2014/main" id="{9A6DB8FE-DDE6-AD44-01AC-719FEC2E78B6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6" name="Vrije vorm: vorm 7755">
                <a:extLst>
                  <a:ext uri="{FF2B5EF4-FFF2-40B4-BE49-F238E27FC236}">
                    <a16:creationId xmlns:a16="http://schemas.microsoft.com/office/drawing/2014/main" id="{0AA0FF8D-2003-CECE-AC7E-0EDD88B40996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7" name="Vrije vorm: vorm 7756">
                <a:extLst>
                  <a:ext uri="{FF2B5EF4-FFF2-40B4-BE49-F238E27FC236}">
                    <a16:creationId xmlns:a16="http://schemas.microsoft.com/office/drawing/2014/main" id="{A02D3667-A62D-386C-1B5F-89A07C615D8F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8" name="Vrije vorm: vorm 7757">
                <a:extLst>
                  <a:ext uri="{FF2B5EF4-FFF2-40B4-BE49-F238E27FC236}">
                    <a16:creationId xmlns:a16="http://schemas.microsoft.com/office/drawing/2014/main" id="{F369BA35-BB1C-2E16-788C-E34A4BD02860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59" name="Vrije vorm: vorm 7758">
                <a:extLst>
                  <a:ext uri="{FF2B5EF4-FFF2-40B4-BE49-F238E27FC236}">
                    <a16:creationId xmlns:a16="http://schemas.microsoft.com/office/drawing/2014/main" id="{D7DD3944-FF09-F6D2-2722-12E010444A77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0" name="Vrije vorm: vorm 7759">
                <a:extLst>
                  <a:ext uri="{FF2B5EF4-FFF2-40B4-BE49-F238E27FC236}">
                    <a16:creationId xmlns:a16="http://schemas.microsoft.com/office/drawing/2014/main" id="{F1C6189C-4A71-AC2B-8E44-39B1DDC87650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1" name="Vrije vorm: vorm 7760">
                <a:extLst>
                  <a:ext uri="{FF2B5EF4-FFF2-40B4-BE49-F238E27FC236}">
                    <a16:creationId xmlns:a16="http://schemas.microsoft.com/office/drawing/2014/main" id="{0393E6F9-74C8-EA2F-B4D1-E110ECB4F39E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2" name="Vrije vorm: vorm 7761">
                <a:extLst>
                  <a:ext uri="{FF2B5EF4-FFF2-40B4-BE49-F238E27FC236}">
                    <a16:creationId xmlns:a16="http://schemas.microsoft.com/office/drawing/2014/main" id="{5FC26DDE-2435-89BC-3A04-B64DD64420EB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3" name="Vrije vorm: vorm 7762">
                <a:extLst>
                  <a:ext uri="{FF2B5EF4-FFF2-40B4-BE49-F238E27FC236}">
                    <a16:creationId xmlns:a16="http://schemas.microsoft.com/office/drawing/2014/main" id="{8513C4E0-FE81-EDFB-777A-11913E92A1B3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4" name="Vrije vorm: vorm 7763">
                <a:extLst>
                  <a:ext uri="{FF2B5EF4-FFF2-40B4-BE49-F238E27FC236}">
                    <a16:creationId xmlns:a16="http://schemas.microsoft.com/office/drawing/2014/main" id="{A468BA71-CFCF-463B-464A-66DBADE9FA36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5" name="Vrije vorm: vorm 7764">
                <a:extLst>
                  <a:ext uri="{FF2B5EF4-FFF2-40B4-BE49-F238E27FC236}">
                    <a16:creationId xmlns:a16="http://schemas.microsoft.com/office/drawing/2014/main" id="{EFCC51E4-3718-9B1E-49B7-A423AD26854E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6" name="Vrije vorm: vorm 7765">
                <a:extLst>
                  <a:ext uri="{FF2B5EF4-FFF2-40B4-BE49-F238E27FC236}">
                    <a16:creationId xmlns:a16="http://schemas.microsoft.com/office/drawing/2014/main" id="{C58233F2-499F-BB8E-3F1E-14213D900198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7" name="Vrije vorm: vorm 7766">
                <a:extLst>
                  <a:ext uri="{FF2B5EF4-FFF2-40B4-BE49-F238E27FC236}">
                    <a16:creationId xmlns:a16="http://schemas.microsoft.com/office/drawing/2014/main" id="{C1B6A551-CE93-B7C2-3B38-71B091B88CF2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8" name="Vrije vorm: vorm 7767">
                <a:extLst>
                  <a:ext uri="{FF2B5EF4-FFF2-40B4-BE49-F238E27FC236}">
                    <a16:creationId xmlns:a16="http://schemas.microsoft.com/office/drawing/2014/main" id="{B24C5F3F-1662-9BBB-77EF-D925CBC095E8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69" name="Vrije vorm: vorm 7768">
                <a:extLst>
                  <a:ext uri="{FF2B5EF4-FFF2-40B4-BE49-F238E27FC236}">
                    <a16:creationId xmlns:a16="http://schemas.microsoft.com/office/drawing/2014/main" id="{1011D58F-9682-FBB9-BE4F-42362E4E8CAB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0" name="Vrije vorm: vorm 7769">
                <a:extLst>
                  <a:ext uri="{FF2B5EF4-FFF2-40B4-BE49-F238E27FC236}">
                    <a16:creationId xmlns:a16="http://schemas.microsoft.com/office/drawing/2014/main" id="{58EA2514-F79B-64EE-9C6E-594A77E92349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1" name="Vrije vorm: vorm 7770">
                <a:extLst>
                  <a:ext uri="{FF2B5EF4-FFF2-40B4-BE49-F238E27FC236}">
                    <a16:creationId xmlns:a16="http://schemas.microsoft.com/office/drawing/2014/main" id="{6ABFCABF-9562-3144-AF0B-9AEDC226E4A7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2" name="Vrije vorm: vorm 7771">
                <a:extLst>
                  <a:ext uri="{FF2B5EF4-FFF2-40B4-BE49-F238E27FC236}">
                    <a16:creationId xmlns:a16="http://schemas.microsoft.com/office/drawing/2014/main" id="{C6C33621-3860-E1CD-B140-E023809F5337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3" name="Vrije vorm: vorm 7772">
                <a:extLst>
                  <a:ext uri="{FF2B5EF4-FFF2-40B4-BE49-F238E27FC236}">
                    <a16:creationId xmlns:a16="http://schemas.microsoft.com/office/drawing/2014/main" id="{519FB0CB-1344-5709-0900-45FF03DB5042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4" name="Vrije vorm: vorm 7773">
                <a:extLst>
                  <a:ext uri="{FF2B5EF4-FFF2-40B4-BE49-F238E27FC236}">
                    <a16:creationId xmlns:a16="http://schemas.microsoft.com/office/drawing/2014/main" id="{35C0D2BF-FB39-505D-6E6B-5B8CA4FA7971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5" name="Vrije vorm: vorm 7774">
                <a:extLst>
                  <a:ext uri="{FF2B5EF4-FFF2-40B4-BE49-F238E27FC236}">
                    <a16:creationId xmlns:a16="http://schemas.microsoft.com/office/drawing/2014/main" id="{099F0314-CA3E-4643-28E0-CE558AB0160A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6" name="Vrije vorm: vorm 7775">
                <a:extLst>
                  <a:ext uri="{FF2B5EF4-FFF2-40B4-BE49-F238E27FC236}">
                    <a16:creationId xmlns:a16="http://schemas.microsoft.com/office/drawing/2014/main" id="{880A8BBB-5C5E-3D86-014B-E8B5BD2A5BBB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7" name="Vrije vorm: vorm 7776">
                <a:extLst>
                  <a:ext uri="{FF2B5EF4-FFF2-40B4-BE49-F238E27FC236}">
                    <a16:creationId xmlns:a16="http://schemas.microsoft.com/office/drawing/2014/main" id="{8D6D77ED-99C2-BEA5-79FF-272341BC889C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8" name="Vrije vorm: vorm 7777">
                <a:extLst>
                  <a:ext uri="{FF2B5EF4-FFF2-40B4-BE49-F238E27FC236}">
                    <a16:creationId xmlns:a16="http://schemas.microsoft.com/office/drawing/2014/main" id="{E635227B-EBC7-38AE-13B9-2BFF9DE202DC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79" name="Vrije vorm: vorm 7778">
                <a:extLst>
                  <a:ext uri="{FF2B5EF4-FFF2-40B4-BE49-F238E27FC236}">
                    <a16:creationId xmlns:a16="http://schemas.microsoft.com/office/drawing/2014/main" id="{914E75BA-554D-5464-DDFD-2A423208032A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0" name="Vrije vorm: vorm 7779">
                <a:extLst>
                  <a:ext uri="{FF2B5EF4-FFF2-40B4-BE49-F238E27FC236}">
                    <a16:creationId xmlns:a16="http://schemas.microsoft.com/office/drawing/2014/main" id="{46EA9899-EF5D-430F-EA39-99F253D13DEA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1" name="Vrije vorm: vorm 7780">
                <a:extLst>
                  <a:ext uri="{FF2B5EF4-FFF2-40B4-BE49-F238E27FC236}">
                    <a16:creationId xmlns:a16="http://schemas.microsoft.com/office/drawing/2014/main" id="{DDD4A91D-B15F-4A05-E40F-342F98473589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2" name="Vrije vorm: vorm 7781">
                <a:extLst>
                  <a:ext uri="{FF2B5EF4-FFF2-40B4-BE49-F238E27FC236}">
                    <a16:creationId xmlns:a16="http://schemas.microsoft.com/office/drawing/2014/main" id="{A8B54F8E-982C-9AA8-3127-13731DEB41C5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3" name="Vrije vorm: vorm 7782">
                <a:extLst>
                  <a:ext uri="{FF2B5EF4-FFF2-40B4-BE49-F238E27FC236}">
                    <a16:creationId xmlns:a16="http://schemas.microsoft.com/office/drawing/2014/main" id="{7707E584-DC8F-0C32-0190-1DACD6B9AD5F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4" name="Vrije vorm: vorm 7783">
                <a:extLst>
                  <a:ext uri="{FF2B5EF4-FFF2-40B4-BE49-F238E27FC236}">
                    <a16:creationId xmlns:a16="http://schemas.microsoft.com/office/drawing/2014/main" id="{0D1DBA36-8139-0171-EA96-77FA8BD6415D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5" name="Vrije vorm: vorm 7784">
                <a:extLst>
                  <a:ext uri="{FF2B5EF4-FFF2-40B4-BE49-F238E27FC236}">
                    <a16:creationId xmlns:a16="http://schemas.microsoft.com/office/drawing/2014/main" id="{62F084BB-45AF-C24B-33CB-76EBC322D2A0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6" name="Vrije vorm: vorm 7785">
                <a:extLst>
                  <a:ext uri="{FF2B5EF4-FFF2-40B4-BE49-F238E27FC236}">
                    <a16:creationId xmlns:a16="http://schemas.microsoft.com/office/drawing/2014/main" id="{FD1725DD-0538-B3F5-BBD6-86EF774F0AA6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7" name="Vrije vorm: vorm 7786">
                <a:extLst>
                  <a:ext uri="{FF2B5EF4-FFF2-40B4-BE49-F238E27FC236}">
                    <a16:creationId xmlns:a16="http://schemas.microsoft.com/office/drawing/2014/main" id="{257E84C9-9323-0F1C-8C73-FE3D99E71C92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88" name="Vrije vorm: vorm 7787">
                <a:extLst>
                  <a:ext uri="{FF2B5EF4-FFF2-40B4-BE49-F238E27FC236}">
                    <a16:creationId xmlns:a16="http://schemas.microsoft.com/office/drawing/2014/main" id="{F7B26D8B-D8BD-6BE5-A314-6CF2ACB528B7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09" name="!!sterren kerstman">
            <a:extLst>
              <a:ext uri="{FF2B5EF4-FFF2-40B4-BE49-F238E27FC236}">
                <a16:creationId xmlns:a16="http://schemas.microsoft.com/office/drawing/2014/main" id="{41ECB4A5-CAAE-CA68-2BB4-D3A9DD7664FD}"/>
              </a:ext>
            </a:extLst>
          </p:cNvPr>
          <p:cNvGrpSpPr/>
          <p:nvPr userDrawn="1"/>
        </p:nvGrpSpPr>
        <p:grpSpPr>
          <a:xfrm>
            <a:off x="631508" y="735624"/>
            <a:ext cx="5172004" cy="1724048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8010" name="Graphic 1409">
              <a:extLst>
                <a:ext uri="{FF2B5EF4-FFF2-40B4-BE49-F238E27FC236}">
                  <a16:creationId xmlns:a16="http://schemas.microsoft.com/office/drawing/2014/main" id="{21891ACE-D285-7393-E8E2-6B9A7BF7F11B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8020" name="Vrije vorm: vorm 8019">
                <a:extLst>
                  <a:ext uri="{FF2B5EF4-FFF2-40B4-BE49-F238E27FC236}">
                    <a16:creationId xmlns:a16="http://schemas.microsoft.com/office/drawing/2014/main" id="{4F42A85E-ABAA-C019-7BFF-ABEAC4BE8A67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1" name="Vrije vorm: vorm 8020">
                <a:extLst>
                  <a:ext uri="{FF2B5EF4-FFF2-40B4-BE49-F238E27FC236}">
                    <a16:creationId xmlns:a16="http://schemas.microsoft.com/office/drawing/2014/main" id="{A14B69BB-53F5-1E63-4FDC-1670B4908893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2" name="Vrije vorm: vorm 8021">
                <a:extLst>
                  <a:ext uri="{FF2B5EF4-FFF2-40B4-BE49-F238E27FC236}">
                    <a16:creationId xmlns:a16="http://schemas.microsoft.com/office/drawing/2014/main" id="{8327262E-214F-E6A8-9AD1-6D1CE758C822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3" name="Vrije vorm: vorm 8022">
                <a:extLst>
                  <a:ext uri="{FF2B5EF4-FFF2-40B4-BE49-F238E27FC236}">
                    <a16:creationId xmlns:a16="http://schemas.microsoft.com/office/drawing/2014/main" id="{1E09946C-E6C5-368C-9C3A-954EDFABB83C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4" name="Vrije vorm: vorm 8023">
                <a:extLst>
                  <a:ext uri="{FF2B5EF4-FFF2-40B4-BE49-F238E27FC236}">
                    <a16:creationId xmlns:a16="http://schemas.microsoft.com/office/drawing/2014/main" id="{F028EA97-5832-BADE-E850-31E9AC169F71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5" name="Vrije vorm: vorm 8024">
                <a:extLst>
                  <a:ext uri="{FF2B5EF4-FFF2-40B4-BE49-F238E27FC236}">
                    <a16:creationId xmlns:a16="http://schemas.microsoft.com/office/drawing/2014/main" id="{E65D0B92-364D-E8D9-6FAE-BBDDD7367117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6" name="Vrije vorm: vorm 8025">
                <a:extLst>
                  <a:ext uri="{FF2B5EF4-FFF2-40B4-BE49-F238E27FC236}">
                    <a16:creationId xmlns:a16="http://schemas.microsoft.com/office/drawing/2014/main" id="{774735CB-8D43-9AD9-875D-D2130DBE4A7D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7" name="Vrije vorm: vorm 8026">
                <a:extLst>
                  <a:ext uri="{FF2B5EF4-FFF2-40B4-BE49-F238E27FC236}">
                    <a16:creationId xmlns:a16="http://schemas.microsoft.com/office/drawing/2014/main" id="{569F4AB7-9485-7377-8543-AB55DBA5C3F5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8" name="Vrije vorm: vorm 8027">
                <a:extLst>
                  <a:ext uri="{FF2B5EF4-FFF2-40B4-BE49-F238E27FC236}">
                    <a16:creationId xmlns:a16="http://schemas.microsoft.com/office/drawing/2014/main" id="{7A18E7EA-10DA-EFB0-E192-86FB38060A7A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29" name="Vrije vorm: vorm 8028">
                <a:extLst>
                  <a:ext uri="{FF2B5EF4-FFF2-40B4-BE49-F238E27FC236}">
                    <a16:creationId xmlns:a16="http://schemas.microsoft.com/office/drawing/2014/main" id="{0C6011AC-AEC7-EB22-4D0D-DE71773B1AC3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0" name="Vrije vorm: vorm 8029">
                <a:extLst>
                  <a:ext uri="{FF2B5EF4-FFF2-40B4-BE49-F238E27FC236}">
                    <a16:creationId xmlns:a16="http://schemas.microsoft.com/office/drawing/2014/main" id="{5A170C6B-84CD-0461-DC92-F8F29524F970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1" name="Vrije vorm: vorm 8030">
                <a:extLst>
                  <a:ext uri="{FF2B5EF4-FFF2-40B4-BE49-F238E27FC236}">
                    <a16:creationId xmlns:a16="http://schemas.microsoft.com/office/drawing/2014/main" id="{5DD7FED3-B633-8109-F5A4-B0D30E815793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2" name="Vrije vorm: vorm 8031">
                <a:extLst>
                  <a:ext uri="{FF2B5EF4-FFF2-40B4-BE49-F238E27FC236}">
                    <a16:creationId xmlns:a16="http://schemas.microsoft.com/office/drawing/2014/main" id="{BDEC9F48-D22D-F2E9-5656-79DFC0A60574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3" name="Vrije vorm: vorm 8032">
                <a:extLst>
                  <a:ext uri="{FF2B5EF4-FFF2-40B4-BE49-F238E27FC236}">
                    <a16:creationId xmlns:a16="http://schemas.microsoft.com/office/drawing/2014/main" id="{843BDC7A-4C09-BDCD-8898-EC17FE7E0EB1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4" name="Vrije vorm: vorm 8033">
                <a:extLst>
                  <a:ext uri="{FF2B5EF4-FFF2-40B4-BE49-F238E27FC236}">
                    <a16:creationId xmlns:a16="http://schemas.microsoft.com/office/drawing/2014/main" id="{5FB21ABC-1639-63C0-AAF8-47AC8594C10F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5" name="Vrije vorm: vorm 8034">
                <a:extLst>
                  <a:ext uri="{FF2B5EF4-FFF2-40B4-BE49-F238E27FC236}">
                    <a16:creationId xmlns:a16="http://schemas.microsoft.com/office/drawing/2014/main" id="{E31544A1-949A-80B2-5933-51F168FF0DAA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6" name="Vrije vorm: vorm 8035">
                <a:extLst>
                  <a:ext uri="{FF2B5EF4-FFF2-40B4-BE49-F238E27FC236}">
                    <a16:creationId xmlns:a16="http://schemas.microsoft.com/office/drawing/2014/main" id="{7EAE4D27-1C8C-95BB-4725-0B4C49138A05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7" name="Vrije vorm: vorm 8036">
                <a:extLst>
                  <a:ext uri="{FF2B5EF4-FFF2-40B4-BE49-F238E27FC236}">
                    <a16:creationId xmlns:a16="http://schemas.microsoft.com/office/drawing/2014/main" id="{43D477B3-9613-B541-0B6F-F697A9577EA1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8" name="Vrije vorm: vorm 8037">
                <a:extLst>
                  <a:ext uri="{FF2B5EF4-FFF2-40B4-BE49-F238E27FC236}">
                    <a16:creationId xmlns:a16="http://schemas.microsoft.com/office/drawing/2014/main" id="{C6F9B4AB-7CEE-FC88-64B2-E4BF13D33516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39" name="Vrije vorm: vorm 8038">
                <a:extLst>
                  <a:ext uri="{FF2B5EF4-FFF2-40B4-BE49-F238E27FC236}">
                    <a16:creationId xmlns:a16="http://schemas.microsoft.com/office/drawing/2014/main" id="{7DC64FA4-0D14-6781-B871-324E902BF2BC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0" name="Vrije vorm: vorm 8039">
                <a:extLst>
                  <a:ext uri="{FF2B5EF4-FFF2-40B4-BE49-F238E27FC236}">
                    <a16:creationId xmlns:a16="http://schemas.microsoft.com/office/drawing/2014/main" id="{E930D11E-9DF7-0D51-109E-8FA41029D8ED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1" name="Vrije vorm: vorm 8040">
                <a:extLst>
                  <a:ext uri="{FF2B5EF4-FFF2-40B4-BE49-F238E27FC236}">
                    <a16:creationId xmlns:a16="http://schemas.microsoft.com/office/drawing/2014/main" id="{F3E00A6A-F681-A9AB-F251-92D51C8EA4D6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2" name="Vrije vorm: vorm 8041">
                <a:extLst>
                  <a:ext uri="{FF2B5EF4-FFF2-40B4-BE49-F238E27FC236}">
                    <a16:creationId xmlns:a16="http://schemas.microsoft.com/office/drawing/2014/main" id="{7C4E4939-1E98-0D50-9462-BBA3E74D566E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3" name="Vrije vorm: vorm 8042">
                <a:extLst>
                  <a:ext uri="{FF2B5EF4-FFF2-40B4-BE49-F238E27FC236}">
                    <a16:creationId xmlns:a16="http://schemas.microsoft.com/office/drawing/2014/main" id="{0932EBF4-3F6C-223B-AD03-699CBBC5CC93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4" name="Vrije vorm: vorm 8043">
                <a:extLst>
                  <a:ext uri="{FF2B5EF4-FFF2-40B4-BE49-F238E27FC236}">
                    <a16:creationId xmlns:a16="http://schemas.microsoft.com/office/drawing/2014/main" id="{55BB2796-4C42-1F52-F020-77E14D68DEA4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5" name="Vrije vorm: vorm 8044">
                <a:extLst>
                  <a:ext uri="{FF2B5EF4-FFF2-40B4-BE49-F238E27FC236}">
                    <a16:creationId xmlns:a16="http://schemas.microsoft.com/office/drawing/2014/main" id="{7C14131C-629A-03FE-7403-C08851DE634B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6" name="Vrije vorm: vorm 8045">
                <a:extLst>
                  <a:ext uri="{FF2B5EF4-FFF2-40B4-BE49-F238E27FC236}">
                    <a16:creationId xmlns:a16="http://schemas.microsoft.com/office/drawing/2014/main" id="{859D2A00-2FEF-8822-7506-DD6A0B5356E3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7" name="Vrije vorm: vorm 8046">
                <a:extLst>
                  <a:ext uri="{FF2B5EF4-FFF2-40B4-BE49-F238E27FC236}">
                    <a16:creationId xmlns:a16="http://schemas.microsoft.com/office/drawing/2014/main" id="{6EE1A363-8F80-E3A5-9290-E100969DE969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8" name="Vrije vorm: vorm 8047">
                <a:extLst>
                  <a:ext uri="{FF2B5EF4-FFF2-40B4-BE49-F238E27FC236}">
                    <a16:creationId xmlns:a16="http://schemas.microsoft.com/office/drawing/2014/main" id="{A56102EA-9EE4-A068-750B-515C1B7756DF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49" name="Vrije vorm: vorm 8048">
                <a:extLst>
                  <a:ext uri="{FF2B5EF4-FFF2-40B4-BE49-F238E27FC236}">
                    <a16:creationId xmlns:a16="http://schemas.microsoft.com/office/drawing/2014/main" id="{1BAE5968-FD98-0A9C-330C-C02DDDAB60C6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0" name="Vrije vorm: vorm 8049">
                <a:extLst>
                  <a:ext uri="{FF2B5EF4-FFF2-40B4-BE49-F238E27FC236}">
                    <a16:creationId xmlns:a16="http://schemas.microsoft.com/office/drawing/2014/main" id="{40EA5B9D-1AD0-BEB0-920C-C74711B83851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1" name="Vrije vorm: vorm 8050">
                <a:extLst>
                  <a:ext uri="{FF2B5EF4-FFF2-40B4-BE49-F238E27FC236}">
                    <a16:creationId xmlns:a16="http://schemas.microsoft.com/office/drawing/2014/main" id="{D6DB72B5-FEC4-19B9-48E1-0E7F89BE7B4F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011" name="Graphic 1409">
              <a:extLst>
                <a:ext uri="{FF2B5EF4-FFF2-40B4-BE49-F238E27FC236}">
                  <a16:creationId xmlns:a16="http://schemas.microsoft.com/office/drawing/2014/main" id="{45BF826A-5B01-6326-DBC2-491E62B2250E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8012" name="Vrije vorm: vorm 8011">
                <a:extLst>
                  <a:ext uri="{FF2B5EF4-FFF2-40B4-BE49-F238E27FC236}">
                    <a16:creationId xmlns:a16="http://schemas.microsoft.com/office/drawing/2014/main" id="{F0C2D546-8FCD-85A4-A6A9-3294D6D44DD1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3" name="Vrije vorm: vorm 8012">
                <a:extLst>
                  <a:ext uri="{FF2B5EF4-FFF2-40B4-BE49-F238E27FC236}">
                    <a16:creationId xmlns:a16="http://schemas.microsoft.com/office/drawing/2014/main" id="{9668E9CB-1EF0-0B3D-711A-C8513CF8D50F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4" name="Vrije vorm: vorm 8013">
                <a:extLst>
                  <a:ext uri="{FF2B5EF4-FFF2-40B4-BE49-F238E27FC236}">
                    <a16:creationId xmlns:a16="http://schemas.microsoft.com/office/drawing/2014/main" id="{5995A7B4-8EAC-D72B-F071-627FFA4CD6E5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5" name="Vrije vorm: vorm 8014">
                <a:extLst>
                  <a:ext uri="{FF2B5EF4-FFF2-40B4-BE49-F238E27FC236}">
                    <a16:creationId xmlns:a16="http://schemas.microsoft.com/office/drawing/2014/main" id="{80F7988A-28E4-16A5-8C0A-AE295C616502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6" name="Vrije vorm: vorm 8015">
                <a:extLst>
                  <a:ext uri="{FF2B5EF4-FFF2-40B4-BE49-F238E27FC236}">
                    <a16:creationId xmlns:a16="http://schemas.microsoft.com/office/drawing/2014/main" id="{96F91255-EEB8-4B07-E299-9E0A9C49B442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7" name="Vrije vorm: vorm 8016">
                <a:extLst>
                  <a:ext uri="{FF2B5EF4-FFF2-40B4-BE49-F238E27FC236}">
                    <a16:creationId xmlns:a16="http://schemas.microsoft.com/office/drawing/2014/main" id="{BCEB9782-D0C6-E9E8-7FEF-C8279D56C8F6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8" name="Vrije vorm: vorm 8017">
                <a:extLst>
                  <a:ext uri="{FF2B5EF4-FFF2-40B4-BE49-F238E27FC236}">
                    <a16:creationId xmlns:a16="http://schemas.microsoft.com/office/drawing/2014/main" id="{686CA533-0078-3F76-3DEE-D91CE926A0B0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19" name="Vrije vorm: vorm 8018">
                <a:extLst>
                  <a:ext uri="{FF2B5EF4-FFF2-40B4-BE49-F238E27FC236}">
                    <a16:creationId xmlns:a16="http://schemas.microsoft.com/office/drawing/2014/main" id="{AB8B423D-8DDB-670F-31AF-B5B265E70819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52" name="!!maan">
            <a:extLst>
              <a:ext uri="{FF2B5EF4-FFF2-40B4-BE49-F238E27FC236}">
                <a16:creationId xmlns:a16="http://schemas.microsoft.com/office/drawing/2014/main" id="{404603DB-C994-E5EB-4ECB-CBD7DA0A4CA0}"/>
              </a:ext>
            </a:extLst>
          </p:cNvPr>
          <p:cNvGrpSpPr/>
          <p:nvPr userDrawn="1"/>
        </p:nvGrpSpPr>
        <p:grpSpPr>
          <a:xfrm>
            <a:off x="1897872" y="487300"/>
            <a:ext cx="2193868" cy="2193868"/>
            <a:chOff x="4544252" y="368177"/>
            <a:chExt cx="3099436" cy="3099434"/>
          </a:xfrm>
        </p:grpSpPr>
        <p:sp>
          <p:nvSpPr>
            <p:cNvPr id="8053" name="Vrije vorm: vorm 8052">
              <a:extLst>
                <a:ext uri="{FF2B5EF4-FFF2-40B4-BE49-F238E27FC236}">
                  <a16:creationId xmlns:a16="http://schemas.microsoft.com/office/drawing/2014/main" id="{A090A826-5BCA-D8E1-F79E-F86270D22247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054" name="Graphic 1407">
              <a:extLst>
                <a:ext uri="{FF2B5EF4-FFF2-40B4-BE49-F238E27FC236}">
                  <a16:creationId xmlns:a16="http://schemas.microsoft.com/office/drawing/2014/main" id="{980C7EE6-B855-F050-6FCB-F089ACB6CA12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8055" name="Vrije vorm: vorm 8054">
                <a:extLst>
                  <a:ext uri="{FF2B5EF4-FFF2-40B4-BE49-F238E27FC236}">
                    <a16:creationId xmlns:a16="http://schemas.microsoft.com/office/drawing/2014/main" id="{BBEF97A3-72E7-59EF-88E6-855079371B83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6" name="Vrije vorm: vorm 8055">
                <a:extLst>
                  <a:ext uri="{FF2B5EF4-FFF2-40B4-BE49-F238E27FC236}">
                    <a16:creationId xmlns:a16="http://schemas.microsoft.com/office/drawing/2014/main" id="{88016AFF-D464-7B59-CA1B-1821DE828C51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7" name="Vrije vorm: vorm 8056">
                <a:extLst>
                  <a:ext uri="{FF2B5EF4-FFF2-40B4-BE49-F238E27FC236}">
                    <a16:creationId xmlns:a16="http://schemas.microsoft.com/office/drawing/2014/main" id="{AA4B6059-40C5-2E26-D7E2-D84FC5378333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8" name="Vrije vorm: vorm 8057">
                <a:extLst>
                  <a:ext uri="{FF2B5EF4-FFF2-40B4-BE49-F238E27FC236}">
                    <a16:creationId xmlns:a16="http://schemas.microsoft.com/office/drawing/2014/main" id="{5C8A5310-B5E9-874D-224A-4AF4096360A6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59" name="Vrije vorm: vorm 8058">
                <a:extLst>
                  <a:ext uri="{FF2B5EF4-FFF2-40B4-BE49-F238E27FC236}">
                    <a16:creationId xmlns:a16="http://schemas.microsoft.com/office/drawing/2014/main" id="{1BEAA157-668B-9018-F1CA-A915E06D0671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0" name="Vrije vorm: vorm 8059">
                <a:extLst>
                  <a:ext uri="{FF2B5EF4-FFF2-40B4-BE49-F238E27FC236}">
                    <a16:creationId xmlns:a16="http://schemas.microsoft.com/office/drawing/2014/main" id="{B95D3EB7-7B7C-2E87-AE81-0B1A46CA73C7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1" name="Vrije vorm: vorm 8060">
                <a:extLst>
                  <a:ext uri="{FF2B5EF4-FFF2-40B4-BE49-F238E27FC236}">
                    <a16:creationId xmlns:a16="http://schemas.microsoft.com/office/drawing/2014/main" id="{4207C6DA-AF77-8A9B-84B2-7033D08E1331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2" name="Vrije vorm: vorm 8061">
                <a:extLst>
                  <a:ext uri="{FF2B5EF4-FFF2-40B4-BE49-F238E27FC236}">
                    <a16:creationId xmlns:a16="http://schemas.microsoft.com/office/drawing/2014/main" id="{5DD06C6A-CE98-EB4F-8634-D9192ADFB138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63" name="Vrije vorm: vorm 8062">
                <a:extLst>
                  <a:ext uri="{FF2B5EF4-FFF2-40B4-BE49-F238E27FC236}">
                    <a16:creationId xmlns:a16="http://schemas.microsoft.com/office/drawing/2014/main" id="{9E66B2D7-382D-4FFE-8250-9332DEE4D251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64" name="!!kerstman">
            <a:extLst>
              <a:ext uri="{FF2B5EF4-FFF2-40B4-BE49-F238E27FC236}">
                <a16:creationId xmlns:a16="http://schemas.microsoft.com/office/drawing/2014/main" id="{BF1F75EB-0527-54A1-06F6-81A27D9296FB}"/>
              </a:ext>
            </a:extLst>
          </p:cNvPr>
          <p:cNvGrpSpPr/>
          <p:nvPr userDrawn="1"/>
        </p:nvGrpSpPr>
        <p:grpSpPr>
          <a:xfrm>
            <a:off x="2100597" y="960771"/>
            <a:ext cx="2373857" cy="1213717"/>
            <a:chOff x="4830656" y="1037083"/>
            <a:chExt cx="3353719" cy="1714705"/>
          </a:xfrm>
        </p:grpSpPr>
        <p:sp>
          <p:nvSpPr>
            <p:cNvPr id="8065" name="Vrije vorm: vorm 8064">
              <a:extLst>
                <a:ext uri="{FF2B5EF4-FFF2-40B4-BE49-F238E27FC236}">
                  <a16:creationId xmlns:a16="http://schemas.microsoft.com/office/drawing/2014/main" id="{6B57E1F9-3D90-741B-7F31-97279B7FEDAB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6" name="Vrije vorm: vorm 8065">
              <a:extLst>
                <a:ext uri="{FF2B5EF4-FFF2-40B4-BE49-F238E27FC236}">
                  <a16:creationId xmlns:a16="http://schemas.microsoft.com/office/drawing/2014/main" id="{5C9759FB-7D72-2E0B-CA70-F4200F58DAA8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7" name="Vrije vorm: vorm 8066">
              <a:extLst>
                <a:ext uri="{FF2B5EF4-FFF2-40B4-BE49-F238E27FC236}">
                  <a16:creationId xmlns:a16="http://schemas.microsoft.com/office/drawing/2014/main" id="{5F00D5AB-0E76-2200-DD82-097D2F2AC749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8" name="Vrije vorm: vorm 8067">
              <a:extLst>
                <a:ext uri="{FF2B5EF4-FFF2-40B4-BE49-F238E27FC236}">
                  <a16:creationId xmlns:a16="http://schemas.microsoft.com/office/drawing/2014/main" id="{9FD1AEEB-C6E0-0B98-0B3C-0F00768B7736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69" name="Vrije vorm: vorm 8068">
              <a:extLst>
                <a:ext uri="{FF2B5EF4-FFF2-40B4-BE49-F238E27FC236}">
                  <a16:creationId xmlns:a16="http://schemas.microsoft.com/office/drawing/2014/main" id="{90472C2C-0612-3E20-E7B9-A20EF264BA7E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70" name="Vrije vorm: vorm 8069">
              <a:extLst>
                <a:ext uri="{FF2B5EF4-FFF2-40B4-BE49-F238E27FC236}">
                  <a16:creationId xmlns:a16="http://schemas.microsoft.com/office/drawing/2014/main" id="{FD5398A0-A30B-D20E-2CB0-23997F4802ED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071" name="!!bergen">
            <a:extLst>
              <a:ext uri="{FF2B5EF4-FFF2-40B4-BE49-F238E27FC236}">
                <a16:creationId xmlns:a16="http://schemas.microsoft.com/office/drawing/2014/main" id="{E47160F7-7D45-37C4-3502-A94CF9B06920}"/>
              </a:ext>
            </a:extLst>
          </p:cNvPr>
          <p:cNvGrpSpPr/>
          <p:nvPr userDrawn="1"/>
        </p:nvGrpSpPr>
        <p:grpSpPr>
          <a:xfrm>
            <a:off x="-2128358" y="2759566"/>
            <a:ext cx="6613698" cy="2592516"/>
            <a:chOff x="0" y="1671672"/>
            <a:chExt cx="5358064" cy="2100318"/>
          </a:xfrm>
        </p:grpSpPr>
        <p:grpSp>
          <p:nvGrpSpPr>
            <p:cNvPr id="8072" name="Graphic 1401">
              <a:extLst>
                <a:ext uri="{FF2B5EF4-FFF2-40B4-BE49-F238E27FC236}">
                  <a16:creationId xmlns:a16="http://schemas.microsoft.com/office/drawing/2014/main" id="{2479B4EB-9120-7362-7B5E-663F1EF76091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8076" name="Vrije vorm: vorm 8075">
                <a:extLst>
                  <a:ext uri="{FF2B5EF4-FFF2-40B4-BE49-F238E27FC236}">
                    <a16:creationId xmlns:a16="http://schemas.microsoft.com/office/drawing/2014/main" id="{01C34535-50E9-B755-1B2C-A69FCB4DC016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77" name="Vrije vorm: vorm 8076">
                <a:extLst>
                  <a:ext uri="{FF2B5EF4-FFF2-40B4-BE49-F238E27FC236}">
                    <a16:creationId xmlns:a16="http://schemas.microsoft.com/office/drawing/2014/main" id="{DFFF4C76-380F-5078-12D4-B1819E541A3E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073" name="Graphic 1401">
              <a:extLst>
                <a:ext uri="{FF2B5EF4-FFF2-40B4-BE49-F238E27FC236}">
                  <a16:creationId xmlns:a16="http://schemas.microsoft.com/office/drawing/2014/main" id="{CC4FADD8-0F77-A4C9-47DD-5C6CE3FF8930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8074" name="Vrije vorm: vorm 8073">
                <a:extLst>
                  <a:ext uri="{FF2B5EF4-FFF2-40B4-BE49-F238E27FC236}">
                    <a16:creationId xmlns:a16="http://schemas.microsoft.com/office/drawing/2014/main" id="{7238C68C-37E3-4667-412A-BC9EE7AED4EF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75" name="Vrije vorm: vorm 8074">
                <a:extLst>
                  <a:ext uri="{FF2B5EF4-FFF2-40B4-BE49-F238E27FC236}">
                    <a16:creationId xmlns:a16="http://schemas.microsoft.com/office/drawing/2014/main" id="{642D2D81-BE03-6619-F294-1941D2AE4186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8078" name="!!donkere bomen">
            <a:extLst>
              <a:ext uri="{FF2B5EF4-FFF2-40B4-BE49-F238E27FC236}">
                <a16:creationId xmlns:a16="http://schemas.microsoft.com/office/drawing/2014/main" id="{EC6D3106-B841-15FB-1FDD-9D5592B31657}"/>
              </a:ext>
            </a:extLst>
          </p:cNvPr>
          <p:cNvGrpSpPr/>
          <p:nvPr userDrawn="1"/>
        </p:nvGrpSpPr>
        <p:grpSpPr>
          <a:xfrm>
            <a:off x="-711875" y="2961678"/>
            <a:ext cx="13629401" cy="3058299"/>
            <a:chOff x="1147559" y="1835412"/>
            <a:chExt cx="11041811" cy="2477670"/>
          </a:xfrm>
        </p:grpSpPr>
        <p:sp>
          <p:nvSpPr>
            <p:cNvPr id="8079" name="Vrije vorm: vorm 8078">
              <a:extLst>
                <a:ext uri="{FF2B5EF4-FFF2-40B4-BE49-F238E27FC236}">
                  <a16:creationId xmlns:a16="http://schemas.microsoft.com/office/drawing/2014/main" id="{4D3ECE2D-F8A7-BFC0-11C8-8410170CB236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0" name="Vrije vorm: vorm 8079">
              <a:extLst>
                <a:ext uri="{FF2B5EF4-FFF2-40B4-BE49-F238E27FC236}">
                  <a16:creationId xmlns:a16="http://schemas.microsoft.com/office/drawing/2014/main" id="{6DBA6954-723E-229E-1ED0-5ED760D4CE23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1" name="Vrije vorm: vorm 8080">
              <a:extLst>
                <a:ext uri="{FF2B5EF4-FFF2-40B4-BE49-F238E27FC236}">
                  <a16:creationId xmlns:a16="http://schemas.microsoft.com/office/drawing/2014/main" id="{2EEB18BE-144C-2773-DDC0-C42468A8DFEF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2" name="Vrije vorm: vorm 8081">
              <a:extLst>
                <a:ext uri="{FF2B5EF4-FFF2-40B4-BE49-F238E27FC236}">
                  <a16:creationId xmlns:a16="http://schemas.microsoft.com/office/drawing/2014/main" id="{37ADC684-5219-BD30-EC2A-CFAACA25AA79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3" name="Vrije vorm: vorm 8082">
              <a:extLst>
                <a:ext uri="{FF2B5EF4-FFF2-40B4-BE49-F238E27FC236}">
                  <a16:creationId xmlns:a16="http://schemas.microsoft.com/office/drawing/2014/main" id="{9076E58C-99C8-D1A0-69DB-2E550CBD7860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4" name="Vrije vorm: vorm 8083">
              <a:extLst>
                <a:ext uri="{FF2B5EF4-FFF2-40B4-BE49-F238E27FC236}">
                  <a16:creationId xmlns:a16="http://schemas.microsoft.com/office/drawing/2014/main" id="{2E2E3BEE-83A4-951E-D0E7-AFA5108B8BF9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5" name="Vrije vorm: vorm 8084">
              <a:extLst>
                <a:ext uri="{FF2B5EF4-FFF2-40B4-BE49-F238E27FC236}">
                  <a16:creationId xmlns:a16="http://schemas.microsoft.com/office/drawing/2014/main" id="{D41B9EEC-DE0B-1B59-DA98-E5A787FB4F0D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6" name="Vrije vorm: vorm 8085">
              <a:extLst>
                <a:ext uri="{FF2B5EF4-FFF2-40B4-BE49-F238E27FC236}">
                  <a16:creationId xmlns:a16="http://schemas.microsoft.com/office/drawing/2014/main" id="{84679098-70F0-9232-E94B-C926508FFA4C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7" name="Vrije vorm: vorm 8086">
              <a:extLst>
                <a:ext uri="{FF2B5EF4-FFF2-40B4-BE49-F238E27FC236}">
                  <a16:creationId xmlns:a16="http://schemas.microsoft.com/office/drawing/2014/main" id="{CCA14000-6782-3DED-17B8-815F6895AC73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8" name="Vrije vorm: vorm 8087">
              <a:extLst>
                <a:ext uri="{FF2B5EF4-FFF2-40B4-BE49-F238E27FC236}">
                  <a16:creationId xmlns:a16="http://schemas.microsoft.com/office/drawing/2014/main" id="{78A2B265-BC06-D92C-1360-535C2E43E59D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89" name="Vrije vorm: vorm 8088">
              <a:extLst>
                <a:ext uri="{FF2B5EF4-FFF2-40B4-BE49-F238E27FC236}">
                  <a16:creationId xmlns:a16="http://schemas.microsoft.com/office/drawing/2014/main" id="{4DB5BD42-27F8-477C-EA2C-CB4AAC03B0FB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0" name="Vrije vorm: vorm 8089">
              <a:extLst>
                <a:ext uri="{FF2B5EF4-FFF2-40B4-BE49-F238E27FC236}">
                  <a16:creationId xmlns:a16="http://schemas.microsoft.com/office/drawing/2014/main" id="{5645F4CF-E51C-782C-24FC-A78D2E1EFEE0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1" name="Vrije vorm: vorm 8090">
              <a:extLst>
                <a:ext uri="{FF2B5EF4-FFF2-40B4-BE49-F238E27FC236}">
                  <a16:creationId xmlns:a16="http://schemas.microsoft.com/office/drawing/2014/main" id="{4A8C67C2-9F48-2D3D-EF06-6113FF3DDD10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2" name="Vrije vorm: vorm 8091">
              <a:extLst>
                <a:ext uri="{FF2B5EF4-FFF2-40B4-BE49-F238E27FC236}">
                  <a16:creationId xmlns:a16="http://schemas.microsoft.com/office/drawing/2014/main" id="{38B7F69C-FC41-338A-E2C8-F34ADD897230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3" name="Vrije vorm: vorm 8092">
              <a:extLst>
                <a:ext uri="{FF2B5EF4-FFF2-40B4-BE49-F238E27FC236}">
                  <a16:creationId xmlns:a16="http://schemas.microsoft.com/office/drawing/2014/main" id="{45D3958B-54C1-CF9E-14D1-62381EE024D5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4" name="Vrije vorm: vorm 8093">
              <a:extLst>
                <a:ext uri="{FF2B5EF4-FFF2-40B4-BE49-F238E27FC236}">
                  <a16:creationId xmlns:a16="http://schemas.microsoft.com/office/drawing/2014/main" id="{77ECB80D-36A0-C520-CFF0-3AE38A9B788C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8095" name="Vrije vorm: vorm 8094">
              <a:extLst>
                <a:ext uri="{FF2B5EF4-FFF2-40B4-BE49-F238E27FC236}">
                  <a16:creationId xmlns:a16="http://schemas.microsoft.com/office/drawing/2014/main" id="{16B5E74A-5DC2-06F3-1BC4-19A395100FCD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8096" name="!!sneeuw">
            <a:extLst>
              <a:ext uri="{FF2B5EF4-FFF2-40B4-BE49-F238E27FC236}">
                <a16:creationId xmlns:a16="http://schemas.microsoft.com/office/drawing/2014/main" id="{C2E0AF31-6FEF-FB8B-440D-3AC8E83D5D6C}"/>
              </a:ext>
            </a:extLst>
          </p:cNvPr>
          <p:cNvGrpSpPr/>
          <p:nvPr userDrawn="1"/>
        </p:nvGrpSpPr>
        <p:grpSpPr>
          <a:xfrm>
            <a:off x="-104039" y="5090385"/>
            <a:ext cx="12314946" cy="2009702"/>
            <a:chOff x="1639995" y="3559977"/>
            <a:chExt cx="9976910" cy="1628153"/>
          </a:xfrm>
        </p:grpSpPr>
        <p:sp>
          <p:nvSpPr>
            <p:cNvPr id="8097" name="Vrije vorm: vorm 8096">
              <a:extLst>
                <a:ext uri="{FF2B5EF4-FFF2-40B4-BE49-F238E27FC236}">
                  <a16:creationId xmlns:a16="http://schemas.microsoft.com/office/drawing/2014/main" id="{9BF55070-8B24-E576-88BB-F7B95A43153A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8098" name="Graphic 1401">
              <a:extLst>
                <a:ext uri="{FF2B5EF4-FFF2-40B4-BE49-F238E27FC236}">
                  <a16:creationId xmlns:a16="http://schemas.microsoft.com/office/drawing/2014/main" id="{D467665D-719A-8A31-CFB6-43C73C33ECE0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8099" name="Vrije vorm: vorm 8098">
                <a:extLst>
                  <a:ext uri="{FF2B5EF4-FFF2-40B4-BE49-F238E27FC236}">
                    <a16:creationId xmlns:a16="http://schemas.microsoft.com/office/drawing/2014/main" id="{A2889102-34CA-3DA1-F149-5BA75CA5AA33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0" name="Vrije vorm: vorm 8099">
                <a:extLst>
                  <a:ext uri="{FF2B5EF4-FFF2-40B4-BE49-F238E27FC236}">
                    <a16:creationId xmlns:a16="http://schemas.microsoft.com/office/drawing/2014/main" id="{E74A813C-FD51-4213-FF45-89232303AF8E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1" name="Vrije vorm: vorm 8100">
                <a:extLst>
                  <a:ext uri="{FF2B5EF4-FFF2-40B4-BE49-F238E27FC236}">
                    <a16:creationId xmlns:a16="http://schemas.microsoft.com/office/drawing/2014/main" id="{01B50F64-E412-DCAB-FB85-B15C41206BA2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2" name="Vrije vorm: vorm 8101">
                <a:extLst>
                  <a:ext uri="{FF2B5EF4-FFF2-40B4-BE49-F238E27FC236}">
                    <a16:creationId xmlns:a16="http://schemas.microsoft.com/office/drawing/2014/main" id="{7CBAC0D2-C053-8B50-2C99-3AA52CEE81B0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3" name="Vrije vorm: vorm 8102">
                <a:extLst>
                  <a:ext uri="{FF2B5EF4-FFF2-40B4-BE49-F238E27FC236}">
                    <a16:creationId xmlns:a16="http://schemas.microsoft.com/office/drawing/2014/main" id="{418C755D-9ECA-373F-0393-E180B279DB33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4" name="Vrije vorm: vorm 8103">
                <a:extLst>
                  <a:ext uri="{FF2B5EF4-FFF2-40B4-BE49-F238E27FC236}">
                    <a16:creationId xmlns:a16="http://schemas.microsoft.com/office/drawing/2014/main" id="{BC452A51-A17E-D2CE-B8B6-ED51C0CFA32A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5" name="Vrije vorm: vorm 8104">
                <a:extLst>
                  <a:ext uri="{FF2B5EF4-FFF2-40B4-BE49-F238E27FC236}">
                    <a16:creationId xmlns:a16="http://schemas.microsoft.com/office/drawing/2014/main" id="{BBDF164E-77E4-64A5-781F-C997D9CD3926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06" name="Vrije vorm: vorm 8105">
                <a:extLst>
                  <a:ext uri="{FF2B5EF4-FFF2-40B4-BE49-F238E27FC236}">
                    <a16:creationId xmlns:a16="http://schemas.microsoft.com/office/drawing/2014/main" id="{7AF55126-555E-A0EC-2519-D57C899886AA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8107" name="!!christmaholic_man">
            <a:extLst>
              <a:ext uri="{FF2B5EF4-FFF2-40B4-BE49-F238E27FC236}">
                <a16:creationId xmlns:a16="http://schemas.microsoft.com/office/drawing/2014/main" id="{3C029810-A46B-D423-F01A-90927637B7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08476" y="2177778"/>
            <a:ext cx="2174004" cy="4640038"/>
          </a:xfrm>
          <a:prstGeom prst="rect">
            <a:avLst/>
          </a:prstGeom>
        </p:spPr>
      </p:pic>
      <p:pic>
        <p:nvPicPr>
          <p:cNvPr id="8108" name="!!christmaholic_vrouw">
            <a:extLst>
              <a:ext uri="{FF2B5EF4-FFF2-40B4-BE49-F238E27FC236}">
                <a16:creationId xmlns:a16="http://schemas.microsoft.com/office/drawing/2014/main" id="{36AC2D82-F1CE-AB3C-8E68-E1F17D02851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891504" y="2595926"/>
            <a:ext cx="1594366" cy="3379105"/>
          </a:xfrm>
          <a:prstGeom prst="rect">
            <a:avLst/>
          </a:prstGeom>
        </p:spPr>
      </p:pic>
      <p:grpSp>
        <p:nvGrpSpPr>
          <p:cNvPr id="9445" name="!!bord">
            <a:extLst>
              <a:ext uri="{FF2B5EF4-FFF2-40B4-BE49-F238E27FC236}">
                <a16:creationId xmlns:a16="http://schemas.microsoft.com/office/drawing/2014/main" id="{2D82800D-5F5D-D537-07C4-DEC1CE65F883}"/>
              </a:ext>
            </a:extLst>
          </p:cNvPr>
          <p:cNvGrpSpPr/>
          <p:nvPr userDrawn="1"/>
        </p:nvGrpSpPr>
        <p:grpSpPr>
          <a:xfrm>
            <a:off x="6556866" y="1130221"/>
            <a:ext cx="4276648" cy="5265052"/>
            <a:chOff x="6556866" y="1130221"/>
            <a:chExt cx="4276648" cy="5265052"/>
          </a:xfrm>
        </p:grpSpPr>
        <p:grpSp>
          <p:nvGrpSpPr>
            <p:cNvPr id="8822" name="Graphic 8819">
              <a:extLst>
                <a:ext uri="{FF2B5EF4-FFF2-40B4-BE49-F238E27FC236}">
                  <a16:creationId xmlns:a16="http://schemas.microsoft.com/office/drawing/2014/main" id="{304A0997-CEEF-D030-6C95-FCDA36D93213}"/>
                </a:ext>
              </a:extLst>
            </p:cNvPr>
            <p:cNvGrpSpPr/>
            <p:nvPr/>
          </p:nvGrpSpPr>
          <p:grpSpPr>
            <a:xfrm rot="295145">
              <a:off x="8211234" y="3878768"/>
              <a:ext cx="427196" cy="2516505"/>
              <a:chOff x="8494878" y="3727481"/>
              <a:chExt cx="427196" cy="2516505"/>
            </a:xfrm>
          </p:grpSpPr>
          <p:sp>
            <p:nvSpPr>
              <p:cNvPr id="8823" name="Vrije vorm: vorm 8822">
                <a:extLst>
                  <a:ext uri="{FF2B5EF4-FFF2-40B4-BE49-F238E27FC236}">
                    <a16:creationId xmlns:a16="http://schemas.microsoft.com/office/drawing/2014/main" id="{F46FB40E-F0C7-4D9E-FAF9-2F14439CBE97}"/>
                  </a:ext>
                </a:extLst>
              </p:cNvPr>
              <p:cNvSpPr/>
              <p:nvPr/>
            </p:nvSpPr>
            <p:spPr>
              <a:xfrm>
                <a:off x="8494878" y="3727481"/>
                <a:ext cx="427196" cy="2516505"/>
              </a:xfrm>
              <a:custGeom>
                <a:avLst/>
                <a:gdLst>
                  <a:gd name="connsiteX0" fmla="*/ 421672 w 427196"/>
                  <a:gd name="connsiteY0" fmla="*/ 1663541 h 2516505"/>
                  <a:gd name="connsiteX1" fmla="*/ 417481 w 427196"/>
                  <a:gd name="connsiteY1" fmla="*/ 1589913 h 2516505"/>
                  <a:gd name="connsiteX2" fmla="*/ 421672 w 427196"/>
                  <a:gd name="connsiteY2" fmla="*/ 1519523 h 2516505"/>
                  <a:gd name="connsiteX3" fmla="*/ 421672 w 427196"/>
                  <a:gd name="connsiteY3" fmla="*/ 330708 h 2516505"/>
                  <a:gd name="connsiteX4" fmla="*/ 427196 w 427196"/>
                  <a:gd name="connsiteY4" fmla="*/ 267176 h 2516505"/>
                  <a:gd name="connsiteX5" fmla="*/ 427196 w 427196"/>
                  <a:gd name="connsiteY5" fmla="*/ 212408 h 2516505"/>
                  <a:gd name="connsiteX6" fmla="*/ 211931 w 427196"/>
                  <a:gd name="connsiteY6" fmla="*/ 0 h 2516505"/>
                  <a:gd name="connsiteX7" fmla="*/ 0 w 427196"/>
                  <a:gd name="connsiteY7" fmla="*/ 212408 h 2516505"/>
                  <a:gd name="connsiteX8" fmla="*/ 0 w 427196"/>
                  <a:gd name="connsiteY8" fmla="*/ 2304098 h 2516505"/>
                  <a:gd name="connsiteX9" fmla="*/ 215170 w 427196"/>
                  <a:gd name="connsiteY9" fmla="*/ 2516505 h 2516505"/>
                  <a:gd name="connsiteX10" fmla="*/ 421672 w 427196"/>
                  <a:gd name="connsiteY10" fmla="*/ 2351913 h 2516505"/>
                  <a:gd name="connsiteX11" fmla="*/ 421672 w 427196"/>
                  <a:gd name="connsiteY11" fmla="*/ 1663541 h 251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505">
                    <a:moveTo>
                      <a:pt x="421672" y="1663541"/>
                    </a:moveTo>
                    <a:cubicBezTo>
                      <a:pt x="418910" y="1639824"/>
                      <a:pt x="417481" y="1615250"/>
                      <a:pt x="417481" y="1589913"/>
                    </a:cubicBezTo>
                    <a:cubicBezTo>
                      <a:pt x="417481" y="1564577"/>
                      <a:pt x="418910" y="1542288"/>
                      <a:pt x="421672" y="1519523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98"/>
                    </a:lnTo>
                    <a:cubicBezTo>
                      <a:pt x="0" y="2421255"/>
                      <a:pt x="96488" y="2516505"/>
                      <a:pt x="215170" y="2516505"/>
                    </a:cubicBezTo>
                    <a:cubicBezTo>
                      <a:pt x="315658" y="2516505"/>
                      <a:pt x="399955" y="2446115"/>
                      <a:pt x="421672" y="2351913"/>
                    </a:cubicBezTo>
                    <a:lnTo>
                      <a:pt x="421672" y="1663541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824" name="Graphic 8819">
                <a:extLst>
                  <a:ext uri="{FF2B5EF4-FFF2-40B4-BE49-F238E27FC236}">
                    <a16:creationId xmlns:a16="http://schemas.microsoft.com/office/drawing/2014/main" id="{512E03FA-9EAB-E6CC-DF1C-A414B9E0D950}"/>
                  </a:ext>
                </a:extLst>
              </p:cNvPr>
              <p:cNvGrpSpPr/>
              <p:nvPr/>
            </p:nvGrpSpPr>
            <p:grpSpPr>
              <a:xfrm>
                <a:off x="8494878" y="3824636"/>
                <a:ext cx="427196" cy="2361057"/>
                <a:chOff x="8494878" y="3824636"/>
                <a:chExt cx="427196" cy="2361057"/>
              </a:xfrm>
              <a:solidFill>
                <a:srgbClr val="EC2227"/>
              </a:solidFill>
            </p:grpSpPr>
            <p:sp>
              <p:nvSpPr>
                <p:cNvPr id="8825" name="Vrije vorm: vorm 8824">
                  <a:extLst>
                    <a:ext uri="{FF2B5EF4-FFF2-40B4-BE49-F238E27FC236}">
                      <a16:creationId xmlns:a16="http://schemas.microsoft.com/office/drawing/2014/main" id="{6D78F13E-E307-6953-5BDE-B7B4BE82B75B}"/>
                    </a:ext>
                  </a:extLst>
                </p:cNvPr>
                <p:cNvSpPr/>
                <p:nvPr/>
              </p:nvSpPr>
              <p:spPr>
                <a:xfrm>
                  <a:off x="8494973" y="3824636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26" name="Vrije vorm: vorm 8825">
                  <a:extLst>
                    <a:ext uri="{FF2B5EF4-FFF2-40B4-BE49-F238E27FC236}">
                      <a16:creationId xmlns:a16="http://schemas.microsoft.com/office/drawing/2014/main" id="{EEC53F93-5741-829B-8750-A3F4B9D0D884}"/>
                    </a:ext>
                  </a:extLst>
                </p:cNvPr>
                <p:cNvSpPr/>
                <p:nvPr/>
              </p:nvSpPr>
              <p:spPr>
                <a:xfrm>
                  <a:off x="8494878" y="4378229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2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27" name="Vrije vorm: vorm 8826">
                  <a:extLst>
                    <a:ext uri="{FF2B5EF4-FFF2-40B4-BE49-F238E27FC236}">
                      <a16:creationId xmlns:a16="http://schemas.microsoft.com/office/drawing/2014/main" id="{AA2007A7-4823-7F1B-5E3A-875F992E1C8E}"/>
                    </a:ext>
                  </a:extLst>
                </p:cNvPr>
                <p:cNvSpPr/>
                <p:nvPr/>
              </p:nvSpPr>
              <p:spPr>
                <a:xfrm>
                  <a:off x="8494878" y="510736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28" name="Vrije vorm: vorm 8827">
                  <a:extLst>
                    <a:ext uri="{FF2B5EF4-FFF2-40B4-BE49-F238E27FC236}">
                      <a16:creationId xmlns:a16="http://schemas.microsoft.com/office/drawing/2014/main" id="{AEE005BC-2A32-1513-96F0-36A5DEABA4AB}"/>
                    </a:ext>
                  </a:extLst>
                </p:cNvPr>
                <p:cNvSpPr/>
                <p:nvPr/>
              </p:nvSpPr>
              <p:spPr>
                <a:xfrm>
                  <a:off x="8494878" y="5693822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4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09"/>
                        <a:pt x="397288" y="372237"/>
                        <a:pt x="421672" y="363664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829" name="Vrije vorm: vorm 8828">
                <a:extLst>
                  <a:ext uri="{FF2B5EF4-FFF2-40B4-BE49-F238E27FC236}">
                    <a16:creationId xmlns:a16="http://schemas.microsoft.com/office/drawing/2014/main" id="{743856AC-F645-C996-C95C-F7801C0F1FBB}"/>
                  </a:ext>
                </a:extLst>
              </p:cNvPr>
              <p:cNvSpPr/>
              <p:nvPr/>
            </p:nvSpPr>
            <p:spPr>
              <a:xfrm>
                <a:off x="8830920" y="3765677"/>
                <a:ext cx="91154" cy="2439352"/>
              </a:xfrm>
              <a:custGeom>
                <a:avLst/>
                <a:gdLst>
                  <a:gd name="connsiteX0" fmla="*/ 85630 w 91154"/>
                  <a:gd name="connsiteY0" fmla="*/ 292513 h 2439352"/>
                  <a:gd name="connsiteX1" fmla="*/ 91154 w 91154"/>
                  <a:gd name="connsiteY1" fmla="*/ 228981 h 2439352"/>
                  <a:gd name="connsiteX2" fmla="*/ 91154 w 91154"/>
                  <a:gd name="connsiteY2" fmla="*/ 174212 h 2439352"/>
                  <a:gd name="connsiteX3" fmla="*/ 0 w 91154"/>
                  <a:gd name="connsiteY3" fmla="*/ 0 h 2439352"/>
                  <a:gd name="connsiteX4" fmla="*/ 0 w 91154"/>
                  <a:gd name="connsiteY4" fmla="*/ 2439352 h 2439352"/>
                  <a:gd name="connsiteX5" fmla="*/ 85630 w 91154"/>
                  <a:gd name="connsiteY5" fmla="*/ 2313813 h 2439352"/>
                  <a:gd name="connsiteX6" fmla="*/ 85630 w 91154"/>
                  <a:gd name="connsiteY6" fmla="*/ 292513 h 2439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352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5"/>
                      <a:pt x="55340" y="38100"/>
                      <a:pt x="0" y="0"/>
                    </a:cubicBezTo>
                    <a:lnTo>
                      <a:pt x="0" y="2439352"/>
                    </a:lnTo>
                    <a:cubicBezTo>
                      <a:pt x="42196" y="2409730"/>
                      <a:pt x="73533" y="2365534"/>
                      <a:pt x="85630" y="2313813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chemeClr val="bg1">
                  <a:alpha val="58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30" name="Vrije vorm: vorm 8829">
                <a:extLst>
                  <a:ext uri="{FF2B5EF4-FFF2-40B4-BE49-F238E27FC236}">
                    <a16:creationId xmlns:a16="http://schemas.microsoft.com/office/drawing/2014/main" id="{1779797E-A4A7-84D7-BA92-5BE40EEECFE1}"/>
                  </a:ext>
                </a:extLst>
              </p:cNvPr>
              <p:cNvSpPr/>
              <p:nvPr/>
            </p:nvSpPr>
            <p:spPr>
              <a:xfrm rot="-5400000">
                <a:off x="7581240" y="495458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831" name="Graphic 8819">
              <a:extLst>
                <a:ext uri="{FF2B5EF4-FFF2-40B4-BE49-F238E27FC236}">
                  <a16:creationId xmlns:a16="http://schemas.microsoft.com/office/drawing/2014/main" id="{76EAC234-BE61-DF34-2D63-4031E4FFB3E9}"/>
                </a:ext>
              </a:extLst>
            </p:cNvPr>
            <p:cNvGrpSpPr/>
            <p:nvPr/>
          </p:nvGrpSpPr>
          <p:grpSpPr>
            <a:xfrm rot="295145">
              <a:off x="8441057" y="1208495"/>
              <a:ext cx="427196" cy="2516409"/>
              <a:chOff x="8494878" y="1047337"/>
              <a:chExt cx="427196" cy="2516409"/>
            </a:xfrm>
          </p:grpSpPr>
          <p:sp>
            <p:nvSpPr>
              <p:cNvPr id="8832" name="Vrije vorm: vorm 8831">
                <a:extLst>
                  <a:ext uri="{FF2B5EF4-FFF2-40B4-BE49-F238E27FC236}">
                    <a16:creationId xmlns:a16="http://schemas.microsoft.com/office/drawing/2014/main" id="{948D04FD-B5C0-242A-1FCC-1C5408B21F6D}"/>
                  </a:ext>
                </a:extLst>
              </p:cNvPr>
              <p:cNvSpPr/>
              <p:nvPr/>
            </p:nvSpPr>
            <p:spPr>
              <a:xfrm>
                <a:off x="8494878" y="1047337"/>
                <a:ext cx="427196" cy="2516409"/>
              </a:xfrm>
              <a:custGeom>
                <a:avLst/>
                <a:gdLst>
                  <a:gd name="connsiteX0" fmla="*/ 421672 w 427196"/>
                  <a:gd name="connsiteY0" fmla="*/ 1663446 h 2516409"/>
                  <a:gd name="connsiteX1" fmla="*/ 417481 w 427196"/>
                  <a:gd name="connsiteY1" fmla="*/ 1589818 h 2516409"/>
                  <a:gd name="connsiteX2" fmla="*/ 421672 w 427196"/>
                  <a:gd name="connsiteY2" fmla="*/ 1519428 h 2516409"/>
                  <a:gd name="connsiteX3" fmla="*/ 421672 w 427196"/>
                  <a:gd name="connsiteY3" fmla="*/ 330708 h 2516409"/>
                  <a:gd name="connsiteX4" fmla="*/ 427196 w 427196"/>
                  <a:gd name="connsiteY4" fmla="*/ 267176 h 2516409"/>
                  <a:gd name="connsiteX5" fmla="*/ 427196 w 427196"/>
                  <a:gd name="connsiteY5" fmla="*/ 212408 h 2516409"/>
                  <a:gd name="connsiteX6" fmla="*/ 211931 w 427196"/>
                  <a:gd name="connsiteY6" fmla="*/ 0 h 2516409"/>
                  <a:gd name="connsiteX7" fmla="*/ 0 w 427196"/>
                  <a:gd name="connsiteY7" fmla="*/ 212408 h 2516409"/>
                  <a:gd name="connsiteX8" fmla="*/ 0 w 427196"/>
                  <a:gd name="connsiteY8" fmla="*/ 2304002 h 2516409"/>
                  <a:gd name="connsiteX9" fmla="*/ 215170 w 427196"/>
                  <a:gd name="connsiteY9" fmla="*/ 2516410 h 2516409"/>
                  <a:gd name="connsiteX10" fmla="*/ 421672 w 427196"/>
                  <a:gd name="connsiteY10" fmla="*/ 2351818 h 2516409"/>
                  <a:gd name="connsiteX11" fmla="*/ 421672 w 427196"/>
                  <a:gd name="connsiteY11" fmla="*/ 1663446 h 2516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409">
                    <a:moveTo>
                      <a:pt x="421672" y="1663446"/>
                    </a:moveTo>
                    <a:cubicBezTo>
                      <a:pt x="418910" y="1639729"/>
                      <a:pt x="417481" y="1615154"/>
                      <a:pt x="417481" y="1589818"/>
                    </a:cubicBezTo>
                    <a:cubicBezTo>
                      <a:pt x="417481" y="1564481"/>
                      <a:pt x="418910" y="1542193"/>
                      <a:pt x="421672" y="1519428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02"/>
                    </a:lnTo>
                    <a:cubicBezTo>
                      <a:pt x="0" y="2421160"/>
                      <a:pt x="96488" y="2516410"/>
                      <a:pt x="215170" y="2516410"/>
                    </a:cubicBezTo>
                    <a:cubicBezTo>
                      <a:pt x="315658" y="2516410"/>
                      <a:pt x="399955" y="2446020"/>
                      <a:pt x="421672" y="2351818"/>
                    </a:cubicBezTo>
                    <a:lnTo>
                      <a:pt x="421672" y="1663446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8833" name="Graphic 8819">
                <a:extLst>
                  <a:ext uri="{FF2B5EF4-FFF2-40B4-BE49-F238E27FC236}">
                    <a16:creationId xmlns:a16="http://schemas.microsoft.com/office/drawing/2014/main" id="{284FD3A8-8F66-0A04-58FA-D1507EB7CE2E}"/>
                  </a:ext>
                </a:extLst>
              </p:cNvPr>
              <p:cNvGrpSpPr/>
              <p:nvPr/>
            </p:nvGrpSpPr>
            <p:grpSpPr>
              <a:xfrm>
                <a:off x="8494878" y="1144492"/>
                <a:ext cx="427196" cy="2361057"/>
                <a:chOff x="8494878" y="1144492"/>
                <a:chExt cx="427196" cy="2361057"/>
              </a:xfrm>
              <a:solidFill>
                <a:srgbClr val="EC2227"/>
              </a:solidFill>
            </p:grpSpPr>
            <p:sp>
              <p:nvSpPr>
                <p:cNvPr id="8834" name="Vrije vorm: vorm 8833">
                  <a:extLst>
                    <a:ext uri="{FF2B5EF4-FFF2-40B4-BE49-F238E27FC236}">
                      <a16:creationId xmlns:a16="http://schemas.microsoft.com/office/drawing/2014/main" id="{46BD7966-FFD9-0E06-1BA0-1A532E8C55E8}"/>
                    </a:ext>
                  </a:extLst>
                </p:cNvPr>
                <p:cNvSpPr/>
                <p:nvPr/>
              </p:nvSpPr>
              <p:spPr>
                <a:xfrm>
                  <a:off x="8494973" y="1144492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35" name="Vrije vorm: vorm 8834">
                  <a:extLst>
                    <a:ext uri="{FF2B5EF4-FFF2-40B4-BE49-F238E27FC236}">
                      <a16:creationId xmlns:a16="http://schemas.microsoft.com/office/drawing/2014/main" id="{93271000-F77A-3B1A-5190-F27DF18310B3}"/>
                    </a:ext>
                  </a:extLst>
                </p:cNvPr>
                <p:cNvSpPr/>
                <p:nvPr/>
              </p:nvSpPr>
              <p:spPr>
                <a:xfrm>
                  <a:off x="8494878" y="1697990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1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36" name="Vrije vorm: vorm 8835">
                  <a:extLst>
                    <a:ext uri="{FF2B5EF4-FFF2-40B4-BE49-F238E27FC236}">
                      <a16:creationId xmlns:a16="http://schemas.microsoft.com/office/drawing/2014/main" id="{4FB092D3-951D-EEFF-D09D-67E211874C70}"/>
                    </a:ext>
                  </a:extLst>
                </p:cNvPr>
                <p:cNvSpPr/>
                <p:nvPr/>
              </p:nvSpPr>
              <p:spPr>
                <a:xfrm>
                  <a:off x="8494878" y="242712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8837" name="Vrije vorm: vorm 8836">
                  <a:extLst>
                    <a:ext uri="{FF2B5EF4-FFF2-40B4-BE49-F238E27FC236}">
                      <a16:creationId xmlns:a16="http://schemas.microsoft.com/office/drawing/2014/main" id="{3A3ED579-DFF6-CBE2-1B7D-E8B4CE6D64AB}"/>
                    </a:ext>
                  </a:extLst>
                </p:cNvPr>
                <p:cNvSpPr/>
                <p:nvPr/>
              </p:nvSpPr>
              <p:spPr>
                <a:xfrm>
                  <a:off x="8494878" y="3013678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5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10"/>
                        <a:pt x="397288" y="372237"/>
                        <a:pt x="421672" y="363665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8838" name="Vrije vorm: vorm 8837">
                <a:extLst>
                  <a:ext uri="{FF2B5EF4-FFF2-40B4-BE49-F238E27FC236}">
                    <a16:creationId xmlns:a16="http://schemas.microsoft.com/office/drawing/2014/main" id="{0D622DCB-A43B-F613-5FA9-145D0C497C6B}"/>
                  </a:ext>
                </a:extLst>
              </p:cNvPr>
              <p:cNvSpPr/>
              <p:nvPr/>
            </p:nvSpPr>
            <p:spPr>
              <a:xfrm>
                <a:off x="8830920" y="1085532"/>
                <a:ext cx="91154" cy="2439257"/>
              </a:xfrm>
              <a:custGeom>
                <a:avLst/>
                <a:gdLst>
                  <a:gd name="connsiteX0" fmla="*/ 85630 w 91154"/>
                  <a:gd name="connsiteY0" fmla="*/ 292513 h 2439257"/>
                  <a:gd name="connsiteX1" fmla="*/ 91154 w 91154"/>
                  <a:gd name="connsiteY1" fmla="*/ 228981 h 2439257"/>
                  <a:gd name="connsiteX2" fmla="*/ 91154 w 91154"/>
                  <a:gd name="connsiteY2" fmla="*/ 174212 h 2439257"/>
                  <a:gd name="connsiteX3" fmla="*/ 0 w 91154"/>
                  <a:gd name="connsiteY3" fmla="*/ 0 h 2439257"/>
                  <a:gd name="connsiteX4" fmla="*/ 0 w 91154"/>
                  <a:gd name="connsiteY4" fmla="*/ 2439257 h 2439257"/>
                  <a:gd name="connsiteX5" fmla="*/ 85630 w 91154"/>
                  <a:gd name="connsiteY5" fmla="*/ 2313718 h 2439257"/>
                  <a:gd name="connsiteX6" fmla="*/ 85630 w 91154"/>
                  <a:gd name="connsiteY6" fmla="*/ 292513 h 243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257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6"/>
                      <a:pt x="55340" y="38100"/>
                      <a:pt x="0" y="0"/>
                    </a:cubicBezTo>
                    <a:lnTo>
                      <a:pt x="0" y="2439257"/>
                    </a:lnTo>
                    <a:cubicBezTo>
                      <a:pt x="42196" y="2409635"/>
                      <a:pt x="73533" y="2365439"/>
                      <a:pt x="85630" y="2313718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rgbClr val="088FBB">
                  <a:alpha val="5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39" name="Vrije vorm: vorm 8838">
                <a:extLst>
                  <a:ext uri="{FF2B5EF4-FFF2-40B4-BE49-F238E27FC236}">
                    <a16:creationId xmlns:a16="http://schemas.microsoft.com/office/drawing/2014/main" id="{58D455F5-AC8A-9CF8-E521-92FAFFFBCE2F}"/>
                  </a:ext>
                </a:extLst>
              </p:cNvPr>
              <p:cNvSpPr/>
              <p:nvPr/>
            </p:nvSpPr>
            <p:spPr>
              <a:xfrm rot="-5400000">
                <a:off x="7581240" y="227434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8840" name="Graphic 8819">
              <a:extLst>
                <a:ext uri="{FF2B5EF4-FFF2-40B4-BE49-F238E27FC236}">
                  <a16:creationId xmlns:a16="http://schemas.microsoft.com/office/drawing/2014/main" id="{D372FE0A-E487-E261-1CAE-8359D2F61525}"/>
                </a:ext>
              </a:extLst>
            </p:cNvPr>
            <p:cNvGrpSpPr/>
            <p:nvPr userDrawn="1"/>
          </p:nvGrpSpPr>
          <p:grpSpPr>
            <a:xfrm rot="295145">
              <a:off x="6556866" y="1903013"/>
              <a:ext cx="4080162" cy="2859427"/>
              <a:chOff x="7401313" y="1743614"/>
              <a:chExt cx="2647854" cy="2252757"/>
            </a:xfrm>
          </p:grpSpPr>
          <p:grpSp>
            <p:nvGrpSpPr>
              <p:cNvPr id="8841" name="Graphic 8819">
                <a:extLst>
                  <a:ext uri="{FF2B5EF4-FFF2-40B4-BE49-F238E27FC236}">
                    <a16:creationId xmlns:a16="http://schemas.microsoft.com/office/drawing/2014/main" id="{674A1E64-4644-34F3-83EC-16681808CB8A}"/>
                  </a:ext>
                </a:extLst>
              </p:cNvPr>
              <p:cNvGrpSpPr/>
              <p:nvPr/>
            </p:nvGrpSpPr>
            <p:grpSpPr>
              <a:xfrm>
                <a:off x="7401313" y="3234658"/>
                <a:ext cx="2614136" cy="761714"/>
                <a:chOff x="7401313" y="3234658"/>
                <a:chExt cx="2614136" cy="761714"/>
              </a:xfrm>
            </p:grpSpPr>
            <p:grpSp>
              <p:nvGrpSpPr>
                <p:cNvPr id="8842" name="Graphic 8819">
                  <a:extLst>
                    <a:ext uri="{FF2B5EF4-FFF2-40B4-BE49-F238E27FC236}">
                      <a16:creationId xmlns:a16="http://schemas.microsoft.com/office/drawing/2014/main" id="{91AB36B4-AB40-40FA-8F1B-CC6F89B7E9B2}"/>
                    </a:ext>
                  </a:extLst>
                </p:cNvPr>
                <p:cNvGrpSpPr/>
                <p:nvPr/>
              </p:nvGrpSpPr>
              <p:grpSpPr>
                <a:xfrm>
                  <a:off x="7401313" y="3234753"/>
                  <a:ext cx="2614136" cy="761619"/>
                  <a:chOff x="7401313" y="3234753"/>
                  <a:chExt cx="2614136" cy="761619"/>
                </a:xfrm>
              </p:grpSpPr>
              <p:grpSp>
                <p:nvGrpSpPr>
                  <p:cNvPr id="8843" name="Graphic 8819">
                    <a:extLst>
                      <a:ext uri="{FF2B5EF4-FFF2-40B4-BE49-F238E27FC236}">
                        <a16:creationId xmlns:a16="http://schemas.microsoft.com/office/drawing/2014/main" id="{DF2B6E99-6B87-CE6A-25E2-F39416FD5192}"/>
                      </a:ext>
                    </a:extLst>
                  </p:cNvPr>
                  <p:cNvGrpSpPr/>
                  <p:nvPr/>
                </p:nvGrpSpPr>
                <p:grpSpPr>
                  <a:xfrm>
                    <a:off x="7401313" y="3234753"/>
                    <a:ext cx="2614136" cy="761619"/>
                    <a:chOff x="7401313" y="3234753"/>
                    <a:chExt cx="2614136" cy="761619"/>
                  </a:xfrm>
                </p:grpSpPr>
                <p:sp>
                  <p:nvSpPr>
                    <p:cNvPr id="8844" name="Vrije vorm: vorm 8843">
                      <a:extLst>
                        <a:ext uri="{FF2B5EF4-FFF2-40B4-BE49-F238E27FC236}">
                          <a16:creationId xmlns:a16="http://schemas.microsoft.com/office/drawing/2014/main" id="{5D58043C-63D3-5E33-19A8-FF25EE40BE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588416"/>
                      <a:ext cx="2610516" cy="137731"/>
                    </a:xfrm>
                    <a:custGeom>
                      <a:avLst/>
                      <a:gdLst>
                        <a:gd name="connsiteX0" fmla="*/ 381 w 2610516"/>
                        <a:gd name="connsiteY0" fmla="*/ 41529 h 137731"/>
                        <a:gd name="connsiteX1" fmla="*/ 381 w 2610516"/>
                        <a:gd name="connsiteY1" fmla="*/ 41529 h 137731"/>
                        <a:gd name="connsiteX2" fmla="*/ 381 w 2610516"/>
                        <a:gd name="connsiteY2" fmla="*/ 41434 h 137731"/>
                        <a:gd name="connsiteX3" fmla="*/ 2610422 w 2610516"/>
                        <a:gd name="connsiteY3" fmla="*/ 35147 h 137731"/>
                        <a:gd name="connsiteX4" fmla="*/ 2610422 w 2610516"/>
                        <a:gd name="connsiteY4" fmla="*/ 40958 h 137731"/>
                        <a:gd name="connsiteX5" fmla="*/ 2610422 w 2610516"/>
                        <a:gd name="connsiteY5" fmla="*/ 40958 h 137731"/>
                        <a:gd name="connsiteX6" fmla="*/ 2610517 w 2610516"/>
                        <a:gd name="connsiteY6" fmla="*/ 17336 h 137731"/>
                        <a:gd name="connsiteX7" fmla="*/ 741236 w 2610516"/>
                        <a:gd name="connsiteY7" fmla="*/ 21812 h 137731"/>
                        <a:gd name="connsiteX8" fmla="*/ 741236 w 2610516"/>
                        <a:gd name="connsiteY8" fmla="*/ 21812 h 137731"/>
                        <a:gd name="connsiteX9" fmla="*/ 741236 w 2610516"/>
                        <a:gd name="connsiteY9" fmla="*/ 21812 h 137731"/>
                        <a:gd name="connsiteX10" fmla="*/ 476 w 2610516"/>
                        <a:gd name="connsiteY10" fmla="*/ 23622 h 137731"/>
                        <a:gd name="connsiteX11" fmla="*/ 571 w 2610516"/>
                        <a:gd name="connsiteY11" fmla="*/ 4286 h 137731"/>
                        <a:gd name="connsiteX12" fmla="*/ 571 w 2610516"/>
                        <a:gd name="connsiteY12" fmla="*/ 4286 h 137731"/>
                        <a:gd name="connsiteX13" fmla="*/ 571 w 2610516"/>
                        <a:gd name="connsiteY13" fmla="*/ 0 h 137731"/>
                        <a:gd name="connsiteX14" fmla="*/ 571 w 2610516"/>
                        <a:gd name="connsiteY14" fmla="*/ 0 h 137731"/>
                        <a:gd name="connsiteX15" fmla="*/ 0 w 2610516"/>
                        <a:gd name="connsiteY15" fmla="*/ 137732 h 137731"/>
                        <a:gd name="connsiteX16" fmla="*/ 0 w 2610516"/>
                        <a:gd name="connsiteY16" fmla="*/ 137732 h 137731"/>
                        <a:gd name="connsiteX17" fmla="*/ 381 w 2610516"/>
                        <a:gd name="connsiteY17" fmla="*/ 4152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516" h="137731">
                          <a:moveTo>
                            <a:pt x="381" y="41529"/>
                          </a:moveTo>
                          <a:lnTo>
                            <a:pt x="381" y="41529"/>
                          </a:lnTo>
                          <a:lnTo>
                            <a:pt x="381" y="41434"/>
                          </a:lnTo>
                          <a:lnTo>
                            <a:pt x="2610422" y="35147"/>
                          </a:lnTo>
                          <a:lnTo>
                            <a:pt x="2610422" y="40958"/>
                          </a:lnTo>
                          <a:lnTo>
                            <a:pt x="2610422" y="40958"/>
                          </a:lnTo>
                          <a:lnTo>
                            <a:pt x="2610517" y="17336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476" y="23622"/>
                          </a:lnTo>
                          <a:lnTo>
                            <a:pt x="571" y="4286"/>
                          </a:lnTo>
                          <a:lnTo>
                            <a:pt x="571" y="4286"/>
                          </a:lnTo>
                          <a:lnTo>
                            <a:pt x="571" y="0"/>
                          </a:lnTo>
                          <a:lnTo>
                            <a:pt x="571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381" y="4152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5" name="Vrije vorm: vorm 8844">
                      <a:extLst>
                        <a:ext uri="{FF2B5EF4-FFF2-40B4-BE49-F238E27FC236}">
                          <a16:creationId xmlns:a16="http://schemas.microsoft.com/office/drawing/2014/main" id="{1EAE5B94-A603-79C8-B71E-EB29906CDA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9525" cy="2952"/>
                    </a:xfrm>
                    <a:custGeom>
                      <a:avLst/>
                      <a:gdLst>
                        <a:gd name="connsiteX0" fmla="*/ 0 w 9525"/>
                        <a:gd name="connsiteY0" fmla="*/ 0 h 2952"/>
                        <a:gd name="connsiteX1" fmla="*/ 0 w 9525"/>
                        <a:gd name="connsiteY1" fmla="*/ 0 h 2952"/>
                        <a:gd name="connsiteX2" fmla="*/ 0 w 9525"/>
                        <a:gd name="connsiteY2" fmla="*/ 2953 h 2952"/>
                        <a:gd name="connsiteX3" fmla="*/ 0 w 9525"/>
                        <a:gd name="connsiteY3" fmla="*/ 2953 h 2952"/>
                        <a:gd name="connsiteX4" fmla="*/ 0 w 9525"/>
                        <a:gd name="connsiteY4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5" h="295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953"/>
                          </a:lnTo>
                          <a:lnTo>
                            <a:pt x="0" y="295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6" name="Vrije vorm: vorm 8845">
                      <a:extLst>
                        <a:ext uri="{FF2B5EF4-FFF2-40B4-BE49-F238E27FC236}">
                          <a16:creationId xmlns:a16="http://schemas.microsoft.com/office/drawing/2014/main" id="{F3B7475A-E8C4-7142-11BC-176E6A1F2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04" y="3780345"/>
                      <a:ext cx="95" cy="26669"/>
                    </a:xfrm>
                    <a:custGeom>
                      <a:avLst/>
                      <a:gdLst>
                        <a:gd name="connsiteX0" fmla="*/ 95 w 95"/>
                        <a:gd name="connsiteY0" fmla="*/ 0 h 26669"/>
                        <a:gd name="connsiteX1" fmla="*/ 95 w 95"/>
                        <a:gd name="connsiteY1" fmla="*/ 0 h 26669"/>
                        <a:gd name="connsiteX2" fmla="*/ 0 w 95"/>
                        <a:gd name="connsiteY2" fmla="*/ 26670 h 26669"/>
                        <a:gd name="connsiteX3" fmla="*/ 0 w 95"/>
                        <a:gd name="connsiteY3" fmla="*/ 26670 h 26669"/>
                        <a:gd name="connsiteX4" fmla="*/ 95 w 95"/>
                        <a:gd name="connsiteY4" fmla="*/ 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669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670"/>
                          </a:lnTo>
                          <a:lnTo>
                            <a:pt x="0" y="26670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7" name="Vrije vorm: vorm 8846">
                      <a:extLst>
                        <a:ext uri="{FF2B5EF4-FFF2-40B4-BE49-F238E27FC236}">
                          <a16:creationId xmlns:a16="http://schemas.microsoft.com/office/drawing/2014/main" id="{06B5E62B-6D62-16D8-3F76-63DECA2D9C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8" name="Vrije vorm: vorm 8847">
                      <a:extLst>
                        <a:ext uri="{FF2B5EF4-FFF2-40B4-BE49-F238E27FC236}">
                          <a16:creationId xmlns:a16="http://schemas.microsoft.com/office/drawing/2014/main" id="{A4B18901-6961-E00E-3F80-F7E24A34C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170" y="3623563"/>
                      <a:ext cx="2610040" cy="17049"/>
                    </a:xfrm>
                    <a:custGeom>
                      <a:avLst/>
                      <a:gdLst>
                        <a:gd name="connsiteX0" fmla="*/ 597980 w 2610040"/>
                        <a:gd name="connsiteY0" fmla="*/ 7620 h 17049"/>
                        <a:gd name="connsiteX1" fmla="*/ 647891 w 2610040"/>
                        <a:gd name="connsiteY1" fmla="*/ 4763 h 17049"/>
                        <a:gd name="connsiteX2" fmla="*/ 930212 w 2610040"/>
                        <a:gd name="connsiteY2" fmla="*/ 4096 h 17049"/>
                        <a:gd name="connsiteX3" fmla="*/ 998887 w 2610040"/>
                        <a:gd name="connsiteY3" fmla="*/ 7906 h 17049"/>
                        <a:gd name="connsiteX4" fmla="*/ 1270445 w 2610040"/>
                        <a:gd name="connsiteY4" fmla="*/ 13049 h 17049"/>
                        <a:gd name="connsiteX5" fmla="*/ 1542574 w 2610040"/>
                        <a:gd name="connsiteY5" fmla="*/ 11430 h 17049"/>
                        <a:gd name="connsiteX6" fmla="*/ 1677734 w 2610040"/>
                        <a:gd name="connsiteY6" fmla="*/ 5048 h 17049"/>
                        <a:gd name="connsiteX7" fmla="*/ 1689164 w 2610040"/>
                        <a:gd name="connsiteY7" fmla="*/ 6382 h 17049"/>
                        <a:gd name="connsiteX8" fmla="*/ 2216944 w 2610040"/>
                        <a:gd name="connsiteY8" fmla="*/ 6287 h 17049"/>
                        <a:gd name="connsiteX9" fmla="*/ 2399252 w 2610040"/>
                        <a:gd name="connsiteY9" fmla="*/ 14478 h 17049"/>
                        <a:gd name="connsiteX10" fmla="*/ 2546985 w 2610040"/>
                        <a:gd name="connsiteY10" fmla="*/ 15240 h 17049"/>
                        <a:gd name="connsiteX11" fmla="*/ 2610041 w 2610040"/>
                        <a:gd name="connsiteY11" fmla="*/ 5810 h 17049"/>
                        <a:gd name="connsiteX12" fmla="*/ 2610041 w 2610040"/>
                        <a:gd name="connsiteY12" fmla="*/ 0 h 17049"/>
                        <a:gd name="connsiteX13" fmla="*/ 0 w 2610040"/>
                        <a:gd name="connsiteY13" fmla="*/ 6287 h 17049"/>
                        <a:gd name="connsiteX14" fmla="*/ 0 w 2610040"/>
                        <a:gd name="connsiteY14" fmla="*/ 6287 h 17049"/>
                        <a:gd name="connsiteX15" fmla="*/ 462439 w 2610040"/>
                        <a:gd name="connsiteY15" fmla="*/ 10573 h 17049"/>
                        <a:gd name="connsiteX16" fmla="*/ 597980 w 2610040"/>
                        <a:gd name="connsiteY16" fmla="*/ 7620 h 1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49">
                          <a:moveTo>
                            <a:pt x="597980" y="7620"/>
                          </a:moveTo>
                          <a:cubicBezTo>
                            <a:pt x="614648" y="6763"/>
                            <a:pt x="631317" y="5810"/>
                            <a:pt x="647891" y="4763"/>
                          </a:cubicBezTo>
                          <a:lnTo>
                            <a:pt x="930212" y="4096"/>
                          </a:lnTo>
                          <a:cubicBezTo>
                            <a:pt x="953072" y="5334"/>
                            <a:pt x="975932" y="6668"/>
                            <a:pt x="998887" y="7906"/>
                          </a:cubicBezTo>
                          <a:cubicBezTo>
                            <a:pt x="1089374" y="12668"/>
                            <a:pt x="1179767" y="12192"/>
                            <a:pt x="1270445" y="13049"/>
                          </a:cubicBezTo>
                          <a:cubicBezTo>
                            <a:pt x="1361123" y="13907"/>
                            <a:pt x="1451896" y="14764"/>
                            <a:pt x="1542574" y="11430"/>
                          </a:cubicBezTo>
                          <a:cubicBezTo>
                            <a:pt x="1587722" y="9811"/>
                            <a:pt x="1632680" y="7334"/>
                            <a:pt x="1677734" y="5048"/>
                          </a:cubicBezTo>
                          <a:cubicBezTo>
                            <a:pt x="1681067" y="5905"/>
                            <a:pt x="1684877" y="6382"/>
                            <a:pt x="1689164" y="6382"/>
                          </a:cubicBezTo>
                          <a:cubicBezTo>
                            <a:pt x="1865090" y="6001"/>
                            <a:pt x="2041112" y="8954"/>
                            <a:pt x="2216944" y="6287"/>
                          </a:cubicBezTo>
                          <a:cubicBezTo>
                            <a:pt x="2277713" y="8954"/>
                            <a:pt x="2338388" y="12097"/>
                            <a:pt x="2399252" y="14478"/>
                          </a:cubicBezTo>
                          <a:cubicBezTo>
                            <a:pt x="2447925" y="16383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6287"/>
                            <a:pt x="0" y="6287"/>
                          </a:cubicBezTo>
                          <a:lnTo>
                            <a:pt x="0" y="6287"/>
                          </a:lnTo>
                          <a:cubicBezTo>
                            <a:pt x="154115" y="7429"/>
                            <a:pt x="308229" y="11621"/>
                            <a:pt x="462439" y="10573"/>
                          </a:cubicBezTo>
                          <a:cubicBezTo>
                            <a:pt x="507587" y="10287"/>
                            <a:pt x="552831" y="9811"/>
                            <a:pt x="597980" y="762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9" name="Vrije vorm: vorm 8848">
                      <a:extLst>
                        <a:ext uri="{FF2B5EF4-FFF2-40B4-BE49-F238E27FC236}">
                          <a16:creationId xmlns:a16="http://schemas.microsoft.com/office/drawing/2014/main" id="{7922D969-35A4-90A6-D825-384A6E51D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0" name="Vrije vorm: vorm 8849">
                      <a:extLst>
                        <a:ext uri="{FF2B5EF4-FFF2-40B4-BE49-F238E27FC236}">
                          <a16:creationId xmlns:a16="http://schemas.microsoft.com/office/drawing/2014/main" id="{E9370965-69BF-48D9-D55F-AF8CA1A1D8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694" y="3775678"/>
                      <a:ext cx="164306" cy="10382"/>
                    </a:xfrm>
                    <a:custGeom>
                      <a:avLst/>
                      <a:gdLst>
                        <a:gd name="connsiteX0" fmla="*/ 0 w 164306"/>
                        <a:gd name="connsiteY0" fmla="*/ 0 h 10382"/>
                        <a:gd name="connsiteX1" fmla="*/ 0 w 164306"/>
                        <a:gd name="connsiteY1" fmla="*/ 2953 h 10382"/>
                        <a:gd name="connsiteX2" fmla="*/ 164306 w 164306"/>
                        <a:gd name="connsiteY2" fmla="*/ 10382 h 10382"/>
                        <a:gd name="connsiteX3" fmla="*/ 0 w 164306"/>
                        <a:gd name="connsiteY3" fmla="*/ 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306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3" y="6763"/>
                            <a:pt x="109442" y="9239"/>
                            <a:pt x="164306" y="10382"/>
                          </a:cubicBezTo>
                          <a:cubicBezTo>
                            <a:pt x="109347" y="8287"/>
                            <a:pt x="54483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1" name="Vrije vorm: vorm 8850">
                      <a:extLst>
                        <a:ext uri="{FF2B5EF4-FFF2-40B4-BE49-F238E27FC236}">
                          <a16:creationId xmlns:a16="http://schemas.microsoft.com/office/drawing/2014/main" id="{F693DA25-E401-8834-ACE7-8AB86E4292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727672"/>
                      <a:ext cx="123158" cy="8191"/>
                    </a:xfrm>
                    <a:custGeom>
                      <a:avLst/>
                      <a:gdLst>
                        <a:gd name="connsiteX0" fmla="*/ 0 w 123158"/>
                        <a:gd name="connsiteY0" fmla="*/ 95 h 8191"/>
                        <a:gd name="connsiteX1" fmla="*/ 0 w 123158"/>
                        <a:gd name="connsiteY1" fmla="*/ 3048 h 8191"/>
                        <a:gd name="connsiteX2" fmla="*/ 123158 w 123158"/>
                        <a:gd name="connsiteY2" fmla="*/ 8191 h 8191"/>
                        <a:gd name="connsiteX3" fmla="*/ 0 w 123158"/>
                        <a:gd name="connsiteY3" fmla="*/ 0 h 8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191">
                          <a:moveTo>
                            <a:pt x="0" y="95"/>
                          </a:moveTo>
                          <a:lnTo>
                            <a:pt x="0" y="3048"/>
                          </a:lnTo>
                          <a:cubicBezTo>
                            <a:pt x="40958" y="5905"/>
                            <a:pt x="82010" y="7429"/>
                            <a:pt x="123158" y="8191"/>
                          </a:cubicBezTo>
                          <a:cubicBezTo>
                            <a:pt x="81915" y="6382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2" name="Vrije vorm: vorm 8851">
                      <a:extLst>
                        <a:ext uri="{FF2B5EF4-FFF2-40B4-BE49-F238E27FC236}">
                          <a16:creationId xmlns:a16="http://schemas.microsoft.com/office/drawing/2014/main" id="{A9B5DE23-E79D-334F-8562-048666591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3" name="Vrije vorm: vorm 8852">
                      <a:extLst>
                        <a:ext uri="{FF2B5EF4-FFF2-40B4-BE49-F238E27FC236}">
                          <a16:creationId xmlns:a16="http://schemas.microsoft.com/office/drawing/2014/main" id="{2E18623E-614D-62D6-1FFC-AD2E87007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836" y="3770820"/>
                      <a:ext cx="328802" cy="20764"/>
                    </a:xfrm>
                    <a:custGeom>
                      <a:avLst/>
                      <a:gdLst>
                        <a:gd name="connsiteX0" fmla="*/ 0 w 328802"/>
                        <a:gd name="connsiteY0" fmla="*/ 20764 h 20764"/>
                        <a:gd name="connsiteX1" fmla="*/ 328803 w 328802"/>
                        <a:gd name="connsiteY1" fmla="*/ 3715 h 20764"/>
                        <a:gd name="connsiteX2" fmla="*/ 328803 w 328802"/>
                        <a:gd name="connsiteY2" fmla="*/ 0 h 20764"/>
                        <a:gd name="connsiteX3" fmla="*/ 0 w 328802"/>
                        <a:gd name="connsiteY3" fmla="*/ 20764 h 20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764">
                          <a:moveTo>
                            <a:pt x="0" y="20764"/>
                          </a:moveTo>
                          <a:cubicBezTo>
                            <a:pt x="109823" y="17145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5907"/>
                            <a:pt x="0" y="2076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4" name="Vrije vorm: vorm 8853">
                      <a:extLst>
                        <a:ext uri="{FF2B5EF4-FFF2-40B4-BE49-F238E27FC236}">
                          <a16:creationId xmlns:a16="http://schemas.microsoft.com/office/drawing/2014/main" id="{944533DA-9ECE-4020-0EC8-5AD29783E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5" name="Vrije vorm: vorm 8854">
                      <a:extLst>
                        <a:ext uri="{FF2B5EF4-FFF2-40B4-BE49-F238E27FC236}">
                          <a16:creationId xmlns:a16="http://schemas.microsoft.com/office/drawing/2014/main" id="{615F07B7-A409-08C2-9651-94090FE9A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99" y="3627850"/>
                      <a:ext cx="2610992" cy="354329"/>
                    </a:xfrm>
                    <a:custGeom>
                      <a:avLst/>
                      <a:gdLst>
                        <a:gd name="connsiteX0" fmla="*/ 1513046 w 2610992"/>
                        <a:gd name="connsiteY0" fmla="*/ 321373 h 354329"/>
                        <a:gd name="connsiteX1" fmla="*/ 1739265 w 2610992"/>
                        <a:gd name="connsiteY1" fmla="*/ 325564 h 354329"/>
                        <a:gd name="connsiteX2" fmla="*/ 2191607 w 2610992"/>
                        <a:gd name="connsiteY2" fmla="*/ 322707 h 354329"/>
                        <a:gd name="connsiteX3" fmla="*/ 2598611 w 2610992"/>
                        <a:gd name="connsiteY3" fmla="*/ 312706 h 354329"/>
                        <a:gd name="connsiteX4" fmla="*/ 2609564 w 2610992"/>
                        <a:gd name="connsiteY4" fmla="*/ 291751 h 354329"/>
                        <a:gd name="connsiteX5" fmla="*/ 2609755 w 2610992"/>
                        <a:gd name="connsiteY5" fmla="*/ 248221 h 354329"/>
                        <a:gd name="connsiteX6" fmla="*/ 2388870 w 2610992"/>
                        <a:gd name="connsiteY6" fmla="*/ 269748 h 354329"/>
                        <a:gd name="connsiteX7" fmla="*/ 2148459 w 2610992"/>
                        <a:gd name="connsiteY7" fmla="*/ 288131 h 354329"/>
                        <a:gd name="connsiteX8" fmla="*/ 1631347 w 2610992"/>
                        <a:gd name="connsiteY8" fmla="*/ 289084 h 354329"/>
                        <a:gd name="connsiteX9" fmla="*/ 1373219 w 2610992"/>
                        <a:gd name="connsiteY9" fmla="*/ 280892 h 354329"/>
                        <a:gd name="connsiteX10" fmla="*/ 1118616 w 2610992"/>
                        <a:gd name="connsiteY10" fmla="*/ 275844 h 354329"/>
                        <a:gd name="connsiteX11" fmla="*/ 808482 w 2610992"/>
                        <a:gd name="connsiteY11" fmla="*/ 287179 h 354329"/>
                        <a:gd name="connsiteX12" fmla="*/ 498062 w 2610992"/>
                        <a:gd name="connsiteY12" fmla="*/ 316706 h 354329"/>
                        <a:gd name="connsiteX13" fmla="*/ 567976 w 2610992"/>
                        <a:gd name="connsiteY13" fmla="*/ 304800 h 354329"/>
                        <a:gd name="connsiteX14" fmla="*/ 498158 w 2610992"/>
                        <a:gd name="connsiteY14" fmla="*/ 312134 h 354329"/>
                        <a:gd name="connsiteX15" fmla="*/ 804101 w 2610992"/>
                        <a:gd name="connsiteY15" fmla="*/ 262890 h 354329"/>
                        <a:gd name="connsiteX16" fmla="*/ 1117283 w 2610992"/>
                        <a:gd name="connsiteY16" fmla="*/ 231267 h 354329"/>
                        <a:gd name="connsiteX17" fmla="*/ 1133666 w 2610992"/>
                        <a:gd name="connsiteY17" fmla="*/ 230886 h 354329"/>
                        <a:gd name="connsiteX18" fmla="*/ 1150049 w 2610992"/>
                        <a:gd name="connsiteY18" fmla="*/ 230886 h 354329"/>
                        <a:gd name="connsiteX19" fmla="*/ 1182815 w 2610992"/>
                        <a:gd name="connsiteY19" fmla="*/ 230600 h 354329"/>
                        <a:gd name="connsiteX20" fmla="*/ 1248156 w 2610992"/>
                        <a:gd name="connsiteY20" fmla="*/ 231648 h 354329"/>
                        <a:gd name="connsiteX21" fmla="*/ 1377410 w 2610992"/>
                        <a:gd name="connsiteY21" fmla="*/ 236411 h 354329"/>
                        <a:gd name="connsiteX22" fmla="*/ 1633728 w 2610992"/>
                        <a:gd name="connsiteY22" fmla="*/ 244602 h 354329"/>
                        <a:gd name="connsiteX23" fmla="*/ 2146840 w 2610992"/>
                        <a:gd name="connsiteY23" fmla="*/ 243649 h 354329"/>
                        <a:gd name="connsiteX24" fmla="*/ 2387251 w 2610992"/>
                        <a:gd name="connsiteY24" fmla="*/ 245269 h 354329"/>
                        <a:gd name="connsiteX25" fmla="*/ 2609946 w 2610992"/>
                        <a:gd name="connsiteY25" fmla="*/ 242221 h 354329"/>
                        <a:gd name="connsiteX26" fmla="*/ 2609946 w 2610992"/>
                        <a:gd name="connsiteY26" fmla="*/ 206502 h 354329"/>
                        <a:gd name="connsiteX27" fmla="*/ 2392394 w 2610992"/>
                        <a:gd name="connsiteY27" fmla="*/ 207645 h 354329"/>
                        <a:gd name="connsiteX28" fmla="*/ 2257235 w 2610992"/>
                        <a:gd name="connsiteY28" fmla="*/ 203835 h 354329"/>
                        <a:gd name="connsiteX29" fmla="*/ 2351246 w 2610992"/>
                        <a:gd name="connsiteY29" fmla="*/ 201930 h 354329"/>
                        <a:gd name="connsiteX30" fmla="*/ 2257235 w 2610992"/>
                        <a:gd name="connsiteY30" fmla="*/ 199263 h 354329"/>
                        <a:gd name="connsiteX31" fmla="*/ 2392490 w 2610992"/>
                        <a:gd name="connsiteY31" fmla="*/ 196501 h 354329"/>
                        <a:gd name="connsiteX32" fmla="*/ 2610136 w 2610992"/>
                        <a:gd name="connsiteY32" fmla="*/ 195358 h 354329"/>
                        <a:gd name="connsiteX33" fmla="*/ 2610326 w 2610992"/>
                        <a:gd name="connsiteY33" fmla="*/ 147923 h 354329"/>
                        <a:gd name="connsiteX34" fmla="*/ 2100263 w 2610992"/>
                        <a:gd name="connsiteY34" fmla="*/ 174974 h 354329"/>
                        <a:gd name="connsiteX35" fmla="*/ 1782604 w 2610992"/>
                        <a:gd name="connsiteY35" fmla="*/ 174784 h 354329"/>
                        <a:gd name="connsiteX36" fmla="*/ 1623917 w 2610992"/>
                        <a:gd name="connsiteY36" fmla="*/ 170402 h 354329"/>
                        <a:gd name="connsiteX37" fmla="*/ 1465517 w 2610992"/>
                        <a:gd name="connsiteY37" fmla="*/ 165259 h 354329"/>
                        <a:gd name="connsiteX38" fmla="*/ 1386364 w 2610992"/>
                        <a:gd name="connsiteY38" fmla="*/ 164402 h 354329"/>
                        <a:gd name="connsiteX39" fmla="*/ 1307306 w 2610992"/>
                        <a:gd name="connsiteY39" fmla="*/ 165925 h 354329"/>
                        <a:gd name="connsiteX40" fmla="*/ 1150334 w 2610992"/>
                        <a:gd name="connsiteY40" fmla="*/ 178689 h 354329"/>
                        <a:gd name="connsiteX41" fmla="*/ 994886 w 2610992"/>
                        <a:gd name="connsiteY41" fmla="*/ 200120 h 354329"/>
                        <a:gd name="connsiteX42" fmla="*/ 839057 w 2610992"/>
                        <a:gd name="connsiteY42" fmla="*/ 221742 h 354329"/>
                        <a:gd name="connsiteX43" fmla="*/ 69914 w 2610992"/>
                        <a:gd name="connsiteY43" fmla="*/ 265843 h 354329"/>
                        <a:gd name="connsiteX44" fmla="*/ 601599 w 2610992"/>
                        <a:gd name="connsiteY44" fmla="*/ 241078 h 354329"/>
                        <a:gd name="connsiteX45" fmla="*/ 69914 w 2610992"/>
                        <a:gd name="connsiteY45" fmla="*/ 261175 h 354329"/>
                        <a:gd name="connsiteX46" fmla="*/ 837343 w 2610992"/>
                        <a:gd name="connsiteY46" fmla="*/ 210598 h 354329"/>
                        <a:gd name="connsiteX47" fmla="*/ 992886 w 2610992"/>
                        <a:gd name="connsiteY47" fmla="*/ 189071 h 354329"/>
                        <a:gd name="connsiteX48" fmla="*/ 1148810 w 2610992"/>
                        <a:gd name="connsiteY48" fmla="*/ 167545 h 354329"/>
                        <a:gd name="connsiteX49" fmla="*/ 1307021 w 2610992"/>
                        <a:gd name="connsiteY49" fmla="*/ 154686 h 354329"/>
                        <a:gd name="connsiteX50" fmla="*/ 1386650 w 2610992"/>
                        <a:gd name="connsiteY50" fmla="*/ 153067 h 354329"/>
                        <a:gd name="connsiteX51" fmla="*/ 1466183 w 2610992"/>
                        <a:gd name="connsiteY51" fmla="*/ 153924 h 354329"/>
                        <a:gd name="connsiteX52" fmla="*/ 1624775 w 2610992"/>
                        <a:gd name="connsiteY52" fmla="*/ 159067 h 354329"/>
                        <a:gd name="connsiteX53" fmla="*/ 1783175 w 2610992"/>
                        <a:gd name="connsiteY53" fmla="*/ 163449 h 354329"/>
                        <a:gd name="connsiteX54" fmla="*/ 2100263 w 2610992"/>
                        <a:gd name="connsiteY54" fmla="*/ 163639 h 354329"/>
                        <a:gd name="connsiteX55" fmla="*/ 2610517 w 2610992"/>
                        <a:gd name="connsiteY55" fmla="*/ 142304 h 354329"/>
                        <a:gd name="connsiteX56" fmla="*/ 2610898 w 2610992"/>
                        <a:gd name="connsiteY56" fmla="*/ 42386 h 354329"/>
                        <a:gd name="connsiteX57" fmla="*/ 2610326 w 2610992"/>
                        <a:gd name="connsiteY57" fmla="*/ 42386 h 354329"/>
                        <a:gd name="connsiteX58" fmla="*/ 2385441 w 2610992"/>
                        <a:gd name="connsiteY58" fmla="*/ 37624 h 354329"/>
                        <a:gd name="connsiteX59" fmla="*/ 2281142 w 2610992"/>
                        <a:gd name="connsiteY59" fmla="*/ 27337 h 354329"/>
                        <a:gd name="connsiteX60" fmla="*/ 2317528 w 2610992"/>
                        <a:gd name="connsiteY60" fmla="*/ 26289 h 354329"/>
                        <a:gd name="connsiteX61" fmla="*/ 2281142 w 2610992"/>
                        <a:gd name="connsiteY61" fmla="*/ 22765 h 354329"/>
                        <a:gd name="connsiteX62" fmla="*/ 2386489 w 2610992"/>
                        <a:gd name="connsiteY62" fmla="*/ 19717 h 354329"/>
                        <a:gd name="connsiteX63" fmla="*/ 2610803 w 2610992"/>
                        <a:gd name="connsiteY63" fmla="*/ 24479 h 354329"/>
                        <a:gd name="connsiteX64" fmla="*/ 2610993 w 2610992"/>
                        <a:gd name="connsiteY64" fmla="*/ 24479 h 354329"/>
                        <a:gd name="connsiteX65" fmla="*/ 2610993 w 2610992"/>
                        <a:gd name="connsiteY65" fmla="*/ 1714 h 354329"/>
                        <a:gd name="connsiteX66" fmla="*/ 2548033 w 2610992"/>
                        <a:gd name="connsiteY66" fmla="*/ 11144 h 354329"/>
                        <a:gd name="connsiteX67" fmla="*/ 2400300 w 2610992"/>
                        <a:gd name="connsiteY67" fmla="*/ 10382 h 354329"/>
                        <a:gd name="connsiteX68" fmla="*/ 2217992 w 2610992"/>
                        <a:gd name="connsiteY68" fmla="*/ 2191 h 354329"/>
                        <a:gd name="connsiteX69" fmla="*/ 1690211 w 2610992"/>
                        <a:gd name="connsiteY69" fmla="*/ 2286 h 354329"/>
                        <a:gd name="connsiteX70" fmla="*/ 1678781 w 2610992"/>
                        <a:gd name="connsiteY70" fmla="*/ 953 h 354329"/>
                        <a:gd name="connsiteX71" fmla="*/ 1543622 w 2610992"/>
                        <a:gd name="connsiteY71" fmla="*/ 7334 h 354329"/>
                        <a:gd name="connsiteX72" fmla="*/ 1271492 w 2610992"/>
                        <a:gd name="connsiteY72" fmla="*/ 8954 h 354329"/>
                        <a:gd name="connsiteX73" fmla="*/ 999935 w 2610992"/>
                        <a:gd name="connsiteY73" fmla="*/ 3810 h 354329"/>
                        <a:gd name="connsiteX74" fmla="*/ 931259 w 2610992"/>
                        <a:gd name="connsiteY74" fmla="*/ 0 h 354329"/>
                        <a:gd name="connsiteX75" fmla="*/ 648938 w 2610992"/>
                        <a:gd name="connsiteY75" fmla="*/ 667 h 354329"/>
                        <a:gd name="connsiteX76" fmla="*/ 599027 w 2610992"/>
                        <a:gd name="connsiteY76" fmla="*/ 3524 h 354329"/>
                        <a:gd name="connsiteX77" fmla="*/ 463487 w 2610992"/>
                        <a:gd name="connsiteY77" fmla="*/ 6477 h 354329"/>
                        <a:gd name="connsiteX78" fmla="*/ 1048 w 2610992"/>
                        <a:gd name="connsiteY78" fmla="*/ 2191 h 354329"/>
                        <a:gd name="connsiteX79" fmla="*/ 667 w 2610992"/>
                        <a:gd name="connsiteY79" fmla="*/ 98488 h 354329"/>
                        <a:gd name="connsiteX80" fmla="*/ 208026 w 2610992"/>
                        <a:gd name="connsiteY80" fmla="*/ 104204 h 354329"/>
                        <a:gd name="connsiteX81" fmla="*/ 482060 w 2610992"/>
                        <a:gd name="connsiteY81" fmla="*/ 93250 h 354329"/>
                        <a:gd name="connsiteX82" fmla="*/ 933736 w 2610992"/>
                        <a:gd name="connsiteY82" fmla="*/ 71914 h 354329"/>
                        <a:gd name="connsiteX83" fmla="*/ 1386459 w 2610992"/>
                        <a:gd name="connsiteY83" fmla="*/ 79248 h 354329"/>
                        <a:gd name="connsiteX84" fmla="*/ 1808036 w 2610992"/>
                        <a:gd name="connsiteY84" fmla="*/ 94393 h 354329"/>
                        <a:gd name="connsiteX85" fmla="*/ 1661255 w 2610992"/>
                        <a:gd name="connsiteY85" fmla="*/ 95821 h 354329"/>
                        <a:gd name="connsiteX86" fmla="*/ 1808036 w 2610992"/>
                        <a:gd name="connsiteY86" fmla="*/ 98965 h 354329"/>
                        <a:gd name="connsiteX87" fmla="*/ 1385411 w 2610992"/>
                        <a:gd name="connsiteY87" fmla="*/ 97060 h 354329"/>
                        <a:gd name="connsiteX88" fmla="*/ 934307 w 2610992"/>
                        <a:gd name="connsiteY88" fmla="*/ 89725 h 354329"/>
                        <a:gd name="connsiteX89" fmla="*/ 483489 w 2610992"/>
                        <a:gd name="connsiteY89" fmla="*/ 111062 h 354329"/>
                        <a:gd name="connsiteX90" fmla="*/ 208026 w 2610992"/>
                        <a:gd name="connsiteY90" fmla="*/ 115443 h 354329"/>
                        <a:gd name="connsiteX91" fmla="*/ 762 w 2610992"/>
                        <a:gd name="connsiteY91" fmla="*/ 104680 h 354329"/>
                        <a:gd name="connsiteX92" fmla="*/ 571 w 2610992"/>
                        <a:gd name="connsiteY92" fmla="*/ 146209 h 354329"/>
                        <a:gd name="connsiteX93" fmla="*/ 279083 w 2610992"/>
                        <a:gd name="connsiteY93" fmla="*/ 154210 h 354329"/>
                        <a:gd name="connsiteX94" fmla="*/ 432245 w 2610992"/>
                        <a:gd name="connsiteY94" fmla="*/ 150114 h 354329"/>
                        <a:gd name="connsiteX95" fmla="*/ 470440 w 2610992"/>
                        <a:gd name="connsiteY95" fmla="*/ 147923 h 354329"/>
                        <a:gd name="connsiteX96" fmla="*/ 508635 w 2610992"/>
                        <a:gd name="connsiteY96" fmla="*/ 145447 h 354329"/>
                        <a:gd name="connsiteX97" fmla="*/ 584835 w 2610992"/>
                        <a:gd name="connsiteY97" fmla="*/ 139446 h 354329"/>
                        <a:gd name="connsiteX98" fmla="*/ 890302 w 2610992"/>
                        <a:gd name="connsiteY98" fmla="*/ 115157 h 354329"/>
                        <a:gd name="connsiteX99" fmla="*/ 1034129 w 2610992"/>
                        <a:gd name="connsiteY99" fmla="*/ 113633 h 354329"/>
                        <a:gd name="connsiteX100" fmla="*/ 1176909 w 2610992"/>
                        <a:gd name="connsiteY100" fmla="*/ 123349 h 354329"/>
                        <a:gd name="connsiteX101" fmla="*/ 1034034 w 2610992"/>
                        <a:gd name="connsiteY101" fmla="*/ 116967 h 354329"/>
                        <a:gd name="connsiteX102" fmla="*/ 978122 w 2610992"/>
                        <a:gd name="connsiteY102" fmla="*/ 117824 h 354329"/>
                        <a:gd name="connsiteX103" fmla="*/ 1034129 w 2610992"/>
                        <a:gd name="connsiteY103" fmla="*/ 118300 h 354329"/>
                        <a:gd name="connsiteX104" fmla="*/ 1176909 w 2610992"/>
                        <a:gd name="connsiteY104" fmla="*/ 128016 h 354329"/>
                        <a:gd name="connsiteX105" fmla="*/ 1034034 w 2610992"/>
                        <a:gd name="connsiteY105" fmla="*/ 121634 h 354329"/>
                        <a:gd name="connsiteX106" fmla="*/ 891064 w 2610992"/>
                        <a:gd name="connsiteY106" fmla="*/ 126492 h 354329"/>
                        <a:gd name="connsiteX107" fmla="*/ 586073 w 2610992"/>
                        <a:gd name="connsiteY107" fmla="*/ 150781 h 354329"/>
                        <a:gd name="connsiteX108" fmla="*/ 509683 w 2610992"/>
                        <a:gd name="connsiteY108" fmla="*/ 156877 h 354329"/>
                        <a:gd name="connsiteX109" fmla="*/ 471392 w 2610992"/>
                        <a:gd name="connsiteY109" fmla="*/ 159448 h 354329"/>
                        <a:gd name="connsiteX110" fmla="*/ 433007 w 2610992"/>
                        <a:gd name="connsiteY110" fmla="*/ 161639 h 354329"/>
                        <a:gd name="connsiteX111" fmla="*/ 279178 w 2610992"/>
                        <a:gd name="connsiteY111" fmla="*/ 165735 h 354329"/>
                        <a:gd name="connsiteX112" fmla="*/ 667 w 2610992"/>
                        <a:gd name="connsiteY112" fmla="*/ 152781 h 354329"/>
                        <a:gd name="connsiteX113" fmla="*/ 667 w 2610992"/>
                        <a:gd name="connsiteY113" fmla="*/ 179451 h 354329"/>
                        <a:gd name="connsiteX114" fmla="*/ 52387 w 2610992"/>
                        <a:gd name="connsiteY114" fmla="*/ 180213 h 354329"/>
                        <a:gd name="connsiteX115" fmla="*/ 222885 w 2610992"/>
                        <a:gd name="connsiteY115" fmla="*/ 184975 h 354329"/>
                        <a:gd name="connsiteX116" fmla="*/ 257461 w 2610992"/>
                        <a:gd name="connsiteY116" fmla="*/ 186214 h 354329"/>
                        <a:gd name="connsiteX117" fmla="*/ 274701 w 2610992"/>
                        <a:gd name="connsiteY117" fmla="*/ 186690 h 354329"/>
                        <a:gd name="connsiteX118" fmla="*/ 283369 w 2610992"/>
                        <a:gd name="connsiteY118" fmla="*/ 186976 h 354329"/>
                        <a:gd name="connsiteX119" fmla="*/ 292037 w 2610992"/>
                        <a:gd name="connsiteY119" fmla="*/ 186976 h 354329"/>
                        <a:gd name="connsiteX120" fmla="*/ 326708 w 2610992"/>
                        <a:gd name="connsiteY120" fmla="*/ 187166 h 354329"/>
                        <a:gd name="connsiteX121" fmla="*/ 344043 w 2610992"/>
                        <a:gd name="connsiteY121" fmla="*/ 187071 h 354329"/>
                        <a:gd name="connsiteX122" fmla="*/ 361379 w 2610992"/>
                        <a:gd name="connsiteY122" fmla="*/ 186785 h 354329"/>
                        <a:gd name="connsiteX123" fmla="*/ 430816 w 2610992"/>
                        <a:gd name="connsiteY123" fmla="*/ 184785 h 354329"/>
                        <a:gd name="connsiteX124" fmla="*/ 465582 w 2610992"/>
                        <a:gd name="connsiteY124" fmla="*/ 183071 h 354329"/>
                        <a:gd name="connsiteX125" fmla="*/ 482918 w 2610992"/>
                        <a:gd name="connsiteY125" fmla="*/ 182213 h 354329"/>
                        <a:gd name="connsiteX126" fmla="*/ 500348 w 2610992"/>
                        <a:gd name="connsiteY126" fmla="*/ 181165 h 354329"/>
                        <a:gd name="connsiteX127" fmla="*/ 779145 w 2610992"/>
                        <a:gd name="connsiteY127" fmla="*/ 159448 h 354329"/>
                        <a:gd name="connsiteX128" fmla="*/ 1042988 w 2610992"/>
                        <a:gd name="connsiteY128" fmla="*/ 158210 h 354329"/>
                        <a:gd name="connsiteX129" fmla="*/ 997458 w 2610992"/>
                        <a:gd name="connsiteY129" fmla="*/ 161925 h 354329"/>
                        <a:gd name="connsiteX130" fmla="*/ 1042988 w 2610992"/>
                        <a:gd name="connsiteY130" fmla="*/ 162878 h 354329"/>
                        <a:gd name="connsiteX131" fmla="*/ 783527 w 2610992"/>
                        <a:gd name="connsiteY131" fmla="*/ 190500 h 354329"/>
                        <a:gd name="connsiteX132" fmla="*/ 503682 w 2610992"/>
                        <a:gd name="connsiteY132" fmla="*/ 212312 h 354329"/>
                        <a:gd name="connsiteX133" fmla="*/ 486061 w 2610992"/>
                        <a:gd name="connsiteY133" fmla="*/ 213360 h 354329"/>
                        <a:gd name="connsiteX134" fmla="*/ 468440 w 2610992"/>
                        <a:gd name="connsiteY134" fmla="*/ 214217 h 354329"/>
                        <a:gd name="connsiteX135" fmla="*/ 433102 w 2610992"/>
                        <a:gd name="connsiteY135" fmla="*/ 215932 h 354329"/>
                        <a:gd name="connsiteX136" fmla="*/ 362141 w 2610992"/>
                        <a:gd name="connsiteY136" fmla="*/ 218027 h 354329"/>
                        <a:gd name="connsiteX137" fmla="*/ 344424 w 2610992"/>
                        <a:gd name="connsiteY137" fmla="*/ 218313 h 354329"/>
                        <a:gd name="connsiteX138" fmla="*/ 326612 w 2610992"/>
                        <a:gd name="connsiteY138" fmla="*/ 218504 h 354329"/>
                        <a:gd name="connsiteX139" fmla="*/ 290989 w 2610992"/>
                        <a:gd name="connsiteY139" fmla="*/ 218313 h 354329"/>
                        <a:gd name="connsiteX140" fmla="*/ 282131 w 2610992"/>
                        <a:gd name="connsiteY140" fmla="*/ 218313 h 354329"/>
                        <a:gd name="connsiteX141" fmla="*/ 273272 w 2610992"/>
                        <a:gd name="connsiteY141" fmla="*/ 218027 h 354329"/>
                        <a:gd name="connsiteX142" fmla="*/ 255461 w 2610992"/>
                        <a:gd name="connsiteY142" fmla="*/ 217551 h 354329"/>
                        <a:gd name="connsiteX143" fmla="*/ 219932 w 2610992"/>
                        <a:gd name="connsiteY143" fmla="*/ 216313 h 354329"/>
                        <a:gd name="connsiteX144" fmla="*/ 50483 w 2610992"/>
                        <a:gd name="connsiteY144" fmla="*/ 198311 h 354329"/>
                        <a:gd name="connsiteX145" fmla="*/ 571 w 2610992"/>
                        <a:gd name="connsiteY145" fmla="*/ 193643 h 354329"/>
                        <a:gd name="connsiteX146" fmla="*/ 190 w 2610992"/>
                        <a:gd name="connsiteY146" fmla="*/ 286036 h 354329"/>
                        <a:gd name="connsiteX147" fmla="*/ 138779 w 2610992"/>
                        <a:gd name="connsiteY147" fmla="*/ 288322 h 354329"/>
                        <a:gd name="connsiteX148" fmla="*/ 444246 w 2610992"/>
                        <a:gd name="connsiteY148" fmla="*/ 279940 h 354329"/>
                        <a:gd name="connsiteX149" fmla="*/ 586740 w 2610992"/>
                        <a:gd name="connsiteY149" fmla="*/ 270700 h 354329"/>
                        <a:gd name="connsiteX150" fmla="*/ 488633 w 2610992"/>
                        <a:gd name="connsiteY150" fmla="*/ 282130 h 354329"/>
                        <a:gd name="connsiteX151" fmla="*/ 586645 w 2610992"/>
                        <a:gd name="connsiteY151" fmla="*/ 275368 h 354329"/>
                        <a:gd name="connsiteX152" fmla="*/ 445103 w 2610992"/>
                        <a:gd name="connsiteY152" fmla="*/ 291274 h 354329"/>
                        <a:gd name="connsiteX153" fmla="*/ 138398 w 2610992"/>
                        <a:gd name="connsiteY153" fmla="*/ 299752 h 354329"/>
                        <a:gd name="connsiteX154" fmla="*/ 0 w 2610992"/>
                        <a:gd name="connsiteY154" fmla="*/ 292513 h 354329"/>
                        <a:gd name="connsiteX155" fmla="*/ 0 w 2610992"/>
                        <a:gd name="connsiteY155" fmla="*/ 328422 h 354329"/>
                        <a:gd name="connsiteX156" fmla="*/ 17621 w 2610992"/>
                        <a:gd name="connsiteY156" fmla="*/ 354330 h 354329"/>
                        <a:gd name="connsiteX157" fmla="*/ 2580799 w 2610992"/>
                        <a:gd name="connsiteY157" fmla="*/ 348139 h 354329"/>
                        <a:gd name="connsiteX158" fmla="*/ 2596610 w 2610992"/>
                        <a:gd name="connsiteY158" fmla="*/ 318230 h 354329"/>
                        <a:gd name="connsiteX159" fmla="*/ 2192369 w 2610992"/>
                        <a:gd name="connsiteY159" fmla="*/ 334518 h 354329"/>
                        <a:gd name="connsiteX160" fmla="*/ 1739456 w 2610992"/>
                        <a:gd name="connsiteY160" fmla="*/ 337375 h 354329"/>
                        <a:gd name="connsiteX161" fmla="*/ 1513237 w 2610992"/>
                        <a:gd name="connsiteY161" fmla="*/ 333185 h 354329"/>
                        <a:gd name="connsiteX162" fmla="*/ 1287399 w 2610992"/>
                        <a:gd name="connsiteY162" fmla="*/ 336899 h 354329"/>
                        <a:gd name="connsiteX163" fmla="*/ 1063466 w 2610992"/>
                        <a:gd name="connsiteY163" fmla="*/ 349948 h 354329"/>
                        <a:gd name="connsiteX164" fmla="*/ 1018318 w 2610992"/>
                        <a:gd name="connsiteY164" fmla="*/ 349948 h 354329"/>
                        <a:gd name="connsiteX165" fmla="*/ 1122712 w 2610992"/>
                        <a:gd name="connsiteY165" fmla="*/ 341090 h 354329"/>
                        <a:gd name="connsiteX166" fmla="*/ 1063466 w 2610992"/>
                        <a:gd name="connsiteY166" fmla="*/ 345281 h 354329"/>
                        <a:gd name="connsiteX167" fmla="*/ 1018318 w 2610992"/>
                        <a:gd name="connsiteY167" fmla="*/ 345281 h 354329"/>
                        <a:gd name="connsiteX168" fmla="*/ 1286732 w 2610992"/>
                        <a:gd name="connsiteY168" fmla="*/ 325564 h 354329"/>
                        <a:gd name="connsiteX169" fmla="*/ 1513332 w 2610992"/>
                        <a:gd name="connsiteY169" fmla="*/ 321850 h 354329"/>
                        <a:gd name="connsiteX170" fmla="*/ 2210943 w 2610992"/>
                        <a:gd name="connsiteY170" fmla="*/ 226028 h 354329"/>
                        <a:gd name="connsiteX171" fmla="*/ 2144363 w 2610992"/>
                        <a:gd name="connsiteY171" fmla="*/ 228505 h 354329"/>
                        <a:gd name="connsiteX172" fmla="*/ 2001965 w 2610992"/>
                        <a:gd name="connsiteY172" fmla="*/ 226600 h 354329"/>
                        <a:gd name="connsiteX173" fmla="*/ 1915478 w 2610992"/>
                        <a:gd name="connsiteY173" fmla="*/ 222123 h 354329"/>
                        <a:gd name="connsiteX174" fmla="*/ 1975676 w 2610992"/>
                        <a:gd name="connsiteY174" fmla="*/ 220599 h 354329"/>
                        <a:gd name="connsiteX175" fmla="*/ 1915478 w 2610992"/>
                        <a:gd name="connsiteY175" fmla="*/ 217456 h 354329"/>
                        <a:gd name="connsiteX176" fmla="*/ 2002155 w 2610992"/>
                        <a:gd name="connsiteY176" fmla="*/ 215265 h 354329"/>
                        <a:gd name="connsiteX177" fmla="*/ 2144554 w 2610992"/>
                        <a:gd name="connsiteY177" fmla="*/ 217170 h 354329"/>
                        <a:gd name="connsiteX178" fmla="*/ 2210943 w 2610992"/>
                        <a:gd name="connsiteY178" fmla="*/ 221361 h 354329"/>
                        <a:gd name="connsiteX179" fmla="*/ 2164747 w 2610992"/>
                        <a:gd name="connsiteY179" fmla="*/ 223075 h 354329"/>
                        <a:gd name="connsiteX180" fmla="*/ 2210943 w 2610992"/>
                        <a:gd name="connsiteY180" fmla="*/ 226028 h 354329"/>
                        <a:gd name="connsiteX181" fmla="*/ 1461897 w 2610992"/>
                        <a:gd name="connsiteY181" fmla="*/ 190214 h 354329"/>
                        <a:gd name="connsiteX182" fmla="*/ 1941290 w 2610992"/>
                        <a:gd name="connsiteY182" fmla="*/ 189071 h 354329"/>
                        <a:gd name="connsiteX183" fmla="*/ 2165128 w 2610992"/>
                        <a:gd name="connsiteY183" fmla="*/ 195167 h 354329"/>
                        <a:gd name="connsiteX184" fmla="*/ 2087309 w 2610992"/>
                        <a:gd name="connsiteY184" fmla="*/ 197644 h 354329"/>
                        <a:gd name="connsiteX185" fmla="*/ 2165128 w 2610992"/>
                        <a:gd name="connsiteY185" fmla="*/ 199739 h 354329"/>
                        <a:gd name="connsiteX186" fmla="*/ 1941195 w 2610992"/>
                        <a:gd name="connsiteY186" fmla="*/ 206978 h 354329"/>
                        <a:gd name="connsiteX187" fmla="*/ 1461802 w 2610992"/>
                        <a:gd name="connsiteY187" fmla="*/ 208121 h 354329"/>
                        <a:gd name="connsiteX188" fmla="*/ 1170337 w 2610992"/>
                        <a:gd name="connsiteY188" fmla="*/ 202216 h 354329"/>
                        <a:gd name="connsiteX189" fmla="*/ 1271683 w 2610992"/>
                        <a:gd name="connsiteY189" fmla="*/ 199644 h 354329"/>
                        <a:gd name="connsiteX190" fmla="*/ 1170337 w 2610992"/>
                        <a:gd name="connsiteY190" fmla="*/ 197548 h 354329"/>
                        <a:gd name="connsiteX191" fmla="*/ 1461897 w 2610992"/>
                        <a:gd name="connsiteY191" fmla="*/ 190214 h 354329"/>
                        <a:gd name="connsiteX192" fmla="*/ 1943005 w 2610992"/>
                        <a:gd name="connsiteY192" fmla="*/ 6667 h 354329"/>
                        <a:gd name="connsiteX193" fmla="*/ 1957864 w 2610992"/>
                        <a:gd name="connsiteY193" fmla="*/ 9620 h 354329"/>
                        <a:gd name="connsiteX194" fmla="*/ 1940052 w 2610992"/>
                        <a:gd name="connsiteY194" fmla="*/ 6667 h 354329"/>
                        <a:gd name="connsiteX195" fmla="*/ 1942910 w 2610992"/>
                        <a:gd name="connsiteY195" fmla="*/ 6667 h 354329"/>
                        <a:gd name="connsiteX196" fmla="*/ 1957864 w 2610992"/>
                        <a:gd name="connsiteY196" fmla="*/ 14288 h 354329"/>
                        <a:gd name="connsiteX197" fmla="*/ 1940052 w 2610992"/>
                        <a:gd name="connsiteY197" fmla="*/ 11335 h 354329"/>
                        <a:gd name="connsiteX198" fmla="*/ 1942910 w 2610992"/>
                        <a:gd name="connsiteY198" fmla="*/ 11335 h 354329"/>
                        <a:gd name="connsiteX199" fmla="*/ 1957769 w 2610992"/>
                        <a:gd name="connsiteY199" fmla="*/ 14288 h 354329"/>
                        <a:gd name="connsiteX200" fmla="*/ 812387 w 2610992"/>
                        <a:gd name="connsiteY200" fmla="*/ 9430 h 354329"/>
                        <a:gd name="connsiteX201" fmla="*/ 915162 w 2610992"/>
                        <a:gd name="connsiteY201" fmla="*/ 9144 h 354329"/>
                        <a:gd name="connsiteX202" fmla="*/ 1189387 w 2610992"/>
                        <a:gd name="connsiteY202" fmla="*/ 8477 h 354329"/>
                        <a:gd name="connsiteX203" fmla="*/ 1168622 w 2610992"/>
                        <a:gd name="connsiteY203" fmla="*/ 9906 h 354329"/>
                        <a:gd name="connsiteX204" fmla="*/ 1116806 w 2610992"/>
                        <a:gd name="connsiteY204" fmla="*/ 13240 h 354329"/>
                        <a:gd name="connsiteX205" fmla="*/ 1189387 w 2610992"/>
                        <a:gd name="connsiteY205" fmla="*/ 13049 h 354329"/>
                        <a:gd name="connsiteX206" fmla="*/ 1168622 w 2610992"/>
                        <a:gd name="connsiteY206" fmla="*/ 14478 h 354329"/>
                        <a:gd name="connsiteX207" fmla="*/ 989266 w 2610992"/>
                        <a:gd name="connsiteY207" fmla="*/ 24765 h 354329"/>
                        <a:gd name="connsiteX208" fmla="*/ 944309 w 2610992"/>
                        <a:gd name="connsiteY208" fmla="*/ 26384 h 354329"/>
                        <a:gd name="connsiteX209" fmla="*/ 899255 w 2610992"/>
                        <a:gd name="connsiteY209" fmla="*/ 27337 h 354329"/>
                        <a:gd name="connsiteX210" fmla="*/ 809054 w 2610992"/>
                        <a:gd name="connsiteY210" fmla="*/ 27337 h 354329"/>
                        <a:gd name="connsiteX211" fmla="*/ 598456 w 2610992"/>
                        <a:gd name="connsiteY211" fmla="*/ 14573 h 354329"/>
                        <a:gd name="connsiteX212" fmla="*/ 658463 w 2610992"/>
                        <a:gd name="connsiteY212" fmla="*/ 14383 h 354329"/>
                        <a:gd name="connsiteX213" fmla="*/ 598456 w 2610992"/>
                        <a:gd name="connsiteY213" fmla="*/ 9906 h 354329"/>
                        <a:gd name="connsiteX214" fmla="*/ 812387 w 2610992"/>
                        <a:gd name="connsiteY214" fmla="*/ 9430 h 354329"/>
                        <a:gd name="connsiteX215" fmla="*/ 2146459 w 2610992"/>
                        <a:gd name="connsiteY215" fmla="*/ 115348 h 354329"/>
                        <a:gd name="connsiteX216" fmla="*/ 2315623 w 2610992"/>
                        <a:gd name="connsiteY216" fmla="*/ 99155 h 354329"/>
                        <a:gd name="connsiteX217" fmla="*/ 2357533 w 2610992"/>
                        <a:gd name="connsiteY217" fmla="*/ 93536 h 354329"/>
                        <a:gd name="connsiteX218" fmla="*/ 2378393 w 2610992"/>
                        <a:gd name="connsiteY218" fmla="*/ 90488 h 354329"/>
                        <a:gd name="connsiteX219" fmla="*/ 2388775 w 2610992"/>
                        <a:gd name="connsiteY219" fmla="*/ 88963 h 354329"/>
                        <a:gd name="connsiteX220" fmla="*/ 2389442 w 2610992"/>
                        <a:gd name="connsiteY220" fmla="*/ 88963 h 354329"/>
                        <a:gd name="connsiteX221" fmla="*/ 2376011 w 2610992"/>
                        <a:gd name="connsiteY221" fmla="*/ 84391 h 354329"/>
                        <a:gd name="connsiteX222" fmla="*/ 2366772 w 2610992"/>
                        <a:gd name="connsiteY222" fmla="*/ 82963 h 354329"/>
                        <a:gd name="connsiteX223" fmla="*/ 2362105 w 2610992"/>
                        <a:gd name="connsiteY223" fmla="*/ 82582 h 354329"/>
                        <a:gd name="connsiteX224" fmla="*/ 2357152 w 2610992"/>
                        <a:gd name="connsiteY224" fmla="*/ 82296 h 354329"/>
                        <a:gd name="connsiteX225" fmla="*/ 2335816 w 2610992"/>
                        <a:gd name="connsiteY225" fmla="*/ 81534 h 354329"/>
                        <a:gd name="connsiteX226" fmla="*/ 1603819 w 2610992"/>
                        <a:gd name="connsiteY226" fmla="*/ 58103 h 354329"/>
                        <a:gd name="connsiteX227" fmla="*/ 870776 w 2610992"/>
                        <a:gd name="connsiteY227" fmla="*/ 58960 h 354329"/>
                        <a:gd name="connsiteX228" fmla="*/ 647795 w 2610992"/>
                        <a:gd name="connsiteY228" fmla="*/ 62103 h 354329"/>
                        <a:gd name="connsiteX229" fmla="*/ 424244 w 2610992"/>
                        <a:gd name="connsiteY229" fmla="*/ 57912 h 354329"/>
                        <a:gd name="connsiteX230" fmla="*/ 204216 w 2610992"/>
                        <a:gd name="connsiteY230" fmla="*/ 32861 h 354329"/>
                        <a:gd name="connsiteX231" fmla="*/ 86582 w 2610992"/>
                        <a:gd name="connsiteY231" fmla="*/ 15907 h 354329"/>
                        <a:gd name="connsiteX232" fmla="*/ 98489 w 2610992"/>
                        <a:gd name="connsiteY232" fmla="*/ 15907 h 354329"/>
                        <a:gd name="connsiteX233" fmla="*/ 205169 w 2610992"/>
                        <a:gd name="connsiteY233" fmla="*/ 29623 h 354329"/>
                        <a:gd name="connsiteX234" fmla="*/ 285369 w 2610992"/>
                        <a:gd name="connsiteY234" fmla="*/ 39243 h 354329"/>
                        <a:gd name="connsiteX235" fmla="*/ 204216 w 2610992"/>
                        <a:gd name="connsiteY235" fmla="*/ 28289 h 354329"/>
                        <a:gd name="connsiteX236" fmla="*/ 86582 w 2610992"/>
                        <a:gd name="connsiteY236" fmla="*/ 11335 h 354329"/>
                        <a:gd name="connsiteX237" fmla="*/ 98489 w 2610992"/>
                        <a:gd name="connsiteY237" fmla="*/ 11335 h 354329"/>
                        <a:gd name="connsiteX238" fmla="*/ 205169 w 2610992"/>
                        <a:gd name="connsiteY238" fmla="*/ 25051 h 354329"/>
                        <a:gd name="connsiteX239" fmla="*/ 425196 w 2610992"/>
                        <a:gd name="connsiteY239" fmla="*/ 46768 h 354329"/>
                        <a:gd name="connsiteX240" fmla="*/ 647414 w 2610992"/>
                        <a:gd name="connsiteY240" fmla="*/ 47625 h 354329"/>
                        <a:gd name="connsiteX241" fmla="*/ 870395 w 2610992"/>
                        <a:gd name="connsiteY241" fmla="*/ 41148 h 354329"/>
                        <a:gd name="connsiteX242" fmla="*/ 1604391 w 2610992"/>
                        <a:gd name="connsiteY242" fmla="*/ 40291 h 354329"/>
                        <a:gd name="connsiteX243" fmla="*/ 2337340 w 2610992"/>
                        <a:gd name="connsiteY243" fmla="*/ 63817 h 354329"/>
                        <a:gd name="connsiteX244" fmla="*/ 2358676 w 2610992"/>
                        <a:gd name="connsiteY244" fmla="*/ 65056 h 354329"/>
                        <a:gd name="connsiteX245" fmla="*/ 2364391 w 2610992"/>
                        <a:gd name="connsiteY245" fmla="*/ 65437 h 354329"/>
                        <a:gd name="connsiteX246" fmla="*/ 2370296 w 2610992"/>
                        <a:gd name="connsiteY246" fmla="*/ 66104 h 354329"/>
                        <a:gd name="connsiteX247" fmla="*/ 2381822 w 2610992"/>
                        <a:gd name="connsiteY247" fmla="*/ 68199 h 354329"/>
                        <a:gd name="connsiteX248" fmla="*/ 2393061 w 2610992"/>
                        <a:gd name="connsiteY248" fmla="*/ 71533 h 354329"/>
                        <a:gd name="connsiteX249" fmla="*/ 2403729 w 2610992"/>
                        <a:gd name="connsiteY249" fmla="*/ 76867 h 354329"/>
                        <a:gd name="connsiteX250" fmla="*/ 2406110 w 2610992"/>
                        <a:gd name="connsiteY250" fmla="*/ 78677 h 354329"/>
                        <a:gd name="connsiteX251" fmla="*/ 2408206 w 2610992"/>
                        <a:gd name="connsiteY251" fmla="*/ 80772 h 354329"/>
                        <a:gd name="connsiteX252" fmla="*/ 2410206 w 2610992"/>
                        <a:gd name="connsiteY252" fmla="*/ 83439 h 354329"/>
                        <a:gd name="connsiteX253" fmla="*/ 2411444 w 2610992"/>
                        <a:gd name="connsiteY253" fmla="*/ 86678 h 354329"/>
                        <a:gd name="connsiteX254" fmla="*/ 2411635 w 2610992"/>
                        <a:gd name="connsiteY254" fmla="*/ 92107 h 354329"/>
                        <a:gd name="connsiteX255" fmla="*/ 2411540 w 2610992"/>
                        <a:gd name="connsiteY255" fmla="*/ 97631 h 354329"/>
                        <a:gd name="connsiteX256" fmla="*/ 2410778 w 2610992"/>
                        <a:gd name="connsiteY256" fmla="*/ 100774 h 354329"/>
                        <a:gd name="connsiteX257" fmla="*/ 2410587 w 2610992"/>
                        <a:gd name="connsiteY257" fmla="*/ 101537 h 354329"/>
                        <a:gd name="connsiteX258" fmla="*/ 2410206 w 2610992"/>
                        <a:gd name="connsiteY258" fmla="*/ 101822 h 354329"/>
                        <a:gd name="connsiteX259" fmla="*/ 2409635 w 2610992"/>
                        <a:gd name="connsiteY259" fmla="*/ 101822 h 354329"/>
                        <a:gd name="connsiteX260" fmla="*/ 2407539 w 2610992"/>
                        <a:gd name="connsiteY260" fmla="*/ 102489 h 354329"/>
                        <a:gd name="connsiteX261" fmla="*/ 2403253 w 2610992"/>
                        <a:gd name="connsiteY261" fmla="*/ 103441 h 354329"/>
                        <a:gd name="connsiteX262" fmla="*/ 2398395 w 2610992"/>
                        <a:gd name="connsiteY262" fmla="*/ 104108 h 354329"/>
                        <a:gd name="connsiteX263" fmla="*/ 2392109 w 2610992"/>
                        <a:gd name="connsiteY263" fmla="*/ 104965 h 354329"/>
                        <a:gd name="connsiteX264" fmla="*/ 2381536 w 2610992"/>
                        <a:gd name="connsiteY264" fmla="*/ 106299 h 354329"/>
                        <a:gd name="connsiteX265" fmla="*/ 2360390 w 2610992"/>
                        <a:gd name="connsiteY265" fmla="*/ 108966 h 354329"/>
                        <a:gd name="connsiteX266" fmla="*/ 2317909 w 2610992"/>
                        <a:gd name="connsiteY266" fmla="*/ 113729 h 354329"/>
                        <a:gd name="connsiteX267" fmla="*/ 2147030 w 2610992"/>
                        <a:gd name="connsiteY267" fmla="*/ 126778 h 354329"/>
                        <a:gd name="connsiteX268" fmla="*/ 1804416 w 2610992"/>
                        <a:gd name="connsiteY268" fmla="*/ 122777 h 354329"/>
                        <a:gd name="connsiteX269" fmla="*/ 2042351 w 2610992"/>
                        <a:gd name="connsiteY269" fmla="*/ 124968 h 354329"/>
                        <a:gd name="connsiteX270" fmla="*/ 1804416 w 2610992"/>
                        <a:gd name="connsiteY270" fmla="*/ 118205 h 354329"/>
                        <a:gd name="connsiteX271" fmla="*/ 2146268 w 2610992"/>
                        <a:gd name="connsiteY271" fmla="*/ 115633 h 354329"/>
                        <a:gd name="connsiteX272" fmla="*/ 1544098 w 2610992"/>
                        <a:gd name="connsiteY272" fmla="*/ 119920 h 354329"/>
                        <a:gd name="connsiteX273" fmla="*/ 1650016 w 2610992"/>
                        <a:gd name="connsiteY273" fmla="*/ 125921 h 354329"/>
                        <a:gd name="connsiteX274" fmla="*/ 1699165 w 2610992"/>
                        <a:gd name="connsiteY274" fmla="*/ 131636 h 354329"/>
                        <a:gd name="connsiteX275" fmla="*/ 1664780 w 2610992"/>
                        <a:gd name="connsiteY275" fmla="*/ 132207 h 354329"/>
                        <a:gd name="connsiteX276" fmla="*/ 1699165 w 2610992"/>
                        <a:gd name="connsiteY276" fmla="*/ 136207 h 354329"/>
                        <a:gd name="connsiteX277" fmla="*/ 1649254 w 2610992"/>
                        <a:gd name="connsiteY277" fmla="*/ 137065 h 354329"/>
                        <a:gd name="connsiteX278" fmla="*/ 1543145 w 2610992"/>
                        <a:gd name="connsiteY278" fmla="*/ 131064 h 354329"/>
                        <a:gd name="connsiteX279" fmla="*/ 1479233 w 2610992"/>
                        <a:gd name="connsiteY279" fmla="*/ 123539 h 354329"/>
                        <a:gd name="connsiteX280" fmla="*/ 1523810 w 2610992"/>
                        <a:gd name="connsiteY280" fmla="*/ 124206 h 354329"/>
                        <a:gd name="connsiteX281" fmla="*/ 1479328 w 2610992"/>
                        <a:gd name="connsiteY281" fmla="*/ 118967 h 354329"/>
                        <a:gd name="connsiteX282" fmla="*/ 1544193 w 2610992"/>
                        <a:gd name="connsiteY282" fmla="*/ 119920 h 354329"/>
                        <a:gd name="connsiteX283" fmla="*/ 411575 w 2610992"/>
                        <a:gd name="connsiteY283" fmla="*/ 141732 h 354329"/>
                        <a:gd name="connsiteX284" fmla="*/ 261080 w 2610992"/>
                        <a:gd name="connsiteY284" fmla="*/ 150781 h 354329"/>
                        <a:gd name="connsiteX285" fmla="*/ 169164 w 2610992"/>
                        <a:gd name="connsiteY285" fmla="*/ 150304 h 354329"/>
                        <a:gd name="connsiteX286" fmla="*/ 232791 w 2610992"/>
                        <a:gd name="connsiteY286" fmla="*/ 146018 h 354329"/>
                        <a:gd name="connsiteX287" fmla="*/ 169164 w 2610992"/>
                        <a:gd name="connsiteY287" fmla="*/ 145637 h 354329"/>
                        <a:gd name="connsiteX288" fmla="*/ 260509 w 2610992"/>
                        <a:gd name="connsiteY288" fmla="*/ 139446 h 354329"/>
                        <a:gd name="connsiteX289" fmla="*/ 410527 w 2610992"/>
                        <a:gd name="connsiteY289" fmla="*/ 130397 h 354329"/>
                        <a:gd name="connsiteX290" fmla="*/ 481013 w 2610992"/>
                        <a:gd name="connsiteY290" fmla="*/ 127635 h 354329"/>
                        <a:gd name="connsiteX291" fmla="*/ 432816 w 2610992"/>
                        <a:gd name="connsiteY291" fmla="*/ 134207 h 354329"/>
                        <a:gd name="connsiteX292" fmla="*/ 481013 w 2610992"/>
                        <a:gd name="connsiteY292" fmla="*/ 132302 h 354329"/>
                        <a:gd name="connsiteX293" fmla="*/ 411671 w 2610992"/>
                        <a:gd name="connsiteY293" fmla="*/ 141732 h 354329"/>
                        <a:gd name="connsiteX294" fmla="*/ 1045655 w 2610992"/>
                        <a:gd name="connsiteY294" fmla="*/ 309563 h 354329"/>
                        <a:gd name="connsiteX295" fmla="*/ 804005 w 2610992"/>
                        <a:gd name="connsiteY295" fmla="*/ 336328 h 354329"/>
                        <a:gd name="connsiteX296" fmla="*/ 968978 w 2610992"/>
                        <a:gd name="connsiteY296" fmla="*/ 310610 h 354329"/>
                        <a:gd name="connsiteX297" fmla="*/ 804005 w 2610992"/>
                        <a:gd name="connsiteY297" fmla="*/ 331661 h 354329"/>
                        <a:gd name="connsiteX298" fmla="*/ 1044797 w 2610992"/>
                        <a:gd name="connsiteY298" fmla="*/ 298323 h 354329"/>
                        <a:gd name="connsiteX299" fmla="*/ 1448562 w 2610992"/>
                        <a:gd name="connsiteY299" fmla="*/ 295370 h 354329"/>
                        <a:gd name="connsiteX300" fmla="*/ 1636205 w 2610992"/>
                        <a:gd name="connsiteY300" fmla="*/ 306896 h 354329"/>
                        <a:gd name="connsiteX301" fmla="*/ 1505807 w 2610992"/>
                        <a:gd name="connsiteY301" fmla="*/ 303371 h 354329"/>
                        <a:gd name="connsiteX302" fmla="*/ 1636205 w 2610992"/>
                        <a:gd name="connsiteY302" fmla="*/ 311563 h 354329"/>
                        <a:gd name="connsiteX303" fmla="*/ 1447990 w 2610992"/>
                        <a:gd name="connsiteY303" fmla="*/ 306705 h 354329"/>
                        <a:gd name="connsiteX304" fmla="*/ 1045750 w 2610992"/>
                        <a:gd name="connsiteY304" fmla="*/ 309658 h 354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992" h="354329">
                          <a:moveTo>
                            <a:pt x="1513046" y="321373"/>
                          </a:moveTo>
                          <a:cubicBezTo>
                            <a:pt x="1588580" y="322231"/>
                            <a:pt x="1663922" y="324612"/>
                            <a:pt x="1739265" y="325564"/>
                          </a:cubicBezTo>
                          <a:cubicBezTo>
                            <a:pt x="1890046" y="327565"/>
                            <a:pt x="2040827" y="326136"/>
                            <a:pt x="2191607" y="322707"/>
                          </a:cubicBezTo>
                          <a:cubicBezTo>
                            <a:pt x="2327243" y="320707"/>
                            <a:pt x="2462975" y="317087"/>
                            <a:pt x="2598611" y="312706"/>
                          </a:cubicBezTo>
                          <a:cubicBezTo>
                            <a:pt x="2602135" y="305657"/>
                            <a:pt x="2605754" y="298609"/>
                            <a:pt x="2609564" y="291751"/>
                          </a:cubicBezTo>
                          <a:lnTo>
                            <a:pt x="2609755" y="248221"/>
                          </a:lnTo>
                          <a:cubicBezTo>
                            <a:pt x="2536317" y="256032"/>
                            <a:pt x="2462689" y="263271"/>
                            <a:pt x="2388870" y="269748"/>
                          </a:cubicBezTo>
                          <a:cubicBezTo>
                            <a:pt x="2308955" y="276796"/>
                            <a:pt x="2228755" y="282797"/>
                            <a:pt x="2148459" y="288131"/>
                          </a:cubicBezTo>
                          <a:cubicBezTo>
                            <a:pt x="1976152" y="292417"/>
                            <a:pt x="1803654" y="292513"/>
                            <a:pt x="1631347" y="289084"/>
                          </a:cubicBezTo>
                          <a:cubicBezTo>
                            <a:pt x="1545241" y="287369"/>
                            <a:pt x="1459040" y="284416"/>
                            <a:pt x="1373219" y="280892"/>
                          </a:cubicBezTo>
                          <a:cubicBezTo>
                            <a:pt x="1287494" y="277273"/>
                            <a:pt x="1202912" y="273748"/>
                            <a:pt x="1118616" y="275844"/>
                          </a:cubicBezTo>
                          <a:cubicBezTo>
                            <a:pt x="1015746" y="274606"/>
                            <a:pt x="912019" y="279368"/>
                            <a:pt x="808482" y="287179"/>
                          </a:cubicBezTo>
                          <a:cubicBezTo>
                            <a:pt x="704945" y="294989"/>
                            <a:pt x="601409" y="305848"/>
                            <a:pt x="498062" y="316706"/>
                          </a:cubicBezTo>
                          <a:cubicBezTo>
                            <a:pt x="521303" y="312706"/>
                            <a:pt x="544640" y="308705"/>
                            <a:pt x="567976" y="304800"/>
                          </a:cubicBezTo>
                          <a:cubicBezTo>
                            <a:pt x="544735" y="307181"/>
                            <a:pt x="521399" y="309658"/>
                            <a:pt x="498158" y="312134"/>
                          </a:cubicBezTo>
                          <a:cubicBezTo>
                            <a:pt x="599599" y="294704"/>
                            <a:pt x="701231" y="277368"/>
                            <a:pt x="804101" y="262890"/>
                          </a:cubicBezTo>
                          <a:cubicBezTo>
                            <a:pt x="906971" y="248317"/>
                            <a:pt x="1011269" y="236791"/>
                            <a:pt x="1117283" y="231267"/>
                          </a:cubicBezTo>
                          <a:lnTo>
                            <a:pt x="1133666" y="230886"/>
                          </a:lnTo>
                          <a:lnTo>
                            <a:pt x="1150049" y="230886"/>
                          </a:lnTo>
                          <a:cubicBezTo>
                            <a:pt x="1161002" y="230696"/>
                            <a:pt x="1171861" y="230600"/>
                            <a:pt x="1182815" y="230600"/>
                          </a:cubicBezTo>
                          <a:cubicBezTo>
                            <a:pt x="1204627" y="230696"/>
                            <a:pt x="1226439" y="231077"/>
                            <a:pt x="1248156" y="231648"/>
                          </a:cubicBezTo>
                          <a:cubicBezTo>
                            <a:pt x="1291590" y="232791"/>
                            <a:pt x="1334643" y="234601"/>
                            <a:pt x="1377410" y="236411"/>
                          </a:cubicBezTo>
                          <a:cubicBezTo>
                            <a:pt x="1462850" y="239935"/>
                            <a:pt x="1548194" y="242888"/>
                            <a:pt x="1633728" y="244602"/>
                          </a:cubicBezTo>
                          <a:cubicBezTo>
                            <a:pt x="1804702" y="248031"/>
                            <a:pt x="1975866" y="247936"/>
                            <a:pt x="2146840" y="243649"/>
                          </a:cubicBezTo>
                          <a:cubicBezTo>
                            <a:pt x="2226850" y="244983"/>
                            <a:pt x="2307050" y="245650"/>
                            <a:pt x="2387251" y="245269"/>
                          </a:cubicBezTo>
                          <a:cubicBezTo>
                            <a:pt x="2461450" y="244983"/>
                            <a:pt x="2535650" y="243840"/>
                            <a:pt x="2609946" y="242221"/>
                          </a:cubicBezTo>
                          <a:lnTo>
                            <a:pt x="2609946" y="206502"/>
                          </a:lnTo>
                          <a:cubicBezTo>
                            <a:pt x="2537555" y="207264"/>
                            <a:pt x="2464975" y="207740"/>
                            <a:pt x="2392394" y="207645"/>
                          </a:cubicBezTo>
                          <a:cubicBezTo>
                            <a:pt x="2347341" y="206502"/>
                            <a:pt x="2302193" y="205264"/>
                            <a:pt x="2257235" y="203835"/>
                          </a:cubicBezTo>
                          <a:cubicBezTo>
                            <a:pt x="2288572" y="203263"/>
                            <a:pt x="2319909" y="202597"/>
                            <a:pt x="2351246" y="201930"/>
                          </a:cubicBezTo>
                          <a:cubicBezTo>
                            <a:pt x="2319909" y="201073"/>
                            <a:pt x="2288572" y="200215"/>
                            <a:pt x="2257235" y="199263"/>
                          </a:cubicBezTo>
                          <a:cubicBezTo>
                            <a:pt x="2302383" y="198501"/>
                            <a:pt x="2347436" y="197548"/>
                            <a:pt x="2392490" y="196501"/>
                          </a:cubicBezTo>
                          <a:cubicBezTo>
                            <a:pt x="2465070" y="196501"/>
                            <a:pt x="2537555" y="196024"/>
                            <a:pt x="2610136" y="195358"/>
                          </a:cubicBezTo>
                          <a:lnTo>
                            <a:pt x="2610326" y="147923"/>
                          </a:lnTo>
                          <a:cubicBezTo>
                            <a:pt x="2440972" y="161735"/>
                            <a:pt x="2270760" y="171069"/>
                            <a:pt x="2100263" y="174974"/>
                          </a:cubicBezTo>
                          <a:cubicBezTo>
                            <a:pt x="1994344" y="176784"/>
                            <a:pt x="1888427" y="176784"/>
                            <a:pt x="1782604" y="174784"/>
                          </a:cubicBezTo>
                          <a:cubicBezTo>
                            <a:pt x="1729740" y="173736"/>
                            <a:pt x="1676781" y="172307"/>
                            <a:pt x="1623917" y="170402"/>
                          </a:cubicBezTo>
                          <a:cubicBezTo>
                            <a:pt x="1571054" y="168497"/>
                            <a:pt x="1518285" y="166402"/>
                            <a:pt x="1465517" y="165259"/>
                          </a:cubicBezTo>
                          <a:cubicBezTo>
                            <a:pt x="1439132" y="164687"/>
                            <a:pt x="1412748" y="164402"/>
                            <a:pt x="1386364" y="164402"/>
                          </a:cubicBezTo>
                          <a:cubicBezTo>
                            <a:pt x="1359980" y="164497"/>
                            <a:pt x="1333595" y="164973"/>
                            <a:pt x="1307306" y="165925"/>
                          </a:cubicBezTo>
                          <a:cubicBezTo>
                            <a:pt x="1254633" y="167830"/>
                            <a:pt x="1202341" y="172498"/>
                            <a:pt x="1150334" y="178689"/>
                          </a:cubicBezTo>
                          <a:cubicBezTo>
                            <a:pt x="1098328" y="184880"/>
                            <a:pt x="1046607" y="192500"/>
                            <a:pt x="994886" y="200120"/>
                          </a:cubicBezTo>
                          <a:cubicBezTo>
                            <a:pt x="943166" y="207740"/>
                            <a:pt x="891254" y="215170"/>
                            <a:pt x="839057" y="221742"/>
                          </a:cubicBezTo>
                          <a:cubicBezTo>
                            <a:pt x="585216" y="252794"/>
                            <a:pt x="327279" y="267367"/>
                            <a:pt x="69914" y="265843"/>
                          </a:cubicBezTo>
                          <a:cubicBezTo>
                            <a:pt x="247650" y="265366"/>
                            <a:pt x="425387" y="256985"/>
                            <a:pt x="601599" y="241078"/>
                          </a:cubicBezTo>
                          <a:cubicBezTo>
                            <a:pt x="425101" y="255461"/>
                            <a:pt x="247460" y="262223"/>
                            <a:pt x="69914" y="261175"/>
                          </a:cubicBezTo>
                          <a:cubicBezTo>
                            <a:pt x="327279" y="260509"/>
                            <a:pt x="584645" y="243649"/>
                            <a:pt x="837343" y="210598"/>
                          </a:cubicBezTo>
                          <a:cubicBezTo>
                            <a:pt x="889349" y="204121"/>
                            <a:pt x="941070" y="196691"/>
                            <a:pt x="992886" y="189071"/>
                          </a:cubicBezTo>
                          <a:cubicBezTo>
                            <a:pt x="1044607" y="181451"/>
                            <a:pt x="1096423" y="173736"/>
                            <a:pt x="1148810" y="167545"/>
                          </a:cubicBezTo>
                          <a:cubicBezTo>
                            <a:pt x="1201103" y="161258"/>
                            <a:pt x="1253871" y="156591"/>
                            <a:pt x="1307021" y="154686"/>
                          </a:cubicBezTo>
                          <a:cubicBezTo>
                            <a:pt x="1333500" y="153733"/>
                            <a:pt x="1360075" y="153162"/>
                            <a:pt x="1386650" y="153067"/>
                          </a:cubicBezTo>
                          <a:cubicBezTo>
                            <a:pt x="1413129" y="153067"/>
                            <a:pt x="1439704" y="153353"/>
                            <a:pt x="1466183" y="153924"/>
                          </a:cubicBezTo>
                          <a:cubicBezTo>
                            <a:pt x="1519142" y="155067"/>
                            <a:pt x="1572006" y="157163"/>
                            <a:pt x="1624775" y="159067"/>
                          </a:cubicBezTo>
                          <a:cubicBezTo>
                            <a:pt x="1677543" y="160972"/>
                            <a:pt x="1730407" y="162401"/>
                            <a:pt x="1783175" y="163449"/>
                          </a:cubicBezTo>
                          <a:cubicBezTo>
                            <a:pt x="1888808" y="165449"/>
                            <a:pt x="1994630" y="165449"/>
                            <a:pt x="2100263" y="163639"/>
                          </a:cubicBezTo>
                          <a:cubicBezTo>
                            <a:pt x="2270570" y="161639"/>
                            <a:pt x="2440877" y="154210"/>
                            <a:pt x="2610517" y="142304"/>
                          </a:cubicBezTo>
                          <a:lnTo>
                            <a:pt x="2610898" y="42386"/>
                          </a:lnTo>
                          <a:cubicBezTo>
                            <a:pt x="2610898" y="42386"/>
                            <a:pt x="2610517" y="42386"/>
                            <a:pt x="2610326" y="42386"/>
                          </a:cubicBezTo>
                          <a:cubicBezTo>
                            <a:pt x="2535365" y="41434"/>
                            <a:pt x="2460403" y="39814"/>
                            <a:pt x="2385441" y="37624"/>
                          </a:cubicBezTo>
                          <a:cubicBezTo>
                            <a:pt x="2350580" y="34385"/>
                            <a:pt x="2315813" y="30956"/>
                            <a:pt x="2281142" y="27337"/>
                          </a:cubicBezTo>
                          <a:cubicBezTo>
                            <a:pt x="2293239" y="27051"/>
                            <a:pt x="2305431" y="26575"/>
                            <a:pt x="2317528" y="26289"/>
                          </a:cubicBezTo>
                          <a:cubicBezTo>
                            <a:pt x="2305431" y="25051"/>
                            <a:pt x="2293239" y="24003"/>
                            <a:pt x="2281142" y="22765"/>
                          </a:cubicBezTo>
                          <a:cubicBezTo>
                            <a:pt x="2316290" y="21907"/>
                            <a:pt x="2351342" y="20860"/>
                            <a:pt x="2386489" y="19717"/>
                          </a:cubicBezTo>
                          <a:cubicBezTo>
                            <a:pt x="2461260" y="22003"/>
                            <a:pt x="2536031" y="23527"/>
                            <a:pt x="2610803" y="24479"/>
                          </a:cubicBezTo>
                          <a:cubicBezTo>
                            <a:pt x="2610803" y="24479"/>
                            <a:pt x="2610898" y="24479"/>
                            <a:pt x="2610993" y="24479"/>
                          </a:cubicBezTo>
                          <a:lnTo>
                            <a:pt x="2610993" y="1714"/>
                          </a:lnTo>
                          <a:cubicBezTo>
                            <a:pt x="2590324" y="5715"/>
                            <a:pt x="2569464" y="9620"/>
                            <a:pt x="2548033" y="11144"/>
                          </a:cubicBezTo>
                          <a:cubicBezTo>
                            <a:pt x="2499360" y="14669"/>
                            <a:pt x="2448973" y="12287"/>
                            <a:pt x="2400300" y="10382"/>
                          </a:cubicBezTo>
                          <a:cubicBezTo>
                            <a:pt x="2339435" y="8001"/>
                            <a:pt x="2278761" y="4858"/>
                            <a:pt x="2217992" y="2191"/>
                          </a:cubicBezTo>
                          <a:cubicBezTo>
                            <a:pt x="2042065" y="4953"/>
                            <a:pt x="1866138" y="1905"/>
                            <a:pt x="1690211" y="2286"/>
                          </a:cubicBezTo>
                          <a:cubicBezTo>
                            <a:pt x="1685925" y="2286"/>
                            <a:pt x="1682210" y="1810"/>
                            <a:pt x="1678781" y="953"/>
                          </a:cubicBezTo>
                          <a:cubicBezTo>
                            <a:pt x="1633728" y="3238"/>
                            <a:pt x="1588770" y="5620"/>
                            <a:pt x="1543622" y="7334"/>
                          </a:cubicBezTo>
                          <a:cubicBezTo>
                            <a:pt x="1452944" y="10668"/>
                            <a:pt x="1362170" y="9715"/>
                            <a:pt x="1271492" y="8954"/>
                          </a:cubicBezTo>
                          <a:cubicBezTo>
                            <a:pt x="1180814" y="8096"/>
                            <a:pt x="1090422" y="8668"/>
                            <a:pt x="999935" y="3810"/>
                          </a:cubicBezTo>
                          <a:cubicBezTo>
                            <a:pt x="977075" y="2572"/>
                            <a:pt x="954214" y="1238"/>
                            <a:pt x="931259" y="0"/>
                          </a:cubicBezTo>
                          <a:lnTo>
                            <a:pt x="648938" y="667"/>
                          </a:lnTo>
                          <a:cubicBezTo>
                            <a:pt x="632270" y="1714"/>
                            <a:pt x="615696" y="2667"/>
                            <a:pt x="599027" y="3524"/>
                          </a:cubicBezTo>
                          <a:cubicBezTo>
                            <a:pt x="553879" y="5715"/>
                            <a:pt x="508635" y="6191"/>
                            <a:pt x="463487" y="6477"/>
                          </a:cubicBezTo>
                          <a:cubicBezTo>
                            <a:pt x="309277" y="7525"/>
                            <a:pt x="155162" y="3334"/>
                            <a:pt x="1048" y="2191"/>
                          </a:cubicBezTo>
                          <a:lnTo>
                            <a:pt x="667" y="98488"/>
                          </a:lnTo>
                          <a:cubicBezTo>
                            <a:pt x="69533" y="103251"/>
                            <a:pt x="138875" y="104870"/>
                            <a:pt x="208026" y="104204"/>
                          </a:cubicBezTo>
                          <a:cubicBezTo>
                            <a:pt x="299561" y="103441"/>
                            <a:pt x="390906" y="98965"/>
                            <a:pt x="482060" y="93250"/>
                          </a:cubicBezTo>
                          <a:cubicBezTo>
                            <a:pt x="632270" y="85725"/>
                            <a:pt x="782479" y="74962"/>
                            <a:pt x="933736" y="71914"/>
                          </a:cubicBezTo>
                          <a:cubicBezTo>
                            <a:pt x="1084993" y="68961"/>
                            <a:pt x="1235964" y="74104"/>
                            <a:pt x="1386459" y="79248"/>
                          </a:cubicBezTo>
                          <a:cubicBezTo>
                            <a:pt x="1526858" y="86296"/>
                            <a:pt x="1667161" y="93536"/>
                            <a:pt x="1808036" y="94393"/>
                          </a:cubicBezTo>
                          <a:cubicBezTo>
                            <a:pt x="1759172" y="95631"/>
                            <a:pt x="1710214" y="95917"/>
                            <a:pt x="1661255" y="95821"/>
                          </a:cubicBezTo>
                          <a:cubicBezTo>
                            <a:pt x="1710119" y="97346"/>
                            <a:pt x="1758982" y="98679"/>
                            <a:pt x="1808036" y="98965"/>
                          </a:cubicBezTo>
                          <a:cubicBezTo>
                            <a:pt x="1667161" y="102489"/>
                            <a:pt x="1526096" y="99727"/>
                            <a:pt x="1385411" y="97060"/>
                          </a:cubicBezTo>
                          <a:cubicBezTo>
                            <a:pt x="1234916" y="91916"/>
                            <a:pt x="1084517" y="86773"/>
                            <a:pt x="934307" y="89725"/>
                          </a:cubicBezTo>
                          <a:cubicBezTo>
                            <a:pt x="784098" y="92773"/>
                            <a:pt x="634079" y="103441"/>
                            <a:pt x="483489" y="111062"/>
                          </a:cubicBezTo>
                          <a:cubicBezTo>
                            <a:pt x="391763" y="114586"/>
                            <a:pt x="299847" y="116872"/>
                            <a:pt x="208026" y="115443"/>
                          </a:cubicBezTo>
                          <a:cubicBezTo>
                            <a:pt x="138684" y="114395"/>
                            <a:pt x="69342" y="111062"/>
                            <a:pt x="762" y="104680"/>
                          </a:cubicBezTo>
                          <a:lnTo>
                            <a:pt x="571" y="146209"/>
                          </a:lnTo>
                          <a:cubicBezTo>
                            <a:pt x="93059" y="152686"/>
                            <a:pt x="186119" y="155448"/>
                            <a:pt x="279083" y="154210"/>
                          </a:cubicBezTo>
                          <a:cubicBezTo>
                            <a:pt x="330137" y="154019"/>
                            <a:pt x="381286" y="152686"/>
                            <a:pt x="432245" y="150114"/>
                          </a:cubicBezTo>
                          <a:cubicBezTo>
                            <a:pt x="445008" y="149352"/>
                            <a:pt x="457772" y="148780"/>
                            <a:pt x="470440" y="147923"/>
                          </a:cubicBezTo>
                          <a:lnTo>
                            <a:pt x="508635" y="145447"/>
                          </a:lnTo>
                          <a:cubicBezTo>
                            <a:pt x="534067" y="143542"/>
                            <a:pt x="559499" y="141637"/>
                            <a:pt x="584835" y="139446"/>
                          </a:cubicBezTo>
                          <a:cubicBezTo>
                            <a:pt x="686467" y="130873"/>
                            <a:pt x="787908" y="120396"/>
                            <a:pt x="890302" y="115157"/>
                          </a:cubicBezTo>
                          <a:cubicBezTo>
                            <a:pt x="938213" y="113347"/>
                            <a:pt x="986219" y="112300"/>
                            <a:pt x="1034129" y="113633"/>
                          </a:cubicBezTo>
                          <a:cubicBezTo>
                            <a:pt x="1082040" y="114871"/>
                            <a:pt x="1129760" y="117920"/>
                            <a:pt x="1176909" y="123349"/>
                          </a:cubicBezTo>
                          <a:cubicBezTo>
                            <a:pt x="1129570" y="118967"/>
                            <a:pt x="1081754" y="117062"/>
                            <a:pt x="1034034" y="116967"/>
                          </a:cubicBezTo>
                          <a:cubicBezTo>
                            <a:pt x="1015365" y="116967"/>
                            <a:pt x="996696" y="117253"/>
                            <a:pt x="978122" y="117824"/>
                          </a:cubicBezTo>
                          <a:cubicBezTo>
                            <a:pt x="996791" y="117729"/>
                            <a:pt x="1015460" y="117824"/>
                            <a:pt x="1034129" y="118300"/>
                          </a:cubicBezTo>
                          <a:cubicBezTo>
                            <a:pt x="1082040" y="119539"/>
                            <a:pt x="1129760" y="122587"/>
                            <a:pt x="1176909" y="128016"/>
                          </a:cubicBezTo>
                          <a:cubicBezTo>
                            <a:pt x="1129570" y="123635"/>
                            <a:pt x="1081754" y="121729"/>
                            <a:pt x="1034034" y="121634"/>
                          </a:cubicBezTo>
                          <a:cubicBezTo>
                            <a:pt x="986314" y="121444"/>
                            <a:pt x="938594" y="123539"/>
                            <a:pt x="891064" y="126492"/>
                          </a:cubicBezTo>
                          <a:cubicBezTo>
                            <a:pt x="789146" y="131731"/>
                            <a:pt x="687800" y="142208"/>
                            <a:pt x="586073" y="150781"/>
                          </a:cubicBezTo>
                          <a:cubicBezTo>
                            <a:pt x="560642" y="152971"/>
                            <a:pt x="535115" y="154877"/>
                            <a:pt x="509683" y="156877"/>
                          </a:cubicBezTo>
                          <a:lnTo>
                            <a:pt x="471392" y="159448"/>
                          </a:lnTo>
                          <a:cubicBezTo>
                            <a:pt x="458629" y="160306"/>
                            <a:pt x="445770" y="160877"/>
                            <a:pt x="433007" y="161639"/>
                          </a:cubicBezTo>
                          <a:cubicBezTo>
                            <a:pt x="381857" y="164211"/>
                            <a:pt x="330518" y="165545"/>
                            <a:pt x="279178" y="165735"/>
                          </a:cubicBezTo>
                          <a:cubicBezTo>
                            <a:pt x="185928" y="165354"/>
                            <a:pt x="92869" y="160972"/>
                            <a:pt x="667" y="152781"/>
                          </a:cubicBezTo>
                          <a:lnTo>
                            <a:pt x="667" y="179451"/>
                          </a:lnTo>
                          <a:cubicBezTo>
                            <a:pt x="17907" y="179451"/>
                            <a:pt x="35147" y="179737"/>
                            <a:pt x="52387" y="180213"/>
                          </a:cubicBezTo>
                          <a:cubicBezTo>
                            <a:pt x="109633" y="181642"/>
                            <a:pt x="166592" y="184499"/>
                            <a:pt x="222885" y="184975"/>
                          </a:cubicBezTo>
                          <a:cubicBezTo>
                            <a:pt x="234410" y="185642"/>
                            <a:pt x="245936" y="185833"/>
                            <a:pt x="257461" y="186214"/>
                          </a:cubicBezTo>
                          <a:lnTo>
                            <a:pt x="274701" y="186690"/>
                          </a:lnTo>
                          <a:lnTo>
                            <a:pt x="283369" y="186976"/>
                          </a:lnTo>
                          <a:lnTo>
                            <a:pt x="292037" y="186976"/>
                          </a:lnTo>
                          <a:cubicBezTo>
                            <a:pt x="292037" y="186976"/>
                            <a:pt x="326708" y="187166"/>
                            <a:pt x="326708" y="187166"/>
                          </a:cubicBezTo>
                          <a:cubicBezTo>
                            <a:pt x="332518" y="187166"/>
                            <a:pt x="338233" y="187166"/>
                            <a:pt x="344043" y="187071"/>
                          </a:cubicBezTo>
                          <a:lnTo>
                            <a:pt x="361379" y="186785"/>
                          </a:lnTo>
                          <a:cubicBezTo>
                            <a:pt x="384524" y="186595"/>
                            <a:pt x="407670" y="185547"/>
                            <a:pt x="430816" y="184785"/>
                          </a:cubicBezTo>
                          <a:cubicBezTo>
                            <a:pt x="442436" y="184309"/>
                            <a:pt x="453962" y="183642"/>
                            <a:pt x="465582" y="183071"/>
                          </a:cubicBezTo>
                          <a:lnTo>
                            <a:pt x="482918" y="182213"/>
                          </a:lnTo>
                          <a:lnTo>
                            <a:pt x="500348" y="181165"/>
                          </a:lnTo>
                          <a:cubicBezTo>
                            <a:pt x="593122" y="175546"/>
                            <a:pt x="685800" y="166973"/>
                            <a:pt x="779145" y="159448"/>
                          </a:cubicBezTo>
                          <a:cubicBezTo>
                            <a:pt x="867061" y="156877"/>
                            <a:pt x="955358" y="155543"/>
                            <a:pt x="1042988" y="158210"/>
                          </a:cubicBezTo>
                          <a:cubicBezTo>
                            <a:pt x="1027748" y="159258"/>
                            <a:pt x="1012603" y="160591"/>
                            <a:pt x="997458" y="161925"/>
                          </a:cubicBezTo>
                          <a:cubicBezTo>
                            <a:pt x="1012603" y="162211"/>
                            <a:pt x="1027843" y="162401"/>
                            <a:pt x="1042988" y="162878"/>
                          </a:cubicBezTo>
                          <a:cubicBezTo>
                            <a:pt x="955643" y="168973"/>
                            <a:pt x="869442" y="179165"/>
                            <a:pt x="783527" y="190500"/>
                          </a:cubicBezTo>
                          <a:cubicBezTo>
                            <a:pt x="690658" y="197929"/>
                            <a:pt x="597599" y="206597"/>
                            <a:pt x="503682" y="212312"/>
                          </a:cubicBezTo>
                          <a:lnTo>
                            <a:pt x="486061" y="213360"/>
                          </a:lnTo>
                          <a:lnTo>
                            <a:pt x="468440" y="214217"/>
                          </a:lnTo>
                          <a:cubicBezTo>
                            <a:pt x="456629" y="214789"/>
                            <a:pt x="444913" y="215455"/>
                            <a:pt x="433102" y="215932"/>
                          </a:cubicBezTo>
                          <a:cubicBezTo>
                            <a:pt x="409480" y="216694"/>
                            <a:pt x="385858" y="217837"/>
                            <a:pt x="362141" y="218027"/>
                          </a:cubicBezTo>
                          <a:lnTo>
                            <a:pt x="344424" y="218313"/>
                          </a:lnTo>
                          <a:cubicBezTo>
                            <a:pt x="338519" y="218408"/>
                            <a:pt x="332613" y="218504"/>
                            <a:pt x="326612" y="218504"/>
                          </a:cubicBezTo>
                          <a:lnTo>
                            <a:pt x="290989" y="218313"/>
                          </a:lnTo>
                          <a:lnTo>
                            <a:pt x="282131" y="218313"/>
                          </a:lnTo>
                          <a:cubicBezTo>
                            <a:pt x="282131" y="218313"/>
                            <a:pt x="273272" y="218027"/>
                            <a:pt x="273272" y="218027"/>
                          </a:cubicBezTo>
                          <a:lnTo>
                            <a:pt x="255461" y="217551"/>
                          </a:lnTo>
                          <a:cubicBezTo>
                            <a:pt x="243554" y="217170"/>
                            <a:pt x="231743" y="216979"/>
                            <a:pt x="219932" y="216313"/>
                          </a:cubicBezTo>
                          <a:cubicBezTo>
                            <a:pt x="162592" y="211360"/>
                            <a:pt x="106585" y="204121"/>
                            <a:pt x="50483" y="198311"/>
                          </a:cubicBezTo>
                          <a:cubicBezTo>
                            <a:pt x="33909" y="196596"/>
                            <a:pt x="17240" y="195072"/>
                            <a:pt x="571" y="193643"/>
                          </a:cubicBezTo>
                          <a:lnTo>
                            <a:pt x="190" y="286036"/>
                          </a:lnTo>
                          <a:cubicBezTo>
                            <a:pt x="46387" y="287560"/>
                            <a:pt x="92583" y="288512"/>
                            <a:pt x="138779" y="288322"/>
                          </a:cubicBezTo>
                          <a:cubicBezTo>
                            <a:pt x="240697" y="289750"/>
                            <a:pt x="342805" y="286893"/>
                            <a:pt x="444246" y="279940"/>
                          </a:cubicBezTo>
                          <a:cubicBezTo>
                            <a:pt x="491776" y="277749"/>
                            <a:pt x="539306" y="274701"/>
                            <a:pt x="586740" y="270700"/>
                          </a:cubicBezTo>
                          <a:cubicBezTo>
                            <a:pt x="554165" y="274987"/>
                            <a:pt x="521494" y="278702"/>
                            <a:pt x="488633" y="282130"/>
                          </a:cubicBezTo>
                          <a:cubicBezTo>
                            <a:pt x="521303" y="280225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798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752"/>
                          </a:cubicBezTo>
                          <a:cubicBezTo>
                            <a:pt x="92107" y="298228"/>
                            <a:pt x="46006" y="295656"/>
                            <a:pt x="0" y="292513"/>
                          </a:cubicBezTo>
                          <a:lnTo>
                            <a:pt x="0" y="328422"/>
                          </a:lnTo>
                          <a:cubicBezTo>
                            <a:pt x="6287" y="336423"/>
                            <a:pt x="12097" y="345186"/>
                            <a:pt x="17621" y="354330"/>
                          </a:cubicBezTo>
                          <a:lnTo>
                            <a:pt x="2580799" y="348139"/>
                          </a:lnTo>
                          <a:cubicBezTo>
                            <a:pt x="2586419" y="338519"/>
                            <a:pt x="2591562" y="328422"/>
                            <a:pt x="2596610" y="318230"/>
                          </a:cubicBezTo>
                          <a:cubicBezTo>
                            <a:pt x="2461927" y="324612"/>
                            <a:pt x="2327243" y="330327"/>
                            <a:pt x="2192369" y="334518"/>
                          </a:cubicBezTo>
                          <a:cubicBezTo>
                            <a:pt x="2041493" y="337947"/>
                            <a:pt x="1890427" y="339376"/>
                            <a:pt x="1739456" y="337375"/>
                          </a:cubicBezTo>
                          <a:cubicBezTo>
                            <a:pt x="1663922" y="336518"/>
                            <a:pt x="1588580" y="334137"/>
                            <a:pt x="1513237" y="333185"/>
                          </a:cubicBezTo>
                          <a:cubicBezTo>
                            <a:pt x="1437894" y="332137"/>
                            <a:pt x="1362647" y="333661"/>
                            <a:pt x="1287399" y="336899"/>
                          </a:cubicBezTo>
                          <a:cubicBezTo>
                            <a:pt x="1212628" y="339662"/>
                            <a:pt x="1137952" y="344329"/>
                            <a:pt x="1063466" y="349948"/>
                          </a:cubicBezTo>
                          <a:lnTo>
                            <a:pt x="1018318" y="349948"/>
                          </a:lnTo>
                          <a:cubicBezTo>
                            <a:pt x="1053084" y="346805"/>
                            <a:pt x="1087850" y="343853"/>
                            <a:pt x="1122712" y="341090"/>
                          </a:cubicBezTo>
                          <a:cubicBezTo>
                            <a:pt x="1102995" y="342424"/>
                            <a:pt x="1083183" y="343853"/>
                            <a:pt x="1063466" y="345281"/>
                          </a:cubicBezTo>
                          <a:lnTo>
                            <a:pt x="1018318" y="345281"/>
                          </a:lnTo>
                          <a:cubicBezTo>
                            <a:pt x="1107472" y="337090"/>
                            <a:pt x="1196912" y="330041"/>
                            <a:pt x="1286732" y="325564"/>
                          </a:cubicBezTo>
                          <a:cubicBezTo>
                            <a:pt x="1362170" y="322326"/>
                            <a:pt x="1437799" y="320802"/>
                            <a:pt x="1513332" y="321850"/>
                          </a:cubicBezTo>
                          <a:close/>
                          <a:moveTo>
                            <a:pt x="2210943" y="226028"/>
                          </a:moveTo>
                          <a:lnTo>
                            <a:pt x="2144363" y="228505"/>
                          </a:lnTo>
                          <a:lnTo>
                            <a:pt x="2001965" y="226600"/>
                          </a:lnTo>
                          <a:lnTo>
                            <a:pt x="1915478" y="222123"/>
                          </a:lnTo>
                          <a:lnTo>
                            <a:pt x="1975676" y="220599"/>
                          </a:lnTo>
                          <a:lnTo>
                            <a:pt x="1915478" y="217456"/>
                          </a:lnTo>
                          <a:lnTo>
                            <a:pt x="2002155" y="215265"/>
                          </a:lnTo>
                          <a:lnTo>
                            <a:pt x="2144554" y="217170"/>
                          </a:lnTo>
                          <a:lnTo>
                            <a:pt x="2210943" y="221361"/>
                          </a:lnTo>
                          <a:lnTo>
                            <a:pt x="2164747" y="223075"/>
                          </a:lnTo>
                          <a:lnTo>
                            <a:pt x="2210943" y="226028"/>
                          </a:lnTo>
                          <a:close/>
                          <a:moveTo>
                            <a:pt x="1461897" y="190214"/>
                          </a:moveTo>
                          <a:lnTo>
                            <a:pt x="1941290" y="189071"/>
                          </a:lnTo>
                          <a:lnTo>
                            <a:pt x="2165128" y="195167"/>
                          </a:lnTo>
                          <a:lnTo>
                            <a:pt x="2087309" y="197644"/>
                          </a:lnTo>
                          <a:lnTo>
                            <a:pt x="2165128" y="199739"/>
                          </a:lnTo>
                          <a:lnTo>
                            <a:pt x="1941195" y="206978"/>
                          </a:lnTo>
                          <a:lnTo>
                            <a:pt x="1461802" y="208121"/>
                          </a:lnTo>
                          <a:lnTo>
                            <a:pt x="1170337" y="202216"/>
                          </a:lnTo>
                          <a:lnTo>
                            <a:pt x="1271683" y="199644"/>
                          </a:lnTo>
                          <a:lnTo>
                            <a:pt x="1170337" y="197548"/>
                          </a:lnTo>
                          <a:lnTo>
                            <a:pt x="1461897" y="190214"/>
                          </a:lnTo>
                          <a:close/>
                          <a:moveTo>
                            <a:pt x="1943005" y="6667"/>
                          </a:moveTo>
                          <a:cubicBezTo>
                            <a:pt x="1947958" y="7620"/>
                            <a:pt x="1953006" y="8572"/>
                            <a:pt x="1957864" y="9620"/>
                          </a:cubicBezTo>
                          <a:cubicBezTo>
                            <a:pt x="1951958" y="8572"/>
                            <a:pt x="1946053" y="7620"/>
                            <a:pt x="1940052" y="6667"/>
                          </a:cubicBezTo>
                          <a:lnTo>
                            <a:pt x="1942910" y="6667"/>
                          </a:lnTo>
                          <a:close/>
                          <a:moveTo>
                            <a:pt x="1957864" y="14288"/>
                          </a:moveTo>
                          <a:cubicBezTo>
                            <a:pt x="1951958" y="13240"/>
                            <a:pt x="1946053" y="12287"/>
                            <a:pt x="1940052" y="11335"/>
                          </a:cubicBezTo>
                          <a:lnTo>
                            <a:pt x="1942910" y="11335"/>
                          </a:lnTo>
                          <a:cubicBezTo>
                            <a:pt x="1947863" y="12287"/>
                            <a:pt x="1952911" y="13240"/>
                            <a:pt x="1957769" y="14288"/>
                          </a:cubicBezTo>
                          <a:close/>
                          <a:moveTo>
                            <a:pt x="812387" y="9430"/>
                          </a:moveTo>
                          <a:cubicBezTo>
                            <a:pt x="846677" y="10001"/>
                            <a:pt x="880872" y="9906"/>
                            <a:pt x="915162" y="9144"/>
                          </a:cubicBezTo>
                          <a:lnTo>
                            <a:pt x="1189387" y="8477"/>
                          </a:lnTo>
                          <a:cubicBezTo>
                            <a:pt x="1182434" y="8954"/>
                            <a:pt x="1175576" y="9430"/>
                            <a:pt x="1168622" y="9906"/>
                          </a:cubicBezTo>
                          <a:cubicBezTo>
                            <a:pt x="1151382" y="11144"/>
                            <a:pt x="1134047" y="12192"/>
                            <a:pt x="1116806" y="13240"/>
                          </a:cubicBezTo>
                          <a:lnTo>
                            <a:pt x="1189387" y="13049"/>
                          </a:lnTo>
                          <a:cubicBezTo>
                            <a:pt x="1182434" y="13525"/>
                            <a:pt x="1175576" y="14002"/>
                            <a:pt x="1168622" y="14478"/>
                          </a:cubicBezTo>
                          <a:cubicBezTo>
                            <a:pt x="1108996" y="18574"/>
                            <a:pt x="1049274" y="22384"/>
                            <a:pt x="989266" y="24765"/>
                          </a:cubicBezTo>
                          <a:cubicBezTo>
                            <a:pt x="974312" y="25432"/>
                            <a:pt x="959263" y="25813"/>
                            <a:pt x="944309" y="26384"/>
                          </a:cubicBezTo>
                          <a:cubicBezTo>
                            <a:pt x="929259" y="26670"/>
                            <a:pt x="914305" y="27241"/>
                            <a:pt x="899255" y="27337"/>
                          </a:cubicBezTo>
                          <a:cubicBezTo>
                            <a:pt x="869156" y="27908"/>
                            <a:pt x="839153" y="27718"/>
                            <a:pt x="809054" y="27337"/>
                          </a:cubicBezTo>
                          <a:cubicBezTo>
                            <a:pt x="738473" y="24860"/>
                            <a:pt x="668369" y="20098"/>
                            <a:pt x="598456" y="14573"/>
                          </a:cubicBezTo>
                          <a:lnTo>
                            <a:pt x="658463" y="14383"/>
                          </a:lnTo>
                          <a:cubicBezTo>
                            <a:pt x="638461" y="12954"/>
                            <a:pt x="618458" y="11525"/>
                            <a:pt x="598456" y="9906"/>
                          </a:cubicBezTo>
                          <a:lnTo>
                            <a:pt x="812387" y="9430"/>
                          </a:lnTo>
                          <a:close/>
                          <a:moveTo>
                            <a:pt x="2146459" y="115348"/>
                          </a:moveTo>
                          <a:cubicBezTo>
                            <a:pt x="2203228" y="111538"/>
                            <a:pt x="2259616" y="106108"/>
                            <a:pt x="2315623" y="99155"/>
                          </a:cubicBezTo>
                          <a:cubicBezTo>
                            <a:pt x="2329625" y="97536"/>
                            <a:pt x="2343531" y="95440"/>
                            <a:pt x="2357533" y="93536"/>
                          </a:cubicBezTo>
                          <a:cubicBezTo>
                            <a:pt x="2364486" y="92583"/>
                            <a:pt x="2371439" y="91535"/>
                            <a:pt x="2378393" y="90488"/>
                          </a:cubicBezTo>
                          <a:lnTo>
                            <a:pt x="2388775" y="88963"/>
                          </a:lnTo>
                          <a:lnTo>
                            <a:pt x="2389442" y="88963"/>
                          </a:lnTo>
                          <a:cubicBezTo>
                            <a:pt x="2385917" y="87058"/>
                            <a:pt x="2381155" y="85439"/>
                            <a:pt x="2376011" y="84391"/>
                          </a:cubicBezTo>
                          <a:cubicBezTo>
                            <a:pt x="2373059" y="83725"/>
                            <a:pt x="2369915" y="83344"/>
                            <a:pt x="2366772" y="82963"/>
                          </a:cubicBezTo>
                          <a:cubicBezTo>
                            <a:pt x="2365248" y="82772"/>
                            <a:pt x="2363629" y="82677"/>
                            <a:pt x="2362105" y="82582"/>
                          </a:cubicBezTo>
                          <a:cubicBezTo>
                            <a:pt x="2360581" y="82582"/>
                            <a:pt x="2359057" y="82391"/>
                            <a:pt x="2357152" y="82296"/>
                          </a:cubicBezTo>
                          <a:lnTo>
                            <a:pt x="2335816" y="81534"/>
                          </a:lnTo>
                          <a:cubicBezTo>
                            <a:pt x="2092166" y="69532"/>
                            <a:pt x="1848136" y="61817"/>
                            <a:pt x="1603819" y="58103"/>
                          </a:cubicBezTo>
                          <a:cubicBezTo>
                            <a:pt x="1359599" y="54292"/>
                            <a:pt x="1115092" y="54578"/>
                            <a:pt x="870776" y="58960"/>
                          </a:cubicBezTo>
                          <a:cubicBezTo>
                            <a:pt x="796481" y="59627"/>
                            <a:pt x="722186" y="61055"/>
                            <a:pt x="647795" y="62103"/>
                          </a:cubicBezTo>
                          <a:cubicBezTo>
                            <a:pt x="573405" y="63055"/>
                            <a:pt x="498634" y="62960"/>
                            <a:pt x="424244" y="57912"/>
                          </a:cubicBezTo>
                          <a:cubicBezTo>
                            <a:pt x="349949" y="52864"/>
                            <a:pt x="276797" y="43244"/>
                            <a:pt x="204216" y="32861"/>
                          </a:cubicBezTo>
                          <a:lnTo>
                            <a:pt x="86582" y="15907"/>
                          </a:lnTo>
                          <a:lnTo>
                            <a:pt x="98489" y="15907"/>
                          </a:lnTo>
                          <a:cubicBezTo>
                            <a:pt x="98489" y="15907"/>
                            <a:pt x="205169" y="29623"/>
                            <a:pt x="205169" y="29623"/>
                          </a:cubicBezTo>
                          <a:cubicBezTo>
                            <a:pt x="231839" y="33052"/>
                            <a:pt x="258604" y="36195"/>
                            <a:pt x="285369" y="39243"/>
                          </a:cubicBezTo>
                          <a:cubicBezTo>
                            <a:pt x="258223" y="35814"/>
                            <a:pt x="231172" y="32099"/>
                            <a:pt x="204216" y="28289"/>
                          </a:cubicBezTo>
                          <a:lnTo>
                            <a:pt x="86582" y="11335"/>
                          </a:lnTo>
                          <a:lnTo>
                            <a:pt x="98489" y="11335"/>
                          </a:lnTo>
                          <a:cubicBezTo>
                            <a:pt x="98489" y="11335"/>
                            <a:pt x="205169" y="25051"/>
                            <a:pt x="205169" y="25051"/>
                          </a:cubicBezTo>
                          <a:cubicBezTo>
                            <a:pt x="278130" y="34290"/>
                            <a:pt x="351377" y="42863"/>
                            <a:pt x="425196" y="46768"/>
                          </a:cubicBezTo>
                          <a:cubicBezTo>
                            <a:pt x="499015" y="50578"/>
                            <a:pt x="573215" y="49625"/>
                            <a:pt x="647414" y="47625"/>
                          </a:cubicBezTo>
                          <a:cubicBezTo>
                            <a:pt x="721614" y="45434"/>
                            <a:pt x="796004" y="42958"/>
                            <a:pt x="870395" y="41148"/>
                          </a:cubicBezTo>
                          <a:cubicBezTo>
                            <a:pt x="1114997" y="36671"/>
                            <a:pt x="1359789" y="36481"/>
                            <a:pt x="1604391" y="40291"/>
                          </a:cubicBezTo>
                          <a:cubicBezTo>
                            <a:pt x="1848993" y="44101"/>
                            <a:pt x="2093405" y="51816"/>
                            <a:pt x="2337340" y="63817"/>
                          </a:cubicBezTo>
                          <a:lnTo>
                            <a:pt x="2358676" y="65056"/>
                          </a:lnTo>
                          <a:cubicBezTo>
                            <a:pt x="2360390" y="65056"/>
                            <a:pt x="2362391" y="65246"/>
                            <a:pt x="2364391" y="65437"/>
                          </a:cubicBezTo>
                          <a:cubicBezTo>
                            <a:pt x="2366391" y="65627"/>
                            <a:pt x="2368296" y="65818"/>
                            <a:pt x="2370296" y="66104"/>
                          </a:cubicBezTo>
                          <a:cubicBezTo>
                            <a:pt x="2374202" y="66675"/>
                            <a:pt x="2378012" y="67246"/>
                            <a:pt x="2381822" y="68199"/>
                          </a:cubicBezTo>
                          <a:cubicBezTo>
                            <a:pt x="2385632" y="69056"/>
                            <a:pt x="2389346" y="70104"/>
                            <a:pt x="2393061" y="71533"/>
                          </a:cubicBezTo>
                          <a:cubicBezTo>
                            <a:pt x="2396776" y="72866"/>
                            <a:pt x="2400395" y="74581"/>
                            <a:pt x="2403729" y="76867"/>
                          </a:cubicBezTo>
                          <a:lnTo>
                            <a:pt x="2406110" y="78677"/>
                          </a:lnTo>
                          <a:cubicBezTo>
                            <a:pt x="2406872" y="79343"/>
                            <a:pt x="2407539" y="80105"/>
                            <a:pt x="2408206" y="80772"/>
                          </a:cubicBezTo>
                          <a:cubicBezTo>
                            <a:pt x="2408968" y="81439"/>
                            <a:pt x="2409349" y="82201"/>
                            <a:pt x="2410206" y="83439"/>
                          </a:cubicBezTo>
                          <a:cubicBezTo>
                            <a:pt x="2411063" y="84582"/>
                            <a:pt x="2411159" y="85630"/>
                            <a:pt x="2411444" y="86678"/>
                          </a:cubicBezTo>
                          <a:cubicBezTo>
                            <a:pt x="2412206" y="88582"/>
                            <a:pt x="2411825" y="90392"/>
                            <a:pt x="2411635" y="92107"/>
                          </a:cubicBezTo>
                          <a:cubicBezTo>
                            <a:pt x="2412111" y="94012"/>
                            <a:pt x="2411635" y="95821"/>
                            <a:pt x="2411540" y="97631"/>
                          </a:cubicBezTo>
                          <a:lnTo>
                            <a:pt x="2410778" y="100774"/>
                          </a:lnTo>
                          <a:lnTo>
                            <a:pt x="2410587" y="101537"/>
                          </a:lnTo>
                          <a:cubicBezTo>
                            <a:pt x="2410587" y="101537"/>
                            <a:pt x="2410397" y="101727"/>
                            <a:pt x="2410206" y="101822"/>
                          </a:cubicBezTo>
                          <a:lnTo>
                            <a:pt x="2409635" y="101822"/>
                          </a:lnTo>
                          <a:cubicBezTo>
                            <a:pt x="2409635" y="101822"/>
                            <a:pt x="2407539" y="102489"/>
                            <a:pt x="2407539" y="102489"/>
                          </a:cubicBezTo>
                          <a:cubicBezTo>
                            <a:pt x="2406110" y="102775"/>
                            <a:pt x="2404872" y="103251"/>
                            <a:pt x="2403253" y="103441"/>
                          </a:cubicBezTo>
                          <a:lnTo>
                            <a:pt x="2398395" y="104108"/>
                          </a:lnTo>
                          <a:lnTo>
                            <a:pt x="2392109" y="104965"/>
                          </a:lnTo>
                          <a:lnTo>
                            <a:pt x="2381536" y="106299"/>
                          </a:lnTo>
                          <a:cubicBezTo>
                            <a:pt x="2374487" y="107252"/>
                            <a:pt x="2367439" y="108204"/>
                            <a:pt x="2360390" y="108966"/>
                          </a:cubicBezTo>
                          <a:cubicBezTo>
                            <a:pt x="2346198" y="110585"/>
                            <a:pt x="2332101" y="112395"/>
                            <a:pt x="2317909" y="113729"/>
                          </a:cubicBezTo>
                          <a:cubicBezTo>
                            <a:pt x="2261235" y="119729"/>
                            <a:pt x="2204180" y="124015"/>
                            <a:pt x="2147030" y="126778"/>
                          </a:cubicBezTo>
                          <a:cubicBezTo>
                            <a:pt x="2032730" y="132112"/>
                            <a:pt x="1917954" y="130683"/>
                            <a:pt x="1804416" y="122777"/>
                          </a:cubicBezTo>
                          <a:cubicBezTo>
                            <a:pt x="1883664" y="126778"/>
                            <a:pt x="1963103" y="127349"/>
                            <a:pt x="2042351" y="124968"/>
                          </a:cubicBezTo>
                          <a:cubicBezTo>
                            <a:pt x="1962817" y="125825"/>
                            <a:pt x="1883283" y="123635"/>
                            <a:pt x="1804416" y="118205"/>
                          </a:cubicBezTo>
                          <a:cubicBezTo>
                            <a:pt x="1918240" y="123920"/>
                            <a:pt x="2032730" y="123063"/>
                            <a:pt x="2146268" y="115633"/>
                          </a:cubicBezTo>
                          <a:close/>
                          <a:moveTo>
                            <a:pt x="1544098" y="119920"/>
                          </a:moveTo>
                          <a:cubicBezTo>
                            <a:pt x="1579340" y="122111"/>
                            <a:pt x="1614678" y="124111"/>
                            <a:pt x="1650016" y="125921"/>
                          </a:cubicBezTo>
                          <a:lnTo>
                            <a:pt x="1699165" y="131636"/>
                          </a:lnTo>
                          <a:lnTo>
                            <a:pt x="1664780" y="132207"/>
                          </a:lnTo>
                          <a:lnTo>
                            <a:pt x="1699165" y="136207"/>
                          </a:lnTo>
                          <a:lnTo>
                            <a:pt x="1649254" y="137065"/>
                          </a:lnTo>
                          <a:cubicBezTo>
                            <a:pt x="1613916" y="135255"/>
                            <a:pt x="1578483" y="133255"/>
                            <a:pt x="1543145" y="131064"/>
                          </a:cubicBezTo>
                          <a:cubicBezTo>
                            <a:pt x="1521809" y="128588"/>
                            <a:pt x="1500569" y="126111"/>
                            <a:pt x="1479233" y="123539"/>
                          </a:cubicBezTo>
                          <a:cubicBezTo>
                            <a:pt x="1494092" y="123825"/>
                            <a:pt x="1508951" y="124015"/>
                            <a:pt x="1523810" y="124206"/>
                          </a:cubicBezTo>
                          <a:cubicBezTo>
                            <a:pt x="1508951" y="122491"/>
                            <a:pt x="1494092" y="120777"/>
                            <a:pt x="1479328" y="118967"/>
                          </a:cubicBezTo>
                          <a:cubicBezTo>
                            <a:pt x="1500950" y="119348"/>
                            <a:pt x="1522571" y="119634"/>
                            <a:pt x="1544193" y="119920"/>
                          </a:cubicBezTo>
                          <a:close/>
                          <a:moveTo>
                            <a:pt x="411575" y="141732"/>
                          </a:moveTo>
                          <a:cubicBezTo>
                            <a:pt x="361569" y="145637"/>
                            <a:pt x="311277" y="148685"/>
                            <a:pt x="261080" y="150781"/>
                          </a:cubicBezTo>
                          <a:cubicBezTo>
                            <a:pt x="230410" y="150971"/>
                            <a:pt x="199739" y="150781"/>
                            <a:pt x="169164" y="150304"/>
                          </a:cubicBezTo>
                          <a:cubicBezTo>
                            <a:pt x="190405" y="149066"/>
                            <a:pt x="211645" y="147542"/>
                            <a:pt x="232791" y="146018"/>
                          </a:cubicBezTo>
                          <a:cubicBezTo>
                            <a:pt x="211550" y="146018"/>
                            <a:pt x="190310" y="146018"/>
                            <a:pt x="169164" y="145637"/>
                          </a:cubicBezTo>
                          <a:cubicBezTo>
                            <a:pt x="199644" y="143923"/>
                            <a:pt x="230124" y="141827"/>
                            <a:pt x="260509" y="139446"/>
                          </a:cubicBezTo>
                          <a:cubicBezTo>
                            <a:pt x="310610" y="137350"/>
                            <a:pt x="360617" y="134303"/>
                            <a:pt x="410527" y="130397"/>
                          </a:cubicBezTo>
                          <a:cubicBezTo>
                            <a:pt x="433959" y="129635"/>
                            <a:pt x="457486" y="128778"/>
                            <a:pt x="481013" y="127635"/>
                          </a:cubicBezTo>
                          <a:cubicBezTo>
                            <a:pt x="465011" y="129921"/>
                            <a:pt x="448913" y="132016"/>
                            <a:pt x="432816" y="134207"/>
                          </a:cubicBezTo>
                          <a:cubicBezTo>
                            <a:pt x="448913" y="133636"/>
                            <a:pt x="464915" y="133064"/>
                            <a:pt x="481013" y="132302"/>
                          </a:cubicBezTo>
                          <a:cubicBezTo>
                            <a:pt x="457962" y="135636"/>
                            <a:pt x="434816" y="138779"/>
                            <a:pt x="411671" y="141732"/>
                          </a:cubicBezTo>
                          <a:close/>
                          <a:moveTo>
                            <a:pt x="1045655" y="309563"/>
                          </a:moveTo>
                          <a:cubicBezTo>
                            <a:pt x="964406" y="314039"/>
                            <a:pt x="883349" y="322516"/>
                            <a:pt x="804005" y="336328"/>
                          </a:cubicBezTo>
                          <a:cubicBezTo>
                            <a:pt x="858107" y="325374"/>
                            <a:pt x="913257" y="316992"/>
                            <a:pt x="968978" y="310610"/>
                          </a:cubicBezTo>
                          <a:cubicBezTo>
                            <a:pt x="913543" y="315468"/>
                            <a:pt x="858393" y="322231"/>
                            <a:pt x="804005" y="331661"/>
                          </a:cubicBezTo>
                          <a:cubicBezTo>
                            <a:pt x="882491" y="315754"/>
                            <a:pt x="963263" y="305086"/>
                            <a:pt x="1044797" y="298323"/>
                          </a:cubicBezTo>
                          <a:cubicBezTo>
                            <a:pt x="1179100" y="289179"/>
                            <a:pt x="1314260" y="290608"/>
                            <a:pt x="1448562" y="295370"/>
                          </a:cubicBezTo>
                          <a:cubicBezTo>
                            <a:pt x="1511237" y="298704"/>
                            <a:pt x="1573721" y="302800"/>
                            <a:pt x="1636205" y="306896"/>
                          </a:cubicBezTo>
                          <a:cubicBezTo>
                            <a:pt x="1592771" y="305562"/>
                            <a:pt x="1549241" y="304324"/>
                            <a:pt x="1505807" y="303371"/>
                          </a:cubicBezTo>
                          <a:cubicBezTo>
                            <a:pt x="1549337" y="305943"/>
                            <a:pt x="1592771" y="308705"/>
                            <a:pt x="1636205" y="311563"/>
                          </a:cubicBezTo>
                          <a:cubicBezTo>
                            <a:pt x="1573435" y="309658"/>
                            <a:pt x="1510665" y="307753"/>
                            <a:pt x="1447990" y="306705"/>
                          </a:cubicBezTo>
                          <a:cubicBezTo>
                            <a:pt x="1313974" y="301942"/>
                            <a:pt x="1179386" y="300514"/>
                            <a:pt x="1045750" y="30965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6" name="Vrije vorm: vorm 8855">
                      <a:extLst>
                        <a:ext uri="{FF2B5EF4-FFF2-40B4-BE49-F238E27FC236}">
                          <a16:creationId xmlns:a16="http://schemas.microsoft.com/office/drawing/2014/main" id="{AE38CEDD-BA98-C500-4BBA-51B2B6B6E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16921"/>
                      <a:ext cx="994791" cy="10572"/>
                    </a:xfrm>
                    <a:custGeom>
                      <a:avLst/>
                      <a:gdLst>
                        <a:gd name="connsiteX0" fmla="*/ 291560 w 994791"/>
                        <a:gd name="connsiteY0" fmla="*/ 5810 h 10572"/>
                        <a:gd name="connsiteX1" fmla="*/ 770954 w 994791"/>
                        <a:gd name="connsiteY1" fmla="*/ 4667 h 10572"/>
                        <a:gd name="connsiteX2" fmla="*/ 916972 w 994791"/>
                        <a:gd name="connsiteY2" fmla="*/ 8572 h 10572"/>
                        <a:gd name="connsiteX3" fmla="*/ 994791 w 994791"/>
                        <a:gd name="connsiteY3" fmla="*/ 6096 h 10572"/>
                        <a:gd name="connsiteX4" fmla="*/ 770954 w 994791"/>
                        <a:gd name="connsiteY4" fmla="*/ 0 h 10572"/>
                        <a:gd name="connsiteX5" fmla="*/ 291560 w 994791"/>
                        <a:gd name="connsiteY5" fmla="*/ 1143 h 10572"/>
                        <a:gd name="connsiteX6" fmla="*/ 0 w 994791"/>
                        <a:gd name="connsiteY6" fmla="*/ 8477 h 10572"/>
                        <a:gd name="connsiteX7" fmla="*/ 101346 w 994791"/>
                        <a:gd name="connsiteY7" fmla="*/ 10573 h 10572"/>
                        <a:gd name="connsiteX8" fmla="*/ 291560 w 994791"/>
                        <a:gd name="connsiteY8" fmla="*/ 5810 h 10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572">
                          <a:moveTo>
                            <a:pt x="291560" y="5810"/>
                          </a:moveTo>
                          <a:lnTo>
                            <a:pt x="770954" y="4667"/>
                          </a:lnTo>
                          <a:lnTo>
                            <a:pt x="916972" y="8572"/>
                          </a:lnTo>
                          <a:lnTo>
                            <a:pt x="994791" y="6096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lnTo>
                            <a:pt x="0" y="8477"/>
                          </a:lnTo>
                          <a:lnTo>
                            <a:pt x="101346" y="10573"/>
                          </a:lnTo>
                          <a:lnTo>
                            <a:pt x="291560" y="5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7" name="Vrije vorm: vorm 8856">
                      <a:extLst>
                        <a:ext uri="{FF2B5EF4-FFF2-40B4-BE49-F238E27FC236}">
                          <a16:creationId xmlns:a16="http://schemas.microsoft.com/office/drawing/2014/main" id="{6D57A6A6-E006-216B-BC6E-C3C21F019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858260"/>
                      <a:ext cx="2111692" cy="81438"/>
                    </a:xfrm>
                    <a:custGeom>
                      <a:avLst/>
                      <a:gdLst>
                        <a:gd name="connsiteX0" fmla="*/ 1648682 w 2111692"/>
                        <a:gd name="connsiteY0" fmla="*/ 13049 h 81438"/>
                        <a:gd name="connsiteX1" fmla="*/ 1135571 w 2111692"/>
                        <a:gd name="connsiteY1" fmla="*/ 14002 h 81438"/>
                        <a:gd name="connsiteX2" fmla="*/ 879253 w 2111692"/>
                        <a:gd name="connsiteY2" fmla="*/ 5810 h 81438"/>
                        <a:gd name="connsiteX3" fmla="*/ 749998 w 2111692"/>
                        <a:gd name="connsiteY3" fmla="*/ 1048 h 81438"/>
                        <a:gd name="connsiteX4" fmla="*/ 684657 w 2111692"/>
                        <a:gd name="connsiteY4" fmla="*/ 0 h 81438"/>
                        <a:gd name="connsiteX5" fmla="*/ 651891 w 2111692"/>
                        <a:gd name="connsiteY5" fmla="*/ 95 h 81438"/>
                        <a:gd name="connsiteX6" fmla="*/ 635508 w 2111692"/>
                        <a:gd name="connsiteY6" fmla="*/ 95 h 81438"/>
                        <a:gd name="connsiteX7" fmla="*/ 619125 w 2111692"/>
                        <a:gd name="connsiteY7" fmla="*/ 571 h 81438"/>
                        <a:gd name="connsiteX8" fmla="*/ 305943 w 2111692"/>
                        <a:gd name="connsiteY8" fmla="*/ 32195 h 81438"/>
                        <a:gd name="connsiteX9" fmla="*/ 0 w 2111692"/>
                        <a:gd name="connsiteY9" fmla="*/ 81439 h 81438"/>
                        <a:gd name="connsiteX10" fmla="*/ 69818 w 2111692"/>
                        <a:gd name="connsiteY10" fmla="*/ 74104 h 81438"/>
                        <a:gd name="connsiteX11" fmla="*/ 305848 w 2111692"/>
                        <a:gd name="connsiteY11" fmla="*/ 36766 h 81438"/>
                        <a:gd name="connsiteX12" fmla="*/ 619030 w 2111692"/>
                        <a:gd name="connsiteY12" fmla="*/ 5144 h 81438"/>
                        <a:gd name="connsiteX13" fmla="*/ 635413 w 2111692"/>
                        <a:gd name="connsiteY13" fmla="*/ 4763 h 81438"/>
                        <a:gd name="connsiteX14" fmla="*/ 651796 w 2111692"/>
                        <a:gd name="connsiteY14" fmla="*/ 4763 h 81438"/>
                        <a:gd name="connsiteX15" fmla="*/ 684562 w 2111692"/>
                        <a:gd name="connsiteY15" fmla="*/ 4477 h 81438"/>
                        <a:gd name="connsiteX16" fmla="*/ 749903 w 2111692"/>
                        <a:gd name="connsiteY16" fmla="*/ 5524 h 81438"/>
                        <a:gd name="connsiteX17" fmla="*/ 879158 w 2111692"/>
                        <a:gd name="connsiteY17" fmla="*/ 10287 h 81438"/>
                        <a:gd name="connsiteX18" fmla="*/ 1135475 w 2111692"/>
                        <a:gd name="connsiteY18" fmla="*/ 18479 h 81438"/>
                        <a:gd name="connsiteX19" fmla="*/ 1648587 w 2111692"/>
                        <a:gd name="connsiteY19" fmla="*/ 17526 h 81438"/>
                        <a:gd name="connsiteX20" fmla="*/ 1888998 w 2111692"/>
                        <a:gd name="connsiteY20" fmla="*/ 19145 h 81438"/>
                        <a:gd name="connsiteX21" fmla="*/ 2074450 w 2111692"/>
                        <a:gd name="connsiteY21" fmla="*/ 16764 h 81438"/>
                        <a:gd name="connsiteX22" fmla="*/ 2111693 w 2111692"/>
                        <a:gd name="connsiteY22" fmla="*/ 12954 h 81438"/>
                        <a:gd name="connsiteX23" fmla="*/ 2111693 w 2111692"/>
                        <a:gd name="connsiteY23" fmla="*/ 11430 h 81438"/>
                        <a:gd name="connsiteX24" fmla="*/ 1888998 w 2111692"/>
                        <a:gd name="connsiteY24" fmla="*/ 14478 h 81438"/>
                        <a:gd name="connsiteX25" fmla="*/ 1648587 w 2111692"/>
                        <a:gd name="connsiteY25" fmla="*/ 12859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648682" y="13049"/>
                          </a:move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4"/>
                            <a:pt x="879253" y="5810"/>
                          </a:cubicBezTo>
                          <a:cubicBezTo>
                            <a:pt x="836390" y="4000"/>
                            <a:pt x="793337" y="2191"/>
                            <a:pt x="749998" y="1048"/>
                          </a:cubicBezTo>
                          <a:cubicBezTo>
                            <a:pt x="728281" y="476"/>
                            <a:pt x="706564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718" y="17621"/>
                            <a:pt x="305943" y="32195"/>
                          </a:cubicBezTo>
                          <a:cubicBezTo>
                            <a:pt x="203073" y="46672"/>
                            <a:pt x="101537" y="64008"/>
                            <a:pt x="0" y="81439"/>
                          </a:cubicBezTo>
                          <a:cubicBezTo>
                            <a:pt x="23241" y="78962"/>
                            <a:pt x="46577" y="76581"/>
                            <a:pt x="69818" y="74104"/>
                          </a:cubicBezTo>
                          <a:cubicBezTo>
                            <a:pt x="148114" y="60865"/>
                            <a:pt x="226600" y="48006"/>
                            <a:pt x="305848" y="36766"/>
                          </a:cubicBezTo>
                          <a:cubicBezTo>
                            <a:pt x="408718" y="22193"/>
                            <a:pt x="513017" y="10668"/>
                            <a:pt x="619030" y="5144"/>
                          </a:cubicBezTo>
                          <a:lnTo>
                            <a:pt x="635413" y="4763"/>
                          </a:lnTo>
                          <a:lnTo>
                            <a:pt x="651796" y="4763"/>
                          </a:lnTo>
                          <a:cubicBezTo>
                            <a:pt x="662750" y="4572"/>
                            <a:pt x="673608" y="4477"/>
                            <a:pt x="684562" y="4477"/>
                          </a:cubicBezTo>
                          <a:cubicBezTo>
                            <a:pt x="706374" y="4572"/>
                            <a:pt x="728186" y="4953"/>
                            <a:pt x="749903" y="5524"/>
                          </a:cubicBezTo>
                          <a:cubicBezTo>
                            <a:pt x="793337" y="6667"/>
                            <a:pt x="836390" y="8477"/>
                            <a:pt x="879158" y="10287"/>
                          </a:cubicBezTo>
                          <a:cubicBezTo>
                            <a:pt x="964597" y="13811"/>
                            <a:pt x="1049941" y="16764"/>
                            <a:pt x="1135475" y="18479"/>
                          </a:cubicBezTo>
                          <a:cubicBezTo>
                            <a:pt x="1306449" y="21907"/>
                            <a:pt x="1477613" y="21812"/>
                            <a:pt x="1648587" y="17526"/>
                          </a:cubicBezTo>
                          <a:cubicBezTo>
                            <a:pt x="1728597" y="18859"/>
                            <a:pt x="1808798" y="19526"/>
                            <a:pt x="1888998" y="19145"/>
                          </a:cubicBezTo>
                          <a:cubicBezTo>
                            <a:pt x="1950815" y="18859"/>
                            <a:pt x="2012632" y="18002"/>
                            <a:pt x="2074450" y="16764"/>
                          </a:cubicBezTo>
                          <a:cubicBezTo>
                            <a:pt x="2086832" y="15526"/>
                            <a:pt x="2099310" y="14288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37398" y="13145"/>
                            <a:pt x="1963198" y="14192"/>
                            <a:pt x="1888998" y="14478"/>
                          </a:cubicBezTo>
                          <a:cubicBezTo>
                            <a:pt x="1808798" y="14859"/>
                            <a:pt x="1728597" y="14192"/>
                            <a:pt x="1648587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8" name="Vrije vorm: vorm 8857">
                      <a:extLst>
                        <a:ext uri="{FF2B5EF4-FFF2-40B4-BE49-F238E27FC236}">
                          <a16:creationId xmlns:a16="http://schemas.microsoft.com/office/drawing/2014/main" id="{EAE26BA5-CA78-5D4B-D7D7-74B5DB32C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980" y="3698803"/>
                      <a:ext cx="1809178" cy="37798"/>
                    </a:xfrm>
                    <a:custGeom>
                      <a:avLst/>
                      <a:gdLst>
                        <a:gd name="connsiteX0" fmla="*/ 125063 w 1809178"/>
                        <a:gd name="connsiteY0" fmla="*/ 37155 h 37798"/>
                        <a:gd name="connsiteX1" fmla="*/ 209169 w 1809178"/>
                        <a:gd name="connsiteY1" fmla="*/ 37727 h 37798"/>
                        <a:gd name="connsiteX2" fmla="*/ 483203 w 1809178"/>
                        <a:gd name="connsiteY2" fmla="*/ 26773 h 37798"/>
                        <a:gd name="connsiteX3" fmla="*/ 934879 w 1809178"/>
                        <a:gd name="connsiteY3" fmla="*/ 5437 h 37798"/>
                        <a:gd name="connsiteX4" fmla="*/ 1387602 w 1809178"/>
                        <a:gd name="connsiteY4" fmla="*/ 12771 h 37798"/>
                        <a:gd name="connsiteX5" fmla="*/ 1662398 w 1809178"/>
                        <a:gd name="connsiteY5" fmla="*/ 24773 h 37798"/>
                        <a:gd name="connsiteX6" fmla="*/ 1809178 w 1809178"/>
                        <a:gd name="connsiteY6" fmla="*/ 23344 h 37798"/>
                        <a:gd name="connsiteX7" fmla="*/ 1387602 w 1809178"/>
                        <a:gd name="connsiteY7" fmla="*/ 8199 h 37798"/>
                        <a:gd name="connsiteX8" fmla="*/ 934879 w 1809178"/>
                        <a:gd name="connsiteY8" fmla="*/ 865 h 37798"/>
                        <a:gd name="connsiteX9" fmla="*/ 483203 w 1809178"/>
                        <a:gd name="connsiteY9" fmla="*/ 22201 h 37798"/>
                        <a:gd name="connsiteX10" fmla="*/ 209169 w 1809178"/>
                        <a:gd name="connsiteY10" fmla="*/ 33155 h 37798"/>
                        <a:gd name="connsiteX11" fmla="*/ 1810 w 1809178"/>
                        <a:gd name="connsiteY11" fmla="*/ 27440 h 37798"/>
                        <a:gd name="connsiteX12" fmla="*/ 1810 w 1809178"/>
                        <a:gd name="connsiteY12" fmla="*/ 27440 h 37798"/>
                        <a:gd name="connsiteX13" fmla="*/ 0 w 1809178"/>
                        <a:gd name="connsiteY13" fmla="*/ 27249 h 37798"/>
                        <a:gd name="connsiteX14" fmla="*/ 0 w 1809178"/>
                        <a:gd name="connsiteY14" fmla="*/ 28869 h 37798"/>
                        <a:gd name="connsiteX15" fmla="*/ 1810 w 1809178"/>
                        <a:gd name="connsiteY15" fmla="*/ 29059 h 37798"/>
                        <a:gd name="connsiteX16" fmla="*/ 1810 w 1809178"/>
                        <a:gd name="connsiteY16" fmla="*/ 29059 h 37798"/>
                        <a:gd name="connsiteX17" fmla="*/ 124968 w 1809178"/>
                        <a:gd name="connsiteY17" fmla="*/ 37250 h 3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798">
                          <a:moveTo>
                            <a:pt x="125063" y="37155"/>
                          </a:moveTo>
                          <a:cubicBezTo>
                            <a:pt x="153067" y="37727"/>
                            <a:pt x="181166" y="37917"/>
                            <a:pt x="209169" y="37727"/>
                          </a:cubicBezTo>
                          <a:cubicBezTo>
                            <a:pt x="300704" y="36965"/>
                            <a:pt x="392049" y="32488"/>
                            <a:pt x="483203" y="26773"/>
                          </a:cubicBezTo>
                          <a:cubicBezTo>
                            <a:pt x="633413" y="19248"/>
                            <a:pt x="783622" y="8485"/>
                            <a:pt x="934879" y="5437"/>
                          </a:cubicBezTo>
                          <a:cubicBezTo>
                            <a:pt x="1086136" y="2484"/>
                            <a:pt x="1237107" y="7628"/>
                            <a:pt x="1387602" y="12771"/>
                          </a:cubicBezTo>
                          <a:cubicBezTo>
                            <a:pt x="1479137" y="17343"/>
                            <a:pt x="1570673" y="21820"/>
                            <a:pt x="1662398" y="24773"/>
                          </a:cubicBezTo>
                          <a:cubicBezTo>
                            <a:pt x="1711357" y="24773"/>
                            <a:pt x="1760315" y="24487"/>
                            <a:pt x="1809178" y="23344"/>
                          </a:cubicBezTo>
                          <a:cubicBezTo>
                            <a:pt x="1668304" y="22391"/>
                            <a:pt x="1528001" y="15248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40018" y="33726"/>
                            <a:pt x="70676" y="32202"/>
                            <a:pt x="1810" y="27440"/>
                          </a:cubicBezTo>
                          <a:cubicBezTo>
                            <a:pt x="1810" y="27440"/>
                            <a:pt x="1810" y="27440"/>
                            <a:pt x="1810" y="27440"/>
                          </a:cubicBez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42672" y="32869"/>
                            <a:pt x="83820" y="35441"/>
                            <a:pt x="124968" y="372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9" name="Vrije vorm: vorm 8858">
                      <a:extLst>
                        <a:ext uri="{FF2B5EF4-FFF2-40B4-BE49-F238E27FC236}">
                          <a16:creationId xmlns:a16="http://schemas.microsoft.com/office/drawing/2014/main" id="{FCD59F6D-E7EC-434F-CE5D-902F13DC26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4247"/>
                      <a:ext cx="1044225" cy="35054"/>
                    </a:xfrm>
                    <a:custGeom>
                      <a:avLst/>
                      <a:gdLst>
                        <a:gd name="connsiteX0" fmla="*/ 53626 w 1044225"/>
                        <a:gd name="connsiteY0" fmla="*/ 28102 h 35054"/>
                        <a:gd name="connsiteX1" fmla="*/ 224123 w 1044225"/>
                        <a:gd name="connsiteY1" fmla="*/ 32864 h 35054"/>
                        <a:gd name="connsiteX2" fmla="*/ 258699 w 1044225"/>
                        <a:gd name="connsiteY2" fmla="*/ 34102 h 35054"/>
                        <a:gd name="connsiteX3" fmla="*/ 275939 w 1044225"/>
                        <a:gd name="connsiteY3" fmla="*/ 34578 h 35054"/>
                        <a:gd name="connsiteX4" fmla="*/ 284607 w 1044225"/>
                        <a:gd name="connsiteY4" fmla="*/ 34864 h 35054"/>
                        <a:gd name="connsiteX5" fmla="*/ 293275 w 1044225"/>
                        <a:gd name="connsiteY5" fmla="*/ 34864 h 35054"/>
                        <a:gd name="connsiteX6" fmla="*/ 327946 w 1044225"/>
                        <a:gd name="connsiteY6" fmla="*/ 35055 h 35054"/>
                        <a:gd name="connsiteX7" fmla="*/ 345281 w 1044225"/>
                        <a:gd name="connsiteY7" fmla="*/ 34960 h 35054"/>
                        <a:gd name="connsiteX8" fmla="*/ 362617 w 1044225"/>
                        <a:gd name="connsiteY8" fmla="*/ 34674 h 35054"/>
                        <a:gd name="connsiteX9" fmla="*/ 432054 w 1044225"/>
                        <a:gd name="connsiteY9" fmla="*/ 32674 h 35054"/>
                        <a:gd name="connsiteX10" fmla="*/ 466820 w 1044225"/>
                        <a:gd name="connsiteY10" fmla="*/ 30959 h 35054"/>
                        <a:gd name="connsiteX11" fmla="*/ 484156 w 1044225"/>
                        <a:gd name="connsiteY11" fmla="*/ 30102 h 35054"/>
                        <a:gd name="connsiteX12" fmla="*/ 501587 w 1044225"/>
                        <a:gd name="connsiteY12" fmla="*/ 29054 h 35054"/>
                        <a:gd name="connsiteX13" fmla="*/ 780383 w 1044225"/>
                        <a:gd name="connsiteY13" fmla="*/ 7337 h 35054"/>
                        <a:gd name="connsiteX14" fmla="*/ 998696 w 1044225"/>
                        <a:gd name="connsiteY14" fmla="*/ 5242 h 35054"/>
                        <a:gd name="connsiteX15" fmla="*/ 1044226 w 1044225"/>
                        <a:gd name="connsiteY15" fmla="*/ 1527 h 35054"/>
                        <a:gd name="connsiteX16" fmla="*/ 780383 w 1044225"/>
                        <a:gd name="connsiteY16" fmla="*/ 2765 h 35054"/>
                        <a:gd name="connsiteX17" fmla="*/ 501587 w 1044225"/>
                        <a:gd name="connsiteY17" fmla="*/ 24482 h 35054"/>
                        <a:gd name="connsiteX18" fmla="*/ 484156 w 1044225"/>
                        <a:gd name="connsiteY18" fmla="*/ 25530 h 35054"/>
                        <a:gd name="connsiteX19" fmla="*/ 466820 w 1044225"/>
                        <a:gd name="connsiteY19" fmla="*/ 26387 h 35054"/>
                        <a:gd name="connsiteX20" fmla="*/ 432054 w 1044225"/>
                        <a:gd name="connsiteY20" fmla="*/ 28102 h 35054"/>
                        <a:gd name="connsiteX21" fmla="*/ 362617 w 1044225"/>
                        <a:gd name="connsiteY21" fmla="*/ 30102 h 35054"/>
                        <a:gd name="connsiteX22" fmla="*/ 345281 w 1044225"/>
                        <a:gd name="connsiteY22" fmla="*/ 30387 h 35054"/>
                        <a:gd name="connsiteX23" fmla="*/ 327946 w 1044225"/>
                        <a:gd name="connsiteY23" fmla="*/ 30483 h 35054"/>
                        <a:gd name="connsiteX24" fmla="*/ 293275 w 1044225"/>
                        <a:gd name="connsiteY24" fmla="*/ 30292 h 35054"/>
                        <a:gd name="connsiteX25" fmla="*/ 284607 w 1044225"/>
                        <a:gd name="connsiteY25" fmla="*/ 30292 h 35054"/>
                        <a:gd name="connsiteX26" fmla="*/ 275939 w 1044225"/>
                        <a:gd name="connsiteY26" fmla="*/ 30007 h 35054"/>
                        <a:gd name="connsiteX27" fmla="*/ 258699 w 1044225"/>
                        <a:gd name="connsiteY27" fmla="*/ 29530 h 35054"/>
                        <a:gd name="connsiteX28" fmla="*/ 224123 w 1044225"/>
                        <a:gd name="connsiteY28" fmla="*/ 28292 h 35054"/>
                        <a:gd name="connsiteX29" fmla="*/ 53626 w 1044225"/>
                        <a:gd name="connsiteY29" fmla="*/ 23529 h 35054"/>
                        <a:gd name="connsiteX30" fmla="*/ 1810 w 1044225"/>
                        <a:gd name="connsiteY30" fmla="*/ 22768 h 35054"/>
                        <a:gd name="connsiteX31" fmla="*/ 1810 w 1044225"/>
                        <a:gd name="connsiteY31" fmla="*/ 22768 h 35054"/>
                        <a:gd name="connsiteX32" fmla="*/ 0 w 1044225"/>
                        <a:gd name="connsiteY32" fmla="*/ 22768 h 35054"/>
                        <a:gd name="connsiteX33" fmla="*/ 0 w 1044225"/>
                        <a:gd name="connsiteY33" fmla="*/ 27435 h 35054"/>
                        <a:gd name="connsiteX34" fmla="*/ 53626 w 1044225"/>
                        <a:gd name="connsiteY34" fmla="*/ 28197 h 3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054">
                          <a:moveTo>
                            <a:pt x="53626" y="28102"/>
                          </a:moveTo>
                          <a:cubicBezTo>
                            <a:pt x="110871" y="29530"/>
                            <a:pt x="167831" y="32388"/>
                            <a:pt x="224123" y="32864"/>
                          </a:cubicBezTo>
                          <a:cubicBezTo>
                            <a:pt x="235649" y="33531"/>
                            <a:pt x="247174" y="33721"/>
                            <a:pt x="258699" y="34102"/>
                          </a:cubicBezTo>
                          <a:lnTo>
                            <a:pt x="275939" y="34578"/>
                          </a:lnTo>
                          <a:lnTo>
                            <a:pt x="284607" y="34864"/>
                          </a:lnTo>
                          <a:lnTo>
                            <a:pt x="293275" y="34864"/>
                          </a:lnTo>
                          <a:cubicBezTo>
                            <a:pt x="293275" y="34864"/>
                            <a:pt x="327946" y="35055"/>
                            <a:pt x="327946" y="35055"/>
                          </a:cubicBezTo>
                          <a:cubicBezTo>
                            <a:pt x="333756" y="35055"/>
                            <a:pt x="339471" y="35055"/>
                            <a:pt x="345281" y="34960"/>
                          </a:cubicBezTo>
                          <a:lnTo>
                            <a:pt x="362617" y="34674"/>
                          </a:lnTo>
                          <a:cubicBezTo>
                            <a:pt x="385763" y="34483"/>
                            <a:pt x="408908" y="33436"/>
                            <a:pt x="432054" y="32674"/>
                          </a:cubicBezTo>
                          <a:cubicBezTo>
                            <a:pt x="443675" y="32197"/>
                            <a:pt x="455200" y="31531"/>
                            <a:pt x="466820" y="30959"/>
                          </a:cubicBezTo>
                          <a:lnTo>
                            <a:pt x="484156" y="30102"/>
                          </a:lnTo>
                          <a:lnTo>
                            <a:pt x="501587" y="29054"/>
                          </a:lnTo>
                          <a:cubicBezTo>
                            <a:pt x="594360" y="23434"/>
                            <a:pt x="687038" y="14862"/>
                            <a:pt x="780383" y="7337"/>
                          </a:cubicBezTo>
                          <a:cubicBezTo>
                            <a:pt x="853059" y="5146"/>
                            <a:pt x="926021" y="4003"/>
                            <a:pt x="998696" y="5242"/>
                          </a:cubicBezTo>
                          <a:cubicBezTo>
                            <a:pt x="1013841" y="3908"/>
                            <a:pt x="1028986" y="2575"/>
                            <a:pt x="1044226" y="1527"/>
                          </a:cubicBezTo>
                          <a:cubicBezTo>
                            <a:pt x="956596" y="-1235"/>
                            <a:pt x="868204" y="98"/>
                            <a:pt x="780383" y="2765"/>
                          </a:cubicBezTo>
                          <a:cubicBezTo>
                            <a:pt x="687038" y="10290"/>
                            <a:pt x="594360" y="18862"/>
                            <a:pt x="501587" y="24482"/>
                          </a:cubicBezTo>
                          <a:lnTo>
                            <a:pt x="484156" y="25530"/>
                          </a:lnTo>
                          <a:lnTo>
                            <a:pt x="466820" y="26387"/>
                          </a:lnTo>
                          <a:cubicBezTo>
                            <a:pt x="455200" y="26959"/>
                            <a:pt x="443675" y="27625"/>
                            <a:pt x="432054" y="28102"/>
                          </a:cubicBezTo>
                          <a:cubicBezTo>
                            <a:pt x="408908" y="28863"/>
                            <a:pt x="385667" y="29911"/>
                            <a:pt x="362617" y="30102"/>
                          </a:cubicBezTo>
                          <a:lnTo>
                            <a:pt x="345281" y="30387"/>
                          </a:lnTo>
                          <a:cubicBezTo>
                            <a:pt x="339471" y="30483"/>
                            <a:pt x="333661" y="30578"/>
                            <a:pt x="327946" y="30483"/>
                          </a:cubicBezTo>
                          <a:lnTo>
                            <a:pt x="293275" y="30292"/>
                          </a:lnTo>
                          <a:lnTo>
                            <a:pt x="284607" y="30292"/>
                          </a:lnTo>
                          <a:cubicBezTo>
                            <a:pt x="284607" y="30292"/>
                            <a:pt x="275939" y="30007"/>
                            <a:pt x="275939" y="30007"/>
                          </a:cubicBezTo>
                          <a:lnTo>
                            <a:pt x="258699" y="29530"/>
                          </a:lnTo>
                          <a:cubicBezTo>
                            <a:pt x="247174" y="29149"/>
                            <a:pt x="235649" y="28959"/>
                            <a:pt x="224123" y="28292"/>
                          </a:cubicBezTo>
                          <a:cubicBezTo>
                            <a:pt x="167831" y="27816"/>
                            <a:pt x="110871" y="25053"/>
                            <a:pt x="53626" y="23529"/>
                          </a:cubicBezTo>
                          <a:cubicBezTo>
                            <a:pt x="36386" y="23053"/>
                            <a:pt x="19050" y="22863"/>
                            <a:pt x="1810" y="22768"/>
                          </a:cubicBezTo>
                          <a:lnTo>
                            <a:pt x="1810" y="22768"/>
                          </a:lnTo>
                          <a:cubicBezTo>
                            <a:pt x="1238" y="22768"/>
                            <a:pt x="571" y="22768"/>
                            <a:pt x="0" y="22768"/>
                          </a:cubicBezTo>
                          <a:lnTo>
                            <a:pt x="0" y="27435"/>
                          </a:lnTo>
                          <a:cubicBezTo>
                            <a:pt x="17907" y="27435"/>
                            <a:pt x="35814" y="27720"/>
                            <a:pt x="53626" y="281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0" name="Vrije vorm: vorm 8859">
                      <a:extLst>
                        <a:ext uri="{FF2B5EF4-FFF2-40B4-BE49-F238E27FC236}">
                          <a16:creationId xmlns:a16="http://schemas.microsoft.com/office/drawing/2014/main" id="{24FE369B-7C02-8821-FB75-ECE0DD2EF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38994"/>
                      <a:ext cx="2325317" cy="80867"/>
                    </a:xfrm>
                    <a:custGeom>
                      <a:avLst/>
                      <a:gdLst>
                        <a:gd name="connsiteX0" fmla="*/ 783812 w 2325317"/>
                        <a:gd name="connsiteY0" fmla="*/ 29813 h 80867"/>
                        <a:gd name="connsiteX1" fmla="*/ 560832 w 2325317"/>
                        <a:gd name="connsiteY1" fmla="*/ 36291 h 80867"/>
                        <a:gd name="connsiteX2" fmla="*/ 338614 w 2325317"/>
                        <a:gd name="connsiteY2" fmla="*/ 35433 h 80867"/>
                        <a:gd name="connsiteX3" fmla="*/ 118586 w 2325317"/>
                        <a:gd name="connsiteY3" fmla="*/ 13716 h 80867"/>
                        <a:gd name="connsiteX4" fmla="*/ 11906 w 2325317"/>
                        <a:gd name="connsiteY4" fmla="*/ 0 h 80867"/>
                        <a:gd name="connsiteX5" fmla="*/ 0 w 2325317"/>
                        <a:gd name="connsiteY5" fmla="*/ 0 h 80867"/>
                        <a:gd name="connsiteX6" fmla="*/ 117634 w 2325317"/>
                        <a:gd name="connsiteY6" fmla="*/ 17050 h 80867"/>
                        <a:gd name="connsiteX7" fmla="*/ 198787 w 2325317"/>
                        <a:gd name="connsiteY7" fmla="*/ 28004 h 80867"/>
                        <a:gd name="connsiteX8" fmla="*/ 338614 w 2325317"/>
                        <a:gd name="connsiteY8" fmla="*/ 40100 h 80867"/>
                        <a:gd name="connsiteX9" fmla="*/ 560832 w 2325317"/>
                        <a:gd name="connsiteY9" fmla="*/ 40958 h 80867"/>
                        <a:gd name="connsiteX10" fmla="*/ 783812 w 2325317"/>
                        <a:gd name="connsiteY10" fmla="*/ 34481 h 80867"/>
                        <a:gd name="connsiteX11" fmla="*/ 1517809 w 2325317"/>
                        <a:gd name="connsiteY11" fmla="*/ 33623 h 80867"/>
                        <a:gd name="connsiteX12" fmla="*/ 2250758 w 2325317"/>
                        <a:gd name="connsiteY12" fmla="*/ 57150 h 80867"/>
                        <a:gd name="connsiteX13" fmla="*/ 2272094 w 2325317"/>
                        <a:gd name="connsiteY13" fmla="*/ 58388 h 80867"/>
                        <a:gd name="connsiteX14" fmla="*/ 2277809 w 2325317"/>
                        <a:gd name="connsiteY14" fmla="*/ 58769 h 80867"/>
                        <a:gd name="connsiteX15" fmla="*/ 2283714 w 2325317"/>
                        <a:gd name="connsiteY15" fmla="*/ 59436 h 80867"/>
                        <a:gd name="connsiteX16" fmla="*/ 2295239 w 2325317"/>
                        <a:gd name="connsiteY16" fmla="*/ 61532 h 80867"/>
                        <a:gd name="connsiteX17" fmla="*/ 2306479 w 2325317"/>
                        <a:gd name="connsiteY17" fmla="*/ 64866 h 80867"/>
                        <a:gd name="connsiteX18" fmla="*/ 2317147 w 2325317"/>
                        <a:gd name="connsiteY18" fmla="*/ 70199 h 80867"/>
                        <a:gd name="connsiteX19" fmla="*/ 2319528 w 2325317"/>
                        <a:gd name="connsiteY19" fmla="*/ 72009 h 80867"/>
                        <a:gd name="connsiteX20" fmla="*/ 2321624 w 2325317"/>
                        <a:gd name="connsiteY20" fmla="*/ 74104 h 80867"/>
                        <a:gd name="connsiteX21" fmla="*/ 2323624 w 2325317"/>
                        <a:gd name="connsiteY21" fmla="*/ 76772 h 80867"/>
                        <a:gd name="connsiteX22" fmla="*/ 2324862 w 2325317"/>
                        <a:gd name="connsiteY22" fmla="*/ 80010 h 80867"/>
                        <a:gd name="connsiteX23" fmla="*/ 2325052 w 2325317"/>
                        <a:gd name="connsiteY23" fmla="*/ 80867 h 80867"/>
                        <a:gd name="connsiteX24" fmla="*/ 2324862 w 2325317"/>
                        <a:gd name="connsiteY24" fmla="*/ 75438 h 80867"/>
                        <a:gd name="connsiteX25" fmla="*/ 2323624 w 2325317"/>
                        <a:gd name="connsiteY25" fmla="*/ 72200 h 80867"/>
                        <a:gd name="connsiteX26" fmla="*/ 2321624 w 2325317"/>
                        <a:gd name="connsiteY26" fmla="*/ 69533 h 80867"/>
                        <a:gd name="connsiteX27" fmla="*/ 2319528 w 2325317"/>
                        <a:gd name="connsiteY27" fmla="*/ 67437 h 80867"/>
                        <a:gd name="connsiteX28" fmla="*/ 2317147 w 2325317"/>
                        <a:gd name="connsiteY28" fmla="*/ 65627 h 80867"/>
                        <a:gd name="connsiteX29" fmla="*/ 2306479 w 2325317"/>
                        <a:gd name="connsiteY29" fmla="*/ 60293 h 80867"/>
                        <a:gd name="connsiteX30" fmla="*/ 2295239 w 2325317"/>
                        <a:gd name="connsiteY30" fmla="*/ 56960 h 80867"/>
                        <a:gd name="connsiteX31" fmla="*/ 2283714 w 2325317"/>
                        <a:gd name="connsiteY31" fmla="*/ 54864 h 80867"/>
                        <a:gd name="connsiteX32" fmla="*/ 2277809 w 2325317"/>
                        <a:gd name="connsiteY32" fmla="*/ 54197 h 80867"/>
                        <a:gd name="connsiteX33" fmla="*/ 2272094 w 2325317"/>
                        <a:gd name="connsiteY33" fmla="*/ 53816 h 80867"/>
                        <a:gd name="connsiteX34" fmla="*/ 2250758 w 2325317"/>
                        <a:gd name="connsiteY34" fmla="*/ 52578 h 80867"/>
                        <a:gd name="connsiteX35" fmla="*/ 1517809 w 2325317"/>
                        <a:gd name="connsiteY35" fmla="*/ 29051 h 80867"/>
                        <a:gd name="connsiteX36" fmla="*/ 783812 w 2325317"/>
                        <a:gd name="connsiteY36" fmla="*/ 29909 h 80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867">
                          <a:moveTo>
                            <a:pt x="783812" y="29813"/>
                          </a:moveTo>
                          <a:cubicBezTo>
                            <a:pt x="709422" y="31623"/>
                            <a:pt x="635032" y="34100"/>
                            <a:pt x="560832" y="36291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44590" y="20860"/>
                            <a:pt x="171641" y="24575"/>
                            <a:pt x="198787" y="28004"/>
                          </a:cubicBezTo>
                          <a:cubicBezTo>
                            <a:pt x="245174" y="33242"/>
                            <a:pt x="291751" y="37624"/>
                            <a:pt x="338614" y="40100"/>
                          </a:cubicBezTo>
                          <a:cubicBezTo>
                            <a:pt x="412433" y="43910"/>
                            <a:pt x="486632" y="42958"/>
                            <a:pt x="560832" y="40958"/>
                          </a:cubicBezTo>
                          <a:cubicBezTo>
                            <a:pt x="635032" y="38767"/>
                            <a:pt x="709422" y="36291"/>
                            <a:pt x="783812" y="34481"/>
                          </a:cubicBezTo>
                          <a:cubicBezTo>
                            <a:pt x="1028414" y="30004"/>
                            <a:pt x="1273207" y="29813"/>
                            <a:pt x="1517809" y="33623"/>
                          </a:cubicBezTo>
                          <a:cubicBezTo>
                            <a:pt x="1762411" y="37433"/>
                            <a:pt x="2006822" y="45149"/>
                            <a:pt x="2250758" y="57150"/>
                          </a:cubicBezTo>
                          <a:lnTo>
                            <a:pt x="2272094" y="58388"/>
                          </a:lnTo>
                          <a:cubicBezTo>
                            <a:pt x="2273808" y="58388"/>
                            <a:pt x="2275808" y="58579"/>
                            <a:pt x="2277809" y="58769"/>
                          </a:cubicBezTo>
                          <a:cubicBezTo>
                            <a:pt x="2279809" y="58960"/>
                            <a:pt x="2281714" y="59150"/>
                            <a:pt x="2283714" y="59436"/>
                          </a:cubicBezTo>
                          <a:cubicBezTo>
                            <a:pt x="2287619" y="60008"/>
                            <a:pt x="2291429" y="60579"/>
                            <a:pt x="2295239" y="61532"/>
                          </a:cubicBezTo>
                          <a:cubicBezTo>
                            <a:pt x="2299049" y="62389"/>
                            <a:pt x="2302764" y="63437"/>
                            <a:pt x="2306479" y="64866"/>
                          </a:cubicBezTo>
                          <a:cubicBezTo>
                            <a:pt x="2310194" y="66199"/>
                            <a:pt x="2313813" y="67913"/>
                            <a:pt x="2317147" y="70199"/>
                          </a:cubicBezTo>
                          <a:lnTo>
                            <a:pt x="2319528" y="72009"/>
                          </a:lnTo>
                          <a:cubicBezTo>
                            <a:pt x="2320290" y="72676"/>
                            <a:pt x="2320957" y="73438"/>
                            <a:pt x="2321624" y="74104"/>
                          </a:cubicBezTo>
                          <a:cubicBezTo>
                            <a:pt x="2322385" y="74771"/>
                            <a:pt x="2322767" y="75533"/>
                            <a:pt x="2323624" y="76772"/>
                          </a:cubicBezTo>
                          <a:cubicBezTo>
                            <a:pt x="2324481" y="77915"/>
                            <a:pt x="2324576" y="78962"/>
                            <a:pt x="2324862" y="80010"/>
                          </a:cubicBezTo>
                          <a:cubicBezTo>
                            <a:pt x="2324957" y="80296"/>
                            <a:pt x="2324957" y="80582"/>
                            <a:pt x="2325052" y="80867"/>
                          </a:cubicBezTo>
                          <a:cubicBezTo>
                            <a:pt x="2325243" y="79058"/>
                            <a:pt x="2325624" y="77248"/>
                            <a:pt x="2324862" y="75438"/>
                          </a:cubicBezTo>
                          <a:cubicBezTo>
                            <a:pt x="2324576" y="74295"/>
                            <a:pt x="2324481" y="73247"/>
                            <a:pt x="2323624" y="72200"/>
                          </a:cubicBezTo>
                          <a:cubicBezTo>
                            <a:pt x="2322767" y="70961"/>
                            <a:pt x="2322385" y="70199"/>
                            <a:pt x="2321624" y="69533"/>
                          </a:cubicBezTo>
                          <a:cubicBezTo>
                            <a:pt x="2320957" y="68771"/>
                            <a:pt x="2320195" y="68104"/>
                            <a:pt x="2319528" y="67437"/>
                          </a:cubicBezTo>
                          <a:lnTo>
                            <a:pt x="2317147" y="65627"/>
                          </a:lnTo>
                          <a:cubicBezTo>
                            <a:pt x="2313813" y="63437"/>
                            <a:pt x="2310194" y="61627"/>
                            <a:pt x="2306479" y="60293"/>
                          </a:cubicBezTo>
                          <a:cubicBezTo>
                            <a:pt x="2302764" y="58865"/>
                            <a:pt x="2299049" y="57817"/>
                            <a:pt x="2295239" y="56960"/>
                          </a:cubicBezTo>
                          <a:cubicBezTo>
                            <a:pt x="2291429" y="56102"/>
                            <a:pt x="2287619" y="55436"/>
                            <a:pt x="2283714" y="54864"/>
                          </a:cubicBezTo>
                          <a:cubicBezTo>
                            <a:pt x="2281809" y="54578"/>
                            <a:pt x="2279809" y="54388"/>
                            <a:pt x="2277809" y="54197"/>
                          </a:cubicBezTo>
                          <a:cubicBezTo>
                            <a:pt x="2275808" y="54007"/>
                            <a:pt x="2273808" y="53912"/>
                            <a:pt x="2272094" y="53816"/>
                          </a:cubicBezTo>
                          <a:lnTo>
                            <a:pt x="2250758" y="52578"/>
                          </a:lnTo>
                          <a:cubicBezTo>
                            <a:pt x="2006822" y="40577"/>
                            <a:pt x="1762411" y="32861"/>
                            <a:pt x="1517809" y="29051"/>
                          </a:cubicBezTo>
                          <a:cubicBezTo>
                            <a:pt x="1273207" y="25241"/>
                            <a:pt x="1028510" y="25527"/>
                            <a:pt x="783812" y="2990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1" name="Vrije vorm: vorm 8860">
                      <a:extLst>
                        <a:ext uri="{FF2B5EF4-FFF2-40B4-BE49-F238E27FC236}">
                          <a16:creationId xmlns:a16="http://schemas.microsoft.com/office/drawing/2014/main" id="{AC2B4E5A-1618-FB0C-F84B-EBD0647AD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8301" y="3716718"/>
                      <a:ext cx="589216" cy="35999"/>
                    </a:xfrm>
                    <a:custGeom>
                      <a:avLst/>
                      <a:gdLst>
                        <a:gd name="connsiteX0" fmla="*/ 510921 w 589216"/>
                        <a:gd name="connsiteY0" fmla="*/ 14859 h 35999"/>
                        <a:gd name="connsiteX1" fmla="*/ 552831 w 589216"/>
                        <a:gd name="connsiteY1" fmla="*/ 9239 h 35999"/>
                        <a:gd name="connsiteX2" fmla="*/ 573691 w 589216"/>
                        <a:gd name="connsiteY2" fmla="*/ 6191 h 35999"/>
                        <a:gd name="connsiteX3" fmla="*/ 584073 w 589216"/>
                        <a:gd name="connsiteY3" fmla="*/ 4667 h 35999"/>
                        <a:gd name="connsiteX4" fmla="*/ 586645 w 589216"/>
                        <a:gd name="connsiteY4" fmla="*/ 4286 h 35999"/>
                        <a:gd name="connsiteX5" fmla="*/ 587978 w 589216"/>
                        <a:gd name="connsiteY5" fmla="*/ 4096 h 35999"/>
                        <a:gd name="connsiteX6" fmla="*/ 588359 w 589216"/>
                        <a:gd name="connsiteY6" fmla="*/ 4096 h 35999"/>
                        <a:gd name="connsiteX7" fmla="*/ 589026 w 589216"/>
                        <a:gd name="connsiteY7" fmla="*/ 3905 h 35999"/>
                        <a:gd name="connsiteX8" fmla="*/ 589217 w 589216"/>
                        <a:gd name="connsiteY8" fmla="*/ 3524 h 35999"/>
                        <a:gd name="connsiteX9" fmla="*/ 589121 w 589216"/>
                        <a:gd name="connsiteY9" fmla="*/ 3143 h 35999"/>
                        <a:gd name="connsiteX10" fmla="*/ 589026 w 589216"/>
                        <a:gd name="connsiteY10" fmla="*/ 3048 h 35999"/>
                        <a:gd name="connsiteX11" fmla="*/ 588550 w 589216"/>
                        <a:gd name="connsiteY11" fmla="*/ 2572 h 35999"/>
                        <a:gd name="connsiteX12" fmla="*/ 587693 w 589216"/>
                        <a:gd name="connsiteY12" fmla="*/ 1715 h 35999"/>
                        <a:gd name="connsiteX13" fmla="*/ 586454 w 589216"/>
                        <a:gd name="connsiteY13" fmla="*/ 857 h 35999"/>
                        <a:gd name="connsiteX14" fmla="*/ 584835 w 589216"/>
                        <a:gd name="connsiteY14" fmla="*/ 0 h 35999"/>
                        <a:gd name="connsiteX15" fmla="*/ 584168 w 589216"/>
                        <a:gd name="connsiteY15" fmla="*/ 0 h 35999"/>
                        <a:gd name="connsiteX16" fmla="*/ 573786 w 589216"/>
                        <a:gd name="connsiteY16" fmla="*/ 1619 h 35999"/>
                        <a:gd name="connsiteX17" fmla="*/ 552926 w 589216"/>
                        <a:gd name="connsiteY17" fmla="*/ 4667 h 35999"/>
                        <a:gd name="connsiteX18" fmla="*/ 511016 w 589216"/>
                        <a:gd name="connsiteY18" fmla="*/ 10287 h 35999"/>
                        <a:gd name="connsiteX19" fmla="*/ 341852 w 589216"/>
                        <a:gd name="connsiteY19" fmla="*/ 26479 h 35999"/>
                        <a:gd name="connsiteX20" fmla="*/ 0 w 589216"/>
                        <a:gd name="connsiteY20" fmla="*/ 29051 h 35999"/>
                        <a:gd name="connsiteX21" fmla="*/ 237934 w 589216"/>
                        <a:gd name="connsiteY21" fmla="*/ 35814 h 35999"/>
                        <a:gd name="connsiteX22" fmla="*/ 341757 w 589216"/>
                        <a:gd name="connsiteY22" fmla="*/ 31052 h 35999"/>
                        <a:gd name="connsiteX23" fmla="*/ 510921 w 589216"/>
                        <a:gd name="connsiteY23" fmla="*/ 14859 h 3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5999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6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619"/>
                            <a:pt x="573786" y="1619"/>
                          </a:cubicBezTo>
                          <a:cubicBezTo>
                            <a:pt x="566833" y="2667"/>
                            <a:pt x="559880" y="3715"/>
                            <a:pt x="552926" y="4667"/>
                          </a:cubicBezTo>
                          <a:cubicBezTo>
                            <a:pt x="538925" y="6572"/>
                            <a:pt x="525018" y="8573"/>
                            <a:pt x="511016" y="10287"/>
                          </a:cubicBezTo>
                          <a:cubicBezTo>
                            <a:pt x="455009" y="17336"/>
                            <a:pt x="398526" y="22765"/>
                            <a:pt x="341852" y="26479"/>
                          </a:cubicBezTo>
                          <a:cubicBezTo>
                            <a:pt x="228409" y="34004"/>
                            <a:pt x="113919" y="34766"/>
                            <a:pt x="0" y="29051"/>
                          </a:cubicBezTo>
                          <a:cubicBezTo>
                            <a:pt x="78962" y="34576"/>
                            <a:pt x="158401" y="36671"/>
                            <a:pt x="237934" y="35814"/>
                          </a:cubicBezTo>
                          <a:cubicBezTo>
                            <a:pt x="272605" y="34766"/>
                            <a:pt x="307276" y="33338"/>
                            <a:pt x="341757" y="31052"/>
                          </a:cubicBezTo>
                          <a:cubicBezTo>
                            <a:pt x="398526" y="27242"/>
                            <a:pt x="454914" y="21812"/>
                            <a:pt x="510921" y="14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2" name="Vrije vorm: vorm 8861">
                      <a:extLst>
                        <a:ext uri="{FF2B5EF4-FFF2-40B4-BE49-F238E27FC236}">
                          <a16:creationId xmlns:a16="http://schemas.microsoft.com/office/drawing/2014/main" id="{9E42CEA2-86B9-EFE3-BFE1-E72A65D34A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959" y="3636327"/>
                      <a:ext cx="590931" cy="5905"/>
                    </a:xfrm>
                    <a:custGeom>
                      <a:avLst/>
                      <a:gdLst>
                        <a:gd name="connsiteX0" fmla="*/ 213931 w 590931"/>
                        <a:gd name="connsiteY0" fmla="*/ 5525 h 5905"/>
                        <a:gd name="connsiteX1" fmla="*/ 316706 w 590931"/>
                        <a:gd name="connsiteY1" fmla="*/ 5239 h 5905"/>
                        <a:gd name="connsiteX2" fmla="*/ 518350 w 590931"/>
                        <a:gd name="connsiteY2" fmla="*/ 4763 h 5905"/>
                        <a:gd name="connsiteX3" fmla="*/ 570166 w 590931"/>
                        <a:gd name="connsiteY3" fmla="*/ 1429 h 5905"/>
                        <a:gd name="connsiteX4" fmla="*/ 590931 w 590931"/>
                        <a:gd name="connsiteY4" fmla="*/ 0 h 5905"/>
                        <a:gd name="connsiteX5" fmla="*/ 316706 w 590931"/>
                        <a:gd name="connsiteY5" fmla="*/ 667 h 5905"/>
                        <a:gd name="connsiteX6" fmla="*/ 213931 w 590931"/>
                        <a:gd name="connsiteY6" fmla="*/ 953 h 5905"/>
                        <a:gd name="connsiteX7" fmla="*/ 0 w 590931"/>
                        <a:gd name="connsiteY7" fmla="*/ 1429 h 5905"/>
                        <a:gd name="connsiteX8" fmla="*/ 60007 w 590931"/>
                        <a:gd name="connsiteY8" fmla="*/ 5906 h 5905"/>
                        <a:gd name="connsiteX9" fmla="*/ 214027 w 590931"/>
                        <a:gd name="connsiteY9" fmla="*/ 552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5905">
                          <a:moveTo>
                            <a:pt x="213931" y="5525"/>
                          </a:moveTo>
                          <a:cubicBezTo>
                            <a:pt x="248221" y="6096"/>
                            <a:pt x="282416" y="6001"/>
                            <a:pt x="316706" y="5239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6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lnTo>
                            <a:pt x="0" y="1429"/>
                          </a:lnTo>
                          <a:cubicBezTo>
                            <a:pt x="20002" y="3048"/>
                            <a:pt x="39910" y="4477"/>
                            <a:pt x="60007" y="5906"/>
                          </a:cubicBezTo>
                          <a:lnTo>
                            <a:pt x="214027" y="552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3" name="Vrije vorm: vorm 8862">
                      <a:extLst>
                        <a:ext uri="{FF2B5EF4-FFF2-40B4-BE49-F238E27FC236}">
                          <a16:creationId xmlns:a16="http://schemas.microsoft.com/office/drawing/2014/main" id="{CF628227-67E2-957C-9F76-9B17A6DCF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4517"/>
                      <a:ext cx="17811" cy="2953"/>
                    </a:xfrm>
                    <a:custGeom>
                      <a:avLst/>
                      <a:gdLst>
                        <a:gd name="connsiteX0" fmla="*/ 2858 w 17811"/>
                        <a:gd name="connsiteY0" fmla="*/ 0 h 2953"/>
                        <a:gd name="connsiteX1" fmla="*/ 0 w 17811"/>
                        <a:gd name="connsiteY1" fmla="*/ 0 h 2953"/>
                        <a:gd name="connsiteX2" fmla="*/ 17812 w 17811"/>
                        <a:gd name="connsiteY2" fmla="*/ 2953 h 2953"/>
                        <a:gd name="connsiteX3" fmla="*/ 2953 w 17811"/>
                        <a:gd name="connsiteY3" fmla="*/ 0 h 2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3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4" name="Vrije vorm: vorm 8863">
                      <a:extLst>
                        <a:ext uri="{FF2B5EF4-FFF2-40B4-BE49-F238E27FC236}">
                          <a16:creationId xmlns:a16="http://schemas.microsoft.com/office/drawing/2014/main" id="{80A18CFD-8D84-D8BD-E79F-AF4E6F2F95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47376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763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048 h 9334"/>
                        <a:gd name="connsiteX3" fmla="*/ 36385 w 329850"/>
                        <a:gd name="connsiteY3" fmla="*/ 6572 h 9334"/>
                        <a:gd name="connsiteX4" fmla="*/ 105346 w 329850"/>
                        <a:gd name="connsiteY4" fmla="*/ 4572 h 9334"/>
                        <a:gd name="connsiteX5" fmla="*/ 329660 w 329850"/>
                        <a:gd name="connsiteY5" fmla="*/ 9335 h 9334"/>
                        <a:gd name="connsiteX6" fmla="*/ 329851 w 329850"/>
                        <a:gd name="connsiteY6" fmla="*/ 9335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70294" y="1143"/>
                            <a:pt x="35147" y="2191"/>
                            <a:pt x="0" y="3048"/>
                          </a:cubicBezTo>
                          <a:cubicBezTo>
                            <a:pt x="12097" y="4286"/>
                            <a:pt x="24289" y="5429"/>
                            <a:pt x="36385" y="6572"/>
                          </a:cubicBezTo>
                          <a:cubicBezTo>
                            <a:pt x="59341" y="5905"/>
                            <a:pt x="82391" y="5334"/>
                            <a:pt x="105346" y="4572"/>
                          </a:cubicBezTo>
                          <a:cubicBezTo>
                            <a:pt x="180118" y="6858"/>
                            <a:pt x="254889" y="8382"/>
                            <a:pt x="329660" y="9335"/>
                          </a:cubicBezTo>
                          <a:cubicBezTo>
                            <a:pt x="329660" y="9335"/>
                            <a:pt x="329755" y="9335"/>
                            <a:pt x="329851" y="9335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5" name="Vrije vorm: vorm 8864">
                      <a:extLst>
                        <a:ext uri="{FF2B5EF4-FFF2-40B4-BE49-F238E27FC236}">
                          <a16:creationId xmlns:a16="http://schemas.microsoft.com/office/drawing/2014/main" id="{7EBF3E0A-358B-29EC-462C-021AC3D428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631" y="3940555"/>
                      <a:ext cx="1580578" cy="32194"/>
                    </a:xfrm>
                    <a:custGeom>
                      <a:avLst/>
                      <a:gdLst>
                        <a:gd name="connsiteX0" fmla="*/ 1580579 w 1580578"/>
                        <a:gd name="connsiteY0" fmla="*/ 0 h 32194"/>
                        <a:gd name="connsiteX1" fmla="*/ 1173575 w 1580578"/>
                        <a:gd name="connsiteY1" fmla="*/ 10001 h 32194"/>
                        <a:gd name="connsiteX2" fmla="*/ 721233 w 1580578"/>
                        <a:gd name="connsiteY2" fmla="*/ 12859 h 32194"/>
                        <a:gd name="connsiteX3" fmla="*/ 495014 w 1580578"/>
                        <a:gd name="connsiteY3" fmla="*/ 8668 h 32194"/>
                        <a:gd name="connsiteX4" fmla="*/ 268415 w 1580578"/>
                        <a:gd name="connsiteY4" fmla="*/ 12383 h 32194"/>
                        <a:gd name="connsiteX5" fmla="*/ 0 w 1580578"/>
                        <a:gd name="connsiteY5" fmla="*/ 32195 h 32194"/>
                        <a:gd name="connsiteX6" fmla="*/ 45148 w 1580578"/>
                        <a:gd name="connsiteY6" fmla="*/ 32195 h 32194"/>
                        <a:gd name="connsiteX7" fmla="*/ 104394 w 1580578"/>
                        <a:gd name="connsiteY7" fmla="*/ 27813 h 32194"/>
                        <a:gd name="connsiteX8" fmla="*/ 268510 w 1580578"/>
                        <a:gd name="connsiteY8" fmla="*/ 17050 h 32194"/>
                        <a:gd name="connsiteX9" fmla="*/ 495110 w 1580578"/>
                        <a:gd name="connsiteY9" fmla="*/ 13335 h 32194"/>
                        <a:gd name="connsiteX10" fmla="*/ 721328 w 1580578"/>
                        <a:gd name="connsiteY10" fmla="*/ 17526 h 32194"/>
                        <a:gd name="connsiteX11" fmla="*/ 1173671 w 1580578"/>
                        <a:gd name="connsiteY11" fmla="*/ 14669 h 32194"/>
                        <a:gd name="connsiteX12" fmla="*/ 1302830 w 1580578"/>
                        <a:gd name="connsiteY12" fmla="*/ 12287 h 32194"/>
                        <a:gd name="connsiteX13" fmla="*/ 1580483 w 1580578"/>
                        <a:gd name="connsiteY13" fmla="*/ 381 h 32194"/>
                        <a:gd name="connsiteX14" fmla="*/ 1580579 w 1580578"/>
                        <a:gd name="connsiteY14" fmla="*/ 95 h 32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194">
                          <a:moveTo>
                            <a:pt x="1580579" y="0"/>
                          </a:moveTo>
                          <a:cubicBezTo>
                            <a:pt x="1444942" y="4286"/>
                            <a:pt x="1309307" y="7906"/>
                            <a:pt x="1173575" y="10001"/>
                          </a:cubicBezTo>
                          <a:cubicBezTo>
                            <a:pt x="1022795" y="13430"/>
                            <a:pt x="871919" y="14859"/>
                            <a:pt x="721233" y="12859"/>
                          </a:cubicBezTo>
                          <a:cubicBezTo>
                            <a:pt x="645890" y="12002"/>
                            <a:pt x="570548" y="9620"/>
                            <a:pt x="495014" y="8668"/>
                          </a:cubicBezTo>
                          <a:cubicBezTo>
                            <a:pt x="419481" y="7620"/>
                            <a:pt x="343757" y="9144"/>
                            <a:pt x="268415" y="12383"/>
                          </a:cubicBezTo>
                          <a:cubicBezTo>
                            <a:pt x="178498" y="16859"/>
                            <a:pt x="89154" y="23813"/>
                            <a:pt x="0" y="32195"/>
                          </a:cubicBezTo>
                          <a:lnTo>
                            <a:pt x="45148" y="32195"/>
                          </a:lnTo>
                          <a:cubicBezTo>
                            <a:pt x="64865" y="30575"/>
                            <a:pt x="84677" y="29146"/>
                            <a:pt x="104394" y="27813"/>
                          </a:cubicBezTo>
                          <a:cubicBezTo>
                            <a:pt x="158972" y="23432"/>
                            <a:pt x="213646" y="19717"/>
                            <a:pt x="268510" y="17050"/>
                          </a:cubicBezTo>
                          <a:cubicBezTo>
                            <a:pt x="343948" y="13811"/>
                            <a:pt x="419576" y="12287"/>
                            <a:pt x="495110" y="13335"/>
                          </a:cubicBezTo>
                          <a:cubicBezTo>
                            <a:pt x="570643" y="14192"/>
                            <a:pt x="645986" y="16574"/>
                            <a:pt x="721328" y="17526"/>
                          </a:cubicBezTo>
                          <a:cubicBezTo>
                            <a:pt x="872109" y="19526"/>
                            <a:pt x="1022890" y="18098"/>
                            <a:pt x="1173671" y="14669"/>
                          </a:cubicBezTo>
                          <a:cubicBezTo>
                            <a:pt x="1216724" y="14002"/>
                            <a:pt x="1259777" y="13145"/>
                            <a:pt x="1302830" y="12287"/>
                          </a:cubicBezTo>
                          <a:cubicBezTo>
                            <a:pt x="1395413" y="8858"/>
                            <a:pt x="1487996" y="4763"/>
                            <a:pt x="1580483" y="381"/>
                          </a:cubicBezTo>
                          <a:cubicBezTo>
                            <a:pt x="1580483" y="381"/>
                            <a:pt x="1580483" y="191"/>
                            <a:pt x="158057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6" name="Vrije vorm: vorm 8865">
                      <a:extLst>
                        <a:ext uri="{FF2B5EF4-FFF2-40B4-BE49-F238E27FC236}">
                          <a16:creationId xmlns:a16="http://schemas.microsoft.com/office/drawing/2014/main" id="{86B7F81D-4836-A96C-8769-77056F1349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69868"/>
                      <a:ext cx="2540698" cy="119072"/>
                    </a:xfrm>
                    <a:custGeom>
                      <a:avLst/>
                      <a:gdLst>
                        <a:gd name="connsiteX0" fmla="*/ 2030349 w 2540698"/>
                        <a:gd name="connsiteY0" fmla="*/ 21431 h 119072"/>
                        <a:gd name="connsiteX1" fmla="*/ 1713262 w 2540698"/>
                        <a:gd name="connsiteY1" fmla="*/ 21241 h 119072"/>
                        <a:gd name="connsiteX2" fmla="*/ 1554861 w 2540698"/>
                        <a:gd name="connsiteY2" fmla="*/ 16859 h 119072"/>
                        <a:gd name="connsiteX3" fmla="*/ 1396270 w 2540698"/>
                        <a:gd name="connsiteY3" fmla="*/ 11716 h 119072"/>
                        <a:gd name="connsiteX4" fmla="*/ 1316736 w 2540698"/>
                        <a:gd name="connsiteY4" fmla="*/ 10858 h 119072"/>
                        <a:gd name="connsiteX5" fmla="*/ 1237107 w 2540698"/>
                        <a:gd name="connsiteY5" fmla="*/ 12478 h 119072"/>
                        <a:gd name="connsiteX6" fmla="*/ 1078897 w 2540698"/>
                        <a:gd name="connsiteY6" fmla="*/ 25337 h 119072"/>
                        <a:gd name="connsiteX7" fmla="*/ 922973 w 2540698"/>
                        <a:gd name="connsiteY7" fmla="*/ 46863 h 119072"/>
                        <a:gd name="connsiteX8" fmla="*/ 767429 w 2540698"/>
                        <a:gd name="connsiteY8" fmla="*/ 68389 h 119072"/>
                        <a:gd name="connsiteX9" fmla="*/ 0 w 2540698"/>
                        <a:gd name="connsiteY9" fmla="*/ 118967 h 119072"/>
                        <a:gd name="connsiteX10" fmla="*/ 531686 w 2540698"/>
                        <a:gd name="connsiteY10" fmla="*/ 98870 h 119072"/>
                        <a:gd name="connsiteX11" fmla="*/ 767429 w 2540698"/>
                        <a:gd name="connsiteY11" fmla="*/ 72962 h 119072"/>
                        <a:gd name="connsiteX12" fmla="*/ 922973 w 2540698"/>
                        <a:gd name="connsiteY12" fmla="*/ 51435 h 119072"/>
                        <a:gd name="connsiteX13" fmla="*/ 1078897 w 2540698"/>
                        <a:gd name="connsiteY13" fmla="*/ 29908 h 119072"/>
                        <a:gd name="connsiteX14" fmla="*/ 1237107 w 2540698"/>
                        <a:gd name="connsiteY14" fmla="*/ 17050 h 119072"/>
                        <a:gd name="connsiteX15" fmla="*/ 1316736 w 2540698"/>
                        <a:gd name="connsiteY15" fmla="*/ 15430 h 119072"/>
                        <a:gd name="connsiteX16" fmla="*/ 1396270 w 2540698"/>
                        <a:gd name="connsiteY16" fmla="*/ 16288 h 119072"/>
                        <a:gd name="connsiteX17" fmla="*/ 1554861 w 2540698"/>
                        <a:gd name="connsiteY17" fmla="*/ 21431 h 119072"/>
                        <a:gd name="connsiteX18" fmla="*/ 1713262 w 2540698"/>
                        <a:gd name="connsiteY18" fmla="*/ 25813 h 119072"/>
                        <a:gd name="connsiteX19" fmla="*/ 2030349 w 2540698"/>
                        <a:gd name="connsiteY19" fmla="*/ 26003 h 119072"/>
                        <a:gd name="connsiteX20" fmla="*/ 2211800 w 2540698"/>
                        <a:gd name="connsiteY20" fmla="*/ 21717 h 119072"/>
                        <a:gd name="connsiteX21" fmla="*/ 2540699 w 2540698"/>
                        <a:gd name="connsiteY21" fmla="*/ 953 h 119072"/>
                        <a:gd name="connsiteX22" fmla="*/ 2540699 w 2540698"/>
                        <a:gd name="connsiteY22" fmla="*/ 0 h 119072"/>
                        <a:gd name="connsiteX23" fmla="*/ 2030444 w 2540698"/>
                        <a:gd name="connsiteY23" fmla="*/ 21336 h 11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19072">
                          <a:moveTo>
                            <a:pt x="2030349" y="21431"/>
                          </a:moveTo>
                          <a:cubicBezTo>
                            <a:pt x="1924622" y="23241"/>
                            <a:pt x="1818894" y="23241"/>
                            <a:pt x="1713262" y="21241"/>
                          </a:cubicBezTo>
                          <a:cubicBezTo>
                            <a:pt x="1660398" y="20193"/>
                            <a:pt x="1607630" y="18764"/>
                            <a:pt x="1554861" y="16859"/>
                          </a:cubicBezTo>
                          <a:cubicBezTo>
                            <a:pt x="1502093" y="14954"/>
                            <a:pt x="1449229" y="12859"/>
                            <a:pt x="1396270" y="11716"/>
                          </a:cubicBezTo>
                          <a:cubicBezTo>
                            <a:pt x="1369790" y="11144"/>
                            <a:pt x="1343311" y="10858"/>
                            <a:pt x="1316736" y="10858"/>
                          </a:cubicBezTo>
                          <a:cubicBezTo>
                            <a:pt x="1290257" y="10954"/>
                            <a:pt x="1263682" y="11430"/>
                            <a:pt x="1237107" y="12478"/>
                          </a:cubicBezTo>
                          <a:cubicBezTo>
                            <a:pt x="1184053" y="14478"/>
                            <a:pt x="1131189" y="19145"/>
                            <a:pt x="1078897" y="25337"/>
                          </a:cubicBezTo>
                          <a:cubicBezTo>
                            <a:pt x="1026605" y="31528"/>
                            <a:pt x="974789" y="39243"/>
                            <a:pt x="922973" y="46863"/>
                          </a:cubicBezTo>
                          <a:cubicBezTo>
                            <a:pt x="871252" y="54483"/>
                            <a:pt x="819531" y="61913"/>
                            <a:pt x="767429" y="68389"/>
                          </a:cubicBezTo>
                          <a:cubicBezTo>
                            <a:pt x="514731" y="101537"/>
                            <a:pt x="257366" y="118300"/>
                            <a:pt x="0" y="118967"/>
                          </a:cubicBezTo>
                          <a:cubicBezTo>
                            <a:pt x="177451" y="120015"/>
                            <a:pt x="355187" y="113252"/>
                            <a:pt x="531686" y="98870"/>
                          </a:cubicBezTo>
                          <a:cubicBezTo>
                            <a:pt x="610648" y="91726"/>
                            <a:pt x="689229" y="83248"/>
                            <a:pt x="767429" y="72962"/>
                          </a:cubicBezTo>
                          <a:cubicBezTo>
                            <a:pt x="819436" y="66484"/>
                            <a:pt x="871157" y="59055"/>
                            <a:pt x="922973" y="51435"/>
                          </a:cubicBezTo>
                          <a:cubicBezTo>
                            <a:pt x="974693" y="43815"/>
                            <a:pt x="1026509" y="36100"/>
                            <a:pt x="1078897" y="29908"/>
                          </a:cubicBezTo>
                          <a:cubicBezTo>
                            <a:pt x="1131189" y="23622"/>
                            <a:pt x="1183958" y="18955"/>
                            <a:pt x="1237107" y="17050"/>
                          </a:cubicBezTo>
                          <a:cubicBezTo>
                            <a:pt x="1263587" y="16097"/>
                            <a:pt x="1290161" y="15526"/>
                            <a:pt x="1316736" y="15430"/>
                          </a:cubicBezTo>
                          <a:cubicBezTo>
                            <a:pt x="1343216" y="15430"/>
                            <a:pt x="1369790" y="15716"/>
                            <a:pt x="1396270" y="16288"/>
                          </a:cubicBezTo>
                          <a:cubicBezTo>
                            <a:pt x="1449229" y="17431"/>
                            <a:pt x="1502093" y="19526"/>
                            <a:pt x="1554861" y="21431"/>
                          </a:cubicBezTo>
                          <a:cubicBezTo>
                            <a:pt x="1607630" y="23336"/>
                            <a:pt x="1660493" y="24765"/>
                            <a:pt x="1713262" y="25813"/>
                          </a:cubicBezTo>
                          <a:cubicBezTo>
                            <a:pt x="1818894" y="27813"/>
                            <a:pt x="1924717" y="27813"/>
                            <a:pt x="2030349" y="26003"/>
                          </a:cubicBezTo>
                          <a:cubicBezTo>
                            <a:pt x="2090833" y="25337"/>
                            <a:pt x="2151317" y="23717"/>
                            <a:pt x="2211800" y="21717"/>
                          </a:cubicBezTo>
                          <a:cubicBezTo>
                            <a:pt x="2321719" y="16859"/>
                            <a:pt x="2431352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1906"/>
                            <a:pt x="2200751" y="19336"/>
                            <a:pt x="2030444" y="2133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7" name="Vrije vorm: vorm 8866">
                      <a:extLst>
                        <a:ext uri="{FF2B5EF4-FFF2-40B4-BE49-F238E27FC236}">
                          <a16:creationId xmlns:a16="http://schemas.microsoft.com/office/drawing/2014/main" id="{E5337CF1-4AF2-6047-0259-CD21D6C8D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408" y="3897979"/>
                      <a:ext cx="588359" cy="22646"/>
                    </a:xfrm>
                    <a:custGeom>
                      <a:avLst/>
                      <a:gdLst>
                        <a:gd name="connsiteX0" fmla="*/ 83344 w 588359"/>
                        <a:gd name="connsiteY0" fmla="*/ 21812 h 22646"/>
                        <a:gd name="connsiteX1" fmla="*/ 140303 w 588359"/>
                        <a:gd name="connsiteY1" fmla="*/ 22288 h 22646"/>
                        <a:gd name="connsiteX2" fmla="*/ 445770 w 588359"/>
                        <a:gd name="connsiteY2" fmla="*/ 13907 h 22646"/>
                        <a:gd name="connsiteX3" fmla="*/ 490252 w 588359"/>
                        <a:gd name="connsiteY3" fmla="*/ 11430 h 22646"/>
                        <a:gd name="connsiteX4" fmla="*/ 588359 w 588359"/>
                        <a:gd name="connsiteY4" fmla="*/ 0 h 22646"/>
                        <a:gd name="connsiteX5" fmla="*/ 445865 w 588359"/>
                        <a:gd name="connsiteY5" fmla="*/ 9239 h 22646"/>
                        <a:gd name="connsiteX6" fmla="*/ 140399 w 588359"/>
                        <a:gd name="connsiteY6" fmla="*/ 17621 h 22646"/>
                        <a:gd name="connsiteX7" fmla="*/ 1810 w 588359"/>
                        <a:gd name="connsiteY7" fmla="*/ 15335 h 22646"/>
                        <a:gd name="connsiteX8" fmla="*/ 1810 w 588359"/>
                        <a:gd name="connsiteY8" fmla="*/ 15335 h 22646"/>
                        <a:gd name="connsiteX9" fmla="*/ 0 w 588359"/>
                        <a:gd name="connsiteY9" fmla="*/ 15335 h 22646"/>
                        <a:gd name="connsiteX10" fmla="*/ 0 w 588359"/>
                        <a:gd name="connsiteY10" fmla="*/ 16954 h 22646"/>
                        <a:gd name="connsiteX11" fmla="*/ 1810 w 588359"/>
                        <a:gd name="connsiteY11" fmla="*/ 17050 h 22646"/>
                        <a:gd name="connsiteX12" fmla="*/ 1810 w 588359"/>
                        <a:gd name="connsiteY12" fmla="*/ 17050 h 22646"/>
                        <a:gd name="connsiteX13" fmla="*/ 83439 w 588359"/>
                        <a:gd name="connsiteY13" fmla="*/ 21812 h 2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22646">
                          <a:moveTo>
                            <a:pt x="83344" y="21812"/>
                          </a:moveTo>
                          <a:cubicBezTo>
                            <a:pt x="102299" y="22003"/>
                            <a:pt x="121349" y="22384"/>
                            <a:pt x="140303" y="22288"/>
                          </a:cubicBezTo>
                          <a:cubicBezTo>
                            <a:pt x="242221" y="23717"/>
                            <a:pt x="344329" y="20860"/>
                            <a:pt x="445770" y="13907"/>
                          </a:cubicBezTo>
                          <a:cubicBezTo>
                            <a:pt x="460629" y="13240"/>
                            <a:pt x="475393" y="12287"/>
                            <a:pt x="490252" y="11430"/>
                          </a:cubicBezTo>
                          <a:cubicBezTo>
                            <a:pt x="523018" y="8001"/>
                            <a:pt x="555784" y="4286"/>
                            <a:pt x="588359" y="0"/>
                          </a:cubicBezTo>
                          <a:cubicBezTo>
                            <a:pt x="540925" y="4001"/>
                            <a:pt x="493395" y="7049"/>
                            <a:pt x="445865" y="9239"/>
                          </a:cubicBezTo>
                          <a:cubicBezTo>
                            <a:pt x="344424" y="16288"/>
                            <a:pt x="242316" y="19050"/>
                            <a:pt x="140399" y="17621"/>
                          </a:cubicBezTo>
                          <a:cubicBezTo>
                            <a:pt x="94202" y="17812"/>
                            <a:pt x="48006" y="16859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28956" y="18955"/>
                            <a:pt x="56198" y="20479"/>
                            <a:pt x="83439" y="2181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8" name="Vrije vorm: vorm 8867">
                      <a:extLst>
                        <a:ext uri="{FF2B5EF4-FFF2-40B4-BE49-F238E27FC236}">
                          <a16:creationId xmlns:a16="http://schemas.microsoft.com/office/drawing/2014/main" id="{7D61A428-0406-F776-47C5-88183EC80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19370"/>
                      <a:ext cx="832199" cy="40044"/>
                    </a:xfrm>
                    <a:custGeom>
                      <a:avLst/>
                      <a:gdLst>
                        <a:gd name="connsiteX0" fmla="*/ 240792 w 832199"/>
                        <a:gd name="connsiteY0" fmla="*/ 11374 h 40044"/>
                        <a:gd name="connsiteX1" fmla="*/ 644557 w 832199"/>
                        <a:gd name="connsiteY1" fmla="*/ 8422 h 40044"/>
                        <a:gd name="connsiteX2" fmla="*/ 701802 w 832199"/>
                        <a:gd name="connsiteY2" fmla="*/ 11755 h 40044"/>
                        <a:gd name="connsiteX3" fmla="*/ 832199 w 832199"/>
                        <a:gd name="connsiteY3" fmla="*/ 15280 h 40044"/>
                        <a:gd name="connsiteX4" fmla="*/ 644557 w 832199"/>
                        <a:gd name="connsiteY4" fmla="*/ 3754 h 40044"/>
                        <a:gd name="connsiteX5" fmla="*/ 240792 w 832199"/>
                        <a:gd name="connsiteY5" fmla="*/ 6707 h 40044"/>
                        <a:gd name="connsiteX6" fmla="*/ 0 w 832199"/>
                        <a:gd name="connsiteY6" fmla="*/ 40045 h 40044"/>
                        <a:gd name="connsiteX7" fmla="*/ 164973 w 832199"/>
                        <a:gd name="connsiteY7" fmla="*/ 18994 h 40044"/>
                        <a:gd name="connsiteX8" fmla="*/ 240697 w 832199"/>
                        <a:gd name="connsiteY8" fmla="*/ 11374 h 40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99" h="40044">
                          <a:moveTo>
                            <a:pt x="240792" y="11374"/>
                          </a:moveTo>
                          <a:cubicBezTo>
                            <a:pt x="375095" y="2230"/>
                            <a:pt x="510254" y="3659"/>
                            <a:pt x="644557" y="8422"/>
                          </a:cubicBezTo>
                          <a:cubicBezTo>
                            <a:pt x="663702" y="9469"/>
                            <a:pt x="682752" y="10612"/>
                            <a:pt x="701802" y="11755"/>
                          </a:cubicBezTo>
                          <a:cubicBezTo>
                            <a:pt x="745236" y="12803"/>
                            <a:pt x="788765" y="14041"/>
                            <a:pt x="832199" y="15280"/>
                          </a:cubicBezTo>
                          <a:cubicBezTo>
                            <a:pt x="769715" y="11184"/>
                            <a:pt x="707231" y="7088"/>
                            <a:pt x="644557" y="3754"/>
                          </a:cubicBezTo>
                          <a:cubicBezTo>
                            <a:pt x="510254" y="-1008"/>
                            <a:pt x="375190" y="-2437"/>
                            <a:pt x="240792" y="6707"/>
                          </a:cubicBezTo>
                          <a:cubicBezTo>
                            <a:pt x="159353" y="13470"/>
                            <a:pt x="78486" y="24138"/>
                            <a:pt x="0" y="40045"/>
                          </a:cubicBezTo>
                          <a:cubicBezTo>
                            <a:pt x="54388" y="30615"/>
                            <a:pt x="109538" y="23852"/>
                            <a:pt x="164973" y="18994"/>
                          </a:cubicBezTo>
                          <a:cubicBezTo>
                            <a:pt x="190119" y="16137"/>
                            <a:pt x="215360" y="13470"/>
                            <a:pt x="240697" y="113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9" name="Vrije vorm: vorm 8868">
                      <a:extLst>
                        <a:ext uri="{FF2B5EF4-FFF2-40B4-BE49-F238E27FC236}">
                          <a16:creationId xmlns:a16="http://schemas.microsoft.com/office/drawing/2014/main" id="{08A2729F-09D6-93C9-377A-0BC592B565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2827"/>
                      <a:ext cx="352901" cy="6667"/>
                    </a:xfrm>
                    <a:custGeom>
                      <a:avLst/>
                      <a:gdLst>
                        <a:gd name="connsiteX0" fmla="*/ 135255 w 352901"/>
                        <a:gd name="connsiteY0" fmla="*/ 1238 h 6667"/>
                        <a:gd name="connsiteX1" fmla="*/ 0 w 352901"/>
                        <a:gd name="connsiteY1" fmla="*/ 4000 h 6667"/>
                        <a:gd name="connsiteX2" fmla="*/ 94012 w 352901"/>
                        <a:gd name="connsiteY2" fmla="*/ 6667 h 6667"/>
                        <a:gd name="connsiteX3" fmla="*/ 135255 w 352901"/>
                        <a:gd name="connsiteY3" fmla="*/ 5810 h 6667"/>
                        <a:gd name="connsiteX4" fmla="*/ 352901 w 352901"/>
                        <a:gd name="connsiteY4" fmla="*/ 4667 h 6667"/>
                        <a:gd name="connsiteX5" fmla="*/ 352901 w 352901"/>
                        <a:gd name="connsiteY5" fmla="*/ 0 h 6667"/>
                        <a:gd name="connsiteX6" fmla="*/ 135255 w 352901"/>
                        <a:gd name="connsiteY6" fmla="*/ 1143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667">
                          <a:moveTo>
                            <a:pt x="135255" y="1238"/>
                          </a:moveTo>
                          <a:cubicBezTo>
                            <a:pt x="90202" y="2286"/>
                            <a:pt x="45053" y="3238"/>
                            <a:pt x="0" y="4000"/>
                          </a:cubicBezTo>
                          <a:cubicBezTo>
                            <a:pt x="31337" y="4953"/>
                            <a:pt x="62675" y="5810"/>
                            <a:pt x="94012" y="6667"/>
                          </a:cubicBezTo>
                          <a:cubicBezTo>
                            <a:pt x="107728" y="6382"/>
                            <a:pt x="121539" y="6191"/>
                            <a:pt x="135255" y="5810"/>
                          </a:cubicBezTo>
                          <a:cubicBezTo>
                            <a:pt x="207835" y="5810"/>
                            <a:pt x="280321" y="5334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0" name="Vrije vorm: vorm 8869">
                      <a:extLst>
                        <a:ext uri="{FF2B5EF4-FFF2-40B4-BE49-F238E27FC236}">
                          <a16:creationId xmlns:a16="http://schemas.microsoft.com/office/drawing/2014/main" id="{FAD0DC37-A8C6-ED05-1B9C-7E1A4C0D2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40691"/>
                      <a:ext cx="1178147" cy="46147"/>
                    </a:xfrm>
                    <a:custGeom>
                      <a:avLst/>
                      <a:gdLst>
                        <a:gd name="connsiteX0" fmla="*/ 166307 w 1178147"/>
                        <a:gd name="connsiteY0" fmla="*/ 45369 h 46147"/>
                        <a:gd name="connsiteX1" fmla="*/ 280416 w 1178147"/>
                        <a:gd name="connsiteY1" fmla="*/ 45846 h 46147"/>
                        <a:gd name="connsiteX2" fmla="*/ 433578 w 1178147"/>
                        <a:gd name="connsiteY2" fmla="*/ 41750 h 46147"/>
                        <a:gd name="connsiteX3" fmla="*/ 471773 w 1178147"/>
                        <a:gd name="connsiteY3" fmla="*/ 39559 h 46147"/>
                        <a:gd name="connsiteX4" fmla="*/ 509969 w 1178147"/>
                        <a:gd name="connsiteY4" fmla="*/ 37083 h 46147"/>
                        <a:gd name="connsiteX5" fmla="*/ 586169 w 1178147"/>
                        <a:gd name="connsiteY5" fmla="*/ 31082 h 46147"/>
                        <a:gd name="connsiteX6" fmla="*/ 891635 w 1178147"/>
                        <a:gd name="connsiteY6" fmla="*/ 6793 h 46147"/>
                        <a:gd name="connsiteX7" fmla="*/ 979361 w 1178147"/>
                        <a:gd name="connsiteY7" fmla="*/ 4793 h 46147"/>
                        <a:gd name="connsiteX8" fmla="*/ 1035272 w 1178147"/>
                        <a:gd name="connsiteY8" fmla="*/ 3936 h 46147"/>
                        <a:gd name="connsiteX9" fmla="*/ 1178147 w 1178147"/>
                        <a:gd name="connsiteY9" fmla="*/ 10317 h 46147"/>
                        <a:gd name="connsiteX10" fmla="*/ 1035368 w 1178147"/>
                        <a:gd name="connsiteY10" fmla="*/ 602 h 46147"/>
                        <a:gd name="connsiteX11" fmla="*/ 891540 w 1178147"/>
                        <a:gd name="connsiteY11" fmla="*/ 2126 h 46147"/>
                        <a:gd name="connsiteX12" fmla="*/ 586073 w 1178147"/>
                        <a:gd name="connsiteY12" fmla="*/ 26415 h 46147"/>
                        <a:gd name="connsiteX13" fmla="*/ 509873 w 1178147"/>
                        <a:gd name="connsiteY13" fmla="*/ 32415 h 46147"/>
                        <a:gd name="connsiteX14" fmla="*/ 471678 w 1178147"/>
                        <a:gd name="connsiteY14" fmla="*/ 34892 h 46147"/>
                        <a:gd name="connsiteX15" fmla="*/ 433483 w 1178147"/>
                        <a:gd name="connsiteY15" fmla="*/ 37083 h 46147"/>
                        <a:gd name="connsiteX16" fmla="*/ 280321 w 1178147"/>
                        <a:gd name="connsiteY16" fmla="*/ 41178 h 46147"/>
                        <a:gd name="connsiteX17" fmla="*/ 1810 w 1178147"/>
                        <a:gd name="connsiteY17" fmla="*/ 33177 h 46147"/>
                        <a:gd name="connsiteX18" fmla="*/ 1810 w 1178147"/>
                        <a:gd name="connsiteY18" fmla="*/ 33177 h 46147"/>
                        <a:gd name="connsiteX19" fmla="*/ 0 w 1178147"/>
                        <a:gd name="connsiteY19" fmla="*/ 33082 h 46147"/>
                        <a:gd name="connsiteX20" fmla="*/ 0 w 1178147"/>
                        <a:gd name="connsiteY20" fmla="*/ 34701 h 46147"/>
                        <a:gd name="connsiteX21" fmla="*/ 1810 w 1178147"/>
                        <a:gd name="connsiteY21" fmla="*/ 34892 h 46147"/>
                        <a:gd name="connsiteX22" fmla="*/ 1810 w 1178147"/>
                        <a:gd name="connsiteY22" fmla="*/ 34892 h 46147"/>
                        <a:gd name="connsiteX23" fmla="*/ 166116 w 1178147"/>
                        <a:gd name="connsiteY23" fmla="*/ 45274 h 4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147">
                          <a:moveTo>
                            <a:pt x="166307" y="45369"/>
                          </a:moveTo>
                          <a:cubicBezTo>
                            <a:pt x="204311" y="46131"/>
                            <a:pt x="242411" y="46417"/>
                            <a:pt x="280416" y="45846"/>
                          </a:cubicBezTo>
                          <a:cubicBezTo>
                            <a:pt x="331470" y="45655"/>
                            <a:pt x="382619" y="44322"/>
                            <a:pt x="433578" y="41750"/>
                          </a:cubicBezTo>
                          <a:cubicBezTo>
                            <a:pt x="446342" y="40988"/>
                            <a:pt x="459105" y="40416"/>
                            <a:pt x="471773" y="39559"/>
                          </a:cubicBezTo>
                          <a:lnTo>
                            <a:pt x="509969" y="37083"/>
                          </a:lnTo>
                          <a:cubicBezTo>
                            <a:pt x="535400" y="35178"/>
                            <a:pt x="560832" y="33273"/>
                            <a:pt x="586169" y="31082"/>
                          </a:cubicBezTo>
                          <a:cubicBezTo>
                            <a:pt x="687800" y="22509"/>
                            <a:pt x="789242" y="12032"/>
                            <a:pt x="891635" y="6793"/>
                          </a:cubicBezTo>
                          <a:cubicBezTo>
                            <a:pt x="920877" y="5650"/>
                            <a:pt x="950119" y="4888"/>
                            <a:pt x="979361" y="4793"/>
                          </a:cubicBezTo>
                          <a:cubicBezTo>
                            <a:pt x="998030" y="4222"/>
                            <a:pt x="1016603" y="3840"/>
                            <a:pt x="1035272" y="3936"/>
                          </a:cubicBezTo>
                          <a:cubicBezTo>
                            <a:pt x="1082993" y="4031"/>
                            <a:pt x="1130713" y="6031"/>
                            <a:pt x="1178147" y="10317"/>
                          </a:cubicBezTo>
                          <a:cubicBezTo>
                            <a:pt x="1130999" y="4888"/>
                            <a:pt x="1083278" y="1840"/>
                            <a:pt x="1035368" y="602"/>
                          </a:cubicBezTo>
                          <a:cubicBezTo>
                            <a:pt x="987457" y="-732"/>
                            <a:pt x="939451" y="316"/>
                            <a:pt x="891540" y="2126"/>
                          </a:cubicBezTo>
                          <a:cubicBezTo>
                            <a:pt x="789051" y="7365"/>
                            <a:pt x="687610" y="17842"/>
                            <a:pt x="586073" y="26415"/>
                          </a:cubicBezTo>
                          <a:cubicBezTo>
                            <a:pt x="560642" y="28606"/>
                            <a:pt x="535305" y="30510"/>
                            <a:pt x="509873" y="32415"/>
                          </a:cubicBezTo>
                          <a:lnTo>
                            <a:pt x="471678" y="34892"/>
                          </a:lnTo>
                          <a:cubicBezTo>
                            <a:pt x="458915" y="35749"/>
                            <a:pt x="446246" y="36321"/>
                            <a:pt x="433483" y="37083"/>
                          </a:cubicBezTo>
                          <a:cubicBezTo>
                            <a:pt x="382524" y="39655"/>
                            <a:pt x="331375" y="40988"/>
                            <a:pt x="280321" y="41178"/>
                          </a:cubicBezTo>
                          <a:cubicBezTo>
                            <a:pt x="187357" y="42512"/>
                            <a:pt x="94393" y="39750"/>
                            <a:pt x="1810" y="33177"/>
                          </a:cubicBezTo>
                          <a:lnTo>
                            <a:pt x="1810" y="33177"/>
                          </a:lnTo>
                          <a:cubicBezTo>
                            <a:pt x="1238" y="33177"/>
                            <a:pt x="571" y="33177"/>
                            <a:pt x="0" y="33082"/>
                          </a:cubicBezTo>
                          <a:lnTo>
                            <a:pt x="0" y="34701"/>
                          </a:lnTo>
                          <a:cubicBezTo>
                            <a:pt x="571" y="34701"/>
                            <a:pt x="1238" y="34797"/>
                            <a:pt x="1810" y="34892"/>
                          </a:cubicBezTo>
                          <a:lnTo>
                            <a:pt x="1810" y="34892"/>
                          </a:lnTo>
                          <a:cubicBezTo>
                            <a:pt x="56388" y="39750"/>
                            <a:pt x="111157" y="43179"/>
                            <a:pt x="166116" y="452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1" name="Vrije vorm: vorm 8870">
                      <a:extLst>
                        <a:ext uri="{FF2B5EF4-FFF2-40B4-BE49-F238E27FC236}">
                          <a16:creationId xmlns:a16="http://schemas.microsoft.com/office/drawing/2014/main" id="{43608FED-151B-6C3B-0A36-EF1636BF6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46912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668 h 13239"/>
                        <a:gd name="connsiteX3" fmla="*/ 170783 w 219932"/>
                        <a:gd name="connsiteY3" fmla="*/ 6953 h 13239"/>
                        <a:gd name="connsiteX4" fmla="*/ 64865 w 219932"/>
                        <a:gd name="connsiteY4" fmla="*/ 953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4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668"/>
                          </a:lnTo>
                          <a:lnTo>
                            <a:pt x="170783" y="6953"/>
                          </a:lnTo>
                          <a:cubicBezTo>
                            <a:pt x="135446" y="5144"/>
                            <a:pt x="100108" y="3143"/>
                            <a:pt x="64865" y="953"/>
                          </a:cubicBezTo>
                          <a:cubicBezTo>
                            <a:pt x="43244" y="762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5" y="5239"/>
                            <a:pt x="58007" y="5429"/>
                            <a:pt x="64770" y="5524"/>
                          </a:cubicBezTo>
                          <a:cubicBezTo>
                            <a:pt x="100013" y="7715"/>
                            <a:pt x="135350" y="9715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2" name="Vrije vorm: vorm 8871">
                      <a:extLst>
                        <a:ext uri="{FF2B5EF4-FFF2-40B4-BE49-F238E27FC236}">
                          <a16:creationId xmlns:a16="http://schemas.microsoft.com/office/drawing/2014/main" id="{A30A4F73-6A58-6BA8-2BC0-0E29F6DCF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667" y="3755485"/>
                      <a:ext cx="311848" cy="18383"/>
                    </a:xfrm>
                    <a:custGeom>
                      <a:avLst/>
                      <a:gdLst>
                        <a:gd name="connsiteX0" fmla="*/ 241459 w 311848"/>
                        <a:gd name="connsiteY0" fmla="*/ 7429 h 18383"/>
                        <a:gd name="connsiteX1" fmla="*/ 263652 w 311848"/>
                        <a:gd name="connsiteY1" fmla="*/ 6572 h 18383"/>
                        <a:gd name="connsiteX2" fmla="*/ 311849 w 311848"/>
                        <a:gd name="connsiteY2" fmla="*/ 0 h 18383"/>
                        <a:gd name="connsiteX3" fmla="*/ 241364 w 311848"/>
                        <a:gd name="connsiteY3" fmla="*/ 2762 h 18383"/>
                        <a:gd name="connsiteX4" fmla="*/ 91345 w 311848"/>
                        <a:gd name="connsiteY4" fmla="*/ 11811 h 18383"/>
                        <a:gd name="connsiteX5" fmla="*/ 0 w 311848"/>
                        <a:gd name="connsiteY5" fmla="*/ 18002 h 18383"/>
                        <a:gd name="connsiteX6" fmla="*/ 63627 w 311848"/>
                        <a:gd name="connsiteY6" fmla="*/ 18383 h 18383"/>
                        <a:gd name="connsiteX7" fmla="*/ 91345 w 311848"/>
                        <a:gd name="connsiteY7" fmla="*/ 16478 h 18383"/>
                        <a:gd name="connsiteX8" fmla="*/ 241364 w 311848"/>
                        <a:gd name="connsiteY8" fmla="*/ 7429 h 18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383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2" y="6668"/>
                            <a:pt x="141446" y="9715"/>
                            <a:pt x="91345" y="11811"/>
                          </a:cubicBezTo>
                          <a:cubicBezTo>
                            <a:pt x="60960" y="14192"/>
                            <a:pt x="30480" y="16193"/>
                            <a:pt x="0" y="18002"/>
                          </a:cubicBezTo>
                          <a:cubicBezTo>
                            <a:pt x="21145" y="18383"/>
                            <a:pt x="42386" y="18288"/>
                            <a:pt x="63627" y="18383"/>
                          </a:cubicBezTo>
                          <a:cubicBezTo>
                            <a:pt x="72866" y="17717"/>
                            <a:pt x="82106" y="17240"/>
                            <a:pt x="91345" y="16478"/>
                          </a:cubicBezTo>
                          <a:cubicBezTo>
                            <a:pt x="141446" y="14383"/>
                            <a:pt x="191452" y="11335"/>
                            <a:pt x="241364" y="742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3" name="Vrije vorm: vorm 8872">
                      <a:extLst>
                        <a:ext uri="{FF2B5EF4-FFF2-40B4-BE49-F238E27FC236}">
                          <a16:creationId xmlns:a16="http://schemas.microsoft.com/office/drawing/2014/main" id="{D6039755-141F-278D-57A0-F8BE6A01C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3115"/>
                      <a:ext cx="295465" cy="7810"/>
                    </a:xfrm>
                    <a:custGeom>
                      <a:avLst/>
                      <a:gdLst>
                        <a:gd name="connsiteX0" fmla="*/ 229076 w 295465"/>
                        <a:gd name="connsiteY0" fmla="*/ 1905 h 7810"/>
                        <a:gd name="connsiteX1" fmla="*/ 86678 w 295465"/>
                        <a:gd name="connsiteY1" fmla="*/ 0 h 7810"/>
                        <a:gd name="connsiteX2" fmla="*/ 0 w 295465"/>
                        <a:gd name="connsiteY2" fmla="*/ 2191 h 7810"/>
                        <a:gd name="connsiteX3" fmla="*/ 60198 w 295465"/>
                        <a:gd name="connsiteY3" fmla="*/ 5334 h 7810"/>
                        <a:gd name="connsiteX4" fmla="*/ 86678 w 295465"/>
                        <a:gd name="connsiteY4" fmla="*/ 4667 h 7810"/>
                        <a:gd name="connsiteX5" fmla="*/ 229076 w 295465"/>
                        <a:gd name="connsiteY5" fmla="*/ 6572 h 7810"/>
                        <a:gd name="connsiteX6" fmla="*/ 249269 w 295465"/>
                        <a:gd name="connsiteY6" fmla="*/ 7810 h 7810"/>
                        <a:gd name="connsiteX7" fmla="*/ 295466 w 295465"/>
                        <a:gd name="connsiteY7" fmla="*/ 6096 h 7810"/>
                        <a:gd name="connsiteX8" fmla="*/ 229076 w 295465"/>
                        <a:gd name="connsiteY8" fmla="*/ 1905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229076" y="1905"/>
                          </a:moveTo>
                          <a:lnTo>
                            <a:pt x="86678" y="0"/>
                          </a:lnTo>
                          <a:lnTo>
                            <a:pt x="0" y="2191"/>
                          </a:lnTo>
                          <a:lnTo>
                            <a:pt x="60198" y="5334"/>
                          </a:lnTo>
                          <a:lnTo>
                            <a:pt x="86678" y="4667"/>
                          </a:lnTo>
                          <a:lnTo>
                            <a:pt x="229076" y="6572"/>
                          </a:lnTo>
                          <a:lnTo>
                            <a:pt x="249269" y="7810"/>
                          </a:lnTo>
                          <a:lnTo>
                            <a:pt x="295466" y="6096"/>
                          </a:lnTo>
                          <a:lnTo>
                            <a:pt x="229076" y="1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4" name="Vrije vorm: vorm 8873">
                      <a:extLst>
                        <a:ext uri="{FF2B5EF4-FFF2-40B4-BE49-F238E27FC236}">
                          <a16:creationId xmlns:a16="http://schemas.microsoft.com/office/drawing/2014/main" id="{C050992E-FF90-C97A-6929-4C232FF0C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21588"/>
                      <a:ext cx="994791" cy="14382"/>
                    </a:xfrm>
                    <a:custGeom>
                      <a:avLst/>
                      <a:gdLst>
                        <a:gd name="connsiteX0" fmla="*/ 291560 w 994791"/>
                        <a:gd name="connsiteY0" fmla="*/ 1143 h 14382"/>
                        <a:gd name="connsiteX1" fmla="*/ 101346 w 994791"/>
                        <a:gd name="connsiteY1" fmla="*/ 5905 h 14382"/>
                        <a:gd name="connsiteX2" fmla="*/ 0 w 994791"/>
                        <a:gd name="connsiteY2" fmla="*/ 8477 h 14382"/>
                        <a:gd name="connsiteX3" fmla="*/ 291560 w 994791"/>
                        <a:gd name="connsiteY3" fmla="*/ 14383 h 14382"/>
                        <a:gd name="connsiteX4" fmla="*/ 770858 w 994791"/>
                        <a:gd name="connsiteY4" fmla="*/ 13240 h 14382"/>
                        <a:gd name="connsiteX5" fmla="*/ 994791 w 994791"/>
                        <a:gd name="connsiteY5" fmla="*/ 6096 h 14382"/>
                        <a:gd name="connsiteX6" fmla="*/ 916972 w 994791"/>
                        <a:gd name="connsiteY6" fmla="*/ 3905 h 14382"/>
                        <a:gd name="connsiteX7" fmla="*/ 770954 w 994791"/>
                        <a:gd name="connsiteY7" fmla="*/ 0 h 14382"/>
                        <a:gd name="connsiteX8" fmla="*/ 291560 w 994791"/>
                        <a:gd name="connsiteY8" fmla="*/ 1143 h 1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382">
                          <a:moveTo>
                            <a:pt x="291560" y="1143"/>
                          </a:moveTo>
                          <a:lnTo>
                            <a:pt x="101346" y="5905"/>
                          </a:lnTo>
                          <a:lnTo>
                            <a:pt x="0" y="8477"/>
                          </a:lnTo>
                          <a:lnTo>
                            <a:pt x="291560" y="14383"/>
                          </a:lnTo>
                          <a:lnTo>
                            <a:pt x="770858" y="13240"/>
                          </a:lnTo>
                          <a:lnTo>
                            <a:pt x="994791" y="6096"/>
                          </a:lnTo>
                          <a:lnTo>
                            <a:pt x="916972" y="3905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5" name="Vrije vorm: vorm 8874">
                      <a:extLst>
                        <a:ext uri="{FF2B5EF4-FFF2-40B4-BE49-F238E27FC236}">
                          <a16:creationId xmlns:a16="http://schemas.microsoft.com/office/drawing/2014/main" id="{A15153F5-0425-A80D-BC6B-F87AB539B5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862927"/>
                      <a:ext cx="2111692" cy="81438"/>
                    </a:xfrm>
                    <a:custGeom>
                      <a:avLst/>
                      <a:gdLst>
                        <a:gd name="connsiteX0" fmla="*/ 1889093 w 2111692"/>
                        <a:gd name="connsiteY0" fmla="*/ 14669 h 81438"/>
                        <a:gd name="connsiteX1" fmla="*/ 1648682 w 2111692"/>
                        <a:gd name="connsiteY1" fmla="*/ 13049 h 81438"/>
                        <a:gd name="connsiteX2" fmla="*/ 1135571 w 2111692"/>
                        <a:gd name="connsiteY2" fmla="*/ 14002 h 81438"/>
                        <a:gd name="connsiteX3" fmla="*/ 879253 w 2111692"/>
                        <a:gd name="connsiteY3" fmla="*/ 5810 h 81438"/>
                        <a:gd name="connsiteX4" fmla="*/ 749999 w 2111692"/>
                        <a:gd name="connsiteY4" fmla="*/ 1048 h 81438"/>
                        <a:gd name="connsiteX5" fmla="*/ 684657 w 2111692"/>
                        <a:gd name="connsiteY5" fmla="*/ 0 h 81438"/>
                        <a:gd name="connsiteX6" fmla="*/ 651891 w 2111692"/>
                        <a:gd name="connsiteY6" fmla="*/ 95 h 81438"/>
                        <a:gd name="connsiteX7" fmla="*/ 635508 w 2111692"/>
                        <a:gd name="connsiteY7" fmla="*/ 95 h 81438"/>
                        <a:gd name="connsiteX8" fmla="*/ 619125 w 2111692"/>
                        <a:gd name="connsiteY8" fmla="*/ 571 h 81438"/>
                        <a:gd name="connsiteX9" fmla="*/ 305943 w 2111692"/>
                        <a:gd name="connsiteY9" fmla="*/ 32195 h 81438"/>
                        <a:gd name="connsiteX10" fmla="*/ 69914 w 2111692"/>
                        <a:gd name="connsiteY10" fmla="*/ 69533 h 81438"/>
                        <a:gd name="connsiteX11" fmla="*/ 0 w 2111692"/>
                        <a:gd name="connsiteY11" fmla="*/ 81439 h 81438"/>
                        <a:gd name="connsiteX12" fmla="*/ 310420 w 2111692"/>
                        <a:gd name="connsiteY12" fmla="*/ 51911 h 81438"/>
                        <a:gd name="connsiteX13" fmla="*/ 620554 w 2111692"/>
                        <a:gd name="connsiteY13" fmla="*/ 40577 h 81438"/>
                        <a:gd name="connsiteX14" fmla="*/ 875157 w 2111692"/>
                        <a:gd name="connsiteY14" fmla="*/ 45625 h 81438"/>
                        <a:gd name="connsiteX15" fmla="*/ 1133285 w 2111692"/>
                        <a:gd name="connsiteY15" fmla="*/ 53816 h 81438"/>
                        <a:gd name="connsiteX16" fmla="*/ 1650397 w 2111692"/>
                        <a:gd name="connsiteY16" fmla="*/ 52864 h 81438"/>
                        <a:gd name="connsiteX17" fmla="*/ 1890808 w 2111692"/>
                        <a:gd name="connsiteY17" fmla="*/ 34480 h 81438"/>
                        <a:gd name="connsiteX18" fmla="*/ 2111693 w 2111692"/>
                        <a:gd name="connsiteY18" fmla="*/ 12954 h 81438"/>
                        <a:gd name="connsiteX19" fmla="*/ 2111693 w 2111692"/>
                        <a:gd name="connsiteY19" fmla="*/ 11430 h 81438"/>
                        <a:gd name="connsiteX20" fmla="*/ 2074450 w 2111692"/>
                        <a:gd name="connsiteY20" fmla="*/ 12097 h 81438"/>
                        <a:gd name="connsiteX21" fmla="*/ 1888998 w 2111692"/>
                        <a:gd name="connsiteY21" fmla="*/ 14478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889093" y="14669"/>
                          </a:moveTo>
                          <a:cubicBezTo>
                            <a:pt x="1808893" y="15050"/>
                            <a:pt x="1728692" y="14383"/>
                            <a:pt x="1648682" y="13049"/>
                          </a:cubicBez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5"/>
                            <a:pt x="879253" y="5810"/>
                          </a:cubicBezTo>
                          <a:cubicBezTo>
                            <a:pt x="836390" y="4001"/>
                            <a:pt x="793337" y="2191"/>
                            <a:pt x="749999" y="1048"/>
                          </a:cubicBezTo>
                          <a:cubicBezTo>
                            <a:pt x="728282" y="476"/>
                            <a:pt x="706565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813" y="17621"/>
                            <a:pt x="305943" y="32195"/>
                          </a:cubicBezTo>
                          <a:cubicBezTo>
                            <a:pt x="226600" y="43339"/>
                            <a:pt x="148114" y="56197"/>
                            <a:pt x="69914" y="69533"/>
                          </a:cubicBezTo>
                          <a:cubicBezTo>
                            <a:pt x="46577" y="73438"/>
                            <a:pt x="23336" y="77438"/>
                            <a:pt x="0" y="81439"/>
                          </a:cubicBezTo>
                          <a:cubicBezTo>
                            <a:pt x="103442" y="70580"/>
                            <a:pt x="206883" y="59722"/>
                            <a:pt x="310420" y="51911"/>
                          </a:cubicBezTo>
                          <a:cubicBezTo>
                            <a:pt x="413957" y="44005"/>
                            <a:pt x="517684" y="39243"/>
                            <a:pt x="620554" y="40577"/>
                          </a:cubicBezTo>
                          <a:cubicBezTo>
                            <a:pt x="704850" y="38481"/>
                            <a:pt x="789432" y="42005"/>
                            <a:pt x="875157" y="45625"/>
                          </a:cubicBezTo>
                          <a:cubicBezTo>
                            <a:pt x="961073" y="49149"/>
                            <a:pt x="1047178" y="52102"/>
                            <a:pt x="1133285" y="53816"/>
                          </a:cubicBezTo>
                          <a:cubicBezTo>
                            <a:pt x="1305592" y="57245"/>
                            <a:pt x="1478090" y="57150"/>
                            <a:pt x="1650397" y="52864"/>
                          </a:cubicBezTo>
                          <a:cubicBezTo>
                            <a:pt x="1730693" y="47530"/>
                            <a:pt x="1810893" y="41529"/>
                            <a:pt x="1890808" y="34480"/>
                          </a:cubicBezTo>
                          <a:cubicBezTo>
                            <a:pt x="1964627" y="28004"/>
                            <a:pt x="2038255" y="20764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99310" y="11716"/>
                            <a:pt x="2086832" y="11906"/>
                            <a:pt x="2074450" y="12097"/>
                          </a:cubicBezTo>
                          <a:cubicBezTo>
                            <a:pt x="2012633" y="13335"/>
                            <a:pt x="1950720" y="14192"/>
                            <a:pt x="1888998" y="14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6" name="Vrije vorm: vorm 8875">
                      <a:extLst>
                        <a:ext uri="{FF2B5EF4-FFF2-40B4-BE49-F238E27FC236}">
                          <a16:creationId xmlns:a16="http://schemas.microsoft.com/office/drawing/2014/main" id="{8EA4641A-3E8F-ECF3-4A94-1C5688B9F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84" y="3703375"/>
                      <a:ext cx="1809178" cy="40254"/>
                    </a:xfrm>
                    <a:custGeom>
                      <a:avLst/>
                      <a:gdLst>
                        <a:gd name="connsiteX0" fmla="*/ 209169 w 1809178"/>
                        <a:gd name="connsiteY0" fmla="*/ 39822 h 40254"/>
                        <a:gd name="connsiteX1" fmla="*/ 484632 w 1809178"/>
                        <a:gd name="connsiteY1" fmla="*/ 35441 h 40254"/>
                        <a:gd name="connsiteX2" fmla="*/ 935450 w 1809178"/>
                        <a:gd name="connsiteY2" fmla="*/ 14105 h 40254"/>
                        <a:gd name="connsiteX3" fmla="*/ 1386554 w 1809178"/>
                        <a:gd name="connsiteY3" fmla="*/ 21439 h 40254"/>
                        <a:gd name="connsiteX4" fmla="*/ 1809179 w 1809178"/>
                        <a:gd name="connsiteY4" fmla="*/ 23344 h 40254"/>
                        <a:gd name="connsiteX5" fmla="*/ 1662398 w 1809178"/>
                        <a:gd name="connsiteY5" fmla="*/ 20201 h 40254"/>
                        <a:gd name="connsiteX6" fmla="*/ 1387602 w 1809178"/>
                        <a:gd name="connsiteY6" fmla="*/ 8199 h 40254"/>
                        <a:gd name="connsiteX7" fmla="*/ 934879 w 1809178"/>
                        <a:gd name="connsiteY7" fmla="*/ 865 h 40254"/>
                        <a:gd name="connsiteX8" fmla="*/ 483203 w 1809178"/>
                        <a:gd name="connsiteY8" fmla="*/ 22201 h 40254"/>
                        <a:gd name="connsiteX9" fmla="*/ 209169 w 1809178"/>
                        <a:gd name="connsiteY9" fmla="*/ 33155 h 40254"/>
                        <a:gd name="connsiteX10" fmla="*/ 125063 w 1809178"/>
                        <a:gd name="connsiteY10" fmla="*/ 32583 h 40254"/>
                        <a:gd name="connsiteX11" fmla="*/ 1810 w 1809178"/>
                        <a:gd name="connsiteY11" fmla="*/ 27440 h 40254"/>
                        <a:gd name="connsiteX12" fmla="*/ 1810 w 1809178"/>
                        <a:gd name="connsiteY12" fmla="*/ 27440 h 40254"/>
                        <a:gd name="connsiteX13" fmla="*/ 0 w 1809178"/>
                        <a:gd name="connsiteY13" fmla="*/ 27249 h 40254"/>
                        <a:gd name="connsiteX14" fmla="*/ 0 w 1809178"/>
                        <a:gd name="connsiteY14" fmla="*/ 28869 h 40254"/>
                        <a:gd name="connsiteX15" fmla="*/ 1810 w 1809178"/>
                        <a:gd name="connsiteY15" fmla="*/ 29059 h 40254"/>
                        <a:gd name="connsiteX16" fmla="*/ 1810 w 1809178"/>
                        <a:gd name="connsiteY16" fmla="*/ 29059 h 40254"/>
                        <a:gd name="connsiteX17" fmla="*/ 209074 w 1809178"/>
                        <a:gd name="connsiteY17" fmla="*/ 39822 h 40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254">
                          <a:moveTo>
                            <a:pt x="209169" y="39822"/>
                          </a:moveTo>
                          <a:cubicBezTo>
                            <a:pt x="300990" y="41251"/>
                            <a:pt x="393002" y="38965"/>
                            <a:pt x="484632" y="35441"/>
                          </a:cubicBezTo>
                          <a:cubicBezTo>
                            <a:pt x="635222" y="27821"/>
                            <a:pt x="785241" y="17248"/>
                            <a:pt x="935450" y="14105"/>
                          </a:cubicBezTo>
                          <a:cubicBezTo>
                            <a:pt x="1085660" y="11152"/>
                            <a:pt x="1236155" y="16295"/>
                            <a:pt x="1386554" y="21439"/>
                          </a:cubicBezTo>
                          <a:cubicBezTo>
                            <a:pt x="1527334" y="24106"/>
                            <a:pt x="1668399" y="26868"/>
                            <a:pt x="1809179" y="23344"/>
                          </a:cubicBezTo>
                          <a:cubicBezTo>
                            <a:pt x="1760220" y="23058"/>
                            <a:pt x="1711262" y="21725"/>
                            <a:pt x="1662398" y="20201"/>
                          </a:cubicBezTo>
                          <a:cubicBezTo>
                            <a:pt x="1570768" y="17248"/>
                            <a:pt x="1479137" y="12771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81166" y="33441"/>
                            <a:pt x="153067" y="33155"/>
                            <a:pt x="125063" y="32583"/>
                          </a:cubicBezTo>
                          <a:cubicBezTo>
                            <a:pt x="83915" y="31821"/>
                            <a:pt x="42767" y="30202"/>
                            <a:pt x="1810" y="27440"/>
                          </a:cubicBezTo>
                          <a:lnTo>
                            <a:pt x="1810" y="27440"/>
                          </a:ln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70390" y="35441"/>
                            <a:pt x="139732" y="38775"/>
                            <a:pt x="209074" y="3982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7" name="Vrije vorm: vorm 8876">
                      <a:extLst>
                        <a:ext uri="{FF2B5EF4-FFF2-40B4-BE49-F238E27FC236}">
                          <a16:creationId xmlns:a16="http://schemas.microsoft.com/office/drawing/2014/main" id="{D0C20593-C408-FB0B-8A33-30CC88F8E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8751"/>
                      <a:ext cx="1044225" cy="57030"/>
                    </a:xfrm>
                    <a:custGeom>
                      <a:avLst/>
                      <a:gdLst>
                        <a:gd name="connsiteX0" fmla="*/ 51721 w 1044225"/>
                        <a:gd name="connsiteY0" fmla="*/ 36838 h 57030"/>
                        <a:gd name="connsiteX1" fmla="*/ 221171 w 1044225"/>
                        <a:gd name="connsiteY1" fmla="*/ 54840 h 57030"/>
                        <a:gd name="connsiteX2" fmla="*/ 256699 w 1044225"/>
                        <a:gd name="connsiteY2" fmla="*/ 56078 h 57030"/>
                        <a:gd name="connsiteX3" fmla="*/ 274511 w 1044225"/>
                        <a:gd name="connsiteY3" fmla="*/ 56554 h 57030"/>
                        <a:gd name="connsiteX4" fmla="*/ 283369 w 1044225"/>
                        <a:gd name="connsiteY4" fmla="*/ 56840 h 57030"/>
                        <a:gd name="connsiteX5" fmla="*/ 292227 w 1044225"/>
                        <a:gd name="connsiteY5" fmla="*/ 56840 h 57030"/>
                        <a:gd name="connsiteX6" fmla="*/ 327851 w 1044225"/>
                        <a:gd name="connsiteY6" fmla="*/ 57031 h 57030"/>
                        <a:gd name="connsiteX7" fmla="*/ 345662 w 1044225"/>
                        <a:gd name="connsiteY7" fmla="*/ 56840 h 57030"/>
                        <a:gd name="connsiteX8" fmla="*/ 363379 w 1044225"/>
                        <a:gd name="connsiteY8" fmla="*/ 56554 h 57030"/>
                        <a:gd name="connsiteX9" fmla="*/ 434340 w 1044225"/>
                        <a:gd name="connsiteY9" fmla="*/ 54459 h 57030"/>
                        <a:gd name="connsiteX10" fmla="*/ 469678 w 1044225"/>
                        <a:gd name="connsiteY10" fmla="*/ 52744 h 57030"/>
                        <a:gd name="connsiteX11" fmla="*/ 487299 w 1044225"/>
                        <a:gd name="connsiteY11" fmla="*/ 51887 h 57030"/>
                        <a:gd name="connsiteX12" fmla="*/ 504920 w 1044225"/>
                        <a:gd name="connsiteY12" fmla="*/ 50839 h 57030"/>
                        <a:gd name="connsiteX13" fmla="*/ 784765 w 1044225"/>
                        <a:gd name="connsiteY13" fmla="*/ 29027 h 57030"/>
                        <a:gd name="connsiteX14" fmla="*/ 1044226 w 1044225"/>
                        <a:gd name="connsiteY14" fmla="*/ 1405 h 57030"/>
                        <a:gd name="connsiteX15" fmla="*/ 998696 w 1044225"/>
                        <a:gd name="connsiteY15" fmla="*/ 452 h 57030"/>
                        <a:gd name="connsiteX16" fmla="*/ 780383 w 1044225"/>
                        <a:gd name="connsiteY16" fmla="*/ 2548 h 57030"/>
                        <a:gd name="connsiteX17" fmla="*/ 501587 w 1044225"/>
                        <a:gd name="connsiteY17" fmla="*/ 24265 h 57030"/>
                        <a:gd name="connsiteX18" fmla="*/ 484156 w 1044225"/>
                        <a:gd name="connsiteY18" fmla="*/ 25312 h 57030"/>
                        <a:gd name="connsiteX19" fmla="*/ 466820 w 1044225"/>
                        <a:gd name="connsiteY19" fmla="*/ 26169 h 57030"/>
                        <a:gd name="connsiteX20" fmla="*/ 432054 w 1044225"/>
                        <a:gd name="connsiteY20" fmla="*/ 27884 h 57030"/>
                        <a:gd name="connsiteX21" fmla="*/ 362617 w 1044225"/>
                        <a:gd name="connsiteY21" fmla="*/ 29884 h 57030"/>
                        <a:gd name="connsiteX22" fmla="*/ 345281 w 1044225"/>
                        <a:gd name="connsiteY22" fmla="*/ 30170 h 57030"/>
                        <a:gd name="connsiteX23" fmla="*/ 327946 w 1044225"/>
                        <a:gd name="connsiteY23" fmla="*/ 30265 h 57030"/>
                        <a:gd name="connsiteX24" fmla="*/ 293275 w 1044225"/>
                        <a:gd name="connsiteY24" fmla="*/ 30075 h 57030"/>
                        <a:gd name="connsiteX25" fmla="*/ 284607 w 1044225"/>
                        <a:gd name="connsiteY25" fmla="*/ 30075 h 57030"/>
                        <a:gd name="connsiteX26" fmla="*/ 275939 w 1044225"/>
                        <a:gd name="connsiteY26" fmla="*/ 29789 h 57030"/>
                        <a:gd name="connsiteX27" fmla="*/ 258699 w 1044225"/>
                        <a:gd name="connsiteY27" fmla="*/ 29313 h 57030"/>
                        <a:gd name="connsiteX28" fmla="*/ 224123 w 1044225"/>
                        <a:gd name="connsiteY28" fmla="*/ 28075 h 57030"/>
                        <a:gd name="connsiteX29" fmla="*/ 53626 w 1044225"/>
                        <a:gd name="connsiteY29" fmla="*/ 23312 h 57030"/>
                        <a:gd name="connsiteX30" fmla="*/ 0 w 1044225"/>
                        <a:gd name="connsiteY30" fmla="*/ 22550 h 57030"/>
                        <a:gd name="connsiteX31" fmla="*/ 0 w 1044225"/>
                        <a:gd name="connsiteY31" fmla="*/ 31789 h 57030"/>
                        <a:gd name="connsiteX32" fmla="*/ 1810 w 1044225"/>
                        <a:gd name="connsiteY32" fmla="*/ 31885 h 57030"/>
                        <a:gd name="connsiteX33" fmla="*/ 1810 w 1044225"/>
                        <a:gd name="connsiteY33" fmla="*/ 31885 h 57030"/>
                        <a:gd name="connsiteX34" fmla="*/ 51721 w 1044225"/>
                        <a:gd name="connsiteY34" fmla="*/ 36552 h 5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030">
                          <a:moveTo>
                            <a:pt x="51721" y="36838"/>
                          </a:moveTo>
                          <a:cubicBezTo>
                            <a:pt x="107823" y="42648"/>
                            <a:pt x="163830" y="49887"/>
                            <a:pt x="221171" y="54840"/>
                          </a:cubicBezTo>
                          <a:cubicBezTo>
                            <a:pt x="232982" y="55507"/>
                            <a:pt x="244888" y="55697"/>
                            <a:pt x="256699" y="56078"/>
                          </a:cubicBezTo>
                          <a:lnTo>
                            <a:pt x="274511" y="56554"/>
                          </a:lnTo>
                          <a:lnTo>
                            <a:pt x="283369" y="56840"/>
                          </a:lnTo>
                          <a:lnTo>
                            <a:pt x="292227" y="56840"/>
                          </a:lnTo>
                          <a:cubicBezTo>
                            <a:pt x="292227" y="56840"/>
                            <a:pt x="327851" y="57031"/>
                            <a:pt x="327851" y="57031"/>
                          </a:cubicBezTo>
                          <a:cubicBezTo>
                            <a:pt x="333756" y="57031"/>
                            <a:pt x="339662" y="57031"/>
                            <a:pt x="345662" y="56840"/>
                          </a:cubicBezTo>
                          <a:lnTo>
                            <a:pt x="363379" y="56554"/>
                          </a:lnTo>
                          <a:cubicBezTo>
                            <a:pt x="387096" y="56364"/>
                            <a:pt x="410623" y="55221"/>
                            <a:pt x="434340" y="54459"/>
                          </a:cubicBezTo>
                          <a:cubicBezTo>
                            <a:pt x="446151" y="53983"/>
                            <a:pt x="457867" y="53316"/>
                            <a:pt x="469678" y="52744"/>
                          </a:cubicBezTo>
                          <a:lnTo>
                            <a:pt x="487299" y="51887"/>
                          </a:lnTo>
                          <a:lnTo>
                            <a:pt x="504920" y="50839"/>
                          </a:lnTo>
                          <a:cubicBezTo>
                            <a:pt x="598932" y="45124"/>
                            <a:pt x="691991" y="36552"/>
                            <a:pt x="784765" y="29027"/>
                          </a:cubicBezTo>
                          <a:cubicBezTo>
                            <a:pt x="870776" y="17692"/>
                            <a:pt x="956882" y="7501"/>
                            <a:pt x="1044226" y="1405"/>
                          </a:cubicBezTo>
                          <a:cubicBezTo>
                            <a:pt x="1029081" y="928"/>
                            <a:pt x="1013841" y="738"/>
                            <a:pt x="998696" y="452"/>
                          </a:cubicBezTo>
                          <a:cubicBezTo>
                            <a:pt x="926021" y="-691"/>
                            <a:pt x="853059" y="452"/>
                            <a:pt x="780383" y="2548"/>
                          </a:cubicBezTo>
                          <a:cubicBezTo>
                            <a:pt x="687038" y="10072"/>
                            <a:pt x="594360" y="18645"/>
                            <a:pt x="501587" y="24265"/>
                          </a:cubicBezTo>
                          <a:lnTo>
                            <a:pt x="484156" y="25312"/>
                          </a:lnTo>
                          <a:lnTo>
                            <a:pt x="466820" y="26169"/>
                          </a:lnTo>
                          <a:cubicBezTo>
                            <a:pt x="455200" y="26741"/>
                            <a:pt x="443675" y="27408"/>
                            <a:pt x="432054" y="27884"/>
                          </a:cubicBezTo>
                          <a:cubicBezTo>
                            <a:pt x="408908" y="28646"/>
                            <a:pt x="385763" y="29694"/>
                            <a:pt x="362617" y="29884"/>
                          </a:cubicBezTo>
                          <a:lnTo>
                            <a:pt x="345281" y="30170"/>
                          </a:lnTo>
                          <a:cubicBezTo>
                            <a:pt x="339471" y="30265"/>
                            <a:pt x="333661" y="30360"/>
                            <a:pt x="327946" y="30265"/>
                          </a:cubicBezTo>
                          <a:lnTo>
                            <a:pt x="293275" y="30075"/>
                          </a:lnTo>
                          <a:lnTo>
                            <a:pt x="284607" y="30075"/>
                          </a:lnTo>
                          <a:cubicBezTo>
                            <a:pt x="284607" y="30075"/>
                            <a:pt x="275939" y="29789"/>
                            <a:pt x="275939" y="29789"/>
                          </a:cubicBezTo>
                          <a:lnTo>
                            <a:pt x="258699" y="29313"/>
                          </a:lnTo>
                          <a:cubicBezTo>
                            <a:pt x="247174" y="28932"/>
                            <a:pt x="235649" y="28741"/>
                            <a:pt x="224123" y="28075"/>
                          </a:cubicBezTo>
                          <a:cubicBezTo>
                            <a:pt x="167831" y="27598"/>
                            <a:pt x="110871" y="24836"/>
                            <a:pt x="53626" y="23312"/>
                          </a:cubicBezTo>
                          <a:cubicBezTo>
                            <a:pt x="35814" y="22836"/>
                            <a:pt x="17907" y="22645"/>
                            <a:pt x="0" y="22550"/>
                          </a:cubicBezTo>
                          <a:lnTo>
                            <a:pt x="0" y="31789"/>
                          </a:lnTo>
                          <a:cubicBezTo>
                            <a:pt x="571" y="31789"/>
                            <a:pt x="1143" y="31789"/>
                            <a:pt x="1810" y="31885"/>
                          </a:cubicBezTo>
                          <a:lnTo>
                            <a:pt x="1810" y="31885"/>
                          </a:lnTo>
                          <a:cubicBezTo>
                            <a:pt x="18479" y="33313"/>
                            <a:pt x="35147" y="34837"/>
                            <a:pt x="51721" y="365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8" name="Vrije vorm: vorm 8877">
                      <a:extLst>
                        <a:ext uri="{FF2B5EF4-FFF2-40B4-BE49-F238E27FC236}">
                          <a16:creationId xmlns:a16="http://schemas.microsoft.com/office/drawing/2014/main" id="{BE5EC45B-198F-FD89-04AE-B069F6998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43471"/>
                      <a:ext cx="2325472" cy="113853"/>
                    </a:xfrm>
                    <a:custGeom>
                      <a:avLst/>
                      <a:gdLst>
                        <a:gd name="connsiteX0" fmla="*/ 2323624 w 2325472"/>
                        <a:gd name="connsiteY0" fmla="*/ 72104 h 113853"/>
                        <a:gd name="connsiteX1" fmla="*/ 2321624 w 2325472"/>
                        <a:gd name="connsiteY1" fmla="*/ 69437 h 113853"/>
                        <a:gd name="connsiteX2" fmla="*/ 2319528 w 2325472"/>
                        <a:gd name="connsiteY2" fmla="*/ 67342 h 113853"/>
                        <a:gd name="connsiteX3" fmla="*/ 2317147 w 2325472"/>
                        <a:gd name="connsiteY3" fmla="*/ 65532 h 113853"/>
                        <a:gd name="connsiteX4" fmla="*/ 2306479 w 2325472"/>
                        <a:gd name="connsiteY4" fmla="*/ 60198 h 113853"/>
                        <a:gd name="connsiteX5" fmla="*/ 2295239 w 2325472"/>
                        <a:gd name="connsiteY5" fmla="*/ 56864 h 113853"/>
                        <a:gd name="connsiteX6" fmla="*/ 2283714 w 2325472"/>
                        <a:gd name="connsiteY6" fmla="*/ 54769 h 113853"/>
                        <a:gd name="connsiteX7" fmla="*/ 2277809 w 2325472"/>
                        <a:gd name="connsiteY7" fmla="*/ 54102 h 113853"/>
                        <a:gd name="connsiteX8" fmla="*/ 2272094 w 2325472"/>
                        <a:gd name="connsiteY8" fmla="*/ 53721 h 113853"/>
                        <a:gd name="connsiteX9" fmla="*/ 2250758 w 2325472"/>
                        <a:gd name="connsiteY9" fmla="*/ 52483 h 113853"/>
                        <a:gd name="connsiteX10" fmla="*/ 1517809 w 2325472"/>
                        <a:gd name="connsiteY10" fmla="*/ 28956 h 113853"/>
                        <a:gd name="connsiteX11" fmla="*/ 783812 w 2325472"/>
                        <a:gd name="connsiteY11" fmla="*/ 29813 h 113853"/>
                        <a:gd name="connsiteX12" fmla="*/ 560832 w 2325472"/>
                        <a:gd name="connsiteY12" fmla="*/ 36290 h 113853"/>
                        <a:gd name="connsiteX13" fmla="*/ 338614 w 2325472"/>
                        <a:gd name="connsiteY13" fmla="*/ 35433 h 113853"/>
                        <a:gd name="connsiteX14" fmla="*/ 198787 w 2325472"/>
                        <a:gd name="connsiteY14" fmla="*/ 23336 h 113853"/>
                        <a:gd name="connsiteX15" fmla="*/ 118586 w 2325472"/>
                        <a:gd name="connsiteY15" fmla="*/ 13716 h 113853"/>
                        <a:gd name="connsiteX16" fmla="*/ 11906 w 2325472"/>
                        <a:gd name="connsiteY16" fmla="*/ 0 h 113853"/>
                        <a:gd name="connsiteX17" fmla="*/ 0 w 2325472"/>
                        <a:gd name="connsiteY17" fmla="*/ 0 h 113853"/>
                        <a:gd name="connsiteX18" fmla="*/ 117634 w 2325472"/>
                        <a:gd name="connsiteY18" fmla="*/ 17050 h 113853"/>
                        <a:gd name="connsiteX19" fmla="*/ 337661 w 2325472"/>
                        <a:gd name="connsiteY19" fmla="*/ 42101 h 113853"/>
                        <a:gd name="connsiteX20" fmla="*/ 561213 w 2325472"/>
                        <a:gd name="connsiteY20" fmla="*/ 46292 h 113853"/>
                        <a:gd name="connsiteX21" fmla="*/ 784193 w 2325472"/>
                        <a:gd name="connsiteY21" fmla="*/ 43148 h 113853"/>
                        <a:gd name="connsiteX22" fmla="*/ 1517237 w 2325472"/>
                        <a:gd name="connsiteY22" fmla="*/ 42291 h 113853"/>
                        <a:gd name="connsiteX23" fmla="*/ 2249234 w 2325472"/>
                        <a:gd name="connsiteY23" fmla="*/ 65723 h 113853"/>
                        <a:gd name="connsiteX24" fmla="*/ 2270570 w 2325472"/>
                        <a:gd name="connsiteY24" fmla="*/ 66485 h 113853"/>
                        <a:gd name="connsiteX25" fmla="*/ 2275523 w 2325472"/>
                        <a:gd name="connsiteY25" fmla="*/ 66770 h 113853"/>
                        <a:gd name="connsiteX26" fmla="*/ 2280190 w 2325472"/>
                        <a:gd name="connsiteY26" fmla="*/ 67151 h 113853"/>
                        <a:gd name="connsiteX27" fmla="*/ 2289429 w 2325472"/>
                        <a:gd name="connsiteY27" fmla="*/ 68580 h 113853"/>
                        <a:gd name="connsiteX28" fmla="*/ 2302859 w 2325472"/>
                        <a:gd name="connsiteY28" fmla="*/ 73057 h 113853"/>
                        <a:gd name="connsiteX29" fmla="*/ 2304479 w 2325472"/>
                        <a:gd name="connsiteY29" fmla="*/ 73914 h 113853"/>
                        <a:gd name="connsiteX30" fmla="*/ 2305717 w 2325472"/>
                        <a:gd name="connsiteY30" fmla="*/ 74771 h 113853"/>
                        <a:gd name="connsiteX31" fmla="*/ 2306574 w 2325472"/>
                        <a:gd name="connsiteY31" fmla="*/ 75629 h 113853"/>
                        <a:gd name="connsiteX32" fmla="*/ 2307050 w 2325472"/>
                        <a:gd name="connsiteY32" fmla="*/ 76105 h 113853"/>
                        <a:gd name="connsiteX33" fmla="*/ 2307146 w 2325472"/>
                        <a:gd name="connsiteY33" fmla="*/ 76200 h 113853"/>
                        <a:gd name="connsiteX34" fmla="*/ 2307241 w 2325472"/>
                        <a:gd name="connsiteY34" fmla="*/ 76581 h 113853"/>
                        <a:gd name="connsiteX35" fmla="*/ 2307050 w 2325472"/>
                        <a:gd name="connsiteY35" fmla="*/ 76962 h 113853"/>
                        <a:gd name="connsiteX36" fmla="*/ 2306384 w 2325472"/>
                        <a:gd name="connsiteY36" fmla="*/ 77153 h 113853"/>
                        <a:gd name="connsiteX37" fmla="*/ 2306003 w 2325472"/>
                        <a:gd name="connsiteY37" fmla="*/ 77153 h 113853"/>
                        <a:gd name="connsiteX38" fmla="*/ 2304669 w 2325472"/>
                        <a:gd name="connsiteY38" fmla="*/ 77343 h 113853"/>
                        <a:gd name="connsiteX39" fmla="*/ 2302097 w 2325472"/>
                        <a:gd name="connsiteY39" fmla="*/ 77724 h 113853"/>
                        <a:gd name="connsiteX40" fmla="*/ 2291715 w 2325472"/>
                        <a:gd name="connsiteY40" fmla="*/ 79248 h 113853"/>
                        <a:gd name="connsiteX41" fmla="*/ 2270855 w 2325472"/>
                        <a:gd name="connsiteY41" fmla="*/ 82296 h 113853"/>
                        <a:gd name="connsiteX42" fmla="*/ 2228945 w 2325472"/>
                        <a:gd name="connsiteY42" fmla="*/ 87916 h 113853"/>
                        <a:gd name="connsiteX43" fmla="*/ 2059781 w 2325472"/>
                        <a:gd name="connsiteY43" fmla="*/ 104108 h 113853"/>
                        <a:gd name="connsiteX44" fmla="*/ 1955959 w 2325472"/>
                        <a:gd name="connsiteY44" fmla="*/ 108871 h 113853"/>
                        <a:gd name="connsiteX45" fmla="*/ 1718024 w 2325472"/>
                        <a:gd name="connsiteY45" fmla="*/ 106680 h 113853"/>
                        <a:gd name="connsiteX46" fmla="*/ 2060639 w 2325472"/>
                        <a:gd name="connsiteY46" fmla="*/ 110681 h 113853"/>
                        <a:gd name="connsiteX47" fmla="*/ 2231517 w 2325472"/>
                        <a:gd name="connsiteY47" fmla="*/ 97631 h 113853"/>
                        <a:gd name="connsiteX48" fmla="*/ 2273999 w 2325472"/>
                        <a:gd name="connsiteY48" fmla="*/ 92869 h 113853"/>
                        <a:gd name="connsiteX49" fmla="*/ 2295144 w 2325472"/>
                        <a:gd name="connsiteY49" fmla="*/ 90202 h 113853"/>
                        <a:gd name="connsiteX50" fmla="*/ 2305717 w 2325472"/>
                        <a:gd name="connsiteY50" fmla="*/ 88868 h 113853"/>
                        <a:gd name="connsiteX51" fmla="*/ 2312003 w 2325472"/>
                        <a:gd name="connsiteY51" fmla="*/ 88011 h 113853"/>
                        <a:gd name="connsiteX52" fmla="*/ 2316861 w 2325472"/>
                        <a:gd name="connsiteY52" fmla="*/ 87344 h 113853"/>
                        <a:gd name="connsiteX53" fmla="*/ 2321147 w 2325472"/>
                        <a:gd name="connsiteY53" fmla="*/ 86392 h 113853"/>
                        <a:gd name="connsiteX54" fmla="*/ 2323243 w 2325472"/>
                        <a:gd name="connsiteY54" fmla="*/ 85820 h 113853"/>
                        <a:gd name="connsiteX55" fmla="*/ 2323814 w 2325472"/>
                        <a:gd name="connsiteY55" fmla="*/ 85820 h 113853"/>
                        <a:gd name="connsiteX56" fmla="*/ 2324195 w 2325472"/>
                        <a:gd name="connsiteY56" fmla="*/ 85439 h 113853"/>
                        <a:gd name="connsiteX57" fmla="*/ 2324386 w 2325472"/>
                        <a:gd name="connsiteY57" fmla="*/ 84677 h 113853"/>
                        <a:gd name="connsiteX58" fmla="*/ 2325148 w 2325472"/>
                        <a:gd name="connsiteY58" fmla="*/ 81534 h 113853"/>
                        <a:gd name="connsiteX59" fmla="*/ 2325243 w 2325472"/>
                        <a:gd name="connsiteY59" fmla="*/ 76010 h 113853"/>
                        <a:gd name="connsiteX60" fmla="*/ 2325052 w 2325472"/>
                        <a:gd name="connsiteY60" fmla="*/ 75152 h 113853"/>
                        <a:gd name="connsiteX61" fmla="*/ 2323814 w 2325472"/>
                        <a:gd name="connsiteY61" fmla="*/ 71914 h 11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853">
                          <a:moveTo>
                            <a:pt x="2323624" y="72104"/>
                          </a:moveTo>
                          <a:cubicBezTo>
                            <a:pt x="2322767" y="70866"/>
                            <a:pt x="2322385" y="70104"/>
                            <a:pt x="2321624" y="69437"/>
                          </a:cubicBezTo>
                          <a:cubicBezTo>
                            <a:pt x="2320957" y="68675"/>
                            <a:pt x="2320195" y="68009"/>
                            <a:pt x="2319528" y="67342"/>
                          </a:cubicBezTo>
                          <a:lnTo>
                            <a:pt x="2317147" y="65532"/>
                          </a:lnTo>
                          <a:cubicBezTo>
                            <a:pt x="2313813" y="63341"/>
                            <a:pt x="2310194" y="61532"/>
                            <a:pt x="2306479" y="60198"/>
                          </a:cubicBezTo>
                          <a:cubicBezTo>
                            <a:pt x="2302764" y="58769"/>
                            <a:pt x="2299049" y="57721"/>
                            <a:pt x="2295239" y="56864"/>
                          </a:cubicBezTo>
                          <a:cubicBezTo>
                            <a:pt x="2291429" y="56007"/>
                            <a:pt x="2287619" y="55340"/>
                            <a:pt x="2283714" y="54769"/>
                          </a:cubicBezTo>
                          <a:cubicBezTo>
                            <a:pt x="2281809" y="54483"/>
                            <a:pt x="2279809" y="54293"/>
                            <a:pt x="2277809" y="54102"/>
                          </a:cubicBezTo>
                          <a:cubicBezTo>
                            <a:pt x="2275808" y="53912"/>
                            <a:pt x="2273808" y="53816"/>
                            <a:pt x="2272094" y="53721"/>
                          </a:cubicBezTo>
                          <a:lnTo>
                            <a:pt x="2250758" y="52483"/>
                          </a:lnTo>
                          <a:cubicBezTo>
                            <a:pt x="2006822" y="40481"/>
                            <a:pt x="1762411" y="32766"/>
                            <a:pt x="1517809" y="28956"/>
                          </a:cubicBezTo>
                          <a:cubicBezTo>
                            <a:pt x="1273207" y="25146"/>
                            <a:pt x="1028510" y="25432"/>
                            <a:pt x="783812" y="29813"/>
                          </a:cubicBezTo>
                          <a:cubicBezTo>
                            <a:pt x="709422" y="31623"/>
                            <a:pt x="635032" y="34100"/>
                            <a:pt x="560832" y="36290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90310" y="27432"/>
                            <a:pt x="263366" y="37148"/>
                            <a:pt x="337661" y="42101"/>
                          </a:cubicBezTo>
                          <a:cubicBezTo>
                            <a:pt x="411956" y="47054"/>
                            <a:pt x="486728" y="47244"/>
                            <a:pt x="561213" y="46292"/>
                          </a:cubicBezTo>
                          <a:cubicBezTo>
                            <a:pt x="635699" y="45244"/>
                            <a:pt x="709898" y="43815"/>
                            <a:pt x="784193" y="43148"/>
                          </a:cubicBezTo>
                          <a:cubicBezTo>
                            <a:pt x="1028510" y="38671"/>
                            <a:pt x="1272921" y="38481"/>
                            <a:pt x="1517237" y="42291"/>
                          </a:cubicBezTo>
                          <a:cubicBezTo>
                            <a:pt x="1761458" y="46101"/>
                            <a:pt x="2005584" y="53816"/>
                            <a:pt x="2249234" y="65723"/>
                          </a:cubicBezTo>
                          <a:lnTo>
                            <a:pt x="2270570" y="66485"/>
                          </a:lnTo>
                          <a:cubicBezTo>
                            <a:pt x="2272475" y="66485"/>
                            <a:pt x="2273999" y="66675"/>
                            <a:pt x="2275523" y="66770"/>
                          </a:cubicBezTo>
                          <a:cubicBezTo>
                            <a:pt x="2277047" y="66866"/>
                            <a:pt x="2278666" y="67056"/>
                            <a:pt x="2280190" y="67151"/>
                          </a:cubicBezTo>
                          <a:cubicBezTo>
                            <a:pt x="2283333" y="67533"/>
                            <a:pt x="2286381" y="68009"/>
                            <a:pt x="2289429" y="68580"/>
                          </a:cubicBezTo>
                          <a:cubicBezTo>
                            <a:pt x="2294573" y="69628"/>
                            <a:pt x="2299335" y="71152"/>
                            <a:pt x="2302859" y="73057"/>
                          </a:cubicBezTo>
                          <a:cubicBezTo>
                            <a:pt x="2303431" y="73343"/>
                            <a:pt x="2304002" y="73628"/>
                            <a:pt x="2304479" y="73914"/>
                          </a:cubicBezTo>
                          <a:lnTo>
                            <a:pt x="2305717" y="74771"/>
                          </a:lnTo>
                          <a:cubicBezTo>
                            <a:pt x="2305717" y="74771"/>
                            <a:pt x="2306288" y="75343"/>
                            <a:pt x="2306574" y="75629"/>
                          </a:cubicBezTo>
                          <a:cubicBezTo>
                            <a:pt x="2306955" y="75914"/>
                            <a:pt x="2307050" y="76295"/>
                            <a:pt x="2307050" y="76105"/>
                          </a:cubicBezTo>
                          <a:cubicBezTo>
                            <a:pt x="2307050" y="76105"/>
                            <a:pt x="2307050" y="76105"/>
                            <a:pt x="2307146" y="76200"/>
                          </a:cubicBezTo>
                          <a:cubicBezTo>
                            <a:pt x="2307146" y="76295"/>
                            <a:pt x="2307241" y="76486"/>
                            <a:pt x="2307241" y="76581"/>
                          </a:cubicBezTo>
                          <a:cubicBezTo>
                            <a:pt x="2307241" y="76676"/>
                            <a:pt x="2307241" y="76962"/>
                            <a:pt x="2307050" y="76962"/>
                          </a:cubicBezTo>
                          <a:lnTo>
                            <a:pt x="2306384" y="77153"/>
                          </a:lnTo>
                          <a:cubicBezTo>
                            <a:pt x="2306384" y="77153"/>
                            <a:pt x="2306384" y="77153"/>
                            <a:pt x="2306003" y="77153"/>
                          </a:cubicBezTo>
                          <a:lnTo>
                            <a:pt x="2304669" y="77343"/>
                          </a:lnTo>
                          <a:lnTo>
                            <a:pt x="2302097" y="77724"/>
                          </a:lnTo>
                          <a:lnTo>
                            <a:pt x="2291715" y="79248"/>
                          </a:lnTo>
                          <a:cubicBezTo>
                            <a:pt x="2284762" y="80296"/>
                            <a:pt x="2277809" y="81344"/>
                            <a:pt x="2270855" y="82296"/>
                          </a:cubicBezTo>
                          <a:cubicBezTo>
                            <a:pt x="2256854" y="84201"/>
                            <a:pt x="2242947" y="86201"/>
                            <a:pt x="2228945" y="87916"/>
                          </a:cubicBezTo>
                          <a:cubicBezTo>
                            <a:pt x="2172938" y="94964"/>
                            <a:pt x="2116455" y="100394"/>
                            <a:pt x="2059781" y="104108"/>
                          </a:cubicBezTo>
                          <a:cubicBezTo>
                            <a:pt x="2025206" y="106394"/>
                            <a:pt x="1990630" y="107823"/>
                            <a:pt x="1955959" y="108871"/>
                          </a:cubicBezTo>
                          <a:cubicBezTo>
                            <a:pt x="1876711" y="111252"/>
                            <a:pt x="1797177" y="110681"/>
                            <a:pt x="1718024" y="106680"/>
                          </a:cubicBezTo>
                          <a:cubicBezTo>
                            <a:pt x="1831562" y="114586"/>
                            <a:pt x="1946339" y="116015"/>
                            <a:pt x="2060639" y="110681"/>
                          </a:cubicBezTo>
                          <a:cubicBezTo>
                            <a:pt x="2117789" y="108014"/>
                            <a:pt x="2174748" y="103632"/>
                            <a:pt x="2231517" y="97631"/>
                          </a:cubicBezTo>
                          <a:cubicBezTo>
                            <a:pt x="2245709" y="96203"/>
                            <a:pt x="2259806" y="94488"/>
                            <a:pt x="2273999" y="92869"/>
                          </a:cubicBezTo>
                          <a:cubicBezTo>
                            <a:pt x="2281047" y="92107"/>
                            <a:pt x="2288096" y="91154"/>
                            <a:pt x="2295144" y="90202"/>
                          </a:cubicBezTo>
                          <a:lnTo>
                            <a:pt x="2305717" y="88868"/>
                          </a:lnTo>
                          <a:lnTo>
                            <a:pt x="2312003" y="88011"/>
                          </a:lnTo>
                          <a:lnTo>
                            <a:pt x="2316861" y="87344"/>
                          </a:lnTo>
                          <a:cubicBezTo>
                            <a:pt x="2318480" y="87154"/>
                            <a:pt x="2319719" y="86678"/>
                            <a:pt x="2321147" y="86392"/>
                          </a:cubicBezTo>
                          <a:lnTo>
                            <a:pt x="2323243" y="85820"/>
                          </a:lnTo>
                          <a:lnTo>
                            <a:pt x="2323814" y="85820"/>
                          </a:lnTo>
                          <a:cubicBezTo>
                            <a:pt x="2323814" y="85820"/>
                            <a:pt x="2324195" y="85630"/>
                            <a:pt x="2324195" y="85439"/>
                          </a:cubicBezTo>
                          <a:lnTo>
                            <a:pt x="2324386" y="84677"/>
                          </a:lnTo>
                          <a:lnTo>
                            <a:pt x="2325148" y="81534"/>
                          </a:lnTo>
                          <a:cubicBezTo>
                            <a:pt x="2325339" y="79724"/>
                            <a:pt x="2325719" y="77915"/>
                            <a:pt x="2325243" y="76010"/>
                          </a:cubicBezTo>
                          <a:cubicBezTo>
                            <a:pt x="2325243" y="75724"/>
                            <a:pt x="2325148" y="75438"/>
                            <a:pt x="2325052" y="75152"/>
                          </a:cubicBezTo>
                          <a:cubicBezTo>
                            <a:pt x="2324767" y="74009"/>
                            <a:pt x="2324672" y="72962"/>
                            <a:pt x="2323814" y="7191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9" name="Vrije vorm: vorm 8878">
                      <a:extLst>
                        <a:ext uri="{FF2B5EF4-FFF2-40B4-BE49-F238E27FC236}">
                          <a16:creationId xmlns:a16="http://schemas.microsoft.com/office/drawing/2014/main" id="{6B63EAD7-193E-F951-40D8-DDC2B801CF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864" y="3640899"/>
                      <a:ext cx="590930" cy="14681"/>
                    </a:xfrm>
                    <a:custGeom>
                      <a:avLst/>
                      <a:gdLst>
                        <a:gd name="connsiteX0" fmla="*/ 214027 w 590930"/>
                        <a:gd name="connsiteY0" fmla="*/ 953 h 14681"/>
                        <a:gd name="connsiteX1" fmla="*/ 60007 w 590930"/>
                        <a:gd name="connsiteY1" fmla="*/ 1334 h 14681"/>
                        <a:gd name="connsiteX2" fmla="*/ 0 w 590930"/>
                        <a:gd name="connsiteY2" fmla="*/ 1524 h 14681"/>
                        <a:gd name="connsiteX3" fmla="*/ 210598 w 590930"/>
                        <a:gd name="connsiteY3" fmla="*/ 14288 h 14681"/>
                        <a:gd name="connsiteX4" fmla="*/ 300800 w 590930"/>
                        <a:gd name="connsiteY4" fmla="*/ 14288 h 14681"/>
                        <a:gd name="connsiteX5" fmla="*/ 345853 w 590930"/>
                        <a:gd name="connsiteY5" fmla="*/ 13335 h 14681"/>
                        <a:gd name="connsiteX6" fmla="*/ 390811 w 590930"/>
                        <a:gd name="connsiteY6" fmla="*/ 11716 h 14681"/>
                        <a:gd name="connsiteX7" fmla="*/ 570167 w 590930"/>
                        <a:gd name="connsiteY7" fmla="*/ 1429 h 14681"/>
                        <a:gd name="connsiteX8" fmla="*/ 590931 w 590930"/>
                        <a:gd name="connsiteY8" fmla="*/ 0 h 14681"/>
                        <a:gd name="connsiteX9" fmla="*/ 518350 w 590930"/>
                        <a:gd name="connsiteY9" fmla="*/ 190 h 14681"/>
                        <a:gd name="connsiteX10" fmla="*/ 316706 w 590930"/>
                        <a:gd name="connsiteY10" fmla="*/ 667 h 14681"/>
                        <a:gd name="connsiteX11" fmla="*/ 213931 w 590930"/>
                        <a:gd name="connsiteY11" fmla="*/ 953 h 14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681">
                          <a:moveTo>
                            <a:pt x="214027" y="953"/>
                          </a:moveTo>
                          <a:lnTo>
                            <a:pt x="60007" y="1334"/>
                          </a:lnTo>
                          <a:lnTo>
                            <a:pt x="0" y="1524"/>
                          </a:lnTo>
                          <a:cubicBezTo>
                            <a:pt x="69913" y="7048"/>
                            <a:pt x="140017" y="11811"/>
                            <a:pt x="210598" y="14288"/>
                          </a:cubicBezTo>
                          <a:cubicBezTo>
                            <a:pt x="240602" y="14764"/>
                            <a:pt x="270700" y="14859"/>
                            <a:pt x="300800" y="14288"/>
                          </a:cubicBezTo>
                          <a:cubicBezTo>
                            <a:pt x="315849" y="14192"/>
                            <a:pt x="330803" y="13621"/>
                            <a:pt x="345853" y="13335"/>
                          </a:cubicBezTo>
                          <a:cubicBezTo>
                            <a:pt x="360807" y="12859"/>
                            <a:pt x="375857" y="12382"/>
                            <a:pt x="390811" y="11716"/>
                          </a:cubicBezTo>
                          <a:cubicBezTo>
                            <a:pt x="450818" y="9239"/>
                            <a:pt x="510540" y="5524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0"/>
                          </a:ln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0" name="Vrije vorm: vorm 8879">
                      <a:extLst>
                        <a:ext uri="{FF2B5EF4-FFF2-40B4-BE49-F238E27FC236}">
                          <a16:creationId xmlns:a16="http://schemas.microsoft.com/office/drawing/2014/main" id="{36540B98-0ECD-E2B6-133F-24FD90F7F4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9089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1" name="Vrije vorm: vorm 8880">
                      <a:extLst>
                        <a:ext uri="{FF2B5EF4-FFF2-40B4-BE49-F238E27FC236}">
                          <a16:creationId xmlns:a16="http://schemas.microsoft.com/office/drawing/2014/main" id="{5A1C602B-67FD-D924-6B5A-FA609D2AA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52043"/>
                      <a:ext cx="329755" cy="18097"/>
                    </a:xfrm>
                    <a:custGeom>
                      <a:avLst/>
                      <a:gdLst>
                        <a:gd name="connsiteX0" fmla="*/ 329660 w 329755"/>
                        <a:gd name="connsiteY0" fmla="*/ 4763 h 18097"/>
                        <a:gd name="connsiteX1" fmla="*/ 105346 w 329755"/>
                        <a:gd name="connsiteY1" fmla="*/ 0 h 18097"/>
                        <a:gd name="connsiteX2" fmla="*/ 36385 w 329755"/>
                        <a:gd name="connsiteY2" fmla="*/ 2000 h 18097"/>
                        <a:gd name="connsiteX3" fmla="*/ 0 w 329755"/>
                        <a:gd name="connsiteY3" fmla="*/ 3048 h 18097"/>
                        <a:gd name="connsiteX4" fmla="*/ 104299 w 329755"/>
                        <a:gd name="connsiteY4" fmla="*/ 13335 h 18097"/>
                        <a:gd name="connsiteX5" fmla="*/ 329184 w 329755"/>
                        <a:gd name="connsiteY5" fmla="*/ 18097 h 18097"/>
                        <a:gd name="connsiteX6" fmla="*/ 329755 w 329755"/>
                        <a:gd name="connsiteY6" fmla="*/ 18097 h 18097"/>
                        <a:gd name="connsiteX7" fmla="*/ 329755 w 329755"/>
                        <a:gd name="connsiteY7" fmla="*/ 4858 h 18097"/>
                        <a:gd name="connsiteX8" fmla="*/ 329660 w 329755"/>
                        <a:gd name="connsiteY8" fmla="*/ 485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8097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333"/>
                            <a:pt x="36385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2" y="10001"/>
                            <a:pt x="104299" y="13335"/>
                          </a:cubicBezTo>
                          <a:cubicBezTo>
                            <a:pt x="179165" y="15621"/>
                            <a:pt x="254127" y="17145"/>
                            <a:pt x="329184" y="18097"/>
                          </a:cubicBezTo>
                          <a:cubicBezTo>
                            <a:pt x="329374" y="18097"/>
                            <a:pt x="329565" y="18097"/>
                            <a:pt x="329755" y="18097"/>
                          </a:cubicBezTo>
                          <a:lnTo>
                            <a:pt x="329755" y="4858"/>
                          </a:lnTo>
                          <a:cubicBezTo>
                            <a:pt x="329755" y="4858"/>
                            <a:pt x="329755" y="4858"/>
                            <a:pt x="329660" y="485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2" name="Vrije vorm: vorm 8881">
                      <a:extLst>
                        <a:ext uri="{FF2B5EF4-FFF2-40B4-BE49-F238E27FC236}">
                          <a16:creationId xmlns:a16="http://schemas.microsoft.com/office/drawing/2014/main" id="{6F981110-ED92-52DC-B4BB-8B9A6F0FF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032"/>
                      <a:ext cx="1578483" cy="32099"/>
                    </a:xfrm>
                    <a:custGeom>
                      <a:avLst/>
                      <a:gdLst>
                        <a:gd name="connsiteX0" fmla="*/ 1578293 w 1578483"/>
                        <a:gd name="connsiteY0" fmla="*/ 191 h 32099"/>
                        <a:gd name="connsiteX1" fmla="*/ 1302830 w 1578483"/>
                        <a:gd name="connsiteY1" fmla="*/ 7620 h 32099"/>
                        <a:gd name="connsiteX2" fmla="*/ 1173671 w 1578483"/>
                        <a:gd name="connsiteY2" fmla="*/ 10001 h 32099"/>
                        <a:gd name="connsiteX3" fmla="*/ 721328 w 1578483"/>
                        <a:gd name="connsiteY3" fmla="*/ 12859 h 32099"/>
                        <a:gd name="connsiteX4" fmla="*/ 495109 w 1578483"/>
                        <a:gd name="connsiteY4" fmla="*/ 8668 h 32099"/>
                        <a:gd name="connsiteX5" fmla="*/ 268510 w 1578483"/>
                        <a:gd name="connsiteY5" fmla="*/ 12383 h 32099"/>
                        <a:gd name="connsiteX6" fmla="*/ 104394 w 1578483"/>
                        <a:gd name="connsiteY6" fmla="*/ 23146 h 32099"/>
                        <a:gd name="connsiteX7" fmla="*/ 0 w 1578483"/>
                        <a:gd name="connsiteY7" fmla="*/ 32099 h 32099"/>
                        <a:gd name="connsiteX8" fmla="*/ 45148 w 1578483"/>
                        <a:gd name="connsiteY8" fmla="*/ 32099 h 32099"/>
                        <a:gd name="connsiteX9" fmla="*/ 269081 w 1578483"/>
                        <a:gd name="connsiteY9" fmla="*/ 18955 h 32099"/>
                        <a:gd name="connsiteX10" fmla="*/ 494919 w 1578483"/>
                        <a:gd name="connsiteY10" fmla="*/ 15240 h 32099"/>
                        <a:gd name="connsiteX11" fmla="*/ 721138 w 1578483"/>
                        <a:gd name="connsiteY11" fmla="*/ 19431 h 32099"/>
                        <a:gd name="connsiteX12" fmla="*/ 1174052 w 1578483"/>
                        <a:gd name="connsiteY12" fmla="*/ 16574 h 32099"/>
                        <a:gd name="connsiteX13" fmla="*/ 1578293 w 1578483"/>
                        <a:gd name="connsiteY13" fmla="*/ 286 h 32099"/>
                        <a:gd name="connsiteX14" fmla="*/ 1578483 w 1578483"/>
                        <a:gd name="connsiteY14" fmla="*/ 0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578293" y="191"/>
                          </a:moveTo>
                          <a:cubicBezTo>
                            <a:pt x="1486472" y="3048"/>
                            <a:pt x="1394651" y="5715"/>
                            <a:pt x="1302830" y="7620"/>
                          </a:cubicBezTo>
                          <a:cubicBezTo>
                            <a:pt x="1259777" y="8572"/>
                            <a:pt x="1216724" y="9430"/>
                            <a:pt x="1173671" y="10001"/>
                          </a:cubicBezTo>
                          <a:cubicBezTo>
                            <a:pt x="1022890" y="13430"/>
                            <a:pt x="872014" y="14859"/>
                            <a:pt x="721328" y="12859"/>
                          </a:cubicBezTo>
                          <a:cubicBezTo>
                            <a:pt x="645986" y="12002"/>
                            <a:pt x="570643" y="9620"/>
                            <a:pt x="495109" y="8668"/>
                          </a:cubicBezTo>
                          <a:cubicBezTo>
                            <a:pt x="419576" y="7620"/>
                            <a:pt x="343853" y="9144"/>
                            <a:pt x="268510" y="12383"/>
                          </a:cubicBezTo>
                          <a:cubicBezTo>
                            <a:pt x="213646" y="15050"/>
                            <a:pt x="158972" y="18860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3"/>
                            <a:pt x="1174052" y="16574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3" name="Vrije vorm: vorm 8882">
                      <a:extLst>
                        <a:ext uri="{FF2B5EF4-FFF2-40B4-BE49-F238E27FC236}">
                          <a16:creationId xmlns:a16="http://schemas.microsoft.com/office/drawing/2014/main" id="{F50824E8-4437-A6F1-CB76-1A239B532C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74630"/>
                      <a:ext cx="2540412" cy="118979"/>
                    </a:xfrm>
                    <a:custGeom>
                      <a:avLst/>
                      <a:gdLst>
                        <a:gd name="connsiteX0" fmla="*/ 2211800 w 2540412"/>
                        <a:gd name="connsiteY0" fmla="*/ 16954 h 118979"/>
                        <a:gd name="connsiteX1" fmla="*/ 2030349 w 2540412"/>
                        <a:gd name="connsiteY1" fmla="*/ 21241 h 118979"/>
                        <a:gd name="connsiteX2" fmla="*/ 1713262 w 2540412"/>
                        <a:gd name="connsiteY2" fmla="*/ 21050 h 118979"/>
                        <a:gd name="connsiteX3" fmla="*/ 1554861 w 2540412"/>
                        <a:gd name="connsiteY3" fmla="*/ 16669 h 118979"/>
                        <a:gd name="connsiteX4" fmla="*/ 1396270 w 2540412"/>
                        <a:gd name="connsiteY4" fmla="*/ 11525 h 118979"/>
                        <a:gd name="connsiteX5" fmla="*/ 1316736 w 2540412"/>
                        <a:gd name="connsiteY5" fmla="*/ 10668 h 118979"/>
                        <a:gd name="connsiteX6" fmla="*/ 1237107 w 2540412"/>
                        <a:gd name="connsiteY6" fmla="*/ 12287 h 118979"/>
                        <a:gd name="connsiteX7" fmla="*/ 1078897 w 2540412"/>
                        <a:gd name="connsiteY7" fmla="*/ 25146 h 118979"/>
                        <a:gd name="connsiteX8" fmla="*/ 922973 w 2540412"/>
                        <a:gd name="connsiteY8" fmla="*/ 46672 h 118979"/>
                        <a:gd name="connsiteX9" fmla="*/ 767429 w 2540412"/>
                        <a:gd name="connsiteY9" fmla="*/ 68199 h 118979"/>
                        <a:gd name="connsiteX10" fmla="*/ 531686 w 2540412"/>
                        <a:gd name="connsiteY10" fmla="*/ 94107 h 118979"/>
                        <a:gd name="connsiteX11" fmla="*/ 0 w 2540412"/>
                        <a:gd name="connsiteY11" fmla="*/ 118872 h 118979"/>
                        <a:gd name="connsiteX12" fmla="*/ 769144 w 2540412"/>
                        <a:gd name="connsiteY12" fmla="*/ 74771 h 118979"/>
                        <a:gd name="connsiteX13" fmla="*/ 924973 w 2540412"/>
                        <a:gd name="connsiteY13" fmla="*/ 53149 h 118979"/>
                        <a:gd name="connsiteX14" fmla="*/ 1080421 w 2540412"/>
                        <a:gd name="connsiteY14" fmla="*/ 31718 h 118979"/>
                        <a:gd name="connsiteX15" fmla="*/ 1237393 w 2540412"/>
                        <a:gd name="connsiteY15" fmla="*/ 18955 h 118979"/>
                        <a:gd name="connsiteX16" fmla="*/ 1316450 w 2540412"/>
                        <a:gd name="connsiteY16" fmla="*/ 17431 h 118979"/>
                        <a:gd name="connsiteX17" fmla="*/ 1395603 w 2540412"/>
                        <a:gd name="connsiteY17" fmla="*/ 18288 h 118979"/>
                        <a:gd name="connsiteX18" fmla="*/ 1554004 w 2540412"/>
                        <a:gd name="connsiteY18" fmla="*/ 23431 h 118979"/>
                        <a:gd name="connsiteX19" fmla="*/ 1712690 w 2540412"/>
                        <a:gd name="connsiteY19" fmla="*/ 27813 h 118979"/>
                        <a:gd name="connsiteX20" fmla="*/ 2030349 w 2540412"/>
                        <a:gd name="connsiteY20" fmla="*/ 28004 h 118979"/>
                        <a:gd name="connsiteX21" fmla="*/ 2540413 w 2540412"/>
                        <a:gd name="connsiteY21" fmla="*/ 953 h 118979"/>
                        <a:gd name="connsiteX22" fmla="*/ 2540413 w 2540412"/>
                        <a:gd name="connsiteY22" fmla="*/ 0 h 118979"/>
                        <a:gd name="connsiteX23" fmla="*/ 2211610 w 2540412"/>
                        <a:gd name="connsiteY23" fmla="*/ 17050 h 1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18979">
                          <a:moveTo>
                            <a:pt x="2211800" y="16954"/>
                          </a:moveTo>
                          <a:cubicBezTo>
                            <a:pt x="2151317" y="18955"/>
                            <a:pt x="2090833" y="20479"/>
                            <a:pt x="2030349" y="21241"/>
                          </a:cubicBezTo>
                          <a:cubicBezTo>
                            <a:pt x="1924622" y="23050"/>
                            <a:pt x="1818894" y="23050"/>
                            <a:pt x="1713262" y="21050"/>
                          </a:cubicBezTo>
                          <a:cubicBezTo>
                            <a:pt x="1660398" y="20003"/>
                            <a:pt x="1607630" y="18574"/>
                            <a:pt x="1554861" y="16669"/>
                          </a:cubicBezTo>
                          <a:cubicBezTo>
                            <a:pt x="1502093" y="14764"/>
                            <a:pt x="1449229" y="12668"/>
                            <a:pt x="1396270" y="11525"/>
                          </a:cubicBezTo>
                          <a:cubicBezTo>
                            <a:pt x="1369790" y="10954"/>
                            <a:pt x="1343311" y="10668"/>
                            <a:pt x="1316736" y="10668"/>
                          </a:cubicBezTo>
                          <a:cubicBezTo>
                            <a:pt x="1290161" y="10763"/>
                            <a:pt x="1263682" y="11239"/>
                            <a:pt x="1237107" y="12287"/>
                          </a:cubicBezTo>
                          <a:cubicBezTo>
                            <a:pt x="1184053" y="14288"/>
                            <a:pt x="1131189" y="18955"/>
                            <a:pt x="1078897" y="25146"/>
                          </a:cubicBezTo>
                          <a:cubicBezTo>
                            <a:pt x="1026605" y="31337"/>
                            <a:pt x="974789" y="39053"/>
                            <a:pt x="922973" y="46672"/>
                          </a:cubicBezTo>
                          <a:cubicBezTo>
                            <a:pt x="871252" y="54292"/>
                            <a:pt x="819531" y="61722"/>
                            <a:pt x="767429" y="68199"/>
                          </a:cubicBezTo>
                          <a:cubicBezTo>
                            <a:pt x="689229" y="78486"/>
                            <a:pt x="610648" y="86963"/>
                            <a:pt x="531686" y="94107"/>
                          </a:cubicBezTo>
                          <a:cubicBezTo>
                            <a:pt x="355473" y="110014"/>
                            <a:pt x="177832" y="118396"/>
                            <a:pt x="0" y="118872"/>
                          </a:cubicBezTo>
                          <a:cubicBezTo>
                            <a:pt x="257366" y="120396"/>
                            <a:pt x="515303" y="105823"/>
                            <a:pt x="769144" y="74771"/>
                          </a:cubicBezTo>
                          <a:cubicBezTo>
                            <a:pt x="821246" y="68294"/>
                            <a:pt x="873252" y="60865"/>
                            <a:pt x="924973" y="53149"/>
                          </a:cubicBezTo>
                          <a:cubicBezTo>
                            <a:pt x="976694" y="45529"/>
                            <a:pt x="1028414" y="37909"/>
                            <a:pt x="1080421" y="31718"/>
                          </a:cubicBezTo>
                          <a:cubicBezTo>
                            <a:pt x="1132427" y="25527"/>
                            <a:pt x="1184815" y="20860"/>
                            <a:pt x="1237393" y="18955"/>
                          </a:cubicBezTo>
                          <a:cubicBezTo>
                            <a:pt x="1263682" y="18002"/>
                            <a:pt x="1290066" y="17526"/>
                            <a:pt x="1316450" y="17431"/>
                          </a:cubicBezTo>
                          <a:cubicBezTo>
                            <a:pt x="1342834" y="17431"/>
                            <a:pt x="1369219" y="17716"/>
                            <a:pt x="1395603" y="18288"/>
                          </a:cubicBezTo>
                          <a:cubicBezTo>
                            <a:pt x="1448372" y="19431"/>
                            <a:pt x="1501140" y="21526"/>
                            <a:pt x="1554004" y="23431"/>
                          </a:cubicBezTo>
                          <a:cubicBezTo>
                            <a:pt x="1606868" y="25337"/>
                            <a:pt x="1659731" y="26765"/>
                            <a:pt x="1712690" y="27813"/>
                          </a:cubicBezTo>
                          <a:cubicBezTo>
                            <a:pt x="1818513" y="29813"/>
                            <a:pt x="1924431" y="29813"/>
                            <a:pt x="2030349" y="28004"/>
                          </a:cubicBezTo>
                          <a:cubicBezTo>
                            <a:pt x="2200847" y="24098"/>
                            <a:pt x="2371058" y="14764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430"/>
                            <a:pt x="2211610" y="1705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4" name="Vrije vorm: vorm 8883">
                      <a:extLst>
                        <a:ext uri="{FF2B5EF4-FFF2-40B4-BE49-F238E27FC236}">
                          <a16:creationId xmlns:a16="http://schemas.microsoft.com/office/drawing/2014/main" id="{E600E74E-2430-08D1-38EE-00F5918F9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313" y="3902551"/>
                      <a:ext cx="588454" cy="24741"/>
                    </a:xfrm>
                    <a:custGeom>
                      <a:avLst/>
                      <a:gdLst>
                        <a:gd name="connsiteX0" fmla="*/ 140208 w 588454"/>
                        <a:gd name="connsiteY0" fmla="*/ 24384 h 24741"/>
                        <a:gd name="connsiteX1" fmla="*/ 446913 w 588454"/>
                        <a:gd name="connsiteY1" fmla="*/ 15907 h 24741"/>
                        <a:gd name="connsiteX2" fmla="*/ 588455 w 588454"/>
                        <a:gd name="connsiteY2" fmla="*/ 0 h 24741"/>
                        <a:gd name="connsiteX3" fmla="*/ 490442 w 588454"/>
                        <a:gd name="connsiteY3" fmla="*/ 6763 h 24741"/>
                        <a:gd name="connsiteX4" fmla="*/ 445961 w 588454"/>
                        <a:gd name="connsiteY4" fmla="*/ 9239 h 24741"/>
                        <a:gd name="connsiteX5" fmla="*/ 140494 w 588454"/>
                        <a:gd name="connsiteY5" fmla="*/ 17621 h 24741"/>
                        <a:gd name="connsiteX6" fmla="*/ 83534 w 588454"/>
                        <a:gd name="connsiteY6" fmla="*/ 17145 h 24741"/>
                        <a:gd name="connsiteX7" fmla="*/ 1810 w 588454"/>
                        <a:gd name="connsiteY7" fmla="*/ 15335 h 24741"/>
                        <a:gd name="connsiteX8" fmla="*/ 1810 w 588454"/>
                        <a:gd name="connsiteY8" fmla="*/ 15335 h 24741"/>
                        <a:gd name="connsiteX9" fmla="*/ 0 w 588454"/>
                        <a:gd name="connsiteY9" fmla="*/ 15335 h 24741"/>
                        <a:gd name="connsiteX10" fmla="*/ 0 w 588454"/>
                        <a:gd name="connsiteY10" fmla="*/ 16954 h 24741"/>
                        <a:gd name="connsiteX11" fmla="*/ 1810 w 588454"/>
                        <a:gd name="connsiteY11" fmla="*/ 17050 h 24741"/>
                        <a:gd name="connsiteX12" fmla="*/ 1810 w 588454"/>
                        <a:gd name="connsiteY12" fmla="*/ 17050 h 24741"/>
                        <a:gd name="connsiteX13" fmla="*/ 140208 w 588454"/>
                        <a:gd name="connsiteY13" fmla="*/ 24289 h 24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41">
                          <a:moveTo>
                            <a:pt x="140208" y="24384"/>
                          </a:moveTo>
                          <a:cubicBezTo>
                            <a:pt x="242506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858"/>
                            <a:pt x="490442" y="6763"/>
                          </a:cubicBezTo>
                          <a:cubicBezTo>
                            <a:pt x="475583" y="7620"/>
                            <a:pt x="460820" y="8572"/>
                            <a:pt x="445961" y="9239"/>
                          </a:cubicBezTo>
                          <a:cubicBezTo>
                            <a:pt x="344519" y="16288"/>
                            <a:pt x="242411" y="19050"/>
                            <a:pt x="140494" y="17621"/>
                          </a:cubicBezTo>
                          <a:cubicBezTo>
                            <a:pt x="121539" y="17621"/>
                            <a:pt x="102489" y="17336"/>
                            <a:pt x="83534" y="17145"/>
                          </a:cubicBezTo>
                          <a:cubicBezTo>
                            <a:pt x="56293" y="16859"/>
                            <a:pt x="29051" y="16193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47815" y="20193"/>
                            <a:pt x="93917" y="22860"/>
                            <a:pt x="140208" y="2428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5" name="Vrije vorm: vorm 8884">
                      <a:extLst>
                        <a:ext uri="{FF2B5EF4-FFF2-40B4-BE49-F238E27FC236}">
                          <a16:creationId xmlns:a16="http://schemas.microsoft.com/office/drawing/2014/main" id="{B76B2C90-651B-D90E-4F96-2536BB195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23942"/>
                      <a:ext cx="832103" cy="40139"/>
                    </a:xfrm>
                    <a:custGeom>
                      <a:avLst/>
                      <a:gdLst>
                        <a:gd name="connsiteX0" fmla="*/ 240697 w 832103"/>
                        <a:gd name="connsiteY0" fmla="*/ 6802 h 40139"/>
                        <a:gd name="connsiteX1" fmla="*/ 164973 w 832103"/>
                        <a:gd name="connsiteY1" fmla="*/ 14422 h 40139"/>
                        <a:gd name="connsiteX2" fmla="*/ 0 w 832103"/>
                        <a:gd name="connsiteY2" fmla="*/ 40140 h 40139"/>
                        <a:gd name="connsiteX3" fmla="*/ 241649 w 832103"/>
                        <a:gd name="connsiteY3" fmla="*/ 13375 h 40139"/>
                        <a:gd name="connsiteX4" fmla="*/ 643890 w 832103"/>
                        <a:gd name="connsiteY4" fmla="*/ 10422 h 40139"/>
                        <a:gd name="connsiteX5" fmla="*/ 832104 w 832103"/>
                        <a:gd name="connsiteY5" fmla="*/ 15280 h 40139"/>
                        <a:gd name="connsiteX6" fmla="*/ 701707 w 832103"/>
                        <a:gd name="connsiteY6" fmla="*/ 7088 h 40139"/>
                        <a:gd name="connsiteX7" fmla="*/ 644461 w 832103"/>
                        <a:gd name="connsiteY7" fmla="*/ 3754 h 40139"/>
                        <a:gd name="connsiteX8" fmla="*/ 240697 w 832103"/>
                        <a:gd name="connsiteY8" fmla="*/ 6707 h 40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3" h="40139">
                          <a:moveTo>
                            <a:pt x="240697" y="6802"/>
                          </a:moveTo>
                          <a:cubicBezTo>
                            <a:pt x="215360" y="8898"/>
                            <a:pt x="190119" y="11565"/>
                            <a:pt x="164973" y="14422"/>
                          </a:cubicBezTo>
                          <a:cubicBezTo>
                            <a:pt x="109252" y="20804"/>
                            <a:pt x="54007" y="29186"/>
                            <a:pt x="0" y="40140"/>
                          </a:cubicBezTo>
                          <a:cubicBezTo>
                            <a:pt x="79343" y="26329"/>
                            <a:pt x="160401" y="17947"/>
                            <a:pt x="241649" y="13375"/>
                          </a:cubicBezTo>
                          <a:cubicBezTo>
                            <a:pt x="375190" y="4231"/>
                            <a:pt x="509873" y="5659"/>
                            <a:pt x="643890" y="10422"/>
                          </a:cubicBezTo>
                          <a:cubicBezTo>
                            <a:pt x="706660" y="11565"/>
                            <a:pt x="769334" y="13375"/>
                            <a:pt x="832104" y="15280"/>
                          </a:cubicBezTo>
                          <a:cubicBezTo>
                            <a:pt x="788670" y="12422"/>
                            <a:pt x="745236" y="9660"/>
                            <a:pt x="701707" y="7088"/>
                          </a:cubicBezTo>
                          <a:cubicBezTo>
                            <a:pt x="682657" y="5945"/>
                            <a:pt x="663511" y="4802"/>
                            <a:pt x="644461" y="3754"/>
                          </a:cubicBezTo>
                          <a:cubicBezTo>
                            <a:pt x="510159" y="-1008"/>
                            <a:pt x="375094" y="-2437"/>
                            <a:pt x="240697" y="670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6" name="Vrije vorm: vorm 8885">
                      <a:extLst>
                        <a:ext uri="{FF2B5EF4-FFF2-40B4-BE49-F238E27FC236}">
                          <a16:creationId xmlns:a16="http://schemas.microsoft.com/office/drawing/2014/main" id="{22071647-5731-5614-3B69-2D6D6F850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7494"/>
                      <a:ext cx="352901" cy="7810"/>
                    </a:xfrm>
                    <a:custGeom>
                      <a:avLst/>
                      <a:gdLst>
                        <a:gd name="connsiteX0" fmla="*/ 135255 w 352901"/>
                        <a:gd name="connsiteY0" fmla="*/ 1238 h 7810"/>
                        <a:gd name="connsiteX1" fmla="*/ 94012 w 352901"/>
                        <a:gd name="connsiteY1" fmla="*/ 2096 h 7810"/>
                        <a:gd name="connsiteX2" fmla="*/ 0 w 352901"/>
                        <a:gd name="connsiteY2" fmla="*/ 4001 h 7810"/>
                        <a:gd name="connsiteX3" fmla="*/ 135160 w 352901"/>
                        <a:gd name="connsiteY3" fmla="*/ 7811 h 7810"/>
                        <a:gd name="connsiteX4" fmla="*/ 352901 w 352901"/>
                        <a:gd name="connsiteY4" fmla="*/ 6668 h 7810"/>
                        <a:gd name="connsiteX5" fmla="*/ 352901 w 352901"/>
                        <a:gd name="connsiteY5" fmla="*/ 0 h 7810"/>
                        <a:gd name="connsiteX6" fmla="*/ 135255 w 352901"/>
                        <a:gd name="connsiteY6" fmla="*/ 1143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810">
                          <a:moveTo>
                            <a:pt x="135255" y="1238"/>
                          </a:moveTo>
                          <a:cubicBezTo>
                            <a:pt x="121539" y="1524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01"/>
                          </a:cubicBezTo>
                          <a:cubicBezTo>
                            <a:pt x="45053" y="5429"/>
                            <a:pt x="90107" y="6763"/>
                            <a:pt x="135160" y="7811"/>
                          </a:cubicBezTo>
                          <a:cubicBezTo>
                            <a:pt x="207740" y="7811"/>
                            <a:pt x="280321" y="7334"/>
                            <a:pt x="352901" y="6668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7" name="Vrije vorm: vorm 8886">
                      <a:extLst>
                        <a:ext uri="{FF2B5EF4-FFF2-40B4-BE49-F238E27FC236}">
                          <a16:creationId xmlns:a16="http://schemas.microsoft.com/office/drawing/2014/main" id="{0928E0AD-CBDA-F0B3-D798-BFD6340BB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789" y="3745355"/>
                      <a:ext cx="1178052" cy="47943"/>
                    </a:xfrm>
                    <a:custGeom>
                      <a:avLst/>
                      <a:gdLst>
                        <a:gd name="connsiteX0" fmla="*/ 280321 w 1178052"/>
                        <a:gd name="connsiteY0" fmla="*/ 47944 h 47943"/>
                        <a:gd name="connsiteX1" fmla="*/ 434150 w 1178052"/>
                        <a:gd name="connsiteY1" fmla="*/ 43848 h 47943"/>
                        <a:gd name="connsiteX2" fmla="*/ 472535 w 1178052"/>
                        <a:gd name="connsiteY2" fmla="*/ 41657 h 47943"/>
                        <a:gd name="connsiteX3" fmla="*/ 510826 w 1178052"/>
                        <a:gd name="connsiteY3" fmla="*/ 39086 h 47943"/>
                        <a:gd name="connsiteX4" fmla="*/ 587216 w 1178052"/>
                        <a:gd name="connsiteY4" fmla="*/ 32990 h 47943"/>
                        <a:gd name="connsiteX5" fmla="*/ 892207 w 1178052"/>
                        <a:gd name="connsiteY5" fmla="*/ 8701 h 47943"/>
                        <a:gd name="connsiteX6" fmla="*/ 1035177 w 1178052"/>
                        <a:gd name="connsiteY6" fmla="*/ 3843 h 47943"/>
                        <a:gd name="connsiteX7" fmla="*/ 1178052 w 1178052"/>
                        <a:gd name="connsiteY7" fmla="*/ 10225 h 47943"/>
                        <a:gd name="connsiteX8" fmla="*/ 1035272 w 1178052"/>
                        <a:gd name="connsiteY8" fmla="*/ 509 h 47943"/>
                        <a:gd name="connsiteX9" fmla="*/ 979265 w 1178052"/>
                        <a:gd name="connsiteY9" fmla="*/ 33 h 47943"/>
                        <a:gd name="connsiteX10" fmla="*/ 891540 w 1178052"/>
                        <a:gd name="connsiteY10" fmla="*/ 2033 h 47943"/>
                        <a:gd name="connsiteX11" fmla="*/ 586073 w 1178052"/>
                        <a:gd name="connsiteY11" fmla="*/ 26322 h 47943"/>
                        <a:gd name="connsiteX12" fmla="*/ 509873 w 1178052"/>
                        <a:gd name="connsiteY12" fmla="*/ 32323 h 47943"/>
                        <a:gd name="connsiteX13" fmla="*/ 471678 w 1178052"/>
                        <a:gd name="connsiteY13" fmla="*/ 34799 h 47943"/>
                        <a:gd name="connsiteX14" fmla="*/ 433483 w 1178052"/>
                        <a:gd name="connsiteY14" fmla="*/ 36990 h 47943"/>
                        <a:gd name="connsiteX15" fmla="*/ 280321 w 1178052"/>
                        <a:gd name="connsiteY15" fmla="*/ 41086 h 47943"/>
                        <a:gd name="connsiteX16" fmla="*/ 166211 w 1178052"/>
                        <a:gd name="connsiteY16" fmla="*/ 40610 h 47943"/>
                        <a:gd name="connsiteX17" fmla="*/ 1810 w 1178052"/>
                        <a:gd name="connsiteY17" fmla="*/ 33180 h 47943"/>
                        <a:gd name="connsiteX18" fmla="*/ 1810 w 1178052"/>
                        <a:gd name="connsiteY18" fmla="*/ 33180 h 47943"/>
                        <a:gd name="connsiteX19" fmla="*/ 0 w 1178052"/>
                        <a:gd name="connsiteY19" fmla="*/ 33085 h 47943"/>
                        <a:gd name="connsiteX20" fmla="*/ 0 w 1178052"/>
                        <a:gd name="connsiteY20" fmla="*/ 34704 h 47943"/>
                        <a:gd name="connsiteX21" fmla="*/ 1810 w 1178052"/>
                        <a:gd name="connsiteY21" fmla="*/ 34895 h 47943"/>
                        <a:gd name="connsiteX22" fmla="*/ 1810 w 1178052"/>
                        <a:gd name="connsiteY22" fmla="*/ 34895 h 47943"/>
                        <a:gd name="connsiteX23" fmla="*/ 280321 w 1178052"/>
                        <a:gd name="connsiteY23" fmla="*/ 47849 h 47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7943">
                          <a:moveTo>
                            <a:pt x="280321" y="47944"/>
                          </a:moveTo>
                          <a:cubicBezTo>
                            <a:pt x="331661" y="47754"/>
                            <a:pt x="382905" y="46420"/>
                            <a:pt x="434150" y="43848"/>
                          </a:cubicBezTo>
                          <a:cubicBezTo>
                            <a:pt x="446913" y="43086"/>
                            <a:pt x="459772" y="42515"/>
                            <a:pt x="472535" y="41657"/>
                          </a:cubicBezTo>
                          <a:lnTo>
                            <a:pt x="510826" y="39086"/>
                          </a:lnTo>
                          <a:cubicBezTo>
                            <a:pt x="536353" y="37181"/>
                            <a:pt x="561785" y="35276"/>
                            <a:pt x="587216" y="32990"/>
                          </a:cubicBezTo>
                          <a:cubicBezTo>
                            <a:pt x="688943" y="24417"/>
                            <a:pt x="790289" y="13940"/>
                            <a:pt x="892207" y="8701"/>
                          </a:cubicBezTo>
                          <a:cubicBezTo>
                            <a:pt x="939737" y="5748"/>
                            <a:pt x="987457" y="3653"/>
                            <a:pt x="1035177" y="3843"/>
                          </a:cubicBezTo>
                          <a:cubicBezTo>
                            <a:pt x="1082897" y="3939"/>
                            <a:pt x="1130618" y="5939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033"/>
                          </a:cubicBezTo>
                          <a:cubicBezTo>
                            <a:pt x="789051" y="7272"/>
                            <a:pt x="687610" y="17750"/>
                            <a:pt x="586073" y="26322"/>
                          </a:cubicBezTo>
                          <a:cubicBezTo>
                            <a:pt x="560642" y="28513"/>
                            <a:pt x="535210" y="30418"/>
                            <a:pt x="509873" y="32323"/>
                          </a:cubicBezTo>
                          <a:lnTo>
                            <a:pt x="471678" y="34799"/>
                          </a:lnTo>
                          <a:cubicBezTo>
                            <a:pt x="458915" y="35657"/>
                            <a:pt x="446246" y="36228"/>
                            <a:pt x="433483" y="36990"/>
                          </a:cubicBezTo>
                          <a:cubicBezTo>
                            <a:pt x="382524" y="39562"/>
                            <a:pt x="331375" y="40896"/>
                            <a:pt x="280321" y="41086"/>
                          </a:cubicBezTo>
                          <a:cubicBezTo>
                            <a:pt x="242316" y="41657"/>
                            <a:pt x="204216" y="41372"/>
                            <a:pt x="166211" y="40610"/>
                          </a:cubicBezTo>
                          <a:cubicBezTo>
                            <a:pt x="111347" y="39467"/>
                            <a:pt x="56483" y="36990"/>
                            <a:pt x="1810" y="33180"/>
                          </a:cubicBezTo>
                          <a:lnTo>
                            <a:pt x="1810" y="33180"/>
                          </a:lnTo>
                          <a:cubicBezTo>
                            <a:pt x="1238" y="33180"/>
                            <a:pt x="571" y="33180"/>
                            <a:pt x="0" y="33085"/>
                          </a:cubicBezTo>
                          <a:lnTo>
                            <a:pt x="0" y="34704"/>
                          </a:lnTo>
                          <a:cubicBezTo>
                            <a:pt x="571" y="34704"/>
                            <a:pt x="1238" y="34799"/>
                            <a:pt x="1810" y="34895"/>
                          </a:cubicBezTo>
                          <a:lnTo>
                            <a:pt x="1810" y="34895"/>
                          </a:lnTo>
                          <a:cubicBezTo>
                            <a:pt x="94012" y="43086"/>
                            <a:pt x="187071" y="47468"/>
                            <a:pt x="280321" y="47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8" name="Vrije vorm: vorm 8887">
                      <a:extLst>
                        <a:ext uri="{FF2B5EF4-FFF2-40B4-BE49-F238E27FC236}">
                          <a16:creationId xmlns:a16="http://schemas.microsoft.com/office/drawing/2014/main" id="{C4275A18-FB89-8B11-3DB0-CD8CA2C3BE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51484"/>
                      <a:ext cx="219932" cy="13525"/>
                    </a:xfrm>
                    <a:custGeom>
                      <a:avLst/>
                      <a:gdLst>
                        <a:gd name="connsiteX0" fmla="*/ 170783 w 219932"/>
                        <a:gd name="connsiteY0" fmla="*/ 6953 h 13525"/>
                        <a:gd name="connsiteX1" fmla="*/ 64865 w 219932"/>
                        <a:gd name="connsiteY1" fmla="*/ 952 h 13525"/>
                        <a:gd name="connsiteX2" fmla="*/ 44577 w 219932"/>
                        <a:gd name="connsiteY2" fmla="*/ 667 h 13525"/>
                        <a:gd name="connsiteX3" fmla="*/ 0 w 219932"/>
                        <a:gd name="connsiteY3" fmla="*/ 0 h 13525"/>
                        <a:gd name="connsiteX4" fmla="*/ 63913 w 219932"/>
                        <a:gd name="connsiteY4" fmla="*/ 7525 h 13525"/>
                        <a:gd name="connsiteX5" fmla="*/ 170021 w 219932"/>
                        <a:gd name="connsiteY5" fmla="*/ 13525 h 13525"/>
                        <a:gd name="connsiteX6" fmla="*/ 219932 w 219932"/>
                        <a:gd name="connsiteY6" fmla="*/ 12668 h 13525"/>
                        <a:gd name="connsiteX7" fmla="*/ 185547 w 219932"/>
                        <a:gd name="connsiteY7" fmla="*/ 8667 h 13525"/>
                        <a:gd name="connsiteX8" fmla="*/ 170783 w 219932"/>
                        <a:gd name="connsiteY8" fmla="*/ 695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525">
                          <a:moveTo>
                            <a:pt x="170783" y="6953"/>
                          </a:moveTo>
                          <a:cubicBezTo>
                            <a:pt x="135446" y="5143"/>
                            <a:pt x="100108" y="3143"/>
                            <a:pt x="64865" y="952"/>
                          </a:cubicBezTo>
                          <a:cubicBezTo>
                            <a:pt x="58103" y="952"/>
                            <a:pt x="51340" y="762"/>
                            <a:pt x="44577" y="667"/>
                          </a:cubicBezTo>
                          <a:cubicBezTo>
                            <a:pt x="29718" y="476"/>
                            <a:pt x="14859" y="286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19932" y="12668"/>
                          </a:lnTo>
                          <a:lnTo>
                            <a:pt x="185547" y="8667"/>
                          </a:lnTo>
                          <a:lnTo>
                            <a:pt x="170783" y="6953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9" name="Vrije vorm: vorm 8888">
                      <a:extLst>
                        <a:ext uri="{FF2B5EF4-FFF2-40B4-BE49-F238E27FC236}">
                          <a16:creationId xmlns:a16="http://schemas.microsoft.com/office/drawing/2014/main" id="{EB99D44D-2914-29B7-F21E-666A83EB1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763" y="3760152"/>
                      <a:ext cx="311753" cy="18551"/>
                    </a:xfrm>
                    <a:custGeom>
                      <a:avLst/>
                      <a:gdLst>
                        <a:gd name="connsiteX0" fmla="*/ 241363 w 311753"/>
                        <a:gd name="connsiteY0" fmla="*/ 2762 h 18551"/>
                        <a:gd name="connsiteX1" fmla="*/ 91345 w 311753"/>
                        <a:gd name="connsiteY1" fmla="*/ 11811 h 18551"/>
                        <a:gd name="connsiteX2" fmla="*/ 63627 w 311753"/>
                        <a:gd name="connsiteY2" fmla="*/ 13716 h 18551"/>
                        <a:gd name="connsiteX3" fmla="*/ 0 w 311753"/>
                        <a:gd name="connsiteY3" fmla="*/ 18002 h 18551"/>
                        <a:gd name="connsiteX4" fmla="*/ 91916 w 311753"/>
                        <a:gd name="connsiteY4" fmla="*/ 18479 h 18551"/>
                        <a:gd name="connsiteX5" fmla="*/ 242411 w 311753"/>
                        <a:gd name="connsiteY5" fmla="*/ 9430 h 18551"/>
                        <a:gd name="connsiteX6" fmla="*/ 311753 w 311753"/>
                        <a:gd name="connsiteY6" fmla="*/ 0 h 18551"/>
                        <a:gd name="connsiteX7" fmla="*/ 263557 w 311753"/>
                        <a:gd name="connsiteY7" fmla="*/ 1905 h 18551"/>
                        <a:gd name="connsiteX8" fmla="*/ 241363 w 311753"/>
                        <a:gd name="connsiteY8" fmla="*/ 2762 h 18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551">
                          <a:moveTo>
                            <a:pt x="241363" y="2762"/>
                          </a:moveTo>
                          <a:cubicBezTo>
                            <a:pt x="191453" y="6668"/>
                            <a:pt x="141446" y="9716"/>
                            <a:pt x="91345" y="11811"/>
                          </a:cubicBezTo>
                          <a:cubicBezTo>
                            <a:pt x="82106" y="12573"/>
                            <a:pt x="72866" y="13049"/>
                            <a:pt x="63627" y="13716"/>
                          </a:cubicBezTo>
                          <a:cubicBezTo>
                            <a:pt x="42386" y="15240"/>
                            <a:pt x="21241" y="16764"/>
                            <a:pt x="0" y="18002"/>
                          </a:cubicBezTo>
                          <a:cubicBezTo>
                            <a:pt x="30575" y="18479"/>
                            <a:pt x="61246" y="18669"/>
                            <a:pt x="91916" y="18479"/>
                          </a:cubicBezTo>
                          <a:cubicBezTo>
                            <a:pt x="142208" y="16383"/>
                            <a:pt x="192405" y="13335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4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3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0" name="Vrije vorm: vorm 8889">
                      <a:extLst>
                        <a:ext uri="{FF2B5EF4-FFF2-40B4-BE49-F238E27FC236}">
                          <a16:creationId xmlns:a16="http://schemas.microsoft.com/office/drawing/2014/main" id="{E51C54B8-3AFC-37CC-6F21-3547D6377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7782"/>
                      <a:ext cx="295465" cy="8477"/>
                    </a:xfrm>
                    <a:custGeom>
                      <a:avLst/>
                      <a:gdLst>
                        <a:gd name="connsiteX0" fmla="*/ 86678 w 295465"/>
                        <a:gd name="connsiteY0" fmla="*/ 0 h 8477"/>
                        <a:gd name="connsiteX1" fmla="*/ 60198 w 295465"/>
                        <a:gd name="connsiteY1" fmla="*/ 667 h 8477"/>
                        <a:gd name="connsiteX2" fmla="*/ 0 w 295465"/>
                        <a:gd name="connsiteY2" fmla="*/ 2191 h 8477"/>
                        <a:gd name="connsiteX3" fmla="*/ 86487 w 295465"/>
                        <a:gd name="connsiteY3" fmla="*/ 6668 h 8477"/>
                        <a:gd name="connsiteX4" fmla="*/ 228791 w 295465"/>
                        <a:gd name="connsiteY4" fmla="*/ 8477 h 8477"/>
                        <a:gd name="connsiteX5" fmla="*/ 295466 w 295465"/>
                        <a:gd name="connsiteY5" fmla="*/ 6096 h 8477"/>
                        <a:gd name="connsiteX6" fmla="*/ 249269 w 295465"/>
                        <a:gd name="connsiteY6" fmla="*/ 3143 h 8477"/>
                        <a:gd name="connsiteX7" fmla="*/ 229076 w 295465"/>
                        <a:gd name="connsiteY7" fmla="*/ 1905 h 8477"/>
                        <a:gd name="connsiteX8" fmla="*/ 86678 w 295465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8477">
                          <a:moveTo>
                            <a:pt x="86678" y="0"/>
                          </a:moveTo>
                          <a:lnTo>
                            <a:pt x="60198" y="667"/>
                          </a:lnTo>
                          <a:lnTo>
                            <a:pt x="0" y="2191"/>
                          </a:lnTo>
                          <a:lnTo>
                            <a:pt x="86487" y="6668"/>
                          </a:lnTo>
                          <a:lnTo>
                            <a:pt x="228791" y="8477"/>
                          </a:lnTo>
                          <a:lnTo>
                            <a:pt x="295466" y="6096"/>
                          </a:lnTo>
                          <a:lnTo>
                            <a:pt x="249269" y="3143"/>
                          </a:lnTo>
                          <a:lnTo>
                            <a:pt x="229076" y="1905"/>
                          </a:lnTo>
                          <a:lnTo>
                            <a:pt x="86678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1" name="Vrije vorm: vorm 8890">
                      <a:extLst>
                        <a:ext uri="{FF2B5EF4-FFF2-40B4-BE49-F238E27FC236}">
                          <a16:creationId xmlns:a16="http://schemas.microsoft.com/office/drawing/2014/main" id="{EA542301-81A9-9391-7F83-36858B8D6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7" y="3234753"/>
                      <a:ext cx="2536221" cy="25708"/>
                    </a:xfrm>
                    <a:custGeom>
                      <a:avLst/>
                      <a:gdLst>
                        <a:gd name="connsiteX0" fmla="*/ 2525649 w 2536221"/>
                        <a:gd name="connsiteY0" fmla="*/ 0 h 25708"/>
                        <a:gd name="connsiteX1" fmla="*/ 8001 w 2536221"/>
                        <a:gd name="connsiteY1" fmla="*/ 6096 h 25708"/>
                        <a:gd name="connsiteX2" fmla="*/ 0 w 2536221"/>
                        <a:gd name="connsiteY2" fmla="*/ 15145 h 25708"/>
                        <a:gd name="connsiteX3" fmla="*/ 94583 w 2536221"/>
                        <a:gd name="connsiteY3" fmla="*/ 14954 h 25708"/>
                        <a:gd name="connsiteX4" fmla="*/ 219837 w 2536221"/>
                        <a:gd name="connsiteY4" fmla="*/ 21526 h 25708"/>
                        <a:gd name="connsiteX5" fmla="*/ 517303 w 2536221"/>
                        <a:gd name="connsiteY5" fmla="*/ 19241 h 25708"/>
                        <a:gd name="connsiteX6" fmla="*/ 537972 w 2536221"/>
                        <a:gd name="connsiteY6" fmla="*/ 13907 h 25708"/>
                        <a:gd name="connsiteX7" fmla="*/ 568833 w 2536221"/>
                        <a:gd name="connsiteY7" fmla="*/ 13907 h 25708"/>
                        <a:gd name="connsiteX8" fmla="*/ 589502 w 2536221"/>
                        <a:gd name="connsiteY8" fmla="*/ 19050 h 25708"/>
                        <a:gd name="connsiteX9" fmla="*/ 924211 w 2536221"/>
                        <a:gd name="connsiteY9" fmla="*/ 25051 h 25708"/>
                        <a:gd name="connsiteX10" fmla="*/ 1105186 w 2536221"/>
                        <a:gd name="connsiteY10" fmla="*/ 12573 h 25708"/>
                        <a:gd name="connsiteX11" fmla="*/ 1362742 w 2536221"/>
                        <a:gd name="connsiteY11" fmla="*/ 11906 h 25708"/>
                        <a:gd name="connsiteX12" fmla="*/ 1377506 w 2536221"/>
                        <a:gd name="connsiteY12" fmla="*/ 14859 h 25708"/>
                        <a:gd name="connsiteX13" fmla="*/ 1758315 w 2536221"/>
                        <a:gd name="connsiteY13" fmla="*/ 20860 h 25708"/>
                        <a:gd name="connsiteX14" fmla="*/ 1773936 w 2536221"/>
                        <a:gd name="connsiteY14" fmla="*/ 18097 h 25708"/>
                        <a:gd name="connsiteX15" fmla="*/ 1794415 w 2536221"/>
                        <a:gd name="connsiteY15" fmla="*/ 23050 h 25708"/>
                        <a:gd name="connsiteX16" fmla="*/ 1969294 w 2536221"/>
                        <a:gd name="connsiteY16" fmla="*/ 10763 h 25708"/>
                        <a:gd name="connsiteX17" fmla="*/ 1972818 w 2536221"/>
                        <a:gd name="connsiteY17" fmla="*/ 10478 h 25708"/>
                        <a:gd name="connsiteX18" fmla="*/ 2536222 w 2536221"/>
                        <a:gd name="connsiteY18" fmla="*/ 9144 h 25708"/>
                        <a:gd name="connsiteX19" fmla="*/ 2536222 w 2536221"/>
                        <a:gd name="connsiteY19" fmla="*/ 9144 h 25708"/>
                        <a:gd name="connsiteX20" fmla="*/ 2525649 w 2536221"/>
                        <a:gd name="connsiteY20" fmla="*/ 191 h 2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5708">
                          <a:moveTo>
                            <a:pt x="2525649" y="0"/>
                          </a:moveTo>
                          <a:lnTo>
                            <a:pt x="8001" y="6096"/>
                          </a:lnTo>
                          <a:cubicBezTo>
                            <a:pt x="5334" y="9144"/>
                            <a:pt x="2667" y="12097"/>
                            <a:pt x="0" y="15145"/>
                          </a:cubicBezTo>
                          <a:lnTo>
                            <a:pt x="94583" y="14954"/>
                          </a:lnTo>
                          <a:cubicBezTo>
                            <a:pt x="136303" y="17526"/>
                            <a:pt x="177927" y="20288"/>
                            <a:pt x="219837" y="21526"/>
                          </a:cubicBezTo>
                          <a:cubicBezTo>
                            <a:pt x="318802" y="24384"/>
                            <a:pt x="418243" y="19526"/>
                            <a:pt x="517303" y="19241"/>
                          </a:cubicBezTo>
                          <a:cubicBezTo>
                            <a:pt x="526066" y="19241"/>
                            <a:pt x="532924" y="17145"/>
                            <a:pt x="537972" y="13907"/>
                          </a:cubicBezTo>
                          <a:lnTo>
                            <a:pt x="568833" y="13907"/>
                          </a:lnTo>
                          <a:cubicBezTo>
                            <a:pt x="573881" y="17050"/>
                            <a:pt x="580739" y="19050"/>
                            <a:pt x="589502" y="19050"/>
                          </a:cubicBezTo>
                          <a:cubicBezTo>
                            <a:pt x="701135" y="19050"/>
                            <a:pt x="812483" y="28194"/>
                            <a:pt x="924211" y="25051"/>
                          </a:cubicBezTo>
                          <a:cubicBezTo>
                            <a:pt x="984790" y="23336"/>
                            <a:pt x="1044893" y="17431"/>
                            <a:pt x="1105186" y="12573"/>
                          </a:cubicBezTo>
                          <a:lnTo>
                            <a:pt x="1362742" y="11906"/>
                          </a:lnTo>
                          <a:cubicBezTo>
                            <a:pt x="1366838" y="13525"/>
                            <a:pt x="1371791" y="14668"/>
                            <a:pt x="1377506" y="14859"/>
                          </a:cubicBezTo>
                          <a:cubicBezTo>
                            <a:pt x="1504379" y="19145"/>
                            <a:pt x="1631347" y="21146"/>
                            <a:pt x="1758315" y="20860"/>
                          </a:cubicBezTo>
                          <a:cubicBezTo>
                            <a:pt x="1764411" y="20860"/>
                            <a:pt x="1769650" y="19812"/>
                            <a:pt x="1773936" y="18097"/>
                          </a:cubicBezTo>
                          <a:cubicBezTo>
                            <a:pt x="1778984" y="21146"/>
                            <a:pt x="1785747" y="23146"/>
                            <a:pt x="1794415" y="23050"/>
                          </a:cubicBezTo>
                          <a:cubicBezTo>
                            <a:pt x="1853184" y="22670"/>
                            <a:pt x="1911191" y="16478"/>
                            <a:pt x="1969294" y="10763"/>
                          </a:cubicBezTo>
                          <a:cubicBezTo>
                            <a:pt x="1970437" y="10668"/>
                            <a:pt x="1971580" y="10573"/>
                            <a:pt x="1972818" y="10478"/>
                          </a:cubicBezTo>
                          <a:lnTo>
                            <a:pt x="2536222" y="9144"/>
                          </a:lnTo>
                          <a:lnTo>
                            <a:pt x="2536222" y="9144"/>
                          </a:lnTo>
                          <a:cubicBezTo>
                            <a:pt x="2532793" y="5810"/>
                            <a:pt x="2529173" y="2858"/>
                            <a:pt x="2525649" y="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2" name="Vrije vorm: vorm 8891">
                      <a:extLst>
                        <a:ext uri="{FF2B5EF4-FFF2-40B4-BE49-F238E27FC236}">
                          <a16:creationId xmlns:a16="http://schemas.microsoft.com/office/drawing/2014/main" id="{0C5FAD39-5409-59ED-716F-FC04AD7AC8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551" y="3527933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7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3" name="Vrije vorm: vorm 8892">
                      <a:extLst>
                        <a:ext uri="{FF2B5EF4-FFF2-40B4-BE49-F238E27FC236}">
                          <a16:creationId xmlns:a16="http://schemas.microsoft.com/office/drawing/2014/main" id="{F38DCAF3-777F-88AD-442D-3277EDA92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4929" y="3553841"/>
                      <a:ext cx="1869376" cy="56483"/>
                    </a:xfrm>
                    <a:custGeom>
                      <a:avLst/>
                      <a:gdLst>
                        <a:gd name="connsiteX0" fmla="*/ 999077 w 1869376"/>
                        <a:gd name="connsiteY0" fmla="*/ 18192 h 56483"/>
                        <a:gd name="connsiteX1" fmla="*/ 772859 w 1869376"/>
                        <a:gd name="connsiteY1" fmla="*/ 14478 h 56483"/>
                        <a:gd name="connsiteX2" fmla="*/ 547021 w 1869376"/>
                        <a:gd name="connsiteY2" fmla="*/ 17907 h 56483"/>
                        <a:gd name="connsiteX3" fmla="*/ 0 w 1869376"/>
                        <a:gd name="connsiteY3" fmla="*/ 56483 h 56483"/>
                        <a:gd name="connsiteX4" fmla="*/ 1869281 w 1869376"/>
                        <a:gd name="connsiteY4" fmla="*/ 52006 h 56483"/>
                        <a:gd name="connsiteX5" fmla="*/ 1869281 w 1869376"/>
                        <a:gd name="connsiteY5" fmla="*/ 30480 h 56483"/>
                        <a:gd name="connsiteX6" fmla="*/ 1804892 w 1869376"/>
                        <a:gd name="connsiteY6" fmla="*/ 30956 h 56483"/>
                        <a:gd name="connsiteX7" fmla="*/ 1503236 w 1869376"/>
                        <a:gd name="connsiteY7" fmla="*/ 30480 h 56483"/>
                        <a:gd name="connsiteX8" fmla="*/ 1319213 w 1869376"/>
                        <a:gd name="connsiteY8" fmla="*/ 32194 h 56483"/>
                        <a:gd name="connsiteX9" fmla="*/ 1367981 w 1869376"/>
                        <a:gd name="connsiteY9" fmla="*/ 28099 h 56483"/>
                        <a:gd name="connsiteX10" fmla="*/ 1319213 w 1869376"/>
                        <a:gd name="connsiteY10" fmla="*/ 28956 h 56483"/>
                        <a:gd name="connsiteX11" fmla="*/ 1502569 w 1869376"/>
                        <a:gd name="connsiteY11" fmla="*/ 15049 h 56483"/>
                        <a:gd name="connsiteX12" fmla="*/ 1805940 w 1869376"/>
                        <a:gd name="connsiteY12" fmla="*/ 15526 h 56483"/>
                        <a:gd name="connsiteX13" fmla="*/ 1869377 w 1869376"/>
                        <a:gd name="connsiteY13" fmla="*/ 20479 h 56483"/>
                        <a:gd name="connsiteX14" fmla="*/ 1869377 w 1869376"/>
                        <a:gd name="connsiteY14" fmla="*/ 0 h 56483"/>
                        <a:gd name="connsiteX15" fmla="*/ 1451896 w 1869376"/>
                        <a:gd name="connsiteY15" fmla="*/ 15526 h 56483"/>
                        <a:gd name="connsiteX16" fmla="*/ 998982 w 1869376"/>
                        <a:gd name="connsiteY16" fmla="*/ 18192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6483">
                          <a:moveTo>
                            <a:pt x="999077" y="18192"/>
                          </a:moveTo>
                          <a:cubicBezTo>
                            <a:pt x="923544" y="17431"/>
                            <a:pt x="848201" y="15240"/>
                            <a:pt x="772859" y="14478"/>
                          </a:cubicBezTo>
                          <a:cubicBezTo>
                            <a:pt x="697516" y="13525"/>
                            <a:pt x="622268" y="14954"/>
                            <a:pt x="547021" y="17907"/>
                          </a:cubicBezTo>
                          <a:cubicBezTo>
                            <a:pt x="363855" y="24193"/>
                            <a:pt x="181832" y="40291"/>
                            <a:pt x="0" y="56483"/>
                          </a:cubicBezTo>
                          <a:lnTo>
                            <a:pt x="1869281" y="52006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0"/>
                            <a:pt x="1804892" y="30956"/>
                          </a:cubicBezTo>
                          <a:cubicBezTo>
                            <a:pt x="1704404" y="28099"/>
                            <a:pt x="1603724" y="27908"/>
                            <a:pt x="1503236" y="30480"/>
                          </a:cubicBezTo>
                          <a:cubicBezTo>
                            <a:pt x="1441990" y="30004"/>
                            <a:pt x="1380649" y="30575"/>
                            <a:pt x="1319213" y="32194"/>
                          </a:cubicBezTo>
                          <a:cubicBezTo>
                            <a:pt x="1335405" y="30670"/>
                            <a:pt x="1351693" y="29432"/>
                            <a:pt x="1367981" y="28099"/>
                          </a:cubicBezTo>
                          <a:cubicBezTo>
                            <a:pt x="1351693" y="28384"/>
                            <a:pt x="1335500" y="28575"/>
                            <a:pt x="1319213" y="28956"/>
                          </a:cubicBezTo>
                          <a:cubicBezTo>
                            <a:pt x="1380077" y="23336"/>
                            <a:pt x="1441133" y="18669"/>
                            <a:pt x="1502569" y="15049"/>
                          </a:cubicBezTo>
                          <a:cubicBezTo>
                            <a:pt x="1603724" y="12478"/>
                            <a:pt x="1704975" y="12573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096"/>
                            <a:pt x="1591151" y="11620"/>
                            <a:pt x="1451896" y="15526"/>
                          </a:cubicBezTo>
                          <a:cubicBezTo>
                            <a:pt x="1301020" y="18669"/>
                            <a:pt x="1149953" y="20002"/>
                            <a:pt x="998982" y="18192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4" name="Vrije vorm: vorm 8893">
                      <a:extLst>
                        <a:ext uri="{FF2B5EF4-FFF2-40B4-BE49-F238E27FC236}">
                          <a16:creationId xmlns:a16="http://schemas.microsoft.com/office/drawing/2014/main" id="{486D9393-A46A-D905-0472-DC774AF27D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5218" y="3356482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715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715"/>
                          </a:moveTo>
                          <a:cubicBezTo>
                            <a:pt x="26194" y="3334"/>
                            <a:pt x="52483" y="4572"/>
                            <a:pt x="78772" y="5429"/>
                          </a:cubicBezTo>
                          <a:cubicBezTo>
                            <a:pt x="52388" y="4000"/>
                            <a:pt x="26099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5" name="Vrije vorm: vorm 8894">
                      <a:extLst>
                        <a:ext uri="{FF2B5EF4-FFF2-40B4-BE49-F238E27FC236}">
                          <a16:creationId xmlns:a16="http://schemas.microsoft.com/office/drawing/2014/main" id="{1AD3E1B3-9546-BC5B-D85B-B3DA41B95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075" y="3243516"/>
                      <a:ext cx="2611183" cy="368046"/>
                    </a:xfrm>
                    <a:custGeom>
                      <a:avLst/>
                      <a:gdLst>
                        <a:gd name="connsiteX0" fmla="*/ 2393156 w 2611183"/>
                        <a:gd name="connsiteY0" fmla="*/ 210026 h 368046"/>
                        <a:gd name="connsiteX1" fmla="*/ 2257901 w 2611183"/>
                        <a:gd name="connsiteY1" fmla="*/ 206502 h 368046"/>
                        <a:gd name="connsiteX2" fmla="*/ 2330006 w 2611183"/>
                        <a:gd name="connsiteY2" fmla="*/ 205073 h 368046"/>
                        <a:gd name="connsiteX3" fmla="*/ 2257901 w 2611183"/>
                        <a:gd name="connsiteY3" fmla="*/ 203168 h 368046"/>
                        <a:gd name="connsiteX4" fmla="*/ 2393156 w 2611183"/>
                        <a:gd name="connsiteY4" fmla="*/ 200596 h 368046"/>
                        <a:gd name="connsiteX5" fmla="*/ 2610803 w 2611183"/>
                        <a:gd name="connsiteY5" fmla="*/ 199454 h 368046"/>
                        <a:gd name="connsiteX6" fmla="*/ 2610803 w 2611183"/>
                        <a:gd name="connsiteY6" fmla="*/ 178498 h 368046"/>
                        <a:gd name="connsiteX7" fmla="*/ 2603754 w 2611183"/>
                        <a:gd name="connsiteY7" fmla="*/ 168878 h 368046"/>
                        <a:gd name="connsiteX8" fmla="*/ 2611184 w 2611183"/>
                        <a:gd name="connsiteY8" fmla="*/ 94298 h 368046"/>
                        <a:gd name="connsiteX9" fmla="*/ 2611184 w 2611183"/>
                        <a:gd name="connsiteY9" fmla="*/ 58388 h 368046"/>
                        <a:gd name="connsiteX10" fmla="*/ 2610707 w 2611183"/>
                        <a:gd name="connsiteY10" fmla="*/ 58388 h 368046"/>
                        <a:gd name="connsiteX11" fmla="*/ 2385822 w 2611183"/>
                        <a:gd name="connsiteY11" fmla="*/ 54007 h 368046"/>
                        <a:gd name="connsiteX12" fmla="*/ 2281523 w 2611183"/>
                        <a:gd name="connsiteY12" fmla="*/ 44672 h 368046"/>
                        <a:gd name="connsiteX13" fmla="*/ 2309432 w 2611183"/>
                        <a:gd name="connsiteY13" fmla="*/ 43910 h 368046"/>
                        <a:gd name="connsiteX14" fmla="*/ 2281523 w 2611183"/>
                        <a:gd name="connsiteY14" fmla="*/ 41434 h 368046"/>
                        <a:gd name="connsiteX15" fmla="*/ 2386870 w 2611183"/>
                        <a:gd name="connsiteY15" fmla="*/ 38576 h 368046"/>
                        <a:gd name="connsiteX16" fmla="*/ 2607183 w 2611183"/>
                        <a:gd name="connsiteY16" fmla="*/ 42863 h 368046"/>
                        <a:gd name="connsiteX17" fmla="*/ 2576894 w 2611183"/>
                        <a:gd name="connsiteY17" fmla="*/ 0 h 368046"/>
                        <a:gd name="connsiteX18" fmla="*/ 2576894 w 2611183"/>
                        <a:gd name="connsiteY18" fmla="*/ 0 h 368046"/>
                        <a:gd name="connsiteX19" fmla="*/ 2013490 w 2611183"/>
                        <a:gd name="connsiteY19" fmla="*/ 1333 h 368046"/>
                        <a:gd name="connsiteX20" fmla="*/ 2009966 w 2611183"/>
                        <a:gd name="connsiteY20" fmla="*/ 1619 h 368046"/>
                        <a:gd name="connsiteX21" fmla="*/ 1835087 w 2611183"/>
                        <a:gd name="connsiteY21" fmla="*/ 13907 h 368046"/>
                        <a:gd name="connsiteX22" fmla="*/ 1814608 w 2611183"/>
                        <a:gd name="connsiteY22" fmla="*/ 8954 h 368046"/>
                        <a:gd name="connsiteX23" fmla="*/ 1798987 w 2611183"/>
                        <a:gd name="connsiteY23" fmla="*/ 11716 h 368046"/>
                        <a:gd name="connsiteX24" fmla="*/ 1418177 w 2611183"/>
                        <a:gd name="connsiteY24" fmla="*/ 5715 h 368046"/>
                        <a:gd name="connsiteX25" fmla="*/ 1403414 w 2611183"/>
                        <a:gd name="connsiteY25" fmla="*/ 2762 h 368046"/>
                        <a:gd name="connsiteX26" fmla="*/ 1145858 w 2611183"/>
                        <a:gd name="connsiteY26" fmla="*/ 3429 h 368046"/>
                        <a:gd name="connsiteX27" fmla="*/ 964883 w 2611183"/>
                        <a:gd name="connsiteY27" fmla="*/ 15907 h 368046"/>
                        <a:gd name="connsiteX28" fmla="*/ 630174 w 2611183"/>
                        <a:gd name="connsiteY28" fmla="*/ 9906 h 368046"/>
                        <a:gd name="connsiteX29" fmla="*/ 609505 w 2611183"/>
                        <a:gd name="connsiteY29" fmla="*/ 4667 h 368046"/>
                        <a:gd name="connsiteX30" fmla="*/ 578644 w 2611183"/>
                        <a:gd name="connsiteY30" fmla="*/ 4667 h 368046"/>
                        <a:gd name="connsiteX31" fmla="*/ 557975 w 2611183"/>
                        <a:gd name="connsiteY31" fmla="*/ 10001 h 368046"/>
                        <a:gd name="connsiteX32" fmla="*/ 260509 w 2611183"/>
                        <a:gd name="connsiteY32" fmla="*/ 12287 h 368046"/>
                        <a:gd name="connsiteX33" fmla="*/ 135255 w 2611183"/>
                        <a:gd name="connsiteY33" fmla="*/ 5715 h 368046"/>
                        <a:gd name="connsiteX34" fmla="*/ 40672 w 2611183"/>
                        <a:gd name="connsiteY34" fmla="*/ 5905 h 368046"/>
                        <a:gd name="connsiteX35" fmla="*/ 1238 w 2611183"/>
                        <a:gd name="connsiteY35" fmla="*/ 61532 h 368046"/>
                        <a:gd name="connsiteX36" fmla="*/ 1048 w 2611183"/>
                        <a:gd name="connsiteY36" fmla="*/ 110966 h 368046"/>
                        <a:gd name="connsiteX37" fmla="*/ 208407 w 2611183"/>
                        <a:gd name="connsiteY37" fmla="*/ 116205 h 368046"/>
                        <a:gd name="connsiteX38" fmla="*/ 482441 w 2611183"/>
                        <a:gd name="connsiteY38" fmla="*/ 106108 h 368046"/>
                        <a:gd name="connsiteX39" fmla="*/ 934117 w 2611183"/>
                        <a:gd name="connsiteY39" fmla="*/ 86487 h 368046"/>
                        <a:gd name="connsiteX40" fmla="*/ 1386840 w 2611183"/>
                        <a:gd name="connsiteY40" fmla="*/ 93154 h 368046"/>
                        <a:gd name="connsiteX41" fmla="*/ 1808417 w 2611183"/>
                        <a:gd name="connsiteY41" fmla="*/ 106966 h 368046"/>
                        <a:gd name="connsiteX42" fmla="*/ 1695831 w 2611183"/>
                        <a:gd name="connsiteY42" fmla="*/ 108395 h 368046"/>
                        <a:gd name="connsiteX43" fmla="*/ 1808417 w 2611183"/>
                        <a:gd name="connsiteY43" fmla="*/ 110204 h 368046"/>
                        <a:gd name="connsiteX44" fmla="*/ 1385792 w 2611183"/>
                        <a:gd name="connsiteY44" fmla="*/ 108585 h 368046"/>
                        <a:gd name="connsiteX45" fmla="*/ 934688 w 2611183"/>
                        <a:gd name="connsiteY45" fmla="*/ 101917 h 368046"/>
                        <a:gd name="connsiteX46" fmla="*/ 483870 w 2611183"/>
                        <a:gd name="connsiteY46" fmla="*/ 121539 h 368046"/>
                        <a:gd name="connsiteX47" fmla="*/ 208407 w 2611183"/>
                        <a:gd name="connsiteY47" fmla="*/ 125540 h 368046"/>
                        <a:gd name="connsiteX48" fmla="*/ 1143 w 2611183"/>
                        <a:gd name="connsiteY48" fmla="*/ 115729 h 368046"/>
                        <a:gd name="connsiteX49" fmla="*/ 476 w 2611183"/>
                        <a:gd name="connsiteY49" fmla="*/ 282416 h 368046"/>
                        <a:gd name="connsiteX50" fmla="*/ 139065 w 2611183"/>
                        <a:gd name="connsiteY50" fmla="*/ 284512 h 368046"/>
                        <a:gd name="connsiteX51" fmla="*/ 444532 w 2611183"/>
                        <a:gd name="connsiteY51" fmla="*/ 276701 h 368046"/>
                        <a:gd name="connsiteX52" fmla="*/ 587026 w 2611183"/>
                        <a:gd name="connsiteY52" fmla="*/ 268224 h 368046"/>
                        <a:gd name="connsiteX53" fmla="*/ 511874 w 2611183"/>
                        <a:gd name="connsiteY53" fmla="*/ 276511 h 368046"/>
                        <a:gd name="connsiteX54" fmla="*/ 587026 w 2611183"/>
                        <a:gd name="connsiteY54" fmla="*/ 271463 h 368046"/>
                        <a:gd name="connsiteX55" fmla="*/ 445484 w 2611183"/>
                        <a:gd name="connsiteY55" fmla="*/ 286036 h 368046"/>
                        <a:gd name="connsiteX56" fmla="*/ 138779 w 2611183"/>
                        <a:gd name="connsiteY56" fmla="*/ 293846 h 368046"/>
                        <a:gd name="connsiteX57" fmla="*/ 381 w 2611183"/>
                        <a:gd name="connsiteY57" fmla="*/ 287179 h 368046"/>
                        <a:gd name="connsiteX58" fmla="*/ 190 w 2611183"/>
                        <a:gd name="connsiteY58" fmla="*/ 332708 h 368046"/>
                        <a:gd name="connsiteX59" fmla="*/ 75914 w 2611183"/>
                        <a:gd name="connsiteY59" fmla="*/ 330041 h 368046"/>
                        <a:gd name="connsiteX60" fmla="*/ 484156 w 2611183"/>
                        <a:gd name="connsiteY60" fmla="*/ 325564 h 368046"/>
                        <a:gd name="connsiteX61" fmla="*/ 674942 w 2611183"/>
                        <a:gd name="connsiteY61" fmla="*/ 329565 h 368046"/>
                        <a:gd name="connsiteX62" fmla="*/ 624078 w 2611183"/>
                        <a:gd name="connsiteY62" fmla="*/ 331756 h 368046"/>
                        <a:gd name="connsiteX63" fmla="*/ 674846 w 2611183"/>
                        <a:gd name="connsiteY63" fmla="*/ 332804 h 368046"/>
                        <a:gd name="connsiteX64" fmla="*/ 484251 w 2611183"/>
                        <a:gd name="connsiteY64" fmla="*/ 340995 h 368046"/>
                        <a:gd name="connsiteX65" fmla="*/ 76009 w 2611183"/>
                        <a:gd name="connsiteY65" fmla="*/ 345472 h 368046"/>
                        <a:gd name="connsiteX66" fmla="*/ 0 w 2611183"/>
                        <a:gd name="connsiteY66" fmla="*/ 344424 h 368046"/>
                        <a:gd name="connsiteX67" fmla="*/ 0 w 2611183"/>
                        <a:gd name="connsiteY67" fmla="*/ 348710 h 368046"/>
                        <a:gd name="connsiteX68" fmla="*/ 0 w 2611183"/>
                        <a:gd name="connsiteY68" fmla="*/ 368046 h 368046"/>
                        <a:gd name="connsiteX69" fmla="*/ 740759 w 2611183"/>
                        <a:gd name="connsiteY69" fmla="*/ 366236 h 368046"/>
                        <a:gd name="connsiteX70" fmla="*/ 1029367 w 2611183"/>
                        <a:gd name="connsiteY70" fmla="*/ 338900 h 368046"/>
                        <a:gd name="connsiteX71" fmla="*/ 740759 w 2611183"/>
                        <a:gd name="connsiteY71" fmla="*/ 362998 h 368046"/>
                        <a:gd name="connsiteX72" fmla="*/ 1287209 w 2611183"/>
                        <a:gd name="connsiteY72" fmla="*/ 318421 h 368046"/>
                        <a:gd name="connsiteX73" fmla="*/ 1513808 w 2611183"/>
                        <a:gd name="connsiteY73" fmla="*/ 314992 h 368046"/>
                        <a:gd name="connsiteX74" fmla="*/ 1740027 w 2611183"/>
                        <a:gd name="connsiteY74" fmla="*/ 318706 h 368046"/>
                        <a:gd name="connsiteX75" fmla="*/ 2192369 w 2611183"/>
                        <a:gd name="connsiteY75" fmla="*/ 316039 h 368046"/>
                        <a:gd name="connsiteX76" fmla="*/ 2610231 w 2611183"/>
                        <a:gd name="connsiteY76" fmla="*/ 306514 h 368046"/>
                        <a:gd name="connsiteX77" fmla="*/ 2610612 w 2611183"/>
                        <a:gd name="connsiteY77" fmla="*/ 208407 h 368046"/>
                        <a:gd name="connsiteX78" fmla="*/ 2392871 w 2611183"/>
                        <a:gd name="connsiteY78" fmla="*/ 209550 h 368046"/>
                        <a:gd name="connsiteX79" fmla="*/ 2169700 w 2611183"/>
                        <a:gd name="connsiteY79" fmla="*/ 93726 h 368046"/>
                        <a:gd name="connsiteX80" fmla="*/ 2118551 w 2611183"/>
                        <a:gd name="connsiteY80" fmla="*/ 100108 h 368046"/>
                        <a:gd name="connsiteX81" fmla="*/ 2008727 w 2611183"/>
                        <a:gd name="connsiteY81" fmla="*/ 97536 h 368046"/>
                        <a:gd name="connsiteX82" fmla="*/ 1943291 w 2611183"/>
                        <a:gd name="connsiteY82" fmla="*/ 87821 h 368046"/>
                        <a:gd name="connsiteX83" fmla="*/ 1960912 w 2611183"/>
                        <a:gd name="connsiteY83" fmla="*/ 87154 h 368046"/>
                        <a:gd name="connsiteX84" fmla="*/ 1943386 w 2611183"/>
                        <a:gd name="connsiteY84" fmla="*/ 84582 h 368046"/>
                        <a:gd name="connsiteX85" fmla="*/ 2010347 w 2611183"/>
                        <a:gd name="connsiteY85" fmla="*/ 82105 h 368046"/>
                        <a:gd name="connsiteX86" fmla="*/ 2118932 w 2611183"/>
                        <a:gd name="connsiteY86" fmla="*/ 84582 h 368046"/>
                        <a:gd name="connsiteX87" fmla="*/ 2169890 w 2611183"/>
                        <a:gd name="connsiteY87" fmla="*/ 90392 h 368046"/>
                        <a:gd name="connsiteX88" fmla="*/ 2156270 w 2611183"/>
                        <a:gd name="connsiteY88" fmla="*/ 92107 h 368046"/>
                        <a:gd name="connsiteX89" fmla="*/ 2169890 w 2611183"/>
                        <a:gd name="connsiteY89" fmla="*/ 93631 h 368046"/>
                        <a:gd name="connsiteX90" fmla="*/ 872204 w 2611183"/>
                        <a:gd name="connsiteY90" fmla="*/ 27813 h 368046"/>
                        <a:gd name="connsiteX91" fmla="*/ 1084802 w 2611183"/>
                        <a:gd name="connsiteY91" fmla="*/ 31147 h 368046"/>
                        <a:gd name="connsiteX92" fmla="*/ 1297495 w 2611183"/>
                        <a:gd name="connsiteY92" fmla="*/ 32004 h 368046"/>
                        <a:gd name="connsiteX93" fmla="*/ 1723168 w 2611183"/>
                        <a:gd name="connsiteY93" fmla="*/ 28289 h 368046"/>
                        <a:gd name="connsiteX94" fmla="*/ 2120551 w 2611183"/>
                        <a:gd name="connsiteY94" fmla="*/ 41434 h 368046"/>
                        <a:gd name="connsiteX95" fmla="*/ 2014919 w 2611183"/>
                        <a:gd name="connsiteY95" fmla="*/ 38862 h 368046"/>
                        <a:gd name="connsiteX96" fmla="*/ 2120551 w 2611183"/>
                        <a:gd name="connsiteY96" fmla="*/ 44767 h 368046"/>
                        <a:gd name="connsiteX97" fmla="*/ 1723168 w 2611183"/>
                        <a:gd name="connsiteY97" fmla="*/ 43815 h 368046"/>
                        <a:gd name="connsiteX98" fmla="*/ 1297305 w 2611183"/>
                        <a:gd name="connsiteY98" fmla="*/ 47530 h 368046"/>
                        <a:gd name="connsiteX99" fmla="*/ 1084231 w 2611183"/>
                        <a:gd name="connsiteY99" fmla="*/ 46673 h 368046"/>
                        <a:gd name="connsiteX100" fmla="*/ 871252 w 2611183"/>
                        <a:gd name="connsiteY100" fmla="*/ 43244 h 368046"/>
                        <a:gd name="connsiteX101" fmla="*/ 354806 w 2611183"/>
                        <a:gd name="connsiteY101" fmla="*/ 18669 h 368046"/>
                        <a:gd name="connsiteX102" fmla="*/ 492062 w 2611183"/>
                        <a:gd name="connsiteY102" fmla="*/ 23336 h 368046"/>
                        <a:gd name="connsiteX103" fmla="*/ 354806 w 2611183"/>
                        <a:gd name="connsiteY103" fmla="*/ 15430 h 368046"/>
                        <a:gd name="connsiteX104" fmla="*/ 872014 w 2611183"/>
                        <a:gd name="connsiteY104" fmla="*/ 27813 h 368046"/>
                        <a:gd name="connsiteX105" fmla="*/ 1507045 w 2611183"/>
                        <a:gd name="connsiteY105" fmla="*/ 82487 h 368046"/>
                        <a:gd name="connsiteX106" fmla="*/ 720757 w 2611183"/>
                        <a:gd name="connsiteY106" fmla="*/ 86963 h 368046"/>
                        <a:gd name="connsiteX107" fmla="*/ 242602 w 2611183"/>
                        <a:gd name="connsiteY107" fmla="*/ 83629 h 368046"/>
                        <a:gd name="connsiteX108" fmla="*/ 370046 w 2611183"/>
                        <a:gd name="connsiteY108" fmla="*/ 81248 h 368046"/>
                        <a:gd name="connsiteX109" fmla="*/ 242602 w 2611183"/>
                        <a:gd name="connsiteY109" fmla="*/ 80391 h 368046"/>
                        <a:gd name="connsiteX110" fmla="*/ 720757 w 2611183"/>
                        <a:gd name="connsiteY110" fmla="*/ 71533 h 368046"/>
                        <a:gd name="connsiteX111" fmla="*/ 1507045 w 2611183"/>
                        <a:gd name="connsiteY111" fmla="*/ 67056 h 368046"/>
                        <a:gd name="connsiteX112" fmla="*/ 1874330 w 2611183"/>
                        <a:gd name="connsiteY112" fmla="*/ 71057 h 368046"/>
                        <a:gd name="connsiteX113" fmla="*/ 1776413 w 2611183"/>
                        <a:gd name="connsiteY113" fmla="*/ 73247 h 368046"/>
                        <a:gd name="connsiteX114" fmla="*/ 1874330 w 2611183"/>
                        <a:gd name="connsiteY114" fmla="*/ 74295 h 368046"/>
                        <a:gd name="connsiteX115" fmla="*/ 1507141 w 2611183"/>
                        <a:gd name="connsiteY115" fmla="*/ 82487 h 368046"/>
                        <a:gd name="connsiteX116" fmla="*/ 1544955 w 2611183"/>
                        <a:gd name="connsiteY116" fmla="*/ 130969 h 368046"/>
                        <a:gd name="connsiteX117" fmla="*/ 1650873 w 2611183"/>
                        <a:gd name="connsiteY117" fmla="*/ 136493 h 368046"/>
                        <a:gd name="connsiteX118" fmla="*/ 1700022 w 2611183"/>
                        <a:gd name="connsiteY118" fmla="*/ 141732 h 368046"/>
                        <a:gd name="connsiteX119" fmla="*/ 1673638 w 2611183"/>
                        <a:gd name="connsiteY119" fmla="*/ 142208 h 368046"/>
                        <a:gd name="connsiteX120" fmla="*/ 1699927 w 2611183"/>
                        <a:gd name="connsiteY120" fmla="*/ 145066 h 368046"/>
                        <a:gd name="connsiteX121" fmla="*/ 1649920 w 2611183"/>
                        <a:gd name="connsiteY121" fmla="*/ 145923 h 368046"/>
                        <a:gd name="connsiteX122" fmla="*/ 1543812 w 2611183"/>
                        <a:gd name="connsiteY122" fmla="*/ 140399 h 368046"/>
                        <a:gd name="connsiteX123" fmla="*/ 1479899 w 2611183"/>
                        <a:gd name="connsiteY123" fmla="*/ 133541 h 368046"/>
                        <a:gd name="connsiteX124" fmla="*/ 1514094 w 2611183"/>
                        <a:gd name="connsiteY124" fmla="*/ 134017 h 368046"/>
                        <a:gd name="connsiteX125" fmla="*/ 1479995 w 2611183"/>
                        <a:gd name="connsiteY125" fmla="*/ 130302 h 368046"/>
                        <a:gd name="connsiteX126" fmla="*/ 1544860 w 2611183"/>
                        <a:gd name="connsiteY126" fmla="*/ 131159 h 368046"/>
                        <a:gd name="connsiteX127" fmla="*/ 261461 w 2611183"/>
                        <a:gd name="connsiteY127" fmla="*/ 149162 h 368046"/>
                        <a:gd name="connsiteX128" fmla="*/ 411480 w 2611183"/>
                        <a:gd name="connsiteY128" fmla="*/ 140875 h 368046"/>
                        <a:gd name="connsiteX129" fmla="*/ 481965 w 2611183"/>
                        <a:gd name="connsiteY129" fmla="*/ 138303 h 368046"/>
                        <a:gd name="connsiteX130" fmla="*/ 445008 w 2611183"/>
                        <a:gd name="connsiteY130" fmla="*/ 142875 h 368046"/>
                        <a:gd name="connsiteX131" fmla="*/ 481965 w 2611183"/>
                        <a:gd name="connsiteY131" fmla="*/ 141542 h 368046"/>
                        <a:gd name="connsiteX132" fmla="*/ 412623 w 2611183"/>
                        <a:gd name="connsiteY132" fmla="*/ 150114 h 368046"/>
                        <a:gd name="connsiteX133" fmla="*/ 262128 w 2611183"/>
                        <a:gd name="connsiteY133" fmla="*/ 158401 h 368046"/>
                        <a:gd name="connsiteX134" fmla="*/ 170212 w 2611183"/>
                        <a:gd name="connsiteY134" fmla="*/ 157925 h 368046"/>
                        <a:gd name="connsiteX135" fmla="*/ 218980 w 2611183"/>
                        <a:gd name="connsiteY135" fmla="*/ 154877 h 368046"/>
                        <a:gd name="connsiteX136" fmla="*/ 170212 w 2611183"/>
                        <a:gd name="connsiteY136" fmla="*/ 154686 h 368046"/>
                        <a:gd name="connsiteX137" fmla="*/ 261557 w 2611183"/>
                        <a:gd name="connsiteY137" fmla="*/ 149066 h 368046"/>
                        <a:gd name="connsiteX138" fmla="*/ 264033 w 2611183"/>
                        <a:gd name="connsiteY138" fmla="*/ 254222 h 368046"/>
                        <a:gd name="connsiteX139" fmla="*/ 101441 w 2611183"/>
                        <a:gd name="connsiteY139" fmla="*/ 252698 h 368046"/>
                        <a:gd name="connsiteX140" fmla="*/ 2286 w 2611183"/>
                        <a:gd name="connsiteY140" fmla="*/ 247650 h 368046"/>
                        <a:gd name="connsiteX141" fmla="*/ 28670 w 2611183"/>
                        <a:gd name="connsiteY141" fmla="*/ 245745 h 368046"/>
                        <a:gd name="connsiteX142" fmla="*/ 2286 w 2611183"/>
                        <a:gd name="connsiteY142" fmla="*/ 244412 h 368046"/>
                        <a:gd name="connsiteX143" fmla="*/ 101441 w 2611183"/>
                        <a:gd name="connsiteY143" fmla="*/ 237268 h 368046"/>
                        <a:gd name="connsiteX144" fmla="*/ 264795 w 2611183"/>
                        <a:gd name="connsiteY144" fmla="*/ 238792 h 368046"/>
                        <a:gd name="connsiteX145" fmla="*/ 340424 w 2611183"/>
                        <a:gd name="connsiteY145" fmla="*/ 246983 h 368046"/>
                        <a:gd name="connsiteX146" fmla="*/ 320135 w 2611183"/>
                        <a:gd name="connsiteY146" fmla="*/ 248031 h 368046"/>
                        <a:gd name="connsiteX147" fmla="*/ 340328 w 2611183"/>
                        <a:gd name="connsiteY147" fmla="*/ 250222 h 368046"/>
                        <a:gd name="connsiteX148" fmla="*/ 263843 w 2611183"/>
                        <a:gd name="connsiteY148" fmla="*/ 254222 h 368046"/>
                        <a:gd name="connsiteX149" fmla="*/ 411194 w 2611183"/>
                        <a:gd name="connsiteY149" fmla="*/ 206216 h 368046"/>
                        <a:gd name="connsiteX150" fmla="*/ 235077 w 2611183"/>
                        <a:gd name="connsiteY150" fmla="*/ 215932 h 368046"/>
                        <a:gd name="connsiteX151" fmla="*/ 58484 w 2611183"/>
                        <a:gd name="connsiteY151" fmla="*/ 215455 h 368046"/>
                        <a:gd name="connsiteX152" fmla="*/ 234696 w 2611183"/>
                        <a:gd name="connsiteY152" fmla="*/ 212884 h 368046"/>
                        <a:gd name="connsiteX153" fmla="*/ 246031 w 2611183"/>
                        <a:gd name="connsiteY153" fmla="*/ 212217 h 368046"/>
                        <a:gd name="connsiteX154" fmla="*/ 235077 w 2611183"/>
                        <a:gd name="connsiteY154" fmla="*/ 212693 h 368046"/>
                        <a:gd name="connsiteX155" fmla="*/ 58484 w 2611183"/>
                        <a:gd name="connsiteY155" fmla="*/ 212217 h 368046"/>
                        <a:gd name="connsiteX156" fmla="*/ 234696 w 2611183"/>
                        <a:gd name="connsiteY156" fmla="*/ 209645 h 368046"/>
                        <a:gd name="connsiteX157" fmla="*/ 409956 w 2611183"/>
                        <a:gd name="connsiteY157" fmla="*/ 196882 h 368046"/>
                        <a:gd name="connsiteX158" fmla="*/ 585121 w 2611183"/>
                        <a:gd name="connsiteY158" fmla="*/ 182023 h 368046"/>
                        <a:gd name="connsiteX159" fmla="*/ 607124 w 2611183"/>
                        <a:gd name="connsiteY159" fmla="*/ 180404 h 368046"/>
                        <a:gd name="connsiteX160" fmla="*/ 629126 w 2611183"/>
                        <a:gd name="connsiteY160" fmla="*/ 178975 h 368046"/>
                        <a:gd name="connsiteX161" fmla="*/ 673227 w 2611183"/>
                        <a:gd name="connsiteY161" fmla="*/ 176308 h 368046"/>
                        <a:gd name="connsiteX162" fmla="*/ 761524 w 2611183"/>
                        <a:gd name="connsiteY162" fmla="*/ 172403 h 368046"/>
                        <a:gd name="connsiteX163" fmla="*/ 906780 w 2611183"/>
                        <a:gd name="connsiteY163" fmla="*/ 169450 h 368046"/>
                        <a:gd name="connsiteX164" fmla="*/ 1051846 w 2611183"/>
                        <a:gd name="connsiteY164" fmla="*/ 167164 h 368046"/>
                        <a:gd name="connsiteX165" fmla="*/ 1342073 w 2611183"/>
                        <a:gd name="connsiteY165" fmla="*/ 162496 h 368046"/>
                        <a:gd name="connsiteX166" fmla="*/ 1922526 w 2611183"/>
                        <a:gd name="connsiteY166" fmla="*/ 153162 h 368046"/>
                        <a:gd name="connsiteX167" fmla="*/ 2464975 w 2611183"/>
                        <a:gd name="connsiteY167" fmla="*/ 150590 h 368046"/>
                        <a:gd name="connsiteX168" fmla="*/ 2320481 w 2611183"/>
                        <a:gd name="connsiteY168" fmla="*/ 154496 h 368046"/>
                        <a:gd name="connsiteX169" fmla="*/ 2464975 w 2611183"/>
                        <a:gd name="connsiteY169" fmla="*/ 153829 h 368046"/>
                        <a:gd name="connsiteX170" fmla="*/ 1923002 w 2611183"/>
                        <a:gd name="connsiteY170" fmla="*/ 168593 h 368046"/>
                        <a:gd name="connsiteX171" fmla="*/ 1342549 w 2611183"/>
                        <a:gd name="connsiteY171" fmla="*/ 177927 h 368046"/>
                        <a:gd name="connsiteX172" fmla="*/ 1052322 w 2611183"/>
                        <a:gd name="connsiteY172" fmla="*/ 182594 h 368046"/>
                        <a:gd name="connsiteX173" fmla="*/ 907256 w 2611183"/>
                        <a:gd name="connsiteY173" fmla="*/ 184880 h 368046"/>
                        <a:gd name="connsiteX174" fmla="*/ 762381 w 2611183"/>
                        <a:gd name="connsiteY174" fmla="*/ 187833 h 368046"/>
                        <a:gd name="connsiteX175" fmla="*/ 674465 w 2611183"/>
                        <a:gd name="connsiteY175" fmla="*/ 190214 h 368046"/>
                        <a:gd name="connsiteX176" fmla="*/ 630555 w 2611183"/>
                        <a:gd name="connsiteY176" fmla="*/ 192119 h 368046"/>
                        <a:gd name="connsiteX177" fmla="*/ 608648 w 2611183"/>
                        <a:gd name="connsiteY177" fmla="*/ 193167 h 368046"/>
                        <a:gd name="connsiteX178" fmla="*/ 586740 w 2611183"/>
                        <a:gd name="connsiteY178" fmla="*/ 194405 h 368046"/>
                        <a:gd name="connsiteX179" fmla="*/ 411194 w 2611183"/>
                        <a:gd name="connsiteY179" fmla="*/ 206216 h 368046"/>
                        <a:gd name="connsiteX180" fmla="*/ 1916525 w 2611183"/>
                        <a:gd name="connsiteY180" fmla="*/ 220313 h 368046"/>
                        <a:gd name="connsiteX181" fmla="*/ 2003203 w 2611183"/>
                        <a:gd name="connsiteY181" fmla="*/ 218313 h 368046"/>
                        <a:gd name="connsiteX182" fmla="*/ 2145602 w 2611183"/>
                        <a:gd name="connsiteY182" fmla="*/ 220028 h 368046"/>
                        <a:gd name="connsiteX183" fmla="*/ 2211991 w 2611183"/>
                        <a:gd name="connsiteY183" fmla="*/ 223838 h 368046"/>
                        <a:gd name="connsiteX184" fmla="*/ 2176558 w 2611183"/>
                        <a:gd name="connsiteY184" fmla="*/ 225076 h 368046"/>
                        <a:gd name="connsiteX185" fmla="*/ 2211991 w 2611183"/>
                        <a:gd name="connsiteY185" fmla="*/ 227076 h 368046"/>
                        <a:gd name="connsiteX186" fmla="*/ 2145411 w 2611183"/>
                        <a:gd name="connsiteY186" fmla="*/ 229362 h 368046"/>
                        <a:gd name="connsiteX187" fmla="*/ 2003012 w 2611183"/>
                        <a:gd name="connsiteY187" fmla="*/ 227647 h 368046"/>
                        <a:gd name="connsiteX188" fmla="*/ 1916525 w 2611183"/>
                        <a:gd name="connsiteY188" fmla="*/ 223552 h 368046"/>
                        <a:gd name="connsiteX189" fmla="*/ 1962722 w 2611183"/>
                        <a:gd name="connsiteY189" fmla="*/ 222504 h 368046"/>
                        <a:gd name="connsiteX190" fmla="*/ 1916620 w 2611183"/>
                        <a:gd name="connsiteY190" fmla="*/ 220313 h 368046"/>
                        <a:gd name="connsiteX191" fmla="*/ 583502 w 2611183"/>
                        <a:gd name="connsiteY191" fmla="*/ 222695 h 368046"/>
                        <a:gd name="connsiteX192" fmla="*/ 656273 w 2611183"/>
                        <a:gd name="connsiteY192" fmla="*/ 219742 h 368046"/>
                        <a:gd name="connsiteX193" fmla="*/ 583502 w 2611183"/>
                        <a:gd name="connsiteY193" fmla="*/ 219456 h 368046"/>
                        <a:gd name="connsiteX194" fmla="*/ 856679 w 2611183"/>
                        <a:gd name="connsiteY194" fmla="*/ 209074 h 368046"/>
                        <a:gd name="connsiteX195" fmla="*/ 1306354 w 2611183"/>
                        <a:gd name="connsiteY195" fmla="*/ 208121 h 368046"/>
                        <a:gd name="connsiteX196" fmla="*/ 1516094 w 2611183"/>
                        <a:gd name="connsiteY196" fmla="*/ 216408 h 368046"/>
                        <a:gd name="connsiteX197" fmla="*/ 1460183 w 2611183"/>
                        <a:gd name="connsiteY197" fmla="*/ 217456 h 368046"/>
                        <a:gd name="connsiteX198" fmla="*/ 1516094 w 2611183"/>
                        <a:gd name="connsiteY198" fmla="*/ 219646 h 368046"/>
                        <a:gd name="connsiteX199" fmla="*/ 1306068 w 2611183"/>
                        <a:gd name="connsiteY199" fmla="*/ 223552 h 368046"/>
                        <a:gd name="connsiteX200" fmla="*/ 856964 w 2611183"/>
                        <a:gd name="connsiteY200" fmla="*/ 224504 h 368046"/>
                        <a:gd name="connsiteX201" fmla="*/ 583597 w 2611183"/>
                        <a:gd name="connsiteY201" fmla="*/ 222695 h 368046"/>
                        <a:gd name="connsiteX202" fmla="*/ 626078 w 2611183"/>
                        <a:gd name="connsiteY202" fmla="*/ 254794 h 368046"/>
                        <a:gd name="connsiteX203" fmla="*/ 738759 w 2611183"/>
                        <a:gd name="connsiteY203" fmla="*/ 248507 h 368046"/>
                        <a:gd name="connsiteX204" fmla="*/ 924116 w 2611183"/>
                        <a:gd name="connsiteY204" fmla="*/ 250222 h 368046"/>
                        <a:gd name="connsiteX205" fmla="*/ 1010221 w 2611183"/>
                        <a:gd name="connsiteY205" fmla="*/ 258032 h 368046"/>
                        <a:gd name="connsiteX206" fmla="*/ 987171 w 2611183"/>
                        <a:gd name="connsiteY206" fmla="*/ 259175 h 368046"/>
                        <a:gd name="connsiteX207" fmla="*/ 1010221 w 2611183"/>
                        <a:gd name="connsiteY207" fmla="*/ 261271 h 368046"/>
                        <a:gd name="connsiteX208" fmla="*/ 923449 w 2611183"/>
                        <a:gd name="connsiteY208" fmla="*/ 265652 h 368046"/>
                        <a:gd name="connsiteX209" fmla="*/ 738569 w 2611183"/>
                        <a:gd name="connsiteY209" fmla="*/ 263938 h 368046"/>
                        <a:gd name="connsiteX210" fmla="*/ 626078 w 2611183"/>
                        <a:gd name="connsiteY210" fmla="*/ 258032 h 368046"/>
                        <a:gd name="connsiteX211" fmla="*/ 656082 w 2611183"/>
                        <a:gd name="connsiteY211" fmla="*/ 256318 h 368046"/>
                        <a:gd name="connsiteX212" fmla="*/ 626078 w 2611183"/>
                        <a:gd name="connsiteY212" fmla="*/ 254698 h 368046"/>
                        <a:gd name="connsiteX213" fmla="*/ 699326 w 2611183"/>
                        <a:gd name="connsiteY213" fmla="*/ 306610 h 368046"/>
                        <a:gd name="connsiteX214" fmla="*/ 567881 w 2611183"/>
                        <a:gd name="connsiteY214" fmla="*/ 307277 h 368046"/>
                        <a:gd name="connsiteX215" fmla="*/ 488061 w 2611183"/>
                        <a:gd name="connsiteY215" fmla="*/ 300990 h 368046"/>
                        <a:gd name="connsiteX216" fmla="*/ 509397 w 2611183"/>
                        <a:gd name="connsiteY216" fmla="*/ 299466 h 368046"/>
                        <a:gd name="connsiteX217" fmla="*/ 488156 w 2611183"/>
                        <a:gd name="connsiteY217" fmla="*/ 297752 h 368046"/>
                        <a:gd name="connsiteX218" fmla="*/ 568071 w 2611183"/>
                        <a:gd name="connsiteY218" fmla="*/ 291846 h 368046"/>
                        <a:gd name="connsiteX219" fmla="*/ 699230 w 2611183"/>
                        <a:gd name="connsiteY219" fmla="*/ 291179 h 368046"/>
                        <a:gd name="connsiteX220" fmla="*/ 760667 w 2611183"/>
                        <a:gd name="connsiteY220" fmla="*/ 296513 h 368046"/>
                        <a:gd name="connsiteX221" fmla="*/ 744284 w 2611183"/>
                        <a:gd name="connsiteY221" fmla="*/ 298323 h 368046"/>
                        <a:gd name="connsiteX222" fmla="*/ 760667 w 2611183"/>
                        <a:gd name="connsiteY222" fmla="*/ 299752 h 368046"/>
                        <a:gd name="connsiteX223" fmla="*/ 699421 w 2611183"/>
                        <a:gd name="connsiteY223" fmla="*/ 306610 h 368046"/>
                        <a:gd name="connsiteX224" fmla="*/ 1448848 w 2611183"/>
                        <a:gd name="connsiteY224" fmla="*/ 301085 h 368046"/>
                        <a:gd name="connsiteX225" fmla="*/ 1046607 w 2611183"/>
                        <a:gd name="connsiteY225" fmla="*/ 303847 h 368046"/>
                        <a:gd name="connsiteX226" fmla="*/ 804958 w 2611183"/>
                        <a:gd name="connsiteY226" fmla="*/ 328422 h 368046"/>
                        <a:gd name="connsiteX227" fmla="*/ 931164 w 2611183"/>
                        <a:gd name="connsiteY227" fmla="*/ 309181 h 368046"/>
                        <a:gd name="connsiteX228" fmla="*/ 804958 w 2611183"/>
                        <a:gd name="connsiteY228" fmla="*/ 325184 h 368046"/>
                        <a:gd name="connsiteX229" fmla="*/ 1045655 w 2611183"/>
                        <a:gd name="connsiteY229" fmla="*/ 294608 h 368046"/>
                        <a:gd name="connsiteX230" fmla="*/ 1449419 w 2611183"/>
                        <a:gd name="connsiteY230" fmla="*/ 291846 h 368046"/>
                        <a:gd name="connsiteX231" fmla="*/ 1637062 w 2611183"/>
                        <a:gd name="connsiteY231" fmla="*/ 302419 h 368046"/>
                        <a:gd name="connsiteX232" fmla="*/ 1537145 w 2611183"/>
                        <a:gd name="connsiteY232" fmla="*/ 299847 h 368046"/>
                        <a:gd name="connsiteX233" fmla="*/ 1637062 w 2611183"/>
                        <a:gd name="connsiteY233" fmla="*/ 305753 h 368046"/>
                        <a:gd name="connsiteX234" fmla="*/ 1448848 w 2611183"/>
                        <a:gd name="connsiteY234" fmla="*/ 301276 h 368046"/>
                        <a:gd name="connsiteX235" fmla="*/ 2056067 w 2611183"/>
                        <a:gd name="connsiteY235" fmla="*/ 266890 h 368046"/>
                        <a:gd name="connsiteX236" fmla="*/ 1399508 w 2611183"/>
                        <a:gd name="connsiteY236" fmla="*/ 268510 h 368046"/>
                        <a:gd name="connsiteX237" fmla="*/ 1000220 w 2611183"/>
                        <a:gd name="connsiteY237" fmla="*/ 263366 h 368046"/>
                        <a:gd name="connsiteX238" fmla="*/ 1106615 w 2611183"/>
                        <a:gd name="connsiteY238" fmla="*/ 261461 h 368046"/>
                        <a:gd name="connsiteX239" fmla="*/ 1000220 w 2611183"/>
                        <a:gd name="connsiteY239" fmla="*/ 260128 h 368046"/>
                        <a:gd name="connsiteX240" fmla="*/ 1399508 w 2611183"/>
                        <a:gd name="connsiteY240" fmla="*/ 253079 h 368046"/>
                        <a:gd name="connsiteX241" fmla="*/ 2056067 w 2611183"/>
                        <a:gd name="connsiteY241" fmla="*/ 251460 h 368046"/>
                        <a:gd name="connsiteX242" fmla="*/ 2362676 w 2611183"/>
                        <a:gd name="connsiteY242" fmla="*/ 256794 h 368046"/>
                        <a:gd name="connsiteX243" fmla="*/ 2280952 w 2611183"/>
                        <a:gd name="connsiteY243" fmla="*/ 258604 h 368046"/>
                        <a:gd name="connsiteX244" fmla="*/ 2362676 w 2611183"/>
                        <a:gd name="connsiteY244" fmla="*/ 260032 h 368046"/>
                        <a:gd name="connsiteX245" fmla="*/ 2055971 w 2611183"/>
                        <a:gd name="connsiteY245" fmla="*/ 266890 h 368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1183" h="368046">
                          <a:moveTo>
                            <a:pt x="2393156" y="210026"/>
                          </a:moveTo>
                          <a:cubicBezTo>
                            <a:pt x="2348103" y="208979"/>
                            <a:pt x="2302955" y="207836"/>
                            <a:pt x="2257901" y="206502"/>
                          </a:cubicBezTo>
                          <a:cubicBezTo>
                            <a:pt x="2281904" y="206121"/>
                            <a:pt x="2306003" y="205550"/>
                            <a:pt x="2330006" y="205073"/>
                          </a:cubicBezTo>
                          <a:cubicBezTo>
                            <a:pt x="2306003" y="204502"/>
                            <a:pt x="2281904" y="203930"/>
                            <a:pt x="2257901" y="203168"/>
                          </a:cubicBezTo>
                          <a:cubicBezTo>
                            <a:pt x="2303050" y="202406"/>
                            <a:pt x="2348103" y="201549"/>
                            <a:pt x="2393156" y="200596"/>
                          </a:cubicBezTo>
                          <a:cubicBezTo>
                            <a:pt x="2465737" y="200596"/>
                            <a:pt x="2538222" y="200120"/>
                            <a:pt x="2610803" y="199454"/>
                          </a:cubicBezTo>
                          <a:lnTo>
                            <a:pt x="2610803" y="178498"/>
                          </a:lnTo>
                          <a:cubicBezTo>
                            <a:pt x="2607850" y="176498"/>
                            <a:pt x="2605278" y="173355"/>
                            <a:pt x="2603754" y="168878"/>
                          </a:cubicBezTo>
                          <a:cubicBezTo>
                            <a:pt x="2592229" y="136112"/>
                            <a:pt x="2603754" y="122301"/>
                            <a:pt x="2611184" y="94298"/>
                          </a:cubicBezTo>
                          <a:lnTo>
                            <a:pt x="2611184" y="58388"/>
                          </a:lnTo>
                          <a:cubicBezTo>
                            <a:pt x="2611184" y="58388"/>
                            <a:pt x="2610898" y="58388"/>
                            <a:pt x="2610707" y="58388"/>
                          </a:cubicBezTo>
                          <a:cubicBezTo>
                            <a:pt x="2535746" y="57531"/>
                            <a:pt x="2460784" y="56102"/>
                            <a:pt x="2385822" y="54007"/>
                          </a:cubicBezTo>
                          <a:cubicBezTo>
                            <a:pt x="2350961" y="51054"/>
                            <a:pt x="2316194" y="47911"/>
                            <a:pt x="2281523" y="44672"/>
                          </a:cubicBezTo>
                          <a:cubicBezTo>
                            <a:pt x="2290858" y="44482"/>
                            <a:pt x="2300097" y="44196"/>
                            <a:pt x="2309432" y="43910"/>
                          </a:cubicBezTo>
                          <a:cubicBezTo>
                            <a:pt x="2300097" y="43053"/>
                            <a:pt x="2290858" y="42291"/>
                            <a:pt x="2281523" y="41434"/>
                          </a:cubicBezTo>
                          <a:cubicBezTo>
                            <a:pt x="2316671" y="40672"/>
                            <a:pt x="2351723" y="39719"/>
                            <a:pt x="2386870" y="38576"/>
                          </a:cubicBezTo>
                          <a:cubicBezTo>
                            <a:pt x="2460308" y="40577"/>
                            <a:pt x="2533745" y="42005"/>
                            <a:pt x="2607183" y="42863"/>
                          </a:cubicBezTo>
                          <a:cubicBezTo>
                            <a:pt x="2600325" y="26575"/>
                            <a:pt x="2589181" y="11621"/>
                            <a:pt x="2576894" y="0"/>
                          </a:cubicBezTo>
                          <a:lnTo>
                            <a:pt x="2576894" y="0"/>
                          </a:lnTo>
                          <a:lnTo>
                            <a:pt x="2013490" y="1333"/>
                          </a:lnTo>
                          <a:cubicBezTo>
                            <a:pt x="2012347" y="1429"/>
                            <a:pt x="2011204" y="1524"/>
                            <a:pt x="2009966" y="1619"/>
                          </a:cubicBezTo>
                          <a:cubicBezTo>
                            <a:pt x="1951863" y="7334"/>
                            <a:pt x="1893856" y="13525"/>
                            <a:pt x="1835087" y="13907"/>
                          </a:cubicBezTo>
                          <a:cubicBezTo>
                            <a:pt x="1826419" y="13907"/>
                            <a:pt x="1819656" y="12002"/>
                            <a:pt x="1814608" y="8954"/>
                          </a:cubicBezTo>
                          <a:cubicBezTo>
                            <a:pt x="1810322" y="10668"/>
                            <a:pt x="1805083" y="11716"/>
                            <a:pt x="1798987" y="11716"/>
                          </a:cubicBezTo>
                          <a:cubicBezTo>
                            <a:pt x="1672019" y="12002"/>
                            <a:pt x="1545050" y="9906"/>
                            <a:pt x="1418177" y="5715"/>
                          </a:cubicBezTo>
                          <a:cubicBezTo>
                            <a:pt x="1412462" y="5525"/>
                            <a:pt x="1407509" y="4477"/>
                            <a:pt x="1403414" y="2762"/>
                          </a:cubicBezTo>
                          <a:lnTo>
                            <a:pt x="1145858" y="3429"/>
                          </a:lnTo>
                          <a:cubicBezTo>
                            <a:pt x="1085660" y="8287"/>
                            <a:pt x="1025462" y="14192"/>
                            <a:pt x="964883" y="15907"/>
                          </a:cubicBezTo>
                          <a:cubicBezTo>
                            <a:pt x="853154" y="19050"/>
                            <a:pt x="741807" y="9811"/>
                            <a:pt x="630174" y="9906"/>
                          </a:cubicBezTo>
                          <a:cubicBezTo>
                            <a:pt x="621411" y="9906"/>
                            <a:pt x="614553" y="7906"/>
                            <a:pt x="609505" y="4667"/>
                          </a:cubicBezTo>
                          <a:lnTo>
                            <a:pt x="578644" y="4667"/>
                          </a:lnTo>
                          <a:cubicBezTo>
                            <a:pt x="573596" y="8001"/>
                            <a:pt x="566642" y="10001"/>
                            <a:pt x="557975" y="10001"/>
                          </a:cubicBezTo>
                          <a:cubicBezTo>
                            <a:pt x="458915" y="10287"/>
                            <a:pt x="359474" y="15145"/>
                            <a:pt x="260509" y="12287"/>
                          </a:cubicBezTo>
                          <a:cubicBezTo>
                            <a:pt x="218694" y="11049"/>
                            <a:pt x="176975" y="8382"/>
                            <a:pt x="135255" y="5715"/>
                          </a:cubicBezTo>
                          <a:lnTo>
                            <a:pt x="40672" y="5905"/>
                          </a:lnTo>
                          <a:cubicBezTo>
                            <a:pt x="25432" y="22955"/>
                            <a:pt x="10192" y="40196"/>
                            <a:pt x="1238" y="61532"/>
                          </a:cubicBezTo>
                          <a:lnTo>
                            <a:pt x="1048" y="110966"/>
                          </a:lnTo>
                          <a:cubicBezTo>
                            <a:pt x="69914" y="115348"/>
                            <a:pt x="139256" y="116777"/>
                            <a:pt x="208407" y="116205"/>
                          </a:cubicBezTo>
                          <a:cubicBezTo>
                            <a:pt x="299942" y="115443"/>
                            <a:pt x="391287" y="111347"/>
                            <a:pt x="482441" y="106108"/>
                          </a:cubicBezTo>
                          <a:cubicBezTo>
                            <a:pt x="632651" y="99155"/>
                            <a:pt x="782860" y="89345"/>
                            <a:pt x="934117" y="86487"/>
                          </a:cubicBezTo>
                          <a:cubicBezTo>
                            <a:pt x="1085374" y="83820"/>
                            <a:pt x="1236345" y="88392"/>
                            <a:pt x="1386840" y="93154"/>
                          </a:cubicBezTo>
                          <a:cubicBezTo>
                            <a:pt x="1527239" y="99632"/>
                            <a:pt x="1667542" y="106108"/>
                            <a:pt x="1808417" y="106966"/>
                          </a:cubicBezTo>
                          <a:cubicBezTo>
                            <a:pt x="1770888" y="107823"/>
                            <a:pt x="1733360" y="108204"/>
                            <a:pt x="1695831" y="108395"/>
                          </a:cubicBezTo>
                          <a:cubicBezTo>
                            <a:pt x="1733360" y="109347"/>
                            <a:pt x="1770793" y="110014"/>
                            <a:pt x="1808417" y="110204"/>
                          </a:cubicBezTo>
                          <a:cubicBezTo>
                            <a:pt x="1667542" y="113443"/>
                            <a:pt x="1526477" y="110966"/>
                            <a:pt x="1385792" y="108585"/>
                          </a:cubicBezTo>
                          <a:cubicBezTo>
                            <a:pt x="1235297" y="103823"/>
                            <a:pt x="1084898" y="99250"/>
                            <a:pt x="934688" y="101917"/>
                          </a:cubicBezTo>
                          <a:cubicBezTo>
                            <a:pt x="784479" y="104775"/>
                            <a:pt x="634460" y="114491"/>
                            <a:pt x="483870" y="121539"/>
                          </a:cubicBezTo>
                          <a:cubicBezTo>
                            <a:pt x="392144" y="124778"/>
                            <a:pt x="300228" y="126873"/>
                            <a:pt x="208407" y="125540"/>
                          </a:cubicBezTo>
                          <a:cubicBezTo>
                            <a:pt x="139065" y="124587"/>
                            <a:pt x="69723" y="121634"/>
                            <a:pt x="1143" y="115729"/>
                          </a:cubicBezTo>
                          <a:lnTo>
                            <a:pt x="476" y="282416"/>
                          </a:lnTo>
                          <a:cubicBezTo>
                            <a:pt x="46672" y="283845"/>
                            <a:pt x="92869" y="284702"/>
                            <a:pt x="139065" y="284512"/>
                          </a:cubicBezTo>
                          <a:cubicBezTo>
                            <a:pt x="240983" y="285750"/>
                            <a:pt x="343091" y="283178"/>
                            <a:pt x="444532" y="276701"/>
                          </a:cubicBezTo>
                          <a:cubicBezTo>
                            <a:pt x="492062" y="274701"/>
                            <a:pt x="539591" y="271844"/>
                            <a:pt x="587026" y="268224"/>
                          </a:cubicBezTo>
                          <a:cubicBezTo>
                            <a:pt x="562070" y="271272"/>
                            <a:pt x="537020" y="274034"/>
                            <a:pt x="511874" y="276511"/>
                          </a:cubicBezTo>
                          <a:cubicBezTo>
                            <a:pt x="536924" y="275082"/>
                            <a:pt x="561975" y="273368"/>
                            <a:pt x="587026" y="271463"/>
                          </a:cubicBezTo>
                          <a:cubicBezTo>
                            <a:pt x="540068" y="277178"/>
                            <a:pt x="492919" y="282035"/>
                            <a:pt x="445484" y="286036"/>
                          </a:cubicBezTo>
                          <a:cubicBezTo>
                            <a:pt x="343567" y="292513"/>
                            <a:pt x="241078" y="295085"/>
                            <a:pt x="138779" y="293846"/>
                          </a:cubicBezTo>
                          <a:cubicBezTo>
                            <a:pt x="92488" y="292513"/>
                            <a:pt x="46387" y="290131"/>
                            <a:pt x="381" y="287179"/>
                          </a:cubicBezTo>
                          <a:lnTo>
                            <a:pt x="190" y="332708"/>
                          </a:lnTo>
                          <a:lnTo>
                            <a:pt x="75914" y="330041"/>
                          </a:lnTo>
                          <a:lnTo>
                            <a:pt x="484156" y="325564"/>
                          </a:lnTo>
                          <a:lnTo>
                            <a:pt x="674942" y="329565"/>
                          </a:lnTo>
                          <a:lnTo>
                            <a:pt x="624078" y="331756"/>
                          </a:lnTo>
                          <a:lnTo>
                            <a:pt x="674846" y="332804"/>
                          </a:lnTo>
                          <a:lnTo>
                            <a:pt x="484251" y="340995"/>
                          </a:lnTo>
                          <a:lnTo>
                            <a:pt x="76009" y="345472"/>
                          </a:lnTo>
                          <a:lnTo>
                            <a:pt x="0" y="344424"/>
                          </a:lnTo>
                          <a:lnTo>
                            <a:pt x="0" y="348710"/>
                          </a:lnTo>
                          <a:cubicBezTo>
                            <a:pt x="0" y="348710"/>
                            <a:pt x="0" y="368046"/>
                            <a:pt x="0" y="368046"/>
                          </a:cubicBezTo>
                          <a:lnTo>
                            <a:pt x="740759" y="366236"/>
                          </a:lnTo>
                          <a:cubicBezTo>
                            <a:pt x="836771" y="356616"/>
                            <a:pt x="932974" y="347091"/>
                            <a:pt x="1029367" y="338900"/>
                          </a:cubicBezTo>
                          <a:cubicBezTo>
                            <a:pt x="932974" y="345948"/>
                            <a:pt x="836867" y="354425"/>
                            <a:pt x="740759" y="362998"/>
                          </a:cubicBezTo>
                          <a:cubicBezTo>
                            <a:pt x="922020" y="344900"/>
                            <a:pt x="1103662" y="326707"/>
                            <a:pt x="1287209" y="318421"/>
                          </a:cubicBezTo>
                          <a:cubicBezTo>
                            <a:pt x="1362647" y="315468"/>
                            <a:pt x="1438275" y="314039"/>
                            <a:pt x="1513808" y="314992"/>
                          </a:cubicBezTo>
                          <a:cubicBezTo>
                            <a:pt x="1589342" y="315754"/>
                            <a:pt x="1664684" y="317945"/>
                            <a:pt x="1740027" y="318706"/>
                          </a:cubicBezTo>
                          <a:cubicBezTo>
                            <a:pt x="1890808" y="320516"/>
                            <a:pt x="2041589" y="319183"/>
                            <a:pt x="2192369" y="316039"/>
                          </a:cubicBezTo>
                          <a:cubicBezTo>
                            <a:pt x="2331720" y="314135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074"/>
                            <a:pt x="2465451" y="209550"/>
                            <a:pt x="2392871" y="209550"/>
                          </a:cubicBezTo>
                          <a:close/>
                          <a:moveTo>
                            <a:pt x="2169700" y="93726"/>
                          </a:moveTo>
                          <a:cubicBezTo>
                            <a:pt x="2152745" y="96012"/>
                            <a:pt x="2135696" y="98108"/>
                            <a:pt x="2118551" y="100108"/>
                          </a:cubicBezTo>
                          <a:cubicBezTo>
                            <a:pt x="2081879" y="100013"/>
                            <a:pt x="2045303" y="99155"/>
                            <a:pt x="2008727" y="97536"/>
                          </a:cubicBezTo>
                          <a:cubicBezTo>
                            <a:pt x="1986724" y="94583"/>
                            <a:pt x="1964912" y="91345"/>
                            <a:pt x="1943291" y="87821"/>
                          </a:cubicBezTo>
                          <a:cubicBezTo>
                            <a:pt x="1949196" y="87630"/>
                            <a:pt x="1955006" y="87344"/>
                            <a:pt x="1960912" y="87154"/>
                          </a:cubicBezTo>
                          <a:cubicBezTo>
                            <a:pt x="1955102" y="86296"/>
                            <a:pt x="1949196" y="85534"/>
                            <a:pt x="1943386" y="84582"/>
                          </a:cubicBezTo>
                          <a:cubicBezTo>
                            <a:pt x="1965770" y="84011"/>
                            <a:pt x="1988058" y="83153"/>
                            <a:pt x="2010347" y="82105"/>
                          </a:cubicBezTo>
                          <a:cubicBezTo>
                            <a:pt x="2046446" y="83629"/>
                            <a:pt x="2082737" y="84487"/>
                            <a:pt x="2118932" y="84582"/>
                          </a:cubicBezTo>
                          <a:cubicBezTo>
                            <a:pt x="2135791" y="86678"/>
                            <a:pt x="2152841" y="88583"/>
                            <a:pt x="2169890" y="90392"/>
                          </a:cubicBezTo>
                          <a:cubicBezTo>
                            <a:pt x="2165414" y="90964"/>
                            <a:pt x="2160842" y="91535"/>
                            <a:pt x="2156270" y="92107"/>
                          </a:cubicBezTo>
                          <a:cubicBezTo>
                            <a:pt x="2160842" y="92583"/>
                            <a:pt x="2165318" y="93154"/>
                            <a:pt x="2169890" y="93631"/>
                          </a:cubicBezTo>
                          <a:close/>
                          <a:moveTo>
                            <a:pt x="872204" y="27813"/>
                          </a:moveTo>
                          <a:cubicBezTo>
                            <a:pt x="943070" y="29337"/>
                            <a:pt x="1013936" y="30480"/>
                            <a:pt x="1084802" y="31147"/>
                          </a:cubicBezTo>
                          <a:cubicBezTo>
                            <a:pt x="1155668" y="31813"/>
                            <a:pt x="1226630" y="32099"/>
                            <a:pt x="1297495" y="32004"/>
                          </a:cubicBezTo>
                          <a:cubicBezTo>
                            <a:pt x="1439323" y="32004"/>
                            <a:pt x="1581150" y="29242"/>
                            <a:pt x="1723168" y="28289"/>
                          </a:cubicBezTo>
                          <a:cubicBezTo>
                            <a:pt x="1855851" y="29528"/>
                            <a:pt x="1988820" y="32575"/>
                            <a:pt x="2120551" y="41434"/>
                          </a:cubicBezTo>
                          <a:cubicBezTo>
                            <a:pt x="2085308" y="40196"/>
                            <a:pt x="2050066" y="39338"/>
                            <a:pt x="2014919" y="38862"/>
                          </a:cubicBezTo>
                          <a:cubicBezTo>
                            <a:pt x="2050161" y="40481"/>
                            <a:pt x="2085404" y="42386"/>
                            <a:pt x="2120551" y="44767"/>
                          </a:cubicBezTo>
                          <a:cubicBezTo>
                            <a:pt x="1988153" y="40005"/>
                            <a:pt x="1855565" y="40958"/>
                            <a:pt x="1723168" y="43815"/>
                          </a:cubicBezTo>
                          <a:cubicBezTo>
                            <a:pt x="1581436" y="44767"/>
                            <a:pt x="1439418" y="47434"/>
                            <a:pt x="1297305" y="47530"/>
                          </a:cubicBezTo>
                          <a:cubicBezTo>
                            <a:pt x="1226249" y="47625"/>
                            <a:pt x="1155287" y="47339"/>
                            <a:pt x="1084231" y="46673"/>
                          </a:cubicBezTo>
                          <a:cubicBezTo>
                            <a:pt x="1013174" y="45911"/>
                            <a:pt x="942213" y="44767"/>
                            <a:pt x="871252" y="43244"/>
                          </a:cubicBezTo>
                          <a:cubicBezTo>
                            <a:pt x="698754" y="37529"/>
                            <a:pt x="526542" y="29242"/>
                            <a:pt x="354806" y="18669"/>
                          </a:cubicBezTo>
                          <a:cubicBezTo>
                            <a:pt x="400526" y="20383"/>
                            <a:pt x="446342" y="22003"/>
                            <a:pt x="492062" y="23336"/>
                          </a:cubicBezTo>
                          <a:cubicBezTo>
                            <a:pt x="446246" y="20860"/>
                            <a:pt x="400526" y="18193"/>
                            <a:pt x="354806" y="15430"/>
                          </a:cubicBezTo>
                          <a:cubicBezTo>
                            <a:pt x="527114" y="22003"/>
                            <a:pt x="699516" y="26099"/>
                            <a:pt x="872014" y="27813"/>
                          </a:cubicBezTo>
                          <a:close/>
                          <a:moveTo>
                            <a:pt x="1507045" y="82487"/>
                          </a:moveTo>
                          <a:lnTo>
                            <a:pt x="720757" y="86963"/>
                          </a:lnTo>
                          <a:lnTo>
                            <a:pt x="242602" y="83629"/>
                          </a:lnTo>
                          <a:lnTo>
                            <a:pt x="370046" y="81248"/>
                          </a:lnTo>
                          <a:lnTo>
                            <a:pt x="242602" y="80391"/>
                          </a:lnTo>
                          <a:lnTo>
                            <a:pt x="720757" y="71533"/>
                          </a:lnTo>
                          <a:lnTo>
                            <a:pt x="1507045" y="67056"/>
                          </a:lnTo>
                          <a:lnTo>
                            <a:pt x="1874330" y="71057"/>
                          </a:lnTo>
                          <a:lnTo>
                            <a:pt x="1776413" y="73247"/>
                          </a:lnTo>
                          <a:lnTo>
                            <a:pt x="1874330" y="74295"/>
                          </a:lnTo>
                          <a:lnTo>
                            <a:pt x="1507141" y="82487"/>
                          </a:lnTo>
                          <a:close/>
                          <a:moveTo>
                            <a:pt x="1544955" y="130969"/>
                          </a:moveTo>
                          <a:cubicBezTo>
                            <a:pt x="1580198" y="132969"/>
                            <a:pt x="1615535" y="134779"/>
                            <a:pt x="1650873" y="136493"/>
                          </a:cubicBezTo>
                          <a:lnTo>
                            <a:pt x="1700022" y="141732"/>
                          </a:lnTo>
                          <a:lnTo>
                            <a:pt x="1673638" y="142208"/>
                          </a:lnTo>
                          <a:lnTo>
                            <a:pt x="1699927" y="145066"/>
                          </a:lnTo>
                          <a:lnTo>
                            <a:pt x="1649920" y="145923"/>
                          </a:lnTo>
                          <a:cubicBezTo>
                            <a:pt x="1614583" y="144304"/>
                            <a:pt x="1579150" y="142399"/>
                            <a:pt x="1543812" y="140399"/>
                          </a:cubicBezTo>
                          <a:cubicBezTo>
                            <a:pt x="1522476" y="138208"/>
                            <a:pt x="1501140" y="135827"/>
                            <a:pt x="1479899" y="133541"/>
                          </a:cubicBezTo>
                          <a:cubicBezTo>
                            <a:pt x="1491329" y="133731"/>
                            <a:pt x="1502664" y="133826"/>
                            <a:pt x="1514094" y="134017"/>
                          </a:cubicBezTo>
                          <a:cubicBezTo>
                            <a:pt x="1502759" y="132779"/>
                            <a:pt x="1491329" y="131636"/>
                            <a:pt x="1479995" y="130302"/>
                          </a:cubicBezTo>
                          <a:cubicBezTo>
                            <a:pt x="1501616" y="130683"/>
                            <a:pt x="1523238" y="130874"/>
                            <a:pt x="1544860" y="131159"/>
                          </a:cubicBezTo>
                          <a:close/>
                          <a:moveTo>
                            <a:pt x="261461" y="149162"/>
                          </a:moveTo>
                          <a:cubicBezTo>
                            <a:pt x="311563" y="147257"/>
                            <a:pt x="361569" y="144494"/>
                            <a:pt x="411480" y="140875"/>
                          </a:cubicBezTo>
                          <a:cubicBezTo>
                            <a:pt x="434912" y="140208"/>
                            <a:pt x="458438" y="139351"/>
                            <a:pt x="481965" y="138303"/>
                          </a:cubicBezTo>
                          <a:cubicBezTo>
                            <a:pt x="469678" y="139922"/>
                            <a:pt x="457295" y="141351"/>
                            <a:pt x="445008" y="142875"/>
                          </a:cubicBezTo>
                          <a:cubicBezTo>
                            <a:pt x="457295" y="142399"/>
                            <a:pt x="469678" y="142113"/>
                            <a:pt x="481965" y="141542"/>
                          </a:cubicBezTo>
                          <a:cubicBezTo>
                            <a:pt x="458915" y="144590"/>
                            <a:pt x="435769" y="147447"/>
                            <a:pt x="412623" y="150114"/>
                          </a:cubicBezTo>
                          <a:cubicBezTo>
                            <a:pt x="362617" y="153734"/>
                            <a:pt x="312420" y="156496"/>
                            <a:pt x="262128" y="158401"/>
                          </a:cubicBezTo>
                          <a:cubicBezTo>
                            <a:pt x="231458" y="158591"/>
                            <a:pt x="200787" y="158401"/>
                            <a:pt x="170212" y="157925"/>
                          </a:cubicBezTo>
                          <a:cubicBezTo>
                            <a:pt x="186500" y="157067"/>
                            <a:pt x="202787" y="155924"/>
                            <a:pt x="218980" y="154877"/>
                          </a:cubicBezTo>
                          <a:cubicBezTo>
                            <a:pt x="202692" y="154877"/>
                            <a:pt x="186404" y="154877"/>
                            <a:pt x="170212" y="154686"/>
                          </a:cubicBezTo>
                          <a:cubicBezTo>
                            <a:pt x="200692" y="153067"/>
                            <a:pt x="231172" y="151257"/>
                            <a:pt x="261557" y="149066"/>
                          </a:cubicBezTo>
                          <a:close/>
                          <a:moveTo>
                            <a:pt x="264033" y="254222"/>
                          </a:moveTo>
                          <a:cubicBezTo>
                            <a:pt x="209836" y="252984"/>
                            <a:pt x="155639" y="252508"/>
                            <a:pt x="101441" y="252698"/>
                          </a:cubicBezTo>
                          <a:cubicBezTo>
                            <a:pt x="68485" y="250793"/>
                            <a:pt x="35433" y="249079"/>
                            <a:pt x="2286" y="247650"/>
                          </a:cubicBezTo>
                          <a:cubicBezTo>
                            <a:pt x="11049" y="246983"/>
                            <a:pt x="19907" y="246412"/>
                            <a:pt x="28670" y="245745"/>
                          </a:cubicBezTo>
                          <a:cubicBezTo>
                            <a:pt x="19812" y="245364"/>
                            <a:pt x="11049" y="244793"/>
                            <a:pt x="2286" y="244412"/>
                          </a:cubicBezTo>
                          <a:cubicBezTo>
                            <a:pt x="35243" y="241745"/>
                            <a:pt x="68294" y="239363"/>
                            <a:pt x="101441" y="237268"/>
                          </a:cubicBezTo>
                          <a:cubicBezTo>
                            <a:pt x="155924" y="237077"/>
                            <a:pt x="210407" y="237649"/>
                            <a:pt x="264795" y="238792"/>
                          </a:cubicBezTo>
                          <a:cubicBezTo>
                            <a:pt x="290036" y="241363"/>
                            <a:pt x="315278" y="244126"/>
                            <a:pt x="340424" y="246983"/>
                          </a:cubicBezTo>
                          <a:cubicBezTo>
                            <a:pt x="333661" y="247269"/>
                            <a:pt x="326898" y="247745"/>
                            <a:pt x="320135" y="248031"/>
                          </a:cubicBezTo>
                          <a:cubicBezTo>
                            <a:pt x="326898" y="248793"/>
                            <a:pt x="333661" y="249460"/>
                            <a:pt x="340328" y="250222"/>
                          </a:cubicBezTo>
                          <a:cubicBezTo>
                            <a:pt x="314801" y="251365"/>
                            <a:pt x="289274" y="252698"/>
                            <a:pt x="263843" y="254222"/>
                          </a:cubicBezTo>
                          <a:close/>
                          <a:moveTo>
                            <a:pt x="411194" y="206216"/>
                          </a:moveTo>
                          <a:cubicBezTo>
                            <a:pt x="352616" y="210217"/>
                            <a:pt x="293942" y="214027"/>
                            <a:pt x="235077" y="215932"/>
                          </a:cubicBezTo>
                          <a:cubicBezTo>
                            <a:pt x="176212" y="217837"/>
                            <a:pt x="117158" y="218122"/>
                            <a:pt x="58484" y="215455"/>
                          </a:cubicBezTo>
                          <a:cubicBezTo>
                            <a:pt x="117253" y="217170"/>
                            <a:pt x="176117" y="215837"/>
                            <a:pt x="234696" y="212884"/>
                          </a:cubicBezTo>
                          <a:cubicBezTo>
                            <a:pt x="238506" y="212693"/>
                            <a:pt x="242221" y="212407"/>
                            <a:pt x="246031" y="212217"/>
                          </a:cubicBezTo>
                          <a:cubicBezTo>
                            <a:pt x="242316" y="212312"/>
                            <a:pt x="238697" y="212503"/>
                            <a:pt x="235077" y="212693"/>
                          </a:cubicBezTo>
                          <a:cubicBezTo>
                            <a:pt x="176212" y="214598"/>
                            <a:pt x="117158" y="214884"/>
                            <a:pt x="58484" y="212217"/>
                          </a:cubicBezTo>
                          <a:cubicBezTo>
                            <a:pt x="117253" y="213931"/>
                            <a:pt x="176117" y="212598"/>
                            <a:pt x="234696" y="209645"/>
                          </a:cubicBezTo>
                          <a:cubicBezTo>
                            <a:pt x="293275" y="206693"/>
                            <a:pt x="351663" y="201930"/>
                            <a:pt x="409956" y="196882"/>
                          </a:cubicBezTo>
                          <a:cubicBezTo>
                            <a:pt x="468249" y="191834"/>
                            <a:pt x="526542" y="186404"/>
                            <a:pt x="585121" y="182023"/>
                          </a:cubicBezTo>
                          <a:lnTo>
                            <a:pt x="607124" y="180404"/>
                          </a:lnTo>
                          <a:lnTo>
                            <a:pt x="629126" y="178975"/>
                          </a:lnTo>
                          <a:cubicBezTo>
                            <a:pt x="643795" y="177927"/>
                            <a:pt x="658559" y="177070"/>
                            <a:pt x="673227" y="176308"/>
                          </a:cubicBezTo>
                          <a:cubicBezTo>
                            <a:pt x="702659" y="174688"/>
                            <a:pt x="732092" y="173450"/>
                            <a:pt x="761524" y="172403"/>
                          </a:cubicBezTo>
                          <a:cubicBezTo>
                            <a:pt x="810006" y="171069"/>
                            <a:pt x="858393" y="170212"/>
                            <a:pt x="906780" y="169450"/>
                          </a:cubicBezTo>
                          <a:lnTo>
                            <a:pt x="1051846" y="167164"/>
                          </a:lnTo>
                          <a:lnTo>
                            <a:pt x="1342073" y="162496"/>
                          </a:lnTo>
                          <a:lnTo>
                            <a:pt x="1922526" y="153162"/>
                          </a:lnTo>
                          <a:lnTo>
                            <a:pt x="2464975" y="150590"/>
                          </a:lnTo>
                          <a:lnTo>
                            <a:pt x="2320481" y="154496"/>
                          </a:lnTo>
                          <a:lnTo>
                            <a:pt x="2464975" y="153829"/>
                          </a:lnTo>
                          <a:lnTo>
                            <a:pt x="1923002" y="168593"/>
                          </a:lnTo>
                          <a:lnTo>
                            <a:pt x="1342549" y="177927"/>
                          </a:lnTo>
                          <a:lnTo>
                            <a:pt x="1052322" y="182594"/>
                          </a:lnTo>
                          <a:lnTo>
                            <a:pt x="907256" y="184880"/>
                          </a:lnTo>
                          <a:cubicBezTo>
                            <a:pt x="858869" y="185642"/>
                            <a:pt x="810578" y="186500"/>
                            <a:pt x="762381" y="187833"/>
                          </a:cubicBezTo>
                          <a:cubicBezTo>
                            <a:pt x="733044" y="188404"/>
                            <a:pt x="703707" y="189167"/>
                            <a:pt x="674465" y="190214"/>
                          </a:cubicBezTo>
                          <a:cubicBezTo>
                            <a:pt x="659797" y="190786"/>
                            <a:pt x="645224" y="191357"/>
                            <a:pt x="630555" y="192119"/>
                          </a:cubicBezTo>
                          <a:lnTo>
                            <a:pt x="608648" y="193167"/>
                          </a:lnTo>
                          <a:lnTo>
                            <a:pt x="586740" y="194405"/>
                          </a:lnTo>
                          <a:cubicBezTo>
                            <a:pt x="528257" y="197739"/>
                            <a:pt x="469773" y="202216"/>
                            <a:pt x="411194" y="206216"/>
                          </a:cubicBezTo>
                          <a:close/>
                          <a:moveTo>
                            <a:pt x="1916525" y="220313"/>
                          </a:moveTo>
                          <a:lnTo>
                            <a:pt x="2003203" y="218313"/>
                          </a:lnTo>
                          <a:lnTo>
                            <a:pt x="2145602" y="220028"/>
                          </a:lnTo>
                          <a:lnTo>
                            <a:pt x="2211991" y="223838"/>
                          </a:lnTo>
                          <a:lnTo>
                            <a:pt x="2176558" y="225076"/>
                          </a:lnTo>
                          <a:lnTo>
                            <a:pt x="2211991" y="227076"/>
                          </a:lnTo>
                          <a:lnTo>
                            <a:pt x="2145411" y="229362"/>
                          </a:lnTo>
                          <a:lnTo>
                            <a:pt x="2003012" y="227647"/>
                          </a:lnTo>
                          <a:lnTo>
                            <a:pt x="1916525" y="223552"/>
                          </a:lnTo>
                          <a:lnTo>
                            <a:pt x="1962722" y="222504"/>
                          </a:lnTo>
                          <a:lnTo>
                            <a:pt x="1916620" y="220313"/>
                          </a:lnTo>
                          <a:close/>
                          <a:moveTo>
                            <a:pt x="583502" y="222695"/>
                          </a:moveTo>
                          <a:cubicBezTo>
                            <a:pt x="607790" y="221647"/>
                            <a:pt x="632079" y="220694"/>
                            <a:pt x="656273" y="219742"/>
                          </a:cubicBezTo>
                          <a:cubicBezTo>
                            <a:pt x="631984" y="219646"/>
                            <a:pt x="607790" y="219456"/>
                            <a:pt x="583502" y="219456"/>
                          </a:cubicBezTo>
                          <a:cubicBezTo>
                            <a:pt x="674465" y="215551"/>
                            <a:pt x="765524" y="212027"/>
                            <a:pt x="856679" y="209074"/>
                          </a:cubicBezTo>
                          <a:cubicBezTo>
                            <a:pt x="1006602" y="207454"/>
                            <a:pt x="1156430" y="207169"/>
                            <a:pt x="1306354" y="208121"/>
                          </a:cubicBezTo>
                          <a:cubicBezTo>
                            <a:pt x="1376267" y="210598"/>
                            <a:pt x="1446181" y="213360"/>
                            <a:pt x="1516094" y="216408"/>
                          </a:cubicBezTo>
                          <a:cubicBezTo>
                            <a:pt x="1497425" y="216694"/>
                            <a:pt x="1478852" y="217170"/>
                            <a:pt x="1460183" y="217456"/>
                          </a:cubicBezTo>
                          <a:cubicBezTo>
                            <a:pt x="1478852" y="218218"/>
                            <a:pt x="1497425" y="218885"/>
                            <a:pt x="1516094" y="219646"/>
                          </a:cubicBezTo>
                          <a:cubicBezTo>
                            <a:pt x="1446086" y="220694"/>
                            <a:pt x="1376077" y="222028"/>
                            <a:pt x="1306068" y="223552"/>
                          </a:cubicBezTo>
                          <a:cubicBezTo>
                            <a:pt x="1156335" y="222599"/>
                            <a:pt x="1006602" y="222885"/>
                            <a:pt x="856964" y="224504"/>
                          </a:cubicBezTo>
                          <a:cubicBezTo>
                            <a:pt x="765905" y="223456"/>
                            <a:pt x="674751" y="222885"/>
                            <a:pt x="583597" y="222695"/>
                          </a:cubicBezTo>
                          <a:close/>
                          <a:moveTo>
                            <a:pt x="626078" y="254794"/>
                          </a:moveTo>
                          <a:cubicBezTo>
                            <a:pt x="663607" y="252508"/>
                            <a:pt x="701135" y="250412"/>
                            <a:pt x="738759" y="248507"/>
                          </a:cubicBezTo>
                          <a:cubicBezTo>
                            <a:pt x="800576" y="248698"/>
                            <a:pt x="862298" y="249269"/>
                            <a:pt x="924116" y="250222"/>
                          </a:cubicBezTo>
                          <a:cubicBezTo>
                            <a:pt x="952881" y="252698"/>
                            <a:pt x="981551" y="255365"/>
                            <a:pt x="1010221" y="258032"/>
                          </a:cubicBezTo>
                          <a:cubicBezTo>
                            <a:pt x="1002506" y="258413"/>
                            <a:pt x="994886" y="258794"/>
                            <a:pt x="987171" y="259175"/>
                          </a:cubicBezTo>
                          <a:cubicBezTo>
                            <a:pt x="994791" y="259842"/>
                            <a:pt x="1002506" y="260509"/>
                            <a:pt x="1010221" y="261271"/>
                          </a:cubicBezTo>
                          <a:cubicBezTo>
                            <a:pt x="981266" y="262604"/>
                            <a:pt x="952405" y="264128"/>
                            <a:pt x="923449" y="265652"/>
                          </a:cubicBezTo>
                          <a:cubicBezTo>
                            <a:pt x="861822" y="264605"/>
                            <a:pt x="800195" y="264033"/>
                            <a:pt x="738569" y="263938"/>
                          </a:cubicBezTo>
                          <a:cubicBezTo>
                            <a:pt x="701135" y="261842"/>
                            <a:pt x="663607" y="259842"/>
                            <a:pt x="626078" y="258032"/>
                          </a:cubicBezTo>
                          <a:cubicBezTo>
                            <a:pt x="636080" y="257461"/>
                            <a:pt x="646081" y="256889"/>
                            <a:pt x="656082" y="256318"/>
                          </a:cubicBezTo>
                          <a:cubicBezTo>
                            <a:pt x="646081" y="255842"/>
                            <a:pt x="636080" y="255270"/>
                            <a:pt x="626078" y="254698"/>
                          </a:cubicBezTo>
                          <a:close/>
                          <a:moveTo>
                            <a:pt x="699326" y="306610"/>
                          </a:moveTo>
                          <a:cubicBezTo>
                            <a:pt x="655511" y="307086"/>
                            <a:pt x="611696" y="307277"/>
                            <a:pt x="567881" y="307277"/>
                          </a:cubicBezTo>
                          <a:cubicBezTo>
                            <a:pt x="541211" y="305276"/>
                            <a:pt x="514636" y="303181"/>
                            <a:pt x="488061" y="300990"/>
                          </a:cubicBezTo>
                          <a:cubicBezTo>
                            <a:pt x="495205" y="300514"/>
                            <a:pt x="502253" y="299942"/>
                            <a:pt x="509397" y="299466"/>
                          </a:cubicBezTo>
                          <a:cubicBezTo>
                            <a:pt x="502349" y="298895"/>
                            <a:pt x="495205" y="298323"/>
                            <a:pt x="488156" y="297752"/>
                          </a:cubicBezTo>
                          <a:cubicBezTo>
                            <a:pt x="514826" y="295846"/>
                            <a:pt x="541496" y="293942"/>
                            <a:pt x="568071" y="291846"/>
                          </a:cubicBezTo>
                          <a:cubicBezTo>
                            <a:pt x="611791" y="291846"/>
                            <a:pt x="655511" y="291655"/>
                            <a:pt x="699230" y="291179"/>
                          </a:cubicBezTo>
                          <a:lnTo>
                            <a:pt x="760667" y="296513"/>
                          </a:lnTo>
                          <a:lnTo>
                            <a:pt x="744284" y="298323"/>
                          </a:lnTo>
                          <a:lnTo>
                            <a:pt x="760667" y="299752"/>
                          </a:lnTo>
                          <a:lnTo>
                            <a:pt x="699421" y="306610"/>
                          </a:lnTo>
                          <a:close/>
                          <a:moveTo>
                            <a:pt x="1448848" y="301085"/>
                          </a:moveTo>
                          <a:cubicBezTo>
                            <a:pt x="1314831" y="296799"/>
                            <a:pt x="1180148" y="295465"/>
                            <a:pt x="1046607" y="303847"/>
                          </a:cubicBezTo>
                          <a:cubicBezTo>
                            <a:pt x="965359" y="308038"/>
                            <a:pt x="884301" y="315754"/>
                            <a:pt x="804958" y="328422"/>
                          </a:cubicBezTo>
                          <a:cubicBezTo>
                            <a:pt x="846487" y="320707"/>
                            <a:pt x="888587" y="314420"/>
                            <a:pt x="931164" y="309181"/>
                          </a:cubicBezTo>
                          <a:cubicBezTo>
                            <a:pt x="888778" y="313277"/>
                            <a:pt x="846677" y="318516"/>
                            <a:pt x="804958" y="325184"/>
                          </a:cubicBezTo>
                          <a:cubicBezTo>
                            <a:pt x="883444" y="310610"/>
                            <a:pt x="964216" y="300800"/>
                            <a:pt x="1045655" y="294608"/>
                          </a:cubicBezTo>
                          <a:cubicBezTo>
                            <a:pt x="1179957" y="286131"/>
                            <a:pt x="1315117" y="287464"/>
                            <a:pt x="1449419" y="291846"/>
                          </a:cubicBezTo>
                          <a:cubicBezTo>
                            <a:pt x="1512094" y="294894"/>
                            <a:pt x="1574578" y="298609"/>
                            <a:pt x="1637062" y="302419"/>
                          </a:cubicBezTo>
                          <a:cubicBezTo>
                            <a:pt x="1603724" y="301466"/>
                            <a:pt x="1570387" y="300609"/>
                            <a:pt x="1537145" y="299847"/>
                          </a:cubicBezTo>
                          <a:cubicBezTo>
                            <a:pt x="1570482" y="301752"/>
                            <a:pt x="1603820" y="303657"/>
                            <a:pt x="1637062" y="305753"/>
                          </a:cubicBezTo>
                          <a:cubicBezTo>
                            <a:pt x="1574292" y="304038"/>
                            <a:pt x="1511522" y="302323"/>
                            <a:pt x="1448848" y="301276"/>
                          </a:cubicBezTo>
                          <a:close/>
                          <a:moveTo>
                            <a:pt x="2056067" y="266890"/>
                          </a:moveTo>
                          <a:lnTo>
                            <a:pt x="1399508" y="268510"/>
                          </a:lnTo>
                          <a:lnTo>
                            <a:pt x="1000220" y="263366"/>
                          </a:lnTo>
                          <a:lnTo>
                            <a:pt x="1106615" y="261461"/>
                          </a:lnTo>
                          <a:lnTo>
                            <a:pt x="1000220" y="260128"/>
                          </a:lnTo>
                          <a:lnTo>
                            <a:pt x="1399508" y="253079"/>
                          </a:lnTo>
                          <a:lnTo>
                            <a:pt x="2056067" y="251460"/>
                          </a:lnTo>
                          <a:lnTo>
                            <a:pt x="2362676" y="256794"/>
                          </a:lnTo>
                          <a:lnTo>
                            <a:pt x="2280952" y="258604"/>
                          </a:lnTo>
                          <a:lnTo>
                            <a:pt x="2362676" y="260032"/>
                          </a:lnTo>
                          <a:lnTo>
                            <a:pt x="2055971" y="26689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6" name="Vrije vorm: vorm 8895">
                      <a:extLst>
                        <a:ext uri="{FF2B5EF4-FFF2-40B4-BE49-F238E27FC236}">
                          <a16:creationId xmlns:a16="http://schemas.microsoft.com/office/drawing/2014/main" id="{D91EF597-84BA-7EB0-A7E1-6F7EE8727A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4278" y="3550602"/>
                      <a:ext cx="220217" cy="8953"/>
                    </a:xfrm>
                    <a:custGeom>
                      <a:avLst/>
                      <a:gdLst>
                        <a:gd name="connsiteX0" fmla="*/ 220218 w 220217"/>
                        <a:gd name="connsiteY0" fmla="*/ 3143 h 8953"/>
                        <a:gd name="connsiteX1" fmla="*/ 220218 w 220217"/>
                        <a:gd name="connsiteY1" fmla="*/ 0 h 8953"/>
                        <a:gd name="connsiteX2" fmla="*/ 0 w 220217"/>
                        <a:gd name="connsiteY2" fmla="*/ 8954 h 8953"/>
                        <a:gd name="connsiteX3" fmla="*/ 220218 w 220217"/>
                        <a:gd name="connsiteY3" fmla="*/ 3143 h 8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8953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6" y="3239"/>
                            <a:pt x="73438" y="6191"/>
                            <a:pt x="0" y="8954"/>
                          </a:cubicBezTo>
                          <a:cubicBezTo>
                            <a:pt x="73438" y="7239"/>
                            <a:pt x="146876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7" name="Vrije vorm: vorm 8896">
                      <a:extLst>
                        <a:ext uri="{FF2B5EF4-FFF2-40B4-BE49-F238E27FC236}">
                          <a16:creationId xmlns:a16="http://schemas.microsoft.com/office/drawing/2014/main" id="{32014067-DBCE-09ED-2D75-42D3F7AEDD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408" y="3329700"/>
                      <a:ext cx="1809178" cy="33861"/>
                    </a:xfrm>
                    <a:custGeom>
                      <a:avLst/>
                      <a:gdLst>
                        <a:gd name="connsiteX0" fmla="*/ 1810 w 1809178"/>
                        <a:gd name="connsiteY0" fmla="*/ 26782 h 33861"/>
                        <a:gd name="connsiteX1" fmla="*/ 80582 w 1809178"/>
                        <a:gd name="connsiteY1" fmla="*/ 32211 h 33861"/>
                        <a:gd name="connsiteX2" fmla="*/ 209169 w 1809178"/>
                        <a:gd name="connsiteY2" fmla="*/ 33735 h 33861"/>
                        <a:gd name="connsiteX3" fmla="*/ 483203 w 1809178"/>
                        <a:gd name="connsiteY3" fmla="*/ 23639 h 33861"/>
                        <a:gd name="connsiteX4" fmla="*/ 934879 w 1809178"/>
                        <a:gd name="connsiteY4" fmla="*/ 4017 h 33861"/>
                        <a:gd name="connsiteX5" fmla="*/ 1387602 w 1809178"/>
                        <a:gd name="connsiteY5" fmla="*/ 10685 h 33861"/>
                        <a:gd name="connsiteX6" fmla="*/ 1696593 w 1809178"/>
                        <a:gd name="connsiteY6" fmla="*/ 22686 h 33861"/>
                        <a:gd name="connsiteX7" fmla="*/ 1809179 w 1809178"/>
                        <a:gd name="connsiteY7" fmla="*/ 21258 h 33861"/>
                        <a:gd name="connsiteX8" fmla="*/ 1387602 w 1809178"/>
                        <a:gd name="connsiteY8" fmla="*/ 7446 h 33861"/>
                        <a:gd name="connsiteX9" fmla="*/ 934879 w 1809178"/>
                        <a:gd name="connsiteY9" fmla="*/ 779 h 33861"/>
                        <a:gd name="connsiteX10" fmla="*/ 483203 w 1809178"/>
                        <a:gd name="connsiteY10" fmla="*/ 20400 h 33861"/>
                        <a:gd name="connsiteX11" fmla="*/ 209169 w 1809178"/>
                        <a:gd name="connsiteY11" fmla="*/ 30497 h 33861"/>
                        <a:gd name="connsiteX12" fmla="*/ 1810 w 1809178"/>
                        <a:gd name="connsiteY12" fmla="*/ 25258 h 33861"/>
                        <a:gd name="connsiteX13" fmla="*/ 1810 w 1809178"/>
                        <a:gd name="connsiteY13" fmla="*/ 25258 h 33861"/>
                        <a:gd name="connsiteX14" fmla="*/ 0 w 1809178"/>
                        <a:gd name="connsiteY14" fmla="*/ 25163 h 33861"/>
                        <a:gd name="connsiteX15" fmla="*/ 0 w 1809178"/>
                        <a:gd name="connsiteY15" fmla="*/ 26592 h 33861"/>
                        <a:gd name="connsiteX16" fmla="*/ 1810 w 1809178"/>
                        <a:gd name="connsiteY16" fmla="*/ 26782 h 33861"/>
                        <a:gd name="connsiteX17" fmla="*/ 1810 w 1809178"/>
                        <a:gd name="connsiteY17" fmla="*/ 26782 h 3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3861">
                          <a:moveTo>
                            <a:pt x="1810" y="26782"/>
                          </a:moveTo>
                          <a:cubicBezTo>
                            <a:pt x="28003" y="28973"/>
                            <a:pt x="54293" y="30783"/>
                            <a:pt x="80582" y="32211"/>
                          </a:cubicBezTo>
                          <a:cubicBezTo>
                            <a:pt x="123349" y="33640"/>
                            <a:pt x="166307" y="34116"/>
                            <a:pt x="209169" y="33735"/>
                          </a:cubicBezTo>
                          <a:cubicBezTo>
                            <a:pt x="300704" y="32973"/>
                            <a:pt x="392049" y="28878"/>
                            <a:pt x="483203" y="23639"/>
                          </a:cubicBezTo>
                          <a:cubicBezTo>
                            <a:pt x="633413" y="16686"/>
                            <a:pt x="783622" y="6875"/>
                            <a:pt x="934879" y="4017"/>
                          </a:cubicBezTo>
                          <a:cubicBezTo>
                            <a:pt x="1086136" y="1350"/>
                            <a:pt x="1237107" y="5922"/>
                            <a:pt x="1387602" y="10685"/>
                          </a:cubicBezTo>
                          <a:cubicBezTo>
                            <a:pt x="1490567" y="15447"/>
                            <a:pt x="1593437" y="20115"/>
                            <a:pt x="1696593" y="22686"/>
                          </a:cubicBezTo>
                          <a:cubicBezTo>
                            <a:pt x="1734122" y="22496"/>
                            <a:pt x="1771650" y="22115"/>
                            <a:pt x="1809179" y="21258"/>
                          </a:cubicBezTo>
                          <a:cubicBezTo>
                            <a:pt x="1668304" y="20400"/>
                            <a:pt x="1528001" y="13828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40018" y="31068"/>
                            <a:pt x="70676" y="29640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8" name="Vrije vorm: vorm 8897">
                      <a:extLst>
                        <a:ext uri="{FF2B5EF4-FFF2-40B4-BE49-F238E27FC236}">
                          <a16:creationId xmlns:a16="http://schemas.microsoft.com/office/drawing/2014/main" id="{578C3AD6-0E0F-30A8-7ABB-CA45E914E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2283"/>
                      <a:ext cx="326993" cy="7524"/>
                    </a:xfrm>
                    <a:custGeom>
                      <a:avLst/>
                      <a:gdLst>
                        <a:gd name="connsiteX0" fmla="*/ 325660 w 326993"/>
                        <a:gd name="connsiteY0" fmla="*/ 4286 h 7524"/>
                        <a:gd name="connsiteX1" fmla="*/ 105346 w 326993"/>
                        <a:gd name="connsiteY1" fmla="*/ 0 h 7524"/>
                        <a:gd name="connsiteX2" fmla="*/ 0 w 326993"/>
                        <a:gd name="connsiteY2" fmla="*/ 2857 h 7524"/>
                        <a:gd name="connsiteX3" fmla="*/ 27908 w 326993"/>
                        <a:gd name="connsiteY3" fmla="*/ 5334 h 7524"/>
                        <a:gd name="connsiteX4" fmla="*/ 105346 w 326993"/>
                        <a:gd name="connsiteY4" fmla="*/ 3238 h 7524"/>
                        <a:gd name="connsiteX5" fmla="*/ 326993 w 326993"/>
                        <a:gd name="connsiteY5" fmla="*/ 7525 h 7524"/>
                        <a:gd name="connsiteX6" fmla="*/ 325660 w 326993"/>
                        <a:gd name="connsiteY6" fmla="*/ 4286 h 7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524">
                          <a:moveTo>
                            <a:pt x="325660" y="4286"/>
                          </a:moveTo>
                          <a:cubicBezTo>
                            <a:pt x="252222" y="3429"/>
                            <a:pt x="178784" y="2000"/>
                            <a:pt x="105346" y="0"/>
                          </a:cubicBezTo>
                          <a:cubicBezTo>
                            <a:pt x="70295" y="1048"/>
                            <a:pt x="35147" y="2000"/>
                            <a:pt x="0" y="2857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96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525"/>
                          </a:cubicBezTo>
                          <a:cubicBezTo>
                            <a:pt x="326612" y="6382"/>
                            <a:pt x="326136" y="5334"/>
                            <a:pt x="325660" y="4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9" name="Vrije vorm: vorm 8898">
                      <a:extLst>
                        <a:ext uri="{FF2B5EF4-FFF2-40B4-BE49-F238E27FC236}">
                          <a16:creationId xmlns:a16="http://schemas.microsoft.com/office/drawing/2014/main" id="{2C44D78F-5593-910B-9003-ED4B504588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025" y="3550507"/>
                      <a:ext cx="1869471" cy="56483"/>
                    </a:xfrm>
                    <a:custGeom>
                      <a:avLst/>
                      <a:gdLst>
                        <a:gd name="connsiteX0" fmla="*/ 999268 w 1869471"/>
                        <a:gd name="connsiteY0" fmla="*/ 12192 h 56483"/>
                        <a:gd name="connsiteX1" fmla="*/ 773049 w 1869471"/>
                        <a:gd name="connsiteY1" fmla="*/ 8477 h 56483"/>
                        <a:gd name="connsiteX2" fmla="*/ 546449 w 1869471"/>
                        <a:gd name="connsiteY2" fmla="*/ 11906 h 56483"/>
                        <a:gd name="connsiteX3" fmla="*/ 0 w 1869471"/>
                        <a:gd name="connsiteY3" fmla="*/ 56483 h 56483"/>
                        <a:gd name="connsiteX4" fmla="*/ 288608 w 1869471"/>
                        <a:gd name="connsiteY4" fmla="*/ 32385 h 56483"/>
                        <a:gd name="connsiteX5" fmla="*/ 546354 w 1869471"/>
                        <a:gd name="connsiteY5" fmla="*/ 15049 h 56483"/>
                        <a:gd name="connsiteX6" fmla="*/ 772954 w 1869471"/>
                        <a:gd name="connsiteY6" fmla="*/ 11621 h 56483"/>
                        <a:gd name="connsiteX7" fmla="*/ 999172 w 1869471"/>
                        <a:gd name="connsiteY7" fmla="*/ 15335 h 56483"/>
                        <a:gd name="connsiteX8" fmla="*/ 1451515 w 1869471"/>
                        <a:gd name="connsiteY8" fmla="*/ 12668 h 56483"/>
                        <a:gd name="connsiteX9" fmla="*/ 1649159 w 1869471"/>
                        <a:gd name="connsiteY9" fmla="*/ 8954 h 56483"/>
                        <a:gd name="connsiteX10" fmla="*/ 1869472 w 1869471"/>
                        <a:gd name="connsiteY10" fmla="*/ 0 h 56483"/>
                        <a:gd name="connsiteX11" fmla="*/ 1869472 w 1869471"/>
                        <a:gd name="connsiteY11" fmla="*/ 0 h 56483"/>
                        <a:gd name="connsiteX12" fmla="*/ 1451610 w 1869471"/>
                        <a:gd name="connsiteY12" fmla="*/ 9430 h 56483"/>
                        <a:gd name="connsiteX13" fmla="*/ 999268 w 1869471"/>
                        <a:gd name="connsiteY13" fmla="*/ 12097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6483">
                          <a:moveTo>
                            <a:pt x="999268" y="12192"/>
                          </a:moveTo>
                          <a:cubicBezTo>
                            <a:pt x="923925" y="11430"/>
                            <a:pt x="848582" y="9239"/>
                            <a:pt x="773049" y="8477"/>
                          </a:cubicBezTo>
                          <a:cubicBezTo>
                            <a:pt x="697516" y="7525"/>
                            <a:pt x="621792" y="8954"/>
                            <a:pt x="546449" y="11906"/>
                          </a:cubicBezTo>
                          <a:cubicBezTo>
                            <a:pt x="362998" y="20288"/>
                            <a:pt x="181356" y="38386"/>
                            <a:pt x="0" y="56483"/>
                          </a:cubicBezTo>
                          <a:cubicBezTo>
                            <a:pt x="96107" y="48006"/>
                            <a:pt x="192215" y="39529"/>
                            <a:pt x="288608" y="32385"/>
                          </a:cubicBezTo>
                          <a:cubicBezTo>
                            <a:pt x="374237" y="25146"/>
                            <a:pt x="460058" y="19050"/>
                            <a:pt x="546354" y="15049"/>
                          </a:cubicBezTo>
                          <a:cubicBezTo>
                            <a:pt x="621792" y="12097"/>
                            <a:pt x="697421" y="10668"/>
                            <a:pt x="772954" y="11621"/>
                          </a:cubicBezTo>
                          <a:cubicBezTo>
                            <a:pt x="848487" y="12382"/>
                            <a:pt x="923830" y="14573"/>
                            <a:pt x="999172" y="15335"/>
                          </a:cubicBezTo>
                          <a:cubicBezTo>
                            <a:pt x="1149953" y="17145"/>
                            <a:pt x="1300734" y="15812"/>
                            <a:pt x="1451515" y="12668"/>
                          </a:cubicBezTo>
                          <a:cubicBezTo>
                            <a:pt x="1517428" y="11716"/>
                            <a:pt x="1583246" y="10478"/>
                            <a:pt x="1649159" y="8954"/>
                          </a:cubicBezTo>
                          <a:cubicBezTo>
                            <a:pt x="1722596" y="6191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00"/>
                            <a:pt x="1590866" y="7525"/>
                            <a:pt x="1451610" y="9430"/>
                          </a:cubicBezTo>
                          <a:cubicBezTo>
                            <a:pt x="1300829" y="12573"/>
                            <a:pt x="1149953" y="13906"/>
                            <a:pt x="999268" y="12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0" name="Vrije vorm: vorm 8899">
                      <a:extLst>
                        <a:ext uri="{FF2B5EF4-FFF2-40B4-BE49-F238E27FC236}">
                          <a16:creationId xmlns:a16="http://schemas.microsoft.com/office/drawing/2014/main" id="{C2FECDBF-4BF3-01A3-B4EE-5EF29A6B9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837" y="3512311"/>
                      <a:ext cx="588359" cy="19827"/>
                    </a:xfrm>
                    <a:custGeom>
                      <a:avLst/>
                      <a:gdLst>
                        <a:gd name="connsiteX0" fmla="*/ 1715 w 588359"/>
                        <a:gd name="connsiteY0" fmla="*/ 15716 h 19827"/>
                        <a:gd name="connsiteX1" fmla="*/ 53245 w 588359"/>
                        <a:gd name="connsiteY1" fmla="*/ 18860 h 19827"/>
                        <a:gd name="connsiteX2" fmla="*/ 140399 w 588359"/>
                        <a:gd name="connsiteY2" fmla="*/ 19526 h 19827"/>
                        <a:gd name="connsiteX3" fmla="*/ 445865 w 588359"/>
                        <a:gd name="connsiteY3" fmla="*/ 11716 h 19827"/>
                        <a:gd name="connsiteX4" fmla="*/ 513207 w 588359"/>
                        <a:gd name="connsiteY4" fmla="*/ 8287 h 19827"/>
                        <a:gd name="connsiteX5" fmla="*/ 588359 w 588359"/>
                        <a:gd name="connsiteY5" fmla="*/ 0 h 19827"/>
                        <a:gd name="connsiteX6" fmla="*/ 445865 w 588359"/>
                        <a:gd name="connsiteY6" fmla="*/ 8477 h 19827"/>
                        <a:gd name="connsiteX7" fmla="*/ 140399 w 588359"/>
                        <a:gd name="connsiteY7" fmla="*/ 16288 h 19827"/>
                        <a:gd name="connsiteX8" fmla="*/ 1810 w 588359"/>
                        <a:gd name="connsiteY8" fmla="*/ 14192 h 19827"/>
                        <a:gd name="connsiteX9" fmla="*/ 1810 w 588359"/>
                        <a:gd name="connsiteY9" fmla="*/ 14192 h 19827"/>
                        <a:gd name="connsiteX10" fmla="*/ 0 w 588359"/>
                        <a:gd name="connsiteY10" fmla="*/ 14192 h 19827"/>
                        <a:gd name="connsiteX11" fmla="*/ 0 w 588359"/>
                        <a:gd name="connsiteY11" fmla="*/ 15716 h 19827"/>
                        <a:gd name="connsiteX12" fmla="*/ 1810 w 588359"/>
                        <a:gd name="connsiteY12" fmla="*/ 15812 h 19827"/>
                        <a:gd name="connsiteX13" fmla="*/ 1810 w 588359"/>
                        <a:gd name="connsiteY13" fmla="*/ 15812 h 19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19827">
                          <a:moveTo>
                            <a:pt x="1715" y="15716"/>
                          </a:moveTo>
                          <a:cubicBezTo>
                            <a:pt x="18860" y="16764"/>
                            <a:pt x="36005" y="18002"/>
                            <a:pt x="53245" y="18860"/>
                          </a:cubicBezTo>
                          <a:cubicBezTo>
                            <a:pt x="82296" y="19336"/>
                            <a:pt x="111347" y="19621"/>
                            <a:pt x="140399" y="19526"/>
                          </a:cubicBezTo>
                          <a:cubicBezTo>
                            <a:pt x="242316" y="20764"/>
                            <a:pt x="344424" y="18193"/>
                            <a:pt x="445865" y="11716"/>
                          </a:cubicBezTo>
                          <a:cubicBezTo>
                            <a:pt x="468344" y="10763"/>
                            <a:pt x="490823" y="9620"/>
                            <a:pt x="513207" y="8287"/>
                          </a:cubicBezTo>
                          <a:cubicBezTo>
                            <a:pt x="538353" y="5715"/>
                            <a:pt x="563404" y="2953"/>
                            <a:pt x="588359" y="0"/>
                          </a:cubicBezTo>
                          <a:cubicBezTo>
                            <a:pt x="540925" y="3715"/>
                            <a:pt x="493395" y="6477"/>
                            <a:pt x="445865" y="8477"/>
                          </a:cubicBezTo>
                          <a:cubicBezTo>
                            <a:pt x="344424" y="14954"/>
                            <a:pt x="242316" y="17526"/>
                            <a:pt x="140399" y="16288"/>
                          </a:cubicBezTo>
                          <a:cubicBezTo>
                            <a:pt x="94202" y="16478"/>
                            <a:pt x="48006" y="15621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1" name="Vrije vorm: vorm 8900">
                      <a:extLst>
                        <a:ext uri="{FF2B5EF4-FFF2-40B4-BE49-F238E27FC236}">
                          <a16:creationId xmlns:a16="http://schemas.microsoft.com/office/drawing/2014/main" id="{306FF1B7-C0EF-8749-D73B-93E31B359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033" y="3531691"/>
                      <a:ext cx="832104" cy="36722"/>
                    </a:xfrm>
                    <a:custGeom>
                      <a:avLst/>
                      <a:gdLst>
                        <a:gd name="connsiteX0" fmla="*/ 644462 w 832104"/>
                        <a:gd name="connsiteY0" fmla="*/ 6718 h 36722"/>
                        <a:gd name="connsiteX1" fmla="*/ 732187 w 832104"/>
                        <a:gd name="connsiteY1" fmla="*/ 11386 h 36722"/>
                        <a:gd name="connsiteX2" fmla="*/ 832104 w 832104"/>
                        <a:gd name="connsiteY2" fmla="*/ 13957 h 36722"/>
                        <a:gd name="connsiteX3" fmla="*/ 644462 w 832104"/>
                        <a:gd name="connsiteY3" fmla="*/ 3385 h 36722"/>
                        <a:gd name="connsiteX4" fmla="*/ 240697 w 832104"/>
                        <a:gd name="connsiteY4" fmla="*/ 6147 h 36722"/>
                        <a:gd name="connsiteX5" fmla="*/ 0 w 832104"/>
                        <a:gd name="connsiteY5" fmla="*/ 36722 h 36722"/>
                        <a:gd name="connsiteX6" fmla="*/ 126206 w 832104"/>
                        <a:gd name="connsiteY6" fmla="*/ 20720 h 36722"/>
                        <a:gd name="connsiteX7" fmla="*/ 240792 w 832104"/>
                        <a:gd name="connsiteY7" fmla="*/ 9385 h 36722"/>
                        <a:gd name="connsiteX8" fmla="*/ 644557 w 832104"/>
                        <a:gd name="connsiteY8" fmla="*/ 6623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462" y="6718"/>
                          </a:moveTo>
                          <a:cubicBezTo>
                            <a:pt x="673703" y="8147"/>
                            <a:pt x="702945" y="9766"/>
                            <a:pt x="732187" y="11386"/>
                          </a:cubicBezTo>
                          <a:cubicBezTo>
                            <a:pt x="765524" y="12148"/>
                            <a:pt x="798862" y="13100"/>
                            <a:pt x="832104" y="13957"/>
                          </a:cubicBezTo>
                          <a:cubicBezTo>
                            <a:pt x="769620" y="10148"/>
                            <a:pt x="707136" y="6433"/>
                            <a:pt x="644462" y="3385"/>
                          </a:cubicBezTo>
                          <a:cubicBezTo>
                            <a:pt x="510159" y="-901"/>
                            <a:pt x="375094" y="-2235"/>
                            <a:pt x="240697" y="6147"/>
                          </a:cubicBezTo>
                          <a:cubicBezTo>
                            <a:pt x="159258" y="12338"/>
                            <a:pt x="78486" y="22149"/>
                            <a:pt x="0" y="36722"/>
                          </a:cubicBezTo>
                          <a:cubicBezTo>
                            <a:pt x="41624" y="30055"/>
                            <a:pt x="83820" y="24911"/>
                            <a:pt x="126206" y="20720"/>
                          </a:cubicBezTo>
                          <a:cubicBezTo>
                            <a:pt x="164116" y="16053"/>
                            <a:pt x="202406" y="12243"/>
                            <a:pt x="240792" y="9385"/>
                          </a:cubicBezTo>
                          <a:cubicBezTo>
                            <a:pt x="375094" y="908"/>
                            <a:pt x="510254" y="2242"/>
                            <a:pt x="644557" y="6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2" name="Vrije vorm: vorm 8901">
                      <a:extLst>
                        <a:ext uri="{FF2B5EF4-FFF2-40B4-BE49-F238E27FC236}">
                          <a16:creationId xmlns:a16="http://schemas.microsoft.com/office/drawing/2014/main" id="{12C965FE-BFC3-9CA4-76A4-0552EF7168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3065"/>
                      <a:ext cx="352901" cy="5619"/>
                    </a:xfrm>
                    <a:custGeom>
                      <a:avLst/>
                      <a:gdLst>
                        <a:gd name="connsiteX0" fmla="*/ 0 w 352901"/>
                        <a:gd name="connsiteY0" fmla="*/ 3715 h 5619"/>
                        <a:gd name="connsiteX1" fmla="*/ 72104 w 352901"/>
                        <a:gd name="connsiteY1" fmla="*/ 5620 h 5619"/>
                        <a:gd name="connsiteX2" fmla="*/ 135255 w 352901"/>
                        <a:gd name="connsiteY2" fmla="*/ 4381 h 5619"/>
                        <a:gd name="connsiteX3" fmla="*/ 352901 w 352901"/>
                        <a:gd name="connsiteY3" fmla="*/ 3238 h 5619"/>
                        <a:gd name="connsiteX4" fmla="*/ 352901 w 352901"/>
                        <a:gd name="connsiteY4" fmla="*/ 0 h 5619"/>
                        <a:gd name="connsiteX5" fmla="*/ 135255 w 352901"/>
                        <a:gd name="connsiteY5" fmla="*/ 1143 h 5619"/>
                        <a:gd name="connsiteX6" fmla="*/ 0 w 352901"/>
                        <a:gd name="connsiteY6" fmla="*/ 3715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619">
                          <a:moveTo>
                            <a:pt x="0" y="3715"/>
                          </a:moveTo>
                          <a:cubicBezTo>
                            <a:pt x="24003" y="4381"/>
                            <a:pt x="48006" y="4953"/>
                            <a:pt x="72104" y="5620"/>
                          </a:cubicBezTo>
                          <a:cubicBezTo>
                            <a:pt x="93154" y="5239"/>
                            <a:pt x="114205" y="4858"/>
                            <a:pt x="135255" y="4381"/>
                          </a:cubicBezTo>
                          <a:cubicBezTo>
                            <a:pt x="207835" y="4381"/>
                            <a:pt x="280321" y="3905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667"/>
                            <a:pt x="207835" y="1143"/>
                            <a:pt x="135255" y="1143"/>
                          </a:cubicBezTo>
                          <a:cubicBezTo>
                            <a:pt x="90202" y="2191"/>
                            <a:pt x="45053" y="3048"/>
                            <a:pt x="0" y="371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3" name="Vrije vorm: vorm 8902">
                      <a:extLst>
                        <a:ext uri="{FF2B5EF4-FFF2-40B4-BE49-F238E27FC236}">
                          <a16:creationId xmlns:a16="http://schemas.microsoft.com/office/drawing/2014/main" id="{B3D8286F-27F8-6CFA-7ADB-118D86410E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260" y="3373628"/>
                      <a:ext cx="219932" cy="12096"/>
                    </a:xfrm>
                    <a:custGeom>
                      <a:avLst/>
                      <a:gdLst>
                        <a:gd name="connsiteX0" fmla="*/ 64770 w 219932"/>
                        <a:gd name="connsiteY0" fmla="*/ 4096 h 12096"/>
                        <a:gd name="connsiteX1" fmla="*/ 170688 w 219932"/>
                        <a:gd name="connsiteY1" fmla="*/ 9620 h 12096"/>
                        <a:gd name="connsiteX2" fmla="*/ 193548 w 219932"/>
                        <a:gd name="connsiteY2" fmla="*/ 12097 h 12096"/>
                        <a:gd name="connsiteX3" fmla="*/ 219932 w 219932"/>
                        <a:gd name="connsiteY3" fmla="*/ 11621 h 12096"/>
                        <a:gd name="connsiteX4" fmla="*/ 170783 w 219932"/>
                        <a:gd name="connsiteY4" fmla="*/ 6382 h 12096"/>
                        <a:gd name="connsiteX5" fmla="*/ 64865 w 219932"/>
                        <a:gd name="connsiteY5" fmla="*/ 857 h 12096"/>
                        <a:gd name="connsiteX6" fmla="*/ 0 w 219932"/>
                        <a:gd name="connsiteY6" fmla="*/ 0 h 12096"/>
                        <a:gd name="connsiteX7" fmla="*/ 34100 w 219932"/>
                        <a:gd name="connsiteY7" fmla="*/ 3715 h 12096"/>
                        <a:gd name="connsiteX8" fmla="*/ 64770 w 219932"/>
                        <a:gd name="connsiteY8" fmla="*/ 4096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096">
                          <a:moveTo>
                            <a:pt x="64770" y="4096"/>
                          </a:moveTo>
                          <a:cubicBezTo>
                            <a:pt x="100013" y="6096"/>
                            <a:pt x="135350" y="7906"/>
                            <a:pt x="170688" y="9620"/>
                          </a:cubicBezTo>
                          <a:lnTo>
                            <a:pt x="193548" y="12097"/>
                          </a:lnTo>
                          <a:lnTo>
                            <a:pt x="219932" y="11621"/>
                          </a:lnTo>
                          <a:lnTo>
                            <a:pt x="170783" y="6382"/>
                          </a:lnTo>
                          <a:cubicBezTo>
                            <a:pt x="135446" y="4763"/>
                            <a:pt x="100108" y="285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4" name="Vrije vorm: vorm 8903">
                      <a:extLst>
                        <a:ext uri="{FF2B5EF4-FFF2-40B4-BE49-F238E27FC236}">
                          <a16:creationId xmlns:a16="http://schemas.microsoft.com/office/drawing/2014/main" id="{6BF1C969-E6D8-7333-7564-2075C5A7CD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096" y="3381724"/>
                      <a:ext cx="311848" cy="16683"/>
                    </a:xfrm>
                    <a:custGeom>
                      <a:avLst/>
                      <a:gdLst>
                        <a:gd name="connsiteX0" fmla="*/ 91440 w 311848"/>
                        <a:gd name="connsiteY0" fmla="*/ 14097 h 16683"/>
                        <a:gd name="connsiteX1" fmla="*/ 241459 w 311848"/>
                        <a:gd name="connsiteY1" fmla="*/ 5810 h 16683"/>
                        <a:gd name="connsiteX2" fmla="*/ 274892 w 311848"/>
                        <a:gd name="connsiteY2" fmla="*/ 4572 h 16683"/>
                        <a:gd name="connsiteX3" fmla="*/ 311849 w 311848"/>
                        <a:gd name="connsiteY3" fmla="*/ 0 h 16683"/>
                        <a:gd name="connsiteX4" fmla="*/ 241364 w 311848"/>
                        <a:gd name="connsiteY4" fmla="*/ 2572 h 16683"/>
                        <a:gd name="connsiteX5" fmla="*/ 91345 w 311848"/>
                        <a:gd name="connsiteY5" fmla="*/ 10858 h 16683"/>
                        <a:gd name="connsiteX6" fmla="*/ 0 w 311848"/>
                        <a:gd name="connsiteY6" fmla="*/ 16478 h 16683"/>
                        <a:gd name="connsiteX7" fmla="*/ 48768 w 311848"/>
                        <a:gd name="connsiteY7" fmla="*/ 16669 h 16683"/>
                        <a:gd name="connsiteX8" fmla="*/ 91345 w 311848"/>
                        <a:gd name="connsiteY8" fmla="*/ 14002 h 16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683">
                          <a:moveTo>
                            <a:pt x="91440" y="14097"/>
                          </a:moveTo>
                          <a:cubicBezTo>
                            <a:pt x="141541" y="12192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4" y="2572"/>
                          </a:cubicBezTo>
                          <a:cubicBezTo>
                            <a:pt x="191453" y="6191"/>
                            <a:pt x="141446" y="8953"/>
                            <a:pt x="91345" y="10858"/>
                          </a:cubicBezTo>
                          <a:cubicBezTo>
                            <a:pt x="60960" y="13049"/>
                            <a:pt x="30480" y="14954"/>
                            <a:pt x="0" y="16478"/>
                          </a:cubicBezTo>
                          <a:cubicBezTo>
                            <a:pt x="16288" y="16764"/>
                            <a:pt x="32576" y="16669"/>
                            <a:pt x="48768" y="16669"/>
                          </a:cubicBezTo>
                          <a:cubicBezTo>
                            <a:pt x="62960" y="15811"/>
                            <a:pt x="77153" y="15049"/>
                            <a:pt x="91345" y="1400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5" name="Vrije vorm: vorm 8904">
                      <a:extLst>
                        <a:ext uri="{FF2B5EF4-FFF2-40B4-BE49-F238E27FC236}">
                          <a16:creationId xmlns:a16="http://schemas.microsoft.com/office/drawing/2014/main" id="{3E6ACFA3-3D80-7B07-C7D7-0AE03C89D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1734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00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953 h 6667"/>
                        <a:gd name="connsiteX6" fmla="*/ 260033 w 295465"/>
                        <a:gd name="connsiteY6" fmla="*/ 6668 h 6667"/>
                        <a:gd name="connsiteX7" fmla="*/ 295465 w 295465"/>
                        <a:gd name="connsiteY7" fmla="*/ 5524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00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953"/>
                          </a:lnTo>
                          <a:lnTo>
                            <a:pt x="260033" y="6668"/>
                          </a:lnTo>
                          <a:lnTo>
                            <a:pt x="295465" y="5524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6" name="Vrije vorm: vorm 8905">
                      <a:extLst>
                        <a:ext uri="{FF2B5EF4-FFF2-40B4-BE49-F238E27FC236}">
                          <a16:creationId xmlns:a16="http://schemas.microsoft.com/office/drawing/2014/main" id="{8C1CBCEF-0385-28EF-941A-435BFB4227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4786"/>
                      <a:ext cx="1362456" cy="10001"/>
                    </a:xfrm>
                    <a:custGeom>
                      <a:avLst/>
                      <a:gdLst>
                        <a:gd name="connsiteX0" fmla="*/ 399288 w 1362456"/>
                        <a:gd name="connsiteY0" fmla="*/ 1619 h 10001"/>
                        <a:gd name="connsiteX1" fmla="*/ 0 w 1362456"/>
                        <a:gd name="connsiteY1" fmla="*/ 8668 h 10001"/>
                        <a:gd name="connsiteX2" fmla="*/ 106394 w 1362456"/>
                        <a:gd name="connsiteY2" fmla="*/ 10001 h 10001"/>
                        <a:gd name="connsiteX3" fmla="*/ 399288 w 1362456"/>
                        <a:gd name="connsiteY3" fmla="*/ 4858 h 10001"/>
                        <a:gd name="connsiteX4" fmla="*/ 1055846 w 1362456"/>
                        <a:gd name="connsiteY4" fmla="*/ 3238 h 10001"/>
                        <a:gd name="connsiteX5" fmla="*/ 1280732 w 1362456"/>
                        <a:gd name="connsiteY5" fmla="*/ 7144 h 10001"/>
                        <a:gd name="connsiteX6" fmla="*/ 1362456 w 1362456"/>
                        <a:gd name="connsiteY6" fmla="*/ 5334 h 10001"/>
                        <a:gd name="connsiteX7" fmla="*/ 1055846 w 1362456"/>
                        <a:gd name="connsiteY7" fmla="*/ 0 h 10001"/>
                        <a:gd name="connsiteX8" fmla="*/ 399288 w 1362456"/>
                        <a:gd name="connsiteY8" fmla="*/ 1619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0001">
                          <a:moveTo>
                            <a:pt x="399288" y="1619"/>
                          </a:moveTo>
                          <a:lnTo>
                            <a:pt x="0" y="8668"/>
                          </a:lnTo>
                          <a:lnTo>
                            <a:pt x="106394" y="10001"/>
                          </a:lnTo>
                          <a:lnTo>
                            <a:pt x="399288" y="4858"/>
                          </a:lnTo>
                          <a:lnTo>
                            <a:pt x="1055846" y="3238"/>
                          </a:lnTo>
                          <a:lnTo>
                            <a:pt x="1280732" y="7144"/>
                          </a:lnTo>
                          <a:lnTo>
                            <a:pt x="1362456" y="5334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7" name="Vrije vorm: vorm 8906">
                      <a:extLst>
                        <a:ext uri="{FF2B5EF4-FFF2-40B4-BE49-F238E27FC236}">
                          <a16:creationId xmlns:a16="http://schemas.microsoft.com/office/drawing/2014/main" id="{B3AF393F-5D2B-4503-2CFE-75DA871E39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481" y="3450998"/>
                      <a:ext cx="932592" cy="12164"/>
                    </a:xfrm>
                    <a:custGeom>
                      <a:avLst/>
                      <a:gdLst>
                        <a:gd name="connsiteX0" fmla="*/ 722852 w 932592"/>
                        <a:gd name="connsiteY0" fmla="*/ 3783 h 12164"/>
                        <a:gd name="connsiteX1" fmla="*/ 876681 w 932592"/>
                        <a:gd name="connsiteY1" fmla="*/ 9879 h 12164"/>
                        <a:gd name="connsiteX2" fmla="*/ 932593 w 932592"/>
                        <a:gd name="connsiteY2" fmla="*/ 8831 h 12164"/>
                        <a:gd name="connsiteX3" fmla="*/ 722852 w 932592"/>
                        <a:gd name="connsiteY3" fmla="*/ 544 h 12164"/>
                        <a:gd name="connsiteX4" fmla="*/ 273177 w 932592"/>
                        <a:gd name="connsiteY4" fmla="*/ 1497 h 12164"/>
                        <a:gd name="connsiteX5" fmla="*/ 0 w 932592"/>
                        <a:gd name="connsiteY5" fmla="*/ 11879 h 12164"/>
                        <a:gd name="connsiteX6" fmla="*/ 72771 w 932592"/>
                        <a:gd name="connsiteY6" fmla="*/ 12165 h 12164"/>
                        <a:gd name="connsiteX7" fmla="*/ 273082 w 932592"/>
                        <a:gd name="connsiteY7" fmla="*/ 4735 h 12164"/>
                        <a:gd name="connsiteX8" fmla="*/ 722757 w 932592"/>
                        <a:gd name="connsiteY8" fmla="*/ 3783 h 12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164">
                          <a:moveTo>
                            <a:pt x="722852" y="3783"/>
                          </a:moveTo>
                          <a:cubicBezTo>
                            <a:pt x="774192" y="5592"/>
                            <a:pt x="825436" y="7688"/>
                            <a:pt x="876681" y="9879"/>
                          </a:cubicBezTo>
                          <a:cubicBezTo>
                            <a:pt x="895350" y="9593"/>
                            <a:pt x="913924" y="9117"/>
                            <a:pt x="932593" y="8831"/>
                          </a:cubicBezTo>
                          <a:cubicBezTo>
                            <a:pt x="862774" y="5783"/>
                            <a:pt x="792861" y="3021"/>
                            <a:pt x="722852" y="544"/>
                          </a:cubicBezTo>
                          <a:cubicBezTo>
                            <a:pt x="572929" y="-408"/>
                            <a:pt x="423100" y="-123"/>
                            <a:pt x="273177" y="1497"/>
                          </a:cubicBezTo>
                          <a:cubicBezTo>
                            <a:pt x="182023" y="4545"/>
                            <a:pt x="90964" y="7974"/>
                            <a:pt x="0" y="11879"/>
                          </a:cubicBezTo>
                          <a:cubicBezTo>
                            <a:pt x="24289" y="11879"/>
                            <a:pt x="48577" y="12069"/>
                            <a:pt x="72771" y="12165"/>
                          </a:cubicBezTo>
                          <a:cubicBezTo>
                            <a:pt x="139541" y="9498"/>
                            <a:pt x="206312" y="6926"/>
                            <a:pt x="273082" y="4735"/>
                          </a:cubicBezTo>
                          <a:cubicBezTo>
                            <a:pt x="423005" y="3116"/>
                            <a:pt x="572834" y="2830"/>
                            <a:pt x="722757" y="378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8" name="Vrije vorm: vorm 8907">
                      <a:extLst>
                        <a:ext uri="{FF2B5EF4-FFF2-40B4-BE49-F238E27FC236}">
                          <a16:creationId xmlns:a16="http://schemas.microsoft.com/office/drawing/2014/main" id="{46BED0D7-54AC-B4CE-7977-8AEF43421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58946"/>
                      <a:ext cx="1765553" cy="26003"/>
                    </a:xfrm>
                    <a:custGeom>
                      <a:avLst/>
                      <a:gdLst>
                        <a:gd name="connsiteX0" fmla="*/ 517208 w 1765553"/>
                        <a:gd name="connsiteY0" fmla="*/ 15621 h 26003"/>
                        <a:gd name="connsiteX1" fmla="*/ 729806 w 1765553"/>
                        <a:gd name="connsiteY1" fmla="*/ 18955 h 26003"/>
                        <a:gd name="connsiteX2" fmla="*/ 942499 w 1765553"/>
                        <a:gd name="connsiteY2" fmla="*/ 19812 h 26003"/>
                        <a:gd name="connsiteX3" fmla="*/ 1368171 w 1765553"/>
                        <a:gd name="connsiteY3" fmla="*/ 16097 h 26003"/>
                        <a:gd name="connsiteX4" fmla="*/ 1659922 w 1765553"/>
                        <a:gd name="connsiteY4" fmla="*/ 23432 h 26003"/>
                        <a:gd name="connsiteX5" fmla="*/ 1765554 w 1765553"/>
                        <a:gd name="connsiteY5" fmla="*/ 26003 h 26003"/>
                        <a:gd name="connsiteX6" fmla="*/ 1368171 w 1765553"/>
                        <a:gd name="connsiteY6" fmla="*/ 12859 h 26003"/>
                        <a:gd name="connsiteX7" fmla="*/ 942499 w 1765553"/>
                        <a:gd name="connsiteY7" fmla="*/ 16574 h 26003"/>
                        <a:gd name="connsiteX8" fmla="*/ 729806 w 1765553"/>
                        <a:gd name="connsiteY8" fmla="*/ 15716 h 26003"/>
                        <a:gd name="connsiteX9" fmla="*/ 517208 w 1765553"/>
                        <a:gd name="connsiteY9" fmla="*/ 12383 h 26003"/>
                        <a:gd name="connsiteX10" fmla="*/ 0 w 1765553"/>
                        <a:gd name="connsiteY10" fmla="*/ 0 h 26003"/>
                        <a:gd name="connsiteX11" fmla="*/ 137255 w 1765553"/>
                        <a:gd name="connsiteY11" fmla="*/ 7906 h 26003"/>
                        <a:gd name="connsiteX12" fmla="*/ 517208 w 1765553"/>
                        <a:gd name="connsiteY12" fmla="*/ 15621 h 2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3" h="26003">
                          <a:moveTo>
                            <a:pt x="517208" y="15621"/>
                          </a:moveTo>
                          <a:cubicBezTo>
                            <a:pt x="588074" y="17145"/>
                            <a:pt x="658940" y="18288"/>
                            <a:pt x="729806" y="18955"/>
                          </a:cubicBezTo>
                          <a:cubicBezTo>
                            <a:pt x="800672" y="19622"/>
                            <a:pt x="871633" y="19907"/>
                            <a:pt x="942499" y="19812"/>
                          </a:cubicBezTo>
                          <a:cubicBezTo>
                            <a:pt x="1084326" y="19812"/>
                            <a:pt x="1226153" y="17050"/>
                            <a:pt x="1368171" y="16097"/>
                          </a:cubicBezTo>
                          <a:cubicBezTo>
                            <a:pt x="1465517" y="17050"/>
                            <a:pt x="1562957" y="18955"/>
                            <a:pt x="1659922" y="23432"/>
                          </a:cubicBezTo>
                          <a:cubicBezTo>
                            <a:pt x="1695164" y="24003"/>
                            <a:pt x="1730407" y="24765"/>
                            <a:pt x="1765554" y="26003"/>
                          </a:cubicBezTo>
                          <a:cubicBezTo>
                            <a:pt x="1633728" y="17145"/>
                            <a:pt x="1500854" y="14097"/>
                            <a:pt x="1368171" y="12859"/>
                          </a:cubicBezTo>
                          <a:cubicBezTo>
                            <a:pt x="1226058" y="13811"/>
                            <a:pt x="1084231" y="16478"/>
                            <a:pt x="942499" y="16574"/>
                          </a:cubicBez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44710" y="10668"/>
                            <a:pt x="172307" y="6572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3" y="11811"/>
                            <a:pt x="390525" y="14383"/>
                            <a:pt x="517208" y="1562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9" name="Vrije vorm: vorm 8908">
                      <a:extLst>
                        <a:ext uri="{FF2B5EF4-FFF2-40B4-BE49-F238E27FC236}">
                          <a16:creationId xmlns:a16="http://schemas.microsoft.com/office/drawing/2014/main" id="{DE040289-0803-2FB0-9D35-05F4EA58B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3916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3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2 h 63616"/>
                        <a:gd name="connsiteX8" fmla="*/ 351473 w 2406491"/>
                        <a:gd name="connsiteY8" fmla="*/ 46291 h 63616"/>
                        <a:gd name="connsiteX9" fmla="*/ 176213 w 2406491"/>
                        <a:gd name="connsiteY9" fmla="*/ 59055 h 63616"/>
                        <a:gd name="connsiteX10" fmla="*/ 0 w 2406491"/>
                        <a:gd name="connsiteY10" fmla="*/ 61627 h 63616"/>
                        <a:gd name="connsiteX11" fmla="*/ 176594 w 2406491"/>
                        <a:gd name="connsiteY11" fmla="*/ 62103 h 63616"/>
                        <a:gd name="connsiteX12" fmla="*/ 187547 w 2406491"/>
                        <a:gd name="connsiteY12" fmla="*/ 61627 h 63616"/>
                        <a:gd name="connsiteX13" fmla="*/ 351473 w 2406491"/>
                        <a:gd name="connsiteY13" fmla="*/ 49530 h 63616"/>
                        <a:gd name="connsiteX14" fmla="*/ 526637 w 2406491"/>
                        <a:gd name="connsiteY14" fmla="*/ 34671 h 63616"/>
                        <a:gd name="connsiteX15" fmla="*/ 548640 w 2406491"/>
                        <a:gd name="connsiteY15" fmla="*/ 33052 h 63616"/>
                        <a:gd name="connsiteX16" fmla="*/ 570643 w 2406491"/>
                        <a:gd name="connsiteY16" fmla="*/ 31623 h 63616"/>
                        <a:gd name="connsiteX17" fmla="*/ 614744 w 2406491"/>
                        <a:gd name="connsiteY17" fmla="*/ 28956 h 63616"/>
                        <a:gd name="connsiteX18" fmla="*/ 703040 w 2406491"/>
                        <a:gd name="connsiteY18" fmla="*/ 25051 h 63616"/>
                        <a:gd name="connsiteX19" fmla="*/ 848297 w 2406491"/>
                        <a:gd name="connsiteY19" fmla="*/ 22098 h 63616"/>
                        <a:gd name="connsiteX20" fmla="*/ 993362 w 2406491"/>
                        <a:gd name="connsiteY20" fmla="*/ 19812 h 63616"/>
                        <a:gd name="connsiteX21" fmla="*/ 1283589 w 2406491"/>
                        <a:gd name="connsiteY21" fmla="*/ 15145 h 63616"/>
                        <a:gd name="connsiteX22" fmla="*/ 1864043 w 2406491"/>
                        <a:gd name="connsiteY22" fmla="*/ 5810 h 63616"/>
                        <a:gd name="connsiteX23" fmla="*/ 2261997 w 2406491"/>
                        <a:gd name="connsiteY23" fmla="*/ 3905 h 63616"/>
                        <a:gd name="connsiteX24" fmla="*/ 2406491 w 2406491"/>
                        <a:gd name="connsiteY24" fmla="*/ 0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3"/>
                          </a:lnTo>
                          <a:lnTo>
                            <a:pt x="848297" y="18859"/>
                          </a:lnTo>
                          <a:cubicBezTo>
                            <a:pt x="799909" y="19621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081" y="24194"/>
                            <a:pt x="614744" y="25717"/>
                          </a:cubicBezTo>
                          <a:cubicBezTo>
                            <a:pt x="600075" y="26479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2"/>
                          </a:lnTo>
                          <a:cubicBezTo>
                            <a:pt x="468059" y="35814"/>
                            <a:pt x="409766" y="41243"/>
                            <a:pt x="351473" y="46291"/>
                          </a:cubicBezTo>
                          <a:cubicBezTo>
                            <a:pt x="293180" y="51245"/>
                            <a:pt x="234791" y="56102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180308" y="62008"/>
                            <a:pt x="183928" y="61817"/>
                            <a:pt x="187547" y="61627"/>
                          </a:cubicBezTo>
                          <a:cubicBezTo>
                            <a:pt x="242316" y="58674"/>
                            <a:pt x="296894" y="54197"/>
                            <a:pt x="351473" y="49530"/>
                          </a:cubicBezTo>
                          <a:cubicBezTo>
                            <a:pt x="409766" y="44482"/>
                            <a:pt x="468059" y="39053"/>
                            <a:pt x="526637" y="34671"/>
                          </a:cubicBezTo>
                          <a:lnTo>
                            <a:pt x="548640" y="33052"/>
                          </a:lnTo>
                          <a:lnTo>
                            <a:pt x="570643" y="31623"/>
                          </a:lnTo>
                          <a:cubicBezTo>
                            <a:pt x="585311" y="30575"/>
                            <a:pt x="600075" y="29718"/>
                            <a:pt x="614744" y="28956"/>
                          </a:cubicBezTo>
                          <a:cubicBezTo>
                            <a:pt x="644176" y="27337"/>
                            <a:pt x="673608" y="26098"/>
                            <a:pt x="703040" y="25051"/>
                          </a:cubicBezTo>
                          <a:cubicBezTo>
                            <a:pt x="751523" y="23717"/>
                            <a:pt x="799909" y="22860"/>
                            <a:pt x="848297" y="22098"/>
                          </a:cubicBezTo>
                          <a:lnTo>
                            <a:pt x="993362" y="19812"/>
                          </a:lnTo>
                          <a:lnTo>
                            <a:pt x="1283589" y="15145"/>
                          </a:lnTo>
                          <a:lnTo>
                            <a:pt x="1864043" y="5810"/>
                          </a:lnTo>
                          <a:lnTo>
                            <a:pt x="2261997" y="3905"/>
                          </a:lnTo>
                          <a:lnTo>
                            <a:pt x="2406491" y="0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0" name="Vrije vorm: vorm 8909">
                      <a:extLst>
                        <a:ext uri="{FF2B5EF4-FFF2-40B4-BE49-F238E27FC236}">
                          <a16:creationId xmlns:a16="http://schemas.microsoft.com/office/drawing/2014/main" id="{0EEBFF45-0E41-5EF5-EC9A-8D8772B5C8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67051"/>
                      <a:ext cx="550164" cy="15745"/>
                    </a:xfrm>
                    <a:custGeom>
                      <a:avLst/>
                      <a:gdLst>
                        <a:gd name="connsiteX0" fmla="*/ 183356 w 550164"/>
                        <a:gd name="connsiteY0" fmla="*/ 1839 h 15745"/>
                        <a:gd name="connsiteX1" fmla="*/ 0 w 550164"/>
                        <a:gd name="connsiteY1" fmla="*/ 15746 h 15745"/>
                        <a:gd name="connsiteX2" fmla="*/ 48768 w 550164"/>
                        <a:gd name="connsiteY2" fmla="*/ 14888 h 15745"/>
                        <a:gd name="connsiteX3" fmla="*/ 183356 w 550164"/>
                        <a:gd name="connsiteY3" fmla="*/ 5078 h 15745"/>
                        <a:gd name="connsiteX4" fmla="*/ 486728 w 550164"/>
                        <a:gd name="connsiteY4" fmla="*/ 5554 h 15745"/>
                        <a:gd name="connsiteX5" fmla="*/ 550164 w 550164"/>
                        <a:gd name="connsiteY5" fmla="*/ 10507 h 15745"/>
                        <a:gd name="connsiteX6" fmla="*/ 550164 w 550164"/>
                        <a:gd name="connsiteY6" fmla="*/ 7268 h 15745"/>
                        <a:gd name="connsiteX7" fmla="*/ 486728 w 550164"/>
                        <a:gd name="connsiteY7" fmla="*/ 2315 h 15745"/>
                        <a:gd name="connsiteX8" fmla="*/ 183356 w 550164"/>
                        <a:gd name="connsiteY8" fmla="*/ 1839 h 1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4" h="15745">
                          <a:moveTo>
                            <a:pt x="183356" y="1839"/>
                          </a:moveTo>
                          <a:cubicBezTo>
                            <a:pt x="122015" y="5459"/>
                            <a:pt x="60865" y="10126"/>
                            <a:pt x="0" y="15746"/>
                          </a:cubicBezTo>
                          <a:cubicBezTo>
                            <a:pt x="16288" y="15365"/>
                            <a:pt x="32480" y="15174"/>
                            <a:pt x="48768" y="14888"/>
                          </a:cubicBezTo>
                          <a:cubicBezTo>
                            <a:pt x="93440" y="11174"/>
                            <a:pt x="138303" y="7745"/>
                            <a:pt x="183356" y="5078"/>
                          </a:cubicBezTo>
                          <a:cubicBezTo>
                            <a:pt x="284512" y="2506"/>
                            <a:pt x="385763" y="2601"/>
                            <a:pt x="486728" y="5554"/>
                          </a:cubicBezTo>
                          <a:cubicBezTo>
                            <a:pt x="507873" y="7078"/>
                            <a:pt x="529019" y="8792"/>
                            <a:pt x="550164" y="10507"/>
                          </a:cubicBezTo>
                          <a:lnTo>
                            <a:pt x="550164" y="7268"/>
                          </a:lnTo>
                          <a:cubicBezTo>
                            <a:pt x="529114" y="5459"/>
                            <a:pt x="507968" y="3839"/>
                            <a:pt x="486728" y="2315"/>
                          </a:cubicBezTo>
                          <a:cubicBezTo>
                            <a:pt x="385667" y="-637"/>
                            <a:pt x="284417" y="-733"/>
                            <a:pt x="183356" y="183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1" name="Vrije vorm: vorm 8910">
                      <a:extLst>
                        <a:ext uri="{FF2B5EF4-FFF2-40B4-BE49-F238E27FC236}">
                          <a16:creationId xmlns:a16="http://schemas.microsoft.com/office/drawing/2014/main" id="{A9BB9B8F-CB15-DADD-5F9F-227A3736A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69557"/>
                      <a:ext cx="676560" cy="10477"/>
                    </a:xfrm>
                    <a:custGeom>
                      <a:avLst/>
                      <a:gdLst>
                        <a:gd name="connsiteX0" fmla="*/ 77534 w 676560"/>
                        <a:gd name="connsiteY0" fmla="*/ 7715 h 10477"/>
                        <a:gd name="connsiteX1" fmla="*/ 485775 w 676560"/>
                        <a:gd name="connsiteY1" fmla="*/ 3238 h 10477"/>
                        <a:gd name="connsiteX2" fmla="*/ 625793 w 676560"/>
                        <a:gd name="connsiteY2" fmla="*/ 6191 h 10477"/>
                        <a:gd name="connsiteX3" fmla="*/ 676561 w 676560"/>
                        <a:gd name="connsiteY3" fmla="*/ 4000 h 10477"/>
                        <a:gd name="connsiteX4" fmla="*/ 485775 w 676560"/>
                        <a:gd name="connsiteY4" fmla="*/ 0 h 10477"/>
                        <a:gd name="connsiteX5" fmla="*/ 77534 w 676560"/>
                        <a:gd name="connsiteY5" fmla="*/ 4477 h 10477"/>
                        <a:gd name="connsiteX6" fmla="*/ 1810 w 676560"/>
                        <a:gd name="connsiteY6" fmla="*/ 7144 h 10477"/>
                        <a:gd name="connsiteX7" fmla="*/ 1810 w 676560"/>
                        <a:gd name="connsiteY7" fmla="*/ 7144 h 10477"/>
                        <a:gd name="connsiteX8" fmla="*/ 1810 w 676560"/>
                        <a:gd name="connsiteY8" fmla="*/ 7144 h 10477"/>
                        <a:gd name="connsiteX9" fmla="*/ 0 w 676560"/>
                        <a:gd name="connsiteY9" fmla="*/ 7239 h 10477"/>
                        <a:gd name="connsiteX10" fmla="*/ 0 w 676560"/>
                        <a:gd name="connsiteY10" fmla="*/ 10478 h 10477"/>
                        <a:gd name="connsiteX11" fmla="*/ 77534 w 676560"/>
                        <a:gd name="connsiteY11" fmla="*/ 7715 h 10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477">
                          <a:moveTo>
                            <a:pt x="77534" y="7715"/>
                          </a:moveTo>
                          <a:lnTo>
                            <a:pt x="485775" y="3238"/>
                          </a:lnTo>
                          <a:lnTo>
                            <a:pt x="625793" y="6191"/>
                          </a:lnTo>
                          <a:lnTo>
                            <a:pt x="676561" y="4000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0" y="7239"/>
                          </a:lnTo>
                          <a:lnTo>
                            <a:pt x="0" y="10478"/>
                          </a:lnTo>
                          <a:lnTo>
                            <a:pt x="77534" y="7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2" name="Vrije vorm: vorm 8911">
                      <a:extLst>
                        <a:ext uri="{FF2B5EF4-FFF2-40B4-BE49-F238E27FC236}">
                          <a16:creationId xmlns:a16="http://schemas.microsoft.com/office/drawing/2014/main" id="{B9E4013F-6C08-176B-AA5E-261997098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5621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6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048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572"/>
                            <a:pt x="50483" y="4001"/>
                            <a:pt x="66866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668"/>
                            <a:pt x="212788" y="10001"/>
                          </a:cubicBezTo>
                          <a:cubicBezTo>
                            <a:pt x="217360" y="9430"/>
                            <a:pt x="221933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3" name="Vrije vorm: vorm 8912">
                      <a:extLst>
                        <a:ext uri="{FF2B5EF4-FFF2-40B4-BE49-F238E27FC236}">
                          <a16:creationId xmlns:a16="http://schemas.microsoft.com/office/drawing/2014/main" id="{3505B5D2-62EE-E5DA-E4BE-A94B6AF31E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0477"/>
                      <a:ext cx="1631632" cy="14192"/>
                    </a:xfrm>
                    <a:custGeom>
                      <a:avLst/>
                      <a:gdLst>
                        <a:gd name="connsiteX0" fmla="*/ 1264349 w 1631632"/>
                        <a:gd name="connsiteY0" fmla="*/ 3334 h 14192"/>
                        <a:gd name="connsiteX1" fmla="*/ 1533811 w 1631632"/>
                        <a:gd name="connsiteY1" fmla="*/ 6191 h 14192"/>
                        <a:gd name="connsiteX2" fmla="*/ 1631633 w 1631632"/>
                        <a:gd name="connsiteY2" fmla="*/ 4096 h 14192"/>
                        <a:gd name="connsiteX3" fmla="*/ 1264349 w 1631632"/>
                        <a:gd name="connsiteY3" fmla="*/ 0 h 14192"/>
                        <a:gd name="connsiteX4" fmla="*/ 478155 w 1631632"/>
                        <a:gd name="connsiteY4" fmla="*/ 4477 h 14192"/>
                        <a:gd name="connsiteX5" fmla="*/ 0 w 1631632"/>
                        <a:gd name="connsiteY5" fmla="*/ 13335 h 14192"/>
                        <a:gd name="connsiteX6" fmla="*/ 127445 w 1631632"/>
                        <a:gd name="connsiteY6" fmla="*/ 14192 h 14192"/>
                        <a:gd name="connsiteX7" fmla="*/ 478060 w 1631632"/>
                        <a:gd name="connsiteY7" fmla="*/ 7811 h 14192"/>
                        <a:gd name="connsiteX8" fmla="*/ 1264349 w 1631632"/>
                        <a:gd name="connsiteY8" fmla="*/ 3334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4192">
                          <a:moveTo>
                            <a:pt x="1264349" y="3334"/>
                          </a:moveTo>
                          <a:lnTo>
                            <a:pt x="1533811" y="6191"/>
                          </a:lnTo>
                          <a:lnTo>
                            <a:pt x="1631633" y="4096"/>
                          </a:lnTo>
                          <a:lnTo>
                            <a:pt x="1264349" y="0"/>
                          </a:lnTo>
                          <a:lnTo>
                            <a:pt x="478155" y="4477"/>
                          </a:lnTo>
                          <a:lnTo>
                            <a:pt x="0" y="13335"/>
                          </a:lnTo>
                          <a:lnTo>
                            <a:pt x="127445" y="14192"/>
                          </a:lnTo>
                          <a:lnTo>
                            <a:pt x="478060" y="7811"/>
                          </a:lnTo>
                          <a:lnTo>
                            <a:pt x="1264349" y="33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4" name="Vrije vorm: vorm 8913">
                      <a:extLst>
                        <a:ext uri="{FF2B5EF4-FFF2-40B4-BE49-F238E27FC236}">
                          <a16:creationId xmlns:a16="http://schemas.microsoft.com/office/drawing/2014/main" id="{56E2516D-C031-66C3-874D-93271F10B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1928"/>
                      <a:ext cx="384143" cy="10667"/>
                    </a:xfrm>
                    <a:custGeom>
                      <a:avLst/>
                      <a:gdLst>
                        <a:gd name="connsiteX0" fmla="*/ 298037 w 384143"/>
                        <a:gd name="connsiteY0" fmla="*/ 4953 h 10667"/>
                        <a:gd name="connsiteX1" fmla="*/ 361093 w 384143"/>
                        <a:gd name="connsiteY1" fmla="*/ 10668 h 10667"/>
                        <a:gd name="connsiteX2" fmla="*/ 384143 w 384143"/>
                        <a:gd name="connsiteY2" fmla="*/ 9525 h 10667"/>
                        <a:gd name="connsiteX3" fmla="*/ 298037 w 384143"/>
                        <a:gd name="connsiteY3" fmla="*/ 1714 h 10667"/>
                        <a:gd name="connsiteX4" fmla="*/ 112681 w 384143"/>
                        <a:gd name="connsiteY4" fmla="*/ 0 h 10667"/>
                        <a:gd name="connsiteX5" fmla="*/ 0 w 384143"/>
                        <a:gd name="connsiteY5" fmla="*/ 6286 h 10667"/>
                        <a:gd name="connsiteX6" fmla="*/ 30004 w 384143"/>
                        <a:gd name="connsiteY6" fmla="*/ 7906 h 10667"/>
                        <a:gd name="connsiteX7" fmla="*/ 112681 w 384143"/>
                        <a:gd name="connsiteY7" fmla="*/ 3238 h 10667"/>
                        <a:gd name="connsiteX8" fmla="*/ 298037 w 384143"/>
                        <a:gd name="connsiteY8" fmla="*/ 4953 h 10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7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763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191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75057" y="1905"/>
                            <a:pt x="37529" y="4000"/>
                            <a:pt x="0" y="6286"/>
                          </a:cubicBezTo>
                          <a:cubicBezTo>
                            <a:pt x="10001" y="6763"/>
                            <a:pt x="20002" y="7334"/>
                            <a:pt x="30004" y="7906"/>
                          </a:cubicBezTo>
                          <a:cubicBezTo>
                            <a:pt x="57531" y="6286"/>
                            <a:pt x="85058" y="4667"/>
                            <a:pt x="112681" y="3238"/>
                          </a:cubicBezTo>
                          <a:cubicBezTo>
                            <a:pt x="174498" y="3429"/>
                            <a:pt x="236220" y="4000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5" name="Vrije vorm: vorm 8914">
                      <a:extLst>
                        <a:ext uri="{FF2B5EF4-FFF2-40B4-BE49-F238E27FC236}">
                          <a16:creationId xmlns:a16="http://schemas.microsoft.com/office/drawing/2014/main" id="{FF1EBD58-8C23-372C-EE0F-DEE103E3B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2041" y="3534505"/>
                      <a:ext cx="272510" cy="8286"/>
                    </a:xfrm>
                    <a:custGeom>
                      <a:avLst/>
                      <a:gdLst>
                        <a:gd name="connsiteX0" fmla="*/ 211074 w 272510"/>
                        <a:gd name="connsiteY0" fmla="*/ 3239 h 8286"/>
                        <a:gd name="connsiteX1" fmla="*/ 256127 w 272510"/>
                        <a:gd name="connsiteY1" fmla="*/ 7144 h 8286"/>
                        <a:gd name="connsiteX2" fmla="*/ 272510 w 272510"/>
                        <a:gd name="connsiteY2" fmla="*/ 5334 h 8286"/>
                        <a:gd name="connsiteX3" fmla="*/ 211074 w 272510"/>
                        <a:gd name="connsiteY3" fmla="*/ 0 h 8286"/>
                        <a:gd name="connsiteX4" fmla="*/ 79915 w 272510"/>
                        <a:gd name="connsiteY4" fmla="*/ 667 h 8286"/>
                        <a:gd name="connsiteX5" fmla="*/ 0 w 272510"/>
                        <a:gd name="connsiteY5" fmla="*/ 6572 h 8286"/>
                        <a:gd name="connsiteX6" fmla="*/ 21241 w 272510"/>
                        <a:gd name="connsiteY6" fmla="*/ 8287 h 8286"/>
                        <a:gd name="connsiteX7" fmla="*/ 79915 w 272510"/>
                        <a:gd name="connsiteY7" fmla="*/ 4001 h 8286"/>
                        <a:gd name="connsiteX8" fmla="*/ 211074 w 272510"/>
                        <a:gd name="connsiteY8" fmla="*/ 3334 h 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286">
                          <a:moveTo>
                            <a:pt x="211074" y="3239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667"/>
                          </a:cubicBezTo>
                          <a:cubicBezTo>
                            <a:pt x="53340" y="2667"/>
                            <a:pt x="26670" y="4667"/>
                            <a:pt x="0" y="6572"/>
                          </a:cubicBezTo>
                          <a:cubicBezTo>
                            <a:pt x="7049" y="7144"/>
                            <a:pt x="14192" y="7716"/>
                            <a:pt x="21241" y="8287"/>
                          </a:cubicBezTo>
                          <a:cubicBezTo>
                            <a:pt x="40767" y="6858"/>
                            <a:pt x="60389" y="5429"/>
                            <a:pt x="79915" y="4001"/>
                          </a:cubicBezTo>
                          <a:cubicBezTo>
                            <a:pt x="123634" y="4001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6" name="Vrije vorm: vorm 8915">
                      <a:extLst>
                        <a:ext uri="{FF2B5EF4-FFF2-40B4-BE49-F238E27FC236}">
                          <a16:creationId xmlns:a16="http://schemas.microsoft.com/office/drawing/2014/main" id="{80347375-9718-4075-8EAB-A9F5535E8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0648"/>
                      <a:ext cx="338137" cy="10803"/>
                    </a:xfrm>
                    <a:custGeom>
                      <a:avLst/>
                      <a:gdLst>
                        <a:gd name="connsiteX0" fmla="*/ 262414 w 338137"/>
                        <a:gd name="connsiteY0" fmla="*/ 4803 h 10803"/>
                        <a:gd name="connsiteX1" fmla="*/ 317849 w 338137"/>
                        <a:gd name="connsiteY1" fmla="*/ 10804 h 10803"/>
                        <a:gd name="connsiteX2" fmla="*/ 338138 w 338137"/>
                        <a:gd name="connsiteY2" fmla="*/ 9756 h 10803"/>
                        <a:gd name="connsiteX3" fmla="*/ 262509 w 338137"/>
                        <a:gd name="connsiteY3" fmla="*/ 1565 h 10803"/>
                        <a:gd name="connsiteX4" fmla="*/ 99155 w 338137"/>
                        <a:gd name="connsiteY4" fmla="*/ 41 h 10803"/>
                        <a:gd name="connsiteX5" fmla="*/ 0 w 338137"/>
                        <a:gd name="connsiteY5" fmla="*/ 7184 h 10803"/>
                        <a:gd name="connsiteX6" fmla="*/ 26384 w 338137"/>
                        <a:gd name="connsiteY6" fmla="*/ 8518 h 10803"/>
                        <a:gd name="connsiteX7" fmla="*/ 99060 w 338137"/>
                        <a:gd name="connsiteY7" fmla="*/ 3279 h 10803"/>
                        <a:gd name="connsiteX8" fmla="*/ 262414 w 338137"/>
                        <a:gd name="connsiteY8" fmla="*/ 4803 h 10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803">
                          <a:moveTo>
                            <a:pt x="262414" y="4803"/>
                          </a:moveTo>
                          <a:cubicBezTo>
                            <a:pt x="280892" y="6708"/>
                            <a:pt x="299371" y="8804"/>
                            <a:pt x="317849" y="10804"/>
                          </a:cubicBezTo>
                          <a:cubicBezTo>
                            <a:pt x="324612" y="10518"/>
                            <a:pt x="331375" y="10042"/>
                            <a:pt x="338138" y="9756"/>
                          </a:cubicBezTo>
                          <a:cubicBezTo>
                            <a:pt x="312992" y="6899"/>
                            <a:pt x="287750" y="4136"/>
                            <a:pt x="262509" y="1565"/>
                          </a:cubicBezTo>
                          <a:cubicBezTo>
                            <a:pt x="208121" y="326"/>
                            <a:pt x="153638" y="-150"/>
                            <a:pt x="99155" y="41"/>
                          </a:cubicBezTo>
                          <a:cubicBezTo>
                            <a:pt x="66008" y="2136"/>
                            <a:pt x="32957" y="4613"/>
                            <a:pt x="0" y="7184"/>
                          </a:cubicBezTo>
                          <a:cubicBezTo>
                            <a:pt x="8858" y="7565"/>
                            <a:pt x="17621" y="8137"/>
                            <a:pt x="26384" y="8518"/>
                          </a:cubicBezTo>
                          <a:cubicBezTo>
                            <a:pt x="50578" y="6708"/>
                            <a:pt x="74771" y="4803"/>
                            <a:pt x="99060" y="3279"/>
                          </a:cubicBezTo>
                          <a:cubicBezTo>
                            <a:pt x="153543" y="3089"/>
                            <a:pt x="208026" y="3660"/>
                            <a:pt x="262414" y="480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7" name="Vrije vorm: vorm 8916">
                      <a:extLst>
                        <a:ext uri="{FF2B5EF4-FFF2-40B4-BE49-F238E27FC236}">
                          <a16:creationId xmlns:a16="http://schemas.microsoft.com/office/drawing/2014/main" id="{AB462D1B-FE08-1895-7997-DFEFFC0763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13" y="3332939"/>
                      <a:ext cx="1809178" cy="36990"/>
                    </a:xfrm>
                    <a:custGeom>
                      <a:avLst/>
                      <a:gdLst>
                        <a:gd name="connsiteX0" fmla="*/ 1905 w 1809178"/>
                        <a:gd name="connsiteY0" fmla="*/ 26782 h 36990"/>
                        <a:gd name="connsiteX1" fmla="*/ 209169 w 1809178"/>
                        <a:gd name="connsiteY1" fmla="*/ 36593 h 36990"/>
                        <a:gd name="connsiteX2" fmla="*/ 484632 w 1809178"/>
                        <a:gd name="connsiteY2" fmla="*/ 32592 h 36990"/>
                        <a:gd name="connsiteX3" fmla="*/ 935450 w 1809178"/>
                        <a:gd name="connsiteY3" fmla="*/ 12971 h 36990"/>
                        <a:gd name="connsiteX4" fmla="*/ 1386554 w 1809178"/>
                        <a:gd name="connsiteY4" fmla="*/ 19638 h 36990"/>
                        <a:gd name="connsiteX5" fmla="*/ 1809179 w 1809178"/>
                        <a:gd name="connsiteY5" fmla="*/ 21258 h 36990"/>
                        <a:gd name="connsiteX6" fmla="*/ 1696593 w 1809178"/>
                        <a:gd name="connsiteY6" fmla="*/ 19448 h 36990"/>
                        <a:gd name="connsiteX7" fmla="*/ 1387602 w 1809178"/>
                        <a:gd name="connsiteY7" fmla="*/ 7446 h 36990"/>
                        <a:gd name="connsiteX8" fmla="*/ 934879 w 1809178"/>
                        <a:gd name="connsiteY8" fmla="*/ 779 h 36990"/>
                        <a:gd name="connsiteX9" fmla="*/ 483203 w 1809178"/>
                        <a:gd name="connsiteY9" fmla="*/ 20400 h 36990"/>
                        <a:gd name="connsiteX10" fmla="*/ 209169 w 1809178"/>
                        <a:gd name="connsiteY10" fmla="*/ 30497 h 36990"/>
                        <a:gd name="connsiteX11" fmla="*/ 80582 w 1809178"/>
                        <a:gd name="connsiteY11" fmla="*/ 28973 h 36990"/>
                        <a:gd name="connsiteX12" fmla="*/ 1810 w 1809178"/>
                        <a:gd name="connsiteY12" fmla="*/ 25258 h 36990"/>
                        <a:gd name="connsiteX13" fmla="*/ 1810 w 1809178"/>
                        <a:gd name="connsiteY13" fmla="*/ 25258 h 36990"/>
                        <a:gd name="connsiteX14" fmla="*/ 0 w 1809178"/>
                        <a:gd name="connsiteY14" fmla="*/ 25163 h 36990"/>
                        <a:gd name="connsiteX15" fmla="*/ 0 w 1809178"/>
                        <a:gd name="connsiteY15" fmla="*/ 26592 h 36990"/>
                        <a:gd name="connsiteX16" fmla="*/ 1810 w 1809178"/>
                        <a:gd name="connsiteY16" fmla="*/ 26782 h 36990"/>
                        <a:gd name="connsiteX17" fmla="*/ 1810 w 1809178"/>
                        <a:gd name="connsiteY17" fmla="*/ 26782 h 36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6990">
                          <a:moveTo>
                            <a:pt x="1905" y="26782"/>
                          </a:moveTo>
                          <a:cubicBezTo>
                            <a:pt x="70485" y="32688"/>
                            <a:pt x="139827" y="35640"/>
                            <a:pt x="209169" y="36593"/>
                          </a:cubicBezTo>
                          <a:cubicBezTo>
                            <a:pt x="300990" y="37926"/>
                            <a:pt x="393002" y="35736"/>
                            <a:pt x="484632" y="32592"/>
                          </a:cubicBezTo>
                          <a:cubicBezTo>
                            <a:pt x="635222" y="25639"/>
                            <a:pt x="785146" y="15828"/>
                            <a:pt x="935450" y="12971"/>
                          </a:cubicBezTo>
                          <a:cubicBezTo>
                            <a:pt x="1085660" y="10304"/>
                            <a:pt x="1236155" y="14876"/>
                            <a:pt x="1386554" y="19638"/>
                          </a:cubicBezTo>
                          <a:cubicBezTo>
                            <a:pt x="1527334" y="22020"/>
                            <a:pt x="1668399" y="24496"/>
                            <a:pt x="1809179" y="21258"/>
                          </a:cubicBezTo>
                          <a:cubicBezTo>
                            <a:pt x="1771650" y="21067"/>
                            <a:pt x="1734122" y="20400"/>
                            <a:pt x="1696593" y="19448"/>
                          </a:cubicBezTo>
                          <a:cubicBezTo>
                            <a:pt x="1593437" y="16876"/>
                            <a:pt x="1490567" y="12114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66307" y="30878"/>
                            <a:pt x="123444" y="30306"/>
                            <a:pt x="80582" y="28973"/>
                          </a:cubicBezTo>
                          <a:cubicBezTo>
                            <a:pt x="54293" y="28116"/>
                            <a:pt x="28004" y="26973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8" name="Vrije vorm: vorm 8917">
                      <a:extLst>
                        <a:ext uri="{FF2B5EF4-FFF2-40B4-BE49-F238E27FC236}">
                          <a16:creationId xmlns:a16="http://schemas.microsoft.com/office/drawing/2014/main" id="{DFCBE8A3-A80C-73E3-D35E-FC54A0DB6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5521"/>
                      <a:ext cx="329755" cy="16573"/>
                    </a:xfrm>
                    <a:custGeom>
                      <a:avLst/>
                      <a:gdLst>
                        <a:gd name="connsiteX0" fmla="*/ 329755 w 329755"/>
                        <a:gd name="connsiteY0" fmla="*/ 16574 h 16573"/>
                        <a:gd name="connsiteX1" fmla="*/ 329755 w 329755"/>
                        <a:gd name="connsiteY1" fmla="*/ 12859 h 16573"/>
                        <a:gd name="connsiteX2" fmla="*/ 326993 w 329755"/>
                        <a:gd name="connsiteY2" fmla="*/ 4286 h 16573"/>
                        <a:gd name="connsiteX3" fmla="*/ 105346 w 329755"/>
                        <a:gd name="connsiteY3" fmla="*/ 0 h 16573"/>
                        <a:gd name="connsiteX4" fmla="*/ 27908 w 329755"/>
                        <a:gd name="connsiteY4" fmla="*/ 2096 h 16573"/>
                        <a:gd name="connsiteX5" fmla="*/ 0 w 329755"/>
                        <a:gd name="connsiteY5" fmla="*/ 2858 h 16573"/>
                        <a:gd name="connsiteX6" fmla="*/ 104299 w 329755"/>
                        <a:gd name="connsiteY6" fmla="*/ 12192 h 16573"/>
                        <a:gd name="connsiteX7" fmla="*/ 329184 w 329755"/>
                        <a:gd name="connsiteY7" fmla="*/ 16574 h 16573"/>
                        <a:gd name="connsiteX8" fmla="*/ 329755 w 329755"/>
                        <a:gd name="connsiteY8" fmla="*/ 16574 h 16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573">
                          <a:moveTo>
                            <a:pt x="329755" y="16574"/>
                          </a:moveTo>
                          <a:lnTo>
                            <a:pt x="329755" y="12859"/>
                          </a:lnTo>
                          <a:cubicBezTo>
                            <a:pt x="328994" y="10001"/>
                            <a:pt x="328041" y="7144"/>
                            <a:pt x="326993" y="4286"/>
                          </a:cubicBezTo>
                          <a:cubicBezTo>
                            <a:pt x="253079" y="3429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671" y="6096"/>
                            <a:pt x="69533" y="9239"/>
                            <a:pt x="104299" y="12192"/>
                          </a:cubicBezTo>
                          <a:cubicBezTo>
                            <a:pt x="179165" y="14288"/>
                            <a:pt x="254127" y="15716"/>
                            <a:pt x="329184" y="16574"/>
                          </a:cubicBezTo>
                          <a:cubicBezTo>
                            <a:pt x="329374" y="16574"/>
                            <a:pt x="329565" y="16574"/>
                            <a:pt x="329755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19" name="Vrije vorm: vorm 8918">
                      <a:extLst>
                        <a:ext uri="{FF2B5EF4-FFF2-40B4-BE49-F238E27FC236}">
                          <a16:creationId xmlns:a16="http://schemas.microsoft.com/office/drawing/2014/main" id="{3CFC834F-4A34-1C3C-0B44-DD8BB09E4B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120" y="3553841"/>
                      <a:ext cx="1869567" cy="56483"/>
                    </a:xfrm>
                    <a:custGeom>
                      <a:avLst/>
                      <a:gdLst>
                        <a:gd name="connsiteX0" fmla="*/ 1451515 w 1869567"/>
                        <a:gd name="connsiteY0" fmla="*/ 9430 h 56483"/>
                        <a:gd name="connsiteX1" fmla="*/ 999173 w 1869567"/>
                        <a:gd name="connsiteY1" fmla="*/ 12097 h 56483"/>
                        <a:gd name="connsiteX2" fmla="*/ 772954 w 1869567"/>
                        <a:gd name="connsiteY2" fmla="*/ 8382 h 56483"/>
                        <a:gd name="connsiteX3" fmla="*/ 546354 w 1869567"/>
                        <a:gd name="connsiteY3" fmla="*/ 11811 h 56483"/>
                        <a:gd name="connsiteX4" fmla="*/ 288607 w 1869567"/>
                        <a:gd name="connsiteY4" fmla="*/ 29146 h 56483"/>
                        <a:gd name="connsiteX5" fmla="*/ 0 w 1869567"/>
                        <a:gd name="connsiteY5" fmla="*/ 56483 h 56483"/>
                        <a:gd name="connsiteX6" fmla="*/ 0 w 1869567"/>
                        <a:gd name="connsiteY6" fmla="*/ 56483 h 56483"/>
                        <a:gd name="connsiteX7" fmla="*/ 547021 w 1869567"/>
                        <a:gd name="connsiteY7" fmla="*/ 17907 h 56483"/>
                        <a:gd name="connsiteX8" fmla="*/ 772858 w 1869567"/>
                        <a:gd name="connsiteY8" fmla="*/ 14478 h 56483"/>
                        <a:gd name="connsiteX9" fmla="*/ 999077 w 1869567"/>
                        <a:gd name="connsiteY9" fmla="*/ 18192 h 56483"/>
                        <a:gd name="connsiteX10" fmla="*/ 1451991 w 1869567"/>
                        <a:gd name="connsiteY10" fmla="*/ 15526 h 56483"/>
                        <a:gd name="connsiteX11" fmla="*/ 1869567 w 1869567"/>
                        <a:gd name="connsiteY11" fmla="*/ 0 h 56483"/>
                        <a:gd name="connsiteX12" fmla="*/ 1869567 w 1869567"/>
                        <a:gd name="connsiteY12" fmla="*/ 0 h 56483"/>
                        <a:gd name="connsiteX13" fmla="*/ 1649349 w 1869567"/>
                        <a:gd name="connsiteY13" fmla="*/ 5715 h 56483"/>
                        <a:gd name="connsiteX14" fmla="*/ 1451705 w 1869567"/>
                        <a:gd name="connsiteY14" fmla="*/ 9430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7" h="56483">
                          <a:moveTo>
                            <a:pt x="1451515" y="9430"/>
                          </a:moveTo>
                          <a:cubicBezTo>
                            <a:pt x="1300734" y="12573"/>
                            <a:pt x="1149858" y="13906"/>
                            <a:pt x="999173" y="12097"/>
                          </a:cubicBezTo>
                          <a:cubicBezTo>
                            <a:pt x="923830" y="11334"/>
                            <a:pt x="848487" y="9144"/>
                            <a:pt x="772954" y="8382"/>
                          </a:cubicBezTo>
                          <a:cubicBezTo>
                            <a:pt x="697420" y="7429"/>
                            <a:pt x="621697" y="8858"/>
                            <a:pt x="546354" y="11811"/>
                          </a:cubicBezTo>
                          <a:cubicBezTo>
                            <a:pt x="460057" y="15716"/>
                            <a:pt x="374237" y="21907"/>
                            <a:pt x="288607" y="29146"/>
                          </a:cubicBezTo>
                          <a:cubicBezTo>
                            <a:pt x="192119" y="37338"/>
                            <a:pt x="96012" y="46863"/>
                            <a:pt x="0" y="56483"/>
                          </a:cubicBezTo>
                          <a:lnTo>
                            <a:pt x="0" y="56483"/>
                          </a:lnTo>
                          <a:cubicBezTo>
                            <a:pt x="181737" y="40386"/>
                            <a:pt x="363855" y="24289"/>
                            <a:pt x="547021" y="17907"/>
                          </a:cubicBezTo>
                          <a:cubicBezTo>
                            <a:pt x="622268" y="14954"/>
                            <a:pt x="697516" y="13525"/>
                            <a:pt x="772858" y="14478"/>
                          </a:cubicBezTo>
                          <a:cubicBezTo>
                            <a:pt x="848201" y="15240"/>
                            <a:pt x="923544" y="17431"/>
                            <a:pt x="999077" y="18192"/>
                          </a:cubicBezTo>
                          <a:cubicBezTo>
                            <a:pt x="1150049" y="20002"/>
                            <a:pt x="1301115" y="18669"/>
                            <a:pt x="1451991" y="15526"/>
                          </a:cubicBezTo>
                          <a:cubicBezTo>
                            <a:pt x="1591342" y="11620"/>
                            <a:pt x="1730502" y="6096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5"/>
                            <a:pt x="1722691" y="4000"/>
                            <a:pt x="1649349" y="5715"/>
                          </a:cubicBezTo>
                          <a:cubicBezTo>
                            <a:pt x="1583531" y="7239"/>
                            <a:pt x="1517618" y="8572"/>
                            <a:pt x="1451705" y="94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0" name="Vrije vorm: vorm 8919">
                      <a:extLst>
                        <a:ext uri="{FF2B5EF4-FFF2-40B4-BE49-F238E27FC236}">
                          <a16:creationId xmlns:a16="http://schemas.microsoft.com/office/drawing/2014/main" id="{C95BC696-AE5D-2D78-A61A-37F694747C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741" y="3515550"/>
                      <a:ext cx="588454" cy="22685"/>
                    </a:xfrm>
                    <a:custGeom>
                      <a:avLst/>
                      <a:gdLst>
                        <a:gd name="connsiteX0" fmla="*/ 1810 w 588454"/>
                        <a:gd name="connsiteY0" fmla="*/ 15716 h 22685"/>
                        <a:gd name="connsiteX1" fmla="*/ 140208 w 588454"/>
                        <a:gd name="connsiteY1" fmla="*/ 22384 h 22685"/>
                        <a:gd name="connsiteX2" fmla="*/ 446913 w 588454"/>
                        <a:gd name="connsiteY2" fmla="*/ 14573 h 22685"/>
                        <a:gd name="connsiteX3" fmla="*/ 588455 w 588454"/>
                        <a:gd name="connsiteY3" fmla="*/ 0 h 22685"/>
                        <a:gd name="connsiteX4" fmla="*/ 513302 w 588454"/>
                        <a:gd name="connsiteY4" fmla="*/ 5048 h 22685"/>
                        <a:gd name="connsiteX5" fmla="*/ 445961 w 588454"/>
                        <a:gd name="connsiteY5" fmla="*/ 8477 h 22685"/>
                        <a:gd name="connsiteX6" fmla="*/ 140494 w 588454"/>
                        <a:gd name="connsiteY6" fmla="*/ 16288 h 22685"/>
                        <a:gd name="connsiteX7" fmla="*/ 53340 w 588454"/>
                        <a:gd name="connsiteY7" fmla="*/ 15621 h 22685"/>
                        <a:gd name="connsiteX8" fmla="*/ 1810 w 588454"/>
                        <a:gd name="connsiteY8" fmla="*/ 14192 h 22685"/>
                        <a:gd name="connsiteX9" fmla="*/ 1810 w 588454"/>
                        <a:gd name="connsiteY9" fmla="*/ 14192 h 22685"/>
                        <a:gd name="connsiteX10" fmla="*/ 0 w 588454"/>
                        <a:gd name="connsiteY10" fmla="*/ 14192 h 22685"/>
                        <a:gd name="connsiteX11" fmla="*/ 0 w 588454"/>
                        <a:gd name="connsiteY11" fmla="*/ 15716 h 22685"/>
                        <a:gd name="connsiteX12" fmla="*/ 1810 w 588454"/>
                        <a:gd name="connsiteY12" fmla="*/ 15812 h 22685"/>
                        <a:gd name="connsiteX13" fmla="*/ 1810 w 588454"/>
                        <a:gd name="connsiteY13" fmla="*/ 15812 h 22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685">
                          <a:moveTo>
                            <a:pt x="1810" y="15716"/>
                          </a:moveTo>
                          <a:cubicBezTo>
                            <a:pt x="47816" y="18574"/>
                            <a:pt x="93917" y="20955"/>
                            <a:pt x="140208" y="22384"/>
                          </a:cubicBezTo>
                          <a:cubicBezTo>
                            <a:pt x="242507" y="23622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715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048"/>
                          </a:cubicBezTo>
                          <a:cubicBezTo>
                            <a:pt x="490823" y="6382"/>
                            <a:pt x="468344" y="7525"/>
                            <a:pt x="445961" y="8477"/>
                          </a:cubicBezTo>
                          <a:cubicBezTo>
                            <a:pt x="344519" y="14954"/>
                            <a:pt x="242411" y="17526"/>
                            <a:pt x="140494" y="16288"/>
                          </a:cubicBezTo>
                          <a:cubicBezTo>
                            <a:pt x="111443" y="16383"/>
                            <a:pt x="82391" y="16097"/>
                            <a:pt x="53340" y="15621"/>
                          </a:cubicBezTo>
                          <a:cubicBezTo>
                            <a:pt x="36195" y="15335"/>
                            <a:pt x="18955" y="14669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1" name="Vrije vorm: vorm 8920">
                      <a:extLst>
                        <a:ext uri="{FF2B5EF4-FFF2-40B4-BE49-F238E27FC236}">
                          <a16:creationId xmlns:a16="http://schemas.microsoft.com/office/drawing/2014/main" id="{717AA54A-EE45-F15E-22B7-245C1BD590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8937" y="3535025"/>
                      <a:ext cx="832104" cy="36722"/>
                    </a:xfrm>
                    <a:custGeom>
                      <a:avLst/>
                      <a:gdLst>
                        <a:gd name="connsiteX0" fmla="*/ 644557 w 832104"/>
                        <a:gd name="connsiteY0" fmla="*/ 3385 h 36722"/>
                        <a:gd name="connsiteX1" fmla="*/ 240792 w 832104"/>
                        <a:gd name="connsiteY1" fmla="*/ 6147 h 36722"/>
                        <a:gd name="connsiteX2" fmla="*/ 126206 w 832104"/>
                        <a:gd name="connsiteY2" fmla="*/ 17482 h 36722"/>
                        <a:gd name="connsiteX3" fmla="*/ 0 w 832104"/>
                        <a:gd name="connsiteY3" fmla="*/ 36722 h 36722"/>
                        <a:gd name="connsiteX4" fmla="*/ 241649 w 832104"/>
                        <a:gd name="connsiteY4" fmla="*/ 12148 h 36722"/>
                        <a:gd name="connsiteX5" fmla="*/ 643890 w 832104"/>
                        <a:gd name="connsiteY5" fmla="*/ 9385 h 36722"/>
                        <a:gd name="connsiteX6" fmla="*/ 832104 w 832104"/>
                        <a:gd name="connsiteY6" fmla="*/ 13862 h 36722"/>
                        <a:gd name="connsiteX7" fmla="*/ 732187 w 832104"/>
                        <a:gd name="connsiteY7" fmla="*/ 7957 h 36722"/>
                        <a:gd name="connsiteX8" fmla="*/ 644461 w 832104"/>
                        <a:gd name="connsiteY8" fmla="*/ 3290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557" y="3385"/>
                          </a:moveTo>
                          <a:cubicBezTo>
                            <a:pt x="510254" y="-901"/>
                            <a:pt x="375190" y="-2235"/>
                            <a:pt x="240792" y="6147"/>
                          </a:cubicBezTo>
                          <a:cubicBezTo>
                            <a:pt x="202406" y="9100"/>
                            <a:pt x="164116" y="12910"/>
                            <a:pt x="126206" y="17482"/>
                          </a:cubicBezTo>
                          <a:cubicBezTo>
                            <a:pt x="83629" y="22720"/>
                            <a:pt x="41529" y="29007"/>
                            <a:pt x="0" y="36722"/>
                          </a:cubicBezTo>
                          <a:cubicBezTo>
                            <a:pt x="79343" y="24054"/>
                            <a:pt x="160401" y="16339"/>
                            <a:pt x="241649" y="12148"/>
                          </a:cubicBezTo>
                          <a:cubicBezTo>
                            <a:pt x="375190" y="3766"/>
                            <a:pt x="509873" y="5099"/>
                            <a:pt x="643890" y="9385"/>
                          </a:cubicBezTo>
                          <a:cubicBezTo>
                            <a:pt x="706660" y="10433"/>
                            <a:pt x="769334" y="12052"/>
                            <a:pt x="832104" y="13862"/>
                          </a:cubicBezTo>
                          <a:cubicBezTo>
                            <a:pt x="798767" y="11862"/>
                            <a:pt x="765524" y="9862"/>
                            <a:pt x="732187" y="7957"/>
                          </a:cubicBezTo>
                          <a:cubicBezTo>
                            <a:pt x="702945" y="6337"/>
                            <a:pt x="673703" y="4718"/>
                            <a:pt x="644461" y="329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2" name="Vrije vorm: vorm 8921">
                      <a:extLst>
                        <a:ext uri="{FF2B5EF4-FFF2-40B4-BE49-F238E27FC236}">
                          <a16:creationId xmlns:a16="http://schemas.microsoft.com/office/drawing/2014/main" id="{493CCC21-AF9A-6C01-24B6-68AF607EA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6398"/>
                      <a:ext cx="352996" cy="7239"/>
                    </a:xfrm>
                    <a:custGeom>
                      <a:avLst/>
                      <a:gdLst>
                        <a:gd name="connsiteX0" fmla="*/ 72104 w 352996"/>
                        <a:gd name="connsiteY0" fmla="*/ 2286 h 7239"/>
                        <a:gd name="connsiteX1" fmla="*/ 0 w 352996"/>
                        <a:gd name="connsiteY1" fmla="*/ 3715 h 7239"/>
                        <a:gd name="connsiteX2" fmla="*/ 135255 w 352996"/>
                        <a:gd name="connsiteY2" fmla="*/ 7239 h 7239"/>
                        <a:gd name="connsiteX3" fmla="*/ 352997 w 352996"/>
                        <a:gd name="connsiteY3" fmla="*/ 6096 h 7239"/>
                        <a:gd name="connsiteX4" fmla="*/ 352997 w 352996"/>
                        <a:gd name="connsiteY4" fmla="*/ 0 h 7239"/>
                        <a:gd name="connsiteX5" fmla="*/ 135350 w 352996"/>
                        <a:gd name="connsiteY5" fmla="*/ 1143 h 7239"/>
                        <a:gd name="connsiteX6" fmla="*/ 72200 w 352996"/>
                        <a:gd name="connsiteY6" fmla="*/ 2381 h 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239">
                          <a:moveTo>
                            <a:pt x="72104" y="2286"/>
                          </a:moveTo>
                          <a:cubicBezTo>
                            <a:pt x="48101" y="2762"/>
                            <a:pt x="24003" y="3239"/>
                            <a:pt x="0" y="3715"/>
                          </a:cubicBezTo>
                          <a:cubicBezTo>
                            <a:pt x="45053" y="5049"/>
                            <a:pt x="90107" y="6191"/>
                            <a:pt x="135255" y="7239"/>
                          </a:cubicBezTo>
                          <a:cubicBezTo>
                            <a:pt x="207835" y="7239"/>
                            <a:pt x="280416" y="6763"/>
                            <a:pt x="352997" y="6096"/>
                          </a:cubicBezTo>
                          <a:lnTo>
                            <a:pt x="352997" y="0"/>
                          </a:lnTo>
                          <a:cubicBezTo>
                            <a:pt x="280511" y="667"/>
                            <a:pt x="207931" y="1143"/>
                            <a:pt x="135350" y="1143"/>
                          </a:cubicBezTo>
                          <a:cubicBezTo>
                            <a:pt x="114300" y="1619"/>
                            <a:pt x="93250" y="1905"/>
                            <a:pt x="72200" y="238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3" name="Vrije vorm: vorm 8922">
                      <a:extLst>
                        <a:ext uri="{FF2B5EF4-FFF2-40B4-BE49-F238E27FC236}">
                          <a16:creationId xmlns:a16="http://schemas.microsoft.com/office/drawing/2014/main" id="{19587A3D-156F-1A4F-18C7-77226921A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165" y="3376866"/>
                      <a:ext cx="220027" cy="12382"/>
                    </a:xfrm>
                    <a:custGeom>
                      <a:avLst/>
                      <a:gdLst>
                        <a:gd name="connsiteX0" fmla="*/ 64865 w 220027"/>
                        <a:gd name="connsiteY0" fmla="*/ 857 h 12382"/>
                        <a:gd name="connsiteX1" fmla="*/ 34195 w 220027"/>
                        <a:gd name="connsiteY1" fmla="*/ 476 h 12382"/>
                        <a:gd name="connsiteX2" fmla="*/ 0 w 220027"/>
                        <a:gd name="connsiteY2" fmla="*/ 0 h 12382"/>
                        <a:gd name="connsiteX3" fmla="*/ 63913 w 220027"/>
                        <a:gd name="connsiteY3" fmla="*/ 6858 h 12382"/>
                        <a:gd name="connsiteX4" fmla="*/ 170021 w 220027"/>
                        <a:gd name="connsiteY4" fmla="*/ 12383 h 12382"/>
                        <a:gd name="connsiteX5" fmla="*/ 220027 w 220027"/>
                        <a:gd name="connsiteY5" fmla="*/ 11525 h 12382"/>
                        <a:gd name="connsiteX6" fmla="*/ 193738 w 220027"/>
                        <a:gd name="connsiteY6" fmla="*/ 8668 h 12382"/>
                        <a:gd name="connsiteX7" fmla="*/ 170878 w 220027"/>
                        <a:gd name="connsiteY7" fmla="*/ 6191 h 12382"/>
                        <a:gd name="connsiteX8" fmla="*/ 64960 w 220027"/>
                        <a:gd name="connsiteY8" fmla="*/ 667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2382">
                          <a:moveTo>
                            <a:pt x="64865" y="857"/>
                          </a:moveTo>
                          <a:cubicBezTo>
                            <a:pt x="54673" y="762"/>
                            <a:pt x="44386" y="571"/>
                            <a:pt x="34195" y="476"/>
                          </a:cubicBezTo>
                          <a:cubicBezTo>
                            <a:pt x="22765" y="286"/>
                            <a:pt x="11430" y="191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383"/>
                          </a:cubicBezTo>
                          <a:lnTo>
                            <a:pt x="220027" y="11525"/>
                          </a:lnTo>
                          <a:lnTo>
                            <a:pt x="193738" y="8668"/>
                          </a:lnTo>
                          <a:lnTo>
                            <a:pt x="170878" y="6191"/>
                          </a:lnTo>
                          <a:cubicBezTo>
                            <a:pt x="135541" y="4572"/>
                            <a:pt x="100203" y="2667"/>
                            <a:pt x="64960" y="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4" name="Vrije vorm: vorm 8923">
                      <a:extLst>
                        <a:ext uri="{FF2B5EF4-FFF2-40B4-BE49-F238E27FC236}">
                          <a16:creationId xmlns:a16="http://schemas.microsoft.com/office/drawing/2014/main" id="{E2881782-D360-0159-C95D-6823732E9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191" y="3385153"/>
                      <a:ext cx="311753" cy="16892"/>
                    </a:xfrm>
                    <a:custGeom>
                      <a:avLst/>
                      <a:gdLst>
                        <a:gd name="connsiteX0" fmla="*/ 91345 w 311753"/>
                        <a:gd name="connsiteY0" fmla="*/ 10668 h 16892"/>
                        <a:gd name="connsiteX1" fmla="*/ 48768 w 311753"/>
                        <a:gd name="connsiteY1" fmla="*/ 13335 h 16892"/>
                        <a:gd name="connsiteX2" fmla="*/ 0 w 311753"/>
                        <a:gd name="connsiteY2" fmla="*/ 16383 h 16892"/>
                        <a:gd name="connsiteX3" fmla="*/ 91916 w 311753"/>
                        <a:gd name="connsiteY3" fmla="*/ 16859 h 16892"/>
                        <a:gd name="connsiteX4" fmla="*/ 242411 w 311753"/>
                        <a:gd name="connsiteY4" fmla="*/ 8573 h 16892"/>
                        <a:gd name="connsiteX5" fmla="*/ 311753 w 311753"/>
                        <a:gd name="connsiteY5" fmla="*/ 0 h 16892"/>
                        <a:gd name="connsiteX6" fmla="*/ 274796 w 311753"/>
                        <a:gd name="connsiteY6" fmla="*/ 1334 h 16892"/>
                        <a:gd name="connsiteX7" fmla="*/ 241364 w 311753"/>
                        <a:gd name="connsiteY7" fmla="*/ 2572 h 16892"/>
                        <a:gd name="connsiteX8" fmla="*/ 91345 w 311753"/>
                        <a:gd name="connsiteY8" fmla="*/ 10859 h 16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6892">
                          <a:moveTo>
                            <a:pt x="91345" y="10668"/>
                          </a:moveTo>
                          <a:cubicBezTo>
                            <a:pt x="77153" y="11716"/>
                            <a:pt x="62960" y="12383"/>
                            <a:pt x="48768" y="13335"/>
                          </a:cubicBezTo>
                          <a:cubicBezTo>
                            <a:pt x="32480" y="14383"/>
                            <a:pt x="16288" y="15526"/>
                            <a:pt x="0" y="16383"/>
                          </a:cubicBezTo>
                          <a:cubicBezTo>
                            <a:pt x="30575" y="16859"/>
                            <a:pt x="61246" y="16955"/>
                            <a:pt x="91916" y="16859"/>
                          </a:cubicBezTo>
                          <a:cubicBezTo>
                            <a:pt x="142208" y="14954"/>
                            <a:pt x="192405" y="12192"/>
                            <a:pt x="242411" y="8573"/>
                          </a:cubicBezTo>
                          <a:cubicBezTo>
                            <a:pt x="265652" y="5906"/>
                            <a:pt x="288703" y="3048"/>
                            <a:pt x="311753" y="0"/>
                          </a:cubicBezTo>
                          <a:cubicBezTo>
                            <a:pt x="299466" y="572"/>
                            <a:pt x="287084" y="857"/>
                            <a:pt x="274796" y="1334"/>
                          </a:cubicBezTo>
                          <a:cubicBezTo>
                            <a:pt x="263652" y="1715"/>
                            <a:pt x="252508" y="2191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85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5" name="Vrije vorm: vorm 8924">
                      <a:extLst>
                        <a:ext uri="{FF2B5EF4-FFF2-40B4-BE49-F238E27FC236}">
                          <a16:creationId xmlns:a16="http://schemas.microsoft.com/office/drawing/2014/main" id="{9A435F3B-77CD-E91E-C624-623156543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4972"/>
                      <a:ext cx="295465" cy="7810"/>
                    </a:xfrm>
                    <a:custGeom>
                      <a:avLst/>
                      <a:gdLst>
                        <a:gd name="connsiteX0" fmla="*/ 86677 w 295465"/>
                        <a:gd name="connsiteY0" fmla="*/ 0 h 7810"/>
                        <a:gd name="connsiteX1" fmla="*/ 46101 w 295465"/>
                        <a:gd name="connsiteY1" fmla="*/ 953 h 7810"/>
                        <a:gd name="connsiteX2" fmla="*/ 0 w 295465"/>
                        <a:gd name="connsiteY2" fmla="*/ 2000 h 7810"/>
                        <a:gd name="connsiteX3" fmla="*/ 86487 w 295465"/>
                        <a:gd name="connsiteY3" fmla="*/ 6096 h 7810"/>
                        <a:gd name="connsiteX4" fmla="*/ 228790 w 295465"/>
                        <a:gd name="connsiteY4" fmla="*/ 7811 h 7810"/>
                        <a:gd name="connsiteX5" fmla="*/ 295465 w 295465"/>
                        <a:gd name="connsiteY5" fmla="*/ 5525 h 7810"/>
                        <a:gd name="connsiteX6" fmla="*/ 260033 w 295465"/>
                        <a:gd name="connsiteY6" fmla="*/ 3429 h 7810"/>
                        <a:gd name="connsiteX7" fmla="*/ 229076 w 295465"/>
                        <a:gd name="connsiteY7" fmla="*/ 1714 h 7810"/>
                        <a:gd name="connsiteX8" fmla="*/ 86677 w 295465"/>
                        <a:gd name="connsiteY8" fmla="*/ 0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86677" y="0"/>
                          </a:moveTo>
                          <a:lnTo>
                            <a:pt x="46101" y="953"/>
                          </a:lnTo>
                          <a:lnTo>
                            <a:pt x="0" y="2000"/>
                          </a:lnTo>
                          <a:lnTo>
                            <a:pt x="86487" y="6096"/>
                          </a:lnTo>
                          <a:lnTo>
                            <a:pt x="228790" y="7811"/>
                          </a:lnTo>
                          <a:lnTo>
                            <a:pt x="295465" y="5525"/>
                          </a:lnTo>
                          <a:lnTo>
                            <a:pt x="260033" y="3429"/>
                          </a:lnTo>
                          <a:lnTo>
                            <a:pt x="229076" y="1714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6" name="Vrije vorm: vorm 8925">
                      <a:extLst>
                        <a:ext uri="{FF2B5EF4-FFF2-40B4-BE49-F238E27FC236}">
                          <a16:creationId xmlns:a16="http://schemas.microsoft.com/office/drawing/2014/main" id="{F9AD784E-3BDB-CC26-C56C-A5DFE7A17B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8024"/>
                      <a:ext cx="1362456" cy="13811"/>
                    </a:xfrm>
                    <a:custGeom>
                      <a:avLst/>
                      <a:gdLst>
                        <a:gd name="connsiteX0" fmla="*/ 399288 w 1362456"/>
                        <a:gd name="connsiteY0" fmla="*/ 1619 h 13811"/>
                        <a:gd name="connsiteX1" fmla="*/ 106394 w 1362456"/>
                        <a:gd name="connsiteY1" fmla="*/ 6763 h 13811"/>
                        <a:gd name="connsiteX2" fmla="*/ 0 w 1362456"/>
                        <a:gd name="connsiteY2" fmla="*/ 8668 h 13811"/>
                        <a:gd name="connsiteX3" fmla="*/ 399193 w 1362456"/>
                        <a:gd name="connsiteY3" fmla="*/ 13811 h 13811"/>
                        <a:gd name="connsiteX4" fmla="*/ 1055751 w 1362456"/>
                        <a:gd name="connsiteY4" fmla="*/ 12192 h 13811"/>
                        <a:gd name="connsiteX5" fmla="*/ 1362456 w 1362456"/>
                        <a:gd name="connsiteY5" fmla="*/ 5334 h 13811"/>
                        <a:gd name="connsiteX6" fmla="*/ 1280732 w 1362456"/>
                        <a:gd name="connsiteY6" fmla="*/ 3905 h 13811"/>
                        <a:gd name="connsiteX7" fmla="*/ 1055846 w 1362456"/>
                        <a:gd name="connsiteY7" fmla="*/ 0 h 13811"/>
                        <a:gd name="connsiteX8" fmla="*/ 399288 w 1362456"/>
                        <a:gd name="connsiteY8" fmla="*/ 1619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3811">
                          <a:moveTo>
                            <a:pt x="399288" y="1619"/>
                          </a:moveTo>
                          <a:lnTo>
                            <a:pt x="106394" y="6763"/>
                          </a:lnTo>
                          <a:lnTo>
                            <a:pt x="0" y="8668"/>
                          </a:lnTo>
                          <a:lnTo>
                            <a:pt x="399193" y="13811"/>
                          </a:lnTo>
                          <a:lnTo>
                            <a:pt x="1055751" y="12192"/>
                          </a:lnTo>
                          <a:lnTo>
                            <a:pt x="1362456" y="5334"/>
                          </a:lnTo>
                          <a:lnTo>
                            <a:pt x="1280732" y="3905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7" name="Vrije vorm: vorm 8926">
                      <a:extLst>
                        <a:ext uri="{FF2B5EF4-FFF2-40B4-BE49-F238E27FC236}">
                          <a16:creationId xmlns:a16="http://schemas.microsoft.com/office/drawing/2014/main" id="{345DD66B-CE4A-C7F4-066F-95369C1C86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577" y="3454236"/>
                      <a:ext cx="932497" cy="13688"/>
                    </a:xfrm>
                    <a:custGeom>
                      <a:avLst/>
                      <a:gdLst>
                        <a:gd name="connsiteX0" fmla="*/ 722471 w 932497"/>
                        <a:gd name="connsiteY0" fmla="*/ 12736 h 13688"/>
                        <a:gd name="connsiteX1" fmla="*/ 932497 w 932497"/>
                        <a:gd name="connsiteY1" fmla="*/ 8831 h 13688"/>
                        <a:gd name="connsiteX2" fmla="*/ 876586 w 932497"/>
                        <a:gd name="connsiteY2" fmla="*/ 6640 h 13688"/>
                        <a:gd name="connsiteX3" fmla="*/ 722757 w 932497"/>
                        <a:gd name="connsiteY3" fmla="*/ 544 h 13688"/>
                        <a:gd name="connsiteX4" fmla="*/ 273082 w 932497"/>
                        <a:gd name="connsiteY4" fmla="*/ 1497 h 13688"/>
                        <a:gd name="connsiteX5" fmla="*/ 72771 w 932497"/>
                        <a:gd name="connsiteY5" fmla="*/ 8926 h 13688"/>
                        <a:gd name="connsiteX6" fmla="*/ 0 w 932497"/>
                        <a:gd name="connsiteY6" fmla="*/ 11879 h 13688"/>
                        <a:gd name="connsiteX7" fmla="*/ 273367 w 932497"/>
                        <a:gd name="connsiteY7" fmla="*/ 13689 h 13688"/>
                        <a:gd name="connsiteX8" fmla="*/ 722471 w 932497"/>
                        <a:gd name="connsiteY8" fmla="*/ 12736 h 13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688">
                          <a:moveTo>
                            <a:pt x="722471" y="12736"/>
                          </a:moveTo>
                          <a:cubicBezTo>
                            <a:pt x="792480" y="11117"/>
                            <a:pt x="862489" y="9783"/>
                            <a:pt x="932497" y="8831"/>
                          </a:cubicBezTo>
                          <a:cubicBezTo>
                            <a:pt x="913829" y="8069"/>
                            <a:pt x="895255" y="7402"/>
                            <a:pt x="876586" y="6640"/>
                          </a:cubicBezTo>
                          <a:cubicBezTo>
                            <a:pt x="825341" y="4545"/>
                            <a:pt x="774097" y="2449"/>
                            <a:pt x="722757" y="544"/>
                          </a:cubicBezTo>
                          <a:cubicBezTo>
                            <a:pt x="572834" y="-408"/>
                            <a:pt x="423005" y="-122"/>
                            <a:pt x="273082" y="1497"/>
                          </a:cubicBezTo>
                          <a:cubicBezTo>
                            <a:pt x="206216" y="3687"/>
                            <a:pt x="139446" y="6259"/>
                            <a:pt x="72771" y="8926"/>
                          </a:cubicBezTo>
                          <a:cubicBezTo>
                            <a:pt x="48482" y="9879"/>
                            <a:pt x="24194" y="10831"/>
                            <a:pt x="0" y="11879"/>
                          </a:cubicBezTo>
                          <a:cubicBezTo>
                            <a:pt x="91154" y="11974"/>
                            <a:pt x="182309" y="12641"/>
                            <a:pt x="273367" y="13689"/>
                          </a:cubicBezTo>
                          <a:cubicBezTo>
                            <a:pt x="423100" y="12070"/>
                            <a:pt x="572834" y="11784"/>
                            <a:pt x="722471" y="1273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8" name="Vrije vorm: vorm 8927">
                      <a:extLst>
                        <a:ext uri="{FF2B5EF4-FFF2-40B4-BE49-F238E27FC236}">
                          <a16:creationId xmlns:a16="http://schemas.microsoft.com/office/drawing/2014/main" id="{279D359D-DB72-3B00-613E-ED38B7943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62280"/>
                      <a:ext cx="1765744" cy="28878"/>
                    </a:xfrm>
                    <a:custGeom>
                      <a:avLst/>
                      <a:gdLst>
                        <a:gd name="connsiteX0" fmla="*/ 942499 w 1765744"/>
                        <a:gd name="connsiteY0" fmla="*/ 16574 h 28878"/>
                        <a:gd name="connsiteX1" fmla="*/ 729806 w 1765744"/>
                        <a:gd name="connsiteY1" fmla="*/ 15716 h 28878"/>
                        <a:gd name="connsiteX2" fmla="*/ 517208 w 1765744"/>
                        <a:gd name="connsiteY2" fmla="*/ 12383 h 28878"/>
                        <a:gd name="connsiteX3" fmla="*/ 137255 w 1765744"/>
                        <a:gd name="connsiteY3" fmla="*/ 4667 h 28878"/>
                        <a:gd name="connsiteX4" fmla="*/ 0 w 1765744"/>
                        <a:gd name="connsiteY4" fmla="*/ 0 h 28878"/>
                        <a:gd name="connsiteX5" fmla="*/ 516445 w 1765744"/>
                        <a:gd name="connsiteY5" fmla="*/ 24575 h 28878"/>
                        <a:gd name="connsiteX6" fmla="*/ 729425 w 1765744"/>
                        <a:gd name="connsiteY6" fmla="*/ 28004 h 28878"/>
                        <a:gd name="connsiteX7" fmla="*/ 942499 w 1765744"/>
                        <a:gd name="connsiteY7" fmla="*/ 28861 h 28878"/>
                        <a:gd name="connsiteX8" fmla="*/ 1368362 w 1765744"/>
                        <a:gd name="connsiteY8" fmla="*/ 25146 h 28878"/>
                        <a:gd name="connsiteX9" fmla="*/ 1765745 w 1765744"/>
                        <a:gd name="connsiteY9" fmla="*/ 26099 h 28878"/>
                        <a:gd name="connsiteX10" fmla="*/ 1660112 w 1765744"/>
                        <a:gd name="connsiteY10" fmla="*/ 20193 h 28878"/>
                        <a:gd name="connsiteX11" fmla="*/ 1368362 w 1765744"/>
                        <a:gd name="connsiteY11" fmla="*/ 12859 h 28878"/>
                        <a:gd name="connsiteX12" fmla="*/ 942689 w 1765744"/>
                        <a:gd name="connsiteY12" fmla="*/ 16574 h 28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878">
                          <a:moveTo>
                            <a:pt x="942499" y="16574"/>
                          </a:move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90525" y="11144"/>
                            <a:pt x="263843" y="8572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668"/>
                            <a:pt x="343853" y="18859"/>
                            <a:pt x="516445" y="24575"/>
                          </a:cubicBezTo>
                          <a:cubicBezTo>
                            <a:pt x="587407" y="26099"/>
                            <a:pt x="658368" y="27242"/>
                            <a:pt x="729425" y="28004"/>
                          </a:cubicBezTo>
                          <a:cubicBezTo>
                            <a:pt x="800481" y="28670"/>
                            <a:pt x="871442" y="28956"/>
                            <a:pt x="942499" y="28861"/>
                          </a:cubicBezTo>
                          <a:cubicBezTo>
                            <a:pt x="1084612" y="28861"/>
                            <a:pt x="1226630" y="26099"/>
                            <a:pt x="1368362" y="25146"/>
                          </a:cubicBezTo>
                          <a:cubicBezTo>
                            <a:pt x="1500759" y="22384"/>
                            <a:pt x="1633347" y="21336"/>
                            <a:pt x="1765745" y="26099"/>
                          </a:cubicBezTo>
                          <a:cubicBezTo>
                            <a:pt x="1730597" y="23717"/>
                            <a:pt x="1695355" y="21812"/>
                            <a:pt x="1660112" y="20193"/>
                          </a:cubicBezTo>
                          <a:cubicBezTo>
                            <a:pt x="1563053" y="15716"/>
                            <a:pt x="1465707" y="13811"/>
                            <a:pt x="1368362" y="12859"/>
                          </a:cubicBezTo>
                          <a:cubicBezTo>
                            <a:pt x="1226249" y="13811"/>
                            <a:pt x="1084421" y="16478"/>
                            <a:pt x="942689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9" name="Vrije vorm: vorm 8928">
                      <a:extLst>
                        <a:ext uri="{FF2B5EF4-FFF2-40B4-BE49-F238E27FC236}">
                          <a16:creationId xmlns:a16="http://schemas.microsoft.com/office/drawing/2014/main" id="{DB7AE6E4-9C3C-6700-F3C8-11B2431B9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7249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4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3 h 63616"/>
                        <a:gd name="connsiteX8" fmla="*/ 351473 w 2406491"/>
                        <a:gd name="connsiteY8" fmla="*/ 46292 h 63616"/>
                        <a:gd name="connsiteX9" fmla="*/ 187547 w 2406491"/>
                        <a:gd name="connsiteY9" fmla="*/ 58388 h 63616"/>
                        <a:gd name="connsiteX10" fmla="*/ 176213 w 2406491"/>
                        <a:gd name="connsiteY10" fmla="*/ 59055 h 63616"/>
                        <a:gd name="connsiteX11" fmla="*/ 0 w 2406491"/>
                        <a:gd name="connsiteY11" fmla="*/ 61627 h 63616"/>
                        <a:gd name="connsiteX12" fmla="*/ 176594 w 2406491"/>
                        <a:gd name="connsiteY12" fmla="*/ 62103 h 63616"/>
                        <a:gd name="connsiteX13" fmla="*/ 352711 w 2406491"/>
                        <a:gd name="connsiteY13" fmla="*/ 52388 h 63616"/>
                        <a:gd name="connsiteX14" fmla="*/ 528257 w 2406491"/>
                        <a:gd name="connsiteY14" fmla="*/ 40576 h 63616"/>
                        <a:gd name="connsiteX15" fmla="*/ 550164 w 2406491"/>
                        <a:gd name="connsiteY15" fmla="*/ 39338 h 63616"/>
                        <a:gd name="connsiteX16" fmla="*/ 572072 w 2406491"/>
                        <a:gd name="connsiteY16" fmla="*/ 38291 h 63616"/>
                        <a:gd name="connsiteX17" fmla="*/ 615982 w 2406491"/>
                        <a:gd name="connsiteY17" fmla="*/ 36385 h 63616"/>
                        <a:gd name="connsiteX18" fmla="*/ 703898 w 2406491"/>
                        <a:gd name="connsiteY18" fmla="*/ 34004 h 63616"/>
                        <a:gd name="connsiteX19" fmla="*/ 848773 w 2406491"/>
                        <a:gd name="connsiteY19" fmla="*/ 31051 h 63616"/>
                        <a:gd name="connsiteX20" fmla="*/ 993839 w 2406491"/>
                        <a:gd name="connsiteY20" fmla="*/ 28766 h 63616"/>
                        <a:gd name="connsiteX21" fmla="*/ 1284065 w 2406491"/>
                        <a:gd name="connsiteY21" fmla="*/ 24098 h 63616"/>
                        <a:gd name="connsiteX22" fmla="*/ 1864519 w 2406491"/>
                        <a:gd name="connsiteY22" fmla="*/ 14764 h 63616"/>
                        <a:gd name="connsiteX23" fmla="*/ 2406491 w 2406491"/>
                        <a:gd name="connsiteY23" fmla="*/ 0 h 63616"/>
                        <a:gd name="connsiteX24" fmla="*/ 2261997 w 2406491"/>
                        <a:gd name="connsiteY24" fmla="*/ 667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4"/>
                          </a:lnTo>
                          <a:lnTo>
                            <a:pt x="848297" y="18859"/>
                          </a:lnTo>
                          <a:cubicBezTo>
                            <a:pt x="799909" y="19622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176" y="24193"/>
                            <a:pt x="614744" y="25717"/>
                          </a:cubicBezTo>
                          <a:cubicBezTo>
                            <a:pt x="600075" y="26480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3"/>
                          </a:lnTo>
                          <a:cubicBezTo>
                            <a:pt x="468059" y="35814"/>
                            <a:pt x="409766" y="41243"/>
                            <a:pt x="351473" y="46292"/>
                          </a:cubicBezTo>
                          <a:cubicBezTo>
                            <a:pt x="296894" y="50959"/>
                            <a:pt x="242316" y="55435"/>
                            <a:pt x="187547" y="58388"/>
                          </a:cubicBezTo>
                          <a:cubicBezTo>
                            <a:pt x="183737" y="58579"/>
                            <a:pt x="180023" y="58865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235458" y="60198"/>
                            <a:pt x="294132" y="56388"/>
                            <a:pt x="352711" y="52388"/>
                          </a:cubicBezTo>
                          <a:cubicBezTo>
                            <a:pt x="411290" y="48387"/>
                            <a:pt x="469678" y="44006"/>
                            <a:pt x="528257" y="40576"/>
                          </a:cubicBezTo>
                          <a:lnTo>
                            <a:pt x="550164" y="39338"/>
                          </a:lnTo>
                          <a:lnTo>
                            <a:pt x="572072" y="38291"/>
                          </a:lnTo>
                          <a:cubicBezTo>
                            <a:pt x="586740" y="37529"/>
                            <a:pt x="601313" y="36957"/>
                            <a:pt x="615982" y="36385"/>
                          </a:cubicBezTo>
                          <a:cubicBezTo>
                            <a:pt x="645224" y="35338"/>
                            <a:pt x="674561" y="34576"/>
                            <a:pt x="703898" y="34004"/>
                          </a:cubicBezTo>
                          <a:cubicBezTo>
                            <a:pt x="752094" y="32671"/>
                            <a:pt x="800386" y="31909"/>
                            <a:pt x="848773" y="31051"/>
                          </a:cubicBezTo>
                          <a:lnTo>
                            <a:pt x="993839" y="28766"/>
                          </a:lnTo>
                          <a:lnTo>
                            <a:pt x="1284065" y="24098"/>
                          </a:lnTo>
                          <a:lnTo>
                            <a:pt x="1864519" y="14764"/>
                          </a:lnTo>
                          <a:lnTo>
                            <a:pt x="2406491" y="0"/>
                          </a:lnTo>
                          <a:lnTo>
                            <a:pt x="2261997" y="667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0" name="Vrije vorm: vorm 8929">
                      <a:extLst>
                        <a:ext uri="{FF2B5EF4-FFF2-40B4-BE49-F238E27FC236}">
                          <a16:creationId xmlns:a16="http://schemas.microsoft.com/office/drawing/2014/main" id="{0030CD0C-3306-3A20-E139-28ABA601E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70385"/>
                      <a:ext cx="550068" cy="15650"/>
                    </a:xfrm>
                    <a:custGeom>
                      <a:avLst/>
                      <a:gdLst>
                        <a:gd name="connsiteX0" fmla="*/ 183356 w 550068"/>
                        <a:gd name="connsiteY0" fmla="*/ 1744 h 15650"/>
                        <a:gd name="connsiteX1" fmla="*/ 48768 w 550068"/>
                        <a:gd name="connsiteY1" fmla="*/ 11555 h 15650"/>
                        <a:gd name="connsiteX2" fmla="*/ 0 w 550068"/>
                        <a:gd name="connsiteY2" fmla="*/ 15650 h 15650"/>
                        <a:gd name="connsiteX3" fmla="*/ 184023 w 550068"/>
                        <a:gd name="connsiteY3" fmla="*/ 13936 h 15650"/>
                        <a:gd name="connsiteX4" fmla="*/ 485680 w 550068"/>
                        <a:gd name="connsiteY4" fmla="*/ 14412 h 15650"/>
                        <a:gd name="connsiteX5" fmla="*/ 550069 w 550068"/>
                        <a:gd name="connsiteY5" fmla="*/ 13936 h 15650"/>
                        <a:gd name="connsiteX6" fmla="*/ 550069 w 550068"/>
                        <a:gd name="connsiteY6" fmla="*/ 7269 h 15650"/>
                        <a:gd name="connsiteX7" fmla="*/ 486632 w 550068"/>
                        <a:gd name="connsiteY7" fmla="*/ 2315 h 15650"/>
                        <a:gd name="connsiteX8" fmla="*/ 183261 w 550068"/>
                        <a:gd name="connsiteY8" fmla="*/ 1839 h 1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650">
                          <a:moveTo>
                            <a:pt x="183356" y="1744"/>
                          </a:moveTo>
                          <a:cubicBezTo>
                            <a:pt x="138303" y="4411"/>
                            <a:pt x="93536" y="7840"/>
                            <a:pt x="48768" y="11555"/>
                          </a:cubicBezTo>
                          <a:cubicBezTo>
                            <a:pt x="32480" y="12888"/>
                            <a:pt x="16192" y="14126"/>
                            <a:pt x="0" y="15650"/>
                          </a:cubicBezTo>
                          <a:cubicBezTo>
                            <a:pt x="61436" y="14031"/>
                            <a:pt x="122777" y="13555"/>
                            <a:pt x="184023" y="13936"/>
                          </a:cubicBezTo>
                          <a:cubicBezTo>
                            <a:pt x="284512" y="11364"/>
                            <a:pt x="385286" y="11459"/>
                            <a:pt x="485680" y="14412"/>
                          </a:cubicBezTo>
                          <a:cubicBezTo>
                            <a:pt x="507111" y="14126"/>
                            <a:pt x="528638" y="13936"/>
                            <a:pt x="550069" y="13936"/>
                          </a:cubicBezTo>
                          <a:lnTo>
                            <a:pt x="550069" y="7269"/>
                          </a:lnTo>
                          <a:cubicBezTo>
                            <a:pt x="529019" y="5459"/>
                            <a:pt x="507873" y="3839"/>
                            <a:pt x="486632" y="2315"/>
                          </a:cubicBezTo>
                          <a:cubicBezTo>
                            <a:pt x="385572" y="-637"/>
                            <a:pt x="284321" y="-733"/>
                            <a:pt x="183261" y="183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1" name="Vrije vorm: vorm 8930">
                      <a:extLst>
                        <a:ext uri="{FF2B5EF4-FFF2-40B4-BE49-F238E27FC236}">
                          <a16:creationId xmlns:a16="http://schemas.microsoft.com/office/drawing/2014/main" id="{AC91707F-84A6-CA5F-C15F-5E0DCCF35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72795"/>
                      <a:ext cx="676560" cy="16668"/>
                    </a:xfrm>
                    <a:custGeom>
                      <a:avLst/>
                      <a:gdLst>
                        <a:gd name="connsiteX0" fmla="*/ 1810 w 676560"/>
                        <a:gd name="connsiteY0" fmla="*/ 15621 h 16668"/>
                        <a:gd name="connsiteX1" fmla="*/ 77819 w 676560"/>
                        <a:gd name="connsiteY1" fmla="*/ 16669 h 16668"/>
                        <a:gd name="connsiteX2" fmla="*/ 485966 w 676560"/>
                        <a:gd name="connsiteY2" fmla="*/ 12192 h 16668"/>
                        <a:gd name="connsiteX3" fmla="*/ 676561 w 676560"/>
                        <a:gd name="connsiteY3" fmla="*/ 4000 h 16668"/>
                        <a:gd name="connsiteX4" fmla="*/ 625793 w 676560"/>
                        <a:gd name="connsiteY4" fmla="*/ 2953 h 16668"/>
                        <a:gd name="connsiteX5" fmla="*/ 485775 w 676560"/>
                        <a:gd name="connsiteY5" fmla="*/ 0 h 16668"/>
                        <a:gd name="connsiteX6" fmla="*/ 77534 w 676560"/>
                        <a:gd name="connsiteY6" fmla="*/ 4477 h 16668"/>
                        <a:gd name="connsiteX7" fmla="*/ 0 w 676560"/>
                        <a:gd name="connsiteY7" fmla="*/ 7239 h 16668"/>
                        <a:gd name="connsiteX8" fmla="*/ 0 w 676560"/>
                        <a:gd name="connsiteY8" fmla="*/ 15621 h 16668"/>
                        <a:gd name="connsiteX9" fmla="*/ 1810 w 676560"/>
                        <a:gd name="connsiteY9" fmla="*/ 15621 h 16668"/>
                        <a:gd name="connsiteX10" fmla="*/ 1810 w 676560"/>
                        <a:gd name="connsiteY10" fmla="*/ 15621 h 16668"/>
                        <a:gd name="connsiteX11" fmla="*/ 1810 w 676560"/>
                        <a:gd name="connsiteY11" fmla="*/ 15621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668">
                          <a:moveTo>
                            <a:pt x="1810" y="15621"/>
                          </a:moveTo>
                          <a:lnTo>
                            <a:pt x="77819" y="16669"/>
                          </a:lnTo>
                          <a:lnTo>
                            <a:pt x="485966" y="12192"/>
                          </a:lnTo>
                          <a:lnTo>
                            <a:pt x="676561" y="4000"/>
                          </a:lnTo>
                          <a:lnTo>
                            <a:pt x="625793" y="2953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0" y="7239"/>
                          </a:lnTo>
                          <a:lnTo>
                            <a:pt x="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2" name="Vrije vorm: vorm 8931">
                      <a:extLst>
                        <a:ext uri="{FF2B5EF4-FFF2-40B4-BE49-F238E27FC236}">
                          <a16:creationId xmlns:a16="http://schemas.microsoft.com/office/drawing/2014/main" id="{FDE6F85C-C6C2-8B2A-881F-B3C9998D0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8860"/>
                      <a:ext cx="226409" cy="14763"/>
                    </a:xfrm>
                    <a:custGeom>
                      <a:avLst/>
                      <a:gdLst>
                        <a:gd name="connsiteX0" fmla="*/ 66961 w 226409"/>
                        <a:gd name="connsiteY0" fmla="*/ 0 h 14763"/>
                        <a:gd name="connsiteX1" fmla="*/ 17621 w 226409"/>
                        <a:gd name="connsiteY1" fmla="*/ 1810 h 14763"/>
                        <a:gd name="connsiteX2" fmla="*/ 0 w 226409"/>
                        <a:gd name="connsiteY2" fmla="*/ 2476 h 14763"/>
                        <a:gd name="connsiteX3" fmla="*/ 65437 w 226409"/>
                        <a:gd name="connsiteY3" fmla="*/ 12192 h 14763"/>
                        <a:gd name="connsiteX4" fmla="*/ 175260 w 226409"/>
                        <a:gd name="connsiteY4" fmla="*/ 14764 h 14763"/>
                        <a:gd name="connsiteX5" fmla="*/ 226409 w 226409"/>
                        <a:gd name="connsiteY5" fmla="*/ 8382 h 14763"/>
                        <a:gd name="connsiteX6" fmla="*/ 212788 w 226409"/>
                        <a:gd name="connsiteY6" fmla="*/ 6858 h 14763"/>
                        <a:gd name="connsiteX7" fmla="*/ 175450 w 226409"/>
                        <a:gd name="connsiteY7" fmla="*/ 2572 h 14763"/>
                        <a:gd name="connsiteX8" fmla="*/ 66866 w 226409"/>
                        <a:gd name="connsiteY8" fmla="*/ 95 h 1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763">
                          <a:moveTo>
                            <a:pt x="66961" y="0"/>
                          </a:moveTo>
                          <a:cubicBezTo>
                            <a:pt x="50578" y="762"/>
                            <a:pt x="34100" y="1333"/>
                            <a:pt x="17621" y="1810"/>
                          </a:cubicBezTo>
                          <a:cubicBezTo>
                            <a:pt x="11716" y="2000"/>
                            <a:pt x="5905" y="2286"/>
                            <a:pt x="0" y="2476"/>
                          </a:cubicBezTo>
                          <a:cubicBezTo>
                            <a:pt x="21622" y="6001"/>
                            <a:pt x="43434" y="9144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764"/>
                          </a:cubicBezTo>
                          <a:cubicBezTo>
                            <a:pt x="192405" y="12763"/>
                            <a:pt x="209455" y="10668"/>
                            <a:pt x="226409" y="8382"/>
                          </a:cubicBezTo>
                          <a:cubicBezTo>
                            <a:pt x="221837" y="7906"/>
                            <a:pt x="217360" y="7334"/>
                            <a:pt x="212788" y="6858"/>
                          </a:cubicBezTo>
                          <a:cubicBezTo>
                            <a:pt x="200311" y="5525"/>
                            <a:pt x="187833" y="4096"/>
                            <a:pt x="175450" y="2572"/>
                          </a:cubicBezTo>
                          <a:cubicBezTo>
                            <a:pt x="139255" y="2476"/>
                            <a:pt x="102965" y="1619"/>
                            <a:pt x="66866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3" name="Vrije vorm: vorm 8932">
                      <a:extLst>
                        <a:ext uri="{FF2B5EF4-FFF2-40B4-BE49-F238E27FC236}">
                          <a16:creationId xmlns:a16="http://schemas.microsoft.com/office/drawing/2014/main" id="{E2569638-564D-9B33-EF95-2527F00CA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3811"/>
                      <a:ext cx="1631632" cy="16668"/>
                    </a:xfrm>
                    <a:custGeom>
                      <a:avLst/>
                      <a:gdLst>
                        <a:gd name="connsiteX0" fmla="*/ 1533811 w 1631632"/>
                        <a:gd name="connsiteY0" fmla="*/ 2858 h 16668"/>
                        <a:gd name="connsiteX1" fmla="*/ 1264349 w 1631632"/>
                        <a:gd name="connsiteY1" fmla="*/ 0 h 16668"/>
                        <a:gd name="connsiteX2" fmla="*/ 478060 w 1631632"/>
                        <a:gd name="connsiteY2" fmla="*/ 4477 h 16668"/>
                        <a:gd name="connsiteX3" fmla="*/ 127445 w 1631632"/>
                        <a:gd name="connsiteY3" fmla="*/ 10858 h 16668"/>
                        <a:gd name="connsiteX4" fmla="*/ 0 w 1631632"/>
                        <a:gd name="connsiteY4" fmla="*/ 13240 h 16668"/>
                        <a:gd name="connsiteX5" fmla="*/ 478155 w 1631632"/>
                        <a:gd name="connsiteY5" fmla="*/ 16669 h 16668"/>
                        <a:gd name="connsiteX6" fmla="*/ 1264444 w 1631632"/>
                        <a:gd name="connsiteY6" fmla="*/ 12192 h 16668"/>
                        <a:gd name="connsiteX7" fmla="*/ 1631633 w 1631632"/>
                        <a:gd name="connsiteY7" fmla="*/ 4000 h 16668"/>
                        <a:gd name="connsiteX8" fmla="*/ 1533811 w 1631632"/>
                        <a:gd name="connsiteY8" fmla="*/ 2858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6668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060" y="4477"/>
                          </a:lnTo>
                          <a:lnTo>
                            <a:pt x="127445" y="10858"/>
                          </a:lnTo>
                          <a:lnTo>
                            <a:pt x="0" y="13240"/>
                          </a:lnTo>
                          <a:lnTo>
                            <a:pt x="478155" y="16669"/>
                          </a:lnTo>
                          <a:lnTo>
                            <a:pt x="1264444" y="12192"/>
                          </a:lnTo>
                          <a:lnTo>
                            <a:pt x="1631633" y="4000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4" name="Vrije vorm: vorm 8933">
                      <a:extLst>
                        <a:ext uri="{FF2B5EF4-FFF2-40B4-BE49-F238E27FC236}">
                          <a16:creationId xmlns:a16="http://schemas.microsoft.com/office/drawing/2014/main" id="{E4FF8403-EF8E-4A55-8A2C-0B13524FCB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5167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287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382"/>
                            <a:pt x="235744" y="12954"/>
                            <a:pt x="297371" y="13906"/>
                          </a:cubicBezTo>
                          <a:cubicBezTo>
                            <a:pt x="326231" y="12382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1"/>
                            <a:pt x="361093" y="7429"/>
                          </a:cubicBezTo>
                          <a:cubicBezTo>
                            <a:pt x="340042" y="5524"/>
                            <a:pt x="319088" y="3524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1"/>
                            <a:pt x="75057" y="10192"/>
                            <a:pt x="112490" y="1228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5" name="Vrije vorm: vorm 8934">
                      <a:extLst>
                        <a:ext uri="{FF2B5EF4-FFF2-40B4-BE49-F238E27FC236}">
                          <a16:creationId xmlns:a16="http://schemas.microsoft.com/office/drawing/2014/main" id="{B20FA288-9576-FA5A-4F15-AD61E98C0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1946" y="3537743"/>
                      <a:ext cx="272605" cy="12763"/>
                    </a:xfrm>
                    <a:custGeom>
                      <a:avLst/>
                      <a:gdLst>
                        <a:gd name="connsiteX0" fmla="*/ 272606 w 272605"/>
                        <a:gd name="connsiteY0" fmla="*/ 5334 h 12763"/>
                        <a:gd name="connsiteX1" fmla="*/ 256223 w 272605"/>
                        <a:gd name="connsiteY1" fmla="*/ 3905 h 12763"/>
                        <a:gd name="connsiteX2" fmla="*/ 211169 w 272605"/>
                        <a:gd name="connsiteY2" fmla="*/ 0 h 12763"/>
                        <a:gd name="connsiteX3" fmla="*/ 80010 w 272605"/>
                        <a:gd name="connsiteY3" fmla="*/ 667 h 12763"/>
                        <a:gd name="connsiteX4" fmla="*/ 21336 w 272605"/>
                        <a:gd name="connsiteY4" fmla="*/ 4953 h 12763"/>
                        <a:gd name="connsiteX5" fmla="*/ 0 w 272605"/>
                        <a:gd name="connsiteY5" fmla="*/ 6477 h 12763"/>
                        <a:gd name="connsiteX6" fmla="*/ 79820 w 272605"/>
                        <a:gd name="connsiteY6" fmla="*/ 12763 h 12763"/>
                        <a:gd name="connsiteX7" fmla="*/ 211265 w 272605"/>
                        <a:gd name="connsiteY7" fmla="*/ 12097 h 12763"/>
                        <a:gd name="connsiteX8" fmla="*/ 272510 w 272605"/>
                        <a:gd name="connsiteY8" fmla="*/ 5239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763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667"/>
                          </a:cubicBezTo>
                          <a:cubicBezTo>
                            <a:pt x="60484" y="2191"/>
                            <a:pt x="40957" y="3524"/>
                            <a:pt x="21336" y="4953"/>
                          </a:cubicBezTo>
                          <a:cubicBezTo>
                            <a:pt x="14192" y="5429"/>
                            <a:pt x="7144" y="6001"/>
                            <a:pt x="0" y="6477"/>
                          </a:cubicBezTo>
                          <a:cubicBezTo>
                            <a:pt x="26575" y="8667"/>
                            <a:pt x="53149" y="10763"/>
                            <a:pt x="79820" y="12763"/>
                          </a:cubicBezTo>
                          <a:cubicBezTo>
                            <a:pt x="123635" y="12763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6" name="Vrije vorm: vorm 8935">
                      <a:extLst>
                        <a:ext uri="{FF2B5EF4-FFF2-40B4-BE49-F238E27FC236}">
                          <a16:creationId xmlns:a16="http://schemas.microsoft.com/office/drawing/2014/main" id="{F74B97E1-7D8E-851E-73E4-97E70EFE1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3886"/>
                      <a:ext cx="338232" cy="13756"/>
                    </a:xfrm>
                    <a:custGeom>
                      <a:avLst/>
                      <a:gdLst>
                        <a:gd name="connsiteX0" fmla="*/ 262414 w 338232"/>
                        <a:gd name="connsiteY0" fmla="*/ 1565 h 13756"/>
                        <a:gd name="connsiteX1" fmla="*/ 99060 w 338232"/>
                        <a:gd name="connsiteY1" fmla="*/ 41 h 13756"/>
                        <a:gd name="connsiteX2" fmla="*/ 26384 w 338232"/>
                        <a:gd name="connsiteY2" fmla="*/ 5279 h 13756"/>
                        <a:gd name="connsiteX3" fmla="*/ 0 w 338232"/>
                        <a:gd name="connsiteY3" fmla="*/ 7184 h 13756"/>
                        <a:gd name="connsiteX4" fmla="*/ 99155 w 338232"/>
                        <a:gd name="connsiteY4" fmla="*/ 12233 h 13756"/>
                        <a:gd name="connsiteX5" fmla="*/ 261747 w 338232"/>
                        <a:gd name="connsiteY5" fmla="*/ 13757 h 13756"/>
                        <a:gd name="connsiteX6" fmla="*/ 338233 w 338232"/>
                        <a:gd name="connsiteY6" fmla="*/ 9756 h 13756"/>
                        <a:gd name="connsiteX7" fmla="*/ 318040 w 338232"/>
                        <a:gd name="connsiteY7" fmla="*/ 7565 h 13756"/>
                        <a:gd name="connsiteX8" fmla="*/ 262604 w 338232"/>
                        <a:gd name="connsiteY8" fmla="*/ 1565 h 13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6">
                          <a:moveTo>
                            <a:pt x="262414" y="1565"/>
                          </a:moveTo>
                          <a:cubicBezTo>
                            <a:pt x="208026" y="326"/>
                            <a:pt x="153543" y="-150"/>
                            <a:pt x="99060" y="41"/>
                          </a:cubicBezTo>
                          <a:cubicBezTo>
                            <a:pt x="74771" y="1565"/>
                            <a:pt x="50578" y="3470"/>
                            <a:pt x="26384" y="5279"/>
                          </a:cubicBezTo>
                          <a:cubicBezTo>
                            <a:pt x="17621" y="5946"/>
                            <a:pt x="8763" y="6518"/>
                            <a:pt x="0" y="7184"/>
                          </a:cubicBezTo>
                          <a:cubicBezTo>
                            <a:pt x="33147" y="8613"/>
                            <a:pt x="66199" y="10232"/>
                            <a:pt x="99155" y="12233"/>
                          </a:cubicBezTo>
                          <a:cubicBezTo>
                            <a:pt x="153353" y="12042"/>
                            <a:pt x="207550" y="12614"/>
                            <a:pt x="261747" y="13757"/>
                          </a:cubicBezTo>
                          <a:cubicBezTo>
                            <a:pt x="287179" y="12328"/>
                            <a:pt x="312706" y="10994"/>
                            <a:pt x="338233" y="9756"/>
                          </a:cubicBezTo>
                          <a:cubicBezTo>
                            <a:pt x="331470" y="8994"/>
                            <a:pt x="324707" y="8328"/>
                            <a:pt x="318040" y="7565"/>
                          </a:cubicBezTo>
                          <a:cubicBezTo>
                            <a:pt x="299561" y="5470"/>
                            <a:pt x="281178" y="3470"/>
                            <a:pt x="262604" y="156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937" name="Graphic 8819">
                    <a:extLst>
                      <a:ext uri="{FF2B5EF4-FFF2-40B4-BE49-F238E27FC236}">
                        <a16:creationId xmlns:a16="http://schemas.microsoft.com/office/drawing/2014/main" id="{C9F76E46-1AC2-CF99-E60D-B3A8160DDB93}"/>
                      </a:ext>
                    </a:extLst>
                  </p:cNvPr>
                  <p:cNvGrpSpPr/>
                  <p:nvPr/>
                </p:nvGrpSpPr>
                <p:grpSpPr>
                  <a:xfrm>
                    <a:off x="7403122" y="3802729"/>
                    <a:ext cx="2610421" cy="193643"/>
                    <a:chOff x="7403122" y="3802729"/>
                    <a:chExt cx="2610421" cy="193643"/>
                  </a:xfrm>
                </p:grpSpPr>
                <p:sp>
                  <p:nvSpPr>
                    <p:cNvPr id="8938" name="Vrije vorm: vorm 8937">
                      <a:extLst>
                        <a:ext uri="{FF2B5EF4-FFF2-40B4-BE49-F238E27FC236}">
                          <a16:creationId xmlns:a16="http://schemas.microsoft.com/office/drawing/2014/main" id="{77FF7CD3-3907-6F2D-CF1E-2528FCB4C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9" name="Vrije vorm: vorm 8938">
                      <a:extLst>
                        <a:ext uri="{FF2B5EF4-FFF2-40B4-BE49-F238E27FC236}">
                          <a16:creationId xmlns:a16="http://schemas.microsoft.com/office/drawing/2014/main" id="{A7F3FE58-80AE-62FC-1918-3306CBAD2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0" name="Vrije vorm: vorm 8939">
                      <a:extLst>
                        <a:ext uri="{FF2B5EF4-FFF2-40B4-BE49-F238E27FC236}">
                          <a16:creationId xmlns:a16="http://schemas.microsoft.com/office/drawing/2014/main" id="{5C5C2C87-CD1F-C934-9865-1695044B43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1" name="Vrije vorm: vorm 8940">
                      <a:extLst>
                        <a:ext uri="{FF2B5EF4-FFF2-40B4-BE49-F238E27FC236}">
                          <a16:creationId xmlns:a16="http://schemas.microsoft.com/office/drawing/2014/main" id="{1170D572-4B84-8D32-A9EF-310FAF8DC8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016" y="3802729"/>
                      <a:ext cx="33528" cy="20478"/>
                    </a:xfrm>
                    <a:custGeom>
                      <a:avLst/>
                      <a:gdLst>
                        <a:gd name="connsiteX0" fmla="*/ 33528 w 33528"/>
                        <a:gd name="connsiteY0" fmla="*/ 20193 h 20478"/>
                        <a:gd name="connsiteX1" fmla="*/ 33528 w 33528"/>
                        <a:gd name="connsiteY1" fmla="*/ 0 h 20478"/>
                        <a:gd name="connsiteX2" fmla="*/ 0 w 33528"/>
                        <a:gd name="connsiteY2" fmla="*/ 20479 h 20478"/>
                        <a:gd name="connsiteX3" fmla="*/ 33528 w 33528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8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4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2" name="Vrije vorm: vorm 8941">
                      <a:extLst>
                        <a:ext uri="{FF2B5EF4-FFF2-40B4-BE49-F238E27FC236}">
                          <a16:creationId xmlns:a16="http://schemas.microsoft.com/office/drawing/2014/main" id="{AB3E12D5-F955-BC75-5EB1-F40CD700B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045" y="3834161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2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2"/>
                          </a:cubicBezTo>
                          <a:cubicBezTo>
                            <a:pt x="25718" y="34099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147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6" y="190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3" name="Vrije vorm: vorm 8942">
                      <a:extLst>
                        <a:ext uri="{FF2B5EF4-FFF2-40B4-BE49-F238E27FC236}">
                          <a16:creationId xmlns:a16="http://schemas.microsoft.com/office/drawing/2014/main" id="{C86D549B-66B8-71C0-35E5-2AEE931FF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673" y="3908571"/>
                      <a:ext cx="206406" cy="7315"/>
                    </a:xfrm>
                    <a:custGeom>
                      <a:avLst/>
                      <a:gdLst>
                        <a:gd name="connsiteX0" fmla="*/ 206407 w 206406"/>
                        <a:gd name="connsiteY0" fmla="*/ 76 h 7315"/>
                        <a:gd name="connsiteX1" fmla="*/ 0 w 206406"/>
                        <a:gd name="connsiteY1" fmla="*/ 7315 h 7315"/>
                        <a:gd name="connsiteX2" fmla="*/ 206407 w 206406"/>
                        <a:gd name="connsiteY2" fmla="*/ 76 h 7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315">
                          <a:moveTo>
                            <a:pt x="206407" y="76"/>
                          </a:moveTo>
                          <a:cubicBezTo>
                            <a:pt x="137636" y="-590"/>
                            <a:pt x="68770" y="3219"/>
                            <a:pt x="0" y="7315"/>
                          </a:cubicBezTo>
                          <a:cubicBezTo>
                            <a:pt x="68866" y="6839"/>
                            <a:pt x="137732" y="4362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4" name="Vrije vorm: vorm 8943">
                      <a:extLst>
                        <a:ext uri="{FF2B5EF4-FFF2-40B4-BE49-F238E27FC236}">
                          <a16:creationId xmlns:a16="http://schemas.microsoft.com/office/drawing/2014/main" id="{B6828553-7AB5-E942-781A-1FCAFD16B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2171"/>
                      <a:ext cx="2596610" cy="69341"/>
                    </a:xfrm>
                    <a:custGeom>
                      <a:avLst/>
                      <a:gdLst>
                        <a:gd name="connsiteX0" fmla="*/ 1739456 w 2596610"/>
                        <a:gd name="connsiteY0" fmla="*/ 52483 h 69341"/>
                        <a:gd name="connsiteX1" fmla="*/ 1513237 w 2596610"/>
                        <a:gd name="connsiteY1" fmla="*/ 48292 h 69341"/>
                        <a:gd name="connsiteX2" fmla="*/ 1287399 w 2596610"/>
                        <a:gd name="connsiteY2" fmla="*/ 52006 h 69341"/>
                        <a:gd name="connsiteX3" fmla="*/ 1063466 w 2596610"/>
                        <a:gd name="connsiteY3" fmla="*/ 65056 h 69341"/>
                        <a:gd name="connsiteX4" fmla="*/ 1018318 w 2596610"/>
                        <a:gd name="connsiteY4" fmla="*/ 65056 h 69341"/>
                        <a:gd name="connsiteX5" fmla="*/ 1122712 w 2596610"/>
                        <a:gd name="connsiteY5" fmla="*/ 56197 h 69341"/>
                        <a:gd name="connsiteX6" fmla="*/ 1063466 w 2596610"/>
                        <a:gd name="connsiteY6" fmla="*/ 60388 h 69341"/>
                        <a:gd name="connsiteX7" fmla="*/ 1018318 w 2596610"/>
                        <a:gd name="connsiteY7" fmla="*/ 60388 h 69341"/>
                        <a:gd name="connsiteX8" fmla="*/ 1164050 w 2596610"/>
                        <a:gd name="connsiteY8" fmla="*/ 48387 h 69341"/>
                        <a:gd name="connsiteX9" fmla="*/ 1080611 w 2596610"/>
                        <a:gd name="connsiteY9" fmla="*/ 48863 h 69341"/>
                        <a:gd name="connsiteX10" fmla="*/ 885063 w 2596610"/>
                        <a:gd name="connsiteY10" fmla="*/ 40005 h 69341"/>
                        <a:gd name="connsiteX11" fmla="*/ 804386 w 2596610"/>
                        <a:gd name="connsiteY11" fmla="*/ 51911 h 69341"/>
                        <a:gd name="connsiteX12" fmla="*/ 875252 w 2596610"/>
                        <a:gd name="connsiteY12" fmla="*/ 39148 h 69341"/>
                        <a:gd name="connsiteX13" fmla="*/ 863822 w 2596610"/>
                        <a:gd name="connsiteY13" fmla="*/ 38100 h 69341"/>
                        <a:gd name="connsiteX14" fmla="*/ 804291 w 2596610"/>
                        <a:gd name="connsiteY14" fmla="*/ 47244 h 69341"/>
                        <a:gd name="connsiteX15" fmla="*/ 857059 w 2596610"/>
                        <a:gd name="connsiteY15" fmla="*/ 37433 h 69341"/>
                        <a:gd name="connsiteX16" fmla="*/ 657511 w 2596610"/>
                        <a:gd name="connsiteY16" fmla="*/ 15907 h 69341"/>
                        <a:gd name="connsiteX17" fmla="*/ 498348 w 2596610"/>
                        <a:gd name="connsiteY17" fmla="*/ 32195 h 69341"/>
                        <a:gd name="connsiteX18" fmla="*/ 568262 w 2596610"/>
                        <a:gd name="connsiteY18" fmla="*/ 20288 h 69341"/>
                        <a:gd name="connsiteX19" fmla="*/ 498443 w 2596610"/>
                        <a:gd name="connsiteY19" fmla="*/ 27622 h 69341"/>
                        <a:gd name="connsiteX20" fmla="*/ 603504 w 2596610"/>
                        <a:gd name="connsiteY20" fmla="*/ 9811 h 69341"/>
                        <a:gd name="connsiteX21" fmla="*/ 533972 w 2596610"/>
                        <a:gd name="connsiteY21" fmla="*/ 2381 h 69341"/>
                        <a:gd name="connsiteX22" fmla="*/ 506635 w 2596610"/>
                        <a:gd name="connsiteY22" fmla="*/ 0 h 69341"/>
                        <a:gd name="connsiteX23" fmla="*/ 445103 w 2596610"/>
                        <a:gd name="connsiteY23" fmla="*/ 6287 h 69341"/>
                        <a:gd name="connsiteX24" fmla="*/ 138398 w 2596610"/>
                        <a:gd name="connsiteY24" fmla="*/ 14764 h 69341"/>
                        <a:gd name="connsiteX25" fmla="*/ 63818 w 2596610"/>
                        <a:gd name="connsiteY25" fmla="*/ 11430 h 69341"/>
                        <a:gd name="connsiteX26" fmla="*/ 6858 w 2596610"/>
                        <a:gd name="connsiteY26" fmla="*/ 12573 h 69341"/>
                        <a:gd name="connsiteX27" fmla="*/ 0 w 2596610"/>
                        <a:gd name="connsiteY27" fmla="*/ 12382 h 69341"/>
                        <a:gd name="connsiteX28" fmla="*/ 0 w 2596610"/>
                        <a:gd name="connsiteY28" fmla="*/ 43434 h 69341"/>
                        <a:gd name="connsiteX29" fmla="*/ 17621 w 2596610"/>
                        <a:gd name="connsiteY29" fmla="*/ 69342 h 69341"/>
                        <a:gd name="connsiteX30" fmla="*/ 2580799 w 2596610"/>
                        <a:gd name="connsiteY30" fmla="*/ 63151 h 69341"/>
                        <a:gd name="connsiteX31" fmla="*/ 2596610 w 2596610"/>
                        <a:gd name="connsiteY31" fmla="*/ 33242 h 69341"/>
                        <a:gd name="connsiteX32" fmla="*/ 2192369 w 2596610"/>
                        <a:gd name="connsiteY32" fmla="*/ 49530 h 69341"/>
                        <a:gd name="connsiteX33" fmla="*/ 1739456 w 2596610"/>
                        <a:gd name="connsiteY33" fmla="*/ 52388 h 6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341">
                          <a:moveTo>
                            <a:pt x="1739456" y="52483"/>
                          </a:moveTo>
                          <a:cubicBezTo>
                            <a:pt x="1663922" y="51625"/>
                            <a:pt x="1588580" y="49244"/>
                            <a:pt x="1513237" y="48292"/>
                          </a:cubicBezTo>
                          <a:cubicBezTo>
                            <a:pt x="1437894" y="47244"/>
                            <a:pt x="1362647" y="48768"/>
                            <a:pt x="1287399" y="52006"/>
                          </a:cubicBezTo>
                          <a:cubicBezTo>
                            <a:pt x="1212628" y="54769"/>
                            <a:pt x="1137952" y="59436"/>
                            <a:pt x="1063466" y="65056"/>
                          </a:cubicBezTo>
                          <a:lnTo>
                            <a:pt x="1018318" y="65056"/>
                          </a:lnTo>
                          <a:cubicBezTo>
                            <a:pt x="1053084" y="61913"/>
                            <a:pt x="1087850" y="58960"/>
                            <a:pt x="1122712" y="56197"/>
                          </a:cubicBezTo>
                          <a:cubicBezTo>
                            <a:pt x="1102995" y="57531"/>
                            <a:pt x="1083183" y="58960"/>
                            <a:pt x="1063466" y="60388"/>
                          </a:cubicBezTo>
                          <a:lnTo>
                            <a:pt x="1018318" y="60388"/>
                          </a:lnTo>
                          <a:cubicBezTo>
                            <a:pt x="1066800" y="56007"/>
                            <a:pt x="1115378" y="51911"/>
                            <a:pt x="1164050" y="48387"/>
                          </a:cubicBezTo>
                          <a:cubicBezTo>
                            <a:pt x="1136237" y="48673"/>
                            <a:pt x="1108424" y="48863"/>
                            <a:pt x="1080611" y="48863"/>
                          </a:cubicBezTo>
                          <a:cubicBezTo>
                            <a:pt x="1015079" y="48958"/>
                            <a:pt x="950024" y="45434"/>
                            <a:pt x="885063" y="40005"/>
                          </a:cubicBezTo>
                          <a:cubicBezTo>
                            <a:pt x="858012" y="43529"/>
                            <a:pt x="831056" y="47339"/>
                            <a:pt x="804386" y="51911"/>
                          </a:cubicBezTo>
                          <a:cubicBezTo>
                            <a:pt x="827818" y="47149"/>
                            <a:pt x="851535" y="42958"/>
                            <a:pt x="875252" y="39148"/>
                          </a:cubicBezTo>
                          <a:cubicBezTo>
                            <a:pt x="871442" y="38862"/>
                            <a:pt x="867632" y="38481"/>
                            <a:pt x="863822" y="38100"/>
                          </a:cubicBezTo>
                          <a:cubicBezTo>
                            <a:pt x="843915" y="40862"/>
                            <a:pt x="824008" y="43815"/>
                            <a:pt x="804291" y="47244"/>
                          </a:cubicBezTo>
                          <a:cubicBezTo>
                            <a:pt x="821722" y="43720"/>
                            <a:pt x="839343" y="40481"/>
                            <a:pt x="857059" y="37433"/>
                          </a:cubicBezTo>
                          <a:cubicBezTo>
                            <a:pt x="790480" y="31337"/>
                            <a:pt x="723995" y="23622"/>
                            <a:pt x="657511" y="15907"/>
                          </a:cubicBezTo>
                          <a:cubicBezTo>
                            <a:pt x="604457" y="21050"/>
                            <a:pt x="551402" y="26575"/>
                            <a:pt x="498348" y="32195"/>
                          </a:cubicBezTo>
                          <a:cubicBezTo>
                            <a:pt x="521589" y="28194"/>
                            <a:pt x="544925" y="24193"/>
                            <a:pt x="568262" y="20288"/>
                          </a:cubicBezTo>
                          <a:cubicBezTo>
                            <a:pt x="545021" y="22670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716"/>
                            <a:pt x="603504" y="9811"/>
                          </a:cubicBezTo>
                          <a:cubicBezTo>
                            <a:pt x="580358" y="7239"/>
                            <a:pt x="557213" y="4667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7"/>
                          </a:cubicBezTo>
                          <a:cubicBezTo>
                            <a:pt x="343186" y="13335"/>
                            <a:pt x="240697" y="16192"/>
                            <a:pt x="138398" y="14764"/>
                          </a:cubicBezTo>
                          <a:cubicBezTo>
                            <a:pt x="113538" y="14002"/>
                            <a:pt x="88678" y="12763"/>
                            <a:pt x="63818" y="11430"/>
                          </a:cubicBezTo>
                          <a:cubicBezTo>
                            <a:pt x="44768" y="12097"/>
                            <a:pt x="25813" y="12478"/>
                            <a:pt x="6858" y="12573"/>
                          </a:cubicBezTo>
                          <a:cubicBezTo>
                            <a:pt x="4572" y="12573"/>
                            <a:pt x="2286" y="12478"/>
                            <a:pt x="0" y="12382"/>
                          </a:cubicBezTo>
                          <a:lnTo>
                            <a:pt x="0" y="43434"/>
                          </a:lnTo>
                          <a:cubicBezTo>
                            <a:pt x="6287" y="51435"/>
                            <a:pt x="12097" y="60198"/>
                            <a:pt x="17621" y="69342"/>
                          </a:cubicBezTo>
                          <a:lnTo>
                            <a:pt x="2580799" y="63151"/>
                          </a:lnTo>
                          <a:cubicBezTo>
                            <a:pt x="2586419" y="53530"/>
                            <a:pt x="2591562" y="43434"/>
                            <a:pt x="2596610" y="33242"/>
                          </a:cubicBezTo>
                          <a:cubicBezTo>
                            <a:pt x="2461927" y="39624"/>
                            <a:pt x="2327243" y="45339"/>
                            <a:pt x="2192369" y="49530"/>
                          </a:cubicBezTo>
                          <a:cubicBezTo>
                            <a:pt x="2041493" y="52959"/>
                            <a:pt x="1890427" y="54388"/>
                            <a:pt x="1739456" y="52388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5" name="Vrije vorm: vorm 8944">
                      <a:extLst>
                        <a:ext uri="{FF2B5EF4-FFF2-40B4-BE49-F238E27FC236}">
                          <a16:creationId xmlns:a16="http://schemas.microsoft.com/office/drawing/2014/main" id="{F8CCA4FB-C67B-11C1-52BE-7ABF2552C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4839" y="3876071"/>
                      <a:ext cx="1068514" cy="78257"/>
                    </a:xfrm>
                    <a:custGeom>
                      <a:avLst/>
                      <a:gdLst>
                        <a:gd name="connsiteX0" fmla="*/ 847534 w 1068514"/>
                        <a:gd name="connsiteY0" fmla="*/ 21431 h 78257"/>
                        <a:gd name="connsiteX1" fmla="*/ 607124 w 1068514"/>
                        <a:gd name="connsiteY1" fmla="*/ 39814 h 78257"/>
                        <a:gd name="connsiteX2" fmla="*/ 361283 w 1068514"/>
                        <a:gd name="connsiteY2" fmla="*/ 43148 h 78257"/>
                        <a:gd name="connsiteX3" fmla="*/ 81915 w 1068514"/>
                        <a:gd name="connsiteY3" fmla="*/ 69152 h 78257"/>
                        <a:gd name="connsiteX4" fmla="*/ 0 w 1068514"/>
                        <a:gd name="connsiteY4" fmla="*/ 73628 h 78257"/>
                        <a:gd name="connsiteX5" fmla="*/ 198025 w 1068514"/>
                        <a:gd name="connsiteY5" fmla="*/ 77343 h 78257"/>
                        <a:gd name="connsiteX6" fmla="*/ 650367 w 1068514"/>
                        <a:gd name="connsiteY6" fmla="*/ 74486 h 78257"/>
                        <a:gd name="connsiteX7" fmla="*/ 1057370 w 1068514"/>
                        <a:gd name="connsiteY7" fmla="*/ 64484 h 78257"/>
                        <a:gd name="connsiteX8" fmla="*/ 1068324 w 1068514"/>
                        <a:gd name="connsiteY8" fmla="*/ 43529 h 78257"/>
                        <a:gd name="connsiteX9" fmla="*/ 1068514 w 1068514"/>
                        <a:gd name="connsiteY9" fmla="*/ 0 h 78257"/>
                        <a:gd name="connsiteX10" fmla="*/ 847630 w 1068514"/>
                        <a:gd name="connsiteY10" fmla="*/ 21527 h 78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257">
                          <a:moveTo>
                            <a:pt x="847534" y="21431"/>
                          </a:moveTo>
                          <a:cubicBezTo>
                            <a:pt x="767620" y="28480"/>
                            <a:pt x="687419" y="34480"/>
                            <a:pt x="607124" y="39814"/>
                          </a:cubicBezTo>
                          <a:cubicBezTo>
                            <a:pt x="525209" y="41910"/>
                            <a:pt x="443198" y="42863"/>
                            <a:pt x="361283" y="43148"/>
                          </a:cubicBezTo>
                          <a:cubicBezTo>
                            <a:pt x="268319" y="53530"/>
                            <a:pt x="175355" y="63532"/>
                            <a:pt x="81915" y="69152"/>
                          </a:cubicBezTo>
                          <a:cubicBezTo>
                            <a:pt x="54578" y="70771"/>
                            <a:pt x="27337" y="72295"/>
                            <a:pt x="0" y="73628"/>
                          </a:cubicBezTo>
                          <a:cubicBezTo>
                            <a:pt x="66104" y="74676"/>
                            <a:pt x="132017" y="76581"/>
                            <a:pt x="198025" y="77343"/>
                          </a:cubicBezTo>
                          <a:cubicBezTo>
                            <a:pt x="348805" y="79343"/>
                            <a:pt x="499586" y="77914"/>
                            <a:pt x="650367" y="74486"/>
                          </a:cubicBezTo>
                          <a:cubicBezTo>
                            <a:pt x="786003" y="72485"/>
                            <a:pt x="921734" y="68866"/>
                            <a:pt x="1057370" y="64484"/>
                          </a:cubicBezTo>
                          <a:cubicBezTo>
                            <a:pt x="1060895" y="57436"/>
                            <a:pt x="1064514" y="50387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1"/>
                            <a:pt x="921448" y="15049"/>
                            <a:pt x="847630" y="2152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6" name="Vrije vorm: vorm 8945">
                      <a:extLst>
                        <a:ext uri="{FF2B5EF4-FFF2-40B4-BE49-F238E27FC236}">
                          <a16:creationId xmlns:a16="http://schemas.microsoft.com/office/drawing/2014/main" id="{FE7947C1-BD91-0E55-7EB7-70904D1EF2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921886"/>
                      <a:ext cx="121443" cy="17907"/>
                    </a:xfrm>
                    <a:custGeom>
                      <a:avLst/>
                      <a:gdLst>
                        <a:gd name="connsiteX0" fmla="*/ 105061 w 121443"/>
                        <a:gd name="connsiteY0" fmla="*/ 95 h 17907"/>
                        <a:gd name="connsiteX1" fmla="*/ 0 w 121443"/>
                        <a:gd name="connsiteY1" fmla="*/ 17907 h 17907"/>
                        <a:gd name="connsiteX2" fmla="*/ 69818 w 121443"/>
                        <a:gd name="connsiteY2" fmla="*/ 10573 h 17907"/>
                        <a:gd name="connsiteX3" fmla="*/ 121444 w 121443"/>
                        <a:gd name="connsiteY3" fmla="*/ 1905 h 17907"/>
                        <a:gd name="connsiteX4" fmla="*/ 105061 w 121443"/>
                        <a:gd name="connsiteY4" fmla="*/ 0 h 1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907">
                          <a:moveTo>
                            <a:pt x="105061" y="95"/>
                          </a:moveTo>
                          <a:cubicBezTo>
                            <a:pt x="70009" y="6001"/>
                            <a:pt x="34957" y="11906"/>
                            <a:pt x="0" y="17907"/>
                          </a:cubicBezTo>
                          <a:cubicBezTo>
                            <a:pt x="23241" y="15430"/>
                            <a:pt x="46577" y="13049"/>
                            <a:pt x="69818" y="10573"/>
                          </a:cubicBezTo>
                          <a:cubicBezTo>
                            <a:pt x="86963" y="7620"/>
                            <a:pt x="104203" y="4763"/>
                            <a:pt x="121444" y="1905"/>
                          </a:cubicBezTo>
                          <a:cubicBezTo>
                            <a:pt x="116015" y="1238"/>
                            <a:pt x="110490" y="667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7" name="Vrije vorm: vorm 8946">
                      <a:extLst>
                        <a:ext uri="{FF2B5EF4-FFF2-40B4-BE49-F238E27FC236}">
                          <a16:creationId xmlns:a16="http://schemas.microsoft.com/office/drawing/2014/main" id="{615EAA85-50F4-6F59-9E13-47DA358AC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2278" y="3869880"/>
                      <a:ext cx="221075" cy="7715"/>
                    </a:xfrm>
                    <a:custGeom>
                      <a:avLst/>
                      <a:gdLst>
                        <a:gd name="connsiteX0" fmla="*/ 36766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2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6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6" y="2762"/>
                          </a:moveTo>
                          <a:cubicBezTo>
                            <a:pt x="24479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1" y="6572"/>
                            <a:pt x="183832" y="5334"/>
                          </a:cubicBezTo>
                          <a:cubicBezTo>
                            <a:pt x="196215" y="4096"/>
                            <a:pt x="208693" y="2857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6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8" name="Vrije vorm: vorm 8947">
                      <a:extLst>
                        <a:ext uri="{FF2B5EF4-FFF2-40B4-BE49-F238E27FC236}">
                          <a16:creationId xmlns:a16="http://schemas.microsoft.com/office/drawing/2014/main" id="{FDCFA1C2-487F-B234-DAD8-C0B2703D9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59225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3 h 13525"/>
                        <a:gd name="connsiteX1" fmla="*/ 0 w 239458"/>
                        <a:gd name="connsiteY1" fmla="*/ 13525 h 13525"/>
                        <a:gd name="connsiteX2" fmla="*/ 45148 w 239458"/>
                        <a:gd name="connsiteY2" fmla="*/ 13525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3"/>
                          </a:moveTo>
                          <a:cubicBezTo>
                            <a:pt x="97060" y="4858"/>
                            <a:pt x="48482" y="8954"/>
                            <a:pt x="0" y="13525"/>
                          </a:cubicBezTo>
                          <a:lnTo>
                            <a:pt x="45148" y="13525"/>
                          </a:lnTo>
                          <a:cubicBezTo>
                            <a:pt x="64865" y="11906"/>
                            <a:pt x="84677" y="10477"/>
                            <a:pt x="104394" y="9144"/>
                          </a:cubicBezTo>
                          <a:cubicBezTo>
                            <a:pt x="149352" y="5524"/>
                            <a:pt x="194310" y="2572"/>
                            <a:pt x="239459" y="0"/>
                          </a:cubicBezTo>
                          <a:cubicBezTo>
                            <a:pt x="208217" y="571"/>
                            <a:pt x="176975" y="1048"/>
                            <a:pt x="145733" y="133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9" name="Vrije vorm: vorm 8948">
                      <a:extLst>
                        <a:ext uri="{FF2B5EF4-FFF2-40B4-BE49-F238E27FC236}">
                          <a16:creationId xmlns:a16="http://schemas.microsoft.com/office/drawing/2014/main" id="{97866ABA-ACCF-446B-7905-79BC28480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590" y="3940651"/>
                      <a:ext cx="1144524" cy="18345"/>
                    </a:xfrm>
                    <a:custGeom>
                      <a:avLst/>
                      <a:gdLst>
                        <a:gd name="connsiteX0" fmla="*/ 285274 w 1144524"/>
                        <a:gd name="connsiteY0" fmla="*/ 12763 h 18345"/>
                        <a:gd name="connsiteX1" fmla="*/ 87249 w 1144524"/>
                        <a:gd name="connsiteY1" fmla="*/ 9049 h 18345"/>
                        <a:gd name="connsiteX2" fmla="*/ 0 w 1144524"/>
                        <a:gd name="connsiteY2" fmla="*/ 12954 h 18345"/>
                        <a:gd name="connsiteX3" fmla="*/ 59055 w 1144524"/>
                        <a:gd name="connsiteY3" fmla="*/ 13240 h 18345"/>
                        <a:gd name="connsiteX4" fmla="*/ 285274 w 1144524"/>
                        <a:gd name="connsiteY4" fmla="*/ 17431 h 18345"/>
                        <a:gd name="connsiteX5" fmla="*/ 737616 w 1144524"/>
                        <a:gd name="connsiteY5" fmla="*/ 14573 h 18345"/>
                        <a:gd name="connsiteX6" fmla="*/ 866775 w 1144524"/>
                        <a:gd name="connsiteY6" fmla="*/ 12192 h 18345"/>
                        <a:gd name="connsiteX7" fmla="*/ 1144429 w 1144524"/>
                        <a:gd name="connsiteY7" fmla="*/ 286 h 18345"/>
                        <a:gd name="connsiteX8" fmla="*/ 1144524 w 1144524"/>
                        <a:gd name="connsiteY8" fmla="*/ 0 h 18345"/>
                        <a:gd name="connsiteX9" fmla="*/ 737521 w 1144524"/>
                        <a:gd name="connsiteY9" fmla="*/ 10001 h 18345"/>
                        <a:gd name="connsiteX10" fmla="*/ 285179 w 1144524"/>
                        <a:gd name="connsiteY10" fmla="*/ 12859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4" h="18345">
                          <a:moveTo>
                            <a:pt x="285274" y="12763"/>
                          </a:moveTo>
                          <a:cubicBezTo>
                            <a:pt x="219266" y="12002"/>
                            <a:pt x="153353" y="10096"/>
                            <a:pt x="87249" y="9049"/>
                          </a:cubicBezTo>
                          <a:cubicBezTo>
                            <a:pt x="58198" y="10478"/>
                            <a:pt x="29051" y="11811"/>
                            <a:pt x="0" y="12954"/>
                          </a:cubicBezTo>
                          <a:cubicBezTo>
                            <a:pt x="19717" y="12954"/>
                            <a:pt x="39338" y="12954"/>
                            <a:pt x="59055" y="13240"/>
                          </a:cubicBezTo>
                          <a:cubicBezTo>
                            <a:pt x="134588" y="14097"/>
                            <a:pt x="209931" y="16478"/>
                            <a:pt x="285274" y="17431"/>
                          </a:cubicBezTo>
                          <a:cubicBezTo>
                            <a:pt x="436055" y="19431"/>
                            <a:pt x="586835" y="18002"/>
                            <a:pt x="737616" y="14573"/>
                          </a:cubicBezTo>
                          <a:cubicBezTo>
                            <a:pt x="780669" y="13906"/>
                            <a:pt x="823722" y="13049"/>
                            <a:pt x="866775" y="12192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286"/>
                            <a:pt x="873252" y="7906"/>
                            <a:pt x="737521" y="10001"/>
                          </a:cubicBezTo>
                          <a:cubicBezTo>
                            <a:pt x="586740" y="13430"/>
                            <a:pt x="435864" y="14859"/>
                            <a:pt x="285179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0" name="Vrije vorm: vorm 8949">
                      <a:extLst>
                        <a:ext uri="{FF2B5EF4-FFF2-40B4-BE49-F238E27FC236}">
                          <a16:creationId xmlns:a16="http://schemas.microsoft.com/office/drawing/2014/main" id="{559EF8F3-1974-DF35-D074-FEE8E04146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1997" y="3908647"/>
                      <a:ext cx="335660" cy="11978"/>
                    </a:xfrm>
                    <a:custGeom>
                      <a:avLst/>
                      <a:gdLst>
                        <a:gd name="connsiteX0" fmla="*/ 281083 w 335660"/>
                        <a:gd name="connsiteY0" fmla="*/ 0 h 11978"/>
                        <a:gd name="connsiteX1" fmla="*/ 74676 w 335660"/>
                        <a:gd name="connsiteY1" fmla="*/ 7239 h 11978"/>
                        <a:gd name="connsiteX2" fmla="*/ 0 w 335660"/>
                        <a:gd name="connsiteY2" fmla="*/ 11620 h 11978"/>
                        <a:gd name="connsiteX3" fmla="*/ 305276 w 335660"/>
                        <a:gd name="connsiteY3" fmla="*/ 3238 h 11978"/>
                        <a:gd name="connsiteX4" fmla="*/ 335661 w 335660"/>
                        <a:gd name="connsiteY4" fmla="*/ 1524 h 11978"/>
                        <a:gd name="connsiteX5" fmla="*/ 281178 w 335660"/>
                        <a:gd name="connsiteY5" fmla="*/ 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0" h="11978">
                          <a:moveTo>
                            <a:pt x="281083" y="0"/>
                          </a:moveTo>
                          <a:cubicBezTo>
                            <a:pt x="212408" y="4286"/>
                            <a:pt x="143542" y="6858"/>
                            <a:pt x="74676" y="7239"/>
                          </a:cubicBezTo>
                          <a:cubicBezTo>
                            <a:pt x="49816" y="8763"/>
                            <a:pt x="24860" y="10287"/>
                            <a:pt x="0" y="11620"/>
                          </a:cubicBezTo>
                          <a:cubicBezTo>
                            <a:pt x="101822" y="13049"/>
                            <a:pt x="203835" y="10192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0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1" name="Vrije vorm: vorm 8950">
                      <a:extLst>
                        <a:ext uri="{FF2B5EF4-FFF2-40B4-BE49-F238E27FC236}">
                          <a16:creationId xmlns:a16="http://schemas.microsoft.com/office/drawing/2014/main" id="{C3C57748-B745-FB32-67B6-CE0762D9C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49700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2" name="Vrije vorm: vorm 8951">
                      <a:extLst>
                        <a:ext uri="{FF2B5EF4-FFF2-40B4-BE49-F238E27FC236}">
                          <a16:creationId xmlns:a16="http://schemas.microsoft.com/office/drawing/2014/main" id="{3E029E00-41A5-58DB-21DE-31531ACBB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253" y="3822827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763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1" y="95"/>
                            <a:pt x="19907" y="190"/>
                            <a:pt x="8763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3" name="Vrije vorm: vorm 8952">
                      <a:extLst>
                        <a:ext uri="{FF2B5EF4-FFF2-40B4-BE49-F238E27FC236}">
                          <a16:creationId xmlns:a16="http://schemas.microsoft.com/office/drawing/2014/main" id="{FD81524E-5697-4D6D-1D73-B9DB071AD2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923887"/>
                      <a:ext cx="159162" cy="20574"/>
                    </a:xfrm>
                    <a:custGeom>
                      <a:avLst/>
                      <a:gdLst>
                        <a:gd name="connsiteX0" fmla="*/ 121539 w 159162"/>
                        <a:gd name="connsiteY0" fmla="*/ 0 h 20574"/>
                        <a:gd name="connsiteX1" fmla="*/ 69914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539" y="0"/>
                          </a:moveTo>
                          <a:cubicBezTo>
                            <a:pt x="104299" y="2858"/>
                            <a:pt x="87154" y="5715"/>
                            <a:pt x="69914" y="8668"/>
                          </a:cubicBezTo>
                          <a:cubicBezTo>
                            <a:pt x="46577" y="12573"/>
                            <a:pt x="23336" y="16574"/>
                            <a:pt x="0" y="20574"/>
                          </a:cubicBezTo>
                          <a:cubicBezTo>
                            <a:pt x="53054" y="14954"/>
                            <a:pt x="106108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4" name="Vrije vorm: vorm 8953">
                      <a:extLst>
                        <a:ext uri="{FF2B5EF4-FFF2-40B4-BE49-F238E27FC236}">
                          <a16:creationId xmlns:a16="http://schemas.microsoft.com/office/drawing/2014/main" id="{818F3891-0A1E-F91A-3188-F5FF81B21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6122" y="3874452"/>
                      <a:ext cx="707136" cy="44767"/>
                    </a:xfrm>
                    <a:custGeom>
                      <a:avLst/>
                      <a:gdLst>
                        <a:gd name="connsiteX0" fmla="*/ 669988 w 707136"/>
                        <a:gd name="connsiteY0" fmla="*/ 762 h 44767"/>
                        <a:gd name="connsiteX1" fmla="*/ 486156 w 707136"/>
                        <a:gd name="connsiteY1" fmla="*/ 3143 h 44767"/>
                        <a:gd name="connsiteX2" fmla="*/ 257937 w 707136"/>
                        <a:gd name="connsiteY2" fmla="*/ 18288 h 44767"/>
                        <a:gd name="connsiteX3" fmla="*/ 0 w 707136"/>
                        <a:gd name="connsiteY3" fmla="*/ 44768 h 44767"/>
                        <a:gd name="connsiteX4" fmla="*/ 245840 w 707136"/>
                        <a:gd name="connsiteY4" fmla="*/ 41434 h 44767"/>
                        <a:gd name="connsiteX5" fmla="*/ 486251 w 707136"/>
                        <a:gd name="connsiteY5" fmla="*/ 23051 h 44767"/>
                        <a:gd name="connsiteX6" fmla="*/ 707136 w 707136"/>
                        <a:gd name="connsiteY6" fmla="*/ 1524 h 44767"/>
                        <a:gd name="connsiteX7" fmla="*/ 707136 w 707136"/>
                        <a:gd name="connsiteY7" fmla="*/ 0 h 44767"/>
                        <a:gd name="connsiteX8" fmla="*/ 669893 w 707136"/>
                        <a:gd name="connsiteY8" fmla="*/ 762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767">
                          <a:moveTo>
                            <a:pt x="669988" y="762"/>
                          </a:moveTo>
                          <a:cubicBezTo>
                            <a:pt x="608647" y="2000"/>
                            <a:pt x="547402" y="2858"/>
                            <a:pt x="486156" y="3143"/>
                          </a:cubicBezTo>
                          <a:cubicBezTo>
                            <a:pt x="409956" y="12002"/>
                            <a:pt x="335947" y="11906"/>
                            <a:pt x="257937" y="18288"/>
                          </a:cubicBezTo>
                          <a:cubicBezTo>
                            <a:pt x="171831" y="25337"/>
                            <a:pt x="85916" y="35147"/>
                            <a:pt x="0" y="44768"/>
                          </a:cubicBezTo>
                          <a:cubicBezTo>
                            <a:pt x="81915" y="44577"/>
                            <a:pt x="163925" y="43529"/>
                            <a:pt x="245840" y="41434"/>
                          </a:cubicBezTo>
                          <a:cubicBezTo>
                            <a:pt x="326136" y="36100"/>
                            <a:pt x="406337" y="30099"/>
                            <a:pt x="486251" y="23051"/>
                          </a:cubicBezTo>
                          <a:cubicBezTo>
                            <a:pt x="560070" y="16574"/>
                            <a:pt x="633698" y="9335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5" name="Vrije vorm: vorm 8954">
                      <a:extLst>
                        <a:ext uri="{FF2B5EF4-FFF2-40B4-BE49-F238E27FC236}">
                          <a16:creationId xmlns:a16="http://schemas.microsoft.com/office/drawing/2014/main" id="{D5ED1C61-01E8-00AA-E5BD-BFC0B37082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223"/>
                      <a:ext cx="1578483" cy="32099"/>
                    </a:xfrm>
                    <a:custGeom>
                      <a:avLst/>
                      <a:gdLst>
                        <a:gd name="connsiteX0" fmla="*/ 1173671 w 1578483"/>
                        <a:gd name="connsiteY0" fmla="*/ 9906 h 32099"/>
                        <a:gd name="connsiteX1" fmla="*/ 721328 w 1578483"/>
                        <a:gd name="connsiteY1" fmla="*/ 12763 h 32099"/>
                        <a:gd name="connsiteX2" fmla="*/ 495109 w 1578483"/>
                        <a:gd name="connsiteY2" fmla="*/ 8572 h 32099"/>
                        <a:gd name="connsiteX3" fmla="*/ 436055 w 1578483"/>
                        <a:gd name="connsiteY3" fmla="*/ 8287 h 32099"/>
                        <a:gd name="connsiteX4" fmla="*/ 239459 w 1578483"/>
                        <a:gd name="connsiteY4" fmla="*/ 14002 h 32099"/>
                        <a:gd name="connsiteX5" fmla="*/ 104394 w 1578483"/>
                        <a:gd name="connsiteY5" fmla="*/ 23146 h 32099"/>
                        <a:gd name="connsiteX6" fmla="*/ 0 w 1578483"/>
                        <a:gd name="connsiteY6" fmla="*/ 32099 h 32099"/>
                        <a:gd name="connsiteX7" fmla="*/ 45148 w 1578483"/>
                        <a:gd name="connsiteY7" fmla="*/ 32099 h 32099"/>
                        <a:gd name="connsiteX8" fmla="*/ 269081 w 1578483"/>
                        <a:gd name="connsiteY8" fmla="*/ 18955 h 32099"/>
                        <a:gd name="connsiteX9" fmla="*/ 494919 w 1578483"/>
                        <a:gd name="connsiteY9" fmla="*/ 15240 h 32099"/>
                        <a:gd name="connsiteX10" fmla="*/ 721138 w 1578483"/>
                        <a:gd name="connsiteY10" fmla="*/ 19431 h 32099"/>
                        <a:gd name="connsiteX11" fmla="*/ 1174052 w 1578483"/>
                        <a:gd name="connsiteY11" fmla="*/ 16573 h 32099"/>
                        <a:gd name="connsiteX12" fmla="*/ 1578293 w 1578483"/>
                        <a:gd name="connsiteY12" fmla="*/ 286 h 32099"/>
                        <a:gd name="connsiteX13" fmla="*/ 1578483 w 1578483"/>
                        <a:gd name="connsiteY13" fmla="*/ 0 h 32099"/>
                        <a:gd name="connsiteX14" fmla="*/ 1303020 w 1578483"/>
                        <a:gd name="connsiteY14" fmla="*/ 7429 h 32099"/>
                        <a:gd name="connsiteX15" fmla="*/ 1173861 w 1578483"/>
                        <a:gd name="connsiteY15" fmla="*/ 9811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173671" y="9906"/>
                          </a:moveTo>
                          <a:cubicBezTo>
                            <a:pt x="1022890" y="13335"/>
                            <a:pt x="872014" y="14764"/>
                            <a:pt x="721328" y="12763"/>
                          </a:cubicBezTo>
                          <a:cubicBezTo>
                            <a:pt x="645986" y="11906"/>
                            <a:pt x="570643" y="9525"/>
                            <a:pt x="495109" y="8572"/>
                          </a:cubicBezTo>
                          <a:cubicBezTo>
                            <a:pt x="475488" y="8287"/>
                            <a:pt x="455771" y="8191"/>
                            <a:pt x="436055" y="8287"/>
                          </a:cubicBezTo>
                          <a:cubicBezTo>
                            <a:pt x="370522" y="10858"/>
                            <a:pt x="304991" y="12763"/>
                            <a:pt x="239459" y="14002"/>
                          </a:cubicBezTo>
                          <a:cubicBezTo>
                            <a:pt x="194310" y="16573"/>
                            <a:pt x="149352" y="19526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2"/>
                            <a:pt x="1174052" y="16573"/>
                          </a:cubicBezTo>
                          <a:cubicBezTo>
                            <a:pt x="1308926" y="12478"/>
                            <a:pt x="1443609" y="6667"/>
                            <a:pt x="1578293" y="286"/>
                          </a:cubicBezTo>
                          <a:cubicBezTo>
                            <a:pt x="1578293" y="190"/>
                            <a:pt x="1578388" y="95"/>
                            <a:pt x="1578483" y="0"/>
                          </a:cubicBezTo>
                          <a:cubicBezTo>
                            <a:pt x="1486662" y="2857"/>
                            <a:pt x="1394841" y="5524"/>
                            <a:pt x="1303020" y="7429"/>
                          </a:cubicBezTo>
                          <a:cubicBezTo>
                            <a:pt x="1259967" y="8382"/>
                            <a:pt x="1216914" y="9239"/>
                            <a:pt x="1173861" y="98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6" name="Vrije vorm: vorm 8955">
                      <a:extLst>
                        <a:ext uri="{FF2B5EF4-FFF2-40B4-BE49-F238E27FC236}">
                          <a16:creationId xmlns:a16="http://schemas.microsoft.com/office/drawing/2014/main" id="{4F8B7399-B6BB-10C9-B460-17A2F14C2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6845" y="3910171"/>
                      <a:ext cx="442817" cy="17121"/>
                    </a:xfrm>
                    <a:custGeom>
                      <a:avLst/>
                      <a:gdLst>
                        <a:gd name="connsiteX0" fmla="*/ 410718 w 442817"/>
                        <a:gd name="connsiteY0" fmla="*/ 0 h 17121"/>
                        <a:gd name="connsiteX1" fmla="*/ 380333 w 442817"/>
                        <a:gd name="connsiteY1" fmla="*/ 1715 h 17121"/>
                        <a:gd name="connsiteX2" fmla="*/ 75057 w 442817"/>
                        <a:gd name="connsiteY2" fmla="*/ 10096 h 17121"/>
                        <a:gd name="connsiteX3" fmla="*/ 0 w 442817"/>
                        <a:gd name="connsiteY3" fmla="*/ 13430 h 17121"/>
                        <a:gd name="connsiteX4" fmla="*/ 74581 w 442817"/>
                        <a:gd name="connsiteY4" fmla="*/ 16764 h 17121"/>
                        <a:gd name="connsiteX5" fmla="*/ 381286 w 442817"/>
                        <a:gd name="connsiteY5" fmla="*/ 8287 h 17121"/>
                        <a:gd name="connsiteX6" fmla="*/ 442817 w 442817"/>
                        <a:gd name="connsiteY6" fmla="*/ 2000 h 17121"/>
                        <a:gd name="connsiteX7" fmla="*/ 410623 w 442817"/>
                        <a:gd name="connsiteY7" fmla="*/ 0 h 17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121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5"/>
                          </a:cubicBezTo>
                          <a:cubicBezTo>
                            <a:pt x="278892" y="8763"/>
                            <a:pt x="176879" y="11525"/>
                            <a:pt x="75057" y="10096"/>
                          </a:cubicBezTo>
                          <a:cubicBezTo>
                            <a:pt x="50006" y="11430"/>
                            <a:pt x="25051" y="12573"/>
                            <a:pt x="0" y="13430"/>
                          </a:cubicBezTo>
                          <a:cubicBezTo>
                            <a:pt x="24765" y="14764"/>
                            <a:pt x="49625" y="16002"/>
                            <a:pt x="74581" y="16764"/>
                          </a:cubicBezTo>
                          <a:cubicBezTo>
                            <a:pt x="176879" y="18193"/>
                            <a:pt x="279368" y="15335"/>
                            <a:pt x="381286" y="8287"/>
                          </a:cubicBezTo>
                          <a:cubicBezTo>
                            <a:pt x="401860" y="6382"/>
                            <a:pt x="422339" y="4191"/>
                            <a:pt x="442817" y="2000"/>
                          </a:cubicBezTo>
                          <a:cubicBezTo>
                            <a:pt x="432054" y="1143"/>
                            <a:pt x="421386" y="476"/>
                            <a:pt x="41062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7" name="Vrije vorm: vorm 8956">
                      <a:extLst>
                        <a:ext uri="{FF2B5EF4-FFF2-40B4-BE49-F238E27FC236}">
                          <a16:creationId xmlns:a16="http://schemas.microsoft.com/office/drawing/2014/main" id="{A06B1367-F493-1324-F5F5-AA2351599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51414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857 h 12763"/>
                        <a:gd name="connsiteX3" fmla="*/ 70866 w 80676"/>
                        <a:gd name="connsiteY3" fmla="*/ 95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857"/>
                          </a:cubicBezTo>
                          <a:cubicBezTo>
                            <a:pt x="77438" y="571"/>
                            <a:pt x="74104" y="381"/>
                            <a:pt x="70866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8" name="Vrije vorm: vorm 8957">
                      <a:extLst>
                        <a:ext uri="{FF2B5EF4-FFF2-40B4-BE49-F238E27FC236}">
                          <a16:creationId xmlns:a16="http://schemas.microsoft.com/office/drawing/2014/main" id="{A5944A68-75BC-4A82-04D9-8A3E865678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7823" y="3827494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8959" name="Vrije vorm: vorm 8958">
                  <a:extLst>
                    <a:ext uri="{FF2B5EF4-FFF2-40B4-BE49-F238E27FC236}">
                      <a16:creationId xmlns:a16="http://schemas.microsoft.com/office/drawing/2014/main" id="{3BDB8AE1-7DB8-B460-41DC-F38770433E66}"/>
                    </a:ext>
                  </a:extLst>
                </p:cNvPr>
                <p:cNvSpPr/>
                <p:nvPr/>
              </p:nvSpPr>
              <p:spPr>
                <a:xfrm>
                  <a:off x="7405504" y="3234658"/>
                  <a:ext cx="2608706" cy="82010"/>
                </a:xfrm>
                <a:custGeom>
                  <a:avLst/>
                  <a:gdLst>
                    <a:gd name="connsiteX0" fmla="*/ 104489 w 2608706"/>
                    <a:gd name="connsiteY0" fmla="*/ 58293 h 82010"/>
                    <a:gd name="connsiteX1" fmla="*/ 595408 w 2608706"/>
                    <a:gd name="connsiteY1" fmla="*/ 38100 h 82010"/>
                    <a:gd name="connsiteX2" fmla="*/ 1097375 w 2608706"/>
                    <a:gd name="connsiteY2" fmla="*/ 43148 h 82010"/>
                    <a:gd name="connsiteX3" fmla="*/ 2111693 w 2608706"/>
                    <a:gd name="connsiteY3" fmla="*/ 56483 h 82010"/>
                    <a:gd name="connsiteX4" fmla="*/ 2362295 w 2608706"/>
                    <a:gd name="connsiteY4" fmla="*/ 75057 h 82010"/>
                    <a:gd name="connsiteX5" fmla="*/ 2428113 w 2608706"/>
                    <a:gd name="connsiteY5" fmla="*/ 74009 h 82010"/>
                    <a:gd name="connsiteX6" fmla="*/ 2432399 w 2608706"/>
                    <a:gd name="connsiteY6" fmla="*/ 73723 h 82010"/>
                    <a:gd name="connsiteX7" fmla="*/ 2445925 w 2608706"/>
                    <a:gd name="connsiteY7" fmla="*/ 69247 h 82010"/>
                    <a:gd name="connsiteX8" fmla="*/ 2547747 w 2608706"/>
                    <a:gd name="connsiteY8" fmla="*/ 45529 h 82010"/>
                    <a:gd name="connsiteX9" fmla="*/ 2608707 w 2608706"/>
                    <a:gd name="connsiteY9" fmla="*/ 59341 h 82010"/>
                    <a:gd name="connsiteX10" fmla="*/ 2607278 w 2608706"/>
                    <a:gd name="connsiteY10" fmla="*/ 55054 h 82010"/>
                    <a:gd name="connsiteX11" fmla="*/ 2605945 w 2608706"/>
                    <a:gd name="connsiteY11" fmla="*/ 51816 h 82010"/>
                    <a:gd name="connsiteX12" fmla="*/ 2575655 w 2608706"/>
                    <a:gd name="connsiteY12" fmla="*/ 8954 h 82010"/>
                    <a:gd name="connsiteX13" fmla="*/ 2565083 w 2608706"/>
                    <a:gd name="connsiteY13" fmla="*/ 0 h 82010"/>
                    <a:gd name="connsiteX14" fmla="*/ 47435 w 2608706"/>
                    <a:gd name="connsiteY14" fmla="*/ 6096 h 82010"/>
                    <a:gd name="connsiteX15" fmla="*/ 39434 w 2608706"/>
                    <a:gd name="connsiteY15" fmla="*/ 15145 h 82010"/>
                    <a:gd name="connsiteX16" fmla="*/ 0 w 2608706"/>
                    <a:gd name="connsiteY16" fmla="*/ 70771 h 82010"/>
                    <a:gd name="connsiteX17" fmla="*/ 0 w 2608706"/>
                    <a:gd name="connsiteY17" fmla="*/ 82010 h 82010"/>
                    <a:gd name="connsiteX18" fmla="*/ 104585 w 2608706"/>
                    <a:gd name="connsiteY18" fmla="*/ 58198 h 8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608706" h="82010">
                      <a:moveTo>
                        <a:pt x="104489" y="58293"/>
                      </a:moveTo>
                      <a:cubicBezTo>
                        <a:pt x="267843" y="30099"/>
                        <a:pt x="431006" y="31909"/>
                        <a:pt x="595408" y="38100"/>
                      </a:cubicBezTo>
                      <a:cubicBezTo>
                        <a:pt x="762762" y="44482"/>
                        <a:pt x="929926" y="43815"/>
                        <a:pt x="1097375" y="43148"/>
                      </a:cubicBezTo>
                      <a:cubicBezTo>
                        <a:pt x="1435322" y="41910"/>
                        <a:pt x="1774222" y="38290"/>
                        <a:pt x="2111693" y="56483"/>
                      </a:cubicBezTo>
                      <a:cubicBezTo>
                        <a:pt x="2195322" y="61055"/>
                        <a:pt x="2278475" y="73247"/>
                        <a:pt x="2362295" y="75057"/>
                      </a:cubicBezTo>
                      <a:cubicBezTo>
                        <a:pt x="2384203" y="75533"/>
                        <a:pt x="2406206" y="75629"/>
                        <a:pt x="2428113" y="74009"/>
                      </a:cubicBezTo>
                      <a:cubicBezTo>
                        <a:pt x="2429923" y="73914"/>
                        <a:pt x="2431256" y="73819"/>
                        <a:pt x="2432399" y="73723"/>
                      </a:cubicBezTo>
                      <a:cubicBezTo>
                        <a:pt x="2436971" y="72295"/>
                        <a:pt x="2441448" y="70771"/>
                        <a:pt x="2445925" y="69247"/>
                      </a:cubicBezTo>
                      <a:cubicBezTo>
                        <a:pt x="2478786" y="57912"/>
                        <a:pt x="2513076" y="44767"/>
                        <a:pt x="2547747" y="45529"/>
                      </a:cubicBezTo>
                      <a:cubicBezTo>
                        <a:pt x="2569369" y="46006"/>
                        <a:pt x="2589848" y="50863"/>
                        <a:pt x="2608707" y="59341"/>
                      </a:cubicBezTo>
                      <a:cubicBezTo>
                        <a:pt x="2608231" y="57912"/>
                        <a:pt x="2607850" y="56483"/>
                        <a:pt x="2607278" y="55054"/>
                      </a:cubicBezTo>
                      <a:cubicBezTo>
                        <a:pt x="2606897" y="53911"/>
                        <a:pt x="2606421" y="52864"/>
                        <a:pt x="2605945" y="51816"/>
                      </a:cubicBezTo>
                      <a:cubicBezTo>
                        <a:pt x="2599087" y="35528"/>
                        <a:pt x="2587943" y="20574"/>
                        <a:pt x="2575655" y="8954"/>
                      </a:cubicBezTo>
                      <a:cubicBezTo>
                        <a:pt x="2572226" y="5620"/>
                        <a:pt x="2568607" y="2667"/>
                        <a:pt x="2565083" y="0"/>
                      </a:cubicBezTo>
                      <a:lnTo>
                        <a:pt x="47435" y="6096"/>
                      </a:lnTo>
                      <a:cubicBezTo>
                        <a:pt x="44768" y="9144"/>
                        <a:pt x="42101" y="12097"/>
                        <a:pt x="39434" y="15145"/>
                      </a:cubicBezTo>
                      <a:cubicBezTo>
                        <a:pt x="24194" y="32194"/>
                        <a:pt x="8954" y="49435"/>
                        <a:pt x="0" y="70771"/>
                      </a:cubicBezTo>
                      <a:lnTo>
                        <a:pt x="0" y="82010"/>
                      </a:lnTo>
                      <a:cubicBezTo>
                        <a:pt x="34481" y="72295"/>
                        <a:pt x="69342" y="64294"/>
                        <a:pt x="104585" y="58198"/>
                      </a:cubicBezTo>
                      <a:close/>
                    </a:path>
                  </a:pathLst>
                </a:custGeom>
                <a:solidFill>
                  <a:srgbClr val="D3C1B3">
                    <a:alpha val="61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8960" name="Graphic 8819">
                <a:extLst>
                  <a:ext uri="{FF2B5EF4-FFF2-40B4-BE49-F238E27FC236}">
                    <a16:creationId xmlns:a16="http://schemas.microsoft.com/office/drawing/2014/main" id="{4CC453CE-40FF-7839-17D1-5742CF49C503}"/>
                  </a:ext>
                </a:extLst>
              </p:cNvPr>
              <p:cNvGrpSpPr/>
              <p:nvPr/>
            </p:nvGrpSpPr>
            <p:grpSpPr>
              <a:xfrm>
                <a:off x="7419410" y="2479135"/>
                <a:ext cx="2613945" cy="762571"/>
                <a:chOff x="7419410" y="2479135"/>
                <a:chExt cx="2613945" cy="762571"/>
              </a:xfrm>
            </p:grpSpPr>
            <p:grpSp>
              <p:nvGrpSpPr>
                <p:cNvPr id="8961" name="Graphic 8819">
                  <a:extLst>
                    <a:ext uri="{FF2B5EF4-FFF2-40B4-BE49-F238E27FC236}">
                      <a16:creationId xmlns:a16="http://schemas.microsoft.com/office/drawing/2014/main" id="{3A63EC0E-ADFA-2B5E-7DB5-DECB8EAFE149}"/>
                    </a:ext>
                  </a:extLst>
                </p:cNvPr>
                <p:cNvGrpSpPr/>
                <p:nvPr/>
              </p:nvGrpSpPr>
              <p:grpSpPr>
                <a:xfrm>
                  <a:off x="7419410" y="2479135"/>
                  <a:ext cx="2613945" cy="762571"/>
                  <a:chOff x="7419410" y="2479135"/>
                  <a:chExt cx="2613945" cy="762571"/>
                </a:xfrm>
              </p:grpSpPr>
              <p:grpSp>
                <p:nvGrpSpPr>
                  <p:cNvPr id="8962" name="Graphic 8819">
                    <a:extLst>
                      <a:ext uri="{FF2B5EF4-FFF2-40B4-BE49-F238E27FC236}">
                        <a16:creationId xmlns:a16="http://schemas.microsoft.com/office/drawing/2014/main" id="{AC216627-609E-153B-967D-AF42F3FD745B}"/>
                      </a:ext>
                    </a:extLst>
                  </p:cNvPr>
                  <p:cNvGrpSpPr/>
                  <p:nvPr/>
                </p:nvGrpSpPr>
                <p:grpSpPr>
                  <a:xfrm>
                    <a:off x="7419410" y="2479135"/>
                    <a:ext cx="2613945" cy="762571"/>
                    <a:chOff x="7419410" y="2479135"/>
                    <a:chExt cx="2613945" cy="762571"/>
                  </a:xfrm>
                </p:grpSpPr>
                <p:sp>
                  <p:nvSpPr>
                    <p:cNvPr id="8963" name="Vrije vorm: vorm 8962">
                      <a:extLst>
                        <a:ext uri="{FF2B5EF4-FFF2-40B4-BE49-F238E27FC236}">
                          <a16:creationId xmlns:a16="http://schemas.microsoft.com/office/drawing/2014/main" id="{F669AA80-C79D-9569-2160-E2E036968B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33750"/>
                      <a:ext cx="2610421" cy="137731"/>
                    </a:xfrm>
                    <a:custGeom>
                      <a:avLst/>
                      <a:gdLst>
                        <a:gd name="connsiteX0" fmla="*/ 286 w 2610421"/>
                        <a:gd name="connsiteY0" fmla="*/ 41434 h 137731"/>
                        <a:gd name="connsiteX1" fmla="*/ 286 w 2610421"/>
                        <a:gd name="connsiteY1" fmla="*/ 41434 h 137731"/>
                        <a:gd name="connsiteX2" fmla="*/ 286 w 2610421"/>
                        <a:gd name="connsiteY2" fmla="*/ 41434 h 137731"/>
                        <a:gd name="connsiteX3" fmla="*/ 2610422 w 2610421"/>
                        <a:gd name="connsiteY3" fmla="*/ 34195 h 137731"/>
                        <a:gd name="connsiteX4" fmla="*/ 2610326 w 2610421"/>
                        <a:gd name="connsiteY4" fmla="*/ 40005 h 137731"/>
                        <a:gd name="connsiteX5" fmla="*/ 2610326 w 2610421"/>
                        <a:gd name="connsiteY5" fmla="*/ 40005 h 137731"/>
                        <a:gd name="connsiteX6" fmla="*/ 2610422 w 2610421"/>
                        <a:gd name="connsiteY6" fmla="*/ 16383 h 137731"/>
                        <a:gd name="connsiteX7" fmla="*/ 741140 w 2610421"/>
                        <a:gd name="connsiteY7" fmla="*/ 21622 h 137731"/>
                        <a:gd name="connsiteX8" fmla="*/ 741140 w 2610421"/>
                        <a:gd name="connsiteY8" fmla="*/ 21622 h 137731"/>
                        <a:gd name="connsiteX9" fmla="*/ 741140 w 2610421"/>
                        <a:gd name="connsiteY9" fmla="*/ 21622 h 137731"/>
                        <a:gd name="connsiteX10" fmla="*/ 381 w 2610421"/>
                        <a:gd name="connsiteY10" fmla="*/ 23622 h 137731"/>
                        <a:gd name="connsiteX11" fmla="*/ 476 w 2610421"/>
                        <a:gd name="connsiteY11" fmla="*/ 4286 h 137731"/>
                        <a:gd name="connsiteX12" fmla="*/ 476 w 2610421"/>
                        <a:gd name="connsiteY12" fmla="*/ 4286 h 137731"/>
                        <a:gd name="connsiteX13" fmla="*/ 476 w 2610421"/>
                        <a:gd name="connsiteY13" fmla="*/ 0 h 137731"/>
                        <a:gd name="connsiteX14" fmla="*/ 476 w 2610421"/>
                        <a:gd name="connsiteY14" fmla="*/ 0 h 137731"/>
                        <a:gd name="connsiteX15" fmla="*/ 0 w 2610421"/>
                        <a:gd name="connsiteY15" fmla="*/ 137732 h 137731"/>
                        <a:gd name="connsiteX16" fmla="*/ 0 w 2610421"/>
                        <a:gd name="connsiteY16" fmla="*/ 137732 h 137731"/>
                        <a:gd name="connsiteX17" fmla="*/ 286 w 2610421"/>
                        <a:gd name="connsiteY17" fmla="*/ 41434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421" h="137731">
                          <a:moveTo>
                            <a:pt x="286" y="41434"/>
                          </a:moveTo>
                          <a:lnTo>
                            <a:pt x="286" y="41434"/>
                          </a:lnTo>
                          <a:lnTo>
                            <a:pt x="286" y="41434"/>
                          </a:lnTo>
                          <a:lnTo>
                            <a:pt x="2610422" y="34195"/>
                          </a:lnTo>
                          <a:lnTo>
                            <a:pt x="2610326" y="40005"/>
                          </a:lnTo>
                          <a:lnTo>
                            <a:pt x="2610326" y="40005"/>
                          </a:lnTo>
                          <a:lnTo>
                            <a:pt x="2610422" y="16383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381" y="23622"/>
                          </a:lnTo>
                          <a:lnTo>
                            <a:pt x="476" y="4286"/>
                          </a:lnTo>
                          <a:lnTo>
                            <a:pt x="476" y="4286"/>
                          </a:lnTo>
                          <a:lnTo>
                            <a:pt x="476" y="0"/>
                          </a:lnTo>
                          <a:lnTo>
                            <a:pt x="476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286" y="414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4" name="Vrije vorm: vorm 8963">
                      <a:extLst>
                        <a:ext uri="{FF2B5EF4-FFF2-40B4-BE49-F238E27FC236}">
                          <a16:creationId xmlns:a16="http://schemas.microsoft.com/office/drawing/2014/main" id="{4B7EB6A9-B530-28D3-06AE-8268C94DF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01" y="3025679"/>
                      <a:ext cx="95" cy="26574"/>
                    </a:xfrm>
                    <a:custGeom>
                      <a:avLst/>
                      <a:gdLst>
                        <a:gd name="connsiteX0" fmla="*/ 95 w 95"/>
                        <a:gd name="connsiteY0" fmla="*/ 0 h 26574"/>
                        <a:gd name="connsiteX1" fmla="*/ 95 w 95"/>
                        <a:gd name="connsiteY1" fmla="*/ 0 h 26574"/>
                        <a:gd name="connsiteX2" fmla="*/ 0 w 95"/>
                        <a:gd name="connsiteY2" fmla="*/ 26575 h 26574"/>
                        <a:gd name="connsiteX3" fmla="*/ 0 w 95"/>
                        <a:gd name="connsiteY3" fmla="*/ 26575 h 26574"/>
                        <a:gd name="connsiteX4" fmla="*/ 95 w 95"/>
                        <a:gd name="connsiteY4" fmla="*/ 0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574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575"/>
                          </a:lnTo>
                          <a:lnTo>
                            <a:pt x="0" y="26575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5" name="Vrije vorm: vorm 8964">
                      <a:extLst>
                        <a:ext uri="{FF2B5EF4-FFF2-40B4-BE49-F238E27FC236}">
                          <a16:creationId xmlns:a16="http://schemas.microsoft.com/office/drawing/2014/main" id="{40E05B66-4A60-7861-ADCA-5040D6E222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6" name="Vrije vorm: vorm 8965">
                      <a:extLst>
                        <a:ext uri="{FF2B5EF4-FFF2-40B4-BE49-F238E27FC236}">
                          <a16:creationId xmlns:a16="http://schemas.microsoft.com/office/drawing/2014/main" id="{A441C8BB-602F-8776-8BF8-8E258DF476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868040"/>
                      <a:ext cx="2610040" cy="17080"/>
                    </a:xfrm>
                    <a:custGeom>
                      <a:avLst/>
                      <a:gdLst>
                        <a:gd name="connsiteX0" fmla="*/ 597980 w 2610040"/>
                        <a:gd name="connsiteY0" fmla="*/ 8192 h 17080"/>
                        <a:gd name="connsiteX1" fmla="*/ 647891 w 2610040"/>
                        <a:gd name="connsiteY1" fmla="*/ 5334 h 17080"/>
                        <a:gd name="connsiteX2" fmla="*/ 930211 w 2610040"/>
                        <a:gd name="connsiteY2" fmla="*/ 4572 h 17080"/>
                        <a:gd name="connsiteX3" fmla="*/ 998887 w 2610040"/>
                        <a:gd name="connsiteY3" fmla="*/ 8382 h 17080"/>
                        <a:gd name="connsiteX4" fmla="*/ 1270445 w 2610040"/>
                        <a:gd name="connsiteY4" fmla="*/ 13430 h 17080"/>
                        <a:gd name="connsiteX5" fmla="*/ 1542574 w 2610040"/>
                        <a:gd name="connsiteY5" fmla="*/ 11716 h 17080"/>
                        <a:gd name="connsiteX6" fmla="*/ 1677734 w 2610040"/>
                        <a:gd name="connsiteY6" fmla="*/ 5334 h 17080"/>
                        <a:gd name="connsiteX7" fmla="*/ 1689164 w 2610040"/>
                        <a:gd name="connsiteY7" fmla="*/ 6667 h 17080"/>
                        <a:gd name="connsiteX8" fmla="*/ 2216944 w 2610040"/>
                        <a:gd name="connsiteY8" fmla="*/ 6382 h 17080"/>
                        <a:gd name="connsiteX9" fmla="*/ 2399252 w 2610040"/>
                        <a:gd name="connsiteY9" fmla="*/ 14573 h 17080"/>
                        <a:gd name="connsiteX10" fmla="*/ 2546985 w 2610040"/>
                        <a:gd name="connsiteY10" fmla="*/ 15240 h 17080"/>
                        <a:gd name="connsiteX11" fmla="*/ 2610041 w 2610040"/>
                        <a:gd name="connsiteY11" fmla="*/ 5810 h 17080"/>
                        <a:gd name="connsiteX12" fmla="*/ 2610041 w 2610040"/>
                        <a:gd name="connsiteY12" fmla="*/ 0 h 17080"/>
                        <a:gd name="connsiteX13" fmla="*/ 0 w 2610040"/>
                        <a:gd name="connsiteY13" fmla="*/ 7239 h 17080"/>
                        <a:gd name="connsiteX14" fmla="*/ 0 w 2610040"/>
                        <a:gd name="connsiteY14" fmla="*/ 7239 h 17080"/>
                        <a:gd name="connsiteX15" fmla="*/ 462439 w 2610040"/>
                        <a:gd name="connsiteY15" fmla="*/ 11335 h 17080"/>
                        <a:gd name="connsiteX16" fmla="*/ 597980 w 2610040"/>
                        <a:gd name="connsiteY16" fmla="*/ 8287 h 1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80">
                          <a:moveTo>
                            <a:pt x="597980" y="8192"/>
                          </a:moveTo>
                          <a:cubicBezTo>
                            <a:pt x="614648" y="7334"/>
                            <a:pt x="631317" y="6382"/>
                            <a:pt x="647891" y="5334"/>
                          </a:cubicBezTo>
                          <a:lnTo>
                            <a:pt x="930211" y="4572"/>
                          </a:lnTo>
                          <a:cubicBezTo>
                            <a:pt x="953072" y="5810"/>
                            <a:pt x="975932" y="7144"/>
                            <a:pt x="998887" y="8382"/>
                          </a:cubicBezTo>
                          <a:cubicBezTo>
                            <a:pt x="1089374" y="13145"/>
                            <a:pt x="1179767" y="12668"/>
                            <a:pt x="1270445" y="13430"/>
                          </a:cubicBezTo>
                          <a:cubicBezTo>
                            <a:pt x="1361123" y="14192"/>
                            <a:pt x="1451896" y="15050"/>
                            <a:pt x="1542574" y="11716"/>
                          </a:cubicBezTo>
                          <a:cubicBezTo>
                            <a:pt x="1587722" y="10096"/>
                            <a:pt x="1632680" y="7620"/>
                            <a:pt x="1677734" y="5334"/>
                          </a:cubicBezTo>
                          <a:cubicBezTo>
                            <a:pt x="1681067" y="6191"/>
                            <a:pt x="1684877" y="6667"/>
                            <a:pt x="1689164" y="6667"/>
                          </a:cubicBezTo>
                          <a:cubicBezTo>
                            <a:pt x="1865090" y="6191"/>
                            <a:pt x="2041112" y="9144"/>
                            <a:pt x="2216944" y="6382"/>
                          </a:cubicBezTo>
                          <a:cubicBezTo>
                            <a:pt x="2277713" y="9049"/>
                            <a:pt x="2338388" y="12192"/>
                            <a:pt x="2399252" y="14573"/>
                          </a:cubicBezTo>
                          <a:cubicBezTo>
                            <a:pt x="2447925" y="16478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7239"/>
                            <a:pt x="0" y="7239"/>
                          </a:cubicBezTo>
                          <a:lnTo>
                            <a:pt x="0" y="7239"/>
                          </a:lnTo>
                          <a:cubicBezTo>
                            <a:pt x="154115" y="8287"/>
                            <a:pt x="308229" y="12478"/>
                            <a:pt x="462439" y="11335"/>
                          </a:cubicBezTo>
                          <a:cubicBezTo>
                            <a:pt x="507587" y="11049"/>
                            <a:pt x="552831" y="10573"/>
                            <a:pt x="597980" y="828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7" name="Vrije vorm: vorm 8966">
                      <a:extLst>
                        <a:ext uri="{FF2B5EF4-FFF2-40B4-BE49-F238E27FC236}">
                          <a16:creationId xmlns:a16="http://schemas.microsoft.com/office/drawing/2014/main" id="{B1285A98-6292-2203-959B-76C23778B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220" y="3160363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8" name="Vrije vorm: vorm 8967">
                      <a:extLst>
                        <a:ext uri="{FF2B5EF4-FFF2-40B4-BE49-F238E27FC236}">
                          <a16:creationId xmlns:a16="http://schemas.microsoft.com/office/drawing/2014/main" id="{AE1D4C23-FDAE-C3F1-80A4-CF5699DD3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96" y="3021012"/>
                      <a:ext cx="164401" cy="10382"/>
                    </a:xfrm>
                    <a:custGeom>
                      <a:avLst/>
                      <a:gdLst>
                        <a:gd name="connsiteX0" fmla="*/ 0 w 164401"/>
                        <a:gd name="connsiteY0" fmla="*/ 0 h 10382"/>
                        <a:gd name="connsiteX1" fmla="*/ 0 w 164401"/>
                        <a:gd name="connsiteY1" fmla="*/ 2953 h 10382"/>
                        <a:gd name="connsiteX2" fmla="*/ 164402 w 164401"/>
                        <a:gd name="connsiteY2" fmla="*/ 10382 h 10382"/>
                        <a:gd name="connsiteX3" fmla="*/ 0 w 164401"/>
                        <a:gd name="connsiteY3" fmla="*/ 95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401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4" y="6763"/>
                            <a:pt x="109442" y="9239"/>
                            <a:pt x="164402" y="10382"/>
                          </a:cubicBezTo>
                          <a:cubicBezTo>
                            <a:pt x="109442" y="8287"/>
                            <a:pt x="54578" y="4858"/>
                            <a:pt x="0" y="95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9" name="Vrije vorm: vorm 8968">
                      <a:extLst>
                        <a:ext uri="{FF2B5EF4-FFF2-40B4-BE49-F238E27FC236}">
                          <a16:creationId xmlns:a16="http://schemas.microsoft.com/office/drawing/2014/main" id="{53519454-8D26-8D37-9F59-630F1E63E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973101"/>
                      <a:ext cx="123158" cy="8096"/>
                    </a:xfrm>
                    <a:custGeom>
                      <a:avLst/>
                      <a:gdLst>
                        <a:gd name="connsiteX0" fmla="*/ 0 w 123158"/>
                        <a:gd name="connsiteY0" fmla="*/ 0 h 8096"/>
                        <a:gd name="connsiteX1" fmla="*/ 0 w 123158"/>
                        <a:gd name="connsiteY1" fmla="*/ 2953 h 8096"/>
                        <a:gd name="connsiteX2" fmla="*/ 123158 w 123158"/>
                        <a:gd name="connsiteY2" fmla="*/ 8096 h 8096"/>
                        <a:gd name="connsiteX3" fmla="*/ 0 w 123158"/>
                        <a:gd name="connsiteY3" fmla="*/ 0 h 8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096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40958" y="5810"/>
                            <a:pt x="82106" y="7334"/>
                            <a:pt x="123158" y="8096"/>
                          </a:cubicBezTo>
                          <a:cubicBezTo>
                            <a:pt x="81915" y="6287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0" name="Vrije vorm: vorm 8969">
                      <a:extLst>
                        <a:ext uri="{FF2B5EF4-FFF2-40B4-BE49-F238E27FC236}">
                          <a16:creationId xmlns:a16="http://schemas.microsoft.com/office/drawing/2014/main" id="{1067A24F-8551-78D9-9F05-150E830DE5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1" name="Vrije vorm: vorm 8970">
                      <a:extLst>
                        <a:ext uri="{FF2B5EF4-FFF2-40B4-BE49-F238E27FC236}">
                          <a16:creationId xmlns:a16="http://schemas.microsoft.com/office/drawing/2014/main" id="{E83820DD-7471-3BC3-54F0-4D2AAF59A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934" y="3015297"/>
                      <a:ext cx="328802" cy="20859"/>
                    </a:xfrm>
                    <a:custGeom>
                      <a:avLst/>
                      <a:gdLst>
                        <a:gd name="connsiteX0" fmla="*/ 0 w 328802"/>
                        <a:gd name="connsiteY0" fmla="*/ 20860 h 20859"/>
                        <a:gd name="connsiteX1" fmla="*/ 328803 w 328802"/>
                        <a:gd name="connsiteY1" fmla="*/ 3715 h 20859"/>
                        <a:gd name="connsiteX2" fmla="*/ 328803 w 328802"/>
                        <a:gd name="connsiteY2" fmla="*/ 0 h 20859"/>
                        <a:gd name="connsiteX3" fmla="*/ 0 w 328802"/>
                        <a:gd name="connsiteY3" fmla="*/ 20860 h 20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859">
                          <a:moveTo>
                            <a:pt x="0" y="20860"/>
                          </a:moveTo>
                          <a:cubicBezTo>
                            <a:pt x="109823" y="17240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6002"/>
                            <a:pt x="0" y="2086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2" name="Vrije vorm: vorm 8971">
                      <a:extLst>
                        <a:ext uri="{FF2B5EF4-FFF2-40B4-BE49-F238E27FC236}">
                          <a16:creationId xmlns:a16="http://schemas.microsoft.com/office/drawing/2014/main" id="{AAB001DA-36FF-9BDF-A9F3-D28EB8792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3" name="Vrije vorm: vorm 8972">
                      <a:extLst>
                        <a:ext uri="{FF2B5EF4-FFF2-40B4-BE49-F238E27FC236}">
                          <a16:creationId xmlns:a16="http://schemas.microsoft.com/office/drawing/2014/main" id="{6E4EF2D0-B48B-4227-F281-6E753BD9E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72422"/>
                      <a:ext cx="2610707" cy="354425"/>
                    </a:xfrm>
                    <a:custGeom>
                      <a:avLst/>
                      <a:gdLst>
                        <a:gd name="connsiteX0" fmla="*/ 1512856 w 2610707"/>
                        <a:gd name="connsiteY0" fmla="*/ 321564 h 354425"/>
                        <a:gd name="connsiteX1" fmla="*/ 1739075 w 2610707"/>
                        <a:gd name="connsiteY1" fmla="*/ 325660 h 354425"/>
                        <a:gd name="connsiteX2" fmla="*/ 2191417 w 2610707"/>
                        <a:gd name="connsiteY2" fmla="*/ 322612 h 354425"/>
                        <a:gd name="connsiteX3" fmla="*/ 2598420 w 2610707"/>
                        <a:gd name="connsiteY3" fmla="*/ 312515 h 354425"/>
                        <a:gd name="connsiteX4" fmla="*/ 2609374 w 2610707"/>
                        <a:gd name="connsiteY4" fmla="*/ 291465 h 354425"/>
                        <a:gd name="connsiteX5" fmla="*/ 2609564 w 2610707"/>
                        <a:gd name="connsiteY5" fmla="*/ 247936 h 354425"/>
                        <a:gd name="connsiteX6" fmla="*/ 2388679 w 2610707"/>
                        <a:gd name="connsiteY6" fmla="*/ 269462 h 354425"/>
                        <a:gd name="connsiteX7" fmla="*/ 2148269 w 2610707"/>
                        <a:gd name="connsiteY7" fmla="*/ 287941 h 354425"/>
                        <a:gd name="connsiteX8" fmla="*/ 1631156 w 2610707"/>
                        <a:gd name="connsiteY8" fmla="*/ 289084 h 354425"/>
                        <a:gd name="connsiteX9" fmla="*/ 1373029 w 2610707"/>
                        <a:gd name="connsiteY9" fmla="*/ 280988 h 354425"/>
                        <a:gd name="connsiteX10" fmla="*/ 1118426 w 2610707"/>
                        <a:gd name="connsiteY10" fmla="*/ 276034 h 354425"/>
                        <a:gd name="connsiteX11" fmla="*/ 808292 w 2610707"/>
                        <a:gd name="connsiteY11" fmla="*/ 287560 h 354425"/>
                        <a:gd name="connsiteX12" fmla="*/ 497872 w 2610707"/>
                        <a:gd name="connsiteY12" fmla="*/ 317182 h 354425"/>
                        <a:gd name="connsiteX13" fmla="*/ 567690 w 2610707"/>
                        <a:gd name="connsiteY13" fmla="*/ 305276 h 354425"/>
                        <a:gd name="connsiteX14" fmla="*/ 497872 w 2610707"/>
                        <a:gd name="connsiteY14" fmla="*/ 312610 h 354425"/>
                        <a:gd name="connsiteX15" fmla="*/ 803815 w 2610707"/>
                        <a:gd name="connsiteY15" fmla="*/ 263271 h 354425"/>
                        <a:gd name="connsiteX16" fmla="*/ 1116997 w 2610707"/>
                        <a:gd name="connsiteY16" fmla="*/ 231553 h 354425"/>
                        <a:gd name="connsiteX17" fmla="*/ 1133380 w 2610707"/>
                        <a:gd name="connsiteY17" fmla="*/ 231172 h 354425"/>
                        <a:gd name="connsiteX18" fmla="*/ 1149763 w 2610707"/>
                        <a:gd name="connsiteY18" fmla="*/ 231172 h 354425"/>
                        <a:gd name="connsiteX19" fmla="*/ 1182529 w 2610707"/>
                        <a:gd name="connsiteY19" fmla="*/ 230886 h 354425"/>
                        <a:gd name="connsiteX20" fmla="*/ 1247870 w 2610707"/>
                        <a:gd name="connsiteY20" fmla="*/ 231838 h 354425"/>
                        <a:gd name="connsiteX21" fmla="*/ 1377125 w 2610707"/>
                        <a:gd name="connsiteY21" fmla="*/ 236506 h 354425"/>
                        <a:gd name="connsiteX22" fmla="*/ 1633442 w 2610707"/>
                        <a:gd name="connsiteY22" fmla="*/ 244602 h 354425"/>
                        <a:gd name="connsiteX23" fmla="*/ 2146554 w 2610707"/>
                        <a:gd name="connsiteY23" fmla="*/ 243459 h 354425"/>
                        <a:gd name="connsiteX24" fmla="*/ 2386965 w 2610707"/>
                        <a:gd name="connsiteY24" fmla="*/ 244983 h 354425"/>
                        <a:gd name="connsiteX25" fmla="*/ 2609660 w 2610707"/>
                        <a:gd name="connsiteY25" fmla="*/ 241840 h 354425"/>
                        <a:gd name="connsiteX26" fmla="*/ 2609660 w 2610707"/>
                        <a:gd name="connsiteY26" fmla="*/ 206121 h 354425"/>
                        <a:gd name="connsiteX27" fmla="*/ 2392109 w 2610707"/>
                        <a:gd name="connsiteY27" fmla="*/ 207359 h 354425"/>
                        <a:gd name="connsiteX28" fmla="*/ 2256949 w 2610707"/>
                        <a:gd name="connsiteY28" fmla="*/ 203549 h 354425"/>
                        <a:gd name="connsiteX29" fmla="*/ 2350961 w 2610707"/>
                        <a:gd name="connsiteY29" fmla="*/ 201549 h 354425"/>
                        <a:gd name="connsiteX30" fmla="*/ 2256949 w 2610707"/>
                        <a:gd name="connsiteY30" fmla="*/ 198882 h 354425"/>
                        <a:gd name="connsiteX31" fmla="*/ 2392204 w 2610707"/>
                        <a:gd name="connsiteY31" fmla="*/ 196024 h 354425"/>
                        <a:gd name="connsiteX32" fmla="*/ 2609850 w 2610707"/>
                        <a:gd name="connsiteY32" fmla="*/ 194786 h 354425"/>
                        <a:gd name="connsiteX33" fmla="*/ 2610041 w 2610707"/>
                        <a:gd name="connsiteY33" fmla="*/ 147352 h 354425"/>
                        <a:gd name="connsiteX34" fmla="*/ 2099977 w 2610707"/>
                        <a:gd name="connsiteY34" fmla="*/ 174593 h 354425"/>
                        <a:gd name="connsiteX35" fmla="*/ 1782318 w 2610707"/>
                        <a:gd name="connsiteY35" fmla="*/ 174593 h 354425"/>
                        <a:gd name="connsiteX36" fmla="*/ 1623631 w 2610707"/>
                        <a:gd name="connsiteY36" fmla="*/ 170212 h 354425"/>
                        <a:gd name="connsiteX37" fmla="*/ 1465231 w 2610707"/>
                        <a:gd name="connsiteY37" fmla="*/ 165163 h 354425"/>
                        <a:gd name="connsiteX38" fmla="*/ 1386078 w 2610707"/>
                        <a:gd name="connsiteY38" fmla="*/ 164401 h 354425"/>
                        <a:gd name="connsiteX39" fmla="*/ 1307021 w 2610707"/>
                        <a:gd name="connsiteY39" fmla="*/ 166021 h 354425"/>
                        <a:gd name="connsiteX40" fmla="*/ 1150049 w 2610707"/>
                        <a:gd name="connsiteY40" fmla="*/ 178879 h 354425"/>
                        <a:gd name="connsiteX41" fmla="*/ 994601 w 2610707"/>
                        <a:gd name="connsiteY41" fmla="*/ 200406 h 354425"/>
                        <a:gd name="connsiteX42" fmla="*/ 838772 w 2610707"/>
                        <a:gd name="connsiteY42" fmla="*/ 222028 h 354425"/>
                        <a:gd name="connsiteX43" fmla="*/ 69628 w 2610707"/>
                        <a:gd name="connsiteY43" fmla="*/ 266414 h 354425"/>
                        <a:gd name="connsiteX44" fmla="*/ 601313 w 2610707"/>
                        <a:gd name="connsiteY44" fmla="*/ 241459 h 354425"/>
                        <a:gd name="connsiteX45" fmla="*/ 69628 w 2610707"/>
                        <a:gd name="connsiteY45" fmla="*/ 261747 h 354425"/>
                        <a:gd name="connsiteX46" fmla="*/ 837057 w 2610707"/>
                        <a:gd name="connsiteY46" fmla="*/ 210884 h 354425"/>
                        <a:gd name="connsiteX47" fmla="*/ 992600 w 2610707"/>
                        <a:gd name="connsiteY47" fmla="*/ 189262 h 354425"/>
                        <a:gd name="connsiteX48" fmla="*/ 1148525 w 2610707"/>
                        <a:gd name="connsiteY48" fmla="*/ 167735 h 354425"/>
                        <a:gd name="connsiteX49" fmla="*/ 1306735 w 2610707"/>
                        <a:gd name="connsiteY49" fmla="*/ 154781 h 354425"/>
                        <a:gd name="connsiteX50" fmla="*/ 1386364 w 2610707"/>
                        <a:gd name="connsiteY50" fmla="*/ 153162 h 354425"/>
                        <a:gd name="connsiteX51" fmla="*/ 1465898 w 2610707"/>
                        <a:gd name="connsiteY51" fmla="*/ 153924 h 354425"/>
                        <a:gd name="connsiteX52" fmla="*/ 1624489 w 2610707"/>
                        <a:gd name="connsiteY52" fmla="*/ 158972 h 354425"/>
                        <a:gd name="connsiteX53" fmla="*/ 1782890 w 2610707"/>
                        <a:gd name="connsiteY53" fmla="*/ 163354 h 354425"/>
                        <a:gd name="connsiteX54" fmla="*/ 2099977 w 2610707"/>
                        <a:gd name="connsiteY54" fmla="*/ 163354 h 354425"/>
                        <a:gd name="connsiteX55" fmla="*/ 2610231 w 2610707"/>
                        <a:gd name="connsiteY55" fmla="*/ 141827 h 354425"/>
                        <a:gd name="connsiteX56" fmla="*/ 2610612 w 2610707"/>
                        <a:gd name="connsiteY56" fmla="*/ 41910 h 354425"/>
                        <a:gd name="connsiteX57" fmla="*/ 2610041 w 2610707"/>
                        <a:gd name="connsiteY57" fmla="*/ 41910 h 354425"/>
                        <a:gd name="connsiteX58" fmla="*/ 2385155 w 2610707"/>
                        <a:gd name="connsiteY58" fmla="*/ 37243 h 354425"/>
                        <a:gd name="connsiteX59" fmla="*/ 2280857 w 2610707"/>
                        <a:gd name="connsiteY59" fmla="*/ 27051 h 354425"/>
                        <a:gd name="connsiteX60" fmla="*/ 2317242 w 2610707"/>
                        <a:gd name="connsiteY60" fmla="*/ 26003 h 354425"/>
                        <a:gd name="connsiteX61" fmla="*/ 2280857 w 2610707"/>
                        <a:gd name="connsiteY61" fmla="*/ 22479 h 354425"/>
                        <a:gd name="connsiteX62" fmla="*/ 2386203 w 2610707"/>
                        <a:gd name="connsiteY62" fmla="*/ 19336 h 354425"/>
                        <a:gd name="connsiteX63" fmla="*/ 2610517 w 2610707"/>
                        <a:gd name="connsiteY63" fmla="*/ 24003 h 354425"/>
                        <a:gd name="connsiteX64" fmla="*/ 2610708 w 2610707"/>
                        <a:gd name="connsiteY64" fmla="*/ 24003 h 354425"/>
                        <a:gd name="connsiteX65" fmla="*/ 2610708 w 2610707"/>
                        <a:gd name="connsiteY65" fmla="*/ 1238 h 354425"/>
                        <a:gd name="connsiteX66" fmla="*/ 2547747 w 2610707"/>
                        <a:gd name="connsiteY66" fmla="*/ 10668 h 354425"/>
                        <a:gd name="connsiteX67" fmla="*/ 2400014 w 2610707"/>
                        <a:gd name="connsiteY67" fmla="*/ 10001 h 354425"/>
                        <a:gd name="connsiteX68" fmla="*/ 2217706 w 2610707"/>
                        <a:gd name="connsiteY68" fmla="*/ 1810 h 354425"/>
                        <a:gd name="connsiteX69" fmla="*/ 1689926 w 2610707"/>
                        <a:gd name="connsiteY69" fmla="*/ 2096 h 354425"/>
                        <a:gd name="connsiteX70" fmla="*/ 1678496 w 2610707"/>
                        <a:gd name="connsiteY70" fmla="*/ 762 h 354425"/>
                        <a:gd name="connsiteX71" fmla="*/ 1543336 w 2610707"/>
                        <a:gd name="connsiteY71" fmla="*/ 7144 h 354425"/>
                        <a:gd name="connsiteX72" fmla="*/ 1271206 w 2610707"/>
                        <a:gd name="connsiteY72" fmla="*/ 8858 h 354425"/>
                        <a:gd name="connsiteX73" fmla="*/ 999649 w 2610707"/>
                        <a:gd name="connsiteY73" fmla="*/ 3810 h 354425"/>
                        <a:gd name="connsiteX74" fmla="*/ 930974 w 2610707"/>
                        <a:gd name="connsiteY74" fmla="*/ 0 h 354425"/>
                        <a:gd name="connsiteX75" fmla="*/ 648653 w 2610707"/>
                        <a:gd name="connsiteY75" fmla="*/ 762 h 354425"/>
                        <a:gd name="connsiteX76" fmla="*/ 598742 w 2610707"/>
                        <a:gd name="connsiteY76" fmla="*/ 3619 h 354425"/>
                        <a:gd name="connsiteX77" fmla="*/ 463201 w 2610707"/>
                        <a:gd name="connsiteY77" fmla="*/ 6667 h 354425"/>
                        <a:gd name="connsiteX78" fmla="*/ 762 w 2610707"/>
                        <a:gd name="connsiteY78" fmla="*/ 2572 h 354425"/>
                        <a:gd name="connsiteX79" fmla="*/ 476 w 2610707"/>
                        <a:gd name="connsiteY79" fmla="*/ 98869 h 354425"/>
                        <a:gd name="connsiteX80" fmla="*/ 207836 w 2610707"/>
                        <a:gd name="connsiteY80" fmla="*/ 104584 h 354425"/>
                        <a:gd name="connsiteX81" fmla="*/ 481870 w 2610707"/>
                        <a:gd name="connsiteY81" fmla="*/ 93535 h 354425"/>
                        <a:gd name="connsiteX82" fmla="*/ 933545 w 2610707"/>
                        <a:gd name="connsiteY82" fmla="*/ 72009 h 354425"/>
                        <a:gd name="connsiteX83" fmla="*/ 1386269 w 2610707"/>
                        <a:gd name="connsiteY83" fmla="*/ 79248 h 354425"/>
                        <a:gd name="connsiteX84" fmla="*/ 1807845 w 2610707"/>
                        <a:gd name="connsiteY84" fmla="*/ 94297 h 354425"/>
                        <a:gd name="connsiteX85" fmla="*/ 1661065 w 2610707"/>
                        <a:gd name="connsiteY85" fmla="*/ 95821 h 354425"/>
                        <a:gd name="connsiteX86" fmla="*/ 1807845 w 2610707"/>
                        <a:gd name="connsiteY86" fmla="*/ 98965 h 354425"/>
                        <a:gd name="connsiteX87" fmla="*/ 1385221 w 2610707"/>
                        <a:gd name="connsiteY87" fmla="*/ 97250 h 354425"/>
                        <a:gd name="connsiteX88" fmla="*/ 934117 w 2610707"/>
                        <a:gd name="connsiteY88" fmla="*/ 90106 h 354425"/>
                        <a:gd name="connsiteX89" fmla="*/ 483299 w 2610707"/>
                        <a:gd name="connsiteY89" fmla="*/ 111538 h 354425"/>
                        <a:gd name="connsiteX90" fmla="*/ 207836 w 2610707"/>
                        <a:gd name="connsiteY90" fmla="*/ 116014 h 354425"/>
                        <a:gd name="connsiteX91" fmla="*/ 571 w 2610707"/>
                        <a:gd name="connsiteY91" fmla="*/ 105346 h 354425"/>
                        <a:gd name="connsiteX92" fmla="*/ 381 w 2610707"/>
                        <a:gd name="connsiteY92" fmla="*/ 146875 h 354425"/>
                        <a:gd name="connsiteX93" fmla="*/ 278892 w 2610707"/>
                        <a:gd name="connsiteY93" fmla="*/ 154781 h 354425"/>
                        <a:gd name="connsiteX94" fmla="*/ 432054 w 2610707"/>
                        <a:gd name="connsiteY94" fmla="*/ 150590 h 354425"/>
                        <a:gd name="connsiteX95" fmla="*/ 470249 w 2610707"/>
                        <a:gd name="connsiteY95" fmla="*/ 148399 h 354425"/>
                        <a:gd name="connsiteX96" fmla="*/ 508445 w 2610707"/>
                        <a:gd name="connsiteY96" fmla="*/ 145828 h 354425"/>
                        <a:gd name="connsiteX97" fmla="*/ 584645 w 2610707"/>
                        <a:gd name="connsiteY97" fmla="*/ 139732 h 354425"/>
                        <a:gd name="connsiteX98" fmla="*/ 890111 w 2610707"/>
                        <a:gd name="connsiteY98" fmla="*/ 115348 h 354425"/>
                        <a:gd name="connsiteX99" fmla="*/ 1033939 w 2610707"/>
                        <a:gd name="connsiteY99" fmla="*/ 113728 h 354425"/>
                        <a:gd name="connsiteX100" fmla="*/ 1176719 w 2610707"/>
                        <a:gd name="connsiteY100" fmla="*/ 123444 h 354425"/>
                        <a:gd name="connsiteX101" fmla="*/ 1033844 w 2610707"/>
                        <a:gd name="connsiteY101" fmla="*/ 117062 h 354425"/>
                        <a:gd name="connsiteX102" fmla="*/ 977932 w 2610707"/>
                        <a:gd name="connsiteY102" fmla="*/ 117919 h 354425"/>
                        <a:gd name="connsiteX103" fmla="*/ 1033939 w 2610707"/>
                        <a:gd name="connsiteY103" fmla="*/ 118396 h 354425"/>
                        <a:gd name="connsiteX104" fmla="*/ 1176719 w 2610707"/>
                        <a:gd name="connsiteY104" fmla="*/ 128111 h 354425"/>
                        <a:gd name="connsiteX105" fmla="*/ 1033844 w 2610707"/>
                        <a:gd name="connsiteY105" fmla="*/ 121729 h 354425"/>
                        <a:gd name="connsiteX106" fmla="*/ 890873 w 2610707"/>
                        <a:gd name="connsiteY106" fmla="*/ 126682 h 354425"/>
                        <a:gd name="connsiteX107" fmla="*/ 585883 w 2610707"/>
                        <a:gd name="connsiteY107" fmla="*/ 151067 h 354425"/>
                        <a:gd name="connsiteX108" fmla="*/ 509492 w 2610707"/>
                        <a:gd name="connsiteY108" fmla="*/ 157163 h 354425"/>
                        <a:gd name="connsiteX109" fmla="*/ 471202 w 2610707"/>
                        <a:gd name="connsiteY109" fmla="*/ 159734 h 354425"/>
                        <a:gd name="connsiteX110" fmla="*/ 432816 w 2610707"/>
                        <a:gd name="connsiteY110" fmla="*/ 161925 h 354425"/>
                        <a:gd name="connsiteX111" fmla="*/ 278987 w 2610707"/>
                        <a:gd name="connsiteY111" fmla="*/ 166116 h 354425"/>
                        <a:gd name="connsiteX112" fmla="*/ 476 w 2610707"/>
                        <a:gd name="connsiteY112" fmla="*/ 153257 h 354425"/>
                        <a:gd name="connsiteX113" fmla="*/ 476 w 2610707"/>
                        <a:gd name="connsiteY113" fmla="*/ 179927 h 354425"/>
                        <a:gd name="connsiteX114" fmla="*/ 52197 w 2610707"/>
                        <a:gd name="connsiteY114" fmla="*/ 180594 h 354425"/>
                        <a:gd name="connsiteX115" fmla="*/ 222694 w 2610707"/>
                        <a:gd name="connsiteY115" fmla="*/ 185261 h 354425"/>
                        <a:gd name="connsiteX116" fmla="*/ 257270 w 2610707"/>
                        <a:gd name="connsiteY116" fmla="*/ 186499 h 354425"/>
                        <a:gd name="connsiteX117" fmla="*/ 274511 w 2610707"/>
                        <a:gd name="connsiteY117" fmla="*/ 186976 h 354425"/>
                        <a:gd name="connsiteX118" fmla="*/ 283178 w 2610707"/>
                        <a:gd name="connsiteY118" fmla="*/ 187261 h 354425"/>
                        <a:gd name="connsiteX119" fmla="*/ 291846 w 2610707"/>
                        <a:gd name="connsiteY119" fmla="*/ 187261 h 354425"/>
                        <a:gd name="connsiteX120" fmla="*/ 326517 w 2610707"/>
                        <a:gd name="connsiteY120" fmla="*/ 187452 h 354425"/>
                        <a:gd name="connsiteX121" fmla="*/ 343853 w 2610707"/>
                        <a:gd name="connsiteY121" fmla="*/ 187261 h 354425"/>
                        <a:gd name="connsiteX122" fmla="*/ 361188 w 2610707"/>
                        <a:gd name="connsiteY122" fmla="*/ 186976 h 354425"/>
                        <a:gd name="connsiteX123" fmla="*/ 430625 w 2610707"/>
                        <a:gd name="connsiteY123" fmla="*/ 184975 h 354425"/>
                        <a:gd name="connsiteX124" fmla="*/ 465392 w 2610707"/>
                        <a:gd name="connsiteY124" fmla="*/ 183261 h 354425"/>
                        <a:gd name="connsiteX125" fmla="*/ 482727 w 2610707"/>
                        <a:gd name="connsiteY125" fmla="*/ 182404 h 354425"/>
                        <a:gd name="connsiteX126" fmla="*/ 500158 w 2610707"/>
                        <a:gd name="connsiteY126" fmla="*/ 181356 h 354425"/>
                        <a:gd name="connsiteX127" fmla="*/ 778955 w 2610707"/>
                        <a:gd name="connsiteY127" fmla="*/ 159544 h 354425"/>
                        <a:gd name="connsiteX128" fmla="*/ 1042797 w 2610707"/>
                        <a:gd name="connsiteY128" fmla="*/ 158210 h 354425"/>
                        <a:gd name="connsiteX129" fmla="*/ 997268 w 2610707"/>
                        <a:gd name="connsiteY129" fmla="*/ 161925 h 354425"/>
                        <a:gd name="connsiteX130" fmla="*/ 1042797 w 2610707"/>
                        <a:gd name="connsiteY130" fmla="*/ 162877 h 354425"/>
                        <a:gd name="connsiteX131" fmla="*/ 783336 w 2610707"/>
                        <a:gd name="connsiteY131" fmla="*/ 190595 h 354425"/>
                        <a:gd name="connsiteX132" fmla="*/ 503492 w 2610707"/>
                        <a:gd name="connsiteY132" fmla="*/ 212503 h 354425"/>
                        <a:gd name="connsiteX133" fmla="*/ 485870 w 2610707"/>
                        <a:gd name="connsiteY133" fmla="*/ 213646 h 354425"/>
                        <a:gd name="connsiteX134" fmla="*/ 468249 w 2610707"/>
                        <a:gd name="connsiteY134" fmla="*/ 214503 h 354425"/>
                        <a:gd name="connsiteX135" fmla="*/ 432911 w 2610707"/>
                        <a:gd name="connsiteY135" fmla="*/ 216217 h 354425"/>
                        <a:gd name="connsiteX136" fmla="*/ 361950 w 2610707"/>
                        <a:gd name="connsiteY136" fmla="*/ 218313 h 354425"/>
                        <a:gd name="connsiteX137" fmla="*/ 344234 w 2610707"/>
                        <a:gd name="connsiteY137" fmla="*/ 218599 h 354425"/>
                        <a:gd name="connsiteX138" fmla="*/ 326422 w 2610707"/>
                        <a:gd name="connsiteY138" fmla="*/ 218789 h 354425"/>
                        <a:gd name="connsiteX139" fmla="*/ 290798 w 2610707"/>
                        <a:gd name="connsiteY139" fmla="*/ 218599 h 354425"/>
                        <a:gd name="connsiteX140" fmla="*/ 281940 w 2610707"/>
                        <a:gd name="connsiteY140" fmla="*/ 218599 h 354425"/>
                        <a:gd name="connsiteX141" fmla="*/ 273082 w 2610707"/>
                        <a:gd name="connsiteY141" fmla="*/ 218313 h 354425"/>
                        <a:gd name="connsiteX142" fmla="*/ 255270 w 2610707"/>
                        <a:gd name="connsiteY142" fmla="*/ 217837 h 354425"/>
                        <a:gd name="connsiteX143" fmla="*/ 219742 w 2610707"/>
                        <a:gd name="connsiteY143" fmla="*/ 216598 h 354425"/>
                        <a:gd name="connsiteX144" fmla="*/ 50292 w 2610707"/>
                        <a:gd name="connsiteY144" fmla="*/ 198596 h 354425"/>
                        <a:gd name="connsiteX145" fmla="*/ 381 w 2610707"/>
                        <a:gd name="connsiteY145" fmla="*/ 194024 h 354425"/>
                        <a:gd name="connsiteX146" fmla="*/ 95 w 2610707"/>
                        <a:gd name="connsiteY146" fmla="*/ 286417 h 354425"/>
                        <a:gd name="connsiteX147" fmla="*/ 138779 w 2610707"/>
                        <a:gd name="connsiteY147" fmla="*/ 288703 h 354425"/>
                        <a:gd name="connsiteX148" fmla="*/ 444246 w 2610707"/>
                        <a:gd name="connsiteY148" fmla="*/ 280130 h 354425"/>
                        <a:gd name="connsiteX149" fmla="*/ 586740 w 2610707"/>
                        <a:gd name="connsiteY149" fmla="*/ 270796 h 354425"/>
                        <a:gd name="connsiteX150" fmla="*/ 488633 w 2610707"/>
                        <a:gd name="connsiteY150" fmla="*/ 282226 h 354425"/>
                        <a:gd name="connsiteX151" fmla="*/ 586645 w 2610707"/>
                        <a:gd name="connsiteY151" fmla="*/ 275368 h 354425"/>
                        <a:gd name="connsiteX152" fmla="*/ 445103 w 2610707"/>
                        <a:gd name="connsiteY152" fmla="*/ 291274 h 354425"/>
                        <a:gd name="connsiteX153" fmla="*/ 138398 w 2610707"/>
                        <a:gd name="connsiteY153" fmla="*/ 299847 h 354425"/>
                        <a:gd name="connsiteX154" fmla="*/ 0 w 2610707"/>
                        <a:gd name="connsiteY154" fmla="*/ 292608 h 354425"/>
                        <a:gd name="connsiteX155" fmla="*/ 0 w 2610707"/>
                        <a:gd name="connsiteY155" fmla="*/ 328517 h 354425"/>
                        <a:gd name="connsiteX156" fmla="*/ 17621 w 2610707"/>
                        <a:gd name="connsiteY156" fmla="*/ 354425 h 354425"/>
                        <a:gd name="connsiteX157" fmla="*/ 2580799 w 2610707"/>
                        <a:gd name="connsiteY157" fmla="*/ 347281 h 354425"/>
                        <a:gd name="connsiteX158" fmla="*/ 2596610 w 2610707"/>
                        <a:gd name="connsiteY158" fmla="*/ 317373 h 354425"/>
                        <a:gd name="connsiteX159" fmla="*/ 2192369 w 2610707"/>
                        <a:gd name="connsiteY159" fmla="*/ 333756 h 354425"/>
                        <a:gd name="connsiteX160" fmla="*/ 1739456 w 2610707"/>
                        <a:gd name="connsiteY160" fmla="*/ 336804 h 354425"/>
                        <a:gd name="connsiteX161" fmla="*/ 1513237 w 2610707"/>
                        <a:gd name="connsiteY161" fmla="*/ 332708 h 354425"/>
                        <a:gd name="connsiteX162" fmla="*/ 1287399 w 2610707"/>
                        <a:gd name="connsiteY162" fmla="*/ 336518 h 354425"/>
                        <a:gd name="connsiteX163" fmla="*/ 1063466 w 2610707"/>
                        <a:gd name="connsiteY163" fmla="*/ 349663 h 354425"/>
                        <a:gd name="connsiteX164" fmla="*/ 1018318 w 2610707"/>
                        <a:gd name="connsiteY164" fmla="*/ 349663 h 354425"/>
                        <a:gd name="connsiteX165" fmla="*/ 1122712 w 2610707"/>
                        <a:gd name="connsiteY165" fmla="*/ 340805 h 354425"/>
                        <a:gd name="connsiteX166" fmla="*/ 1063466 w 2610707"/>
                        <a:gd name="connsiteY166" fmla="*/ 345091 h 354425"/>
                        <a:gd name="connsiteX167" fmla="*/ 1018318 w 2610707"/>
                        <a:gd name="connsiteY167" fmla="*/ 345091 h 354425"/>
                        <a:gd name="connsiteX168" fmla="*/ 1286732 w 2610707"/>
                        <a:gd name="connsiteY168" fmla="*/ 325374 h 354425"/>
                        <a:gd name="connsiteX169" fmla="*/ 1513332 w 2610707"/>
                        <a:gd name="connsiteY169" fmla="*/ 321564 h 354425"/>
                        <a:gd name="connsiteX170" fmla="*/ 2210753 w 2610707"/>
                        <a:gd name="connsiteY170" fmla="*/ 225933 h 354425"/>
                        <a:gd name="connsiteX171" fmla="*/ 2144173 w 2610707"/>
                        <a:gd name="connsiteY171" fmla="*/ 228409 h 354425"/>
                        <a:gd name="connsiteX172" fmla="*/ 2001774 w 2610707"/>
                        <a:gd name="connsiteY172" fmla="*/ 226600 h 354425"/>
                        <a:gd name="connsiteX173" fmla="*/ 1915287 w 2610707"/>
                        <a:gd name="connsiteY173" fmla="*/ 222123 h 354425"/>
                        <a:gd name="connsiteX174" fmla="*/ 1975485 w 2610707"/>
                        <a:gd name="connsiteY174" fmla="*/ 220599 h 354425"/>
                        <a:gd name="connsiteX175" fmla="*/ 1915287 w 2610707"/>
                        <a:gd name="connsiteY175" fmla="*/ 217551 h 354425"/>
                        <a:gd name="connsiteX176" fmla="*/ 2001965 w 2610707"/>
                        <a:gd name="connsiteY176" fmla="*/ 215360 h 354425"/>
                        <a:gd name="connsiteX177" fmla="*/ 2144363 w 2610707"/>
                        <a:gd name="connsiteY177" fmla="*/ 217170 h 354425"/>
                        <a:gd name="connsiteX178" fmla="*/ 2210753 w 2610707"/>
                        <a:gd name="connsiteY178" fmla="*/ 221361 h 354425"/>
                        <a:gd name="connsiteX179" fmla="*/ 2164556 w 2610707"/>
                        <a:gd name="connsiteY179" fmla="*/ 223075 h 354425"/>
                        <a:gd name="connsiteX180" fmla="*/ 2210753 w 2610707"/>
                        <a:gd name="connsiteY180" fmla="*/ 226028 h 354425"/>
                        <a:gd name="connsiteX181" fmla="*/ 1461611 w 2610707"/>
                        <a:gd name="connsiteY181" fmla="*/ 190405 h 354425"/>
                        <a:gd name="connsiteX182" fmla="*/ 1941005 w 2610707"/>
                        <a:gd name="connsiteY182" fmla="*/ 189071 h 354425"/>
                        <a:gd name="connsiteX183" fmla="*/ 2164842 w 2610707"/>
                        <a:gd name="connsiteY183" fmla="*/ 195072 h 354425"/>
                        <a:gd name="connsiteX184" fmla="*/ 2087023 w 2610707"/>
                        <a:gd name="connsiteY184" fmla="*/ 197644 h 354425"/>
                        <a:gd name="connsiteX185" fmla="*/ 2164842 w 2610707"/>
                        <a:gd name="connsiteY185" fmla="*/ 199739 h 354425"/>
                        <a:gd name="connsiteX186" fmla="*/ 1940909 w 2610707"/>
                        <a:gd name="connsiteY186" fmla="*/ 206978 h 354425"/>
                        <a:gd name="connsiteX187" fmla="*/ 1461516 w 2610707"/>
                        <a:gd name="connsiteY187" fmla="*/ 208312 h 354425"/>
                        <a:gd name="connsiteX188" fmla="*/ 1170051 w 2610707"/>
                        <a:gd name="connsiteY188" fmla="*/ 202501 h 354425"/>
                        <a:gd name="connsiteX189" fmla="*/ 1271397 w 2610707"/>
                        <a:gd name="connsiteY189" fmla="*/ 199930 h 354425"/>
                        <a:gd name="connsiteX190" fmla="*/ 1170051 w 2610707"/>
                        <a:gd name="connsiteY190" fmla="*/ 197929 h 354425"/>
                        <a:gd name="connsiteX191" fmla="*/ 1461611 w 2610707"/>
                        <a:gd name="connsiteY191" fmla="*/ 190500 h 354425"/>
                        <a:gd name="connsiteX192" fmla="*/ 1942624 w 2610707"/>
                        <a:gd name="connsiteY192" fmla="*/ 6667 h 354425"/>
                        <a:gd name="connsiteX193" fmla="*/ 1957483 w 2610707"/>
                        <a:gd name="connsiteY193" fmla="*/ 9620 h 354425"/>
                        <a:gd name="connsiteX194" fmla="*/ 1939671 w 2610707"/>
                        <a:gd name="connsiteY194" fmla="*/ 6667 h 354425"/>
                        <a:gd name="connsiteX195" fmla="*/ 1942529 w 2610707"/>
                        <a:gd name="connsiteY195" fmla="*/ 6667 h 354425"/>
                        <a:gd name="connsiteX196" fmla="*/ 1957483 w 2610707"/>
                        <a:gd name="connsiteY196" fmla="*/ 14288 h 354425"/>
                        <a:gd name="connsiteX197" fmla="*/ 1939671 w 2610707"/>
                        <a:gd name="connsiteY197" fmla="*/ 11335 h 354425"/>
                        <a:gd name="connsiteX198" fmla="*/ 1942529 w 2610707"/>
                        <a:gd name="connsiteY198" fmla="*/ 11335 h 354425"/>
                        <a:gd name="connsiteX199" fmla="*/ 1957388 w 2610707"/>
                        <a:gd name="connsiteY199" fmla="*/ 14288 h 354425"/>
                        <a:gd name="connsiteX200" fmla="*/ 812006 w 2610707"/>
                        <a:gd name="connsiteY200" fmla="*/ 9811 h 354425"/>
                        <a:gd name="connsiteX201" fmla="*/ 914781 w 2610707"/>
                        <a:gd name="connsiteY201" fmla="*/ 9525 h 354425"/>
                        <a:gd name="connsiteX202" fmla="*/ 1189006 w 2610707"/>
                        <a:gd name="connsiteY202" fmla="*/ 8763 h 354425"/>
                        <a:gd name="connsiteX203" fmla="*/ 1168241 w 2610707"/>
                        <a:gd name="connsiteY203" fmla="*/ 10192 h 354425"/>
                        <a:gd name="connsiteX204" fmla="*/ 1116425 w 2610707"/>
                        <a:gd name="connsiteY204" fmla="*/ 13525 h 354425"/>
                        <a:gd name="connsiteX205" fmla="*/ 1189006 w 2610707"/>
                        <a:gd name="connsiteY205" fmla="*/ 13335 h 354425"/>
                        <a:gd name="connsiteX206" fmla="*/ 1168241 w 2610707"/>
                        <a:gd name="connsiteY206" fmla="*/ 14764 h 354425"/>
                        <a:gd name="connsiteX207" fmla="*/ 988886 w 2610707"/>
                        <a:gd name="connsiteY207" fmla="*/ 25146 h 354425"/>
                        <a:gd name="connsiteX208" fmla="*/ 943928 w 2610707"/>
                        <a:gd name="connsiteY208" fmla="*/ 26765 h 354425"/>
                        <a:gd name="connsiteX209" fmla="*/ 898874 w 2610707"/>
                        <a:gd name="connsiteY209" fmla="*/ 27718 h 354425"/>
                        <a:gd name="connsiteX210" fmla="*/ 808673 w 2610707"/>
                        <a:gd name="connsiteY210" fmla="*/ 27718 h 354425"/>
                        <a:gd name="connsiteX211" fmla="*/ 598075 w 2610707"/>
                        <a:gd name="connsiteY211" fmla="*/ 15049 h 354425"/>
                        <a:gd name="connsiteX212" fmla="*/ 658082 w 2610707"/>
                        <a:gd name="connsiteY212" fmla="*/ 14859 h 354425"/>
                        <a:gd name="connsiteX213" fmla="*/ 598075 w 2610707"/>
                        <a:gd name="connsiteY213" fmla="*/ 10382 h 354425"/>
                        <a:gd name="connsiteX214" fmla="*/ 812006 w 2610707"/>
                        <a:gd name="connsiteY214" fmla="*/ 9811 h 354425"/>
                        <a:gd name="connsiteX215" fmla="*/ 2146078 w 2610707"/>
                        <a:gd name="connsiteY215" fmla="*/ 115252 h 354425"/>
                        <a:gd name="connsiteX216" fmla="*/ 2315242 w 2610707"/>
                        <a:gd name="connsiteY216" fmla="*/ 98965 h 354425"/>
                        <a:gd name="connsiteX217" fmla="*/ 2357152 w 2610707"/>
                        <a:gd name="connsiteY217" fmla="*/ 93345 h 354425"/>
                        <a:gd name="connsiteX218" fmla="*/ 2378012 w 2610707"/>
                        <a:gd name="connsiteY218" fmla="*/ 90297 h 354425"/>
                        <a:gd name="connsiteX219" fmla="*/ 2388394 w 2610707"/>
                        <a:gd name="connsiteY219" fmla="*/ 88773 h 354425"/>
                        <a:gd name="connsiteX220" fmla="*/ 2389061 w 2610707"/>
                        <a:gd name="connsiteY220" fmla="*/ 88773 h 354425"/>
                        <a:gd name="connsiteX221" fmla="*/ 2375630 w 2610707"/>
                        <a:gd name="connsiteY221" fmla="*/ 84201 h 354425"/>
                        <a:gd name="connsiteX222" fmla="*/ 2366391 w 2610707"/>
                        <a:gd name="connsiteY222" fmla="*/ 82772 h 354425"/>
                        <a:gd name="connsiteX223" fmla="*/ 2361724 w 2610707"/>
                        <a:gd name="connsiteY223" fmla="*/ 82391 h 354425"/>
                        <a:gd name="connsiteX224" fmla="*/ 2356771 w 2610707"/>
                        <a:gd name="connsiteY224" fmla="*/ 82201 h 354425"/>
                        <a:gd name="connsiteX225" fmla="*/ 2335435 w 2610707"/>
                        <a:gd name="connsiteY225" fmla="*/ 81439 h 354425"/>
                        <a:gd name="connsiteX226" fmla="*/ 1603439 w 2610707"/>
                        <a:gd name="connsiteY226" fmla="*/ 58198 h 354425"/>
                        <a:gd name="connsiteX227" fmla="*/ 870395 w 2610707"/>
                        <a:gd name="connsiteY227" fmla="*/ 59341 h 354425"/>
                        <a:gd name="connsiteX228" fmla="*/ 647414 w 2610707"/>
                        <a:gd name="connsiteY228" fmla="*/ 62579 h 354425"/>
                        <a:gd name="connsiteX229" fmla="*/ 423863 w 2610707"/>
                        <a:gd name="connsiteY229" fmla="*/ 58483 h 354425"/>
                        <a:gd name="connsiteX230" fmla="*/ 203835 w 2610707"/>
                        <a:gd name="connsiteY230" fmla="*/ 33433 h 354425"/>
                        <a:gd name="connsiteX231" fmla="*/ 86201 w 2610707"/>
                        <a:gd name="connsiteY231" fmla="*/ 16478 h 354425"/>
                        <a:gd name="connsiteX232" fmla="*/ 98108 w 2610707"/>
                        <a:gd name="connsiteY232" fmla="*/ 16478 h 354425"/>
                        <a:gd name="connsiteX233" fmla="*/ 204788 w 2610707"/>
                        <a:gd name="connsiteY233" fmla="*/ 30194 h 354425"/>
                        <a:gd name="connsiteX234" fmla="*/ 284988 w 2610707"/>
                        <a:gd name="connsiteY234" fmla="*/ 39814 h 354425"/>
                        <a:gd name="connsiteX235" fmla="*/ 203835 w 2610707"/>
                        <a:gd name="connsiteY235" fmla="*/ 28861 h 354425"/>
                        <a:gd name="connsiteX236" fmla="*/ 86201 w 2610707"/>
                        <a:gd name="connsiteY236" fmla="*/ 11906 h 354425"/>
                        <a:gd name="connsiteX237" fmla="*/ 98108 w 2610707"/>
                        <a:gd name="connsiteY237" fmla="*/ 11906 h 354425"/>
                        <a:gd name="connsiteX238" fmla="*/ 204788 w 2610707"/>
                        <a:gd name="connsiteY238" fmla="*/ 25622 h 354425"/>
                        <a:gd name="connsiteX239" fmla="*/ 424815 w 2610707"/>
                        <a:gd name="connsiteY239" fmla="*/ 47244 h 354425"/>
                        <a:gd name="connsiteX240" fmla="*/ 647033 w 2610707"/>
                        <a:gd name="connsiteY240" fmla="*/ 48006 h 354425"/>
                        <a:gd name="connsiteX241" fmla="*/ 870014 w 2610707"/>
                        <a:gd name="connsiteY241" fmla="*/ 41434 h 354425"/>
                        <a:gd name="connsiteX242" fmla="*/ 1604010 w 2610707"/>
                        <a:gd name="connsiteY242" fmla="*/ 40291 h 354425"/>
                        <a:gd name="connsiteX243" fmla="*/ 2336959 w 2610707"/>
                        <a:gd name="connsiteY243" fmla="*/ 63532 h 354425"/>
                        <a:gd name="connsiteX244" fmla="*/ 2358295 w 2610707"/>
                        <a:gd name="connsiteY244" fmla="*/ 64770 h 354425"/>
                        <a:gd name="connsiteX245" fmla="*/ 2364010 w 2610707"/>
                        <a:gd name="connsiteY245" fmla="*/ 65151 h 354425"/>
                        <a:gd name="connsiteX246" fmla="*/ 2369915 w 2610707"/>
                        <a:gd name="connsiteY246" fmla="*/ 65818 h 354425"/>
                        <a:gd name="connsiteX247" fmla="*/ 2381441 w 2610707"/>
                        <a:gd name="connsiteY247" fmla="*/ 67913 h 354425"/>
                        <a:gd name="connsiteX248" fmla="*/ 2392680 w 2610707"/>
                        <a:gd name="connsiteY248" fmla="*/ 71247 h 354425"/>
                        <a:gd name="connsiteX249" fmla="*/ 2403348 w 2610707"/>
                        <a:gd name="connsiteY249" fmla="*/ 76581 h 354425"/>
                        <a:gd name="connsiteX250" fmla="*/ 2405729 w 2610707"/>
                        <a:gd name="connsiteY250" fmla="*/ 78391 h 354425"/>
                        <a:gd name="connsiteX251" fmla="*/ 2407825 w 2610707"/>
                        <a:gd name="connsiteY251" fmla="*/ 80486 h 354425"/>
                        <a:gd name="connsiteX252" fmla="*/ 2409825 w 2610707"/>
                        <a:gd name="connsiteY252" fmla="*/ 83153 h 354425"/>
                        <a:gd name="connsiteX253" fmla="*/ 2411063 w 2610707"/>
                        <a:gd name="connsiteY253" fmla="*/ 86392 h 354425"/>
                        <a:gd name="connsiteX254" fmla="*/ 2411254 w 2610707"/>
                        <a:gd name="connsiteY254" fmla="*/ 91821 h 354425"/>
                        <a:gd name="connsiteX255" fmla="*/ 2411159 w 2610707"/>
                        <a:gd name="connsiteY255" fmla="*/ 97346 h 354425"/>
                        <a:gd name="connsiteX256" fmla="*/ 2410397 w 2610707"/>
                        <a:gd name="connsiteY256" fmla="*/ 100489 h 354425"/>
                        <a:gd name="connsiteX257" fmla="*/ 2410206 w 2610707"/>
                        <a:gd name="connsiteY257" fmla="*/ 101251 h 354425"/>
                        <a:gd name="connsiteX258" fmla="*/ 2409825 w 2610707"/>
                        <a:gd name="connsiteY258" fmla="*/ 101536 h 354425"/>
                        <a:gd name="connsiteX259" fmla="*/ 2409254 w 2610707"/>
                        <a:gd name="connsiteY259" fmla="*/ 101536 h 354425"/>
                        <a:gd name="connsiteX260" fmla="*/ 2407158 w 2610707"/>
                        <a:gd name="connsiteY260" fmla="*/ 102203 h 354425"/>
                        <a:gd name="connsiteX261" fmla="*/ 2402872 w 2610707"/>
                        <a:gd name="connsiteY261" fmla="*/ 103156 h 354425"/>
                        <a:gd name="connsiteX262" fmla="*/ 2398014 w 2610707"/>
                        <a:gd name="connsiteY262" fmla="*/ 103822 h 354425"/>
                        <a:gd name="connsiteX263" fmla="*/ 2391728 w 2610707"/>
                        <a:gd name="connsiteY263" fmla="*/ 104680 h 354425"/>
                        <a:gd name="connsiteX264" fmla="*/ 2381155 w 2610707"/>
                        <a:gd name="connsiteY264" fmla="*/ 106013 h 354425"/>
                        <a:gd name="connsiteX265" fmla="*/ 2360009 w 2610707"/>
                        <a:gd name="connsiteY265" fmla="*/ 108680 h 354425"/>
                        <a:gd name="connsiteX266" fmla="*/ 2317528 w 2610707"/>
                        <a:gd name="connsiteY266" fmla="*/ 113538 h 354425"/>
                        <a:gd name="connsiteX267" fmla="*/ 2146649 w 2610707"/>
                        <a:gd name="connsiteY267" fmla="*/ 126587 h 354425"/>
                        <a:gd name="connsiteX268" fmla="*/ 1804035 w 2610707"/>
                        <a:gd name="connsiteY268" fmla="*/ 122682 h 354425"/>
                        <a:gd name="connsiteX269" fmla="*/ 2041970 w 2610707"/>
                        <a:gd name="connsiteY269" fmla="*/ 124777 h 354425"/>
                        <a:gd name="connsiteX270" fmla="*/ 1804035 w 2610707"/>
                        <a:gd name="connsiteY270" fmla="*/ 118015 h 354425"/>
                        <a:gd name="connsiteX271" fmla="*/ 2145887 w 2610707"/>
                        <a:gd name="connsiteY271" fmla="*/ 115252 h 354425"/>
                        <a:gd name="connsiteX272" fmla="*/ 1543717 w 2610707"/>
                        <a:gd name="connsiteY272" fmla="*/ 120015 h 354425"/>
                        <a:gd name="connsiteX273" fmla="*/ 1649635 w 2610707"/>
                        <a:gd name="connsiteY273" fmla="*/ 126016 h 354425"/>
                        <a:gd name="connsiteX274" fmla="*/ 1698784 w 2610707"/>
                        <a:gd name="connsiteY274" fmla="*/ 131731 h 354425"/>
                        <a:gd name="connsiteX275" fmla="*/ 1664399 w 2610707"/>
                        <a:gd name="connsiteY275" fmla="*/ 132397 h 354425"/>
                        <a:gd name="connsiteX276" fmla="*/ 1698784 w 2610707"/>
                        <a:gd name="connsiteY276" fmla="*/ 136398 h 354425"/>
                        <a:gd name="connsiteX277" fmla="*/ 1648777 w 2610707"/>
                        <a:gd name="connsiteY277" fmla="*/ 137350 h 354425"/>
                        <a:gd name="connsiteX278" fmla="*/ 1542669 w 2610707"/>
                        <a:gd name="connsiteY278" fmla="*/ 131350 h 354425"/>
                        <a:gd name="connsiteX279" fmla="*/ 1478756 w 2610707"/>
                        <a:gd name="connsiteY279" fmla="*/ 123825 h 354425"/>
                        <a:gd name="connsiteX280" fmla="*/ 1523333 w 2610707"/>
                        <a:gd name="connsiteY280" fmla="*/ 124396 h 354425"/>
                        <a:gd name="connsiteX281" fmla="*/ 1478852 w 2610707"/>
                        <a:gd name="connsiteY281" fmla="*/ 119158 h 354425"/>
                        <a:gd name="connsiteX282" fmla="*/ 1543717 w 2610707"/>
                        <a:gd name="connsiteY282" fmla="*/ 120015 h 354425"/>
                        <a:gd name="connsiteX283" fmla="*/ 411290 w 2610707"/>
                        <a:gd name="connsiteY283" fmla="*/ 142208 h 354425"/>
                        <a:gd name="connsiteX284" fmla="*/ 260794 w 2610707"/>
                        <a:gd name="connsiteY284" fmla="*/ 151352 h 354425"/>
                        <a:gd name="connsiteX285" fmla="*/ 168878 w 2610707"/>
                        <a:gd name="connsiteY285" fmla="*/ 150876 h 354425"/>
                        <a:gd name="connsiteX286" fmla="*/ 232505 w 2610707"/>
                        <a:gd name="connsiteY286" fmla="*/ 146590 h 354425"/>
                        <a:gd name="connsiteX287" fmla="*/ 168878 w 2610707"/>
                        <a:gd name="connsiteY287" fmla="*/ 146304 h 354425"/>
                        <a:gd name="connsiteX288" fmla="*/ 260223 w 2610707"/>
                        <a:gd name="connsiteY288" fmla="*/ 140113 h 354425"/>
                        <a:gd name="connsiteX289" fmla="*/ 410242 w 2610707"/>
                        <a:gd name="connsiteY289" fmla="*/ 131064 h 354425"/>
                        <a:gd name="connsiteX290" fmla="*/ 480727 w 2610707"/>
                        <a:gd name="connsiteY290" fmla="*/ 128302 h 354425"/>
                        <a:gd name="connsiteX291" fmla="*/ 432530 w 2610707"/>
                        <a:gd name="connsiteY291" fmla="*/ 134874 h 354425"/>
                        <a:gd name="connsiteX292" fmla="*/ 480727 w 2610707"/>
                        <a:gd name="connsiteY292" fmla="*/ 132969 h 354425"/>
                        <a:gd name="connsiteX293" fmla="*/ 411385 w 2610707"/>
                        <a:gd name="connsiteY293" fmla="*/ 142399 h 354425"/>
                        <a:gd name="connsiteX294" fmla="*/ 1045369 w 2610707"/>
                        <a:gd name="connsiteY294" fmla="*/ 309848 h 354425"/>
                        <a:gd name="connsiteX295" fmla="*/ 803720 w 2610707"/>
                        <a:gd name="connsiteY295" fmla="*/ 336709 h 354425"/>
                        <a:gd name="connsiteX296" fmla="*/ 968693 w 2610707"/>
                        <a:gd name="connsiteY296" fmla="*/ 310896 h 354425"/>
                        <a:gd name="connsiteX297" fmla="*/ 803720 w 2610707"/>
                        <a:gd name="connsiteY297" fmla="*/ 332042 h 354425"/>
                        <a:gd name="connsiteX298" fmla="*/ 1044416 w 2610707"/>
                        <a:gd name="connsiteY298" fmla="*/ 298609 h 354425"/>
                        <a:gd name="connsiteX299" fmla="*/ 1448181 w 2610707"/>
                        <a:gd name="connsiteY299" fmla="*/ 295561 h 354425"/>
                        <a:gd name="connsiteX300" fmla="*/ 1635824 w 2610707"/>
                        <a:gd name="connsiteY300" fmla="*/ 306991 h 354425"/>
                        <a:gd name="connsiteX301" fmla="*/ 1505426 w 2610707"/>
                        <a:gd name="connsiteY301" fmla="*/ 303467 h 354425"/>
                        <a:gd name="connsiteX302" fmla="*/ 1635824 w 2610707"/>
                        <a:gd name="connsiteY302" fmla="*/ 311658 h 354425"/>
                        <a:gd name="connsiteX303" fmla="*/ 1447610 w 2610707"/>
                        <a:gd name="connsiteY303" fmla="*/ 306800 h 354425"/>
                        <a:gd name="connsiteX304" fmla="*/ 1045369 w 2610707"/>
                        <a:gd name="connsiteY304" fmla="*/ 309848 h 35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707" h="354425">
                          <a:moveTo>
                            <a:pt x="1512856" y="321564"/>
                          </a:moveTo>
                          <a:cubicBezTo>
                            <a:pt x="1588389" y="322421"/>
                            <a:pt x="1663732" y="324802"/>
                            <a:pt x="1739075" y="325660"/>
                          </a:cubicBezTo>
                          <a:cubicBezTo>
                            <a:pt x="1889855" y="327565"/>
                            <a:pt x="2040636" y="326136"/>
                            <a:pt x="2191417" y="322612"/>
                          </a:cubicBezTo>
                          <a:cubicBezTo>
                            <a:pt x="2327053" y="320516"/>
                            <a:pt x="2462784" y="316897"/>
                            <a:pt x="2598420" y="312515"/>
                          </a:cubicBezTo>
                          <a:cubicBezTo>
                            <a:pt x="2601944" y="305467"/>
                            <a:pt x="2605564" y="298418"/>
                            <a:pt x="2609374" y="291465"/>
                          </a:cubicBezTo>
                          <a:lnTo>
                            <a:pt x="2609564" y="247936"/>
                          </a:lnTo>
                          <a:cubicBezTo>
                            <a:pt x="2536127" y="255746"/>
                            <a:pt x="2462498" y="262985"/>
                            <a:pt x="2388679" y="269462"/>
                          </a:cubicBezTo>
                          <a:cubicBezTo>
                            <a:pt x="2308765" y="276511"/>
                            <a:pt x="2228564" y="282511"/>
                            <a:pt x="2148269" y="287941"/>
                          </a:cubicBezTo>
                          <a:cubicBezTo>
                            <a:pt x="1975961" y="292322"/>
                            <a:pt x="1803464" y="292417"/>
                            <a:pt x="1631156" y="289084"/>
                          </a:cubicBezTo>
                          <a:cubicBezTo>
                            <a:pt x="1545050" y="287369"/>
                            <a:pt x="1458849" y="284417"/>
                            <a:pt x="1373029" y="280988"/>
                          </a:cubicBezTo>
                          <a:cubicBezTo>
                            <a:pt x="1287209" y="277368"/>
                            <a:pt x="1202722" y="273844"/>
                            <a:pt x="1118426" y="276034"/>
                          </a:cubicBezTo>
                          <a:cubicBezTo>
                            <a:pt x="1015556" y="274796"/>
                            <a:pt x="911828" y="279559"/>
                            <a:pt x="808292" y="287560"/>
                          </a:cubicBezTo>
                          <a:cubicBezTo>
                            <a:pt x="704755" y="295465"/>
                            <a:pt x="601313" y="306324"/>
                            <a:pt x="497872" y="317182"/>
                          </a:cubicBezTo>
                          <a:cubicBezTo>
                            <a:pt x="521113" y="313182"/>
                            <a:pt x="544449" y="309181"/>
                            <a:pt x="567690" y="305276"/>
                          </a:cubicBezTo>
                          <a:cubicBezTo>
                            <a:pt x="544449" y="307657"/>
                            <a:pt x="521113" y="310134"/>
                            <a:pt x="497872" y="312610"/>
                          </a:cubicBezTo>
                          <a:cubicBezTo>
                            <a:pt x="599313" y="295180"/>
                            <a:pt x="700945" y="277844"/>
                            <a:pt x="803815" y="263271"/>
                          </a:cubicBezTo>
                          <a:cubicBezTo>
                            <a:pt x="906685" y="248698"/>
                            <a:pt x="1010984" y="237077"/>
                            <a:pt x="1116997" y="231553"/>
                          </a:cubicBezTo>
                          <a:lnTo>
                            <a:pt x="1133380" y="231172"/>
                          </a:lnTo>
                          <a:lnTo>
                            <a:pt x="1149763" y="231172"/>
                          </a:lnTo>
                          <a:cubicBezTo>
                            <a:pt x="1160717" y="230981"/>
                            <a:pt x="1171575" y="230886"/>
                            <a:pt x="1182529" y="230886"/>
                          </a:cubicBezTo>
                          <a:cubicBezTo>
                            <a:pt x="1204341" y="230886"/>
                            <a:pt x="1226153" y="231362"/>
                            <a:pt x="1247870" y="231838"/>
                          </a:cubicBezTo>
                          <a:cubicBezTo>
                            <a:pt x="1291304" y="232886"/>
                            <a:pt x="1334357" y="234791"/>
                            <a:pt x="1377125" y="236506"/>
                          </a:cubicBezTo>
                          <a:cubicBezTo>
                            <a:pt x="1462564" y="240030"/>
                            <a:pt x="1547908" y="242888"/>
                            <a:pt x="1633442" y="244602"/>
                          </a:cubicBezTo>
                          <a:cubicBezTo>
                            <a:pt x="1804416" y="247936"/>
                            <a:pt x="1975580" y="247840"/>
                            <a:pt x="2146554" y="243459"/>
                          </a:cubicBezTo>
                          <a:cubicBezTo>
                            <a:pt x="2226564" y="244792"/>
                            <a:pt x="2306765" y="245459"/>
                            <a:pt x="2386965" y="244983"/>
                          </a:cubicBezTo>
                          <a:cubicBezTo>
                            <a:pt x="2461165" y="244602"/>
                            <a:pt x="2535365" y="243554"/>
                            <a:pt x="2609660" y="241840"/>
                          </a:cubicBezTo>
                          <a:lnTo>
                            <a:pt x="2609660" y="206121"/>
                          </a:lnTo>
                          <a:cubicBezTo>
                            <a:pt x="2537174" y="206883"/>
                            <a:pt x="2464689" y="207359"/>
                            <a:pt x="2392109" y="207359"/>
                          </a:cubicBezTo>
                          <a:cubicBezTo>
                            <a:pt x="2347055" y="206216"/>
                            <a:pt x="2301907" y="204978"/>
                            <a:pt x="2256949" y="203549"/>
                          </a:cubicBezTo>
                          <a:cubicBezTo>
                            <a:pt x="2288286" y="202978"/>
                            <a:pt x="2319623" y="202311"/>
                            <a:pt x="2350961" y="201549"/>
                          </a:cubicBezTo>
                          <a:cubicBezTo>
                            <a:pt x="2319623" y="200692"/>
                            <a:pt x="2288286" y="199930"/>
                            <a:pt x="2256949" y="198882"/>
                          </a:cubicBezTo>
                          <a:cubicBezTo>
                            <a:pt x="2302097" y="198120"/>
                            <a:pt x="2347151" y="197167"/>
                            <a:pt x="2392204" y="196024"/>
                          </a:cubicBezTo>
                          <a:cubicBezTo>
                            <a:pt x="2464784" y="196024"/>
                            <a:pt x="2537270" y="195548"/>
                            <a:pt x="2609850" y="194786"/>
                          </a:cubicBezTo>
                          <a:lnTo>
                            <a:pt x="2610041" y="147352"/>
                          </a:lnTo>
                          <a:cubicBezTo>
                            <a:pt x="2440686" y="161258"/>
                            <a:pt x="2270474" y="170593"/>
                            <a:pt x="2099977" y="174593"/>
                          </a:cubicBezTo>
                          <a:cubicBezTo>
                            <a:pt x="1994059" y="176403"/>
                            <a:pt x="1888141" y="176498"/>
                            <a:pt x="1782318" y="174593"/>
                          </a:cubicBezTo>
                          <a:cubicBezTo>
                            <a:pt x="1729359" y="173546"/>
                            <a:pt x="1676495" y="172117"/>
                            <a:pt x="1623631" y="170212"/>
                          </a:cubicBezTo>
                          <a:cubicBezTo>
                            <a:pt x="1570768" y="168307"/>
                            <a:pt x="1517999" y="166211"/>
                            <a:pt x="1465231" y="165163"/>
                          </a:cubicBezTo>
                          <a:cubicBezTo>
                            <a:pt x="1438847" y="164592"/>
                            <a:pt x="1412462" y="164306"/>
                            <a:pt x="1386078" y="164401"/>
                          </a:cubicBezTo>
                          <a:cubicBezTo>
                            <a:pt x="1359694" y="164497"/>
                            <a:pt x="1333310" y="164973"/>
                            <a:pt x="1307021" y="166021"/>
                          </a:cubicBezTo>
                          <a:cubicBezTo>
                            <a:pt x="1254347" y="168021"/>
                            <a:pt x="1202055" y="172688"/>
                            <a:pt x="1150049" y="178879"/>
                          </a:cubicBezTo>
                          <a:cubicBezTo>
                            <a:pt x="1098042" y="185071"/>
                            <a:pt x="1046321" y="192786"/>
                            <a:pt x="994601" y="200406"/>
                          </a:cubicBezTo>
                          <a:cubicBezTo>
                            <a:pt x="942880" y="208121"/>
                            <a:pt x="890969" y="215551"/>
                            <a:pt x="838772" y="222028"/>
                          </a:cubicBezTo>
                          <a:cubicBezTo>
                            <a:pt x="584930" y="253174"/>
                            <a:pt x="326993" y="267843"/>
                            <a:pt x="69628" y="266414"/>
                          </a:cubicBezTo>
                          <a:cubicBezTo>
                            <a:pt x="247364" y="265938"/>
                            <a:pt x="425101" y="257461"/>
                            <a:pt x="601313" y="241459"/>
                          </a:cubicBezTo>
                          <a:cubicBezTo>
                            <a:pt x="424815" y="255937"/>
                            <a:pt x="247174" y="262795"/>
                            <a:pt x="69628" y="261747"/>
                          </a:cubicBezTo>
                          <a:cubicBezTo>
                            <a:pt x="326993" y="260985"/>
                            <a:pt x="584359" y="244030"/>
                            <a:pt x="837057" y="210884"/>
                          </a:cubicBezTo>
                          <a:cubicBezTo>
                            <a:pt x="889064" y="204406"/>
                            <a:pt x="940784" y="196977"/>
                            <a:pt x="992600" y="189262"/>
                          </a:cubicBezTo>
                          <a:cubicBezTo>
                            <a:pt x="1044321" y="181642"/>
                            <a:pt x="1096137" y="173926"/>
                            <a:pt x="1148525" y="167735"/>
                          </a:cubicBezTo>
                          <a:cubicBezTo>
                            <a:pt x="1200817" y="161449"/>
                            <a:pt x="1253585" y="156781"/>
                            <a:pt x="1306735" y="154781"/>
                          </a:cubicBezTo>
                          <a:cubicBezTo>
                            <a:pt x="1333214" y="153734"/>
                            <a:pt x="1359789" y="153257"/>
                            <a:pt x="1386364" y="153162"/>
                          </a:cubicBezTo>
                          <a:cubicBezTo>
                            <a:pt x="1412843" y="153162"/>
                            <a:pt x="1439418" y="153448"/>
                            <a:pt x="1465898" y="153924"/>
                          </a:cubicBezTo>
                          <a:cubicBezTo>
                            <a:pt x="1518856" y="155067"/>
                            <a:pt x="1571720" y="157163"/>
                            <a:pt x="1624489" y="158972"/>
                          </a:cubicBezTo>
                          <a:cubicBezTo>
                            <a:pt x="1677257" y="160877"/>
                            <a:pt x="1730121" y="162211"/>
                            <a:pt x="1782890" y="163354"/>
                          </a:cubicBezTo>
                          <a:cubicBezTo>
                            <a:pt x="1888522" y="165259"/>
                            <a:pt x="1994345" y="165259"/>
                            <a:pt x="2099977" y="163354"/>
                          </a:cubicBezTo>
                          <a:cubicBezTo>
                            <a:pt x="2270284" y="161258"/>
                            <a:pt x="2440591" y="153829"/>
                            <a:pt x="2610231" y="141827"/>
                          </a:cubicBezTo>
                          <a:lnTo>
                            <a:pt x="2610612" y="41910"/>
                          </a:lnTo>
                          <a:cubicBezTo>
                            <a:pt x="2610612" y="41910"/>
                            <a:pt x="2610231" y="41910"/>
                            <a:pt x="2610041" y="41910"/>
                          </a:cubicBezTo>
                          <a:cubicBezTo>
                            <a:pt x="2535079" y="40957"/>
                            <a:pt x="2460117" y="39433"/>
                            <a:pt x="2385155" y="37243"/>
                          </a:cubicBezTo>
                          <a:cubicBezTo>
                            <a:pt x="2350294" y="34004"/>
                            <a:pt x="2315528" y="30575"/>
                            <a:pt x="2280857" y="27051"/>
                          </a:cubicBezTo>
                          <a:cubicBezTo>
                            <a:pt x="2292953" y="26765"/>
                            <a:pt x="2305145" y="26289"/>
                            <a:pt x="2317242" y="26003"/>
                          </a:cubicBezTo>
                          <a:cubicBezTo>
                            <a:pt x="2305145" y="24765"/>
                            <a:pt x="2292953" y="23717"/>
                            <a:pt x="2280857" y="22479"/>
                          </a:cubicBezTo>
                          <a:cubicBezTo>
                            <a:pt x="2316004" y="21622"/>
                            <a:pt x="2351056" y="20574"/>
                            <a:pt x="2386203" y="19336"/>
                          </a:cubicBezTo>
                          <a:cubicBezTo>
                            <a:pt x="2460974" y="21526"/>
                            <a:pt x="2535746" y="23146"/>
                            <a:pt x="2610517" y="24003"/>
                          </a:cubicBezTo>
                          <a:cubicBezTo>
                            <a:pt x="2610517" y="24003"/>
                            <a:pt x="2610612" y="24003"/>
                            <a:pt x="2610708" y="24003"/>
                          </a:cubicBezTo>
                          <a:lnTo>
                            <a:pt x="2610708" y="1238"/>
                          </a:lnTo>
                          <a:cubicBezTo>
                            <a:pt x="2590038" y="5239"/>
                            <a:pt x="2569178" y="9144"/>
                            <a:pt x="2547747" y="10668"/>
                          </a:cubicBezTo>
                          <a:cubicBezTo>
                            <a:pt x="2499074" y="14192"/>
                            <a:pt x="2448687" y="11906"/>
                            <a:pt x="2400014" y="10001"/>
                          </a:cubicBezTo>
                          <a:cubicBezTo>
                            <a:pt x="2339150" y="7620"/>
                            <a:pt x="2278475" y="4477"/>
                            <a:pt x="2217706" y="1810"/>
                          </a:cubicBezTo>
                          <a:cubicBezTo>
                            <a:pt x="2041779" y="4572"/>
                            <a:pt x="1865852" y="1714"/>
                            <a:pt x="1689926" y="2096"/>
                          </a:cubicBezTo>
                          <a:cubicBezTo>
                            <a:pt x="1685639" y="2096"/>
                            <a:pt x="1681925" y="1619"/>
                            <a:pt x="1678496" y="762"/>
                          </a:cubicBezTo>
                          <a:cubicBezTo>
                            <a:pt x="1633442" y="3048"/>
                            <a:pt x="1588484" y="5524"/>
                            <a:pt x="1543336" y="7144"/>
                          </a:cubicBezTo>
                          <a:cubicBezTo>
                            <a:pt x="1452658" y="10477"/>
                            <a:pt x="1361885" y="9620"/>
                            <a:pt x="1271206" y="8858"/>
                          </a:cubicBezTo>
                          <a:cubicBezTo>
                            <a:pt x="1180529" y="8096"/>
                            <a:pt x="1090136" y="8572"/>
                            <a:pt x="999649" y="3810"/>
                          </a:cubicBezTo>
                          <a:cubicBezTo>
                            <a:pt x="976789" y="2572"/>
                            <a:pt x="953929" y="1238"/>
                            <a:pt x="930974" y="0"/>
                          </a:cubicBezTo>
                          <a:lnTo>
                            <a:pt x="648653" y="762"/>
                          </a:lnTo>
                          <a:cubicBezTo>
                            <a:pt x="631984" y="1810"/>
                            <a:pt x="615410" y="2762"/>
                            <a:pt x="598742" y="3619"/>
                          </a:cubicBezTo>
                          <a:cubicBezTo>
                            <a:pt x="553593" y="5905"/>
                            <a:pt x="508349" y="6382"/>
                            <a:pt x="463201" y="6667"/>
                          </a:cubicBezTo>
                          <a:cubicBezTo>
                            <a:pt x="308991" y="7810"/>
                            <a:pt x="154877" y="3619"/>
                            <a:pt x="762" y="2572"/>
                          </a:cubicBezTo>
                          <a:lnTo>
                            <a:pt x="476" y="98869"/>
                          </a:lnTo>
                          <a:cubicBezTo>
                            <a:pt x="69342" y="103632"/>
                            <a:pt x="138684" y="105156"/>
                            <a:pt x="207836" y="104584"/>
                          </a:cubicBezTo>
                          <a:cubicBezTo>
                            <a:pt x="299371" y="103727"/>
                            <a:pt x="390716" y="99250"/>
                            <a:pt x="481870" y="93535"/>
                          </a:cubicBezTo>
                          <a:cubicBezTo>
                            <a:pt x="632079" y="85915"/>
                            <a:pt x="782288" y="75152"/>
                            <a:pt x="933545" y="72009"/>
                          </a:cubicBezTo>
                          <a:cubicBezTo>
                            <a:pt x="1084802" y="69056"/>
                            <a:pt x="1235774" y="74104"/>
                            <a:pt x="1386269" y="79248"/>
                          </a:cubicBezTo>
                          <a:cubicBezTo>
                            <a:pt x="1526667" y="86296"/>
                            <a:pt x="1666970" y="93440"/>
                            <a:pt x="1807845" y="94297"/>
                          </a:cubicBezTo>
                          <a:cubicBezTo>
                            <a:pt x="1758982" y="95536"/>
                            <a:pt x="1710023" y="95821"/>
                            <a:pt x="1661065" y="95821"/>
                          </a:cubicBezTo>
                          <a:cubicBezTo>
                            <a:pt x="1709928" y="97346"/>
                            <a:pt x="1758791" y="98584"/>
                            <a:pt x="1807845" y="98965"/>
                          </a:cubicBezTo>
                          <a:cubicBezTo>
                            <a:pt x="1666970" y="102489"/>
                            <a:pt x="1525905" y="99822"/>
                            <a:pt x="1385221" y="97250"/>
                          </a:cubicBezTo>
                          <a:cubicBezTo>
                            <a:pt x="1234726" y="92107"/>
                            <a:pt x="1084326" y="87154"/>
                            <a:pt x="934117" y="90106"/>
                          </a:cubicBezTo>
                          <a:cubicBezTo>
                            <a:pt x="783908" y="93250"/>
                            <a:pt x="633889" y="103918"/>
                            <a:pt x="483299" y="111538"/>
                          </a:cubicBezTo>
                          <a:cubicBezTo>
                            <a:pt x="391573" y="115062"/>
                            <a:pt x="299657" y="117348"/>
                            <a:pt x="207836" y="116014"/>
                          </a:cubicBezTo>
                          <a:cubicBezTo>
                            <a:pt x="138494" y="114967"/>
                            <a:pt x="69152" y="111728"/>
                            <a:pt x="571" y="105346"/>
                          </a:cubicBezTo>
                          <a:lnTo>
                            <a:pt x="381" y="146875"/>
                          </a:lnTo>
                          <a:cubicBezTo>
                            <a:pt x="92869" y="153352"/>
                            <a:pt x="185928" y="156019"/>
                            <a:pt x="278892" y="154781"/>
                          </a:cubicBezTo>
                          <a:cubicBezTo>
                            <a:pt x="329946" y="154591"/>
                            <a:pt x="381095" y="153162"/>
                            <a:pt x="432054" y="150590"/>
                          </a:cubicBezTo>
                          <a:cubicBezTo>
                            <a:pt x="444818" y="149828"/>
                            <a:pt x="457486" y="149257"/>
                            <a:pt x="470249" y="148399"/>
                          </a:cubicBezTo>
                          <a:lnTo>
                            <a:pt x="508445" y="145828"/>
                          </a:lnTo>
                          <a:cubicBezTo>
                            <a:pt x="533876" y="143923"/>
                            <a:pt x="559308" y="141922"/>
                            <a:pt x="584645" y="139732"/>
                          </a:cubicBezTo>
                          <a:cubicBezTo>
                            <a:pt x="686276" y="131159"/>
                            <a:pt x="787718" y="120586"/>
                            <a:pt x="890111" y="115348"/>
                          </a:cubicBezTo>
                          <a:cubicBezTo>
                            <a:pt x="938022" y="113538"/>
                            <a:pt x="986028" y="112395"/>
                            <a:pt x="1033939" y="113728"/>
                          </a:cubicBezTo>
                          <a:cubicBezTo>
                            <a:pt x="1081850" y="114967"/>
                            <a:pt x="1129570" y="118015"/>
                            <a:pt x="1176719" y="123444"/>
                          </a:cubicBezTo>
                          <a:cubicBezTo>
                            <a:pt x="1129379" y="119158"/>
                            <a:pt x="1081564" y="117157"/>
                            <a:pt x="1033844" y="117062"/>
                          </a:cubicBezTo>
                          <a:cubicBezTo>
                            <a:pt x="1015175" y="117062"/>
                            <a:pt x="996506" y="117348"/>
                            <a:pt x="977932" y="117919"/>
                          </a:cubicBezTo>
                          <a:cubicBezTo>
                            <a:pt x="996601" y="117824"/>
                            <a:pt x="1015270" y="117919"/>
                            <a:pt x="1033939" y="118396"/>
                          </a:cubicBezTo>
                          <a:cubicBezTo>
                            <a:pt x="1081850" y="119634"/>
                            <a:pt x="1129570" y="122682"/>
                            <a:pt x="1176719" y="128111"/>
                          </a:cubicBezTo>
                          <a:cubicBezTo>
                            <a:pt x="1129379" y="123825"/>
                            <a:pt x="1081564" y="121825"/>
                            <a:pt x="1033844" y="121729"/>
                          </a:cubicBezTo>
                          <a:cubicBezTo>
                            <a:pt x="986123" y="121539"/>
                            <a:pt x="938403" y="123730"/>
                            <a:pt x="890873" y="126682"/>
                          </a:cubicBezTo>
                          <a:cubicBezTo>
                            <a:pt x="788956" y="131921"/>
                            <a:pt x="687610" y="142399"/>
                            <a:pt x="585883" y="151067"/>
                          </a:cubicBezTo>
                          <a:cubicBezTo>
                            <a:pt x="560451" y="153257"/>
                            <a:pt x="534924" y="155257"/>
                            <a:pt x="509492" y="157163"/>
                          </a:cubicBezTo>
                          <a:lnTo>
                            <a:pt x="471202" y="159734"/>
                          </a:lnTo>
                          <a:cubicBezTo>
                            <a:pt x="458438" y="160592"/>
                            <a:pt x="445580" y="161163"/>
                            <a:pt x="432816" y="161925"/>
                          </a:cubicBezTo>
                          <a:cubicBezTo>
                            <a:pt x="381667" y="164497"/>
                            <a:pt x="330327" y="165830"/>
                            <a:pt x="278987" y="166116"/>
                          </a:cubicBezTo>
                          <a:cubicBezTo>
                            <a:pt x="185738" y="165735"/>
                            <a:pt x="92678" y="161449"/>
                            <a:pt x="476" y="153257"/>
                          </a:cubicBezTo>
                          <a:lnTo>
                            <a:pt x="476" y="179927"/>
                          </a:lnTo>
                          <a:cubicBezTo>
                            <a:pt x="17717" y="179927"/>
                            <a:pt x="34957" y="180213"/>
                            <a:pt x="52197" y="180594"/>
                          </a:cubicBezTo>
                          <a:cubicBezTo>
                            <a:pt x="109442" y="182023"/>
                            <a:pt x="166402" y="184785"/>
                            <a:pt x="222694" y="185261"/>
                          </a:cubicBezTo>
                          <a:cubicBezTo>
                            <a:pt x="234220" y="185928"/>
                            <a:pt x="245745" y="186118"/>
                            <a:pt x="257270" y="186499"/>
                          </a:cubicBezTo>
                          <a:lnTo>
                            <a:pt x="274511" y="186976"/>
                          </a:lnTo>
                          <a:lnTo>
                            <a:pt x="283178" y="187261"/>
                          </a:lnTo>
                          <a:lnTo>
                            <a:pt x="291846" y="187261"/>
                          </a:lnTo>
                          <a:cubicBezTo>
                            <a:pt x="291846" y="187261"/>
                            <a:pt x="326517" y="187452"/>
                            <a:pt x="326517" y="187452"/>
                          </a:cubicBezTo>
                          <a:cubicBezTo>
                            <a:pt x="332327" y="187452"/>
                            <a:pt x="338042" y="187452"/>
                            <a:pt x="343853" y="187261"/>
                          </a:cubicBezTo>
                          <a:lnTo>
                            <a:pt x="361188" y="186976"/>
                          </a:lnTo>
                          <a:cubicBezTo>
                            <a:pt x="384334" y="186785"/>
                            <a:pt x="407480" y="185738"/>
                            <a:pt x="430625" y="184975"/>
                          </a:cubicBezTo>
                          <a:cubicBezTo>
                            <a:pt x="442246" y="184499"/>
                            <a:pt x="453771" y="183832"/>
                            <a:pt x="465392" y="183261"/>
                          </a:cubicBezTo>
                          <a:lnTo>
                            <a:pt x="482727" y="182404"/>
                          </a:lnTo>
                          <a:lnTo>
                            <a:pt x="500158" y="181356"/>
                          </a:lnTo>
                          <a:cubicBezTo>
                            <a:pt x="592931" y="175736"/>
                            <a:pt x="685610" y="167068"/>
                            <a:pt x="778955" y="159544"/>
                          </a:cubicBezTo>
                          <a:cubicBezTo>
                            <a:pt x="866870" y="156877"/>
                            <a:pt x="955167" y="155543"/>
                            <a:pt x="1042797" y="158210"/>
                          </a:cubicBezTo>
                          <a:cubicBezTo>
                            <a:pt x="1027557" y="159258"/>
                            <a:pt x="1012412" y="160592"/>
                            <a:pt x="997268" y="161925"/>
                          </a:cubicBezTo>
                          <a:cubicBezTo>
                            <a:pt x="1012508" y="162211"/>
                            <a:pt x="1027652" y="162401"/>
                            <a:pt x="1042797" y="162877"/>
                          </a:cubicBezTo>
                          <a:cubicBezTo>
                            <a:pt x="955453" y="169069"/>
                            <a:pt x="869347" y="179165"/>
                            <a:pt x="783336" y="190595"/>
                          </a:cubicBezTo>
                          <a:cubicBezTo>
                            <a:pt x="690467" y="198120"/>
                            <a:pt x="597408" y="206692"/>
                            <a:pt x="503492" y="212503"/>
                          </a:cubicBezTo>
                          <a:lnTo>
                            <a:pt x="485870" y="213646"/>
                          </a:lnTo>
                          <a:lnTo>
                            <a:pt x="468249" y="214503"/>
                          </a:lnTo>
                          <a:cubicBezTo>
                            <a:pt x="456438" y="215074"/>
                            <a:pt x="444722" y="215741"/>
                            <a:pt x="432911" y="216217"/>
                          </a:cubicBezTo>
                          <a:cubicBezTo>
                            <a:pt x="409289" y="216979"/>
                            <a:pt x="385667" y="218122"/>
                            <a:pt x="361950" y="218313"/>
                          </a:cubicBezTo>
                          <a:lnTo>
                            <a:pt x="344234" y="218599"/>
                          </a:lnTo>
                          <a:cubicBezTo>
                            <a:pt x="338328" y="218694"/>
                            <a:pt x="332423" y="218789"/>
                            <a:pt x="326422" y="218789"/>
                          </a:cubicBezTo>
                          <a:lnTo>
                            <a:pt x="290798" y="218599"/>
                          </a:lnTo>
                          <a:lnTo>
                            <a:pt x="281940" y="218599"/>
                          </a:lnTo>
                          <a:cubicBezTo>
                            <a:pt x="281940" y="218599"/>
                            <a:pt x="273082" y="218313"/>
                            <a:pt x="273082" y="218313"/>
                          </a:cubicBezTo>
                          <a:lnTo>
                            <a:pt x="255270" y="217837"/>
                          </a:lnTo>
                          <a:cubicBezTo>
                            <a:pt x="243364" y="217456"/>
                            <a:pt x="231553" y="217265"/>
                            <a:pt x="219742" y="216598"/>
                          </a:cubicBezTo>
                          <a:cubicBezTo>
                            <a:pt x="162401" y="211646"/>
                            <a:pt x="106394" y="204406"/>
                            <a:pt x="50292" y="198596"/>
                          </a:cubicBezTo>
                          <a:cubicBezTo>
                            <a:pt x="33719" y="196882"/>
                            <a:pt x="17050" y="195358"/>
                            <a:pt x="381" y="194024"/>
                          </a:cubicBezTo>
                          <a:lnTo>
                            <a:pt x="95" y="286417"/>
                          </a:lnTo>
                          <a:cubicBezTo>
                            <a:pt x="46291" y="287941"/>
                            <a:pt x="92488" y="288893"/>
                            <a:pt x="138779" y="288703"/>
                          </a:cubicBezTo>
                          <a:cubicBezTo>
                            <a:pt x="240697" y="290036"/>
                            <a:pt x="342805" y="287179"/>
                            <a:pt x="444246" y="280130"/>
                          </a:cubicBezTo>
                          <a:cubicBezTo>
                            <a:pt x="491776" y="277939"/>
                            <a:pt x="539306" y="274892"/>
                            <a:pt x="586740" y="270796"/>
                          </a:cubicBezTo>
                          <a:cubicBezTo>
                            <a:pt x="554165" y="275082"/>
                            <a:pt x="521494" y="278797"/>
                            <a:pt x="488633" y="282226"/>
                          </a:cubicBezTo>
                          <a:cubicBezTo>
                            <a:pt x="521303" y="280321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893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847"/>
                          </a:cubicBezTo>
                          <a:cubicBezTo>
                            <a:pt x="92107" y="298418"/>
                            <a:pt x="46006" y="295751"/>
                            <a:pt x="0" y="292608"/>
                          </a:cubicBezTo>
                          <a:lnTo>
                            <a:pt x="0" y="328517"/>
                          </a:lnTo>
                          <a:cubicBezTo>
                            <a:pt x="6286" y="336518"/>
                            <a:pt x="12097" y="345281"/>
                            <a:pt x="17621" y="354425"/>
                          </a:cubicBezTo>
                          <a:lnTo>
                            <a:pt x="2580799" y="347281"/>
                          </a:lnTo>
                          <a:cubicBezTo>
                            <a:pt x="2586419" y="337661"/>
                            <a:pt x="2591562" y="327565"/>
                            <a:pt x="2596610" y="317373"/>
                          </a:cubicBezTo>
                          <a:cubicBezTo>
                            <a:pt x="2461927" y="323755"/>
                            <a:pt x="2327243" y="329565"/>
                            <a:pt x="2192369" y="333756"/>
                          </a:cubicBezTo>
                          <a:cubicBezTo>
                            <a:pt x="2041493" y="337185"/>
                            <a:pt x="1890427" y="338709"/>
                            <a:pt x="1739456" y="336804"/>
                          </a:cubicBezTo>
                          <a:cubicBezTo>
                            <a:pt x="1663922" y="335947"/>
                            <a:pt x="1588580" y="333565"/>
                            <a:pt x="1513237" y="332708"/>
                          </a:cubicBezTo>
                          <a:cubicBezTo>
                            <a:pt x="1437894" y="331756"/>
                            <a:pt x="1362647" y="333280"/>
                            <a:pt x="1287399" y="336518"/>
                          </a:cubicBezTo>
                          <a:cubicBezTo>
                            <a:pt x="1212628" y="339376"/>
                            <a:pt x="1137952" y="343948"/>
                            <a:pt x="1063466" y="349663"/>
                          </a:cubicBezTo>
                          <a:lnTo>
                            <a:pt x="1018318" y="349663"/>
                          </a:lnTo>
                          <a:cubicBezTo>
                            <a:pt x="1053084" y="346519"/>
                            <a:pt x="1087850" y="343567"/>
                            <a:pt x="1122712" y="340805"/>
                          </a:cubicBezTo>
                          <a:cubicBezTo>
                            <a:pt x="1102995" y="342138"/>
                            <a:pt x="1083183" y="343567"/>
                            <a:pt x="1063466" y="345091"/>
                          </a:cubicBezTo>
                          <a:lnTo>
                            <a:pt x="1018318" y="345091"/>
                          </a:lnTo>
                          <a:cubicBezTo>
                            <a:pt x="1107472" y="336899"/>
                            <a:pt x="1196912" y="329851"/>
                            <a:pt x="1286732" y="325374"/>
                          </a:cubicBezTo>
                          <a:cubicBezTo>
                            <a:pt x="1362170" y="322135"/>
                            <a:pt x="1437799" y="320611"/>
                            <a:pt x="1513332" y="321564"/>
                          </a:cubicBezTo>
                          <a:close/>
                          <a:moveTo>
                            <a:pt x="2210753" y="225933"/>
                          </a:moveTo>
                          <a:lnTo>
                            <a:pt x="2144173" y="228409"/>
                          </a:lnTo>
                          <a:lnTo>
                            <a:pt x="2001774" y="226600"/>
                          </a:lnTo>
                          <a:lnTo>
                            <a:pt x="1915287" y="222123"/>
                          </a:lnTo>
                          <a:lnTo>
                            <a:pt x="1975485" y="220599"/>
                          </a:lnTo>
                          <a:lnTo>
                            <a:pt x="1915287" y="217551"/>
                          </a:lnTo>
                          <a:lnTo>
                            <a:pt x="2001965" y="215360"/>
                          </a:lnTo>
                          <a:lnTo>
                            <a:pt x="2144363" y="217170"/>
                          </a:lnTo>
                          <a:lnTo>
                            <a:pt x="2210753" y="221361"/>
                          </a:lnTo>
                          <a:lnTo>
                            <a:pt x="2164556" y="223075"/>
                          </a:lnTo>
                          <a:lnTo>
                            <a:pt x="2210753" y="226028"/>
                          </a:lnTo>
                          <a:close/>
                          <a:moveTo>
                            <a:pt x="1461611" y="190405"/>
                          </a:moveTo>
                          <a:lnTo>
                            <a:pt x="1941005" y="189071"/>
                          </a:lnTo>
                          <a:lnTo>
                            <a:pt x="2164842" y="195072"/>
                          </a:lnTo>
                          <a:lnTo>
                            <a:pt x="2087023" y="197644"/>
                          </a:lnTo>
                          <a:lnTo>
                            <a:pt x="2164842" y="199739"/>
                          </a:lnTo>
                          <a:lnTo>
                            <a:pt x="1940909" y="206978"/>
                          </a:lnTo>
                          <a:lnTo>
                            <a:pt x="1461516" y="208312"/>
                          </a:lnTo>
                          <a:lnTo>
                            <a:pt x="1170051" y="202501"/>
                          </a:lnTo>
                          <a:lnTo>
                            <a:pt x="1271397" y="199930"/>
                          </a:lnTo>
                          <a:lnTo>
                            <a:pt x="1170051" y="197929"/>
                          </a:lnTo>
                          <a:lnTo>
                            <a:pt x="1461611" y="190500"/>
                          </a:lnTo>
                          <a:close/>
                          <a:moveTo>
                            <a:pt x="1942624" y="6667"/>
                          </a:moveTo>
                          <a:cubicBezTo>
                            <a:pt x="1947577" y="7620"/>
                            <a:pt x="1952530" y="8572"/>
                            <a:pt x="1957483" y="9620"/>
                          </a:cubicBezTo>
                          <a:cubicBezTo>
                            <a:pt x="1951577" y="8572"/>
                            <a:pt x="1945672" y="7620"/>
                            <a:pt x="1939671" y="6667"/>
                          </a:cubicBezTo>
                          <a:lnTo>
                            <a:pt x="1942529" y="6667"/>
                          </a:lnTo>
                          <a:close/>
                          <a:moveTo>
                            <a:pt x="1957483" y="14288"/>
                          </a:moveTo>
                          <a:cubicBezTo>
                            <a:pt x="1951577" y="13240"/>
                            <a:pt x="1945672" y="12287"/>
                            <a:pt x="1939671" y="11335"/>
                          </a:cubicBezTo>
                          <a:lnTo>
                            <a:pt x="1942529" y="11335"/>
                          </a:lnTo>
                          <a:cubicBezTo>
                            <a:pt x="1947481" y="12287"/>
                            <a:pt x="1952530" y="13240"/>
                            <a:pt x="1957388" y="14288"/>
                          </a:cubicBezTo>
                          <a:close/>
                          <a:moveTo>
                            <a:pt x="812006" y="9811"/>
                          </a:moveTo>
                          <a:cubicBezTo>
                            <a:pt x="846296" y="10382"/>
                            <a:pt x="880491" y="10192"/>
                            <a:pt x="914781" y="9525"/>
                          </a:cubicBezTo>
                          <a:lnTo>
                            <a:pt x="1189006" y="8763"/>
                          </a:lnTo>
                          <a:cubicBezTo>
                            <a:pt x="1182052" y="9239"/>
                            <a:pt x="1175195" y="9715"/>
                            <a:pt x="1168241" y="10192"/>
                          </a:cubicBezTo>
                          <a:cubicBezTo>
                            <a:pt x="1151001" y="11430"/>
                            <a:pt x="1133666" y="12478"/>
                            <a:pt x="1116425" y="13525"/>
                          </a:cubicBezTo>
                          <a:lnTo>
                            <a:pt x="1189006" y="13335"/>
                          </a:lnTo>
                          <a:cubicBezTo>
                            <a:pt x="1182052" y="13811"/>
                            <a:pt x="1175195" y="14288"/>
                            <a:pt x="1168241" y="14764"/>
                          </a:cubicBezTo>
                          <a:cubicBezTo>
                            <a:pt x="1108615" y="18955"/>
                            <a:pt x="1048893" y="22669"/>
                            <a:pt x="988886" y="25146"/>
                          </a:cubicBezTo>
                          <a:cubicBezTo>
                            <a:pt x="973931" y="25813"/>
                            <a:pt x="958882" y="26194"/>
                            <a:pt x="943928" y="26765"/>
                          </a:cubicBezTo>
                          <a:cubicBezTo>
                            <a:pt x="928878" y="27051"/>
                            <a:pt x="913924" y="27622"/>
                            <a:pt x="898874" y="27718"/>
                          </a:cubicBezTo>
                          <a:cubicBezTo>
                            <a:pt x="868775" y="28289"/>
                            <a:pt x="838772" y="28099"/>
                            <a:pt x="808673" y="27718"/>
                          </a:cubicBezTo>
                          <a:cubicBezTo>
                            <a:pt x="738092" y="25241"/>
                            <a:pt x="667988" y="20574"/>
                            <a:pt x="598075" y="15049"/>
                          </a:cubicBezTo>
                          <a:lnTo>
                            <a:pt x="658082" y="14859"/>
                          </a:lnTo>
                          <a:cubicBezTo>
                            <a:pt x="638080" y="13430"/>
                            <a:pt x="618077" y="12001"/>
                            <a:pt x="598075" y="10382"/>
                          </a:cubicBezTo>
                          <a:lnTo>
                            <a:pt x="812006" y="9811"/>
                          </a:lnTo>
                          <a:close/>
                          <a:moveTo>
                            <a:pt x="2146078" y="115252"/>
                          </a:moveTo>
                          <a:cubicBezTo>
                            <a:pt x="2202847" y="111442"/>
                            <a:pt x="2259235" y="106013"/>
                            <a:pt x="2315242" y="98965"/>
                          </a:cubicBezTo>
                          <a:cubicBezTo>
                            <a:pt x="2329244" y="97346"/>
                            <a:pt x="2343150" y="95250"/>
                            <a:pt x="2357152" y="93345"/>
                          </a:cubicBezTo>
                          <a:cubicBezTo>
                            <a:pt x="2364105" y="92392"/>
                            <a:pt x="2371058" y="91345"/>
                            <a:pt x="2378012" y="90297"/>
                          </a:cubicBezTo>
                          <a:lnTo>
                            <a:pt x="2388394" y="88773"/>
                          </a:lnTo>
                          <a:lnTo>
                            <a:pt x="2389061" y="88773"/>
                          </a:lnTo>
                          <a:cubicBezTo>
                            <a:pt x="2385536" y="86868"/>
                            <a:pt x="2380774" y="85249"/>
                            <a:pt x="2375630" y="84201"/>
                          </a:cubicBezTo>
                          <a:cubicBezTo>
                            <a:pt x="2372678" y="83534"/>
                            <a:pt x="2369534" y="83153"/>
                            <a:pt x="2366391" y="82772"/>
                          </a:cubicBezTo>
                          <a:cubicBezTo>
                            <a:pt x="2364867" y="82582"/>
                            <a:pt x="2363248" y="82486"/>
                            <a:pt x="2361724" y="82391"/>
                          </a:cubicBezTo>
                          <a:cubicBezTo>
                            <a:pt x="2360200" y="82391"/>
                            <a:pt x="2358676" y="82201"/>
                            <a:pt x="2356771" y="82201"/>
                          </a:cubicBezTo>
                          <a:lnTo>
                            <a:pt x="2335435" y="81439"/>
                          </a:lnTo>
                          <a:cubicBezTo>
                            <a:pt x="2091785" y="69532"/>
                            <a:pt x="1847755" y="61913"/>
                            <a:pt x="1603439" y="58198"/>
                          </a:cubicBezTo>
                          <a:cubicBezTo>
                            <a:pt x="1359218" y="54483"/>
                            <a:pt x="1114711" y="54864"/>
                            <a:pt x="870395" y="59341"/>
                          </a:cubicBezTo>
                          <a:cubicBezTo>
                            <a:pt x="796100" y="60103"/>
                            <a:pt x="721805" y="61436"/>
                            <a:pt x="647414" y="62579"/>
                          </a:cubicBezTo>
                          <a:cubicBezTo>
                            <a:pt x="573024" y="63532"/>
                            <a:pt x="498253" y="63436"/>
                            <a:pt x="423863" y="58483"/>
                          </a:cubicBezTo>
                          <a:cubicBezTo>
                            <a:pt x="349568" y="53530"/>
                            <a:pt x="276416" y="43815"/>
                            <a:pt x="203835" y="33433"/>
                          </a:cubicBezTo>
                          <a:lnTo>
                            <a:pt x="86201" y="16478"/>
                          </a:lnTo>
                          <a:lnTo>
                            <a:pt x="98108" y="16478"/>
                          </a:lnTo>
                          <a:cubicBezTo>
                            <a:pt x="98108" y="16478"/>
                            <a:pt x="204788" y="30194"/>
                            <a:pt x="204788" y="30194"/>
                          </a:cubicBezTo>
                          <a:cubicBezTo>
                            <a:pt x="231458" y="33623"/>
                            <a:pt x="258223" y="36767"/>
                            <a:pt x="284988" y="39814"/>
                          </a:cubicBezTo>
                          <a:cubicBezTo>
                            <a:pt x="257842" y="36385"/>
                            <a:pt x="230791" y="32671"/>
                            <a:pt x="203835" y="28861"/>
                          </a:cubicBezTo>
                          <a:lnTo>
                            <a:pt x="86201" y="11906"/>
                          </a:lnTo>
                          <a:lnTo>
                            <a:pt x="98108" y="11906"/>
                          </a:lnTo>
                          <a:cubicBezTo>
                            <a:pt x="98108" y="11906"/>
                            <a:pt x="204788" y="25622"/>
                            <a:pt x="204788" y="25622"/>
                          </a:cubicBezTo>
                          <a:cubicBezTo>
                            <a:pt x="277749" y="34861"/>
                            <a:pt x="350996" y="43434"/>
                            <a:pt x="424815" y="47244"/>
                          </a:cubicBezTo>
                          <a:cubicBezTo>
                            <a:pt x="498634" y="51054"/>
                            <a:pt x="572834" y="50101"/>
                            <a:pt x="647033" y="48006"/>
                          </a:cubicBezTo>
                          <a:cubicBezTo>
                            <a:pt x="721233" y="45815"/>
                            <a:pt x="795623" y="43243"/>
                            <a:pt x="870014" y="41434"/>
                          </a:cubicBezTo>
                          <a:cubicBezTo>
                            <a:pt x="1114616" y="36957"/>
                            <a:pt x="1359408" y="36576"/>
                            <a:pt x="1604010" y="40291"/>
                          </a:cubicBezTo>
                          <a:cubicBezTo>
                            <a:pt x="1848612" y="44005"/>
                            <a:pt x="2093024" y="51625"/>
                            <a:pt x="2336959" y="63532"/>
                          </a:cubicBezTo>
                          <a:lnTo>
                            <a:pt x="2358295" y="64770"/>
                          </a:lnTo>
                          <a:cubicBezTo>
                            <a:pt x="2360009" y="64770"/>
                            <a:pt x="2362010" y="64960"/>
                            <a:pt x="2364010" y="65151"/>
                          </a:cubicBezTo>
                          <a:cubicBezTo>
                            <a:pt x="2366010" y="65342"/>
                            <a:pt x="2367915" y="65532"/>
                            <a:pt x="2369915" y="65818"/>
                          </a:cubicBezTo>
                          <a:cubicBezTo>
                            <a:pt x="2373821" y="66389"/>
                            <a:pt x="2377631" y="66961"/>
                            <a:pt x="2381441" y="67913"/>
                          </a:cubicBezTo>
                          <a:cubicBezTo>
                            <a:pt x="2385251" y="68771"/>
                            <a:pt x="2388966" y="69818"/>
                            <a:pt x="2392680" y="71247"/>
                          </a:cubicBezTo>
                          <a:cubicBezTo>
                            <a:pt x="2396395" y="72580"/>
                            <a:pt x="2400014" y="74295"/>
                            <a:pt x="2403348" y="76581"/>
                          </a:cubicBezTo>
                          <a:lnTo>
                            <a:pt x="2405729" y="78391"/>
                          </a:lnTo>
                          <a:cubicBezTo>
                            <a:pt x="2406491" y="79057"/>
                            <a:pt x="2407158" y="79819"/>
                            <a:pt x="2407825" y="80486"/>
                          </a:cubicBezTo>
                          <a:cubicBezTo>
                            <a:pt x="2408587" y="81153"/>
                            <a:pt x="2408968" y="81915"/>
                            <a:pt x="2409825" y="83153"/>
                          </a:cubicBezTo>
                          <a:cubicBezTo>
                            <a:pt x="2410683" y="84296"/>
                            <a:pt x="2410778" y="85344"/>
                            <a:pt x="2411063" y="86392"/>
                          </a:cubicBezTo>
                          <a:cubicBezTo>
                            <a:pt x="2411825" y="88297"/>
                            <a:pt x="2411444" y="90106"/>
                            <a:pt x="2411254" y="91821"/>
                          </a:cubicBezTo>
                          <a:cubicBezTo>
                            <a:pt x="2411730" y="93726"/>
                            <a:pt x="2411254" y="95536"/>
                            <a:pt x="2411159" y="97346"/>
                          </a:cubicBezTo>
                          <a:lnTo>
                            <a:pt x="2410397" y="100489"/>
                          </a:lnTo>
                          <a:lnTo>
                            <a:pt x="2410206" y="101251"/>
                          </a:lnTo>
                          <a:cubicBezTo>
                            <a:pt x="2410206" y="101251"/>
                            <a:pt x="2410016" y="101441"/>
                            <a:pt x="2409825" y="101536"/>
                          </a:cubicBezTo>
                          <a:lnTo>
                            <a:pt x="2409254" y="101536"/>
                          </a:lnTo>
                          <a:cubicBezTo>
                            <a:pt x="2409254" y="101536"/>
                            <a:pt x="2407158" y="102203"/>
                            <a:pt x="2407158" y="102203"/>
                          </a:cubicBezTo>
                          <a:cubicBezTo>
                            <a:pt x="2405729" y="102489"/>
                            <a:pt x="2404491" y="102965"/>
                            <a:pt x="2402872" y="103156"/>
                          </a:cubicBezTo>
                          <a:lnTo>
                            <a:pt x="2398014" y="103822"/>
                          </a:lnTo>
                          <a:lnTo>
                            <a:pt x="2391728" y="104680"/>
                          </a:lnTo>
                          <a:lnTo>
                            <a:pt x="2381155" y="106013"/>
                          </a:lnTo>
                          <a:cubicBezTo>
                            <a:pt x="2374106" y="106966"/>
                            <a:pt x="2367058" y="107918"/>
                            <a:pt x="2360009" y="108680"/>
                          </a:cubicBezTo>
                          <a:cubicBezTo>
                            <a:pt x="2345817" y="110299"/>
                            <a:pt x="2331720" y="112109"/>
                            <a:pt x="2317528" y="113538"/>
                          </a:cubicBezTo>
                          <a:cubicBezTo>
                            <a:pt x="2260854" y="119539"/>
                            <a:pt x="2203799" y="123920"/>
                            <a:pt x="2146649" y="126587"/>
                          </a:cubicBezTo>
                          <a:cubicBezTo>
                            <a:pt x="2032349" y="131921"/>
                            <a:pt x="1917573" y="130588"/>
                            <a:pt x="1804035" y="122682"/>
                          </a:cubicBezTo>
                          <a:cubicBezTo>
                            <a:pt x="1883283" y="126587"/>
                            <a:pt x="1962722" y="127159"/>
                            <a:pt x="2041970" y="124777"/>
                          </a:cubicBezTo>
                          <a:cubicBezTo>
                            <a:pt x="1962436" y="125635"/>
                            <a:pt x="1882902" y="123539"/>
                            <a:pt x="1804035" y="118015"/>
                          </a:cubicBezTo>
                          <a:cubicBezTo>
                            <a:pt x="1917859" y="123730"/>
                            <a:pt x="2032349" y="122872"/>
                            <a:pt x="2145887" y="115252"/>
                          </a:cubicBezTo>
                          <a:close/>
                          <a:moveTo>
                            <a:pt x="1543717" y="120015"/>
                          </a:moveTo>
                          <a:cubicBezTo>
                            <a:pt x="1578959" y="122206"/>
                            <a:pt x="1614297" y="124206"/>
                            <a:pt x="1649635" y="126016"/>
                          </a:cubicBezTo>
                          <a:lnTo>
                            <a:pt x="1698784" y="131731"/>
                          </a:lnTo>
                          <a:lnTo>
                            <a:pt x="1664399" y="132397"/>
                          </a:lnTo>
                          <a:lnTo>
                            <a:pt x="1698784" y="136398"/>
                          </a:lnTo>
                          <a:lnTo>
                            <a:pt x="1648777" y="137350"/>
                          </a:lnTo>
                          <a:cubicBezTo>
                            <a:pt x="1613440" y="135541"/>
                            <a:pt x="1578007" y="133540"/>
                            <a:pt x="1542669" y="131350"/>
                          </a:cubicBezTo>
                          <a:cubicBezTo>
                            <a:pt x="1521333" y="128873"/>
                            <a:pt x="1499997" y="126397"/>
                            <a:pt x="1478756" y="123825"/>
                          </a:cubicBezTo>
                          <a:cubicBezTo>
                            <a:pt x="1493615" y="124111"/>
                            <a:pt x="1508474" y="124206"/>
                            <a:pt x="1523333" y="124396"/>
                          </a:cubicBezTo>
                          <a:cubicBezTo>
                            <a:pt x="1508474" y="122682"/>
                            <a:pt x="1493615" y="120967"/>
                            <a:pt x="1478852" y="119158"/>
                          </a:cubicBezTo>
                          <a:cubicBezTo>
                            <a:pt x="1500473" y="119539"/>
                            <a:pt x="1522095" y="119824"/>
                            <a:pt x="1543717" y="120015"/>
                          </a:cubicBezTo>
                          <a:close/>
                          <a:moveTo>
                            <a:pt x="411290" y="142208"/>
                          </a:moveTo>
                          <a:cubicBezTo>
                            <a:pt x="361283" y="146113"/>
                            <a:pt x="311087" y="149161"/>
                            <a:pt x="260794" y="151352"/>
                          </a:cubicBezTo>
                          <a:cubicBezTo>
                            <a:pt x="230124" y="151543"/>
                            <a:pt x="199454" y="151352"/>
                            <a:pt x="168878" y="150876"/>
                          </a:cubicBezTo>
                          <a:cubicBezTo>
                            <a:pt x="190119" y="149638"/>
                            <a:pt x="211360" y="148114"/>
                            <a:pt x="232505" y="146590"/>
                          </a:cubicBezTo>
                          <a:cubicBezTo>
                            <a:pt x="211265" y="146590"/>
                            <a:pt x="190024" y="146590"/>
                            <a:pt x="168878" y="146304"/>
                          </a:cubicBezTo>
                          <a:cubicBezTo>
                            <a:pt x="199358" y="144589"/>
                            <a:pt x="229838" y="142494"/>
                            <a:pt x="260223" y="140113"/>
                          </a:cubicBezTo>
                          <a:cubicBezTo>
                            <a:pt x="310325" y="138017"/>
                            <a:pt x="360331" y="134969"/>
                            <a:pt x="410242" y="131064"/>
                          </a:cubicBezTo>
                          <a:cubicBezTo>
                            <a:pt x="433673" y="130302"/>
                            <a:pt x="457200" y="129349"/>
                            <a:pt x="480727" y="128302"/>
                          </a:cubicBezTo>
                          <a:cubicBezTo>
                            <a:pt x="464725" y="130588"/>
                            <a:pt x="448628" y="132683"/>
                            <a:pt x="432530" y="134874"/>
                          </a:cubicBezTo>
                          <a:cubicBezTo>
                            <a:pt x="448628" y="134302"/>
                            <a:pt x="464630" y="133731"/>
                            <a:pt x="480727" y="132969"/>
                          </a:cubicBezTo>
                          <a:cubicBezTo>
                            <a:pt x="457676" y="136303"/>
                            <a:pt x="434531" y="139446"/>
                            <a:pt x="411385" y="142399"/>
                          </a:cubicBezTo>
                          <a:close/>
                          <a:moveTo>
                            <a:pt x="1045369" y="309848"/>
                          </a:moveTo>
                          <a:cubicBezTo>
                            <a:pt x="964121" y="314420"/>
                            <a:pt x="883063" y="322897"/>
                            <a:pt x="803720" y="336709"/>
                          </a:cubicBezTo>
                          <a:cubicBezTo>
                            <a:pt x="857822" y="325755"/>
                            <a:pt x="912971" y="317373"/>
                            <a:pt x="968693" y="310896"/>
                          </a:cubicBezTo>
                          <a:cubicBezTo>
                            <a:pt x="913257" y="315754"/>
                            <a:pt x="858107" y="322612"/>
                            <a:pt x="803720" y="332042"/>
                          </a:cubicBezTo>
                          <a:cubicBezTo>
                            <a:pt x="882206" y="316135"/>
                            <a:pt x="962978" y="305371"/>
                            <a:pt x="1044416" y="298609"/>
                          </a:cubicBezTo>
                          <a:cubicBezTo>
                            <a:pt x="1178719" y="289369"/>
                            <a:pt x="1313879" y="290798"/>
                            <a:pt x="1448181" y="295561"/>
                          </a:cubicBezTo>
                          <a:cubicBezTo>
                            <a:pt x="1510856" y="298894"/>
                            <a:pt x="1573340" y="302895"/>
                            <a:pt x="1635824" y="306991"/>
                          </a:cubicBezTo>
                          <a:cubicBezTo>
                            <a:pt x="1592390" y="305657"/>
                            <a:pt x="1548860" y="304514"/>
                            <a:pt x="1505426" y="303467"/>
                          </a:cubicBezTo>
                          <a:cubicBezTo>
                            <a:pt x="1548956" y="306038"/>
                            <a:pt x="1592390" y="308800"/>
                            <a:pt x="1635824" y="311658"/>
                          </a:cubicBezTo>
                          <a:cubicBezTo>
                            <a:pt x="1573054" y="309753"/>
                            <a:pt x="1510284" y="307943"/>
                            <a:pt x="1447610" y="306800"/>
                          </a:cubicBezTo>
                          <a:cubicBezTo>
                            <a:pt x="1313593" y="302133"/>
                            <a:pt x="1178909" y="300704"/>
                            <a:pt x="1045369" y="3098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4" name="Vrije vorm: vorm 8973">
                      <a:extLst>
                        <a:ext uri="{FF2B5EF4-FFF2-40B4-BE49-F238E27FC236}">
                          <a16:creationId xmlns:a16="http://schemas.microsoft.com/office/drawing/2014/main" id="{F7920450-5AE7-CCF6-7E59-80741E6DDD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1589"/>
                      <a:ext cx="994791" cy="10763"/>
                    </a:xfrm>
                    <a:custGeom>
                      <a:avLst/>
                      <a:gdLst>
                        <a:gd name="connsiteX0" fmla="*/ 291560 w 994791"/>
                        <a:gd name="connsiteY0" fmla="*/ 5905 h 10763"/>
                        <a:gd name="connsiteX1" fmla="*/ 770858 w 994791"/>
                        <a:gd name="connsiteY1" fmla="*/ 4572 h 10763"/>
                        <a:gd name="connsiteX2" fmla="*/ 916972 w 994791"/>
                        <a:gd name="connsiteY2" fmla="*/ 8572 h 10763"/>
                        <a:gd name="connsiteX3" fmla="*/ 994791 w 994791"/>
                        <a:gd name="connsiteY3" fmla="*/ 6001 h 10763"/>
                        <a:gd name="connsiteX4" fmla="*/ 770954 w 994791"/>
                        <a:gd name="connsiteY4" fmla="*/ 0 h 10763"/>
                        <a:gd name="connsiteX5" fmla="*/ 291560 w 994791"/>
                        <a:gd name="connsiteY5" fmla="*/ 1333 h 10763"/>
                        <a:gd name="connsiteX6" fmla="*/ 0 w 994791"/>
                        <a:gd name="connsiteY6" fmla="*/ 8763 h 10763"/>
                        <a:gd name="connsiteX7" fmla="*/ 101346 w 994791"/>
                        <a:gd name="connsiteY7" fmla="*/ 10763 h 10763"/>
                        <a:gd name="connsiteX8" fmla="*/ 291560 w 994791"/>
                        <a:gd name="connsiteY8" fmla="*/ 5905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763">
                          <a:moveTo>
                            <a:pt x="291560" y="5905"/>
                          </a:moveTo>
                          <a:lnTo>
                            <a:pt x="770858" y="4572"/>
                          </a:lnTo>
                          <a:lnTo>
                            <a:pt x="916972" y="8572"/>
                          </a:lnTo>
                          <a:lnTo>
                            <a:pt x="994791" y="6001"/>
                          </a:lnTo>
                          <a:lnTo>
                            <a:pt x="770954" y="0"/>
                          </a:lnTo>
                          <a:lnTo>
                            <a:pt x="291560" y="1333"/>
                          </a:lnTo>
                          <a:lnTo>
                            <a:pt x="0" y="8763"/>
                          </a:lnTo>
                          <a:lnTo>
                            <a:pt x="101346" y="10763"/>
                          </a:lnTo>
                          <a:lnTo>
                            <a:pt x="291560" y="5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5" name="Vrije vorm: vorm 8974">
                      <a:extLst>
                        <a:ext uri="{FF2B5EF4-FFF2-40B4-BE49-F238E27FC236}">
                          <a16:creationId xmlns:a16="http://schemas.microsoft.com/office/drawing/2014/main" id="{4762EE02-C475-C7B5-FB0A-5B296124E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3308"/>
                      <a:ext cx="2111692" cy="81724"/>
                    </a:xfrm>
                    <a:custGeom>
                      <a:avLst/>
                      <a:gdLst>
                        <a:gd name="connsiteX0" fmla="*/ 1648682 w 2111692"/>
                        <a:gd name="connsiteY0" fmla="*/ 12573 h 81724"/>
                        <a:gd name="connsiteX1" fmla="*/ 1135571 w 2111692"/>
                        <a:gd name="connsiteY1" fmla="*/ 13716 h 81724"/>
                        <a:gd name="connsiteX2" fmla="*/ 879253 w 2111692"/>
                        <a:gd name="connsiteY2" fmla="*/ 5620 h 81724"/>
                        <a:gd name="connsiteX3" fmla="*/ 749999 w 2111692"/>
                        <a:gd name="connsiteY3" fmla="*/ 953 h 81724"/>
                        <a:gd name="connsiteX4" fmla="*/ 684657 w 2111692"/>
                        <a:gd name="connsiteY4" fmla="*/ 0 h 81724"/>
                        <a:gd name="connsiteX5" fmla="*/ 651891 w 2111692"/>
                        <a:gd name="connsiteY5" fmla="*/ 191 h 81724"/>
                        <a:gd name="connsiteX6" fmla="*/ 635508 w 2111692"/>
                        <a:gd name="connsiteY6" fmla="*/ 191 h 81724"/>
                        <a:gd name="connsiteX7" fmla="*/ 619125 w 2111692"/>
                        <a:gd name="connsiteY7" fmla="*/ 667 h 81724"/>
                        <a:gd name="connsiteX8" fmla="*/ 305943 w 2111692"/>
                        <a:gd name="connsiteY8" fmla="*/ 32385 h 81724"/>
                        <a:gd name="connsiteX9" fmla="*/ 0 w 2111692"/>
                        <a:gd name="connsiteY9" fmla="*/ 81725 h 81724"/>
                        <a:gd name="connsiteX10" fmla="*/ 69818 w 2111692"/>
                        <a:gd name="connsiteY10" fmla="*/ 74390 h 81724"/>
                        <a:gd name="connsiteX11" fmla="*/ 305848 w 2111692"/>
                        <a:gd name="connsiteY11" fmla="*/ 36957 h 81724"/>
                        <a:gd name="connsiteX12" fmla="*/ 619030 w 2111692"/>
                        <a:gd name="connsiteY12" fmla="*/ 5239 h 81724"/>
                        <a:gd name="connsiteX13" fmla="*/ 635413 w 2111692"/>
                        <a:gd name="connsiteY13" fmla="*/ 4858 h 81724"/>
                        <a:gd name="connsiteX14" fmla="*/ 651796 w 2111692"/>
                        <a:gd name="connsiteY14" fmla="*/ 4858 h 81724"/>
                        <a:gd name="connsiteX15" fmla="*/ 684562 w 2111692"/>
                        <a:gd name="connsiteY15" fmla="*/ 4572 h 81724"/>
                        <a:gd name="connsiteX16" fmla="*/ 749903 w 2111692"/>
                        <a:gd name="connsiteY16" fmla="*/ 5525 h 81724"/>
                        <a:gd name="connsiteX17" fmla="*/ 879158 w 2111692"/>
                        <a:gd name="connsiteY17" fmla="*/ 10192 h 81724"/>
                        <a:gd name="connsiteX18" fmla="*/ 1135475 w 2111692"/>
                        <a:gd name="connsiteY18" fmla="*/ 18288 h 81724"/>
                        <a:gd name="connsiteX19" fmla="*/ 1648587 w 2111692"/>
                        <a:gd name="connsiteY19" fmla="*/ 17145 h 81724"/>
                        <a:gd name="connsiteX20" fmla="*/ 1888998 w 2111692"/>
                        <a:gd name="connsiteY20" fmla="*/ 18669 h 81724"/>
                        <a:gd name="connsiteX21" fmla="*/ 2074450 w 2111692"/>
                        <a:gd name="connsiteY21" fmla="*/ 16192 h 81724"/>
                        <a:gd name="connsiteX22" fmla="*/ 2111693 w 2111692"/>
                        <a:gd name="connsiteY22" fmla="*/ 12383 h 81724"/>
                        <a:gd name="connsiteX23" fmla="*/ 2111693 w 2111692"/>
                        <a:gd name="connsiteY23" fmla="*/ 10858 h 81724"/>
                        <a:gd name="connsiteX24" fmla="*/ 1888998 w 2111692"/>
                        <a:gd name="connsiteY24" fmla="*/ 14002 h 81724"/>
                        <a:gd name="connsiteX25" fmla="*/ 1648587 w 2111692"/>
                        <a:gd name="connsiteY25" fmla="*/ 12478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648682" y="12573"/>
                          </a:moveTo>
                          <a:cubicBezTo>
                            <a:pt x="1477709" y="16954"/>
                            <a:pt x="1306544" y="17050"/>
                            <a:pt x="1135571" y="13716"/>
                          </a:cubicBezTo>
                          <a:cubicBezTo>
                            <a:pt x="1050036" y="12002"/>
                            <a:pt x="964692" y="9144"/>
                            <a:pt x="879253" y="5620"/>
                          </a:cubicBezTo>
                          <a:cubicBezTo>
                            <a:pt x="836390" y="3810"/>
                            <a:pt x="793337" y="2000"/>
                            <a:pt x="749999" y="953"/>
                          </a:cubicBezTo>
                          <a:cubicBezTo>
                            <a:pt x="728282" y="381"/>
                            <a:pt x="706565" y="0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191"/>
                          </a:cubicBezTo>
                          <a:lnTo>
                            <a:pt x="635508" y="191"/>
                          </a:lnTo>
                          <a:cubicBezTo>
                            <a:pt x="635508" y="191"/>
                            <a:pt x="619125" y="667"/>
                            <a:pt x="619125" y="667"/>
                          </a:cubicBezTo>
                          <a:cubicBezTo>
                            <a:pt x="513112" y="6191"/>
                            <a:pt x="408813" y="17812"/>
                            <a:pt x="305943" y="32385"/>
                          </a:cubicBezTo>
                          <a:cubicBezTo>
                            <a:pt x="203073" y="46958"/>
                            <a:pt x="101537" y="64294"/>
                            <a:pt x="0" y="81725"/>
                          </a:cubicBezTo>
                          <a:cubicBezTo>
                            <a:pt x="23241" y="79248"/>
                            <a:pt x="46577" y="76867"/>
                            <a:pt x="69818" y="74390"/>
                          </a:cubicBezTo>
                          <a:cubicBezTo>
                            <a:pt x="148114" y="61055"/>
                            <a:pt x="226600" y="48196"/>
                            <a:pt x="305848" y="36957"/>
                          </a:cubicBezTo>
                          <a:cubicBezTo>
                            <a:pt x="408718" y="22384"/>
                            <a:pt x="513016" y="10763"/>
                            <a:pt x="619030" y="5239"/>
                          </a:cubicBezTo>
                          <a:lnTo>
                            <a:pt x="635413" y="4858"/>
                          </a:lnTo>
                          <a:lnTo>
                            <a:pt x="651796" y="4858"/>
                          </a:lnTo>
                          <a:cubicBezTo>
                            <a:pt x="662750" y="4667"/>
                            <a:pt x="673608" y="4572"/>
                            <a:pt x="684562" y="4572"/>
                          </a:cubicBezTo>
                          <a:cubicBezTo>
                            <a:pt x="706374" y="4572"/>
                            <a:pt x="728186" y="5048"/>
                            <a:pt x="749903" y="5525"/>
                          </a:cubicBezTo>
                          <a:cubicBezTo>
                            <a:pt x="793337" y="6572"/>
                            <a:pt x="836390" y="8477"/>
                            <a:pt x="879158" y="10192"/>
                          </a:cubicBezTo>
                          <a:cubicBezTo>
                            <a:pt x="964597" y="13716"/>
                            <a:pt x="1049941" y="16574"/>
                            <a:pt x="1135475" y="18288"/>
                          </a:cubicBezTo>
                          <a:cubicBezTo>
                            <a:pt x="1306449" y="21622"/>
                            <a:pt x="1477613" y="21527"/>
                            <a:pt x="1648587" y="17145"/>
                          </a:cubicBezTo>
                          <a:cubicBezTo>
                            <a:pt x="1728597" y="18479"/>
                            <a:pt x="1808798" y="19145"/>
                            <a:pt x="1888998" y="18669"/>
                          </a:cubicBezTo>
                          <a:cubicBezTo>
                            <a:pt x="1950815" y="18383"/>
                            <a:pt x="2012633" y="17431"/>
                            <a:pt x="2074450" y="16192"/>
                          </a:cubicBezTo>
                          <a:cubicBezTo>
                            <a:pt x="2086832" y="14954"/>
                            <a:pt x="2099310" y="13716"/>
                            <a:pt x="2111693" y="12383"/>
                          </a:cubicBezTo>
                          <a:lnTo>
                            <a:pt x="2111693" y="10858"/>
                          </a:lnTo>
                          <a:cubicBezTo>
                            <a:pt x="2037397" y="12573"/>
                            <a:pt x="1963198" y="13621"/>
                            <a:pt x="1888998" y="14002"/>
                          </a:cubicBezTo>
                          <a:cubicBezTo>
                            <a:pt x="1808798" y="14383"/>
                            <a:pt x="1728597" y="13716"/>
                            <a:pt x="1648587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6" name="Vrije vorm: vorm 8975">
                      <a:extLst>
                        <a:ext uri="{FF2B5EF4-FFF2-40B4-BE49-F238E27FC236}">
                          <a16:creationId xmlns:a16="http://schemas.microsoft.com/office/drawing/2014/main" id="{064D5C46-73E9-A1DD-A336-217D62018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982" y="2943746"/>
                      <a:ext cx="1809178" cy="38189"/>
                    </a:xfrm>
                    <a:custGeom>
                      <a:avLst/>
                      <a:gdLst>
                        <a:gd name="connsiteX0" fmla="*/ 125063 w 1809178"/>
                        <a:gd name="connsiteY0" fmla="*/ 37547 h 38189"/>
                        <a:gd name="connsiteX1" fmla="*/ 209169 w 1809178"/>
                        <a:gd name="connsiteY1" fmla="*/ 38118 h 38189"/>
                        <a:gd name="connsiteX2" fmla="*/ 483203 w 1809178"/>
                        <a:gd name="connsiteY2" fmla="*/ 27069 h 38189"/>
                        <a:gd name="connsiteX3" fmla="*/ 934879 w 1809178"/>
                        <a:gd name="connsiteY3" fmla="*/ 5543 h 38189"/>
                        <a:gd name="connsiteX4" fmla="*/ 1387602 w 1809178"/>
                        <a:gd name="connsiteY4" fmla="*/ 12782 h 38189"/>
                        <a:gd name="connsiteX5" fmla="*/ 1662398 w 1809178"/>
                        <a:gd name="connsiteY5" fmla="*/ 24688 h 38189"/>
                        <a:gd name="connsiteX6" fmla="*/ 1809179 w 1809178"/>
                        <a:gd name="connsiteY6" fmla="*/ 23164 h 38189"/>
                        <a:gd name="connsiteX7" fmla="*/ 1387602 w 1809178"/>
                        <a:gd name="connsiteY7" fmla="*/ 8114 h 38189"/>
                        <a:gd name="connsiteX8" fmla="*/ 934879 w 1809178"/>
                        <a:gd name="connsiteY8" fmla="*/ 875 h 38189"/>
                        <a:gd name="connsiteX9" fmla="*/ 483203 w 1809178"/>
                        <a:gd name="connsiteY9" fmla="*/ 22402 h 38189"/>
                        <a:gd name="connsiteX10" fmla="*/ 209169 w 1809178"/>
                        <a:gd name="connsiteY10" fmla="*/ 33451 h 38189"/>
                        <a:gd name="connsiteX11" fmla="*/ 1810 w 1809178"/>
                        <a:gd name="connsiteY11" fmla="*/ 27736 h 38189"/>
                        <a:gd name="connsiteX12" fmla="*/ 1810 w 1809178"/>
                        <a:gd name="connsiteY12" fmla="*/ 27736 h 38189"/>
                        <a:gd name="connsiteX13" fmla="*/ 0 w 1809178"/>
                        <a:gd name="connsiteY13" fmla="*/ 27545 h 38189"/>
                        <a:gd name="connsiteX14" fmla="*/ 0 w 1809178"/>
                        <a:gd name="connsiteY14" fmla="*/ 29165 h 38189"/>
                        <a:gd name="connsiteX15" fmla="*/ 1810 w 1809178"/>
                        <a:gd name="connsiteY15" fmla="*/ 29355 h 38189"/>
                        <a:gd name="connsiteX16" fmla="*/ 1810 w 1809178"/>
                        <a:gd name="connsiteY16" fmla="*/ 29355 h 38189"/>
                        <a:gd name="connsiteX17" fmla="*/ 124968 w 1809178"/>
                        <a:gd name="connsiteY17" fmla="*/ 37451 h 38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8189">
                          <a:moveTo>
                            <a:pt x="125063" y="37547"/>
                          </a:moveTo>
                          <a:cubicBezTo>
                            <a:pt x="153067" y="38118"/>
                            <a:pt x="181166" y="38309"/>
                            <a:pt x="209169" y="38118"/>
                          </a:cubicBezTo>
                          <a:cubicBezTo>
                            <a:pt x="300704" y="37261"/>
                            <a:pt x="392049" y="32784"/>
                            <a:pt x="483203" y="27069"/>
                          </a:cubicBezTo>
                          <a:cubicBezTo>
                            <a:pt x="633413" y="19449"/>
                            <a:pt x="783622" y="8686"/>
                            <a:pt x="934879" y="5543"/>
                          </a:cubicBezTo>
                          <a:cubicBezTo>
                            <a:pt x="1086136" y="2590"/>
                            <a:pt x="1237107" y="7638"/>
                            <a:pt x="1387602" y="12782"/>
                          </a:cubicBezTo>
                          <a:cubicBezTo>
                            <a:pt x="1479137" y="17354"/>
                            <a:pt x="1570673" y="21830"/>
                            <a:pt x="1662398" y="24688"/>
                          </a:cubicBezTo>
                          <a:cubicBezTo>
                            <a:pt x="1711357" y="24688"/>
                            <a:pt x="1760315" y="24402"/>
                            <a:pt x="1809179" y="23164"/>
                          </a:cubicBezTo>
                          <a:cubicBezTo>
                            <a:pt x="1668304" y="22307"/>
                            <a:pt x="1528001" y="15163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40018" y="34118"/>
                            <a:pt x="70676" y="32498"/>
                            <a:pt x="1810" y="27736"/>
                          </a:cubicBezTo>
                          <a:cubicBezTo>
                            <a:pt x="1810" y="27736"/>
                            <a:pt x="1810" y="27736"/>
                            <a:pt x="1810" y="27736"/>
                          </a:cubicBez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42672" y="33165"/>
                            <a:pt x="83820" y="35737"/>
                            <a:pt x="124968" y="3745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7" name="Vrije vorm: vorm 8976">
                      <a:extLst>
                        <a:ext uri="{FF2B5EF4-FFF2-40B4-BE49-F238E27FC236}">
                          <a16:creationId xmlns:a16="http://schemas.microsoft.com/office/drawing/2014/main" id="{C444963E-9BD9-BBA9-A3D5-089D7C71C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3029179"/>
                      <a:ext cx="1044225" cy="35267"/>
                    </a:xfrm>
                    <a:custGeom>
                      <a:avLst/>
                      <a:gdLst>
                        <a:gd name="connsiteX0" fmla="*/ 53626 w 1044225"/>
                        <a:gd name="connsiteY0" fmla="*/ 28409 h 35267"/>
                        <a:gd name="connsiteX1" fmla="*/ 224123 w 1044225"/>
                        <a:gd name="connsiteY1" fmla="*/ 33077 h 35267"/>
                        <a:gd name="connsiteX2" fmla="*/ 258699 w 1044225"/>
                        <a:gd name="connsiteY2" fmla="*/ 34315 h 35267"/>
                        <a:gd name="connsiteX3" fmla="*/ 275939 w 1044225"/>
                        <a:gd name="connsiteY3" fmla="*/ 34791 h 35267"/>
                        <a:gd name="connsiteX4" fmla="*/ 284607 w 1044225"/>
                        <a:gd name="connsiteY4" fmla="*/ 35077 h 35267"/>
                        <a:gd name="connsiteX5" fmla="*/ 293275 w 1044225"/>
                        <a:gd name="connsiteY5" fmla="*/ 35077 h 35267"/>
                        <a:gd name="connsiteX6" fmla="*/ 327946 w 1044225"/>
                        <a:gd name="connsiteY6" fmla="*/ 35267 h 35267"/>
                        <a:gd name="connsiteX7" fmla="*/ 345281 w 1044225"/>
                        <a:gd name="connsiteY7" fmla="*/ 35077 h 35267"/>
                        <a:gd name="connsiteX8" fmla="*/ 362617 w 1044225"/>
                        <a:gd name="connsiteY8" fmla="*/ 34791 h 35267"/>
                        <a:gd name="connsiteX9" fmla="*/ 432054 w 1044225"/>
                        <a:gd name="connsiteY9" fmla="*/ 32791 h 35267"/>
                        <a:gd name="connsiteX10" fmla="*/ 466820 w 1044225"/>
                        <a:gd name="connsiteY10" fmla="*/ 31077 h 35267"/>
                        <a:gd name="connsiteX11" fmla="*/ 484156 w 1044225"/>
                        <a:gd name="connsiteY11" fmla="*/ 30219 h 35267"/>
                        <a:gd name="connsiteX12" fmla="*/ 501587 w 1044225"/>
                        <a:gd name="connsiteY12" fmla="*/ 29171 h 35267"/>
                        <a:gd name="connsiteX13" fmla="*/ 780383 w 1044225"/>
                        <a:gd name="connsiteY13" fmla="*/ 7359 h 35267"/>
                        <a:gd name="connsiteX14" fmla="*/ 998696 w 1044225"/>
                        <a:gd name="connsiteY14" fmla="*/ 5169 h 35267"/>
                        <a:gd name="connsiteX15" fmla="*/ 1044226 w 1044225"/>
                        <a:gd name="connsiteY15" fmla="*/ 1454 h 35267"/>
                        <a:gd name="connsiteX16" fmla="*/ 780383 w 1044225"/>
                        <a:gd name="connsiteY16" fmla="*/ 2787 h 35267"/>
                        <a:gd name="connsiteX17" fmla="*/ 501587 w 1044225"/>
                        <a:gd name="connsiteY17" fmla="*/ 24599 h 35267"/>
                        <a:gd name="connsiteX18" fmla="*/ 484156 w 1044225"/>
                        <a:gd name="connsiteY18" fmla="*/ 25647 h 35267"/>
                        <a:gd name="connsiteX19" fmla="*/ 466820 w 1044225"/>
                        <a:gd name="connsiteY19" fmla="*/ 26504 h 35267"/>
                        <a:gd name="connsiteX20" fmla="*/ 432054 w 1044225"/>
                        <a:gd name="connsiteY20" fmla="*/ 28219 h 35267"/>
                        <a:gd name="connsiteX21" fmla="*/ 362617 w 1044225"/>
                        <a:gd name="connsiteY21" fmla="*/ 30219 h 35267"/>
                        <a:gd name="connsiteX22" fmla="*/ 345281 w 1044225"/>
                        <a:gd name="connsiteY22" fmla="*/ 30505 h 35267"/>
                        <a:gd name="connsiteX23" fmla="*/ 327946 w 1044225"/>
                        <a:gd name="connsiteY23" fmla="*/ 30695 h 35267"/>
                        <a:gd name="connsiteX24" fmla="*/ 293275 w 1044225"/>
                        <a:gd name="connsiteY24" fmla="*/ 30505 h 35267"/>
                        <a:gd name="connsiteX25" fmla="*/ 284607 w 1044225"/>
                        <a:gd name="connsiteY25" fmla="*/ 30505 h 35267"/>
                        <a:gd name="connsiteX26" fmla="*/ 275939 w 1044225"/>
                        <a:gd name="connsiteY26" fmla="*/ 30219 h 35267"/>
                        <a:gd name="connsiteX27" fmla="*/ 258699 w 1044225"/>
                        <a:gd name="connsiteY27" fmla="*/ 29743 h 35267"/>
                        <a:gd name="connsiteX28" fmla="*/ 224123 w 1044225"/>
                        <a:gd name="connsiteY28" fmla="*/ 28505 h 35267"/>
                        <a:gd name="connsiteX29" fmla="*/ 53626 w 1044225"/>
                        <a:gd name="connsiteY29" fmla="*/ 23837 h 35267"/>
                        <a:gd name="connsiteX30" fmla="*/ 1810 w 1044225"/>
                        <a:gd name="connsiteY30" fmla="*/ 23171 h 35267"/>
                        <a:gd name="connsiteX31" fmla="*/ 1810 w 1044225"/>
                        <a:gd name="connsiteY31" fmla="*/ 23171 h 35267"/>
                        <a:gd name="connsiteX32" fmla="*/ 0 w 1044225"/>
                        <a:gd name="connsiteY32" fmla="*/ 23171 h 35267"/>
                        <a:gd name="connsiteX33" fmla="*/ 0 w 1044225"/>
                        <a:gd name="connsiteY33" fmla="*/ 27838 h 35267"/>
                        <a:gd name="connsiteX34" fmla="*/ 53626 w 1044225"/>
                        <a:gd name="connsiteY34" fmla="*/ 28505 h 35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267">
                          <a:moveTo>
                            <a:pt x="53626" y="28409"/>
                          </a:moveTo>
                          <a:cubicBezTo>
                            <a:pt x="110871" y="29838"/>
                            <a:pt x="167831" y="32600"/>
                            <a:pt x="224123" y="33077"/>
                          </a:cubicBezTo>
                          <a:cubicBezTo>
                            <a:pt x="235649" y="33744"/>
                            <a:pt x="247174" y="33934"/>
                            <a:pt x="258699" y="34315"/>
                          </a:cubicBezTo>
                          <a:lnTo>
                            <a:pt x="275939" y="34791"/>
                          </a:lnTo>
                          <a:lnTo>
                            <a:pt x="284607" y="35077"/>
                          </a:lnTo>
                          <a:lnTo>
                            <a:pt x="293275" y="35077"/>
                          </a:lnTo>
                          <a:cubicBezTo>
                            <a:pt x="293275" y="35077"/>
                            <a:pt x="327946" y="35267"/>
                            <a:pt x="327946" y="35267"/>
                          </a:cubicBezTo>
                          <a:cubicBezTo>
                            <a:pt x="333756" y="35267"/>
                            <a:pt x="339471" y="35267"/>
                            <a:pt x="345281" y="35077"/>
                          </a:cubicBezTo>
                          <a:lnTo>
                            <a:pt x="362617" y="34791"/>
                          </a:lnTo>
                          <a:cubicBezTo>
                            <a:pt x="385763" y="34601"/>
                            <a:pt x="408908" y="33458"/>
                            <a:pt x="432054" y="32791"/>
                          </a:cubicBezTo>
                          <a:cubicBezTo>
                            <a:pt x="443675" y="32315"/>
                            <a:pt x="455200" y="31648"/>
                            <a:pt x="466820" y="31077"/>
                          </a:cubicBezTo>
                          <a:lnTo>
                            <a:pt x="484156" y="30219"/>
                          </a:lnTo>
                          <a:lnTo>
                            <a:pt x="501587" y="29171"/>
                          </a:lnTo>
                          <a:cubicBezTo>
                            <a:pt x="594265" y="23552"/>
                            <a:pt x="687038" y="14884"/>
                            <a:pt x="780383" y="7359"/>
                          </a:cubicBezTo>
                          <a:cubicBezTo>
                            <a:pt x="853059" y="5169"/>
                            <a:pt x="926021" y="4025"/>
                            <a:pt x="998696" y="5169"/>
                          </a:cubicBezTo>
                          <a:cubicBezTo>
                            <a:pt x="1013841" y="3835"/>
                            <a:pt x="1028986" y="2502"/>
                            <a:pt x="1044226" y="1454"/>
                          </a:cubicBezTo>
                          <a:cubicBezTo>
                            <a:pt x="956596" y="-1213"/>
                            <a:pt x="868204" y="120"/>
                            <a:pt x="780383" y="2787"/>
                          </a:cubicBezTo>
                          <a:cubicBezTo>
                            <a:pt x="687038" y="10312"/>
                            <a:pt x="594360" y="18884"/>
                            <a:pt x="501587" y="24599"/>
                          </a:cubicBezTo>
                          <a:lnTo>
                            <a:pt x="484156" y="25647"/>
                          </a:lnTo>
                          <a:lnTo>
                            <a:pt x="466820" y="26504"/>
                          </a:lnTo>
                          <a:cubicBezTo>
                            <a:pt x="455200" y="27076"/>
                            <a:pt x="443675" y="27743"/>
                            <a:pt x="432054" y="28219"/>
                          </a:cubicBezTo>
                          <a:cubicBezTo>
                            <a:pt x="408908" y="28981"/>
                            <a:pt x="385763" y="30029"/>
                            <a:pt x="362617" y="30219"/>
                          </a:cubicBezTo>
                          <a:lnTo>
                            <a:pt x="345281" y="30505"/>
                          </a:lnTo>
                          <a:cubicBezTo>
                            <a:pt x="339471" y="30600"/>
                            <a:pt x="333661" y="30695"/>
                            <a:pt x="327946" y="30695"/>
                          </a:cubicBezTo>
                          <a:lnTo>
                            <a:pt x="293275" y="30505"/>
                          </a:lnTo>
                          <a:lnTo>
                            <a:pt x="284607" y="30505"/>
                          </a:lnTo>
                          <a:cubicBezTo>
                            <a:pt x="284607" y="30505"/>
                            <a:pt x="275939" y="30219"/>
                            <a:pt x="275939" y="30219"/>
                          </a:cubicBezTo>
                          <a:lnTo>
                            <a:pt x="258699" y="29743"/>
                          </a:lnTo>
                          <a:cubicBezTo>
                            <a:pt x="247174" y="29362"/>
                            <a:pt x="235649" y="29171"/>
                            <a:pt x="224123" y="28505"/>
                          </a:cubicBezTo>
                          <a:cubicBezTo>
                            <a:pt x="167831" y="28028"/>
                            <a:pt x="110871" y="25266"/>
                            <a:pt x="53626" y="23837"/>
                          </a:cubicBezTo>
                          <a:cubicBezTo>
                            <a:pt x="36386" y="23361"/>
                            <a:pt x="19050" y="23171"/>
                            <a:pt x="1810" y="23171"/>
                          </a:cubicBezTo>
                          <a:lnTo>
                            <a:pt x="1810" y="23171"/>
                          </a:lnTo>
                          <a:cubicBezTo>
                            <a:pt x="1238" y="23171"/>
                            <a:pt x="571" y="23171"/>
                            <a:pt x="0" y="23171"/>
                          </a:cubicBezTo>
                          <a:lnTo>
                            <a:pt x="0" y="27838"/>
                          </a:lnTo>
                          <a:cubicBezTo>
                            <a:pt x="17907" y="27838"/>
                            <a:pt x="35814" y="28124"/>
                            <a:pt x="53626" y="285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8" name="Vrije vorm: vorm 8977">
                      <a:extLst>
                        <a:ext uri="{FF2B5EF4-FFF2-40B4-BE49-F238E27FC236}">
                          <a16:creationId xmlns:a16="http://schemas.microsoft.com/office/drawing/2014/main" id="{1142517E-8CC9-89D5-B096-63A820F990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4233"/>
                      <a:ext cx="2325317" cy="80010"/>
                    </a:xfrm>
                    <a:custGeom>
                      <a:avLst/>
                      <a:gdLst>
                        <a:gd name="connsiteX0" fmla="*/ 783812 w 2325317"/>
                        <a:gd name="connsiteY0" fmla="*/ 29528 h 80010"/>
                        <a:gd name="connsiteX1" fmla="*/ 560832 w 2325317"/>
                        <a:gd name="connsiteY1" fmla="*/ 36100 h 80010"/>
                        <a:gd name="connsiteX2" fmla="*/ 338614 w 2325317"/>
                        <a:gd name="connsiteY2" fmla="*/ 35338 h 80010"/>
                        <a:gd name="connsiteX3" fmla="*/ 118586 w 2325317"/>
                        <a:gd name="connsiteY3" fmla="*/ 13716 h 80010"/>
                        <a:gd name="connsiteX4" fmla="*/ 11906 w 2325317"/>
                        <a:gd name="connsiteY4" fmla="*/ 0 h 80010"/>
                        <a:gd name="connsiteX5" fmla="*/ 0 w 2325317"/>
                        <a:gd name="connsiteY5" fmla="*/ 0 h 80010"/>
                        <a:gd name="connsiteX6" fmla="*/ 117634 w 2325317"/>
                        <a:gd name="connsiteY6" fmla="*/ 16954 h 80010"/>
                        <a:gd name="connsiteX7" fmla="*/ 198787 w 2325317"/>
                        <a:gd name="connsiteY7" fmla="*/ 27908 h 80010"/>
                        <a:gd name="connsiteX8" fmla="*/ 338614 w 2325317"/>
                        <a:gd name="connsiteY8" fmla="*/ 40005 h 80010"/>
                        <a:gd name="connsiteX9" fmla="*/ 560832 w 2325317"/>
                        <a:gd name="connsiteY9" fmla="*/ 40767 h 80010"/>
                        <a:gd name="connsiteX10" fmla="*/ 783812 w 2325317"/>
                        <a:gd name="connsiteY10" fmla="*/ 34195 h 80010"/>
                        <a:gd name="connsiteX11" fmla="*/ 1517809 w 2325317"/>
                        <a:gd name="connsiteY11" fmla="*/ 33052 h 80010"/>
                        <a:gd name="connsiteX12" fmla="*/ 2250758 w 2325317"/>
                        <a:gd name="connsiteY12" fmla="*/ 56293 h 80010"/>
                        <a:gd name="connsiteX13" fmla="*/ 2272094 w 2325317"/>
                        <a:gd name="connsiteY13" fmla="*/ 57531 h 80010"/>
                        <a:gd name="connsiteX14" fmla="*/ 2277809 w 2325317"/>
                        <a:gd name="connsiteY14" fmla="*/ 57912 h 80010"/>
                        <a:gd name="connsiteX15" fmla="*/ 2283714 w 2325317"/>
                        <a:gd name="connsiteY15" fmla="*/ 58579 h 80010"/>
                        <a:gd name="connsiteX16" fmla="*/ 2295239 w 2325317"/>
                        <a:gd name="connsiteY16" fmla="*/ 60674 h 80010"/>
                        <a:gd name="connsiteX17" fmla="*/ 2306479 w 2325317"/>
                        <a:gd name="connsiteY17" fmla="*/ 64008 h 80010"/>
                        <a:gd name="connsiteX18" fmla="*/ 2317147 w 2325317"/>
                        <a:gd name="connsiteY18" fmla="*/ 69342 h 80010"/>
                        <a:gd name="connsiteX19" fmla="*/ 2319528 w 2325317"/>
                        <a:gd name="connsiteY19" fmla="*/ 71152 h 80010"/>
                        <a:gd name="connsiteX20" fmla="*/ 2321624 w 2325317"/>
                        <a:gd name="connsiteY20" fmla="*/ 73247 h 80010"/>
                        <a:gd name="connsiteX21" fmla="*/ 2323624 w 2325317"/>
                        <a:gd name="connsiteY21" fmla="*/ 75914 h 80010"/>
                        <a:gd name="connsiteX22" fmla="*/ 2324862 w 2325317"/>
                        <a:gd name="connsiteY22" fmla="*/ 79153 h 80010"/>
                        <a:gd name="connsiteX23" fmla="*/ 2325053 w 2325317"/>
                        <a:gd name="connsiteY23" fmla="*/ 80010 h 80010"/>
                        <a:gd name="connsiteX24" fmla="*/ 2324862 w 2325317"/>
                        <a:gd name="connsiteY24" fmla="*/ 74581 h 80010"/>
                        <a:gd name="connsiteX25" fmla="*/ 2323624 w 2325317"/>
                        <a:gd name="connsiteY25" fmla="*/ 71342 h 80010"/>
                        <a:gd name="connsiteX26" fmla="*/ 2321624 w 2325317"/>
                        <a:gd name="connsiteY26" fmla="*/ 68675 h 80010"/>
                        <a:gd name="connsiteX27" fmla="*/ 2319528 w 2325317"/>
                        <a:gd name="connsiteY27" fmla="*/ 66580 h 80010"/>
                        <a:gd name="connsiteX28" fmla="*/ 2317147 w 2325317"/>
                        <a:gd name="connsiteY28" fmla="*/ 64770 h 80010"/>
                        <a:gd name="connsiteX29" fmla="*/ 2306479 w 2325317"/>
                        <a:gd name="connsiteY29" fmla="*/ 59436 h 80010"/>
                        <a:gd name="connsiteX30" fmla="*/ 2295239 w 2325317"/>
                        <a:gd name="connsiteY30" fmla="*/ 56102 h 80010"/>
                        <a:gd name="connsiteX31" fmla="*/ 2283714 w 2325317"/>
                        <a:gd name="connsiteY31" fmla="*/ 54007 h 80010"/>
                        <a:gd name="connsiteX32" fmla="*/ 2277809 w 2325317"/>
                        <a:gd name="connsiteY32" fmla="*/ 53340 h 80010"/>
                        <a:gd name="connsiteX33" fmla="*/ 2272094 w 2325317"/>
                        <a:gd name="connsiteY33" fmla="*/ 52959 h 80010"/>
                        <a:gd name="connsiteX34" fmla="*/ 2250758 w 2325317"/>
                        <a:gd name="connsiteY34" fmla="*/ 51721 h 80010"/>
                        <a:gd name="connsiteX35" fmla="*/ 1517809 w 2325317"/>
                        <a:gd name="connsiteY35" fmla="*/ 28480 h 80010"/>
                        <a:gd name="connsiteX36" fmla="*/ 783812 w 2325317"/>
                        <a:gd name="connsiteY36" fmla="*/ 29623 h 80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010">
                          <a:moveTo>
                            <a:pt x="783812" y="29528"/>
                          </a:moveTo>
                          <a:cubicBezTo>
                            <a:pt x="709422" y="31337"/>
                            <a:pt x="635032" y="33909"/>
                            <a:pt x="560832" y="36100"/>
                          </a:cubicBezTo>
                          <a:cubicBezTo>
                            <a:pt x="486632" y="38195"/>
                            <a:pt x="412433" y="39148"/>
                            <a:pt x="338614" y="35338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44590" y="20765"/>
                            <a:pt x="171640" y="24479"/>
                            <a:pt x="198787" y="27908"/>
                          </a:cubicBezTo>
                          <a:cubicBezTo>
                            <a:pt x="245174" y="33147"/>
                            <a:pt x="291751" y="37529"/>
                            <a:pt x="338614" y="40005"/>
                          </a:cubicBezTo>
                          <a:cubicBezTo>
                            <a:pt x="412433" y="43815"/>
                            <a:pt x="486632" y="42863"/>
                            <a:pt x="560832" y="40767"/>
                          </a:cubicBezTo>
                          <a:cubicBezTo>
                            <a:pt x="635032" y="38576"/>
                            <a:pt x="709422" y="36004"/>
                            <a:pt x="783812" y="34195"/>
                          </a:cubicBezTo>
                          <a:cubicBezTo>
                            <a:pt x="1028414" y="29718"/>
                            <a:pt x="1273207" y="29337"/>
                            <a:pt x="1517809" y="33052"/>
                          </a:cubicBezTo>
                          <a:cubicBezTo>
                            <a:pt x="1762411" y="36767"/>
                            <a:pt x="2006822" y="44387"/>
                            <a:pt x="2250758" y="56293"/>
                          </a:cubicBezTo>
                          <a:lnTo>
                            <a:pt x="2272094" y="57531"/>
                          </a:lnTo>
                          <a:cubicBezTo>
                            <a:pt x="2273808" y="57531"/>
                            <a:pt x="2275808" y="57721"/>
                            <a:pt x="2277809" y="57912"/>
                          </a:cubicBezTo>
                          <a:cubicBezTo>
                            <a:pt x="2279809" y="58103"/>
                            <a:pt x="2281714" y="58293"/>
                            <a:pt x="2283714" y="58579"/>
                          </a:cubicBezTo>
                          <a:cubicBezTo>
                            <a:pt x="2287619" y="59150"/>
                            <a:pt x="2291429" y="59722"/>
                            <a:pt x="2295239" y="60674"/>
                          </a:cubicBezTo>
                          <a:cubicBezTo>
                            <a:pt x="2299049" y="61532"/>
                            <a:pt x="2302764" y="62579"/>
                            <a:pt x="2306479" y="64008"/>
                          </a:cubicBezTo>
                          <a:cubicBezTo>
                            <a:pt x="2310194" y="65342"/>
                            <a:pt x="2313813" y="67056"/>
                            <a:pt x="2317147" y="69342"/>
                          </a:cubicBezTo>
                          <a:lnTo>
                            <a:pt x="2319528" y="71152"/>
                          </a:lnTo>
                          <a:cubicBezTo>
                            <a:pt x="2320290" y="71819"/>
                            <a:pt x="2320957" y="72581"/>
                            <a:pt x="2321624" y="73247"/>
                          </a:cubicBezTo>
                          <a:cubicBezTo>
                            <a:pt x="2322386" y="73914"/>
                            <a:pt x="2322767" y="74676"/>
                            <a:pt x="2323624" y="75914"/>
                          </a:cubicBezTo>
                          <a:cubicBezTo>
                            <a:pt x="2324481" y="77057"/>
                            <a:pt x="2324576" y="78105"/>
                            <a:pt x="2324862" y="79153"/>
                          </a:cubicBezTo>
                          <a:cubicBezTo>
                            <a:pt x="2324957" y="79438"/>
                            <a:pt x="2325053" y="79724"/>
                            <a:pt x="2325053" y="80010"/>
                          </a:cubicBezTo>
                          <a:cubicBezTo>
                            <a:pt x="2325243" y="78200"/>
                            <a:pt x="2325624" y="76391"/>
                            <a:pt x="2324862" y="74581"/>
                          </a:cubicBezTo>
                          <a:cubicBezTo>
                            <a:pt x="2324576" y="73438"/>
                            <a:pt x="2324481" y="72390"/>
                            <a:pt x="2323624" y="71342"/>
                          </a:cubicBez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60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1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414" y="25146"/>
                            <a:pt x="783812" y="29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9" name="Vrije vorm: vorm 8978">
                      <a:extLst>
                        <a:ext uri="{FF2B5EF4-FFF2-40B4-BE49-F238E27FC236}">
                          <a16:creationId xmlns:a16="http://schemas.microsoft.com/office/drawing/2014/main" id="{E3F57DC7-22B0-CBDE-D5D8-E021A82C6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6303" y="2961195"/>
                      <a:ext cx="589216" cy="36375"/>
                    </a:xfrm>
                    <a:custGeom>
                      <a:avLst/>
                      <a:gdLst>
                        <a:gd name="connsiteX0" fmla="*/ 510921 w 589216"/>
                        <a:gd name="connsiteY0" fmla="*/ 14859 h 36375"/>
                        <a:gd name="connsiteX1" fmla="*/ 552831 w 589216"/>
                        <a:gd name="connsiteY1" fmla="*/ 9239 h 36375"/>
                        <a:gd name="connsiteX2" fmla="*/ 573691 w 589216"/>
                        <a:gd name="connsiteY2" fmla="*/ 6191 h 36375"/>
                        <a:gd name="connsiteX3" fmla="*/ 584073 w 589216"/>
                        <a:gd name="connsiteY3" fmla="*/ 4667 h 36375"/>
                        <a:gd name="connsiteX4" fmla="*/ 586645 w 589216"/>
                        <a:gd name="connsiteY4" fmla="*/ 4286 h 36375"/>
                        <a:gd name="connsiteX5" fmla="*/ 587978 w 589216"/>
                        <a:gd name="connsiteY5" fmla="*/ 4096 h 36375"/>
                        <a:gd name="connsiteX6" fmla="*/ 588359 w 589216"/>
                        <a:gd name="connsiteY6" fmla="*/ 4096 h 36375"/>
                        <a:gd name="connsiteX7" fmla="*/ 589026 w 589216"/>
                        <a:gd name="connsiteY7" fmla="*/ 3905 h 36375"/>
                        <a:gd name="connsiteX8" fmla="*/ 589217 w 589216"/>
                        <a:gd name="connsiteY8" fmla="*/ 3524 h 36375"/>
                        <a:gd name="connsiteX9" fmla="*/ 589121 w 589216"/>
                        <a:gd name="connsiteY9" fmla="*/ 3143 h 36375"/>
                        <a:gd name="connsiteX10" fmla="*/ 589026 w 589216"/>
                        <a:gd name="connsiteY10" fmla="*/ 3048 h 36375"/>
                        <a:gd name="connsiteX11" fmla="*/ 588550 w 589216"/>
                        <a:gd name="connsiteY11" fmla="*/ 2572 h 36375"/>
                        <a:gd name="connsiteX12" fmla="*/ 587693 w 589216"/>
                        <a:gd name="connsiteY12" fmla="*/ 1715 h 36375"/>
                        <a:gd name="connsiteX13" fmla="*/ 586454 w 589216"/>
                        <a:gd name="connsiteY13" fmla="*/ 857 h 36375"/>
                        <a:gd name="connsiteX14" fmla="*/ 584835 w 589216"/>
                        <a:gd name="connsiteY14" fmla="*/ 0 h 36375"/>
                        <a:gd name="connsiteX15" fmla="*/ 584168 w 589216"/>
                        <a:gd name="connsiteY15" fmla="*/ 0 h 36375"/>
                        <a:gd name="connsiteX16" fmla="*/ 573786 w 589216"/>
                        <a:gd name="connsiteY16" fmla="*/ 1715 h 36375"/>
                        <a:gd name="connsiteX17" fmla="*/ 552926 w 589216"/>
                        <a:gd name="connsiteY17" fmla="*/ 4763 h 36375"/>
                        <a:gd name="connsiteX18" fmla="*/ 511016 w 589216"/>
                        <a:gd name="connsiteY18" fmla="*/ 10382 h 36375"/>
                        <a:gd name="connsiteX19" fmla="*/ 341852 w 589216"/>
                        <a:gd name="connsiteY19" fmla="*/ 26670 h 36375"/>
                        <a:gd name="connsiteX20" fmla="*/ 0 w 589216"/>
                        <a:gd name="connsiteY20" fmla="*/ 29432 h 36375"/>
                        <a:gd name="connsiteX21" fmla="*/ 237934 w 589216"/>
                        <a:gd name="connsiteY21" fmla="*/ 36195 h 36375"/>
                        <a:gd name="connsiteX22" fmla="*/ 341757 w 589216"/>
                        <a:gd name="connsiteY22" fmla="*/ 31337 h 36375"/>
                        <a:gd name="connsiteX23" fmla="*/ 510921 w 589216"/>
                        <a:gd name="connsiteY23" fmla="*/ 15050 h 3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6375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7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715"/>
                            <a:pt x="573786" y="1715"/>
                          </a:cubicBezTo>
                          <a:cubicBezTo>
                            <a:pt x="566833" y="2762"/>
                            <a:pt x="559880" y="3810"/>
                            <a:pt x="552926" y="4763"/>
                          </a:cubicBezTo>
                          <a:cubicBezTo>
                            <a:pt x="538925" y="6667"/>
                            <a:pt x="525018" y="8668"/>
                            <a:pt x="511016" y="10382"/>
                          </a:cubicBezTo>
                          <a:cubicBezTo>
                            <a:pt x="455009" y="17431"/>
                            <a:pt x="398526" y="22860"/>
                            <a:pt x="341852" y="26670"/>
                          </a:cubicBezTo>
                          <a:cubicBezTo>
                            <a:pt x="228409" y="34195"/>
                            <a:pt x="113919" y="35052"/>
                            <a:pt x="0" y="29432"/>
                          </a:cubicBezTo>
                          <a:cubicBezTo>
                            <a:pt x="78962" y="34862"/>
                            <a:pt x="158401" y="37052"/>
                            <a:pt x="237934" y="36195"/>
                          </a:cubicBezTo>
                          <a:cubicBezTo>
                            <a:pt x="272605" y="35147"/>
                            <a:pt x="307276" y="33623"/>
                            <a:pt x="341757" y="31337"/>
                          </a:cubicBezTo>
                          <a:cubicBezTo>
                            <a:pt x="398526" y="27527"/>
                            <a:pt x="454914" y="22098"/>
                            <a:pt x="510921" y="150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0" name="Vrije vorm: vorm 8979">
                      <a:extLst>
                        <a:ext uri="{FF2B5EF4-FFF2-40B4-BE49-F238E27FC236}">
                          <a16:creationId xmlns:a16="http://schemas.microsoft.com/office/drawing/2014/main" id="{371F734E-9C0B-F923-5123-1CF031EAC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962" y="2881280"/>
                      <a:ext cx="590931" cy="6095"/>
                    </a:xfrm>
                    <a:custGeom>
                      <a:avLst/>
                      <a:gdLst>
                        <a:gd name="connsiteX0" fmla="*/ 213931 w 590931"/>
                        <a:gd name="connsiteY0" fmla="*/ 5620 h 6095"/>
                        <a:gd name="connsiteX1" fmla="*/ 316706 w 590931"/>
                        <a:gd name="connsiteY1" fmla="*/ 5334 h 6095"/>
                        <a:gd name="connsiteX2" fmla="*/ 518350 w 590931"/>
                        <a:gd name="connsiteY2" fmla="*/ 4763 h 6095"/>
                        <a:gd name="connsiteX3" fmla="*/ 570167 w 590931"/>
                        <a:gd name="connsiteY3" fmla="*/ 1429 h 6095"/>
                        <a:gd name="connsiteX4" fmla="*/ 590931 w 590931"/>
                        <a:gd name="connsiteY4" fmla="*/ 0 h 6095"/>
                        <a:gd name="connsiteX5" fmla="*/ 316706 w 590931"/>
                        <a:gd name="connsiteY5" fmla="*/ 762 h 6095"/>
                        <a:gd name="connsiteX6" fmla="*/ 213931 w 590931"/>
                        <a:gd name="connsiteY6" fmla="*/ 1048 h 6095"/>
                        <a:gd name="connsiteX7" fmla="*/ 0 w 590931"/>
                        <a:gd name="connsiteY7" fmla="*/ 1619 h 6095"/>
                        <a:gd name="connsiteX8" fmla="*/ 60007 w 590931"/>
                        <a:gd name="connsiteY8" fmla="*/ 6096 h 6095"/>
                        <a:gd name="connsiteX9" fmla="*/ 214027 w 590931"/>
                        <a:gd name="connsiteY9" fmla="*/ 5715 h 6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6095">
                          <a:moveTo>
                            <a:pt x="213931" y="5620"/>
                          </a:moveTo>
                          <a:cubicBezTo>
                            <a:pt x="248221" y="6191"/>
                            <a:pt x="282416" y="6001"/>
                            <a:pt x="316706" y="5334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lnTo>
                            <a:pt x="0" y="1619"/>
                          </a:lnTo>
                          <a:cubicBezTo>
                            <a:pt x="20002" y="3238"/>
                            <a:pt x="39910" y="4667"/>
                            <a:pt x="60007" y="6096"/>
                          </a:cubicBezTo>
                          <a:lnTo>
                            <a:pt x="214027" y="5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1" name="Vrije vorm: vorm 8980">
                      <a:extLst>
                        <a:ext uri="{FF2B5EF4-FFF2-40B4-BE49-F238E27FC236}">
                          <a16:creationId xmlns:a16="http://schemas.microsoft.com/office/drawing/2014/main" id="{68E3D83E-C480-385B-9A9F-CBF083983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79090"/>
                      <a:ext cx="17811" cy="2952"/>
                    </a:xfrm>
                    <a:custGeom>
                      <a:avLst/>
                      <a:gdLst>
                        <a:gd name="connsiteX0" fmla="*/ 2858 w 17811"/>
                        <a:gd name="connsiteY0" fmla="*/ 0 h 2952"/>
                        <a:gd name="connsiteX1" fmla="*/ 0 w 17811"/>
                        <a:gd name="connsiteY1" fmla="*/ 0 h 2952"/>
                        <a:gd name="connsiteX2" fmla="*/ 17812 w 17811"/>
                        <a:gd name="connsiteY2" fmla="*/ 2953 h 2952"/>
                        <a:gd name="connsiteX3" fmla="*/ 2953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2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2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2" name="Vrije vorm: vorm 8981">
                      <a:extLst>
                        <a:ext uri="{FF2B5EF4-FFF2-40B4-BE49-F238E27FC236}">
                          <a16:creationId xmlns:a16="http://schemas.microsoft.com/office/drawing/2014/main" id="{8658DF45-9AD2-D6F4-7599-B5821EFCF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1853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667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143 h 9334"/>
                        <a:gd name="connsiteX3" fmla="*/ 36386 w 329850"/>
                        <a:gd name="connsiteY3" fmla="*/ 6667 h 9334"/>
                        <a:gd name="connsiteX4" fmla="*/ 105346 w 329850"/>
                        <a:gd name="connsiteY4" fmla="*/ 4667 h 9334"/>
                        <a:gd name="connsiteX5" fmla="*/ 329660 w 329850"/>
                        <a:gd name="connsiteY5" fmla="*/ 9334 h 9334"/>
                        <a:gd name="connsiteX6" fmla="*/ 329851 w 329850"/>
                        <a:gd name="connsiteY6" fmla="*/ 9334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667"/>
                          </a:moveTo>
                          <a:cubicBezTo>
                            <a:pt x="254889" y="3715"/>
                            <a:pt x="180022" y="2191"/>
                            <a:pt x="105346" y="0"/>
                          </a:cubicBezTo>
                          <a:cubicBezTo>
                            <a:pt x="70295" y="1143"/>
                            <a:pt x="35147" y="2191"/>
                            <a:pt x="0" y="3143"/>
                          </a:cubicBezTo>
                          <a:cubicBezTo>
                            <a:pt x="12097" y="4382"/>
                            <a:pt x="24289" y="5525"/>
                            <a:pt x="36386" y="6667"/>
                          </a:cubicBezTo>
                          <a:cubicBezTo>
                            <a:pt x="59341" y="6001"/>
                            <a:pt x="82391" y="5429"/>
                            <a:pt x="105346" y="4667"/>
                          </a:cubicBezTo>
                          <a:cubicBezTo>
                            <a:pt x="180118" y="6858"/>
                            <a:pt x="254889" y="8477"/>
                            <a:pt x="329660" y="9334"/>
                          </a:cubicBezTo>
                          <a:cubicBezTo>
                            <a:pt x="329660" y="9334"/>
                            <a:pt x="329755" y="9334"/>
                            <a:pt x="329851" y="9334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3" name="Vrije vorm: vorm 8982">
                      <a:extLst>
                        <a:ext uri="{FF2B5EF4-FFF2-40B4-BE49-F238E27FC236}">
                          <a16:creationId xmlns:a16="http://schemas.microsoft.com/office/drawing/2014/main" id="{898497CB-2EE7-2562-E4CB-5FFEB96D2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728" y="3184937"/>
                      <a:ext cx="1580578" cy="32766"/>
                    </a:xfrm>
                    <a:custGeom>
                      <a:avLst/>
                      <a:gdLst>
                        <a:gd name="connsiteX0" fmla="*/ 1580579 w 1580578"/>
                        <a:gd name="connsiteY0" fmla="*/ 0 h 32766"/>
                        <a:gd name="connsiteX1" fmla="*/ 1173575 w 1580578"/>
                        <a:gd name="connsiteY1" fmla="*/ 10096 h 32766"/>
                        <a:gd name="connsiteX2" fmla="*/ 721233 w 1580578"/>
                        <a:gd name="connsiteY2" fmla="*/ 13144 h 32766"/>
                        <a:gd name="connsiteX3" fmla="*/ 495014 w 1580578"/>
                        <a:gd name="connsiteY3" fmla="*/ 9049 h 32766"/>
                        <a:gd name="connsiteX4" fmla="*/ 268414 w 1580578"/>
                        <a:gd name="connsiteY4" fmla="*/ 12859 h 32766"/>
                        <a:gd name="connsiteX5" fmla="*/ 0 w 1580578"/>
                        <a:gd name="connsiteY5" fmla="*/ 32766 h 32766"/>
                        <a:gd name="connsiteX6" fmla="*/ 45148 w 1580578"/>
                        <a:gd name="connsiteY6" fmla="*/ 32766 h 32766"/>
                        <a:gd name="connsiteX7" fmla="*/ 104394 w 1580578"/>
                        <a:gd name="connsiteY7" fmla="*/ 28384 h 32766"/>
                        <a:gd name="connsiteX8" fmla="*/ 268510 w 1580578"/>
                        <a:gd name="connsiteY8" fmla="*/ 17526 h 32766"/>
                        <a:gd name="connsiteX9" fmla="*/ 495109 w 1580578"/>
                        <a:gd name="connsiteY9" fmla="*/ 13716 h 32766"/>
                        <a:gd name="connsiteX10" fmla="*/ 721328 w 1580578"/>
                        <a:gd name="connsiteY10" fmla="*/ 17812 h 32766"/>
                        <a:gd name="connsiteX11" fmla="*/ 1173671 w 1580578"/>
                        <a:gd name="connsiteY11" fmla="*/ 14764 h 32766"/>
                        <a:gd name="connsiteX12" fmla="*/ 1302830 w 1580578"/>
                        <a:gd name="connsiteY12" fmla="*/ 12287 h 32766"/>
                        <a:gd name="connsiteX13" fmla="*/ 1580483 w 1580578"/>
                        <a:gd name="connsiteY13" fmla="*/ 286 h 32766"/>
                        <a:gd name="connsiteX14" fmla="*/ 1580579 w 1580578"/>
                        <a:gd name="connsiteY14" fmla="*/ 0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766">
                          <a:moveTo>
                            <a:pt x="1580579" y="0"/>
                          </a:moveTo>
                          <a:cubicBezTo>
                            <a:pt x="1444943" y="4381"/>
                            <a:pt x="1309306" y="8001"/>
                            <a:pt x="1173575" y="10096"/>
                          </a:cubicBezTo>
                          <a:cubicBezTo>
                            <a:pt x="1022795" y="13525"/>
                            <a:pt x="871918" y="15050"/>
                            <a:pt x="721233" y="13144"/>
                          </a:cubicBezTo>
                          <a:cubicBezTo>
                            <a:pt x="645890" y="12287"/>
                            <a:pt x="570547" y="9906"/>
                            <a:pt x="495014" y="9049"/>
                          </a:cubicBezTo>
                          <a:cubicBezTo>
                            <a:pt x="419481" y="8096"/>
                            <a:pt x="343757" y="9620"/>
                            <a:pt x="268414" y="12859"/>
                          </a:cubicBezTo>
                          <a:cubicBezTo>
                            <a:pt x="178498" y="17335"/>
                            <a:pt x="89154" y="24384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64865" y="31147"/>
                            <a:pt x="84677" y="29718"/>
                            <a:pt x="104394" y="28384"/>
                          </a:cubicBezTo>
                          <a:cubicBezTo>
                            <a:pt x="158972" y="24003"/>
                            <a:pt x="213646" y="20288"/>
                            <a:pt x="268510" y="17526"/>
                          </a:cubicBezTo>
                          <a:cubicBezTo>
                            <a:pt x="343948" y="14288"/>
                            <a:pt x="419576" y="12763"/>
                            <a:pt x="495109" y="13716"/>
                          </a:cubicBezTo>
                          <a:cubicBezTo>
                            <a:pt x="570643" y="14573"/>
                            <a:pt x="645985" y="16954"/>
                            <a:pt x="721328" y="17812"/>
                          </a:cubicBezTo>
                          <a:cubicBezTo>
                            <a:pt x="872109" y="19717"/>
                            <a:pt x="1022890" y="18288"/>
                            <a:pt x="1173671" y="14764"/>
                          </a:cubicBezTo>
                          <a:cubicBezTo>
                            <a:pt x="1216723" y="14097"/>
                            <a:pt x="1259777" y="13240"/>
                            <a:pt x="1302830" y="12287"/>
                          </a:cubicBezTo>
                          <a:cubicBezTo>
                            <a:pt x="1395413" y="8763"/>
                            <a:pt x="1487996" y="4667"/>
                            <a:pt x="1580483" y="286"/>
                          </a:cubicBezTo>
                          <a:cubicBezTo>
                            <a:pt x="1580483" y="286"/>
                            <a:pt x="1580483" y="95"/>
                            <a:pt x="158057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4" name="Vrije vorm: vorm 8983">
                      <a:extLst>
                        <a:ext uri="{FF2B5EF4-FFF2-40B4-BE49-F238E27FC236}">
                          <a16:creationId xmlns:a16="http://schemas.microsoft.com/office/drawing/2014/main" id="{1A8581BB-5B56-CA9F-DA55-2EFB51E60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4345"/>
                      <a:ext cx="2540698" cy="120022"/>
                    </a:xfrm>
                    <a:custGeom>
                      <a:avLst/>
                      <a:gdLst>
                        <a:gd name="connsiteX0" fmla="*/ 2030349 w 2540698"/>
                        <a:gd name="connsiteY0" fmla="*/ 21526 h 120022"/>
                        <a:gd name="connsiteX1" fmla="*/ 1713262 w 2540698"/>
                        <a:gd name="connsiteY1" fmla="*/ 21526 h 120022"/>
                        <a:gd name="connsiteX2" fmla="*/ 1554861 w 2540698"/>
                        <a:gd name="connsiteY2" fmla="*/ 17145 h 120022"/>
                        <a:gd name="connsiteX3" fmla="*/ 1396270 w 2540698"/>
                        <a:gd name="connsiteY3" fmla="*/ 12097 h 120022"/>
                        <a:gd name="connsiteX4" fmla="*/ 1316736 w 2540698"/>
                        <a:gd name="connsiteY4" fmla="*/ 11335 h 120022"/>
                        <a:gd name="connsiteX5" fmla="*/ 1237107 w 2540698"/>
                        <a:gd name="connsiteY5" fmla="*/ 12954 h 120022"/>
                        <a:gd name="connsiteX6" fmla="*/ 1078897 w 2540698"/>
                        <a:gd name="connsiteY6" fmla="*/ 25908 h 120022"/>
                        <a:gd name="connsiteX7" fmla="*/ 922973 w 2540698"/>
                        <a:gd name="connsiteY7" fmla="*/ 47434 h 120022"/>
                        <a:gd name="connsiteX8" fmla="*/ 767429 w 2540698"/>
                        <a:gd name="connsiteY8" fmla="*/ 69056 h 120022"/>
                        <a:gd name="connsiteX9" fmla="*/ 0 w 2540698"/>
                        <a:gd name="connsiteY9" fmla="*/ 119920 h 120022"/>
                        <a:gd name="connsiteX10" fmla="*/ 531686 w 2540698"/>
                        <a:gd name="connsiteY10" fmla="*/ 99632 h 120022"/>
                        <a:gd name="connsiteX11" fmla="*/ 767429 w 2540698"/>
                        <a:gd name="connsiteY11" fmla="*/ 73628 h 120022"/>
                        <a:gd name="connsiteX12" fmla="*/ 922973 w 2540698"/>
                        <a:gd name="connsiteY12" fmla="*/ 52007 h 120022"/>
                        <a:gd name="connsiteX13" fmla="*/ 1078897 w 2540698"/>
                        <a:gd name="connsiteY13" fmla="*/ 30480 h 120022"/>
                        <a:gd name="connsiteX14" fmla="*/ 1237107 w 2540698"/>
                        <a:gd name="connsiteY14" fmla="*/ 17526 h 120022"/>
                        <a:gd name="connsiteX15" fmla="*/ 1316736 w 2540698"/>
                        <a:gd name="connsiteY15" fmla="*/ 15907 h 120022"/>
                        <a:gd name="connsiteX16" fmla="*/ 1396270 w 2540698"/>
                        <a:gd name="connsiteY16" fmla="*/ 16669 h 120022"/>
                        <a:gd name="connsiteX17" fmla="*/ 1554861 w 2540698"/>
                        <a:gd name="connsiteY17" fmla="*/ 21717 h 120022"/>
                        <a:gd name="connsiteX18" fmla="*/ 1713262 w 2540698"/>
                        <a:gd name="connsiteY18" fmla="*/ 26099 h 120022"/>
                        <a:gd name="connsiteX19" fmla="*/ 2030349 w 2540698"/>
                        <a:gd name="connsiteY19" fmla="*/ 26099 h 120022"/>
                        <a:gd name="connsiteX20" fmla="*/ 2211800 w 2540698"/>
                        <a:gd name="connsiteY20" fmla="*/ 21812 h 120022"/>
                        <a:gd name="connsiteX21" fmla="*/ 2540699 w 2540698"/>
                        <a:gd name="connsiteY21" fmla="*/ 953 h 120022"/>
                        <a:gd name="connsiteX22" fmla="*/ 2540699 w 2540698"/>
                        <a:gd name="connsiteY22" fmla="*/ 0 h 120022"/>
                        <a:gd name="connsiteX23" fmla="*/ 2030444 w 2540698"/>
                        <a:gd name="connsiteY23" fmla="*/ 21526 h 12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20022">
                          <a:moveTo>
                            <a:pt x="2030349" y="21526"/>
                          </a:moveTo>
                          <a:cubicBezTo>
                            <a:pt x="1924622" y="23336"/>
                            <a:pt x="1818894" y="23432"/>
                            <a:pt x="1713262" y="21526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39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4"/>
                            <a:pt x="922973" y="47434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514731" y="102299"/>
                            <a:pt x="257461" y="119158"/>
                            <a:pt x="0" y="119920"/>
                          </a:cubicBezTo>
                          <a:cubicBezTo>
                            <a:pt x="177451" y="120967"/>
                            <a:pt x="355187" y="114014"/>
                            <a:pt x="531686" y="99632"/>
                          </a:cubicBezTo>
                          <a:cubicBezTo>
                            <a:pt x="610648" y="92488"/>
                            <a:pt x="689229" y="83915"/>
                            <a:pt x="767429" y="73628"/>
                          </a:cubicBezTo>
                          <a:cubicBezTo>
                            <a:pt x="819436" y="67151"/>
                            <a:pt x="871157" y="59722"/>
                            <a:pt x="922973" y="52007"/>
                          </a:cubicBezTo>
                          <a:cubicBezTo>
                            <a:pt x="974693" y="44387"/>
                            <a:pt x="1026509" y="36671"/>
                            <a:pt x="1078897" y="30480"/>
                          </a:cubicBezTo>
                          <a:cubicBezTo>
                            <a:pt x="1131189" y="24193"/>
                            <a:pt x="1183958" y="19526"/>
                            <a:pt x="1237107" y="17526"/>
                          </a:cubicBezTo>
                          <a:cubicBezTo>
                            <a:pt x="1263587" y="16478"/>
                            <a:pt x="1290161" y="16002"/>
                            <a:pt x="1316736" y="15907"/>
                          </a:cubicBezTo>
                          <a:cubicBezTo>
                            <a:pt x="1343216" y="15907"/>
                            <a:pt x="1369790" y="16192"/>
                            <a:pt x="1396270" y="16669"/>
                          </a:cubicBezTo>
                          <a:cubicBezTo>
                            <a:pt x="1449229" y="17812"/>
                            <a:pt x="1502093" y="19907"/>
                            <a:pt x="1554861" y="21717"/>
                          </a:cubicBezTo>
                          <a:cubicBezTo>
                            <a:pt x="1607630" y="23622"/>
                            <a:pt x="1660493" y="24955"/>
                            <a:pt x="1713262" y="26099"/>
                          </a:cubicBezTo>
                          <a:cubicBezTo>
                            <a:pt x="1818894" y="28004"/>
                            <a:pt x="1924717" y="28004"/>
                            <a:pt x="2030349" y="26099"/>
                          </a:cubicBezTo>
                          <a:cubicBezTo>
                            <a:pt x="2090833" y="25337"/>
                            <a:pt x="2151317" y="23813"/>
                            <a:pt x="2211800" y="21812"/>
                          </a:cubicBezTo>
                          <a:cubicBezTo>
                            <a:pt x="2321719" y="16954"/>
                            <a:pt x="2431351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2001"/>
                            <a:pt x="2200751" y="19431"/>
                            <a:pt x="2030444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5" name="Vrije vorm: vorm 8984">
                      <a:extLst>
                        <a:ext uri="{FF2B5EF4-FFF2-40B4-BE49-F238E27FC236}">
                          <a16:creationId xmlns:a16="http://schemas.microsoft.com/office/drawing/2014/main" id="{694DC454-904D-4D2F-E3DB-030A835AB3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3123"/>
                      <a:ext cx="588454" cy="22797"/>
                    </a:xfrm>
                    <a:custGeom>
                      <a:avLst/>
                      <a:gdLst>
                        <a:gd name="connsiteX0" fmla="*/ 83439 w 588454"/>
                        <a:gd name="connsiteY0" fmla="*/ 22003 h 22797"/>
                        <a:gd name="connsiteX1" fmla="*/ 140399 w 588454"/>
                        <a:gd name="connsiteY1" fmla="*/ 22479 h 22797"/>
                        <a:gd name="connsiteX2" fmla="*/ 445865 w 588454"/>
                        <a:gd name="connsiteY2" fmla="*/ 13906 h 22797"/>
                        <a:gd name="connsiteX3" fmla="*/ 490347 w 588454"/>
                        <a:gd name="connsiteY3" fmla="*/ 11430 h 22797"/>
                        <a:gd name="connsiteX4" fmla="*/ 588455 w 588454"/>
                        <a:gd name="connsiteY4" fmla="*/ 0 h 22797"/>
                        <a:gd name="connsiteX5" fmla="*/ 445961 w 588454"/>
                        <a:gd name="connsiteY5" fmla="*/ 9334 h 22797"/>
                        <a:gd name="connsiteX6" fmla="*/ 140494 w 588454"/>
                        <a:gd name="connsiteY6" fmla="*/ 17907 h 22797"/>
                        <a:gd name="connsiteX7" fmla="*/ 1810 w 588454"/>
                        <a:gd name="connsiteY7" fmla="*/ 15621 h 22797"/>
                        <a:gd name="connsiteX8" fmla="*/ 0 w 588454"/>
                        <a:gd name="connsiteY8" fmla="*/ 15621 h 22797"/>
                        <a:gd name="connsiteX9" fmla="*/ 0 w 588454"/>
                        <a:gd name="connsiteY9" fmla="*/ 17240 h 22797"/>
                        <a:gd name="connsiteX10" fmla="*/ 1810 w 588454"/>
                        <a:gd name="connsiteY10" fmla="*/ 17335 h 22797"/>
                        <a:gd name="connsiteX11" fmla="*/ 1810 w 588454"/>
                        <a:gd name="connsiteY11" fmla="*/ 17335 h 22797"/>
                        <a:gd name="connsiteX12" fmla="*/ 83439 w 588454"/>
                        <a:gd name="connsiteY12" fmla="*/ 22098 h 2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454" h="22797">
                          <a:moveTo>
                            <a:pt x="83439" y="22003"/>
                          </a:moveTo>
                          <a:cubicBezTo>
                            <a:pt x="102394" y="22193"/>
                            <a:pt x="121444" y="22574"/>
                            <a:pt x="140399" y="22479"/>
                          </a:cubicBezTo>
                          <a:cubicBezTo>
                            <a:pt x="242316" y="23813"/>
                            <a:pt x="344424" y="20955"/>
                            <a:pt x="445865" y="13906"/>
                          </a:cubicBezTo>
                          <a:cubicBezTo>
                            <a:pt x="460724" y="13240"/>
                            <a:pt x="475488" y="12287"/>
                            <a:pt x="490347" y="11430"/>
                          </a:cubicBezTo>
                          <a:cubicBezTo>
                            <a:pt x="523113" y="8001"/>
                            <a:pt x="555879" y="4286"/>
                            <a:pt x="588455" y="0"/>
                          </a:cubicBezTo>
                          <a:cubicBezTo>
                            <a:pt x="541020" y="4000"/>
                            <a:pt x="493490" y="7144"/>
                            <a:pt x="445961" y="9334"/>
                          </a:cubicBezTo>
                          <a:cubicBezTo>
                            <a:pt x="344519" y="16383"/>
                            <a:pt x="242411" y="19240"/>
                            <a:pt x="140494" y="17907"/>
                          </a:cubicBezTo>
                          <a:cubicBezTo>
                            <a:pt x="94298" y="18097"/>
                            <a:pt x="48101" y="17145"/>
                            <a:pt x="1810" y="15621"/>
                          </a:cubicBezTo>
                          <a:lnTo>
                            <a:pt x="0" y="15621"/>
                          </a:lnTo>
                          <a:cubicBezTo>
                            <a:pt x="0" y="15621"/>
                            <a:pt x="0" y="17240"/>
                            <a:pt x="0" y="17240"/>
                          </a:cubicBezTo>
                          <a:cubicBezTo>
                            <a:pt x="571" y="17240"/>
                            <a:pt x="1238" y="17240"/>
                            <a:pt x="1810" y="17335"/>
                          </a:cubicBezTo>
                          <a:lnTo>
                            <a:pt x="1810" y="17335"/>
                          </a:lnTo>
                          <a:cubicBezTo>
                            <a:pt x="28956" y="19240"/>
                            <a:pt x="56198" y="20764"/>
                            <a:pt x="83439" y="2209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6" name="Vrije vorm: vorm 8985">
                      <a:extLst>
                        <a:ext uri="{FF2B5EF4-FFF2-40B4-BE49-F238E27FC236}">
                          <a16:creationId xmlns:a16="http://schemas.microsoft.com/office/drawing/2014/main" id="{44052A29-B357-9DCB-A326-6F57013880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4405"/>
                      <a:ext cx="832104" cy="40153"/>
                    </a:xfrm>
                    <a:custGeom>
                      <a:avLst/>
                      <a:gdLst>
                        <a:gd name="connsiteX0" fmla="*/ 240697 w 832104"/>
                        <a:gd name="connsiteY0" fmla="*/ 11293 h 40153"/>
                        <a:gd name="connsiteX1" fmla="*/ 644462 w 832104"/>
                        <a:gd name="connsiteY1" fmla="*/ 8245 h 40153"/>
                        <a:gd name="connsiteX2" fmla="*/ 701707 w 832104"/>
                        <a:gd name="connsiteY2" fmla="*/ 11579 h 40153"/>
                        <a:gd name="connsiteX3" fmla="*/ 832104 w 832104"/>
                        <a:gd name="connsiteY3" fmla="*/ 15103 h 40153"/>
                        <a:gd name="connsiteX4" fmla="*/ 644462 w 832104"/>
                        <a:gd name="connsiteY4" fmla="*/ 3673 h 40153"/>
                        <a:gd name="connsiteX5" fmla="*/ 240697 w 832104"/>
                        <a:gd name="connsiteY5" fmla="*/ 6721 h 40153"/>
                        <a:gd name="connsiteX6" fmla="*/ 0 w 832104"/>
                        <a:gd name="connsiteY6" fmla="*/ 40154 h 40153"/>
                        <a:gd name="connsiteX7" fmla="*/ 164973 w 832104"/>
                        <a:gd name="connsiteY7" fmla="*/ 19008 h 40153"/>
                        <a:gd name="connsiteX8" fmla="*/ 240697 w 832104"/>
                        <a:gd name="connsiteY8" fmla="*/ 11388 h 40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153">
                          <a:moveTo>
                            <a:pt x="240697" y="11293"/>
                          </a:moveTo>
                          <a:cubicBezTo>
                            <a:pt x="374999" y="2054"/>
                            <a:pt x="510159" y="3483"/>
                            <a:pt x="644462" y="8245"/>
                          </a:cubicBezTo>
                          <a:cubicBezTo>
                            <a:pt x="663607" y="9293"/>
                            <a:pt x="682657" y="10436"/>
                            <a:pt x="701707" y="11579"/>
                          </a:cubicBezTo>
                          <a:cubicBezTo>
                            <a:pt x="745141" y="12627"/>
                            <a:pt x="788670" y="13770"/>
                            <a:pt x="832104" y="15103"/>
                          </a:cubicBezTo>
                          <a:cubicBezTo>
                            <a:pt x="769620" y="11008"/>
                            <a:pt x="707136" y="6912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ubicBezTo>
                            <a:pt x="159258" y="13484"/>
                            <a:pt x="78486" y="24247"/>
                            <a:pt x="0" y="40154"/>
                          </a:cubicBezTo>
                          <a:cubicBezTo>
                            <a:pt x="54388" y="30724"/>
                            <a:pt x="109538" y="23866"/>
                            <a:pt x="164973" y="19008"/>
                          </a:cubicBezTo>
                          <a:cubicBezTo>
                            <a:pt x="190119" y="16056"/>
                            <a:pt x="215360" y="13484"/>
                            <a:pt x="240697" y="1138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7" name="Vrije vorm: vorm 8986">
                      <a:extLst>
                        <a:ext uri="{FF2B5EF4-FFF2-40B4-BE49-F238E27FC236}">
                          <a16:creationId xmlns:a16="http://schemas.microsoft.com/office/drawing/2014/main" id="{E4F3D6E4-E98C-87FF-DC63-F05104AA3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67303"/>
                      <a:ext cx="352901" cy="6762"/>
                    </a:xfrm>
                    <a:custGeom>
                      <a:avLst/>
                      <a:gdLst>
                        <a:gd name="connsiteX0" fmla="*/ 135255 w 352901"/>
                        <a:gd name="connsiteY0" fmla="*/ 1238 h 6762"/>
                        <a:gd name="connsiteX1" fmla="*/ 0 w 352901"/>
                        <a:gd name="connsiteY1" fmla="*/ 4096 h 6762"/>
                        <a:gd name="connsiteX2" fmla="*/ 94012 w 352901"/>
                        <a:gd name="connsiteY2" fmla="*/ 6763 h 6762"/>
                        <a:gd name="connsiteX3" fmla="*/ 135255 w 352901"/>
                        <a:gd name="connsiteY3" fmla="*/ 5905 h 6762"/>
                        <a:gd name="connsiteX4" fmla="*/ 352901 w 352901"/>
                        <a:gd name="connsiteY4" fmla="*/ 4667 h 6762"/>
                        <a:gd name="connsiteX5" fmla="*/ 352901 w 352901"/>
                        <a:gd name="connsiteY5" fmla="*/ 0 h 6762"/>
                        <a:gd name="connsiteX6" fmla="*/ 135255 w 352901"/>
                        <a:gd name="connsiteY6" fmla="*/ 1238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762">
                          <a:moveTo>
                            <a:pt x="135255" y="1238"/>
                          </a:moveTo>
                          <a:cubicBezTo>
                            <a:pt x="90202" y="2381"/>
                            <a:pt x="45053" y="3334"/>
                            <a:pt x="0" y="4096"/>
                          </a:cubicBezTo>
                          <a:cubicBezTo>
                            <a:pt x="31337" y="5048"/>
                            <a:pt x="62675" y="5905"/>
                            <a:pt x="94012" y="6763"/>
                          </a:cubicBezTo>
                          <a:cubicBezTo>
                            <a:pt x="107728" y="6477"/>
                            <a:pt x="121539" y="6191"/>
                            <a:pt x="135255" y="5905"/>
                          </a:cubicBezTo>
                          <a:cubicBezTo>
                            <a:pt x="207835" y="5905"/>
                            <a:pt x="280321" y="5429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8" name="Vrije vorm: vorm 8987">
                      <a:extLst>
                        <a:ext uri="{FF2B5EF4-FFF2-40B4-BE49-F238E27FC236}">
                          <a16:creationId xmlns:a16="http://schemas.microsoft.com/office/drawing/2014/main" id="{E5E67A10-10B5-9BF5-395A-9371A33AC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2985551"/>
                      <a:ext cx="1178147" cy="46620"/>
                    </a:xfrm>
                    <a:custGeom>
                      <a:avLst/>
                      <a:gdLst>
                        <a:gd name="connsiteX0" fmla="*/ 166307 w 1178147"/>
                        <a:gd name="connsiteY0" fmla="*/ 45843 h 46620"/>
                        <a:gd name="connsiteX1" fmla="*/ 280416 w 1178147"/>
                        <a:gd name="connsiteY1" fmla="*/ 46319 h 46620"/>
                        <a:gd name="connsiteX2" fmla="*/ 433578 w 1178147"/>
                        <a:gd name="connsiteY2" fmla="*/ 42128 h 46620"/>
                        <a:gd name="connsiteX3" fmla="*/ 471773 w 1178147"/>
                        <a:gd name="connsiteY3" fmla="*/ 39937 h 46620"/>
                        <a:gd name="connsiteX4" fmla="*/ 509969 w 1178147"/>
                        <a:gd name="connsiteY4" fmla="*/ 37366 h 46620"/>
                        <a:gd name="connsiteX5" fmla="*/ 586169 w 1178147"/>
                        <a:gd name="connsiteY5" fmla="*/ 31270 h 46620"/>
                        <a:gd name="connsiteX6" fmla="*/ 891635 w 1178147"/>
                        <a:gd name="connsiteY6" fmla="*/ 6886 h 46620"/>
                        <a:gd name="connsiteX7" fmla="*/ 979361 w 1178147"/>
                        <a:gd name="connsiteY7" fmla="*/ 4790 h 46620"/>
                        <a:gd name="connsiteX8" fmla="*/ 1035272 w 1178147"/>
                        <a:gd name="connsiteY8" fmla="*/ 3933 h 46620"/>
                        <a:gd name="connsiteX9" fmla="*/ 1178147 w 1178147"/>
                        <a:gd name="connsiteY9" fmla="*/ 10315 h 46620"/>
                        <a:gd name="connsiteX10" fmla="*/ 1035368 w 1178147"/>
                        <a:gd name="connsiteY10" fmla="*/ 599 h 46620"/>
                        <a:gd name="connsiteX11" fmla="*/ 891540 w 1178147"/>
                        <a:gd name="connsiteY11" fmla="*/ 2218 h 46620"/>
                        <a:gd name="connsiteX12" fmla="*/ 586073 w 1178147"/>
                        <a:gd name="connsiteY12" fmla="*/ 26602 h 46620"/>
                        <a:gd name="connsiteX13" fmla="*/ 509873 w 1178147"/>
                        <a:gd name="connsiteY13" fmla="*/ 32698 h 46620"/>
                        <a:gd name="connsiteX14" fmla="*/ 471678 w 1178147"/>
                        <a:gd name="connsiteY14" fmla="*/ 35270 h 46620"/>
                        <a:gd name="connsiteX15" fmla="*/ 433483 w 1178147"/>
                        <a:gd name="connsiteY15" fmla="*/ 37461 h 46620"/>
                        <a:gd name="connsiteX16" fmla="*/ 280321 w 1178147"/>
                        <a:gd name="connsiteY16" fmla="*/ 41652 h 46620"/>
                        <a:gd name="connsiteX17" fmla="*/ 1810 w 1178147"/>
                        <a:gd name="connsiteY17" fmla="*/ 33746 h 46620"/>
                        <a:gd name="connsiteX18" fmla="*/ 1810 w 1178147"/>
                        <a:gd name="connsiteY18" fmla="*/ 33746 h 46620"/>
                        <a:gd name="connsiteX19" fmla="*/ 0 w 1178147"/>
                        <a:gd name="connsiteY19" fmla="*/ 33651 h 46620"/>
                        <a:gd name="connsiteX20" fmla="*/ 0 w 1178147"/>
                        <a:gd name="connsiteY20" fmla="*/ 35270 h 46620"/>
                        <a:gd name="connsiteX21" fmla="*/ 1810 w 1178147"/>
                        <a:gd name="connsiteY21" fmla="*/ 35461 h 46620"/>
                        <a:gd name="connsiteX22" fmla="*/ 1810 w 1178147"/>
                        <a:gd name="connsiteY22" fmla="*/ 35461 h 46620"/>
                        <a:gd name="connsiteX23" fmla="*/ 166211 w 1178147"/>
                        <a:gd name="connsiteY23" fmla="*/ 45748 h 4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620">
                          <a:moveTo>
                            <a:pt x="166307" y="45843"/>
                          </a:moveTo>
                          <a:cubicBezTo>
                            <a:pt x="204311" y="46605"/>
                            <a:pt x="242411" y="46891"/>
                            <a:pt x="280416" y="46319"/>
                          </a:cubicBezTo>
                          <a:cubicBezTo>
                            <a:pt x="331470" y="46129"/>
                            <a:pt x="382619" y="44700"/>
                            <a:pt x="433578" y="42128"/>
                          </a:cubicBezTo>
                          <a:cubicBezTo>
                            <a:pt x="446342" y="41366"/>
                            <a:pt x="459105" y="40795"/>
                            <a:pt x="471773" y="39937"/>
                          </a:cubicBezTo>
                          <a:lnTo>
                            <a:pt x="509969" y="37366"/>
                          </a:lnTo>
                          <a:cubicBezTo>
                            <a:pt x="535400" y="35461"/>
                            <a:pt x="560832" y="33460"/>
                            <a:pt x="586169" y="31270"/>
                          </a:cubicBezTo>
                          <a:cubicBezTo>
                            <a:pt x="687800" y="22697"/>
                            <a:pt x="789242" y="12124"/>
                            <a:pt x="891635" y="6886"/>
                          </a:cubicBezTo>
                          <a:cubicBezTo>
                            <a:pt x="920877" y="5743"/>
                            <a:pt x="950119" y="4981"/>
                            <a:pt x="979361" y="4790"/>
                          </a:cubicBezTo>
                          <a:cubicBezTo>
                            <a:pt x="998030" y="4219"/>
                            <a:pt x="1016603" y="3838"/>
                            <a:pt x="1035272" y="3933"/>
                          </a:cubicBezTo>
                          <a:cubicBezTo>
                            <a:pt x="1082993" y="3933"/>
                            <a:pt x="1130713" y="5933"/>
                            <a:pt x="1178147" y="10315"/>
                          </a:cubicBezTo>
                          <a:cubicBezTo>
                            <a:pt x="1130999" y="4885"/>
                            <a:pt x="1083278" y="1837"/>
                            <a:pt x="1035368" y="599"/>
                          </a:cubicBezTo>
                          <a:cubicBezTo>
                            <a:pt x="987457" y="-734"/>
                            <a:pt x="939451" y="313"/>
                            <a:pt x="891540" y="2218"/>
                          </a:cubicBezTo>
                          <a:cubicBezTo>
                            <a:pt x="789051" y="7457"/>
                            <a:pt x="687610" y="18030"/>
                            <a:pt x="586073" y="26602"/>
                          </a:cubicBezTo>
                          <a:cubicBezTo>
                            <a:pt x="560642" y="28793"/>
                            <a:pt x="535305" y="30793"/>
                            <a:pt x="509873" y="32698"/>
                          </a:cubicBezTo>
                          <a:lnTo>
                            <a:pt x="471678" y="35270"/>
                          </a:lnTo>
                          <a:cubicBezTo>
                            <a:pt x="458915" y="36127"/>
                            <a:pt x="446246" y="36699"/>
                            <a:pt x="433483" y="37461"/>
                          </a:cubicBezTo>
                          <a:cubicBezTo>
                            <a:pt x="382524" y="40033"/>
                            <a:pt x="331375" y="41366"/>
                            <a:pt x="280321" y="41652"/>
                          </a:cubicBezTo>
                          <a:cubicBezTo>
                            <a:pt x="187357" y="42985"/>
                            <a:pt x="94393" y="40223"/>
                            <a:pt x="1810" y="33746"/>
                          </a:cubicBezTo>
                          <a:lnTo>
                            <a:pt x="1810" y="33746"/>
                          </a:lnTo>
                          <a:cubicBezTo>
                            <a:pt x="1238" y="33746"/>
                            <a:pt x="571" y="33746"/>
                            <a:pt x="0" y="33651"/>
                          </a:cubicBezTo>
                          <a:lnTo>
                            <a:pt x="0" y="35270"/>
                          </a:lnTo>
                          <a:cubicBezTo>
                            <a:pt x="571" y="35270"/>
                            <a:pt x="1238" y="35365"/>
                            <a:pt x="1810" y="35461"/>
                          </a:cubicBezTo>
                          <a:lnTo>
                            <a:pt x="1810" y="35461"/>
                          </a:lnTo>
                          <a:cubicBezTo>
                            <a:pt x="56388" y="40223"/>
                            <a:pt x="111157" y="43652"/>
                            <a:pt x="166211" y="457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9" name="Vrije vorm: vorm 8988">
                      <a:extLst>
                        <a:ext uri="{FF2B5EF4-FFF2-40B4-BE49-F238E27FC236}">
                          <a16:creationId xmlns:a16="http://schemas.microsoft.com/office/drawing/2014/main" id="{1009349B-8B03-3ABA-739E-685146718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1580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573 h 13239"/>
                        <a:gd name="connsiteX3" fmla="*/ 170783 w 219932"/>
                        <a:gd name="connsiteY3" fmla="*/ 6858 h 13239"/>
                        <a:gd name="connsiteX4" fmla="*/ 64865 w 219932"/>
                        <a:gd name="connsiteY4" fmla="*/ 857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5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573"/>
                          </a:lnTo>
                          <a:lnTo>
                            <a:pt x="170783" y="6858"/>
                          </a:ln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4" y="5239"/>
                            <a:pt x="58007" y="5429"/>
                            <a:pt x="64770" y="5525"/>
                          </a:cubicBezTo>
                          <a:cubicBezTo>
                            <a:pt x="100013" y="7715"/>
                            <a:pt x="135350" y="9716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0" name="Vrije vorm: vorm 8989">
                      <a:extLst>
                        <a:ext uri="{FF2B5EF4-FFF2-40B4-BE49-F238E27FC236}">
                          <a16:creationId xmlns:a16="http://schemas.microsoft.com/office/drawing/2014/main" id="{0D702042-5C38-690E-7287-CEFE2CED7E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670" y="3000628"/>
                      <a:ext cx="311848" cy="18298"/>
                    </a:xfrm>
                    <a:custGeom>
                      <a:avLst/>
                      <a:gdLst>
                        <a:gd name="connsiteX0" fmla="*/ 241459 w 311848"/>
                        <a:gd name="connsiteY0" fmla="*/ 7429 h 18298"/>
                        <a:gd name="connsiteX1" fmla="*/ 263652 w 311848"/>
                        <a:gd name="connsiteY1" fmla="*/ 6572 h 18298"/>
                        <a:gd name="connsiteX2" fmla="*/ 311849 w 311848"/>
                        <a:gd name="connsiteY2" fmla="*/ 0 h 18298"/>
                        <a:gd name="connsiteX3" fmla="*/ 241364 w 311848"/>
                        <a:gd name="connsiteY3" fmla="*/ 2762 h 18298"/>
                        <a:gd name="connsiteX4" fmla="*/ 91345 w 311848"/>
                        <a:gd name="connsiteY4" fmla="*/ 11811 h 18298"/>
                        <a:gd name="connsiteX5" fmla="*/ 0 w 311848"/>
                        <a:gd name="connsiteY5" fmla="*/ 18002 h 18298"/>
                        <a:gd name="connsiteX6" fmla="*/ 63627 w 311848"/>
                        <a:gd name="connsiteY6" fmla="*/ 18288 h 18298"/>
                        <a:gd name="connsiteX7" fmla="*/ 91345 w 311848"/>
                        <a:gd name="connsiteY7" fmla="*/ 16383 h 18298"/>
                        <a:gd name="connsiteX8" fmla="*/ 241364 w 311848"/>
                        <a:gd name="connsiteY8" fmla="*/ 7334 h 1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298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3" y="6667"/>
                            <a:pt x="141446" y="9716"/>
                            <a:pt x="91345" y="11811"/>
                          </a:cubicBezTo>
                          <a:cubicBezTo>
                            <a:pt x="60960" y="14192"/>
                            <a:pt x="30480" y="16288"/>
                            <a:pt x="0" y="18002"/>
                          </a:cubicBezTo>
                          <a:cubicBezTo>
                            <a:pt x="21241" y="18383"/>
                            <a:pt x="42386" y="18288"/>
                            <a:pt x="63627" y="18288"/>
                          </a:cubicBezTo>
                          <a:cubicBezTo>
                            <a:pt x="72866" y="17621"/>
                            <a:pt x="82106" y="17145"/>
                            <a:pt x="91345" y="16383"/>
                          </a:cubicBezTo>
                          <a:cubicBezTo>
                            <a:pt x="141446" y="14288"/>
                            <a:pt x="191453" y="11240"/>
                            <a:pt x="241364" y="7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1" name="Vrije vorm: vorm 8990">
                      <a:extLst>
                        <a:ext uri="{FF2B5EF4-FFF2-40B4-BE49-F238E27FC236}">
                          <a16:creationId xmlns:a16="http://schemas.microsoft.com/office/drawing/2014/main" id="{C98C0F8B-1E60-DEE0-9E70-3339F4743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87782"/>
                      <a:ext cx="295465" cy="7715"/>
                    </a:xfrm>
                    <a:custGeom>
                      <a:avLst/>
                      <a:gdLst>
                        <a:gd name="connsiteX0" fmla="*/ 229076 w 295465"/>
                        <a:gd name="connsiteY0" fmla="*/ 1810 h 7715"/>
                        <a:gd name="connsiteX1" fmla="*/ 86677 w 295465"/>
                        <a:gd name="connsiteY1" fmla="*/ 0 h 7715"/>
                        <a:gd name="connsiteX2" fmla="*/ 0 w 295465"/>
                        <a:gd name="connsiteY2" fmla="*/ 2191 h 7715"/>
                        <a:gd name="connsiteX3" fmla="*/ 60103 w 295465"/>
                        <a:gd name="connsiteY3" fmla="*/ 5334 h 7715"/>
                        <a:gd name="connsiteX4" fmla="*/ 86677 w 295465"/>
                        <a:gd name="connsiteY4" fmla="*/ 4572 h 7715"/>
                        <a:gd name="connsiteX5" fmla="*/ 229076 w 295465"/>
                        <a:gd name="connsiteY5" fmla="*/ 6382 h 7715"/>
                        <a:gd name="connsiteX6" fmla="*/ 249174 w 295465"/>
                        <a:gd name="connsiteY6" fmla="*/ 7715 h 7715"/>
                        <a:gd name="connsiteX7" fmla="*/ 295465 w 295465"/>
                        <a:gd name="connsiteY7" fmla="*/ 6001 h 7715"/>
                        <a:gd name="connsiteX8" fmla="*/ 229076 w 295465"/>
                        <a:gd name="connsiteY8" fmla="*/ 181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229076" y="1810"/>
                          </a:moveTo>
                          <a:lnTo>
                            <a:pt x="86677" y="0"/>
                          </a:lnTo>
                          <a:lnTo>
                            <a:pt x="0" y="2191"/>
                          </a:lnTo>
                          <a:lnTo>
                            <a:pt x="60103" y="5334"/>
                          </a:lnTo>
                          <a:lnTo>
                            <a:pt x="86677" y="4572"/>
                          </a:lnTo>
                          <a:lnTo>
                            <a:pt x="229076" y="6382"/>
                          </a:lnTo>
                          <a:lnTo>
                            <a:pt x="249174" y="7715"/>
                          </a:lnTo>
                          <a:lnTo>
                            <a:pt x="295465" y="6001"/>
                          </a:lnTo>
                          <a:lnTo>
                            <a:pt x="229076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2" name="Vrije vorm: vorm 8991">
                      <a:extLst>
                        <a:ext uri="{FF2B5EF4-FFF2-40B4-BE49-F238E27FC236}">
                          <a16:creationId xmlns:a16="http://schemas.microsoft.com/office/drawing/2014/main" id="{5846FB4D-8A64-3193-5A63-72CF2631C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6161"/>
                      <a:ext cx="994791" cy="14668"/>
                    </a:xfrm>
                    <a:custGeom>
                      <a:avLst/>
                      <a:gdLst>
                        <a:gd name="connsiteX0" fmla="*/ 291560 w 994791"/>
                        <a:gd name="connsiteY0" fmla="*/ 1333 h 14668"/>
                        <a:gd name="connsiteX1" fmla="*/ 101346 w 994791"/>
                        <a:gd name="connsiteY1" fmla="*/ 6191 h 14668"/>
                        <a:gd name="connsiteX2" fmla="*/ 0 w 994791"/>
                        <a:gd name="connsiteY2" fmla="*/ 8763 h 14668"/>
                        <a:gd name="connsiteX3" fmla="*/ 291465 w 994791"/>
                        <a:gd name="connsiteY3" fmla="*/ 14668 h 14668"/>
                        <a:gd name="connsiteX4" fmla="*/ 770858 w 994791"/>
                        <a:gd name="connsiteY4" fmla="*/ 13335 h 14668"/>
                        <a:gd name="connsiteX5" fmla="*/ 994791 w 994791"/>
                        <a:gd name="connsiteY5" fmla="*/ 6096 h 14668"/>
                        <a:gd name="connsiteX6" fmla="*/ 916972 w 994791"/>
                        <a:gd name="connsiteY6" fmla="*/ 4000 h 14668"/>
                        <a:gd name="connsiteX7" fmla="*/ 770858 w 994791"/>
                        <a:gd name="connsiteY7" fmla="*/ 0 h 14668"/>
                        <a:gd name="connsiteX8" fmla="*/ 291560 w 994791"/>
                        <a:gd name="connsiteY8" fmla="*/ 1333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668">
                          <a:moveTo>
                            <a:pt x="291560" y="1333"/>
                          </a:moveTo>
                          <a:lnTo>
                            <a:pt x="101346" y="6191"/>
                          </a:lnTo>
                          <a:lnTo>
                            <a:pt x="0" y="8763"/>
                          </a:lnTo>
                          <a:lnTo>
                            <a:pt x="291465" y="14668"/>
                          </a:lnTo>
                          <a:lnTo>
                            <a:pt x="770858" y="13335"/>
                          </a:lnTo>
                          <a:lnTo>
                            <a:pt x="994791" y="6096"/>
                          </a:lnTo>
                          <a:lnTo>
                            <a:pt x="916972" y="4000"/>
                          </a:lnTo>
                          <a:lnTo>
                            <a:pt x="770858" y="0"/>
                          </a:lnTo>
                          <a:lnTo>
                            <a:pt x="291560" y="133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3" name="Vrije vorm: vorm 8992">
                      <a:extLst>
                        <a:ext uri="{FF2B5EF4-FFF2-40B4-BE49-F238E27FC236}">
                          <a16:creationId xmlns:a16="http://schemas.microsoft.com/office/drawing/2014/main" id="{96292978-F494-5B38-A387-BE04CBFF6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7975"/>
                      <a:ext cx="2111692" cy="81724"/>
                    </a:xfrm>
                    <a:custGeom>
                      <a:avLst/>
                      <a:gdLst>
                        <a:gd name="connsiteX0" fmla="*/ 1888998 w 2111692"/>
                        <a:gd name="connsiteY0" fmla="*/ 14097 h 81724"/>
                        <a:gd name="connsiteX1" fmla="*/ 1648587 w 2111692"/>
                        <a:gd name="connsiteY1" fmla="*/ 12573 h 81724"/>
                        <a:gd name="connsiteX2" fmla="*/ 1135475 w 2111692"/>
                        <a:gd name="connsiteY2" fmla="*/ 13716 h 81724"/>
                        <a:gd name="connsiteX3" fmla="*/ 879158 w 2111692"/>
                        <a:gd name="connsiteY3" fmla="*/ 5620 h 81724"/>
                        <a:gd name="connsiteX4" fmla="*/ 749903 w 2111692"/>
                        <a:gd name="connsiteY4" fmla="*/ 952 h 81724"/>
                        <a:gd name="connsiteX5" fmla="*/ 684562 w 2111692"/>
                        <a:gd name="connsiteY5" fmla="*/ 0 h 81724"/>
                        <a:gd name="connsiteX6" fmla="*/ 651796 w 2111692"/>
                        <a:gd name="connsiteY6" fmla="*/ 191 h 81724"/>
                        <a:gd name="connsiteX7" fmla="*/ 635413 w 2111692"/>
                        <a:gd name="connsiteY7" fmla="*/ 191 h 81724"/>
                        <a:gd name="connsiteX8" fmla="*/ 619030 w 2111692"/>
                        <a:gd name="connsiteY8" fmla="*/ 667 h 81724"/>
                        <a:gd name="connsiteX9" fmla="*/ 305848 w 2111692"/>
                        <a:gd name="connsiteY9" fmla="*/ 32385 h 81724"/>
                        <a:gd name="connsiteX10" fmla="*/ 69818 w 2111692"/>
                        <a:gd name="connsiteY10" fmla="*/ 69818 h 81724"/>
                        <a:gd name="connsiteX11" fmla="*/ 0 w 2111692"/>
                        <a:gd name="connsiteY11" fmla="*/ 81725 h 81724"/>
                        <a:gd name="connsiteX12" fmla="*/ 310420 w 2111692"/>
                        <a:gd name="connsiteY12" fmla="*/ 52102 h 81724"/>
                        <a:gd name="connsiteX13" fmla="*/ 620554 w 2111692"/>
                        <a:gd name="connsiteY13" fmla="*/ 40576 h 81724"/>
                        <a:gd name="connsiteX14" fmla="*/ 875157 w 2111692"/>
                        <a:gd name="connsiteY14" fmla="*/ 45529 h 81724"/>
                        <a:gd name="connsiteX15" fmla="*/ 1133285 w 2111692"/>
                        <a:gd name="connsiteY15" fmla="*/ 53626 h 81724"/>
                        <a:gd name="connsiteX16" fmla="*/ 1650397 w 2111692"/>
                        <a:gd name="connsiteY16" fmla="*/ 52483 h 81724"/>
                        <a:gd name="connsiteX17" fmla="*/ 1890808 w 2111692"/>
                        <a:gd name="connsiteY17" fmla="*/ 34004 h 81724"/>
                        <a:gd name="connsiteX18" fmla="*/ 2111693 w 2111692"/>
                        <a:gd name="connsiteY18" fmla="*/ 12478 h 81724"/>
                        <a:gd name="connsiteX19" fmla="*/ 2111693 w 2111692"/>
                        <a:gd name="connsiteY19" fmla="*/ 10954 h 81724"/>
                        <a:gd name="connsiteX20" fmla="*/ 2074450 w 2111692"/>
                        <a:gd name="connsiteY20" fmla="*/ 11716 h 81724"/>
                        <a:gd name="connsiteX21" fmla="*/ 1888998 w 2111692"/>
                        <a:gd name="connsiteY21" fmla="*/ 14192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888998" y="14097"/>
                          </a:moveTo>
                          <a:cubicBezTo>
                            <a:pt x="1808798" y="14478"/>
                            <a:pt x="1728597" y="13811"/>
                            <a:pt x="1648587" y="12573"/>
                          </a:cubicBezTo>
                          <a:cubicBezTo>
                            <a:pt x="1477613" y="16954"/>
                            <a:pt x="1306449" y="17050"/>
                            <a:pt x="1135475" y="13716"/>
                          </a:cubicBezTo>
                          <a:cubicBezTo>
                            <a:pt x="1049941" y="12097"/>
                            <a:pt x="964597" y="9144"/>
                            <a:pt x="879158" y="5620"/>
                          </a:cubicBezTo>
                          <a:cubicBezTo>
                            <a:pt x="836295" y="3810"/>
                            <a:pt x="793242" y="2000"/>
                            <a:pt x="749903" y="952"/>
                          </a:cubicBezTo>
                          <a:cubicBezTo>
                            <a:pt x="728186" y="381"/>
                            <a:pt x="706469" y="0"/>
                            <a:pt x="684562" y="0"/>
                          </a:cubicBezTo>
                          <a:cubicBezTo>
                            <a:pt x="673608" y="0"/>
                            <a:pt x="662750" y="95"/>
                            <a:pt x="651796" y="191"/>
                          </a:cubicBezTo>
                          <a:lnTo>
                            <a:pt x="635413" y="191"/>
                          </a:lnTo>
                          <a:cubicBezTo>
                            <a:pt x="635413" y="191"/>
                            <a:pt x="619030" y="667"/>
                            <a:pt x="619030" y="667"/>
                          </a:cubicBezTo>
                          <a:cubicBezTo>
                            <a:pt x="513016" y="6191"/>
                            <a:pt x="408718" y="17812"/>
                            <a:pt x="305848" y="32385"/>
                          </a:cubicBezTo>
                          <a:cubicBezTo>
                            <a:pt x="226600" y="43625"/>
                            <a:pt x="148114" y="56483"/>
                            <a:pt x="69818" y="69818"/>
                          </a:cubicBezTo>
                          <a:cubicBezTo>
                            <a:pt x="46482" y="73819"/>
                            <a:pt x="23241" y="77724"/>
                            <a:pt x="0" y="81725"/>
                          </a:cubicBezTo>
                          <a:cubicBezTo>
                            <a:pt x="103441" y="70771"/>
                            <a:pt x="206883" y="60008"/>
                            <a:pt x="310420" y="52102"/>
                          </a:cubicBezTo>
                          <a:cubicBezTo>
                            <a:pt x="413957" y="44196"/>
                            <a:pt x="517684" y="39433"/>
                            <a:pt x="620554" y="40576"/>
                          </a:cubicBezTo>
                          <a:cubicBezTo>
                            <a:pt x="704850" y="38481"/>
                            <a:pt x="789432" y="42005"/>
                            <a:pt x="875157" y="45529"/>
                          </a:cubicBezTo>
                          <a:cubicBezTo>
                            <a:pt x="961073" y="49054"/>
                            <a:pt x="1047179" y="52006"/>
                            <a:pt x="1133285" y="53626"/>
                          </a:cubicBezTo>
                          <a:cubicBezTo>
                            <a:pt x="1305592" y="56959"/>
                            <a:pt x="1478090" y="56864"/>
                            <a:pt x="1650397" y="52483"/>
                          </a:cubicBezTo>
                          <a:cubicBezTo>
                            <a:pt x="1730692" y="47149"/>
                            <a:pt x="1810893" y="41148"/>
                            <a:pt x="1890808" y="34004"/>
                          </a:cubicBezTo>
                          <a:cubicBezTo>
                            <a:pt x="1964627" y="27527"/>
                            <a:pt x="2038255" y="20288"/>
                            <a:pt x="2111693" y="12478"/>
                          </a:cubicBezTo>
                          <a:lnTo>
                            <a:pt x="2111693" y="10954"/>
                          </a:lnTo>
                          <a:cubicBezTo>
                            <a:pt x="2099310" y="11239"/>
                            <a:pt x="2086832" y="11430"/>
                            <a:pt x="2074450" y="11716"/>
                          </a:cubicBezTo>
                          <a:cubicBezTo>
                            <a:pt x="2012633" y="12954"/>
                            <a:pt x="1950720" y="13811"/>
                            <a:pt x="1888998" y="14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4" name="Vrije vorm: vorm 8993">
                      <a:extLst>
                        <a:ext uri="{FF2B5EF4-FFF2-40B4-BE49-F238E27FC236}">
                          <a16:creationId xmlns:a16="http://schemas.microsoft.com/office/drawing/2014/main" id="{13AD6678-3B97-DC31-AC45-5BFEF3743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48223"/>
                      <a:ext cx="1809178" cy="40634"/>
                    </a:xfrm>
                    <a:custGeom>
                      <a:avLst/>
                      <a:gdLst>
                        <a:gd name="connsiteX0" fmla="*/ 209169 w 1809178"/>
                        <a:gd name="connsiteY0" fmla="*/ 40214 h 40634"/>
                        <a:gd name="connsiteX1" fmla="*/ 484632 w 1809178"/>
                        <a:gd name="connsiteY1" fmla="*/ 35737 h 40634"/>
                        <a:gd name="connsiteX2" fmla="*/ 935450 w 1809178"/>
                        <a:gd name="connsiteY2" fmla="*/ 14306 h 40634"/>
                        <a:gd name="connsiteX3" fmla="*/ 1386554 w 1809178"/>
                        <a:gd name="connsiteY3" fmla="*/ 21449 h 40634"/>
                        <a:gd name="connsiteX4" fmla="*/ 1809179 w 1809178"/>
                        <a:gd name="connsiteY4" fmla="*/ 23164 h 40634"/>
                        <a:gd name="connsiteX5" fmla="*/ 1662398 w 1809178"/>
                        <a:gd name="connsiteY5" fmla="*/ 20021 h 40634"/>
                        <a:gd name="connsiteX6" fmla="*/ 1387602 w 1809178"/>
                        <a:gd name="connsiteY6" fmla="*/ 8114 h 40634"/>
                        <a:gd name="connsiteX7" fmla="*/ 934879 w 1809178"/>
                        <a:gd name="connsiteY7" fmla="*/ 875 h 40634"/>
                        <a:gd name="connsiteX8" fmla="*/ 483203 w 1809178"/>
                        <a:gd name="connsiteY8" fmla="*/ 22402 h 40634"/>
                        <a:gd name="connsiteX9" fmla="*/ 209169 w 1809178"/>
                        <a:gd name="connsiteY9" fmla="*/ 33451 h 40634"/>
                        <a:gd name="connsiteX10" fmla="*/ 125063 w 1809178"/>
                        <a:gd name="connsiteY10" fmla="*/ 32879 h 40634"/>
                        <a:gd name="connsiteX11" fmla="*/ 1810 w 1809178"/>
                        <a:gd name="connsiteY11" fmla="*/ 27736 h 40634"/>
                        <a:gd name="connsiteX12" fmla="*/ 1810 w 1809178"/>
                        <a:gd name="connsiteY12" fmla="*/ 27736 h 40634"/>
                        <a:gd name="connsiteX13" fmla="*/ 0 w 1809178"/>
                        <a:gd name="connsiteY13" fmla="*/ 27545 h 40634"/>
                        <a:gd name="connsiteX14" fmla="*/ 0 w 1809178"/>
                        <a:gd name="connsiteY14" fmla="*/ 29165 h 40634"/>
                        <a:gd name="connsiteX15" fmla="*/ 1810 w 1809178"/>
                        <a:gd name="connsiteY15" fmla="*/ 29355 h 40634"/>
                        <a:gd name="connsiteX16" fmla="*/ 1810 w 1809178"/>
                        <a:gd name="connsiteY16" fmla="*/ 29355 h 40634"/>
                        <a:gd name="connsiteX17" fmla="*/ 209074 w 1809178"/>
                        <a:gd name="connsiteY17" fmla="*/ 40023 h 40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634">
                          <a:moveTo>
                            <a:pt x="209169" y="40214"/>
                          </a:moveTo>
                          <a:cubicBezTo>
                            <a:pt x="300990" y="41642"/>
                            <a:pt x="393002" y="39261"/>
                            <a:pt x="484632" y="35737"/>
                          </a:cubicBezTo>
                          <a:cubicBezTo>
                            <a:pt x="635222" y="28117"/>
                            <a:pt x="785146" y="17354"/>
                            <a:pt x="935450" y="14306"/>
                          </a:cubicBezTo>
                          <a:cubicBezTo>
                            <a:pt x="1085660" y="11353"/>
                            <a:pt x="1236155" y="16401"/>
                            <a:pt x="1386554" y="21449"/>
                          </a:cubicBezTo>
                          <a:cubicBezTo>
                            <a:pt x="1527334" y="24021"/>
                            <a:pt x="1668399" y="26783"/>
                            <a:pt x="1809179" y="23164"/>
                          </a:cubicBezTo>
                          <a:cubicBezTo>
                            <a:pt x="1760220" y="22878"/>
                            <a:pt x="1711262" y="21640"/>
                            <a:pt x="1662398" y="20021"/>
                          </a:cubicBezTo>
                          <a:cubicBezTo>
                            <a:pt x="1570673" y="17068"/>
                            <a:pt x="1479137" y="12686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81166" y="33737"/>
                            <a:pt x="153067" y="33451"/>
                            <a:pt x="125063" y="32879"/>
                          </a:cubicBezTo>
                          <a:cubicBezTo>
                            <a:pt x="83915" y="32117"/>
                            <a:pt x="42767" y="30593"/>
                            <a:pt x="1810" y="27736"/>
                          </a:cubicBezTo>
                          <a:lnTo>
                            <a:pt x="1810" y="27736"/>
                          </a:ln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70390" y="35737"/>
                            <a:pt x="139732" y="38975"/>
                            <a:pt x="209074" y="4002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5" name="Vrije vorm: vorm 8994">
                      <a:extLst>
                        <a:ext uri="{FF2B5EF4-FFF2-40B4-BE49-F238E27FC236}">
                          <a16:creationId xmlns:a16="http://schemas.microsoft.com/office/drawing/2014/main" id="{734E8DC7-E3FD-19C7-15EE-87CCFEFA2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696" y="3033801"/>
                      <a:ext cx="1044225" cy="57314"/>
                    </a:xfrm>
                    <a:custGeom>
                      <a:avLst/>
                      <a:gdLst>
                        <a:gd name="connsiteX0" fmla="*/ 51721 w 1044225"/>
                        <a:gd name="connsiteY0" fmla="*/ 37122 h 57314"/>
                        <a:gd name="connsiteX1" fmla="*/ 221171 w 1044225"/>
                        <a:gd name="connsiteY1" fmla="*/ 55124 h 57314"/>
                        <a:gd name="connsiteX2" fmla="*/ 256699 w 1044225"/>
                        <a:gd name="connsiteY2" fmla="*/ 56362 h 57314"/>
                        <a:gd name="connsiteX3" fmla="*/ 274510 w 1044225"/>
                        <a:gd name="connsiteY3" fmla="*/ 56838 h 57314"/>
                        <a:gd name="connsiteX4" fmla="*/ 283369 w 1044225"/>
                        <a:gd name="connsiteY4" fmla="*/ 57124 h 57314"/>
                        <a:gd name="connsiteX5" fmla="*/ 292227 w 1044225"/>
                        <a:gd name="connsiteY5" fmla="*/ 57124 h 57314"/>
                        <a:gd name="connsiteX6" fmla="*/ 327851 w 1044225"/>
                        <a:gd name="connsiteY6" fmla="*/ 57314 h 57314"/>
                        <a:gd name="connsiteX7" fmla="*/ 345662 w 1044225"/>
                        <a:gd name="connsiteY7" fmla="*/ 57124 h 57314"/>
                        <a:gd name="connsiteX8" fmla="*/ 363379 w 1044225"/>
                        <a:gd name="connsiteY8" fmla="*/ 56838 h 57314"/>
                        <a:gd name="connsiteX9" fmla="*/ 434340 w 1044225"/>
                        <a:gd name="connsiteY9" fmla="*/ 54743 h 57314"/>
                        <a:gd name="connsiteX10" fmla="*/ 469678 w 1044225"/>
                        <a:gd name="connsiteY10" fmla="*/ 53028 h 57314"/>
                        <a:gd name="connsiteX11" fmla="*/ 487299 w 1044225"/>
                        <a:gd name="connsiteY11" fmla="*/ 52171 h 57314"/>
                        <a:gd name="connsiteX12" fmla="*/ 504920 w 1044225"/>
                        <a:gd name="connsiteY12" fmla="*/ 51028 h 57314"/>
                        <a:gd name="connsiteX13" fmla="*/ 784765 w 1044225"/>
                        <a:gd name="connsiteY13" fmla="*/ 29121 h 57314"/>
                        <a:gd name="connsiteX14" fmla="*/ 1044226 w 1044225"/>
                        <a:gd name="connsiteY14" fmla="*/ 1403 h 57314"/>
                        <a:gd name="connsiteX15" fmla="*/ 998696 w 1044225"/>
                        <a:gd name="connsiteY15" fmla="*/ 450 h 57314"/>
                        <a:gd name="connsiteX16" fmla="*/ 780383 w 1044225"/>
                        <a:gd name="connsiteY16" fmla="*/ 2641 h 57314"/>
                        <a:gd name="connsiteX17" fmla="*/ 501587 w 1044225"/>
                        <a:gd name="connsiteY17" fmla="*/ 24453 h 57314"/>
                        <a:gd name="connsiteX18" fmla="*/ 484156 w 1044225"/>
                        <a:gd name="connsiteY18" fmla="*/ 25501 h 57314"/>
                        <a:gd name="connsiteX19" fmla="*/ 466820 w 1044225"/>
                        <a:gd name="connsiteY19" fmla="*/ 26358 h 57314"/>
                        <a:gd name="connsiteX20" fmla="*/ 432054 w 1044225"/>
                        <a:gd name="connsiteY20" fmla="*/ 28073 h 57314"/>
                        <a:gd name="connsiteX21" fmla="*/ 362617 w 1044225"/>
                        <a:gd name="connsiteY21" fmla="*/ 30073 h 57314"/>
                        <a:gd name="connsiteX22" fmla="*/ 345281 w 1044225"/>
                        <a:gd name="connsiteY22" fmla="*/ 30359 h 57314"/>
                        <a:gd name="connsiteX23" fmla="*/ 327946 w 1044225"/>
                        <a:gd name="connsiteY23" fmla="*/ 30549 h 57314"/>
                        <a:gd name="connsiteX24" fmla="*/ 293275 w 1044225"/>
                        <a:gd name="connsiteY24" fmla="*/ 30359 h 57314"/>
                        <a:gd name="connsiteX25" fmla="*/ 284607 w 1044225"/>
                        <a:gd name="connsiteY25" fmla="*/ 30359 h 57314"/>
                        <a:gd name="connsiteX26" fmla="*/ 275939 w 1044225"/>
                        <a:gd name="connsiteY26" fmla="*/ 30073 h 57314"/>
                        <a:gd name="connsiteX27" fmla="*/ 258699 w 1044225"/>
                        <a:gd name="connsiteY27" fmla="*/ 29597 h 57314"/>
                        <a:gd name="connsiteX28" fmla="*/ 224123 w 1044225"/>
                        <a:gd name="connsiteY28" fmla="*/ 28359 h 57314"/>
                        <a:gd name="connsiteX29" fmla="*/ 53626 w 1044225"/>
                        <a:gd name="connsiteY29" fmla="*/ 23691 h 57314"/>
                        <a:gd name="connsiteX30" fmla="*/ 0 w 1044225"/>
                        <a:gd name="connsiteY30" fmla="*/ 23025 h 57314"/>
                        <a:gd name="connsiteX31" fmla="*/ 0 w 1044225"/>
                        <a:gd name="connsiteY31" fmla="*/ 32264 h 57314"/>
                        <a:gd name="connsiteX32" fmla="*/ 1810 w 1044225"/>
                        <a:gd name="connsiteY32" fmla="*/ 32359 h 57314"/>
                        <a:gd name="connsiteX33" fmla="*/ 1810 w 1044225"/>
                        <a:gd name="connsiteY33" fmla="*/ 32359 h 57314"/>
                        <a:gd name="connsiteX34" fmla="*/ 51721 w 1044225"/>
                        <a:gd name="connsiteY34" fmla="*/ 36931 h 5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314">
                          <a:moveTo>
                            <a:pt x="51721" y="37122"/>
                          </a:moveTo>
                          <a:cubicBezTo>
                            <a:pt x="107823" y="42932"/>
                            <a:pt x="163830" y="50171"/>
                            <a:pt x="221171" y="55124"/>
                          </a:cubicBezTo>
                          <a:cubicBezTo>
                            <a:pt x="232982" y="55790"/>
                            <a:pt x="244888" y="55981"/>
                            <a:pt x="256699" y="56362"/>
                          </a:cubicBezTo>
                          <a:lnTo>
                            <a:pt x="274510" y="56838"/>
                          </a:lnTo>
                          <a:lnTo>
                            <a:pt x="283369" y="57124"/>
                          </a:lnTo>
                          <a:lnTo>
                            <a:pt x="292227" y="57124"/>
                          </a:lnTo>
                          <a:cubicBezTo>
                            <a:pt x="292227" y="57124"/>
                            <a:pt x="327851" y="57314"/>
                            <a:pt x="327851" y="57314"/>
                          </a:cubicBezTo>
                          <a:cubicBezTo>
                            <a:pt x="333756" y="57314"/>
                            <a:pt x="339662" y="57314"/>
                            <a:pt x="345662" y="57124"/>
                          </a:cubicBezTo>
                          <a:lnTo>
                            <a:pt x="363379" y="56838"/>
                          </a:lnTo>
                          <a:cubicBezTo>
                            <a:pt x="387096" y="56648"/>
                            <a:pt x="410623" y="55505"/>
                            <a:pt x="434340" y="54743"/>
                          </a:cubicBezTo>
                          <a:cubicBezTo>
                            <a:pt x="446151" y="54267"/>
                            <a:pt x="457867" y="53600"/>
                            <a:pt x="469678" y="53028"/>
                          </a:cubicBezTo>
                          <a:lnTo>
                            <a:pt x="487299" y="52171"/>
                          </a:lnTo>
                          <a:lnTo>
                            <a:pt x="504920" y="51028"/>
                          </a:lnTo>
                          <a:cubicBezTo>
                            <a:pt x="598932" y="45313"/>
                            <a:pt x="691991" y="36645"/>
                            <a:pt x="784765" y="29121"/>
                          </a:cubicBezTo>
                          <a:cubicBezTo>
                            <a:pt x="870776" y="17690"/>
                            <a:pt x="956882" y="7594"/>
                            <a:pt x="1044226" y="1403"/>
                          </a:cubicBezTo>
                          <a:cubicBezTo>
                            <a:pt x="1029081" y="927"/>
                            <a:pt x="1013841" y="736"/>
                            <a:pt x="998696" y="450"/>
                          </a:cubicBezTo>
                          <a:cubicBezTo>
                            <a:pt x="926021" y="-693"/>
                            <a:pt x="853059" y="450"/>
                            <a:pt x="780383" y="2641"/>
                          </a:cubicBezTo>
                          <a:cubicBezTo>
                            <a:pt x="687038" y="10166"/>
                            <a:pt x="594360" y="18738"/>
                            <a:pt x="501587" y="24453"/>
                          </a:cubicBezTo>
                          <a:lnTo>
                            <a:pt x="484156" y="25501"/>
                          </a:lnTo>
                          <a:lnTo>
                            <a:pt x="466820" y="26358"/>
                          </a:lnTo>
                          <a:cubicBezTo>
                            <a:pt x="455200" y="26930"/>
                            <a:pt x="443675" y="27597"/>
                            <a:pt x="432054" y="28073"/>
                          </a:cubicBezTo>
                          <a:cubicBezTo>
                            <a:pt x="408908" y="28835"/>
                            <a:pt x="385763" y="29882"/>
                            <a:pt x="362617" y="30073"/>
                          </a:cubicBezTo>
                          <a:lnTo>
                            <a:pt x="345281" y="30359"/>
                          </a:lnTo>
                          <a:cubicBezTo>
                            <a:pt x="339471" y="30454"/>
                            <a:pt x="333661" y="30549"/>
                            <a:pt x="327946" y="30549"/>
                          </a:cubicBezTo>
                          <a:lnTo>
                            <a:pt x="293275" y="30359"/>
                          </a:lnTo>
                          <a:lnTo>
                            <a:pt x="284607" y="30359"/>
                          </a:lnTo>
                          <a:cubicBezTo>
                            <a:pt x="284607" y="30359"/>
                            <a:pt x="275939" y="30073"/>
                            <a:pt x="275939" y="30073"/>
                          </a:cubicBezTo>
                          <a:lnTo>
                            <a:pt x="258699" y="29597"/>
                          </a:lnTo>
                          <a:cubicBezTo>
                            <a:pt x="247174" y="29216"/>
                            <a:pt x="235649" y="29025"/>
                            <a:pt x="224123" y="28359"/>
                          </a:cubicBezTo>
                          <a:cubicBezTo>
                            <a:pt x="167831" y="27882"/>
                            <a:pt x="110871" y="25120"/>
                            <a:pt x="53626" y="23691"/>
                          </a:cubicBezTo>
                          <a:cubicBezTo>
                            <a:pt x="35814" y="23215"/>
                            <a:pt x="17907" y="23025"/>
                            <a:pt x="0" y="23025"/>
                          </a:cubicBezTo>
                          <a:lnTo>
                            <a:pt x="0" y="32264"/>
                          </a:lnTo>
                          <a:cubicBezTo>
                            <a:pt x="571" y="32264"/>
                            <a:pt x="1143" y="32264"/>
                            <a:pt x="1810" y="32359"/>
                          </a:cubicBezTo>
                          <a:lnTo>
                            <a:pt x="1810" y="32359"/>
                          </a:lnTo>
                          <a:cubicBezTo>
                            <a:pt x="18479" y="33693"/>
                            <a:pt x="35147" y="35217"/>
                            <a:pt x="51721" y="3693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6" name="Vrije vorm: vorm 8995">
                      <a:extLst>
                        <a:ext uri="{FF2B5EF4-FFF2-40B4-BE49-F238E27FC236}">
                          <a16:creationId xmlns:a16="http://schemas.microsoft.com/office/drawing/2014/main" id="{97AF6105-17F1-28DE-3B0A-89C131204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8710"/>
                      <a:ext cx="2325472" cy="113220"/>
                    </a:xfrm>
                    <a:custGeom>
                      <a:avLst/>
                      <a:gdLst>
                        <a:gd name="connsiteX0" fmla="*/ 2323624 w 2325472"/>
                        <a:gd name="connsiteY0" fmla="*/ 71342 h 113220"/>
                        <a:gd name="connsiteX1" fmla="*/ 2321624 w 2325472"/>
                        <a:gd name="connsiteY1" fmla="*/ 68675 h 113220"/>
                        <a:gd name="connsiteX2" fmla="*/ 2319528 w 2325472"/>
                        <a:gd name="connsiteY2" fmla="*/ 66580 h 113220"/>
                        <a:gd name="connsiteX3" fmla="*/ 2317147 w 2325472"/>
                        <a:gd name="connsiteY3" fmla="*/ 64770 h 113220"/>
                        <a:gd name="connsiteX4" fmla="*/ 2306479 w 2325472"/>
                        <a:gd name="connsiteY4" fmla="*/ 59436 h 113220"/>
                        <a:gd name="connsiteX5" fmla="*/ 2295239 w 2325472"/>
                        <a:gd name="connsiteY5" fmla="*/ 56102 h 113220"/>
                        <a:gd name="connsiteX6" fmla="*/ 2283714 w 2325472"/>
                        <a:gd name="connsiteY6" fmla="*/ 54007 h 113220"/>
                        <a:gd name="connsiteX7" fmla="*/ 2277809 w 2325472"/>
                        <a:gd name="connsiteY7" fmla="*/ 53340 h 113220"/>
                        <a:gd name="connsiteX8" fmla="*/ 2272094 w 2325472"/>
                        <a:gd name="connsiteY8" fmla="*/ 52959 h 113220"/>
                        <a:gd name="connsiteX9" fmla="*/ 2250758 w 2325472"/>
                        <a:gd name="connsiteY9" fmla="*/ 51721 h 113220"/>
                        <a:gd name="connsiteX10" fmla="*/ 1517809 w 2325472"/>
                        <a:gd name="connsiteY10" fmla="*/ 28480 h 113220"/>
                        <a:gd name="connsiteX11" fmla="*/ 783812 w 2325472"/>
                        <a:gd name="connsiteY11" fmla="*/ 29623 h 113220"/>
                        <a:gd name="connsiteX12" fmla="*/ 560832 w 2325472"/>
                        <a:gd name="connsiteY12" fmla="*/ 36195 h 113220"/>
                        <a:gd name="connsiteX13" fmla="*/ 338614 w 2325472"/>
                        <a:gd name="connsiteY13" fmla="*/ 35433 h 113220"/>
                        <a:gd name="connsiteX14" fmla="*/ 198787 w 2325472"/>
                        <a:gd name="connsiteY14" fmla="*/ 23336 h 113220"/>
                        <a:gd name="connsiteX15" fmla="*/ 118586 w 2325472"/>
                        <a:gd name="connsiteY15" fmla="*/ 13716 h 113220"/>
                        <a:gd name="connsiteX16" fmla="*/ 11906 w 2325472"/>
                        <a:gd name="connsiteY16" fmla="*/ 0 h 113220"/>
                        <a:gd name="connsiteX17" fmla="*/ 0 w 2325472"/>
                        <a:gd name="connsiteY17" fmla="*/ 0 h 113220"/>
                        <a:gd name="connsiteX18" fmla="*/ 117634 w 2325472"/>
                        <a:gd name="connsiteY18" fmla="*/ 16954 h 113220"/>
                        <a:gd name="connsiteX19" fmla="*/ 337661 w 2325472"/>
                        <a:gd name="connsiteY19" fmla="*/ 42005 h 113220"/>
                        <a:gd name="connsiteX20" fmla="*/ 561213 w 2325472"/>
                        <a:gd name="connsiteY20" fmla="*/ 46101 h 113220"/>
                        <a:gd name="connsiteX21" fmla="*/ 784193 w 2325472"/>
                        <a:gd name="connsiteY21" fmla="*/ 42863 h 113220"/>
                        <a:gd name="connsiteX22" fmla="*/ 1517237 w 2325472"/>
                        <a:gd name="connsiteY22" fmla="*/ 41720 h 113220"/>
                        <a:gd name="connsiteX23" fmla="*/ 2249234 w 2325472"/>
                        <a:gd name="connsiteY23" fmla="*/ 64961 h 113220"/>
                        <a:gd name="connsiteX24" fmla="*/ 2270570 w 2325472"/>
                        <a:gd name="connsiteY24" fmla="*/ 65723 h 113220"/>
                        <a:gd name="connsiteX25" fmla="*/ 2275523 w 2325472"/>
                        <a:gd name="connsiteY25" fmla="*/ 65913 h 113220"/>
                        <a:gd name="connsiteX26" fmla="*/ 2280190 w 2325472"/>
                        <a:gd name="connsiteY26" fmla="*/ 66294 h 113220"/>
                        <a:gd name="connsiteX27" fmla="*/ 2289429 w 2325472"/>
                        <a:gd name="connsiteY27" fmla="*/ 67723 h 113220"/>
                        <a:gd name="connsiteX28" fmla="*/ 2302860 w 2325472"/>
                        <a:gd name="connsiteY28" fmla="*/ 72200 h 113220"/>
                        <a:gd name="connsiteX29" fmla="*/ 2304479 w 2325472"/>
                        <a:gd name="connsiteY29" fmla="*/ 73057 h 113220"/>
                        <a:gd name="connsiteX30" fmla="*/ 2305717 w 2325472"/>
                        <a:gd name="connsiteY30" fmla="*/ 73914 h 113220"/>
                        <a:gd name="connsiteX31" fmla="*/ 2306574 w 2325472"/>
                        <a:gd name="connsiteY31" fmla="*/ 74771 h 113220"/>
                        <a:gd name="connsiteX32" fmla="*/ 2307050 w 2325472"/>
                        <a:gd name="connsiteY32" fmla="*/ 75248 h 113220"/>
                        <a:gd name="connsiteX33" fmla="*/ 2307146 w 2325472"/>
                        <a:gd name="connsiteY33" fmla="*/ 75343 h 113220"/>
                        <a:gd name="connsiteX34" fmla="*/ 2307241 w 2325472"/>
                        <a:gd name="connsiteY34" fmla="*/ 75724 h 113220"/>
                        <a:gd name="connsiteX35" fmla="*/ 2307050 w 2325472"/>
                        <a:gd name="connsiteY35" fmla="*/ 76105 h 113220"/>
                        <a:gd name="connsiteX36" fmla="*/ 2306384 w 2325472"/>
                        <a:gd name="connsiteY36" fmla="*/ 76295 h 113220"/>
                        <a:gd name="connsiteX37" fmla="*/ 2306003 w 2325472"/>
                        <a:gd name="connsiteY37" fmla="*/ 76295 h 113220"/>
                        <a:gd name="connsiteX38" fmla="*/ 2304669 w 2325472"/>
                        <a:gd name="connsiteY38" fmla="*/ 76486 h 113220"/>
                        <a:gd name="connsiteX39" fmla="*/ 2302097 w 2325472"/>
                        <a:gd name="connsiteY39" fmla="*/ 76867 h 113220"/>
                        <a:gd name="connsiteX40" fmla="*/ 2291715 w 2325472"/>
                        <a:gd name="connsiteY40" fmla="*/ 78391 h 113220"/>
                        <a:gd name="connsiteX41" fmla="*/ 2270855 w 2325472"/>
                        <a:gd name="connsiteY41" fmla="*/ 81439 h 113220"/>
                        <a:gd name="connsiteX42" fmla="*/ 2228945 w 2325472"/>
                        <a:gd name="connsiteY42" fmla="*/ 87058 h 113220"/>
                        <a:gd name="connsiteX43" fmla="*/ 2059781 w 2325472"/>
                        <a:gd name="connsiteY43" fmla="*/ 103346 h 113220"/>
                        <a:gd name="connsiteX44" fmla="*/ 1955959 w 2325472"/>
                        <a:gd name="connsiteY44" fmla="*/ 108204 h 113220"/>
                        <a:gd name="connsiteX45" fmla="*/ 1718024 w 2325472"/>
                        <a:gd name="connsiteY45" fmla="*/ 106108 h 113220"/>
                        <a:gd name="connsiteX46" fmla="*/ 2060639 w 2325472"/>
                        <a:gd name="connsiteY46" fmla="*/ 110014 h 113220"/>
                        <a:gd name="connsiteX47" fmla="*/ 2231517 w 2325472"/>
                        <a:gd name="connsiteY47" fmla="*/ 96965 h 113220"/>
                        <a:gd name="connsiteX48" fmla="*/ 2273999 w 2325472"/>
                        <a:gd name="connsiteY48" fmla="*/ 92107 h 113220"/>
                        <a:gd name="connsiteX49" fmla="*/ 2295144 w 2325472"/>
                        <a:gd name="connsiteY49" fmla="*/ 89440 h 113220"/>
                        <a:gd name="connsiteX50" fmla="*/ 2305717 w 2325472"/>
                        <a:gd name="connsiteY50" fmla="*/ 88106 h 113220"/>
                        <a:gd name="connsiteX51" fmla="*/ 2312003 w 2325472"/>
                        <a:gd name="connsiteY51" fmla="*/ 87249 h 113220"/>
                        <a:gd name="connsiteX52" fmla="*/ 2316861 w 2325472"/>
                        <a:gd name="connsiteY52" fmla="*/ 86582 h 113220"/>
                        <a:gd name="connsiteX53" fmla="*/ 2321147 w 2325472"/>
                        <a:gd name="connsiteY53" fmla="*/ 85630 h 113220"/>
                        <a:gd name="connsiteX54" fmla="*/ 2323243 w 2325472"/>
                        <a:gd name="connsiteY54" fmla="*/ 85058 h 113220"/>
                        <a:gd name="connsiteX55" fmla="*/ 2323814 w 2325472"/>
                        <a:gd name="connsiteY55" fmla="*/ 85058 h 113220"/>
                        <a:gd name="connsiteX56" fmla="*/ 2324195 w 2325472"/>
                        <a:gd name="connsiteY56" fmla="*/ 84677 h 113220"/>
                        <a:gd name="connsiteX57" fmla="*/ 2324386 w 2325472"/>
                        <a:gd name="connsiteY57" fmla="*/ 83915 h 113220"/>
                        <a:gd name="connsiteX58" fmla="*/ 2325148 w 2325472"/>
                        <a:gd name="connsiteY58" fmla="*/ 80772 h 113220"/>
                        <a:gd name="connsiteX59" fmla="*/ 2325243 w 2325472"/>
                        <a:gd name="connsiteY59" fmla="*/ 75248 h 113220"/>
                        <a:gd name="connsiteX60" fmla="*/ 2325053 w 2325472"/>
                        <a:gd name="connsiteY60" fmla="*/ 74390 h 113220"/>
                        <a:gd name="connsiteX61" fmla="*/ 2323814 w 2325472"/>
                        <a:gd name="connsiteY61" fmla="*/ 71152 h 113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220">
                          <a:moveTo>
                            <a:pt x="2323624" y="71342"/>
                          </a:move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59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0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510" y="25146"/>
                            <a:pt x="783812" y="29623"/>
                          </a:cubicBezTo>
                          <a:cubicBezTo>
                            <a:pt x="709422" y="31433"/>
                            <a:pt x="635032" y="34004"/>
                            <a:pt x="560832" y="36195"/>
                          </a:cubicBezTo>
                          <a:cubicBezTo>
                            <a:pt x="486632" y="38291"/>
                            <a:pt x="412433" y="39243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90310" y="27337"/>
                            <a:pt x="263366" y="36957"/>
                            <a:pt x="337661" y="42005"/>
                          </a:cubicBezTo>
                          <a:cubicBezTo>
                            <a:pt x="411956" y="46958"/>
                            <a:pt x="486728" y="47054"/>
                            <a:pt x="561213" y="46101"/>
                          </a:cubicBezTo>
                          <a:cubicBezTo>
                            <a:pt x="635699" y="44958"/>
                            <a:pt x="709898" y="43625"/>
                            <a:pt x="784193" y="42863"/>
                          </a:cubicBezTo>
                          <a:cubicBezTo>
                            <a:pt x="1028510" y="38386"/>
                            <a:pt x="1272921" y="38005"/>
                            <a:pt x="1517237" y="41720"/>
                          </a:cubicBezTo>
                          <a:cubicBezTo>
                            <a:pt x="1761458" y="45434"/>
                            <a:pt x="2005584" y="53054"/>
                            <a:pt x="2249234" y="64961"/>
                          </a:cubicBezTo>
                          <a:lnTo>
                            <a:pt x="2270570" y="65723"/>
                          </a:lnTo>
                          <a:cubicBezTo>
                            <a:pt x="2272475" y="65723"/>
                            <a:pt x="2273999" y="65913"/>
                            <a:pt x="2275523" y="65913"/>
                          </a:cubicBezTo>
                          <a:cubicBezTo>
                            <a:pt x="2277047" y="66008"/>
                            <a:pt x="2278666" y="66199"/>
                            <a:pt x="2280190" y="66294"/>
                          </a:cubicBezTo>
                          <a:cubicBezTo>
                            <a:pt x="2283333" y="66675"/>
                            <a:pt x="2286381" y="67151"/>
                            <a:pt x="2289429" y="67723"/>
                          </a:cubicBezTo>
                          <a:cubicBezTo>
                            <a:pt x="2294573" y="68771"/>
                            <a:pt x="2299335" y="70295"/>
                            <a:pt x="2302860" y="72200"/>
                          </a:cubicBezTo>
                          <a:cubicBezTo>
                            <a:pt x="2303431" y="72485"/>
                            <a:pt x="2304002" y="72771"/>
                            <a:pt x="2304479" y="73057"/>
                          </a:cubicBezTo>
                          <a:lnTo>
                            <a:pt x="2305717" y="73914"/>
                          </a:lnTo>
                          <a:cubicBezTo>
                            <a:pt x="2305717" y="73914"/>
                            <a:pt x="2306288" y="74486"/>
                            <a:pt x="2306574" y="74771"/>
                          </a:cubicBezTo>
                          <a:cubicBezTo>
                            <a:pt x="2306955" y="75057"/>
                            <a:pt x="2307050" y="75438"/>
                            <a:pt x="2307050" y="75248"/>
                          </a:cubicBezTo>
                          <a:cubicBezTo>
                            <a:pt x="2307050" y="75248"/>
                            <a:pt x="2307050" y="75248"/>
                            <a:pt x="2307146" y="75343"/>
                          </a:cubicBezTo>
                          <a:cubicBezTo>
                            <a:pt x="2307146" y="75438"/>
                            <a:pt x="2307241" y="75629"/>
                            <a:pt x="2307241" y="75724"/>
                          </a:cubicBezTo>
                          <a:cubicBezTo>
                            <a:pt x="2307241" y="75819"/>
                            <a:pt x="2307241" y="76105"/>
                            <a:pt x="2307050" y="76105"/>
                          </a:cubicBezTo>
                          <a:lnTo>
                            <a:pt x="2306384" y="76295"/>
                          </a:lnTo>
                          <a:cubicBezTo>
                            <a:pt x="2306384" y="76295"/>
                            <a:pt x="2306384" y="76295"/>
                            <a:pt x="2306003" y="76295"/>
                          </a:cubicBezTo>
                          <a:lnTo>
                            <a:pt x="2304669" y="76486"/>
                          </a:lnTo>
                          <a:lnTo>
                            <a:pt x="2302097" y="76867"/>
                          </a:lnTo>
                          <a:lnTo>
                            <a:pt x="2291715" y="78391"/>
                          </a:lnTo>
                          <a:cubicBezTo>
                            <a:pt x="2284762" y="79438"/>
                            <a:pt x="2277809" y="80486"/>
                            <a:pt x="2270855" y="81439"/>
                          </a:cubicBezTo>
                          <a:cubicBezTo>
                            <a:pt x="2256854" y="83344"/>
                            <a:pt x="2242947" y="85344"/>
                            <a:pt x="2228945" y="87058"/>
                          </a:cubicBezTo>
                          <a:cubicBezTo>
                            <a:pt x="2172938" y="94107"/>
                            <a:pt x="2116455" y="99536"/>
                            <a:pt x="2059781" y="103346"/>
                          </a:cubicBezTo>
                          <a:cubicBezTo>
                            <a:pt x="2025206" y="105632"/>
                            <a:pt x="1990630" y="107156"/>
                            <a:pt x="1955959" y="108204"/>
                          </a:cubicBezTo>
                          <a:cubicBezTo>
                            <a:pt x="1876711" y="110680"/>
                            <a:pt x="1797177" y="110014"/>
                            <a:pt x="1718024" y="106108"/>
                          </a:cubicBezTo>
                          <a:cubicBezTo>
                            <a:pt x="1831562" y="114014"/>
                            <a:pt x="1946339" y="115348"/>
                            <a:pt x="2060639" y="110014"/>
                          </a:cubicBezTo>
                          <a:cubicBezTo>
                            <a:pt x="2117789" y="107252"/>
                            <a:pt x="2174748" y="102965"/>
                            <a:pt x="2231517" y="96965"/>
                          </a:cubicBezTo>
                          <a:cubicBezTo>
                            <a:pt x="2245709" y="95536"/>
                            <a:pt x="2259806" y="93726"/>
                            <a:pt x="2273999" y="92107"/>
                          </a:cubicBezTo>
                          <a:cubicBezTo>
                            <a:pt x="2281047" y="91345"/>
                            <a:pt x="2288096" y="90392"/>
                            <a:pt x="2295144" y="89440"/>
                          </a:cubicBezTo>
                          <a:lnTo>
                            <a:pt x="2305717" y="88106"/>
                          </a:lnTo>
                          <a:lnTo>
                            <a:pt x="2312003" y="87249"/>
                          </a:lnTo>
                          <a:lnTo>
                            <a:pt x="2316861" y="86582"/>
                          </a:lnTo>
                          <a:cubicBezTo>
                            <a:pt x="2318480" y="86392"/>
                            <a:pt x="2319719" y="85916"/>
                            <a:pt x="2321147" y="85630"/>
                          </a:cubicBezTo>
                          <a:lnTo>
                            <a:pt x="2323243" y="85058"/>
                          </a:lnTo>
                          <a:lnTo>
                            <a:pt x="2323814" y="85058"/>
                          </a:lnTo>
                          <a:cubicBezTo>
                            <a:pt x="2323814" y="85058"/>
                            <a:pt x="2324195" y="84868"/>
                            <a:pt x="2324195" y="84677"/>
                          </a:cubicBezTo>
                          <a:lnTo>
                            <a:pt x="2324386" y="83915"/>
                          </a:lnTo>
                          <a:lnTo>
                            <a:pt x="2325148" y="80772"/>
                          </a:lnTo>
                          <a:cubicBezTo>
                            <a:pt x="2325338" y="78962"/>
                            <a:pt x="2325719" y="77153"/>
                            <a:pt x="2325243" y="75248"/>
                          </a:cubicBezTo>
                          <a:cubicBezTo>
                            <a:pt x="2325243" y="74962"/>
                            <a:pt x="2325148" y="74676"/>
                            <a:pt x="2325053" y="74390"/>
                          </a:cubicBezTo>
                          <a:cubicBezTo>
                            <a:pt x="2324767" y="73247"/>
                            <a:pt x="2324672" y="72200"/>
                            <a:pt x="2323814" y="711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7" name="Vrije vorm: vorm 8996">
                      <a:extLst>
                        <a:ext uri="{FF2B5EF4-FFF2-40B4-BE49-F238E27FC236}">
                          <a16:creationId xmlns:a16="http://schemas.microsoft.com/office/drawing/2014/main" id="{78DF4B05-99C1-D790-1A3B-DA750AA59A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866" y="2885757"/>
                      <a:ext cx="590930" cy="14776"/>
                    </a:xfrm>
                    <a:custGeom>
                      <a:avLst/>
                      <a:gdLst>
                        <a:gd name="connsiteX0" fmla="*/ 214027 w 590930"/>
                        <a:gd name="connsiteY0" fmla="*/ 1143 h 14776"/>
                        <a:gd name="connsiteX1" fmla="*/ 60008 w 590930"/>
                        <a:gd name="connsiteY1" fmla="*/ 1524 h 14776"/>
                        <a:gd name="connsiteX2" fmla="*/ 0 w 590930"/>
                        <a:gd name="connsiteY2" fmla="*/ 1714 h 14776"/>
                        <a:gd name="connsiteX3" fmla="*/ 210598 w 590930"/>
                        <a:gd name="connsiteY3" fmla="*/ 14383 h 14776"/>
                        <a:gd name="connsiteX4" fmla="*/ 300800 w 590930"/>
                        <a:gd name="connsiteY4" fmla="*/ 14383 h 14776"/>
                        <a:gd name="connsiteX5" fmla="*/ 345853 w 590930"/>
                        <a:gd name="connsiteY5" fmla="*/ 13430 h 14776"/>
                        <a:gd name="connsiteX6" fmla="*/ 390811 w 590930"/>
                        <a:gd name="connsiteY6" fmla="*/ 11811 h 14776"/>
                        <a:gd name="connsiteX7" fmla="*/ 570167 w 590930"/>
                        <a:gd name="connsiteY7" fmla="*/ 1429 h 14776"/>
                        <a:gd name="connsiteX8" fmla="*/ 590931 w 590930"/>
                        <a:gd name="connsiteY8" fmla="*/ 0 h 14776"/>
                        <a:gd name="connsiteX9" fmla="*/ 518350 w 590930"/>
                        <a:gd name="connsiteY9" fmla="*/ 191 h 14776"/>
                        <a:gd name="connsiteX10" fmla="*/ 316706 w 590930"/>
                        <a:gd name="connsiteY10" fmla="*/ 762 h 14776"/>
                        <a:gd name="connsiteX11" fmla="*/ 213931 w 590930"/>
                        <a:gd name="connsiteY11" fmla="*/ 1048 h 14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776">
                          <a:moveTo>
                            <a:pt x="214027" y="1143"/>
                          </a:moveTo>
                          <a:lnTo>
                            <a:pt x="60008" y="1524"/>
                          </a:lnTo>
                          <a:lnTo>
                            <a:pt x="0" y="1714"/>
                          </a:lnTo>
                          <a:cubicBezTo>
                            <a:pt x="69913" y="7239"/>
                            <a:pt x="140017" y="11906"/>
                            <a:pt x="210598" y="14383"/>
                          </a:cubicBezTo>
                          <a:cubicBezTo>
                            <a:pt x="240602" y="14859"/>
                            <a:pt x="270700" y="14954"/>
                            <a:pt x="300800" y="14383"/>
                          </a:cubicBezTo>
                          <a:cubicBezTo>
                            <a:pt x="315849" y="14288"/>
                            <a:pt x="330803" y="13716"/>
                            <a:pt x="345853" y="13430"/>
                          </a:cubicBezTo>
                          <a:cubicBezTo>
                            <a:pt x="360807" y="12954"/>
                            <a:pt x="375857" y="12478"/>
                            <a:pt x="390811" y="11811"/>
                          </a:cubicBezTo>
                          <a:cubicBezTo>
                            <a:pt x="450818" y="9334"/>
                            <a:pt x="510540" y="5620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1"/>
                          </a:ln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8" name="Vrije vorm: vorm 8997">
                      <a:extLst>
                        <a:ext uri="{FF2B5EF4-FFF2-40B4-BE49-F238E27FC236}">
                          <a16:creationId xmlns:a16="http://schemas.microsoft.com/office/drawing/2014/main" id="{FD0D7F9E-2530-52B8-5B74-DBA5EDD61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83757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9" name="Vrije vorm: vorm 8998">
                      <a:extLst>
                        <a:ext uri="{FF2B5EF4-FFF2-40B4-BE49-F238E27FC236}">
                          <a16:creationId xmlns:a16="http://schemas.microsoft.com/office/drawing/2014/main" id="{C8E422BE-18AF-2FBF-435B-67191BFC6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6520"/>
                      <a:ext cx="329755" cy="17906"/>
                    </a:xfrm>
                    <a:custGeom>
                      <a:avLst/>
                      <a:gdLst>
                        <a:gd name="connsiteX0" fmla="*/ 329660 w 329755"/>
                        <a:gd name="connsiteY0" fmla="*/ 4667 h 17906"/>
                        <a:gd name="connsiteX1" fmla="*/ 105346 w 329755"/>
                        <a:gd name="connsiteY1" fmla="*/ 0 h 17906"/>
                        <a:gd name="connsiteX2" fmla="*/ 36386 w 329755"/>
                        <a:gd name="connsiteY2" fmla="*/ 2000 h 17906"/>
                        <a:gd name="connsiteX3" fmla="*/ 0 w 329755"/>
                        <a:gd name="connsiteY3" fmla="*/ 3048 h 17906"/>
                        <a:gd name="connsiteX4" fmla="*/ 104299 w 329755"/>
                        <a:gd name="connsiteY4" fmla="*/ 13240 h 17906"/>
                        <a:gd name="connsiteX5" fmla="*/ 329184 w 329755"/>
                        <a:gd name="connsiteY5" fmla="*/ 17907 h 17906"/>
                        <a:gd name="connsiteX6" fmla="*/ 329755 w 329755"/>
                        <a:gd name="connsiteY6" fmla="*/ 17907 h 17906"/>
                        <a:gd name="connsiteX7" fmla="*/ 329755 w 329755"/>
                        <a:gd name="connsiteY7" fmla="*/ 4667 h 17906"/>
                        <a:gd name="connsiteX8" fmla="*/ 329660 w 329755"/>
                        <a:gd name="connsiteY8" fmla="*/ 4667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7906">
                          <a:moveTo>
                            <a:pt x="329660" y="4667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429"/>
                            <a:pt x="36386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3" y="10001"/>
                            <a:pt x="104299" y="13240"/>
                          </a:cubicBezTo>
                          <a:cubicBezTo>
                            <a:pt x="179165" y="15430"/>
                            <a:pt x="254127" y="17050"/>
                            <a:pt x="329184" y="17907"/>
                          </a:cubicBezTo>
                          <a:cubicBezTo>
                            <a:pt x="329374" y="17907"/>
                            <a:pt x="329565" y="17907"/>
                            <a:pt x="329755" y="17907"/>
                          </a:cubicBezTo>
                          <a:lnTo>
                            <a:pt x="329755" y="4667"/>
                          </a:lnTo>
                          <a:cubicBezTo>
                            <a:pt x="329755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0" name="Vrije vorm: vorm 8999">
                      <a:extLst>
                        <a:ext uri="{FF2B5EF4-FFF2-40B4-BE49-F238E27FC236}">
                          <a16:creationId xmlns:a16="http://schemas.microsoft.com/office/drawing/2014/main" id="{8E59D19E-C062-7293-E366-6079F84AA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766"/>
                    </a:xfrm>
                    <a:custGeom>
                      <a:avLst/>
                      <a:gdLst>
                        <a:gd name="connsiteX0" fmla="*/ 1578293 w 1578482"/>
                        <a:gd name="connsiteY0" fmla="*/ 0 h 32766"/>
                        <a:gd name="connsiteX1" fmla="*/ 1302830 w 1578482"/>
                        <a:gd name="connsiteY1" fmla="*/ 7620 h 32766"/>
                        <a:gd name="connsiteX2" fmla="*/ 1173671 w 1578482"/>
                        <a:gd name="connsiteY2" fmla="*/ 10097 h 32766"/>
                        <a:gd name="connsiteX3" fmla="*/ 721328 w 1578482"/>
                        <a:gd name="connsiteY3" fmla="*/ 13145 h 32766"/>
                        <a:gd name="connsiteX4" fmla="*/ 495110 w 1578482"/>
                        <a:gd name="connsiteY4" fmla="*/ 9049 h 32766"/>
                        <a:gd name="connsiteX5" fmla="*/ 268510 w 1578482"/>
                        <a:gd name="connsiteY5" fmla="*/ 12859 h 32766"/>
                        <a:gd name="connsiteX6" fmla="*/ 104394 w 1578482"/>
                        <a:gd name="connsiteY6" fmla="*/ 23717 h 32766"/>
                        <a:gd name="connsiteX7" fmla="*/ 0 w 1578482"/>
                        <a:gd name="connsiteY7" fmla="*/ 32766 h 32766"/>
                        <a:gd name="connsiteX8" fmla="*/ 45148 w 1578482"/>
                        <a:gd name="connsiteY8" fmla="*/ 32766 h 32766"/>
                        <a:gd name="connsiteX9" fmla="*/ 269081 w 1578482"/>
                        <a:gd name="connsiteY9" fmla="*/ 19526 h 32766"/>
                        <a:gd name="connsiteX10" fmla="*/ 494919 w 1578482"/>
                        <a:gd name="connsiteY10" fmla="*/ 15716 h 32766"/>
                        <a:gd name="connsiteX11" fmla="*/ 721138 w 1578482"/>
                        <a:gd name="connsiteY11" fmla="*/ 19812 h 32766"/>
                        <a:gd name="connsiteX12" fmla="*/ 1174052 w 1578482"/>
                        <a:gd name="connsiteY12" fmla="*/ 16764 h 32766"/>
                        <a:gd name="connsiteX13" fmla="*/ 1578293 w 1578482"/>
                        <a:gd name="connsiteY13" fmla="*/ 381 h 32766"/>
                        <a:gd name="connsiteX14" fmla="*/ 1578483 w 1578482"/>
                        <a:gd name="connsiteY14" fmla="*/ 95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2" h="32766">
                          <a:moveTo>
                            <a:pt x="1578293" y="0"/>
                          </a:moveTo>
                          <a:cubicBezTo>
                            <a:pt x="1486471" y="2953"/>
                            <a:pt x="1394651" y="5525"/>
                            <a:pt x="1302830" y="7620"/>
                          </a:cubicBezTo>
                          <a:cubicBezTo>
                            <a:pt x="1259777" y="8573"/>
                            <a:pt x="1216724" y="9430"/>
                            <a:pt x="1173671" y="10097"/>
                          </a:cubicBez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19576" y="8096"/>
                            <a:pt x="343853" y="9620"/>
                            <a:pt x="268510" y="12859"/>
                          </a:cubicBezTo>
                          <a:cubicBezTo>
                            <a:pt x="213646" y="15621"/>
                            <a:pt x="158972" y="19336"/>
                            <a:pt x="104394" y="23717"/>
                          </a:cubicBezTo>
                          <a:cubicBezTo>
                            <a:pt x="69533" y="26479"/>
                            <a:pt x="34766" y="29432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119634" y="26956"/>
                            <a:pt x="194215" y="22384"/>
                            <a:pt x="269081" y="19526"/>
                          </a:cubicBezTo>
                          <a:cubicBezTo>
                            <a:pt x="344329" y="16288"/>
                            <a:pt x="419576" y="14764"/>
                            <a:pt x="494919" y="15716"/>
                          </a:cubicBezTo>
                          <a:cubicBezTo>
                            <a:pt x="570262" y="16574"/>
                            <a:pt x="645605" y="18955"/>
                            <a:pt x="721138" y="19812"/>
                          </a:cubicBezTo>
                          <a:cubicBezTo>
                            <a:pt x="872109" y="21717"/>
                            <a:pt x="1023176" y="20288"/>
                            <a:pt x="1174052" y="16764"/>
                          </a:cubicBezTo>
                          <a:cubicBezTo>
                            <a:pt x="1308926" y="12573"/>
                            <a:pt x="1443609" y="6763"/>
                            <a:pt x="1578293" y="381"/>
                          </a:cubicBezTo>
                          <a:cubicBezTo>
                            <a:pt x="1578293" y="286"/>
                            <a:pt x="1578388" y="191"/>
                            <a:pt x="1578483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1" name="Vrije vorm: vorm 9000">
                      <a:extLst>
                        <a:ext uri="{FF2B5EF4-FFF2-40B4-BE49-F238E27FC236}">
                          <a16:creationId xmlns:a16="http://schemas.microsoft.com/office/drawing/2014/main" id="{B48FAF69-0341-73E1-C65C-E0D88991C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8916"/>
                      <a:ext cx="2540412" cy="120110"/>
                    </a:xfrm>
                    <a:custGeom>
                      <a:avLst/>
                      <a:gdLst>
                        <a:gd name="connsiteX0" fmla="*/ 2211800 w 2540412"/>
                        <a:gd name="connsiteY0" fmla="*/ 17240 h 120110"/>
                        <a:gd name="connsiteX1" fmla="*/ 2030349 w 2540412"/>
                        <a:gd name="connsiteY1" fmla="*/ 21527 h 120110"/>
                        <a:gd name="connsiteX2" fmla="*/ 1713262 w 2540412"/>
                        <a:gd name="connsiteY2" fmla="*/ 21527 h 120110"/>
                        <a:gd name="connsiteX3" fmla="*/ 1554861 w 2540412"/>
                        <a:gd name="connsiteY3" fmla="*/ 17145 h 120110"/>
                        <a:gd name="connsiteX4" fmla="*/ 1396270 w 2540412"/>
                        <a:gd name="connsiteY4" fmla="*/ 12097 h 120110"/>
                        <a:gd name="connsiteX5" fmla="*/ 1316736 w 2540412"/>
                        <a:gd name="connsiteY5" fmla="*/ 11335 h 120110"/>
                        <a:gd name="connsiteX6" fmla="*/ 1237107 w 2540412"/>
                        <a:gd name="connsiteY6" fmla="*/ 12954 h 120110"/>
                        <a:gd name="connsiteX7" fmla="*/ 1078897 w 2540412"/>
                        <a:gd name="connsiteY7" fmla="*/ 25908 h 120110"/>
                        <a:gd name="connsiteX8" fmla="*/ 922973 w 2540412"/>
                        <a:gd name="connsiteY8" fmla="*/ 47435 h 120110"/>
                        <a:gd name="connsiteX9" fmla="*/ 767429 w 2540412"/>
                        <a:gd name="connsiteY9" fmla="*/ 69056 h 120110"/>
                        <a:gd name="connsiteX10" fmla="*/ 531686 w 2540412"/>
                        <a:gd name="connsiteY10" fmla="*/ 95060 h 120110"/>
                        <a:gd name="connsiteX11" fmla="*/ 0 w 2540412"/>
                        <a:gd name="connsiteY11" fmla="*/ 120015 h 120110"/>
                        <a:gd name="connsiteX12" fmla="*/ 769144 w 2540412"/>
                        <a:gd name="connsiteY12" fmla="*/ 75629 h 120110"/>
                        <a:gd name="connsiteX13" fmla="*/ 924973 w 2540412"/>
                        <a:gd name="connsiteY13" fmla="*/ 54007 h 120110"/>
                        <a:gd name="connsiteX14" fmla="*/ 1080421 w 2540412"/>
                        <a:gd name="connsiteY14" fmla="*/ 32480 h 120110"/>
                        <a:gd name="connsiteX15" fmla="*/ 1237393 w 2540412"/>
                        <a:gd name="connsiteY15" fmla="*/ 19621 h 120110"/>
                        <a:gd name="connsiteX16" fmla="*/ 1316450 w 2540412"/>
                        <a:gd name="connsiteY16" fmla="*/ 18002 h 120110"/>
                        <a:gd name="connsiteX17" fmla="*/ 1395603 w 2540412"/>
                        <a:gd name="connsiteY17" fmla="*/ 18764 h 120110"/>
                        <a:gd name="connsiteX18" fmla="*/ 1554004 w 2540412"/>
                        <a:gd name="connsiteY18" fmla="*/ 23813 h 120110"/>
                        <a:gd name="connsiteX19" fmla="*/ 1712690 w 2540412"/>
                        <a:gd name="connsiteY19" fmla="*/ 28194 h 120110"/>
                        <a:gd name="connsiteX20" fmla="*/ 2030349 w 2540412"/>
                        <a:gd name="connsiteY20" fmla="*/ 28194 h 120110"/>
                        <a:gd name="connsiteX21" fmla="*/ 2540413 w 2540412"/>
                        <a:gd name="connsiteY21" fmla="*/ 953 h 120110"/>
                        <a:gd name="connsiteX22" fmla="*/ 2540413 w 2540412"/>
                        <a:gd name="connsiteY22" fmla="*/ 0 h 120110"/>
                        <a:gd name="connsiteX23" fmla="*/ 2211610 w 2540412"/>
                        <a:gd name="connsiteY23" fmla="*/ 17145 h 12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20110">
                          <a:moveTo>
                            <a:pt x="2211800" y="17240"/>
                          </a:moveTo>
                          <a:cubicBezTo>
                            <a:pt x="2151317" y="19241"/>
                            <a:pt x="2090833" y="20860"/>
                            <a:pt x="2030349" y="21527"/>
                          </a:cubicBezTo>
                          <a:cubicBezTo>
                            <a:pt x="1924622" y="23336"/>
                            <a:pt x="1818894" y="23432"/>
                            <a:pt x="1713262" y="21527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40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5"/>
                            <a:pt x="922973" y="47435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689229" y="79343"/>
                            <a:pt x="610648" y="87821"/>
                            <a:pt x="531686" y="95060"/>
                          </a:cubicBezTo>
                          <a:cubicBezTo>
                            <a:pt x="355473" y="111062"/>
                            <a:pt x="177832" y="119444"/>
                            <a:pt x="0" y="120015"/>
                          </a:cubicBezTo>
                          <a:cubicBezTo>
                            <a:pt x="257365" y="121444"/>
                            <a:pt x="515302" y="106775"/>
                            <a:pt x="769144" y="75629"/>
                          </a:cubicBezTo>
                          <a:cubicBezTo>
                            <a:pt x="821246" y="69152"/>
                            <a:pt x="873252" y="61627"/>
                            <a:pt x="924973" y="54007"/>
                          </a:cubicBezTo>
                          <a:cubicBezTo>
                            <a:pt x="976694" y="46387"/>
                            <a:pt x="1028414" y="38671"/>
                            <a:pt x="1080421" y="32480"/>
                          </a:cubicBezTo>
                          <a:cubicBezTo>
                            <a:pt x="1132427" y="26289"/>
                            <a:pt x="1184815" y="21622"/>
                            <a:pt x="1237393" y="19621"/>
                          </a:cubicBezTo>
                          <a:cubicBezTo>
                            <a:pt x="1263682" y="18669"/>
                            <a:pt x="1290066" y="18098"/>
                            <a:pt x="1316450" y="18002"/>
                          </a:cubicBezTo>
                          <a:cubicBezTo>
                            <a:pt x="1342835" y="18002"/>
                            <a:pt x="1369219" y="18288"/>
                            <a:pt x="1395603" y="18764"/>
                          </a:cubicBezTo>
                          <a:cubicBezTo>
                            <a:pt x="1448372" y="19907"/>
                            <a:pt x="1501140" y="22003"/>
                            <a:pt x="1554004" y="23813"/>
                          </a:cubicBezTo>
                          <a:cubicBezTo>
                            <a:pt x="1606868" y="25717"/>
                            <a:pt x="1659731" y="27051"/>
                            <a:pt x="1712690" y="28194"/>
                          </a:cubicBezTo>
                          <a:cubicBezTo>
                            <a:pt x="1818513" y="30099"/>
                            <a:pt x="1924431" y="30099"/>
                            <a:pt x="2030349" y="28194"/>
                          </a:cubicBezTo>
                          <a:cubicBezTo>
                            <a:pt x="2200847" y="24194"/>
                            <a:pt x="2371058" y="14859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525"/>
                            <a:pt x="2211610" y="1714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2" name="Vrije vorm: vorm 9001">
                      <a:extLst>
                        <a:ext uri="{FF2B5EF4-FFF2-40B4-BE49-F238E27FC236}">
                          <a16:creationId xmlns:a16="http://schemas.microsoft.com/office/drawing/2014/main" id="{052B0B80-8C74-94FE-6E8D-48F7E7320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7790"/>
                      <a:ext cx="588454" cy="24797"/>
                    </a:xfrm>
                    <a:custGeom>
                      <a:avLst/>
                      <a:gdLst>
                        <a:gd name="connsiteX0" fmla="*/ 140208 w 588454"/>
                        <a:gd name="connsiteY0" fmla="*/ 24479 h 24797"/>
                        <a:gd name="connsiteX1" fmla="*/ 446913 w 588454"/>
                        <a:gd name="connsiteY1" fmla="*/ 15907 h 24797"/>
                        <a:gd name="connsiteX2" fmla="*/ 588455 w 588454"/>
                        <a:gd name="connsiteY2" fmla="*/ 0 h 24797"/>
                        <a:gd name="connsiteX3" fmla="*/ 490442 w 588454"/>
                        <a:gd name="connsiteY3" fmla="*/ 6858 h 24797"/>
                        <a:gd name="connsiteX4" fmla="*/ 445961 w 588454"/>
                        <a:gd name="connsiteY4" fmla="*/ 9335 h 24797"/>
                        <a:gd name="connsiteX5" fmla="*/ 140494 w 588454"/>
                        <a:gd name="connsiteY5" fmla="*/ 17907 h 24797"/>
                        <a:gd name="connsiteX6" fmla="*/ 83534 w 588454"/>
                        <a:gd name="connsiteY6" fmla="*/ 17431 h 24797"/>
                        <a:gd name="connsiteX7" fmla="*/ 1810 w 588454"/>
                        <a:gd name="connsiteY7" fmla="*/ 15621 h 24797"/>
                        <a:gd name="connsiteX8" fmla="*/ 1810 w 588454"/>
                        <a:gd name="connsiteY8" fmla="*/ 15621 h 24797"/>
                        <a:gd name="connsiteX9" fmla="*/ 0 w 588454"/>
                        <a:gd name="connsiteY9" fmla="*/ 15621 h 24797"/>
                        <a:gd name="connsiteX10" fmla="*/ 0 w 588454"/>
                        <a:gd name="connsiteY10" fmla="*/ 17240 h 24797"/>
                        <a:gd name="connsiteX11" fmla="*/ 1810 w 588454"/>
                        <a:gd name="connsiteY11" fmla="*/ 17336 h 24797"/>
                        <a:gd name="connsiteX12" fmla="*/ 1810 w 588454"/>
                        <a:gd name="connsiteY12" fmla="*/ 17336 h 24797"/>
                        <a:gd name="connsiteX13" fmla="*/ 140208 w 588454"/>
                        <a:gd name="connsiteY13" fmla="*/ 24575 h 24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97">
                          <a:moveTo>
                            <a:pt x="140208" y="24479"/>
                          </a:moveTo>
                          <a:cubicBezTo>
                            <a:pt x="242507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953"/>
                            <a:pt x="490442" y="6858"/>
                          </a:cubicBezTo>
                          <a:cubicBezTo>
                            <a:pt x="475583" y="7715"/>
                            <a:pt x="460820" y="8668"/>
                            <a:pt x="445961" y="9335"/>
                          </a:cubicBezTo>
                          <a:cubicBezTo>
                            <a:pt x="344519" y="16383"/>
                            <a:pt x="242411" y="19241"/>
                            <a:pt x="140494" y="17907"/>
                          </a:cubicBezTo>
                          <a:cubicBezTo>
                            <a:pt x="121539" y="17907"/>
                            <a:pt x="102489" y="17621"/>
                            <a:pt x="83534" y="17431"/>
                          </a:cubicBezTo>
                          <a:cubicBezTo>
                            <a:pt x="56293" y="17145"/>
                            <a:pt x="29051" y="16478"/>
                            <a:pt x="1810" y="15621"/>
                          </a:cubicBezTo>
                          <a:lnTo>
                            <a:pt x="1810" y="15621"/>
                          </a:lnTo>
                          <a:cubicBezTo>
                            <a:pt x="1238" y="15621"/>
                            <a:pt x="571" y="15621"/>
                            <a:pt x="0" y="15621"/>
                          </a:cubicBezTo>
                          <a:lnTo>
                            <a:pt x="0" y="17240"/>
                          </a:lnTo>
                          <a:cubicBezTo>
                            <a:pt x="571" y="17240"/>
                            <a:pt x="1238" y="17240"/>
                            <a:pt x="1810" y="17336"/>
                          </a:cubicBezTo>
                          <a:lnTo>
                            <a:pt x="1810" y="17336"/>
                          </a:lnTo>
                          <a:cubicBezTo>
                            <a:pt x="47816" y="20479"/>
                            <a:pt x="93917" y="23050"/>
                            <a:pt x="140208" y="2457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3" name="Vrije vorm: vorm 9002">
                      <a:extLst>
                        <a:ext uri="{FF2B5EF4-FFF2-40B4-BE49-F238E27FC236}">
                          <a16:creationId xmlns:a16="http://schemas.microsoft.com/office/drawing/2014/main" id="{3A7023C6-CEBE-378E-FB69-A5FB25773F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8882"/>
                      <a:ext cx="832104" cy="40249"/>
                    </a:xfrm>
                    <a:custGeom>
                      <a:avLst/>
                      <a:gdLst>
                        <a:gd name="connsiteX0" fmla="*/ 240697 w 832104"/>
                        <a:gd name="connsiteY0" fmla="*/ 6816 h 40249"/>
                        <a:gd name="connsiteX1" fmla="*/ 164973 w 832104"/>
                        <a:gd name="connsiteY1" fmla="*/ 14437 h 40249"/>
                        <a:gd name="connsiteX2" fmla="*/ 0 w 832104"/>
                        <a:gd name="connsiteY2" fmla="*/ 40249 h 40249"/>
                        <a:gd name="connsiteX3" fmla="*/ 241649 w 832104"/>
                        <a:gd name="connsiteY3" fmla="*/ 13389 h 40249"/>
                        <a:gd name="connsiteX4" fmla="*/ 643890 w 832104"/>
                        <a:gd name="connsiteY4" fmla="*/ 10341 h 40249"/>
                        <a:gd name="connsiteX5" fmla="*/ 832104 w 832104"/>
                        <a:gd name="connsiteY5" fmla="*/ 15199 h 40249"/>
                        <a:gd name="connsiteX6" fmla="*/ 701707 w 832104"/>
                        <a:gd name="connsiteY6" fmla="*/ 7007 h 40249"/>
                        <a:gd name="connsiteX7" fmla="*/ 644462 w 832104"/>
                        <a:gd name="connsiteY7" fmla="*/ 3673 h 40249"/>
                        <a:gd name="connsiteX8" fmla="*/ 240697 w 832104"/>
                        <a:gd name="connsiteY8" fmla="*/ 6721 h 40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249">
                          <a:moveTo>
                            <a:pt x="240697" y="6816"/>
                          </a:moveTo>
                          <a:cubicBezTo>
                            <a:pt x="215360" y="8912"/>
                            <a:pt x="190119" y="11579"/>
                            <a:pt x="164973" y="14437"/>
                          </a:cubicBezTo>
                          <a:cubicBezTo>
                            <a:pt x="109252" y="20913"/>
                            <a:pt x="54007" y="29200"/>
                            <a:pt x="0" y="40249"/>
                          </a:cubicBezTo>
                          <a:cubicBezTo>
                            <a:pt x="79343" y="26438"/>
                            <a:pt x="160401" y="17961"/>
                            <a:pt x="241649" y="13389"/>
                          </a:cubicBezTo>
                          <a:cubicBezTo>
                            <a:pt x="375190" y="4245"/>
                            <a:pt x="509873" y="5578"/>
                            <a:pt x="643890" y="10341"/>
                          </a:cubicBezTo>
                          <a:cubicBezTo>
                            <a:pt x="706660" y="11388"/>
                            <a:pt x="769430" y="13293"/>
                            <a:pt x="832104" y="15199"/>
                          </a:cubicBezTo>
                          <a:cubicBezTo>
                            <a:pt x="788670" y="12341"/>
                            <a:pt x="745236" y="9579"/>
                            <a:pt x="701707" y="7007"/>
                          </a:cubicBezTo>
                          <a:cubicBezTo>
                            <a:pt x="682657" y="5864"/>
                            <a:pt x="663512" y="4721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4" name="Vrije vorm: vorm 9003">
                      <a:extLst>
                        <a:ext uri="{FF2B5EF4-FFF2-40B4-BE49-F238E27FC236}">
                          <a16:creationId xmlns:a16="http://schemas.microsoft.com/office/drawing/2014/main" id="{D8E63EE4-FAFC-3D36-E74B-F60BF0AE38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71971"/>
                      <a:ext cx="352901" cy="7905"/>
                    </a:xfrm>
                    <a:custGeom>
                      <a:avLst/>
                      <a:gdLst>
                        <a:gd name="connsiteX0" fmla="*/ 135255 w 352901"/>
                        <a:gd name="connsiteY0" fmla="*/ 1238 h 7905"/>
                        <a:gd name="connsiteX1" fmla="*/ 94012 w 352901"/>
                        <a:gd name="connsiteY1" fmla="*/ 2096 h 7905"/>
                        <a:gd name="connsiteX2" fmla="*/ 0 w 352901"/>
                        <a:gd name="connsiteY2" fmla="*/ 4096 h 7905"/>
                        <a:gd name="connsiteX3" fmla="*/ 135160 w 352901"/>
                        <a:gd name="connsiteY3" fmla="*/ 7906 h 7905"/>
                        <a:gd name="connsiteX4" fmla="*/ 352901 w 352901"/>
                        <a:gd name="connsiteY4" fmla="*/ 6667 h 7905"/>
                        <a:gd name="connsiteX5" fmla="*/ 352901 w 352901"/>
                        <a:gd name="connsiteY5" fmla="*/ 0 h 7905"/>
                        <a:gd name="connsiteX6" fmla="*/ 135255 w 352901"/>
                        <a:gd name="connsiteY6" fmla="*/ 1238 h 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905">
                          <a:moveTo>
                            <a:pt x="135255" y="1238"/>
                          </a:moveTo>
                          <a:cubicBezTo>
                            <a:pt x="121539" y="1619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96"/>
                          </a:cubicBezTo>
                          <a:cubicBezTo>
                            <a:pt x="45053" y="5525"/>
                            <a:pt x="90107" y="6763"/>
                            <a:pt x="135160" y="7906"/>
                          </a:cubicBezTo>
                          <a:cubicBezTo>
                            <a:pt x="207740" y="7906"/>
                            <a:pt x="280321" y="7429"/>
                            <a:pt x="352901" y="6667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5" name="Vrije vorm: vorm 9004">
                      <a:extLst>
                        <a:ext uri="{FF2B5EF4-FFF2-40B4-BE49-F238E27FC236}">
                          <a16:creationId xmlns:a16="http://schemas.microsoft.com/office/drawing/2014/main" id="{706B0A72-72A3-3771-5219-AEA42DFBE8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90213"/>
                      <a:ext cx="1178052" cy="48229"/>
                    </a:xfrm>
                    <a:custGeom>
                      <a:avLst/>
                      <a:gdLst>
                        <a:gd name="connsiteX0" fmla="*/ 280321 w 1178052"/>
                        <a:gd name="connsiteY0" fmla="*/ 48230 h 48229"/>
                        <a:gd name="connsiteX1" fmla="*/ 434150 w 1178052"/>
                        <a:gd name="connsiteY1" fmla="*/ 44039 h 48229"/>
                        <a:gd name="connsiteX2" fmla="*/ 472535 w 1178052"/>
                        <a:gd name="connsiteY2" fmla="*/ 41848 h 48229"/>
                        <a:gd name="connsiteX3" fmla="*/ 510826 w 1178052"/>
                        <a:gd name="connsiteY3" fmla="*/ 39276 h 48229"/>
                        <a:gd name="connsiteX4" fmla="*/ 587216 w 1178052"/>
                        <a:gd name="connsiteY4" fmla="*/ 33180 h 48229"/>
                        <a:gd name="connsiteX5" fmla="*/ 892207 w 1178052"/>
                        <a:gd name="connsiteY5" fmla="*/ 8796 h 48229"/>
                        <a:gd name="connsiteX6" fmla="*/ 1035177 w 1178052"/>
                        <a:gd name="connsiteY6" fmla="*/ 3843 h 48229"/>
                        <a:gd name="connsiteX7" fmla="*/ 1178052 w 1178052"/>
                        <a:gd name="connsiteY7" fmla="*/ 10225 h 48229"/>
                        <a:gd name="connsiteX8" fmla="*/ 1035272 w 1178052"/>
                        <a:gd name="connsiteY8" fmla="*/ 509 h 48229"/>
                        <a:gd name="connsiteX9" fmla="*/ 979265 w 1178052"/>
                        <a:gd name="connsiteY9" fmla="*/ 33 h 48229"/>
                        <a:gd name="connsiteX10" fmla="*/ 891540 w 1178052"/>
                        <a:gd name="connsiteY10" fmla="*/ 2129 h 48229"/>
                        <a:gd name="connsiteX11" fmla="*/ 586073 w 1178052"/>
                        <a:gd name="connsiteY11" fmla="*/ 26513 h 48229"/>
                        <a:gd name="connsiteX12" fmla="*/ 509873 w 1178052"/>
                        <a:gd name="connsiteY12" fmla="*/ 32609 h 48229"/>
                        <a:gd name="connsiteX13" fmla="*/ 471678 w 1178052"/>
                        <a:gd name="connsiteY13" fmla="*/ 35180 h 48229"/>
                        <a:gd name="connsiteX14" fmla="*/ 433483 w 1178052"/>
                        <a:gd name="connsiteY14" fmla="*/ 37371 h 48229"/>
                        <a:gd name="connsiteX15" fmla="*/ 280321 w 1178052"/>
                        <a:gd name="connsiteY15" fmla="*/ 41562 h 48229"/>
                        <a:gd name="connsiteX16" fmla="*/ 166211 w 1178052"/>
                        <a:gd name="connsiteY16" fmla="*/ 41086 h 48229"/>
                        <a:gd name="connsiteX17" fmla="*/ 1810 w 1178052"/>
                        <a:gd name="connsiteY17" fmla="*/ 33656 h 48229"/>
                        <a:gd name="connsiteX18" fmla="*/ 1810 w 1178052"/>
                        <a:gd name="connsiteY18" fmla="*/ 33656 h 48229"/>
                        <a:gd name="connsiteX19" fmla="*/ 0 w 1178052"/>
                        <a:gd name="connsiteY19" fmla="*/ 33561 h 48229"/>
                        <a:gd name="connsiteX20" fmla="*/ 0 w 1178052"/>
                        <a:gd name="connsiteY20" fmla="*/ 35180 h 48229"/>
                        <a:gd name="connsiteX21" fmla="*/ 1810 w 1178052"/>
                        <a:gd name="connsiteY21" fmla="*/ 35371 h 48229"/>
                        <a:gd name="connsiteX22" fmla="*/ 1810 w 1178052"/>
                        <a:gd name="connsiteY22" fmla="*/ 35371 h 48229"/>
                        <a:gd name="connsiteX23" fmla="*/ 280321 w 1178052"/>
                        <a:gd name="connsiteY23" fmla="*/ 48230 h 48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8229">
                          <a:moveTo>
                            <a:pt x="280321" y="48230"/>
                          </a:moveTo>
                          <a:cubicBezTo>
                            <a:pt x="331661" y="48039"/>
                            <a:pt x="382905" y="46610"/>
                            <a:pt x="434150" y="44039"/>
                          </a:cubicBezTo>
                          <a:cubicBezTo>
                            <a:pt x="446913" y="43277"/>
                            <a:pt x="459772" y="42705"/>
                            <a:pt x="472535" y="41848"/>
                          </a:cubicBezTo>
                          <a:lnTo>
                            <a:pt x="510826" y="39276"/>
                          </a:lnTo>
                          <a:cubicBezTo>
                            <a:pt x="536353" y="37371"/>
                            <a:pt x="561785" y="35371"/>
                            <a:pt x="587216" y="33180"/>
                          </a:cubicBezTo>
                          <a:cubicBezTo>
                            <a:pt x="688943" y="24608"/>
                            <a:pt x="790289" y="14035"/>
                            <a:pt x="892207" y="8796"/>
                          </a:cubicBezTo>
                          <a:cubicBezTo>
                            <a:pt x="939737" y="5843"/>
                            <a:pt x="987457" y="3653"/>
                            <a:pt x="1035177" y="3843"/>
                          </a:cubicBezTo>
                          <a:cubicBezTo>
                            <a:pt x="1082897" y="3843"/>
                            <a:pt x="1130618" y="5843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129"/>
                          </a:cubicBezTo>
                          <a:cubicBezTo>
                            <a:pt x="789051" y="7367"/>
                            <a:pt x="687610" y="17940"/>
                            <a:pt x="586073" y="26513"/>
                          </a:cubicBezTo>
                          <a:cubicBezTo>
                            <a:pt x="560642" y="28703"/>
                            <a:pt x="535305" y="30704"/>
                            <a:pt x="509873" y="32609"/>
                          </a:cubicBezTo>
                          <a:lnTo>
                            <a:pt x="471678" y="35180"/>
                          </a:lnTo>
                          <a:cubicBezTo>
                            <a:pt x="458915" y="36038"/>
                            <a:pt x="446246" y="36609"/>
                            <a:pt x="433483" y="37371"/>
                          </a:cubicBezTo>
                          <a:cubicBezTo>
                            <a:pt x="382524" y="39943"/>
                            <a:pt x="331375" y="41276"/>
                            <a:pt x="280321" y="41562"/>
                          </a:cubicBezTo>
                          <a:cubicBezTo>
                            <a:pt x="242316" y="42134"/>
                            <a:pt x="204216" y="41848"/>
                            <a:pt x="166211" y="41086"/>
                          </a:cubicBezTo>
                          <a:cubicBezTo>
                            <a:pt x="111347" y="39943"/>
                            <a:pt x="56483" y="37466"/>
                            <a:pt x="1810" y="33656"/>
                          </a:cubicBezTo>
                          <a:lnTo>
                            <a:pt x="1810" y="33656"/>
                          </a:lnTo>
                          <a:cubicBezTo>
                            <a:pt x="1238" y="33656"/>
                            <a:pt x="571" y="33656"/>
                            <a:pt x="0" y="33561"/>
                          </a:cubicBezTo>
                          <a:lnTo>
                            <a:pt x="0" y="35180"/>
                          </a:lnTo>
                          <a:cubicBezTo>
                            <a:pt x="571" y="35180"/>
                            <a:pt x="1238" y="35276"/>
                            <a:pt x="1810" y="35371"/>
                          </a:cubicBezTo>
                          <a:lnTo>
                            <a:pt x="1810" y="35371"/>
                          </a:lnTo>
                          <a:cubicBezTo>
                            <a:pt x="94012" y="43467"/>
                            <a:pt x="187071" y="47849"/>
                            <a:pt x="280321" y="482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6" name="Vrije vorm: vorm 9005">
                      <a:extLst>
                        <a:ext uri="{FF2B5EF4-FFF2-40B4-BE49-F238E27FC236}">
                          <a16:creationId xmlns:a16="http://schemas.microsoft.com/office/drawing/2014/main" id="{5AD32AF0-BDAD-D618-3291-8AFF33F30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6247"/>
                      <a:ext cx="220027" cy="13525"/>
                    </a:xfrm>
                    <a:custGeom>
                      <a:avLst/>
                      <a:gdLst>
                        <a:gd name="connsiteX0" fmla="*/ 170783 w 220027"/>
                        <a:gd name="connsiteY0" fmla="*/ 6858 h 13525"/>
                        <a:gd name="connsiteX1" fmla="*/ 64865 w 220027"/>
                        <a:gd name="connsiteY1" fmla="*/ 857 h 13525"/>
                        <a:gd name="connsiteX2" fmla="*/ 44577 w 220027"/>
                        <a:gd name="connsiteY2" fmla="*/ 571 h 13525"/>
                        <a:gd name="connsiteX3" fmla="*/ 0 w 220027"/>
                        <a:gd name="connsiteY3" fmla="*/ 0 h 13525"/>
                        <a:gd name="connsiteX4" fmla="*/ 63913 w 220027"/>
                        <a:gd name="connsiteY4" fmla="*/ 7525 h 13525"/>
                        <a:gd name="connsiteX5" fmla="*/ 170021 w 220027"/>
                        <a:gd name="connsiteY5" fmla="*/ 13525 h 13525"/>
                        <a:gd name="connsiteX6" fmla="*/ 220027 w 220027"/>
                        <a:gd name="connsiteY6" fmla="*/ 12573 h 13525"/>
                        <a:gd name="connsiteX7" fmla="*/ 185642 w 220027"/>
                        <a:gd name="connsiteY7" fmla="*/ 8572 h 13525"/>
                        <a:gd name="connsiteX8" fmla="*/ 170878 w 220027"/>
                        <a:gd name="connsiteY8" fmla="*/ 6858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3525">
                          <a:moveTo>
                            <a:pt x="170783" y="6858"/>
                          </a:move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58102" y="857"/>
                            <a:pt x="51340" y="667"/>
                            <a:pt x="44577" y="571"/>
                          </a:cubicBezTo>
                          <a:cubicBezTo>
                            <a:pt x="29718" y="381"/>
                            <a:pt x="14859" y="190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20027" y="12573"/>
                          </a:lnTo>
                          <a:lnTo>
                            <a:pt x="185642" y="8572"/>
                          </a:lnTo>
                          <a:lnTo>
                            <a:pt x="170878" y="6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7" name="Vrije vorm: vorm 9006">
                      <a:extLst>
                        <a:ext uri="{FF2B5EF4-FFF2-40B4-BE49-F238E27FC236}">
                          <a16:creationId xmlns:a16="http://schemas.microsoft.com/office/drawing/2014/main" id="{F56F3DFF-B9C5-CF5A-0D93-13EE3B9D0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765" y="3005200"/>
                      <a:ext cx="311753" cy="18646"/>
                    </a:xfrm>
                    <a:custGeom>
                      <a:avLst/>
                      <a:gdLst>
                        <a:gd name="connsiteX0" fmla="*/ 241364 w 311753"/>
                        <a:gd name="connsiteY0" fmla="*/ 2858 h 18646"/>
                        <a:gd name="connsiteX1" fmla="*/ 91345 w 311753"/>
                        <a:gd name="connsiteY1" fmla="*/ 11906 h 18646"/>
                        <a:gd name="connsiteX2" fmla="*/ 63627 w 311753"/>
                        <a:gd name="connsiteY2" fmla="*/ 13811 h 18646"/>
                        <a:gd name="connsiteX3" fmla="*/ 0 w 311753"/>
                        <a:gd name="connsiteY3" fmla="*/ 18098 h 18646"/>
                        <a:gd name="connsiteX4" fmla="*/ 91916 w 311753"/>
                        <a:gd name="connsiteY4" fmla="*/ 18574 h 18646"/>
                        <a:gd name="connsiteX5" fmla="*/ 242411 w 311753"/>
                        <a:gd name="connsiteY5" fmla="*/ 9430 h 18646"/>
                        <a:gd name="connsiteX6" fmla="*/ 311753 w 311753"/>
                        <a:gd name="connsiteY6" fmla="*/ 0 h 18646"/>
                        <a:gd name="connsiteX7" fmla="*/ 263557 w 311753"/>
                        <a:gd name="connsiteY7" fmla="*/ 1905 h 18646"/>
                        <a:gd name="connsiteX8" fmla="*/ 241364 w 311753"/>
                        <a:gd name="connsiteY8" fmla="*/ 2762 h 18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646">
                          <a:moveTo>
                            <a:pt x="241364" y="2858"/>
                          </a:moveTo>
                          <a:cubicBezTo>
                            <a:pt x="191453" y="6763"/>
                            <a:pt x="141446" y="9811"/>
                            <a:pt x="91345" y="11906"/>
                          </a:cubicBezTo>
                          <a:cubicBezTo>
                            <a:pt x="82106" y="12668"/>
                            <a:pt x="72866" y="13145"/>
                            <a:pt x="63627" y="13811"/>
                          </a:cubicBezTo>
                          <a:cubicBezTo>
                            <a:pt x="42386" y="15335"/>
                            <a:pt x="21241" y="16955"/>
                            <a:pt x="0" y="18098"/>
                          </a:cubicBezTo>
                          <a:cubicBezTo>
                            <a:pt x="30575" y="18574"/>
                            <a:pt x="61246" y="18764"/>
                            <a:pt x="91916" y="18574"/>
                          </a:cubicBezTo>
                          <a:cubicBezTo>
                            <a:pt x="142208" y="16478"/>
                            <a:pt x="192405" y="13430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3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4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8" name="Vrije vorm: vorm 9007">
                      <a:extLst>
                        <a:ext uri="{FF2B5EF4-FFF2-40B4-BE49-F238E27FC236}">
                          <a16:creationId xmlns:a16="http://schemas.microsoft.com/office/drawing/2014/main" id="{66C6D106-7A61-898C-4A23-1136255A23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92354"/>
                      <a:ext cx="295370" cy="8477"/>
                    </a:xfrm>
                    <a:custGeom>
                      <a:avLst/>
                      <a:gdLst>
                        <a:gd name="connsiteX0" fmla="*/ 86677 w 295370"/>
                        <a:gd name="connsiteY0" fmla="*/ 0 h 8477"/>
                        <a:gd name="connsiteX1" fmla="*/ 60103 w 295370"/>
                        <a:gd name="connsiteY1" fmla="*/ 762 h 8477"/>
                        <a:gd name="connsiteX2" fmla="*/ 0 w 295370"/>
                        <a:gd name="connsiteY2" fmla="*/ 2286 h 8477"/>
                        <a:gd name="connsiteX3" fmla="*/ 86392 w 295370"/>
                        <a:gd name="connsiteY3" fmla="*/ 6667 h 8477"/>
                        <a:gd name="connsiteX4" fmla="*/ 228790 w 295370"/>
                        <a:gd name="connsiteY4" fmla="*/ 8477 h 8477"/>
                        <a:gd name="connsiteX5" fmla="*/ 295370 w 295370"/>
                        <a:gd name="connsiteY5" fmla="*/ 6001 h 8477"/>
                        <a:gd name="connsiteX6" fmla="*/ 249174 w 295370"/>
                        <a:gd name="connsiteY6" fmla="*/ 3143 h 8477"/>
                        <a:gd name="connsiteX7" fmla="*/ 229076 w 295370"/>
                        <a:gd name="connsiteY7" fmla="*/ 1810 h 8477"/>
                        <a:gd name="connsiteX8" fmla="*/ 86677 w 295370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370" h="8477">
                          <a:moveTo>
                            <a:pt x="86677" y="0"/>
                          </a:moveTo>
                          <a:lnTo>
                            <a:pt x="60103" y="762"/>
                          </a:lnTo>
                          <a:lnTo>
                            <a:pt x="0" y="2286"/>
                          </a:lnTo>
                          <a:lnTo>
                            <a:pt x="86392" y="6667"/>
                          </a:lnTo>
                          <a:lnTo>
                            <a:pt x="228790" y="8477"/>
                          </a:lnTo>
                          <a:lnTo>
                            <a:pt x="295370" y="6001"/>
                          </a:lnTo>
                          <a:lnTo>
                            <a:pt x="249174" y="3143"/>
                          </a:lnTo>
                          <a:lnTo>
                            <a:pt x="229076" y="1810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9" name="Vrije vorm: vorm 9008">
                      <a:extLst>
                        <a:ext uri="{FF2B5EF4-FFF2-40B4-BE49-F238E27FC236}">
                          <a16:creationId xmlns:a16="http://schemas.microsoft.com/office/drawing/2014/main" id="{64E85A39-B461-C84C-1F70-5E61F22120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2479135"/>
                      <a:ext cx="2536221" cy="26185"/>
                    </a:xfrm>
                    <a:custGeom>
                      <a:avLst/>
                      <a:gdLst>
                        <a:gd name="connsiteX0" fmla="*/ 2525649 w 2536221"/>
                        <a:gd name="connsiteY0" fmla="*/ 0 h 26185"/>
                        <a:gd name="connsiteX1" fmla="*/ 8001 w 2536221"/>
                        <a:gd name="connsiteY1" fmla="*/ 6953 h 26185"/>
                        <a:gd name="connsiteX2" fmla="*/ 0 w 2536221"/>
                        <a:gd name="connsiteY2" fmla="*/ 16002 h 26185"/>
                        <a:gd name="connsiteX3" fmla="*/ 94583 w 2536221"/>
                        <a:gd name="connsiteY3" fmla="*/ 15716 h 26185"/>
                        <a:gd name="connsiteX4" fmla="*/ 219837 w 2536221"/>
                        <a:gd name="connsiteY4" fmla="*/ 22193 h 26185"/>
                        <a:gd name="connsiteX5" fmla="*/ 517303 w 2536221"/>
                        <a:gd name="connsiteY5" fmla="*/ 19812 h 26185"/>
                        <a:gd name="connsiteX6" fmla="*/ 537972 w 2536221"/>
                        <a:gd name="connsiteY6" fmla="*/ 14478 h 26185"/>
                        <a:gd name="connsiteX7" fmla="*/ 568833 w 2536221"/>
                        <a:gd name="connsiteY7" fmla="*/ 14478 h 26185"/>
                        <a:gd name="connsiteX8" fmla="*/ 589502 w 2536221"/>
                        <a:gd name="connsiteY8" fmla="*/ 19621 h 26185"/>
                        <a:gd name="connsiteX9" fmla="*/ 924211 w 2536221"/>
                        <a:gd name="connsiteY9" fmla="*/ 25527 h 26185"/>
                        <a:gd name="connsiteX10" fmla="*/ 1105186 w 2536221"/>
                        <a:gd name="connsiteY10" fmla="*/ 12954 h 26185"/>
                        <a:gd name="connsiteX11" fmla="*/ 1362742 w 2536221"/>
                        <a:gd name="connsiteY11" fmla="*/ 12287 h 26185"/>
                        <a:gd name="connsiteX12" fmla="*/ 1377506 w 2536221"/>
                        <a:gd name="connsiteY12" fmla="*/ 15145 h 26185"/>
                        <a:gd name="connsiteX13" fmla="*/ 1758315 w 2536221"/>
                        <a:gd name="connsiteY13" fmla="*/ 21050 h 26185"/>
                        <a:gd name="connsiteX14" fmla="*/ 1773936 w 2536221"/>
                        <a:gd name="connsiteY14" fmla="*/ 18288 h 26185"/>
                        <a:gd name="connsiteX15" fmla="*/ 1794415 w 2536221"/>
                        <a:gd name="connsiteY15" fmla="*/ 23241 h 26185"/>
                        <a:gd name="connsiteX16" fmla="*/ 1969294 w 2536221"/>
                        <a:gd name="connsiteY16" fmla="*/ 10858 h 26185"/>
                        <a:gd name="connsiteX17" fmla="*/ 1972818 w 2536221"/>
                        <a:gd name="connsiteY17" fmla="*/ 10478 h 26185"/>
                        <a:gd name="connsiteX18" fmla="*/ 2536222 w 2536221"/>
                        <a:gd name="connsiteY18" fmla="*/ 8954 h 26185"/>
                        <a:gd name="connsiteX19" fmla="*/ 2536222 w 2536221"/>
                        <a:gd name="connsiteY19" fmla="*/ 8954 h 26185"/>
                        <a:gd name="connsiteX20" fmla="*/ 2525649 w 2536221"/>
                        <a:gd name="connsiteY20" fmla="*/ 0 h 2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6185">
                          <a:moveTo>
                            <a:pt x="2525649" y="0"/>
                          </a:moveTo>
                          <a:lnTo>
                            <a:pt x="8001" y="6953"/>
                          </a:lnTo>
                          <a:cubicBezTo>
                            <a:pt x="5334" y="10001"/>
                            <a:pt x="2667" y="12954"/>
                            <a:pt x="0" y="16002"/>
                          </a:cubicBezTo>
                          <a:lnTo>
                            <a:pt x="94583" y="15716"/>
                          </a:lnTo>
                          <a:cubicBezTo>
                            <a:pt x="136303" y="18288"/>
                            <a:pt x="177927" y="20955"/>
                            <a:pt x="219837" y="22193"/>
                          </a:cubicBezTo>
                          <a:cubicBezTo>
                            <a:pt x="318802" y="25051"/>
                            <a:pt x="418243" y="20098"/>
                            <a:pt x="517303" y="19812"/>
                          </a:cubicBezTo>
                          <a:cubicBezTo>
                            <a:pt x="526066" y="19812"/>
                            <a:pt x="532924" y="17717"/>
                            <a:pt x="537972" y="14478"/>
                          </a:cubicBezTo>
                          <a:lnTo>
                            <a:pt x="568833" y="14478"/>
                          </a:lnTo>
                          <a:cubicBezTo>
                            <a:pt x="573881" y="17621"/>
                            <a:pt x="580739" y="19621"/>
                            <a:pt x="589502" y="19621"/>
                          </a:cubicBezTo>
                          <a:cubicBezTo>
                            <a:pt x="701135" y="19526"/>
                            <a:pt x="812483" y="28670"/>
                            <a:pt x="924211" y="25527"/>
                          </a:cubicBezTo>
                          <a:cubicBezTo>
                            <a:pt x="984790" y="23813"/>
                            <a:pt x="1044893" y="17812"/>
                            <a:pt x="1105186" y="12954"/>
                          </a:cubicBezTo>
                          <a:lnTo>
                            <a:pt x="1362742" y="12287"/>
                          </a:lnTo>
                          <a:cubicBezTo>
                            <a:pt x="1366838" y="13907"/>
                            <a:pt x="1371791" y="14954"/>
                            <a:pt x="1377506" y="15145"/>
                          </a:cubicBezTo>
                          <a:cubicBezTo>
                            <a:pt x="1504379" y="19336"/>
                            <a:pt x="1631347" y="21336"/>
                            <a:pt x="1758315" y="21050"/>
                          </a:cubicBezTo>
                          <a:cubicBezTo>
                            <a:pt x="1764411" y="21050"/>
                            <a:pt x="1769650" y="20003"/>
                            <a:pt x="1773936" y="18288"/>
                          </a:cubicBezTo>
                          <a:cubicBezTo>
                            <a:pt x="1778984" y="21336"/>
                            <a:pt x="1785747" y="23336"/>
                            <a:pt x="1794415" y="23241"/>
                          </a:cubicBezTo>
                          <a:cubicBezTo>
                            <a:pt x="1853184" y="22860"/>
                            <a:pt x="1911191" y="16669"/>
                            <a:pt x="1969294" y="10858"/>
                          </a:cubicBezTo>
                          <a:cubicBezTo>
                            <a:pt x="1970437" y="10763"/>
                            <a:pt x="1971580" y="10668"/>
                            <a:pt x="1972818" y="10478"/>
                          </a:cubicBezTo>
                          <a:lnTo>
                            <a:pt x="2536222" y="8954"/>
                          </a:lnTo>
                          <a:cubicBezTo>
                            <a:pt x="2536222" y="8954"/>
                            <a:pt x="2536222" y="8954"/>
                            <a:pt x="2536222" y="8954"/>
                          </a:cubicBezTo>
                          <a:cubicBezTo>
                            <a:pt x="2532698" y="5620"/>
                            <a:pt x="2529174" y="2667"/>
                            <a:pt x="25256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0" name="Vrije vorm: vorm 9009">
                      <a:extLst>
                        <a:ext uri="{FF2B5EF4-FFF2-40B4-BE49-F238E27FC236}">
                          <a16:creationId xmlns:a16="http://schemas.microsoft.com/office/drawing/2014/main" id="{F29AF6D6-FF67-1E77-478A-83E19F0EF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554" y="2773267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8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1" name="Vrije vorm: vorm 9010">
                      <a:extLst>
                        <a:ext uri="{FF2B5EF4-FFF2-40B4-BE49-F238E27FC236}">
                          <a16:creationId xmlns:a16="http://schemas.microsoft.com/office/drawing/2014/main" id="{4DA423C2-F43F-9519-3A08-EFDB16C82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2932" y="2798222"/>
                      <a:ext cx="1869376" cy="57150"/>
                    </a:xfrm>
                    <a:custGeom>
                      <a:avLst/>
                      <a:gdLst>
                        <a:gd name="connsiteX0" fmla="*/ 999077 w 1869376"/>
                        <a:gd name="connsiteY0" fmla="*/ 18574 h 57150"/>
                        <a:gd name="connsiteX1" fmla="*/ 772859 w 1869376"/>
                        <a:gd name="connsiteY1" fmla="*/ 14859 h 57150"/>
                        <a:gd name="connsiteX2" fmla="*/ 547021 w 1869376"/>
                        <a:gd name="connsiteY2" fmla="*/ 18383 h 57150"/>
                        <a:gd name="connsiteX3" fmla="*/ 0 w 1869376"/>
                        <a:gd name="connsiteY3" fmla="*/ 57150 h 57150"/>
                        <a:gd name="connsiteX4" fmla="*/ 1869281 w 1869376"/>
                        <a:gd name="connsiteY4" fmla="*/ 52007 h 57150"/>
                        <a:gd name="connsiteX5" fmla="*/ 1869281 w 1869376"/>
                        <a:gd name="connsiteY5" fmla="*/ 30480 h 57150"/>
                        <a:gd name="connsiteX6" fmla="*/ 1804892 w 1869376"/>
                        <a:gd name="connsiteY6" fmla="*/ 31052 h 57150"/>
                        <a:gd name="connsiteX7" fmla="*/ 1503236 w 1869376"/>
                        <a:gd name="connsiteY7" fmla="*/ 30671 h 57150"/>
                        <a:gd name="connsiteX8" fmla="*/ 1319213 w 1869376"/>
                        <a:gd name="connsiteY8" fmla="*/ 32480 h 57150"/>
                        <a:gd name="connsiteX9" fmla="*/ 1367981 w 1869376"/>
                        <a:gd name="connsiteY9" fmla="*/ 28384 h 57150"/>
                        <a:gd name="connsiteX10" fmla="*/ 1319213 w 1869376"/>
                        <a:gd name="connsiteY10" fmla="*/ 29242 h 57150"/>
                        <a:gd name="connsiteX11" fmla="*/ 1502569 w 1869376"/>
                        <a:gd name="connsiteY11" fmla="*/ 15240 h 57150"/>
                        <a:gd name="connsiteX12" fmla="*/ 1805940 w 1869376"/>
                        <a:gd name="connsiteY12" fmla="*/ 15526 h 57150"/>
                        <a:gd name="connsiteX13" fmla="*/ 1869377 w 1869376"/>
                        <a:gd name="connsiteY13" fmla="*/ 20479 h 57150"/>
                        <a:gd name="connsiteX14" fmla="*/ 1869377 w 1869376"/>
                        <a:gd name="connsiteY14" fmla="*/ 0 h 57150"/>
                        <a:gd name="connsiteX15" fmla="*/ 1451896 w 1869376"/>
                        <a:gd name="connsiteY15" fmla="*/ 15716 h 57150"/>
                        <a:gd name="connsiteX16" fmla="*/ 998982 w 1869376"/>
                        <a:gd name="connsiteY16" fmla="*/ 18574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7150">
                          <a:moveTo>
                            <a:pt x="999077" y="18574"/>
                          </a:moveTo>
                          <a:cubicBezTo>
                            <a:pt x="923544" y="17812"/>
                            <a:pt x="848201" y="15716"/>
                            <a:pt x="772859" y="14859"/>
                          </a:cubicBezTo>
                          <a:cubicBezTo>
                            <a:pt x="697516" y="14002"/>
                            <a:pt x="622268" y="15430"/>
                            <a:pt x="547021" y="18383"/>
                          </a:cubicBezTo>
                          <a:cubicBezTo>
                            <a:pt x="363855" y="24765"/>
                            <a:pt x="181832" y="40958"/>
                            <a:pt x="0" y="57150"/>
                          </a:cubicBezTo>
                          <a:lnTo>
                            <a:pt x="1869281" y="52007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1"/>
                            <a:pt x="1804892" y="31052"/>
                          </a:cubicBezTo>
                          <a:cubicBezTo>
                            <a:pt x="1704404" y="28194"/>
                            <a:pt x="1603724" y="28099"/>
                            <a:pt x="1503236" y="30671"/>
                          </a:cubicBezTo>
                          <a:cubicBezTo>
                            <a:pt x="1441990" y="30290"/>
                            <a:pt x="1380649" y="30861"/>
                            <a:pt x="1319213" y="32480"/>
                          </a:cubicBezTo>
                          <a:cubicBezTo>
                            <a:pt x="1335405" y="30956"/>
                            <a:pt x="1351693" y="29718"/>
                            <a:pt x="1367981" y="28384"/>
                          </a:cubicBezTo>
                          <a:cubicBezTo>
                            <a:pt x="1351693" y="28670"/>
                            <a:pt x="1335500" y="28861"/>
                            <a:pt x="1319213" y="29242"/>
                          </a:cubicBezTo>
                          <a:cubicBezTo>
                            <a:pt x="1380077" y="23622"/>
                            <a:pt x="1441133" y="18955"/>
                            <a:pt x="1502569" y="15240"/>
                          </a:cubicBezTo>
                          <a:cubicBezTo>
                            <a:pt x="1603724" y="12573"/>
                            <a:pt x="1704975" y="12668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191"/>
                            <a:pt x="1591151" y="11716"/>
                            <a:pt x="1451896" y="15716"/>
                          </a:cubicBezTo>
                          <a:cubicBezTo>
                            <a:pt x="1301020" y="18955"/>
                            <a:pt x="1149953" y="20288"/>
                            <a:pt x="998982" y="1857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2" name="Vrije vorm: vorm 9011">
                      <a:extLst>
                        <a:ext uri="{FF2B5EF4-FFF2-40B4-BE49-F238E27FC236}">
                          <a16:creationId xmlns:a16="http://schemas.microsoft.com/office/drawing/2014/main" id="{E2B2252C-DD8B-4226-D422-E5778D80B4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3125" y="2601721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810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810"/>
                          </a:moveTo>
                          <a:cubicBezTo>
                            <a:pt x="26194" y="3429"/>
                            <a:pt x="52483" y="4572"/>
                            <a:pt x="78772" y="5429"/>
                          </a:cubicBezTo>
                          <a:cubicBezTo>
                            <a:pt x="52388" y="4001"/>
                            <a:pt x="26098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3" name="Vrije vorm: vorm 9012">
                      <a:extLst>
                        <a:ext uri="{FF2B5EF4-FFF2-40B4-BE49-F238E27FC236}">
                          <a16:creationId xmlns:a16="http://schemas.microsoft.com/office/drawing/2014/main" id="{143FD165-59A3-8A22-364D-3EB1E1DC5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487993"/>
                      <a:ext cx="2610993" cy="368903"/>
                    </a:xfrm>
                    <a:custGeom>
                      <a:avLst/>
                      <a:gdLst>
                        <a:gd name="connsiteX0" fmla="*/ 2392966 w 2610993"/>
                        <a:gd name="connsiteY0" fmla="*/ 210026 h 368903"/>
                        <a:gd name="connsiteX1" fmla="*/ 2257711 w 2610993"/>
                        <a:gd name="connsiteY1" fmla="*/ 206597 h 368903"/>
                        <a:gd name="connsiteX2" fmla="*/ 2329815 w 2610993"/>
                        <a:gd name="connsiteY2" fmla="*/ 205168 h 368903"/>
                        <a:gd name="connsiteX3" fmla="*/ 2257711 w 2610993"/>
                        <a:gd name="connsiteY3" fmla="*/ 203359 h 368903"/>
                        <a:gd name="connsiteX4" fmla="*/ 2392966 w 2610993"/>
                        <a:gd name="connsiteY4" fmla="*/ 200692 h 368903"/>
                        <a:gd name="connsiteX5" fmla="*/ 2610612 w 2610993"/>
                        <a:gd name="connsiteY5" fmla="*/ 199453 h 368903"/>
                        <a:gd name="connsiteX6" fmla="*/ 2610612 w 2610993"/>
                        <a:gd name="connsiteY6" fmla="*/ 178498 h 368903"/>
                        <a:gd name="connsiteX7" fmla="*/ 2603564 w 2610993"/>
                        <a:gd name="connsiteY7" fmla="*/ 168878 h 368903"/>
                        <a:gd name="connsiteX8" fmla="*/ 2610993 w 2610993"/>
                        <a:gd name="connsiteY8" fmla="*/ 94297 h 368903"/>
                        <a:gd name="connsiteX9" fmla="*/ 2610993 w 2610993"/>
                        <a:gd name="connsiteY9" fmla="*/ 58388 h 368903"/>
                        <a:gd name="connsiteX10" fmla="*/ 2610517 w 2610993"/>
                        <a:gd name="connsiteY10" fmla="*/ 58388 h 368903"/>
                        <a:gd name="connsiteX11" fmla="*/ 2385632 w 2610993"/>
                        <a:gd name="connsiteY11" fmla="*/ 54102 h 368903"/>
                        <a:gd name="connsiteX12" fmla="*/ 2281333 w 2610993"/>
                        <a:gd name="connsiteY12" fmla="*/ 44767 h 368903"/>
                        <a:gd name="connsiteX13" fmla="*/ 2309241 w 2610993"/>
                        <a:gd name="connsiteY13" fmla="*/ 44005 h 368903"/>
                        <a:gd name="connsiteX14" fmla="*/ 2281333 w 2610993"/>
                        <a:gd name="connsiteY14" fmla="*/ 41529 h 368903"/>
                        <a:gd name="connsiteX15" fmla="*/ 2386679 w 2610993"/>
                        <a:gd name="connsiteY15" fmla="*/ 38671 h 368903"/>
                        <a:gd name="connsiteX16" fmla="*/ 2606993 w 2610993"/>
                        <a:gd name="connsiteY16" fmla="*/ 42863 h 368903"/>
                        <a:gd name="connsiteX17" fmla="*/ 2576703 w 2610993"/>
                        <a:gd name="connsiteY17" fmla="*/ 0 h 368903"/>
                        <a:gd name="connsiteX18" fmla="*/ 2576703 w 2610993"/>
                        <a:gd name="connsiteY18" fmla="*/ 0 h 368903"/>
                        <a:gd name="connsiteX19" fmla="*/ 2013299 w 2610993"/>
                        <a:gd name="connsiteY19" fmla="*/ 1524 h 368903"/>
                        <a:gd name="connsiteX20" fmla="*/ 2009775 w 2610993"/>
                        <a:gd name="connsiteY20" fmla="*/ 1905 h 368903"/>
                        <a:gd name="connsiteX21" fmla="*/ 1834896 w 2610993"/>
                        <a:gd name="connsiteY21" fmla="*/ 14288 h 368903"/>
                        <a:gd name="connsiteX22" fmla="*/ 1814417 w 2610993"/>
                        <a:gd name="connsiteY22" fmla="*/ 9334 h 368903"/>
                        <a:gd name="connsiteX23" fmla="*/ 1798796 w 2610993"/>
                        <a:gd name="connsiteY23" fmla="*/ 12097 h 368903"/>
                        <a:gd name="connsiteX24" fmla="*/ 1417987 w 2610993"/>
                        <a:gd name="connsiteY24" fmla="*/ 6191 h 368903"/>
                        <a:gd name="connsiteX25" fmla="*/ 1403223 w 2610993"/>
                        <a:gd name="connsiteY25" fmla="*/ 3334 h 368903"/>
                        <a:gd name="connsiteX26" fmla="*/ 1145667 w 2610993"/>
                        <a:gd name="connsiteY26" fmla="*/ 4000 h 368903"/>
                        <a:gd name="connsiteX27" fmla="*/ 964692 w 2610993"/>
                        <a:gd name="connsiteY27" fmla="*/ 16573 h 368903"/>
                        <a:gd name="connsiteX28" fmla="*/ 629984 w 2610993"/>
                        <a:gd name="connsiteY28" fmla="*/ 10668 h 368903"/>
                        <a:gd name="connsiteX29" fmla="*/ 609314 w 2610993"/>
                        <a:gd name="connsiteY29" fmla="*/ 5429 h 368903"/>
                        <a:gd name="connsiteX30" fmla="*/ 578453 w 2610993"/>
                        <a:gd name="connsiteY30" fmla="*/ 5429 h 368903"/>
                        <a:gd name="connsiteX31" fmla="*/ 557784 w 2610993"/>
                        <a:gd name="connsiteY31" fmla="*/ 10858 h 368903"/>
                        <a:gd name="connsiteX32" fmla="*/ 260318 w 2610993"/>
                        <a:gd name="connsiteY32" fmla="*/ 13240 h 368903"/>
                        <a:gd name="connsiteX33" fmla="*/ 135065 w 2610993"/>
                        <a:gd name="connsiteY33" fmla="*/ 6763 h 368903"/>
                        <a:gd name="connsiteX34" fmla="*/ 40481 w 2610993"/>
                        <a:gd name="connsiteY34" fmla="*/ 7048 h 368903"/>
                        <a:gd name="connsiteX35" fmla="*/ 1143 w 2610993"/>
                        <a:gd name="connsiteY35" fmla="*/ 62675 h 368903"/>
                        <a:gd name="connsiteX36" fmla="*/ 952 w 2610993"/>
                        <a:gd name="connsiteY36" fmla="*/ 112109 h 368903"/>
                        <a:gd name="connsiteX37" fmla="*/ 208312 w 2610993"/>
                        <a:gd name="connsiteY37" fmla="*/ 117253 h 368903"/>
                        <a:gd name="connsiteX38" fmla="*/ 482346 w 2610993"/>
                        <a:gd name="connsiteY38" fmla="*/ 107061 h 368903"/>
                        <a:gd name="connsiteX39" fmla="*/ 934022 w 2610993"/>
                        <a:gd name="connsiteY39" fmla="*/ 87249 h 368903"/>
                        <a:gd name="connsiteX40" fmla="*/ 1386745 w 2610993"/>
                        <a:gd name="connsiteY40" fmla="*/ 93726 h 368903"/>
                        <a:gd name="connsiteX41" fmla="*/ 1808321 w 2610993"/>
                        <a:gd name="connsiteY41" fmla="*/ 107442 h 368903"/>
                        <a:gd name="connsiteX42" fmla="*/ 1695736 w 2610993"/>
                        <a:gd name="connsiteY42" fmla="*/ 108871 h 368903"/>
                        <a:gd name="connsiteX43" fmla="*/ 1808321 w 2610993"/>
                        <a:gd name="connsiteY43" fmla="*/ 110680 h 368903"/>
                        <a:gd name="connsiteX44" fmla="*/ 1385602 w 2610993"/>
                        <a:gd name="connsiteY44" fmla="*/ 109156 h 368903"/>
                        <a:gd name="connsiteX45" fmla="*/ 934498 w 2610993"/>
                        <a:gd name="connsiteY45" fmla="*/ 102679 h 368903"/>
                        <a:gd name="connsiteX46" fmla="*/ 483680 w 2610993"/>
                        <a:gd name="connsiteY46" fmla="*/ 122396 h 368903"/>
                        <a:gd name="connsiteX47" fmla="*/ 208217 w 2610993"/>
                        <a:gd name="connsiteY47" fmla="*/ 126492 h 368903"/>
                        <a:gd name="connsiteX48" fmla="*/ 952 w 2610993"/>
                        <a:gd name="connsiteY48" fmla="*/ 116776 h 368903"/>
                        <a:gd name="connsiteX49" fmla="*/ 381 w 2610993"/>
                        <a:gd name="connsiteY49" fmla="*/ 283464 h 368903"/>
                        <a:gd name="connsiteX50" fmla="*/ 139065 w 2610993"/>
                        <a:gd name="connsiteY50" fmla="*/ 285464 h 368903"/>
                        <a:gd name="connsiteX51" fmla="*/ 444532 w 2610993"/>
                        <a:gd name="connsiteY51" fmla="*/ 277559 h 368903"/>
                        <a:gd name="connsiteX52" fmla="*/ 587026 w 2610993"/>
                        <a:gd name="connsiteY52" fmla="*/ 268986 h 368903"/>
                        <a:gd name="connsiteX53" fmla="*/ 511873 w 2610993"/>
                        <a:gd name="connsiteY53" fmla="*/ 277368 h 368903"/>
                        <a:gd name="connsiteX54" fmla="*/ 587026 w 2610993"/>
                        <a:gd name="connsiteY54" fmla="*/ 272225 h 368903"/>
                        <a:gd name="connsiteX55" fmla="*/ 445484 w 2610993"/>
                        <a:gd name="connsiteY55" fmla="*/ 286798 h 368903"/>
                        <a:gd name="connsiteX56" fmla="*/ 138779 w 2610993"/>
                        <a:gd name="connsiteY56" fmla="*/ 294703 h 368903"/>
                        <a:gd name="connsiteX57" fmla="*/ 381 w 2610993"/>
                        <a:gd name="connsiteY57" fmla="*/ 288131 h 368903"/>
                        <a:gd name="connsiteX58" fmla="*/ 190 w 2610993"/>
                        <a:gd name="connsiteY58" fmla="*/ 333661 h 368903"/>
                        <a:gd name="connsiteX59" fmla="*/ 75914 w 2610993"/>
                        <a:gd name="connsiteY59" fmla="*/ 330898 h 368903"/>
                        <a:gd name="connsiteX60" fmla="*/ 484156 w 2610993"/>
                        <a:gd name="connsiteY60" fmla="*/ 326231 h 368903"/>
                        <a:gd name="connsiteX61" fmla="*/ 674942 w 2610993"/>
                        <a:gd name="connsiteY61" fmla="*/ 330136 h 368903"/>
                        <a:gd name="connsiteX62" fmla="*/ 624078 w 2610993"/>
                        <a:gd name="connsiteY62" fmla="*/ 332327 h 368903"/>
                        <a:gd name="connsiteX63" fmla="*/ 674846 w 2610993"/>
                        <a:gd name="connsiteY63" fmla="*/ 333375 h 368903"/>
                        <a:gd name="connsiteX64" fmla="*/ 484251 w 2610993"/>
                        <a:gd name="connsiteY64" fmla="*/ 341662 h 368903"/>
                        <a:gd name="connsiteX65" fmla="*/ 76010 w 2610993"/>
                        <a:gd name="connsiteY65" fmla="*/ 346329 h 368903"/>
                        <a:gd name="connsiteX66" fmla="*/ 0 w 2610993"/>
                        <a:gd name="connsiteY66" fmla="*/ 345281 h 368903"/>
                        <a:gd name="connsiteX67" fmla="*/ 0 w 2610993"/>
                        <a:gd name="connsiteY67" fmla="*/ 349567 h 368903"/>
                        <a:gd name="connsiteX68" fmla="*/ 0 w 2610993"/>
                        <a:gd name="connsiteY68" fmla="*/ 368903 h 368903"/>
                        <a:gd name="connsiteX69" fmla="*/ 740759 w 2610993"/>
                        <a:gd name="connsiteY69" fmla="*/ 366808 h 368903"/>
                        <a:gd name="connsiteX70" fmla="*/ 1029367 w 2610993"/>
                        <a:gd name="connsiteY70" fmla="*/ 339376 h 368903"/>
                        <a:gd name="connsiteX71" fmla="*/ 740759 w 2610993"/>
                        <a:gd name="connsiteY71" fmla="*/ 363569 h 368903"/>
                        <a:gd name="connsiteX72" fmla="*/ 1287209 w 2610993"/>
                        <a:gd name="connsiteY72" fmla="*/ 318802 h 368903"/>
                        <a:gd name="connsiteX73" fmla="*/ 1513808 w 2610993"/>
                        <a:gd name="connsiteY73" fmla="*/ 315277 h 368903"/>
                        <a:gd name="connsiteX74" fmla="*/ 1740027 w 2610993"/>
                        <a:gd name="connsiteY74" fmla="*/ 318992 h 368903"/>
                        <a:gd name="connsiteX75" fmla="*/ 2192369 w 2610993"/>
                        <a:gd name="connsiteY75" fmla="*/ 316135 h 368903"/>
                        <a:gd name="connsiteX76" fmla="*/ 2610231 w 2610993"/>
                        <a:gd name="connsiteY76" fmla="*/ 306514 h 368903"/>
                        <a:gd name="connsiteX77" fmla="*/ 2610612 w 2610993"/>
                        <a:gd name="connsiteY77" fmla="*/ 208407 h 368903"/>
                        <a:gd name="connsiteX78" fmla="*/ 2392870 w 2610993"/>
                        <a:gd name="connsiteY78" fmla="*/ 209645 h 368903"/>
                        <a:gd name="connsiteX79" fmla="*/ 2169509 w 2610993"/>
                        <a:gd name="connsiteY79" fmla="*/ 93821 h 368903"/>
                        <a:gd name="connsiteX80" fmla="*/ 2118360 w 2610993"/>
                        <a:gd name="connsiteY80" fmla="*/ 100203 h 368903"/>
                        <a:gd name="connsiteX81" fmla="*/ 2008537 w 2610993"/>
                        <a:gd name="connsiteY81" fmla="*/ 97726 h 368903"/>
                        <a:gd name="connsiteX82" fmla="*/ 1943100 w 2610993"/>
                        <a:gd name="connsiteY82" fmla="*/ 88106 h 368903"/>
                        <a:gd name="connsiteX83" fmla="*/ 1960626 w 2610993"/>
                        <a:gd name="connsiteY83" fmla="*/ 87439 h 368903"/>
                        <a:gd name="connsiteX84" fmla="*/ 1943100 w 2610993"/>
                        <a:gd name="connsiteY84" fmla="*/ 84868 h 368903"/>
                        <a:gd name="connsiteX85" fmla="*/ 2010061 w 2610993"/>
                        <a:gd name="connsiteY85" fmla="*/ 82391 h 368903"/>
                        <a:gd name="connsiteX86" fmla="*/ 2118646 w 2610993"/>
                        <a:gd name="connsiteY86" fmla="*/ 84868 h 368903"/>
                        <a:gd name="connsiteX87" fmla="*/ 2169605 w 2610993"/>
                        <a:gd name="connsiteY87" fmla="*/ 90678 h 368903"/>
                        <a:gd name="connsiteX88" fmla="*/ 2155984 w 2610993"/>
                        <a:gd name="connsiteY88" fmla="*/ 92392 h 368903"/>
                        <a:gd name="connsiteX89" fmla="*/ 2169605 w 2610993"/>
                        <a:gd name="connsiteY89" fmla="*/ 93917 h 368903"/>
                        <a:gd name="connsiteX90" fmla="*/ 872014 w 2610993"/>
                        <a:gd name="connsiteY90" fmla="*/ 28384 h 368903"/>
                        <a:gd name="connsiteX91" fmla="*/ 1084612 w 2610993"/>
                        <a:gd name="connsiteY91" fmla="*/ 31718 h 368903"/>
                        <a:gd name="connsiteX92" fmla="*/ 1297305 w 2610993"/>
                        <a:gd name="connsiteY92" fmla="*/ 32480 h 368903"/>
                        <a:gd name="connsiteX93" fmla="*/ 1722977 w 2610993"/>
                        <a:gd name="connsiteY93" fmla="*/ 28670 h 368903"/>
                        <a:gd name="connsiteX94" fmla="*/ 2120360 w 2610993"/>
                        <a:gd name="connsiteY94" fmla="*/ 41719 h 368903"/>
                        <a:gd name="connsiteX95" fmla="*/ 2014728 w 2610993"/>
                        <a:gd name="connsiteY95" fmla="*/ 39148 h 368903"/>
                        <a:gd name="connsiteX96" fmla="*/ 2120360 w 2610993"/>
                        <a:gd name="connsiteY96" fmla="*/ 44958 h 368903"/>
                        <a:gd name="connsiteX97" fmla="*/ 1722977 w 2610993"/>
                        <a:gd name="connsiteY97" fmla="*/ 44101 h 368903"/>
                        <a:gd name="connsiteX98" fmla="*/ 1297114 w 2610993"/>
                        <a:gd name="connsiteY98" fmla="*/ 47911 h 368903"/>
                        <a:gd name="connsiteX99" fmla="*/ 1084040 w 2610993"/>
                        <a:gd name="connsiteY99" fmla="*/ 47149 h 368903"/>
                        <a:gd name="connsiteX100" fmla="*/ 871061 w 2610993"/>
                        <a:gd name="connsiteY100" fmla="*/ 43815 h 368903"/>
                        <a:gd name="connsiteX101" fmla="*/ 354616 w 2610993"/>
                        <a:gd name="connsiteY101" fmla="*/ 19431 h 368903"/>
                        <a:gd name="connsiteX102" fmla="*/ 491871 w 2610993"/>
                        <a:gd name="connsiteY102" fmla="*/ 24098 h 368903"/>
                        <a:gd name="connsiteX103" fmla="*/ 354616 w 2610993"/>
                        <a:gd name="connsiteY103" fmla="*/ 16192 h 368903"/>
                        <a:gd name="connsiteX104" fmla="*/ 871823 w 2610993"/>
                        <a:gd name="connsiteY104" fmla="*/ 28384 h 368903"/>
                        <a:gd name="connsiteX105" fmla="*/ 1506855 w 2610993"/>
                        <a:gd name="connsiteY105" fmla="*/ 82772 h 368903"/>
                        <a:gd name="connsiteX106" fmla="*/ 720566 w 2610993"/>
                        <a:gd name="connsiteY106" fmla="*/ 87535 h 368903"/>
                        <a:gd name="connsiteX107" fmla="*/ 242411 w 2610993"/>
                        <a:gd name="connsiteY107" fmla="*/ 84296 h 368903"/>
                        <a:gd name="connsiteX108" fmla="*/ 369856 w 2610993"/>
                        <a:gd name="connsiteY108" fmla="*/ 81915 h 368903"/>
                        <a:gd name="connsiteX109" fmla="*/ 242411 w 2610993"/>
                        <a:gd name="connsiteY109" fmla="*/ 81058 h 368903"/>
                        <a:gd name="connsiteX110" fmla="*/ 720566 w 2610993"/>
                        <a:gd name="connsiteY110" fmla="*/ 72104 h 368903"/>
                        <a:gd name="connsiteX111" fmla="*/ 1506855 w 2610993"/>
                        <a:gd name="connsiteY111" fmla="*/ 67342 h 368903"/>
                        <a:gd name="connsiteX112" fmla="*/ 1874139 w 2610993"/>
                        <a:gd name="connsiteY112" fmla="*/ 71247 h 368903"/>
                        <a:gd name="connsiteX113" fmla="*/ 1776222 w 2610993"/>
                        <a:gd name="connsiteY113" fmla="*/ 73438 h 368903"/>
                        <a:gd name="connsiteX114" fmla="*/ 1874139 w 2610993"/>
                        <a:gd name="connsiteY114" fmla="*/ 74485 h 368903"/>
                        <a:gd name="connsiteX115" fmla="*/ 1506950 w 2610993"/>
                        <a:gd name="connsiteY115" fmla="*/ 82772 h 368903"/>
                        <a:gd name="connsiteX116" fmla="*/ 1544860 w 2610993"/>
                        <a:gd name="connsiteY116" fmla="*/ 131254 h 368903"/>
                        <a:gd name="connsiteX117" fmla="*/ 1650778 w 2610993"/>
                        <a:gd name="connsiteY117" fmla="*/ 136684 h 368903"/>
                        <a:gd name="connsiteX118" fmla="*/ 1699927 w 2610993"/>
                        <a:gd name="connsiteY118" fmla="*/ 141922 h 368903"/>
                        <a:gd name="connsiteX119" fmla="*/ 1673543 w 2610993"/>
                        <a:gd name="connsiteY119" fmla="*/ 142399 h 368903"/>
                        <a:gd name="connsiteX120" fmla="*/ 1699832 w 2610993"/>
                        <a:gd name="connsiteY120" fmla="*/ 145161 h 368903"/>
                        <a:gd name="connsiteX121" fmla="*/ 1649921 w 2610993"/>
                        <a:gd name="connsiteY121" fmla="*/ 146018 h 368903"/>
                        <a:gd name="connsiteX122" fmla="*/ 1543812 w 2610993"/>
                        <a:gd name="connsiteY122" fmla="*/ 140589 h 368903"/>
                        <a:gd name="connsiteX123" fmla="*/ 1479899 w 2610993"/>
                        <a:gd name="connsiteY123" fmla="*/ 133731 h 368903"/>
                        <a:gd name="connsiteX124" fmla="*/ 1514094 w 2610993"/>
                        <a:gd name="connsiteY124" fmla="*/ 134112 h 368903"/>
                        <a:gd name="connsiteX125" fmla="*/ 1479995 w 2610993"/>
                        <a:gd name="connsiteY125" fmla="*/ 130397 h 368903"/>
                        <a:gd name="connsiteX126" fmla="*/ 1544860 w 2610993"/>
                        <a:gd name="connsiteY126" fmla="*/ 131159 h 368903"/>
                        <a:gd name="connsiteX127" fmla="*/ 261366 w 2610993"/>
                        <a:gd name="connsiteY127" fmla="*/ 149923 h 368903"/>
                        <a:gd name="connsiteX128" fmla="*/ 411385 w 2610993"/>
                        <a:gd name="connsiteY128" fmla="*/ 141542 h 368903"/>
                        <a:gd name="connsiteX129" fmla="*/ 481870 w 2610993"/>
                        <a:gd name="connsiteY129" fmla="*/ 138970 h 368903"/>
                        <a:gd name="connsiteX130" fmla="*/ 444913 w 2610993"/>
                        <a:gd name="connsiteY130" fmla="*/ 143542 h 368903"/>
                        <a:gd name="connsiteX131" fmla="*/ 481870 w 2610993"/>
                        <a:gd name="connsiteY131" fmla="*/ 142208 h 368903"/>
                        <a:gd name="connsiteX132" fmla="*/ 412528 w 2610993"/>
                        <a:gd name="connsiteY132" fmla="*/ 150876 h 368903"/>
                        <a:gd name="connsiteX133" fmla="*/ 262033 w 2610993"/>
                        <a:gd name="connsiteY133" fmla="*/ 159258 h 368903"/>
                        <a:gd name="connsiteX134" fmla="*/ 170117 w 2610993"/>
                        <a:gd name="connsiteY134" fmla="*/ 158877 h 368903"/>
                        <a:gd name="connsiteX135" fmla="*/ 218885 w 2610993"/>
                        <a:gd name="connsiteY135" fmla="*/ 155829 h 368903"/>
                        <a:gd name="connsiteX136" fmla="*/ 170117 w 2610993"/>
                        <a:gd name="connsiteY136" fmla="*/ 155638 h 368903"/>
                        <a:gd name="connsiteX137" fmla="*/ 261461 w 2610993"/>
                        <a:gd name="connsiteY137" fmla="*/ 149923 h 368903"/>
                        <a:gd name="connsiteX138" fmla="*/ 263938 w 2610993"/>
                        <a:gd name="connsiteY138" fmla="*/ 254984 h 368903"/>
                        <a:gd name="connsiteX139" fmla="*/ 101346 w 2610993"/>
                        <a:gd name="connsiteY139" fmla="*/ 253460 h 368903"/>
                        <a:gd name="connsiteX140" fmla="*/ 2191 w 2610993"/>
                        <a:gd name="connsiteY140" fmla="*/ 248507 h 368903"/>
                        <a:gd name="connsiteX141" fmla="*/ 28575 w 2610993"/>
                        <a:gd name="connsiteY141" fmla="*/ 246602 h 368903"/>
                        <a:gd name="connsiteX142" fmla="*/ 2191 w 2610993"/>
                        <a:gd name="connsiteY142" fmla="*/ 245269 h 368903"/>
                        <a:gd name="connsiteX143" fmla="*/ 101346 w 2610993"/>
                        <a:gd name="connsiteY143" fmla="*/ 238030 h 368903"/>
                        <a:gd name="connsiteX144" fmla="*/ 264700 w 2610993"/>
                        <a:gd name="connsiteY144" fmla="*/ 239554 h 368903"/>
                        <a:gd name="connsiteX145" fmla="*/ 340328 w 2610993"/>
                        <a:gd name="connsiteY145" fmla="*/ 247745 h 368903"/>
                        <a:gd name="connsiteX146" fmla="*/ 320040 w 2610993"/>
                        <a:gd name="connsiteY146" fmla="*/ 248793 h 368903"/>
                        <a:gd name="connsiteX147" fmla="*/ 340233 w 2610993"/>
                        <a:gd name="connsiteY147" fmla="*/ 250984 h 368903"/>
                        <a:gd name="connsiteX148" fmla="*/ 263747 w 2610993"/>
                        <a:gd name="connsiteY148" fmla="*/ 254984 h 368903"/>
                        <a:gd name="connsiteX149" fmla="*/ 411099 w 2610993"/>
                        <a:gd name="connsiteY149" fmla="*/ 206883 h 368903"/>
                        <a:gd name="connsiteX150" fmla="*/ 234982 w 2610993"/>
                        <a:gd name="connsiteY150" fmla="*/ 216694 h 368903"/>
                        <a:gd name="connsiteX151" fmla="*/ 58388 w 2610993"/>
                        <a:gd name="connsiteY151" fmla="*/ 216217 h 368903"/>
                        <a:gd name="connsiteX152" fmla="*/ 234601 w 2610993"/>
                        <a:gd name="connsiteY152" fmla="*/ 213646 h 368903"/>
                        <a:gd name="connsiteX153" fmla="*/ 245936 w 2610993"/>
                        <a:gd name="connsiteY153" fmla="*/ 212979 h 368903"/>
                        <a:gd name="connsiteX154" fmla="*/ 234982 w 2610993"/>
                        <a:gd name="connsiteY154" fmla="*/ 213455 h 368903"/>
                        <a:gd name="connsiteX155" fmla="*/ 58388 w 2610993"/>
                        <a:gd name="connsiteY155" fmla="*/ 212979 h 368903"/>
                        <a:gd name="connsiteX156" fmla="*/ 234601 w 2610993"/>
                        <a:gd name="connsiteY156" fmla="*/ 210407 h 368903"/>
                        <a:gd name="connsiteX157" fmla="*/ 409861 w 2610993"/>
                        <a:gd name="connsiteY157" fmla="*/ 197644 h 368903"/>
                        <a:gd name="connsiteX158" fmla="*/ 585026 w 2610993"/>
                        <a:gd name="connsiteY158" fmla="*/ 182785 h 368903"/>
                        <a:gd name="connsiteX159" fmla="*/ 607028 w 2610993"/>
                        <a:gd name="connsiteY159" fmla="*/ 181165 h 368903"/>
                        <a:gd name="connsiteX160" fmla="*/ 629031 w 2610993"/>
                        <a:gd name="connsiteY160" fmla="*/ 179642 h 368903"/>
                        <a:gd name="connsiteX161" fmla="*/ 673132 w 2610993"/>
                        <a:gd name="connsiteY161" fmla="*/ 176975 h 368903"/>
                        <a:gd name="connsiteX162" fmla="*/ 761429 w 2610993"/>
                        <a:gd name="connsiteY162" fmla="*/ 172974 h 368903"/>
                        <a:gd name="connsiteX163" fmla="*/ 906685 w 2610993"/>
                        <a:gd name="connsiteY163" fmla="*/ 170021 h 368903"/>
                        <a:gd name="connsiteX164" fmla="*/ 1051751 w 2610993"/>
                        <a:gd name="connsiteY164" fmla="*/ 167640 h 368903"/>
                        <a:gd name="connsiteX165" fmla="*/ 1341977 w 2610993"/>
                        <a:gd name="connsiteY165" fmla="*/ 162877 h 368903"/>
                        <a:gd name="connsiteX166" fmla="*/ 1922431 w 2610993"/>
                        <a:gd name="connsiteY166" fmla="*/ 153352 h 368903"/>
                        <a:gd name="connsiteX167" fmla="*/ 2464880 w 2610993"/>
                        <a:gd name="connsiteY167" fmla="*/ 150590 h 368903"/>
                        <a:gd name="connsiteX168" fmla="*/ 2320385 w 2610993"/>
                        <a:gd name="connsiteY168" fmla="*/ 154591 h 368903"/>
                        <a:gd name="connsiteX169" fmla="*/ 2464880 w 2610993"/>
                        <a:gd name="connsiteY169" fmla="*/ 153829 h 368903"/>
                        <a:gd name="connsiteX170" fmla="*/ 1922907 w 2610993"/>
                        <a:gd name="connsiteY170" fmla="*/ 168783 h 368903"/>
                        <a:gd name="connsiteX171" fmla="*/ 1342454 w 2610993"/>
                        <a:gd name="connsiteY171" fmla="*/ 178308 h 368903"/>
                        <a:gd name="connsiteX172" fmla="*/ 1052227 w 2610993"/>
                        <a:gd name="connsiteY172" fmla="*/ 183071 h 368903"/>
                        <a:gd name="connsiteX173" fmla="*/ 907161 w 2610993"/>
                        <a:gd name="connsiteY173" fmla="*/ 185452 h 368903"/>
                        <a:gd name="connsiteX174" fmla="*/ 762286 w 2610993"/>
                        <a:gd name="connsiteY174" fmla="*/ 188404 h 368903"/>
                        <a:gd name="connsiteX175" fmla="*/ 674370 w 2610993"/>
                        <a:gd name="connsiteY175" fmla="*/ 190881 h 368903"/>
                        <a:gd name="connsiteX176" fmla="*/ 630460 w 2610993"/>
                        <a:gd name="connsiteY176" fmla="*/ 192786 h 368903"/>
                        <a:gd name="connsiteX177" fmla="*/ 608552 w 2610993"/>
                        <a:gd name="connsiteY177" fmla="*/ 193834 h 368903"/>
                        <a:gd name="connsiteX178" fmla="*/ 586645 w 2610993"/>
                        <a:gd name="connsiteY178" fmla="*/ 195072 h 368903"/>
                        <a:gd name="connsiteX179" fmla="*/ 411099 w 2610993"/>
                        <a:gd name="connsiteY179" fmla="*/ 206978 h 368903"/>
                        <a:gd name="connsiteX180" fmla="*/ 1916430 w 2610993"/>
                        <a:gd name="connsiteY180" fmla="*/ 220409 h 368903"/>
                        <a:gd name="connsiteX181" fmla="*/ 2003108 w 2610993"/>
                        <a:gd name="connsiteY181" fmla="*/ 218313 h 368903"/>
                        <a:gd name="connsiteX182" fmla="*/ 2145506 w 2610993"/>
                        <a:gd name="connsiteY182" fmla="*/ 219932 h 368903"/>
                        <a:gd name="connsiteX183" fmla="*/ 2211896 w 2610993"/>
                        <a:gd name="connsiteY183" fmla="*/ 223742 h 368903"/>
                        <a:gd name="connsiteX184" fmla="*/ 2176463 w 2610993"/>
                        <a:gd name="connsiteY184" fmla="*/ 224980 h 368903"/>
                        <a:gd name="connsiteX185" fmla="*/ 2211896 w 2610993"/>
                        <a:gd name="connsiteY185" fmla="*/ 226981 h 368903"/>
                        <a:gd name="connsiteX186" fmla="*/ 2145316 w 2610993"/>
                        <a:gd name="connsiteY186" fmla="*/ 229267 h 368903"/>
                        <a:gd name="connsiteX187" fmla="*/ 2002917 w 2610993"/>
                        <a:gd name="connsiteY187" fmla="*/ 227647 h 368903"/>
                        <a:gd name="connsiteX188" fmla="*/ 1916430 w 2610993"/>
                        <a:gd name="connsiteY188" fmla="*/ 223647 h 368903"/>
                        <a:gd name="connsiteX189" fmla="*/ 1962626 w 2610993"/>
                        <a:gd name="connsiteY189" fmla="*/ 222599 h 368903"/>
                        <a:gd name="connsiteX190" fmla="*/ 1916525 w 2610993"/>
                        <a:gd name="connsiteY190" fmla="*/ 220409 h 368903"/>
                        <a:gd name="connsiteX191" fmla="*/ 583406 w 2610993"/>
                        <a:gd name="connsiteY191" fmla="*/ 223266 h 368903"/>
                        <a:gd name="connsiteX192" fmla="*/ 656177 w 2610993"/>
                        <a:gd name="connsiteY192" fmla="*/ 220313 h 368903"/>
                        <a:gd name="connsiteX193" fmla="*/ 583406 w 2610993"/>
                        <a:gd name="connsiteY193" fmla="*/ 220027 h 368903"/>
                        <a:gd name="connsiteX194" fmla="*/ 856583 w 2610993"/>
                        <a:gd name="connsiteY194" fmla="*/ 209550 h 368903"/>
                        <a:gd name="connsiteX195" fmla="*/ 1306259 w 2610993"/>
                        <a:gd name="connsiteY195" fmla="*/ 208407 h 368903"/>
                        <a:gd name="connsiteX196" fmla="*/ 1515999 w 2610993"/>
                        <a:gd name="connsiteY196" fmla="*/ 216598 h 368903"/>
                        <a:gd name="connsiteX197" fmla="*/ 1460087 w 2610993"/>
                        <a:gd name="connsiteY197" fmla="*/ 217646 h 368903"/>
                        <a:gd name="connsiteX198" fmla="*/ 1515999 w 2610993"/>
                        <a:gd name="connsiteY198" fmla="*/ 219837 h 368903"/>
                        <a:gd name="connsiteX199" fmla="*/ 1305973 w 2610993"/>
                        <a:gd name="connsiteY199" fmla="*/ 223838 h 368903"/>
                        <a:gd name="connsiteX200" fmla="*/ 856869 w 2610993"/>
                        <a:gd name="connsiteY200" fmla="*/ 224980 h 368903"/>
                        <a:gd name="connsiteX201" fmla="*/ 583502 w 2610993"/>
                        <a:gd name="connsiteY201" fmla="*/ 223266 h 368903"/>
                        <a:gd name="connsiteX202" fmla="*/ 625983 w 2610993"/>
                        <a:gd name="connsiteY202" fmla="*/ 255270 h 368903"/>
                        <a:gd name="connsiteX203" fmla="*/ 738664 w 2610993"/>
                        <a:gd name="connsiteY203" fmla="*/ 248888 h 368903"/>
                        <a:gd name="connsiteX204" fmla="*/ 924020 w 2610993"/>
                        <a:gd name="connsiteY204" fmla="*/ 250603 h 368903"/>
                        <a:gd name="connsiteX205" fmla="*/ 1010126 w 2610993"/>
                        <a:gd name="connsiteY205" fmla="*/ 258413 h 368903"/>
                        <a:gd name="connsiteX206" fmla="*/ 987076 w 2610993"/>
                        <a:gd name="connsiteY206" fmla="*/ 259556 h 368903"/>
                        <a:gd name="connsiteX207" fmla="*/ 1010126 w 2610993"/>
                        <a:gd name="connsiteY207" fmla="*/ 261652 h 368903"/>
                        <a:gd name="connsiteX208" fmla="*/ 923354 w 2610993"/>
                        <a:gd name="connsiteY208" fmla="*/ 266033 h 368903"/>
                        <a:gd name="connsiteX209" fmla="*/ 738473 w 2610993"/>
                        <a:gd name="connsiteY209" fmla="*/ 264319 h 368903"/>
                        <a:gd name="connsiteX210" fmla="*/ 625983 w 2610993"/>
                        <a:gd name="connsiteY210" fmla="*/ 258509 h 368903"/>
                        <a:gd name="connsiteX211" fmla="*/ 655987 w 2610993"/>
                        <a:gd name="connsiteY211" fmla="*/ 256794 h 368903"/>
                        <a:gd name="connsiteX212" fmla="*/ 625983 w 2610993"/>
                        <a:gd name="connsiteY212" fmla="*/ 255270 h 368903"/>
                        <a:gd name="connsiteX213" fmla="*/ 699230 w 2610993"/>
                        <a:gd name="connsiteY213" fmla="*/ 306991 h 368903"/>
                        <a:gd name="connsiteX214" fmla="*/ 567785 w 2610993"/>
                        <a:gd name="connsiteY214" fmla="*/ 307753 h 368903"/>
                        <a:gd name="connsiteX215" fmla="*/ 487966 w 2610993"/>
                        <a:gd name="connsiteY215" fmla="*/ 301466 h 368903"/>
                        <a:gd name="connsiteX216" fmla="*/ 509302 w 2610993"/>
                        <a:gd name="connsiteY216" fmla="*/ 299847 h 368903"/>
                        <a:gd name="connsiteX217" fmla="*/ 488061 w 2610993"/>
                        <a:gd name="connsiteY217" fmla="*/ 298132 h 368903"/>
                        <a:gd name="connsiteX218" fmla="*/ 567976 w 2610993"/>
                        <a:gd name="connsiteY218" fmla="*/ 292227 h 368903"/>
                        <a:gd name="connsiteX219" fmla="*/ 699135 w 2610993"/>
                        <a:gd name="connsiteY219" fmla="*/ 291465 h 368903"/>
                        <a:gd name="connsiteX220" fmla="*/ 760571 w 2610993"/>
                        <a:gd name="connsiteY220" fmla="*/ 296799 h 368903"/>
                        <a:gd name="connsiteX221" fmla="*/ 744188 w 2610993"/>
                        <a:gd name="connsiteY221" fmla="*/ 298609 h 368903"/>
                        <a:gd name="connsiteX222" fmla="*/ 760571 w 2610993"/>
                        <a:gd name="connsiteY222" fmla="*/ 300038 h 368903"/>
                        <a:gd name="connsiteX223" fmla="*/ 699326 w 2610993"/>
                        <a:gd name="connsiteY223" fmla="*/ 306896 h 368903"/>
                        <a:gd name="connsiteX224" fmla="*/ 1448753 w 2610993"/>
                        <a:gd name="connsiteY224" fmla="*/ 301180 h 368903"/>
                        <a:gd name="connsiteX225" fmla="*/ 1046512 w 2610993"/>
                        <a:gd name="connsiteY225" fmla="*/ 304038 h 368903"/>
                        <a:gd name="connsiteX226" fmla="*/ 804863 w 2610993"/>
                        <a:gd name="connsiteY226" fmla="*/ 328708 h 368903"/>
                        <a:gd name="connsiteX227" fmla="*/ 931069 w 2610993"/>
                        <a:gd name="connsiteY227" fmla="*/ 309467 h 368903"/>
                        <a:gd name="connsiteX228" fmla="*/ 804958 w 2610993"/>
                        <a:gd name="connsiteY228" fmla="*/ 325469 h 368903"/>
                        <a:gd name="connsiteX229" fmla="*/ 1045655 w 2610993"/>
                        <a:gd name="connsiteY229" fmla="*/ 294799 h 368903"/>
                        <a:gd name="connsiteX230" fmla="*/ 1449419 w 2610993"/>
                        <a:gd name="connsiteY230" fmla="*/ 291846 h 368903"/>
                        <a:gd name="connsiteX231" fmla="*/ 1637062 w 2610993"/>
                        <a:gd name="connsiteY231" fmla="*/ 302323 h 368903"/>
                        <a:gd name="connsiteX232" fmla="*/ 1537145 w 2610993"/>
                        <a:gd name="connsiteY232" fmla="*/ 299752 h 368903"/>
                        <a:gd name="connsiteX233" fmla="*/ 1637062 w 2610993"/>
                        <a:gd name="connsiteY233" fmla="*/ 305562 h 368903"/>
                        <a:gd name="connsiteX234" fmla="*/ 1448848 w 2610993"/>
                        <a:gd name="connsiteY234" fmla="*/ 301180 h 368903"/>
                        <a:gd name="connsiteX235" fmla="*/ 2055971 w 2610993"/>
                        <a:gd name="connsiteY235" fmla="*/ 266700 h 368903"/>
                        <a:gd name="connsiteX236" fmla="*/ 1399413 w 2610993"/>
                        <a:gd name="connsiteY236" fmla="*/ 268510 h 368903"/>
                        <a:gd name="connsiteX237" fmla="*/ 1000125 w 2610993"/>
                        <a:gd name="connsiteY237" fmla="*/ 263557 h 368903"/>
                        <a:gd name="connsiteX238" fmla="*/ 1106519 w 2610993"/>
                        <a:gd name="connsiteY238" fmla="*/ 261652 h 368903"/>
                        <a:gd name="connsiteX239" fmla="*/ 1000125 w 2610993"/>
                        <a:gd name="connsiteY239" fmla="*/ 260318 h 368903"/>
                        <a:gd name="connsiteX240" fmla="*/ 1399413 w 2610993"/>
                        <a:gd name="connsiteY240" fmla="*/ 253079 h 368903"/>
                        <a:gd name="connsiteX241" fmla="*/ 2055971 w 2610993"/>
                        <a:gd name="connsiteY241" fmla="*/ 251269 h 368903"/>
                        <a:gd name="connsiteX242" fmla="*/ 2362581 w 2610993"/>
                        <a:gd name="connsiteY242" fmla="*/ 256508 h 368903"/>
                        <a:gd name="connsiteX243" fmla="*/ 2280857 w 2610993"/>
                        <a:gd name="connsiteY243" fmla="*/ 258318 h 368903"/>
                        <a:gd name="connsiteX244" fmla="*/ 2362581 w 2610993"/>
                        <a:gd name="connsiteY244" fmla="*/ 259747 h 368903"/>
                        <a:gd name="connsiteX245" fmla="*/ 2055876 w 2610993"/>
                        <a:gd name="connsiteY245" fmla="*/ 266700 h 368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0993" h="368903">
                          <a:moveTo>
                            <a:pt x="2392966" y="210026"/>
                          </a:moveTo>
                          <a:cubicBezTo>
                            <a:pt x="2347913" y="208978"/>
                            <a:pt x="2302764" y="207835"/>
                            <a:pt x="2257711" y="206597"/>
                          </a:cubicBezTo>
                          <a:cubicBezTo>
                            <a:pt x="2281714" y="206216"/>
                            <a:pt x="2305812" y="205645"/>
                            <a:pt x="2329815" y="205168"/>
                          </a:cubicBezTo>
                          <a:cubicBezTo>
                            <a:pt x="2305812" y="204597"/>
                            <a:pt x="2281714" y="204025"/>
                            <a:pt x="2257711" y="203359"/>
                          </a:cubicBezTo>
                          <a:cubicBezTo>
                            <a:pt x="2302859" y="202597"/>
                            <a:pt x="2347913" y="201739"/>
                            <a:pt x="2392966" y="200692"/>
                          </a:cubicBezTo>
                          <a:cubicBezTo>
                            <a:pt x="2465546" y="200692"/>
                            <a:pt x="2538032" y="200215"/>
                            <a:pt x="2610612" y="199453"/>
                          </a:cubicBezTo>
                          <a:lnTo>
                            <a:pt x="2610612" y="178498"/>
                          </a:lnTo>
                          <a:cubicBezTo>
                            <a:pt x="2607659" y="176498"/>
                            <a:pt x="2605087" y="173355"/>
                            <a:pt x="2603564" y="168878"/>
                          </a:cubicBezTo>
                          <a:cubicBezTo>
                            <a:pt x="2592038" y="136112"/>
                            <a:pt x="2603564" y="122301"/>
                            <a:pt x="2610993" y="94297"/>
                          </a:cubicBezTo>
                          <a:lnTo>
                            <a:pt x="2610993" y="58388"/>
                          </a:lnTo>
                          <a:cubicBezTo>
                            <a:pt x="2610993" y="58388"/>
                            <a:pt x="2610707" y="58388"/>
                            <a:pt x="2610517" y="58388"/>
                          </a:cubicBezTo>
                          <a:cubicBezTo>
                            <a:pt x="2535555" y="57531"/>
                            <a:pt x="2460593" y="56197"/>
                            <a:pt x="2385632" y="54102"/>
                          </a:cubicBezTo>
                          <a:cubicBezTo>
                            <a:pt x="2350770" y="51149"/>
                            <a:pt x="2316004" y="48006"/>
                            <a:pt x="2281333" y="44767"/>
                          </a:cubicBezTo>
                          <a:cubicBezTo>
                            <a:pt x="2290667" y="44577"/>
                            <a:pt x="2299907" y="44291"/>
                            <a:pt x="2309241" y="44005"/>
                          </a:cubicBezTo>
                          <a:cubicBezTo>
                            <a:pt x="2299907" y="43148"/>
                            <a:pt x="2290667" y="42386"/>
                            <a:pt x="2281333" y="41529"/>
                          </a:cubicBezTo>
                          <a:cubicBezTo>
                            <a:pt x="2316480" y="40672"/>
                            <a:pt x="2351532" y="39719"/>
                            <a:pt x="2386679" y="38671"/>
                          </a:cubicBezTo>
                          <a:cubicBezTo>
                            <a:pt x="2460117" y="40672"/>
                            <a:pt x="2533555" y="42005"/>
                            <a:pt x="2606993" y="42863"/>
                          </a:cubicBezTo>
                          <a:cubicBezTo>
                            <a:pt x="2600135" y="26575"/>
                            <a:pt x="2588991" y="11621"/>
                            <a:pt x="2576703" y="0"/>
                          </a:cubicBezTo>
                          <a:cubicBezTo>
                            <a:pt x="2576703" y="0"/>
                            <a:pt x="2576703" y="0"/>
                            <a:pt x="2576703" y="0"/>
                          </a:cubicBezTo>
                          <a:lnTo>
                            <a:pt x="2013299" y="1524"/>
                          </a:lnTo>
                          <a:cubicBezTo>
                            <a:pt x="2012156" y="1619"/>
                            <a:pt x="2011013" y="1714"/>
                            <a:pt x="2009775" y="1905"/>
                          </a:cubicBezTo>
                          <a:cubicBezTo>
                            <a:pt x="1951673" y="7715"/>
                            <a:pt x="1893665" y="13906"/>
                            <a:pt x="1834896" y="14288"/>
                          </a:cubicBezTo>
                          <a:cubicBezTo>
                            <a:pt x="1826228" y="14288"/>
                            <a:pt x="1819466" y="12382"/>
                            <a:pt x="1814417" y="9334"/>
                          </a:cubicBezTo>
                          <a:cubicBezTo>
                            <a:pt x="1810131" y="11049"/>
                            <a:pt x="1804892" y="12097"/>
                            <a:pt x="1798796" y="12097"/>
                          </a:cubicBezTo>
                          <a:cubicBezTo>
                            <a:pt x="1671733" y="12382"/>
                            <a:pt x="1544860" y="10382"/>
                            <a:pt x="1417987" y="6191"/>
                          </a:cubicBezTo>
                          <a:cubicBezTo>
                            <a:pt x="1412272" y="6001"/>
                            <a:pt x="1407319" y="4953"/>
                            <a:pt x="1403223" y="3334"/>
                          </a:cubicBezTo>
                          <a:lnTo>
                            <a:pt x="1145667" y="4000"/>
                          </a:lnTo>
                          <a:cubicBezTo>
                            <a:pt x="1085469" y="8858"/>
                            <a:pt x="1025271" y="14859"/>
                            <a:pt x="964692" y="16573"/>
                          </a:cubicBezTo>
                          <a:cubicBezTo>
                            <a:pt x="852964" y="19717"/>
                            <a:pt x="741617" y="10573"/>
                            <a:pt x="629984" y="10668"/>
                          </a:cubicBezTo>
                          <a:cubicBezTo>
                            <a:pt x="621221" y="10668"/>
                            <a:pt x="614363" y="8668"/>
                            <a:pt x="609314" y="5429"/>
                          </a:cubicBezTo>
                          <a:lnTo>
                            <a:pt x="578453" y="5429"/>
                          </a:lnTo>
                          <a:cubicBezTo>
                            <a:pt x="573405" y="8763"/>
                            <a:pt x="566452" y="10763"/>
                            <a:pt x="557784" y="10858"/>
                          </a:cubicBezTo>
                          <a:cubicBezTo>
                            <a:pt x="458724" y="11239"/>
                            <a:pt x="359283" y="16097"/>
                            <a:pt x="260318" y="13240"/>
                          </a:cubicBezTo>
                          <a:cubicBezTo>
                            <a:pt x="218503" y="12001"/>
                            <a:pt x="176784" y="9334"/>
                            <a:pt x="135065" y="6763"/>
                          </a:cubicBezTo>
                          <a:lnTo>
                            <a:pt x="40481" y="7048"/>
                          </a:lnTo>
                          <a:cubicBezTo>
                            <a:pt x="25241" y="24193"/>
                            <a:pt x="10001" y="41338"/>
                            <a:pt x="1143" y="62675"/>
                          </a:cubicBezTo>
                          <a:lnTo>
                            <a:pt x="952" y="112109"/>
                          </a:lnTo>
                          <a:cubicBezTo>
                            <a:pt x="69818" y="116396"/>
                            <a:pt x="139160" y="117824"/>
                            <a:pt x="208312" y="117253"/>
                          </a:cubicBezTo>
                          <a:cubicBezTo>
                            <a:pt x="299847" y="116491"/>
                            <a:pt x="391192" y="112300"/>
                            <a:pt x="482346" y="107061"/>
                          </a:cubicBezTo>
                          <a:cubicBezTo>
                            <a:pt x="632555" y="100013"/>
                            <a:pt x="782765" y="90202"/>
                            <a:pt x="934022" y="87249"/>
                          </a:cubicBezTo>
                          <a:cubicBezTo>
                            <a:pt x="1085279" y="84487"/>
                            <a:pt x="1236250" y="89059"/>
                            <a:pt x="1386745" y="93726"/>
                          </a:cubicBezTo>
                          <a:cubicBezTo>
                            <a:pt x="1527143" y="100108"/>
                            <a:pt x="1667447" y="106585"/>
                            <a:pt x="1808321" y="107442"/>
                          </a:cubicBezTo>
                          <a:cubicBezTo>
                            <a:pt x="1770793" y="108299"/>
                            <a:pt x="1733264" y="108775"/>
                            <a:pt x="1695736" y="108871"/>
                          </a:cubicBezTo>
                          <a:cubicBezTo>
                            <a:pt x="1733264" y="109823"/>
                            <a:pt x="1770698" y="110395"/>
                            <a:pt x="1808321" y="110680"/>
                          </a:cubicBezTo>
                          <a:cubicBezTo>
                            <a:pt x="1667447" y="114014"/>
                            <a:pt x="1526381" y="111538"/>
                            <a:pt x="1385602" y="109156"/>
                          </a:cubicBezTo>
                          <a:cubicBezTo>
                            <a:pt x="1235107" y="104489"/>
                            <a:pt x="1084707" y="99917"/>
                            <a:pt x="934498" y="102679"/>
                          </a:cubicBezTo>
                          <a:cubicBezTo>
                            <a:pt x="784289" y="105537"/>
                            <a:pt x="634270" y="115348"/>
                            <a:pt x="483680" y="122396"/>
                          </a:cubicBezTo>
                          <a:cubicBezTo>
                            <a:pt x="391954" y="125635"/>
                            <a:pt x="300038" y="127825"/>
                            <a:pt x="208217" y="126492"/>
                          </a:cubicBezTo>
                          <a:cubicBezTo>
                            <a:pt x="138875" y="125539"/>
                            <a:pt x="69533" y="122587"/>
                            <a:pt x="952" y="116776"/>
                          </a:cubicBezTo>
                          <a:lnTo>
                            <a:pt x="381" y="283464"/>
                          </a:lnTo>
                          <a:cubicBezTo>
                            <a:pt x="46577" y="284797"/>
                            <a:pt x="92774" y="285655"/>
                            <a:pt x="139065" y="285464"/>
                          </a:cubicBezTo>
                          <a:cubicBezTo>
                            <a:pt x="240983" y="286702"/>
                            <a:pt x="343091" y="284035"/>
                            <a:pt x="444532" y="277559"/>
                          </a:cubicBezTo>
                          <a:cubicBezTo>
                            <a:pt x="492062" y="275558"/>
                            <a:pt x="539591" y="272701"/>
                            <a:pt x="587026" y="268986"/>
                          </a:cubicBezTo>
                          <a:cubicBezTo>
                            <a:pt x="562070" y="272034"/>
                            <a:pt x="537020" y="274796"/>
                            <a:pt x="511873" y="277368"/>
                          </a:cubicBezTo>
                          <a:cubicBezTo>
                            <a:pt x="536924" y="275939"/>
                            <a:pt x="561975" y="274225"/>
                            <a:pt x="587026" y="272225"/>
                          </a:cubicBezTo>
                          <a:cubicBezTo>
                            <a:pt x="540068" y="277939"/>
                            <a:pt x="492919" y="282797"/>
                            <a:pt x="445484" y="286798"/>
                          </a:cubicBezTo>
                          <a:cubicBezTo>
                            <a:pt x="343567" y="293275"/>
                            <a:pt x="241078" y="295942"/>
                            <a:pt x="138779" y="294703"/>
                          </a:cubicBezTo>
                          <a:cubicBezTo>
                            <a:pt x="92488" y="293370"/>
                            <a:pt x="46387" y="290989"/>
                            <a:pt x="381" y="288131"/>
                          </a:cubicBezTo>
                          <a:lnTo>
                            <a:pt x="190" y="333661"/>
                          </a:lnTo>
                          <a:lnTo>
                            <a:pt x="75914" y="330898"/>
                          </a:lnTo>
                          <a:lnTo>
                            <a:pt x="484156" y="326231"/>
                          </a:lnTo>
                          <a:lnTo>
                            <a:pt x="674942" y="330136"/>
                          </a:lnTo>
                          <a:lnTo>
                            <a:pt x="624078" y="332327"/>
                          </a:lnTo>
                          <a:lnTo>
                            <a:pt x="674846" y="333375"/>
                          </a:lnTo>
                          <a:lnTo>
                            <a:pt x="484251" y="341662"/>
                          </a:lnTo>
                          <a:lnTo>
                            <a:pt x="76010" y="346329"/>
                          </a:lnTo>
                          <a:lnTo>
                            <a:pt x="0" y="345281"/>
                          </a:lnTo>
                          <a:lnTo>
                            <a:pt x="0" y="349567"/>
                          </a:lnTo>
                          <a:cubicBezTo>
                            <a:pt x="0" y="349567"/>
                            <a:pt x="0" y="368903"/>
                            <a:pt x="0" y="368903"/>
                          </a:cubicBezTo>
                          <a:lnTo>
                            <a:pt x="740759" y="366808"/>
                          </a:lnTo>
                          <a:cubicBezTo>
                            <a:pt x="836771" y="357188"/>
                            <a:pt x="932974" y="347567"/>
                            <a:pt x="1029367" y="339376"/>
                          </a:cubicBezTo>
                          <a:cubicBezTo>
                            <a:pt x="932974" y="346519"/>
                            <a:pt x="836867" y="354997"/>
                            <a:pt x="740759" y="363569"/>
                          </a:cubicBezTo>
                          <a:cubicBezTo>
                            <a:pt x="922020" y="345376"/>
                            <a:pt x="1103662" y="327184"/>
                            <a:pt x="1287209" y="318802"/>
                          </a:cubicBezTo>
                          <a:cubicBezTo>
                            <a:pt x="1362647" y="315849"/>
                            <a:pt x="1438275" y="314420"/>
                            <a:pt x="1513808" y="315277"/>
                          </a:cubicBezTo>
                          <a:cubicBezTo>
                            <a:pt x="1589342" y="316039"/>
                            <a:pt x="1664684" y="318230"/>
                            <a:pt x="1740027" y="318992"/>
                          </a:cubicBezTo>
                          <a:cubicBezTo>
                            <a:pt x="1890808" y="320707"/>
                            <a:pt x="2041589" y="319373"/>
                            <a:pt x="2192369" y="316135"/>
                          </a:cubicBezTo>
                          <a:cubicBezTo>
                            <a:pt x="2331625" y="314134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169"/>
                            <a:pt x="2465451" y="209645"/>
                            <a:pt x="2392870" y="209645"/>
                          </a:cubicBezTo>
                          <a:close/>
                          <a:moveTo>
                            <a:pt x="2169509" y="93821"/>
                          </a:moveTo>
                          <a:cubicBezTo>
                            <a:pt x="2152555" y="96107"/>
                            <a:pt x="2135505" y="98203"/>
                            <a:pt x="2118360" y="100203"/>
                          </a:cubicBezTo>
                          <a:cubicBezTo>
                            <a:pt x="2081689" y="100108"/>
                            <a:pt x="2045113" y="99250"/>
                            <a:pt x="2008537" y="97726"/>
                          </a:cubicBezTo>
                          <a:cubicBezTo>
                            <a:pt x="1986534" y="94774"/>
                            <a:pt x="1964722" y="91535"/>
                            <a:pt x="1943100" y="88106"/>
                          </a:cubicBezTo>
                          <a:cubicBezTo>
                            <a:pt x="1949006" y="87916"/>
                            <a:pt x="1954816" y="87630"/>
                            <a:pt x="1960626" y="87439"/>
                          </a:cubicBezTo>
                          <a:cubicBezTo>
                            <a:pt x="1954816" y="86582"/>
                            <a:pt x="1948910" y="85820"/>
                            <a:pt x="1943100" y="84868"/>
                          </a:cubicBezTo>
                          <a:cubicBezTo>
                            <a:pt x="1965484" y="84296"/>
                            <a:pt x="1987772" y="83439"/>
                            <a:pt x="2010061" y="82391"/>
                          </a:cubicBezTo>
                          <a:cubicBezTo>
                            <a:pt x="2046160" y="83915"/>
                            <a:pt x="2082451" y="84772"/>
                            <a:pt x="2118646" y="84868"/>
                          </a:cubicBezTo>
                          <a:cubicBezTo>
                            <a:pt x="2135505" y="86963"/>
                            <a:pt x="2152555" y="88868"/>
                            <a:pt x="2169605" y="90678"/>
                          </a:cubicBezTo>
                          <a:cubicBezTo>
                            <a:pt x="2165128" y="91250"/>
                            <a:pt x="2160556" y="91821"/>
                            <a:pt x="2155984" y="92392"/>
                          </a:cubicBezTo>
                          <a:cubicBezTo>
                            <a:pt x="2160556" y="92869"/>
                            <a:pt x="2165033" y="93440"/>
                            <a:pt x="2169605" y="93917"/>
                          </a:cubicBezTo>
                          <a:close/>
                          <a:moveTo>
                            <a:pt x="872014" y="28384"/>
                          </a:moveTo>
                          <a:cubicBezTo>
                            <a:pt x="942880" y="29908"/>
                            <a:pt x="1013746" y="30956"/>
                            <a:pt x="1084612" y="31718"/>
                          </a:cubicBezTo>
                          <a:cubicBezTo>
                            <a:pt x="1155478" y="32385"/>
                            <a:pt x="1226439" y="32671"/>
                            <a:pt x="1297305" y="32480"/>
                          </a:cubicBezTo>
                          <a:cubicBezTo>
                            <a:pt x="1439132" y="32385"/>
                            <a:pt x="1580960" y="29623"/>
                            <a:pt x="1722977" y="28670"/>
                          </a:cubicBezTo>
                          <a:cubicBezTo>
                            <a:pt x="1855660" y="29908"/>
                            <a:pt x="1988630" y="32861"/>
                            <a:pt x="2120360" y="41719"/>
                          </a:cubicBezTo>
                          <a:cubicBezTo>
                            <a:pt x="2085118" y="40481"/>
                            <a:pt x="2049875" y="39624"/>
                            <a:pt x="2014728" y="39148"/>
                          </a:cubicBezTo>
                          <a:cubicBezTo>
                            <a:pt x="2049971" y="40767"/>
                            <a:pt x="2085213" y="42672"/>
                            <a:pt x="2120360" y="44958"/>
                          </a:cubicBezTo>
                          <a:cubicBezTo>
                            <a:pt x="1987963" y="40196"/>
                            <a:pt x="1855375" y="41243"/>
                            <a:pt x="1722977" y="44101"/>
                          </a:cubicBezTo>
                          <a:cubicBezTo>
                            <a:pt x="1581245" y="45053"/>
                            <a:pt x="1439228" y="47815"/>
                            <a:pt x="1297114" y="47911"/>
                          </a:cubicBezTo>
                          <a:cubicBezTo>
                            <a:pt x="1226058" y="48006"/>
                            <a:pt x="1155097" y="47815"/>
                            <a:pt x="1084040" y="47149"/>
                          </a:cubicBezTo>
                          <a:cubicBezTo>
                            <a:pt x="1012984" y="46482"/>
                            <a:pt x="942023" y="45339"/>
                            <a:pt x="871061" y="43815"/>
                          </a:cubicBezTo>
                          <a:cubicBezTo>
                            <a:pt x="698564" y="38100"/>
                            <a:pt x="526352" y="30004"/>
                            <a:pt x="354616" y="19431"/>
                          </a:cubicBezTo>
                          <a:cubicBezTo>
                            <a:pt x="400336" y="21146"/>
                            <a:pt x="446151" y="22669"/>
                            <a:pt x="491871" y="24098"/>
                          </a:cubicBezTo>
                          <a:cubicBezTo>
                            <a:pt x="446056" y="21622"/>
                            <a:pt x="400336" y="19050"/>
                            <a:pt x="354616" y="16192"/>
                          </a:cubicBezTo>
                          <a:cubicBezTo>
                            <a:pt x="526923" y="22669"/>
                            <a:pt x="699326" y="26765"/>
                            <a:pt x="871823" y="28384"/>
                          </a:cubicBezTo>
                          <a:close/>
                          <a:moveTo>
                            <a:pt x="1506855" y="82772"/>
                          </a:moveTo>
                          <a:lnTo>
                            <a:pt x="720566" y="87535"/>
                          </a:lnTo>
                          <a:lnTo>
                            <a:pt x="242411" y="84296"/>
                          </a:lnTo>
                          <a:lnTo>
                            <a:pt x="369856" y="81915"/>
                          </a:lnTo>
                          <a:lnTo>
                            <a:pt x="242411" y="81058"/>
                          </a:lnTo>
                          <a:lnTo>
                            <a:pt x="720566" y="72104"/>
                          </a:lnTo>
                          <a:lnTo>
                            <a:pt x="1506855" y="67342"/>
                          </a:lnTo>
                          <a:lnTo>
                            <a:pt x="1874139" y="71247"/>
                          </a:lnTo>
                          <a:lnTo>
                            <a:pt x="1776222" y="73438"/>
                          </a:lnTo>
                          <a:lnTo>
                            <a:pt x="1874139" y="74485"/>
                          </a:lnTo>
                          <a:lnTo>
                            <a:pt x="1506950" y="82772"/>
                          </a:lnTo>
                          <a:close/>
                          <a:moveTo>
                            <a:pt x="1544860" y="131254"/>
                          </a:moveTo>
                          <a:cubicBezTo>
                            <a:pt x="1580102" y="133255"/>
                            <a:pt x="1615440" y="135064"/>
                            <a:pt x="1650778" y="136684"/>
                          </a:cubicBezTo>
                          <a:lnTo>
                            <a:pt x="1699927" y="141922"/>
                          </a:lnTo>
                          <a:lnTo>
                            <a:pt x="1673543" y="142399"/>
                          </a:lnTo>
                          <a:lnTo>
                            <a:pt x="1699832" y="145161"/>
                          </a:lnTo>
                          <a:lnTo>
                            <a:pt x="1649921" y="146018"/>
                          </a:lnTo>
                          <a:cubicBezTo>
                            <a:pt x="1614583" y="144399"/>
                            <a:pt x="1579150" y="142589"/>
                            <a:pt x="1543812" y="140589"/>
                          </a:cubicBezTo>
                          <a:cubicBezTo>
                            <a:pt x="1522476" y="138398"/>
                            <a:pt x="1501140" y="136112"/>
                            <a:pt x="1479899" y="133731"/>
                          </a:cubicBezTo>
                          <a:cubicBezTo>
                            <a:pt x="1491329" y="133921"/>
                            <a:pt x="1502664" y="134017"/>
                            <a:pt x="1514094" y="134112"/>
                          </a:cubicBezTo>
                          <a:cubicBezTo>
                            <a:pt x="1502759" y="132874"/>
                            <a:pt x="1491329" y="131731"/>
                            <a:pt x="1479995" y="130397"/>
                          </a:cubicBezTo>
                          <a:cubicBezTo>
                            <a:pt x="1501616" y="130683"/>
                            <a:pt x="1523238" y="130969"/>
                            <a:pt x="1544860" y="131159"/>
                          </a:cubicBezTo>
                          <a:close/>
                          <a:moveTo>
                            <a:pt x="261366" y="149923"/>
                          </a:moveTo>
                          <a:cubicBezTo>
                            <a:pt x="311468" y="148018"/>
                            <a:pt x="361474" y="145161"/>
                            <a:pt x="411385" y="141542"/>
                          </a:cubicBezTo>
                          <a:cubicBezTo>
                            <a:pt x="434816" y="140875"/>
                            <a:pt x="458343" y="140017"/>
                            <a:pt x="481870" y="138970"/>
                          </a:cubicBezTo>
                          <a:cubicBezTo>
                            <a:pt x="469583" y="140589"/>
                            <a:pt x="457200" y="142018"/>
                            <a:pt x="444913" y="143542"/>
                          </a:cubicBezTo>
                          <a:cubicBezTo>
                            <a:pt x="457200" y="143065"/>
                            <a:pt x="469583" y="142780"/>
                            <a:pt x="481870" y="142208"/>
                          </a:cubicBezTo>
                          <a:cubicBezTo>
                            <a:pt x="458819" y="145256"/>
                            <a:pt x="435673" y="148114"/>
                            <a:pt x="412528" y="150876"/>
                          </a:cubicBezTo>
                          <a:cubicBezTo>
                            <a:pt x="362521" y="154496"/>
                            <a:pt x="312325" y="157258"/>
                            <a:pt x="262033" y="159258"/>
                          </a:cubicBezTo>
                          <a:cubicBezTo>
                            <a:pt x="231362" y="159448"/>
                            <a:pt x="200692" y="159258"/>
                            <a:pt x="170117" y="158877"/>
                          </a:cubicBezTo>
                          <a:cubicBezTo>
                            <a:pt x="186404" y="158020"/>
                            <a:pt x="202692" y="156877"/>
                            <a:pt x="218885" y="155829"/>
                          </a:cubicBezTo>
                          <a:cubicBezTo>
                            <a:pt x="202597" y="155829"/>
                            <a:pt x="186309" y="155829"/>
                            <a:pt x="170117" y="155638"/>
                          </a:cubicBezTo>
                          <a:cubicBezTo>
                            <a:pt x="200597" y="154019"/>
                            <a:pt x="231077" y="152114"/>
                            <a:pt x="261461" y="149923"/>
                          </a:cubicBezTo>
                          <a:close/>
                          <a:moveTo>
                            <a:pt x="263938" y="254984"/>
                          </a:moveTo>
                          <a:cubicBezTo>
                            <a:pt x="209740" y="253841"/>
                            <a:pt x="155543" y="253270"/>
                            <a:pt x="101346" y="253460"/>
                          </a:cubicBezTo>
                          <a:cubicBezTo>
                            <a:pt x="68390" y="251555"/>
                            <a:pt x="35338" y="249841"/>
                            <a:pt x="2191" y="248507"/>
                          </a:cubicBezTo>
                          <a:cubicBezTo>
                            <a:pt x="10954" y="247840"/>
                            <a:pt x="19812" y="247269"/>
                            <a:pt x="28575" y="246602"/>
                          </a:cubicBezTo>
                          <a:cubicBezTo>
                            <a:pt x="19717" y="246221"/>
                            <a:pt x="10954" y="245650"/>
                            <a:pt x="2191" y="245269"/>
                          </a:cubicBezTo>
                          <a:cubicBezTo>
                            <a:pt x="35147" y="242602"/>
                            <a:pt x="68199" y="240221"/>
                            <a:pt x="101346" y="238030"/>
                          </a:cubicBezTo>
                          <a:cubicBezTo>
                            <a:pt x="155829" y="237839"/>
                            <a:pt x="210312" y="238315"/>
                            <a:pt x="264700" y="239554"/>
                          </a:cubicBezTo>
                          <a:cubicBezTo>
                            <a:pt x="289941" y="242125"/>
                            <a:pt x="315182" y="244888"/>
                            <a:pt x="340328" y="247745"/>
                          </a:cubicBezTo>
                          <a:cubicBezTo>
                            <a:pt x="333566" y="248031"/>
                            <a:pt x="326803" y="248507"/>
                            <a:pt x="320040" y="248793"/>
                          </a:cubicBezTo>
                          <a:cubicBezTo>
                            <a:pt x="326803" y="249555"/>
                            <a:pt x="333566" y="250222"/>
                            <a:pt x="340233" y="250984"/>
                          </a:cubicBezTo>
                          <a:cubicBezTo>
                            <a:pt x="314706" y="252127"/>
                            <a:pt x="289179" y="253460"/>
                            <a:pt x="263747" y="254984"/>
                          </a:cubicBezTo>
                          <a:close/>
                          <a:moveTo>
                            <a:pt x="411099" y="206883"/>
                          </a:moveTo>
                          <a:cubicBezTo>
                            <a:pt x="352520" y="210884"/>
                            <a:pt x="293846" y="214693"/>
                            <a:pt x="234982" y="216694"/>
                          </a:cubicBezTo>
                          <a:cubicBezTo>
                            <a:pt x="176117" y="218694"/>
                            <a:pt x="117062" y="218980"/>
                            <a:pt x="58388" y="216217"/>
                          </a:cubicBezTo>
                          <a:cubicBezTo>
                            <a:pt x="117158" y="217837"/>
                            <a:pt x="176022" y="216598"/>
                            <a:pt x="234601" y="213646"/>
                          </a:cubicBezTo>
                          <a:cubicBezTo>
                            <a:pt x="238411" y="213455"/>
                            <a:pt x="242126" y="213169"/>
                            <a:pt x="245936" y="212979"/>
                          </a:cubicBezTo>
                          <a:cubicBezTo>
                            <a:pt x="242221" y="213074"/>
                            <a:pt x="238601" y="213265"/>
                            <a:pt x="234982" y="213455"/>
                          </a:cubicBezTo>
                          <a:cubicBezTo>
                            <a:pt x="176117" y="215455"/>
                            <a:pt x="117062" y="215741"/>
                            <a:pt x="58388" y="212979"/>
                          </a:cubicBezTo>
                          <a:cubicBezTo>
                            <a:pt x="117158" y="214598"/>
                            <a:pt x="176022" y="213360"/>
                            <a:pt x="234601" y="210407"/>
                          </a:cubicBezTo>
                          <a:cubicBezTo>
                            <a:pt x="293180" y="207454"/>
                            <a:pt x="351568" y="202597"/>
                            <a:pt x="409861" y="197644"/>
                          </a:cubicBezTo>
                          <a:cubicBezTo>
                            <a:pt x="468154" y="192596"/>
                            <a:pt x="526447" y="187166"/>
                            <a:pt x="585026" y="182785"/>
                          </a:cubicBezTo>
                          <a:lnTo>
                            <a:pt x="607028" y="181165"/>
                          </a:lnTo>
                          <a:lnTo>
                            <a:pt x="629031" y="179642"/>
                          </a:lnTo>
                          <a:cubicBezTo>
                            <a:pt x="643700" y="178594"/>
                            <a:pt x="658463" y="177736"/>
                            <a:pt x="673132" y="176975"/>
                          </a:cubicBezTo>
                          <a:cubicBezTo>
                            <a:pt x="702564" y="175355"/>
                            <a:pt x="731996" y="174117"/>
                            <a:pt x="761429" y="172974"/>
                          </a:cubicBezTo>
                          <a:cubicBezTo>
                            <a:pt x="809911" y="171640"/>
                            <a:pt x="858298" y="170783"/>
                            <a:pt x="906685" y="170021"/>
                          </a:cubicBezTo>
                          <a:lnTo>
                            <a:pt x="1051751" y="167640"/>
                          </a:lnTo>
                          <a:lnTo>
                            <a:pt x="1341977" y="162877"/>
                          </a:lnTo>
                          <a:lnTo>
                            <a:pt x="1922431" y="153352"/>
                          </a:lnTo>
                          <a:lnTo>
                            <a:pt x="2464880" y="150590"/>
                          </a:lnTo>
                          <a:lnTo>
                            <a:pt x="2320385" y="154591"/>
                          </a:lnTo>
                          <a:lnTo>
                            <a:pt x="2464880" y="153829"/>
                          </a:lnTo>
                          <a:lnTo>
                            <a:pt x="1922907" y="168783"/>
                          </a:lnTo>
                          <a:lnTo>
                            <a:pt x="1342454" y="178308"/>
                          </a:lnTo>
                          <a:lnTo>
                            <a:pt x="1052227" y="183071"/>
                          </a:lnTo>
                          <a:lnTo>
                            <a:pt x="907161" y="185452"/>
                          </a:lnTo>
                          <a:cubicBezTo>
                            <a:pt x="858774" y="186214"/>
                            <a:pt x="810482" y="187071"/>
                            <a:pt x="762286" y="188404"/>
                          </a:cubicBezTo>
                          <a:cubicBezTo>
                            <a:pt x="732949" y="188976"/>
                            <a:pt x="703612" y="189738"/>
                            <a:pt x="674370" y="190881"/>
                          </a:cubicBezTo>
                          <a:cubicBezTo>
                            <a:pt x="659702" y="191452"/>
                            <a:pt x="645128" y="192024"/>
                            <a:pt x="630460" y="192786"/>
                          </a:cubicBezTo>
                          <a:lnTo>
                            <a:pt x="608552" y="193834"/>
                          </a:lnTo>
                          <a:lnTo>
                            <a:pt x="586645" y="195072"/>
                          </a:lnTo>
                          <a:cubicBezTo>
                            <a:pt x="528161" y="198501"/>
                            <a:pt x="469678" y="202882"/>
                            <a:pt x="411099" y="206978"/>
                          </a:cubicBezTo>
                          <a:close/>
                          <a:moveTo>
                            <a:pt x="1916430" y="220409"/>
                          </a:moveTo>
                          <a:lnTo>
                            <a:pt x="2003108" y="218313"/>
                          </a:lnTo>
                          <a:lnTo>
                            <a:pt x="2145506" y="219932"/>
                          </a:lnTo>
                          <a:lnTo>
                            <a:pt x="2211896" y="223742"/>
                          </a:lnTo>
                          <a:lnTo>
                            <a:pt x="2176463" y="224980"/>
                          </a:lnTo>
                          <a:lnTo>
                            <a:pt x="2211896" y="226981"/>
                          </a:lnTo>
                          <a:lnTo>
                            <a:pt x="2145316" y="229267"/>
                          </a:lnTo>
                          <a:lnTo>
                            <a:pt x="2002917" y="227647"/>
                          </a:lnTo>
                          <a:lnTo>
                            <a:pt x="1916430" y="223647"/>
                          </a:lnTo>
                          <a:lnTo>
                            <a:pt x="1962626" y="222599"/>
                          </a:lnTo>
                          <a:lnTo>
                            <a:pt x="1916525" y="220409"/>
                          </a:lnTo>
                          <a:close/>
                          <a:moveTo>
                            <a:pt x="583406" y="223266"/>
                          </a:moveTo>
                          <a:cubicBezTo>
                            <a:pt x="607695" y="222218"/>
                            <a:pt x="631984" y="221266"/>
                            <a:pt x="656177" y="220313"/>
                          </a:cubicBezTo>
                          <a:cubicBezTo>
                            <a:pt x="631889" y="220313"/>
                            <a:pt x="607695" y="220123"/>
                            <a:pt x="583406" y="220027"/>
                          </a:cubicBezTo>
                          <a:cubicBezTo>
                            <a:pt x="674370" y="216027"/>
                            <a:pt x="765429" y="212598"/>
                            <a:pt x="856583" y="209550"/>
                          </a:cubicBezTo>
                          <a:cubicBezTo>
                            <a:pt x="1006507" y="207931"/>
                            <a:pt x="1156335" y="207550"/>
                            <a:pt x="1306259" y="208407"/>
                          </a:cubicBezTo>
                          <a:cubicBezTo>
                            <a:pt x="1376172" y="210884"/>
                            <a:pt x="1446085" y="213550"/>
                            <a:pt x="1515999" y="216598"/>
                          </a:cubicBezTo>
                          <a:cubicBezTo>
                            <a:pt x="1497330" y="216884"/>
                            <a:pt x="1478756" y="217360"/>
                            <a:pt x="1460087" y="217646"/>
                          </a:cubicBezTo>
                          <a:cubicBezTo>
                            <a:pt x="1478756" y="218408"/>
                            <a:pt x="1497330" y="218980"/>
                            <a:pt x="1515999" y="219837"/>
                          </a:cubicBezTo>
                          <a:cubicBezTo>
                            <a:pt x="1445990" y="220885"/>
                            <a:pt x="1375982" y="222218"/>
                            <a:pt x="1305973" y="223838"/>
                          </a:cubicBezTo>
                          <a:cubicBezTo>
                            <a:pt x="1156240" y="222980"/>
                            <a:pt x="1006507" y="223361"/>
                            <a:pt x="856869" y="224980"/>
                          </a:cubicBezTo>
                          <a:cubicBezTo>
                            <a:pt x="765810" y="223933"/>
                            <a:pt x="674656" y="223361"/>
                            <a:pt x="583502" y="223266"/>
                          </a:cubicBezTo>
                          <a:close/>
                          <a:moveTo>
                            <a:pt x="625983" y="255270"/>
                          </a:moveTo>
                          <a:cubicBezTo>
                            <a:pt x="663511" y="252984"/>
                            <a:pt x="701040" y="250888"/>
                            <a:pt x="738664" y="248888"/>
                          </a:cubicBezTo>
                          <a:cubicBezTo>
                            <a:pt x="800481" y="248984"/>
                            <a:pt x="862203" y="249555"/>
                            <a:pt x="924020" y="250603"/>
                          </a:cubicBezTo>
                          <a:cubicBezTo>
                            <a:pt x="952786" y="253079"/>
                            <a:pt x="981456" y="255651"/>
                            <a:pt x="1010126" y="258413"/>
                          </a:cubicBezTo>
                          <a:cubicBezTo>
                            <a:pt x="1002411" y="258794"/>
                            <a:pt x="994791" y="259175"/>
                            <a:pt x="987076" y="259556"/>
                          </a:cubicBezTo>
                          <a:cubicBezTo>
                            <a:pt x="994696" y="260223"/>
                            <a:pt x="1002411" y="260890"/>
                            <a:pt x="1010126" y="261652"/>
                          </a:cubicBezTo>
                          <a:cubicBezTo>
                            <a:pt x="981170" y="263080"/>
                            <a:pt x="952309" y="264509"/>
                            <a:pt x="923354" y="266033"/>
                          </a:cubicBezTo>
                          <a:cubicBezTo>
                            <a:pt x="861727" y="265081"/>
                            <a:pt x="800100" y="264509"/>
                            <a:pt x="738473" y="264319"/>
                          </a:cubicBezTo>
                          <a:cubicBezTo>
                            <a:pt x="701040" y="262223"/>
                            <a:pt x="663511" y="260223"/>
                            <a:pt x="625983" y="258509"/>
                          </a:cubicBezTo>
                          <a:cubicBezTo>
                            <a:pt x="635984" y="257937"/>
                            <a:pt x="645986" y="257365"/>
                            <a:pt x="655987" y="256794"/>
                          </a:cubicBezTo>
                          <a:cubicBezTo>
                            <a:pt x="645986" y="256318"/>
                            <a:pt x="635984" y="255746"/>
                            <a:pt x="625983" y="255270"/>
                          </a:cubicBezTo>
                          <a:close/>
                          <a:moveTo>
                            <a:pt x="699230" y="306991"/>
                          </a:moveTo>
                          <a:cubicBezTo>
                            <a:pt x="655415" y="307467"/>
                            <a:pt x="611600" y="307657"/>
                            <a:pt x="567785" y="307753"/>
                          </a:cubicBezTo>
                          <a:cubicBezTo>
                            <a:pt x="541115" y="305752"/>
                            <a:pt x="514541" y="303657"/>
                            <a:pt x="487966" y="301466"/>
                          </a:cubicBezTo>
                          <a:cubicBezTo>
                            <a:pt x="495110" y="300990"/>
                            <a:pt x="502158" y="300418"/>
                            <a:pt x="509302" y="299847"/>
                          </a:cubicBezTo>
                          <a:cubicBezTo>
                            <a:pt x="502253" y="299275"/>
                            <a:pt x="495110" y="298704"/>
                            <a:pt x="488061" y="298132"/>
                          </a:cubicBezTo>
                          <a:cubicBezTo>
                            <a:pt x="514731" y="296227"/>
                            <a:pt x="541401" y="294227"/>
                            <a:pt x="567976" y="292227"/>
                          </a:cubicBezTo>
                          <a:cubicBezTo>
                            <a:pt x="611696" y="292227"/>
                            <a:pt x="655415" y="291941"/>
                            <a:pt x="699135" y="291465"/>
                          </a:cubicBezTo>
                          <a:lnTo>
                            <a:pt x="760571" y="296799"/>
                          </a:lnTo>
                          <a:lnTo>
                            <a:pt x="744188" y="298609"/>
                          </a:lnTo>
                          <a:lnTo>
                            <a:pt x="760571" y="300038"/>
                          </a:lnTo>
                          <a:lnTo>
                            <a:pt x="699326" y="306896"/>
                          </a:lnTo>
                          <a:close/>
                          <a:moveTo>
                            <a:pt x="1448753" y="301180"/>
                          </a:moveTo>
                          <a:cubicBezTo>
                            <a:pt x="1314736" y="296894"/>
                            <a:pt x="1180052" y="295656"/>
                            <a:pt x="1046512" y="304038"/>
                          </a:cubicBezTo>
                          <a:cubicBezTo>
                            <a:pt x="965264" y="308229"/>
                            <a:pt x="884206" y="316039"/>
                            <a:pt x="804863" y="328708"/>
                          </a:cubicBezTo>
                          <a:cubicBezTo>
                            <a:pt x="846296" y="320992"/>
                            <a:pt x="888492" y="314706"/>
                            <a:pt x="931069" y="309467"/>
                          </a:cubicBezTo>
                          <a:cubicBezTo>
                            <a:pt x="888683" y="313563"/>
                            <a:pt x="846582" y="318802"/>
                            <a:pt x="804958" y="325469"/>
                          </a:cubicBezTo>
                          <a:cubicBezTo>
                            <a:pt x="883444" y="310801"/>
                            <a:pt x="964216" y="300990"/>
                            <a:pt x="1045655" y="294799"/>
                          </a:cubicBezTo>
                          <a:cubicBezTo>
                            <a:pt x="1179957" y="286321"/>
                            <a:pt x="1315117" y="287560"/>
                            <a:pt x="1449419" y="291846"/>
                          </a:cubicBezTo>
                          <a:cubicBezTo>
                            <a:pt x="1512094" y="294894"/>
                            <a:pt x="1574578" y="298513"/>
                            <a:pt x="1637062" y="302323"/>
                          </a:cubicBezTo>
                          <a:cubicBezTo>
                            <a:pt x="1603724" y="301371"/>
                            <a:pt x="1570387" y="300514"/>
                            <a:pt x="1537145" y="299752"/>
                          </a:cubicBezTo>
                          <a:cubicBezTo>
                            <a:pt x="1570482" y="301657"/>
                            <a:pt x="1603820" y="303562"/>
                            <a:pt x="1637062" y="305562"/>
                          </a:cubicBezTo>
                          <a:cubicBezTo>
                            <a:pt x="1574292" y="303847"/>
                            <a:pt x="1511522" y="302133"/>
                            <a:pt x="1448848" y="301180"/>
                          </a:cubicBezTo>
                          <a:close/>
                          <a:moveTo>
                            <a:pt x="2055971" y="266700"/>
                          </a:moveTo>
                          <a:lnTo>
                            <a:pt x="1399413" y="268510"/>
                          </a:lnTo>
                          <a:lnTo>
                            <a:pt x="1000125" y="263557"/>
                          </a:lnTo>
                          <a:lnTo>
                            <a:pt x="1106519" y="261652"/>
                          </a:lnTo>
                          <a:lnTo>
                            <a:pt x="1000125" y="260318"/>
                          </a:lnTo>
                          <a:lnTo>
                            <a:pt x="1399413" y="253079"/>
                          </a:lnTo>
                          <a:lnTo>
                            <a:pt x="2055971" y="251269"/>
                          </a:lnTo>
                          <a:lnTo>
                            <a:pt x="2362581" y="256508"/>
                          </a:lnTo>
                          <a:lnTo>
                            <a:pt x="2280857" y="258318"/>
                          </a:lnTo>
                          <a:lnTo>
                            <a:pt x="2362581" y="259747"/>
                          </a:lnTo>
                          <a:lnTo>
                            <a:pt x="2055876" y="26670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4" name="Vrije vorm: vorm 9013">
                      <a:extLst>
                        <a:ext uri="{FF2B5EF4-FFF2-40B4-BE49-F238E27FC236}">
                          <a16:creationId xmlns:a16="http://schemas.microsoft.com/office/drawing/2014/main" id="{3409FE0A-194A-0809-446F-1D3F2C416F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281" y="2794984"/>
                      <a:ext cx="220217" cy="9048"/>
                    </a:xfrm>
                    <a:custGeom>
                      <a:avLst/>
                      <a:gdLst>
                        <a:gd name="connsiteX0" fmla="*/ 220218 w 220217"/>
                        <a:gd name="connsiteY0" fmla="*/ 3143 h 9048"/>
                        <a:gd name="connsiteX1" fmla="*/ 220218 w 220217"/>
                        <a:gd name="connsiteY1" fmla="*/ 0 h 9048"/>
                        <a:gd name="connsiteX2" fmla="*/ 0 w 220217"/>
                        <a:gd name="connsiteY2" fmla="*/ 9049 h 9048"/>
                        <a:gd name="connsiteX3" fmla="*/ 220218 w 220217"/>
                        <a:gd name="connsiteY3" fmla="*/ 3143 h 9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9048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5" y="3238"/>
                            <a:pt x="73438" y="6287"/>
                            <a:pt x="0" y="9049"/>
                          </a:cubicBezTo>
                          <a:cubicBezTo>
                            <a:pt x="73438" y="7334"/>
                            <a:pt x="146875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5" name="Vrije vorm: vorm 9014">
                      <a:extLst>
                        <a:ext uri="{FF2B5EF4-FFF2-40B4-BE49-F238E27FC236}">
                          <a16:creationId xmlns:a16="http://schemas.microsoft.com/office/drawing/2014/main" id="{18F89FAC-94F2-E8C5-507E-82C0C81568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4691"/>
                      <a:ext cx="1809178" cy="34195"/>
                    </a:xfrm>
                    <a:custGeom>
                      <a:avLst/>
                      <a:gdLst>
                        <a:gd name="connsiteX0" fmla="*/ 1810 w 1809178"/>
                        <a:gd name="connsiteY0" fmla="*/ 27126 h 34195"/>
                        <a:gd name="connsiteX1" fmla="*/ 80581 w 1809178"/>
                        <a:gd name="connsiteY1" fmla="*/ 32555 h 34195"/>
                        <a:gd name="connsiteX2" fmla="*/ 209169 w 1809178"/>
                        <a:gd name="connsiteY2" fmla="*/ 34079 h 34195"/>
                        <a:gd name="connsiteX3" fmla="*/ 483203 w 1809178"/>
                        <a:gd name="connsiteY3" fmla="*/ 23888 h 34195"/>
                        <a:gd name="connsiteX4" fmla="*/ 934879 w 1809178"/>
                        <a:gd name="connsiteY4" fmla="*/ 4076 h 34195"/>
                        <a:gd name="connsiteX5" fmla="*/ 1387602 w 1809178"/>
                        <a:gd name="connsiteY5" fmla="*/ 10552 h 34195"/>
                        <a:gd name="connsiteX6" fmla="*/ 1696593 w 1809178"/>
                        <a:gd name="connsiteY6" fmla="*/ 22459 h 34195"/>
                        <a:gd name="connsiteX7" fmla="*/ 1809179 w 1809178"/>
                        <a:gd name="connsiteY7" fmla="*/ 21030 h 34195"/>
                        <a:gd name="connsiteX8" fmla="*/ 1387602 w 1809178"/>
                        <a:gd name="connsiteY8" fmla="*/ 7314 h 34195"/>
                        <a:gd name="connsiteX9" fmla="*/ 934879 w 1809178"/>
                        <a:gd name="connsiteY9" fmla="*/ 837 h 34195"/>
                        <a:gd name="connsiteX10" fmla="*/ 483203 w 1809178"/>
                        <a:gd name="connsiteY10" fmla="*/ 20649 h 34195"/>
                        <a:gd name="connsiteX11" fmla="*/ 209169 w 1809178"/>
                        <a:gd name="connsiteY11" fmla="*/ 30841 h 34195"/>
                        <a:gd name="connsiteX12" fmla="*/ 1810 w 1809178"/>
                        <a:gd name="connsiteY12" fmla="*/ 25697 h 34195"/>
                        <a:gd name="connsiteX13" fmla="*/ 1810 w 1809178"/>
                        <a:gd name="connsiteY13" fmla="*/ 25697 h 34195"/>
                        <a:gd name="connsiteX14" fmla="*/ 0 w 1809178"/>
                        <a:gd name="connsiteY14" fmla="*/ 25602 h 34195"/>
                        <a:gd name="connsiteX15" fmla="*/ 0 w 1809178"/>
                        <a:gd name="connsiteY15" fmla="*/ 27031 h 34195"/>
                        <a:gd name="connsiteX16" fmla="*/ 1810 w 1809178"/>
                        <a:gd name="connsiteY16" fmla="*/ 27221 h 34195"/>
                        <a:gd name="connsiteX17" fmla="*/ 1810 w 1809178"/>
                        <a:gd name="connsiteY17" fmla="*/ 27221 h 34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4195">
                          <a:moveTo>
                            <a:pt x="1810" y="27126"/>
                          </a:moveTo>
                          <a:cubicBezTo>
                            <a:pt x="28004" y="29317"/>
                            <a:pt x="54293" y="31126"/>
                            <a:pt x="80581" y="32555"/>
                          </a:cubicBezTo>
                          <a:cubicBezTo>
                            <a:pt x="123349" y="33889"/>
                            <a:pt x="166307" y="34460"/>
                            <a:pt x="209169" y="34079"/>
                          </a:cubicBezTo>
                          <a:cubicBezTo>
                            <a:pt x="300704" y="33317"/>
                            <a:pt x="392049" y="29126"/>
                            <a:pt x="483203" y="23888"/>
                          </a:cubicBezTo>
                          <a:cubicBezTo>
                            <a:pt x="633412" y="16839"/>
                            <a:pt x="783622" y="7028"/>
                            <a:pt x="934879" y="4076"/>
                          </a:cubicBezTo>
                          <a:cubicBezTo>
                            <a:pt x="1086136" y="1313"/>
                            <a:pt x="1237107" y="5885"/>
                            <a:pt x="1387602" y="10552"/>
                          </a:cubicBezTo>
                          <a:cubicBezTo>
                            <a:pt x="1490567" y="15220"/>
                            <a:pt x="1593437" y="19982"/>
                            <a:pt x="1696593" y="22459"/>
                          </a:cubicBezTo>
                          <a:cubicBezTo>
                            <a:pt x="1734122" y="22268"/>
                            <a:pt x="1771650" y="21887"/>
                            <a:pt x="1809179" y="21030"/>
                          </a:cubicBezTo>
                          <a:cubicBezTo>
                            <a:pt x="1668304" y="20268"/>
                            <a:pt x="1528001" y="13696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1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40018" y="31412"/>
                            <a:pt x="70676" y="29984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6" name="Vrije vorm: vorm 9015">
                      <a:extLst>
                        <a:ext uri="{FF2B5EF4-FFF2-40B4-BE49-F238E27FC236}">
                          <a16:creationId xmlns:a16="http://schemas.microsoft.com/office/drawing/2014/main" id="{13805171-3A37-275D-8147-009A02D3A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6760"/>
                      <a:ext cx="326993" cy="7429"/>
                    </a:xfrm>
                    <a:custGeom>
                      <a:avLst/>
                      <a:gdLst>
                        <a:gd name="connsiteX0" fmla="*/ 325660 w 326993"/>
                        <a:gd name="connsiteY0" fmla="*/ 4191 h 7429"/>
                        <a:gd name="connsiteX1" fmla="*/ 105346 w 326993"/>
                        <a:gd name="connsiteY1" fmla="*/ 0 h 7429"/>
                        <a:gd name="connsiteX2" fmla="*/ 0 w 326993"/>
                        <a:gd name="connsiteY2" fmla="*/ 2858 h 7429"/>
                        <a:gd name="connsiteX3" fmla="*/ 27908 w 326993"/>
                        <a:gd name="connsiteY3" fmla="*/ 5334 h 7429"/>
                        <a:gd name="connsiteX4" fmla="*/ 105346 w 326993"/>
                        <a:gd name="connsiteY4" fmla="*/ 3238 h 7429"/>
                        <a:gd name="connsiteX5" fmla="*/ 326993 w 326993"/>
                        <a:gd name="connsiteY5" fmla="*/ 7429 h 7429"/>
                        <a:gd name="connsiteX6" fmla="*/ 325660 w 326993"/>
                        <a:gd name="connsiteY6" fmla="*/ 4191 h 7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429">
                          <a:moveTo>
                            <a:pt x="325660" y="4191"/>
                          </a:moveTo>
                          <a:cubicBezTo>
                            <a:pt x="252222" y="3334"/>
                            <a:pt x="178784" y="2000"/>
                            <a:pt x="105346" y="0"/>
                          </a:cubicBezTo>
                          <a:cubicBezTo>
                            <a:pt x="70294" y="1048"/>
                            <a:pt x="35147" y="2000"/>
                            <a:pt x="0" y="2858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00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429"/>
                          </a:cubicBezTo>
                          <a:cubicBezTo>
                            <a:pt x="326612" y="6287"/>
                            <a:pt x="326136" y="5239"/>
                            <a:pt x="325660" y="4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7" name="Vrije vorm: vorm 9016">
                      <a:extLst>
                        <a:ext uri="{FF2B5EF4-FFF2-40B4-BE49-F238E27FC236}">
                          <a16:creationId xmlns:a16="http://schemas.microsoft.com/office/drawing/2014/main" id="{1225046D-CC16-0B8B-09B9-7F170ADD3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027" y="2794889"/>
                      <a:ext cx="1869471" cy="57150"/>
                    </a:xfrm>
                    <a:custGeom>
                      <a:avLst/>
                      <a:gdLst>
                        <a:gd name="connsiteX0" fmla="*/ 999268 w 1869471"/>
                        <a:gd name="connsiteY0" fmla="*/ 12573 h 57150"/>
                        <a:gd name="connsiteX1" fmla="*/ 773049 w 1869471"/>
                        <a:gd name="connsiteY1" fmla="*/ 8858 h 57150"/>
                        <a:gd name="connsiteX2" fmla="*/ 546449 w 1869471"/>
                        <a:gd name="connsiteY2" fmla="*/ 12382 h 57150"/>
                        <a:gd name="connsiteX3" fmla="*/ 0 w 1869471"/>
                        <a:gd name="connsiteY3" fmla="*/ 57150 h 57150"/>
                        <a:gd name="connsiteX4" fmla="*/ 288608 w 1869471"/>
                        <a:gd name="connsiteY4" fmla="*/ 32956 h 57150"/>
                        <a:gd name="connsiteX5" fmla="*/ 546354 w 1869471"/>
                        <a:gd name="connsiteY5" fmla="*/ 15526 h 57150"/>
                        <a:gd name="connsiteX6" fmla="*/ 772954 w 1869471"/>
                        <a:gd name="connsiteY6" fmla="*/ 12001 h 57150"/>
                        <a:gd name="connsiteX7" fmla="*/ 999172 w 1869471"/>
                        <a:gd name="connsiteY7" fmla="*/ 15716 h 57150"/>
                        <a:gd name="connsiteX8" fmla="*/ 1451515 w 1869471"/>
                        <a:gd name="connsiteY8" fmla="*/ 12859 h 57150"/>
                        <a:gd name="connsiteX9" fmla="*/ 1649159 w 1869471"/>
                        <a:gd name="connsiteY9" fmla="*/ 9049 h 57150"/>
                        <a:gd name="connsiteX10" fmla="*/ 1869472 w 1869471"/>
                        <a:gd name="connsiteY10" fmla="*/ 0 h 57150"/>
                        <a:gd name="connsiteX11" fmla="*/ 1869472 w 1869471"/>
                        <a:gd name="connsiteY11" fmla="*/ 0 h 57150"/>
                        <a:gd name="connsiteX12" fmla="*/ 1451610 w 1869471"/>
                        <a:gd name="connsiteY12" fmla="*/ 9620 h 57150"/>
                        <a:gd name="connsiteX13" fmla="*/ 999268 w 1869471"/>
                        <a:gd name="connsiteY13" fmla="*/ 12478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7150">
                          <a:moveTo>
                            <a:pt x="999268" y="12573"/>
                          </a:moveTo>
                          <a:cubicBezTo>
                            <a:pt x="923925" y="11811"/>
                            <a:pt x="848582" y="9715"/>
                            <a:pt x="773049" y="8858"/>
                          </a:cubicBezTo>
                          <a:cubicBezTo>
                            <a:pt x="697516" y="8001"/>
                            <a:pt x="621792" y="9430"/>
                            <a:pt x="546449" y="12382"/>
                          </a:cubicBezTo>
                          <a:cubicBezTo>
                            <a:pt x="362998" y="20764"/>
                            <a:pt x="181356" y="38957"/>
                            <a:pt x="0" y="57150"/>
                          </a:cubicBezTo>
                          <a:cubicBezTo>
                            <a:pt x="96107" y="48577"/>
                            <a:pt x="192215" y="40100"/>
                            <a:pt x="288608" y="32956"/>
                          </a:cubicBezTo>
                          <a:cubicBezTo>
                            <a:pt x="374237" y="25717"/>
                            <a:pt x="460058" y="19526"/>
                            <a:pt x="546354" y="15526"/>
                          </a:cubicBezTo>
                          <a:cubicBezTo>
                            <a:pt x="621792" y="12573"/>
                            <a:pt x="697421" y="11144"/>
                            <a:pt x="772954" y="12001"/>
                          </a:cubicBezTo>
                          <a:cubicBezTo>
                            <a:pt x="848487" y="12763"/>
                            <a:pt x="923830" y="14954"/>
                            <a:pt x="999172" y="15716"/>
                          </a:cubicBezTo>
                          <a:cubicBezTo>
                            <a:pt x="1149953" y="17431"/>
                            <a:pt x="1300734" y="16097"/>
                            <a:pt x="1451515" y="12859"/>
                          </a:cubicBezTo>
                          <a:cubicBezTo>
                            <a:pt x="1517428" y="11906"/>
                            <a:pt x="1583246" y="10573"/>
                            <a:pt x="1649159" y="9049"/>
                          </a:cubicBezTo>
                          <a:cubicBezTo>
                            <a:pt x="1722596" y="6286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96"/>
                            <a:pt x="1590961" y="7620"/>
                            <a:pt x="1451610" y="9620"/>
                          </a:cubicBezTo>
                          <a:cubicBezTo>
                            <a:pt x="1300829" y="12859"/>
                            <a:pt x="1149953" y="14192"/>
                            <a:pt x="999268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8" name="Vrije vorm: vorm 9017">
                      <a:extLst>
                        <a:ext uri="{FF2B5EF4-FFF2-40B4-BE49-F238E27FC236}">
                          <a16:creationId xmlns:a16="http://schemas.microsoft.com/office/drawing/2014/main" id="{E62F0753-B1DB-9DE2-C056-7788B0159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57360"/>
                      <a:ext cx="588454" cy="20011"/>
                    </a:xfrm>
                    <a:custGeom>
                      <a:avLst/>
                      <a:gdLst>
                        <a:gd name="connsiteX0" fmla="*/ 1810 w 588454"/>
                        <a:gd name="connsiteY0" fmla="*/ 15907 h 20011"/>
                        <a:gd name="connsiteX1" fmla="*/ 53340 w 588454"/>
                        <a:gd name="connsiteY1" fmla="*/ 19050 h 20011"/>
                        <a:gd name="connsiteX2" fmla="*/ 140494 w 588454"/>
                        <a:gd name="connsiteY2" fmla="*/ 19717 h 20011"/>
                        <a:gd name="connsiteX3" fmla="*/ 445961 w 588454"/>
                        <a:gd name="connsiteY3" fmla="*/ 11811 h 20011"/>
                        <a:gd name="connsiteX4" fmla="*/ 513302 w 588454"/>
                        <a:gd name="connsiteY4" fmla="*/ 8382 h 20011"/>
                        <a:gd name="connsiteX5" fmla="*/ 588455 w 588454"/>
                        <a:gd name="connsiteY5" fmla="*/ 0 h 20011"/>
                        <a:gd name="connsiteX6" fmla="*/ 445961 w 588454"/>
                        <a:gd name="connsiteY6" fmla="*/ 8572 h 20011"/>
                        <a:gd name="connsiteX7" fmla="*/ 140494 w 588454"/>
                        <a:gd name="connsiteY7" fmla="*/ 16478 h 20011"/>
                        <a:gd name="connsiteX8" fmla="*/ 1810 w 588454"/>
                        <a:gd name="connsiteY8" fmla="*/ 14478 h 20011"/>
                        <a:gd name="connsiteX9" fmla="*/ 1810 w 588454"/>
                        <a:gd name="connsiteY9" fmla="*/ 14478 h 20011"/>
                        <a:gd name="connsiteX10" fmla="*/ 0 w 588454"/>
                        <a:gd name="connsiteY10" fmla="*/ 14478 h 20011"/>
                        <a:gd name="connsiteX11" fmla="*/ 0 w 588454"/>
                        <a:gd name="connsiteY11" fmla="*/ 16002 h 20011"/>
                        <a:gd name="connsiteX12" fmla="*/ 1810 w 588454"/>
                        <a:gd name="connsiteY12" fmla="*/ 16097 h 20011"/>
                        <a:gd name="connsiteX13" fmla="*/ 1810 w 588454"/>
                        <a:gd name="connsiteY13" fmla="*/ 16097 h 20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0011">
                          <a:moveTo>
                            <a:pt x="1810" y="15907"/>
                          </a:moveTo>
                          <a:cubicBezTo>
                            <a:pt x="18955" y="16954"/>
                            <a:pt x="36100" y="18193"/>
                            <a:pt x="53340" y="19050"/>
                          </a:cubicBezTo>
                          <a:cubicBezTo>
                            <a:pt x="82391" y="19526"/>
                            <a:pt x="111443" y="19812"/>
                            <a:pt x="140494" y="19717"/>
                          </a:cubicBezTo>
                          <a:cubicBezTo>
                            <a:pt x="242411" y="20955"/>
                            <a:pt x="344519" y="18288"/>
                            <a:pt x="445961" y="11811"/>
                          </a:cubicBezTo>
                          <a:cubicBezTo>
                            <a:pt x="468440" y="10858"/>
                            <a:pt x="490919" y="9715"/>
                            <a:pt x="513302" y="8382"/>
                          </a:cubicBezTo>
                          <a:cubicBezTo>
                            <a:pt x="538448" y="5810"/>
                            <a:pt x="563499" y="3048"/>
                            <a:pt x="588455" y="0"/>
                          </a:cubicBezTo>
                          <a:cubicBezTo>
                            <a:pt x="541020" y="3715"/>
                            <a:pt x="493490" y="6572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94298" y="16669"/>
                            <a:pt x="48101" y="15811"/>
                            <a:pt x="1810" y="14478"/>
                          </a:cubicBezTo>
                          <a:lnTo>
                            <a:pt x="1810" y="14478"/>
                          </a:lnTo>
                          <a:cubicBezTo>
                            <a:pt x="1238" y="14478"/>
                            <a:pt x="571" y="14478"/>
                            <a:pt x="0" y="14478"/>
                          </a:cubicBezTo>
                          <a:lnTo>
                            <a:pt x="0" y="16002"/>
                          </a:lnTo>
                          <a:cubicBezTo>
                            <a:pt x="571" y="16002"/>
                            <a:pt x="1238" y="16002"/>
                            <a:pt x="1810" y="16097"/>
                          </a:cubicBezTo>
                          <a:lnTo>
                            <a:pt x="1810" y="1609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9" name="Vrije vorm: vorm 9018">
                      <a:extLst>
                        <a:ext uri="{FF2B5EF4-FFF2-40B4-BE49-F238E27FC236}">
                          <a16:creationId xmlns:a16="http://schemas.microsoft.com/office/drawing/2014/main" id="{EA999B5D-65B0-C596-F327-11278B7149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035" y="2776602"/>
                      <a:ext cx="832104" cy="36955"/>
                    </a:xfrm>
                    <a:custGeom>
                      <a:avLst/>
                      <a:gdLst>
                        <a:gd name="connsiteX0" fmla="*/ 644462 w 832104"/>
                        <a:gd name="connsiteY0" fmla="*/ 6570 h 36955"/>
                        <a:gd name="connsiteX1" fmla="*/ 732187 w 832104"/>
                        <a:gd name="connsiteY1" fmla="*/ 11238 h 36955"/>
                        <a:gd name="connsiteX2" fmla="*/ 832104 w 832104"/>
                        <a:gd name="connsiteY2" fmla="*/ 13809 h 36955"/>
                        <a:gd name="connsiteX3" fmla="*/ 644462 w 832104"/>
                        <a:gd name="connsiteY3" fmla="*/ 3332 h 36955"/>
                        <a:gd name="connsiteX4" fmla="*/ 240697 w 832104"/>
                        <a:gd name="connsiteY4" fmla="*/ 6285 h 36955"/>
                        <a:gd name="connsiteX5" fmla="*/ 0 w 832104"/>
                        <a:gd name="connsiteY5" fmla="*/ 36955 h 36955"/>
                        <a:gd name="connsiteX6" fmla="*/ 126111 w 832104"/>
                        <a:gd name="connsiteY6" fmla="*/ 20953 h 36955"/>
                        <a:gd name="connsiteX7" fmla="*/ 240697 w 832104"/>
                        <a:gd name="connsiteY7" fmla="*/ 9523 h 36955"/>
                        <a:gd name="connsiteX8" fmla="*/ 644462 w 832104"/>
                        <a:gd name="connsiteY8" fmla="*/ 6570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462" y="6570"/>
                          </a:moveTo>
                          <a:cubicBezTo>
                            <a:pt x="673703" y="7999"/>
                            <a:pt x="702945" y="9523"/>
                            <a:pt x="732187" y="11238"/>
                          </a:cubicBezTo>
                          <a:cubicBezTo>
                            <a:pt x="765524" y="12000"/>
                            <a:pt x="798862" y="12857"/>
                            <a:pt x="832104" y="13809"/>
                          </a:cubicBezTo>
                          <a:cubicBezTo>
                            <a:pt x="769620" y="10095"/>
                            <a:pt x="707136" y="6380"/>
                            <a:pt x="644462" y="3332"/>
                          </a:cubicBezTo>
                          <a:cubicBezTo>
                            <a:pt x="510159" y="-954"/>
                            <a:pt x="375095" y="-2193"/>
                            <a:pt x="240697" y="6285"/>
                          </a:cubicBezTo>
                          <a:cubicBezTo>
                            <a:pt x="159258" y="12476"/>
                            <a:pt x="78486" y="22382"/>
                            <a:pt x="0" y="36955"/>
                          </a:cubicBezTo>
                          <a:cubicBezTo>
                            <a:pt x="41624" y="30288"/>
                            <a:pt x="83820" y="25049"/>
                            <a:pt x="126111" y="20953"/>
                          </a:cubicBezTo>
                          <a:cubicBezTo>
                            <a:pt x="164021" y="16286"/>
                            <a:pt x="202311" y="12476"/>
                            <a:pt x="240697" y="9523"/>
                          </a:cubicBezTo>
                          <a:cubicBezTo>
                            <a:pt x="374999" y="1046"/>
                            <a:pt x="510159" y="2284"/>
                            <a:pt x="644462" y="657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0" name="Vrije vorm: vorm 9019">
                      <a:extLst>
                        <a:ext uri="{FF2B5EF4-FFF2-40B4-BE49-F238E27FC236}">
                          <a16:creationId xmlns:a16="http://schemas.microsoft.com/office/drawing/2014/main" id="{43CF21F8-ED9C-2950-D854-52BFA0FC5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87351"/>
                      <a:ext cx="352901" cy="5715"/>
                    </a:xfrm>
                    <a:custGeom>
                      <a:avLst/>
                      <a:gdLst>
                        <a:gd name="connsiteX0" fmla="*/ 0 w 352901"/>
                        <a:gd name="connsiteY0" fmla="*/ 3905 h 5715"/>
                        <a:gd name="connsiteX1" fmla="*/ 72104 w 352901"/>
                        <a:gd name="connsiteY1" fmla="*/ 5715 h 5715"/>
                        <a:gd name="connsiteX2" fmla="*/ 135255 w 352901"/>
                        <a:gd name="connsiteY2" fmla="*/ 4477 h 5715"/>
                        <a:gd name="connsiteX3" fmla="*/ 352901 w 352901"/>
                        <a:gd name="connsiteY3" fmla="*/ 3238 h 5715"/>
                        <a:gd name="connsiteX4" fmla="*/ 352901 w 352901"/>
                        <a:gd name="connsiteY4" fmla="*/ 0 h 5715"/>
                        <a:gd name="connsiteX5" fmla="*/ 135255 w 352901"/>
                        <a:gd name="connsiteY5" fmla="*/ 1238 h 5715"/>
                        <a:gd name="connsiteX6" fmla="*/ 0 w 352901"/>
                        <a:gd name="connsiteY6" fmla="*/ 390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715">
                          <a:moveTo>
                            <a:pt x="0" y="3905"/>
                          </a:moveTo>
                          <a:cubicBezTo>
                            <a:pt x="24003" y="4572"/>
                            <a:pt x="48006" y="5144"/>
                            <a:pt x="72104" y="5715"/>
                          </a:cubicBezTo>
                          <a:cubicBezTo>
                            <a:pt x="93154" y="5334"/>
                            <a:pt x="114205" y="4953"/>
                            <a:pt x="135255" y="4477"/>
                          </a:cubicBezTo>
                          <a:cubicBezTo>
                            <a:pt x="207836" y="4477"/>
                            <a:pt x="280321" y="4000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6" y="1238"/>
                            <a:pt x="135255" y="1238"/>
                          </a:cubicBezTo>
                          <a:cubicBezTo>
                            <a:pt x="90202" y="2286"/>
                            <a:pt x="45053" y="3143"/>
                            <a:pt x="0" y="39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1" name="Vrije vorm: vorm 9020">
                      <a:extLst>
                        <a:ext uri="{FF2B5EF4-FFF2-40B4-BE49-F238E27FC236}">
                          <a16:creationId xmlns:a16="http://schemas.microsoft.com/office/drawing/2014/main" id="{5EEEFC42-1848-AA30-C693-FA9AB9536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262" y="2618486"/>
                      <a:ext cx="219932" cy="11906"/>
                    </a:xfrm>
                    <a:custGeom>
                      <a:avLst/>
                      <a:gdLst>
                        <a:gd name="connsiteX0" fmla="*/ 64770 w 219932"/>
                        <a:gd name="connsiteY0" fmla="*/ 4000 h 11906"/>
                        <a:gd name="connsiteX1" fmla="*/ 170688 w 219932"/>
                        <a:gd name="connsiteY1" fmla="*/ 9430 h 11906"/>
                        <a:gd name="connsiteX2" fmla="*/ 193548 w 219932"/>
                        <a:gd name="connsiteY2" fmla="*/ 11906 h 11906"/>
                        <a:gd name="connsiteX3" fmla="*/ 219932 w 219932"/>
                        <a:gd name="connsiteY3" fmla="*/ 11430 h 11906"/>
                        <a:gd name="connsiteX4" fmla="*/ 170783 w 219932"/>
                        <a:gd name="connsiteY4" fmla="*/ 6191 h 11906"/>
                        <a:gd name="connsiteX5" fmla="*/ 64865 w 219932"/>
                        <a:gd name="connsiteY5" fmla="*/ 762 h 11906"/>
                        <a:gd name="connsiteX6" fmla="*/ 0 w 219932"/>
                        <a:gd name="connsiteY6" fmla="*/ 0 h 11906"/>
                        <a:gd name="connsiteX7" fmla="*/ 34100 w 219932"/>
                        <a:gd name="connsiteY7" fmla="*/ 3715 h 11906"/>
                        <a:gd name="connsiteX8" fmla="*/ 64770 w 219932"/>
                        <a:gd name="connsiteY8" fmla="*/ 4096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1906">
                          <a:moveTo>
                            <a:pt x="64770" y="4000"/>
                          </a:moveTo>
                          <a:cubicBezTo>
                            <a:pt x="100013" y="6001"/>
                            <a:pt x="135350" y="7810"/>
                            <a:pt x="170688" y="9430"/>
                          </a:cubicBezTo>
                          <a:lnTo>
                            <a:pt x="193548" y="11906"/>
                          </a:lnTo>
                          <a:lnTo>
                            <a:pt x="219932" y="11430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ubicBezTo>
                            <a:pt x="43243" y="571"/>
                            <a:pt x="21622" y="286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2" name="Vrije vorm: vorm 9021">
                      <a:extLst>
                        <a:ext uri="{FF2B5EF4-FFF2-40B4-BE49-F238E27FC236}">
                          <a16:creationId xmlns:a16="http://schemas.microsoft.com/office/drawing/2014/main" id="{42F919F3-F3B1-5E13-7A03-29DF7DB4D2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03" y="2626868"/>
                      <a:ext cx="311848" cy="16859"/>
                    </a:xfrm>
                    <a:custGeom>
                      <a:avLst/>
                      <a:gdLst>
                        <a:gd name="connsiteX0" fmla="*/ 91440 w 311848"/>
                        <a:gd name="connsiteY0" fmla="*/ 14192 h 16859"/>
                        <a:gd name="connsiteX1" fmla="*/ 241459 w 311848"/>
                        <a:gd name="connsiteY1" fmla="*/ 5810 h 16859"/>
                        <a:gd name="connsiteX2" fmla="*/ 274892 w 311848"/>
                        <a:gd name="connsiteY2" fmla="*/ 4572 h 16859"/>
                        <a:gd name="connsiteX3" fmla="*/ 311849 w 311848"/>
                        <a:gd name="connsiteY3" fmla="*/ 0 h 16859"/>
                        <a:gd name="connsiteX4" fmla="*/ 241363 w 311848"/>
                        <a:gd name="connsiteY4" fmla="*/ 2572 h 16859"/>
                        <a:gd name="connsiteX5" fmla="*/ 91345 w 311848"/>
                        <a:gd name="connsiteY5" fmla="*/ 10954 h 16859"/>
                        <a:gd name="connsiteX6" fmla="*/ 0 w 311848"/>
                        <a:gd name="connsiteY6" fmla="*/ 16669 h 16859"/>
                        <a:gd name="connsiteX7" fmla="*/ 48768 w 311848"/>
                        <a:gd name="connsiteY7" fmla="*/ 16859 h 16859"/>
                        <a:gd name="connsiteX8" fmla="*/ 91345 w 311848"/>
                        <a:gd name="connsiteY8" fmla="*/ 14192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859">
                          <a:moveTo>
                            <a:pt x="91440" y="14192"/>
                          </a:moveTo>
                          <a:cubicBezTo>
                            <a:pt x="141541" y="12287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3" y="2572"/>
                          </a:cubicBezTo>
                          <a:cubicBezTo>
                            <a:pt x="191453" y="6191"/>
                            <a:pt x="141446" y="8953"/>
                            <a:pt x="91345" y="10954"/>
                          </a:cubicBezTo>
                          <a:cubicBezTo>
                            <a:pt x="60960" y="13144"/>
                            <a:pt x="30480" y="15049"/>
                            <a:pt x="0" y="16669"/>
                          </a:cubicBezTo>
                          <a:cubicBezTo>
                            <a:pt x="16288" y="16859"/>
                            <a:pt x="32576" y="16859"/>
                            <a:pt x="48768" y="16859"/>
                          </a:cubicBezTo>
                          <a:cubicBezTo>
                            <a:pt x="62960" y="16002"/>
                            <a:pt x="77153" y="15240"/>
                            <a:pt x="91345" y="1419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3" name="Vrije vorm: vorm 9022">
                      <a:extLst>
                        <a:ext uri="{FF2B5EF4-FFF2-40B4-BE49-F238E27FC236}">
                          <a16:creationId xmlns:a16="http://schemas.microsoft.com/office/drawing/2014/main" id="{100F84C4-7FCA-CB46-CD6B-E30A780D8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507" y="2706306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96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858 h 6667"/>
                        <a:gd name="connsiteX6" fmla="*/ 259937 w 295465"/>
                        <a:gd name="connsiteY6" fmla="*/ 6667 h 6667"/>
                        <a:gd name="connsiteX7" fmla="*/ 295466 w 295465"/>
                        <a:gd name="connsiteY7" fmla="*/ 5429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96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858"/>
                          </a:lnTo>
                          <a:lnTo>
                            <a:pt x="259937" y="6667"/>
                          </a:lnTo>
                          <a:lnTo>
                            <a:pt x="295466" y="5429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4" name="Vrije vorm: vorm 9023">
                      <a:extLst>
                        <a:ext uri="{FF2B5EF4-FFF2-40B4-BE49-F238E27FC236}">
                          <a16:creationId xmlns:a16="http://schemas.microsoft.com/office/drawing/2014/main" id="{DA57DB60-CC8A-1087-A0BC-5FBC61659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39358"/>
                      <a:ext cx="1362551" cy="10382"/>
                    </a:xfrm>
                    <a:custGeom>
                      <a:avLst/>
                      <a:gdLst>
                        <a:gd name="connsiteX0" fmla="*/ 399383 w 1362551"/>
                        <a:gd name="connsiteY0" fmla="*/ 1810 h 10382"/>
                        <a:gd name="connsiteX1" fmla="*/ 0 w 1362551"/>
                        <a:gd name="connsiteY1" fmla="*/ 9049 h 10382"/>
                        <a:gd name="connsiteX2" fmla="*/ 106490 w 1362551"/>
                        <a:gd name="connsiteY2" fmla="*/ 10382 h 10382"/>
                        <a:gd name="connsiteX3" fmla="*/ 399288 w 1362551"/>
                        <a:gd name="connsiteY3" fmla="*/ 5048 h 10382"/>
                        <a:gd name="connsiteX4" fmla="*/ 1055846 w 1362551"/>
                        <a:gd name="connsiteY4" fmla="*/ 3238 h 10382"/>
                        <a:gd name="connsiteX5" fmla="*/ 1280827 w 1362551"/>
                        <a:gd name="connsiteY5" fmla="*/ 7144 h 10382"/>
                        <a:gd name="connsiteX6" fmla="*/ 1362551 w 1362551"/>
                        <a:gd name="connsiteY6" fmla="*/ 5239 h 10382"/>
                        <a:gd name="connsiteX7" fmla="*/ 1055846 w 1362551"/>
                        <a:gd name="connsiteY7" fmla="*/ 0 h 10382"/>
                        <a:gd name="connsiteX8" fmla="*/ 399383 w 1362551"/>
                        <a:gd name="connsiteY8" fmla="*/ 181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0382">
                          <a:moveTo>
                            <a:pt x="399383" y="1810"/>
                          </a:moveTo>
                          <a:lnTo>
                            <a:pt x="0" y="9049"/>
                          </a:lnTo>
                          <a:lnTo>
                            <a:pt x="106490" y="10382"/>
                          </a:lnTo>
                          <a:lnTo>
                            <a:pt x="399288" y="5048"/>
                          </a:lnTo>
                          <a:lnTo>
                            <a:pt x="1055846" y="3238"/>
                          </a:lnTo>
                          <a:lnTo>
                            <a:pt x="1280827" y="7144"/>
                          </a:lnTo>
                          <a:lnTo>
                            <a:pt x="1362551" y="5239"/>
                          </a:lnTo>
                          <a:lnTo>
                            <a:pt x="1055846" y="0"/>
                          </a:lnTo>
                          <a:lnTo>
                            <a:pt x="399383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5" name="Vrije vorm: vorm 9024">
                      <a:extLst>
                        <a:ext uri="{FF2B5EF4-FFF2-40B4-BE49-F238E27FC236}">
                          <a16:creationId xmlns:a16="http://schemas.microsoft.com/office/drawing/2014/main" id="{8393F0C7-8235-CD6A-3929-8664AE495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5955"/>
                      <a:ext cx="932592" cy="12351"/>
                    </a:xfrm>
                    <a:custGeom>
                      <a:avLst/>
                      <a:gdLst>
                        <a:gd name="connsiteX0" fmla="*/ 722852 w 932592"/>
                        <a:gd name="connsiteY0" fmla="*/ 3684 h 12351"/>
                        <a:gd name="connsiteX1" fmla="*/ 876681 w 932592"/>
                        <a:gd name="connsiteY1" fmla="*/ 9684 h 12351"/>
                        <a:gd name="connsiteX2" fmla="*/ 932593 w 932592"/>
                        <a:gd name="connsiteY2" fmla="*/ 8637 h 12351"/>
                        <a:gd name="connsiteX3" fmla="*/ 722852 w 932592"/>
                        <a:gd name="connsiteY3" fmla="*/ 445 h 12351"/>
                        <a:gd name="connsiteX4" fmla="*/ 273177 w 932592"/>
                        <a:gd name="connsiteY4" fmla="*/ 1588 h 12351"/>
                        <a:gd name="connsiteX5" fmla="*/ 0 w 932592"/>
                        <a:gd name="connsiteY5" fmla="*/ 12066 h 12351"/>
                        <a:gd name="connsiteX6" fmla="*/ 72771 w 932592"/>
                        <a:gd name="connsiteY6" fmla="*/ 12351 h 12351"/>
                        <a:gd name="connsiteX7" fmla="*/ 273082 w 932592"/>
                        <a:gd name="connsiteY7" fmla="*/ 4827 h 12351"/>
                        <a:gd name="connsiteX8" fmla="*/ 722757 w 932592"/>
                        <a:gd name="connsiteY8" fmla="*/ 3684 h 1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351">
                          <a:moveTo>
                            <a:pt x="722852" y="3684"/>
                          </a:moveTo>
                          <a:cubicBezTo>
                            <a:pt x="774192" y="5493"/>
                            <a:pt x="825436" y="7589"/>
                            <a:pt x="876681" y="9684"/>
                          </a:cubicBezTo>
                          <a:cubicBezTo>
                            <a:pt x="895350" y="9399"/>
                            <a:pt x="913924" y="8922"/>
                            <a:pt x="932593" y="8637"/>
                          </a:cubicBezTo>
                          <a:cubicBezTo>
                            <a:pt x="862774" y="5684"/>
                            <a:pt x="792861" y="2922"/>
                            <a:pt x="722852" y="445"/>
                          </a:cubicBezTo>
                          <a:cubicBezTo>
                            <a:pt x="572929" y="-412"/>
                            <a:pt x="423100" y="-31"/>
                            <a:pt x="273177" y="1588"/>
                          </a:cubicBezTo>
                          <a:cubicBezTo>
                            <a:pt x="182023" y="4636"/>
                            <a:pt x="90964" y="8160"/>
                            <a:pt x="0" y="12066"/>
                          </a:cubicBezTo>
                          <a:cubicBezTo>
                            <a:pt x="24289" y="12066"/>
                            <a:pt x="48577" y="12256"/>
                            <a:pt x="72771" y="12351"/>
                          </a:cubicBezTo>
                          <a:cubicBezTo>
                            <a:pt x="139541" y="9589"/>
                            <a:pt x="206312" y="7017"/>
                            <a:pt x="273082" y="4827"/>
                          </a:cubicBezTo>
                          <a:cubicBezTo>
                            <a:pt x="423005" y="3207"/>
                            <a:pt x="572834" y="2826"/>
                            <a:pt x="722757" y="368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6" name="Vrije vorm: vorm 9025">
                      <a:extLst>
                        <a:ext uri="{FF2B5EF4-FFF2-40B4-BE49-F238E27FC236}">
                          <a16:creationId xmlns:a16="http://schemas.microsoft.com/office/drawing/2014/main" id="{1E393402-EC8F-849A-C1AA-09C0040D0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4186"/>
                      <a:ext cx="1765554" cy="25526"/>
                    </a:xfrm>
                    <a:custGeom>
                      <a:avLst/>
                      <a:gdLst>
                        <a:gd name="connsiteX0" fmla="*/ 517208 w 1765554"/>
                        <a:gd name="connsiteY0" fmla="*/ 15430 h 25526"/>
                        <a:gd name="connsiteX1" fmla="*/ 729806 w 1765554"/>
                        <a:gd name="connsiteY1" fmla="*/ 18764 h 25526"/>
                        <a:gd name="connsiteX2" fmla="*/ 942499 w 1765554"/>
                        <a:gd name="connsiteY2" fmla="*/ 19526 h 25526"/>
                        <a:gd name="connsiteX3" fmla="*/ 1368171 w 1765554"/>
                        <a:gd name="connsiteY3" fmla="*/ 15716 h 25526"/>
                        <a:gd name="connsiteX4" fmla="*/ 1659922 w 1765554"/>
                        <a:gd name="connsiteY4" fmla="*/ 22955 h 25526"/>
                        <a:gd name="connsiteX5" fmla="*/ 1765554 w 1765554"/>
                        <a:gd name="connsiteY5" fmla="*/ 25527 h 25526"/>
                        <a:gd name="connsiteX6" fmla="*/ 1368171 w 1765554"/>
                        <a:gd name="connsiteY6" fmla="*/ 12478 h 25526"/>
                        <a:gd name="connsiteX7" fmla="*/ 942499 w 1765554"/>
                        <a:gd name="connsiteY7" fmla="*/ 16288 h 25526"/>
                        <a:gd name="connsiteX8" fmla="*/ 729806 w 1765554"/>
                        <a:gd name="connsiteY8" fmla="*/ 15526 h 25526"/>
                        <a:gd name="connsiteX9" fmla="*/ 517208 w 1765554"/>
                        <a:gd name="connsiteY9" fmla="*/ 12192 h 25526"/>
                        <a:gd name="connsiteX10" fmla="*/ 0 w 1765554"/>
                        <a:gd name="connsiteY10" fmla="*/ 0 h 25526"/>
                        <a:gd name="connsiteX11" fmla="*/ 137255 w 1765554"/>
                        <a:gd name="connsiteY11" fmla="*/ 7906 h 25526"/>
                        <a:gd name="connsiteX12" fmla="*/ 517208 w 1765554"/>
                        <a:gd name="connsiteY12" fmla="*/ 15430 h 2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4" h="25526">
                          <a:moveTo>
                            <a:pt x="517208" y="15430"/>
                          </a:moveTo>
                          <a:cubicBezTo>
                            <a:pt x="588074" y="16954"/>
                            <a:pt x="658940" y="18002"/>
                            <a:pt x="729806" y="18764"/>
                          </a:cubicBezTo>
                          <a:cubicBezTo>
                            <a:pt x="800672" y="19431"/>
                            <a:pt x="871633" y="19717"/>
                            <a:pt x="942499" y="19526"/>
                          </a:cubicBezTo>
                          <a:cubicBezTo>
                            <a:pt x="1084326" y="19431"/>
                            <a:pt x="1226153" y="16669"/>
                            <a:pt x="1368171" y="15716"/>
                          </a:cubicBezTo>
                          <a:cubicBezTo>
                            <a:pt x="1465517" y="16573"/>
                            <a:pt x="1562957" y="18479"/>
                            <a:pt x="1659922" y="22955"/>
                          </a:cubicBezTo>
                          <a:cubicBezTo>
                            <a:pt x="1695164" y="23431"/>
                            <a:pt x="1730407" y="24289"/>
                            <a:pt x="1765554" y="25527"/>
                          </a:cubicBezTo>
                          <a:cubicBezTo>
                            <a:pt x="1633728" y="16764"/>
                            <a:pt x="1500854" y="13716"/>
                            <a:pt x="1368171" y="12478"/>
                          </a:cubicBezTo>
                          <a:cubicBezTo>
                            <a:pt x="1226058" y="13430"/>
                            <a:pt x="1084231" y="16192"/>
                            <a:pt x="942499" y="16288"/>
                          </a:cubicBez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44710" y="10573"/>
                            <a:pt x="172307" y="6477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2" y="11716"/>
                            <a:pt x="390525" y="14288"/>
                            <a:pt x="517208" y="1543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7" name="Vrije vorm: vorm 9026">
                      <a:extLst>
                        <a:ext uri="{FF2B5EF4-FFF2-40B4-BE49-F238E27FC236}">
                          <a16:creationId xmlns:a16="http://schemas.microsoft.com/office/drawing/2014/main" id="{0CD836C2-A44E-1EFF-1C75-7DFD9F62C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656" y="2638393"/>
                      <a:ext cx="2406491" cy="64342"/>
                    </a:xfrm>
                    <a:custGeom>
                      <a:avLst/>
                      <a:gdLst>
                        <a:gd name="connsiteX0" fmla="*/ 1283589 w 2406491"/>
                        <a:gd name="connsiteY0" fmla="*/ 12287 h 64342"/>
                        <a:gd name="connsiteX1" fmla="*/ 993362 w 2406491"/>
                        <a:gd name="connsiteY1" fmla="*/ 17050 h 64342"/>
                        <a:gd name="connsiteX2" fmla="*/ 848297 w 2406491"/>
                        <a:gd name="connsiteY2" fmla="*/ 19431 h 64342"/>
                        <a:gd name="connsiteX3" fmla="*/ 703040 w 2406491"/>
                        <a:gd name="connsiteY3" fmla="*/ 22384 h 64342"/>
                        <a:gd name="connsiteX4" fmla="*/ 614744 w 2406491"/>
                        <a:gd name="connsiteY4" fmla="*/ 26384 h 64342"/>
                        <a:gd name="connsiteX5" fmla="*/ 570643 w 2406491"/>
                        <a:gd name="connsiteY5" fmla="*/ 29051 h 64342"/>
                        <a:gd name="connsiteX6" fmla="*/ 548640 w 2406491"/>
                        <a:gd name="connsiteY6" fmla="*/ 30575 h 64342"/>
                        <a:gd name="connsiteX7" fmla="*/ 526637 w 2406491"/>
                        <a:gd name="connsiteY7" fmla="*/ 32195 h 64342"/>
                        <a:gd name="connsiteX8" fmla="*/ 351473 w 2406491"/>
                        <a:gd name="connsiteY8" fmla="*/ 47054 h 64342"/>
                        <a:gd name="connsiteX9" fmla="*/ 176213 w 2406491"/>
                        <a:gd name="connsiteY9" fmla="*/ 59817 h 64342"/>
                        <a:gd name="connsiteX10" fmla="*/ 0 w 2406491"/>
                        <a:gd name="connsiteY10" fmla="*/ 62389 h 64342"/>
                        <a:gd name="connsiteX11" fmla="*/ 176594 w 2406491"/>
                        <a:gd name="connsiteY11" fmla="*/ 62865 h 64342"/>
                        <a:gd name="connsiteX12" fmla="*/ 187547 w 2406491"/>
                        <a:gd name="connsiteY12" fmla="*/ 62389 h 64342"/>
                        <a:gd name="connsiteX13" fmla="*/ 351473 w 2406491"/>
                        <a:gd name="connsiteY13" fmla="*/ 50292 h 64342"/>
                        <a:gd name="connsiteX14" fmla="*/ 526637 w 2406491"/>
                        <a:gd name="connsiteY14" fmla="*/ 35433 h 64342"/>
                        <a:gd name="connsiteX15" fmla="*/ 548640 w 2406491"/>
                        <a:gd name="connsiteY15" fmla="*/ 33814 h 64342"/>
                        <a:gd name="connsiteX16" fmla="*/ 570643 w 2406491"/>
                        <a:gd name="connsiteY16" fmla="*/ 32290 h 64342"/>
                        <a:gd name="connsiteX17" fmla="*/ 614744 w 2406491"/>
                        <a:gd name="connsiteY17" fmla="*/ 29623 h 64342"/>
                        <a:gd name="connsiteX18" fmla="*/ 703040 w 2406491"/>
                        <a:gd name="connsiteY18" fmla="*/ 25622 h 64342"/>
                        <a:gd name="connsiteX19" fmla="*/ 848297 w 2406491"/>
                        <a:gd name="connsiteY19" fmla="*/ 22670 h 64342"/>
                        <a:gd name="connsiteX20" fmla="*/ 993362 w 2406491"/>
                        <a:gd name="connsiteY20" fmla="*/ 20288 h 64342"/>
                        <a:gd name="connsiteX21" fmla="*/ 1283589 w 2406491"/>
                        <a:gd name="connsiteY21" fmla="*/ 15526 h 64342"/>
                        <a:gd name="connsiteX22" fmla="*/ 1864043 w 2406491"/>
                        <a:gd name="connsiteY22" fmla="*/ 6001 h 64342"/>
                        <a:gd name="connsiteX23" fmla="*/ 2261997 w 2406491"/>
                        <a:gd name="connsiteY23" fmla="*/ 4000 h 64342"/>
                        <a:gd name="connsiteX24" fmla="*/ 2406491 w 2406491"/>
                        <a:gd name="connsiteY24" fmla="*/ 0 h 64342"/>
                        <a:gd name="connsiteX25" fmla="*/ 1864043 w 2406491"/>
                        <a:gd name="connsiteY25" fmla="*/ 2762 h 64342"/>
                        <a:gd name="connsiteX26" fmla="*/ 1283589 w 2406491"/>
                        <a:gd name="connsiteY26" fmla="*/ 12287 h 64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342">
                          <a:moveTo>
                            <a:pt x="1283589" y="12287"/>
                          </a:moveTo>
                          <a:lnTo>
                            <a:pt x="993362" y="17050"/>
                          </a:lnTo>
                          <a:lnTo>
                            <a:pt x="848297" y="19431"/>
                          </a:lnTo>
                          <a:cubicBezTo>
                            <a:pt x="799910" y="20193"/>
                            <a:pt x="751523" y="21050"/>
                            <a:pt x="703040" y="22384"/>
                          </a:cubicBezTo>
                          <a:cubicBezTo>
                            <a:pt x="673608" y="23527"/>
                            <a:pt x="644176" y="24765"/>
                            <a:pt x="614744" y="26384"/>
                          </a:cubicBezTo>
                          <a:cubicBezTo>
                            <a:pt x="600075" y="27146"/>
                            <a:pt x="585311" y="28099"/>
                            <a:pt x="570643" y="29051"/>
                          </a:cubicBezTo>
                          <a:lnTo>
                            <a:pt x="548640" y="30575"/>
                          </a:lnTo>
                          <a:lnTo>
                            <a:pt x="526637" y="32195"/>
                          </a:lnTo>
                          <a:cubicBezTo>
                            <a:pt x="468059" y="36576"/>
                            <a:pt x="409766" y="42005"/>
                            <a:pt x="351473" y="47054"/>
                          </a:cubicBezTo>
                          <a:cubicBezTo>
                            <a:pt x="293180" y="52102"/>
                            <a:pt x="234887" y="56864"/>
                            <a:pt x="176213" y="59817"/>
                          </a:cubicBezTo>
                          <a:cubicBezTo>
                            <a:pt x="117634" y="62770"/>
                            <a:pt x="58769" y="64103"/>
                            <a:pt x="0" y="62389"/>
                          </a:cubicBezTo>
                          <a:cubicBezTo>
                            <a:pt x="58674" y="65056"/>
                            <a:pt x="117729" y="64770"/>
                            <a:pt x="176594" y="62865"/>
                          </a:cubicBezTo>
                          <a:cubicBezTo>
                            <a:pt x="180308" y="62770"/>
                            <a:pt x="183928" y="62579"/>
                            <a:pt x="187547" y="62389"/>
                          </a:cubicBezTo>
                          <a:cubicBezTo>
                            <a:pt x="242316" y="59436"/>
                            <a:pt x="296894" y="54959"/>
                            <a:pt x="351473" y="50292"/>
                          </a:cubicBezTo>
                          <a:cubicBezTo>
                            <a:pt x="409766" y="45244"/>
                            <a:pt x="468059" y="39815"/>
                            <a:pt x="526637" y="35433"/>
                          </a:cubicBezTo>
                          <a:lnTo>
                            <a:pt x="548640" y="33814"/>
                          </a:lnTo>
                          <a:lnTo>
                            <a:pt x="570643" y="32290"/>
                          </a:lnTo>
                          <a:cubicBezTo>
                            <a:pt x="585311" y="31242"/>
                            <a:pt x="600075" y="30385"/>
                            <a:pt x="614744" y="29623"/>
                          </a:cubicBezTo>
                          <a:cubicBezTo>
                            <a:pt x="644176" y="28004"/>
                            <a:pt x="673608" y="26765"/>
                            <a:pt x="703040" y="25622"/>
                          </a:cubicBezTo>
                          <a:cubicBezTo>
                            <a:pt x="751523" y="24289"/>
                            <a:pt x="799910" y="23432"/>
                            <a:pt x="848297" y="22670"/>
                          </a:cubicBezTo>
                          <a:lnTo>
                            <a:pt x="993362" y="20288"/>
                          </a:lnTo>
                          <a:lnTo>
                            <a:pt x="1283589" y="15526"/>
                          </a:lnTo>
                          <a:lnTo>
                            <a:pt x="1864043" y="6001"/>
                          </a:lnTo>
                          <a:lnTo>
                            <a:pt x="2261997" y="4000"/>
                          </a:lnTo>
                          <a:lnTo>
                            <a:pt x="2406491" y="0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8" name="Vrije vorm: vorm 9027">
                      <a:extLst>
                        <a:ext uri="{FF2B5EF4-FFF2-40B4-BE49-F238E27FC236}">
                          <a16:creationId xmlns:a16="http://schemas.microsoft.com/office/drawing/2014/main" id="{EAFE4A32-C6A3-9644-AA39-FBBF3B564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1626"/>
                      <a:ext cx="550163" cy="15742"/>
                    </a:xfrm>
                    <a:custGeom>
                      <a:avLst/>
                      <a:gdLst>
                        <a:gd name="connsiteX0" fmla="*/ 183356 w 550163"/>
                        <a:gd name="connsiteY0" fmla="*/ 1741 h 15742"/>
                        <a:gd name="connsiteX1" fmla="*/ 0 w 550163"/>
                        <a:gd name="connsiteY1" fmla="*/ 15743 h 15742"/>
                        <a:gd name="connsiteX2" fmla="*/ 48768 w 550163"/>
                        <a:gd name="connsiteY2" fmla="*/ 14885 h 15742"/>
                        <a:gd name="connsiteX3" fmla="*/ 183356 w 550163"/>
                        <a:gd name="connsiteY3" fmla="*/ 5075 h 15742"/>
                        <a:gd name="connsiteX4" fmla="*/ 486727 w 550163"/>
                        <a:gd name="connsiteY4" fmla="*/ 5455 h 15742"/>
                        <a:gd name="connsiteX5" fmla="*/ 550164 w 550163"/>
                        <a:gd name="connsiteY5" fmla="*/ 10409 h 15742"/>
                        <a:gd name="connsiteX6" fmla="*/ 550164 w 550163"/>
                        <a:gd name="connsiteY6" fmla="*/ 7170 h 15742"/>
                        <a:gd name="connsiteX7" fmla="*/ 486727 w 550163"/>
                        <a:gd name="connsiteY7" fmla="*/ 2217 h 15742"/>
                        <a:gd name="connsiteX8" fmla="*/ 183356 w 550163"/>
                        <a:gd name="connsiteY8" fmla="*/ 1931 h 1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3" h="15742">
                          <a:moveTo>
                            <a:pt x="183356" y="1741"/>
                          </a:moveTo>
                          <a:cubicBezTo>
                            <a:pt x="122015" y="5360"/>
                            <a:pt x="60865" y="10028"/>
                            <a:pt x="0" y="15743"/>
                          </a:cubicBezTo>
                          <a:cubicBezTo>
                            <a:pt x="16288" y="15362"/>
                            <a:pt x="32480" y="15171"/>
                            <a:pt x="48768" y="14885"/>
                          </a:cubicBezTo>
                          <a:cubicBezTo>
                            <a:pt x="93440" y="11171"/>
                            <a:pt x="138303" y="7742"/>
                            <a:pt x="183356" y="5075"/>
                          </a:cubicBezTo>
                          <a:cubicBezTo>
                            <a:pt x="284512" y="2408"/>
                            <a:pt x="385763" y="2503"/>
                            <a:pt x="486727" y="5455"/>
                          </a:cubicBezTo>
                          <a:cubicBezTo>
                            <a:pt x="507873" y="6980"/>
                            <a:pt x="529018" y="8694"/>
                            <a:pt x="550164" y="10409"/>
                          </a:cubicBezTo>
                          <a:lnTo>
                            <a:pt x="550164" y="7170"/>
                          </a:lnTo>
                          <a:cubicBezTo>
                            <a:pt x="529114" y="5455"/>
                            <a:pt x="507968" y="3741"/>
                            <a:pt x="486727" y="2217"/>
                          </a:cubicBezTo>
                          <a:cubicBezTo>
                            <a:pt x="385667" y="-641"/>
                            <a:pt x="284417" y="-736"/>
                            <a:pt x="183356" y="193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9" name="Vrije vorm: vorm 9028">
                      <a:extLst>
                        <a:ext uri="{FF2B5EF4-FFF2-40B4-BE49-F238E27FC236}">
                          <a16:creationId xmlns:a16="http://schemas.microsoft.com/office/drawing/2014/main" id="{62D78C3A-31E4-84CC-4B59-98299EFB3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4700"/>
                      <a:ext cx="676560" cy="10668"/>
                    </a:xfrm>
                    <a:custGeom>
                      <a:avLst/>
                      <a:gdLst>
                        <a:gd name="connsiteX0" fmla="*/ 77534 w 676560"/>
                        <a:gd name="connsiteY0" fmla="*/ 7906 h 10668"/>
                        <a:gd name="connsiteX1" fmla="*/ 485775 w 676560"/>
                        <a:gd name="connsiteY1" fmla="*/ 3239 h 10668"/>
                        <a:gd name="connsiteX2" fmla="*/ 625697 w 676560"/>
                        <a:gd name="connsiteY2" fmla="*/ 6096 h 10668"/>
                        <a:gd name="connsiteX3" fmla="*/ 676561 w 676560"/>
                        <a:gd name="connsiteY3" fmla="*/ 3905 h 10668"/>
                        <a:gd name="connsiteX4" fmla="*/ 485775 w 676560"/>
                        <a:gd name="connsiteY4" fmla="*/ 0 h 10668"/>
                        <a:gd name="connsiteX5" fmla="*/ 77534 w 676560"/>
                        <a:gd name="connsiteY5" fmla="*/ 4572 h 10668"/>
                        <a:gd name="connsiteX6" fmla="*/ 1810 w 676560"/>
                        <a:gd name="connsiteY6" fmla="*/ 7334 h 10668"/>
                        <a:gd name="connsiteX7" fmla="*/ 1810 w 676560"/>
                        <a:gd name="connsiteY7" fmla="*/ 7334 h 10668"/>
                        <a:gd name="connsiteX8" fmla="*/ 1810 w 676560"/>
                        <a:gd name="connsiteY8" fmla="*/ 7334 h 10668"/>
                        <a:gd name="connsiteX9" fmla="*/ 0 w 676560"/>
                        <a:gd name="connsiteY9" fmla="*/ 7430 h 10668"/>
                        <a:gd name="connsiteX10" fmla="*/ 0 w 676560"/>
                        <a:gd name="connsiteY10" fmla="*/ 10668 h 10668"/>
                        <a:gd name="connsiteX11" fmla="*/ 77534 w 676560"/>
                        <a:gd name="connsiteY11" fmla="*/ 7906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668">
                          <a:moveTo>
                            <a:pt x="77534" y="7906"/>
                          </a:moveTo>
                          <a:lnTo>
                            <a:pt x="485775" y="3239"/>
                          </a:lnTo>
                          <a:lnTo>
                            <a:pt x="625697" y="6096"/>
                          </a:lnTo>
                          <a:lnTo>
                            <a:pt x="676561" y="3905"/>
                          </a:lnTo>
                          <a:lnTo>
                            <a:pt x="485775" y="0"/>
                          </a:lnTo>
                          <a:lnTo>
                            <a:pt x="77534" y="4572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0" y="7430"/>
                          </a:lnTo>
                          <a:lnTo>
                            <a:pt x="0" y="10668"/>
                          </a:lnTo>
                          <a:lnTo>
                            <a:pt x="77534" y="7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0" name="Vrije vorm: vorm 9029">
                      <a:extLst>
                        <a:ext uri="{FF2B5EF4-FFF2-40B4-BE49-F238E27FC236}">
                          <a16:creationId xmlns:a16="http://schemas.microsoft.com/office/drawing/2014/main" id="{D1AEB566-0350-3AAC-2388-C562E69186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177" y="2570194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5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143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477"/>
                            <a:pt x="50482" y="4000"/>
                            <a:pt x="66865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573"/>
                            <a:pt x="212788" y="10001"/>
                          </a:cubicBezTo>
                          <a:cubicBezTo>
                            <a:pt x="217360" y="9430"/>
                            <a:pt x="221932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1" name="Vrije vorm: vorm 9030">
                      <a:extLst>
                        <a:ext uri="{FF2B5EF4-FFF2-40B4-BE49-F238E27FC236}">
                          <a16:creationId xmlns:a16="http://schemas.microsoft.com/office/drawing/2014/main" id="{5F6A5CED-057B-AC8D-56EF-D9DBB117ED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5335"/>
                      <a:ext cx="1631727" cy="14573"/>
                    </a:xfrm>
                    <a:custGeom>
                      <a:avLst/>
                      <a:gdLst>
                        <a:gd name="connsiteX0" fmla="*/ 1264349 w 1631727"/>
                        <a:gd name="connsiteY0" fmla="*/ 3238 h 14573"/>
                        <a:gd name="connsiteX1" fmla="*/ 1533811 w 1631727"/>
                        <a:gd name="connsiteY1" fmla="*/ 6096 h 14573"/>
                        <a:gd name="connsiteX2" fmla="*/ 1631728 w 1631727"/>
                        <a:gd name="connsiteY2" fmla="*/ 3810 h 14573"/>
                        <a:gd name="connsiteX3" fmla="*/ 1264444 w 1631727"/>
                        <a:gd name="connsiteY3" fmla="*/ 0 h 14573"/>
                        <a:gd name="connsiteX4" fmla="*/ 478155 w 1631727"/>
                        <a:gd name="connsiteY4" fmla="*/ 4763 h 14573"/>
                        <a:gd name="connsiteX5" fmla="*/ 0 w 1631727"/>
                        <a:gd name="connsiteY5" fmla="*/ 13716 h 14573"/>
                        <a:gd name="connsiteX6" fmla="*/ 127444 w 1631727"/>
                        <a:gd name="connsiteY6" fmla="*/ 14573 h 14573"/>
                        <a:gd name="connsiteX7" fmla="*/ 478155 w 1631727"/>
                        <a:gd name="connsiteY7" fmla="*/ 8001 h 14573"/>
                        <a:gd name="connsiteX8" fmla="*/ 1264349 w 1631727"/>
                        <a:gd name="connsiteY8" fmla="*/ 3238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4573">
                          <a:moveTo>
                            <a:pt x="1264349" y="3238"/>
                          </a:moveTo>
                          <a:lnTo>
                            <a:pt x="1533811" y="6096"/>
                          </a:lnTo>
                          <a:lnTo>
                            <a:pt x="1631728" y="3810"/>
                          </a:lnTo>
                          <a:lnTo>
                            <a:pt x="1264444" y="0"/>
                          </a:lnTo>
                          <a:lnTo>
                            <a:pt x="478155" y="4763"/>
                          </a:lnTo>
                          <a:lnTo>
                            <a:pt x="0" y="13716"/>
                          </a:lnTo>
                          <a:lnTo>
                            <a:pt x="127444" y="14573"/>
                          </a:lnTo>
                          <a:lnTo>
                            <a:pt x="478155" y="8001"/>
                          </a:lnTo>
                          <a:lnTo>
                            <a:pt x="1264349" y="3238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2" name="Vrije vorm: vorm 9031">
                      <a:extLst>
                        <a:ext uri="{FF2B5EF4-FFF2-40B4-BE49-F238E27FC236}">
                          <a16:creationId xmlns:a16="http://schemas.microsoft.com/office/drawing/2014/main" id="{BFA28397-9EA5-A2DD-996B-74FC6435F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36881"/>
                      <a:ext cx="384143" cy="10668"/>
                    </a:xfrm>
                    <a:custGeom>
                      <a:avLst/>
                      <a:gdLst>
                        <a:gd name="connsiteX0" fmla="*/ 298037 w 384143"/>
                        <a:gd name="connsiteY0" fmla="*/ 4953 h 10668"/>
                        <a:gd name="connsiteX1" fmla="*/ 361093 w 384143"/>
                        <a:gd name="connsiteY1" fmla="*/ 10668 h 10668"/>
                        <a:gd name="connsiteX2" fmla="*/ 384143 w 384143"/>
                        <a:gd name="connsiteY2" fmla="*/ 9525 h 10668"/>
                        <a:gd name="connsiteX3" fmla="*/ 298037 w 384143"/>
                        <a:gd name="connsiteY3" fmla="*/ 1715 h 10668"/>
                        <a:gd name="connsiteX4" fmla="*/ 112681 w 384143"/>
                        <a:gd name="connsiteY4" fmla="*/ 0 h 10668"/>
                        <a:gd name="connsiteX5" fmla="*/ 0 w 384143"/>
                        <a:gd name="connsiteY5" fmla="*/ 6382 h 10668"/>
                        <a:gd name="connsiteX6" fmla="*/ 30004 w 384143"/>
                        <a:gd name="connsiteY6" fmla="*/ 7906 h 10668"/>
                        <a:gd name="connsiteX7" fmla="*/ 112681 w 384143"/>
                        <a:gd name="connsiteY7" fmla="*/ 3239 h 10668"/>
                        <a:gd name="connsiteX8" fmla="*/ 298037 w 384143"/>
                        <a:gd name="connsiteY8" fmla="*/ 4953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8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668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286"/>
                            <a:pt x="298037" y="1715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75057" y="2000"/>
                            <a:pt x="37529" y="4096"/>
                            <a:pt x="0" y="6382"/>
                          </a:cubicBezTo>
                          <a:cubicBezTo>
                            <a:pt x="10001" y="6858"/>
                            <a:pt x="20002" y="7429"/>
                            <a:pt x="30004" y="7906"/>
                          </a:cubicBezTo>
                          <a:cubicBezTo>
                            <a:pt x="57531" y="6287"/>
                            <a:pt x="85058" y="4667"/>
                            <a:pt x="112681" y="3239"/>
                          </a:cubicBezTo>
                          <a:cubicBezTo>
                            <a:pt x="174498" y="3334"/>
                            <a:pt x="236220" y="3905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3" name="Vrije vorm: vorm 9032">
                      <a:extLst>
                        <a:ext uri="{FF2B5EF4-FFF2-40B4-BE49-F238E27FC236}">
                          <a16:creationId xmlns:a16="http://schemas.microsoft.com/office/drawing/2014/main" id="{74C5ECC2-5CBB-5955-9F67-AF54746FFC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043" y="2779649"/>
                      <a:ext cx="272510" cy="8382"/>
                    </a:xfrm>
                    <a:custGeom>
                      <a:avLst/>
                      <a:gdLst>
                        <a:gd name="connsiteX0" fmla="*/ 211074 w 272510"/>
                        <a:gd name="connsiteY0" fmla="*/ 3238 h 8382"/>
                        <a:gd name="connsiteX1" fmla="*/ 256127 w 272510"/>
                        <a:gd name="connsiteY1" fmla="*/ 7144 h 8382"/>
                        <a:gd name="connsiteX2" fmla="*/ 272510 w 272510"/>
                        <a:gd name="connsiteY2" fmla="*/ 5334 h 8382"/>
                        <a:gd name="connsiteX3" fmla="*/ 211074 w 272510"/>
                        <a:gd name="connsiteY3" fmla="*/ 0 h 8382"/>
                        <a:gd name="connsiteX4" fmla="*/ 79915 w 272510"/>
                        <a:gd name="connsiteY4" fmla="*/ 762 h 8382"/>
                        <a:gd name="connsiteX5" fmla="*/ 0 w 272510"/>
                        <a:gd name="connsiteY5" fmla="*/ 6667 h 8382"/>
                        <a:gd name="connsiteX6" fmla="*/ 21241 w 272510"/>
                        <a:gd name="connsiteY6" fmla="*/ 8382 h 8382"/>
                        <a:gd name="connsiteX7" fmla="*/ 79915 w 272510"/>
                        <a:gd name="connsiteY7" fmla="*/ 4096 h 8382"/>
                        <a:gd name="connsiteX8" fmla="*/ 211074 w 272510"/>
                        <a:gd name="connsiteY8" fmla="*/ 3334 h 8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382">
                          <a:moveTo>
                            <a:pt x="211074" y="3238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762"/>
                          </a:cubicBezTo>
                          <a:cubicBezTo>
                            <a:pt x="53340" y="2762"/>
                            <a:pt x="26670" y="4763"/>
                            <a:pt x="0" y="6667"/>
                          </a:cubicBezTo>
                          <a:cubicBezTo>
                            <a:pt x="7048" y="7239"/>
                            <a:pt x="14192" y="7810"/>
                            <a:pt x="21241" y="8382"/>
                          </a:cubicBezTo>
                          <a:cubicBezTo>
                            <a:pt x="40767" y="6953"/>
                            <a:pt x="60388" y="5525"/>
                            <a:pt x="79915" y="4096"/>
                          </a:cubicBezTo>
                          <a:cubicBezTo>
                            <a:pt x="123634" y="4096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4" name="Vrije vorm: vorm 9033">
                      <a:extLst>
                        <a:ext uri="{FF2B5EF4-FFF2-40B4-BE49-F238E27FC236}">
                          <a16:creationId xmlns:a16="http://schemas.microsoft.com/office/drawing/2014/main" id="{54DF151C-11E0-6144-67AA-600FBAE50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5891"/>
                      <a:ext cx="338137" cy="10799"/>
                    </a:xfrm>
                    <a:custGeom>
                      <a:avLst/>
                      <a:gdLst>
                        <a:gd name="connsiteX0" fmla="*/ 262414 w 338137"/>
                        <a:gd name="connsiteY0" fmla="*/ 4799 h 10799"/>
                        <a:gd name="connsiteX1" fmla="*/ 317849 w 338137"/>
                        <a:gd name="connsiteY1" fmla="*/ 10799 h 10799"/>
                        <a:gd name="connsiteX2" fmla="*/ 338138 w 338137"/>
                        <a:gd name="connsiteY2" fmla="*/ 9752 h 10799"/>
                        <a:gd name="connsiteX3" fmla="*/ 262509 w 338137"/>
                        <a:gd name="connsiteY3" fmla="*/ 1560 h 10799"/>
                        <a:gd name="connsiteX4" fmla="*/ 99155 w 338137"/>
                        <a:gd name="connsiteY4" fmla="*/ 36 h 10799"/>
                        <a:gd name="connsiteX5" fmla="*/ 0 w 338137"/>
                        <a:gd name="connsiteY5" fmla="*/ 7275 h 10799"/>
                        <a:gd name="connsiteX6" fmla="*/ 26384 w 338137"/>
                        <a:gd name="connsiteY6" fmla="*/ 8609 h 10799"/>
                        <a:gd name="connsiteX7" fmla="*/ 99060 w 338137"/>
                        <a:gd name="connsiteY7" fmla="*/ 3275 h 10799"/>
                        <a:gd name="connsiteX8" fmla="*/ 262414 w 338137"/>
                        <a:gd name="connsiteY8" fmla="*/ 4799 h 10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799">
                          <a:moveTo>
                            <a:pt x="262414" y="4799"/>
                          </a:moveTo>
                          <a:cubicBezTo>
                            <a:pt x="280892" y="6704"/>
                            <a:pt x="299371" y="8704"/>
                            <a:pt x="317849" y="10799"/>
                          </a:cubicBezTo>
                          <a:cubicBezTo>
                            <a:pt x="324612" y="10418"/>
                            <a:pt x="331375" y="10037"/>
                            <a:pt x="338138" y="9752"/>
                          </a:cubicBezTo>
                          <a:cubicBezTo>
                            <a:pt x="312992" y="6894"/>
                            <a:pt x="287750" y="4132"/>
                            <a:pt x="262509" y="1560"/>
                          </a:cubicBezTo>
                          <a:cubicBezTo>
                            <a:pt x="208121" y="417"/>
                            <a:pt x="153638" y="-154"/>
                            <a:pt x="99155" y="36"/>
                          </a:cubicBezTo>
                          <a:cubicBezTo>
                            <a:pt x="66008" y="2227"/>
                            <a:pt x="32957" y="4608"/>
                            <a:pt x="0" y="7275"/>
                          </a:cubicBezTo>
                          <a:cubicBezTo>
                            <a:pt x="8858" y="7656"/>
                            <a:pt x="17621" y="8228"/>
                            <a:pt x="26384" y="8609"/>
                          </a:cubicBezTo>
                          <a:cubicBezTo>
                            <a:pt x="50578" y="6799"/>
                            <a:pt x="74771" y="4894"/>
                            <a:pt x="99060" y="3275"/>
                          </a:cubicBezTo>
                          <a:cubicBezTo>
                            <a:pt x="153543" y="3084"/>
                            <a:pt x="208026" y="3560"/>
                            <a:pt x="262414" y="479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5" name="Vrije vorm: vorm 9034">
                      <a:extLst>
                        <a:ext uri="{FF2B5EF4-FFF2-40B4-BE49-F238E27FC236}">
                          <a16:creationId xmlns:a16="http://schemas.microsoft.com/office/drawing/2014/main" id="{48995445-069A-69FC-0F00-FB21C29BC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7929"/>
                      <a:ext cx="1809178" cy="37201"/>
                    </a:xfrm>
                    <a:custGeom>
                      <a:avLst/>
                      <a:gdLst>
                        <a:gd name="connsiteX0" fmla="*/ 1810 w 1809178"/>
                        <a:gd name="connsiteY0" fmla="*/ 27126 h 37201"/>
                        <a:gd name="connsiteX1" fmla="*/ 209074 w 1809178"/>
                        <a:gd name="connsiteY1" fmla="*/ 36841 h 37201"/>
                        <a:gd name="connsiteX2" fmla="*/ 484537 w 1809178"/>
                        <a:gd name="connsiteY2" fmla="*/ 32746 h 37201"/>
                        <a:gd name="connsiteX3" fmla="*/ 935355 w 1809178"/>
                        <a:gd name="connsiteY3" fmla="*/ 13029 h 37201"/>
                        <a:gd name="connsiteX4" fmla="*/ 1386459 w 1809178"/>
                        <a:gd name="connsiteY4" fmla="*/ 19506 h 37201"/>
                        <a:gd name="connsiteX5" fmla="*/ 1809179 w 1809178"/>
                        <a:gd name="connsiteY5" fmla="*/ 21030 h 37201"/>
                        <a:gd name="connsiteX6" fmla="*/ 1696593 w 1809178"/>
                        <a:gd name="connsiteY6" fmla="*/ 19220 h 37201"/>
                        <a:gd name="connsiteX7" fmla="*/ 1387602 w 1809178"/>
                        <a:gd name="connsiteY7" fmla="*/ 7314 h 37201"/>
                        <a:gd name="connsiteX8" fmla="*/ 934879 w 1809178"/>
                        <a:gd name="connsiteY8" fmla="*/ 837 h 37201"/>
                        <a:gd name="connsiteX9" fmla="*/ 483203 w 1809178"/>
                        <a:gd name="connsiteY9" fmla="*/ 20649 h 37201"/>
                        <a:gd name="connsiteX10" fmla="*/ 209169 w 1809178"/>
                        <a:gd name="connsiteY10" fmla="*/ 30841 h 37201"/>
                        <a:gd name="connsiteX11" fmla="*/ 80581 w 1809178"/>
                        <a:gd name="connsiteY11" fmla="*/ 29317 h 37201"/>
                        <a:gd name="connsiteX12" fmla="*/ 1810 w 1809178"/>
                        <a:gd name="connsiteY12" fmla="*/ 25697 h 37201"/>
                        <a:gd name="connsiteX13" fmla="*/ 1810 w 1809178"/>
                        <a:gd name="connsiteY13" fmla="*/ 25697 h 37201"/>
                        <a:gd name="connsiteX14" fmla="*/ 0 w 1809178"/>
                        <a:gd name="connsiteY14" fmla="*/ 25602 h 37201"/>
                        <a:gd name="connsiteX15" fmla="*/ 0 w 1809178"/>
                        <a:gd name="connsiteY15" fmla="*/ 27031 h 37201"/>
                        <a:gd name="connsiteX16" fmla="*/ 1810 w 1809178"/>
                        <a:gd name="connsiteY16" fmla="*/ 27221 h 37201"/>
                        <a:gd name="connsiteX17" fmla="*/ 1810 w 1809178"/>
                        <a:gd name="connsiteY17" fmla="*/ 27221 h 37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201">
                          <a:moveTo>
                            <a:pt x="1810" y="27126"/>
                          </a:moveTo>
                          <a:cubicBezTo>
                            <a:pt x="70390" y="32936"/>
                            <a:pt x="139732" y="35889"/>
                            <a:pt x="209074" y="36841"/>
                          </a:cubicBezTo>
                          <a:cubicBezTo>
                            <a:pt x="300895" y="38080"/>
                            <a:pt x="392906" y="35984"/>
                            <a:pt x="484537" y="32746"/>
                          </a:cubicBezTo>
                          <a:cubicBezTo>
                            <a:pt x="635127" y="25697"/>
                            <a:pt x="785051" y="15886"/>
                            <a:pt x="935355" y="13029"/>
                          </a:cubicBezTo>
                          <a:cubicBezTo>
                            <a:pt x="1085564" y="10267"/>
                            <a:pt x="1236059" y="14839"/>
                            <a:pt x="1386459" y="19506"/>
                          </a:cubicBezTo>
                          <a:cubicBezTo>
                            <a:pt x="1527239" y="21792"/>
                            <a:pt x="1668304" y="24268"/>
                            <a:pt x="1809179" y="21030"/>
                          </a:cubicBezTo>
                          <a:cubicBezTo>
                            <a:pt x="1771650" y="20839"/>
                            <a:pt x="1734122" y="20173"/>
                            <a:pt x="1696593" y="19220"/>
                          </a:cubicBezTo>
                          <a:cubicBezTo>
                            <a:pt x="1593437" y="16744"/>
                            <a:pt x="1490567" y="11981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0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66307" y="31222"/>
                            <a:pt x="123444" y="30745"/>
                            <a:pt x="80581" y="29317"/>
                          </a:cubicBezTo>
                          <a:cubicBezTo>
                            <a:pt x="54293" y="28459"/>
                            <a:pt x="28004" y="27316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6" name="Vrije vorm: vorm 9035">
                      <a:extLst>
                        <a:ext uri="{FF2B5EF4-FFF2-40B4-BE49-F238E27FC236}">
                          <a16:creationId xmlns:a16="http://schemas.microsoft.com/office/drawing/2014/main" id="{C4035921-CC53-34A3-511C-AA075C519D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9998"/>
                      <a:ext cx="329755" cy="16478"/>
                    </a:xfrm>
                    <a:custGeom>
                      <a:avLst/>
                      <a:gdLst>
                        <a:gd name="connsiteX0" fmla="*/ 329755 w 329755"/>
                        <a:gd name="connsiteY0" fmla="*/ 16478 h 16478"/>
                        <a:gd name="connsiteX1" fmla="*/ 329755 w 329755"/>
                        <a:gd name="connsiteY1" fmla="*/ 12764 h 16478"/>
                        <a:gd name="connsiteX2" fmla="*/ 326993 w 329755"/>
                        <a:gd name="connsiteY2" fmla="*/ 4191 h 16478"/>
                        <a:gd name="connsiteX3" fmla="*/ 105346 w 329755"/>
                        <a:gd name="connsiteY3" fmla="*/ 0 h 16478"/>
                        <a:gd name="connsiteX4" fmla="*/ 27908 w 329755"/>
                        <a:gd name="connsiteY4" fmla="*/ 2096 h 16478"/>
                        <a:gd name="connsiteX5" fmla="*/ 0 w 329755"/>
                        <a:gd name="connsiteY5" fmla="*/ 2858 h 16478"/>
                        <a:gd name="connsiteX6" fmla="*/ 104299 w 329755"/>
                        <a:gd name="connsiteY6" fmla="*/ 12192 h 16478"/>
                        <a:gd name="connsiteX7" fmla="*/ 329184 w 329755"/>
                        <a:gd name="connsiteY7" fmla="*/ 16478 h 16478"/>
                        <a:gd name="connsiteX8" fmla="*/ 329755 w 329755"/>
                        <a:gd name="connsiteY8" fmla="*/ 16478 h 1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478">
                          <a:moveTo>
                            <a:pt x="329755" y="16478"/>
                          </a:moveTo>
                          <a:lnTo>
                            <a:pt x="329755" y="12764"/>
                          </a:lnTo>
                          <a:cubicBezTo>
                            <a:pt x="328994" y="9906"/>
                            <a:pt x="328041" y="7049"/>
                            <a:pt x="326993" y="4191"/>
                          </a:cubicBezTo>
                          <a:cubicBezTo>
                            <a:pt x="253079" y="3334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766" y="6096"/>
                            <a:pt x="69532" y="9239"/>
                            <a:pt x="104299" y="12192"/>
                          </a:cubicBezTo>
                          <a:cubicBezTo>
                            <a:pt x="179165" y="14192"/>
                            <a:pt x="254127" y="15621"/>
                            <a:pt x="329184" y="16478"/>
                          </a:cubicBezTo>
                          <a:cubicBezTo>
                            <a:pt x="329374" y="16478"/>
                            <a:pt x="329565" y="16478"/>
                            <a:pt x="329755" y="16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7" name="Vrije vorm: vorm 9036">
                      <a:extLst>
                        <a:ext uri="{FF2B5EF4-FFF2-40B4-BE49-F238E27FC236}">
                          <a16:creationId xmlns:a16="http://schemas.microsoft.com/office/drawing/2014/main" id="{DF23D359-A180-1B55-5322-D257D64B8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122" y="2798222"/>
                      <a:ext cx="1869566" cy="57150"/>
                    </a:xfrm>
                    <a:custGeom>
                      <a:avLst/>
                      <a:gdLst>
                        <a:gd name="connsiteX0" fmla="*/ 1451515 w 1869566"/>
                        <a:gd name="connsiteY0" fmla="*/ 9620 h 57150"/>
                        <a:gd name="connsiteX1" fmla="*/ 999173 w 1869566"/>
                        <a:gd name="connsiteY1" fmla="*/ 12478 h 57150"/>
                        <a:gd name="connsiteX2" fmla="*/ 772954 w 1869566"/>
                        <a:gd name="connsiteY2" fmla="*/ 8763 h 57150"/>
                        <a:gd name="connsiteX3" fmla="*/ 546354 w 1869566"/>
                        <a:gd name="connsiteY3" fmla="*/ 12287 h 57150"/>
                        <a:gd name="connsiteX4" fmla="*/ 288607 w 1869566"/>
                        <a:gd name="connsiteY4" fmla="*/ 29718 h 57150"/>
                        <a:gd name="connsiteX5" fmla="*/ 0 w 1869566"/>
                        <a:gd name="connsiteY5" fmla="*/ 57150 h 57150"/>
                        <a:gd name="connsiteX6" fmla="*/ 0 w 1869566"/>
                        <a:gd name="connsiteY6" fmla="*/ 57150 h 57150"/>
                        <a:gd name="connsiteX7" fmla="*/ 547021 w 1869566"/>
                        <a:gd name="connsiteY7" fmla="*/ 18383 h 57150"/>
                        <a:gd name="connsiteX8" fmla="*/ 772858 w 1869566"/>
                        <a:gd name="connsiteY8" fmla="*/ 14859 h 57150"/>
                        <a:gd name="connsiteX9" fmla="*/ 999077 w 1869566"/>
                        <a:gd name="connsiteY9" fmla="*/ 18574 h 57150"/>
                        <a:gd name="connsiteX10" fmla="*/ 1451991 w 1869566"/>
                        <a:gd name="connsiteY10" fmla="*/ 15716 h 57150"/>
                        <a:gd name="connsiteX11" fmla="*/ 1869567 w 1869566"/>
                        <a:gd name="connsiteY11" fmla="*/ 0 h 57150"/>
                        <a:gd name="connsiteX12" fmla="*/ 1869567 w 1869566"/>
                        <a:gd name="connsiteY12" fmla="*/ 0 h 57150"/>
                        <a:gd name="connsiteX13" fmla="*/ 1649349 w 1869566"/>
                        <a:gd name="connsiteY13" fmla="*/ 5810 h 57150"/>
                        <a:gd name="connsiteX14" fmla="*/ 1451705 w 1869566"/>
                        <a:gd name="connsiteY14" fmla="*/ 9620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6" h="57150">
                          <a:moveTo>
                            <a:pt x="1451515" y="9620"/>
                          </a:moveTo>
                          <a:cubicBezTo>
                            <a:pt x="1300734" y="12859"/>
                            <a:pt x="1149858" y="14192"/>
                            <a:pt x="999173" y="12478"/>
                          </a:cubicBezTo>
                          <a:cubicBezTo>
                            <a:pt x="923830" y="11716"/>
                            <a:pt x="848487" y="9620"/>
                            <a:pt x="772954" y="8763"/>
                          </a:cubicBezTo>
                          <a:cubicBezTo>
                            <a:pt x="697420" y="7906"/>
                            <a:pt x="621697" y="9334"/>
                            <a:pt x="546354" y="12287"/>
                          </a:cubicBezTo>
                          <a:cubicBezTo>
                            <a:pt x="460057" y="16288"/>
                            <a:pt x="374237" y="22384"/>
                            <a:pt x="288607" y="29718"/>
                          </a:cubicBezTo>
                          <a:cubicBezTo>
                            <a:pt x="192119" y="37909"/>
                            <a:pt x="96012" y="47530"/>
                            <a:pt x="0" y="57150"/>
                          </a:cubicBezTo>
                          <a:lnTo>
                            <a:pt x="0" y="57150"/>
                          </a:lnTo>
                          <a:cubicBezTo>
                            <a:pt x="181737" y="40958"/>
                            <a:pt x="363855" y="24765"/>
                            <a:pt x="547021" y="18383"/>
                          </a:cubicBezTo>
                          <a:cubicBezTo>
                            <a:pt x="622268" y="15430"/>
                            <a:pt x="697516" y="14002"/>
                            <a:pt x="772858" y="14859"/>
                          </a:cubicBezTo>
                          <a:cubicBezTo>
                            <a:pt x="848201" y="15621"/>
                            <a:pt x="923544" y="17812"/>
                            <a:pt x="999077" y="18574"/>
                          </a:cubicBezTo>
                          <a:cubicBezTo>
                            <a:pt x="1150049" y="20288"/>
                            <a:pt x="1301115" y="18955"/>
                            <a:pt x="1451991" y="15716"/>
                          </a:cubicBezTo>
                          <a:cubicBezTo>
                            <a:pt x="1591342" y="11716"/>
                            <a:pt x="1730502" y="6191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6"/>
                            <a:pt x="1722692" y="4096"/>
                            <a:pt x="1649349" y="5810"/>
                          </a:cubicBezTo>
                          <a:cubicBezTo>
                            <a:pt x="1583531" y="7334"/>
                            <a:pt x="1517618" y="8668"/>
                            <a:pt x="1451705" y="962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8" name="Vrije vorm: vorm 9037">
                      <a:extLst>
                        <a:ext uri="{FF2B5EF4-FFF2-40B4-BE49-F238E27FC236}">
                          <a16:creationId xmlns:a16="http://schemas.microsoft.com/office/drawing/2014/main" id="{F18495FF-C391-4374-D4D3-1BB117692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60599"/>
                      <a:ext cx="588454" cy="22773"/>
                    </a:xfrm>
                    <a:custGeom>
                      <a:avLst/>
                      <a:gdLst>
                        <a:gd name="connsiteX0" fmla="*/ 1810 w 588454"/>
                        <a:gd name="connsiteY0" fmla="*/ 15907 h 22773"/>
                        <a:gd name="connsiteX1" fmla="*/ 140208 w 588454"/>
                        <a:gd name="connsiteY1" fmla="*/ 22479 h 22773"/>
                        <a:gd name="connsiteX2" fmla="*/ 446913 w 588454"/>
                        <a:gd name="connsiteY2" fmla="*/ 14573 h 22773"/>
                        <a:gd name="connsiteX3" fmla="*/ 588455 w 588454"/>
                        <a:gd name="connsiteY3" fmla="*/ 0 h 22773"/>
                        <a:gd name="connsiteX4" fmla="*/ 513302 w 588454"/>
                        <a:gd name="connsiteY4" fmla="*/ 5143 h 22773"/>
                        <a:gd name="connsiteX5" fmla="*/ 445961 w 588454"/>
                        <a:gd name="connsiteY5" fmla="*/ 8572 h 22773"/>
                        <a:gd name="connsiteX6" fmla="*/ 140494 w 588454"/>
                        <a:gd name="connsiteY6" fmla="*/ 16478 h 22773"/>
                        <a:gd name="connsiteX7" fmla="*/ 53340 w 588454"/>
                        <a:gd name="connsiteY7" fmla="*/ 15812 h 22773"/>
                        <a:gd name="connsiteX8" fmla="*/ 1810 w 588454"/>
                        <a:gd name="connsiteY8" fmla="*/ 14383 h 22773"/>
                        <a:gd name="connsiteX9" fmla="*/ 1810 w 588454"/>
                        <a:gd name="connsiteY9" fmla="*/ 14383 h 22773"/>
                        <a:gd name="connsiteX10" fmla="*/ 0 w 588454"/>
                        <a:gd name="connsiteY10" fmla="*/ 14383 h 22773"/>
                        <a:gd name="connsiteX11" fmla="*/ 0 w 588454"/>
                        <a:gd name="connsiteY11" fmla="*/ 15907 h 22773"/>
                        <a:gd name="connsiteX12" fmla="*/ 1810 w 588454"/>
                        <a:gd name="connsiteY12" fmla="*/ 16002 h 22773"/>
                        <a:gd name="connsiteX13" fmla="*/ 1810 w 588454"/>
                        <a:gd name="connsiteY13" fmla="*/ 16002 h 2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773">
                          <a:moveTo>
                            <a:pt x="1810" y="15907"/>
                          </a:moveTo>
                          <a:cubicBezTo>
                            <a:pt x="47815" y="18764"/>
                            <a:pt x="93917" y="21146"/>
                            <a:pt x="140208" y="22479"/>
                          </a:cubicBezTo>
                          <a:cubicBezTo>
                            <a:pt x="242507" y="23717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620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143"/>
                          </a:cubicBezTo>
                          <a:cubicBezTo>
                            <a:pt x="490823" y="6477"/>
                            <a:pt x="468440" y="7620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111443" y="16574"/>
                            <a:pt x="82391" y="16383"/>
                            <a:pt x="53340" y="15812"/>
                          </a:cubicBezTo>
                          <a:cubicBezTo>
                            <a:pt x="36195" y="15526"/>
                            <a:pt x="18955" y="14954"/>
                            <a:pt x="1810" y="14383"/>
                          </a:cubicBezTo>
                          <a:lnTo>
                            <a:pt x="1810" y="14383"/>
                          </a:lnTo>
                          <a:cubicBezTo>
                            <a:pt x="1238" y="14383"/>
                            <a:pt x="571" y="14383"/>
                            <a:pt x="0" y="14383"/>
                          </a:cubicBezTo>
                          <a:lnTo>
                            <a:pt x="0" y="15907"/>
                          </a:lnTo>
                          <a:cubicBezTo>
                            <a:pt x="571" y="15907"/>
                            <a:pt x="1238" y="15907"/>
                            <a:pt x="1810" y="16002"/>
                          </a:cubicBezTo>
                          <a:lnTo>
                            <a:pt x="1810" y="1600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9" name="Vrije vorm: vorm 9038">
                      <a:extLst>
                        <a:ext uri="{FF2B5EF4-FFF2-40B4-BE49-F238E27FC236}">
                          <a16:creationId xmlns:a16="http://schemas.microsoft.com/office/drawing/2014/main" id="{6AD908DF-32DD-85AC-0586-3AD0FCB3DF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6940" y="2779841"/>
                      <a:ext cx="832104" cy="36955"/>
                    </a:xfrm>
                    <a:custGeom>
                      <a:avLst/>
                      <a:gdLst>
                        <a:gd name="connsiteX0" fmla="*/ 644557 w 832104"/>
                        <a:gd name="connsiteY0" fmla="*/ 3332 h 36955"/>
                        <a:gd name="connsiteX1" fmla="*/ 240792 w 832104"/>
                        <a:gd name="connsiteY1" fmla="*/ 6285 h 36955"/>
                        <a:gd name="connsiteX2" fmla="*/ 126206 w 832104"/>
                        <a:gd name="connsiteY2" fmla="*/ 17715 h 36955"/>
                        <a:gd name="connsiteX3" fmla="*/ 0 w 832104"/>
                        <a:gd name="connsiteY3" fmla="*/ 36955 h 36955"/>
                        <a:gd name="connsiteX4" fmla="*/ 241649 w 832104"/>
                        <a:gd name="connsiteY4" fmla="*/ 12285 h 36955"/>
                        <a:gd name="connsiteX5" fmla="*/ 643890 w 832104"/>
                        <a:gd name="connsiteY5" fmla="*/ 9428 h 36955"/>
                        <a:gd name="connsiteX6" fmla="*/ 832104 w 832104"/>
                        <a:gd name="connsiteY6" fmla="*/ 13809 h 36955"/>
                        <a:gd name="connsiteX7" fmla="*/ 732187 w 832104"/>
                        <a:gd name="connsiteY7" fmla="*/ 7999 h 36955"/>
                        <a:gd name="connsiteX8" fmla="*/ 644461 w 832104"/>
                        <a:gd name="connsiteY8" fmla="*/ 3332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557" y="3332"/>
                          </a:moveTo>
                          <a:cubicBezTo>
                            <a:pt x="510254" y="-954"/>
                            <a:pt x="375190" y="-2193"/>
                            <a:pt x="240792" y="6285"/>
                          </a:cubicBezTo>
                          <a:cubicBezTo>
                            <a:pt x="202406" y="9237"/>
                            <a:pt x="164211" y="13047"/>
                            <a:pt x="126206" y="17715"/>
                          </a:cubicBezTo>
                          <a:cubicBezTo>
                            <a:pt x="83629" y="22953"/>
                            <a:pt x="41529" y="29240"/>
                            <a:pt x="0" y="36955"/>
                          </a:cubicBezTo>
                          <a:cubicBezTo>
                            <a:pt x="79343" y="24287"/>
                            <a:pt x="160401" y="16476"/>
                            <a:pt x="241649" y="12285"/>
                          </a:cubicBezTo>
                          <a:cubicBezTo>
                            <a:pt x="375190" y="3808"/>
                            <a:pt x="509873" y="5142"/>
                            <a:pt x="643890" y="9428"/>
                          </a:cubicBezTo>
                          <a:cubicBezTo>
                            <a:pt x="706660" y="10380"/>
                            <a:pt x="769334" y="12095"/>
                            <a:pt x="832104" y="13809"/>
                          </a:cubicBezTo>
                          <a:cubicBezTo>
                            <a:pt x="798767" y="11809"/>
                            <a:pt x="765524" y="9809"/>
                            <a:pt x="732187" y="7999"/>
                          </a:cubicBezTo>
                          <a:cubicBezTo>
                            <a:pt x="702945" y="6380"/>
                            <a:pt x="673703" y="4761"/>
                            <a:pt x="644461" y="333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0" name="Vrije vorm: vorm 9039">
                      <a:extLst>
                        <a:ext uri="{FF2B5EF4-FFF2-40B4-BE49-F238E27FC236}">
                          <a16:creationId xmlns:a16="http://schemas.microsoft.com/office/drawing/2014/main" id="{0C913109-3B66-2A75-A88A-9E5F57EF0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90685"/>
                      <a:ext cx="352996" cy="7334"/>
                    </a:xfrm>
                    <a:custGeom>
                      <a:avLst/>
                      <a:gdLst>
                        <a:gd name="connsiteX0" fmla="*/ 72104 w 352996"/>
                        <a:gd name="connsiteY0" fmla="*/ 2476 h 7334"/>
                        <a:gd name="connsiteX1" fmla="*/ 0 w 352996"/>
                        <a:gd name="connsiteY1" fmla="*/ 3905 h 7334"/>
                        <a:gd name="connsiteX2" fmla="*/ 135255 w 352996"/>
                        <a:gd name="connsiteY2" fmla="*/ 7334 h 7334"/>
                        <a:gd name="connsiteX3" fmla="*/ 352996 w 352996"/>
                        <a:gd name="connsiteY3" fmla="*/ 6096 h 7334"/>
                        <a:gd name="connsiteX4" fmla="*/ 352996 w 352996"/>
                        <a:gd name="connsiteY4" fmla="*/ 0 h 7334"/>
                        <a:gd name="connsiteX5" fmla="*/ 135350 w 352996"/>
                        <a:gd name="connsiteY5" fmla="*/ 1238 h 7334"/>
                        <a:gd name="connsiteX6" fmla="*/ 72200 w 352996"/>
                        <a:gd name="connsiteY6" fmla="*/ 2476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334">
                          <a:moveTo>
                            <a:pt x="72104" y="2476"/>
                          </a:moveTo>
                          <a:cubicBezTo>
                            <a:pt x="48101" y="2953"/>
                            <a:pt x="24098" y="3524"/>
                            <a:pt x="0" y="3905"/>
                          </a:cubicBezTo>
                          <a:cubicBezTo>
                            <a:pt x="45053" y="5239"/>
                            <a:pt x="90107" y="6382"/>
                            <a:pt x="135255" y="7334"/>
                          </a:cubicBezTo>
                          <a:cubicBezTo>
                            <a:pt x="207836" y="7334"/>
                            <a:pt x="280416" y="6858"/>
                            <a:pt x="352996" y="6096"/>
                          </a:cubicBezTo>
                          <a:lnTo>
                            <a:pt x="352996" y="0"/>
                          </a:lnTo>
                          <a:cubicBezTo>
                            <a:pt x="280511" y="762"/>
                            <a:pt x="207931" y="1238"/>
                            <a:pt x="135350" y="1238"/>
                          </a:cubicBezTo>
                          <a:cubicBezTo>
                            <a:pt x="114300" y="1714"/>
                            <a:pt x="93250" y="2096"/>
                            <a:pt x="72200" y="247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1" name="Vrije vorm: vorm 9040">
                      <a:extLst>
                        <a:ext uri="{FF2B5EF4-FFF2-40B4-BE49-F238E27FC236}">
                          <a16:creationId xmlns:a16="http://schemas.microsoft.com/office/drawing/2014/main" id="{F79B90E4-A625-1F6A-1D80-0702EC1DE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167" y="2621724"/>
                      <a:ext cx="219932" cy="12287"/>
                    </a:xfrm>
                    <a:custGeom>
                      <a:avLst/>
                      <a:gdLst>
                        <a:gd name="connsiteX0" fmla="*/ 64865 w 219932"/>
                        <a:gd name="connsiteY0" fmla="*/ 762 h 12287"/>
                        <a:gd name="connsiteX1" fmla="*/ 34195 w 219932"/>
                        <a:gd name="connsiteY1" fmla="*/ 381 h 12287"/>
                        <a:gd name="connsiteX2" fmla="*/ 0 w 219932"/>
                        <a:gd name="connsiteY2" fmla="*/ 0 h 12287"/>
                        <a:gd name="connsiteX3" fmla="*/ 63913 w 219932"/>
                        <a:gd name="connsiteY3" fmla="*/ 6858 h 12287"/>
                        <a:gd name="connsiteX4" fmla="*/ 170021 w 219932"/>
                        <a:gd name="connsiteY4" fmla="*/ 12287 h 12287"/>
                        <a:gd name="connsiteX5" fmla="*/ 219932 w 219932"/>
                        <a:gd name="connsiteY5" fmla="*/ 11430 h 12287"/>
                        <a:gd name="connsiteX6" fmla="*/ 193643 w 219932"/>
                        <a:gd name="connsiteY6" fmla="*/ 8668 h 12287"/>
                        <a:gd name="connsiteX7" fmla="*/ 170783 w 219932"/>
                        <a:gd name="connsiteY7" fmla="*/ 6191 h 12287"/>
                        <a:gd name="connsiteX8" fmla="*/ 64865 w 219932"/>
                        <a:gd name="connsiteY8" fmla="*/ 762 h 12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287">
                          <a:moveTo>
                            <a:pt x="64865" y="762"/>
                          </a:moveTo>
                          <a:cubicBezTo>
                            <a:pt x="54673" y="667"/>
                            <a:pt x="44386" y="476"/>
                            <a:pt x="34195" y="381"/>
                          </a:cubicBezTo>
                          <a:cubicBezTo>
                            <a:pt x="22765" y="286"/>
                            <a:pt x="11430" y="95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287"/>
                          </a:cubicBezTo>
                          <a:lnTo>
                            <a:pt x="219932" y="11430"/>
                          </a:lnTo>
                          <a:lnTo>
                            <a:pt x="193643" y="8668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2" name="Vrije vorm: vorm 9041">
                      <a:extLst>
                        <a:ext uri="{FF2B5EF4-FFF2-40B4-BE49-F238E27FC236}">
                          <a16:creationId xmlns:a16="http://schemas.microsoft.com/office/drawing/2014/main" id="{E6D10DF5-23C3-FA03-0BAA-8C36351AD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99" y="2630106"/>
                      <a:ext cx="311753" cy="17141"/>
                    </a:xfrm>
                    <a:custGeom>
                      <a:avLst/>
                      <a:gdLst>
                        <a:gd name="connsiteX0" fmla="*/ 91345 w 311753"/>
                        <a:gd name="connsiteY0" fmla="*/ 10954 h 17141"/>
                        <a:gd name="connsiteX1" fmla="*/ 48768 w 311753"/>
                        <a:gd name="connsiteY1" fmla="*/ 13621 h 17141"/>
                        <a:gd name="connsiteX2" fmla="*/ 0 w 311753"/>
                        <a:gd name="connsiteY2" fmla="*/ 16669 h 17141"/>
                        <a:gd name="connsiteX3" fmla="*/ 91916 w 311753"/>
                        <a:gd name="connsiteY3" fmla="*/ 17050 h 17141"/>
                        <a:gd name="connsiteX4" fmla="*/ 242411 w 311753"/>
                        <a:gd name="connsiteY4" fmla="*/ 8668 h 17141"/>
                        <a:gd name="connsiteX5" fmla="*/ 311753 w 311753"/>
                        <a:gd name="connsiteY5" fmla="*/ 0 h 17141"/>
                        <a:gd name="connsiteX6" fmla="*/ 274796 w 311753"/>
                        <a:gd name="connsiteY6" fmla="*/ 1333 h 17141"/>
                        <a:gd name="connsiteX7" fmla="*/ 241364 w 311753"/>
                        <a:gd name="connsiteY7" fmla="*/ 2572 h 17141"/>
                        <a:gd name="connsiteX8" fmla="*/ 91345 w 311753"/>
                        <a:gd name="connsiteY8" fmla="*/ 10954 h 17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7141">
                          <a:moveTo>
                            <a:pt x="91345" y="10954"/>
                          </a:moveTo>
                          <a:cubicBezTo>
                            <a:pt x="77152" y="12001"/>
                            <a:pt x="62960" y="12668"/>
                            <a:pt x="48768" y="13621"/>
                          </a:cubicBezTo>
                          <a:cubicBezTo>
                            <a:pt x="32480" y="14668"/>
                            <a:pt x="16288" y="15812"/>
                            <a:pt x="0" y="16669"/>
                          </a:cubicBezTo>
                          <a:cubicBezTo>
                            <a:pt x="30575" y="17145"/>
                            <a:pt x="61246" y="17240"/>
                            <a:pt x="91916" y="17050"/>
                          </a:cubicBezTo>
                          <a:cubicBezTo>
                            <a:pt x="142208" y="15050"/>
                            <a:pt x="192405" y="12287"/>
                            <a:pt x="242411" y="8668"/>
                          </a:cubicBezTo>
                          <a:cubicBezTo>
                            <a:pt x="265652" y="6001"/>
                            <a:pt x="288703" y="3048"/>
                            <a:pt x="311753" y="0"/>
                          </a:cubicBezTo>
                          <a:cubicBezTo>
                            <a:pt x="299466" y="571"/>
                            <a:pt x="287084" y="952"/>
                            <a:pt x="274796" y="1333"/>
                          </a:cubicBezTo>
                          <a:cubicBezTo>
                            <a:pt x="263652" y="1714"/>
                            <a:pt x="252508" y="2286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95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3" name="Vrije vorm: vorm 9042">
                      <a:extLst>
                        <a:ext uri="{FF2B5EF4-FFF2-40B4-BE49-F238E27FC236}">
                          <a16:creationId xmlns:a16="http://schemas.microsoft.com/office/drawing/2014/main" id="{88FCEF39-0B4F-E2EE-1D8D-97A1CB647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412" y="2709545"/>
                      <a:ext cx="295465" cy="7715"/>
                    </a:xfrm>
                    <a:custGeom>
                      <a:avLst/>
                      <a:gdLst>
                        <a:gd name="connsiteX0" fmla="*/ 86773 w 295465"/>
                        <a:gd name="connsiteY0" fmla="*/ 0 h 7715"/>
                        <a:gd name="connsiteX1" fmla="*/ 46196 w 295465"/>
                        <a:gd name="connsiteY1" fmla="*/ 953 h 7715"/>
                        <a:gd name="connsiteX2" fmla="*/ 0 w 295465"/>
                        <a:gd name="connsiteY2" fmla="*/ 2096 h 7715"/>
                        <a:gd name="connsiteX3" fmla="*/ 86487 w 295465"/>
                        <a:gd name="connsiteY3" fmla="*/ 6096 h 7715"/>
                        <a:gd name="connsiteX4" fmla="*/ 228886 w 295465"/>
                        <a:gd name="connsiteY4" fmla="*/ 7715 h 7715"/>
                        <a:gd name="connsiteX5" fmla="*/ 295466 w 295465"/>
                        <a:gd name="connsiteY5" fmla="*/ 5429 h 7715"/>
                        <a:gd name="connsiteX6" fmla="*/ 260033 w 295465"/>
                        <a:gd name="connsiteY6" fmla="*/ 3429 h 7715"/>
                        <a:gd name="connsiteX7" fmla="*/ 229172 w 295465"/>
                        <a:gd name="connsiteY7" fmla="*/ 1619 h 7715"/>
                        <a:gd name="connsiteX8" fmla="*/ 86773 w 295465"/>
                        <a:gd name="connsiteY8" fmla="*/ 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86773" y="0"/>
                          </a:moveTo>
                          <a:lnTo>
                            <a:pt x="46196" y="953"/>
                          </a:lnTo>
                          <a:lnTo>
                            <a:pt x="0" y="2096"/>
                          </a:lnTo>
                          <a:lnTo>
                            <a:pt x="86487" y="6096"/>
                          </a:lnTo>
                          <a:lnTo>
                            <a:pt x="228886" y="7715"/>
                          </a:lnTo>
                          <a:lnTo>
                            <a:pt x="295466" y="5429"/>
                          </a:lnTo>
                          <a:lnTo>
                            <a:pt x="260033" y="3429"/>
                          </a:lnTo>
                          <a:lnTo>
                            <a:pt x="229172" y="1619"/>
                          </a:lnTo>
                          <a:lnTo>
                            <a:pt x="86773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4" name="Vrije vorm: vorm 9043">
                      <a:extLst>
                        <a:ext uri="{FF2B5EF4-FFF2-40B4-BE49-F238E27FC236}">
                          <a16:creationId xmlns:a16="http://schemas.microsoft.com/office/drawing/2014/main" id="{AB33A5BA-1322-352F-AECE-941D669CF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42596"/>
                      <a:ext cx="1362551" cy="14001"/>
                    </a:xfrm>
                    <a:custGeom>
                      <a:avLst/>
                      <a:gdLst>
                        <a:gd name="connsiteX0" fmla="*/ 399288 w 1362551"/>
                        <a:gd name="connsiteY0" fmla="*/ 1810 h 14001"/>
                        <a:gd name="connsiteX1" fmla="*/ 106490 w 1362551"/>
                        <a:gd name="connsiteY1" fmla="*/ 7144 h 14001"/>
                        <a:gd name="connsiteX2" fmla="*/ 0 w 1362551"/>
                        <a:gd name="connsiteY2" fmla="*/ 9049 h 14001"/>
                        <a:gd name="connsiteX3" fmla="*/ 399288 w 1362551"/>
                        <a:gd name="connsiteY3" fmla="*/ 14002 h 14001"/>
                        <a:gd name="connsiteX4" fmla="*/ 1055846 w 1362551"/>
                        <a:gd name="connsiteY4" fmla="*/ 12192 h 14001"/>
                        <a:gd name="connsiteX5" fmla="*/ 1362551 w 1362551"/>
                        <a:gd name="connsiteY5" fmla="*/ 5239 h 14001"/>
                        <a:gd name="connsiteX6" fmla="*/ 1280827 w 1362551"/>
                        <a:gd name="connsiteY6" fmla="*/ 3905 h 14001"/>
                        <a:gd name="connsiteX7" fmla="*/ 1055846 w 1362551"/>
                        <a:gd name="connsiteY7" fmla="*/ 0 h 14001"/>
                        <a:gd name="connsiteX8" fmla="*/ 399288 w 1362551"/>
                        <a:gd name="connsiteY8" fmla="*/ 1810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4001">
                          <a:moveTo>
                            <a:pt x="399288" y="1810"/>
                          </a:moveTo>
                          <a:lnTo>
                            <a:pt x="106490" y="7144"/>
                          </a:lnTo>
                          <a:lnTo>
                            <a:pt x="0" y="9049"/>
                          </a:lnTo>
                          <a:lnTo>
                            <a:pt x="399288" y="14002"/>
                          </a:lnTo>
                          <a:lnTo>
                            <a:pt x="1055846" y="12192"/>
                          </a:lnTo>
                          <a:lnTo>
                            <a:pt x="1362551" y="5239"/>
                          </a:lnTo>
                          <a:lnTo>
                            <a:pt x="1280827" y="3905"/>
                          </a:lnTo>
                          <a:lnTo>
                            <a:pt x="1055846" y="0"/>
                          </a:lnTo>
                          <a:lnTo>
                            <a:pt x="399288" y="181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5" name="Vrije vorm: vorm 9044">
                      <a:extLst>
                        <a:ext uri="{FF2B5EF4-FFF2-40B4-BE49-F238E27FC236}">
                          <a16:creationId xmlns:a16="http://schemas.microsoft.com/office/drawing/2014/main" id="{E556CD17-8758-BBA0-9D76-184841C58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9193"/>
                      <a:ext cx="932497" cy="13780"/>
                    </a:xfrm>
                    <a:custGeom>
                      <a:avLst/>
                      <a:gdLst>
                        <a:gd name="connsiteX0" fmla="*/ 722471 w 932497"/>
                        <a:gd name="connsiteY0" fmla="*/ 12637 h 13780"/>
                        <a:gd name="connsiteX1" fmla="*/ 932498 w 932497"/>
                        <a:gd name="connsiteY1" fmla="*/ 8637 h 13780"/>
                        <a:gd name="connsiteX2" fmla="*/ 876586 w 932497"/>
                        <a:gd name="connsiteY2" fmla="*/ 6446 h 13780"/>
                        <a:gd name="connsiteX3" fmla="*/ 722757 w 932497"/>
                        <a:gd name="connsiteY3" fmla="*/ 445 h 13780"/>
                        <a:gd name="connsiteX4" fmla="*/ 273082 w 932497"/>
                        <a:gd name="connsiteY4" fmla="*/ 1588 h 13780"/>
                        <a:gd name="connsiteX5" fmla="*/ 72771 w 932497"/>
                        <a:gd name="connsiteY5" fmla="*/ 9113 h 13780"/>
                        <a:gd name="connsiteX6" fmla="*/ 0 w 932497"/>
                        <a:gd name="connsiteY6" fmla="*/ 12066 h 13780"/>
                        <a:gd name="connsiteX7" fmla="*/ 273368 w 932497"/>
                        <a:gd name="connsiteY7" fmla="*/ 13780 h 13780"/>
                        <a:gd name="connsiteX8" fmla="*/ 722471 w 932497"/>
                        <a:gd name="connsiteY8" fmla="*/ 12637 h 13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780">
                          <a:moveTo>
                            <a:pt x="722471" y="12637"/>
                          </a:moveTo>
                          <a:cubicBezTo>
                            <a:pt x="792480" y="11018"/>
                            <a:pt x="862489" y="9684"/>
                            <a:pt x="932498" y="8637"/>
                          </a:cubicBezTo>
                          <a:cubicBezTo>
                            <a:pt x="913828" y="7875"/>
                            <a:pt x="895255" y="7208"/>
                            <a:pt x="876586" y="6446"/>
                          </a:cubicBezTo>
                          <a:cubicBezTo>
                            <a:pt x="825341" y="4350"/>
                            <a:pt x="774097" y="2255"/>
                            <a:pt x="722757" y="445"/>
                          </a:cubicBezTo>
                          <a:cubicBezTo>
                            <a:pt x="572834" y="-412"/>
                            <a:pt x="423005" y="-31"/>
                            <a:pt x="273082" y="1588"/>
                          </a:cubicBezTo>
                          <a:cubicBezTo>
                            <a:pt x="206216" y="3779"/>
                            <a:pt x="139446" y="6351"/>
                            <a:pt x="72771" y="9113"/>
                          </a:cubicBezTo>
                          <a:cubicBezTo>
                            <a:pt x="48482" y="10065"/>
                            <a:pt x="24194" y="11018"/>
                            <a:pt x="0" y="12066"/>
                          </a:cubicBezTo>
                          <a:cubicBezTo>
                            <a:pt x="91154" y="12161"/>
                            <a:pt x="182309" y="12732"/>
                            <a:pt x="273368" y="13780"/>
                          </a:cubicBezTo>
                          <a:cubicBezTo>
                            <a:pt x="423100" y="12161"/>
                            <a:pt x="572834" y="11780"/>
                            <a:pt x="722471" y="1263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6" name="Vrije vorm: vorm 9045">
                      <a:extLst>
                        <a:ext uri="{FF2B5EF4-FFF2-40B4-BE49-F238E27FC236}">
                          <a16:creationId xmlns:a16="http://schemas.microsoft.com/office/drawing/2014/main" id="{1DCCCD41-E45D-D0F9-8ADB-C73EE55FB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7424"/>
                      <a:ext cx="1765744" cy="28537"/>
                    </a:xfrm>
                    <a:custGeom>
                      <a:avLst/>
                      <a:gdLst>
                        <a:gd name="connsiteX0" fmla="*/ 942499 w 1765744"/>
                        <a:gd name="connsiteY0" fmla="*/ 16288 h 28537"/>
                        <a:gd name="connsiteX1" fmla="*/ 729806 w 1765744"/>
                        <a:gd name="connsiteY1" fmla="*/ 15526 h 28537"/>
                        <a:gd name="connsiteX2" fmla="*/ 517208 w 1765744"/>
                        <a:gd name="connsiteY2" fmla="*/ 12192 h 28537"/>
                        <a:gd name="connsiteX3" fmla="*/ 137255 w 1765744"/>
                        <a:gd name="connsiteY3" fmla="*/ 4667 h 28537"/>
                        <a:gd name="connsiteX4" fmla="*/ 0 w 1765744"/>
                        <a:gd name="connsiteY4" fmla="*/ 0 h 28537"/>
                        <a:gd name="connsiteX5" fmla="*/ 516446 w 1765744"/>
                        <a:gd name="connsiteY5" fmla="*/ 24384 h 28537"/>
                        <a:gd name="connsiteX6" fmla="*/ 729425 w 1765744"/>
                        <a:gd name="connsiteY6" fmla="*/ 27718 h 28537"/>
                        <a:gd name="connsiteX7" fmla="*/ 942499 w 1765744"/>
                        <a:gd name="connsiteY7" fmla="*/ 28480 h 28537"/>
                        <a:gd name="connsiteX8" fmla="*/ 1368362 w 1765744"/>
                        <a:gd name="connsiteY8" fmla="*/ 24670 h 28537"/>
                        <a:gd name="connsiteX9" fmla="*/ 1765745 w 1765744"/>
                        <a:gd name="connsiteY9" fmla="*/ 25527 h 28537"/>
                        <a:gd name="connsiteX10" fmla="*/ 1660112 w 1765744"/>
                        <a:gd name="connsiteY10" fmla="*/ 19717 h 28537"/>
                        <a:gd name="connsiteX11" fmla="*/ 1368362 w 1765744"/>
                        <a:gd name="connsiteY11" fmla="*/ 12478 h 28537"/>
                        <a:gd name="connsiteX12" fmla="*/ 942689 w 1765744"/>
                        <a:gd name="connsiteY12" fmla="*/ 16288 h 28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537">
                          <a:moveTo>
                            <a:pt x="942499" y="16288"/>
                          </a:move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90525" y="10954"/>
                            <a:pt x="263842" y="8477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573"/>
                            <a:pt x="343948" y="18669"/>
                            <a:pt x="516446" y="24384"/>
                          </a:cubicBezTo>
                          <a:cubicBezTo>
                            <a:pt x="587407" y="25908"/>
                            <a:pt x="658368" y="26956"/>
                            <a:pt x="729425" y="27718"/>
                          </a:cubicBezTo>
                          <a:cubicBezTo>
                            <a:pt x="800481" y="28384"/>
                            <a:pt x="871442" y="28670"/>
                            <a:pt x="942499" y="28480"/>
                          </a:cubicBezTo>
                          <a:cubicBezTo>
                            <a:pt x="1084612" y="28384"/>
                            <a:pt x="1226630" y="25622"/>
                            <a:pt x="1368362" y="24670"/>
                          </a:cubicBezTo>
                          <a:cubicBezTo>
                            <a:pt x="1500759" y="21812"/>
                            <a:pt x="1633347" y="20765"/>
                            <a:pt x="1765745" y="25527"/>
                          </a:cubicBezTo>
                          <a:cubicBezTo>
                            <a:pt x="1730597" y="23146"/>
                            <a:pt x="1695355" y="21336"/>
                            <a:pt x="1660112" y="19717"/>
                          </a:cubicBezTo>
                          <a:cubicBezTo>
                            <a:pt x="1563053" y="15335"/>
                            <a:pt x="1465707" y="13430"/>
                            <a:pt x="1368362" y="12478"/>
                          </a:cubicBezTo>
                          <a:cubicBezTo>
                            <a:pt x="1226249" y="13430"/>
                            <a:pt x="1084421" y="16192"/>
                            <a:pt x="942689" y="1628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7" name="Vrije vorm: vorm 9046">
                      <a:extLst>
                        <a:ext uri="{FF2B5EF4-FFF2-40B4-BE49-F238E27FC236}">
                          <a16:creationId xmlns:a16="http://schemas.microsoft.com/office/drawing/2014/main" id="{12A8BC1F-DA5A-54AB-2945-0FB8572B2E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561" y="2641536"/>
                      <a:ext cx="2406491" cy="64437"/>
                    </a:xfrm>
                    <a:custGeom>
                      <a:avLst/>
                      <a:gdLst>
                        <a:gd name="connsiteX0" fmla="*/ 1283589 w 2406491"/>
                        <a:gd name="connsiteY0" fmla="*/ 12383 h 64437"/>
                        <a:gd name="connsiteX1" fmla="*/ 993362 w 2406491"/>
                        <a:gd name="connsiteY1" fmla="*/ 17145 h 64437"/>
                        <a:gd name="connsiteX2" fmla="*/ 848297 w 2406491"/>
                        <a:gd name="connsiteY2" fmla="*/ 19526 h 64437"/>
                        <a:gd name="connsiteX3" fmla="*/ 703040 w 2406491"/>
                        <a:gd name="connsiteY3" fmla="*/ 22479 h 64437"/>
                        <a:gd name="connsiteX4" fmla="*/ 614744 w 2406491"/>
                        <a:gd name="connsiteY4" fmla="*/ 26479 h 64437"/>
                        <a:gd name="connsiteX5" fmla="*/ 570643 w 2406491"/>
                        <a:gd name="connsiteY5" fmla="*/ 29146 h 64437"/>
                        <a:gd name="connsiteX6" fmla="*/ 548640 w 2406491"/>
                        <a:gd name="connsiteY6" fmla="*/ 30671 h 64437"/>
                        <a:gd name="connsiteX7" fmla="*/ 526637 w 2406491"/>
                        <a:gd name="connsiteY7" fmla="*/ 32290 h 64437"/>
                        <a:gd name="connsiteX8" fmla="*/ 351473 w 2406491"/>
                        <a:gd name="connsiteY8" fmla="*/ 47149 h 64437"/>
                        <a:gd name="connsiteX9" fmla="*/ 187547 w 2406491"/>
                        <a:gd name="connsiteY9" fmla="*/ 59246 h 64437"/>
                        <a:gd name="connsiteX10" fmla="*/ 176213 w 2406491"/>
                        <a:gd name="connsiteY10" fmla="*/ 59912 h 64437"/>
                        <a:gd name="connsiteX11" fmla="*/ 0 w 2406491"/>
                        <a:gd name="connsiteY11" fmla="*/ 62484 h 64437"/>
                        <a:gd name="connsiteX12" fmla="*/ 176594 w 2406491"/>
                        <a:gd name="connsiteY12" fmla="*/ 62960 h 64437"/>
                        <a:gd name="connsiteX13" fmla="*/ 352711 w 2406491"/>
                        <a:gd name="connsiteY13" fmla="*/ 53150 h 64437"/>
                        <a:gd name="connsiteX14" fmla="*/ 528257 w 2406491"/>
                        <a:gd name="connsiteY14" fmla="*/ 41243 h 64437"/>
                        <a:gd name="connsiteX15" fmla="*/ 550164 w 2406491"/>
                        <a:gd name="connsiteY15" fmla="*/ 40005 h 64437"/>
                        <a:gd name="connsiteX16" fmla="*/ 572072 w 2406491"/>
                        <a:gd name="connsiteY16" fmla="*/ 38957 h 64437"/>
                        <a:gd name="connsiteX17" fmla="*/ 615982 w 2406491"/>
                        <a:gd name="connsiteY17" fmla="*/ 37052 h 64437"/>
                        <a:gd name="connsiteX18" fmla="*/ 703898 w 2406491"/>
                        <a:gd name="connsiteY18" fmla="*/ 34576 h 64437"/>
                        <a:gd name="connsiteX19" fmla="*/ 848773 w 2406491"/>
                        <a:gd name="connsiteY19" fmla="*/ 31623 h 64437"/>
                        <a:gd name="connsiteX20" fmla="*/ 993839 w 2406491"/>
                        <a:gd name="connsiteY20" fmla="*/ 29242 h 64437"/>
                        <a:gd name="connsiteX21" fmla="*/ 1284065 w 2406491"/>
                        <a:gd name="connsiteY21" fmla="*/ 24479 h 64437"/>
                        <a:gd name="connsiteX22" fmla="*/ 1864519 w 2406491"/>
                        <a:gd name="connsiteY22" fmla="*/ 14954 h 64437"/>
                        <a:gd name="connsiteX23" fmla="*/ 2406492 w 2406491"/>
                        <a:gd name="connsiteY23" fmla="*/ 0 h 64437"/>
                        <a:gd name="connsiteX24" fmla="*/ 2261997 w 2406491"/>
                        <a:gd name="connsiteY24" fmla="*/ 762 h 64437"/>
                        <a:gd name="connsiteX25" fmla="*/ 1864043 w 2406491"/>
                        <a:gd name="connsiteY25" fmla="*/ 2762 h 64437"/>
                        <a:gd name="connsiteX26" fmla="*/ 1283589 w 2406491"/>
                        <a:gd name="connsiteY26" fmla="*/ 12287 h 64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437">
                          <a:moveTo>
                            <a:pt x="1283589" y="12383"/>
                          </a:moveTo>
                          <a:lnTo>
                            <a:pt x="993362" y="17145"/>
                          </a:lnTo>
                          <a:lnTo>
                            <a:pt x="848297" y="19526"/>
                          </a:lnTo>
                          <a:cubicBezTo>
                            <a:pt x="799910" y="20288"/>
                            <a:pt x="751523" y="21146"/>
                            <a:pt x="703040" y="22479"/>
                          </a:cubicBezTo>
                          <a:cubicBezTo>
                            <a:pt x="673608" y="23527"/>
                            <a:pt x="644176" y="24860"/>
                            <a:pt x="614744" y="26479"/>
                          </a:cubicBezTo>
                          <a:cubicBezTo>
                            <a:pt x="600075" y="27242"/>
                            <a:pt x="585311" y="28194"/>
                            <a:pt x="570643" y="29146"/>
                          </a:cubicBezTo>
                          <a:lnTo>
                            <a:pt x="548640" y="30671"/>
                          </a:lnTo>
                          <a:lnTo>
                            <a:pt x="526637" y="32290"/>
                          </a:lnTo>
                          <a:cubicBezTo>
                            <a:pt x="468059" y="36671"/>
                            <a:pt x="409766" y="42100"/>
                            <a:pt x="351473" y="47149"/>
                          </a:cubicBezTo>
                          <a:cubicBezTo>
                            <a:pt x="296894" y="51816"/>
                            <a:pt x="242316" y="56293"/>
                            <a:pt x="187547" y="59246"/>
                          </a:cubicBezTo>
                          <a:cubicBezTo>
                            <a:pt x="183737" y="59436"/>
                            <a:pt x="180023" y="59722"/>
                            <a:pt x="176213" y="59912"/>
                          </a:cubicBezTo>
                          <a:cubicBezTo>
                            <a:pt x="117634" y="62865"/>
                            <a:pt x="58769" y="64199"/>
                            <a:pt x="0" y="62484"/>
                          </a:cubicBezTo>
                          <a:cubicBezTo>
                            <a:pt x="58674" y="65151"/>
                            <a:pt x="117729" y="64865"/>
                            <a:pt x="176594" y="62960"/>
                          </a:cubicBezTo>
                          <a:cubicBezTo>
                            <a:pt x="235458" y="61055"/>
                            <a:pt x="294132" y="57150"/>
                            <a:pt x="352711" y="53150"/>
                          </a:cubicBezTo>
                          <a:cubicBezTo>
                            <a:pt x="411290" y="49054"/>
                            <a:pt x="469678" y="44672"/>
                            <a:pt x="528257" y="41243"/>
                          </a:cubicBezTo>
                          <a:lnTo>
                            <a:pt x="550164" y="40005"/>
                          </a:lnTo>
                          <a:lnTo>
                            <a:pt x="572072" y="38957"/>
                          </a:lnTo>
                          <a:cubicBezTo>
                            <a:pt x="586740" y="38195"/>
                            <a:pt x="601313" y="37624"/>
                            <a:pt x="615982" y="37052"/>
                          </a:cubicBezTo>
                          <a:cubicBezTo>
                            <a:pt x="645224" y="36004"/>
                            <a:pt x="674561" y="35242"/>
                            <a:pt x="703898" y="34576"/>
                          </a:cubicBezTo>
                          <a:cubicBezTo>
                            <a:pt x="752094" y="33242"/>
                            <a:pt x="800386" y="32385"/>
                            <a:pt x="848773" y="31623"/>
                          </a:cubicBezTo>
                          <a:lnTo>
                            <a:pt x="993839" y="29242"/>
                          </a:lnTo>
                          <a:lnTo>
                            <a:pt x="1284065" y="24479"/>
                          </a:lnTo>
                          <a:lnTo>
                            <a:pt x="1864519" y="14954"/>
                          </a:lnTo>
                          <a:lnTo>
                            <a:pt x="2406492" y="0"/>
                          </a:lnTo>
                          <a:lnTo>
                            <a:pt x="2261997" y="762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8" name="Vrije vorm: vorm 9047">
                      <a:extLst>
                        <a:ext uri="{FF2B5EF4-FFF2-40B4-BE49-F238E27FC236}">
                          <a16:creationId xmlns:a16="http://schemas.microsoft.com/office/drawing/2014/main" id="{424C51AC-A5D9-DC65-E947-5D2C626351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4661"/>
                      <a:ext cx="550068" cy="15851"/>
                    </a:xfrm>
                    <a:custGeom>
                      <a:avLst/>
                      <a:gdLst>
                        <a:gd name="connsiteX0" fmla="*/ 183356 w 550068"/>
                        <a:gd name="connsiteY0" fmla="*/ 1945 h 15851"/>
                        <a:gd name="connsiteX1" fmla="*/ 48768 w 550068"/>
                        <a:gd name="connsiteY1" fmla="*/ 11755 h 15851"/>
                        <a:gd name="connsiteX2" fmla="*/ 0 w 550068"/>
                        <a:gd name="connsiteY2" fmla="*/ 15851 h 15851"/>
                        <a:gd name="connsiteX3" fmla="*/ 184023 w 550068"/>
                        <a:gd name="connsiteY3" fmla="*/ 14041 h 15851"/>
                        <a:gd name="connsiteX4" fmla="*/ 485680 w 550068"/>
                        <a:gd name="connsiteY4" fmla="*/ 14422 h 15851"/>
                        <a:gd name="connsiteX5" fmla="*/ 550069 w 550068"/>
                        <a:gd name="connsiteY5" fmla="*/ 13851 h 15851"/>
                        <a:gd name="connsiteX6" fmla="*/ 550069 w 550068"/>
                        <a:gd name="connsiteY6" fmla="*/ 7183 h 15851"/>
                        <a:gd name="connsiteX7" fmla="*/ 486632 w 550068"/>
                        <a:gd name="connsiteY7" fmla="*/ 2230 h 15851"/>
                        <a:gd name="connsiteX8" fmla="*/ 183261 w 550068"/>
                        <a:gd name="connsiteY8" fmla="*/ 1849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851">
                          <a:moveTo>
                            <a:pt x="183356" y="1945"/>
                          </a:moveTo>
                          <a:cubicBezTo>
                            <a:pt x="138398" y="4612"/>
                            <a:pt x="93536" y="8041"/>
                            <a:pt x="48768" y="11755"/>
                          </a:cubicBezTo>
                          <a:cubicBezTo>
                            <a:pt x="32480" y="13089"/>
                            <a:pt x="16192" y="14327"/>
                            <a:pt x="0" y="15851"/>
                          </a:cubicBezTo>
                          <a:cubicBezTo>
                            <a:pt x="61436" y="14232"/>
                            <a:pt x="122777" y="13660"/>
                            <a:pt x="184023" y="14041"/>
                          </a:cubicBezTo>
                          <a:cubicBezTo>
                            <a:pt x="284512" y="11374"/>
                            <a:pt x="385286" y="11470"/>
                            <a:pt x="485680" y="14422"/>
                          </a:cubicBezTo>
                          <a:cubicBezTo>
                            <a:pt x="507111" y="14137"/>
                            <a:pt x="528638" y="13946"/>
                            <a:pt x="550069" y="13851"/>
                          </a:cubicBezTo>
                          <a:lnTo>
                            <a:pt x="550069" y="7183"/>
                          </a:lnTo>
                          <a:cubicBezTo>
                            <a:pt x="529018" y="5469"/>
                            <a:pt x="507873" y="3754"/>
                            <a:pt x="486632" y="2230"/>
                          </a:cubicBezTo>
                          <a:cubicBezTo>
                            <a:pt x="385572" y="-627"/>
                            <a:pt x="284321" y="-722"/>
                            <a:pt x="183261" y="1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9" name="Vrije vorm: vorm 9048">
                      <a:extLst>
                        <a:ext uri="{FF2B5EF4-FFF2-40B4-BE49-F238E27FC236}">
                          <a16:creationId xmlns:a16="http://schemas.microsoft.com/office/drawing/2014/main" id="{4E40E448-2E5F-5D9F-8F50-662D5CC8F0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7939"/>
                      <a:ext cx="676560" cy="16859"/>
                    </a:xfrm>
                    <a:custGeom>
                      <a:avLst/>
                      <a:gdLst>
                        <a:gd name="connsiteX0" fmla="*/ 1810 w 676560"/>
                        <a:gd name="connsiteY0" fmla="*/ 15811 h 16859"/>
                        <a:gd name="connsiteX1" fmla="*/ 77819 w 676560"/>
                        <a:gd name="connsiteY1" fmla="*/ 16859 h 16859"/>
                        <a:gd name="connsiteX2" fmla="*/ 485966 w 676560"/>
                        <a:gd name="connsiteY2" fmla="*/ 12192 h 16859"/>
                        <a:gd name="connsiteX3" fmla="*/ 676561 w 676560"/>
                        <a:gd name="connsiteY3" fmla="*/ 3905 h 16859"/>
                        <a:gd name="connsiteX4" fmla="*/ 625697 w 676560"/>
                        <a:gd name="connsiteY4" fmla="*/ 2857 h 16859"/>
                        <a:gd name="connsiteX5" fmla="*/ 485775 w 676560"/>
                        <a:gd name="connsiteY5" fmla="*/ 0 h 16859"/>
                        <a:gd name="connsiteX6" fmla="*/ 77534 w 676560"/>
                        <a:gd name="connsiteY6" fmla="*/ 4667 h 16859"/>
                        <a:gd name="connsiteX7" fmla="*/ 0 w 676560"/>
                        <a:gd name="connsiteY7" fmla="*/ 7429 h 16859"/>
                        <a:gd name="connsiteX8" fmla="*/ 0 w 676560"/>
                        <a:gd name="connsiteY8" fmla="*/ 15811 h 16859"/>
                        <a:gd name="connsiteX9" fmla="*/ 1810 w 676560"/>
                        <a:gd name="connsiteY9" fmla="*/ 15811 h 16859"/>
                        <a:gd name="connsiteX10" fmla="*/ 1810 w 676560"/>
                        <a:gd name="connsiteY10" fmla="*/ 15811 h 16859"/>
                        <a:gd name="connsiteX11" fmla="*/ 1810 w 676560"/>
                        <a:gd name="connsiteY11" fmla="*/ 15811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859">
                          <a:moveTo>
                            <a:pt x="1810" y="15811"/>
                          </a:moveTo>
                          <a:lnTo>
                            <a:pt x="77819" y="16859"/>
                          </a:lnTo>
                          <a:lnTo>
                            <a:pt x="485966" y="12192"/>
                          </a:lnTo>
                          <a:lnTo>
                            <a:pt x="676561" y="3905"/>
                          </a:lnTo>
                          <a:lnTo>
                            <a:pt x="625697" y="2857"/>
                          </a:lnTo>
                          <a:lnTo>
                            <a:pt x="485775" y="0"/>
                          </a:lnTo>
                          <a:lnTo>
                            <a:pt x="77534" y="4667"/>
                          </a:lnTo>
                          <a:lnTo>
                            <a:pt x="0" y="7429"/>
                          </a:lnTo>
                          <a:lnTo>
                            <a:pt x="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0" name="Vrije vorm: vorm 9049">
                      <a:extLst>
                        <a:ext uri="{FF2B5EF4-FFF2-40B4-BE49-F238E27FC236}">
                          <a16:creationId xmlns:a16="http://schemas.microsoft.com/office/drawing/2014/main" id="{5C9D77DE-57DE-7FF6-1C54-3529D69C2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273" y="2573337"/>
                      <a:ext cx="226409" cy="14668"/>
                    </a:xfrm>
                    <a:custGeom>
                      <a:avLst/>
                      <a:gdLst>
                        <a:gd name="connsiteX0" fmla="*/ 66866 w 226409"/>
                        <a:gd name="connsiteY0" fmla="*/ 95 h 14668"/>
                        <a:gd name="connsiteX1" fmla="*/ 17526 w 226409"/>
                        <a:gd name="connsiteY1" fmla="*/ 1905 h 14668"/>
                        <a:gd name="connsiteX2" fmla="*/ 0 w 226409"/>
                        <a:gd name="connsiteY2" fmla="*/ 2572 h 14668"/>
                        <a:gd name="connsiteX3" fmla="*/ 65437 w 226409"/>
                        <a:gd name="connsiteY3" fmla="*/ 12192 h 14668"/>
                        <a:gd name="connsiteX4" fmla="*/ 175260 w 226409"/>
                        <a:gd name="connsiteY4" fmla="*/ 14669 h 14668"/>
                        <a:gd name="connsiteX5" fmla="*/ 226409 w 226409"/>
                        <a:gd name="connsiteY5" fmla="*/ 8287 h 14668"/>
                        <a:gd name="connsiteX6" fmla="*/ 212788 w 226409"/>
                        <a:gd name="connsiteY6" fmla="*/ 6763 h 14668"/>
                        <a:gd name="connsiteX7" fmla="*/ 175450 w 226409"/>
                        <a:gd name="connsiteY7" fmla="*/ 2477 h 14668"/>
                        <a:gd name="connsiteX8" fmla="*/ 66866 w 226409"/>
                        <a:gd name="connsiteY8" fmla="*/ 0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668">
                          <a:moveTo>
                            <a:pt x="66866" y="95"/>
                          </a:moveTo>
                          <a:cubicBezTo>
                            <a:pt x="50483" y="857"/>
                            <a:pt x="34004" y="1429"/>
                            <a:pt x="17526" y="1905"/>
                          </a:cubicBezTo>
                          <a:cubicBezTo>
                            <a:pt x="11621" y="2096"/>
                            <a:pt x="5810" y="2381"/>
                            <a:pt x="0" y="2572"/>
                          </a:cubicBezTo>
                          <a:cubicBezTo>
                            <a:pt x="21622" y="6001"/>
                            <a:pt x="43434" y="9239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669"/>
                          </a:cubicBezTo>
                          <a:cubicBezTo>
                            <a:pt x="192405" y="12668"/>
                            <a:pt x="209455" y="10573"/>
                            <a:pt x="226409" y="8287"/>
                          </a:cubicBezTo>
                          <a:cubicBezTo>
                            <a:pt x="221837" y="7811"/>
                            <a:pt x="217360" y="7239"/>
                            <a:pt x="212788" y="6763"/>
                          </a:cubicBezTo>
                          <a:cubicBezTo>
                            <a:pt x="200311" y="5429"/>
                            <a:pt x="187833" y="4000"/>
                            <a:pt x="175450" y="2477"/>
                          </a:cubicBezTo>
                          <a:cubicBezTo>
                            <a:pt x="139255" y="2381"/>
                            <a:pt x="102965" y="1524"/>
                            <a:pt x="66866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1" name="Vrije vorm: vorm 9050">
                      <a:extLst>
                        <a:ext uri="{FF2B5EF4-FFF2-40B4-BE49-F238E27FC236}">
                          <a16:creationId xmlns:a16="http://schemas.microsoft.com/office/drawing/2014/main" id="{53B175BD-F0AF-2416-3BB1-3C1B85628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8573"/>
                      <a:ext cx="1631727" cy="16954"/>
                    </a:xfrm>
                    <a:custGeom>
                      <a:avLst/>
                      <a:gdLst>
                        <a:gd name="connsiteX0" fmla="*/ 1533811 w 1631727"/>
                        <a:gd name="connsiteY0" fmla="*/ 2858 h 16954"/>
                        <a:gd name="connsiteX1" fmla="*/ 1264349 w 1631727"/>
                        <a:gd name="connsiteY1" fmla="*/ 0 h 16954"/>
                        <a:gd name="connsiteX2" fmla="*/ 478155 w 1631727"/>
                        <a:gd name="connsiteY2" fmla="*/ 4763 h 16954"/>
                        <a:gd name="connsiteX3" fmla="*/ 127444 w 1631727"/>
                        <a:gd name="connsiteY3" fmla="*/ 11335 h 16954"/>
                        <a:gd name="connsiteX4" fmla="*/ 0 w 1631727"/>
                        <a:gd name="connsiteY4" fmla="*/ 13716 h 16954"/>
                        <a:gd name="connsiteX5" fmla="*/ 478155 w 1631727"/>
                        <a:gd name="connsiteY5" fmla="*/ 16954 h 16954"/>
                        <a:gd name="connsiteX6" fmla="*/ 1264444 w 1631727"/>
                        <a:gd name="connsiteY6" fmla="*/ 12192 h 16954"/>
                        <a:gd name="connsiteX7" fmla="*/ 1631728 w 1631727"/>
                        <a:gd name="connsiteY7" fmla="*/ 3905 h 16954"/>
                        <a:gd name="connsiteX8" fmla="*/ 1533811 w 1631727"/>
                        <a:gd name="connsiteY8" fmla="*/ 2858 h 16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6954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155" y="4763"/>
                          </a:lnTo>
                          <a:lnTo>
                            <a:pt x="127444" y="11335"/>
                          </a:lnTo>
                          <a:lnTo>
                            <a:pt x="0" y="13716"/>
                          </a:lnTo>
                          <a:lnTo>
                            <a:pt x="478155" y="16954"/>
                          </a:lnTo>
                          <a:lnTo>
                            <a:pt x="1264444" y="12192"/>
                          </a:lnTo>
                          <a:lnTo>
                            <a:pt x="1631728" y="3905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2" name="Vrije vorm: vorm 9051">
                      <a:extLst>
                        <a:ext uri="{FF2B5EF4-FFF2-40B4-BE49-F238E27FC236}">
                          <a16:creationId xmlns:a16="http://schemas.microsoft.com/office/drawing/2014/main" id="{63039E6E-A3CC-439A-CA7A-02EDE6880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40215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192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287"/>
                            <a:pt x="235744" y="12859"/>
                            <a:pt x="297371" y="13906"/>
                          </a:cubicBezTo>
                          <a:cubicBezTo>
                            <a:pt x="326231" y="12383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2"/>
                            <a:pt x="361093" y="7429"/>
                          </a:cubicBezTo>
                          <a:cubicBezTo>
                            <a:pt x="340042" y="5525"/>
                            <a:pt x="319088" y="3524"/>
                            <a:pt x="298037" y="1714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2"/>
                            <a:pt x="75057" y="10096"/>
                            <a:pt x="112490" y="12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3" name="Vrije vorm: vorm 9052">
                      <a:extLst>
                        <a:ext uri="{FF2B5EF4-FFF2-40B4-BE49-F238E27FC236}">
                          <a16:creationId xmlns:a16="http://schemas.microsoft.com/office/drawing/2014/main" id="{41F41CA1-1AA0-00A6-76C6-2B44725FB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948" y="2782792"/>
                      <a:ext cx="272605" cy="12858"/>
                    </a:xfrm>
                    <a:custGeom>
                      <a:avLst/>
                      <a:gdLst>
                        <a:gd name="connsiteX0" fmla="*/ 272606 w 272605"/>
                        <a:gd name="connsiteY0" fmla="*/ 5334 h 12858"/>
                        <a:gd name="connsiteX1" fmla="*/ 256223 w 272605"/>
                        <a:gd name="connsiteY1" fmla="*/ 3905 h 12858"/>
                        <a:gd name="connsiteX2" fmla="*/ 211169 w 272605"/>
                        <a:gd name="connsiteY2" fmla="*/ 0 h 12858"/>
                        <a:gd name="connsiteX3" fmla="*/ 80010 w 272605"/>
                        <a:gd name="connsiteY3" fmla="*/ 762 h 12858"/>
                        <a:gd name="connsiteX4" fmla="*/ 21336 w 272605"/>
                        <a:gd name="connsiteY4" fmla="*/ 5048 h 12858"/>
                        <a:gd name="connsiteX5" fmla="*/ 0 w 272605"/>
                        <a:gd name="connsiteY5" fmla="*/ 6572 h 12858"/>
                        <a:gd name="connsiteX6" fmla="*/ 79819 w 272605"/>
                        <a:gd name="connsiteY6" fmla="*/ 12859 h 12858"/>
                        <a:gd name="connsiteX7" fmla="*/ 211265 w 272605"/>
                        <a:gd name="connsiteY7" fmla="*/ 12097 h 12858"/>
                        <a:gd name="connsiteX8" fmla="*/ 272510 w 272605"/>
                        <a:gd name="connsiteY8" fmla="*/ 5239 h 12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858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762"/>
                          </a:cubicBezTo>
                          <a:cubicBezTo>
                            <a:pt x="60484" y="2286"/>
                            <a:pt x="40957" y="3715"/>
                            <a:pt x="21336" y="5048"/>
                          </a:cubicBezTo>
                          <a:cubicBezTo>
                            <a:pt x="14192" y="5525"/>
                            <a:pt x="7144" y="6096"/>
                            <a:pt x="0" y="6572"/>
                          </a:cubicBezTo>
                          <a:cubicBezTo>
                            <a:pt x="26575" y="8763"/>
                            <a:pt x="53150" y="10858"/>
                            <a:pt x="79819" y="12859"/>
                          </a:cubicBezTo>
                          <a:cubicBezTo>
                            <a:pt x="123635" y="12859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4" name="Vrije vorm: vorm 9053">
                      <a:extLst>
                        <a:ext uri="{FF2B5EF4-FFF2-40B4-BE49-F238E27FC236}">
                          <a16:creationId xmlns:a16="http://schemas.microsoft.com/office/drawing/2014/main" id="{E18193A2-3BC3-F8DF-AEDA-08F79D048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9130"/>
                      <a:ext cx="338232" cy="13752"/>
                    </a:xfrm>
                    <a:custGeom>
                      <a:avLst/>
                      <a:gdLst>
                        <a:gd name="connsiteX0" fmla="*/ 262414 w 338232"/>
                        <a:gd name="connsiteY0" fmla="*/ 1560 h 13752"/>
                        <a:gd name="connsiteX1" fmla="*/ 99060 w 338232"/>
                        <a:gd name="connsiteY1" fmla="*/ 36 h 13752"/>
                        <a:gd name="connsiteX2" fmla="*/ 26384 w 338232"/>
                        <a:gd name="connsiteY2" fmla="*/ 5370 h 13752"/>
                        <a:gd name="connsiteX3" fmla="*/ 0 w 338232"/>
                        <a:gd name="connsiteY3" fmla="*/ 7275 h 13752"/>
                        <a:gd name="connsiteX4" fmla="*/ 99155 w 338232"/>
                        <a:gd name="connsiteY4" fmla="*/ 12228 h 13752"/>
                        <a:gd name="connsiteX5" fmla="*/ 261747 w 338232"/>
                        <a:gd name="connsiteY5" fmla="*/ 13752 h 13752"/>
                        <a:gd name="connsiteX6" fmla="*/ 338233 w 338232"/>
                        <a:gd name="connsiteY6" fmla="*/ 9752 h 13752"/>
                        <a:gd name="connsiteX7" fmla="*/ 318040 w 338232"/>
                        <a:gd name="connsiteY7" fmla="*/ 7561 h 13752"/>
                        <a:gd name="connsiteX8" fmla="*/ 262604 w 338232"/>
                        <a:gd name="connsiteY8" fmla="*/ 1560 h 13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2">
                          <a:moveTo>
                            <a:pt x="262414" y="1560"/>
                          </a:moveTo>
                          <a:cubicBezTo>
                            <a:pt x="208026" y="417"/>
                            <a:pt x="153543" y="-154"/>
                            <a:pt x="99060" y="36"/>
                          </a:cubicBezTo>
                          <a:cubicBezTo>
                            <a:pt x="74771" y="1655"/>
                            <a:pt x="50578" y="3465"/>
                            <a:pt x="26384" y="5370"/>
                          </a:cubicBezTo>
                          <a:cubicBezTo>
                            <a:pt x="17621" y="6037"/>
                            <a:pt x="8763" y="6608"/>
                            <a:pt x="0" y="7275"/>
                          </a:cubicBezTo>
                          <a:cubicBezTo>
                            <a:pt x="33147" y="8704"/>
                            <a:pt x="66199" y="10323"/>
                            <a:pt x="99155" y="12228"/>
                          </a:cubicBezTo>
                          <a:cubicBezTo>
                            <a:pt x="153353" y="12038"/>
                            <a:pt x="207550" y="12514"/>
                            <a:pt x="261747" y="13752"/>
                          </a:cubicBezTo>
                          <a:cubicBezTo>
                            <a:pt x="287179" y="12228"/>
                            <a:pt x="312706" y="10895"/>
                            <a:pt x="338233" y="9752"/>
                          </a:cubicBezTo>
                          <a:cubicBezTo>
                            <a:pt x="331470" y="8990"/>
                            <a:pt x="324707" y="8323"/>
                            <a:pt x="318040" y="7561"/>
                          </a:cubicBezTo>
                          <a:cubicBezTo>
                            <a:pt x="299561" y="5465"/>
                            <a:pt x="281178" y="3465"/>
                            <a:pt x="262604" y="156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9055" name="Graphic 8819">
                    <a:extLst>
                      <a:ext uri="{FF2B5EF4-FFF2-40B4-BE49-F238E27FC236}">
                        <a16:creationId xmlns:a16="http://schemas.microsoft.com/office/drawing/2014/main" id="{359ADAB9-B648-1349-DFA8-CDB03525EAB8}"/>
                      </a:ext>
                    </a:extLst>
                  </p:cNvPr>
                  <p:cNvGrpSpPr/>
                  <p:nvPr/>
                </p:nvGrpSpPr>
                <p:grpSpPr>
                  <a:xfrm>
                    <a:off x="7421029" y="3047111"/>
                    <a:ext cx="2610516" cy="194595"/>
                    <a:chOff x="7421029" y="3047111"/>
                    <a:chExt cx="2610516" cy="194595"/>
                  </a:xfrm>
                  <a:solidFill>
                    <a:srgbClr val="4B2A2B"/>
                  </a:solidFill>
                </p:grpSpPr>
                <p:sp>
                  <p:nvSpPr>
                    <p:cNvPr id="9056" name="Vrije vorm: vorm 9055">
                      <a:extLst>
                        <a:ext uri="{FF2B5EF4-FFF2-40B4-BE49-F238E27FC236}">
                          <a16:creationId xmlns:a16="http://schemas.microsoft.com/office/drawing/2014/main" id="{6836A678-AAAC-FFC6-E015-3BCA93750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7" name="Vrije vorm: vorm 9056">
                      <a:extLst>
                        <a:ext uri="{FF2B5EF4-FFF2-40B4-BE49-F238E27FC236}">
                          <a16:creationId xmlns:a16="http://schemas.microsoft.com/office/drawing/2014/main" id="{B805E5C9-0500-23D6-C224-5D56D3C28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8" name="Vrije vorm: vorm 9057">
                      <a:extLst>
                        <a:ext uri="{FF2B5EF4-FFF2-40B4-BE49-F238E27FC236}">
                          <a16:creationId xmlns:a16="http://schemas.microsoft.com/office/drawing/2014/main" id="{40786EF6-A548-B830-2172-3032493D6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9" name="Vrije vorm: vorm 9058">
                      <a:extLst>
                        <a:ext uri="{FF2B5EF4-FFF2-40B4-BE49-F238E27FC236}">
                          <a16:creationId xmlns:a16="http://schemas.microsoft.com/office/drawing/2014/main" id="{15C5AE20-77F5-0327-22FE-16AF9C665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018" y="3047111"/>
                      <a:ext cx="33527" cy="20478"/>
                    </a:xfrm>
                    <a:custGeom>
                      <a:avLst/>
                      <a:gdLst>
                        <a:gd name="connsiteX0" fmla="*/ 33528 w 33527"/>
                        <a:gd name="connsiteY0" fmla="*/ 20193 h 20478"/>
                        <a:gd name="connsiteX1" fmla="*/ 33528 w 33527"/>
                        <a:gd name="connsiteY1" fmla="*/ 0 h 20478"/>
                        <a:gd name="connsiteX2" fmla="*/ 0 w 33527"/>
                        <a:gd name="connsiteY2" fmla="*/ 20479 h 20478"/>
                        <a:gd name="connsiteX3" fmla="*/ 33528 w 33527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7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3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0" name="Vrije vorm: vorm 9059">
                      <a:extLst>
                        <a:ext uri="{FF2B5EF4-FFF2-40B4-BE49-F238E27FC236}">
                          <a16:creationId xmlns:a16="http://schemas.microsoft.com/office/drawing/2014/main" id="{5BDDD7AC-EFF1-47C0-5ED7-42933DB1D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142" y="3078638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3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3"/>
                          </a:cubicBezTo>
                          <a:cubicBezTo>
                            <a:pt x="25717" y="34100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052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5" y="191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1" name="Vrije vorm: vorm 9060">
                      <a:extLst>
                        <a:ext uri="{FF2B5EF4-FFF2-40B4-BE49-F238E27FC236}">
                          <a16:creationId xmlns:a16="http://schemas.microsoft.com/office/drawing/2014/main" id="{955FD45E-8AFA-37BD-C839-E17C542CDC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4771" y="3153809"/>
                      <a:ext cx="206406" cy="7410"/>
                    </a:xfrm>
                    <a:custGeom>
                      <a:avLst/>
                      <a:gdLst>
                        <a:gd name="connsiteX0" fmla="*/ 206407 w 206406"/>
                        <a:gd name="connsiteY0" fmla="*/ 76 h 7410"/>
                        <a:gd name="connsiteX1" fmla="*/ 0 w 206406"/>
                        <a:gd name="connsiteY1" fmla="*/ 7411 h 7410"/>
                        <a:gd name="connsiteX2" fmla="*/ 206407 w 206406"/>
                        <a:gd name="connsiteY2" fmla="*/ 76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410">
                          <a:moveTo>
                            <a:pt x="206407" y="76"/>
                          </a:moveTo>
                          <a:cubicBezTo>
                            <a:pt x="137636" y="-590"/>
                            <a:pt x="68771" y="3220"/>
                            <a:pt x="0" y="7411"/>
                          </a:cubicBezTo>
                          <a:cubicBezTo>
                            <a:pt x="68866" y="6934"/>
                            <a:pt x="137731" y="4363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2" name="Vrije vorm: vorm 9061">
                      <a:extLst>
                        <a:ext uri="{FF2B5EF4-FFF2-40B4-BE49-F238E27FC236}">
                          <a16:creationId xmlns:a16="http://schemas.microsoft.com/office/drawing/2014/main" id="{9B1D0432-195F-A4E7-F310-CADA882EE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029" y="3157410"/>
                      <a:ext cx="2596610" cy="69532"/>
                    </a:xfrm>
                    <a:custGeom>
                      <a:avLst/>
                      <a:gdLst>
                        <a:gd name="connsiteX0" fmla="*/ 1739646 w 2596610"/>
                        <a:gd name="connsiteY0" fmla="*/ 51911 h 69532"/>
                        <a:gd name="connsiteX1" fmla="*/ 1513427 w 2596610"/>
                        <a:gd name="connsiteY1" fmla="*/ 47815 h 69532"/>
                        <a:gd name="connsiteX2" fmla="*/ 1287590 w 2596610"/>
                        <a:gd name="connsiteY2" fmla="*/ 51625 h 69532"/>
                        <a:gd name="connsiteX3" fmla="*/ 1063657 w 2596610"/>
                        <a:gd name="connsiteY3" fmla="*/ 64770 h 69532"/>
                        <a:gd name="connsiteX4" fmla="*/ 1018508 w 2596610"/>
                        <a:gd name="connsiteY4" fmla="*/ 64770 h 69532"/>
                        <a:gd name="connsiteX5" fmla="*/ 1122902 w 2596610"/>
                        <a:gd name="connsiteY5" fmla="*/ 55912 h 69532"/>
                        <a:gd name="connsiteX6" fmla="*/ 1063657 w 2596610"/>
                        <a:gd name="connsiteY6" fmla="*/ 60198 h 69532"/>
                        <a:gd name="connsiteX7" fmla="*/ 1018508 w 2596610"/>
                        <a:gd name="connsiteY7" fmla="*/ 60198 h 69532"/>
                        <a:gd name="connsiteX8" fmla="*/ 1164241 w 2596610"/>
                        <a:gd name="connsiteY8" fmla="*/ 48101 h 69532"/>
                        <a:gd name="connsiteX9" fmla="*/ 1080802 w 2596610"/>
                        <a:gd name="connsiteY9" fmla="*/ 48577 h 69532"/>
                        <a:gd name="connsiteX10" fmla="*/ 885254 w 2596610"/>
                        <a:gd name="connsiteY10" fmla="*/ 39814 h 69532"/>
                        <a:gd name="connsiteX11" fmla="*/ 804577 w 2596610"/>
                        <a:gd name="connsiteY11" fmla="*/ 51816 h 69532"/>
                        <a:gd name="connsiteX12" fmla="*/ 875443 w 2596610"/>
                        <a:gd name="connsiteY12" fmla="*/ 39052 h 69532"/>
                        <a:gd name="connsiteX13" fmla="*/ 864013 w 2596610"/>
                        <a:gd name="connsiteY13" fmla="*/ 38005 h 69532"/>
                        <a:gd name="connsiteX14" fmla="*/ 804482 w 2596610"/>
                        <a:gd name="connsiteY14" fmla="*/ 47149 h 69532"/>
                        <a:gd name="connsiteX15" fmla="*/ 857250 w 2596610"/>
                        <a:gd name="connsiteY15" fmla="*/ 37338 h 69532"/>
                        <a:gd name="connsiteX16" fmla="*/ 657606 w 2596610"/>
                        <a:gd name="connsiteY16" fmla="*/ 15907 h 69532"/>
                        <a:gd name="connsiteX17" fmla="*/ 498443 w 2596610"/>
                        <a:gd name="connsiteY17" fmla="*/ 32194 h 69532"/>
                        <a:gd name="connsiteX18" fmla="*/ 568262 w 2596610"/>
                        <a:gd name="connsiteY18" fmla="*/ 20288 h 69532"/>
                        <a:gd name="connsiteX19" fmla="*/ 498443 w 2596610"/>
                        <a:gd name="connsiteY19" fmla="*/ 27622 h 69532"/>
                        <a:gd name="connsiteX20" fmla="*/ 603504 w 2596610"/>
                        <a:gd name="connsiteY20" fmla="*/ 9811 h 69532"/>
                        <a:gd name="connsiteX21" fmla="*/ 533972 w 2596610"/>
                        <a:gd name="connsiteY21" fmla="*/ 2381 h 69532"/>
                        <a:gd name="connsiteX22" fmla="*/ 506635 w 2596610"/>
                        <a:gd name="connsiteY22" fmla="*/ 0 h 69532"/>
                        <a:gd name="connsiteX23" fmla="*/ 445103 w 2596610"/>
                        <a:gd name="connsiteY23" fmla="*/ 6286 h 69532"/>
                        <a:gd name="connsiteX24" fmla="*/ 138398 w 2596610"/>
                        <a:gd name="connsiteY24" fmla="*/ 14859 h 69532"/>
                        <a:gd name="connsiteX25" fmla="*/ 63818 w 2596610"/>
                        <a:gd name="connsiteY25" fmla="*/ 11525 h 69532"/>
                        <a:gd name="connsiteX26" fmla="*/ 6858 w 2596610"/>
                        <a:gd name="connsiteY26" fmla="*/ 12763 h 69532"/>
                        <a:gd name="connsiteX27" fmla="*/ 0 w 2596610"/>
                        <a:gd name="connsiteY27" fmla="*/ 12573 h 69532"/>
                        <a:gd name="connsiteX28" fmla="*/ 0 w 2596610"/>
                        <a:gd name="connsiteY28" fmla="*/ 43625 h 69532"/>
                        <a:gd name="connsiteX29" fmla="*/ 17621 w 2596610"/>
                        <a:gd name="connsiteY29" fmla="*/ 69533 h 69532"/>
                        <a:gd name="connsiteX30" fmla="*/ 2580799 w 2596610"/>
                        <a:gd name="connsiteY30" fmla="*/ 62389 h 69532"/>
                        <a:gd name="connsiteX31" fmla="*/ 2596610 w 2596610"/>
                        <a:gd name="connsiteY31" fmla="*/ 32480 h 69532"/>
                        <a:gd name="connsiteX32" fmla="*/ 2192369 w 2596610"/>
                        <a:gd name="connsiteY32" fmla="*/ 48863 h 69532"/>
                        <a:gd name="connsiteX33" fmla="*/ 1739456 w 2596610"/>
                        <a:gd name="connsiteY33" fmla="*/ 51911 h 6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532">
                          <a:moveTo>
                            <a:pt x="1739646" y="51911"/>
                          </a:moveTo>
                          <a:cubicBezTo>
                            <a:pt x="1664113" y="51054"/>
                            <a:pt x="1588770" y="48673"/>
                            <a:pt x="1513427" y="47815"/>
                          </a:cubicBezTo>
                          <a:cubicBezTo>
                            <a:pt x="1438085" y="46863"/>
                            <a:pt x="1362837" y="48387"/>
                            <a:pt x="1287590" y="51625"/>
                          </a:cubicBezTo>
                          <a:cubicBezTo>
                            <a:pt x="1212818" y="54483"/>
                            <a:pt x="1138142" y="59055"/>
                            <a:pt x="1063657" y="64770"/>
                          </a:cubicBezTo>
                          <a:lnTo>
                            <a:pt x="1018508" y="64770"/>
                          </a:lnTo>
                          <a:cubicBezTo>
                            <a:pt x="1053275" y="61627"/>
                            <a:pt x="1088041" y="58674"/>
                            <a:pt x="1122902" y="55912"/>
                          </a:cubicBezTo>
                          <a:cubicBezTo>
                            <a:pt x="1103186" y="57245"/>
                            <a:pt x="1083374" y="58674"/>
                            <a:pt x="1063657" y="60198"/>
                          </a:cubicBezTo>
                          <a:lnTo>
                            <a:pt x="1018508" y="60198"/>
                          </a:lnTo>
                          <a:cubicBezTo>
                            <a:pt x="1066991" y="55817"/>
                            <a:pt x="1115568" y="51721"/>
                            <a:pt x="1164241" y="48101"/>
                          </a:cubicBezTo>
                          <a:cubicBezTo>
                            <a:pt x="1136428" y="48387"/>
                            <a:pt x="1108615" y="48577"/>
                            <a:pt x="1080802" y="48577"/>
                          </a:cubicBezTo>
                          <a:cubicBezTo>
                            <a:pt x="1015270" y="48673"/>
                            <a:pt x="950214" y="45148"/>
                            <a:pt x="885254" y="39814"/>
                          </a:cubicBezTo>
                          <a:cubicBezTo>
                            <a:pt x="858202" y="43339"/>
                            <a:pt x="831247" y="47149"/>
                            <a:pt x="804577" y="51816"/>
                          </a:cubicBezTo>
                          <a:cubicBezTo>
                            <a:pt x="828008" y="47054"/>
                            <a:pt x="851630" y="42863"/>
                            <a:pt x="875443" y="39052"/>
                          </a:cubicBezTo>
                          <a:cubicBezTo>
                            <a:pt x="871633" y="38767"/>
                            <a:pt x="867823" y="38386"/>
                            <a:pt x="864013" y="38005"/>
                          </a:cubicBezTo>
                          <a:cubicBezTo>
                            <a:pt x="844106" y="40767"/>
                            <a:pt x="824198" y="43720"/>
                            <a:pt x="804482" y="47149"/>
                          </a:cubicBezTo>
                          <a:cubicBezTo>
                            <a:pt x="821912" y="43625"/>
                            <a:pt x="839534" y="40386"/>
                            <a:pt x="857250" y="37338"/>
                          </a:cubicBezTo>
                          <a:cubicBezTo>
                            <a:pt x="790670" y="31242"/>
                            <a:pt x="724186" y="23527"/>
                            <a:pt x="657606" y="15907"/>
                          </a:cubicBezTo>
                          <a:cubicBezTo>
                            <a:pt x="604552" y="21050"/>
                            <a:pt x="551498" y="26670"/>
                            <a:pt x="498443" y="32194"/>
                          </a:cubicBezTo>
                          <a:cubicBezTo>
                            <a:pt x="521684" y="28194"/>
                            <a:pt x="545021" y="24193"/>
                            <a:pt x="568262" y="20288"/>
                          </a:cubicBezTo>
                          <a:cubicBezTo>
                            <a:pt x="545021" y="22669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621"/>
                            <a:pt x="603504" y="9811"/>
                          </a:cubicBezTo>
                          <a:cubicBezTo>
                            <a:pt x="580358" y="7239"/>
                            <a:pt x="557213" y="4763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6"/>
                          </a:cubicBezTo>
                          <a:cubicBezTo>
                            <a:pt x="343186" y="13335"/>
                            <a:pt x="240697" y="16192"/>
                            <a:pt x="138398" y="14859"/>
                          </a:cubicBezTo>
                          <a:cubicBezTo>
                            <a:pt x="113538" y="14097"/>
                            <a:pt x="88678" y="12954"/>
                            <a:pt x="63818" y="11525"/>
                          </a:cubicBezTo>
                          <a:cubicBezTo>
                            <a:pt x="44768" y="12192"/>
                            <a:pt x="25813" y="12573"/>
                            <a:pt x="6858" y="12763"/>
                          </a:cubicBezTo>
                          <a:cubicBezTo>
                            <a:pt x="4572" y="12763"/>
                            <a:pt x="2286" y="12668"/>
                            <a:pt x="0" y="12573"/>
                          </a:cubicBezTo>
                          <a:lnTo>
                            <a:pt x="0" y="43625"/>
                          </a:lnTo>
                          <a:cubicBezTo>
                            <a:pt x="6382" y="51625"/>
                            <a:pt x="12097" y="60388"/>
                            <a:pt x="17621" y="69533"/>
                          </a:cubicBezTo>
                          <a:lnTo>
                            <a:pt x="2580799" y="62389"/>
                          </a:lnTo>
                          <a:cubicBezTo>
                            <a:pt x="2586419" y="52768"/>
                            <a:pt x="2591562" y="42672"/>
                            <a:pt x="2596610" y="32480"/>
                          </a:cubicBezTo>
                          <a:cubicBezTo>
                            <a:pt x="2461927" y="38862"/>
                            <a:pt x="2327243" y="44672"/>
                            <a:pt x="2192369" y="48863"/>
                          </a:cubicBezTo>
                          <a:cubicBezTo>
                            <a:pt x="2041493" y="52292"/>
                            <a:pt x="1890427" y="53816"/>
                            <a:pt x="1739456" y="519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3" name="Vrije vorm: vorm 9062">
                      <a:extLst>
                        <a:ext uri="{FF2B5EF4-FFF2-40B4-BE49-F238E27FC236}">
                          <a16:creationId xmlns:a16="http://schemas.microsoft.com/office/drawing/2014/main" id="{8A7E153A-EF81-B472-D5C3-6BF74698CE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62936" y="3120358"/>
                      <a:ext cx="1068514" cy="78571"/>
                    </a:xfrm>
                    <a:custGeom>
                      <a:avLst/>
                      <a:gdLst>
                        <a:gd name="connsiteX0" fmla="*/ 847535 w 1068514"/>
                        <a:gd name="connsiteY0" fmla="*/ 21622 h 78571"/>
                        <a:gd name="connsiteX1" fmla="*/ 607124 w 1068514"/>
                        <a:gd name="connsiteY1" fmla="*/ 40100 h 78571"/>
                        <a:gd name="connsiteX2" fmla="*/ 361283 w 1068514"/>
                        <a:gd name="connsiteY2" fmla="*/ 43529 h 78571"/>
                        <a:gd name="connsiteX3" fmla="*/ 81915 w 1068514"/>
                        <a:gd name="connsiteY3" fmla="*/ 69628 h 78571"/>
                        <a:gd name="connsiteX4" fmla="*/ 0 w 1068514"/>
                        <a:gd name="connsiteY4" fmla="*/ 74104 h 78571"/>
                        <a:gd name="connsiteX5" fmla="*/ 198025 w 1068514"/>
                        <a:gd name="connsiteY5" fmla="*/ 77724 h 78571"/>
                        <a:gd name="connsiteX6" fmla="*/ 650367 w 1068514"/>
                        <a:gd name="connsiteY6" fmla="*/ 74676 h 78571"/>
                        <a:gd name="connsiteX7" fmla="*/ 1057370 w 1068514"/>
                        <a:gd name="connsiteY7" fmla="*/ 64579 h 78571"/>
                        <a:gd name="connsiteX8" fmla="*/ 1068324 w 1068514"/>
                        <a:gd name="connsiteY8" fmla="*/ 43529 h 78571"/>
                        <a:gd name="connsiteX9" fmla="*/ 1068514 w 1068514"/>
                        <a:gd name="connsiteY9" fmla="*/ 0 h 78571"/>
                        <a:gd name="connsiteX10" fmla="*/ 847630 w 1068514"/>
                        <a:gd name="connsiteY10" fmla="*/ 21526 h 7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571">
                          <a:moveTo>
                            <a:pt x="847535" y="21622"/>
                          </a:moveTo>
                          <a:cubicBezTo>
                            <a:pt x="767620" y="28670"/>
                            <a:pt x="687419" y="34671"/>
                            <a:pt x="607124" y="40100"/>
                          </a:cubicBezTo>
                          <a:cubicBezTo>
                            <a:pt x="525209" y="42196"/>
                            <a:pt x="443198" y="43243"/>
                            <a:pt x="361283" y="43529"/>
                          </a:cubicBezTo>
                          <a:cubicBezTo>
                            <a:pt x="268319" y="53911"/>
                            <a:pt x="175355" y="63913"/>
                            <a:pt x="81915" y="69628"/>
                          </a:cubicBezTo>
                          <a:cubicBezTo>
                            <a:pt x="54578" y="71247"/>
                            <a:pt x="27337" y="72771"/>
                            <a:pt x="0" y="74104"/>
                          </a:cubicBezTo>
                          <a:cubicBezTo>
                            <a:pt x="66104" y="75152"/>
                            <a:pt x="132017" y="76962"/>
                            <a:pt x="198025" y="77724"/>
                          </a:cubicBezTo>
                          <a:cubicBezTo>
                            <a:pt x="348806" y="79629"/>
                            <a:pt x="499586" y="78200"/>
                            <a:pt x="650367" y="74676"/>
                          </a:cubicBezTo>
                          <a:cubicBezTo>
                            <a:pt x="786003" y="72580"/>
                            <a:pt x="921734" y="68961"/>
                            <a:pt x="1057370" y="64579"/>
                          </a:cubicBezTo>
                          <a:cubicBezTo>
                            <a:pt x="1060895" y="57531"/>
                            <a:pt x="1064514" y="50482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0"/>
                            <a:pt x="921448" y="15050"/>
                            <a:pt x="847630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4" name="Vrije vorm: vorm 9063">
                      <a:extLst>
                        <a:ext uri="{FF2B5EF4-FFF2-40B4-BE49-F238E27FC236}">
                          <a16:creationId xmlns:a16="http://schemas.microsoft.com/office/drawing/2014/main" id="{B0FB54FC-F165-AAFB-D8B6-F67CEE8CF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7125"/>
                      <a:ext cx="121443" cy="17811"/>
                    </a:xfrm>
                    <a:custGeom>
                      <a:avLst/>
                      <a:gdLst>
                        <a:gd name="connsiteX0" fmla="*/ 105061 w 121443"/>
                        <a:gd name="connsiteY0" fmla="*/ 0 h 17811"/>
                        <a:gd name="connsiteX1" fmla="*/ 0 w 121443"/>
                        <a:gd name="connsiteY1" fmla="*/ 17812 h 17811"/>
                        <a:gd name="connsiteX2" fmla="*/ 69818 w 121443"/>
                        <a:gd name="connsiteY2" fmla="*/ 10478 h 17811"/>
                        <a:gd name="connsiteX3" fmla="*/ 121444 w 121443"/>
                        <a:gd name="connsiteY3" fmla="*/ 1810 h 17811"/>
                        <a:gd name="connsiteX4" fmla="*/ 105061 w 121443"/>
                        <a:gd name="connsiteY4" fmla="*/ 0 h 1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811">
                          <a:moveTo>
                            <a:pt x="105061" y="0"/>
                          </a:moveTo>
                          <a:cubicBezTo>
                            <a:pt x="70009" y="5906"/>
                            <a:pt x="34957" y="11811"/>
                            <a:pt x="0" y="17812"/>
                          </a:cubicBezTo>
                          <a:cubicBezTo>
                            <a:pt x="23241" y="15335"/>
                            <a:pt x="46577" y="12954"/>
                            <a:pt x="69818" y="10478"/>
                          </a:cubicBezTo>
                          <a:cubicBezTo>
                            <a:pt x="86963" y="7525"/>
                            <a:pt x="104203" y="4667"/>
                            <a:pt x="121444" y="1810"/>
                          </a:cubicBezTo>
                          <a:cubicBezTo>
                            <a:pt x="116014" y="1238"/>
                            <a:pt x="110490" y="572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5" name="Vrije vorm: vorm 9064">
                      <a:extLst>
                        <a:ext uri="{FF2B5EF4-FFF2-40B4-BE49-F238E27FC236}">
                          <a16:creationId xmlns:a16="http://schemas.microsoft.com/office/drawing/2014/main" id="{EFD24B81-9CC3-6D0D-A89B-29AF755AD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376" y="3114357"/>
                      <a:ext cx="221075" cy="7715"/>
                    </a:xfrm>
                    <a:custGeom>
                      <a:avLst/>
                      <a:gdLst>
                        <a:gd name="connsiteX0" fmla="*/ 36767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3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7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7" y="2762"/>
                          </a:moveTo>
                          <a:cubicBezTo>
                            <a:pt x="24384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2" y="6477"/>
                            <a:pt x="183833" y="5334"/>
                          </a:cubicBezTo>
                          <a:cubicBezTo>
                            <a:pt x="196215" y="4096"/>
                            <a:pt x="208693" y="2858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7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6" name="Vrije vorm: vorm 9065">
                      <a:extLst>
                        <a:ext uri="{FF2B5EF4-FFF2-40B4-BE49-F238E27FC236}">
                          <a16:creationId xmlns:a16="http://schemas.microsoft.com/office/drawing/2014/main" id="{8F0033C8-4183-CE2D-AED3-461C999466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204178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4 h 13525"/>
                        <a:gd name="connsiteX1" fmla="*/ 0 w 239458"/>
                        <a:gd name="connsiteY1" fmla="*/ 13526 h 13525"/>
                        <a:gd name="connsiteX2" fmla="*/ 45148 w 239458"/>
                        <a:gd name="connsiteY2" fmla="*/ 13526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4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4"/>
                          </a:moveTo>
                          <a:cubicBezTo>
                            <a:pt x="97060" y="4858"/>
                            <a:pt x="48482" y="8954"/>
                            <a:pt x="0" y="13526"/>
                          </a:cubicBezTo>
                          <a:lnTo>
                            <a:pt x="45148" y="13526"/>
                          </a:lnTo>
                          <a:cubicBezTo>
                            <a:pt x="64865" y="11906"/>
                            <a:pt x="84677" y="10478"/>
                            <a:pt x="104394" y="9144"/>
                          </a:cubicBezTo>
                          <a:cubicBezTo>
                            <a:pt x="149352" y="5525"/>
                            <a:pt x="194310" y="2477"/>
                            <a:pt x="239459" y="0"/>
                          </a:cubicBezTo>
                          <a:cubicBezTo>
                            <a:pt x="208216" y="572"/>
                            <a:pt x="176974" y="1048"/>
                            <a:pt x="145733" y="1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7" name="Vrije vorm: vorm 9066">
                      <a:extLst>
                        <a:ext uri="{FF2B5EF4-FFF2-40B4-BE49-F238E27FC236}">
                          <a16:creationId xmlns:a16="http://schemas.microsoft.com/office/drawing/2014/main" id="{D8AFFB85-189C-E815-A2C0-CACE589CE8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688" y="3184937"/>
                      <a:ext cx="1144523" cy="18659"/>
                    </a:xfrm>
                    <a:custGeom>
                      <a:avLst/>
                      <a:gdLst>
                        <a:gd name="connsiteX0" fmla="*/ 285274 w 1144523"/>
                        <a:gd name="connsiteY0" fmla="*/ 13144 h 18659"/>
                        <a:gd name="connsiteX1" fmla="*/ 87249 w 1144523"/>
                        <a:gd name="connsiteY1" fmla="*/ 9525 h 18659"/>
                        <a:gd name="connsiteX2" fmla="*/ 0 w 1144523"/>
                        <a:gd name="connsiteY2" fmla="*/ 13430 h 18659"/>
                        <a:gd name="connsiteX3" fmla="*/ 59055 w 1144523"/>
                        <a:gd name="connsiteY3" fmla="*/ 13716 h 18659"/>
                        <a:gd name="connsiteX4" fmla="*/ 285274 w 1144523"/>
                        <a:gd name="connsiteY4" fmla="*/ 17812 h 18659"/>
                        <a:gd name="connsiteX5" fmla="*/ 737616 w 1144523"/>
                        <a:gd name="connsiteY5" fmla="*/ 14764 h 18659"/>
                        <a:gd name="connsiteX6" fmla="*/ 866775 w 1144523"/>
                        <a:gd name="connsiteY6" fmla="*/ 12287 h 18659"/>
                        <a:gd name="connsiteX7" fmla="*/ 1144429 w 1144523"/>
                        <a:gd name="connsiteY7" fmla="*/ 286 h 18659"/>
                        <a:gd name="connsiteX8" fmla="*/ 1144524 w 1144523"/>
                        <a:gd name="connsiteY8" fmla="*/ 0 h 18659"/>
                        <a:gd name="connsiteX9" fmla="*/ 737521 w 1144523"/>
                        <a:gd name="connsiteY9" fmla="*/ 10096 h 18659"/>
                        <a:gd name="connsiteX10" fmla="*/ 285178 w 1144523"/>
                        <a:gd name="connsiteY10" fmla="*/ 13144 h 1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3" h="18659">
                          <a:moveTo>
                            <a:pt x="285274" y="13144"/>
                          </a:moveTo>
                          <a:cubicBezTo>
                            <a:pt x="219265" y="12383"/>
                            <a:pt x="153352" y="10573"/>
                            <a:pt x="87249" y="9525"/>
                          </a:cubicBezTo>
                          <a:cubicBezTo>
                            <a:pt x="58198" y="10954"/>
                            <a:pt x="29051" y="12287"/>
                            <a:pt x="0" y="13430"/>
                          </a:cubicBezTo>
                          <a:cubicBezTo>
                            <a:pt x="19717" y="13430"/>
                            <a:pt x="39338" y="13430"/>
                            <a:pt x="59055" y="13716"/>
                          </a:cubicBezTo>
                          <a:cubicBezTo>
                            <a:pt x="134588" y="14573"/>
                            <a:pt x="209931" y="16954"/>
                            <a:pt x="285274" y="17812"/>
                          </a:cubicBezTo>
                          <a:cubicBezTo>
                            <a:pt x="436055" y="19717"/>
                            <a:pt x="586835" y="18288"/>
                            <a:pt x="737616" y="14764"/>
                          </a:cubicBezTo>
                          <a:cubicBezTo>
                            <a:pt x="780669" y="14097"/>
                            <a:pt x="823722" y="13240"/>
                            <a:pt x="866775" y="12287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381"/>
                            <a:pt x="873252" y="8001"/>
                            <a:pt x="737521" y="10096"/>
                          </a:cubicBezTo>
                          <a:cubicBezTo>
                            <a:pt x="586740" y="13525"/>
                            <a:pt x="435864" y="15050"/>
                            <a:pt x="285178" y="1314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8" name="Vrije vorm: vorm 9067">
                      <a:extLst>
                        <a:ext uri="{FF2B5EF4-FFF2-40B4-BE49-F238E27FC236}">
                          <a16:creationId xmlns:a16="http://schemas.microsoft.com/office/drawing/2014/main" id="{D4F49BB7-CAA3-E995-AD1C-AF218D448C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0095" y="3153790"/>
                      <a:ext cx="335661" cy="12129"/>
                    </a:xfrm>
                    <a:custGeom>
                      <a:avLst/>
                      <a:gdLst>
                        <a:gd name="connsiteX0" fmla="*/ 281083 w 335661"/>
                        <a:gd name="connsiteY0" fmla="*/ 95 h 12129"/>
                        <a:gd name="connsiteX1" fmla="*/ 74676 w 335661"/>
                        <a:gd name="connsiteY1" fmla="*/ 7429 h 12129"/>
                        <a:gd name="connsiteX2" fmla="*/ 0 w 335661"/>
                        <a:gd name="connsiteY2" fmla="*/ 11811 h 12129"/>
                        <a:gd name="connsiteX3" fmla="*/ 305276 w 335661"/>
                        <a:gd name="connsiteY3" fmla="*/ 3238 h 12129"/>
                        <a:gd name="connsiteX4" fmla="*/ 335661 w 335661"/>
                        <a:gd name="connsiteY4" fmla="*/ 1524 h 12129"/>
                        <a:gd name="connsiteX5" fmla="*/ 281178 w 335661"/>
                        <a:gd name="connsiteY5" fmla="*/ 0 h 12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1" h="12129">
                          <a:moveTo>
                            <a:pt x="281083" y="95"/>
                          </a:moveTo>
                          <a:cubicBezTo>
                            <a:pt x="212408" y="4382"/>
                            <a:pt x="143542" y="6953"/>
                            <a:pt x="74676" y="7429"/>
                          </a:cubicBezTo>
                          <a:cubicBezTo>
                            <a:pt x="49816" y="8954"/>
                            <a:pt x="24860" y="10478"/>
                            <a:pt x="0" y="11811"/>
                          </a:cubicBezTo>
                          <a:cubicBezTo>
                            <a:pt x="101822" y="13145"/>
                            <a:pt x="203835" y="10287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1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9" name="Vrije vorm: vorm 9068">
                      <a:extLst>
                        <a:ext uri="{FF2B5EF4-FFF2-40B4-BE49-F238E27FC236}">
                          <a16:creationId xmlns:a16="http://schemas.microsoft.com/office/drawing/2014/main" id="{CB2A7035-28A3-C4AF-5D16-D3D39FC7F0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606" y="3194748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0" name="Vrije vorm: vorm 9069">
                      <a:extLst>
                        <a:ext uri="{FF2B5EF4-FFF2-40B4-BE49-F238E27FC236}">
                          <a16:creationId xmlns:a16="http://schemas.microsoft.com/office/drawing/2014/main" id="{BA7E932C-2086-BB8C-BA12-D13004047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351" y="3067208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668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2" y="95"/>
                            <a:pt x="19907" y="191"/>
                            <a:pt x="8668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1" name="Vrije vorm: vorm 9070">
                      <a:extLst>
                        <a:ext uri="{FF2B5EF4-FFF2-40B4-BE49-F238E27FC236}">
                          <a16:creationId xmlns:a16="http://schemas.microsoft.com/office/drawing/2014/main" id="{256384EC-5845-98C4-6F0B-A17CC0FBF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8935"/>
                      <a:ext cx="159162" cy="20574"/>
                    </a:xfrm>
                    <a:custGeom>
                      <a:avLst/>
                      <a:gdLst>
                        <a:gd name="connsiteX0" fmla="*/ 121444 w 159162"/>
                        <a:gd name="connsiteY0" fmla="*/ 0 h 20574"/>
                        <a:gd name="connsiteX1" fmla="*/ 69818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444" y="0"/>
                          </a:moveTo>
                          <a:cubicBezTo>
                            <a:pt x="104203" y="2858"/>
                            <a:pt x="87059" y="5715"/>
                            <a:pt x="69818" y="8668"/>
                          </a:cubicBezTo>
                          <a:cubicBezTo>
                            <a:pt x="46482" y="12668"/>
                            <a:pt x="23241" y="16574"/>
                            <a:pt x="0" y="20574"/>
                          </a:cubicBezTo>
                          <a:cubicBezTo>
                            <a:pt x="53054" y="14954"/>
                            <a:pt x="106109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2" name="Vrije vorm: vorm 9071">
                      <a:extLst>
                        <a:ext uri="{FF2B5EF4-FFF2-40B4-BE49-F238E27FC236}">
                          <a16:creationId xmlns:a16="http://schemas.microsoft.com/office/drawing/2014/main" id="{4D4D8720-DA06-3AE9-4468-BA0123BAA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124" y="3118834"/>
                      <a:ext cx="707136" cy="44958"/>
                    </a:xfrm>
                    <a:custGeom>
                      <a:avLst/>
                      <a:gdLst>
                        <a:gd name="connsiteX0" fmla="*/ 669989 w 707136"/>
                        <a:gd name="connsiteY0" fmla="*/ 857 h 44958"/>
                        <a:gd name="connsiteX1" fmla="*/ 486156 w 707136"/>
                        <a:gd name="connsiteY1" fmla="*/ 3238 h 44958"/>
                        <a:gd name="connsiteX2" fmla="*/ 257937 w 707136"/>
                        <a:gd name="connsiteY2" fmla="*/ 18479 h 44958"/>
                        <a:gd name="connsiteX3" fmla="*/ 0 w 707136"/>
                        <a:gd name="connsiteY3" fmla="*/ 44958 h 44958"/>
                        <a:gd name="connsiteX4" fmla="*/ 245840 w 707136"/>
                        <a:gd name="connsiteY4" fmla="*/ 41529 h 44958"/>
                        <a:gd name="connsiteX5" fmla="*/ 486251 w 707136"/>
                        <a:gd name="connsiteY5" fmla="*/ 23050 h 44958"/>
                        <a:gd name="connsiteX6" fmla="*/ 707136 w 707136"/>
                        <a:gd name="connsiteY6" fmla="*/ 1524 h 44958"/>
                        <a:gd name="connsiteX7" fmla="*/ 707136 w 707136"/>
                        <a:gd name="connsiteY7" fmla="*/ 0 h 44958"/>
                        <a:gd name="connsiteX8" fmla="*/ 669893 w 707136"/>
                        <a:gd name="connsiteY8" fmla="*/ 762 h 44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958">
                          <a:moveTo>
                            <a:pt x="669989" y="857"/>
                          </a:moveTo>
                          <a:cubicBezTo>
                            <a:pt x="608648" y="2096"/>
                            <a:pt x="547402" y="2953"/>
                            <a:pt x="486156" y="3238"/>
                          </a:cubicBezTo>
                          <a:cubicBezTo>
                            <a:pt x="409956" y="12097"/>
                            <a:pt x="335947" y="12097"/>
                            <a:pt x="257937" y="18479"/>
                          </a:cubicBezTo>
                          <a:cubicBezTo>
                            <a:pt x="171831" y="25527"/>
                            <a:pt x="85916" y="35433"/>
                            <a:pt x="0" y="44958"/>
                          </a:cubicBezTo>
                          <a:cubicBezTo>
                            <a:pt x="81915" y="44672"/>
                            <a:pt x="163925" y="43625"/>
                            <a:pt x="245840" y="41529"/>
                          </a:cubicBezTo>
                          <a:cubicBezTo>
                            <a:pt x="326136" y="36195"/>
                            <a:pt x="406337" y="30194"/>
                            <a:pt x="486251" y="23050"/>
                          </a:cubicBezTo>
                          <a:cubicBezTo>
                            <a:pt x="560070" y="16574"/>
                            <a:pt x="633698" y="9334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3" name="Vrije vorm: vorm 9072">
                      <a:extLst>
                        <a:ext uri="{FF2B5EF4-FFF2-40B4-BE49-F238E27FC236}">
                          <a16:creationId xmlns:a16="http://schemas.microsoft.com/office/drawing/2014/main" id="{BBF1A9CB-8F47-60E1-3C37-88C9B90FA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670"/>
                    </a:xfrm>
                    <a:custGeom>
                      <a:avLst/>
                      <a:gdLst>
                        <a:gd name="connsiteX0" fmla="*/ 1173671 w 1578482"/>
                        <a:gd name="connsiteY0" fmla="*/ 10097 h 32670"/>
                        <a:gd name="connsiteX1" fmla="*/ 721328 w 1578482"/>
                        <a:gd name="connsiteY1" fmla="*/ 13145 h 32670"/>
                        <a:gd name="connsiteX2" fmla="*/ 495110 w 1578482"/>
                        <a:gd name="connsiteY2" fmla="*/ 9049 h 32670"/>
                        <a:gd name="connsiteX3" fmla="*/ 436055 w 1578482"/>
                        <a:gd name="connsiteY3" fmla="*/ 8763 h 32670"/>
                        <a:gd name="connsiteX4" fmla="*/ 239459 w 1578482"/>
                        <a:gd name="connsiteY4" fmla="*/ 14478 h 32670"/>
                        <a:gd name="connsiteX5" fmla="*/ 104394 w 1578482"/>
                        <a:gd name="connsiteY5" fmla="*/ 23622 h 32670"/>
                        <a:gd name="connsiteX6" fmla="*/ 0 w 1578482"/>
                        <a:gd name="connsiteY6" fmla="*/ 32671 h 32670"/>
                        <a:gd name="connsiteX7" fmla="*/ 45148 w 1578482"/>
                        <a:gd name="connsiteY7" fmla="*/ 32671 h 32670"/>
                        <a:gd name="connsiteX8" fmla="*/ 269081 w 1578482"/>
                        <a:gd name="connsiteY8" fmla="*/ 19431 h 32670"/>
                        <a:gd name="connsiteX9" fmla="*/ 494919 w 1578482"/>
                        <a:gd name="connsiteY9" fmla="*/ 15621 h 32670"/>
                        <a:gd name="connsiteX10" fmla="*/ 721138 w 1578482"/>
                        <a:gd name="connsiteY10" fmla="*/ 19717 h 32670"/>
                        <a:gd name="connsiteX11" fmla="*/ 1174052 w 1578482"/>
                        <a:gd name="connsiteY11" fmla="*/ 16669 h 32670"/>
                        <a:gd name="connsiteX12" fmla="*/ 1578293 w 1578482"/>
                        <a:gd name="connsiteY12" fmla="*/ 286 h 32670"/>
                        <a:gd name="connsiteX13" fmla="*/ 1578483 w 1578482"/>
                        <a:gd name="connsiteY13" fmla="*/ 0 h 32670"/>
                        <a:gd name="connsiteX14" fmla="*/ 1303020 w 1578482"/>
                        <a:gd name="connsiteY14" fmla="*/ 7620 h 32670"/>
                        <a:gd name="connsiteX15" fmla="*/ 1173861 w 1578482"/>
                        <a:gd name="connsiteY15" fmla="*/ 10097 h 32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2" h="32670">
                          <a:moveTo>
                            <a:pt x="1173671" y="10097"/>
                          </a:move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75488" y="8763"/>
                            <a:pt x="455771" y="8763"/>
                            <a:pt x="436055" y="8763"/>
                          </a:cubicBezTo>
                          <a:cubicBezTo>
                            <a:pt x="370523" y="11430"/>
                            <a:pt x="304990" y="13335"/>
                            <a:pt x="239459" y="14478"/>
                          </a:cubicBezTo>
                          <a:cubicBezTo>
                            <a:pt x="194310" y="17050"/>
                            <a:pt x="149352" y="20098"/>
                            <a:pt x="104394" y="23622"/>
                          </a:cubicBezTo>
                          <a:cubicBezTo>
                            <a:pt x="69533" y="26384"/>
                            <a:pt x="34766" y="29337"/>
                            <a:pt x="0" y="32671"/>
                          </a:cubicBezTo>
                          <a:lnTo>
                            <a:pt x="45148" y="32671"/>
                          </a:lnTo>
                          <a:cubicBezTo>
                            <a:pt x="119634" y="26861"/>
                            <a:pt x="194215" y="22289"/>
                            <a:pt x="269081" y="19431"/>
                          </a:cubicBezTo>
                          <a:cubicBezTo>
                            <a:pt x="344329" y="16193"/>
                            <a:pt x="419576" y="14669"/>
                            <a:pt x="494919" y="15621"/>
                          </a:cubicBezTo>
                          <a:cubicBezTo>
                            <a:pt x="570262" y="16478"/>
                            <a:pt x="645605" y="18860"/>
                            <a:pt x="721138" y="19717"/>
                          </a:cubicBezTo>
                          <a:cubicBezTo>
                            <a:pt x="872109" y="21622"/>
                            <a:pt x="1023176" y="20193"/>
                            <a:pt x="1174052" y="16669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ubicBezTo>
                            <a:pt x="1486662" y="2953"/>
                            <a:pt x="1394841" y="5525"/>
                            <a:pt x="1303020" y="7620"/>
                          </a:cubicBezTo>
                          <a:cubicBezTo>
                            <a:pt x="1259967" y="8573"/>
                            <a:pt x="1216914" y="9430"/>
                            <a:pt x="1173861" y="10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4" name="Vrije vorm: vorm 9073">
                      <a:extLst>
                        <a:ext uri="{FF2B5EF4-FFF2-40B4-BE49-F238E27FC236}">
                          <a16:creationId xmlns:a16="http://schemas.microsoft.com/office/drawing/2014/main" id="{EF7D5F3F-B78F-606B-8DFF-63EA68D529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4942" y="3155315"/>
                      <a:ext cx="442817" cy="17272"/>
                    </a:xfrm>
                    <a:custGeom>
                      <a:avLst/>
                      <a:gdLst>
                        <a:gd name="connsiteX0" fmla="*/ 410718 w 442817"/>
                        <a:gd name="connsiteY0" fmla="*/ 0 h 17272"/>
                        <a:gd name="connsiteX1" fmla="*/ 380333 w 442817"/>
                        <a:gd name="connsiteY1" fmla="*/ 1714 h 17272"/>
                        <a:gd name="connsiteX2" fmla="*/ 75057 w 442817"/>
                        <a:gd name="connsiteY2" fmla="*/ 10287 h 17272"/>
                        <a:gd name="connsiteX3" fmla="*/ 0 w 442817"/>
                        <a:gd name="connsiteY3" fmla="*/ 13621 h 17272"/>
                        <a:gd name="connsiteX4" fmla="*/ 74581 w 442817"/>
                        <a:gd name="connsiteY4" fmla="*/ 16954 h 17272"/>
                        <a:gd name="connsiteX5" fmla="*/ 381286 w 442817"/>
                        <a:gd name="connsiteY5" fmla="*/ 8382 h 17272"/>
                        <a:gd name="connsiteX6" fmla="*/ 442817 w 442817"/>
                        <a:gd name="connsiteY6" fmla="*/ 2096 h 17272"/>
                        <a:gd name="connsiteX7" fmla="*/ 410623 w 442817"/>
                        <a:gd name="connsiteY7" fmla="*/ 95 h 17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272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4"/>
                          </a:cubicBezTo>
                          <a:cubicBezTo>
                            <a:pt x="278892" y="8763"/>
                            <a:pt x="176879" y="11621"/>
                            <a:pt x="75057" y="10287"/>
                          </a:cubicBezTo>
                          <a:cubicBezTo>
                            <a:pt x="50006" y="11621"/>
                            <a:pt x="25051" y="12859"/>
                            <a:pt x="0" y="13621"/>
                          </a:cubicBezTo>
                          <a:cubicBezTo>
                            <a:pt x="24765" y="14954"/>
                            <a:pt x="49625" y="16097"/>
                            <a:pt x="74581" y="16954"/>
                          </a:cubicBezTo>
                          <a:cubicBezTo>
                            <a:pt x="176879" y="18288"/>
                            <a:pt x="279368" y="15430"/>
                            <a:pt x="381286" y="8382"/>
                          </a:cubicBezTo>
                          <a:cubicBezTo>
                            <a:pt x="401860" y="6477"/>
                            <a:pt x="422339" y="4286"/>
                            <a:pt x="442817" y="2096"/>
                          </a:cubicBezTo>
                          <a:cubicBezTo>
                            <a:pt x="432054" y="1238"/>
                            <a:pt x="421386" y="667"/>
                            <a:pt x="410623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5" name="Vrije vorm: vorm 9074">
                      <a:extLst>
                        <a:ext uri="{FF2B5EF4-FFF2-40B4-BE49-F238E27FC236}">
                          <a16:creationId xmlns:a16="http://schemas.microsoft.com/office/drawing/2014/main" id="{D8F5DD66-F0B7-77E7-9B31-5FDAD183E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96367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762 h 12763"/>
                        <a:gd name="connsiteX3" fmla="*/ 70866 w 80676"/>
                        <a:gd name="connsiteY3" fmla="*/ 0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762"/>
                          </a:cubicBezTo>
                          <a:cubicBezTo>
                            <a:pt x="77438" y="476"/>
                            <a:pt x="74104" y="286"/>
                            <a:pt x="70866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6" name="Vrije vorm: vorm 9075">
                      <a:extLst>
                        <a:ext uri="{FF2B5EF4-FFF2-40B4-BE49-F238E27FC236}">
                          <a16:creationId xmlns:a16="http://schemas.microsoft.com/office/drawing/2014/main" id="{F653CE89-4722-C36F-D8AF-EC23F5779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5920" y="3071875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9077" name="Vrije vorm: vorm 9076">
                  <a:extLst>
                    <a:ext uri="{FF2B5EF4-FFF2-40B4-BE49-F238E27FC236}">
                      <a16:creationId xmlns:a16="http://schemas.microsoft.com/office/drawing/2014/main" id="{1DC5B142-4232-3B23-2AC6-FC1C9688E492}"/>
                    </a:ext>
                  </a:extLst>
                </p:cNvPr>
                <p:cNvSpPr/>
                <p:nvPr/>
              </p:nvSpPr>
              <p:spPr>
                <a:xfrm>
                  <a:off x="7423220" y="2479230"/>
                  <a:ext cx="2598705" cy="121634"/>
                </a:xfrm>
                <a:custGeom>
                  <a:avLst/>
                  <a:gdLst>
                    <a:gd name="connsiteX0" fmla="*/ 2575751 w 2598705"/>
                    <a:gd name="connsiteY0" fmla="*/ 8953 h 121634"/>
                    <a:gd name="connsiteX1" fmla="*/ 2565178 w 2598705"/>
                    <a:gd name="connsiteY1" fmla="*/ 0 h 121634"/>
                    <a:gd name="connsiteX2" fmla="*/ 47530 w 2598705"/>
                    <a:gd name="connsiteY2" fmla="*/ 6953 h 121634"/>
                    <a:gd name="connsiteX3" fmla="*/ 39529 w 2598705"/>
                    <a:gd name="connsiteY3" fmla="*/ 16002 h 121634"/>
                    <a:gd name="connsiteX4" fmla="*/ 190 w 2598705"/>
                    <a:gd name="connsiteY4" fmla="*/ 71628 h 121634"/>
                    <a:gd name="connsiteX5" fmla="*/ 0 w 2598705"/>
                    <a:gd name="connsiteY5" fmla="*/ 121063 h 121634"/>
                    <a:gd name="connsiteX6" fmla="*/ 11525 w 2598705"/>
                    <a:gd name="connsiteY6" fmla="*/ 121634 h 121634"/>
                    <a:gd name="connsiteX7" fmla="*/ 50197 w 2598705"/>
                    <a:gd name="connsiteY7" fmla="*/ 96869 h 121634"/>
                    <a:gd name="connsiteX8" fmla="*/ 373190 w 2598705"/>
                    <a:gd name="connsiteY8" fmla="*/ 39338 h 121634"/>
                    <a:gd name="connsiteX9" fmla="*/ 1291209 w 2598705"/>
                    <a:gd name="connsiteY9" fmla="*/ 43339 h 121634"/>
                    <a:gd name="connsiteX10" fmla="*/ 1318070 w 2598705"/>
                    <a:gd name="connsiteY10" fmla="*/ 41053 h 121634"/>
                    <a:gd name="connsiteX11" fmla="*/ 1296353 w 2598705"/>
                    <a:gd name="connsiteY11" fmla="*/ 41148 h 121634"/>
                    <a:gd name="connsiteX12" fmla="*/ 1083659 w 2598705"/>
                    <a:gd name="connsiteY12" fmla="*/ 40386 h 121634"/>
                    <a:gd name="connsiteX13" fmla="*/ 871061 w 2598705"/>
                    <a:gd name="connsiteY13" fmla="*/ 37052 h 121634"/>
                    <a:gd name="connsiteX14" fmla="*/ 806387 w 2598705"/>
                    <a:gd name="connsiteY14" fmla="*/ 36195 h 121634"/>
                    <a:gd name="connsiteX15" fmla="*/ 612362 w 2598705"/>
                    <a:gd name="connsiteY15" fmla="*/ 32766 h 121634"/>
                    <a:gd name="connsiteX16" fmla="*/ 806387 w 2598705"/>
                    <a:gd name="connsiteY16" fmla="*/ 36195 h 121634"/>
                    <a:gd name="connsiteX17" fmla="*/ 871061 w 2598705"/>
                    <a:gd name="connsiteY17" fmla="*/ 37052 h 121634"/>
                    <a:gd name="connsiteX18" fmla="*/ 1083659 w 2598705"/>
                    <a:gd name="connsiteY18" fmla="*/ 40386 h 121634"/>
                    <a:gd name="connsiteX19" fmla="*/ 1296353 w 2598705"/>
                    <a:gd name="connsiteY19" fmla="*/ 41148 h 121634"/>
                    <a:gd name="connsiteX20" fmla="*/ 1318070 w 2598705"/>
                    <a:gd name="connsiteY20" fmla="*/ 41053 h 121634"/>
                    <a:gd name="connsiteX21" fmla="*/ 1890427 w 2598705"/>
                    <a:gd name="connsiteY21" fmla="*/ 41815 h 121634"/>
                    <a:gd name="connsiteX22" fmla="*/ 1959864 w 2598705"/>
                    <a:gd name="connsiteY22" fmla="*/ 14288 h 121634"/>
                    <a:gd name="connsiteX23" fmla="*/ 2278571 w 2598705"/>
                    <a:gd name="connsiteY23" fmla="*/ 36576 h 121634"/>
                    <a:gd name="connsiteX24" fmla="*/ 2598706 w 2598705"/>
                    <a:gd name="connsiteY24" fmla="*/ 37528 h 121634"/>
                    <a:gd name="connsiteX25" fmla="*/ 2575751 w 2598705"/>
                    <a:gd name="connsiteY25" fmla="*/ 8858 h 121634"/>
                    <a:gd name="connsiteX26" fmla="*/ 438817 w 2598705"/>
                    <a:gd name="connsiteY26" fmla="*/ 27813 h 121634"/>
                    <a:gd name="connsiteX27" fmla="*/ 353759 w 2598705"/>
                    <a:gd name="connsiteY27" fmla="*/ 24860 h 121634"/>
                    <a:gd name="connsiteX28" fmla="*/ 353759 w 2598705"/>
                    <a:gd name="connsiteY28" fmla="*/ 24860 h 121634"/>
                    <a:gd name="connsiteX29" fmla="*/ 438817 w 2598705"/>
                    <a:gd name="connsiteY29" fmla="*/ 27813 h 121634"/>
                    <a:gd name="connsiteX30" fmla="*/ 353759 w 2598705"/>
                    <a:gd name="connsiteY30" fmla="*/ 28194 h 121634"/>
                    <a:gd name="connsiteX31" fmla="*/ 353759 w 2598705"/>
                    <a:gd name="connsiteY31" fmla="*/ 28194 h 121634"/>
                    <a:gd name="connsiteX32" fmla="*/ 491014 w 2598705"/>
                    <a:gd name="connsiteY32" fmla="*/ 32861 h 121634"/>
                    <a:gd name="connsiteX33" fmla="*/ 491014 w 2598705"/>
                    <a:gd name="connsiteY33" fmla="*/ 32861 h 121634"/>
                    <a:gd name="connsiteX34" fmla="*/ 353759 w 2598705"/>
                    <a:gd name="connsiteY34" fmla="*/ 28194 h 121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8705" h="121634">
                      <a:moveTo>
                        <a:pt x="2575751" y="8953"/>
                      </a:moveTo>
                      <a:cubicBezTo>
                        <a:pt x="2572226" y="5620"/>
                        <a:pt x="2568702" y="2667"/>
                        <a:pt x="2565178" y="0"/>
                      </a:cubicBezTo>
                      <a:lnTo>
                        <a:pt x="47530" y="6953"/>
                      </a:lnTo>
                      <a:cubicBezTo>
                        <a:pt x="44863" y="10001"/>
                        <a:pt x="42196" y="12954"/>
                        <a:pt x="39529" y="16002"/>
                      </a:cubicBezTo>
                      <a:cubicBezTo>
                        <a:pt x="24289" y="33147"/>
                        <a:pt x="9049" y="50292"/>
                        <a:pt x="190" y="71628"/>
                      </a:cubicBezTo>
                      <a:lnTo>
                        <a:pt x="0" y="121063"/>
                      </a:lnTo>
                      <a:cubicBezTo>
                        <a:pt x="3810" y="121348"/>
                        <a:pt x="7715" y="121444"/>
                        <a:pt x="11525" y="121634"/>
                      </a:cubicBezTo>
                      <a:cubicBezTo>
                        <a:pt x="23432" y="112395"/>
                        <a:pt x="36386" y="104108"/>
                        <a:pt x="50197" y="96869"/>
                      </a:cubicBezTo>
                      <a:cubicBezTo>
                        <a:pt x="151162" y="44386"/>
                        <a:pt x="262795" y="38290"/>
                        <a:pt x="373190" y="39338"/>
                      </a:cubicBezTo>
                      <a:cubicBezTo>
                        <a:pt x="679514" y="23431"/>
                        <a:pt x="984790" y="68866"/>
                        <a:pt x="1291209" y="43339"/>
                      </a:cubicBezTo>
                      <a:cubicBezTo>
                        <a:pt x="1300163" y="42577"/>
                        <a:pt x="1309116" y="41815"/>
                        <a:pt x="1318070" y="41053"/>
                      </a:cubicBezTo>
                      <a:cubicBezTo>
                        <a:pt x="1310831" y="41053"/>
                        <a:pt x="1303592" y="41148"/>
                        <a:pt x="1296353" y="41148"/>
                      </a:cubicBezTo>
                      <a:cubicBezTo>
                        <a:pt x="1225487" y="41243"/>
                        <a:pt x="1154525" y="41053"/>
                        <a:pt x="1083659" y="40386"/>
                      </a:cubicBezTo>
                      <a:cubicBezTo>
                        <a:pt x="1012793" y="39719"/>
                        <a:pt x="941927" y="38576"/>
                        <a:pt x="871061" y="37052"/>
                      </a:cubicBezTo>
                      <a:cubicBezTo>
                        <a:pt x="849535" y="36862"/>
                        <a:pt x="827913" y="36481"/>
                        <a:pt x="806387" y="36195"/>
                      </a:cubicBezTo>
                      <a:cubicBezTo>
                        <a:pt x="741712" y="35338"/>
                        <a:pt x="677037" y="34290"/>
                        <a:pt x="612362" y="32766"/>
                      </a:cubicBezTo>
                      <a:cubicBezTo>
                        <a:pt x="677037" y="34290"/>
                        <a:pt x="741712" y="35338"/>
                        <a:pt x="806387" y="36195"/>
                      </a:cubicBezTo>
                      <a:cubicBezTo>
                        <a:pt x="827913" y="36481"/>
                        <a:pt x="849535" y="36862"/>
                        <a:pt x="871061" y="37052"/>
                      </a:cubicBezTo>
                      <a:cubicBezTo>
                        <a:pt x="941927" y="38576"/>
                        <a:pt x="1012793" y="39624"/>
                        <a:pt x="1083659" y="40386"/>
                      </a:cubicBezTo>
                      <a:cubicBezTo>
                        <a:pt x="1154525" y="41053"/>
                        <a:pt x="1225487" y="41338"/>
                        <a:pt x="1296353" y="41148"/>
                      </a:cubicBezTo>
                      <a:cubicBezTo>
                        <a:pt x="1303592" y="41148"/>
                        <a:pt x="1310831" y="41148"/>
                        <a:pt x="1318070" y="41053"/>
                      </a:cubicBezTo>
                      <a:cubicBezTo>
                        <a:pt x="1503807" y="25146"/>
                        <a:pt x="1703546" y="5810"/>
                        <a:pt x="1890427" y="41815"/>
                      </a:cubicBezTo>
                      <a:cubicBezTo>
                        <a:pt x="1910048" y="24574"/>
                        <a:pt x="1934147" y="14192"/>
                        <a:pt x="1959864" y="14288"/>
                      </a:cubicBezTo>
                      <a:cubicBezTo>
                        <a:pt x="2065687" y="14478"/>
                        <a:pt x="2172653" y="21526"/>
                        <a:pt x="2278571" y="36576"/>
                      </a:cubicBezTo>
                      <a:cubicBezTo>
                        <a:pt x="2385251" y="38957"/>
                        <a:pt x="2492026" y="37909"/>
                        <a:pt x="2598706" y="37528"/>
                      </a:cubicBezTo>
                      <a:cubicBezTo>
                        <a:pt x="2592324" y="26860"/>
                        <a:pt x="2584323" y="16954"/>
                        <a:pt x="2575751" y="8858"/>
                      </a:cubicBezTo>
                      <a:close/>
                      <a:moveTo>
                        <a:pt x="438817" y="27813"/>
                      </a:moveTo>
                      <a:cubicBezTo>
                        <a:pt x="410432" y="26860"/>
                        <a:pt x="382143" y="26003"/>
                        <a:pt x="353759" y="24860"/>
                      </a:cubicBezTo>
                      <a:cubicBezTo>
                        <a:pt x="353759" y="24860"/>
                        <a:pt x="353759" y="24860"/>
                        <a:pt x="353759" y="24860"/>
                      </a:cubicBezTo>
                      <a:cubicBezTo>
                        <a:pt x="382143" y="25908"/>
                        <a:pt x="410432" y="26860"/>
                        <a:pt x="438817" y="27813"/>
                      </a:cubicBezTo>
                      <a:close/>
                      <a:moveTo>
                        <a:pt x="353759" y="28194"/>
                      </a:moveTo>
                      <a:cubicBezTo>
                        <a:pt x="353759" y="28194"/>
                        <a:pt x="353759" y="28194"/>
                        <a:pt x="353759" y="28194"/>
                      </a:cubicBezTo>
                      <a:cubicBezTo>
                        <a:pt x="399479" y="29908"/>
                        <a:pt x="445294" y="31432"/>
                        <a:pt x="491014" y="32861"/>
                      </a:cubicBezTo>
                      <a:cubicBezTo>
                        <a:pt x="491014" y="32861"/>
                        <a:pt x="491014" y="32861"/>
                        <a:pt x="491014" y="32861"/>
                      </a:cubicBezTo>
                      <a:cubicBezTo>
                        <a:pt x="445294" y="31432"/>
                        <a:pt x="399479" y="29908"/>
                        <a:pt x="353759" y="28194"/>
                      </a:cubicBezTo>
                      <a:close/>
                    </a:path>
                  </a:pathLst>
                </a:custGeom>
                <a:solidFill>
                  <a:srgbClr val="D3C1B3">
                    <a:alpha val="52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078" name="Graphic 8819">
                <a:extLst>
                  <a:ext uri="{FF2B5EF4-FFF2-40B4-BE49-F238E27FC236}">
                    <a16:creationId xmlns:a16="http://schemas.microsoft.com/office/drawing/2014/main" id="{D70E9CEC-47AB-FBDD-FF02-A152E998ED68}"/>
                  </a:ext>
                </a:extLst>
              </p:cNvPr>
              <p:cNvGrpSpPr/>
              <p:nvPr/>
            </p:nvGrpSpPr>
            <p:grpSpPr>
              <a:xfrm>
                <a:off x="7436746" y="1743614"/>
                <a:ext cx="2612421" cy="760666"/>
                <a:chOff x="7436746" y="1743614"/>
                <a:chExt cx="2612421" cy="760666"/>
              </a:xfrm>
            </p:grpSpPr>
            <p:grpSp>
              <p:nvGrpSpPr>
                <p:cNvPr id="9079" name="Graphic 8819">
                  <a:extLst>
                    <a:ext uri="{FF2B5EF4-FFF2-40B4-BE49-F238E27FC236}">
                      <a16:creationId xmlns:a16="http://schemas.microsoft.com/office/drawing/2014/main" id="{72BFC92A-69C7-6890-7797-EBB4FE0E267F}"/>
                    </a:ext>
                  </a:extLst>
                </p:cNvPr>
                <p:cNvGrpSpPr/>
                <p:nvPr/>
              </p:nvGrpSpPr>
              <p:grpSpPr>
                <a:xfrm>
                  <a:off x="7436746" y="1743614"/>
                  <a:ext cx="2612421" cy="760666"/>
                  <a:chOff x="7436746" y="1743614"/>
                  <a:chExt cx="2612421" cy="760666"/>
                </a:xfrm>
              </p:grpSpPr>
              <p:sp>
                <p:nvSpPr>
                  <p:cNvPr id="9080" name="Vrije vorm: vorm 9079">
                    <a:extLst>
                      <a:ext uri="{FF2B5EF4-FFF2-40B4-BE49-F238E27FC236}">
                        <a16:creationId xmlns:a16="http://schemas.microsoft.com/office/drawing/2014/main" id="{8F7E9AE2-F5EB-E957-F392-A73F5553AB5F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45544"/>
                    <a:ext cx="1809" cy="6095"/>
                  </a:xfrm>
                  <a:custGeom>
                    <a:avLst/>
                    <a:gdLst>
                      <a:gd name="connsiteX0" fmla="*/ 0 w 1809"/>
                      <a:gd name="connsiteY0" fmla="*/ 6001 h 6095"/>
                      <a:gd name="connsiteX1" fmla="*/ 1810 w 1809"/>
                      <a:gd name="connsiteY1" fmla="*/ 6096 h 6095"/>
                      <a:gd name="connsiteX2" fmla="*/ 1810 w 1809"/>
                      <a:gd name="connsiteY2" fmla="*/ 95 h 6095"/>
                      <a:gd name="connsiteX3" fmla="*/ 0 w 1809"/>
                      <a:gd name="connsiteY3" fmla="*/ 0 h 6095"/>
                      <a:gd name="connsiteX4" fmla="*/ 0 w 1809"/>
                      <a:gd name="connsiteY4" fmla="*/ 6001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6095">
                        <a:moveTo>
                          <a:pt x="0" y="6001"/>
                        </a:moveTo>
                        <a:cubicBezTo>
                          <a:pt x="571" y="6001"/>
                          <a:pt x="1238" y="6001"/>
                          <a:pt x="1810" y="6096"/>
                        </a:cubicBezTo>
                        <a:lnTo>
                          <a:pt x="1810" y="95"/>
                        </a:lnTo>
                        <a:cubicBezTo>
                          <a:pt x="1238" y="95"/>
                          <a:pt x="571" y="95"/>
                          <a:pt x="0" y="0"/>
                        </a:cubicBezTo>
                        <a:lnTo>
                          <a:pt x="0" y="600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1" name="Vrije vorm: vorm 9080">
                    <a:extLst>
                      <a:ext uri="{FF2B5EF4-FFF2-40B4-BE49-F238E27FC236}">
                        <a16:creationId xmlns:a16="http://schemas.microsoft.com/office/drawing/2014/main" id="{51BE665C-64FD-910A-58D3-C583EC4EE2D8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97538"/>
                    <a:ext cx="1809" cy="47148"/>
                  </a:xfrm>
                  <a:custGeom>
                    <a:avLst/>
                    <a:gdLst>
                      <a:gd name="connsiteX0" fmla="*/ 0 w 1809"/>
                      <a:gd name="connsiteY0" fmla="*/ 47054 h 47148"/>
                      <a:gd name="connsiteX1" fmla="*/ 1810 w 1809"/>
                      <a:gd name="connsiteY1" fmla="*/ 47149 h 47148"/>
                      <a:gd name="connsiteX2" fmla="*/ 1810 w 1809"/>
                      <a:gd name="connsiteY2" fmla="*/ 0 h 47148"/>
                      <a:gd name="connsiteX3" fmla="*/ 0 w 1809"/>
                      <a:gd name="connsiteY3" fmla="*/ 0 h 47148"/>
                      <a:gd name="connsiteX4" fmla="*/ 0 w 1809"/>
                      <a:gd name="connsiteY4" fmla="*/ 47054 h 47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47148">
                        <a:moveTo>
                          <a:pt x="0" y="47054"/>
                        </a:moveTo>
                        <a:cubicBezTo>
                          <a:pt x="571" y="47054"/>
                          <a:pt x="1238" y="47054"/>
                          <a:pt x="1810" y="47149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470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2" name="Vrije vorm: vorm 9081">
                    <a:extLst>
                      <a:ext uri="{FF2B5EF4-FFF2-40B4-BE49-F238E27FC236}">
                        <a16:creationId xmlns:a16="http://schemas.microsoft.com/office/drawing/2014/main" id="{03D714A7-6ACA-CFB3-1CD3-33AB7FECB9CD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8484"/>
                    <a:ext cx="1809" cy="35147"/>
                  </a:xfrm>
                  <a:custGeom>
                    <a:avLst/>
                    <a:gdLst>
                      <a:gd name="connsiteX0" fmla="*/ 0 w 1809"/>
                      <a:gd name="connsiteY0" fmla="*/ 35147 h 35147"/>
                      <a:gd name="connsiteX1" fmla="*/ 1810 w 1809"/>
                      <a:gd name="connsiteY1" fmla="*/ 35147 h 35147"/>
                      <a:gd name="connsiteX2" fmla="*/ 1810 w 1809"/>
                      <a:gd name="connsiteY2" fmla="*/ 0 h 35147"/>
                      <a:gd name="connsiteX3" fmla="*/ 0 w 1809"/>
                      <a:gd name="connsiteY3" fmla="*/ 0 h 35147"/>
                      <a:gd name="connsiteX4" fmla="*/ 0 w 1809"/>
                      <a:gd name="connsiteY4" fmla="*/ 35147 h 3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35147">
                        <a:moveTo>
                          <a:pt x="0" y="35147"/>
                        </a:moveTo>
                        <a:cubicBezTo>
                          <a:pt x="571" y="35147"/>
                          <a:pt x="1238" y="35147"/>
                          <a:pt x="1810" y="35147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35147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3" name="Vrije vorm: vorm 9082">
                    <a:extLst>
                      <a:ext uri="{FF2B5EF4-FFF2-40B4-BE49-F238E27FC236}">
                        <a16:creationId xmlns:a16="http://schemas.microsoft.com/office/drawing/2014/main" id="{A036B3E4-628B-7423-A5F6-318865CFA6E8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4" name="Vrije vorm: vorm 9083">
                    <a:extLst>
                      <a:ext uri="{FF2B5EF4-FFF2-40B4-BE49-F238E27FC236}">
                        <a16:creationId xmlns:a16="http://schemas.microsoft.com/office/drawing/2014/main" id="{19E059E4-221A-C750-4CA6-6CA403957993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5" name="Vrije vorm: vorm 9084">
                    <a:extLst>
                      <a:ext uri="{FF2B5EF4-FFF2-40B4-BE49-F238E27FC236}">
                        <a16:creationId xmlns:a16="http://schemas.microsoft.com/office/drawing/2014/main" id="{5C49A15A-7B61-3926-594D-F2CE1BC2818D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1626"/>
                    <a:ext cx="1809" cy="5524"/>
                  </a:xfrm>
                  <a:custGeom>
                    <a:avLst/>
                    <a:gdLst>
                      <a:gd name="connsiteX0" fmla="*/ 0 w 1809"/>
                      <a:gd name="connsiteY0" fmla="*/ 5334 h 5524"/>
                      <a:gd name="connsiteX1" fmla="*/ 1810 w 1809"/>
                      <a:gd name="connsiteY1" fmla="*/ 5525 h 5524"/>
                      <a:gd name="connsiteX2" fmla="*/ 1810 w 1809"/>
                      <a:gd name="connsiteY2" fmla="*/ 0 h 5524"/>
                      <a:gd name="connsiteX3" fmla="*/ 0 w 1809"/>
                      <a:gd name="connsiteY3" fmla="*/ 0 h 5524"/>
                      <a:gd name="connsiteX4" fmla="*/ 0 w 1809"/>
                      <a:gd name="connsiteY4" fmla="*/ 5334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5524">
                        <a:moveTo>
                          <a:pt x="0" y="5334"/>
                        </a:moveTo>
                        <a:cubicBezTo>
                          <a:pt x="571" y="5334"/>
                          <a:pt x="1238" y="5429"/>
                          <a:pt x="1810" y="5525"/>
                        </a:cubicBezTo>
                        <a:lnTo>
                          <a:pt x="1810" y="0"/>
                        </a:lnTo>
                        <a:cubicBezTo>
                          <a:pt x="1238" y="0"/>
                          <a:pt x="571" y="0"/>
                          <a:pt x="0" y="0"/>
                        </a:cubicBezTo>
                        <a:lnTo>
                          <a:pt x="0" y="533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6" name="Vrije vorm: vorm 9085">
                    <a:extLst>
                      <a:ext uri="{FF2B5EF4-FFF2-40B4-BE49-F238E27FC236}">
                        <a16:creationId xmlns:a16="http://schemas.microsoft.com/office/drawing/2014/main" id="{08E23609-30B1-4A77-0E89-5746A2BED097}"/>
                      </a:ext>
                    </a:extLst>
                  </p:cNvPr>
                  <p:cNvSpPr/>
                  <p:nvPr/>
                </p:nvSpPr>
                <p:spPr>
                  <a:xfrm>
                    <a:off x="7439032" y="2075370"/>
                    <a:ext cx="2609945" cy="150875"/>
                  </a:xfrm>
                  <a:custGeom>
                    <a:avLst/>
                    <a:gdLst>
                      <a:gd name="connsiteX0" fmla="*/ 2603468 w 2609945"/>
                      <a:gd name="connsiteY0" fmla="*/ 45910 h 150875"/>
                      <a:gd name="connsiteX1" fmla="*/ 2603468 w 2609945"/>
                      <a:gd name="connsiteY1" fmla="*/ 45910 h 150875"/>
                      <a:gd name="connsiteX2" fmla="*/ 2603468 w 2609945"/>
                      <a:gd name="connsiteY2" fmla="*/ 150876 h 150875"/>
                      <a:gd name="connsiteX3" fmla="*/ 2609946 w 2609945"/>
                      <a:gd name="connsiteY3" fmla="*/ 150304 h 150875"/>
                      <a:gd name="connsiteX4" fmla="*/ 2609946 w 2609945"/>
                      <a:gd name="connsiteY4" fmla="*/ 0 h 150875"/>
                      <a:gd name="connsiteX5" fmla="*/ 2608040 w 2609945"/>
                      <a:gd name="connsiteY5" fmla="*/ 95 h 150875"/>
                      <a:gd name="connsiteX6" fmla="*/ 2608040 w 2609945"/>
                      <a:gd name="connsiteY6" fmla="*/ 19717 h 150875"/>
                      <a:gd name="connsiteX7" fmla="*/ 1942624 w 2609945"/>
                      <a:gd name="connsiteY7" fmla="*/ 25051 h 150875"/>
                      <a:gd name="connsiteX8" fmla="*/ 1940338 w 2609945"/>
                      <a:gd name="connsiteY8" fmla="*/ 25527 h 150875"/>
                      <a:gd name="connsiteX9" fmla="*/ 1937480 w 2609945"/>
                      <a:gd name="connsiteY9" fmla="*/ 25527 h 150875"/>
                      <a:gd name="connsiteX10" fmla="*/ 1940147 w 2609945"/>
                      <a:gd name="connsiteY10" fmla="*/ 25051 h 150875"/>
                      <a:gd name="connsiteX11" fmla="*/ 1180052 w 2609945"/>
                      <a:gd name="connsiteY11" fmla="*/ 31147 h 150875"/>
                      <a:gd name="connsiteX12" fmla="*/ 1186815 w 2609945"/>
                      <a:gd name="connsiteY12" fmla="*/ 31528 h 150875"/>
                      <a:gd name="connsiteX13" fmla="*/ 912590 w 2609945"/>
                      <a:gd name="connsiteY13" fmla="*/ 33719 h 150875"/>
                      <a:gd name="connsiteX14" fmla="*/ 862775 w 2609945"/>
                      <a:gd name="connsiteY14" fmla="*/ 33719 h 150875"/>
                      <a:gd name="connsiteX15" fmla="*/ 859631 w 2609945"/>
                      <a:gd name="connsiteY15" fmla="*/ 33719 h 150875"/>
                      <a:gd name="connsiteX16" fmla="*/ 809816 w 2609945"/>
                      <a:gd name="connsiteY16" fmla="*/ 34576 h 150875"/>
                      <a:gd name="connsiteX17" fmla="*/ 595884 w 2609945"/>
                      <a:gd name="connsiteY17" fmla="*/ 36290 h 150875"/>
                      <a:gd name="connsiteX18" fmla="*/ 601694 w 2609945"/>
                      <a:gd name="connsiteY18" fmla="*/ 35814 h 150875"/>
                      <a:gd name="connsiteX19" fmla="*/ 99536 w 2609945"/>
                      <a:gd name="connsiteY19" fmla="*/ 39815 h 150875"/>
                      <a:gd name="connsiteX20" fmla="*/ 96107 w 2609945"/>
                      <a:gd name="connsiteY20" fmla="*/ 40291 h 150875"/>
                      <a:gd name="connsiteX21" fmla="*/ 84201 w 2609945"/>
                      <a:gd name="connsiteY21" fmla="*/ 40291 h 150875"/>
                      <a:gd name="connsiteX22" fmla="*/ 87344 w 2609945"/>
                      <a:gd name="connsiteY22" fmla="*/ 39910 h 150875"/>
                      <a:gd name="connsiteX23" fmla="*/ 0 w 2609945"/>
                      <a:gd name="connsiteY23" fmla="*/ 40577 h 150875"/>
                      <a:gd name="connsiteX24" fmla="*/ 0 w 2609945"/>
                      <a:gd name="connsiteY24" fmla="*/ 57626 h 150875"/>
                      <a:gd name="connsiteX25" fmla="*/ 2603754 w 2609945"/>
                      <a:gd name="connsiteY25" fmla="*/ 36862 h 150875"/>
                      <a:gd name="connsiteX26" fmla="*/ 2603754 w 2609945"/>
                      <a:gd name="connsiteY26" fmla="*/ 45815 h 150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09945" h="150875">
                        <a:moveTo>
                          <a:pt x="2603468" y="45910"/>
                        </a:moveTo>
                        <a:lnTo>
                          <a:pt x="2603468" y="45910"/>
                        </a:lnTo>
                        <a:lnTo>
                          <a:pt x="2603468" y="150876"/>
                        </a:lnTo>
                        <a:cubicBezTo>
                          <a:pt x="2605659" y="150686"/>
                          <a:pt x="2607755" y="150495"/>
                          <a:pt x="2609946" y="150304"/>
                        </a:cubicBezTo>
                        <a:lnTo>
                          <a:pt x="2609946" y="0"/>
                        </a:lnTo>
                        <a:cubicBezTo>
                          <a:pt x="2609279" y="0"/>
                          <a:pt x="2608612" y="0"/>
                          <a:pt x="2608040" y="95"/>
                        </a:cubicBezTo>
                        <a:lnTo>
                          <a:pt x="2608040" y="19717"/>
                        </a:lnTo>
                        <a:cubicBezTo>
                          <a:pt x="2608040" y="19717"/>
                          <a:pt x="1942624" y="25051"/>
                          <a:pt x="1942624" y="25051"/>
                        </a:cubicBezTo>
                        <a:cubicBezTo>
                          <a:pt x="1941862" y="25241"/>
                          <a:pt x="1941100" y="25337"/>
                          <a:pt x="1940338" y="25527"/>
                        </a:cubicBezTo>
                        <a:lnTo>
                          <a:pt x="1937480" y="25527"/>
                        </a:lnTo>
                        <a:cubicBezTo>
                          <a:pt x="1938338" y="25432"/>
                          <a:pt x="1939290" y="25241"/>
                          <a:pt x="1940147" y="25051"/>
                        </a:cubicBezTo>
                        <a:lnTo>
                          <a:pt x="1180052" y="31147"/>
                        </a:lnTo>
                        <a:cubicBezTo>
                          <a:pt x="1182338" y="31242"/>
                          <a:pt x="1184529" y="31433"/>
                          <a:pt x="1186815" y="31528"/>
                        </a:cubicBezTo>
                        <a:lnTo>
                          <a:pt x="912590" y="33719"/>
                        </a:lnTo>
                        <a:cubicBezTo>
                          <a:pt x="896017" y="33528"/>
                          <a:pt x="879348" y="33528"/>
                          <a:pt x="862775" y="33719"/>
                        </a:cubicBezTo>
                        <a:lnTo>
                          <a:pt x="859631" y="33719"/>
                        </a:lnTo>
                        <a:cubicBezTo>
                          <a:pt x="843058" y="33909"/>
                          <a:pt x="826389" y="34195"/>
                          <a:pt x="809816" y="34576"/>
                        </a:cubicBezTo>
                        <a:lnTo>
                          <a:pt x="595884" y="36290"/>
                        </a:lnTo>
                        <a:cubicBezTo>
                          <a:pt x="597789" y="36100"/>
                          <a:pt x="599789" y="35909"/>
                          <a:pt x="601694" y="35814"/>
                        </a:cubicBezTo>
                        <a:lnTo>
                          <a:pt x="99536" y="39815"/>
                        </a:lnTo>
                        <a:lnTo>
                          <a:pt x="96107" y="40291"/>
                        </a:lnTo>
                        <a:lnTo>
                          <a:pt x="84201" y="40291"/>
                        </a:lnTo>
                        <a:cubicBezTo>
                          <a:pt x="84201" y="40291"/>
                          <a:pt x="87344" y="39910"/>
                          <a:pt x="87344" y="39910"/>
                        </a:cubicBezTo>
                        <a:lnTo>
                          <a:pt x="0" y="40577"/>
                        </a:lnTo>
                        <a:lnTo>
                          <a:pt x="0" y="57626"/>
                        </a:lnTo>
                        <a:cubicBezTo>
                          <a:pt x="0" y="57626"/>
                          <a:pt x="2603754" y="36862"/>
                          <a:pt x="2603754" y="36862"/>
                        </a:cubicBezTo>
                        <a:lnTo>
                          <a:pt x="2603754" y="458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7" name="Vrije vorm: vorm 9086">
                    <a:extLst>
                      <a:ext uri="{FF2B5EF4-FFF2-40B4-BE49-F238E27FC236}">
                        <a16:creationId xmlns:a16="http://schemas.microsoft.com/office/drawing/2014/main" id="{BA4192DB-B449-A006-EF53-3AF404E95DE7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776380"/>
                    <a:ext cx="1905" cy="63817"/>
                  </a:xfrm>
                  <a:custGeom>
                    <a:avLst/>
                    <a:gdLst>
                      <a:gd name="connsiteX0" fmla="*/ 0 w 1905"/>
                      <a:gd name="connsiteY0" fmla="*/ 0 h 63817"/>
                      <a:gd name="connsiteX1" fmla="*/ 0 w 1905"/>
                      <a:gd name="connsiteY1" fmla="*/ 63627 h 63817"/>
                      <a:gd name="connsiteX2" fmla="*/ 1905 w 1905"/>
                      <a:gd name="connsiteY2" fmla="*/ 63818 h 63817"/>
                      <a:gd name="connsiteX3" fmla="*/ 1905 w 1905"/>
                      <a:gd name="connsiteY3" fmla="*/ 6287 h 63817"/>
                      <a:gd name="connsiteX4" fmla="*/ 0 w 1905"/>
                      <a:gd name="connsiteY4" fmla="*/ 0 h 6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63817">
                        <a:moveTo>
                          <a:pt x="0" y="0"/>
                        </a:moveTo>
                        <a:lnTo>
                          <a:pt x="0" y="63627"/>
                        </a:lnTo>
                        <a:cubicBezTo>
                          <a:pt x="667" y="63627"/>
                          <a:pt x="1238" y="63722"/>
                          <a:pt x="1905" y="63818"/>
                        </a:cubicBezTo>
                        <a:lnTo>
                          <a:pt x="1905" y="6287"/>
                        </a:lnTo>
                        <a:cubicBezTo>
                          <a:pt x="1334" y="4191"/>
                          <a:pt x="667" y="209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8" name="Vrije vorm: vorm 9087">
                    <a:extLst>
                      <a:ext uri="{FF2B5EF4-FFF2-40B4-BE49-F238E27FC236}">
                        <a16:creationId xmlns:a16="http://schemas.microsoft.com/office/drawing/2014/main" id="{3244E1D3-C8B5-14F4-ADCA-D69DCAC15E72}"/>
                      </a:ext>
                    </a:extLst>
                  </p:cNvPr>
                  <p:cNvSpPr/>
                  <p:nvPr/>
                </p:nvSpPr>
                <p:spPr>
                  <a:xfrm>
                    <a:off x="8572888" y="1743709"/>
                    <a:ext cx="1449323" cy="11525"/>
                  </a:xfrm>
                  <a:custGeom>
                    <a:avLst/>
                    <a:gdLst>
                      <a:gd name="connsiteX0" fmla="*/ 1449324 w 1449323"/>
                      <a:gd name="connsiteY0" fmla="*/ 0 h 11525"/>
                      <a:gd name="connsiteX1" fmla="*/ 0 w 1449323"/>
                      <a:gd name="connsiteY1" fmla="*/ 11525 h 11525"/>
                      <a:gd name="connsiteX2" fmla="*/ 0 w 1449323"/>
                      <a:gd name="connsiteY2" fmla="*/ 11525 h 11525"/>
                      <a:gd name="connsiteX3" fmla="*/ 1449324 w 1449323"/>
                      <a:gd name="connsiteY3" fmla="*/ 0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9323" h="11525">
                        <a:moveTo>
                          <a:pt x="1449324" y="0"/>
                        </a:moveTo>
                        <a:cubicBezTo>
                          <a:pt x="965835" y="3239"/>
                          <a:pt x="488251" y="6382"/>
                          <a:pt x="0" y="11525"/>
                        </a:cubicBezTo>
                        <a:cubicBezTo>
                          <a:pt x="44482" y="11144"/>
                          <a:pt x="762" y="11525"/>
                          <a:pt x="0" y="11525"/>
                        </a:cubicBezTo>
                        <a:cubicBezTo>
                          <a:pt x="488251" y="6287"/>
                          <a:pt x="965835" y="3239"/>
                          <a:pt x="1449324" y="0"/>
                        </a:cubicBezTo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89" name="Vrije vorm: vorm 9088">
                    <a:extLst>
                      <a:ext uri="{FF2B5EF4-FFF2-40B4-BE49-F238E27FC236}">
                        <a16:creationId xmlns:a16="http://schemas.microsoft.com/office/drawing/2014/main" id="{32BA3F04-4902-F6F7-A42F-316BA8E4C5FD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27103"/>
                    <a:ext cx="6381" cy="2476"/>
                  </a:xfrm>
                  <a:custGeom>
                    <a:avLst/>
                    <a:gdLst>
                      <a:gd name="connsiteX0" fmla="*/ 0 w 6381"/>
                      <a:gd name="connsiteY0" fmla="*/ 2476 h 2476"/>
                      <a:gd name="connsiteX1" fmla="*/ 6382 w 6381"/>
                      <a:gd name="connsiteY1" fmla="*/ 1905 h 2476"/>
                      <a:gd name="connsiteX2" fmla="*/ 6382 w 6381"/>
                      <a:gd name="connsiteY2" fmla="*/ 0 h 2476"/>
                      <a:gd name="connsiteX3" fmla="*/ 0 w 6381"/>
                      <a:gd name="connsiteY3" fmla="*/ 667 h 2476"/>
                      <a:gd name="connsiteX4" fmla="*/ 0 w 6381"/>
                      <a:gd name="connsiteY4" fmla="*/ 2381 h 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476">
                        <a:moveTo>
                          <a:pt x="0" y="2476"/>
                        </a:moveTo>
                        <a:cubicBezTo>
                          <a:pt x="2096" y="2286"/>
                          <a:pt x="4286" y="2096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476"/>
                          <a:pt x="0" y="667"/>
                        </a:cubicBezTo>
                        <a:lnTo>
                          <a:pt x="0" y="238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0" name="Vrije vorm: vorm 9089">
                    <a:extLst>
                      <a:ext uri="{FF2B5EF4-FFF2-40B4-BE49-F238E27FC236}">
                        <a16:creationId xmlns:a16="http://schemas.microsoft.com/office/drawing/2014/main" id="{0F4CC867-D9C4-66F4-83D8-18BD36045DE9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52402"/>
                    <a:ext cx="1905" cy="102393"/>
                  </a:xfrm>
                  <a:custGeom>
                    <a:avLst/>
                    <a:gdLst>
                      <a:gd name="connsiteX0" fmla="*/ 95 w 1905"/>
                      <a:gd name="connsiteY0" fmla="*/ 102394 h 102393"/>
                      <a:gd name="connsiteX1" fmla="*/ 1905 w 1905"/>
                      <a:gd name="connsiteY1" fmla="*/ 102394 h 102393"/>
                      <a:gd name="connsiteX2" fmla="*/ 1905 w 1905"/>
                      <a:gd name="connsiteY2" fmla="*/ 95 h 102393"/>
                      <a:gd name="connsiteX3" fmla="*/ 0 w 1905"/>
                      <a:gd name="connsiteY3" fmla="*/ 0 h 102393"/>
                      <a:gd name="connsiteX4" fmla="*/ 0 w 1905"/>
                      <a:gd name="connsiteY4" fmla="*/ 102298 h 10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102393">
                        <a:moveTo>
                          <a:pt x="95" y="102394"/>
                        </a:moveTo>
                        <a:cubicBezTo>
                          <a:pt x="667" y="102394"/>
                          <a:pt x="1334" y="102394"/>
                          <a:pt x="1905" y="102394"/>
                        </a:cubicBezTo>
                        <a:lnTo>
                          <a:pt x="1905" y="95"/>
                        </a:lnTo>
                        <a:cubicBezTo>
                          <a:pt x="1238" y="95"/>
                          <a:pt x="667" y="95"/>
                          <a:pt x="0" y="0"/>
                        </a:cubicBezTo>
                        <a:lnTo>
                          <a:pt x="0" y="102298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1" name="Vrije vorm: vorm 9090">
                    <a:extLst>
                      <a:ext uri="{FF2B5EF4-FFF2-40B4-BE49-F238E27FC236}">
                        <a16:creationId xmlns:a16="http://schemas.microsoft.com/office/drawing/2014/main" id="{F34F42E8-56C4-5401-074B-182E06D574B9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30342"/>
                    <a:ext cx="6476" cy="167449"/>
                  </a:xfrm>
                  <a:custGeom>
                    <a:avLst/>
                    <a:gdLst>
                      <a:gd name="connsiteX0" fmla="*/ 95 w 6476"/>
                      <a:gd name="connsiteY0" fmla="*/ 167450 h 167449"/>
                      <a:gd name="connsiteX1" fmla="*/ 6477 w 6476"/>
                      <a:gd name="connsiteY1" fmla="*/ 167164 h 167449"/>
                      <a:gd name="connsiteX2" fmla="*/ 6477 w 6476"/>
                      <a:gd name="connsiteY2" fmla="*/ 0 h 167449"/>
                      <a:gd name="connsiteX3" fmla="*/ 0 w 6476"/>
                      <a:gd name="connsiteY3" fmla="*/ 667 h 167449"/>
                      <a:gd name="connsiteX4" fmla="*/ 0 w 6476"/>
                      <a:gd name="connsiteY4" fmla="*/ 167354 h 16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6" h="167449">
                        <a:moveTo>
                          <a:pt x="95" y="167450"/>
                        </a:moveTo>
                        <a:cubicBezTo>
                          <a:pt x="2191" y="167450"/>
                          <a:pt x="4381" y="167259"/>
                          <a:pt x="6477" y="167164"/>
                        </a:cubicBezTo>
                        <a:lnTo>
                          <a:pt x="6477" y="0"/>
                        </a:lnTo>
                        <a:cubicBezTo>
                          <a:pt x="4286" y="191"/>
                          <a:pt x="2191" y="476"/>
                          <a:pt x="0" y="667"/>
                        </a:cubicBezTo>
                        <a:lnTo>
                          <a:pt x="0" y="1673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2" name="Vrije vorm: vorm 9091">
                    <a:extLst>
                      <a:ext uri="{FF2B5EF4-FFF2-40B4-BE49-F238E27FC236}">
                        <a16:creationId xmlns:a16="http://schemas.microsoft.com/office/drawing/2014/main" id="{CCAB4BB8-1FF0-9E14-0C9D-B3145DB3B3C5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398839"/>
                    <a:ext cx="6381" cy="2190"/>
                  </a:xfrm>
                  <a:custGeom>
                    <a:avLst/>
                    <a:gdLst>
                      <a:gd name="connsiteX0" fmla="*/ 0 w 6381"/>
                      <a:gd name="connsiteY0" fmla="*/ 2191 h 2190"/>
                      <a:gd name="connsiteX1" fmla="*/ 6382 w 6381"/>
                      <a:gd name="connsiteY1" fmla="*/ 1905 h 2190"/>
                      <a:gd name="connsiteX2" fmla="*/ 6382 w 6381"/>
                      <a:gd name="connsiteY2" fmla="*/ 0 h 2190"/>
                      <a:gd name="connsiteX3" fmla="*/ 0 w 6381"/>
                      <a:gd name="connsiteY3" fmla="*/ 476 h 2190"/>
                      <a:gd name="connsiteX4" fmla="*/ 0 w 6381"/>
                      <a:gd name="connsiteY4" fmla="*/ 2191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190">
                        <a:moveTo>
                          <a:pt x="0" y="2191"/>
                        </a:moveTo>
                        <a:cubicBezTo>
                          <a:pt x="2096" y="2191"/>
                          <a:pt x="4286" y="2000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286"/>
                          <a:pt x="0" y="476"/>
                        </a:cubicBez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3" name="Vrije vorm: vorm 9092">
                    <a:extLst>
                      <a:ext uri="{FF2B5EF4-FFF2-40B4-BE49-F238E27FC236}">
                        <a16:creationId xmlns:a16="http://schemas.microsoft.com/office/drawing/2014/main" id="{40D32D61-FAB8-CC33-BC4C-7D63DFCDEE2F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402173"/>
                    <a:ext cx="6381" cy="46101"/>
                  </a:xfrm>
                  <a:custGeom>
                    <a:avLst/>
                    <a:gdLst>
                      <a:gd name="connsiteX0" fmla="*/ 0 w 6381"/>
                      <a:gd name="connsiteY0" fmla="*/ 45911 h 46101"/>
                      <a:gd name="connsiteX1" fmla="*/ 6382 w 6381"/>
                      <a:gd name="connsiteY1" fmla="*/ 46101 h 46101"/>
                      <a:gd name="connsiteX2" fmla="*/ 6382 w 6381"/>
                      <a:gd name="connsiteY2" fmla="*/ 0 h 46101"/>
                      <a:gd name="connsiteX3" fmla="*/ 0 w 6381"/>
                      <a:gd name="connsiteY3" fmla="*/ 476 h 46101"/>
                      <a:gd name="connsiteX4" fmla="*/ 0 w 6381"/>
                      <a:gd name="connsiteY4" fmla="*/ 45911 h 4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46101">
                        <a:moveTo>
                          <a:pt x="0" y="45911"/>
                        </a:moveTo>
                        <a:lnTo>
                          <a:pt x="6382" y="46101"/>
                        </a:lnTo>
                        <a:lnTo>
                          <a:pt x="6382" y="0"/>
                        </a:lnTo>
                        <a:cubicBezTo>
                          <a:pt x="4191" y="191"/>
                          <a:pt x="2096" y="286"/>
                          <a:pt x="0" y="476"/>
                        </a:cubicBezTo>
                        <a:lnTo>
                          <a:pt x="0" y="4591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4" name="Vrije vorm: vorm 9093">
                    <a:extLst>
                      <a:ext uri="{FF2B5EF4-FFF2-40B4-BE49-F238E27FC236}">
                        <a16:creationId xmlns:a16="http://schemas.microsoft.com/office/drawing/2014/main" id="{CF9E3A12-0645-FE6F-79C0-5150F6BF7243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19719"/>
                    <a:ext cx="138398" cy="9048"/>
                  </a:xfrm>
                  <a:custGeom>
                    <a:avLst/>
                    <a:gdLst>
                      <a:gd name="connsiteX0" fmla="*/ 0 w 138398"/>
                      <a:gd name="connsiteY0" fmla="*/ 8287 h 9048"/>
                      <a:gd name="connsiteX1" fmla="*/ 0 w 138398"/>
                      <a:gd name="connsiteY1" fmla="*/ 9049 h 9048"/>
                      <a:gd name="connsiteX2" fmla="*/ 138398 w 138398"/>
                      <a:gd name="connsiteY2" fmla="*/ 0 h 9048"/>
                      <a:gd name="connsiteX3" fmla="*/ 3334 w 138398"/>
                      <a:gd name="connsiteY3" fmla="*/ 3715 h 9048"/>
                      <a:gd name="connsiteX4" fmla="*/ 0 w 138398"/>
                      <a:gd name="connsiteY4" fmla="*/ 8192 h 9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8" h="9048">
                        <a:moveTo>
                          <a:pt x="0" y="8287"/>
                        </a:moveTo>
                        <a:lnTo>
                          <a:pt x="0" y="9049"/>
                        </a:lnTo>
                        <a:cubicBezTo>
                          <a:pt x="46006" y="5239"/>
                          <a:pt x="92107" y="2096"/>
                          <a:pt x="138398" y="0"/>
                        </a:cubicBezTo>
                        <a:cubicBezTo>
                          <a:pt x="93440" y="286"/>
                          <a:pt x="48387" y="1715"/>
                          <a:pt x="3334" y="3715"/>
                        </a:cubicBezTo>
                        <a:cubicBezTo>
                          <a:pt x="2191" y="5239"/>
                          <a:pt x="1048" y="6667"/>
                          <a:pt x="0" y="819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5" name="Vrije vorm: vorm 9094">
                    <a:extLst>
                      <a:ext uri="{FF2B5EF4-FFF2-40B4-BE49-F238E27FC236}">
                        <a16:creationId xmlns:a16="http://schemas.microsoft.com/office/drawing/2014/main" id="{85DCFEFF-A549-FF1D-BE97-4EAFF9BFDD0D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6" name="Vrije vorm: vorm 9095">
                    <a:extLst>
                      <a:ext uri="{FF2B5EF4-FFF2-40B4-BE49-F238E27FC236}">
                        <a16:creationId xmlns:a16="http://schemas.microsoft.com/office/drawing/2014/main" id="{F62430A8-619F-84EE-16FE-BFFE63AB4B6E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7" name="Vrije vorm: vorm 9096">
                    <a:extLst>
                      <a:ext uri="{FF2B5EF4-FFF2-40B4-BE49-F238E27FC236}">
                        <a16:creationId xmlns:a16="http://schemas.microsoft.com/office/drawing/2014/main" id="{5CE2812A-F83A-8635-7DAC-701FEF89FF11}"/>
                      </a:ext>
                    </a:extLst>
                  </p:cNvPr>
                  <p:cNvSpPr/>
                  <p:nvPr/>
                </p:nvSpPr>
                <p:spPr>
                  <a:xfrm>
                    <a:off x="8572983" y="1743614"/>
                    <a:ext cx="1471517" cy="24479"/>
                  </a:xfrm>
                  <a:custGeom>
                    <a:avLst/>
                    <a:gdLst>
                      <a:gd name="connsiteX0" fmla="*/ 1465802 w 1471517"/>
                      <a:gd name="connsiteY0" fmla="*/ 8763 h 24479"/>
                      <a:gd name="connsiteX1" fmla="*/ 1454944 w 1471517"/>
                      <a:gd name="connsiteY1" fmla="*/ 0 h 24479"/>
                      <a:gd name="connsiteX2" fmla="*/ 0 w 1471517"/>
                      <a:gd name="connsiteY2" fmla="*/ 11621 h 24479"/>
                      <a:gd name="connsiteX3" fmla="*/ 151543 w 1471517"/>
                      <a:gd name="connsiteY3" fmla="*/ 18288 h 24479"/>
                      <a:gd name="connsiteX4" fmla="*/ 377381 w 1471517"/>
                      <a:gd name="connsiteY4" fmla="*/ 19812 h 24479"/>
                      <a:gd name="connsiteX5" fmla="*/ 603599 w 1471517"/>
                      <a:gd name="connsiteY5" fmla="*/ 13145 h 24479"/>
                      <a:gd name="connsiteX6" fmla="*/ 1056513 w 1471517"/>
                      <a:gd name="connsiteY6" fmla="*/ 11335 h 24479"/>
                      <a:gd name="connsiteX7" fmla="*/ 1471517 w 1471517"/>
                      <a:gd name="connsiteY7" fmla="*/ 24479 h 24479"/>
                      <a:gd name="connsiteX8" fmla="*/ 1465897 w 1471517"/>
                      <a:gd name="connsiteY8" fmla="*/ 8763 h 2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517" h="24479">
                        <a:moveTo>
                          <a:pt x="1465802" y="8763"/>
                        </a:moveTo>
                        <a:cubicBezTo>
                          <a:pt x="1462469" y="5429"/>
                          <a:pt x="1458849" y="2572"/>
                          <a:pt x="1454944" y="0"/>
                        </a:cubicBezTo>
                        <a:lnTo>
                          <a:pt x="0" y="11621"/>
                        </a:lnTo>
                        <a:cubicBezTo>
                          <a:pt x="50482" y="14573"/>
                          <a:pt x="100965" y="16859"/>
                          <a:pt x="151543" y="18288"/>
                        </a:cubicBezTo>
                        <a:cubicBezTo>
                          <a:pt x="226790" y="20860"/>
                          <a:pt x="302038" y="21622"/>
                          <a:pt x="377381" y="19812"/>
                        </a:cubicBezTo>
                        <a:cubicBezTo>
                          <a:pt x="452723" y="18098"/>
                          <a:pt x="528066" y="14764"/>
                          <a:pt x="603599" y="13145"/>
                        </a:cubicBezTo>
                        <a:cubicBezTo>
                          <a:pt x="754570" y="9525"/>
                          <a:pt x="905637" y="9335"/>
                          <a:pt x="1056513" y="11335"/>
                        </a:cubicBezTo>
                        <a:cubicBezTo>
                          <a:pt x="1195007" y="14288"/>
                          <a:pt x="1333310" y="19050"/>
                          <a:pt x="1471517" y="24479"/>
                        </a:cubicBezTo>
                        <a:cubicBezTo>
                          <a:pt x="1469803" y="19241"/>
                          <a:pt x="1467898" y="14002"/>
                          <a:pt x="1465897" y="876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8" name="Vrije vorm: vorm 9097">
                    <a:extLst>
                      <a:ext uri="{FF2B5EF4-FFF2-40B4-BE49-F238E27FC236}">
                        <a16:creationId xmlns:a16="http://schemas.microsoft.com/office/drawing/2014/main" id="{A799F8C9-7229-0B3B-7299-6EB79CD4C124}"/>
                      </a:ext>
                    </a:extLst>
                  </p:cNvPr>
                  <p:cNvSpPr/>
                  <p:nvPr/>
                </p:nvSpPr>
                <p:spPr>
                  <a:xfrm>
                    <a:off x="8298568" y="2109184"/>
                    <a:ext cx="3143" cy="9525"/>
                  </a:xfrm>
                  <a:custGeom>
                    <a:avLst/>
                    <a:gdLst>
                      <a:gd name="connsiteX0" fmla="*/ 0 w 3143"/>
                      <a:gd name="connsiteY0" fmla="*/ 0 h 9525"/>
                      <a:gd name="connsiteX1" fmla="*/ 3143 w 3143"/>
                      <a:gd name="connsiteY1" fmla="*/ 0 h 9525"/>
                      <a:gd name="connsiteX2" fmla="*/ 0 w 3143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" h="9525">
                        <a:moveTo>
                          <a:pt x="0" y="0"/>
                        </a:moveTo>
                        <a:lnTo>
                          <a:pt x="3143" y="0"/>
                        </a:lnTo>
                        <a:cubicBezTo>
                          <a:pt x="2095" y="0"/>
                          <a:pt x="1048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099" name="Vrije vorm: vorm 9098">
                    <a:extLst>
                      <a:ext uri="{FF2B5EF4-FFF2-40B4-BE49-F238E27FC236}">
                        <a16:creationId xmlns:a16="http://schemas.microsoft.com/office/drawing/2014/main" id="{C1DA7D67-6765-8C20-A405-B8495F3084FF}"/>
                      </a:ext>
                    </a:extLst>
                  </p:cNvPr>
                  <p:cNvSpPr/>
                  <p:nvPr/>
                </p:nvSpPr>
                <p:spPr>
                  <a:xfrm>
                    <a:off x="9629496" y="1761902"/>
                    <a:ext cx="417099" cy="13144"/>
                  </a:xfrm>
                  <a:custGeom>
                    <a:avLst/>
                    <a:gdLst>
                      <a:gd name="connsiteX0" fmla="*/ 414909 w 417099"/>
                      <a:gd name="connsiteY0" fmla="*/ 6286 h 13144"/>
                      <a:gd name="connsiteX1" fmla="*/ 0 w 417099"/>
                      <a:gd name="connsiteY1" fmla="*/ 0 h 13144"/>
                      <a:gd name="connsiteX2" fmla="*/ 417100 w 417099"/>
                      <a:gd name="connsiteY2" fmla="*/ 13144 h 13144"/>
                      <a:gd name="connsiteX3" fmla="*/ 415004 w 417099"/>
                      <a:gd name="connsiteY3" fmla="*/ 6286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7099" h="13144">
                        <a:moveTo>
                          <a:pt x="414909" y="6286"/>
                        </a:moveTo>
                        <a:cubicBezTo>
                          <a:pt x="276606" y="3143"/>
                          <a:pt x="138303" y="667"/>
                          <a:pt x="0" y="0"/>
                        </a:cubicBezTo>
                        <a:cubicBezTo>
                          <a:pt x="139160" y="2953"/>
                          <a:pt x="278130" y="7715"/>
                          <a:pt x="417100" y="13144"/>
                        </a:cubicBezTo>
                        <a:cubicBezTo>
                          <a:pt x="416433" y="10858"/>
                          <a:pt x="415671" y="8573"/>
                          <a:pt x="415004" y="628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0" name="Vrije vorm: vorm 9099">
                    <a:extLst>
                      <a:ext uri="{FF2B5EF4-FFF2-40B4-BE49-F238E27FC236}">
                        <a16:creationId xmlns:a16="http://schemas.microsoft.com/office/drawing/2014/main" id="{CE2D803C-C866-DB5C-6634-5A3CB902F785}"/>
                      </a:ext>
                    </a:extLst>
                  </p:cNvPr>
                  <p:cNvSpPr/>
                  <p:nvPr/>
                </p:nvSpPr>
                <p:spPr>
                  <a:xfrm>
                    <a:off x="7575430" y="1818767"/>
                    <a:ext cx="76580" cy="1047"/>
                  </a:xfrm>
                  <a:custGeom>
                    <a:avLst/>
                    <a:gdLst>
                      <a:gd name="connsiteX0" fmla="*/ 0 w 76580"/>
                      <a:gd name="connsiteY0" fmla="*/ 1048 h 1047"/>
                      <a:gd name="connsiteX1" fmla="*/ 0 w 76580"/>
                      <a:gd name="connsiteY1" fmla="*/ 1048 h 1047"/>
                      <a:gd name="connsiteX2" fmla="*/ 76581 w 76580"/>
                      <a:gd name="connsiteY2" fmla="*/ 0 h 1047"/>
                      <a:gd name="connsiteX3" fmla="*/ 95 w 76580"/>
                      <a:gd name="connsiteY3" fmla="*/ 1048 h 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580" h="1047">
                        <a:moveTo>
                          <a:pt x="0" y="1048"/>
                        </a:moveTo>
                        <a:cubicBezTo>
                          <a:pt x="0" y="1048"/>
                          <a:pt x="0" y="1048"/>
                          <a:pt x="0" y="1048"/>
                        </a:cubicBezTo>
                        <a:cubicBezTo>
                          <a:pt x="25527" y="381"/>
                          <a:pt x="51054" y="95"/>
                          <a:pt x="76581" y="0"/>
                        </a:cubicBezTo>
                        <a:cubicBezTo>
                          <a:pt x="51054" y="0"/>
                          <a:pt x="25622" y="476"/>
                          <a:pt x="95" y="1048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1" name="Vrije vorm: vorm 9100">
                    <a:extLst>
                      <a:ext uri="{FF2B5EF4-FFF2-40B4-BE49-F238E27FC236}">
                        <a16:creationId xmlns:a16="http://schemas.microsoft.com/office/drawing/2014/main" id="{119E9930-5698-78A9-F719-B15E3E136895}"/>
                      </a:ext>
                    </a:extLst>
                  </p:cNvPr>
                  <p:cNvSpPr/>
                  <p:nvPr/>
                </p:nvSpPr>
                <p:spPr>
                  <a:xfrm>
                    <a:off x="7437127" y="1755425"/>
                    <a:ext cx="2610326" cy="360521"/>
                  </a:xfrm>
                  <a:custGeom>
                    <a:avLst/>
                    <a:gdLst>
                      <a:gd name="connsiteX0" fmla="*/ 2609755 w 2610326"/>
                      <a:gd name="connsiteY0" fmla="*/ 320135 h 360521"/>
                      <a:gd name="connsiteX1" fmla="*/ 2385441 w 2610326"/>
                      <a:gd name="connsiteY1" fmla="*/ 327469 h 360521"/>
                      <a:gd name="connsiteX2" fmla="*/ 2280095 w 2610326"/>
                      <a:gd name="connsiteY2" fmla="*/ 325374 h 360521"/>
                      <a:gd name="connsiteX3" fmla="*/ 2332387 w 2610326"/>
                      <a:gd name="connsiteY3" fmla="*/ 319469 h 360521"/>
                      <a:gd name="connsiteX4" fmla="*/ 2280095 w 2610326"/>
                      <a:gd name="connsiteY4" fmla="*/ 318421 h 360521"/>
                      <a:gd name="connsiteX5" fmla="*/ 2384393 w 2610326"/>
                      <a:gd name="connsiteY5" fmla="*/ 306610 h 360521"/>
                      <a:gd name="connsiteX6" fmla="*/ 2609279 w 2610326"/>
                      <a:gd name="connsiteY6" fmla="*/ 299275 h 360521"/>
                      <a:gd name="connsiteX7" fmla="*/ 2609850 w 2610326"/>
                      <a:gd name="connsiteY7" fmla="*/ 299275 h 360521"/>
                      <a:gd name="connsiteX8" fmla="*/ 2609850 w 2610326"/>
                      <a:gd name="connsiteY8" fmla="*/ 196977 h 360521"/>
                      <a:gd name="connsiteX9" fmla="*/ 2099596 w 2610326"/>
                      <a:gd name="connsiteY9" fmla="*/ 180403 h 360521"/>
                      <a:gd name="connsiteX10" fmla="*/ 1782413 w 2610326"/>
                      <a:gd name="connsiteY10" fmla="*/ 183928 h 360521"/>
                      <a:gd name="connsiteX11" fmla="*/ 1624012 w 2610326"/>
                      <a:gd name="connsiteY11" fmla="*/ 190214 h 360521"/>
                      <a:gd name="connsiteX12" fmla="*/ 1465421 w 2610326"/>
                      <a:gd name="connsiteY12" fmla="*/ 197263 h 360521"/>
                      <a:gd name="connsiteX13" fmla="*/ 1385887 w 2610326"/>
                      <a:gd name="connsiteY13" fmla="*/ 198977 h 360521"/>
                      <a:gd name="connsiteX14" fmla="*/ 1306259 w 2610326"/>
                      <a:gd name="connsiteY14" fmla="*/ 198120 h 360521"/>
                      <a:gd name="connsiteX15" fmla="*/ 1148144 w 2610326"/>
                      <a:gd name="connsiteY15" fmla="*/ 186309 h 360521"/>
                      <a:gd name="connsiteX16" fmla="*/ 992315 w 2610326"/>
                      <a:gd name="connsiteY16" fmla="*/ 165544 h 360521"/>
                      <a:gd name="connsiteX17" fmla="*/ 836867 w 2610326"/>
                      <a:gd name="connsiteY17" fmla="*/ 144685 h 360521"/>
                      <a:gd name="connsiteX18" fmla="*/ 69628 w 2610326"/>
                      <a:gd name="connsiteY18" fmla="*/ 99917 h 360521"/>
                      <a:gd name="connsiteX19" fmla="*/ 826865 w 2610326"/>
                      <a:gd name="connsiteY19" fmla="*/ 136493 h 360521"/>
                      <a:gd name="connsiteX20" fmla="*/ 69628 w 2610326"/>
                      <a:gd name="connsiteY20" fmla="*/ 92964 h 360521"/>
                      <a:gd name="connsiteX21" fmla="*/ 838676 w 2610326"/>
                      <a:gd name="connsiteY21" fmla="*/ 130873 h 360521"/>
                      <a:gd name="connsiteX22" fmla="*/ 994410 w 2610326"/>
                      <a:gd name="connsiteY22" fmla="*/ 151733 h 360521"/>
                      <a:gd name="connsiteX23" fmla="*/ 1149858 w 2610326"/>
                      <a:gd name="connsiteY23" fmla="*/ 172498 h 360521"/>
                      <a:gd name="connsiteX24" fmla="*/ 1306830 w 2610326"/>
                      <a:gd name="connsiteY24" fmla="*/ 184213 h 360521"/>
                      <a:gd name="connsiteX25" fmla="*/ 1385887 w 2610326"/>
                      <a:gd name="connsiteY25" fmla="*/ 185071 h 360521"/>
                      <a:gd name="connsiteX26" fmla="*/ 1465040 w 2610326"/>
                      <a:gd name="connsiteY26" fmla="*/ 183356 h 360521"/>
                      <a:gd name="connsiteX27" fmla="*/ 1623441 w 2610326"/>
                      <a:gd name="connsiteY27" fmla="*/ 176308 h 360521"/>
                      <a:gd name="connsiteX28" fmla="*/ 1782128 w 2610326"/>
                      <a:gd name="connsiteY28" fmla="*/ 170021 h 360521"/>
                      <a:gd name="connsiteX29" fmla="*/ 2099786 w 2610326"/>
                      <a:gd name="connsiteY29" fmla="*/ 166497 h 360521"/>
                      <a:gd name="connsiteX30" fmla="*/ 2609850 w 2610326"/>
                      <a:gd name="connsiteY30" fmla="*/ 189071 h 360521"/>
                      <a:gd name="connsiteX31" fmla="*/ 2609850 w 2610326"/>
                      <a:gd name="connsiteY31" fmla="*/ 142018 h 360521"/>
                      <a:gd name="connsiteX32" fmla="*/ 2392204 w 2610326"/>
                      <a:gd name="connsiteY32" fmla="*/ 143065 h 360521"/>
                      <a:gd name="connsiteX33" fmla="*/ 2256949 w 2610326"/>
                      <a:gd name="connsiteY33" fmla="*/ 141542 h 360521"/>
                      <a:gd name="connsiteX34" fmla="*/ 2392204 w 2610326"/>
                      <a:gd name="connsiteY34" fmla="*/ 136112 h 360521"/>
                      <a:gd name="connsiteX35" fmla="*/ 2536984 w 2610326"/>
                      <a:gd name="connsiteY35" fmla="*/ 135065 h 360521"/>
                      <a:gd name="connsiteX36" fmla="*/ 2392204 w 2610326"/>
                      <a:gd name="connsiteY36" fmla="*/ 136112 h 360521"/>
                      <a:gd name="connsiteX37" fmla="*/ 2256949 w 2610326"/>
                      <a:gd name="connsiteY37" fmla="*/ 134588 h 360521"/>
                      <a:gd name="connsiteX38" fmla="*/ 2392204 w 2610326"/>
                      <a:gd name="connsiteY38" fmla="*/ 129159 h 360521"/>
                      <a:gd name="connsiteX39" fmla="*/ 2609945 w 2610326"/>
                      <a:gd name="connsiteY39" fmla="*/ 128111 h 360521"/>
                      <a:gd name="connsiteX40" fmla="*/ 2609945 w 2610326"/>
                      <a:gd name="connsiteY40" fmla="*/ 92964 h 360521"/>
                      <a:gd name="connsiteX41" fmla="*/ 2387251 w 2610326"/>
                      <a:gd name="connsiteY41" fmla="*/ 92107 h 360521"/>
                      <a:gd name="connsiteX42" fmla="*/ 2146840 w 2610326"/>
                      <a:gd name="connsiteY42" fmla="*/ 96298 h 360521"/>
                      <a:gd name="connsiteX43" fmla="*/ 1633728 w 2610326"/>
                      <a:gd name="connsiteY43" fmla="*/ 100679 h 360521"/>
                      <a:gd name="connsiteX44" fmla="*/ 1377410 w 2610326"/>
                      <a:gd name="connsiteY44" fmla="*/ 111919 h 360521"/>
                      <a:gd name="connsiteX45" fmla="*/ 1248156 w 2610326"/>
                      <a:gd name="connsiteY45" fmla="*/ 118205 h 360521"/>
                      <a:gd name="connsiteX46" fmla="*/ 1182815 w 2610326"/>
                      <a:gd name="connsiteY46" fmla="*/ 119920 h 360521"/>
                      <a:gd name="connsiteX47" fmla="*/ 1150049 w 2610326"/>
                      <a:gd name="connsiteY47" fmla="*/ 120110 h 360521"/>
                      <a:gd name="connsiteX48" fmla="*/ 1133666 w 2610326"/>
                      <a:gd name="connsiteY48" fmla="*/ 120110 h 360521"/>
                      <a:gd name="connsiteX49" fmla="*/ 1117283 w 2610326"/>
                      <a:gd name="connsiteY49" fmla="*/ 119920 h 360521"/>
                      <a:gd name="connsiteX50" fmla="*/ 804196 w 2610326"/>
                      <a:gd name="connsiteY50" fmla="*/ 90297 h 360521"/>
                      <a:gd name="connsiteX51" fmla="*/ 498443 w 2610326"/>
                      <a:gd name="connsiteY51" fmla="*/ 42196 h 360521"/>
                      <a:gd name="connsiteX52" fmla="*/ 599027 w 2610326"/>
                      <a:gd name="connsiteY52" fmla="*/ 52006 h 360521"/>
                      <a:gd name="connsiteX53" fmla="*/ 498443 w 2610326"/>
                      <a:gd name="connsiteY53" fmla="*/ 35242 h 360521"/>
                      <a:gd name="connsiteX54" fmla="*/ 808768 w 2610326"/>
                      <a:gd name="connsiteY54" fmla="*/ 62770 h 360521"/>
                      <a:gd name="connsiteX55" fmla="*/ 1118902 w 2610326"/>
                      <a:gd name="connsiteY55" fmla="*/ 71342 h 360521"/>
                      <a:gd name="connsiteX56" fmla="*/ 1373505 w 2610326"/>
                      <a:gd name="connsiteY56" fmla="*/ 63341 h 360521"/>
                      <a:gd name="connsiteX57" fmla="*/ 1631728 w 2610326"/>
                      <a:gd name="connsiteY57" fmla="*/ 52102 h 360521"/>
                      <a:gd name="connsiteX58" fmla="*/ 2148840 w 2610326"/>
                      <a:gd name="connsiteY58" fmla="*/ 47720 h 360521"/>
                      <a:gd name="connsiteX59" fmla="*/ 2389156 w 2610326"/>
                      <a:gd name="connsiteY59" fmla="*/ 64294 h 360521"/>
                      <a:gd name="connsiteX60" fmla="*/ 2610041 w 2610326"/>
                      <a:gd name="connsiteY60" fmla="*/ 84392 h 360521"/>
                      <a:gd name="connsiteX61" fmla="*/ 2610041 w 2610326"/>
                      <a:gd name="connsiteY61" fmla="*/ 20765 h 360521"/>
                      <a:gd name="connsiteX62" fmla="*/ 2609660 w 2610326"/>
                      <a:gd name="connsiteY62" fmla="*/ 19621 h 360521"/>
                      <a:gd name="connsiteX63" fmla="*/ 2192179 w 2610326"/>
                      <a:gd name="connsiteY63" fmla="*/ 13240 h 360521"/>
                      <a:gd name="connsiteX64" fmla="*/ 1739837 w 2610326"/>
                      <a:gd name="connsiteY64" fmla="*/ 15050 h 360521"/>
                      <a:gd name="connsiteX65" fmla="*/ 1513618 w 2610326"/>
                      <a:gd name="connsiteY65" fmla="*/ 21717 h 360521"/>
                      <a:gd name="connsiteX66" fmla="*/ 1287018 w 2610326"/>
                      <a:gd name="connsiteY66" fmla="*/ 20193 h 360521"/>
                      <a:gd name="connsiteX67" fmla="*/ 1018604 w 2610326"/>
                      <a:gd name="connsiteY67" fmla="*/ 2381 h 360521"/>
                      <a:gd name="connsiteX68" fmla="*/ 1063752 w 2610326"/>
                      <a:gd name="connsiteY68" fmla="*/ 2000 h 360521"/>
                      <a:gd name="connsiteX69" fmla="*/ 1286161 w 2610326"/>
                      <a:gd name="connsiteY69" fmla="*/ 13144 h 360521"/>
                      <a:gd name="connsiteX70" fmla="*/ 1074992 w 2610326"/>
                      <a:gd name="connsiteY70" fmla="*/ 0 h 360521"/>
                      <a:gd name="connsiteX71" fmla="*/ 144113 w 2610326"/>
                      <a:gd name="connsiteY71" fmla="*/ 7429 h 360521"/>
                      <a:gd name="connsiteX72" fmla="*/ 142399 w 2610326"/>
                      <a:gd name="connsiteY72" fmla="*/ 7620 h 360521"/>
                      <a:gd name="connsiteX73" fmla="*/ 4858 w 2610326"/>
                      <a:gd name="connsiteY73" fmla="*/ 65818 h 360521"/>
                      <a:gd name="connsiteX74" fmla="*/ 138398 w 2610326"/>
                      <a:gd name="connsiteY74" fmla="*/ 57150 h 360521"/>
                      <a:gd name="connsiteX75" fmla="*/ 445103 w 2610326"/>
                      <a:gd name="connsiteY75" fmla="*/ 62770 h 360521"/>
                      <a:gd name="connsiteX76" fmla="*/ 586645 w 2610326"/>
                      <a:gd name="connsiteY76" fmla="*/ 77819 h 360521"/>
                      <a:gd name="connsiteX77" fmla="*/ 445580 w 2610326"/>
                      <a:gd name="connsiteY77" fmla="*/ 69723 h 360521"/>
                      <a:gd name="connsiteX78" fmla="*/ 586645 w 2610326"/>
                      <a:gd name="connsiteY78" fmla="*/ 84773 h 360521"/>
                      <a:gd name="connsiteX79" fmla="*/ 444151 w 2610326"/>
                      <a:gd name="connsiteY79" fmla="*/ 76676 h 360521"/>
                      <a:gd name="connsiteX80" fmla="*/ 138684 w 2610326"/>
                      <a:gd name="connsiteY80" fmla="*/ 71056 h 360521"/>
                      <a:gd name="connsiteX81" fmla="*/ 0 w 2610326"/>
                      <a:gd name="connsiteY81" fmla="*/ 74962 h 360521"/>
                      <a:gd name="connsiteX82" fmla="*/ 0 w 2610326"/>
                      <a:gd name="connsiteY82" fmla="*/ 169164 h 360521"/>
                      <a:gd name="connsiteX83" fmla="*/ 49911 w 2610326"/>
                      <a:gd name="connsiteY83" fmla="*/ 163830 h 360521"/>
                      <a:gd name="connsiteX84" fmla="*/ 219361 w 2610326"/>
                      <a:gd name="connsiteY84" fmla="*/ 143256 h 360521"/>
                      <a:gd name="connsiteX85" fmla="*/ 254984 w 2610326"/>
                      <a:gd name="connsiteY85" fmla="*/ 141542 h 360521"/>
                      <a:gd name="connsiteX86" fmla="*/ 272796 w 2610326"/>
                      <a:gd name="connsiteY86" fmla="*/ 140779 h 360521"/>
                      <a:gd name="connsiteX87" fmla="*/ 281654 w 2610326"/>
                      <a:gd name="connsiteY87" fmla="*/ 140398 h 360521"/>
                      <a:gd name="connsiteX88" fmla="*/ 290513 w 2610326"/>
                      <a:gd name="connsiteY88" fmla="*/ 140398 h 360521"/>
                      <a:gd name="connsiteX89" fmla="*/ 326136 w 2610326"/>
                      <a:gd name="connsiteY89" fmla="*/ 139732 h 360521"/>
                      <a:gd name="connsiteX90" fmla="*/ 343948 w 2610326"/>
                      <a:gd name="connsiteY90" fmla="*/ 139732 h 360521"/>
                      <a:gd name="connsiteX91" fmla="*/ 361664 w 2610326"/>
                      <a:gd name="connsiteY91" fmla="*/ 139732 h 360521"/>
                      <a:gd name="connsiteX92" fmla="*/ 432626 w 2610326"/>
                      <a:gd name="connsiteY92" fmla="*/ 141256 h 360521"/>
                      <a:gd name="connsiteX93" fmla="*/ 467963 w 2610326"/>
                      <a:gd name="connsiteY93" fmla="*/ 142684 h 360521"/>
                      <a:gd name="connsiteX94" fmla="*/ 485585 w 2610326"/>
                      <a:gd name="connsiteY94" fmla="*/ 143446 h 360521"/>
                      <a:gd name="connsiteX95" fmla="*/ 503206 w 2610326"/>
                      <a:gd name="connsiteY95" fmla="*/ 144399 h 360521"/>
                      <a:gd name="connsiteX96" fmla="*/ 783050 w 2610326"/>
                      <a:gd name="connsiteY96" fmla="*/ 164211 h 360521"/>
                      <a:gd name="connsiteX97" fmla="*/ 1042416 w 2610326"/>
                      <a:gd name="connsiteY97" fmla="*/ 190309 h 360521"/>
                      <a:gd name="connsiteX98" fmla="*/ 976979 w 2610326"/>
                      <a:gd name="connsiteY98" fmla="*/ 192405 h 360521"/>
                      <a:gd name="connsiteX99" fmla="*/ 1042416 w 2610326"/>
                      <a:gd name="connsiteY99" fmla="*/ 197263 h 360521"/>
                      <a:gd name="connsiteX100" fmla="*/ 778574 w 2610326"/>
                      <a:gd name="connsiteY100" fmla="*/ 198787 h 360521"/>
                      <a:gd name="connsiteX101" fmla="*/ 499872 w 2610326"/>
                      <a:gd name="connsiteY101" fmla="*/ 179070 h 360521"/>
                      <a:gd name="connsiteX102" fmla="*/ 482537 w 2610326"/>
                      <a:gd name="connsiteY102" fmla="*/ 178117 h 360521"/>
                      <a:gd name="connsiteX103" fmla="*/ 465201 w 2610326"/>
                      <a:gd name="connsiteY103" fmla="*/ 177355 h 360521"/>
                      <a:gd name="connsiteX104" fmla="*/ 430435 w 2610326"/>
                      <a:gd name="connsiteY104" fmla="*/ 175927 h 360521"/>
                      <a:gd name="connsiteX105" fmla="*/ 360998 w 2610326"/>
                      <a:gd name="connsiteY105" fmla="*/ 174593 h 360521"/>
                      <a:gd name="connsiteX106" fmla="*/ 343662 w 2610326"/>
                      <a:gd name="connsiteY106" fmla="*/ 174593 h 360521"/>
                      <a:gd name="connsiteX107" fmla="*/ 326327 w 2610326"/>
                      <a:gd name="connsiteY107" fmla="*/ 174593 h 360521"/>
                      <a:gd name="connsiteX108" fmla="*/ 291656 w 2610326"/>
                      <a:gd name="connsiteY108" fmla="*/ 175165 h 360521"/>
                      <a:gd name="connsiteX109" fmla="*/ 282988 w 2610326"/>
                      <a:gd name="connsiteY109" fmla="*/ 175165 h 360521"/>
                      <a:gd name="connsiteX110" fmla="*/ 274320 w 2610326"/>
                      <a:gd name="connsiteY110" fmla="*/ 175641 h 360521"/>
                      <a:gd name="connsiteX111" fmla="*/ 257080 w 2610326"/>
                      <a:gd name="connsiteY111" fmla="*/ 176308 h 360521"/>
                      <a:gd name="connsiteX112" fmla="*/ 222504 w 2610326"/>
                      <a:gd name="connsiteY112" fmla="*/ 177927 h 360521"/>
                      <a:gd name="connsiteX113" fmla="*/ 52007 w 2610326"/>
                      <a:gd name="connsiteY113" fmla="*/ 184690 h 360521"/>
                      <a:gd name="connsiteX114" fmla="*/ 190 w 2610326"/>
                      <a:gd name="connsiteY114" fmla="*/ 186023 h 360521"/>
                      <a:gd name="connsiteX115" fmla="*/ 190 w 2610326"/>
                      <a:gd name="connsiteY115" fmla="*/ 211741 h 360521"/>
                      <a:gd name="connsiteX116" fmla="*/ 278702 w 2610326"/>
                      <a:gd name="connsiteY116" fmla="*/ 195358 h 360521"/>
                      <a:gd name="connsiteX117" fmla="*/ 432530 w 2610326"/>
                      <a:gd name="connsiteY117" fmla="*/ 198025 h 360521"/>
                      <a:gd name="connsiteX118" fmla="*/ 470916 w 2610326"/>
                      <a:gd name="connsiteY118" fmla="*/ 199834 h 360521"/>
                      <a:gd name="connsiteX119" fmla="*/ 509207 w 2610326"/>
                      <a:gd name="connsiteY119" fmla="*/ 202025 h 360521"/>
                      <a:gd name="connsiteX120" fmla="*/ 585597 w 2610326"/>
                      <a:gd name="connsiteY120" fmla="*/ 207550 h 360521"/>
                      <a:gd name="connsiteX121" fmla="*/ 890588 w 2610326"/>
                      <a:gd name="connsiteY121" fmla="*/ 229648 h 360521"/>
                      <a:gd name="connsiteX122" fmla="*/ 1033558 w 2610326"/>
                      <a:gd name="connsiteY122" fmla="*/ 233267 h 360521"/>
                      <a:gd name="connsiteX123" fmla="*/ 1176433 w 2610326"/>
                      <a:gd name="connsiteY123" fmla="*/ 225076 h 360521"/>
                      <a:gd name="connsiteX124" fmla="*/ 1033653 w 2610326"/>
                      <a:gd name="connsiteY124" fmla="*/ 236696 h 360521"/>
                      <a:gd name="connsiteX125" fmla="*/ 890778 w 2610326"/>
                      <a:gd name="connsiteY125" fmla="*/ 236696 h 360521"/>
                      <a:gd name="connsiteX126" fmla="*/ 1033558 w 2610326"/>
                      <a:gd name="connsiteY126" fmla="*/ 240221 h 360521"/>
                      <a:gd name="connsiteX127" fmla="*/ 1176433 w 2610326"/>
                      <a:gd name="connsiteY127" fmla="*/ 232029 h 360521"/>
                      <a:gd name="connsiteX128" fmla="*/ 1033653 w 2610326"/>
                      <a:gd name="connsiteY128" fmla="*/ 243650 h 360521"/>
                      <a:gd name="connsiteX129" fmla="*/ 889826 w 2610326"/>
                      <a:gd name="connsiteY129" fmla="*/ 243554 h 360521"/>
                      <a:gd name="connsiteX130" fmla="*/ 584359 w 2610326"/>
                      <a:gd name="connsiteY130" fmla="*/ 221456 h 360521"/>
                      <a:gd name="connsiteX131" fmla="*/ 508159 w 2610326"/>
                      <a:gd name="connsiteY131" fmla="*/ 215932 h 360521"/>
                      <a:gd name="connsiteX132" fmla="*/ 469964 w 2610326"/>
                      <a:gd name="connsiteY132" fmla="*/ 213741 h 360521"/>
                      <a:gd name="connsiteX133" fmla="*/ 431768 w 2610326"/>
                      <a:gd name="connsiteY133" fmla="*/ 211931 h 360521"/>
                      <a:gd name="connsiteX134" fmla="*/ 278606 w 2610326"/>
                      <a:gd name="connsiteY134" fmla="*/ 209264 h 360521"/>
                      <a:gd name="connsiteX135" fmla="*/ 95 w 2610326"/>
                      <a:gd name="connsiteY135" fmla="*/ 220504 h 360521"/>
                      <a:gd name="connsiteX136" fmla="*/ 95 w 2610326"/>
                      <a:gd name="connsiteY136" fmla="*/ 261747 h 360521"/>
                      <a:gd name="connsiteX137" fmla="*/ 207359 w 2610326"/>
                      <a:gd name="connsiteY137" fmla="*/ 248317 h 360521"/>
                      <a:gd name="connsiteX138" fmla="*/ 482822 w 2610326"/>
                      <a:gd name="connsiteY138" fmla="*/ 249936 h 360521"/>
                      <a:gd name="connsiteX139" fmla="*/ 933545 w 2610326"/>
                      <a:gd name="connsiteY139" fmla="*/ 267367 h 360521"/>
                      <a:gd name="connsiteX140" fmla="*/ 1384745 w 2610326"/>
                      <a:gd name="connsiteY140" fmla="*/ 254984 h 360521"/>
                      <a:gd name="connsiteX141" fmla="*/ 1807464 w 2610326"/>
                      <a:gd name="connsiteY141" fmla="*/ 248602 h 360521"/>
                      <a:gd name="connsiteX142" fmla="*/ 1596390 w 2610326"/>
                      <a:gd name="connsiteY142" fmla="*/ 256318 h 360521"/>
                      <a:gd name="connsiteX143" fmla="*/ 1807464 w 2610326"/>
                      <a:gd name="connsiteY143" fmla="*/ 255556 h 360521"/>
                      <a:gd name="connsiteX144" fmla="*/ 1385887 w 2610326"/>
                      <a:gd name="connsiteY144" fmla="*/ 275844 h 360521"/>
                      <a:gd name="connsiteX145" fmla="*/ 933164 w 2610326"/>
                      <a:gd name="connsiteY145" fmla="*/ 288226 h 360521"/>
                      <a:gd name="connsiteX146" fmla="*/ 481489 w 2610326"/>
                      <a:gd name="connsiteY146" fmla="*/ 270700 h 360521"/>
                      <a:gd name="connsiteX147" fmla="*/ 207455 w 2610326"/>
                      <a:gd name="connsiteY147" fmla="*/ 262128 h 360521"/>
                      <a:gd name="connsiteX148" fmla="*/ 95 w 2610326"/>
                      <a:gd name="connsiteY148" fmla="*/ 270319 h 360521"/>
                      <a:gd name="connsiteX149" fmla="*/ 95 w 2610326"/>
                      <a:gd name="connsiteY149" fmla="*/ 360521 h 360521"/>
                      <a:gd name="connsiteX150" fmla="*/ 2000 w 2610326"/>
                      <a:gd name="connsiteY150" fmla="*/ 360521 h 360521"/>
                      <a:gd name="connsiteX151" fmla="*/ 89345 w 2610326"/>
                      <a:gd name="connsiteY151" fmla="*/ 359855 h 360521"/>
                      <a:gd name="connsiteX152" fmla="*/ 203930 w 2610326"/>
                      <a:gd name="connsiteY152" fmla="*/ 341376 h 360521"/>
                      <a:gd name="connsiteX153" fmla="*/ 421767 w 2610326"/>
                      <a:gd name="connsiteY153" fmla="*/ 313087 h 360521"/>
                      <a:gd name="connsiteX154" fmla="*/ 204883 w 2610326"/>
                      <a:gd name="connsiteY154" fmla="*/ 337757 h 360521"/>
                      <a:gd name="connsiteX155" fmla="*/ 98108 w 2610326"/>
                      <a:gd name="connsiteY155" fmla="*/ 353187 h 360521"/>
                      <a:gd name="connsiteX156" fmla="*/ 86201 w 2610326"/>
                      <a:gd name="connsiteY156" fmla="*/ 353187 h 360521"/>
                      <a:gd name="connsiteX157" fmla="*/ 203930 w 2610326"/>
                      <a:gd name="connsiteY157" fmla="*/ 334328 h 360521"/>
                      <a:gd name="connsiteX158" fmla="*/ 424053 w 2610326"/>
                      <a:gd name="connsiteY158" fmla="*/ 305848 h 360521"/>
                      <a:gd name="connsiteX159" fmla="*/ 647605 w 2610326"/>
                      <a:gd name="connsiteY159" fmla="*/ 299180 h 360521"/>
                      <a:gd name="connsiteX160" fmla="*/ 870585 w 2610326"/>
                      <a:gd name="connsiteY160" fmla="*/ 300133 h 360521"/>
                      <a:gd name="connsiteX161" fmla="*/ 1603629 w 2610326"/>
                      <a:gd name="connsiteY161" fmla="*/ 293370 h 360521"/>
                      <a:gd name="connsiteX162" fmla="*/ 2335721 w 2610326"/>
                      <a:gd name="connsiteY162" fmla="*/ 261175 h 360521"/>
                      <a:gd name="connsiteX163" fmla="*/ 2357057 w 2610326"/>
                      <a:gd name="connsiteY163" fmla="*/ 260128 h 360521"/>
                      <a:gd name="connsiteX164" fmla="*/ 2362010 w 2610326"/>
                      <a:gd name="connsiteY164" fmla="*/ 259842 h 360521"/>
                      <a:gd name="connsiteX165" fmla="*/ 2366677 w 2610326"/>
                      <a:gd name="connsiteY165" fmla="*/ 259366 h 360521"/>
                      <a:gd name="connsiteX166" fmla="*/ 2375916 w 2610326"/>
                      <a:gd name="connsiteY166" fmla="*/ 257746 h 360521"/>
                      <a:gd name="connsiteX167" fmla="*/ 2386013 w 2610326"/>
                      <a:gd name="connsiteY167" fmla="*/ 254603 h 360521"/>
                      <a:gd name="connsiteX168" fmla="*/ 2378297 w 2610326"/>
                      <a:gd name="connsiteY168" fmla="*/ 253460 h 360521"/>
                      <a:gd name="connsiteX169" fmla="*/ 2357438 w 2610326"/>
                      <a:gd name="connsiteY169" fmla="*/ 250507 h 360521"/>
                      <a:gd name="connsiteX170" fmla="*/ 2315528 w 2610326"/>
                      <a:gd name="connsiteY170" fmla="*/ 245173 h 360521"/>
                      <a:gd name="connsiteX171" fmla="*/ 2146364 w 2610326"/>
                      <a:gd name="connsiteY171" fmla="*/ 230029 h 360521"/>
                      <a:gd name="connsiteX172" fmla="*/ 1804511 w 2610326"/>
                      <a:gd name="connsiteY172" fmla="*/ 230886 h 360521"/>
                      <a:gd name="connsiteX173" fmla="*/ 2145983 w 2610326"/>
                      <a:gd name="connsiteY173" fmla="*/ 223075 h 360521"/>
                      <a:gd name="connsiteX174" fmla="*/ 1804511 w 2610326"/>
                      <a:gd name="connsiteY174" fmla="*/ 223933 h 360521"/>
                      <a:gd name="connsiteX175" fmla="*/ 2147126 w 2610326"/>
                      <a:gd name="connsiteY175" fmla="*/ 216122 h 360521"/>
                      <a:gd name="connsiteX176" fmla="*/ 2317909 w 2610326"/>
                      <a:gd name="connsiteY176" fmla="*/ 227933 h 360521"/>
                      <a:gd name="connsiteX177" fmla="*/ 2360390 w 2610326"/>
                      <a:gd name="connsiteY177" fmla="*/ 232505 h 360521"/>
                      <a:gd name="connsiteX178" fmla="*/ 2381536 w 2610326"/>
                      <a:gd name="connsiteY178" fmla="*/ 235077 h 360521"/>
                      <a:gd name="connsiteX179" fmla="*/ 2392109 w 2610326"/>
                      <a:gd name="connsiteY179" fmla="*/ 236411 h 360521"/>
                      <a:gd name="connsiteX180" fmla="*/ 2398395 w 2610326"/>
                      <a:gd name="connsiteY180" fmla="*/ 237173 h 360521"/>
                      <a:gd name="connsiteX181" fmla="*/ 2403253 w 2610326"/>
                      <a:gd name="connsiteY181" fmla="*/ 237839 h 360521"/>
                      <a:gd name="connsiteX182" fmla="*/ 2407539 w 2610326"/>
                      <a:gd name="connsiteY182" fmla="*/ 238792 h 360521"/>
                      <a:gd name="connsiteX183" fmla="*/ 2409635 w 2610326"/>
                      <a:gd name="connsiteY183" fmla="*/ 239363 h 360521"/>
                      <a:gd name="connsiteX184" fmla="*/ 2410206 w 2610326"/>
                      <a:gd name="connsiteY184" fmla="*/ 239363 h 360521"/>
                      <a:gd name="connsiteX185" fmla="*/ 2410587 w 2610326"/>
                      <a:gd name="connsiteY185" fmla="*/ 239744 h 360521"/>
                      <a:gd name="connsiteX186" fmla="*/ 2410778 w 2610326"/>
                      <a:gd name="connsiteY186" fmla="*/ 240601 h 360521"/>
                      <a:gd name="connsiteX187" fmla="*/ 2411539 w 2610326"/>
                      <a:gd name="connsiteY187" fmla="*/ 243840 h 360521"/>
                      <a:gd name="connsiteX188" fmla="*/ 2411539 w 2610326"/>
                      <a:gd name="connsiteY188" fmla="*/ 250412 h 360521"/>
                      <a:gd name="connsiteX189" fmla="*/ 2411539 w 2610326"/>
                      <a:gd name="connsiteY189" fmla="*/ 250793 h 360521"/>
                      <a:gd name="connsiteX190" fmla="*/ 2411539 w 2610326"/>
                      <a:gd name="connsiteY190" fmla="*/ 257461 h 360521"/>
                      <a:gd name="connsiteX191" fmla="*/ 2410301 w 2610326"/>
                      <a:gd name="connsiteY191" fmla="*/ 260890 h 360521"/>
                      <a:gd name="connsiteX192" fmla="*/ 2408301 w 2610326"/>
                      <a:gd name="connsiteY192" fmla="*/ 263747 h 360521"/>
                      <a:gd name="connsiteX193" fmla="*/ 2406110 w 2610326"/>
                      <a:gd name="connsiteY193" fmla="*/ 265938 h 360521"/>
                      <a:gd name="connsiteX194" fmla="*/ 2403729 w 2610326"/>
                      <a:gd name="connsiteY194" fmla="*/ 267843 h 360521"/>
                      <a:gd name="connsiteX195" fmla="*/ 2393061 w 2610326"/>
                      <a:gd name="connsiteY195" fmla="*/ 273463 h 360521"/>
                      <a:gd name="connsiteX196" fmla="*/ 2381822 w 2610326"/>
                      <a:gd name="connsiteY196" fmla="*/ 276987 h 360521"/>
                      <a:gd name="connsiteX197" fmla="*/ 2370296 w 2610326"/>
                      <a:gd name="connsiteY197" fmla="*/ 279273 h 360521"/>
                      <a:gd name="connsiteX198" fmla="*/ 2364391 w 2610326"/>
                      <a:gd name="connsiteY198" fmla="*/ 280035 h 360521"/>
                      <a:gd name="connsiteX199" fmla="*/ 2358676 w 2610326"/>
                      <a:gd name="connsiteY199" fmla="*/ 280511 h 360521"/>
                      <a:gd name="connsiteX200" fmla="*/ 2337340 w 2610326"/>
                      <a:gd name="connsiteY200" fmla="*/ 282035 h 360521"/>
                      <a:gd name="connsiteX201" fmla="*/ 1604296 w 2610326"/>
                      <a:gd name="connsiteY201" fmla="*/ 314230 h 360521"/>
                      <a:gd name="connsiteX202" fmla="*/ 870299 w 2610326"/>
                      <a:gd name="connsiteY202" fmla="*/ 320992 h 360521"/>
                      <a:gd name="connsiteX203" fmla="*/ 647319 w 2610326"/>
                      <a:gd name="connsiteY203" fmla="*/ 316516 h 360521"/>
                      <a:gd name="connsiteX204" fmla="*/ 425101 w 2610326"/>
                      <a:gd name="connsiteY204" fmla="*/ 319754 h 360521"/>
                      <a:gd name="connsiteX205" fmla="*/ 205073 w 2610326"/>
                      <a:gd name="connsiteY205" fmla="*/ 344710 h 360521"/>
                      <a:gd name="connsiteX206" fmla="*/ 101727 w 2610326"/>
                      <a:gd name="connsiteY206" fmla="*/ 359664 h 360521"/>
                      <a:gd name="connsiteX207" fmla="*/ 603885 w 2610326"/>
                      <a:gd name="connsiteY207" fmla="*/ 355663 h 360521"/>
                      <a:gd name="connsiteX208" fmla="*/ 687134 w 2610326"/>
                      <a:gd name="connsiteY208" fmla="*/ 348520 h 360521"/>
                      <a:gd name="connsiteX209" fmla="*/ 598075 w 2610326"/>
                      <a:gd name="connsiteY209" fmla="*/ 349186 h 360521"/>
                      <a:gd name="connsiteX210" fmla="*/ 808768 w 2610326"/>
                      <a:gd name="connsiteY210" fmla="*/ 333661 h 360521"/>
                      <a:gd name="connsiteX211" fmla="*/ 898970 w 2610326"/>
                      <a:gd name="connsiteY211" fmla="*/ 332613 h 360521"/>
                      <a:gd name="connsiteX212" fmla="*/ 944023 w 2610326"/>
                      <a:gd name="connsiteY212" fmla="*/ 333089 h 360521"/>
                      <a:gd name="connsiteX213" fmla="*/ 988981 w 2610326"/>
                      <a:gd name="connsiteY213" fmla="*/ 334232 h 360521"/>
                      <a:gd name="connsiteX214" fmla="*/ 1168337 w 2610326"/>
                      <a:gd name="connsiteY214" fmla="*/ 343090 h 360521"/>
                      <a:gd name="connsiteX215" fmla="*/ 1189101 w 2610326"/>
                      <a:gd name="connsiteY215" fmla="*/ 344424 h 360521"/>
                      <a:gd name="connsiteX216" fmla="*/ 1083945 w 2610326"/>
                      <a:gd name="connsiteY216" fmla="*/ 345281 h 360521"/>
                      <a:gd name="connsiteX217" fmla="*/ 1168337 w 2610326"/>
                      <a:gd name="connsiteY217" fmla="*/ 350044 h 360521"/>
                      <a:gd name="connsiteX218" fmla="*/ 1182338 w 2610326"/>
                      <a:gd name="connsiteY218" fmla="*/ 350901 h 360521"/>
                      <a:gd name="connsiteX219" fmla="*/ 1942433 w 2610326"/>
                      <a:gd name="connsiteY219" fmla="*/ 344805 h 360521"/>
                      <a:gd name="connsiteX220" fmla="*/ 1957578 w 2610326"/>
                      <a:gd name="connsiteY220" fmla="*/ 342043 h 360521"/>
                      <a:gd name="connsiteX221" fmla="*/ 1944910 w 2610326"/>
                      <a:gd name="connsiteY221" fmla="*/ 344805 h 360521"/>
                      <a:gd name="connsiteX222" fmla="*/ 2610326 w 2610326"/>
                      <a:gd name="connsiteY222" fmla="*/ 339471 h 360521"/>
                      <a:gd name="connsiteX223" fmla="*/ 2610326 w 2610326"/>
                      <a:gd name="connsiteY223" fmla="*/ 319850 h 360521"/>
                      <a:gd name="connsiteX224" fmla="*/ 2610136 w 2610326"/>
                      <a:gd name="connsiteY224" fmla="*/ 319850 h 360521"/>
                      <a:gd name="connsiteX225" fmla="*/ 2001965 w 2610326"/>
                      <a:gd name="connsiteY225" fmla="*/ 113443 h 360521"/>
                      <a:gd name="connsiteX226" fmla="*/ 2144363 w 2610326"/>
                      <a:gd name="connsiteY226" fmla="*/ 110014 h 360521"/>
                      <a:gd name="connsiteX227" fmla="*/ 2210943 w 2610326"/>
                      <a:gd name="connsiteY227" fmla="*/ 111919 h 360521"/>
                      <a:gd name="connsiteX228" fmla="*/ 2144554 w 2610326"/>
                      <a:gd name="connsiteY228" fmla="*/ 116967 h 360521"/>
                      <a:gd name="connsiteX229" fmla="*/ 2144363 w 2610326"/>
                      <a:gd name="connsiteY229" fmla="*/ 116967 h 360521"/>
                      <a:gd name="connsiteX230" fmla="*/ 2210943 w 2610326"/>
                      <a:gd name="connsiteY230" fmla="*/ 118872 h 360521"/>
                      <a:gd name="connsiteX231" fmla="*/ 2144554 w 2610326"/>
                      <a:gd name="connsiteY231" fmla="*/ 123920 h 360521"/>
                      <a:gd name="connsiteX232" fmla="*/ 2002155 w 2610326"/>
                      <a:gd name="connsiteY232" fmla="*/ 127349 h 360521"/>
                      <a:gd name="connsiteX233" fmla="*/ 1915478 w 2610326"/>
                      <a:gd name="connsiteY233" fmla="*/ 126016 h 360521"/>
                      <a:gd name="connsiteX234" fmla="*/ 2001965 w 2610326"/>
                      <a:gd name="connsiteY234" fmla="*/ 120491 h 360521"/>
                      <a:gd name="connsiteX235" fmla="*/ 2002155 w 2610326"/>
                      <a:gd name="connsiteY235" fmla="*/ 120491 h 360521"/>
                      <a:gd name="connsiteX236" fmla="*/ 1915478 w 2610326"/>
                      <a:gd name="connsiteY236" fmla="*/ 119063 h 360521"/>
                      <a:gd name="connsiteX237" fmla="*/ 2001965 w 2610326"/>
                      <a:gd name="connsiteY237" fmla="*/ 113538 h 360521"/>
                      <a:gd name="connsiteX238" fmla="*/ 1461707 w 2610326"/>
                      <a:gd name="connsiteY238" fmla="*/ 138303 h 360521"/>
                      <a:gd name="connsiteX239" fmla="*/ 1941100 w 2610326"/>
                      <a:gd name="connsiteY239" fmla="*/ 134493 h 360521"/>
                      <a:gd name="connsiteX240" fmla="*/ 2165033 w 2610326"/>
                      <a:gd name="connsiteY240" fmla="*/ 139636 h 360521"/>
                      <a:gd name="connsiteX241" fmla="*/ 2053114 w 2610326"/>
                      <a:gd name="connsiteY241" fmla="*/ 144018 h 360521"/>
                      <a:gd name="connsiteX242" fmla="*/ 2165033 w 2610326"/>
                      <a:gd name="connsiteY242" fmla="*/ 146590 h 360521"/>
                      <a:gd name="connsiteX243" fmla="*/ 1941100 w 2610326"/>
                      <a:gd name="connsiteY243" fmla="*/ 155353 h 360521"/>
                      <a:gd name="connsiteX244" fmla="*/ 1461707 w 2610326"/>
                      <a:gd name="connsiteY244" fmla="*/ 159163 h 360521"/>
                      <a:gd name="connsiteX245" fmla="*/ 1170146 w 2610326"/>
                      <a:gd name="connsiteY245" fmla="*/ 154591 h 360521"/>
                      <a:gd name="connsiteX246" fmla="*/ 1315879 w 2610326"/>
                      <a:gd name="connsiteY246" fmla="*/ 149923 h 360521"/>
                      <a:gd name="connsiteX247" fmla="*/ 1170146 w 2610326"/>
                      <a:gd name="connsiteY247" fmla="*/ 147638 h 360521"/>
                      <a:gd name="connsiteX248" fmla="*/ 1461707 w 2610326"/>
                      <a:gd name="connsiteY248" fmla="*/ 138398 h 360521"/>
                      <a:gd name="connsiteX249" fmla="*/ 1045845 w 2610326"/>
                      <a:gd name="connsiteY249" fmla="*/ 36957 h 360521"/>
                      <a:gd name="connsiteX250" fmla="*/ 1448086 w 2610326"/>
                      <a:gd name="connsiteY250" fmla="*/ 35814 h 360521"/>
                      <a:gd name="connsiteX251" fmla="*/ 1636300 w 2610326"/>
                      <a:gd name="connsiteY251" fmla="*/ 28765 h 360521"/>
                      <a:gd name="connsiteX252" fmla="*/ 1448657 w 2610326"/>
                      <a:gd name="connsiteY252" fmla="*/ 42767 h 360521"/>
                      <a:gd name="connsiteX253" fmla="*/ 1636300 w 2610326"/>
                      <a:gd name="connsiteY253" fmla="*/ 35719 h 360521"/>
                      <a:gd name="connsiteX254" fmla="*/ 1448562 w 2610326"/>
                      <a:gd name="connsiteY254" fmla="*/ 49721 h 360521"/>
                      <a:gd name="connsiteX255" fmla="*/ 1044797 w 2610326"/>
                      <a:gd name="connsiteY255" fmla="*/ 50863 h 360521"/>
                      <a:gd name="connsiteX256" fmla="*/ 804196 w 2610326"/>
                      <a:gd name="connsiteY256" fmla="*/ 18574 h 360521"/>
                      <a:gd name="connsiteX257" fmla="*/ 1043654 w 2610326"/>
                      <a:gd name="connsiteY257" fmla="*/ 43815 h 360521"/>
                      <a:gd name="connsiteX258" fmla="*/ 804196 w 2610326"/>
                      <a:gd name="connsiteY258" fmla="*/ 11621 h 360521"/>
                      <a:gd name="connsiteX259" fmla="*/ 1045845 w 2610326"/>
                      <a:gd name="connsiteY259" fmla="*/ 36957 h 360521"/>
                      <a:gd name="connsiteX260" fmla="*/ 410147 w 2610326"/>
                      <a:gd name="connsiteY260" fmla="*/ 232505 h 360521"/>
                      <a:gd name="connsiteX261" fmla="*/ 260128 w 2610326"/>
                      <a:gd name="connsiteY261" fmla="*/ 224695 h 360521"/>
                      <a:gd name="connsiteX262" fmla="*/ 168783 w 2610326"/>
                      <a:gd name="connsiteY262" fmla="*/ 219265 h 360521"/>
                      <a:gd name="connsiteX263" fmla="*/ 260414 w 2610326"/>
                      <a:gd name="connsiteY263" fmla="*/ 217742 h 360521"/>
                      <a:gd name="connsiteX264" fmla="*/ 260128 w 2610326"/>
                      <a:gd name="connsiteY264" fmla="*/ 217742 h 360521"/>
                      <a:gd name="connsiteX265" fmla="*/ 168783 w 2610326"/>
                      <a:gd name="connsiteY265" fmla="*/ 212312 h 360521"/>
                      <a:gd name="connsiteX266" fmla="*/ 260699 w 2610326"/>
                      <a:gd name="connsiteY266" fmla="*/ 210788 h 360521"/>
                      <a:gd name="connsiteX267" fmla="*/ 411194 w 2610326"/>
                      <a:gd name="connsiteY267" fmla="*/ 218694 h 360521"/>
                      <a:gd name="connsiteX268" fmla="*/ 480536 w 2610326"/>
                      <a:gd name="connsiteY268" fmla="*/ 227743 h 360521"/>
                      <a:gd name="connsiteX269" fmla="*/ 411194 w 2610326"/>
                      <a:gd name="connsiteY269" fmla="*/ 225647 h 360521"/>
                      <a:gd name="connsiteX270" fmla="*/ 411194 w 2610326"/>
                      <a:gd name="connsiteY270" fmla="*/ 225647 h 360521"/>
                      <a:gd name="connsiteX271" fmla="*/ 480536 w 2610326"/>
                      <a:gd name="connsiteY271" fmla="*/ 234696 h 360521"/>
                      <a:gd name="connsiteX272" fmla="*/ 410051 w 2610326"/>
                      <a:gd name="connsiteY272" fmla="*/ 232505 h 360521"/>
                      <a:gd name="connsiteX273" fmla="*/ 1649635 w 2610326"/>
                      <a:gd name="connsiteY273" fmla="*/ 224219 h 360521"/>
                      <a:gd name="connsiteX274" fmla="*/ 1543717 w 2610326"/>
                      <a:gd name="connsiteY274" fmla="*/ 231648 h 360521"/>
                      <a:gd name="connsiteX275" fmla="*/ 1478852 w 2610326"/>
                      <a:gd name="connsiteY275" fmla="*/ 233267 h 360521"/>
                      <a:gd name="connsiteX276" fmla="*/ 1542764 w 2610326"/>
                      <a:gd name="connsiteY276" fmla="*/ 224695 h 360521"/>
                      <a:gd name="connsiteX277" fmla="*/ 1543145 w 2610326"/>
                      <a:gd name="connsiteY277" fmla="*/ 224695 h 360521"/>
                      <a:gd name="connsiteX278" fmla="*/ 1478852 w 2610326"/>
                      <a:gd name="connsiteY278" fmla="*/ 226314 h 360521"/>
                      <a:gd name="connsiteX279" fmla="*/ 1542764 w 2610326"/>
                      <a:gd name="connsiteY279" fmla="*/ 217742 h 360521"/>
                      <a:gd name="connsiteX280" fmla="*/ 1648873 w 2610326"/>
                      <a:gd name="connsiteY280" fmla="*/ 210312 h 360521"/>
                      <a:gd name="connsiteX281" fmla="*/ 1698784 w 2610326"/>
                      <a:gd name="connsiteY281" fmla="*/ 210693 h 360521"/>
                      <a:gd name="connsiteX282" fmla="*/ 1649635 w 2610326"/>
                      <a:gd name="connsiteY282" fmla="*/ 217170 h 360521"/>
                      <a:gd name="connsiteX283" fmla="*/ 1649159 w 2610326"/>
                      <a:gd name="connsiteY283" fmla="*/ 217170 h 360521"/>
                      <a:gd name="connsiteX284" fmla="*/ 1698784 w 2610326"/>
                      <a:gd name="connsiteY284" fmla="*/ 217551 h 360521"/>
                      <a:gd name="connsiteX285" fmla="*/ 1649635 w 2610326"/>
                      <a:gd name="connsiteY285" fmla="*/ 224028 h 360521"/>
                      <a:gd name="connsiteX286" fmla="*/ 1942243 w 2610326"/>
                      <a:gd name="connsiteY286" fmla="*/ 338614 h 360521"/>
                      <a:gd name="connsiteX287" fmla="*/ 1939385 w 2610326"/>
                      <a:gd name="connsiteY287" fmla="*/ 338614 h 360521"/>
                      <a:gd name="connsiteX288" fmla="*/ 1957197 w 2610326"/>
                      <a:gd name="connsiteY288" fmla="*/ 335375 h 360521"/>
                      <a:gd name="connsiteX289" fmla="*/ 1942243 w 2610326"/>
                      <a:gd name="connsiteY289" fmla="*/ 338614 h 36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</a:cxnLst>
                    <a:rect l="l" t="t" r="r" b="b"/>
                    <a:pathLst>
                      <a:path w="2610326" h="360521">
                        <a:moveTo>
                          <a:pt x="2609755" y="320135"/>
                        </a:moveTo>
                        <a:cubicBezTo>
                          <a:pt x="2534984" y="321850"/>
                          <a:pt x="2460117" y="324326"/>
                          <a:pt x="2385441" y="327469"/>
                        </a:cubicBezTo>
                        <a:cubicBezTo>
                          <a:pt x="2350389" y="326612"/>
                          <a:pt x="2315242" y="325946"/>
                          <a:pt x="2280095" y="325374"/>
                        </a:cubicBezTo>
                        <a:cubicBezTo>
                          <a:pt x="2297525" y="323374"/>
                          <a:pt x="2314956" y="321469"/>
                          <a:pt x="2332387" y="319469"/>
                        </a:cubicBezTo>
                        <a:cubicBezTo>
                          <a:pt x="2314956" y="319088"/>
                          <a:pt x="2297525" y="318707"/>
                          <a:pt x="2280095" y="318421"/>
                        </a:cubicBezTo>
                        <a:cubicBezTo>
                          <a:pt x="2314861" y="314325"/>
                          <a:pt x="2349627" y="310420"/>
                          <a:pt x="2384393" y="306610"/>
                        </a:cubicBezTo>
                        <a:cubicBezTo>
                          <a:pt x="2459355" y="303467"/>
                          <a:pt x="2534317" y="300990"/>
                          <a:pt x="2609279" y="299275"/>
                        </a:cubicBezTo>
                        <a:cubicBezTo>
                          <a:pt x="2609469" y="299275"/>
                          <a:pt x="2609660" y="299275"/>
                          <a:pt x="2609850" y="299275"/>
                        </a:cubicBezTo>
                        <a:lnTo>
                          <a:pt x="2609850" y="196977"/>
                        </a:lnTo>
                        <a:cubicBezTo>
                          <a:pt x="2440210" y="186309"/>
                          <a:pt x="2269903" y="180689"/>
                          <a:pt x="2099596" y="180403"/>
                        </a:cubicBezTo>
                        <a:cubicBezTo>
                          <a:pt x="1993868" y="179642"/>
                          <a:pt x="1888141" y="180784"/>
                          <a:pt x="1782413" y="183928"/>
                        </a:cubicBezTo>
                        <a:cubicBezTo>
                          <a:pt x="1729550" y="185642"/>
                          <a:pt x="1676781" y="187642"/>
                          <a:pt x="1624012" y="190214"/>
                        </a:cubicBezTo>
                        <a:cubicBezTo>
                          <a:pt x="1571244" y="192691"/>
                          <a:pt x="1518380" y="195453"/>
                          <a:pt x="1465421" y="197263"/>
                        </a:cubicBezTo>
                        <a:cubicBezTo>
                          <a:pt x="1438942" y="198120"/>
                          <a:pt x="1412462" y="198787"/>
                          <a:pt x="1385887" y="198977"/>
                        </a:cubicBezTo>
                        <a:cubicBezTo>
                          <a:pt x="1359313" y="199168"/>
                          <a:pt x="1332833" y="198977"/>
                          <a:pt x="1306259" y="198120"/>
                        </a:cubicBezTo>
                        <a:cubicBezTo>
                          <a:pt x="1253204" y="196596"/>
                          <a:pt x="1200341" y="192310"/>
                          <a:pt x="1148144" y="186309"/>
                        </a:cubicBezTo>
                        <a:cubicBezTo>
                          <a:pt x="1095851" y="180403"/>
                          <a:pt x="1044035" y="172879"/>
                          <a:pt x="992315" y="165544"/>
                        </a:cubicBezTo>
                        <a:cubicBezTo>
                          <a:pt x="940594" y="158115"/>
                          <a:pt x="888873" y="150876"/>
                          <a:pt x="836867" y="144685"/>
                        </a:cubicBezTo>
                        <a:cubicBezTo>
                          <a:pt x="584264" y="112776"/>
                          <a:pt x="326993" y="97917"/>
                          <a:pt x="69628" y="99917"/>
                        </a:cubicBezTo>
                        <a:cubicBezTo>
                          <a:pt x="322993" y="95631"/>
                          <a:pt x="576929" y="107823"/>
                          <a:pt x="826865" y="136493"/>
                        </a:cubicBezTo>
                        <a:cubicBezTo>
                          <a:pt x="577501" y="105442"/>
                          <a:pt x="323660" y="90964"/>
                          <a:pt x="69628" y="92964"/>
                        </a:cubicBezTo>
                        <a:cubicBezTo>
                          <a:pt x="326993" y="88678"/>
                          <a:pt x="584930" y="101155"/>
                          <a:pt x="838676" y="130873"/>
                        </a:cubicBezTo>
                        <a:cubicBezTo>
                          <a:pt x="890778" y="137065"/>
                          <a:pt x="942689" y="144304"/>
                          <a:pt x="994410" y="151733"/>
                        </a:cubicBezTo>
                        <a:cubicBezTo>
                          <a:pt x="1046131" y="159163"/>
                          <a:pt x="1097852" y="166592"/>
                          <a:pt x="1149858" y="172498"/>
                        </a:cubicBezTo>
                        <a:cubicBezTo>
                          <a:pt x="1201865" y="178403"/>
                          <a:pt x="1254157" y="182690"/>
                          <a:pt x="1306830" y="184213"/>
                        </a:cubicBezTo>
                        <a:cubicBezTo>
                          <a:pt x="1333119" y="184975"/>
                          <a:pt x="1359503" y="185166"/>
                          <a:pt x="1385887" y="185071"/>
                        </a:cubicBezTo>
                        <a:cubicBezTo>
                          <a:pt x="1412272" y="184880"/>
                          <a:pt x="1438656" y="184213"/>
                          <a:pt x="1465040" y="183356"/>
                        </a:cubicBezTo>
                        <a:cubicBezTo>
                          <a:pt x="1517809" y="181642"/>
                          <a:pt x="1570577" y="178879"/>
                          <a:pt x="1623441" y="176308"/>
                        </a:cubicBezTo>
                        <a:cubicBezTo>
                          <a:pt x="1676305" y="173736"/>
                          <a:pt x="1729169" y="171736"/>
                          <a:pt x="1782128" y="170021"/>
                        </a:cubicBezTo>
                        <a:cubicBezTo>
                          <a:pt x="1887950" y="166878"/>
                          <a:pt x="1993964" y="165735"/>
                          <a:pt x="2099786" y="166497"/>
                        </a:cubicBezTo>
                        <a:cubicBezTo>
                          <a:pt x="2270284" y="168783"/>
                          <a:pt x="2440496" y="176403"/>
                          <a:pt x="2609850" y="189071"/>
                        </a:cubicBezTo>
                        <a:lnTo>
                          <a:pt x="2609850" y="142018"/>
                        </a:lnTo>
                        <a:cubicBezTo>
                          <a:pt x="2537270" y="142018"/>
                          <a:pt x="2464689" y="142303"/>
                          <a:pt x="2392204" y="143065"/>
                        </a:cubicBezTo>
                        <a:cubicBezTo>
                          <a:pt x="2347151" y="142399"/>
                          <a:pt x="2302002" y="141923"/>
                          <a:pt x="2256949" y="141542"/>
                        </a:cubicBezTo>
                        <a:cubicBezTo>
                          <a:pt x="2302002" y="139541"/>
                          <a:pt x="2347055" y="137731"/>
                          <a:pt x="2392204" y="136112"/>
                        </a:cubicBezTo>
                        <a:cubicBezTo>
                          <a:pt x="2440496" y="135541"/>
                          <a:pt x="2488692" y="135255"/>
                          <a:pt x="2536984" y="135065"/>
                        </a:cubicBezTo>
                        <a:cubicBezTo>
                          <a:pt x="2488692" y="135255"/>
                          <a:pt x="2440496" y="135636"/>
                          <a:pt x="2392204" y="136112"/>
                        </a:cubicBezTo>
                        <a:cubicBezTo>
                          <a:pt x="2347151" y="135446"/>
                          <a:pt x="2302002" y="134969"/>
                          <a:pt x="2256949" y="134588"/>
                        </a:cubicBezTo>
                        <a:cubicBezTo>
                          <a:pt x="2302002" y="132588"/>
                          <a:pt x="2347055" y="130778"/>
                          <a:pt x="2392204" y="129159"/>
                        </a:cubicBezTo>
                        <a:cubicBezTo>
                          <a:pt x="2464784" y="128397"/>
                          <a:pt x="2537365" y="128111"/>
                          <a:pt x="2609945" y="128111"/>
                        </a:cubicBezTo>
                        <a:lnTo>
                          <a:pt x="2609945" y="92964"/>
                        </a:lnTo>
                        <a:cubicBezTo>
                          <a:pt x="2535651" y="92011"/>
                          <a:pt x="2461355" y="91630"/>
                          <a:pt x="2387251" y="92107"/>
                        </a:cubicBezTo>
                        <a:cubicBezTo>
                          <a:pt x="2307050" y="92583"/>
                          <a:pt x="2226850" y="94107"/>
                          <a:pt x="2146840" y="96298"/>
                        </a:cubicBezTo>
                        <a:cubicBezTo>
                          <a:pt x="1975866" y="93631"/>
                          <a:pt x="1804702" y="95345"/>
                          <a:pt x="1633728" y="100679"/>
                        </a:cubicBezTo>
                        <a:cubicBezTo>
                          <a:pt x="1548194" y="103346"/>
                          <a:pt x="1462850" y="107347"/>
                          <a:pt x="1377410" y="111919"/>
                        </a:cubicBezTo>
                        <a:cubicBezTo>
                          <a:pt x="1334548" y="114205"/>
                          <a:pt x="1291495" y="116586"/>
                          <a:pt x="1248156" y="118205"/>
                        </a:cubicBezTo>
                        <a:cubicBezTo>
                          <a:pt x="1226439" y="118967"/>
                          <a:pt x="1204722" y="119634"/>
                          <a:pt x="1182815" y="119920"/>
                        </a:cubicBezTo>
                        <a:cubicBezTo>
                          <a:pt x="1171861" y="120015"/>
                          <a:pt x="1161002" y="120015"/>
                          <a:pt x="1150049" y="120110"/>
                        </a:cubicBezTo>
                        <a:lnTo>
                          <a:pt x="1133666" y="120110"/>
                        </a:lnTo>
                        <a:cubicBezTo>
                          <a:pt x="1133666" y="120110"/>
                          <a:pt x="1117283" y="119920"/>
                          <a:pt x="1117283" y="119920"/>
                        </a:cubicBezTo>
                        <a:cubicBezTo>
                          <a:pt x="1011269" y="115348"/>
                          <a:pt x="906971" y="104394"/>
                          <a:pt x="804196" y="90297"/>
                        </a:cubicBezTo>
                        <a:cubicBezTo>
                          <a:pt x="701326" y="76295"/>
                          <a:pt x="599885" y="59246"/>
                          <a:pt x="498443" y="42196"/>
                        </a:cubicBezTo>
                        <a:cubicBezTo>
                          <a:pt x="531971" y="45529"/>
                          <a:pt x="565499" y="48768"/>
                          <a:pt x="599027" y="52006"/>
                        </a:cubicBezTo>
                        <a:cubicBezTo>
                          <a:pt x="565499" y="46482"/>
                          <a:pt x="531971" y="40862"/>
                          <a:pt x="498443" y="35242"/>
                        </a:cubicBezTo>
                        <a:cubicBezTo>
                          <a:pt x="601790" y="45529"/>
                          <a:pt x="705231" y="55721"/>
                          <a:pt x="808768" y="62770"/>
                        </a:cubicBezTo>
                        <a:cubicBezTo>
                          <a:pt x="912305" y="69913"/>
                          <a:pt x="1016032" y="73819"/>
                          <a:pt x="1118902" y="71342"/>
                        </a:cubicBezTo>
                        <a:cubicBezTo>
                          <a:pt x="1203198" y="72676"/>
                          <a:pt x="1287780" y="68008"/>
                          <a:pt x="1373505" y="63341"/>
                        </a:cubicBezTo>
                        <a:cubicBezTo>
                          <a:pt x="1459421" y="58769"/>
                          <a:pt x="1545527" y="54769"/>
                          <a:pt x="1631728" y="52102"/>
                        </a:cubicBezTo>
                        <a:cubicBezTo>
                          <a:pt x="1804035" y="46673"/>
                          <a:pt x="1976533" y="44958"/>
                          <a:pt x="2148840" y="47720"/>
                        </a:cubicBezTo>
                        <a:cubicBezTo>
                          <a:pt x="2229136" y="52483"/>
                          <a:pt x="2309336" y="57817"/>
                          <a:pt x="2389156" y="64294"/>
                        </a:cubicBezTo>
                        <a:cubicBezTo>
                          <a:pt x="2462975" y="70294"/>
                          <a:pt x="2536603" y="77057"/>
                          <a:pt x="2610041" y="84392"/>
                        </a:cubicBezTo>
                        <a:lnTo>
                          <a:pt x="2610041" y="20765"/>
                        </a:lnTo>
                        <a:cubicBezTo>
                          <a:pt x="2610041" y="20765"/>
                          <a:pt x="2609755" y="20002"/>
                          <a:pt x="2609660" y="19621"/>
                        </a:cubicBezTo>
                        <a:cubicBezTo>
                          <a:pt x="2470499" y="16478"/>
                          <a:pt x="2331339" y="14002"/>
                          <a:pt x="2192179" y="13240"/>
                        </a:cubicBezTo>
                        <a:cubicBezTo>
                          <a:pt x="2041398" y="11240"/>
                          <a:pt x="1890522" y="11430"/>
                          <a:pt x="1739837" y="15050"/>
                        </a:cubicBezTo>
                        <a:cubicBezTo>
                          <a:pt x="1664494" y="16764"/>
                          <a:pt x="1589151" y="20002"/>
                          <a:pt x="1513618" y="21717"/>
                        </a:cubicBezTo>
                        <a:cubicBezTo>
                          <a:pt x="1438085" y="23527"/>
                          <a:pt x="1362361" y="22765"/>
                          <a:pt x="1287018" y="20193"/>
                        </a:cubicBezTo>
                        <a:cubicBezTo>
                          <a:pt x="1197197" y="16478"/>
                          <a:pt x="1107758" y="10096"/>
                          <a:pt x="1018604" y="2381"/>
                        </a:cubicBezTo>
                        <a:lnTo>
                          <a:pt x="1063752" y="2000"/>
                        </a:lnTo>
                        <a:cubicBezTo>
                          <a:pt x="1137761" y="7048"/>
                          <a:pt x="1211866" y="11049"/>
                          <a:pt x="1286161" y="13144"/>
                        </a:cubicBezTo>
                        <a:cubicBezTo>
                          <a:pt x="1215485" y="10192"/>
                          <a:pt x="1145191" y="5620"/>
                          <a:pt x="1074992" y="0"/>
                        </a:cubicBezTo>
                        <a:lnTo>
                          <a:pt x="144113" y="7429"/>
                        </a:lnTo>
                        <a:cubicBezTo>
                          <a:pt x="143542" y="7429"/>
                          <a:pt x="143066" y="7620"/>
                          <a:pt x="142399" y="7620"/>
                        </a:cubicBezTo>
                        <a:cubicBezTo>
                          <a:pt x="90964" y="6096"/>
                          <a:pt x="37910" y="22574"/>
                          <a:pt x="4858" y="65818"/>
                        </a:cubicBezTo>
                        <a:cubicBezTo>
                          <a:pt x="49244" y="62198"/>
                          <a:pt x="93726" y="59150"/>
                          <a:pt x="138398" y="57150"/>
                        </a:cubicBezTo>
                        <a:cubicBezTo>
                          <a:pt x="240697" y="54578"/>
                          <a:pt x="343186" y="56483"/>
                          <a:pt x="445103" y="62770"/>
                        </a:cubicBezTo>
                        <a:cubicBezTo>
                          <a:pt x="492538" y="66865"/>
                          <a:pt x="539687" y="71914"/>
                          <a:pt x="586645" y="77819"/>
                        </a:cubicBezTo>
                        <a:cubicBezTo>
                          <a:pt x="539687" y="74200"/>
                          <a:pt x="492633" y="71533"/>
                          <a:pt x="445580" y="69723"/>
                        </a:cubicBezTo>
                        <a:cubicBezTo>
                          <a:pt x="492823" y="73819"/>
                          <a:pt x="539877" y="78772"/>
                          <a:pt x="586645" y="84773"/>
                        </a:cubicBezTo>
                        <a:cubicBezTo>
                          <a:pt x="539210" y="81058"/>
                          <a:pt x="491681" y="78391"/>
                          <a:pt x="444151" y="76676"/>
                        </a:cubicBezTo>
                        <a:cubicBezTo>
                          <a:pt x="342710" y="70390"/>
                          <a:pt x="240601" y="68580"/>
                          <a:pt x="138684" y="71056"/>
                        </a:cubicBezTo>
                        <a:cubicBezTo>
                          <a:pt x="92488" y="71342"/>
                          <a:pt x="46292" y="72866"/>
                          <a:pt x="0" y="74962"/>
                        </a:cubicBezTo>
                        <a:lnTo>
                          <a:pt x="0" y="169164"/>
                        </a:lnTo>
                        <a:cubicBezTo>
                          <a:pt x="16669" y="167545"/>
                          <a:pt x="33338" y="165830"/>
                          <a:pt x="49911" y="163830"/>
                        </a:cubicBezTo>
                        <a:cubicBezTo>
                          <a:pt x="106013" y="157163"/>
                          <a:pt x="162020" y="149066"/>
                          <a:pt x="219361" y="143256"/>
                        </a:cubicBezTo>
                        <a:cubicBezTo>
                          <a:pt x="231172" y="142399"/>
                          <a:pt x="243078" y="142113"/>
                          <a:pt x="254984" y="141542"/>
                        </a:cubicBezTo>
                        <a:lnTo>
                          <a:pt x="272796" y="140779"/>
                        </a:lnTo>
                        <a:lnTo>
                          <a:pt x="281654" y="140398"/>
                        </a:lnTo>
                        <a:lnTo>
                          <a:pt x="290513" y="140398"/>
                        </a:lnTo>
                        <a:cubicBezTo>
                          <a:pt x="290513" y="140398"/>
                          <a:pt x="326136" y="139732"/>
                          <a:pt x="326136" y="139732"/>
                        </a:cubicBezTo>
                        <a:cubicBezTo>
                          <a:pt x="332042" y="139541"/>
                          <a:pt x="337947" y="139732"/>
                          <a:pt x="343948" y="139732"/>
                        </a:cubicBezTo>
                        <a:lnTo>
                          <a:pt x="361664" y="139732"/>
                        </a:lnTo>
                        <a:cubicBezTo>
                          <a:pt x="385382" y="139732"/>
                          <a:pt x="408908" y="140684"/>
                          <a:pt x="432626" y="141256"/>
                        </a:cubicBezTo>
                        <a:cubicBezTo>
                          <a:pt x="444437" y="141637"/>
                          <a:pt x="456152" y="142208"/>
                          <a:pt x="467963" y="142684"/>
                        </a:cubicBezTo>
                        <a:lnTo>
                          <a:pt x="485585" y="143446"/>
                        </a:lnTo>
                        <a:lnTo>
                          <a:pt x="503206" y="144399"/>
                        </a:lnTo>
                        <a:cubicBezTo>
                          <a:pt x="597122" y="149352"/>
                          <a:pt x="690182" y="157353"/>
                          <a:pt x="783050" y="164211"/>
                        </a:cubicBezTo>
                        <a:cubicBezTo>
                          <a:pt x="868966" y="175165"/>
                          <a:pt x="955072" y="184880"/>
                          <a:pt x="1042416" y="190309"/>
                        </a:cubicBezTo>
                        <a:cubicBezTo>
                          <a:pt x="1020604" y="191262"/>
                          <a:pt x="998792" y="191929"/>
                          <a:pt x="976979" y="192405"/>
                        </a:cubicBezTo>
                        <a:cubicBezTo>
                          <a:pt x="998696" y="194215"/>
                          <a:pt x="1020509" y="195929"/>
                          <a:pt x="1042416" y="197263"/>
                        </a:cubicBezTo>
                        <a:cubicBezTo>
                          <a:pt x="954786" y="201073"/>
                          <a:pt x="866394" y="200596"/>
                          <a:pt x="778574" y="198787"/>
                        </a:cubicBezTo>
                        <a:cubicBezTo>
                          <a:pt x="685324" y="191929"/>
                          <a:pt x="592550" y="184023"/>
                          <a:pt x="499872" y="179070"/>
                        </a:cubicBezTo>
                        <a:lnTo>
                          <a:pt x="482537" y="178117"/>
                        </a:lnTo>
                        <a:lnTo>
                          <a:pt x="465201" y="177355"/>
                        </a:lnTo>
                        <a:cubicBezTo>
                          <a:pt x="453581" y="176879"/>
                          <a:pt x="442055" y="176308"/>
                          <a:pt x="430435" y="175927"/>
                        </a:cubicBezTo>
                        <a:cubicBezTo>
                          <a:pt x="407289" y="175355"/>
                          <a:pt x="384143" y="174498"/>
                          <a:pt x="360998" y="174593"/>
                        </a:cubicBezTo>
                        <a:lnTo>
                          <a:pt x="343662" y="174593"/>
                        </a:lnTo>
                        <a:cubicBezTo>
                          <a:pt x="337852" y="174403"/>
                          <a:pt x="332042" y="174403"/>
                          <a:pt x="326327" y="174593"/>
                        </a:cubicBezTo>
                        <a:lnTo>
                          <a:pt x="291656" y="175165"/>
                        </a:lnTo>
                        <a:lnTo>
                          <a:pt x="282988" y="175165"/>
                        </a:lnTo>
                        <a:cubicBezTo>
                          <a:pt x="282988" y="175165"/>
                          <a:pt x="274320" y="175641"/>
                          <a:pt x="274320" y="175641"/>
                        </a:cubicBezTo>
                        <a:lnTo>
                          <a:pt x="257080" y="176308"/>
                        </a:lnTo>
                        <a:cubicBezTo>
                          <a:pt x="245555" y="176784"/>
                          <a:pt x="234029" y="177165"/>
                          <a:pt x="222504" y="177927"/>
                        </a:cubicBezTo>
                        <a:cubicBezTo>
                          <a:pt x="166211" y="178975"/>
                          <a:pt x="109252" y="182499"/>
                          <a:pt x="52007" y="184690"/>
                        </a:cubicBezTo>
                        <a:cubicBezTo>
                          <a:pt x="34766" y="185356"/>
                          <a:pt x="17431" y="185738"/>
                          <a:pt x="190" y="186023"/>
                        </a:cubicBezTo>
                        <a:lnTo>
                          <a:pt x="190" y="211741"/>
                        </a:lnTo>
                        <a:cubicBezTo>
                          <a:pt x="92488" y="202311"/>
                          <a:pt x="185547" y="196691"/>
                          <a:pt x="278702" y="195358"/>
                        </a:cubicBezTo>
                        <a:cubicBezTo>
                          <a:pt x="330041" y="195072"/>
                          <a:pt x="381286" y="195929"/>
                          <a:pt x="432530" y="198025"/>
                        </a:cubicBezTo>
                        <a:cubicBezTo>
                          <a:pt x="445294" y="198692"/>
                          <a:pt x="458153" y="199168"/>
                          <a:pt x="470916" y="199834"/>
                        </a:cubicBezTo>
                        <a:lnTo>
                          <a:pt x="509207" y="202025"/>
                        </a:lnTo>
                        <a:cubicBezTo>
                          <a:pt x="534734" y="203740"/>
                          <a:pt x="560165" y="205550"/>
                          <a:pt x="585597" y="207550"/>
                        </a:cubicBezTo>
                        <a:cubicBezTo>
                          <a:pt x="687324" y="215455"/>
                          <a:pt x="788670" y="225266"/>
                          <a:pt x="890588" y="229648"/>
                        </a:cubicBezTo>
                        <a:cubicBezTo>
                          <a:pt x="938117" y="232219"/>
                          <a:pt x="985838" y="233934"/>
                          <a:pt x="1033558" y="233267"/>
                        </a:cubicBezTo>
                        <a:cubicBezTo>
                          <a:pt x="1081278" y="232696"/>
                          <a:pt x="1128998" y="230124"/>
                          <a:pt x="1176433" y="225076"/>
                        </a:cubicBezTo>
                        <a:cubicBezTo>
                          <a:pt x="1129284" y="231267"/>
                          <a:pt x="1081564" y="234982"/>
                          <a:pt x="1033653" y="236696"/>
                        </a:cubicBezTo>
                        <a:cubicBezTo>
                          <a:pt x="986028" y="238601"/>
                          <a:pt x="938308" y="238030"/>
                          <a:pt x="890778" y="236696"/>
                        </a:cubicBezTo>
                        <a:cubicBezTo>
                          <a:pt x="938213" y="239268"/>
                          <a:pt x="985838" y="240982"/>
                          <a:pt x="1033558" y="240221"/>
                        </a:cubicBezTo>
                        <a:cubicBezTo>
                          <a:pt x="1081278" y="239649"/>
                          <a:pt x="1128998" y="237077"/>
                          <a:pt x="1176433" y="232029"/>
                        </a:cubicBezTo>
                        <a:cubicBezTo>
                          <a:pt x="1129284" y="238220"/>
                          <a:pt x="1081564" y="241935"/>
                          <a:pt x="1033653" y="243650"/>
                        </a:cubicBezTo>
                        <a:cubicBezTo>
                          <a:pt x="985742" y="245554"/>
                          <a:pt x="937736" y="244983"/>
                          <a:pt x="889826" y="243554"/>
                        </a:cubicBezTo>
                        <a:cubicBezTo>
                          <a:pt x="787432" y="239173"/>
                          <a:pt x="685991" y="229267"/>
                          <a:pt x="584359" y="221456"/>
                        </a:cubicBezTo>
                        <a:cubicBezTo>
                          <a:pt x="558927" y="219456"/>
                          <a:pt x="533591" y="217646"/>
                          <a:pt x="508159" y="215932"/>
                        </a:cubicBezTo>
                        <a:lnTo>
                          <a:pt x="469964" y="213741"/>
                        </a:lnTo>
                        <a:cubicBezTo>
                          <a:pt x="457200" y="212979"/>
                          <a:pt x="444532" y="212503"/>
                          <a:pt x="431768" y="211931"/>
                        </a:cubicBezTo>
                        <a:cubicBezTo>
                          <a:pt x="380810" y="209740"/>
                          <a:pt x="329756" y="208978"/>
                          <a:pt x="278606" y="209264"/>
                        </a:cubicBezTo>
                        <a:cubicBezTo>
                          <a:pt x="185642" y="208883"/>
                          <a:pt x="92583" y="212693"/>
                          <a:pt x="95" y="220504"/>
                        </a:cubicBezTo>
                        <a:lnTo>
                          <a:pt x="95" y="261747"/>
                        </a:lnTo>
                        <a:cubicBezTo>
                          <a:pt x="68675" y="254317"/>
                          <a:pt x="138017" y="250222"/>
                          <a:pt x="207359" y="248317"/>
                        </a:cubicBezTo>
                        <a:cubicBezTo>
                          <a:pt x="299276" y="245840"/>
                          <a:pt x="391192" y="247269"/>
                          <a:pt x="482822" y="249936"/>
                        </a:cubicBezTo>
                        <a:cubicBezTo>
                          <a:pt x="633413" y="256318"/>
                          <a:pt x="783336" y="265843"/>
                          <a:pt x="933545" y="267367"/>
                        </a:cubicBezTo>
                        <a:cubicBezTo>
                          <a:pt x="1083755" y="268796"/>
                          <a:pt x="1234250" y="261938"/>
                          <a:pt x="1384745" y="254984"/>
                        </a:cubicBezTo>
                        <a:cubicBezTo>
                          <a:pt x="1525524" y="250793"/>
                          <a:pt x="1666589" y="246412"/>
                          <a:pt x="1807464" y="248602"/>
                        </a:cubicBezTo>
                        <a:cubicBezTo>
                          <a:pt x="1736979" y="249841"/>
                          <a:pt x="1666685" y="252698"/>
                          <a:pt x="1596390" y="256318"/>
                        </a:cubicBezTo>
                        <a:cubicBezTo>
                          <a:pt x="1666780" y="254984"/>
                          <a:pt x="1737170" y="254413"/>
                          <a:pt x="1807464" y="255556"/>
                        </a:cubicBezTo>
                        <a:cubicBezTo>
                          <a:pt x="1666589" y="258032"/>
                          <a:pt x="1526286" y="266986"/>
                          <a:pt x="1385887" y="275844"/>
                        </a:cubicBezTo>
                        <a:cubicBezTo>
                          <a:pt x="1235393" y="282797"/>
                          <a:pt x="1084421" y="289750"/>
                          <a:pt x="933164" y="288226"/>
                        </a:cubicBezTo>
                        <a:cubicBezTo>
                          <a:pt x="781907" y="286607"/>
                          <a:pt x="631698" y="277082"/>
                          <a:pt x="481489" y="270700"/>
                        </a:cubicBezTo>
                        <a:cubicBezTo>
                          <a:pt x="390335" y="265748"/>
                          <a:pt x="298990" y="262033"/>
                          <a:pt x="207455" y="262128"/>
                        </a:cubicBezTo>
                        <a:cubicBezTo>
                          <a:pt x="138303" y="262223"/>
                          <a:pt x="68961" y="264605"/>
                          <a:pt x="95" y="270319"/>
                        </a:cubicBezTo>
                        <a:lnTo>
                          <a:pt x="95" y="360521"/>
                        </a:lnTo>
                        <a:cubicBezTo>
                          <a:pt x="95" y="360521"/>
                          <a:pt x="2000" y="360521"/>
                          <a:pt x="2000" y="360521"/>
                        </a:cubicBezTo>
                        <a:lnTo>
                          <a:pt x="89345" y="359855"/>
                        </a:lnTo>
                        <a:lnTo>
                          <a:pt x="203930" y="341376"/>
                        </a:lnTo>
                        <a:cubicBezTo>
                          <a:pt x="275844" y="329946"/>
                          <a:pt x="348234" y="319183"/>
                          <a:pt x="421767" y="313087"/>
                        </a:cubicBezTo>
                        <a:cubicBezTo>
                          <a:pt x="348996" y="317944"/>
                          <a:pt x="276797" y="327469"/>
                          <a:pt x="204883" y="337757"/>
                        </a:cubicBezTo>
                        <a:lnTo>
                          <a:pt x="98108" y="353187"/>
                        </a:lnTo>
                        <a:lnTo>
                          <a:pt x="86201" y="353187"/>
                        </a:lnTo>
                        <a:cubicBezTo>
                          <a:pt x="86201" y="353187"/>
                          <a:pt x="203930" y="334328"/>
                          <a:pt x="203930" y="334328"/>
                        </a:cubicBezTo>
                        <a:cubicBezTo>
                          <a:pt x="276606" y="322707"/>
                          <a:pt x="349758" y="311848"/>
                          <a:pt x="424053" y="305848"/>
                        </a:cubicBezTo>
                        <a:cubicBezTo>
                          <a:pt x="498348" y="299847"/>
                          <a:pt x="573119" y="298894"/>
                          <a:pt x="647605" y="299180"/>
                        </a:cubicBezTo>
                        <a:cubicBezTo>
                          <a:pt x="722090" y="299561"/>
                          <a:pt x="796290" y="300228"/>
                          <a:pt x="870585" y="300133"/>
                        </a:cubicBezTo>
                        <a:cubicBezTo>
                          <a:pt x="1114901" y="302228"/>
                          <a:pt x="1359313" y="299847"/>
                          <a:pt x="1603629" y="293370"/>
                        </a:cubicBezTo>
                        <a:cubicBezTo>
                          <a:pt x="1847945" y="286798"/>
                          <a:pt x="2092071" y="276225"/>
                          <a:pt x="2335721" y="261175"/>
                        </a:cubicBezTo>
                        <a:lnTo>
                          <a:pt x="2357057" y="260128"/>
                        </a:lnTo>
                        <a:cubicBezTo>
                          <a:pt x="2358962" y="260128"/>
                          <a:pt x="2360486" y="259937"/>
                          <a:pt x="2362010" y="259842"/>
                        </a:cubicBezTo>
                        <a:cubicBezTo>
                          <a:pt x="2363534" y="259747"/>
                          <a:pt x="2365153" y="259556"/>
                          <a:pt x="2366677" y="259366"/>
                        </a:cubicBezTo>
                        <a:cubicBezTo>
                          <a:pt x="2369820" y="258985"/>
                          <a:pt x="2372868" y="258413"/>
                          <a:pt x="2375916" y="257746"/>
                        </a:cubicBezTo>
                        <a:cubicBezTo>
                          <a:pt x="2379536" y="256984"/>
                          <a:pt x="2383060" y="255842"/>
                          <a:pt x="2386013" y="254603"/>
                        </a:cubicBezTo>
                        <a:lnTo>
                          <a:pt x="2378297" y="253460"/>
                        </a:lnTo>
                        <a:cubicBezTo>
                          <a:pt x="2371344" y="252413"/>
                          <a:pt x="2364391" y="251365"/>
                          <a:pt x="2357438" y="250507"/>
                        </a:cubicBezTo>
                        <a:cubicBezTo>
                          <a:pt x="2343436" y="248698"/>
                          <a:pt x="2329529" y="246698"/>
                          <a:pt x="2315528" y="245173"/>
                        </a:cubicBezTo>
                        <a:cubicBezTo>
                          <a:pt x="2259521" y="238411"/>
                          <a:pt x="2203133" y="233363"/>
                          <a:pt x="2146364" y="230029"/>
                        </a:cubicBezTo>
                        <a:cubicBezTo>
                          <a:pt x="2032921" y="223361"/>
                          <a:pt x="1918430" y="223742"/>
                          <a:pt x="1804511" y="230886"/>
                        </a:cubicBezTo>
                        <a:cubicBezTo>
                          <a:pt x="1917668" y="221456"/>
                          <a:pt x="2032064" y="218789"/>
                          <a:pt x="2145983" y="223075"/>
                        </a:cubicBezTo>
                        <a:cubicBezTo>
                          <a:pt x="2032635" y="216408"/>
                          <a:pt x="1918240" y="216789"/>
                          <a:pt x="1804511" y="223933"/>
                        </a:cubicBezTo>
                        <a:cubicBezTo>
                          <a:pt x="1918049" y="214503"/>
                          <a:pt x="2032826" y="211741"/>
                          <a:pt x="2147126" y="216122"/>
                        </a:cubicBezTo>
                        <a:cubicBezTo>
                          <a:pt x="2204276" y="218313"/>
                          <a:pt x="2261235" y="222313"/>
                          <a:pt x="2317909" y="227933"/>
                        </a:cubicBezTo>
                        <a:cubicBezTo>
                          <a:pt x="2332101" y="229267"/>
                          <a:pt x="2346198" y="230981"/>
                          <a:pt x="2360390" y="232505"/>
                        </a:cubicBezTo>
                        <a:cubicBezTo>
                          <a:pt x="2367439" y="233267"/>
                          <a:pt x="2374487" y="234220"/>
                          <a:pt x="2381536" y="235077"/>
                        </a:cubicBezTo>
                        <a:lnTo>
                          <a:pt x="2392109" y="236411"/>
                        </a:lnTo>
                        <a:lnTo>
                          <a:pt x="2398395" y="237173"/>
                        </a:lnTo>
                        <a:lnTo>
                          <a:pt x="2403253" y="237839"/>
                        </a:lnTo>
                        <a:cubicBezTo>
                          <a:pt x="2404872" y="238030"/>
                          <a:pt x="2406110" y="238506"/>
                          <a:pt x="2407539" y="238792"/>
                        </a:cubicBezTo>
                        <a:lnTo>
                          <a:pt x="2409635" y="239363"/>
                        </a:lnTo>
                        <a:lnTo>
                          <a:pt x="2410206" y="239363"/>
                        </a:lnTo>
                        <a:cubicBezTo>
                          <a:pt x="2410206" y="239363"/>
                          <a:pt x="2410587" y="239554"/>
                          <a:pt x="2410587" y="239744"/>
                        </a:cubicBezTo>
                        <a:lnTo>
                          <a:pt x="2410778" y="240601"/>
                        </a:lnTo>
                        <a:lnTo>
                          <a:pt x="2411539" y="243840"/>
                        </a:lnTo>
                        <a:cubicBezTo>
                          <a:pt x="2411730" y="246031"/>
                          <a:pt x="2412302" y="248126"/>
                          <a:pt x="2411539" y="250412"/>
                        </a:cubicBezTo>
                        <a:lnTo>
                          <a:pt x="2411539" y="250793"/>
                        </a:lnTo>
                        <a:cubicBezTo>
                          <a:pt x="2411826" y="252984"/>
                          <a:pt x="2412397" y="255175"/>
                          <a:pt x="2411539" y="257461"/>
                        </a:cubicBezTo>
                        <a:cubicBezTo>
                          <a:pt x="2411254" y="258604"/>
                          <a:pt x="2411159" y="259747"/>
                          <a:pt x="2410301" y="260890"/>
                        </a:cubicBezTo>
                        <a:cubicBezTo>
                          <a:pt x="2409444" y="262223"/>
                          <a:pt x="2409063" y="262985"/>
                          <a:pt x="2408301" y="263747"/>
                        </a:cubicBezTo>
                        <a:cubicBezTo>
                          <a:pt x="2407634" y="264509"/>
                          <a:pt x="2406872" y="265271"/>
                          <a:pt x="2406110" y="265938"/>
                        </a:cubicBezTo>
                        <a:lnTo>
                          <a:pt x="2403729" y="267843"/>
                        </a:lnTo>
                        <a:cubicBezTo>
                          <a:pt x="2400395" y="270224"/>
                          <a:pt x="2396776" y="272129"/>
                          <a:pt x="2393061" y="273463"/>
                        </a:cubicBezTo>
                        <a:cubicBezTo>
                          <a:pt x="2389346" y="274987"/>
                          <a:pt x="2385632" y="276130"/>
                          <a:pt x="2381822" y="276987"/>
                        </a:cubicBezTo>
                        <a:cubicBezTo>
                          <a:pt x="2378012" y="277940"/>
                          <a:pt x="2374202" y="278701"/>
                          <a:pt x="2370296" y="279273"/>
                        </a:cubicBezTo>
                        <a:cubicBezTo>
                          <a:pt x="2368391" y="279559"/>
                          <a:pt x="2366391" y="279844"/>
                          <a:pt x="2364391" y="280035"/>
                        </a:cubicBezTo>
                        <a:cubicBezTo>
                          <a:pt x="2362391" y="280225"/>
                          <a:pt x="2360390" y="280416"/>
                          <a:pt x="2358676" y="280511"/>
                        </a:cubicBezTo>
                        <a:lnTo>
                          <a:pt x="2337340" y="282035"/>
                        </a:lnTo>
                        <a:cubicBezTo>
                          <a:pt x="2093405" y="297085"/>
                          <a:pt x="1848898" y="307753"/>
                          <a:pt x="1604296" y="314230"/>
                        </a:cubicBezTo>
                        <a:cubicBezTo>
                          <a:pt x="1359694" y="320802"/>
                          <a:pt x="1114901" y="323088"/>
                          <a:pt x="870299" y="320992"/>
                        </a:cubicBezTo>
                        <a:cubicBezTo>
                          <a:pt x="795909" y="319850"/>
                          <a:pt x="721519" y="318040"/>
                          <a:pt x="647319" y="316516"/>
                        </a:cubicBezTo>
                        <a:cubicBezTo>
                          <a:pt x="573119" y="315182"/>
                          <a:pt x="498920" y="314896"/>
                          <a:pt x="425101" y="319754"/>
                        </a:cubicBezTo>
                        <a:cubicBezTo>
                          <a:pt x="351282" y="324517"/>
                          <a:pt x="278035" y="334232"/>
                          <a:pt x="205073" y="344710"/>
                        </a:cubicBezTo>
                        <a:lnTo>
                          <a:pt x="101727" y="359664"/>
                        </a:lnTo>
                        <a:lnTo>
                          <a:pt x="603885" y="355663"/>
                        </a:lnTo>
                        <a:cubicBezTo>
                          <a:pt x="631603" y="353092"/>
                          <a:pt x="659321" y="350711"/>
                          <a:pt x="687134" y="348520"/>
                        </a:cubicBezTo>
                        <a:lnTo>
                          <a:pt x="598075" y="349186"/>
                        </a:lnTo>
                        <a:cubicBezTo>
                          <a:pt x="667988" y="342709"/>
                          <a:pt x="738092" y="336994"/>
                          <a:pt x="808768" y="333661"/>
                        </a:cubicBezTo>
                        <a:cubicBezTo>
                          <a:pt x="838772" y="332899"/>
                          <a:pt x="868871" y="332423"/>
                          <a:pt x="898970" y="332613"/>
                        </a:cubicBezTo>
                        <a:cubicBezTo>
                          <a:pt x="914019" y="332613"/>
                          <a:pt x="928973" y="332899"/>
                          <a:pt x="944023" y="333089"/>
                        </a:cubicBezTo>
                        <a:cubicBezTo>
                          <a:pt x="958977" y="333470"/>
                          <a:pt x="974027" y="333756"/>
                          <a:pt x="988981" y="334232"/>
                        </a:cubicBezTo>
                        <a:cubicBezTo>
                          <a:pt x="1048893" y="336137"/>
                          <a:pt x="1108710" y="339376"/>
                          <a:pt x="1168337" y="343090"/>
                        </a:cubicBezTo>
                        <a:cubicBezTo>
                          <a:pt x="1175290" y="343471"/>
                          <a:pt x="1182148" y="343948"/>
                          <a:pt x="1189101" y="344424"/>
                        </a:cubicBezTo>
                        <a:lnTo>
                          <a:pt x="1083945" y="345281"/>
                        </a:lnTo>
                        <a:cubicBezTo>
                          <a:pt x="1112139" y="346710"/>
                          <a:pt x="1140238" y="348329"/>
                          <a:pt x="1168337" y="350044"/>
                        </a:cubicBezTo>
                        <a:cubicBezTo>
                          <a:pt x="1173004" y="350330"/>
                          <a:pt x="1177671" y="350615"/>
                          <a:pt x="1182338" y="350901"/>
                        </a:cubicBezTo>
                        <a:lnTo>
                          <a:pt x="1942433" y="344805"/>
                        </a:lnTo>
                        <a:cubicBezTo>
                          <a:pt x="1947482" y="343853"/>
                          <a:pt x="1952530" y="342995"/>
                          <a:pt x="1957578" y="342043"/>
                        </a:cubicBezTo>
                        <a:cubicBezTo>
                          <a:pt x="1953387" y="342995"/>
                          <a:pt x="1949101" y="343853"/>
                          <a:pt x="1944910" y="344805"/>
                        </a:cubicBezTo>
                        <a:lnTo>
                          <a:pt x="2610326" y="339471"/>
                        </a:lnTo>
                        <a:lnTo>
                          <a:pt x="2610326" y="319850"/>
                        </a:lnTo>
                        <a:cubicBezTo>
                          <a:pt x="2610326" y="319850"/>
                          <a:pt x="2610231" y="319850"/>
                          <a:pt x="2610136" y="319850"/>
                        </a:cubicBezTo>
                        <a:close/>
                        <a:moveTo>
                          <a:pt x="2001965" y="113443"/>
                        </a:moveTo>
                        <a:lnTo>
                          <a:pt x="2144363" y="110014"/>
                        </a:lnTo>
                        <a:lnTo>
                          <a:pt x="2210943" y="111919"/>
                        </a:lnTo>
                        <a:lnTo>
                          <a:pt x="2144554" y="116967"/>
                        </a:lnTo>
                        <a:lnTo>
                          <a:pt x="2144363" y="116967"/>
                        </a:lnTo>
                        <a:cubicBezTo>
                          <a:pt x="2144363" y="116967"/>
                          <a:pt x="2210943" y="118872"/>
                          <a:pt x="2210943" y="118872"/>
                        </a:cubicBezTo>
                        <a:lnTo>
                          <a:pt x="2144554" y="123920"/>
                        </a:lnTo>
                        <a:lnTo>
                          <a:pt x="2002155" y="127349"/>
                        </a:lnTo>
                        <a:lnTo>
                          <a:pt x="1915478" y="126016"/>
                        </a:lnTo>
                        <a:lnTo>
                          <a:pt x="2001965" y="120491"/>
                        </a:lnTo>
                        <a:lnTo>
                          <a:pt x="2002155" y="120491"/>
                        </a:lnTo>
                        <a:cubicBezTo>
                          <a:pt x="2002155" y="120491"/>
                          <a:pt x="1915478" y="119063"/>
                          <a:pt x="1915478" y="119063"/>
                        </a:cubicBezTo>
                        <a:lnTo>
                          <a:pt x="2001965" y="113538"/>
                        </a:lnTo>
                        <a:close/>
                        <a:moveTo>
                          <a:pt x="1461707" y="138303"/>
                        </a:moveTo>
                        <a:lnTo>
                          <a:pt x="1941100" y="134493"/>
                        </a:lnTo>
                        <a:lnTo>
                          <a:pt x="2165033" y="139636"/>
                        </a:lnTo>
                        <a:lnTo>
                          <a:pt x="2053114" y="144018"/>
                        </a:lnTo>
                        <a:lnTo>
                          <a:pt x="2165033" y="146590"/>
                        </a:lnTo>
                        <a:lnTo>
                          <a:pt x="1941100" y="155353"/>
                        </a:lnTo>
                        <a:lnTo>
                          <a:pt x="1461707" y="159163"/>
                        </a:lnTo>
                        <a:lnTo>
                          <a:pt x="1170146" y="154591"/>
                        </a:lnTo>
                        <a:lnTo>
                          <a:pt x="1315879" y="149923"/>
                        </a:lnTo>
                        <a:lnTo>
                          <a:pt x="1170146" y="147638"/>
                        </a:lnTo>
                        <a:lnTo>
                          <a:pt x="1461707" y="138398"/>
                        </a:lnTo>
                        <a:close/>
                        <a:moveTo>
                          <a:pt x="1045845" y="36957"/>
                        </a:moveTo>
                        <a:cubicBezTo>
                          <a:pt x="1179386" y="45053"/>
                          <a:pt x="1313974" y="42100"/>
                          <a:pt x="1448086" y="35814"/>
                        </a:cubicBezTo>
                        <a:cubicBezTo>
                          <a:pt x="1510856" y="34004"/>
                          <a:pt x="1573625" y="31432"/>
                          <a:pt x="1636300" y="28765"/>
                        </a:cubicBezTo>
                        <a:cubicBezTo>
                          <a:pt x="1573816" y="33719"/>
                          <a:pt x="1511332" y="38576"/>
                          <a:pt x="1448657" y="42767"/>
                        </a:cubicBezTo>
                        <a:cubicBezTo>
                          <a:pt x="1511141" y="40957"/>
                          <a:pt x="1573721" y="38386"/>
                          <a:pt x="1636300" y="35719"/>
                        </a:cubicBezTo>
                        <a:cubicBezTo>
                          <a:pt x="1573816" y="40672"/>
                          <a:pt x="1511237" y="45625"/>
                          <a:pt x="1448562" y="49721"/>
                        </a:cubicBezTo>
                        <a:cubicBezTo>
                          <a:pt x="1314260" y="56102"/>
                          <a:pt x="1179100" y="59055"/>
                          <a:pt x="1044797" y="50863"/>
                        </a:cubicBezTo>
                        <a:cubicBezTo>
                          <a:pt x="963359" y="44672"/>
                          <a:pt x="882586" y="34385"/>
                          <a:pt x="804196" y="18574"/>
                        </a:cubicBezTo>
                        <a:cubicBezTo>
                          <a:pt x="882872" y="32004"/>
                          <a:pt x="963073" y="39910"/>
                          <a:pt x="1043654" y="43815"/>
                        </a:cubicBezTo>
                        <a:cubicBezTo>
                          <a:pt x="962597" y="37624"/>
                          <a:pt x="882206" y="27337"/>
                          <a:pt x="804196" y="11621"/>
                        </a:cubicBezTo>
                        <a:cubicBezTo>
                          <a:pt x="883539" y="25146"/>
                          <a:pt x="964502" y="33147"/>
                          <a:pt x="1045845" y="36957"/>
                        </a:cubicBezTo>
                        <a:close/>
                        <a:moveTo>
                          <a:pt x="410147" y="232505"/>
                        </a:moveTo>
                        <a:cubicBezTo>
                          <a:pt x="360236" y="228981"/>
                          <a:pt x="310229" y="226314"/>
                          <a:pt x="260128" y="224695"/>
                        </a:cubicBezTo>
                        <a:cubicBezTo>
                          <a:pt x="229743" y="222504"/>
                          <a:pt x="199263" y="220694"/>
                          <a:pt x="168783" y="219265"/>
                        </a:cubicBezTo>
                        <a:cubicBezTo>
                          <a:pt x="199263" y="218408"/>
                          <a:pt x="229838" y="217932"/>
                          <a:pt x="260414" y="217742"/>
                        </a:cubicBezTo>
                        <a:cubicBezTo>
                          <a:pt x="260318" y="217742"/>
                          <a:pt x="260223" y="217742"/>
                          <a:pt x="260128" y="217742"/>
                        </a:cubicBezTo>
                        <a:cubicBezTo>
                          <a:pt x="229743" y="215551"/>
                          <a:pt x="199263" y="213741"/>
                          <a:pt x="168783" y="212312"/>
                        </a:cubicBezTo>
                        <a:cubicBezTo>
                          <a:pt x="199358" y="211455"/>
                          <a:pt x="230029" y="210979"/>
                          <a:pt x="260699" y="210788"/>
                        </a:cubicBezTo>
                        <a:cubicBezTo>
                          <a:pt x="310991" y="212503"/>
                          <a:pt x="361188" y="215075"/>
                          <a:pt x="411194" y="218694"/>
                        </a:cubicBezTo>
                        <a:cubicBezTo>
                          <a:pt x="434340" y="221551"/>
                          <a:pt x="457486" y="224504"/>
                          <a:pt x="480536" y="227743"/>
                        </a:cubicBezTo>
                        <a:cubicBezTo>
                          <a:pt x="457391" y="226790"/>
                          <a:pt x="434245" y="226123"/>
                          <a:pt x="411194" y="225647"/>
                        </a:cubicBezTo>
                        <a:cubicBezTo>
                          <a:pt x="411194" y="225647"/>
                          <a:pt x="411194" y="225647"/>
                          <a:pt x="411194" y="225647"/>
                        </a:cubicBezTo>
                        <a:cubicBezTo>
                          <a:pt x="434340" y="228505"/>
                          <a:pt x="457486" y="231457"/>
                          <a:pt x="480536" y="234696"/>
                        </a:cubicBezTo>
                        <a:cubicBezTo>
                          <a:pt x="457010" y="233744"/>
                          <a:pt x="433578" y="233077"/>
                          <a:pt x="410051" y="232505"/>
                        </a:cubicBezTo>
                        <a:close/>
                        <a:moveTo>
                          <a:pt x="1649635" y="224219"/>
                        </a:moveTo>
                        <a:cubicBezTo>
                          <a:pt x="1614297" y="226504"/>
                          <a:pt x="1578959" y="228981"/>
                          <a:pt x="1543717" y="231648"/>
                        </a:cubicBezTo>
                        <a:cubicBezTo>
                          <a:pt x="1522095" y="232124"/>
                          <a:pt x="1500473" y="232696"/>
                          <a:pt x="1478852" y="233267"/>
                        </a:cubicBezTo>
                        <a:cubicBezTo>
                          <a:pt x="1500092" y="230315"/>
                          <a:pt x="1521428" y="227552"/>
                          <a:pt x="1542764" y="224695"/>
                        </a:cubicBezTo>
                        <a:cubicBezTo>
                          <a:pt x="1542860" y="224695"/>
                          <a:pt x="1543050" y="224695"/>
                          <a:pt x="1543145" y="224695"/>
                        </a:cubicBezTo>
                        <a:cubicBezTo>
                          <a:pt x="1521714" y="225171"/>
                          <a:pt x="1500283" y="225742"/>
                          <a:pt x="1478852" y="226314"/>
                        </a:cubicBezTo>
                        <a:cubicBezTo>
                          <a:pt x="1500092" y="223361"/>
                          <a:pt x="1521428" y="220599"/>
                          <a:pt x="1542764" y="217742"/>
                        </a:cubicBezTo>
                        <a:cubicBezTo>
                          <a:pt x="1578102" y="215075"/>
                          <a:pt x="1613440" y="212598"/>
                          <a:pt x="1648873" y="210312"/>
                        </a:cubicBezTo>
                        <a:lnTo>
                          <a:pt x="1698784" y="210693"/>
                        </a:lnTo>
                        <a:lnTo>
                          <a:pt x="1649635" y="217170"/>
                        </a:lnTo>
                        <a:cubicBezTo>
                          <a:pt x="1649635" y="217170"/>
                          <a:pt x="1649349" y="217170"/>
                          <a:pt x="1649159" y="217170"/>
                        </a:cubicBezTo>
                        <a:lnTo>
                          <a:pt x="1698784" y="217551"/>
                        </a:lnTo>
                        <a:lnTo>
                          <a:pt x="1649635" y="224028"/>
                        </a:lnTo>
                        <a:close/>
                        <a:moveTo>
                          <a:pt x="1942243" y="338614"/>
                        </a:moveTo>
                        <a:lnTo>
                          <a:pt x="1939385" y="338614"/>
                        </a:lnTo>
                        <a:cubicBezTo>
                          <a:pt x="1945291" y="337566"/>
                          <a:pt x="1951292" y="336518"/>
                          <a:pt x="1957197" y="335375"/>
                        </a:cubicBezTo>
                        <a:cubicBezTo>
                          <a:pt x="1952244" y="336518"/>
                          <a:pt x="1947291" y="337566"/>
                          <a:pt x="1942243" y="338614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2" name="Vrije vorm: vorm 9101">
                    <a:extLst>
                      <a:ext uri="{FF2B5EF4-FFF2-40B4-BE49-F238E27FC236}">
                        <a16:creationId xmlns:a16="http://schemas.microsoft.com/office/drawing/2014/main" id="{771A9B56-9080-5D5D-B3AF-72CDFDC04357}"/>
                      </a:ext>
                    </a:extLst>
                  </p:cNvPr>
                  <p:cNvSpPr/>
                  <p:nvPr/>
                </p:nvSpPr>
                <p:spPr>
                  <a:xfrm>
                    <a:off x="9537103" y="1928971"/>
                    <a:ext cx="509873" cy="22574"/>
                  </a:xfrm>
                  <a:custGeom>
                    <a:avLst/>
                    <a:gdLst>
                      <a:gd name="connsiteX0" fmla="*/ 509873 w 509873"/>
                      <a:gd name="connsiteY0" fmla="*/ 16573 h 22574"/>
                      <a:gd name="connsiteX1" fmla="*/ 0 w 509873"/>
                      <a:gd name="connsiteY1" fmla="*/ 0 h 22574"/>
                      <a:gd name="connsiteX2" fmla="*/ 509873 w 509873"/>
                      <a:gd name="connsiteY2" fmla="*/ 22574 h 22574"/>
                      <a:gd name="connsiteX3" fmla="*/ 509873 w 509873"/>
                      <a:gd name="connsiteY3" fmla="*/ 16573 h 2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873" h="22574">
                        <a:moveTo>
                          <a:pt x="509873" y="16573"/>
                        </a:moveTo>
                        <a:cubicBezTo>
                          <a:pt x="340328" y="5905"/>
                          <a:pt x="170212" y="286"/>
                          <a:pt x="0" y="0"/>
                        </a:cubicBezTo>
                        <a:cubicBezTo>
                          <a:pt x="170498" y="2286"/>
                          <a:pt x="340614" y="9906"/>
                          <a:pt x="509873" y="22574"/>
                        </a:cubicBezTo>
                        <a:lnTo>
                          <a:pt x="509873" y="16573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3" name="Vrije vorm: vorm 9102">
                    <a:extLst>
                      <a:ext uri="{FF2B5EF4-FFF2-40B4-BE49-F238E27FC236}">
                        <a16:creationId xmlns:a16="http://schemas.microsoft.com/office/drawing/2014/main" id="{03155F45-B81C-78F8-4128-B637F334EE47}"/>
                      </a:ext>
                    </a:extLst>
                  </p:cNvPr>
                  <p:cNvSpPr/>
                  <p:nvPr/>
                </p:nvSpPr>
                <p:spPr>
                  <a:xfrm>
                    <a:off x="9176677" y="1762950"/>
                    <a:ext cx="39242" cy="761"/>
                  </a:xfrm>
                  <a:custGeom>
                    <a:avLst/>
                    <a:gdLst>
                      <a:gd name="connsiteX0" fmla="*/ 0 w 39242"/>
                      <a:gd name="connsiteY0" fmla="*/ 762 h 761"/>
                      <a:gd name="connsiteX1" fmla="*/ 0 w 39242"/>
                      <a:gd name="connsiteY1" fmla="*/ 762 h 761"/>
                      <a:gd name="connsiteX2" fmla="*/ 39243 w 39242"/>
                      <a:gd name="connsiteY2" fmla="*/ 0 h 761"/>
                      <a:gd name="connsiteX3" fmla="*/ 0 w 39242"/>
                      <a:gd name="connsiteY3" fmla="*/ 762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242" h="761">
                        <a:moveTo>
                          <a:pt x="0" y="762"/>
                        </a:moveTo>
                        <a:cubicBezTo>
                          <a:pt x="0" y="762"/>
                          <a:pt x="0" y="762"/>
                          <a:pt x="0" y="762"/>
                        </a:cubicBezTo>
                        <a:cubicBezTo>
                          <a:pt x="13049" y="476"/>
                          <a:pt x="26194" y="286"/>
                          <a:pt x="39243" y="0"/>
                        </a:cubicBezTo>
                        <a:cubicBezTo>
                          <a:pt x="26194" y="286"/>
                          <a:pt x="13049" y="381"/>
                          <a:pt x="0" y="76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4" name="Vrije vorm: vorm 9103">
                    <a:extLst>
                      <a:ext uri="{FF2B5EF4-FFF2-40B4-BE49-F238E27FC236}">
                        <a16:creationId xmlns:a16="http://schemas.microsoft.com/office/drawing/2014/main" id="{7F90952D-0C0F-5D98-CC6F-3F6A7BC0D530}"/>
                      </a:ext>
                    </a:extLst>
                  </p:cNvPr>
                  <p:cNvSpPr/>
                  <p:nvPr/>
                </p:nvSpPr>
                <p:spPr>
                  <a:xfrm>
                    <a:off x="9378227" y="1929066"/>
                    <a:ext cx="26670" cy="190"/>
                  </a:xfrm>
                  <a:custGeom>
                    <a:avLst/>
                    <a:gdLst>
                      <a:gd name="connsiteX0" fmla="*/ 0 w 26670"/>
                      <a:gd name="connsiteY0" fmla="*/ 191 h 190"/>
                      <a:gd name="connsiteX1" fmla="*/ 26670 w 26670"/>
                      <a:gd name="connsiteY1" fmla="*/ 0 h 190"/>
                      <a:gd name="connsiteX2" fmla="*/ 0 w 26670"/>
                      <a:gd name="connsiteY2" fmla="*/ 191 h 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670" h="190">
                        <a:moveTo>
                          <a:pt x="0" y="191"/>
                        </a:moveTo>
                        <a:cubicBezTo>
                          <a:pt x="8858" y="95"/>
                          <a:pt x="17717" y="95"/>
                          <a:pt x="26670" y="0"/>
                        </a:cubicBezTo>
                        <a:cubicBezTo>
                          <a:pt x="17812" y="0"/>
                          <a:pt x="8954" y="0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5" name="Vrije vorm: vorm 9104">
                    <a:extLst>
                      <a:ext uri="{FF2B5EF4-FFF2-40B4-BE49-F238E27FC236}">
                        <a16:creationId xmlns:a16="http://schemas.microsoft.com/office/drawing/2014/main" id="{C4354DB3-7F50-A455-CCE3-D681320F1A14}"/>
                      </a:ext>
                    </a:extLst>
                  </p:cNvPr>
                  <p:cNvSpPr/>
                  <p:nvPr/>
                </p:nvSpPr>
                <p:spPr>
                  <a:xfrm>
                    <a:off x="8823014" y="1947354"/>
                    <a:ext cx="4857" cy="95"/>
                  </a:xfrm>
                  <a:custGeom>
                    <a:avLst/>
                    <a:gdLst>
                      <a:gd name="connsiteX0" fmla="*/ 4858 w 4857"/>
                      <a:gd name="connsiteY0" fmla="*/ 0 h 95"/>
                      <a:gd name="connsiteX1" fmla="*/ 0 w 4857"/>
                      <a:gd name="connsiteY1" fmla="*/ 95 h 95"/>
                      <a:gd name="connsiteX2" fmla="*/ 0 w 4857"/>
                      <a:gd name="connsiteY2" fmla="*/ 95 h 95"/>
                      <a:gd name="connsiteX3" fmla="*/ 4858 w 4857"/>
                      <a:gd name="connsiteY3" fmla="*/ 0 h 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57" h="95">
                        <a:moveTo>
                          <a:pt x="4858" y="0"/>
                        </a:moveTo>
                        <a:cubicBezTo>
                          <a:pt x="3239" y="0"/>
                          <a:pt x="1619" y="0"/>
                          <a:pt x="0" y="95"/>
                        </a:cubicBezTo>
                        <a:lnTo>
                          <a:pt x="0" y="95"/>
                        </a:lnTo>
                        <a:cubicBezTo>
                          <a:pt x="1619" y="95"/>
                          <a:pt x="3239" y="95"/>
                          <a:pt x="4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6" name="Vrije vorm: vorm 9105">
                    <a:extLst>
                      <a:ext uri="{FF2B5EF4-FFF2-40B4-BE49-F238E27FC236}">
                        <a16:creationId xmlns:a16="http://schemas.microsoft.com/office/drawing/2014/main" id="{F6DCAF41-CDC1-533B-FE89-4698CFF3D911}"/>
                      </a:ext>
                    </a:extLst>
                  </p:cNvPr>
                  <p:cNvSpPr/>
                  <p:nvPr/>
                </p:nvSpPr>
                <p:spPr>
                  <a:xfrm>
                    <a:off x="8633657" y="1804288"/>
                    <a:ext cx="43814" cy="42"/>
                  </a:xfrm>
                  <a:custGeom>
                    <a:avLst/>
                    <a:gdLst>
                      <a:gd name="connsiteX0" fmla="*/ 0 w 43814"/>
                      <a:gd name="connsiteY0" fmla="*/ 0 h 42"/>
                      <a:gd name="connsiteX1" fmla="*/ 43815 w 43814"/>
                      <a:gd name="connsiteY1" fmla="*/ 0 h 42"/>
                      <a:gd name="connsiteX2" fmla="*/ 0 w 43814"/>
                      <a:gd name="connsiteY2" fmla="*/ 0 h 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814" h="42">
                        <a:moveTo>
                          <a:pt x="0" y="0"/>
                        </a:moveTo>
                        <a:cubicBezTo>
                          <a:pt x="14573" y="95"/>
                          <a:pt x="29242" y="0"/>
                          <a:pt x="43815" y="0"/>
                        </a:cubicBezTo>
                        <a:cubicBezTo>
                          <a:pt x="29242" y="0"/>
                          <a:pt x="14573" y="9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7" name="Vrije vorm: vorm 9106">
                    <a:extLst>
                      <a:ext uri="{FF2B5EF4-FFF2-40B4-BE49-F238E27FC236}">
                        <a16:creationId xmlns:a16="http://schemas.microsoft.com/office/drawing/2014/main" id="{1C509D16-0CF5-76E3-494D-8FECACF15064}"/>
                      </a:ext>
                    </a:extLst>
                  </p:cNvPr>
                  <p:cNvSpPr/>
                  <p:nvPr/>
                </p:nvSpPr>
                <p:spPr>
                  <a:xfrm>
                    <a:off x="7436936" y="2010695"/>
                    <a:ext cx="207264" cy="13430"/>
                  </a:xfrm>
                  <a:custGeom>
                    <a:avLst/>
                    <a:gdLst>
                      <a:gd name="connsiteX0" fmla="*/ 207264 w 207264"/>
                      <a:gd name="connsiteY0" fmla="*/ 0 h 13430"/>
                      <a:gd name="connsiteX1" fmla="*/ 0 w 207264"/>
                      <a:gd name="connsiteY1" fmla="*/ 8192 h 13430"/>
                      <a:gd name="connsiteX2" fmla="*/ 0 w 207264"/>
                      <a:gd name="connsiteY2" fmla="*/ 13430 h 13430"/>
                      <a:gd name="connsiteX3" fmla="*/ 207264 w 207264"/>
                      <a:gd name="connsiteY3" fmla="*/ 0 h 13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264" h="13430">
                        <a:moveTo>
                          <a:pt x="207264" y="0"/>
                        </a:moveTo>
                        <a:cubicBezTo>
                          <a:pt x="138113" y="95"/>
                          <a:pt x="68866" y="2477"/>
                          <a:pt x="0" y="8192"/>
                        </a:cubicBezTo>
                        <a:lnTo>
                          <a:pt x="0" y="13430"/>
                        </a:lnTo>
                        <a:cubicBezTo>
                          <a:pt x="68580" y="6001"/>
                          <a:pt x="137922" y="1905"/>
                          <a:pt x="207264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8" name="Vrije vorm: vorm 9107">
                    <a:extLst>
                      <a:ext uri="{FF2B5EF4-FFF2-40B4-BE49-F238E27FC236}">
                        <a16:creationId xmlns:a16="http://schemas.microsoft.com/office/drawing/2014/main" id="{724DF288-126A-1DDD-A009-0AF8CA7D7491}"/>
                      </a:ext>
                    </a:extLst>
                  </p:cNvPr>
                  <p:cNvSpPr/>
                  <p:nvPr/>
                </p:nvSpPr>
                <p:spPr>
                  <a:xfrm>
                    <a:off x="9985445" y="1840960"/>
                    <a:ext cx="61531" cy="5905"/>
                  </a:xfrm>
                  <a:custGeom>
                    <a:avLst/>
                    <a:gdLst>
                      <a:gd name="connsiteX0" fmla="*/ 61531 w 61531"/>
                      <a:gd name="connsiteY0" fmla="*/ 572 h 5905"/>
                      <a:gd name="connsiteX1" fmla="*/ 0 w 61531"/>
                      <a:gd name="connsiteY1" fmla="*/ 0 h 5905"/>
                      <a:gd name="connsiteX2" fmla="*/ 61531 w 61531"/>
                      <a:gd name="connsiteY2" fmla="*/ 5906 h 5905"/>
                      <a:gd name="connsiteX3" fmla="*/ 61531 w 61531"/>
                      <a:gd name="connsiteY3" fmla="*/ 572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31" h="5905">
                        <a:moveTo>
                          <a:pt x="61531" y="572"/>
                        </a:moveTo>
                        <a:cubicBezTo>
                          <a:pt x="41053" y="286"/>
                          <a:pt x="20479" y="191"/>
                          <a:pt x="0" y="0"/>
                        </a:cubicBezTo>
                        <a:cubicBezTo>
                          <a:pt x="20479" y="1905"/>
                          <a:pt x="41053" y="3905"/>
                          <a:pt x="61531" y="5906"/>
                        </a:cubicBezTo>
                        <a:lnTo>
                          <a:pt x="61531" y="572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09" name="Vrije vorm: vorm 9108">
                    <a:extLst>
                      <a:ext uri="{FF2B5EF4-FFF2-40B4-BE49-F238E27FC236}">
                        <a16:creationId xmlns:a16="http://schemas.microsoft.com/office/drawing/2014/main" id="{F62960A9-9FC5-2B87-2DE4-49373CB17232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7710"/>
                    <a:ext cx="278511" cy="16409"/>
                  </a:xfrm>
                  <a:custGeom>
                    <a:avLst/>
                    <a:gdLst>
                      <a:gd name="connsiteX0" fmla="*/ 278511 w 278511"/>
                      <a:gd name="connsiteY0" fmla="*/ 26 h 16409"/>
                      <a:gd name="connsiteX1" fmla="*/ 278511 w 278511"/>
                      <a:gd name="connsiteY1" fmla="*/ 26 h 16409"/>
                      <a:gd name="connsiteX2" fmla="*/ 0 w 278511"/>
                      <a:gd name="connsiteY2" fmla="*/ 11265 h 16409"/>
                      <a:gd name="connsiteX3" fmla="*/ 0 w 278511"/>
                      <a:gd name="connsiteY3" fmla="*/ 16409 h 16409"/>
                      <a:gd name="connsiteX4" fmla="*/ 278511 w 278511"/>
                      <a:gd name="connsiteY4" fmla="*/ 26 h 1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511" h="16409">
                        <a:moveTo>
                          <a:pt x="278511" y="26"/>
                        </a:moveTo>
                        <a:cubicBezTo>
                          <a:pt x="278511" y="26"/>
                          <a:pt x="278511" y="26"/>
                          <a:pt x="278511" y="26"/>
                        </a:cubicBezTo>
                        <a:cubicBezTo>
                          <a:pt x="185547" y="-355"/>
                          <a:pt x="92488" y="3455"/>
                          <a:pt x="0" y="11265"/>
                        </a:cubicBezTo>
                        <a:lnTo>
                          <a:pt x="0" y="16409"/>
                        </a:lnTo>
                        <a:cubicBezTo>
                          <a:pt x="92202" y="6979"/>
                          <a:pt x="185357" y="1359"/>
                          <a:pt x="278511" y="2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0" name="Vrije vorm: vorm 9109">
                    <a:extLst>
                      <a:ext uri="{FF2B5EF4-FFF2-40B4-BE49-F238E27FC236}">
                        <a16:creationId xmlns:a16="http://schemas.microsoft.com/office/drawing/2014/main" id="{95D5E783-D8A5-958B-4089-4E82E0B7A6C0}"/>
                      </a:ext>
                    </a:extLst>
                  </p:cNvPr>
                  <p:cNvSpPr/>
                  <p:nvPr/>
                </p:nvSpPr>
                <p:spPr>
                  <a:xfrm>
                    <a:off x="8683949" y="1804193"/>
                    <a:ext cx="2857" cy="9525"/>
                  </a:xfrm>
                  <a:custGeom>
                    <a:avLst/>
                    <a:gdLst>
                      <a:gd name="connsiteX0" fmla="*/ 2858 w 2857"/>
                      <a:gd name="connsiteY0" fmla="*/ 0 h 9525"/>
                      <a:gd name="connsiteX1" fmla="*/ 0 w 2857"/>
                      <a:gd name="connsiteY1" fmla="*/ 0 h 9525"/>
                      <a:gd name="connsiteX2" fmla="*/ 2858 w 2857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7" h="9525">
                        <a:moveTo>
                          <a:pt x="2858" y="0"/>
                        </a:moveTo>
                        <a:cubicBezTo>
                          <a:pt x="1905" y="0"/>
                          <a:pt x="952" y="0"/>
                          <a:pt x="0" y="0"/>
                        </a:cubicBezTo>
                        <a:cubicBezTo>
                          <a:pt x="952" y="0"/>
                          <a:pt x="1905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1" name="Vrije vorm: vorm 9110">
                    <a:extLst>
                      <a:ext uri="{FF2B5EF4-FFF2-40B4-BE49-F238E27FC236}">
                        <a16:creationId xmlns:a16="http://schemas.microsoft.com/office/drawing/2014/main" id="{D5619CB5-4B3C-1886-07E1-DC6C34E8739F}"/>
                      </a:ext>
                    </a:extLst>
                  </p:cNvPr>
                  <p:cNvSpPr/>
                  <p:nvPr/>
                </p:nvSpPr>
                <p:spPr>
                  <a:xfrm>
                    <a:off x="8607273" y="1889918"/>
                    <a:ext cx="994886" cy="15430"/>
                  </a:xfrm>
                  <a:custGeom>
                    <a:avLst/>
                    <a:gdLst>
                      <a:gd name="connsiteX0" fmla="*/ 291560 w 994886"/>
                      <a:gd name="connsiteY0" fmla="*/ 10763 h 15430"/>
                      <a:gd name="connsiteX1" fmla="*/ 770954 w 994886"/>
                      <a:gd name="connsiteY1" fmla="*/ 6953 h 15430"/>
                      <a:gd name="connsiteX2" fmla="*/ 882872 w 994886"/>
                      <a:gd name="connsiteY2" fmla="*/ 9525 h 15430"/>
                      <a:gd name="connsiteX3" fmla="*/ 994886 w 994886"/>
                      <a:gd name="connsiteY3" fmla="*/ 5239 h 15430"/>
                      <a:gd name="connsiteX4" fmla="*/ 770954 w 994886"/>
                      <a:gd name="connsiteY4" fmla="*/ 0 h 15430"/>
                      <a:gd name="connsiteX5" fmla="*/ 291560 w 994886"/>
                      <a:gd name="connsiteY5" fmla="*/ 3905 h 15430"/>
                      <a:gd name="connsiteX6" fmla="*/ 0 w 994886"/>
                      <a:gd name="connsiteY6" fmla="*/ 13145 h 15430"/>
                      <a:gd name="connsiteX7" fmla="*/ 145828 w 994886"/>
                      <a:gd name="connsiteY7" fmla="*/ 15431 h 15430"/>
                      <a:gd name="connsiteX8" fmla="*/ 291560 w 994886"/>
                      <a:gd name="connsiteY8" fmla="*/ 10763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886" h="15430">
                        <a:moveTo>
                          <a:pt x="291560" y="10763"/>
                        </a:moveTo>
                        <a:lnTo>
                          <a:pt x="770954" y="6953"/>
                        </a:lnTo>
                        <a:lnTo>
                          <a:pt x="882872" y="9525"/>
                        </a:lnTo>
                        <a:lnTo>
                          <a:pt x="994886" y="5239"/>
                        </a:lnTo>
                        <a:lnTo>
                          <a:pt x="770954" y="0"/>
                        </a:lnTo>
                        <a:lnTo>
                          <a:pt x="291560" y="3905"/>
                        </a:lnTo>
                        <a:lnTo>
                          <a:pt x="0" y="13145"/>
                        </a:lnTo>
                        <a:lnTo>
                          <a:pt x="145828" y="15431"/>
                        </a:lnTo>
                        <a:lnTo>
                          <a:pt x="291560" y="1076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2" name="Vrije vorm: vorm 9111">
                    <a:extLst>
                      <a:ext uri="{FF2B5EF4-FFF2-40B4-BE49-F238E27FC236}">
                        <a16:creationId xmlns:a16="http://schemas.microsoft.com/office/drawing/2014/main" id="{5FC995BE-384B-FDC7-E95E-33A3CBF52BC8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0858"/>
                    <a:ext cx="2113406" cy="50768"/>
                  </a:xfrm>
                  <a:custGeom>
                    <a:avLst/>
                    <a:gdLst>
                      <a:gd name="connsiteX0" fmla="*/ 1890712 w 2113406"/>
                      <a:gd name="connsiteY0" fmla="*/ 29051 h 50768"/>
                      <a:gd name="connsiteX1" fmla="*/ 1650397 w 2113406"/>
                      <a:gd name="connsiteY1" fmla="*/ 12478 h 50768"/>
                      <a:gd name="connsiteX2" fmla="*/ 1133285 w 2113406"/>
                      <a:gd name="connsiteY2" fmla="*/ 16859 h 50768"/>
                      <a:gd name="connsiteX3" fmla="*/ 875062 w 2113406"/>
                      <a:gd name="connsiteY3" fmla="*/ 28099 h 50768"/>
                      <a:gd name="connsiteX4" fmla="*/ 620458 w 2113406"/>
                      <a:gd name="connsiteY4" fmla="*/ 36100 h 50768"/>
                      <a:gd name="connsiteX5" fmla="*/ 310324 w 2113406"/>
                      <a:gd name="connsiteY5" fmla="*/ 27527 h 50768"/>
                      <a:gd name="connsiteX6" fmla="*/ 0 w 2113406"/>
                      <a:gd name="connsiteY6" fmla="*/ 0 h 50768"/>
                      <a:gd name="connsiteX7" fmla="*/ 100584 w 2113406"/>
                      <a:gd name="connsiteY7" fmla="*/ 16764 h 50768"/>
                      <a:gd name="connsiteX8" fmla="*/ 310324 w 2113406"/>
                      <a:gd name="connsiteY8" fmla="*/ 34480 h 50768"/>
                      <a:gd name="connsiteX9" fmla="*/ 620458 w 2113406"/>
                      <a:gd name="connsiteY9" fmla="*/ 43053 h 50768"/>
                      <a:gd name="connsiteX10" fmla="*/ 875062 w 2113406"/>
                      <a:gd name="connsiteY10" fmla="*/ 35052 h 50768"/>
                      <a:gd name="connsiteX11" fmla="*/ 1133285 w 2113406"/>
                      <a:gd name="connsiteY11" fmla="*/ 23813 h 50768"/>
                      <a:gd name="connsiteX12" fmla="*/ 1650397 w 2113406"/>
                      <a:gd name="connsiteY12" fmla="*/ 19431 h 50768"/>
                      <a:gd name="connsiteX13" fmla="*/ 1890712 w 2113406"/>
                      <a:gd name="connsiteY13" fmla="*/ 36004 h 50768"/>
                      <a:gd name="connsiteX14" fmla="*/ 2050066 w 2113406"/>
                      <a:gd name="connsiteY14" fmla="*/ 50197 h 50768"/>
                      <a:gd name="connsiteX15" fmla="*/ 2111597 w 2113406"/>
                      <a:gd name="connsiteY15" fmla="*/ 50768 h 50768"/>
                      <a:gd name="connsiteX16" fmla="*/ 2113407 w 2113406"/>
                      <a:gd name="connsiteY16" fmla="*/ 50768 h 50768"/>
                      <a:gd name="connsiteX17" fmla="*/ 2113407 w 2113406"/>
                      <a:gd name="connsiteY17" fmla="*/ 49340 h 50768"/>
                      <a:gd name="connsiteX18" fmla="*/ 2111597 w 2113406"/>
                      <a:gd name="connsiteY18" fmla="*/ 49149 h 50768"/>
                      <a:gd name="connsiteX19" fmla="*/ 1890712 w 2113406"/>
                      <a:gd name="connsiteY19" fmla="*/ 29051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13406" h="50768">
                        <a:moveTo>
                          <a:pt x="1890712" y="29051"/>
                        </a:move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06788" y="20479"/>
                          <a:pt x="103346" y="10287"/>
                          <a:pt x="0" y="0"/>
                        </a:cubicBezTo>
                        <a:cubicBezTo>
                          <a:pt x="33528" y="5620"/>
                          <a:pt x="67056" y="11240"/>
                          <a:pt x="100584" y="16764"/>
                        </a:cubicBezTo>
                        <a:cubicBezTo>
                          <a:pt x="170497" y="23431"/>
                          <a:pt x="240411" y="29718"/>
                          <a:pt x="310324" y="34480"/>
                        </a:cubicBezTo>
                        <a:cubicBezTo>
                          <a:pt x="413861" y="41624"/>
                          <a:pt x="517589" y="45529"/>
                          <a:pt x="620458" y="43053"/>
                        </a:cubicBezTo>
                        <a:cubicBezTo>
                          <a:pt x="704755" y="44386"/>
                          <a:pt x="789337" y="39719"/>
                          <a:pt x="875062" y="35052"/>
                        </a:cubicBezTo>
                        <a:cubicBezTo>
                          <a:pt x="960977" y="30480"/>
                          <a:pt x="1047083" y="26479"/>
                          <a:pt x="1133285" y="23813"/>
                        </a:cubicBezTo>
                        <a:cubicBezTo>
                          <a:pt x="1305592" y="18478"/>
                          <a:pt x="1478090" y="16669"/>
                          <a:pt x="1650397" y="19431"/>
                        </a:cubicBezTo>
                        <a:cubicBezTo>
                          <a:pt x="1730693" y="24193"/>
                          <a:pt x="1810893" y="29527"/>
                          <a:pt x="1890712" y="36004"/>
                        </a:cubicBezTo>
                        <a:cubicBezTo>
                          <a:pt x="1943957" y="40291"/>
                          <a:pt x="1997011" y="45148"/>
                          <a:pt x="2050066" y="50197"/>
                        </a:cubicBezTo>
                        <a:cubicBezTo>
                          <a:pt x="2070545" y="50387"/>
                          <a:pt x="2091023" y="50482"/>
                          <a:pt x="2111597" y="50768"/>
                        </a:cubicBezTo>
                        <a:cubicBezTo>
                          <a:pt x="2112169" y="50768"/>
                          <a:pt x="2112836" y="50768"/>
                          <a:pt x="2113407" y="50768"/>
                        </a:cubicBezTo>
                        <a:lnTo>
                          <a:pt x="2113407" y="49340"/>
                        </a:lnTo>
                        <a:cubicBezTo>
                          <a:pt x="2112836" y="49340"/>
                          <a:pt x="2112169" y="49244"/>
                          <a:pt x="2111597" y="49149"/>
                        </a:cubicBezTo>
                        <a:cubicBezTo>
                          <a:pt x="2038160" y="41815"/>
                          <a:pt x="1964531" y="35052"/>
                          <a:pt x="1890712" y="2905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3" name="Vrije vorm: vorm 9112">
                    <a:extLst>
                      <a:ext uri="{FF2B5EF4-FFF2-40B4-BE49-F238E27FC236}">
                        <a16:creationId xmlns:a16="http://schemas.microsoft.com/office/drawing/2014/main" id="{E58592AE-0B5F-81EC-C1DD-17A046E31665}"/>
                      </a:ext>
                    </a:extLst>
                  </p:cNvPr>
                  <p:cNvSpPr/>
                  <p:nvPr/>
                </p:nvSpPr>
                <p:spPr>
                  <a:xfrm>
                    <a:off x="7436841" y="2002461"/>
                    <a:ext cx="1807368" cy="27474"/>
                  </a:xfrm>
                  <a:custGeom>
                    <a:avLst/>
                    <a:gdLst>
                      <a:gd name="connsiteX0" fmla="*/ 207359 w 1807368"/>
                      <a:gd name="connsiteY0" fmla="*/ 8234 h 27474"/>
                      <a:gd name="connsiteX1" fmla="*/ 207359 w 1807368"/>
                      <a:gd name="connsiteY1" fmla="*/ 8234 h 27474"/>
                      <a:gd name="connsiteX2" fmla="*/ 482822 w 1807368"/>
                      <a:gd name="connsiteY2" fmla="*/ 9853 h 27474"/>
                      <a:gd name="connsiteX3" fmla="*/ 933545 w 1807368"/>
                      <a:gd name="connsiteY3" fmla="*/ 27284 h 27474"/>
                      <a:gd name="connsiteX4" fmla="*/ 1384649 w 1807368"/>
                      <a:gd name="connsiteY4" fmla="*/ 14901 h 27474"/>
                      <a:gd name="connsiteX5" fmla="*/ 1596295 w 1807368"/>
                      <a:gd name="connsiteY5" fmla="*/ 9282 h 27474"/>
                      <a:gd name="connsiteX6" fmla="*/ 1807369 w 1807368"/>
                      <a:gd name="connsiteY6" fmla="*/ 1566 h 27474"/>
                      <a:gd name="connsiteX7" fmla="*/ 1384649 w 1807368"/>
                      <a:gd name="connsiteY7" fmla="*/ 7948 h 27474"/>
                      <a:gd name="connsiteX8" fmla="*/ 933450 w 1807368"/>
                      <a:gd name="connsiteY8" fmla="*/ 20331 h 27474"/>
                      <a:gd name="connsiteX9" fmla="*/ 482727 w 1807368"/>
                      <a:gd name="connsiteY9" fmla="*/ 2900 h 27474"/>
                      <a:gd name="connsiteX10" fmla="*/ 207264 w 1807368"/>
                      <a:gd name="connsiteY10" fmla="*/ 1281 h 27474"/>
                      <a:gd name="connsiteX11" fmla="*/ 0 w 1807368"/>
                      <a:gd name="connsiteY11" fmla="*/ 14711 h 27474"/>
                      <a:gd name="connsiteX12" fmla="*/ 0 w 1807368"/>
                      <a:gd name="connsiteY12" fmla="*/ 14711 h 27474"/>
                      <a:gd name="connsiteX13" fmla="*/ 0 w 1807368"/>
                      <a:gd name="connsiteY13" fmla="*/ 16425 h 27474"/>
                      <a:gd name="connsiteX14" fmla="*/ 0 w 1807368"/>
                      <a:gd name="connsiteY14" fmla="*/ 16425 h 27474"/>
                      <a:gd name="connsiteX15" fmla="*/ 207264 w 1807368"/>
                      <a:gd name="connsiteY15" fmla="*/ 8234 h 27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368" h="27474">
                        <a:moveTo>
                          <a:pt x="207359" y="8234"/>
                        </a:moveTo>
                        <a:cubicBezTo>
                          <a:pt x="207359" y="8234"/>
                          <a:pt x="207359" y="8234"/>
                          <a:pt x="207359" y="8234"/>
                        </a:cubicBezTo>
                        <a:cubicBezTo>
                          <a:pt x="299276" y="5757"/>
                          <a:pt x="391192" y="7186"/>
                          <a:pt x="482822" y="9853"/>
                        </a:cubicBezTo>
                        <a:cubicBezTo>
                          <a:pt x="633413" y="16235"/>
                          <a:pt x="783336" y="25760"/>
                          <a:pt x="933545" y="27284"/>
                        </a:cubicBezTo>
                        <a:cubicBezTo>
                          <a:pt x="1083755" y="28713"/>
                          <a:pt x="1234250" y="21855"/>
                          <a:pt x="1384649" y="14901"/>
                        </a:cubicBezTo>
                        <a:cubicBezTo>
                          <a:pt x="1455134" y="12806"/>
                          <a:pt x="1525715" y="10615"/>
                          <a:pt x="1596295" y="9282"/>
                        </a:cubicBezTo>
                        <a:cubicBezTo>
                          <a:pt x="1666589" y="5662"/>
                          <a:pt x="1736884" y="2805"/>
                          <a:pt x="1807369" y="1566"/>
                        </a:cubicBezTo>
                        <a:cubicBezTo>
                          <a:pt x="1666589" y="-624"/>
                          <a:pt x="1525429" y="3757"/>
                          <a:pt x="1384649" y="7948"/>
                        </a:cubicBezTo>
                        <a:cubicBezTo>
                          <a:pt x="1234154" y="14901"/>
                          <a:pt x="1083755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01" y="233"/>
                          <a:pt x="299085" y="-1196"/>
                          <a:pt x="207264" y="1281"/>
                        </a:cubicBezTo>
                        <a:cubicBezTo>
                          <a:pt x="137922" y="3090"/>
                          <a:pt x="68580" y="7281"/>
                          <a:pt x="0" y="14711"/>
                        </a:cubicBezTo>
                        <a:lnTo>
                          <a:pt x="0" y="14711"/>
                        </a:lnTo>
                        <a:lnTo>
                          <a:pt x="0" y="16425"/>
                        </a:lnTo>
                        <a:cubicBezTo>
                          <a:pt x="0" y="16425"/>
                          <a:pt x="0" y="16425"/>
                          <a:pt x="0" y="16425"/>
                        </a:cubicBezTo>
                        <a:cubicBezTo>
                          <a:pt x="68866" y="10710"/>
                          <a:pt x="138113" y="8329"/>
                          <a:pt x="207264" y="82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4" name="Vrije vorm: vorm 9113">
                    <a:extLst>
                      <a:ext uri="{FF2B5EF4-FFF2-40B4-BE49-F238E27FC236}">
                        <a16:creationId xmlns:a16="http://schemas.microsoft.com/office/drawing/2014/main" id="{9BB2A4D4-097A-EA69-FE56-EAB84C703881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95300"/>
                    <a:ext cx="1042415" cy="52720"/>
                  </a:xfrm>
                  <a:custGeom>
                    <a:avLst/>
                    <a:gdLst>
                      <a:gd name="connsiteX0" fmla="*/ 49911 w 1042415"/>
                      <a:gd name="connsiteY0" fmla="*/ 31099 h 52720"/>
                      <a:gd name="connsiteX1" fmla="*/ 219361 w 1042415"/>
                      <a:gd name="connsiteY1" fmla="*/ 10525 h 52720"/>
                      <a:gd name="connsiteX2" fmla="*/ 254984 w 1042415"/>
                      <a:gd name="connsiteY2" fmla="*/ 8811 h 52720"/>
                      <a:gd name="connsiteX3" fmla="*/ 272796 w 1042415"/>
                      <a:gd name="connsiteY3" fmla="*/ 8049 h 52720"/>
                      <a:gd name="connsiteX4" fmla="*/ 281654 w 1042415"/>
                      <a:gd name="connsiteY4" fmla="*/ 7668 h 52720"/>
                      <a:gd name="connsiteX5" fmla="*/ 290513 w 1042415"/>
                      <a:gd name="connsiteY5" fmla="*/ 7668 h 52720"/>
                      <a:gd name="connsiteX6" fmla="*/ 326136 w 1042415"/>
                      <a:gd name="connsiteY6" fmla="*/ 7001 h 52720"/>
                      <a:gd name="connsiteX7" fmla="*/ 343948 w 1042415"/>
                      <a:gd name="connsiteY7" fmla="*/ 7001 h 52720"/>
                      <a:gd name="connsiteX8" fmla="*/ 361664 w 1042415"/>
                      <a:gd name="connsiteY8" fmla="*/ 7001 h 52720"/>
                      <a:gd name="connsiteX9" fmla="*/ 432626 w 1042415"/>
                      <a:gd name="connsiteY9" fmla="*/ 8525 h 52720"/>
                      <a:gd name="connsiteX10" fmla="*/ 467963 w 1042415"/>
                      <a:gd name="connsiteY10" fmla="*/ 9954 h 52720"/>
                      <a:gd name="connsiteX11" fmla="*/ 485585 w 1042415"/>
                      <a:gd name="connsiteY11" fmla="*/ 10716 h 52720"/>
                      <a:gd name="connsiteX12" fmla="*/ 503206 w 1042415"/>
                      <a:gd name="connsiteY12" fmla="*/ 11668 h 52720"/>
                      <a:gd name="connsiteX13" fmla="*/ 783050 w 1042415"/>
                      <a:gd name="connsiteY13" fmla="*/ 31480 h 52720"/>
                      <a:gd name="connsiteX14" fmla="*/ 976979 w 1042415"/>
                      <a:gd name="connsiteY14" fmla="*/ 52721 h 52720"/>
                      <a:gd name="connsiteX15" fmla="*/ 1042416 w 1042415"/>
                      <a:gd name="connsiteY15" fmla="*/ 50625 h 52720"/>
                      <a:gd name="connsiteX16" fmla="*/ 783050 w 1042415"/>
                      <a:gd name="connsiteY16" fmla="*/ 24527 h 52720"/>
                      <a:gd name="connsiteX17" fmla="*/ 503206 w 1042415"/>
                      <a:gd name="connsiteY17" fmla="*/ 4715 h 52720"/>
                      <a:gd name="connsiteX18" fmla="*/ 485585 w 1042415"/>
                      <a:gd name="connsiteY18" fmla="*/ 3762 h 52720"/>
                      <a:gd name="connsiteX19" fmla="*/ 467963 w 1042415"/>
                      <a:gd name="connsiteY19" fmla="*/ 3000 h 52720"/>
                      <a:gd name="connsiteX20" fmla="*/ 432626 w 1042415"/>
                      <a:gd name="connsiteY20" fmla="*/ 1572 h 52720"/>
                      <a:gd name="connsiteX21" fmla="*/ 361664 w 1042415"/>
                      <a:gd name="connsiteY21" fmla="*/ 143 h 52720"/>
                      <a:gd name="connsiteX22" fmla="*/ 343948 w 1042415"/>
                      <a:gd name="connsiteY22" fmla="*/ 143 h 52720"/>
                      <a:gd name="connsiteX23" fmla="*/ 326136 w 1042415"/>
                      <a:gd name="connsiteY23" fmla="*/ 143 h 52720"/>
                      <a:gd name="connsiteX24" fmla="*/ 290513 w 1042415"/>
                      <a:gd name="connsiteY24" fmla="*/ 714 h 52720"/>
                      <a:gd name="connsiteX25" fmla="*/ 281654 w 1042415"/>
                      <a:gd name="connsiteY25" fmla="*/ 714 h 52720"/>
                      <a:gd name="connsiteX26" fmla="*/ 272796 w 1042415"/>
                      <a:gd name="connsiteY26" fmla="*/ 1191 h 52720"/>
                      <a:gd name="connsiteX27" fmla="*/ 254984 w 1042415"/>
                      <a:gd name="connsiteY27" fmla="*/ 1953 h 52720"/>
                      <a:gd name="connsiteX28" fmla="*/ 219361 w 1042415"/>
                      <a:gd name="connsiteY28" fmla="*/ 3667 h 52720"/>
                      <a:gd name="connsiteX29" fmla="*/ 49911 w 1042415"/>
                      <a:gd name="connsiteY29" fmla="*/ 24241 h 52720"/>
                      <a:gd name="connsiteX30" fmla="*/ 0 w 1042415"/>
                      <a:gd name="connsiteY30" fmla="*/ 29575 h 52720"/>
                      <a:gd name="connsiteX31" fmla="*/ 0 w 1042415"/>
                      <a:gd name="connsiteY31" fmla="*/ 29575 h 52720"/>
                      <a:gd name="connsiteX32" fmla="*/ 0 w 1042415"/>
                      <a:gd name="connsiteY32" fmla="*/ 36528 h 52720"/>
                      <a:gd name="connsiteX33" fmla="*/ 49911 w 1042415"/>
                      <a:gd name="connsiteY33" fmla="*/ 31194 h 5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5" h="52720">
                        <a:moveTo>
                          <a:pt x="49911" y="31099"/>
                        </a:moveTo>
                        <a:cubicBezTo>
                          <a:pt x="106013" y="24432"/>
                          <a:pt x="162020" y="16335"/>
                          <a:pt x="219361" y="10525"/>
                        </a:cubicBezTo>
                        <a:cubicBezTo>
                          <a:pt x="231172" y="9668"/>
                          <a:pt x="243078" y="9382"/>
                          <a:pt x="254984" y="8811"/>
                        </a:cubicBezTo>
                        <a:lnTo>
                          <a:pt x="272796" y="8049"/>
                        </a:lnTo>
                        <a:lnTo>
                          <a:pt x="281654" y="7668"/>
                        </a:lnTo>
                        <a:lnTo>
                          <a:pt x="290513" y="7668"/>
                        </a:lnTo>
                        <a:cubicBezTo>
                          <a:pt x="290513" y="7668"/>
                          <a:pt x="326136" y="7001"/>
                          <a:pt x="326136" y="7001"/>
                        </a:cubicBezTo>
                        <a:cubicBezTo>
                          <a:pt x="332041" y="6810"/>
                          <a:pt x="337947" y="7001"/>
                          <a:pt x="343948" y="7001"/>
                        </a:cubicBezTo>
                        <a:lnTo>
                          <a:pt x="361664" y="7001"/>
                        </a:lnTo>
                        <a:cubicBezTo>
                          <a:pt x="385382" y="7001"/>
                          <a:pt x="408908" y="7953"/>
                          <a:pt x="432626" y="8525"/>
                        </a:cubicBezTo>
                        <a:cubicBezTo>
                          <a:pt x="444437" y="8906"/>
                          <a:pt x="456152" y="9477"/>
                          <a:pt x="467963" y="9954"/>
                        </a:cubicBezTo>
                        <a:lnTo>
                          <a:pt x="485585" y="10716"/>
                        </a:lnTo>
                        <a:lnTo>
                          <a:pt x="503206" y="11668"/>
                        </a:lnTo>
                        <a:cubicBezTo>
                          <a:pt x="597122" y="16621"/>
                          <a:pt x="690182" y="24622"/>
                          <a:pt x="783050" y="31480"/>
                        </a:cubicBezTo>
                        <a:cubicBezTo>
                          <a:pt x="847439" y="39672"/>
                          <a:pt x="911924" y="47196"/>
                          <a:pt x="976979" y="52721"/>
                        </a:cubicBezTo>
                        <a:cubicBezTo>
                          <a:pt x="998792" y="52245"/>
                          <a:pt x="1020699" y="51578"/>
                          <a:pt x="1042416" y="50625"/>
                        </a:cubicBezTo>
                        <a:cubicBezTo>
                          <a:pt x="955072" y="45101"/>
                          <a:pt x="868966" y="35481"/>
                          <a:pt x="783050" y="24527"/>
                        </a:cubicBezTo>
                        <a:cubicBezTo>
                          <a:pt x="690277" y="17764"/>
                          <a:pt x="597218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7" y="26241"/>
                          <a:pt x="16669" y="27956"/>
                          <a:pt x="0" y="29575"/>
                        </a:cubicBezTo>
                        <a:lnTo>
                          <a:pt x="0" y="29575"/>
                        </a:lnTo>
                        <a:lnTo>
                          <a:pt x="0" y="36528"/>
                        </a:lnTo>
                        <a:cubicBezTo>
                          <a:pt x="16669" y="34909"/>
                          <a:pt x="33337" y="33099"/>
                          <a:pt x="49911" y="311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5" name="Vrije vorm: vorm 9114">
                    <a:extLst>
                      <a:ext uri="{FF2B5EF4-FFF2-40B4-BE49-F238E27FC236}">
                        <a16:creationId xmlns:a16="http://schemas.microsoft.com/office/drawing/2014/main" id="{6A01A431-1912-1A8A-DD18-AF1ABC981BCE}"/>
                      </a:ext>
                    </a:extLst>
                  </p:cNvPr>
                  <p:cNvSpPr/>
                  <p:nvPr/>
                </p:nvSpPr>
                <p:spPr>
                  <a:xfrm>
                    <a:off x="7522947" y="2010124"/>
                    <a:ext cx="2307621" cy="98679"/>
                  </a:xfrm>
                  <a:custGeom>
                    <a:avLst/>
                    <a:gdLst>
                      <a:gd name="connsiteX0" fmla="*/ 561499 w 2307621"/>
                      <a:gd name="connsiteY0" fmla="*/ 51530 h 98679"/>
                      <a:gd name="connsiteX1" fmla="*/ 784479 w 2307621"/>
                      <a:gd name="connsiteY1" fmla="*/ 52483 h 98679"/>
                      <a:gd name="connsiteX2" fmla="*/ 1517523 w 2307621"/>
                      <a:gd name="connsiteY2" fmla="*/ 45720 h 98679"/>
                      <a:gd name="connsiteX3" fmla="*/ 2249615 w 2307621"/>
                      <a:gd name="connsiteY3" fmla="*/ 13525 h 98679"/>
                      <a:gd name="connsiteX4" fmla="*/ 2270951 w 2307621"/>
                      <a:gd name="connsiteY4" fmla="*/ 12478 h 98679"/>
                      <a:gd name="connsiteX5" fmla="*/ 2275904 w 2307621"/>
                      <a:gd name="connsiteY5" fmla="*/ 12192 h 98679"/>
                      <a:gd name="connsiteX6" fmla="*/ 2280571 w 2307621"/>
                      <a:gd name="connsiteY6" fmla="*/ 11716 h 98679"/>
                      <a:gd name="connsiteX7" fmla="*/ 2289810 w 2307621"/>
                      <a:gd name="connsiteY7" fmla="*/ 10096 h 98679"/>
                      <a:gd name="connsiteX8" fmla="*/ 2304860 w 2307621"/>
                      <a:gd name="connsiteY8" fmla="*/ 4381 h 98679"/>
                      <a:gd name="connsiteX9" fmla="*/ 2306098 w 2307621"/>
                      <a:gd name="connsiteY9" fmla="*/ 3524 h 98679"/>
                      <a:gd name="connsiteX10" fmla="*/ 2306955 w 2307621"/>
                      <a:gd name="connsiteY10" fmla="*/ 2667 h 98679"/>
                      <a:gd name="connsiteX11" fmla="*/ 2307431 w 2307621"/>
                      <a:gd name="connsiteY11" fmla="*/ 2096 h 98679"/>
                      <a:gd name="connsiteX12" fmla="*/ 2307527 w 2307621"/>
                      <a:gd name="connsiteY12" fmla="*/ 2000 h 98679"/>
                      <a:gd name="connsiteX13" fmla="*/ 2307622 w 2307621"/>
                      <a:gd name="connsiteY13" fmla="*/ 1524 h 98679"/>
                      <a:gd name="connsiteX14" fmla="*/ 2307431 w 2307621"/>
                      <a:gd name="connsiteY14" fmla="*/ 1143 h 98679"/>
                      <a:gd name="connsiteX15" fmla="*/ 2306765 w 2307621"/>
                      <a:gd name="connsiteY15" fmla="*/ 952 h 98679"/>
                      <a:gd name="connsiteX16" fmla="*/ 2306384 w 2307621"/>
                      <a:gd name="connsiteY16" fmla="*/ 952 h 98679"/>
                      <a:gd name="connsiteX17" fmla="*/ 2305050 w 2307621"/>
                      <a:gd name="connsiteY17" fmla="*/ 762 h 98679"/>
                      <a:gd name="connsiteX18" fmla="*/ 2302479 w 2307621"/>
                      <a:gd name="connsiteY18" fmla="*/ 381 h 98679"/>
                      <a:gd name="connsiteX19" fmla="*/ 2299812 w 2307621"/>
                      <a:gd name="connsiteY19" fmla="*/ 0 h 98679"/>
                      <a:gd name="connsiteX20" fmla="*/ 2289715 w 2307621"/>
                      <a:gd name="connsiteY20" fmla="*/ 3143 h 98679"/>
                      <a:gd name="connsiteX21" fmla="*/ 2280476 w 2307621"/>
                      <a:gd name="connsiteY21" fmla="*/ 4763 h 98679"/>
                      <a:gd name="connsiteX22" fmla="*/ 2275808 w 2307621"/>
                      <a:gd name="connsiteY22" fmla="*/ 5239 h 98679"/>
                      <a:gd name="connsiteX23" fmla="*/ 2270855 w 2307621"/>
                      <a:gd name="connsiteY23" fmla="*/ 5525 h 98679"/>
                      <a:gd name="connsiteX24" fmla="*/ 2249519 w 2307621"/>
                      <a:gd name="connsiteY24" fmla="*/ 6572 h 98679"/>
                      <a:gd name="connsiteX25" fmla="*/ 1517428 w 2307621"/>
                      <a:gd name="connsiteY25" fmla="*/ 38767 h 98679"/>
                      <a:gd name="connsiteX26" fmla="*/ 784384 w 2307621"/>
                      <a:gd name="connsiteY26" fmla="*/ 45529 h 98679"/>
                      <a:gd name="connsiteX27" fmla="*/ 561404 w 2307621"/>
                      <a:gd name="connsiteY27" fmla="*/ 44577 h 98679"/>
                      <a:gd name="connsiteX28" fmla="*/ 337852 w 2307621"/>
                      <a:gd name="connsiteY28" fmla="*/ 51244 h 98679"/>
                      <a:gd name="connsiteX29" fmla="*/ 117729 w 2307621"/>
                      <a:gd name="connsiteY29" fmla="*/ 79724 h 98679"/>
                      <a:gd name="connsiteX30" fmla="*/ 0 w 2307621"/>
                      <a:gd name="connsiteY30" fmla="*/ 98679 h 98679"/>
                      <a:gd name="connsiteX31" fmla="*/ 11906 w 2307621"/>
                      <a:gd name="connsiteY31" fmla="*/ 98679 h 98679"/>
                      <a:gd name="connsiteX32" fmla="*/ 118682 w 2307621"/>
                      <a:gd name="connsiteY32" fmla="*/ 83153 h 98679"/>
                      <a:gd name="connsiteX33" fmla="*/ 335566 w 2307621"/>
                      <a:gd name="connsiteY33" fmla="*/ 58483 h 98679"/>
                      <a:gd name="connsiteX34" fmla="*/ 337852 w 2307621"/>
                      <a:gd name="connsiteY34" fmla="*/ 58293 h 98679"/>
                      <a:gd name="connsiteX35" fmla="*/ 561404 w 2307621"/>
                      <a:gd name="connsiteY35" fmla="*/ 51625 h 98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07621" h="98679">
                        <a:moveTo>
                          <a:pt x="561499" y="51530"/>
                        </a:moveTo>
                        <a:cubicBezTo>
                          <a:pt x="635984" y="51911"/>
                          <a:pt x="710184" y="52578"/>
                          <a:pt x="784479" y="52483"/>
                        </a:cubicBezTo>
                        <a:cubicBezTo>
                          <a:pt x="1028795" y="54578"/>
                          <a:pt x="1273207" y="52197"/>
                          <a:pt x="1517523" y="45720"/>
                        </a:cubicBezTo>
                        <a:cubicBezTo>
                          <a:pt x="1761839" y="39148"/>
                          <a:pt x="2005965" y="28575"/>
                          <a:pt x="2249615" y="13525"/>
                        </a:cubicBezTo>
                        <a:lnTo>
                          <a:pt x="2270951" y="12478"/>
                        </a:lnTo>
                        <a:cubicBezTo>
                          <a:pt x="2272856" y="12478"/>
                          <a:pt x="2274380" y="12287"/>
                          <a:pt x="2275904" y="12192"/>
                        </a:cubicBezTo>
                        <a:cubicBezTo>
                          <a:pt x="2277428" y="12097"/>
                          <a:pt x="2279047" y="11906"/>
                          <a:pt x="2280571" y="11716"/>
                        </a:cubicBezTo>
                        <a:cubicBezTo>
                          <a:pt x="2283714" y="11335"/>
                          <a:pt x="2286762" y="10763"/>
                          <a:pt x="2289810" y="10096"/>
                        </a:cubicBezTo>
                        <a:cubicBezTo>
                          <a:pt x="2295716" y="8763"/>
                          <a:pt x="2301335" y="6763"/>
                          <a:pt x="2304860" y="4381"/>
                        </a:cubicBezTo>
                        <a:lnTo>
                          <a:pt x="2306098" y="3524"/>
                        </a:lnTo>
                        <a:cubicBezTo>
                          <a:pt x="2306098" y="3524"/>
                          <a:pt x="2306669" y="2953"/>
                          <a:pt x="2306955" y="2667"/>
                        </a:cubicBezTo>
                        <a:cubicBezTo>
                          <a:pt x="2307336" y="2381"/>
                          <a:pt x="2307431" y="1905"/>
                          <a:pt x="2307431" y="2096"/>
                        </a:cubicBezTo>
                        <a:cubicBezTo>
                          <a:pt x="2307431" y="2096"/>
                          <a:pt x="2307431" y="2096"/>
                          <a:pt x="2307527" y="2000"/>
                        </a:cubicBezTo>
                        <a:cubicBezTo>
                          <a:pt x="2307527" y="1905"/>
                          <a:pt x="2307622" y="1715"/>
                          <a:pt x="2307622" y="1524"/>
                        </a:cubicBezTo>
                        <a:cubicBezTo>
                          <a:pt x="2307622" y="1333"/>
                          <a:pt x="2307622" y="1143"/>
                          <a:pt x="2307431" y="1143"/>
                        </a:cubicBezTo>
                        <a:lnTo>
                          <a:pt x="2306765" y="952"/>
                        </a:lnTo>
                        <a:cubicBezTo>
                          <a:pt x="2306765" y="952"/>
                          <a:pt x="2306765" y="952"/>
                          <a:pt x="2306384" y="952"/>
                        </a:cubicBezTo>
                        <a:lnTo>
                          <a:pt x="2305050" y="762"/>
                        </a:lnTo>
                        <a:lnTo>
                          <a:pt x="2302479" y="381"/>
                        </a:lnTo>
                        <a:lnTo>
                          <a:pt x="2299812" y="0"/>
                        </a:lnTo>
                        <a:cubicBezTo>
                          <a:pt x="2296859" y="1238"/>
                          <a:pt x="2293334" y="2381"/>
                          <a:pt x="2289715" y="3143"/>
                        </a:cubicBezTo>
                        <a:cubicBezTo>
                          <a:pt x="2286762" y="3810"/>
                          <a:pt x="2283619" y="4381"/>
                          <a:pt x="2280476" y="4763"/>
                        </a:cubicBezTo>
                        <a:cubicBezTo>
                          <a:pt x="2278952" y="4953"/>
                          <a:pt x="2277332" y="5144"/>
                          <a:pt x="2275808" y="5239"/>
                        </a:cubicBezTo>
                        <a:cubicBezTo>
                          <a:pt x="2274284" y="5334"/>
                          <a:pt x="2272760" y="5429"/>
                          <a:pt x="2270855" y="5525"/>
                        </a:cubicBezTo>
                        <a:lnTo>
                          <a:pt x="2249519" y="6572"/>
                        </a:lnTo>
                        <a:cubicBezTo>
                          <a:pt x="2005870" y="21622"/>
                          <a:pt x="1761744" y="32194"/>
                          <a:pt x="1517428" y="38767"/>
                        </a:cubicBezTo>
                        <a:cubicBezTo>
                          <a:pt x="1273112" y="45244"/>
                          <a:pt x="1028700" y="47625"/>
                          <a:pt x="784384" y="45529"/>
                        </a:cubicBezTo>
                        <a:cubicBezTo>
                          <a:pt x="710089" y="45529"/>
                          <a:pt x="635794" y="44958"/>
                          <a:pt x="561404" y="44577"/>
                        </a:cubicBezTo>
                        <a:cubicBezTo>
                          <a:pt x="487013" y="44387"/>
                          <a:pt x="412147" y="45339"/>
                          <a:pt x="337852" y="51244"/>
                        </a:cubicBezTo>
                        <a:cubicBezTo>
                          <a:pt x="263557" y="57245"/>
                          <a:pt x="190405" y="68104"/>
                          <a:pt x="117729" y="79724"/>
                        </a:cubicBezTo>
                        <a:lnTo>
                          <a:pt x="0" y="98679"/>
                        </a:lnTo>
                        <a:lnTo>
                          <a:pt x="11906" y="98679"/>
                        </a:lnTo>
                        <a:cubicBezTo>
                          <a:pt x="11906" y="98679"/>
                          <a:pt x="118682" y="83153"/>
                          <a:pt x="118682" y="83153"/>
                        </a:cubicBezTo>
                        <a:cubicBezTo>
                          <a:pt x="190595" y="72866"/>
                          <a:pt x="262795" y="63341"/>
                          <a:pt x="335566" y="58483"/>
                        </a:cubicBezTo>
                        <a:cubicBezTo>
                          <a:pt x="336328" y="58483"/>
                          <a:pt x="337090" y="58293"/>
                          <a:pt x="337852" y="58293"/>
                        </a:cubicBezTo>
                        <a:cubicBezTo>
                          <a:pt x="412147" y="52292"/>
                          <a:pt x="486918" y="51340"/>
                          <a:pt x="561404" y="5162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6" name="Vrije vorm: vorm 9115">
                    <a:extLst>
                      <a:ext uri="{FF2B5EF4-FFF2-40B4-BE49-F238E27FC236}">
                        <a16:creationId xmlns:a16="http://schemas.microsoft.com/office/drawing/2014/main" id="{5B55788D-A8FD-75F5-96C9-125A0DE0EF05}"/>
                      </a:ext>
                    </a:extLst>
                  </p:cNvPr>
                  <p:cNvSpPr/>
                  <p:nvPr/>
                </p:nvSpPr>
                <p:spPr>
                  <a:xfrm>
                    <a:off x="9241352" y="1969709"/>
                    <a:ext cx="607480" cy="36319"/>
                  </a:xfrm>
                  <a:custGeom>
                    <a:avLst/>
                    <a:gdLst>
                      <a:gd name="connsiteX0" fmla="*/ 513493 w 607480"/>
                      <a:gd name="connsiteY0" fmla="*/ 20698 h 36319"/>
                      <a:gd name="connsiteX1" fmla="*/ 555974 w 607480"/>
                      <a:gd name="connsiteY1" fmla="*/ 25270 h 36319"/>
                      <a:gd name="connsiteX2" fmla="*/ 577120 w 607480"/>
                      <a:gd name="connsiteY2" fmla="*/ 27842 h 36319"/>
                      <a:gd name="connsiteX3" fmla="*/ 587692 w 607480"/>
                      <a:gd name="connsiteY3" fmla="*/ 29176 h 36319"/>
                      <a:gd name="connsiteX4" fmla="*/ 593979 w 607480"/>
                      <a:gd name="connsiteY4" fmla="*/ 29938 h 36319"/>
                      <a:gd name="connsiteX5" fmla="*/ 598837 w 607480"/>
                      <a:gd name="connsiteY5" fmla="*/ 30604 h 36319"/>
                      <a:gd name="connsiteX6" fmla="*/ 603123 w 607480"/>
                      <a:gd name="connsiteY6" fmla="*/ 31557 h 36319"/>
                      <a:gd name="connsiteX7" fmla="*/ 605219 w 607480"/>
                      <a:gd name="connsiteY7" fmla="*/ 32128 h 36319"/>
                      <a:gd name="connsiteX8" fmla="*/ 605790 w 607480"/>
                      <a:gd name="connsiteY8" fmla="*/ 32128 h 36319"/>
                      <a:gd name="connsiteX9" fmla="*/ 606171 w 607480"/>
                      <a:gd name="connsiteY9" fmla="*/ 32509 h 36319"/>
                      <a:gd name="connsiteX10" fmla="*/ 606362 w 607480"/>
                      <a:gd name="connsiteY10" fmla="*/ 33367 h 36319"/>
                      <a:gd name="connsiteX11" fmla="*/ 607028 w 607480"/>
                      <a:gd name="connsiteY11" fmla="*/ 36319 h 36319"/>
                      <a:gd name="connsiteX12" fmla="*/ 607028 w 607480"/>
                      <a:gd name="connsiteY12" fmla="*/ 29747 h 36319"/>
                      <a:gd name="connsiteX13" fmla="*/ 606266 w 607480"/>
                      <a:gd name="connsiteY13" fmla="*/ 26509 h 36319"/>
                      <a:gd name="connsiteX14" fmla="*/ 606076 w 607480"/>
                      <a:gd name="connsiteY14" fmla="*/ 25651 h 36319"/>
                      <a:gd name="connsiteX15" fmla="*/ 605695 w 607480"/>
                      <a:gd name="connsiteY15" fmla="*/ 25366 h 36319"/>
                      <a:gd name="connsiteX16" fmla="*/ 605123 w 607480"/>
                      <a:gd name="connsiteY16" fmla="*/ 25366 h 36319"/>
                      <a:gd name="connsiteX17" fmla="*/ 603028 w 607480"/>
                      <a:gd name="connsiteY17" fmla="*/ 24699 h 36319"/>
                      <a:gd name="connsiteX18" fmla="*/ 598741 w 607480"/>
                      <a:gd name="connsiteY18" fmla="*/ 23746 h 36319"/>
                      <a:gd name="connsiteX19" fmla="*/ 593884 w 607480"/>
                      <a:gd name="connsiteY19" fmla="*/ 23080 h 36319"/>
                      <a:gd name="connsiteX20" fmla="*/ 587597 w 607480"/>
                      <a:gd name="connsiteY20" fmla="*/ 22318 h 36319"/>
                      <a:gd name="connsiteX21" fmla="*/ 577024 w 607480"/>
                      <a:gd name="connsiteY21" fmla="*/ 20984 h 36319"/>
                      <a:gd name="connsiteX22" fmla="*/ 555879 w 607480"/>
                      <a:gd name="connsiteY22" fmla="*/ 18412 h 36319"/>
                      <a:gd name="connsiteX23" fmla="*/ 513397 w 607480"/>
                      <a:gd name="connsiteY23" fmla="*/ 13840 h 36319"/>
                      <a:gd name="connsiteX24" fmla="*/ 342614 w 607480"/>
                      <a:gd name="connsiteY24" fmla="*/ 2029 h 36319"/>
                      <a:gd name="connsiteX25" fmla="*/ 0 w 607480"/>
                      <a:gd name="connsiteY25" fmla="*/ 9840 h 36319"/>
                      <a:gd name="connsiteX26" fmla="*/ 341471 w 607480"/>
                      <a:gd name="connsiteY26" fmla="*/ 8983 h 36319"/>
                      <a:gd name="connsiteX27" fmla="*/ 342614 w 607480"/>
                      <a:gd name="connsiteY27" fmla="*/ 8983 h 36319"/>
                      <a:gd name="connsiteX28" fmla="*/ 513397 w 607480"/>
                      <a:gd name="connsiteY28" fmla="*/ 20794 h 36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07480" h="36319">
                        <a:moveTo>
                          <a:pt x="513493" y="20698"/>
                        </a:moveTo>
                        <a:cubicBezTo>
                          <a:pt x="527685" y="22032"/>
                          <a:pt x="541782" y="23746"/>
                          <a:pt x="555974" y="25270"/>
                        </a:cubicBezTo>
                        <a:cubicBezTo>
                          <a:pt x="563023" y="26032"/>
                          <a:pt x="570071" y="26985"/>
                          <a:pt x="577120" y="27842"/>
                        </a:cubicBezTo>
                        <a:lnTo>
                          <a:pt x="587692" y="29176"/>
                        </a:lnTo>
                        <a:lnTo>
                          <a:pt x="593979" y="29938"/>
                        </a:lnTo>
                        <a:lnTo>
                          <a:pt x="598837" y="30604"/>
                        </a:lnTo>
                        <a:cubicBezTo>
                          <a:pt x="600456" y="30795"/>
                          <a:pt x="601694" y="31271"/>
                          <a:pt x="603123" y="31557"/>
                        </a:cubicBezTo>
                        <a:lnTo>
                          <a:pt x="605219" y="32128"/>
                        </a:lnTo>
                        <a:lnTo>
                          <a:pt x="605790" y="32128"/>
                        </a:lnTo>
                        <a:cubicBezTo>
                          <a:pt x="605790" y="32128"/>
                          <a:pt x="606171" y="32319"/>
                          <a:pt x="606171" y="32509"/>
                        </a:cubicBezTo>
                        <a:lnTo>
                          <a:pt x="606362" y="33367"/>
                        </a:lnTo>
                        <a:lnTo>
                          <a:pt x="607028" y="36319"/>
                        </a:lnTo>
                        <a:cubicBezTo>
                          <a:pt x="607886" y="34033"/>
                          <a:pt x="607314" y="31938"/>
                          <a:pt x="607028" y="29747"/>
                        </a:cubicBezTo>
                        <a:lnTo>
                          <a:pt x="606266" y="26509"/>
                        </a:lnTo>
                        <a:lnTo>
                          <a:pt x="606076" y="25651"/>
                        </a:lnTo>
                        <a:cubicBezTo>
                          <a:pt x="606076" y="25651"/>
                          <a:pt x="605885" y="25461"/>
                          <a:pt x="605695" y="25366"/>
                        </a:cubicBezTo>
                        <a:lnTo>
                          <a:pt x="605123" y="25366"/>
                        </a:lnTo>
                        <a:cubicBezTo>
                          <a:pt x="605123" y="25366"/>
                          <a:pt x="603028" y="24699"/>
                          <a:pt x="603028" y="24699"/>
                        </a:cubicBezTo>
                        <a:cubicBezTo>
                          <a:pt x="601599" y="24413"/>
                          <a:pt x="600361" y="23937"/>
                          <a:pt x="598741" y="23746"/>
                        </a:cubicBezTo>
                        <a:lnTo>
                          <a:pt x="593884" y="23080"/>
                        </a:lnTo>
                        <a:lnTo>
                          <a:pt x="587597" y="22318"/>
                        </a:lnTo>
                        <a:lnTo>
                          <a:pt x="577024" y="20984"/>
                        </a:lnTo>
                        <a:cubicBezTo>
                          <a:pt x="569976" y="20127"/>
                          <a:pt x="562927" y="19174"/>
                          <a:pt x="555879" y="18412"/>
                        </a:cubicBezTo>
                        <a:cubicBezTo>
                          <a:pt x="541687" y="16888"/>
                          <a:pt x="527590" y="15174"/>
                          <a:pt x="513397" y="13840"/>
                        </a:cubicBezTo>
                        <a:cubicBezTo>
                          <a:pt x="456724" y="8221"/>
                          <a:pt x="399764" y="4220"/>
                          <a:pt x="342614" y="2029"/>
                        </a:cubicBezTo>
                        <a:cubicBezTo>
                          <a:pt x="228314" y="-2352"/>
                          <a:pt x="113538" y="410"/>
                          <a:pt x="0" y="9840"/>
                        </a:cubicBezTo>
                        <a:cubicBezTo>
                          <a:pt x="113728" y="2696"/>
                          <a:pt x="228124" y="2315"/>
                          <a:pt x="341471" y="8983"/>
                        </a:cubicBezTo>
                        <a:cubicBezTo>
                          <a:pt x="341852" y="8983"/>
                          <a:pt x="342233" y="8983"/>
                          <a:pt x="342614" y="8983"/>
                        </a:cubicBezTo>
                        <a:cubicBezTo>
                          <a:pt x="399764" y="11173"/>
                          <a:pt x="456724" y="15174"/>
                          <a:pt x="513397" y="207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7" name="Vrije vorm: vorm 9116">
                    <a:extLst>
                      <a:ext uri="{FF2B5EF4-FFF2-40B4-BE49-F238E27FC236}">
                        <a16:creationId xmlns:a16="http://schemas.microsoft.com/office/drawing/2014/main" id="{D1BCB54C-4472-5FA7-811B-52F291CCAC2C}"/>
                      </a:ext>
                    </a:extLst>
                  </p:cNvPr>
                  <p:cNvSpPr/>
                  <p:nvPr/>
                </p:nvSpPr>
                <p:spPr>
                  <a:xfrm>
                    <a:off x="8034725" y="2088187"/>
                    <a:ext cx="591026" cy="16615"/>
                  </a:xfrm>
                  <a:custGeom>
                    <a:avLst/>
                    <a:gdLst>
                      <a:gd name="connsiteX0" fmla="*/ 300895 w 591026"/>
                      <a:gd name="connsiteY0" fmla="*/ 6995 h 16615"/>
                      <a:gd name="connsiteX1" fmla="*/ 345948 w 591026"/>
                      <a:gd name="connsiteY1" fmla="*/ 7472 h 16615"/>
                      <a:gd name="connsiteX2" fmla="*/ 390906 w 591026"/>
                      <a:gd name="connsiteY2" fmla="*/ 8615 h 16615"/>
                      <a:gd name="connsiteX3" fmla="*/ 485870 w 591026"/>
                      <a:gd name="connsiteY3" fmla="*/ 12710 h 16615"/>
                      <a:gd name="connsiteX4" fmla="*/ 591026 w 591026"/>
                      <a:gd name="connsiteY4" fmla="*/ 11853 h 16615"/>
                      <a:gd name="connsiteX5" fmla="*/ 570262 w 591026"/>
                      <a:gd name="connsiteY5" fmla="*/ 10520 h 16615"/>
                      <a:gd name="connsiteX6" fmla="*/ 390906 w 591026"/>
                      <a:gd name="connsiteY6" fmla="*/ 1661 h 16615"/>
                      <a:gd name="connsiteX7" fmla="*/ 345948 w 591026"/>
                      <a:gd name="connsiteY7" fmla="*/ 518 h 16615"/>
                      <a:gd name="connsiteX8" fmla="*/ 300895 w 591026"/>
                      <a:gd name="connsiteY8" fmla="*/ 42 h 16615"/>
                      <a:gd name="connsiteX9" fmla="*/ 210693 w 591026"/>
                      <a:gd name="connsiteY9" fmla="*/ 1090 h 16615"/>
                      <a:gd name="connsiteX10" fmla="*/ 0 w 591026"/>
                      <a:gd name="connsiteY10" fmla="*/ 16616 h 16615"/>
                      <a:gd name="connsiteX11" fmla="*/ 89059 w 591026"/>
                      <a:gd name="connsiteY11" fmla="*/ 15949 h 16615"/>
                      <a:gd name="connsiteX12" fmla="*/ 210693 w 591026"/>
                      <a:gd name="connsiteY12" fmla="*/ 8043 h 16615"/>
                      <a:gd name="connsiteX13" fmla="*/ 300895 w 591026"/>
                      <a:gd name="connsiteY13" fmla="*/ 6995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26" h="16615">
                        <a:moveTo>
                          <a:pt x="300895" y="6995"/>
                        </a:moveTo>
                        <a:cubicBezTo>
                          <a:pt x="315944" y="6995"/>
                          <a:pt x="330899" y="7281"/>
                          <a:pt x="345948" y="7472"/>
                        </a:cubicBezTo>
                        <a:cubicBezTo>
                          <a:pt x="360902" y="7852"/>
                          <a:pt x="375952" y="8138"/>
                          <a:pt x="390906" y="8615"/>
                        </a:cubicBezTo>
                        <a:cubicBezTo>
                          <a:pt x="422624" y="9662"/>
                          <a:pt x="454247" y="10996"/>
                          <a:pt x="485870" y="12710"/>
                        </a:cubicBezTo>
                        <a:lnTo>
                          <a:pt x="591026" y="11853"/>
                        </a:lnTo>
                        <a:cubicBezTo>
                          <a:pt x="584073" y="11377"/>
                          <a:pt x="577215" y="10996"/>
                          <a:pt x="570262" y="10520"/>
                        </a:cubicBezTo>
                        <a:cubicBezTo>
                          <a:pt x="510635" y="6805"/>
                          <a:pt x="450914" y="3566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9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40113" y="4424"/>
                          <a:pt x="69914" y="10139"/>
                          <a:pt x="0" y="16616"/>
                        </a:cubicBezTo>
                        <a:lnTo>
                          <a:pt x="89059" y="15949"/>
                        </a:lnTo>
                        <a:cubicBezTo>
                          <a:pt x="129445" y="12806"/>
                          <a:pt x="170021" y="10043"/>
                          <a:pt x="210693" y="8043"/>
                        </a:cubicBezTo>
                        <a:cubicBezTo>
                          <a:pt x="240697" y="7281"/>
                          <a:pt x="270796" y="6805"/>
                          <a:pt x="300895" y="69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8" name="Vrije vorm: vorm 9117">
                    <a:extLst>
                      <a:ext uri="{FF2B5EF4-FFF2-40B4-BE49-F238E27FC236}">
                        <a16:creationId xmlns:a16="http://schemas.microsoft.com/office/drawing/2014/main" id="{0B9BE171-DC8A-F0C6-3B2C-2CA54881DC6A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0801"/>
                    <a:ext cx="17811" cy="3238"/>
                  </a:xfrm>
                  <a:custGeom>
                    <a:avLst/>
                    <a:gdLst>
                      <a:gd name="connsiteX0" fmla="*/ 2858 w 17811"/>
                      <a:gd name="connsiteY0" fmla="*/ 3238 h 3238"/>
                      <a:gd name="connsiteX1" fmla="*/ 17812 w 17811"/>
                      <a:gd name="connsiteY1" fmla="*/ 0 h 3238"/>
                      <a:gd name="connsiteX2" fmla="*/ 0 w 17811"/>
                      <a:gd name="connsiteY2" fmla="*/ 3238 h 3238"/>
                      <a:gd name="connsiteX3" fmla="*/ 2858 w 17811"/>
                      <a:gd name="connsiteY3" fmla="*/ 3238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11" h="3238">
                        <a:moveTo>
                          <a:pt x="2858" y="3238"/>
                        </a:moveTo>
                        <a:cubicBezTo>
                          <a:pt x="7811" y="2191"/>
                          <a:pt x="12859" y="1143"/>
                          <a:pt x="17812" y="0"/>
                        </a:cubicBezTo>
                        <a:cubicBezTo>
                          <a:pt x="11906" y="1143"/>
                          <a:pt x="5906" y="2191"/>
                          <a:pt x="0" y="3238"/>
                        </a:cubicBezTo>
                        <a:lnTo>
                          <a:pt x="2858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19" name="Vrije vorm: vorm 9118">
                    <a:extLst>
                      <a:ext uri="{FF2B5EF4-FFF2-40B4-BE49-F238E27FC236}">
                        <a16:creationId xmlns:a16="http://schemas.microsoft.com/office/drawing/2014/main" id="{C9198A8F-3090-8A4E-A741-D00BFDF77AF2}"/>
                      </a:ext>
                    </a:extLst>
                  </p:cNvPr>
                  <p:cNvSpPr/>
                  <p:nvPr/>
                </p:nvSpPr>
                <p:spPr>
                  <a:xfrm>
                    <a:off x="9717221" y="2054796"/>
                    <a:ext cx="331660" cy="20192"/>
                  </a:xfrm>
                  <a:custGeom>
                    <a:avLst/>
                    <a:gdLst>
                      <a:gd name="connsiteX0" fmla="*/ 329184 w 331660"/>
                      <a:gd name="connsiteY0" fmla="*/ 0 h 20192"/>
                      <a:gd name="connsiteX1" fmla="*/ 104299 w 331660"/>
                      <a:gd name="connsiteY1" fmla="*/ 7334 h 20192"/>
                      <a:gd name="connsiteX2" fmla="*/ 0 w 331660"/>
                      <a:gd name="connsiteY2" fmla="*/ 19145 h 20192"/>
                      <a:gd name="connsiteX3" fmla="*/ 52292 w 331660"/>
                      <a:gd name="connsiteY3" fmla="*/ 20193 h 20192"/>
                      <a:gd name="connsiteX4" fmla="*/ 104299 w 331660"/>
                      <a:gd name="connsiteY4" fmla="*/ 14288 h 20192"/>
                      <a:gd name="connsiteX5" fmla="*/ 329184 w 331660"/>
                      <a:gd name="connsiteY5" fmla="*/ 6953 h 20192"/>
                      <a:gd name="connsiteX6" fmla="*/ 331661 w 331660"/>
                      <a:gd name="connsiteY6" fmla="*/ 6953 h 20192"/>
                      <a:gd name="connsiteX7" fmla="*/ 331661 w 331660"/>
                      <a:gd name="connsiteY7" fmla="*/ 0 h 20192"/>
                      <a:gd name="connsiteX8" fmla="*/ 329851 w 331660"/>
                      <a:gd name="connsiteY8" fmla="*/ 0 h 20192"/>
                      <a:gd name="connsiteX9" fmla="*/ 329279 w 331660"/>
                      <a:gd name="connsiteY9" fmla="*/ 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0192">
                        <a:moveTo>
                          <a:pt x="329184" y="0"/>
                        </a:moveTo>
                        <a:cubicBezTo>
                          <a:pt x="254222" y="1810"/>
                          <a:pt x="179261" y="4191"/>
                          <a:pt x="104299" y="7334"/>
                        </a:cubicBezTo>
                        <a:cubicBezTo>
                          <a:pt x="69437" y="11144"/>
                          <a:pt x="34671" y="15049"/>
                          <a:pt x="0" y="19145"/>
                        </a:cubicBezTo>
                        <a:cubicBezTo>
                          <a:pt x="17431" y="19431"/>
                          <a:pt x="34862" y="19812"/>
                          <a:pt x="52292" y="20193"/>
                        </a:cubicBezTo>
                        <a:cubicBezTo>
                          <a:pt x="69628" y="18193"/>
                          <a:pt x="86963" y="16192"/>
                          <a:pt x="104299" y="14288"/>
                        </a:cubicBezTo>
                        <a:cubicBezTo>
                          <a:pt x="179261" y="11144"/>
                          <a:pt x="254222" y="8668"/>
                          <a:pt x="329184" y="6953"/>
                        </a:cubicBezTo>
                        <a:cubicBezTo>
                          <a:pt x="330041" y="6953"/>
                          <a:pt x="330803" y="6953"/>
                          <a:pt x="331661" y="6953"/>
                        </a:cubicBezTo>
                        <a:lnTo>
                          <a:pt x="331661" y="0"/>
                        </a:lnTo>
                        <a:cubicBezTo>
                          <a:pt x="331089" y="0"/>
                          <a:pt x="330422" y="0"/>
                          <a:pt x="329851" y="0"/>
                        </a:cubicBezTo>
                        <a:cubicBezTo>
                          <a:pt x="329660" y="0"/>
                          <a:pt x="329470" y="0"/>
                          <a:pt x="329279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0" name="Vrije vorm: vorm 9119">
                    <a:extLst>
                      <a:ext uri="{FF2B5EF4-FFF2-40B4-BE49-F238E27FC236}">
                        <a16:creationId xmlns:a16="http://schemas.microsoft.com/office/drawing/2014/main" id="{E9ADF391-00F1-696F-F3CD-B01EAF78B357}"/>
                      </a:ext>
                    </a:extLst>
                  </p:cNvPr>
                  <p:cNvSpPr/>
                  <p:nvPr/>
                </p:nvSpPr>
                <p:spPr>
                  <a:xfrm>
                    <a:off x="8511737" y="1753650"/>
                    <a:ext cx="1532667" cy="17696"/>
                  </a:xfrm>
                  <a:custGeom>
                    <a:avLst/>
                    <a:gdLst>
                      <a:gd name="connsiteX0" fmla="*/ 1532668 w 1532667"/>
                      <a:gd name="connsiteY0" fmla="*/ 14443 h 17696"/>
                      <a:gd name="connsiteX1" fmla="*/ 1117664 w 1532667"/>
                      <a:gd name="connsiteY1" fmla="*/ 1299 h 17696"/>
                      <a:gd name="connsiteX2" fmla="*/ 664750 w 1532667"/>
                      <a:gd name="connsiteY2" fmla="*/ 3108 h 17696"/>
                      <a:gd name="connsiteX3" fmla="*/ 438531 w 1532667"/>
                      <a:gd name="connsiteY3" fmla="*/ 9776 h 17696"/>
                      <a:gd name="connsiteX4" fmla="*/ 212693 w 1532667"/>
                      <a:gd name="connsiteY4" fmla="*/ 8252 h 17696"/>
                      <a:gd name="connsiteX5" fmla="*/ 61150 w 1532667"/>
                      <a:gd name="connsiteY5" fmla="*/ 1584 h 17696"/>
                      <a:gd name="connsiteX6" fmla="*/ 61150 w 1532667"/>
                      <a:gd name="connsiteY6" fmla="*/ 1584 h 17696"/>
                      <a:gd name="connsiteX7" fmla="*/ 0 w 1532667"/>
                      <a:gd name="connsiteY7" fmla="*/ 2061 h 17696"/>
                      <a:gd name="connsiteX8" fmla="*/ 0 w 1532667"/>
                      <a:gd name="connsiteY8" fmla="*/ 2061 h 17696"/>
                      <a:gd name="connsiteX9" fmla="*/ 211169 w 1532667"/>
                      <a:gd name="connsiteY9" fmla="*/ 15205 h 17696"/>
                      <a:gd name="connsiteX10" fmla="*/ 212693 w 1532667"/>
                      <a:gd name="connsiteY10" fmla="*/ 15205 h 17696"/>
                      <a:gd name="connsiteX11" fmla="*/ 325564 w 1532667"/>
                      <a:gd name="connsiteY11" fmla="*/ 17586 h 17696"/>
                      <a:gd name="connsiteX12" fmla="*/ 382048 w 1532667"/>
                      <a:gd name="connsiteY12" fmla="*/ 17586 h 17696"/>
                      <a:gd name="connsiteX13" fmla="*/ 438531 w 1532667"/>
                      <a:gd name="connsiteY13" fmla="*/ 16634 h 17696"/>
                      <a:gd name="connsiteX14" fmla="*/ 664750 w 1532667"/>
                      <a:gd name="connsiteY14" fmla="*/ 9966 h 17696"/>
                      <a:gd name="connsiteX15" fmla="*/ 664940 w 1532667"/>
                      <a:gd name="connsiteY15" fmla="*/ 9966 h 17696"/>
                      <a:gd name="connsiteX16" fmla="*/ 664940 w 1532667"/>
                      <a:gd name="connsiteY16" fmla="*/ 9966 h 17696"/>
                      <a:gd name="connsiteX17" fmla="*/ 704183 w 1532667"/>
                      <a:gd name="connsiteY17" fmla="*/ 9204 h 17696"/>
                      <a:gd name="connsiteX18" fmla="*/ 778002 w 1532667"/>
                      <a:gd name="connsiteY18" fmla="*/ 7871 h 17696"/>
                      <a:gd name="connsiteX19" fmla="*/ 891159 w 1532667"/>
                      <a:gd name="connsiteY19" fmla="*/ 6918 h 17696"/>
                      <a:gd name="connsiteX20" fmla="*/ 1117664 w 1532667"/>
                      <a:gd name="connsiteY20" fmla="*/ 8157 h 17696"/>
                      <a:gd name="connsiteX21" fmla="*/ 1117664 w 1532667"/>
                      <a:gd name="connsiteY21" fmla="*/ 8157 h 17696"/>
                      <a:gd name="connsiteX22" fmla="*/ 1532573 w 1532667"/>
                      <a:gd name="connsiteY22" fmla="*/ 14443 h 17696"/>
                      <a:gd name="connsiteX23" fmla="*/ 1532573 w 1532667"/>
                      <a:gd name="connsiteY23" fmla="*/ 14348 h 1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532667" h="17696">
                        <a:moveTo>
                          <a:pt x="1532668" y="14443"/>
                        </a:moveTo>
                        <a:cubicBezTo>
                          <a:pt x="1394460" y="9014"/>
                          <a:pt x="1256157" y="4251"/>
                          <a:pt x="1117664" y="1299"/>
                        </a:cubicBezTo>
                        <a:cubicBezTo>
                          <a:pt x="966788" y="-702"/>
                          <a:pt x="815721" y="-606"/>
                          <a:pt x="664750" y="3108"/>
                        </a:cubicBezTo>
                        <a:cubicBezTo>
                          <a:pt x="589217" y="4823"/>
                          <a:pt x="513874" y="8061"/>
                          <a:pt x="438531" y="9776"/>
                        </a:cubicBezTo>
                        <a:cubicBezTo>
                          <a:pt x="363188" y="11586"/>
                          <a:pt x="287941" y="10824"/>
                          <a:pt x="212693" y="8252"/>
                        </a:cubicBezTo>
                        <a:cubicBezTo>
                          <a:pt x="162116" y="6823"/>
                          <a:pt x="111633" y="4442"/>
                          <a:pt x="61150" y="1584"/>
                        </a:cubicBezTo>
                        <a:lnTo>
                          <a:pt x="61150" y="1584"/>
                        </a:lnTo>
                        <a:lnTo>
                          <a:pt x="0" y="2061"/>
                        </a:lnTo>
                        <a:lnTo>
                          <a:pt x="0" y="2061"/>
                        </a:lnTo>
                        <a:cubicBezTo>
                          <a:pt x="70199" y="7680"/>
                          <a:pt x="140494" y="12252"/>
                          <a:pt x="211169" y="15205"/>
                        </a:cubicBezTo>
                        <a:cubicBezTo>
                          <a:pt x="211646" y="15205"/>
                          <a:pt x="212217" y="15205"/>
                          <a:pt x="212693" y="15205"/>
                        </a:cubicBezTo>
                        <a:cubicBezTo>
                          <a:pt x="250317" y="16443"/>
                          <a:pt x="287941" y="17301"/>
                          <a:pt x="325564" y="17586"/>
                        </a:cubicBezTo>
                        <a:cubicBezTo>
                          <a:pt x="344424" y="17682"/>
                          <a:pt x="363188" y="17777"/>
                          <a:pt x="382048" y="17586"/>
                        </a:cubicBezTo>
                        <a:cubicBezTo>
                          <a:pt x="400907" y="17396"/>
                          <a:pt x="419671" y="17110"/>
                          <a:pt x="438531" y="16634"/>
                        </a:cubicBezTo>
                        <a:cubicBezTo>
                          <a:pt x="513874" y="14919"/>
                          <a:pt x="589217" y="11681"/>
                          <a:pt x="664750" y="9966"/>
                        </a:cubicBezTo>
                        <a:cubicBezTo>
                          <a:pt x="664750" y="9966"/>
                          <a:pt x="664940" y="9966"/>
                          <a:pt x="664940" y="9966"/>
                        </a:cubicBezTo>
                        <a:lnTo>
                          <a:pt x="664940" y="9966"/>
                        </a:lnTo>
                        <a:cubicBezTo>
                          <a:pt x="677989" y="9681"/>
                          <a:pt x="691134" y="9490"/>
                          <a:pt x="704183" y="9204"/>
                        </a:cubicBezTo>
                        <a:cubicBezTo>
                          <a:pt x="728758" y="8728"/>
                          <a:pt x="753332" y="8157"/>
                          <a:pt x="778002" y="7871"/>
                        </a:cubicBezTo>
                        <a:cubicBezTo>
                          <a:pt x="815721" y="7395"/>
                          <a:pt x="853440" y="7109"/>
                          <a:pt x="891159" y="6918"/>
                        </a:cubicBezTo>
                        <a:cubicBezTo>
                          <a:pt x="966692" y="6728"/>
                          <a:pt x="1042130" y="7109"/>
                          <a:pt x="1117664" y="8157"/>
                        </a:cubicBezTo>
                        <a:lnTo>
                          <a:pt x="1117664" y="8157"/>
                        </a:lnTo>
                        <a:cubicBezTo>
                          <a:pt x="1255967" y="8823"/>
                          <a:pt x="1394365" y="11300"/>
                          <a:pt x="1532573" y="14443"/>
                        </a:cubicBezTo>
                        <a:cubicBezTo>
                          <a:pt x="1532573" y="14443"/>
                          <a:pt x="1532573" y="14443"/>
                          <a:pt x="1532573" y="143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1" name="Vrije vorm: vorm 9120">
                    <a:extLst>
                      <a:ext uri="{FF2B5EF4-FFF2-40B4-BE49-F238E27FC236}">
                        <a16:creationId xmlns:a16="http://schemas.microsoft.com/office/drawing/2014/main" id="{7FF210A0-63B0-97F6-2602-9FD39177E018}"/>
                      </a:ext>
                    </a:extLst>
                  </p:cNvPr>
                  <p:cNvSpPr/>
                  <p:nvPr/>
                </p:nvSpPr>
                <p:spPr>
                  <a:xfrm>
                    <a:off x="7506850" y="1847664"/>
                    <a:ext cx="2542032" cy="99759"/>
                  </a:xfrm>
                  <a:custGeom>
                    <a:avLst/>
                    <a:gdLst>
                      <a:gd name="connsiteX0" fmla="*/ 2030159 w 2542032"/>
                      <a:gd name="connsiteY0" fmla="*/ 74354 h 99759"/>
                      <a:gd name="connsiteX1" fmla="*/ 1712500 w 2542032"/>
                      <a:gd name="connsiteY1" fmla="*/ 77878 h 99759"/>
                      <a:gd name="connsiteX2" fmla="*/ 1553813 w 2542032"/>
                      <a:gd name="connsiteY2" fmla="*/ 84165 h 99759"/>
                      <a:gd name="connsiteX3" fmla="*/ 1395413 w 2542032"/>
                      <a:gd name="connsiteY3" fmla="*/ 91213 h 99759"/>
                      <a:gd name="connsiteX4" fmla="*/ 1316260 w 2542032"/>
                      <a:gd name="connsiteY4" fmla="*/ 92928 h 99759"/>
                      <a:gd name="connsiteX5" fmla="*/ 1237202 w 2542032"/>
                      <a:gd name="connsiteY5" fmla="*/ 92070 h 99759"/>
                      <a:gd name="connsiteX6" fmla="*/ 1080230 w 2542032"/>
                      <a:gd name="connsiteY6" fmla="*/ 80355 h 99759"/>
                      <a:gd name="connsiteX7" fmla="*/ 924782 w 2542032"/>
                      <a:gd name="connsiteY7" fmla="*/ 59590 h 99759"/>
                      <a:gd name="connsiteX8" fmla="*/ 769049 w 2542032"/>
                      <a:gd name="connsiteY8" fmla="*/ 38730 h 99759"/>
                      <a:gd name="connsiteX9" fmla="*/ 0 w 2542032"/>
                      <a:gd name="connsiteY9" fmla="*/ 821 h 99759"/>
                      <a:gd name="connsiteX10" fmla="*/ 757238 w 2542032"/>
                      <a:gd name="connsiteY10" fmla="*/ 44350 h 99759"/>
                      <a:gd name="connsiteX11" fmla="*/ 769049 w 2542032"/>
                      <a:gd name="connsiteY11" fmla="*/ 45588 h 99759"/>
                      <a:gd name="connsiteX12" fmla="*/ 924782 w 2542032"/>
                      <a:gd name="connsiteY12" fmla="*/ 66448 h 99759"/>
                      <a:gd name="connsiteX13" fmla="*/ 1080230 w 2542032"/>
                      <a:gd name="connsiteY13" fmla="*/ 87213 h 99759"/>
                      <a:gd name="connsiteX14" fmla="*/ 1237202 w 2542032"/>
                      <a:gd name="connsiteY14" fmla="*/ 98928 h 99759"/>
                      <a:gd name="connsiteX15" fmla="*/ 1316260 w 2542032"/>
                      <a:gd name="connsiteY15" fmla="*/ 99690 h 99759"/>
                      <a:gd name="connsiteX16" fmla="*/ 1321118 w 2542032"/>
                      <a:gd name="connsiteY16" fmla="*/ 99595 h 99759"/>
                      <a:gd name="connsiteX17" fmla="*/ 1395413 w 2542032"/>
                      <a:gd name="connsiteY17" fmla="*/ 97976 h 99759"/>
                      <a:gd name="connsiteX18" fmla="*/ 1553813 w 2542032"/>
                      <a:gd name="connsiteY18" fmla="*/ 90927 h 99759"/>
                      <a:gd name="connsiteX19" fmla="*/ 1712500 w 2542032"/>
                      <a:gd name="connsiteY19" fmla="*/ 84641 h 99759"/>
                      <a:gd name="connsiteX20" fmla="*/ 1871377 w 2542032"/>
                      <a:gd name="connsiteY20" fmla="*/ 81402 h 99759"/>
                      <a:gd name="connsiteX21" fmla="*/ 1898047 w 2542032"/>
                      <a:gd name="connsiteY21" fmla="*/ 81212 h 99759"/>
                      <a:gd name="connsiteX22" fmla="*/ 2030254 w 2542032"/>
                      <a:gd name="connsiteY22" fmla="*/ 81117 h 99759"/>
                      <a:gd name="connsiteX23" fmla="*/ 2030349 w 2542032"/>
                      <a:gd name="connsiteY23" fmla="*/ 81117 h 99759"/>
                      <a:gd name="connsiteX24" fmla="*/ 2540222 w 2542032"/>
                      <a:gd name="connsiteY24" fmla="*/ 97690 h 99759"/>
                      <a:gd name="connsiteX25" fmla="*/ 2542032 w 2542032"/>
                      <a:gd name="connsiteY25" fmla="*/ 97785 h 99759"/>
                      <a:gd name="connsiteX26" fmla="*/ 2542032 w 2542032"/>
                      <a:gd name="connsiteY26" fmla="*/ 96833 h 99759"/>
                      <a:gd name="connsiteX27" fmla="*/ 2540222 w 2542032"/>
                      <a:gd name="connsiteY27" fmla="*/ 96738 h 99759"/>
                      <a:gd name="connsiteX28" fmla="*/ 2030159 w 2542032"/>
                      <a:gd name="connsiteY28" fmla="*/ 74163 h 99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42032" h="99759">
                        <a:moveTo>
                          <a:pt x="2030159" y="74354"/>
                        </a:moveTo>
                        <a:cubicBezTo>
                          <a:pt x="1924241" y="73592"/>
                          <a:pt x="1818323" y="74735"/>
                          <a:pt x="1712500" y="77878"/>
                        </a:cubicBezTo>
                        <a:cubicBezTo>
                          <a:pt x="1659541" y="79593"/>
                          <a:pt x="1606677" y="81593"/>
                          <a:pt x="1553813" y="84165"/>
                        </a:cubicBezTo>
                        <a:cubicBezTo>
                          <a:pt x="1500950" y="86736"/>
                          <a:pt x="1448181" y="89403"/>
                          <a:pt x="1395413" y="91213"/>
                        </a:cubicBezTo>
                        <a:cubicBezTo>
                          <a:pt x="1369028" y="92070"/>
                          <a:pt x="1342644" y="92642"/>
                          <a:pt x="1316260" y="92928"/>
                        </a:cubicBezTo>
                        <a:cubicBezTo>
                          <a:pt x="1289876" y="93118"/>
                          <a:pt x="1263491" y="92928"/>
                          <a:pt x="1237202" y="92070"/>
                        </a:cubicBezTo>
                        <a:cubicBezTo>
                          <a:pt x="1184529" y="90546"/>
                          <a:pt x="1132237" y="86260"/>
                          <a:pt x="1080230" y="80355"/>
                        </a:cubicBezTo>
                        <a:cubicBezTo>
                          <a:pt x="1028224" y="74449"/>
                          <a:pt x="976503" y="67020"/>
                          <a:pt x="924782" y="59590"/>
                        </a:cubicBezTo>
                        <a:cubicBezTo>
                          <a:pt x="873062" y="52161"/>
                          <a:pt x="821150" y="44922"/>
                          <a:pt x="769049" y="38730"/>
                        </a:cubicBezTo>
                        <a:cubicBezTo>
                          <a:pt x="515303" y="9012"/>
                          <a:pt x="257366" y="-3465"/>
                          <a:pt x="0" y="821"/>
                        </a:cubicBezTo>
                        <a:cubicBezTo>
                          <a:pt x="254032" y="-1179"/>
                          <a:pt x="507873" y="13394"/>
                          <a:pt x="757238" y="44350"/>
                        </a:cubicBezTo>
                        <a:cubicBezTo>
                          <a:pt x="761143" y="44826"/>
                          <a:pt x="765143" y="45207"/>
                          <a:pt x="769049" y="45588"/>
                        </a:cubicBezTo>
                        <a:cubicBezTo>
                          <a:pt x="821150" y="51780"/>
                          <a:pt x="873062" y="59019"/>
                          <a:pt x="924782" y="66448"/>
                        </a:cubicBezTo>
                        <a:cubicBezTo>
                          <a:pt x="976503" y="73878"/>
                          <a:pt x="1028224" y="81307"/>
                          <a:pt x="1080230" y="87213"/>
                        </a:cubicBezTo>
                        <a:cubicBezTo>
                          <a:pt x="1132237" y="93118"/>
                          <a:pt x="1184529" y="97404"/>
                          <a:pt x="1237202" y="98928"/>
                        </a:cubicBezTo>
                        <a:cubicBezTo>
                          <a:pt x="1263491" y="99690"/>
                          <a:pt x="1289876" y="99881"/>
                          <a:pt x="1316260" y="99690"/>
                        </a:cubicBezTo>
                        <a:cubicBezTo>
                          <a:pt x="1317879" y="99690"/>
                          <a:pt x="1319498" y="99690"/>
                          <a:pt x="1321118" y="99595"/>
                        </a:cubicBezTo>
                        <a:cubicBezTo>
                          <a:pt x="1345883" y="99309"/>
                          <a:pt x="1370648" y="98833"/>
                          <a:pt x="1395413" y="97976"/>
                        </a:cubicBezTo>
                        <a:cubicBezTo>
                          <a:pt x="1448181" y="96261"/>
                          <a:pt x="1500950" y="93499"/>
                          <a:pt x="1553813" y="90927"/>
                        </a:cubicBezTo>
                        <a:cubicBezTo>
                          <a:pt x="1606677" y="88356"/>
                          <a:pt x="1659541" y="86355"/>
                          <a:pt x="1712500" y="84641"/>
                        </a:cubicBezTo>
                        <a:cubicBezTo>
                          <a:pt x="1765459" y="83022"/>
                          <a:pt x="1818418" y="81974"/>
                          <a:pt x="1871377" y="81402"/>
                        </a:cubicBezTo>
                        <a:cubicBezTo>
                          <a:pt x="1880235" y="81307"/>
                          <a:pt x="1889093" y="81307"/>
                          <a:pt x="1898047" y="81212"/>
                        </a:cubicBezTo>
                        <a:cubicBezTo>
                          <a:pt x="1942148" y="80831"/>
                          <a:pt x="1986153" y="80736"/>
                          <a:pt x="2030254" y="81117"/>
                        </a:cubicBezTo>
                        <a:cubicBezTo>
                          <a:pt x="2030254" y="81117"/>
                          <a:pt x="2030254" y="81117"/>
                          <a:pt x="2030349" y="81117"/>
                        </a:cubicBezTo>
                        <a:cubicBezTo>
                          <a:pt x="2200561" y="81402"/>
                          <a:pt x="2370773" y="87022"/>
                          <a:pt x="2540222" y="97690"/>
                        </a:cubicBezTo>
                        <a:cubicBezTo>
                          <a:pt x="2540794" y="97690"/>
                          <a:pt x="2541461" y="97690"/>
                          <a:pt x="2542032" y="97785"/>
                        </a:cubicBezTo>
                        <a:lnTo>
                          <a:pt x="2542032" y="96833"/>
                        </a:lnTo>
                        <a:cubicBezTo>
                          <a:pt x="2541461" y="96833"/>
                          <a:pt x="2540794" y="96833"/>
                          <a:pt x="2540222" y="96738"/>
                        </a:cubicBezTo>
                        <a:cubicBezTo>
                          <a:pt x="2370868" y="84069"/>
                          <a:pt x="2200751" y="76449"/>
                          <a:pt x="2030159" y="7416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2" name="Vrije vorm: vorm 9121">
                    <a:extLst>
                      <a:ext uri="{FF2B5EF4-FFF2-40B4-BE49-F238E27FC236}">
                        <a16:creationId xmlns:a16="http://schemas.microsoft.com/office/drawing/2014/main" id="{902022C9-7040-1BA7-906D-FDCA3E63945D}"/>
                      </a:ext>
                    </a:extLst>
                  </p:cNvPr>
                  <p:cNvSpPr/>
                  <p:nvPr/>
                </p:nvSpPr>
                <p:spPr>
                  <a:xfrm>
                    <a:off x="7440175" y="1811792"/>
                    <a:ext cx="583120" cy="21737"/>
                  </a:xfrm>
                  <a:custGeom>
                    <a:avLst/>
                    <a:gdLst>
                      <a:gd name="connsiteX0" fmla="*/ 441770 w 583120"/>
                      <a:gd name="connsiteY0" fmla="*/ 6688 h 21737"/>
                      <a:gd name="connsiteX1" fmla="*/ 135065 w 583120"/>
                      <a:gd name="connsiteY1" fmla="*/ 1069 h 21737"/>
                      <a:gd name="connsiteX2" fmla="*/ 1524 w 583120"/>
                      <a:gd name="connsiteY2" fmla="*/ 9736 h 21737"/>
                      <a:gd name="connsiteX3" fmla="*/ 0 w 583120"/>
                      <a:gd name="connsiteY3" fmla="*/ 11737 h 21737"/>
                      <a:gd name="connsiteX4" fmla="*/ 135065 w 583120"/>
                      <a:gd name="connsiteY4" fmla="*/ 8022 h 21737"/>
                      <a:gd name="connsiteX5" fmla="*/ 135065 w 583120"/>
                      <a:gd name="connsiteY5" fmla="*/ 8022 h 21737"/>
                      <a:gd name="connsiteX6" fmla="*/ 135255 w 583120"/>
                      <a:gd name="connsiteY6" fmla="*/ 8022 h 21737"/>
                      <a:gd name="connsiteX7" fmla="*/ 135255 w 583120"/>
                      <a:gd name="connsiteY7" fmla="*/ 8022 h 21737"/>
                      <a:gd name="connsiteX8" fmla="*/ 211741 w 583120"/>
                      <a:gd name="connsiteY8" fmla="*/ 6974 h 21737"/>
                      <a:gd name="connsiteX9" fmla="*/ 441674 w 583120"/>
                      <a:gd name="connsiteY9" fmla="*/ 13642 h 21737"/>
                      <a:gd name="connsiteX10" fmla="*/ 442055 w 583120"/>
                      <a:gd name="connsiteY10" fmla="*/ 13642 h 21737"/>
                      <a:gd name="connsiteX11" fmla="*/ 583121 w 583120"/>
                      <a:gd name="connsiteY11" fmla="*/ 21738 h 21737"/>
                      <a:gd name="connsiteX12" fmla="*/ 441579 w 583120"/>
                      <a:gd name="connsiteY12" fmla="*/ 6688 h 2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83120" h="21737">
                        <a:moveTo>
                          <a:pt x="441770" y="6688"/>
                        </a:moveTo>
                        <a:cubicBezTo>
                          <a:pt x="339852" y="402"/>
                          <a:pt x="237458" y="-1408"/>
                          <a:pt x="135065" y="1069"/>
                        </a:cubicBezTo>
                        <a:cubicBezTo>
                          <a:pt x="90392" y="3069"/>
                          <a:pt x="45910" y="6117"/>
                          <a:pt x="1524" y="9736"/>
                        </a:cubicBezTo>
                        <a:cubicBezTo>
                          <a:pt x="1048" y="10403"/>
                          <a:pt x="476" y="11070"/>
                          <a:pt x="0" y="11737"/>
                        </a:cubicBezTo>
                        <a:cubicBezTo>
                          <a:pt x="44958" y="9736"/>
                          <a:pt x="90011" y="8308"/>
                          <a:pt x="135065" y="8022"/>
                        </a:cubicBezTo>
                        <a:lnTo>
                          <a:pt x="135065" y="8022"/>
                        </a:lnTo>
                        <a:cubicBezTo>
                          <a:pt x="135065" y="8022"/>
                          <a:pt x="135160" y="8022"/>
                          <a:pt x="135255" y="8022"/>
                        </a:cubicBezTo>
                        <a:cubicBezTo>
                          <a:pt x="135255" y="8022"/>
                          <a:pt x="135255" y="8022"/>
                          <a:pt x="135255" y="8022"/>
                        </a:cubicBezTo>
                        <a:cubicBezTo>
                          <a:pt x="160782" y="7355"/>
                          <a:pt x="186214" y="7069"/>
                          <a:pt x="211741" y="6974"/>
                        </a:cubicBezTo>
                        <a:cubicBezTo>
                          <a:pt x="288512" y="6688"/>
                          <a:pt x="365284" y="8974"/>
                          <a:pt x="441674" y="13642"/>
                        </a:cubicBezTo>
                        <a:cubicBezTo>
                          <a:pt x="441770" y="13642"/>
                          <a:pt x="441960" y="13642"/>
                          <a:pt x="442055" y="13642"/>
                        </a:cubicBezTo>
                        <a:cubicBezTo>
                          <a:pt x="489109" y="15451"/>
                          <a:pt x="536162" y="18118"/>
                          <a:pt x="583121" y="21738"/>
                        </a:cubicBezTo>
                        <a:cubicBezTo>
                          <a:pt x="536258" y="15737"/>
                          <a:pt x="489014" y="10784"/>
                          <a:pt x="441579" y="668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3" name="Vrije vorm: vorm 9122">
                    <a:extLst>
                      <a:ext uri="{FF2B5EF4-FFF2-40B4-BE49-F238E27FC236}">
                        <a16:creationId xmlns:a16="http://schemas.microsoft.com/office/drawing/2014/main" id="{116E019D-0E62-D373-7781-716C385B887A}"/>
                      </a:ext>
                    </a:extLst>
                  </p:cNvPr>
                  <p:cNvSpPr/>
                  <p:nvPr/>
                </p:nvSpPr>
                <p:spPr>
                  <a:xfrm>
                    <a:off x="8241418" y="1767141"/>
                    <a:ext cx="832103" cy="37189"/>
                  </a:xfrm>
                  <a:custGeom>
                    <a:avLst/>
                    <a:gdLst>
                      <a:gd name="connsiteX0" fmla="*/ 241649 w 832103"/>
                      <a:gd name="connsiteY0" fmla="*/ 32290 h 37189"/>
                      <a:gd name="connsiteX1" fmla="*/ 392240 w 832103"/>
                      <a:gd name="connsiteY1" fmla="*/ 37148 h 37189"/>
                      <a:gd name="connsiteX2" fmla="*/ 436054 w 832103"/>
                      <a:gd name="connsiteY2" fmla="*/ 37148 h 37189"/>
                      <a:gd name="connsiteX3" fmla="*/ 442532 w 832103"/>
                      <a:gd name="connsiteY3" fmla="*/ 37148 h 37189"/>
                      <a:gd name="connsiteX4" fmla="*/ 445389 w 832103"/>
                      <a:gd name="connsiteY4" fmla="*/ 37148 h 37189"/>
                      <a:gd name="connsiteX5" fmla="*/ 643795 w 832103"/>
                      <a:gd name="connsiteY5" fmla="*/ 31147 h 37189"/>
                      <a:gd name="connsiteX6" fmla="*/ 644461 w 832103"/>
                      <a:gd name="connsiteY6" fmla="*/ 31147 h 37189"/>
                      <a:gd name="connsiteX7" fmla="*/ 832104 w 832103"/>
                      <a:gd name="connsiteY7" fmla="*/ 17145 h 37189"/>
                      <a:gd name="connsiteX8" fmla="*/ 643890 w 832103"/>
                      <a:gd name="connsiteY8" fmla="*/ 24194 h 37189"/>
                      <a:gd name="connsiteX9" fmla="*/ 241649 w 832103"/>
                      <a:gd name="connsiteY9" fmla="*/ 25337 h 37189"/>
                      <a:gd name="connsiteX10" fmla="*/ 0 w 832103"/>
                      <a:gd name="connsiteY10" fmla="*/ 0 h 37189"/>
                      <a:gd name="connsiteX11" fmla="*/ 239459 w 832103"/>
                      <a:gd name="connsiteY11" fmla="*/ 32195 h 37189"/>
                      <a:gd name="connsiteX12" fmla="*/ 241554 w 832103"/>
                      <a:gd name="connsiteY12" fmla="*/ 32290 h 3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3" h="37189">
                        <a:moveTo>
                          <a:pt x="241649" y="32290"/>
                        </a:moveTo>
                        <a:cubicBezTo>
                          <a:pt x="291751" y="35338"/>
                          <a:pt x="341947" y="36862"/>
                          <a:pt x="392240" y="37148"/>
                        </a:cubicBezTo>
                        <a:cubicBezTo>
                          <a:pt x="406813" y="37243"/>
                          <a:pt x="421481" y="37148"/>
                          <a:pt x="436054" y="37148"/>
                        </a:cubicBezTo>
                        <a:cubicBezTo>
                          <a:pt x="438245" y="37148"/>
                          <a:pt x="440341" y="37148"/>
                          <a:pt x="442532" y="37148"/>
                        </a:cubicBezTo>
                        <a:cubicBezTo>
                          <a:pt x="443484" y="37148"/>
                          <a:pt x="444436" y="37148"/>
                          <a:pt x="445389" y="37148"/>
                        </a:cubicBezTo>
                        <a:cubicBezTo>
                          <a:pt x="511493" y="36576"/>
                          <a:pt x="577786" y="34290"/>
                          <a:pt x="643795" y="31147"/>
                        </a:cubicBezTo>
                        <a:cubicBezTo>
                          <a:pt x="643985" y="31147"/>
                          <a:pt x="644271" y="31147"/>
                          <a:pt x="644461" y="31147"/>
                        </a:cubicBezTo>
                        <a:cubicBezTo>
                          <a:pt x="707136" y="27051"/>
                          <a:pt x="769620" y="22098"/>
                          <a:pt x="832104" y="17145"/>
                        </a:cubicBezTo>
                        <a:cubicBezTo>
                          <a:pt x="769334" y="19812"/>
                          <a:pt x="706565" y="22384"/>
                          <a:pt x="643890" y="24194"/>
                        </a:cubicBezTo>
                        <a:cubicBezTo>
                          <a:pt x="509873" y="30575"/>
                          <a:pt x="375190" y="33528"/>
                          <a:pt x="241649" y="25337"/>
                        </a:cubicBezTo>
                        <a:cubicBezTo>
                          <a:pt x="160401" y="21527"/>
                          <a:pt x="79343" y="13526"/>
                          <a:pt x="0" y="0"/>
                        </a:cubicBezTo>
                        <a:cubicBezTo>
                          <a:pt x="78105" y="15716"/>
                          <a:pt x="158496" y="26003"/>
                          <a:pt x="239459" y="32195"/>
                        </a:cubicBezTo>
                        <a:cubicBezTo>
                          <a:pt x="240125" y="32195"/>
                          <a:pt x="240887" y="32195"/>
                          <a:pt x="241554" y="3229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4" name="Vrije vorm: vorm 9123">
                    <a:extLst>
                      <a:ext uri="{FF2B5EF4-FFF2-40B4-BE49-F238E27FC236}">
                        <a16:creationId xmlns:a16="http://schemas.microsoft.com/office/drawing/2014/main" id="{50ECA9CC-AA40-ED27-4EE0-4A02FFC21A82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83632"/>
                    <a:ext cx="354806" cy="8000"/>
                  </a:xfrm>
                  <a:custGeom>
                    <a:avLst/>
                    <a:gdLst>
                      <a:gd name="connsiteX0" fmla="*/ 135255 w 354806"/>
                      <a:gd name="connsiteY0" fmla="*/ 1048 h 8000"/>
                      <a:gd name="connsiteX1" fmla="*/ 0 w 354806"/>
                      <a:gd name="connsiteY1" fmla="*/ 6477 h 8000"/>
                      <a:gd name="connsiteX2" fmla="*/ 135255 w 354806"/>
                      <a:gd name="connsiteY2" fmla="*/ 8001 h 8000"/>
                      <a:gd name="connsiteX3" fmla="*/ 280035 w 354806"/>
                      <a:gd name="connsiteY3" fmla="*/ 6953 h 8000"/>
                      <a:gd name="connsiteX4" fmla="*/ 354806 w 354806"/>
                      <a:gd name="connsiteY4" fmla="*/ 6953 h 8000"/>
                      <a:gd name="connsiteX5" fmla="*/ 354806 w 354806"/>
                      <a:gd name="connsiteY5" fmla="*/ 0 h 8000"/>
                      <a:gd name="connsiteX6" fmla="*/ 352996 w 354806"/>
                      <a:gd name="connsiteY6" fmla="*/ 0 h 8000"/>
                      <a:gd name="connsiteX7" fmla="*/ 135255 w 354806"/>
                      <a:gd name="connsiteY7" fmla="*/ 1048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806" h="8000">
                        <a:moveTo>
                          <a:pt x="135255" y="1048"/>
                        </a:moveTo>
                        <a:cubicBezTo>
                          <a:pt x="90202" y="2667"/>
                          <a:pt x="45053" y="4477"/>
                          <a:pt x="0" y="6477"/>
                        </a:cubicBezTo>
                        <a:cubicBezTo>
                          <a:pt x="45149" y="6858"/>
                          <a:pt x="90202" y="7334"/>
                          <a:pt x="135255" y="8001"/>
                        </a:cubicBezTo>
                        <a:cubicBezTo>
                          <a:pt x="183547" y="7429"/>
                          <a:pt x="231743" y="7144"/>
                          <a:pt x="280035" y="6953"/>
                        </a:cubicBezTo>
                        <a:cubicBezTo>
                          <a:pt x="304991" y="6953"/>
                          <a:pt x="329851" y="6953"/>
                          <a:pt x="354806" y="6953"/>
                        </a:cubicBezTo>
                        <a:lnTo>
                          <a:pt x="354806" y="0"/>
                        </a:lnTo>
                        <a:cubicBezTo>
                          <a:pt x="354235" y="0"/>
                          <a:pt x="353568" y="0"/>
                          <a:pt x="352996" y="0"/>
                        </a:cubicBezTo>
                        <a:cubicBezTo>
                          <a:pt x="280416" y="0"/>
                          <a:pt x="207836" y="286"/>
                          <a:pt x="135255" y="1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5" name="Vrije vorm: vorm 9124">
                    <a:extLst>
                      <a:ext uri="{FF2B5EF4-FFF2-40B4-BE49-F238E27FC236}">
                        <a16:creationId xmlns:a16="http://schemas.microsoft.com/office/drawing/2014/main" id="{9F603209-F2B8-E86A-CBA5-7992827C0DA5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0600"/>
                    <a:ext cx="1176242" cy="42720"/>
                  </a:xfrm>
                  <a:custGeom>
                    <a:avLst/>
                    <a:gdLst>
                      <a:gd name="connsiteX0" fmla="*/ 278511 w 1176242"/>
                      <a:gd name="connsiteY0" fmla="*/ 7136 h 42720"/>
                      <a:gd name="connsiteX1" fmla="*/ 278511 w 1176242"/>
                      <a:gd name="connsiteY1" fmla="*/ 7136 h 42720"/>
                      <a:gd name="connsiteX2" fmla="*/ 278511 w 1176242"/>
                      <a:gd name="connsiteY2" fmla="*/ 7136 h 42720"/>
                      <a:gd name="connsiteX3" fmla="*/ 432340 w 1176242"/>
                      <a:gd name="connsiteY3" fmla="*/ 9803 h 42720"/>
                      <a:gd name="connsiteX4" fmla="*/ 470726 w 1176242"/>
                      <a:gd name="connsiteY4" fmla="*/ 11613 h 42720"/>
                      <a:gd name="connsiteX5" fmla="*/ 509016 w 1176242"/>
                      <a:gd name="connsiteY5" fmla="*/ 13804 h 42720"/>
                      <a:gd name="connsiteX6" fmla="*/ 585407 w 1176242"/>
                      <a:gd name="connsiteY6" fmla="*/ 19328 h 42720"/>
                      <a:gd name="connsiteX7" fmla="*/ 890397 w 1176242"/>
                      <a:gd name="connsiteY7" fmla="*/ 41426 h 42720"/>
                      <a:gd name="connsiteX8" fmla="*/ 890588 w 1176242"/>
                      <a:gd name="connsiteY8" fmla="*/ 41426 h 42720"/>
                      <a:gd name="connsiteX9" fmla="*/ 1033463 w 1176242"/>
                      <a:gd name="connsiteY9" fmla="*/ 41426 h 42720"/>
                      <a:gd name="connsiteX10" fmla="*/ 1176242 w 1176242"/>
                      <a:gd name="connsiteY10" fmla="*/ 29806 h 42720"/>
                      <a:gd name="connsiteX11" fmla="*/ 1033367 w 1176242"/>
                      <a:gd name="connsiteY11" fmla="*/ 37997 h 42720"/>
                      <a:gd name="connsiteX12" fmla="*/ 890397 w 1176242"/>
                      <a:gd name="connsiteY12" fmla="*/ 34378 h 42720"/>
                      <a:gd name="connsiteX13" fmla="*/ 585407 w 1176242"/>
                      <a:gd name="connsiteY13" fmla="*/ 12280 h 42720"/>
                      <a:gd name="connsiteX14" fmla="*/ 509016 w 1176242"/>
                      <a:gd name="connsiteY14" fmla="*/ 6755 h 42720"/>
                      <a:gd name="connsiteX15" fmla="*/ 470726 w 1176242"/>
                      <a:gd name="connsiteY15" fmla="*/ 4564 h 42720"/>
                      <a:gd name="connsiteX16" fmla="*/ 432340 w 1176242"/>
                      <a:gd name="connsiteY16" fmla="*/ 2755 h 42720"/>
                      <a:gd name="connsiteX17" fmla="*/ 278511 w 1176242"/>
                      <a:gd name="connsiteY17" fmla="*/ 88 h 42720"/>
                      <a:gd name="connsiteX18" fmla="*/ 0 w 1176242"/>
                      <a:gd name="connsiteY18" fmla="*/ 16471 h 42720"/>
                      <a:gd name="connsiteX19" fmla="*/ 0 w 1176242"/>
                      <a:gd name="connsiteY19" fmla="*/ 16471 h 42720"/>
                      <a:gd name="connsiteX20" fmla="*/ 0 w 1176242"/>
                      <a:gd name="connsiteY20" fmla="*/ 18280 h 42720"/>
                      <a:gd name="connsiteX21" fmla="*/ 0 w 1176242"/>
                      <a:gd name="connsiteY21" fmla="*/ 18280 h 42720"/>
                      <a:gd name="connsiteX22" fmla="*/ 278511 w 1176242"/>
                      <a:gd name="connsiteY22" fmla="*/ 7041 h 4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76242" h="42720">
                        <a:moveTo>
                          <a:pt x="278511" y="7136"/>
                        </a:move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329851" y="6850"/>
                          <a:pt x="381095" y="7708"/>
                          <a:pt x="432340" y="9803"/>
                        </a:cubicBezTo>
                        <a:cubicBezTo>
                          <a:pt x="445103" y="10470"/>
                          <a:pt x="457962" y="10946"/>
                          <a:pt x="470726" y="11613"/>
                        </a:cubicBezTo>
                        <a:lnTo>
                          <a:pt x="509016" y="13804"/>
                        </a:lnTo>
                        <a:cubicBezTo>
                          <a:pt x="534543" y="15518"/>
                          <a:pt x="559975" y="17328"/>
                          <a:pt x="585407" y="19328"/>
                        </a:cubicBezTo>
                        <a:cubicBezTo>
                          <a:pt x="687134" y="27234"/>
                          <a:pt x="788480" y="37045"/>
                          <a:pt x="890397" y="41426"/>
                        </a:cubicBezTo>
                        <a:cubicBezTo>
                          <a:pt x="890397" y="41426"/>
                          <a:pt x="890492" y="41426"/>
                          <a:pt x="890588" y="41426"/>
                        </a:cubicBezTo>
                        <a:cubicBezTo>
                          <a:pt x="938117" y="42855"/>
                          <a:pt x="985838" y="43426"/>
                          <a:pt x="1033463" y="41426"/>
                        </a:cubicBezTo>
                        <a:cubicBezTo>
                          <a:pt x="1081373" y="39616"/>
                          <a:pt x="1129094" y="35902"/>
                          <a:pt x="1176242" y="29806"/>
                        </a:cubicBezTo>
                        <a:cubicBezTo>
                          <a:pt x="1128808" y="34854"/>
                          <a:pt x="1081088" y="37426"/>
                          <a:pt x="1033367" y="37997"/>
                        </a:cubicBezTo>
                        <a:cubicBezTo>
                          <a:pt x="985647" y="38759"/>
                          <a:pt x="937927" y="36949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cubicBezTo>
                          <a:pt x="0" y="16471"/>
                          <a:pt x="0" y="16471"/>
                          <a:pt x="0" y="16471"/>
                        </a:cubicBezTo>
                        <a:lnTo>
                          <a:pt x="0" y="18280"/>
                        </a:lnTo>
                        <a:lnTo>
                          <a:pt x="0" y="18280"/>
                        </a:ln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6" name="Vrije vorm: vorm 9125">
                    <a:extLst>
                      <a:ext uri="{FF2B5EF4-FFF2-40B4-BE49-F238E27FC236}">
                        <a16:creationId xmlns:a16="http://schemas.microsoft.com/office/drawing/2014/main" id="{5405E8C1-4E3A-0FF0-CA45-06089923D196}"/>
                      </a:ext>
                    </a:extLst>
                  </p:cNvPr>
                  <p:cNvSpPr/>
                  <p:nvPr/>
                </p:nvSpPr>
                <p:spPr>
                  <a:xfrm>
                    <a:off x="8916073" y="1965928"/>
                    <a:ext cx="219932" cy="16002"/>
                  </a:xfrm>
                  <a:custGeom>
                    <a:avLst/>
                    <a:gdLst>
                      <a:gd name="connsiteX0" fmla="*/ 170307 w 219932"/>
                      <a:gd name="connsiteY0" fmla="*/ 6858 h 16002"/>
                      <a:gd name="connsiteX1" fmla="*/ 170783 w 219932"/>
                      <a:gd name="connsiteY1" fmla="*/ 6858 h 16002"/>
                      <a:gd name="connsiteX2" fmla="*/ 219932 w 219932"/>
                      <a:gd name="connsiteY2" fmla="*/ 381 h 16002"/>
                      <a:gd name="connsiteX3" fmla="*/ 170021 w 219932"/>
                      <a:gd name="connsiteY3" fmla="*/ 0 h 16002"/>
                      <a:gd name="connsiteX4" fmla="*/ 63913 w 219932"/>
                      <a:gd name="connsiteY4" fmla="*/ 7429 h 16002"/>
                      <a:gd name="connsiteX5" fmla="*/ 0 w 219932"/>
                      <a:gd name="connsiteY5" fmla="*/ 16002 h 16002"/>
                      <a:gd name="connsiteX6" fmla="*/ 64294 w 219932"/>
                      <a:gd name="connsiteY6" fmla="*/ 14383 h 16002"/>
                      <a:gd name="connsiteX7" fmla="*/ 170021 w 219932"/>
                      <a:gd name="connsiteY7" fmla="*/ 6953 h 16002"/>
                      <a:gd name="connsiteX8" fmla="*/ 170402 w 219932"/>
                      <a:gd name="connsiteY8" fmla="*/ 6953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307" y="6858"/>
                        </a:moveTo>
                        <a:cubicBezTo>
                          <a:pt x="170307" y="6858"/>
                          <a:pt x="170593" y="6858"/>
                          <a:pt x="170783" y="6858"/>
                        </a:cubicBezTo>
                        <a:lnTo>
                          <a:pt x="219932" y="381"/>
                        </a:lnTo>
                        <a:lnTo>
                          <a:pt x="170021" y="0"/>
                        </a:lnTo>
                        <a:cubicBezTo>
                          <a:pt x="134588" y="2286"/>
                          <a:pt x="99250" y="4763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431" y="15431"/>
                          <a:pt x="42863" y="14859"/>
                          <a:pt x="64294" y="14383"/>
                        </a:cubicBezTo>
                        <a:cubicBezTo>
                          <a:pt x="99536" y="11716"/>
                          <a:pt x="134779" y="9239"/>
                          <a:pt x="170021" y="6953"/>
                        </a:cubicBezTo>
                        <a:lnTo>
                          <a:pt x="170402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7" name="Vrije vorm: vorm 9126">
                    <a:extLst>
                      <a:ext uri="{FF2B5EF4-FFF2-40B4-BE49-F238E27FC236}">
                        <a16:creationId xmlns:a16="http://schemas.microsoft.com/office/drawing/2014/main" id="{7ABFF230-6A58-9926-CF73-7281C811A464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66213"/>
                    <a:ext cx="311753" cy="16954"/>
                  </a:xfrm>
                  <a:custGeom>
                    <a:avLst/>
                    <a:gdLst>
                      <a:gd name="connsiteX0" fmla="*/ 242411 w 311753"/>
                      <a:gd name="connsiteY0" fmla="*/ 14859 h 16954"/>
                      <a:gd name="connsiteX1" fmla="*/ 311753 w 311753"/>
                      <a:gd name="connsiteY1" fmla="*/ 16954 h 16954"/>
                      <a:gd name="connsiteX2" fmla="*/ 242411 w 311753"/>
                      <a:gd name="connsiteY2" fmla="*/ 7906 h 16954"/>
                      <a:gd name="connsiteX3" fmla="*/ 91916 w 311753"/>
                      <a:gd name="connsiteY3" fmla="*/ 0 h 16954"/>
                      <a:gd name="connsiteX4" fmla="*/ 0 w 311753"/>
                      <a:gd name="connsiteY4" fmla="*/ 1524 h 16954"/>
                      <a:gd name="connsiteX5" fmla="*/ 91345 w 311753"/>
                      <a:gd name="connsiteY5" fmla="*/ 6953 h 16954"/>
                      <a:gd name="connsiteX6" fmla="*/ 91630 w 311753"/>
                      <a:gd name="connsiteY6" fmla="*/ 6953 h 16954"/>
                      <a:gd name="connsiteX7" fmla="*/ 91916 w 311753"/>
                      <a:gd name="connsiteY7" fmla="*/ 6953 h 16954"/>
                      <a:gd name="connsiteX8" fmla="*/ 242411 w 311753"/>
                      <a:gd name="connsiteY8" fmla="*/ 14859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6954">
                        <a:moveTo>
                          <a:pt x="242411" y="14859"/>
                        </a:moveTo>
                        <a:cubicBezTo>
                          <a:pt x="265557" y="15335"/>
                          <a:pt x="288608" y="16097"/>
                          <a:pt x="311753" y="16954"/>
                        </a:cubicBezTo>
                        <a:cubicBezTo>
                          <a:pt x="288703" y="13716"/>
                          <a:pt x="265557" y="10668"/>
                          <a:pt x="242411" y="7906"/>
                        </a:cubicBez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61246" y="191"/>
                          <a:pt x="30575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91345" y="6953"/>
                          <a:pt x="91535" y="6953"/>
                          <a:pt x="91630" y="6953"/>
                        </a:cubicBezTo>
                        <a:cubicBezTo>
                          <a:pt x="91726" y="6953"/>
                          <a:pt x="91821" y="6953"/>
                          <a:pt x="91916" y="6953"/>
                        </a:cubicBezTo>
                        <a:cubicBezTo>
                          <a:pt x="142208" y="8573"/>
                          <a:pt x="192310" y="11240"/>
                          <a:pt x="242411" y="1485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8" name="Vrije vorm: vorm 9127">
                    <a:extLst>
                      <a:ext uri="{FF2B5EF4-FFF2-40B4-BE49-F238E27FC236}">
                        <a16:creationId xmlns:a16="http://schemas.microsoft.com/office/drawing/2014/main" id="{8809F79F-1B61-0910-E94B-DFE142411B3B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65439"/>
                    <a:ext cx="295465" cy="10382"/>
                  </a:xfrm>
                  <a:custGeom>
                    <a:avLst/>
                    <a:gdLst>
                      <a:gd name="connsiteX0" fmla="*/ 228886 w 295465"/>
                      <a:gd name="connsiteY0" fmla="*/ 6953 h 10382"/>
                      <a:gd name="connsiteX1" fmla="*/ 228886 w 295465"/>
                      <a:gd name="connsiteY1" fmla="*/ 6953 h 10382"/>
                      <a:gd name="connsiteX2" fmla="*/ 229076 w 295465"/>
                      <a:gd name="connsiteY2" fmla="*/ 6953 h 10382"/>
                      <a:gd name="connsiteX3" fmla="*/ 295466 w 295465"/>
                      <a:gd name="connsiteY3" fmla="*/ 1905 h 10382"/>
                      <a:gd name="connsiteX4" fmla="*/ 228886 w 295465"/>
                      <a:gd name="connsiteY4" fmla="*/ 0 h 10382"/>
                      <a:gd name="connsiteX5" fmla="*/ 86487 w 295465"/>
                      <a:gd name="connsiteY5" fmla="*/ 3429 h 10382"/>
                      <a:gd name="connsiteX6" fmla="*/ 0 w 295465"/>
                      <a:gd name="connsiteY6" fmla="*/ 9049 h 10382"/>
                      <a:gd name="connsiteX7" fmla="*/ 86678 w 295465"/>
                      <a:gd name="connsiteY7" fmla="*/ 10382 h 10382"/>
                      <a:gd name="connsiteX8" fmla="*/ 228886 w 295465"/>
                      <a:gd name="connsiteY8" fmla="*/ 6953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228886" y="6953"/>
                        </a:moveTo>
                        <a:lnTo>
                          <a:pt x="228886" y="6953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8886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29" name="Vrije vorm: vorm 9128">
                    <a:extLst>
                      <a:ext uri="{FF2B5EF4-FFF2-40B4-BE49-F238E27FC236}">
                        <a16:creationId xmlns:a16="http://schemas.microsoft.com/office/drawing/2014/main" id="{0530CC40-0759-B16D-13CD-A230A9830E50}"/>
                      </a:ext>
                    </a:extLst>
                  </p:cNvPr>
                  <p:cNvSpPr/>
                  <p:nvPr/>
                </p:nvSpPr>
                <p:spPr>
                  <a:xfrm>
                    <a:off x="8607368" y="1896872"/>
                    <a:ext cx="994791" cy="17716"/>
                  </a:xfrm>
                  <a:custGeom>
                    <a:avLst/>
                    <a:gdLst>
                      <a:gd name="connsiteX0" fmla="*/ 291465 w 994791"/>
                      <a:gd name="connsiteY0" fmla="*/ 3810 h 17716"/>
                      <a:gd name="connsiteX1" fmla="*/ 145733 w 994791"/>
                      <a:gd name="connsiteY1" fmla="*/ 8477 h 17716"/>
                      <a:gd name="connsiteX2" fmla="*/ 0 w 994791"/>
                      <a:gd name="connsiteY2" fmla="*/ 13144 h 17716"/>
                      <a:gd name="connsiteX3" fmla="*/ 291465 w 994791"/>
                      <a:gd name="connsiteY3" fmla="*/ 17717 h 17716"/>
                      <a:gd name="connsiteX4" fmla="*/ 770858 w 994791"/>
                      <a:gd name="connsiteY4" fmla="*/ 13906 h 17716"/>
                      <a:gd name="connsiteX5" fmla="*/ 994791 w 994791"/>
                      <a:gd name="connsiteY5" fmla="*/ 5144 h 17716"/>
                      <a:gd name="connsiteX6" fmla="*/ 882777 w 994791"/>
                      <a:gd name="connsiteY6" fmla="*/ 2572 h 17716"/>
                      <a:gd name="connsiteX7" fmla="*/ 770858 w 994791"/>
                      <a:gd name="connsiteY7" fmla="*/ 0 h 17716"/>
                      <a:gd name="connsiteX8" fmla="*/ 291465 w 994791"/>
                      <a:gd name="connsiteY8" fmla="*/ 3810 h 1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791" h="17716">
                        <a:moveTo>
                          <a:pt x="291465" y="3810"/>
                        </a:moveTo>
                        <a:lnTo>
                          <a:pt x="145733" y="8477"/>
                        </a:lnTo>
                        <a:lnTo>
                          <a:pt x="0" y="13144"/>
                        </a:lnTo>
                        <a:lnTo>
                          <a:pt x="291465" y="17717"/>
                        </a:lnTo>
                        <a:lnTo>
                          <a:pt x="770858" y="13906"/>
                        </a:lnTo>
                        <a:lnTo>
                          <a:pt x="994791" y="5144"/>
                        </a:lnTo>
                        <a:lnTo>
                          <a:pt x="882777" y="2572"/>
                        </a:lnTo>
                        <a:lnTo>
                          <a:pt x="770858" y="0"/>
                        </a:lnTo>
                        <a:lnTo>
                          <a:pt x="291465" y="381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0" name="Vrije vorm: vorm 9129">
                    <a:extLst>
                      <a:ext uri="{FF2B5EF4-FFF2-40B4-BE49-F238E27FC236}">
                        <a16:creationId xmlns:a16="http://schemas.microsoft.com/office/drawing/2014/main" id="{715E5178-7119-3BEE-0F12-30870133BCDB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7716"/>
                    <a:ext cx="2113311" cy="77914"/>
                  </a:xfrm>
                  <a:custGeom>
                    <a:avLst/>
                    <a:gdLst>
                      <a:gd name="connsiteX0" fmla="*/ 2050066 w 2113311"/>
                      <a:gd name="connsiteY0" fmla="*/ 43244 h 77914"/>
                      <a:gd name="connsiteX1" fmla="*/ 1890712 w 2113311"/>
                      <a:gd name="connsiteY1" fmla="*/ 29051 h 77914"/>
                      <a:gd name="connsiteX2" fmla="*/ 1650397 w 2113311"/>
                      <a:gd name="connsiteY2" fmla="*/ 12478 h 77914"/>
                      <a:gd name="connsiteX3" fmla="*/ 1133285 w 2113311"/>
                      <a:gd name="connsiteY3" fmla="*/ 16859 h 77914"/>
                      <a:gd name="connsiteX4" fmla="*/ 875062 w 2113311"/>
                      <a:gd name="connsiteY4" fmla="*/ 28099 h 77914"/>
                      <a:gd name="connsiteX5" fmla="*/ 620458 w 2113311"/>
                      <a:gd name="connsiteY5" fmla="*/ 36100 h 77914"/>
                      <a:gd name="connsiteX6" fmla="*/ 310324 w 2113311"/>
                      <a:gd name="connsiteY6" fmla="*/ 27527 h 77914"/>
                      <a:gd name="connsiteX7" fmla="*/ 100584 w 2113311"/>
                      <a:gd name="connsiteY7" fmla="*/ 9811 h 77914"/>
                      <a:gd name="connsiteX8" fmla="*/ 0 w 2113311"/>
                      <a:gd name="connsiteY8" fmla="*/ 0 h 77914"/>
                      <a:gd name="connsiteX9" fmla="*/ 305752 w 2113311"/>
                      <a:gd name="connsiteY9" fmla="*/ 48101 h 77914"/>
                      <a:gd name="connsiteX10" fmla="*/ 618839 w 2113311"/>
                      <a:gd name="connsiteY10" fmla="*/ 77724 h 77914"/>
                      <a:gd name="connsiteX11" fmla="*/ 635222 w 2113311"/>
                      <a:gd name="connsiteY11" fmla="*/ 77915 h 77914"/>
                      <a:gd name="connsiteX12" fmla="*/ 651605 w 2113311"/>
                      <a:gd name="connsiteY12" fmla="*/ 77915 h 77914"/>
                      <a:gd name="connsiteX13" fmla="*/ 684371 w 2113311"/>
                      <a:gd name="connsiteY13" fmla="*/ 77629 h 77914"/>
                      <a:gd name="connsiteX14" fmla="*/ 749713 w 2113311"/>
                      <a:gd name="connsiteY14" fmla="*/ 75914 h 77914"/>
                      <a:gd name="connsiteX15" fmla="*/ 878967 w 2113311"/>
                      <a:gd name="connsiteY15" fmla="*/ 69628 h 77914"/>
                      <a:gd name="connsiteX16" fmla="*/ 1135285 w 2113311"/>
                      <a:gd name="connsiteY16" fmla="*/ 58388 h 77914"/>
                      <a:gd name="connsiteX17" fmla="*/ 1648397 w 2113311"/>
                      <a:gd name="connsiteY17" fmla="*/ 54007 h 77914"/>
                      <a:gd name="connsiteX18" fmla="*/ 1888808 w 2113311"/>
                      <a:gd name="connsiteY18" fmla="*/ 49816 h 77914"/>
                      <a:gd name="connsiteX19" fmla="*/ 2111502 w 2113311"/>
                      <a:gd name="connsiteY19" fmla="*/ 50673 h 77914"/>
                      <a:gd name="connsiteX20" fmla="*/ 2113312 w 2113311"/>
                      <a:gd name="connsiteY20" fmla="*/ 50673 h 77914"/>
                      <a:gd name="connsiteX21" fmla="*/ 2113312 w 2113311"/>
                      <a:gd name="connsiteY21" fmla="*/ 49244 h 77914"/>
                      <a:gd name="connsiteX22" fmla="*/ 2111502 w 2113311"/>
                      <a:gd name="connsiteY22" fmla="*/ 49054 h 77914"/>
                      <a:gd name="connsiteX23" fmla="*/ 2049970 w 2113311"/>
                      <a:gd name="connsiteY23" fmla="*/ 43148 h 7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113311" h="77914">
                        <a:moveTo>
                          <a:pt x="2050066" y="43244"/>
                        </a:moveTo>
                        <a:cubicBezTo>
                          <a:pt x="1997011" y="38195"/>
                          <a:pt x="1943957" y="33433"/>
                          <a:pt x="1890712" y="29051"/>
                        </a:cubicBez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40316" y="22765"/>
                          <a:pt x="170402" y="16478"/>
                          <a:pt x="100584" y="9811"/>
                        </a:cubicBezTo>
                        <a:cubicBezTo>
                          <a:pt x="67056" y="6572"/>
                          <a:pt x="33528" y="3334"/>
                          <a:pt x="0" y="0"/>
                        </a:cubicBezTo>
                        <a:cubicBezTo>
                          <a:pt x="101441" y="17050"/>
                          <a:pt x="202978" y="34100"/>
                          <a:pt x="305752" y="48101"/>
                        </a:cubicBezTo>
                        <a:cubicBezTo>
                          <a:pt x="408527" y="62198"/>
                          <a:pt x="512826" y="73152"/>
                          <a:pt x="618839" y="77724"/>
                        </a:cubicBezTo>
                        <a:lnTo>
                          <a:pt x="635222" y="77915"/>
                        </a:lnTo>
                        <a:lnTo>
                          <a:pt x="651605" y="77915"/>
                        </a:lnTo>
                        <a:cubicBezTo>
                          <a:pt x="662559" y="77819"/>
                          <a:pt x="673418" y="77819"/>
                          <a:pt x="684371" y="77629"/>
                        </a:cubicBezTo>
                        <a:cubicBezTo>
                          <a:pt x="706184" y="77343"/>
                          <a:pt x="727996" y="76676"/>
                          <a:pt x="749713" y="75914"/>
                        </a:cubicBezTo>
                        <a:cubicBezTo>
                          <a:pt x="793147" y="74295"/>
                          <a:pt x="836200" y="71914"/>
                          <a:pt x="878967" y="69628"/>
                        </a:cubicBezTo>
                        <a:cubicBezTo>
                          <a:pt x="964502" y="65056"/>
                          <a:pt x="1049750" y="61055"/>
                          <a:pt x="1135285" y="58388"/>
                        </a:cubicBezTo>
                        <a:cubicBezTo>
                          <a:pt x="1306259" y="53054"/>
                          <a:pt x="1477423" y="51340"/>
                          <a:pt x="1648397" y="54007"/>
                        </a:cubicBezTo>
                        <a:cubicBezTo>
                          <a:pt x="1728407" y="51816"/>
                          <a:pt x="1808607" y="50197"/>
                          <a:pt x="1888808" y="49816"/>
                        </a:cubicBezTo>
                        <a:cubicBezTo>
                          <a:pt x="1963007" y="49340"/>
                          <a:pt x="2037207" y="49816"/>
                          <a:pt x="2111502" y="50673"/>
                        </a:cubicBezTo>
                        <a:cubicBezTo>
                          <a:pt x="2112074" y="50673"/>
                          <a:pt x="2112740" y="50673"/>
                          <a:pt x="2113312" y="50673"/>
                        </a:cubicBezTo>
                        <a:lnTo>
                          <a:pt x="2113312" y="49244"/>
                        </a:lnTo>
                        <a:cubicBezTo>
                          <a:pt x="2112740" y="49244"/>
                          <a:pt x="2112074" y="49149"/>
                          <a:pt x="2111502" y="49054"/>
                        </a:cubicBezTo>
                        <a:cubicBezTo>
                          <a:pt x="2091023" y="46958"/>
                          <a:pt x="2070545" y="45053"/>
                          <a:pt x="2049970" y="43148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1" name="Vrije vorm: vorm 9130">
                    <a:extLst>
                      <a:ext uri="{FF2B5EF4-FFF2-40B4-BE49-F238E27FC236}">
                        <a16:creationId xmlns:a16="http://schemas.microsoft.com/office/drawing/2014/main" id="{FCE8815D-284F-F8E0-9718-1555AF64BE13}"/>
                      </a:ext>
                    </a:extLst>
                  </p:cNvPr>
                  <p:cNvSpPr/>
                  <p:nvPr/>
                </p:nvSpPr>
                <p:spPr>
                  <a:xfrm>
                    <a:off x="7437032" y="2009510"/>
                    <a:ext cx="1807273" cy="34427"/>
                  </a:xfrm>
                  <a:custGeom>
                    <a:avLst/>
                    <a:gdLst>
                      <a:gd name="connsiteX0" fmla="*/ 207264 w 1807273"/>
                      <a:gd name="connsiteY0" fmla="*/ 8139 h 34427"/>
                      <a:gd name="connsiteX1" fmla="*/ 481298 w 1807273"/>
                      <a:gd name="connsiteY1" fmla="*/ 16711 h 34427"/>
                      <a:gd name="connsiteX2" fmla="*/ 932974 w 1807273"/>
                      <a:gd name="connsiteY2" fmla="*/ 34237 h 34427"/>
                      <a:gd name="connsiteX3" fmla="*/ 1385697 w 1807273"/>
                      <a:gd name="connsiteY3" fmla="*/ 21855 h 34427"/>
                      <a:gd name="connsiteX4" fmla="*/ 1807274 w 1807273"/>
                      <a:gd name="connsiteY4" fmla="*/ 1566 h 34427"/>
                      <a:gd name="connsiteX5" fmla="*/ 1596200 w 1807273"/>
                      <a:gd name="connsiteY5" fmla="*/ 2328 h 34427"/>
                      <a:gd name="connsiteX6" fmla="*/ 1384554 w 1807273"/>
                      <a:gd name="connsiteY6" fmla="*/ 7948 h 34427"/>
                      <a:gd name="connsiteX7" fmla="*/ 933450 w 1807273"/>
                      <a:gd name="connsiteY7" fmla="*/ 20331 h 34427"/>
                      <a:gd name="connsiteX8" fmla="*/ 482727 w 1807273"/>
                      <a:gd name="connsiteY8" fmla="*/ 2900 h 34427"/>
                      <a:gd name="connsiteX9" fmla="*/ 207264 w 1807273"/>
                      <a:gd name="connsiteY9" fmla="*/ 1281 h 34427"/>
                      <a:gd name="connsiteX10" fmla="*/ 207264 w 1807273"/>
                      <a:gd name="connsiteY10" fmla="*/ 1281 h 34427"/>
                      <a:gd name="connsiteX11" fmla="*/ 0 w 1807273"/>
                      <a:gd name="connsiteY11" fmla="*/ 14711 h 34427"/>
                      <a:gd name="connsiteX12" fmla="*/ 0 w 1807273"/>
                      <a:gd name="connsiteY12" fmla="*/ 14711 h 34427"/>
                      <a:gd name="connsiteX13" fmla="*/ 0 w 1807273"/>
                      <a:gd name="connsiteY13" fmla="*/ 16426 h 34427"/>
                      <a:gd name="connsiteX14" fmla="*/ 0 w 1807273"/>
                      <a:gd name="connsiteY14" fmla="*/ 16426 h 34427"/>
                      <a:gd name="connsiteX15" fmla="*/ 207359 w 1807273"/>
                      <a:gd name="connsiteY15" fmla="*/ 8234 h 34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273" h="34427">
                        <a:moveTo>
                          <a:pt x="207264" y="8139"/>
                        </a:moveTo>
                        <a:cubicBezTo>
                          <a:pt x="298799" y="8043"/>
                          <a:pt x="390049" y="11758"/>
                          <a:pt x="481298" y="16711"/>
                        </a:cubicBezTo>
                        <a:cubicBezTo>
                          <a:pt x="631412" y="22998"/>
                          <a:pt x="781717" y="32618"/>
                          <a:pt x="932974" y="34237"/>
                        </a:cubicBezTo>
                        <a:cubicBezTo>
                          <a:pt x="1084231" y="35666"/>
                          <a:pt x="1235202" y="28808"/>
                          <a:pt x="1385697" y="21855"/>
                        </a:cubicBezTo>
                        <a:cubicBezTo>
                          <a:pt x="1526096" y="12997"/>
                          <a:pt x="1666399" y="4043"/>
                          <a:pt x="1807274" y="1566"/>
                        </a:cubicBezTo>
                        <a:cubicBezTo>
                          <a:pt x="1736979" y="519"/>
                          <a:pt x="1666589" y="995"/>
                          <a:pt x="1596200" y="2328"/>
                        </a:cubicBezTo>
                        <a:cubicBezTo>
                          <a:pt x="1525619" y="3662"/>
                          <a:pt x="1455039" y="5853"/>
                          <a:pt x="1384554" y="7948"/>
                        </a:cubicBezTo>
                        <a:cubicBezTo>
                          <a:pt x="1234059" y="14901"/>
                          <a:pt x="1083659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97" y="233"/>
                          <a:pt x="299085" y="-1196"/>
                          <a:pt x="207264" y="1281"/>
                        </a:cubicBezTo>
                        <a:cubicBezTo>
                          <a:pt x="207264" y="1281"/>
                          <a:pt x="207264" y="1281"/>
                          <a:pt x="207264" y="1281"/>
                        </a:cubicBezTo>
                        <a:cubicBezTo>
                          <a:pt x="137922" y="3091"/>
                          <a:pt x="68580" y="7281"/>
                          <a:pt x="0" y="14711"/>
                        </a:cubicBezTo>
                        <a:cubicBezTo>
                          <a:pt x="0" y="14711"/>
                          <a:pt x="0" y="14711"/>
                          <a:pt x="0" y="14711"/>
                        </a:cubicBezTo>
                        <a:lnTo>
                          <a:pt x="0" y="16426"/>
                        </a:lnTo>
                        <a:lnTo>
                          <a:pt x="0" y="16426"/>
                        </a:lnTo>
                        <a:cubicBezTo>
                          <a:pt x="68866" y="10710"/>
                          <a:pt x="138208" y="8329"/>
                          <a:pt x="207359" y="823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2" name="Vrije vorm: vorm 9131">
                    <a:extLst>
                      <a:ext uri="{FF2B5EF4-FFF2-40B4-BE49-F238E27FC236}">
                        <a16:creationId xmlns:a16="http://schemas.microsoft.com/office/drawing/2014/main" id="{D97C5BCA-0F2D-8599-A4CF-2547058674FD}"/>
                      </a:ext>
                    </a:extLst>
                  </p:cNvPr>
                  <p:cNvSpPr/>
                  <p:nvPr/>
                </p:nvSpPr>
                <p:spPr>
                  <a:xfrm>
                    <a:off x="7436746" y="1902348"/>
                    <a:ext cx="1042416" cy="53513"/>
                  </a:xfrm>
                  <a:custGeom>
                    <a:avLst/>
                    <a:gdLst>
                      <a:gd name="connsiteX0" fmla="*/ 52007 w 1042416"/>
                      <a:gd name="connsiteY0" fmla="*/ 37862 h 53513"/>
                      <a:gd name="connsiteX1" fmla="*/ 222504 w 1042416"/>
                      <a:gd name="connsiteY1" fmla="*/ 31099 h 53513"/>
                      <a:gd name="connsiteX2" fmla="*/ 257080 w 1042416"/>
                      <a:gd name="connsiteY2" fmla="*/ 29480 h 53513"/>
                      <a:gd name="connsiteX3" fmla="*/ 274320 w 1042416"/>
                      <a:gd name="connsiteY3" fmla="*/ 28813 h 53513"/>
                      <a:gd name="connsiteX4" fmla="*/ 282988 w 1042416"/>
                      <a:gd name="connsiteY4" fmla="*/ 28432 h 53513"/>
                      <a:gd name="connsiteX5" fmla="*/ 291656 w 1042416"/>
                      <a:gd name="connsiteY5" fmla="*/ 28432 h 53513"/>
                      <a:gd name="connsiteX6" fmla="*/ 326327 w 1042416"/>
                      <a:gd name="connsiteY6" fmla="*/ 27765 h 53513"/>
                      <a:gd name="connsiteX7" fmla="*/ 343662 w 1042416"/>
                      <a:gd name="connsiteY7" fmla="*/ 27765 h 53513"/>
                      <a:gd name="connsiteX8" fmla="*/ 360998 w 1042416"/>
                      <a:gd name="connsiteY8" fmla="*/ 27765 h 53513"/>
                      <a:gd name="connsiteX9" fmla="*/ 430435 w 1042416"/>
                      <a:gd name="connsiteY9" fmla="*/ 29289 h 53513"/>
                      <a:gd name="connsiteX10" fmla="*/ 465201 w 1042416"/>
                      <a:gd name="connsiteY10" fmla="*/ 30718 h 53513"/>
                      <a:gd name="connsiteX11" fmla="*/ 482537 w 1042416"/>
                      <a:gd name="connsiteY11" fmla="*/ 31480 h 53513"/>
                      <a:gd name="connsiteX12" fmla="*/ 499872 w 1042416"/>
                      <a:gd name="connsiteY12" fmla="*/ 32433 h 53513"/>
                      <a:gd name="connsiteX13" fmla="*/ 778574 w 1042416"/>
                      <a:gd name="connsiteY13" fmla="*/ 52149 h 53513"/>
                      <a:gd name="connsiteX14" fmla="*/ 1042416 w 1042416"/>
                      <a:gd name="connsiteY14" fmla="*/ 50625 h 53513"/>
                      <a:gd name="connsiteX15" fmla="*/ 976979 w 1042416"/>
                      <a:gd name="connsiteY15" fmla="*/ 45768 h 53513"/>
                      <a:gd name="connsiteX16" fmla="*/ 783050 w 1042416"/>
                      <a:gd name="connsiteY16" fmla="*/ 24527 h 53513"/>
                      <a:gd name="connsiteX17" fmla="*/ 503206 w 1042416"/>
                      <a:gd name="connsiteY17" fmla="*/ 4715 h 53513"/>
                      <a:gd name="connsiteX18" fmla="*/ 485585 w 1042416"/>
                      <a:gd name="connsiteY18" fmla="*/ 3762 h 53513"/>
                      <a:gd name="connsiteX19" fmla="*/ 467963 w 1042416"/>
                      <a:gd name="connsiteY19" fmla="*/ 3000 h 53513"/>
                      <a:gd name="connsiteX20" fmla="*/ 432626 w 1042416"/>
                      <a:gd name="connsiteY20" fmla="*/ 1572 h 53513"/>
                      <a:gd name="connsiteX21" fmla="*/ 361664 w 1042416"/>
                      <a:gd name="connsiteY21" fmla="*/ 143 h 53513"/>
                      <a:gd name="connsiteX22" fmla="*/ 343948 w 1042416"/>
                      <a:gd name="connsiteY22" fmla="*/ 143 h 53513"/>
                      <a:gd name="connsiteX23" fmla="*/ 326136 w 1042416"/>
                      <a:gd name="connsiteY23" fmla="*/ 143 h 53513"/>
                      <a:gd name="connsiteX24" fmla="*/ 290513 w 1042416"/>
                      <a:gd name="connsiteY24" fmla="*/ 714 h 53513"/>
                      <a:gd name="connsiteX25" fmla="*/ 281654 w 1042416"/>
                      <a:gd name="connsiteY25" fmla="*/ 714 h 53513"/>
                      <a:gd name="connsiteX26" fmla="*/ 272796 w 1042416"/>
                      <a:gd name="connsiteY26" fmla="*/ 1191 h 53513"/>
                      <a:gd name="connsiteX27" fmla="*/ 254984 w 1042416"/>
                      <a:gd name="connsiteY27" fmla="*/ 1953 h 53513"/>
                      <a:gd name="connsiteX28" fmla="*/ 219361 w 1042416"/>
                      <a:gd name="connsiteY28" fmla="*/ 3667 h 53513"/>
                      <a:gd name="connsiteX29" fmla="*/ 49911 w 1042416"/>
                      <a:gd name="connsiteY29" fmla="*/ 24241 h 53513"/>
                      <a:gd name="connsiteX30" fmla="*/ 0 w 1042416"/>
                      <a:gd name="connsiteY30" fmla="*/ 29575 h 53513"/>
                      <a:gd name="connsiteX31" fmla="*/ 0 w 1042416"/>
                      <a:gd name="connsiteY31" fmla="*/ 39291 h 53513"/>
                      <a:gd name="connsiteX32" fmla="*/ 0 w 1042416"/>
                      <a:gd name="connsiteY32" fmla="*/ 39291 h 53513"/>
                      <a:gd name="connsiteX33" fmla="*/ 51816 w 1042416"/>
                      <a:gd name="connsiteY33" fmla="*/ 37957 h 5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6" h="53513">
                        <a:moveTo>
                          <a:pt x="52007" y="37862"/>
                        </a:moveTo>
                        <a:cubicBezTo>
                          <a:pt x="109252" y="35766"/>
                          <a:pt x="166211" y="32242"/>
                          <a:pt x="222504" y="31099"/>
                        </a:cubicBezTo>
                        <a:cubicBezTo>
                          <a:pt x="234029" y="30337"/>
                          <a:pt x="245554" y="29956"/>
                          <a:pt x="257080" y="29480"/>
                        </a:cubicBezTo>
                        <a:lnTo>
                          <a:pt x="274320" y="28813"/>
                        </a:lnTo>
                        <a:lnTo>
                          <a:pt x="282988" y="28432"/>
                        </a:lnTo>
                        <a:lnTo>
                          <a:pt x="291656" y="28432"/>
                        </a:lnTo>
                        <a:cubicBezTo>
                          <a:pt x="291656" y="28432"/>
                          <a:pt x="326327" y="27765"/>
                          <a:pt x="326327" y="27765"/>
                        </a:cubicBezTo>
                        <a:cubicBezTo>
                          <a:pt x="332137" y="27575"/>
                          <a:pt x="337852" y="27765"/>
                          <a:pt x="343662" y="27765"/>
                        </a:cubicBezTo>
                        <a:lnTo>
                          <a:pt x="360998" y="27765"/>
                        </a:lnTo>
                        <a:cubicBezTo>
                          <a:pt x="384143" y="27765"/>
                          <a:pt x="407289" y="28718"/>
                          <a:pt x="430435" y="29289"/>
                        </a:cubicBezTo>
                        <a:cubicBezTo>
                          <a:pt x="442055" y="29670"/>
                          <a:pt x="453581" y="30242"/>
                          <a:pt x="465201" y="30718"/>
                        </a:cubicBezTo>
                        <a:lnTo>
                          <a:pt x="482537" y="31480"/>
                        </a:lnTo>
                        <a:lnTo>
                          <a:pt x="499872" y="32433"/>
                        </a:lnTo>
                        <a:cubicBezTo>
                          <a:pt x="592550" y="37290"/>
                          <a:pt x="685324" y="45291"/>
                          <a:pt x="778574" y="52149"/>
                        </a:cubicBezTo>
                        <a:cubicBezTo>
                          <a:pt x="866489" y="53959"/>
                          <a:pt x="954786" y="54435"/>
                          <a:pt x="1042416" y="50625"/>
                        </a:cubicBezTo>
                        <a:cubicBezTo>
                          <a:pt x="1020509" y="49292"/>
                          <a:pt x="998696" y="47577"/>
                          <a:pt x="976979" y="45768"/>
                        </a:cubicBezTo>
                        <a:cubicBezTo>
                          <a:pt x="911924" y="40243"/>
                          <a:pt x="847439" y="32718"/>
                          <a:pt x="783050" y="24527"/>
                        </a:cubicBezTo>
                        <a:cubicBezTo>
                          <a:pt x="690277" y="17764"/>
                          <a:pt x="597217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8" y="26241"/>
                          <a:pt x="16669" y="27956"/>
                          <a:pt x="0" y="29575"/>
                        </a:cubicBezTo>
                        <a:lnTo>
                          <a:pt x="0" y="39291"/>
                        </a:lnTo>
                        <a:lnTo>
                          <a:pt x="0" y="39291"/>
                        </a:lnTo>
                        <a:cubicBezTo>
                          <a:pt x="17336" y="39005"/>
                          <a:pt x="34576" y="38624"/>
                          <a:pt x="51816" y="3795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3" name="Vrije vorm: vorm 9132">
                    <a:extLst>
                      <a:ext uri="{FF2B5EF4-FFF2-40B4-BE49-F238E27FC236}">
                        <a16:creationId xmlns:a16="http://schemas.microsoft.com/office/drawing/2014/main" id="{89ACC78D-EC39-CC7E-B426-3A705603B95B}"/>
                      </a:ext>
                    </a:extLst>
                  </p:cNvPr>
                  <p:cNvSpPr/>
                  <p:nvPr/>
                </p:nvSpPr>
                <p:spPr>
                  <a:xfrm>
                    <a:off x="7523138" y="1976513"/>
                    <a:ext cx="2325606" cy="139147"/>
                  </a:xfrm>
                  <a:custGeom>
                    <a:avLst/>
                    <a:gdLst>
                      <a:gd name="connsiteX0" fmla="*/ 338709 w 2325606"/>
                      <a:gd name="connsiteY0" fmla="*/ 98761 h 139147"/>
                      <a:gd name="connsiteX1" fmla="*/ 560927 w 2325606"/>
                      <a:gd name="connsiteY1" fmla="*/ 95523 h 139147"/>
                      <a:gd name="connsiteX2" fmla="*/ 783908 w 2325606"/>
                      <a:gd name="connsiteY2" fmla="*/ 100000 h 139147"/>
                      <a:gd name="connsiteX3" fmla="*/ 1517904 w 2325606"/>
                      <a:gd name="connsiteY3" fmla="*/ 93237 h 139147"/>
                      <a:gd name="connsiteX4" fmla="*/ 2250948 w 2325606"/>
                      <a:gd name="connsiteY4" fmla="*/ 61042 h 139147"/>
                      <a:gd name="connsiteX5" fmla="*/ 2272284 w 2325606"/>
                      <a:gd name="connsiteY5" fmla="*/ 59518 h 139147"/>
                      <a:gd name="connsiteX6" fmla="*/ 2277999 w 2325606"/>
                      <a:gd name="connsiteY6" fmla="*/ 59042 h 139147"/>
                      <a:gd name="connsiteX7" fmla="*/ 2283905 w 2325606"/>
                      <a:gd name="connsiteY7" fmla="*/ 58280 h 139147"/>
                      <a:gd name="connsiteX8" fmla="*/ 2295430 w 2325606"/>
                      <a:gd name="connsiteY8" fmla="*/ 55994 h 139147"/>
                      <a:gd name="connsiteX9" fmla="*/ 2306669 w 2325606"/>
                      <a:gd name="connsiteY9" fmla="*/ 52470 h 139147"/>
                      <a:gd name="connsiteX10" fmla="*/ 2317337 w 2325606"/>
                      <a:gd name="connsiteY10" fmla="*/ 46850 h 139147"/>
                      <a:gd name="connsiteX11" fmla="*/ 2319719 w 2325606"/>
                      <a:gd name="connsiteY11" fmla="*/ 44945 h 139147"/>
                      <a:gd name="connsiteX12" fmla="*/ 2321909 w 2325606"/>
                      <a:gd name="connsiteY12" fmla="*/ 42754 h 139147"/>
                      <a:gd name="connsiteX13" fmla="*/ 2323910 w 2325606"/>
                      <a:gd name="connsiteY13" fmla="*/ 39897 h 139147"/>
                      <a:gd name="connsiteX14" fmla="*/ 2325148 w 2325606"/>
                      <a:gd name="connsiteY14" fmla="*/ 36468 h 139147"/>
                      <a:gd name="connsiteX15" fmla="*/ 2325243 w 2325606"/>
                      <a:gd name="connsiteY15" fmla="*/ 29800 h 139147"/>
                      <a:gd name="connsiteX16" fmla="*/ 2325243 w 2325606"/>
                      <a:gd name="connsiteY16" fmla="*/ 29419 h 139147"/>
                      <a:gd name="connsiteX17" fmla="*/ 2324481 w 2325606"/>
                      <a:gd name="connsiteY17" fmla="*/ 26467 h 139147"/>
                      <a:gd name="connsiteX18" fmla="*/ 2324291 w 2325606"/>
                      <a:gd name="connsiteY18" fmla="*/ 25609 h 139147"/>
                      <a:gd name="connsiteX19" fmla="*/ 2323910 w 2325606"/>
                      <a:gd name="connsiteY19" fmla="*/ 25323 h 139147"/>
                      <a:gd name="connsiteX20" fmla="*/ 2323338 w 2325606"/>
                      <a:gd name="connsiteY20" fmla="*/ 25323 h 139147"/>
                      <a:gd name="connsiteX21" fmla="*/ 2321243 w 2325606"/>
                      <a:gd name="connsiteY21" fmla="*/ 24657 h 139147"/>
                      <a:gd name="connsiteX22" fmla="*/ 2316956 w 2325606"/>
                      <a:gd name="connsiteY22" fmla="*/ 23704 h 139147"/>
                      <a:gd name="connsiteX23" fmla="*/ 2312099 w 2325606"/>
                      <a:gd name="connsiteY23" fmla="*/ 23037 h 139147"/>
                      <a:gd name="connsiteX24" fmla="*/ 2305812 w 2325606"/>
                      <a:gd name="connsiteY24" fmla="*/ 22275 h 139147"/>
                      <a:gd name="connsiteX25" fmla="*/ 2295239 w 2325606"/>
                      <a:gd name="connsiteY25" fmla="*/ 20942 h 139147"/>
                      <a:gd name="connsiteX26" fmla="*/ 2274094 w 2325606"/>
                      <a:gd name="connsiteY26" fmla="*/ 18370 h 139147"/>
                      <a:gd name="connsiteX27" fmla="*/ 2231612 w 2325606"/>
                      <a:gd name="connsiteY27" fmla="*/ 13798 h 139147"/>
                      <a:gd name="connsiteX28" fmla="*/ 2060829 w 2325606"/>
                      <a:gd name="connsiteY28" fmla="*/ 1987 h 139147"/>
                      <a:gd name="connsiteX29" fmla="*/ 2059686 w 2325606"/>
                      <a:gd name="connsiteY29" fmla="*/ 1987 h 139147"/>
                      <a:gd name="connsiteX30" fmla="*/ 1718215 w 2325606"/>
                      <a:gd name="connsiteY30" fmla="*/ 9798 h 139147"/>
                      <a:gd name="connsiteX31" fmla="*/ 2060067 w 2325606"/>
                      <a:gd name="connsiteY31" fmla="*/ 8941 h 139147"/>
                      <a:gd name="connsiteX32" fmla="*/ 2229231 w 2325606"/>
                      <a:gd name="connsiteY32" fmla="*/ 24085 h 139147"/>
                      <a:gd name="connsiteX33" fmla="*/ 2271141 w 2325606"/>
                      <a:gd name="connsiteY33" fmla="*/ 29419 h 139147"/>
                      <a:gd name="connsiteX34" fmla="*/ 2292001 w 2325606"/>
                      <a:gd name="connsiteY34" fmla="*/ 32372 h 139147"/>
                      <a:gd name="connsiteX35" fmla="*/ 2299716 w 2325606"/>
                      <a:gd name="connsiteY35" fmla="*/ 33515 h 139147"/>
                      <a:gd name="connsiteX36" fmla="*/ 2302383 w 2325606"/>
                      <a:gd name="connsiteY36" fmla="*/ 33896 h 139147"/>
                      <a:gd name="connsiteX37" fmla="*/ 2304955 w 2325606"/>
                      <a:gd name="connsiteY37" fmla="*/ 34277 h 139147"/>
                      <a:gd name="connsiteX38" fmla="*/ 2306288 w 2325606"/>
                      <a:gd name="connsiteY38" fmla="*/ 34468 h 139147"/>
                      <a:gd name="connsiteX39" fmla="*/ 2306669 w 2325606"/>
                      <a:gd name="connsiteY39" fmla="*/ 34468 h 139147"/>
                      <a:gd name="connsiteX40" fmla="*/ 2307336 w 2325606"/>
                      <a:gd name="connsiteY40" fmla="*/ 34658 h 139147"/>
                      <a:gd name="connsiteX41" fmla="*/ 2307527 w 2325606"/>
                      <a:gd name="connsiteY41" fmla="*/ 35039 h 139147"/>
                      <a:gd name="connsiteX42" fmla="*/ 2307431 w 2325606"/>
                      <a:gd name="connsiteY42" fmla="*/ 35515 h 139147"/>
                      <a:gd name="connsiteX43" fmla="*/ 2307336 w 2325606"/>
                      <a:gd name="connsiteY43" fmla="*/ 35610 h 139147"/>
                      <a:gd name="connsiteX44" fmla="*/ 2306860 w 2325606"/>
                      <a:gd name="connsiteY44" fmla="*/ 36182 h 139147"/>
                      <a:gd name="connsiteX45" fmla="*/ 2306003 w 2325606"/>
                      <a:gd name="connsiteY45" fmla="*/ 37039 h 139147"/>
                      <a:gd name="connsiteX46" fmla="*/ 2304764 w 2325606"/>
                      <a:gd name="connsiteY46" fmla="*/ 37896 h 139147"/>
                      <a:gd name="connsiteX47" fmla="*/ 2289715 w 2325606"/>
                      <a:gd name="connsiteY47" fmla="*/ 43612 h 139147"/>
                      <a:gd name="connsiteX48" fmla="*/ 2280476 w 2325606"/>
                      <a:gd name="connsiteY48" fmla="*/ 45231 h 139147"/>
                      <a:gd name="connsiteX49" fmla="*/ 2275808 w 2325606"/>
                      <a:gd name="connsiteY49" fmla="*/ 45707 h 139147"/>
                      <a:gd name="connsiteX50" fmla="*/ 2270855 w 2325606"/>
                      <a:gd name="connsiteY50" fmla="*/ 45993 h 139147"/>
                      <a:gd name="connsiteX51" fmla="*/ 2249519 w 2325606"/>
                      <a:gd name="connsiteY51" fmla="*/ 47041 h 139147"/>
                      <a:gd name="connsiteX52" fmla="*/ 1517428 w 2325606"/>
                      <a:gd name="connsiteY52" fmla="*/ 79235 h 139147"/>
                      <a:gd name="connsiteX53" fmla="*/ 784384 w 2325606"/>
                      <a:gd name="connsiteY53" fmla="*/ 85998 h 139147"/>
                      <a:gd name="connsiteX54" fmla="*/ 561404 w 2325606"/>
                      <a:gd name="connsiteY54" fmla="*/ 85045 h 139147"/>
                      <a:gd name="connsiteX55" fmla="*/ 337852 w 2325606"/>
                      <a:gd name="connsiteY55" fmla="*/ 91713 h 139147"/>
                      <a:gd name="connsiteX56" fmla="*/ 335566 w 2325606"/>
                      <a:gd name="connsiteY56" fmla="*/ 91903 h 139147"/>
                      <a:gd name="connsiteX57" fmla="*/ 117729 w 2325606"/>
                      <a:gd name="connsiteY57" fmla="*/ 120193 h 139147"/>
                      <a:gd name="connsiteX58" fmla="*/ 3143 w 2325606"/>
                      <a:gd name="connsiteY58" fmla="*/ 138671 h 139147"/>
                      <a:gd name="connsiteX59" fmla="*/ 0 w 2325606"/>
                      <a:gd name="connsiteY59" fmla="*/ 139147 h 139147"/>
                      <a:gd name="connsiteX60" fmla="*/ 11906 w 2325606"/>
                      <a:gd name="connsiteY60" fmla="*/ 139147 h 139147"/>
                      <a:gd name="connsiteX61" fmla="*/ 15335 w 2325606"/>
                      <a:gd name="connsiteY61" fmla="*/ 138576 h 139147"/>
                      <a:gd name="connsiteX62" fmla="*/ 118682 w 2325606"/>
                      <a:gd name="connsiteY62" fmla="*/ 123621 h 139147"/>
                      <a:gd name="connsiteX63" fmla="*/ 338709 w 2325606"/>
                      <a:gd name="connsiteY63" fmla="*/ 98666 h 13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325606" h="139147">
                        <a:moveTo>
                          <a:pt x="338709" y="98761"/>
                        </a:moveTo>
                        <a:cubicBezTo>
                          <a:pt x="412528" y="93999"/>
                          <a:pt x="486823" y="94189"/>
                          <a:pt x="560927" y="95523"/>
                        </a:cubicBezTo>
                        <a:cubicBezTo>
                          <a:pt x="635127" y="97047"/>
                          <a:pt x="709517" y="98856"/>
                          <a:pt x="783908" y="100000"/>
                        </a:cubicBezTo>
                        <a:cubicBezTo>
                          <a:pt x="1028510" y="102095"/>
                          <a:pt x="1273302" y="99714"/>
                          <a:pt x="1517904" y="93237"/>
                        </a:cubicBezTo>
                        <a:cubicBezTo>
                          <a:pt x="1762506" y="86665"/>
                          <a:pt x="2006918" y="76092"/>
                          <a:pt x="2250948" y="61042"/>
                        </a:cubicBezTo>
                        <a:lnTo>
                          <a:pt x="2272284" y="59518"/>
                        </a:lnTo>
                        <a:cubicBezTo>
                          <a:pt x="2273999" y="59423"/>
                          <a:pt x="2275999" y="59233"/>
                          <a:pt x="2277999" y="59042"/>
                        </a:cubicBezTo>
                        <a:cubicBezTo>
                          <a:pt x="2279999" y="58852"/>
                          <a:pt x="2281904" y="58566"/>
                          <a:pt x="2283905" y="58280"/>
                        </a:cubicBezTo>
                        <a:cubicBezTo>
                          <a:pt x="2287810" y="57708"/>
                          <a:pt x="2291620" y="56946"/>
                          <a:pt x="2295430" y="55994"/>
                        </a:cubicBezTo>
                        <a:cubicBezTo>
                          <a:pt x="2299240" y="55042"/>
                          <a:pt x="2302955" y="53898"/>
                          <a:pt x="2306669" y="52470"/>
                        </a:cubicBezTo>
                        <a:cubicBezTo>
                          <a:pt x="2310384" y="51041"/>
                          <a:pt x="2314004" y="49136"/>
                          <a:pt x="2317337" y="46850"/>
                        </a:cubicBezTo>
                        <a:lnTo>
                          <a:pt x="2319719" y="44945"/>
                        </a:lnTo>
                        <a:cubicBezTo>
                          <a:pt x="2320480" y="44183"/>
                          <a:pt x="2321147" y="43421"/>
                          <a:pt x="2321909" y="42754"/>
                        </a:cubicBezTo>
                        <a:cubicBezTo>
                          <a:pt x="2322671" y="41992"/>
                          <a:pt x="2323052" y="41230"/>
                          <a:pt x="2323910" y="39897"/>
                        </a:cubicBezTo>
                        <a:cubicBezTo>
                          <a:pt x="2324767" y="38658"/>
                          <a:pt x="2324862" y="37611"/>
                          <a:pt x="2325148" y="36468"/>
                        </a:cubicBezTo>
                        <a:cubicBezTo>
                          <a:pt x="2326005" y="34182"/>
                          <a:pt x="2325434" y="31991"/>
                          <a:pt x="2325243" y="29800"/>
                        </a:cubicBezTo>
                        <a:lnTo>
                          <a:pt x="2325243" y="29419"/>
                        </a:lnTo>
                        <a:cubicBezTo>
                          <a:pt x="2325243" y="29419"/>
                          <a:pt x="2324481" y="26467"/>
                          <a:pt x="2324481" y="26467"/>
                        </a:cubicBezTo>
                        <a:lnTo>
                          <a:pt x="2324291" y="25609"/>
                        </a:lnTo>
                        <a:cubicBezTo>
                          <a:pt x="2324291" y="25609"/>
                          <a:pt x="2324100" y="25419"/>
                          <a:pt x="2323910" y="25323"/>
                        </a:cubicBezTo>
                        <a:lnTo>
                          <a:pt x="2323338" y="25323"/>
                        </a:lnTo>
                        <a:cubicBezTo>
                          <a:pt x="2323338" y="25323"/>
                          <a:pt x="2321243" y="24657"/>
                          <a:pt x="2321243" y="24657"/>
                        </a:cubicBezTo>
                        <a:cubicBezTo>
                          <a:pt x="2319814" y="24371"/>
                          <a:pt x="2318576" y="23895"/>
                          <a:pt x="2316956" y="23704"/>
                        </a:cubicBezTo>
                        <a:lnTo>
                          <a:pt x="2312099" y="23037"/>
                        </a:lnTo>
                        <a:lnTo>
                          <a:pt x="2305812" y="22275"/>
                        </a:lnTo>
                        <a:lnTo>
                          <a:pt x="2295239" y="20942"/>
                        </a:lnTo>
                        <a:cubicBezTo>
                          <a:pt x="2288191" y="20085"/>
                          <a:pt x="2281142" y="19132"/>
                          <a:pt x="2274094" y="18370"/>
                        </a:cubicBezTo>
                        <a:cubicBezTo>
                          <a:pt x="2259902" y="16846"/>
                          <a:pt x="2245805" y="15132"/>
                          <a:pt x="2231612" y="13798"/>
                        </a:cubicBezTo>
                        <a:cubicBezTo>
                          <a:pt x="2174939" y="8179"/>
                          <a:pt x="2117979" y="4178"/>
                          <a:pt x="2060829" y="1987"/>
                        </a:cubicBezTo>
                        <a:cubicBezTo>
                          <a:pt x="2060448" y="1987"/>
                          <a:pt x="2060067" y="1987"/>
                          <a:pt x="2059686" y="1987"/>
                        </a:cubicBezTo>
                        <a:cubicBezTo>
                          <a:pt x="1945767" y="-2299"/>
                          <a:pt x="1831372" y="368"/>
                          <a:pt x="1718215" y="9798"/>
                        </a:cubicBezTo>
                        <a:cubicBezTo>
                          <a:pt x="1832134" y="2654"/>
                          <a:pt x="1946624" y="2273"/>
                          <a:pt x="2060067" y="8941"/>
                        </a:cubicBezTo>
                        <a:cubicBezTo>
                          <a:pt x="2116741" y="12274"/>
                          <a:pt x="2173224" y="17323"/>
                          <a:pt x="2229231" y="24085"/>
                        </a:cubicBezTo>
                        <a:cubicBezTo>
                          <a:pt x="2243233" y="25609"/>
                          <a:pt x="2257139" y="27610"/>
                          <a:pt x="2271141" y="29419"/>
                        </a:cubicBezTo>
                        <a:cubicBezTo>
                          <a:pt x="2278094" y="30277"/>
                          <a:pt x="2285048" y="31324"/>
                          <a:pt x="2292001" y="32372"/>
                        </a:cubicBezTo>
                        <a:lnTo>
                          <a:pt x="2299716" y="33515"/>
                        </a:lnTo>
                        <a:lnTo>
                          <a:pt x="2302383" y="33896"/>
                        </a:lnTo>
                        <a:lnTo>
                          <a:pt x="2304955" y="34277"/>
                        </a:lnTo>
                        <a:lnTo>
                          <a:pt x="2306288" y="34468"/>
                        </a:lnTo>
                        <a:cubicBezTo>
                          <a:pt x="2306288" y="34468"/>
                          <a:pt x="2306479" y="34468"/>
                          <a:pt x="2306669" y="34468"/>
                        </a:cubicBezTo>
                        <a:lnTo>
                          <a:pt x="2307336" y="34658"/>
                        </a:lnTo>
                        <a:cubicBezTo>
                          <a:pt x="2307336" y="34658"/>
                          <a:pt x="2307527" y="34848"/>
                          <a:pt x="2307527" y="35039"/>
                        </a:cubicBezTo>
                        <a:cubicBezTo>
                          <a:pt x="2307527" y="35229"/>
                          <a:pt x="2307527" y="35325"/>
                          <a:pt x="2307431" y="35515"/>
                        </a:cubicBezTo>
                        <a:cubicBezTo>
                          <a:pt x="2307431" y="35515"/>
                          <a:pt x="2307336" y="35706"/>
                          <a:pt x="2307336" y="35610"/>
                        </a:cubicBezTo>
                        <a:cubicBezTo>
                          <a:pt x="2307336" y="35420"/>
                          <a:pt x="2307241" y="35896"/>
                          <a:pt x="2306860" y="36182"/>
                        </a:cubicBezTo>
                        <a:cubicBezTo>
                          <a:pt x="2306574" y="36468"/>
                          <a:pt x="2306288" y="36754"/>
                          <a:pt x="2306003" y="37039"/>
                        </a:cubicBezTo>
                        <a:lnTo>
                          <a:pt x="2304764" y="37896"/>
                        </a:lnTo>
                        <a:cubicBezTo>
                          <a:pt x="2301240" y="40278"/>
                          <a:pt x="2295620" y="42278"/>
                          <a:pt x="2289715" y="43612"/>
                        </a:cubicBezTo>
                        <a:cubicBezTo>
                          <a:pt x="2286762" y="44278"/>
                          <a:pt x="2283619" y="44850"/>
                          <a:pt x="2280476" y="45231"/>
                        </a:cubicBezTo>
                        <a:cubicBezTo>
                          <a:pt x="2278952" y="45421"/>
                          <a:pt x="2277332" y="45612"/>
                          <a:pt x="2275808" y="45707"/>
                        </a:cubicBezTo>
                        <a:cubicBezTo>
                          <a:pt x="2274284" y="45802"/>
                          <a:pt x="2272760" y="45898"/>
                          <a:pt x="2270855" y="45993"/>
                        </a:cubicBezTo>
                        <a:lnTo>
                          <a:pt x="2249519" y="47041"/>
                        </a:lnTo>
                        <a:cubicBezTo>
                          <a:pt x="2005870" y="62090"/>
                          <a:pt x="1761744" y="72663"/>
                          <a:pt x="1517428" y="79235"/>
                        </a:cubicBezTo>
                        <a:cubicBezTo>
                          <a:pt x="1273112" y="85712"/>
                          <a:pt x="1028700" y="88093"/>
                          <a:pt x="784384" y="85998"/>
                        </a:cubicBezTo>
                        <a:cubicBezTo>
                          <a:pt x="710089" y="85998"/>
                          <a:pt x="635794" y="85426"/>
                          <a:pt x="561404" y="85045"/>
                        </a:cubicBezTo>
                        <a:cubicBezTo>
                          <a:pt x="487013" y="84855"/>
                          <a:pt x="412147" y="85807"/>
                          <a:pt x="337852" y="91713"/>
                        </a:cubicBezTo>
                        <a:cubicBezTo>
                          <a:pt x="337090" y="91713"/>
                          <a:pt x="336328" y="91903"/>
                          <a:pt x="335566" y="91903"/>
                        </a:cubicBezTo>
                        <a:cubicBezTo>
                          <a:pt x="262033" y="97904"/>
                          <a:pt x="189643" y="108667"/>
                          <a:pt x="117729" y="120193"/>
                        </a:cubicBezTo>
                        <a:lnTo>
                          <a:pt x="3143" y="138671"/>
                        </a:lnTo>
                        <a:lnTo>
                          <a:pt x="0" y="139147"/>
                        </a:lnTo>
                        <a:lnTo>
                          <a:pt x="11906" y="139147"/>
                        </a:lnTo>
                        <a:cubicBezTo>
                          <a:pt x="11906" y="139147"/>
                          <a:pt x="15335" y="138576"/>
                          <a:pt x="15335" y="138576"/>
                        </a:cubicBezTo>
                        <a:lnTo>
                          <a:pt x="118682" y="123621"/>
                        </a:lnTo>
                        <a:cubicBezTo>
                          <a:pt x="191643" y="113144"/>
                          <a:pt x="264890" y="103429"/>
                          <a:pt x="338709" y="9866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4" name="Vrije vorm: vorm 9133">
                    <a:extLst>
                      <a:ext uri="{FF2B5EF4-FFF2-40B4-BE49-F238E27FC236}">
                        <a16:creationId xmlns:a16="http://schemas.microsoft.com/office/drawing/2014/main" id="{A3197EF6-924C-FB6A-0B55-9E5E24A3BA50}"/>
                      </a:ext>
                    </a:extLst>
                  </p:cNvPr>
                  <p:cNvSpPr/>
                  <p:nvPr/>
                </p:nvSpPr>
                <p:spPr>
                  <a:xfrm>
                    <a:off x="8034821" y="2095140"/>
                    <a:ext cx="590931" cy="16615"/>
                  </a:xfrm>
                  <a:custGeom>
                    <a:avLst/>
                    <a:gdLst>
                      <a:gd name="connsiteX0" fmla="*/ 485870 w 590931"/>
                      <a:gd name="connsiteY0" fmla="*/ 5757 h 16615"/>
                      <a:gd name="connsiteX1" fmla="*/ 390906 w 590931"/>
                      <a:gd name="connsiteY1" fmla="*/ 1661 h 16615"/>
                      <a:gd name="connsiteX2" fmla="*/ 345948 w 590931"/>
                      <a:gd name="connsiteY2" fmla="*/ 518 h 16615"/>
                      <a:gd name="connsiteX3" fmla="*/ 300895 w 590931"/>
                      <a:gd name="connsiteY3" fmla="*/ 42 h 16615"/>
                      <a:gd name="connsiteX4" fmla="*/ 210693 w 590931"/>
                      <a:gd name="connsiteY4" fmla="*/ 1090 h 16615"/>
                      <a:gd name="connsiteX5" fmla="*/ 89059 w 590931"/>
                      <a:gd name="connsiteY5" fmla="*/ 8996 h 16615"/>
                      <a:gd name="connsiteX6" fmla="*/ 5810 w 590931"/>
                      <a:gd name="connsiteY6" fmla="*/ 16139 h 16615"/>
                      <a:gd name="connsiteX7" fmla="*/ 0 w 590931"/>
                      <a:gd name="connsiteY7" fmla="*/ 16615 h 16615"/>
                      <a:gd name="connsiteX8" fmla="*/ 213931 w 590931"/>
                      <a:gd name="connsiteY8" fmla="*/ 14901 h 16615"/>
                      <a:gd name="connsiteX9" fmla="*/ 263747 w 590931"/>
                      <a:gd name="connsiteY9" fmla="*/ 14044 h 16615"/>
                      <a:gd name="connsiteX10" fmla="*/ 266890 w 590931"/>
                      <a:gd name="connsiteY10" fmla="*/ 14044 h 16615"/>
                      <a:gd name="connsiteX11" fmla="*/ 316706 w 590931"/>
                      <a:gd name="connsiteY11" fmla="*/ 14044 h 16615"/>
                      <a:gd name="connsiteX12" fmla="*/ 590931 w 590931"/>
                      <a:gd name="connsiteY12" fmla="*/ 11853 h 16615"/>
                      <a:gd name="connsiteX13" fmla="*/ 584168 w 590931"/>
                      <a:gd name="connsiteY13" fmla="*/ 11472 h 16615"/>
                      <a:gd name="connsiteX14" fmla="*/ 570166 w 590931"/>
                      <a:gd name="connsiteY14" fmla="*/ 10615 h 16615"/>
                      <a:gd name="connsiteX15" fmla="*/ 485775 w 590931"/>
                      <a:gd name="connsiteY15" fmla="*/ 5852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931" h="16615">
                        <a:moveTo>
                          <a:pt x="485870" y="5757"/>
                        </a:moveTo>
                        <a:cubicBezTo>
                          <a:pt x="454247" y="4138"/>
                          <a:pt x="422624" y="2709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8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70021" y="2995"/>
                          <a:pt x="129540" y="5757"/>
                          <a:pt x="89059" y="8996"/>
                        </a:cubicBezTo>
                        <a:cubicBezTo>
                          <a:pt x="61246" y="11186"/>
                          <a:pt x="33528" y="13567"/>
                          <a:pt x="5810" y="16139"/>
                        </a:cubicBezTo>
                        <a:cubicBezTo>
                          <a:pt x="3905" y="16330"/>
                          <a:pt x="1905" y="16520"/>
                          <a:pt x="0" y="16615"/>
                        </a:cubicBezTo>
                        <a:lnTo>
                          <a:pt x="213931" y="14901"/>
                        </a:lnTo>
                        <a:cubicBezTo>
                          <a:pt x="230505" y="14425"/>
                          <a:pt x="247174" y="14139"/>
                          <a:pt x="263747" y="14044"/>
                        </a:cubicBezTo>
                        <a:cubicBezTo>
                          <a:pt x="264795" y="14044"/>
                          <a:pt x="265843" y="14044"/>
                          <a:pt x="266890" y="14044"/>
                        </a:cubicBezTo>
                        <a:cubicBezTo>
                          <a:pt x="283464" y="13948"/>
                          <a:pt x="300133" y="14044"/>
                          <a:pt x="316706" y="14044"/>
                        </a:cubicBezTo>
                        <a:lnTo>
                          <a:pt x="590931" y="11853"/>
                        </a:lnTo>
                        <a:cubicBezTo>
                          <a:pt x="588645" y="11758"/>
                          <a:pt x="586454" y="11567"/>
                          <a:pt x="584168" y="11472"/>
                        </a:cubicBezTo>
                        <a:cubicBezTo>
                          <a:pt x="579501" y="11186"/>
                          <a:pt x="574834" y="10900"/>
                          <a:pt x="570166" y="10615"/>
                        </a:cubicBezTo>
                        <a:cubicBezTo>
                          <a:pt x="542068" y="8900"/>
                          <a:pt x="513969" y="7281"/>
                          <a:pt x="485775" y="585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5" name="Vrije vorm: vorm 9134">
                    <a:extLst>
                      <a:ext uri="{FF2B5EF4-FFF2-40B4-BE49-F238E27FC236}">
                        <a16:creationId xmlns:a16="http://schemas.microsoft.com/office/drawing/2014/main" id="{1D94F690-3276-E552-C3FD-D6FC4B863D2B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7754"/>
                    <a:ext cx="17811" cy="3238"/>
                  </a:xfrm>
                  <a:custGeom>
                    <a:avLst/>
                    <a:gdLst>
                      <a:gd name="connsiteX0" fmla="*/ 2667 w 17811"/>
                      <a:gd name="connsiteY0" fmla="*/ 2762 h 3238"/>
                      <a:gd name="connsiteX1" fmla="*/ 0 w 17811"/>
                      <a:gd name="connsiteY1" fmla="*/ 3239 h 3238"/>
                      <a:gd name="connsiteX2" fmla="*/ 2858 w 17811"/>
                      <a:gd name="connsiteY2" fmla="*/ 3239 h 3238"/>
                      <a:gd name="connsiteX3" fmla="*/ 5144 w 17811"/>
                      <a:gd name="connsiteY3" fmla="*/ 2762 h 3238"/>
                      <a:gd name="connsiteX4" fmla="*/ 17812 w 17811"/>
                      <a:gd name="connsiteY4" fmla="*/ 0 h 3238"/>
                      <a:gd name="connsiteX5" fmla="*/ 2667 w 17811"/>
                      <a:gd name="connsiteY5" fmla="*/ 2762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11" h="3238">
                        <a:moveTo>
                          <a:pt x="2667" y="2762"/>
                        </a:moveTo>
                        <a:cubicBezTo>
                          <a:pt x="1810" y="2953"/>
                          <a:pt x="857" y="3143"/>
                          <a:pt x="0" y="3239"/>
                        </a:cubicBezTo>
                        <a:lnTo>
                          <a:pt x="2858" y="3239"/>
                        </a:lnTo>
                        <a:cubicBezTo>
                          <a:pt x="3620" y="3048"/>
                          <a:pt x="4382" y="2858"/>
                          <a:pt x="5144" y="2762"/>
                        </a:cubicBezTo>
                        <a:cubicBezTo>
                          <a:pt x="9335" y="1810"/>
                          <a:pt x="13621" y="953"/>
                          <a:pt x="17812" y="0"/>
                        </a:cubicBezTo>
                        <a:cubicBezTo>
                          <a:pt x="12764" y="953"/>
                          <a:pt x="7715" y="1905"/>
                          <a:pt x="2667" y="276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6" name="Vrije vorm: vorm 9135">
                    <a:extLst>
                      <a:ext uri="{FF2B5EF4-FFF2-40B4-BE49-F238E27FC236}">
                        <a16:creationId xmlns:a16="http://schemas.microsoft.com/office/drawing/2014/main" id="{E023D883-DC29-B707-4589-B29298A50B11}"/>
                      </a:ext>
                    </a:extLst>
                  </p:cNvPr>
                  <p:cNvSpPr/>
                  <p:nvPr/>
                </p:nvSpPr>
                <p:spPr>
                  <a:xfrm>
                    <a:off x="9717317" y="2061749"/>
                    <a:ext cx="331660" cy="21240"/>
                  </a:xfrm>
                  <a:custGeom>
                    <a:avLst/>
                    <a:gdLst>
                      <a:gd name="connsiteX0" fmla="*/ 329184 w 331660"/>
                      <a:gd name="connsiteY0" fmla="*/ 0 h 21240"/>
                      <a:gd name="connsiteX1" fmla="*/ 104299 w 331660"/>
                      <a:gd name="connsiteY1" fmla="*/ 7334 h 21240"/>
                      <a:gd name="connsiteX2" fmla="*/ 52292 w 331660"/>
                      <a:gd name="connsiteY2" fmla="*/ 13240 h 21240"/>
                      <a:gd name="connsiteX3" fmla="*/ 0 w 331660"/>
                      <a:gd name="connsiteY3" fmla="*/ 19145 h 21240"/>
                      <a:gd name="connsiteX4" fmla="*/ 105346 w 331660"/>
                      <a:gd name="connsiteY4" fmla="*/ 21241 h 21240"/>
                      <a:gd name="connsiteX5" fmla="*/ 329660 w 331660"/>
                      <a:gd name="connsiteY5" fmla="*/ 13906 h 21240"/>
                      <a:gd name="connsiteX6" fmla="*/ 329851 w 331660"/>
                      <a:gd name="connsiteY6" fmla="*/ 13906 h 21240"/>
                      <a:gd name="connsiteX7" fmla="*/ 331661 w 331660"/>
                      <a:gd name="connsiteY7" fmla="*/ 13811 h 21240"/>
                      <a:gd name="connsiteX8" fmla="*/ 331661 w 331660"/>
                      <a:gd name="connsiteY8" fmla="*/ 191 h 21240"/>
                      <a:gd name="connsiteX9" fmla="*/ 329184 w 331660"/>
                      <a:gd name="connsiteY9" fmla="*/ 191 h 2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1240">
                        <a:moveTo>
                          <a:pt x="329184" y="0"/>
                        </a:moveTo>
                        <a:cubicBezTo>
                          <a:pt x="254222" y="1715"/>
                          <a:pt x="179261" y="4191"/>
                          <a:pt x="104299" y="7334"/>
                        </a:cubicBezTo>
                        <a:cubicBezTo>
                          <a:pt x="86963" y="9239"/>
                          <a:pt x="69628" y="11240"/>
                          <a:pt x="52292" y="13240"/>
                        </a:cubicBezTo>
                        <a:cubicBezTo>
                          <a:pt x="34861" y="15240"/>
                          <a:pt x="17335" y="17145"/>
                          <a:pt x="0" y="19145"/>
                        </a:cubicBezTo>
                        <a:cubicBezTo>
                          <a:pt x="35147" y="19717"/>
                          <a:pt x="70199" y="20383"/>
                          <a:pt x="105346" y="21241"/>
                        </a:cubicBezTo>
                        <a:cubicBezTo>
                          <a:pt x="180118" y="18098"/>
                          <a:pt x="254889" y="15621"/>
                          <a:pt x="329660" y="13906"/>
                        </a:cubicBezTo>
                        <a:cubicBezTo>
                          <a:pt x="329660" y="13906"/>
                          <a:pt x="329755" y="13906"/>
                          <a:pt x="329851" y="13906"/>
                        </a:cubicBezTo>
                        <a:cubicBezTo>
                          <a:pt x="330422" y="13906"/>
                          <a:pt x="331089" y="13906"/>
                          <a:pt x="331661" y="13811"/>
                        </a:cubicBezTo>
                        <a:lnTo>
                          <a:pt x="331661" y="191"/>
                        </a:lnTo>
                        <a:cubicBezTo>
                          <a:pt x="330803" y="191"/>
                          <a:pt x="330041" y="191"/>
                          <a:pt x="329184" y="19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7" name="Vrije vorm: vorm 9136">
                    <a:extLst>
                      <a:ext uri="{FF2B5EF4-FFF2-40B4-BE49-F238E27FC236}">
                        <a16:creationId xmlns:a16="http://schemas.microsoft.com/office/drawing/2014/main" id="{69FA9A4E-56EC-09FB-3EAE-717AC972377C}"/>
                      </a:ext>
                    </a:extLst>
                  </p:cNvPr>
                  <p:cNvSpPr/>
                  <p:nvPr/>
                </p:nvSpPr>
                <p:spPr>
                  <a:xfrm>
                    <a:off x="8455444" y="1757807"/>
                    <a:ext cx="1591151" cy="20707"/>
                  </a:xfrm>
                  <a:custGeom>
                    <a:avLst/>
                    <a:gdLst>
                      <a:gd name="connsiteX0" fmla="*/ 1591151 w 1591151"/>
                      <a:gd name="connsiteY0" fmla="*/ 17240 h 20707"/>
                      <a:gd name="connsiteX1" fmla="*/ 1174052 w 1591151"/>
                      <a:gd name="connsiteY1" fmla="*/ 4096 h 20707"/>
                      <a:gd name="connsiteX2" fmla="*/ 1174052 w 1591151"/>
                      <a:gd name="connsiteY2" fmla="*/ 4096 h 20707"/>
                      <a:gd name="connsiteX3" fmla="*/ 947547 w 1591151"/>
                      <a:gd name="connsiteY3" fmla="*/ 2857 h 20707"/>
                      <a:gd name="connsiteX4" fmla="*/ 834390 w 1591151"/>
                      <a:gd name="connsiteY4" fmla="*/ 3810 h 20707"/>
                      <a:gd name="connsiteX5" fmla="*/ 760571 w 1591151"/>
                      <a:gd name="connsiteY5" fmla="*/ 5144 h 20707"/>
                      <a:gd name="connsiteX6" fmla="*/ 721328 w 1591151"/>
                      <a:gd name="connsiteY6" fmla="*/ 5905 h 20707"/>
                      <a:gd name="connsiteX7" fmla="*/ 721138 w 1591151"/>
                      <a:gd name="connsiteY7" fmla="*/ 5905 h 20707"/>
                      <a:gd name="connsiteX8" fmla="*/ 494919 w 1591151"/>
                      <a:gd name="connsiteY8" fmla="*/ 12573 h 20707"/>
                      <a:gd name="connsiteX9" fmla="*/ 438436 w 1591151"/>
                      <a:gd name="connsiteY9" fmla="*/ 13525 h 20707"/>
                      <a:gd name="connsiteX10" fmla="*/ 381953 w 1591151"/>
                      <a:gd name="connsiteY10" fmla="*/ 13525 h 20707"/>
                      <a:gd name="connsiteX11" fmla="*/ 269081 w 1591151"/>
                      <a:gd name="connsiteY11" fmla="*/ 11144 h 20707"/>
                      <a:gd name="connsiteX12" fmla="*/ 267557 w 1591151"/>
                      <a:gd name="connsiteY12" fmla="*/ 11144 h 20707"/>
                      <a:gd name="connsiteX13" fmla="*/ 45149 w 1591151"/>
                      <a:gd name="connsiteY13" fmla="*/ 0 h 20707"/>
                      <a:gd name="connsiteX14" fmla="*/ 0 w 1591151"/>
                      <a:gd name="connsiteY14" fmla="*/ 381 h 20707"/>
                      <a:gd name="connsiteX15" fmla="*/ 268415 w 1591151"/>
                      <a:gd name="connsiteY15" fmla="*/ 18193 h 20707"/>
                      <a:gd name="connsiteX16" fmla="*/ 495014 w 1591151"/>
                      <a:gd name="connsiteY16" fmla="*/ 19717 h 20707"/>
                      <a:gd name="connsiteX17" fmla="*/ 721233 w 1591151"/>
                      <a:gd name="connsiteY17" fmla="*/ 13049 h 20707"/>
                      <a:gd name="connsiteX18" fmla="*/ 1173575 w 1591151"/>
                      <a:gd name="connsiteY18" fmla="*/ 11240 h 20707"/>
                      <a:gd name="connsiteX19" fmla="*/ 1591056 w 1591151"/>
                      <a:gd name="connsiteY19" fmla="*/ 17621 h 20707"/>
                      <a:gd name="connsiteX20" fmla="*/ 1591056 w 1591151"/>
                      <a:gd name="connsiteY20" fmla="*/ 17621 h 2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91151" h="20707">
                        <a:moveTo>
                          <a:pt x="1591151" y="17240"/>
                        </a:moveTo>
                        <a:cubicBezTo>
                          <a:pt x="1452277" y="11811"/>
                          <a:pt x="1313212" y="7048"/>
                          <a:pt x="1174052" y="4096"/>
                        </a:cubicBezTo>
                        <a:lnTo>
                          <a:pt x="1174052" y="4096"/>
                        </a:lnTo>
                        <a:cubicBezTo>
                          <a:pt x="1098614" y="3143"/>
                          <a:pt x="1023080" y="2667"/>
                          <a:pt x="947547" y="2857"/>
                        </a:cubicBezTo>
                        <a:cubicBezTo>
                          <a:pt x="909828" y="2953"/>
                          <a:pt x="872109" y="3238"/>
                          <a:pt x="834390" y="3810"/>
                        </a:cubicBezTo>
                        <a:cubicBezTo>
                          <a:pt x="809816" y="4096"/>
                          <a:pt x="785241" y="4667"/>
                          <a:pt x="760571" y="5144"/>
                        </a:cubicBezTo>
                        <a:cubicBezTo>
                          <a:pt x="747522" y="5429"/>
                          <a:pt x="734378" y="5525"/>
                          <a:pt x="721328" y="5905"/>
                        </a:cubicBezTo>
                        <a:cubicBezTo>
                          <a:pt x="721328" y="5905"/>
                          <a:pt x="721138" y="5905"/>
                          <a:pt x="721138" y="5905"/>
                        </a:cubicBezTo>
                        <a:cubicBezTo>
                          <a:pt x="645605" y="7620"/>
                          <a:pt x="570262" y="10858"/>
                          <a:pt x="494919" y="12573"/>
                        </a:cubicBezTo>
                        <a:cubicBezTo>
                          <a:pt x="476060" y="13049"/>
                          <a:pt x="457295" y="13335"/>
                          <a:pt x="438436" y="13525"/>
                        </a:cubicBezTo>
                        <a:cubicBezTo>
                          <a:pt x="419576" y="13716"/>
                          <a:pt x="400812" y="13621"/>
                          <a:pt x="381953" y="13525"/>
                        </a:cubicBezTo>
                        <a:cubicBezTo>
                          <a:pt x="344329" y="13240"/>
                          <a:pt x="306705" y="12382"/>
                          <a:pt x="269081" y="11144"/>
                        </a:cubicBezTo>
                        <a:cubicBezTo>
                          <a:pt x="268605" y="11144"/>
                          <a:pt x="268034" y="11144"/>
                          <a:pt x="267557" y="11144"/>
                        </a:cubicBezTo>
                        <a:cubicBezTo>
                          <a:pt x="193262" y="9049"/>
                          <a:pt x="119158" y="5048"/>
                          <a:pt x="45149" y="0"/>
                        </a:cubicBezTo>
                        <a:lnTo>
                          <a:pt x="0" y="381"/>
                        </a:lnTo>
                        <a:cubicBezTo>
                          <a:pt x="89154" y="8096"/>
                          <a:pt x="178499" y="14478"/>
                          <a:pt x="268415" y="18193"/>
                        </a:cubicBezTo>
                        <a:cubicBezTo>
                          <a:pt x="343853" y="20765"/>
                          <a:pt x="419481" y="21526"/>
                          <a:pt x="495014" y="19717"/>
                        </a:cubicBezTo>
                        <a:cubicBezTo>
                          <a:pt x="570548" y="18002"/>
                          <a:pt x="645890" y="14669"/>
                          <a:pt x="721233" y="13049"/>
                        </a:cubicBezTo>
                        <a:cubicBezTo>
                          <a:pt x="872014" y="9430"/>
                          <a:pt x="1022890" y="9334"/>
                          <a:pt x="1173575" y="11240"/>
                        </a:cubicBezTo>
                        <a:cubicBezTo>
                          <a:pt x="1312736" y="11906"/>
                          <a:pt x="1451896" y="14383"/>
                          <a:pt x="1591056" y="17621"/>
                        </a:cubicBezTo>
                        <a:lnTo>
                          <a:pt x="1591056" y="17621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8" name="Vrije vorm: vorm 9137">
                    <a:extLst>
                      <a:ext uri="{FF2B5EF4-FFF2-40B4-BE49-F238E27FC236}">
                        <a16:creationId xmlns:a16="http://schemas.microsoft.com/office/drawing/2014/main" id="{6C9A800C-E8E6-7130-8D2C-EA7F5AE71249}"/>
                      </a:ext>
                    </a:extLst>
                  </p:cNvPr>
                  <p:cNvSpPr/>
                  <p:nvPr/>
                </p:nvSpPr>
                <p:spPr>
                  <a:xfrm>
                    <a:off x="7506754" y="1854792"/>
                    <a:ext cx="2542031" cy="99918"/>
                  </a:xfrm>
                  <a:custGeom>
                    <a:avLst/>
                    <a:gdLst>
                      <a:gd name="connsiteX0" fmla="*/ 2030349 w 2542031"/>
                      <a:gd name="connsiteY0" fmla="*/ 74179 h 99918"/>
                      <a:gd name="connsiteX1" fmla="*/ 2030254 w 2542031"/>
                      <a:gd name="connsiteY1" fmla="*/ 74179 h 99918"/>
                      <a:gd name="connsiteX2" fmla="*/ 1898047 w 2542031"/>
                      <a:gd name="connsiteY2" fmla="*/ 74274 h 99918"/>
                      <a:gd name="connsiteX3" fmla="*/ 1871377 w 2542031"/>
                      <a:gd name="connsiteY3" fmla="*/ 74464 h 99918"/>
                      <a:gd name="connsiteX4" fmla="*/ 1712500 w 2542031"/>
                      <a:gd name="connsiteY4" fmla="*/ 77703 h 99918"/>
                      <a:gd name="connsiteX5" fmla="*/ 1553813 w 2542031"/>
                      <a:gd name="connsiteY5" fmla="*/ 83989 h 99918"/>
                      <a:gd name="connsiteX6" fmla="*/ 1395413 w 2542031"/>
                      <a:gd name="connsiteY6" fmla="*/ 91038 h 99918"/>
                      <a:gd name="connsiteX7" fmla="*/ 1321118 w 2542031"/>
                      <a:gd name="connsiteY7" fmla="*/ 92657 h 99918"/>
                      <a:gd name="connsiteX8" fmla="*/ 1316260 w 2542031"/>
                      <a:gd name="connsiteY8" fmla="*/ 92752 h 99918"/>
                      <a:gd name="connsiteX9" fmla="*/ 1316260 w 2542031"/>
                      <a:gd name="connsiteY9" fmla="*/ 92752 h 99918"/>
                      <a:gd name="connsiteX10" fmla="*/ 1237202 w 2542031"/>
                      <a:gd name="connsiteY10" fmla="*/ 91990 h 99918"/>
                      <a:gd name="connsiteX11" fmla="*/ 1080230 w 2542031"/>
                      <a:gd name="connsiteY11" fmla="*/ 80275 h 99918"/>
                      <a:gd name="connsiteX12" fmla="*/ 924782 w 2542031"/>
                      <a:gd name="connsiteY12" fmla="*/ 59510 h 99918"/>
                      <a:gd name="connsiteX13" fmla="*/ 769049 w 2542031"/>
                      <a:gd name="connsiteY13" fmla="*/ 38650 h 99918"/>
                      <a:gd name="connsiteX14" fmla="*/ 757238 w 2542031"/>
                      <a:gd name="connsiteY14" fmla="*/ 37412 h 99918"/>
                      <a:gd name="connsiteX15" fmla="*/ 0 w 2542031"/>
                      <a:gd name="connsiteY15" fmla="*/ 836 h 99918"/>
                      <a:gd name="connsiteX16" fmla="*/ 767239 w 2542031"/>
                      <a:gd name="connsiteY16" fmla="*/ 45604 h 99918"/>
                      <a:gd name="connsiteX17" fmla="*/ 922687 w 2542031"/>
                      <a:gd name="connsiteY17" fmla="*/ 66463 h 99918"/>
                      <a:gd name="connsiteX18" fmla="*/ 1078516 w 2542031"/>
                      <a:gd name="connsiteY18" fmla="*/ 87228 h 99918"/>
                      <a:gd name="connsiteX19" fmla="*/ 1236631 w 2542031"/>
                      <a:gd name="connsiteY19" fmla="*/ 99039 h 99918"/>
                      <a:gd name="connsiteX20" fmla="*/ 1316260 w 2542031"/>
                      <a:gd name="connsiteY20" fmla="*/ 99896 h 99918"/>
                      <a:gd name="connsiteX21" fmla="*/ 1395794 w 2542031"/>
                      <a:gd name="connsiteY21" fmla="*/ 98182 h 99918"/>
                      <a:gd name="connsiteX22" fmla="*/ 1554385 w 2542031"/>
                      <a:gd name="connsiteY22" fmla="*/ 91133 h 99918"/>
                      <a:gd name="connsiteX23" fmla="*/ 1712786 w 2542031"/>
                      <a:gd name="connsiteY23" fmla="*/ 84847 h 99918"/>
                      <a:gd name="connsiteX24" fmla="*/ 2029968 w 2542031"/>
                      <a:gd name="connsiteY24" fmla="*/ 81322 h 99918"/>
                      <a:gd name="connsiteX25" fmla="*/ 2540222 w 2542031"/>
                      <a:gd name="connsiteY25" fmla="*/ 97896 h 99918"/>
                      <a:gd name="connsiteX26" fmla="*/ 2542032 w 2542031"/>
                      <a:gd name="connsiteY26" fmla="*/ 97991 h 99918"/>
                      <a:gd name="connsiteX27" fmla="*/ 2542032 w 2542031"/>
                      <a:gd name="connsiteY27" fmla="*/ 97039 h 99918"/>
                      <a:gd name="connsiteX28" fmla="*/ 2540222 w 2542031"/>
                      <a:gd name="connsiteY28" fmla="*/ 96943 h 99918"/>
                      <a:gd name="connsiteX29" fmla="*/ 2030349 w 2542031"/>
                      <a:gd name="connsiteY29" fmla="*/ 74369 h 9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42031" h="99918">
                        <a:moveTo>
                          <a:pt x="2030349" y="74179"/>
                        </a:moveTo>
                        <a:cubicBezTo>
                          <a:pt x="2030349" y="74179"/>
                          <a:pt x="2030349" y="74179"/>
                          <a:pt x="2030254" y="74179"/>
                        </a:cubicBezTo>
                        <a:cubicBezTo>
                          <a:pt x="1986248" y="73893"/>
                          <a:pt x="1942148" y="73988"/>
                          <a:pt x="1898047" y="74274"/>
                        </a:cubicBezTo>
                        <a:cubicBezTo>
                          <a:pt x="1889189" y="74274"/>
                          <a:pt x="1880330" y="74274"/>
                          <a:pt x="1871377" y="74464"/>
                        </a:cubicBezTo>
                        <a:cubicBezTo>
                          <a:pt x="1818418" y="75036"/>
                          <a:pt x="1765459" y="76084"/>
                          <a:pt x="1712500" y="77703"/>
                        </a:cubicBezTo>
                        <a:cubicBezTo>
                          <a:pt x="1659541" y="79417"/>
                          <a:pt x="1606677" y="81418"/>
                          <a:pt x="1553813" y="83989"/>
                        </a:cubicBezTo>
                        <a:cubicBezTo>
                          <a:pt x="1500950" y="86561"/>
                          <a:pt x="1448181" y="89228"/>
                          <a:pt x="1395413" y="91038"/>
                        </a:cubicBezTo>
                        <a:cubicBezTo>
                          <a:pt x="1370648" y="91800"/>
                          <a:pt x="1345883" y="92371"/>
                          <a:pt x="1321118" y="92657"/>
                        </a:cubicBezTo>
                        <a:cubicBezTo>
                          <a:pt x="1319498" y="92657"/>
                          <a:pt x="1317879" y="92657"/>
                          <a:pt x="1316260" y="92752"/>
                        </a:cubicBezTo>
                        <a:lnTo>
                          <a:pt x="1316260" y="92752"/>
                        </a:lnTo>
                        <a:cubicBezTo>
                          <a:pt x="1289876" y="92943"/>
                          <a:pt x="1263491" y="92752"/>
                          <a:pt x="1237202" y="91990"/>
                        </a:cubicBezTo>
                        <a:cubicBezTo>
                          <a:pt x="1184529" y="90466"/>
                          <a:pt x="1132237" y="86180"/>
                          <a:pt x="1080230" y="80275"/>
                        </a:cubicBezTo>
                        <a:cubicBezTo>
                          <a:pt x="1028224" y="74369"/>
                          <a:pt x="976503" y="66940"/>
                          <a:pt x="924782" y="59510"/>
                        </a:cubicBezTo>
                        <a:cubicBezTo>
                          <a:pt x="873062" y="52081"/>
                          <a:pt x="821150" y="44842"/>
                          <a:pt x="769049" y="38650"/>
                        </a:cubicBezTo>
                        <a:cubicBezTo>
                          <a:pt x="765143" y="38174"/>
                          <a:pt x="761143" y="37793"/>
                          <a:pt x="757238" y="37412"/>
                        </a:cubicBezTo>
                        <a:cubicBezTo>
                          <a:pt x="507206" y="8742"/>
                          <a:pt x="253365" y="-3450"/>
                          <a:pt x="0" y="836"/>
                        </a:cubicBezTo>
                        <a:cubicBezTo>
                          <a:pt x="257365" y="-1164"/>
                          <a:pt x="514731" y="13695"/>
                          <a:pt x="767239" y="45604"/>
                        </a:cubicBezTo>
                        <a:cubicBezTo>
                          <a:pt x="819245" y="51795"/>
                          <a:pt x="870966" y="59034"/>
                          <a:pt x="922687" y="66463"/>
                        </a:cubicBezTo>
                        <a:cubicBezTo>
                          <a:pt x="974408" y="73893"/>
                          <a:pt x="1026224" y="81322"/>
                          <a:pt x="1078516" y="87228"/>
                        </a:cubicBezTo>
                        <a:cubicBezTo>
                          <a:pt x="1130808" y="93229"/>
                          <a:pt x="1183577" y="97515"/>
                          <a:pt x="1236631" y="99039"/>
                        </a:cubicBezTo>
                        <a:cubicBezTo>
                          <a:pt x="1263110" y="99801"/>
                          <a:pt x="1289685" y="99991"/>
                          <a:pt x="1316260" y="99896"/>
                        </a:cubicBezTo>
                        <a:cubicBezTo>
                          <a:pt x="1342739" y="99706"/>
                          <a:pt x="1369314" y="99039"/>
                          <a:pt x="1395794" y="98182"/>
                        </a:cubicBezTo>
                        <a:cubicBezTo>
                          <a:pt x="1448753" y="96467"/>
                          <a:pt x="1501616" y="93705"/>
                          <a:pt x="1554385" y="91133"/>
                        </a:cubicBezTo>
                        <a:cubicBezTo>
                          <a:pt x="1607153" y="88561"/>
                          <a:pt x="1660017" y="86561"/>
                          <a:pt x="1712786" y="84847"/>
                        </a:cubicBezTo>
                        <a:cubicBezTo>
                          <a:pt x="1818418" y="81703"/>
                          <a:pt x="1924241" y="80560"/>
                          <a:pt x="2029968" y="81322"/>
                        </a:cubicBezTo>
                        <a:cubicBezTo>
                          <a:pt x="2200275" y="81608"/>
                          <a:pt x="2370582" y="87228"/>
                          <a:pt x="2540222" y="97896"/>
                        </a:cubicBezTo>
                        <a:cubicBezTo>
                          <a:pt x="2540794" y="97896"/>
                          <a:pt x="2541461" y="97896"/>
                          <a:pt x="2542032" y="97991"/>
                        </a:cubicBezTo>
                        <a:lnTo>
                          <a:pt x="2542032" y="97039"/>
                        </a:lnTo>
                        <a:cubicBezTo>
                          <a:pt x="2541461" y="97039"/>
                          <a:pt x="2540794" y="97039"/>
                          <a:pt x="2540222" y="96943"/>
                        </a:cubicBezTo>
                        <a:cubicBezTo>
                          <a:pt x="2370963" y="84275"/>
                          <a:pt x="2200751" y="76655"/>
                          <a:pt x="2030349" y="7436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39" name="Vrije vorm: vorm 9138">
                    <a:extLst>
                      <a:ext uri="{FF2B5EF4-FFF2-40B4-BE49-F238E27FC236}">
                        <a16:creationId xmlns:a16="http://schemas.microsoft.com/office/drawing/2014/main" id="{19E28487-D104-4DD7-2502-B349A79D2A92}"/>
                      </a:ext>
                    </a:extLst>
                  </p:cNvPr>
                  <p:cNvSpPr/>
                  <p:nvPr/>
                </p:nvSpPr>
                <p:spPr>
                  <a:xfrm>
                    <a:off x="7436936" y="1818743"/>
                    <a:ext cx="586549" cy="21740"/>
                  </a:xfrm>
                  <a:custGeom>
                    <a:avLst/>
                    <a:gdLst>
                      <a:gd name="connsiteX0" fmla="*/ 138589 w 586549"/>
                      <a:gd name="connsiteY0" fmla="*/ 8025 h 21740"/>
                      <a:gd name="connsiteX1" fmla="*/ 444056 w 586549"/>
                      <a:gd name="connsiteY1" fmla="*/ 13645 h 21740"/>
                      <a:gd name="connsiteX2" fmla="*/ 586550 w 586549"/>
                      <a:gd name="connsiteY2" fmla="*/ 21741 h 21740"/>
                      <a:gd name="connsiteX3" fmla="*/ 445484 w 586549"/>
                      <a:gd name="connsiteY3" fmla="*/ 6691 h 21740"/>
                      <a:gd name="connsiteX4" fmla="*/ 445103 w 586549"/>
                      <a:gd name="connsiteY4" fmla="*/ 6691 h 21740"/>
                      <a:gd name="connsiteX5" fmla="*/ 215170 w 586549"/>
                      <a:gd name="connsiteY5" fmla="*/ 24 h 21740"/>
                      <a:gd name="connsiteX6" fmla="*/ 138589 w 586549"/>
                      <a:gd name="connsiteY6" fmla="*/ 1072 h 21740"/>
                      <a:gd name="connsiteX7" fmla="*/ 138398 w 586549"/>
                      <a:gd name="connsiteY7" fmla="*/ 1072 h 21740"/>
                      <a:gd name="connsiteX8" fmla="*/ 138398 w 586549"/>
                      <a:gd name="connsiteY8" fmla="*/ 1072 h 21740"/>
                      <a:gd name="connsiteX9" fmla="*/ 0 w 586549"/>
                      <a:gd name="connsiteY9" fmla="*/ 10120 h 21740"/>
                      <a:gd name="connsiteX10" fmla="*/ 0 w 586549"/>
                      <a:gd name="connsiteY10" fmla="*/ 10120 h 21740"/>
                      <a:gd name="connsiteX11" fmla="*/ 0 w 586549"/>
                      <a:gd name="connsiteY11" fmla="*/ 11930 h 21740"/>
                      <a:gd name="connsiteX12" fmla="*/ 0 w 586549"/>
                      <a:gd name="connsiteY12" fmla="*/ 11930 h 21740"/>
                      <a:gd name="connsiteX13" fmla="*/ 138684 w 586549"/>
                      <a:gd name="connsiteY13" fmla="*/ 8025 h 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86549" h="21740">
                        <a:moveTo>
                          <a:pt x="138589" y="8025"/>
                        </a:moveTo>
                        <a:cubicBezTo>
                          <a:pt x="240506" y="5453"/>
                          <a:pt x="342614" y="7358"/>
                          <a:pt x="444056" y="13645"/>
                        </a:cubicBezTo>
                        <a:cubicBezTo>
                          <a:pt x="491585" y="15359"/>
                          <a:pt x="539115" y="18121"/>
                          <a:pt x="586550" y="21741"/>
                        </a:cubicBezTo>
                        <a:cubicBezTo>
                          <a:pt x="539782" y="15835"/>
                          <a:pt x="492728" y="10787"/>
                          <a:pt x="445484" y="6691"/>
                        </a:cubicBezTo>
                        <a:cubicBezTo>
                          <a:pt x="445389" y="6691"/>
                          <a:pt x="445199" y="6691"/>
                          <a:pt x="445103" y="6691"/>
                        </a:cubicBezTo>
                        <a:cubicBezTo>
                          <a:pt x="368713" y="2024"/>
                          <a:pt x="291941" y="-262"/>
                          <a:pt x="215170" y="24"/>
                        </a:cubicBezTo>
                        <a:cubicBezTo>
                          <a:pt x="189643" y="24"/>
                          <a:pt x="164116" y="500"/>
                          <a:pt x="138589" y="1072"/>
                        </a:cubicBezTo>
                        <a:cubicBezTo>
                          <a:pt x="138589" y="1072"/>
                          <a:pt x="138494" y="1072"/>
                          <a:pt x="138398" y="1072"/>
                        </a:cubicBezTo>
                        <a:cubicBezTo>
                          <a:pt x="138398" y="1072"/>
                          <a:pt x="138398" y="1072"/>
                          <a:pt x="138398" y="1072"/>
                        </a:cubicBezTo>
                        <a:cubicBezTo>
                          <a:pt x="92107" y="3072"/>
                          <a:pt x="46006" y="6310"/>
                          <a:pt x="0" y="10120"/>
                        </a:cubicBezTo>
                        <a:lnTo>
                          <a:pt x="0" y="10120"/>
                        </a:lnTo>
                        <a:lnTo>
                          <a:pt x="0" y="11930"/>
                        </a:lnTo>
                        <a:lnTo>
                          <a:pt x="0" y="11930"/>
                        </a:lnTo>
                        <a:cubicBezTo>
                          <a:pt x="46196" y="9835"/>
                          <a:pt x="92488" y="8406"/>
                          <a:pt x="138684" y="802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0" name="Vrije vorm: vorm 9139">
                    <a:extLst>
                      <a:ext uri="{FF2B5EF4-FFF2-40B4-BE49-F238E27FC236}">
                        <a16:creationId xmlns:a16="http://schemas.microsoft.com/office/drawing/2014/main" id="{59DA51D7-77BF-5A06-6BEF-787AEA88C37B}"/>
                      </a:ext>
                    </a:extLst>
                  </p:cNvPr>
                  <p:cNvSpPr/>
                  <p:nvPr/>
                </p:nvSpPr>
                <p:spPr>
                  <a:xfrm>
                    <a:off x="8241513" y="1773999"/>
                    <a:ext cx="832104" cy="37288"/>
                  </a:xfrm>
                  <a:custGeom>
                    <a:avLst/>
                    <a:gdLst>
                      <a:gd name="connsiteX0" fmla="*/ 445294 w 832104"/>
                      <a:gd name="connsiteY0" fmla="*/ 30194 h 37288"/>
                      <a:gd name="connsiteX1" fmla="*/ 442436 w 832104"/>
                      <a:gd name="connsiteY1" fmla="*/ 30194 h 37288"/>
                      <a:gd name="connsiteX2" fmla="*/ 435959 w 832104"/>
                      <a:gd name="connsiteY2" fmla="*/ 30194 h 37288"/>
                      <a:gd name="connsiteX3" fmla="*/ 392144 w 832104"/>
                      <a:gd name="connsiteY3" fmla="*/ 30194 h 37288"/>
                      <a:gd name="connsiteX4" fmla="*/ 241554 w 832104"/>
                      <a:gd name="connsiteY4" fmla="*/ 25337 h 37288"/>
                      <a:gd name="connsiteX5" fmla="*/ 239459 w 832104"/>
                      <a:gd name="connsiteY5" fmla="*/ 25241 h 37288"/>
                      <a:gd name="connsiteX6" fmla="*/ 0 w 832104"/>
                      <a:gd name="connsiteY6" fmla="*/ 0 h 37288"/>
                      <a:gd name="connsiteX7" fmla="*/ 240602 w 832104"/>
                      <a:gd name="connsiteY7" fmla="*/ 32290 h 37288"/>
                      <a:gd name="connsiteX8" fmla="*/ 644366 w 832104"/>
                      <a:gd name="connsiteY8" fmla="*/ 31147 h 37288"/>
                      <a:gd name="connsiteX9" fmla="*/ 832104 w 832104"/>
                      <a:gd name="connsiteY9" fmla="*/ 17145 h 37288"/>
                      <a:gd name="connsiteX10" fmla="*/ 644461 w 832104"/>
                      <a:gd name="connsiteY10" fmla="*/ 24194 h 37288"/>
                      <a:gd name="connsiteX11" fmla="*/ 643795 w 832104"/>
                      <a:gd name="connsiteY11" fmla="*/ 24194 h 37288"/>
                      <a:gd name="connsiteX12" fmla="*/ 445389 w 832104"/>
                      <a:gd name="connsiteY12" fmla="*/ 30194 h 3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4" h="37288">
                        <a:moveTo>
                          <a:pt x="445294" y="30194"/>
                        </a:moveTo>
                        <a:cubicBezTo>
                          <a:pt x="444341" y="30194"/>
                          <a:pt x="443389" y="30194"/>
                          <a:pt x="442436" y="30194"/>
                        </a:cubicBezTo>
                        <a:cubicBezTo>
                          <a:pt x="440246" y="30194"/>
                          <a:pt x="438150" y="30194"/>
                          <a:pt x="435959" y="30194"/>
                        </a:cubicBezTo>
                        <a:cubicBezTo>
                          <a:pt x="421386" y="30194"/>
                          <a:pt x="406718" y="30290"/>
                          <a:pt x="392144" y="30194"/>
                        </a:cubicBezTo>
                        <a:cubicBezTo>
                          <a:pt x="341852" y="29813"/>
                          <a:pt x="291656" y="28385"/>
                          <a:pt x="241554" y="25337"/>
                        </a:cubicBezTo>
                        <a:cubicBezTo>
                          <a:pt x="240887" y="25337"/>
                          <a:pt x="240125" y="25337"/>
                          <a:pt x="239459" y="25241"/>
                        </a:cubicBezTo>
                        <a:cubicBezTo>
                          <a:pt x="158877" y="21336"/>
                          <a:pt x="78581" y="13430"/>
                          <a:pt x="0" y="0"/>
                        </a:cubicBezTo>
                        <a:cubicBezTo>
                          <a:pt x="78391" y="15812"/>
                          <a:pt x="159163" y="26098"/>
                          <a:pt x="240602" y="32290"/>
                        </a:cubicBezTo>
                        <a:cubicBezTo>
                          <a:pt x="374904" y="40481"/>
                          <a:pt x="510064" y="37529"/>
                          <a:pt x="644366" y="31147"/>
                        </a:cubicBezTo>
                        <a:cubicBezTo>
                          <a:pt x="707041" y="27051"/>
                          <a:pt x="769525" y="22098"/>
                          <a:pt x="832104" y="17145"/>
                        </a:cubicBezTo>
                        <a:cubicBezTo>
                          <a:pt x="769525" y="19812"/>
                          <a:pt x="707041" y="22384"/>
                          <a:pt x="644461" y="24194"/>
                        </a:cubicBezTo>
                        <a:cubicBezTo>
                          <a:pt x="644271" y="24194"/>
                          <a:pt x="643985" y="24194"/>
                          <a:pt x="643795" y="24194"/>
                        </a:cubicBezTo>
                        <a:cubicBezTo>
                          <a:pt x="577691" y="27337"/>
                          <a:pt x="511493" y="29623"/>
                          <a:pt x="445389" y="3019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1" name="Vrije vorm: vorm 9140">
                    <a:extLst>
                      <a:ext uri="{FF2B5EF4-FFF2-40B4-BE49-F238E27FC236}">
                        <a16:creationId xmlns:a16="http://schemas.microsoft.com/office/drawing/2014/main" id="{D5B464EC-3DBC-E453-3520-9C61F0FE925C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90543"/>
                    <a:ext cx="354710" cy="8043"/>
                  </a:xfrm>
                  <a:custGeom>
                    <a:avLst/>
                    <a:gdLst>
                      <a:gd name="connsiteX0" fmla="*/ 280035 w 354710"/>
                      <a:gd name="connsiteY0" fmla="*/ 42 h 8043"/>
                      <a:gd name="connsiteX1" fmla="*/ 135255 w 354710"/>
                      <a:gd name="connsiteY1" fmla="*/ 1090 h 8043"/>
                      <a:gd name="connsiteX2" fmla="*/ 0 w 354710"/>
                      <a:gd name="connsiteY2" fmla="*/ 6519 h 8043"/>
                      <a:gd name="connsiteX3" fmla="*/ 135255 w 354710"/>
                      <a:gd name="connsiteY3" fmla="*/ 8043 h 8043"/>
                      <a:gd name="connsiteX4" fmla="*/ 352901 w 354710"/>
                      <a:gd name="connsiteY4" fmla="*/ 6996 h 8043"/>
                      <a:gd name="connsiteX5" fmla="*/ 354711 w 354710"/>
                      <a:gd name="connsiteY5" fmla="*/ 6996 h 8043"/>
                      <a:gd name="connsiteX6" fmla="*/ 354711 w 354710"/>
                      <a:gd name="connsiteY6" fmla="*/ 42 h 8043"/>
                      <a:gd name="connsiteX7" fmla="*/ 279940 w 354710"/>
                      <a:gd name="connsiteY7" fmla="*/ 42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710" h="8043">
                        <a:moveTo>
                          <a:pt x="280035" y="42"/>
                        </a:moveTo>
                        <a:cubicBezTo>
                          <a:pt x="231743" y="233"/>
                          <a:pt x="183547" y="614"/>
                          <a:pt x="135255" y="1090"/>
                        </a:cubicBezTo>
                        <a:cubicBezTo>
                          <a:pt x="90202" y="2709"/>
                          <a:pt x="45053" y="4519"/>
                          <a:pt x="0" y="6519"/>
                        </a:cubicBezTo>
                        <a:cubicBezTo>
                          <a:pt x="45149" y="6900"/>
                          <a:pt x="90202" y="7377"/>
                          <a:pt x="135255" y="8043"/>
                        </a:cubicBezTo>
                        <a:cubicBezTo>
                          <a:pt x="207836" y="7281"/>
                          <a:pt x="280321" y="6996"/>
                          <a:pt x="352901" y="6996"/>
                        </a:cubicBezTo>
                        <a:cubicBezTo>
                          <a:pt x="353473" y="6996"/>
                          <a:pt x="354139" y="6996"/>
                          <a:pt x="354711" y="6996"/>
                        </a:cubicBezTo>
                        <a:lnTo>
                          <a:pt x="354711" y="42"/>
                        </a:lnTo>
                        <a:cubicBezTo>
                          <a:pt x="329755" y="42"/>
                          <a:pt x="304895" y="-53"/>
                          <a:pt x="279940" y="4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2" name="Vrije vorm: vorm 9141">
                    <a:extLst>
                      <a:ext uri="{FF2B5EF4-FFF2-40B4-BE49-F238E27FC236}">
                        <a16:creationId xmlns:a16="http://schemas.microsoft.com/office/drawing/2014/main" id="{948352E1-02AF-35F5-4098-09B6A395A066}"/>
                      </a:ext>
                    </a:extLst>
                  </p:cNvPr>
                  <p:cNvSpPr/>
                  <p:nvPr/>
                </p:nvSpPr>
                <p:spPr>
                  <a:xfrm>
                    <a:off x="7437032" y="1957744"/>
                    <a:ext cx="1176242" cy="42545"/>
                  </a:xfrm>
                  <a:custGeom>
                    <a:avLst/>
                    <a:gdLst>
                      <a:gd name="connsiteX0" fmla="*/ 278416 w 1176242"/>
                      <a:gd name="connsiteY0" fmla="*/ 6946 h 42545"/>
                      <a:gd name="connsiteX1" fmla="*/ 431578 w 1176242"/>
                      <a:gd name="connsiteY1" fmla="*/ 9613 h 42545"/>
                      <a:gd name="connsiteX2" fmla="*/ 469773 w 1176242"/>
                      <a:gd name="connsiteY2" fmla="*/ 11422 h 42545"/>
                      <a:gd name="connsiteX3" fmla="*/ 507968 w 1176242"/>
                      <a:gd name="connsiteY3" fmla="*/ 13613 h 42545"/>
                      <a:gd name="connsiteX4" fmla="*/ 584168 w 1176242"/>
                      <a:gd name="connsiteY4" fmla="*/ 19138 h 42545"/>
                      <a:gd name="connsiteX5" fmla="*/ 889635 w 1176242"/>
                      <a:gd name="connsiteY5" fmla="*/ 41236 h 42545"/>
                      <a:gd name="connsiteX6" fmla="*/ 1033463 w 1176242"/>
                      <a:gd name="connsiteY6" fmla="*/ 41331 h 42545"/>
                      <a:gd name="connsiteX7" fmla="*/ 1176242 w 1176242"/>
                      <a:gd name="connsiteY7" fmla="*/ 29710 h 42545"/>
                      <a:gd name="connsiteX8" fmla="*/ 1033367 w 1176242"/>
                      <a:gd name="connsiteY8" fmla="*/ 37902 h 42545"/>
                      <a:gd name="connsiteX9" fmla="*/ 890588 w 1176242"/>
                      <a:gd name="connsiteY9" fmla="*/ 34378 h 42545"/>
                      <a:gd name="connsiteX10" fmla="*/ 890397 w 1176242"/>
                      <a:gd name="connsiteY10" fmla="*/ 34378 h 42545"/>
                      <a:gd name="connsiteX11" fmla="*/ 585407 w 1176242"/>
                      <a:gd name="connsiteY11" fmla="*/ 12280 h 42545"/>
                      <a:gd name="connsiteX12" fmla="*/ 509016 w 1176242"/>
                      <a:gd name="connsiteY12" fmla="*/ 6755 h 42545"/>
                      <a:gd name="connsiteX13" fmla="*/ 470726 w 1176242"/>
                      <a:gd name="connsiteY13" fmla="*/ 4564 h 42545"/>
                      <a:gd name="connsiteX14" fmla="*/ 432340 w 1176242"/>
                      <a:gd name="connsiteY14" fmla="*/ 2755 h 42545"/>
                      <a:gd name="connsiteX15" fmla="*/ 278511 w 1176242"/>
                      <a:gd name="connsiteY15" fmla="*/ 88 h 42545"/>
                      <a:gd name="connsiteX16" fmla="*/ 278511 w 1176242"/>
                      <a:gd name="connsiteY16" fmla="*/ 88 h 42545"/>
                      <a:gd name="connsiteX17" fmla="*/ 0 w 1176242"/>
                      <a:gd name="connsiteY17" fmla="*/ 16471 h 42545"/>
                      <a:gd name="connsiteX18" fmla="*/ 0 w 1176242"/>
                      <a:gd name="connsiteY18" fmla="*/ 16471 h 42545"/>
                      <a:gd name="connsiteX19" fmla="*/ 0 w 1176242"/>
                      <a:gd name="connsiteY19" fmla="*/ 18280 h 42545"/>
                      <a:gd name="connsiteX20" fmla="*/ 0 w 1176242"/>
                      <a:gd name="connsiteY20" fmla="*/ 18280 h 42545"/>
                      <a:gd name="connsiteX21" fmla="*/ 278511 w 1176242"/>
                      <a:gd name="connsiteY21" fmla="*/ 7041 h 4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176242" h="42545">
                        <a:moveTo>
                          <a:pt x="278416" y="6946"/>
                        </a:moveTo>
                        <a:cubicBezTo>
                          <a:pt x="329470" y="6660"/>
                          <a:pt x="380619" y="7517"/>
                          <a:pt x="431578" y="9613"/>
                        </a:cubicBezTo>
                        <a:cubicBezTo>
                          <a:pt x="444341" y="10279"/>
                          <a:pt x="457010" y="10756"/>
                          <a:pt x="469773" y="11422"/>
                        </a:cubicBezTo>
                        <a:lnTo>
                          <a:pt x="507968" y="13613"/>
                        </a:lnTo>
                        <a:cubicBezTo>
                          <a:pt x="533400" y="15328"/>
                          <a:pt x="558832" y="17042"/>
                          <a:pt x="584168" y="19138"/>
                        </a:cubicBezTo>
                        <a:cubicBezTo>
                          <a:pt x="685705" y="26948"/>
                          <a:pt x="787146" y="36854"/>
                          <a:pt x="889635" y="41236"/>
                        </a:cubicBezTo>
                        <a:cubicBezTo>
                          <a:pt x="937546" y="42664"/>
                          <a:pt x="985552" y="43236"/>
                          <a:pt x="1033463" y="41331"/>
                        </a:cubicBezTo>
                        <a:cubicBezTo>
                          <a:pt x="1081373" y="39521"/>
                          <a:pt x="1129094" y="35806"/>
                          <a:pt x="1176242" y="29710"/>
                        </a:cubicBezTo>
                        <a:cubicBezTo>
                          <a:pt x="1128808" y="34759"/>
                          <a:pt x="1081088" y="37330"/>
                          <a:pt x="1033367" y="37902"/>
                        </a:cubicBezTo>
                        <a:cubicBezTo>
                          <a:pt x="985647" y="38664"/>
                          <a:pt x="938022" y="36854"/>
                          <a:pt x="890588" y="34378"/>
                        </a:cubicBezTo>
                        <a:cubicBezTo>
                          <a:pt x="890588" y="34378"/>
                          <a:pt x="890492" y="34378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278511" y="88"/>
                          <a:pt x="278511" y="88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lnTo>
                          <a:pt x="0" y="16471"/>
                        </a:lnTo>
                        <a:lnTo>
                          <a:pt x="0" y="18280"/>
                        </a:lnTo>
                        <a:cubicBezTo>
                          <a:pt x="0" y="18280"/>
                          <a:pt x="0" y="18280"/>
                          <a:pt x="0" y="18280"/>
                        </a:cubicBez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3" name="Vrije vorm: vorm 9142">
                    <a:extLst>
                      <a:ext uri="{FF2B5EF4-FFF2-40B4-BE49-F238E27FC236}">
                        <a16:creationId xmlns:a16="http://schemas.microsoft.com/office/drawing/2014/main" id="{ACE1C885-75DE-5ABD-7959-F5D107E916C8}"/>
                      </a:ext>
                    </a:extLst>
                  </p:cNvPr>
                  <p:cNvSpPr/>
                  <p:nvPr/>
                </p:nvSpPr>
                <p:spPr>
                  <a:xfrm>
                    <a:off x="8915978" y="1972786"/>
                    <a:ext cx="219932" cy="16002"/>
                  </a:xfrm>
                  <a:custGeom>
                    <a:avLst/>
                    <a:gdLst>
                      <a:gd name="connsiteX0" fmla="*/ 170021 w 219932"/>
                      <a:gd name="connsiteY0" fmla="*/ 0 h 16002"/>
                      <a:gd name="connsiteX1" fmla="*/ 64294 w 219932"/>
                      <a:gd name="connsiteY1" fmla="*/ 7429 h 16002"/>
                      <a:gd name="connsiteX2" fmla="*/ 63913 w 219932"/>
                      <a:gd name="connsiteY2" fmla="*/ 7429 h 16002"/>
                      <a:gd name="connsiteX3" fmla="*/ 0 w 219932"/>
                      <a:gd name="connsiteY3" fmla="*/ 16002 h 16002"/>
                      <a:gd name="connsiteX4" fmla="*/ 64865 w 219932"/>
                      <a:gd name="connsiteY4" fmla="*/ 14383 h 16002"/>
                      <a:gd name="connsiteX5" fmla="*/ 170783 w 219932"/>
                      <a:gd name="connsiteY5" fmla="*/ 6953 h 16002"/>
                      <a:gd name="connsiteX6" fmla="*/ 219932 w 219932"/>
                      <a:gd name="connsiteY6" fmla="*/ 476 h 16002"/>
                      <a:gd name="connsiteX7" fmla="*/ 170307 w 219932"/>
                      <a:gd name="connsiteY7" fmla="*/ 95 h 16002"/>
                      <a:gd name="connsiteX8" fmla="*/ 169926 w 219932"/>
                      <a:gd name="connsiteY8" fmla="*/ 95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021" y="0"/>
                        </a:moveTo>
                        <a:cubicBezTo>
                          <a:pt x="134779" y="2286"/>
                          <a:pt x="99536" y="4763"/>
                          <a:pt x="64294" y="7429"/>
                        </a:cubicBezTo>
                        <a:cubicBezTo>
                          <a:pt x="64198" y="7429"/>
                          <a:pt x="64008" y="7429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622" y="15430"/>
                          <a:pt x="43243" y="14859"/>
                          <a:pt x="64865" y="14383"/>
                        </a:cubicBezTo>
                        <a:cubicBezTo>
                          <a:pt x="100108" y="11716"/>
                          <a:pt x="135446" y="9239"/>
                          <a:pt x="170783" y="6953"/>
                        </a:cubicBezTo>
                        <a:lnTo>
                          <a:pt x="219932" y="476"/>
                        </a:lnTo>
                        <a:lnTo>
                          <a:pt x="170307" y="95"/>
                        </a:lnTo>
                        <a:lnTo>
                          <a:pt x="169926" y="95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4" name="Vrije vorm: vorm 9143">
                    <a:extLst>
                      <a:ext uri="{FF2B5EF4-FFF2-40B4-BE49-F238E27FC236}">
                        <a16:creationId xmlns:a16="http://schemas.microsoft.com/office/drawing/2014/main" id="{46992C5D-90D9-B2D2-691A-8D4D26A9633C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73167"/>
                    <a:ext cx="311848" cy="16954"/>
                  </a:xfrm>
                  <a:custGeom>
                    <a:avLst/>
                    <a:gdLst>
                      <a:gd name="connsiteX0" fmla="*/ 242411 w 311848"/>
                      <a:gd name="connsiteY0" fmla="*/ 7906 h 16954"/>
                      <a:gd name="connsiteX1" fmla="*/ 91916 w 311848"/>
                      <a:gd name="connsiteY1" fmla="*/ 0 h 16954"/>
                      <a:gd name="connsiteX2" fmla="*/ 91630 w 311848"/>
                      <a:gd name="connsiteY2" fmla="*/ 0 h 16954"/>
                      <a:gd name="connsiteX3" fmla="*/ 0 w 311848"/>
                      <a:gd name="connsiteY3" fmla="*/ 1524 h 16954"/>
                      <a:gd name="connsiteX4" fmla="*/ 91345 w 311848"/>
                      <a:gd name="connsiteY4" fmla="*/ 6953 h 16954"/>
                      <a:gd name="connsiteX5" fmla="*/ 241364 w 311848"/>
                      <a:gd name="connsiteY5" fmla="*/ 14764 h 16954"/>
                      <a:gd name="connsiteX6" fmla="*/ 311849 w 311848"/>
                      <a:gd name="connsiteY6" fmla="*/ 16954 h 16954"/>
                      <a:gd name="connsiteX7" fmla="*/ 242506 w 311848"/>
                      <a:gd name="connsiteY7" fmla="*/ 7906 h 16954"/>
                      <a:gd name="connsiteX8" fmla="*/ 242506 w 311848"/>
                      <a:gd name="connsiteY8" fmla="*/ 7906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6954">
                        <a:moveTo>
                          <a:pt x="242411" y="7906"/>
                        </a:move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91821" y="0"/>
                          <a:pt x="91726" y="0"/>
                          <a:pt x="91630" y="0"/>
                        </a:cubicBezTo>
                        <a:cubicBezTo>
                          <a:pt x="61055" y="190"/>
                          <a:pt x="30480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141446" y="8572"/>
                          <a:pt x="191452" y="11240"/>
                          <a:pt x="241364" y="14764"/>
                        </a:cubicBezTo>
                        <a:cubicBezTo>
                          <a:pt x="264795" y="15240"/>
                          <a:pt x="288322" y="16002"/>
                          <a:pt x="311849" y="16954"/>
                        </a:cubicBezTo>
                        <a:cubicBezTo>
                          <a:pt x="288798" y="13716"/>
                          <a:pt x="265652" y="10668"/>
                          <a:pt x="242506" y="7906"/>
                        </a:cubicBezTo>
                        <a:cubicBezTo>
                          <a:pt x="242506" y="7906"/>
                          <a:pt x="242506" y="7906"/>
                          <a:pt x="242506" y="790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5" name="Vrije vorm: vorm 9144">
                    <a:extLst>
                      <a:ext uri="{FF2B5EF4-FFF2-40B4-BE49-F238E27FC236}">
                        <a16:creationId xmlns:a16="http://schemas.microsoft.com/office/drawing/2014/main" id="{4139792E-848B-E9B2-123F-DA33971F4904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72392"/>
                    <a:ext cx="295465" cy="10382"/>
                  </a:xfrm>
                  <a:custGeom>
                    <a:avLst/>
                    <a:gdLst>
                      <a:gd name="connsiteX0" fmla="*/ 86678 w 295465"/>
                      <a:gd name="connsiteY0" fmla="*/ 3429 h 10382"/>
                      <a:gd name="connsiteX1" fmla="*/ 86487 w 295465"/>
                      <a:gd name="connsiteY1" fmla="*/ 3429 h 10382"/>
                      <a:gd name="connsiteX2" fmla="*/ 0 w 295465"/>
                      <a:gd name="connsiteY2" fmla="*/ 9049 h 10382"/>
                      <a:gd name="connsiteX3" fmla="*/ 86678 w 295465"/>
                      <a:gd name="connsiteY3" fmla="*/ 10382 h 10382"/>
                      <a:gd name="connsiteX4" fmla="*/ 229076 w 295465"/>
                      <a:gd name="connsiteY4" fmla="*/ 6953 h 10382"/>
                      <a:gd name="connsiteX5" fmla="*/ 295466 w 295465"/>
                      <a:gd name="connsiteY5" fmla="*/ 1905 h 10382"/>
                      <a:gd name="connsiteX6" fmla="*/ 228886 w 295465"/>
                      <a:gd name="connsiteY6" fmla="*/ 0 h 10382"/>
                      <a:gd name="connsiteX7" fmla="*/ 228886 w 295465"/>
                      <a:gd name="connsiteY7" fmla="*/ 0 h 10382"/>
                      <a:gd name="connsiteX8" fmla="*/ 86678 w 295465"/>
                      <a:gd name="connsiteY8" fmla="*/ 3429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86678" y="3429"/>
                        </a:move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228886" y="0"/>
                        </a:lnTo>
                        <a:lnTo>
                          <a:pt x="86678" y="342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6" name="Vrije vorm: vorm 9145">
                    <a:extLst>
                      <a:ext uri="{FF2B5EF4-FFF2-40B4-BE49-F238E27FC236}">
                        <a16:creationId xmlns:a16="http://schemas.microsoft.com/office/drawing/2014/main" id="{4E979CF6-BEC6-22A3-1E9B-8C99C4513DC5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12422"/>
                    <a:ext cx="2605373" cy="35824"/>
                  </a:xfrm>
                  <a:custGeom>
                    <a:avLst/>
                    <a:gdLst>
                      <a:gd name="connsiteX0" fmla="*/ 5620 w 2605373"/>
                      <a:gd name="connsiteY0" fmla="*/ 31814 h 35824"/>
                      <a:gd name="connsiteX1" fmla="*/ 25527 w 2605373"/>
                      <a:gd name="connsiteY1" fmla="*/ 29908 h 35824"/>
                      <a:gd name="connsiteX2" fmla="*/ 30099 w 2605373"/>
                      <a:gd name="connsiteY2" fmla="*/ 29528 h 35824"/>
                      <a:gd name="connsiteX3" fmla="*/ 593503 w 2605373"/>
                      <a:gd name="connsiteY3" fmla="*/ 25051 h 35824"/>
                      <a:gd name="connsiteX4" fmla="*/ 597027 w 2605373"/>
                      <a:gd name="connsiteY4" fmla="*/ 25337 h 35824"/>
                      <a:gd name="connsiteX5" fmla="*/ 771906 w 2605373"/>
                      <a:gd name="connsiteY5" fmla="*/ 35814 h 35824"/>
                      <a:gd name="connsiteX6" fmla="*/ 792385 w 2605373"/>
                      <a:gd name="connsiteY6" fmla="*/ 30671 h 35824"/>
                      <a:gd name="connsiteX7" fmla="*/ 808006 w 2605373"/>
                      <a:gd name="connsiteY7" fmla="*/ 33242 h 35824"/>
                      <a:gd name="connsiteX8" fmla="*/ 1188815 w 2605373"/>
                      <a:gd name="connsiteY8" fmla="*/ 23241 h 35824"/>
                      <a:gd name="connsiteX9" fmla="*/ 1203579 w 2605373"/>
                      <a:gd name="connsiteY9" fmla="*/ 20193 h 35824"/>
                      <a:gd name="connsiteX10" fmla="*/ 1461135 w 2605373"/>
                      <a:gd name="connsiteY10" fmla="*/ 18098 h 35824"/>
                      <a:gd name="connsiteX11" fmla="*/ 1642015 w 2605373"/>
                      <a:gd name="connsiteY11" fmla="*/ 28670 h 35824"/>
                      <a:gd name="connsiteX12" fmla="*/ 1976723 w 2605373"/>
                      <a:gd name="connsiteY12" fmla="*/ 19241 h 35824"/>
                      <a:gd name="connsiteX13" fmla="*/ 1997393 w 2605373"/>
                      <a:gd name="connsiteY13" fmla="*/ 13811 h 35824"/>
                      <a:gd name="connsiteX14" fmla="*/ 2028254 w 2605373"/>
                      <a:gd name="connsiteY14" fmla="*/ 13526 h 35824"/>
                      <a:gd name="connsiteX15" fmla="*/ 2048923 w 2605373"/>
                      <a:gd name="connsiteY15" fmla="*/ 18574 h 35824"/>
                      <a:gd name="connsiteX16" fmla="*/ 2346389 w 2605373"/>
                      <a:gd name="connsiteY16" fmla="*/ 17812 h 35824"/>
                      <a:gd name="connsiteX17" fmla="*/ 2471642 w 2605373"/>
                      <a:gd name="connsiteY17" fmla="*/ 10001 h 35824"/>
                      <a:gd name="connsiteX18" fmla="*/ 2605373 w 2605373"/>
                      <a:gd name="connsiteY18" fmla="*/ 8954 h 35824"/>
                      <a:gd name="connsiteX19" fmla="*/ 2605373 w 2605373"/>
                      <a:gd name="connsiteY19" fmla="*/ 0 h 35824"/>
                      <a:gd name="connsiteX20" fmla="*/ 1810 w 2605373"/>
                      <a:gd name="connsiteY20" fmla="*/ 20669 h 35824"/>
                      <a:gd name="connsiteX21" fmla="*/ 0 w 2605373"/>
                      <a:gd name="connsiteY21" fmla="*/ 20669 h 35824"/>
                      <a:gd name="connsiteX22" fmla="*/ 0 w 2605373"/>
                      <a:gd name="connsiteY22" fmla="*/ 32004 h 35824"/>
                      <a:gd name="connsiteX23" fmla="*/ 5620 w 2605373"/>
                      <a:gd name="connsiteY23" fmla="*/ 31718 h 35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605373" h="35824">
                        <a:moveTo>
                          <a:pt x="5620" y="31814"/>
                        </a:moveTo>
                        <a:cubicBezTo>
                          <a:pt x="12764" y="30861"/>
                          <a:pt x="16669" y="30575"/>
                          <a:pt x="25527" y="29908"/>
                        </a:cubicBezTo>
                        <a:cubicBezTo>
                          <a:pt x="27051" y="29813"/>
                          <a:pt x="28575" y="29623"/>
                          <a:pt x="30099" y="29528"/>
                        </a:cubicBezTo>
                        <a:lnTo>
                          <a:pt x="593503" y="25051"/>
                        </a:lnTo>
                        <a:cubicBezTo>
                          <a:pt x="594646" y="25146"/>
                          <a:pt x="595789" y="25241"/>
                          <a:pt x="597027" y="25337"/>
                        </a:cubicBezTo>
                        <a:cubicBezTo>
                          <a:pt x="655130" y="30480"/>
                          <a:pt x="713137" y="36100"/>
                          <a:pt x="771906" y="35814"/>
                        </a:cubicBezTo>
                        <a:cubicBezTo>
                          <a:pt x="780574" y="35814"/>
                          <a:pt x="787337" y="33814"/>
                          <a:pt x="792385" y="30671"/>
                        </a:cubicBezTo>
                        <a:cubicBezTo>
                          <a:pt x="796671" y="32290"/>
                          <a:pt x="801910" y="33338"/>
                          <a:pt x="808006" y="33242"/>
                        </a:cubicBezTo>
                        <a:cubicBezTo>
                          <a:pt x="935069" y="32195"/>
                          <a:pt x="1062038" y="28861"/>
                          <a:pt x="1188815" y="23241"/>
                        </a:cubicBezTo>
                        <a:cubicBezTo>
                          <a:pt x="1194530" y="22955"/>
                          <a:pt x="1199483" y="21908"/>
                          <a:pt x="1203579" y="20193"/>
                        </a:cubicBezTo>
                        <a:lnTo>
                          <a:pt x="1461135" y="18098"/>
                        </a:lnTo>
                        <a:cubicBezTo>
                          <a:pt x="1521333" y="22289"/>
                          <a:pt x="1581436" y="27623"/>
                          <a:pt x="1642015" y="28670"/>
                        </a:cubicBezTo>
                        <a:cubicBezTo>
                          <a:pt x="1753743" y="30671"/>
                          <a:pt x="1865090" y="20288"/>
                          <a:pt x="1976723" y="19241"/>
                        </a:cubicBezTo>
                        <a:cubicBezTo>
                          <a:pt x="1985486" y="19241"/>
                          <a:pt x="1992344" y="17050"/>
                          <a:pt x="1997393" y="13811"/>
                        </a:cubicBezTo>
                        <a:lnTo>
                          <a:pt x="2028254" y="13526"/>
                        </a:lnTo>
                        <a:cubicBezTo>
                          <a:pt x="2033302" y="16669"/>
                          <a:pt x="2040160" y="18669"/>
                          <a:pt x="2048923" y="18574"/>
                        </a:cubicBezTo>
                        <a:cubicBezTo>
                          <a:pt x="2147983" y="17812"/>
                          <a:pt x="2247424" y="21717"/>
                          <a:pt x="2346389" y="17812"/>
                        </a:cubicBezTo>
                        <a:cubicBezTo>
                          <a:pt x="2388203" y="16193"/>
                          <a:pt x="2429923" y="13049"/>
                          <a:pt x="2471642" y="10001"/>
                        </a:cubicBezTo>
                        <a:lnTo>
                          <a:pt x="2605373" y="8954"/>
                        </a:lnTo>
                        <a:lnTo>
                          <a:pt x="2605373" y="0"/>
                        </a:lnTo>
                        <a:cubicBezTo>
                          <a:pt x="2605373" y="0"/>
                          <a:pt x="1810" y="20669"/>
                          <a:pt x="1810" y="20669"/>
                        </a:cubicBezTo>
                        <a:lnTo>
                          <a:pt x="0" y="20669"/>
                        </a:lnTo>
                        <a:cubicBezTo>
                          <a:pt x="0" y="20669"/>
                          <a:pt x="0" y="32004"/>
                          <a:pt x="0" y="32004"/>
                        </a:cubicBezTo>
                        <a:cubicBezTo>
                          <a:pt x="1905" y="32004"/>
                          <a:pt x="3810" y="32004"/>
                          <a:pt x="5620" y="3171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7" name="Vrije vorm: vorm 9146">
                    <a:extLst>
                      <a:ext uri="{FF2B5EF4-FFF2-40B4-BE49-F238E27FC236}">
                        <a16:creationId xmlns:a16="http://schemas.microsoft.com/office/drawing/2014/main" id="{04F85885-99D0-0ABA-BEDB-6D0349046156}"/>
                      </a:ext>
                    </a:extLst>
                  </p:cNvPr>
                  <p:cNvSpPr/>
                  <p:nvPr/>
                </p:nvSpPr>
                <p:spPr>
                  <a:xfrm>
                    <a:off x="9991160" y="2399315"/>
                    <a:ext cx="51530" cy="3619"/>
                  </a:xfrm>
                  <a:custGeom>
                    <a:avLst/>
                    <a:gdLst>
                      <a:gd name="connsiteX0" fmla="*/ 51530 w 51530"/>
                      <a:gd name="connsiteY0" fmla="*/ 1715 h 3619"/>
                      <a:gd name="connsiteX1" fmla="*/ 51530 w 51530"/>
                      <a:gd name="connsiteY1" fmla="*/ 0 h 3619"/>
                      <a:gd name="connsiteX2" fmla="*/ 0 w 51530"/>
                      <a:gd name="connsiteY2" fmla="*/ 3620 h 3619"/>
                      <a:gd name="connsiteX3" fmla="*/ 51530 w 51530"/>
                      <a:gd name="connsiteY3" fmla="*/ 1619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30" h="3619">
                        <a:moveTo>
                          <a:pt x="51530" y="1715"/>
                        </a:moveTo>
                        <a:lnTo>
                          <a:pt x="51530" y="0"/>
                        </a:lnTo>
                        <a:cubicBezTo>
                          <a:pt x="34385" y="1238"/>
                          <a:pt x="17240" y="2572"/>
                          <a:pt x="0" y="3620"/>
                        </a:cubicBezTo>
                        <a:cubicBezTo>
                          <a:pt x="17145" y="3143"/>
                          <a:pt x="34385" y="2381"/>
                          <a:pt x="51530" y="1619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8" name="Vrije vorm: vorm 9147">
                    <a:extLst>
                      <a:ext uri="{FF2B5EF4-FFF2-40B4-BE49-F238E27FC236}">
                        <a16:creationId xmlns:a16="http://schemas.microsoft.com/office/drawing/2014/main" id="{F0CEA1BF-C223-AEC6-6EDB-BF7AFB8E8D69}"/>
                      </a:ext>
                    </a:extLst>
                  </p:cNvPr>
                  <p:cNvSpPr/>
                  <p:nvPr/>
                </p:nvSpPr>
                <p:spPr>
                  <a:xfrm>
                    <a:off x="7437222" y="2121661"/>
                    <a:ext cx="2605563" cy="382619"/>
                  </a:xfrm>
                  <a:custGeom>
                    <a:avLst/>
                    <a:gdLst>
                      <a:gd name="connsiteX0" fmla="*/ 2605469 w 2605563"/>
                      <a:gd name="connsiteY0" fmla="*/ 338138 h 382619"/>
                      <a:gd name="connsiteX1" fmla="*/ 2529459 w 2605563"/>
                      <a:gd name="connsiteY1" fmla="*/ 339947 h 382619"/>
                      <a:gd name="connsiteX2" fmla="*/ 2121218 w 2605563"/>
                      <a:gd name="connsiteY2" fmla="*/ 339662 h 382619"/>
                      <a:gd name="connsiteX3" fmla="*/ 1930718 w 2605563"/>
                      <a:gd name="connsiteY3" fmla="*/ 333470 h 382619"/>
                      <a:gd name="connsiteX4" fmla="*/ 1981581 w 2605563"/>
                      <a:gd name="connsiteY4" fmla="*/ 331851 h 382619"/>
                      <a:gd name="connsiteX5" fmla="*/ 1930718 w 2605563"/>
                      <a:gd name="connsiteY5" fmla="*/ 330232 h 382619"/>
                      <a:gd name="connsiteX6" fmla="*/ 2121503 w 2605563"/>
                      <a:gd name="connsiteY6" fmla="*/ 324231 h 382619"/>
                      <a:gd name="connsiteX7" fmla="*/ 2529745 w 2605563"/>
                      <a:gd name="connsiteY7" fmla="*/ 324517 h 382619"/>
                      <a:gd name="connsiteX8" fmla="*/ 2605469 w 2605563"/>
                      <a:gd name="connsiteY8" fmla="*/ 326422 h 382619"/>
                      <a:gd name="connsiteX9" fmla="*/ 2605469 w 2605563"/>
                      <a:gd name="connsiteY9" fmla="*/ 280988 h 382619"/>
                      <a:gd name="connsiteX10" fmla="*/ 2467070 w 2605563"/>
                      <a:gd name="connsiteY10" fmla="*/ 289084 h 382619"/>
                      <a:gd name="connsiteX11" fmla="*/ 2160365 w 2605563"/>
                      <a:gd name="connsiteY11" fmla="*/ 284512 h 382619"/>
                      <a:gd name="connsiteX12" fmla="*/ 2018824 w 2605563"/>
                      <a:gd name="connsiteY12" fmla="*/ 271463 h 382619"/>
                      <a:gd name="connsiteX13" fmla="*/ 2093881 w 2605563"/>
                      <a:gd name="connsiteY13" fmla="*/ 275749 h 382619"/>
                      <a:gd name="connsiteX14" fmla="*/ 2018824 w 2605563"/>
                      <a:gd name="connsiteY14" fmla="*/ 268224 h 382619"/>
                      <a:gd name="connsiteX15" fmla="*/ 2161318 w 2605563"/>
                      <a:gd name="connsiteY15" fmla="*/ 275272 h 382619"/>
                      <a:gd name="connsiteX16" fmla="*/ 2466785 w 2605563"/>
                      <a:gd name="connsiteY16" fmla="*/ 279845 h 382619"/>
                      <a:gd name="connsiteX17" fmla="*/ 2605469 w 2605563"/>
                      <a:gd name="connsiteY17" fmla="*/ 276320 h 382619"/>
                      <a:gd name="connsiteX18" fmla="*/ 2605469 w 2605563"/>
                      <a:gd name="connsiteY18" fmla="*/ 109633 h 382619"/>
                      <a:gd name="connsiteX19" fmla="*/ 2398109 w 2605563"/>
                      <a:gd name="connsiteY19" fmla="*/ 121634 h 382619"/>
                      <a:gd name="connsiteX20" fmla="*/ 2122646 w 2605563"/>
                      <a:gd name="connsiteY20" fmla="*/ 120491 h 382619"/>
                      <a:gd name="connsiteX21" fmla="*/ 1671923 w 2605563"/>
                      <a:gd name="connsiteY21" fmla="*/ 105537 h 382619"/>
                      <a:gd name="connsiteX22" fmla="*/ 1220819 w 2605563"/>
                      <a:gd name="connsiteY22" fmla="*/ 116872 h 382619"/>
                      <a:gd name="connsiteX23" fmla="*/ 798100 w 2605563"/>
                      <a:gd name="connsiteY23" fmla="*/ 122872 h 382619"/>
                      <a:gd name="connsiteX24" fmla="*/ 910685 w 2605563"/>
                      <a:gd name="connsiteY24" fmla="*/ 119920 h 382619"/>
                      <a:gd name="connsiteX25" fmla="*/ 798100 w 2605563"/>
                      <a:gd name="connsiteY25" fmla="*/ 119634 h 382619"/>
                      <a:gd name="connsiteX26" fmla="*/ 1219676 w 2605563"/>
                      <a:gd name="connsiteY26" fmla="*/ 101441 h 382619"/>
                      <a:gd name="connsiteX27" fmla="*/ 1672400 w 2605563"/>
                      <a:gd name="connsiteY27" fmla="*/ 90107 h 382619"/>
                      <a:gd name="connsiteX28" fmla="*/ 2124075 w 2605563"/>
                      <a:gd name="connsiteY28" fmla="*/ 105061 h 382619"/>
                      <a:gd name="connsiteX29" fmla="*/ 2398109 w 2605563"/>
                      <a:gd name="connsiteY29" fmla="*/ 112300 h 382619"/>
                      <a:gd name="connsiteX30" fmla="*/ 2605469 w 2605563"/>
                      <a:gd name="connsiteY30" fmla="*/ 104966 h 382619"/>
                      <a:gd name="connsiteX31" fmla="*/ 2605469 w 2605563"/>
                      <a:gd name="connsiteY31" fmla="*/ 0 h 382619"/>
                      <a:gd name="connsiteX32" fmla="*/ 2471642 w 2605563"/>
                      <a:gd name="connsiteY32" fmla="*/ 1048 h 382619"/>
                      <a:gd name="connsiteX33" fmla="*/ 2346389 w 2605563"/>
                      <a:gd name="connsiteY33" fmla="*/ 8858 h 382619"/>
                      <a:gd name="connsiteX34" fmla="*/ 2048923 w 2605563"/>
                      <a:gd name="connsiteY34" fmla="*/ 9620 h 382619"/>
                      <a:gd name="connsiteX35" fmla="*/ 2028254 w 2605563"/>
                      <a:gd name="connsiteY35" fmla="*/ 4572 h 382619"/>
                      <a:gd name="connsiteX36" fmla="*/ 1997393 w 2605563"/>
                      <a:gd name="connsiteY36" fmla="*/ 4858 h 382619"/>
                      <a:gd name="connsiteX37" fmla="*/ 1976723 w 2605563"/>
                      <a:gd name="connsiteY37" fmla="*/ 10287 h 382619"/>
                      <a:gd name="connsiteX38" fmla="*/ 1642015 w 2605563"/>
                      <a:gd name="connsiteY38" fmla="*/ 19717 h 382619"/>
                      <a:gd name="connsiteX39" fmla="*/ 1461135 w 2605563"/>
                      <a:gd name="connsiteY39" fmla="*/ 9144 h 382619"/>
                      <a:gd name="connsiteX40" fmla="*/ 1203579 w 2605563"/>
                      <a:gd name="connsiteY40" fmla="*/ 11240 h 382619"/>
                      <a:gd name="connsiteX41" fmla="*/ 1188815 w 2605563"/>
                      <a:gd name="connsiteY41" fmla="*/ 14288 h 382619"/>
                      <a:gd name="connsiteX42" fmla="*/ 808006 w 2605563"/>
                      <a:gd name="connsiteY42" fmla="*/ 24289 h 382619"/>
                      <a:gd name="connsiteX43" fmla="*/ 792385 w 2605563"/>
                      <a:gd name="connsiteY43" fmla="*/ 21717 h 382619"/>
                      <a:gd name="connsiteX44" fmla="*/ 771906 w 2605563"/>
                      <a:gd name="connsiteY44" fmla="*/ 26860 h 382619"/>
                      <a:gd name="connsiteX45" fmla="*/ 597027 w 2605563"/>
                      <a:gd name="connsiteY45" fmla="*/ 16383 h 382619"/>
                      <a:gd name="connsiteX46" fmla="*/ 593503 w 2605563"/>
                      <a:gd name="connsiteY46" fmla="*/ 16097 h 382619"/>
                      <a:gd name="connsiteX47" fmla="*/ 30099 w 2605563"/>
                      <a:gd name="connsiteY47" fmla="*/ 20574 h 382619"/>
                      <a:gd name="connsiteX48" fmla="*/ 25527 w 2605563"/>
                      <a:gd name="connsiteY48" fmla="*/ 20955 h 382619"/>
                      <a:gd name="connsiteX49" fmla="*/ 5620 w 2605563"/>
                      <a:gd name="connsiteY49" fmla="*/ 22860 h 382619"/>
                      <a:gd name="connsiteX50" fmla="*/ 0 w 2605563"/>
                      <a:gd name="connsiteY50" fmla="*/ 23146 h 382619"/>
                      <a:gd name="connsiteX51" fmla="*/ 0 w 2605563"/>
                      <a:gd name="connsiteY51" fmla="*/ 63722 h 382619"/>
                      <a:gd name="connsiteX52" fmla="*/ 220028 w 2605563"/>
                      <a:gd name="connsiteY52" fmla="*/ 57150 h 382619"/>
                      <a:gd name="connsiteX53" fmla="*/ 325374 w 2605563"/>
                      <a:gd name="connsiteY53" fmla="*/ 58865 h 382619"/>
                      <a:gd name="connsiteX54" fmla="*/ 297466 w 2605563"/>
                      <a:gd name="connsiteY54" fmla="*/ 61627 h 382619"/>
                      <a:gd name="connsiteX55" fmla="*/ 325374 w 2605563"/>
                      <a:gd name="connsiteY55" fmla="*/ 62103 h 382619"/>
                      <a:gd name="connsiteX56" fmla="*/ 221075 w 2605563"/>
                      <a:gd name="connsiteY56" fmla="*/ 72580 h 382619"/>
                      <a:gd name="connsiteX57" fmla="*/ 190 w 2605563"/>
                      <a:gd name="connsiteY57" fmla="*/ 79153 h 382619"/>
                      <a:gd name="connsiteX58" fmla="*/ 190 w 2605563"/>
                      <a:gd name="connsiteY58" fmla="*/ 220218 h 382619"/>
                      <a:gd name="connsiteX59" fmla="*/ 213360 w 2605563"/>
                      <a:gd name="connsiteY59" fmla="*/ 219075 h 382619"/>
                      <a:gd name="connsiteX60" fmla="*/ 348615 w 2605563"/>
                      <a:gd name="connsiteY60" fmla="*/ 220218 h 382619"/>
                      <a:gd name="connsiteX61" fmla="*/ 276511 w 2605563"/>
                      <a:gd name="connsiteY61" fmla="*/ 222790 h 382619"/>
                      <a:gd name="connsiteX62" fmla="*/ 348615 w 2605563"/>
                      <a:gd name="connsiteY62" fmla="*/ 223457 h 382619"/>
                      <a:gd name="connsiteX63" fmla="*/ 213360 w 2605563"/>
                      <a:gd name="connsiteY63" fmla="*/ 228314 h 382619"/>
                      <a:gd name="connsiteX64" fmla="*/ 190 w 2605563"/>
                      <a:gd name="connsiteY64" fmla="*/ 229457 h 382619"/>
                      <a:gd name="connsiteX65" fmla="*/ 190 w 2605563"/>
                      <a:gd name="connsiteY65" fmla="*/ 327660 h 382619"/>
                      <a:gd name="connsiteX66" fmla="*/ 413480 w 2605563"/>
                      <a:gd name="connsiteY66" fmla="*/ 332804 h 382619"/>
                      <a:gd name="connsiteX67" fmla="*/ 865822 w 2605563"/>
                      <a:gd name="connsiteY67" fmla="*/ 330803 h 382619"/>
                      <a:gd name="connsiteX68" fmla="*/ 1092041 w 2605563"/>
                      <a:gd name="connsiteY68" fmla="*/ 324707 h 382619"/>
                      <a:gd name="connsiteX69" fmla="*/ 1318641 w 2605563"/>
                      <a:gd name="connsiteY69" fmla="*/ 325755 h 382619"/>
                      <a:gd name="connsiteX70" fmla="*/ 1864900 w 2605563"/>
                      <a:gd name="connsiteY70" fmla="*/ 364712 h 382619"/>
                      <a:gd name="connsiteX71" fmla="*/ 1576292 w 2605563"/>
                      <a:gd name="connsiteY71" fmla="*/ 343662 h 382619"/>
                      <a:gd name="connsiteX72" fmla="*/ 1864900 w 2605563"/>
                      <a:gd name="connsiteY72" fmla="*/ 367951 h 382619"/>
                      <a:gd name="connsiteX73" fmla="*/ 1317974 w 2605563"/>
                      <a:gd name="connsiteY73" fmla="*/ 335090 h 382619"/>
                      <a:gd name="connsiteX74" fmla="*/ 1092137 w 2605563"/>
                      <a:gd name="connsiteY74" fmla="*/ 334042 h 382619"/>
                      <a:gd name="connsiteX75" fmla="*/ 865918 w 2605563"/>
                      <a:gd name="connsiteY75" fmla="*/ 340138 h 382619"/>
                      <a:gd name="connsiteX76" fmla="*/ 413004 w 2605563"/>
                      <a:gd name="connsiteY76" fmla="*/ 342138 h 382619"/>
                      <a:gd name="connsiteX77" fmla="*/ 0 w 2605563"/>
                      <a:gd name="connsiteY77" fmla="*/ 331089 h 382619"/>
                      <a:gd name="connsiteX78" fmla="*/ 0 w 2605563"/>
                      <a:gd name="connsiteY78" fmla="*/ 350996 h 382619"/>
                      <a:gd name="connsiteX79" fmla="*/ 58865 w 2605563"/>
                      <a:gd name="connsiteY79" fmla="*/ 345758 h 382619"/>
                      <a:gd name="connsiteX80" fmla="*/ 362331 w 2605563"/>
                      <a:gd name="connsiteY80" fmla="*/ 342138 h 382619"/>
                      <a:gd name="connsiteX81" fmla="*/ 545592 w 2605563"/>
                      <a:gd name="connsiteY81" fmla="*/ 354140 h 382619"/>
                      <a:gd name="connsiteX82" fmla="*/ 496824 w 2605563"/>
                      <a:gd name="connsiteY82" fmla="*/ 353759 h 382619"/>
                      <a:gd name="connsiteX83" fmla="*/ 545592 w 2605563"/>
                      <a:gd name="connsiteY83" fmla="*/ 357378 h 382619"/>
                      <a:gd name="connsiteX84" fmla="*/ 361569 w 2605563"/>
                      <a:gd name="connsiteY84" fmla="*/ 357569 h 382619"/>
                      <a:gd name="connsiteX85" fmla="*/ 59912 w 2605563"/>
                      <a:gd name="connsiteY85" fmla="*/ 361188 h 382619"/>
                      <a:gd name="connsiteX86" fmla="*/ 4667 w 2605563"/>
                      <a:gd name="connsiteY86" fmla="*/ 361283 h 382619"/>
                      <a:gd name="connsiteX87" fmla="*/ 16955 w 2605563"/>
                      <a:gd name="connsiteY87" fmla="*/ 382619 h 382619"/>
                      <a:gd name="connsiteX88" fmla="*/ 2591943 w 2605563"/>
                      <a:gd name="connsiteY88" fmla="*/ 362045 h 382619"/>
                      <a:gd name="connsiteX89" fmla="*/ 2605564 w 2605563"/>
                      <a:gd name="connsiteY89" fmla="*/ 346900 h 382619"/>
                      <a:gd name="connsiteX90" fmla="*/ 2605564 w 2605563"/>
                      <a:gd name="connsiteY90" fmla="*/ 338328 h 382619"/>
                      <a:gd name="connsiteX91" fmla="*/ 1749266 w 2605563"/>
                      <a:gd name="connsiteY91" fmla="*/ 226504 h 382619"/>
                      <a:gd name="connsiteX92" fmla="*/ 1300163 w 2605563"/>
                      <a:gd name="connsiteY92" fmla="*/ 230219 h 382619"/>
                      <a:gd name="connsiteX93" fmla="*/ 1090136 w 2605563"/>
                      <a:gd name="connsiteY93" fmla="*/ 228505 h 382619"/>
                      <a:gd name="connsiteX94" fmla="*/ 1146048 w 2605563"/>
                      <a:gd name="connsiteY94" fmla="*/ 225742 h 382619"/>
                      <a:gd name="connsiteX95" fmla="*/ 1090136 w 2605563"/>
                      <a:gd name="connsiteY95" fmla="*/ 225266 h 382619"/>
                      <a:gd name="connsiteX96" fmla="*/ 1299877 w 2605563"/>
                      <a:gd name="connsiteY96" fmla="*/ 214789 h 382619"/>
                      <a:gd name="connsiteX97" fmla="*/ 1749552 w 2605563"/>
                      <a:gd name="connsiteY97" fmla="*/ 211074 h 382619"/>
                      <a:gd name="connsiteX98" fmla="*/ 2022634 w 2605563"/>
                      <a:gd name="connsiteY98" fmla="*/ 218694 h 382619"/>
                      <a:gd name="connsiteX99" fmla="*/ 1949863 w 2605563"/>
                      <a:gd name="connsiteY99" fmla="*/ 219742 h 382619"/>
                      <a:gd name="connsiteX100" fmla="*/ 2022634 w 2605563"/>
                      <a:gd name="connsiteY100" fmla="*/ 221933 h 382619"/>
                      <a:gd name="connsiteX101" fmla="*/ 1749266 w 2605563"/>
                      <a:gd name="connsiteY101" fmla="*/ 226600 h 382619"/>
                      <a:gd name="connsiteX102" fmla="*/ 1979962 w 2605563"/>
                      <a:gd name="connsiteY102" fmla="*/ 257651 h 382619"/>
                      <a:gd name="connsiteX103" fmla="*/ 1867472 w 2605563"/>
                      <a:gd name="connsiteY103" fmla="*/ 264700 h 382619"/>
                      <a:gd name="connsiteX104" fmla="*/ 1682591 w 2605563"/>
                      <a:gd name="connsiteY104" fmla="*/ 268319 h 382619"/>
                      <a:gd name="connsiteX105" fmla="*/ 1595819 w 2605563"/>
                      <a:gd name="connsiteY105" fmla="*/ 264795 h 382619"/>
                      <a:gd name="connsiteX106" fmla="*/ 1618869 w 2605563"/>
                      <a:gd name="connsiteY106" fmla="*/ 262509 h 382619"/>
                      <a:gd name="connsiteX107" fmla="*/ 1595819 w 2605563"/>
                      <a:gd name="connsiteY107" fmla="*/ 261557 h 382619"/>
                      <a:gd name="connsiteX108" fmla="*/ 1681925 w 2605563"/>
                      <a:gd name="connsiteY108" fmla="*/ 252889 h 382619"/>
                      <a:gd name="connsiteX109" fmla="*/ 1867281 w 2605563"/>
                      <a:gd name="connsiteY109" fmla="*/ 249174 h 382619"/>
                      <a:gd name="connsiteX110" fmla="*/ 1979962 w 2605563"/>
                      <a:gd name="connsiteY110" fmla="*/ 254317 h 382619"/>
                      <a:gd name="connsiteX111" fmla="*/ 1949958 w 2605563"/>
                      <a:gd name="connsiteY111" fmla="*/ 256222 h 382619"/>
                      <a:gd name="connsiteX112" fmla="*/ 1979962 w 2605563"/>
                      <a:gd name="connsiteY112" fmla="*/ 257556 h 382619"/>
                      <a:gd name="connsiteX113" fmla="*/ 2603754 w 2605563"/>
                      <a:gd name="connsiteY113" fmla="*/ 240887 h 382619"/>
                      <a:gd name="connsiteX114" fmla="*/ 2504599 w 2605563"/>
                      <a:gd name="connsiteY114" fmla="*/ 246888 h 382619"/>
                      <a:gd name="connsiteX115" fmla="*/ 2342007 w 2605563"/>
                      <a:gd name="connsiteY115" fmla="*/ 250126 h 382619"/>
                      <a:gd name="connsiteX116" fmla="*/ 2265521 w 2605563"/>
                      <a:gd name="connsiteY116" fmla="*/ 246983 h 382619"/>
                      <a:gd name="connsiteX117" fmla="*/ 2285810 w 2605563"/>
                      <a:gd name="connsiteY117" fmla="*/ 244602 h 382619"/>
                      <a:gd name="connsiteX118" fmla="*/ 2265521 w 2605563"/>
                      <a:gd name="connsiteY118" fmla="*/ 243745 h 382619"/>
                      <a:gd name="connsiteX119" fmla="*/ 2341150 w 2605563"/>
                      <a:gd name="connsiteY119" fmla="*/ 234696 h 382619"/>
                      <a:gd name="connsiteX120" fmla="*/ 2504504 w 2605563"/>
                      <a:gd name="connsiteY120" fmla="*/ 231458 h 382619"/>
                      <a:gd name="connsiteX121" fmla="*/ 2603659 w 2605563"/>
                      <a:gd name="connsiteY121" fmla="*/ 237649 h 382619"/>
                      <a:gd name="connsiteX122" fmla="*/ 2577275 w 2605563"/>
                      <a:gd name="connsiteY122" fmla="*/ 239268 h 382619"/>
                      <a:gd name="connsiteX123" fmla="*/ 2603659 w 2605563"/>
                      <a:gd name="connsiteY123" fmla="*/ 240887 h 382619"/>
                      <a:gd name="connsiteX124" fmla="*/ 2194941 w 2605563"/>
                      <a:gd name="connsiteY124" fmla="*/ 138303 h 382619"/>
                      <a:gd name="connsiteX125" fmla="*/ 2344960 w 2605563"/>
                      <a:gd name="connsiteY125" fmla="*/ 145066 h 382619"/>
                      <a:gd name="connsiteX126" fmla="*/ 2436305 w 2605563"/>
                      <a:gd name="connsiteY126" fmla="*/ 149733 h 382619"/>
                      <a:gd name="connsiteX127" fmla="*/ 2387537 w 2605563"/>
                      <a:gd name="connsiteY127" fmla="*/ 150495 h 382619"/>
                      <a:gd name="connsiteX128" fmla="*/ 2436305 w 2605563"/>
                      <a:gd name="connsiteY128" fmla="*/ 152971 h 382619"/>
                      <a:gd name="connsiteX129" fmla="*/ 2344388 w 2605563"/>
                      <a:gd name="connsiteY129" fmla="*/ 154400 h 382619"/>
                      <a:gd name="connsiteX130" fmla="*/ 2193893 w 2605563"/>
                      <a:gd name="connsiteY130" fmla="*/ 147638 h 382619"/>
                      <a:gd name="connsiteX131" fmla="*/ 2124551 w 2605563"/>
                      <a:gd name="connsiteY131" fmla="*/ 139732 h 382619"/>
                      <a:gd name="connsiteX132" fmla="*/ 2161508 w 2605563"/>
                      <a:gd name="connsiteY132" fmla="*/ 140684 h 382619"/>
                      <a:gd name="connsiteX133" fmla="*/ 2124551 w 2605563"/>
                      <a:gd name="connsiteY133" fmla="*/ 136493 h 382619"/>
                      <a:gd name="connsiteX134" fmla="*/ 2195036 w 2605563"/>
                      <a:gd name="connsiteY134" fmla="*/ 138303 h 382619"/>
                      <a:gd name="connsiteX135" fmla="*/ 955453 w 2605563"/>
                      <a:gd name="connsiteY135" fmla="*/ 146780 h 382619"/>
                      <a:gd name="connsiteX136" fmla="*/ 1061371 w 2605563"/>
                      <a:gd name="connsiteY136" fmla="*/ 140208 h 382619"/>
                      <a:gd name="connsiteX137" fmla="*/ 1126236 w 2605563"/>
                      <a:gd name="connsiteY137" fmla="*/ 138684 h 382619"/>
                      <a:gd name="connsiteX138" fmla="*/ 1092041 w 2605563"/>
                      <a:gd name="connsiteY138" fmla="*/ 142684 h 382619"/>
                      <a:gd name="connsiteX139" fmla="*/ 1126236 w 2605563"/>
                      <a:gd name="connsiteY139" fmla="*/ 141922 h 382619"/>
                      <a:gd name="connsiteX140" fmla="*/ 1062323 w 2605563"/>
                      <a:gd name="connsiteY140" fmla="*/ 149447 h 382619"/>
                      <a:gd name="connsiteX141" fmla="*/ 956215 w 2605563"/>
                      <a:gd name="connsiteY141" fmla="*/ 156020 h 382619"/>
                      <a:gd name="connsiteX142" fmla="*/ 906304 w 2605563"/>
                      <a:gd name="connsiteY142" fmla="*/ 155734 h 382619"/>
                      <a:gd name="connsiteX143" fmla="*/ 932688 w 2605563"/>
                      <a:gd name="connsiteY143" fmla="*/ 152686 h 382619"/>
                      <a:gd name="connsiteX144" fmla="*/ 906304 w 2605563"/>
                      <a:gd name="connsiteY144" fmla="*/ 152495 h 382619"/>
                      <a:gd name="connsiteX145" fmla="*/ 955453 w 2605563"/>
                      <a:gd name="connsiteY145" fmla="*/ 146685 h 382619"/>
                      <a:gd name="connsiteX146" fmla="*/ 2364010 w 2605563"/>
                      <a:gd name="connsiteY146" fmla="*/ 76009 h 382619"/>
                      <a:gd name="connsiteX147" fmla="*/ 2236565 w 2605563"/>
                      <a:gd name="connsiteY147" fmla="*/ 78200 h 382619"/>
                      <a:gd name="connsiteX148" fmla="*/ 2364010 w 2605563"/>
                      <a:gd name="connsiteY148" fmla="*/ 79248 h 382619"/>
                      <a:gd name="connsiteX149" fmla="*/ 1885760 w 2605563"/>
                      <a:gd name="connsiteY149" fmla="*/ 87630 h 382619"/>
                      <a:gd name="connsiteX150" fmla="*/ 1099471 w 2605563"/>
                      <a:gd name="connsiteY150" fmla="*/ 91345 h 382619"/>
                      <a:gd name="connsiteX151" fmla="*/ 732282 w 2605563"/>
                      <a:gd name="connsiteY151" fmla="*/ 86963 h 382619"/>
                      <a:gd name="connsiteX152" fmla="*/ 830199 w 2605563"/>
                      <a:gd name="connsiteY152" fmla="*/ 84868 h 382619"/>
                      <a:gd name="connsiteX153" fmla="*/ 732282 w 2605563"/>
                      <a:gd name="connsiteY153" fmla="*/ 83725 h 382619"/>
                      <a:gd name="connsiteX154" fmla="*/ 1099566 w 2605563"/>
                      <a:gd name="connsiteY154" fmla="*/ 75914 h 382619"/>
                      <a:gd name="connsiteX155" fmla="*/ 1885855 w 2605563"/>
                      <a:gd name="connsiteY155" fmla="*/ 72200 h 382619"/>
                      <a:gd name="connsiteX156" fmla="*/ 2364010 w 2605563"/>
                      <a:gd name="connsiteY156" fmla="*/ 76009 h 382619"/>
                      <a:gd name="connsiteX157" fmla="*/ 883539 w 2605563"/>
                      <a:gd name="connsiteY157" fmla="*/ 39529 h 382619"/>
                      <a:gd name="connsiteX158" fmla="*/ 1309211 w 2605563"/>
                      <a:gd name="connsiteY158" fmla="*/ 38767 h 382619"/>
                      <a:gd name="connsiteX159" fmla="*/ 1521905 w 2605563"/>
                      <a:gd name="connsiteY159" fmla="*/ 35719 h 382619"/>
                      <a:gd name="connsiteX160" fmla="*/ 1734502 w 2605563"/>
                      <a:gd name="connsiteY160" fmla="*/ 30099 h 382619"/>
                      <a:gd name="connsiteX161" fmla="*/ 2251805 w 2605563"/>
                      <a:gd name="connsiteY161" fmla="*/ 12287 h 382619"/>
                      <a:gd name="connsiteX162" fmla="*/ 2114550 w 2605563"/>
                      <a:gd name="connsiteY162" fmla="*/ 21622 h 382619"/>
                      <a:gd name="connsiteX163" fmla="*/ 2251805 w 2605563"/>
                      <a:gd name="connsiteY163" fmla="*/ 15526 h 382619"/>
                      <a:gd name="connsiteX164" fmla="*/ 1735265 w 2605563"/>
                      <a:gd name="connsiteY164" fmla="*/ 45434 h 382619"/>
                      <a:gd name="connsiteX165" fmla="*/ 1522286 w 2605563"/>
                      <a:gd name="connsiteY165" fmla="*/ 51054 h 382619"/>
                      <a:gd name="connsiteX166" fmla="*/ 1309211 w 2605563"/>
                      <a:gd name="connsiteY166" fmla="*/ 54102 h 382619"/>
                      <a:gd name="connsiteX167" fmla="*/ 883349 w 2605563"/>
                      <a:gd name="connsiteY167" fmla="*/ 54864 h 382619"/>
                      <a:gd name="connsiteX168" fmla="*/ 485966 w 2605563"/>
                      <a:gd name="connsiteY168" fmla="*/ 60008 h 382619"/>
                      <a:gd name="connsiteX169" fmla="*/ 591598 w 2605563"/>
                      <a:gd name="connsiteY169" fmla="*/ 53054 h 382619"/>
                      <a:gd name="connsiteX170" fmla="*/ 485966 w 2605563"/>
                      <a:gd name="connsiteY170" fmla="*/ 56769 h 382619"/>
                      <a:gd name="connsiteX171" fmla="*/ 883444 w 2605563"/>
                      <a:gd name="connsiteY171" fmla="*/ 39433 h 382619"/>
                      <a:gd name="connsiteX172" fmla="*/ 487775 w 2605563"/>
                      <a:gd name="connsiteY172" fmla="*/ 99917 h 382619"/>
                      <a:gd name="connsiteX173" fmla="*/ 596360 w 2605563"/>
                      <a:gd name="connsiteY173" fmla="*/ 96298 h 382619"/>
                      <a:gd name="connsiteX174" fmla="*/ 663321 w 2605563"/>
                      <a:gd name="connsiteY174" fmla="*/ 98108 h 382619"/>
                      <a:gd name="connsiteX175" fmla="*/ 645700 w 2605563"/>
                      <a:gd name="connsiteY175" fmla="*/ 100870 h 382619"/>
                      <a:gd name="connsiteX176" fmla="*/ 663321 w 2605563"/>
                      <a:gd name="connsiteY176" fmla="*/ 101346 h 382619"/>
                      <a:gd name="connsiteX177" fmla="*/ 597789 w 2605563"/>
                      <a:gd name="connsiteY177" fmla="*/ 111728 h 382619"/>
                      <a:gd name="connsiteX178" fmla="*/ 487966 w 2605563"/>
                      <a:gd name="connsiteY178" fmla="*/ 115443 h 382619"/>
                      <a:gd name="connsiteX179" fmla="*/ 436817 w 2605563"/>
                      <a:gd name="connsiteY179" fmla="*/ 109633 h 382619"/>
                      <a:gd name="connsiteX180" fmla="*/ 450437 w 2605563"/>
                      <a:gd name="connsiteY180" fmla="*/ 107918 h 382619"/>
                      <a:gd name="connsiteX181" fmla="*/ 436817 w 2605563"/>
                      <a:gd name="connsiteY181" fmla="*/ 106394 h 382619"/>
                      <a:gd name="connsiteX182" fmla="*/ 487775 w 2605563"/>
                      <a:gd name="connsiteY182" fmla="*/ 100013 h 382619"/>
                      <a:gd name="connsiteX183" fmla="*/ 141256 w 2605563"/>
                      <a:gd name="connsiteY183" fmla="*/ 172593 h 382619"/>
                      <a:gd name="connsiteX184" fmla="*/ 285750 w 2605563"/>
                      <a:gd name="connsiteY184" fmla="*/ 171736 h 382619"/>
                      <a:gd name="connsiteX185" fmla="*/ 141256 w 2605563"/>
                      <a:gd name="connsiteY185" fmla="*/ 169259 h 382619"/>
                      <a:gd name="connsiteX186" fmla="*/ 683705 w 2605563"/>
                      <a:gd name="connsiteY186" fmla="*/ 166211 h 382619"/>
                      <a:gd name="connsiteX187" fmla="*/ 1264063 w 2605563"/>
                      <a:gd name="connsiteY187" fmla="*/ 169450 h 382619"/>
                      <a:gd name="connsiteX188" fmla="*/ 1554290 w 2605563"/>
                      <a:gd name="connsiteY188" fmla="*/ 171069 h 382619"/>
                      <a:gd name="connsiteX189" fmla="*/ 1699355 w 2605563"/>
                      <a:gd name="connsiteY189" fmla="*/ 171926 h 382619"/>
                      <a:gd name="connsiteX190" fmla="*/ 1844612 w 2605563"/>
                      <a:gd name="connsiteY190" fmla="*/ 173355 h 382619"/>
                      <a:gd name="connsiteX191" fmla="*/ 1932908 w 2605563"/>
                      <a:gd name="connsiteY191" fmla="*/ 176403 h 382619"/>
                      <a:gd name="connsiteX192" fmla="*/ 1977009 w 2605563"/>
                      <a:gd name="connsiteY192" fmla="*/ 178594 h 382619"/>
                      <a:gd name="connsiteX193" fmla="*/ 1999012 w 2605563"/>
                      <a:gd name="connsiteY193" fmla="*/ 179832 h 382619"/>
                      <a:gd name="connsiteX194" fmla="*/ 2021015 w 2605563"/>
                      <a:gd name="connsiteY194" fmla="*/ 181261 h 382619"/>
                      <a:gd name="connsiteX195" fmla="*/ 2196179 w 2605563"/>
                      <a:gd name="connsiteY195" fmla="*/ 194310 h 382619"/>
                      <a:gd name="connsiteX196" fmla="*/ 2371344 w 2605563"/>
                      <a:gd name="connsiteY196" fmla="*/ 205264 h 382619"/>
                      <a:gd name="connsiteX197" fmla="*/ 2547557 w 2605563"/>
                      <a:gd name="connsiteY197" fmla="*/ 206026 h 382619"/>
                      <a:gd name="connsiteX198" fmla="*/ 2370963 w 2605563"/>
                      <a:gd name="connsiteY198" fmla="*/ 208312 h 382619"/>
                      <a:gd name="connsiteX199" fmla="*/ 2360009 w 2605563"/>
                      <a:gd name="connsiteY199" fmla="*/ 208026 h 382619"/>
                      <a:gd name="connsiteX200" fmla="*/ 2371344 w 2605563"/>
                      <a:gd name="connsiteY200" fmla="*/ 208597 h 382619"/>
                      <a:gd name="connsiteX201" fmla="*/ 2547557 w 2605563"/>
                      <a:gd name="connsiteY201" fmla="*/ 209359 h 382619"/>
                      <a:gd name="connsiteX202" fmla="*/ 2370963 w 2605563"/>
                      <a:gd name="connsiteY202" fmla="*/ 211646 h 382619"/>
                      <a:gd name="connsiteX203" fmla="*/ 2194846 w 2605563"/>
                      <a:gd name="connsiteY203" fmla="*/ 203740 h 382619"/>
                      <a:gd name="connsiteX204" fmla="*/ 2019395 w 2605563"/>
                      <a:gd name="connsiteY204" fmla="*/ 193738 h 382619"/>
                      <a:gd name="connsiteX205" fmla="*/ 1997488 w 2605563"/>
                      <a:gd name="connsiteY205" fmla="*/ 192691 h 382619"/>
                      <a:gd name="connsiteX206" fmla="*/ 1975580 w 2605563"/>
                      <a:gd name="connsiteY206" fmla="*/ 191834 h 382619"/>
                      <a:gd name="connsiteX207" fmla="*/ 1931670 w 2605563"/>
                      <a:gd name="connsiteY207" fmla="*/ 190405 h 382619"/>
                      <a:gd name="connsiteX208" fmla="*/ 1843754 w 2605563"/>
                      <a:gd name="connsiteY208" fmla="*/ 188881 h 382619"/>
                      <a:gd name="connsiteX209" fmla="*/ 1698879 w 2605563"/>
                      <a:gd name="connsiteY209" fmla="*/ 187452 h 382619"/>
                      <a:gd name="connsiteX210" fmla="*/ 1553813 w 2605563"/>
                      <a:gd name="connsiteY210" fmla="*/ 186595 h 382619"/>
                      <a:gd name="connsiteX211" fmla="*/ 1263587 w 2605563"/>
                      <a:gd name="connsiteY211" fmla="*/ 184975 h 382619"/>
                      <a:gd name="connsiteX212" fmla="*/ 683228 w 2605563"/>
                      <a:gd name="connsiteY212" fmla="*/ 181737 h 382619"/>
                      <a:gd name="connsiteX213" fmla="*/ 141256 w 2605563"/>
                      <a:gd name="connsiteY213" fmla="*/ 172593 h 382619"/>
                      <a:gd name="connsiteX214" fmla="*/ 394145 w 2605563"/>
                      <a:gd name="connsiteY214" fmla="*/ 239935 h 382619"/>
                      <a:gd name="connsiteX215" fmla="*/ 460534 w 2605563"/>
                      <a:gd name="connsiteY215" fmla="*/ 235458 h 382619"/>
                      <a:gd name="connsiteX216" fmla="*/ 602933 w 2605563"/>
                      <a:gd name="connsiteY216" fmla="*/ 232315 h 382619"/>
                      <a:gd name="connsiteX217" fmla="*/ 689610 w 2605563"/>
                      <a:gd name="connsiteY217" fmla="*/ 233458 h 382619"/>
                      <a:gd name="connsiteX218" fmla="*/ 643509 w 2605563"/>
                      <a:gd name="connsiteY218" fmla="*/ 236125 h 382619"/>
                      <a:gd name="connsiteX219" fmla="*/ 689610 w 2605563"/>
                      <a:gd name="connsiteY219" fmla="*/ 236696 h 382619"/>
                      <a:gd name="connsiteX220" fmla="*/ 603123 w 2605563"/>
                      <a:gd name="connsiteY220" fmla="*/ 241649 h 382619"/>
                      <a:gd name="connsiteX221" fmla="*/ 460724 w 2605563"/>
                      <a:gd name="connsiteY221" fmla="*/ 244792 h 382619"/>
                      <a:gd name="connsiteX222" fmla="*/ 394145 w 2605563"/>
                      <a:gd name="connsiteY222" fmla="*/ 243269 h 382619"/>
                      <a:gd name="connsiteX223" fmla="*/ 429578 w 2605563"/>
                      <a:gd name="connsiteY223" fmla="*/ 240887 h 382619"/>
                      <a:gd name="connsiteX224" fmla="*/ 394145 w 2605563"/>
                      <a:gd name="connsiteY224" fmla="*/ 240030 h 382619"/>
                      <a:gd name="connsiteX225" fmla="*/ 549783 w 2605563"/>
                      <a:gd name="connsiteY225" fmla="*/ 281369 h 382619"/>
                      <a:gd name="connsiteX226" fmla="*/ 243078 w 2605563"/>
                      <a:gd name="connsiteY226" fmla="*/ 277749 h 382619"/>
                      <a:gd name="connsiteX227" fmla="*/ 324803 w 2605563"/>
                      <a:gd name="connsiteY227" fmla="*/ 275463 h 382619"/>
                      <a:gd name="connsiteX228" fmla="*/ 243078 w 2605563"/>
                      <a:gd name="connsiteY228" fmla="*/ 274511 h 382619"/>
                      <a:gd name="connsiteX229" fmla="*/ 549783 w 2605563"/>
                      <a:gd name="connsiteY229" fmla="*/ 265938 h 382619"/>
                      <a:gd name="connsiteX230" fmla="*/ 1206341 w 2605563"/>
                      <a:gd name="connsiteY230" fmla="*/ 260699 h 382619"/>
                      <a:gd name="connsiteX231" fmla="*/ 1605629 w 2605563"/>
                      <a:gd name="connsiteY231" fmla="*/ 263652 h 382619"/>
                      <a:gd name="connsiteX232" fmla="*/ 1499235 w 2605563"/>
                      <a:gd name="connsiteY232" fmla="*/ 266129 h 382619"/>
                      <a:gd name="connsiteX233" fmla="*/ 1605629 w 2605563"/>
                      <a:gd name="connsiteY233" fmla="*/ 266891 h 382619"/>
                      <a:gd name="connsiteX234" fmla="*/ 1206341 w 2605563"/>
                      <a:gd name="connsiteY234" fmla="*/ 276130 h 382619"/>
                      <a:gd name="connsiteX235" fmla="*/ 549783 w 2605563"/>
                      <a:gd name="connsiteY235" fmla="*/ 281369 h 382619"/>
                      <a:gd name="connsiteX236" fmla="*/ 1559147 w 2605563"/>
                      <a:gd name="connsiteY236" fmla="*/ 307848 h 382619"/>
                      <a:gd name="connsiteX237" fmla="*/ 1156907 w 2605563"/>
                      <a:gd name="connsiteY237" fmla="*/ 309277 h 382619"/>
                      <a:gd name="connsiteX238" fmla="*/ 968693 w 2605563"/>
                      <a:gd name="connsiteY238" fmla="*/ 315659 h 382619"/>
                      <a:gd name="connsiteX239" fmla="*/ 1068705 w 2605563"/>
                      <a:gd name="connsiteY239" fmla="*/ 308800 h 382619"/>
                      <a:gd name="connsiteX240" fmla="*/ 968693 w 2605563"/>
                      <a:gd name="connsiteY240" fmla="*/ 312420 h 382619"/>
                      <a:gd name="connsiteX241" fmla="*/ 1156430 w 2605563"/>
                      <a:gd name="connsiteY241" fmla="*/ 299942 h 382619"/>
                      <a:gd name="connsiteX242" fmla="*/ 1560195 w 2605563"/>
                      <a:gd name="connsiteY242" fmla="*/ 298513 h 382619"/>
                      <a:gd name="connsiteX243" fmla="*/ 1800797 w 2605563"/>
                      <a:gd name="connsiteY243" fmla="*/ 326612 h 382619"/>
                      <a:gd name="connsiteX244" fmla="*/ 1674686 w 2605563"/>
                      <a:gd name="connsiteY244" fmla="*/ 311944 h 382619"/>
                      <a:gd name="connsiteX245" fmla="*/ 1800797 w 2605563"/>
                      <a:gd name="connsiteY245" fmla="*/ 329851 h 382619"/>
                      <a:gd name="connsiteX246" fmla="*/ 1559243 w 2605563"/>
                      <a:gd name="connsiteY246" fmla="*/ 307848 h 382619"/>
                      <a:gd name="connsiteX247" fmla="*/ 1845278 w 2605563"/>
                      <a:gd name="connsiteY247" fmla="*/ 300800 h 382619"/>
                      <a:gd name="connsiteX248" fmla="*/ 1861661 w 2605563"/>
                      <a:gd name="connsiteY248" fmla="*/ 299180 h 382619"/>
                      <a:gd name="connsiteX249" fmla="*/ 1845278 w 2605563"/>
                      <a:gd name="connsiteY249" fmla="*/ 297561 h 382619"/>
                      <a:gd name="connsiteX250" fmla="*/ 1906715 w 2605563"/>
                      <a:gd name="connsiteY250" fmla="*/ 291560 h 382619"/>
                      <a:gd name="connsiteX251" fmla="*/ 2037874 w 2605563"/>
                      <a:gd name="connsiteY251" fmla="*/ 290894 h 382619"/>
                      <a:gd name="connsiteX252" fmla="*/ 2117789 w 2605563"/>
                      <a:gd name="connsiteY252" fmla="*/ 295942 h 382619"/>
                      <a:gd name="connsiteX253" fmla="*/ 2096548 w 2605563"/>
                      <a:gd name="connsiteY253" fmla="*/ 297847 h 382619"/>
                      <a:gd name="connsiteX254" fmla="*/ 2117884 w 2605563"/>
                      <a:gd name="connsiteY254" fmla="*/ 299180 h 382619"/>
                      <a:gd name="connsiteX255" fmla="*/ 2038064 w 2605563"/>
                      <a:gd name="connsiteY255" fmla="*/ 306324 h 382619"/>
                      <a:gd name="connsiteX256" fmla="*/ 1906619 w 2605563"/>
                      <a:gd name="connsiteY256" fmla="*/ 306991 h 382619"/>
                      <a:gd name="connsiteX257" fmla="*/ 1845373 w 2605563"/>
                      <a:gd name="connsiteY257" fmla="*/ 300800 h 382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</a:cxnLst>
                    <a:rect l="l" t="t" r="r" b="b"/>
                    <a:pathLst>
                      <a:path w="2605563" h="382619">
                        <a:moveTo>
                          <a:pt x="2605469" y="338138"/>
                        </a:moveTo>
                        <a:lnTo>
                          <a:pt x="2529459" y="339947"/>
                        </a:lnTo>
                        <a:lnTo>
                          <a:pt x="2121218" y="339662"/>
                        </a:lnTo>
                        <a:lnTo>
                          <a:pt x="1930718" y="333470"/>
                        </a:lnTo>
                        <a:lnTo>
                          <a:pt x="1981581" y="331851"/>
                        </a:lnTo>
                        <a:lnTo>
                          <a:pt x="1930718" y="330232"/>
                        </a:lnTo>
                        <a:lnTo>
                          <a:pt x="2121503" y="324231"/>
                        </a:lnTo>
                        <a:lnTo>
                          <a:pt x="2529745" y="324517"/>
                        </a:lnTo>
                        <a:lnTo>
                          <a:pt x="2605469" y="326422"/>
                        </a:lnTo>
                        <a:lnTo>
                          <a:pt x="2605469" y="280988"/>
                        </a:lnTo>
                        <a:cubicBezTo>
                          <a:pt x="2559463" y="284321"/>
                          <a:pt x="2513362" y="287179"/>
                          <a:pt x="2467070" y="289084"/>
                        </a:cubicBezTo>
                        <a:cubicBezTo>
                          <a:pt x="2364772" y="291370"/>
                          <a:pt x="2262283" y="289846"/>
                          <a:pt x="2160365" y="284512"/>
                        </a:cubicBezTo>
                        <a:cubicBezTo>
                          <a:pt x="2112931" y="280988"/>
                          <a:pt x="2065782" y="276606"/>
                          <a:pt x="2018824" y="271463"/>
                        </a:cubicBezTo>
                        <a:cubicBezTo>
                          <a:pt x="2043875" y="273177"/>
                          <a:pt x="2068830" y="274511"/>
                          <a:pt x="2093881" y="275749"/>
                        </a:cubicBezTo>
                        <a:cubicBezTo>
                          <a:pt x="2068735" y="273463"/>
                          <a:pt x="2043684" y="270986"/>
                          <a:pt x="2018824" y="268224"/>
                        </a:cubicBezTo>
                        <a:cubicBezTo>
                          <a:pt x="2066258" y="271367"/>
                          <a:pt x="2113788" y="273749"/>
                          <a:pt x="2161318" y="275272"/>
                        </a:cubicBezTo>
                        <a:cubicBezTo>
                          <a:pt x="2262759" y="280702"/>
                          <a:pt x="2364867" y="282226"/>
                          <a:pt x="2466785" y="279845"/>
                        </a:cubicBezTo>
                        <a:cubicBezTo>
                          <a:pt x="2512981" y="279559"/>
                          <a:pt x="2559177" y="278225"/>
                          <a:pt x="2605469" y="276320"/>
                        </a:cubicBezTo>
                        <a:lnTo>
                          <a:pt x="2605469" y="109633"/>
                        </a:lnTo>
                        <a:cubicBezTo>
                          <a:pt x="2536793" y="116205"/>
                          <a:pt x="2467451" y="119920"/>
                          <a:pt x="2398109" y="121634"/>
                        </a:cubicBezTo>
                        <a:cubicBezTo>
                          <a:pt x="2306193" y="123920"/>
                          <a:pt x="2214277" y="122682"/>
                          <a:pt x="2122646" y="120491"/>
                        </a:cubicBezTo>
                        <a:cubicBezTo>
                          <a:pt x="1972056" y="115062"/>
                          <a:pt x="1822133" y="106871"/>
                          <a:pt x="1671923" y="105537"/>
                        </a:cubicBezTo>
                        <a:cubicBezTo>
                          <a:pt x="1521714" y="104394"/>
                          <a:pt x="1371219" y="110585"/>
                          <a:pt x="1220819" y="116872"/>
                        </a:cubicBezTo>
                        <a:cubicBezTo>
                          <a:pt x="1080040" y="120682"/>
                          <a:pt x="938974" y="124682"/>
                          <a:pt x="798100" y="122872"/>
                        </a:cubicBezTo>
                        <a:cubicBezTo>
                          <a:pt x="835628" y="122301"/>
                          <a:pt x="873157" y="121158"/>
                          <a:pt x="910685" y="119920"/>
                        </a:cubicBezTo>
                        <a:cubicBezTo>
                          <a:pt x="873157" y="120110"/>
                          <a:pt x="835628" y="120110"/>
                          <a:pt x="798100" y="119634"/>
                        </a:cubicBezTo>
                        <a:cubicBezTo>
                          <a:pt x="938974" y="117348"/>
                          <a:pt x="1079278" y="109347"/>
                          <a:pt x="1219676" y="101441"/>
                        </a:cubicBezTo>
                        <a:cubicBezTo>
                          <a:pt x="1370171" y="95155"/>
                          <a:pt x="1521143" y="88963"/>
                          <a:pt x="1672400" y="90107"/>
                        </a:cubicBezTo>
                        <a:cubicBezTo>
                          <a:pt x="1823657" y="91345"/>
                          <a:pt x="1973866" y="99632"/>
                          <a:pt x="2124075" y="105061"/>
                        </a:cubicBezTo>
                        <a:cubicBezTo>
                          <a:pt x="2215229" y="109347"/>
                          <a:pt x="2306574" y="112490"/>
                          <a:pt x="2398109" y="112300"/>
                        </a:cubicBezTo>
                        <a:cubicBezTo>
                          <a:pt x="2467261" y="112109"/>
                          <a:pt x="2536603" y="110014"/>
                          <a:pt x="2605469" y="104966"/>
                        </a:cubicBezTo>
                        <a:lnTo>
                          <a:pt x="2605469" y="0"/>
                        </a:lnTo>
                        <a:cubicBezTo>
                          <a:pt x="2605469" y="0"/>
                          <a:pt x="2471642" y="1048"/>
                          <a:pt x="2471642" y="1048"/>
                        </a:cubicBezTo>
                        <a:cubicBezTo>
                          <a:pt x="2429923" y="4096"/>
                          <a:pt x="2388204" y="7239"/>
                          <a:pt x="2346389" y="8858"/>
                        </a:cubicBezTo>
                        <a:cubicBezTo>
                          <a:pt x="2247424" y="12764"/>
                          <a:pt x="2147983" y="8858"/>
                          <a:pt x="2048923" y="9620"/>
                        </a:cubicBezTo>
                        <a:cubicBezTo>
                          <a:pt x="2040160" y="9620"/>
                          <a:pt x="2033302" y="7715"/>
                          <a:pt x="2028254" y="4572"/>
                        </a:cubicBezTo>
                        <a:lnTo>
                          <a:pt x="1997393" y="4858"/>
                        </a:lnTo>
                        <a:cubicBezTo>
                          <a:pt x="1992344" y="8096"/>
                          <a:pt x="1985486" y="10192"/>
                          <a:pt x="1976723" y="10287"/>
                        </a:cubicBezTo>
                        <a:cubicBezTo>
                          <a:pt x="1865090" y="11335"/>
                          <a:pt x="1753743" y="21717"/>
                          <a:pt x="1642015" y="19717"/>
                        </a:cubicBezTo>
                        <a:cubicBezTo>
                          <a:pt x="1581436" y="18669"/>
                          <a:pt x="1521333" y="13335"/>
                          <a:pt x="1461135" y="9144"/>
                        </a:cubicBezTo>
                        <a:lnTo>
                          <a:pt x="1203579" y="11240"/>
                        </a:lnTo>
                        <a:cubicBezTo>
                          <a:pt x="1199388" y="12954"/>
                          <a:pt x="1194530" y="14097"/>
                          <a:pt x="1188815" y="14288"/>
                        </a:cubicBezTo>
                        <a:cubicBezTo>
                          <a:pt x="1061942" y="19812"/>
                          <a:pt x="934974" y="23241"/>
                          <a:pt x="808006" y="24289"/>
                        </a:cubicBezTo>
                        <a:cubicBezTo>
                          <a:pt x="801910" y="24289"/>
                          <a:pt x="796671" y="23336"/>
                          <a:pt x="792385" y="21717"/>
                        </a:cubicBezTo>
                        <a:cubicBezTo>
                          <a:pt x="787337" y="24860"/>
                          <a:pt x="780574" y="26860"/>
                          <a:pt x="771906" y="26860"/>
                        </a:cubicBezTo>
                        <a:cubicBezTo>
                          <a:pt x="713137" y="27146"/>
                          <a:pt x="655130" y="21527"/>
                          <a:pt x="597027" y="16383"/>
                        </a:cubicBezTo>
                        <a:cubicBezTo>
                          <a:pt x="595884" y="16288"/>
                          <a:pt x="594741" y="16193"/>
                          <a:pt x="593503" y="16097"/>
                        </a:cubicBezTo>
                        <a:lnTo>
                          <a:pt x="30099" y="20574"/>
                        </a:lnTo>
                        <a:cubicBezTo>
                          <a:pt x="28575" y="20669"/>
                          <a:pt x="27051" y="20860"/>
                          <a:pt x="25527" y="20955"/>
                        </a:cubicBezTo>
                        <a:cubicBezTo>
                          <a:pt x="16669" y="21717"/>
                          <a:pt x="12859" y="21908"/>
                          <a:pt x="5620" y="22860"/>
                        </a:cubicBezTo>
                        <a:cubicBezTo>
                          <a:pt x="3810" y="23146"/>
                          <a:pt x="1905" y="23050"/>
                          <a:pt x="0" y="23146"/>
                        </a:cubicBezTo>
                        <a:lnTo>
                          <a:pt x="0" y="63722"/>
                        </a:lnTo>
                        <a:cubicBezTo>
                          <a:pt x="73343" y="62103"/>
                          <a:pt x="146685" y="59912"/>
                          <a:pt x="220028" y="57150"/>
                        </a:cubicBezTo>
                        <a:cubicBezTo>
                          <a:pt x="255080" y="57817"/>
                          <a:pt x="290227" y="58388"/>
                          <a:pt x="325374" y="58865"/>
                        </a:cubicBezTo>
                        <a:cubicBezTo>
                          <a:pt x="316135" y="59817"/>
                          <a:pt x="306800" y="60674"/>
                          <a:pt x="297466" y="61627"/>
                        </a:cubicBezTo>
                        <a:cubicBezTo>
                          <a:pt x="306800" y="61722"/>
                          <a:pt x="316040" y="62008"/>
                          <a:pt x="325374" y="62103"/>
                        </a:cubicBezTo>
                        <a:cubicBezTo>
                          <a:pt x="290608" y="65722"/>
                          <a:pt x="255842" y="69151"/>
                          <a:pt x="221075" y="72580"/>
                        </a:cubicBezTo>
                        <a:cubicBezTo>
                          <a:pt x="147447" y="75343"/>
                          <a:pt x="73819" y="77533"/>
                          <a:pt x="190" y="79153"/>
                        </a:cubicBezTo>
                        <a:lnTo>
                          <a:pt x="190" y="220218"/>
                        </a:lnTo>
                        <a:cubicBezTo>
                          <a:pt x="71247" y="220218"/>
                          <a:pt x="142303" y="219837"/>
                          <a:pt x="213360" y="219075"/>
                        </a:cubicBezTo>
                        <a:cubicBezTo>
                          <a:pt x="258413" y="219646"/>
                          <a:pt x="303562" y="220028"/>
                          <a:pt x="348615" y="220218"/>
                        </a:cubicBezTo>
                        <a:cubicBezTo>
                          <a:pt x="324612" y="221171"/>
                          <a:pt x="300514" y="221933"/>
                          <a:pt x="276511" y="222790"/>
                        </a:cubicBezTo>
                        <a:cubicBezTo>
                          <a:pt x="300514" y="222980"/>
                          <a:pt x="324612" y="223266"/>
                          <a:pt x="348615" y="223457"/>
                        </a:cubicBezTo>
                        <a:cubicBezTo>
                          <a:pt x="303562" y="225266"/>
                          <a:pt x="258509" y="226886"/>
                          <a:pt x="213360" y="228314"/>
                        </a:cubicBezTo>
                        <a:cubicBezTo>
                          <a:pt x="142303" y="229076"/>
                          <a:pt x="71247" y="229362"/>
                          <a:pt x="190" y="229457"/>
                        </a:cubicBezTo>
                        <a:lnTo>
                          <a:pt x="190" y="327660"/>
                        </a:lnTo>
                        <a:cubicBezTo>
                          <a:pt x="137922" y="330232"/>
                          <a:pt x="275749" y="332327"/>
                          <a:pt x="413480" y="332804"/>
                        </a:cubicBezTo>
                        <a:cubicBezTo>
                          <a:pt x="564261" y="334423"/>
                          <a:pt x="715137" y="334137"/>
                          <a:pt x="865822" y="330803"/>
                        </a:cubicBezTo>
                        <a:cubicBezTo>
                          <a:pt x="941165" y="329279"/>
                          <a:pt x="1016508" y="326326"/>
                          <a:pt x="1092041" y="324707"/>
                        </a:cubicBezTo>
                        <a:cubicBezTo>
                          <a:pt x="1167575" y="322993"/>
                          <a:pt x="1243298" y="323659"/>
                          <a:pt x="1318641" y="325755"/>
                        </a:cubicBezTo>
                        <a:cubicBezTo>
                          <a:pt x="1502093" y="332232"/>
                          <a:pt x="1683639" y="348425"/>
                          <a:pt x="1864900" y="364712"/>
                        </a:cubicBezTo>
                        <a:cubicBezTo>
                          <a:pt x="1768793" y="357188"/>
                          <a:pt x="1672685" y="349758"/>
                          <a:pt x="1576292" y="343662"/>
                        </a:cubicBezTo>
                        <a:cubicBezTo>
                          <a:pt x="1672781" y="350806"/>
                          <a:pt x="1768888" y="359378"/>
                          <a:pt x="1864900" y="367951"/>
                        </a:cubicBezTo>
                        <a:cubicBezTo>
                          <a:pt x="1683163" y="353759"/>
                          <a:pt x="1501140" y="339471"/>
                          <a:pt x="1317974" y="335090"/>
                        </a:cubicBezTo>
                        <a:cubicBezTo>
                          <a:pt x="1242727" y="332899"/>
                          <a:pt x="1167479" y="332327"/>
                          <a:pt x="1092137" y="334042"/>
                        </a:cubicBezTo>
                        <a:cubicBezTo>
                          <a:pt x="1016794" y="335661"/>
                          <a:pt x="941451" y="338614"/>
                          <a:pt x="865918" y="340138"/>
                        </a:cubicBezTo>
                        <a:cubicBezTo>
                          <a:pt x="714947" y="343471"/>
                          <a:pt x="563880" y="343757"/>
                          <a:pt x="413004" y="342138"/>
                        </a:cubicBezTo>
                        <a:cubicBezTo>
                          <a:pt x="275177" y="339662"/>
                          <a:pt x="137541" y="335661"/>
                          <a:pt x="0" y="331089"/>
                        </a:cubicBezTo>
                        <a:lnTo>
                          <a:pt x="0" y="350996"/>
                        </a:lnTo>
                        <a:cubicBezTo>
                          <a:pt x="19622" y="349187"/>
                          <a:pt x="39243" y="347377"/>
                          <a:pt x="58865" y="345758"/>
                        </a:cubicBezTo>
                        <a:cubicBezTo>
                          <a:pt x="159925" y="341757"/>
                          <a:pt x="261176" y="340614"/>
                          <a:pt x="362331" y="342138"/>
                        </a:cubicBezTo>
                        <a:cubicBezTo>
                          <a:pt x="423672" y="345091"/>
                          <a:pt x="484823" y="349091"/>
                          <a:pt x="545592" y="354140"/>
                        </a:cubicBezTo>
                        <a:cubicBezTo>
                          <a:pt x="529304" y="353854"/>
                          <a:pt x="513112" y="353854"/>
                          <a:pt x="496824" y="353759"/>
                        </a:cubicBezTo>
                        <a:cubicBezTo>
                          <a:pt x="513112" y="354901"/>
                          <a:pt x="529400" y="356045"/>
                          <a:pt x="545592" y="357378"/>
                        </a:cubicBezTo>
                        <a:cubicBezTo>
                          <a:pt x="484156" y="356425"/>
                          <a:pt x="422815" y="356521"/>
                          <a:pt x="361569" y="357569"/>
                        </a:cubicBezTo>
                        <a:cubicBezTo>
                          <a:pt x="261080" y="356045"/>
                          <a:pt x="160401" y="357188"/>
                          <a:pt x="59912" y="361188"/>
                        </a:cubicBezTo>
                        <a:cubicBezTo>
                          <a:pt x="41529" y="361188"/>
                          <a:pt x="23146" y="361188"/>
                          <a:pt x="4667" y="361283"/>
                        </a:cubicBezTo>
                        <a:cubicBezTo>
                          <a:pt x="8382" y="368713"/>
                          <a:pt x="12478" y="375761"/>
                          <a:pt x="16955" y="382619"/>
                        </a:cubicBezTo>
                        <a:lnTo>
                          <a:pt x="2591943" y="362045"/>
                        </a:lnTo>
                        <a:cubicBezTo>
                          <a:pt x="2597087" y="357473"/>
                          <a:pt x="2601563" y="352425"/>
                          <a:pt x="2605564" y="346900"/>
                        </a:cubicBezTo>
                        <a:lnTo>
                          <a:pt x="2605564" y="338328"/>
                        </a:lnTo>
                        <a:close/>
                        <a:moveTo>
                          <a:pt x="1749266" y="226504"/>
                        </a:moveTo>
                        <a:cubicBezTo>
                          <a:pt x="1599533" y="226504"/>
                          <a:pt x="1449800" y="227743"/>
                          <a:pt x="1300163" y="230219"/>
                        </a:cubicBezTo>
                        <a:cubicBezTo>
                          <a:pt x="1230154" y="229362"/>
                          <a:pt x="1160145" y="228791"/>
                          <a:pt x="1090136" y="228505"/>
                        </a:cubicBezTo>
                        <a:cubicBezTo>
                          <a:pt x="1108805" y="227457"/>
                          <a:pt x="1127379" y="226695"/>
                          <a:pt x="1146048" y="225742"/>
                        </a:cubicBezTo>
                        <a:cubicBezTo>
                          <a:pt x="1127379" y="225647"/>
                          <a:pt x="1108805" y="225362"/>
                          <a:pt x="1090136" y="225266"/>
                        </a:cubicBezTo>
                        <a:cubicBezTo>
                          <a:pt x="1159955" y="221551"/>
                          <a:pt x="1229868" y="218027"/>
                          <a:pt x="1299877" y="214789"/>
                        </a:cubicBezTo>
                        <a:cubicBezTo>
                          <a:pt x="1449800" y="212312"/>
                          <a:pt x="1599629" y="211074"/>
                          <a:pt x="1749552" y="211074"/>
                        </a:cubicBezTo>
                        <a:cubicBezTo>
                          <a:pt x="1840706" y="213170"/>
                          <a:pt x="1931670" y="215646"/>
                          <a:pt x="2022634" y="218694"/>
                        </a:cubicBezTo>
                        <a:cubicBezTo>
                          <a:pt x="1998345" y="218980"/>
                          <a:pt x="1974056" y="219361"/>
                          <a:pt x="1949863" y="219742"/>
                        </a:cubicBezTo>
                        <a:cubicBezTo>
                          <a:pt x="1974152" y="220504"/>
                          <a:pt x="1998440" y="221171"/>
                          <a:pt x="2022634" y="221933"/>
                        </a:cubicBezTo>
                        <a:cubicBezTo>
                          <a:pt x="1931480" y="222980"/>
                          <a:pt x="1840325" y="224600"/>
                          <a:pt x="1749266" y="226600"/>
                        </a:cubicBezTo>
                        <a:close/>
                        <a:moveTo>
                          <a:pt x="1979962" y="257651"/>
                        </a:moveTo>
                        <a:cubicBezTo>
                          <a:pt x="1942433" y="259842"/>
                          <a:pt x="1904905" y="262223"/>
                          <a:pt x="1867472" y="264700"/>
                        </a:cubicBezTo>
                        <a:cubicBezTo>
                          <a:pt x="1805845" y="265462"/>
                          <a:pt x="1744218" y="266700"/>
                          <a:pt x="1682591" y="268319"/>
                        </a:cubicBezTo>
                        <a:cubicBezTo>
                          <a:pt x="1653731" y="267081"/>
                          <a:pt x="1624775" y="265938"/>
                          <a:pt x="1595819" y="264795"/>
                        </a:cubicBezTo>
                        <a:cubicBezTo>
                          <a:pt x="1603439" y="264033"/>
                          <a:pt x="1611154" y="263271"/>
                          <a:pt x="1618869" y="262509"/>
                        </a:cubicBezTo>
                        <a:cubicBezTo>
                          <a:pt x="1611154" y="262223"/>
                          <a:pt x="1603534" y="261842"/>
                          <a:pt x="1595819" y="261557"/>
                        </a:cubicBezTo>
                        <a:cubicBezTo>
                          <a:pt x="1624489" y="258604"/>
                          <a:pt x="1653159" y="255651"/>
                          <a:pt x="1681925" y="252889"/>
                        </a:cubicBezTo>
                        <a:cubicBezTo>
                          <a:pt x="1743647" y="251270"/>
                          <a:pt x="1805464" y="250031"/>
                          <a:pt x="1867281" y="249174"/>
                        </a:cubicBezTo>
                        <a:cubicBezTo>
                          <a:pt x="1904905" y="250698"/>
                          <a:pt x="1942433" y="252413"/>
                          <a:pt x="1979962" y="254317"/>
                        </a:cubicBezTo>
                        <a:cubicBezTo>
                          <a:pt x="1969961" y="254889"/>
                          <a:pt x="1959959" y="255556"/>
                          <a:pt x="1949958" y="256222"/>
                        </a:cubicBezTo>
                        <a:cubicBezTo>
                          <a:pt x="1959959" y="256699"/>
                          <a:pt x="1969961" y="257080"/>
                          <a:pt x="1979962" y="257556"/>
                        </a:cubicBezTo>
                        <a:close/>
                        <a:moveTo>
                          <a:pt x="2603754" y="240887"/>
                        </a:moveTo>
                        <a:cubicBezTo>
                          <a:pt x="2570607" y="242697"/>
                          <a:pt x="2537555" y="244697"/>
                          <a:pt x="2504599" y="246888"/>
                        </a:cubicBezTo>
                        <a:cubicBezTo>
                          <a:pt x="2450402" y="247269"/>
                          <a:pt x="2396204" y="248317"/>
                          <a:pt x="2342007" y="250126"/>
                        </a:cubicBezTo>
                        <a:cubicBezTo>
                          <a:pt x="2316575" y="248888"/>
                          <a:pt x="2291048" y="247841"/>
                          <a:pt x="2265521" y="246983"/>
                        </a:cubicBezTo>
                        <a:cubicBezTo>
                          <a:pt x="2272284" y="246126"/>
                          <a:pt x="2279047" y="245364"/>
                          <a:pt x="2285810" y="244602"/>
                        </a:cubicBezTo>
                        <a:cubicBezTo>
                          <a:pt x="2279047" y="244316"/>
                          <a:pt x="2272284" y="244030"/>
                          <a:pt x="2265521" y="243745"/>
                        </a:cubicBezTo>
                        <a:cubicBezTo>
                          <a:pt x="2290667" y="240601"/>
                          <a:pt x="2315909" y="237554"/>
                          <a:pt x="2341150" y="234696"/>
                        </a:cubicBezTo>
                        <a:cubicBezTo>
                          <a:pt x="2395633" y="232886"/>
                          <a:pt x="2450021" y="231838"/>
                          <a:pt x="2504504" y="231458"/>
                        </a:cubicBezTo>
                        <a:cubicBezTo>
                          <a:pt x="2537650" y="233267"/>
                          <a:pt x="2570702" y="235267"/>
                          <a:pt x="2603659" y="237649"/>
                        </a:cubicBezTo>
                        <a:cubicBezTo>
                          <a:pt x="2594800" y="238125"/>
                          <a:pt x="2586038" y="238792"/>
                          <a:pt x="2577275" y="239268"/>
                        </a:cubicBezTo>
                        <a:cubicBezTo>
                          <a:pt x="2586038" y="239840"/>
                          <a:pt x="2594896" y="240316"/>
                          <a:pt x="2603659" y="240887"/>
                        </a:cubicBezTo>
                        <a:close/>
                        <a:moveTo>
                          <a:pt x="2194941" y="138303"/>
                        </a:moveTo>
                        <a:cubicBezTo>
                          <a:pt x="2244757" y="141351"/>
                          <a:pt x="2294858" y="143637"/>
                          <a:pt x="2344960" y="145066"/>
                        </a:cubicBezTo>
                        <a:cubicBezTo>
                          <a:pt x="2375345" y="146971"/>
                          <a:pt x="2405825" y="148495"/>
                          <a:pt x="2436305" y="149733"/>
                        </a:cubicBezTo>
                        <a:cubicBezTo>
                          <a:pt x="2420017" y="150114"/>
                          <a:pt x="2403729" y="150209"/>
                          <a:pt x="2387537" y="150495"/>
                        </a:cubicBezTo>
                        <a:cubicBezTo>
                          <a:pt x="2403824" y="151352"/>
                          <a:pt x="2420017" y="152305"/>
                          <a:pt x="2436305" y="152971"/>
                        </a:cubicBezTo>
                        <a:cubicBezTo>
                          <a:pt x="2405729" y="153734"/>
                          <a:pt x="2375059" y="154210"/>
                          <a:pt x="2344388" y="154400"/>
                        </a:cubicBezTo>
                        <a:cubicBezTo>
                          <a:pt x="2294096" y="152971"/>
                          <a:pt x="2243900" y="150686"/>
                          <a:pt x="2193893" y="147638"/>
                        </a:cubicBezTo>
                        <a:cubicBezTo>
                          <a:pt x="2170748" y="145161"/>
                          <a:pt x="2147602" y="142589"/>
                          <a:pt x="2124551" y="139732"/>
                        </a:cubicBezTo>
                        <a:cubicBezTo>
                          <a:pt x="2136839" y="140113"/>
                          <a:pt x="2149221" y="140399"/>
                          <a:pt x="2161508" y="140684"/>
                        </a:cubicBezTo>
                        <a:cubicBezTo>
                          <a:pt x="2149221" y="139255"/>
                          <a:pt x="2136839" y="138017"/>
                          <a:pt x="2124551" y="136493"/>
                        </a:cubicBezTo>
                        <a:cubicBezTo>
                          <a:pt x="2148078" y="137255"/>
                          <a:pt x="2171510" y="137922"/>
                          <a:pt x="2195036" y="138303"/>
                        </a:cubicBezTo>
                        <a:close/>
                        <a:moveTo>
                          <a:pt x="955453" y="146780"/>
                        </a:moveTo>
                        <a:cubicBezTo>
                          <a:pt x="990791" y="144780"/>
                          <a:pt x="1026128" y="142589"/>
                          <a:pt x="1061371" y="140208"/>
                        </a:cubicBezTo>
                        <a:cubicBezTo>
                          <a:pt x="1082993" y="139732"/>
                          <a:pt x="1104614" y="139255"/>
                          <a:pt x="1126236" y="138684"/>
                        </a:cubicBezTo>
                        <a:cubicBezTo>
                          <a:pt x="1114901" y="140017"/>
                          <a:pt x="1103471" y="141351"/>
                          <a:pt x="1092041" y="142684"/>
                        </a:cubicBezTo>
                        <a:cubicBezTo>
                          <a:pt x="1103471" y="142399"/>
                          <a:pt x="1114806" y="142208"/>
                          <a:pt x="1126236" y="141922"/>
                        </a:cubicBezTo>
                        <a:cubicBezTo>
                          <a:pt x="1104995" y="144494"/>
                          <a:pt x="1083659" y="147066"/>
                          <a:pt x="1062323" y="149447"/>
                        </a:cubicBezTo>
                        <a:cubicBezTo>
                          <a:pt x="1026986" y="151829"/>
                          <a:pt x="991648" y="154019"/>
                          <a:pt x="956215" y="156020"/>
                        </a:cubicBezTo>
                        <a:lnTo>
                          <a:pt x="906304" y="155734"/>
                        </a:lnTo>
                        <a:lnTo>
                          <a:pt x="932688" y="152686"/>
                        </a:lnTo>
                        <a:lnTo>
                          <a:pt x="906304" y="152495"/>
                        </a:lnTo>
                        <a:lnTo>
                          <a:pt x="955453" y="146685"/>
                        </a:lnTo>
                        <a:close/>
                        <a:moveTo>
                          <a:pt x="2364010" y="76009"/>
                        </a:moveTo>
                        <a:lnTo>
                          <a:pt x="2236565" y="78200"/>
                        </a:lnTo>
                        <a:lnTo>
                          <a:pt x="2364010" y="79248"/>
                        </a:lnTo>
                        <a:lnTo>
                          <a:pt x="1885760" y="87630"/>
                        </a:lnTo>
                        <a:lnTo>
                          <a:pt x="1099471" y="91345"/>
                        </a:lnTo>
                        <a:lnTo>
                          <a:pt x="732282" y="86963"/>
                        </a:lnTo>
                        <a:lnTo>
                          <a:pt x="830199" y="84868"/>
                        </a:lnTo>
                        <a:lnTo>
                          <a:pt x="732282" y="83725"/>
                        </a:lnTo>
                        <a:lnTo>
                          <a:pt x="1099566" y="75914"/>
                        </a:lnTo>
                        <a:lnTo>
                          <a:pt x="1885855" y="72200"/>
                        </a:lnTo>
                        <a:lnTo>
                          <a:pt x="2364010" y="76009"/>
                        </a:lnTo>
                        <a:close/>
                        <a:moveTo>
                          <a:pt x="883539" y="39529"/>
                        </a:moveTo>
                        <a:cubicBezTo>
                          <a:pt x="1025652" y="38957"/>
                          <a:pt x="1167479" y="40196"/>
                          <a:pt x="1309211" y="38767"/>
                        </a:cubicBezTo>
                        <a:cubicBezTo>
                          <a:pt x="1380077" y="38100"/>
                          <a:pt x="1451039" y="37148"/>
                          <a:pt x="1521905" y="35719"/>
                        </a:cubicBezTo>
                        <a:cubicBezTo>
                          <a:pt x="1592771" y="34290"/>
                          <a:pt x="1663637" y="32385"/>
                          <a:pt x="1734502" y="30099"/>
                        </a:cubicBezTo>
                        <a:cubicBezTo>
                          <a:pt x="1907000" y="26575"/>
                          <a:pt x="2079498" y="20669"/>
                          <a:pt x="2251805" y="12287"/>
                        </a:cubicBezTo>
                        <a:cubicBezTo>
                          <a:pt x="2206085" y="15621"/>
                          <a:pt x="2160270" y="18669"/>
                          <a:pt x="2114550" y="21622"/>
                        </a:cubicBezTo>
                        <a:cubicBezTo>
                          <a:pt x="2160365" y="19717"/>
                          <a:pt x="2206085" y="17717"/>
                          <a:pt x="2251805" y="15526"/>
                        </a:cubicBezTo>
                        <a:cubicBezTo>
                          <a:pt x="2080070" y="27908"/>
                          <a:pt x="1907858" y="37910"/>
                          <a:pt x="1735265" y="45434"/>
                        </a:cubicBezTo>
                        <a:cubicBezTo>
                          <a:pt x="1664303" y="47720"/>
                          <a:pt x="1593247" y="49530"/>
                          <a:pt x="1522286" y="51054"/>
                        </a:cubicBezTo>
                        <a:cubicBezTo>
                          <a:pt x="1451229" y="52483"/>
                          <a:pt x="1380268" y="53531"/>
                          <a:pt x="1309211" y="54102"/>
                        </a:cubicBezTo>
                        <a:cubicBezTo>
                          <a:pt x="1167098" y="55531"/>
                          <a:pt x="1025081" y="54293"/>
                          <a:pt x="883349" y="54864"/>
                        </a:cubicBezTo>
                        <a:cubicBezTo>
                          <a:pt x="750951" y="53435"/>
                          <a:pt x="618363" y="53816"/>
                          <a:pt x="485966" y="60008"/>
                        </a:cubicBezTo>
                        <a:cubicBezTo>
                          <a:pt x="521113" y="57245"/>
                          <a:pt x="556355" y="55054"/>
                          <a:pt x="591598" y="53054"/>
                        </a:cubicBezTo>
                        <a:cubicBezTo>
                          <a:pt x="556355" y="53912"/>
                          <a:pt x="521113" y="55150"/>
                          <a:pt x="485966" y="56769"/>
                        </a:cubicBezTo>
                        <a:cubicBezTo>
                          <a:pt x="617792" y="46577"/>
                          <a:pt x="750761" y="42100"/>
                          <a:pt x="883444" y="39433"/>
                        </a:cubicBezTo>
                        <a:close/>
                        <a:moveTo>
                          <a:pt x="487775" y="99917"/>
                        </a:moveTo>
                        <a:cubicBezTo>
                          <a:pt x="523970" y="99441"/>
                          <a:pt x="560261" y="98203"/>
                          <a:pt x="596360" y="96298"/>
                        </a:cubicBezTo>
                        <a:cubicBezTo>
                          <a:pt x="618554" y="97155"/>
                          <a:pt x="640937" y="97726"/>
                          <a:pt x="663321" y="98108"/>
                        </a:cubicBezTo>
                        <a:cubicBezTo>
                          <a:pt x="657511" y="99060"/>
                          <a:pt x="651605" y="99917"/>
                          <a:pt x="645700" y="100870"/>
                        </a:cubicBezTo>
                        <a:cubicBezTo>
                          <a:pt x="651605" y="100965"/>
                          <a:pt x="657416" y="101251"/>
                          <a:pt x="663321" y="101346"/>
                        </a:cubicBezTo>
                        <a:cubicBezTo>
                          <a:pt x="641699" y="105061"/>
                          <a:pt x="619792" y="108490"/>
                          <a:pt x="597789" y="111728"/>
                        </a:cubicBezTo>
                        <a:cubicBezTo>
                          <a:pt x="561213" y="113633"/>
                          <a:pt x="524637" y="114871"/>
                          <a:pt x="487966" y="115443"/>
                        </a:cubicBezTo>
                        <a:cubicBezTo>
                          <a:pt x="470821" y="113633"/>
                          <a:pt x="453771" y="111728"/>
                          <a:pt x="436817" y="109633"/>
                        </a:cubicBezTo>
                        <a:cubicBezTo>
                          <a:pt x="441389" y="109061"/>
                          <a:pt x="445865" y="108490"/>
                          <a:pt x="450437" y="107918"/>
                        </a:cubicBezTo>
                        <a:cubicBezTo>
                          <a:pt x="445865" y="107347"/>
                          <a:pt x="441293" y="106966"/>
                          <a:pt x="436817" y="106394"/>
                        </a:cubicBezTo>
                        <a:cubicBezTo>
                          <a:pt x="453866" y="104394"/>
                          <a:pt x="470916" y="102299"/>
                          <a:pt x="487775" y="100013"/>
                        </a:cubicBezTo>
                        <a:close/>
                        <a:moveTo>
                          <a:pt x="141256" y="172593"/>
                        </a:moveTo>
                        <a:lnTo>
                          <a:pt x="285750" y="171736"/>
                        </a:lnTo>
                        <a:lnTo>
                          <a:pt x="141256" y="169259"/>
                        </a:lnTo>
                        <a:lnTo>
                          <a:pt x="683705" y="166211"/>
                        </a:lnTo>
                        <a:lnTo>
                          <a:pt x="1264063" y="169450"/>
                        </a:lnTo>
                        <a:lnTo>
                          <a:pt x="1554290" y="171069"/>
                        </a:lnTo>
                        <a:lnTo>
                          <a:pt x="1699355" y="171926"/>
                        </a:lnTo>
                        <a:cubicBezTo>
                          <a:pt x="1747742" y="172212"/>
                          <a:pt x="1796129" y="172498"/>
                          <a:pt x="1844612" y="173355"/>
                        </a:cubicBezTo>
                        <a:cubicBezTo>
                          <a:pt x="1874044" y="174117"/>
                          <a:pt x="1903476" y="175070"/>
                          <a:pt x="1932908" y="176403"/>
                        </a:cubicBezTo>
                        <a:cubicBezTo>
                          <a:pt x="1947577" y="177070"/>
                          <a:pt x="1962341" y="177737"/>
                          <a:pt x="1977009" y="178594"/>
                        </a:cubicBezTo>
                        <a:lnTo>
                          <a:pt x="1999012" y="179832"/>
                        </a:lnTo>
                        <a:lnTo>
                          <a:pt x="2021015" y="181261"/>
                        </a:lnTo>
                        <a:cubicBezTo>
                          <a:pt x="2079593" y="185071"/>
                          <a:pt x="2137886" y="189833"/>
                          <a:pt x="2196179" y="194310"/>
                        </a:cubicBezTo>
                        <a:cubicBezTo>
                          <a:pt x="2254472" y="198692"/>
                          <a:pt x="2312765" y="202883"/>
                          <a:pt x="2371344" y="205264"/>
                        </a:cubicBezTo>
                        <a:cubicBezTo>
                          <a:pt x="2429923" y="207645"/>
                          <a:pt x="2488787" y="208312"/>
                          <a:pt x="2547557" y="206026"/>
                        </a:cubicBezTo>
                        <a:cubicBezTo>
                          <a:pt x="2488883" y="209359"/>
                          <a:pt x="2429828" y="209645"/>
                          <a:pt x="2370963" y="208312"/>
                        </a:cubicBezTo>
                        <a:cubicBezTo>
                          <a:pt x="2367344" y="208312"/>
                          <a:pt x="2363629" y="208121"/>
                          <a:pt x="2360009" y="208026"/>
                        </a:cubicBezTo>
                        <a:cubicBezTo>
                          <a:pt x="2363819" y="208217"/>
                          <a:pt x="2367534" y="208407"/>
                          <a:pt x="2371344" y="208597"/>
                        </a:cubicBezTo>
                        <a:cubicBezTo>
                          <a:pt x="2429923" y="210979"/>
                          <a:pt x="2488787" y="211646"/>
                          <a:pt x="2547557" y="209359"/>
                        </a:cubicBezTo>
                        <a:cubicBezTo>
                          <a:pt x="2488883" y="212693"/>
                          <a:pt x="2429828" y="212979"/>
                          <a:pt x="2370963" y="211646"/>
                        </a:cubicBezTo>
                        <a:cubicBezTo>
                          <a:pt x="2312099" y="210312"/>
                          <a:pt x="2253425" y="207169"/>
                          <a:pt x="2194846" y="203740"/>
                        </a:cubicBezTo>
                        <a:cubicBezTo>
                          <a:pt x="2136267" y="200311"/>
                          <a:pt x="2077879" y="196501"/>
                          <a:pt x="2019395" y="193738"/>
                        </a:cubicBezTo>
                        <a:lnTo>
                          <a:pt x="1997488" y="192691"/>
                        </a:lnTo>
                        <a:lnTo>
                          <a:pt x="1975580" y="191834"/>
                        </a:lnTo>
                        <a:cubicBezTo>
                          <a:pt x="1961007" y="191262"/>
                          <a:pt x="1946339" y="190786"/>
                          <a:pt x="1931670" y="190405"/>
                        </a:cubicBezTo>
                        <a:cubicBezTo>
                          <a:pt x="1902428" y="189643"/>
                          <a:pt x="1873091" y="189167"/>
                          <a:pt x="1843754" y="188881"/>
                        </a:cubicBezTo>
                        <a:cubicBezTo>
                          <a:pt x="1795558" y="188024"/>
                          <a:pt x="1747266" y="187738"/>
                          <a:pt x="1698879" y="187452"/>
                        </a:cubicBezTo>
                        <a:lnTo>
                          <a:pt x="1553813" y="186595"/>
                        </a:lnTo>
                        <a:lnTo>
                          <a:pt x="1263587" y="184975"/>
                        </a:lnTo>
                        <a:lnTo>
                          <a:pt x="683228" y="181737"/>
                        </a:lnTo>
                        <a:lnTo>
                          <a:pt x="141256" y="172593"/>
                        </a:lnTo>
                        <a:close/>
                        <a:moveTo>
                          <a:pt x="394145" y="239935"/>
                        </a:moveTo>
                        <a:lnTo>
                          <a:pt x="460534" y="235458"/>
                        </a:lnTo>
                        <a:lnTo>
                          <a:pt x="602933" y="232315"/>
                        </a:lnTo>
                        <a:lnTo>
                          <a:pt x="689610" y="233458"/>
                        </a:lnTo>
                        <a:lnTo>
                          <a:pt x="643509" y="236125"/>
                        </a:lnTo>
                        <a:lnTo>
                          <a:pt x="689610" y="236696"/>
                        </a:lnTo>
                        <a:lnTo>
                          <a:pt x="603123" y="241649"/>
                        </a:lnTo>
                        <a:lnTo>
                          <a:pt x="460724" y="244792"/>
                        </a:lnTo>
                        <a:lnTo>
                          <a:pt x="394145" y="243269"/>
                        </a:lnTo>
                        <a:lnTo>
                          <a:pt x="429578" y="240887"/>
                        </a:lnTo>
                        <a:lnTo>
                          <a:pt x="394145" y="240030"/>
                        </a:lnTo>
                        <a:close/>
                        <a:moveTo>
                          <a:pt x="549783" y="281369"/>
                        </a:moveTo>
                        <a:lnTo>
                          <a:pt x="243078" y="277749"/>
                        </a:lnTo>
                        <a:lnTo>
                          <a:pt x="324803" y="275463"/>
                        </a:lnTo>
                        <a:lnTo>
                          <a:pt x="243078" y="274511"/>
                        </a:lnTo>
                        <a:lnTo>
                          <a:pt x="549783" y="265938"/>
                        </a:lnTo>
                        <a:lnTo>
                          <a:pt x="1206341" y="260699"/>
                        </a:lnTo>
                        <a:lnTo>
                          <a:pt x="1605629" y="263652"/>
                        </a:lnTo>
                        <a:lnTo>
                          <a:pt x="1499235" y="266129"/>
                        </a:lnTo>
                        <a:lnTo>
                          <a:pt x="1605629" y="266891"/>
                        </a:lnTo>
                        <a:lnTo>
                          <a:pt x="1206341" y="276130"/>
                        </a:lnTo>
                        <a:lnTo>
                          <a:pt x="549783" y="281369"/>
                        </a:lnTo>
                        <a:close/>
                        <a:moveTo>
                          <a:pt x="1559147" y="307848"/>
                        </a:moveTo>
                        <a:cubicBezTo>
                          <a:pt x="1425607" y="300800"/>
                          <a:pt x="1291019" y="303562"/>
                          <a:pt x="1156907" y="309277"/>
                        </a:cubicBezTo>
                        <a:cubicBezTo>
                          <a:pt x="1094137" y="310896"/>
                          <a:pt x="1031367" y="313277"/>
                          <a:pt x="968693" y="315659"/>
                        </a:cubicBezTo>
                        <a:cubicBezTo>
                          <a:pt x="1002030" y="313277"/>
                          <a:pt x="1035368" y="310991"/>
                          <a:pt x="1068705" y="308800"/>
                        </a:cubicBezTo>
                        <a:cubicBezTo>
                          <a:pt x="1035368" y="309944"/>
                          <a:pt x="1002030" y="311182"/>
                          <a:pt x="968693" y="312420"/>
                        </a:cubicBezTo>
                        <a:cubicBezTo>
                          <a:pt x="1031177" y="308038"/>
                          <a:pt x="1093756" y="303657"/>
                          <a:pt x="1156430" y="299942"/>
                        </a:cubicBezTo>
                        <a:cubicBezTo>
                          <a:pt x="1290733" y="294227"/>
                          <a:pt x="1425893" y="291465"/>
                          <a:pt x="1560195" y="298513"/>
                        </a:cubicBezTo>
                        <a:cubicBezTo>
                          <a:pt x="1641634" y="303847"/>
                          <a:pt x="1722406" y="312801"/>
                          <a:pt x="1800797" y="326612"/>
                        </a:cubicBezTo>
                        <a:cubicBezTo>
                          <a:pt x="1759172" y="320421"/>
                          <a:pt x="1717072" y="315659"/>
                          <a:pt x="1674686" y="311944"/>
                        </a:cubicBezTo>
                        <a:cubicBezTo>
                          <a:pt x="1717167" y="316706"/>
                          <a:pt x="1759363" y="322612"/>
                          <a:pt x="1800797" y="329851"/>
                        </a:cubicBezTo>
                        <a:cubicBezTo>
                          <a:pt x="1721453" y="318040"/>
                          <a:pt x="1640491" y="311087"/>
                          <a:pt x="1559243" y="307848"/>
                        </a:cubicBezTo>
                        <a:close/>
                        <a:moveTo>
                          <a:pt x="1845278" y="300800"/>
                        </a:moveTo>
                        <a:lnTo>
                          <a:pt x="1861661" y="299180"/>
                        </a:lnTo>
                        <a:lnTo>
                          <a:pt x="1845278" y="297561"/>
                        </a:lnTo>
                        <a:lnTo>
                          <a:pt x="1906715" y="291560"/>
                        </a:lnTo>
                        <a:cubicBezTo>
                          <a:pt x="1950434" y="291560"/>
                          <a:pt x="1994154" y="291275"/>
                          <a:pt x="2037874" y="290894"/>
                        </a:cubicBezTo>
                        <a:cubicBezTo>
                          <a:pt x="2064448" y="292608"/>
                          <a:pt x="2091119" y="294322"/>
                          <a:pt x="2117789" y="295942"/>
                        </a:cubicBezTo>
                        <a:cubicBezTo>
                          <a:pt x="2110740" y="296609"/>
                          <a:pt x="2103596" y="297180"/>
                          <a:pt x="2096548" y="297847"/>
                        </a:cubicBezTo>
                        <a:cubicBezTo>
                          <a:pt x="2103692" y="298323"/>
                          <a:pt x="2110740" y="298799"/>
                          <a:pt x="2117884" y="299180"/>
                        </a:cubicBezTo>
                        <a:cubicBezTo>
                          <a:pt x="2091309" y="301657"/>
                          <a:pt x="2064734" y="304038"/>
                          <a:pt x="2038064" y="306324"/>
                        </a:cubicBezTo>
                        <a:cubicBezTo>
                          <a:pt x="1994249" y="306800"/>
                          <a:pt x="1950434" y="306991"/>
                          <a:pt x="1906619" y="306991"/>
                        </a:cubicBezTo>
                        <a:lnTo>
                          <a:pt x="1845373" y="300800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49" name="Vrije vorm: vorm 9148">
                    <a:extLst>
                      <a:ext uri="{FF2B5EF4-FFF2-40B4-BE49-F238E27FC236}">
                        <a16:creationId xmlns:a16="http://schemas.microsoft.com/office/drawing/2014/main" id="{C967F533-7558-0E0F-243A-ECB4C5FBB06E}"/>
                      </a:ext>
                    </a:extLst>
                  </p:cNvPr>
                  <p:cNvSpPr/>
                  <p:nvPr/>
                </p:nvSpPr>
                <p:spPr>
                  <a:xfrm>
                    <a:off x="9963728" y="2227865"/>
                    <a:ext cx="78866" cy="6191"/>
                  </a:xfrm>
                  <a:custGeom>
                    <a:avLst/>
                    <a:gdLst>
                      <a:gd name="connsiteX0" fmla="*/ 78867 w 78866"/>
                      <a:gd name="connsiteY0" fmla="*/ 1715 h 6191"/>
                      <a:gd name="connsiteX1" fmla="*/ 78867 w 78866"/>
                      <a:gd name="connsiteY1" fmla="*/ 0 h 6191"/>
                      <a:gd name="connsiteX2" fmla="*/ 0 w 78866"/>
                      <a:gd name="connsiteY2" fmla="*/ 6191 h 6191"/>
                      <a:gd name="connsiteX3" fmla="*/ 78867 w 78866"/>
                      <a:gd name="connsiteY3" fmla="*/ 1715 h 6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66" h="6191">
                        <a:moveTo>
                          <a:pt x="78867" y="1715"/>
                        </a:moveTo>
                        <a:lnTo>
                          <a:pt x="78867" y="0"/>
                        </a:lnTo>
                        <a:cubicBezTo>
                          <a:pt x="52673" y="2477"/>
                          <a:pt x="26384" y="4477"/>
                          <a:pt x="0" y="6191"/>
                        </a:cubicBezTo>
                        <a:cubicBezTo>
                          <a:pt x="26289" y="5048"/>
                          <a:pt x="52578" y="3620"/>
                          <a:pt x="78867" y="1715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0" name="Vrije vorm: vorm 9149">
                    <a:extLst>
                      <a:ext uri="{FF2B5EF4-FFF2-40B4-BE49-F238E27FC236}">
                        <a16:creationId xmlns:a16="http://schemas.microsoft.com/office/drawing/2014/main" id="{DF36BC94-B464-0A65-68A4-18A9F3591031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9131"/>
                    <a:ext cx="215645" cy="6572"/>
                  </a:xfrm>
                  <a:custGeom>
                    <a:avLst/>
                    <a:gdLst>
                      <a:gd name="connsiteX0" fmla="*/ 215646 w 215645"/>
                      <a:gd name="connsiteY0" fmla="*/ 6572 h 6572"/>
                      <a:gd name="connsiteX1" fmla="*/ 0 w 215645"/>
                      <a:gd name="connsiteY1" fmla="*/ 0 h 6572"/>
                      <a:gd name="connsiteX2" fmla="*/ 0 w 215645"/>
                      <a:gd name="connsiteY2" fmla="*/ 3143 h 6572"/>
                      <a:gd name="connsiteX3" fmla="*/ 215646 w 215645"/>
                      <a:gd name="connsiteY3" fmla="*/ 6572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645" h="6572">
                        <a:moveTo>
                          <a:pt x="215646" y="6572"/>
                        </a:moveTo>
                        <a:cubicBezTo>
                          <a:pt x="143732" y="4667"/>
                          <a:pt x="71819" y="2476"/>
                          <a:pt x="0" y="0"/>
                        </a:cubicBezTo>
                        <a:lnTo>
                          <a:pt x="0" y="3143"/>
                        </a:lnTo>
                        <a:cubicBezTo>
                          <a:pt x="71914" y="4477"/>
                          <a:pt x="143732" y="5620"/>
                          <a:pt x="215646" y="657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1" name="Vrije vorm: vorm 9150">
                    <a:extLst>
                      <a:ext uri="{FF2B5EF4-FFF2-40B4-BE49-F238E27FC236}">
                        <a16:creationId xmlns:a16="http://schemas.microsoft.com/office/drawing/2014/main" id="{4E1A144B-0CA7-A3D9-2EE3-A076EE0A3B36}"/>
                      </a:ext>
                    </a:extLst>
                  </p:cNvPr>
                  <p:cNvSpPr/>
                  <p:nvPr/>
                </p:nvSpPr>
                <p:spPr>
                  <a:xfrm>
                    <a:off x="8235227" y="2211345"/>
                    <a:ext cx="1813941" cy="30069"/>
                  </a:xfrm>
                  <a:custGeom>
                    <a:avLst/>
                    <a:gdLst>
                      <a:gd name="connsiteX0" fmla="*/ 1600010 w 1813941"/>
                      <a:gd name="connsiteY0" fmla="*/ 22330 h 30069"/>
                      <a:gd name="connsiteX1" fmla="*/ 1325975 w 1813941"/>
                      <a:gd name="connsiteY1" fmla="*/ 15091 h 30069"/>
                      <a:gd name="connsiteX2" fmla="*/ 874300 w 1813941"/>
                      <a:gd name="connsiteY2" fmla="*/ 137 h 30069"/>
                      <a:gd name="connsiteX3" fmla="*/ 421576 w 1813941"/>
                      <a:gd name="connsiteY3" fmla="*/ 11472 h 30069"/>
                      <a:gd name="connsiteX4" fmla="*/ 0 w 1813941"/>
                      <a:gd name="connsiteY4" fmla="*/ 29665 h 30069"/>
                      <a:gd name="connsiteX5" fmla="*/ 112586 w 1813941"/>
                      <a:gd name="connsiteY5" fmla="*/ 29950 h 30069"/>
                      <a:gd name="connsiteX6" fmla="*/ 421672 w 1813941"/>
                      <a:gd name="connsiteY6" fmla="*/ 14710 h 30069"/>
                      <a:gd name="connsiteX7" fmla="*/ 874395 w 1813941"/>
                      <a:gd name="connsiteY7" fmla="*/ 3376 h 30069"/>
                      <a:gd name="connsiteX8" fmla="*/ 1326071 w 1813941"/>
                      <a:gd name="connsiteY8" fmla="*/ 18330 h 30069"/>
                      <a:gd name="connsiteX9" fmla="*/ 1600105 w 1813941"/>
                      <a:gd name="connsiteY9" fmla="*/ 25569 h 30069"/>
                      <a:gd name="connsiteX10" fmla="*/ 1728692 w 1813941"/>
                      <a:gd name="connsiteY10" fmla="*/ 22711 h 30069"/>
                      <a:gd name="connsiteX11" fmla="*/ 1807559 w 1813941"/>
                      <a:gd name="connsiteY11" fmla="*/ 16520 h 30069"/>
                      <a:gd name="connsiteX12" fmla="*/ 1813941 w 1813941"/>
                      <a:gd name="connsiteY12" fmla="*/ 15853 h 30069"/>
                      <a:gd name="connsiteX13" fmla="*/ 1813941 w 1813941"/>
                      <a:gd name="connsiteY13" fmla="*/ 14520 h 30069"/>
                      <a:gd name="connsiteX14" fmla="*/ 1807559 w 1813941"/>
                      <a:gd name="connsiteY14" fmla="*/ 15091 h 30069"/>
                      <a:gd name="connsiteX15" fmla="*/ 1600200 w 1813941"/>
                      <a:gd name="connsiteY15" fmla="*/ 22426 h 30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941" h="30069">
                        <a:moveTo>
                          <a:pt x="1600010" y="22330"/>
                        </a:moveTo>
                        <a:cubicBezTo>
                          <a:pt x="1508474" y="22521"/>
                          <a:pt x="1417225" y="19378"/>
                          <a:pt x="1325975" y="15091"/>
                        </a:cubicBezTo>
                        <a:cubicBezTo>
                          <a:pt x="1175861" y="9662"/>
                          <a:pt x="1025557" y="1471"/>
                          <a:pt x="874300" y="137"/>
                        </a:cubicBezTo>
                        <a:cubicBezTo>
                          <a:pt x="723043" y="-1006"/>
                          <a:pt x="572072" y="5185"/>
                          <a:pt x="421576" y="11472"/>
                        </a:cubicBezTo>
                        <a:cubicBezTo>
                          <a:pt x="281178" y="19378"/>
                          <a:pt x="140875" y="27379"/>
                          <a:pt x="0" y="29665"/>
                        </a:cubicBezTo>
                        <a:cubicBezTo>
                          <a:pt x="37529" y="30141"/>
                          <a:pt x="75057" y="30141"/>
                          <a:pt x="112586" y="29950"/>
                        </a:cubicBezTo>
                        <a:cubicBezTo>
                          <a:pt x="215741" y="26331"/>
                          <a:pt x="318707" y="20521"/>
                          <a:pt x="421672" y="14710"/>
                        </a:cubicBezTo>
                        <a:cubicBezTo>
                          <a:pt x="572167" y="8424"/>
                          <a:pt x="723138" y="2233"/>
                          <a:pt x="874395" y="3376"/>
                        </a:cubicBezTo>
                        <a:cubicBezTo>
                          <a:pt x="1025652" y="4614"/>
                          <a:pt x="1175861" y="12901"/>
                          <a:pt x="1326071" y="18330"/>
                        </a:cubicBezTo>
                        <a:cubicBezTo>
                          <a:pt x="1417225" y="22616"/>
                          <a:pt x="1508570" y="25759"/>
                          <a:pt x="1600105" y="25569"/>
                        </a:cubicBezTo>
                        <a:cubicBezTo>
                          <a:pt x="1642967" y="25474"/>
                          <a:pt x="1685830" y="24521"/>
                          <a:pt x="1728692" y="22711"/>
                        </a:cubicBezTo>
                        <a:cubicBezTo>
                          <a:pt x="1755077" y="20997"/>
                          <a:pt x="1781365" y="18997"/>
                          <a:pt x="1807559" y="16520"/>
                        </a:cubicBezTo>
                        <a:cubicBezTo>
                          <a:pt x="1809655" y="16330"/>
                          <a:pt x="1811846" y="16044"/>
                          <a:pt x="1813941" y="15853"/>
                        </a:cubicBezTo>
                        <a:lnTo>
                          <a:pt x="1813941" y="14520"/>
                        </a:lnTo>
                        <a:cubicBezTo>
                          <a:pt x="1811846" y="14710"/>
                          <a:pt x="1809655" y="14901"/>
                          <a:pt x="1807559" y="15091"/>
                        </a:cubicBezTo>
                        <a:cubicBezTo>
                          <a:pt x="1738694" y="20140"/>
                          <a:pt x="1669352" y="22330"/>
                          <a:pt x="1600200" y="2242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2" name="Vrije vorm: vorm 9151">
                    <a:extLst>
                      <a:ext uri="{FF2B5EF4-FFF2-40B4-BE49-F238E27FC236}">
                        <a16:creationId xmlns:a16="http://schemas.microsoft.com/office/drawing/2014/main" id="{F749D013-90D1-BCE6-3266-82BAA6EFDEA0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78430"/>
                    <a:ext cx="325278" cy="9810"/>
                  </a:xfrm>
                  <a:custGeom>
                    <a:avLst/>
                    <a:gdLst>
                      <a:gd name="connsiteX0" fmla="*/ 219932 w 325278"/>
                      <a:gd name="connsiteY0" fmla="*/ 3239 h 9810"/>
                      <a:gd name="connsiteX1" fmla="*/ 297371 w 325278"/>
                      <a:gd name="connsiteY1" fmla="*/ 4477 h 9810"/>
                      <a:gd name="connsiteX2" fmla="*/ 325279 w 325278"/>
                      <a:gd name="connsiteY2" fmla="*/ 1715 h 9810"/>
                      <a:gd name="connsiteX3" fmla="*/ 219932 w 325278"/>
                      <a:gd name="connsiteY3" fmla="*/ 0 h 9810"/>
                      <a:gd name="connsiteX4" fmla="*/ 0 w 325278"/>
                      <a:gd name="connsiteY4" fmla="*/ 6572 h 9810"/>
                      <a:gd name="connsiteX5" fmla="*/ 0 w 325278"/>
                      <a:gd name="connsiteY5" fmla="*/ 9811 h 9810"/>
                      <a:gd name="connsiteX6" fmla="*/ 219932 w 325278"/>
                      <a:gd name="connsiteY6" fmla="*/ 3239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9810">
                        <a:moveTo>
                          <a:pt x="219932" y="3239"/>
                        </a:moveTo>
                        <a:cubicBezTo>
                          <a:pt x="245745" y="3715"/>
                          <a:pt x="271558" y="4096"/>
                          <a:pt x="297371" y="4477"/>
                        </a:cubicBezTo>
                        <a:cubicBezTo>
                          <a:pt x="306705" y="3524"/>
                          <a:pt x="315944" y="2667"/>
                          <a:pt x="325279" y="1715"/>
                        </a:cubicBezTo>
                        <a:cubicBezTo>
                          <a:pt x="290132" y="1238"/>
                          <a:pt x="255080" y="667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9811"/>
                        </a:lnTo>
                        <a:cubicBezTo>
                          <a:pt x="73343" y="8192"/>
                          <a:pt x="146685" y="6001"/>
                          <a:pt x="219932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3" name="Vrije vorm: vorm 9152">
                    <a:extLst>
                      <a:ext uri="{FF2B5EF4-FFF2-40B4-BE49-F238E27FC236}">
                        <a16:creationId xmlns:a16="http://schemas.microsoft.com/office/drawing/2014/main" id="{ECF81296-15D9-604A-B4A2-C7D6B08E1C12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5059"/>
                    <a:ext cx="1864709" cy="41028"/>
                  </a:xfrm>
                  <a:custGeom>
                    <a:avLst/>
                    <a:gdLst>
                      <a:gd name="connsiteX0" fmla="*/ 215646 w 1864709"/>
                      <a:gd name="connsiteY0" fmla="*/ 10644 h 41028"/>
                      <a:gd name="connsiteX1" fmla="*/ 413290 w 1864709"/>
                      <a:gd name="connsiteY1" fmla="*/ 12359 h 41028"/>
                      <a:gd name="connsiteX2" fmla="*/ 865632 w 1864709"/>
                      <a:gd name="connsiteY2" fmla="*/ 10359 h 41028"/>
                      <a:gd name="connsiteX3" fmla="*/ 1091851 w 1864709"/>
                      <a:gd name="connsiteY3" fmla="*/ 4262 h 41028"/>
                      <a:gd name="connsiteX4" fmla="*/ 1318451 w 1864709"/>
                      <a:gd name="connsiteY4" fmla="*/ 5310 h 41028"/>
                      <a:gd name="connsiteX5" fmla="*/ 1576102 w 1864709"/>
                      <a:gd name="connsiteY5" fmla="*/ 19979 h 41028"/>
                      <a:gd name="connsiteX6" fmla="*/ 1864709 w 1864709"/>
                      <a:gd name="connsiteY6" fmla="*/ 41029 h 41028"/>
                      <a:gd name="connsiteX7" fmla="*/ 1318451 w 1864709"/>
                      <a:gd name="connsiteY7" fmla="*/ 2072 h 41028"/>
                      <a:gd name="connsiteX8" fmla="*/ 1091851 w 1864709"/>
                      <a:gd name="connsiteY8" fmla="*/ 929 h 41028"/>
                      <a:gd name="connsiteX9" fmla="*/ 865632 w 1864709"/>
                      <a:gd name="connsiteY9" fmla="*/ 7025 h 41028"/>
                      <a:gd name="connsiteX10" fmla="*/ 413290 w 1864709"/>
                      <a:gd name="connsiteY10" fmla="*/ 9025 h 41028"/>
                      <a:gd name="connsiteX11" fmla="*/ 0 w 1864709"/>
                      <a:gd name="connsiteY11" fmla="*/ 3882 h 41028"/>
                      <a:gd name="connsiteX12" fmla="*/ 0 w 1864709"/>
                      <a:gd name="connsiteY12" fmla="*/ 3882 h 41028"/>
                      <a:gd name="connsiteX13" fmla="*/ 215646 w 1864709"/>
                      <a:gd name="connsiteY13" fmla="*/ 10549 h 4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28">
                        <a:moveTo>
                          <a:pt x="215646" y="10644"/>
                        </a:moveTo>
                        <a:cubicBezTo>
                          <a:pt x="281464" y="11502"/>
                          <a:pt x="347377" y="12073"/>
                          <a:pt x="413290" y="12359"/>
                        </a:cubicBezTo>
                        <a:cubicBezTo>
                          <a:pt x="564071" y="13978"/>
                          <a:pt x="714947" y="13692"/>
                          <a:pt x="865632" y="10359"/>
                        </a:cubicBezTo>
                        <a:cubicBezTo>
                          <a:pt x="940975" y="8835"/>
                          <a:pt x="1016318" y="5882"/>
                          <a:pt x="1091851" y="4262"/>
                        </a:cubicBezTo>
                        <a:cubicBezTo>
                          <a:pt x="1167384" y="2548"/>
                          <a:pt x="1243108" y="3215"/>
                          <a:pt x="1318451" y="5310"/>
                        </a:cubicBezTo>
                        <a:cubicBezTo>
                          <a:pt x="1404747" y="8358"/>
                          <a:pt x="1490567" y="13597"/>
                          <a:pt x="1576102" y="19979"/>
                        </a:cubicBezTo>
                        <a:cubicBezTo>
                          <a:pt x="1672495" y="26075"/>
                          <a:pt x="1768602" y="33504"/>
                          <a:pt x="1864709" y="41029"/>
                        </a:cubicBezTo>
                        <a:cubicBezTo>
                          <a:pt x="1683449" y="24836"/>
                          <a:pt x="1501902" y="8549"/>
                          <a:pt x="1318451" y="2072"/>
                        </a:cubicBezTo>
                        <a:cubicBezTo>
                          <a:pt x="1243012" y="-119"/>
                          <a:pt x="1167384" y="-690"/>
                          <a:pt x="1091851" y="929"/>
                        </a:cubicBezTo>
                        <a:cubicBezTo>
                          <a:pt x="1016318" y="2548"/>
                          <a:pt x="940975" y="5501"/>
                          <a:pt x="865632" y="7025"/>
                        </a:cubicBezTo>
                        <a:cubicBezTo>
                          <a:pt x="714851" y="10359"/>
                          <a:pt x="563975" y="10644"/>
                          <a:pt x="413290" y="9025"/>
                        </a:cubicBezTo>
                        <a:cubicBezTo>
                          <a:pt x="275463" y="8549"/>
                          <a:pt x="137732" y="6548"/>
                          <a:pt x="0" y="3882"/>
                        </a:cubicBezTo>
                        <a:lnTo>
                          <a:pt x="0" y="3882"/>
                        </a:lnTo>
                        <a:cubicBezTo>
                          <a:pt x="71819" y="6453"/>
                          <a:pt x="143732" y="8644"/>
                          <a:pt x="215646" y="105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4" name="Vrije vorm: vorm 9153">
                    <a:extLst>
                      <a:ext uri="{FF2B5EF4-FFF2-40B4-BE49-F238E27FC236}">
                        <a16:creationId xmlns:a16="http://schemas.microsoft.com/office/drawing/2014/main" id="{0DBC4DFC-E28A-7E90-0EBD-73D50ADE2E8D}"/>
                      </a:ext>
                    </a:extLst>
                  </p:cNvPr>
                  <p:cNvSpPr/>
                  <p:nvPr/>
                </p:nvSpPr>
                <p:spPr>
                  <a:xfrm>
                    <a:off x="9456046" y="2389695"/>
                    <a:ext cx="592931" cy="15947"/>
                  </a:xfrm>
                  <a:custGeom>
                    <a:avLst/>
                    <a:gdLst>
                      <a:gd name="connsiteX0" fmla="*/ 447961 w 592931"/>
                      <a:gd name="connsiteY0" fmla="*/ 11621 h 15947"/>
                      <a:gd name="connsiteX1" fmla="*/ 142494 w 592931"/>
                      <a:gd name="connsiteY1" fmla="*/ 7049 h 15947"/>
                      <a:gd name="connsiteX2" fmla="*/ 0 w 592931"/>
                      <a:gd name="connsiteY2" fmla="*/ 0 h 15947"/>
                      <a:gd name="connsiteX3" fmla="*/ 75057 w 592931"/>
                      <a:gd name="connsiteY3" fmla="*/ 7525 h 15947"/>
                      <a:gd name="connsiteX4" fmla="*/ 142399 w 592931"/>
                      <a:gd name="connsiteY4" fmla="*/ 10287 h 15947"/>
                      <a:gd name="connsiteX5" fmla="*/ 447866 w 592931"/>
                      <a:gd name="connsiteY5" fmla="*/ 14859 h 15947"/>
                      <a:gd name="connsiteX6" fmla="*/ 535019 w 592931"/>
                      <a:gd name="connsiteY6" fmla="*/ 13335 h 15947"/>
                      <a:gd name="connsiteX7" fmla="*/ 586550 w 592931"/>
                      <a:gd name="connsiteY7" fmla="*/ 9716 h 15947"/>
                      <a:gd name="connsiteX8" fmla="*/ 592931 w 592931"/>
                      <a:gd name="connsiteY8" fmla="*/ 9239 h 15947"/>
                      <a:gd name="connsiteX9" fmla="*/ 592931 w 592931"/>
                      <a:gd name="connsiteY9" fmla="*/ 7906 h 15947"/>
                      <a:gd name="connsiteX10" fmla="*/ 586550 w 592931"/>
                      <a:gd name="connsiteY10" fmla="*/ 8192 h 15947"/>
                      <a:gd name="connsiteX11" fmla="*/ 447866 w 592931"/>
                      <a:gd name="connsiteY11" fmla="*/ 11716 h 1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2931" h="15947">
                        <a:moveTo>
                          <a:pt x="447961" y="11621"/>
                        </a:moveTo>
                        <a:cubicBezTo>
                          <a:pt x="346043" y="13907"/>
                          <a:pt x="243935" y="12383"/>
                          <a:pt x="142494" y="7049"/>
                        </a:cubicBezTo>
                        <a:cubicBezTo>
                          <a:pt x="94964" y="5525"/>
                          <a:pt x="47434" y="3238"/>
                          <a:pt x="0" y="0"/>
                        </a:cubicBezTo>
                        <a:cubicBezTo>
                          <a:pt x="24955" y="2762"/>
                          <a:pt x="50006" y="5239"/>
                          <a:pt x="75057" y="7525"/>
                        </a:cubicBezTo>
                        <a:cubicBezTo>
                          <a:pt x="97536" y="8573"/>
                          <a:pt x="119920" y="9525"/>
                          <a:pt x="142399" y="10287"/>
                        </a:cubicBezTo>
                        <a:cubicBezTo>
                          <a:pt x="243840" y="15716"/>
                          <a:pt x="345948" y="17240"/>
                          <a:pt x="447866" y="14859"/>
                        </a:cubicBezTo>
                        <a:cubicBezTo>
                          <a:pt x="476917" y="14669"/>
                          <a:pt x="505968" y="14097"/>
                          <a:pt x="535019" y="13335"/>
                        </a:cubicBezTo>
                        <a:cubicBezTo>
                          <a:pt x="552259" y="12287"/>
                          <a:pt x="569405" y="10954"/>
                          <a:pt x="586550" y="9716"/>
                        </a:cubicBezTo>
                        <a:cubicBezTo>
                          <a:pt x="588645" y="9525"/>
                          <a:pt x="590836" y="9430"/>
                          <a:pt x="592931" y="9239"/>
                        </a:cubicBezTo>
                        <a:lnTo>
                          <a:pt x="592931" y="7906"/>
                        </a:lnTo>
                        <a:cubicBezTo>
                          <a:pt x="590836" y="7906"/>
                          <a:pt x="588645" y="8096"/>
                          <a:pt x="586550" y="8192"/>
                        </a:cubicBezTo>
                        <a:cubicBezTo>
                          <a:pt x="540353" y="10096"/>
                          <a:pt x="494062" y="11430"/>
                          <a:pt x="447866" y="1171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5" name="Vrije vorm: vorm 9154">
                    <a:extLst>
                      <a:ext uri="{FF2B5EF4-FFF2-40B4-BE49-F238E27FC236}">
                        <a16:creationId xmlns:a16="http://schemas.microsoft.com/office/drawing/2014/main" id="{B928CA3E-DFDA-1BBD-2748-1B549A8EB145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5978"/>
                    <a:ext cx="832104" cy="32296"/>
                  </a:xfrm>
                  <a:custGeom>
                    <a:avLst/>
                    <a:gdLst>
                      <a:gd name="connsiteX0" fmla="*/ 591503 w 832104"/>
                      <a:gd name="connsiteY0" fmla="*/ 7436 h 32296"/>
                      <a:gd name="connsiteX1" fmla="*/ 705993 w 832104"/>
                      <a:gd name="connsiteY1" fmla="*/ 17628 h 32296"/>
                      <a:gd name="connsiteX2" fmla="*/ 832104 w 832104"/>
                      <a:gd name="connsiteY2" fmla="*/ 32296 h 32296"/>
                      <a:gd name="connsiteX3" fmla="*/ 591503 w 832104"/>
                      <a:gd name="connsiteY3" fmla="*/ 4197 h 32296"/>
                      <a:gd name="connsiteX4" fmla="*/ 187738 w 832104"/>
                      <a:gd name="connsiteY4" fmla="*/ 5626 h 32296"/>
                      <a:gd name="connsiteX5" fmla="*/ 0 w 832104"/>
                      <a:gd name="connsiteY5" fmla="*/ 18104 h 32296"/>
                      <a:gd name="connsiteX6" fmla="*/ 100013 w 832104"/>
                      <a:gd name="connsiteY6" fmla="*/ 14484 h 32296"/>
                      <a:gd name="connsiteX7" fmla="*/ 187738 w 832104"/>
                      <a:gd name="connsiteY7" fmla="*/ 8865 h 32296"/>
                      <a:gd name="connsiteX8" fmla="*/ 591503 w 832104"/>
                      <a:gd name="connsiteY8" fmla="*/ 7436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104" h="32296">
                        <a:moveTo>
                          <a:pt x="591503" y="7436"/>
                        </a:moveTo>
                        <a:cubicBezTo>
                          <a:pt x="629888" y="9912"/>
                          <a:pt x="668084" y="13341"/>
                          <a:pt x="705993" y="17628"/>
                        </a:cubicBezTo>
                        <a:cubicBezTo>
                          <a:pt x="748379" y="21342"/>
                          <a:pt x="790480" y="26105"/>
                          <a:pt x="832104" y="32296"/>
                        </a:cubicBezTo>
                        <a:cubicBezTo>
                          <a:pt x="753618" y="18485"/>
                          <a:pt x="672941" y="9531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25063" y="9341"/>
                          <a:pt x="62579" y="13722"/>
                          <a:pt x="0" y="18104"/>
                        </a:cubicBezTo>
                        <a:cubicBezTo>
                          <a:pt x="33338" y="16866"/>
                          <a:pt x="66675" y="15627"/>
                          <a:pt x="100013" y="14484"/>
                        </a:cubicBezTo>
                        <a:cubicBezTo>
                          <a:pt x="129254" y="12484"/>
                          <a:pt x="158496" y="10674"/>
                          <a:pt x="187738" y="8865"/>
                        </a:cubicBezTo>
                        <a:cubicBezTo>
                          <a:pt x="322040" y="3150"/>
                          <a:pt x="457200" y="387"/>
                          <a:pt x="591503" y="743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6" name="Vrije vorm: vorm 9155">
                    <a:extLst>
                      <a:ext uri="{FF2B5EF4-FFF2-40B4-BE49-F238E27FC236}">
                        <a16:creationId xmlns:a16="http://schemas.microsoft.com/office/drawing/2014/main" id="{C73C828D-CD88-2CD3-7792-D9EA562180DF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0546"/>
                    <a:ext cx="348329" cy="4381"/>
                  </a:xfrm>
                  <a:custGeom>
                    <a:avLst/>
                    <a:gdLst>
                      <a:gd name="connsiteX0" fmla="*/ 213074 w 348329"/>
                      <a:gd name="connsiteY0" fmla="*/ 3143 h 4381"/>
                      <a:gd name="connsiteX1" fmla="*/ 276225 w 348329"/>
                      <a:gd name="connsiteY1" fmla="*/ 3715 h 4381"/>
                      <a:gd name="connsiteX2" fmla="*/ 348329 w 348329"/>
                      <a:gd name="connsiteY2" fmla="*/ 1143 h 4381"/>
                      <a:gd name="connsiteX3" fmla="*/ 213074 w 348329"/>
                      <a:gd name="connsiteY3" fmla="*/ 0 h 4381"/>
                      <a:gd name="connsiteX4" fmla="*/ 0 w 348329"/>
                      <a:gd name="connsiteY4" fmla="*/ 1143 h 4381"/>
                      <a:gd name="connsiteX5" fmla="*/ 0 w 348329"/>
                      <a:gd name="connsiteY5" fmla="*/ 4382 h 4381"/>
                      <a:gd name="connsiteX6" fmla="*/ 213074 w 348329"/>
                      <a:gd name="connsiteY6" fmla="*/ 3239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4381">
                        <a:moveTo>
                          <a:pt x="213074" y="3143"/>
                        </a:moveTo>
                        <a:cubicBezTo>
                          <a:pt x="234125" y="3429"/>
                          <a:pt x="255175" y="3524"/>
                          <a:pt x="276225" y="3715"/>
                        </a:cubicBezTo>
                        <a:cubicBezTo>
                          <a:pt x="300228" y="2858"/>
                          <a:pt x="324326" y="2000"/>
                          <a:pt x="348329" y="1143"/>
                        </a:cubicBezTo>
                        <a:cubicBezTo>
                          <a:pt x="303181" y="857"/>
                          <a:pt x="258127" y="47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4382"/>
                        </a:lnTo>
                        <a:cubicBezTo>
                          <a:pt x="71057" y="4382"/>
                          <a:pt x="142113" y="4000"/>
                          <a:pt x="213074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7" name="Vrije vorm: vorm 9156">
                    <a:extLst>
                      <a:ext uri="{FF2B5EF4-FFF2-40B4-BE49-F238E27FC236}">
                        <a16:creationId xmlns:a16="http://schemas.microsoft.com/office/drawing/2014/main" id="{C0C0CD46-213B-C7E1-2135-AF701E5F29F2}"/>
                      </a:ext>
                    </a:extLst>
                  </p:cNvPr>
                  <p:cNvSpPr/>
                  <p:nvPr/>
                </p:nvSpPr>
                <p:spPr>
                  <a:xfrm>
                    <a:off x="8343526" y="2260441"/>
                    <a:ext cx="219932" cy="14096"/>
                  </a:xfrm>
                  <a:custGeom>
                    <a:avLst/>
                    <a:gdLst>
                      <a:gd name="connsiteX0" fmla="*/ 49149 w 219932"/>
                      <a:gd name="connsiteY0" fmla="*/ 11239 h 14096"/>
                      <a:gd name="connsiteX1" fmla="*/ 155067 w 219932"/>
                      <a:gd name="connsiteY1" fmla="*/ 4667 h 14096"/>
                      <a:gd name="connsiteX2" fmla="*/ 185738 w 219932"/>
                      <a:gd name="connsiteY2" fmla="*/ 4000 h 14096"/>
                      <a:gd name="connsiteX3" fmla="*/ 219932 w 219932"/>
                      <a:gd name="connsiteY3" fmla="*/ 0 h 14096"/>
                      <a:gd name="connsiteX4" fmla="*/ 155067 w 219932"/>
                      <a:gd name="connsiteY4" fmla="*/ 1524 h 14096"/>
                      <a:gd name="connsiteX5" fmla="*/ 49149 w 219932"/>
                      <a:gd name="connsiteY5" fmla="*/ 8096 h 14096"/>
                      <a:gd name="connsiteX6" fmla="*/ 0 w 219932"/>
                      <a:gd name="connsiteY6" fmla="*/ 13906 h 14096"/>
                      <a:gd name="connsiteX7" fmla="*/ 26384 w 219932"/>
                      <a:gd name="connsiteY7" fmla="*/ 14097 h 14096"/>
                      <a:gd name="connsiteX8" fmla="*/ 49244 w 219932"/>
                      <a:gd name="connsiteY8" fmla="*/ 1143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6">
                        <a:moveTo>
                          <a:pt x="49149" y="11239"/>
                        </a:moveTo>
                        <a:cubicBezTo>
                          <a:pt x="84487" y="9239"/>
                          <a:pt x="119825" y="7048"/>
                          <a:pt x="155067" y="4667"/>
                        </a:cubicBezTo>
                        <a:cubicBezTo>
                          <a:pt x="165259" y="4477"/>
                          <a:pt x="175546" y="4191"/>
                          <a:pt x="185738" y="4000"/>
                        </a:cubicBezTo>
                        <a:cubicBezTo>
                          <a:pt x="197168" y="2667"/>
                          <a:pt x="208502" y="1333"/>
                          <a:pt x="219932" y="0"/>
                        </a:cubicBezTo>
                        <a:cubicBezTo>
                          <a:pt x="198311" y="571"/>
                          <a:pt x="176689" y="1048"/>
                          <a:pt x="155067" y="1524"/>
                        </a:cubicBezTo>
                        <a:cubicBezTo>
                          <a:pt x="119825" y="3905"/>
                          <a:pt x="84487" y="6096"/>
                          <a:pt x="49149" y="8096"/>
                        </a:cubicBezTo>
                        <a:lnTo>
                          <a:pt x="0" y="13906"/>
                        </a:lnTo>
                        <a:lnTo>
                          <a:pt x="26384" y="14097"/>
                        </a:lnTo>
                        <a:lnTo>
                          <a:pt x="49244" y="1143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8" name="Vrije vorm: vorm 9157">
                    <a:extLst>
                      <a:ext uri="{FF2B5EF4-FFF2-40B4-BE49-F238E27FC236}">
                        <a16:creationId xmlns:a16="http://schemas.microsoft.com/office/drawing/2014/main" id="{BC000F9F-B771-4CD6-94F6-0A49689A5101}"/>
                      </a:ext>
                    </a:extLst>
                  </p:cNvPr>
                  <p:cNvSpPr/>
                  <p:nvPr/>
                </p:nvSpPr>
                <p:spPr>
                  <a:xfrm>
                    <a:off x="9561678" y="2258155"/>
                    <a:ext cx="311848" cy="14001"/>
                  </a:xfrm>
                  <a:custGeom>
                    <a:avLst/>
                    <a:gdLst>
                      <a:gd name="connsiteX0" fmla="*/ 70485 w 311848"/>
                      <a:gd name="connsiteY0" fmla="*/ 5048 h 14001"/>
                      <a:gd name="connsiteX1" fmla="*/ 220504 w 311848"/>
                      <a:gd name="connsiteY1" fmla="*/ 11811 h 14001"/>
                      <a:gd name="connsiteX2" fmla="*/ 263081 w 311848"/>
                      <a:gd name="connsiteY2" fmla="*/ 14002 h 14001"/>
                      <a:gd name="connsiteX3" fmla="*/ 311849 w 311848"/>
                      <a:gd name="connsiteY3" fmla="*/ 13240 h 14001"/>
                      <a:gd name="connsiteX4" fmla="*/ 220504 w 311848"/>
                      <a:gd name="connsiteY4" fmla="*/ 8572 h 14001"/>
                      <a:gd name="connsiteX5" fmla="*/ 70485 w 311848"/>
                      <a:gd name="connsiteY5" fmla="*/ 1810 h 14001"/>
                      <a:gd name="connsiteX6" fmla="*/ 0 w 311848"/>
                      <a:gd name="connsiteY6" fmla="*/ 0 h 14001"/>
                      <a:gd name="connsiteX7" fmla="*/ 36957 w 311848"/>
                      <a:gd name="connsiteY7" fmla="*/ 4191 h 14001"/>
                      <a:gd name="connsiteX8" fmla="*/ 70390 w 311848"/>
                      <a:gd name="connsiteY8" fmla="*/ 5048 h 14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4001">
                        <a:moveTo>
                          <a:pt x="70485" y="5048"/>
                        </a:moveTo>
                        <a:cubicBezTo>
                          <a:pt x="120396" y="8096"/>
                          <a:pt x="170402" y="10382"/>
                          <a:pt x="220504" y="11811"/>
                        </a:cubicBezTo>
                        <a:cubicBezTo>
                          <a:pt x="234601" y="12668"/>
                          <a:pt x="248888" y="13240"/>
                          <a:pt x="263081" y="14002"/>
                        </a:cubicBezTo>
                        <a:cubicBezTo>
                          <a:pt x="279368" y="13811"/>
                          <a:pt x="295656" y="13716"/>
                          <a:pt x="311849" y="13240"/>
                        </a:cubicBezTo>
                        <a:cubicBezTo>
                          <a:pt x="281368" y="12001"/>
                          <a:pt x="250889" y="10382"/>
                          <a:pt x="220504" y="8572"/>
                        </a:cubicBezTo>
                        <a:cubicBezTo>
                          <a:pt x="170402" y="7144"/>
                          <a:pt x="120396" y="4953"/>
                          <a:pt x="70485" y="1810"/>
                        </a:cubicBezTo>
                        <a:cubicBezTo>
                          <a:pt x="47054" y="1429"/>
                          <a:pt x="23527" y="762"/>
                          <a:pt x="0" y="0"/>
                        </a:cubicBezTo>
                        <a:cubicBezTo>
                          <a:pt x="12287" y="1524"/>
                          <a:pt x="24670" y="2858"/>
                          <a:pt x="36957" y="4191"/>
                        </a:cubicBezTo>
                        <a:cubicBezTo>
                          <a:pt x="48101" y="4477"/>
                          <a:pt x="59246" y="4858"/>
                          <a:pt x="70390" y="5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59" name="Vrije vorm: vorm 9158">
                    <a:extLst>
                      <a:ext uri="{FF2B5EF4-FFF2-40B4-BE49-F238E27FC236}">
                        <a16:creationId xmlns:a16="http://schemas.microsoft.com/office/drawing/2014/main" id="{D69CB1CD-529A-239E-AFDF-8B8CB98F02B0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3881"/>
                    <a:ext cx="295465" cy="8477"/>
                  </a:xfrm>
                  <a:custGeom>
                    <a:avLst/>
                    <a:gdLst>
                      <a:gd name="connsiteX0" fmla="*/ 208693 w 295465"/>
                      <a:gd name="connsiteY0" fmla="*/ 3238 h 8477"/>
                      <a:gd name="connsiteX1" fmla="*/ 249269 w 295465"/>
                      <a:gd name="connsiteY1" fmla="*/ 3810 h 8477"/>
                      <a:gd name="connsiteX2" fmla="*/ 295465 w 295465"/>
                      <a:gd name="connsiteY2" fmla="*/ 1143 h 8477"/>
                      <a:gd name="connsiteX3" fmla="*/ 208693 w 295465"/>
                      <a:gd name="connsiteY3" fmla="*/ 0 h 8477"/>
                      <a:gd name="connsiteX4" fmla="*/ 66389 w 295465"/>
                      <a:gd name="connsiteY4" fmla="*/ 3143 h 8477"/>
                      <a:gd name="connsiteX5" fmla="*/ 0 w 295465"/>
                      <a:gd name="connsiteY5" fmla="*/ 7715 h 8477"/>
                      <a:gd name="connsiteX6" fmla="*/ 35433 w 295465"/>
                      <a:gd name="connsiteY6" fmla="*/ 8477 h 8477"/>
                      <a:gd name="connsiteX7" fmla="*/ 66389 w 295465"/>
                      <a:gd name="connsiteY7" fmla="*/ 6382 h 8477"/>
                      <a:gd name="connsiteX8" fmla="*/ 208693 w 295465"/>
                      <a:gd name="connsiteY8" fmla="*/ 3238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8477">
                        <a:moveTo>
                          <a:pt x="208693" y="3238"/>
                        </a:moveTo>
                        <a:lnTo>
                          <a:pt x="249269" y="3810"/>
                        </a:lnTo>
                        <a:lnTo>
                          <a:pt x="295465" y="1143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0" y="7715"/>
                        </a:lnTo>
                        <a:lnTo>
                          <a:pt x="35433" y="8477"/>
                        </a:lnTo>
                        <a:lnTo>
                          <a:pt x="66389" y="6382"/>
                        </a:lnTo>
                        <a:lnTo>
                          <a:pt x="20869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0" name="Vrije vorm: vorm 9159">
                    <a:extLst>
                      <a:ext uri="{FF2B5EF4-FFF2-40B4-BE49-F238E27FC236}">
                        <a16:creationId xmlns:a16="http://schemas.microsoft.com/office/drawing/2014/main" id="{F4DD0B70-F64D-60AA-FA0C-FE1453060534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2265"/>
                    <a:ext cx="1362551" cy="14763"/>
                  </a:xfrm>
                  <a:custGeom>
                    <a:avLst/>
                    <a:gdLst>
                      <a:gd name="connsiteX0" fmla="*/ 963263 w 1362551"/>
                      <a:gd name="connsiteY0" fmla="*/ 3238 h 14763"/>
                      <a:gd name="connsiteX1" fmla="*/ 1256062 w 1362551"/>
                      <a:gd name="connsiteY1" fmla="*/ 5334 h 14763"/>
                      <a:gd name="connsiteX2" fmla="*/ 1362551 w 1362551"/>
                      <a:gd name="connsiteY2" fmla="*/ 2858 h 14763"/>
                      <a:gd name="connsiteX3" fmla="*/ 963263 w 1362551"/>
                      <a:gd name="connsiteY3" fmla="*/ 0 h 14763"/>
                      <a:gd name="connsiteX4" fmla="*/ 306705 w 1362551"/>
                      <a:gd name="connsiteY4" fmla="*/ 5239 h 14763"/>
                      <a:gd name="connsiteX5" fmla="*/ 0 w 1362551"/>
                      <a:gd name="connsiteY5" fmla="*/ 13811 h 14763"/>
                      <a:gd name="connsiteX6" fmla="*/ 81724 w 1362551"/>
                      <a:gd name="connsiteY6" fmla="*/ 14764 h 14763"/>
                      <a:gd name="connsiteX7" fmla="*/ 306705 w 1362551"/>
                      <a:gd name="connsiteY7" fmla="*/ 8477 h 14763"/>
                      <a:gd name="connsiteX8" fmla="*/ 963263 w 1362551"/>
                      <a:gd name="connsiteY8" fmla="*/ 3238 h 1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4763">
                        <a:moveTo>
                          <a:pt x="963263" y="3238"/>
                        </a:moveTo>
                        <a:lnTo>
                          <a:pt x="1256062" y="5334"/>
                        </a:lnTo>
                        <a:lnTo>
                          <a:pt x="1362551" y="2858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0" y="13811"/>
                        </a:lnTo>
                        <a:lnTo>
                          <a:pt x="81724" y="14764"/>
                        </a:lnTo>
                        <a:lnTo>
                          <a:pt x="306705" y="8477"/>
                        </a:lnTo>
                        <a:lnTo>
                          <a:pt x="96326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1" name="Vrije vorm: vorm 9160">
                    <a:extLst>
                      <a:ext uri="{FF2B5EF4-FFF2-40B4-BE49-F238E27FC236}">
                        <a16:creationId xmlns:a16="http://schemas.microsoft.com/office/drawing/2014/main" id="{B5118FA3-C891-4474-5F41-D309686FDD4E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2640"/>
                    <a:ext cx="932497" cy="14668"/>
                  </a:xfrm>
                  <a:custGeom>
                    <a:avLst/>
                    <a:gdLst>
                      <a:gd name="connsiteX0" fmla="*/ 659416 w 932497"/>
                      <a:gd name="connsiteY0" fmla="*/ 3334 h 14668"/>
                      <a:gd name="connsiteX1" fmla="*/ 859726 w 932497"/>
                      <a:gd name="connsiteY1" fmla="*/ 8668 h 14668"/>
                      <a:gd name="connsiteX2" fmla="*/ 932497 w 932497"/>
                      <a:gd name="connsiteY2" fmla="*/ 7620 h 14668"/>
                      <a:gd name="connsiteX3" fmla="*/ 659416 w 932497"/>
                      <a:gd name="connsiteY3" fmla="*/ 0 h 14668"/>
                      <a:gd name="connsiteX4" fmla="*/ 209741 w 932497"/>
                      <a:gd name="connsiteY4" fmla="*/ 3715 h 14668"/>
                      <a:gd name="connsiteX5" fmla="*/ 0 w 932497"/>
                      <a:gd name="connsiteY5" fmla="*/ 14192 h 14668"/>
                      <a:gd name="connsiteX6" fmla="*/ 55912 w 932497"/>
                      <a:gd name="connsiteY6" fmla="*/ 14669 h 14668"/>
                      <a:gd name="connsiteX7" fmla="*/ 209741 w 932497"/>
                      <a:gd name="connsiteY7" fmla="*/ 7049 h 14668"/>
                      <a:gd name="connsiteX8" fmla="*/ 659416 w 932497"/>
                      <a:gd name="connsiteY8" fmla="*/ 3334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4668">
                        <a:moveTo>
                          <a:pt x="659416" y="3334"/>
                        </a:moveTo>
                        <a:cubicBezTo>
                          <a:pt x="726186" y="4858"/>
                          <a:pt x="792956" y="6668"/>
                          <a:pt x="859726" y="8668"/>
                        </a:cubicBezTo>
                        <a:cubicBezTo>
                          <a:pt x="884015" y="8287"/>
                          <a:pt x="908304" y="7906"/>
                          <a:pt x="932497" y="7620"/>
                        </a:cubicBezTo>
                        <a:cubicBezTo>
                          <a:pt x="841534" y="4667"/>
                          <a:pt x="750475" y="2096"/>
                          <a:pt x="659416" y="0"/>
                        </a:cubicBezTo>
                        <a:cubicBezTo>
                          <a:pt x="509492" y="0"/>
                          <a:pt x="359569" y="1238"/>
                          <a:pt x="209741" y="3715"/>
                        </a:cubicBezTo>
                        <a:cubicBezTo>
                          <a:pt x="139732" y="6953"/>
                          <a:pt x="69913" y="10382"/>
                          <a:pt x="0" y="14192"/>
                        </a:cubicBezTo>
                        <a:cubicBezTo>
                          <a:pt x="18669" y="14192"/>
                          <a:pt x="37243" y="14573"/>
                          <a:pt x="55912" y="14669"/>
                        </a:cubicBezTo>
                        <a:cubicBezTo>
                          <a:pt x="107156" y="12002"/>
                          <a:pt x="158401" y="9335"/>
                          <a:pt x="209741" y="7049"/>
                        </a:cubicBezTo>
                        <a:cubicBezTo>
                          <a:pt x="359664" y="4572"/>
                          <a:pt x="509492" y="3334"/>
                          <a:pt x="659416" y="33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2" name="Vrije vorm: vorm 9161">
                    <a:extLst>
                      <a:ext uri="{FF2B5EF4-FFF2-40B4-BE49-F238E27FC236}">
                        <a16:creationId xmlns:a16="http://schemas.microsoft.com/office/drawing/2014/main" id="{D8FC8F36-B3D6-0A4D-9566-41115A02F324}"/>
                      </a:ext>
                    </a:extLst>
                  </p:cNvPr>
                  <p:cNvSpPr/>
                  <p:nvPr/>
                </p:nvSpPr>
                <p:spPr>
                  <a:xfrm>
                    <a:off x="7923187" y="2134044"/>
                    <a:ext cx="1765744" cy="44577"/>
                  </a:xfrm>
                  <a:custGeom>
                    <a:avLst/>
                    <a:gdLst>
                      <a:gd name="connsiteX0" fmla="*/ 397573 w 1765744"/>
                      <a:gd name="connsiteY0" fmla="*/ 30385 h 44577"/>
                      <a:gd name="connsiteX1" fmla="*/ 823246 w 1765744"/>
                      <a:gd name="connsiteY1" fmla="*/ 29623 h 44577"/>
                      <a:gd name="connsiteX2" fmla="*/ 1035939 w 1765744"/>
                      <a:gd name="connsiteY2" fmla="*/ 26575 h 44577"/>
                      <a:gd name="connsiteX3" fmla="*/ 1248537 w 1765744"/>
                      <a:gd name="connsiteY3" fmla="*/ 20955 h 44577"/>
                      <a:gd name="connsiteX4" fmla="*/ 1628489 w 1765744"/>
                      <a:gd name="connsiteY4" fmla="*/ 9334 h 44577"/>
                      <a:gd name="connsiteX5" fmla="*/ 1765745 w 1765744"/>
                      <a:gd name="connsiteY5" fmla="*/ 0 h 44577"/>
                      <a:gd name="connsiteX6" fmla="*/ 1248442 w 1765744"/>
                      <a:gd name="connsiteY6" fmla="*/ 17812 h 44577"/>
                      <a:gd name="connsiteX7" fmla="*/ 1035844 w 1765744"/>
                      <a:gd name="connsiteY7" fmla="*/ 23431 h 44577"/>
                      <a:gd name="connsiteX8" fmla="*/ 823151 w 1765744"/>
                      <a:gd name="connsiteY8" fmla="*/ 26479 h 44577"/>
                      <a:gd name="connsiteX9" fmla="*/ 397478 w 1765744"/>
                      <a:gd name="connsiteY9" fmla="*/ 27242 h 44577"/>
                      <a:gd name="connsiteX10" fmla="*/ 0 w 1765744"/>
                      <a:gd name="connsiteY10" fmla="*/ 44577 h 44577"/>
                      <a:gd name="connsiteX11" fmla="*/ 105632 w 1765744"/>
                      <a:gd name="connsiteY11" fmla="*/ 40862 h 44577"/>
                      <a:gd name="connsiteX12" fmla="*/ 397478 w 1765744"/>
                      <a:gd name="connsiteY12" fmla="*/ 30575 h 44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744" h="44577">
                        <a:moveTo>
                          <a:pt x="397573" y="30385"/>
                        </a:moveTo>
                        <a:cubicBezTo>
                          <a:pt x="539687" y="29813"/>
                          <a:pt x="681514" y="31051"/>
                          <a:pt x="823246" y="29623"/>
                        </a:cubicBezTo>
                        <a:cubicBezTo>
                          <a:pt x="894112" y="28956"/>
                          <a:pt x="965073" y="28003"/>
                          <a:pt x="1035939" y="26575"/>
                        </a:cubicBezTo>
                        <a:cubicBezTo>
                          <a:pt x="1106805" y="25146"/>
                          <a:pt x="1177671" y="23241"/>
                          <a:pt x="1248537" y="20955"/>
                        </a:cubicBezTo>
                        <a:cubicBezTo>
                          <a:pt x="1375220" y="18383"/>
                          <a:pt x="1501902" y="14478"/>
                          <a:pt x="1628489" y="9334"/>
                        </a:cubicBezTo>
                        <a:cubicBezTo>
                          <a:pt x="1674305" y="6382"/>
                          <a:pt x="1720025" y="3238"/>
                          <a:pt x="1765745" y="0"/>
                        </a:cubicBezTo>
                        <a:cubicBezTo>
                          <a:pt x="1593437" y="8382"/>
                          <a:pt x="1420940" y="14288"/>
                          <a:pt x="1248442" y="17812"/>
                        </a:cubicBezTo>
                        <a:cubicBezTo>
                          <a:pt x="1177576" y="20098"/>
                          <a:pt x="1106710" y="21907"/>
                          <a:pt x="1035844" y="23431"/>
                        </a:cubicBez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264795" y="29908"/>
                          <a:pt x="131826" y="34290"/>
                          <a:pt x="0" y="44577"/>
                        </a:cubicBezTo>
                        <a:cubicBezTo>
                          <a:pt x="35243" y="42958"/>
                          <a:pt x="70485" y="41719"/>
                          <a:pt x="105632" y="40862"/>
                        </a:cubicBezTo>
                        <a:cubicBezTo>
                          <a:pt x="202692" y="35433"/>
                          <a:pt x="300133" y="32480"/>
                          <a:pt x="397478" y="3057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3" name="Vrije vorm: vorm 9162">
                    <a:extLst>
                      <a:ext uri="{FF2B5EF4-FFF2-40B4-BE49-F238E27FC236}">
                        <a16:creationId xmlns:a16="http://schemas.microsoft.com/office/drawing/2014/main" id="{6E3A2EA5-3839-9E4C-7262-5BA7F071BC94}"/>
                      </a:ext>
                    </a:extLst>
                  </p:cNvPr>
                  <p:cNvSpPr/>
                  <p:nvPr/>
                </p:nvSpPr>
                <p:spPr>
                  <a:xfrm>
                    <a:off x="7578668" y="2287873"/>
                    <a:ext cx="2406300" cy="42821"/>
                  </a:xfrm>
                  <a:custGeom>
                    <a:avLst/>
                    <a:gdLst>
                      <a:gd name="connsiteX0" fmla="*/ 1122712 w 2406300"/>
                      <a:gd name="connsiteY0" fmla="*/ 6572 h 42821"/>
                      <a:gd name="connsiteX1" fmla="*/ 1412939 w 2406300"/>
                      <a:gd name="connsiteY1" fmla="*/ 8192 h 42821"/>
                      <a:gd name="connsiteX2" fmla="*/ 1558004 w 2406300"/>
                      <a:gd name="connsiteY2" fmla="*/ 9049 h 42821"/>
                      <a:gd name="connsiteX3" fmla="*/ 1703261 w 2406300"/>
                      <a:gd name="connsiteY3" fmla="*/ 10478 h 42821"/>
                      <a:gd name="connsiteX4" fmla="*/ 1791557 w 2406300"/>
                      <a:gd name="connsiteY4" fmla="*/ 13525 h 42821"/>
                      <a:gd name="connsiteX5" fmla="*/ 1835658 w 2406300"/>
                      <a:gd name="connsiteY5" fmla="*/ 15716 h 42821"/>
                      <a:gd name="connsiteX6" fmla="*/ 1857661 w 2406300"/>
                      <a:gd name="connsiteY6" fmla="*/ 16954 h 42821"/>
                      <a:gd name="connsiteX7" fmla="*/ 1879664 w 2406300"/>
                      <a:gd name="connsiteY7" fmla="*/ 18383 h 42821"/>
                      <a:gd name="connsiteX8" fmla="*/ 2054828 w 2406300"/>
                      <a:gd name="connsiteY8" fmla="*/ 31433 h 42821"/>
                      <a:gd name="connsiteX9" fmla="*/ 2218754 w 2406300"/>
                      <a:gd name="connsiteY9" fmla="*/ 41815 h 42821"/>
                      <a:gd name="connsiteX10" fmla="*/ 2229707 w 2406300"/>
                      <a:gd name="connsiteY10" fmla="*/ 42100 h 42821"/>
                      <a:gd name="connsiteX11" fmla="*/ 2406301 w 2406300"/>
                      <a:gd name="connsiteY11" fmla="*/ 39815 h 42821"/>
                      <a:gd name="connsiteX12" fmla="*/ 2230088 w 2406300"/>
                      <a:gd name="connsiteY12" fmla="*/ 39053 h 42821"/>
                      <a:gd name="connsiteX13" fmla="*/ 2054924 w 2406300"/>
                      <a:gd name="connsiteY13" fmla="*/ 28099 h 42821"/>
                      <a:gd name="connsiteX14" fmla="*/ 1879759 w 2406300"/>
                      <a:gd name="connsiteY14" fmla="*/ 15050 h 42821"/>
                      <a:gd name="connsiteX15" fmla="*/ 1857756 w 2406300"/>
                      <a:gd name="connsiteY15" fmla="*/ 13621 h 42821"/>
                      <a:gd name="connsiteX16" fmla="*/ 1835753 w 2406300"/>
                      <a:gd name="connsiteY16" fmla="*/ 12383 h 42821"/>
                      <a:gd name="connsiteX17" fmla="*/ 1791653 w 2406300"/>
                      <a:gd name="connsiteY17" fmla="*/ 10192 h 42821"/>
                      <a:gd name="connsiteX18" fmla="*/ 1703356 w 2406300"/>
                      <a:gd name="connsiteY18" fmla="*/ 7144 h 42821"/>
                      <a:gd name="connsiteX19" fmla="*/ 1558100 w 2406300"/>
                      <a:gd name="connsiteY19" fmla="*/ 5715 h 42821"/>
                      <a:gd name="connsiteX20" fmla="*/ 1413034 w 2406300"/>
                      <a:gd name="connsiteY20" fmla="*/ 4858 h 42821"/>
                      <a:gd name="connsiteX21" fmla="*/ 1122807 w 2406300"/>
                      <a:gd name="connsiteY21" fmla="*/ 3239 h 42821"/>
                      <a:gd name="connsiteX22" fmla="*/ 542449 w 2406300"/>
                      <a:gd name="connsiteY22" fmla="*/ 0 h 42821"/>
                      <a:gd name="connsiteX23" fmla="*/ 0 w 2406300"/>
                      <a:gd name="connsiteY23" fmla="*/ 3048 h 42821"/>
                      <a:gd name="connsiteX24" fmla="*/ 144494 w 2406300"/>
                      <a:gd name="connsiteY24" fmla="*/ 5525 h 42821"/>
                      <a:gd name="connsiteX25" fmla="*/ 542449 w 2406300"/>
                      <a:gd name="connsiteY25" fmla="*/ 3334 h 42821"/>
                      <a:gd name="connsiteX26" fmla="*/ 1122807 w 2406300"/>
                      <a:gd name="connsiteY26" fmla="*/ 6572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00" h="42821">
                        <a:moveTo>
                          <a:pt x="1122712" y="6572"/>
                        </a:moveTo>
                        <a:lnTo>
                          <a:pt x="1412939" y="8192"/>
                        </a:lnTo>
                        <a:lnTo>
                          <a:pt x="1558004" y="9049"/>
                        </a:lnTo>
                        <a:cubicBezTo>
                          <a:pt x="1606391" y="9335"/>
                          <a:pt x="1654778" y="9620"/>
                          <a:pt x="1703261" y="10478"/>
                        </a:cubicBezTo>
                        <a:cubicBezTo>
                          <a:pt x="1732693" y="11240"/>
                          <a:pt x="1762125" y="12192"/>
                          <a:pt x="1791557" y="13525"/>
                        </a:cubicBezTo>
                        <a:cubicBezTo>
                          <a:pt x="1806226" y="14192"/>
                          <a:pt x="1820990" y="14859"/>
                          <a:pt x="1835658" y="15716"/>
                        </a:cubicBezTo>
                        <a:lnTo>
                          <a:pt x="1857661" y="16954"/>
                        </a:lnTo>
                        <a:lnTo>
                          <a:pt x="1879664" y="18383"/>
                        </a:lnTo>
                        <a:cubicBezTo>
                          <a:pt x="1938242" y="22193"/>
                          <a:pt x="1996535" y="26956"/>
                          <a:pt x="2054828" y="31433"/>
                        </a:cubicBezTo>
                        <a:cubicBezTo>
                          <a:pt x="2109407" y="35528"/>
                          <a:pt x="2163985" y="39433"/>
                          <a:pt x="2218754" y="41815"/>
                        </a:cubicBezTo>
                        <a:cubicBezTo>
                          <a:pt x="2222373" y="41910"/>
                          <a:pt x="2226088" y="42100"/>
                          <a:pt x="2229707" y="42100"/>
                        </a:cubicBezTo>
                        <a:cubicBezTo>
                          <a:pt x="2288572" y="43434"/>
                          <a:pt x="2347627" y="43053"/>
                          <a:pt x="2406301" y="39815"/>
                        </a:cubicBezTo>
                        <a:cubicBezTo>
                          <a:pt x="2347532" y="42100"/>
                          <a:pt x="2288667" y="41434"/>
                          <a:pt x="2230088" y="39053"/>
                        </a:cubicBezTo>
                        <a:cubicBezTo>
                          <a:pt x="2171510" y="36767"/>
                          <a:pt x="2113121" y="32575"/>
                          <a:pt x="2054924" y="28099"/>
                        </a:cubicBezTo>
                        <a:cubicBezTo>
                          <a:pt x="1996631" y="23717"/>
                          <a:pt x="1938337" y="18860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7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9"/>
                        </a:lnTo>
                        <a:lnTo>
                          <a:pt x="542449" y="0"/>
                        </a:lnTo>
                        <a:lnTo>
                          <a:pt x="0" y="3048"/>
                        </a:lnTo>
                        <a:lnTo>
                          <a:pt x="144494" y="5525"/>
                        </a:lnTo>
                        <a:lnTo>
                          <a:pt x="542449" y="3334"/>
                        </a:lnTo>
                        <a:lnTo>
                          <a:pt x="1122807" y="6572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4" name="Vrije vorm: vorm 9163">
                    <a:extLst>
                      <a:ext uri="{FF2B5EF4-FFF2-40B4-BE49-F238E27FC236}">
                        <a16:creationId xmlns:a16="http://schemas.microsoft.com/office/drawing/2014/main" id="{E90B663C-372A-0CB4-D85B-F6B77947AA05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5" name="Vrije vorm: vorm 9164">
                    <a:extLst>
                      <a:ext uri="{FF2B5EF4-FFF2-40B4-BE49-F238E27FC236}">
                        <a16:creationId xmlns:a16="http://schemas.microsoft.com/office/drawing/2014/main" id="{22BD2297-304C-DFB8-FFB4-BB8858241340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6" name="Vrije vorm: vorm 9165">
                    <a:extLst>
                      <a:ext uri="{FF2B5EF4-FFF2-40B4-BE49-F238E27FC236}">
                        <a16:creationId xmlns:a16="http://schemas.microsoft.com/office/drawing/2014/main" id="{F1A4B422-B9AA-861F-3DC2-E1EBC203932B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17864"/>
                    <a:ext cx="226504" cy="11525"/>
                  </a:xfrm>
                  <a:custGeom>
                    <a:avLst/>
                    <a:gdLst>
                      <a:gd name="connsiteX0" fmla="*/ 50959 w 226504"/>
                      <a:gd name="connsiteY0" fmla="*/ 6858 h 11525"/>
                      <a:gd name="connsiteX1" fmla="*/ 159544 w 226504"/>
                      <a:gd name="connsiteY1" fmla="*/ 3238 h 11525"/>
                      <a:gd name="connsiteX2" fmla="*/ 208883 w 226504"/>
                      <a:gd name="connsiteY2" fmla="*/ 4572 h 11525"/>
                      <a:gd name="connsiteX3" fmla="*/ 226505 w 226504"/>
                      <a:gd name="connsiteY3" fmla="*/ 1810 h 11525"/>
                      <a:gd name="connsiteX4" fmla="*/ 159544 w 226504"/>
                      <a:gd name="connsiteY4" fmla="*/ 0 h 11525"/>
                      <a:gd name="connsiteX5" fmla="*/ 50959 w 226504"/>
                      <a:gd name="connsiteY5" fmla="*/ 3619 h 11525"/>
                      <a:gd name="connsiteX6" fmla="*/ 0 w 226504"/>
                      <a:gd name="connsiteY6" fmla="*/ 10001 h 11525"/>
                      <a:gd name="connsiteX7" fmla="*/ 13621 w 226504"/>
                      <a:gd name="connsiteY7" fmla="*/ 11525 h 11525"/>
                      <a:gd name="connsiteX8" fmla="*/ 50959 w 226504"/>
                      <a:gd name="connsiteY8" fmla="*/ 6858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1525">
                        <a:moveTo>
                          <a:pt x="50959" y="6858"/>
                        </a:moveTo>
                        <a:cubicBezTo>
                          <a:pt x="87154" y="6382"/>
                          <a:pt x="123444" y="5143"/>
                          <a:pt x="159544" y="3238"/>
                        </a:cubicBezTo>
                        <a:cubicBezTo>
                          <a:pt x="175927" y="3905"/>
                          <a:pt x="192405" y="4191"/>
                          <a:pt x="208883" y="4572"/>
                        </a:cubicBezTo>
                        <a:cubicBezTo>
                          <a:pt x="214693" y="3619"/>
                          <a:pt x="220599" y="2762"/>
                          <a:pt x="226505" y="1810"/>
                        </a:cubicBezTo>
                        <a:cubicBezTo>
                          <a:pt x="204121" y="1524"/>
                          <a:pt x="181832" y="85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ubicBezTo>
                          <a:pt x="34100" y="5905"/>
                          <a:pt x="17050" y="8001"/>
                          <a:pt x="0" y="10001"/>
                        </a:cubicBezTo>
                        <a:cubicBezTo>
                          <a:pt x="4477" y="10573"/>
                          <a:pt x="9049" y="11049"/>
                          <a:pt x="13621" y="11525"/>
                        </a:cubicBezTo>
                        <a:cubicBezTo>
                          <a:pt x="26099" y="10001"/>
                          <a:pt x="38576" y="8572"/>
                          <a:pt x="50959" y="685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7" name="Vrije vorm: vorm 9166">
                    <a:extLst>
                      <a:ext uri="{FF2B5EF4-FFF2-40B4-BE49-F238E27FC236}">
                        <a16:creationId xmlns:a16="http://schemas.microsoft.com/office/drawing/2014/main" id="{D06F866B-D8FD-1D29-E4F3-C3DF0F13194D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3861"/>
                    <a:ext cx="1631727" cy="12668"/>
                  </a:xfrm>
                  <a:custGeom>
                    <a:avLst/>
                    <a:gdLst>
                      <a:gd name="connsiteX0" fmla="*/ 367379 w 1631727"/>
                      <a:gd name="connsiteY0" fmla="*/ 3620 h 12668"/>
                      <a:gd name="connsiteX1" fmla="*/ 0 w 1631727"/>
                      <a:gd name="connsiteY1" fmla="*/ 11525 h 12668"/>
                      <a:gd name="connsiteX2" fmla="*/ 97917 w 1631727"/>
                      <a:gd name="connsiteY2" fmla="*/ 12668 h 12668"/>
                      <a:gd name="connsiteX3" fmla="*/ 367379 w 1631727"/>
                      <a:gd name="connsiteY3" fmla="*/ 6953 h 12668"/>
                      <a:gd name="connsiteX4" fmla="*/ 1153573 w 1631727"/>
                      <a:gd name="connsiteY4" fmla="*/ 3238 h 12668"/>
                      <a:gd name="connsiteX5" fmla="*/ 1504283 w 1631727"/>
                      <a:gd name="connsiteY5" fmla="*/ 6001 h 12668"/>
                      <a:gd name="connsiteX6" fmla="*/ 1631728 w 1631727"/>
                      <a:gd name="connsiteY6" fmla="*/ 3810 h 12668"/>
                      <a:gd name="connsiteX7" fmla="*/ 1153573 w 1631727"/>
                      <a:gd name="connsiteY7" fmla="*/ 0 h 12668"/>
                      <a:gd name="connsiteX8" fmla="*/ 367379 w 1631727"/>
                      <a:gd name="connsiteY8" fmla="*/ 3620 h 1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2668">
                        <a:moveTo>
                          <a:pt x="367379" y="3620"/>
                        </a:moveTo>
                        <a:lnTo>
                          <a:pt x="0" y="11525"/>
                        </a:lnTo>
                        <a:lnTo>
                          <a:pt x="97917" y="12668"/>
                        </a:lnTo>
                        <a:lnTo>
                          <a:pt x="367379" y="6953"/>
                        </a:lnTo>
                        <a:lnTo>
                          <a:pt x="1153573" y="3238"/>
                        </a:lnTo>
                        <a:lnTo>
                          <a:pt x="1504283" y="6001"/>
                        </a:lnTo>
                        <a:lnTo>
                          <a:pt x="1631728" y="3810"/>
                        </a:lnTo>
                        <a:lnTo>
                          <a:pt x="1153573" y="0"/>
                        </a:lnTo>
                        <a:lnTo>
                          <a:pt x="367379" y="362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8" name="Vrije vorm: vorm 9167">
                    <a:extLst>
                      <a:ext uri="{FF2B5EF4-FFF2-40B4-BE49-F238E27FC236}">
                        <a16:creationId xmlns:a16="http://schemas.microsoft.com/office/drawing/2014/main" id="{4275170A-06FF-6E86-E780-AFB49901265C}"/>
                      </a:ext>
                    </a:extLst>
                  </p:cNvPr>
                  <p:cNvSpPr/>
                  <p:nvPr/>
                </p:nvSpPr>
                <p:spPr>
                  <a:xfrm>
                    <a:off x="9033040" y="2370931"/>
                    <a:ext cx="384143" cy="13335"/>
                  </a:xfrm>
                  <a:custGeom>
                    <a:avLst/>
                    <a:gdLst>
                      <a:gd name="connsiteX0" fmla="*/ 271463 w 384143"/>
                      <a:gd name="connsiteY0" fmla="*/ 0 h 13335"/>
                      <a:gd name="connsiteX1" fmla="*/ 86106 w 384143"/>
                      <a:gd name="connsiteY1" fmla="*/ 3715 h 13335"/>
                      <a:gd name="connsiteX2" fmla="*/ 0 w 384143"/>
                      <a:gd name="connsiteY2" fmla="*/ 12383 h 13335"/>
                      <a:gd name="connsiteX3" fmla="*/ 23050 w 384143"/>
                      <a:gd name="connsiteY3" fmla="*/ 13335 h 13335"/>
                      <a:gd name="connsiteX4" fmla="*/ 86106 w 384143"/>
                      <a:gd name="connsiteY4" fmla="*/ 6953 h 13335"/>
                      <a:gd name="connsiteX5" fmla="*/ 271463 w 384143"/>
                      <a:gd name="connsiteY5" fmla="*/ 3238 h 13335"/>
                      <a:gd name="connsiteX6" fmla="*/ 354140 w 384143"/>
                      <a:gd name="connsiteY6" fmla="*/ 7049 h 13335"/>
                      <a:gd name="connsiteX7" fmla="*/ 384143 w 384143"/>
                      <a:gd name="connsiteY7" fmla="*/ 5144 h 13335"/>
                      <a:gd name="connsiteX8" fmla="*/ 271463 w 384143"/>
                      <a:gd name="connsiteY8" fmla="*/ 0 h 13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3335">
                        <a:moveTo>
                          <a:pt x="271463" y="0"/>
                        </a:moveTo>
                        <a:cubicBezTo>
                          <a:pt x="209645" y="762"/>
                          <a:pt x="147923" y="2000"/>
                          <a:pt x="86106" y="3715"/>
                        </a:cubicBezTo>
                        <a:cubicBezTo>
                          <a:pt x="57341" y="6477"/>
                          <a:pt x="28670" y="9430"/>
                          <a:pt x="0" y="12383"/>
                        </a:cubicBezTo>
                        <a:cubicBezTo>
                          <a:pt x="7715" y="12668"/>
                          <a:pt x="15335" y="13049"/>
                          <a:pt x="23050" y="13335"/>
                        </a:cubicBezTo>
                        <a:cubicBezTo>
                          <a:pt x="44101" y="11144"/>
                          <a:pt x="65056" y="9049"/>
                          <a:pt x="86106" y="6953"/>
                        </a:cubicBezTo>
                        <a:cubicBezTo>
                          <a:pt x="147828" y="5334"/>
                          <a:pt x="209645" y="4096"/>
                          <a:pt x="271463" y="3238"/>
                        </a:cubicBezTo>
                        <a:cubicBezTo>
                          <a:pt x="299085" y="4382"/>
                          <a:pt x="326612" y="5715"/>
                          <a:pt x="354140" y="7049"/>
                        </a:cubicBezTo>
                        <a:cubicBezTo>
                          <a:pt x="364141" y="6477"/>
                          <a:pt x="374142" y="5715"/>
                          <a:pt x="384143" y="5144"/>
                        </a:cubicBezTo>
                        <a:cubicBezTo>
                          <a:pt x="346615" y="3238"/>
                          <a:pt x="309086" y="1524"/>
                          <a:pt x="27146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69" name="Vrije vorm: vorm 9168">
                    <a:extLst>
                      <a:ext uri="{FF2B5EF4-FFF2-40B4-BE49-F238E27FC236}">
                        <a16:creationId xmlns:a16="http://schemas.microsoft.com/office/drawing/2014/main" id="{94179E52-C80E-00A4-D994-CFC3F836FF60}"/>
                      </a:ext>
                    </a:extLst>
                  </p:cNvPr>
                  <p:cNvSpPr/>
                  <p:nvPr/>
                </p:nvSpPr>
                <p:spPr>
                  <a:xfrm>
                    <a:off x="9282595" y="2412460"/>
                    <a:ext cx="272605" cy="8286"/>
                  </a:xfrm>
                  <a:custGeom>
                    <a:avLst/>
                    <a:gdLst>
                      <a:gd name="connsiteX0" fmla="*/ 0 w 272605"/>
                      <a:gd name="connsiteY0" fmla="*/ 6667 h 8286"/>
                      <a:gd name="connsiteX1" fmla="*/ 16383 w 272605"/>
                      <a:gd name="connsiteY1" fmla="*/ 8287 h 8286"/>
                      <a:gd name="connsiteX2" fmla="*/ 61532 w 272605"/>
                      <a:gd name="connsiteY2" fmla="*/ 3905 h 8286"/>
                      <a:gd name="connsiteX3" fmla="*/ 192691 w 272605"/>
                      <a:gd name="connsiteY3" fmla="*/ 3238 h 8286"/>
                      <a:gd name="connsiteX4" fmla="*/ 251270 w 272605"/>
                      <a:gd name="connsiteY4" fmla="*/ 6953 h 8286"/>
                      <a:gd name="connsiteX5" fmla="*/ 272606 w 272605"/>
                      <a:gd name="connsiteY5" fmla="*/ 5048 h 8286"/>
                      <a:gd name="connsiteX6" fmla="*/ 192691 w 272605"/>
                      <a:gd name="connsiteY6" fmla="*/ 0 h 8286"/>
                      <a:gd name="connsiteX7" fmla="*/ 61532 w 272605"/>
                      <a:gd name="connsiteY7" fmla="*/ 667 h 8286"/>
                      <a:gd name="connsiteX8" fmla="*/ 95 w 272605"/>
                      <a:gd name="connsiteY8" fmla="*/ 6667 h 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605" h="8286">
                        <a:moveTo>
                          <a:pt x="0" y="6667"/>
                        </a:moveTo>
                        <a:lnTo>
                          <a:pt x="16383" y="8287"/>
                        </a:lnTo>
                        <a:lnTo>
                          <a:pt x="61532" y="3905"/>
                        </a:lnTo>
                        <a:cubicBezTo>
                          <a:pt x="105251" y="3905"/>
                          <a:pt x="148971" y="3620"/>
                          <a:pt x="192691" y="3238"/>
                        </a:cubicBezTo>
                        <a:cubicBezTo>
                          <a:pt x="212217" y="4572"/>
                          <a:pt x="231743" y="5715"/>
                          <a:pt x="251270" y="6953"/>
                        </a:cubicBezTo>
                        <a:cubicBezTo>
                          <a:pt x="258318" y="6287"/>
                          <a:pt x="265462" y="5715"/>
                          <a:pt x="272606" y="5048"/>
                        </a:cubicBezTo>
                        <a:cubicBezTo>
                          <a:pt x="245936" y="3429"/>
                          <a:pt x="219266" y="1810"/>
                          <a:pt x="192691" y="0"/>
                        </a:cubicBezTo>
                        <a:cubicBezTo>
                          <a:pt x="148971" y="476"/>
                          <a:pt x="105251" y="667"/>
                          <a:pt x="61532" y="667"/>
                        </a:cubicBezTo>
                        <a:lnTo>
                          <a:pt x="95" y="6667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0" name="Vrije vorm: vorm 9169">
                    <a:extLst>
                      <a:ext uri="{FF2B5EF4-FFF2-40B4-BE49-F238E27FC236}">
                        <a16:creationId xmlns:a16="http://schemas.microsoft.com/office/drawing/2014/main" id="{0B398471-3A13-F42B-E26C-E71B24C11D07}"/>
                      </a:ext>
                    </a:extLst>
                  </p:cNvPr>
                  <p:cNvSpPr/>
                  <p:nvPr/>
                </p:nvSpPr>
                <p:spPr>
                  <a:xfrm>
                    <a:off x="9702839" y="2353119"/>
                    <a:ext cx="338137" cy="13144"/>
                  </a:xfrm>
                  <a:custGeom>
                    <a:avLst/>
                    <a:gdLst>
                      <a:gd name="connsiteX0" fmla="*/ 238982 w 338137"/>
                      <a:gd name="connsiteY0" fmla="*/ 0 h 13144"/>
                      <a:gd name="connsiteX1" fmla="*/ 75629 w 338137"/>
                      <a:gd name="connsiteY1" fmla="*/ 3238 h 13144"/>
                      <a:gd name="connsiteX2" fmla="*/ 0 w 338137"/>
                      <a:gd name="connsiteY2" fmla="*/ 12287 h 13144"/>
                      <a:gd name="connsiteX3" fmla="*/ 20288 w 338137"/>
                      <a:gd name="connsiteY3" fmla="*/ 13145 h 13144"/>
                      <a:gd name="connsiteX4" fmla="*/ 75724 w 338137"/>
                      <a:gd name="connsiteY4" fmla="*/ 6572 h 13144"/>
                      <a:gd name="connsiteX5" fmla="*/ 239077 w 338137"/>
                      <a:gd name="connsiteY5" fmla="*/ 3334 h 13144"/>
                      <a:gd name="connsiteX6" fmla="*/ 311753 w 338137"/>
                      <a:gd name="connsiteY6" fmla="*/ 7810 h 13144"/>
                      <a:gd name="connsiteX7" fmla="*/ 338137 w 338137"/>
                      <a:gd name="connsiteY7" fmla="*/ 6191 h 13144"/>
                      <a:gd name="connsiteX8" fmla="*/ 238982 w 338137"/>
                      <a:gd name="connsiteY8" fmla="*/ 0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137" h="13144">
                        <a:moveTo>
                          <a:pt x="238982" y="0"/>
                        </a:moveTo>
                        <a:cubicBezTo>
                          <a:pt x="184499" y="381"/>
                          <a:pt x="130016" y="1429"/>
                          <a:pt x="75629" y="3238"/>
                        </a:cubicBezTo>
                        <a:cubicBezTo>
                          <a:pt x="50292" y="6096"/>
                          <a:pt x="25146" y="9144"/>
                          <a:pt x="0" y="12287"/>
                        </a:cubicBezTo>
                        <a:cubicBezTo>
                          <a:pt x="6763" y="12573"/>
                          <a:pt x="13525" y="12859"/>
                          <a:pt x="20288" y="13145"/>
                        </a:cubicBezTo>
                        <a:cubicBezTo>
                          <a:pt x="38767" y="10858"/>
                          <a:pt x="57150" y="8668"/>
                          <a:pt x="75724" y="6572"/>
                        </a:cubicBezTo>
                        <a:cubicBezTo>
                          <a:pt x="130207" y="4763"/>
                          <a:pt x="184594" y="3715"/>
                          <a:pt x="239077" y="3334"/>
                        </a:cubicBezTo>
                        <a:cubicBezTo>
                          <a:pt x="263366" y="4667"/>
                          <a:pt x="287560" y="6287"/>
                          <a:pt x="311753" y="7810"/>
                        </a:cubicBezTo>
                        <a:cubicBezTo>
                          <a:pt x="320611" y="7334"/>
                          <a:pt x="329375" y="6667"/>
                          <a:pt x="338137" y="6191"/>
                        </a:cubicBezTo>
                        <a:cubicBezTo>
                          <a:pt x="305181" y="3905"/>
                          <a:pt x="272129" y="1810"/>
                          <a:pt x="238982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1" name="Vrije vorm: vorm 9170">
                    <a:extLst>
                      <a:ext uri="{FF2B5EF4-FFF2-40B4-BE49-F238E27FC236}">
                        <a16:creationId xmlns:a16="http://schemas.microsoft.com/office/drawing/2014/main" id="{81C575F6-363D-1071-4F0B-9C5804F8AE1A}"/>
                      </a:ext>
                    </a:extLst>
                  </p:cNvPr>
                  <p:cNvSpPr/>
                  <p:nvPr/>
                </p:nvSpPr>
                <p:spPr>
                  <a:xfrm>
                    <a:off x="8235036" y="2214584"/>
                    <a:ext cx="1813655" cy="30113"/>
                  </a:xfrm>
                  <a:custGeom>
                    <a:avLst/>
                    <a:gdLst>
                      <a:gd name="connsiteX0" fmla="*/ 1728692 w 1813655"/>
                      <a:gd name="connsiteY0" fmla="*/ 19473 h 30113"/>
                      <a:gd name="connsiteX1" fmla="*/ 1600105 w 1813655"/>
                      <a:gd name="connsiteY1" fmla="*/ 22331 h 30113"/>
                      <a:gd name="connsiteX2" fmla="*/ 1326071 w 1813655"/>
                      <a:gd name="connsiteY2" fmla="*/ 15091 h 30113"/>
                      <a:gd name="connsiteX3" fmla="*/ 874395 w 1813655"/>
                      <a:gd name="connsiteY3" fmla="*/ 137 h 30113"/>
                      <a:gd name="connsiteX4" fmla="*/ 421672 w 1813655"/>
                      <a:gd name="connsiteY4" fmla="*/ 11472 h 30113"/>
                      <a:gd name="connsiteX5" fmla="*/ 112586 w 1813655"/>
                      <a:gd name="connsiteY5" fmla="*/ 26712 h 30113"/>
                      <a:gd name="connsiteX6" fmla="*/ 0 w 1813655"/>
                      <a:gd name="connsiteY6" fmla="*/ 29665 h 30113"/>
                      <a:gd name="connsiteX7" fmla="*/ 422720 w 1813655"/>
                      <a:gd name="connsiteY7" fmla="*/ 23664 h 30113"/>
                      <a:gd name="connsiteX8" fmla="*/ 873824 w 1813655"/>
                      <a:gd name="connsiteY8" fmla="*/ 12329 h 30113"/>
                      <a:gd name="connsiteX9" fmla="*/ 1324547 w 1813655"/>
                      <a:gd name="connsiteY9" fmla="*/ 27283 h 30113"/>
                      <a:gd name="connsiteX10" fmla="*/ 1600010 w 1813655"/>
                      <a:gd name="connsiteY10" fmla="*/ 28427 h 30113"/>
                      <a:gd name="connsiteX11" fmla="*/ 1807274 w 1813655"/>
                      <a:gd name="connsiteY11" fmla="*/ 16425 h 30113"/>
                      <a:gd name="connsiteX12" fmla="*/ 1813655 w 1813655"/>
                      <a:gd name="connsiteY12" fmla="*/ 15758 h 30113"/>
                      <a:gd name="connsiteX13" fmla="*/ 1813655 w 1813655"/>
                      <a:gd name="connsiteY13" fmla="*/ 14425 h 30113"/>
                      <a:gd name="connsiteX14" fmla="*/ 1807274 w 1813655"/>
                      <a:gd name="connsiteY14" fmla="*/ 14996 h 30113"/>
                      <a:gd name="connsiteX15" fmla="*/ 1728407 w 1813655"/>
                      <a:gd name="connsiteY15" fmla="*/ 19473 h 3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655" h="30113">
                        <a:moveTo>
                          <a:pt x="1728692" y="19473"/>
                        </a:moveTo>
                        <a:cubicBezTo>
                          <a:pt x="1685830" y="21283"/>
                          <a:pt x="1642967" y="22235"/>
                          <a:pt x="1600105" y="22331"/>
                        </a:cubicBezTo>
                        <a:cubicBezTo>
                          <a:pt x="1508570" y="22521"/>
                          <a:pt x="1417320" y="19378"/>
                          <a:pt x="1326071" y="15091"/>
                        </a:cubicBezTo>
                        <a:cubicBezTo>
                          <a:pt x="1175957" y="9662"/>
                          <a:pt x="1025652" y="1471"/>
                          <a:pt x="874395" y="137"/>
                        </a:cubicBezTo>
                        <a:cubicBezTo>
                          <a:pt x="723138" y="-1006"/>
                          <a:pt x="572167" y="5185"/>
                          <a:pt x="421672" y="11472"/>
                        </a:cubicBezTo>
                        <a:cubicBezTo>
                          <a:pt x="318707" y="17282"/>
                          <a:pt x="215741" y="23093"/>
                          <a:pt x="112586" y="26712"/>
                        </a:cubicBezTo>
                        <a:cubicBezTo>
                          <a:pt x="75057" y="28045"/>
                          <a:pt x="37624" y="29093"/>
                          <a:pt x="0" y="29665"/>
                        </a:cubicBezTo>
                        <a:cubicBezTo>
                          <a:pt x="140780" y="31474"/>
                          <a:pt x="281940" y="27474"/>
                          <a:pt x="422720" y="23664"/>
                        </a:cubicBezTo>
                        <a:cubicBezTo>
                          <a:pt x="573215" y="17377"/>
                          <a:pt x="723614" y="11186"/>
                          <a:pt x="873824" y="12329"/>
                        </a:cubicBezTo>
                        <a:cubicBezTo>
                          <a:pt x="1024033" y="13568"/>
                          <a:pt x="1174052" y="21854"/>
                          <a:pt x="1324547" y="27283"/>
                        </a:cubicBezTo>
                        <a:cubicBezTo>
                          <a:pt x="1416272" y="29569"/>
                          <a:pt x="1508189" y="30712"/>
                          <a:pt x="1600010" y="28427"/>
                        </a:cubicBezTo>
                        <a:cubicBezTo>
                          <a:pt x="1669352" y="26712"/>
                          <a:pt x="1738693" y="22997"/>
                          <a:pt x="1807274" y="16425"/>
                        </a:cubicBezTo>
                        <a:cubicBezTo>
                          <a:pt x="1809369" y="16235"/>
                          <a:pt x="1811560" y="15949"/>
                          <a:pt x="1813655" y="15758"/>
                        </a:cubicBezTo>
                        <a:lnTo>
                          <a:pt x="1813655" y="14425"/>
                        </a:lnTo>
                        <a:cubicBezTo>
                          <a:pt x="1811560" y="14615"/>
                          <a:pt x="1809369" y="14806"/>
                          <a:pt x="1807274" y="14996"/>
                        </a:cubicBezTo>
                        <a:cubicBezTo>
                          <a:pt x="1781080" y="16901"/>
                          <a:pt x="1754791" y="18330"/>
                          <a:pt x="1728407" y="19473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2" name="Vrije vorm: vorm 9171">
                    <a:extLst>
                      <a:ext uri="{FF2B5EF4-FFF2-40B4-BE49-F238E27FC236}">
                        <a16:creationId xmlns:a16="http://schemas.microsoft.com/office/drawing/2014/main" id="{010F43E7-D18B-1A71-4A13-19740FE9F55B}"/>
                      </a:ext>
                    </a:extLst>
                  </p:cNvPr>
                  <p:cNvSpPr/>
                  <p:nvPr/>
                </p:nvSpPr>
                <p:spPr>
                  <a:xfrm>
                    <a:off x="7436936" y="2181669"/>
                    <a:ext cx="325278" cy="18764"/>
                  </a:xfrm>
                  <a:custGeom>
                    <a:avLst/>
                    <a:gdLst>
                      <a:gd name="connsiteX0" fmla="*/ 220980 w 325278"/>
                      <a:gd name="connsiteY0" fmla="*/ 12192 h 18764"/>
                      <a:gd name="connsiteX1" fmla="*/ 325279 w 325278"/>
                      <a:gd name="connsiteY1" fmla="*/ 1715 h 18764"/>
                      <a:gd name="connsiteX2" fmla="*/ 297371 w 325278"/>
                      <a:gd name="connsiteY2" fmla="*/ 1238 h 18764"/>
                      <a:gd name="connsiteX3" fmla="*/ 219932 w 325278"/>
                      <a:gd name="connsiteY3" fmla="*/ 0 h 18764"/>
                      <a:gd name="connsiteX4" fmla="*/ 0 w 325278"/>
                      <a:gd name="connsiteY4" fmla="*/ 6572 h 18764"/>
                      <a:gd name="connsiteX5" fmla="*/ 0 w 325278"/>
                      <a:gd name="connsiteY5" fmla="*/ 18764 h 18764"/>
                      <a:gd name="connsiteX6" fmla="*/ 220885 w 325278"/>
                      <a:gd name="connsiteY6" fmla="*/ 12192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18764">
                        <a:moveTo>
                          <a:pt x="220980" y="12192"/>
                        </a:moveTo>
                        <a:cubicBezTo>
                          <a:pt x="255842" y="8858"/>
                          <a:pt x="290608" y="5334"/>
                          <a:pt x="325279" y="1715"/>
                        </a:cubicBezTo>
                        <a:cubicBezTo>
                          <a:pt x="315944" y="1619"/>
                          <a:pt x="306705" y="1429"/>
                          <a:pt x="297371" y="1238"/>
                        </a:cubicBezTo>
                        <a:cubicBezTo>
                          <a:pt x="271558" y="857"/>
                          <a:pt x="245745" y="476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18764"/>
                        </a:lnTo>
                        <a:cubicBezTo>
                          <a:pt x="73628" y="17145"/>
                          <a:pt x="147352" y="14954"/>
                          <a:pt x="220885" y="1219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3" name="Vrije vorm: vorm 9172">
                    <a:extLst>
                      <a:ext uri="{FF2B5EF4-FFF2-40B4-BE49-F238E27FC236}">
                        <a16:creationId xmlns:a16="http://schemas.microsoft.com/office/drawing/2014/main" id="{12D93B9F-D216-2586-8880-91BF058C3D5A}"/>
                      </a:ext>
                    </a:extLst>
                  </p:cNvPr>
                  <p:cNvSpPr/>
                  <p:nvPr/>
                </p:nvSpPr>
                <p:spPr>
                  <a:xfrm>
                    <a:off x="7437317" y="2448319"/>
                    <a:ext cx="1864709" cy="41007"/>
                  </a:xfrm>
                  <a:custGeom>
                    <a:avLst/>
                    <a:gdLst>
                      <a:gd name="connsiteX0" fmla="*/ 412814 w 1864709"/>
                      <a:gd name="connsiteY0" fmla="*/ 15195 h 41007"/>
                      <a:gd name="connsiteX1" fmla="*/ 865727 w 1864709"/>
                      <a:gd name="connsiteY1" fmla="*/ 13195 h 41007"/>
                      <a:gd name="connsiteX2" fmla="*/ 1091946 w 1864709"/>
                      <a:gd name="connsiteY2" fmla="*/ 7099 h 41007"/>
                      <a:gd name="connsiteX3" fmla="*/ 1317784 w 1864709"/>
                      <a:gd name="connsiteY3" fmla="*/ 8147 h 41007"/>
                      <a:gd name="connsiteX4" fmla="*/ 1864709 w 1864709"/>
                      <a:gd name="connsiteY4" fmla="*/ 41008 h 41007"/>
                      <a:gd name="connsiteX5" fmla="*/ 1576102 w 1864709"/>
                      <a:gd name="connsiteY5" fmla="*/ 16719 h 41007"/>
                      <a:gd name="connsiteX6" fmla="*/ 1318451 w 1864709"/>
                      <a:gd name="connsiteY6" fmla="*/ 2051 h 41007"/>
                      <a:gd name="connsiteX7" fmla="*/ 1091851 w 1864709"/>
                      <a:gd name="connsiteY7" fmla="*/ 1003 h 41007"/>
                      <a:gd name="connsiteX8" fmla="*/ 865632 w 1864709"/>
                      <a:gd name="connsiteY8" fmla="*/ 7099 h 41007"/>
                      <a:gd name="connsiteX9" fmla="*/ 413290 w 1864709"/>
                      <a:gd name="connsiteY9" fmla="*/ 9099 h 41007"/>
                      <a:gd name="connsiteX10" fmla="*/ 215646 w 1864709"/>
                      <a:gd name="connsiteY10" fmla="*/ 7385 h 41007"/>
                      <a:gd name="connsiteX11" fmla="*/ 0 w 1864709"/>
                      <a:gd name="connsiteY11" fmla="*/ 3956 h 41007"/>
                      <a:gd name="connsiteX12" fmla="*/ 0 w 1864709"/>
                      <a:gd name="connsiteY12" fmla="*/ 3956 h 41007"/>
                      <a:gd name="connsiteX13" fmla="*/ 413004 w 1864709"/>
                      <a:gd name="connsiteY13" fmla="*/ 15195 h 4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07">
                        <a:moveTo>
                          <a:pt x="412814" y="15195"/>
                        </a:moveTo>
                        <a:cubicBezTo>
                          <a:pt x="563690" y="16814"/>
                          <a:pt x="714756" y="16529"/>
                          <a:pt x="865727" y="13195"/>
                        </a:cubicBezTo>
                        <a:cubicBezTo>
                          <a:pt x="941261" y="11671"/>
                          <a:pt x="1016603" y="8623"/>
                          <a:pt x="1091946" y="7099"/>
                        </a:cubicBezTo>
                        <a:cubicBezTo>
                          <a:pt x="1167289" y="5384"/>
                          <a:pt x="1242536" y="6051"/>
                          <a:pt x="1317784" y="8147"/>
                        </a:cubicBezTo>
                        <a:cubicBezTo>
                          <a:pt x="1500854" y="12528"/>
                          <a:pt x="1682972" y="26720"/>
                          <a:pt x="1864709" y="41008"/>
                        </a:cubicBezTo>
                        <a:cubicBezTo>
                          <a:pt x="1768697" y="32435"/>
                          <a:pt x="1672590" y="23863"/>
                          <a:pt x="1576102" y="16719"/>
                        </a:cubicBezTo>
                        <a:cubicBezTo>
                          <a:pt x="1490472" y="10337"/>
                          <a:pt x="1404652" y="5099"/>
                          <a:pt x="1318451" y="2051"/>
                        </a:cubicBezTo>
                        <a:cubicBezTo>
                          <a:pt x="1243013" y="-140"/>
                          <a:pt x="1167384" y="-712"/>
                          <a:pt x="1091851" y="1003"/>
                        </a:cubicBezTo>
                        <a:cubicBezTo>
                          <a:pt x="1016318" y="2622"/>
                          <a:pt x="940975" y="5575"/>
                          <a:pt x="865632" y="7099"/>
                        </a:cubicBezTo>
                        <a:cubicBezTo>
                          <a:pt x="714851" y="10433"/>
                          <a:pt x="563975" y="10718"/>
                          <a:pt x="413290" y="9099"/>
                        </a:cubicBezTo>
                        <a:cubicBezTo>
                          <a:pt x="347377" y="8909"/>
                          <a:pt x="281559" y="8242"/>
                          <a:pt x="215646" y="7385"/>
                        </a:cubicBezTo>
                        <a:cubicBezTo>
                          <a:pt x="143732" y="6527"/>
                          <a:pt x="71819" y="5289"/>
                          <a:pt x="0" y="3956"/>
                        </a:cubicBezTo>
                        <a:lnTo>
                          <a:pt x="0" y="3956"/>
                        </a:lnTo>
                        <a:cubicBezTo>
                          <a:pt x="137541" y="8718"/>
                          <a:pt x="275177" y="12719"/>
                          <a:pt x="413004" y="1519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4" name="Vrije vorm: vorm 9173">
                    <a:extLst>
                      <a:ext uri="{FF2B5EF4-FFF2-40B4-BE49-F238E27FC236}">
                        <a16:creationId xmlns:a16="http://schemas.microsoft.com/office/drawing/2014/main" id="{7A6B1ED9-36E4-7B91-F790-97A0610DA6A0}"/>
                      </a:ext>
                    </a:extLst>
                  </p:cNvPr>
                  <p:cNvSpPr/>
                  <p:nvPr/>
                </p:nvSpPr>
                <p:spPr>
                  <a:xfrm>
                    <a:off x="9456141" y="2392838"/>
                    <a:ext cx="593026" cy="18710"/>
                  </a:xfrm>
                  <a:custGeom>
                    <a:avLst/>
                    <a:gdLst>
                      <a:gd name="connsiteX0" fmla="*/ 535019 w 593026"/>
                      <a:gd name="connsiteY0" fmla="*/ 10096 h 18710"/>
                      <a:gd name="connsiteX1" fmla="*/ 447866 w 593026"/>
                      <a:gd name="connsiteY1" fmla="*/ 11621 h 18710"/>
                      <a:gd name="connsiteX2" fmla="*/ 142399 w 593026"/>
                      <a:gd name="connsiteY2" fmla="*/ 7049 h 18710"/>
                      <a:gd name="connsiteX3" fmla="*/ 75057 w 593026"/>
                      <a:gd name="connsiteY3" fmla="*/ 4286 h 18710"/>
                      <a:gd name="connsiteX4" fmla="*/ 0 w 593026"/>
                      <a:gd name="connsiteY4" fmla="*/ 0 h 18710"/>
                      <a:gd name="connsiteX5" fmla="*/ 141542 w 593026"/>
                      <a:gd name="connsiteY5" fmla="*/ 13049 h 18710"/>
                      <a:gd name="connsiteX6" fmla="*/ 448246 w 593026"/>
                      <a:gd name="connsiteY6" fmla="*/ 17621 h 18710"/>
                      <a:gd name="connsiteX7" fmla="*/ 586645 w 593026"/>
                      <a:gd name="connsiteY7" fmla="*/ 9525 h 18710"/>
                      <a:gd name="connsiteX8" fmla="*/ 593027 w 593026"/>
                      <a:gd name="connsiteY8" fmla="*/ 9049 h 18710"/>
                      <a:gd name="connsiteX9" fmla="*/ 593027 w 593026"/>
                      <a:gd name="connsiteY9" fmla="*/ 7715 h 18710"/>
                      <a:gd name="connsiteX10" fmla="*/ 586645 w 593026"/>
                      <a:gd name="connsiteY10" fmla="*/ 8001 h 18710"/>
                      <a:gd name="connsiteX11" fmla="*/ 535114 w 593026"/>
                      <a:gd name="connsiteY11" fmla="*/ 10001 h 18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3026" h="18710">
                        <a:moveTo>
                          <a:pt x="535019" y="10096"/>
                        </a:moveTo>
                        <a:cubicBezTo>
                          <a:pt x="505968" y="10954"/>
                          <a:pt x="476917" y="11430"/>
                          <a:pt x="447866" y="11621"/>
                        </a:cubicBezTo>
                        <a:cubicBezTo>
                          <a:pt x="345948" y="13907"/>
                          <a:pt x="243840" y="12383"/>
                          <a:pt x="142399" y="7049"/>
                        </a:cubicBezTo>
                        <a:cubicBezTo>
                          <a:pt x="119920" y="6382"/>
                          <a:pt x="97441" y="5429"/>
                          <a:pt x="75057" y="4286"/>
                        </a:cubicBezTo>
                        <a:cubicBezTo>
                          <a:pt x="50006" y="3048"/>
                          <a:pt x="24956" y="1714"/>
                          <a:pt x="0" y="0"/>
                        </a:cubicBezTo>
                        <a:cubicBezTo>
                          <a:pt x="46863" y="5143"/>
                          <a:pt x="94107" y="9525"/>
                          <a:pt x="141542" y="13049"/>
                        </a:cubicBezTo>
                        <a:cubicBezTo>
                          <a:pt x="243364" y="18479"/>
                          <a:pt x="345853" y="20003"/>
                          <a:pt x="448246" y="17621"/>
                        </a:cubicBezTo>
                        <a:cubicBezTo>
                          <a:pt x="494538" y="15812"/>
                          <a:pt x="540639" y="12954"/>
                          <a:pt x="586645" y="9525"/>
                        </a:cubicBezTo>
                        <a:cubicBezTo>
                          <a:pt x="588740" y="9334"/>
                          <a:pt x="590931" y="9239"/>
                          <a:pt x="593027" y="9049"/>
                        </a:cubicBezTo>
                        <a:lnTo>
                          <a:pt x="593027" y="7715"/>
                        </a:lnTo>
                        <a:cubicBezTo>
                          <a:pt x="590931" y="7715"/>
                          <a:pt x="588740" y="7906"/>
                          <a:pt x="586645" y="8001"/>
                        </a:cubicBezTo>
                        <a:cubicBezTo>
                          <a:pt x="569500" y="8668"/>
                          <a:pt x="552260" y="9525"/>
                          <a:pt x="535114" y="10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5" name="Vrije vorm: vorm 9174">
                    <a:extLst>
                      <a:ext uri="{FF2B5EF4-FFF2-40B4-BE49-F238E27FC236}">
                        <a16:creationId xmlns:a16="http://schemas.microsoft.com/office/drawing/2014/main" id="{18AA6BF4-FE71-BCD1-7565-71DBF87D94C7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9121"/>
                    <a:ext cx="832008" cy="32296"/>
                  </a:xfrm>
                  <a:custGeom>
                    <a:avLst/>
                    <a:gdLst>
                      <a:gd name="connsiteX0" fmla="*/ 705993 w 832008"/>
                      <a:gd name="connsiteY0" fmla="*/ 14389 h 32296"/>
                      <a:gd name="connsiteX1" fmla="*/ 591503 w 832008"/>
                      <a:gd name="connsiteY1" fmla="*/ 4197 h 32296"/>
                      <a:gd name="connsiteX2" fmla="*/ 187738 w 832008"/>
                      <a:gd name="connsiteY2" fmla="*/ 5626 h 32296"/>
                      <a:gd name="connsiteX3" fmla="*/ 100013 w 832008"/>
                      <a:gd name="connsiteY3" fmla="*/ 11246 h 32296"/>
                      <a:gd name="connsiteX4" fmla="*/ 0 w 832008"/>
                      <a:gd name="connsiteY4" fmla="*/ 18104 h 32296"/>
                      <a:gd name="connsiteX5" fmla="*/ 188214 w 832008"/>
                      <a:gd name="connsiteY5" fmla="*/ 11722 h 32296"/>
                      <a:gd name="connsiteX6" fmla="*/ 590455 w 832008"/>
                      <a:gd name="connsiteY6" fmla="*/ 10293 h 32296"/>
                      <a:gd name="connsiteX7" fmla="*/ 832009 w 832008"/>
                      <a:gd name="connsiteY7" fmla="*/ 32296 h 32296"/>
                      <a:gd name="connsiteX8" fmla="*/ 705898 w 832008"/>
                      <a:gd name="connsiteY8" fmla="*/ 14389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008" h="32296">
                        <a:moveTo>
                          <a:pt x="705993" y="14389"/>
                        </a:moveTo>
                        <a:cubicBezTo>
                          <a:pt x="668084" y="10103"/>
                          <a:pt x="629888" y="6769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58496" y="7341"/>
                          <a:pt x="129254" y="9246"/>
                          <a:pt x="100013" y="11246"/>
                        </a:cubicBezTo>
                        <a:cubicBezTo>
                          <a:pt x="66675" y="13437"/>
                          <a:pt x="33338" y="15818"/>
                          <a:pt x="0" y="18104"/>
                        </a:cubicBezTo>
                        <a:cubicBezTo>
                          <a:pt x="62770" y="15723"/>
                          <a:pt x="125540" y="13341"/>
                          <a:pt x="188214" y="11722"/>
                        </a:cubicBezTo>
                        <a:cubicBezTo>
                          <a:pt x="322231" y="6007"/>
                          <a:pt x="456914" y="3340"/>
                          <a:pt x="590455" y="10293"/>
                        </a:cubicBezTo>
                        <a:cubicBezTo>
                          <a:pt x="671703" y="13627"/>
                          <a:pt x="752761" y="20485"/>
                          <a:pt x="832009" y="32296"/>
                        </a:cubicBezTo>
                        <a:cubicBezTo>
                          <a:pt x="790575" y="25057"/>
                          <a:pt x="748379" y="19152"/>
                          <a:pt x="705898" y="1438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6" name="Vrije vorm: vorm 9175">
                    <a:extLst>
                      <a:ext uri="{FF2B5EF4-FFF2-40B4-BE49-F238E27FC236}">
                        <a16:creationId xmlns:a16="http://schemas.microsoft.com/office/drawing/2014/main" id="{7650DD98-1503-1381-6246-E702CDA09D7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3594"/>
                    <a:ext cx="348329" cy="7238"/>
                  </a:xfrm>
                  <a:custGeom>
                    <a:avLst/>
                    <a:gdLst>
                      <a:gd name="connsiteX0" fmla="*/ 213074 w 348329"/>
                      <a:gd name="connsiteY0" fmla="*/ 6191 h 7238"/>
                      <a:gd name="connsiteX1" fmla="*/ 348329 w 348329"/>
                      <a:gd name="connsiteY1" fmla="*/ 1238 h 7238"/>
                      <a:gd name="connsiteX2" fmla="*/ 276225 w 348329"/>
                      <a:gd name="connsiteY2" fmla="*/ 571 h 7238"/>
                      <a:gd name="connsiteX3" fmla="*/ 213074 w 348329"/>
                      <a:gd name="connsiteY3" fmla="*/ 0 h 7238"/>
                      <a:gd name="connsiteX4" fmla="*/ 0 w 348329"/>
                      <a:gd name="connsiteY4" fmla="*/ 1143 h 7238"/>
                      <a:gd name="connsiteX5" fmla="*/ 0 w 348329"/>
                      <a:gd name="connsiteY5" fmla="*/ 7239 h 7238"/>
                      <a:gd name="connsiteX6" fmla="*/ 213170 w 348329"/>
                      <a:gd name="connsiteY6" fmla="*/ 609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7238">
                        <a:moveTo>
                          <a:pt x="213074" y="6191"/>
                        </a:moveTo>
                        <a:cubicBezTo>
                          <a:pt x="258127" y="4667"/>
                          <a:pt x="303276" y="3048"/>
                          <a:pt x="348329" y="1238"/>
                        </a:cubicBezTo>
                        <a:cubicBezTo>
                          <a:pt x="324326" y="1143"/>
                          <a:pt x="300228" y="857"/>
                          <a:pt x="276225" y="571"/>
                        </a:cubicBezTo>
                        <a:cubicBezTo>
                          <a:pt x="255175" y="381"/>
                          <a:pt x="234125" y="28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7239"/>
                        </a:lnTo>
                        <a:cubicBezTo>
                          <a:pt x="71057" y="7239"/>
                          <a:pt x="142113" y="6858"/>
                          <a:pt x="213170" y="609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7" name="Vrije vorm: vorm 9176">
                    <a:extLst>
                      <a:ext uri="{FF2B5EF4-FFF2-40B4-BE49-F238E27FC236}">
                        <a16:creationId xmlns:a16="http://schemas.microsoft.com/office/drawing/2014/main" id="{B0AC57BA-6664-7499-A704-47350C034DDC}"/>
                      </a:ext>
                    </a:extLst>
                  </p:cNvPr>
                  <p:cNvSpPr/>
                  <p:nvPr/>
                </p:nvSpPr>
                <p:spPr>
                  <a:xfrm>
                    <a:off x="8343431" y="2263584"/>
                    <a:ext cx="219932" cy="14097"/>
                  </a:xfrm>
                  <a:custGeom>
                    <a:avLst/>
                    <a:gdLst>
                      <a:gd name="connsiteX0" fmla="*/ 49244 w 219932"/>
                      <a:gd name="connsiteY0" fmla="*/ 8096 h 14097"/>
                      <a:gd name="connsiteX1" fmla="*/ 26384 w 219932"/>
                      <a:gd name="connsiteY1" fmla="*/ 10763 h 14097"/>
                      <a:gd name="connsiteX2" fmla="*/ 0 w 219932"/>
                      <a:gd name="connsiteY2" fmla="*/ 13811 h 14097"/>
                      <a:gd name="connsiteX3" fmla="*/ 49911 w 219932"/>
                      <a:gd name="connsiteY3" fmla="*/ 14097 h 14097"/>
                      <a:gd name="connsiteX4" fmla="*/ 156019 w 219932"/>
                      <a:gd name="connsiteY4" fmla="*/ 7525 h 14097"/>
                      <a:gd name="connsiteX5" fmla="*/ 219932 w 219932"/>
                      <a:gd name="connsiteY5" fmla="*/ 0 h 14097"/>
                      <a:gd name="connsiteX6" fmla="*/ 185738 w 219932"/>
                      <a:gd name="connsiteY6" fmla="*/ 762 h 14097"/>
                      <a:gd name="connsiteX7" fmla="*/ 155067 w 219932"/>
                      <a:gd name="connsiteY7" fmla="*/ 1429 h 14097"/>
                      <a:gd name="connsiteX8" fmla="*/ 49149 w 219932"/>
                      <a:gd name="connsiteY8" fmla="*/ 8001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7">
                        <a:moveTo>
                          <a:pt x="49244" y="8096"/>
                        </a:moveTo>
                        <a:lnTo>
                          <a:pt x="26384" y="10763"/>
                        </a:lnTo>
                        <a:lnTo>
                          <a:pt x="0" y="13811"/>
                        </a:lnTo>
                        <a:lnTo>
                          <a:pt x="49911" y="14097"/>
                        </a:lnTo>
                        <a:cubicBezTo>
                          <a:pt x="85344" y="12097"/>
                          <a:pt x="120682" y="9906"/>
                          <a:pt x="156019" y="7525"/>
                        </a:cubicBezTo>
                        <a:cubicBezTo>
                          <a:pt x="177355" y="5048"/>
                          <a:pt x="198692" y="2572"/>
                          <a:pt x="219932" y="0"/>
                        </a:cubicBezTo>
                        <a:cubicBezTo>
                          <a:pt x="208502" y="286"/>
                          <a:pt x="197167" y="572"/>
                          <a:pt x="185738" y="762"/>
                        </a:cubicBezTo>
                        <a:cubicBezTo>
                          <a:pt x="175546" y="953"/>
                          <a:pt x="165259" y="1238"/>
                          <a:pt x="155067" y="1429"/>
                        </a:cubicBezTo>
                        <a:cubicBezTo>
                          <a:pt x="119825" y="3810"/>
                          <a:pt x="84487" y="6001"/>
                          <a:pt x="49149" y="8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8" name="Vrije vorm: vorm 9177">
                    <a:extLst>
                      <a:ext uri="{FF2B5EF4-FFF2-40B4-BE49-F238E27FC236}">
                        <a16:creationId xmlns:a16="http://schemas.microsoft.com/office/drawing/2014/main" id="{7B071D9B-200A-297D-AC59-EA25681F6AD6}"/>
                      </a:ext>
                    </a:extLst>
                  </p:cNvPr>
                  <p:cNvSpPr/>
                  <p:nvPr/>
                </p:nvSpPr>
                <p:spPr>
                  <a:xfrm>
                    <a:off x="9561773" y="2261393"/>
                    <a:ext cx="311753" cy="14668"/>
                  </a:xfrm>
                  <a:custGeom>
                    <a:avLst/>
                    <a:gdLst>
                      <a:gd name="connsiteX0" fmla="*/ 70390 w 311753"/>
                      <a:gd name="connsiteY0" fmla="*/ 1810 h 14668"/>
                      <a:gd name="connsiteX1" fmla="*/ 36957 w 311753"/>
                      <a:gd name="connsiteY1" fmla="*/ 953 h 14668"/>
                      <a:gd name="connsiteX2" fmla="*/ 0 w 311753"/>
                      <a:gd name="connsiteY2" fmla="*/ 0 h 14668"/>
                      <a:gd name="connsiteX3" fmla="*/ 69342 w 311753"/>
                      <a:gd name="connsiteY3" fmla="*/ 7906 h 14668"/>
                      <a:gd name="connsiteX4" fmla="*/ 219837 w 311753"/>
                      <a:gd name="connsiteY4" fmla="*/ 14669 h 14668"/>
                      <a:gd name="connsiteX5" fmla="*/ 311753 w 311753"/>
                      <a:gd name="connsiteY5" fmla="*/ 13240 h 14668"/>
                      <a:gd name="connsiteX6" fmla="*/ 262985 w 311753"/>
                      <a:gd name="connsiteY6" fmla="*/ 10763 h 14668"/>
                      <a:gd name="connsiteX7" fmla="*/ 220409 w 311753"/>
                      <a:gd name="connsiteY7" fmla="*/ 8573 h 14668"/>
                      <a:gd name="connsiteX8" fmla="*/ 70390 w 311753"/>
                      <a:gd name="connsiteY8" fmla="*/ 1810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4668">
                        <a:moveTo>
                          <a:pt x="70390" y="1810"/>
                        </a:moveTo>
                        <a:cubicBezTo>
                          <a:pt x="59246" y="1619"/>
                          <a:pt x="48101" y="1238"/>
                          <a:pt x="36957" y="953"/>
                        </a:cubicBezTo>
                        <a:cubicBezTo>
                          <a:pt x="24670" y="667"/>
                          <a:pt x="12287" y="381"/>
                          <a:pt x="0" y="0"/>
                        </a:cubicBezTo>
                        <a:cubicBezTo>
                          <a:pt x="23050" y="2762"/>
                          <a:pt x="46196" y="5429"/>
                          <a:pt x="69342" y="7906"/>
                        </a:cubicBezTo>
                        <a:cubicBezTo>
                          <a:pt x="119348" y="10954"/>
                          <a:pt x="169545" y="13240"/>
                          <a:pt x="219837" y="14669"/>
                        </a:cubicBezTo>
                        <a:cubicBezTo>
                          <a:pt x="250508" y="14478"/>
                          <a:pt x="281178" y="14002"/>
                          <a:pt x="311753" y="13240"/>
                        </a:cubicBezTo>
                        <a:cubicBezTo>
                          <a:pt x="295466" y="12573"/>
                          <a:pt x="279178" y="11621"/>
                          <a:pt x="262985" y="10763"/>
                        </a:cubicBezTo>
                        <a:cubicBezTo>
                          <a:pt x="248793" y="10001"/>
                          <a:pt x="234601" y="9430"/>
                          <a:pt x="220409" y="8573"/>
                        </a:cubicBezTo>
                        <a:cubicBezTo>
                          <a:pt x="170307" y="7144"/>
                          <a:pt x="120301" y="4953"/>
                          <a:pt x="70390" y="181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79" name="Vrije vorm: vorm 9178">
                    <a:extLst>
                      <a:ext uri="{FF2B5EF4-FFF2-40B4-BE49-F238E27FC236}">
                        <a16:creationId xmlns:a16="http://schemas.microsoft.com/office/drawing/2014/main" id="{74F1683C-72D4-42C9-BD24-0CD3EA19BE28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7120"/>
                    <a:ext cx="295465" cy="9239"/>
                  </a:xfrm>
                  <a:custGeom>
                    <a:avLst/>
                    <a:gdLst>
                      <a:gd name="connsiteX0" fmla="*/ 66580 w 295465"/>
                      <a:gd name="connsiteY0" fmla="*/ 9239 h 9239"/>
                      <a:gd name="connsiteX1" fmla="*/ 208978 w 295465"/>
                      <a:gd name="connsiteY1" fmla="*/ 6096 h 9239"/>
                      <a:gd name="connsiteX2" fmla="*/ 295465 w 295465"/>
                      <a:gd name="connsiteY2" fmla="*/ 1143 h 9239"/>
                      <a:gd name="connsiteX3" fmla="*/ 249269 w 295465"/>
                      <a:gd name="connsiteY3" fmla="*/ 571 h 9239"/>
                      <a:gd name="connsiteX4" fmla="*/ 208693 w 295465"/>
                      <a:gd name="connsiteY4" fmla="*/ 0 h 9239"/>
                      <a:gd name="connsiteX5" fmla="*/ 66389 w 295465"/>
                      <a:gd name="connsiteY5" fmla="*/ 3143 h 9239"/>
                      <a:gd name="connsiteX6" fmla="*/ 35433 w 295465"/>
                      <a:gd name="connsiteY6" fmla="*/ 5239 h 9239"/>
                      <a:gd name="connsiteX7" fmla="*/ 0 w 295465"/>
                      <a:gd name="connsiteY7" fmla="*/ 7715 h 9239"/>
                      <a:gd name="connsiteX8" fmla="*/ 66580 w 295465"/>
                      <a:gd name="connsiteY8" fmla="*/ 9239 h 9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9239">
                        <a:moveTo>
                          <a:pt x="66580" y="9239"/>
                        </a:moveTo>
                        <a:lnTo>
                          <a:pt x="208978" y="6096"/>
                        </a:lnTo>
                        <a:lnTo>
                          <a:pt x="295465" y="1143"/>
                        </a:lnTo>
                        <a:lnTo>
                          <a:pt x="249269" y="571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35433" y="5239"/>
                        </a:lnTo>
                        <a:lnTo>
                          <a:pt x="0" y="7715"/>
                        </a:lnTo>
                        <a:lnTo>
                          <a:pt x="66580" y="923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0" name="Vrije vorm: vorm 9179">
                    <a:extLst>
                      <a:ext uri="{FF2B5EF4-FFF2-40B4-BE49-F238E27FC236}">
                        <a16:creationId xmlns:a16="http://schemas.microsoft.com/office/drawing/2014/main" id="{B5595C75-FF08-A03A-65B1-E6122FBDCEB2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5504"/>
                    <a:ext cx="1362551" cy="17430"/>
                  </a:xfrm>
                  <a:custGeom>
                    <a:avLst/>
                    <a:gdLst>
                      <a:gd name="connsiteX0" fmla="*/ 1362551 w 1362551"/>
                      <a:gd name="connsiteY0" fmla="*/ 2953 h 17430"/>
                      <a:gd name="connsiteX1" fmla="*/ 1256062 w 1362551"/>
                      <a:gd name="connsiteY1" fmla="*/ 2096 h 17430"/>
                      <a:gd name="connsiteX2" fmla="*/ 963263 w 1362551"/>
                      <a:gd name="connsiteY2" fmla="*/ 0 h 17430"/>
                      <a:gd name="connsiteX3" fmla="*/ 306705 w 1362551"/>
                      <a:gd name="connsiteY3" fmla="*/ 5239 h 17430"/>
                      <a:gd name="connsiteX4" fmla="*/ 81724 w 1362551"/>
                      <a:gd name="connsiteY4" fmla="*/ 11525 h 17430"/>
                      <a:gd name="connsiteX5" fmla="*/ 0 w 1362551"/>
                      <a:gd name="connsiteY5" fmla="*/ 13811 h 17430"/>
                      <a:gd name="connsiteX6" fmla="*/ 306705 w 1362551"/>
                      <a:gd name="connsiteY6" fmla="*/ 17431 h 17430"/>
                      <a:gd name="connsiteX7" fmla="*/ 963263 w 1362551"/>
                      <a:gd name="connsiteY7" fmla="*/ 12192 h 17430"/>
                      <a:gd name="connsiteX8" fmla="*/ 1362551 w 1362551"/>
                      <a:gd name="connsiteY8" fmla="*/ 2953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7430">
                        <a:moveTo>
                          <a:pt x="1362551" y="2953"/>
                        </a:moveTo>
                        <a:lnTo>
                          <a:pt x="1256062" y="2096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81724" y="11525"/>
                        </a:lnTo>
                        <a:lnTo>
                          <a:pt x="0" y="13811"/>
                        </a:lnTo>
                        <a:lnTo>
                          <a:pt x="306705" y="17431"/>
                        </a:lnTo>
                        <a:lnTo>
                          <a:pt x="963263" y="12192"/>
                        </a:lnTo>
                        <a:lnTo>
                          <a:pt x="1362551" y="2953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1" name="Vrije vorm: vorm 9180">
                    <a:extLst>
                      <a:ext uri="{FF2B5EF4-FFF2-40B4-BE49-F238E27FC236}">
                        <a16:creationId xmlns:a16="http://schemas.microsoft.com/office/drawing/2014/main" id="{8CA89C0E-F223-59AB-24A4-F4721F63624D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5879"/>
                    <a:ext cx="932497" cy="15906"/>
                  </a:xfrm>
                  <a:custGeom>
                    <a:avLst/>
                    <a:gdLst>
                      <a:gd name="connsiteX0" fmla="*/ 659416 w 932497"/>
                      <a:gd name="connsiteY0" fmla="*/ 95 h 15906"/>
                      <a:gd name="connsiteX1" fmla="*/ 209741 w 932497"/>
                      <a:gd name="connsiteY1" fmla="*/ 3810 h 15906"/>
                      <a:gd name="connsiteX2" fmla="*/ 55912 w 932497"/>
                      <a:gd name="connsiteY2" fmla="*/ 11430 h 15906"/>
                      <a:gd name="connsiteX3" fmla="*/ 0 w 932497"/>
                      <a:gd name="connsiteY3" fmla="*/ 14192 h 15906"/>
                      <a:gd name="connsiteX4" fmla="*/ 210026 w 932497"/>
                      <a:gd name="connsiteY4" fmla="*/ 15907 h 15906"/>
                      <a:gd name="connsiteX5" fmla="*/ 659130 w 932497"/>
                      <a:gd name="connsiteY5" fmla="*/ 12192 h 15906"/>
                      <a:gd name="connsiteX6" fmla="*/ 932497 w 932497"/>
                      <a:gd name="connsiteY6" fmla="*/ 7525 h 15906"/>
                      <a:gd name="connsiteX7" fmla="*/ 859726 w 932497"/>
                      <a:gd name="connsiteY7" fmla="*/ 5334 h 15906"/>
                      <a:gd name="connsiteX8" fmla="*/ 659416 w 932497"/>
                      <a:gd name="connsiteY8" fmla="*/ 0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5906">
                        <a:moveTo>
                          <a:pt x="659416" y="95"/>
                        </a:moveTo>
                        <a:cubicBezTo>
                          <a:pt x="509492" y="95"/>
                          <a:pt x="359569" y="1333"/>
                          <a:pt x="209741" y="3810"/>
                        </a:cubicBezTo>
                        <a:cubicBezTo>
                          <a:pt x="158401" y="6191"/>
                          <a:pt x="107156" y="8858"/>
                          <a:pt x="55912" y="11430"/>
                        </a:cubicBezTo>
                        <a:cubicBezTo>
                          <a:pt x="37243" y="12383"/>
                          <a:pt x="18574" y="13240"/>
                          <a:pt x="0" y="14192"/>
                        </a:cubicBezTo>
                        <a:cubicBezTo>
                          <a:pt x="70009" y="14478"/>
                          <a:pt x="140017" y="15050"/>
                          <a:pt x="210026" y="15907"/>
                        </a:cubicBezTo>
                        <a:cubicBezTo>
                          <a:pt x="359759" y="13430"/>
                          <a:pt x="509492" y="12192"/>
                          <a:pt x="659130" y="12192"/>
                        </a:cubicBezTo>
                        <a:cubicBezTo>
                          <a:pt x="750189" y="10192"/>
                          <a:pt x="841343" y="8668"/>
                          <a:pt x="932497" y="7525"/>
                        </a:cubicBezTo>
                        <a:cubicBezTo>
                          <a:pt x="908209" y="6763"/>
                          <a:pt x="883920" y="6096"/>
                          <a:pt x="859726" y="5334"/>
                        </a:cubicBezTo>
                        <a:cubicBezTo>
                          <a:pt x="792956" y="3334"/>
                          <a:pt x="726186" y="1524"/>
                          <a:pt x="659416" y="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2" name="Vrije vorm: vorm 9181">
                    <a:extLst>
                      <a:ext uri="{FF2B5EF4-FFF2-40B4-BE49-F238E27FC236}">
                        <a16:creationId xmlns:a16="http://schemas.microsoft.com/office/drawing/2014/main" id="{86E583BC-9BAD-1D60-5EDE-F1081E065E0C}"/>
                      </a:ext>
                    </a:extLst>
                  </p:cNvPr>
                  <p:cNvSpPr/>
                  <p:nvPr/>
                </p:nvSpPr>
                <p:spPr>
                  <a:xfrm>
                    <a:off x="7923283" y="2137092"/>
                    <a:ext cx="1765839" cy="44481"/>
                  </a:xfrm>
                  <a:custGeom>
                    <a:avLst/>
                    <a:gdLst>
                      <a:gd name="connsiteX0" fmla="*/ 1035844 w 1765839"/>
                      <a:gd name="connsiteY0" fmla="*/ 23431 h 44481"/>
                      <a:gd name="connsiteX1" fmla="*/ 823151 w 1765839"/>
                      <a:gd name="connsiteY1" fmla="*/ 26479 h 44481"/>
                      <a:gd name="connsiteX2" fmla="*/ 397478 w 1765839"/>
                      <a:gd name="connsiteY2" fmla="*/ 27242 h 44481"/>
                      <a:gd name="connsiteX3" fmla="*/ 105632 w 1765839"/>
                      <a:gd name="connsiteY3" fmla="*/ 37528 h 44481"/>
                      <a:gd name="connsiteX4" fmla="*/ 0 w 1765839"/>
                      <a:gd name="connsiteY4" fmla="*/ 44482 h 44481"/>
                      <a:gd name="connsiteX5" fmla="*/ 397383 w 1765839"/>
                      <a:gd name="connsiteY5" fmla="*/ 39338 h 44481"/>
                      <a:gd name="connsiteX6" fmla="*/ 823246 w 1765839"/>
                      <a:gd name="connsiteY6" fmla="*/ 38576 h 44481"/>
                      <a:gd name="connsiteX7" fmla="*/ 1036320 w 1765839"/>
                      <a:gd name="connsiteY7" fmla="*/ 35528 h 44481"/>
                      <a:gd name="connsiteX8" fmla="*/ 1249299 w 1765839"/>
                      <a:gd name="connsiteY8" fmla="*/ 29908 h 44481"/>
                      <a:gd name="connsiteX9" fmla="*/ 1765840 w 1765839"/>
                      <a:gd name="connsiteY9" fmla="*/ 0 h 44481"/>
                      <a:gd name="connsiteX10" fmla="*/ 1628585 w 1765839"/>
                      <a:gd name="connsiteY10" fmla="*/ 6096 h 44481"/>
                      <a:gd name="connsiteX11" fmla="*/ 1248632 w 1765839"/>
                      <a:gd name="connsiteY11" fmla="*/ 17717 h 44481"/>
                      <a:gd name="connsiteX12" fmla="*/ 1036034 w 1765839"/>
                      <a:gd name="connsiteY12" fmla="*/ 23336 h 44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839" h="44481">
                        <a:moveTo>
                          <a:pt x="1035844" y="23431"/>
                        </a:move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300133" y="29146"/>
                          <a:pt x="202692" y="32099"/>
                          <a:pt x="105632" y="37528"/>
                        </a:cubicBezTo>
                        <a:cubicBezTo>
                          <a:pt x="70390" y="39529"/>
                          <a:pt x="35147" y="41815"/>
                          <a:pt x="0" y="44482"/>
                        </a:cubicBezTo>
                        <a:cubicBezTo>
                          <a:pt x="132398" y="38290"/>
                          <a:pt x="264986" y="37909"/>
                          <a:pt x="397383" y="39338"/>
                        </a:cubicBezTo>
                        <a:cubicBezTo>
                          <a:pt x="539115" y="38767"/>
                          <a:pt x="681133" y="40005"/>
                          <a:pt x="823246" y="38576"/>
                        </a:cubicBezTo>
                        <a:cubicBezTo>
                          <a:pt x="894302" y="37909"/>
                          <a:pt x="965263" y="36957"/>
                          <a:pt x="1036320" y="35528"/>
                        </a:cubicBezTo>
                        <a:cubicBezTo>
                          <a:pt x="1107377" y="34004"/>
                          <a:pt x="1178338" y="32194"/>
                          <a:pt x="1249299" y="29908"/>
                        </a:cubicBezTo>
                        <a:cubicBezTo>
                          <a:pt x="1421797" y="22384"/>
                          <a:pt x="1594009" y="12382"/>
                          <a:pt x="1765840" y="0"/>
                        </a:cubicBezTo>
                        <a:cubicBezTo>
                          <a:pt x="1720120" y="2191"/>
                          <a:pt x="1674305" y="4286"/>
                          <a:pt x="1628585" y="6096"/>
                        </a:cubicBezTo>
                        <a:cubicBezTo>
                          <a:pt x="1501997" y="11240"/>
                          <a:pt x="1375315" y="15145"/>
                          <a:pt x="1248632" y="17717"/>
                        </a:cubicBezTo>
                        <a:cubicBezTo>
                          <a:pt x="1177766" y="20002"/>
                          <a:pt x="1106900" y="21812"/>
                          <a:pt x="1036034" y="2333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3" name="Vrije vorm: vorm 9182">
                    <a:extLst>
                      <a:ext uri="{FF2B5EF4-FFF2-40B4-BE49-F238E27FC236}">
                        <a16:creationId xmlns:a16="http://schemas.microsoft.com/office/drawing/2014/main" id="{8BF27ACF-160D-2878-72BA-AF5119FE937B}"/>
                      </a:ext>
                    </a:extLst>
                  </p:cNvPr>
                  <p:cNvSpPr/>
                  <p:nvPr/>
                </p:nvSpPr>
                <p:spPr>
                  <a:xfrm>
                    <a:off x="7578478" y="2291207"/>
                    <a:ext cx="2406396" cy="42821"/>
                  </a:xfrm>
                  <a:custGeom>
                    <a:avLst/>
                    <a:gdLst>
                      <a:gd name="connsiteX0" fmla="*/ 1122426 w 2406396"/>
                      <a:gd name="connsiteY0" fmla="*/ 15430 h 42821"/>
                      <a:gd name="connsiteX1" fmla="*/ 1412653 w 2406396"/>
                      <a:gd name="connsiteY1" fmla="*/ 17050 h 42821"/>
                      <a:gd name="connsiteX2" fmla="*/ 1557719 w 2406396"/>
                      <a:gd name="connsiteY2" fmla="*/ 17907 h 42821"/>
                      <a:gd name="connsiteX3" fmla="*/ 1702594 w 2406396"/>
                      <a:gd name="connsiteY3" fmla="*/ 19336 h 42821"/>
                      <a:gd name="connsiteX4" fmla="*/ 1790510 w 2406396"/>
                      <a:gd name="connsiteY4" fmla="*/ 20860 h 42821"/>
                      <a:gd name="connsiteX5" fmla="*/ 1834420 w 2406396"/>
                      <a:gd name="connsiteY5" fmla="*/ 22288 h 42821"/>
                      <a:gd name="connsiteX6" fmla="*/ 1856327 w 2406396"/>
                      <a:gd name="connsiteY6" fmla="*/ 23146 h 42821"/>
                      <a:gd name="connsiteX7" fmla="*/ 1878235 w 2406396"/>
                      <a:gd name="connsiteY7" fmla="*/ 24193 h 42821"/>
                      <a:gd name="connsiteX8" fmla="*/ 2053685 w 2406396"/>
                      <a:gd name="connsiteY8" fmla="*/ 34195 h 42821"/>
                      <a:gd name="connsiteX9" fmla="*/ 2229803 w 2406396"/>
                      <a:gd name="connsiteY9" fmla="*/ 42100 h 42821"/>
                      <a:gd name="connsiteX10" fmla="*/ 2406396 w 2406396"/>
                      <a:gd name="connsiteY10" fmla="*/ 39814 h 42821"/>
                      <a:gd name="connsiteX11" fmla="*/ 2230184 w 2406396"/>
                      <a:gd name="connsiteY11" fmla="*/ 39052 h 42821"/>
                      <a:gd name="connsiteX12" fmla="*/ 2218849 w 2406396"/>
                      <a:gd name="connsiteY12" fmla="*/ 38481 h 42821"/>
                      <a:gd name="connsiteX13" fmla="*/ 2054924 w 2406396"/>
                      <a:gd name="connsiteY13" fmla="*/ 28099 h 42821"/>
                      <a:gd name="connsiteX14" fmla="*/ 1879759 w 2406396"/>
                      <a:gd name="connsiteY14" fmla="*/ 15050 h 42821"/>
                      <a:gd name="connsiteX15" fmla="*/ 1857756 w 2406396"/>
                      <a:gd name="connsiteY15" fmla="*/ 13621 h 42821"/>
                      <a:gd name="connsiteX16" fmla="*/ 1835753 w 2406396"/>
                      <a:gd name="connsiteY16" fmla="*/ 12383 h 42821"/>
                      <a:gd name="connsiteX17" fmla="*/ 1791653 w 2406396"/>
                      <a:gd name="connsiteY17" fmla="*/ 10192 h 42821"/>
                      <a:gd name="connsiteX18" fmla="*/ 1703356 w 2406396"/>
                      <a:gd name="connsiteY18" fmla="*/ 7144 h 42821"/>
                      <a:gd name="connsiteX19" fmla="*/ 1558100 w 2406396"/>
                      <a:gd name="connsiteY19" fmla="*/ 5715 h 42821"/>
                      <a:gd name="connsiteX20" fmla="*/ 1413034 w 2406396"/>
                      <a:gd name="connsiteY20" fmla="*/ 4858 h 42821"/>
                      <a:gd name="connsiteX21" fmla="*/ 1122807 w 2406396"/>
                      <a:gd name="connsiteY21" fmla="*/ 3238 h 42821"/>
                      <a:gd name="connsiteX22" fmla="*/ 542449 w 2406396"/>
                      <a:gd name="connsiteY22" fmla="*/ 0 h 42821"/>
                      <a:gd name="connsiteX23" fmla="*/ 144494 w 2406396"/>
                      <a:gd name="connsiteY23" fmla="*/ 2191 h 42821"/>
                      <a:gd name="connsiteX24" fmla="*/ 0 w 2406396"/>
                      <a:gd name="connsiteY24" fmla="*/ 3048 h 42821"/>
                      <a:gd name="connsiteX25" fmla="*/ 541973 w 2406396"/>
                      <a:gd name="connsiteY25" fmla="*/ 12192 h 42821"/>
                      <a:gd name="connsiteX26" fmla="*/ 1122331 w 2406396"/>
                      <a:gd name="connsiteY26" fmla="*/ 15430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96" h="42821">
                        <a:moveTo>
                          <a:pt x="1122426" y="15430"/>
                        </a:moveTo>
                        <a:lnTo>
                          <a:pt x="1412653" y="17050"/>
                        </a:lnTo>
                        <a:lnTo>
                          <a:pt x="1557719" y="17907"/>
                        </a:lnTo>
                        <a:cubicBezTo>
                          <a:pt x="1606106" y="18193"/>
                          <a:pt x="1654397" y="18479"/>
                          <a:pt x="1702594" y="19336"/>
                        </a:cubicBezTo>
                        <a:cubicBezTo>
                          <a:pt x="1731931" y="19621"/>
                          <a:pt x="1761268" y="20002"/>
                          <a:pt x="1790510" y="20860"/>
                        </a:cubicBezTo>
                        <a:cubicBezTo>
                          <a:pt x="1805178" y="21241"/>
                          <a:pt x="1819751" y="21717"/>
                          <a:pt x="1834420" y="22288"/>
                        </a:cubicBezTo>
                        <a:lnTo>
                          <a:pt x="1856327" y="23146"/>
                        </a:lnTo>
                        <a:lnTo>
                          <a:pt x="1878235" y="24193"/>
                        </a:lnTo>
                        <a:cubicBezTo>
                          <a:pt x="1936718" y="26956"/>
                          <a:pt x="1995202" y="30766"/>
                          <a:pt x="2053685" y="34195"/>
                        </a:cubicBezTo>
                        <a:cubicBezTo>
                          <a:pt x="2112264" y="37624"/>
                          <a:pt x="2170938" y="40767"/>
                          <a:pt x="2229803" y="42100"/>
                        </a:cubicBezTo>
                        <a:cubicBezTo>
                          <a:pt x="2288667" y="43434"/>
                          <a:pt x="2347722" y="43053"/>
                          <a:pt x="2406396" y="39814"/>
                        </a:cubicBezTo>
                        <a:cubicBezTo>
                          <a:pt x="2347627" y="42100"/>
                          <a:pt x="2288762" y="41434"/>
                          <a:pt x="2230184" y="39052"/>
                        </a:cubicBezTo>
                        <a:cubicBezTo>
                          <a:pt x="2226374" y="38862"/>
                          <a:pt x="2222659" y="38671"/>
                          <a:pt x="2218849" y="38481"/>
                        </a:cubicBezTo>
                        <a:cubicBezTo>
                          <a:pt x="2164080" y="36100"/>
                          <a:pt x="2109502" y="32195"/>
                          <a:pt x="2054924" y="28099"/>
                        </a:cubicBezTo>
                        <a:cubicBezTo>
                          <a:pt x="1996631" y="23717"/>
                          <a:pt x="1938338" y="18859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6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8"/>
                        </a:lnTo>
                        <a:lnTo>
                          <a:pt x="542449" y="0"/>
                        </a:lnTo>
                        <a:lnTo>
                          <a:pt x="144494" y="2191"/>
                        </a:lnTo>
                        <a:lnTo>
                          <a:pt x="0" y="3048"/>
                        </a:lnTo>
                        <a:lnTo>
                          <a:pt x="541973" y="12192"/>
                        </a:lnTo>
                        <a:lnTo>
                          <a:pt x="1122331" y="1543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4" name="Vrije vorm: vorm 9183">
                    <a:extLst>
                      <a:ext uri="{FF2B5EF4-FFF2-40B4-BE49-F238E27FC236}">
                        <a16:creationId xmlns:a16="http://schemas.microsoft.com/office/drawing/2014/main" id="{53490723-0C81-625D-D45A-7F254F95C668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5" name="Vrije vorm: vorm 9184">
                    <a:extLst>
                      <a:ext uri="{FF2B5EF4-FFF2-40B4-BE49-F238E27FC236}">
                        <a16:creationId xmlns:a16="http://schemas.microsoft.com/office/drawing/2014/main" id="{70B5580E-71B3-692D-96AB-215DF8AFD2C7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6" name="Vrije vorm: vorm 9185">
                    <a:extLst>
                      <a:ext uri="{FF2B5EF4-FFF2-40B4-BE49-F238E27FC236}">
                        <a16:creationId xmlns:a16="http://schemas.microsoft.com/office/drawing/2014/main" id="{D92C38EC-8A2B-41B4-773C-5ED7D50BBE66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21007"/>
                    <a:ext cx="226504" cy="15906"/>
                  </a:xfrm>
                  <a:custGeom>
                    <a:avLst/>
                    <a:gdLst>
                      <a:gd name="connsiteX0" fmla="*/ 50959 w 226504"/>
                      <a:gd name="connsiteY0" fmla="*/ 3715 h 15906"/>
                      <a:gd name="connsiteX1" fmla="*/ 13621 w 226504"/>
                      <a:gd name="connsiteY1" fmla="*/ 8382 h 15906"/>
                      <a:gd name="connsiteX2" fmla="*/ 0 w 226504"/>
                      <a:gd name="connsiteY2" fmla="*/ 10096 h 15906"/>
                      <a:gd name="connsiteX3" fmla="*/ 51149 w 226504"/>
                      <a:gd name="connsiteY3" fmla="*/ 15907 h 15906"/>
                      <a:gd name="connsiteX4" fmla="*/ 160972 w 226504"/>
                      <a:gd name="connsiteY4" fmla="*/ 12192 h 15906"/>
                      <a:gd name="connsiteX5" fmla="*/ 226505 w 226504"/>
                      <a:gd name="connsiteY5" fmla="*/ 1810 h 15906"/>
                      <a:gd name="connsiteX6" fmla="*/ 208883 w 226504"/>
                      <a:gd name="connsiteY6" fmla="*/ 1333 h 15906"/>
                      <a:gd name="connsiteX7" fmla="*/ 159544 w 226504"/>
                      <a:gd name="connsiteY7" fmla="*/ 0 h 15906"/>
                      <a:gd name="connsiteX8" fmla="*/ 50959 w 226504"/>
                      <a:gd name="connsiteY8" fmla="*/ 3619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5906">
                        <a:moveTo>
                          <a:pt x="50959" y="3715"/>
                        </a:moveTo>
                        <a:cubicBezTo>
                          <a:pt x="38576" y="5429"/>
                          <a:pt x="26099" y="6858"/>
                          <a:pt x="13621" y="8382"/>
                        </a:cubicBezTo>
                        <a:cubicBezTo>
                          <a:pt x="9049" y="8953"/>
                          <a:pt x="4572" y="9525"/>
                          <a:pt x="0" y="10096"/>
                        </a:cubicBezTo>
                        <a:cubicBezTo>
                          <a:pt x="16955" y="12192"/>
                          <a:pt x="34004" y="14097"/>
                          <a:pt x="51149" y="15907"/>
                        </a:cubicBezTo>
                        <a:cubicBezTo>
                          <a:pt x="87821" y="15430"/>
                          <a:pt x="124397" y="14192"/>
                          <a:pt x="160972" y="12192"/>
                        </a:cubicBezTo>
                        <a:cubicBezTo>
                          <a:pt x="182975" y="8953"/>
                          <a:pt x="204788" y="5524"/>
                          <a:pt x="226505" y="1810"/>
                        </a:cubicBezTo>
                        <a:cubicBezTo>
                          <a:pt x="220599" y="1810"/>
                          <a:pt x="214789" y="1429"/>
                          <a:pt x="208883" y="1333"/>
                        </a:cubicBezTo>
                        <a:cubicBezTo>
                          <a:pt x="192405" y="952"/>
                          <a:pt x="175927" y="66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7" name="Vrije vorm: vorm 9186">
                    <a:extLst>
                      <a:ext uri="{FF2B5EF4-FFF2-40B4-BE49-F238E27FC236}">
                        <a16:creationId xmlns:a16="http://schemas.microsoft.com/office/drawing/2014/main" id="{AC188EB4-9EC2-C08B-2D53-B2B3B7804F68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7099"/>
                    <a:ext cx="1631727" cy="15906"/>
                  </a:xfrm>
                  <a:custGeom>
                    <a:avLst/>
                    <a:gdLst>
                      <a:gd name="connsiteX0" fmla="*/ 367379 w 1631727"/>
                      <a:gd name="connsiteY0" fmla="*/ 3715 h 15906"/>
                      <a:gd name="connsiteX1" fmla="*/ 97917 w 1631727"/>
                      <a:gd name="connsiteY1" fmla="*/ 9430 h 15906"/>
                      <a:gd name="connsiteX2" fmla="*/ 0 w 1631727"/>
                      <a:gd name="connsiteY2" fmla="*/ 11525 h 15906"/>
                      <a:gd name="connsiteX3" fmla="*/ 367284 w 1631727"/>
                      <a:gd name="connsiteY3" fmla="*/ 15907 h 15906"/>
                      <a:gd name="connsiteX4" fmla="*/ 1153478 w 1631727"/>
                      <a:gd name="connsiteY4" fmla="*/ 12192 h 15906"/>
                      <a:gd name="connsiteX5" fmla="*/ 1631728 w 1631727"/>
                      <a:gd name="connsiteY5" fmla="*/ 3810 h 15906"/>
                      <a:gd name="connsiteX6" fmla="*/ 1504283 w 1631727"/>
                      <a:gd name="connsiteY6" fmla="*/ 2762 h 15906"/>
                      <a:gd name="connsiteX7" fmla="*/ 1153573 w 1631727"/>
                      <a:gd name="connsiteY7" fmla="*/ 0 h 15906"/>
                      <a:gd name="connsiteX8" fmla="*/ 367379 w 1631727"/>
                      <a:gd name="connsiteY8" fmla="*/ 3715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5906">
                        <a:moveTo>
                          <a:pt x="367379" y="3715"/>
                        </a:moveTo>
                        <a:lnTo>
                          <a:pt x="97917" y="9430"/>
                        </a:lnTo>
                        <a:lnTo>
                          <a:pt x="0" y="11525"/>
                        </a:lnTo>
                        <a:lnTo>
                          <a:pt x="367284" y="15907"/>
                        </a:lnTo>
                        <a:lnTo>
                          <a:pt x="1153478" y="12192"/>
                        </a:lnTo>
                        <a:lnTo>
                          <a:pt x="1631728" y="3810"/>
                        </a:lnTo>
                        <a:lnTo>
                          <a:pt x="1504283" y="2762"/>
                        </a:lnTo>
                        <a:lnTo>
                          <a:pt x="1153573" y="0"/>
                        </a:lnTo>
                        <a:lnTo>
                          <a:pt x="367379" y="37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8" name="Vrije vorm: vorm 9187">
                    <a:extLst>
                      <a:ext uri="{FF2B5EF4-FFF2-40B4-BE49-F238E27FC236}">
                        <a16:creationId xmlns:a16="http://schemas.microsoft.com/office/drawing/2014/main" id="{5CBDD7B4-FA94-5218-A5B9-CD2429613835}"/>
                      </a:ext>
                    </a:extLst>
                  </p:cNvPr>
                  <p:cNvSpPr/>
                  <p:nvPr/>
                </p:nvSpPr>
                <p:spPr>
                  <a:xfrm>
                    <a:off x="9033136" y="2374169"/>
                    <a:ext cx="384143" cy="15811"/>
                  </a:xfrm>
                  <a:custGeom>
                    <a:avLst/>
                    <a:gdLst>
                      <a:gd name="connsiteX0" fmla="*/ 86106 w 384143"/>
                      <a:gd name="connsiteY0" fmla="*/ 3620 h 15811"/>
                      <a:gd name="connsiteX1" fmla="*/ 23050 w 384143"/>
                      <a:gd name="connsiteY1" fmla="*/ 10001 h 15811"/>
                      <a:gd name="connsiteX2" fmla="*/ 0 w 384143"/>
                      <a:gd name="connsiteY2" fmla="*/ 12287 h 15811"/>
                      <a:gd name="connsiteX3" fmla="*/ 86773 w 384143"/>
                      <a:gd name="connsiteY3" fmla="*/ 15812 h 15811"/>
                      <a:gd name="connsiteX4" fmla="*/ 271653 w 384143"/>
                      <a:gd name="connsiteY4" fmla="*/ 12192 h 15811"/>
                      <a:gd name="connsiteX5" fmla="*/ 384143 w 384143"/>
                      <a:gd name="connsiteY5" fmla="*/ 5144 h 15811"/>
                      <a:gd name="connsiteX6" fmla="*/ 354139 w 384143"/>
                      <a:gd name="connsiteY6" fmla="*/ 3810 h 15811"/>
                      <a:gd name="connsiteX7" fmla="*/ 271463 w 384143"/>
                      <a:gd name="connsiteY7" fmla="*/ 0 h 15811"/>
                      <a:gd name="connsiteX8" fmla="*/ 86106 w 384143"/>
                      <a:gd name="connsiteY8" fmla="*/ 3715 h 1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5811">
                        <a:moveTo>
                          <a:pt x="86106" y="3620"/>
                        </a:moveTo>
                        <a:cubicBezTo>
                          <a:pt x="65056" y="5715"/>
                          <a:pt x="44005" y="7811"/>
                          <a:pt x="23050" y="10001"/>
                        </a:cubicBezTo>
                        <a:cubicBezTo>
                          <a:pt x="15335" y="10763"/>
                          <a:pt x="7715" y="11525"/>
                          <a:pt x="0" y="12287"/>
                        </a:cubicBezTo>
                        <a:cubicBezTo>
                          <a:pt x="28956" y="13335"/>
                          <a:pt x="57817" y="14478"/>
                          <a:pt x="86773" y="15812"/>
                        </a:cubicBezTo>
                        <a:cubicBezTo>
                          <a:pt x="148400" y="14192"/>
                          <a:pt x="210026" y="12954"/>
                          <a:pt x="271653" y="12192"/>
                        </a:cubicBezTo>
                        <a:cubicBezTo>
                          <a:pt x="309086" y="9716"/>
                          <a:pt x="346615" y="7334"/>
                          <a:pt x="384143" y="5144"/>
                        </a:cubicBezTo>
                        <a:cubicBezTo>
                          <a:pt x="374142" y="4667"/>
                          <a:pt x="364141" y="4286"/>
                          <a:pt x="354139" y="3810"/>
                        </a:cubicBezTo>
                        <a:cubicBezTo>
                          <a:pt x="326612" y="2477"/>
                          <a:pt x="299085" y="1143"/>
                          <a:pt x="271463" y="0"/>
                        </a:cubicBezTo>
                        <a:cubicBezTo>
                          <a:pt x="209645" y="762"/>
                          <a:pt x="147923" y="2000"/>
                          <a:pt x="86106" y="371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89" name="Vrije vorm: vorm 9188">
                    <a:extLst>
                      <a:ext uri="{FF2B5EF4-FFF2-40B4-BE49-F238E27FC236}">
                        <a16:creationId xmlns:a16="http://schemas.microsoft.com/office/drawing/2014/main" id="{5DD3E1D0-FED9-A224-830C-52411FB313B7}"/>
                      </a:ext>
                    </a:extLst>
                  </p:cNvPr>
                  <p:cNvSpPr/>
                  <p:nvPr/>
                </p:nvSpPr>
                <p:spPr>
                  <a:xfrm>
                    <a:off x="9282500" y="2415698"/>
                    <a:ext cx="272510" cy="12858"/>
                  </a:xfrm>
                  <a:custGeom>
                    <a:avLst/>
                    <a:gdLst>
                      <a:gd name="connsiteX0" fmla="*/ 61532 w 272510"/>
                      <a:gd name="connsiteY0" fmla="*/ 667 h 12858"/>
                      <a:gd name="connsiteX1" fmla="*/ 16383 w 272510"/>
                      <a:gd name="connsiteY1" fmla="*/ 5048 h 12858"/>
                      <a:gd name="connsiteX2" fmla="*/ 0 w 272510"/>
                      <a:gd name="connsiteY2" fmla="*/ 6668 h 12858"/>
                      <a:gd name="connsiteX3" fmla="*/ 61246 w 272510"/>
                      <a:gd name="connsiteY3" fmla="*/ 12859 h 12858"/>
                      <a:gd name="connsiteX4" fmla="*/ 192691 w 272510"/>
                      <a:gd name="connsiteY4" fmla="*/ 12192 h 12858"/>
                      <a:gd name="connsiteX5" fmla="*/ 272510 w 272510"/>
                      <a:gd name="connsiteY5" fmla="*/ 5048 h 12858"/>
                      <a:gd name="connsiteX6" fmla="*/ 251174 w 272510"/>
                      <a:gd name="connsiteY6" fmla="*/ 3715 h 12858"/>
                      <a:gd name="connsiteX7" fmla="*/ 192596 w 272510"/>
                      <a:gd name="connsiteY7" fmla="*/ 0 h 12858"/>
                      <a:gd name="connsiteX8" fmla="*/ 61436 w 272510"/>
                      <a:gd name="connsiteY8" fmla="*/ 667 h 12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510" h="12858">
                        <a:moveTo>
                          <a:pt x="61532" y="667"/>
                        </a:moveTo>
                        <a:lnTo>
                          <a:pt x="16383" y="5048"/>
                        </a:lnTo>
                        <a:lnTo>
                          <a:pt x="0" y="6668"/>
                        </a:lnTo>
                        <a:lnTo>
                          <a:pt x="61246" y="12859"/>
                        </a:lnTo>
                        <a:cubicBezTo>
                          <a:pt x="105061" y="12859"/>
                          <a:pt x="148876" y="12573"/>
                          <a:pt x="192691" y="12192"/>
                        </a:cubicBezTo>
                        <a:cubicBezTo>
                          <a:pt x="219361" y="9906"/>
                          <a:pt x="245936" y="7525"/>
                          <a:pt x="272510" y="5048"/>
                        </a:cubicBezTo>
                        <a:cubicBezTo>
                          <a:pt x="265367" y="4667"/>
                          <a:pt x="258318" y="4096"/>
                          <a:pt x="251174" y="3715"/>
                        </a:cubicBezTo>
                        <a:cubicBezTo>
                          <a:pt x="231648" y="2477"/>
                          <a:pt x="212026" y="1333"/>
                          <a:pt x="192596" y="0"/>
                        </a:cubicBezTo>
                        <a:cubicBezTo>
                          <a:pt x="148876" y="476"/>
                          <a:pt x="105156" y="667"/>
                          <a:pt x="61436" y="667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0" name="Vrije vorm: vorm 9189">
                    <a:extLst>
                      <a:ext uri="{FF2B5EF4-FFF2-40B4-BE49-F238E27FC236}">
                        <a16:creationId xmlns:a16="http://schemas.microsoft.com/office/drawing/2014/main" id="{63EB13C4-8121-51F3-2EB8-2644ACD98904}"/>
                      </a:ext>
                    </a:extLst>
                  </p:cNvPr>
                  <p:cNvSpPr/>
                  <p:nvPr/>
                </p:nvSpPr>
                <p:spPr>
                  <a:xfrm>
                    <a:off x="9702743" y="2356262"/>
                    <a:ext cx="338232" cy="15430"/>
                  </a:xfrm>
                  <a:custGeom>
                    <a:avLst/>
                    <a:gdLst>
                      <a:gd name="connsiteX0" fmla="*/ 75724 w 338232"/>
                      <a:gd name="connsiteY0" fmla="*/ 3334 h 15430"/>
                      <a:gd name="connsiteX1" fmla="*/ 20288 w 338232"/>
                      <a:gd name="connsiteY1" fmla="*/ 9906 h 15430"/>
                      <a:gd name="connsiteX2" fmla="*/ 0 w 338232"/>
                      <a:gd name="connsiteY2" fmla="*/ 12287 h 15430"/>
                      <a:gd name="connsiteX3" fmla="*/ 76486 w 338232"/>
                      <a:gd name="connsiteY3" fmla="*/ 15430 h 15430"/>
                      <a:gd name="connsiteX4" fmla="*/ 239078 w 338232"/>
                      <a:gd name="connsiteY4" fmla="*/ 12192 h 15430"/>
                      <a:gd name="connsiteX5" fmla="*/ 338233 w 338232"/>
                      <a:gd name="connsiteY5" fmla="*/ 6096 h 15430"/>
                      <a:gd name="connsiteX6" fmla="*/ 311849 w 338232"/>
                      <a:gd name="connsiteY6" fmla="*/ 4477 h 15430"/>
                      <a:gd name="connsiteX7" fmla="*/ 239173 w 338232"/>
                      <a:gd name="connsiteY7" fmla="*/ 0 h 15430"/>
                      <a:gd name="connsiteX8" fmla="*/ 75819 w 338232"/>
                      <a:gd name="connsiteY8" fmla="*/ 3238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232" h="15430">
                        <a:moveTo>
                          <a:pt x="75724" y="3334"/>
                        </a:moveTo>
                        <a:cubicBezTo>
                          <a:pt x="57245" y="5429"/>
                          <a:pt x="38767" y="7715"/>
                          <a:pt x="20288" y="9906"/>
                        </a:cubicBezTo>
                        <a:cubicBezTo>
                          <a:pt x="13526" y="10763"/>
                          <a:pt x="6763" y="11430"/>
                          <a:pt x="0" y="12287"/>
                        </a:cubicBezTo>
                        <a:cubicBezTo>
                          <a:pt x="25527" y="13240"/>
                          <a:pt x="51054" y="14288"/>
                          <a:pt x="76486" y="15430"/>
                        </a:cubicBezTo>
                        <a:cubicBezTo>
                          <a:pt x="130683" y="13716"/>
                          <a:pt x="184880" y="12573"/>
                          <a:pt x="239078" y="12192"/>
                        </a:cubicBezTo>
                        <a:cubicBezTo>
                          <a:pt x="272034" y="9906"/>
                          <a:pt x="305086" y="7906"/>
                          <a:pt x="338233" y="6096"/>
                        </a:cubicBezTo>
                        <a:cubicBezTo>
                          <a:pt x="329470" y="5525"/>
                          <a:pt x="320612" y="5048"/>
                          <a:pt x="311849" y="4477"/>
                        </a:cubicBezTo>
                        <a:cubicBezTo>
                          <a:pt x="287655" y="2858"/>
                          <a:pt x="263462" y="1333"/>
                          <a:pt x="239173" y="0"/>
                        </a:cubicBezTo>
                        <a:cubicBezTo>
                          <a:pt x="184690" y="381"/>
                          <a:pt x="130207" y="1429"/>
                          <a:pt x="75819" y="323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191" name="Graphic 8819">
                  <a:extLst>
                    <a:ext uri="{FF2B5EF4-FFF2-40B4-BE49-F238E27FC236}">
                      <a16:creationId xmlns:a16="http://schemas.microsoft.com/office/drawing/2014/main" id="{DB31CA1F-7421-BF49-6751-BEA806288829}"/>
                    </a:ext>
                  </a:extLst>
                </p:cNvPr>
                <p:cNvGrpSpPr/>
                <p:nvPr/>
              </p:nvGrpSpPr>
              <p:grpSpPr>
                <a:xfrm>
                  <a:off x="7437032" y="1760664"/>
                  <a:ext cx="2612040" cy="743235"/>
                  <a:chOff x="7437032" y="1760664"/>
                  <a:chExt cx="2612040" cy="743235"/>
                </a:xfrm>
                <a:solidFill>
                  <a:srgbClr val="4B2A2B"/>
                </a:solidFill>
              </p:grpSpPr>
              <p:sp>
                <p:nvSpPr>
                  <p:cNvPr id="9192" name="Vrije vorm: vorm 9191">
                    <a:extLst>
                      <a:ext uri="{FF2B5EF4-FFF2-40B4-BE49-F238E27FC236}">
                        <a16:creationId xmlns:a16="http://schemas.microsoft.com/office/drawing/2014/main" id="{46831751-AC58-3933-7947-FFB696C277AA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3" name="Vrije vorm: vorm 9192">
                    <a:extLst>
                      <a:ext uri="{FF2B5EF4-FFF2-40B4-BE49-F238E27FC236}">
                        <a16:creationId xmlns:a16="http://schemas.microsoft.com/office/drawing/2014/main" id="{F6098EBF-F744-3D4C-1BF3-F2CFBC62AC37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4" name="Vrije vorm: vorm 9193">
                    <a:extLst>
                      <a:ext uri="{FF2B5EF4-FFF2-40B4-BE49-F238E27FC236}">
                        <a16:creationId xmlns:a16="http://schemas.microsoft.com/office/drawing/2014/main" id="{98AEDD06-7002-0500-3AC5-FC3D43904EE9}"/>
                      </a:ext>
                    </a:extLst>
                  </p:cNvPr>
                  <p:cNvSpPr/>
                  <p:nvPr/>
                </p:nvSpPr>
                <p:spPr>
                  <a:xfrm>
                    <a:off x="7437032" y="2401945"/>
                    <a:ext cx="2605659" cy="101954"/>
                  </a:xfrm>
                  <a:custGeom>
                    <a:avLst/>
                    <a:gdLst>
                      <a:gd name="connsiteX0" fmla="*/ 2529650 w 2605659"/>
                      <a:gd name="connsiteY0" fmla="*/ 59664 h 101954"/>
                      <a:gd name="connsiteX1" fmla="*/ 2121408 w 2605659"/>
                      <a:gd name="connsiteY1" fmla="*/ 59378 h 101954"/>
                      <a:gd name="connsiteX2" fmla="*/ 1930908 w 2605659"/>
                      <a:gd name="connsiteY2" fmla="*/ 53187 h 101954"/>
                      <a:gd name="connsiteX3" fmla="*/ 1981772 w 2605659"/>
                      <a:gd name="connsiteY3" fmla="*/ 51567 h 101954"/>
                      <a:gd name="connsiteX4" fmla="*/ 1930908 w 2605659"/>
                      <a:gd name="connsiteY4" fmla="*/ 49948 h 101954"/>
                      <a:gd name="connsiteX5" fmla="*/ 2121694 w 2605659"/>
                      <a:gd name="connsiteY5" fmla="*/ 43948 h 101954"/>
                      <a:gd name="connsiteX6" fmla="*/ 2529935 w 2605659"/>
                      <a:gd name="connsiteY6" fmla="*/ 44233 h 101954"/>
                      <a:gd name="connsiteX7" fmla="*/ 2605659 w 2605659"/>
                      <a:gd name="connsiteY7" fmla="*/ 46138 h 101954"/>
                      <a:gd name="connsiteX8" fmla="*/ 2605659 w 2605659"/>
                      <a:gd name="connsiteY8" fmla="*/ 37185 h 101954"/>
                      <a:gd name="connsiteX9" fmla="*/ 2013776 w 2605659"/>
                      <a:gd name="connsiteY9" fmla="*/ 32136 h 101954"/>
                      <a:gd name="connsiteX10" fmla="*/ 1918526 w 2605659"/>
                      <a:gd name="connsiteY10" fmla="*/ 26612 h 101954"/>
                      <a:gd name="connsiteX11" fmla="*/ 1906810 w 2605659"/>
                      <a:gd name="connsiteY11" fmla="*/ 26612 h 101954"/>
                      <a:gd name="connsiteX12" fmla="*/ 1870996 w 2605659"/>
                      <a:gd name="connsiteY12" fmla="*/ 22992 h 101954"/>
                      <a:gd name="connsiteX13" fmla="*/ 1325404 w 2605659"/>
                      <a:gd name="connsiteY13" fmla="*/ 9086 h 101954"/>
                      <a:gd name="connsiteX14" fmla="*/ 1294257 w 2605659"/>
                      <a:gd name="connsiteY14" fmla="*/ 15087 h 101954"/>
                      <a:gd name="connsiteX15" fmla="*/ 1560386 w 2605659"/>
                      <a:gd name="connsiteY15" fmla="*/ 18135 h 101954"/>
                      <a:gd name="connsiteX16" fmla="*/ 1800987 w 2605659"/>
                      <a:gd name="connsiteY16" fmla="*/ 46233 h 101954"/>
                      <a:gd name="connsiteX17" fmla="*/ 1674876 w 2605659"/>
                      <a:gd name="connsiteY17" fmla="*/ 31565 h 101954"/>
                      <a:gd name="connsiteX18" fmla="*/ 1800987 w 2605659"/>
                      <a:gd name="connsiteY18" fmla="*/ 49472 h 101954"/>
                      <a:gd name="connsiteX19" fmla="*/ 1559433 w 2605659"/>
                      <a:gd name="connsiteY19" fmla="*/ 27469 h 101954"/>
                      <a:gd name="connsiteX20" fmla="*/ 1238822 w 2605659"/>
                      <a:gd name="connsiteY20" fmla="*/ 25850 h 101954"/>
                      <a:gd name="connsiteX21" fmla="*/ 1151096 w 2605659"/>
                      <a:gd name="connsiteY21" fmla="*/ 43185 h 101954"/>
                      <a:gd name="connsiteX22" fmla="*/ 1318546 w 2605659"/>
                      <a:gd name="connsiteY22" fmla="*/ 45090 h 101954"/>
                      <a:gd name="connsiteX23" fmla="*/ 1864805 w 2605659"/>
                      <a:gd name="connsiteY23" fmla="*/ 84048 h 101954"/>
                      <a:gd name="connsiteX24" fmla="*/ 1576197 w 2605659"/>
                      <a:gd name="connsiteY24" fmla="*/ 62998 h 101954"/>
                      <a:gd name="connsiteX25" fmla="*/ 1864805 w 2605659"/>
                      <a:gd name="connsiteY25" fmla="*/ 87286 h 101954"/>
                      <a:gd name="connsiteX26" fmla="*/ 1317879 w 2605659"/>
                      <a:gd name="connsiteY26" fmla="*/ 54425 h 101954"/>
                      <a:gd name="connsiteX27" fmla="*/ 1097756 w 2605659"/>
                      <a:gd name="connsiteY27" fmla="*/ 53282 h 101954"/>
                      <a:gd name="connsiteX28" fmla="*/ 891826 w 2605659"/>
                      <a:gd name="connsiteY28" fmla="*/ 83286 h 101954"/>
                      <a:gd name="connsiteX29" fmla="*/ 594836 w 2605659"/>
                      <a:gd name="connsiteY29" fmla="*/ 62331 h 101954"/>
                      <a:gd name="connsiteX30" fmla="*/ 413004 w 2605659"/>
                      <a:gd name="connsiteY30" fmla="*/ 61473 h 101954"/>
                      <a:gd name="connsiteX31" fmla="*/ 0 w 2605659"/>
                      <a:gd name="connsiteY31" fmla="*/ 50424 h 101954"/>
                      <a:gd name="connsiteX32" fmla="*/ 0 w 2605659"/>
                      <a:gd name="connsiteY32" fmla="*/ 70332 h 101954"/>
                      <a:gd name="connsiteX33" fmla="*/ 58865 w 2605659"/>
                      <a:gd name="connsiteY33" fmla="*/ 65093 h 101954"/>
                      <a:gd name="connsiteX34" fmla="*/ 362331 w 2605659"/>
                      <a:gd name="connsiteY34" fmla="*/ 61473 h 101954"/>
                      <a:gd name="connsiteX35" fmla="*/ 545592 w 2605659"/>
                      <a:gd name="connsiteY35" fmla="*/ 73475 h 101954"/>
                      <a:gd name="connsiteX36" fmla="*/ 496824 w 2605659"/>
                      <a:gd name="connsiteY36" fmla="*/ 73094 h 101954"/>
                      <a:gd name="connsiteX37" fmla="*/ 545592 w 2605659"/>
                      <a:gd name="connsiteY37" fmla="*/ 76713 h 101954"/>
                      <a:gd name="connsiteX38" fmla="*/ 361569 w 2605659"/>
                      <a:gd name="connsiteY38" fmla="*/ 76904 h 101954"/>
                      <a:gd name="connsiteX39" fmla="*/ 59912 w 2605659"/>
                      <a:gd name="connsiteY39" fmla="*/ 80523 h 101954"/>
                      <a:gd name="connsiteX40" fmla="*/ 4667 w 2605659"/>
                      <a:gd name="connsiteY40" fmla="*/ 80619 h 101954"/>
                      <a:gd name="connsiteX41" fmla="*/ 16954 w 2605659"/>
                      <a:gd name="connsiteY41" fmla="*/ 101955 h 101954"/>
                      <a:gd name="connsiteX42" fmla="*/ 2591943 w 2605659"/>
                      <a:gd name="connsiteY42" fmla="*/ 81381 h 101954"/>
                      <a:gd name="connsiteX43" fmla="*/ 2605564 w 2605659"/>
                      <a:gd name="connsiteY43" fmla="*/ 66236 h 101954"/>
                      <a:gd name="connsiteX44" fmla="*/ 2605564 w 2605659"/>
                      <a:gd name="connsiteY44" fmla="*/ 57663 h 101954"/>
                      <a:gd name="connsiteX45" fmla="*/ 2529554 w 2605659"/>
                      <a:gd name="connsiteY45" fmla="*/ 59473 h 101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605659" h="101954">
                        <a:moveTo>
                          <a:pt x="2529650" y="59664"/>
                        </a:moveTo>
                        <a:lnTo>
                          <a:pt x="2121408" y="59378"/>
                        </a:lnTo>
                        <a:lnTo>
                          <a:pt x="1930908" y="53187"/>
                        </a:lnTo>
                        <a:lnTo>
                          <a:pt x="1981772" y="51567"/>
                        </a:lnTo>
                        <a:lnTo>
                          <a:pt x="1930908" y="49948"/>
                        </a:lnTo>
                        <a:lnTo>
                          <a:pt x="2121694" y="43948"/>
                        </a:lnTo>
                        <a:lnTo>
                          <a:pt x="2529935" y="44233"/>
                        </a:lnTo>
                        <a:lnTo>
                          <a:pt x="2605659" y="46138"/>
                        </a:lnTo>
                        <a:lnTo>
                          <a:pt x="2605659" y="37185"/>
                        </a:lnTo>
                        <a:cubicBezTo>
                          <a:pt x="2408396" y="45281"/>
                          <a:pt x="2210848" y="40519"/>
                          <a:pt x="2013776" y="32136"/>
                        </a:cubicBezTo>
                        <a:cubicBezTo>
                          <a:pt x="1982057" y="30803"/>
                          <a:pt x="1950244" y="28803"/>
                          <a:pt x="1918526" y="26612"/>
                        </a:cubicBezTo>
                        <a:cubicBezTo>
                          <a:pt x="1914620" y="26612"/>
                          <a:pt x="1910715" y="26612"/>
                          <a:pt x="1906810" y="26612"/>
                        </a:cubicBezTo>
                        <a:lnTo>
                          <a:pt x="1870996" y="22992"/>
                        </a:lnTo>
                        <a:cubicBezTo>
                          <a:pt x="1689259" y="8610"/>
                          <a:pt x="1507141" y="-12155"/>
                          <a:pt x="1325404" y="9086"/>
                        </a:cubicBezTo>
                        <a:cubicBezTo>
                          <a:pt x="1315022" y="10991"/>
                          <a:pt x="1304639" y="13086"/>
                          <a:pt x="1294257" y="15087"/>
                        </a:cubicBezTo>
                        <a:cubicBezTo>
                          <a:pt x="1383030" y="13182"/>
                          <a:pt x="1471803" y="13563"/>
                          <a:pt x="1560386" y="18135"/>
                        </a:cubicBezTo>
                        <a:cubicBezTo>
                          <a:pt x="1641824" y="23469"/>
                          <a:pt x="1722596" y="32422"/>
                          <a:pt x="1800987" y="46233"/>
                        </a:cubicBezTo>
                        <a:cubicBezTo>
                          <a:pt x="1759363" y="40042"/>
                          <a:pt x="1717262" y="35280"/>
                          <a:pt x="1674876" y="31565"/>
                        </a:cubicBezTo>
                        <a:cubicBezTo>
                          <a:pt x="1717358" y="36327"/>
                          <a:pt x="1759553" y="42233"/>
                          <a:pt x="1800987" y="49472"/>
                        </a:cubicBezTo>
                        <a:cubicBezTo>
                          <a:pt x="1721644" y="37661"/>
                          <a:pt x="1640681" y="30708"/>
                          <a:pt x="1559433" y="27469"/>
                        </a:cubicBezTo>
                        <a:cubicBezTo>
                          <a:pt x="1452944" y="21849"/>
                          <a:pt x="1345883" y="22516"/>
                          <a:pt x="1238822" y="25850"/>
                        </a:cubicBezTo>
                        <a:cubicBezTo>
                          <a:pt x="1209580" y="31660"/>
                          <a:pt x="1180338" y="37470"/>
                          <a:pt x="1151096" y="43185"/>
                        </a:cubicBezTo>
                        <a:cubicBezTo>
                          <a:pt x="1206913" y="42804"/>
                          <a:pt x="1262825" y="43566"/>
                          <a:pt x="1318546" y="45090"/>
                        </a:cubicBezTo>
                        <a:cubicBezTo>
                          <a:pt x="1501997" y="51567"/>
                          <a:pt x="1683544" y="67760"/>
                          <a:pt x="1864805" y="84048"/>
                        </a:cubicBezTo>
                        <a:cubicBezTo>
                          <a:pt x="1768697" y="76523"/>
                          <a:pt x="1672590" y="69094"/>
                          <a:pt x="1576197" y="62998"/>
                        </a:cubicBezTo>
                        <a:cubicBezTo>
                          <a:pt x="1672685" y="70141"/>
                          <a:pt x="1768793" y="78714"/>
                          <a:pt x="1864805" y="87286"/>
                        </a:cubicBezTo>
                        <a:cubicBezTo>
                          <a:pt x="1683068" y="73094"/>
                          <a:pt x="1501045" y="58806"/>
                          <a:pt x="1317879" y="54425"/>
                        </a:cubicBezTo>
                        <a:cubicBezTo>
                          <a:pt x="1244537" y="52329"/>
                          <a:pt x="1171194" y="51663"/>
                          <a:pt x="1097756" y="53282"/>
                        </a:cubicBezTo>
                        <a:cubicBezTo>
                          <a:pt x="1029367" y="65950"/>
                          <a:pt x="960882" y="76904"/>
                          <a:pt x="891826" y="83286"/>
                        </a:cubicBezTo>
                        <a:cubicBezTo>
                          <a:pt x="791242" y="92525"/>
                          <a:pt x="694563" y="81666"/>
                          <a:pt x="594836" y="62331"/>
                        </a:cubicBezTo>
                        <a:cubicBezTo>
                          <a:pt x="534162" y="62331"/>
                          <a:pt x="473583" y="62140"/>
                          <a:pt x="413004" y="61473"/>
                        </a:cubicBezTo>
                        <a:cubicBezTo>
                          <a:pt x="275177" y="58997"/>
                          <a:pt x="137541" y="54996"/>
                          <a:pt x="0" y="50424"/>
                        </a:cubicBezTo>
                        <a:lnTo>
                          <a:pt x="0" y="70332"/>
                        </a:lnTo>
                        <a:cubicBezTo>
                          <a:pt x="19621" y="68522"/>
                          <a:pt x="39243" y="66712"/>
                          <a:pt x="58865" y="65093"/>
                        </a:cubicBezTo>
                        <a:cubicBezTo>
                          <a:pt x="159925" y="61092"/>
                          <a:pt x="261176" y="59949"/>
                          <a:pt x="362331" y="61473"/>
                        </a:cubicBezTo>
                        <a:cubicBezTo>
                          <a:pt x="423672" y="64426"/>
                          <a:pt x="484823" y="68427"/>
                          <a:pt x="545592" y="73475"/>
                        </a:cubicBezTo>
                        <a:cubicBezTo>
                          <a:pt x="529304" y="73189"/>
                          <a:pt x="513112" y="73189"/>
                          <a:pt x="496824" y="73094"/>
                        </a:cubicBezTo>
                        <a:cubicBezTo>
                          <a:pt x="513112" y="74237"/>
                          <a:pt x="529400" y="75380"/>
                          <a:pt x="545592" y="76713"/>
                        </a:cubicBezTo>
                        <a:cubicBezTo>
                          <a:pt x="484156" y="75761"/>
                          <a:pt x="422815" y="75856"/>
                          <a:pt x="361569" y="76904"/>
                        </a:cubicBezTo>
                        <a:cubicBezTo>
                          <a:pt x="261080" y="75380"/>
                          <a:pt x="160401" y="76523"/>
                          <a:pt x="59912" y="80523"/>
                        </a:cubicBezTo>
                        <a:cubicBezTo>
                          <a:pt x="41529" y="80523"/>
                          <a:pt x="23146" y="80523"/>
                          <a:pt x="4667" y="80619"/>
                        </a:cubicBezTo>
                        <a:cubicBezTo>
                          <a:pt x="8382" y="88048"/>
                          <a:pt x="12478" y="95097"/>
                          <a:pt x="16954" y="101955"/>
                        </a:cubicBezTo>
                        <a:lnTo>
                          <a:pt x="2591943" y="81381"/>
                        </a:lnTo>
                        <a:cubicBezTo>
                          <a:pt x="2597086" y="76809"/>
                          <a:pt x="2601563" y="71761"/>
                          <a:pt x="2605564" y="66236"/>
                        </a:cubicBezTo>
                        <a:lnTo>
                          <a:pt x="2605564" y="57663"/>
                        </a:lnTo>
                        <a:cubicBezTo>
                          <a:pt x="2605564" y="57663"/>
                          <a:pt x="2529554" y="59473"/>
                          <a:pt x="2529554" y="5947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5" name="Vrije vorm: vorm 9194">
                    <a:extLst>
                      <a:ext uri="{FF2B5EF4-FFF2-40B4-BE49-F238E27FC236}">
                        <a16:creationId xmlns:a16="http://schemas.microsoft.com/office/drawing/2014/main" id="{5EF4E57C-6E50-ED31-9B15-5DD7BDF242AA}"/>
                      </a:ext>
                    </a:extLst>
                  </p:cNvPr>
                  <p:cNvSpPr/>
                  <p:nvPr/>
                </p:nvSpPr>
                <p:spPr>
                  <a:xfrm>
                    <a:off x="7531043" y="2422747"/>
                    <a:ext cx="459962" cy="32194"/>
                  </a:xfrm>
                  <a:custGeom>
                    <a:avLst/>
                    <a:gdLst>
                      <a:gd name="connsiteX0" fmla="*/ 459962 w 459962"/>
                      <a:gd name="connsiteY0" fmla="*/ 32195 h 32194"/>
                      <a:gd name="connsiteX1" fmla="*/ 362807 w 459962"/>
                      <a:gd name="connsiteY1" fmla="*/ 5715 h 32194"/>
                      <a:gd name="connsiteX2" fmla="*/ 150971 w 459962"/>
                      <a:gd name="connsiteY2" fmla="*/ 17907 h 32194"/>
                      <a:gd name="connsiteX3" fmla="*/ 262509 w 459962"/>
                      <a:gd name="connsiteY3" fmla="*/ 0 h 32194"/>
                      <a:gd name="connsiteX4" fmla="*/ 0 w 459962"/>
                      <a:gd name="connsiteY4" fmla="*/ 27908 h 32194"/>
                      <a:gd name="connsiteX5" fmla="*/ 319373 w 459962"/>
                      <a:gd name="connsiteY5" fmla="*/ 31337 h 32194"/>
                      <a:gd name="connsiteX6" fmla="*/ 459962 w 459962"/>
                      <a:gd name="connsiteY6" fmla="*/ 32195 h 3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9962" h="32194">
                        <a:moveTo>
                          <a:pt x="459962" y="32195"/>
                        </a:moveTo>
                        <a:cubicBezTo>
                          <a:pt x="427482" y="23908"/>
                          <a:pt x="395288" y="14002"/>
                          <a:pt x="362807" y="5715"/>
                        </a:cubicBezTo>
                        <a:cubicBezTo>
                          <a:pt x="292132" y="2286"/>
                          <a:pt x="221361" y="7334"/>
                          <a:pt x="150971" y="17907"/>
                        </a:cubicBezTo>
                        <a:cubicBezTo>
                          <a:pt x="188119" y="11906"/>
                          <a:pt x="225266" y="5905"/>
                          <a:pt x="262509" y="0"/>
                        </a:cubicBezTo>
                        <a:cubicBezTo>
                          <a:pt x="172879" y="14668"/>
                          <a:pt x="86296" y="24955"/>
                          <a:pt x="0" y="27908"/>
                        </a:cubicBezTo>
                        <a:cubicBezTo>
                          <a:pt x="106489" y="29718"/>
                          <a:pt x="212884" y="30956"/>
                          <a:pt x="319373" y="31337"/>
                        </a:cubicBezTo>
                        <a:cubicBezTo>
                          <a:pt x="366236" y="31813"/>
                          <a:pt x="413099" y="32099"/>
                          <a:pt x="459962" y="321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6" name="Vrije vorm: vorm 9195">
                    <a:extLst>
                      <a:ext uri="{FF2B5EF4-FFF2-40B4-BE49-F238E27FC236}">
                        <a16:creationId xmlns:a16="http://schemas.microsoft.com/office/drawing/2014/main" id="{29AD7FBB-7F80-551C-5016-CE4E23398D42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0941"/>
                    <a:ext cx="215645" cy="4762"/>
                  </a:xfrm>
                  <a:custGeom>
                    <a:avLst/>
                    <a:gdLst>
                      <a:gd name="connsiteX0" fmla="*/ 0 w 215645"/>
                      <a:gd name="connsiteY0" fmla="*/ 0 h 4762"/>
                      <a:gd name="connsiteX1" fmla="*/ 0 w 215645"/>
                      <a:gd name="connsiteY1" fmla="*/ 1333 h 4762"/>
                      <a:gd name="connsiteX2" fmla="*/ 215646 w 215645"/>
                      <a:gd name="connsiteY2" fmla="*/ 4763 h 4762"/>
                      <a:gd name="connsiteX3" fmla="*/ 70390 w 215645"/>
                      <a:gd name="connsiteY3" fmla="*/ 381 h 4762"/>
                      <a:gd name="connsiteX4" fmla="*/ 0 w 215645"/>
                      <a:gd name="connsiteY4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645" h="4762">
                        <a:moveTo>
                          <a:pt x="0" y="0"/>
                        </a:moveTo>
                        <a:lnTo>
                          <a:pt x="0" y="1333"/>
                        </a:lnTo>
                        <a:cubicBezTo>
                          <a:pt x="71914" y="2667"/>
                          <a:pt x="143732" y="3810"/>
                          <a:pt x="215646" y="4763"/>
                        </a:cubicBezTo>
                        <a:cubicBezTo>
                          <a:pt x="167164" y="3429"/>
                          <a:pt x="118777" y="1905"/>
                          <a:pt x="70390" y="381"/>
                        </a:cubicBezTo>
                        <a:cubicBezTo>
                          <a:pt x="46958" y="857"/>
                          <a:pt x="23527" y="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7" name="Vrije vorm: vorm 9196">
                    <a:extLst>
                      <a:ext uri="{FF2B5EF4-FFF2-40B4-BE49-F238E27FC236}">
                        <a16:creationId xmlns:a16="http://schemas.microsoft.com/office/drawing/2014/main" id="{514B9EF8-BC73-8044-00EE-9D1D1B00EFCF}"/>
                      </a:ext>
                    </a:extLst>
                  </p:cNvPr>
                  <p:cNvSpPr/>
                  <p:nvPr/>
                </p:nvSpPr>
                <p:spPr>
                  <a:xfrm>
                    <a:off x="7507516" y="2450655"/>
                    <a:ext cx="496728" cy="7524"/>
                  </a:xfrm>
                  <a:custGeom>
                    <a:avLst/>
                    <a:gdLst>
                      <a:gd name="connsiteX0" fmla="*/ 483489 w 496728"/>
                      <a:gd name="connsiteY0" fmla="*/ 4286 h 7524"/>
                      <a:gd name="connsiteX1" fmla="*/ 342900 w 496728"/>
                      <a:gd name="connsiteY1" fmla="*/ 3429 h 7524"/>
                      <a:gd name="connsiteX2" fmla="*/ 23527 w 496728"/>
                      <a:gd name="connsiteY2" fmla="*/ 0 h 7524"/>
                      <a:gd name="connsiteX3" fmla="*/ 0 w 496728"/>
                      <a:gd name="connsiteY3" fmla="*/ 571 h 7524"/>
                      <a:gd name="connsiteX4" fmla="*/ 145256 w 496728"/>
                      <a:gd name="connsiteY4" fmla="*/ 4953 h 7524"/>
                      <a:gd name="connsiteX5" fmla="*/ 342900 w 496728"/>
                      <a:gd name="connsiteY5" fmla="*/ 6667 h 7524"/>
                      <a:gd name="connsiteX6" fmla="*/ 496729 w 496728"/>
                      <a:gd name="connsiteY6" fmla="*/ 7525 h 7524"/>
                      <a:gd name="connsiteX7" fmla="*/ 483584 w 496728"/>
                      <a:gd name="connsiteY7" fmla="*/ 4286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6728" h="7524">
                        <a:moveTo>
                          <a:pt x="483489" y="4286"/>
                        </a:moveTo>
                        <a:cubicBezTo>
                          <a:pt x="436626" y="4191"/>
                          <a:pt x="389763" y="3905"/>
                          <a:pt x="342900" y="3429"/>
                        </a:cubicBezTo>
                        <a:cubicBezTo>
                          <a:pt x="236411" y="3048"/>
                          <a:pt x="129921" y="1810"/>
                          <a:pt x="23527" y="0"/>
                        </a:cubicBezTo>
                        <a:cubicBezTo>
                          <a:pt x="15716" y="286"/>
                          <a:pt x="7906" y="476"/>
                          <a:pt x="0" y="571"/>
                        </a:cubicBezTo>
                        <a:cubicBezTo>
                          <a:pt x="48387" y="2095"/>
                          <a:pt x="96869" y="3715"/>
                          <a:pt x="145256" y="4953"/>
                        </a:cubicBezTo>
                        <a:cubicBezTo>
                          <a:pt x="211074" y="5810"/>
                          <a:pt x="276987" y="6382"/>
                          <a:pt x="342900" y="6667"/>
                        </a:cubicBezTo>
                        <a:cubicBezTo>
                          <a:pt x="394145" y="7239"/>
                          <a:pt x="445484" y="7429"/>
                          <a:pt x="496729" y="7525"/>
                        </a:cubicBezTo>
                        <a:cubicBezTo>
                          <a:pt x="492347" y="6477"/>
                          <a:pt x="487966" y="5429"/>
                          <a:pt x="483584" y="428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8" name="Vrije vorm: vorm 9197">
                    <a:extLst>
                      <a:ext uri="{FF2B5EF4-FFF2-40B4-BE49-F238E27FC236}">
                        <a16:creationId xmlns:a16="http://schemas.microsoft.com/office/drawing/2014/main" id="{3F1834A9-762D-19F5-A149-BFBAC5BA7BC1}"/>
                      </a:ext>
                    </a:extLst>
                  </p:cNvPr>
                  <p:cNvSpPr/>
                  <p:nvPr/>
                </p:nvSpPr>
                <p:spPr>
                  <a:xfrm>
                    <a:off x="8570125" y="2445086"/>
                    <a:ext cx="731805" cy="41002"/>
                  </a:xfrm>
                  <a:custGeom>
                    <a:avLst/>
                    <a:gdLst>
                      <a:gd name="connsiteX0" fmla="*/ 18098 w 731805"/>
                      <a:gd name="connsiteY0" fmla="*/ 140 h 41002"/>
                      <a:gd name="connsiteX1" fmla="*/ 0 w 731805"/>
                      <a:gd name="connsiteY1" fmla="*/ 3664 h 41002"/>
                      <a:gd name="connsiteX2" fmla="*/ 185547 w 731805"/>
                      <a:gd name="connsiteY2" fmla="*/ 5379 h 41002"/>
                      <a:gd name="connsiteX3" fmla="*/ 443198 w 731805"/>
                      <a:gd name="connsiteY3" fmla="*/ 19952 h 41002"/>
                      <a:gd name="connsiteX4" fmla="*/ 731806 w 731805"/>
                      <a:gd name="connsiteY4" fmla="*/ 41002 h 41002"/>
                      <a:gd name="connsiteX5" fmla="*/ 185547 w 731805"/>
                      <a:gd name="connsiteY5" fmla="*/ 2045 h 41002"/>
                      <a:gd name="connsiteX6" fmla="*/ 18098 w 731805"/>
                      <a:gd name="connsiteY6" fmla="*/ 140 h 4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05" h="41002">
                        <a:moveTo>
                          <a:pt x="18098" y="140"/>
                        </a:moveTo>
                        <a:cubicBezTo>
                          <a:pt x="12097" y="1283"/>
                          <a:pt x="6001" y="2426"/>
                          <a:pt x="0" y="3664"/>
                        </a:cubicBezTo>
                        <a:cubicBezTo>
                          <a:pt x="61913" y="2902"/>
                          <a:pt x="123825" y="3664"/>
                          <a:pt x="185547" y="5379"/>
                        </a:cubicBezTo>
                        <a:cubicBezTo>
                          <a:pt x="271844" y="8427"/>
                          <a:pt x="357664" y="13666"/>
                          <a:pt x="443198" y="19952"/>
                        </a:cubicBezTo>
                        <a:cubicBezTo>
                          <a:pt x="539591" y="26048"/>
                          <a:pt x="635699" y="33478"/>
                          <a:pt x="731806" y="41002"/>
                        </a:cubicBezTo>
                        <a:cubicBezTo>
                          <a:pt x="550545" y="24810"/>
                          <a:pt x="368998" y="8522"/>
                          <a:pt x="185547" y="2045"/>
                        </a:cubicBezTo>
                        <a:cubicBezTo>
                          <a:pt x="129826" y="426"/>
                          <a:pt x="73914" y="-336"/>
                          <a:pt x="18098" y="14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199" name="Vrije vorm: vorm 9198">
                    <a:extLst>
                      <a:ext uri="{FF2B5EF4-FFF2-40B4-BE49-F238E27FC236}">
                        <a16:creationId xmlns:a16="http://schemas.microsoft.com/office/drawing/2014/main" id="{591D6378-816D-355F-E827-1454B0CC7991}"/>
                      </a:ext>
                    </a:extLst>
                  </p:cNvPr>
                  <p:cNvSpPr/>
                  <p:nvPr/>
                </p:nvSpPr>
                <p:spPr>
                  <a:xfrm>
                    <a:off x="8711953" y="2416023"/>
                    <a:ext cx="526065" cy="32250"/>
                  </a:xfrm>
                  <a:custGeom>
                    <a:avLst/>
                    <a:gdLst>
                      <a:gd name="connsiteX0" fmla="*/ 19336 w 526065"/>
                      <a:gd name="connsiteY0" fmla="*/ 1009 h 32250"/>
                      <a:gd name="connsiteX1" fmla="*/ 0 w 526065"/>
                      <a:gd name="connsiteY1" fmla="*/ 4723 h 32250"/>
                      <a:gd name="connsiteX2" fmla="*/ 285464 w 526065"/>
                      <a:gd name="connsiteY2" fmla="*/ 7390 h 32250"/>
                      <a:gd name="connsiteX3" fmla="*/ 399955 w 526065"/>
                      <a:gd name="connsiteY3" fmla="*/ 17582 h 32250"/>
                      <a:gd name="connsiteX4" fmla="*/ 526066 w 526065"/>
                      <a:gd name="connsiteY4" fmla="*/ 32251 h 32250"/>
                      <a:gd name="connsiteX5" fmla="*/ 285464 w 526065"/>
                      <a:gd name="connsiteY5" fmla="*/ 4152 h 32250"/>
                      <a:gd name="connsiteX6" fmla="*/ 19336 w 526065"/>
                      <a:gd name="connsiteY6" fmla="*/ 1104 h 32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6065" h="32250">
                        <a:moveTo>
                          <a:pt x="19336" y="1009"/>
                        </a:moveTo>
                        <a:cubicBezTo>
                          <a:pt x="12859" y="2247"/>
                          <a:pt x="6382" y="3485"/>
                          <a:pt x="0" y="4723"/>
                        </a:cubicBezTo>
                        <a:cubicBezTo>
                          <a:pt x="95155" y="2342"/>
                          <a:pt x="190500" y="2342"/>
                          <a:pt x="285464" y="7390"/>
                        </a:cubicBezTo>
                        <a:cubicBezTo>
                          <a:pt x="323850" y="9867"/>
                          <a:pt x="362045" y="13296"/>
                          <a:pt x="399955" y="17582"/>
                        </a:cubicBezTo>
                        <a:cubicBezTo>
                          <a:pt x="442341" y="21297"/>
                          <a:pt x="484442" y="26059"/>
                          <a:pt x="526066" y="32251"/>
                        </a:cubicBezTo>
                        <a:cubicBezTo>
                          <a:pt x="447580" y="18439"/>
                          <a:pt x="366903" y="9486"/>
                          <a:pt x="285464" y="4152"/>
                        </a:cubicBezTo>
                        <a:cubicBezTo>
                          <a:pt x="196977" y="-515"/>
                          <a:pt x="108109" y="-801"/>
                          <a:pt x="19336" y="110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0" name="Vrije vorm: vorm 9199">
                    <a:extLst>
                      <a:ext uri="{FF2B5EF4-FFF2-40B4-BE49-F238E27FC236}">
                        <a16:creationId xmlns:a16="http://schemas.microsoft.com/office/drawing/2014/main" id="{9B711267-5111-8F67-8E27-1D2C9AFA7D7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1" name="Vrije vorm: vorm 9200">
                    <a:extLst>
                      <a:ext uri="{FF2B5EF4-FFF2-40B4-BE49-F238E27FC236}">
                        <a16:creationId xmlns:a16="http://schemas.microsoft.com/office/drawing/2014/main" id="{F0C74641-74E6-5CA4-52AF-6CF4AE7632CC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2" name="Vrije vorm: vorm 9201">
                    <a:extLst>
                      <a:ext uri="{FF2B5EF4-FFF2-40B4-BE49-F238E27FC236}">
                        <a16:creationId xmlns:a16="http://schemas.microsoft.com/office/drawing/2014/main" id="{194C86DD-E9BB-1A14-066C-D85ECD05A971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2274"/>
                    <a:ext cx="594836" cy="12096"/>
                  </a:xfrm>
                  <a:custGeom>
                    <a:avLst/>
                    <a:gdLst>
                      <a:gd name="connsiteX0" fmla="*/ 594551 w 594836"/>
                      <a:gd name="connsiteY0" fmla="*/ 12001 h 12096"/>
                      <a:gd name="connsiteX1" fmla="*/ 567119 w 594836"/>
                      <a:gd name="connsiteY1" fmla="*/ 6001 h 12096"/>
                      <a:gd name="connsiteX2" fmla="*/ 413290 w 594836"/>
                      <a:gd name="connsiteY2" fmla="*/ 5143 h 12096"/>
                      <a:gd name="connsiteX3" fmla="*/ 215646 w 594836"/>
                      <a:gd name="connsiteY3" fmla="*/ 3429 h 12096"/>
                      <a:gd name="connsiteX4" fmla="*/ 0 w 594836"/>
                      <a:gd name="connsiteY4" fmla="*/ 0 h 12096"/>
                      <a:gd name="connsiteX5" fmla="*/ 0 w 594836"/>
                      <a:gd name="connsiteY5" fmla="*/ 0 h 12096"/>
                      <a:gd name="connsiteX6" fmla="*/ 413004 w 594836"/>
                      <a:gd name="connsiteY6" fmla="*/ 11239 h 12096"/>
                      <a:gd name="connsiteX7" fmla="*/ 594836 w 594836"/>
                      <a:gd name="connsiteY7" fmla="*/ 12097 h 12096"/>
                      <a:gd name="connsiteX8" fmla="*/ 594455 w 594836"/>
                      <a:gd name="connsiteY8" fmla="*/ 12097 h 12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4836" h="12096">
                        <a:moveTo>
                          <a:pt x="594551" y="12001"/>
                        </a:moveTo>
                        <a:cubicBezTo>
                          <a:pt x="585407" y="10192"/>
                          <a:pt x="576263" y="8096"/>
                          <a:pt x="567119" y="6001"/>
                        </a:cubicBezTo>
                        <a:cubicBezTo>
                          <a:pt x="515874" y="6001"/>
                          <a:pt x="464534" y="5715"/>
                          <a:pt x="413290" y="5143"/>
                        </a:cubicBezTo>
                        <a:cubicBezTo>
                          <a:pt x="347377" y="4953"/>
                          <a:pt x="281559" y="4286"/>
                          <a:pt x="215646" y="3429"/>
                        </a:cubicBezTo>
                        <a:cubicBezTo>
                          <a:pt x="143732" y="2572"/>
                          <a:pt x="71819" y="1333"/>
                          <a:pt x="0" y="0"/>
                        </a:cubicBezTo>
                        <a:lnTo>
                          <a:pt x="0" y="0"/>
                        </a:lnTo>
                        <a:cubicBezTo>
                          <a:pt x="137541" y="4763"/>
                          <a:pt x="275177" y="8763"/>
                          <a:pt x="413004" y="11239"/>
                        </a:cubicBezTo>
                        <a:cubicBezTo>
                          <a:pt x="473583" y="11906"/>
                          <a:pt x="534257" y="12097"/>
                          <a:pt x="594836" y="12097"/>
                        </a:cubicBezTo>
                        <a:cubicBezTo>
                          <a:pt x="594741" y="12097"/>
                          <a:pt x="594646" y="12097"/>
                          <a:pt x="594455" y="1209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3" name="Vrije vorm: vorm 9202">
                    <a:extLst>
                      <a:ext uri="{FF2B5EF4-FFF2-40B4-BE49-F238E27FC236}">
                        <a16:creationId xmlns:a16="http://schemas.microsoft.com/office/drawing/2014/main" id="{84848BCD-B65E-1589-C5A8-31704B0CC80C}"/>
                      </a:ext>
                    </a:extLst>
                  </p:cNvPr>
                  <p:cNvSpPr/>
                  <p:nvPr/>
                </p:nvSpPr>
                <p:spPr>
                  <a:xfrm>
                    <a:off x="8534978" y="2448344"/>
                    <a:ext cx="767048" cy="40982"/>
                  </a:xfrm>
                  <a:custGeom>
                    <a:avLst/>
                    <a:gdLst>
                      <a:gd name="connsiteX0" fmla="*/ 220694 w 767048"/>
                      <a:gd name="connsiteY0" fmla="*/ 2025 h 40982"/>
                      <a:gd name="connsiteX1" fmla="*/ 35147 w 767048"/>
                      <a:gd name="connsiteY1" fmla="*/ 310 h 40982"/>
                      <a:gd name="connsiteX2" fmla="*/ 0 w 767048"/>
                      <a:gd name="connsiteY2" fmla="*/ 6978 h 40982"/>
                      <a:gd name="connsiteX3" fmla="*/ 220123 w 767048"/>
                      <a:gd name="connsiteY3" fmla="*/ 8121 h 40982"/>
                      <a:gd name="connsiteX4" fmla="*/ 767048 w 767048"/>
                      <a:gd name="connsiteY4" fmla="*/ 40982 h 40982"/>
                      <a:gd name="connsiteX5" fmla="*/ 478441 w 767048"/>
                      <a:gd name="connsiteY5" fmla="*/ 16693 h 40982"/>
                      <a:gd name="connsiteX6" fmla="*/ 220789 w 767048"/>
                      <a:gd name="connsiteY6" fmla="*/ 2120 h 4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7048" h="40982">
                        <a:moveTo>
                          <a:pt x="220694" y="2025"/>
                        </a:moveTo>
                        <a:cubicBezTo>
                          <a:pt x="158972" y="215"/>
                          <a:pt x="96964" y="-452"/>
                          <a:pt x="35147" y="310"/>
                        </a:cubicBezTo>
                        <a:cubicBezTo>
                          <a:pt x="23431" y="2597"/>
                          <a:pt x="11716" y="4787"/>
                          <a:pt x="0" y="6978"/>
                        </a:cubicBezTo>
                        <a:cubicBezTo>
                          <a:pt x="73438" y="5454"/>
                          <a:pt x="146780" y="6026"/>
                          <a:pt x="220123" y="8121"/>
                        </a:cubicBezTo>
                        <a:cubicBezTo>
                          <a:pt x="403193" y="12502"/>
                          <a:pt x="585311" y="26695"/>
                          <a:pt x="767048" y="40982"/>
                        </a:cubicBezTo>
                        <a:cubicBezTo>
                          <a:pt x="671036" y="32410"/>
                          <a:pt x="574929" y="23837"/>
                          <a:pt x="478441" y="16693"/>
                        </a:cubicBezTo>
                        <a:cubicBezTo>
                          <a:pt x="392811" y="10312"/>
                          <a:pt x="306991" y="5073"/>
                          <a:pt x="220789" y="212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4" name="Vrije vorm: vorm 9203">
                    <a:extLst>
                      <a:ext uri="{FF2B5EF4-FFF2-40B4-BE49-F238E27FC236}">
                        <a16:creationId xmlns:a16="http://schemas.microsoft.com/office/drawing/2014/main" id="{D471E690-F82C-B8EE-14EF-6C95CD33D464}"/>
                      </a:ext>
                    </a:extLst>
                  </p:cNvPr>
                  <p:cNvSpPr/>
                  <p:nvPr/>
                </p:nvSpPr>
                <p:spPr>
                  <a:xfrm>
                    <a:off x="8675853" y="2419230"/>
                    <a:ext cx="562165" cy="32282"/>
                  </a:xfrm>
                  <a:custGeom>
                    <a:avLst/>
                    <a:gdLst>
                      <a:gd name="connsiteX0" fmla="*/ 321564 w 562165"/>
                      <a:gd name="connsiteY0" fmla="*/ 4184 h 32282"/>
                      <a:gd name="connsiteX1" fmla="*/ 36100 w 562165"/>
                      <a:gd name="connsiteY1" fmla="*/ 1516 h 32282"/>
                      <a:gd name="connsiteX2" fmla="*/ 0 w 562165"/>
                      <a:gd name="connsiteY2" fmla="*/ 8660 h 32282"/>
                      <a:gd name="connsiteX3" fmla="*/ 320612 w 562165"/>
                      <a:gd name="connsiteY3" fmla="*/ 10280 h 32282"/>
                      <a:gd name="connsiteX4" fmla="*/ 562166 w 562165"/>
                      <a:gd name="connsiteY4" fmla="*/ 32282 h 32282"/>
                      <a:gd name="connsiteX5" fmla="*/ 436055 w 562165"/>
                      <a:gd name="connsiteY5" fmla="*/ 14375 h 32282"/>
                      <a:gd name="connsiteX6" fmla="*/ 321564 w 562165"/>
                      <a:gd name="connsiteY6" fmla="*/ 4184 h 32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165" h="32282">
                        <a:moveTo>
                          <a:pt x="321564" y="4184"/>
                        </a:moveTo>
                        <a:cubicBezTo>
                          <a:pt x="226600" y="-769"/>
                          <a:pt x="131254" y="-865"/>
                          <a:pt x="36100" y="1516"/>
                        </a:cubicBezTo>
                        <a:cubicBezTo>
                          <a:pt x="24098" y="3898"/>
                          <a:pt x="12097" y="6279"/>
                          <a:pt x="0" y="8660"/>
                        </a:cubicBezTo>
                        <a:cubicBezTo>
                          <a:pt x="106966" y="5327"/>
                          <a:pt x="214122" y="4660"/>
                          <a:pt x="320612" y="10280"/>
                        </a:cubicBezTo>
                        <a:cubicBezTo>
                          <a:pt x="401860" y="13613"/>
                          <a:pt x="482917" y="20471"/>
                          <a:pt x="562166" y="32282"/>
                        </a:cubicBezTo>
                        <a:cubicBezTo>
                          <a:pt x="520732" y="25043"/>
                          <a:pt x="478536" y="19138"/>
                          <a:pt x="436055" y="14375"/>
                        </a:cubicBezTo>
                        <a:cubicBezTo>
                          <a:pt x="398145" y="10089"/>
                          <a:pt x="359950" y="6755"/>
                          <a:pt x="321564" y="418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5" name="Vrije vorm: vorm 9204">
                    <a:extLst>
                      <a:ext uri="{FF2B5EF4-FFF2-40B4-BE49-F238E27FC236}">
                        <a16:creationId xmlns:a16="http://schemas.microsoft.com/office/drawing/2014/main" id="{FFA5F3D0-6B6E-2750-361D-4F61998EBAD1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6" name="Vrije vorm: vorm 9205">
                    <a:extLst>
                      <a:ext uri="{FF2B5EF4-FFF2-40B4-BE49-F238E27FC236}">
                        <a16:creationId xmlns:a16="http://schemas.microsoft.com/office/drawing/2014/main" id="{C16819FA-F9F2-E083-FBB8-F6A244D0F854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207" name="Vrije vorm: vorm 9206">
                    <a:extLst>
                      <a:ext uri="{FF2B5EF4-FFF2-40B4-BE49-F238E27FC236}">
                        <a16:creationId xmlns:a16="http://schemas.microsoft.com/office/drawing/2014/main" id="{55E05201-323A-5FEE-C196-4D2FA9BB98A5}"/>
                      </a:ext>
                    </a:extLst>
                  </p:cNvPr>
                  <p:cNvSpPr/>
                  <p:nvPr/>
                </p:nvSpPr>
                <p:spPr>
                  <a:xfrm>
                    <a:off x="9308027" y="2424937"/>
                    <a:ext cx="47529" cy="3619"/>
                  </a:xfrm>
                  <a:custGeom>
                    <a:avLst/>
                    <a:gdLst>
                      <a:gd name="connsiteX0" fmla="*/ 0 w 47529"/>
                      <a:gd name="connsiteY0" fmla="*/ 0 h 3619"/>
                      <a:gd name="connsiteX1" fmla="*/ 35814 w 47529"/>
                      <a:gd name="connsiteY1" fmla="*/ 3620 h 3619"/>
                      <a:gd name="connsiteX2" fmla="*/ 47530 w 47529"/>
                      <a:gd name="connsiteY2" fmla="*/ 3620 h 3619"/>
                      <a:gd name="connsiteX3" fmla="*/ 95 w 47529"/>
                      <a:gd name="connsiteY3" fmla="*/ 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3619">
                        <a:moveTo>
                          <a:pt x="0" y="0"/>
                        </a:moveTo>
                        <a:lnTo>
                          <a:pt x="35814" y="3620"/>
                        </a:lnTo>
                        <a:cubicBezTo>
                          <a:pt x="39719" y="3620"/>
                          <a:pt x="43624" y="3620"/>
                          <a:pt x="47530" y="3620"/>
                        </a:cubicBezTo>
                        <a:cubicBezTo>
                          <a:pt x="31718" y="2477"/>
                          <a:pt x="15907" y="1333"/>
                          <a:pt x="95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9208" name="Graphic 8819">
              <a:extLst>
                <a:ext uri="{FF2B5EF4-FFF2-40B4-BE49-F238E27FC236}">
                  <a16:creationId xmlns:a16="http://schemas.microsoft.com/office/drawing/2014/main" id="{5B5E2D39-B313-06F3-D6D4-6CB8324720F4}"/>
                </a:ext>
              </a:extLst>
            </p:cNvPr>
            <p:cNvGrpSpPr/>
            <p:nvPr userDrawn="1"/>
          </p:nvGrpSpPr>
          <p:grpSpPr>
            <a:xfrm rot="295145">
              <a:off x="6819718" y="2096241"/>
              <a:ext cx="3564106" cy="2347533"/>
              <a:chOff x="7568191" y="1936660"/>
              <a:chExt cx="2312955" cy="1849469"/>
            </a:xfrm>
            <a:solidFill>
              <a:srgbClr val="FFFFFF"/>
            </a:solidFill>
          </p:grpSpPr>
          <p:sp>
            <p:nvSpPr>
              <p:cNvPr id="9209" name="Vrije vorm: vorm 9208">
                <a:extLst>
                  <a:ext uri="{FF2B5EF4-FFF2-40B4-BE49-F238E27FC236}">
                    <a16:creationId xmlns:a16="http://schemas.microsoft.com/office/drawing/2014/main" id="{59EAE74E-D736-E0CB-AB9E-1F80A0A364EF}"/>
                  </a:ext>
                </a:extLst>
              </p:cNvPr>
              <p:cNvSpPr/>
              <p:nvPr/>
            </p:nvSpPr>
            <p:spPr>
              <a:xfrm>
                <a:off x="9735251" y="3762011"/>
                <a:ext cx="21974" cy="5643"/>
              </a:xfrm>
              <a:custGeom>
                <a:avLst/>
                <a:gdLst>
                  <a:gd name="connsiteX0" fmla="*/ 21880 w 21974"/>
                  <a:gd name="connsiteY0" fmla="*/ 2522 h 5643"/>
                  <a:gd name="connsiteX1" fmla="*/ 21880 w 21974"/>
                  <a:gd name="connsiteY1" fmla="*/ 903 h 5643"/>
                  <a:gd name="connsiteX2" fmla="*/ 163 w 21974"/>
                  <a:gd name="connsiteY2" fmla="*/ 46 h 5643"/>
                  <a:gd name="connsiteX3" fmla="*/ 7497 w 21974"/>
                  <a:gd name="connsiteY3" fmla="*/ 3380 h 5643"/>
                  <a:gd name="connsiteX4" fmla="*/ 7497 w 21974"/>
                  <a:gd name="connsiteY4" fmla="*/ 4237 h 5643"/>
                  <a:gd name="connsiteX5" fmla="*/ 21975 w 21974"/>
                  <a:gd name="connsiteY5" fmla="*/ 5094 h 5643"/>
                  <a:gd name="connsiteX6" fmla="*/ 21975 w 21974"/>
                  <a:gd name="connsiteY6" fmla="*/ 3475 h 5643"/>
                  <a:gd name="connsiteX7" fmla="*/ 21975 w 21974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2522"/>
                    </a:move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ubicBezTo>
                      <a:pt x="17974" y="3475"/>
                      <a:pt x="13783" y="2808"/>
                      <a:pt x="21975" y="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0" name="Vrije vorm: vorm 9209">
                <a:extLst>
                  <a:ext uri="{FF2B5EF4-FFF2-40B4-BE49-F238E27FC236}">
                    <a16:creationId xmlns:a16="http://schemas.microsoft.com/office/drawing/2014/main" id="{F2A6F84C-4C95-0A87-2927-6DED84FBB7A6}"/>
                  </a:ext>
                </a:extLst>
              </p:cNvPr>
              <p:cNvSpPr/>
              <p:nvPr/>
            </p:nvSpPr>
            <p:spPr>
              <a:xfrm>
                <a:off x="9112384" y="3769920"/>
                <a:ext cx="34475" cy="3662"/>
              </a:xfrm>
              <a:custGeom>
                <a:avLst/>
                <a:gdLst>
                  <a:gd name="connsiteX0" fmla="*/ 0 w 34475"/>
                  <a:gd name="connsiteY0" fmla="*/ 3662 h 3662"/>
                  <a:gd name="connsiteX1" fmla="*/ 21717 w 34475"/>
                  <a:gd name="connsiteY1" fmla="*/ 2900 h 3662"/>
                  <a:gd name="connsiteX2" fmla="*/ 28956 w 34475"/>
                  <a:gd name="connsiteY2" fmla="*/ 2043 h 3662"/>
                  <a:gd name="connsiteX3" fmla="*/ 28956 w 34475"/>
                  <a:gd name="connsiteY3" fmla="*/ 1186 h 3662"/>
                  <a:gd name="connsiteX4" fmla="*/ 95 w 34475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75" h="3662">
                    <a:moveTo>
                      <a:pt x="0" y="3662"/>
                    </a:moveTo>
                    <a:cubicBezTo>
                      <a:pt x="10001" y="3662"/>
                      <a:pt x="15907" y="3281"/>
                      <a:pt x="21717" y="2900"/>
                    </a:cubicBezTo>
                    <a:cubicBezTo>
                      <a:pt x="22098" y="2424"/>
                      <a:pt x="22765" y="1948"/>
                      <a:pt x="28956" y="2043"/>
                    </a:cubicBezTo>
                    <a:cubicBezTo>
                      <a:pt x="28956" y="1757"/>
                      <a:pt x="28956" y="1472"/>
                      <a:pt x="28956" y="1186"/>
                    </a:cubicBezTo>
                    <a:cubicBezTo>
                      <a:pt x="51340" y="-1767"/>
                      <a:pt x="-1714" y="1472"/>
                      <a:pt x="95" y="35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1" name="Vrije vorm: vorm 9210">
                <a:extLst>
                  <a:ext uri="{FF2B5EF4-FFF2-40B4-BE49-F238E27FC236}">
                    <a16:creationId xmlns:a16="http://schemas.microsoft.com/office/drawing/2014/main" id="{56229B0F-942B-90D4-DA21-7C02E4317038}"/>
                  </a:ext>
                </a:extLst>
              </p:cNvPr>
              <p:cNvSpPr/>
              <p:nvPr/>
            </p:nvSpPr>
            <p:spPr>
              <a:xfrm>
                <a:off x="8684902" y="3775761"/>
                <a:ext cx="43719" cy="8120"/>
              </a:xfrm>
              <a:custGeom>
                <a:avLst/>
                <a:gdLst>
                  <a:gd name="connsiteX0" fmla="*/ 28956 w 43719"/>
                  <a:gd name="connsiteY0" fmla="*/ 1727 h 8120"/>
                  <a:gd name="connsiteX1" fmla="*/ 14478 w 43719"/>
                  <a:gd name="connsiteY1" fmla="*/ 869 h 8120"/>
                  <a:gd name="connsiteX2" fmla="*/ 7239 w 43719"/>
                  <a:gd name="connsiteY2" fmla="*/ 869 h 8120"/>
                  <a:gd name="connsiteX3" fmla="*/ 0 w 43719"/>
                  <a:gd name="connsiteY3" fmla="*/ 12 h 8120"/>
                  <a:gd name="connsiteX4" fmla="*/ 43720 w 43719"/>
                  <a:gd name="connsiteY4" fmla="*/ 7632 h 8120"/>
                  <a:gd name="connsiteX5" fmla="*/ 29051 w 43719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19" h="8120">
                    <a:moveTo>
                      <a:pt x="28956" y="1727"/>
                    </a:moveTo>
                    <a:cubicBezTo>
                      <a:pt x="27337" y="1060"/>
                      <a:pt x="22860" y="774"/>
                      <a:pt x="14478" y="869"/>
                    </a:cubicBezTo>
                    <a:cubicBezTo>
                      <a:pt x="12002" y="869"/>
                      <a:pt x="9620" y="869"/>
                      <a:pt x="7239" y="869"/>
                    </a:cubicBezTo>
                    <a:cubicBezTo>
                      <a:pt x="6858" y="393"/>
                      <a:pt x="6096" y="-83"/>
                      <a:pt x="0" y="12"/>
                    </a:cubicBezTo>
                    <a:cubicBezTo>
                      <a:pt x="667" y="3632"/>
                      <a:pt x="15716" y="9918"/>
                      <a:pt x="43720" y="7632"/>
                    </a:cubicBezTo>
                    <a:cubicBezTo>
                      <a:pt x="19050" y="6013"/>
                      <a:pt x="39529" y="4203"/>
                      <a:pt x="29051" y="17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2" name="Vrije vorm: vorm 9211">
                <a:extLst>
                  <a:ext uri="{FF2B5EF4-FFF2-40B4-BE49-F238E27FC236}">
                    <a16:creationId xmlns:a16="http://schemas.microsoft.com/office/drawing/2014/main" id="{E4375C7A-72C3-1DEF-DC6D-160F1BB24AD3}"/>
                  </a:ext>
                </a:extLst>
              </p:cNvPr>
              <p:cNvSpPr/>
              <p:nvPr/>
            </p:nvSpPr>
            <p:spPr>
              <a:xfrm>
                <a:off x="8738394" y="3777792"/>
                <a:ext cx="77192" cy="8337"/>
              </a:xfrm>
              <a:custGeom>
                <a:avLst/>
                <a:gdLst>
                  <a:gd name="connsiteX0" fmla="*/ 40805 w 77192"/>
                  <a:gd name="connsiteY0" fmla="*/ 1601 h 8337"/>
                  <a:gd name="connsiteX1" fmla="*/ 4515 w 77192"/>
                  <a:gd name="connsiteY1" fmla="*/ 648 h 8337"/>
                  <a:gd name="connsiteX2" fmla="*/ 4801 w 77192"/>
                  <a:gd name="connsiteY2" fmla="*/ 8173 h 8337"/>
                  <a:gd name="connsiteX3" fmla="*/ 62713 w 77192"/>
                  <a:gd name="connsiteY3" fmla="*/ 6649 h 8337"/>
                  <a:gd name="connsiteX4" fmla="*/ 70047 w 77192"/>
                  <a:gd name="connsiteY4" fmla="*/ 6649 h 8337"/>
                  <a:gd name="connsiteX5" fmla="*/ 77191 w 77192"/>
                  <a:gd name="connsiteY5" fmla="*/ 5030 h 8337"/>
                  <a:gd name="connsiteX6" fmla="*/ 62618 w 77192"/>
                  <a:gd name="connsiteY6" fmla="*/ 3315 h 8337"/>
                  <a:gd name="connsiteX7" fmla="*/ 40901 w 77192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192" h="8337">
                    <a:moveTo>
                      <a:pt x="40805" y="1601"/>
                    </a:moveTo>
                    <a:cubicBezTo>
                      <a:pt x="23851" y="2267"/>
                      <a:pt x="9468" y="-1447"/>
                      <a:pt x="4515" y="648"/>
                    </a:cubicBezTo>
                    <a:cubicBezTo>
                      <a:pt x="14135" y="4458"/>
                      <a:pt x="-9677" y="5696"/>
                      <a:pt x="4801" y="8173"/>
                    </a:cubicBezTo>
                    <a:cubicBezTo>
                      <a:pt x="32519" y="8649"/>
                      <a:pt x="51092" y="8078"/>
                      <a:pt x="62713" y="6649"/>
                    </a:cubicBezTo>
                    <a:cubicBezTo>
                      <a:pt x="65189" y="6649"/>
                      <a:pt x="67571" y="6649"/>
                      <a:pt x="70047" y="6649"/>
                    </a:cubicBezTo>
                    <a:cubicBezTo>
                      <a:pt x="71381" y="5982"/>
                      <a:pt x="77286" y="5792"/>
                      <a:pt x="77191" y="5030"/>
                    </a:cubicBezTo>
                    <a:cubicBezTo>
                      <a:pt x="70809" y="4649"/>
                      <a:pt x="64237" y="4268"/>
                      <a:pt x="62618" y="3315"/>
                    </a:cubicBezTo>
                    <a:cubicBezTo>
                      <a:pt x="50235" y="3315"/>
                      <a:pt x="43853" y="2648"/>
                      <a:pt x="40901" y="16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3" name="Vrije vorm: vorm 9212">
                <a:extLst>
                  <a:ext uri="{FF2B5EF4-FFF2-40B4-BE49-F238E27FC236}">
                    <a16:creationId xmlns:a16="http://schemas.microsoft.com/office/drawing/2014/main" id="{D960D551-4E29-0378-91F4-24198159C0C3}"/>
                  </a:ext>
                </a:extLst>
              </p:cNvPr>
              <p:cNvSpPr/>
              <p:nvPr/>
            </p:nvSpPr>
            <p:spPr>
              <a:xfrm>
                <a:off x="8917340" y="3767536"/>
                <a:ext cx="21974" cy="5643"/>
              </a:xfrm>
              <a:custGeom>
                <a:avLst/>
                <a:gdLst>
                  <a:gd name="connsiteX0" fmla="*/ 21880 w 21974"/>
                  <a:gd name="connsiteY0" fmla="*/ 3380 h 5643"/>
                  <a:gd name="connsiteX1" fmla="*/ 21880 w 21974"/>
                  <a:gd name="connsiteY1" fmla="*/ 2522 h 5643"/>
                  <a:gd name="connsiteX2" fmla="*/ 21880 w 21974"/>
                  <a:gd name="connsiteY2" fmla="*/ 903 h 5643"/>
                  <a:gd name="connsiteX3" fmla="*/ 163 w 21974"/>
                  <a:gd name="connsiteY3" fmla="*/ 46 h 5643"/>
                  <a:gd name="connsiteX4" fmla="*/ 7497 w 21974"/>
                  <a:gd name="connsiteY4" fmla="*/ 3380 h 5643"/>
                  <a:gd name="connsiteX5" fmla="*/ 7497 w 21974"/>
                  <a:gd name="connsiteY5" fmla="*/ 4237 h 5643"/>
                  <a:gd name="connsiteX6" fmla="*/ 21975 w 21974"/>
                  <a:gd name="connsiteY6" fmla="*/ 5094 h 5643"/>
                  <a:gd name="connsiteX7" fmla="*/ 21975 w 21974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3380"/>
                    </a:moveTo>
                    <a:cubicBezTo>
                      <a:pt x="17879" y="3380"/>
                      <a:pt x="13593" y="2713"/>
                      <a:pt x="21880" y="2522"/>
                    </a:cubicBez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4" name="Vrije vorm: vorm 9213">
                <a:extLst>
                  <a:ext uri="{FF2B5EF4-FFF2-40B4-BE49-F238E27FC236}">
                    <a16:creationId xmlns:a16="http://schemas.microsoft.com/office/drawing/2014/main" id="{2B5A291B-D4ED-A5BC-803D-9A0E4E105219}"/>
                  </a:ext>
                </a:extLst>
              </p:cNvPr>
              <p:cNvSpPr/>
              <p:nvPr/>
            </p:nvSpPr>
            <p:spPr>
              <a:xfrm>
                <a:off x="8845101" y="3768544"/>
                <a:ext cx="28871" cy="5556"/>
              </a:xfrm>
              <a:custGeom>
                <a:avLst/>
                <a:gdLst>
                  <a:gd name="connsiteX0" fmla="*/ 11 w 28871"/>
                  <a:gd name="connsiteY0" fmla="*/ 5515 h 5556"/>
                  <a:gd name="connsiteX1" fmla="*/ 28872 w 28871"/>
                  <a:gd name="connsiteY1" fmla="*/ 562 h 5556"/>
                  <a:gd name="connsiteX2" fmla="*/ 11 w 28871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871" h="5556">
                    <a:moveTo>
                      <a:pt x="11" y="5515"/>
                    </a:moveTo>
                    <a:cubicBezTo>
                      <a:pt x="28205" y="6086"/>
                      <a:pt x="6202" y="657"/>
                      <a:pt x="28872" y="562"/>
                    </a:cubicBezTo>
                    <a:cubicBezTo>
                      <a:pt x="14394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5" name="Vrije vorm: vorm 9214">
                <a:extLst>
                  <a:ext uri="{FF2B5EF4-FFF2-40B4-BE49-F238E27FC236}">
                    <a16:creationId xmlns:a16="http://schemas.microsoft.com/office/drawing/2014/main" id="{C20B889E-FC7B-9786-53FD-056E3AAC23C1}"/>
                  </a:ext>
                </a:extLst>
              </p:cNvPr>
              <p:cNvSpPr/>
              <p:nvPr/>
            </p:nvSpPr>
            <p:spPr>
              <a:xfrm>
                <a:off x="8938858" y="3774344"/>
                <a:ext cx="65808" cy="11726"/>
              </a:xfrm>
              <a:custGeom>
                <a:avLst/>
                <a:gdLst>
                  <a:gd name="connsiteX0" fmla="*/ 51225 w 65808"/>
                  <a:gd name="connsiteY0" fmla="*/ 953 h 11726"/>
                  <a:gd name="connsiteX1" fmla="*/ 22174 w 65808"/>
                  <a:gd name="connsiteY1" fmla="*/ 0 h 11726"/>
                  <a:gd name="connsiteX2" fmla="*/ 29603 w 65808"/>
                  <a:gd name="connsiteY2" fmla="*/ 4191 h 11726"/>
                  <a:gd name="connsiteX3" fmla="*/ 647 w 65808"/>
                  <a:gd name="connsiteY3" fmla="*/ 7429 h 11726"/>
                  <a:gd name="connsiteX4" fmla="*/ 838 w 65808"/>
                  <a:gd name="connsiteY4" fmla="*/ 11621 h 11726"/>
                  <a:gd name="connsiteX5" fmla="*/ 44177 w 65808"/>
                  <a:gd name="connsiteY5" fmla="*/ 6763 h 11726"/>
                  <a:gd name="connsiteX6" fmla="*/ 58655 w 65808"/>
                  <a:gd name="connsiteY6" fmla="*/ 5143 h 11726"/>
                  <a:gd name="connsiteX7" fmla="*/ 29508 w 65808"/>
                  <a:gd name="connsiteY7" fmla="*/ 2572 h 11726"/>
                  <a:gd name="connsiteX8" fmla="*/ 65798 w 65808"/>
                  <a:gd name="connsiteY8" fmla="*/ 3524 h 11726"/>
                  <a:gd name="connsiteX9" fmla="*/ 51225 w 65808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808" h="11726">
                    <a:moveTo>
                      <a:pt x="51225" y="953"/>
                    </a:moveTo>
                    <a:cubicBezTo>
                      <a:pt x="37509" y="1143"/>
                      <a:pt x="35128" y="0"/>
                      <a:pt x="22174" y="0"/>
                    </a:cubicBezTo>
                    <a:cubicBezTo>
                      <a:pt x="19983" y="1905"/>
                      <a:pt x="23412" y="3238"/>
                      <a:pt x="29603" y="4191"/>
                    </a:cubicBezTo>
                    <a:cubicBezTo>
                      <a:pt x="6839" y="3715"/>
                      <a:pt x="-2686" y="4858"/>
                      <a:pt x="647" y="7429"/>
                    </a:cubicBezTo>
                    <a:cubicBezTo>
                      <a:pt x="5886" y="10001"/>
                      <a:pt x="5791" y="9049"/>
                      <a:pt x="838" y="11621"/>
                    </a:cubicBezTo>
                    <a:cubicBezTo>
                      <a:pt x="35414" y="12382"/>
                      <a:pt x="34080" y="8858"/>
                      <a:pt x="44177" y="6763"/>
                    </a:cubicBezTo>
                    <a:cubicBezTo>
                      <a:pt x="47320" y="6001"/>
                      <a:pt x="50463" y="5334"/>
                      <a:pt x="58655" y="5143"/>
                    </a:cubicBezTo>
                    <a:cubicBezTo>
                      <a:pt x="56559" y="3429"/>
                      <a:pt x="26555" y="4858"/>
                      <a:pt x="29508" y="2572"/>
                    </a:cubicBezTo>
                    <a:cubicBezTo>
                      <a:pt x="42557" y="-381"/>
                      <a:pt x="49606" y="4096"/>
                      <a:pt x="65798" y="3524"/>
                    </a:cubicBezTo>
                    <a:cubicBezTo>
                      <a:pt x="66084" y="2096"/>
                      <a:pt x="60369" y="1333"/>
                      <a:pt x="51225" y="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6" name="Vrije vorm: vorm 9215">
                <a:extLst>
                  <a:ext uri="{FF2B5EF4-FFF2-40B4-BE49-F238E27FC236}">
                    <a16:creationId xmlns:a16="http://schemas.microsoft.com/office/drawing/2014/main" id="{4319973B-1B99-7834-8DB0-FE1DD554953F}"/>
                  </a:ext>
                </a:extLst>
              </p:cNvPr>
              <p:cNvSpPr/>
              <p:nvPr/>
            </p:nvSpPr>
            <p:spPr>
              <a:xfrm>
                <a:off x="8997417" y="3774187"/>
                <a:ext cx="145065" cy="7258"/>
              </a:xfrm>
              <a:custGeom>
                <a:avLst/>
                <a:gdLst>
                  <a:gd name="connsiteX0" fmla="*/ 137731 w 145065"/>
                  <a:gd name="connsiteY0" fmla="*/ 1490 h 7258"/>
                  <a:gd name="connsiteX1" fmla="*/ 130492 w 145065"/>
                  <a:gd name="connsiteY1" fmla="*/ 1490 h 7258"/>
                  <a:gd name="connsiteX2" fmla="*/ 101441 w 145065"/>
                  <a:gd name="connsiteY2" fmla="*/ 633 h 7258"/>
                  <a:gd name="connsiteX3" fmla="*/ 79819 w 145065"/>
                  <a:gd name="connsiteY3" fmla="*/ 3872 h 7258"/>
                  <a:gd name="connsiteX4" fmla="*/ 0 w 145065"/>
                  <a:gd name="connsiteY4" fmla="*/ 347 h 7258"/>
                  <a:gd name="connsiteX5" fmla="*/ 21812 w 145065"/>
                  <a:gd name="connsiteY5" fmla="*/ 2062 h 7258"/>
                  <a:gd name="connsiteX6" fmla="*/ 43529 w 145065"/>
                  <a:gd name="connsiteY6" fmla="*/ 2062 h 7258"/>
                  <a:gd name="connsiteX7" fmla="*/ 123349 w 145065"/>
                  <a:gd name="connsiteY7" fmla="*/ 5586 h 7258"/>
                  <a:gd name="connsiteX8" fmla="*/ 145066 w 145065"/>
                  <a:gd name="connsiteY8" fmla="*/ 4824 h 7258"/>
                  <a:gd name="connsiteX9" fmla="*/ 145066 w 145065"/>
                  <a:gd name="connsiteY9" fmla="*/ 2348 h 7258"/>
                  <a:gd name="connsiteX10" fmla="*/ 137827 w 145065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5065" h="7258">
                    <a:moveTo>
                      <a:pt x="137731" y="1490"/>
                    </a:moveTo>
                    <a:cubicBezTo>
                      <a:pt x="135255" y="1490"/>
                      <a:pt x="132778" y="1490"/>
                      <a:pt x="130492" y="1490"/>
                    </a:cubicBezTo>
                    <a:cubicBezTo>
                      <a:pt x="116776" y="1681"/>
                      <a:pt x="114395" y="538"/>
                      <a:pt x="101441" y="633"/>
                    </a:cubicBezTo>
                    <a:cubicBezTo>
                      <a:pt x="107823" y="3300"/>
                      <a:pt x="90392" y="3205"/>
                      <a:pt x="79819" y="3872"/>
                    </a:cubicBezTo>
                    <a:cubicBezTo>
                      <a:pt x="78676" y="347"/>
                      <a:pt x="16288" y="-605"/>
                      <a:pt x="0" y="347"/>
                    </a:cubicBezTo>
                    <a:cubicBezTo>
                      <a:pt x="5810" y="1110"/>
                      <a:pt x="19812" y="919"/>
                      <a:pt x="21812" y="2062"/>
                    </a:cubicBezTo>
                    <a:cubicBezTo>
                      <a:pt x="29051" y="2062"/>
                      <a:pt x="36195" y="2062"/>
                      <a:pt x="43529" y="2062"/>
                    </a:cubicBezTo>
                    <a:cubicBezTo>
                      <a:pt x="42005" y="10539"/>
                      <a:pt x="83439" y="6253"/>
                      <a:pt x="123349" y="5586"/>
                    </a:cubicBezTo>
                    <a:cubicBezTo>
                      <a:pt x="124492" y="4634"/>
                      <a:pt x="136588" y="4920"/>
                      <a:pt x="145066" y="4824"/>
                    </a:cubicBezTo>
                    <a:cubicBezTo>
                      <a:pt x="145066" y="3967"/>
                      <a:pt x="145066" y="3110"/>
                      <a:pt x="145066" y="2348"/>
                    </a:cubicBezTo>
                    <a:cubicBezTo>
                      <a:pt x="140684" y="2348"/>
                      <a:pt x="136493" y="2253"/>
                      <a:pt x="137827" y="1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7" name="Vrije vorm: vorm 9216">
                <a:extLst>
                  <a:ext uri="{FF2B5EF4-FFF2-40B4-BE49-F238E27FC236}">
                    <a16:creationId xmlns:a16="http://schemas.microsoft.com/office/drawing/2014/main" id="{88F01A1F-73CF-1B0E-B826-5757FAEFF435}"/>
                  </a:ext>
                </a:extLst>
              </p:cNvPr>
              <p:cNvSpPr/>
              <p:nvPr/>
            </p:nvSpPr>
            <p:spPr>
              <a:xfrm>
                <a:off x="9164016" y="3776579"/>
                <a:ext cx="31072" cy="3583"/>
              </a:xfrm>
              <a:custGeom>
                <a:avLst/>
                <a:gdLst>
                  <a:gd name="connsiteX0" fmla="*/ 14566 w 31072"/>
                  <a:gd name="connsiteY0" fmla="*/ 51 h 3583"/>
                  <a:gd name="connsiteX1" fmla="*/ 14566 w 31072"/>
                  <a:gd name="connsiteY1" fmla="*/ 2528 h 3583"/>
                  <a:gd name="connsiteX2" fmla="*/ 88 w 31072"/>
                  <a:gd name="connsiteY2" fmla="*/ 2528 h 3583"/>
                  <a:gd name="connsiteX3" fmla="*/ 29044 w 31072"/>
                  <a:gd name="connsiteY3" fmla="*/ 1766 h 3583"/>
                  <a:gd name="connsiteX4" fmla="*/ 14471 w 31072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72" h="3583">
                    <a:moveTo>
                      <a:pt x="14566" y="51"/>
                    </a:moveTo>
                    <a:cubicBezTo>
                      <a:pt x="11804" y="1194"/>
                      <a:pt x="5899" y="1480"/>
                      <a:pt x="14566" y="2528"/>
                    </a:cubicBezTo>
                    <a:cubicBezTo>
                      <a:pt x="9709" y="2528"/>
                      <a:pt x="4946" y="2528"/>
                      <a:pt x="88" y="2528"/>
                    </a:cubicBezTo>
                    <a:cubicBezTo>
                      <a:pt x="-2198" y="3957"/>
                      <a:pt x="40760" y="4147"/>
                      <a:pt x="29044" y="1766"/>
                    </a:cubicBezTo>
                    <a:cubicBezTo>
                      <a:pt x="28187" y="718"/>
                      <a:pt x="26758" y="-234"/>
                      <a:pt x="14471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8" name="Vrije vorm: vorm 9217">
                <a:extLst>
                  <a:ext uri="{FF2B5EF4-FFF2-40B4-BE49-F238E27FC236}">
                    <a16:creationId xmlns:a16="http://schemas.microsoft.com/office/drawing/2014/main" id="{6DF80F70-2182-A3A1-DC64-A36C534474E1}"/>
                  </a:ext>
                </a:extLst>
              </p:cNvPr>
              <p:cNvSpPr/>
              <p:nvPr/>
            </p:nvSpPr>
            <p:spPr>
              <a:xfrm>
                <a:off x="8731667" y="1945735"/>
                <a:ext cx="11679" cy="2987"/>
              </a:xfrm>
              <a:custGeom>
                <a:avLst/>
                <a:gdLst>
                  <a:gd name="connsiteX0" fmla="*/ 11432 w 11679"/>
                  <a:gd name="connsiteY0" fmla="*/ 2953 h 2987"/>
                  <a:gd name="connsiteX1" fmla="*/ 8575 w 11679"/>
                  <a:gd name="connsiteY1" fmla="*/ 0 h 2987"/>
                  <a:gd name="connsiteX2" fmla="*/ 98 w 11679"/>
                  <a:gd name="connsiteY2" fmla="*/ 667 h 2987"/>
                  <a:gd name="connsiteX3" fmla="*/ 11528 w 11679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79" h="2987">
                    <a:moveTo>
                      <a:pt x="11432" y="2953"/>
                    </a:moveTo>
                    <a:cubicBezTo>
                      <a:pt x="12576" y="1429"/>
                      <a:pt x="9432" y="953"/>
                      <a:pt x="8575" y="0"/>
                    </a:cubicBezTo>
                    <a:cubicBezTo>
                      <a:pt x="6289" y="381"/>
                      <a:pt x="4003" y="762"/>
                      <a:pt x="98" y="667"/>
                    </a:cubicBezTo>
                    <a:cubicBezTo>
                      <a:pt x="-760" y="2572"/>
                      <a:pt x="4098" y="3143"/>
                      <a:pt x="11528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19" name="Vrije vorm: vorm 9218">
                <a:extLst>
                  <a:ext uri="{FF2B5EF4-FFF2-40B4-BE49-F238E27FC236}">
                    <a16:creationId xmlns:a16="http://schemas.microsoft.com/office/drawing/2014/main" id="{1DC4FEDD-1783-8A00-5761-E37AD05C7DD5}"/>
                  </a:ext>
                </a:extLst>
              </p:cNvPr>
              <p:cNvSpPr/>
              <p:nvPr/>
            </p:nvSpPr>
            <p:spPr>
              <a:xfrm>
                <a:off x="8796608" y="1959493"/>
                <a:ext cx="20405" cy="4454"/>
              </a:xfrm>
              <a:custGeom>
                <a:avLst/>
                <a:gdLst>
                  <a:gd name="connsiteX0" fmla="*/ 6213 w 20405"/>
                  <a:gd name="connsiteY0" fmla="*/ 4434 h 4454"/>
                  <a:gd name="connsiteX1" fmla="*/ 20406 w 20405"/>
                  <a:gd name="connsiteY1" fmla="*/ 3101 h 4454"/>
                  <a:gd name="connsiteX2" fmla="*/ 498 w 20405"/>
                  <a:gd name="connsiteY2" fmla="*/ 720 h 4454"/>
                  <a:gd name="connsiteX3" fmla="*/ 6213 w 2040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05" h="4454">
                    <a:moveTo>
                      <a:pt x="6213" y="4434"/>
                    </a:moveTo>
                    <a:cubicBezTo>
                      <a:pt x="13262" y="4625"/>
                      <a:pt x="14976" y="3387"/>
                      <a:pt x="20406" y="3101"/>
                    </a:cubicBezTo>
                    <a:cubicBezTo>
                      <a:pt x="19644" y="815"/>
                      <a:pt x="8595" y="-1090"/>
                      <a:pt x="498" y="720"/>
                    </a:cubicBezTo>
                    <a:cubicBezTo>
                      <a:pt x="-1883" y="3101"/>
                      <a:pt x="4975" y="3006"/>
                      <a:pt x="6213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0" name="Vrije vorm: vorm 9219">
                <a:extLst>
                  <a:ext uri="{FF2B5EF4-FFF2-40B4-BE49-F238E27FC236}">
                    <a16:creationId xmlns:a16="http://schemas.microsoft.com/office/drawing/2014/main" id="{045495B3-9840-4C92-E462-AE155031171A}"/>
                  </a:ext>
                </a:extLst>
              </p:cNvPr>
              <p:cNvSpPr/>
              <p:nvPr/>
            </p:nvSpPr>
            <p:spPr>
              <a:xfrm>
                <a:off x="8655469" y="1958689"/>
                <a:ext cx="42481" cy="7659"/>
              </a:xfrm>
              <a:custGeom>
                <a:avLst/>
                <a:gdLst>
                  <a:gd name="connsiteX0" fmla="*/ 42482 w 42481"/>
                  <a:gd name="connsiteY0" fmla="*/ 4477 h 7659"/>
                  <a:gd name="connsiteX1" fmla="*/ 39624 w 42481"/>
                  <a:gd name="connsiteY1" fmla="*/ 4477 h 7659"/>
                  <a:gd name="connsiteX2" fmla="*/ 33909 w 42481"/>
                  <a:gd name="connsiteY2" fmla="*/ 4477 h 7659"/>
                  <a:gd name="connsiteX3" fmla="*/ 33909 w 42481"/>
                  <a:gd name="connsiteY3" fmla="*/ 1524 h 7659"/>
                  <a:gd name="connsiteX4" fmla="*/ 22574 w 42481"/>
                  <a:gd name="connsiteY4" fmla="*/ 0 h 7659"/>
                  <a:gd name="connsiteX5" fmla="*/ 2762 w 42481"/>
                  <a:gd name="connsiteY5" fmla="*/ 2858 h 7659"/>
                  <a:gd name="connsiteX6" fmla="*/ 5620 w 42481"/>
                  <a:gd name="connsiteY6" fmla="*/ 5810 h 7659"/>
                  <a:gd name="connsiteX7" fmla="*/ 0 w 42481"/>
                  <a:gd name="connsiteY7" fmla="*/ 6477 h 7659"/>
                  <a:gd name="connsiteX8" fmla="*/ 42482 w 42481"/>
                  <a:gd name="connsiteY8" fmla="*/ 4572 h 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481" h="7659">
                    <a:moveTo>
                      <a:pt x="42482" y="4477"/>
                    </a:moveTo>
                    <a:cubicBezTo>
                      <a:pt x="41529" y="4477"/>
                      <a:pt x="40577" y="4477"/>
                      <a:pt x="39624" y="4477"/>
                    </a:cubicBezTo>
                    <a:cubicBezTo>
                      <a:pt x="37719" y="4477"/>
                      <a:pt x="35814" y="4477"/>
                      <a:pt x="33909" y="4477"/>
                    </a:cubicBezTo>
                    <a:cubicBezTo>
                      <a:pt x="33909" y="3524"/>
                      <a:pt x="33909" y="2477"/>
                      <a:pt x="33909" y="1524"/>
                    </a:cubicBezTo>
                    <a:cubicBezTo>
                      <a:pt x="27527" y="1715"/>
                      <a:pt x="23241" y="1238"/>
                      <a:pt x="22574" y="0"/>
                    </a:cubicBezTo>
                    <a:cubicBezTo>
                      <a:pt x="18574" y="3143"/>
                      <a:pt x="17145" y="2477"/>
                      <a:pt x="2762" y="2858"/>
                    </a:cubicBezTo>
                    <a:cubicBezTo>
                      <a:pt x="3048" y="4000"/>
                      <a:pt x="1429" y="5715"/>
                      <a:pt x="5620" y="5810"/>
                    </a:cubicBezTo>
                    <a:cubicBezTo>
                      <a:pt x="5620" y="6572"/>
                      <a:pt x="2096" y="6382"/>
                      <a:pt x="0" y="6477"/>
                    </a:cubicBezTo>
                    <a:cubicBezTo>
                      <a:pt x="13716" y="8287"/>
                      <a:pt x="32957" y="8287"/>
                      <a:pt x="42482" y="45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1" name="Vrije vorm: vorm 9220">
                <a:extLst>
                  <a:ext uri="{FF2B5EF4-FFF2-40B4-BE49-F238E27FC236}">
                    <a16:creationId xmlns:a16="http://schemas.microsoft.com/office/drawing/2014/main" id="{ECCE6C48-6929-51DE-30B8-03439798FD4C}"/>
                  </a:ext>
                </a:extLst>
              </p:cNvPr>
              <p:cNvSpPr/>
              <p:nvPr/>
            </p:nvSpPr>
            <p:spPr>
              <a:xfrm>
                <a:off x="8309838" y="1969928"/>
                <a:ext cx="11303" cy="2952"/>
              </a:xfrm>
              <a:custGeom>
                <a:avLst/>
                <a:gdLst>
                  <a:gd name="connsiteX0" fmla="*/ 11303 w 11303"/>
                  <a:gd name="connsiteY0" fmla="*/ 2953 h 2952"/>
                  <a:gd name="connsiteX1" fmla="*/ 11303 w 11303"/>
                  <a:gd name="connsiteY1" fmla="*/ 0 h 2952"/>
                  <a:gd name="connsiteX2" fmla="*/ 11303 w 1130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3" h="2952">
                    <a:moveTo>
                      <a:pt x="11303" y="2953"/>
                    </a:moveTo>
                    <a:cubicBezTo>
                      <a:pt x="11303" y="2000"/>
                      <a:pt x="11303" y="952"/>
                      <a:pt x="11303" y="0"/>
                    </a:cubicBezTo>
                    <a:cubicBezTo>
                      <a:pt x="-984" y="1048"/>
                      <a:pt x="-6318" y="2381"/>
                      <a:pt x="1130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2" name="Vrije vorm: vorm 9221">
                <a:extLst>
                  <a:ext uri="{FF2B5EF4-FFF2-40B4-BE49-F238E27FC236}">
                    <a16:creationId xmlns:a16="http://schemas.microsoft.com/office/drawing/2014/main" id="{FA26D672-1D8A-332F-71A2-169E16BB2401}"/>
                  </a:ext>
                </a:extLst>
              </p:cNvPr>
              <p:cNvSpPr/>
              <p:nvPr/>
            </p:nvSpPr>
            <p:spPr>
              <a:xfrm>
                <a:off x="8927408" y="1936660"/>
                <a:ext cx="67913" cy="22219"/>
              </a:xfrm>
              <a:custGeom>
                <a:avLst/>
                <a:gdLst>
                  <a:gd name="connsiteX0" fmla="*/ 16764 w 67913"/>
                  <a:gd name="connsiteY0" fmla="*/ 2407 h 22219"/>
                  <a:gd name="connsiteX1" fmla="*/ 33909 w 67913"/>
                  <a:gd name="connsiteY1" fmla="*/ 8408 h 22219"/>
                  <a:gd name="connsiteX2" fmla="*/ 0 w 67913"/>
                  <a:gd name="connsiteY2" fmla="*/ 16314 h 22219"/>
                  <a:gd name="connsiteX3" fmla="*/ 2953 w 67913"/>
                  <a:gd name="connsiteY3" fmla="*/ 22219 h 22219"/>
                  <a:gd name="connsiteX4" fmla="*/ 20003 w 67913"/>
                  <a:gd name="connsiteY4" fmla="*/ 21648 h 22219"/>
                  <a:gd name="connsiteX5" fmla="*/ 42577 w 67913"/>
                  <a:gd name="connsiteY5" fmla="*/ 12980 h 22219"/>
                  <a:gd name="connsiteX6" fmla="*/ 53816 w 67913"/>
                  <a:gd name="connsiteY6" fmla="*/ 6408 h 22219"/>
                  <a:gd name="connsiteX7" fmla="*/ 67913 w 67913"/>
                  <a:gd name="connsiteY7" fmla="*/ 597 h 22219"/>
                  <a:gd name="connsiteX8" fmla="*/ 65056 w 67913"/>
                  <a:gd name="connsiteY8" fmla="*/ 216 h 22219"/>
                  <a:gd name="connsiteX9" fmla="*/ 20193 w 67913"/>
                  <a:gd name="connsiteY9" fmla="*/ 26 h 22219"/>
                  <a:gd name="connsiteX10" fmla="*/ 16859 w 67913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913" h="22219">
                    <a:moveTo>
                      <a:pt x="16764" y="2407"/>
                    </a:moveTo>
                    <a:cubicBezTo>
                      <a:pt x="27146" y="3264"/>
                      <a:pt x="31433" y="5550"/>
                      <a:pt x="33909" y="8408"/>
                    </a:cubicBezTo>
                    <a:cubicBezTo>
                      <a:pt x="19812" y="10694"/>
                      <a:pt x="19431" y="19743"/>
                      <a:pt x="0" y="16314"/>
                    </a:cubicBezTo>
                    <a:cubicBezTo>
                      <a:pt x="381" y="19266"/>
                      <a:pt x="1429" y="21457"/>
                      <a:pt x="2953" y="22219"/>
                    </a:cubicBezTo>
                    <a:cubicBezTo>
                      <a:pt x="4572" y="19838"/>
                      <a:pt x="13716" y="21267"/>
                      <a:pt x="20003" y="21648"/>
                    </a:cubicBezTo>
                    <a:cubicBezTo>
                      <a:pt x="23241" y="17647"/>
                      <a:pt x="44005" y="18219"/>
                      <a:pt x="42577" y="12980"/>
                    </a:cubicBezTo>
                    <a:cubicBezTo>
                      <a:pt x="61627" y="13361"/>
                      <a:pt x="60293" y="9456"/>
                      <a:pt x="53816" y="6408"/>
                    </a:cubicBezTo>
                    <a:cubicBezTo>
                      <a:pt x="58388" y="4407"/>
                      <a:pt x="61532" y="2121"/>
                      <a:pt x="67913" y="597"/>
                    </a:cubicBezTo>
                    <a:cubicBezTo>
                      <a:pt x="66770" y="597"/>
                      <a:pt x="66008" y="407"/>
                      <a:pt x="65056" y="216"/>
                    </a:cubicBezTo>
                    <a:cubicBezTo>
                      <a:pt x="50101" y="121"/>
                      <a:pt x="35147" y="-69"/>
                      <a:pt x="20193" y="26"/>
                    </a:cubicBezTo>
                    <a:cubicBezTo>
                      <a:pt x="21908" y="883"/>
                      <a:pt x="22765" y="1645"/>
                      <a:pt x="16859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3" name="Vrije vorm: vorm 9222">
                <a:extLst>
                  <a:ext uri="{FF2B5EF4-FFF2-40B4-BE49-F238E27FC236}">
                    <a16:creationId xmlns:a16="http://schemas.microsoft.com/office/drawing/2014/main" id="{6A862C64-63C6-5CA7-5EEE-8908986AD913}"/>
                  </a:ext>
                </a:extLst>
              </p:cNvPr>
              <p:cNvSpPr/>
              <p:nvPr/>
            </p:nvSpPr>
            <p:spPr>
              <a:xfrm>
                <a:off x="8859495" y="1936972"/>
                <a:ext cx="81915" cy="25367"/>
              </a:xfrm>
              <a:custGeom>
                <a:avLst/>
                <a:gdLst>
                  <a:gd name="connsiteX0" fmla="*/ 5620 w 81915"/>
                  <a:gd name="connsiteY0" fmla="*/ 23717 h 25367"/>
                  <a:gd name="connsiteX1" fmla="*/ 45339 w 81915"/>
                  <a:gd name="connsiteY1" fmla="*/ 24765 h 25367"/>
                  <a:gd name="connsiteX2" fmla="*/ 53721 w 81915"/>
                  <a:gd name="connsiteY2" fmla="*/ 13716 h 25367"/>
                  <a:gd name="connsiteX3" fmla="*/ 81915 w 81915"/>
                  <a:gd name="connsiteY3" fmla="*/ 5810 h 25367"/>
                  <a:gd name="connsiteX4" fmla="*/ 73819 w 81915"/>
                  <a:gd name="connsiteY4" fmla="*/ 0 h 25367"/>
                  <a:gd name="connsiteX5" fmla="*/ 54197 w 81915"/>
                  <a:gd name="connsiteY5" fmla="*/ 286 h 25367"/>
                  <a:gd name="connsiteX6" fmla="*/ 56293 w 81915"/>
                  <a:gd name="connsiteY6" fmla="*/ 476 h 25367"/>
                  <a:gd name="connsiteX7" fmla="*/ 39433 w 81915"/>
                  <a:gd name="connsiteY7" fmla="*/ 7715 h 25367"/>
                  <a:gd name="connsiteX8" fmla="*/ 48006 w 81915"/>
                  <a:gd name="connsiteY8" fmla="*/ 10763 h 25367"/>
                  <a:gd name="connsiteX9" fmla="*/ 14097 w 81915"/>
                  <a:gd name="connsiteY9" fmla="*/ 19431 h 25367"/>
                  <a:gd name="connsiteX10" fmla="*/ 0 w 81915"/>
                  <a:gd name="connsiteY10" fmla="*/ 21527 h 25367"/>
                  <a:gd name="connsiteX11" fmla="*/ 5715 w 81915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1915" h="25367">
                    <a:moveTo>
                      <a:pt x="5620" y="23717"/>
                    </a:moveTo>
                    <a:cubicBezTo>
                      <a:pt x="20383" y="24289"/>
                      <a:pt x="29623" y="26384"/>
                      <a:pt x="45339" y="24765"/>
                    </a:cubicBezTo>
                    <a:cubicBezTo>
                      <a:pt x="44291" y="21622"/>
                      <a:pt x="48958" y="18193"/>
                      <a:pt x="53721" y="13716"/>
                    </a:cubicBezTo>
                    <a:cubicBezTo>
                      <a:pt x="71628" y="14764"/>
                      <a:pt x="73057" y="9144"/>
                      <a:pt x="81915" y="5810"/>
                    </a:cubicBezTo>
                    <a:cubicBezTo>
                      <a:pt x="71628" y="5620"/>
                      <a:pt x="72866" y="2572"/>
                      <a:pt x="73819" y="0"/>
                    </a:cubicBezTo>
                    <a:cubicBezTo>
                      <a:pt x="67247" y="0"/>
                      <a:pt x="60674" y="191"/>
                      <a:pt x="54197" y="286"/>
                    </a:cubicBezTo>
                    <a:cubicBezTo>
                      <a:pt x="54959" y="286"/>
                      <a:pt x="55721" y="286"/>
                      <a:pt x="56293" y="476"/>
                    </a:cubicBezTo>
                    <a:cubicBezTo>
                      <a:pt x="56483" y="2381"/>
                      <a:pt x="41815" y="4381"/>
                      <a:pt x="39433" y="7715"/>
                    </a:cubicBezTo>
                    <a:cubicBezTo>
                      <a:pt x="46863" y="7525"/>
                      <a:pt x="48768" y="8763"/>
                      <a:pt x="48006" y="10763"/>
                    </a:cubicBezTo>
                    <a:cubicBezTo>
                      <a:pt x="30480" y="9906"/>
                      <a:pt x="5048" y="13335"/>
                      <a:pt x="14097" y="19431"/>
                    </a:cubicBezTo>
                    <a:cubicBezTo>
                      <a:pt x="7715" y="19717"/>
                      <a:pt x="5144" y="20955"/>
                      <a:pt x="0" y="21527"/>
                    </a:cubicBezTo>
                    <a:cubicBezTo>
                      <a:pt x="1429" y="22384"/>
                      <a:pt x="3048" y="23241"/>
                      <a:pt x="5715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4" name="Vrije vorm: vorm 9223">
                <a:extLst>
                  <a:ext uri="{FF2B5EF4-FFF2-40B4-BE49-F238E27FC236}">
                    <a16:creationId xmlns:a16="http://schemas.microsoft.com/office/drawing/2014/main" id="{28465298-EBEC-E455-E21A-550A78812101}"/>
                  </a:ext>
                </a:extLst>
              </p:cNvPr>
              <p:cNvSpPr/>
              <p:nvPr/>
            </p:nvSpPr>
            <p:spPr>
              <a:xfrm>
                <a:off x="8632281" y="1952497"/>
                <a:ext cx="22751" cy="8191"/>
              </a:xfrm>
              <a:custGeom>
                <a:avLst/>
                <a:gdLst>
                  <a:gd name="connsiteX0" fmla="*/ 17474 w 22751"/>
                  <a:gd name="connsiteY0" fmla="*/ 8096 h 8191"/>
                  <a:gd name="connsiteX1" fmla="*/ 17379 w 22751"/>
                  <a:gd name="connsiteY1" fmla="*/ 0 h 8191"/>
                  <a:gd name="connsiteX2" fmla="*/ 14616 w 22751"/>
                  <a:gd name="connsiteY2" fmla="*/ 0 h 8191"/>
                  <a:gd name="connsiteX3" fmla="*/ 17474 w 22751"/>
                  <a:gd name="connsiteY3" fmla="*/ 2286 h 8191"/>
                  <a:gd name="connsiteX4" fmla="*/ 6139 w 22751"/>
                  <a:gd name="connsiteY4" fmla="*/ 1429 h 8191"/>
                  <a:gd name="connsiteX5" fmla="*/ 17569 w 22751"/>
                  <a:gd name="connsiteY5" fmla="*/ 8192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51" h="8191">
                    <a:moveTo>
                      <a:pt x="17474" y="8096"/>
                    </a:moveTo>
                    <a:cubicBezTo>
                      <a:pt x="24141" y="5239"/>
                      <a:pt x="24903" y="2286"/>
                      <a:pt x="17379" y="0"/>
                    </a:cubicBezTo>
                    <a:cubicBezTo>
                      <a:pt x="16426" y="0"/>
                      <a:pt x="15474" y="0"/>
                      <a:pt x="14616" y="0"/>
                    </a:cubicBezTo>
                    <a:cubicBezTo>
                      <a:pt x="14807" y="953"/>
                      <a:pt x="18236" y="1048"/>
                      <a:pt x="17474" y="2286"/>
                    </a:cubicBezTo>
                    <a:cubicBezTo>
                      <a:pt x="12521" y="2286"/>
                      <a:pt x="8616" y="2096"/>
                      <a:pt x="6139" y="1429"/>
                    </a:cubicBezTo>
                    <a:cubicBezTo>
                      <a:pt x="-6910" y="4763"/>
                      <a:pt x="2710" y="6668"/>
                      <a:pt x="17569" y="8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5" name="Vrije vorm: vorm 9224">
                <a:extLst>
                  <a:ext uri="{FF2B5EF4-FFF2-40B4-BE49-F238E27FC236}">
                    <a16:creationId xmlns:a16="http://schemas.microsoft.com/office/drawing/2014/main" id="{81522A48-FE73-582C-B22C-489454C310FD}"/>
                  </a:ext>
                </a:extLst>
              </p:cNvPr>
              <p:cNvSpPr/>
              <p:nvPr/>
            </p:nvSpPr>
            <p:spPr>
              <a:xfrm>
                <a:off x="8281198" y="1954307"/>
                <a:ext cx="328947" cy="37459"/>
              </a:xfrm>
              <a:custGeom>
                <a:avLst/>
                <a:gdLst>
                  <a:gd name="connsiteX0" fmla="*/ 5749 w 328947"/>
                  <a:gd name="connsiteY0" fmla="*/ 10954 h 37459"/>
                  <a:gd name="connsiteX1" fmla="*/ 19846 w 328947"/>
                  <a:gd name="connsiteY1" fmla="*/ 8858 h 37459"/>
                  <a:gd name="connsiteX2" fmla="*/ 28419 w 328947"/>
                  <a:gd name="connsiteY2" fmla="*/ 11906 h 37459"/>
                  <a:gd name="connsiteX3" fmla="*/ 39754 w 328947"/>
                  <a:gd name="connsiteY3" fmla="*/ 9811 h 37459"/>
                  <a:gd name="connsiteX4" fmla="*/ 73853 w 328947"/>
                  <a:gd name="connsiteY4" fmla="*/ 16002 h 37459"/>
                  <a:gd name="connsiteX5" fmla="*/ 79568 w 328947"/>
                  <a:gd name="connsiteY5" fmla="*/ 16002 h 37459"/>
                  <a:gd name="connsiteX6" fmla="*/ 93665 w 328947"/>
                  <a:gd name="connsiteY6" fmla="*/ 13144 h 37459"/>
                  <a:gd name="connsiteX7" fmla="*/ 99380 w 328947"/>
                  <a:gd name="connsiteY7" fmla="*/ 13906 h 37459"/>
                  <a:gd name="connsiteX8" fmla="*/ 96618 w 328947"/>
                  <a:gd name="connsiteY8" fmla="*/ 19050 h 37459"/>
                  <a:gd name="connsiteX9" fmla="*/ 93760 w 328947"/>
                  <a:gd name="connsiteY9" fmla="*/ 21241 h 37459"/>
                  <a:gd name="connsiteX10" fmla="*/ 42802 w 328947"/>
                  <a:gd name="connsiteY10" fmla="*/ 23050 h 37459"/>
                  <a:gd name="connsiteX11" fmla="*/ 59947 w 328947"/>
                  <a:gd name="connsiteY11" fmla="*/ 28385 h 37459"/>
                  <a:gd name="connsiteX12" fmla="*/ 57089 w 328947"/>
                  <a:gd name="connsiteY12" fmla="*/ 26860 h 37459"/>
                  <a:gd name="connsiteX13" fmla="*/ 108048 w 328947"/>
                  <a:gd name="connsiteY13" fmla="*/ 23527 h 37459"/>
                  <a:gd name="connsiteX14" fmla="*/ 108048 w 328947"/>
                  <a:gd name="connsiteY14" fmla="*/ 22765 h 37459"/>
                  <a:gd name="connsiteX15" fmla="*/ 99475 w 328947"/>
                  <a:gd name="connsiteY15" fmla="*/ 19050 h 37459"/>
                  <a:gd name="connsiteX16" fmla="*/ 102238 w 328947"/>
                  <a:gd name="connsiteY16" fmla="*/ 17621 h 37459"/>
                  <a:gd name="connsiteX17" fmla="*/ 113668 w 328947"/>
                  <a:gd name="connsiteY17" fmla="*/ 19907 h 37459"/>
                  <a:gd name="connsiteX18" fmla="*/ 110905 w 328947"/>
                  <a:gd name="connsiteY18" fmla="*/ 24289 h 37459"/>
                  <a:gd name="connsiteX19" fmla="*/ 113763 w 328947"/>
                  <a:gd name="connsiteY19" fmla="*/ 26575 h 37459"/>
                  <a:gd name="connsiteX20" fmla="*/ 102428 w 328947"/>
                  <a:gd name="connsiteY20" fmla="*/ 27242 h 37459"/>
                  <a:gd name="connsiteX21" fmla="*/ 96808 w 328947"/>
                  <a:gd name="connsiteY21" fmla="*/ 29432 h 37459"/>
                  <a:gd name="connsiteX22" fmla="*/ 113858 w 328947"/>
                  <a:gd name="connsiteY22" fmla="*/ 31052 h 37459"/>
                  <a:gd name="connsiteX23" fmla="*/ 119478 w 328947"/>
                  <a:gd name="connsiteY23" fmla="*/ 29623 h 37459"/>
                  <a:gd name="connsiteX24" fmla="*/ 122335 w 328947"/>
                  <a:gd name="connsiteY24" fmla="*/ 26670 h 37459"/>
                  <a:gd name="connsiteX25" fmla="*/ 130908 w 328947"/>
                  <a:gd name="connsiteY25" fmla="*/ 30385 h 37459"/>
                  <a:gd name="connsiteX26" fmla="*/ 128050 w 328947"/>
                  <a:gd name="connsiteY26" fmla="*/ 31814 h 37459"/>
                  <a:gd name="connsiteX27" fmla="*/ 145100 w 328947"/>
                  <a:gd name="connsiteY27" fmla="*/ 32671 h 37459"/>
                  <a:gd name="connsiteX28" fmla="*/ 167770 w 328947"/>
                  <a:gd name="connsiteY28" fmla="*/ 35814 h 37459"/>
                  <a:gd name="connsiteX29" fmla="*/ 170627 w 328947"/>
                  <a:gd name="connsiteY29" fmla="*/ 36576 h 37459"/>
                  <a:gd name="connsiteX30" fmla="*/ 181962 w 328947"/>
                  <a:gd name="connsiteY30" fmla="*/ 36576 h 37459"/>
                  <a:gd name="connsiteX31" fmla="*/ 173389 w 328947"/>
                  <a:gd name="connsiteY31" fmla="*/ 32099 h 37459"/>
                  <a:gd name="connsiteX32" fmla="*/ 184724 w 328947"/>
                  <a:gd name="connsiteY32" fmla="*/ 30671 h 37459"/>
                  <a:gd name="connsiteX33" fmla="*/ 184724 w 328947"/>
                  <a:gd name="connsiteY33" fmla="*/ 25527 h 37459"/>
                  <a:gd name="connsiteX34" fmla="*/ 176247 w 328947"/>
                  <a:gd name="connsiteY34" fmla="*/ 24765 h 37459"/>
                  <a:gd name="connsiteX35" fmla="*/ 170532 w 328947"/>
                  <a:gd name="connsiteY35" fmla="*/ 23241 h 37459"/>
                  <a:gd name="connsiteX36" fmla="*/ 164912 w 328947"/>
                  <a:gd name="connsiteY36" fmla="*/ 24670 h 37459"/>
                  <a:gd name="connsiteX37" fmla="*/ 164912 w 328947"/>
                  <a:gd name="connsiteY37" fmla="*/ 29813 h 37459"/>
                  <a:gd name="connsiteX38" fmla="*/ 156340 w 328947"/>
                  <a:gd name="connsiteY38" fmla="*/ 25337 h 37459"/>
                  <a:gd name="connsiteX39" fmla="*/ 153482 w 328947"/>
                  <a:gd name="connsiteY39" fmla="*/ 23813 h 37459"/>
                  <a:gd name="connsiteX40" fmla="*/ 125193 w 328947"/>
                  <a:gd name="connsiteY40" fmla="*/ 23622 h 37459"/>
                  <a:gd name="connsiteX41" fmla="*/ 181771 w 328947"/>
                  <a:gd name="connsiteY41" fmla="*/ 17431 h 37459"/>
                  <a:gd name="connsiteX42" fmla="*/ 190153 w 328947"/>
                  <a:gd name="connsiteY42" fmla="*/ 11621 h 37459"/>
                  <a:gd name="connsiteX43" fmla="*/ 175866 w 328947"/>
                  <a:gd name="connsiteY43" fmla="*/ 8573 h 37459"/>
                  <a:gd name="connsiteX44" fmla="*/ 178819 w 328947"/>
                  <a:gd name="connsiteY44" fmla="*/ 11525 h 37459"/>
                  <a:gd name="connsiteX45" fmla="*/ 167389 w 328947"/>
                  <a:gd name="connsiteY45" fmla="*/ 6953 h 37459"/>
                  <a:gd name="connsiteX46" fmla="*/ 212728 w 328947"/>
                  <a:gd name="connsiteY46" fmla="*/ 5048 h 37459"/>
                  <a:gd name="connsiteX47" fmla="*/ 207013 w 328947"/>
                  <a:gd name="connsiteY47" fmla="*/ 3524 h 37459"/>
                  <a:gd name="connsiteX48" fmla="*/ 221205 w 328947"/>
                  <a:gd name="connsiteY48" fmla="*/ 4381 h 37459"/>
                  <a:gd name="connsiteX49" fmla="*/ 283594 w 328947"/>
                  <a:gd name="connsiteY49" fmla="*/ 7048 h 37459"/>
                  <a:gd name="connsiteX50" fmla="*/ 294928 w 328947"/>
                  <a:gd name="connsiteY50" fmla="*/ 5620 h 37459"/>
                  <a:gd name="connsiteX51" fmla="*/ 289213 w 328947"/>
                  <a:gd name="connsiteY51" fmla="*/ 6287 h 37459"/>
                  <a:gd name="connsiteX52" fmla="*/ 328933 w 328947"/>
                  <a:gd name="connsiteY52" fmla="*/ 8096 h 37459"/>
                  <a:gd name="connsiteX53" fmla="*/ 303406 w 328947"/>
                  <a:gd name="connsiteY53" fmla="*/ 3429 h 37459"/>
                  <a:gd name="connsiteX54" fmla="*/ 300548 w 328947"/>
                  <a:gd name="connsiteY54" fmla="*/ 3429 h 37459"/>
                  <a:gd name="connsiteX55" fmla="*/ 202155 w 328947"/>
                  <a:gd name="connsiteY55" fmla="*/ 0 h 37459"/>
                  <a:gd name="connsiteX56" fmla="*/ 155959 w 328947"/>
                  <a:gd name="connsiteY56" fmla="*/ 2000 h 37459"/>
                  <a:gd name="connsiteX57" fmla="*/ 155959 w 328947"/>
                  <a:gd name="connsiteY57" fmla="*/ 3048 h 37459"/>
                  <a:gd name="connsiteX58" fmla="*/ 158911 w 328947"/>
                  <a:gd name="connsiteY58" fmla="*/ 8287 h 37459"/>
                  <a:gd name="connsiteX59" fmla="*/ 164722 w 328947"/>
                  <a:gd name="connsiteY59" fmla="*/ 13525 h 37459"/>
                  <a:gd name="connsiteX60" fmla="*/ 159007 w 328947"/>
                  <a:gd name="connsiteY60" fmla="*/ 10477 h 37459"/>
                  <a:gd name="connsiteX61" fmla="*/ 145005 w 328947"/>
                  <a:gd name="connsiteY61" fmla="*/ 19241 h 37459"/>
                  <a:gd name="connsiteX62" fmla="*/ 127860 w 328947"/>
                  <a:gd name="connsiteY62" fmla="*/ 8763 h 37459"/>
                  <a:gd name="connsiteX63" fmla="*/ 125002 w 328947"/>
                  <a:gd name="connsiteY63" fmla="*/ 9525 h 37459"/>
                  <a:gd name="connsiteX64" fmla="*/ 113668 w 328947"/>
                  <a:gd name="connsiteY64" fmla="*/ 11621 h 37459"/>
                  <a:gd name="connsiteX65" fmla="*/ 113668 w 328947"/>
                  <a:gd name="connsiteY65" fmla="*/ 9430 h 37459"/>
                  <a:gd name="connsiteX66" fmla="*/ 96618 w 328947"/>
                  <a:gd name="connsiteY66" fmla="*/ 5620 h 37459"/>
                  <a:gd name="connsiteX67" fmla="*/ 110810 w 328947"/>
                  <a:gd name="connsiteY67" fmla="*/ 4953 h 37459"/>
                  <a:gd name="connsiteX68" fmla="*/ 110810 w 328947"/>
                  <a:gd name="connsiteY68" fmla="*/ 3810 h 37459"/>
                  <a:gd name="connsiteX69" fmla="*/ 34 w 328947"/>
                  <a:gd name="connsiteY69" fmla="*/ 8001 h 37459"/>
                  <a:gd name="connsiteX70" fmla="*/ 415 w 328947"/>
                  <a:gd name="connsiteY70" fmla="*/ 10096 h 37459"/>
                  <a:gd name="connsiteX71" fmla="*/ 6130 w 328947"/>
                  <a:gd name="connsiteY71" fmla="*/ 10858 h 37459"/>
                  <a:gd name="connsiteX72" fmla="*/ 84997 w 328947"/>
                  <a:gd name="connsiteY72" fmla="*/ 6382 h 37459"/>
                  <a:gd name="connsiteX73" fmla="*/ 84997 w 328947"/>
                  <a:gd name="connsiteY73" fmla="*/ 10858 h 37459"/>
                  <a:gd name="connsiteX74" fmla="*/ 76425 w 328947"/>
                  <a:gd name="connsiteY74" fmla="*/ 6382 h 37459"/>
                  <a:gd name="connsiteX75" fmla="*/ 84902 w 328947"/>
                  <a:gd name="connsiteY75" fmla="*/ 6382 h 3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8947" h="37459">
                    <a:moveTo>
                      <a:pt x="5749" y="10954"/>
                    </a:moveTo>
                    <a:cubicBezTo>
                      <a:pt x="14703" y="11335"/>
                      <a:pt x="13274" y="9049"/>
                      <a:pt x="19846" y="8858"/>
                    </a:cubicBezTo>
                    <a:cubicBezTo>
                      <a:pt x="22990" y="9430"/>
                      <a:pt x="34610" y="11430"/>
                      <a:pt x="28419" y="11906"/>
                    </a:cubicBezTo>
                    <a:cubicBezTo>
                      <a:pt x="32705" y="14192"/>
                      <a:pt x="36896" y="10287"/>
                      <a:pt x="39754" y="9811"/>
                    </a:cubicBezTo>
                    <a:cubicBezTo>
                      <a:pt x="51850" y="11716"/>
                      <a:pt x="56518" y="15431"/>
                      <a:pt x="73853" y="16002"/>
                    </a:cubicBezTo>
                    <a:cubicBezTo>
                      <a:pt x="75758" y="16002"/>
                      <a:pt x="77663" y="16002"/>
                      <a:pt x="79568" y="16002"/>
                    </a:cubicBezTo>
                    <a:cubicBezTo>
                      <a:pt x="76806" y="13049"/>
                      <a:pt x="87760" y="13811"/>
                      <a:pt x="93665" y="13144"/>
                    </a:cubicBezTo>
                    <a:cubicBezTo>
                      <a:pt x="95951" y="13335"/>
                      <a:pt x="96523" y="13906"/>
                      <a:pt x="99380" y="13906"/>
                    </a:cubicBezTo>
                    <a:cubicBezTo>
                      <a:pt x="102142" y="16764"/>
                      <a:pt x="88331" y="16859"/>
                      <a:pt x="96618" y="19050"/>
                    </a:cubicBezTo>
                    <a:cubicBezTo>
                      <a:pt x="97475" y="20288"/>
                      <a:pt x="93951" y="20288"/>
                      <a:pt x="93760" y="21241"/>
                    </a:cubicBezTo>
                    <a:cubicBezTo>
                      <a:pt x="75568" y="20383"/>
                      <a:pt x="46993" y="16288"/>
                      <a:pt x="42802" y="23050"/>
                    </a:cubicBezTo>
                    <a:cubicBezTo>
                      <a:pt x="51279" y="24098"/>
                      <a:pt x="51946" y="27146"/>
                      <a:pt x="59947" y="28385"/>
                    </a:cubicBezTo>
                    <a:cubicBezTo>
                      <a:pt x="60328" y="27527"/>
                      <a:pt x="59280" y="27051"/>
                      <a:pt x="57089" y="26860"/>
                    </a:cubicBezTo>
                    <a:cubicBezTo>
                      <a:pt x="72615" y="21336"/>
                      <a:pt x="97189" y="26670"/>
                      <a:pt x="108048" y="23527"/>
                    </a:cubicBezTo>
                    <a:cubicBezTo>
                      <a:pt x="108048" y="23241"/>
                      <a:pt x="108048" y="23050"/>
                      <a:pt x="108048" y="22765"/>
                    </a:cubicBezTo>
                    <a:cubicBezTo>
                      <a:pt x="102238" y="22289"/>
                      <a:pt x="106143" y="19336"/>
                      <a:pt x="99475" y="19050"/>
                    </a:cubicBezTo>
                    <a:cubicBezTo>
                      <a:pt x="100047" y="18479"/>
                      <a:pt x="102333" y="18288"/>
                      <a:pt x="102238" y="17621"/>
                    </a:cubicBezTo>
                    <a:cubicBezTo>
                      <a:pt x="111286" y="17050"/>
                      <a:pt x="111191" y="18860"/>
                      <a:pt x="113668" y="19907"/>
                    </a:cubicBezTo>
                    <a:cubicBezTo>
                      <a:pt x="122716" y="20193"/>
                      <a:pt x="120240" y="24765"/>
                      <a:pt x="110905" y="24289"/>
                    </a:cubicBezTo>
                    <a:cubicBezTo>
                      <a:pt x="112429" y="24860"/>
                      <a:pt x="113953" y="25527"/>
                      <a:pt x="113763" y="26575"/>
                    </a:cubicBezTo>
                    <a:cubicBezTo>
                      <a:pt x="112906" y="27527"/>
                      <a:pt x="106714" y="27146"/>
                      <a:pt x="102428" y="27242"/>
                    </a:cubicBezTo>
                    <a:cubicBezTo>
                      <a:pt x="106524" y="28385"/>
                      <a:pt x="106619" y="30099"/>
                      <a:pt x="96808" y="29432"/>
                    </a:cubicBezTo>
                    <a:cubicBezTo>
                      <a:pt x="100333" y="30480"/>
                      <a:pt x="106524" y="30861"/>
                      <a:pt x="113858" y="31052"/>
                    </a:cubicBezTo>
                    <a:cubicBezTo>
                      <a:pt x="112810" y="29813"/>
                      <a:pt x="116049" y="29623"/>
                      <a:pt x="119478" y="29623"/>
                    </a:cubicBezTo>
                    <a:cubicBezTo>
                      <a:pt x="121669" y="28956"/>
                      <a:pt x="122526" y="28004"/>
                      <a:pt x="122335" y="26670"/>
                    </a:cubicBezTo>
                    <a:cubicBezTo>
                      <a:pt x="138433" y="26194"/>
                      <a:pt x="142814" y="29337"/>
                      <a:pt x="130908" y="30385"/>
                    </a:cubicBezTo>
                    <a:cubicBezTo>
                      <a:pt x="131384" y="31242"/>
                      <a:pt x="130336" y="31718"/>
                      <a:pt x="128050" y="31814"/>
                    </a:cubicBezTo>
                    <a:cubicBezTo>
                      <a:pt x="134051" y="33433"/>
                      <a:pt x="138623" y="34671"/>
                      <a:pt x="145100" y="32671"/>
                    </a:cubicBezTo>
                    <a:cubicBezTo>
                      <a:pt x="150053" y="34385"/>
                      <a:pt x="165198" y="33528"/>
                      <a:pt x="167770" y="35814"/>
                    </a:cubicBezTo>
                    <a:cubicBezTo>
                      <a:pt x="170246" y="35719"/>
                      <a:pt x="170532" y="36100"/>
                      <a:pt x="170627" y="36576"/>
                    </a:cubicBezTo>
                    <a:cubicBezTo>
                      <a:pt x="175866" y="35909"/>
                      <a:pt x="180152" y="38862"/>
                      <a:pt x="181962" y="36576"/>
                    </a:cubicBezTo>
                    <a:cubicBezTo>
                      <a:pt x="184819" y="33623"/>
                      <a:pt x="177485" y="33242"/>
                      <a:pt x="173389" y="32099"/>
                    </a:cubicBezTo>
                    <a:cubicBezTo>
                      <a:pt x="173770" y="30766"/>
                      <a:pt x="183010" y="31718"/>
                      <a:pt x="184724" y="30671"/>
                    </a:cubicBezTo>
                    <a:cubicBezTo>
                      <a:pt x="184724" y="28956"/>
                      <a:pt x="184724" y="27242"/>
                      <a:pt x="184724" y="25527"/>
                    </a:cubicBezTo>
                    <a:cubicBezTo>
                      <a:pt x="180724" y="25527"/>
                      <a:pt x="176723" y="25527"/>
                      <a:pt x="176247" y="24765"/>
                    </a:cubicBezTo>
                    <a:cubicBezTo>
                      <a:pt x="175485" y="24003"/>
                      <a:pt x="170627" y="24194"/>
                      <a:pt x="170532" y="23241"/>
                    </a:cubicBezTo>
                    <a:cubicBezTo>
                      <a:pt x="168055" y="23527"/>
                      <a:pt x="165484" y="23813"/>
                      <a:pt x="164912" y="24670"/>
                    </a:cubicBezTo>
                    <a:cubicBezTo>
                      <a:pt x="164912" y="26384"/>
                      <a:pt x="164912" y="28099"/>
                      <a:pt x="164912" y="29813"/>
                    </a:cubicBezTo>
                    <a:cubicBezTo>
                      <a:pt x="156340" y="29813"/>
                      <a:pt x="157864" y="27146"/>
                      <a:pt x="156340" y="25337"/>
                    </a:cubicBezTo>
                    <a:cubicBezTo>
                      <a:pt x="153577" y="25337"/>
                      <a:pt x="154149" y="24384"/>
                      <a:pt x="153482" y="23813"/>
                    </a:cubicBezTo>
                    <a:cubicBezTo>
                      <a:pt x="148148" y="24289"/>
                      <a:pt x="127288" y="27051"/>
                      <a:pt x="125193" y="23622"/>
                    </a:cubicBezTo>
                    <a:cubicBezTo>
                      <a:pt x="153863" y="24194"/>
                      <a:pt x="161483" y="19050"/>
                      <a:pt x="181771" y="17431"/>
                    </a:cubicBezTo>
                    <a:cubicBezTo>
                      <a:pt x="183676" y="15240"/>
                      <a:pt x="192630" y="14954"/>
                      <a:pt x="190153" y="11621"/>
                    </a:cubicBezTo>
                    <a:cubicBezTo>
                      <a:pt x="186534" y="10287"/>
                      <a:pt x="184248" y="8668"/>
                      <a:pt x="175866" y="8573"/>
                    </a:cubicBezTo>
                    <a:cubicBezTo>
                      <a:pt x="175580" y="9906"/>
                      <a:pt x="179390" y="10192"/>
                      <a:pt x="178819" y="11525"/>
                    </a:cubicBezTo>
                    <a:cubicBezTo>
                      <a:pt x="175294" y="9906"/>
                      <a:pt x="168055" y="9335"/>
                      <a:pt x="167389" y="6953"/>
                    </a:cubicBezTo>
                    <a:cubicBezTo>
                      <a:pt x="176533" y="667"/>
                      <a:pt x="197392" y="5525"/>
                      <a:pt x="212728" y="5048"/>
                    </a:cubicBezTo>
                    <a:cubicBezTo>
                      <a:pt x="211966" y="4191"/>
                      <a:pt x="207013" y="4477"/>
                      <a:pt x="207013" y="3524"/>
                    </a:cubicBezTo>
                    <a:cubicBezTo>
                      <a:pt x="209584" y="1524"/>
                      <a:pt x="212347" y="5525"/>
                      <a:pt x="221205" y="4381"/>
                    </a:cubicBezTo>
                    <a:cubicBezTo>
                      <a:pt x="236635" y="6096"/>
                      <a:pt x="258733" y="5334"/>
                      <a:pt x="283594" y="7048"/>
                    </a:cubicBezTo>
                    <a:cubicBezTo>
                      <a:pt x="275021" y="4381"/>
                      <a:pt x="291976" y="2858"/>
                      <a:pt x="294928" y="5620"/>
                    </a:cubicBezTo>
                    <a:cubicBezTo>
                      <a:pt x="292738" y="5810"/>
                      <a:pt x="289309" y="5620"/>
                      <a:pt x="289213" y="6287"/>
                    </a:cubicBezTo>
                    <a:cubicBezTo>
                      <a:pt x="300358" y="10192"/>
                      <a:pt x="315217" y="8001"/>
                      <a:pt x="328933" y="8096"/>
                    </a:cubicBezTo>
                    <a:cubicBezTo>
                      <a:pt x="329504" y="4286"/>
                      <a:pt x="312931" y="4763"/>
                      <a:pt x="303406" y="3429"/>
                    </a:cubicBezTo>
                    <a:cubicBezTo>
                      <a:pt x="302453" y="3429"/>
                      <a:pt x="301501" y="3429"/>
                      <a:pt x="300548" y="3429"/>
                    </a:cubicBezTo>
                    <a:cubicBezTo>
                      <a:pt x="272449" y="4286"/>
                      <a:pt x="235969" y="1238"/>
                      <a:pt x="202155" y="0"/>
                    </a:cubicBezTo>
                    <a:cubicBezTo>
                      <a:pt x="186724" y="667"/>
                      <a:pt x="171389" y="1429"/>
                      <a:pt x="155959" y="2000"/>
                    </a:cubicBezTo>
                    <a:cubicBezTo>
                      <a:pt x="155959" y="2286"/>
                      <a:pt x="156054" y="2667"/>
                      <a:pt x="155959" y="3048"/>
                    </a:cubicBezTo>
                    <a:cubicBezTo>
                      <a:pt x="162721" y="4572"/>
                      <a:pt x="167293" y="6668"/>
                      <a:pt x="158911" y="8287"/>
                    </a:cubicBezTo>
                    <a:cubicBezTo>
                      <a:pt x="164626" y="8668"/>
                      <a:pt x="171865" y="12287"/>
                      <a:pt x="164722" y="13525"/>
                    </a:cubicBezTo>
                    <a:cubicBezTo>
                      <a:pt x="160816" y="13049"/>
                      <a:pt x="164245" y="10668"/>
                      <a:pt x="159007" y="10477"/>
                    </a:cubicBezTo>
                    <a:cubicBezTo>
                      <a:pt x="146243" y="12097"/>
                      <a:pt x="153006" y="15621"/>
                      <a:pt x="145005" y="19241"/>
                    </a:cubicBezTo>
                    <a:cubicBezTo>
                      <a:pt x="139957" y="15526"/>
                      <a:pt x="136432" y="11525"/>
                      <a:pt x="127860" y="8763"/>
                    </a:cubicBezTo>
                    <a:cubicBezTo>
                      <a:pt x="126145" y="8763"/>
                      <a:pt x="124526" y="8763"/>
                      <a:pt x="125002" y="9525"/>
                    </a:cubicBezTo>
                    <a:cubicBezTo>
                      <a:pt x="127860" y="12002"/>
                      <a:pt x="121097" y="11906"/>
                      <a:pt x="113668" y="11621"/>
                    </a:cubicBezTo>
                    <a:cubicBezTo>
                      <a:pt x="113668" y="10858"/>
                      <a:pt x="113668" y="10096"/>
                      <a:pt x="113668" y="9430"/>
                    </a:cubicBezTo>
                    <a:cubicBezTo>
                      <a:pt x="111286" y="7334"/>
                      <a:pt x="102428" y="6858"/>
                      <a:pt x="96618" y="5620"/>
                    </a:cubicBezTo>
                    <a:cubicBezTo>
                      <a:pt x="99952" y="3810"/>
                      <a:pt x="107381" y="7239"/>
                      <a:pt x="110810" y="4953"/>
                    </a:cubicBezTo>
                    <a:cubicBezTo>
                      <a:pt x="111001" y="4477"/>
                      <a:pt x="110905" y="4096"/>
                      <a:pt x="110810" y="3810"/>
                    </a:cubicBezTo>
                    <a:cubicBezTo>
                      <a:pt x="73853" y="5334"/>
                      <a:pt x="36991" y="6668"/>
                      <a:pt x="34" y="8001"/>
                    </a:cubicBezTo>
                    <a:cubicBezTo>
                      <a:pt x="-61" y="8668"/>
                      <a:pt x="34" y="9335"/>
                      <a:pt x="415" y="10096"/>
                    </a:cubicBezTo>
                    <a:cubicBezTo>
                      <a:pt x="511" y="10858"/>
                      <a:pt x="3940" y="10668"/>
                      <a:pt x="6130" y="10858"/>
                    </a:cubicBezTo>
                    <a:close/>
                    <a:moveTo>
                      <a:pt x="84997" y="6382"/>
                    </a:moveTo>
                    <a:cubicBezTo>
                      <a:pt x="81092" y="8477"/>
                      <a:pt x="92808" y="10192"/>
                      <a:pt x="84997" y="10858"/>
                    </a:cubicBezTo>
                    <a:cubicBezTo>
                      <a:pt x="82426" y="9239"/>
                      <a:pt x="80521" y="7525"/>
                      <a:pt x="76425" y="6382"/>
                    </a:cubicBezTo>
                    <a:cubicBezTo>
                      <a:pt x="79282" y="6382"/>
                      <a:pt x="82140" y="6382"/>
                      <a:pt x="84902" y="6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6" name="Vrije vorm: vorm 9225">
                <a:extLst>
                  <a:ext uri="{FF2B5EF4-FFF2-40B4-BE49-F238E27FC236}">
                    <a16:creationId xmlns:a16="http://schemas.microsoft.com/office/drawing/2014/main" id="{E45FEE62-3F28-2F3A-8672-7E846E8E5428}"/>
                  </a:ext>
                </a:extLst>
              </p:cNvPr>
              <p:cNvSpPr/>
              <p:nvPr/>
            </p:nvSpPr>
            <p:spPr>
              <a:xfrm>
                <a:off x="8967223" y="1949735"/>
                <a:ext cx="19716" cy="9525"/>
              </a:xfrm>
              <a:custGeom>
                <a:avLst/>
                <a:gdLst>
                  <a:gd name="connsiteX0" fmla="*/ 19717 w 19716"/>
                  <a:gd name="connsiteY0" fmla="*/ 0 h 9525"/>
                  <a:gd name="connsiteX1" fmla="*/ 0 w 19716"/>
                  <a:gd name="connsiteY1" fmla="*/ 5810 h 9525"/>
                  <a:gd name="connsiteX2" fmla="*/ 0 w 19716"/>
                  <a:gd name="connsiteY2" fmla="*/ 9525 h 9525"/>
                  <a:gd name="connsiteX3" fmla="*/ 14097 w 19716"/>
                  <a:gd name="connsiteY3" fmla="*/ 6667 h 9525"/>
                  <a:gd name="connsiteX4" fmla="*/ 19621 w 1971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16" h="9525">
                    <a:moveTo>
                      <a:pt x="19717" y="0"/>
                    </a:moveTo>
                    <a:cubicBezTo>
                      <a:pt x="10763" y="1333"/>
                      <a:pt x="1228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668" y="9049"/>
                      <a:pt x="-286" y="6001"/>
                      <a:pt x="14097" y="6667"/>
                    </a:cubicBezTo>
                    <a:cubicBezTo>
                      <a:pt x="7620" y="2762"/>
                      <a:pt x="20002" y="3905"/>
                      <a:pt x="1962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7" name="Vrije vorm: vorm 9226">
                <a:extLst>
                  <a:ext uri="{FF2B5EF4-FFF2-40B4-BE49-F238E27FC236}">
                    <a16:creationId xmlns:a16="http://schemas.microsoft.com/office/drawing/2014/main" id="{FD7B7F08-187B-7B70-5CB2-27A9BDF49C80}"/>
                  </a:ext>
                </a:extLst>
              </p:cNvPr>
              <p:cNvSpPr/>
              <p:nvPr/>
            </p:nvSpPr>
            <p:spPr>
              <a:xfrm>
                <a:off x="8718839" y="1954403"/>
                <a:ext cx="95523" cy="24955"/>
              </a:xfrm>
              <a:custGeom>
                <a:avLst/>
                <a:gdLst>
                  <a:gd name="connsiteX0" fmla="*/ 4735 w 95523"/>
                  <a:gd name="connsiteY0" fmla="*/ 13335 h 24955"/>
                  <a:gd name="connsiteX1" fmla="*/ 21784 w 95523"/>
                  <a:gd name="connsiteY1" fmla="*/ 14192 h 24955"/>
                  <a:gd name="connsiteX2" fmla="*/ 13307 w 95523"/>
                  <a:gd name="connsiteY2" fmla="*/ 14859 h 24955"/>
                  <a:gd name="connsiteX3" fmla="*/ 19022 w 95523"/>
                  <a:gd name="connsiteY3" fmla="*/ 18574 h 24955"/>
                  <a:gd name="connsiteX4" fmla="*/ 21879 w 95523"/>
                  <a:gd name="connsiteY4" fmla="*/ 20765 h 24955"/>
                  <a:gd name="connsiteX5" fmla="*/ 41691 w 95523"/>
                  <a:gd name="connsiteY5" fmla="*/ 20193 h 24955"/>
                  <a:gd name="connsiteX6" fmla="*/ 47407 w 95523"/>
                  <a:gd name="connsiteY6" fmla="*/ 24670 h 24955"/>
                  <a:gd name="connsiteX7" fmla="*/ 87126 w 95523"/>
                  <a:gd name="connsiteY7" fmla="*/ 24955 h 24955"/>
                  <a:gd name="connsiteX8" fmla="*/ 95508 w 95523"/>
                  <a:gd name="connsiteY8" fmla="*/ 19812 h 24955"/>
                  <a:gd name="connsiteX9" fmla="*/ 92650 w 95523"/>
                  <a:gd name="connsiteY9" fmla="*/ 16859 h 24955"/>
                  <a:gd name="connsiteX10" fmla="*/ 92650 w 95523"/>
                  <a:gd name="connsiteY10" fmla="*/ 15335 h 24955"/>
                  <a:gd name="connsiteX11" fmla="*/ 64170 w 95523"/>
                  <a:gd name="connsiteY11" fmla="*/ 6953 h 24955"/>
                  <a:gd name="connsiteX12" fmla="*/ 61408 w 95523"/>
                  <a:gd name="connsiteY12" fmla="*/ 9906 h 24955"/>
                  <a:gd name="connsiteX13" fmla="*/ 47216 w 95523"/>
                  <a:gd name="connsiteY13" fmla="*/ 7620 h 24955"/>
                  <a:gd name="connsiteX14" fmla="*/ 61408 w 95523"/>
                  <a:gd name="connsiteY14" fmla="*/ 4763 h 24955"/>
                  <a:gd name="connsiteX15" fmla="*/ 33024 w 95523"/>
                  <a:gd name="connsiteY15" fmla="*/ 5334 h 24955"/>
                  <a:gd name="connsiteX16" fmla="*/ 15974 w 95523"/>
                  <a:gd name="connsiteY16" fmla="*/ 0 h 24955"/>
                  <a:gd name="connsiteX17" fmla="*/ 7497 w 95523"/>
                  <a:gd name="connsiteY17" fmla="*/ 2857 h 24955"/>
                  <a:gd name="connsiteX18" fmla="*/ 16165 w 95523"/>
                  <a:gd name="connsiteY18" fmla="*/ 9620 h 24955"/>
                  <a:gd name="connsiteX19" fmla="*/ 1972 w 95523"/>
                  <a:gd name="connsiteY19" fmla="*/ 8763 h 24955"/>
                  <a:gd name="connsiteX20" fmla="*/ 4830 w 95523"/>
                  <a:gd name="connsiteY20" fmla="*/ 13240 h 24955"/>
                  <a:gd name="connsiteX21" fmla="*/ 52931 w 95523"/>
                  <a:gd name="connsiteY21" fmla="*/ 14478 h 24955"/>
                  <a:gd name="connsiteX22" fmla="*/ 78458 w 95523"/>
                  <a:gd name="connsiteY22" fmla="*/ 14669 h 24955"/>
                  <a:gd name="connsiteX23" fmla="*/ 84173 w 95523"/>
                  <a:gd name="connsiteY23" fmla="*/ 20669 h 24955"/>
                  <a:gd name="connsiteX24" fmla="*/ 69981 w 95523"/>
                  <a:gd name="connsiteY24" fmla="*/ 19050 h 24955"/>
                  <a:gd name="connsiteX25" fmla="*/ 67219 w 95523"/>
                  <a:gd name="connsiteY25" fmla="*/ 22003 h 24955"/>
                  <a:gd name="connsiteX26" fmla="*/ 50264 w 95523"/>
                  <a:gd name="connsiteY26" fmla="*/ 23336 h 24955"/>
                  <a:gd name="connsiteX27" fmla="*/ 44454 w 95523"/>
                  <a:gd name="connsiteY27" fmla="*/ 16669 h 24955"/>
                  <a:gd name="connsiteX28" fmla="*/ 52931 w 95523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523" h="24955">
                    <a:moveTo>
                      <a:pt x="4735" y="13335"/>
                    </a:moveTo>
                    <a:cubicBezTo>
                      <a:pt x="4068" y="10192"/>
                      <a:pt x="24070" y="12192"/>
                      <a:pt x="21784" y="14192"/>
                    </a:cubicBezTo>
                    <a:cubicBezTo>
                      <a:pt x="18450" y="14192"/>
                      <a:pt x="13688" y="14002"/>
                      <a:pt x="13307" y="14859"/>
                    </a:cubicBezTo>
                    <a:cubicBezTo>
                      <a:pt x="19212" y="15050"/>
                      <a:pt x="14164" y="18098"/>
                      <a:pt x="19022" y="18574"/>
                    </a:cubicBezTo>
                    <a:cubicBezTo>
                      <a:pt x="18260" y="19717"/>
                      <a:pt x="21689" y="19907"/>
                      <a:pt x="21879" y="20765"/>
                    </a:cubicBezTo>
                    <a:cubicBezTo>
                      <a:pt x="28452" y="20574"/>
                      <a:pt x="32548" y="19717"/>
                      <a:pt x="41691" y="20193"/>
                    </a:cubicBezTo>
                    <a:cubicBezTo>
                      <a:pt x="46454" y="20955"/>
                      <a:pt x="44835" y="23336"/>
                      <a:pt x="47407" y="24670"/>
                    </a:cubicBezTo>
                    <a:cubicBezTo>
                      <a:pt x="57884" y="23336"/>
                      <a:pt x="81316" y="21431"/>
                      <a:pt x="87126" y="24955"/>
                    </a:cubicBezTo>
                    <a:cubicBezTo>
                      <a:pt x="97222" y="23717"/>
                      <a:pt x="81030" y="21431"/>
                      <a:pt x="95508" y="19812"/>
                    </a:cubicBezTo>
                    <a:cubicBezTo>
                      <a:pt x="95794" y="18479"/>
                      <a:pt x="91983" y="18193"/>
                      <a:pt x="92650" y="16859"/>
                    </a:cubicBezTo>
                    <a:cubicBezTo>
                      <a:pt x="92650" y="16383"/>
                      <a:pt x="92650" y="15907"/>
                      <a:pt x="92650" y="15335"/>
                    </a:cubicBezTo>
                    <a:cubicBezTo>
                      <a:pt x="89126" y="11049"/>
                      <a:pt x="77029" y="8954"/>
                      <a:pt x="64170" y="6953"/>
                    </a:cubicBezTo>
                    <a:cubicBezTo>
                      <a:pt x="63313" y="7906"/>
                      <a:pt x="60170" y="8287"/>
                      <a:pt x="61408" y="9906"/>
                    </a:cubicBezTo>
                    <a:cubicBezTo>
                      <a:pt x="55027" y="9525"/>
                      <a:pt x="52360" y="8287"/>
                      <a:pt x="47216" y="7620"/>
                    </a:cubicBezTo>
                    <a:cubicBezTo>
                      <a:pt x="49883" y="6096"/>
                      <a:pt x="61789" y="7048"/>
                      <a:pt x="61408" y="4763"/>
                    </a:cubicBezTo>
                    <a:cubicBezTo>
                      <a:pt x="56550" y="2286"/>
                      <a:pt x="34738" y="2667"/>
                      <a:pt x="33024" y="5334"/>
                    </a:cubicBezTo>
                    <a:cubicBezTo>
                      <a:pt x="27595" y="3524"/>
                      <a:pt x="26737" y="476"/>
                      <a:pt x="15974" y="0"/>
                    </a:cubicBezTo>
                    <a:cubicBezTo>
                      <a:pt x="18450" y="2381"/>
                      <a:pt x="8640" y="1524"/>
                      <a:pt x="7497" y="2857"/>
                    </a:cubicBezTo>
                    <a:cubicBezTo>
                      <a:pt x="16641" y="4858"/>
                      <a:pt x="14545" y="6858"/>
                      <a:pt x="16165" y="9620"/>
                    </a:cubicBezTo>
                    <a:cubicBezTo>
                      <a:pt x="9497" y="11335"/>
                      <a:pt x="10831" y="8477"/>
                      <a:pt x="1972" y="8763"/>
                    </a:cubicBezTo>
                    <a:cubicBezTo>
                      <a:pt x="-123" y="10668"/>
                      <a:pt x="-2123" y="12097"/>
                      <a:pt x="4830" y="13240"/>
                    </a:cubicBezTo>
                    <a:close/>
                    <a:moveTo>
                      <a:pt x="52931" y="14478"/>
                    </a:moveTo>
                    <a:cubicBezTo>
                      <a:pt x="55408" y="19240"/>
                      <a:pt x="72076" y="15430"/>
                      <a:pt x="78458" y="14669"/>
                    </a:cubicBezTo>
                    <a:cubicBezTo>
                      <a:pt x="75410" y="17907"/>
                      <a:pt x="83316" y="18383"/>
                      <a:pt x="84173" y="20669"/>
                    </a:cubicBezTo>
                    <a:cubicBezTo>
                      <a:pt x="77124" y="20669"/>
                      <a:pt x="75315" y="19431"/>
                      <a:pt x="69981" y="19050"/>
                    </a:cubicBezTo>
                    <a:cubicBezTo>
                      <a:pt x="66361" y="20860"/>
                      <a:pt x="71505" y="21336"/>
                      <a:pt x="67219" y="22003"/>
                    </a:cubicBezTo>
                    <a:cubicBezTo>
                      <a:pt x="63790" y="20193"/>
                      <a:pt x="56360" y="23431"/>
                      <a:pt x="50264" y="23336"/>
                    </a:cubicBezTo>
                    <a:cubicBezTo>
                      <a:pt x="48169" y="18764"/>
                      <a:pt x="50645" y="18383"/>
                      <a:pt x="44454" y="16669"/>
                    </a:cubicBezTo>
                    <a:cubicBezTo>
                      <a:pt x="43882" y="15050"/>
                      <a:pt x="46740" y="14288"/>
                      <a:pt x="52931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8" name="Vrije vorm: vorm 9227">
                <a:extLst>
                  <a:ext uri="{FF2B5EF4-FFF2-40B4-BE49-F238E27FC236}">
                    <a16:creationId xmlns:a16="http://schemas.microsoft.com/office/drawing/2014/main" id="{0E8F522E-FA1D-C025-979A-8ADC3931C7E2}"/>
                  </a:ext>
                </a:extLst>
              </p:cNvPr>
              <p:cNvSpPr/>
              <p:nvPr/>
            </p:nvSpPr>
            <p:spPr>
              <a:xfrm>
                <a:off x="7893088" y="1970595"/>
                <a:ext cx="90678" cy="8856"/>
              </a:xfrm>
              <a:custGeom>
                <a:avLst/>
                <a:gdLst>
                  <a:gd name="connsiteX0" fmla="*/ 2762 w 90678"/>
                  <a:gd name="connsiteY0" fmla="*/ 5048 h 8856"/>
                  <a:gd name="connsiteX1" fmla="*/ 11335 w 90678"/>
                  <a:gd name="connsiteY1" fmla="*/ 7334 h 8856"/>
                  <a:gd name="connsiteX2" fmla="*/ 22670 w 90678"/>
                  <a:gd name="connsiteY2" fmla="*/ 5906 h 8856"/>
                  <a:gd name="connsiteX3" fmla="*/ 34100 w 90678"/>
                  <a:gd name="connsiteY3" fmla="*/ 7429 h 8856"/>
                  <a:gd name="connsiteX4" fmla="*/ 34100 w 90678"/>
                  <a:gd name="connsiteY4" fmla="*/ 6668 h 8856"/>
                  <a:gd name="connsiteX5" fmla="*/ 53912 w 90678"/>
                  <a:gd name="connsiteY5" fmla="*/ 6858 h 8856"/>
                  <a:gd name="connsiteX6" fmla="*/ 59531 w 90678"/>
                  <a:gd name="connsiteY6" fmla="*/ 6858 h 8856"/>
                  <a:gd name="connsiteX7" fmla="*/ 85058 w 90678"/>
                  <a:gd name="connsiteY7" fmla="*/ 4096 h 8856"/>
                  <a:gd name="connsiteX8" fmla="*/ 90678 w 90678"/>
                  <a:gd name="connsiteY8" fmla="*/ 1143 h 8856"/>
                  <a:gd name="connsiteX9" fmla="*/ 80677 w 90678"/>
                  <a:gd name="connsiteY9" fmla="*/ 0 h 8856"/>
                  <a:gd name="connsiteX10" fmla="*/ 27623 w 90678"/>
                  <a:gd name="connsiteY10" fmla="*/ 857 h 8856"/>
                  <a:gd name="connsiteX11" fmla="*/ 25432 w 90678"/>
                  <a:gd name="connsiteY11" fmla="*/ 1429 h 8856"/>
                  <a:gd name="connsiteX12" fmla="*/ 22574 w 90678"/>
                  <a:gd name="connsiteY12" fmla="*/ 857 h 8856"/>
                  <a:gd name="connsiteX13" fmla="*/ 7144 w 90678"/>
                  <a:gd name="connsiteY13" fmla="*/ 1143 h 8856"/>
                  <a:gd name="connsiteX14" fmla="*/ 0 w 90678"/>
                  <a:gd name="connsiteY14" fmla="*/ 2762 h 8856"/>
                  <a:gd name="connsiteX15" fmla="*/ 2857 w 90678"/>
                  <a:gd name="connsiteY15" fmla="*/ 5048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678" h="8856">
                    <a:moveTo>
                      <a:pt x="2762" y="5048"/>
                    </a:moveTo>
                    <a:cubicBezTo>
                      <a:pt x="12764" y="4000"/>
                      <a:pt x="4477" y="7620"/>
                      <a:pt x="11335" y="7334"/>
                    </a:cubicBezTo>
                    <a:cubicBezTo>
                      <a:pt x="19050" y="7906"/>
                      <a:pt x="17050" y="5906"/>
                      <a:pt x="22670" y="5906"/>
                    </a:cubicBezTo>
                    <a:cubicBezTo>
                      <a:pt x="20765" y="7620"/>
                      <a:pt x="34671" y="10668"/>
                      <a:pt x="34100" y="7429"/>
                    </a:cubicBezTo>
                    <a:cubicBezTo>
                      <a:pt x="34100" y="7144"/>
                      <a:pt x="34100" y="6953"/>
                      <a:pt x="34100" y="6668"/>
                    </a:cubicBezTo>
                    <a:cubicBezTo>
                      <a:pt x="41243" y="5715"/>
                      <a:pt x="53530" y="4286"/>
                      <a:pt x="53912" y="6858"/>
                    </a:cubicBezTo>
                    <a:cubicBezTo>
                      <a:pt x="55817" y="6858"/>
                      <a:pt x="57626" y="6858"/>
                      <a:pt x="59531" y="6858"/>
                    </a:cubicBezTo>
                    <a:cubicBezTo>
                      <a:pt x="66580" y="5525"/>
                      <a:pt x="82677" y="6668"/>
                      <a:pt x="85058" y="4096"/>
                    </a:cubicBezTo>
                    <a:cubicBezTo>
                      <a:pt x="95059" y="4096"/>
                      <a:pt x="85820" y="3048"/>
                      <a:pt x="90678" y="1143"/>
                    </a:cubicBezTo>
                    <a:cubicBezTo>
                      <a:pt x="87820" y="476"/>
                      <a:pt x="84392" y="191"/>
                      <a:pt x="80677" y="0"/>
                    </a:cubicBezTo>
                    <a:cubicBezTo>
                      <a:pt x="62960" y="286"/>
                      <a:pt x="45339" y="572"/>
                      <a:pt x="27623" y="857"/>
                    </a:cubicBezTo>
                    <a:cubicBezTo>
                      <a:pt x="26860" y="1048"/>
                      <a:pt x="26003" y="1238"/>
                      <a:pt x="25432" y="1429"/>
                    </a:cubicBezTo>
                    <a:cubicBezTo>
                      <a:pt x="24670" y="1238"/>
                      <a:pt x="23717" y="1048"/>
                      <a:pt x="22574" y="857"/>
                    </a:cubicBezTo>
                    <a:cubicBezTo>
                      <a:pt x="17431" y="857"/>
                      <a:pt x="12287" y="1048"/>
                      <a:pt x="7144" y="1143"/>
                    </a:cubicBezTo>
                    <a:cubicBezTo>
                      <a:pt x="3620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5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29" name="Vrije vorm: vorm 9228">
                <a:extLst>
                  <a:ext uri="{FF2B5EF4-FFF2-40B4-BE49-F238E27FC236}">
                    <a16:creationId xmlns:a16="http://schemas.microsoft.com/office/drawing/2014/main" id="{B1310C4C-AAFC-259E-0386-A5AACA2E1329}"/>
                  </a:ext>
                </a:extLst>
              </p:cNvPr>
              <p:cNvSpPr/>
              <p:nvPr/>
            </p:nvSpPr>
            <p:spPr>
              <a:xfrm>
                <a:off x="8615560" y="1960326"/>
                <a:ext cx="20631" cy="11983"/>
              </a:xfrm>
              <a:custGeom>
                <a:avLst/>
                <a:gdLst>
                  <a:gd name="connsiteX0" fmla="*/ 14383 w 20631"/>
                  <a:gd name="connsiteY0" fmla="*/ 5316 h 11983"/>
                  <a:gd name="connsiteX1" fmla="*/ 2953 w 20631"/>
                  <a:gd name="connsiteY1" fmla="*/ 4459 h 11983"/>
                  <a:gd name="connsiteX2" fmla="*/ 5906 w 20631"/>
                  <a:gd name="connsiteY2" fmla="*/ 9698 h 11983"/>
                  <a:gd name="connsiteX3" fmla="*/ 3048 w 20631"/>
                  <a:gd name="connsiteY3" fmla="*/ 9698 h 11983"/>
                  <a:gd name="connsiteX4" fmla="*/ 8763 w 20631"/>
                  <a:gd name="connsiteY4" fmla="*/ 11984 h 11983"/>
                  <a:gd name="connsiteX5" fmla="*/ 11525 w 20631"/>
                  <a:gd name="connsiteY5" fmla="*/ 8269 h 11983"/>
                  <a:gd name="connsiteX6" fmla="*/ 19907 w 20631"/>
                  <a:gd name="connsiteY6" fmla="*/ 2459 h 11983"/>
                  <a:gd name="connsiteX7" fmla="*/ 0 w 20631"/>
                  <a:gd name="connsiteY7" fmla="*/ 78 h 11983"/>
                  <a:gd name="connsiteX8" fmla="*/ 0 w 20631"/>
                  <a:gd name="connsiteY8" fmla="*/ 3030 h 11983"/>
                  <a:gd name="connsiteX9" fmla="*/ 14192 w 2063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31" h="11983">
                    <a:moveTo>
                      <a:pt x="14383" y="5316"/>
                    </a:moveTo>
                    <a:cubicBezTo>
                      <a:pt x="7334" y="6269"/>
                      <a:pt x="5429" y="2364"/>
                      <a:pt x="2953" y="4459"/>
                    </a:cubicBezTo>
                    <a:cubicBezTo>
                      <a:pt x="-1810" y="6840"/>
                      <a:pt x="4763" y="7031"/>
                      <a:pt x="5906" y="9698"/>
                    </a:cubicBezTo>
                    <a:cubicBezTo>
                      <a:pt x="4953" y="9698"/>
                      <a:pt x="4001" y="9698"/>
                      <a:pt x="3048" y="9698"/>
                    </a:cubicBezTo>
                    <a:cubicBezTo>
                      <a:pt x="2953" y="10936"/>
                      <a:pt x="5239" y="11603"/>
                      <a:pt x="8763" y="11984"/>
                    </a:cubicBezTo>
                    <a:cubicBezTo>
                      <a:pt x="7811" y="10269"/>
                      <a:pt x="9144" y="9126"/>
                      <a:pt x="11525" y="8269"/>
                    </a:cubicBezTo>
                    <a:cubicBezTo>
                      <a:pt x="11240" y="5507"/>
                      <a:pt x="23717" y="6078"/>
                      <a:pt x="19907" y="2459"/>
                    </a:cubicBezTo>
                    <a:cubicBezTo>
                      <a:pt x="11049" y="2268"/>
                      <a:pt x="12192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811" y="2554"/>
                      <a:pt x="12478" y="3792"/>
                      <a:pt x="1419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0" name="Vrije vorm: vorm 9229">
                <a:extLst>
                  <a:ext uri="{FF2B5EF4-FFF2-40B4-BE49-F238E27FC236}">
                    <a16:creationId xmlns:a16="http://schemas.microsoft.com/office/drawing/2014/main" id="{200CD6DA-EDB2-C920-4860-213A404EC27F}"/>
                  </a:ext>
                </a:extLst>
              </p:cNvPr>
              <p:cNvSpPr/>
              <p:nvPr/>
            </p:nvSpPr>
            <p:spPr>
              <a:xfrm>
                <a:off x="8828238" y="1975403"/>
                <a:ext cx="17527" cy="3929"/>
              </a:xfrm>
              <a:custGeom>
                <a:avLst/>
                <a:gdLst>
                  <a:gd name="connsiteX0" fmla="*/ 17351 w 17527"/>
                  <a:gd name="connsiteY0" fmla="*/ 2907 h 3929"/>
                  <a:gd name="connsiteX1" fmla="*/ 301 w 17527"/>
                  <a:gd name="connsiteY1" fmla="*/ 526 h 3929"/>
                  <a:gd name="connsiteX2" fmla="*/ 17351 w 17527"/>
                  <a:gd name="connsiteY2" fmla="*/ 2907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27" h="3929">
                    <a:moveTo>
                      <a:pt x="17351" y="2907"/>
                    </a:moveTo>
                    <a:cubicBezTo>
                      <a:pt x="17255" y="1097"/>
                      <a:pt x="3825" y="-998"/>
                      <a:pt x="301" y="526"/>
                    </a:cubicBezTo>
                    <a:cubicBezTo>
                      <a:pt x="-2842" y="3098"/>
                      <a:pt x="19732" y="5288"/>
                      <a:pt x="17351" y="2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1" name="Vrije vorm: vorm 9230">
                <a:extLst>
                  <a:ext uri="{FF2B5EF4-FFF2-40B4-BE49-F238E27FC236}">
                    <a16:creationId xmlns:a16="http://schemas.microsoft.com/office/drawing/2014/main" id="{B828B1EB-D68D-02A1-3880-C9E77CAF8DB0}"/>
                  </a:ext>
                </a:extLst>
              </p:cNvPr>
              <p:cNvSpPr/>
              <p:nvPr/>
            </p:nvSpPr>
            <p:spPr>
              <a:xfrm>
                <a:off x="8689569" y="1971427"/>
                <a:ext cx="37227" cy="7293"/>
              </a:xfrm>
              <a:custGeom>
                <a:avLst/>
                <a:gdLst>
                  <a:gd name="connsiteX0" fmla="*/ 95 w 37227"/>
                  <a:gd name="connsiteY0" fmla="*/ 5740 h 7293"/>
                  <a:gd name="connsiteX1" fmla="*/ 5810 w 37227"/>
                  <a:gd name="connsiteY1" fmla="*/ 7264 h 7293"/>
                  <a:gd name="connsiteX2" fmla="*/ 22765 w 37227"/>
                  <a:gd name="connsiteY2" fmla="*/ 5931 h 7293"/>
                  <a:gd name="connsiteX3" fmla="*/ 31242 w 37227"/>
                  <a:gd name="connsiteY3" fmla="*/ 6693 h 7293"/>
                  <a:gd name="connsiteX4" fmla="*/ 36862 w 37227"/>
                  <a:gd name="connsiteY4" fmla="*/ 787 h 7293"/>
                  <a:gd name="connsiteX5" fmla="*/ 28289 w 37227"/>
                  <a:gd name="connsiteY5" fmla="*/ 25 h 7293"/>
                  <a:gd name="connsiteX6" fmla="*/ 28289 w 37227"/>
                  <a:gd name="connsiteY6" fmla="*/ 3740 h 7293"/>
                  <a:gd name="connsiteX7" fmla="*/ 0 w 37227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227" h="7293">
                    <a:moveTo>
                      <a:pt x="95" y="5740"/>
                    </a:moveTo>
                    <a:cubicBezTo>
                      <a:pt x="381" y="6693"/>
                      <a:pt x="953" y="7455"/>
                      <a:pt x="5810" y="7264"/>
                    </a:cubicBezTo>
                    <a:cubicBezTo>
                      <a:pt x="12383" y="7074"/>
                      <a:pt x="17526" y="6502"/>
                      <a:pt x="22765" y="5931"/>
                    </a:cubicBezTo>
                    <a:cubicBezTo>
                      <a:pt x="26384" y="5931"/>
                      <a:pt x="26670" y="6883"/>
                      <a:pt x="31242" y="6693"/>
                    </a:cubicBezTo>
                    <a:cubicBezTo>
                      <a:pt x="34385" y="5073"/>
                      <a:pt x="38481" y="3740"/>
                      <a:pt x="36862" y="787"/>
                    </a:cubicBezTo>
                    <a:cubicBezTo>
                      <a:pt x="33242" y="787"/>
                      <a:pt x="32957" y="-165"/>
                      <a:pt x="28289" y="25"/>
                    </a:cubicBezTo>
                    <a:cubicBezTo>
                      <a:pt x="28289" y="1263"/>
                      <a:pt x="28289" y="2502"/>
                      <a:pt x="28289" y="3740"/>
                    </a:cubicBezTo>
                    <a:cubicBezTo>
                      <a:pt x="17526" y="4026"/>
                      <a:pt x="12954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2" name="Vrije vorm: vorm 9231">
                <a:extLst>
                  <a:ext uri="{FF2B5EF4-FFF2-40B4-BE49-F238E27FC236}">
                    <a16:creationId xmlns:a16="http://schemas.microsoft.com/office/drawing/2014/main" id="{8CDF82BC-C75A-33DA-5EA3-B30D2F07A9B7}"/>
                  </a:ext>
                </a:extLst>
              </p:cNvPr>
              <p:cNvSpPr/>
              <p:nvPr/>
            </p:nvSpPr>
            <p:spPr>
              <a:xfrm>
                <a:off x="8176451" y="1964118"/>
                <a:ext cx="82301" cy="16954"/>
              </a:xfrm>
              <a:custGeom>
                <a:avLst/>
                <a:gdLst>
                  <a:gd name="connsiteX0" fmla="*/ 2863 w 82301"/>
                  <a:gd name="connsiteY0" fmla="*/ 7715 h 16954"/>
                  <a:gd name="connsiteX1" fmla="*/ 25628 w 82301"/>
                  <a:gd name="connsiteY1" fmla="*/ 16764 h 16954"/>
                  <a:gd name="connsiteX2" fmla="*/ 56870 w 82301"/>
                  <a:gd name="connsiteY2" fmla="*/ 16954 h 16954"/>
                  <a:gd name="connsiteX3" fmla="*/ 56870 w 82301"/>
                  <a:gd name="connsiteY3" fmla="*/ 14002 h 16954"/>
                  <a:gd name="connsiteX4" fmla="*/ 71062 w 82301"/>
                  <a:gd name="connsiteY4" fmla="*/ 12668 h 16954"/>
                  <a:gd name="connsiteX5" fmla="*/ 82302 w 82301"/>
                  <a:gd name="connsiteY5" fmla="*/ 7525 h 16954"/>
                  <a:gd name="connsiteX6" fmla="*/ 56680 w 82301"/>
                  <a:gd name="connsiteY6" fmla="*/ 2191 h 16954"/>
                  <a:gd name="connsiteX7" fmla="*/ 57442 w 82301"/>
                  <a:gd name="connsiteY7" fmla="*/ 0 h 16954"/>
                  <a:gd name="connsiteX8" fmla="*/ 31057 w 82301"/>
                  <a:gd name="connsiteY8" fmla="*/ 762 h 16954"/>
                  <a:gd name="connsiteX9" fmla="*/ 25438 w 82301"/>
                  <a:gd name="connsiteY9" fmla="*/ 3429 h 16954"/>
                  <a:gd name="connsiteX10" fmla="*/ 21151 w 82301"/>
                  <a:gd name="connsiteY10" fmla="*/ 1048 h 16954"/>
                  <a:gd name="connsiteX11" fmla="*/ 2863 w 82301"/>
                  <a:gd name="connsiteY11" fmla="*/ 1524 h 16954"/>
                  <a:gd name="connsiteX12" fmla="*/ 6 w 82301"/>
                  <a:gd name="connsiteY12" fmla="*/ 6191 h 16954"/>
                  <a:gd name="connsiteX13" fmla="*/ 2863 w 82301"/>
                  <a:gd name="connsiteY13" fmla="*/ 7715 h 16954"/>
                  <a:gd name="connsiteX14" fmla="*/ 54013 w 82301"/>
                  <a:gd name="connsiteY14" fmla="*/ 12573 h 16954"/>
                  <a:gd name="connsiteX15" fmla="*/ 42678 w 82301"/>
                  <a:gd name="connsiteY15" fmla="*/ 13240 h 16954"/>
                  <a:gd name="connsiteX16" fmla="*/ 36868 w 82301"/>
                  <a:gd name="connsiteY16" fmla="*/ 5810 h 16954"/>
                  <a:gd name="connsiteX17" fmla="*/ 54013 w 82301"/>
                  <a:gd name="connsiteY17" fmla="*/ 12573 h 16954"/>
                  <a:gd name="connsiteX18" fmla="*/ 25438 w 82301"/>
                  <a:gd name="connsiteY18" fmla="*/ 4191 h 16954"/>
                  <a:gd name="connsiteX19" fmla="*/ 16960 w 82301"/>
                  <a:gd name="connsiteY19" fmla="*/ 7810 h 16954"/>
                  <a:gd name="connsiteX20" fmla="*/ 25438 w 82301"/>
                  <a:gd name="connsiteY20" fmla="*/ 4191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301" h="16954">
                    <a:moveTo>
                      <a:pt x="2863" y="7715"/>
                    </a:moveTo>
                    <a:cubicBezTo>
                      <a:pt x="11150" y="10573"/>
                      <a:pt x="21437" y="12859"/>
                      <a:pt x="25628" y="16764"/>
                    </a:cubicBezTo>
                    <a:cubicBezTo>
                      <a:pt x="26390" y="16574"/>
                      <a:pt x="54965" y="16764"/>
                      <a:pt x="56870" y="16954"/>
                    </a:cubicBezTo>
                    <a:cubicBezTo>
                      <a:pt x="56870" y="16002"/>
                      <a:pt x="56870" y="14954"/>
                      <a:pt x="56870" y="14002"/>
                    </a:cubicBezTo>
                    <a:cubicBezTo>
                      <a:pt x="60585" y="13240"/>
                      <a:pt x="67348" y="13335"/>
                      <a:pt x="71062" y="12668"/>
                    </a:cubicBezTo>
                    <a:cubicBezTo>
                      <a:pt x="71348" y="9716"/>
                      <a:pt x="74396" y="9620"/>
                      <a:pt x="82302" y="7525"/>
                    </a:cubicBezTo>
                    <a:cubicBezTo>
                      <a:pt x="82111" y="3620"/>
                      <a:pt x="64681" y="4096"/>
                      <a:pt x="56680" y="2191"/>
                    </a:cubicBezTo>
                    <a:cubicBezTo>
                      <a:pt x="58394" y="1048"/>
                      <a:pt x="58394" y="381"/>
                      <a:pt x="57442" y="0"/>
                    </a:cubicBezTo>
                    <a:cubicBezTo>
                      <a:pt x="48679" y="286"/>
                      <a:pt x="39820" y="476"/>
                      <a:pt x="31057" y="762"/>
                    </a:cubicBezTo>
                    <a:cubicBezTo>
                      <a:pt x="31724" y="2286"/>
                      <a:pt x="32677" y="4001"/>
                      <a:pt x="25438" y="3429"/>
                    </a:cubicBezTo>
                    <a:cubicBezTo>
                      <a:pt x="24199" y="2572"/>
                      <a:pt x="22771" y="1810"/>
                      <a:pt x="21151" y="1048"/>
                    </a:cubicBezTo>
                    <a:cubicBezTo>
                      <a:pt x="15055" y="1238"/>
                      <a:pt x="8959" y="1333"/>
                      <a:pt x="2863" y="1524"/>
                    </a:cubicBezTo>
                    <a:cubicBezTo>
                      <a:pt x="958" y="2858"/>
                      <a:pt x="-89" y="4286"/>
                      <a:pt x="6" y="6191"/>
                    </a:cubicBezTo>
                    <a:cubicBezTo>
                      <a:pt x="577" y="6763"/>
                      <a:pt x="6" y="7620"/>
                      <a:pt x="2863" y="7715"/>
                    </a:cubicBezTo>
                    <a:close/>
                    <a:moveTo>
                      <a:pt x="54013" y="12573"/>
                    </a:moveTo>
                    <a:cubicBezTo>
                      <a:pt x="48679" y="12383"/>
                      <a:pt x="47726" y="13335"/>
                      <a:pt x="42678" y="13240"/>
                    </a:cubicBezTo>
                    <a:cubicBezTo>
                      <a:pt x="35439" y="10477"/>
                      <a:pt x="42202" y="8287"/>
                      <a:pt x="36868" y="5810"/>
                    </a:cubicBezTo>
                    <a:cubicBezTo>
                      <a:pt x="48488" y="6572"/>
                      <a:pt x="52870" y="9144"/>
                      <a:pt x="54013" y="12573"/>
                    </a:cubicBezTo>
                    <a:close/>
                    <a:moveTo>
                      <a:pt x="25438" y="4191"/>
                    </a:moveTo>
                    <a:cubicBezTo>
                      <a:pt x="26009" y="6287"/>
                      <a:pt x="25914" y="8192"/>
                      <a:pt x="16960" y="7810"/>
                    </a:cubicBezTo>
                    <a:cubicBezTo>
                      <a:pt x="16484" y="5715"/>
                      <a:pt x="16579" y="3810"/>
                      <a:pt x="25438" y="41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3" name="Vrije vorm: vorm 9232">
                <a:extLst>
                  <a:ext uri="{FF2B5EF4-FFF2-40B4-BE49-F238E27FC236}">
                    <a16:creationId xmlns:a16="http://schemas.microsoft.com/office/drawing/2014/main" id="{61E5EA00-6CA3-93BB-149B-5735DAC6046D}"/>
                  </a:ext>
                </a:extLst>
              </p:cNvPr>
              <p:cNvSpPr/>
              <p:nvPr/>
            </p:nvSpPr>
            <p:spPr>
              <a:xfrm>
                <a:off x="7568191" y="1973262"/>
                <a:ext cx="2312955" cy="1783842"/>
              </a:xfrm>
              <a:custGeom>
                <a:avLst/>
                <a:gdLst>
                  <a:gd name="connsiteX0" fmla="*/ 2307717 w 2312955"/>
                  <a:gd name="connsiteY0" fmla="*/ 1063276 h 1783842"/>
                  <a:gd name="connsiteX1" fmla="*/ 2306669 w 2312955"/>
                  <a:gd name="connsiteY1" fmla="*/ 1053084 h 1783842"/>
                  <a:gd name="connsiteX2" fmla="*/ 2297525 w 2312955"/>
                  <a:gd name="connsiteY2" fmla="*/ 1032891 h 1783842"/>
                  <a:gd name="connsiteX3" fmla="*/ 2286857 w 2312955"/>
                  <a:gd name="connsiteY3" fmla="*/ 1003554 h 1783842"/>
                  <a:gd name="connsiteX4" fmla="*/ 2279809 w 2312955"/>
                  <a:gd name="connsiteY4" fmla="*/ 949643 h 1783842"/>
                  <a:gd name="connsiteX5" fmla="*/ 2280285 w 2312955"/>
                  <a:gd name="connsiteY5" fmla="*/ 949262 h 1783842"/>
                  <a:gd name="connsiteX6" fmla="*/ 2280285 w 2312955"/>
                  <a:gd name="connsiteY6" fmla="*/ 946690 h 1783842"/>
                  <a:gd name="connsiteX7" fmla="*/ 2279428 w 2312955"/>
                  <a:gd name="connsiteY7" fmla="*/ 946690 h 1783842"/>
                  <a:gd name="connsiteX8" fmla="*/ 2272570 w 2312955"/>
                  <a:gd name="connsiteY8" fmla="*/ 867918 h 1783842"/>
                  <a:gd name="connsiteX9" fmla="*/ 2276285 w 2312955"/>
                  <a:gd name="connsiteY9" fmla="*/ 870299 h 1783842"/>
                  <a:gd name="connsiteX10" fmla="*/ 2279333 w 2312955"/>
                  <a:gd name="connsiteY10" fmla="*/ 872776 h 1783842"/>
                  <a:gd name="connsiteX11" fmla="*/ 2280285 w 2312955"/>
                  <a:gd name="connsiteY11" fmla="*/ 871728 h 1783842"/>
                  <a:gd name="connsiteX12" fmla="*/ 2282571 w 2312955"/>
                  <a:gd name="connsiteY12" fmla="*/ 876776 h 1783842"/>
                  <a:gd name="connsiteX13" fmla="*/ 2280285 w 2312955"/>
                  <a:gd name="connsiteY13" fmla="*/ 882872 h 1783842"/>
                  <a:gd name="connsiteX14" fmla="*/ 2288381 w 2312955"/>
                  <a:gd name="connsiteY14" fmla="*/ 890302 h 1783842"/>
                  <a:gd name="connsiteX15" fmla="*/ 2287048 w 2312955"/>
                  <a:gd name="connsiteY15" fmla="*/ 884015 h 1783842"/>
                  <a:gd name="connsiteX16" fmla="*/ 2288000 w 2312955"/>
                  <a:gd name="connsiteY16" fmla="*/ 885539 h 1783842"/>
                  <a:gd name="connsiteX17" fmla="*/ 2286000 w 2312955"/>
                  <a:gd name="connsiteY17" fmla="*/ 870299 h 1783842"/>
                  <a:gd name="connsiteX18" fmla="*/ 2283333 w 2312955"/>
                  <a:gd name="connsiteY18" fmla="*/ 872585 h 1783842"/>
                  <a:gd name="connsiteX19" fmla="*/ 2283333 w 2312955"/>
                  <a:gd name="connsiteY19" fmla="*/ 872585 h 1783842"/>
                  <a:gd name="connsiteX20" fmla="*/ 2283333 w 2312955"/>
                  <a:gd name="connsiteY20" fmla="*/ 872585 h 1783842"/>
                  <a:gd name="connsiteX21" fmla="*/ 2282952 w 2312955"/>
                  <a:gd name="connsiteY21" fmla="*/ 872871 h 1783842"/>
                  <a:gd name="connsiteX22" fmla="*/ 2283809 w 2312955"/>
                  <a:gd name="connsiteY22" fmla="*/ 867632 h 1783842"/>
                  <a:gd name="connsiteX23" fmla="*/ 2286381 w 2312955"/>
                  <a:gd name="connsiteY23" fmla="*/ 862298 h 1783842"/>
                  <a:gd name="connsiteX24" fmla="*/ 2284286 w 2312955"/>
                  <a:gd name="connsiteY24" fmla="*/ 857441 h 1783842"/>
                  <a:gd name="connsiteX25" fmla="*/ 2282952 w 2312955"/>
                  <a:gd name="connsiteY25" fmla="*/ 852488 h 1783842"/>
                  <a:gd name="connsiteX26" fmla="*/ 2281047 w 2312955"/>
                  <a:gd name="connsiteY26" fmla="*/ 847820 h 1783842"/>
                  <a:gd name="connsiteX27" fmla="*/ 2282381 w 2312955"/>
                  <a:gd name="connsiteY27" fmla="*/ 829247 h 1783842"/>
                  <a:gd name="connsiteX28" fmla="*/ 2281619 w 2312955"/>
                  <a:gd name="connsiteY28" fmla="*/ 829056 h 1783842"/>
                  <a:gd name="connsiteX29" fmla="*/ 2277332 w 2312955"/>
                  <a:gd name="connsiteY29" fmla="*/ 836771 h 1783842"/>
                  <a:gd name="connsiteX30" fmla="*/ 2271998 w 2312955"/>
                  <a:gd name="connsiteY30" fmla="*/ 812768 h 1783842"/>
                  <a:gd name="connsiteX31" fmla="*/ 2272570 w 2312955"/>
                  <a:gd name="connsiteY31" fmla="*/ 800767 h 1783842"/>
                  <a:gd name="connsiteX32" fmla="*/ 2273903 w 2312955"/>
                  <a:gd name="connsiteY32" fmla="*/ 809434 h 1783842"/>
                  <a:gd name="connsiteX33" fmla="*/ 2278952 w 2312955"/>
                  <a:gd name="connsiteY33" fmla="*/ 824579 h 1783842"/>
                  <a:gd name="connsiteX34" fmla="*/ 2288096 w 2312955"/>
                  <a:gd name="connsiteY34" fmla="*/ 834581 h 1783842"/>
                  <a:gd name="connsiteX35" fmla="*/ 2275904 w 2312955"/>
                  <a:gd name="connsiteY35" fmla="*/ 762286 h 1783842"/>
                  <a:gd name="connsiteX36" fmla="*/ 2278475 w 2312955"/>
                  <a:gd name="connsiteY36" fmla="*/ 744284 h 1783842"/>
                  <a:gd name="connsiteX37" fmla="*/ 2286191 w 2312955"/>
                  <a:gd name="connsiteY37" fmla="*/ 768382 h 1783842"/>
                  <a:gd name="connsiteX38" fmla="*/ 2291239 w 2312955"/>
                  <a:gd name="connsiteY38" fmla="*/ 786098 h 1783842"/>
                  <a:gd name="connsiteX39" fmla="*/ 2301335 w 2312955"/>
                  <a:gd name="connsiteY39" fmla="*/ 806291 h 1783842"/>
                  <a:gd name="connsiteX40" fmla="*/ 2303336 w 2312955"/>
                  <a:gd name="connsiteY40" fmla="*/ 798576 h 1783842"/>
                  <a:gd name="connsiteX41" fmla="*/ 2303336 w 2312955"/>
                  <a:gd name="connsiteY41" fmla="*/ 788384 h 1783842"/>
                  <a:gd name="connsiteX42" fmla="*/ 2298287 w 2312955"/>
                  <a:gd name="connsiteY42" fmla="*/ 775716 h 1783842"/>
                  <a:gd name="connsiteX43" fmla="*/ 2297240 w 2312955"/>
                  <a:gd name="connsiteY43" fmla="*/ 765524 h 1783842"/>
                  <a:gd name="connsiteX44" fmla="*/ 2288096 w 2312955"/>
                  <a:gd name="connsiteY44" fmla="*/ 745331 h 1783842"/>
                  <a:gd name="connsiteX45" fmla="*/ 2280762 w 2312955"/>
                  <a:gd name="connsiteY45" fmla="*/ 730568 h 1783842"/>
                  <a:gd name="connsiteX46" fmla="*/ 2294477 w 2312955"/>
                  <a:gd name="connsiteY46" fmla="*/ 677037 h 1783842"/>
                  <a:gd name="connsiteX47" fmla="*/ 2275808 w 2312955"/>
                  <a:gd name="connsiteY47" fmla="*/ 643985 h 1783842"/>
                  <a:gd name="connsiteX48" fmla="*/ 2290667 w 2312955"/>
                  <a:gd name="connsiteY48" fmla="*/ 588359 h 1783842"/>
                  <a:gd name="connsiteX49" fmla="*/ 2290667 w 2312955"/>
                  <a:gd name="connsiteY49" fmla="*/ 281845 h 1783842"/>
                  <a:gd name="connsiteX50" fmla="*/ 2290667 w 2312955"/>
                  <a:gd name="connsiteY50" fmla="*/ 206693 h 1783842"/>
                  <a:gd name="connsiteX51" fmla="*/ 2290667 w 2312955"/>
                  <a:gd name="connsiteY51" fmla="*/ 13145 h 1783842"/>
                  <a:gd name="connsiteX52" fmla="*/ 2243042 w 2312955"/>
                  <a:gd name="connsiteY52" fmla="*/ 13145 h 1783842"/>
                  <a:gd name="connsiteX53" fmla="*/ 2130933 w 2312955"/>
                  <a:gd name="connsiteY53" fmla="*/ 51911 h 1783842"/>
                  <a:gd name="connsiteX54" fmla="*/ 1800130 w 2312955"/>
                  <a:gd name="connsiteY54" fmla="*/ 32576 h 1783842"/>
                  <a:gd name="connsiteX55" fmla="*/ 2077307 w 2312955"/>
                  <a:gd name="connsiteY55" fmla="*/ 32576 h 1783842"/>
                  <a:gd name="connsiteX56" fmla="*/ 1999012 w 2312955"/>
                  <a:gd name="connsiteY56" fmla="*/ 14478 h 1783842"/>
                  <a:gd name="connsiteX57" fmla="*/ 1716881 w 2312955"/>
                  <a:gd name="connsiteY57" fmla="*/ 14669 h 1783842"/>
                  <a:gd name="connsiteX58" fmla="*/ 1713548 w 2312955"/>
                  <a:gd name="connsiteY58" fmla="*/ 13240 h 1783842"/>
                  <a:gd name="connsiteX59" fmla="*/ 1672685 w 2312955"/>
                  <a:gd name="connsiteY59" fmla="*/ 13240 h 1783842"/>
                  <a:gd name="connsiteX60" fmla="*/ 1669352 w 2312955"/>
                  <a:gd name="connsiteY60" fmla="*/ 14764 h 1783842"/>
                  <a:gd name="connsiteX61" fmla="*/ 1404271 w 2312955"/>
                  <a:gd name="connsiteY61" fmla="*/ 14954 h 1783842"/>
                  <a:gd name="connsiteX62" fmla="*/ 1405033 w 2312955"/>
                  <a:gd name="connsiteY62" fmla="*/ 13621 h 1783842"/>
                  <a:gd name="connsiteX63" fmla="*/ 1396556 w 2312955"/>
                  <a:gd name="connsiteY63" fmla="*/ 13621 h 1783842"/>
                  <a:gd name="connsiteX64" fmla="*/ 1393698 w 2312955"/>
                  <a:gd name="connsiteY64" fmla="*/ 13621 h 1783842"/>
                  <a:gd name="connsiteX65" fmla="*/ 1390745 w 2312955"/>
                  <a:gd name="connsiteY65" fmla="*/ 9144 h 1783842"/>
                  <a:gd name="connsiteX66" fmla="*/ 1376553 w 2312955"/>
                  <a:gd name="connsiteY66" fmla="*/ 6858 h 1783842"/>
                  <a:gd name="connsiteX67" fmla="*/ 1368076 w 2312955"/>
                  <a:gd name="connsiteY67" fmla="*/ 7525 h 1783842"/>
                  <a:gd name="connsiteX68" fmla="*/ 1390745 w 2312955"/>
                  <a:gd name="connsiteY68" fmla="*/ 15050 h 1783842"/>
                  <a:gd name="connsiteX69" fmla="*/ 1276064 w 2312955"/>
                  <a:gd name="connsiteY69" fmla="*/ 15050 h 1783842"/>
                  <a:gd name="connsiteX70" fmla="*/ 1069943 w 2312955"/>
                  <a:gd name="connsiteY70" fmla="*/ 7525 h 1783842"/>
                  <a:gd name="connsiteX71" fmla="*/ 998125 w 2312955"/>
                  <a:gd name="connsiteY71" fmla="*/ 13430 h 1783842"/>
                  <a:gd name="connsiteX72" fmla="*/ 937641 w 2312955"/>
                  <a:gd name="connsiteY72" fmla="*/ 13430 h 1783842"/>
                  <a:gd name="connsiteX73" fmla="*/ 900303 w 2312955"/>
                  <a:gd name="connsiteY73" fmla="*/ 4858 h 1783842"/>
                  <a:gd name="connsiteX74" fmla="*/ 900303 w 2312955"/>
                  <a:gd name="connsiteY74" fmla="*/ 6382 h 1783842"/>
                  <a:gd name="connsiteX75" fmla="*/ 908876 w 2312955"/>
                  <a:gd name="connsiteY75" fmla="*/ 9430 h 1783842"/>
                  <a:gd name="connsiteX76" fmla="*/ 900398 w 2312955"/>
                  <a:gd name="connsiteY76" fmla="*/ 13811 h 1783842"/>
                  <a:gd name="connsiteX77" fmla="*/ 904589 w 2312955"/>
                  <a:gd name="connsiteY77" fmla="*/ 14383 h 1783842"/>
                  <a:gd name="connsiteX78" fmla="*/ 899922 w 2312955"/>
                  <a:gd name="connsiteY78" fmla="*/ 16097 h 1783842"/>
                  <a:gd name="connsiteX79" fmla="*/ 829342 w 2312955"/>
                  <a:gd name="connsiteY79" fmla="*/ 31909 h 1783842"/>
                  <a:gd name="connsiteX80" fmla="*/ 822579 w 2312955"/>
                  <a:gd name="connsiteY80" fmla="*/ 31909 h 1783842"/>
                  <a:gd name="connsiteX81" fmla="*/ 772859 w 2312955"/>
                  <a:gd name="connsiteY81" fmla="*/ 24956 h 1783842"/>
                  <a:gd name="connsiteX82" fmla="*/ 768382 w 2312955"/>
                  <a:gd name="connsiteY82" fmla="*/ 25051 h 1783842"/>
                  <a:gd name="connsiteX83" fmla="*/ 613601 w 2312955"/>
                  <a:gd name="connsiteY83" fmla="*/ 23813 h 1783842"/>
                  <a:gd name="connsiteX84" fmla="*/ 330327 w 2312955"/>
                  <a:gd name="connsiteY84" fmla="*/ 7334 h 1783842"/>
                  <a:gd name="connsiteX85" fmla="*/ 316230 w 2312955"/>
                  <a:gd name="connsiteY85" fmla="*/ 10192 h 1783842"/>
                  <a:gd name="connsiteX86" fmla="*/ 314039 w 2312955"/>
                  <a:gd name="connsiteY86" fmla="*/ 8858 h 1783842"/>
                  <a:gd name="connsiteX87" fmla="*/ 316230 w 2312955"/>
                  <a:gd name="connsiteY87" fmla="*/ 5048 h 1783842"/>
                  <a:gd name="connsiteX88" fmla="*/ 304229 w 2312955"/>
                  <a:gd name="connsiteY88" fmla="*/ 6001 h 1783842"/>
                  <a:gd name="connsiteX89" fmla="*/ 294799 w 2312955"/>
                  <a:gd name="connsiteY89" fmla="*/ 5715 h 1783842"/>
                  <a:gd name="connsiteX90" fmla="*/ 260985 w 2312955"/>
                  <a:gd name="connsiteY90" fmla="*/ 8668 h 1783842"/>
                  <a:gd name="connsiteX91" fmla="*/ 248222 w 2312955"/>
                  <a:gd name="connsiteY91" fmla="*/ 6858 h 1783842"/>
                  <a:gd name="connsiteX92" fmla="*/ 251079 w 2312955"/>
                  <a:gd name="connsiteY92" fmla="*/ 4667 h 1783842"/>
                  <a:gd name="connsiteX93" fmla="*/ 270129 w 2312955"/>
                  <a:gd name="connsiteY93" fmla="*/ 95 h 1783842"/>
                  <a:gd name="connsiteX94" fmla="*/ 233648 w 2312955"/>
                  <a:gd name="connsiteY94" fmla="*/ 191 h 1783842"/>
                  <a:gd name="connsiteX95" fmla="*/ 234029 w 2312955"/>
                  <a:gd name="connsiteY95" fmla="*/ 1524 h 1783842"/>
                  <a:gd name="connsiteX96" fmla="*/ 234029 w 2312955"/>
                  <a:gd name="connsiteY96" fmla="*/ 6001 h 1783842"/>
                  <a:gd name="connsiteX97" fmla="*/ 228219 w 2312955"/>
                  <a:gd name="connsiteY97" fmla="*/ 762 h 1783842"/>
                  <a:gd name="connsiteX98" fmla="*/ 227171 w 2312955"/>
                  <a:gd name="connsiteY98" fmla="*/ 191 h 1783842"/>
                  <a:gd name="connsiteX99" fmla="*/ 213932 w 2312955"/>
                  <a:gd name="connsiteY99" fmla="*/ 191 h 1783842"/>
                  <a:gd name="connsiteX100" fmla="*/ 205645 w 2312955"/>
                  <a:gd name="connsiteY100" fmla="*/ 4191 h 1783842"/>
                  <a:gd name="connsiteX101" fmla="*/ 208312 w 2312955"/>
                  <a:gd name="connsiteY101" fmla="*/ 191 h 1783842"/>
                  <a:gd name="connsiteX102" fmla="*/ 119062 w 2312955"/>
                  <a:gd name="connsiteY102" fmla="*/ 0 h 1783842"/>
                  <a:gd name="connsiteX103" fmla="*/ 123444 w 2312955"/>
                  <a:gd name="connsiteY103" fmla="*/ 3620 h 1783842"/>
                  <a:gd name="connsiteX104" fmla="*/ 126302 w 2312955"/>
                  <a:gd name="connsiteY104" fmla="*/ 4382 h 1783842"/>
                  <a:gd name="connsiteX105" fmla="*/ 126302 w 2312955"/>
                  <a:gd name="connsiteY105" fmla="*/ 3620 h 1783842"/>
                  <a:gd name="connsiteX106" fmla="*/ 126302 w 2312955"/>
                  <a:gd name="connsiteY106" fmla="*/ 667 h 1783842"/>
                  <a:gd name="connsiteX107" fmla="*/ 143351 w 2312955"/>
                  <a:gd name="connsiteY107" fmla="*/ 2286 h 1783842"/>
                  <a:gd name="connsiteX108" fmla="*/ 143351 w 2312955"/>
                  <a:gd name="connsiteY108" fmla="*/ 6001 h 1783842"/>
                  <a:gd name="connsiteX109" fmla="*/ 143351 w 2312955"/>
                  <a:gd name="connsiteY109" fmla="*/ 6763 h 1783842"/>
                  <a:gd name="connsiteX110" fmla="*/ 160401 w 2312955"/>
                  <a:gd name="connsiteY110" fmla="*/ 9144 h 1783842"/>
                  <a:gd name="connsiteX111" fmla="*/ 168878 w 2312955"/>
                  <a:gd name="connsiteY111" fmla="*/ 4763 h 1783842"/>
                  <a:gd name="connsiteX112" fmla="*/ 180308 w 2312955"/>
                  <a:gd name="connsiteY112" fmla="*/ 7810 h 1783842"/>
                  <a:gd name="connsiteX113" fmla="*/ 194501 w 2312955"/>
                  <a:gd name="connsiteY113" fmla="*/ 8668 h 1783842"/>
                  <a:gd name="connsiteX114" fmla="*/ 202978 w 2312955"/>
                  <a:gd name="connsiteY114" fmla="*/ 6477 h 1783842"/>
                  <a:gd name="connsiteX115" fmla="*/ 219932 w 2312955"/>
                  <a:gd name="connsiteY115" fmla="*/ 5906 h 1783842"/>
                  <a:gd name="connsiteX116" fmla="*/ 214408 w 2312955"/>
                  <a:gd name="connsiteY116" fmla="*/ 11811 h 1783842"/>
                  <a:gd name="connsiteX117" fmla="*/ 214408 w 2312955"/>
                  <a:gd name="connsiteY117" fmla="*/ 12668 h 1783842"/>
                  <a:gd name="connsiteX118" fmla="*/ 164687 w 2312955"/>
                  <a:gd name="connsiteY118" fmla="*/ 16193 h 1783842"/>
                  <a:gd name="connsiteX119" fmla="*/ 151066 w 2312955"/>
                  <a:gd name="connsiteY119" fmla="*/ 13621 h 1783842"/>
                  <a:gd name="connsiteX120" fmla="*/ 132302 w 2312955"/>
                  <a:gd name="connsiteY120" fmla="*/ 13621 h 1783842"/>
                  <a:gd name="connsiteX121" fmla="*/ 137827 w 2312955"/>
                  <a:gd name="connsiteY121" fmla="*/ 10478 h 1783842"/>
                  <a:gd name="connsiteX122" fmla="*/ 132016 w 2312955"/>
                  <a:gd name="connsiteY122" fmla="*/ 7430 h 1783842"/>
                  <a:gd name="connsiteX123" fmla="*/ 126397 w 2312955"/>
                  <a:gd name="connsiteY123" fmla="*/ 7430 h 1783842"/>
                  <a:gd name="connsiteX124" fmla="*/ 123539 w 2312955"/>
                  <a:gd name="connsiteY124" fmla="*/ 8096 h 1783842"/>
                  <a:gd name="connsiteX125" fmla="*/ 123539 w 2312955"/>
                  <a:gd name="connsiteY125" fmla="*/ 8858 h 1783842"/>
                  <a:gd name="connsiteX126" fmla="*/ 121063 w 2312955"/>
                  <a:gd name="connsiteY126" fmla="*/ 13526 h 1783842"/>
                  <a:gd name="connsiteX127" fmla="*/ 64770 w 2312955"/>
                  <a:gd name="connsiteY127" fmla="*/ 13526 h 1783842"/>
                  <a:gd name="connsiteX128" fmla="*/ 64294 w 2312955"/>
                  <a:gd name="connsiteY128" fmla="*/ 13335 h 1783842"/>
                  <a:gd name="connsiteX129" fmla="*/ 63151 w 2312955"/>
                  <a:gd name="connsiteY129" fmla="*/ 13526 h 1783842"/>
                  <a:gd name="connsiteX130" fmla="*/ 39815 w 2312955"/>
                  <a:gd name="connsiteY130" fmla="*/ 13526 h 1783842"/>
                  <a:gd name="connsiteX131" fmla="*/ 39815 w 2312955"/>
                  <a:gd name="connsiteY131" fmla="*/ 70199 h 1783842"/>
                  <a:gd name="connsiteX132" fmla="*/ 39815 w 2312955"/>
                  <a:gd name="connsiteY132" fmla="*/ 72200 h 1783842"/>
                  <a:gd name="connsiteX133" fmla="*/ 37624 w 2312955"/>
                  <a:gd name="connsiteY133" fmla="*/ 72866 h 1783842"/>
                  <a:gd name="connsiteX134" fmla="*/ 36766 w 2312955"/>
                  <a:gd name="connsiteY134" fmla="*/ 56007 h 1783842"/>
                  <a:gd name="connsiteX135" fmla="*/ 36766 w 2312955"/>
                  <a:gd name="connsiteY135" fmla="*/ 73152 h 1783842"/>
                  <a:gd name="connsiteX136" fmla="*/ 29337 w 2312955"/>
                  <a:gd name="connsiteY136" fmla="*/ 75343 h 1783842"/>
                  <a:gd name="connsiteX137" fmla="*/ 29337 w 2312955"/>
                  <a:gd name="connsiteY137" fmla="*/ 248031 h 1783842"/>
                  <a:gd name="connsiteX138" fmla="*/ 25908 w 2312955"/>
                  <a:gd name="connsiteY138" fmla="*/ 237458 h 1783842"/>
                  <a:gd name="connsiteX139" fmla="*/ 25908 w 2312955"/>
                  <a:gd name="connsiteY139" fmla="*/ 245459 h 1783842"/>
                  <a:gd name="connsiteX140" fmla="*/ 29432 w 2312955"/>
                  <a:gd name="connsiteY140" fmla="*/ 253270 h 1783842"/>
                  <a:gd name="connsiteX141" fmla="*/ 29432 w 2312955"/>
                  <a:gd name="connsiteY141" fmla="*/ 270510 h 1783842"/>
                  <a:gd name="connsiteX142" fmla="*/ 29242 w 2312955"/>
                  <a:gd name="connsiteY142" fmla="*/ 270034 h 1783842"/>
                  <a:gd name="connsiteX143" fmla="*/ 26479 w 2312955"/>
                  <a:gd name="connsiteY143" fmla="*/ 261652 h 1783842"/>
                  <a:gd name="connsiteX144" fmla="*/ 24670 w 2312955"/>
                  <a:gd name="connsiteY144" fmla="*/ 263462 h 1783842"/>
                  <a:gd name="connsiteX145" fmla="*/ 26956 w 2312955"/>
                  <a:gd name="connsiteY145" fmla="*/ 267843 h 1783842"/>
                  <a:gd name="connsiteX146" fmla="*/ 23717 w 2312955"/>
                  <a:gd name="connsiteY146" fmla="*/ 267462 h 1783842"/>
                  <a:gd name="connsiteX147" fmla="*/ 20479 w 2312955"/>
                  <a:gd name="connsiteY147" fmla="*/ 264986 h 1783842"/>
                  <a:gd name="connsiteX148" fmla="*/ 23717 w 2312955"/>
                  <a:gd name="connsiteY148" fmla="*/ 275463 h 1783842"/>
                  <a:gd name="connsiteX149" fmla="*/ 25622 w 2312955"/>
                  <a:gd name="connsiteY149" fmla="*/ 275749 h 1783842"/>
                  <a:gd name="connsiteX150" fmla="*/ 27908 w 2312955"/>
                  <a:gd name="connsiteY150" fmla="*/ 272034 h 1783842"/>
                  <a:gd name="connsiteX151" fmla="*/ 29528 w 2312955"/>
                  <a:gd name="connsiteY151" fmla="*/ 275749 h 1783842"/>
                  <a:gd name="connsiteX152" fmla="*/ 29528 w 2312955"/>
                  <a:gd name="connsiteY152" fmla="*/ 280035 h 1783842"/>
                  <a:gd name="connsiteX153" fmla="*/ 27813 w 2312955"/>
                  <a:gd name="connsiteY153" fmla="*/ 291846 h 1783842"/>
                  <a:gd name="connsiteX154" fmla="*/ 25146 w 2312955"/>
                  <a:gd name="connsiteY154" fmla="*/ 289846 h 1783842"/>
                  <a:gd name="connsiteX155" fmla="*/ 25622 w 2312955"/>
                  <a:gd name="connsiteY155" fmla="*/ 297942 h 1783842"/>
                  <a:gd name="connsiteX156" fmla="*/ 27337 w 2312955"/>
                  <a:gd name="connsiteY156" fmla="*/ 295561 h 1783842"/>
                  <a:gd name="connsiteX157" fmla="*/ 25241 w 2312955"/>
                  <a:gd name="connsiteY157" fmla="*/ 311944 h 1783842"/>
                  <a:gd name="connsiteX158" fmla="*/ 25241 w 2312955"/>
                  <a:gd name="connsiteY158" fmla="*/ 311944 h 1783842"/>
                  <a:gd name="connsiteX159" fmla="*/ 24765 w 2312955"/>
                  <a:gd name="connsiteY159" fmla="*/ 311944 h 1783842"/>
                  <a:gd name="connsiteX160" fmla="*/ 24670 w 2312955"/>
                  <a:gd name="connsiteY160" fmla="*/ 317087 h 1783842"/>
                  <a:gd name="connsiteX161" fmla="*/ 16954 w 2312955"/>
                  <a:gd name="connsiteY161" fmla="*/ 393287 h 1783842"/>
                  <a:gd name="connsiteX162" fmla="*/ 16383 w 2312955"/>
                  <a:gd name="connsiteY162" fmla="*/ 383000 h 1783842"/>
                  <a:gd name="connsiteX163" fmla="*/ 16383 w 2312955"/>
                  <a:gd name="connsiteY163" fmla="*/ 400241 h 1783842"/>
                  <a:gd name="connsiteX164" fmla="*/ 12859 w 2312955"/>
                  <a:gd name="connsiteY164" fmla="*/ 453009 h 1783842"/>
                  <a:gd name="connsiteX165" fmla="*/ 11906 w 2312955"/>
                  <a:gd name="connsiteY165" fmla="*/ 444722 h 1783842"/>
                  <a:gd name="connsiteX166" fmla="*/ 12382 w 2312955"/>
                  <a:gd name="connsiteY166" fmla="*/ 456819 h 1783842"/>
                  <a:gd name="connsiteX167" fmla="*/ 12764 w 2312955"/>
                  <a:gd name="connsiteY167" fmla="*/ 454819 h 1783842"/>
                  <a:gd name="connsiteX168" fmla="*/ 10573 w 2312955"/>
                  <a:gd name="connsiteY168" fmla="*/ 504634 h 1783842"/>
                  <a:gd name="connsiteX169" fmla="*/ 10096 w 2312955"/>
                  <a:gd name="connsiteY169" fmla="*/ 502730 h 1783842"/>
                  <a:gd name="connsiteX170" fmla="*/ 10382 w 2312955"/>
                  <a:gd name="connsiteY170" fmla="*/ 508445 h 1783842"/>
                  <a:gd name="connsiteX171" fmla="*/ 8763 w 2312955"/>
                  <a:gd name="connsiteY171" fmla="*/ 574167 h 1783842"/>
                  <a:gd name="connsiteX172" fmla="*/ 5524 w 2312955"/>
                  <a:gd name="connsiteY172" fmla="*/ 564452 h 1783842"/>
                  <a:gd name="connsiteX173" fmla="*/ 5524 w 2312955"/>
                  <a:gd name="connsiteY173" fmla="*/ 572453 h 1783842"/>
                  <a:gd name="connsiteX174" fmla="*/ 7048 w 2312955"/>
                  <a:gd name="connsiteY174" fmla="*/ 571309 h 1783842"/>
                  <a:gd name="connsiteX175" fmla="*/ 8096 w 2312955"/>
                  <a:gd name="connsiteY175" fmla="*/ 589407 h 1783842"/>
                  <a:gd name="connsiteX176" fmla="*/ 7334 w 2312955"/>
                  <a:gd name="connsiteY176" fmla="*/ 571881 h 1783842"/>
                  <a:gd name="connsiteX177" fmla="*/ 8763 w 2312955"/>
                  <a:gd name="connsiteY177" fmla="*/ 578453 h 1783842"/>
                  <a:gd name="connsiteX178" fmla="*/ 8668 w 2312955"/>
                  <a:gd name="connsiteY178" fmla="*/ 596456 h 1783842"/>
                  <a:gd name="connsiteX179" fmla="*/ 6096 w 2312955"/>
                  <a:gd name="connsiteY179" fmla="*/ 588645 h 1783842"/>
                  <a:gd name="connsiteX180" fmla="*/ 4191 w 2312955"/>
                  <a:gd name="connsiteY180" fmla="*/ 590455 h 1783842"/>
                  <a:gd name="connsiteX181" fmla="*/ 6477 w 2312955"/>
                  <a:gd name="connsiteY181" fmla="*/ 594741 h 1783842"/>
                  <a:gd name="connsiteX182" fmla="*/ 3239 w 2312955"/>
                  <a:gd name="connsiteY182" fmla="*/ 594360 h 1783842"/>
                  <a:gd name="connsiteX183" fmla="*/ 0 w 2312955"/>
                  <a:gd name="connsiteY183" fmla="*/ 591884 h 1783842"/>
                  <a:gd name="connsiteX184" fmla="*/ 3239 w 2312955"/>
                  <a:gd name="connsiteY184" fmla="*/ 602361 h 1783842"/>
                  <a:gd name="connsiteX185" fmla="*/ 5143 w 2312955"/>
                  <a:gd name="connsiteY185" fmla="*/ 602647 h 1783842"/>
                  <a:gd name="connsiteX186" fmla="*/ 7429 w 2312955"/>
                  <a:gd name="connsiteY186" fmla="*/ 598932 h 1783842"/>
                  <a:gd name="connsiteX187" fmla="*/ 8572 w 2312955"/>
                  <a:gd name="connsiteY187" fmla="*/ 601504 h 1783842"/>
                  <a:gd name="connsiteX188" fmla="*/ 8477 w 2312955"/>
                  <a:gd name="connsiteY188" fmla="*/ 623030 h 1783842"/>
                  <a:gd name="connsiteX189" fmla="*/ 4763 w 2312955"/>
                  <a:gd name="connsiteY189" fmla="*/ 616649 h 1783842"/>
                  <a:gd name="connsiteX190" fmla="*/ 5239 w 2312955"/>
                  <a:gd name="connsiteY190" fmla="*/ 624745 h 1783842"/>
                  <a:gd name="connsiteX191" fmla="*/ 8572 w 2312955"/>
                  <a:gd name="connsiteY191" fmla="*/ 624554 h 1783842"/>
                  <a:gd name="connsiteX192" fmla="*/ 8668 w 2312955"/>
                  <a:gd name="connsiteY192" fmla="*/ 653987 h 1783842"/>
                  <a:gd name="connsiteX193" fmla="*/ 7144 w 2312955"/>
                  <a:gd name="connsiteY193" fmla="*/ 659130 h 1783842"/>
                  <a:gd name="connsiteX194" fmla="*/ 190 w 2312955"/>
                  <a:gd name="connsiteY194" fmla="*/ 690372 h 1783842"/>
                  <a:gd name="connsiteX195" fmla="*/ 2953 w 2312955"/>
                  <a:gd name="connsiteY195" fmla="*/ 686753 h 1783842"/>
                  <a:gd name="connsiteX196" fmla="*/ 2477 w 2312955"/>
                  <a:gd name="connsiteY196" fmla="*/ 680657 h 1783842"/>
                  <a:gd name="connsiteX197" fmla="*/ 4763 w 2312955"/>
                  <a:gd name="connsiteY197" fmla="*/ 684943 h 1783842"/>
                  <a:gd name="connsiteX198" fmla="*/ 6191 w 2312955"/>
                  <a:gd name="connsiteY198" fmla="*/ 681133 h 1783842"/>
                  <a:gd name="connsiteX199" fmla="*/ 7620 w 2312955"/>
                  <a:gd name="connsiteY199" fmla="*/ 675323 h 1783842"/>
                  <a:gd name="connsiteX200" fmla="*/ 8763 w 2312955"/>
                  <a:gd name="connsiteY200" fmla="*/ 671798 h 1783842"/>
                  <a:gd name="connsiteX201" fmla="*/ 8953 w 2312955"/>
                  <a:gd name="connsiteY201" fmla="*/ 689991 h 1783842"/>
                  <a:gd name="connsiteX202" fmla="*/ 8382 w 2312955"/>
                  <a:gd name="connsiteY202" fmla="*/ 684943 h 1783842"/>
                  <a:gd name="connsiteX203" fmla="*/ 8382 w 2312955"/>
                  <a:gd name="connsiteY203" fmla="*/ 693230 h 1783842"/>
                  <a:gd name="connsiteX204" fmla="*/ 6667 w 2312955"/>
                  <a:gd name="connsiteY204" fmla="*/ 701326 h 1783842"/>
                  <a:gd name="connsiteX205" fmla="*/ 8096 w 2312955"/>
                  <a:gd name="connsiteY205" fmla="*/ 699516 h 1783842"/>
                  <a:gd name="connsiteX206" fmla="*/ 8382 w 2312955"/>
                  <a:gd name="connsiteY206" fmla="*/ 697706 h 1783842"/>
                  <a:gd name="connsiteX207" fmla="*/ 8382 w 2312955"/>
                  <a:gd name="connsiteY207" fmla="*/ 698945 h 1783842"/>
                  <a:gd name="connsiteX208" fmla="*/ 9049 w 2312955"/>
                  <a:gd name="connsiteY208" fmla="*/ 698278 h 1783842"/>
                  <a:gd name="connsiteX209" fmla="*/ 10763 w 2312955"/>
                  <a:gd name="connsiteY209" fmla="*/ 776097 h 1783842"/>
                  <a:gd name="connsiteX210" fmla="*/ 6953 w 2312955"/>
                  <a:gd name="connsiteY210" fmla="*/ 764191 h 1783842"/>
                  <a:gd name="connsiteX211" fmla="*/ 6953 w 2312955"/>
                  <a:gd name="connsiteY211" fmla="*/ 772192 h 1783842"/>
                  <a:gd name="connsiteX212" fmla="*/ 10954 w 2312955"/>
                  <a:gd name="connsiteY212" fmla="*/ 783908 h 1783842"/>
                  <a:gd name="connsiteX213" fmla="*/ 11811 w 2312955"/>
                  <a:gd name="connsiteY213" fmla="*/ 811530 h 1783842"/>
                  <a:gd name="connsiteX214" fmla="*/ 11240 w 2312955"/>
                  <a:gd name="connsiteY214" fmla="*/ 810863 h 1783842"/>
                  <a:gd name="connsiteX215" fmla="*/ 10763 w 2312955"/>
                  <a:gd name="connsiteY215" fmla="*/ 820865 h 1783842"/>
                  <a:gd name="connsiteX216" fmla="*/ 12002 w 2312955"/>
                  <a:gd name="connsiteY216" fmla="*/ 816674 h 1783842"/>
                  <a:gd name="connsiteX217" fmla="*/ 12287 w 2312955"/>
                  <a:gd name="connsiteY217" fmla="*/ 824389 h 1783842"/>
                  <a:gd name="connsiteX218" fmla="*/ 10858 w 2312955"/>
                  <a:gd name="connsiteY218" fmla="*/ 824960 h 1783842"/>
                  <a:gd name="connsiteX219" fmla="*/ 12478 w 2312955"/>
                  <a:gd name="connsiteY219" fmla="*/ 830390 h 1783842"/>
                  <a:gd name="connsiteX220" fmla="*/ 12954 w 2312955"/>
                  <a:gd name="connsiteY220" fmla="*/ 844106 h 1783842"/>
                  <a:gd name="connsiteX221" fmla="*/ 11335 w 2312955"/>
                  <a:gd name="connsiteY221" fmla="*/ 849059 h 1783842"/>
                  <a:gd name="connsiteX222" fmla="*/ 8572 w 2312955"/>
                  <a:gd name="connsiteY222" fmla="*/ 858774 h 1783842"/>
                  <a:gd name="connsiteX223" fmla="*/ 1619 w 2312955"/>
                  <a:gd name="connsiteY223" fmla="*/ 890016 h 1783842"/>
                  <a:gd name="connsiteX224" fmla="*/ 4381 w 2312955"/>
                  <a:gd name="connsiteY224" fmla="*/ 886397 h 1783842"/>
                  <a:gd name="connsiteX225" fmla="*/ 3905 w 2312955"/>
                  <a:gd name="connsiteY225" fmla="*/ 880301 h 1783842"/>
                  <a:gd name="connsiteX226" fmla="*/ 6191 w 2312955"/>
                  <a:gd name="connsiteY226" fmla="*/ 884587 h 1783842"/>
                  <a:gd name="connsiteX227" fmla="*/ 7620 w 2312955"/>
                  <a:gd name="connsiteY227" fmla="*/ 880777 h 1783842"/>
                  <a:gd name="connsiteX228" fmla="*/ 9049 w 2312955"/>
                  <a:gd name="connsiteY228" fmla="*/ 874967 h 1783842"/>
                  <a:gd name="connsiteX229" fmla="*/ 13621 w 2312955"/>
                  <a:gd name="connsiteY229" fmla="*/ 862584 h 1783842"/>
                  <a:gd name="connsiteX230" fmla="*/ 13906 w 2312955"/>
                  <a:gd name="connsiteY230" fmla="*/ 870299 h 1783842"/>
                  <a:gd name="connsiteX231" fmla="*/ 12764 w 2312955"/>
                  <a:gd name="connsiteY231" fmla="*/ 873443 h 1783842"/>
                  <a:gd name="connsiteX232" fmla="*/ 10954 w 2312955"/>
                  <a:gd name="connsiteY232" fmla="*/ 891254 h 1783842"/>
                  <a:gd name="connsiteX233" fmla="*/ 14668 w 2312955"/>
                  <a:gd name="connsiteY233" fmla="*/ 888492 h 1783842"/>
                  <a:gd name="connsiteX234" fmla="*/ 17145 w 2312955"/>
                  <a:gd name="connsiteY234" fmla="*/ 955072 h 1783842"/>
                  <a:gd name="connsiteX235" fmla="*/ 12478 w 2312955"/>
                  <a:gd name="connsiteY235" fmla="*/ 936593 h 1783842"/>
                  <a:gd name="connsiteX236" fmla="*/ 12478 w 2312955"/>
                  <a:gd name="connsiteY236" fmla="*/ 944594 h 1783842"/>
                  <a:gd name="connsiteX237" fmla="*/ 17145 w 2312955"/>
                  <a:gd name="connsiteY237" fmla="*/ 963263 h 1783842"/>
                  <a:gd name="connsiteX238" fmla="*/ 17145 w 2312955"/>
                  <a:gd name="connsiteY238" fmla="*/ 955738 h 1783842"/>
                  <a:gd name="connsiteX239" fmla="*/ 18193 w 2312955"/>
                  <a:gd name="connsiteY239" fmla="*/ 984980 h 1783842"/>
                  <a:gd name="connsiteX240" fmla="*/ 16669 w 2312955"/>
                  <a:gd name="connsiteY240" fmla="*/ 983266 h 1783842"/>
                  <a:gd name="connsiteX241" fmla="*/ 16192 w 2312955"/>
                  <a:gd name="connsiteY241" fmla="*/ 993267 h 1783842"/>
                  <a:gd name="connsiteX242" fmla="*/ 18002 w 2312955"/>
                  <a:gd name="connsiteY242" fmla="*/ 989457 h 1783842"/>
                  <a:gd name="connsiteX243" fmla="*/ 18383 w 2312955"/>
                  <a:gd name="connsiteY243" fmla="*/ 991743 h 1783842"/>
                  <a:gd name="connsiteX244" fmla="*/ 18383 w 2312955"/>
                  <a:gd name="connsiteY244" fmla="*/ 991838 h 1783842"/>
                  <a:gd name="connsiteX245" fmla="*/ 18383 w 2312955"/>
                  <a:gd name="connsiteY245" fmla="*/ 995553 h 1783842"/>
                  <a:gd name="connsiteX246" fmla="*/ 16097 w 2312955"/>
                  <a:gd name="connsiteY246" fmla="*/ 997268 h 1783842"/>
                  <a:gd name="connsiteX247" fmla="*/ 18383 w 2312955"/>
                  <a:gd name="connsiteY247" fmla="*/ 1003649 h 1783842"/>
                  <a:gd name="connsiteX248" fmla="*/ 18574 w 2312955"/>
                  <a:gd name="connsiteY248" fmla="*/ 997649 h 1783842"/>
                  <a:gd name="connsiteX249" fmla="*/ 19145 w 2312955"/>
                  <a:gd name="connsiteY249" fmla="*/ 1013651 h 1783842"/>
                  <a:gd name="connsiteX250" fmla="*/ 16573 w 2312955"/>
                  <a:gd name="connsiteY250" fmla="*/ 1021556 h 1783842"/>
                  <a:gd name="connsiteX251" fmla="*/ 13811 w 2312955"/>
                  <a:gd name="connsiteY251" fmla="*/ 1031272 h 1783842"/>
                  <a:gd name="connsiteX252" fmla="*/ 6858 w 2312955"/>
                  <a:gd name="connsiteY252" fmla="*/ 1062514 h 1783842"/>
                  <a:gd name="connsiteX253" fmla="*/ 9620 w 2312955"/>
                  <a:gd name="connsiteY253" fmla="*/ 1058894 h 1783842"/>
                  <a:gd name="connsiteX254" fmla="*/ 9144 w 2312955"/>
                  <a:gd name="connsiteY254" fmla="*/ 1052798 h 1783842"/>
                  <a:gd name="connsiteX255" fmla="*/ 10192 w 2312955"/>
                  <a:gd name="connsiteY255" fmla="*/ 1054608 h 1783842"/>
                  <a:gd name="connsiteX256" fmla="*/ 12192 w 2312955"/>
                  <a:gd name="connsiteY256" fmla="*/ 1068038 h 1783842"/>
                  <a:gd name="connsiteX257" fmla="*/ 12002 w 2312955"/>
                  <a:gd name="connsiteY257" fmla="*/ 1055465 h 1783842"/>
                  <a:gd name="connsiteX258" fmla="*/ 12859 w 2312955"/>
                  <a:gd name="connsiteY258" fmla="*/ 1053275 h 1783842"/>
                  <a:gd name="connsiteX259" fmla="*/ 14192 w 2312955"/>
                  <a:gd name="connsiteY259" fmla="*/ 1047464 h 1783842"/>
                  <a:gd name="connsiteX260" fmla="*/ 19812 w 2312955"/>
                  <a:gd name="connsiteY260" fmla="*/ 1033082 h 1783842"/>
                  <a:gd name="connsiteX261" fmla="*/ 20003 w 2312955"/>
                  <a:gd name="connsiteY261" fmla="*/ 1039368 h 1783842"/>
                  <a:gd name="connsiteX262" fmla="*/ 17907 w 2312955"/>
                  <a:gd name="connsiteY262" fmla="*/ 1045940 h 1783842"/>
                  <a:gd name="connsiteX263" fmla="*/ 16097 w 2312955"/>
                  <a:gd name="connsiteY263" fmla="*/ 1063752 h 1783842"/>
                  <a:gd name="connsiteX264" fmla="*/ 20765 w 2312955"/>
                  <a:gd name="connsiteY264" fmla="*/ 1059656 h 1783842"/>
                  <a:gd name="connsiteX265" fmla="*/ 21717 w 2312955"/>
                  <a:gd name="connsiteY265" fmla="*/ 1085279 h 1783842"/>
                  <a:gd name="connsiteX266" fmla="*/ 21717 w 2312955"/>
                  <a:gd name="connsiteY266" fmla="*/ 1089660 h 1783842"/>
                  <a:gd name="connsiteX267" fmla="*/ 21336 w 2312955"/>
                  <a:gd name="connsiteY267" fmla="*/ 1090517 h 1783842"/>
                  <a:gd name="connsiteX268" fmla="*/ 21622 w 2312955"/>
                  <a:gd name="connsiteY268" fmla="*/ 1091946 h 1783842"/>
                  <a:gd name="connsiteX269" fmla="*/ 21622 w 2312955"/>
                  <a:gd name="connsiteY269" fmla="*/ 1093375 h 1783842"/>
                  <a:gd name="connsiteX270" fmla="*/ 22003 w 2312955"/>
                  <a:gd name="connsiteY270" fmla="*/ 1092327 h 1783842"/>
                  <a:gd name="connsiteX271" fmla="*/ 22098 w 2312955"/>
                  <a:gd name="connsiteY271" fmla="*/ 1092422 h 1783842"/>
                  <a:gd name="connsiteX272" fmla="*/ 22765 w 2312955"/>
                  <a:gd name="connsiteY272" fmla="*/ 1110139 h 1783842"/>
                  <a:gd name="connsiteX273" fmla="*/ 22098 w 2312955"/>
                  <a:gd name="connsiteY273" fmla="*/ 1101471 h 1783842"/>
                  <a:gd name="connsiteX274" fmla="*/ 23431 w 2312955"/>
                  <a:gd name="connsiteY274" fmla="*/ 1127284 h 1783842"/>
                  <a:gd name="connsiteX275" fmla="*/ 26956 w 2312955"/>
                  <a:gd name="connsiteY275" fmla="*/ 1214533 h 1783842"/>
                  <a:gd name="connsiteX276" fmla="*/ 26860 w 2312955"/>
                  <a:gd name="connsiteY276" fmla="*/ 1226725 h 1783842"/>
                  <a:gd name="connsiteX277" fmla="*/ 27146 w 2312955"/>
                  <a:gd name="connsiteY277" fmla="*/ 1219200 h 1783842"/>
                  <a:gd name="connsiteX278" fmla="*/ 28670 w 2312955"/>
                  <a:gd name="connsiteY278" fmla="*/ 1253109 h 1783842"/>
                  <a:gd name="connsiteX279" fmla="*/ 28289 w 2312955"/>
                  <a:gd name="connsiteY279" fmla="*/ 1253109 h 1783842"/>
                  <a:gd name="connsiteX280" fmla="*/ 26860 w 2312955"/>
                  <a:gd name="connsiteY280" fmla="*/ 1250918 h 1783842"/>
                  <a:gd name="connsiteX281" fmla="*/ 26860 w 2312955"/>
                  <a:gd name="connsiteY281" fmla="*/ 1265015 h 1783842"/>
                  <a:gd name="connsiteX282" fmla="*/ 21717 w 2312955"/>
                  <a:gd name="connsiteY282" fmla="*/ 1260348 h 1783842"/>
                  <a:gd name="connsiteX283" fmla="*/ 21241 w 2312955"/>
                  <a:gd name="connsiteY283" fmla="*/ 1262253 h 1783842"/>
                  <a:gd name="connsiteX284" fmla="*/ 23527 w 2312955"/>
                  <a:gd name="connsiteY284" fmla="*/ 1270635 h 1783842"/>
                  <a:gd name="connsiteX285" fmla="*/ 20765 w 2312955"/>
                  <a:gd name="connsiteY285" fmla="*/ 1266254 h 1783842"/>
                  <a:gd name="connsiteX286" fmla="*/ 17050 w 2312955"/>
                  <a:gd name="connsiteY286" fmla="*/ 1259777 h 1783842"/>
                  <a:gd name="connsiteX287" fmla="*/ 18002 w 2312955"/>
                  <a:gd name="connsiteY287" fmla="*/ 1279970 h 1783842"/>
                  <a:gd name="connsiteX288" fmla="*/ 21241 w 2312955"/>
                  <a:gd name="connsiteY288" fmla="*/ 1270349 h 1783842"/>
                  <a:gd name="connsiteX289" fmla="*/ 21241 w 2312955"/>
                  <a:gd name="connsiteY289" fmla="*/ 1272350 h 1783842"/>
                  <a:gd name="connsiteX290" fmla="*/ 23051 w 2312955"/>
                  <a:gd name="connsiteY290" fmla="*/ 1274636 h 1783842"/>
                  <a:gd name="connsiteX291" fmla="*/ 24479 w 2312955"/>
                  <a:gd name="connsiteY291" fmla="*/ 1282827 h 1783842"/>
                  <a:gd name="connsiteX292" fmla="*/ 24955 w 2312955"/>
                  <a:gd name="connsiteY292" fmla="*/ 1274826 h 1783842"/>
                  <a:gd name="connsiteX293" fmla="*/ 25908 w 2312955"/>
                  <a:gd name="connsiteY293" fmla="*/ 1274921 h 1783842"/>
                  <a:gd name="connsiteX294" fmla="*/ 29051 w 2312955"/>
                  <a:gd name="connsiteY294" fmla="*/ 1261205 h 1783842"/>
                  <a:gd name="connsiteX295" fmla="*/ 29718 w 2312955"/>
                  <a:gd name="connsiteY295" fmla="*/ 1275779 h 1783842"/>
                  <a:gd name="connsiteX296" fmla="*/ 27337 w 2312955"/>
                  <a:gd name="connsiteY296" fmla="*/ 1284542 h 1783842"/>
                  <a:gd name="connsiteX297" fmla="*/ 23431 w 2312955"/>
                  <a:gd name="connsiteY297" fmla="*/ 1297591 h 1783842"/>
                  <a:gd name="connsiteX298" fmla="*/ 15335 w 2312955"/>
                  <a:gd name="connsiteY298" fmla="*/ 1327785 h 1783842"/>
                  <a:gd name="connsiteX299" fmla="*/ 12573 w 2312955"/>
                  <a:gd name="connsiteY299" fmla="*/ 1337501 h 1783842"/>
                  <a:gd name="connsiteX300" fmla="*/ 5620 w 2312955"/>
                  <a:gd name="connsiteY300" fmla="*/ 1368743 h 1783842"/>
                  <a:gd name="connsiteX301" fmla="*/ 8382 w 2312955"/>
                  <a:gd name="connsiteY301" fmla="*/ 1365123 h 1783842"/>
                  <a:gd name="connsiteX302" fmla="*/ 7906 w 2312955"/>
                  <a:gd name="connsiteY302" fmla="*/ 1359027 h 1783842"/>
                  <a:gd name="connsiteX303" fmla="*/ 10192 w 2312955"/>
                  <a:gd name="connsiteY303" fmla="*/ 1363313 h 1783842"/>
                  <a:gd name="connsiteX304" fmla="*/ 11620 w 2312955"/>
                  <a:gd name="connsiteY304" fmla="*/ 1359503 h 1783842"/>
                  <a:gd name="connsiteX305" fmla="*/ 12954 w 2312955"/>
                  <a:gd name="connsiteY305" fmla="*/ 1353693 h 1783842"/>
                  <a:gd name="connsiteX306" fmla="*/ 18955 w 2312955"/>
                  <a:gd name="connsiteY306" fmla="*/ 1338358 h 1783842"/>
                  <a:gd name="connsiteX307" fmla="*/ 21717 w 2312955"/>
                  <a:gd name="connsiteY307" fmla="*/ 1328642 h 1783842"/>
                  <a:gd name="connsiteX308" fmla="*/ 21717 w 2312955"/>
                  <a:gd name="connsiteY308" fmla="*/ 1325690 h 1783842"/>
                  <a:gd name="connsiteX309" fmla="*/ 25622 w 2312955"/>
                  <a:gd name="connsiteY309" fmla="*/ 1325975 h 1783842"/>
                  <a:gd name="connsiteX310" fmla="*/ 24479 w 2312955"/>
                  <a:gd name="connsiteY310" fmla="*/ 1329023 h 1783842"/>
                  <a:gd name="connsiteX311" fmla="*/ 23527 w 2312955"/>
                  <a:gd name="connsiteY311" fmla="*/ 1328928 h 1783842"/>
                  <a:gd name="connsiteX312" fmla="*/ 23051 w 2312955"/>
                  <a:gd name="connsiteY312" fmla="*/ 1330928 h 1783842"/>
                  <a:gd name="connsiteX313" fmla="*/ 19336 w 2312955"/>
                  <a:gd name="connsiteY313" fmla="*/ 1342454 h 1783842"/>
                  <a:gd name="connsiteX314" fmla="*/ 16573 w 2312955"/>
                  <a:gd name="connsiteY314" fmla="*/ 1352169 h 1783842"/>
                  <a:gd name="connsiteX315" fmla="*/ 14764 w 2312955"/>
                  <a:gd name="connsiteY315" fmla="*/ 1369981 h 1783842"/>
                  <a:gd name="connsiteX316" fmla="*/ 29813 w 2312955"/>
                  <a:gd name="connsiteY316" fmla="*/ 1342358 h 1783842"/>
                  <a:gd name="connsiteX317" fmla="*/ 29813 w 2312955"/>
                  <a:gd name="connsiteY317" fmla="*/ 1358741 h 1783842"/>
                  <a:gd name="connsiteX318" fmla="*/ 26860 w 2312955"/>
                  <a:gd name="connsiteY318" fmla="*/ 1367600 h 1783842"/>
                  <a:gd name="connsiteX319" fmla="*/ 23622 w 2312955"/>
                  <a:gd name="connsiteY319" fmla="*/ 1377220 h 1783842"/>
                  <a:gd name="connsiteX320" fmla="*/ 19907 w 2312955"/>
                  <a:gd name="connsiteY320" fmla="*/ 1396841 h 1783842"/>
                  <a:gd name="connsiteX321" fmla="*/ 21336 w 2312955"/>
                  <a:gd name="connsiteY321" fmla="*/ 1401032 h 1783842"/>
                  <a:gd name="connsiteX322" fmla="*/ 23146 w 2312955"/>
                  <a:gd name="connsiteY322" fmla="*/ 1401318 h 1783842"/>
                  <a:gd name="connsiteX323" fmla="*/ 25432 w 2312955"/>
                  <a:gd name="connsiteY323" fmla="*/ 1391603 h 1783842"/>
                  <a:gd name="connsiteX324" fmla="*/ 27241 w 2312955"/>
                  <a:gd name="connsiteY324" fmla="*/ 1389793 h 1783842"/>
                  <a:gd name="connsiteX325" fmla="*/ 29718 w 2312955"/>
                  <a:gd name="connsiteY325" fmla="*/ 1375791 h 1783842"/>
                  <a:gd name="connsiteX326" fmla="*/ 29718 w 2312955"/>
                  <a:gd name="connsiteY326" fmla="*/ 1398175 h 1783842"/>
                  <a:gd name="connsiteX327" fmla="*/ 27622 w 2312955"/>
                  <a:gd name="connsiteY327" fmla="*/ 1397508 h 1783842"/>
                  <a:gd name="connsiteX328" fmla="*/ 29718 w 2312955"/>
                  <a:gd name="connsiteY328" fmla="*/ 1403128 h 1783842"/>
                  <a:gd name="connsiteX329" fmla="*/ 29718 w 2312955"/>
                  <a:gd name="connsiteY329" fmla="*/ 1411034 h 1783842"/>
                  <a:gd name="connsiteX330" fmla="*/ 29242 w 2312955"/>
                  <a:gd name="connsiteY330" fmla="*/ 1409605 h 1783842"/>
                  <a:gd name="connsiteX331" fmla="*/ 27146 w 2312955"/>
                  <a:gd name="connsiteY331" fmla="*/ 1419701 h 1783842"/>
                  <a:gd name="connsiteX332" fmla="*/ 14954 w 2312955"/>
                  <a:gd name="connsiteY332" fmla="*/ 1418273 h 1783842"/>
                  <a:gd name="connsiteX333" fmla="*/ 22860 w 2312955"/>
                  <a:gd name="connsiteY333" fmla="*/ 1428560 h 1783842"/>
                  <a:gd name="connsiteX334" fmla="*/ 16859 w 2312955"/>
                  <a:gd name="connsiteY334" fmla="*/ 1429988 h 1783842"/>
                  <a:gd name="connsiteX335" fmla="*/ 15240 w 2312955"/>
                  <a:gd name="connsiteY335" fmla="*/ 1431131 h 1783842"/>
                  <a:gd name="connsiteX336" fmla="*/ 16859 w 2312955"/>
                  <a:gd name="connsiteY336" fmla="*/ 1435227 h 1783842"/>
                  <a:gd name="connsiteX337" fmla="*/ 20003 w 2312955"/>
                  <a:gd name="connsiteY337" fmla="*/ 1437323 h 1783842"/>
                  <a:gd name="connsiteX338" fmla="*/ 20765 w 2312955"/>
                  <a:gd name="connsiteY338" fmla="*/ 1436370 h 1783842"/>
                  <a:gd name="connsiteX339" fmla="*/ 29813 w 2312955"/>
                  <a:gd name="connsiteY339" fmla="*/ 1429607 h 1783842"/>
                  <a:gd name="connsiteX340" fmla="*/ 29813 w 2312955"/>
                  <a:gd name="connsiteY340" fmla="*/ 1509998 h 1783842"/>
                  <a:gd name="connsiteX341" fmla="*/ 40100 w 2312955"/>
                  <a:gd name="connsiteY341" fmla="*/ 1491234 h 1783842"/>
                  <a:gd name="connsiteX342" fmla="*/ 40100 w 2312955"/>
                  <a:gd name="connsiteY342" fmla="*/ 1758125 h 1783842"/>
                  <a:gd name="connsiteX343" fmla="*/ 209455 w 2312955"/>
                  <a:gd name="connsiteY343" fmla="*/ 1734217 h 1783842"/>
                  <a:gd name="connsiteX344" fmla="*/ 374237 w 2312955"/>
                  <a:gd name="connsiteY344" fmla="*/ 1752886 h 1783842"/>
                  <a:gd name="connsiteX345" fmla="*/ 417862 w 2312955"/>
                  <a:gd name="connsiteY345" fmla="*/ 1759458 h 1783842"/>
                  <a:gd name="connsiteX346" fmla="*/ 429768 w 2312955"/>
                  <a:gd name="connsiteY346" fmla="*/ 1760696 h 1783842"/>
                  <a:gd name="connsiteX347" fmla="*/ 512636 w 2312955"/>
                  <a:gd name="connsiteY347" fmla="*/ 1783842 h 1783842"/>
                  <a:gd name="connsiteX348" fmla="*/ 780002 w 2312955"/>
                  <a:gd name="connsiteY348" fmla="*/ 1783842 h 1783842"/>
                  <a:gd name="connsiteX349" fmla="*/ 819626 w 2312955"/>
                  <a:gd name="connsiteY349" fmla="*/ 1783842 h 1783842"/>
                  <a:gd name="connsiteX350" fmla="*/ 1670114 w 2312955"/>
                  <a:gd name="connsiteY350" fmla="*/ 1783842 h 1783842"/>
                  <a:gd name="connsiteX351" fmla="*/ 1812703 w 2312955"/>
                  <a:gd name="connsiteY351" fmla="*/ 1767554 h 1783842"/>
                  <a:gd name="connsiteX352" fmla="*/ 1894618 w 2312955"/>
                  <a:gd name="connsiteY352" fmla="*/ 1783842 h 1783842"/>
                  <a:gd name="connsiteX353" fmla="*/ 2291048 w 2312955"/>
                  <a:gd name="connsiteY353" fmla="*/ 1783842 h 1783842"/>
                  <a:gd name="connsiteX354" fmla="*/ 2291048 w 2312955"/>
                  <a:gd name="connsiteY354" fmla="*/ 1610201 h 1783842"/>
                  <a:gd name="connsiteX355" fmla="*/ 2274380 w 2312955"/>
                  <a:gd name="connsiteY355" fmla="*/ 1564291 h 1783842"/>
                  <a:gd name="connsiteX356" fmla="*/ 2266664 w 2312955"/>
                  <a:gd name="connsiteY356" fmla="*/ 1520571 h 1783842"/>
                  <a:gd name="connsiteX357" fmla="*/ 2278952 w 2312955"/>
                  <a:gd name="connsiteY357" fmla="*/ 1542002 h 1783842"/>
                  <a:gd name="connsiteX358" fmla="*/ 2276951 w 2312955"/>
                  <a:gd name="connsiteY358" fmla="*/ 1529429 h 1783842"/>
                  <a:gd name="connsiteX359" fmla="*/ 2273903 w 2312955"/>
                  <a:gd name="connsiteY359" fmla="*/ 1531620 h 1783842"/>
                  <a:gd name="connsiteX360" fmla="*/ 2275999 w 2312955"/>
                  <a:gd name="connsiteY360" fmla="*/ 1521047 h 1783842"/>
                  <a:gd name="connsiteX361" fmla="*/ 2273999 w 2312955"/>
                  <a:gd name="connsiteY361" fmla="*/ 1514761 h 1783842"/>
                  <a:gd name="connsiteX362" fmla="*/ 2270950 w 2312955"/>
                  <a:gd name="connsiteY362" fmla="*/ 1508569 h 1783842"/>
                  <a:gd name="connsiteX363" fmla="*/ 2265045 w 2312955"/>
                  <a:gd name="connsiteY363" fmla="*/ 1490663 h 1783842"/>
                  <a:gd name="connsiteX364" fmla="*/ 2265331 w 2312955"/>
                  <a:gd name="connsiteY364" fmla="*/ 1479709 h 1783842"/>
                  <a:gd name="connsiteX365" fmla="*/ 2269998 w 2312955"/>
                  <a:gd name="connsiteY365" fmla="*/ 1491710 h 1783842"/>
                  <a:gd name="connsiteX366" fmla="*/ 2279142 w 2312955"/>
                  <a:gd name="connsiteY366" fmla="*/ 1499997 h 1783842"/>
                  <a:gd name="connsiteX367" fmla="*/ 2269427 w 2312955"/>
                  <a:gd name="connsiteY367" fmla="*/ 1447800 h 1783842"/>
                  <a:gd name="connsiteX368" fmla="*/ 2272665 w 2312955"/>
                  <a:gd name="connsiteY368" fmla="*/ 1431893 h 1783842"/>
                  <a:gd name="connsiteX369" fmla="*/ 2277332 w 2312955"/>
                  <a:gd name="connsiteY369" fmla="*/ 1445324 h 1783842"/>
                  <a:gd name="connsiteX370" fmla="*/ 2282381 w 2312955"/>
                  <a:gd name="connsiteY370" fmla="*/ 1459992 h 1783842"/>
                  <a:gd name="connsiteX371" fmla="*/ 2292477 w 2312955"/>
                  <a:gd name="connsiteY371" fmla="*/ 1476661 h 1783842"/>
                  <a:gd name="connsiteX372" fmla="*/ 2294573 w 2312955"/>
                  <a:gd name="connsiteY372" fmla="*/ 1470279 h 1783842"/>
                  <a:gd name="connsiteX373" fmla="*/ 2294573 w 2312955"/>
                  <a:gd name="connsiteY373" fmla="*/ 1461897 h 1783842"/>
                  <a:gd name="connsiteX374" fmla="*/ 2289524 w 2312955"/>
                  <a:gd name="connsiteY374" fmla="*/ 1451419 h 1783842"/>
                  <a:gd name="connsiteX375" fmla="*/ 2288572 w 2312955"/>
                  <a:gd name="connsiteY375" fmla="*/ 1443038 h 1783842"/>
                  <a:gd name="connsiteX376" fmla="*/ 2279523 w 2312955"/>
                  <a:gd name="connsiteY376" fmla="*/ 1426369 h 1783842"/>
                  <a:gd name="connsiteX377" fmla="*/ 2274856 w 2312955"/>
                  <a:gd name="connsiteY377" fmla="*/ 1422178 h 1783842"/>
                  <a:gd name="connsiteX378" fmla="*/ 2299621 w 2312955"/>
                  <a:gd name="connsiteY378" fmla="*/ 1298734 h 1783842"/>
                  <a:gd name="connsiteX379" fmla="*/ 2292763 w 2312955"/>
                  <a:gd name="connsiteY379" fmla="*/ 1044988 h 1783842"/>
                  <a:gd name="connsiteX380" fmla="*/ 2295811 w 2312955"/>
                  <a:gd name="connsiteY380" fmla="*/ 1056894 h 1783842"/>
                  <a:gd name="connsiteX381" fmla="*/ 2300859 w 2312955"/>
                  <a:gd name="connsiteY381" fmla="*/ 1074611 h 1783842"/>
                  <a:gd name="connsiteX382" fmla="*/ 2310956 w 2312955"/>
                  <a:gd name="connsiteY382" fmla="*/ 1094804 h 1783842"/>
                  <a:gd name="connsiteX383" fmla="*/ 2312956 w 2312955"/>
                  <a:gd name="connsiteY383" fmla="*/ 1087088 h 1783842"/>
                  <a:gd name="connsiteX384" fmla="*/ 2312956 w 2312955"/>
                  <a:gd name="connsiteY384" fmla="*/ 1076897 h 1783842"/>
                  <a:gd name="connsiteX385" fmla="*/ 2307908 w 2312955"/>
                  <a:gd name="connsiteY385" fmla="*/ 1064228 h 1783842"/>
                  <a:gd name="connsiteX386" fmla="*/ 29051 w 2312955"/>
                  <a:gd name="connsiteY386" fmla="*/ 1338739 h 1783842"/>
                  <a:gd name="connsiteX387" fmla="*/ 24384 w 2312955"/>
                  <a:gd name="connsiteY387" fmla="*/ 1348169 h 1783842"/>
                  <a:gd name="connsiteX388" fmla="*/ 23431 w 2312955"/>
                  <a:gd name="connsiteY388" fmla="*/ 1348073 h 1783842"/>
                  <a:gd name="connsiteX389" fmla="*/ 17907 w 2312955"/>
                  <a:gd name="connsiteY389" fmla="*/ 1357408 h 1783842"/>
                  <a:gd name="connsiteX390" fmla="*/ 21145 w 2312955"/>
                  <a:gd name="connsiteY390" fmla="*/ 1347788 h 1783842"/>
                  <a:gd name="connsiteX391" fmla="*/ 22574 w 2312955"/>
                  <a:gd name="connsiteY391" fmla="*/ 1339977 h 1783842"/>
                  <a:gd name="connsiteX392" fmla="*/ 24003 w 2312955"/>
                  <a:gd name="connsiteY392" fmla="*/ 1336072 h 1783842"/>
                  <a:gd name="connsiteX393" fmla="*/ 26289 w 2312955"/>
                  <a:gd name="connsiteY393" fmla="*/ 1332357 h 1783842"/>
                  <a:gd name="connsiteX394" fmla="*/ 28765 w 2312955"/>
                  <a:gd name="connsiteY394" fmla="*/ 1325499 h 1783842"/>
                  <a:gd name="connsiteX395" fmla="*/ 29718 w 2312955"/>
                  <a:gd name="connsiteY395" fmla="*/ 1326356 h 1783842"/>
                  <a:gd name="connsiteX396" fmla="*/ 29718 w 2312955"/>
                  <a:gd name="connsiteY396" fmla="*/ 1335024 h 1783842"/>
                  <a:gd name="connsiteX397" fmla="*/ 29051 w 2312955"/>
                  <a:gd name="connsiteY397" fmla="*/ 1336834 h 1783842"/>
                  <a:gd name="connsiteX398" fmla="*/ 29051 w 2312955"/>
                  <a:gd name="connsiteY398" fmla="*/ 1338834 h 1783842"/>
                  <a:gd name="connsiteX399" fmla="*/ 1190149 w 2312955"/>
                  <a:gd name="connsiteY399" fmla="*/ 32480 h 1783842"/>
                  <a:gd name="connsiteX400" fmla="*/ 1544479 w 2312955"/>
                  <a:gd name="connsiteY400" fmla="*/ 32480 h 1783842"/>
                  <a:gd name="connsiteX401" fmla="*/ 1256633 w 2312955"/>
                  <a:gd name="connsiteY401" fmla="*/ 45053 h 1783842"/>
                  <a:gd name="connsiteX402" fmla="*/ 1190149 w 2312955"/>
                  <a:gd name="connsiteY402" fmla="*/ 32480 h 1783842"/>
                  <a:gd name="connsiteX403" fmla="*/ 2277047 w 2312955"/>
                  <a:gd name="connsiteY403" fmla="*/ 781241 h 1783842"/>
                  <a:gd name="connsiteX404" fmla="*/ 2277047 w 2312955"/>
                  <a:gd name="connsiteY404" fmla="*/ 786384 h 1783842"/>
                  <a:gd name="connsiteX405" fmla="*/ 2282095 w 2312955"/>
                  <a:gd name="connsiteY405" fmla="*/ 816864 h 1783842"/>
                  <a:gd name="connsiteX406" fmla="*/ 2277047 w 2312955"/>
                  <a:gd name="connsiteY406" fmla="*/ 799148 h 1783842"/>
                  <a:gd name="connsiteX407" fmla="*/ 2273046 w 2312955"/>
                  <a:gd name="connsiteY407" fmla="*/ 792004 h 1783842"/>
                  <a:gd name="connsiteX408" fmla="*/ 2275142 w 2312955"/>
                  <a:gd name="connsiteY408" fmla="*/ 768572 h 1783842"/>
                  <a:gd name="connsiteX409" fmla="*/ 2277047 w 2312955"/>
                  <a:gd name="connsiteY409" fmla="*/ 781241 h 1783842"/>
                  <a:gd name="connsiteX410" fmla="*/ 2272856 w 2312955"/>
                  <a:gd name="connsiteY410" fmla="*/ 1484471 h 1783842"/>
                  <a:gd name="connsiteX411" fmla="*/ 2267807 w 2312955"/>
                  <a:gd name="connsiteY411" fmla="*/ 1469803 h 1783842"/>
                  <a:gd name="connsiteX412" fmla="*/ 2265617 w 2312955"/>
                  <a:gd name="connsiteY412" fmla="*/ 1467612 h 1783842"/>
                  <a:gd name="connsiteX413" fmla="*/ 2265998 w 2312955"/>
                  <a:gd name="connsiteY413" fmla="*/ 1462754 h 1783842"/>
                  <a:gd name="connsiteX414" fmla="*/ 2267712 w 2312955"/>
                  <a:gd name="connsiteY414" fmla="*/ 1453896 h 1783842"/>
                  <a:gd name="connsiteX415" fmla="*/ 2267903 w 2312955"/>
                  <a:gd name="connsiteY415" fmla="*/ 1455039 h 1783842"/>
                  <a:gd name="connsiteX416" fmla="*/ 2267903 w 2312955"/>
                  <a:gd name="connsiteY416" fmla="*/ 1459230 h 1783842"/>
                  <a:gd name="connsiteX417" fmla="*/ 2272856 w 2312955"/>
                  <a:gd name="connsiteY417" fmla="*/ 1484376 h 178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312955" h="1783842">
                    <a:moveTo>
                      <a:pt x="2307717" y="1063276"/>
                    </a:moveTo>
                    <a:cubicBezTo>
                      <a:pt x="2306955" y="1061085"/>
                      <a:pt x="2306669" y="1057561"/>
                      <a:pt x="2306669" y="1053084"/>
                    </a:cubicBezTo>
                    <a:cubicBezTo>
                      <a:pt x="2303621" y="1042226"/>
                      <a:pt x="2298764" y="1043273"/>
                      <a:pt x="2297525" y="1032891"/>
                    </a:cubicBezTo>
                    <a:cubicBezTo>
                      <a:pt x="2290477" y="1031843"/>
                      <a:pt x="2290382" y="1013365"/>
                      <a:pt x="2286857" y="1003554"/>
                    </a:cubicBezTo>
                    <a:cubicBezTo>
                      <a:pt x="2284381" y="985552"/>
                      <a:pt x="2282000" y="967550"/>
                      <a:pt x="2279809" y="949643"/>
                    </a:cubicBezTo>
                    <a:cubicBezTo>
                      <a:pt x="2279999" y="949452"/>
                      <a:pt x="2280095" y="949262"/>
                      <a:pt x="2280285" y="949262"/>
                    </a:cubicBezTo>
                    <a:cubicBezTo>
                      <a:pt x="2280285" y="948404"/>
                      <a:pt x="2280285" y="947547"/>
                      <a:pt x="2280285" y="946690"/>
                    </a:cubicBezTo>
                    <a:cubicBezTo>
                      <a:pt x="2279999" y="946690"/>
                      <a:pt x="2279714" y="946690"/>
                      <a:pt x="2279428" y="946690"/>
                    </a:cubicBezTo>
                    <a:cubicBezTo>
                      <a:pt x="2276380" y="920401"/>
                      <a:pt x="2273903" y="894112"/>
                      <a:pt x="2272570" y="867918"/>
                    </a:cubicBezTo>
                    <a:cubicBezTo>
                      <a:pt x="2274094" y="867918"/>
                      <a:pt x="2275427" y="868490"/>
                      <a:pt x="2276285" y="870299"/>
                    </a:cubicBezTo>
                    <a:cubicBezTo>
                      <a:pt x="2277618" y="870395"/>
                      <a:pt x="2277713" y="873538"/>
                      <a:pt x="2279333" y="872776"/>
                    </a:cubicBezTo>
                    <a:cubicBezTo>
                      <a:pt x="2279618" y="872395"/>
                      <a:pt x="2279999" y="872109"/>
                      <a:pt x="2280285" y="871728"/>
                    </a:cubicBezTo>
                    <a:cubicBezTo>
                      <a:pt x="2281047" y="873443"/>
                      <a:pt x="2281809" y="875157"/>
                      <a:pt x="2282571" y="876776"/>
                    </a:cubicBezTo>
                    <a:cubicBezTo>
                      <a:pt x="2282381" y="880301"/>
                      <a:pt x="2282476" y="884396"/>
                      <a:pt x="2280285" y="882872"/>
                    </a:cubicBezTo>
                    <a:cubicBezTo>
                      <a:pt x="2278761" y="886016"/>
                      <a:pt x="2284571" y="892207"/>
                      <a:pt x="2288381" y="890302"/>
                    </a:cubicBezTo>
                    <a:cubicBezTo>
                      <a:pt x="2288000" y="887921"/>
                      <a:pt x="2287524" y="885920"/>
                      <a:pt x="2287048" y="884015"/>
                    </a:cubicBezTo>
                    <a:cubicBezTo>
                      <a:pt x="2287333" y="884492"/>
                      <a:pt x="2287619" y="885063"/>
                      <a:pt x="2288000" y="885539"/>
                    </a:cubicBezTo>
                    <a:cubicBezTo>
                      <a:pt x="2287429" y="880205"/>
                      <a:pt x="2285524" y="878300"/>
                      <a:pt x="2286000" y="870299"/>
                    </a:cubicBezTo>
                    <a:cubicBezTo>
                      <a:pt x="2284571" y="869728"/>
                      <a:pt x="2284286" y="871919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238" y="872681"/>
                      <a:pt x="2283047" y="872871"/>
                      <a:pt x="2282952" y="872871"/>
                    </a:cubicBezTo>
                    <a:cubicBezTo>
                      <a:pt x="2283714" y="872204"/>
                      <a:pt x="2283809" y="870013"/>
                      <a:pt x="2283809" y="867632"/>
                    </a:cubicBezTo>
                    <a:cubicBezTo>
                      <a:pt x="2284857" y="866204"/>
                      <a:pt x="2285714" y="864584"/>
                      <a:pt x="2286381" y="862298"/>
                    </a:cubicBezTo>
                    <a:cubicBezTo>
                      <a:pt x="2286381" y="858203"/>
                      <a:pt x="2285429" y="857345"/>
                      <a:pt x="2284286" y="857441"/>
                    </a:cubicBezTo>
                    <a:cubicBezTo>
                      <a:pt x="2283714" y="856012"/>
                      <a:pt x="2283047" y="854869"/>
                      <a:pt x="2282952" y="852488"/>
                    </a:cubicBezTo>
                    <a:cubicBezTo>
                      <a:pt x="2282285" y="850963"/>
                      <a:pt x="2281714" y="849440"/>
                      <a:pt x="2281047" y="847820"/>
                    </a:cubicBezTo>
                    <a:cubicBezTo>
                      <a:pt x="2281714" y="843153"/>
                      <a:pt x="2282476" y="837819"/>
                      <a:pt x="2282381" y="829247"/>
                    </a:cubicBezTo>
                    <a:cubicBezTo>
                      <a:pt x="2282095" y="829247"/>
                      <a:pt x="2281809" y="829056"/>
                      <a:pt x="2281619" y="829056"/>
                    </a:cubicBezTo>
                    <a:cubicBezTo>
                      <a:pt x="2280190" y="831628"/>
                      <a:pt x="2278761" y="834200"/>
                      <a:pt x="2277332" y="836771"/>
                    </a:cubicBezTo>
                    <a:cubicBezTo>
                      <a:pt x="2275237" y="829532"/>
                      <a:pt x="2273522" y="821341"/>
                      <a:pt x="2271998" y="812768"/>
                    </a:cubicBezTo>
                    <a:cubicBezTo>
                      <a:pt x="2272094" y="808768"/>
                      <a:pt x="2272379" y="804767"/>
                      <a:pt x="2272570" y="800767"/>
                    </a:cubicBezTo>
                    <a:cubicBezTo>
                      <a:pt x="2273046" y="803529"/>
                      <a:pt x="2273427" y="806577"/>
                      <a:pt x="2273903" y="809434"/>
                    </a:cubicBezTo>
                    <a:cubicBezTo>
                      <a:pt x="2276570" y="811911"/>
                      <a:pt x="2277237" y="819626"/>
                      <a:pt x="2278952" y="824579"/>
                    </a:cubicBezTo>
                    <a:cubicBezTo>
                      <a:pt x="2286191" y="819341"/>
                      <a:pt x="2284476" y="827246"/>
                      <a:pt x="2288096" y="834581"/>
                    </a:cubicBezTo>
                    <a:cubicBezTo>
                      <a:pt x="2287333" y="807625"/>
                      <a:pt x="2281714" y="784288"/>
                      <a:pt x="2275904" y="762286"/>
                    </a:cubicBezTo>
                    <a:cubicBezTo>
                      <a:pt x="2276666" y="756285"/>
                      <a:pt x="2277523" y="750284"/>
                      <a:pt x="2278475" y="744284"/>
                    </a:cubicBezTo>
                    <a:cubicBezTo>
                      <a:pt x="2281523" y="751142"/>
                      <a:pt x="2284190" y="758762"/>
                      <a:pt x="2286191" y="768382"/>
                    </a:cubicBezTo>
                    <a:cubicBezTo>
                      <a:pt x="2289905" y="760762"/>
                      <a:pt x="2290763" y="777526"/>
                      <a:pt x="2291239" y="786098"/>
                    </a:cubicBezTo>
                    <a:cubicBezTo>
                      <a:pt x="2297335" y="786003"/>
                      <a:pt x="2299335" y="796195"/>
                      <a:pt x="2301335" y="806291"/>
                    </a:cubicBezTo>
                    <a:cubicBezTo>
                      <a:pt x="2302764" y="805625"/>
                      <a:pt x="2301716" y="798671"/>
                      <a:pt x="2303336" y="798576"/>
                    </a:cubicBezTo>
                    <a:cubicBezTo>
                      <a:pt x="2303336" y="795147"/>
                      <a:pt x="2303336" y="791813"/>
                      <a:pt x="2303336" y="788384"/>
                    </a:cubicBezTo>
                    <a:cubicBezTo>
                      <a:pt x="2301240" y="785146"/>
                      <a:pt x="2298192" y="784479"/>
                      <a:pt x="2298287" y="775716"/>
                    </a:cubicBezTo>
                    <a:cubicBezTo>
                      <a:pt x="2297525" y="773525"/>
                      <a:pt x="2297240" y="770001"/>
                      <a:pt x="2297240" y="765524"/>
                    </a:cubicBezTo>
                    <a:cubicBezTo>
                      <a:pt x="2294192" y="754666"/>
                      <a:pt x="2289334" y="755713"/>
                      <a:pt x="2288096" y="745331"/>
                    </a:cubicBezTo>
                    <a:cubicBezTo>
                      <a:pt x="2283905" y="744760"/>
                      <a:pt x="2282190" y="737997"/>
                      <a:pt x="2280762" y="730568"/>
                    </a:cubicBezTo>
                    <a:cubicBezTo>
                      <a:pt x="2284190" y="712661"/>
                      <a:pt x="2288667" y="694849"/>
                      <a:pt x="2294477" y="677037"/>
                    </a:cubicBezTo>
                    <a:cubicBezTo>
                      <a:pt x="2299621" y="661321"/>
                      <a:pt x="2289810" y="649605"/>
                      <a:pt x="2275808" y="643985"/>
                    </a:cubicBezTo>
                    <a:cubicBezTo>
                      <a:pt x="2280285" y="625316"/>
                      <a:pt x="2285238" y="606743"/>
                      <a:pt x="2290667" y="588359"/>
                    </a:cubicBezTo>
                    <a:lnTo>
                      <a:pt x="2290667" y="281845"/>
                    </a:lnTo>
                    <a:cubicBezTo>
                      <a:pt x="2284762" y="256984"/>
                      <a:pt x="2285333" y="231362"/>
                      <a:pt x="2290667" y="206693"/>
                    </a:cubicBezTo>
                    <a:lnTo>
                      <a:pt x="2290667" y="13145"/>
                    </a:lnTo>
                    <a:lnTo>
                      <a:pt x="2243042" y="13145"/>
                    </a:lnTo>
                    <a:cubicBezTo>
                      <a:pt x="2211038" y="38862"/>
                      <a:pt x="2171414" y="54293"/>
                      <a:pt x="2130933" y="51911"/>
                    </a:cubicBezTo>
                    <a:cubicBezTo>
                      <a:pt x="2019872" y="45530"/>
                      <a:pt x="1910144" y="46768"/>
                      <a:pt x="1800130" y="32576"/>
                    </a:cubicBezTo>
                    <a:lnTo>
                      <a:pt x="2077307" y="32576"/>
                    </a:lnTo>
                    <a:cubicBezTo>
                      <a:pt x="2050161" y="28289"/>
                      <a:pt x="2023967" y="22289"/>
                      <a:pt x="1999012" y="14478"/>
                    </a:cubicBezTo>
                    <a:lnTo>
                      <a:pt x="1716881" y="14669"/>
                    </a:lnTo>
                    <a:cubicBezTo>
                      <a:pt x="1715738" y="14192"/>
                      <a:pt x="1714691" y="13716"/>
                      <a:pt x="1713548" y="13240"/>
                    </a:cubicBezTo>
                    <a:lnTo>
                      <a:pt x="1672685" y="13240"/>
                    </a:lnTo>
                    <a:cubicBezTo>
                      <a:pt x="1671638" y="13811"/>
                      <a:pt x="1670495" y="14192"/>
                      <a:pt x="1669352" y="14764"/>
                    </a:cubicBezTo>
                    <a:lnTo>
                      <a:pt x="1404271" y="14954"/>
                    </a:lnTo>
                    <a:cubicBezTo>
                      <a:pt x="1405414" y="14764"/>
                      <a:pt x="1405890" y="14383"/>
                      <a:pt x="1405033" y="13621"/>
                    </a:cubicBezTo>
                    <a:cubicBezTo>
                      <a:pt x="1402175" y="13621"/>
                      <a:pt x="1399413" y="13621"/>
                      <a:pt x="1396556" y="13621"/>
                    </a:cubicBezTo>
                    <a:cubicBezTo>
                      <a:pt x="1395603" y="13621"/>
                      <a:pt x="1394651" y="13621"/>
                      <a:pt x="1393698" y="13621"/>
                    </a:cubicBezTo>
                    <a:cubicBezTo>
                      <a:pt x="1395698" y="11335"/>
                      <a:pt x="1388745" y="11430"/>
                      <a:pt x="1390745" y="9144"/>
                    </a:cubicBezTo>
                    <a:cubicBezTo>
                      <a:pt x="1384078" y="8858"/>
                      <a:pt x="1378553" y="8287"/>
                      <a:pt x="1376553" y="6858"/>
                    </a:cubicBezTo>
                    <a:cubicBezTo>
                      <a:pt x="1372552" y="6858"/>
                      <a:pt x="1368552" y="6668"/>
                      <a:pt x="1368076" y="7525"/>
                    </a:cubicBezTo>
                    <a:cubicBezTo>
                      <a:pt x="1377887" y="9430"/>
                      <a:pt x="1385126" y="12002"/>
                      <a:pt x="1390745" y="15050"/>
                    </a:cubicBezTo>
                    <a:lnTo>
                      <a:pt x="1276064" y="15050"/>
                    </a:lnTo>
                    <a:cubicBezTo>
                      <a:pt x="1207580" y="9620"/>
                      <a:pt x="1138904" y="5810"/>
                      <a:pt x="1069943" y="7525"/>
                    </a:cubicBezTo>
                    <a:cubicBezTo>
                      <a:pt x="1045940" y="8096"/>
                      <a:pt x="1022033" y="10382"/>
                      <a:pt x="998125" y="13430"/>
                    </a:cubicBezTo>
                    <a:lnTo>
                      <a:pt x="937641" y="13430"/>
                    </a:lnTo>
                    <a:cubicBezTo>
                      <a:pt x="929259" y="8954"/>
                      <a:pt x="922972" y="4096"/>
                      <a:pt x="900303" y="4858"/>
                    </a:cubicBezTo>
                    <a:cubicBezTo>
                      <a:pt x="900017" y="5715"/>
                      <a:pt x="904399" y="6001"/>
                      <a:pt x="900303" y="6382"/>
                    </a:cubicBezTo>
                    <a:cubicBezTo>
                      <a:pt x="897826" y="8763"/>
                      <a:pt x="909638" y="7430"/>
                      <a:pt x="908876" y="9430"/>
                    </a:cubicBezTo>
                    <a:cubicBezTo>
                      <a:pt x="902018" y="9811"/>
                      <a:pt x="902589" y="12192"/>
                      <a:pt x="900398" y="13811"/>
                    </a:cubicBezTo>
                    <a:cubicBezTo>
                      <a:pt x="901922" y="14002"/>
                      <a:pt x="903351" y="14192"/>
                      <a:pt x="904589" y="14383"/>
                    </a:cubicBezTo>
                    <a:cubicBezTo>
                      <a:pt x="903065" y="14954"/>
                      <a:pt x="901541" y="15526"/>
                      <a:pt x="899922" y="16097"/>
                    </a:cubicBezTo>
                    <a:cubicBezTo>
                      <a:pt x="878110" y="27623"/>
                      <a:pt x="854583" y="32861"/>
                      <a:pt x="829342" y="31909"/>
                    </a:cubicBezTo>
                    <a:lnTo>
                      <a:pt x="822579" y="31909"/>
                    </a:lnTo>
                    <a:cubicBezTo>
                      <a:pt x="805434" y="31909"/>
                      <a:pt x="788861" y="29528"/>
                      <a:pt x="772859" y="24956"/>
                    </a:cubicBezTo>
                    <a:cubicBezTo>
                      <a:pt x="771335" y="24956"/>
                      <a:pt x="769811" y="25051"/>
                      <a:pt x="768382" y="25051"/>
                    </a:cubicBezTo>
                    <a:cubicBezTo>
                      <a:pt x="716756" y="25051"/>
                      <a:pt x="665226" y="24479"/>
                      <a:pt x="613601" y="23813"/>
                    </a:cubicBezTo>
                    <a:cubicBezTo>
                      <a:pt x="519970" y="11716"/>
                      <a:pt x="427577" y="4001"/>
                      <a:pt x="330327" y="7334"/>
                    </a:cubicBezTo>
                    <a:cubicBezTo>
                      <a:pt x="324993" y="7525"/>
                      <a:pt x="320231" y="8573"/>
                      <a:pt x="316230" y="10192"/>
                    </a:cubicBezTo>
                    <a:cubicBezTo>
                      <a:pt x="315563" y="9716"/>
                      <a:pt x="314897" y="9239"/>
                      <a:pt x="314039" y="8858"/>
                    </a:cubicBezTo>
                    <a:cubicBezTo>
                      <a:pt x="316325" y="7620"/>
                      <a:pt x="324707" y="6382"/>
                      <a:pt x="316230" y="5048"/>
                    </a:cubicBezTo>
                    <a:cubicBezTo>
                      <a:pt x="313468" y="5144"/>
                      <a:pt x="309277" y="5525"/>
                      <a:pt x="304229" y="6001"/>
                    </a:cubicBezTo>
                    <a:cubicBezTo>
                      <a:pt x="301371" y="5620"/>
                      <a:pt x="298228" y="5429"/>
                      <a:pt x="294799" y="5715"/>
                    </a:cubicBezTo>
                    <a:cubicBezTo>
                      <a:pt x="283559" y="6763"/>
                      <a:pt x="272225" y="7620"/>
                      <a:pt x="260985" y="8668"/>
                    </a:cubicBezTo>
                    <a:cubicBezTo>
                      <a:pt x="254603" y="8668"/>
                      <a:pt x="249746" y="8096"/>
                      <a:pt x="248222" y="6858"/>
                    </a:cubicBezTo>
                    <a:cubicBezTo>
                      <a:pt x="247459" y="5620"/>
                      <a:pt x="250888" y="5620"/>
                      <a:pt x="251079" y="4667"/>
                    </a:cubicBezTo>
                    <a:cubicBezTo>
                      <a:pt x="248603" y="3048"/>
                      <a:pt x="258889" y="953"/>
                      <a:pt x="270129" y="95"/>
                    </a:cubicBezTo>
                    <a:cubicBezTo>
                      <a:pt x="257937" y="191"/>
                      <a:pt x="245840" y="95"/>
                      <a:pt x="233648" y="191"/>
                    </a:cubicBezTo>
                    <a:cubicBezTo>
                      <a:pt x="233648" y="667"/>
                      <a:pt x="233648" y="1143"/>
                      <a:pt x="234029" y="1524"/>
                    </a:cubicBezTo>
                    <a:cubicBezTo>
                      <a:pt x="233839" y="4286"/>
                      <a:pt x="230886" y="3620"/>
                      <a:pt x="234029" y="6001"/>
                    </a:cubicBezTo>
                    <a:cubicBezTo>
                      <a:pt x="223266" y="6477"/>
                      <a:pt x="230410" y="2477"/>
                      <a:pt x="228219" y="762"/>
                    </a:cubicBezTo>
                    <a:cubicBezTo>
                      <a:pt x="228029" y="572"/>
                      <a:pt x="227552" y="381"/>
                      <a:pt x="227171" y="191"/>
                    </a:cubicBezTo>
                    <a:cubicBezTo>
                      <a:pt x="222790" y="191"/>
                      <a:pt x="218313" y="191"/>
                      <a:pt x="213932" y="191"/>
                    </a:cubicBezTo>
                    <a:cubicBezTo>
                      <a:pt x="219075" y="1143"/>
                      <a:pt x="209836" y="3524"/>
                      <a:pt x="205645" y="4191"/>
                    </a:cubicBezTo>
                    <a:cubicBezTo>
                      <a:pt x="198501" y="2381"/>
                      <a:pt x="207550" y="2000"/>
                      <a:pt x="208312" y="191"/>
                    </a:cubicBezTo>
                    <a:cubicBezTo>
                      <a:pt x="178594" y="191"/>
                      <a:pt x="148781" y="191"/>
                      <a:pt x="119062" y="0"/>
                    </a:cubicBezTo>
                    <a:cubicBezTo>
                      <a:pt x="120396" y="1238"/>
                      <a:pt x="121349" y="2572"/>
                      <a:pt x="123444" y="3620"/>
                    </a:cubicBezTo>
                    <a:cubicBezTo>
                      <a:pt x="123634" y="4096"/>
                      <a:pt x="123920" y="4477"/>
                      <a:pt x="126302" y="4382"/>
                    </a:cubicBezTo>
                    <a:cubicBezTo>
                      <a:pt x="126302" y="4096"/>
                      <a:pt x="126302" y="3905"/>
                      <a:pt x="126302" y="3620"/>
                    </a:cubicBezTo>
                    <a:cubicBezTo>
                      <a:pt x="126302" y="2667"/>
                      <a:pt x="126302" y="1619"/>
                      <a:pt x="126302" y="667"/>
                    </a:cubicBezTo>
                    <a:cubicBezTo>
                      <a:pt x="134398" y="667"/>
                      <a:pt x="140684" y="953"/>
                      <a:pt x="143351" y="2286"/>
                    </a:cubicBezTo>
                    <a:cubicBezTo>
                      <a:pt x="139636" y="4096"/>
                      <a:pt x="151733" y="5429"/>
                      <a:pt x="143351" y="6001"/>
                    </a:cubicBezTo>
                    <a:cubicBezTo>
                      <a:pt x="143351" y="6287"/>
                      <a:pt x="143351" y="6477"/>
                      <a:pt x="143351" y="6763"/>
                    </a:cubicBezTo>
                    <a:cubicBezTo>
                      <a:pt x="144971" y="8573"/>
                      <a:pt x="154114" y="8477"/>
                      <a:pt x="160401" y="9144"/>
                    </a:cubicBezTo>
                    <a:cubicBezTo>
                      <a:pt x="167926" y="8954"/>
                      <a:pt x="162878" y="5429"/>
                      <a:pt x="168878" y="4763"/>
                    </a:cubicBezTo>
                    <a:cubicBezTo>
                      <a:pt x="173831" y="5429"/>
                      <a:pt x="177736" y="6477"/>
                      <a:pt x="180308" y="7810"/>
                    </a:cubicBezTo>
                    <a:cubicBezTo>
                      <a:pt x="183642" y="8477"/>
                      <a:pt x="187928" y="8858"/>
                      <a:pt x="194501" y="8668"/>
                    </a:cubicBezTo>
                    <a:cubicBezTo>
                      <a:pt x="192596" y="6668"/>
                      <a:pt x="200311" y="7239"/>
                      <a:pt x="202978" y="6477"/>
                    </a:cubicBezTo>
                    <a:cubicBezTo>
                      <a:pt x="206026" y="6001"/>
                      <a:pt x="216027" y="3715"/>
                      <a:pt x="219932" y="5906"/>
                    </a:cubicBezTo>
                    <a:cubicBezTo>
                      <a:pt x="233362" y="6668"/>
                      <a:pt x="215265" y="10097"/>
                      <a:pt x="214408" y="11811"/>
                    </a:cubicBezTo>
                    <a:cubicBezTo>
                      <a:pt x="214408" y="12097"/>
                      <a:pt x="214408" y="12383"/>
                      <a:pt x="214408" y="12668"/>
                    </a:cubicBezTo>
                    <a:cubicBezTo>
                      <a:pt x="197834" y="14002"/>
                      <a:pt x="181261" y="15050"/>
                      <a:pt x="164687" y="16193"/>
                    </a:cubicBezTo>
                    <a:cubicBezTo>
                      <a:pt x="160115" y="15526"/>
                      <a:pt x="155543" y="14669"/>
                      <a:pt x="151066" y="13621"/>
                    </a:cubicBezTo>
                    <a:lnTo>
                      <a:pt x="132302" y="13621"/>
                    </a:lnTo>
                    <a:cubicBezTo>
                      <a:pt x="134207" y="12573"/>
                      <a:pt x="136208" y="11621"/>
                      <a:pt x="137827" y="10478"/>
                    </a:cubicBezTo>
                    <a:cubicBezTo>
                      <a:pt x="137827" y="9049"/>
                      <a:pt x="130111" y="9430"/>
                      <a:pt x="132016" y="7430"/>
                    </a:cubicBezTo>
                    <a:cubicBezTo>
                      <a:pt x="132016" y="6668"/>
                      <a:pt x="127063" y="6477"/>
                      <a:pt x="126397" y="7430"/>
                    </a:cubicBezTo>
                    <a:cubicBezTo>
                      <a:pt x="126206" y="7906"/>
                      <a:pt x="126016" y="8287"/>
                      <a:pt x="123539" y="8096"/>
                    </a:cubicBezTo>
                    <a:cubicBezTo>
                      <a:pt x="123539" y="8382"/>
                      <a:pt x="123539" y="8573"/>
                      <a:pt x="123539" y="8858"/>
                    </a:cubicBezTo>
                    <a:cubicBezTo>
                      <a:pt x="125349" y="11144"/>
                      <a:pt x="122015" y="12002"/>
                      <a:pt x="121063" y="13526"/>
                    </a:cubicBezTo>
                    <a:lnTo>
                      <a:pt x="64770" y="13526"/>
                    </a:lnTo>
                    <a:cubicBezTo>
                      <a:pt x="64770" y="13526"/>
                      <a:pt x="64484" y="13335"/>
                      <a:pt x="64294" y="13335"/>
                    </a:cubicBezTo>
                    <a:cubicBezTo>
                      <a:pt x="63913" y="13335"/>
                      <a:pt x="63532" y="13430"/>
                      <a:pt x="63151" y="13526"/>
                    </a:cubicBezTo>
                    <a:lnTo>
                      <a:pt x="39815" y="13526"/>
                    </a:lnTo>
                    <a:lnTo>
                      <a:pt x="39815" y="70199"/>
                    </a:lnTo>
                    <a:cubicBezTo>
                      <a:pt x="39815" y="70866"/>
                      <a:pt x="39815" y="71533"/>
                      <a:pt x="39815" y="72200"/>
                    </a:cubicBezTo>
                    <a:cubicBezTo>
                      <a:pt x="39053" y="72390"/>
                      <a:pt x="38386" y="72676"/>
                      <a:pt x="37624" y="72866"/>
                    </a:cubicBezTo>
                    <a:cubicBezTo>
                      <a:pt x="37433" y="67532"/>
                      <a:pt x="37147" y="61817"/>
                      <a:pt x="36766" y="56007"/>
                    </a:cubicBezTo>
                    <a:cubicBezTo>
                      <a:pt x="36004" y="60579"/>
                      <a:pt x="36481" y="66104"/>
                      <a:pt x="36766" y="73152"/>
                    </a:cubicBezTo>
                    <a:cubicBezTo>
                      <a:pt x="34290" y="73819"/>
                      <a:pt x="31814" y="74867"/>
                      <a:pt x="29337" y="75343"/>
                    </a:cubicBezTo>
                    <a:lnTo>
                      <a:pt x="29337" y="248031"/>
                    </a:lnTo>
                    <a:cubicBezTo>
                      <a:pt x="28480" y="243840"/>
                      <a:pt x="27241" y="240221"/>
                      <a:pt x="25908" y="237458"/>
                    </a:cubicBezTo>
                    <a:cubicBezTo>
                      <a:pt x="24479" y="238601"/>
                      <a:pt x="26384" y="241840"/>
                      <a:pt x="25908" y="245459"/>
                    </a:cubicBezTo>
                    <a:cubicBezTo>
                      <a:pt x="27051" y="240506"/>
                      <a:pt x="28384" y="246126"/>
                      <a:pt x="29432" y="253270"/>
                    </a:cubicBezTo>
                    <a:lnTo>
                      <a:pt x="29432" y="270510"/>
                    </a:lnTo>
                    <a:cubicBezTo>
                      <a:pt x="29432" y="270510"/>
                      <a:pt x="29432" y="269938"/>
                      <a:pt x="29242" y="270034"/>
                    </a:cubicBezTo>
                    <a:cubicBezTo>
                      <a:pt x="28099" y="268224"/>
                      <a:pt x="27432" y="264414"/>
                      <a:pt x="26479" y="261652"/>
                    </a:cubicBezTo>
                    <a:cubicBezTo>
                      <a:pt x="26384" y="256889"/>
                      <a:pt x="24384" y="260128"/>
                      <a:pt x="24670" y="263462"/>
                    </a:cubicBezTo>
                    <a:cubicBezTo>
                      <a:pt x="24384" y="271748"/>
                      <a:pt x="26289" y="261557"/>
                      <a:pt x="26956" y="267843"/>
                    </a:cubicBezTo>
                    <a:cubicBezTo>
                      <a:pt x="26384" y="276225"/>
                      <a:pt x="25051" y="267367"/>
                      <a:pt x="23717" y="267462"/>
                    </a:cubicBezTo>
                    <a:cubicBezTo>
                      <a:pt x="22574" y="267938"/>
                      <a:pt x="21431" y="258413"/>
                      <a:pt x="20479" y="264986"/>
                    </a:cubicBezTo>
                    <a:cubicBezTo>
                      <a:pt x="21336" y="269272"/>
                      <a:pt x="23431" y="268605"/>
                      <a:pt x="23717" y="275463"/>
                    </a:cubicBezTo>
                    <a:cubicBezTo>
                      <a:pt x="24003" y="274892"/>
                      <a:pt x="25527" y="270700"/>
                      <a:pt x="25622" y="275749"/>
                    </a:cubicBezTo>
                    <a:cubicBezTo>
                      <a:pt x="26194" y="273749"/>
                      <a:pt x="27337" y="274034"/>
                      <a:pt x="27908" y="272034"/>
                    </a:cubicBezTo>
                    <a:cubicBezTo>
                      <a:pt x="28480" y="272987"/>
                      <a:pt x="28956" y="274511"/>
                      <a:pt x="29528" y="275749"/>
                    </a:cubicBezTo>
                    <a:lnTo>
                      <a:pt x="29528" y="280035"/>
                    </a:lnTo>
                    <a:cubicBezTo>
                      <a:pt x="28956" y="283940"/>
                      <a:pt x="28384" y="287846"/>
                      <a:pt x="27813" y="291846"/>
                    </a:cubicBezTo>
                    <a:cubicBezTo>
                      <a:pt x="26289" y="286321"/>
                      <a:pt x="24479" y="281464"/>
                      <a:pt x="25146" y="289846"/>
                    </a:cubicBezTo>
                    <a:cubicBezTo>
                      <a:pt x="26289" y="292703"/>
                      <a:pt x="24289" y="295751"/>
                      <a:pt x="25622" y="297942"/>
                    </a:cubicBezTo>
                    <a:cubicBezTo>
                      <a:pt x="25622" y="294323"/>
                      <a:pt x="26479" y="294513"/>
                      <a:pt x="27337" y="295561"/>
                    </a:cubicBezTo>
                    <a:cubicBezTo>
                      <a:pt x="26575" y="300990"/>
                      <a:pt x="25908" y="306515"/>
                      <a:pt x="25241" y="311944"/>
                    </a:cubicBezTo>
                    <a:cubicBezTo>
                      <a:pt x="25241" y="311944"/>
                      <a:pt x="25241" y="311944"/>
                      <a:pt x="25241" y="311944"/>
                    </a:cubicBezTo>
                    <a:cubicBezTo>
                      <a:pt x="25051" y="311944"/>
                      <a:pt x="24955" y="311944"/>
                      <a:pt x="24765" y="311944"/>
                    </a:cubicBezTo>
                    <a:cubicBezTo>
                      <a:pt x="24098" y="312325"/>
                      <a:pt x="24384" y="315182"/>
                      <a:pt x="24670" y="317087"/>
                    </a:cubicBezTo>
                    <a:cubicBezTo>
                      <a:pt x="21622" y="342138"/>
                      <a:pt x="19050" y="367570"/>
                      <a:pt x="16954" y="393287"/>
                    </a:cubicBezTo>
                    <a:cubicBezTo>
                      <a:pt x="16764" y="389954"/>
                      <a:pt x="16573" y="386525"/>
                      <a:pt x="16383" y="383000"/>
                    </a:cubicBezTo>
                    <a:cubicBezTo>
                      <a:pt x="15621" y="387572"/>
                      <a:pt x="16097" y="393097"/>
                      <a:pt x="16383" y="400241"/>
                    </a:cubicBezTo>
                    <a:cubicBezTo>
                      <a:pt x="15049" y="417671"/>
                      <a:pt x="13811" y="435292"/>
                      <a:pt x="12859" y="453009"/>
                    </a:cubicBezTo>
                    <a:cubicBezTo>
                      <a:pt x="12859" y="449866"/>
                      <a:pt x="12097" y="446151"/>
                      <a:pt x="11906" y="444722"/>
                    </a:cubicBezTo>
                    <a:cubicBezTo>
                      <a:pt x="10573" y="447389"/>
                      <a:pt x="12002" y="454628"/>
                      <a:pt x="12382" y="456819"/>
                    </a:cubicBezTo>
                    <a:cubicBezTo>
                      <a:pt x="12668" y="456343"/>
                      <a:pt x="12668" y="455581"/>
                      <a:pt x="12764" y="454819"/>
                    </a:cubicBezTo>
                    <a:cubicBezTo>
                      <a:pt x="11906" y="471297"/>
                      <a:pt x="11144" y="487966"/>
                      <a:pt x="10573" y="504634"/>
                    </a:cubicBezTo>
                    <a:cubicBezTo>
                      <a:pt x="10382" y="504349"/>
                      <a:pt x="10192" y="503777"/>
                      <a:pt x="10096" y="502730"/>
                    </a:cubicBezTo>
                    <a:cubicBezTo>
                      <a:pt x="9049" y="504634"/>
                      <a:pt x="9811" y="506635"/>
                      <a:pt x="10382" y="508445"/>
                    </a:cubicBezTo>
                    <a:cubicBezTo>
                      <a:pt x="9620" y="530162"/>
                      <a:pt x="9049" y="552069"/>
                      <a:pt x="8763" y="574167"/>
                    </a:cubicBezTo>
                    <a:cubicBezTo>
                      <a:pt x="7906" y="570357"/>
                      <a:pt x="6763" y="567023"/>
                      <a:pt x="5524" y="564452"/>
                    </a:cubicBezTo>
                    <a:cubicBezTo>
                      <a:pt x="4096" y="565595"/>
                      <a:pt x="6001" y="568833"/>
                      <a:pt x="5524" y="572453"/>
                    </a:cubicBezTo>
                    <a:cubicBezTo>
                      <a:pt x="6001" y="570357"/>
                      <a:pt x="6572" y="570262"/>
                      <a:pt x="7048" y="571309"/>
                    </a:cubicBezTo>
                    <a:cubicBezTo>
                      <a:pt x="4953" y="572929"/>
                      <a:pt x="6286" y="594360"/>
                      <a:pt x="8096" y="589407"/>
                    </a:cubicBezTo>
                    <a:cubicBezTo>
                      <a:pt x="6382" y="583692"/>
                      <a:pt x="9049" y="578358"/>
                      <a:pt x="7334" y="571881"/>
                    </a:cubicBezTo>
                    <a:cubicBezTo>
                      <a:pt x="7810" y="573215"/>
                      <a:pt x="8287" y="575691"/>
                      <a:pt x="8763" y="578453"/>
                    </a:cubicBezTo>
                    <a:cubicBezTo>
                      <a:pt x="8763" y="584454"/>
                      <a:pt x="8763" y="590455"/>
                      <a:pt x="8668" y="596456"/>
                    </a:cubicBezTo>
                    <a:cubicBezTo>
                      <a:pt x="7620" y="594551"/>
                      <a:pt x="6953" y="591217"/>
                      <a:pt x="6096" y="588645"/>
                    </a:cubicBezTo>
                    <a:cubicBezTo>
                      <a:pt x="6001" y="583883"/>
                      <a:pt x="4001" y="587121"/>
                      <a:pt x="4191" y="590455"/>
                    </a:cubicBezTo>
                    <a:cubicBezTo>
                      <a:pt x="3905" y="598742"/>
                      <a:pt x="5810" y="588550"/>
                      <a:pt x="6477" y="594741"/>
                    </a:cubicBezTo>
                    <a:cubicBezTo>
                      <a:pt x="5905" y="603123"/>
                      <a:pt x="4572" y="594265"/>
                      <a:pt x="3239" y="594360"/>
                    </a:cubicBezTo>
                    <a:cubicBezTo>
                      <a:pt x="2095" y="594836"/>
                      <a:pt x="953" y="585311"/>
                      <a:pt x="0" y="591884"/>
                    </a:cubicBezTo>
                    <a:cubicBezTo>
                      <a:pt x="857" y="596170"/>
                      <a:pt x="2953" y="595503"/>
                      <a:pt x="3239" y="602361"/>
                    </a:cubicBezTo>
                    <a:cubicBezTo>
                      <a:pt x="3524" y="601790"/>
                      <a:pt x="5048" y="597599"/>
                      <a:pt x="5143" y="602647"/>
                    </a:cubicBezTo>
                    <a:cubicBezTo>
                      <a:pt x="5715" y="600647"/>
                      <a:pt x="6858" y="600932"/>
                      <a:pt x="7429" y="598932"/>
                    </a:cubicBezTo>
                    <a:cubicBezTo>
                      <a:pt x="7810" y="599599"/>
                      <a:pt x="8191" y="600551"/>
                      <a:pt x="8572" y="601504"/>
                    </a:cubicBezTo>
                    <a:cubicBezTo>
                      <a:pt x="8572" y="608648"/>
                      <a:pt x="8477" y="615791"/>
                      <a:pt x="8477" y="623030"/>
                    </a:cubicBezTo>
                    <a:cubicBezTo>
                      <a:pt x="7144" y="616839"/>
                      <a:pt x="3810" y="606076"/>
                      <a:pt x="4763" y="616649"/>
                    </a:cubicBezTo>
                    <a:cubicBezTo>
                      <a:pt x="5905" y="619506"/>
                      <a:pt x="3905" y="622554"/>
                      <a:pt x="5239" y="624745"/>
                    </a:cubicBezTo>
                    <a:cubicBezTo>
                      <a:pt x="5334" y="618839"/>
                      <a:pt x="7334" y="622745"/>
                      <a:pt x="8572" y="624554"/>
                    </a:cubicBezTo>
                    <a:cubicBezTo>
                      <a:pt x="8572" y="634365"/>
                      <a:pt x="8572" y="644176"/>
                      <a:pt x="8668" y="653987"/>
                    </a:cubicBezTo>
                    <a:cubicBezTo>
                      <a:pt x="8096" y="655415"/>
                      <a:pt x="7525" y="656844"/>
                      <a:pt x="7144" y="659130"/>
                    </a:cubicBezTo>
                    <a:cubicBezTo>
                      <a:pt x="4477" y="667893"/>
                      <a:pt x="1810" y="676751"/>
                      <a:pt x="190" y="690372"/>
                    </a:cubicBezTo>
                    <a:cubicBezTo>
                      <a:pt x="1143" y="689324"/>
                      <a:pt x="1524" y="685609"/>
                      <a:pt x="2953" y="686753"/>
                    </a:cubicBezTo>
                    <a:cubicBezTo>
                      <a:pt x="3048" y="683514"/>
                      <a:pt x="2477" y="683228"/>
                      <a:pt x="2477" y="680657"/>
                    </a:cubicBezTo>
                    <a:cubicBezTo>
                      <a:pt x="2762" y="684181"/>
                      <a:pt x="4667" y="680752"/>
                      <a:pt x="4763" y="684943"/>
                    </a:cubicBezTo>
                    <a:cubicBezTo>
                      <a:pt x="5334" y="684276"/>
                      <a:pt x="5524" y="681514"/>
                      <a:pt x="6191" y="681133"/>
                    </a:cubicBezTo>
                    <a:cubicBezTo>
                      <a:pt x="6667" y="679133"/>
                      <a:pt x="7144" y="677228"/>
                      <a:pt x="7620" y="675323"/>
                    </a:cubicBezTo>
                    <a:cubicBezTo>
                      <a:pt x="8001" y="673989"/>
                      <a:pt x="8382" y="672941"/>
                      <a:pt x="8763" y="671798"/>
                    </a:cubicBezTo>
                    <a:cubicBezTo>
                      <a:pt x="8763" y="677894"/>
                      <a:pt x="8953" y="683895"/>
                      <a:pt x="8953" y="689991"/>
                    </a:cubicBezTo>
                    <a:cubicBezTo>
                      <a:pt x="8572" y="688943"/>
                      <a:pt x="8382" y="687515"/>
                      <a:pt x="8382" y="684943"/>
                    </a:cubicBezTo>
                    <a:cubicBezTo>
                      <a:pt x="7620" y="686181"/>
                      <a:pt x="8191" y="689420"/>
                      <a:pt x="8382" y="693230"/>
                    </a:cubicBezTo>
                    <a:cubicBezTo>
                      <a:pt x="7715" y="694563"/>
                      <a:pt x="6572" y="698373"/>
                      <a:pt x="6667" y="701326"/>
                    </a:cubicBezTo>
                    <a:cubicBezTo>
                      <a:pt x="7334" y="701516"/>
                      <a:pt x="7715" y="700469"/>
                      <a:pt x="8096" y="699516"/>
                    </a:cubicBezTo>
                    <a:cubicBezTo>
                      <a:pt x="8096" y="698468"/>
                      <a:pt x="8191" y="697706"/>
                      <a:pt x="8382" y="697706"/>
                    </a:cubicBezTo>
                    <a:cubicBezTo>
                      <a:pt x="8382" y="698183"/>
                      <a:pt x="8382" y="698563"/>
                      <a:pt x="8382" y="698945"/>
                    </a:cubicBezTo>
                    <a:cubicBezTo>
                      <a:pt x="8763" y="699326"/>
                      <a:pt x="8953" y="698945"/>
                      <a:pt x="9049" y="698278"/>
                    </a:cubicBezTo>
                    <a:cubicBezTo>
                      <a:pt x="9430" y="724091"/>
                      <a:pt x="10001" y="749999"/>
                      <a:pt x="10763" y="776097"/>
                    </a:cubicBezTo>
                    <a:cubicBezTo>
                      <a:pt x="9811" y="771334"/>
                      <a:pt x="8477" y="767239"/>
                      <a:pt x="6953" y="764191"/>
                    </a:cubicBezTo>
                    <a:cubicBezTo>
                      <a:pt x="5524" y="765334"/>
                      <a:pt x="7429" y="768572"/>
                      <a:pt x="6953" y="772192"/>
                    </a:cubicBezTo>
                    <a:cubicBezTo>
                      <a:pt x="8382" y="766286"/>
                      <a:pt x="9906" y="775240"/>
                      <a:pt x="10954" y="783908"/>
                    </a:cubicBezTo>
                    <a:cubicBezTo>
                      <a:pt x="11240" y="793147"/>
                      <a:pt x="11525" y="802291"/>
                      <a:pt x="11811" y="811530"/>
                    </a:cubicBezTo>
                    <a:cubicBezTo>
                      <a:pt x="11620" y="811340"/>
                      <a:pt x="11430" y="810959"/>
                      <a:pt x="11240" y="810863"/>
                    </a:cubicBezTo>
                    <a:cubicBezTo>
                      <a:pt x="10858" y="814388"/>
                      <a:pt x="9811" y="816578"/>
                      <a:pt x="10763" y="820865"/>
                    </a:cubicBezTo>
                    <a:cubicBezTo>
                      <a:pt x="11335" y="820293"/>
                      <a:pt x="11335" y="816769"/>
                      <a:pt x="12002" y="816674"/>
                    </a:cubicBezTo>
                    <a:cubicBezTo>
                      <a:pt x="12002" y="819245"/>
                      <a:pt x="12192" y="821817"/>
                      <a:pt x="12287" y="824389"/>
                    </a:cubicBezTo>
                    <a:cubicBezTo>
                      <a:pt x="11716" y="824008"/>
                      <a:pt x="11049" y="823055"/>
                      <a:pt x="10858" y="824960"/>
                    </a:cubicBezTo>
                    <a:cubicBezTo>
                      <a:pt x="10763" y="829628"/>
                      <a:pt x="11716" y="829723"/>
                      <a:pt x="12478" y="830390"/>
                    </a:cubicBezTo>
                    <a:cubicBezTo>
                      <a:pt x="12668" y="834962"/>
                      <a:pt x="12764" y="839534"/>
                      <a:pt x="12954" y="844106"/>
                    </a:cubicBezTo>
                    <a:cubicBezTo>
                      <a:pt x="12382" y="845725"/>
                      <a:pt x="11906" y="847630"/>
                      <a:pt x="11335" y="849059"/>
                    </a:cubicBezTo>
                    <a:cubicBezTo>
                      <a:pt x="10668" y="853440"/>
                      <a:pt x="9239" y="854488"/>
                      <a:pt x="8572" y="858774"/>
                    </a:cubicBezTo>
                    <a:cubicBezTo>
                      <a:pt x="5905" y="867537"/>
                      <a:pt x="3239" y="876395"/>
                      <a:pt x="1619" y="890016"/>
                    </a:cubicBezTo>
                    <a:cubicBezTo>
                      <a:pt x="2572" y="888968"/>
                      <a:pt x="2953" y="885254"/>
                      <a:pt x="4381" y="886397"/>
                    </a:cubicBezTo>
                    <a:cubicBezTo>
                      <a:pt x="4477" y="883158"/>
                      <a:pt x="3905" y="882872"/>
                      <a:pt x="3905" y="880301"/>
                    </a:cubicBezTo>
                    <a:cubicBezTo>
                      <a:pt x="4191" y="883825"/>
                      <a:pt x="6096" y="880491"/>
                      <a:pt x="6191" y="884587"/>
                    </a:cubicBezTo>
                    <a:cubicBezTo>
                      <a:pt x="6763" y="883920"/>
                      <a:pt x="6953" y="881158"/>
                      <a:pt x="7620" y="880777"/>
                    </a:cubicBezTo>
                    <a:cubicBezTo>
                      <a:pt x="8096" y="878777"/>
                      <a:pt x="8572" y="876872"/>
                      <a:pt x="9049" y="874967"/>
                    </a:cubicBezTo>
                    <a:cubicBezTo>
                      <a:pt x="10382" y="869823"/>
                      <a:pt x="12002" y="866013"/>
                      <a:pt x="13621" y="862584"/>
                    </a:cubicBezTo>
                    <a:cubicBezTo>
                      <a:pt x="13716" y="865156"/>
                      <a:pt x="13811" y="867728"/>
                      <a:pt x="13906" y="870299"/>
                    </a:cubicBezTo>
                    <a:cubicBezTo>
                      <a:pt x="13526" y="871252"/>
                      <a:pt x="13049" y="872204"/>
                      <a:pt x="12764" y="873443"/>
                    </a:cubicBezTo>
                    <a:cubicBezTo>
                      <a:pt x="13716" y="887825"/>
                      <a:pt x="12287" y="884396"/>
                      <a:pt x="10954" y="891254"/>
                    </a:cubicBezTo>
                    <a:cubicBezTo>
                      <a:pt x="12192" y="890969"/>
                      <a:pt x="13430" y="889921"/>
                      <a:pt x="14668" y="888492"/>
                    </a:cubicBezTo>
                    <a:cubicBezTo>
                      <a:pt x="15526" y="910590"/>
                      <a:pt x="16288" y="932879"/>
                      <a:pt x="17145" y="955072"/>
                    </a:cubicBezTo>
                    <a:cubicBezTo>
                      <a:pt x="16573" y="947452"/>
                      <a:pt x="14573" y="940975"/>
                      <a:pt x="12478" y="936593"/>
                    </a:cubicBezTo>
                    <a:cubicBezTo>
                      <a:pt x="11049" y="937736"/>
                      <a:pt x="12954" y="940975"/>
                      <a:pt x="12478" y="944594"/>
                    </a:cubicBezTo>
                    <a:cubicBezTo>
                      <a:pt x="14288" y="937070"/>
                      <a:pt x="16383" y="953929"/>
                      <a:pt x="17145" y="963263"/>
                    </a:cubicBezTo>
                    <a:cubicBezTo>
                      <a:pt x="17335" y="960692"/>
                      <a:pt x="17335" y="958215"/>
                      <a:pt x="17145" y="955738"/>
                    </a:cubicBezTo>
                    <a:cubicBezTo>
                      <a:pt x="17526" y="965454"/>
                      <a:pt x="17907" y="975170"/>
                      <a:pt x="18193" y="984980"/>
                    </a:cubicBezTo>
                    <a:cubicBezTo>
                      <a:pt x="17716" y="984313"/>
                      <a:pt x="17240" y="983552"/>
                      <a:pt x="16669" y="983266"/>
                    </a:cubicBezTo>
                    <a:cubicBezTo>
                      <a:pt x="16288" y="986790"/>
                      <a:pt x="15240" y="988981"/>
                      <a:pt x="16192" y="993267"/>
                    </a:cubicBezTo>
                    <a:cubicBezTo>
                      <a:pt x="16954" y="992505"/>
                      <a:pt x="16573" y="986981"/>
                      <a:pt x="18002" y="989457"/>
                    </a:cubicBezTo>
                    <a:cubicBezTo>
                      <a:pt x="18288" y="989648"/>
                      <a:pt x="18383" y="990600"/>
                      <a:pt x="18383" y="991743"/>
                    </a:cubicBezTo>
                    <a:cubicBezTo>
                      <a:pt x="18383" y="991743"/>
                      <a:pt x="18383" y="991743"/>
                      <a:pt x="18383" y="991838"/>
                    </a:cubicBezTo>
                    <a:cubicBezTo>
                      <a:pt x="18383" y="992981"/>
                      <a:pt x="18383" y="994410"/>
                      <a:pt x="18383" y="995553"/>
                    </a:cubicBezTo>
                    <a:cubicBezTo>
                      <a:pt x="18193" y="999173"/>
                      <a:pt x="16383" y="994124"/>
                      <a:pt x="16097" y="997268"/>
                    </a:cubicBezTo>
                    <a:cubicBezTo>
                      <a:pt x="15907" y="1003363"/>
                      <a:pt x="17621" y="1001649"/>
                      <a:pt x="18383" y="1003649"/>
                    </a:cubicBezTo>
                    <a:cubicBezTo>
                      <a:pt x="18002" y="1001268"/>
                      <a:pt x="18193" y="999268"/>
                      <a:pt x="18574" y="997649"/>
                    </a:cubicBezTo>
                    <a:cubicBezTo>
                      <a:pt x="18764" y="1002983"/>
                      <a:pt x="18955" y="1008317"/>
                      <a:pt x="19145" y="1013651"/>
                    </a:cubicBezTo>
                    <a:cubicBezTo>
                      <a:pt x="18288" y="1016318"/>
                      <a:pt x="17526" y="1019270"/>
                      <a:pt x="16573" y="1021556"/>
                    </a:cubicBezTo>
                    <a:cubicBezTo>
                      <a:pt x="15907" y="1025938"/>
                      <a:pt x="14478" y="1026986"/>
                      <a:pt x="13811" y="1031272"/>
                    </a:cubicBezTo>
                    <a:cubicBezTo>
                      <a:pt x="11144" y="1040035"/>
                      <a:pt x="8477" y="1048893"/>
                      <a:pt x="6858" y="1062514"/>
                    </a:cubicBezTo>
                    <a:cubicBezTo>
                      <a:pt x="7810" y="1061466"/>
                      <a:pt x="8191" y="1057751"/>
                      <a:pt x="9620" y="1058894"/>
                    </a:cubicBezTo>
                    <a:cubicBezTo>
                      <a:pt x="9715" y="1055656"/>
                      <a:pt x="9144" y="1055370"/>
                      <a:pt x="9144" y="1052798"/>
                    </a:cubicBezTo>
                    <a:cubicBezTo>
                      <a:pt x="9239" y="1054322"/>
                      <a:pt x="9715" y="1054513"/>
                      <a:pt x="10192" y="1054608"/>
                    </a:cubicBezTo>
                    <a:cubicBezTo>
                      <a:pt x="9811" y="1061180"/>
                      <a:pt x="10954" y="1071753"/>
                      <a:pt x="12192" y="1068038"/>
                    </a:cubicBezTo>
                    <a:cubicBezTo>
                      <a:pt x="10858" y="1063847"/>
                      <a:pt x="12002" y="1059847"/>
                      <a:pt x="12002" y="1055465"/>
                    </a:cubicBezTo>
                    <a:cubicBezTo>
                      <a:pt x="12192" y="1054513"/>
                      <a:pt x="12478" y="1053465"/>
                      <a:pt x="12859" y="1053275"/>
                    </a:cubicBezTo>
                    <a:cubicBezTo>
                      <a:pt x="13335" y="1051274"/>
                      <a:pt x="13811" y="1049369"/>
                      <a:pt x="14192" y="1047464"/>
                    </a:cubicBezTo>
                    <a:cubicBezTo>
                      <a:pt x="15716" y="1041273"/>
                      <a:pt x="17716" y="1036892"/>
                      <a:pt x="19812" y="1033082"/>
                    </a:cubicBezTo>
                    <a:cubicBezTo>
                      <a:pt x="19812" y="1035177"/>
                      <a:pt x="20003" y="1037273"/>
                      <a:pt x="20003" y="1039368"/>
                    </a:cubicBezTo>
                    <a:cubicBezTo>
                      <a:pt x="19336" y="1041845"/>
                      <a:pt x="18574" y="1043559"/>
                      <a:pt x="17907" y="1045940"/>
                    </a:cubicBezTo>
                    <a:cubicBezTo>
                      <a:pt x="18859" y="1060323"/>
                      <a:pt x="17431" y="1056894"/>
                      <a:pt x="16097" y="1063752"/>
                    </a:cubicBezTo>
                    <a:cubicBezTo>
                      <a:pt x="17716" y="1063466"/>
                      <a:pt x="19240" y="1061752"/>
                      <a:pt x="20765" y="1059656"/>
                    </a:cubicBezTo>
                    <a:cubicBezTo>
                      <a:pt x="21050" y="1068229"/>
                      <a:pt x="21431" y="1076801"/>
                      <a:pt x="21717" y="1085279"/>
                    </a:cubicBezTo>
                    <a:cubicBezTo>
                      <a:pt x="21717" y="1086707"/>
                      <a:pt x="21717" y="1088041"/>
                      <a:pt x="21717" y="1089660"/>
                    </a:cubicBezTo>
                    <a:cubicBezTo>
                      <a:pt x="21622" y="1089946"/>
                      <a:pt x="21431" y="1090232"/>
                      <a:pt x="21336" y="1090517"/>
                    </a:cubicBezTo>
                    <a:cubicBezTo>
                      <a:pt x="21336" y="1091279"/>
                      <a:pt x="21527" y="1091756"/>
                      <a:pt x="21622" y="1091946"/>
                    </a:cubicBezTo>
                    <a:cubicBezTo>
                      <a:pt x="21622" y="1092422"/>
                      <a:pt x="21622" y="1092803"/>
                      <a:pt x="21622" y="1093375"/>
                    </a:cubicBezTo>
                    <a:cubicBezTo>
                      <a:pt x="21812" y="1092708"/>
                      <a:pt x="21907" y="1092518"/>
                      <a:pt x="22003" y="1092327"/>
                    </a:cubicBezTo>
                    <a:cubicBezTo>
                      <a:pt x="22003" y="1092327"/>
                      <a:pt x="22003" y="1092422"/>
                      <a:pt x="22098" y="1092422"/>
                    </a:cubicBezTo>
                    <a:cubicBezTo>
                      <a:pt x="22289" y="1098328"/>
                      <a:pt x="22574" y="1104233"/>
                      <a:pt x="22765" y="1110139"/>
                    </a:cubicBezTo>
                    <a:cubicBezTo>
                      <a:pt x="22289" y="1107853"/>
                      <a:pt x="21907" y="1105091"/>
                      <a:pt x="22098" y="1101471"/>
                    </a:cubicBezTo>
                    <a:cubicBezTo>
                      <a:pt x="21622" y="1106519"/>
                      <a:pt x="21622" y="1124426"/>
                      <a:pt x="23431" y="1127284"/>
                    </a:cubicBezTo>
                    <a:cubicBezTo>
                      <a:pt x="24575" y="1156430"/>
                      <a:pt x="25717" y="1185482"/>
                      <a:pt x="26956" y="1214533"/>
                    </a:cubicBezTo>
                    <a:cubicBezTo>
                      <a:pt x="26194" y="1219772"/>
                      <a:pt x="24384" y="1223296"/>
                      <a:pt x="26860" y="1226725"/>
                    </a:cubicBezTo>
                    <a:cubicBezTo>
                      <a:pt x="26670" y="1222915"/>
                      <a:pt x="26860" y="1220629"/>
                      <a:pt x="27146" y="1219200"/>
                    </a:cubicBezTo>
                    <a:cubicBezTo>
                      <a:pt x="27622" y="1230535"/>
                      <a:pt x="28194" y="1241774"/>
                      <a:pt x="28670" y="1253109"/>
                    </a:cubicBezTo>
                    <a:cubicBezTo>
                      <a:pt x="28575" y="1253109"/>
                      <a:pt x="28384" y="1253109"/>
                      <a:pt x="28289" y="1253109"/>
                    </a:cubicBezTo>
                    <a:cubicBezTo>
                      <a:pt x="27622" y="1253109"/>
                      <a:pt x="27241" y="1252061"/>
                      <a:pt x="26860" y="1250918"/>
                    </a:cubicBezTo>
                    <a:cubicBezTo>
                      <a:pt x="25908" y="1259491"/>
                      <a:pt x="26479" y="1255490"/>
                      <a:pt x="26860" y="1265015"/>
                    </a:cubicBezTo>
                    <a:cubicBezTo>
                      <a:pt x="24670" y="1264730"/>
                      <a:pt x="24003" y="1254728"/>
                      <a:pt x="21717" y="1260348"/>
                    </a:cubicBezTo>
                    <a:cubicBezTo>
                      <a:pt x="21431" y="1260348"/>
                      <a:pt x="21145" y="1260539"/>
                      <a:pt x="21241" y="1262253"/>
                    </a:cubicBezTo>
                    <a:cubicBezTo>
                      <a:pt x="22193" y="1264444"/>
                      <a:pt x="23241" y="1265968"/>
                      <a:pt x="23527" y="1270635"/>
                    </a:cubicBezTo>
                    <a:cubicBezTo>
                      <a:pt x="22193" y="1268540"/>
                      <a:pt x="21241" y="1267492"/>
                      <a:pt x="20765" y="1266254"/>
                    </a:cubicBezTo>
                    <a:cubicBezTo>
                      <a:pt x="19431" y="1264349"/>
                      <a:pt x="18478" y="1261110"/>
                      <a:pt x="17050" y="1259777"/>
                    </a:cubicBezTo>
                    <a:cubicBezTo>
                      <a:pt x="19050" y="1263968"/>
                      <a:pt x="16764" y="1274826"/>
                      <a:pt x="18002" y="1279970"/>
                    </a:cubicBezTo>
                    <a:cubicBezTo>
                      <a:pt x="18002" y="1271778"/>
                      <a:pt x="19717" y="1271778"/>
                      <a:pt x="21241" y="1270349"/>
                    </a:cubicBezTo>
                    <a:cubicBezTo>
                      <a:pt x="21241" y="1271016"/>
                      <a:pt x="21241" y="1271683"/>
                      <a:pt x="21241" y="1272350"/>
                    </a:cubicBezTo>
                    <a:cubicBezTo>
                      <a:pt x="22384" y="1275112"/>
                      <a:pt x="22669" y="1271492"/>
                      <a:pt x="23051" y="1274636"/>
                    </a:cubicBezTo>
                    <a:cubicBezTo>
                      <a:pt x="24193" y="1277588"/>
                      <a:pt x="23336" y="1286542"/>
                      <a:pt x="24479" y="1282827"/>
                    </a:cubicBezTo>
                    <a:cubicBezTo>
                      <a:pt x="24860" y="1281113"/>
                      <a:pt x="24955" y="1278350"/>
                      <a:pt x="24955" y="1274826"/>
                    </a:cubicBezTo>
                    <a:cubicBezTo>
                      <a:pt x="25336" y="1276064"/>
                      <a:pt x="25813" y="1277398"/>
                      <a:pt x="25908" y="1274921"/>
                    </a:cubicBezTo>
                    <a:cubicBezTo>
                      <a:pt x="26765" y="1269587"/>
                      <a:pt x="28003" y="1265682"/>
                      <a:pt x="29051" y="1261205"/>
                    </a:cubicBezTo>
                    <a:cubicBezTo>
                      <a:pt x="29242" y="1266063"/>
                      <a:pt x="29528" y="1270921"/>
                      <a:pt x="29718" y="1275779"/>
                    </a:cubicBezTo>
                    <a:cubicBezTo>
                      <a:pt x="28956" y="1278731"/>
                      <a:pt x="28099" y="1281589"/>
                      <a:pt x="27337" y="1284542"/>
                    </a:cubicBezTo>
                    <a:cubicBezTo>
                      <a:pt x="24384" y="1287971"/>
                      <a:pt x="22098" y="1291685"/>
                      <a:pt x="23431" y="1297591"/>
                    </a:cubicBezTo>
                    <a:cubicBezTo>
                      <a:pt x="21145" y="1309688"/>
                      <a:pt x="18478" y="1319879"/>
                      <a:pt x="15335" y="1327785"/>
                    </a:cubicBezTo>
                    <a:cubicBezTo>
                      <a:pt x="14668" y="1332167"/>
                      <a:pt x="13240" y="1333214"/>
                      <a:pt x="12573" y="1337501"/>
                    </a:cubicBezTo>
                    <a:cubicBezTo>
                      <a:pt x="9906" y="1346264"/>
                      <a:pt x="7239" y="1355122"/>
                      <a:pt x="5620" y="1368743"/>
                    </a:cubicBezTo>
                    <a:cubicBezTo>
                      <a:pt x="6572" y="1367695"/>
                      <a:pt x="6953" y="1363980"/>
                      <a:pt x="8382" y="1365123"/>
                    </a:cubicBezTo>
                    <a:cubicBezTo>
                      <a:pt x="8477" y="1361885"/>
                      <a:pt x="7906" y="1361599"/>
                      <a:pt x="7906" y="1359027"/>
                    </a:cubicBezTo>
                    <a:cubicBezTo>
                      <a:pt x="8191" y="1362551"/>
                      <a:pt x="10096" y="1359122"/>
                      <a:pt x="10192" y="1363313"/>
                    </a:cubicBezTo>
                    <a:cubicBezTo>
                      <a:pt x="10763" y="1362647"/>
                      <a:pt x="10954" y="1359884"/>
                      <a:pt x="11620" y="1359503"/>
                    </a:cubicBezTo>
                    <a:cubicBezTo>
                      <a:pt x="12097" y="1357503"/>
                      <a:pt x="12573" y="1355598"/>
                      <a:pt x="12954" y="1353693"/>
                    </a:cubicBezTo>
                    <a:cubicBezTo>
                      <a:pt x="14668" y="1347121"/>
                      <a:pt x="16764" y="1342454"/>
                      <a:pt x="18955" y="1338358"/>
                    </a:cubicBezTo>
                    <a:cubicBezTo>
                      <a:pt x="19431" y="1333024"/>
                      <a:pt x="20860" y="1331976"/>
                      <a:pt x="21717" y="1328642"/>
                    </a:cubicBezTo>
                    <a:cubicBezTo>
                      <a:pt x="21717" y="1327690"/>
                      <a:pt x="21717" y="1326737"/>
                      <a:pt x="21717" y="1325690"/>
                    </a:cubicBezTo>
                    <a:cubicBezTo>
                      <a:pt x="22860" y="1325975"/>
                      <a:pt x="24193" y="1325975"/>
                      <a:pt x="25622" y="1325975"/>
                    </a:cubicBezTo>
                    <a:cubicBezTo>
                      <a:pt x="25241" y="1326833"/>
                      <a:pt x="24860" y="1327785"/>
                      <a:pt x="24479" y="1329023"/>
                    </a:cubicBezTo>
                    <a:cubicBezTo>
                      <a:pt x="24193" y="1329023"/>
                      <a:pt x="23908" y="1329023"/>
                      <a:pt x="23527" y="1328928"/>
                    </a:cubicBezTo>
                    <a:cubicBezTo>
                      <a:pt x="23527" y="1330643"/>
                      <a:pt x="23336" y="1330833"/>
                      <a:pt x="23051" y="1330928"/>
                    </a:cubicBezTo>
                    <a:cubicBezTo>
                      <a:pt x="22669" y="1338548"/>
                      <a:pt x="20860" y="1340072"/>
                      <a:pt x="19336" y="1342454"/>
                    </a:cubicBezTo>
                    <a:cubicBezTo>
                      <a:pt x="18859" y="1347788"/>
                      <a:pt x="17431" y="1348835"/>
                      <a:pt x="16573" y="1352169"/>
                    </a:cubicBezTo>
                    <a:cubicBezTo>
                      <a:pt x="17526" y="1366552"/>
                      <a:pt x="16097" y="1363123"/>
                      <a:pt x="14764" y="1369981"/>
                    </a:cubicBezTo>
                    <a:cubicBezTo>
                      <a:pt x="20479" y="1368838"/>
                      <a:pt x="25241" y="1354931"/>
                      <a:pt x="29813" y="1342358"/>
                    </a:cubicBezTo>
                    <a:lnTo>
                      <a:pt x="29813" y="1358741"/>
                    </a:lnTo>
                    <a:cubicBezTo>
                      <a:pt x="28956" y="1362170"/>
                      <a:pt x="28003" y="1365218"/>
                      <a:pt x="26860" y="1367600"/>
                    </a:cubicBezTo>
                    <a:cubicBezTo>
                      <a:pt x="28289" y="1375220"/>
                      <a:pt x="25146" y="1376458"/>
                      <a:pt x="23622" y="1377220"/>
                    </a:cubicBezTo>
                    <a:cubicBezTo>
                      <a:pt x="23622" y="1389221"/>
                      <a:pt x="21812" y="1393031"/>
                      <a:pt x="19907" y="1396841"/>
                    </a:cubicBezTo>
                    <a:cubicBezTo>
                      <a:pt x="20003" y="1399794"/>
                      <a:pt x="21336" y="1397699"/>
                      <a:pt x="21336" y="1401032"/>
                    </a:cubicBezTo>
                    <a:cubicBezTo>
                      <a:pt x="21907" y="1401032"/>
                      <a:pt x="22574" y="1401223"/>
                      <a:pt x="23146" y="1401318"/>
                    </a:cubicBezTo>
                    <a:cubicBezTo>
                      <a:pt x="23717" y="1397222"/>
                      <a:pt x="23908" y="1391222"/>
                      <a:pt x="25432" y="1391603"/>
                    </a:cubicBezTo>
                    <a:cubicBezTo>
                      <a:pt x="25813" y="1390079"/>
                      <a:pt x="26479" y="1389602"/>
                      <a:pt x="27241" y="1389793"/>
                    </a:cubicBezTo>
                    <a:cubicBezTo>
                      <a:pt x="28670" y="1385697"/>
                      <a:pt x="28956" y="1379792"/>
                      <a:pt x="29718" y="1375791"/>
                    </a:cubicBezTo>
                    <a:lnTo>
                      <a:pt x="29718" y="1398175"/>
                    </a:lnTo>
                    <a:cubicBezTo>
                      <a:pt x="29051" y="1397889"/>
                      <a:pt x="28289" y="1397984"/>
                      <a:pt x="27622" y="1397508"/>
                    </a:cubicBezTo>
                    <a:cubicBezTo>
                      <a:pt x="26956" y="1401032"/>
                      <a:pt x="28480" y="1401890"/>
                      <a:pt x="29718" y="1403128"/>
                    </a:cubicBezTo>
                    <a:lnTo>
                      <a:pt x="29718" y="1411034"/>
                    </a:lnTo>
                    <a:cubicBezTo>
                      <a:pt x="29528" y="1410557"/>
                      <a:pt x="29432" y="1410176"/>
                      <a:pt x="29242" y="1409605"/>
                    </a:cubicBezTo>
                    <a:cubicBezTo>
                      <a:pt x="28289" y="1411891"/>
                      <a:pt x="27527" y="1415796"/>
                      <a:pt x="27146" y="1419701"/>
                    </a:cubicBezTo>
                    <a:cubicBezTo>
                      <a:pt x="22669" y="1417606"/>
                      <a:pt x="17812" y="1416368"/>
                      <a:pt x="14954" y="1418273"/>
                    </a:cubicBezTo>
                    <a:cubicBezTo>
                      <a:pt x="19526" y="1419320"/>
                      <a:pt x="22098" y="1422749"/>
                      <a:pt x="22860" y="1428560"/>
                    </a:cubicBezTo>
                    <a:cubicBezTo>
                      <a:pt x="20669" y="1428845"/>
                      <a:pt x="17621" y="1427893"/>
                      <a:pt x="16859" y="1429988"/>
                    </a:cubicBezTo>
                    <a:cubicBezTo>
                      <a:pt x="16192" y="1430274"/>
                      <a:pt x="15621" y="1430560"/>
                      <a:pt x="15240" y="1431131"/>
                    </a:cubicBezTo>
                    <a:cubicBezTo>
                      <a:pt x="15240" y="1433132"/>
                      <a:pt x="16573" y="1433608"/>
                      <a:pt x="16859" y="1435227"/>
                    </a:cubicBezTo>
                    <a:cubicBezTo>
                      <a:pt x="17240" y="1436846"/>
                      <a:pt x="18193" y="1437608"/>
                      <a:pt x="20003" y="1437323"/>
                    </a:cubicBezTo>
                    <a:cubicBezTo>
                      <a:pt x="20193" y="1436942"/>
                      <a:pt x="20574" y="1436751"/>
                      <a:pt x="20765" y="1436370"/>
                    </a:cubicBezTo>
                    <a:cubicBezTo>
                      <a:pt x="23717" y="1437513"/>
                      <a:pt x="26765" y="1433322"/>
                      <a:pt x="29813" y="1429607"/>
                    </a:cubicBezTo>
                    <a:lnTo>
                      <a:pt x="29813" y="1509998"/>
                    </a:lnTo>
                    <a:cubicBezTo>
                      <a:pt x="33242" y="1503426"/>
                      <a:pt x="36671" y="1497235"/>
                      <a:pt x="40100" y="1491234"/>
                    </a:cubicBezTo>
                    <a:lnTo>
                      <a:pt x="40100" y="1758125"/>
                    </a:lnTo>
                    <a:cubicBezTo>
                      <a:pt x="92964" y="1738598"/>
                      <a:pt x="151733" y="1732026"/>
                      <a:pt x="209455" y="1734217"/>
                    </a:cubicBezTo>
                    <a:cubicBezTo>
                      <a:pt x="264605" y="1736312"/>
                      <a:pt x="319754" y="1744980"/>
                      <a:pt x="374237" y="1752886"/>
                    </a:cubicBezTo>
                    <a:cubicBezTo>
                      <a:pt x="388810" y="1754981"/>
                      <a:pt x="403288" y="1757267"/>
                      <a:pt x="417862" y="1759458"/>
                    </a:cubicBezTo>
                    <a:cubicBezTo>
                      <a:pt x="421862" y="1759934"/>
                      <a:pt x="425768" y="1760410"/>
                      <a:pt x="429768" y="1760696"/>
                    </a:cubicBezTo>
                    <a:cubicBezTo>
                      <a:pt x="460153" y="1763363"/>
                      <a:pt x="488156" y="1771269"/>
                      <a:pt x="512636" y="1783842"/>
                    </a:cubicBezTo>
                    <a:lnTo>
                      <a:pt x="780002" y="1783842"/>
                    </a:lnTo>
                    <a:cubicBezTo>
                      <a:pt x="792956" y="1782604"/>
                      <a:pt x="806101" y="1782794"/>
                      <a:pt x="819626" y="1783842"/>
                    </a:cubicBezTo>
                    <a:lnTo>
                      <a:pt x="1670114" y="1783842"/>
                    </a:lnTo>
                    <a:cubicBezTo>
                      <a:pt x="1717739" y="1778794"/>
                      <a:pt x="1765268" y="1773365"/>
                      <a:pt x="1812703" y="1767554"/>
                    </a:cubicBezTo>
                    <a:cubicBezTo>
                      <a:pt x="1842516" y="1763935"/>
                      <a:pt x="1870234" y="1770507"/>
                      <a:pt x="1894618" y="1783842"/>
                    </a:cubicBezTo>
                    <a:lnTo>
                      <a:pt x="2291048" y="1783842"/>
                    </a:lnTo>
                    <a:lnTo>
                      <a:pt x="2291048" y="1610201"/>
                    </a:lnTo>
                    <a:cubicBezTo>
                      <a:pt x="2284286" y="1595723"/>
                      <a:pt x="2278571" y="1580579"/>
                      <a:pt x="2274380" y="1564291"/>
                    </a:cubicBezTo>
                    <a:cubicBezTo>
                      <a:pt x="2270474" y="1549336"/>
                      <a:pt x="2268093" y="1534859"/>
                      <a:pt x="2266664" y="1520571"/>
                    </a:cubicBezTo>
                    <a:cubicBezTo>
                      <a:pt x="2270093" y="1529048"/>
                      <a:pt x="2273903" y="1536859"/>
                      <a:pt x="2278952" y="1542002"/>
                    </a:cubicBezTo>
                    <a:cubicBezTo>
                      <a:pt x="2278380" y="1537621"/>
                      <a:pt x="2276475" y="1536002"/>
                      <a:pt x="2276951" y="1529429"/>
                    </a:cubicBezTo>
                    <a:cubicBezTo>
                      <a:pt x="2275332" y="1528858"/>
                      <a:pt x="2275237" y="1531430"/>
                      <a:pt x="2273903" y="1531620"/>
                    </a:cubicBezTo>
                    <a:cubicBezTo>
                      <a:pt x="2275618" y="1530286"/>
                      <a:pt x="2273903" y="1521619"/>
                      <a:pt x="2275999" y="1521047"/>
                    </a:cubicBezTo>
                    <a:cubicBezTo>
                      <a:pt x="2275618" y="1518285"/>
                      <a:pt x="2274189" y="1517809"/>
                      <a:pt x="2273999" y="1514761"/>
                    </a:cubicBezTo>
                    <a:cubicBezTo>
                      <a:pt x="2272951" y="1512760"/>
                      <a:pt x="2271998" y="1510665"/>
                      <a:pt x="2270950" y="1508569"/>
                    </a:cubicBezTo>
                    <a:cubicBezTo>
                      <a:pt x="2268569" y="1503426"/>
                      <a:pt x="2266760" y="1497235"/>
                      <a:pt x="2265045" y="1490663"/>
                    </a:cubicBezTo>
                    <a:cubicBezTo>
                      <a:pt x="2265045" y="1487043"/>
                      <a:pt x="2265236" y="1483424"/>
                      <a:pt x="2265331" y="1479709"/>
                    </a:cubicBezTo>
                    <a:cubicBezTo>
                      <a:pt x="2267617" y="1482090"/>
                      <a:pt x="2268379" y="1487900"/>
                      <a:pt x="2269998" y="1491710"/>
                    </a:cubicBezTo>
                    <a:cubicBezTo>
                      <a:pt x="2277237" y="1487424"/>
                      <a:pt x="2275523" y="1493901"/>
                      <a:pt x="2279142" y="1499997"/>
                    </a:cubicBezTo>
                    <a:cubicBezTo>
                      <a:pt x="2278475" y="1480757"/>
                      <a:pt x="2274284" y="1463802"/>
                      <a:pt x="2269427" y="1447800"/>
                    </a:cubicBezTo>
                    <a:cubicBezTo>
                      <a:pt x="2270474" y="1442466"/>
                      <a:pt x="2271617" y="1437132"/>
                      <a:pt x="2272665" y="1431893"/>
                    </a:cubicBezTo>
                    <a:cubicBezTo>
                      <a:pt x="2274475" y="1435894"/>
                      <a:pt x="2276094" y="1440180"/>
                      <a:pt x="2277332" y="1445324"/>
                    </a:cubicBezTo>
                    <a:cubicBezTo>
                      <a:pt x="2281142" y="1438942"/>
                      <a:pt x="2281904" y="1452848"/>
                      <a:pt x="2282381" y="1459992"/>
                    </a:cubicBezTo>
                    <a:cubicBezTo>
                      <a:pt x="2288477" y="1459897"/>
                      <a:pt x="2290477" y="1468279"/>
                      <a:pt x="2292477" y="1476661"/>
                    </a:cubicBezTo>
                    <a:cubicBezTo>
                      <a:pt x="2293906" y="1476185"/>
                      <a:pt x="2292858" y="1470374"/>
                      <a:pt x="2294573" y="1470279"/>
                    </a:cubicBezTo>
                    <a:cubicBezTo>
                      <a:pt x="2294573" y="1467517"/>
                      <a:pt x="2294573" y="1464659"/>
                      <a:pt x="2294573" y="1461897"/>
                    </a:cubicBezTo>
                    <a:cubicBezTo>
                      <a:pt x="2292477" y="1459230"/>
                      <a:pt x="2289429" y="1458659"/>
                      <a:pt x="2289524" y="1451419"/>
                    </a:cubicBezTo>
                    <a:cubicBezTo>
                      <a:pt x="2288762" y="1449610"/>
                      <a:pt x="2288477" y="1446657"/>
                      <a:pt x="2288572" y="1443038"/>
                    </a:cubicBezTo>
                    <a:cubicBezTo>
                      <a:pt x="2285524" y="1434084"/>
                      <a:pt x="2280666" y="1434941"/>
                      <a:pt x="2279523" y="1426369"/>
                    </a:cubicBezTo>
                    <a:cubicBezTo>
                      <a:pt x="2277428" y="1426083"/>
                      <a:pt x="2275999" y="1424464"/>
                      <a:pt x="2274856" y="1422178"/>
                    </a:cubicBezTo>
                    <a:cubicBezTo>
                      <a:pt x="2283524" y="1381316"/>
                      <a:pt x="2292668" y="1340453"/>
                      <a:pt x="2299621" y="1298734"/>
                    </a:cubicBezTo>
                    <a:cubicBezTo>
                      <a:pt x="2313623" y="1214152"/>
                      <a:pt x="2304288" y="1129475"/>
                      <a:pt x="2292763" y="1044988"/>
                    </a:cubicBezTo>
                    <a:cubicBezTo>
                      <a:pt x="2293906" y="1048607"/>
                      <a:pt x="2294954" y="1052608"/>
                      <a:pt x="2295811" y="1056894"/>
                    </a:cubicBezTo>
                    <a:cubicBezTo>
                      <a:pt x="2299525" y="1049274"/>
                      <a:pt x="2300383" y="1066038"/>
                      <a:pt x="2300859" y="1074611"/>
                    </a:cubicBezTo>
                    <a:cubicBezTo>
                      <a:pt x="2306955" y="1074515"/>
                      <a:pt x="2308955" y="1084707"/>
                      <a:pt x="2310956" y="1094804"/>
                    </a:cubicBezTo>
                    <a:cubicBezTo>
                      <a:pt x="2312384" y="1094232"/>
                      <a:pt x="2311337" y="1087184"/>
                      <a:pt x="2312956" y="1087088"/>
                    </a:cubicBezTo>
                    <a:cubicBezTo>
                      <a:pt x="2312956" y="1083659"/>
                      <a:pt x="2312956" y="1080326"/>
                      <a:pt x="2312956" y="1076897"/>
                    </a:cubicBezTo>
                    <a:cubicBezTo>
                      <a:pt x="2310860" y="1073658"/>
                      <a:pt x="2307812" y="1072991"/>
                      <a:pt x="2307908" y="1064228"/>
                    </a:cubicBezTo>
                    <a:close/>
                    <a:moveTo>
                      <a:pt x="29051" y="1338739"/>
                    </a:moveTo>
                    <a:cubicBezTo>
                      <a:pt x="27622" y="1342358"/>
                      <a:pt x="26384" y="1346835"/>
                      <a:pt x="24384" y="1348169"/>
                    </a:cubicBezTo>
                    <a:cubicBezTo>
                      <a:pt x="24098" y="1348169"/>
                      <a:pt x="23813" y="1348169"/>
                      <a:pt x="23431" y="1348073"/>
                    </a:cubicBezTo>
                    <a:cubicBezTo>
                      <a:pt x="23813" y="1358646"/>
                      <a:pt x="17145" y="1364742"/>
                      <a:pt x="17907" y="1357408"/>
                    </a:cubicBezTo>
                    <a:cubicBezTo>
                      <a:pt x="18097" y="1350264"/>
                      <a:pt x="19336" y="1347883"/>
                      <a:pt x="21145" y="1347788"/>
                    </a:cubicBezTo>
                    <a:cubicBezTo>
                      <a:pt x="21622" y="1345121"/>
                      <a:pt x="21622" y="1340358"/>
                      <a:pt x="22574" y="1339977"/>
                    </a:cubicBezTo>
                    <a:cubicBezTo>
                      <a:pt x="22574" y="1336358"/>
                      <a:pt x="23051" y="1335310"/>
                      <a:pt x="24003" y="1336072"/>
                    </a:cubicBezTo>
                    <a:cubicBezTo>
                      <a:pt x="24384" y="1332167"/>
                      <a:pt x="25622" y="1329023"/>
                      <a:pt x="26289" y="1332357"/>
                    </a:cubicBezTo>
                    <a:cubicBezTo>
                      <a:pt x="26765" y="1328642"/>
                      <a:pt x="27718" y="1326833"/>
                      <a:pt x="28765" y="1325499"/>
                    </a:cubicBezTo>
                    <a:cubicBezTo>
                      <a:pt x="29146" y="1325690"/>
                      <a:pt x="29432" y="1325975"/>
                      <a:pt x="29718" y="1326356"/>
                    </a:cubicBezTo>
                    <a:lnTo>
                      <a:pt x="29718" y="1335024"/>
                    </a:lnTo>
                    <a:cubicBezTo>
                      <a:pt x="29528" y="1335596"/>
                      <a:pt x="29242" y="1336167"/>
                      <a:pt x="29051" y="1336834"/>
                    </a:cubicBezTo>
                    <a:cubicBezTo>
                      <a:pt x="29051" y="1337501"/>
                      <a:pt x="29051" y="1338167"/>
                      <a:pt x="29051" y="1338834"/>
                    </a:cubicBezTo>
                    <a:close/>
                    <a:moveTo>
                      <a:pt x="1190149" y="32480"/>
                    </a:moveTo>
                    <a:lnTo>
                      <a:pt x="1544479" y="32480"/>
                    </a:lnTo>
                    <a:cubicBezTo>
                      <a:pt x="1448467" y="35528"/>
                      <a:pt x="1352741" y="44577"/>
                      <a:pt x="1256633" y="45053"/>
                    </a:cubicBezTo>
                    <a:cubicBezTo>
                      <a:pt x="1232821" y="45149"/>
                      <a:pt x="1210532" y="40672"/>
                      <a:pt x="1190149" y="32480"/>
                    </a:cubicBezTo>
                    <a:close/>
                    <a:moveTo>
                      <a:pt x="2277047" y="781241"/>
                    </a:moveTo>
                    <a:cubicBezTo>
                      <a:pt x="2277047" y="782955"/>
                      <a:pt x="2277047" y="784670"/>
                      <a:pt x="2277047" y="786384"/>
                    </a:cubicBezTo>
                    <a:cubicBezTo>
                      <a:pt x="2282381" y="784288"/>
                      <a:pt x="2285905" y="820674"/>
                      <a:pt x="2282095" y="816864"/>
                    </a:cubicBezTo>
                    <a:cubicBezTo>
                      <a:pt x="2278475" y="815912"/>
                      <a:pt x="2277237" y="808863"/>
                      <a:pt x="2277047" y="799148"/>
                    </a:cubicBezTo>
                    <a:cubicBezTo>
                      <a:pt x="2275713" y="796671"/>
                      <a:pt x="2273522" y="796671"/>
                      <a:pt x="2273046" y="792004"/>
                    </a:cubicBezTo>
                    <a:cubicBezTo>
                      <a:pt x="2273522" y="784193"/>
                      <a:pt x="2274284" y="776383"/>
                      <a:pt x="2275142" y="768572"/>
                    </a:cubicBezTo>
                    <a:cubicBezTo>
                      <a:pt x="2275999" y="772287"/>
                      <a:pt x="2276666" y="776288"/>
                      <a:pt x="2277047" y="781241"/>
                    </a:cubicBezTo>
                    <a:close/>
                    <a:moveTo>
                      <a:pt x="2272856" y="1484471"/>
                    </a:moveTo>
                    <a:cubicBezTo>
                      <a:pt x="2269236" y="1483709"/>
                      <a:pt x="2267998" y="1477899"/>
                      <a:pt x="2267807" y="1469803"/>
                    </a:cubicBezTo>
                    <a:cubicBezTo>
                      <a:pt x="2267141" y="1468850"/>
                      <a:pt x="2266379" y="1468279"/>
                      <a:pt x="2265617" y="1467612"/>
                    </a:cubicBezTo>
                    <a:cubicBezTo>
                      <a:pt x="2265712" y="1465993"/>
                      <a:pt x="2265902" y="1464374"/>
                      <a:pt x="2265998" y="1462754"/>
                    </a:cubicBezTo>
                    <a:cubicBezTo>
                      <a:pt x="2266569" y="1459802"/>
                      <a:pt x="2267141" y="1456849"/>
                      <a:pt x="2267712" y="1453896"/>
                    </a:cubicBezTo>
                    <a:cubicBezTo>
                      <a:pt x="2267712" y="1454277"/>
                      <a:pt x="2267807" y="1454658"/>
                      <a:pt x="2267903" y="1455039"/>
                    </a:cubicBezTo>
                    <a:cubicBezTo>
                      <a:pt x="2267903" y="1456468"/>
                      <a:pt x="2267903" y="1457801"/>
                      <a:pt x="2267903" y="1459230"/>
                    </a:cubicBezTo>
                    <a:cubicBezTo>
                      <a:pt x="2273237" y="1457516"/>
                      <a:pt x="2276666" y="1487615"/>
                      <a:pt x="2272856" y="1484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34" name="Graphic 8819">
              <a:extLst>
                <a:ext uri="{FF2B5EF4-FFF2-40B4-BE49-F238E27FC236}">
                  <a16:creationId xmlns:a16="http://schemas.microsoft.com/office/drawing/2014/main" id="{5867CEE4-5EAB-7E68-70CE-F50103D55AC8}"/>
                </a:ext>
              </a:extLst>
            </p:cNvPr>
            <p:cNvGrpSpPr/>
            <p:nvPr userDrawn="1"/>
          </p:nvGrpSpPr>
          <p:grpSpPr>
            <a:xfrm rot="295145">
              <a:off x="6863055" y="2097657"/>
              <a:ext cx="3510388" cy="2346128"/>
              <a:chOff x="7602100" y="1936660"/>
              <a:chExt cx="2278094" cy="1848362"/>
            </a:xfrm>
          </p:grpSpPr>
          <p:sp>
            <p:nvSpPr>
              <p:cNvPr id="9235" name="Vrije vorm: vorm 9234">
                <a:extLst>
                  <a:ext uri="{FF2B5EF4-FFF2-40B4-BE49-F238E27FC236}">
                    <a16:creationId xmlns:a16="http://schemas.microsoft.com/office/drawing/2014/main" id="{C32D21AA-1095-6D7B-BAA7-FDF98DFFAD3F}"/>
                  </a:ext>
                </a:extLst>
              </p:cNvPr>
              <p:cNvSpPr/>
              <p:nvPr/>
            </p:nvSpPr>
            <p:spPr>
              <a:xfrm>
                <a:off x="9737345" y="3760963"/>
                <a:ext cx="21595" cy="5643"/>
              </a:xfrm>
              <a:custGeom>
                <a:avLst/>
                <a:gdLst>
                  <a:gd name="connsiteX0" fmla="*/ 21595 w 21595"/>
                  <a:gd name="connsiteY0" fmla="*/ 2522 h 5643"/>
                  <a:gd name="connsiteX1" fmla="*/ 21595 w 21595"/>
                  <a:gd name="connsiteY1" fmla="*/ 903 h 5643"/>
                  <a:gd name="connsiteX2" fmla="*/ 164 w 21595"/>
                  <a:gd name="connsiteY2" fmla="*/ 46 h 5643"/>
                  <a:gd name="connsiteX3" fmla="*/ 7308 w 21595"/>
                  <a:gd name="connsiteY3" fmla="*/ 3379 h 5643"/>
                  <a:gd name="connsiteX4" fmla="*/ 7308 w 21595"/>
                  <a:gd name="connsiteY4" fmla="*/ 4237 h 5643"/>
                  <a:gd name="connsiteX5" fmla="*/ 21595 w 21595"/>
                  <a:gd name="connsiteY5" fmla="*/ 5094 h 5643"/>
                  <a:gd name="connsiteX6" fmla="*/ 21595 w 21595"/>
                  <a:gd name="connsiteY6" fmla="*/ 3475 h 5643"/>
                  <a:gd name="connsiteX7" fmla="*/ 21595 w 21595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2522"/>
                    </a:move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79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6"/>
                      <a:pt x="21595" y="5094"/>
                    </a:cubicBezTo>
                    <a:cubicBezTo>
                      <a:pt x="21595" y="4522"/>
                      <a:pt x="21595" y="3951"/>
                      <a:pt x="21595" y="3475"/>
                    </a:cubicBezTo>
                    <a:cubicBezTo>
                      <a:pt x="17690" y="3475"/>
                      <a:pt x="13499" y="2808"/>
                      <a:pt x="21595" y="261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6" name="Vrije vorm: vorm 9235">
                <a:extLst>
                  <a:ext uri="{FF2B5EF4-FFF2-40B4-BE49-F238E27FC236}">
                    <a16:creationId xmlns:a16="http://schemas.microsoft.com/office/drawing/2014/main" id="{064520B2-83C8-8CBD-7209-0553ED33C1B8}"/>
                  </a:ext>
                </a:extLst>
              </p:cNvPr>
              <p:cNvSpPr/>
              <p:nvPr/>
            </p:nvSpPr>
            <p:spPr>
              <a:xfrm>
                <a:off x="9123677" y="3768872"/>
                <a:ext cx="33976" cy="3662"/>
              </a:xfrm>
              <a:custGeom>
                <a:avLst/>
                <a:gdLst>
                  <a:gd name="connsiteX0" fmla="*/ 41 w 33976"/>
                  <a:gd name="connsiteY0" fmla="*/ 3662 h 3662"/>
                  <a:gd name="connsiteX1" fmla="*/ 21473 w 33976"/>
                  <a:gd name="connsiteY1" fmla="*/ 2900 h 3662"/>
                  <a:gd name="connsiteX2" fmla="*/ 28521 w 33976"/>
                  <a:gd name="connsiteY2" fmla="*/ 2043 h 3662"/>
                  <a:gd name="connsiteX3" fmla="*/ 28521 w 33976"/>
                  <a:gd name="connsiteY3" fmla="*/ 1186 h 3662"/>
                  <a:gd name="connsiteX4" fmla="*/ 41 w 33976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76" h="3662">
                    <a:moveTo>
                      <a:pt x="41" y="3662"/>
                    </a:moveTo>
                    <a:cubicBezTo>
                      <a:pt x="9852" y="3662"/>
                      <a:pt x="15758" y="3281"/>
                      <a:pt x="21473" y="2900"/>
                    </a:cubicBezTo>
                    <a:cubicBezTo>
                      <a:pt x="21854" y="2424"/>
                      <a:pt x="22425" y="1948"/>
                      <a:pt x="28521" y="2043"/>
                    </a:cubicBezTo>
                    <a:cubicBezTo>
                      <a:pt x="28521" y="1757"/>
                      <a:pt x="28521" y="1472"/>
                      <a:pt x="28521" y="1186"/>
                    </a:cubicBezTo>
                    <a:cubicBezTo>
                      <a:pt x="50619" y="-1767"/>
                      <a:pt x="-1673" y="1472"/>
                      <a:pt x="41" y="356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7" name="Vrije vorm: vorm 9236">
                <a:extLst>
                  <a:ext uri="{FF2B5EF4-FFF2-40B4-BE49-F238E27FC236}">
                    <a16:creationId xmlns:a16="http://schemas.microsoft.com/office/drawing/2014/main" id="{FA33F0B5-9A3F-2EF9-3E76-89D1F1EF90E1}"/>
                  </a:ext>
                </a:extLst>
              </p:cNvPr>
              <p:cNvSpPr/>
              <p:nvPr/>
            </p:nvSpPr>
            <p:spPr>
              <a:xfrm>
                <a:off x="8702428" y="3774713"/>
                <a:ext cx="43052" cy="8120"/>
              </a:xfrm>
              <a:custGeom>
                <a:avLst/>
                <a:gdLst>
                  <a:gd name="connsiteX0" fmla="*/ 28575 w 43052"/>
                  <a:gd name="connsiteY0" fmla="*/ 1727 h 8120"/>
                  <a:gd name="connsiteX1" fmla="*/ 14288 w 43052"/>
                  <a:gd name="connsiteY1" fmla="*/ 870 h 8120"/>
                  <a:gd name="connsiteX2" fmla="*/ 7144 w 43052"/>
                  <a:gd name="connsiteY2" fmla="*/ 870 h 8120"/>
                  <a:gd name="connsiteX3" fmla="*/ 0 w 43052"/>
                  <a:gd name="connsiteY3" fmla="*/ 12 h 8120"/>
                  <a:gd name="connsiteX4" fmla="*/ 43053 w 43052"/>
                  <a:gd name="connsiteY4" fmla="*/ 7632 h 8120"/>
                  <a:gd name="connsiteX5" fmla="*/ 28575 w 43052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052" h="8120">
                    <a:moveTo>
                      <a:pt x="28575" y="1727"/>
                    </a:moveTo>
                    <a:cubicBezTo>
                      <a:pt x="27051" y="1060"/>
                      <a:pt x="22574" y="774"/>
                      <a:pt x="14288" y="870"/>
                    </a:cubicBezTo>
                    <a:cubicBezTo>
                      <a:pt x="11906" y="870"/>
                      <a:pt x="9525" y="870"/>
                      <a:pt x="7144" y="870"/>
                    </a:cubicBezTo>
                    <a:cubicBezTo>
                      <a:pt x="6763" y="393"/>
                      <a:pt x="6096" y="-83"/>
                      <a:pt x="0" y="12"/>
                    </a:cubicBezTo>
                    <a:cubicBezTo>
                      <a:pt x="667" y="3632"/>
                      <a:pt x="15430" y="9918"/>
                      <a:pt x="43053" y="7632"/>
                    </a:cubicBezTo>
                    <a:cubicBezTo>
                      <a:pt x="18764" y="6013"/>
                      <a:pt x="38957" y="4203"/>
                      <a:pt x="28575" y="172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8" name="Vrije vorm: vorm 9237">
                <a:extLst>
                  <a:ext uri="{FF2B5EF4-FFF2-40B4-BE49-F238E27FC236}">
                    <a16:creationId xmlns:a16="http://schemas.microsoft.com/office/drawing/2014/main" id="{E3D16A85-AE5F-CD57-22AE-B60F77C19F3B}"/>
                  </a:ext>
                </a:extLst>
              </p:cNvPr>
              <p:cNvSpPr/>
              <p:nvPr/>
            </p:nvSpPr>
            <p:spPr>
              <a:xfrm>
                <a:off x="8755225" y="3776649"/>
                <a:ext cx="76077" cy="8337"/>
              </a:xfrm>
              <a:custGeom>
                <a:avLst/>
                <a:gdLst>
                  <a:gd name="connsiteX0" fmla="*/ 40167 w 76077"/>
                  <a:gd name="connsiteY0" fmla="*/ 1601 h 8337"/>
                  <a:gd name="connsiteX1" fmla="*/ 4448 w 76077"/>
                  <a:gd name="connsiteY1" fmla="*/ 648 h 8337"/>
                  <a:gd name="connsiteX2" fmla="*/ 4734 w 76077"/>
                  <a:gd name="connsiteY2" fmla="*/ 8173 h 8337"/>
                  <a:gd name="connsiteX3" fmla="*/ 61789 w 76077"/>
                  <a:gd name="connsiteY3" fmla="*/ 6649 h 8337"/>
                  <a:gd name="connsiteX4" fmla="*/ 69028 w 76077"/>
                  <a:gd name="connsiteY4" fmla="*/ 6649 h 8337"/>
                  <a:gd name="connsiteX5" fmla="*/ 76076 w 76077"/>
                  <a:gd name="connsiteY5" fmla="*/ 5030 h 8337"/>
                  <a:gd name="connsiteX6" fmla="*/ 61694 w 76077"/>
                  <a:gd name="connsiteY6" fmla="*/ 3315 h 8337"/>
                  <a:gd name="connsiteX7" fmla="*/ 40262 w 76077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077" h="8337">
                    <a:moveTo>
                      <a:pt x="40167" y="1601"/>
                    </a:moveTo>
                    <a:cubicBezTo>
                      <a:pt x="23498" y="2267"/>
                      <a:pt x="9306" y="-1447"/>
                      <a:pt x="4448" y="648"/>
                    </a:cubicBezTo>
                    <a:cubicBezTo>
                      <a:pt x="13973" y="4458"/>
                      <a:pt x="-9553" y="5696"/>
                      <a:pt x="4734" y="8173"/>
                    </a:cubicBezTo>
                    <a:cubicBezTo>
                      <a:pt x="31976" y="8649"/>
                      <a:pt x="50359" y="8078"/>
                      <a:pt x="61789" y="6649"/>
                    </a:cubicBezTo>
                    <a:cubicBezTo>
                      <a:pt x="64265" y="6649"/>
                      <a:pt x="66551" y="6649"/>
                      <a:pt x="69028" y="6649"/>
                    </a:cubicBezTo>
                    <a:cubicBezTo>
                      <a:pt x="70361" y="5982"/>
                      <a:pt x="76172" y="5792"/>
                      <a:pt x="76076" y="5030"/>
                    </a:cubicBezTo>
                    <a:cubicBezTo>
                      <a:pt x="69790" y="4648"/>
                      <a:pt x="63313" y="4268"/>
                      <a:pt x="61694" y="3315"/>
                    </a:cubicBezTo>
                    <a:cubicBezTo>
                      <a:pt x="49502" y="3315"/>
                      <a:pt x="43215" y="2648"/>
                      <a:pt x="40262" y="160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39" name="Vrije vorm: vorm 9238">
                <a:extLst>
                  <a:ext uri="{FF2B5EF4-FFF2-40B4-BE49-F238E27FC236}">
                    <a16:creationId xmlns:a16="http://schemas.microsoft.com/office/drawing/2014/main" id="{8F5CCC25-4F45-F3CF-C6C0-7235522C4232}"/>
                  </a:ext>
                </a:extLst>
              </p:cNvPr>
              <p:cNvSpPr/>
              <p:nvPr/>
            </p:nvSpPr>
            <p:spPr>
              <a:xfrm>
                <a:off x="8931435" y="3766488"/>
                <a:ext cx="21595" cy="5643"/>
              </a:xfrm>
              <a:custGeom>
                <a:avLst/>
                <a:gdLst>
                  <a:gd name="connsiteX0" fmla="*/ 21595 w 21595"/>
                  <a:gd name="connsiteY0" fmla="*/ 3380 h 5643"/>
                  <a:gd name="connsiteX1" fmla="*/ 21595 w 21595"/>
                  <a:gd name="connsiteY1" fmla="*/ 2522 h 5643"/>
                  <a:gd name="connsiteX2" fmla="*/ 21595 w 21595"/>
                  <a:gd name="connsiteY2" fmla="*/ 903 h 5643"/>
                  <a:gd name="connsiteX3" fmla="*/ 164 w 21595"/>
                  <a:gd name="connsiteY3" fmla="*/ 46 h 5643"/>
                  <a:gd name="connsiteX4" fmla="*/ 7308 w 21595"/>
                  <a:gd name="connsiteY4" fmla="*/ 3380 h 5643"/>
                  <a:gd name="connsiteX5" fmla="*/ 7308 w 21595"/>
                  <a:gd name="connsiteY5" fmla="*/ 4237 h 5643"/>
                  <a:gd name="connsiteX6" fmla="*/ 21595 w 21595"/>
                  <a:gd name="connsiteY6" fmla="*/ 5094 h 5643"/>
                  <a:gd name="connsiteX7" fmla="*/ 21595 w 21595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3380"/>
                    </a:moveTo>
                    <a:cubicBezTo>
                      <a:pt x="17690" y="3380"/>
                      <a:pt x="13499" y="2713"/>
                      <a:pt x="21595" y="2522"/>
                    </a:cubicBez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80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7"/>
                      <a:pt x="21595" y="5094"/>
                    </a:cubicBezTo>
                    <a:cubicBezTo>
                      <a:pt x="21595" y="4523"/>
                      <a:pt x="21595" y="3951"/>
                      <a:pt x="21595" y="347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0" name="Vrije vorm: vorm 9239">
                <a:extLst>
                  <a:ext uri="{FF2B5EF4-FFF2-40B4-BE49-F238E27FC236}">
                    <a16:creationId xmlns:a16="http://schemas.microsoft.com/office/drawing/2014/main" id="{5272E0CE-F6A1-B52A-DC6D-AD260E947EE3}"/>
                  </a:ext>
                </a:extLst>
              </p:cNvPr>
              <p:cNvSpPr/>
              <p:nvPr/>
            </p:nvSpPr>
            <p:spPr>
              <a:xfrm>
                <a:off x="8860341" y="3767496"/>
                <a:ext cx="28395" cy="5556"/>
              </a:xfrm>
              <a:custGeom>
                <a:avLst/>
                <a:gdLst>
                  <a:gd name="connsiteX0" fmla="*/ 11 w 28395"/>
                  <a:gd name="connsiteY0" fmla="*/ 5515 h 5556"/>
                  <a:gd name="connsiteX1" fmla="*/ 28396 w 28395"/>
                  <a:gd name="connsiteY1" fmla="*/ 562 h 5556"/>
                  <a:gd name="connsiteX2" fmla="*/ 11 w 28395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395" h="5556">
                    <a:moveTo>
                      <a:pt x="11" y="5515"/>
                    </a:moveTo>
                    <a:cubicBezTo>
                      <a:pt x="27729" y="6086"/>
                      <a:pt x="6107" y="657"/>
                      <a:pt x="28396" y="562"/>
                    </a:cubicBezTo>
                    <a:cubicBezTo>
                      <a:pt x="14108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1" name="Vrije vorm: vorm 9240">
                <a:extLst>
                  <a:ext uri="{FF2B5EF4-FFF2-40B4-BE49-F238E27FC236}">
                    <a16:creationId xmlns:a16="http://schemas.microsoft.com/office/drawing/2014/main" id="{73536080-282E-8B7D-7196-FBF03D85C876}"/>
                  </a:ext>
                </a:extLst>
              </p:cNvPr>
              <p:cNvSpPr/>
              <p:nvPr/>
            </p:nvSpPr>
            <p:spPr>
              <a:xfrm>
                <a:off x="8952854" y="3773296"/>
                <a:ext cx="64861" cy="11726"/>
              </a:xfrm>
              <a:custGeom>
                <a:avLst/>
                <a:gdLst>
                  <a:gd name="connsiteX0" fmla="*/ 50373 w 64861"/>
                  <a:gd name="connsiteY0" fmla="*/ 953 h 11726"/>
                  <a:gd name="connsiteX1" fmla="*/ 21798 w 64861"/>
                  <a:gd name="connsiteY1" fmla="*/ 0 h 11726"/>
                  <a:gd name="connsiteX2" fmla="*/ 29132 w 64861"/>
                  <a:gd name="connsiteY2" fmla="*/ 4191 h 11726"/>
                  <a:gd name="connsiteX3" fmla="*/ 653 w 64861"/>
                  <a:gd name="connsiteY3" fmla="*/ 7429 h 11726"/>
                  <a:gd name="connsiteX4" fmla="*/ 843 w 64861"/>
                  <a:gd name="connsiteY4" fmla="*/ 11621 h 11726"/>
                  <a:gd name="connsiteX5" fmla="*/ 43515 w 64861"/>
                  <a:gd name="connsiteY5" fmla="*/ 6763 h 11726"/>
                  <a:gd name="connsiteX6" fmla="*/ 57803 w 64861"/>
                  <a:gd name="connsiteY6" fmla="*/ 5144 h 11726"/>
                  <a:gd name="connsiteX7" fmla="*/ 29132 w 64861"/>
                  <a:gd name="connsiteY7" fmla="*/ 2572 h 11726"/>
                  <a:gd name="connsiteX8" fmla="*/ 64851 w 64861"/>
                  <a:gd name="connsiteY8" fmla="*/ 3524 h 11726"/>
                  <a:gd name="connsiteX9" fmla="*/ 50468 w 64861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861" h="11726">
                    <a:moveTo>
                      <a:pt x="50373" y="953"/>
                    </a:moveTo>
                    <a:cubicBezTo>
                      <a:pt x="36848" y="1143"/>
                      <a:pt x="34562" y="0"/>
                      <a:pt x="21798" y="0"/>
                    </a:cubicBezTo>
                    <a:cubicBezTo>
                      <a:pt x="19607" y="1905"/>
                      <a:pt x="23036" y="3238"/>
                      <a:pt x="29132" y="4191"/>
                    </a:cubicBezTo>
                    <a:cubicBezTo>
                      <a:pt x="6749" y="3715"/>
                      <a:pt x="-2681" y="4858"/>
                      <a:pt x="653" y="7429"/>
                    </a:cubicBezTo>
                    <a:cubicBezTo>
                      <a:pt x="5796" y="10001"/>
                      <a:pt x="5701" y="9049"/>
                      <a:pt x="843" y="11621"/>
                    </a:cubicBezTo>
                    <a:cubicBezTo>
                      <a:pt x="34943" y="12383"/>
                      <a:pt x="33609" y="8858"/>
                      <a:pt x="43515" y="6763"/>
                    </a:cubicBezTo>
                    <a:cubicBezTo>
                      <a:pt x="46658" y="6001"/>
                      <a:pt x="49706" y="5334"/>
                      <a:pt x="57803" y="5144"/>
                    </a:cubicBezTo>
                    <a:cubicBezTo>
                      <a:pt x="55707" y="3429"/>
                      <a:pt x="26180" y="4858"/>
                      <a:pt x="29132" y="2572"/>
                    </a:cubicBezTo>
                    <a:cubicBezTo>
                      <a:pt x="41991" y="-381"/>
                      <a:pt x="48849" y="4096"/>
                      <a:pt x="64851" y="3524"/>
                    </a:cubicBezTo>
                    <a:cubicBezTo>
                      <a:pt x="65137" y="2096"/>
                      <a:pt x="59517" y="1334"/>
                      <a:pt x="50468" y="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2" name="Vrije vorm: vorm 9241">
                <a:extLst>
                  <a:ext uri="{FF2B5EF4-FFF2-40B4-BE49-F238E27FC236}">
                    <a16:creationId xmlns:a16="http://schemas.microsoft.com/office/drawing/2014/main" id="{E723AECF-06D9-1AEE-97C3-FE61BCCB3A20}"/>
                  </a:ext>
                </a:extLst>
              </p:cNvPr>
              <p:cNvSpPr/>
              <p:nvPr/>
            </p:nvSpPr>
            <p:spPr>
              <a:xfrm>
                <a:off x="9010276" y="3773140"/>
                <a:ext cx="142970" cy="7258"/>
              </a:xfrm>
              <a:custGeom>
                <a:avLst/>
                <a:gdLst>
                  <a:gd name="connsiteX0" fmla="*/ 135827 w 142970"/>
                  <a:gd name="connsiteY0" fmla="*/ 1490 h 7258"/>
                  <a:gd name="connsiteX1" fmla="*/ 128683 w 142970"/>
                  <a:gd name="connsiteY1" fmla="*/ 1490 h 7258"/>
                  <a:gd name="connsiteX2" fmla="*/ 100013 w 142970"/>
                  <a:gd name="connsiteY2" fmla="*/ 633 h 7258"/>
                  <a:gd name="connsiteX3" fmla="*/ 78677 w 142970"/>
                  <a:gd name="connsiteY3" fmla="*/ 3872 h 7258"/>
                  <a:gd name="connsiteX4" fmla="*/ 0 w 142970"/>
                  <a:gd name="connsiteY4" fmla="*/ 347 h 7258"/>
                  <a:gd name="connsiteX5" fmla="*/ 21527 w 142970"/>
                  <a:gd name="connsiteY5" fmla="*/ 2062 h 7258"/>
                  <a:gd name="connsiteX6" fmla="*/ 42863 w 142970"/>
                  <a:gd name="connsiteY6" fmla="*/ 2062 h 7258"/>
                  <a:gd name="connsiteX7" fmla="*/ 121539 w 142970"/>
                  <a:gd name="connsiteY7" fmla="*/ 5586 h 7258"/>
                  <a:gd name="connsiteX8" fmla="*/ 142970 w 142970"/>
                  <a:gd name="connsiteY8" fmla="*/ 4824 h 7258"/>
                  <a:gd name="connsiteX9" fmla="*/ 142970 w 142970"/>
                  <a:gd name="connsiteY9" fmla="*/ 2348 h 7258"/>
                  <a:gd name="connsiteX10" fmla="*/ 135922 w 142970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2970" h="7258">
                    <a:moveTo>
                      <a:pt x="135827" y="1490"/>
                    </a:moveTo>
                    <a:cubicBezTo>
                      <a:pt x="133350" y="1490"/>
                      <a:pt x="130969" y="1490"/>
                      <a:pt x="128683" y="1490"/>
                    </a:cubicBezTo>
                    <a:cubicBezTo>
                      <a:pt x="115157" y="1681"/>
                      <a:pt x="112871" y="538"/>
                      <a:pt x="100013" y="633"/>
                    </a:cubicBezTo>
                    <a:cubicBezTo>
                      <a:pt x="106299" y="3300"/>
                      <a:pt x="89154" y="3205"/>
                      <a:pt x="78677" y="3872"/>
                    </a:cubicBezTo>
                    <a:cubicBezTo>
                      <a:pt x="77533" y="347"/>
                      <a:pt x="16097" y="-605"/>
                      <a:pt x="0" y="347"/>
                    </a:cubicBezTo>
                    <a:cubicBezTo>
                      <a:pt x="5715" y="1109"/>
                      <a:pt x="19526" y="919"/>
                      <a:pt x="21527" y="2062"/>
                    </a:cubicBezTo>
                    <a:cubicBezTo>
                      <a:pt x="28670" y="2062"/>
                      <a:pt x="35719" y="2062"/>
                      <a:pt x="42863" y="2062"/>
                    </a:cubicBezTo>
                    <a:cubicBezTo>
                      <a:pt x="41338" y="10539"/>
                      <a:pt x="82201" y="6253"/>
                      <a:pt x="121539" y="5586"/>
                    </a:cubicBezTo>
                    <a:cubicBezTo>
                      <a:pt x="122682" y="4633"/>
                      <a:pt x="134588" y="4919"/>
                      <a:pt x="142970" y="4824"/>
                    </a:cubicBezTo>
                    <a:cubicBezTo>
                      <a:pt x="142970" y="3967"/>
                      <a:pt x="142970" y="3109"/>
                      <a:pt x="142970" y="2348"/>
                    </a:cubicBezTo>
                    <a:cubicBezTo>
                      <a:pt x="138589" y="2348"/>
                      <a:pt x="134493" y="2252"/>
                      <a:pt x="135922" y="149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3" name="Vrije vorm: vorm 9242">
                <a:extLst>
                  <a:ext uri="{FF2B5EF4-FFF2-40B4-BE49-F238E27FC236}">
                    <a16:creationId xmlns:a16="http://schemas.microsoft.com/office/drawing/2014/main" id="{C2B6007C-4FB1-E550-95E1-7720B6C78F3B}"/>
                  </a:ext>
                </a:extLst>
              </p:cNvPr>
              <p:cNvSpPr/>
              <p:nvPr/>
            </p:nvSpPr>
            <p:spPr>
              <a:xfrm>
                <a:off x="9174595" y="3775531"/>
                <a:ext cx="30625" cy="3583"/>
              </a:xfrm>
              <a:custGeom>
                <a:avLst/>
                <a:gdLst>
                  <a:gd name="connsiteX0" fmla="*/ 14370 w 30625"/>
                  <a:gd name="connsiteY0" fmla="*/ 51 h 3583"/>
                  <a:gd name="connsiteX1" fmla="*/ 14370 w 30625"/>
                  <a:gd name="connsiteY1" fmla="*/ 2528 h 3583"/>
                  <a:gd name="connsiteX2" fmla="*/ 83 w 30625"/>
                  <a:gd name="connsiteY2" fmla="*/ 2528 h 3583"/>
                  <a:gd name="connsiteX3" fmla="*/ 28658 w 30625"/>
                  <a:gd name="connsiteY3" fmla="*/ 1766 h 3583"/>
                  <a:gd name="connsiteX4" fmla="*/ 14275 w 30625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5" h="3583">
                    <a:moveTo>
                      <a:pt x="14370" y="51"/>
                    </a:moveTo>
                    <a:cubicBezTo>
                      <a:pt x="11608" y="1194"/>
                      <a:pt x="5798" y="1480"/>
                      <a:pt x="14370" y="2528"/>
                    </a:cubicBezTo>
                    <a:cubicBezTo>
                      <a:pt x="9608" y="2528"/>
                      <a:pt x="4845" y="2528"/>
                      <a:pt x="83" y="2528"/>
                    </a:cubicBezTo>
                    <a:cubicBezTo>
                      <a:pt x="-2108" y="3956"/>
                      <a:pt x="40088" y="4147"/>
                      <a:pt x="28658" y="1766"/>
                    </a:cubicBezTo>
                    <a:cubicBezTo>
                      <a:pt x="27800" y="718"/>
                      <a:pt x="26467" y="-234"/>
                      <a:pt x="14275" y="5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4" name="Vrije vorm: vorm 9243">
                <a:extLst>
                  <a:ext uri="{FF2B5EF4-FFF2-40B4-BE49-F238E27FC236}">
                    <a16:creationId xmlns:a16="http://schemas.microsoft.com/office/drawing/2014/main" id="{EA2BF904-7F35-8903-3413-74F62471E806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5" name="Vrije vorm: vorm 9244">
                <a:extLst>
                  <a:ext uri="{FF2B5EF4-FFF2-40B4-BE49-F238E27FC236}">
                    <a16:creationId xmlns:a16="http://schemas.microsoft.com/office/drawing/2014/main" id="{C57D007B-ED9D-FFE0-51D9-B5EABE533D2D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6" name="Vrije vorm: vorm 9245">
                <a:extLst>
                  <a:ext uri="{FF2B5EF4-FFF2-40B4-BE49-F238E27FC236}">
                    <a16:creationId xmlns:a16="http://schemas.microsoft.com/office/drawing/2014/main" id="{356F4072-0287-0123-71B1-5B6F97B8C29C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7" name="Vrije vorm: vorm 9246">
                <a:extLst>
                  <a:ext uri="{FF2B5EF4-FFF2-40B4-BE49-F238E27FC236}">
                    <a16:creationId xmlns:a16="http://schemas.microsoft.com/office/drawing/2014/main" id="{B1717E4F-6160-632A-408E-9C3760AE24E3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8" name="Vrije vorm: vorm 9247">
                <a:extLst>
                  <a:ext uri="{FF2B5EF4-FFF2-40B4-BE49-F238E27FC236}">
                    <a16:creationId xmlns:a16="http://schemas.microsoft.com/office/drawing/2014/main" id="{0753D72C-F79E-54E2-3450-33AECD69417C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49" name="Vrije vorm: vorm 9248">
                <a:extLst>
                  <a:ext uri="{FF2B5EF4-FFF2-40B4-BE49-F238E27FC236}">
                    <a16:creationId xmlns:a16="http://schemas.microsoft.com/office/drawing/2014/main" id="{82DCE766-9F04-ABE8-5993-C3F98DC7808E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0" name="Vrije vorm: vorm 9249">
                <a:extLst>
                  <a:ext uri="{FF2B5EF4-FFF2-40B4-BE49-F238E27FC236}">
                    <a16:creationId xmlns:a16="http://schemas.microsoft.com/office/drawing/2014/main" id="{01D53FEA-DF5C-DB51-401D-51086E7053D9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1" name="Vrije vorm: vorm 9250">
                <a:extLst>
                  <a:ext uri="{FF2B5EF4-FFF2-40B4-BE49-F238E27FC236}">
                    <a16:creationId xmlns:a16="http://schemas.microsoft.com/office/drawing/2014/main" id="{9975F722-6B40-E11C-09DD-B24BBA30A5B9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2" name="Vrije vorm: vorm 9251">
                <a:extLst>
                  <a:ext uri="{FF2B5EF4-FFF2-40B4-BE49-F238E27FC236}">
                    <a16:creationId xmlns:a16="http://schemas.microsoft.com/office/drawing/2014/main" id="{6192AFF9-5854-B61F-2434-7029F0A7548E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3" name="Vrije vorm: vorm 9252">
                <a:extLst>
                  <a:ext uri="{FF2B5EF4-FFF2-40B4-BE49-F238E27FC236}">
                    <a16:creationId xmlns:a16="http://schemas.microsoft.com/office/drawing/2014/main" id="{85BEC83F-8C35-4E80-B400-2AB4CF9B29C0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4" name="Vrije vorm: vorm 9253">
                <a:extLst>
                  <a:ext uri="{FF2B5EF4-FFF2-40B4-BE49-F238E27FC236}">
                    <a16:creationId xmlns:a16="http://schemas.microsoft.com/office/drawing/2014/main" id="{E5C5C617-3EE9-94B5-3C6C-66468EC17CB5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5" name="Vrije vorm: vorm 9254">
                <a:extLst>
                  <a:ext uri="{FF2B5EF4-FFF2-40B4-BE49-F238E27FC236}">
                    <a16:creationId xmlns:a16="http://schemas.microsoft.com/office/drawing/2014/main" id="{75C5EE36-6E30-B452-ADBE-0530B84D8302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6" name="Vrije vorm: vorm 9255">
                <a:extLst>
                  <a:ext uri="{FF2B5EF4-FFF2-40B4-BE49-F238E27FC236}">
                    <a16:creationId xmlns:a16="http://schemas.microsoft.com/office/drawing/2014/main" id="{53AC814E-59BF-C41E-5B9E-19D3CE704083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7" name="Vrije vorm: vorm 9256">
                <a:extLst>
                  <a:ext uri="{FF2B5EF4-FFF2-40B4-BE49-F238E27FC236}">
                    <a16:creationId xmlns:a16="http://schemas.microsoft.com/office/drawing/2014/main" id="{4B039432-D880-65C5-07C3-A65A40AF98EC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8" name="Vrije vorm: vorm 9257">
                <a:extLst>
                  <a:ext uri="{FF2B5EF4-FFF2-40B4-BE49-F238E27FC236}">
                    <a16:creationId xmlns:a16="http://schemas.microsoft.com/office/drawing/2014/main" id="{D1D5F11A-EC5B-2F60-E2D2-965032825D85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59" name="Vrije vorm: vorm 9258">
                <a:extLst>
                  <a:ext uri="{FF2B5EF4-FFF2-40B4-BE49-F238E27FC236}">
                    <a16:creationId xmlns:a16="http://schemas.microsoft.com/office/drawing/2014/main" id="{3F5BCCF0-54D8-4FDD-FDBE-665E98DBFB12}"/>
                  </a:ext>
                </a:extLst>
              </p:cNvPr>
              <p:cNvSpPr/>
              <p:nvPr/>
            </p:nvSpPr>
            <p:spPr>
              <a:xfrm>
                <a:off x="7602100" y="1972976"/>
                <a:ext cx="2278094" cy="1783175"/>
              </a:xfrm>
              <a:custGeom>
                <a:avLst/>
                <a:gdLst>
                  <a:gd name="connsiteX0" fmla="*/ 2273903 w 2278094"/>
                  <a:gd name="connsiteY0" fmla="*/ 1062895 h 1783175"/>
                  <a:gd name="connsiteX1" fmla="*/ 2272951 w 2278094"/>
                  <a:gd name="connsiteY1" fmla="*/ 1052703 h 1783175"/>
                  <a:gd name="connsiteX2" fmla="*/ 2263997 w 2278094"/>
                  <a:gd name="connsiteY2" fmla="*/ 1032510 h 1783175"/>
                  <a:gd name="connsiteX3" fmla="*/ 2253520 w 2278094"/>
                  <a:gd name="connsiteY3" fmla="*/ 1003173 h 1783175"/>
                  <a:gd name="connsiteX4" fmla="*/ 2246662 w 2278094"/>
                  <a:gd name="connsiteY4" fmla="*/ 949262 h 1783175"/>
                  <a:gd name="connsiteX5" fmla="*/ 2247138 w 2278094"/>
                  <a:gd name="connsiteY5" fmla="*/ 948880 h 1783175"/>
                  <a:gd name="connsiteX6" fmla="*/ 2247138 w 2278094"/>
                  <a:gd name="connsiteY6" fmla="*/ 946309 h 1783175"/>
                  <a:gd name="connsiteX7" fmla="*/ 2246281 w 2278094"/>
                  <a:gd name="connsiteY7" fmla="*/ 946309 h 1783175"/>
                  <a:gd name="connsiteX8" fmla="*/ 2239518 w 2278094"/>
                  <a:gd name="connsiteY8" fmla="*/ 867537 h 1783175"/>
                  <a:gd name="connsiteX9" fmla="*/ 2243138 w 2278094"/>
                  <a:gd name="connsiteY9" fmla="*/ 869918 h 1783175"/>
                  <a:gd name="connsiteX10" fmla="*/ 2246090 w 2278094"/>
                  <a:gd name="connsiteY10" fmla="*/ 872395 h 1783175"/>
                  <a:gd name="connsiteX11" fmla="*/ 2247043 w 2278094"/>
                  <a:gd name="connsiteY11" fmla="*/ 871347 h 1783175"/>
                  <a:gd name="connsiteX12" fmla="*/ 2249329 w 2278094"/>
                  <a:gd name="connsiteY12" fmla="*/ 876395 h 1783175"/>
                  <a:gd name="connsiteX13" fmla="*/ 2247043 w 2278094"/>
                  <a:gd name="connsiteY13" fmla="*/ 882491 h 1783175"/>
                  <a:gd name="connsiteX14" fmla="*/ 2255044 w 2278094"/>
                  <a:gd name="connsiteY14" fmla="*/ 889921 h 1783175"/>
                  <a:gd name="connsiteX15" fmla="*/ 2253710 w 2278094"/>
                  <a:gd name="connsiteY15" fmla="*/ 883634 h 1783175"/>
                  <a:gd name="connsiteX16" fmla="*/ 2254663 w 2278094"/>
                  <a:gd name="connsiteY16" fmla="*/ 885158 h 1783175"/>
                  <a:gd name="connsiteX17" fmla="*/ 2252663 w 2278094"/>
                  <a:gd name="connsiteY17" fmla="*/ 869918 h 1783175"/>
                  <a:gd name="connsiteX18" fmla="*/ 2250091 w 2278094"/>
                  <a:gd name="connsiteY18" fmla="*/ 872204 h 1783175"/>
                  <a:gd name="connsiteX19" fmla="*/ 2250091 w 2278094"/>
                  <a:gd name="connsiteY19" fmla="*/ 872204 h 1783175"/>
                  <a:gd name="connsiteX20" fmla="*/ 2250091 w 2278094"/>
                  <a:gd name="connsiteY20" fmla="*/ 872204 h 1783175"/>
                  <a:gd name="connsiteX21" fmla="*/ 2249710 w 2278094"/>
                  <a:gd name="connsiteY21" fmla="*/ 872490 h 1783175"/>
                  <a:gd name="connsiteX22" fmla="*/ 2250567 w 2278094"/>
                  <a:gd name="connsiteY22" fmla="*/ 867251 h 1783175"/>
                  <a:gd name="connsiteX23" fmla="*/ 2253139 w 2278094"/>
                  <a:gd name="connsiteY23" fmla="*/ 861917 h 1783175"/>
                  <a:gd name="connsiteX24" fmla="*/ 2251043 w 2278094"/>
                  <a:gd name="connsiteY24" fmla="*/ 857059 h 1783175"/>
                  <a:gd name="connsiteX25" fmla="*/ 2249710 w 2278094"/>
                  <a:gd name="connsiteY25" fmla="*/ 852107 h 1783175"/>
                  <a:gd name="connsiteX26" fmla="*/ 2247900 w 2278094"/>
                  <a:gd name="connsiteY26" fmla="*/ 847439 h 1783175"/>
                  <a:gd name="connsiteX27" fmla="*/ 2249138 w 2278094"/>
                  <a:gd name="connsiteY27" fmla="*/ 828866 h 1783175"/>
                  <a:gd name="connsiteX28" fmla="*/ 2248376 w 2278094"/>
                  <a:gd name="connsiteY28" fmla="*/ 828675 h 1783175"/>
                  <a:gd name="connsiteX29" fmla="*/ 2244090 w 2278094"/>
                  <a:gd name="connsiteY29" fmla="*/ 836390 h 1783175"/>
                  <a:gd name="connsiteX30" fmla="*/ 2238851 w 2278094"/>
                  <a:gd name="connsiteY30" fmla="*/ 812387 h 1783175"/>
                  <a:gd name="connsiteX31" fmla="*/ 2239423 w 2278094"/>
                  <a:gd name="connsiteY31" fmla="*/ 800386 h 1783175"/>
                  <a:gd name="connsiteX32" fmla="*/ 2240756 w 2278094"/>
                  <a:gd name="connsiteY32" fmla="*/ 809054 h 1783175"/>
                  <a:gd name="connsiteX33" fmla="*/ 2245709 w 2278094"/>
                  <a:gd name="connsiteY33" fmla="*/ 824198 h 1783175"/>
                  <a:gd name="connsiteX34" fmla="*/ 2254663 w 2278094"/>
                  <a:gd name="connsiteY34" fmla="*/ 834200 h 1783175"/>
                  <a:gd name="connsiteX35" fmla="*/ 2242661 w 2278094"/>
                  <a:gd name="connsiteY35" fmla="*/ 762000 h 1783175"/>
                  <a:gd name="connsiteX36" fmla="*/ 2245233 w 2278094"/>
                  <a:gd name="connsiteY36" fmla="*/ 743998 h 1783175"/>
                  <a:gd name="connsiteX37" fmla="*/ 2252758 w 2278094"/>
                  <a:gd name="connsiteY37" fmla="*/ 768096 h 1783175"/>
                  <a:gd name="connsiteX38" fmla="*/ 2257711 w 2278094"/>
                  <a:gd name="connsiteY38" fmla="*/ 785813 h 1783175"/>
                  <a:gd name="connsiteX39" fmla="*/ 2267712 w 2278094"/>
                  <a:gd name="connsiteY39" fmla="*/ 806005 h 1783175"/>
                  <a:gd name="connsiteX40" fmla="*/ 2269712 w 2278094"/>
                  <a:gd name="connsiteY40" fmla="*/ 798290 h 1783175"/>
                  <a:gd name="connsiteX41" fmla="*/ 2269712 w 2278094"/>
                  <a:gd name="connsiteY41" fmla="*/ 788099 h 1783175"/>
                  <a:gd name="connsiteX42" fmla="*/ 2264759 w 2278094"/>
                  <a:gd name="connsiteY42" fmla="*/ 775430 h 1783175"/>
                  <a:gd name="connsiteX43" fmla="*/ 2263807 w 2278094"/>
                  <a:gd name="connsiteY43" fmla="*/ 765238 h 1783175"/>
                  <a:gd name="connsiteX44" fmla="*/ 2254853 w 2278094"/>
                  <a:gd name="connsiteY44" fmla="*/ 745046 h 1783175"/>
                  <a:gd name="connsiteX45" fmla="*/ 2247614 w 2278094"/>
                  <a:gd name="connsiteY45" fmla="*/ 730282 h 1783175"/>
                  <a:gd name="connsiteX46" fmla="*/ 2261140 w 2278094"/>
                  <a:gd name="connsiteY46" fmla="*/ 676751 h 1783175"/>
                  <a:gd name="connsiteX47" fmla="*/ 2242757 w 2278094"/>
                  <a:gd name="connsiteY47" fmla="*/ 643700 h 1783175"/>
                  <a:gd name="connsiteX48" fmla="*/ 2257425 w 2278094"/>
                  <a:gd name="connsiteY48" fmla="*/ 588074 h 1783175"/>
                  <a:gd name="connsiteX49" fmla="*/ 2257425 w 2278094"/>
                  <a:gd name="connsiteY49" fmla="*/ 281750 h 1783175"/>
                  <a:gd name="connsiteX50" fmla="*/ 2257425 w 2278094"/>
                  <a:gd name="connsiteY50" fmla="*/ 206597 h 1783175"/>
                  <a:gd name="connsiteX51" fmla="*/ 2257425 w 2278094"/>
                  <a:gd name="connsiteY51" fmla="*/ 13145 h 1783175"/>
                  <a:gd name="connsiteX52" fmla="*/ 2210467 w 2278094"/>
                  <a:gd name="connsiteY52" fmla="*/ 13145 h 1783175"/>
                  <a:gd name="connsiteX53" fmla="*/ 2100072 w 2278094"/>
                  <a:gd name="connsiteY53" fmla="*/ 51911 h 1783175"/>
                  <a:gd name="connsiteX54" fmla="*/ 1774127 w 2278094"/>
                  <a:gd name="connsiteY54" fmla="*/ 32575 h 1783175"/>
                  <a:gd name="connsiteX55" fmla="*/ 2047208 w 2278094"/>
                  <a:gd name="connsiteY55" fmla="*/ 32575 h 1783175"/>
                  <a:gd name="connsiteX56" fmla="*/ 1970056 w 2278094"/>
                  <a:gd name="connsiteY56" fmla="*/ 14478 h 1783175"/>
                  <a:gd name="connsiteX57" fmla="*/ 1692021 w 2278094"/>
                  <a:gd name="connsiteY57" fmla="*/ 14669 h 1783175"/>
                  <a:gd name="connsiteX58" fmla="*/ 1688783 w 2278094"/>
                  <a:gd name="connsiteY58" fmla="*/ 13240 h 1783175"/>
                  <a:gd name="connsiteX59" fmla="*/ 1648492 w 2278094"/>
                  <a:gd name="connsiteY59" fmla="*/ 13240 h 1783175"/>
                  <a:gd name="connsiteX60" fmla="*/ 1645253 w 2278094"/>
                  <a:gd name="connsiteY60" fmla="*/ 14764 h 1783175"/>
                  <a:gd name="connsiteX61" fmla="*/ 1384078 w 2278094"/>
                  <a:gd name="connsiteY61" fmla="*/ 14954 h 1783175"/>
                  <a:gd name="connsiteX62" fmla="*/ 1384745 w 2278094"/>
                  <a:gd name="connsiteY62" fmla="*/ 13621 h 1783175"/>
                  <a:gd name="connsiteX63" fmla="*/ 1376363 w 2278094"/>
                  <a:gd name="connsiteY63" fmla="*/ 13621 h 1783175"/>
                  <a:gd name="connsiteX64" fmla="*/ 1373600 w 2278094"/>
                  <a:gd name="connsiteY64" fmla="*/ 13621 h 1783175"/>
                  <a:gd name="connsiteX65" fmla="*/ 1370743 w 2278094"/>
                  <a:gd name="connsiteY65" fmla="*/ 9144 h 1783175"/>
                  <a:gd name="connsiteX66" fmla="*/ 1356741 w 2278094"/>
                  <a:gd name="connsiteY66" fmla="*/ 6858 h 1783175"/>
                  <a:gd name="connsiteX67" fmla="*/ 1348359 w 2278094"/>
                  <a:gd name="connsiteY67" fmla="*/ 7525 h 1783175"/>
                  <a:gd name="connsiteX68" fmla="*/ 1370743 w 2278094"/>
                  <a:gd name="connsiteY68" fmla="*/ 15050 h 1783175"/>
                  <a:gd name="connsiteX69" fmla="*/ 1257776 w 2278094"/>
                  <a:gd name="connsiteY69" fmla="*/ 15050 h 1783175"/>
                  <a:gd name="connsiteX70" fmla="*/ 1054703 w 2278094"/>
                  <a:gd name="connsiteY70" fmla="*/ 7525 h 1783175"/>
                  <a:gd name="connsiteX71" fmla="*/ 983933 w 2278094"/>
                  <a:gd name="connsiteY71" fmla="*/ 13430 h 1783175"/>
                  <a:gd name="connsiteX72" fmla="*/ 924306 w 2278094"/>
                  <a:gd name="connsiteY72" fmla="*/ 13430 h 1783175"/>
                  <a:gd name="connsiteX73" fmla="*/ 887540 w 2278094"/>
                  <a:gd name="connsiteY73" fmla="*/ 4858 h 1783175"/>
                  <a:gd name="connsiteX74" fmla="*/ 887540 w 2278094"/>
                  <a:gd name="connsiteY74" fmla="*/ 6382 h 1783175"/>
                  <a:gd name="connsiteX75" fmla="*/ 896017 w 2278094"/>
                  <a:gd name="connsiteY75" fmla="*/ 9430 h 1783175"/>
                  <a:gd name="connsiteX76" fmla="*/ 887730 w 2278094"/>
                  <a:gd name="connsiteY76" fmla="*/ 13811 h 1783175"/>
                  <a:gd name="connsiteX77" fmla="*/ 891921 w 2278094"/>
                  <a:gd name="connsiteY77" fmla="*/ 14383 h 1783175"/>
                  <a:gd name="connsiteX78" fmla="*/ 887349 w 2278094"/>
                  <a:gd name="connsiteY78" fmla="*/ 16097 h 1783175"/>
                  <a:gd name="connsiteX79" fmla="*/ 817817 w 2278094"/>
                  <a:gd name="connsiteY79" fmla="*/ 31909 h 1783175"/>
                  <a:gd name="connsiteX80" fmla="*/ 811149 w 2278094"/>
                  <a:gd name="connsiteY80" fmla="*/ 31909 h 1783175"/>
                  <a:gd name="connsiteX81" fmla="*/ 762190 w 2278094"/>
                  <a:gd name="connsiteY81" fmla="*/ 24956 h 1783175"/>
                  <a:gd name="connsiteX82" fmla="*/ 757714 w 2278094"/>
                  <a:gd name="connsiteY82" fmla="*/ 25051 h 1783175"/>
                  <a:gd name="connsiteX83" fmla="*/ 605219 w 2278094"/>
                  <a:gd name="connsiteY83" fmla="*/ 23813 h 1783175"/>
                  <a:gd name="connsiteX84" fmla="*/ 326041 w 2278094"/>
                  <a:gd name="connsiteY84" fmla="*/ 7334 h 1783175"/>
                  <a:gd name="connsiteX85" fmla="*/ 312134 w 2278094"/>
                  <a:gd name="connsiteY85" fmla="*/ 10192 h 1783175"/>
                  <a:gd name="connsiteX86" fmla="*/ 310039 w 2278094"/>
                  <a:gd name="connsiteY86" fmla="*/ 8858 h 1783175"/>
                  <a:gd name="connsiteX87" fmla="*/ 312230 w 2278094"/>
                  <a:gd name="connsiteY87" fmla="*/ 5048 h 1783175"/>
                  <a:gd name="connsiteX88" fmla="*/ 300419 w 2278094"/>
                  <a:gd name="connsiteY88" fmla="*/ 6001 h 1783175"/>
                  <a:gd name="connsiteX89" fmla="*/ 291084 w 2278094"/>
                  <a:gd name="connsiteY89" fmla="*/ 5715 h 1783175"/>
                  <a:gd name="connsiteX90" fmla="*/ 257747 w 2278094"/>
                  <a:gd name="connsiteY90" fmla="*/ 8668 h 1783175"/>
                  <a:gd name="connsiteX91" fmla="*/ 245174 w 2278094"/>
                  <a:gd name="connsiteY91" fmla="*/ 6858 h 1783175"/>
                  <a:gd name="connsiteX92" fmla="*/ 247936 w 2278094"/>
                  <a:gd name="connsiteY92" fmla="*/ 4667 h 1783175"/>
                  <a:gd name="connsiteX93" fmla="*/ 266700 w 2278094"/>
                  <a:gd name="connsiteY93" fmla="*/ 95 h 1783175"/>
                  <a:gd name="connsiteX94" fmla="*/ 230791 w 2278094"/>
                  <a:gd name="connsiteY94" fmla="*/ 191 h 1783175"/>
                  <a:gd name="connsiteX95" fmla="*/ 231172 w 2278094"/>
                  <a:gd name="connsiteY95" fmla="*/ 1524 h 1783175"/>
                  <a:gd name="connsiteX96" fmla="*/ 231172 w 2278094"/>
                  <a:gd name="connsiteY96" fmla="*/ 6001 h 1783175"/>
                  <a:gd name="connsiteX97" fmla="*/ 225457 w 2278094"/>
                  <a:gd name="connsiteY97" fmla="*/ 762 h 1783175"/>
                  <a:gd name="connsiteX98" fmla="*/ 224409 w 2278094"/>
                  <a:gd name="connsiteY98" fmla="*/ 191 h 1783175"/>
                  <a:gd name="connsiteX99" fmla="*/ 211360 w 2278094"/>
                  <a:gd name="connsiteY99" fmla="*/ 191 h 1783175"/>
                  <a:gd name="connsiteX100" fmla="*/ 203168 w 2278094"/>
                  <a:gd name="connsiteY100" fmla="*/ 4191 h 1783175"/>
                  <a:gd name="connsiteX101" fmla="*/ 205740 w 2278094"/>
                  <a:gd name="connsiteY101" fmla="*/ 191 h 1783175"/>
                  <a:gd name="connsiteX102" fmla="*/ 117824 w 2278094"/>
                  <a:gd name="connsiteY102" fmla="*/ 0 h 1783175"/>
                  <a:gd name="connsiteX103" fmla="*/ 122111 w 2278094"/>
                  <a:gd name="connsiteY103" fmla="*/ 3620 h 1783175"/>
                  <a:gd name="connsiteX104" fmla="*/ 124873 w 2278094"/>
                  <a:gd name="connsiteY104" fmla="*/ 4381 h 1783175"/>
                  <a:gd name="connsiteX105" fmla="*/ 124873 w 2278094"/>
                  <a:gd name="connsiteY105" fmla="*/ 3620 h 1783175"/>
                  <a:gd name="connsiteX106" fmla="*/ 124873 w 2278094"/>
                  <a:gd name="connsiteY106" fmla="*/ 667 h 1783175"/>
                  <a:gd name="connsiteX107" fmla="*/ 141637 w 2278094"/>
                  <a:gd name="connsiteY107" fmla="*/ 2286 h 1783175"/>
                  <a:gd name="connsiteX108" fmla="*/ 141637 w 2278094"/>
                  <a:gd name="connsiteY108" fmla="*/ 6001 h 1783175"/>
                  <a:gd name="connsiteX109" fmla="*/ 141637 w 2278094"/>
                  <a:gd name="connsiteY109" fmla="*/ 6763 h 1783175"/>
                  <a:gd name="connsiteX110" fmla="*/ 158401 w 2278094"/>
                  <a:gd name="connsiteY110" fmla="*/ 9144 h 1783175"/>
                  <a:gd name="connsiteX111" fmla="*/ 166688 w 2278094"/>
                  <a:gd name="connsiteY111" fmla="*/ 4763 h 1783175"/>
                  <a:gd name="connsiteX112" fmla="*/ 177927 w 2278094"/>
                  <a:gd name="connsiteY112" fmla="*/ 7810 h 1783175"/>
                  <a:gd name="connsiteX113" fmla="*/ 191929 w 2278094"/>
                  <a:gd name="connsiteY113" fmla="*/ 8668 h 1783175"/>
                  <a:gd name="connsiteX114" fmla="*/ 200311 w 2278094"/>
                  <a:gd name="connsiteY114" fmla="*/ 6477 h 1783175"/>
                  <a:gd name="connsiteX115" fmla="*/ 217075 w 2278094"/>
                  <a:gd name="connsiteY115" fmla="*/ 5906 h 1783175"/>
                  <a:gd name="connsiteX116" fmla="*/ 211646 w 2278094"/>
                  <a:gd name="connsiteY116" fmla="*/ 11811 h 1783175"/>
                  <a:gd name="connsiteX117" fmla="*/ 211646 w 2278094"/>
                  <a:gd name="connsiteY117" fmla="*/ 12668 h 1783175"/>
                  <a:gd name="connsiteX118" fmla="*/ 162687 w 2278094"/>
                  <a:gd name="connsiteY118" fmla="*/ 16193 h 1783175"/>
                  <a:gd name="connsiteX119" fmla="*/ 149257 w 2278094"/>
                  <a:gd name="connsiteY119" fmla="*/ 13621 h 1783175"/>
                  <a:gd name="connsiteX120" fmla="*/ 130778 w 2278094"/>
                  <a:gd name="connsiteY120" fmla="*/ 13621 h 1783175"/>
                  <a:gd name="connsiteX121" fmla="*/ 136208 w 2278094"/>
                  <a:gd name="connsiteY121" fmla="*/ 10477 h 1783175"/>
                  <a:gd name="connsiteX122" fmla="*/ 130493 w 2278094"/>
                  <a:gd name="connsiteY122" fmla="*/ 7429 h 1783175"/>
                  <a:gd name="connsiteX123" fmla="*/ 124968 w 2278094"/>
                  <a:gd name="connsiteY123" fmla="*/ 7429 h 1783175"/>
                  <a:gd name="connsiteX124" fmla="*/ 122206 w 2278094"/>
                  <a:gd name="connsiteY124" fmla="*/ 8096 h 1783175"/>
                  <a:gd name="connsiteX125" fmla="*/ 122206 w 2278094"/>
                  <a:gd name="connsiteY125" fmla="*/ 8858 h 1783175"/>
                  <a:gd name="connsiteX126" fmla="*/ 119729 w 2278094"/>
                  <a:gd name="connsiteY126" fmla="*/ 13525 h 1783175"/>
                  <a:gd name="connsiteX127" fmla="*/ 64294 w 2278094"/>
                  <a:gd name="connsiteY127" fmla="*/ 13525 h 1783175"/>
                  <a:gd name="connsiteX128" fmla="*/ 63818 w 2278094"/>
                  <a:gd name="connsiteY128" fmla="*/ 13335 h 1783175"/>
                  <a:gd name="connsiteX129" fmla="*/ 62675 w 2278094"/>
                  <a:gd name="connsiteY129" fmla="*/ 13525 h 1783175"/>
                  <a:gd name="connsiteX130" fmla="*/ 39719 w 2278094"/>
                  <a:gd name="connsiteY130" fmla="*/ 13525 h 1783175"/>
                  <a:gd name="connsiteX131" fmla="*/ 39719 w 2278094"/>
                  <a:gd name="connsiteY131" fmla="*/ 70199 h 1783175"/>
                  <a:gd name="connsiteX132" fmla="*/ 39719 w 2278094"/>
                  <a:gd name="connsiteY132" fmla="*/ 72200 h 1783175"/>
                  <a:gd name="connsiteX133" fmla="*/ 37529 w 2278094"/>
                  <a:gd name="connsiteY133" fmla="*/ 72866 h 1783175"/>
                  <a:gd name="connsiteX134" fmla="*/ 36671 w 2278094"/>
                  <a:gd name="connsiteY134" fmla="*/ 56007 h 1783175"/>
                  <a:gd name="connsiteX135" fmla="*/ 36671 w 2278094"/>
                  <a:gd name="connsiteY135" fmla="*/ 73152 h 1783175"/>
                  <a:gd name="connsiteX136" fmla="*/ 29337 w 2278094"/>
                  <a:gd name="connsiteY136" fmla="*/ 75343 h 1783175"/>
                  <a:gd name="connsiteX137" fmla="*/ 29337 w 2278094"/>
                  <a:gd name="connsiteY137" fmla="*/ 247936 h 1783175"/>
                  <a:gd name="connsiteX138" fmla="*/ 25908 w 2278094"/>
                  <a:gd name="connsiteY138" fmla="*/ 237363 h 1783175"/>
                  <a:gd name="connsiteX139" fmla="*/ 25908 w 2278094"/>
                  <a:gd name="connsiteY139" fmla="*/ 245364 h 1783175"/>
                  <a:gd name="connsiteX140" fmla="*/ 29337 w 2278094"/>
                  <a:gd name="connsiteY140" fmla="*/ 253175 h 1783175"/>
                  <a:gd name="connsiteX141" fmla="*/ 29337 w 2278094"/>
                  <a:gd name="connsiteY141" fmla="*/ 270415 h 1783175"/>
                  <a:gd name="connsiteX142" fmla="*/ 29146 w 2278094"/>
                  <a:gd name="connsiteY142" fmla="*/ 269938 h 1783175"/>
                  <a:gd name="connsiteX143" fmla="*/ 26384 w 2278094"/>
                  <a:gd name="connsiteY143" fmla="*/ 261557 h 1783175"/>
                  <a:gd name="connsiteX144" fmla="*/ 24575 w 2278094"/>
                  <a:gd name="connsiteY144" fmla="*/ 263366 h 1783175"/>
                  <a:gd name="connsiteX145" fmla="*/ 26860 w 2278094"/>
                  <a:gd name="connsiteY145" fmla="*/ 267653 h 1783175"/>
                  <a:gd name="connsiteX146" fmla="*/ 23622 w 2278094"/>
                  <a:gd name="connsiteY146" fmla="*/ 267271 h 1783175"/>
                  <a:gd name="connsiteX147" fmla="*/ 20383 w 2278094"/>
                  <a:gd name="connsiteY147" fmla="*/ 264795 h 1783175"/>
                  <a:gd name="connsiteX148" fmla="*/ 23622 w 2278094"/>
                  <a:gd name="connsiteY148" fmla="*/ 275273 h 1783175"/>
                  <a:gd name="connsiteX149" fmla="*/ 25432 w 2278094"/>
                  <a:gd name="connsiteY149" fmla="*/ 275558 h 1783175"/>
                  <a:gd name="connsiteX150" fmla="*/ 27718 w 2278094"/>
                  <a:gd name="connsiteY150" fmla="*/ 271844 h 1783175"/>
                  <a:gd name="connsiteX151" fmla="*/ 29337 w 2278094"/>
                  <a:gd name="connsiteY151" fmla="*/ 275558 h 1783175"/>
                  <a:gd name="connsiteX152" fmla="*/ 29337 w 2278094"/>
                  <a:gd name="connsiteY152" fmla="*/ 279845 h 1783175"/>
                  <a:gd name="connsiteX153" fmla="*/ 27718 w 2278094"/>
                  <a:gd name="connsiteY153" fmla="*/ 291655 h 1783175"/>
                  <a:gd name="connsiteX154" fmla="*/ 25051 w 2278094"/>
                  <a:gd name="connsiteY154" fmla="*/ 289655 h 1783175"/>
                  <a:gd name="connsiteX155" fmla="*/ 25527 w 2278094"/>
                  <a:gd name="connsiteY155" fmla="*/ 297751 h 1783175"/>
                  <a:gd name="connsiteX156" fmla="*/ 27242 w 2278094"/>
                  <a:gd name="connsiteY156" fmla="*/ 295370 h 1783175"/>
                  <a:gd name="connsiteX157" fmla="*/ 25146 w 2278094"/>
                  <a:gd name="connsiteY157" fmla="*/ 311753 h 1783175"/>
                  <a:gd name="connsiteX158" fmla="*/ 25146 w 2278094"/>
                  <a:gd name="connsiteY158" fmla="*/ 311753 h 1783175"/>
                  <a:gd name="connsiteX159" fmla="*/ 24670 w 2278094"/>
                  <a:gd name="connsiteY159" fmla="*/ 311753 h 1783175"/>
                  <a:gd name="connsiteX160" fmla="*/ 24575 w 2278094"/>
                  <a:gd name="connsiteY160" fmla="*/ 316897 h 1783175"/>
                  <a:gd name="connsiteX161" fmla="*/ 16955 w 2278094"/>
                  <a:gd name="connsiteY161" fmla="*/ 393097 h 1783175"/>
                  <a:gd name="connsiteX162" fmla="*/ 16383 w 2278094"/>
                  <a:gd name="connsiteY162" fmla="*/ 382810 h 1783175"/>
                  <a:gd name="connsiteX163" fmla="*/ 16383 w 2278094"/>
                  <a:gd name="connsiteY163" fmla="*/ 400050 h 1783175"/>
                  <a:gd name="connsiteX164" fmla="*/ 12859 w 2278094"/>
                  <a:gd name="connsiteY164" fmla="*/ 452819 h 1783175"/>
                  <a:gd name="connsiteX165" fmla="*/ 11906 w 2278094"/>
                  <a:gd name="connsiteY165" fmla="*/ 444532 h 1783175"/>
                  <a:gd name="connsiteX166" fmla="*/ 12382 w 2278094"/>
                  <a:gd name="connsiteY166" fmla="*/ 456629 h 1783175"/>
                  <a:gd name="connsiteX167" fmla="*/ 12764 w 2278094"/>
                  <a:gd name="connsiteY167" fmla="*/ 454628 h 1783175"/>
                  <a:gd name="connsiteX168" fmla="*/ 10573 w 2278094"/>
                  <a:gd name="connsiteY168" fmla="*/ 504444 h 1783175"/>
                  <a:gd name="connsiteX169" fmla="*/ 10096 w 2278094"/>
                  <a:gd name="connsiteY169" fmla="*/ 502539 h 1783175"/>
                  <a:gd name="connsiteX170" fmla="*/ 10382 w 2278094"/>
                  <a:gd name="connsiteY170" fmla="*/ 508254 h 1783175"/>
                  <a:gd name="connsiteX171" fmla="*/ 8763 w 2278094"/>
                  <a:gd name="connsiteY171" fmla="*/ 573976 h 1783175"/>
                  <a:gd name="connsiteX172" fmla="*/ 5524 w 2278094"/>
                  <a:gd name="connsiteY172" fmla="*/ 564261 h 1783175"/>
                  <a:gd name="connsiteX173" fmla="*/ 5524 w 2278094"/>
                  <a:gd name="connsiteY173" fmla="*/ 572262 h 1783175"/>
                  <a:gd name="connsiteX174" fmla="*/ 7048 w 2278094"/>
                  <a:gd name="connsiteY174" fmla="*/ 571119 h 1783175"/>
                  <a:gd name="connsiteX175" fmla="*/ 8001 w 2278094"/>
                  <a:gd name="connsiteY175" fmla="*/ 589217 h 1783175"/>
                  <a:gd name="connsiteX176" fmla="*/ 7239 w 2278094"/>
                  <a:gd name="connsiteY176" fmla="*/ 571691 h 1783175"/>
                  <a:gd name="connsiteX177" fmla="*/ 8668 w 2278094"/>
                  <a:gd name="connsiteY177" fmla="*/ 578263 h 1783175"/>
                  <a:gd name="connsiteX178" fmla="*/ 8572 w 2278094"/>
                  <a:gd name="connsiteY178" fmla="*/ 596265 h 1783175"/>
                  <a:gd name="connsiteX179" fmla="*/ 6001 w 2278094"/>
                  <a:gd name="connsiteY179" fmla="*/ 588455 h 1783175"/>
                  <a:gd name="connsiteX180" fmla="*/ 4191 w 2278094"/>
                  <a:gd name="connsiteY180" fmla="*/ 590264 h 1783175"/>
                  <a:gd name="connsiteX181" fmla="*/ 6477 w 2278094"/>
                  <a:gd name="connsiteY181" fmla="*/ 594551 h 1783175"/>
                  <a:gd name="connsiteX182" fmla="*/ 3239 w 2278094"/>
                  <a:gd name="connsiteY182" fmla="*/ 594170 h 1783175"/>
                  <a:gd name="connsiteX183" fmla="*/ 0 w 2278094"/>
                  <a:gd name="connsiteY183" fmla="*/ 591693 h 1783175"/>
                  <a:gd name="connsiteX184" fmla="*/ 3239 w 2278094"/>
                  <a:gd name="connsiteY184" fmla="*/ 602171 h 1783175"/>
                  <a:gd name="connsiteX185" fmla="*/ 5048 w 2278094"/>
                  <a:gd name="connsiteY185" fmla="*/ 602456 h 1783175"/>
                  <a:gd name="connsiteX186" fmla="*/ 7334 w 2278094"/>
                  <a:gd name="connsiteY186" fmla="*/ 598742 h 1783175"/>
                  <a:gd name="connsiteX187" fmla="*/ 8477 w 2278094"/>
                  <a:gd name="connsiteY187" fmla="*/ 601313 h 1783175"/>
                  <a:gd name="connsiteX188" fmla="*/ 8382 w 2278094"/>
                  <a:gd name="connsiteY188" fmla="*/ 622840 h 1783175"/>
                  <a:gd name="connsiteX189" fmla="*/ 4667 w 2278094"/>
                  <a:gd name="connsiteY189" fmla="*/ 616458 h 1783175"/>
                  <a:gd name="connsiteX190" fmla="*/ 5144 w 2278094"/>
                  <a:gd name="connsiteY190" fmla="*/ 624554 h 1783175"/>
                  <a:gd name="connsiteX191" fmla="*/ 8382 w 2278094"/>
                  <a:gd name="connsiteY191" fmla="*/ 624364 h 1783175"/>
                  <a:gd name="connsiteX192" fmla="*/ 8382 w 2278094"/>
                  <a:gd name="connsiteY192" fmla="*/ 653796 h 1783175"/>
                  <a:gd name="connsiteX193" fmla="*/ 6953 w 2278094"/>
                  <a:gd name="connsiteY193" fmla="*/ 658940 h 1783175"/>
                  <a:gd name="connsiteX194" fmla="*/ 95 w 2278094"/>
                  <a:gd name="connsiteY194" fmla="*/ 690182 h 1783175"/>
                  <a:gd name="connsiteX195" fmla="*/ 2857 w 2278094"/>
                  <a:gd name="connsiteY195" fmla="*/ 686562 h 1783175"/>
                  <a:gd name="connsiteX196" fmla="*/ 2381 w 2278094"/>
                  <a:gd name="connsiteY196" fmla="*/ 680466 h 1783175"/>
                  <a:gd name="connsiteX197" fmla="*/ 4667 w 2278094"/>
                  <a:gd name="connsiteY197" fmla="*/ 684752 h 1783175"/>
                  <a:gd name="connsiteX198" fmla="*/ 6001 w 2278094"/>
                  <a:gd name="connsiteY198" fmla="*/ 680942 h 1783175"/>
                  <a:gd name="connsiteX199" fmla="*/ 7334 w 2278094"/>
                  <a:gd name="connsiteY199" fmla="*/ 675132 h 1783175"/>
                  <a:gd name="connsiteX200" fmla="*/ 8477 w 2278094"/>
                  <a:gd name="connsiteY200" fmla="*/ 671608 h 1783175"/>
                  <a:gd name="connsiteX201" fmla="*/ 8668 w 2278094"/>
                  <a:gd name="connsiteY201" fmla="*/ 689801 h 1783175"/>
                  <a:gd name="connsiteX202" fmla="*/ 8096 w 2278094"/>
                  <a:gd name="connsiteY202" fmla="*/ 684752 h 1783175"/>
                  <a:gd name="connsiteX203" fmla="*/ 8096 w 2278094"/>
                  <a:gd name="connsiteY203" fmla="*/ 693039 h 1783175"/>
                  <a:gd name="connsiteX204" fmla="*/ 6382 w 2278094"/>
                  <a:gd name="connsiteY204" fmla="*/ 701135 h 1783175"/>
                  <a:gd name="connsiteX205" fmla="*/ 7715 w 2278094"/>
                  <a:gd name="connsiteY205" fmla="*/ 699326 h 1783175"/>
                  <a:gd name="connsiteX206" fmla="*/ 8001 w 2278094"/>
                  <a:gd name="connsiteY206" fmla="*/ 697516 h 1783175"/>
                  <a:gd name="connsiteX207" fmla="*/ 8001 w 2278094"/>
                  <a:gd name="connsiteY207" fmla="*/ 698754 h 1783175"/>
                  <a:gd name="connsiteX208" fmla="*/ 8668 w 2278094"/>
                  <a:gd name="connsiteY208" fmla="*/ 698087 h 1783175"/>
                  <a:gd name="connsiteX209" fmla="*/ 10287 w 2278094"/>
                  <a:gd name="connsiteY209" fmla="*/ 775907 h 1783175"/>
                  <a:gd name="connsiteX210" fmla="*/ 6572 w 2278094"/>
                  <a:gd name="connsiteY210" fmla="*/ 764000 h 1783175"/>
                  <a:gd name="connsiteX211" fmla="*/ 6572 w 2278094"/>
                  <a:gd name="connsiteY211" fmla="*/ 772001 h 1783175"/>
                  <a:gd name="connsiteX212" fmla="*/ 10478 w 2278094"/>
                  <a:gd name="connsiteY212" fmla="*/ 783717 h 1783175"/>
                  <a:gd name="connsiteX213" fmla="*/ 11335 w 2278094"/>
                  <a:gd name="connsiteY213" fmla="*/ 811340 h 1783175"/>
                  <a:gd name="connsiteX214" fmla="*/ 10763 w 2278094"/>
                  <a:gd name="connsiteY214" fmla="*/ 810673 h 1783175"/>
                  <a:gd name="connsiteX215" fmla="*/ 10287 w 2278094"/>
                  <a:gd name="connsiteY215" fmla="*/ 820674 h 1783175"/>
                  <a:gd name="connsiteX216" fmla="*/ 11525 w 2278094"/>
                  <a:gd name="connsiteY216" fmla="*/ 816483 h 1783175"/>
                  <a:gd name="connsiteX217" fmla="*/ 11811 w 2278094"/>
                  <a:gd name="connsiteY217" fmla="*/ 824198 h 1783175"/>
                  <a:gd name="connsiteX218" fmla="*/ 10382 w 2278094"/>
                  <a:gd name="connsiteY218" fmla="*/ 824770 h 1783175"/>
                  <a:gd name="connsiteX219" fmla="*/ 12002 w 2278094"/>
                  <a:gd name="connsiteY219" fmla="*/ 830199 h 1783175"/>
                  <a:gd name="connsiteX220" fmla="*/ 12478 w 2278094"/>
                  <a:gd name="connsiteY220" fmla="*/ 843915 h 1783175"/>
                  <a:gd name="connsiteX221" fmla="*/ 10858 w 2278094"/>
                  <a:gd name="connsiteY221" fmla="*/ 848868 h 1783175"/>
                  <a:gd name="connsiteX222" fmla="*/ 8096 w 2278094"/>
                  <a:gd name="connsiteY222" fmla="*/ 858584 h 1783175"/>
                  <a:gd name="connsiteX223" fmla="*/ 1238 w 2278094"/>
                  <a:gd name="connsiteY223" fmla="*/ 889826 h 1783175"/>
                  <a:gd name="connsiteX224" fmla="*/ 4001 w 2278094"/>
                  <a:gd name="connsiteY224" fmla="*/ 886206 h 1783175"/>
                  <a:gd name="connsiteX225" fmla="*/ 3524 w 2278094"/>
                  <a:gd name="connsiteY225" fmla="*/ 880110 h 1783175"/>
                  <a:gd name="connsiteX226" fmla="*/ 5810 w 2278094"/>
                  <a:gd name="connsiteY226" fmla="*/ 884396 h 1783175"/>
                  <a:gd name="connsiteX227" fmla="*/ 7144 w 2278094"/>
                  <a:gd name="connsiteY227" fmla="*/ 880586 h 1783175"/>
                  <a:gd name="connsiteX228" fmla="*/ 8477 w 2278094"/>
                  <a:gd name="connsiteY228" fmla="*/ 874776 h 1783175"/>
                  <a:gd name="connsiteX229" fmla="*/ 13049 w 2278094"/>
                  <a:gd name="connsiteY229" fmla="*/ 862394 h 1783175"/>
                  <a:gd name="connsiteX230" fmla="*/ 13335 w 2278094"/>
                  <a:gd name="connsiteY230" fmla="*/ 870109 h 1783175"/>
                  <a:gd name="connsiteX231" fmla="*/ 12192 w 2278094"/>
                  <a:gd name="connsiteY231" fmla="*/ 873252 h 1783175"/>
                  <a:gd name="connsiteX232" fmla="*/ 10382 w 2278094"/>
                  <a:gd name="connsiteY232" fmla="*/ 891064 h 1783175"/>
                  <a:gd name="connsiteX233" fmla="*/ 14002 w 2278094"/>
                  <a:gd name="connsiteY233" fmla="*/ 888301 h 1783175"/>
                  <a:gd name="connsiteX234" fmla="*/ 16478 w 2278094"/>
                  <a:gd name="connsiteY234" fmla="*/ 954881 h 1783175"/>
                  <a:gd name="connsiteX235" fmla="*/ 11906 w 2278094"/>
                  <a:gd name="connsiteY235" fmla="*/ 936403 h 1783175"/>
                  <a:gd name="connsiteX236" fmla="*/ 11906 w 2278094"/>
                  <a:gd name="connsiteY236" fmla="*/ 944404 h 1783175"/>
                  <a:gd name="connsiteX237" fmla="*/ 16478 w 2278094"/>
                  <a:gd name="connsiteY237" fmla="*/ 963073 h 1783175"/>
                  <a:gd name="connsiteX238" fmla="*/ 16478 w 2278094"/>
                  <a:gd name="connsiteY238" fmla="*/ 955548 h 1783175"/>
                  <a:gd name="connsiteX239" fmla="*/ 17526 w 2278094"/>
                  <a:gd name="connsiteY239" fmla="*/ 984790 h 1783175"/>
                  <a:gd name="connsiteX240" fmla="*/ 16002 w 2278094"/>
                  <a:gd name="connsiteY240" fmla="*/ 983075 h 1783175"/>
                  <a:gd name="connsiteX241" fmla="*/ 15526 w 2278094"/>
                  <a:gd name="connsiteY241" fmla="*/ 993076 h 1783175"/>
                  <a:gd name="connsiteX242" fmla="*/ 17335 w 2278094"/>
                  <a:gd name="connsiteY242" fmla="*/ 989267 h 1783175"/>
                  <a:gd name="connsiteX243" fmla="*/ 17717 w 2278094"/>
                  <a:gd name="connsiteY243" fmla="*/ 991553 h 1783175"/>
                  <a:gd name="connsiteX244" fmla="*/ 17717 w 2278094"/>
                  <a:gd name="connsiteY244" fmla="*/ 991648 h 1783175"/>
                  <a:gd name="connsiteX245" fmla="*/ 17717 w 2278094"/>
                  <a:gd name="connsiteY245" fmla="*/ 995363 h 1783175"/>
                  <a:gd name="connsiteX246" fmla="*/ 15431 w 2278094"/>
                  <a:gd name="connsiteY246" fmla="*/ 997077 h 1783175"/>
                  <a:gd name="connsiteX247" fmla="*/ 17717 w 2278094"/>
                  <a:gd name="connsiteY247" fmla="*/ 1003459 h 1783175"/>
                  <a:gd name="connsiteX248" fmla="*/ 17907 w 2278094"/>
                  <a:gd name="connsiteY248" fmla="*/ 997458 h 1783175"/>
                  <a:gd name="connsiteX249" fmla="*/ 18479 w 2278094"/>
                  <a:gd name="connsiteY249" fmla="*/ 1013460 h 1783175"/>
                  <a:gd name="connsiteX250" fmla="*/ 15907 w 2278094"/>
                  <a:gd name="connsiteY250" fmla="*/ 1021366 h 1783175"/>
                  <a:gd name="connsiteX251" fmla="*/ 13144 w 2278094"/>
                  <a:gd name="connsiteY251" fmla="*/ 1031081 h 1783175"/>
                  <a:gd name="connsiteX252" fmla="*/ 6286 w 2278094"/>
                  <a:gd name="connsiteY252" fmla="*/ 1062323 h 1783175"/>
                  <a:gd name="connsiteX253" fmla="*/ 9049 w 2278094"/>
                  <a:gd name="connsiteY253" fmla="*/ 1058704 h 1783175"/>
                  <a:gd name="connsiteX254" fmla="*/ 8572 w 2278094"/>
                  <a:gd name="connsiteY254" fmla="*/ 1052608 h 1783175"/>
                  <a:gd name="connsiteX255" fmla="*/ 9620 w 2278094"/>
                  <a:gd name="connsiteY255" fmla="*/ 1054418 h 1783175"/>
                  <a:gd name="connsiteX256" fmla="*/ 11525 w 2278094"/>
                  <a:gd name="connsiteY256" fmla="*/ 1067848 h 1783175"/>
                  <a:gd name="connsiteX257" fmla="*/ 11335 w 2278094"/>
                  <a:gd name="connsiteY257" fmla="*/ 1055275 h 1783175"/>
                  <a:gd name="connsiteX258" fmla="*/ 12192 w 2278094"/>
                  <a:gd name="connsiteY258" fmla="*/ 1053084 h 1783175"/>
                  <a:gd name="connsiteX259" fmla="*/ 13526 w 2278094"/>
                  <a:gd name="connsiteY259" fmla="*/ 1047274 h 1783175"/>
                  <a:gd name="connsiteX260" fmla="*/ 19050 w 2278094"/>
                  <a:gd name="connsiteY260" fmla="*/ 1032891 h 1783175"/>
                  <a:gd name="connsiteX261" fmla="*/ 19241 w 2278094"/>
                  <a:gd name="connsiteY261" fmla="*/ 1039178 h 1783175"/>
                  <a:gd name="connsiteX262" fmla="*/ 17145 w 2278094"/>
                  <a:gd name="connsiteY262" fmla="*/ 1045750 h 1783175"/>
                  <a:gd name="connsiteX263" fmla="*/ 15335 w 2278094"/>
                  <a:gd name="connsiteY263" fmla="*/ 1063562 h 1783175"/>
                  <a:gd name="connsiteX264" fmla="*/ 19907 w 2278094"/>
                  <a:gd name="connsiteY264" fmla="*/ 1059466 h 1783175"/>
                  <a:gd name="connsiteX265" fmla="*/ 20860 w 2278094"/>
                  <a:gd name="connsiteY265" fmla="*/ 1085088 h 1783175"/>
                  <a:gd name="connsiteX266" fmla="*/ 20860 w 2278094"/>
                  <a:gd name="connsiteY266" fmla="*/ 1089470 h 1783175"/>
                  <a:gd name="connsiteX267" fmla="*/ 20479 w 2278094"/>
                  <a:gd name="connsiteY267" fmla="*/ 1090327 h 1783175"/>
                  <a:gd name="connsiteX268" fmla="*/ 20765 w 2278094"/>
                  <a:gd name="connsiteY268" fmla="*/ 1091756 h 1783175"/>
                  <a:gd name="connsiteX269" fmla="*/ 20765 w 2278094"/>
                  <a:gd name="connsiteY269" fmla="*/ 1093184 h 1783175"/>
                  <a:gd name="connsiteX270" fmla="*/ 21145 w 2278094"/>
                  <a:gd name="connsiteY270" fmla="*/ 1092137 h 1783175"/>
                  <a:gd name="connsiteX271" fmla="*/ 21241 w 2278094"/>
                  <a:gd name="connsiteY271" fmla="*/ 1092232 h 1783175"/>
                  <a:gd name="connsiteX272" fmla="*/ 21907 w 2278094"/>
                  <a:gd name="connsiteY272" fmla="*/ 1109948 h 1783175"/>
                  <a:gd name="connsiteX273" fmla="*/ 21241 w 2278094"/>
                  <a:gd name="connsiteY273" fmla="*/ 1101281 h 1783175"/>
                  <a:gd name="connsiteX274" fmla="*/ 22574 w 2278094"/>
                  <a:gd name="connsiteY274" fmla="*/ 1127093 h 1783175"/>
                  <a:gd name="connsiteX275" fmla="*/ 26003 w 2278094"/>
                  <a:gd name="connsiteY275" fmla="*/ 1214247 h 1783175"/>
                  <a:gd name="connsiteX276" fmla="*/ 25908 w 2278094"/>
                  <a:gd name="connsiteY276" fmla="*/ 1226439 h 1783175"/>
                  <a:gd name="connsiteX277" fmla="*/ 26194 w 2278094"/>
                  <a:gd name="connsiteY277" fmla="*/ 1218914 h 1783175"/>
                  <a:gd name="connsiteX278" fmla="*/ 27718 w 2278094"/>
                  <a:gd name="connsiteY278" fmla="*/ 1252728 h 1783175"/>
                  <a:gd name="connsiteX279" fmla="*/ 27337 w 2278094"/>
                  <a:gd name="connsiteY279" fmla="*/ 1252728 h 1783175"/>
                  <a:gd name="connsiteX280" fmla="*/ 26003 w 2278094"/>
                  <a:gd name="connsiteY280" fmla="*/ 1250537 h 1783175"/>
                  <a:gd name="connsiteX281" fmla="*/ 26003 w 2278094"/>
                  <a:gd name="connsiteY281" fmla="*/ 1264634 h 1783175"/>
                  <a:gd name="connsiteX282" fmla="*/ 20955 w 2278094"/>
                  <a:gd name="connsiteY282" fmla="*/ 1259967 h 1783175"/>
                  <a:gd name="connsiteX283" fmla="*/ 20479 w 2278094"/>
                  <a:gd name="connsiteY283" fmla="*/ 1261872 h 1783175"/>
                  <a:gd name="connsiteX284" fmla="*/ 22765 w 2278094"/>
                  <a:gd name="connsiteY284" fmla="*/ 1270254 h 1783175"/>
                  <a:gd name="connsiteX285" fmla="*/ 20003 w 2278094"/>
                  <a:gd name="connsiteY285" fmla="*/ 1265873 h 1783175"/>
                  <a:gd name="connsiteX286" fmla="*/ 16383 w 2278094"/>
                  <a:gd name="connsiteY286" fmla="*/ 1259396 h 1783175"/>
                  <a:gd name="connsiteX287" fmla="*/ 17335 w 2278094"/>
                  <a:gd name="connsiteY287" fmla="*/ 1279589 h 1783175"/>
                  <a:gd name="connsiteX288" fmla="*/ 20479 w 2278094"/>
                  <a:gd name="connsiteY288" fmla="*/ 1269968 h 1783175"/>
                  <a:gd name="connsiteX289" fmla="*/ 20479 w 2278094"/>
                  <a:gd name="connsiteY289" fmla="*/ 1271969 h 1783175"/>
                  <a:gd name="connsiteX290" fmla="*/ 22289 w 2278094"/>
                  <a:gd name="connsiteY290" fmla="*/ 1274255 h 1783175"/>
                  <a:gd name="connsiteX291" fmla="*/ 23717 w 2278094"/>
                  <a:gd name="connsiteY291" fmla="*/ 1282446 h 1783175"/>
                  <a:gd name="connsiteX292" fmla="*/ 24194 w 2278094"/>
                  <a:gd name="connsiteY292" fmla="*/ 1274445 h 1783175"/>
                  <a:gd name="connsiteX293" fmla="*/ 25146 w 2278094"/>
                  <a:gd name="connsiteY293" fmla="*/ 1274540 h 1783175"/>
                  <a:gd name="connsiteX294" fmla="*/ 28194 w 2278094"/>
                  <a:gd name="connsiteY294" fmla="*/ 1260824 h 1783175"/>
                  <a:gd name="connsiteX295" fmla="*/ 28861 w 2278094"/>
                  <a:gd name="connsiteY295" fmla="*/ 1275398 h 1783175"/>
                  <a:gd name="connsiteX296" fmla="*/ 26480 w 2278094"/>
                  <a:gd name="connsiteY296" fmla="*/ 1284065 h 1783175"/>
                  <a:gd name="connsiteX297" fmla="*/ 22669 w 2278094"/>
                  <a:gd name="connsiteY297" fmla="*/ 1297019 h 1783175"/>
                  <a:gd name="connsiteX298" fmla="*/ 14669 w 2278094"/>
                  <a:gd name="connsiteY298" fmla="*/ 1327214 h 1783175"/>
                  <a:gd name="connsiteX299" fmla="*/ 11906 w 2278094"/>
                  <a:gd name="connsiteY299" fmla="*/ 1336929 h 1783175"/>
                  <a:gd name="connsiteX300" fmla="*/ 5048 w 2278094"/>
                  <a:gd name="connsiteY300" fmla="*/ 1368171 h 1783175"/>
                  <a:gd name="connsiteX301" fmla="*/ 7810 w 2278094"/>
                  <a:gd name="connsiteY301" fmla="*/ 1364552 h 1783175"/>
                  <a:gd name="connsiteX302" fmla="*/ 7334 w 2278094"/>
                  <a:gd name="connsiteY302" fmla="*/ 1358456 h 1783175"/>
                  <a:gd name="connsiteX303" fmla="*/ 9620 w 2278094"/>
                  <a:gd name="connsiteY303" fmla="*/ 1362742 h 1783175"/>
                  <a:gd name="connsiteX304" fmla="*/ 10954 w 2278094"/>
                  <a:gd name="connsiteY304" fmla="*/ 1358932 h 1783175"/>
                  <a:gd name="connsiteX305" fmla="*/ 12287 w 2278094"/>
                  <a:gd name="connsiteY305" fmla="*/ 1353122 h 1783175"/>
                  <a:gd name="connsiteX306" fmla="*/ 18193 w 2278094"/>
                  <a:gd name="connsiteY306" fmla="*/ 1337882 h 1783175"/>
                  <a:gd name="connsiteX307" fmla="*/ 20955 w 2278094"/>
                  <a:gd name="connsiteY307" fmla="*/ 1328166 h 1783175"/>
                  <a:gd name="connsiteX308" fmla="*/ 20955 w 2278094"/>
                  <a:gd name="connsiteY308" fmla="*/ 1325213 h 1783175"/>
                  <a:gd name="connsiteX309" fmla="*/ 24765 w 2278094"/>
                  <a:gd name="connsiteY309" fmla="*/ 1325499 h 1783175"/>
                  <a:gd name="connsiteX310" fmla="*/ 23622 w 2278094"/>
                  <a:gd name="connsiteY310" fmla="*/ 1328547 h 1783175"/>
                  <a:gd name="connsiteX311" fmla="*/ 22669 w 2278094"/>
                  <a:gd name="connsiteY311" fmla="*/ 1328452 h 1783175"/>
                  <a:gd name="connsiteX312" fmla="*/ 22193 w 2278094"/>
                  <a:gd name="connsiteY312" fmla="*/ 1330452 h 1783175"/>
                  <a:gd name="connsiteX313" fmla="*/ 18574 w 2278094"/>
                  <a:gd name="connsiteY313" fmla="*/ 1341977 h 1783175"/>
                  <a:gd name="connsiteX314" fmla="*/ 15811 w 2278094"/>
                  <a:gd name="connsiteY314" fmla="*/ 1351693 h 1783175"/>
                  <a:gd name="connsiteX315" fmla="*/ 14002 w 2278094"/>
                  <a:gd name="connsiteY315" fmla="*/ 1369505 h 1783175"/>
                  <a:gd name="connsiteX316" fmla="*/ 28766 w 2278094"/>
                  <a:gd name="connsiteY316" fmla="*/ 1341882 h 1783175"/>
                  <a:gd name="connsiteX317" fmla="*/ 28766 w 2278094"/>
                  <a:gd name="connsiteY317" fmla="*/ 1358265 h 1783175"/>
                  <a:gd name="connsiteX318" fmla="*/ 25813 w 2278094"/>
                  <a:gd name="connsiteY318" fmla="*/ 1367123 h 1783175"/>
                  <a:gd name="connsiteX319" fmla="*/ 22669 w 2278094"/>
                  <a:gd name="connsiteY319" fmla="*/ 1376744 h 1783175"/>
                  <a:gd name="connsiteX320" fmla="*/ 19050 w 2278094"/>
                  <a:gd name="connsiteY320" fmla="*/ 1396365 h 1783175"/>
                  <a:gd name="connsiteX321" fmla="*/ 20383 w 2278094"/>
                  <a:gd name="connsiteY321" fmla="*/ 1400556 h 1783175"/>
                  <a:gd name="connsiteX322" fmla="*/ 22193 w 2278094"/>
                  <a:gd name="connsiteY322" fmla="*/ 1400842 h 1783175"/>
                  <a:gd name="connsiteX323" fmla="*/ 24479 w 2278094"/>
                  <a:gd name="connsiteY323" fmla="*/ 1391126 h 1783175"/>
                  <a:gd name="connsiteX324" fmla="*/ 26289 w 2278094"/>
                  <a:gd name="connsiteY324" fmla="*/ 1389317 h 1783175"/>
                  <a:gd name="connsiteX325" fmla="*/ 28766 w 2278094"/>
                  <a:gd name="connsiteY325" fmla="*/ 1375315 h 1783175"/>
                  <a:gd name="connsiteX326" fmla="*/ 28766 w 2278094"/>
                  <a:gd name="connsiteY326" fmla="*/ 1397699 h 1783175"/>
                  <a:gd name="connsiteX327" fmla="*/ 26670 w 2278094"/>
                  <a:gd name="connsiteY327" fmla="*/ 1397032 h 1783175"/>
                  <a:gd name="connsiteX328" fmla="*/ 28766 w 2278094"/>
                  <a:gd name="connsiteY328" fmla="*/ 1402652 h 1783175"/>
                  <a:gd name="connsiteX329" fmla="*/ 28766 w 2278094"/>
                  <a:gd name="connsiteY329" fmla="*/ 1410557 h 1783175"/>
                  <a:gd name="connsiteX330" fmla="*/ 28289 w 2278094"/>
                  <a:gd name="connsiteY330" fmla="*/ 1409129 h 1783175"/>
                  <a:gd name="connsiteX331" fmla="*/ 26194 w 2278094"/>
                  <a:gd name="connsiteY331" fmla="*/ 1419225 h 1783175"/>
                  <a:gd name="connsiteX332" fmla="*/ 14192 w 2278094"/>
                  <a:gd name="connsiteY332" fmla="*/ 1417796 h 1783175"/>
                  <a:gd name="connsiteX333" fmla="*/ 22003 w 2278094"/>
                  <a:gd name="connsiteY333" fmla="*/ 1428083 h 1783175"/>
                  <a:gd name="connsiteX334" fmla="*/ 16097 w 2278094"/>
                  <a:gd name="connsiteY334" fmla="*/ 1429512 h 1783175"/>
                  <a:gd name="connsiteX335" fmla="*/ 14478 w 2278094"/>
                  <a:gd name="connsiteY335" fmla="*/ 1430655 h 1783175"/>
                  <a:gd name="connsiteX336" fmla="*/ 16097 w 2278094"/>
                  <a:gd name="connsiteY336" fmla="*/ 1434751 h 1783175"/>
                  <a:gd name="connsiteX337" fmla="*/ 19145 w 2278094"/>
                  <a:gd name="connsiteY337" fmla="*/ 1436846 h 1783175"/>
                  <a:gd name="connsiteX338" fmla="*/ 19907 w 2278094"/>
                  <a:gd name="connsiteY338" fmla="*/ 1435894 h 1783175"/>
                  <a:gd name="connsiteX339" fmla="*/ 28861 w 2278094"/>
                  <a:gd name="connsiteY339" fmla="*/ 1429131 h 1783175"/>
                  <a:gd name="connsiteX340" fmla="*/ 28861 w 2278094"/>
                  <a:gd name="connsiteY340" fmla="*/ 1509522 h 1783175"/>
                  <a:gd name="connsiteX341" fmla="*/ 38957 w 2278094"/>
                  <a:gd name="connsiteY341" fmla="*/ 1490758 h 1783175"/>
                  <a:gd name="connsiteX342" fmla="*/ 38957 w 2278094"/>
                  <a:gd name="connsiteY342" fmla="*/ 1757458 h 1783175"/>
                  <a:gd name="connsiteX343" fmla="*/ 205835 w 2278094"/>
                  <a:gd name="connsiteY343" fmla="*/ 1733550 h 1783175"/>
                  <a:gd name="connsiteX344" fmla="*/ 368141 w 2278094"/>
                  <a:gd name="connsiteY344" fmla="*/ 1752219 h 1783175"/>
                  <a:gd name="connsiteX345" fmla="*/ 411099 w 2278094"/>
                  <a:gd name="connsiteY345" fmla="*/ 1758791 h 1783175"/>
                  <a:gd name="connsiteX346" fmla="*/ 422815 w 2278094"/>
                  <a:gd name="connsiteY346" fmla="*/ 1760030 h 1783175"/>
                  <a:gd name="connsiteX347" fmla="*/ 504539 w 2278094"/>
                  <a:gd name="connsiteY347" fmla="*/ 1783175 h 1783175"/>
                  <a:gd name="connsiteX348" fmla="*/ 768001 w 2278094"/>
                  <a:gd name="connsiteY348" fmla="*/ 1783175 h 1783175"/>
                  <a:gd name="connsiteX349" fmla="*/ 807053 w 2278094"/>
                  <a:gd name="connsiteY349" fmla="*/ 1783175 h 1783175"/>
                  <a:gd name="connsiteX350" fmla="*/ 1644968 w 2278094"/>
                  <a:gd name="connsiteY350" fmla="*/ 1783175 h 1783175"/>
                  <a:gd name="connsiteX351" fmla="*/ 1785461 w 2278094"/>
                  <a:gd name="connsiteY351" fmla="*/ 1766888 h 1783175"/>
                  <a:gd name="connsiteX352" fmla="*/ 1866138 w 2278094"/>
                  <a:gd name="connsiteY352" fmla="*/ 1783175 h 1783175"/>
                  <a:gd name="connsiteX353" fmla="*/ 2256758 w 2278094"/>
                  <a:gd name="connsiteY353" fmla="*/ 1783175 h 1783175"/>
                  <a:gd name="connsiteX354" fmla="*/ 2256758 w 2278094"/>
                  <a:gd name="connsiteY354" fmla="*/ 1609630 h 1783175"/>
                  <a:gd name="connsiteX355" fmla="*/ 2240375 w 2278094"/>
                  <a:gd name="connsiteY355" fmla="*/ 1563815 h 1783175"/>
                  <a:gd name="connsiteX356" fmla="*/ 2232755 w 2278094"/>
                  <a:gd name="connsiteY356" fmla="*/ 1520190 h 1783175"/>
                  <a:gd name="connsiteX357" fmla="*/ 2244852 w 2278094"/>
                  <a:gd name="connsiteY357" fmla="*/ 1541621 h 1783175"/>
                  <a:gd name="connsiteX358" fmla="*/ 2242852 w 2278094"/>
                  <a:gd name="connsiteY358" fmla="*/ 1529048 h 1783175"/>
                  <a:gd name="connsiteX359" fmla="*/ 2239804 w 2278094"/>
                  <a:gd name="connsiteY359" fmla="*/ 1531239 h 1783175"/>
                  <a:gd name="connsiteX360" fmla="*/ 2241804 w 2278094"/>
                  <a:gd name="connsiteY360" fmla="*/ 1520666 h 1783175"/>
                  <a:gd name="connsiteX361" fmla="*/ 2239804 w 2278094"/>
                  <a:gd name="connsiteY361" fmla="*/ 1514380 h 1783175"/>
                  <a:gd name="connsiteX362" fmla="*/ 2236851 w 2278094"/>
                  <a:gd name="connsiteY362" fmla="*/ 1508189 h 1783175"/>
                  <a:gd name="connsiteX363" fmla="*/ 2231041 w 2278094"/>
                  <a:gd name="connsiteY363" fmla="*/ 1490282 h 1783175"/>
                  <a:gd name="connsiteX364" fmla="*/ 2231327 w 2278094"/>
                  <a:gd name="connsiteY364" fmla="*/ 1479328 h 1783175"/>
                  <a:gd name="connsiteX365" fmla="*/ 2235899 w 2278094"/>
                  <a:gd name="connsiteY365" fmla="*/ 1491329 h 1783175"/>
                  <a:gd name="connsiteX366" fmla="*/ 2244852 w 2278094"/>
                  <a:gd name="connsiteY366" fmla="*/ 1499616 h 1783175"/>
                  <a:gd name="connsiteX367" fmla="*/ 2235232 w 2278094"/>
                  <a:gd name="connsiteY367" fmla="*/ 1447419 h 1783175"/>
                  <a:gd name="connsiteX368" fmla="*/ 2238470 w 2278094"/>
                  <a:gd name="connsiteY368" fmla="*/ 1431512 h 1783175"/>
                  <a:gd name="connsiteX369" fmla="*/ 2243042 w 2278094"/>
                  <a:gd name="connsiteY369" fmla="*/ 1444943 h 1783175"/>
                  <a:gd name="connsiteX370" fmla="*/ 2247995 w 2278094"/>
                  <a:gd name="connsiteY370" fmla="*/ 1459611 h 1783175"/>
                  <a:gd name="connsiteX371" fmla="*/ 2257901 w 2278094"/>
                  <a:gd name="connsiteY371" fmla="*/ 1476280 h 1783175"/>
                  <a:gd name="connsiteX372" fmla="*/ 2259902 w 2278094"/>
                  <a:gd name="connsiteY372" fmla="*/ 1469898 h 1783175"/>
                  <a:gd name="connsiteX373" fmla="*/ 2259902 w 2278094"/>
                  <a:gd name="connsiteY373" fmla="*/ 1461516 h 1783175"/>
                  <a:gd name="connsiteX374" fmla="*/ 2254949 w 2278094"/>
                  <a:gd name="connsiteY374" fmla="*/ 1451039 h 1783175"/>
                  <a:gd name="connsiteX375" fmla="*/ 2253996 w 2278094"/>
                  <a:gd name="connsiteY375" fmla="*/ 1442657 h 1783175"/>
                  <a:gd name="connsiteX376" fmla="*/ 2245043 w 2278094"/>
                  <a:gd name="connsiteY376" fmla="*/ 1425988 h 1783175"/>
                  <a:gd name="connsiteX377" fmla="*/ 2240471 w 2278094"/>
                  <a:gd name="connsiteY377" fmla="*/ 1421797 h 1783175"/>
                  <a:gd name="connsiteX378" fmla="*/ 2264855 w 2278094"/>
                  <a:gd name="connsiteY378" fmla="*/ 1298353 h 1783175"/>
                  <a:gd name="connsiteX379" fmla="*/ 2258092 w 2278094"/>
                  <a:gd name="connsiteY379" fmla="*/ 1044797 h 1783175"/>
                  <a:gd name="connsiteX380" fmla="*/ 2261140 w 2278094"/>
                  <a:gd name="connsiteY380" fmla="*/ 1056704 h 1783175"/>
                  <a:gd name="connsiteX381" fmla="*/ 2266093 w 2278094"/>
                  <a:gd name="connsiteY381" fmla="*/ 1074420 h 1783175"/>
                  <a:gd name="connsiteX382" fmla="*/ 2276094 w 2278094"/>
                  <a:gd name="connsiteY382" fmla="*/ 1094613 h 1783175"/>
                  <a:gd name="connsiteX383" fmla="*/ 2278095 w 2278094"/>
                  <a:gd name="connsiteY383" fmla="*/ 1086898 h 1783175"/>
                  <a:gd name="connsiteX384" fmla="*/ 2278095 w 2278094"/>
                  <a:gd name="connsiteY384" fmla="*/ 1076706 h 1783175"/>
                  <a:gd name="connsiteX385" fmla="*/ 2273141 w 2278094"/>
                  <a:gd name="connsiteY385" fmla="*/ 1064038 h 1783175"/>
                  <a:gd name="connsiteX386" fmla="*/ 28670 w 2278094"/>
                  <a:gd name="connsiteY386" fmla="*/ 1338263 h 1783175"/>
                  <a:gd name="connsiteX387" fmla="*/ 24098 w 2278094"/>
                  <a:gd name="connsiteY387" fmla="*/ 1347692 h 1783175"/>
                  <a:gd name="connsiteX388" fmla="*/ 23146 w 2278094"/>
                  <a:gd name="connsiteY388" fmla="*/ 1347597 h 1783175"/>
                  <a:gd name="connsiteX389" fmla="*/ 17717 w 2278094"/>
                  <a:gd name="connsiteY389" fmla="*/ 1356932 h 1783175"/>
                  <a:gd name="connsiteX390" fmla="*/ 20860 w 2278094"/>
                  <a:gd name="connsiteY390" fmla="*/ 1347311 h 1783175"/>
                  <a:gd name="connsiteX391" fmla="*/ 22193 w 2278094"/>
                  <a:gd name="connsiteY391" fmla="*/ 1339501 h 1783175"/>
                  <a:gd name="connsiteX392" fmla="*/ 23527 w 2278094"/>
                  <a:gd name="connsiteY392" fmla="*/ 1335596 h 1783175"/>
                  <a:gd name="connsiteX393" fmla="*/ 25813 w 2278094"/>
                  <a:gd name="connsiteY393" fmla="*/ 1331881 h 1783175"/>
                  <a:gd name="connsiteX394" fmla="*/ 28289 w 2278094"/>
                  <a:gd name="connsiteY394" fmla="*/ 1325023 h 1783175"/>
                  <a:gd name="connsiteX395" fmla="*/ 29242 w 2278094"/>
                  <a:gd name="connsiteY395" fmla="*/ 1325880 h 1783175"/>
                  <a:gd name="connsiteX396" fmla="*/ 29242 w 2278094"/>
                  <a:gd name="connsiteY396" fmla="*/ 1334548 h 1783175"/>
                  <a:gd name="connsiteX397" fmla="*/ 28575 w 2278094"/>
                  <a:gd name="connsiteY397" fmla="*/ 1336358 h 1783175"/>
                  <a:gd name="connsiteX398" fmla="*/ 28575 w 2278094"/>
                  <a:gd name="connsiteY398" fmla="*/ 1338358 h 1783175"/>
                  <a:gd name="connsiteX399" fmla="*/ 1172813 w 2278094"/>
                  <a:gd name="connsiteY399" fmla="*/ 32671 h 1783175"/>
                  <a:gd name="connsiteX400" fmla="*/ 1521905 w 2278094"/>
                  <a:gd name="connsiteY400" fmla="*/ 32671 h 1783175"/>
                  <a:gd name="connsiteX401" fmla="*/ 1238250 w 2278094"/>
                  <a:gd name="connsiteY401" fmla="*/ 45244 h 1783175"/>
                  <a:gd name="connsiteX402" fmla="*/ 1172813 w 2278094"/>
                  <a:gd name="connsiteY402" fmla="*/ 32671 h 1783175"/>
                  <a:gd name="connsiteX403" fmla="*/ 2243709 w 2278094"/>
                  <a:gd name="connsiteY403" fmla="*/ 781050 h 1783175"/>
                  <a:gd name="connsiteX404" fmla="*/ 2243709 w 2278094"/>
                  <a:gd name="connsiteY404" fmla="*/ 786098 h 1783175"/>
                  <a:gd name="connsiteX405" fmla="*/ 2248662 w 2278094"/>
                  <a:gd name="connsiteY405" fmla="*/ 816578 h 1783175"/>
                  <a:gd name="connsiteX406" fmla="*/ 2243709 w 2278094"/>
                  <a:gd name="connsiteY406" fmla="*/ 798862 h 1783175"/>
                  <a:gd name="connsiteX407" fmla="*/ 2239804 w 2278094"/>
                  <a:gd name="connsiteY407" fmla="*/ 791718 h 1783175"/>
                  <a:gd name="connsiteX408" fmla="*/ 2241899 w 2278094"/>
                  <a:gd name="connsiteY408" fmla="*/ 768382 h 1783175"/>
                  <a:gd name="connsiteX409" fmla="*/ 2243709 w 2278094"/>
                  <a:gd name="connsiteY409" fmla="*/ 781050 h 1783175"/>
                  <a:gd name="connsiteX410" fmla="*/ 2239613 w 2278094"/>
                  <a:gd name="connsiteY410" fmla="*/ 1483900 h 1783175"/>
                  <a:gd name="connsiteX411" fmla="*/ 2234660 w 2278094"/>
                  <a:gd name="connsiteY411" fmla="*/ 1469231 h 1783175"/>
                  <a:gd name="connsiteX412" fmla="*/ 2232470 w 2278094"/>
                  <a:gd name="connsiteY412" fmla="*/ 1467041 h 1783175"/>
                  <a:gd name="connsiteX413" fmla="*/ 2232851 w 2278094"/>
                  <a:gd name="connsiteY413" fmla="*/ 1462183 h 1783175"/>
                  <a:gd name="connsiteX414" fmla="*/ 2234565 w 2278094"/>
                  <a:gd name="connsiteY414" fmla="*/ 1453325 h 1783175"/>
                  <a:gd name="connsiteX415" fmla="*/ 2234756 w 2278094"/>
                  <a:gd name="connsiteY415" fmla="*/ 1454468 h 1783175"/>
                  <a:gd name="connsiteX416" fmla="*/ 2234756 w 2278094"/>
                  <a:gd name="connsiteY416" fmla="*/ 1458659 h 1783175"/>
                  <a:gd name="connsiteX417" fmla="*/ 2239709 w 2278094"/>
                  <a:gd name="connsiteY417" fmla="*/ 1483805 h 178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278094" h="1783175">
                    <a:moveTo>
                      <a:pt x="2273903" y="1062895"/>
                    </a:moveTo>
                    <a:cubicBezTo>
                      <a:pt x="2273141" y="1060704"/>
                      <a:pt x="2272856" y="1057180"/>
                      <a:pt x="2272951" y="1052703"/>
                    </a:cubicBezTo>
                    <a:cubicBezTo>
                      <a:pt x="2269903" y="1041845"/>
                      <a:pt x="2265140" y="1042892"/>
                      <a:pt x="2263997" y="1032510"/>
                    </a:cubicBezTo>
                    <a:cubicBezTo>
                      <a:pt x="2257044" y="1031462"/>
                      <a:pt x="2256949" y="1013079"/>
                      <a:pt x="2253520" y="1003173"/>
                    </a:cubicBezTo>
                    <a:cubicBezTo>
                      <a:pt x="2251043" y="985171"/>
                      <a:pt x="2248757" y="967264"/>
                      <a:pt x="2246662" y="949262"/>
                    </a:cubicBezTo>
                    <a:cubicBezTo>
                      <a:pt x="2246853" y="949071"/>
                      <a:pt x="2246948" y="948880"/>
                      <a:pt x="2247138" y="948880"/>
                    </a:cubicBezTo>
                    <a:cubicBezTo>
                      <a:pt x="2247138" y="948023"/>
                      <a:pt x="2247138" y="947166"/>
                      <a:pt x="2247138" y="946309"/>
                    </a:cubicBezTo>
                    <a:cubicBezTo>
                      <a:pt x="2246853" y="946309"/>
                      <a:pt x="2246566" y="946309"/>
                      <a:pt x="2246281" y="946309"/>
                    </a:cubicBezTo>
                    <a:cubicBezTo>
                      <a:pt x="2243233" y="920020"/>
                      <a:pt x="2240756" y="893826"/>
                      <a:pt x="2239518" y="867537"/>
                    </a:cubicBezTo>
                    <a:cubicBezTo>
                      <a:pt x="2241042" y="867537"/>
                      <a:pt x="2242280" y="868109"/>
                      <a:pt x="2243138" y="869918"/>
                    </a:cubicBezTo>
                    <a:cubicBezTo>
                      <a:pt x="2244376" y="870013"/>
                      <a:pt x="2244566" y="873157"/>
                      <a:pt x="2246090" y="872395"/>
                    </a:cubicBezTo>
                    <a:cubicBezTo>
                      <a:pt x="2246376" y="872014"/>
                      <a:pt x="2246757" y="871728"/>
                      <a:pt x="2247043" y="871347"/>
                    </a:cubicBezTo>
                    <a:cubicBezTo>
                      <a:pt x="2247805" y="873062"/>
                      <a:pt x="2248472" y="874776"/>
                      <a:pt x="2249329" y="876395"/>
                    </a:cubicBezTo>
                    <a:cubicBezTo>
                      <a:pt x="2249138" y="879920"/>
                      <a:pt x="2249234" y="884015"/>
                      <a:pt x="2247043" y="882491"/>
                    </a:cubicBezTo>
                    <a:cubicBezTo>
                      <a:pt x="2245614" y="885634"/>
                      <a:pt x="2251329" y="891826"/>
                      <a:pt x="2255044" y="889921"/>
                    </a:cubicBezTo>
                    <a:cubicBezTo>
                      <a:pt x="2254663" y="887540"/>
                      <a:pt x="2254187" y="885539"/>
                      <a:pt x="2253710" y="883634"/>
                    </a:cubicBezTo>
                    <a:cubicBezTo>
                      <a:pt x="2253996" y="884111"/>
                      <a:pt x="2254282" y="884682"/>
                      <a:pt x="2254663" y="885158"/>
                    </a:cubicBezTo>
                    <a:cubicBezTo>
                      <a:pt x="2254091" y="879920"/>
                      <a:pt x="2252186" y="877919"/>
                      <a:pt x="2252663" y="869918"/>
                    </a:cubicBezTo>
                    <a:cubicBezTo>
                      <a:pt x="2251234" y="869347"/>
                      <a:pt x="2250948" y="871538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49996" y="872300"/>
                      <a:pt x="2249805" y="872490"/>
                      <a:pt x="2249710" y="872490"/>
                    </a:cubicBezTo>
                    <a:cubicBezTo>
                      <a:pt x="2250472" y="871823"/>
                      <a:pt x="2250567" y="869633"/>
                      <a:pt x="2250567" y="867251"/>
                    </a:cubicBezTo>
                    <a:cubicBezTo>
                      <a:pt x="2251615" y="865823"/>
                      <a:pt x="2252472" y="864203"/>
                      <a:pt x="2253139" y="861917"/>
                    </a:cubicBezTo>
                    <a:cubicBezTo>
                      <a:pt x="2253139" y="857822"/>
                      <a:pt x="2252186" y="856964"/>
                      <a:pt x="2251043" y="857059"/>
                    </a:cubicBezTo>
                    <a:cubicBezTo>
                      <a:pt x="2250472" y="855631"/>
                      <a:pt x="2249900" y="854488"/>
                      <a:pt x="2249710" y="852107"/>
                    </a:cubicBezTo>
                    <a:cubicBezTo>
                      <a:pt x="2249043" y="850583"/>
                      <a:pt x="2248472" y="849059"/>
                      <a:pt x="2247900" y="847439"/>
                    </a:cubicBezTo>
                    <a:cubicBezTo>
                      <a:pt x="2248567" y="842772"/>
                      <a:pt x="2249329" y="837438"/>
                      <a:pt x="2249138" y="828866"/>
                    </a:cubicBezTo>
                    <a:cubicBezTo>
                      <a:pt x="2248853" y="828866"/>
                      <a:pt x="2248662" y="828675"/>
                      <a:pt x="2248376" y="828675"/>
                    </a:cubicBezTo>
                    <a:cubicBezTo>
                      <a:pt x="2246948" y="831247"/>
                      <a:pt x="2245519" y="833819"/>
                      <a:pt x="2244090" y="836390"/>
                    </a:cubicBezTo>
                    <a:cubicBezTo>
                      <a:pt x="2242090" y="829151"/>
                      <a:pt x="2240375" y="820960"/>
                      <a:pt x="2238851" y="812387"/>
                    </a:cubicBezTo>
                    <a:cubicBezTo>
                      <a:pt x="2238947" y="808387"/>
                      <a:pt x="2239232" y="804386"/>
                      <a:pt x="2239423" y="800386"/>
                    </a:cubicBezTo>
                    <a:cubicBezTo>
                      <a:pt x="2239899" y="803148"/>
                      <a:pt x="2240280" y="806196"/>
                      <a:pt x="2240756" y="809054"/>
                    </a:cubicBezTo>
                    <a:cubicBezTo>
                      <a:pt x="2243423" y="811530"/>
                      <a:pt x="2244090" y="819245"/>
                      <a:pt x="2245709" y="824198"/>
                    </a:cubicBezTo>
                    <a:cubicBezTo>
                      <a:pt x="2252853" y="818959"/>
                      <a:pt x="2251139" y="826865"/>
                      <a:pt x="2254663" y="834200"/>
                    </a:cubicBezTo>
                    <a:cubicBezTo>
                      <a:pt x="2253901" y="807244"/>
                      <a:pt x="2248376" y="784003"/>
                      <a:pt x="2242661" y="762000"/>
                    </a:cubicBezTo>
                    <a:cubicBezTo>
                      <a:pt x="2243423" y="755999"/>
                      <a:pt x="2244281" y="749999"/>
                      <a:pt x="2245233" y="743998"/>
                    </a:cubicBezTo>
                    <a:cubicBezTo>
                      <a:pt x="2248186" y="750856"/>
                      <a:pt x="2250853" y="758476"/>
                      <a:pt x="2252758" y="768096"/>
                    </a:cubicBezTo>
                    <a:cubicBezTo>
                      <a:pt x="2256473" y="760476"/>
                      <a:pt x="2257330" y="777240"/>
                      <a:pt x="2257711" y="785813"/>
                    </a:cubicBezTo>
                    <a:cubicBezTo>
                      <a:pt x="2263712" y="785717"/>
                      <a:pt x="2265712" y="795909"/>
                      <a:pt x="2267712" y="806005"/>
                    </a:cubicBezTo>
                    <a:cubicBezTo>
                      <a:pt x="2269141" y="805339"/>
                      <a:pt x="2268093" y="798386"/>
                      <a:pt x="2269712" y="798290"/>
                    </a:cubicBezTo>
                    <a:cubicBezTo>
                      <a:pt x="2269712" y="794861"/>
                      <a:pt x="2269712" y="791528"/>
                      <a:pt x="2269712" y="788099"/>
                    </a:cubicBezTo>
                    <a:cubicBezTo>
                      <a:pt x="2267617" y="784860"/>
                      <a:pt x="2264664" y="784193"/>
                      <a:pt x="2264759" y="775430"/>
                    </a:cubicBezTo>
                    <a:cubicBezTo>
                      <a:pt x="2263997" y="773240"/>
                      <a:pt x="2263712" y="769715"/>
                      <a:pt x="2263807" y="765238"/>
                    </a:cubicBezTo>
                    <a:cubicBezTo>
                      <a:pt x="2260759" y="754380"/>
                      <a:pt x="2255996" y="755428"/>
                      <a:pt x="2254853" y="745046"/>
                    </a:cubicBezTo>
                    <a:cubicBezTo>
                      <a:pt x="2250758" y="744474"/>
                      <a:pt x="2249043" y="737711"/>
                      <a:pt x="2247614" y="730282"/>
                    </a:cubicBezTo>
                    <a:cubicBezTo>
                      <a:pt x="2251043" y="712375"/>
                      <a:pt x="2255425" y="694563"/>
                      <a:pt x="2261140" y="676751"/>
                    </a:cubicBezTo>
                    <a:cubicBezTo>
                      <a:pt x="2266188" y="661035"/>
                      <a:pt x="2256568" y="649319"/>
                      <a:pt x="2242757" y="643700"/>
                    </a:cubicBezTo>
                    <a:cubicBezTo>
                      <a:pt x="2247138" y="625030"/>
                      <a:pt x="2251996" y="606552"/>
                      <a:pt x="2257425" y="588074"/>
                    </a:cubicBezTo>
                    <a:lnTo>
                      <a:pt x="2257425" y="281750"/>
                    </a:lnTo>
                    <a:cubicBezTo>
                      <a:pt x="2251520" y="256889"/>
                      <a:pt x="2252186" y="231267"/>
                      <a:pt x="2257425" y="206597"/>
                    </a:cubicBezTo>
                    <a:lnTo>
                      <a:pt x="2257425" y="13145"/>
                    </a:lnTo>
                    <a:lnTo>
                      <a:pt x="2210467" y="13145"/>
                    </a:lnTo>
                    <a:cubicBezTo>
                      <a:pt x="2178939" y="38862"/>
                      <a:pt x="2139887" y="54197"/>
                      <a:pt x="2100072" y="51911"/>
                    </a:cubicBezTo>
                    <a:cubicBezTo>
                      <a:pt x="1990630" y="45529"/>
                      <a:pt x="1882521" y="46768"/>
                      <a:pt x="1774127" y="32575"/>
                    </a:cubicBezTo>
                    <a:lnTo>
                      <a:pt x="2047208" y="32575"/>
                    </a:lnTo>
                    <a:cubicBezTo>
                      <a:pt x="2020443" y="28289"/>
                      <a:pt x="1994630" y="22289"/>
                      <a:pt x="1970056" y="14478"/>
                    </a:cubicBezTo>
                    <a:lnTo>
                      <a:pt x="1692021" y="14669"/>
                    </a:lnTo>
                    <a:cubicBezTo>
                      <a:pt x="1690973" y="14192"/>
                      <a:pt x="1689830" y="13716"/>
                      <a:pt x="1688783" y="13240"/>
                    </a:cubicBezTo>
                    <a:lnTo>
                      <a:pt x="1648492" y="13240"/>
                    </a:lnTo>
                    <a:cubicBezTo>
                      <a:pt x="1647444" y="13811"/>
                      <a:pt x="1646301" y="14192"/>
                      <a:pt x="1645253" y="14764"/>
                    </a:cubicBezTo>
                    <a:lnTo>
                      <a:pt x="1384078" y="14954"/>
                    </a:lnTo>
                    <a:cubicBezTo>
                      <a:pt x="1385126" y="14764"/>
                      <a:pt x="1385602" y="14383"/>
                      <a:pt x="1384745" y="13621"/>
                    </a:cubicBezTo>
                    <a:cubicBezTo>
                      <a:pt x="1381982" y="13621"/>
                      <a:pt x="1379125" y="13621"/>
                      <a:pt x="1376363" y="13621"/>
                    </a:cubicBezTo>
                    <a:cubicBezTo>
                      <a:pt x="1375410" y="13621"/>
                      <a:pt x="1374458" y="13621"/>
                      <a:pt x="1373600" y="13621"/>
                    </a:cubicBezTo>
                    <a:cubicBezTo>
                      <a:pt x="1375601" y="11335"/>
                      <a:pt x="1368743" y="11430"/>
                      <a:pt x="1370743" y="9144"/>
                    </a:cubicBezTo>
                    <a:cubicBezTo>
                      <a:pt x="1364171" y="8858"/>
                      <a:pt x="1358741" y="8287"/>
                      <a:pt x="1356741" y="6858"/>
                    </a:cubicBezTo>
                    <a:cubicBezTo>
                      <a:pt x="1352741" y="6858"/>
                      <a:pt x="1348835" y="6668"/>
                      <a:pt x="1348359" y="7525"/>
                    </a:cubicBezTo>
                    <a:cubicBezTo>
                      <a:pt x="1357979" y="9430"/>
                      <a:pt x="1365218" y="12002"/>
                      <a:pt x="1370743" y="15050"/>
                    </a:cubicBezTo>
                    <a:lnTo>
                      <a:pt x="1257776" y="15050"/>
                    </a:lnTo>
                    <a:cubicBezTo>
                      <a:pt x="1190244" y="9620"/>
                      <a:pt x="1122617" y="5810"/>
                      <a:pt x="1054703" y="7525"/>
                    </a:cubicBezTo>
                    <a:cubicBezTo>
                      <a:pt x="1031081" y="8096"/>
                      <a:pt x="1007459" y="10382"/>
                      <a:pt x="983933" y="13430"/>
                    </a:cubicBezTo>
                    <a:lnTo>
                      <a:pt x="924306" y="13430"/>
                    </a:lnTo>
                    <a:cubicBezTo>
                      <a:pt x="916019" y="8954"/>
                      <a:pt x="909828" y="4096"/>
                      <a:pt x="887540" y="4858"/>
                    </a:cubicBezTo>
                    <a:cubicBezTo>
                      <a:pt x="887254" y="5715"/>
                      <a:pt x="891635" y="6001"/>
                      <a:pt x="887540" y="6382"/>
                    </a:cubicBezTo>
                    <a:cubicBezTo>
                      <a:pt x="885063" y="8763"/>
                      <a:pt x="896779" y="7429"/>
                      <a:pt x="896017" y="9430"/>
                    </a:cubicBezTo>
                    <a:cubicBezTo>
                      <a:pt x="889254" y="9811"/>
                      <a:pt x="889826" y="12192"/>
                      <a:pt x="887730" y="13811"/>
                    </a:cubicBezTo>
                    <a:cubicBezTo>
                      <a:pt x="889254" y="14002"/>
                      <a:pt x="890588" y="14192"/>
                      <a:pt x="891921" y="14383"/>
                    </a:cubicBezTo>
                    <a:cubicBezTo>
                      <a:pt x="890397" y="14954"/>
                      <a:pt x="888873" y="15526"/>
                      <a:pt x="887349" y="16097"/>
                    </a:cubicBezTo>
                    <a:cubicBezTo>
                      <a:pt x="865823" y="27623"/>
                      <a:pt x="842677" y="32861"/>
                      <a:pt x="817817" y="31909"/>
                    </a:cubicBezTo>
                    <a:lnTo>
                      <a:pt x="811149" y="31909"/>
                    </a:lnTo>
                    <a:cubicBezTo>
                      <a:pt x="794195" y="31909"/>
                      <a:pt x="777907" y="29527"/>
                      <a:pt x="762190" y="24956"/>
                    </a:cubicBezTo>
                    <a:cubicBezTo>
                      <a:pt x="760667" y="24956"/>
                      <a:pt x="759238" y="25051"/>
                      <a:pt x="757714" y="25051"/>
                    </a:cubicBezTo>
                    <a:cubicBezTo>
                      <a:pt x="706850" y="25051"/>
                      <a:pt x="656082" y="24479"/>
                      <a:pt x="605219" y="23813"/>
                    </a:cubicBezTo>
                    <a:cubicBezTo>
                      <a:pt x="513017" y="11716"/>
                      <a:pt x="421862" y="4000"/>
                      <a:pt x="326041" y="7334"/>
                    </a:cubicBezTo>
                    <a:cubicBezTo>
                      <a:pt x="320802" y="7525"/>
                      <a:pt x="316135" y="8573"/>
                      <a:pt x="312134" y="10192"/>
                    </a:cubicBezTo>
                    <a:cubicBezTo>
                      <a:pt x="311468" y="9716"/>
                      <a:pt x="310801" y="9239"/>
                      <a:pt x="310039" y="8858"/>
                    </a:cubicBezTo>
                    <a:cubicBezTo>
                      <a:pt x="312230" y="7620"/>
                      <a:pt x="320516" y="6382"/>
                      <a:pt x="312230" y="5048"/>
                    </a:cubicBezTo>
                    <a:cubicBezTo>
                      <a:pt x="309563" y="5144"/>
                      <a:pt x="305372" y="5525"/>
                      <a:pt x="300419" y="6001"/>
                    </a:cubicBezTo>
                    <a:cubicBezTo>
                      <a:pt x="297561" y="5620"/>
                      <a:pt x="294513" y="5429"/>
                      <a:pt x="291084" y="5715"/>
                    </a:cubicBezTo>
                    <a:cubicBezTo>
                      <a:pt x="279940" y="6763"/>
                      <a:pt x="268891" y="7620"/>
                      <a:pt x="257747" y="8668"/>
                    </a:cubicBezTo>
                    <a:cubicBezTo>
                      <a:pt x="251460" y="8668"/>
                      <a:pt x="246698" y="8096"/>
                      <a:pt x="245174" y="6858"/>
                    </a:cubicBezTo>
                    <a:cubicBezTo>
                      <a:pt x="244412" y="5620"/>
                      <a:pt x="247841" y="5620"/>
                      <a:pt x="247936" y="4667"/>
                    </a:cubicBezTo>
                    <a:cubicBezTo>
                      <a:pt x="245459" y="3048"/>
                      <a:pt x="255651" y="952"/>
                      <a:pt x="266700" y="95"/>
                    </a:cubicBezTo>
                    <a:cubicBezTo>
                      <a:pt x="254699" y="191"/>
                      <a:pt x="242792" y="95"/>
                      <a:pt x="230791" y="191"/>
                    </a:cubicBezTo>
                    <a:cubicBezTo>
                      <a:pt x="230791" y="667"/>
                      <a:pt x="230791" y="1143"/>
                      <a:pt x="231172" y="1524"/>
                    </a:cubicBezTo>
                    <a:cubicBezTo>
                      <a:pt x="230981" y="4286"/>
                      <a:pt x="228028" y="3620"/>
                      <a:pt x="231172" y="6001"/>
                    </a:cubicBezTo>
                    <a:cubicBezTo>
                      <a:pt x="220504" y="6477"/>
                      <a:pt x="227552" y="2477"/>
                      <a:pt x="225457" y="762"/>
                    </a:cubicBezTo>
                    <a:cubicBezTo>
                      <a:pt x="225266" y="572"/>
                      <a:pt x="224790" y="381"/>
                      <a:pt x="224409" y="191"/>
                    </a:cubicBezTo>
                    <a:cubicBezTo>
                      <a:pt x="220027" y="191"/>
                      <a:pt x="215741" y="191"/>
                      <a:pt x="211360" y="191"/>
                    </a:cubicBezTo>
                    <a:cubicBezTo>
                      <a:pt x="216503" y="1143"/>
                      <a:pt x="207359" y="3524"/>
                      <a:pt x="203168" y="4191"/>
                    </a:cubicBezTo>
                    <a:cubicBezTo>
                      <a:pt x="196120" y="2381"/>
                      <a:pt x="205073" y="2000"/>
                      <a:pt x="205740" y="191"/>
                    </a:cubicBezTo>
                    <a:cubicBezTo>
                      <a:pt x="176403" y="191"/>
                      <a:pt x="147161" y="191"/>
                      <a:pt x="117824" y="0"/>
                    </a:cubicBezTo>
                    <a:cubicBezTo>
                      <a:pt x="119158" y="1238"/>
                      <a:pt x="120110" y="2572"/>
                      <a:pt x="122111" y="3620"/>
                    </a:cubicBezTo>
                    <a:cubicBezTo>
                      <a:pt x="122301" y="4096"/>
                      <a:pt x="122587" y="4477"/>
                      <a:pt x="124873" y="4381"/>
                    </a:cubicBezTo>
                    <a:cubicBezTo>
                      <a:pt x="124873" y="4096"/>
                      <a:pt x="124873" y="3905"/>
                      <a:pt x="124873" y="3620"/>
                    </a:cubicBezTo>
                    <a:cubicBezTo>
                      <a:pt x="124873" y="2667"/>
                      <a:pt x="124873" y="1619"/>
                      <a:pt x="124873" y="667"/>
                    </a:cubicBezTo>
                    <a:cubicBezTo>
                      <a:pt x="132874" y="667"/>
                      <a:pt x="139065" y="952"/>
                      <a:pt x="141637" y="2286"/>
                    </a:cubicBezTo>
                    <a:cubicBezTo>
                      <a:pt x="138017" y="4096"/>
                      <a:pt x="149828" y="5429"/>
                      <a:pt x="141637" y="6001"/>
                    </a:cubicBezTo>
                    <a:cubicBezTo>
                      <a:pt x="141637" y="6287"/>
                      <a:pt x="141637" y="6477"/>
                      <a:pt x="141637" y="6763"/>
                    </a:cubicBezTo>
                    <a:cubicBezTo>
                      <a:pt x="143256" y="8573"/>
                      <a:pt x="152210" y="8477"/>
                      <a:pt x="158401" y="9144"/>
                    </a:cubicBezTo>
                    <a:cubicBezTo>
                      <a:pt x="165735" y="8954"/>
                      <a:pt x="160877" y="5429"/>
                      <a:pt x="166688" y="4763"/>
                    </a:cubicBezTo>
                    <a:cubicBezTo>
                      <a:pt x="171641" y="5429"/>
                      <a:pt x="175355" y="6477"/>
                      <a:pt x="177927" y="7810"/>
                    </a:cubicBezTo>
                    <a:cubicBezTo>
                      <a:pt x="181166" y="8477"/>
                      <a:pt x="185452" y="8858"/>
                      <a:pt x="191929" y="8668"/>
                    </a:cubicBezTo>
                    <a:cubicBezTo>
                      <a:pt x="190024" y="6668"/>
                      <a:pt x="197644" y="7239"/>
                      <a:pt x="200311" y="6477"/>
                    </a:cubicBezTo>
                    <a:cubicBezTo>
                      <a:pt x="203264" y="6001"/>
                      <a:pt x="213170" y="3715"/>
                      <a:pt x="217075" y="5906"/>
                    </a:cubicBezTo>
                    <a:cubicBezTo>
                      <a:pt x="230315" y="6668"/>
                      <a:pt x="212503" y="10097"/>
                      <a:pt x="211646" y="11811"/>
                    </a:cubicBezTo>
                    <a:cubicBezTo>
                      <a:pt x="211646" y="12097"/>
                      <a:pt x="211646" y="12383"/>
                      <a:pt x="211646" y="12668"/>
                    </a:cubicBezTo>
                    <a:cubicBezTo>
                      <a:pt x="195358" y="14002"/>
                      <a:pt x="178975" y="15050"/>
                      <a:pt x="162687" y="16193"/>
                    </a:cubicBezTo>
                    <a:cubicBezTo>
                      <a:pt x="158115" y="15526"/>
                      <a:pt x="153638" y="14669"/>
                      <a:pt x="149257" y="13621"/>
                    </a:cubicBezTo>
                    <a:lnTo>
                      <a:pt x="130778" y="13621"/>
                    </a:lnTo>
                    <a:cubicBezTo>
                      <a:pt x="132588" y="12573"/>
                      <a:pt x="134588" y="11621"/>
                      <a:pt x="136208" y="10477"/>
                    </a:cubicBezTo>
                    <a:cubicBezTo>
                      <a:pt x="136208" y="9049"/>
                      <a:pt x="128588" y="9430"/>
                      <a:pt x="130493" y="7429"/>
                    </a:cubicBezTo>
                    <a:cubicBezTo>
                      <a:pt x="130493" y="6668"/>
                      <a:pt x="125635" y="6477"/>
                      <a:pt x="124968" y="7429"/>
                    </a:cubicBezTo>
                    <a:cubicBezTo>
                      <a:pt x="124777" y="7906"/>
                      <a:pt x="124587" y="8287"/>
                      <a:pt x="122206" y="8096"/>
                    </a:cubicBezTo>
                    <a:cubicBezTo>
                      <a:pt x="122206" y="8382"/>
                      <a:pt x="122206" y="8573"/>
                      <a:pt x="122206" y="8858"/>
                    </a:cubicBezTo>
                    <a:cubicBezTo>
                      <a:pt x="123920" y="11144"/>
                      <a:pt x="120682" y="12002"/>
                      <a:pt x="119729" y="13525"/>
                    </a:cubicBezTo>
                    <a:lnTo>
                      <a:pt x="64294" y="13525"/>
                    </a:lnTo>
                    <a:cubicBezTo>
                      <a:pt x="64294" y="13525"/>
                      <a:pt x="64008" y="13335"/>
                      <a:pt x="63818" y="13335"/>
                    </a:cubicBezTo>
                    <a:cubicBezTo>
                      <a:pt x="63437" y="13335"/>
                      <a:pt x="63056" y="13430"/>
                      <a:pt x="62675" y="13525"/>
                    </a:cubicBezTo>
                    <a:lnTo>
                      <a:pt x="39719" y="13525"/>
                    </a:lnTo>
                    <a:lnTo>
                      <a:pt x="39719" y="70199"/>
                    </a:lnTo>
                    <a:cubicBezTo>
                      <a:pt x="39719" y="70866"/>
                      <a:pt x="39719" y="71533"/>
                      <a:pt x="39719" y="72200"/>
                    </a:cubicBezTo>
                    <a:cubicBezTo>
                      <a:pt x="38957" y="72390"/>
                      <a:pt x="38291" y="72676"/>
                      <a:pt x="37529" y="72866"/>
                    </a:cubicBezTo>
                    <a:cubicBezTo>
                      <a:pt x="37338" y="67532"/>
                      <a:pt x="37052" y="61817"/>
                      <a:pt x="36671" y="56007"/>
                    </a:cubicBezTo>
                    <a:cubicBezTo>
                      <a:pt x="35909" y="60579"/>
                      <a:pt x="36385" y="66104"/>
                      <a:pt x="36671" y="73152"/>
                    </a:cubicBezTo>
                    <a:cubicBezTo>
                      <a:pt x="34195" y="73819"/>
                      <a:pt x="31814" y="74867"/>
                      <a:pt x="29337" y="75343"/>
                    </a:cubicBezTo>
                    <a:lnTo>
                      <a:pt x="29337" y="247936"/>
                    </a:lnTo>
                    <a:cubicBezTo>
                      <a:pt x="28480" y="243745"/>
                      <a:pt x="27242" y="240125"/>
                      <a:pt x="25908" y="237363"/>
                    </a:cubicBezTo>
                    <a:cubicBezTo>
                      <a:pt x="24575" y="238506"/>
                      <a:pt x="26384" y="241745"/>
                      <a:pt x="25908" y="245364"/>
                    </a:cubicBezTo>
                    <a:cubicBezTo>
                      <a:pt x="27051" y="240411"/>
                      <a:pt x="28384" y="246031"/>
                      <a:pt x="29337" y="253175"/>
                    </a:cubicBezTo>
                    <a:lnTo>
                      <a:pt x="29337" y="270415"/>
                    </a:lnTo>
                    <a:cubicBezTo>
                      <a:pt x="29337" y="270415"/>
                      <a:pt x="29337" y="269843"/>
                      <a:pt x="29146" y="269938"/>
                    </a:cubicBezTo>
                    <a:cubicBezTo>
                      <a:pt x="28004" y="268129"/>
                      <a:pt x="27337" y="264319"/>
                      <a:pt x="26384" y="261557"/>
                    </a:cubicBezTo>
                    <a:cubicBezTo>
                      <a:pt x="26289" y="256794"/>
                      <a:pt x="24384" y="260033"/>
                      <a:pt x="24575" y="263366"/>
                    </a:cubicBezTo>
                    <a:cubicBezTo>
                      <a:pt x="24289" y="271653"/>
                      <a:pt x="26194" y="261461"/>
                      <a:pt x="26860" y="267653"/>
                    </a:cubicBezTo>
                    <a:cubicBezTo>
                      <a:pt x="26289" y="276034"/>
                      <a:pt x="24956" y="267176"/>
                      <a:pt x="23622" y="267271"/>
                    </a:cubicBezTo>
                    <a:cubicBezTo>
                      <a:pt x="22479" y="267748"/>
                      <a:pt x="21431" y="258223"/>
                      <a:pt x="20383" y="264795"/>
                    </a:cubicBezTo>
                    <a:cubicBezTo>
                      <a:pt x="21241" y="269081"/>
                      <a:pt x="23336" y="268415"/>
                      <a:pt x="23622" y="275273"/>
                    </a:cubicBezTo>
                    <a:cubicBezTo>
                      <a:pt x="23908" y="274701"/>
                      <a:pt x="25336" y="270510"/>
                      <a:pt x="25432" y="275558"/>
                    </a:cubicBezTo>
                    <a:cubicBezTo>
                      <a:pt x="26003" y="273558"/>
                      <a:pt x="27146" y="273844"/>
                      <a:pt x="27718" y="271844"/>
                    </a:cubicBezTo>
                    <a:cubicBezTo>
                      <a:pt x="28289" y="272796"/>
                      <a:pt x="28766" y="274320"/>
                      <a:pt x="29337" y="275558"/>
                    </a:cubicBezTo>
                    <a:lnTo>
                      <a:pt x="29337" y="279845"/>
                    </a:lnTo>
                    <a:cubicBezTo>
                      <a:pt x="28766" y="283750"/>
                      <a:pt x="28194" y="287655"/>
                      <a:pt x="27718" y="291655"/>
                    </a:cubicBezTo>
                    <a:cubicBezTo>
                      <a:pt x="26289" y="286226"/>
                      <a:pt x="24384" y="281273"/>
                      <a:pt x="25051" y="289655"/>
                    </a:cubicBezTo>
                    <a:cubicBezTo>
                      <a:pt x="26194" y="292513"/>
                      <a:pt x="24194" y="295561"/>
                      <a:pt x="25527" y="297751"/>
                    </a:cubicBezTo>
                    <a:cubicBezTo>
                      <a:pt x="25527" y="294132"/>
                      <a:pt x="26384" y="294323"/>
                      <a:pt x="27242" y="295370"/>
                    </a:cubicBezTo>
                    <a:cubicBezTo>
                      <a:pt x="26480" y="300800"/>
                      <a:pt x="25813" y="306324"/>
                      <a:pt x="25146" y="311753"/>
                    </a:cubicBezTo>
                    <a:cubicBezTo>
                      <a:pt x="25146" y="311753"/>
                      <a:pt x="25146" y="311753"/>
                      <a:pt x="25146" y="311753"/>
                    </a:cubicBezTo>
                    <a:cubicBezTo>
                      <a:pt x="24956" y="311753"/>
                      <a:pt x="24860" y="311753"/>
                      <a:pt x="24670" y="311753"/>
                    </a:cubicBezTo>
                    <a:cubicBezTo>
                      <a:pt x="24098" y="312134"/>
                      <a:pt x="24289" y="314992"/>
                      <a:pt x="24575" y="316897"/>
                    </a:cubicBezTo>
                    <a:cubicBezTo>
                      <a:pt x="21527" y="341948"/>
                      <a:pt x="19050" y="367379"/>
                      <a:pt x="16955" y="393097"/>
                    </a:cubicBezTo>
                    <a:cubicBezTo>
                      <a:pt x="16764" y="389763"/>
                      <a:pt x="16573" y="386334"/>
                      <a:pt x="16383" y="382810"/>
                    </a:cubicBezTo>
                    <a:cubicBezTo>
                      <a:pt x="15621" y="387382"/>
                      <a:pt x="16097" y="392906"/>
                      <a:pt x="16383" y="400050"/>
                    </a:cubicBezTo>
                    <a:cubicBezTo>
                      <a:pt x="15049" y="417481"/>
                      <a:pt x="13906" y="435007"/>
                      <a:pt x="12859" y="452819"/>
                    </a:cubicBezTo>
                    <a:cubicBezTo>
                      <a:pt x="12859" y="449675"/>
                      <a:pt x="12097" y="445961"/>
                      <a:pt x="11906" y="444532"/>
                    </a:cubicBezTo>
                    <a:cubicBezTo>
                      <a:pt x="10573" y="447199"/>
                      <a:pt x="12002" y="454438"/>
                      <a:pt x="12382" y="456629"/>
                    </a:cubicBezTo>
                    <a:cubicBezTo>
                      <a:pt x="12668" y="456152"/>
                      <a:pt x="12668" y="455390"/>
                      <a:pt x="12764" y="454628"/>
                    </a:cubicBezTo>
                    <a:cubicBezTo>
                      <a:pt x="11906" y="471107"/>
                      <a:pt x="11144" y="487680"/>
                      <a:pt x="10573" y="504444"/>
                    </a:cubicBezTo>
                    <a:cubicBezTo>
                      <a:pt x="10382" y="504158"/>
                      <a:pt x="10192" y="503587"/>
                      <a:pt x="10096" y="502539"/>
                    </a:cubicBezTo>
                    <a:cubicBezTo>
                      <a:pt x="9049" y="504444"/>
                      <a:pt x="9811" y="506444"/>
                      <a:pt x="10382" y="508254"/>
                    </a:cubicBezTo>
                    <a:cubicBezTo>
                      <a:pt x="9620" y="529971"/>
                      <a:pt x="9049" y="551879"/>
                      <a:pt x="8763" y="573976"/>
                    </a:cubicBezTo>
                    <a:cubicBezTo>
                      <a:pt x="7906" y="570167"/>
                      <a:pt x="6763" y="566833"/>
                      <a:pt x="5524" y="564261"/>
                    </a:cubicBezTo>
                    <a:cubicBezTo>
                      <a:pt x="4191" y="565404"/>
                      <a:pt x="6001" y="568643"/>
                      <a:pt x="5524" y="572262"/>
                    </a:cubicBezTo>
                    <a:cubicBezTo>
                      <a:pt x="6001" y="570167"/>
                      <a:pt x="6572" y="570071"/>
                      <a:pt x="7048" y="571119"/>
                    </a:cubicBezTo>
                    <a:cubicBezTo>
                      <a:pt x="5048" y="572738"/>
                      <a:pt x="6382" y="594170"/>
                      <a:pt x="8001" y="589217"/>
                    </a:cubicBezTo>
                    <a:cubicBezTo>
                      <a:pt x="6286" y="583501"/>
                      <a:pt x="8954" y="578168"/>
                      <a:pt x="7239" y="571691"/>
                    </a:cubicBezTo>
                    <a:cubicBezTo>
                      <a:pt x="7715" y="573024"/>
                      <a:pt x="8192" y="575501"/>
                      <a:pt x="8668" y="578263"/>
                    </a:cubicBezTo>
                    <a:cubicBezTo>
                      <a:pt x="8668" y="584263"/>
                      <a:pt x="8668" y="590264"/>
                      <a:pt x="8572" y="596265"/>
                    </a:cubicBezTo>
                    <a:cubicBezTo>
                      <a:pt x="7620" y="594360"/>
                      <a:pt x="6858" y="591026"/>
                      <a:pt x="6001" y="588455"/>
                    </a:cubicBezTo>
                    <a:cubicBezTo>
                      <a:pt x="5906" y="583692"/>
                      <a:pt x="4001" y="586930"/>
                      <a:pt x="4191" y="590264"/>
                    </a:cubicBezTo>
                    <a:cubicBezTo>
                      <a:pt x="3905" y="598551"/>
                      <a:pt x="5810" y="588359"/>
                      <a:pt x="6477" y="594551"/>
                    </a:cubicBezTo>
                    <a:cubicBezTo>
                      <a:pt x="5906" y="602933"/>
                      <a:pt x="4572" y="594074"/>
                      <a:pt x="3239" y="594170"/>
                    </a:cubicBezTo>
                    <a:cubicBezTo>
                      <a:pt x="2095" y="594646"/>
                      <a:pt x="1048" y="585121"/>
                      <a:pt x="0" y="591693"/>
                    </a:cubicBezTo>
                    <a:cubicBezTo>
                      <a:pt x="857" y="595979"/>
                      <a:pt x="2953" y="595313"/>
                      <a:pt x="3239" y="602171"/>
                    </a:cubicBezTo>
                    <a:cubicBezTo>
                      <a:pt x="3524" y="601599"/>
                      <a:pt x="4953" y="597408"/>
                      <a:pt x="5048" y="602456"/>
                    </a:cubicBezTo>
                    <a:cubicBezTo>
                      <a:pt x="5620" y="600456"/>
                      <a:pt x="6763" y="600742"/>
                      <a:pt x="7334" y="598742"/>
                    </a:cubicBezTo>
                    <a:cubicBezTo>
                      <a:pt x="7715" y="599408"/>
                      <a:pt x="8096" y="600361"/>
                      <a:pt x="8477" y="601313"/>
                    </a:cubicBezTo>
                    <a:cubicBezTo>
                      <a:pt x="8477" y="608457"/>
                      <a:pt x="8382" y="615601"/>
                      <a:pt x="8382" y="622840"/>
                    </a:cubicBezTo>
                    <a:cubicBezTo>
                      <a:pt x="7048" y="616649"/>
                      <a:pt x="3810" y="605885"/>
                      <a:pt x="4667" y="616458"/>
                    </a:cubicBezTo>
                    <a:cubicBezTo>
                      <a:pt x="5810" y="619316"/>
                      <a:pt x="3810" y="622363"/>
                      <a:pt x="5144" y="624554"/>
                    </a:cubicBezTo>
                    <a:cubicBezTo>
                      <a:pt x="5239" y="618649"/>
                      <a:pt x="7239" y="622554"/>
                      <a:pt x="8382" y="624364"/>
                    </a:cubicBezTo>
                    <a:cubicBezTo>
                      <a:pt x="8382" y="634079"/>
                      <a:pt x="8382" y="643890"/>
                      <a:pt x="8382" y="653796"/>
                    </a:cubicBezTo>
                    <a:cubicBezTo>
                      <a:pt x="7810" y="655225"/>
                      <a:pt x="7239" y="656654"/>
                      <a:pt x="6953" y="658940"/>
                    </a:cubicBezTo>
                    <a:cubicBezTo>
                      <a:pt x="4286" y="667703"/>
                      <a:pt x="1715" y="676561"/>
                      <a:pt x="95" y="690182"/>
                    </a:cubicBezTo>
                    <a:cubicBezTo>
                      <a:pt x="1048" y="689134"/>
                      <a:pt x="1429" y="685419"/>
                      <a:pt x="2857" y="686562"/>
                    </a:cubicBezTo>
                    <a:cubicBezTo>
                      <a:pt x="2953" y="683324"/>
                      <a:pt x="2381" y="683038"/>
                      <a:pt x="2381" y="680466"/>
                    </a:cubicBezTo>
                    <a:cubicBezTo>
                      <a:pt x="2667" y="683990"/>
                      <a:pt x="4572" y="680561"/>
                      <a:pt x="4667" y="684752"/>
                    </a:cubicBezTo>
                    <a:cubicBezTo>
                      <a:pt x="5239" y="684086"/>
                      <a:pt x="5334" y="681323"/>
                      <a:pt x="6001" y="680942"/>
                    </a:cubicBezTo>
                    <a:cubicBezTo>
                      <a:pt x="6477" y="678942"/>
                      <a:pt x="6858" y="677037"/>
                      <a:pt x="7334" y="675132"/>
                    </a:cubicBezTo>
                    <a:cubicBezTo>
                      <a:pt x="7715" y="673799"/>
                      <a:pt x="8096" y="672751"/>
                      <a:pt x="8477" y="671608"/>
                    </a:cubicBezTo>
                    <a:cubicBezTo>
                      <a:pt x="8477" y="677609"/>
                      <a:pt x="8668" y="683705"/>
                      <a:pt x="8668" y="689801"/>
                    </a:cubicBezTo>
                    <a:cubicBezTo>
                      <a:pt x="8287" y="688753"/>
                      <a:pt x="8096" y="687324"/>
                      <a:pt x="8096" y="684752"/>
                    </a:cubicBezTo>
                    <a:cubicBezTo>
                      <a:pt x="7334" y="685991"/>
                      <a:pt x="7906" y="689229"/>
                      <a:pt x="8096" y="693039"/>
                    </a:cubicBezTo>
                    <a:cubicBezTo>
                      <a:pt x="7430" y="694373"/>
                      <a:pt x="6382" y="698183"/>
                      <a:pt x="6382" y="701135"/>
                    </a:cubicBezTo>
                    <a:cubicBezTo>
                      <a:pt x="7048" y="701326"/>
                      <a:pt x="7430" y="700278"/>
                      <a:pt x="7715" y="699326"/>
                    </a:cubicBezTo>
                    <a:cubicBezTo>
                      <a:pt x="7715" y="698278"/>
                      <a:pt x="7810" y="697516"/>
                      <a:pt x="8001" y="697516"/>
                    </a:cubicBezTo>
                    <a:cubicBezTo>
                      <a:pt x="8001" y="697992"/>
                      <a:pt x="8001" y="698373"/>
                      <a:pt x="8001" y="698754"/>
                    </a:cubicBezTo>
                    <a:cubicBezTo>
                      <a:pt x="8382" y="699135"/>
                      <a:pt x="8572" y="698754"/>
                      <a:pt x="8668" y="698087"/>
                    </a:cubicBezTo>
                    <a:cubicBezTo>
                      <a:pt x="9049" y="723805"/>
                      <a:pt x="9620" y="749808"/>
                      <a:pt x="10287" y="775907"/>
                    </a:cubicBezTo>
                    <a:cubicBezTo>
                      <a:pt x="9334" y="771144"/>
                      <a:pt x="8001" y="767048"/>
                      <a:pt x="6572" y="764000"/>
                    </a:cubicBezTo>
                    <a:cubicBezTo>
                      <a:pt x="5239" y="765143"/>
                      <a:pt x="7048" y="768382"/>
                      <a:pt x="6572" y="772001"/>
                    </a:cubicBezTo>
                    <a:cubicBezTo>
                      <a:pt x="7906" y="766096"/>
                      <a:pt x="9525" y="775049"/>
                      <a:pt x="10478" y="783717"/>
                    </a:cubicBezTo>
                    <a:cubicBezTo>
                      <a:pt x="10763" y="792956"/>
                      <a:pt x="11049" y="802100"/>
                      <a:pt x="11335" y="811340"/>
                    </a:cubicBezTo>
                    <a:cubicBezTo>
                      <a:pt x="11144" y="811149"/>
                      <a:pt x="10954" y="810768"/>
                      <a:pt x="10763" y="810673"/>
                    </a:cubicBezTo>
                    <a:cubicBezTo>
                      <a:pt x="10382" y="814197"/>
                      <a:pt x="9334" y="816388"/>
                      <a:pt x="10287" y="820674"/>
                    </a:cubicBezTo>
                    <a:cubicBezTo>
                      <a:pt x="10858" y="820103"/>
                      <a:pt x="10763" y="816578"/>
                      <a:pt x="11525" y="816483"/>
                    </a:cubicBezTo>
                    <a:cubicBezTo>
                      <a:pt x="11525" y="819055"/>
                      <a:pt x="11716" y="821626"/>
                      <a:pt x="11811" y="824198"/>
                    </a:cubicBezTo>
                    <a:cubicBezTo>
                      <a:pt x="11240" y="823817"/>
                      <a:pt x="10573" y="822865"/>
                      <a:pt x="10382" y="824770"/>
                    </a:cubicBezTo>
                    <a:cubicBezTo>
                      <a:pt x="10287" y="829437"/>
                      <a:pt x="11240" y="829532"/>
                      <a:pt x="12002" y="830199"/>
                    </a:cubicBezTo>
                    <a:cubicBezTo>
                      <a:pt x="12192" y="834771"/>
                      <a:pt x="12287" y="839343"/>
                      <a:pt x="12478" y="843915"/>
                    </a:cubicBezTo>
                    <a:cubicBezTo>
                      <a:pt x="11906" y="845534"/>
                      <a:pt x="11430" y="847439"/>
                      <a:pt x="10858" y="848868"/>
                    </a:cubicBezTo>
                    <a:cubicBezTo>
                      <a:pt x="10192" y="853250"/>
                      <a:pt x="8858" y="854297"/>
                      <a:pt x="8096" y="858584"/>
                    </a:cubicBezTo>
                    <a:cubicBezTo>
                      <a:pt x="5429" y="867347"/>
                      <a:pt x="2857" y="876205"/>
                      <a:pt x="1238" y="889826"/>
                    </a:cubicBezTo>
                    <a:cubicBezTo>
                      <a:pt x="2191" y="888778"/>
                      <a:pt x="2572" y="885063"/>
                      <a:pt x="4001" y="886206"/>
                    </a:cubicBezTo>
                    <a:cubicBezTo>
                      <a:pt x="4096" y="882968"/>
                      <a:pt x="3524" y="882682"/>
                      <a:pt x="3524" y="880110"/>
                    </a:cubicBezTo>
                    <a:cubicBezTo>
                      <a:pt x="3810" y="883634"/>
                      <a:pt x="5715" y="880301"/>
                      <a:pt x="5810" y="884396"/>
                    </a:cubicBezTo>
                    <a:cubicBezTo>
                      <a:pt x="6382" y="883730"/>
                      <a:pt x="6477" y="880967"/>
                      <a:pt x="7144" y="880586"/>
                    </a:cubicBezTo>
                    <a:cubicBezTo>
                      <a:pt x="7620" y="878586"/>
                      <a:pt x="8001" y="876681"/>
                      <a:pt x="8477" y="874776"/>
                    </a:cubicBezTo>
                    <a:cubicBezTo>
                      <a:pt x="9716" y="869633"/>
                      <a:pt x="11335" y="865823"/>
                      <a:pt x="13049" y="862394"/>
                    </a:cubicBezTo>
                    <a:cubicBezTo>
                      <a:pt x="13049" y="864965"/>
                      <a:pt x="13240" y="867537"/>
                      <a:pt x="13335" y="870109"/>
                    </a:cubicBezTo>
                    <a:cubicBezTo>
                      <a:pt x="12954" y="871061"/>
                      <a:pt x="12478" y="872014"/>
                      <a:pt x="12192" y="873252"/>
                    </a:cubicBezTo>
                    <a:cubicBezTo>
                      <a:pt x="13144" y="887635"/>
                      <a:pt x="11716" y="884206"/>
                      <a:pt x="10382" y="891064"/>
                    </a:cubicBezTo>
                    <a:cubicBezTo>
                      <a:pt x="11620" y="890778"/>
                      <a:pt x="12859" y="889730"/>
                      <a:pt x="14002" y="888301"/>
                    </a:cubicBezTo>
                    <a:cubicBezTo>
                      <a:pt x="14859" y="910400"/>
                      <a:pt x="15621" y="932688"/>
                      <a:pt x="16478" y="954881"/>
                    </a:cubicBezTo>
                    <a:cubicBezTo>
                      <a:pt x="15907" y="947261"/>
                      <a:pt x="13906" y="940784"/>
                      <a:pt x="11906" y="936403"/>
                    </a:cubicBezTo>
                    <a:cubicBezTo>
                      <a:pt x="10573" y="937546"/>
                      <a:pt x="12382" y="940784"/>
                      <a:pt x="11906" y="944404"/>
                    </a:cubicBezTo>
                    <a:cubicBezTo>
                      <a:pt x="13716" y="936879"/>
                      <a:pt x="15811" y="953738"/>
                      <a:pt x="16478" y="963073"/>
                    </a:cubicBezTo>
                    <a:cubicBezTo>
                      <a:pt x="16669" y="960501"/>
                      <a:pt x="16669" y="958025"/>
                      <a:pt x="16478" y="955548"/>
                    </a:cubicBezTo>
                    <a:cubicBezTo>
                      <a:pt x="16859" y="965263"/>
                      <a:pt x="17240" y="974979"/>
                      <a:pt x="17526" y="984790"/>
                    </a:cubicBezTo>
                    <a:cubicBezTo>
                      <a:pt x="17050" y="984123"/>
                      <a:pt x="16573" y="983361"/>
                      <a:pt x="16002" y="983075"/>
                    </a:cubicBezTo>
                    <a:cubicBezTo>
                      <a:pt x="15621" y="986600"/>
                      <a:pt x="14573" y="988790"/>
                      <a:pt x="15526" y="993076"/>
                    </a:cubicBezTo>
                    <a:cubicBezTo>
                      <a:pt x="16288" y="992315"/>
                      <a:pt x="15907" y="986790"/>
                      <a:pt x="17335" y="989267"/>
                    </a:cubicBezTo>
                    <a:cubicBezTo>
                      <a:pt x="17621" y="989457"/>
                      <a:pt x="17717" y="990409"/>
                      <a:pt x="17717" y="991553"/>
                    </a:cubicBezTo>
                    <a:cubicBezTo>
                      <a:pt x="17717" y="991553"/>
                      <a:pt x="17717" y="991553"/>
                      <a:pt x="17717" y="991648"/>
                    </a:cubicBezTo>
                    <a:cubicBezTo>
                      <a:pt x="17717" y="992791"/>
                      <a:pt x="17717" y="994220"/>
                      <a:pt x="17717" y="995363"/>
                    </a:cubicBezTo>
                    <a:cubicBezTo>
                      <a:pt x="17526" y="998982"/>
                      <a:pt x="15716" y="993934"/>
                      <a:pt x="15431" y="997077"/>
                    </a:cubicBezTo>
                    <a:cubicBezTo>
                      <a:pt x="15240" y="1003173"/>
                      <a:pt x="16955" y="1001459"/>
                      <a:pt x="17717" y="1003459"/>
                    </a:cubicBezTo>
                    <a:cubicBezTo>
                      <a:pt x="17335" y="1001078"/>
                      <a:pt x="17526" y="999173"/>
                      <a:pt x="17907" y="997458"/>
                    </a:cubicBezTo>
                    <a:cubicBezTo>
                      <a:pt x="18097" y="1002792"/>
                      <a:pt x="18288" y="1008126"/>
                      <a:pt x="18479" y="1013460"/>
                    </a:cubicBezTo>
                    <a:cubicBezTo>
                      <a:pt x="17621" y="1016127"/>
                      <a:pt x="16859" y="1019080"/>
                      <a:pt x="15907" y="1021366"/>
                    </a:cubicBezTo>
                    <a:cubicBezTo>
                      <a:pt x="15240" y="1025747"/>
                      <a:pt x="13811" y="1026795"/>
                      <a:pt x="13144" y="1031081"/>
                    </a:cubicBezTo>
                    <a:cubicBezTo>
                      <a:pt x="10478" y="1039844"/>
                      <a:pt x="7906" y="1048703"/>
                      <a:pt x="6286" y="1062323"/>
                    </a:cubicBezTo>
                    <a:cubicBezTo>
                      <a:pt x="7239" y="1061276"/>
                      <a:pt x="7620" y="1057561"/>
                      <a:pt x="9049" y="1058704"/>
                    </a:cubicBezTo>
                    <a:cubicBezTo>
                      <a:pt x="9144" y="1055465"/>
                      <a:pt x="8572" y="1055180"/>
                      <a:pt x="8572" y="1052608"/>
                    </a:cubicBezTo>
                    <a:cubicBezTo>
                      <a:pt x="8668" y="1054132"/>
                      <a:pt x="9144" y="1054322"/>
                      <a:pt x="9620" y="1054418"/>
                    </a:cubicBezTo>
                    <a:cubicBezTo>
                      <a:pt x="9334" y="1060990"/>
                      <a:pt x="10287" y="1071563"/>
                      <a:pt x="11525" y="1067848"/>
                    </a:cubicBezTo>
                    <a:cubicBezTo>
                      <a:pt x="10287" y="1063657"/>
                      <a:pt x="11335" y="1059656"/>
                      <a:pt x="11335" y="1055275"/>
                    </a:cubicBezTo>
                    <a:cubicBezTo>
                      <a:pt x="11525" y="1054322"/>
                      <a:pt x="11811" y="1053275"/>
                      <a:pt x="12192" y="1053084"/>
                    </a:cubicBezTo>
                    <a:cubicBezTo>
                      <a:pt x="12668" y="1051084"/>
                      <a:pt x="13049" y="1049179"/>
                      <a:pt x="13526" y="1047274"/>
                    </a:cubicBezTo>
                    <a:cubicBezTo>
                      <a:pt x="15049" y="1041178"/>
                      <a:pt x="16955" y="1036796"/>
                      <a:pt x="19050" y="1032891"/>
                    </a:cubicBezTo>
                    <a:cubicBezTo>
                      <a:pt x="19050" y="1034987"/>
                      <a:pt x="19241" y="1037082"/>
                      <a:pt x="19241" y="1039178"/>
                    </a:cubicBezTo>
                    <a:cubicBezTo>
                      <a:pt x="18574" y="1041654"/>
                      <a:pt x="17812" y="1043369"/>
                      <a:pt x="17145" y="1045750"/>
                    </a:cubicBezTo>
                    <a:cubicBezTo>
                      <a:pt x="18097" y="1060133"/>
                      <a:pt x="16669" y="1056704"/>
                      <a:pt x="15335" y="1063562"/>
                    </a:cubicBezTo>
                    <a:cubicBezTo>
                      <a:pt x="16955" y="1063276"/>
                      <a:pt x="18479" y="1061561"/>
                      <a:pt x="19907" y="1059466"/>
                    </a:cubicBezTo>
                    <a:cubicBezTo>
                      <a:pt x="20193" y="1068038"/>
                      <a:pt x="20479" y="1076516"/>
                      <a:pt x="20860" y="1085088"/>
                    </a:cubicBezTo>
                    <a:cubicBezTo>
                      <a:pt x="20860" y="1086517"/>
                      <a:pt x="20860" y="1087850"/>
                      <a:pt x="20860" y="1089470"/>
                    </a:cubicBezTo>
                    <a:cubicBezTo>
                      <a:pt x="20765" y="1089755"/>
                      <a:pt x="20574" y="1090041"/>
                      <a:pt x="20479" y="1090327"/>
                    </a:cubicBezTo>
                    <a:cubicBezTo>
                      <a:pt x="20479" y="1091089"/>
                      <a:pt x="20669" y="1091470"/>
                      <a:pt x="20765" y="1091756"/>
                    </a:cubicBezTo>
                    <a:cubicBezTo>
                      <a:pt x="20765" y="1092232"/>
                      <a:pt x="20765" y="1092613"/>
                      <a:pt x="20765" y="1093184"/>
                    </a:cubicBezTo>
                    <a:cubicBezTo>
                      <a:pt x="20955" y="1092518"/>
                      <a:pt x="21050" y="1092327"/>
                      <a:pt x="21145" y="1092137"/>
                    </a:cubicBezTo>
                    <a:cubicBezTo>
                      <a:pt x="21145" y="1092137"/>
                      <a:pt x="21145" y="1092232"/>
                      <a:pt x="21241" y="1092232"/>
                    </a:cubicBezTo>
                    <a:cubicBezTo>
                      <a:pt x="21431" y="1098137"/>
                      <a:pt x="21622" y="1104043"/>
                      <a:pt x="21907" y="1109948"/>
                    </a:cubicBezTo>
                    <a:cubicBezTo>
                      <a:pt x="21431" y="1107662"/>
                      <a:pt x="21050" y="1104900"/>
                      <a:pt x="21241" y="1101281"/>
                    </a:cubicBezTo>
                    <a:cubicBezTo>
                      <a:pt x="20765" y="1106329"/>
                      <a:pt x="20765" y="1124236"/>
                      <a:pt x="22574" y="1127093"/>
                    </a:cubicBezTo>
                    <a:cubicBezTo>
                      <a:pt x="23717" y="1156240"/>
                      <a:pt x="24860" y="1185291"/>
                      <a:pt x="26003" y="1214247"/>
                    </a:cubicBezTo>
                    <a:cubicBezTo>
                      <a:pt x="25241" y="1219486"/>
                      <a:pt x="23527" y="1223010"/>
                      <a:pt x="25908" y="1226439"/>
                    </a:cubicBezTo>
                    <a:cubicBezTo>
                      <a:pt x="25718" y="1222629"/>
                      <a:pt x="25908" y="1220438"/>
                      <a:pt x="26194" y="1218914"/>
                    </a:cubicBezTo>
                    <a:cubicBezTo>
                      <a:pt x="26670" y="1230249"/>
                      <a:pt x="27242" y="1241489"/>
                      <a:pt x="27718" y="1252728"/>
                    </a:cubicBezTo>
                    <a:cubicBezTo>
                      <a:pt x="27622" y="1252728"/>
                      <a:pt x="27432" y="1252728"/>
                      <a:pt x="27337" y="1252728"/>
                    </a:cubicBezTo>
                    <a:cubicBezTo>
                      <a:pt x="26670" y="1252728"/>
                      <a:pt x="26289" y="1251680"/>
                      <a:pt x="26003" y="1250537"/>
                    </a:cubicBezTo>
                    <a:cubicBezTo>
                      <a:pt x="25051" y="1259110"/>
                      <a:pt x="25622" y="1255109"/>
                      <a:pt x="26003" y="1264634"/>
                    </a:cubicBezTo>
                    <a:cubicBezTo>
                      <a:pt x="23813" y="1264349"/>
                      <a:pt x="23146" y="1254347"/>
                      <a:pt x="20955" y="1259967"/>
                    </a:cubicBezTo>
                    <a:cubicBezTo>
                      <a:pt x="20669" y="1259967"/>
                      <a:pt x="20383" y="1260158"/>
                      <a:pt x="20479" y="1261872"/>
                    </a:cubicBezTo>
                    <a:cubicBezTo>
                      <a:pt x="21431" y="1264063"/>
                      <a:pt x="22479" y="1265587"/>
                      <a:pt x="22765" y="1270254"/>
                    </a:cubicBezTo>
                    <a:cubicBezTo>
                      <a:pt x="21431" y="1268159"/>
                      <a:pt x="20479" y="1267111"/>
                      <a:pt x="20003" y="1265873"/>
                    </a:cubicBezTo>
                    <a:cubicBezTo>
                      <a:pt x="18764" y="1263968"/>
                      <a:pt x="17717" y="1260729"/>
                      <a:pt x="16383" y="1259396"/>
                    </a:cubicBezTo>
                    <a:cubicBezTo>
                      <a:pt x="18288" y="1263587"/>
                      <a:pt x="16097" y="1274445"/>
                      <a:pt x="17335" y="1279589"/>
                    </a:cubicBezTo>
                    <a:cubicBezTo>
                      <a:pt x="17335" y="1271397"/>
                      <a:pt x="19050" y="1271397"/>
                      <a:pt x="20479" y="1269968"/>
                    </a:cubicBezTo>
                    <a:cubicBezTo>
                      <a:pt x="20479" y="1270635"/>
                      <a:pt x="20479" y="1271302"/>
                      <a:pt x="20479" y="1271969"/>
                    </a:cubicBezTo>
                    <a:cubicBezTo>
                      <a:pt x="21622" y="1274731"/>
                      <a:pt x="21907" y="1271111"/>
                      <a:pt x="22289" y="1274255"/>
                    </a:cubicBezTo>
                    <a:cubicBezTo>
                      <a:pt x="23431" y="1277207"/>
                      <a:pt x="22574" y="1286161"/>
                      <a:pt x="23717" y="1282446"/>
                    </a:cubicBezTo>
                    <a:cubicBezTo>
                      <a:pt x="24098" y="1280732"/>
                      <a:pt x="24194" y="1277969"/>
                      <a:pt x="24194" y="1274445"/>
                    </a:cubicBezTo>
                    <a:cubicBezTo>
                      <a:pt x="24575" y="1275683"/>
                      <a:pt x="25051" y="1277017"/>
                      <a:pt x="25146" y="1274540"/>
                    </a:cubicBezTo>
                    <a:cubicBezTo>
                      <a:pt x="26003" y="1269206"/>
                      <a:pt x="27146" y="1265301"/>
                      <a:pt x="28194" y="1260824"/>
                    </a:cubicBezTo>
                    <a:cubicBezTo>
                      <a:pt x="28384" y="1265682"/>
                      <a:pt x="28670" y="1270540"/>
                      <a:pt x="28861" y="1275398"/>
                    </a:cubicBezTo>
                    <a:cubicBezTo>
                      <a:pt x="28099" y="1278255"/>
                      <a:pt x="27337" y="1281208"/>
                      <a:pt x="26480" y="1284065"/>
                    </a:cubicBezTo>
                    <a:cubicBezTo>
                      <a:pt x="23622" y="1287494"/>
                      <a:pt x="21241" y="1291209"/>
                      <a:pt x="22669" y="1297019"/>
                    </a:cubicBezTo>
                    <a:cubicBezTo>
                      <a:pt x="20479" y="1309116"/>
                      <a:pt x="17812" y="1319308"/>
                      <a:pt x="14669" y="1327214"/>
                    </a:cubicBezTo>
                    <a:cubicBezTo>
                      <a:pt x="14002" y="1331595"/>
                      <a:pt x="12668" y="1332643"/>
                      <a:pt x="11906" y="1336929"/>
                    </a:cubicBezTo>
                    <a:cubicBezTo>
                      <a:pt x="9239" y="1345692"/>
                      <a:pt x="6668" y="1354550"/>
                      <a:pt x="5048" y="1368171"/>
                    </a:cubicBezTo>
                    <a:cubicBezTo>
                      <a:pt x="6001" y="1367123"/>
                      <a:pt x="6382" y="1363409"/>
                      <a:pt x="7810" y="1364552"/>
                    </a:cubicBezTo>
                    <a:cubicBezTo>
                      <a:pt x="7906" y="1361313"/>
                      <a:pt x="7334" y="1361027"/>
                      <a:pt x="7334" y="1358456"/>
                    </a:cubicBezTo>
                    <a:cubicBezTo>
                      <a:pt x="7620" y="1361980"/>
                      <a:pt x="9525" y="1358551"/>
                      <a:pt x="9620" y="1362742"/>
                    </a:cubicBezTo>
                    <a:cubicBezTo>
                      <a:pt x="10192" y="1362075"/>
                      <a:pt x="10287" y="1359313"/>
                      <a:pt x="10954" y="1358932"/>
                    </a:cubicBezTo>
                    <a:cubicBezTo>
                      <a:pt x="11430" y="1356932"/>
                      <a:pt x="11811" y="1355027"/>
                      <a:pt x="12287" y="1353122"/>
                    </a:cubicBezTo>
                    <a:cubicBezTo>
                      <a:pt x="13906" y="1346549"/>
                      <a:pt x="16002" y="1341882"/>
                      <a:pt x="18193" y="1337882"/>
                    </a:cubicBezTo>
                    <a:cubicBezTo>
                      <a:pt x="18669" y="1332548"/>
                      <a:pt x="20003" y="1331500"/>
                      <a:pt x="20955" y="1328166"/>
                    </a:cubicBezTo>
                    <a:cubicBezTo>
                      <a:pt x="20955" y="1327214"/>
                      <a:pt x="20955" y="1326261"/>
                      <a:pt x="20955" y="1325213"/>
                    </a:cubicBezTo>
                    <a:cubicBezTo>
                      <a:pt x="22098" y="1325499"/>
                      <a:pt x="23431" y="1325499"/>
                      <a:pt x="24765" y="1325499"/>
                    </a:cubicBezTo>
                    <a:cubicBezTo>
                      <a:pt x="24384" y="1326356"/>
                      <a:pt x="24003" y="1327309"/>
                      <a:pt x="23622" y="1328547"/>
                    </a:cubicBezTo>
                    <a:cubicBezTo>
                      <a:pt x="23336" y="1328547"/>
                      <a:pt x="23051" y="1328547"/>
                      <a:pt x="22669" y="1328452"/>
                    </a:cubicBezTo>
                    <a:cubicBezTo>
                      <a:pt x="22669" y="1330166"/>
                      <a:pt x="22479" y="1330357"/>
                      <a:pt x="22193" y="1330452"/>
                    </a:cubicBezTo>
                    <a:cubicBezTo>
                      <a:pt x="21812" y="1338072"/>
                      <a:pt x="20098" y="1339501"/>
                      <a:pt x="18574" y="1341977"/>
                    </a:cubicBezTo>
                    <a:cubicBezTo>
                      <a:pt x="18097" y="1347311"/>
                      <a:pt x="16764" y="1348359"/>
                      <a:pt x="15811" y="1351693"/>
                    </a:cubicBezTo>
                    <a:cubicBezTo>
                      <a:pt x="16764" y="1366076"/>
                      <a:pt x="15335" y="1362647"/>
                      <a:pt x="14002" y="1369505"/>
                    </a:cubicBezTo>
                    <a:cubicBezTo>
                      <a:pt x="19621" y="1368362"/>
                      <a:pt x="24289" y="1354455"/>
                      <a:pt x="28766" y="1341882"/>
                    </a:cubicBezTo>
                    <a:lnTo>
                      <a:pt x="28766" y="1358265"/>
                    </a:lnTo>
                    <a:cubicBezTo>
                      <a:pt x="27908" y="1361694"/>
                      <a:pt x="26956" y="1364742"/>
                      <a:pt x="25813" y="1367123"/>
                    </a:cubicBezTo>
                    <a:cubicBezTo>
                      <a:pt x="27146" y="1374743"/>
                      <a:pt x="24194" y="1375982"/>
                      <a:pt x="22669" y="1376744"/>
                    </a:cubicBezTo>
                    <a:cubicBezTo>
                      <a:pt x="22669" y="1388745"/>
                      <a:pt x="20860" y="1392555"/>
                      <a:pt x="19050" y="1396365"/>
                    </a:cubicBezTo>
                    <a:cubicBezTo>
                      <a:pt x="19145" y="1399318"/>
                      <a:pt x="20383" y="1397222"/>
                      <a:pt x="20383" y="1400556"/>
                    </a:cubicBezTo>
                    <a:cubicBezTo>
                      <a:pt x="20955" y="1400556"/>
                      <a:pt x="21622" y="1400747"/>
                      <a:pt x="22193" y="1400842"/>
                    </a:cubicBezTo>
                    <a:cubicBezTo>
                      <a:pt x="22765" y="1396746"/>
                      <a:pt x="22955" y="1390745"/>
                      <a:pt x="24479" y="1391126"/>
                    </a:cubicBezTo>
                    <a:cubicBezTo>
                      <a:pt x="24860" y="1389602"/>
                      <a:pt x="25527" y="1389126"/>
                      <a:pt x="26289" y="1389317"/>
                    </a:cubicBezTo>
                    <a:cubicBezTo>
                      <a:pt x="27622" y="1385221"/>
                      <a:pt x="28004" y="1379315"/>
                      <a:pt x="28766" y="1375315"/>
                    </a:cubicBezTo>
                    <a:lnTo>
                      <a:pt x="28766" y="1397699"/>
                    </a:lnTo>
                    <a:cubicBezTo>
                      <a:pt x="28099" y="1397413"/>
                      <a:pt x="27337" y="1397508"/>
                      <a:pt x="26670" y="1397032"/>
                    </a:cubicBezTo>
                    <a:cubicBezTo>
                      <a:pt x="26003" y="1400556"/>
                      <a:pt x="27527" y="1401413"/>
                      <a:pt x="28766" y="1402652"/>
                    </a:cubicBezTo>
                    <a:lnTo>
                      <a:pt x="28766" y="1410557"/>
                    </a:lnTo>
                    <a:cubicBezTo>
                      <a:pt x="28575" y="1410081"/>
                      <a:pt x="28480" y="1409700"/>
                      <a:pt x="28289" y="1409129"/>
                    </a:cubicBezTo>
                    <a:cubicBezTo>
                      <a:pt x="27337" y="1411415"/>
                      <a:pt x="26575" y="1415320"/>
                      <a:pt x="26194" y="1419225"/>
                    </a:cubicBezTo>
                    <a:cubicBezTo>
                      <a:pt x="21812" y="1417130"/>
                      <a:pt x="17050" y="1415891"/>
                      <a:pt x="14192" y="1417796"/>
                    </a:cubicBezTo>
                    <a:cubicBezTo>
                      <a:pt x="18669" y="1418844"/>
                      <a:pt x="21241" y="1422273"/>
                      <a:pt x="22003" y="1428083"/>
                    </a:cubicBezTo>
                    <a:cubicBezTo>
                      <a:pt x="19812" y="1428369"/>
                      <a:pt x="16859" y="1427417"/>
                      <a:pt x="16097" y="1429512"/>
                    </a:cubicBezTo>
                    <a:cubicBezTo>
                      <a:pt x="15526" y="1429798"/>
                      <a:pt x="14859" y="1430084"/>
                      <a:pt x="14478" y="1430655"/>
                    </a:cubicBezTo>
                    <a:cubicBezTo>
                      <a:pt x="14478" y="1432655"/>
                      <a:pt x="15716" y="1433132"/>
                      <a:pt x="16097" y="1434751"/>
                    </a:cubicBezTo>
                    <a:cubicBezTo>
                      <a:pt x="16383" y="1436370"/>
                      <a:pt x="17431" y="1437132"/>
                      <a:pt x="19145" y="1436846"/>
                    </a:cubicBezTo>
                    <a:cubicBezTo>
                      <a:pt x="19336" y="1436465"/>
                      <a:pt x="19621" y="1436275"/>
                      <a:pt x="19907" y="1435894"/>
                    </a:cubicBezTo>
                    <a:cubicBezTo>
                      <a:pt x="22765" y="1437037"/>
                      <a:pt x="25813" y="1432846"/>
                      <a:pt x="28861" y="1429131"/>
                    </a:cubicBezTo>
                    <a:lnTo>
                      <a:pt x="28861" y="1509522"/>
                    </a:lnTo>
                    <a:cubicBezTo>
                      <a:pt x="32194" y="1502950"/>
                      <a:pt x="35623" y="1496759"/>
                      <a:pt x="38957" y="1490758"/>
                    </a:cubicBezTo>
                    <a:lnTo>
                      <a:pt x="38957" y="1757458"/>
                    </a:lnTo>
                    <a:cubicBezTo>
                      <a:pt x="91059" y="1737932"/>
                      <a:pt x="148971" y="1731359"/>
                      <a:pt x="205835" y="1733550"/>
                    </a:cubicBezTo>
                    <a:cubicBezTo>
                      <a:pt x="260223" y="1735646"/>
                      <a:pt x="314420" y="1744313"/>
                      <a:pt x="368141" y="1752219"/>
                    </a:cubicBezTo>
                    <a:cubicBezTo>
                      <a:pt x="382429" y="1754315"/>
                      <a:pt x="396812" y="1756601"/>
                      <a:pt x="411099" y="1758791"/>
                    </a:cubicBezTo>
                    <a:cubicBezTo>
                      <a:pt x="415004" y="1759268"/>
                      <a:pt x="418910" y="1759744"/>
                      <a:pt x="422815" y="1760030"/>
                    </a:cubicBezTo>
                    <a:cubicBezTo>
                      <a:pt x="452723" y="1762697"/>
                      <a:pt x="480346" y="1770602"/>
                      <a:pt x="504539" y="1783175"/>
                    </a:cubicBezTo>
                    <a:lnTo>
                      <a:pt x="768001" y="1783175"/>
                    </a:lnTo>
                    <a:cubicBezTo>
                      <a:pt x="780764" y="1781937"/>
                      <a:pt x="793718" y="1782127"/>
                      <a:pt x="807053" y="1783175"/>
                    </a:cubicBezTo>
                    <a:lnTo>
                      <a:pt x="1644968" y="1783175"/>
                    </a:lnTo>
                    <a:cubicBezTo>
                      <a:pt x="1691831" y="1778127"/>
                      <a:pt x="1738693" y="1772698"/>
                      <a:pt x="1785461" y="1766888"/>
                    </a:cubicBezTo>
                    <a:cubicBezTo>
                      <a:pt x="1814798" y="1763268"/>
                      <a:pt x="1842135" y="1769840"/>
                      <a:pt x="1866138" y="1783175"/>
                    </a:cubicBezTo>
                    <a:lnTo>
                      <a:pt x="2256758" y="1783175"/>
                    </a:lnTo>
                    <a:lnTo>
                      <a:pt x="2256758" y="1609630"/>
                    </a:lnTo>
                    <a:cubicBezTo>
                      <a:pt x="2250186" y="1595152"/>
                      <a:pt x="2244471" y="1580007"/>
                      <a:pt x="2240375" y="1563815"/>
                    </a:cubicBezTo>
                    <a:cubicBezTo>
                      <a:pt x="2236565" y="1548860"/>
                      <a:pt x="2234184" y="1534477"/>
                      <a:pt x="2232755" y="1520190"/>
                    </a:cubicBezTo>
                    <a:cubicBezTo>
                      <a:pt x="2236184" y="1528667"/>
                      <a:pt x="2239899" y="1536383"/>
                      <a:pt x="2244852" y="1541621"/>
                    </a:cubicBezTo>
                    <a:cubicBezTo>
                      <a:pt x="2244281" y="1537240"/>
                      <a:pt x="2242376" y="1535621"/>
                      <a:pt x="2242852" y="1529048"/>
                    </a:cubicBezTo>
                    <a:cubicBezTo>
                      <a:pt x="2241233" y="1528477"/>
                      <a:pt x="2241137" y="1531049"/>
                      <a:pt x="2239804" y="1531239"/>
                    </a:cubicBezTo>
                    <a:cubicBezTo>
                      <a:pt x="2241518" y="1529906"/>
                      <a:pt x="2239804" y="1521238"/>
                      <a:pt x="2241804" y="1520666"/>
                    </a:cubicBezTo>
                    <a:cubicBezTo>
                      <a:pt x="2241423" y="1517904"/>
                      <a:pt x="2240090" y="1517428"/>
                      <a:pt x="2239804" y="1514380"/>
                    </a:cubicBezTo>
                    <a:cubicBezTo>
                      <a:pt x="2238756" y="1512380"/>
                      <a:pt x="2237804" y="1510284"/>
                      <a:pt x="2236851" y="1508189"/>
                    </a:cubicBezTo>
                    <a:cubicBezTo>
                      <a:pt x="2234565" y="1503045"/>
                      <a:pt x="2232660" y="1496854"/>
                      <a:pt x="2231041" y="1490282"/>
                    </a:cubicBezTo>
                    <a:cubicBezTo>
                      <a:pt x="2231041" y="1486662"/>
                      <a:pt x="2231231" y="1483043"/>
                      <a:pt x="2231327" y="1479328"/>
                    </a:cubicBezTo>
                    <a:cubicBezTo>
                      <a:pt x="2233613" y="1481709"/>
                      <a:pt x="2234279" y="1487519"/>
                      <a:pt x="2235899" y="1491329"/>
                    </a:cubicBezTo>
                    <a:cubicBezTo>
                      <a:pt x="2243042" y="1487043"/>
                      <a:pt x="2241328" y="1493520"/>
                      <a:pt x="2244852" y="1499616"/>
                    </a:cubicBezTo>
                    <a:cubicBezTo>
                      <a:pt x="2244185" y="1480376"/>
                      <a:pt x="2239995" y="1463421"/>
                      <a:pt x="2235232" y="1447419"/>
                    </a:cubicBezTo>
                    <a:cubicBezTo>
                      <a:pt x="2236280" y="1442085"/>
                      <a:pt x="2237328" y="1436751"/>
                      <a:pt x="2238470" y="1431512"/>
                    </a:cubicBezTo>
                    <a:cubicBezTo>
                      <a:pt x="2240185" y="1435513"/>
                      <a:pt x="2241804" y="1439799"/>
                      <a:pt x="2243042" y="1444943"/>
                    </a:cubicBezTo>
                    <a:cubicBezTo>
                      <a:pt x="2246757" y="1438656"/>
                      <a:pt x="2247519" y="1452467"/>
                      <a:pt x="2247995" y="1459611"/>
                    </a:cubicBezTo>
                    <a:cubicBezTo>
                      <a:pt x="2253996" y="1459516"/>
                      <a:pt x="2255996" y="1467898"/>
                      <a:pt x="2257901" y="1476280"/>
                    </a:cubicBezTo>
                    <a:cubicBezTo>
                      <a:pt x="2259330" y="1475803"/>
                      <a:pt x="2258282" y="1469993"/>
                      <a:pt x="2259902" y="1469898"/>
                    </a:cubicBezTo>
                    <a:cubicBezTo>
                      <a:pt x="2259902" y="1467136"/>
                      <a:pt x="2259902" y="1464278"/>
                      <a:pt x="2259902" y="1461516"/>
                    </a:cubicBezTo>
                    <a:cubicBezTo>
                      <a:pt x="2257806" y="1458849"/>
                      <a:pt x="2254853" y="1458277"/>
                      <a:pt x="2254949" y="1451039"/>
                    </a:cubicBezTo>
                    <a:cubicBezTo>
                      <a:pt x="2254187" y="1449229"/>
                      <a:pt x="2253901" y="1446276"/>
                      <a:pt x="2253996" y="1442657"/>
                    </a:cubicBezTo>
                    <a:cubicBezTo>
                      <a:pt x="2251043" y="1433703"/>
                      <a:pt x="2246281" y="1434560"/>
                      <a:pt x="2245043" y="1425988"/>
                    </a:cubicBezTo>
                    <a:cubicBezTo>
                      <a:pt x="2242947" y="1425702"/>
                      <a:pt x="2241518" y="1424083"/>
                      <a:pt x="2240471" y="1421797"/>
                    </a:cubicBezTo>
                    <a:cubicBezTo>
                      <a:pt x="2248948" y="1381030"/>
                      <a:pt x="2258092" y="1340072"/>
                      <a:pt x="2264855" y="1298353"/>
                    </a:cubicBezTo>
                    <a:cubicBezTo>
                      <a:pt x="2278666" y="1213866"/>
                      <a:pt x="2269427" y="1129189"/>
                      <a:pt x="2258092" y="1044797"/>
                    </a:cubicBezTo>
                    <a:cubicBezTo>
                      <a:pt x="2259235" y="1048417"/>
                      <a:pt x="2260283" y="1052322"/>
                      <a:pt x="2261140" y="1056704"/>
                    </a:cubicBezTo>
                    <a:cubicBezTo>
                      <a:pt x="2264855" y="1049084"/>
                      <a:pt x="2265712" y="1065848"/>
                      <a:pt x="2266093" y="1074420"/>
                    </a:cubicBezTo>
                    <a:cubicBezTo>
                      <a:pt x="2272094" y="1074325"/>
                      <a:pt x="2274094" y="1084517"/>
                      <a:pt x="2276094" y="1094613"/>
                    </a:cubicBezTo>
                    <a:cubicBezTo>
                      <a:pt x="2277523" y="1094042"/>
                      <a:pt x="2276475" y="1086993"/>
                      <a:pt x="2278095" y="1086898"/>
                    </a:cubicBezTo>
                    <a:cubicBezTo>
                      <a:pt x="2278095" y="1083469"/>
                      <a:pt x="2278095" y="1080135"/>
                      <a:pt x="2278095" y="1076706"/>
                    </a:cubicBezTo>
                    <a:cubicBezTo>
                      <a:pt x="2275999" y="1073468"/>
                      <a:pt x="2273046" y="1072801"/>
                      <a:pt x="2273141" y="1064038"/>
                    </a:cubicBezTo>
                    <a:close/>
                    <a:moveTo>
                      <a:pt x="28670" y="1338263"/>
                    </a:moveTo>
                    <a:cubicBezTo>
                      <a:pt x="27242" y="1341882"/>
                      <a:pt x="26003" y="1346359"/>
                      <a:pt x="24098" y="1347692"/>
                    </a:cubicBezTo>
                    <a:cubicBezTo>
                      <a:pt x="23813" y="1347692"/>
                      <a:pt x="23527" y="1347692"/>
                      <a:pt x="23146" y="1347597"/>
                    </a:cubicBezTo>
                    <a:cubicBezTo>
                      <a:pt x="23527" y="1358170"/>
                      <a:pt x="16955" y="1364266"/>
                      <a:pt x="17717" y="1356932"/>
                    </a:cubicBezTo>
                    <a:cubicBezTo>
                      <a:pt x="17907" y="1349788"/>
                      <a:pt x="19145" y="1347407"/>
                      <a:pt x="20860" y="1347311"/>
                    </a:cubicBezTo>
                    <a:cubicBezTo>
                      <a:pt x="21336" y="1344644"/>
                      <a:pt x="21241" y="1339882"/>
                      <a:pt x="22193" y="1339501"/>
                    </a:cubicBezTo>
                    <a:cubicBezTo>
                      <a:pt x="22193" y="1335881"/>
                      <a:pt x="22669" y="1334834"/>
                      <a:pt x="23527" y="1335596"/>
                    </a:cubicBezTo>
                    <a:cubicBezTo>
                      <a:pt x="23908" y="1331690"/>
                      <a:pt x="25146" y="1328642"/>
                      <a:pt x="25813" y="1331881"/>
                    </a:cubicBezTo>
                    <a:cubicBezTo>
                      <a:pt x="26289" y="1328166"/>
                      <a:pt x="27242" y="1326356"/>
                      <a:pt x="28289" y="1325023"/>
                    </a:cubicBezTo>
                    <a:cubicBezTo>
                      <a:pt x="28670" y="1325213"/>
                      <a:pt x="28956" y="1325499"/>
                      <a:pt x="29242" y="1325880"/>
                    </a:cubicBezTo>
                    <a:lnTo>
                      <a:pt x="29242" y="1334548"/>
                    </a:lnTo>
                    <a:cubicBezTo>
                      <a:pt x="29051" y="1335119"/>
                      <a:pt x="28766" y="1335691"/>
                      <a:pt x="28575" y="1336358"/>
                    </a:cubicBezTo>
                    <a:cubicBezTo>
                      <a:pt x="28575" y="1337024"/>
                      <a:pt x="28575" y="1337691"/>
                      <a:pt x="28575" y="1338358"/>
                    </a:cubicBezTo>
                    <a:close/>
                    <a:moveTo>
                      <a:pt x="1172813" y="32671"/>
                    </a:moveTo>
                    <a:lnTo>
                      <a:pt x="1521905" y="32671"/>
                    </a:lnTo>
                    <a:cubicBezTo>
                      <a:pt x="1427321" y="35719"/>
                      <a:pt x="1332929" y="44768"/>
                      <a:pt x="1238250" y="45244"/>
                    </a:cubicBezTo>
                    <a:cubicBezTo>
                      <a:pt x="1214818" y="45339"/>
                      <a:pt x="1192816" y="40862"/>
                      <a:pt x="1172813" y="32671"/>
                    </a:cubicBezTo>
                    <a:close/>
                    <a:moveTo>
                      <a:pt x="2243709" y="781050"/>
                    </a:moveTo>
                    <a:cubicBezTo>
                      <a:pt x="2243709" y="782765"/>
                      <a:pt x="2243709" y="784479"/>
                      <a:pt x="2243709" y="786098"/>
                    </a:cubicBezTo>
                    <a:cubicBezTo>
                      <a:pt x="2248948" y="784003"/>
                      <a:pt x="2252377" y="820388"/>
                      <a:pt x="2248662" y="816578"/>
                    </a:cubicBezTo>
                    <a:cubicBezTo>
                      <a:pt x="2245043" y="815626"/>
                      <a:pt x="2243804" y="808577"/>
                      <a:pt x="2243709" y="798862"/>
                    </a:cubicBezTo>
                    <a:cubicBezTo>
                      <a:pt x="2242376" y="796385"/>
                      <a:pt x="2240185" y="796385"/>
                      <a:pt x="2239804" y="791718"/>
                    </a:cubicBezTo>
                    <a:cubicBezTo>
                      <a:pt x="2240280" y="783908"/>
                      <a:pt x="2241042" y="776097"/>
                      <a:pt x="2241899" y="768382"/>
                    </a:cubicBezTo>
                    <a:cubicBezTo>
                      <a:pt x="2242661" y="772097"/>
                      <a:pt x="2243423" y="776097"/>
                      <a:pt x="2243709" y="781050"/>
                    </a:cubicBezTo>
                    <a:close/>
                    <a:moveTo>
                      <a:pt x="2239613" y="1483900"/>
                    </a:moveTo>
                    <a:cubicBezTo>
                      <a:pt x="2235994" y="1483138"/>
                      <a:pt x="2234851" y="1477327"/>
                      <a:pt x="2234660" y="1469231"/>
                    </a:cubicBezTo>
                    <a:cubicBezTo>
                      <a:pt x="2234089" y="1468279"/>
                      <a:pt x="2233232" y="1467707"/>
                      <a:pt x="2232470" y="1467041"/>
                    </a:cubicBezTo>
                    <a:cubicBezTo>
                      <a:pt x="2232565" y="1465421"/>
                      <a:pt x="2232755" y="1463802"/>
                      <a:pt x="2232851" y="1462183"/>
                    </a:cubicBezTo>
                    <a:cubicBezTo>
                      <a:pt x="2233422" y="1459230"/>
                      <a:pt x="2233994" y="1456277"/>
                      <a:pt x="2234565" y="1453325"/>
                    </a:cubicBezTo>
                    <a:cubicBezTo>
                      <a:pt x="2234565" y="1453706"/>
                      <a:pt x="2234660" y="1454086"/>
                      <a:pt x="2234756" y="1454468"/>
                    </a:cubicBezTo>
                    <a:cubicBezTo>
                      <a:pt x="2234756" y="1455896"/>
                      <a:pt x="2234756" y="1457230"/>
                      <a:pt x="2234756" y="1458659"/>
                    </a:cubicBezTo>
                    <a:cubicBezTo>
                      <a:pt x="2239995" y="1456944"/>
                      <a:pt x="2243423" y="1486948"/>
                      <a:pt x="2239709" y="1483805"/>
                    </a:cubicBezTo>
                    <a:close/>
                  </a:path>
                </a:pathLst>
              </a:custGeom>
              <a:solidFill>
                <a:srgbClr val="DFF3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60" name="Graphic 8819">
              <a:extLst>
                <a:ext uri="{FF2B5EF4-FFF2-40B4-BE49-F238E27FC236}">
                  <a16:creationId xmlns:a16="http://schemas.microsoft.com/office/drawing/2014/main" id="{B5FFDB11-28FD-0B83-82E4-6841F8359ED2}"/>
                </a:ext>
              </a:extLst>
            </p:cNvPr>
            <p:cNvGrpSpPr/>
            <p:nvPr userDrawn="1"/>
          </p:nvGrpSpPr>
          <p:grpSpPr>
            <a:xfrm rot="295145">
              <a:off x="6990421" y="2101656"/>
              <a:ext cx="3433478" cy="369747"/>
              <a:chOff x="7631246" y="1936660"/>
              <a:chExt cx="2228183" cy="291300"/>
            </a:xfrm>
          </p:grpSpPr>
          <p:sp>
            <p:nvSpPr>
              <p:cNvPr id="9261" name="Vrije vorm: vorm 9260">
                <a:extLst>
                  <a:ext uri="{FF2B5EF4-FFF2-40B4-BE49-F238E27FC236}">
                    <a16:creationId xmlns:a16="http://schemas.microsoft.com/office/drawing/2014/main" id="{986B4E85-D701-3AE2-BA9A-AED3073ED387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2" name="Vrije vorm: vorm 9261">
                <a:extLst>
                  <a:ext uri="{FF2B5EF4-FFF2-40B4-BE49-F238E27FC236}">
                    <a16:creationId xmlns:a16="http://schemas.microsoft.com/office/drawing/2014/main" id="{0B9AB866-DD1D-3691-6BD7-257FF4D1E1F3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3" name="Vrije vorm: vorm 9262">
                <a:extLst>
                  <a:ext uri="{FF2B5EF4-FFF2-40B4-BE49-F238E27FC236}">
                    <a16:creationId xmlns:a16="http://schemas.microsoft.com/office/drawing/2014/main" id="{B393644B-B909-5555-5B4A-8C0EA21C11E4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4" name="Vrije vorm: vorm 9263">
                <a:extLst>
                  <a:ext uri="{FF2B5EF4-FFF2-40B4-BE49-F238E27FC236}">
                    <a16:creationId xmlns:a16="http://schemas.microsoft.com/office/drawing/2014/main" id="{09B85DA6-BECE-27AA-EA87-109E17BD26EB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5" name="Vrije vorm: vorm 9264">
                <a:extLst>
                  <a:ext uri="{FF2B5EF4-FFF2-40B4-BE49-F238E27FC236}">
                    <a16:creationId xmlns:a16="http://schemas.microsoft.com/office/drawing/2014/main" id="{8085C5CB-6B1B-28DF-61D3-4A86AA4DF7D4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6" name="Vrije vorm: vorm 9265">
                <a:extLst>
                  <a:ext uri="{FF2B5EF4-FFF2-40B4-BE49-F238E27FC236}">
                    <a16:creationId xmlns:a16="http://schemas.microsoft.com/office/drawing/2014/main" id="{CE541DCA-7CD7-3B77-0CB7-7AAD94EF7D4B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7" name="Vrije vorm: vorm 9266">
                <a:extLst>
                  <a:ext uri="{FF2B5EF4-FFF2-40B4-BE49-F238E27FC236}">
                    <a16:creationId xmlns:a16="http://schemas.microsoft.com/office/drawing/2014/main" id="{6910C21C-C667-EC59-1EF2-51E66449948D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8" name="Vrije vorm: vorm 9267">
                <a:extLst>
                  <a:ext uri="{FF2B5EF4-FFF2-40B4-BE49-F238E27FC236}">
                    <a16:creationId xmlns:a16="http://schemas.microsoft.com/office/drawing/2014/main" id="{075B1393-CB2D-C488-DEA2-8F8C17875BA0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69" name="Vrije vorm: vorm 9268">
                <a:extLst>
                  <a:ext uri="{FF2B5EF4-FFF2-40B4-BE49-F238E27FC236}">
                    <a16:creationId xmlns:a16="http://schemas.microsoft.com/office/drawing/2014/main" id="{B7957190-4210-0879-CE90-0F85FF98D908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0" name="Vrije vorm: vorm 9269">
                <a:extLst>
                  <a:ext uri="{FF2B5EF4-FFF2-40B4-BE49-F238E27FC236}">
                    <a16:creationId xmlns:a16="http://schemas.microsoft.com/office/drawing/2014/main" id="{AEDA69D3-6B96-802E-3715-7C96E10C66D6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1" name="Vrije vorm: vorm 9270">
                <a:extLst>
                  <a:ext uri="{FF2B5EF4-FFF2-40B4-BE49-F238E27FC236}">
                    <a16:creationId xmlns:a16="http://schemas.microsoft.com/office/drawing/2014/main" id="{2ED74540-E726-08A2-A3FD-E86067F025AB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2" name="Vrije vorm: vorm 9271">
                <a:extLst>
                  <a:ext uri="{FF2B5EF4-FFF2-40B4-BE49-F238E27FC236}">
                    <a16:creationId xmlns:a16="http://schemas.microsoft.com/office/drawing/2014/main" id="{061568E7-9FFF-CFA9-8747-66D7913D8C3B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3" name="Vrije vorm: vorm 9272">
                <a:extLst>
                  <a:ext uri="{FF2B5EF4-FFF2-40B4-BE49-F238E27FC236}">
                    <a16:creationId xmlns:a16="http://schemas.microsoft.com/office/drawing/2014/main" id="{BF7F92F0-C8CB-89B9-9629-7AF566768965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4" name="Vrije vorm: vorm 9273">
                <a:extLst>
                  <a:ext uri="{FF2B5EF4-FFF2-40B4-BE49-F238E27FC236}">
                    <a16:creationId xmlns:a16="http://schemas.microsoft.com/office/drawing/2014/main" id="{CEFA7B57-4E8D-DAAB-88DB-2DA80B5C957F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5" name="Vrije vorm: vorm 9274">
                <a:extLst>
                  <a:ext uri="{FF2B5EF4-FFF2-40B4-BE49-F238E27FC236}">
                    <a16:creationId xmlns:a16="http://schemas.microsoft.com/office/drawing/2014/main" id="{048D1E76-AEF0-9D7C-68A3-2FC6351878EF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76" name="Vrije vorm: vorm 9275">
                <a:extLst>
                  <a:ext uri="{FF2B5EF4-FFF2-40B4-BE49-F238E27FC236}">
                    <a16:creationId xmlns:a16="http://schemas.microsoft.com/office/drawing/2014/main" id="{D8C39633-08AA-AB6C-9FDA-7CDF2D9163B0}"/>
                  </a:ext>
                </a:extLst>
              </p:cNvPr>
              <p:cNvSpPr/>
              <p:nvPr/>
            </p:nvSpPr>
            <p:spPr>
              <a:xfrm>
                <a:off x="7631246" y="1973167"/>
                <a:ext cx="2228183" cy="254793"/>
              </a:xfrm>
              <a:custGeom>
                <a:avLst/>
                <a:gdLst>
                  <a:gd name="connsiteX0" fmla="*/ 0 w 2228183"/>
                  <a:gd name="connsiteY0" fmla="*/ 198120 h 254793"/>
                  <a:gd name="connsiteX1" fmla="*/ 105728 w 2228183"/>
                  <a:gd name="connsiteY1" fmla="*/ 153734 h 254793"/>
                  <a:gd name="connsiteX2" fmla="*/ 351092 w 2228183"/>
                  <a:gd name="connsiteY2" fmla="*/ 120872 h 254793"/>
                  <a:gd name="connsiteX3" fmla="*/ 642271 w 2228183"/>
                  <a:gd name="connsiteY3" fmla="*/ 125825 h 254793"/>
                  <a:gd name="connsiteX4" fmla="*/ 798290 w 2228183"/>
                  <a:gd name="connsiteY4" fmla="*/ 106108 h 254793"/>
                  <a:gd name="connsiteX5" fmla="*/ 910304 w 2228183"/>
                  <a:gd name="connsiteY5" fmla="*/ 114967 h 254793"/>
                  <a:gd name="connsiteX6" fmla="*/ 960501 w 2228183"/>
                  <a:gd name="connsiteY6" fmla="*/ 112490 h 254793"/>
                  <a:gd name="connsiteX7" fmla="*/ 1081945 w 2228183"/>
                  <a:gd name="connsiteY7" fmla="*/ 124111 h 254793"/>
                  <a:gd name="connsiteX8" fmla="*/ 1327499 w 2228183"/>
                  <a:gd name="connsiteY8" fmla="*/ 128969 h 254793"/>
                  <a:gd name="connsiteX9" fmla="*/ 1670590 w 2228183"/>
                  <a:gd name="connsiteY9" fmla="*/ 101727 h 254793"/>
                  <a:gd name="connsiteX10" fmla="*/ 2137982 w 2228183"/>
                  <a:gd name="connsiteY10" fmla="*/ 187738 h 254793"/>
                  <a:gd name="connsiteX11" fmla="*/ 2224278 w 2228183"/>
                  <a:gd name="connsiteY11" fmla="*/ 254794 h 254793"/>
                  <a:gd name="connsiteX12" fmla="*/ 2228183 w 2228183"/>
                  <a:gd name="connsiteY12" fmla="*/ 206597 h 254793"/>
                  <a:gd name="connsiteX13" fmla="*/ 2228183 w 2228183"/>
                  <a:gd name="connsiteY13" fmla="*/ 13144 h 254793"/>
                  <a:gd name="connsiteX14" fmla="*/ 2181225 w 2228183"/>
                  <a:gd name="connsiteY14" fmla="*/ 13144 h 254793"/>
                  <a:gd name="connsiteX15" fmla="*/ 2070830 w 2228183"/>
                  <a:gd name="connsiteY15" fmla="*/ 51911 h 254793"/>
                  <a:gd name="connsiteX16" fmla="*/ 1744885 w 2228183"/>
                  <a:gd name="connsiteY16" fmla="*/ 32575 h 254793"/>
                  <a:gd name="connsiteX17" fmla="*/ 2017967 w 2228183"/>
                  <a:gd name="connsiteY17" fmla="*/ 32575 h 254793"/>
                  <a:gd name="connsiteX18" fmla="*/ 1940814 w 2228183"/>
                  <a:gd name="connsiteY18" fmla="*/ 14478 h 254793"/>
                  <a:gd name="connsiteX19" fmla="*/ 1662779 w 2228183"/>
                  <a:gd name="connsiteY19" fmla="*/ 14669 h 254793"/>
                  <a:gd name="connsiteX20" fmla="*/ 1659541 w 2228183"/>
                  <a:gd name="connsiteY20" fmla="*/ 13240 h 254793"/>
                  <a:gd name="connsiteX21" fmla="*/ 1619250 w 2228183"/>
                  <a:gd name="connsiteY21" fmla="*/ 13240 h 254793"/>
                  <a:gd name="connsiteX22" fmla="*/ 1616012 w 2228183"/>
                  <a:gd name="connsiteY22" fmla="*/ 14764 h 254793"/>
                  <a:gd name="connsiteX23" fmla="*/ 1354836 w 2228183"/>
                  <a:gd name="connsiteY23" fmla="*/ 14954 h 254793"/>
                  <a:gd name="connsiteX24" fmla="*/ 1355503 w 2228183"/>
                  <a:gd name="connsiteY24" fmla="*/ 13621 h 254793"/>
                  <a:gd name="connsiteX25" fmla="*/ 1347121 w 2228183"/>
                  <a:gd name="connsiteY25" fmla="*/ 13621 h 254793"/>
                  <a:gd name="connsiteX26" fmla="*/ 1344359 w 2228183"/>
                  <a:gd name="connsiteY26" fmla="*/ 13621 h 254793"/>
                  <a:gd name="connsiteX27" fmla="*/ 1341501 w 2228183"/>
                  <a:gd name="connsiteY27" fmla="*/ 9144 h 254793"/>
                  <a:gd name="connsiteX28" fmla="*/ 1327499 w 2228183"/>
                  <a:gd name="connsiteY28" fmla="*/ 6858 h 254793"/>
                  <a:gd name="connsiteX29" fmla="*/ 1319117 w 2228183"/>
                  <a:gd name="connsiteY29" fmla="*/ 7525 h 254793"/>
                  <a:gd name="connsiteX30" fmla="*/ 1341501 w 2228183"/>
                  <a:gd name="connsiteY30" fmla="*/ 15049 h 254793"/>
                  <a:gd name="connsiteX31" fmla="*/ 1228535 w 2228183"/>
                  <a:gd name="connsiteY31" fmla="*/ 15049 h 254793"/>
                  <a:gd name="connsiteX32" fmla="*/ 1025462 w 2228183"/>
                  <a:gd name="connsiteY32" fmla="*/ 7525 h 254793"/>
                  <a:gd name="connsiteX33" fmla="*/ 954691 w 2228183"/>
                  <a:gd name="connsiteY33" fmla="*/ 13430 h 254793"/>
                  <a:gd name="connsiteX34" fmla="*/ 895064 w 2228183"/>
                  <a:gd name="connsiteY34" fmla="*/ 13430 h 254793"/>
                  <a:gd name="connsiteX35" fmla="*/ 858298 w 2228183"/>
                  <a:gd name="connsiteY35" fmla="*/ 4858 h 254793"/>
                  <a:gd name="connsiteX36" fmla="*/ 858298 w 2228183"/>
                  <a:gd name="connsiteY36" fmla="*/ 6382 h 254793"/>
                  <a:gd name="connsiteX37" fmla="*/ 866775 w 2228183"/>
                  <a:gd name="connsiteY37" fmla="*/ 9430 h 254793"/>
                  <a:gd name="connsiteX38" fmla="*/ 858488 w 2228183"/>
                  <a:gd name="connsiteY38" fmla="*/ 13811 h 254793"/>
                  <a:gd name="connsiteX39" fmla="*/ 862679 w 2228183"/>
                  <a:gd name="connsiteY39" fmla="*/ 14383 h 254793"/>
                  <a:gd name="connsiteX40" fmla="*/ 858107 w 2228183"/>
                  <a:gd name="connsiteY40" fmla="*/ 16097 h 254793"/>
                  <a:gd name="connsiteX41" fmla="*/ 788575 w 2228183"/>
                  <a:gd name="connsiteY41" fmla="*/ 31909 h 254793"/>
                  <a:gd name="connsiteX42" fmla="*/ 781907 w 2228183"/>
                  <a:gd name="connsiteY42" fmla="*/ 31909 h 254793"/>
                  <a:gd name="connsiteX43" fmla="*/ 732949 w 2228183"/>
                  <a:gd name="connsiteY43" fmla="*/ 24955 h 254793"/>
                  <a:gd name="connsiteX44" fmla="*/ 728472 w 2228183"/>
                  <a:gd name="connsiteY44" fmla="*/ 25051 h 254793"/>
                  <a:gd name="connsiteX45" fmla="*/ 575977 w 2228183"/>
                  <a:gd name="connsiteY45" fmla="*/ 23813 h 254793"/>
                  <a:gd name="connsiteX46" fmla="*/ 296799 w 2228183"/>
                  <a:gd name="connsiteY46" fmla="*/ 7334 h 254793"/>
                  <a:gd name="connsiteX47" fmla="*/ 282893 w 2228183"/>
                  <a:gd name="connsiteY47" fmla="*/ 10192 h 254793"/>
                  <a:gd name="connsiteX48" fmla="*/ 280797 w 2228183"/>
                  <a:gd name="connsiteY48" fmla="*/ 8858 h 254793"/>
                  <a:gd name="connsiteX49" fmla="*/ 282988 w 2228183"/>
                  <a:gd name="connsiteY49" fmla="*/ 5048 h 254793"/>
                  <a:gd name="connsiteX50" fmla="*/ 271177 w 2228183"/>
                  <a:gd name="connsiteY50" fmla="*/ 6001 h 254793"/>
                  <a:gd name="connsiteX51" fmla="*/ 261842 w 2228183"/>
                  <a:gd name="connsiteY51" fmla="*/ 5715 h 254793"/>
                  <a:gd name="connsiteX52" fmla="*/ 228505 w 2228183"/>
                  <a:gd name="connsiteY52" fmla="*/ 8668 h 254793"/>
                  <a:gd name="connsiteX53" fmla="*/ 215932 w 2228183"/>
                  <a:gd name="connsiteY53" fmla="*/ 6858 h 254793"/>
                  <a:gd name="connsiteX54" fmla="*/ 218694 w 2228183"/>
                  <a:gd name="connsiteY54" fmla="*/ 4667 h 254793"/>
                  <a:gd name="connsiteX55" fmla="*/ 237458 w 2228183"/>
                  <a:gd name="connsiteY55" fmla="*/ 95 h 254793"/>
                  <a:gd name="connsiteX56" fmla="*/ 201549 w 2228183"/>
                  <a:gd name="connsiteY56" fmla="*/ 190 h 254793"/>
                  <a:gd name="connsiteX57" fmla="*/ 201930 w 2228183"/>
                  <a:gd name="connsiteY57" fmla="*/ 1524 h 254793"/>
                  <a:gd name="connsiteX58" fmla="*/ 201930 w 2228183"/>
                  <a:gd name="connsiteY58" fmla="*/ 6001 h 254793"/>
                  <a:gd name="connsiteX59" fmla="*/ 196215 w 2228183"/>
                  <a:gd name="connsiteY59" fmla="*/ 762 h 254793"/>
                  <a:gd name="connsiteX60" fmla="*/ 195167 w 2228183"/>
                  <a:gd name="connsiteY60" fmla="*/ 190 h 254793"/>
                  <a:gd name="connsiteX61" fmla="*/ 182118 w 2228183"/>
                  <a:gd name="connsiteY61" fmla="*/ 190 h 254793"/>
                  <a:gd name="connsiteX62" fmla="*/ 173927 w 2228183"/>
                  <a:gd name="connsiteY62" fmla="*/ 4191 h 254793"/>
                  <a:gd name="connsiteX63" fmla="*/ 176498 w 2228183"/>
                  <a:gd name="connsiteY63" fmla="*/ 190 h 254793"/>
                  <a:gd name="connsiteX64" fmla="*/ 88583 w 2228183"/>
                  <a:gd name="connsiteY64" fmla="*/ 0 h 254793"/>
                  <a:gd name="connsiteX65" fmla="*/ 92869 w 2228183"/>
                  <a:gd name="connsiteY65" fmla="*/ 3619 h 254793"/>
                  <a:gd name="connsiteX66" fmla="*/ 95631 w 2228183"/>
                  <a:gd name="connsiteY66" fmla="*/ 4381 h 254793"/>
                  <a:gd name="connsiteX67" fmla="*/ 95631 w 2228183"/>
                  <a:gd name="connsiteY67" fmla="*/ 3619 h 254793"/>
                  <a:gd name="connsiteX68" fmla="*/ 95631 w 2228183"/>
                  <a:gd name="connsiteY68" fmla="*/ 667 h 254793"/>
                  <a:gd name="connsiteX69" fmla="*/ 112395 w 2228183"/>
                  <a:gd name="connsiteY69" fmla="*/ 2286 h 254793"/>
                  <a:gd name="connsiteX70" fmla="*/ 112395 w 2228183"/>
                  <a:gd name="connsiteY70" fmla="*/ 6001 h 254793"/>
                  <a:gd name="connsiteX71" fmla="*/ 112395 w 2228183"/>
                  <a:gd name="connsiteY71" fmla="*/ 6763 h 254793"/>
                  <a:gd name="connsiteX72" fmla="*/ 129159 w 2228183"/>
                  <a:gd name="connsiteY72" fmla="*/ 9144 h 254793"/>
                  <a:gd name="connsiteX73" fmla="*/ 137446 w 2228183"/>
                  <a:gd name="connsiteY73" fmla="*/ 4763 h 254793"/>
                  <a:gd name="connsiteX74" fmla="*/ 148685 w 2228183"/>
                  <a:gd name="connsiteY74" fmla="*/ 7810 h 254793"/>
                  <a:gd name="connsiteX75" fmla="*/ 162687 w 2228183"/>
                  <a:gd name="connsiteY75" fmla="*/ 8668 h 254793"/>
                  <a:gd name="connsiteX76" fmla="*/ 171069 w 2228183"/>
                  <a:gd name="connsiteY76" fmla="*/ 6477 h 254793"/>
                  <a:gd name="connsiteX77" fmla="*/ 187833 w 2228183"/>
                  <a:gd name="connsiteY77" fmla="*/ 5905 h 254793"/>
                  <a:gd name="connsiteX78" fmla="*/ 182404 w 2228183"/>
                  <a:gd name="connsiteY78" fmla="*/ 11811 h 254793"/>
                  <a:gd name="connsiteX79" fmla="*/ 182404 w 2228183"/>
                  <a:gd name="connsiteY79" fmla="*/ 12668 h 254793"/>
                  <a:gd name="connsiteX80" fmla="*/ 133445 w 2228183"/>
                  <a:gd name="connsiteY80" fmla="*/ 16192 h 254793"/>
                  <a:gd name="connsiteX81" fmla="*/ 120015 w 2228183"/>
                  <a:gd name="connsiteY81" fmla="*/ 13621 h 254793"/>
                  <a:gd name="connsiteX82" fmla="*/ 101537 w 2228183"/>
                  <a:gd name="connsiteY82" fmla="*/ 13621 h 254793"/>
                  <a:gd name="connsiteX83" fmla="*/ 106966 w 2228183"/>
                  <a:gd name="connsiteY83" fmla="*/ 10477 h 254793"/>
                  <a:gd name="connsiteX84" fmla="*/ 101251 w 2228183"/>
                  <a:gd name="connsiteY84" fmla="*/ 7429 h 254793"/>
                  <a:gd name="connsiteX85" fmla="*/ 95726 w 2228183"/>
                  <a:gd name="connsiteY85" fmla="*/ 7429 h 254793"/>
                  <a:gd name="connsiteX86" fmla="*/ 92964 w 2228183"/>
                  <a:gd name="connsiteY86" fmla="*/ 8096 h 254793"/>
                  <a:gd name="connsiteX87" fmla="*/ 92964 w 2228183"/>
                  <a:gd name="connsiteY87" fmla="*/ 8858 h 254793"/>
                  <a:gd name="connsiteX88" fmla="*/ 90488 w 2228183"/>
                  <a:gd name="connsiteY88" fmla="*/ 13525 h 254793"/>
                  <a:gd name="connsiteX89" fmla="*/ 35052 w 2228183"/>
                  <a:gd name="connsiteY89" fmla="*/ 13525 h 254793"/>
                  <a:gd name="connsiteX90" fmla="*/ 34576 w 2228183"/>
                  <a:gd name="connsiteY90" fmla="*/ 13335 h 254793"/>
                  <a:gd name="connsiteX91" fmla="*/ 33433 w 2228183"/>
                  <a:gd name="connsiteY91" fmla="*/ 13525 h 254793"/>
                  <a:gd name="connsiteX92" fmla="*/ 10478 w 2228183"/>
                  <a:gd name="connsiteY92" fmla="*/ 13525 h 254793"/>
                  <a:gd name="connsiteX93" fmla="*/ 10478 w 2228183"/>
                  <a:gd name="connsiteY93" fmla="*/ 70199 h 254793"/>
                  <a:gd name="connsiteX94" fmla="*/ 10478 w 2228183"/>
                  <a:gd name="connsiteY94" fmla="*/ 72199 h 254793"/>
                  <a:gd name="connsiteX95" fmla="*/ 8287 w 2228183"/>
                  <a:gd name="connsiteY95" fmla="*/ 72866 h 254793"/>
                  <a:gd name="connsiteX96" fmla="*/ 7430 w 2228183"/>
                  <a:gd name="connsiteY96" fmla="*/ 56007 h 254793"/>
                  <a:gd name="connsiteX97" fmla="*/ 7430 w 2228183"/>
                  <a:gd name="connsiteY97" fmla="*/ 73152 h 254793"/>
                  <a:gd name="connsiteX98" fmla="*/ 95 w 2228183"/>
                  <a:gd name="connsiteY98" fmla="*/ 75343 h 254793"/>
                  <a:gd name="connsiteX99" fmla="*/ 95 w 2228183"/>
                  <a:gd name="connsiteY99" fmla="*/ 198596 h 254793"/>
                  <a:gd name="connsiteX100" fmla="*/ 1492758 w 2228183"/>
                  <a:gd name="connsiteY100" fmla="*/ 32575 h 254793"/>
                  <a:gd name="connsiteX101" fmla="*/ 1209104 w 2228183"/>
                  <a:gd name="connsiteY101" fmla="*/ 45148 h 254793"/>
                  <a:gd name="connsiteX102" fmla="*/ 1143667 w 2228183"/>
                  <a:gd name="connsiteY102" fmla="*/ 32575 h 254793"/>
                  <a:gd name="connsiteX103" fmla="*/ 1492758 w 2228183"/>
                  <a:gd name="connsiteY103" fmla="*/ 32575 h 254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2228183" h="254793">
                    <a:moveTo>
                      <a:pt x="0" y="198120"/>
                    </a:moveTo>
                    <a:cubicBezTo>
                      <a:pt x="33433" y="180022"/>
                      <a:pt x="68866" y="165163"/>
                      <a:pt x="105728" y="153734"/>
                    </a:cubicBezTo>
                    <a:cubicBezTo>
                      <a:pt x="184118" y="129540"/>
                      <a:pt x="269177" y="122396"/>
                      <a:pt x="351092" y="120872"/>
                    </a:cubicBezTo>
                    <a:cubicBezTo>
                      <a:pt x="448247" y="118967"/>
                      <a:pt x="545306" y="132017"/>
                      <a:pt x="642271" y="125825"/>
                    </a:cubicBezTo>
                    <a:cubicBezTo>
                      <a:pt x="694087" y="117538"/>
                      <a:pt x="745998" y="109442"/>
                      <a:pt x="798290" y="106108"/>
                    </a:cubicBezTo>
                    <a:cubicBezTo>
                      <a:pt x="834295" y="103822"/>
                      <a:pt x="872585" y="107156"/>
                      <a:pt x="910304" y="114967"/>
                    </a:cubicBezTo>
                    <a:cubicBezTo>
                      <a:pt x="926687" y="112967"/>
                      <a:pt x="943356" y="112014"/>
                      <a:pt x="960501" y="112490"/>
                    </a:cubicBezTo>
                    <a:cubicBezTo>
                      <a:pt x="1000792" y="113728"/>
                      <a:pt x="1041654" y="121253"/>
                      <a:pt x="1081945" y="124111"/>
                    </a:cubicBezTo>
                    <a:cubicBezTo>
                      <a:pt x="1163669" y="129921"/>
                      <a:pt x="1245584" y="131254"/>
                      <a:pt x="1327499" y="128969"/>
                    </a:cubicBezTo>
                    <a:cubicBezTo>
                      <a:pt x="1442752" y="125730"/>
                      <a:pt x="1555909" y="111157"/>
                      <a:pt x="1670590" y="101727"/>
                    </a:cubicBezTo>
                    <a:cubicBezTo>
                      <a:pt x="1827848" y="88773"/>
                      <a:pt x="2001679" y="100394"/>
                      <a:pt x="2137982" y="187738"/>
                    </a:cubicBezTo>
                    <a:cubicBezTo>
                      <a:pt x="2169700" y="208026"/>
                      <a:pt x="2198370" y="230505"/>
                      <a:pt x="2224278" y="254794"/>
                    </a:cubicBezTo>
                    <a:cubicBezTo>
                      <a:pt x="2223326" y="238696"/>
                      <a:pt x="2224754" y="222504"/>
                      <a:pt x="2228183" y="206597"/>
                    </a:cubicBezTo>
                    <a:lnTo>
                      <a:pt x="2228183" y="13144"/>
                    </a:lnTo>
                    <a:lnTo>
                      <a:pt x="2181225" y="13144"/>
                    </a:lnTo>
                    <a:cubicBezTo>
                      <a:pt x="2149697" y="38862"/>
                      <a:pt x="2110645" y="54197"/>
                      <a:pt x="2070830" y="51911"/>
                    </a:cubicBezTo>
                    <a:cubicBezTo>
                      <a:pt x="1961388" y="45529"/>
                      <a:pt x="1853279" y="46768"/>
                      <a:pt x="1744885" y="32575"/>
                    </a:cubicBezTo>
                    <a:lnTo>
                      <a:pt x="2017967" y="32575"/>
                    </a:lnTo>
                    <a:cubicBezTo>
                      <a:pt x="1991201" y="28289"/>
                      <a:pt x="1965389" y="22288"/>
                      <a:pt x="1940814" y="14478"/>
                    </a:cubicBezTo>
                    <a:lnTo>
                      <a:pt x="1662779" y="14669"/>
                    </a:lnTo>
                    <a:cubicBezTo>
                      <a:pt x="1661732" y="14192"/>
                      <a:pt x="1660589" y="13716"/>
                      <a:pt x="1659541" y="13240"/>
                    </a:cubicBezTo>
                    <a:lnTo>
                      <a:pt x="1619250" y="13240"/>
                    </a:lnTo>
                    <a:cubicBezTo>
                      <a:pt x="1618202" y="13811"/>
                      <a:pt x="1617059" y="14192"/>
                      <a:pt x="1616012" y="14764"/>
                    </a:cubicBezTo>
                    <a:lnTo>
                      <a:pt x="1354836" y="14954"/>
                    </a:lnTo>
                    <a:cubicBezTo>
                      <a:pt x="1355884" y="14764"/>
                      <a:pt x="1356360" y="14383"/>
                      <a:pt x="1355503" y="13621"/>
                    </a:cubicBezTo>
                    <a:cubicBezTo>
                      <a:pt x="1352741" y="13621"/>
                      <a:pt x="1349883" y="13621"/>
                      <a:pt x="1347121" y="13621"/>
                    </a:cubicBezTo>
                    <a:cubicBezTo>
                      <a:pt x="1346168" y="13621"/>
                      <a:pt x="1345216" y="13621"/>
                      <a:pt x="1344359" y="13621"/>
                    </a:cubicBezTo>
                    <a:cubicBezTo>
                      <a:pt x="1346359" y="11335"/>
                      <a:pt x="1339501" y="11430"/>
                      <a:pt x="1341501" y="9144"/>
                    </a:cubicBezTo>
                    <a:cubicBezTo>
                      <a:pt x="1334929" y="8858"/>
                      <a:pt x="1329500" y="8287"/>
                      <a:pt x="1327499" y="6858"/>
                    </a:cubicBezTo>
                    <a:cubicBezTo>
                      <a:pt x="1323499" y="6858"/>
                      <a:pt x="1319594" y="6667"/>
                      <a:pt x="1319117" y="7525"/>
                    </a:cubicBezTo>
                    <a:cubicBezTo>
                      <a:pt x="1328738" y="9430"/>
                      <a:pt x="1335977" y="12001"/>
                      <a:pt x="1341501" y="15049"/>
                    </a:cubicBezTo>
                    <a:lnTo>
                      <a:pt x="1228535" y="15049"/>
                    </a:lnTo>
                    <a:cubicBezTo>
                      <a:pt x="1161002" y="9620"/>
                      <a:pt x="1093375" y="5810"/>
                      <a:pt x="1025462" y="7525"/>
                    </a:cubicBezTo>
                    <a:cubicBezTo>
                      <a:pt x="1001840" y="8096"/>
                      <a:pt x="978217" y="10382"/>
                      <a:pt x="954691" y="13430"/>
                    </a:cubicBezTo>
                    <a:lnTo>
                      <a:pt x="895064" y="13430"/>
                    </a:lnTo>
                    <a:cubicBezTo>
                      <a:pt x="886778" y="8953"/>
                      <a:pt x="880586" y="4096"/>
                      <a:pt x="858298" y="4858"/>
                    </a:cubicBezTo>
                    <a:cubicBezTo>
                      <a:pt x="858012" y="5715"/>
                      <a:pt x="862394" y="6001"/>
                      <a:pt x="858298" y="6382"/>
                    </a:cubicBezTo>
                    <a:cubicBezTo>
                      <a:pt x="855821" y="8763"/>
                      <a:pt x="867537" y="7429"/>
                      <a:pt x="866775" y="9430"/>
                    </a:cubicBezTo>
                    <a:cubicBezTo>
                      <a:pt x="860012" y="9811"/>
                      <a:pt x="860584" y="12192"/>
                      <a:pt x="858488" y="13811"/>
                    </a:cubicBezTo>
                    <a:cubicBezTo>
                      <a:pt x="860012" y="14002"/>
                      <a:pt x="861346" y="14192"/>
                      <a:pt x="862679" y="14383"/>
                    </a:cubicBezTo>
                    <a:cubicBezTo>
                      <a:pt x="861155" y="14954"/>
                      <a:pt x="859631" y="15526"/>
                      <a:pt x="858107" y="16097"/>
                    </a:cubicBezTo>
                    <a:cubicBezTo>
                      <a:pt x="836581" y="27622"/>
                      <a:pt x="813435" y="32861"/>
                      <a:pt x="788575" y="31909"/>
                    </a:cubicBezTo>
                    <a:lnTo>
                      <a:pt x="781907" y="31909"/>
                    </a:lnTo>
                    <a:cubicBezTo>
                      <a:pt x="764953" y="31909"/>
                      <a:pt x="748665" y="29527"/>
                      <a:pt x="732949" y="24955"/>
                    </a:cubicBezTo>
                    <a:cubicBezTo>
                      <a:pt x="731425" y="24955"/>
                      <a:pt x="729996" y="25051"/>
                      <a:pt x="728472" y="25051"/>
                    </a:cubicBezTo>
                    <a:cubicBezTo>
                      <a:pt x="677609" y="25051"/>
                      <a:pt x="626840" y="24479"/>
                      <a:pt x="575977" y="23813"/>
                    </a:cubicBezTo>
                    <a:cubicBezTo>
                      <a:pt x="483775" y="11716"/>
                      <a:pt x="392621" y="4000"/>
                      <a:pt x="296799" y="7334"/>
                    </a:cubicBezTo>
                    <a:cubicBezTo>
                      <a:pt x="291560" y="7525"/>
                      <a:pt x="286893" y="8572"/>
                      <a:pt x="282893" y="10192"/>
                    </a:cubicBezTo>
                    <a:cubicBezTo>
                      <a:pt x="282226" y="9715"/>
                      <a:pt x="281559" y="9239"/>
                      <a:pt x="280797" y="8858"/>
                    </a:cubicBezTo>
                    <a:cubicBezTo>
                      <a:pt x="282988" y="7620"/>
                      <a:pt x="291275" y="6382"/>
                      <a:pt x="282988" y="5048"/>
                    </a:cubicBezTo>
                    <a:cubicBezTo>
                      <a:pt x="280321" y="5144"/>
                      <a:pt x="276130" y="5524"/>
                      <a:pt x="271177" y="6001"/>
                    </a:cubicBezTo>
                    <a:cubicBezTo>
                      <a:pt x="268319" y="5620"/>
                      <a:pt x="265271" y="5429"/>
                      <a:pt x="261842" y="5715"/>
                    </a:cubicBezTo>
                    <a:cubicBezTo>
                      <a:pt x="250698" y="6763"/>
                      <a:pt x="239649" y="7620"/>
                      <a:pt x="228505" y="8668"/>
                    </a:cubicBezTo>
                    <a:cubicBezTo>
                      <a:pt x="222218" y="8668"/>
                      <a:pt x="217456" y="8096"/>
                      <a:pt x="215932" y="6858"/>
                    </a:cubicBezTo>
                    <a:cubicBezTo>
                      <a:pt x="215170" y="5620"/>
                      <a:pt x="218599" y="5620"/>
                      <a:pt x="218694" y="4667"/>
                    </a:cubicBezTo>
                    <a:cubicBezTo>
                      <a:pt x="216217" y="3048"/>
                      <a:pt x="226409" y="952"/>
                      <a:pt x="237458" y="95"/>
                    </a:cubicBezTo>
                    <a:cubicBezTo>
                      <a:pt x="225457" y="190"/>
                      <a:pt x="213551" y="95"/>
                      <a:pt x="201549" y="190"/>
                    </a:cubicBezTo>
                    <a:cubicBezTo>
                      <a:pt x="201549" y="667"/>
                      <a:pt x="201549" y="1143"/>
                      <a:pt x="201930" y="1524"/>
                    </a:cubicBezTo>
                    <a:cubicBezTo>
                      <a:pt x="201740" y="4286"/>
                      <a:pt x="198787" y="3619"/>
                      <a:pt x="201930" y="6001"/>
                    </a:cubicBezTo>
                    <a:cubicBezTo>
                      <a:pt x="191262" y="6477"/>
                      <a:pt x="198311" y="2476"/>
                      <a:pt x="196215" y="762"/>
                    </a:cubicBezTo>
                    <a:cubicBezTo>
                      <a:pt x="196025" y="571"/>
                      <a:pt x="195548" y="381"/>
                      <a:pt x="195167" y="190"/>
                    </a:cubicBezTo>
                    <a:cubicBezTo>
                      <a:pt x="190786" y="190"/>
                      <a:pt x="186500" y="190"/>
                      <a:pt x="182118" y="190"/>
                    </a:cubicBezTo>
                    <a:cubicBezTo>
                      <a:pt x="187262" y="1143"/>
                      <a:pt x="178117" y="3524"/>
                      <a:pt x="173927" y="4191"/>
                    </a:cubicBezTo>
                    <a:cubicBezTo>
                      <a:pt x="166878" y="2381"/>
                      <a:pt x="175832" y="2000"/>
                      <a:pt x="176498" y="190"/>
                    </a:cubicBezTo>
                    <a:cubicBezTo>
                      <a:pt x="147161" y="190"/>
                      <a:pt x="117919" y="190"/>
                      <a:pt x="88583" y="0"/>
                    </a:cubicBezTo>
                    <a:cubicBezTo>
                      <a:pt x="89916" y="1238"/>
                      <a:pt x="90868" y="2572"/>
                      <a:pt x="92869" y="3619"/>
                    </a:cubicBezTo>
                    <a:cubicBezTo>
                      <a:pt x="93059" y="4096"/>
                      <a:pt x="93345" y="4477"/>
                      <a:pt x="95631" y="4381"/>
                    </a:cubicBezTo>
                    <a:cubicBezTo>
                      <a:pt x="95631" y="4096"/>
                      <a:pt x="95631" y="3905"/>
                      <a:pt x="95631" y="3619"/>
                    </a:cubicBezTo>
                    <a:cubicBezTo>
                      <a:pt x="95631" y="2667"/>
                      <a:pt x="95631" y="1619"/>
                      <a:pt x="95631" y="667"/>
                    </a:cubicBezTo>
                    <a:cubicBezTo>
                      <a:pt x="103632" y="667"/>
                      <a:pt x="109823" y="952"/>
                      <a:pt x="112395" y="2286"/>
                    </a:cubicBezTo>
                    <a:cubicBezTo>
                      <a:pt x="108776" y="4096"/>
                      <a:pt x="120587" y="5429"/>
                      <a:pt x="112395" y="6001"/>
                    </a:cubicBezTo>
                    <a:cubicBezTo>
                      <a:pt x="112395" y="6286"/>
                      <a:pt x="112395" y="6477"/>
                      <a:pt x="112395" y="6763"/>
                    </a:cubicBezTo>
                    <a:cubicBezTo>
                      <a:pt x="114014" y="8572"/>
                      <a:pt x="122968" y="8477"/>
                      <a:pt x="129159" y="9144"/>
                    </a:cubicBezTo>
                    <a:cubicBezTo>
                      <a:pt x="136493" y="8953"/>
                      <a:pt x="131636" y="5429"/>
                      <a:pt x="137446" y="4763"/>
                    </a:cubicBezTo>
                    <a:cubicBezTo>
                      <a:pt x="142399" y="5429"/>
                      <a:pt x="146114" y="6477"/>
                      <a:pt x="148685" y="7810"/>
                    </a:cubicBezTo>
                    <a:cubicBezTo>
                      <a:pt x="151924" y="8477"/>
                      <a:pt x="156210" y="8858"/>
                      <a:pt x="162687" y="8668"/>
                    </a:cubicBezTo>
                    <a:cubicBezTo>
                      <a:pt x="160782" y="6667"/>
                      <a:pt x="168402" y="7239"/>
                      <a:pt x="171069" y="6477"/>
                    </a:cubicBezTo>
                    <a:cubicBezTo>
                      <a:pt x="174022" y="6001"/>
                      <a:pt x="183928" y="3715"/>
                      <a:pt x="187833" y="5905"/>
                    </a:cubicBezTo>
                    <a:cubicBezTo>
                      <a:pt x="201073" y="6667"/>
                      <a:pt x="183261" y="10096"/>
                      <a:pt x="182404" y="11811"/>
                    </a:cubicBezTo>
                    <a:cubicBezTo>
                      <a:pt x="182404" y="12097"/>
                      <a:pt x="182404" y="12382"/>
                      <a:pt x="182404" y="12668"/>
                    </a:cubicBezTo>
                    <a:cubicBezTo>
                      <a:pt x="166116" y="14002"/>
                      <a:pt x="149733" y="15049"/>
                      <a:pt x="133445" y="16192"/>
                    </a:cubicBezTo>
                    <a:cubicBezTo>
                      <a:pt x="128873" y="15526"/>
                      <a:pt x="124396" y="14669"/>
                      <a:pt x="120015" y="13621"/>
                    </a:cubicBezTo>
                    <a:lnTo>
                      <a:pt x="101537" y="13621"/>
                    </a:lnTo>
                    <a:cubicBezTo>
                      <a:pt x="103346" y="12573"/>
                      <a:pt x="105346" y="11621"/>
                      <a:pt x="106966" y="10477"/>
                    </a:cubicBezTo>
                    <a:cubicBezTo>
                      <a:pt x="106966" y="9049"/>
                      <a:pt x="99346" y="9430"/>
                      <a:pt x="101251" y="7429"/>
                    </a:cubicBezTo>
                    <a:cubicBezTo>
                      <a:pt x="101251" y="6667"/>
                      <a:pt x="96393" y="6477"/>
                      <a:pt x="95726" y="7429"/>
                    </a:cubicBezTo>
                    <a:cubicBezTo>
                      <a:pt x="95536" y="7906"/>
                      <a:pt x="95345" y="8287"/>
                      <a:pt x="92964" y="8096"/>
                    </a:cubicBezTo>
                    <a:cubicBezTo>
                      <a:pt x="92964" y="8382"/>
                      <a:pt x="92964" y="8572"/>
                      <a:pt x="92964" y="8858"/>
                    </a:cubicBezTo>
                    <a:cubicBezTo>
                      <a:pt x="94679" y="11144"/>
                      <a:pt x="91440" y="12001"/>
                      <a:pt x="90488" y="13525"/>
                    </a:cubicBezTo>
                    <a:lnTo>
                      <a:pt x="35052" y="13525"/>
                    </a:lnTo>
                    <a:cubicBezTo>
                      <a:pt x="35052" y="13525"/>
                      <a:pt x="34766" y="13335"/>
                      <a:pt x="34576" y="13335"/>
                    </a:cubicBezTo>
                    <a:cubicBezTo>
                      <a:pt x="34195" y="13335"/>
                      <a:pt x="33814" y="13430"/>
                      <a:pt x="33433" y="13525"/>
                    </a:cubicBezTo>
                    <a:lnTo>
                      <a:pt x="10478" y="13525"/>
                    </a:lnTo>
                    <a:lnTo>
                      <a:pt x="10478" y="70199"/>
                    </a:lnTo>
                    <a:cubicBezTo>
                      <a:pt x="10478" y="70866"/>
                      <a:pt x="10478" y="71533"/>
                      <a:pt x="10478" y="72199"/>
                    </a:cubicBezTo>
                    <a:cubicBezTo>
                      <a:pt x="9716" y="72390"/>
                      <a:pt x="9049" y="72676"/>
                      <a:pt x="8287" y="72866"/>
                    </a:cubicBezTo>
                    <a:cubicBezTo>
                      <a:pt x="8096" y="67532"/>
                      <a:pt x="7810" y="61817"/>
                      <a:pt x="7430" y="56007"/>
                    </a:cubicBezTo>
                    <a:cubicBezTo>
                      <a:pt x="6668" y="60579"/>
                      <a:pt x="7144" y="66103"/>
                      <a:pt x="7430" y="73152"/>
                    </a:cubicBezTo>
                    <a:cubicBezTo>
                      <a:pt x="4953" y="73819"/>
                      <a:pt x="2572" y="74867"/>
                      <a:pt x="95" y="75343"/>
                    </a:cubicBezTo>
                    <a:lnTo>
                      <a:pt x="95" y="198596"/>
                    </a:lnTo>
                    <a:close/>
                    <a:moveTo>
                      <a:pt x="1492758" y="32575"/>
                    </a:moveTo>
                    <a:cubicBezTo>
                      <a:pt x="1398175" y="35623"/>
                      <a:pt x="1303782" y="44672"/>
                      <a:pt x="1209104" y="45148"/>
                    </a:cubicBezTo>
                    <a:cubicBezTo>
                      <a:pt x="1185672" y="45244"/>
                      <a:pt x="1163669" y="40767"/>
                      <a:pt x="1143667" y="32575"/>
                    </a:cubicBezTo>
                    <a:lnTo>
                      <a:pt x="1492758" y="32575"/>
                    </a:lnTo>
                    <a:close/>
                  </a:path>
                </a:pathLst>
              </a:custGeom>
              <a:solidFill>
                <a:srgbClr val="8CB1D8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9277" name="Vrije vorm: vorm 9276">
              <a:extLst>
                <a:ext uri="{FF2B5EF4-FFF2-40B4-BE49-F238E27FC236}">
                  <a16:creationId xmlns:a16="http://schemas.microsoft.com/office/drawing/2014/main" id="{1D821235-12D6-FD0B-BB34-2A45C8A8A8D2}"/>
                </a:ext>
              </a:extLst>
            </p:cNvPr>
            <p:cNvSpPr/>
            <p:nvPr userDrawn="1"/>
          </p:nvSpPr>
          <p:spPr>
            <a:xfrm rot="295145">
              <a:off x="8329637" y="1918479"/>
              <a:ext cx="126224" cy="45719"/>
            </a:xfrm>
            <a:custGeom>
              <a:avLst/>
              <a:gdLst>
                <a:gd name="connsiteX0" fmla="*/ 0 w 81914"/>
                <a:gd name="connsiteY0" fmla="*/ 0 h 11049"/>
                <a:gd name="connsiteX1" fmla="*/ 81915 w 81914"/>
                <a:gd name="connsiteY1" fmla="*/ 11049 h 11049"/>
                <a:gd name="connsiteX2" fmla="*/ 0 w 81914"/>
                <a:gd name="connsiteY2" fmla="*/ 0 h 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14" h="11049">
                  <a:moveTo>
                    <a:pt x="0" y="0"/>
                  </a:moveTo>
                  <a:cubicBezTo>
                    <a:pt x="27337" y="3715"/>
                    <a:pt x="54578" y="7334"/>
                    <a:pt x="81915" y="11049"/>
                  </a:cubicBezTo>
                  <a:cubicBezTo>
                    <a:pt x="54292" y="6477"/>
                    <a:pt x="26194" y="3715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13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9278" name="Graphic 8819">
              <a:extLst>
                <a:ext uri="{FF2B5EF4-FFF2-40B4-BE49-F238E27FC236}">
                  <a16:creationId xmlns:a16="http://schemas.microsoft.com/office/drawing/2014/main" id="{B0532DEC-D1EB-4ACF-445E-E1B43ED1582A}"/>
                </a:ext>
              </a:extLst>
            </p:cNvPr>
            <p:cNvGrpSpPr/>
            <p:nvPr/>
          </p:nvGrpSpPr>
          <p:grpSpPr>
            <a:xfrm rot="295145">
              <a:off x="8507317" y="1130221"/>
              <a:ext cx="455084" cy="307932"/>
              <a:chOff x="8459443" y="966541"/>
              <a:chExt cx="455084" cy="307932"/>
            </a:xfrm>
          </p:grpSpPr>
          <p:sp>
            <p:nvSpPr>
              <p:cNvPr id="9279" name="Vrije vorm: vorm 9278">
                <a:extLst>
                  <a:ext uri="{FF2B5EF4-FFF2-40B4-BE49-F238E27FC236}">
                    <a16:creationId xmlns:a16="http://schemas.microsoft.com/office/drawing/2014/main" id="{A5C79C9F-B0B7-48D6-F14E-8D905D9FCBFA}"/>
                  </a:ext>
                </a:extLst>
              </p:cNvPr>
              <p:cNvSpPr/>
              <p:nvPr/>
            </p:nvSpPr>
            <p:spPr>
              <a:xfrm>
                <a:off x="8459443" y="966541"/>
                <a:ext cx="455084" cy="307932"/>
              </a:xfrm>
              <a:custGeom>
                <a:avLst/>
                <a:gdLst>
                  <a:gd name="connsiteX0" fmla="*/ 443487 w 455084"/>
                  <a:gd name="connsiteY0" fmla="*/ 15264 h 307932"/>
                  <a:gd name="connsiteX1" fmla="*/ 436438 w 455084"/>
                  <a:gd name="connsiteY1" fmla="*/ 16883 h 307932"/>
                  <a:gd name="connsiteX2" fmla="*/ 397766 w 455084"/>
                  <a:gd name="connsiteY2" fmla="*/ 12883 h 307932"/>
                  <a:gd name="connsiteX3" fmla="*/ 363476 w 455084"/>
                  <a:gd name="connsiteY3" fmla="*/ 119 h 307932"/>
                  <a:gd name="connsiteX4" fmla="*/ 358047 w 455084"/>
                  <a:gd name="connsiteY4" fmla="*/ 24 h 307932"/>
                  <a:gd name="connsiteX5" fmla="*/ 352904 w 455084"/>
                  <a:gd name="connsiteY5" fmla="*/ 7930 h 307932"/>
                  <a:gd name="connsiteX6" fmla="*/ 346331 w 455084"/>
                  <a:gd name="connsiteY6" fmla="*/ 881 h 307932"/>
                  <a:gd name="connsiteX7" fmla="*/ 294325 w 455084"/>
                  <a:gd name="connsiteY7" fmla="*/ 22693 h 307932"/>
                  <a:gd name="connsiteX8" fmla="*/ 221363 w 455084"/>
                  <a:gd name="connsiteY8" fmla="*/ 41172 h 307932"/>
                  <a:gd name="connsiteX9" fmla="*/ 198122 w 455084"/>
                  <a:gd name="connsiteY9" fmla="*/ 36219 h 307932"/>
                  <a:gd name="connsiteX10" fmla="*/ 181263 w 455084"/>
                  <a:gd name="connsiteY10" fmla="*/ 36219 h 307932"/>
                  <a:gd name="connsiteX11" fmla="*/ 179453 w 455084"/>
                  <a:gd name="connsiteY11" fmla="*/ 32599 h 307932"/>
                  <a:gd name="connsiteX12" fmla="*/ 147735 w 455084"/>
                  <a:gd name="connsiteY12" fmla="*/ 32599 h 307932"/>
                  <a:gd name="connsiteX13" fmla="*/ 146306 w 455084"/>
                  <a:gd name="connsiteY13" fmla="*/ 34123 h 307932"/>
                  <a:gd name="connsiteX14" fmla="*/ 89061 w 455084"/>
                  <a:gd name="connsiteY14" fmla="*/ 56888 h 307932"/>
                  <a:gd name="connsiteX15" fmla="*/ 27530 w 455084"/>
                  <a:gd name="connsiteY15" fmla="*/ 70223 h 307932"/>
                  <a:gd name="connsiteX16" fmla="*/ 14195 w 455084"/>
                  <a:gd name="connsiteY16" fmla="*/ 84796 h 307932"/>
                  <a:gd name="connsiteX17" fmla="*/ 7527 w 455084"/>
                  <a:gd name="connsiteY17" fmla="*/ 96226 h 307932"/>
                  <a:gd name="connsiteX18" fmla="*/ 9337 w 455084"/>
                  <a:gd name="connsiteY18" fmla="*/ 282440 h 307932"/>
                  <a:gd name="connsiteX19" fmla="*/ 38483 w 455084"/>
                  <a:gd name="connsiteY19" fmla="*/ 282440 h 307932"/>
                  <a:gd name="connsiteX20" fmla="*/ 40293 w 455084"/>
                  <a:gd name="connsiteY20" fmla="*/ 273106 h 307932"/>
                  <a:gd name="connsiteX21" fmla="*/ 51723 w 455084"/>
                  <a:gd name="connsiteY21" fmla="*/ 218623 h 307932"/>
                  <a:gd name="connsiteX22" fmla="*/ 52104 w 455084"/>
                  <a:gd name="connsiteY22" fmla="*/ 215765 h 307932"/>
                  <a:gd name="connsiteX23" fmla="*/ 54390 w 455084"/>
                  <a:gd name="connsiteY23" fmla="*/ 215765 h 307932"/>
                  <a:gd name="connsiteX24" fmla="*/ 93443 w 455084"/>
                  <a:gd name="connsiteY24" fmla="*/ 215860 h 307932"/>
                  <a:gd name="connsiteX25" fmla="*/ 97919 w 455084"/>
                  <a:gd name="connsiteY25" fmla="*/ 223195 h 307932"/>
                  <a:gd name="connsiteX26" fmla="*/ 98967 w 455084"/>
                  <a:gd name="connsiteY26" fmla="*/ 224528 h 307932"/>
                  <a:gd name="connsiteX27" fmla="*/ 111445 w 455084"/>
                  <a:gd name="connsiteY27" fmla="*/ 226243 h 307932"/>
                  <a:gd name="connsiteX28" fmla="*/ 116969 w 455084"/>
                  <a:gd name="connsiteY28" fmla="*/ 215956 h 307932"/>
                  <a:gd name="connsiteX29" fmla="*/ 170500 w 455084"/>
                  <a:gd name="connsiteY29" fmla="*/ 216146 h 307932"/>
                  <a:gd name="connsiteX30" fmla="*/ 197741 w 455084"/>
                  <a:gd name="connsiteY30" fmla="*/ 275582 h 307932"/>
                  <a:gd name="connsiteX31" fmla="*/ 235556 w 455084"/>
                  <a:gd name="connsiteY31" fmla="*/ 275582 h 307932"/>
                  <a:gd name="connsiteX32" fmla="*/ 269084 w 455084"/>
                  <a:gd name="connsiteY32" fmla="*/ 216432 h 307932"/>
                  <a:gd name="connsiteX33" fmla="*/ 342331 w 455084"/>
                  <a:gd name="connsiteY33" fmla="*/ 216622 h 307932"/>
                  <a:gd name="connsiteX34" fmla="*/ 435200 w 455084"/>
                  <a:gd name="connsiteY34" fmla="*/ 216908 h 307932"/>
                  <a:gd name="connsiteX35" fmla="*/ 453202 w 455084"/>
                  <a:gd name="connsiteY35" fmla="*/ 86987 h 307932"/>
                  <a:gd name="connsiteX36" fmla="*/ 443487 w 455084"/>
                  <a:gd name="connsiteY36" fmla="*/ 15359 h 3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55084" h="307932">
                    <a:moveTo>
                      <a:pt x="443487" y="15264"/>
                    </a:moveTo>
                    <a:cubicBezTo>
                      <a:pt x="441105" y="16312"/>
                      <a:pt x="438819" y="16883"/>
                      <a:pt x="436438" y="16883"/>
                    </a:cubicBezTo>
                    <a:cubicBezTo>
                      <a:pt x="423579" y="16883"/>
                      <a:pt x="410625" y="16883"/>
                      <a:pt x="397766" y="12883"/>
                    </a:cubicBezTo>
                    <a:cubicBezTo>
                      <a:pt x="386337" y="9263"/>
                      <a:pt x="375002" y="1262"/>
                      <a:pt x="363476" y="119"/>
                    </a:cubicBezTo>
                    <a:cubicBezTo>
                      <a:pt x="361667" y="-71"/>
                      <a:pt x="359857" y="24"/>
                      <a:pt x="358047" y="24"/>
                    </a:cubicBezTo>
                    <a:cubicBezTo>
                      <a:pt x="356428" y="2786"/>
                      <a:pt x="354713" y="5548"/>
                      <a:pt x="352904" y="7930"/>
                    </a:cubicBezTo>
                    <a:cubicBezTo>
                      <a:pt x="351570" y="9644"/>
                      <a:pt x="349379" y="5739"/>
                      <a:pt x="346331" y="881"/>
                    </a:cubicBezTo>
                    <a:cubicBezTo>
                      <a:pt x="328901" y="4024"/>
                      <a:pt x="311565" y="13454"/>
                      <a:pt x="294325" y="22693"/>
                    </a:cubicBezTo>
                    <a:cubicBezTo>
                      <a:pt x="269941" y="35743"/>
                      <a:pt x="246033" y="45268"/>
                      <a:pt x="221363" y="41172"/>
                    </a:cubicBezTo>
                    <a:cubicBezTo>
                      <a:pt x="213648" y="39838"/>
                      <a:pt x="205838" y="38029"/>
                      <a:pt x="198122" y="36219"/>
                    </a:cubicBezTo>
                    <a:cubicBezTo>
                      <a:pt x="192503" y="36219"/>
                      <a:pt x="186883" y="36219"/>
                      <a:pt x="181263" y="36219"/>
                    </a:cubicBezTo>
                    <a:cubicBezTo>
                      <a:pt x="180692" y="34981"/>
                      <a:pt x="180120" y="33742"/>
                      <a:pt x="179453" y="32599"/>
                    </a:cubicBezTo>
                    <a:cubicBezTo>
                      <a:pt x="168881" y="30885"/>
                      <a:pt x="158308" y="30409"/>
                      <a:pt x="147735" y="32599"/>
                    </a:cubicBezTo>
                    <a:cubicBezTo>
                      <a:pt x="147259" y="33076"/>
                      <a:pt x="146783" y="33647"/>
                      <a:pt x="146306" y="34123"/>
                    </a:cubicBezTo>
                    <a:cubicBezTo>
                      <a:pt x="127256" y="51459"/>
                      <a:pt x="108302" y="55459"/>
                      <a:pt x="89061" y="56888"/>
                    </a:cubicBezTo>
                    <a:cubicBezTo>
                      <a:pt x="68773" y="58412"/>
                      <a:pt x="47913" y="61270"/>
                      <a:pt x="27530" y="70223"/>
                    </a:cubicBezTo>
                    <a:cubicBezTo>
                      <a:pt x="22958" y="74033"/>
                      <a:pt x="18576" y="78796"/>
                      <a:pt x="14195" y="84796"/>
                    </a:cubicBezTo>
                    <a:cubicBezTo>
                      <a:pt x="12004" y="88987"/>
                      <a:pt x="9718" y="92797"/>
                      <a:pt x="7527" y="96226"/>
                    </a:cubicBezTo>
                    <a:cubicBezTo>
                      <a:pt x="-2284" y="149852"/>
                      <a:pt x="-3331" y="234625"/>
                      <a:pt x="9337" y="282440"/>
                    </a:cubicBezTo>
                    <a:cubicBezTo>
                      <a:pt x="17719" y="314254"/>
                      <a:pt x="30197" y="318540"/>
                      <a:pt x="38483" y="282440"/>
                    </a:cubicBezTo>
                    <a:cubicBezTo>
                      <a:pt x="39150" y="279583"/>
                      <a:pt x="39722" y="276439"/>
                      <a:pt x="40293" y="273106"/>
                    </a:cubicBezTo>
                    <a:cubicBezTo>
                      <a:pt x="45437" y="262819"/>
                      <a:pt x="49437" y="243102"/>
                      <a:pt x="51723" y="218623"/>
                    </a:cubicBezTo>
                    <a:cubicBezTo>
                      <a:pt x="51723" y="218051"/>
                      <a:pt x="51914" y="217099"/>
                      <a:pt x="52104" y="215765"/>
                    </a:cubicBezTo>
                    <a:cubicBezTo>
                      <a:pt x="53247" y="215765"/>
                      <a:pt x="54009" y="215765"/>
                      <a:pt x="54390" y="215765"/>
                    </a:cubicBezTo>
                    <a:cubicBezTo>
                      <a:pt x="67439" y="215765"/>
                      <a:pt x="80393" y="215765"/>
                      <a:pt x="93443" y="215860"/>
                    </a:cubicBezTo>
                    <a:cubicBezTo>
                      <a:pt x="94967" y="218337"/>
                      <a:pt x="96491" y="220813"/>
                      <a:pt x="97919" y="223195"/>
                    </a:cubicBezTo>
                    <a:cubicBezTo>
                      <a:pt x="98300" y="223766"/>
                      <a:pt x="98586" y="224147"/>
                      <a:pt x="98967" y="224528"/>
                    </a:cubicBezTo>
                    <a:cubicBezTo>
                      <a:pt x="102968" y="231958"/>
                      <a:pt x="107349" y="233767"/>
                      <a:pt x="111445" y="226243"/>
                    </a:cubicBezTo>
                    <a:cubicBezTo>
                      <a:pt x="113255" y="222909"/>
                      <a:pt x="115160" y="219385"/>
                      <a:pt x="116969" y="215956"/>
                    </a:cubicBezTo>
                    <a:cubicBezTo>
                      <a:pt x="134781" y="215956"/>
                      <a:pt x="152688" y="216051"/>
                      <a:pt x="170500" y="216146"/>
                    </a:cubicBezTo>
                    <a:cubicBezTo>
                      <a:pt x="179263" y="239006"/>
                      <a:pt x="187835" y="262152"/>
                      <a:pt x="197741" y="275582"/>
                    </a:cubicBezTo>
                    <a:cubicBezTo>
                      <a:pt x="209933" y="292156"/>
                      <a:pt x="223268" y="289489"/>
                      <a:pt x="235556" y="275582"/>
                    </a:cubicBezTo>
                    <a:cubicBezTo>
                      <a:pt x="247367" y="262247"/>
                      <a:pt x="258225" y="238911"/>
                      <a:pt x="269084" y="216432"/>
                    </a:cubicBezTo>
                    <a:cubicBezTo>
                      <a:pt x="293468" y="216432"/>
                      <a:pt x="317852" y="216622"/>
                      <a:pt x="342331" y="216622"/>
                    </a:cubicBezTo>
                    <a:lnTo>
                      <a:pt x="435200" y="216908"/>
                    </a:lnTo>
                    <a:cubicBezTo>
                      <a:pt x="452535" y="216908"/>
                      <a:pt x="458536" y="140327"/>
                      <a:pt x="453202" y="86987"/>
                    </a:cubicBezTo>
                    <a:cubicBezTo>
                      <a:pt x="452249" y="57460"/>
                      <a:pt x="448535" y="32885"/>
                      <a:pt x="443487" y="15359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0" name="Vrije vorm: vorm 9279">
                <a:extLst>
                  <a:ext uri="{FF2B5EF4-FFF2-40B4-BE49-F238E27FC236}">
                    <a16:creationId xmlns:a16="http://schemas.microsoft.com/office/drawing/2014/main" id="{D83B1DC9-1A0C-A869-FCEB-90318A820325}"/>
                  </a:ext>
                </a:extLst>
              </p:cNvPr>
              <p:cNvSpPr/>
              <p:nvPr/>
            </p:nvSpPr>
            <p:spPr>
              <a:xfrm>
                <a:off x="8470780" y="1112773"/>
                <a:ext cx="440816" cy="131065"/>
              </a:xfrm>
              <a:custGeom>
                <a:avLst/>
                <a:gdLst>
                  <a:gd name="connsiteX0" fmla="*/ 334899 w 440816"/>
                  <a:gd name="connsiteY0" fmla="*/ 19812 h 131065"/>
                  <a:gd name="connsiteX1" fmla="*/ 259652 w 440816"/>
                  <a:gd name="connsiteY1" fmla="*/ 11240 h 131065"/>
                  <a:gd name="connsiteX2" fmla="*/ 259461 w 440816"/>
                  <a:gd name="connsiteY2" fmla="*/ 11716 h 131065"/>
                  <a:gd name="connsiteX3" fmla="*/ 216408 w 440816"/>
                  <a:gd name="connsiteY3" fmla="*/ 62960 h 131065"/>
                  <a:gd name="connsiteX4" fmla="*/ 170974 w 440816"/>
                  <a:gd name="connsiteY4" fmla="*/ 15907 h 131065"/>
                  <a:gd name="connsiteX5" fmla="*/ 167259 w 440816"/>
                  <a:gd name="connsiteY5" fmla="*/ 12573 h 131065"/>
                  <a:gd name="connsiteX6" fmla="*/ 139256 w 440816"/>
                  <a:gd name="connsiteY6" fmla="*/ 0 h 131065"/>
                  <a:gd name="connsiteX7" fmla="*/ 85058 w 440816"/>
                  <a:gd name="connsiteY7" fmla="*/ 0 h 131065"/>
                  <a:gd name="connsiteX8" fmla="*/ 83058 w 440816"/>
                  <a:gd name="connsiteY8" fmla="*/ 286 h 131065"/>
                  <a:gd name="connsiteX9" fmla="*/ 69628 w 440816"/>
                  <a:gd name="connsiteY9" fmla="*/ 0 h 131065"/>
                  <a:gd name="connsiteX10" fmla="*/ 41243 w 440816"/>
                  <a:gd name="connsiteY10" fmla="*/ 0 h 131065"/>
                  <a:gd name="connsiteX11" fmla="*/ 39910 w 440816"/>
                  <a:gd name="connsiteY11" fmla="*/ 2286 h 131065"/>
                  <a:gd name="connsiteX12" fmla="*/ 10478 w 440816"/>
                  <a:gd name="connsiteY12" fmla="*/ 51149 h 131065"/>
                  <a:gd name="connsiteX13" fmla="*/ 0 w 440816"/>
                  <a:gd name="connsiteY13" fmla="*/ 117443 h 131065"/>
                  <a:gd name="connsiteX14" fmla="*/ 26099 w 440816"/>
                  <a:gd name="connsiteY14" fmla="*/ 108871 h 131065"/>
                  <a:gd name="connsiteX15" fmla="*/ 27908 w 440816"/>
                  <a:gd name="connsiteY15" fmla="*/ 100775 h 131065"/>
                  <a:gd name="connsiteX16" fmla="*/ 39338 w 440816"/>
                  <a:gd name="connsiteY16" fmla="*/ 53245 h 131065"/>
                  <a:gd name="connsiteX17" fmla="*/ 39719 w 440816"/>
                  <a:gd name="connsiteY17" fmla="*/ 50768 h 131065"/>
                  <a:gd name="connsiteX18" fmla="*/ 42005 w 440816"/>
                  <a:gd name="connsiteY18" fmla="*/ 50768 h 131065"/>
                  <a:gd name="connsiteX19" fmla="*/ 81058 w 440816"/>
                  <a:gd name="connsiteY19" fmla="*/ 50864 h 131065"/>
                  <a:gd name="connsiteX20" fmla="*/ 85535 w 440816"/>
                  <a:gd name="connsiteY20" fmla="*/ 57245 h 131065"/>
                  <a:gd name="connsiteX21" fmla="*/ 86582 w 440816"/>
                  <a:gd name="connsiteY21" fmla="*/ 58484 h 131065"/>
                  <a:gd name="connsiteX22" fmla="*/ 99060 w 440816"/>
                  <a:gd name="connsiteY22" fmla="*/ 59912 h 131065"/>
                  <a:gd name="connsiteX23" fmla="*/ 104585 w 440816"/>
                  <a:gd name="connsiteY23" fmla="*/ 50864 h 131065"/>
                  <a:gd name="connsiteX24" fmla="*/ 158115 w 440816"/>
                  <a:gd name="connsiteY24" fmla="*/ 50959 h 131065"/>
                  <a:gd name="connsiteX25" fmla="*/ 185357 w 440816"/>
                  <a:gd name="connsiteY25" fmla="*/ 102680 h 131065"/>
                  <a:gd name="connsiteX26" fmla="*/ 223171 w 440816"/>
                  <a:gd name="connsiteY26" fmla="*/ 102680 h 131065"/>
                  <a:gd name="connsiteX27" fmla="*/ 256699 w 440816"/>
                  <a:gd name="connsiteY27" fmla="*/ 51149 h 131065"/>
                  <a:gd name="connsiteX28" fmla="*/ 329946 w 440816"/>
                  <a:gd name="connsiteY28" fmla="*/ 51340 h 131065"/>
                  <a:gd name="connsiteX29" fmla="*/ 422815 w 440816"/>
                  <a:gd name="connsiteY29" fmla="*/ 51626 h 131065"/>
                  <a:gd name="connsiteX30" fmla="*/ 440817 w 440816"/>
                  <a:gd name="connsiteY30" fmla="*/ 8382 h 131065"/>
                  <a:gd name="connsiteX31" fmla="*/ 421672 w 440816"/>
                  <a:gd name="connsiteY31" fmla="*/ 21146 h 131065"/>
                  <a:gd name="connsiteX32" fmla="*/ 335090 w 440816"/>
                  <a:gd name="connsiteY32" fmla="*/ 19622 h 13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0816" h="131065">
                    <a:moveTo>
                      <a:pt x="334899" y="19812"/>
                    </a:moveTo>
                    <a:cubicBezTo>
                      <a:pt x="309753" y="21146"/>
                      <a:pt x="284702" y="16859"/>
                      <a:pt x="259652" y="11240"/>
                    </a:cubicBezTo>
                    <a:cubicBezTo>
                      <a:pt x="259652" y="11335"/>
                      <a:pt x="259556" y="11525"/>
                      <a:pt x="259461" y="11716"/>
                    </a:cubicBezTo>
                    <a:cubicBezTo>
                      <a:pt x="245078" y="45625"/>
                      <a:pt x="232791" y="57912"/>
                      <a:pt x="216408" y="62960"/>
                    </a:cubicBezTo>
                    <a:cubicBezTo>
                      <a:pt x="199834" y="68104"/>
                      <a:pt x="185261" y="45720"/>
                      <a:pt x="170974" y="15907"/>
                    </a:cubicBezTo>
                    <a:cubicBezTo>
                      <a:pt x="169736" y="14669"/>
                      <a:pt x="168497" y="13526"/>
                      <a:pt x="167259" y="12573"/>
                    </a:cubicBezTo>
                    <a:cubicBezTo>
                      <a:pt x="157925" y="7620"/>
                      <a:pt x="148590" y="3524"/>
                      <a:pt x="139256" y="0"/>
                    </a:cubicBezTo>
                    <a:lnTo>
                      <a:pt x="85058" y="0"/>
                    </a:lnTo>
                    <a:cubicBezTo>
                      <a:pt x="84392" y="0"/>
                      <a:pt x="83725" y="191"/>
                      <a:pt x="83058" y="286"/>
                    </a:cubicBezTo>
                    <a:cubicBezTo>
                      <a:pt x="78581" y="667"/>
                      <a:pt x="74105" y="476"/>
                      <a:pt x="69628" y="0"/>
                    </a:cubicBezTo>
                    <a:lnTo>
                      <a:pt x="41243" y="0"/>
                    </a:lnTo>
                    <a:cubicBezTo>
                      <a:pt x="40767" y="762"/>
                      <a:pt x="40291" y="1524"/>
                      <a:pt x="39910" y="2286"/>
                    </a:cubicBezTo>
                    <a:cubicBezTo>
                      <a:pt x="31337" y="27908"/>
                      <a:pt x="20860" y="43339"/>
                      <a:pt x="10478" y="51149"/>
                    </a:cubicBezTo>
                    <a:cubicBezTo>
                      <a:pt x="7525" y="74771"/>
                      <a:pt x="4001" y="96965"/>
                      <a:pt x="0" y="117443"/>
                    </a:cubicBezTo>
                    <a:cubicBezTo>
                      <a:pt x="8192" y="136970"/>
                      <a:pt x="18764" y="136684"/>
                      <a:pt x="26099" y="108871"/>
                    </a:cubicBezTo>
                    <a:cubicBezTo>
                      <a:pt x="26765" y="106394"/>
                      <a:pt x="27337" y="103632"/>
                      <a:pt x="27908" y="100775"/>
                    </a:cubicBezTo>
                    <a:cubicBezTo>
                      <a:pt x="33052" y="91821"/>
                      <a:pt x="37052" y="74581"/>
                      <a:pt x="39338" y="53245"/>
                    </a:cubicBezTo>
                    <a:cubicBezTo>
                      <a:pt x="39338" y="52769"/>
                      <a:pt x="39529" y="51911"/>
                      <a:pt x="39719" y="50768"/>
                    </a:cubicBezTo>
                    <a:cubicBezTo>
                      <a:pt x="40862" y="50768"/>
                      <a:pt x="41624" y="50768"/>
                      <a:pt x="42005" y="50768"/>
                    </a:cubicBezTo>
                    <a:cubicBezTo>
                      <a:pt x="55055" y="50768"/>
                      <a:pt x="68008" y="50768"/>
                      <a:pt x="81058" y="50864"/>
                    </a:cubicBezTo>
                    <a:cubicBezTo>
                      <a:pt x="82582" y="53054"/>
                      <a:pt x="84106" y="55150"/>
                      <a:pt x="85535" y="57245"/>
                    </a:cubicBezTo>
                    <a:cubicBezTo>
                      <a:pt x="85916" y="57722"/>
                      <a:pt x="86201" y="58007"/>
                      <a:pt x="86582" y="58484"/>
                    </a:cubicBezTo>
                    <a:cubicBezTo>
                      <a:pt x="90583" y="64961"/>
                      <a:pt x="94964" y="66485"/>
                      <a:pt x="99060" y="59912"/>
                    </a:cubicBezTo>
                    <a:cubicBezTo>
                      <a:pt x="100870" y="56960"/>
                      <a:pt x="102775" y="53912"/>
                      <a:pt x="104585" y="50864"/>
                    </a:cubicBezTo>
                    <a:cubicBezTo>
                      <a:pt x="122396" y="50864"/>
                      <a:pt x="140303" y="50864"/>
                      <a:pt x="158115" y="50959"/>
                    </a:cubicBezTo>
                    <a:cubicBezTo>
                      <a:pt x="166878" y="70961"/>
                      <a:pt x="175450" y="91059"/>
                      <a:pt x="185357" y="102680"/>
                    </a:cubicBezTo>
                    <a:cubicBezTo>
                      <a:pt x="197549" y="117062"/>
                      <a:pt x="210884" y="114776"/>
                      <a:pt x="223171" y="102680"/>
                    </a:cubicBezTo>
                    <a:cubicBezTo>
                      <a:pt x="234982" y="91059"/>
                      <a:pt x="245840" y="70771"/>
                      <a:pt x="256699" y="51149"/>
                    </a:cubicBezTo>
                    <a:lnTo>
                      <a:pt x="329946" y="51340"/>
                    </a:lnTo>
                    <a:lnTo>
                      <a:pt x="422815" y="51626"/>
                    </a:lnTo>
                    <a:cubicBezTo>
                      <a:pt x="431959" y="51626"/>
                      <a:pt x="437959" y="32957"/>
                      <a:pt x="440817" y="8382"/>
                    </a:cubicBezTo>
                    <a:cubicBezTo>
                      <a:pt x="434626" y="15621"/>
                      <a:pt x="428149" y="19907"/>
                      <a:pt x="421672" y="21146"/>
                    </a:cubicBezTo>
                    <a:cubicBezTo>
                      <a:pt x="392811" y="26861"/>
                      <a:pt x="363855" y="27241"/>
                      <a:pt x="335090" y="19622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1" name="Vrije vorm: vorm 9280">
                <a:extLst>
                  <a:ext uri="{FF2B5EF4-FFF2-40B4-BE49-F238E27FC236}">
                    <a16:creationId xmlns:a16="http://schemas.microsoft.com/office/drawing/2014/main" id="{154AD621-6458-9154-C239-382EF8EB3762}"/>
                  </a:ext>
                </a:extLst>
              </p:cNvPr>
              <p:cNvSpPr/>
              <p:nvPr/>
            </p:nvSpPr>
            <p:spPr>
              <a:xfrm>
                <a:off x="8776043" y="983318"/>
                <a:ext cx="112709" cy="98213"/>
              </a:xfrm>
              <a:custGeom>
                <a:avLst/>
                <a:gdLst>
                  <a:gd name="connsiteX0" fmla="*/ 13633 w 112709"/>
                  <a:gd name="connsiteY0" fmla="*/ 22013 h 98213"/>
                  <a:gd name="connsiteX1" fmla="*/ 71259 w 112709"/>
                  <a:gd name="connsiteY1" fmla="*/ 42873 h 98213"/>
                  <a:gd name="connsiteX2" fmla="*/ 77070 w 112709"/>
                  <a:gd name="connsiteY2" fmla="*/ 47826 h 98213"/>
                  <a:gd name="connsiteX3" fmla="*/ 104121 w 112709"/>
                  <a:gd name="connsiteY3" fmla="*/ 86498 h 98213"/>
                  <a:gd name="connsiteX4" fmla="*/ 110407 w 112709"/>
                  <a:gd name="connsiteY4" fmla="*/ 98213 h 98213"/>
                  <a:gd name="connsiteX5" fmla="*/ 112026 w 112709"/>
                  <a:gd name="connsiteY5" fmla="*/ 75068 h 98213"/>
                  <a:gd name="connsiteX6" fmla="*/ 69736 w 112709"/>
                  <a:gd name="connsiteY6" fmla="*/ 16584 h 98213"/>
                  <a:gd name="connsiteX7" fmla="*/ 4966 w 112709"/>
                  <a:gd name="connsiteY7" fmla="*/ 201 h 98213"/>
                  <a:gd name="connsiteX8" fmla="*/ 489 w 112709"/>
                  <a:gd name="connsiteY8" fmla="*/ 27538 h 98213"/>
                  <a:gd name="connsiteX9" fmla="*/ 13538 w 112709"/>
                  <a:gd name="connsiteY9" fmla="*/ 22013 h 9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2709" h="98213">
                    <a:moveTo>
                      <a:pt x="13633" y="22013"/>
                    </a:moveTo>
                    <a:cubicBezTo>
                      <a:pt x="33159" y="22109"/>
                      <a:pt x="51924" y="28967"/>
                      <a:pt x="71259" y="42873"/>
                    </a:cubicBezTo>
                    <a:cubicBezTo>
                      <a:pt x="73260" y="44302"/>
                      <a:pt x="75165" y="46016"/>
                      <a:pt x="77070" y="47826"/>
                    </a:cubicBezTo>
                    <a:cubicBezTo>
                      <a:pt x="87547" y="47731"/>
                      <a:pt x="97930" y="54303"/>
                      <a:pt x="104121" y="86498"/>
                    </a:cubicBezTo>
                    <a:cubicBezTo>
                      <a:pt x="106216" y="90308"/>
                      <a:pt x="108312" y="94213"/>
                      <a:pt x="110407" y="98213"/>
                    </a:cubicBezTo>
                    <a:cubicBezTo>
                      <a:pt x="112312" y="94308"/>
                      <a:pt x="113551" y="84878"/>
                      <a:pt x="112026" y="75068"/>
                    </a:cubicBezTo>
                    <a:cubicBezTo>
                      <a:pt x="102025" y="13536"/>
                      <a:pt x="85357" y="14965"/>
                      <a:pt x="69736" y="16584"/>
                    </a:cubicBezTo>
                    <a:cubicBezTo>
                      <a:pt x="48114" y="18870"/>
                      <a:pt x="26397" y="13346"/>
                      <a:pt x="4966" y="201"/>
                    </a:cubicBezTo>
                    <a:cubicBezTo>
                      <a:pt x="1155" y="-2180"/>
                      <a:pt x="-1035" y="17156"/>
                      <a:pt x="489" y="27538"/>
                    </a:cubicBezTo>
                    <a:cubicBezTo>
                      <a:pt x="4870" y="23918"/>
                      <a:pt x="9252" y="22013"/>
                      <a:pt x="13538" y="22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82" name="Graphic 8819">
              <a:extLst>
                <a:ext uri="{FF2B5EF4-FFF2-40B4-BE49-F238E27FC236}">
                  <a16:creationId xmlns:a16="http://schemas.microsoft.com/office/drawing/2014/main" id="{3B0FD481-6BB6-8CE1-2A7B-45CE12033625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9283" name="Vrije vorm: vorm 9282">
                <a:extLst>
                  <a:ext uri="{FF2B5EF4-FFF2-40B4-BE49-F238E27FC236}">
                    <a16:creationId xmlns:a16="http://schemas.microsoft.com/office/drawing/2014/main" id="{2BFB9CFB-B3F6-CC76-58D7-02F13E80AF3B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4" name="Vrije vorm: vorm 9283">
                <a:extLst>
                  <a:ext uri="{FF2B5EF4-FFF2-40B4-BE49-F238E27FC236}">
                    <a16:creationId xmlns:a16="http://schemas.microsoft.com/office/drawing/2014/main" id="{2305C889-EFA5-B670-EF4B-957B169F7228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5" name="Vrije vorm: vorm 9284">
                <a:extLst>
                  <a:ext uri="{FF2B5EF4-FFF2-40B4-BE49-F238E27FC236}">
                    <a16:creationId xmlns:a16="http://schemas.microsoft.com/office/drawing/2014/main" id="{16CA73B8-15F9-34B5-9B4D-0EFF86AD76C7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6" name="Vrije vorm: vorm 9285">
                <a:extLst>
                  <a:ext uri="{FF2B5EF4-FFF2-40B4-BE49-F238E27FC236}">
                    <a16:creationId xmlns:a16="http://schemas.microsoft.com/office/drawing/2014/main" id="{81D5BA3D-B705-DF5F-657D-6B6F3AD5D548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7" name="Vrije vorm: vorm 9286">
                <a:extLst>
                  <a:ext uri="{FF2B5EF4-FFF2-40B4-BE49-F238E27FC236}">
                    <a16:creationId xmlns:a16="http://schemas.microsoft.com/office/drawing/2014/main" id="{2C1FB662-CCBB-ABD6-3D51-9D014EA49373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8" name="Vrije vorm: vorm 9287">
                <a:extLst>
                  <a:ext uri="{FF2B5EF4-FFF2-40B4-BE49-F238E27FC236}">
                    <a16:creationId xmlns:a16="http://schemas.microsoft.com/office/drawing/2014/main" id="{DE304972-7867-3C08-0416-A3FEE543FFCA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89" name="Vrije vorm: vorm 9288">
                <a:extLst>
                  <a:ext uri="{FF2B5EF4-FFF2-40B4-BE49-F238E27FC236}">
                    <a16:creationId xmlns:a16="http://schemas.microsoft.com/office/drawing/2014/main" id="{04423E3F-79B5-97D4-C0A2-1744730DB7AE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290" name="Graphic 8819">
              <a:extLst>
                <a:ext uri="{FF2B5EF4-FFF2-40B4-BE49-F238E27FC236}">
                  <a16:creationId xmlns:a16="http://schemas.microsoft.com/office/drawing/2014/main" id="{7E4EB54D-66EA-D202-B047-6E4A85CEF992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9291" name="Vrije vorm: vorm 9290">
                <a:extLst>
                  <a:ext uri="{FF2B5EF4-FFF2-40B4-BE49-F238E27FC236}">
                    <a16:creationId xmlns:a16="http://schemas.microsoft.com/office/drawing/2014/main" id="{3A3B5D39-0E38-A17C-C0E2-9EA8BB6C7FD3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2" name="Vrije vorm: vorm 9291">
                <a:extLst>
                  <a:ext uri="{FF2B5EF4-FFF2-40B4-BE49-F238E27FC236}">
                    <a16:creationId xmlns:a16="http://schemas.microsoft.com/office/drawing/2014/main" id="{0979B883-EB57-CFF2-8AB4-D764AE98E2D1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3" name="Vrije vorm: vorm 9292">
                <a:extLst>
                  <a:ext uri="{FF2B5EF4-FFF2-40B4-BE49-F238E27FC236}">
                    <a16:creationId xmlns:a16="http://schemas.microsoft.com/office/drawing/2014/main" id="{BCF66A4C-D3EF-946C-BF18-10AD83EF28BF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4" name="Vrije vorm: vorm 9293">
                <a:extLst>
                  <a:ext uri="{FF2B5EF4-FFF2-40B4-BE49-F238E27FC236}">
                    <a16:creationId xmlns:a16="http://schemas.microsoft.com/office/drawing/2014/main" id="{4C3D4441-CD0C-F288-60CA-1349DFF068C0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5" name="Vrije vorm: vorm 9294">
                <a:extLst>
                  <a:ext uri="{FF2B5EF4-FFF2-40B4-BE49-F238E27FC236}">
                    <a16:creationId xmlns:a16="http://schemas.microsoft.com/office/drawing/2014/main" id="{DF7EA5BC-4A2D-63BD-DAEF-9ECA54FDA63B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6" name="Vrije vorm: vorm 9295">
                <a:extLst>
                  <a:ext uri="{FF2B5EF4-FFF2-40B4-BE49-F238E27FC236}">
                    <a16:creationId xmlns:a16="http://schemas.microsoft.com/office/drawing/2014/main" id="{389943EC-5442-CD15-95AF-B0D08AF8C417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97" name="Vrije vorm: vorm 9296">
                <a:extLst>
                  <a:ext uri="{FF2B5EF4-FFF2-40B4-BE49-F238E27FC236}">
                    <a16:creationId xmlns:a16="http://schemas.microsoft.com/office/drawing/2014/main" id="{8C4B4540-5C0B-76E0-59BB-FC36F763A24D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9298" name="!!ornament">
            <a:extLst>
              <a:ext uri="{FF2B5EF4-FFF2-40B4-BE49-F238E27FC236}">
                <a16:creationId xmlns:a16="http://schemas.microsoft.com/office/drawing/2014/main" id="{133712FE-3A2A-CBD7-EC61-8A1FA715B50A}"/>
              </a:ext>
            </a:extLst>
          </p:cNvPr>
          <p:cNvGrpSpPr/>
          <p:nvPr/>
        </p:nvGrpSpPr>
        <p:grpSpPr>
          <a:xfrm rot="295145">
            <a:off x="9067141" y="1368585"/>
            <a:ext cx="1394555" cy="1547717"/>
            <a:chOff x="9074093" y="1114583"/>
            <a:chExt cx="1394555" cy="1547717"/>
          </a:xfrm>
        </p:grpSpPr>
        <p:grpSp>
          <p:nvGrpSpPr>
            <p:cNvPr id="9299" name="Graphic 8819">
              <a:extLst>
                <a:ext uri="{FF2B5EF4-FFF2-40B4-BE49-F238E27FC236}">
                  <a16:creationId xmlns:a16="http://schemas.microsoft.com/office/drawing/2014/main" id="{94479D30-D454-044B-0115-5382FB96E820}"/>
                </a:ext>
              </a:extLst>
            </p:cNvPr>
            <p:cNvGrpSpPr/>
            <p:nvPr/>
          </p:nvGrpSpPr>
          <p:grpSpPr>
            <a:xfrm>
              <a:off x="9074093" y="1114583"/>
              <a:ext cx="1394555" cy="1372171"/>
              <a:chOff x="9074093" y="1114583"/>
              <a:chExt cx="1394555" cy="1372171"/>
            </a:xfrm>
          </p:grpSpPr>
          <p:sp>
            <p:nvSpPr>
              <p:cNvPr id="9300" name="Vrije vorm: vorm 9299">
                <a:extLst>
                  <a:ext uri="{FF2B5EF4-FFF2-40B4-BE49-F238E27FC236}">
                    <a16:creationId xmlns:a16="http://schemas.microsoft.com/office/drawing/2014/main" id="{AF672D5D-8957-91CB-AD69-FA1F6763CAED}"/>
                  </a:ext>
                </a:extLst>
              </p:cNvPr>
              <p:cNvSpPr/>
              <p:nvPr/>
            </p:nvSpPr>
            <p:spPr>
              <a:xfrm>
                <a:off x="9094001" y="1114583"/>
                <a:ext cx="1042320" cy="524922"/>
              </a:xfrm>
              <a:custGeom>
                <a:avLst/>
                <a:gdLst>
                  <a:gd name="connsiteX0" fmla="*/ 24003 w 1042320"/>
                  <a:gd name="connsiteY0" fmla="*/ 509492 h 524922"/>
                  <a:gd name="connsiteX1" fmla="*/ 117729 w 1042320"/>
                  <a:gd name="connsiteY1" fmla="*/ 427387 h 524922"/>
                  <a:gd name="connsiteX2" fmla="*/ 124015 w 1042320"/>
                  <a:gd name="connsiteY2" fmla="*/ 395478 h 524922"/>
                  <a:gd name="connsiteX3" fmla="*/ 119253 w 1042320"/>
                  <a:gd name="connsiteY3" fmla="*/ 312706 h 524922"/>
                  <a:gd name="connsiteX4" fmla="*/ 124492 w 1042320"/>
                  <a:gd name="connsiteY4" fmla="*/ 311277 h 524922"/>
                  <a:gd name="connsiteX5" fmla="*/ 121158 w 1042320"/>
                  <a:gd name="connsiteY5" fmla="*/ 301847 h 524922"/>
                  <a:gd name="connsiteX6" fmla="*/ 224409 w 1042320"/>
                  <a:gd name="connsiteY6" fmla="*/ 262795 h 524922"/>
                  <a:gd name="connsiteX7" fmla="*/ 249079 w 1042320"/>
                  <a:gd name="connsiteY7" fmla="*/ 171831 h 524922"/>
                  <a:gd name="connsiteX8" fmla="*/ 375380 w 1042320"/>
                  <a:gd name="connsiteY8" fmla="*/ 158686 h 524922"/>
                  <a:gd name="connsiteX9" fmla="*/ 454628 w 1042320"/>
                  <a:gd name="connsiteY9" fmla="*/ 60674 h 524922"/>
                  <a:gd name="connsiteX10" fmla="*/ 572834 w 1042320"/>
                  <a:gd name="connsiteY10" fmla="*/ 85915 h 524922"/>
                  <a:gd name="connsiteX11" fmla="*/ 641318 w 1042320"/>
                  <a:gd name="connsiteY11" fmla="*/ 30194 h 524922"/>
                  <a:gd name="connsiteX12" fmla="*/ 650272 w 1042320"/>
                  <a:gd name="connsiteY12" fmla="*/ 36766 h 524922"/>
                  <a:gd name="connsiteX13" fmla="*/ 651415 w 1042320"/>
                  <a:gd name="connsiteY13" fmla="*/ 33719 h 524922"/>
                  <a:gd name="connsiteX14" fmla="*/ 745807 w 1042320"/>
                  <a:gd name="connsiteY14" fmla="*/ 84487 h 524922"/>
                  <a:gd name="connsiteX15" fmla="*/ 855726 w 1042320"/>
                  <a:gd name="connsiteY15" fmla="*/ 57340 h 524922"/>
                  <a:gd name="connsiteX16" fmla="*/ 862870 w 1042320"/>
                  <a:gd name="connsiteY16" fmla="*/ 67818 h 524922"/>
                  <a:gd name="connsiteX17" fmla="*/ 870680 w 1042320"/>
                  <a:gd name="connsiteY17" fmla="*/ 61341 h 524922"/>
                  <a:gd name="connsiteX18" fmla="*/ 936784 w 1042320"/>
                  <a:gd name="connsiteY18" fmla="*/ 133541 h 524922"/>
                  <a:gd name="connsiteX19" fmla="*/ 1030224 w 1042320"/>
                  <a:gd name="connsiteY19" fmla="*/ 133541 h 524922"/>
                  <a:gd name="connsiteX20" fmla="*/ 1033844 w 1042320"/>
                  <a:gd name="connsiteY20" fmla="*/ 144494 h 524922"/>
                  <a:gd name="connsiteX21" fmla="*/ 1042321 w 1042320"/>
                  <a:gd name="connsiteY21" fmla="*/ 142685 h 524922"/>
                  <a:gd name="connsiteX22" fmla="*/ 1027081 w 1042320"/>
                  <a:gd name="connsiteY22" fmla="*/ 105442 h 524922"/>
                  <a:gd name="connsiteX23" fmla="*/ 919163 w 1042320"/>
                  <a:gd name="connsiteY23" fmla="*/ 103537 h 524922"/>
                  <a:gd name="connsiteX24" fmla="*/ 848773 w 1042320"/>
                  <a:gd name="connsiteY24" fmla="*/ 27718 h 524922"/>
                  <a:gd name="connsiteX25" fmla="*/ 736092 w 1042320"/>
                  <a:gd name="connsiteY25" fmla="*/ 55436 h 524922"/>
                  <a:gd name="connsiteX26" fmla="*/ 629793 w 1042320"/>
                  <a:gd name="connsiteY26" fmla="*/ 0 h 524922"/>
                  <a:gd name="connsiteX27" fmla="*/ 559880 w 1042320"/>
                  <a:gd name="connsiteY27" fmla="*/ 56864 h 524922"/>
                  <a:gd name="connsiteX28" fmla="*/ 439198 w 1042320"/>
                  <a:gd name="connsiteY28" fmla="*/ 31051 h 524922"/>
                  <a:gd name="connsiteX29" fmla="*/ 361474 w 1042320"/>
                  <a:gd name="connsiteY29" fmla="*/ 122396 h 524922"/>
                  <a:gd name="connsiteX30" fmla="*/ 230886 w 1042320"/>
                  <a:gd name="connsiteY30" fmla="*/ 143542 h 524922"/>
                  <a:gd name="connsiteX31" fmla="*/ 194596 w 1042320"/>
                  <a:gd name="connsiteY31" fmla="*/ 237458 h 524922"/>
                  <a:gd name="connsiteX32" fmla="*/ 149542 w 1042320"/>
                  <a:gd name="connsiteY32" fmla="*/ 265462 h 524922"/>
                  <a:gd name="connsiteX33" fmla="*/ 101917 w 1042320"/>
                  <a:gd name="connsiteY33" fmla="*/ 280797 h 524922"/>
                  <a:gd name="connsiteX34" fmla="*/ 105918 w 1042320"/>
                  <a:gd name="connsiteY34" fmla="*/ 335566 h 524922"/>
                  <a:gd name="connsiteX35" fmla="*/ 95059 w 1042320"/>
                  <a:gd name="connsiteY35" fmla="*/ 405194 h 524922"/>
                  <a:gd name="connsiteX36" fmla="*/ 0 w 1042320"/>
                  <a:gd name="connsiteY36" fmla="*/ 489585 h 524922"/>
                  <a:gd name="connsiteX37" fmla="*/ 21526 w 1042320"/>
                  <a:gd name="connsiteY37" fmla="*/ 524923 h 524922"/>
                  <a:gd name="connsiteX38" fmla="*/ 32194 w 1042320"/>
                  <a:gd name="connsiteY38" fmla="*/ 519874 h 524922"/>
                  <a:gd name="connsiteX39" fmla="*/ 24003 w 1042320"/>
                  <a:gd name="connsiteY39" fmla="*/ 509492 h 52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42320" h="524922">
                    <a:moveTo>
                      <a:pt x="24003" y="509492"/>
                    </a:moveTo>
                    <a:cubicBezTo>
                      <a:pt x="56769" y="496824"/>
                      <a:pt x="91059" y="460915"/>
                      <a:pt x="117729" y="427387"/>
                    </a:cubicBezTo>
                    <a:cubicBezTo>
                      <a:pt x="120110" y="417005"/>
                      <a:pt x="122206" y="406241"/>
                      <a:pt x="124015" y="395478"/>
                    </a:cubicBezTo>
                    <a:cubicBezTo>
                      <a:pt x="128302" y="363569"/>
                      <a:pt x="128588" y="332708"/>
                      <a:pt x="119253" y="312706"/>
                    </a:cubicBezTo>
                    <a:cubicBezTo>
                      <a:pt x="121063" y="312230"/>
                      <a:pt x="122682" y="311658"/>
                      <a:pt x="124492" y="311277"/>
                    </a:cubicBezTo>
                    <a:cubicBezTo>
                      <a:pt x="123539" y="307943"/>
                      <a:pt x="122492" y="304705"/>
                      <a:pt x="121158" y="301847"/>
                    </a:cubicBezTo>
                    <a:cubicBezTo>
                      <a:pt x="160401" y="292418"/>
                      <a:pt x="195358" y="277749"/>
                      <a:pt x="224409" y="262795"/>
                    </a:cubicBezTo>
                    <a:cubicBezTo>
                      <a:pt x="240601" y="230219"/>
                      <a:pt x="252793" y="196025"/>
                      <a:pt x="249079" y="171831"/>
                    </a:cubicBezTo>
                    <a:cubicBezTo>
                      <a:pt x="296323" y="173450"/>
                      <a:pt x="340138" y="166878"/>
                      <a:pt x="375380" y="158686"/>
                    </a:cubicBezTo>
                    <a:cubicBezTo>
                      <a:pt x="414718" y="126683"/>
                      <a:pt x="456724" y="86297"/>
                      <a:pt x="454628" y="60674"/>
                    </a:cubicBezTo>
                    <a:cubicBezTo>
                      <a:pt x="487680" y="74486"/>
                      <a:pt x="533305" y="81915"/>
                      <a:pt x="572834" y="85915"/>
                    </a:cubicBezTo>
                    <a:cubicBezTo>
                      <a:pt x="607314" y="68675"/>
                      <a:pt x="637318" y="48768"/>
                      <a:pt x="641318" y="30194"/>
                    </a:cubicBezTo>
                    <a:cubicBezTo>
                      <a:pt x="644176" y="32385"/>
                      <a:pt x="647224" y="34576"/>
                      <a:pt x="650272" y="36766"/>
                    </a:cubicBezTo>
                    <a:cubicBezTo>
                      <a:pt x="650653" y="35719"/>
                      <a:pt x="651224" y="34671"/>
                      <a:pt x="651415" y="33719"/>
                    </a:cubicBezTo>
                    <a:cubicBezTo>
                      <a:pt x="676275" y="53340"/>
                      <a:pt x="711994" y="70675"/>
                      <a:pt x="745807" y="84487"/>
                    </a:cubicBezTo>
                    <a:cubicBezTo>
                      <a:pt x="794480" y="79629"/>
                      <a:pt x="846487" y="71247"/>
                      <a:pt x="855726" y="57340"/>
                    </a:cubicBezTo>
                    <a:cubicBezTo>
                      <a:pt x="857726" y="60674"/>
                      <a:pt x="860203" y="64199"/>
                      <a:pt x="862870" y="67818"/>
                    </a:cubicBezTo>
                    <a:cubicBezTo>
                      <a:pt x="866489" y="65818"/>
                      <a:pt x="869252" y="63627"/>
                      <a:pt x="870680" y="61341"/>
                    </a:cubicBezTo>
                    <a:cubicBezTo>
                      <a:pt x="883539" y="82486"/>
                      <a:pt x="909447" y="108871"/>
                      <a:pt x="936784" y="133541"/>
                    </a:cubicBezTo>
                    <a:cubicBezTo>
                      <a:pt x="978694" y="139827"/>
                      <a:pt x="1019175" y="142780"/>
                      <a:pt x="1030224" y="133541"/>
                    </a:cubicBezTo>
                    <a:cubicBezTo>
                      <a:pt x="1031177" y="136970"/>
                      <a:pt x="1032415" y="140684"/>
                      <a:pt x="1033844" y="144494"/>
                    </a:cubicBezTo>
                    <a:cubicBezTo>
                      <a:pt x="1037082" y="144018"/>
                      <a:pt x="1039939" y="143447"/>
                      <a:pt x="1042321" y="142685"/>
                    </a:cubicBezTo>
                    <a:cubicBezTo>
                      <a:pt x="1035558" y="129159"/>
                      <a:pt x="1030033" y="116300"/>
                      <a:pt x="1027081" y="105442"/>
                    </a:cubicBezTo>
                    <a:cubicBezTo>
                      <a:pt x="1014603" y="115824"/>
                      <a:pt x="966121" y="111157"/>
                      <a:pt x="919163" y="103537"/>
                    </a:cubicBezTo>
                    <a:cubicBezTo>
                      <a:pt x="890302" y="77819"/>
                      <a:pt x="862203" y="49816"/>
                      <a:pt x="848773" y="27718"/>
                    </a:cubicBezTo>
                    <a:cubicBezTo>
                      <a:pt x="839343" y="42005"/>
                      <a:pt x="785813" y="50483"/>
                      <a:pt x="736092" y="55436"/>
                    </a:cubicBezTo>
                    <a:cubicBezTo>
                      <a:pt x="698944" y="40958"/>
                      <a:pt x="657606" y="21812"/>
                      <a:pt x="629793" y="0"/>
                    </a:cubicBezTo>
                    <a:cubicBezTo>
                      <a:pt x="625697" y="18955"/>
                      <a:pt x="595122" y="39243"/>
                      <a:pt x="559880" y="56864"/>
                    </a:cubicBezTo>
                    <a:cubicBezTo>
                      <a:pt x="519493" y="52769"/>
                      <a:pt x="472916" y="45244"/>
                      <a:pt x="439198" y="31051"/>
                    </a:cubicBezTo>
                    <a:cubicBezTo>
                      <a:pt x="461867" y="40576"/>
                      <a:pt x="369189" y="118300"/>
                      <a:pt x="361474" y="122396"/>
                    </a:cubicBezTo>
                    <a:cubicBezTo>
                      <a:pt x="322135" y="143447"/>
                      <a:pt x="275368" y="151638"/>
                      <a:pt x="230886" y="143542"/>
                    </a:cubicBezTo>
                    <a:cubicBezTo>
                      <a:pt x="232981" y="178118"/>
                      <a:pt x="219456" y="213170"/>
                      <a:pt x="194596" y="237458"/>
                    </a:cubicBezTo>
                    <a:cubicBezTo>
                      <a:pt x="181927" y="249841"/>
                      <a:pt x="166402" y="259461"/>
                      <a:pt x="149542" y="265462"/>
                    </a:cubicBezTo>
                    <a:cubicBezTo>
                      <a:pt x="135160" y="270605"/>
                      <a:pt x="109252" y="268129"/>
                      <a:pt x="101917" y="280797"/>
                    </a:cubicBezTo>
                    <a:cubicBezTo>
                      <a:pt x="97346" y="288703"/>
                      <a:pt x="106489" y="324707"/>
                      <a:pt x="105918" y="335566"/>
                    </a:cubicBezTo>
                    <a:cubicBezTo>
                      <a:pt x="104775" y="358997"/>
                      <a:pt x="100298" y="382429"/>
                      <a:pt x="95059" y="405194"/>
                    </a:cubicBezTo>
                    <a:cubicBezTo>
                      <a:pt x="87725" y="437388"/>
                      <a:pt x="26860" y="475869"/>
                      <a:pt x="0" y="489585"/>
                    </a:cubicBezTo>
                    <a:cubicBezTo>
                      <a:pt x="9525" y="499967"/>
                      <a:pt x="16669" y="512064"/>
                      <a:pt x="21526" y="524923"/>
                    </a:cubicBezTo>
                    <a:cubicBezTo>
                      <a:pt x="25051" y="523494"/>
                      <a:pt x="28670" y="521875"/>
                      <a:pt x="32194" y="519874"/>
                    </a:cubicBezTo>
                    <a:cubicBezTo>
                      <a:pt x="29623" y="516065"/>
                      <a:pt x="26956" y="512445"/>
                      <a:pt x="24003" y="509492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1" name="Vrije vorm: vorm 9300">
                <a:extLst>
                  <a:ext uri="{FF2B5EF4-FFF2-40B4-BE49-F238E27FC236}">
                    <a16:creationId xmlns:a16="http://schemas.microsoft.com/office/drawing/2014/main" id="{7EC7994B-19F8-DAC9-EB7D-7CBEE4F53078}"/>
                  </a:ext>
                </a:extLst>
              </p:cNvPr>
              <p:cNvSpPr/>
              <p:nvPr/>
            </p:nvSpPr>
            <p:spPr>
              <a:xfrm>
                <a:off x="9074093" y="1644840"/>
                <a:ext cx="75914" cy="170116"/>
              </a:xfrm>
              <a:custGeom>
                <a:avLst/>
                <a:gdLst>
                  <a:gd name="connsiteX0" fmla="*/ 23717 w 75914"/>
                  <a:gd name="connsiteY0" fmla="*/ 158020 h 170116"/>
                  <a:gd name="connsiteX1" fmla="*/ 75914 w 75914"/>
                  <a:gd name="connsiteY1" fmla="*/ 84868 h 170116"/>
                  <a:gd name="connsiteX2" fmla="*/ 43339 w 75914"/>
                  <a:gd name="connsiteY2" fmla="*/ 0 h 170116"/>
                  <a:gd name="connsiteX3" fmla="*/ 0 w 75914"/>
                  <a:gd name="connsiteY3" fmla="*/ 139446 h 170116"/>
                  <a:gd name="connsiteX4" fmla="*/ 28670 w 75914"/>
                  <a:gd name="connsiteY4" fmla="*/ 170117 h 170116"/>
                  <a:gd name="connsiteX5" fmla="*/ 33528 w 75914"/>
                  <a:gd name="connsiteY5" fmla="*/ 164973 h 170116"/>
                  <a:gd name="connsiteX6" fmla="*/ 23622 w 75914"/>
                  <a:gd name="connsiteY6" fmla="*/ 158020 h 17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914" h="170116">
                    <a:moveTo>
                      <a:pt x="23717" y="158020"/>
                    </a:moveTo>
                    <a:cubicBezTo>
                      <a:pt x="44196" y="142494"/>
                      <a:pt x="61722" y="114395"/>
                      <a:pt x="75914" y="84868"/>
                    </a:cubicBezTo>
                    <a:cubicBezTo>
                      <a:pt x="69152" y="51435"/>
                      <a:pt x="58865" y="19050"/>
                      <a:pt x="43339" y="0"/>
                    </a:cubicBezTo>
                    <a:cubicBezTo>
                      <a:pt x="59627" y="49435"/>
                      <a:pt x="43720" y="109633"/>
                      <a:pt x="0" y="139446"/>
                    </a:cubicBezTo>
                    <a:cubicBezTo>
                      <a:pt x="10858" y="148495"/>
                      <a:pt x="20383" y="158877"/>
                      <a:pt x="28670" y="170117"/>
                    </a:cubicBezTo>
                    <a:cubicBezTo>
                      <a:pt x="30290" y="168497"/>
                      <a:pt x="31909" y="166688"/>
                      <a:pt x="33528" y="164973"/>
                    </a:cubicBezTo>
                    <a:cubicBezTo>
                      <a:pt x="30290" y="162306"/>
                      <a:pt x="26956" y="159925"/>
                      <a:pt x="23622" y="15802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2" name="Vrije vorm: vorm 9301">
                <a:extLst>
                  <a:ext uri="{FF2B5EF4-FFF2-40B4-BE49-F238E27FC236}">
                    <a16:creationId xmlns:a16="http://schemas.microsoft.com/office/drawing/2014/main" id="{B58E1525-DC36-FBB4-C173-8DE663FE7557}"/>
                  </a:ext>
                </a:extLst>
              </p:cNvPr>
              <p:cNvSpPr/>
              <p:nvPr/>
            </p:nvSpPr>
            <p:spPr>
              <a:xfrm>
                <a:off x="10321868" y="1494155"/>
                <a:ext cx="75723" cy="66865"/>
              </a:xfrm>
              <a:custGeom>
                <a:avLst/>
                <a:gdLst>
                  <a:gd name="connsiteX0" fmla="*/ 66294 w 75723"/>
                  <a:gd name="connsiteY0" fmla="*/ 66770 h 66865"/>
                  <a:gd name="connsiteX1" fmla="*/ 75724 w 75723"/>
                  <a:gd name="connsiteY1" fmla="*/ 50101 h 66865"/>
                  <a:gd name="connsiteX2" fmla="*/ 0 w 75723"/>
                  <a:gd name="connsiteY2" fmla="*/ 0 h 66865"/>
                  <a:gd name="connsiteX3" fmla="*/ 4191 w 75723"/>
                  <a:gd name="connsiteY3" fmla="*/ 20098 h 66865"/>
                  <a:gd name="connsiteX4" fmla="*/ 66389 w 75723"/>
                  <a:gd name="connsiteY4" fmla="*/ 66865 h 6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723" h="66865">
                    <a:moveTo>
                      <a:pt x="66294" y="66770"/>
                    </a:moveTo>
                    <a:cubicBezTo>
                      <a:pt x="69056" y="60484"/>
                      <a:pt x="72009" y="54673"/>
                      <a:pt x="75724" y="50101"/>
                    </a:cubicBezTo>
                    <a:cubicBezTo>
                      <a:pt x="47054" y="35052"/>
                      <a:pt x="21812" y="17526"/>
                      <a:pt x="0" y="0"/>
                    </a:cubicBezTo>
                    <a:cubicBezTo>
                      <a:pt x="1238" y="6667"/>
                      <a:pt x="2572" y="13335"/>
                      <a:pt x="4191" y="20098"/>
                    </a:cubicBezTo>
                    <a:cubicBezTo>
                      <a:pt x="22003" y="35719"/>
                      <a:pt x="42863" y="51911"/>
                      <a:pt x="66389" y="6686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3" name="Vrije vorm: vorm 9302">
                <a:extLst>
                  <a:ext uri="{FF2B5EF4-FFF2-40B4-BE49-F238E27FC236}">
                    <a16:creationId xmlns:a16="http://schemas.microsoft.com/office/drawing/2014/main" id="{B39F623B-A8B3-7480-0851-876C450AFB91}"/>
                  </a:ext>
                </a:extLst>
              </p:cNvPr>
              <p:cNvSpPr/>
              <p:nvPr/>
            </p:nvSpPr>
            <p:spPr>
              <a:xfrm>
                <a:off x="10181470" y="1332230"/>
                <a:ext cx="118681" cy="74104"/>
              </a:xfrm>
              <a:custGeom>
                <a:avLst/>
                <a:gdLst>
                  <a:gd name="connsiteX0" fmla="*/ 41339 w 118681"/>
                  <a:gd name="connsiteY0" fmla="*/ 50768 h 74104"/>
                  <a:gd name="connsiteX1" fmla="*/ 113919 w 118681"/>
                  <a:gd name="connsiteY1" fmla="*/ 74104 h 74104"/>
                  <a:gd name="connsiteX2" fmla="*/ 118682 w 118681"/>
                  <a:gd name="connsiteY2" fmla="*/ 50387 h 74104"/>
                  <a:gd name="connsiteX3" fmla="*/ 7239 w 118681"/>
                  <a:gd name="connsiteY3" fmla="*/ 10668 h 74104"/>
                  <a:gd name="connsiteX4" fmla="*/ 0 w 118681"/>
                  <a:gd name="connsiteY4" fmla="*/ 0 h 74104"/>
                  <a:gd name="connsiteX5" fmla="*/ 29242 w 118681"/>
                  <a:gd name="connsiteY5" fmla="*/ 45053 h 74104"/>
                  <a:gd name="connsiteX6" fmla="*/ 41339 w 118681"/>
                  <a:gd name="connsiteY6" fmla="*/ 50673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681" h="74104">
                    <a:moveTo>
                      <a:pt x="41339" y="50768"/>
                    </a:moveTo>
                    <a:cubicBezTo>
                      <a:pt x="63437" y="59912"/>
                      <a:pt x="87821" y="68104"/>
                      <a:pt x="113919" y="74104"/>
                    </a:cubicBezTo>
                    <a:cubicBezTo>
                      <a:pt x="114491" y="65246"/>
                      <a:pt x="115919" y="57245"/>
                      <a:pt x="118682" y="50387"/>
                    </a:cubicBezTo>
                    <a:cubicBezTo>
                      <a:pt x="76581" y="41148"/>
                      <a:pt x="38481" y="26003"/>
                      <a:pt x="7239" y="10668"/>
                    </a:cubicBezTo>
                    <a:cubicBezTo>
                      <a:pt x="4858" y="7239"/>
                      <a:pt x="2477" y="3619"/>
                      <a:pt x="0" y="0"/>
                    </a:cubicBezTo>
                    <a:cubicBezTo>
                      <a:pt x="9525" y="15526"/>
                      <a:pt x="19621" y="31051"/>
                      <a:pt x="29242" y="45053"/>
                    </a:cubicBezTo>
                    <a:cubicBezTo>
                      <a:pt x="33052" y="46958"/>
                      <a:pt x="37338" y="48768"/>
                      <a:pt x="41339" y="50673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4" name="Vrije vorm: vorm 9303">
                <a:extLst>
                  <a:ext uri="{FF2B5EF4-FFF2-40B4-BE49-F238E27FC236}">
                    <a16:creationId xmlns:a16="http://schemas.microsoft.com/office/drawing/2014/main" id="{09A1D078-7C85-FA43-992D-A486F4E1E18C}"/>
                  </a:ext>
                </a:extLst>
              </p:cNvPr>
              <p:cNvSpPr/>
              <p:nvPr/>
            </p:nvSpPr>
            <p:spPr>
              <a:xfrm>
                <a:off x="9120575" y="1856676"/>
                <a:ext cx="42100" cy="172212"/>
              </a:xfrm>
              <a:custGeom>
                <a:avLst/>
                <a:gdLst>
                  <a:gd name="connsiteX0" fmla="*/ 37148 w 42100"/>
                  <a:gd name="connsiteY0" fmla="*/ 125825 h 172212"/>
                  <a:gd name="connsiteX1" fmla="*/ 42100 w 42100"/>
                  <a:gd name="connsiteY1" fmla="*/ 62579 h 172212"/>
                  <a:gd name="connsiteX2" fmla="*/ 5715 w 42100"/>
                  <a:gd name="connsiteY2" fmla="*/ 0 h 172212"/>
                  <a:gd name="connsiteX3" fmla="*/ 0 w 42100"/>
                  <a:gd name="connsiteY3" fmla="*/ 159925 h 172212"/>
                  <a:gd name="connsiteX4" fmla="*/ 25337 w 42100"/>
                  <a:gd name="connsiteY4" fmla="*/ 172212 h 172212"/>
                  <a:gd name="connsiteX5" fmla="*/ 37052 w 42100"/>
                  <a:gd name="connsiteY5" fmla="*/ 125921 h 17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00" h="172212">
                    <a:moveTo>
                      <a:pt x="37148" y="125825"/>
                    </a:moveTo>
                    <a:cubicBezTo>
                      <a:pt x="39815" y="104204"/>
                      <a:pt x="41338" y="82296"/>
                      <a:pt x="42100" y="62579"/>
                    </a:cubicBezTo>
                    <a:cubicBezTo>
                      <a:pt x="31528" y="40481"/>
                      <a:pt x="19145" y="18193"/>
                      <a:pt x="5715" y="0"/>
                    </a:cubicBezTo>
                    <a:cubicBezTo>
                      <a:pt x="26765" y="51340"/>
                      <a:pt x="26289" y="111252"/>
                      <a:pt x="0" y="159925"/>
                    </a:cubicBezTo>
                    <a:cubicBezTo>
                      <a:pt x="8858" y="163163"/>
                      <a:pt x="17336" y="167259"/>
                      <a:pt x="25337" y="172212"/>
                    </a:cubicBezTo>
                    <a:cubicBezTo>
                      <a:pt x="30290" y="158401"/>
                      <a:pt x="34195" y="142589"/>
                      <a:pt x="37052" y="125921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5" name="Vrije vorm: vorm 9304">
                <a:extLst>
                  <a:ext uri="{FF2B5EF4-FFF2-40B4-BE49-F238E27FC236}">
                    <a16:creationId xmlns:a16="http://schemas.microsoft.com/office/drawing/2014/main" id="{F102CEEA-6B67-4064-58CA-95ED97475BD6}"/>
                  </a:ext>
                </a:extLst>
              </p:cNvPr>
              <p:cNvSpPr/>
              <p:nvPr/>
            </p:nvSpPr>
            <p:spPr>
              <a:xfrm>
                <a:off x="10408355" y="1733613"/>
                <a:ext cx="38385" cy="47529"/>
              </a:xfrm>
              <a:custGeom>
                <a:avLst/>
                <a:gdLst>
                  <a:gd name="connsiteX0" fmla="*/ 30194 w 38385"/>
                  <a:gd name="connsiteY0" fmla="*/ 47434 h 47529"/>
                  <a:gd name="connsiteX1" fmla="*/ 38386 w 38385"/>
                  <a:gd name="connsiteY1" fmla="*/ 41434 h 47529"/>
                  <a:gd name="connsiteX2" fmla="*/ 0 w 38385"/>
                  <a:gd name="connsiteY2" fmla="*/ 0 h 47529"/>
                  <a:gd name="connsiteX3" fmla="*/ 30194 w 38385"/>
                  <a:gd name="connsiteY3" fmla="*/ 47530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85" h="47529">
                    <a:moveTo>
                      <a:pt x="30194" y="47434"/>
                    </a:moveTo>
                    <a:cubicBezTo>
                      <a:pt x="32861" y="45148"/>
                      <a:pt x="35623" y="43148"/>
                      <a:pt x="38386" y="41434"/>
                    </a:cubicBezTo>
                    <a:cubicBezTo>
                      <a:pt x="24670" y="31718"/>
                      <a:pt x="11811" y="16954"/>
                      <a:pt x="0" y="0"/>
                    </a:cubicBezTo>
                    <a:cubicBezTo>
                      <a:pt x="9049" y="16859"/>
                      <a:pt x="19241" y="33338"/>
                      <a:pt x="30194" y="4753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6" name="Vrije vorm: vorm 9305">
                <a:extLst>
                  <a:ext uri="{FF2B5EF4-FFF2-40B4-BE49-F238E27FC236}">
                    <a16:creationId xmlns:a16="http://schemas.microsoft.com/office/drawing/2014/main" id="{7E92C7D2-187B-4270-E0C4-9894B055E6C3}"/>
                  </a:ext>
                </a:extLst>
              </p:cNvPr>
              <p:cNvSpPr/>
              <p:nvPr/>
            </p:nvSpPr>
            <p:spPr>
              <a:xfrm>
                <a:off x="9147150" y="2029555"/>
                <a:ext cx="2000" cy="1333"/>
              </a:xfrm>
              <a:custGeom>
                <a:avLst/>
                <a:gdLst>
                  <a:gd name="connsiteX0" fmla="*/ 0 w 2000"/>
                  <a:gd name="connsiteY0" fmla="*/ 0 h 1333"/>
                  <a:gd name="connsiteX1" fmla="*/ 2000 w 2000"/>
                  <a:gd name="connsiteY1" fmla="*/ 1333 h 1333"/>
                  <a:gd name="connsiteX2" fmla="*/ 2000 w 2000"/>
                  <a:gd name="connsiteY2" fmla="*/ 1238 h 1333"/>
                  <a:gd name="connsiteX3" fmla="*/ 0 w 2000"/>
                  <a:gd name="connsiteY3" fmla="*/ 95 h 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1333">
                    <a:moveTo>
                      <a:pt x="0" y="0"/>
                    </a:moveTo>
                    <a:cubicBezTo>
                      <a:pt x="667" y="381"/>
                      <a:pt x="1333" y="857"/>
                      <a:pt x="2000" y="1333"/>
                    </a:cubicBezTo>
                    <a:cubicBezTo>
                      <a:pt x="2000" y="1333"/>
                      <a:pt x="2000" y="1333"/>
                      <a:pt x="2000" y="1238"/>
                    </a:cubicBezTo>
                    <a:cubicBezTo>
                      <a:pt x="1333" y="857"/>
                      <a:pt x="667" y="476"/>
                      <a:pt x="0" y="9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7" name="Vrije vorm: vorm 9306">
                <a:extLst>
                  <a:ext uri="{FF2B5EF4-FFF2-40B4-BE49-F238E27FC236}">
                    <a16:creationId xmlns:a16="http://schemas.microsoft.com/office/drawing/2014/main" id="{32A54C17-229E-D6B7-E188-A0A129492F08}"/>
                  </a:ext>
                </a:extLst>
              </p:cNvPr>
              <p:cNvSpPr/>
              <p:nvPr/>
            </p:nvSpPr>
            <p:spPr>
              <a:xfrm>
                <a:off x="9211158" y="2107469"/>
                <a:ext cx="27432" cy="79057"/>
              </a:xfrm>
              <a:custGeom>
                <a:avLst/>
                <a:gdLst>
                  <a:gd name="connsiteX0" fmla="*/ 95 w 27432"/>
                  <a:gd name="connsiteY0" fmla="*/ 0 h 79057"/>
                  <a:gd name="connsiteX1" fmla="*/ 8954 w 27432"/>
                  <a:gd name="connsiteY1" fmla="*/ 70294 h 79057"/>
                  <a:gd name="connsiteX2" fmla="*/ 27432 w 27432"/>
                  <a:gd name="connsiteY2" fmla="*/ 79057 h 79057"/>
                  <a:gd name="connsiteX3" fmla="*/ 18764 w 27432"/>
                  <a:gd name="connsiteY3" fmla="*/ 17050 h 79057"/>
                  <a:gd name="connsiteX4" fmla="*/ 0 w 27432"/>
                  <a:gd name="connsiteY4" fmla="*/ 0 h 7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2" h="79057">
                    <a:moveTo>
                      <a:pt x="95" y="0"/>
                    </a:moveTo>
                    <a:cubicBezTo>
                      <a:pt x="8668" y="22384"/>
                      <a:pt x="12192" y="46577"/>
                      <a:pt x="8954" y="70294"/>
                    </a:cubicBezTo>
                    <a:cubicBezTo>
                      <a:pt x="8954" y="70675"/>
                      <a:pt x="16288" y="74104"/>
                      <a:pt x="27432" y="79057"/>
                    </a:cubicBezTo>
                    <a:cubicBezTo>
                      <a:pt x="26003" y="59055"/>
                      <a:pt x="22955" y="37814"/>
                      <a:pt x="18764" y="17050"/>
                    </a:cubicBezTo>
                    <a:cubicBezTo>
                      <a:pt x="12478" y="11240"/>
                      <a:pt x="6287" y="5525"/>
                      <a:pt x="0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8" name="Vrije vorm: vorm 9307">
                <a:extLst>
                  <a:ext uri="{FF2B5EF4-FFF2-40B4-BE49-F238E27FC236}">
                    <a16:creationId xmlns:a16="http://schemas.microsoft.com/office/drawing/2014/main" id="{FBE077CE-D4B4-865C-4FFF-5240CA4E6635}"/>
                  </a:ext>
                </a:extLst>
              </p:cNvPr>
              <p:cNvSpPr/>
              <p:nvPr/>
            </p:nvSpPr>
            <p:spPr>
              <a:xfrm>
                <a:off x="9398229" y="2320734"/>
                <a:ext cx="13906" cy="20288"/>
              </a:xfrm>
              <a:custGeom>
                <a:avLst/>
                <a:gdLst>
                  <a:gd name="connsiteX0" fmla="*/ 2381 w 13906"/>
                  <a:gd name="connsiteY0" fmla="*/ 0 h 20288"/>
                  <a:gd name="connsiteX1" fmla="*/ 0 w 13906"/>
                  <a:gd name="connsiteY1" fmla="*/ 20288 h 20288"/>
                  <a:gd name="connsiteX2" fmla="*/ 13906 w 13906"/>
                  <a:gd name="connsiteY2" fmla="*/ 20098 h 20288"/>
                  <a:gd name="connsiteX3" fmla="*/ 2381 w 13906"/>
                  <a:gd name="connsiteY3" fmla="*/ 0 h 2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06" h="20288">
                    <a:moveTo>
                      <a:pt x="2381" y="0"/>
                    </a:moveTo>
                    <a:cubicBezTo>
                      <a:pt x="5334" y="9716"/>
                      <a:pt x="5048" y="16955"/>
                      <a:pt x="0" y="20288"/>
                    </a:cubicBezTo>
                    <a:cubicBezTo>
                      <a:pt x="4572" y="20098"/>
                      <a:pt x="9334" y="20193"/>
                      <a:pt x="13906" y="20098"/>
                    </a:cubicBezTo>
                    <a:cubicBezTo>
                      <a:pt x="10668" y="13811"/>
                      <a:pt x="6667" y="7049"/>
                      <a:pt x="2381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09" name="Vrije vorm: vorm 9308">
                <a:extLst>
                  <a:ext uri="{FF2B5EF4-FFF2-40B4-BE49-F238E27FC236}">
                    <a16:creationId xmlns:a16="http://schemas.microsoft.com/office/drawing/2014/main" id="{C700BC0A-887A-B7B0-A2E1-8861ABA0F383}"/>
                  </a:ext>
                </a:extLst>
              </p:cNvPr>
              <p:cNvSpPr/>
              <p:nvPr/>
            </p:nvSpPr>
            <p:spPr>
              <a:xfrm>
                <a:off x="10295198" y="1411001"/>
                <a:ext cx="26955" cy="83058"/>
              </a:xfrm>
              <a:custGeom>
                <a:avLst/>
                <a:gdLst>
                  <a:gd name="connsiteX0" fmla="*/ 95 w 26955"/>
                  <a:gd name="connsiteY0" fmla="*/ 14002 h 83058"/>
                  <a:gd name="connsiteX1" fmla="*/ 8668 w 26955"/>
                  <a:gd name="connsiteY1" fmla="*/ 68199 h 83058"/>
                  <a:gd name="connsiteX2" fmla="*/ 26479 w 26955"/>
                  <a:gd name="connsiteY2" fmla="*/ 83058 h 83058"/>
                  <a:gd name="connsiteX3" fmla="*/ 26956 w 26955"/>
                  <a:gd name="connsiteY3" fmla="*/ 6191 h 83058"/>
                  <a:gd name="connsiteX4" fmla="*/ 3048 w 26955"/>
                  <a:gd name="connsiteY4" fmla="*/ 0 h 83058"/>
                  <a:gd name="connsiteX5" fmla="*/ 0 w 26955"/>
                  <a:gd name="connsiteY5" fmla="*/ 14002 h 8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55" h="83058">
                    <a:moveTo>
                      <a:pt x="95" y="14002"/>
                    </a:moveTo>
                    <a:cubicBezTo>
                      <a:pt x="1048" y="30956"/>
                      <a:pt x="4286" y="49625"/>
                      <a:pt x="8668" y="68199"/>
                    </a:cubicBezTo>
                    <a:cubicBezTo>
                      <a:pt x="14288" y="73152"/>
                      <a:pt x="20288" y="78105"/>
                      <a:pt x="26479" y="83058"/>
                    </a:cubicBezTo>
                    <a:cubicBezTo>
                      <a:pt x="20955" y="53435"/>
                      <a:pt x="19431" y="25051"/>
                      <a:pt x="26956" y="6191"/>
                    </a:cubicBezTo>
                    <a:cubicBezTo>
                      <a:pt x="18764" y="4382"/>
                      <a:pt x="10859" y="2191"/>
                      <a:pt x="3048" y="0"/>
                    </a:cubicBezTo>
                    <a:cubicBezTo>
                      <a:pt x="1619" y="4286"/>
                      <a:pt x="667" y="8954"/>
                      <a:pt x="0" y="1400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0" name="Vrije vorm: vorm 9309">
                <a:extLst>
                  <a:ext uri="{FF2B5EF4-FFF2-40B4-BE49-F238E27FC236}">
                    <a16:creationId xmlns:a16="http://schemas.microsoft.com/office/drawing/2014/main" id="{C844098A-C4F0-30F4-0108-82AD9D992C2C}"/>
                  </a:ext>
                </a:extLst>
              </p:cNvPr>
              <p:cNvSpPr/>
              <p:nvPr/>
            </p:nvSpPr>
            <p:spPr>
              <a:xfrm>
                <a:off x="10372446" y="1561020"/>
                <a:ext cx="47243" cy="172593"/>
              </a:xfrm>
              <a:custGeom>
                <a:avLst/>
                <a:gdLst>
                  <a:gd name="connsiteX0" fmla="*/ 22288 w 47243"/>
                  <a:gd name="connsiteY0" fmla="*/ 4667 h 172593"/>
                  <a:gd name="connsiteX1" fmla="*/ 1905 w 47243"/>
                  <a:gd name="connsiteY1" fmla="*/ 63818 h 172593"/>
                  <a:gd name="connsiteX2" fmla="*/ 0 w 47243"/>
                  <a:gd name="connsiteY2" fmla="*/ 108775 h 172593"/>
                  <a:gd name="connsiteX3" fmla="*/ 36004 w 47243"/>
                  <a:gd name="connsiteY3" fmla="*/ 172593 h 172593"/>
                  <a:gd name="connsiteX4" fmla="*/ 22003 w 47243"/>
                  <a:gd name="connsiteY4" fmla="*/ 144590 h 172593"/>
                  <a:gd name="connsiteX5" fmla="*/ 47244 w 47243"/>
                  <a:gd name="connsiteY5" fmla="*/ 18479 h 172593"/>
                  <a:gd name="connsiteX6" fmla="*/ 15812 w 47243"/>
                  <a:gd name="connsiteY6" fmla="*/ 0 h 172593"/>
                  <a:gd name="connsiteX7" fmla="*/ 15526 w 47243"/>
                  <a:gd name="connsiteY7" fmla="*/ 762 h 172593"/>
                  <a:gd name="connsiteX8" fmla="*/ 22479 w 47243"/>
                  <a:gd name="connsiteY8" fmla="*/ 4763 h 172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43" h="172593">
                    <a:moveTo>
                      <a:pt x="22288" y="4667"/>
                    </a:moveTo>
                    <a:cubicBezTo>
                      <a:pt x="11621" y="18098"/>
                      <a:pt x="5429" y="39624"/>
                      <a:pt x="1905" y="63818"/>
                    </a:cubicBezTo>
                    <a:cubicBezTo>
                      <a:pt x="571" y="78772"/>
                      <a:pt x="0" y="94107"/>
                      <a:pt x="0" y="108775"/>
                    </a:cubicBezTo>
                    <a:cubicBezTo>
                      <a:pt x="10096" y="130302"/>
                      <a:pt x="22288" y="152972"/>
                      <a:pt x="36004" y="172593"/>
                    </a:cubicBezTo>
                    <a:cubicBezTo>
                      <a:pt x="30956" y="163259"/>
                      <a:pt x="26289" y="153829"/>
                      <a:pt x="22003" y="144590"/>
                    </a:cubicBezTo>
                    <a:cubicBezTo>
                      <a:pt x="22003" y="97822"/>
                      <a:pt x="27051" y="43910"/>
                      <a:pt x="47244" y="18479"/>
                    </a:cubicBezTo>
                    <a:cubicBezTo>
                      <a:pt x="36195" y="12668"/>
                      <a:pt x="25813" y="6382"/>
                      <a:pt x="15812" y="0"/>
                    </a:cubicBezTo>
                    <a:cubicBezTo>
                      <a:pt x="15716" y="286"/>
                      <a:pt x="15621" y="476"/>
                      <a:pt x="15526" y="762"/>
                    </a:cubicBezTo>
                    <a:cubicBezTo>
                      <a:pt x="17907" y="2096"/>
                      <a:pt x="20098" y="3429"/>
                      <a:pt x="22479" y="47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1" name="Vrije vorm: vorm 9310">
                <a:extLst>
                  <a:ext uri="{FF2B5EF4-FFF2-40B4-BE49-F238E27FC236}">
                    <a16:creationId xmlns:a16="http://schemas.microsoft.com/office/drawing/2014/main" id="{AF6EFE4E-E995-9D01-49E0-10D0FD381964}"/>
                  </a:ext>
                </a:extLst>
              </p:cNvPr>
              <p:cNvSpPr/>
              <p:nvPr/>
            </p:nvSpPr>
            <p:spPr>
              <a:xfrm>
                <a:off x="10136512" y="1254029"/>
                <a:ext cx="44958" cy="78485"/>
              </a:xfrm>
              <a:custGeom>
                <a:avLst/>
                <a:gdLst>
                  <a:gd name="connsiteX0" fmla="*/ 44958 w 44958"/>
                  <a:gd name="connsiteY0" fmla="*/ 78391 h 78485"/>
                  <a:gd name="connsiteX1" fmla="*/ 6858 w 44958"/>
                  <a:gd name="connsiteY1" fmla="*/ 0 h 78485"/>
                  <a:gd name="connsiteX2" fmla="*/ 0 w 44958"/>
                  <a:gd name="connsiteY2" fmla="*/ 3429 h 78485"/>
                  <a:gd name="connsiteX3" fmla="*/ 44958 w 44958"/>
                  <a:gd name="connsiteY3" fmla="*/ 78486 h 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58" h="78485">
                    <a:moveTo>
                      <a:pt x="44958" y="78391"/>
                    </a:moveTo>
                    <a:cubicBezTo>
                      <a:pt x="27718" y="50102"/>
                      <a:pt x="12573" y="21527"/>
                      <a:pt x="6858" y="0"/>
                    </a:cubicBezTo>
                    <a:cubicBezTo>
                      <a:pt x="5239" y="1429"/>
                      <a:pt x="2858" y="2477"/>
                      <a:pt x="0" y="3429"/>
                    </a:cubicBezTo>
                    <a:cubicBezTo>
                      <a:pt x="12192" y="27622"/>
                      <a:pt x="28766" y="54388"/>
                      <a:pt x="44958" y="784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2" name="Vrije vorm: vorm 9311">
                <a:extLst>
                  <a:ext uri="{FF2B5EF4-FFF2-40B4-BE49-F238E27FC236}">
                    <a16:creationId xmlns:a16="http://schemas.microsoft.com/office/drawing/2014/main" id="{4C36550F-30DB-7F37-703E-F2A54650D30F}"/>
                  </a:ext>
                </a:extLst>
              </p:cNvPr>
              <p:cNvSpPr/>
              <p:nvPr/>
            </p:nvSpPr>
            <p:spPr>
              <a:xfrm>
                <a:off x="9412231" y="1781143"/>
                <a:ext cx="1056417" cy="705612"/>
              </a:xfrm>
              <a:custGeom>
                <a:avLst/>
                <a:gdLst>
                  <a:gd name="connsiteX0" fmla="*/ 1035558 w 1056417"/>
                  <a:gd name="connsiteY0" fmla="*/ 213550 h 705612"/>
                  <a:gd name="connsiteX1" fmla="*/ 997934 w 1056417"/>
                  <a:gd name="connsiteY1" fmla="*/ 115062 h 705612"/>
                  <a:gd name="connsiteX2" fmla="*/ 1056418 w 1056417"/>
                  <a:gd name="connsiteY2" fmla="*/ 30194 h 705612"/>
                  <a:gd name="connsiteX3" fmla="*/ 1026319 w 1056417"/>
                  <a:gd name="connsiteY3" fmla="*/ 0 h 705612"/>
                  <a:gd name="connsiteX4" fmla="*/ 1022318 w 1056417"/>
                  <a:gd name="connsiteY4" fmla="*/ 3905 h 705612"/>
                  <a:gd name="connsiteX5" fmla="*/ 1030700 w 1056417"/>
                  <a:gd name="connsiteY5" fmla="*/ 10668 h 705612"/>
                  <a:gd name="connsiteX6" fmla="*/ 977551 w 1056417"/>
                  <a:gd name="connsiteY6" fmla="*/ 84582 h 705612"/>
                  <a:gd name="connsiteX7" fmla="*/ 1013936 w 1056417"/>
                  <a:gd name="connsiteY7" fmla="*/ 176403 h 705612"/>
                  <a:gd name="connsiteX8" fmla="*/ 1003840 w 1056417"/>
                  <a:gd name="connsiteY8" fmla="*/ 180213 h 705612"/>
                  <a:gd name="connsiteX9" fmla="*/ 1010412 w 1056417"/>
                  <a:gd name="connsiteY9" fmla="*/ 189357 h 705612"/>
                  <a:gd name="connsiteX10" fmla="*/ 923258 w 1056417"/>
                  <a:gd name="connsiteY10" fmla="*/ 262795 h 705612"/>
                  <a:gd name="connsiteX11" fmla="*/ 917829 w 1056417"/>
                  <a:gd name="connsiteY11" fmla="*/ 294989 h 705612"/>
                  <a:gd name="connsiteX12" fmla="*/ 914686 w 1056417"/>
                  <a:gd name="connsiteY12" fmla="*/ 388334 h 705612"/>
                  <a:gd name="connsiteX13" fmla="*/ 912590 w 1056417"/>
                  <a:gd name="connsiteY13" fmla="*/ 388906 h 705612"/>
                  <a:gd name="connsiteX14" fmla="*/ 913257 w 1056417"/>
                  <a:gd name="connsiteY14" fmla="*/ 397097 h 705612"/>
                  <a:gd name="connsiteX15" fmla="*/ 814578 w 1056417"/>
                  <a:gd name="connsiteY15" fmla="*/ 441008 h 705612"/>
                  <a:gd name="connsiteX16" fmla="*/ 785432 w 1056417"/>
                  <a:gd name="connsiteY16" fmla="*/ 527113 h 705612"/>
                  <a:gd name="connsiteX17" fmla="*/ 649796 w 1056417"/>
                  <a:gd name="connsiteY17" fmla="*/ 549402 h 705612"/>
                  <a:gd name="connsiteX18" fmla="*/ 579882 w 1056417"/>
                  <a:gd name="connsiteY18" fmla="*/ 638270 h 705612"/>
                  <a:gd name="connsiteX19" fmla="*/ 460915 w 1056417"/>
                  <a:gd name="connsiteY19" fmla="*/ 614172 h 705612"/>
                  <a:gd name="connsiteX20" fmla="*/ 393287 w 1056417"/>
                  <a:gd name="connsiteY20" fmla="*/ 668655 h 705612"/>
                  <a:gd name="connsiteX21" fmla="*/ 382715 w 1056417"/>
                  <a:gd name="connsiteY21" fmla="*/ 662369 h 705612"/>
                  <a:gd name="connsiteX22" fmla="*/ 383572 w 1056417"/>
                  <a:gd name="connsiteY22" fmla="*/ 665417 h 705612"/>
                  <a:gd name="connsiteX23" fmla="*/ 288893 w 1056417"/>
                  <a:gd name="connsiteY23" fmla="*/ 616553 h 705612"/>
                  <a:gd name="connsiteX24" fmla="*/ 178784 w 1056417"/>
                  <a:gd name="connsiteY24" fmla="*/ 641509 h 705612"/>
                  <a:gd name="connsiteX25" fmla="*/ 180499 w 1056417"/>
                  <a:gd name="connsiteY25" fmla="*/ 632936 h 705612"/>
                  <a:gd name="connsiteX26" fmla="*/ 164497 w 1056417"/>
                  <a:gd name="connsiteY26" fmla="*/ 637699 h 705612"/>
                  <a:gd name="connsiteX27" fmla="*/ 114586 w 1056417"/>
                  <a:gd name="connsiteY27" fmla="*/ 570452 h 705612"/>
                  <a:gd name="connsiteX28" fmla="*/ 4191 w 1056417"/>
                  <a:gd name="connsiteY28" fmla="*/ 565309 h 705612"/>
                  <a:gd name="connsiteX29" fmla="*/ 8001 w 1056417"/>
                  <a:gd name="connsiteY29" fmla="*/ 559594 h 705612"/>
                  <a:gd name="connsiteX30" fmla="*/ 0 w 1056417"/>
                  <a:gd name="connsiteY30" fmla="*/ 559689 h 705612"/>
                  <a:gd name="connsiteX31" fmla="*/ 6001 w 1056417"/>
                  <a:gd name="connsiteY31" fmla="*/ 599980 h 705612"/>
                  <a:gd name="connsiteX32" fmla="*/ 129731 w 1056417"/>
                  <a:gd name="connsiteY32" fmla="*/ 606362 h 705612"/>
                  <a:gd name="connsiteX33" fmla="*/ 184499 w 1056417"/>
                  <a:gd name="connsiteY33" fmla="*/ 677990 h 705612"/>
                  <a:gd name="connsiteX34" fmla="*/ 298704 w 1056417"/>
                  <a:gd name="connsiteY34" fmla="*/ 652082 h 705612"/>
                  <a:gd name="connsiteX35" fmla="*/ 403860 w 1056417"/>
                  <a:gd name="connsiteY35" fmla="*/ 705612 h 705612"/>
                  <a:gd name="connsiteX36" fmla="*/ 473107 w 1056417"/>
                  <a:gd name="connsiteY36" fmla="*/ 649605 h 705612"/>
                  <a:gd name="connsiteX37" fmla="*/ 594836 w 1056417"/>
                  <a:gd name="connsiteY37" fmla="*/ 674180 h 705612"/>
                  <a:gd name="connsiteX38" fmla="*/ 666464 w 1056417"/>
                  <a:gd name="connsiteY38" fmla="*/ 582930 h 705612"/>
                  <a:gd name="connsiteX39" fmla="*/ 805243 w 1056417"/>
                  <a:gd name="connsiteY39" fmla="*/ 559975 h 705612"/>
                  <a:gd name="connsiteX40" fmla="*/ 835152 w 1056417"/>
                  <a:gd name="connsiteY40" fmla="*/ 471678 h 705612"/>
                  <a:gd name="connsiteX41" fmla="*/ 936117 w 1056417"/>
                  <a:gd name="connsiteY41" fmla="*/ 426625 h 705612"/>
                  <a:gd name="connsiteX42" fmla="*/ 946499 w 1056417"/>
                  <a:gd name="connsiteY42" fmla="*/ 288893 h 705612"/>
                  <a:gd name="connsiteX43" fmla="*/ 1035749 w 1056417"/>
                  <a:gd name="connsiteY43" fmla="*/ 213455 h 7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056417" h="705612">
                    <a:moveTo>
                      <a:pt x="1035558" y="213550"/>
                    </a:moveTo>
                    <a:cubicBezTo>
                      <a:pt x="1016699" y="190214"/>
                      <a:pt x="1005078" y="152210"/>
                      <a:pt x="997934" y="115062"/>
                    </a:cubicBezTo>
                    <a:cubicBezTo>
                      <a:pt x="1013555" y="79248"/>
                      <a:pt x="1033653" y="44387"/>
                      <a:pt x="1056418" y="30194"/>
                    </a:cubicBezTo>
                    <a:cubicBezTo>
                      <a:pt x="1045845" y="22670"/>
                      <a:pt x="1035749" y="12192"/>
                      <a:pt x="1026319" y="0"/>
                    </a:cubicBezTo>
                    <a:cubicBezTo>
                      <a:pt x="1024985" y="1143"/>
                      <a:pt x="1023652" y="2572"/>
                      <a:pt x="1022318" y="3905"/>
                    </a:cubicBezTo>
                    <a:cubicBezTo>
                      <a:pt x="1025081" y="6287"/>
                      <a:pt x="1027843" y="8668"/>
                      <a:pt x="1030700" y="10668"/>
                    </a:cubicBezTo>
                    <a:cubicBezTo>
                      <a:pt x="1010317" y="23336"/>
                      <a:pt x="992219" y="52864"/>
                      <a:pt x="977551" y="84582"/>
                    </a:cubicBezTo>
                    <a:cubicBezTo>
                      <a:pt x="984790" y="119539"/>
                      <a:pt x="996125" y="154496"/>
                      <a:pt x="1013936" y="176403"/>
                    </a:cubicBezTo>
                    <a:cubicBezTo>
                      <a:pt x="1010603" y="177356"/>
                      <a:pt x="1007269" y="178689"/>
                      <a:pt x="1003840" y="180213"/>
                    </a:cubicBezTo>
                    <a:cubicBezTo>
                      <a:pt x="1005935" y="183452"/>
                      <a:pt x="1008126" y="186500"/>
                      <a:pt x="1010412" y="189357"/>
                    </a:cubicBezTo>
                    <a:cubicBezTo>
                      <a:pt x="982028" y="197453"/>
                      <a:pt x="949833" y="230029"/>
                      <a:pt x="923258" y="262795"/>
                    </a:cubicBezTo>
                    <a:cubicBezTo>
                      <a:pt x="921353" y="272987"/>
                      <a:pt x="919448" y="283845"/>
                      <a:pt x="917829" y="294989"/>
                    </a:cubicBezTo>
                    <a:cubicBezTo>
                      <a:pt x="913543" y="327089"/>
                      <a:pt x="911257" y="360712"/>
                      <a:pt x="914686" y="388334"/>
                    </a:cubicBezTo>
                    <a:cubicBezTo>
                      <a:pt x="914019" y="388525"/>
                      <a:pt x="913257" y="388715"/>
                      <a:pt x="912590" y="388906"/>
                    </a:cubicBezTo>
                    <a:cubicBezTo>
                      <a:pt x="912781" y="391668"/>
                      <a:pt x="912971" y="394430"/>
                      <a:pt x="913257" y="397097"/>
                    </a:cubicBezTo>
                    <a:cubicBezTo>
                      <a:pt x="885254" y="403765"/>
                      <a:pt x="849821" y="421481"/>
                      <a:pt x="814578" y="441008"/>
                    </a:cubicBezTo>
                    <a:cubicBezTo>
                      <a:pt x="801529" y="469773"/>
                      <a:pt x="790004" y="500539"/>
                      <a:pt x="785432" y="527113"/>
                    </a:cubicBezTo>
                    <a:cubicBezTo>
                      <a:pt x="749713" y="525780"/>
                      <a:pt x="698373" y="537401"/>
                      <a:pt x="649796" y="549402"/>
                    </a:cubicBezTo>
                    <a:cubicBezTo>
                      <a:pt x="607981" y="584263"/>
                      <a:pt x="566833" y="624269"/>
                      <a:pt x="579882" y="638270"/>
                    </a:cubicBezTo>
                    <a:cubicBezTo>
                      <a:pt x="540353" y="626269"/>
                      <a:pt x="497586" y="618839"/>
                      <a:pt x="460915" y="614172"/>
                    </a:cubicBezTo>
                    <a:cubicBezTo>
                      <a:pt x="420243" y="633603"/>
                      <a:pt x="386239" y="654749"/>
                      <a:pt x="393287" y="668655"/>
                    </a:cubicBezTo>
                    <a:cubicBezTo>
                      <a:pt x="389858" y="666464"/>
                      <a:pt x="386239" y="664464"/>
                      <a:pt x="382715" y="662369"/>
                    </a:cubicBezTo>
                    <a:cubicBezTo>
                      <a:pt x="382810" y="663416"/>
                      <a:pt x="383096" y="664464"/>
                      <a:pt x="383572" y="665417"/>
                    </a:cubicBezTo>
                    <a:cubicBezTo>
                      <a:pt x="353282" y="646271"/>
                      <a:pt x="319850" y="629984"/>
                      <a:pt x="288893" y="616553"/>
                    </a:cubicBezTo>
                    <a:cubicBezTo>
                      <a:pt x="254222" y="621792"/>
                      <a:pt x="214979" y="629603"/>
                      <a:pt x="178784" y="641509"/>
                    </a:cubicBezTo>
                    <a:cubicBezTo>
                      <a:pt x="180689" y="639223"/>
                      <a:pt x="181166" y="636365"/>
                      <a:pt x="180499" y="632936"/>
                    </a:cubicBezTo>
                    <a:cubicBezTo>
                      <a:pt x="175165" y="634460"/>
                      <a:pt x="169736" y="635984"/>
                      <a:pt x="164497" y="637699"/>
                    </a:cubicBezTo>
                    <a:cubicBezTo>
                      <a:pt x="174212" y="626269"/>
                      <a:pt x="148209" y="598742"/>
                      <a:pt x="114586" y="570452"/>
                    </a:cubicBezTo>
                    <a:cubicBezTo>
                      <a:pt x="80296" y="566452"/>
                      <a:pt x="41529" y="563690"/>
                      <a:pt x="4191" y="565309"/>
                    </a:cubicBezTo>
                    <a:cubicBezTo>
                      <a:pt x="6191" y="563975"/>
                      <a:pt x="7430" y="562070"/>
                      <a:pt x="8001" y="559594"/>
                    </a:cubicBezTo>
                    <a:cubicBezTo>
                      <a:pt x="5334" y="559594"/>
                      <a:pt x="2667" y="559594"/>
                      <a:pt x="0" y="559689"/>
                    </a:cubicBezTo>
                    <a:cubicBezTo>
                      <a:pt x="10192" y="579406"/>
                      <a:pt x="14097" y="594646"/>
                      <a:pt x="6001" y="599980"/>
                    </a:cubicBezTo>
                    <a:cubicBezTo>
                      <a:pt x="48006" y="598075"/>
                      <a:pt x="92202" y="601599"/>
                      <a:pt x="129731" y="606362"/>
                    </a:cubicBezTo>
                    <a:cubicBezTo>
                      <a:pt x="165640" y="636080"/>
                      <a:pt x="194691" y="665893"/>
                      <a:pt x="184499" y="677990"/>
                    </a:cubicBezTo>
                    <a:cubicBezTo>
                      <a:pt x="222028" y="665607"/>
                      <a:pt x="262795" y="657511"/>
                      <a:pt x="298704" y="652082"/>
                    </a:cubicBezTo>
                    <a:cubicBezTo>
                      <a:pt x="332327" y="666274"/>
                      <a:pt x="370142" y="684276"/>
                      <a:pt x="403860" y="705612"/>
                    </a:cubicBezTo>
                    <a:cubicBezTo>
                      <a:pt x="396621" y="691325"/>
                      <a:pt x="431483" y="669608"/>
                      <a:pt x="473107" y="649605"/>
                    </a:cubicBezTo>
                    <a:cubicBezTo>
                      <a:pt x="510635" y="654272"/>
                      <a:pt x="554355" y="661892"/>
                      <a:pt x="594836" y="674180"/>
                    </a:cubicBezTo>
                    <a:cubicBezTo>
                      <a:pt x="581597" y="659892"/>
                      <a:pt x="623697" y="618744"/>
                      <a:pt x="666464" y="582930"/>
                    </a:cubicBezTo>
                    <a:cubicBezTo>
                      <a:pt x="716185" y="570643"/>
                      <a:pt x="768763" y="558641"/>
                      <a:pt x="805243" y="559975"/>
                    </a:cubicBezTo>
                    <a:cubicBezTo>
                      <a:pt x="809911" y="532733"/>
                      <a:pt x="821722" y="501205"/>
                      <a:pt x="835152" y="471678"/>
                    </a:cubicBezTo>
                    <a:cubicBezTo>
                      <a:pt x="871252" y="451580"/>
                      <a:pt x="907542" y="433388"/>
                      <a:pt x="936117" y="426625"/>
                    </a:cubicBezTo>
                    <a:cubicBezTo>
                      <a:pt x="931164" y="385763"/>
                      <a:pt x="938403" y="331756"/>
                      <a:pt x="946499" y="288893"/>
                    </a:cubicBezTo>
                    <a:cubicBezTo>
                      <a:pt x="973646" y="255175"/>
                      <a:pt x="1006697" y="221742"/>
                      <a:pt x="1035749" y="21345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3" name="Vrije vorm: vorm 9312">
                <a:extLst>
                  <a:ext uri="{FF2B5EF4-FFF2-40B4-BE49-F238E27FC236}">
                    <a16:creationId xmlns:a16="http://schemas.microsoft.com/office/drawing/2014/main" id="{A0EE9817-CECA-E623-EF2F-EC7A851ECF7B}"/>
                  </a:ext>
                </a:extLst>
              </p:cNvPr>
              <p:cNvSpPr/>
              <p:nvPr/>
            </p:nvSpPr>
            <p:spPr>
              <a:xfrm>
                <a:off x="9113717" y="1639506"/>
                <a:ext cx="3714" cy="5333"/>
              </a:xfrm>
              <a:custGeom>
                <a:avLst/>
                <a:gdLst>
                  <a:gd name="connsiteX0" fmla="*/ 0 w 3714"/>
                  <a:gd name="connsiteY0" fmla="*/ 857 h 5333"/>
                  <a:gd name="connsiteX1" fmla="*/ 3715 w 3714"/>
                  <a:gd name="connsiteY1" fmla="*/ 5334 h 5333"/>
                  <a:gd name="connsiteX2" fmla="*/ 1810 w 3714"/>
                  <a:gd name="connsiteY2" fmla="*/ 0 h 5333"/>
                  <a:gd name="connsiteX3" fmla="*/ 0 w 3714"/>
                  <a:gd name="connsiteY3" fmla="*/ 857 h 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4" h="5333">
                    <a:moveTo>
                      <a:pt x="0" y="857"/>
                    </a:moveTo>
                    <a:cubicBezTo>
                      <a:pt x="1333" y="2191"/>
                      <a:pt x="2477" y="3810"/>
                      <a:pt x="3715" y="5334"/>
                    </a:cubicBezTo>
                    <a:cubicBezTo>
                      <a:pt x="3143" y="3524"/>
                      <a:pt x="2477" y="1810"/>
                      <a:pt x="1810" y="0"/>
                    </a:cubicBezTo>
                    <a:cubicBezTo>
                      <a:pt x="1238" y="286"/>
                      <a:pt x="571" y="667"/>
                      <a:pt x="0" y="85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4" name="Vrije vorm: vorm 9313">
                <a:extLst>
                  <a:ext uri="{FF2B5EF4-FFF2-40B4-BE49-F238E27FC236}">
                    <a16:creationId xmlns:a16="http://schemas.microsoft.com/office/drawing/2014/main" id="{DF454D65-36FC-F507-14CD-AE6B8BB8D80E}"/>
                  </a:ext>
                </a:extLst>
              </p:cNvPr>
              <p:cNvSpPr/>
              <p:nvPr/>
            </p:nvSpPr>
            <p:spPr>
              <a:xfrm>
                <a:off x="9141911" y="2030888"/>
                <a:ext cx="69341" cy="76676"/>
              </a:xfrm>
              <a:custGeom>
                <a:avLst/>
                <a:gdLst>
                  <a:gd name="connsiteX0" fmla="*/ 7239 w 69341"/>
                  <a:gd name="connsiteY0" fmla="*/ 0 h 76676"/>
                  <a:gd name="connsiteX1" fmla="*/ 0 w 69341"/>
                  <a:gd name="connsiteY1" fmla="*/ 24765 h 76676"/>
                  <a:gd name="connsiteX2" fmla="*/ 69342 w 69341"/>
                  <a:gd name="connsiteY2" fmla="*/ 76676 h 76676"/>
                  <a:gd name="connsiteX3" fmla="*/ 7239 w 69341"/>
                  <a:gd name="connsiteY3" fmla="*/ 0 h 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41" h="76676">
                    <a:moveTo>
                      <a:pt x="7239" y="0"/>
                    </a:moveTo>
                    <a:cubicBezTo>
                      <a:pt x="5143" y="8668"/>
                      <a:pt x="2762" y="17145"/>
                      <a:pt x="0" y="24765"/>
                    </a:cubicBezTo>
                    <a:cubicBezTo>
                      <a:pt x="20955" y="35719"/>
                      <a:pt x="44958" y="54864"/>
                      <a:pt x="69342" y="76676"/>
                    </a:cubicBezTo>
                    <a:cubicBezTo>
                      <a:pt x="57436" y="45625"/>
                      <a:pt x="35528" y="18193"/>
                      <a:pt x="7239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5" name="Vrije vorm: vorm 9314">
                <a:extLst>
                  <a:ext uri="{FF2B5EF4-FFF2-40B4-BE49-F238E27FC236}">
                    <a16:creationId xmlns:a16="http://schemas.microsoft.com/office/drawing/2014/main" id="{ADE38C41-1207-A602-418E-A78B1707CF8F}"/>
                  </a:ext>
                </a:extLst>
              </p:cNvPr>
              <p:cNvSpPr/>
              <p:nvPr/>
            </p:nvSpPr>
            <p:spPr>
              <a:xfrm>
                <a:off x="9238685" y="2186527"/>
                <a:ext cx="162020" cy="134112"/>
              </a:xfrm>
              <a:custGeom>
                <a:avLst/>
                <a:gdLst>
                  <a:gd name="connsiteX0" fmla="*/ 110299 w 162020"/>
                  <a:gd name="connsiteY0" fmla="*/ 48482 h 134112"/>
                  <a:gd name="connsiteX1" fmla="*/ 0 w 162020"/>
                  <a:gd name="connsiteY1" fmla="*/ 0 h 134112"/>
                  <a:gd name="connsiteX2" fmla="*/ 667 w 162020"/>
                  <a:gd name="connsiteY2" fmla="*/ 31337 h 134112"/>
                  <a:gd name="connsiteX3" fmla="*/ 130397 w 162020"/>
                  <a:gd name="connsiteY3" fmla="*/ 88106 h 134112"/>
                  <a:gd name="connsiteX4" fmla="*/ 162020 w 162020"/>
                  <a:gd name="connsiteY4" fmla="*/ 134112 h 134112"/>
                  <a:gd name="connsiteX5" fmla="*/ 110395 w 162020"/>
                  <a:gd name="connsiteY5" fmla="*/ 48387 h 134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20" h="134112">
                    <a:moveTo>
                      <a:pt x="110299" y="48482"/>
                    </a:moveTo>
                    <a:cubicBezTo>
                      <a:pt x="101155" y="43625"/>
                      <a:pt x="33338" y="14859"/>
                      <a:pt x="0" y="0"/>
                    </a:cubicBezTo>
                    <a:cubicBezTo>
                      <a:pt x="762" y="10858"/>
                      <a:pt x="1143" y="21527"/>
                      <a:pt x="667" y="31337"/>
                    </a:cubicBezTo>
                    <a:cubicBezTo>
                      <a:pt x="36481" y="39053"/>
                      <a:pt x="84772" y="63817"/>
                      <a:pt x="130397" y="88106"/>
                    </a:cubicBezTo>
                    <a:cubicBezTo>
                      <a:pt x="141732" y="103442"/>
                      <a:pt x="152876" y="119348"/>
                      <a:pt x="162020" y="134112"/>
                    </a:cubicBezTo>
                    <a:cubicBezTo>
                      <a:pt x="155543" y="112776"/>
                      <a:pt x="133445" y="79438"/>
                      <a:pt x="110395" y="4838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6" name="Vrije vorm: vorm 9315">
                <a:extLst>
                  <a:ext uri="{FF2B5EF4-FFF2-40B4-BE49-F238E27FC236}">
                    <a16:creationId xmlns:a16="http://schemas.microsoft.com/office/drawing/2014/main" id="{F98DF0CF-C302-7C7C-0138-A7425F289D68}"/>
                  </a:ext>
                </a:extLst>
              </p:cNvPr>
              <p:cNvSpPr/>
              <p:nvPr/>
            </p:nvSpPr>
            <p:spPr>
              <a:xfrm>
                <a:off x="9092857" y="1814957"/>
                <a:ext cx="33432" cy="41719"/>
              </a:xfrm>
              <a:custGeom>
                <a:avLst/>
                <a:gdLst>
                  <a:gd name="connsiteX0" fmla="*/ 9906 w 33432"/>
                  <a:gd name="connsiteY0" fmla="*/ 0 h 41719"/>
                  <a:gd name="connsiteX1" fmla="*/ 0 w 33432"/>
                  <a:gd name="connsiteY1" fmla="*/ 8763 h 41719"/>
                  <a:gd name="connsiteX2" fmla="*/ 33433 w 33432"/>
                  <a:gd name="connsiteY2" fmla="*/ 41719 h 41719"/>
                  <a:gd name="connsiteX3" fmla="*/ 9906 w 33432"/>
                  <a:gd name="connsiteY3" fmla="*/ 0 h 4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32" h="41719">
                    <a:moveTo>
                      <a:pt x="9906" y="0"/>
                    </a:moveTo>
                    <a:cubicBezTo>
                      <a:pt x="6668" y="3238"/>
                      <a:pt x="3334" y="6191"/>
                      <a:pt x="0" y="8763"/>
                    </a:cubicBezTo>
                    <a:cubicBezTo>
                      <a:pt x="11621" y="15526"/>
                      <a:pt x="22860" y="27337"/>
                      <a:pt x="33433" y="41719"/>
                    </a:cubicBezTo>
                    <a:cubicBezTo>
                      <a:pt x="27337" y="26956"/>
                      <a:pt x="19526" y="12859"/>
                      <a:pt x="9906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7" name="Vrije vorm: vorm 9316">
                <a:extLst>
                  <a:ext uri="{FF2B5EF4-FFF2-40B4-BE49-F238E27FC236}">
                    <a16:creationId xmlns:a16="http://schemas.microsoft.com/office/drawing/2014/main" id="{87FA3261-1012-5E11-C5B1-B2B60855D70F}"/>
                  </a:ext>
                </a:extLst>
              </p:cNvPr>
              <p:cNvSpPr/>
              <p:nvPr/>
            </p:nvSpPr>
            <p:spPr>
              <a:xfrm>
                <a:off x="9213349" y="1425765"/>
                <a:ext cx="9399" cy="84296"/>
              </a:xfrm>
              <a:custGeom>
                <a:avLst/>
                <a:gdLst>
                  <a:gd name="connsiteX0" fmla="*/ 0 w 9399"/>
                  <a:gd name="connsiteY0" fmla="*/ 1524 h 84296"/>
                  <a:gd name="connsiteX1" fmla="*/ 4763 w 9399"/>
                  <a:gd name="connsiteY1" fmla="*/ 84296 h 84296"/>
                  <a:gd name="connsiteX2" fmla="*/ 5239 w 9399"/>
                  <a:gd name="connsiteY2" fmla="*/ 0 h 84296"/>
                  <a:gd name="connsiteX3" fmla="*/ 0 w 9399"/>
                  <a:gd name="connsiteY3" fmla="*/ 1429 h 8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99" h="84296">
                    <a:moveTo>
                      <a:pt x="0" y="1524"/>
                    </a:moveTo>
                    <a:cubicBezTo>
                      <a:pt x="9334" y="21526"/>
                      <a:pt x="9049" y="52388"/>
                      <a:pt x="4763" y="84296"/>
                    </a:cubicBezTo>
                    <a:cubicBezTo>
                      <a:pt x="9906" y="53340"/>
                      <a:pt x="11716" y="22289"/>
                      <a:pt x="5239" y="0"/>
                    </a:cubicBezTo>
                    <a:cubicBezTo>
                      <a:pt x="3429" y="476"/>
                      <a:pt x="1810" y="1048"/>
                      <a:pt x="0" y="1429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8" name="Vrije vorm: vorm 9317">
                <a:extLst>
                  <a:ext uri="{FF2B5EF4-FFF2-40B4-BE49-F238E27FC236}">
                    <a16:creationId xmlns:a16="http://schemas.microsoft.com/office/drawing/2014/main" id="{F62778BE-DA20-5821-B535-8BE15D7F8E8C}"/>
                  </a:ext>
                </a:extLst>
              </p:cNvPr>
              <p:cNvSpPr/>
              <p:nvPr/>
            </p:nvSpPr>
            <p:spPr>
              <a:xfrm>
                <a:off x="9744368" y="1148302"/>
                <a:ext cx="95631" cy="50768"/>
              </a:xfrm>
              <a:custGeom>
                <a:avLst/>
                <a:gdLst>
                  <a:gd name="connsiteX0" fmla="*/ 95536 w 95631"/>
                  <a:gd name="connsiteY0" fmla="*/ 50768 h 50768"/>
                  <a:gd name="connsiteX1" fmla="*/ 1143 w 95631"/>
                  <a:gd name="connsiteY1" fmla="*/ 0 h 50768"/>
                  <a:gd name="connsiteX2" fmla="*/ 0 w 95631"/>
                  <a:gd name="connsiteY2" fmla="*/ 3048 h 50768"/>
                  <a:gd name="connsiteX3" fmla="*/ 95155 w 95631"/>
                  <a:gd name="connsiteY3" fmla="*/ 50768 h 50768"/>
                  <a:gd name="connsiteX4" fmla="*/ 95631 w 95631"/>
                  <a:gd name="connsiteY4" fmla="*/ 50768 h 5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31" h="50768">
                    <a:moveTo>
                      <a:pt x="95536" y="50768"/>
                    </a:moveTo>
                    <a:cubicBezTo>
                      <a:pt x="61722" y="36957"/>
                      <a:pt x="26003" y="19526"/>
                      <a:pt x="1143" y="0"/>
                    </a:cubicBezTo>
                    <a:cubicBezTo>
                      <a:pt x="952" y="1048"/>
                      <a:pt x="381" y="2095"/>
                      <a:pt x="0" y="3048"/>
                    </a:cubicBezTo>
                    <a:cubicBezTo>
                      <a:pt x="26670" y="21717"/>
                      <a:pt x="62579" y="38100"/>
                      <a:pt x="95155" y="50768"/>
                    </a:cubicBezTo>
                    <a:cubicBezTo>
                      <a:pt x="95345" y="50768"/>
                      <a:pt x="95440" y="50768"/>
                      <a:pt x="95631" y="50768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19" name="Vrije vorm: vorm 9318">
                <a:extLst>
                  <a:ext uri="{FF2B5EF4-FFF2-40B4-BE49-F238E27FC236}">
                    <a16:creationId xmlns:a16="http://schemas.microsoft.com/office/drawing/2014/main" id="{F6B812EE-0AB5-F76C-291E-BB3632E36DEA}"/>
                  </a:ext>
                </a:extLst>
              </p:cNvPr>
              <p:cNvSpPr/>
              <p:nvPr/>
            </p:nvSpPr>
            <p:spPr>
              <a:xfrm>
                <a:off x="10370160" y="1624838"/>
                <a:ext cx="68389" cy="160115"/>
              </a:xfrm>
              <a:custGeom>
                <a:avLst/>
                <a:gdLst>
                  <a:gd name="connsiteX0" fmla="*/ 2286 w 68389"/>
                  <a:gd name="connsiteY0" fmla="*/ 44958 h 160115"/>
                  <a:gd name="connsiteX1" fmla="*/ 4191 w 68389"/>
                  <a:gd name="connsiteY1" fmla="*/ 0 h 160115"/>
                  <a:gd name="connsiteX2" fmla="*/ 0 w 68389"/>
                  <a:gd name="connsiteY2" fmla="*/ 63817 h 160115"/>
                  <a:gd name="connsiteX3" fmla="*/ 64389 w 68389"/>
                  <a:gd name="connsiteY3" fmla="*/ 160115 h 160115"/>
                  <a:gd name="connsiteX4" fmla="*/ 68390 w 68389"/>
                  <a:gd name="connsiteY4" fmla="*/ 156210 h 160115"/>
                  <a:gd name="connsiteX5" fmla="*/ 38195 w 68389"/>
                  <a:gd name="connsiteY5" fmla="*/ 108680 h 160115"/>
                  <a:gd name="connsiteX6" fmla="*/ 2191 w 68389"/>
                  <a:gd name="connsiteY6" fmla="*/ 44863 h 16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389" h="160115">
                    <a:moveTo>
                      <a:pt x="2286" y="44958"/>
                    </a:moveTo>
                    <a:cubicBezTo>
                      <a:pt x="2286" y="30290"/>
                      <a:pt x="2858" y="14954"/>
                      <a:pt x="4191" y="0"/>
                    </a:cubicBezTo>
                    <a:cubicBezTo>
                      <a:pt x="1143" y="20574"/>
                      <a:pt x="0" y="42863"/>
                      <a:pt x="0" y="63817"/>
                    </a:cubicBezTo>
                    <a:cubicBezTo>
                      <a:pt x="16574" y="99250"/>
                      <a:pt x="38862" y="137827"/>
                      <a:pt x="64389" y="160115"/>
                    </a:cubicBezTo>
                    <a:cubicBezTo>
                      <a:pt x="65723" y="158782"/>
                      <a:pt x="67056" y="157448"/>
                      <a:pt x="68390" y="156210"/>
                    </a:cubicBezTo>
                    <a:cubicBezTo>
                      <a:pt x="57341" y="142018"/>
                      <a:pt x="47244" y="125635"/>
                      <a:pt x="38195" y="108680"/>
                    </a:cubicBezTo>
                    <a:cubicBezTo>
                      <a:pt x="24479" y="88963"/>
                      <a:pt x="12287" y="66389"/>
                      <a:pt x="2191" y="448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0" name="Vrije vorm: vorm 9319">
                <a:extLst>
                  <a:ext uri="{FF2B5EF4-FFF2-40B4-BE49-F238E27FC236}">
                    <a16:creationId xmlns:a16="http://schemas.microsoft.com/office/drawing/2014/main" id="{977C9643-8F6F-98F0-E5B2-7437CB89D218}"/>
                  </a:ext>
                </a:extLst>
              </p:cNvPr>
              <p:cNvSpPr/>
              <p:nvPr/>
            </p:nvSpPr>
            <p:spPr>
              <a:xfrm>
                <a:off x="10385781" y="1865725"/>
                <a:ext cx="40385" cy="95630"/>
              </a:xfrm>
              <a:custGeom>
                <a:avLst/>
                <a:gdLst>
                  <a:gd name="connsiteX0" fmla="*/ 30289 w 40385"/>
                  <a:gd name="connsiteY0" fmla="*/ 95631 h 95630"/>
                  <a:gd name="connsiteX1" fmla="*/ 40386 w 40385"/>
                  <a:gd name="connsiteY1" fmla="*/ 91821 h 95630"/>
                  <a:gd name="connsiteX2" fmla="*/ 4001 w 40385"/>
                  <a:gd name="connsiteY2" fmla="*/ 0 h 95630"/>
                  <a:gd name="connsiteX3" fmla="*/ 0 w 40385"/>
                  <a:gd name="connsiteY3" fmla="*/ 8668 h 95630"/>
                  <a:gd name="connsiteX4" fmla="*/ 30289 w 40385"/>
                  <a:gd name="connsiteY4" fmla="*/ 95536 h 9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85" h="95630">
                    <a:moveTo>
                      <a:pt x="30289" y="95631"/>
                    </a:moveTo>
                    <a:cubicBezTo>
                      <a:pt x="33719" y="94107"/>
                      <a:pt x="37052" y="92773"/>
                      <a:pt x="40386" y="91821"/>
                    </a:cubicBezTo>
                    <a:cubicBezTo>
                      <a:pt x="22574" y="69913"/>
                      <a:pt x="11239" y="34957"/>
                      <a:pt x="4001" y="0"/>
                    </a:cubicBezTo>
                    <a:cubicBezTo>
                      <a:pt x="2667" y="2857"/>
                      <a:pt x="1334" y="5810"/>
                      <a:pt x="0" y="8668"/>
                    </a:cubicBezTo>
                    <a:cubicBezTo>
                      <a:pt x="6191" y="40386"/>
                      <a:pt x="15621" y="72771"/>
                      <a:pt x="30289" y="9553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1" name="Vrije vorm: vorm 9320">
                <a:extLst>
                  <a:ext uri="{FF2B5EF4-FFF2-40B4-BE49-F238E27FC236}">
                    <a16:creationId xmlns:a16="http://schemas.microsoft.com/office/drawing/2014/main" id="{94C7703B-FE4A-DAB9-DBB2-4426092708CE}"/>
                  </a:ext>
                </a:extLst>
              </p:cNvPr>
              <p:cNvSpPr/>
              <p:nvPr/>
            </p:nvSpPr>
            <p:spPr>
              <a:xfrm>
                <a:off x="9700934" y="2397506"/>
                <a:ext cx="94678" cy="49053"/>
              </a:xfrm>
              <a:custGeom>
                <a:avLst/>
                <a:gdLst>
                  <a:gd name="connsiteX0" fmla="*/ 0 w 94678"/>
                  <a:gd name="connsiteY0" fmla="*/ 190 h 49053"/>
                  <a:gd name="connsiteX1" fmla="*/ 94678 w 94678"/>
                  <a:gd name="connsiteY1" fmla="*/ 49054 h 49053"/>
                  <a:gd name="connsiteX2" fmla="*/ 93821 w 94678"/>
                  <a:gd name="connsiteY2" fmla="*/ 46006 h 49053"/>
                  <a:gd name="connsiteX3" fmla="*/ 1524 w 94678"/>
                  <a:gd name="connsiteY3" fmla="*/ 0 h 49053"/>
                  <a:gd name="connsiteX4" fmla="*/ 0 w 94678"/>
                  <a:gd name="connsiteY4" fmla="*/ 286 h 49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78" h="49053">
                    <a:moveTo>
                      <a:pt x="0" y="190"/>
                    </a:moveTo>
                    <a:cubicBezTo>
                      <a:pt x="30861" y="13621"/>
                      <a:pt x="64294" y="29908"/>
                      <a:pt x="94678" y="49054"/>
                    </a:cubicBezTo>
                    <a:cubicBezTo>
                      <a:pt x="94202" y="48101"/>
                      <a:pt x="93917" y="47053"/>
                      <a:pt x="93821" y="46006"/>
                    </a:cubicBezTo>
                    <a:cubicBezTo>
                      <a:pt x="63627" y="27908"/>
                      <a:pt x="31051" y="12382"/>
                      <a:pt x="1524" y="0"/>
                    </a:cubicBezTo>
                    <a:cubicBezTo>
                      <a:pt x="1048" y="0"/>
                      <a:pt x="476" y="190"/>
                      <a:pt x="0" y="2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2" name="Vrije vorm: vorm 9321">
                <a:extLst>
                  <a:ext uri="{FF2B5EF4-FFF2-40B4-BE49-F238E27FC236}">
                    <a16:creationId xmlns:a16="http://schemas.microsoft.com/office/drawing/2014/main" id="{124DE12C-808C-F9B4-E8AC-493908398840}"/>
                  </a:ext>
                </a:extLst>
              </p:cNvPr>
              <p:cNvSpPr/>
              <p:nvPr/>
            </p:nvSpPr>
            <p:spPr>
              <a:xfrm>
                <a:off x="10324018" y="2076132"/>
                <a:ext cx="6041" cy="93916"/>
              </a:xfrm>
              <a:custGeom>
                <a:avLst/>
                <a:gdLst>
                  <a:gd name="connsiteX0" fmla="*/ 2899 w 6041"/>
                  <a:gd name="connsiteY0" fmla="*/ 93345 h 93916"/>
                  <a:gd name="connsiteX1" fmla="*/ 6042 w 6041"/>
                  <a:gd name="connsiteY1" fmla="*/ 0 h 93916"/>
                  <a:gd name="connsiteX2" fmla="*/ 803 w 6041"/>
                  <a:gd name="connsiteY2" fmla="*/ 93917 h 93916"/>
                  <a:gd name="connsiteX3" fmla="*/ 2899 w 6041"/>
                  <a:gd name="connsiteY3" fmla="*/ 93345 h 9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1" h="93916">
                    <a:moveTo>
                      <a:pt x="2899" y="93345"/>
                    </a:moveTo>
                    <a:cubicBezTo>
                      <a:pt x="-530" y="65723"/>
                      <a:pt x="1756" y="32099"/>
                      <a:pt x="6042" y="0"/>
                    </a:cubicBezTo>
                    <a:cubicBezTo>
                      <a:pt x="1375" y="31528"/>
                      <a:pt x="-1483" y="65342"/>
                      <a:pt x="803" y="93917"/>
                    </a:cubicBezTo>
                    <a:cubicBezTo>
                      <a:pt x="1470" y="93726"/>
                      <a:pt x="2232" y="93536"/>
                      <a:pt x="2899" y="9334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3" name="Vrije vorm: vorm 9322">
                <a:extLst>
                  <a:ext uri="{FF2B5EF4-FFF2-40B4-BE49-F238E27FC236}">
                    <a16:creationId xmlns:a16="http://schemas.microsoft.com/office/drawing/2014/main" id="{90148754-F49C-4D31-63F7-E8AC59F880B5}"/>
                  </a:ext>
                </a:extLst>
              </p:cNvPr>
              <p:cNvSpPr/>
              <p:nvPr/>
            </p:nvSpPr>
            <p:spPr>
              <a:xfrm>
                <a:off x="9526626" y="2351500"/>
                <a:ext cx="65912" cy="67246"/>
              </a:xfrm>
              <a:custGeom>
                <a:avLst/>
                <a:gdLst>
                  <a:gd name="connsiteX0" fmla="*/ 10668 w 65912"/>
                  <a:gd name="connsiteY0" fmla="*/ 1238 h 67246"/>
                  <a:gd name="connsiteX1" fmla="*/ 0 w 65912"/>
                  <a:gd name="connsiteY1" fmla="*/ 0 h 67246"/>
                  <a:gd name="connsiteX2" fmla="*/ 49911 w 65912"/>
                  <a:gd name="connsiteY2" fmla="*/ 67246 h 67246"/>
                  <a:gd name="connsiteX3" fmla="*/ 65913 w 65912"/>
                  <a:gd name="connsiteY3" fmla="*/ 62484 h 67246"/>
                  <a:gd name="connsiteX4" fmla="*/ 10668 w 65912"/>
                  <a:gd name="connsiteY4" fmla="*/ 1143 h 6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12" h="67246">
                    <a:moveTo>
                      <a:pt x="10668" y="1238"/>
                    </a:moveTo>
                    <a:cubicBezTo>
                      <a:pt x="7239" y="762"/>
                      <a:pt x="3524" y="476"/>
                      <a:pt x="0" y="0"/>
                    </a:cubicBezTo>
                    <a:cubicBezTo>
                      <a:pt x="33623" y="28289"/>
                      <a:pt x="59626" y="55817"/>
                      <a:pt x="49911" y="67246"/>
                    </a:cubicBezTo>
                    <a:cubicBezTo>
                      <a:pt x="55150" y="65532"/>
                      <a:pt x="60579" y="64103"/>
                      <a:pt x="65913" y="62484"/>
                    </a:cubicBezTo>
                    <a:cubicBezTo>
                      <a:pt x="63055" y="48101"/>
                      <a:pt x="39052" y="24670"/>
                      <a:pt x="10668" y="114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4" name="Vrije vorm: vorm 9323">
                <a:extLst>
                  <a:ext uri="{FF2B5EF4-FFF2-40B4-BE49-F238E27FC236}">
                    <a16:creationId xmlns:a16="http://schemas.microsoft.com/office/drawing/2014/main" id="{18638B26-7437-8673-4633-66D7019ACE8E}"/>
                  </a:ext>
                </a:extLst>
              </p:cNvPr>
              <p:cNvSpPr/>
              <p:nvPr/>
            </p:nvSpPr>
            <p:spPr>
              <a:xfrm>
                <a:off x="9957061" y="1176020"/>
                <a:ext cx="73914" cy="72199"/>
              </a:xfrm>
              <a:custGeom>
                <a:avLst/>
                <a:gdLst>
                  <a:gd name="connsiteX0" fmla="*/ 73914 w 73914"/>
                  <a:gd name="connsiteY0" fmla="*/ 72200 h 72199"/>
                  <a:gd name="connsiteX1" fmla="*/ 7811 w 73914"/>
                  <a:gd name="connsiteY1" fmla="*/ 0 h 72199"/>
                  <a:gd name="connsiteX2" fmla="*/ 0 w 73914"/>
                  <a:gd name="connsiteY2" fmla="*/ 6477 h 72199"/>
                  <a:gd name="connsiteX3" fmla="*/ 61722 w 73914"/>
                  <a:gd name="connsiteY3" fmla="*/ 70294 h 72199"/>
                  <a:gd name="connsiteX4" fmla="*/ 73914 w 73914"/>
                  <a:gd name="connsiteY4" fmla="*/ 72200 h 72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14" h="72199">
                    <a:moveTo>
                      <a:pt x="73914" y="72200"/>
                    </a:moveTo>
                    <a:cubicBezTo>
                      <a:pt x="46673" y="47530"/>
                      <a:pt x="20669" y="21145"/>
                      <a:pt x="7811" y="0"/>
                    </a:cubicBezTo>
                    <a:cubicBezTo>
                      <a:pt x="6287" y="2286"/>
                      <a:pt x="3524" y="4477"/>
                      <a:pt x="0" y="6477"/>
                    </a:cubicBezTo>
                    <a:cubicBezTo>
                      <a:pt x="14669" y="26194"/>
                      <a:pt x="37910" y="49054"/>
                      <a:pt x="61722" y="70294"/>
                    </a:cubicBezTo>
                    <a:cubicBezTo>
                      <a:pt x="65818" y="70961"/>
                      <a:pt x="69818" y="71628"/>
                      <a:pt x="73914" y="7220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5" name="Vrije vorm: vorm 9324">
                <a:extLst>
                  <a:ext uri="{FF2B5EF4-FFF2-40B4-BE49-F238E27FC236}">
                    <a16:creationId xmlns:a16="http://schemas.microsoft.com/office/drawing/2014/main" id="{E6895A70-CE37-1225-2A70-913F3D10973A}"/>
                  </a:ext>
                </a:extLst>
              </p:cNvPr>
              <p:cNvSpPr/>
              <p:nvPr/>
            </p:nvSpPr>
            <p:spPr>
              <a:xfrm>
                <a:off x="10294456" y="1425003"/>
                <a:ext cx="93610" cy="136683"/>
              </a:xfrm>
              <a:custGeom>
                <a:avLst/>
                <a:gdLst>
                  <a:gd name="connsiteX0" fmla="*/ 837 w 93610"/>
                  <a:gd name="connsiteY0" fmla="*/ 0 h 136683"/>
                  <a:gd name="connsiteX1" fmla="*/ 8648 w 93610"/>
                  <a:gd name="connsiteY1" fmla="*/ 76962 h 136683"/>
                  <a:gd name="connsiteX2" fmla="*/ 93325 w 93610"/>
                  <a:gd name="connsiteY2" fmla="*/ 136684 h 136683"/>
                  <a:gd name="connsiteX3" fmla="*/ 93611 w 93610"/>
                  <a:gd name="connsiteY3" fmla="*/ 135922 h 136683"/>
                  <a:gd name="connsiteX4" fmla="*/ 31412 w 93610"/>
                  <a:gd name="connsiteY4" fmla="*/ 89154 h 136683"/>
                  <a:gd name="connsiteX5" fmla="*/ 27221 w 93610"/>
                  <a:gd name="connsiteY5" fmla="*/ 69056 h 136683"/>
                  <a:gd name="connsiteX6" fmla="*/ 9410 w 93610"/>
                  <a:gd name="connsiteY6" fmla="*/ 54197 h 136683"/>
                  <a:gd name="connsiteX7" fmla="*/ 837 w 93610"/>
                  <a:gd name="connsiteY7" fmla="*/ 0 h 136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610" h="136683">
                    <a:moveTo>
                      <a:pt x="837" y="0"/>
                    </a:moveTo>
                    <a:cubicBezTo>
                      <a:pt x="-1830" y="21717"/>
                      <a:pt x="2171" y="49435"/>
                      <a:pt x="8648" y="76962"/>
                    </a:cubicBezTo>
                    <a:cubicBezTo>
                      <a:pt x="31793" y="97250"/>
                      <a:pt x="60368" y="118491"/>
                      <a:pt x="93325" y="136684"/>
                    </a:cubicBezTo>
                    <a:cubicBezTo>
                      <a:pt x="93420" y="136398"/>
                      <a:pt x="93516" y="136208"/>
                      <a:pt x="93611" y="135922"/>
                    </a:cubicBezTo>
                    <a:cubicBezTo>
                      <a:pt x="70084" y="120968"/>
                      <a:pt x="49224" y="104775"/>
                      <a:pt x="31412" y="89154"/>
                    </a:cubicBezTo>
                    <a:cubicBezTo>
                      <a:pt x="29793" y="82487"/>
                      <a:pt x="28460" y="75724"/>
                      <a:pt x="27221" y="69056"/>
                    </a:cubicBezTo>
                    <a:cubicBezTo>
                      <a:pt x="21030" y="64103"/>
                      <a:pt x="15029" y="59055"/>
                      <a:pt x="9410" y="54197"/>
                    </a:cubicBezTo>
                    <a:cubicBezTo>
                      <a:pt x="5028" y="35624"/>
                      <a:pt x="1790" y="16954"/>
                      <a:pt x="837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6" name="Vrije vorm: vorm 9325">
                <a:extLst>
                  <a:ext uri="{FF2B5EF4-FFF2-40B4-BE49-F238E27FC236}">
                    <a16:creationId xmlns:a16="http://schemas.microsoft.com/office/drawing/2014/main" id="{244ECEB8-0EF2-227B-38C1-36CB2FA4F061}"/>
                  </a:ext>
                </a:extLst>
              </p:cNvPr>
              <p:cNvSpPr/>
              <p:nvPr/>
            </p:nvSpPr>
            <p:spPr>
              <a:xfrm>
                <a:off x="9102764" y="1809718"/>
                <a:ext cx="63341" cy="172783"/>
              </a:xfrm>
              <a:custGeom>
                <a:avLst/>
                <a:gdLst>
                  <a:gd name="connsiteX0" fmla="*/ 59912 w 63341"/>
                  <a:gd name="connsiteY0" fmla="*/ 109538 h 172783"/>
                  <a:gd name="connsiteX1" fmla="*/ 54959 w 63341"/>
                  <a:gd name="connsiteY1" fmla="*/ 172784 h 172783"/>
                  <a:gd name="connsiteX2" fmla="*/ 63341 w 63341"/>
                  <a:gd name="connsiteY2" fmla="*/ 86201 h 172783"/>
                  <a:gd name="connsiteX3" fmla="*/ 4858 w 63341"/>
                  <a:gd name="connsiteY3" fmla="*/ 0 h 172783"/>
                  <a:gd name="connsiteX4" fmla="*/ 0 w 63341"/>
                  <a:gd name="connsiteY4" fmla="*/ 5144 h 172783"/>
                  <a:gd name="connsiteX5" fmla="*/ 23527 w 63341"/>
                  <a:gd name="connsiteY5" fmla="*/ 46863 h 172783"/>
                  <a:gd name="connsiteX6" fmla="*/ 59912 w 63341"/>
                  <a:gd name="connsiteY6" fmla="*/ 109442 h 17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341" h="172783">
                    <a:moveTo>
                      <a:pt x="59912" y="109538"/>
                    </a:moveTo>
                    <a:cubicBezTo>
                      <a:pt x="59150" y="129254"/>
                      <a:pt x="57626" y="151162"/>
                      <a:pt x="54959" y="172784"/>
                    </a:cubicBezTo>
                    <a:cubicBezTo>
                      <a:pt x="60008" y="144113"/>
                      <a:pt x="62389" y="113062"/>
                      <a:pt x="63341" y="86201"/>
                    </a:cubicBezTo>
                    <a:cubicBezTo>
                      <a:pt x="47244" y="52673"/>
                      <a:pt x="26860" y="18193"/>
                      <a:pt x="4858" y="0"/>
                    </a:cubicBezTo>
                    <a:cubicBezTo>
                      <a:pt x="3238" y="1810"/>
                      <a:pt x="1619" y="3524"/>
                      <a:pt x="0" y="5144"/>
                    </a:cubicBezTo>
                    <a:cubicBezTo>
                      <a:pt x="9620" y="18002"/>
                      <a:pt x="17431" y="32004"/>
                      <a:pt x="23527" y="46863"/>
                    </a:cubicBezTo>
                    <a:cubicBezTo>
                      <a:pt x="36957" y="65056"/>
                      <a:pt x="49339" y="87344"/>
                      <a:pt x="59912" y="10944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7" name="Vrije vorm: vorm 9326">
                <a:extLst>
                  <a:ext uri="{FF2B5EF4-FFF2-40B4-BE49-F238E27FC236}">
                    <a16:creationId xmlns:a16="http://schemas.microsoft.com/office/drawing/2014/main" id="{AF670615-58FE-D9E0-731F-F2F5D587605A}"/>
                  </a:ext>
                </a:extLst>
              </p:cNvPr>
              <p:cNvSpPr/>
              <p:nvPr/>
            </p:nvSpPr>
            <p:spPr>
              <a:xfrm>
                <a:off x="9115622" y="1634458"/>
                <a:ext cx="39528" cy="95250"/>
              </a:xfrm>
              <a:custGeom>
                <a:avLst/>
                <a:gdLst>
                  <a:gd name="connsiteX0" fmla="*/ 34385 w 39528"/>
                  <a:gd name="connsiteY0" fmla="*/ 95250 h 95250"/>
                  <a:gd name="connsiteX1" fmla="*/ 39529 w 39528"/>
                  <a:gd name="connsiteY1" fmla="*/ 84201 h 95250"/>
                  <a:gd name="connsiteX2" fmla="*/ 10668 w 39528"/>
                  <a:gd name="connsiteY2" fmla="*/ 0 h 95250"/>
                  <a:gd name="connsiteX3" fmla="*/ 0 w 39528"/>
                  <a:gd name="connsiteY3" fmla="*/ 5048 h 95250"/>
                  <a:gd name="connsiteX4" fmla="*/ 1905 w 39528"/>
                  <a:gd name="connsiteY4" fmla="*/ 10382 h 95250"/>
                  <a:gd name="connsiteX5" fmla="*/ 34481 w 39528"/>
                  <a:gd name="connsiteY5" fmla="*/ 9525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28" h="95250">
                    <a:moveTo>
                      <a:pt x="34385" y="95250"/>
                    </a:moveTo>
                    <a:cubicBezTo>
                      <a:pt x="36100" y="91631"/>
                      <a:pt x="37814" y="87916"/>
                      <a:pt x="39529" y="84201"/>
                    </a:cubicBezTo>
                    <a:cubicBezTo>
                      <a:pt x="33623" y="52388"/>
                      <a:pt x="24479" y="20669"/>
                      <a:pt x="10668" y="0"/>
                    </a:cubicBezTo>
                    <a:cubicBezTo>
                      <a:pt x="7049" y="2000"/>
                      <a:pt x="3524" y="3620"/>
                      <a:pt x="0" y="5048"/>
                    </a:cubicBezTo>
                    <a:cubicBezTo>
                      <a:pt x="667" y="6763"/>
                      <a:pt x="1333" y="8573"/>
                      <a:pt x="1905" y="10382"/>
                    </a:cubicBezTo>
                    <a:cubicBezTo>
                      <a:pt x="17526" y="29432"/>
                      <a:pt x="27718" y="61722"/>
                      <a:pt x="34481" y="9525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8" name="Vrije vorm: vorm 9327">
                <a:extLst>
                  <a:ext uri="{FF2B5EF4-FFF2-40B4-BE49-F238E27FC236}">
                    <a16:creationId xmlns:a16="http://schemas.microsoft.com/office/drawing/2014/main" id="{A4828424-35A6-E5CD-72CA-3E81DC8B8834}"/>
                  </a:ext>
                </a:extLst>
              </p:cNvPr>
              <p:cNvSpPr/>
              <p:nvPr/>
            </p:nvSpPr>
            <p:spPr>
              <a:xfrm>
                <a:off x="10128035" y="1257363"/>
                <a:ext cx="94773" cy="125730"/>
              </a:xfrm>
              <a:custGeom>
                <a:avLst/>
                <a:gdLst>
                  <a:gd name="connsiteX0" fmla="*/ 62294 w 94773"/>
                  <a:gd name="connsiteY0" fmla="*/ 111252 h 125730"/>
                  <a:gd name="connsiteX1" fmla="*/ 94774 w 94773"/>
                  <a:gd name="connsiteY1" fmla="*/ 125730 h 125730"/>
                  <a:gd name="connsiteX2" fmla="*/ 82677 w 94773"/>
                  <a:gd name="connsiteY2" fmla="*/ 120110 h 125730"/>
                  <a:gd name="connsiteX3" fmla="*/ 53435 w 94773"/>
                  <a:gd name="connsiteY3" fmla="*/ 75057 h 125730"/>
                  <a:gd name="connsiteX4" fmla="*/ 8477 w 94773"/>
                  <a:gd name="connsiteY4" fmla="*/ 0 h 125730"/>
                  <a:gd name="connsiteX5" fmla="*/ 0 w 94773"/>
                  <a:gd name="connsiteY5" fmla="*/ 1810 h 125730"/>
                  <a:gd name="connsiteX6" fmla="*/ 62294 w 94773"/>
                  <a:gd name="connsiteY6" fmla="*/ 111252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773" h="125730">
                    <a:moveTo>
                      <a:pt x="62294" y="111252"/>
                    </a:moveTo>
                    <a:cubicBezTo>
                      <a:pt x="72390" y="116205"/>
                      <a:pt x="83344" y="120968"/>
                      <a:pt x="94774" y="125730"/>
                    </a:cubicBezTo>
                    <a:cubicBezTo>
                      <a:pt x="90773" y="123825"/>
                      <a:pt x="86487" y="122015"/>
                      <a:pt x="82677" y="120110"/>
                    </a:cubicBezTo>
                    <a:cubicBezTo>
                      <a:pt x="73057" y="106013"/>
                      <a:pt x="62960" y="90583"/>
                      <a:pt x="53435" y="75057"/>
                    </a:cubicBezTo>
                    <a:cubicBezTo>
                      <a:pt x="37243" y="50959"/>
                      <a:pt x="20669" y="24289"/>
                      <a:pt x="8477" y="0"/>
                    </a:cubicBezTo>
                    <a:cubicBezTo>
                      <a:pt x="6001" y="762"/>
                      <a:pt x="3143" y="1333"/>
                      <a:pt x="0" y="1810"/>
                    </a:cubicBezTo>
                    <a:cubicBezTo>
                      <a:pt x="11716" y="33814"/>
                      <a:pt x="38671" y="76676"/>
                      <a:pt x="62294" y="11125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29" name="Vrije vorm: vorm 9328">
                <a:extLst>
                  <a:ext uri="{FF2B5EF4-FFF2-40B4-BE49-F238E27FC236}">
                    <a16:creationId xmlns:a16="http://schemas.microsoft.com/office/drawing/2014/main" id="{45B2C64E-1102-08C3-C4F8-75A335D069C0}"/>
                  </a:ext>
                </a:extLst>
              </p:cNvPr>
              <p:cNvSpPr/>
              <p:nvPr/>
            </p:nvSpPr>
            <p:spPr>
              <a:xfrm>
                <a:off x="9149150" y="2030698"/>
                <a:ext cx="271378" cy="310133"/>
              </a:xfrm>
              <a:custGeom>
                <a:avLst/>
                <a:gdLst>
                  <a:gd name="connsiteX0" fmla="*/ 218980 w 271378"/>
                  <a:gd name="connsiteY0" fmla="*/ 211931 h 310133"/>
                  <a:gd name="connsiteX1" fmla="*/ 92107 w 271378"/>
                  <a:gd name="connsiteY1" fmla="*/ 156400 h 310133"/>
                  <a:gd name="connsiteX2" fmla="*/ 82963 w 271378"/>
                  <a:gd name="connsiteY2" fmla="*/ 65437 h 310133"/>
                  <a:gd name="connsiteX3" fmla="*/ 0 w 271378"/>
                  <a:gd name="connsiteY3" fmla="*/ 0 h 310133"/>
                  <a:gd name="connsiteX4" fmla="*/ 0 w 271378"/>
                  <a:gd name="connsiteY4" fmla="*/ 95 h 310133"/>
                  <a:gd name="connsiteX5" fmla="*/ 62103 w 271378"/>
                  <a:gd name="connsiteY5" fmla="*/ 76771 h 310133"/>
                  <a:gd name="connsiteX6" fmla="*/ 80867 w 271378"/>
                  <a:gd name="connsiteY6" fmla="*/ 93821 h 310133"/>
                  <a:gd name="connsiteX7" fmla="*/ 89535 w 271378"/>
                  <a:gd name="connsiteY7" fmla="*/ 155829 h 310133"/>
                  <a:gd name="connsiteX8" fmla="*/ 199834 w 271378"/>
                  <a:gd name="connsiteY8" fmla="*/ 204311 h 310133"/>
                  <a:gd name="connsiteX9" fmla="*/ 251460 w 271378"/>
                  <a:gd name="connsiteY9" fmla="*/ 290036 h 310133"/>
                  <a:gd name="connsiteX10" fmla="*/ 262985 w 271378"/>
                  <a:gd name="connsiteY10" fmla="*/ 310134 h 310133"/>
                  <a:gd name="connsiteX11" fmla="*/ 270986 w 271378"/>
                  <a:gd name="connsiteY11" fmla="*/ 310039 h 310133"/>
                  <a:gd name="connsiteX12" fmla="*/ 218980 w 271378"/>
                  <a:gd name="connsiteY12" fmla="*/ 211931 h 31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1378" h="310133">
                    <a:moveTo>
                      <a:pt x="218980" y="211931"/>
                    </a:moveTo>
                    <a:cubicBezTo>
                      <a:pt x="174403" y="188214"/>
                      <a:pt x="127159" y="164020"/>
                      <a:pt x="92107" y="156400"/>
                    </a:cubicBezTo>
                    <a:cubicBezTo>
                      <a:pt x="93536" y="129445"/>
                      <a:pt x="89249" y="96679"/>
                      <a:pt x="82963" y="65437"/>
                    </a:cubicBezTo>
                    <a:cubicBezTo>
                      <a:pt x="54197" y="38767"/>
                      <a:pt x="25146" y="13811"/>
                      <a:pt x="0" y="0"/>
                    </a:cubicBezTo>
                    <a:cubicBezTo>
                      <a:pt x="0" y="0"/>
                      <a:pt x="0" y="0"/>
                      <a:pt x="0" y="95"/>
                    </a:cubicBezTo>
                    <a:cubicBezTo>
                      <a:pt x="28194" y="18193"/>
                      <a:pt x="50101" y="45720"/>
                      <a:pt x="62103" y="76771"/>
                    </a:cubicBezTo>
                    <a:cubicBezTo>
                      <a:pt x="68294" y="82296"/>
                      <a:pt x="74581" y="88011"/>
                      <a:pt x="80867" y="93821"/>
                    </a:cubicBezTo>
                    <a:cubicBezTo>
                      <a:pt x="85058" y="114586"/>
                      <a:pt x="88106" y="135826"/>
                      <a:pt x="89535" y="155829"/>
                    </a:cubicBezTo>
                    <a:cubicBezTo>
                      <a:pt x="122968" y="170688"/>
                      <a:pt x="190691" y="199453"/>
                      <a:pt x="199834" y="204311"/>
                    </a:cubicBezTo>
                    <a:cubicBezTo>
                      <a:pt x="222885" y="235267"/>
                      <a:pt x="244983" y="268700"/>
                      <a:pt x="251460" y="290036"/>
                    </a:cubicBezTo>
                    <a:cubicBezTo>
                      <a:pt x="255842" y="297085"/>
                      <a:pt x="259747" y="303848"/>
                      <a:pt x="262985" y="310134"/>
                    </a:cubicBezTo>
                    <a:cubicBezTo>
                      <a:pt x="265652" y="310134"/>
                      <a:pt x="268319" y="310039"/>
                      <a:pt x="270986" y="310039"/>
                    </a:cubicBezTo>
                    <a:cubicBezTo>
                      <a:pt x="274987" y="292989"/>
                      <a:pt x="247745" y="250603"/>
                      <a:pt x="218980" y="211931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0" name="Vrije vorm: vorm 9329">
                <a:extLst>
                  <a:ext uri="{FF2B5EF4-FFF2-40B4-BE49-F238E27FC236}">
                    <a16:creationId xmlns:a16="http://schemas.microsoft.com/office/drawing/2014/main" id="{7204D130-ADB2-417A-2F1E-E2B3342898D0}"/>
                  </a:ext>
                </a:extLst>
              </p:cNvPr>
              <p:cNvSpPr/>
              <p:nvPr/>
            </p:nvSpPr>
            <p:spPr>
              <a:xfrm>
                <a:off x="9146007" y="2028793"/>
                <a:ext cx="1143" cy="762"/>
              </a:xfrm>
              <a:custGeom>
                <a:avLst/>
                <a:gdLst>
                  <a:gd name="connsiteX0" fmla="*/ 0 w 1143"/>
                  <a:gd name="connsiteY0" fmla="*/ 95 h 762"/>
                  <a:gd name="connsiteX1" fmla="*/ 1143 w 1143"/>
                  <a:gd name="connsiteY1" fmla="*/ 762 h 762"/>
                  <a:gd name="connsiteX2" fmla="*/ 0 w 1143"/>
                  <a:gd name="connsiteY2" fmla="*/ 0 h 762"/>
                  <a:gd name="connsiteX3" fmla="*/ 0 w 1143"/>
                  <a:gd name="connsiteY3" fmla="*/ 0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" h="762">
                    <a:moveTo>
                      <a:pt x="0" y="95"/>
                    </a:moveTo>
                    <a:cubicBezTo>
                      <a:pt x="0" y="95"/>
                      <a:pt x="762" y="571"/>
                      <a:pt x="1143" y="762"/>
                    </a:cubicBezTo>
                    <a:cubicBezTo>
                      <a:pt x="762" y="476"/>
                      <a:pt x="381" y="28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1" name="Vrije vorm: vorm 9330">
                <a:extLst>
                  <a:ext uri="{FF2B5EF4-FFF2-40B4-BE49-F238E27FC236}">
                    <a16:creationId xmlns:a16="http://schemas.microsoft.com/office/drawing/2014/main" id="{1D7D588C-019C-F415-7EC8-A78C21A3D453}"/>
                  </a:ext>
                </a:extLst>
              </p:cNvPr>
              <p:cNvSpPr/>
              <p:nvPr/>
            </p:nvSpPr>
            <p:spPr>
              <a:xfrm>
                <a:off x="10295198" y="1406334"/>
                <a:ext cx="4191" cy="4667"/>
              </a:xfrm>
              <a:custGeom>
                <a:avLst/>
                <a:gdLst>
                  <a:gd name="connsiteX0" fmla="*/ 3143 w 4191"/>
                  <a:gd name="connsiteY0" fmla="*/ 4667 h 4667"/>
                  <a:gd name="connsiteX1" fmla="*/ 4191 w 4191"/>
                  <a:gd name="connsiteY1" fmla="*/ 1048 h 4667"/>
                  <a:gd name="connsiteX2" fmla="*/ 191 w 4191"/>
                  <a:gd name="connsiteY2" fmla="*/ 0 h 4667"/>
                  <a:gd name="connsiteX3" fmla="*/ 0 w 4191"/>
                  <a:gd name="connsiteY3" fmla="*/ 3810 h 4667"/>
                  <a:gd name="connsiteX4" fmla="*/ 3143 w 4191"/>
                  <a:gd name="connsiteY4" fmla="*/ 4667 h 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" h="4667">
                    <a:moveTo>
                      <a:pt x="3143" y="4667"/>
                    </a:moveTo>
                    <a:cubicBezTo>
                      <a:pt x="3524" y="3524"/>
                      <a:pt x="3810" y="2191"/>
                      <a:pt x="4191" y="1048"/>
                    </a:cubicBezTo>
                    <a:cubicBezTo>
                      <a:pt x="2858" y="762"/>
                      <a:pt x="1524" y="286"/>
                      <a:pt x="191" y="0"/>
                    </a:cubicBezTo>
                    <a:cubicBezTo>
                      <a:pt x="191" y="1238"/>
                      <a:pt x="0" y="2572"/>
                      <a:pt x="0" y="3810"/>
                    </a:cubicBezTo>
                    <a:cubicBezTo>
                      <a:pt x="1048" y="4096"/>
                      <a:pt x="2096" y="4286"/>
                      <a:pt x="3143" y="466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2" name="Vrije vorm: vorm 9331">
                <a:extLst>
                  <a:ext uri="{FF2B5EF4-FFF2-40B4-BE49-F238E27FC236}">
                    <a16:creationId xmlns:a16="http://schemas.microsoft.com/office/drawing/2014/main" id="{6E0A1F73-0B9A-0C08-C3CB-22CE6CE897BA}"/>
                  </a:ext>
                </a:extLst>
              </p:cNvPr>
              <p:cNvSpPr/>
              <p:nvPr/>
            </p:nvSpPr>
            <p:spPr>
              <a:xfrm>
                <a:off x="9097810" y="1729708"/>
                <a:ext cx="53720" cy="80105"/>
              </a:xfrm>
              <a:custGeom>
                <a:avLst/>
                <a:gdLst>
                  <a:gd name="connsiteX0" fmla="*/ 52197 w 53720"/>
                  <a:gd name="connsiteY0" fmla="*/ 0 h 80105"/>
                  <a:gd name="connsiteX1" fmla="*/ 0 w 53720"/>
                  <a:gd name="connsiteY1" fmla="*/ 73152 h 80105"/>
                  <a:gd name="connsiteX2" fmla="*/ 9906 w 53720"/>
                  <a:gd name="connsiteY2" fmla="*/ 80105 h 80105"/>
                  <a:gd name="connsiteX3" fmla="*/ 53721 w 53720"/>
                  <a:gd name="connsiteY3" fmla="*/ 7715 h 80105"/>
                  <a:gd name="connsiteX4" fmla="*/ 52197 w 53720"/>
                  <a:gd name="connsiteY4" fmla="*/ 0 h 8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20" h="80105">
                    <a:moveTo>
                      <a:pt x="52197" y="0"/>
                    </a:moveTo>
                    <a:cubicBezTo>
                      <a:pt x="38100" y="29528"/>
                      <a:pt x="20479" y="57626"/>
                      <a:pt x="0" y="73152"/>
                    </a:cubicBezTo>
                    <a:cubicBezTo>
                      <a:pt x="3334" y="75057"/>
                      <a:pt x="6572" y="77438"/>
                      <a:pt x="9906" y="80105"/>
                    </a:cubicBezTo>
                    <a:cubicBezTo>
                      <a:pt x="27051" y="61151"/>
                      <a:pt x="41815" y="34576"/>
                      <a:pt x="53721" y="7715"/>
                    </a:cubicBezTo>
                    <a:cubicBezTo>
                      <a:pt x="53245" y="5144"/>
                      <a:pt x="52673" y="2572"/>
                      <a:pt x="52197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3" name="Vrije vorm: vorm 9332">
                <a:extLst>
                  <a:ext uri="{FF2B5EF4-FFF2-40B4-BE49-F238E27FC236}">
                    <a16:creationId xmlns:a16="http://schemas.microsoft.com/office/drawing/2014/main" id="{ED108738-5F76-B5DA-913C-DB9D3CA51F51}"/>
                  </a:ext>
                </a:extLst>
              </p:cNvPr>
              <p:cNvSpPr/>
              <p:nvPr/>
            </p:nvSpPr>
            <p:spPr>
              <a:xfrm>
                <a:off x="9215254" y="1144777"/>
                <a:ext cx="529113" cy="281082"/>
              </a:xfrm>
              <a:custGeom>
                <a:avLst/>
                <a:gdLst>
                  <a:gd name="connsiteX0" fmla="*/ 128968 w 529113"/>
                  <a:gd name="connsiteY0" fmla="*/ 149066 h 281082"/>
                  <a:gd name="connsiteX1" fmla="*/ 258223 w 529113"/>
                  <a:gd name="connsiteY1" fmla="*/ 135446 h 281082"/>
                  <a:gd name="connsiteX2" fmla="*/ 339376 w 529113"/>
                  <a:gd name="connsiteY2" fmla="*/ 34862 h 281082"/>
                  <a:gd name="connsiteX3" fmla="*/ 460248 w 529113"/>
                  <a:gd name="connsiteY3" fmla="*/ 60674 h 281082"/>
                  <a:gd name="connsiteX4" fmla="*/ 529114 w 529113"/>
                  <a:gd name="connsiteY4" fmla="*/ 6572 h 281082"/>
                  <a:gd name="connsiteX5" fmla="*/ 520160 w 529113"/>
                  <a:gd name="connsiteY5" fmla="*/ 0 h 281082"/>
                  <a:gd name="connsiteX6" fmla="*/ 451675 w 529113"/>
                  <a:gd name="connsiteY6" fmla="*/ 55721 h 281082"/>
                  <a:gd name="connsiteX7" fmla="*/ 333470 w 529113"/>
                  <a:gd name="connsiteY7" fmla="*/ 30480 h 281082"/>
                  <a:gd name="connsiteX8" fmla="*/ 254222 w 529113"/>
                  <a:gd name="connsiteY8" fmla="*/ 128492 h 281082"/>
                  <a:gd name="connsiteX9" fmla="*/ 127921 w 529113"/>
                  <a:gd name="connsiteY9" fmla="*/ 141637 h 281082"/>
                  <a:gd name="connsiteX10" fmla="*/ 103251 w 529113"/>
                  <a:gd name="connsiteY10" fmla="*/ 232601 h 281082"/>
                  <a:gd name="connsiteX11" fmla="*/ 0 w 529113"/>
                  <a:gd name="connsiteY11" fmla="*/ 271653 h 281082"/>
                  <a:gd name="connsiteX12" fmla="*/ 3334 w 529113"/>
                  <a:gd name="connsiteY12" fmla="*/ 281083 h 281082"/>
                  <a:gd name="connsiteX13" fmla="*/ 103727 w 529113"/>
                  <a:gd name="connsiteY13" fmla="*/ 242411 h 281082"/>
                  <a:gd name="connsiteX14" fmla="*/ 129064 w 529113"/>
                  <a:gd name="connsiteY14" fmla="*/ 149162 h 28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9113" h="281082">
                    <a:moveTo>
                      <a:pt x="128968" y="149066"/>
                    </a:moveTo>
                    <a:cubicBezTo>
                      <a:pt x="177260" y="150686"/>
                      <a:pt x="222123" y="143923"/>
                      <a:pt x="258223" y="135446"/>
                    </a:cubicBezTo>
                    <a:cubicBezTo>
                      <a:pt x="298513" y="102584"/>
                      <a:pt x="341471" y="61055"/>
                      <a:pt x="339376" y="34862"/>
                    </a:cubicBezTo>
                    <a:cubicBezTo>
                      <a:pt x="373189" y="49054"/>
                      <a:pt x="419862" y="56579"/>
                      <a:pt x="460248" y="60674"/>
                    </a:cubicBezTo>
                    <a:cubicBezTo>
                      <a:pt x="493681" y="43910"/>
                      <a:pt x="522637" y="24670"/>
                      <a:pt x="529114" y="6572"/>
                    </a:cubicBezTo>
                    <a:cubicBezTo>
                      <a:pt x="526066" y="4382"/>
                      <a:pt x="522922" y="2191"/>
                      <a:pt x="520160" y="0"/>
                    </a:cubicBezTo>
                    <a:cubicBezTo>
                      <a:pt x="516160" y="18574"/>
                      <a:pt x="486251" y="38481"/>
                      <a:pt x="451675" y="55721"/>
                    </a:cubicBezTo>
                    <a:cubicBezTo>
                      <a:pt x="412147" y="51721"/>
                      <a:pt x="366522" y="44291"/>
                      <a:pt x="333470" y="30480"/>
                    </a:cubicBezTo>
                    <a:cubicBezTo>
                      <a:pt x="335566" y="56007"/>
                      <a:pt x="293560" y="96393"/>
                      <a:pt x="254222" y="128492"/>
                    </a:cubicBezTo>
                    <a:cubicBezTo>
                      <a:pt x="218884" y="136684"/>
                      <a:pt x="175070" y="143256"/>
                      <a:pt x="127921" y="141637"/>
                    </a:cubicBezTo>
                    <a:cubicBezTo>
                      <a:pt x="131635" y="165830"/>
                      <a:pt x="119443" y="200025"/>
                      <a:pt x="103251" y="232601"/>
                    </a:cubicBezTo>
                    <a:cubicBezTo>
                      <a:pt x="74295" y="247555"/>
                      <a:pt x="39243" y="262223"/>
                      <a:pt x="0" y="271653"/>
                    </a:cubicBezTo>
                    <a:cubicBezTo>
                      <a:pt x="1333" y="274511"/>
                      <a:pt x="2381" y="277749"/>
                      <a:pt x="3334" y="281083"/>
                    </a:cubicBezTo>
                    <a:cubicBezTo>
                      <a:pt x="41243" y="271367"/>
                      <a:pt x="75343" y="257080"/>
                      <a:pt x="103727" y="242411"/>
                    </a:cubicBezTo>
                    <a:cubicBezTo>
                      <a:pt x="120301" y="208979"/>
                      <a:pt x="132779" y="173927"/>
                      <a:pt x="129064" y="14916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4" name="Vrije vorm: vorm 9333">
                <a:extLst>
                  <a:ext uri="{FF2B5EF4-FFF2-40B4-BE49-F238E27FC236}">
                    <a16:creationId xmlns:a16="http://schemas.microsoft.com/office/drawing/2014/main" id="{867EAAAB-04A2-15D1-CDFE-B4FC63836EE8}"/>
                  </a:ext>
                </a:extLst>
              </p:cNvPr>
              <p:cNvSpPr/>
              <p:nvPr/>
            </p:nvSpPr>
            <p:spPr>
              <a:xfrm>
                <a:off x="9118099" y="1510061"/>
                <a:ext cx="100012" cy="124396"/>
              </a:xfrm>
              <a:custGeom>
                <a:avLst/>
                <a:gdLst>
                  <a:gd name="connsiteX0" fmla="*/ 91535 w 100012"/>
                  <a:gd name="connsiteY0" fmla="*/ 46101 h 124396"/>
                  <a:gd name="connsiteX1" fmla="*/ 100013 w 100012"/>
                  <a:gd name="connsiteY1" fmla="*/ 0 h 124396"/>
                  <a:gd name="connsiteX2" fmla="*/ 93726 w 100012"/>
                  <a:gd name="connsiteY2" fmla="*/ 31909 h 124396"/>
                  <a:gd name="connsiteX3" fmla="*/ 0 w 100012"/>
                  <a:gd name="connsiteY3" fmla="*/ 114014 h 124396"/>
                  <a:gd name="connsiteX4" fmla="*/ 8192 w 100012"/>
                  <a:gd name="connsiteY4" fmla="*/ 124396 h 124396"/>
                  <a:gd name="connsiteX5" fmla="*/ 91535 w 100012"/>
                  <a:gd name="connsiteY5" fmla="*/ 46006 h 12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12" h="124396">
                    <a:moveTo>
                      <a:pt x="91535" y="46101"/>
                    </a:moveTo>
                    <a:cubicBezTo>
                      <a:pt x="94964" y="31242"/>
                      <a:pt x="97917" y="15526"/>
                      <a:pt x="100013" y="0"/>
                    </a:cubicBezTo>
                    <a:cubicBezTo>
                      <a:pt x="98203" y="10858"/>
                      <a:pt x="96012" y="21622"/>
                      <a:pt x="93726" y="31909"/>
                    </a:cubicBezTo>
                    <a:cubicBezTo>
                      <a:pt x="67151" y="65437"/>
                      <a:pt x="32861" y="101251"/>
                      <a:pt x="0" y="114014"/>
                    </a:cubicBezTo>
                    <a:cubicBezTo>
                      <a:pt x="2953" y="116967"/>
                      <a:pt x="5620" y="120587"/>
                      <a:pt x="8192" y="124396"/>
                    </a:cubicBezTo>
                    <a:cubicBezTo>
                      <a:pt x="37814" y="108109"/>
                      <a:pt x="67723" y="76200"/>
                      <a:pt x="91535" y="46006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5" name="Vrije vorm: vorm 9334">
                <a:extLst>
                  <a:ext uri="{FF2B5EF4-FFF2-40B4-BE49-F238E27FC236}">
                    <a16:creationId xmlns:a16="http://schemas.microsoft.com/office/drawing/2014/main" id="{7BBC8F28-2960-CCA0-EE4E-5CA9F2CA3014}"/>
                  </a:ext>
                </a:extLst>
              </p:cNvPr>
              <p:cNvSpPr/>
              <p:nvPr/>
            </p:nvSpPr>
            <p:spPr>
              <a:xfrm>
                <a:off x="9146007" y="1982501"/>
                <a:ext cx="11715" cy="48196"/>
              </a:xfrm>
              <a:custGeom>
                <a:avLst/>
                <a:gdLst>
                  <a:gd name="connsiteX0" fmla="*/ 11716 w 11715"/>
                  <a:gd name="connsiteY0" fmla="*/ 0 h 48196"/>
                  <a:gd name="connsiteX1" fmla="*/ 0 w 11715"/>
                  <a:gd name="connsiteY1" fmla="*/ 46292 h 48196"/>
                  <a:gd name="connsiteX2" fmla="*/ 1143 w 11715"/>
                  <a:gd name="connsiteY2" fmla="*/ 47054 h 48196"/>
                  <a:gd name="connsiteX3" fmla="*/ 3143 w 11715"/>
                  <a:gd name="connsiteY3" fmla="*/ 48197 h 48196"/>
                  <a:gd name="connsiteX4" fmla="*/ 11621 w 11715"/>
                  <a:gd name="connsiteY4" fmla="*/ 0 h 4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" h="48196">
                    <a:moveTo>
                      <a:pt x="11716" y="0"/>
                    </a:moveTo>
                    <a:cubicBezTo>
                      <a:pt x="8763" y="16669"/>
                      <a:pt x="4953" y="32575"/>
                      <a:pt x="0" y="46292"/>
                    </a:cubicBezTo>
                    <a:cubicBezTo>
                      <a:pt x="381" y="46577"/>
                      <a:pt x="762" y="46768"/>
                      <a:pt x="1143" y="47054"/>
                    </a:cubicBezTo>
                    <a:cubicBezTo>
                      <a:pt x="1810" y="47435"/>
                      <a:pt x="2477" y="47816"/>
                      <a:pt x="3143" y="48197"/>
                    </a:cubicBezTo>
                    <a:cubicBezTo>
                      <a:pt x="6858" y="32956"/>
                      <a:pt x="9620" y="16669"/>
                      <a:pt x="11621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6" name="Vrije vorm: vorm 9335">
                <a:extLst>
                  <a:ext uri="{FF2B5EF4-FFF2-40B4-BE49-F238E27FC236}">
                    <a16:creationId xmlns:a16="http://schemas.microsoft.com/office/drawing/2014/main" id="{E204C387-78AA-6B33-9825-F91C819D4B9E}"/>
                  </a:ext>
                </a:extLst>
              </p:cNvPr>
              <p:cNvSpPr/>
              <p:nvPr/>
            </p:nvSpPr>
            <p:spPr>
              <a:xfrm>
                <a:off x="10222808" y="1382998"/>
                <a:ext cx="72580" cy="27146"/>
              </a:xfrm>
              <a:custGeom>
                <a:avLst/>
                <a:gdLst>
                  <a:gd name="connsiteX0" fmla="*/ 0 w 72580"/>
                  <a:gd name="connsiteY0" fmla="*/ 0 h 27146"/>
                  <a:gd name="connsiteX1" fmla="*/ 72390 w 72580"/>
                  <a:gd name="connsiteY1" fmla="*/ 27146 h 27146"/>
                  <a:gd name="connsiteX2" fmla="*/ 72580 w 72580"/>
                  <a:gd name="connsiteY2" fmla="*/ 23336 h 27146"/>
                  <a:gd name="connsiteX3" fmla="*/ 0 w 72580"/>
                  <a:gd name="connsiteY3" fmla="*/ 0 h 2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80" h="27146">
                    <a:moveTo>
                      <a:pt x="0" y="0"/>
                    </a:moveTo>
                    <a:cubicBezTo>
                      <a:pt x="21622" y="10001"/>
                      <a:pt x="45910" y="19526"/>
                      <a:pt x="72390" y="27146"/>
                    </a:cubicBezTo>
                    <a:cubicBezTo>
                      <a:pt x="72390" y="25813"/>
                      <a:pt x="72485" y="24575"/>
                      <a:pt x="72580" y="23336"/>
                    </a:cubicBezTo>
                    <a:cubicBezTo>
                      <a:pt x="46482" y="17335"/>
                      <a:pt x="22098" y="9049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7" name="Vrije vorm: vorm 9336">
                <a:extLst>
                  <a:ext uri="{FF2B5EF4-FFF2-40B4-BE49-F238E27FC236}">
                    <a16:creationId xmlns:a16="http://schemas.microsoft.com/office/drawing/2014/main" id="{744D606D-DA92-97A4-610A-E6C807FFF2D0}"/>
                  </a:ext>
                </a:extLst>
              </p:cNvPr>
              <p:cNvSpPr/>
              <p:nvPr/>
            </p:nvSpPr>
            <p:spPr>
              <a:xfrm>
                <a:off x="9839903" y="1171924"/>
                <a:ext cx="117062" cy="32004"/>
              </a:xfrm>
              <a:custGeom>
                <a:avLst/>
                <a:gdLst>
                  <a:gd name="connsiteX0" fmla="*/ 117062 w 117062"/>
                  <a:gd name="connsiteY0" fmla="*/ 10478 h 32004"/>
                  <a:gd name="connsiteX1" fmla="*/ 109919 w 117062"/>
                  <a:gd name="connsiteY1" fmla="*/ 0 h 32004"/>
                  <a:gd name="connsiteX2" fmla="*/ 0 w 117062"/>
                  <a:gd name="connsiteY2" fmla="*/ 27146 h 32004"/>
                  <a:gd name="connsiteX3" fmla="*/ 12002 w 117062"/>
                  <a:gd name="connsiteY3" fmla="*/ 32004 h 32004"/>
                  <a:gd name="connsiteX4" fmla="*/ 117062 w 117062"/>
                  <a:gd name="connsiteY4" fmla="*/ 10478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62" h="32004">
                    <a:moveTo>
                      <a:pt x="117062" y="10478"/>
                    </a:moveTo>
                    <a:cubicBezTo>
                      <a:pt x="114395" y="6858"/>
                      <a:pt x="111919" y="3429"/>
                      <a:pt x="109919" y="0"/>
                    </a:cubicBezTo>
                    <a:cubicBezTo>
                      <a:pt x="100679" y="13907"/>
                      <a:pt x="48673" y="22289"/>
                      <a:pt x="0" y="27146"/>
                    </a:cubicBezTo>
                    <a:cubicBezTo>
                      <a:pt x="4000" y="28766"/>
                      <a:pt x="8096" y="30385"/>
                      <a:pt x="12002" y="32004"/>
                    </a:cubicBezTo>
                    <a:cubicBezTo>
                      <a:pt x="53912" y="27813"/>
                      <a:pt x="98298" y="21050"/>
                      <a:pt x="117062" y="1047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8" name="Vrije vorm: vorm 9337">
                <a:extLst>
                  <a:ext uri="{FF2B5EF4-FFF2-40B4-BE49-F238E27FC236}">
                    <a16:creationId xmlns:a16="http://schemas.microsoft.com/office/drawing/2014/main" id="{FD998A2F-E949-232E-AD0D-ABE6C3F884DC}"/>
                  </a:ext>
                </a:extLst>
              </p:cNvPr>
              <p:cNvSpPr/>
              <p:nvPr/>
            </p:nvSpPr>
            <p:spPr>
              <a:xfrm>
                <a:off x="10030975" y="1248219"/>
                <a:ext cx="97155" cy="11792"/>
              </a:xfrm>
              <a:custGeom>
                <a:avLst/>
                <a:gdLst>
                  <a:gd name="connsiteX0" fmla="*/ 97060 w 97155"/>
                  <a:gd name="connsiteY0" fmla="*/ 10954 h 11792"/>
                  <a:gd name="connsiteX1" fmla="*/ 93440 w 97155"/>
                  <a:gd name="connsiteY1" fmla="*/ 0 h 11792"/>
                  <a:gd name="connsiteX2" fmla="*/ 0 w 97155"/>
                  <a:gd name="connsiteY2" fmla="*/ 0 h 11792"/>
                  <a:gd name="connsiteX3" fmla="*/ 4381 w 97155"/>
                  <a:gd name="connsiteY3" fmla="*/ 3905 h 11792"/>
                  <a:gd name="connsiteX4" fmla="*/ 97155 w 97155"/>
                  <a:gd name="connsiteY4" fmla="*/ 10858 h 1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5" h="11792">
                    <a:moveTo>
                      <a:pt x="97060" y="10954"/>
                    </a:moveTo>
                    <a:cubicBezTo>
                      <a:pt x="95631" y="7144"/>
                      <a:pt x="94393" y="3429"/>
                      <a:pt x="93440" y="0"/>
                    </a:cubicBezTo>
                    <a:cubicBezTo>
                      <a:pt x="82296" y="9334"/>
                      <a:pt x="41910" y="6286"/>
                      <a:pt x="0" y="0"/>
                    </a:cubicBezTo>
                    <a:cubicBezTo>
                      <a:pt x="1429" y="1333"/>
                      <a:pt x="2857" y="2667"/>
                      <a:pt x="4381" y="3905"/>
                    </a:cubicBezTo>
                    <a:cubicBezTo>
                      <a:pt x="39719" y="9620"/>
                      <a:pt x="76010" y="13716"/>
                      <a:pt x="97155" y="1085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39" name="Vrije vorm: vorm 9338">
                <a:extLst>
                  <a:ext uri="{FF2B5EF4-FFF2-40B4-BE49-F238E27FC236}">
                    <a16:creationId xmlns:a16="http://schemas.microsoft.com/office/drawing/2014/main" id="{55CD9C07-C428-5832-3ED7-894AB3793C38}"/>
                  </a:ext>
                </a:extLst>
              </p:cNvPr>
              <p:cNvSpPr/>
              <p:nvPr/>
            </p:nvSpPr>
            <p:spPr>
              <a:xfrm>
                <a:off x="10374351" y="1561591"/>
                <a:ext cx="20383" cy="63150"/>
              </a:xfrm>
              <a:custGeom>
                <a:avLst/>
                <a:gdLst>
                  <a:gd name="connsiteX0" fmla="*/ 0 w 20383"/>
                  <a:gd name="connsiteY0" fmla="*/ 63151 h 63150"/>
                  <a:gd name="connsiteX1" fmla="*/ 20384 w 20383"/>
                  <a:gd name="connsiteY1" fmla="*/ 4001 h 63150"/>
                  <a:gd name="connsiteX2" fmla="*/ 13430 w 20383"/>
                  <a:gd name="connsiteY2" fmla="*/ 0 h 63150"/>
                  <a:gd name="connsiteX3" fmla="*/ 0 w 20383"/>
                  <a:gd name="connsiteY3" fmla="*/ 63055 h 6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3" h="63150">
                    <a:moveTo>
                      <a:pt x="0" y="63151"/>
                    </a:moveTo>
                    <a:cubicBezTo>
                      <a:pt x="3524" y="39053"/>
                      <a:pt x="9811" y="17431"/>
                      <a:pt x="20384" y="4001"/>
                    </a:cubicBezTo>
                    <a:cubicBezTo>
                      <a:pt x="18002" y="2762"/>
                      <a:pt x="15812" y="1333"/>
                      <a:pt x="13430" y="0"/>
                    </a:cubicBezTo>
                    <a:cubicBezTo>
                      <a:pt x="6096" y="17240"/>
                      <a:pt x="2000" y="39529"/>
                      <a:pt x="0" y="630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0" name="Vrije vorm: vorm 9339">
                <a:extLst>
                  <a:ext uri="{FF2B5EF4-FFF2-40B4-BE49-F238E27FC236}">
                    <a16:creationId xmlns:a16="http://schemas.microsoft.com/office/drawing/2014/main" id="{ED9C90C2-C172-5948-29AC-5125F7A18644}"/>
                  </a:ext>
                </a:extLst>
              </p:cNvPr>
              <p:cNvSpPr/>
              <p:nvPr/>
            </p:nvSpPr>
            <p:spPr>
              <a:xfrm>
                <a:off x="10330060" y="1961451"/>
                <a:ext cx="92583" cy="114776"/>
              </a:xfrm>
              <a:custGeom>
                <a:avLst/>
                <a:gdLst>
                  <a:gd name="connsiteX0" fmla="*/ 7049 w 92583"/>
                  <a:gd name="connsiteY0" fmla="*/ 71056 h 114776"/>
                  <a:gd name="connsiteX1" fmla="*/ 0 w 92583"/>
                  <a:gd name="connsiteY1" fmla="*/ 114776 h 114776"/>
                  <a:gd name="connsiteX2" fmla="*/ 5429 w 92583"/>
                  <a:gd name="connsiteY2" fmla="*/ 82582 h 114776"/>
                  <a:gd name="connsiteX3" fmla="*/ 92583 w 92583"/>
                  <a:gd name="connsiteY3" fmla="*/ 9144 h 114776"/>
                  <a:gd name="connsiteX4" fmla="*/ 86011 w 92583"/>
                  <a:gd name="connsiteY4" fmla="*/ 0 h 114776"/>
                  <a:gd name="connsiteX5" fmla="*/ 7049 w 92583"/>
                  <a:gd name="connsiteY5" fmla="*/ 71152 h 1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583" h="114776">
                    <a:moveTo>
                      <a:pt x="7049" y="71056"/>
                    </a:moveTo>
                    <a:cubicBezTo>
                      <a:pt x="4477" y="84773"/>
                      <a:pt x="2000" y="99631"/>
                      <a:pt x="0" y="114776"/>
                    </a:cubicBezTo>
                    <a:cubicBezTo>
                      <a:pt x="1619" y="103632"/>
                      <a:pt x="3524" y="92773"/>
                      <a:pt x="5429" y="82582"/>
                    </a:cubicBezTo>
                    <a:cubicBezTo>
                      <a:pt x="32004" y="49816"/>
                      <a:pt x="64199" y="17240"/>
                      <a:pt x="92583" y="9144"/>
                    </a:cubicBezTo>
                    <a:cubicBezTo>
                      <a:pt x="90297" y="6287"/>
                      <a:pt x="88106" y="3239"/>
                      <a:pt x="86011" y="0"/>
                    </a:cubicBezTo>
                    <a:cubicBezTo>
                      <a:pt x="59627" y="12097"/>
                      <a:pt x="31052" y="41434"/>
                      <a:pt x="7049" y="7115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1" name="Vrije vorm: vorm 9340">
                <a:extLst>
                  <a:ext uri="{FF2B5EF4-FFF2-40B4-BE49-F238E27FC236}">
                    <a16:creationId xmlns:a16="http://schemas.microsoft.com/office/drawing/2014/main" id="{093EAF90-4EA3-3ABA-10C4-7FB7DA256368}"/>
                  </a:ext>
                </a:extLst>
              </p:cNvPr>
              <p:cNvSpPr/>
              <p:nvPr/>
            </p:nvSpPr>
            <p:spPr>
              <a:xfrm>
                <a:off x="9416327" y="2340639"/>
                <a:ext cx="110394" cy="10860"/>
              </a:xfrm>
              <a:custGeom>
                <a:avLst/>
                <a:gdLst>
                  <a:gd name="connsiteX0" fmla="*/ 3810 w 110394"/>
                  <a:gd name="connsiteY0" fmla="*/ 2 h 10860"/>
                  <a:gd name="connsiteX1" fmla="*/ 0 w 110394"/>
                  <a:gd name="connsiteY1" fmla="*/ 5717 h 10860"/>
                  <a:gd name="connsiteX2" fmla="*/ 110395 w 110394"/>
                  <a:gd name="connsiteY2" fmla="*/ 10861 h 10860"/>
                  <a:gd name="connsiteX3" fmla="*/ 105537 w 110394"/>
                  <a:gd name="connsiteY3" fmla="*/ 6765 h 10860"/>
                  <a:gd name="connsiteX4" fmla="*/ 3810 w 110394"/>
                  <a:gd name="connsiteY4" fmla="*/ 2 h 1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394" h="10860">
                    <a:moveTo>
                      <a:pt x="3810" y="2"/>
                    </a:moveTo>
                    <a:cubicBezTo>
                      <a:pt x="3238" y="2479"/>
                      <a:pt x="2000" y="4384"/>
                      <a:pt x="0" y="5717"/>
                    </a:cubicBezTo>
                    <a:cubicBezTo>
                      <a:pt x="37243" y="4098"/>
                      <a:pt x="76105" y="6765"/>
                      <a:pt x="110395" y="10861"/>
                    </a:cubicBezTo>
                    <a:cubicBezTo>
                      <a:pt x="108775" y="9527"/>
                      <a:pt x="107156" y="8194"/>
                      <a:pt x="105537" y="6765"/>
                    </a:cubicBezTo>
                    <a:cubicBezTo>
                      <a:pt x="74485" y="2765"/>
                      <a:pt x="38957" y="-93"/>
                      <a:pt x="3810" y="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2" name="Vrije vorm: vorm 9341">
                <a:extLst>
                  <a:ext uri="{FF2B5EF4-FFF2-40B4-BE49-F238E27FC236}">
                    <a16:creationId xmlns:a16="http://schemas.microsoft.com/office/drawing/2014/main" id="{5C18385D-74CF-E20B-7144-FA16B4FC4A44}"/>
                  </a:ext>
                </a:extLst>
              </p:cNvPr>
              <p:cNvSpPr/>
              <p:nvPr/>
            </p:nvSpPr>
            <p:spPr>
              <a:xfrm>
                <a:off x="10295065" y="1410144"/>
                <a:ext cx="3276" cy="14858"/>
              </a:xfrm>
              <a:custGeom>
                <a:avLst/>
                <a:gdLst>
                  <a:gd name="connsiteX0" fmla="*/ 228 w 3276"/>
                  <a:gd name="connsiteY0" fmla="*/ 14859 h 14858"/>
                  <a:gd name="connsiteX1" fmla="*/ 3276 w 3276"/>
                  <a:gd name="connsiteY1" fmla="*/ 857 h 14858"/>
                  <a:gd name="connsiteX2" fmla="*/ 133 w 3276"/>
                  <a:gd name="connsiteY2" fmla="*/ 0 h 14858"/>
                  <a:gd name="connsiteX3" fmla="*/ 228 w 3276"/>
                  <a:gd name="connsiteY3" fmla="*/ 14764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" h="14858">
                    <a:moveTo>
                      <a:pt x="228" y="14859"/>
                    </a:moveTo>
                    <a:cubicBezTo>
                      <a:pt x="800" y="9811"/>
                      <a:pt x="1847" y="5143"/>
                      <a:pt x="3276" y="857"/>
                    </a:cubicBezTo>
                    <a:cubicBezTo>
                      <a:pt x="2228" y="571"/>
                      <a:pt x="1181" y="381"/>
                      <a:pt x="133" y="0"/>
                    </a:cubicBezTo>
                    <a:cubicBezTo>
                      <a:pt x="-58" y="4763"/>
                      <a:pt x="-58" y="9620"/>
                      <a:pt x="228" y="14764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3" name="Vrije vorm: vorm 9342">
                <a:extLst>
                  <a:ext uri="{FF2B5EF4-FFF2-40B4-BE49-F238E27FC236}">
                    <a16:creationId xmlns:a16="http://schemas.microsoft.com/office/drawing/2014/main" id="{A07CB4C9-8110-07B6-E726-CE88D07C4968}"/>
                  </a:ext>
                </a:extLst>
              </p:cNvPr>
              <p:cNvSpPr/>
              <p:nvPr/>
            </p:nvSpPr>
            <p:spPr>
              <a:xfrm>
                <a:off x="10388448" y="1785048"/>
                <a:ext cx="54483" cy="80771"/>
              </a:xfrm>
              <a:custGeom>
                <a:avLst/>
                <a:gdLst>
                  <a:gd name="connsiteX0" fmla="*/ 1334 w 54483"/>
                  <a:gd name="connsiteY0" fmla="*/ 80677 h 80771"/>
                  <a:gd name="connsiteX1" fmla="*/ 54483 w 54483"/>
                  <a:gd name="connsiteY1" fmla="*/ 6763 h 80771"/>
                  <a:gd name="connsiteX2" fmla="*/ 46101 w 54483"/>
                  <a:gd name="connsiteY2" fmla="*/ 0 h 80771"/>
                  <a:gd name="connsiteX3" fmla="*/ 0 w 54483"/>
                  <a:gd name="connsiteY3" fmla="*/ 74486 h 80771"/>
                  <a:gd name="connsiteX4" fmla="*/ 1334 w 54483"/>
                  <a:gd name="connsiteY4" fmla="*/ 80772 h 80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83" h="80771">
                    <a:moveTo>
                      <a:pt x="1334" y="80677"/>
                    </a:moveTo>
                    <a:cubicBezTo>
                      <a:pt x="16002" y="48958"/>
                      <a:pt x="34099" y="19336"/>
                      <a:pt x="54483" y="6763"/>
                    </a:cubicBezTo>
                    <a:cubicBezTo>
                      <a:pt x="51626" y="4763"/>
                      <a:pt x="48863" y="2381"/>
                      <a:pt x="46101" y="0"/>
                    </a:cubicBezTo>
                    <a:cubicBezTo>
                      <a:pt x="28385" y="17145"/>
                      <a:pt x="12668" y="45339"/>
                      <a:pt x="0" y="74486"/>
                    </a:cubicBezTo>
                    <a:cubicBezTo>
                      <a:pt x="381" y="76581"/>
                      <a:pt x="857" y="78676"/>
                      <a:pt x="1334" y="8077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4" name="Vrije vorm: vorm 9343">
                <a:extLst>
                  <a:ext uri="{FF2B5EF4-FFF2-40B4-BE49-F238E27FC236}">
                    <a16:creationId xmlns:a16="http://schemas.microsoft.com/office/drawing/2014/main" id="{1F3D460E-6479-27BA-615D-F3AD28E0EC50}"/>
                  </a:ext>
                </a:extLst>
              </p:cNvPr>
              <p:cNvSpPr/>
              <p:nvPr/>
            </p:nvSpPr>
            <p:spPr>
              <a:xfrm>
                <a:off x="9794704" y="2169953"/>
                <a:ext cx="530593" cy="279749"/>
              </a:xfrm>
              <a:custGeom>
                <a:avLst/>
                <a:gdLst>
                  <a:gd name="connsiteX0" fmla="*/ 401530 w 530593"/>
                  <a:gd name="connsiteY0" fmla="*/ 132112 h 279749"/>
                  <a:gd name="connsiteX1" fmla="*/ 262941 w 530593"/>
                  <a:gd name="connsiteY1" fmla="*/ 154781 h 279749"/>
                  <a:gd name="connsiteX2" fmla="*/ 191503 w 530593"/>
                  <a:gd name="connsiteY2" fmla="*/ 245459 h 279749"/>
                  <a:gd name="connsiteX3" fmla="*/ 69965 w 530593"/>
                  <a:gd name="connsiteY3" fmla="*/ 220885 h 279749"/>
                  <a:gd name="connsiteX4" fmla="*/ 51 w 530593"/>
                  <a:gd name="connsiteY4" fmla="*/ 273463 h 279749"/>
                  <a:gd name="connsiteX5" fmla="*/ 10624 w 530593"/>
                  <a:gd name="connsiteY5" fmla="*/ 279749 h 279749"/>
                  <a:gd name="connsiteX6" fmla="*/ 78251 w 530593"/>
                  <a:gd name="connsiteY6" fmla="*/ 225266 h 279749"/>
                  <a:gd name="connsiteX7" fmla="*/ 197218 w 530593"/>
                  <a:gd name="connsiteY7" fmla="*/ 249365 h 279749"/>
                  <a:gd name="connsiteX8" fmla="*/ 267132 w 530593"/>
                  <a:gd name="connsiteY8" fmla="*/ 160496 h 279749"/>
                  <a:gd name="connsiteX9" fmla="*/ 402768 w 530593"/>
                  <a:gd name="connsiteY9" fmla="*/ 138208 h 279749"/>
                  <a:gd name="connsiteX10" fmla="*/ 431915 w 530593"/>
                  <a:gd name="connsiteY10" fmla="*/ 52102 h 279749"/>
                  <a:gd name="connsiteX11" fmla="*/ 530593 w 530593"/>
                  <a:gd name="connsiteY11" fmla="*/ 8192 h 279749"/>
                  <a:gd name="connsiteX12" fmla="*/ 529927 w 530593"/>
                  <a:gd name="connsiteY12" fmla="*/ 0 h 279749"/>
                  <a:gd name="connsiteX13" fmla="*/ 431152 w 530593"/>
                  <a:gd name="connsiteY13" fmla="*/ 44196 h 279749"/>
                  <a:gd name="connsiteX14" fmla="*/ 401339 w 530593"/>
                  <a:gd name="connsiteY14" fmla="*/ 132017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0593" h="279749">
                    <a:moveTo>
                      <a:pt x="401530" y="132112"/>
                    </a:moveTo>
                    <a:cubicBezTo>
                      <a:pt x="365049" y="130683"/>
                      <a:pt x="312661" y="142589"/>
                      <a:pt x="262941" y="154781"/>
                    </a:cubicBezTo>
                    <a:cubicBezTo>
                      <a:pt x="220269" y="190310"/>
                      <a:pt x="178264" y="231267"/>
                      <a:pt x="191503" y="245459"/>
                    </a:cubicBezTo>
                    <a:cubicBezTo>
                      <a:pt x="151117" y="233172"/>
                      <a:pt x="107398" y="225552"/>
                      <a:pt x="69965" y="220885"/>
                    </a:cubicBezTo>
                    <a:cubicBezTo>
                      <a:pt x="31388" y="239363"/>
                      <a:pt x="-1473" y="259366"/>
                      <a:pt x="51" y="273463"/>
                    </a:cubicBezTo>
                    <a:cubicBezTo>
                      <a:pt x="3575" y="275558"/>
                      <a:pt x="7195" y="277559"/>
                      <a:pt x="10624" y="279749"/>
                    </a:cubicBezTo>
                    <a:cubicBezTo>
                      <a:pt x="3575" y="265843"/>
                      <a:pt x="37675" y="244697"/>
                      <a:pt x="78251" y="225266"/>
                    </a:cubicBezTo>
                    <a:cubicBezTo>
                      <a:pt x="114923" y="229838"/>
                      <a:pt x="157690" y="237363"/>
                      <a:pt x="197218" y="249365"/>
                    </a:cubicBezTo>
                    <a:cubicBezTo>
                      <a:pt x="184265" y="235458"/>
                      <a:pt x="225317" y="195358"/>
                      <a:pt x="267132" y="160496"/>
                    </a:cubicBezTo>
                    <a:cubicBezTo>
                      <a:pt x="315709" y="148590"/>
                      <a:pt x="367049" y="136874"/>
                      <a:pt x="402768" y="138208"/>
                    </a:cubicBezTo>
                    <a:cubicBezTo>
                      <a:pt x="407340" y="111633"/>
                      <a:pt x="418865" y="80867"/>
                      <a:pt x="431915" y="52102"/>
                    </a:cubicBezTo>
                    <a:cubicBezTo>
                      <a:pt x="467252" y="32576"/>
                      <a:pt x="502590" y="14859"/>
                      <a:pt x="530593" y="8192"/>
                    </a:cubicBezTo>
                    <a:cubicBezTo>
                      <a:pt x="530308" y="5620"/>
                      <a:pt x="530117" y="2762"/>
                      <a:pt x="529927" y="0"/>
                    </a:cubicBezTo>
                    <a:cubicBezTo>
                      <a:pt x="501637" y="7144"/>
                      <a:pt x="466395" y="24765"/>
                      <a:pt x="431152" y="44196"/>
                    </a:cubicBezTo>
                    <a:cubicBezTo>
                      <a:pt x="417817" y="73533"/>
                      <a:pt x="406007" y="104965"/>
                      <a:pt x="401339" y="1320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5" name="Vrije vorm: vorm 9344">
                <a:extLst>
                  <a:ext uri="{FF2B5EF4-FFF2-40B4-BE49-F238E27FC236}">
                    <a16:creationId xmlns:a16="http://schemas.microsoft.com/office/drawing/2014/main" id="{A9911EFE-46B2-FECD-931F-9B6547011F9E}"/>
                  </a:ext>
                </a:extLst>
              </p:cNvPr>
              <p:cNvSpPr/>
              <p:nvPr/>
            </p:nvSpPr>
            <p:spPr>
              <a:xfrm>
                <a:off x="9590920" y="2393124"/>
                <a:ext cx="110108" cy="29527"/>
              </a:xfrm>
              <a:custGeom>
                <a:avLst/>
                <a:gdLst>
                  <a:gd name="connsiteX0" fmla="*/ 1714 w 110108"/>
                  <a:gd name="connsiteY0" fmla="*/ 20955 h 29527"/>
                  <a:gd name="connsiteX1" fmla="*/ 0 w 110108"/>
                  <a:gd name="connsiteY1" fmla="*/ 29528 h 29527"/>
                  <a:gd name="connsiteX2" fmla="*/ 110109 w 110108"/>
                  <a:gd name="connsiteY2" fmla="*/ 4572 h 29527"/>
                  <a:gd name="connsiteX3" fmla="*/ 99727 w 110108"/>
                  <a:gd name="connsiteY3" fmla="*/ 0 h 29527"/>
                  <a:gd name="connsiteX4" fmla="*/ 1810 w 110108"/>
                  <a:gd name="connsiteY4" fmla="*/ 20955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08" h="29527">
                    <a:moveTo>
                      <a:pt x="1714" y="20955"/>
                    </a:moveTo>
                    <a:cubicBezTo>
                      <a:pt x="2381" y="24384"/>
                      <a:pt x="1905" y="27242"/>
                      <a:pt x="0" y="29528"/>
                    </a:cubicBezTo>
                    <a:cubicBezTo>
                      <a:pt x="36195" y="17717"/>
                      <a:pt x="75438" y="9811"/>
                      <a:pt x="110109" y="4572"/>
                    </a:cubicBezTo>
                    <a:cubicBezTo>
                      <a:pt x="106680" y="3048"/>
                      <a:pt x="103060" y="1429"/>
                      <a:pt x="99727" y="0"/>
                    </a:cubicBezTo>
                    <a:cubicBezTo>
                      <a:pt x="68961" y="4572"/>
                      <a:pt x="34671" y="11335"/>
                      <a:pt x="1810" y="209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46" name="Vrije vorm: vorm 9345">
                <a:extLst>
                  <a:ext uri="{FF2B5EF4-FFF2-40B4-BE49-F238E27FC236}">
                    <a16:creationId xmlns:a16="http://schemas.microsoft.com/office/drawing/2014/main" id="{F9F31D51-BD72-98CD-3A16-CAEA723A796B}"/>
                  </a:ext>
                </a:extLst>
              </p:cNvPr>
              <p:cNvSpPr/>
              <p:nvPr/>
            </p:nvSpPr>
            <p:spPr>
              <a:xfrm>
                <a:off x="9107526" y="1151636"/>
                <a:ext cx="1327022" cy="1292351"/>
              </a:xfrm>
              <a:custGeom>
                <a:avLst/>
                <a:gdLst>
                  <a:gd name="connsiteX0" fmla="*/ 1262634 w 1327022"/>
                  <a:gd name="connsiteY0" fmla="*/ 537020 h 1292351"/>
                  <a:gd name="connsiteX1" fmla="*/ 1266825 w 1327022"/>
                  <a:gd name="connsiteY1" fmla="*/ 473202 h 1292351"/>
                  <a:gd name="connsiteX2" fmla="*/ 1280255 w 1327022"/>
                  <a:gd name="connsiteY2" fmla="*/ 410147 h 1292351"/>
                  <a:gd name="connsiteX3" fmla="*/ 1195578 w 1327022"/>
                  <a:gd name="connsiteY3" fmla="*/ 350425 h 1292351"/>
                  <a:gd name="connsiteX4" fmla="*/ 1187768 w 1327022"/>
                  <a:gd name="connsiteY4" fmla="*/ 273463 h 1292351"/>
                  <a:gd name="connsiteX5" fmla="*/ 1187672 w 1327022"/>
                  <a:gd name="connsiteY5" fmla="*/ 258699 h 1292351"/>
                  <a:gd name="connsiteX6" fmla="*/ 1115282 w 1327022"/>
                  <a:gd name="connsiteY6" fmla="*/ 231553 h 1292351"/>
                  <a:gd name="connsiteX7" fmla="*/ 1082802 w 1327022"/>
                  <a:gd name="connsiteY7" fmla="*/ 217075 h 1292351"/>
                  <a:gd name="connsiteX8" fmla="*/ 1020509 w 1327022"/>
                  <a:gd name="connsiteY8" fmla="*/ 107632 h 1292351"/>
                  <a:gd name="connsiteX9" fmla="*/ 927735 w 1327022"/>
                  <a:gd name="connsiteY9" fmla="*/ 100679 h 1292351"/>
                  <a:gd name="connsiteX10" fmla="*/ 923353 w 1327022"/>
                  <a:gd name="connsiteY10" fmla="*/ 96774 h 1292351"/>
                  <a:gd name="connsiteX11" fmla="*/ 911161 w 1327022"/>
                  <a:gd name="connsiteY11" fmla="*/ 94869 h 1292351"/>
                  <a:gd name="connsiteX12" fmla="*/ 849440 w 1327022"/>
                  <a:gd name="connsiteY12" fmla="*/ 31052 h 1292351"/>
                  <a:gd name="connsiteX13" fmla="*/ 744379 w 1327022"/>
                  <a:gd name="connsiteY13" fmla="*/ 52578 h 1292351"/>
                  <a:gd name="connsiteX14" fmla="*/ 732377 w 1327022"/>
                  <a:gd name="connsiteY14" fmla="*/ 47720 h 1292351"/>
                  <a:gd name="connsiteX15" fmla="*/ 731901 w 1327022"/>
                  <a:gd name="connsiteY15" fmla="*/ 47720 h 1292351"/>
                  <a:gd name="connsiteX16" fmla="*/ 636746 w 1327022"/>
                  <a:gd name="connsiteY16" fmla="*/ 0 h 1292351"/>
                  <a:gd name="connsiteX17" fmla="*/ 567880 w 1327022"/>
                  <a:gd name="connsiteY17" fmla="*/ 54102 h 1292351"/>
                  <a:gd name="connsiteX18" fmla="*/ 447008 w 1327022"/>
                  <a:gd name="connsiteY18" fmla="*/ 28289 h 1292351"/>
                  <a:gd name="connsiteX19" fmla="*/ 365855 w 1327022"/>
                  <a:gd name="connsiteY19" fmla="*/ 128873 h 1292351"/>
                  <a:gd name="connsiteX20" fmla="*/ 236601 w 1327022"/>
                  <a:gd name="connsiteY20" fmla="*/ 142494 h 1292351"/>
                  <a:gd name="connsiteX21" fmla="*/ 211264 w 1327022"/>
                  <a:gd name="connsiteY21" fmla="*/ 235744 h 1292351"/>
                  <a:gd name="connsiteX22" fmla="*/ 110871 w 1327022"/>
                  <a:gd name="connsiteY22" fmla="*/ 274415 h 1292351"/>
                  <a:gd name="connsiteX23" fmla="*/ 110395 w 1327022"/>
                  <a:gd name="connsiteY23" fmla="*/ 358711 h 1292351"/>
                  <a:gd name="connsiteX24" fmla="*/ 101917 w 1327022"/>
                  <a:gd name="connsiteY24" fmla="*/ 404812 h 1292351"/>
                  <a:gd name="connsiteX25" fmla="*/ 18574 w 1327022"/>
                  <a:gd name="connsiteY25" fmla="*/ 483203 h 1292351"/>
                  <a:gd name="connsiteX26" fmla="*/ 47434 w 1327022"/>
                  <a:gd name="connsiteY26" fmla="*/ 567404 h 1292351"/>
                  <a:gd name="connsiteX27" fmla="*/ 42291 w 1327022"/>
                  <a:gd name="connsiteY27" fmla="*/ 578453 h 1292351"/>
                  <a:gd name="connsiteX28" fmla="*/ 43815 w 1327022"/>
                  <a:gd name="connsiteY28" fmla="*/ 586169 h 1292351"/>
                  <a:gd name="connsiteX29" fmla="*/ 0 w 1327022"/>
                  <a:gd name="connsiteY29" fmla="*/ 658559 h 1292351"/>
                  <a:gd name="connsiteX30" fmla="*/ 58483 w 1327022"/>
                  <a:gd name="connsiteY30" fmla="*/ 744760 h 1292351"/>
                  <a:gd name="connsiteX31" fmla="*/ 50101 w 1327022"/>
                  <a:gd name="connsiteY31" fmla="*/ 831342 h 1292351"/>
                  <a:gd name="connsiteX32" fmla="*/ 41624 w 1327022"/>
                  <a:gd name="connsiteY32" fmla="*/ 879539 h 1292351"/>
                  <a:gd name="connsiteX33" fmla="*/ 124587 w 1327022"/>
                  <a:gd name="connsiteY33" fmla="*/ 944975 h 1292351"/>
                  <a:gd name="connsiteX34" fmla="*/ 133731 w 1327022"/>
                  <a:gd name="connsiteY34" fmla="*/ 1035939 h 1292351"/>
                  <a:gd name="connsiteX35" fmla="*/ 260604 w 1327022"/>
                  <a:gd name="connsiteY35" fmla="*/ 1091470 h 1292351"/>
                  <a:gd name="connsiteX36" fmla="*/ 312610 w 1327022"/>
                  <a:gd name="connsiteY36" fmla="*/ 1189577 h 1292351"/>
                  <a:gd name="connsiteX37" fmla="*/ 414338 w 1327022"/>
                  <a:gd name="connsiteY37" fmla="*/ 1196340 h 1292351"/>
                  <a:gd name="connsiteX38" fmla="*/ 419195 w 1327022"/>
                  <a:gd name="connsiteY38" fmla="*/ 1200436 h 1292351"/>
                  <a:gd name="connsiteX39" fmla="*/ 429863 w 1327022"/>
                  <a:gd name="connsiteY39" fmla="*/ 1201674 h 1292351"/>
                  <a:gd name="connsiteX40" fmla="*/ 485108 w 1327022"/>
                  <a:gd name="connsiteY40" fmla="*/ 1263015 h 1292351"/>
                  <a:gd name="connsiteX41" fmla="*/ 583025 w 1327022"/>
                  <a:gd name="connsiteY41" fmla="*/ 1242060 h 1292351"/>
                  <a:gd name="connsiteX42" fmla="*/ 593408 w 1327022"/>
                  <a:gd name="connsiteY42" fmla="*/ 1246632 h 1292351"/>
                  <a:gd name="connsiteX43" fmla="*/ 594931 w 1327022"/>
                  <a:gd name="connsiteY43" fmla="*/ 1246346 h 1292351"/>
                  <a:gd name="connsiteX44" fmla="*/ 687229 w 1327022"/>
                  <a:gd name="connsiteY44" fmla="*/ 1292352 h 1292351"/>
                  <a:gd name="connsiteX45" fmla="*/ 757142 w 1327022"/>
                  <a:gd name="connsiteY45" fmla="*/ 1239774 h 1292351"/>
                  <a:gd name="connsiteX46" fmla="*/ 878681 w 1327022"/>
                  <a:gd name="connsiteY46" fmla="*/ 1264348 h 1292351"/>
                  <a:gd name="connsiteX47" fmla="*/ 950119 w 1327022"/>
                  <a:gd name="connsiteY47" fmla="*/ 1173671 h 1292351"/>
                  <a:gd name="connsiteX48" fmla="*/ 1088708 w 1327022"/>
                  <a:gd name="connsiteY48" fmla="*/ 1151001 h 1292351"/>
                  <a:gd name="connsiteX49" fmla="*/ 1118521 w 1327022"/>
                  <a:gd name="connsiteY49" fmla="*/ 1063181 h 1292351"/>
                  <a:gd name="connsiteX50" fmla="*/ 1217295 w 1327022"/>
                  <a:gd name="connsiteY50" fmla="*/ 1018985 h 1292351"/>
                  <a:gd name="connsiteX51" fmla="*/ 1222534 w 1327022"/>
                  <a:gd name="connsiteY51" fmla="*/ 925068 h 1292351"/>
                  <a:gd name="connsiteX52" fmla="*/ 1229582 w 1327022"/>
                  <a:gd name="connsiteY52" fmla="*/ 881348 h 1292351"/>
                  <a:gd name="connsiteX53" fmla="*/ 1308544 w 1327022"/>
                  <a:gd name="connsiteY53" fmla="*/ 810197 h 1292351"/>
                  <a:gd name="connsiteX54" fmla="*/ 1278255 w 1327022"/>
                  <a:gd name="connsiteY54" fmla="*/ 723329 h 1292351"/>
                  <a:gd name="connsiteX55" fmla="*/ 1282256 w 1327022"/>
                  <a:gd name="connsiteY55" fmla="*/ 714661 h 1292351"/>
                  <a:gd name="connsiteX56" fmla="*/ 1280922 w 1327022"/>
                  <a:gd name="connsiteY56" fmla="*/ 708374 h 1292351"/>
                  <a:gd name="connsiteX57" fmla="*/ 1327023 w 1327022"/>
                  <a:gd name="connsiteY57" fmla="*/ 633889 h 1292351"/>
                  <a:gd name="connsiteX58" fmla="*/ 1262634 w 1327022"/>
                  <a:gd name="connsiteY58" fmla="*/ 537591 h 1292351"/>
                  <a:gd name="connsiteX59" fmla="*/ 565785 w 1327022"/>
                  <a:gd name="connsiteY59" fmla="*/ 976217 h 1292351"/>
                  <a:gd name="connsiteX60" fmla="*/ 320802 w 1327022"/>
                  <a:gd name="connsiteY60" fmla="*/ 566833 h 1292351"/>
                  <a:gd name="connsiteX61" fmla="*/ 736664 w 1327022"/>
                  <a:gd name="connsiteY61" fmla="*/ 332994 h 1292351"/>
                  <a:gd name="connsiteX62" fmla="*/ 981646 w 1327022"/>
                  <a:gd name="connsiteY62" fmla="*/ 742379 h 1292351"/>
                  <a:gd name="connsiteX63" fmla="*/ 565785 w 1327022"/>
                  <a:gd name="connsiteY63" fmla="*/ 976217 h 129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327022" h="1292351">
                    <a:moveTo>
                      <a:pt x="1262634" y="537020"/>
                    </a:moveTo>
                    <a:cubicBezTo>
                      <a:pt x="1262634" y="516065"/>
                      <a:pt x="1263777" y="493681"/>
                      <a:pt x="1266825" y="473202"/>
                    </a:cubicBezTo>
                    <a:cubicBezTo>
                      <a:pt x="1268920" y="449675"/>
                      <a:pt x="1273016" y="427292"/>
                      <a:pt x="1280255" y="410147"/>
                    </a:cubicBezTo>
                    <a:cubicBezTo>
                      <a:pt x="1247299" y="391954"/>
                      <a:pt x="1218724" y="370713"/>
                      <a:pt x="1195578" y="350425"/>
                    </a:cubicBezTo>
                    <a:cubicBezTo>
                      <a:pt x="1189101" y="322898"/>
                      <a:pt x="1185101" y="295084"/>
                      <a:pt x="1187768" y="273463"/>
                    </a:cubicBezTo>
                    <a:cubicBezTo>
                      <a:pt x="1187482" y="268319"/>
                      <a:pt x="1187482" y="263461"/>
                      <a:pt x="1187672" y="258699"/>
                    </a:cubicBezTo>
                    <a:cubicBezTo>
                      <a:pt x="1161193" y="251079"/>
                      <a:pt x="1136904" y="241554"/>
                      <a:pt x="1115282" y="231553"/>
                    </a:cubicBezTo>
                    <a:cubicBezTo>
                      <a:pt x="1103852" y="226885"/>
                      <a:pt x="1092899" y="222028"/>
                      <a:pt x="1082802" y="217075"/>
                    </a:cubicBezTo>
                    <a:cubicBezTo>
                      <a:pt x="1059085" y="182499"/>
                      <a:pt x="1032224" y="139541"/>
                      <a:pt x="1020509" y="107632"/>
                    </a:cubicBezTo>
                    <a:cubicBezTo>
                      <a:pt x="999458" y="110490"/>
                      <a:pt x="963168" y="106394"/>
                      <a:pt x="927735" y="100679"/>
                    </a:cubicBezTo>
                    <a:cubicBezTo>
                      <a:pt x="926306" y="99346"/>
                      <a:pt x="924877" y="98012"/>
                      <a:pt x="923353" y="96774"/>
                    </a:cubicBezTo>
                    <a:cubicBezTo>
                      <a:pt x="919258" y="96203"/>
                      <a:pt x="915257" y="95536"/>
                      <a:pt x="911161" y="94869"/>
                    </a:cubicBezTo>
                    <a:cubicBezTo>
                      <a:pt x="887254" y="73628"/>
                      <a:pt x="864013" y="50673"/>
                      <a:pt x="849440" y="31052"/>
                    </a:cubicBezTo>
                    <a:cubicBezTo>
                      <a:pt x="830675" y="41624"/>
                      <a:pt x="786289" y="48387"/>
                      <a:pt x="744379" y="52578"/>
                    </a:cubicBezTo>
                    <a:cubicBezTo>
                      <a:pt x="740378" y="51054"/>
                      <a:pt x="736378" y="49435"/>
                      <a:pt x="732377" y="47720"/>
                    </a:cubicBezTo>
                    <a:cubicBezTo>
                      <a:pt x="732187" y="47720"/>
                      <a:pt x="732092" y="47720"/>
                      <a:pt x="731901" y="47720"/>
                    </a:cubicBezTo>
                    <a:cubicBezTo>
                      <a:pt x="699326" y="35052"/>
                      <a:pt x="663512" y="18669"/>
                      <a:pt x="636746" y="0"/>
                    </a:cubicBezTo>
                    <a:cubicBezTo>
                      <a:pt x="630269" y="18097"/>
                      <a:pt x="601313" y="37338"/>
                      <a:pt x="567880" y="54102"/>
                    </a:cubicBezTo>
                    <a:cubicBezTo>
                      <a:pt x="527494" y="50006"/>
                      <a:pt x="480822" y="42481"/>
                      <a:pt x="447008" y="28289"/>
                    </a:cubicBezTo>
                    <a:cubicBezTo>
                      <a:pt x="449104" y="54483"/>
                      <a:pt x="406146" y="96012"/>
                      <a:pt x="365855" y="128873"/>
                    </a:cubicBezTo>
                    <a:cubicBezTo>
                      <a:pt x="329755" y="137351"/>
                      <a:pt x="284893" y="144113"/>
                      <a:pt x="236601" y="142494"/>
                    </a:cubicBezTo>
                    <a:cubicBezTo>
                      <a:pt x="240411" y="167354"/>
                      <a:pt x="227838" y="202406"/>
                      <a:pt x="211264" y="235744"/>
                    </a:cubicBezTo>
                    <a:cubicBezTo>
                      <a:pt x="182880" y="250412"/>
                      <a:pt x="148876" y="264700"/>
                      <a:pt x="110871" y="274415"/>
                    </a:cubicBezTo>
                    <a:cubicBezTo>
                      <a:pt x="117348" y="296704"/>
                      <a:pt x="115538" y="327755"/>
                      <a:pt x="110395" y="358711"/>
                    </a:cubicBezTo>
                    <a:cubicBezTo>
                      <a:pt x="108299" y="374237"/>
                      <a:pt x="105346" y="389954"/>
                      <a:pt x="101917" y="404812"/>
                    </a:cubicBezTo>
                    <a:cubicBezTo>
                      <a:pt x="78010" y="435007"/>
                      <a:pt x="48196" y="466916"/>
                      <a:pt x="18574" y="483203"/>
                    </a:cubicBezTo>
                    <a:cubicBezTo>
                      <a:pt x="32385" y="503777"/>
                      <a:pt x="41529" y="535591"/>
                      <a:pt x="47434" y="567404"/>
                    </a:cubicBezTo>
                    <a:cubicBezTo>
                      <a:pt x="45815" y="571119"/>
                      <a:pt x="44101" y="574739"/>
                      <a:pt x="42291" y="578453"/>
                    </a:cubicBezTo>
                    <a:cubicBezTo>
                      <a:pt x="42767" y="581025"/>
                      <a:pt x="43339" y="583597"/>
                      <a:pt x="43815" y="586169"/>
                    </a:cubicBezTo>
                    <a:cubicBezTo>
                      <a:pt x="31813" y="613029"/>
                      <a:pt x="17050" y="639604"/>
                      <a:pt x="0" y="658559"/>
                    </a:cubicBezTo>
                    <a:cubicBezTo>
                      <a:pt x="22003" y="676751"/>
                      <a:pt x="42386" y="711137"/>
                      <a:pt x="58483" y="744760"/>
                    </a:cubicBezTo>
                    <a:cubicBezTo>
                      <a:pt x="57436" y="771620"/>
                      <a:pt x="55054" y="802672"/>
                      <a:pt x="50101" y="831342"/>
                    </a:cubicBezTo>
                    <a:cubicBezTo>
                      <a:pt x="48101" y="848011"/>
                      <a:pt x="45244" y="864394"/>
                      <a:pt x="41624" y="879539"/>
                    </a:cubicBezTo>
                    <a:cubicBezTo>
                      <a:pt x="66675" y="893350"/>
                      <a:pt x="95821" y="918305"/>
                      <a:pt x="124587" y="944975"/>
                    </a:cubicBezTo>
                    <a:cubicBezTo>
                      <a:pt x="130873" y="976217"/>
                      <a:pt x="135255" y="1008983"/>
                      <a:pt x="133731" y="1035939"/>
                    </a:cubicBezTo>
                    <a:cubicBezTo>
                      <a:pt x="168783" y="1043559"/>
                      <a:pt x="216027" y="1067657"/>
                      <a:pt x="260604" y="1091470"/>
                    </a:cubicBezTo>
                    <a:cubicBezTo>
                      <a:pt x="289274" y="1130141"/>
                      <a:pt x="316611" y="1172527"/>
                      <a:pt x="312610" y="1189577"/>
                    </a:cubicBezTo>
                    <a:cubicBezTo>
                      <a:pt x="347758" y="1189482"/>
                      <a:pt x="383286" y="1192340"/>
                      <a:pt x="414338" y="1196340"/>
                    </a:cubicBezTo>
                    <a:cubicBezTo>
                      <a:pt x="415957" y="1197673"/>
                      <a:pt x="417576" y="1199102"/>
                      <a:pt x="419195" y="1200436"/>
                    </a:cubicBezTo>
                    <a:cubicBezTo>
                      <a:pt x="422719" y="1200817"/>
                      <a:pt x="426434" y="1201198"/>
                      <a:pt x="429863" y="1201674"/>
                    </a:cubicBezTo>
                    <a:cubicBezTo>
                      <a:pt x="458248" y="1225106"/>
                      <a:pt x="482251" y="1248632"/>
                      <a:pt x="485108" y="1263015"/>
                    </a:cubicBezTo>
                    <a:cubicBezTo>
                      <a:pt x="517969" y="1253490"/>
                      <a:pt x="552259" y="1246632"/>
                      <a:pt x="583025" y="1242060"/>
                    </a:cubicBezTo>
                    <a:cubicBezTo>
                      <a:pt x="586454" y="1243489"/>
                      <a:pt x="589979" y="1245108"/>
                      <a:pt x="593408" y="1246632"/>
                    </a:cubicBezTo>
                    <a:cubicBezTo>
                      <a:pt x="593884" y="1246632"/>
                      <a:pt x="594455" y="1246442"/>
                      <a:pt x="594931" y="1246346"/>
                    </a:cubicBezTo>
                    <a:cubicBezTo>
                      <a:pt x="624364" y="1258729"/>
                      <a:pt x="656939" y="1274350"/>
                      <a:pt x="687229" y="1292352"/>
                    </a:cubicBezTo>
                    <a:cubicBezTo>
                      <a:pt x="685800" y="1278255"/>
                      <a:pt x="718566" y="1258252"/>
                      <a:pt x="757142" y="1239774"/>
                    </a:cubicBezTo>
                    <a:cubicBezTo>
                      <a:pt x="794671" y="1244441"/>
                      <a:pt x="838295" y="1252061"/>
                      <a:pt x="878681" y="1264348"/>
                    </a:cubicBezTo>
                    <a:cubicBezTo>
                      <a:pt x="865442" y="1250061"/>
                      <a:pt x="907447" y="1209199"/>
                      <a:pt x="950119" y="1173671"/>
                    </a:cubicBezTo>
                    <a:cubicBezTo>
                      <a:pt x="999744" y="1161479"/>
                      <a:pt x="1052227" y="1149572"/>
                      <a:pt x="1088708" y="1151001"/>
                    </a:cubicBezTo>
                    <a:cubicBezTo>
                      <a:pt x="1093375" y="1123855"/>
                      <a:pt x="1105186" y="1092518"/>
                      <a:pt x="1118521" y="1063181"/>
                    </a:cubicBezTo>
                    <a:cubicBezTo>
                      <a:pt x="1153763" y="1043750"/>
                      <a:pt x="1189006" y="1026128"/>
                      <a:pt x="1217295" y="1018985"/>
                    </a:cubicBezTo>
                    <a:cubicBezTo>
                      <a:pt x="1215009" y="990410"/>
                      <a:pt x="1217867" y="956596"/>
                      <a:pt x="1222534" y="925068"/>
                    </a:cubicBezTo>
                    <a:cubicBezTo>
                      <a:pt x="1224534" y="909923"/>
                      <a:pt x="1227010" y="895064"/>
                      <a:pt x="1229582" y="881348"/>
                    </a:cubicBezTo>
                    <a:cubicBezTo>
                      <a:pt x="1253585" y="851726"/>
                      <a:pt x="1282160" y="822293"/>
                      <a:pt x="1308544" y="810197"/>
                    </a:cubicBezTo>
                    <a:cubicBezTo>
                      <a:pt x="1293876" y="787337"/>
                      <a:pt x="1284446" y="754951"/>
                      <a:pt x="1278255" y="723329"/>
                    </a:cubicBezTo>
                    <a:cubicBezTo>
                      <a:pt x="1279493" y="720376"/>
                      <a:pt x="1280922" y="717518"/>
                      <a:pt x="1282256" y="714661"/>
                    </a:cubicBezTo>
                    <a:cubicBezTo>
                      <a:pt x="1281779" y="712565"/>
                      <a:pt x="1281303" y="710470"/>
                      <a:pt x="1280922" y="708374"/>
                    </a:cubicBezTo>
                    <a:cubicBezTo>
                      <a:pt x="1293685" y="679228"/>
                      <a:pt x="1309307" y="651034"/>
                      <a:pt x="1327023" y="633889"/>
                    </a:cubicBezTo>
                    <a:cubicBezTo>
                      <a:pt x="1301496" y="611600"/>
                      <a:pt x="1279208" y="572929"/>
                      <a:pt x="1262634" y="537591"/>
                    </a:cubicBezTo>
                    <a:close/>
                    <a:moveTo>
                      <a:pt x="565785" y="976217"/>
                    </a:moveTo>
                    <a:cubicBezTo>
                      <a:pt x="383286" y="927735"/>
                      <a:pt x="273558" y="744474"/>
                      <a:pt x="320802" y="566833"/>
                    </a:cubicBezTo>
                    <a:cubicBezTo>
                      <a:pt x="367951" y="389192"/>
                      <a:pt x="554164" y="284512"/>
                      <a:pt x="736664" y="332994"/>
                    </a:cubicBezTo>
                    <a:cubicBezTo>
                      <a:pt x="919162" y="381476"/>
                      <a:pt x="1028891" y="564737"/>
                      <a:pt x="981646" y="742379"/>
                    </a:cubicBezTo>
                    <a:cubicBezTo>
                      <a:pt x="934498" y="920020"/>
                      <a:pt x="748284" y="1024699"/>
                      <a:pt x="565785" y="9762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347" name="Graphic 8819">
              <a:extLst>
                <a:ext uri="{FF2B5EF4-FFF2-40B4-BE49-F238E27FC236}">
                  <a16:creationId xmlns:a16="http://schemas.microsoft.com/office/drawing/2014/main" id="{36678AB7-31B9-882C-3DFF-B2E0EA47D921}"/>
                </a:ext>
              </a:extLst>
            </p:cNvPr>
            <p:cNvGrpSpPr/>
            <p:nvPr/>
          </p:nvGrpSpPr>
          <p:grpSpPr>
            <a:xfrm>
              <a:off x="9176582" y="1720506"/>
              <a:ext cx="932400" cy="941794"/>
              <a:chOff x="9176582" y="1720506"/>
              <a:chExt cx="932400" cy="941794"/>
            </a:xfrm>
          </p:grpSpPr>
          <p:grpSp>
            <p:nvGrpSpPr>
              <p:cNvPr id="9348" name="Graphic 8819">
                <a:extLst>
                  <a:ext uri="{FF2B5EF4-FFF2-40B4-BE49-F238E27FC236}">
                    <a16:creationId xmlns:a16="http://schemas.microsoft.com/office/drawing/2014/main" id="{E000E795-51F4-2FF9-D2FD-6884313D9468}"/>
                  </a:ext>
                </a:extLst>
              </p:cNvPr>
              <p:cNvGrpSpPr/>
              <p:nvPr/>
            </p:nvGrpSpPr>
            <p:grpSpPr>
              <a:xfrm>
                <a:off x="9176582" y="2081371"/>
                <a:ext cx="533971" cy="448722"/>
                <a:chOff x="9176582" y="2081371"/>
                <a:chExt cx="533971" cy="448722"/>
              </a:xfrm>
            </p:grpSpPr>
            <p:sp>
              <p:nvSpPr>
                <p:cNvPr id="9349" name="Vrije vorm: vorm 9348">
                  <a:extLst>
                    <a:ext uri="{FF2B5EF4-FFF2-40B4-BE49-F238E27FC236}">
                      <a16:creationId xmlns:a16="http://schemas.microsoft.com/office/drawing/2014/main" id="{81E27D27-E82B-3BB9-AFDF-AA9802027959}"/>
                    </a:ext>
                  </a:extLst>
                </p:cNvPr>
                <p:cNvSpPr/>
                <p:nvPr/>
              </p:nvSpPr>
              <p:spPr>
                <a:xfrm>
                  <a:off x="9177630" y="2081371"/>
                  <a:ext cx="532923" cy="448722"/>
                </a:xfrm>
                <a:custGeom>
                  <a:avLst/>
                  <a:gdLst>
                    <a:gd name="connsiteX0" fmla="*/ 330898 w 532923"/>
                    <a:gd name="connsiteY0" fmla="*/ 0 h 448722"/>
                    <a:gd name="connsiteX1" fmla="*/ 0 w 532923"/>
                    <a:gd name="connsiteY1" fmla="*/ 308896 h 448722"/>
                    <a:gd name="connsiteX2" fmla="*/ 97726 w 532923"/>
                    <a:gd name="connsiteY2" fmla="*/ 345281 h 448722"/>
                    <a:gd name="connsiteX3" fmla="*/ 125730 w 532923"/>
                    <a:gd name="connsiteY3" fmla="*/ 448723 h 448722"/>
                    <a:gd name="connsiteX4" fmla="*/ 532924 w 532923"/>
                    <a:gd name="connsiteY4" fmla="*/ 64675 h 448722"/>
                    <a:gd name="connsiteX5" fmla="*/ 527971 w 532923"/>
                    <a:gd name="connsiteY5" fmla="*/ 59150 h 448722"/>
                    <a:gd name="connsiteX6" fmla="*/ 330898 w 532923"/>
                    <a:gd name="connsiteY6" fmla="*/ 0 h 44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923" h="448722">
                      <a:moveTo>
                        <a:pt x="330898" y="0"/>
                      </a:moveTo>
                      <a:lnTo>
                        <a:pt x="0" y="308896"/>
                      </a:lnTo>
                      <a:lnTo>
                        <a:pt x="97726" y="345281"/>
                      </a:lnTo>
                      <a:lnTo>
                        <a:pt x="125730" y="448723"/>
                      </a:lnTo>
                      <a:lnTo>
                        <a:pt x="532924" y="64675"/>
                      </a:lnTo>
                      <a:lnTo>
                        <a:pt x="527971" y="59150"/>
                      </a:lnTo>
                      <a:lnTo>
                        <a:pt x="330898" y="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9350" name="Graphic 8819">
                  <a:extLst>
                    <a:ext uri="{FF2B5EF4-FFF2-40B4-BE49-F238E27FC236}">
                      <a16:creationId xmlns:a16="http://schemas.microsoft.com/office/drawing/2014/main" id="{AF843710-E80F-F8AE-95CF-201371EF6634}"/>
                    </a:ext>
                  </a:extLst>
                </p:cNvPr>
                <p:cNvGrpSpPr/>
                <p:nvPr/>
              </p:nvGrpSpPr>
              <p:grpSpPr>
                <a:xfrm>
                  <a:off x="9176582" y="2092610"/>
                  <a:ext cx="528923" cy="437483"/>
                  <a:chOff x="9176582" y="2092610"/>
                  <a:chExt cx="528923" cy="437483"/>
                </a:xfrm>
              </p:grpSpPr>
              <p:sp>
                <p:nvSpPr>
                  <p:cNvPr id="9351" name="Vrije vorm: vorm 9350">
                    <a:extLst>
                      <a:ext uri="{FF2B5EF4-FFF2-40B4-BE49-F238E27FC236}">
                        <a16:creationId xmlns:a16="http://schemas.microsoft.com/office/drawing/2014/main" id="{347658DC-CC29-7B30-16FD-B322775C09B3}"/>
                      </a:ext>
                    </a:extLst>
                  </p:cNvPr>
                  <p:cNvSpPr/>
                  <p:nvPr/>
                </p:nvSpPr>
                <p:spPr>
                  <a:xfrm>
                    <a:off x="9244210" y="2118899"/>
                    <a:ext cx="382619" cy="332803"/>
                  </a:xfrm>
                  <a:custGeom>
                    <a:avLst/>
                    <a:gdLst>
                      <a:gd name="connsiteX0" fmla="*/ 326803 w 382619"/>
                      <a:gd name="connsiteY0" fmla="*/ 0 h 332803"/>
                      <a:gd name="connsiteX1" fmla="*/ 0 w 382619"/>
                      <a:gd name="connsiteY1" fmla="*/ 299752 h 332803"/>
                      <a:gd name="connsiteX2" fmla="*/ 30194 w 382619"/>
                      <a:gd name="connsiteY2" fmla="*/ 310896 h 332803"/>
                      <a:gd name="connsiteX3" fmla="*/ 36481 w 382619"/>
                      <a:gd name="connsiteY3" fmla="*/ 332803 h 332803"/>
                      <a:gd name="connsiteX4" fmla="*/ 382619 w 382619"/>
                      <a:gd name="connsiteY4" fmla="*/ 16764 h 332803"/>
                      <a:gd name="connsiteX5" fmla="*/ 326803 w 382619"/>
                      <a:gd name="connsiteY5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2619" h="332803">
                        <a:moveTo>
                          <a:pt x="326803" y="0"/>
                        </a:moveTo>
                        <a:lnTo>
                          <a:pt x="0" y="299752"/>
                        </a:lnTo>
                        <a:lnTo>
                          <a:pt x="30194" y="310896"/>
                        </a:lnTo>
                        <a:lnTo>
                          <a:pt x="36481" y="332803"/>
                        </a:lnTo>
                        <a:lnTo>
                          <a:pt x="382619" y="16764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2" name="Vrije vorm: vorm 9351">
                    <a:extLst>
                      <a:ext uri="{FF2B5EF4-FFF2-40B4-BE49-F238E27FC236}">
                        <a16:creationId xmlns:a16="http://schemas.microsoft.com/office/drawing/2014/main" id="{5933F3A1-B640-0380-894E-03EC4B54A990}"/>
                      </a:ext>
                    </a:extLst>
                  </p:cNvPr>
                  <p:cNvSpPr/>
                  <p:nvPr/>
                </p:nvSpPr>
                <p:spPr>
                  <a:xfrm>
                    <a:off x="9291930" y="2147760"/>
                    <a:ext cx="413575" cy="382333"/>
                  </a:xfrm>
                  <a:custGeom>
                    <a:avLst/>
                    <a:gdLst>
                      <a:gd name="connsiteX0" fmla="*/ 413575 w 413575"/>
                      <a:gd name="connsiteY0" fmla="*/ 15431 h 382333"/>
                      <a:gd name="connsiteX1" fmla="*/ 408527 w 413575"/>
                      <a:gd name="connsiteY1" fmla="*/ 10001 h 382333"/>
                      <a:gd name="connsiteX2" fmla="*/ 375285 w 413575"/>
                      <a:gd name="connsiteY2" fmla="*/ 0 h 382333"/>
                      <a:gd name="connsiteX3" fmla="*/ 0 w 413575"/>
                      <a:gd name="connsiteY3" fmla="*/ 342710 h 382333"/>
                      <a:gd name="connsiteX4" fmla="*/ 11430 w 413575"/>
                      <a:gd name="connsiteY4" fmla="*/ 382334 h 382333"/>
                      <a:gd name="connsiteX5" fmla="*/ 413575 w 413575"/>
                      <a:gd name="connsiteY5" fmla="*/ 15431 h 38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3575" h="382333">
                        <a:moveTo>
                          <a:pt x="413575" y="15431"/>
                        </a:moveTo>
                        <a:lnTo>
                          <a:pt x="408527" y="10001"/>
                        </a:lnTo>
                        <a:lnTo>
                          <a:pt x="375285" y="0"/>
                        </a:lnTo>
                        <a:lnTo>
                          <a:pt x="0" y="342710"/>
                        </a:lnTo>
                        <a:lnTo>
                          <a:pt x="11430" y="382334"/>
                        </a:lnTo>
                        <a:lnTo>
                          <a:pt x="413575" y="15431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3" name="Vrije vorm: vorm 9352">
                    <a:extLst>
                      <a:ext uri="{FF2B5EF4-FFF2-40B4-BE49-F238E27FC236}">
                        <a16:creationId xmlns:a16="http://schemas.microsoft.com/office/drawing/2014/main" id="{6AFFFE65-FA11-4675-43A8-2F7C836A33A7}"/>
                      </a:ext>
                    </a:extLst>
                  </p:cNvPr>
                  <p:cNvSpPr/>
                  <p:nvPr/>
                </p:nvSpPr>
                <p:spPr>
                  <a:xfrm>
                    <a:off x="9176582" y="2098611"/>
                    <a:ext cx="354139" cy="305942"/>
                  </a:xfrm>
                  <a:custGeom>
                    <a:avLst/>
                    <a:gdLst>
                      <a:gd name="connsiteX0" fmla="*/ 326803 w 354139"/>
                      <a:gd name="connsiteY0" fmla="*/ 0 h 305942"/>
                      <a:gd name="connsiteX1" fmla="*/ 0 w 354139"/>
                      <a:gd name="connsiteY1" fmla="*/ 295084 h 305942"/>
                      <a:gd name="connsiteX2" fmla="*/ 29432 w 354139"/>
                      <a:gd name="connsiteY2" fmla="*/ 305943 h 305942"/>
                      <a:gd name="connsiteX3" fmla="*/ 354139 w 354139"/>
                      <a:gd name="connsiteY3" fmla="*/ 8192 h 305942"/>
                      <a:gd name="connsiteX4" fmla="*/ 326803 w 354139"/>
                      <a:gd name="connsiteY4" fmla="*/ 0 h 30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139" h="305942">
                        <a:moveTo>
                          <a:pt x="326803" y="0"/>
                        </a:moveTo>
                        <a:lnTo>
                          <a:pt x="0" y="295084"/>
                        </a:lnTo>
                        <a:lnTo>
                          <a:pt x="29432" y="305943"/>
                        </a:lnTo>
                        <a:lnTo>
                          <a:pt x="354139" y="8192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4" name="Vrije vorm: vorm 9353">
                    <a:extLst>
                      <a:ext uri="{FF2B5EF4-FFF2-40B4-BE49-F238E27FC236}">
                        <a16:creationId xmlns:a16="http://schemas.microsoft.com/office/drawing/2014/main" id="{823ABE16-5566-30D9-F059-8DFC6B6DF178}"/>
                      </a:ext>
                    </a:extLst>
                  </p:cNvPr>
                  <p:cNvSpPr/>
                  <p:nvPr/>
                </p:nvSpPr>
                <p:spPr>
                  <a:xfrm>
                    <a:off x="9530722" y="2092610"/>
                    <a:ext cx="55911" cy="26288"/>
                  </a:xfrm>
                  <a:custGeom>
                    <a:avLst/>
                    <a:gdLst>
                      <a:gd name="connsiteX0" fmla="*/ 55912 w 55911"/>
                      <a:gd name="connsiteY0" fmla="*/ 12097 h 26288"/>
                      <a:gd name="connsiteX1" fmla="*/ 15526 w 55911"/>
                      <a:gd name="connsiteY1" fmla="*/ 0 h 26288"/>
                      <a:gd name="connsiteX2" fmla="*/ 0 w 55911"/>
                      <a:gd name="connsiteY2" fmla="*/ 14192 h 26288"/>
                      <a:gd name="connsiteX3" fmla="*/ 40291 w 55911"/>
                      <a:gd name="connsiteY3" fmla="*/ 26289 h 26288"/>
                      <a:gd name="connsiteX4" fmla="*/ 55912 w 55911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26288">
                        <a:moveTo>
                          <a:pt x="55912" y="12097"/>
                        </a:moveTo>
                        <a:lnTo>
                          <a:pt x="15526" y="0"/>
                        </a:lnTo>
                        <a:lnTo>
                          <a:pt x="0" y="14192"/>
                        </a:lnTo>
                        <a:lnTo>
                          <a:pt x="40291" y="26289"/>
                        </a:lnTo>
                        <a:lnTo>
                          <a:pt x="55912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55" name="Vrije vorm: vorm 9354">
                    <a:extLst>
                      <a:ext uri="{FF2B5EF4-FFF2-40B4-BE49-F238E27FC236}">
                        <a16:creationId xmlns:a16="http://schemas.microsoft.com/office/drawing/2014/main" id="{3C46116D-4EC6-F23B-53A5-3ECB7A8116F1}"/>
                      </a:ext>
                    </a:extLst>
                  </p:cNvPr>
                  <p:cNvSpPr/>
                  <p:nvPr/>
                </p:nvSpPr>
                <p:spPr>
                  <a:xfrm>
                    <a:off x="9626829" y="2121471"/>
                    <a:ext cx="56006" cy="26288"/>
                  </a:xfrm>
                  <a:custGeom>
                    <a:avLst/>
                    <a:gdLst>
                      <a:gd name="connsiteX0" fmla="*/ 56007 w 56006"/>
                      <a:gd name="connsiteY0" fmla="*/ 12097 h 26288"/>
                      <a:gd name="connsiteX1" fmla="*/ 15621 w 56006"/>
                      <a:gd name="connsiteY1" fmla="*/ 0 h 26288"/>
                      <a:gd name="connsiteX2" fmla="*/ 0 w 56006"/>
                      <a:gd name="connsiteY2" fmla="*/ 14192 h 26288"/>
                      <a:gd name="connsiteX3" fmla="*/ 40386 w 56006"/>
                      <a:gd name="connsiteY3" fmla="*/ 26289 h 26288"/>
                      <a:gd name="connsiteX4" fmla="*/ 56007 w 56006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006" h="26288">
                        <a:moveTo>
                          <a:pt x="56007" y="12097"/>
                        </a:moveTo>
                        <a:lnTo>
                          <a:pt x="15621" y="0"/>
                        </a:lnTo>
                        <a:lnTo>
                          <a:pt x="0" y="14192"/>
                        </a:lnTo>
                        <a:lnTo>
                          <a:pt x="40386" y="26289"/>
                        </a:lnTo>
                        <a:lnTo>
                          <a:pt x="56007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9356" name="Graphic 8819">
                <a:extLst>
                  <a:ext uri="{FF2B5EF4-FFF2-40B4-BE49-F238E27FC236}">
                    <a16:creationId xmlns:a16="http://schemas.microsoft.com/office/drawing/2014/main" id="{94B4F9BE-9B66-A7F7-C28B-ED694D58E54D}"/>
                  </a:ext>
                </a:extLst>
              </p:cNvPr>
              <p:cNvGrpSpPr/>
              <p:nvPr/>
            </p:nvGrpSpPr>
            <p:grpSpPr>
              <a:xfrm>
                <a:off x="9610446" y="2115661"/>
                <a:ext cx="315563" cy="546639"/>
                <a:chOff x="9610446" y="2115661"/>
                <a:chExt cx="315563" cy="546639"/>
              </a:xfrm>
            </p:grpSpPr>
            <p:sp>
              <p:nvSpPr>
                <p:cNvPr id="9357" name="Vrije vorm: vorm 9356">
                  <a:extLst>
                    <a:ext uri="{FF2B5EF4-FFF2-40B4-BE49-F238E27FC236}">
                      <a16:creationId xmlns:a16="http://schemas.microsoft.com/office/drawing/2014/main" id="{80FACD2A-B079-DF95-C740-DB2390B22841}"/>
                    </a:ext>
                  </a:extLst>
                </p:cNvPr>
                <p:cNvSpPr/>
                <p:nvPr/>
              </p:nvSpPr>
              <p:spPr>
                <a:xfrm>
                  <a:off x="9615494" y="2115661"/>
                  <a:ext cx="310515" cy="546639"/>
                </a:xfrm>
                <a:custGeom>
                  <a:avLst/>
                  <a:gdLst>
                    <a:gd name="connsiteX0" fmla="*/ 204216 w 310515"/>
                    <a:gd name="connsiteY0" fmla="*/ 59150 h 546639"/>
                    <a:gd name="connsiteX1" fmla="*/ 310515 w 310515"/>
                    <a:gd name="connsiteY1" fmla="*/ 499110 h 546639"/>
                    <a:gd name="connsiteX2" fmla="*/ 208883 w 310515"/>
                    <a:gd name="connsiteY2" fmla="*/ 475678 h 546639"/>
                    <a:gd name="connsiteX3" fmla="*/ 128492 w 310515"/>
                    <a:gd name="connsiteY3" fmla="*/ 546640 h 546639"/>
                    <a:gd name="connsiteX4" fmla="*/ 0 w 310515"/>
                    <a:gd name="connsiteY4" fmla="*/ 1905 h 546639"/>
                    <a:gd name="connsiteX5" fmla="*/ 7239 w 310515"/>
                    <a:gd name="connsiteY5" fmla="*/ 0 h 546639"/>
                    <a:gd name="connsiteX6" fmla="*/ 204216 w 310515"/>
                    <a:gd name="connsiteY6" fmla="*/ 59150 h 54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0515" h="546639">
                      <a:moveTo>
                        <a:pt x="204216" y="59150"/>
                      </a:moveTo>
                      <a:lnTo>
                        <a:pt x="310515" y="499110"/>
                      </a:lnTo>
                      <a:lnTo>
                        <a:pt x="208883" y="475678"/>
                      </a:lnTo>
                      <a:lnTo>
                        <a:pt x="128492" y="546640"/>
                      </a:lnTo>
                      <a:lnTo>
                        <a:pt x="0" y="1905"/>
                      </a:lnTo>
                      <a:lnTo>
                        <a:pt x="7239" y="0"/>
                      </a:lnTo>
                      <a:lnTo>
                        <a:pt x="204216" y="5915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9358" name="Graphic 8819">
                  <a:extLst>
                    <a:ext uri="{FF2B5EF4-FFF2-40B4-BE49-F238E27FC236}">
                      <a16:creationId xmlns:a16="http://schemas.microsoft.com/office/drawing/2014/main" id="{03799EDB-93F7-F61D-6A5F-ADA12829AA20}"/>
                    </a:ext>
                  </a:extLst>
                </p:cNvPr>
                <p:cNvGrpSpPr/>
                <p:nvPr/>
              </p:nvGrpSpPr>
              <p:grpSpPr>
                <a:xfrm>
                  <a:off x="9610446" y="2122424"/>
                  <a:ext cx="314515" cy="539876"/>
                  <a:chOff x="9610446" y="2122424"/>
                  <a:chExt cx="314515" cy="539876"/>
                </a:xfrm>
              </p:grpSpPr>
              <p:sp>
                <p:nvSpPr>
                  <p:cNvPr id="9359" name="Vrije vorm: vorm 9358">
                    <a:extLst>
                      <a:ext uri="{FF2B5EF4-FFF2-40B4-BE49-F238E27FC236}">
                        <a16:creationId xmlns:a16="http://schemas.microsoft.com/office/drawing/2014/main" id="{286B318D-42D6-278E-2A2C-432D623629A2}"/>
                      </a:ext>
                    </a:extLst>
                  </p:cNvPr>
                  <p:cNvSpPr/>
                  <p:nvPr/>
                </p:nvSpPr>
                <p:spPr>
                  <a:xfrm>
                    <a:off x="9691218" y="2154999"/>
                    <a:ext cx="163544" cy="454342"/>
                  </a:xfrm>
                  <a:custGeom>
                    <a:avLst/>
                    <a:gdLst>
                      <a:gd name="connsiteX0" fmla="*/ 55721 w 163544"/>
                      <a:gd name="connsiteY0" fmla="*/ 16669 h 454342"/>
                      <a:gd name="connsiteX1" fmla="*/ 163544 w 163544"/>
                      <a:gd name="connsiteY1" fmla="*/ 446913 h 454342"/>
                      <a:gd name="connsiteX2" fmla="*/ 132207 w 163544"/>
                      <a:gd name="connsiteY2" fmla="*/ 439579 h 454342"/>
                      <a:gd name="connsiteX3" fmla="*/ 114871 w 163544"/>
                      <a:gd name="connsiteY3" fmla="*/ 454342 h 454342"/>
                      <a:gd name="connsiteX4" fmla="*/ 0 w 163544"/>
                      <a:gd name="connsiteY4" fmla="*/ 0 h 454342"/>
                      <a:gd name="connsiteX5" fmla="*/ 55721 w 163544"/>
                      <a:gd name="connsiteY5" fmla="*/ 16669 h 454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544" h="454342">
                        <a:moveTo>
                          <a:pt x="55721" y="16669"/>
                        </a:moveTo>
                        <a:lnTo>
                          <a:pt x="163544" y="446913"/>
                        </a:lnTo>
                        <a:lnTo>
                          <a:pt x="132207" y="439579"/>
                        </a:lnTo>
                        <a:lnTo>
                          <a:pt x="114871" y="454342"/>
                        </a:lnTo>
                        <a:lnTo>
                          <a:pt x="0" y="0"/>
                        </a:lnTo>
                        <a:lnTo>
                          <a:pt x="55721" y="16669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0" name="Vrije vorm: vorm 9359">
                    <a:extLst>
                      <a:ext uri="{FF2B5EF4-FFF2-40B4-BE49-F238E27FC236}">
                        <a16:creationId xmlns:a16="http://schemas.microsoft.com/office/drawing/2014/main" id="{9852AE62-B4E8-6B91-A56C-EF91BB915C92}"/>
                      </a:ext>
                    </a:extLst>
                  </p:cNvPr>
                  <p:cNvSpPr/>
                  <p:nvPr/>
                </p:nvSpPr>
                <p:spPr>
                  <a:xfrm>
                    <a:off x="9610446" y="2132901"/>
                    <a:ext cx="164877" cy="529399"/>
                  </a:xfrm>
                  <a:custGeom>
                    <a:avLst/>
                    <a:gdLst>
                      <a:gd name="connsiteX0" fmla="*/ 0 w 164877"/>
                      <a:gd name="connsiteY0" fmla="*/ 1715 h 529399"/>
                      <a:gd name="connsiteX1" fmla="*/ 7048 w 164877"/>
                      <a:gd name="connsiteY1" fmla="*/ 0 h 529399"/>
                      <a:gd name="connsiteX2" fmla="*/ 40386 w 164877"/>
                      <a:gd name="connsiteY2" fmla="*/ 10001 h 529399"/>
                      <a:gd name="connsiteX3" fmla="*/ 164878 w 164877"/>
                      <a:gd name="connsiteY3" fmla="*/ 502634 h 529399"/>
                      <a:gd name="connsiteX4" fmla="*/ 133540 w 164877"/>
                      <a:gd name="connsiteY4" fmla="*/ 529399 h 529399"/>
                      <a:gd name="connsiteX5" fmla="*/ 0 w 164877"/>
                      <a:gd name="connsiteY5" fmla="*/ 1715 h 52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877" h="529399">
                        <a:moveTo>
                          <a:pt x="0" y="1715"/>
                        </a:moveTo>
                        <a:lnTo>
                          <a:pt x="7048" y="0"/>
                        </a:lnTo>
                        <a:lnTo>
                          <a:pt x="40386" y="10001"/>
                        </a:lnTo>
                        <a:lnTo>
                          <a:pt x="164878" y="502634"/>
                        </a:lnTo>
                        <a:lnTo>
                          <a:pt x="133540" y="529399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1" name="Vrije vorm: vorm 9360">
                    <a:extLst>
                      <a:ext uri="{FF2B5EF4-FFF2-40B4-BE49-F238E27FC236}">
                        <a16:creationId xmlns:a16="http://schemas.microsoft.com/office/drawing/2014/main" id="{BE9059DE-3818-B5AF-BAF0-567D361F4675}"/>
                      </a:ext>
                    </a:extLst>
                  </p:cNvPr>
                  <p:cNvSpPr/>
                  <p:nvPr/>
                </p:nvSpPr>
                <p:spPr>
                  <a:xfrm>
                    <a:off x="9787325" y="2183860"/>
                    <a:ext cx="137636" cy="434435"/>
                  </a:xfrm>
                  <a:custGeom>
                    <a:avLst/>
                    <a:gdLst>
                      <a:gd name="connsiteX0" fmla="*/ 27242 w 137636"/>
                      <a:gd name="connsiteY0" fmla="*/ 8192 h 434435"/>
                      <a:gd name="connsiteX1" fmla="*/ 137636 w 137636"/>
                      <a:gd name="connsiteY1" fmla="*/ 434435 h 434435"/>
                      <a:gd name="connsiteX2" fmla="*/ 107061 w 137636"/>
                      <a:gd name="connsiteY2" fmla="*/ 427292 h 434435"/>
                      <a:gd name="connsiteX3" fmla="*/ 0 w 137636"/>
                      <a:gd name="connsiteY3" fmla="*/ 0 h 434435"/>
                      <a:gd name="connsiteX4" fmla="*/ 27242 w 137636"/>
                      <a:gd name="connsiteY4" fmla="*/ 8192 h 434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36" h="434435">
                        <a:moveTo>
                          <a:pt x="27242" y="8192"/>
                        </a:moveTo>
                        <a:lnTo>
                          <a:pt x="137636" y="434435"/>
                        </a:lnTo>
                        <a:lnTo>
                          <a:pt x="107061" y="427292"/>
                        </a:lnTo>
                        <a:lnTo>
                          <a:pt x="0" y="0"/>
                        </a:lnTo>
                        <a:lnTo>
                          <a:pt x="27242" y="8192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2" name="Vrije vorm: vorm 9361">
                    <a:extLst>
                      <a:ext uri="{FF2B5EF4-FFF2-40B4-BE49-F238E27FC236}">
                        <a16:creationId xmlns:a16="http://schemas.microsoft.com/office/drawing/2014/main" id="{1A7949E0-45C0-8E6E-4832-EA249BBAE2BB}"/>
                      </a:ext>
                    </a:extLst>
                  </p:cNvPr>
                  <p:cNvSpPr/>
                  <p:nvPr/>
                </p:nvSpPr>
                <p:spPr>
                  <a:xfrm>
                    <a:off x="9741796" y="2151284"/>
                    <a:ext cx="45529" cy="32575"/>
                  </a:xfrm>
                  <a:custGeom>
                    <a:avLst/>
                    <a:gdLst>
                      <a:gd name="connsiteX0" fmla="*/ 0 w 45529"/>
                      <a:gd name="connsiteY0" fmla="*/ 0 h 32575"/>
                      <a:gd name="connsiteX1" fmla="*/ 40386 w 45529"/>
                      <a:gd name="connsiteY1" fmla="*/ 12097 h 32575"/>
                      <a:gd name="connsiteX2" fmla="*/ 45529 w 45529"/>
                      <a:gd name="connsiteY2" fmla="*/ 32575 h 32575"/>
                      <a:gd name="connsiteX3" fmla="*/ 5143 w 45529"/>
                      <a:gd name="connsiteY3" fmla="*/ 20383 h 32575"/>
                      <a:gd name="connsiteX4" fmla="*/ 0 w 45529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9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529" y="32575"/>
                        </a:lnTo>
                        <a:lnTo>
                          <a:pt x="5143" y="203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63" name="Vrije vorm: vorm 9362">
                    <a:extLst>
                      <a:ext uri="{FF2B5EF4-FFF2-40B4-BE49-F238E27FC236}">
                        <a16:creationId xmlns:a16="http://schemas.microsoft.com/office/drawing/2014/main" id="{AD1EB9F6-ABA7-D6A1-D445-1E4467E28CAF}"/>
                      </a:ext>
                    </a:extLst>
                  </p:cNvPr>
                  <p:cNvSpPr/>
                  <p:nvPr/>
                </p:nvSpPr>
                <p:spPr>
                  <a:xfrm>
                    <a:off x="9645593" y="2122424"/>
                    <a:ext cx="45624" cy="32575"/>
                  </a:xfrm>
                  <a:custGeom>
                    <a:avLst/>
                    <a:gdLst>
                      <a:gd name="connsiteX0" fmla="*/ 0 w 45624"/>
                      <a:gd name="connsiteY0" fmla="*/ 0 h 32575"/>
                      <a:gd name="connsiteX1" fmla="*/ 40386 w 45624"/>
                      <a:gd name="connsiteY1" fmla="*/ 12097 h 32575"/>
                      <a:gd name="connsiteX2" fmla="*/ 45625 w 45624"/>
                      <a:gd name="connsiteY2" fmla="*/ 32575 h 32575"/>
                      <a:gd name="connsiteX3" fmla="*/ 5239 w 45624"/>
                      <a:gd name="connsiteY3" fmla="*/ 20479 h 32575"/>
                      <a:gd name="connsiteX4" fmla="*/ 0 w 45624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24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625" y="32575"/>
                        </a:lnTo>
                        <a:lnTo>
                          <a:pt x="5239" y="2047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9364" name="Graphic 8819">
                <a:extLst>
                  <a:ext uri="{FF2B5EF4-FFF2-40B4-BE49-F238E27FC236}">
                    <a16:creationId xmlns:a16="http://schemas.microsoft.com/office/drawing/2014/main" id="{D06928B0-9C5B-6200-E99F-1A5F36258715}"/>
                  </a:ext>
                </a:extLst>
              </p:cNvPr>
              <p:cNvGrpSpPr/>
              <p:nvPr/>
            </p:nvGrpSpPr>
            <p:grpSpPr>
              <a:xfrm>
                <a:off x="9293265" y="1720506"/>
                <a:ext cx="815717" cy="631338"/>
                <a:chOff x="9293265" y="1720506"/>
                <a:chExt cx="815717" cy="631338"/>
              </a:xfrm>
            </p:grpSpPr>
            <p:sp>
              <p:nvSpPr>
                <p:cNvPr id="9365" name="Vrije vorm: vorm 9364">
                  <a:extLst>
                    <a:ext uri="{FF2B5EF4-FFF2-40B4-BE49-F238E27FC236}">
                      <a16:creationId xmlns:a16="http://schemas.microsoft.com/office/drawing/2014/main" id="{58115E99-DD42-A697-CF58-0EAC9356B81E}"/>
                    </a:ext>
                  </a:extLst>
                </p:cNvPr>
                <p:cNvSpPr/>
                <p:nvPr/>
              </p:nvSpPr>
              <p:spPr>
                <a:xfrm>
                  <a:off x="9314277" y="1720506"/>
                  <a:ext cx="400935" cy="348154"/>
                </a:xfrm>
                <a:custGeom>
                  <a:avLst/>
                  <a:gdLst>
                    <a:gd name="connsiteX0" fmla="*/ 326078 w 400935"/>
                    <a:gd name="connsiteY0" fmla="*/ 345149 h 348154"/>
                    <a:gd name="connsiteX1" fmla="*/ 21278 w 400935"/>
                    <a:gd name="connsiteY1" fmla="*/ 216085 h 348154"/>
                    <a:gd name="connsiteX2" fmla="*/ 14229 w 400935"/>
                    <a:gd name="connsiteY2" fmla="*/ 145600 h 348154"/>
                    <a:gd name="connsiteX3" fmla="*/ 117290 w 400935"/>
                    <a:gd name="connsiteY3" fmla="*/ 22632 h 348154"/>
                    <a:gd name="connsiteX4" fmla="*/ 191299 w 400935"/>
                    <a:gd name="connsiteY4" fmla="*/ 13107 h 348154"/>
                    <a:gd name="connsiteX5" fmla="*/ 393039 w 400935"/>
                    <a:gd name="connsiteY5" fmla="*/ 265139 h 348154"/>
                    <a:gd name="connsiteX6" fmla="*/ 386657 w 400935"/>
                    <a:gd name="connsiteY6" fmla="*/ 325527 h 348154"/>
                    <a:gd name="connsiteX7" fmla="*/ 386657 w 400935"/>
                    <a:gd name="connsiteY7" fmla="*/ 325527 h 348154"/>
                    <a:gd name="connsiteX8" fmla="*/ 325982 w 400935"/>
                    <a:gd name="connsiteY8" fmla="*/ 345054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326078" y="345149"/>
                      </a:moveTo>
                      <a:lnTo>
                        <a:pt x="21278" y="216085"/>
                      </a:lnTo>
                      <a:cubicBezTo>
                        <a:pt x="-3964" y="205417"/>
                        <a:pt x="-7297" y="171413"/>
                        <a:pt x="14229" y="145600"/>
                      </a:cubicBezTo>
                      <a:lnTo>
                        <a:pt x="117290" y="22632"/>
                      </a:lnTo>
                      <a:cubicBezTo>
                        <a:pt x="138911" y="-3085"/>
                        <a:pt x="174630" y="-7752"/>
                        <a:pt x="191299" y="13107"/>
                      </a:cubicBezTo>
                      <a:lnTo>
                        <a:pt x="393039" y="265139"/>
                      </a:lnTo>
                      <a:cubicBezTo>
                        <a:pt x="405611" y="280855"/>
                        <a:pt x="402944" y="306096"/>
                        <a:pt x="386657" y="325527"/>
                      </a:cubicBezTo>
                      <a:lnTo>
                        <a:pt x="386657" y="325527"/>
                      </a:lnTo>
                      <a:cubicBezTo>
                        <a:pt x="370369" y="344958"/>
                        <a:pt x="345032" y="353150"/>
                        <a:pt x="325982" y="345054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6" name="Vrije vorm: vorm 9365">
                  <a:extLst>
                    <a:ext uri="{FF2B5EF4-FFF2-40B4-BE49-F238E27FC236}">
                      <a16:creationId xmlns:a16="http://schemas.microsoft.com/office/drawing/2014/main" id="{D85B5AA6-AD97-CB82-D9F8-6FB1F410AE99}"/>
                    </a:ext>
                  </a:extLst>
                </p:cNvPr>
                <p:cNvSpPr/>
                <p:nvPr/>
              </p:nvSpPr>
              <p:spPr>
                <a:xfrm>
                  <a:off x="9701587" y="1911431"/>
                  <a:ext cx="332171" cy="212036"/>
                </a:xfrm>
                <a:custGeom>
                  <a:avLst/>
                  <a:gdLst>
                    <a:gd name="connsiteX0" fmla="*/ 34494 w 332171"/>
                    <a:gd name="connsiteY0" fmla="*/ 174988 h 212036"/>
                    <a:gd name="connsiteX1" fmla="*/ 297670 w 332171"/>
                    <a:gd name="connsiteY1" fmla="*/ 211754 h 212036"/>
                    <a:gd name="connsiteX2" fmla="*/ 331483 w 332171"/>
                    <a:gd name="connsiteY2" fmla="*/ 166034 h 212036"/>
                    <a:gd name="connsiteX3" fmla="*/ 310909 w 332171"/>
                    <a:gd name="connsiteY3" fmla="*/ 38780 h 212036"/>
                    <a:gd name="connsiteX4" fmla="*/ 263760 w 332171"/>
                    <a:gd name="connsiteY4" fmla="*/ 1728 h 212036"/>
                    <a:gd name="connsiteX5" fmla="*/ 21159 w 332171"/>
                    <a:gd name="connsiteY5" fmla="*/ 92311 h 212036"/>
                    <a:gd name="connsiteX6" fmla="*/ 680 w 332171"/>
                    <a:gd name="connsiteY6" fmla="*/ 136602 h 212036"/>
                    <a:gd name="connsiteX7" fmla="*/ 680 w 332171"/>
                    <a:gd name="connsiteY7" fmla="*/ 136602 h 212036"/>
                    <a:gd name="connsiteX8" fmla="*/ 34494 w 332171"/>
                    <a:gd name="connsiteY8" fmla="*/ 175083 h 21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2171" h="212036">
                      <a:moveTo>
                        <a:pt x="34494" y="174988"/>
                      </a:moveTo>
                      <a:lnTo>
                        <a:pt x="297670" y="211754"/>
                      </a:lnTo>
                      <a:cubicBezTo>
                        <a:pt x="319482" y="214802"/>
                        <a:pt x="335770" y="192704"/>
                        <a:pt x="331483" y="166034"/>
                      </a:cubicBezTo>
                      <a:lnTo>
                        <a:pt x="310909" y="38780"/>
                      </a:lnTo>
                      <a:cubicBezTo>
                        <a:pt x="306623" y="12110"/>
                        <a:pt x="283858" y="-5797"/>
                        <a:pt x="263760" y="1728"/>
                      </a:cubicBezTo>
                      <a:lnTo>
                        <a:pt x="21159" y="92311"/>
                      </a:lnTo>
                      <a:cubicBezTo>
                        <a:pt x="6014" y="97931"/>
                        <a:pt x="-2558" y="116504"/>
                        <a:pt x="680" y="136602"/>
                      </a:cubicBezTo>
                      <a:lnTo>
                        <a:pt x="680" y="136602"/>
                      </a:lnTo>
                      <a:cubicBezTo>
                        <a:pt x="3919" y="156700"/>
                        <a:pt x="18111" y="172797"/>
                        <a:pt x="34494" y="175083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7" name="Vrije vorm: vorm 9366">
                  <a:extLst>
                    <a:ext uri="{FF2B5EF4-FFF2-40B4-BE49-F238E27FC236}">
                      <a16:creationId xmlns:a16="http://schemas.microsoft.com/office/drawing/2014/main" id="{17951405-05F4-13CC-C14F-6F62383F7D3F}"/>
                    </a:ext>
                  </a:extLst>
                </p:cNvPr>
                <p:cNvSpPr/>
                <p:nvPr/>
              </p:nvSpPr>
              <p:spPr>
                <a:xfrm>
                  <a:off x="9356986" y="1720571"/>
                  <a:ext cx="358226" cy="347369"/>
                </a:xfrm>
                <a:custGeom>
                  <a:avLst/>
                  <a:gdLst>
                    <a:gd name="connsiteX0" fmla="*/ 307753 w 358226"/>
                    <a:gd name="connsiteY0" fmla="*/ 347274 h 347369"/>
                    <a:gd name="connsiteX1" fmla="*/ 343948 w 358226"/>
                    <a:gd name="connsiteY1" fmla="*/ 325557 h 347369"/>
                    <a:gd name="connsiteX2" fmla="*/ 350330 w 358226"/>
                    <a:gd name="connsiteY2" fmla="*/ 265169 h 347369"/>
                    <a:gd name="connsiteX3" fmla="*/ 148590 w 358226"/>
                    <a:gd name="connsiteY3" fmla="*/ 13137 h 347369"/>
                    <a:gd name="connsiteX4" fmla="*/ 74581 w 358226"/>
                    <a:gd name="connsiteY4" fmla="*/ 22662 h 347369"/>
                    <a:gd name="connsiteX5" fmla="*/ 0 w 358226"/>
                    <a:gd name="connsiteY5" fmla="*/ 111626 h 347369"/>
                    <a:gd name="connsiteX6" fmla="*/ 307753 w 358226"/>
                    <a:gd name="connsiteY6" fmla="*/ 347369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307753" y="347274"/>
                      </a:moveTo>
                      <a:cubicBezTo>
                        <a:pt x="320897" y="344893"/>
                        <a:pt x="334137" y="337368"/>
                        <a:pt x="343948" y="325557"/>
                      </a:cubicBezTo>
                      <a:cubicBezTo>
                        <a:pt x="360235" y="306126"/>
                        <a:pt x="362902" y="280885"/>
                        <a:pt x="350330" y="265169"/>
                      </a:cubicBezTo>
                      <a:lnTo>
                        <a:pt x="148590" y="13137"/>
                      </a:lnTo>
                      <a:cubicBezTo>
                        <a:pt x="131921" y="-7723"/>
                        <a:pt x="96107" y="-3151"/>
                        <a:pt x="74581" y="22662"/>
                      </a:cubicBezTo>
                      <a:lnTo>
                        <a:pt x="0" y="111626"/>
                      </a:lnTo>
                      <a:cubicBezTo>
                        <a:pt x="132874" y="139820"/>
                        <a:pt x="265557" y="224497"/>
                        <a:pt x="307753" y="347369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8" name="Vrije vorm: vorm 9367">
                  <a:extLst>
                    <a:ext uri="{FF2B5EF4-FFF2-40B4-BE49-F238E27FC236}">
                      <a16:creationId xmlns:a16="http://schemas.microsoft.com/office/drawing/2014/main" id="{87EB370D-4467-8C52-AA3E-75E755C1433D}"/>
                    </a:ext>
                  </a:extLst>
                </p:cNvPr>
                <p:cNvSpPr/>
                <p:nvPr/>
              </p:nvSpPr>
              <p:spPr>
                <a:xfrm>
                  <a:off x="9695300" y="1874826"/>
                  <a:ext cx="413682" cy="264048"/>
                </a:xfrm>
                <a:custGeom>
                  <a:avLst/>
                  <a:gdLst>
                    <a:gd name="connsiteX0" fmla="*/ 42971 w 413682"/>
                    <a:gd name="connsiteY0" fmla="*/ 217975 h 264048"/>
                    <a:gd name="connsiteX1" fmla="*/ 370726 w 413682"/>
                    <a:gd name="connsiteY1" fmla="*/ 263695 h 264048"/>
                    <a:gd name="connsiteX2" fmla="*/ 412827 w 413682"/>
                    <a:gd name="connsiteY2" fmla="*/ 206831 h 264048"/>
                    <a:gd name="connsiteX3" fmla="*/ 387205 w 413682"/>
                    <a:gd name="connsiteY3" fmla="*/ 48335 h 264048"/>
                    <a:gd name="connsiteX4" fmla="*/ 328435 w 413682"/>
                    <a:gd name="connsiteY4" fmla="*/ 2138 h 264048"/>
                    <a:gd name="connsiteX5" fmla="*/ 26302 w 413682"/>
                    <a:gd name="connsiteY5" fmla="*/ 114914 h 264048"/>
                    <a:gd name="connsiteX6" fmla="*/ 871 w 413682"/>
                    <a:gd name="connsiteY6" fmla="*/ 170064 h 264048"/>
                    <a:gd name="connsiteX7" fmla="*/ 871 w 413682"/>
                    <a:gd name="connsiteY7" fmla="*/ 170064 h 264048"/>
                    <a:gd name="connsiteX8" fmla="*/ 42971 w 413682"/>
                    <a:gd name="connsiteY8" fmla="*/ 217975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42971" y="217975"/>
                      </a:moveTo>
                      <a:lnTo>
                        <a:pt x="370726" y="263695"/>
                      </a:lnTo>
                      <a:cubicBezTo>
                        <a:pt x="397873" y="267505"/>
                        <a:pt x="418161" y="239978"/>
                        <a:pt x="412827" y="206831"/>
                      </a:cubicBezTo>
                      <a:lnTo>
                        <a:pt x="387205" y="48335"/>
                      </a:lnTo>
                      <a:cubicBezTo>
                        <a:pt x="381871" y="15092"/>
                        <a:pt x="353486" y="-7196"/>
                        <a:pt x="328435" y="2138"/>
                      </a:cubicBezTo>
                      <a:lnTo>
                        <a:pt x="26302" y="114914"/>
                      </a:lnTo>
                      <a:cubicBezTo>
                        <a:pt x="7443" y="121963"/>
                        <a:pt x="-3225" y="145013"/>
                        <a:pt x="871" y="170064"/>
                      </a:cubicBezTo>
                      <a:lnTo>
                        <a:pt x="871" y="170064"/>
                      </a:lnTo>
                      <a:cubicBezTo>
                        <a:pt x="4871" y="195115"/>
                        <a:pt x="22492" y="215117"/>
                        <a:pt x="42971" y="21797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69" name="Vrije vorm: vorm 9368">
                  <a:extLst>
                    <a:ext uri="{FF2B5EF4-FFF2-40B4-BE49-F238E27FC236}">
                      <a16:creationId xmlns:a16="http://schemas.microsoft.com/office/drawing/2014/main" id="{7F0A731D-489F-1C93-4DFA-934508ECA126}"/>
                    </a:ext>
                  </a:extLst>
                </p:cNvPr>
                <p:cNvSpPr/>
                <p:nvPr/>
              </p:nvSpPr>
              <p:spPr>
                <a:xfrm>
                  <a:off x="9692663" y="1874064"/>
                  <a:ext cx="405748" cy="207306"/>
                </a:xfrm>
                <a:custGeom>
                  <a:avLst/>
                  <a:gdLst>
                    <a:gd name="connsiteX0" fmla="*/ 20843 w 405748"/>
                    <a:gd name="connsiteY0" fmla="*/ 207307 h 207306"/>
                    <a:gd name="connsiteX1" fmla="*/ 841 w 405748"/>
                    <a:gd name="connsiteY1" fmla="*/ 170064 h 207306"/>
                    <a:gd name="connsiteX2" fmla="*/ 26272 w 405748"/>
                    <a:gd name="connsiteY2" fmla="*/ 114914 h 207306"/>
                    <a:gd name="connsiteX3" fmla="*/ 328405 w 405748"/>
                    <a:gd name="connsiteY3" fmla="*/ 2138 h 207306"/>
                    <a:gd name="connsiteX4" fmla="*/ 387175 w 405748"/>
                    <a:gd name="connsiteY4" fmla="*/ 48335 h 207306"/>
                    <a:gd name="connsiteX5" fmla="*/ 405748 w 405748"/>
                    <a:gd name="connsiteY5" fmla="*/ 163016 h 207306"/>
                    <a:gd name="connsiteX6" fmla="*/ 20938 w 405748"/>
                    <a:gd name="connsiteY6" fmla="*/ 207307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20843" y="207307"/>
                      </a:moveTo>
                      <a:cubicBezTo>
                        <a:pt x="10842" y="198544"/>
                        <a:pt x="3317" y="185209"/>
                        <a:pt x="841" y="170064"/>
                      </a:cubicBezTo>
                      <a:cubicBezTo>
                        <a:pt x="-3160" y="145013"/>
                        <a:pt x="7413" y="121963"/>
                        <a:pt x="26272" y="114914"/>
                      </a:cubicBezTo>
                      <a:lnTo>
                        <a:pt x="328405" y="2138"/>
                      </a:lnTo>
                      <a:cubicBezTo>
                        <a:pt x="353361" y="-7196"/>
                        <a:pt x="381745" y="15092"/>
                        <a:pt x="387175" y="48335"/>
                      </a:cubicBezTo>
                      <a:lnTo>
                        <a:pt x="405748" y="163016"/>
                      </a:lnTo>
                      <a:cubicBezTo>
                        <a:pt x="277256" y="118915"/>
                        <a:pt x="119998" y="123487"/>
                        <a:pt x="20938" y="20730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0" name="Vrije vorm: vorm 9369">
                  <a:extLst>
                    <a:ext uri="{FF2B5EF4-FFF2-40B4-BE49-F238E27FC236}">
                      <a16:creationId xmlns:a16="http://schemas.microsoft.com/office/drawing/2014/main" id="{26E244B9-6079-2E56-29EF-B371EE349538}"/>
                    </a:ext>
                  </a:extLst>
                </p:cNvPr>
                <p:cNvSpPr/>
                <p:nvPr/>
              </p:nvSpPr>
              <p:spPr>
                <a:xfrm>
                  <a:off x="9354319" y="1738891"/>
                  <a:ext cx="359629" cy="328954"/>
                </a:xfrm>
                <a:custGeom>
                  <a:avLst/>
                  <a:gdLst>
                    <a:gd name="connsiteX0" fmla="*/ 310420 w 359629"/>
                    <a:gd name="connsiteY0" fmla="*/ 328955 h 328954"/>
                    <a:gd name="connsiteX1" fmla="*/ 346043 w 359629"/>
                    <a:gd name="connsiteY1" fmla="*/ 309238 h 328954"/>
                    <a:gd name="connsiteX2" fmla="*/ 351282 w 359629"/>
                    <a:gd name="connsiteY2" fmla="*/ 252659 h 328954"/>
                    <a:gd name="connsiteX3" fmla="*/ 146209 w 359629"/>
                    <a:gd name="connsiteY3" fmla="*/ 12820 h 328954"/>
                    <a:gd name="connsiteX4" fmla="*/ 72676 w 359629"/>
                    <a:gd name="connsiteY4" fmla="*/ 20440 h 328954"/>
                    <a:gd name="connsiteX5" fmla="*/ 0 w 359629"/>
                    <a:gd name="connsiteY5" fmla="*/ 102545 h 328954"/>
                    <a:gd name="connsiteX6" fmla="*/ 310324 w 359629"/>
                    <a:gd name="connsiteY6" fmla="*/ 328955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310420" y="328955"/>
                      </a:moveTo>
                      <a:cubicBezTo>
                        <a:pt x="323469" y="326954"/>
                        <a:pt x="336423" y="320096"/>
                        <a:pt x="346043" y="309238"/>
                      </a:cubicBezTo>
                      <a:cubicBezTo>
                        <a:pt x="361950" y="291331"/>
                        <a:pt x="364141" y="267614"/>
                        <a:pt x="351282" y="252659"/>
                      </a:cubicBezTo>
                      <a:lnTo>
                        <a:pt x="146209" y="12820"/>
                      </a:lnTo>
                      <a:cubicBezTo>
                        <a:pt x="129254" y="-6992"/>
                        <a:pt x="93726" y="-3373"/>
                        <a:pt x="72676" y="20440"/>
                      </a:cubicBezTo>
                      <a:lnTo>
                        <a:pt x="0" y="102545"/>
                      </a:lnTo>
                      <a:cubicBezTo>
                        <a:pt x="132778" y="131216"/>
                        <a:pt x="266224" y="212940"/>
                        <a:pt x="310324" y="328955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1" name="Vrije vorm: vorm 9370">
                  <a:extLst>
                    <a:ext uri="{FF2B5EF4-FFF2-40B4-BE49-F238E27FC236}">
                      <a16:creationId xmlns:a16="http://schemas.microsoft.com/office/drawing/2014/main" id="{B8DC8536-9D39-3A85-F0EB-7B4BF24CAE98}"/>
                    </a:ext>
                  </a:extLst>
                </p:cNvPr>
                <p:cNvSpPr/>
                <p:nvPr/>
              </p:nvSpPr>
              <p:spPr>
                <a:xfrm>
                  <a:off x="9691980" y="1892503"/>
                  <a:ext cx="403860" cy="188867"/>
                </a:xfrm>
                <a:custGeom>
                  <a:avLst/>
                  <a:gdLst>
                    <a:gd name="connsiteX0" fmla="*/ 21527 w 403860"/>
                    <a:gd name="connsiteY0" fmla="*/ 188868 h 188867"/>
                    <a:gd name="connsiteX1" fmla="*/ 1048 w 403860"/>
                    <a:gd name="connsiteY1" fmla="*/ 153625 h 188867"/>
                    <a:gd name="connsiteX2" fmla="*/ 25432 w 403860"/>
                    <a:gd name="connsiteY2" fmla="*/ 102381 h 188867"/>
                    <a:gd name="connsiteX3" fmla="*/ 324231 w 403860"/>
                    <a:gd name="connsiteY3" fmla="*/ 1797 h 188867"/>
                    <a:gd name="connsiteX4" fmla="*/ 383477 w 403860"/>
                    <a:gd name="connsiteY4" fmla="*/ 46088 h 188867"/>
                    <a:gd name="connsiteX5" fmla="*/ 403860 w 403860"/>
                    <a:gd name="connsiteY5" fmla="*/ 153911 h 188867"/>
                    <a:gd name="connsiteX6" fmla="*/ 21622 w 403860"/>
                    <a:gd name="connsiteY6" fmla="*/ 188868 h 18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867">
                      <a:moveTo>
                        <a:pt x="21527" y="188868"/>
                      </a:moveTo>
                      <a:cubicBezTo>
                        <a:pt x="11430" y="180486"/>
                        <a:pt x="3715" y="167817"/>
                        <a:pt x="1048" y="153625"/>
                      </a:cubicBezTo>
                      <a:cubicBezTo>
                        <a:pt x="-3429" y="130098"/>
                        <a:pt x="6763" y="108667"/>
                        <a:pt x="25432" y="102381"/>
                      </a:cubicBezTo>
                      <a:lnTo>
                        <a:pt x="324231" y="1797"/>
                      </a:lnTo>
                      <a:cubicBezTo>
                        <a:pt x="348996" y="-6490"/>
                        <a:pt x="377571" y="14846"/>
                        <a:pt x="383477" y="46088"/>
                      </a:cubicBezTo>
                      <a:lnTo>
                        <a:pt x="403860" y="153911"/>
                      </a:lnTo>
                      <a:cubicBezTo>
                        <a:pt x="275177" y="110286"/>
                        <a:pt x="118777" y="111906"/>
                        <a:pt x="21622" y="188868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2" name="Vrije vorm: vorm 9371">
                  <a:extLst>
                    <a:ext uri="{FF2B5EF4-FFF2-40B4-BE49-F238E27FC236}">
                      <a16:creationId xmlns:a16="http://schemas.microsoft.com/office/drawing/2014/main" id="{B3F31E59-1BF0-BE06-9942-F29AC60082F5}"/>
                    </a:ext>
                  </a:extLst>
                </p:cNvPr>
                <p:cNvSpPr/>
                <p:nvPr/>
              </p:nvSpPr>
              <p:spPr>
                <a:xfrm>
                  <a:off x="9296368" y="1919429"/>
                  <a:ext cx="414519" cy="278129"/>
                </a:xfrm>
                <a:custGeom>
                  <a:avLst/>
                  <a:gdLst>
                    <a:gd name="connsiteX0" fmla="*/ 322841 w 414519"/>
                    <a:gd name="connsiteY0" fmla="*/ 54310 h 278129"/>
                    <a:gd name="connsiteX1" fmla="*/ 43854 w 414519"/>
                    <a:gd name="connsiteY1" fmla="*/ 303 h 278129"/>
                    <a:gd name="connsiteX2" fmla="*/ 705 w 414519"/>
                    <a:gd name="connsiteY2" fmla="*/ 60977 h 278129"/>
                    <a:gd name="connsiteX3" fmla="*/ 24042 w 414519"/>
                    <a:gd name="connsiteY3" fmla="*/ 227855 h 278129"/>
                    <a:gd name="connsiteX4" fmla="*/ 82335 w 414519"/>
                    <a:gd name="connsiteY4" fmla="*/ 275671 h 278129"/>
                    <a:gd name="connsiteX5" fmla="*/ 387421 w 414519"/>
                    <a:gd name="connsiteY5" fmla="*/ 152131 h 278129"/>
                    <a:gd name="connsiteX6" fmla="*/ 413805 w 414519"/>
                    <a:gd name="connsiteY6" fmla="*/ 93553 h 278129"/>
                    <a:gd name="connsiteX7" fmla="*/ 413805 w 414519"/>
                    <a:gd name="connsiteY7" fmla="*/ 93553 h 278129"/>
                    <a:gd name="connsiteX8" fmla="*/ 322841 w 414519"/>
                    <a:gd name="connsiteY8" fmla="*/ 54310 h 27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4519" h="278129">
                      <a:moveTo>
                        <a:pt x="322841" y="54310"/>
                      </a:moveTo>
                      <a:lnTo>
                        <a:pt x="43854" y="303"/>
                      </a:lnTo>
                      <a:cubicBezTo>
                        <a:pt x="16708" y="-3317"/>
                        <a:pt x="-4152" y="26020"/>
                        <a:pt x="705" y="60977"/>
                      </a:cubicBezTo>
                      <a:lnTo>
                        <a:pt x="24042" y="227855"/>
                      </a:lnTo>
                      <a:cubicBezTo>
                        <a:pt x="28900" y="262812"/>
                        <a:pt x="57093" y="285958"/>
                        <a:pt x="82335" y="275671"/>
                      </a:cubicBezTo>
                      <a:lnTo>
                        <a:pt x="387421" y="152131"/>
                      </a:lnTo>
                      <a:cubicBezTo>
                        <a:pt x="406471" y="144416"/>
                        <a:pt x="417520" y="119937"/>
                        <a:pt x="413805" y="93553"/>
                      </a:cubicBezTo>
                      <a:lnTo>
                        <a:pt x="413805" y="93553"/>
                      </a:lnTo>
                      <a:cubicBezTo>
                        <a:pt x="410090" y="67168"/>
                        <a:pt x="343320" y="57072"/>
                        <a:pt x="322841" y="5431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3" name="Vrije vorm: vorm 9372">
                  <a:extLst>
                    <a:ext uri="{FF2B5EF4-FFF2-40B4-BE49-F238E27FC236}">
                      <a16:creationId xmlns:a16="http://schemas.microsoft.com/office/drawing/2014/main" id="{78410F00-6DBF-F200-A508-D0D8AF352331}"/>
                    </a:ext>
                  </a:extLst>
                </p:cNvPr>
                <p:cNvSpPr/>
                <p:nvPr/>
              </p:nvSpPr>
              <p:spPr>
                <a:xfrm>
                  <a:off x="9690502" y="2007174"/>
                  <a:ext cx="401067" cy="344494"/>
                </a:xfrm>
                <a:custGeom>
                  <a:avLst/>
                  <a:gdLst>
                    <a:gd name="connsiteX0" fmla="*/ 142257 w 401067"/>
                    <a:gd name="connsiteY0" fmla="*/ 30477 h 344494"/>
                    <a:gd name="connsiteX1" fmla="*/ 380192 w 401067"/>
                    <a:gd name="connsiteY1" fmla="*/ 114393 h 344494"/>
                    <a:gd name="connsiteX2" fmla="*/ 386192 w 401067"/>
                    <a:gd name="connsiteY2" fmla="*/ 188688 h 344494"/>
                    <a:gd name="connsiteX3" fmla="*/ 280846 w 401067"/>
                    <a:gd name="connsiteY3" fmla="*/ 319942 h 344494"/>
                    <a:gd name="connsiteX4" fmla="*/ 206361 w 401067"/>
                    <a:gd name="connsiteY4" fmla="*/ 331086 h 344494"/>
                    <a:gd name="connsiteX5" fmla="*/ 7574 w 401067"/>
                    <a:gd name="connsiteY5" fmla="*/ 68196 h 344494"/>
                    <a:gd name="connsiteX6" fmla="*/ 14908 w 401067"/>
                    <a:gd name="connsiteY6" fmla="*/ 4379 h 344494"/>
                    <a:gd name="connsiteX7" fmla="*/ 14908 w 401067"/>
                    <a:gd name="connsiteY7" fmla="*/ 4379 h 344494"/>
                    <a:gd name="connsiteX8" fmla="*/ 142353 w 401067"/>
                    <a:gd name="connsiteY8" fmla="*/ 30477 h 344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067" h="344494">
                      <a:moveTo>
                        <a:pt x="142257" y="30477"/>
                      </a:moveTo>
                      <a:lnTo>
                        <a:pt x="380192" y="114393"/>
                      </a:lnTo>
                      <a:cubicBezTo>
                        <a:pt x="405338" y="125251"/>
                        <a:pt x="408290" y="161160"/>
                        <a:pt x="386192" y="188688"/>
                      </a:cubicBezTo>
                      <a:lnTo>
                        <a:pt x="280846" y="319942"/>
                      </a:lnTo>
                      <a:cubicBezTo>
                        <a:pt x="258748" y="347469"/>
                        <a:pt x="222839" y="352803"/>
                        <a:pt x="206361" y="331086"/>
                      </a:cubicBezTo>
                      <a:lnTo>
                        <a:pt x="7574" y="68196"/>
                      </a:lnTo>
                      <a:cubicBezTo>
                        <a:pt x="-4809" y="51813"/>
                        <a:pt x="-1761" y="25048"/>
                        <a:pt x="14908" y="4379"/>
                      </a:cubicBezTo>
                      <a:lnTo>
                        <a:pt x="14908" y="4379"/>
                      </a:lnTo>
                      <a:cubicBezTo>
                        <a:pt x="31577" y="-16386"/>
                        <a:pt x="110634" y="44193"/>
                        <a:pt x="142353" y="3047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4" name="Vrije vorm: vorm 9373">
                  <a:extLst>
                    <a:ext uri="{FF2B5EF4-FFF2-40B4-BE49-F238E27FC236}">
                      <a16:creationId xmlns:a16="http://schemas.microsoft.com/office/drawing/2014/main" id="{9DF65E26-EED7-2C9B-B0DC-3F9B4EF45685}"/>
                    </a:ext>
                  </a:extLst>
                </p:cNvPr>
                <p:cNvSpPr/>
                <p:nvPr/>
              </p:nvSpPr>
              <p:spPr>
                <a:xfrm>
                  <a:off x="9293265" y="1933475"/>
                  <a:ext cx="413682" cy="264048"/>
                </a:xfrm>
                <a:custGeom>
                  <a:avLst/>
                  <a:gdLst>
                    <a:gd name="connsiteX0" fmla="*/ 370711 w 413682"/>
                    <a:gd name="connsiteY0" fmla="*/ 46073 h 264048"/>
                    <a:gd name="connsiteX1" fmla="*/ 42956 w 413682"/>
                    <a:gd name="connsiteY1" fmla="*/ 353 h 264048"/>
                    <a:gd name="connsiteX2" fmla="*/ 855 w 413682"/>
                    <a:gd name="connsiteY2" fmla="*/ 57218 h 264048"/>
                    <a:gd name="connsiteX3" fmla="*/ 26478 w 413682"/>
                    <a:gd name="connsiteY3" fmla="*/ 215714 h 264048"/>
                    <a:gd name="connsiteX4" fmla="*/ 85247 w 413682"/>
                    <a:gd name="connsiteY4" fmla="*/ 261910 h 264048"/>
                    <a:gd name="connsiteX5" fmla="*/ 387380 w 413682"/>
                    <a:gd name="connsiteY5" fmla="*/ 149134 h 264048"/>
                    <a:gd name="connsiteX6" fmla="*/ 412812 w 413682"/>
                    <a:gd name="connsiteY6" fmla="*/ 93984 h 264048"/>
                    <a:gd name="connsiteX7" fmla="*/ 412812 w 413682"/>
                    <a:gd name="connsiteY7" fmla="*/ 93984 h 264048"/>
                    <a:gd name="connsiteX8" fmla="*/ 370711 w 413682"/>
                    <a:gd name="connsiteY8" fmla="*/ 46073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370711" y="46073"/>
                      </a:moveTo>
                      <a:lnTo>
                        <a:pt x="42956" y="353"/>
                      </a:lnTo>
                      <a:cubicBezTo>
                        <a:pt x="15810" y="-3457"/>
                        <a:pt x="-4479" y="24071"/>
                        <a:pt x="855" y="57218"/>
                      </a:cubicBezTo>
                      <a:lnTo>
                        <a:pt x="26478" y="215714"/>
                      </a:lnTo>
                      <a:cubicBezTo>
                        <a:pt x="31812" y="248956"/>
                        <a:pt x="60196" y="271244"/>
                        <a:pt x="85247" y="261910"/>
                      </a:cubicBezTo>
                      <a:lnTo>
                        <a:pt x="387380" y="149134"/>
                      </a:lnTo>
                      <a:cubicBezTo>
                        <a:pt x="406239" y="142085"/>
                        <a:pt x="416907" y="119035"/>
                        <a:pt x="412812" y="93984"/>
                      </a:cubicBezTo>
                      <a:lnTo>
                        <a:pt x="412812" y="93984"/>
                      </a:lnTo>
                      <a:cubicBezTo>
                        <a:pt x="408811" y="68933"/>
                        <a:pt x="391190" y="48931"/>
                        <a:pt x="370711" y="46073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5" name="Vrije vorm: vorm 9374">
                  <a:extLst>
                    <a:ext uri="{FF2B5EF4-FFF2-40B4-BE49-F238E27FC236}">
                      <a16:creationId xmlns:a16="http://schemas.microsoft.com/office/drawing/2014/main" id="{52FCCE2B-CF8D-38DA-0694-9126AAB63EE1}"/>
                    </a:ext>
                  </a:extLst>
                </p:cNvPr>
                <p:cNvSpPr/>
                <p:nvPr/>
              </p:nvSpPr>
              <p:spPr>
                <a:xfrm>
                  <a:off x="9696675" y="2008410"/>
                  <a:ext cx="322052" cy="279628"/>
                </a:xfrm>
                <a:custGeom>
                  <a:avLst/>
                  <a:gdLst>
                    <a:gd name="connsiteX0" fmla="*/ 60171 w 322052"/>
                    <a:gd name="connsiteY0" fmla="*/ 2571 h 279628"/>
                    <a:gd name="connsiteX1" fmla="*/ 304963 w 322052"/>
                    <a:gd name="connsiteY1" fmla="*/ 106203 h 279628"/>
                    <a:gd name="connsiteX2" fmla="*/ 310583 w 322052"/>
                    <a:gd name="connsiteY2" fmla="*/ 162782 h 279628"/>
                    <a:gd name="connsiteX3" fmla="*/ 227811 w 322052"/>
                    <a:gd name="connsiteY3" fmla="*/ 261461 h 279628"/>
                    <a:gd name="connsiteX4" fmla="*/ 168375 w 322052"/>
                    <a:gd name="connsiteY4" fmla="*/ 269081 h 279628"/>
                    <a:gd name="connsiteX5" fmla="*/ 6355 w 322052"/>
                    <a:gd name="connsiteY5" fmla="*/ 66675 h 279628"/>
                    <a:gd name="connsiteX6" fmla="*/ 11498 w 322052"/>
                    <a:gd name="connsiteY6" fmla="*/ 18192 h 279628"/>
                    <a:gd name="connsiteX7" fmla="*/ 11498 w 322052"/>
                    <a:gd name="connsiteY7" fmla="*/ 18192 h 279628"/>
                    <a:gd name="connsiteX8" fmla="*/ 60266 w 322052"/>
                    <a:gd name="connsiteY8" fmla="*/ 2476 h 27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052" h="279628">
                      <a:moveTo>
                        <a:pt x="60171" y="2571"/>
                      </a:moveTo>
                      <a:lnTo>
                        <a:pt x="304963" y="106203"/>
                      </a:lnTo>
                      <a:cubicBezTo>
                        <a:pt x="325251" y="114776"/>
                        <a:pt x="327918" y="142113"/>
                        <a:pt x="310583" y="162782"/>
                      </a:cubicBezTo>
                      <a:lnTo>
                        <a:pt x="227811" y="261461"/>
                      </a:lnTo>
                      <a:cubicBezTo>
                        <a:pt x="210475" y="282130"/>
                        <a:pt x="181710" y="285845"/>
                        <a:pt x="168375" y="269081"/>
                      </a:cubicBezTo>
                      <a:lnTo>
                        <a:pt x="6355" y="66675"/>
                      </a:lnTo>
                      <a:cubicBezTo>
                        <a:pt x="-3742" y="54006"/>
                        <a:pt x="-1647" y="33718"/>
                        <a:pt x="11498" y="18192"/>
                      </a:cubicBezTo>
                      <a:lnTo>
                        <a:pt x="11498" y="18192"/>
                      </a:lnTo>
                      <a:cubicBezTo>
                        <a:pt x="24547" y="2571"/>
                        <a:pt x="44931" y="-4001"/>
                        <a:pt x="60266" y="2476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6" name="Vrije vorm: vorm 9375">
                  <a:extLst>
                    <a:ext uri="{FF2B5EF4-FFF2-40B4-BE49-F238E27FC236}">
                      <a16:creationId xmlns:a16="http://schemas.microsoft.com/office/drawing/2014/main" id="{2084730E-7F0C-DE27-0CA0-6C89D79BFFA0}"/>
                    </a:ext>
                  </a:extLst>
                </p:cNvPr>
                <p:cNvSpPr/>
                <p:nvPr/>
              </p:nvSpPr>
              <p:spPr>
                <a:xfrm>
                  <a:off x="9301264" y="1990312"/>
                  <a:ext cx="405748" cy="207306"/>
                </a:xfrm>
                <a:custGeom>
                  <a:avLst/>
                  <a:gdLst>
                    <a:gd name="connsiteX0" fmla="*/ 384905 w 405748"/>
                    <a:gd name="connsiteY0" fmla="*/ 0 h 207306"/>
                    <a:gd name="connsiteX1" fmla="*/ 404908 w 405748"/>
                    <a:gd name="connsiteY1" fmla="*/ 37243 h 207306"/>
                    <a:gd name="connsiteX2" fmla="*/ 379476 w 405748"/>
                    <a:gd name="connsiteY2" fmla="*/ 92393 h 207306"/>
                    <a:gd name="connsiteX3" fmla="*/ 77343 w 405748"/>
                    <a:gd name="connsiteY3" fmla="*/ 205169 h 207306"/>
                    <a:gd name="connsiteX4" fmla="*/ 18574 w 405748"/>
                    <a:gd name="connsiteY4" fmla="*/ 158972 h 207306"/>
                    <a:gd name="connsiteX5" fmla="*/ 0 w 405748"/>
                    <a:gd name="connsiteY5" fmla="*/ 44291 h 207306"/>
                    <a:gd name="connsiteX6" fmla="*/ 384810 w 405748"/>
                    <a:gd name="connsiteY6" fmla="*/ 0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384905" y="0"/>
                      </a:moveTo>
                      <a:cubicBezTo>
                        <a:pt x="394907" y="8763"/>
                        <a:pt x="402431" y="22098"/>
                        <a:pt x="404908" y="37243"/>
                      </a:cubicBezTo>
                      <a:cubicBezTo>
                        <a:pt x="408908" y="62294"/>
                        <a:pt x="398336" y="85344"/>
                        <a:pt x="379476" y="92393"/>
                      </a:cubicBezTo>
                      <a:lnTo>
                        <a:pt x="77343" y="205169"/>
                      </a:lnTo>
                      <a:cubicBezTo>
                        <a:pt x="52388" y="214503"/>
                        <a:pt x="24003" y="192215"/>
                        <a:pt x="18574" y="158972"/>
                      </a:cubicBezTo>
                      <a:lnTo>
                        <a:pt x="0" y="44291"/>
                      </a:lnTo>
                      <a:cubicBezTo>
                        <a:pt x="128492" y="88392"/>
                        <a:pt x="285750" y="83820"/>
                        <a:pt x="384810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7" name="Vrije vorm: vorm 9376">
                  <a:extLst>
                    <a:ext uri="{FF2B5EF4-FFF2-40B4-BE49-F238E27FC236}">
                      <a16:creationId xmlns:a16="http://schemas.microsoft.com/office/drawing/2014/main" id="{21AA0288-69AD-205D-21C4-1BAE5B76A63A}"/>
                    </a:ext>
                  </a:extLst>
                </p:cNvPr>
                <p:cNvSpPr/>
                <p:nvPr/>
              </p:nvSpPr>
              <p:spPr>
                <a:xfrm>
                  <a:off x="9687131" y="2003689"/>
                  <a:ext cx="400935" cy="348154"/>
                </a:xfrm>
                <a:custGeom>
                  <a:avLst/>
                  <a:gdLst>
                    <a:gd name="connsiteX0" fmla="*/ 74858 w 400935"/>
                    <a:gd name="connsiteY0" fmla="*/ 3005 h 348154"/>
                    <a:gd name="connsiteX1" fmla="*/ 379658 w 400935"/>
                    <a:gd name="connsiteY1" fmla="*/ 132069 h 348154"/>
                    <a:gd name="connsiteX2" fmla="*/ 386706 w 400935"/>
                    <a:gd name="connsiteY2" fmla="*/ 202554 h 348154"/>
                    <a:gd name="connsiteX3" fmla="*/ 283646 w 400935"/>
                    <a:gd name="connsiteY3" fmla="*/ 325522 h 348154"/>
                    <a:gd name="connsiteX4" fmla="*/ 209637 w 400935"/>
                    <a:gd name="connsiteY4" fmla="*/ 335047 h 348154"/>
                    <a:gd name="connsiteX5" fmla="*/ 7897 w 400935"/>
                    <a:gd name="connsiteY5" fmla="*/ 83015 h 348154"/>
                    <a:gd name="connsiteX6" fmla="*/ 14279 w 400935"/>
                    <a:gd name="connsiteY6" fmla="*/ 22627 h 348154"/>
                    <a:gd name="connsiteX7" fmla="*/ 14279 w 400935"/>
                    <a:gd name="connsiteY7" fmla="*/ 22627 h 348154"/>
                    <a:gd name="connsiteX8" fmla="*/ 74953 w 400935"/>
                    <a:gd name="connsiteY8" fmla="*/ 3101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74858" y="3005"/>
                      </a:moveTo>
                      <a:lnTo>
                        <a:pt x="379658" y="132069"/>
                      </a:lnTo>
                      <a:cubicBezTo>
                        <a:pt x="404899" y="142737"/>
                        <a:pt x="408233" y="176741"/>
                        <a:pt x="386706" y="202554"/>
                      </a:cubicBezTo>
                      <a:lnTo>
                        <a:pt x="283646" y="325522"/>
                      </a:lnTo>
                      <a:cubicBezTo>
                        <a:pt x="262024" y="351239"/>
                        <a:pt x="226305" y="355907"/>
                        <a:pt x="209637" y="335047"/>
                      </a:cubicBezTo>
                      <a:lnTo>
                        <a:pt x="7897" y="83015"/>
                      </a:lnTo>
                      <a:cubicBezTo>
                        <a:pt x="-4676" y="67299"/>
                        <a:pt x="-2009" y="42058"/>
                        <a:pt x="14279" y="22627"/>
                      </a:cubicBezTo>
                      <a:lnTo>
                        <a:pt x="14279" y="22627"/>
                      </a:lnTo>
                      <a:cubicBezTo>
                        <a:pt x="30567" y="3196"/>
                        <a:pt x="55903" y="-4996"/>
                        <a:pt x="74953" y="3101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8" name="Vrije vorm: vorm 9377">
                  <a:extLst>
                    <a:ext uri="{FF2B5EF4-FFF2-40B4-BE49-F238E27FC236}">
                      <a16:creationId xmlns:a16="http://schemas.microsoft.com/office/drawing/2014/main" id="{953067CA-F547-D009-1004-3C7B29ECF7B3}"/>
                    </a:ext>
                  </a:extLst>
                </p:cNvPr>
                <p:cNvSpPr/>
                <p:nvPr/>
              </p:nvSpPr>
              <p:spPr>
                <a:xfrm>
                  <a:off x="9684369" y="2003647"/>
                  <a:ext cx="358226" cy="347369"/>
                </a:xfrm>
                <a:custGeom>
                  <a:avLst/>
                  <a:gdLst>
                    <a:gd name="connsiteX0" fmla="*/ 50474 w 358226"/>
                    <a:gd name="connsiteY0" fmla="*/ 95 h 347369"/>
                    <a:gd name="connsiteX1" fmla="*/ 14279 w 358226"/>
                    <a:gd name="connsiteY1" fmla="*/ 21812 h 347369"/>
                    <a:gd name="connsiteX2" fmla="*/ 7897 w 358226"/>
                    <a:gd name="connsiteY2" fmla="*/ 82201 h 347369"/>
                    <a:gd name="connsiteX3" fmla="*/ 209637 w 358226"/>
                    <a:gd name="connsiteY3" fmla="*/ 334232 h 347369"/>
                    <a:gd name="connsiteX4" fmla="*/ 283646 w 358226"/>
                    <a:gd name="connsiteY4" fmla="*/ 324707 h 347369"/>
                    <a:gd name="connsiteX5" fmla="*/ 358227 w 358226"/>
                    <a:gd name="connsiteY5" fmla="*/ 235744 h 347369"/>
                    <a:gd name="connsiteX6" fmla="*/ 50474 w 358226"/>
                    <a:gd name="connsiteY6" fmla="*/ 0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50474" y="95"/>
                      </a:moveTo>
                      <a:cubicBezTo>
                        <a:pt x="37329" y="2477"/>
                        <a:pt x="24090" y="10001"/>
                        <a:pt x="14279" y="21812"/>
                      </a:cubicBezTo>
                      <a:cubicBezTo>
                        <a:pt x="-2009" y="41243"/>
                        <a:pt x="-4676" y="66485"/>
                        <a:pt x="7897" y="82201"/>
                      </a:cubicBezTo>
                      <a:lnTo>
                        <a:pt x="209637" y="334232"/>
                      </a:lnTo>
                      <a:cubicBezTo>
                        <a:pt x="226305" y="355092"/>
                        <a:pt x="262119" y="350520"/>
                        <a:pt x="283646" y="324707"/>
                      </a:cubicBezTo>
                      <a:lnTo>
                        <a:pt x="358227" y="235744"/>
                      </a:lnTo>
                      <a:cubicBezTo>
                        <a:pt x="225353" y="207550"/>
                        <a:pt x="92670" y="122873"/>
                        <a:pt x="50474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79" name="Vrije vorm: vorm 9378">
                  <a:extLst>
                    <a:ext uri="{FF2B5EF4-FFF2-40B4-BE49-F238E27FC236}">
                      <a16:creationId xmlns:a16="http://schemas.microsoft.com/office/drawing/2014/main" id="{7273E571-114F-3C08-360F-D78D434199BB}"/>
                    </a:ext>
                  </a:extLst>
                </p:cNvPr>
                <p:cNvSpPr/>
                <p:nvPr/>
              </p:nvSpPr>
              <p:spPr>
                <a:xfrm>
                  <a:off x="9303836" y="1990312"/>
                  <a:ext cx="403860" cy="188962"/>
                </a:xfrm>
                <a:custGeom>
                  <a:avLst/>
                  <a:gdLst>
                    <a:gd name="connsiteX0" fmla="*/ 382334 w 403860"/>
                    <a:gd name="connsiteY0" fmla="*/ 0 h 188962"/>
                    <a:gd name="connsiteX1" fmla="*/ 402812 w 403860"/>
                    <a:gd name="connsiteY1" fmla="*/ 35338 h 188962"/>
                    <a:gd name="connsiteX2" fmla="*/ 378428 w 403860"/>
                    <a:gd name="connsiteY2" fmla="*/ 86582 h 188962"/>
                    <a:gd name="connsiteX3" fmla="*/ 79629 w 403860"/>
                    <a:gd name="connsiteY3" fmla="*/ 187166 h 188962"/>
                    <a:gd name="connsiteX4" fmla="*/ 20383 w 403860"/>
                    <a:gd name="connsiteY4" fmla="*/ 142875 h 188962"/>
                    <a:gd name="connsiteX5" fmla="*/ 0 w 403860"/>
                    <a:gd name="connsiteY5" fmla="*/ 35052 h 188962"/>
                    <a:gd name="connsiteX6" fmla="*/ 382238 w 403860"/>
                    <a:gd name="connsiteY6" fmla="*/ 95 h 18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962">
                      <a:moveTo>
                        <a:pt x="382334" y="0"/>
                      </a:moveTo>
                      <a:cubicBezTo>
                        <a:pt x="392430" y="8382"/>
                        <a:pt x="400145" y="21050"/>
                        <a:pt x="402812" y="35338"/>
                      </a:cubicBezTo>
                      <a:cubicBezTo>
                        <a:pt x="407289" y="58865"/>
                        <a:pt x="397097" y="80296"/>
                        <a:pt x="378428" y="86582"/>
                      </a:cubicBezTo>
                      <a:lnTo>
                        <a:pt x="79629" y="187166"/>
                      </a:lnTo>
                      <a:cubicBezTo>
                        <a:pt x="54864" y="195453"/>
                        <a:pt x="26289" y="174117"/>
                        <a:pt x="20383" y="142875"/>
                      </a:cubicBezTo>
                      <a:lnTo>
                        <a:pt x="0" y="35052"/>
                      </a:lnTo>
                      <a:cubicBezTo>
                        <a:pt x="128683" y="78677"/>
                        <a:pt x="285083" y="77057"/>
                        <a:pt x="382238" y="9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0" name="Vrije vorm: vorm 9379">
                  <a:extLst>
                    <a:ext uri="{FF2B5EF4-FFF2-40B4-BE49-F238E27FC236}">
                      <a16:creationId xmlns:a16="http://schemas.microsoft.com/office/drawing/2014/main" id="{E1E04406-6E5A-0AC1-EAE1-AA8946313697}"/>
                    </a:ext>
                  </a:extLst>
                </p:cNvPr>
                <p:cNvSpPr/>
                <p:nvPr/>
              </p:nvSpPr>
              <p:spPr>
                <a:xfrm>
                  <a:off x="9685633" y="2003742"/>
                  <a:ext cx="359629" cy="328954"/>
                </a:xfrm>
                <a:custGeom>
                  <a:avLst/>
                  <a:gdLst>
                    <a:gd name="connsiteX0" fmla="*/ 49210 w 359629"/>
                    <a:gd name="connsiteY0" fmla="*/ 0 h 328954"/>
                    <a:gd name="connsiteX1" fmla="*/ 13586 w 359629"/>
                    <a:gd name="connsiteY1" fmla="*/ 19717 h 328954"/>
                    <a:gd name="connsiteX2" fmla="*/ 8347 w 359629"/>
                    <a:gd name="connsiteY2" fmla="*/ 76295 h 328954"/>
                    <a:gd name="connsiteX3" fmla="*/ 213420 w 359629"/>
                    <a:gd name="connsiteY3" fmla="*/ 316135 h 328954"/>
                    <a:gd name="connsiteX4" fmla="*/ 286953 w 359629"/>
                    <a:gd name="connsiteY4" fmla="*/ 308515 h 328954"/>
                    <a:gd name="connsiteX5" fmla="*/ 359629 w 359629"/>
                    <a:gd name="connsiteY5" fmla="*/ 226409 h 328954"/>
                    <a:gd name="connsiteX6" fmla="*/ 49305 w 359629"/>
                    <a:gd name="connsiteY6" fmla="*/ 0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49210" y="0"/>
                      </a:moveTo>
                      <a:cubicBezTo>
                        <a:pt x="36160" y="2000"/>
                        <a:pt x="23206" y="8858"/>
                        <a:pt x="13586" y="19717"/>
                      </a:cubicBezTo>
                      <a:cubicBezTo>
                        <a:pt x="-2321" y="37624"/>
                        <a:pt x="-4511" y="61341"/>
                        <a:pt x="8347" y="76295"/>
                      </a:cubicBezTo>
                      <a:lnTo>
                        <a:pt x="213420" y="316135"/>
                      </a:lnTo>
                      <a:cubicBezTo>
                        <a:pt x="230375" y="335947"/>
                        <a:pt x="265903" y="332327"/>
                        <a:pt x="286953" y="308515"/>
                      </a:cubicBezTo>
                      <a:lnTo>
                        <a:pt x="359629" y="226409"/>
                      </a:lnTo>
                      <a:cubicBezTo>
                        <a:pt x="226851" y="197739"/>
                        <a:pt x="93406" y="116015"/>
                        <a:pt x="49305" y="0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1" name="Vrije vorm: vorm 9380">
                  <a:extLst>
                    <a:ext uri="{FF2B5EF4-FFF2-40B4-BE49-F238E27FC236}">
                      <a16:creationId xmlns:a16="http://schemas.microsoft.com/office/drawing/2014/main" id="{D52C23A1-8A99-7BB6-AC8C-F6BAE6E61035}"/>
                    </a:ext>
                  </a:extLst>
                </p:cNvPr>
                <p:cNvSpPr/>
                <p:nvPr/>
              </p:nvSpPr>
              <p:spPr>
                <a:xfrm>
                  <a:off x="9600713" y="1967607"/>
                  <a:ext cx="175932" cy="132242"/>
                </a:xfrm>
                <a:custGeom>
                  <a:avLst/>
                  <a:gdLst>
                    <a:gd name="connsiteX0" fmla="*/ 160228 w 175932"/>
                    <a:gd name="connsiteY0" fmla="*/ 132243 h 132242"/>
                    <a:gd name="connsiteX1" fmla="*/ 173182 w 175932"/>
                    <a:gd name="connsiteY1" fmla="*/ 106240 h 132242"/>
                    <a:gd name="connsiteX2" fmla="*/ 109745 w 175932"/>
                    <a:gd name="connsiteY2" fmla="*/ 3465 h 132242"/>
                    <a:gd name="connsiteX3" fmla="*/ 2684 w 175932"/>
                    <a:gd name="connsiteY3" fmla="*/ 59091 h 132242"/>
                    <a:gd name="connsiteX4" fmla="*/ 493 w 175932"/>
                    <a:gd name="connsiteY4" fmla="*/ 88047 h 132242"/>
                    <a:gd name="connsiteX5" fmla="*/ 160228 w 175932"/>
                    <a:gd name="connsiteY5" fmla="*/ 132243 h 1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932" h="132242">
                      <a:moveTo>
                        <a:pt x="160228" y="132243"/>
                      </a:moveTo>
                      <a:cubicBezTo>
                        <a:pt x="166038" y="124623"/>
                        <a:pt x="170515" y="115955"/>
                        <a:pt x="173182" y="106240"/>
                      </a:cubicBezTo>
                      <a:cubicBezTo>
                        <a:pt x="185183" y="62520"/>
                        <a:pt x="156799" y="16514"/>
                        <a:pt x="109745" y="3465"/>
                      </a:cubicBezTo>
                      <a:cubicBezTo>
                        <a:pt x="62692" y="-9585"/>
                        <a:pt x="14781" y="15371"/>
                        <a:pt x="2684" y="59091"/>
                      </a:cubicBezTo>
                      <a:cubicBezTo>
                        <a:pt x="17" y="68806"/>
                        <a:pt x="-554" y="78522"/>
                        <a:pt x="493" y="88047"/>
                      </a:cubicBezTo>
                      <a:lnTo>
                        <a:pt x="160228" y="132243"/>
                      </a:ln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2" name="Vrije vorm: vorm 9381">
                  <a:extLst>
                    <a:ext uri="{FF2B5EF4-FFF2-40B4-BE49-F238E27FC236}">
                      <a16:creationId xmlns:a16="http://schemas.microsoft.com/office/drawing/2014/main" id="{8C9BE91B-505E-91DA-5162-7B2CB0CC6057}"/>
                    </a:ext>
                  </a:extLst>
                </p:cNvPr>
                <p:cNvSpPr/>
                <p:nvPr/>
              </p:nvSpPr>
              <p:spPr>
                <a:xfrm>
                  <a:off x="9585865" y="1987324"/>
                  <a:ext cx="192226" cy="170757"/>
                </a:xfrm>
                <a:custGeom>
                  <a:avLst/>
                  <a:gdLst>
                    <a:gd name="connsiteX0" fmla="*/ 189554 w 192226"/>
                    <a:gd name="connsiteY0" fmla="*/ 111191 h 170757"/>
                    <a:gd name="connsiteX1" fmla="*/ 73730 w 192226"/>
                    <a:gd name="connsiteY1" fmla="*/ 166722 h 170757"/>
                    <a:gd name="connsiteX2" fmla="*/ 2673 w 192226"/>
                    <a:gd name="connsiteY2" fmla="*/ 59566 h 170757"/>
                    <a:gd name="connsiteX3" fmla="*/ 118497 w 192226"/>
                    <a:gd name="connsiteY3" fmla="*/ 4035 h 170757"/>
                    <a:gd name="connsiteX4" fmla="*/ 189554 w 192226"/>
                    <a:gd name="connsiteY4" fmla="*/ 111191 h 17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226" h="170757">
                      <a:moveTo>
                        <a:pt x="189554" y="111191"/>
                      </a:moveTo>
                      <a:cubicBezTo>
                        <a:pt x="177171" y="156149"/>
                        <a:pt x="125355" y="181010"/>
                        <a:pt x="73730" y="166722"/>
                      </a:cubicBezTo>
                      <a:cubicBezTo>
                        <a:pt x="22104" y="152435"/>
                        <a:pt x="-9709" y="104524"/>
                        <a:pt x="2673" y="59566"/>
                      </a:cubicBezTo>
                      <a:cubicBezTo>
                        <a:pt x="15056" y="14608"/>
                        <a:pt x="66872" y="-10252"/>
                        <a:pt x="118497" y="4035"/>
                      </a:cubicBezTo>
                      <a:cubicBezTo>
                        <a:pt x="170123" y="18323"/>
                        <a:pt x="201936" y="66233"/>
                        <a:pt x="189554" y="111191"/>
                      </a:cubicBez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3" name="Vrije vorm: vorm 9382">
                  <a:extLst>
                    <a:ext uri="{FF2B5EF4-FFF2-40B4-BE49-F238E27FC236}">
                      <a16:creationId xmlns:a16="http://schemas.microsoft.com/office/drawing/2014/main" id="{0F31D4F9-C85F-5943-8102-E950585D819D}"/>
                    </a:ext>
                  </a:extLst>
                </p:cNvPr>
                <p:cNvSpPr/>
                <p:nvPr/>
              </p:nvSpPr>
              <p:spPr>
                <a:xfrm>
                  <a:off x="9598999" y="1983893"/>
                  <a:ext cx="174828" cy="116527"/>
                </a:xfrm>
                <a:custGeom>
                  <a:avLst/>
                  <a:gdLst>
                    <a:gd name="connsiteX0" fmla="*/ 164133 w 174828"/>
                    <a:gd name="connsiteY0" fmla="*/ 116527 h 116527"/>
                    <a:gd name="connsiteX1" fmla="*/ 172610 w 174828"/>
                    <a:gd name="connsiteY1" fmla="*/ 98239 h 116527"/>
                    <a:gd name="connsiteX2" fmla="*/ 106887 w 174828"/>
                    <a:gd name="connsiteY2" fmla="*/ 3847 h 116527"/>
                    <a:gd name="connsiteX3" fmla="*/ 2112 w 174828"/>
                    <a:gd name="connsiteY3" fmla="*/ 51091 h 116527"/>
                    <a:gd name="connsiteX4" fmla="*/ 112 w 174828"/>
                    <a:gd name="connsiteY4" fmla="*/ 71188 h 116527"/>
                    <a:gd name="connsiteX5" fmla="*/ 164133 w 174828"/>
                    <a:gd name="connsiteY5" fmla="*/ 116527 h 1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828" h="116527">
                      <a:moveTo>
                        <a:pt x="164133" y="116527"/>
                      </a:moveTo>
                      <a:cubicBezTo>
                        <a:pt x="167847" y="111003"/>
                        <a:pt x="170800" y="104907"/>
                        <a:pt x="172610" y="98239"/>
                      </a:cubicBezTo>
                      <a:cubicBezTo>
                        <a:pt x="183373" y="59092"/>
                        <a:pt x="153941" y="16801"/>
                        <a:pt x="106887" y="3847"/>
                      </a:cubicBezTo>
                      <a:cubicBezTo>
                        <a:pt x="59834" y="-9203"/>
                        <a:pt x="12876" y="12038"/>
                        <a:pt x="2112" y="51091"/>
                      </a:cubicBezTo>
                      <a:cubicBezTo>
                        <a:pt x="303" y="57758"/>
                        <a:pt x="-269" y="64521"/>
                        <a:pt x="112" y="71188"/>
                      </a:cubicBezTo>
                      <a:lnTo>
                        <a:pt x="164133" y="116527"/>
                      </a:ln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384" name="Vrije vorm: vorm 9383">
                  <a:extLst>
                    <a:ext uri="{FF2B5EF4-FFF2-40B4-BE49-F238E27FC236}">
                      <a16:creationId xmlns:a16="http://schemas.microsoft.com/office/drawing/2014/main" id="{7A88276B-FC0B-A2B0-F05B-E0B1A84FDB57}"/>
                    </a:ext>
                  </a:extLst>
                </p:cNvPr>
                <p:cNvSpPr/>
                <p:nvPr/>
              </p:nvSpPr>
              <p:spPr>
                <a:xfrm>
                  <a:off x="9580154" y="2037439"/>
                  <a:ext cx="189362" cy="122344"/>
                </a:xfrm>
                <a:custGeom>
                  <a:avLst/>
                  <a:gdLst>
                    <a:gd name="connsiteX0" fmla="*/ 188122 w 189362"/>
                    <a:gd name="connsiteY0" fmla="*/ 86985 h 122344"/>
                    <a:gd name="connsiteX1" fmla="*/ 79441 w 189362"/>
                    <a:gd name="connsiteY1" fmla="*/ 116608 h 122344"/>
                    <a:gd name="connsiteX2" fmla="*/ 1241 w 189362"/>
                    <a:gd name="connsiteY2" fmla="*/ 35359 h 122344"/>
                    <a:gd name="connsiteX3" fmla="*/ 109921 w 189362"/>
                    <a:gd name="connsiteY3" fmla="*/ 5737 h 122344"/>
                    <a:gd name="connsiteX4" fmla="*/ 188122 w 189362"/>
                    <a:gd name="connsiteY4" fmla="*/ 86985 h 1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62" h="122344">
                      <a:moveTo>
                        <a:pt x="188122" y="86985"/>
                      </a:moveTo>
                      <a:cubicBezTo>
                        <a:pt x="179740" y="117560"/>
                        <a:pt x="131067" y="130895"/>
                        <a:pt x="79441" y="116608"/>
                      </a:cubicBezTo>
                      <a:cubicBezTo>
                        <a:pt x="27816" y="102320"/>
                        <a:pt x="-7141" y="65935"/>
                        <a:pt x="1241" y="35359"/>
                      </a:cubicBezTo>
                      <a:cubicBezTo>
                        <a:pt x="9623" y="4784"/>
                        <a:pt x="58296" y="-8551"/>
                        <a:pt x="109921" y="5737"/>
                      </a:cubicBezTo>
                      <a:cubicBezTo>
                        <a:pt x="161547" y="20024"/>
                        <a:pt x="196504" y="56410"/>
                        <a:pt x="188122" y="8698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9385" name="Graphic 8819">
              <a:extLst>
                <a:ext uri="{FF2B5EF4-FFF2-40B4-BE49-F238E27FC236}">
                  <a16:creationId xmlns:a16="http://schemas.microsoft.com/office/drawing/2014/main" id="{FB4B0053-A138-8329-EB1B-673063C9CFFE}"/>
                </a:ext>
              </a:extLst>
            </p:cNvPr>
            <p:cNvGrpSpPr/>
            <p:nvPr/>
          </p:nvGrpSpPr>
          <p:grpSpPr>
            <a:xfrm>
              <a:off x="9189444" y="1230374"/>
              <a:ext cx="1093314" cy="889277"/>
              <a:chOff x="9189444" y="1230374"/>
              <a:chExt cx="1093314" cy="889277"/>
            </a:xfrm>
          </p:grpSpPr>
          <p:grpSp>
            <p:nvGrpSpPr>
              <p:cNvPr id="9386" name="Graphic 8819">
                <a:extLst>
                  <a:ext uri="{FF2B5EF4-FFF2-40B4-BE49-F238E27FC236}">
                    <a16:creationId xmlns:a16="http://schemas.microsoft.com/office/drawing/2014/main" id="{EF2902E0-1698-6186-73B8-86FAA6246DA5}"/>
                  </a:ext>
                </a:extLst>
              </p:cNvPr>
              <p:cNvGrpSpPr/>
              <p:nvPr/>
            </p:nvGrpSpPr>
            <p:grpSpPr>
              <a:xfrm>
                <a:off x="9189444" y="1266283"/>
                <a:ext cx="1093314" cy="853368"/>
                <a:chOff x="9189444" y="1266283"/>
                <a:chExt cx="1093314" cy="853368"/>
              </a:xfrm>
              <a:solidFill>
                <a:srgbClr val="046938"/>
              </a:solidFill>
            </p:grpSpPr>
            <p:grpSp>
              <p:nvGrpSpPr>
                <p:cNvPr id="9387" name="Graphic 8819">
                  <a:extLst>
                    <a:ext uri="{FF2B5EF4-FFF2-40B4-BE49-F238E27FC236}">
                      <a16:creationId xmlns:a16="http://schemas.microsoft.com/office/drawing/2014/main" id="{E0BA1ED9-02BF-1E04-F15C-A142AD245638}"/>
                    </a:ext>
                  </a:extLst>
                </p:cNvPr>
                <p:cNvGrpSpPr/>
                <p:nvPr/>
              </p:nvGrpSpPr>
              <p:grpSpPr>
                <a:xfrm>
                  <a:off x="9455350" y="1519928"/>
                  <a:ext cx="92555" cy="96661"/>
                  <a:chOff x="9455350" y="1519928"/>
                  <a:chExt cx="92555" cy="96661"/>
                </a:xfrm>
                <a:solidFill>
                  <a:srgbClr val="046938"/>
                </a:solidFill>
              </p:grpSpPr>
              <p:sp>
                <p:nvSpPr>
                  <p:cNvPr id="9388" name="Vrije vorm: vorm 9387">
                    <a:extLst>
                      <a:ext uri="{FF2B5EF4-FFF2-40B4-BE49-F238E27FC236}">
                        <a16:creationId xmlns:a16="http://schemas.microsoft.com/office/drawing/2014/main" id="{54C8B5F5-EA1E-C6CA-1304-32D066F9B146}"/>
                      </a:ext>
                    </a:extLst>
                  </p:cNvPr>
                  <p:cNvSpPr/>
                  <p:nvPr/>
                </p:nvSpPr>
                <p:spPr>
                  <a:xfrm>
                    <a:off x="9455436" y="1519928"/>
                    <a:ext cx="92469" cy="96661"/>
                  </a:xfrm>
                  <a:custGeom>
                    <a:avLst/>
                    <a:gdLst>
                      <a:gd name="connsiteX0" fmla="*/ 31280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0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0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0" y="94527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89" name="Vrije vorm: vorm 9388">
                    <a:extLst>
                      <a:ext uri="{FF2B5EF4-FFF2-40B4-BE49-F238E27FC236}">
                        <a16:creationId xmlns:a16="http://schemas.microsoft.com/office/drawing/2014/main" id="{59A94EE7-C90F-6676-9959-DE7586A36075}"/>
                      </a:ext>
                    </a:extLst>
                  </p:cNvPr>
                  <p:cNvSpPr/>
                  <p:nvPr/>
                </p:nvSpPr>
                <p:spPr>
                  <a:xfrm>
                    <a:off x="9455350" y="1531683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4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0" name="Vrije vorm: vorm 9389">
                    <a:extLst>
                      <a:ext uri="{FF2B5EF4-FFF2-40B4-BE49-F238E27FC236}">
                        <a16:creationId xmlns:a16="http://schemas.microsoft.com/office/drawing/2014/main" id="{8F3570F2-053B-A226-C4D3-72312403B0EB}"/>
                      </a:ext>
                    </a:extLst>
                  </p:cNvPr>
                  <p:cNvSpPr/>
                  <p:nvPr/>
                </p:nvSpPr>
                <p:spPr>
                  <a:xfrm>
                    <a:off x="9498146" y="1532255"/>
                    <a:ext cx="38481" cy="30479"/>
                  </a:xfrm>
                  <a:custGeom>
                    <a:avLst/>
                    <a:gdLst>
                      <a:gd name="connsiteX0" fmla="*/ 38386 w 38481"/>
                      <a:gd name="connsiteY0" fmla="*/ 30479 h 30479"/>
                      <a:gd name="connsiteX1" fmla="*/ 19431 w 38481"/>
                      <a:gd name="connsiteY1" fmla="*/ 1237 h 30479"/>
                      <a:gd name="connsiteX2" fmla="*/ 0 w 38481"/>
                      <a:gd name="connsiteY2" fmla="*/ 2476 h 30479"/>
                      <a:gd name="connsiteX3" fmla="*/ 38481 w 38481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1" h="30479">
                        <a:moveTo>
                          <a:pt x="38386" y="30479"/>
                        </a:moveTo>
                        <a:cubicBezTo>
                          <a:pt x="39053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391" name="Graphic 8819">
                  <a:extLst>
                    <a:ext uri="{FF2B5EF4-FFF2-40B4-BE49-F238E27FC236}">
                      <a16:creationId xmlns:a16="http://schemas.microsoft.com/office/drawing/2014/main" id="{8062A353-E18E-F1FD-7D5E-64DCE48F9113}"/>
                    </a:ext>
                  </a:extLst>
                </p:cNvPr>
                <p:cNvGrpSpPr/>
                <p:nvPr/>
              </p:nvGrpSpPr>
              <p:grpSpPr>
                <a:xfrm>
                  <a:off x="10169551" y="2002735"/>
                  <a:ext cx="113207" cy="116916"/>
                  <a:chOff x="10169551" y="2002735"/>
                  <a:chExt cx="113207" cy="116916"/>
                </a:xfrm>
                <a:solidFill>
                  <a:srgbClr val="046938"/>
                </a:solidFill>
              </p:grpSpPr>
              <p:sp>
                <p:nvSpPr>
                  <p:cNvPr id="9392" name="Vrije vorm: vorm 9391">
                    <a:extLst>
                      <a:ext uri="{FF2B5EF4-FFF2-40B4-BE49-F238E27FC236}">
                        <a16:creationId xmlns:a16="http://schemas.microsoft.com/office/drawing/2014/main" id="{28586158-A82F-AC62-32F0-454695D1EBFA}"/>
                      </a:ext>
                    </a:extLst>
                  </p:cNvPr>
                  <p:cNvSpPr/>
                  <p:nvPr/>
                </p:nvSpPr>
                <p:spPr>
                  <a:xfrm rot="-860399">
                    <a:off x="10180149" y="2012616"/>
                    <a:ext cx="92011" cy="97154"/>
                  </a:xfrm>
                  <a:custGeom>
                    <a:avLst/>
                    <a:gdLst>
                      <a:gd name="connsiteX0" fmla="*/ 92012 w 92011"/>
                      <a:gd name="connsiteY0" fmla="*/ 48578 h 97154"/>
                      <a:gd name="connsiteX1" fmla="*/ 46006 w 92011"/>
                      <a:gd name="connsiteY1" fmla="*/ 97155 h 97154"/>
                      <a:gd name="connsiteX2" fmla="*/ 0 w 92011"/>
                      <a:gd name="connsiteY2" fmla="*/ 48578 h 97154"/>
                      <a:gd name="connsiteX3" fmla="*/ 46006 w 92011"/>
                      <a:gd name="connsiteY3" fmla="*/ 0 h 97154"/>
                      <a:gd name="connsiteX4" fmla="*/ 92012 w 92011"/>
                      <a:gd name="connsiteY4" fmla="*/ 48578 h 9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11" h="97154">
                        <a:moveTo>
                          <a:pt x="92012" y="48578"/>
                        </a:moveTo>
                        <a:cubicBezTo>
                          <a:pt x="92012" y="75406"/>
                          <a:pt x="71414" y="97155"/>
                          <a:pt x="46006" y="97155"/>
                        </a:cubicBezTo>
                        <a:cubicBezTo>
                          <a:pt x="20598" y="97155"/>
                          <a:pt x="0" y="75406"/>
                          <a:pt x="0" y="48578"/>
                        </a:cubicBezTo>
                        <a:cubicBezTo>
                          <a:pt x="0" y="21749"/>
                          <a:pt x="20598" y="0"/>
                          <a:pt x="46006" y="0"/>
                        </a:cubicBezTo>
                        <a:cubicBezTo>
                          <a:pt x="71414" y="0"/>
                          <a:pt x="92012" y="21749"/>
                          <a:pt x="92012" y="48578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3" name="Vrije vorm: vorm 9392">
                    <a:extLst>
                      <a:ext uri="{FF2B5EF4-FFF2-40B4-BE49-F238E27FC236}">
                        <a16:creationId xmlns:a16="http://schemas.microsoft.com/office/drawing/2014/main" id="{7E9B53C0-0EDD-88AC-04B4-4E8A61E54A50}"/>
                      </a:ext>
                    </a:extLst>
                  </p:cNvPr>
                  <p:cNvSpPr/>
                  <p:nvPr/>
                </p:nvSpPr>
                <p:spPr>
                  <a:xfrm>
                    <a:off x="10180008" y="204555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6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4" name="Vrije vorm: vorm 9393">
                    <a:extLst>
                      <a:ext uri="{FF2B5EF4-FFF2-40B4-BE49-F238E27FC236}">
                        <a16:creationId xmlns:a16="http://schemas.microsoft.com/office/drawing/2014/main" id="{B7651ABD-F8B0-B26B-1B27-6810EC1424D2}"/>
                      </a:ext>
                    </a:extLst>
                  </p:cNvPr>
                  <p:cNvSpPr/>
                  <p:nvPr/>
                </p:nvSpPr>
                <p:spPr>
                  <a:xfrm>
                    <a:off x="10205092" y="202242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395" name="Graphic 8819">
                  <a:extLst>
                    <a:ext uri="{FF2B5EF4-FFF2-40B4-BE49-F238E27FC236}">
                      <a16:creationId xmlns:a16="http://schemas.microsoft.com/office/drawing/2014/main" id="{15AD1350-71E7-959B-D33D-B9EB9088D2C5}"/>
                    </a:ext>
                  </a:extLst>
                </p:cNvPr>
                <p:cNvGrpSpPr/>
                <p:nvPr/>
              </p:nvGrpSpPr>
              <p:grpSpPr>
                <a:xfrm>
                  <a:off x="9846764" y="1323243"/>
                  <a:ext cx="92291" cy="96750"/>
                  <a:chOff x="9846764" y="1323243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9396" name="Vrije vorm: vorm 9395">
                    <a:extLst>
                      <a:ext uri="{FF2B5EF4-FFF2-40B4-BE49-F238E27FC236}">
                        <a16:creationId xmlns:a16="http://schemas.microsoft.com/office/drawing/2014/main" id="{EA588D27-9D96-F377-B761-9699576B0BDE}"/>
                      </a:ext>
                    </a:extLst>
                  </p:cNvPr>
                  <p:cNvSpPr/>
                  <p:nvPr/>
                </p:nvSpPr>
                <p:spPr>
                  <a:xfrm>
                    <a:off x="9846764" y="132324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7" name="Vrije vorm: vorm 9396">
                    <a:extLst>
                      <a:ext uri="{FF2B5EF4-FFF2-40B4-BE49-F238E27FC236}">
                        <a16:creationId xmlns:a16="http://schemas.microsoft.com/office/drawing/2014/main" id="{F700FB6B-D542-9B23-3DFF-1D5E11B1BA20}"/>
                      </a:ext>
                    </a:extLst>
                  </p:cNvPr>
                  <p:cNvSpPr/>
                  <p:nvPr/>
                </p:nvSpPr>
                <p:spPr>
                  <a:xfrm>
                    <a:off x="9846823" y="135613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398" name="Vrije vorm: vorm 9397">
                    <a:extLst>
                      <a:ext uri="{FF2B5EF4-FFF2-40B4-BE49-F238E27FC236}">
                        <a16:creationId xmlns:a16="http://schemas.microsoft.com/office/drawing/2014/main" id="{35A1AA31-BAA1-F91D-C196-981751EEE4E1}"/>
                      </a:ext>
                    </a:extLst>
                  </p:cNvPr>
                  <p:cNvSpPr/>
                  <p:nvPr/>
                </p:nvSpPr>
                <p:spPr>
                  <a:xfrm>
                    <a:off x="9871907" y="1333008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399" name="Graphic 8819">
                  <a:extLst>
                    <a:ext uri="{FF2B5EF4-FFF2-40B4-BE49-F238E27FC236}">
                      <a16:creationId xmlns:a16="http://schemas.microsoft.com/office/drawing/2014/main" id="{C6C35D37-430D-FC4E-37BA-36F8C9576698}"/>
                    </a:ext>
                  </a:extLst>
                </p:cNvPr>
                <p:cNvGrpSpPr/>
                <p:nvPr/>
              </p:nvGrpSpPr>
              <p:grpSpPr>
                <a:xfrm>
                  <a:off x="9189444" y="1681192"/>
                  <a:ext cx="92290" cy="96745"/>
                  <a:chOff x="9189444" y="1681192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9400" name="Vrije vorm: vorm 9399">
                    <a:extLst>
                      <a:ext uri="{FF2B5EF4-FFF2-40B4-BE49-F238E27FC236}">
                        <a16:creationId xmlns:a16="http://schemas.microsoft.com/office/drawing/2014/main" id="{221B26DF-CA1A-2A74-1365-EACECD6BAB54}"/>
                      </a:ext>
                    </a:extLst>
                  </p:cNvPr>
                  <p:cNvSpPr/>
                  <p:nvPr/>
                </p:nvSpPr>
                <p:spPr>
                  <a:xfrm>
                    <a:off x="9189444" y="1681192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1" name="Vrije vorm: vorm 9400">
                    <a:extLst>
                      <a:ext uri="{FF2B5EF4-FFF2-40B4-BE49-F238E27FC236}">
                        <a16:creationId xmlns:a16="http://schemas.microsoft.com/office/drawing/2014/main" id="{111CACB4-4B9B-9609-C06D-BAB5F234B122}"/>
                      </a:ext>
                    </a:extLst>
                  </p:cNvPr>
                  <p:cNvSpPr/>
                  <p:nvPr/>
                </p:nvSpPr>
                <p:spPr>
                  <a:xfrm>
                    <a:off x="9189503" y="171399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0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2" name="Vrije vorm: vorm 9401">
                    <a:extLst>
                      <a:ext uri="{FF2B5EF4-FFF2-40B4-BE49-F238E27FC236}">
                        <a16:creationId xmlns:a16="http://schemas.microsoft.com/office/drawing/2014/main" id="{9EED91E0-D310-2488-56E4-2CB942DCECF7}"/>
                      </a:ext>
                    </a:extLst>
                  </p:cNvPr>
                  <p:cNvSpPr/>
                  <p:nvPr/>
                </p:nvSpPr>
                <p:spPr>
                  <a:xfrm>
                    <a:off x="9214587" y="169086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03" name="Graphic 8819">
                  <a:extLst>
                    <a:ext uri="{FF2B5EF4-FFF2-40B4-BE49-F238E27FC236}">
                      <a16:creationId xmlns:a16="http://schemas.microsoft.com/office/drawing/2014/main" id="{48DDDA36-19AB-D56E-4184-C532BA838DEB}"/>
                    </a:ext>
                  </a:extLst>
                </p:cNvPr>
                <p:cNvGrpSpPr/>
                <p:nvPr/>
              </p:nvGrpSpPr>
              <p:grpSpPr>
                <a:xfrm>
                  <a:off x="10134134" y="1769584"/>
                  <a:ext cx="92291" cy="96745"/>
                  <a:chOff x="10134134" y="1769584"/>
                  <a:chExt cx="92291" cy="96745"/>
                </a:xfrm>
                <a:solidFill>
                  <a:srgbClr val="046938"/>
                </a:solidFill>
              </p:grpSpPr>
              <p:sp>
                <p:nvSpPr>
                  <p:cNvPr id="9404" name="Vrije vorm: vorm 9403">
                    <a:extLst>
                      <a:ext uri="{FF2B5EF4-FFF2-40B4-BE49-F238E27FC236}">
                        <a16:creationId xmlns:a16="http://schemas.microsoft.com/office/drawing/2014/main" id="{CCB14DB5-0852-DBD5-80EE-09E8DB97357E}"/>
                      </a:ext>
                    </a:extLst>
                  </p:cNvPr>
                  <p:cNvSpPr/>
                  <p:nvPr/>
                </p:nvSpPr>
                <p:spPr>
                  <a:xfrm>
                    <a:off x="10134134" y="176958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5" name="Vrije vorm: vorm 9404">
                    <a:extLst>
                      <a:ext uri="{FF2B5EF4-FFF2-40B4-BE49-F238E27FC236}">
                        <a16:creationId xmlns:a16="http://schemas.microsoft.com/office/drawing/2014/main" id="{107352CC-8AC8-87AF-A05A-68A5C5AFDF39}"/>
                      </a:ext>
                    </a:extLst>
                  </p:cNvPr>
                  <p:cNvSpPr/>
                  <p:nvPr/>
                </p:nvSpPr>
                <p:spPr>
                  <a:xfrm>
                    <a:off x="10134193" y="1802384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6" name="Vrije vorm: vorm 9405">
                    <a:extLst>
                      <a:ext uri="{FF2B5EF4-FFF2-40B4-BE49-F238E27FC236}">
                        <a16:creationId xmlns:a16="http://schemas.microsoft.com/office/drawing/2014/main" id="{5C4508FF-05D7-8125-B54D-BE29EC569672}"/>
                      </a:ext>
                    </a:extLst>
                  </p:cNvPr>
                  <p:cNvSpPr/>
                  <p:nvPr/>
                </p:nvSpPr>
                <p:spPr>
                  <a:xfrm>
                    <a:off x="10159277" y="177925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07" name="Graphic 8819">
                  <a:extLst>
                    <a:ext uri="{FF2B5EF4-FFF2-40B4-BE49-F238E27FC236}">
                      <a16:creationId xmlns:a16="http://schemas.microsoft.com/office/drawing/2014/main" id="{6222D961-1EBA-5ABA-4E1F-40B74FA759E6}"/>
                    </a:ext>
                  </a:extLst>
                </p:cNvPr>
                <p:cNvGrpSpPr/>
                <p:nvPr/>
              </p:nvGrpSpPr>
              <p:grpSpPr>
                <a:xfrm>
                  <a:off x="9570444" y="1266283"/>
                  <a:ext cx="92290" cy="96745"/>
                  <a:chOff x="9570444" y="1266283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9408" name="Vrije vorm: vorm 9407">
                    <a:extLst>
                      <a:ext uri="{FF2B5EF4-FFF2-40B4-BE49-F238E27FC236}">
                        <a16:creationId xmlns:a16="http://schemas.microsoft.com/office/drawing/2014/main" id="{BF81E7B6-A866-F69B-7C96-7DAB5A467DA4}"/>
                      </a:ext>
                    </a:extLst>
                  </p:cNvPr>
                  <p:cNvSpPr/>
                  <p:nvPr/>
                </p:nvSpPr>
                <p:spPr>
                  <a:xfrm>
                    <a:off x="9570444" y="1266283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09" name="Vrije vorm: vorm 9408">
                    <a:extLst>
                      <a:ext uri="{FF2B5EF4-FFF2-40B4-BE49-F238E27FC236}">
                        <a16:creationId xmlns:a16="http://schemas.microsoft.com/office/drawing/2014/main" id="{79EE701B-797F-6ED9-1969-061FEF6087FB}"/>
                      </a:ext>
                    </a:extLst>
                  </p:cNvPr>
                  <p:cNvSpPr/>
                  <p:nvPr/>
                </p:nvSpPr>
                <p:spPr>
                  <a:xfrm>
                    <a:off x="9570503" y="1299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0" name="Vrije vorm: vorm 9409">
                    <a:extLst>
                      <a:ext uri="{FF2B5EF4-FFF2-40B4-BE49-F238E27FC236}">
                        <a16:creationId xmlns:a16="http://schemas.microsoft.com/office/drawing/2014/main" id="{B7A80DF4-42AB-A271-2AF8-95E955CA9054}"/>
                      </a:ext>
                    </a:extLst>
                  </p:cNvPr>
                  <p:cNvSpPr/>
                  <p:nvPr/>
                </p:nvSpPr>
                <p:spPr>
                  <a:xfrm>
                    <a:off x="9595587" y="1275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11" name="Graphic 8819">
                  <a:extLst>
                    <a:ext uri="{FF2B5EF4-FFF2-40B4-BE49-F238E27FC236}">
                      <a16:creationId xmlns:a16="http://schemas.microsoft.com/office/drawing/2014/main" id="{41862C66-17B6-5991-A6EF-2D0E02B391EF}"/>
                    </a:ext>
                  </a:extLst>
                </p:cNvPr>
                <p:cNvGrpSpPr/>
                <p:nvPr/>
              </p:nvGrpSpPr>
              <p:grpSpPr>
                <a:xfrm>
                  <a:off x="10122989" y="1507551"/>
                  <a:ext cx="92291" cy="96750"/>
                  <a:chOff x="10122989" y="1507551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9412" name="Vrije vorm: vorm 9411">
                    <a:extLst>
                      <a:ext uri="{FF2B5EF4-FFF2-40B4-BE49-F238E27FC236}">
                        <a16:creationId xmlns:a16="http://schemas.microsoft.com/office/drawing/2014/main" id="{78D3067F-D2E1-2520-0679-5181821F6089}"/>
                      </a:ext>
                    </a:extLst>
                  </p:cNvPr>
                  <p:cNvSpPr/>
                  <p:nvPr/>
                </p:nvSpPr>
                <p:spPr>
                  <a:xfrm>
                    <a:off x="10122989" y="1507551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3" name="Vrije vorm: vorm 9412">
                    <a:extLst>
                      <a:ext uri="{FF2B5EF4-FFF2-40B4-BE49-F238E27FC236}">
                        <a16:creationId xmlns:a16="http://schemas.microsoft.com/office/drawing/2014/main" id="{4F6B7CC6-4030-B2CC-8ED2-8C0C7F5DB2E7}"/>
                      </a:ext>
                    </a:extLst>
                  </p:cNvPr>
                  <p:cNvSpPr/>
                  <p:nvPr/>
                </p:nvSpPr>
                <p:spPr>
                  <a:xfrm>
                    <a:off x="10123144" y="1540446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1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4" name="Vrije vorm: vorm 9413">
                    <a:extLst>
                      <a:ext uri="{FF2B5EF4-FFF2-40B4-BE49-F238E27FC236}">
                        <a16:creationId xmlns:a16="http://schemas.microsoft.com/office/drawing/2014/main" id="{92A89D14-D604-B396-A88F-49A666EE980B}"/>
                      </a:ext>
                    </a:extLst>
                  </p:cNvPr>
                  <p:cNvSpPr/>
                  <p:nvPr/>
                </p:nvSpPr>
                <p:spPr>
                  <a:xfrm>
                    <a:off x="10148227" y="151731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9415" name="Graphic 8819">
                <a:extLst>
                  <a:ext uri="{FF2B5EF4-FFF2-40B4-BE49-F238E27FC236}">
                    <a16:creationId xmlns:a16="http://schemas.microsoft.com/office/drawing/2014/main" id="{EAECECF4-B9E1-405B-82B5-EB370B23F174}"/>
                  </a:ext>
                </a:extLst>
              </p:cNvPr>
              <p:cNvGrpSpPr/>
              <p:nvPr/>
            </p:nvGrpSpPr>
            <p:grpSpPr>
              <a:xfrm>
                <a:off x="9192778" y="1230374"/>
                <a:ext cx="1082890" cy="843124"/>
                <a:chOff x="9192778" y="1230374"/>
                <a:chExt cx="1082890" cy="843124"/>
              </a:xfrm>
            </p:grpSpPr>
            <p:grpSp>
              <p:nvGrpSpPr>
                <p:cNvPr id="9416" name="Graphic 8819">
                  <a:extLst>
                    <a:ext uri="{FF2B5EF4-FFF2-40B4-BE49-F238E27FC236}">
                      <a16:creationId xmlns:a16="http://schemas.microsoft.com/office/drawing/2014/main" id="{3918168C-002A-4A43-82BD-F9D798EF77CC}"/>
                    </a:ext>
                  </a:extLst>
                </p:cNvPr>
                <p:cNvGrpSpPr/>
                <p:nvPr/>
              </p:nvGrpSpPr>
              <p:grpSpPr>
                <a:xfrm>
                  <a:off x="9458779" y="1484019"/>
                  <a:ext cx="92555" cy="96661"/>
                  <a:chOff x="9458779" y="1484019"/>
                  <a:chExt cx="92555" cy="96661"/>
                </a:xfrm>
              </p:grpSpPr>
              <p:sp>
                <p:nvSpPr>
                  <p:cNvPr id="9417" name="Vrije vorm: vorm 9416">
                    <a:extLst>
                      <a:ext uri="{FF2B5EF4-FFF2-40B4-BE49-F238E27FC236}">
                        <a16:creationId xmlns:a16="http://schemas.microsoft.com/office/drawing/2014/main" id="{1690AC56-2C8A-1419-AC51-F403B52FBB03}"/>
                      </a:ext>
                    </a:extLst>
                  </p:cNvPr>
                  <p:cNvSpPr/>
                  <p:nvPr/>
                </p:nvSpPr>
                <p:spPr>
                  <a:xfrm>
                    <a:off x="9458865" y="1484019"/>
                    <a:ext cx="92469" cy="96661"/>
                  </a:xfrm>
                  <a:custGeom>
                    <a:avLst/>
                    <a:gdLst>
                      <a:gd name="connsiteX0" fmla="*/ 31281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1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1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1" y="94527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8" name="Vrije vorm: vorm 9417">
                    <a:extLst>
                      <a:ext uri="{FF2B5EF4-FFF2-40B4-BE49-F238E27FC236}">
                        <a16:creationId xmlns:a16="http://schemas.microsoft.com/office/drawing/2014/main" id="{89944CC5-17E3-9BB4-41DA-5B7CEEB59A2D}"/>
                      </a:ext>
                    </a:extLst>
                  </p:cNvPr>
                  <p:cNvSpPr/>
                  <p:nvPr/>
                </p:nvSpPr>
                <p:spPr>
                  <a:xfrm>
                    <a:off x="9458779" y="1495679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3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19" name="Vrije vorm: vorm 9418">
                    <a:extLst>
                      <a:ext uri="{FF2B5EF4-FFF2-40B4-BE49-F238E27FC236}">
                        <a16:creationId xmlns:a16="http://schemas.microsoft.com/office/drawing/2014/main" id="{760F2003-498A-78F6-2FBD-079CDC1D6830}"/>
                      </a:ext>
                    </a:extLst>
                  </p:cNvPr>
                  <p:cNvSpPr/>
                  <p:nvPr/>
                </p:nvSpPr>
                <p:spPr>
                  <a:xfrm>
                    <a:off x="9501480" y="1496346"/>
                    <a:ext cx="38480" cy="30479"/>
                  </a:xfrm>
                  <a:custGeom>
                    <a:avLst/>
                    <a:gdLst>
                      <a:gd name="connsiteX0" fmla="*/ 38386 w 38480"/>
                      <a:gd name="connsiteY0" fmla="*/ 30479 h 30479"/>
                      <a:gd name="connsiteX1" fmla="*/ 19431 w 38480"/>
                      <a:gd name="connsiteY1" fmla="*/ 1237 h 30479"/>
                      <a:gd name="connsiteX2" fmla="*/ 0 w 38480"/>
                      <a:gd name="connsiteY2" fmla="*/ 2476 h 30479"/>
                      <a:gd name="connsiteX3" fmla="*/ 38481 w 38480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0" h="30479">
                        <a:moveTo>
                          <a:pt x="38386" y="30479"/>
                        </a:moveTo>
                        <a:cubicBezTo>
                          <a:pt x="39052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20" name="Graphic 8819">
                  <a:extLst>
                    <a:ext uri="{FF2B5EF4-FFF2-40B4-BE49-F238E27FC236}">
                      <a16:creationId xmlns:a16="http://schemas.microsoft.com/office/drawing/2014/main" id="{54EBA7D0-A01D-FC31-1039-64B705617E6A}"/>
                    </a:ext>
                  </a:extLst>
                </p:cNvPr>
                <p:cNvGrpSpPr/>
                <p:nvPr/>
              </p:nvGrpSpPr>
              <p:grpSpPr>
                <a:xfrm>
                  <a:off x="10183378" y="1976753"/>
                  <a:ext cx="92290" cy="96745"/>
                  <a:chOff x="10183378" y="1976753"/>
                  <a:chExt cx="92290" cy="96745"/>
                </a:xfrm>
              </p:grpSpPr>
              <p:sp>
                <p:nvSpPr>
                  <p:cNvPr id="9421" name="Vrije vorm: vorm 9420">
                    <a:extLst>
                      <a:ext uri="{FF2B5EF4-FFF2-40B4-BE49-F238E27FC236}">
                        <a16:creationId xmlns:a16="http://schemas.microsoft.com/office/drawing/2014/main" id="{6EB6D2A1-CCB8-BA9A-37C7-4C32876E35AE}"/>
                      </a:ext>
                    </a:extLst>
                  </p:cNvPr>
                  <p:cNvSpPr/>
                  <p:nvPr/>
                </p:nvSpPr>
                <p:spPr>
                  <a:xfrm>
                    <a:off x="10183378" y="1976753"/>
                    <a:ext cx="92290" cy="96745"/>
                  </a:xfrm>
                  <a:custGeom>
                    <a:avLst/>
                    <a:gdLst>
                      <a:gd name="connsiteX0" fmla="*/ 58194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4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4" y="95379"/>
                        </a:moveTo>
                        <a:cubicBezTo>
                          <a:pt x="33620" y="101665"/>
                          <a:pt x="8283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4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2" name="Vrije vorm: vorm 9421">
                    <a:extLst>
                      <a:ext uri="{FF2B5EF4-FFF2-40B4-BE49-F238E27FC236}">
                        <a16:creationId xmlns:a16="http://schemas.microsoft.com/office/drawing/2014/main" id="{A859C0A1-141A-DE14-D63B-BD86D509437C}"/>
                      </a:ext>
                    </a:extLst>
                  </p:cNvPr>
                  <p:cNvSpPr/>
                  <p:nvPr/>
                </p:nvSpPr>
                <p:spPr>
                  <a:xfrm>
                    <a:off x="10183437" y="200955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3" name="Vrije vorm: vorm 9422">
                    <a:extLst>
                      <a:ext uri="{FF2B5EF4-FFF2-40B4-BE49-F238E27FC236}">
                        <a16:creationId xmlns:a16="http://schemas.microsoft.com/office/drawing/2014/main" id="{ED79CD88-10D9-3B8F-53AE-75A22F7518D9}"/>
                      </a:ext>
                    </a:extLst>
                  </p:cNvPr>
                  <p:cNvSpPr/>
                  <p:nvPr/>
                </p:nvSpPr>
                <p:spPr>
                  <a:xfrm>
                    <a:off x="10208521" y="198642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1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4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4" y="-2398"/>
                          <a:pt x="15811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4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24" name="Graphic 8819">
                  <a:extLst>
                    <a:ext uri="{FF2B5EF4-FFF2-40B4-BE49-F238E27FC236}">
                      <a16:creationId xmlns:a16="http://schemas.microsoft.com/office/drawing/2014/main" id="{FC958382-7793-69E6-D8A2-18B80ACC9167}"/>
                    </a:ext>
                  </a:extLst>
                </p:cNvPr>
                <p:cNvGrpSpPr/>
                <p:nvPr/>
              </p:nvGrpSpPr>
              <p:grpSpPr>
                <a:xfrm>
                  <a:off x="9850098" y="1287333"/>
                  <a:ext cx="92291" cy="96745"/>
                  <a:chOff x="9850098" y="1287333"/>
                  <a:chExt cx="92291" cy="96745"/>
                </a:xfrm>
              </p:grpSpPr>
              <p:sp>
                <p:nvSpPr>
                  <p:cNvPr id="9425" name="Vrije vorm: vorm 9424">
                    <a:extLst>
                      <a:ext uri="{FF2B5EF4-FFF2-40B4-BE49-F238E27FC236}">
                        <a16:creationId xmlns:a16="http://schemas.microsoft.com/office/drawing/2014/main" id="{13083067-BD50-4A7A-D0CC-C76CBA8918BE}"/>
                      </a:ext>
                    </a:extLst>
                  </p:cNvPr>
                  <p:cNvSpPr/>
                  <p:nvPr/>
                </p:nvSpPr>
                <p:spPr>
                  <a:xfrm>
                    <a:off x="9850098" y="128733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6" name="Vrije vorm: vorm 9425">
                    <a:extLst>
                      <a:ext uri="{FF2B5EF4-FFF2-40B4-BE49-F238E27FC236}">
                        <a16:creationId xmlns:a16="http://schemas.microsoft.com/office/drawing/2014/main" id="{EB99AED9-26D2-0693-C3B0-3106063E6640}"/>
                      </a:ext>
                    </a:extLst>
                  </p:cNvPr>
                  <p:cNvSpPr/>
                  <p:nvPr/>
                </p:nvSpPr>
                <p:spPr>
                  <a:xfrm>
                    <a:off x="9850157" y="1320133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27" name="Vrije vorm: vorm 9426">
                    <a:extLst>
                      <a:ext uri="{FF2B5EF4-FFF2-40B4-BE49-F238E27FC236}">
                        <a16:creationId xmlns:a16="http://schemas.microsoft.com/office/drawing/2014/main" id="{295D435D-1E0D-14D3-46CF-08F45F1F0FEF}"/>
                      </a:ext>
                    </a:extLst>
                  </p:cNvPr>
                  <p:cNvSpPr/>
                  <p:nvPr/>
                </p:nvSpPr>
                <p:spPr>
                  <a:xfrm>
                    <a:off x="9875241" y="129700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28" name="Graphic 8819">
                  <a:extLst>
                    <a:ext uri="{FF2B5EF4-FFF2-40B4-BE49-F238E27FC236}">
                      <a16:creationId xmlns:a16="http://schemas.microsoft.com/office/drawing/2014/main" id="{814C3314-ACB0-7423-54F7-5E32621CD5E8}"/>
                    </a:ext>
                  </a:extLst>
                </p:cNvPr>
                <p:cNvGrpSpPr/>
                <p:nvPr/>
              </p:nvGrpSpPr>
              <p:grpSpPr>
                <a:xfrm>
                  <a:off x="9192778" y="1645188"/>
                  <a:ext cx="92291" cy="96750"/>
                  <a:chOff x="9192778" y="1645188"/>
                  <a:chExt cx="92291" cy="96750"/>
                </a:xfrm>
              </p:grpSpPr>
              <p:sp>
                <p:nvSpPr>
                  <p:cNvPr id="9429" name="Vrije vorm: vorm 9428">
                    <a:extLst>
                      <a:ext uri="{FF2B5EF4-FFF2-40B4-BE49-F238E27FC236}">
                        <a16:creationId xmlns:a16="http://schemas.microsoft.com/office/drawing/2014/main" id="{E2F0063A-BA58-0D6A-4ECE-4BA05DBE0A4E}"/>
                      </a:ext>
                    </a:extLst>
                  </p:cNvPr>
                  <p:cNvSpPr/>
                  <p:nvPr/>
                </p:nvSpPr>
                <p:spPr>
                  <a:xfrm>
                    <a:off x="9192778" y="1645188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0" name="Vrije vorm: vorm 9429">
                    <a:extLst>
                      <a:ext uri="{FF2B5EF4-FFF2-40B4-BE49-F238E27FC236}">
                        <a16:creationId xmlns:a16="http://schemas.microsoft.com/office/drawing/2014/main" id="{4D2054AC-8080-588C-539F-EA41AD6D7D60}"/>
                      </a:ext>
                    </a:extLst>
                  </p:cNvPr>
                  <p:cNvSpPr/>
                  <p:nvPr/>
                </p:nvSpPr>
                <p:spPr>
                  <a:xfrm>
                    <a:off x="9192932" y="1678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1" name="Vrije vorm: vorm 9430">
                    <a:extLst>
                      <a:ext uri="{FF2B5EF4-FFF2-40B4-BE49-F238E27FC236}">
                        <a16:creationId xmlns:a16="http://schemas.microsoft.com/office/drawing/2014/main" id="{E2A1F3AF-88DF-846F-C79A-741D2D79E5B4}"/>
                      </a:ext>
                    </a:extLst>
                  </p:cNvPr>
                  <p:cNvSpPr/>
                  <p:nvPr/>
                </p:nvSpPr>
                <p:spPr>
                  <a:xfrm>
                    <a:off x="9218016" y="1654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32" name="Graphic 8819">
                  <a:extLst>
                    <a:ext uri="{FF2B5EF4-FFF2-40B4-BE49-F238E27FC236}">
                      <a16:creationId xmlns:a16="http://schemas.microsoft.com/office/drawing/2014/main" id="{D330A0FB-19FA-454B-2BBF-EBD6CF342D81}"/>
                    </a:ext>
                  </a:extLst>
                </p:cNvPr>
                <p:cNvGrpSpPr/>
                <p:nvPr/>
              </p:nvGrpSpPr>
              <p:grpSpPr>
                <a:xfrm>
                  <a:off x="10137563" y="1733675"/>
                  <a:ext cx="92291" cy="96745"/>
                  <a:chOff x="10137563" y="1733675"/>
                  <a:chExt cx="92291" cy="96745"/>
                </a:xfrm>
              </p:grpSpPr>
              <p:sp>
                <p:nvSpPr>
                  <p:cNvPr id="9433" name="Vrije vorm: vorm 9432">
                    <a:extLst>
                      <a:ext uri="{FF2B5EF4-FFF2-40B4-BE49-F238E27FC236}">
                        <a16:creationId xmlns:a16="http://schemas.microsoft.com/office/drawing/2014/main" id="{EA0F8214-7817-D804-7BDB-0C4758E610B8}"/>
                      </a:ext>
                    </a:extLst>
                  </p:cNvPr>
                  <p:cNvSpPr/>
                  <p:nvPr/>
                </p:nvSpPr>
                <p:spPr>
                  <a:xfrm>
                    <a:off x="10137563" y="1733675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4" name="Vrije vorm: vorm 9433">
                    <a:extLst>
                      <a:ext uri="{FF2B5EF4-FFF2-40B4-BE49-F238E27FC236}">
                        <a16:creationId xmlns:a16="http://schemas.microsoft.com/office/drawing/2014/main" id="{1240F614-08EE-1355-17D4-E8B43464C3D1}"/>
                      </a:ext>
                    </a:extLst>
                  </p:cNvPr>
                  <p:cNvSpPr/>
                  <p:nvPr/>
                </p:nvSpPr>
                <p:spPr>
                  <a:xfrm>
                    <a:off x="10137622" y="1766474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5" name="Vrije vorm: vorm 9434">
                    <a:extLst>
                      <a:ext uri="{FF2B5EF4-FFF2-40B4-BE49-F238E27FC236}">
                        <a16:creationId xmlns:a16="http://schemas.microsoft.com/office/drawing/2014/main" id="{CE432C63-CD5E-4C27-CBAD-49DCF240E39A}"/>
                      </a:ext>
                    </a:extLst>
                  </p:cNvPr>
                  <p:cNvSpPr/>
                  <p:nvPr/>
                </p:nvSpPr>
                <p:spPr>
                  <a:xfrm>
                    <a:off x="10162705" y="1743345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36" name="Graphic 8819">
                  <a:extLst>
                    <a:ext uri="{FF2B5EF4-FFF2-40B4-BE49-F238E27FC236}">
                      <a16:creationId xmlns:a16="http://schemas.microsoft.com/office/drawing/2014/main" id="{A976C80D-7FBD-FFA8-FDF4-8959394CDE91}"/>
                    </a:ext>
                  </a:extLst>
                </p:cNvPr>
                <p:cNvGrpSpPr/>
                <p:nvPr/>
              </p:nvGrpSpPr>
              <p:grpSpPr>
                <a:xfrm>
                  <a:off x="9573778" y="1230374"/>
                  <a:ext cx="92291" cy="96745"/>
                  <a:chOff x="9573778" y="1230374"/>
                  <a:chExt cx="92291" cy="96745"/>
                </a:xfrm>
              </p:grpSpPr>
              <p:sp>
                <p:nvSpPr>
                  <p:cNvPr id="9437" name="Vrije vorm: vorm 9436">
                    <a:extLst>
                      <a:ext uri="{FF2B5EF4-FFF2-40B4-BE49-F238E27FC236}">
                        <a16:creationId xmlns:a16="http://schemas.microsoft.com/office/drawing/2014/main" id="{223C8A15-C2FC-9993-6193-A525BA096400}"/>
                      </a:ext>
                    </a:extLst>
                  </p:cNvPr>
                  <p:cNvSpPr/>
                  <p:nvPr/>
                </p:nvSpPr>
                <p:spPr>
                  <a:xfrm>
                    <a:off x="9573778" y="123037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8" name="Vrije vorm: vorm 9437">
                    <a:extLst>
                      <a:ext uri="{FF2B5EF4-FFF2-40B4-BE49-F238E27FC236}">
                        <a16:creationId xmlns:a16="http://schemas.microsoft.com/office/drawing/2014/main" id="{E38A910E-F7F5-646A-CA2D-C33E5A611229}"/>
                      </a:ext>
                    </a:extLst>
                  </p:cNvPr>
                  <p:cNvSpPr/>
                  <p:nvPr/>
                </p:nvSpPr>
                <p:spPr>
                  <a:xfrm>
                    <a:off x="9573932" y="1263173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39" name="Vrije vorm: vorm 9438">
                    <a:extLst>
                      <a:ext uri="{FF2B5EF4-FFF2-40B4-BE49-F238E27FC236}">
                        <a16:creationId xmlns:a16="http://schemas.microsoft.com/office/drawing/2014/main" id="{77928286-0174-C5A8-09AF-3DC4AAE7266F}"/>
                      </a:ext>
                    </a:extLst>
                  </p:cNvPr>
                  <p:cNvSpPr/>
                  <p:nvPr/>
                </p:nvSpPr>
                <p:spPr>
                  <a:xfrm>
                    <a:off x="9599016" y="124004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9440" name="Graphic 8819">
                  <a:extLst>
                    <a:ext uri="{FF2B5EF4-FFF2-40B4-BE49-F238E27FC236}">
                      <a16:creationId xmlns:a16="http://schemas.microsoft.com/office/drawing/2014/main" id="{CAD6DE38-A585-F31B-67F4-A3E9C5865841}"/>
                    </a:ext>
                  </a:extLst>
                </p:cNvPr>
                <p:cNvGrpSpPr/>
                <p:nvPr/>
              </p:nvGrpSpPr>
              <p:grpSpPr>
                <a:xfrm>
                  <a:off x="10126418" y="1471642"/>
                  <a:ext cx="92291" cy="96745"/>
                  <a:chOff x="10126418" y="1471642"/>
                  <a:chExt cx="92291" cy="96745"/>
                </a:xfrm>
              </p:grpSpPr>
              <p:sp>
                <p:nvSpPr>
                  <p:cNvPr id="9441" name="Vrije vorm: vorm 9440">
                    <a:extLst>
                      <a:ext uri="{FF2B5EF4-FFF2-40B4-BE49-F238E27FC236}">
                        <a16:creationId xmlns:a16="http://schemas.microsoft.com/office/drawing/2014/main" id="{0A6E90B8-1191-5E36-A0C8-68BB68DFE00B}"/>
                      </a:ext>
                    </a:extLst>
                  </p:cNvPr>
                  <p:cNvSpPr/>
                  <p:nvPr/>
                </p:nvSpPr>
                <p:spPr>
                  <a:xfrm>
                    <a:off x="10126418" y="1471642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42" name="Vrije vorm: vorm 9441">
                    <a:extLst>
                      <a:ext uri="{FF2B5EF4-FFF2-40B4-BE49-F238E27FC236}">
                        <a16:creationId xmlns:a16="http://schemas.microsoft.com/office/drawing/2014/main" id="{0B396DB7-160F-4319-6DDB-AB5723867D4D}"/>
                      </a:ext>
                    </a:extLst>
                  </p:cNvPr>
                  <p:cNvSpPr/>
                  <p:nvPr/>
                </p:nvSpPr>
                <p:spPr>
                  <a:xfrm>
                    <a:off x="10126478" y="1504441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9443" name="Vrije vorm: vorm 9442">
                    <a:extLst>
                      <a:ext uri="{FF2B5EF4-FFF2-40B4-BE49-F238E27FC236}">
                        <a16:creationId xmlns:a16="http://schemas.microsoft.com/office/drawing/2014/main" id="{3439CCE5-53F8-7E4D-D052-F54288FD1689}"/>
                      </a:ext>
                    </a:extLst>
                  </p:cNvPr>
                  <p:cNvSpPr/>
                  <p:nvPr/>
                </p:nvSpPr>
                <p:spPr>
                  <a:xfrm>
                    <a:off x="10151561" y="148131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sp>
        <p:nvSpPr>
          <p:cNvPr id="8815" name="!!schaduw boom">
            <a:extLst>
              <a:ext uri="{FF2B5EF4-FFF2-40B4-BE49-F238E27FC236}">
                <a16:creationId xmlns:a16="http://schemas.microsoft.com/office/drawing/2014/main" id="{6B292035-7E9C-9E11-9BDE-067A1A128CB7}"/>
              </a:ext>
            </a:extLst>
          </p:cNvPr>
          <p:cNvSpPr/>
          <p:nvPr/>
        </p:nvSpPr>
        <p:spPr>
          <a:xfrm>
            <a:off x="7013744" y="6191004"/>
            <a:ext cx="2725779" cy="335056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9486" name="!!text daarom">
            <a:extLst>
              <a:ext uri="{FF2B5EF4-FFF2-40B4-BE49-F238E27FC236}">
                <a16:creationId xmlns:a16="http://schemas.microsoft.com/office/drawing/2014/main" id="{0D71221C-A128-CA3F-24E3-81DE92671D1B}"/>
              </a:ext>
            </a:extLst>
          </p:cNvPr>
          <p:cNvGrpSpPr/>
          <p:nvPr userDrawn="1"/>
        </p:nvGrpSpPr>
        <p:grpSpPr>
          <a:xfrm>
            <a:off x="7109607" y="2828756"/>
            <a:ext cx="2960371" cy="618664"/>
            <a:chOff x="7109607" y="2828756"/>
            <a:chExt cx="2960371" cy="618664"/>
          </a:xfrm>
          <a:solidFill>
            <a:srgbClr val="0C7E4B"/>
          </a:solidFill>
        </p:grpSpPr>
        <p:sp>
          <p:nvSpPr>
            <p:cNvPr id="9449" name="Vrije vorm: vorm 9448">
              <a:extLst>
                <a:ext uri="{FF2B5EF4-FFF2-40B4-BE49-F238E27FC236}">
                  <a16:creationId xmlns:a16="http://schemas.microsoft.com/office/drawing/2014/main" id="{E07171D3-3E2C-26B8-B96A-3CCF0010F946}"/>
                </a:ext>
              </a:extLst>
            </p:cNvPr>
            <p:cNvSpPr/>
            <p:nvPr/>
          </p:nvSpPr>
          <p:spPr>
            <a:xfrm rot="291967">
              <a:off x="7109607" y="2828756"/>
              <a:ext cx="170318" cy="336981"/>
            </a:xfrm>
            <a:custGeom>
              <a:avLst/>
              <a:gdLst>
                <a:gd name="connsiteX0" fmla="*/ 106 w 170318"/>
                <a:gd name="connsiteY0" fmla="*/ 181678 h 336981"/>
                <a:gd name="connsiteX1" fmla="*/ 2715 w 170318"/>
                <a:gd name="connsiteY1" fmla="*/ 56427 h 336981"/>
                <a:gd name="connsiteX2" fmla="*/ 22289 w 170318"/>
                <a:gd name="connsiteY2" fmla="*/ 315 h 336981"/>
                <a:gd name="connsiteX3" fmla="*/ 45778 w 170318"/>
                <a:gd name="connsiteY3" fmla="*/ 40110 h 336981"/>
                <a:gd name="connsiteX4" fmla="*/ 42522 w 170318"/>
                <a:gd name="connsiteY4" fmla="*/ 110565 h 336981"/>
                <a:gd name="connsiteX5" fmla="*/ 98611 w 170318"/>
                <a:gd name="connsiteY5" fmla="*/ 14023 h 336981"/>
                <a:gd name="connsiteX6" fmla="*/ 166456 w 170318"/>
                <a:gd name="connsiteY6" fmla="*/ 188203 h 336981"/>
                <a:gd name="connsiteX7" fmla="*/ 70561 w 170318"/>
                <a:gd name="connsiteY7" fmla="*/ 336942 h 336981"/>
                <a:gd name="connsiteX8" fmla="*/ 5325 w 170318"/>
                <a:gd name="connsiteY8" fmla="*/ 268439 h 336981"/>
                <a:gd name="connsiteX9" fmla="*/ 106 w 170318"/>
                <a:gd name="connsiteY9" fmla="*/ 181678 h 336981"/>
                <a:gd name="connsiteX10" fmla="*/ 7935 w 170318"/>
                <a:gd name="connsiteY10" fmla="*/ 201252 h 336981"/>
                <a:gd name="connsiteX11" fmla="*/ 12497 w 170318"/>
                <a:gd name="connsiteY11" fmla="*/ 203204 h 336981"/>
                <a:gd name="connsiteX12" fmla="*/ 13143 w 170318"/>
                <a:gd name="connsiteY12" fmla="*/ 203204 h 336981"/>
                <a:gd name="connsiteX13" fmla="*/ 14448 w 170318"/>
                <a:gd name="connsiteY13" fmla="*/ 202557 h 336981"/>
                <a:gd name="connsiteX14" fmla="*/ 17058 w 170318"/>
                <a:gd name="connsiteY14" fmla="*/ 194081 h 336981"/>
                <a:gd name="connsiteX15" fmla="*/ 13802 w 170318"/>
                <a:gd name="connsiteY15" fmla="*/ 192129 h 336981"/>
                <a:gd name="connsiteX16" fmla="*/ 7935 w 170318"/>
                <a:gd name="connsiteY16" fmla="*/ 196690 h 336981"/>
                <a:gd name="connsiteX17" fmla="*/ 7935 w 170318"/>
                <a:gd name="connsiteY17" fmla="*/ 201252 h 336981"/>
                <a:gd name="connsiteX18" fmla="*/ 15765 w 170318"/>
                <a:gd name="connsiteY18" fmla="*/ 175153 h 336981"/>
                <a:gd name="connsiteX19" fmla="*/ 17716 w 170318"/>
                <a:gd name="connsiteY19" fmla="*/ 175800 h 336981"/>
                <a:gd name="connsiteX20" fmla="*/ 19668 w 170318"/>
                <a:gd name="connsiteY20" fmla="*/ 175800 h 336981"/>
                <a:gd name="connsiteX21" fmla="*/ 20315 w 170318"/>
                <a:gd name="connsiteY21" fmla="*/ 175153 h 336981"/>
                <a:gd name="connsiteX22" fmla="*/ 22266 w 170318"/>
                <a:gd name="connsiteY22" fmla="*/ 170592 h 336981"/>
                <a:gd name="connsiteX23" fmla="*/ 19010 w 170318"/>
                <a:gd name="connsiteY23" fmla="*/ 168640 h 336981"/>
                <a:gd name="connsiteX24" fmla="*/ 15095 w 170318"/>
                <a:gd name="connsiteY24" fmla="*/ 171897 h 336981"/>
                <a:gd name="connsiteX25" fmla="*/ 15742 w 170318"/>
                <a:gd name="connsiteY25" fmla="*/ 175153 h 336981"/>
                <a:gd name="connsiteX26" fmla="*/ 21631 w 170318"/>
                <a:gd name="connsiteY26" fmla="*/ 211691 h 336981"/>
                <a:gd name="connsiteX27" fmla="*/ 24241 w 170318"/>
                <a:gd name="connsiteY27" fmla="*/ 214301 h 336981"/>
                <a:gd name="connsiteX28" fmla="*/ 24888 w 170318"/>
                <a:gd name="connsiteY28" fmla="*/ 214301 h 336981"/>
                <a:gd name="connsiteX29" fmla="*/ 28144 w 170318"/>
                <a:gd name="connsiteY29" fmla="*/ 211691 h 336981"/>
                <a:gd name="connsiteX30" fmla="*/ 28144 w 170318"/>
                <a:gd name="connsiteY30" fmla="*/ 211045 h 336981"/>
                <a:gd name="connsiteX31" fmla="*/ 26839 w 170318"/>
                <a:gd name="connsiteY31" fmla="*/ 205825 h 336981"/>
                <a:gd name="connsiteX32" fmla="*/ 23583 w 170318"/>
                <a:gd name="connsiteY32" fmla="*/ 206472 h 336981"/>
                <a:gd name="connsiteX33" fmla="*/ 21631 w 170318"/>
                <a:gd name="connsiteY33" fmla="*/ 211691 h 336981"/>
                <a:gd name="connsiteX34" fmla="*/ 35327 w 170318"/>
                <a:gd name="connsiteY34" fmla="*/ 222778 h 336981"/>
                <a:gd name="connsiteX35" fmla="*/ 30108 w 170318"/>
                <a:gd name="connsiteY35" fmla="*/ 220826 h 336981"/>
                <a:gd name="connsiteX36" fmla="*/ 25546 w 170318"/>
                <a:gd name="connsiteY36" fmla="*/ 224741 h 336981"/>
                <a:gd name="connsiteX37" fmla="*/ 26193 w 170318"/>
                <a:gd name="connsiteY37" fmla="*/ 229961 h 336981"/>
                <a:gd name="connsiteX38" fmla="*/ 32717 w 170318"/>
                <a:gd name="connsiteY38" fmla="*/ 233217 h 336981"/>
                <a:gd name="connsiteX39" fmla="*/ 33364 w 170318"/>
                <a:gd name="connsiteY39" fmla="*/ 233217 h 336981"/>
                <a:gd name="connsiteX40" fmla="*/ 34669 w 170318"/>
                <a:gd name="connsiteY40" fmla="*/ 232570 h 336981"/>
                <a:gd name="connsiteX41" fmla="*/ 35316 w 170318"/>
                <a:gd name="connsiteY41" fmla="*/ 222789 h 336981"/>
                <a:gd name="connsiteX42" fmla="*/ 26851 w 170318"/>
                <a:gd name="connsiteY42" fmla="*/ 186239 h 336981"/>
                <a:gd name="connsiteX43" fmla="*/ 29461 w 170318"/>
                <a:gd name="connsiteY43" fmla="*/ 188849 h 336981"/>
                <a:gd name="connsiteX44" fmla="*/ 30108 w 170318"/>
                <a:gd name="connsiteY44" fmla="*/ 188849 h 336981"/>
                <a:gd name="connsiteX45" fmla="*/ 35327 w 170318"/>
                <a:gd name="connsiteY45" fmla="*/ 186239 h 336981"/>
                <a:gd name="connsiteX46" fmla="*/ 35327 w 170318"/>
                <a:gd name="connsiteY46" fmla="*/ 185593 h 336981"/>
                <a:gd name="connsiteX47" fmla="*/ 34681 w 170318"/>
                <a:gd name="connsiteY47" fmla="*/ 178421 h 336981"/>
                <a:gd name="connsiteX48" fmla="*/ 30119 w 170318"/>
                <a:gd name="connsiteY48" fmla="*/ 179068 h 336981"/>
                <a:gd name="connsiteX49" fmla="*/ 26863 w 170318"/>
                <a:gd name="connsiteY49" fmla="*/ 186239 h 336981"/>
                <a:gd name="connsiteX50" fmla="*/ 41205 w 170318"/>
                <a:gd name="connsiteY50" fmla="*/ 224729 h 336981"/>
                <a:gd name="connsiteX51" fmla="*/ 42510 w 170318"/>
                <a:gd name="connsiteY51" fmla="*/ 255389 h 336981"/>
                <a:gd name="connsiteX52" fmla="*/ 71219 w 170318"/>
                <a:gd name="connsiteY52" fmla="*/ 319978 h 336981"/>
                <a:gd name="connsiteX53" fmla="*/ 133844 w 170318"/>
                <a:gd name="connsiteY53" fmla="*/ 185593 h 336981"/>
                <a:gd name="connsiteX54" fmla="*/ 98611 w 170318"/>
                <a:gd name="connsiteY54" fmla="*/ 31634 h 336981"/>
                <a:gd name="connsiteX55" fmla="*/ 41205 w 170318"/>
                <a:gd name="connsiteY55" fmla="*/ 224729 h 336981"/>
                <a:gd name="connsiteX56" fmla="*/ 141016 w 170318"/>
                <a:gd name="connsiteY56" fmla="*/ 192106 h 336981"/>
                <a:gd name="connsiteX57" fmla="*/ 146236 w 170318"/>
                <a:gd name="connsiteY57" fmla="*/ 193411 h 336981"/>
                <a:gd name="connsiteX58" fmla="*/ 148845 w 170318"/>
                <a:gd name="connsiteY58" fmla="*/ 193411 h 336981"/>
                <a:gd name="connsiteX59" fmla="*/ 150150 w 170318"/>
                <a:gd name="connsiteY59" fmla="*/ 192106 h 336981"/>
                <a:gd name="connsiteX60" fmla="*/ 148199 w 170318"/>
                <a:gd name="connsiteY60" fmla="*/ 182971 h 336981"/>
                <a:gd name="connsiteX61" fmla="*/ 143637 w 170318"/>
                <a:gd name="connsiteY61" fmla="*/ 181666 h 336981"/>
                <a:gd name="connsiteX62" fmla="*/ 142991 w 170318"/>
                <a:gd name="connsiteY62" fmla="*/ 181666 h 336981"/>
                <a:gd name="connsiteX63" fmla="*/ 139734 w 170318"/>
                <a:gd name="connsiteY63" fmla="*/ 186886 h 336981"/>
                <a:gd name="connsiteX64" fmla="*/ 141039 w 170318"/>
                <a:gd name="connsiteY64" fmla="*/ 192106 h 336981"/>
                <a:gd name="connsiteX65" fmla="*/ 149492 w 170318"/>
                <a:gd name="connsiteY65" fmla="*/ 216900 h 336981"/>
                <a:gd name="connsiteX66" fmla="*/ 146236 w 170318"/>
                <a:gd name="connsiteY66" fmla="*/ 212338 h 336981"/>
                <a:gd name="connsiteX67" fmla="*/ 144931 w 170318"/>
                <a:gd name="connsiteY67" fmla="*/ 212338 h 336981"/>
                <a:gd name="connsiteX68" fmla="*/ 142979 w 170318"/>
                <a:gd name="connsiteY68" fmla="*/ 213643 h 336981"/>
                <a:gd name="connsiteX69" fmla="*/ 142979 w 170318"/>
                <a:gd name="connsiteY69" fmla="*/ 219510 h 336981"/>
                <a:gd name="connsiteX70" fmla="*/ 145589 w 170318"/>
                <a:gd name="connsiteY70" fmla="*/ 220814 h 336981"/>
                <a:gd name="connsiteX71" fmla="*/ 146236 w 170318"/>
                <a:gd name="connsiteY71" fmla="*/ 220814 h 336981"/>
                <a:gd name="connsiteX72" fmla="*/ 148845 w 170318"/>
                <a:gd name="connsiteY72" fmla="*/ 217558 h 336981"/>
                <a:gd name="connsiteX73" fmla="*/ 149492 w 170318"/>
                <a:gd name="connsiteY73" fmla="*/ 216911 h 336981"/>
                <a:gd name="connsiteX74" fmla="*/ 151444 w 170318"/>
                <a:gd name="connsiteY74" fmla="*/ 199289 h 336981"/>
                <a:gd name="connsiteX75" fmla="*/ 149492 w 170318"/>
                <a:gd name="connsiteY75" fmla="*/ 200594 h 336981"/>
                <a:gd name="connsiteX76" fmla="*/ 148845 w 170318"/>
                <a:gd name="connsiteY76" fmla="*/ 206460 h 336981"/>
                <a:gd name="connsiteX77" fmla="*/ 152102 w 170318"/>
                <a:gd name="connsiteY77" fmla="*/ 207765 h 336981"/>
                <a:gd name="connsiteX78" fmla="*/ 155359 w 170318"/>
                <a:gd name="connsiteY78" fmla="*/ 205155 h 336981"/>
                <a:gd name="connsiteX79" fmla="*/ 155359 w 170318"/>
                <a:gd name="connsiteY79" fmla="*/ 204509 h 336981"/>
                <a:gd name="connsiteX80" fmla="*/ 152749 w 170318"/>
                <a:gd name="connsiteY80" fmla="*/ 199289 h 336981"/>
                <a:gd name="connsiteX81" fmla="*/ 151444 w 170318"/>
                <a:gd name="connsiteY81" fmla="*/ 199289 h 336981"/>
                <a:gd name="connsiteX82" fmla="*/ 155359 w 170318"/>
                <a:gd name="connsiteY82" fmla="*/ 182983 h 336981"/>
                <a:gd name="connsiteX83" fmla="*/ 158615 w 170318"/>
                <a:gd name="connsiteY83" fmla="*/ 185593 h 336981"/>
                <a:gd name="connsiteX84" fmla="*/ 163177 w 170318"/>
                <a:gd name="connsiteY84" fmla="*/ 181031 h 336981"/>
                <a:gd name="connsiteX85" fmla="*/ 163177 w 170318"/>
                <a:gd name="connsiteY85" fmla="*/ 180385 h 336981"/>
                <a:gd name="connsiteX86" fmla="*/ 160567 w 170318"/>
                <a:gd name="connsiteY86" fmla="*/ 173860 h 336981"/>
                <a:gd name="connsiteX87" fmla="*/ 158615 w 170318"/>
                <a:gd name="connsiteY87" fmla="*/ 173860 h 336981"/>
                <a:gd name="connsiteX88" fmla="*/ 156664 w 170318"/>
                <a:gd name="connsiteY88" fmla="*/ 175812 h 336981"/>
                <a:gd name="connsiteX89" fmla="*/ 155359 w 170318"/>
                <a:gd name="connsiteY89" fmla="*/ 182983 h 33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0318" h="336981">
                  <a:moveTo>
                    <a:pt x="106" y="181678"/>
                  </a:moveTo>
                  <a:cubicBezTo>
                    <a:pt x="-553" y="132749"/>
                    <a:pt x="2057" y="82515"/>
                    <a:pt x="2715" y="56427"/>
                  </a:cubicBezTo>
                  <a:cubicBezTo>
                    <a:pt x="3362" y="973"/>
                    <a:pt x="22289" y="315"/>
                    <a:pt x="22289" y="315"/>
                  </a:cubicBezTo>
                  <a:cubicBezTo>
                    <a:pt x="22289" y="315"/>
                    <a:pt x="47730" y="-6209"/>
                    <a:pt x="45778" y="40110"/>
                  </a:cubicBezTo>
                  <a:cubicBezTo>
                    <a:pt x="45132" y="53806"/>
                    <a:pt x="43827" y="79905"/>
                    <a:pt x="42522" y="110565"/>
                  </a:cubicBezTo>
                  <a:cubicBezTo>
                    <a:pt x="52292" y="65550"/>
                    <a:pt x="69256" y="14669"/>
                    <a:pt x="98611" y="14023"/>
                  </a:cubicBezTo>
                  <a:cubicBezTo>
                    <a:pt x="98611" y="14023"/>
                    <a:pt x="189945" y="2278"/>
                    <a:pt x="166456" y="188203"/>
                  </a:cubicBezTo>
                  <a:cubicBezTo>
                    <a:pt x="146882" y="343467"/>
                    <a:pt x="70561" y="336942"/>
                    <a:pt x="70561" y="336942"/>
                  </a:cubicBezTo>
                  <a:cubicBezTo>
                    <a:pt x="9887" y="336295"/>
                    <a:pt x="5325" y="268439"/>
                    <a:pt x="5325" y="268439"/>
                  </a:cubicBezTo>
                  <a:cubicBezTo>
                    <a:pt x="106" y="229949"/>
                    <a:pt x="106" y="181678"/>
                    <a:pt x="106" y="181678"/>
                  </a:cubicBezTo>
                  <a:close/>
                  <a:moveTo>
                    <a:pt x="7935" y="201252"/>
                  </a:moveTo>
                  <a:cubicBezTo>
                    <a:pt x="9240" y="202557"/>
                    <a:pt x="11192" y="203204"/>
                    <a:pt x="12497" y="203204"/>
                  </a:cubicBezTo>
                  <a:lnTo>
                    <a:pt x="13143" y="203204"/>
                  </a:lnTo>
                  <a:cubicBezTo>
                    <a:pt x="13790" y="202557"/>
                    <a:pt x="14448" y="202557"/>
                    <a:pt x="14448" y="202557"/>
                  </a:cubicBezTo>
                  <a:cubicBezTo>
                    <a:pt x="17058" y="198642"/>
                    <a:pt x="17705" y="196032"/>
                    <a:pt x="17058" y="194081"/>
                  </a:cubicBezTo>
                  <a:cubicBezTo>
                    <a:pt x="16412" y="192776"/>
                    <a:pt x="15107" y="192129"/>
                    <a:pt x="13802" y="192129"/>
                  </a:cubicBezTo>
                  <a:cubicBezTo>
                    <a:pt x="11850" y="192129"/>
                    <a:pt x="9240" y="193434"/>
                    <a:pt x="7935" y="196690"/>
                  </a:cubicBezTo>
                  <a:cubicBezTo>
                    <a:pt x="7288" y="198642"/>
                    <a:pt x="7288" y="199947"/>
                    <a:pt x="7935" y="201252"/>
                  </a:cubicBezTo>
                  <a:close/>
                  <a:moveTo>
                    <a:pt x="15765" y="175153"/>
                  </a:moveTo>
                  <a:cubicBezTo>
                    <a:pt x="16412" y="175800"/>
                    <a:pt x="17070" y="175800"/>
                    <a:pt x="17716" y="175800"/>
                  </a:cubicBezTo>
                  <a:lnTo>
                    <a:pt x="19668" y="175800"/>
                  </a:lnTo>
                  <a:cubicBezTo>
                    <a:pt x="19668" y="175800"/>
                    <a:pt x="20315" y="175800"/>
                    <a:pt x="20315" y="175153"/>
                  </a:cubicBezTo>
                  <a:cubicBezTo>
                    <a:pt x="22266" y="173202"/>
                    <a:pt x="22266" y="171239"/>
                    <a:pt x="22266" y="170592"/>
                  </a:cubicBezTo>
                  <a:cubicBezTo>
                    <a:pt x="21620" y="169287"/>
                    <a:pt x="20315" y="168640"/>
                    <a:pt x="19010" y="168640"/>
                  </a:cubicBezTo>
                  <a:cubicBezTo>
                    <a:pt x="17705" y="169287"/>
                    <a:pt x="15753" y="169945"/>
                    <a:pt x="15095" y="171897"/>
                  </a:cubicBezTo>
                  <a:cubicBezTo>
                    <a:pt x="14437" y="173848"/>
                    <a:pt x="15095" y="174507"/>
                    <a:pt x="15742" y="175153"/>
                  </a:cubicBezTo>
                  <a:close/>
                  <a:moveTo>
                    <a:pt x="21631" y="211691"/>
                  </a:moveTo>
                  <a:cubicBezTo>
                    <a:pt x="22278" y="213643"/>
                    <a:pt x="23583" y="213643"/>
                    <a:pt x="24241" y="214301"/>
                  </a:cubicBezTo>
                  <a:lnTo>
                    <a:pt x="24888" y="214301"/>
                  </a:lnTo>
                  <a:cubicBezTo>
                    <a:pt x="26193" y="214301"/>
                    <a:pt x="27498" y="212350"/>
                    <a:pt x="28144" y="211691"/>
                  </a:cubicBezTo>
                  <a:lnTo>
                    <a:pt x="28144" y="211045"/>
                  </a:lnTo>
                  <a:cubicBezTo>
                    <a:pt x="28791" y="207788"/>
                    <a:pt x="28144" y="206483"/>
                    <a:pt x="26839" y="205825"/>
                  </a:cubicBezTo>
                  <a:cubicBezTo>
                    <a:pt x="26193" y="205178"/>
                    <a:pt x="24230" y="205178"/>
                    <a:pt x="23583" y="206472"/>
                  </a:cubicBezTo>
                  <a:cubicBezTo>
                    <a:pt x="22278" y="207118"/>
                    <a:pt x="20973" y="209728"/>
                    <a:pt x="21631" y="211691"/>
                  </a:cubicBezTo>
                  <a:close/>
                  <a:moveTo>
                    <a:pt x="35327" y="222778"/>
                  </a:moveTo>
                  <a:cubicBezTo>
                    <a:pt x="34022" y="221473"/>
                    <a:pt x="32071" y="220168"/>
                    <a:pt x="30108" y="220826"/>
                  </a:cubicBezTo>
                  <a:cubicBezTo>
                    <a:pt x="28156" y="220826"/>
                    <a:pt x="26851" y="222131"/>
                    <a:pt x="25546" y="224741"/>
                  </a:cubicBezTo>
                  <a:cubicBezTo>
                    <a:pt x="24899" y="226692"/>
                    <a:pt x="24899" y="227997"/>
                    <a:pt x="26193" y="229961"/>
                  </a:cubicBezTo>
                  <a:cubicBezTo>
                    <a:pt x="28144" y="232570"/>
                    <a:pt x="32717" y="233217"/>
                    <a:pt x="32717" y="233217"/>
                  </a:cubicBezTo>
                  <a:lnTo>
                    <a:pt x="33364" y="233217"/>
                  </a:lnTo>
                  <a:cubicBezTo>
                    <a:pt x="33364" y="233217"/>
                    <a:pt x="34011" y="233217"/>
                    <a:pt x="34669" y="232570"/>
                  </a:cubicBezTo>
                  <a:cubicBezTo>
                    <a:pt x="36621" y="228656"/>
                    <a:pt x="36621" y="225399"/>
                    <a:pt x="35316" y="222789"/>
                  </a:cubicBezTo>
                  <a:close/>
                  <a:moveTo>
                    <a:pt x="26851" y="186239"/>
                  </a:moveTo>
                  <a:cubicBezTo>
                    <a:pt x="27498" y="188191"/>
                    <a:pt x="28803" y="188849"/>
                    <a:pt x="29461" y="188849"/>
                  </a:cubicBezTo>
                  <a:lnTo>
                    <a:pt x="30108" y="188849"/>
                  </a:lnTo>
                  <a:cubicBezTo>
                    <a:pt x="32059" y="188849"/>
                    <a:pt x="34669" y="186898"/>
                    <a:pt x="35327" y="186239"/>
                  </a:cubicBezTo>
                  <a:lnTo>
                    <a:pt x="35327" y="185593"/>
                  </a:lnTo>
                  <a:cubicBezTo>
                    <a:pt x="35974" y="181678"/>
                    <a:pt x="35974" y="179726"/>
                    <a:pt x="34681" y="178421"/>
                  </a:cubicBezTo>
                  <a:cubicBezTo>
                    <a:pt x="33376" y="177775"/>
                    <a:pt x="31424" y="177775"/>
                    <a:pt x="30119" y="179068"/>
                  </a:cubicBezTo>
                  <a:cubicBezTo>
                    <a:pt x="27509" y="180373"/>
                    <a:pt x="26204" y="183630"/>
                    <a:pt x="26863" y="186239"/>
                  </a:cubicBezTo>
                  <a:close/>
                  <a:moveTo>
                    <a:pt x="41205" y="224729"/>
                  </a:moveTo>
                  <a:cubicBezTo>
                    <a:pt x="41852" y="233864"/>
                    <a:pt x="41852" y="244303"/>
                    <a:pt x="42510" y="255389"/>
                  </a:cubicBezTo>
                  <a:cubicBezTo>
                    <a:pt x="42510" y="255389"/>
                    <a:pt x="40559" y="318673"/>
                    <a:pt x="71219" y="319978"/>
                  </a:cubicBezTo>
                  <a:cubicBezTo>
                    <a:pt x="112965" y="322588"/>
                    <a:pt x="133844" y="185593"/>
                    <a:pt x="133844" y="185593"/>
                  </a:cubicBezTo>
                  <a:cubicBezTo>
                    <a:pt x="153407" y="21194"/>
                    <a:pt x="98611" y="31634"/>
                    <a:pt x="98611" y="31634"/>
                  </a:cubicBezTo>
                  <a:cubicBezTo>
                    <a:pt x="55560" y="42073"/>
                    <a:pt x="41852" y="216253"/>
                    <a:pt x="41205" y="224729"/>
                  </a:cubicBezTo>
                  <a:close/>
                  <a:moveTo>
                    <a:pt x="141016" y="192106"/>
                  </a:moveTo>
                  <a:cubicBezTo>
                    <a:pt x="142321" y="193411"/>
                    <a:pt x="144931" y="193411"/>
                    <a:pt x="146236" y="193411"/>
                  </a:cubicBezTo>
                  <a:lnTo>
                    <a:pt x="148845" y="193411"/>
                  </a:lnTo>
                  <a:cubicBezTo>
                    <a:pt x="149492" y="193411"/>
                    <a:pt x="150150" y="192764"/>
                    <a:pt x="150150" y="192106"/>
                  </a:cubicBezTo>
                  <a:cubicBezTo>
                    <a:pt x="150797" y="188191"/>
                    <a:pt x="150150" y="184935"/>
                    <a:pt x="148199" y="182971"/>
                  </a:cubicBezTo>
                  <a:cubicBezTo>
                    <a:pt x="146894" y="181666"/>
                    <a:pt x="144942" y="181020"/>
                    <a:pt x="143637" y="181666"/>
                  </a:cubicBezTo>
                  <a:lnTo>
                    <a:pt x="142991" y="181666"/>
                  </a:lnTo>
                  <a:cubicBezTo>
                    <a:pt x="141039" y="182313"/>
                    <a:pt x="139734" y="184276"/>
                    <a:pt x="139734" y="186886"/>
                  </a:cubicBezTo>
                  <a:cubicBezTo>
                    <a:pt x="139087" y="188838"/>
                    <a:pt x="139734" y="190801"/>
                    <a:pt x="141039" y="192106"/>
                  </a:cubicBezTo>
                  <a:close/>
                  <a:moveTo>
                    <a:pt x="149492" y="216900"/>
                  </a:moveTo>
                  <a:cubicBezTo>
                    <a:pt x="148845" y="213643"/>
                    <a:pt x="147541" y="212338"/>
                    <a:pt x="146236" y="212338"/>
                  </a:cubicBezTo>
                  <a:lnTo>
                    <a:pt x="144931" y="212338"/>
                  </a:lnTo>
                  <a:cubicBezTo>
                    <a:pt x="144284" y="212338"/>
                    <a:pt x="143626" y="212985"/>
                    <a:pt x="142979" y="213643"/>
                  </a:cubicBezTo>
                  <a:cubicBezTo>
                    <a:pt x="142332" y="214948"/>
                    <a:pt x="141674" y="217558"/>
                    <a:pt x="142979" y="219510"/>
                  </a:cubicBezTo>
                  <a:cubicBezTo>
                    <a:pt x="143626" y="220814"/>
                    <a:pt x="144931" y="220814"/>
                    <a:pt x="145589" y="220814"/>
                  </a:cubicBezTo>
                  <a:lnTo>
                    <a:pt x="146236" y="220814"/>
                  </a:lnTo>
                  <a:cubicBezTo>
                    <a:pt x="148187" y="220814"/>
                    <a:pt x="148845" y="218863"/>
                    <a:pt x="148845" y="217558"/>
                  </a:cubicBezTo>
                  <a:cubicBezTo>
                    <a:pt x="149276" y="217558"/>
                    <a:pt x="149492" y="217342"/>
                    <a:pt x="149492" y="216911"/>
                  </a:cubicBezTo>
                  <a:close/>
                  <a:moveTo>
                    <a:pt x="151444" y="199289"/>
                  </a:moveTo>
                  <a:cubicBezTo>
                    <a:pt x="150797" y="199289"/>
                    <a:pt x="149492" y="199936"/>
                    <a:pt x="149492" y="200594"/>
                  </a:cubicBezTo>
                  <a:cubicBezTo>
                    <a:pt x="148187" y="201899"/>
                    <a:pt x="148187" y="204509"/>
                    <a:pt x="148845" y="206460"/>
                  </a:cubicBezTo>
                  <a:cubicBezTo>
                    <a:pt x="150150" y="207765"/>
                    <a:pt x="150797" y="207765"/>
                    <a:pt x="152102" y="207765"/>
                  </a:cubicBezTo>
                  <a:cubicBezTo>
                    <a:pt x="154054" y="207765"/>
                    <a:pt x="155359" y="205813"/>
                    <a:pt x="155359" y="205155"/>
                  </a:cubicBezTo>
                  <a:lnTo>
                    <a:pt x="155359" y="204509"/>
                  </a:lnTo>
                  <a:cubicBezTo>
                    <a:pt x="155359" y="200594"/>
                    <a:pt x="153407" y="199289"/>
                    <a:pt x="152749" y="199289"/>
                  </a:cubicBezTo>
                  <a:lnTo>
                    <a:pt x="151444" y="199289"/>
                  </a:lnTo>
                  <a:close/>
                  <a:moveTo>
                    <a:pt x="155359" y="182983"/>
                  </a:moveTo>
                  <a:cubicBezTo>
                    <a:pt x="156664" y="184935"/>
                    <a:pt x="157969" y="185593"/>
                    <a:pt x="158615" y="185593"/>
                  </a:cubicBezTo>
                  <a:cubicBezTo>
                    <a:pt x="161225" y="184946"/>
                    <a:pt x="163177" y="182336"/>
                    <a:pt x="163177" y="181031"/>
                  </a:cubicBezTo>
                  <a:lnTo>
                    <a:pt x="163177" y="180385"/>
                  </a:lnTo>
                  <a:cubicBezTo>
                    <a:pt x="163177" y="176470"/>
                    <a:pt x="162530" y="174518"/>
                    <a:pt x="160567" y="173860"/>
                  </a:cubicBezTo>
                  <a:lnTo>
                    <a:pt x="158615" y="173860"/>
                  </a:lnTo>
                  <a:cubicBezTo>
                    <a:pt x="157969" y="173860"/>
                    <a:pt x="157310" y="174507"/>
                    <a:pt x="156664" y="175812"/>
                  </a:cubicBezTo>
                  <a:cubicBezTo>
                    <a:pt x="154712" y="177763"/>
                    <a:pt x="154054" y="181031"/>
                    <a:pt x="155359" y="182983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0" name="Vrije vorm: vorm 9449">
              <a:extLst>
                <a:ext uri="{FF2B5EF4-FFF2-40B4-BE49-F238E27FC236}">
                  <a16:creationId xmlns:a16="http://schemas.microsoft.com/office/drawing/2014/main" id="{23E0C716-EBB2-E4AF-E86F-AC5EE3C2FE4F}"/>
                </a:ext>
              </a:extLst>
            </p:cNvPr>
            <p:cNvSpPr/>
            <p:nvPr/>
          </p:nvSpPr>
          <p:spPr>
            <a:xfrm rot="291967">
              <a:off x="7294684" y="2931281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3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6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6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1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1" name="Vrije vorm: vorm 9450">
              <a:extLst>
                <a:ext uri="{FF2B5EF4-FFF2-40B4-BE49-F238E27FC236}">
                  <a16:creationId xmlns:a16="http://schemas.microsoft.com/office/drawing/2014/main" id="{147BD65B-A041-1230-56B5-7A2D27B9BC09}"/>
                </a:ext>
              </a:extLst>
            </p:cNvPr>
            <p:cNvSpPr/>
            <p:nvPr/>
          </p:nvSpPr>
          <p:spPr>
            <a:xfrm rot="291967">
              <a:off x="7478627" y="2946941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2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3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79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5" y="126650"/>
                    <a:pt x="134221" y="124686"/>
                    <a:pt x="132257" y="124040"/>
                  </a:cubicBezTo>
                  <a:cubicBezTo>
                    <a:pt x="130952" y="124040"/>
                    <a:pt x="129647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5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2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2" name="Vrije vorm: vorm 9451">
              <a:extLst>
                <a:ext uri="{FF2B5EF4-FFF2-40B4-BE49-F238E27FC236}">
                  <a16:creationId xmlns:a16="http://schemas.microsoft.com/office/drawing/2014/main" id="{BE6AC178-A109-3265-791E-63544B382C44}"/>
                </a:ext>
              </a:extLst>
            </p:cNvPr>
            <p:cNvSpPr/>
            <p:nvPr/>
          </p:nvSpPr>
          <p:spPr>
            <a:xfrm rot="291967">
              <a:off x="7665109" y="2961420"/>
              <a:ext cx="126586" cy="249865"/>
            </a:xfrm>
            <a:custGeom>
              <a:avLst/>
              <a:gdLst>
                <a:gd name="connsiteX0" fmla="*/ 124604 w 126586"/>
                <a:gd name="connsiteY0" fmla="*/ 81553 h 249865"/>
                <a:gd name="connsiteX1" fmla="*/ 125909 w 126586"/>
                <a:gd name="connsiteY1" fmla="*/ 87419 h 249865"/>
                <a:gd name="connsiteX2" fmla="*/ 116775 w 126586"/>
                <a:gd name="connsiteY2" fmla="*/ 90676 h 249865"/>
                <a:gd name="connsiteX3" fmla="*/ 90676 w 126586"/>
                <a:gd name="connsiteY3" fmla="*/ 50234 h 249865"/>
                <a:gd name="connsiteX4" fmla="*/ 89371 w 126586"/>
                <a:gd name="connsiteY4" fmla="*/ 39148 h 249865"/>
                <a:gd name="connsiteX5" fmla="*/ 41746 w 126586"/>
                <a:gd name="connsiteY5" fmla="*/ 215938 h 249865"/>
                <a:gd name="connsiteX6" fmla="*/ 25441 w 126586"/>
                <a:gd name="connsiteY6" fmla="*/ 249866 h 249865"/>
                <a:gd name="connsiteX7" fmla="*/ 7171 w 126586"/>
                <a:gd name="connsiteY7" fmla="*/ 219853 h 249865"/>
                <a:gd name="connsiteX8" fmla="*/ 0 w 126586"/>
                <a:gd name="connsiteY8" fmla="*/ 100468 h 249865"/>
                <a:gd name="connsiteX9" fmla="*/ 647 w 126586"/>
                <a:gd name="connsiteY9" fmla="*/ 38490 h 249865"/>
                <a:gd name="connsiteX10" fmla="*/ 23477 w 126586"/>
                <a:gd name="connsiteY10" fmla="*/ 0 h 249865"/>
                <a:gd name="connsiteX11" fmla="*/ 43051 w 126586"/>
                <a:gd name="connsiteY11" fmla="*/ 39795 h 249865"/>
                <a:gd name="connsiteX12" fmla="*/ 41100 w 126586"/>
                <a:gd name="connsiteY12" fmla="*/ 101773 h 249865"/>
                <a:gd name="connsiteX13" fmla="*/ 41100 w 126586"/>
                <a:gd name="connsiteY13" fmla="*/ 114164 h 249865"/>
                <a:gd name="connsiteX14" fmla="*/ 91981 w 126586"/>
                <a:gd name="connsiteY14" fmla="*/ 4561 h 249865"/>
                <a:gd name="connsiteX15" fmla="*/ 118080 w 126586"/>
                <a:gd name="connsiteY15" fmla="*/ 35222 h 249865"/>
                <a:gd name="connsiteX16" fmla="*/ 124604 w 126586"/>
                <a:gd name="connsiteY16" fmla="*/ 81541 h 249865"/>
                <a:gd name="connsiteX17" fmla="*/ 16306 w 126586"/>
                <a:gd name="connsiteY17" fmla="*/ 114176 h 249865"/>
                <a:gd name="connsiteX18" fmla="*/ 13696 w 126586"/>
                <a:gd name="connsiteY18" fmla="*/ 112224 h 249865"/>
                <a:gd name="connsiteX19" fmla="*/ 10440 w 126586"/>
                <a:gd name="connsiteY19" fmla="*/ 114176 h 249865"/>
                <a:gd name="connsiteX20" fmla="*/ 10440 w 126586"/>
                <a:gd name="connsiteY20" fmla="*/ 114823 h 249865"/>
                <a:gd name="connsiteX21" fmla="*/ 12391 w 126586"/>
                <a:gd name="connsiteY21" fmla="*/ 120042 h 249865"/>
                <a:gd name="connsiteX22" fmla="*/ 13696 w 126586"/>
                <a:gd name="connsiteY22" fmla="*/ 120042 h 249865"/>
                <a:gd name="connsiteX23" fmla="*/ 15648 w 126586"/>
                <a:gd name="connsiteY23" fmla="*/ 118737 h 249865"/>
                <a:gd name="connsiteX24" fmla="*/ 16294 w 126586"/>
                <a:gd name="connsiteY24" fmla="*/ 114176 h 249865"/>
                <a:gd name="connsiteX25" fmla="*/ 26745 w 126586"/>
                <a:gd name="connsiteY25" fmla="*/ 132445 h 249865"/>
                <a:gd name="connsiteX26" fmla="*/ 22831 w 126586"/>
                <a:gd name="connsiteY26" fmla="*/ 132445 h 249865"/>
                <a:gd name="connsiteX27" fmla="*/ 20879 w 126586"/>
                <a:gd name="connsiteY27" fmla="*/ 138311 h 249865"/>
                <a:gd name="connsiteX28" fmla="*/ 20879 w 126586"/>
                <a:gd name="connsiteY28" fmla="*/ 138958 h 249865"/>
                <a:gd name="connsiteX29" fmla="*/ 26099 w 126586"/>
                <a:gd name="connsiteY29" fmla="*/ 143520 h 249865"/>
                <a:gd name="connsiteX30" fmla="*/ 29355 w 126586"/>
                <a:gd name="connsiteY30" fmla="*/ 139605 h 249865"/>
                <a:gd name="connsiteX31" fmla="*/ 26745 w 126586"/>
                <a:gd name="connsiteY31" fmla="*/ 132433 h 249865"/>
                <a:gd name="connsiteX32" fmla="*/ 33917 w 126586"/>
                <a:gd name="connsiteY32" fmla="*/ 112871 h 249865"/>
                <a:gd name="connsiteX33" fmla="*/ 26745 w 126586"/>
                <a:gd name="connsiteY33" fmla="*/ 108956 h 249865"/>
                <a:gd name="connsiteX34" fmla="*/ 25441 w 126586"/>
                <a:gd name="connsiteY34" fmla="*/ 109603 h 249865"/>
                <a:gd name="connsiteX35" fmla="*/ 24136 w 126586"/>
                <a:gd name="connsiteY35" fmla="*/ 119384 h 249865"/>
                <a:gd name="connsiteX36" fmla="*/ 28697 w 126586"/>
                <a:gd name="connsiteY36" fmla="*/ 121994 h 249865"/>
                <a:gd name="connsiteX37" fmla="*/ 33917 w 126586"/>
                <a:gd name="connsiteY37" fmla="*/ 118079 h 249865"/>
                <a:gd name="connsiteX38" fmla="*/ 33917 w 126586"/>
                <a:gd name="connsiteY38" fmla="*/ 112859 h 249865"/>
                <a:gd name="connsiteX39" fmla="*/ 45003 w 126586"/>
                <a:gd name="connsiteY39" fmla="*/ 130482 h 249865"/>
                <a:gd name="connsiteX40" fmla="*/ 42393 w 126586"/>
                <a:gd name="connsiteY40" fmla="*/ 128530 h 249865"/>
                <a:gd name="connsiteX41" fmla="*/ 39137 w 126586"/>
                <a:gd name="connsiteY41" fmla="*/ 131140 h 249865"/>
                <a:gd name="connsiteX42" fmla="*/ 39137 w 126586"/>
                <a:gd name="connsiteY42" fmla="*/ 131787 h 249865"/>
                <a:gd name="connsiteX43" fmla="*/ 41088 w 126586"/>
                <a:gd name="connsiteY43" fmla="*/ 136348 h 249865"/>
                <a:gd name="connsiteX44" fmla="*/ 42393 w 126586"/>
                <a:gd name="connsiteY44" fmla="*/ 136995 h 249865"/>
                <a:gd name="connsiteX45" fmla="*/ 44345 w 126586"/>
                <a:gd name="connsiteY45" fmla="*/ 135690 h 249865"/>
                <a:gd name="connsiteX46" fmla="*/ 44992 w 126586"/>
                <a:gd name="connsiteY46" fmla="*/ 130470 h 249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5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6" y="215938"/>
                  </a:cubicBezTo>
                  <a:cubicBezTo>
                    <a:pt x="41746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6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1"/>
                  </a:cubicBezTo>
                  <a:cubicBezTo>
                    <a:pt x="91981" y="4561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40" y="114176"/>
                  </a:cubicBezTo>
                  <a:lnTo>
                    <a:pt x="10440" y="114823"/>
                  </a:lnTo>
                  <a:cubicBezTo>
                    <a:pt x="10440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5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5" y="132433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5" y="108956"/>
                    <a:pt x="26745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5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4" y="116128"/>
                    <a:pt x="34564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3"/>
                    <a:pt x="44992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3" name="Vrije vorm: vorm 9452">
              <a:extLst>
                <a:ext uri="{FF2B5EF4-FFF2-40B4-BE49-F238E27FC236}">
                  <a16:creationId xmlns:a16="http://schemas.microsoft.com/office/drawing/2014/main" id="{8CC40BBD-FEB4-7D5D-BAF0-C80663FEB878}"/>
                </a:ext>
              </a:extLst>
            </p:cNvPr>
            <p:cNvSpPr/>
            <p:nvPr/>
          </p:nvSpPr>
          <p:spPr>
            <a:xfrm rot="291967">
              <a:off x="7802229" y="2973781"/>
              <a:ext cx="142454" cy="249854"/>
            </a:xfrm>
            <a:custGeom>
              <a:avLst/>
              <a:gdLst>
                <a:gd name="connsiteX0" fmla="*/ 34584 w 142454"/>
                <a:gd name="connsiteY0" fmla="*/ 29355 h 249854"/>
                <a:gd name="connsiteX1" fmla="*/ 83513 w 142454"/>
                <a:gd name="connsiteY1" fmla="*/ 0 h 249854"/>
                <a:gd name="connsiteX2" fmla="*/ 142224 w 142454"/>
                <a:gd name="connsiteY2" fmla="*/ 113506 h 249854"/>
                <a:gd name="connsiteX3" fmla="*/ 69159 w 142454"/>
                <a:gd name="connsiteY3" fmla="*/ 249854 h 249854"/>
                <a:gd name="connsiteX4" fmla="*/ 9 w 142454"/>
                <a:gd name="connsiteY4" fmla="*/ 138300 h 249854"/>
                <a:gd name="connsiteX5" fmla="*/ 34584 w 142454"/>
                <a:gd name="connsiteY5" fmla="*/ 29355 h 249854"/>
                <a:gd name="connsiteX6" fmla="*/ 11095 w 142454"/>
                <a:gd name="connsiteY6" fmla="*/ 118726 h 249854"/>
                <a:gd name="connsiteX7" fmla="*/ 13705 w 142454"/>
                <a:gd name="connsiteY7" fmla="*/ 123287 h 249854"/>
                <a:gd name="connsiteX8" fmla="*/ 14352 w 142454"/>
                <a:gd name="connsiteY8" fmla="*/ 123934 h 249854"/>
                <a:gd name="connsiteX9" fmla="*/ 16961 w 142454"/>
                <a:gd name="connsiteY9" fmla="*/ 122629 h 249854"/>
                <a:gd name="connsiteX10" fmla="*/ 17608 w 142454"/>
                <a:gd name="connsiteY10" fmla="*/ 118068 h 249854"/>
                <a:gd name="connsiteX11" fmla="*/ 14998 w 142454"/>
                <a:gd name="connsiteY11" fmla="*/ 115458 h 249854"/>
                <a:gd name="connsiteX12" fmla="*/ 11742 w 142454"/>
                <a:gd name="connsiteY12" fmla="*/ 118068 h 249854"/>
                <a:gd name="connsiteX13" fmla="*/ 11095 w 142454"/>
                <a:gd name="connsiteY13" fmla="*/ 118714 h 249854"/>
                <a:gd name="connsiteX14" fmla="*/ 20876 w 142454"/>
                <a:gd name="connsiteY14" fmla="*/ 138947 h 249854"/>
                <a:gd name="connsiteX15" fmla="*/ 24791 w 142454"/>
                <a:gd name="connsiteY15" fmla="*/ 141556 h 249854"/>
                <a:gd name="connsiteX16" fmla="*/ 25438 w 142454"/>
                <a:gd name="connsiteY16" fmla="*/ 141556 h 249854"/>
                <a:gd name="connsiteX17" fmla="*/ 29999 w 142454"/>
                <a:gd name="connsiteY17" fmla="*/ 137642 h 249854"/>
                <a:gd name="connsiteX18" fmla="*/ 29999 w 142454"/>
                <a:gd name="connsiteY18" fmla="*/ 132422 h 249854"/>
                <a:gd name="connsiteX19" fmla="*/ 22828 w 142454"/>
                <a:gd name="connsiteY19" fmla="*/ 129165 h 249854"/>
                <a:gd name="connsiteX20" fmla="*/ 21523 w 142454"/>
                <a:gd name="connsiteY20" fmla="*/ 129812 h 249854"/>
                <a:gd name="connsiteX21" fmla="*/ 20876 w 142454"/>
                <a:gd name="connsiteY21" fmla="*/ 138947 h 249854"/>
                <a:gd name="connsiteX22" fmla="*/ 27401 w 142454"/>
                <a:gd name="connsiteY22" fmla="*/ 118726 h 249854"/>
                <a:gd name="connsiteX23" fmla="*/ 28048 w 142454"/>
                <a:gd name="connsiteY23" fmla="*/ 118726 h 249854"/>
                <a:gd name="connsiteX24" fmla="*/ 32609 w 142454"/>
                <a:gd name="connsiteY24" fmla="*/ 123287 h 249854"/>
                <a:gd name="connsiteX25" fmla="*/ 33256 w 142454"/>
                <a:gd name="connsiteY25" fmla="*/ 123287 h 249854"/>
                <a:gd name="connsiteX26" fmla="*/ 35866 w 142454"/>
                <a:gd name="connsiteY26" fmla="*/ 120031 h 249854"/>
                <a:gd name="connsiteX27" fmla="*/ 33914 w 142454"/>
                <a:gd name="connsiteY27" fmla="*/ 112859 h 249854"/>
                <a:gd name="connsiteX28" fmla="*/ 29999 w 142454"/>
                <a:gd name="connsiteY28" fmla="*/ 112213 h 249854"/>
                <a:gd name="connsiteX29" fmla="*/ 27389 w 142454"/>
                <a:gd name="connsiteY29" fmla="*/ 118737 h 249854"/>
                <a:gd name="connsiteX30" fmla="*/ 43707 w 142454"/>
                <a:gd name="connsiteY30" fmla="*/ 133727 h 249854"/>
                <a:gd name="connsiteX31" fmla="*/ 77635 w 142454"/>
                <a:gd name="connsiteY31" fmla="*/ 228317 h 249854"/>
                <a:gd name="connsiteX32" fmla="*/ 124602 w 142454"/>
                <a:gd name="connsiteY32" fmla="*/ 123934 h 249854"/>
                <a:gd name="connsiteX33" fmla="*/ 87417 w 142454"/>
                <a:gd name="connsiteY33" fmla="*/ 16941 h 249854"/>
                <a:gd name="connsiteX34" fmla="*/ 52842 w 142454"/>
                <a:gd name="connsiteY34" fmla="*/ 40430 h 249854"/>
                <a:gd name="connsiteX35" fmla="*/ 43707 w 142454"/>
                <a:gd name="connsiteY35" fmla="*/ 133715 h 249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454" h="249854">
                  <a:moveTo>
                    <a:pt x="34584" y="29355"/>
                  </a:moveTo>
                  <a:cubicBezTo>
                    <a:pt x="44365" y="15001"/>
                    <a:pt x="56110" y="1952"/>
                    <a:pt x="83513" y="0"/>
                  </a:cubicBezTo>
                  <a:cubicBezTo>
                    <a:pt x="149407" y="0"/>
                    <a:pt x="142224" y="113506"/>
                    <a:pt x="142224" y="113506"/>
                  </a:cubicBezTo>
                  <a:cubicBezTo>
                    <a:pt x="142224" y="113506"/>
                    <a:pt x="138967" y="249854"/>
                    <a:pt x="69159" y="249854"/>
                  </a:cubicBezTo>
                  <a:cubicBezTo>
                    <a:pt x="-649" y="249854"/>
                    <a:pt x="9" y="138300"/>
                    <a:pt x="9" y="138300"/>
                  </a:cubicBezTo>
                  <a:cubicBezTo>
                    <a:pt x="-638" y="52186"/>
                    <a:pt x="34584" y="29355"/>
                    <a:pt x="34584" y="29355"/>
                  </a:cubicBezTo>
                  <a:close/>
                  <a:moveTo>
                    <a:pt x="11095" y="118726"/>
                  </a:moveTo>
                  <a:cubicBezTo>
                    <a:pt x="11095" y="121982"/>
                    <a:pt x="12400" y="123287"/>
                    <a:pt x="13705" y="123287"/>
                  </a:cubicBezTo>
                  <a:cubicBezTo>
                    <a:pt x="13705" y="123934"/>
                    <a:pt x="14352" y="123934"/>
                    <a:pt x="14352" y="123934"/>
                  </a:cubicBezTo>
                  <a:cubicBezTo>
                    <a:pt x="14998" y="123934"/>
                    <a:pt x="16303" y="123287"/>
                    <a:pt x="16961" y="122629"/>
                  </a:cubicBezTo>
                  <a:cubicBezTo>
                    <a:pt x="17608" y="121324"/>
                    <a:pt x="18266" y="119373"/>
                    <a:pt x="17608" y="118068"/>
                  </a:cubicBezTo>
                  <a:cubicBezTo>
                    <a:pt x="16303" y="116116"/>
                    <a:pt x="15657" y="116116"/>
                    <a:pt x="14998" y="115458"/>
                  </a:cubicBezTo>
                  <a:cubicBezTo>
                    <a:pt x="13047" y="115458"/>
                    <a:pt x="11742" y="117409"/>
                    <a:pt x="11742" y="118068"/>
                  </a:cubicBezTo>
                  <a:cubicBezTo>
                    <a:pt x="11095" y="118068"/>
                    <a:pt x="11095" y="118714"/>
                    <a:pt x="11095" y="118714"/>
                  </a:cubicBezTo>
                  <a:close/>
                  <a:moveTo>
                    <a:pt x="20876" y="138947"/>
                  </a:moveTo>
                  <a:cubicBezTo>
                    <a:pt x="21523" y="140898"/>
                    <a:pt x="23486" y="141556"/>
                    <a:pt x="24791" y="141556"/>
                  </a:cubicBezTo>
                  <a:lnTo>
                    <a:pt x="25438" y="141556"/>
                  </a:lnTo>
                  <a:cubicBezTo>
                    <a:pt x="27389" y="141556"/>
                    <a:pt x="29353" y="140252"/>
                    <a:pt x="29999" y="137642"/>
                  </a:cubicBezTo>
                  <a:cubicBezTo>
                    <a:pt x="30646" y="135690"/>
                    <a:pt x="30646" y="134385"/>
                    <a:pt x="29999" y="132422"/>
                  </a:cubicBezTo>
                  <a:cubicBezTo>
                    <a:pt x="28048" y="129165"/>
                    <a:pt x="23475" y="129165"/>
                    <a:pt x="22828" y="129165"/>
                  </a:cubicBezTo>
                  <a:cubicBezTo>
                    <a:pt x="22181" y="128519"/>
                    <a:pt x="22181" y="129165"/>
                    <a:pt x="21523" y="129812"/>
                  </a:cubicBezTo>
                  <a:cubicBezTo>
                    <a:pt x="19571" y="133069"/>
                    <a:pt x="18913" y="136337"/>
                    <a:pt x="20876" y="138947"/>
                  </a:cubicBezTo>
                  <a:close/>
                  <a:moveTo>
                    <a:pt x="27401" y="118726"/>
                  </a:moveTo>
                  <a:lnTo>
                    <a:pt x="28048" y="118726"/>
                  </a:lnTo>
                  <a:cubicBezTo>
                    <a:pt x="29353" y="121982"/>
                    <a:pt x="31304" y="123287"/>
                    <a:pt x="32609" y="123287"/>
                  </a:cubicBezTo>
                  <a:lnTo>
                    <a:pt x="33256" y="123287"/>
                  </a:lnTo>
                  <a:cubicBezTo>
                    <a:pt x="34561" y="123287"/>
                    <a:pt x="35866" y="121982"/>
                    <a:pt x="35866" y="120031"/>
                  </a:cubicBezTo>
                  <a:cubicBezTo>
                    <a:pt x="36512" y="117421"/>
                    <a:pt x="35866" y="114164"/>
                    <a:pt x="33914" y="112859"/>
                  </a:cubicBezTo>
                  <a:cubicBezTo>
                    <a:pt x="31963" y="111555"/>
                    <a:pt x="30658" y="112213"/>
                    <a:pt x="29999" y="112213"/>
                  </a:cubicBezTo>
                  <a:cubicBezTo>
                    <a:pt x="27389" y="113518"/>
                    <a:pt x="27389" y="117433"/>
                    <a:pt x="27389" y="118737"/>
                  </a:cubicBezTo>
                  <a:close/>
                  <a:moveTo>
                    <a:pt x="43707" y="133727"/>
                  </a:moveTo>
                  <a:cubicBezTo>
                    <a:pt x="43707" y="133727"/>
                    <a:pt x="43707" y="228317"/>
                    <a:pt x="77635" y="228317"/>
                  </a:cubicBezTo>
                  <a:cubicBezTo>
                    <a:pt x="105686" y="228317"/>
                    <a:pt x="121992" y="171558"/>
                    <a:pt x="124602" y="123934"/>
                  </a:cubicBezTo>
                  <a:cubicBezTo>
                    <a:pt x="127212" y="79578"/>
                    <a:pt x="116125" y="18904"/>
                    <a:pt x="87417" y="16941"/>
                  </a:cubicBezTo>
                  <a:cubicBezTo>
                    <a:pt x="60013" y="15636"/>
                    <a:pt x="52842" y="40430"/>
                    <a:pt x="52842" y="40430"/>
                  </a:cubicBezTo>
                  <a:cubicBezTo>
                    <a:pt x="52842" y="40430"/>
                    <a:pt x="42402" y="65224"/>
                    <a:pt x="43707" y="1337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4" name="Vrije vorm: vorm 9453">
              <a:extLst>
                <a:ext uri="{FF2B5EF4-FFF2-40B4-BE49-F238E27FC236}">
                  <a16:creationId xmlns:a16="http://schemas.microsoft.com/office/drawing/2014/main" id="{C0649A21-52BC-A2A2-D703-2A9F1B3759AF}"/>
                </a:ext>
              </a:extLst>
            </p:cNvPr>
            <p:cNvSpPr/>
            <p:nvPr/>
          </p:nvSpPr>
          <p:spPr>
            <a:xfrm rot="291967">
              <a:off x="7967216" y="2991001"/>
              <a:ext cx="222703" cy="250213"/>
            </a:xfrm>
            <a:custGeom>
              <a:avLst/>
              <a:gdLst>
                <a:gd name="connsiteX0" fmla="*/ 25429 w 222703"/>
                <a:gd name="connsiteY0" fmla="*/ 242 h 250213"/>
                <a:gd name="connsiteX1" fmla="*/ 43698 w 222703"/>
                <a:gd name="connsiteY1" fmla="*/ 51781 h 250213"/>
                <a:gd name="connsiteX2" fmla="*/ 41088 w 222703"/>
                <a:gd name="connsiteY2" fmla="*/ 104625 h 250213"/>
                <a:gd name="connsiteX3" fmla="*/ 41088 w 222703"/>
                <a:gd name="connsiteY3" fmla="*/ 108540 h 250213"/>
                <a:gd name="connsiteX4" fmla="*/ 88055 w 222703"/>
                <a:gd name="connsiteY4" fmla="*/ 12644 h 250213"/>
                <a:gd name="connsiteX5" fmla="*/ 129801 w 222703"/>
                <a:gd name="connsiteY5" fmla="*/ 80489 h 250213"/>
                <a:gd name="connsiteX6" fmla="*/ 178730 w 222703"/>
                <a:gd name="connsiteY6" fmla="*/ 253 h 250213"/>
                <a:gd name="connsiteX7" fmla="*/ 222440 w 222703"/>
                <a:gd name="connsiteY7" fmla="*/ 92234 h 250213"/>
                <a:gd name="connsiteX8" fmla="*/ 219830 w 222703"/>
                <a:gd name="connsiteY8" fmla="*/ 218789 h 250213"/>
                <a:gd name="connsiteX9" fmla="*/ 204171 w 222703"/>
                <a:gd name="connsiteY9" fmla="*/ 250108 h 250213"/>
                <a:gd name="connsiteX10" fmla="*/ 178730 w 222703"/>
                <a:gd name="connsiteY10" fmla="*/ 197922 h 250213"/>
                <a:gd name="connsiteX11" fmla="*/ 175474 w 222703"/>
                <a:gd name="connsiteY11" fmla="*/ 27657 h 250213"/>
                <a:gd name="connsiteX12" fmla="*/ 124593 w 222703"/>
                <a:gd name="connsiteY12" fmla="*/ 150298 h 250213"/>
                <a:gd name="connsiteX13" fmla="*/ 106982 w 222703"/>
                <a:gd name="connsiteY13" fmla="*/ 180311 h 250213"/>
                <a:gd name="connsiteX14" fmla="*/ 88066 w 222703"/>
                <a:gd name="connsiteY14" fmla="*/ 130735 h 250213"/>
                <a:gd name="connsiteX15" fmla="*/ 85456 w 222703"/>
                <a:gd name="connsiteY15" fmla="*/ 36145 h 250213"/>
                <a:gd name="connsiteX16" fmla="*/ 41100 w 222703"/>
                <a:gd name="connsiteY16" fmla="*/ 201190 h 250213"/>
                <a:gd name="connsiteX17" fmla="*/ 41100 w 222703"/>
                <a:gd name="connsiteY17" fmla="*/ 216191 h 250213"/>
                <a:gd name="connsiteX18" fmla="*/ 25441 w 222703"/>
                <a:gd name="connsiteY18" fmla="*/ 250119 h 250213"/>
                <a:gd name="connsiteX19" fmla="*/ 7171 w 222703"/>
                <a:gd name="connsiteY19" fmla="*/ 220106 h 250213"/>
                <a:gd name="connsiteX20" fmla="*/ 0 w 222703"/>
                <a:gd name="connsiteY20" fmla="*/ 100722 h 250213"/>
                <a:gd name="connsiteX21" fmla="*/ 1952 w 222703"/>
                <a:gd name="connsiteY21" fmla="*/ 42011 h 250213"/>
                <a:gd name="connsiteX22" fmla="*/ 25441 w 222703"/>
                <a:gd name="connsiteY22" fmla="*/ 265 h 250213"/>
                <a:gd name="connsiteX23" fmla="*/ 19563 w 222703"/>
                <a:gd name="connsiteY23" fmla="*/ 107882 h 250213"/>
                <a:gd name="connsiteX24" fmla="*/ 25429 w 222703"/>
                <a:gd name="connsiteY24" fmla="*/ 115711 h 250213"/>
                <a:gd name="connsiteX25" fmla="*/ 26734 w 222703"/>
                <a:gd name="connsiteY25" fmla="*/ 115711 h 250213"/>
                <a:gd name="connsiteX26" fmla="*/ 29991 w 222703"/>
                <a:gd name="connsiteY26" fmla="*/ 113760 h 250213"/>
                <a:gd name="connsiteX27" fmla="*/ 31295 w 222703"/>
                <a:gd name="connsiteY27" fmla="*/ 107893 h 250213"/>
                <a:gd name="connsiteX28" fmla="*/ 27381 w 222703"/>
                <a:gd name="connsiteY28" fmla="*/ 103978 h 250213"/>
                <a:gd name="connsiteX29" fmla="*/ 19551 w 222703"/>
                <a:gd name="connsiteY29" fmla="*/ 106588 h 250213"/>
                <a:gd name="connsiteX30" fmla="*/ 19551 w 222703"/>
                <a:gd name="connsiteY30" fmla="*/ 107893 h 250213"/>
                <a:gd name="connsiteX31" fmla="*/ 31307 w 222703"/>
                <a:gd name="connsiteY31" fmla="*/ 126151 h 250213"/>
                <a:gd name="connsiteX32" fmla="*/ 27392 w 222703"/>
                <a:gd name="connsiteY32" fmla="*/ 126151 h 250213"/>
                <a:gd name="connsiteX33" fmla="*/ 25441 w 222703"/>
                <a:gd name="connsiteY33" fmla="*/ 132017 h 250213"/>
                <a:gd name="connsiteX34" fmla="*/ 25441 w 222703"/>
                <a:gd name="connsiteY34" fmla="*/ 132664 h 250213"/>
                <a:gd name="connsiteX35" fmla="*/ 30660 w 222703"/>
                <a:gd name="connsiteY35" fmla="*/ 137225 h 250213"/>
                <a:gd name="connsiteX36" fmla="*/ 31307 w 222703"/>
                <a:gd name="connsiteY36" fmla="*/ 137225 h 250213"/>
                <a:gd name="connsiteX37" fmla="*/ 33917 w 222703"/>
                <a:gd name="connsiteY37" fmla="*/ 133969 h 250213"/>
                <a:gd name="connsiteX38" fmla="*/ 31307 w 222703"/>
                <a:gd name="connsiteY38" fmla="*/ 126139 h 250213"/>
                <a:gd name="connsiteX39" fmla="*/ 101762 w 222703"/>
                <a:gd name="connsiteY39" fmla="*/ 120284 h 250213"/>
                <a:gd name="connsiteX40" fmla="*/ 103714 w 222703"/>
                <a:gd name="connsiteY40" fmla="*/ 124846 h 250213"/>
                <a:gd name="connsiteX41" fmla="*/ 105019 w 222703"/>
                <a:gd name="connsiteY41" fmla="*/ 125492 h 250213"/>
                <a:gd name="connsiteX42" fmla="*/ 106970 w 222703"/>
                <a:gd name="connsiteY42" fmla="*/ 124187 h 250213"/>
                <a:gd name="connsiteX43" fmla="*/ 107617 w 222703"/>
                <a:gd name="connsiteY43" fmla="*/ 118968 h 250213"/>
                <a:gd name="connsiteX44" fmla="*/ 105007 w 222703"/>
                <a:gd name="connsiteY44" fmla="*/ 117016 h 250213"/>
                <a:gd name="connsiteX45" fmla="*/ 101751 w 222703"/>
                <a:gd name="connsiteY45" fmla="*/ 119626 h 250213"/>
                <a:gd name="connsiteX46" fmla="*/ 101751 w 222703"/>
                <a:gd name="connsiteY46" fmla="*/ 120273 h 250213"/>
                <a:gd name="connsiteX47" fmla="*/ 113507 w 222703"/>
                <a:gd name="connsiteY47" fmla="*/ 128760 h 250213"/>
                <a:gd name="connsiteX48" fmla="*/ 117421 w 222703"/>
                <a:gd name="connsiteY48" fmla="*/ 130065 h 250213"/>
                <a:gd name="connsiteX49" fmla="*/ 120678 w 222703"/>
                <a:gd name="connsiteY49" fmla="*/ 129419 h 250213"/>
                <a:gd name="connsiteX50" fmla="*/ 123935 w 222703"/>
                <a:gd name="connsiteY50" fmla="*/ 126162 h 250213"/>
                <a:gd name="connsiteX51" fmla="*/ 121325 w 222703"/>
                <a:gd name="connsiteY51" fmla="*/ 120942 h 250213"/>
                <a:gd name="connsiteX52" fmla="*/ 120020 w 222703"/>
                <a:gd name="connsiteY52" fmla="*/ 120942 h 250213"/>
                <a:gd name="connsiteX53" fmla="*/ 112848 w 222703"/>
                <a:gd name="connsiteY53" fmla="*/ 125504 h 250213"/>
                <a:gd name="connsiteX54" fmla="*/ 113495 w 222703"/>
                <a:gd name="connsiteY54" fmla="*/ 128760 h 250213"/>
                <a:gd name="connsiteX55" fmla="*/ 202878 w 222703"/>
                <a:gd name="connsiteY55" fmla="*/ 113760 h 250213"/>
                <a:gd name="connsiteX56" fmla="*/ 205487 w 222703"/>
                <a:gd name="connsiteY56" fmla="*/ 115711 h 250213"/>
                <a:gd name="connsiteX57" fmla="*/ 208744 w 222703"/>
                <a:gd name="connsiteY57" fmla="*/ 113760 h 250213"/>
                <a:gd name="connsiteX58" fmla="*/ 209391 w 222703"/>
                <a:gd name="connsiteY58" fmla="*/ 112455 h 250213"/>
                <a:gd name="connsiteX59" fmla="*/ 206781 w 222703"/>
                <a:gd name="connsiteY59" fmla="*/ 107893 h 250213"/>
                <a:gd name="connsiteX60" fmla="*/ 203524 w 222703"/>
                <a:gd name="connsiteY60" fmla="*/ 109198 h 250213"/>
                <a:gd name="connsiteX61" fmla="*/ 202878 w 222703"/>
                <a:gd name="connsiteY61" fmla="*/ 113760 h 250213"/>
                <a:gd name="connsiteX62" fmla="*/ 206792 w 222703"/>
                <a:gd name="connsiteY62" fmla="*/ 124846 h 250213"/>
                <a:gd name="connsiteX63" fmla="*/ 205487 w 222703"/>
                <a:gd name="connsiteY63" fmla="*/ 132675 h 250213"/>
                <a:gd name="connsiteX64" fmla="*/ 208744 w 222703"/>
                <a:gd name="connsiteY64" fmla="*/ 134627 h 250213"/>
                <a:gd name="connsiteX65" fmla="*/ 213306 w 222703"/>
                <a:gd name="connsiteY65" fmla="*/ 130065 h 250213"/>
                <a:gd name="connsiteX66" fmla="*/ 213952 w 222703"/>
                <a:gd name="connsiteY66" fmla="*/ 129419 h 250213"/>
                <a:gd name="connsiteX67" fmla="*/ 210696 w 222703"/>
                <a:gd name="connsiteY67" fmla="*/ 122894 h 250213"/>
                <a:gd name="connsiteX68" fmla="*/ 206781 w 222703"/>
                <a:gd name="connsiteY68" fmla="*/ 124846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22703" h="250213">
                  <a:moveTo>
                    <a:pt x="25429" y="242"/>
                  </a:moveTo>
                  <a:cubicBezTo>
                    <a:pt x="47613" y="-405"/>
                    <a:pt x="44345" y="40683"/>
                    <a:pt x="43698" y="51781"/>
                  </a:cubicBezTo>
                  <a:cubicBezTo>
                    <a:pt x="42393" y="68745"/>
                    <a:pt x="42393" y="84404"/>
                    <a:pt x="41088" y="104625"/>
                  </a:cubicBezTo>
                  <a:lnTo>
                    <a:pt x="41088" y="108540"/>
                  </a:lnTo>
                  <a:cubicBezTo>
                    <a:pt x="51528" y="69392"/>
                    <a:pt x="69139" y="17206"/>
                    <a:pt x="88055" y="12644"/>
                  </a:cubicBezTo>
                  <a:cubicBezTo>
                    <a:pt x="88055" y="12644"/>
                    <a:pt x="131764" y="-1710"/>
                    <a:pt x="129801" y="80489"/>
                  </a:cubicBezTo>
                  <a:cubicBezTo>
                    <a:pt x="144155" y="38743"/>
                    <a:pt x="161120" y="2205"/>
                    <a:pt x="178730" y="253"/>
                  </a:cubicBezTo>
                  <a:cubicBezTo>
                    <a:pt x="221782" y="-4308"/>
                    <a:pt x="223745" y="53744"/>
                    <a:pt x="222440" y="92234"/>
                  </a:cubicBezTo>
                  <a:cubicBezTo>
                    <a:pt x="221135" y="125504"/>
                    <a:pt x="220488" y="199874"/>
                    <a:pt x="219830" y="218789"/>
                  </a:cubicBezTo>
                  <a:cubicBezTo>
                    <a:pt x="219830" y="234449"/>
                    <a:pt x="215915" y="248803"/>
                    <a:pt x="204171" y="250108"/>
                  </a:cubicBezTo>
                  <a:cubicBezTo>
                    <a:pt x="193085" y="251413"/>
                    <a:pt x="180682" y="240973"/>
                    <a:pt x="178730" y="197922"/>
                  </a:cubicBezTo>
                  <a:cubicBezTo>
                    <a:pt x="176779" y="138553"/>
                    <a:pt x="189817" y="27657"/>
                    <a:pt x="175474" y="27657"/>
                  </a:cubicBezTo>
                  <a:cubicBezTo>
                    <a:pt x="166339" y="27657"/>
                    <a:pt x="142204" y="86367"/>
                    <a:pt x="124593" y="150298"/>
                  </a:cubicBezTo>
                  <a:cubicBezTo>
                    <a:pt x="121336" y="166604"/>
                    <a:pt x="116116" y="179653"/>
                    <a:pt x="106982" y="180311"/>
                  </a:cubicBezTo>
                  <a:cubicBezTo>
                    <a:pt x="106982" y="180311"/>
                    <a:pt x="84798" y="186178"/>
                    <a:pt x="88066" y="130735"/>
                  </a:cubicBezTo>
                  <a:cubicBezTo>
                    <a:pt x="90676" y="81159"/>
                    <a:pt x="90676" y="37450"/>
                    <a:pt x="85456" y="36145"/>
                  </a:cubicBezTo>
                  <a:cubicBezTo>
                    <a:pt x="80895" y="34193"/>
                    <a:pt x="46966" y="127479"/>
                    <a:pt x="41100" y="201190"/>
                  </a:cubicBezTo>
                  <a:lnTo>
                    <a:pt x="41100" y="216191"/>
                  </a:lnTo>
                  <a:cubicBezTo>
                    <a:pt x="41100" y="216191"/>
                    <a:pt x="43710" y="250119"/>
                    <a:pt x="25441" y="250119"/>
                  </a:cubicBezTo>
                  <a:cubicBezTo>
                    <a:pt x="10440" y="250119"/>
                    <a:pt x="7171" y="220106"/>
                    <a:pt x="7171" y="220106"/>
                  </a:cubicBezTo>
                  <a:cubicBezTo>
                    <a:pt x="1305" y="182274"/>
                    <a:pt x="0" y="100722"/>
                    <a:pt x="0" y="100722"/>
                  </a:cubicBezTo>
                  <a:cubicBezTo>
                    <a:pt x="0" y="100722"/>
                    <a:pt x="0" y="67452"/>
                    <a:pt x="1952" y="42011"/>
                  </a:cubicBezTo>
                  <a:cubicBezTo>
                    <a:pt x="1952" y="42011"/>
                    <a:pt x="4562" y="265"/>
                    <a:pt x="25441" y="265"/>
                  </a:cubicBezTo>
                  <a:close/>
                  <a:moveTo>
                    <a:pt x="19563" y="107882"/>
                  </a:moveTo>
                  <a:cubicBezTo>
                    <a:pt x="20209" y="111796"/>
                    <a:pt x="22172" y="115053"/>
                    <a:pt x="25429" y="115711"/>
                  </a:cubicBezTo>
                  <a:lnTo>
                    <a:pt x="26734" y="115711"/>
                  </a:lnTo>
                  <a:cubicBezTo>
                    <a:pt x="28039" y="115711"/>
                    <a:pt x="29344" y="115064"/>
                    <a:pt x="29991" y="113760"/>
                  </a:cubicBezTo>
                  <a:cubicBezTo>
                    <a:pt x="31942" y="112455"/>
                    <a:pt x="31942" y="110503"/>
                    <a:pt x="31295" y="107893"/>
                  </a:cubicBezTo>
                  <a:cubicBezTo>
                    <a:pt x="29991" y="105941"/>
                    <a:pt x="29344" y="104637"/>
                    <a:pt x="27381" y="103978"/>
                  </a:cubicBezTo>
                  <a:cubicBezTo>
                    <a:pt x="24124" y="103332"/>
                    <a:pt x="20209" y="105930"/>
                    <a:pt x="19551" y="106588"/>
                  </a:cubicBezTo>
                  <a:cubicBezTo>
                    <a:pt x="19551" y="106588"/>
                    <a:pt x="18904" y="107235"/>
                    <a:pt x="19551" y="107893"/>
                  </a:cubicBezTo>
                  <a:close/>
                  <a:moveTo>
                    <a:pt x="31307" y="126151"/>
                  </a:moveTo>
                  <a:cubicBezTo>
                    <a:pt x="29355" y="125504"/>
                    <a:pt x="28050" y="125504"/>
                    <a:pt x="27392" y="126151"/>
                  </a:cubicBezTo>
                  <a:cubicBezTo>
                    <a:pt x="25441" y="127456"/>
                    <a:pt x="25441" y="130712"/>
                    <a:pt x="25441" y="132017"/>
                  </a:cubicBezTo>
                  <a:lnTo>
                    <a:pt x="25441" y="132664"/>
                  </a:lnTo>
                  <a:cubicBezTo>
                    <a:pt x="27392" y="135920"/>
                    <a:pt x="28697" y="137225"/>
                    <a:pt x="30660" y="137225"/>
                  </a:cubicBezTo>
                  <a:lnTo>
                    <a:pt x="31307" y="137225"/>
                  </a:lnTo>
                  <a:cubicBezTo>
                    <a:pt x="32612" y="137225"/>
                    <a:pt x="33917" y="135920"/>
                    <a:pt x="33917" y="133969"/>
                  </a:cubicBezTo>
                  <a:cubicBezTo>
                    <a:pt x="34564" y="131359"/>
                    <a:pt x="33917" y="128102"/>
                    <a:pt x="31307" y="126139"/>
                  </a:cubicBezTo>
                  <a:close/>
                  <a:moveTo>
                    <a:pt x="101762" y="120284"/>
                  </a:moveTo>
                  <a:cubicBezTo>
                    <a:pt x="101762" y="123541"/>
                    <a:pt x="103067" y="124846"/>
                    <a:pt x="103714" y="124846"/>
                  </a:cubicBezTo>
                  <a:cubicBezTo>
                    <a:pt x="104360" y="124846"/>
                    <a:pt x="104360" y="125492"/>
                    <a:pt x="105019" y="125492"/>
                  </a:cubicBezTo>
                  <a:cubicBezTo>
                    <a:pt x="105677" y="125492"/>
                    <a:pt x="106324" y="124846"/>
                    <a:pt x="106970" y="124187"/>
                  </a:cubicBezTo>
                  <a:cubicBezTo>
                    <a:pt x="108275" y="122883"/>
                    <a:pt x="108922" y="120931"/>
                    <a:pt x="107617" y="118968"/>
                  </a:cubicBezTo>
                  <a:cubicBezTo>
                    <a:pt x="106970" y="117663"/>
                    <a:pt x="105665" y="117016"/>
                    <a:pt x="105007" y="117016"/>
                  </a:cubicBezTo>
                  <a:cubicBezTo>
                    <a:pt x="103056" y="117016"/>
                    <a:pt x="102397" y="118968"/>
                    <a:pt x="101751" y="119626"/>
                  </a:cubicBezTo>
                  <a:lnTo>
                    <a:pt x="101751" y="120273"/>
                  </a:lnTo>
                  <a:close/>
                  <a:moveTo>
                    <a:pt x="113507" y="128760"/>
                  </a:moveTo>
                  <a:cubicBezTo>
                    <a:pt x="114812" y="129407"/>
                    <a:pt x="116116" y="130065"/>
                    <a:pt x="117421" y="130065"/>
                  </a:cubicBezTo>
                  <a:cubicBezTo>
                    <a:pt x="118726" y="130065"/>
                    <a:pt x="119373" y="130065"/>
                    <a:pt x="120678" y="129419"/>
                  </a:cubicBezTo>
                  <a:cubicBezTo>
                    <a:pt x="122630" y="128772"/>
                    <a:pt x="123935" y="127467"/>
                    <a:pt x="123935" y="126162"/>
                  </a:cubicBezTo>
                  <a:cubicBezTo>
                    <a:pt x="124581" y="123552"/>
                    <a:pt x="121325" y="121601"/>
                    <a:pt x="121325" y="120942"/>
                  </a:cubicBezTo>
                  <a:lnTo>
                    <a:pt x="120020" y="120942"/>
                  </a:lnTo>
                  <a:cubicBezTo>
                    <a:pt x="116105" y="121589"/>
                    <a:pt x="113495" y="123552"/>
                    <a:pt x="112848" y="125504"/>
                  </a:cubicBezTo>
                  <a:cubicBezTo>
                    <a:pt x="112202" y="126809"/>
                    <a:pt x="112848" y="128114"/>
                    <a:pt x="113495" y="128760"/>
                  </a:cubicBezTo>
                  <a:close/>
                  <a:moveTo>
                    <a:pt x="202878" y="113760"/>
                  </a:moveTo>
                  <a:cubicBezTo>
                    <a:pt x="203524" y="115064"/>
                    <a:pt x="204829" y="115711"/>
                    <a:pt x="205487" y="115711"/>
                  </a:cubicBezTo>
                  <a:cubicBezTo>
                    <a:pt x="207439" y="115711"/>
                    <a:pt x="208744" y="113760"/>
                    <a:pt x="208744" y="113760"/>
                  </a:cubicBezTo>
                  <a:cubicBezTo>
                    <a:pt x="209175" y="113329"/>
                    <a:pt x="209391" y="112893"/>
                    <a:pt x="209391" y="112455"/>
                  </a:cubicBezTo>
                  <a:cubicBezTo>
                    <a:pt x="209391" y="109198"/>
                    <a:pt x="208086" y="108540"/>
                    <a:pt x="206781" y="107893"/>
                  </a:cubicBezTo>
                  <a:cubicBezTo>
                    <a:pt x="206134" y="107893"/>
                    <a:pt x="204829" y="107893"/>
                    <a:pt x="203524" y="109198"/>
                  </a:cubicBezTo>
                  <a:cubicBezTo>
                    <a:pt x="202878" y="109845"/>
                    <a:pt x="202219" y="111808"/>
                    <a:pt x="202878" y="113760"/>
                  </a:cubicBezTo>
                  <a:close/>
                  <a:moveTo>
                    <a:pt x="206792" y="124846"/>
                  </a:moveTo>
                  <a:cubicBezTo>
                    <a:pt x="204841" y="126797"/>
                    <a:pt x="204183" y="130065"/>
                    <a:pt x="205487" y="132675"/>
                  </a:cubicBezTo>
                  <a:cubicBezTo>
                    <a:pt x="206792" y="133980"/>
                    <a:pt x="207439" y="134627"/>
                    <a:pt x="208744" y="134627"/>
                  </a:cubicBezTo>
                  <a:cubicBezTo>
                    <a:pt x="211354" y="134627"/>
                    <a:pt x="213306" y="131370"/>
                    <a:pt x="213306" y="130065"/>
                  </a:cubicBezTo>
                  <a:cubicBezTo>
                    <a:pt x="213736" y="130065"/>
                    <a:pt x="213952" y="129849"/>
                    <a:pt x="213952" y="129419"/>
                  </a:cubicBezTo>
                  <a:cubicBezTo>
                    <a:pt x="213952" y="126162"/>
                    <a:pt x="212647" y="123552"/>
                    <a:pt x="210696" y="122894"/>
                  </a:cubicBezTo>
                  <a:cubicBezTo>
                    <a:pt x="209391" y="122894"/>
                    <a:pt x="208086" y="123541"/>
                    <a:pt x="206781" y="12484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5" name="Vrije vorm: vorm 9454">
              <a:extLst>
                <a:ext uri="{FF2B5EF4-FFF2-40B4-BE49-F238E27FC236}">
                  <a16:creationId xmlns:a16="http://schemas.microsoft.com/office/drawing/2014/main" id="{7898CDDA-61C2-2113-311E-547A919AF644}"/>
                </a:ext>
              </a:extLst>
            </p:cNvPr>
            <p:cNvSpPr/>
            <p:nvPr/>
          </p:nvSpPr>
          <p:spPr>
            <a:xfrm rot="291967">
              <a:off x="8342664" y="3021249"/>
              <a:ext cx="178029" cy="250831"/>
            </a:xfrm>
            <a:custGeom>
              <a:avLst/>
              <a:gdLst>
                <a:gd name="connsiteX0" fmla="*/ 177716 w 178029"/>
                <a:gd name="connsiteY0" fmla="*/ 16363 h 250831"/>
                <a:gd name="connsiteX1" fmla="*/ 171850 w 178029"/>
                <a:gd name="connsiteY1" fmla="*/ 151407 h 250831"/>
                <a:gd name="connsiteX2" fmla="*/ 115091 w 178029"/>
                <a:gd name="connsiteY2" fmla="*/ 246655 h 250831"/>
                <a:gd name="connsiteX3" fmla="*/ 88345 w 178029"/>
                <a:gd name="connsiteY3" fmla="*/ 169029 h 250831"/>
                <a:gd name="connsiteX4" fmla="*/ 72686 w 178029"/>
                <a:gd name="connsiteY4" fmla="*/ 238179 h 250831"/>
                <a:gd name="connsiteX5" fmla="*/ 41368 w 178029"/>
                <a:gd name="connsiteY5" fmla="*/ 248619 h 250831"/>
                <a:gd name="connsiteX6" fmla="*/ 268 w 178029"/>
                <a:gd name="connsiteY6" fmla="*/ 40511 h 250831"/>
                <a:gd name="connsiteX7" fmla="*/ 24403 w 178029"/>
                <a:gd name="connsiteY7" fmla="*/ 69 h 250831"/>
                <a:gd name="connsiteX8" fmla="*/ 47234 w 178029"/>
                <a:gd name="connsiteY8" fmla="*/ 47035 h 250831"/>
                <a:gd name="connsiteX9" fmla="*/ 59625 w 178029"/>
                <a:gd name="connsiteY9" fmla="*/ 219263 h 250831"/>
                <a:gd name="connsiteX10" fmla="*/ 82456 w 178029"/>
                <a:gd name="connsiteY10" fmla="*/ 96623 h 250831"/>
                <a:gd name="connsiteX11" fmla="*/ 96152 w 178029"/>
                <a:gd name="connsiteY11" fmla="*/ 69877 h 250831"/>
                <a:gd name="connsiteX12" fmla="*/ 113116 w 178029"/>
                <a:gd name="connsiteY12" fmla="*/ 99233 h 250831"/>
                <a:gd name="connsiteX13" fmla="*/ 132690 w 178029"/>
                <a:gd name="connsiteY13" fmla="*/ 223178 h 250831"/>
                <a:gd name="connsiteX14" fmla="*/ 160741 w 178029"/>
                <a:gd name="connsiteY14" fmla="*/ 15728 h 250831"/>
                <a:gd name="connsiteX15" fmla="*/ 167912 w 178029"/>
                <a:gd name="connsiteY15" fmla="*/ 69 h 250831"/>
                <a:gd name="connsiteX16" fmla="*/ 177693 w 178029"/>
                <a:gd name="connsiteY16" fmla="*/ 16375 h 250831"/>
                <a:gd name="connsiteX17" fmla="*/ 19842 w 178029"/>
                <a:gd name="connsiteY17" fmla="*/ 117479 h 250831"/>
                <a:gd name="connsiteX18" fmla="*/ 20489 w 178029"/>
                <a:gd name="connsiteY18" fmla="*/ 111612 h 250831"/>
                <a:gd name="connsiteX19" fmla="*/ 16574 w 178029"/>
                <a:gd name="connsiteY19" fmla="*/ 107697 h 250831"/>
                <a:gd name="connsiteX20" fmla="*/ 9402 w 178029"/>
                <a:gd name="connsiteY20" fmla="*/ 110307 h 250831"/>
                <a:gd name="connsiteX21" fmla="*/ 8756 w 178029"/>
                <a:gd name="connsiteY21" fmla="*/ 111612 h 250831"/>
                <a:gd name="connsiteX22" fmla="*/ 14622 w 178029"/>
                <a:gd name="connsiteY22" fmla="*/ 119442 h 250831"/>
                <a:gd name="connsiteX23" fmla="*/ 15927 w 178029"/>
                <a:gd name="connsiteY23" fmla="*/ 119442 h 250831"/>
                <a:gd name="connsiteX24" fmla="*/ 19842 w 178029"/>
                <a:gd name="connsiteY24" fmla="*/ 117490 h 250831"/>
                <a:gd name="connsiteX25" fmla="*/ 26367 w 178029"/>
                <a:gd name="connsiteY25" fmla="*/ 134443 h 250831"/>
                <a:gd name="connsiteX26" fmla="*/ 23757 w 178029"/>
                <a:gd name="connsiteY26" fmla="*/ 132491 h 250831"/>
                <a:gd name="connsiteX27" fmla="*/ 20500 w 178029"/>
                <a:gd name="connsiteY27" fmla="*/ 134443 h 250831"/>
                <a:gd name="connsiteX28" fmla="*/ 20500 w 178029"/>
                <a:gd name="connsiteY28" fmla="*/ 135089 h 250831"/>
                <a:gd name="connsiteX29" fmla="*/ 22452 w 178029"/>
                <a:gd name="connsiteY29" fmla="*/ 140309 h 250831"/>
                <a:gd name="connsiteX30" fmla="*/ 23757 w 178029"/>
                <a:gd name="connsiteY30" fmla="*/ 140309 h 250831"/>
                <a:gd name="connsiteX31" fmla="*/ 25708 w 178029"/>
                <a:gd name="connsiteY31" fmla="*/ 139004 h 250831"/>
                <a:gd name="connsiteX32" fmla="*/ 26355 w 178029"/>
                <a:gd name="connsiteY32" fmla="*/ 134443 h 250831"/>
                <a:gd name="connsiteX33" fmla="*/ 32891 w 178029"/>
                <a:gd name="connsiteY33" fmla="*/ 119442 h 250831"/>
                <a:gd name="connsiteX34" fmla="*/ 29635 w 178029"/>
                <a:gd name="connsiteY34" fmla="*/ 117490 h 250831"/>
                <a:gd name="connsiteX35" fmla="*/ 25073 w 178029"/>
                <a:gd name="connsiteY35" fmla="*/ 122052 h 250831"/>
                <a:gd name="connsiteX36" fmla="*/ 25073 w 178029"/>
                <a:gd name="connsiteY36" fmla="*/ 122698 h 250831"/>
                <a:gd name="connsiteX37" fmla="*/ 27683 w 178029"/>
                <a:gd name="connsiteY37" fmla="*/ 129223 h 250831"/>
                <a:gd name="connsiteX38" fmla="*/ 28330 w 178029"/>
                <a:gd name="connsiteY38" fmla="*/ 129223 h 250831"/>
                <a:gd name="connsiteX39" fmla="*/ 31586 w 178029"/>
                <a:gd name="connsiteY39" fmla="*/ 127271 h 250831"/>
                <a:gd name="connsiteX40" fmla="*/ 32891 w 178029"/>
                <a:gd name="connsiteY40" fmla="*/ 119442 h 250831"/>
                <a:gd name="connsiteX41" fmla="*/ 91602 w 178029"/>
                <a:gd name="connsiteY41" fmla="*/ 118137 h 250831"/>
                <a:gd name="connsiteX42" fmla="*/ 94859 w 178029"/>
                <a:gd name="connsiteY42" fmla="*/ 119442 h 250831"/>
                <a:gd name="connsiteX43" fmla="*/ 96810 w 178029"/>
                <a:gd name="connsiteY43" fmla="*/ 118795 h 250831"/>
                <a:gd name="connsiteX44" fmla="*/ 97457 w 178029"/>
                <a:gd name="connsiteY44" fmla="*/ 115538 h 250831"/>
                <a:gd name="connsiteX45" fmla="*/ 93542 w 178029"/>
                <a:gd name="connsiteY45" fmla="*/ 112282 h 250831"/>
                <a:gd name="connsiteX46" fmla="*/ 90932 w 178029"/>
                <a:gd name="connsiteY46" fmla="*/ 113587 h 250831"/>
                <a:gd name="connsiteX47" fmla="*/ 90932 w 178029"/>
                <a:gd name="connsiteY47" fmla="*/ 117502 h 250831"/>
                <a:gd name="connsiteX48" fmla="*/ 91579 w 178029"/>
                <a:gd name="connsiteY48" fmla="*/ 118148 h 250831"/>
                <a:gd name="connsiteX49" fmla="*/ 104651 w 178029"/>
                <a:gd name="connsiteY49" fmla="*/ 127918 h 250831"/>
                <a:gd name="connsiteX50" fmla="*/ 97480 w 178029"/>
                <a:gd name="connsiteY50" fmla="*/ 124661 h 250831"/>
                <a:gd name="connsiteX51" fmla="*/ 96175 w 178029"/>
                <a:gd name="connsiteY51" fmla="*/ 125308 h 250831"/>
                <a:gd name="connsiteX52" fmla="*/ 95528 w 178029"/>
                <a:gd name="connsiteY52" fmla="*/ 134443 h 250831"/>
                <a:gd name="connsiteX53" fmla="*/ 99443 w 178029"/>
                <a:gd name="connsiteY53" fmla="*/ 137053 h 250831"/>
                <a:gd name="connsiteX54" fmla="*/ 100090 w 178029"/>
                <a:gd name="connsiteY54" fmla="*/ 137053 h 250831"/>
                <a:gd name="connsiteX55" fmla="*/ 104651 w 178029"/>
                <a:gd name="connsiteY55" fmla="*/ 133138 h 250831"/>
                <a:gd name="connsiteX56" fmla="*/ 104651 w 178029"/>
                <a:gd name="connsiteY56" fmla="*/ 127918 h 25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78029" h="250831">
                  <a:moveTo>
                    <a:pt x="177716" y="16363"/>
                  </a:moveTo>
                  <a:cubicBezTo>
                    <a:pt x="179668" y="72464"/>
                    <a:pt x="171850" y="151407"/>
                    <a:pt x="171850" y="151407"/>
                  </a:cubicBezTo>
                  <a:cubicBezTo>
                    <a:pt x="158801" y="281230"/>
                    <a:pt x="115091" y="246655"/>
                    <a:pt x="115091" y="246655"/>
                  </a:cubicBezTo>
                  <a:cubicBezTo>
                    <a:pt x="91602" y="234264"/>
                    <a:pt x="88345" y="169029"/>
                    <a:pt x="88345" y="169029"/>
                  </a:cubicBezTo>
                  <a:cubicBezTo>
                    <a:pt x="88992" y="184030"/>
                    <a:pt x="83126" y="221873"/>
                    <a:pt x="72686" y="238179"/>
                  </a:cubicBezTo>
                  <a:cubicBezTo>
                    <a:pt x="61600" y="255790"/>
                    <a:pt x="41368" y="248619"/>
                    <a:pt x="41368" y="248619"/>
                  </a:cubicBezTo>
                  <a:cubicBezTo>
                    <a:pt x="926" y="238179"/>
                    <a:pt x="-1037" y="103794"/>
                    <a:pt x="268" y="40511"/>
                  </a:cubicBezTo>
                  <a:cubicBezTo>
                    <a:pt x="268" y="40511"/>
                    <a:pt x="268" y="1374"/>
                    <a:pt x="24403" y="69"/>
                  </a:cubicBezTo>
                  <a:cubicBezTo>
                    <a:pt x="52454" y="-1883"/>
                    <a:pt x="47234" y="47035"/>
                    <a:pt x="47234" y="47035"/>
                  </a:cubicBezTo>
                  <a:cubicBezTo>
                    <a:pt x="45282" y="83573"/>
                    <a:pt x="38758" y="220568"/>
                    <a:pt x="59625" y="219263"/>
                  </a:cubicBezTo>
                  <a:cubicBezTo>
                    <a:pt x="59625" y="219263"/>
                    <a:pt x="79199" y="213397"/>
                    <a:pt x="82456" y="96623"/>
                  </a:cubicBezTo>
                  <a:cubicBezTo>
                    <a:pt x="82456" y="96623"/>
                    <a:pt x="81809" y="71182"/>
                    <a:pt x="96152" y="69877"/>
                  </a:cubicBezTo>
                  <a:cubicBezTo>
                    <a:pt x="115068" y="67926"/>
                    <a:pt x="113116" y="99233"/>
                    <a:pt x="113116" y="99233"/>
                  </a:cubicBezTo>
                  <a:cubicBezTo>
                    <a:pt x="113116" y="124673"/>
                    <a:pt x="112469" y="220568"/>
                    <a:pt x="132690" y="223178"/>
                  </a:cubicBezTo>
                  <a:cubicBezTo>
                    <a:pt x="155521" y="225788"/>
                    <a:pt x="160094" y="75744"/>
                    <a:pt x="160741" y="15728"/>
                  </a:cubicBezTo>
                  <a:cubicBezTo>
                    <a:pt x="160741" y="15728"/>
                    <a:pt x="160094" y="727"/>
                    <a:pt x="167912" y="69"/>
                  </a:cubicBezTo>
                  <a:cubicBezTo>
                    <a:pt x="178352" y="-1236"/>
                    <a:pt x="177693" y="16375"/>
                    <a:pt x="177693" y="16375"/>
                  </a:cubicBezTo>
                  <a:close/>
                  <a:moveTo>
                    <a:pt x="19842" y="117479"/>
                  </a:moveTo>
                  <a:cubicBezTo>
                    <a:pt x="21147" y="116174"/>
                    <a:pt x="21147" y="114222"/>
                    <a:pt x="20489" y="111612"/>
                  </a:cubicBezTo>
                  <a:cubicBezTo>
                    <a:pt x="19842" y="109660"/>
                    <a:pt x="18537" y="108356"/>
                    <a:pt x="16574" y="107697"/>
                  </a:cubicBezTo>
                  <a:cubicBezTo>
                    <a:pt x="13317" y="107051"/>
                    <a:pt x="9402" y="110307"/>
                    <a:pt x="9402" y="110307"/>
                  </a:cubicBezTo>
                  <a:cubicBezTo>
                    <a:pt x="8756" y="110307"/>
                    <a:pt x="8756" y="110954"/>
                    <a:pt x="8756" y="111612"/>
                  </a:cubicBezTo>
                  <a:cubicBezTo>
                    <a:pt x="9402" y="115527"/>
                    <a:pt x="12012" y="118783"/>
                    <a:pt x="14622" y="119442"/>
                  </a:cubicBezTo>
                  <a:lnTo>
                    <a:pt x="15927" y="119442"/>
                  </a:lnTo>
                  <a:cubicBezTo>
                    <a:pt x="17232" y="119442"/>
                    <a:pt x="18537" y="118795"/>
                    <a:pt x="19842" y="117490"/>
                  </a:cubicBezTo>
                  <a:close/>
                  <a:moveTo>
                    <a:pt x="26367" y="134443"/>
                  </a:moveTo>
                  <a:cubicBezTo>
                    <a:pt x="25720" y="132491"/>
                    <a:pt x="24415" y="132491"/>
                    <a:pt x="23757" y="132491"/>
                  </a:cubicBezTo>
                  <a:cubicBezTo>
                    <a:pt x="21805" y="132491"/>
                    <a:pt x="21147" y="134443"/>
                    <a:pt x="20500" y="134443"/>
                  </a:cubicBezTo>
                  <a:lnTo>
                    <a:pt x="20500" y="135089"/>
                  </a:lnTo>
                  <a:cubicBezTo>
                    <a:pt x="20500" y="139004"/>
                    <a:pt x="21805" y="139651"/>
                    <a:pt x="22452" y="140309"/>
                  </a:cubicBezTo>
                  <a:lnTo>
                    <a:pt x="23757" y="140309"/>
                  </a:lnTo>
                  <a:cubicBezTo>
                    <a:pt x="24403" y="140309"/>
                    <a:pt x="25062" y="139662"/>
                    <a:pt x="25708" y="139004"/>
                  </a:cubicBezTo>
                  <a:cubicBezTo>
                    <a:pt x="27013" y="138357"/>
                    <a:pt x="27660" y="136394"/>
                    <a:pt x="26355" y="134443"/>
                  </a:cubicBezTo>
                  <a:close/>
                  <a:moveTo>
                    <a:pt x="32891" y="119442"/>
                  </a:moveTo>
                  <a:cubicBezTo>
                    <a:pt x="31586" y="118137"/>
                    <a:pt x="30281" y="117490"/>
                    <a:pt x="29635" y="117490"/>
                  </a:cubicBezTo>
                  <a:cubicBezTo>
                    <a:pt x="27025" y="117490"/>
                    <a:pt x="25720" y="120747"/>
                    <a:pt x="25073" y="122052"/>
                  </a:cubicBezTo>
                  <a:lnTo>
                    <a:pt x="25073" y="122698"/>
                  </a:lnTo>
                  <a:cubicBezTo>
                    <a:pt x="25073" y="125955"/>
                    <a:pt x="25720" y="128565"/>
                    <a:pt x="27683" y="129223"/>
                  </a:cubicBezTo>
                  <a:lnTo>
                    <a:pt x="28330" y="129223"/>
                  </a:lnTo>
                  <a:cubicBezTo>
                    <a:pt x="29635" y="129223"/>
                    <a:pt x="30940" y="128576"/>
                    <a:pt x="31586" y="127271"/>
                  </a:cubicBezTo>
                  <a:cubicBezTo>
                    <a:pt x="33538" y="125320"/>
                    <a:pt x="34196" y="122052"/>
                    <a:pt x="32891" y="119442"/>
                  </a:cubicBezTo>
                  <a:close/>
                  <a:moveTo>
                    <a:pt x="91602" y="118137"/>
                  </a:moveTo>
                  <a:cubicBezTo>
                    <a:pt x="92907" y="118783"/>
                    <a:pt x="94212" y="119442"/>
                    <a:pt x="94859" y="119442"/>
                  </a:cubicBezTo>
                  <a:cubicBezTo>
                    <a:pt x="95505" y="119442"/>
                    <a:pt x="96164" y="119442"/>
                    <a:pt x="96810" y="118795"/>
                  </a:cubicBezTo>
                  <a:cubicBezTo>
                    <a:pt x="97457" y="118148"/>
                    <a:pt x="98115" y="116843"/>
                    <a:pt x="97457" y="115538"/>
                  </a:cubicBezTo>
                  <a:cubicBezTo>
                    <a:pt x="96799" y="114234"/>
                    <a:pt x="95505" y="112282"/>
                    <a:pt x="93542" y="112282"/>
                  </a:cubicBezTo>
                  <a:cubicBezTo>
                    <a:pt x="91579" y="112282"/>
                    <a:pt x="90932" y="112929"/>
                    <a:pt x="90932" y="113587"/>
                  </a:cubicBezTo>
                  <a:cubicBezTo>
                    <a:pt x="89627" y="115538"/>
                    <a:pt x="90932" y="117502"/>
                    <a:pt x="90932" y="117502"/>
                  </a:cubicBezTo>
                  <a:cubicBezTo>
                    <a:pt x="90932" y="118148"/>
                    <a:pt x="91579" y="118148"/>
                    <a:pt x="91579" y="118148"/>
                  </a:cubicBezTo>
                  <a:close/>
                  <a:moveTo>
                    <a:pt x="104651" y="127918"/>
                  </a:moveTo>
                  <a:cubicBezTo>
                    <a:pt x="102700" y="125308"/>
                    <a:pt x="98127" y="124661"/>
                    <a:pt x="97480" y="124661"/>
                  </a:cubicBezTo>
                  <a:cubicBezTo>
                    <a:pt x="96833" y="124015"/>
                    <a:pt x="96833" y="124661"/>
                    <a:pt x="96175" y="125308"/>
                  </a:cubicBezTo>
                  <a:cubicBezTo>
                    <a:pt x="94223" y="128565"/>
                    <a:pt x="93565" y="131833"/>
                    <a:pt x="95528" y="134443"/>
                  </a:cubicBezTo>
                  <a:cubicBezTo>
                    <a:pt x="96175" y="136394"/>
                    <a:pt x="97480" y="137053"/>
                    <a:pt x="99443" y="137053"/>
                  </a:cubicBezTo>
                  <a:lnTo>
                    <a:pt x="100090" y="137053"/>
                  </a:lnTo>
                  <a:cubicBezTo>
                    <a:pt x="102041" y="137053"/>
                    <a:pt x="104005" y="135748"/>
                    <a:pt x="104651" y="133138"/>
                  </a:cubicBezTo>
                  <a:cubicBezTo>
                    <a:pt x="105298" y="131186"/>
                    <a:pt x="105298" y="129881"/>
                    <a:pt x="104651" y="127918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6" name="Vrije vorm: vorm 9455">
              <a:extLst>
                <a:ext uri="{FF2B5EF4-FFF2-40B4-BE49-F238E27FC236}">
                  <a16:creationId xmlns:a16="http://schemas.microsoft.com/office/drawing/2014/main" id="{7A5CF164-0EB2-241E-9799-49B91DC4143E}"/>
                </a:ext>
              </a:extLst>
            </p:cNvPr>
            <p:cNvSpPr/>
            <p:nvPr/>
          </p:nvSpPr>
          <p:spPr>
            <a:xfrm rot="291967">
              <a:off x="8547602" y="2995757"/>
              <a:ext cx="43097" cy="287039"/>
            </a:xfrm>
            <a:custGeom>
              <a:avLst/>
              <a:gdLst>
                <a:gd name="connsiteX0" fmla="*/ 25441 w 43097"/>
                <a:gd name="connsiteY0" fmla="*/ 287039 h 287039"/>
                <a:gd name="connsiteX1" fmla="*/ 7171 w 43097"/>
                <a:gd name="connsiteY1" fmla="*/ 257026 h 287039"/>
                <a:gd name="connsiteX2" fmla="*/ 0 w 43097"/>
                <a:gd name="connsiteY2" fmla="*/ 137642 h 287039"/>
                <a:gd name="connsiteX3" fmla="*/ 647 w 43097"/>
                <a:gd name="connsiteY3" fmla="*/ 75663 h 287039"/>
                <a:gd name="connsiteX4" fmla="*/ 23477 w 43097"/>
                <a:gd name="connsiteY4" fmla="*/ 37173 h 287039"/>
                <a:gd name="connsiteX5" fmla="*/ 43051 w 43097"/>
                <a:gd name="connsiteY5" fmla="*/ 76968 h 287039"/>
                <a:gd name="connsiteX6" fmla="*/ 41100 w 43097"/>
                <a:gd name="connsiteY6" fmla="*/ 138947 h 287039"/>
                <a:gd name="connsiteX7" fmla="*/ 41747 w 43097"/>
                <a:gd name="connsiteY7" fmla="*/ 253111 h 287039"/>
                <a:gd name="connsiteX8" fmla="*/ 25441 w 43097"/>
                <a:gd name="connsiteY8" fmla="*/ 287039 h 287039"/>
                <a:gd name="connsiteX9" fmla="*/ 15659 w 43097"/>
                <a:gd name="connsiteY9" fmla="*/ 163740 h 287039"/>
                <a:gd name="connsiteX10" fmla="*/ 11745 w 43097"/>
                <a:gd name="connsiteY10" fmla="*/ 163094 h 287039"/>
                <a:gd name="connsiteX11" fmla="*/ 9793 w 43097"/>
                <a:gd name="connsiteY11" fmla="*/ 169618 h 287039"/>
                <a:gd name="connsiteX12" fmla="*/ 9793 w 43097"/>
                <a:gd name="connsiteY12" fmla="*/ 170265 h 287039"/>
                <a:gd name="connsiteX13" fmla="*/ 15013 w 43097"/>
                <a:gd name="connsiteY13" fmla="*/ 174180 h 287039"/>
                <a:gd name="connsiteX14" fmla="*/ 18269 w 43097"/>
                <a:gd name="connsiteY14" fmla="*/ 170923 h 287039"/>
                <a:gd name="connsiteX15" fmla="*/ 15659 w 43097"/>
                <a:gd name="connsiteY15" fmla="*/ 163752 h 287039"/>
                <a:gd name="connsiteX16" fmla="*/ 10440 w 43097"/>
                <a:gd name="connsiteY16" fmla="*/ 13696 h 287039"/>
                <a:gd name="connsiteX17" fmla="*/ 23489 w 43097"/>
                <a:gd name="connsiteY17" fmla="*/ 0 h 287039"/>
                <a:gd name="connsiteX18" fmla="*/ 36538 w 43097"/>
                <a:gd name="connsiteY18" fmla="*/ 13696 h 287039"/>
                <a:gd name="connsiteX19" fmla="*/ 23489 w 43097"/>
                <a:gd name="connsiteY19" fmla="*/ 26745 h 287039"/>
                <a:gd name="connsiteX20" fmla="*/ 10440 w 43097"/>
                <a:gd name="connsiteY20" fmla="*/ 13696 h 287039"/>
                <a:gd name="connsiteX21" fmla="*/ 24136 w 43097"/>
                <a:gd name="connsiteY21" fmla="*/ 158521 h 287039"/>
                <a:gd name="connsiteX22" fmla="*/ 26746 w 43097"/>
                <a:gd name="connsiteY22" fmla="*/ 157216 h 287039"/>
                <a:gd name="connsiteX23" fmla="*/ 30002 w 43097"/>
                <a:gd name="connsiteY23" fmla="*/ 150044 h 287039"/>
                <a:gd name="connsiteX24" fmla="*/ 27392 w 43097"/>
                <a:gd name="connsiteY24" fmla="*/ 147434 h 287039"/>
                <a:gd name="connsiteX25" fmla="*/ 21526 w 43097"/>
                <a:gd name="connsiteY25" fmla="*/ 150044 h 287039"/>
                <a:gd name="connsiteX26" fmla="*/ 21526 w 43097"/>
                <a:gd name="connsiteY26" fmla="*/ 150691 h 287039"/>
                <a:gd name="connsiteX27" fmla="*/ 22172 w 43097"/>
                <a:gd name="connsiteY27" fmla="*/ 157862 h 287039"/>
                <a:gd name="connsiteX28" fmla="*/ 24124 w 43097"/>
                <a:gd name="connsiteY28" fmla="*/ 158509 h 287039"/>
                <a:gd name="connsiteX29" fmla="*/ 24782 w 43097"/>
                <a:gd name="connsiteY29" fmla="*/ 171570 h 287039"/>
                <a:gd name="connsiteX30" fmla="*/ 27392 w 43097"/>
                <a:gd name="connsiteY30" fmla="*/ 176131 h 287039"/>
                <a:gd name="connsiteX31" fmla="*/ 28039 w 43097"/>
                <a:gd name="connsiteY31" fmla="*/ 176778 h 287039"/>
                <a:gd name="connsiteX32" fmla="*/ 30649 w 43097"/>
                <a:gd name="connsiteY32" fmla="*/ 175473 h 287039"/>
                <a:gd name="connsiteX33" fmla="*/ 31295 w 43097"/>
                <a:gd name="connsiteY33" fmla="*/ 170912 h 287039"/>
                <a:gd name="connsiteX34" fmla="*/ 28686 w 43097"/>
                <a:gd name="connsiteY34" fmla="*/ 168302 h 287039"/>
                <a:gd name="connsiteX35" fmla="*/ 25429 w 43097"/>
                <a:gd name="connsiteY35" fmla="*/ 170912 h 287039"/>
                <a:gd name="connsiteX36" fmla="*/ 24782 w 43097"/>
                <a:gd name="connsiteY36" fmla="*/ 171558 h 28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097" h="287039">
                  <a:moveTo>
                    <a:pt x="25441" y="287039"/>
                  </a:moveTo>
                  <a:cubicBezTo>
                    <a:pt x="11086" y="287039"/>
                    <a:pt x="7171" y="257026"/>
                    <a:pt x="7171" y="257026"/>
                  </a:cubicBezTo>
                  <a:cubicBezTo>
                    <a:pt x="1305" y="219194"/>
                    <a:pt x="0" y="137642"/>
                    <a:pt x="0" y="137642"/>
                  </a:cubicBezTo>
                  <a:cubicBezTo>
                    <a:pt x="0" y="116116"/>
                    <a:pt x="0" y="95895"/>
                    <a:pt x="647" y="75663"/>
                  </a:cubicBezTo>
                  <a:cubicBezTo>
                    <a:pt x="647" y="75663"/>
                    <a:pt x="647" y="37173"/>
                    <a:pt x="23477" y="37173"/>
                  </a:cubicBezTo>
                  <a:cubicBezTo>
                    <a:pt x="45003" y="37173"/>
                    <a:pt x="43051" y="76968"/>
                    <a:pt x="43051" y="76968"/>
                  </a:cubicBezTo>
                  <a:cubicBezTo>
                    <a:pt x="42405" y="97847"/>
                    <a:pt x="41747" y="118068"/>
                    <a:pt x="41100" y="138947"/>
                  </a:cubicBezTo>
                  <a:cubicBezTo>
                    <a:pt x="41100" y="138947"/>
                    <a:pt x="41100" y="227671"/>
                    <a:pt x="41747" y="253111"/>
                  </a:cubicBezTo>
                  <a:cubicBezTo>
                    <a:pt x="41747" y="253111"/>
                    <a:pt x="44356" y="287039"/>
                    <a:pt x="25441" y="287039"/>
                  </a:cubicBezTo>
                  <a:close/>
                  <a:moveTo>
                    <a:pt x="15659" y="163740"/>
                  </a:moveTo>
                  <a:cubicBezTo>
                    <a:pt x="13708" y="162435"/>
                    <a:pt x="12403" y="163094"/>
                    <a:pt x="11745" y="163094"/>
                  </a:cubicBezTo>
                  <a:cubicBezTo>
                    <a:pt x="9793" y="164399"/>
                    <a:pt x="9793" y="168313"/>
                    <a:pt x="9793" y="169618"/>
                  </a:cubicBezTo>
                  <a:lnTo>
                    <a:pt x="9793" y="170265"/>
                  </a:lnTo>
                  <a:cubicBezTo>
                    <a:pt x="11745" y="172875"/>
                    <a:pt x="13049" y="174180"/>
                    <a:pt x="15013" y="174180"/>
                  </a:cubicBezTo>
                  <a:cubicBezTo>
                    <a:pt x="16976" y="174180"/>
                    <a:pt x="17622" y="172875"/>
                    <a:pt x="18269" y="170923"/>
                  </a:cubicBezTo>
                  <a:cubicBezTo>
                    <a:pt x="18916" y="168313"/>
                    <a:pt x="18269" y="165057"/>
                    <a:pt x="15659" y="163752"/>
                  </a:cubicBezTo>
                  <a:close/>
                  <a:moveTo>
                    <a:pt x="10440" y="13696"/>
                  </a:moveTo>
                  <a:cubicBezTo>
                    <a:pt x="10440" y="5866"/>
                    <a:pt x="16306" y="0"/>
                    <a:pt x="23489" y="0"/>
                  </a:cubicBezTo>
                  <a:cubicBezTo>
                    <a:pt x="30672" y="0"/>
                    <a:pt x="36538" y="5866"/>
                    <a:pt x="36538" y="13696"/>
                  </a:cubicBezTo>
                  <a:cubicBezTo>
                    <a:pt x="36538" y="20867"/>
                    <a:pt x="30672" y="26745"/>
                    <a:pt x="23489" y="26745"/>
                  </a:cubicBezTo>
                  <a:cubicBezTo>
                    <a:pt x="16306" y="26745"/>
                    <a:pt x="10440" y="20879"/>
                    <a:pt x="10440" y="13696"/>
                  </a:cubicBezTo>
                  <a:close/>
                  <a:moveTo>
                    <a:pt x="24136" y="158521"/>
                  </a:moveTo>
                  <a:cubicBezTo>
                    <a:pt x="24782" y="158521"/>
                    <a:pt x="26087" y="157874"/>
                    <a:pt x="26746" y="157216"/>
                  </a:cubicBezTo>
                  <a:cubicBezTo>
                    <a:pt x="29355" y="155911"/>
                    <a:pt x="30660" y="152654"/>
                    <a:pt x="30002" y="150044"/>
                  </a:cubicBezTo>
                  <a:cubicBezTo>
                    <a:pt x="29355" y="148093"/>
                    <a:pt x="28050" y="147434"/>
                    <a:pt x="27392" y="147434"/>
                  </a:cubicBezTo>
                  <a:cubicBezTo>
                    <a:pt x="24782" y="146788"/>
                    <a:pt x="22172" y="150044"/>
                    <a:pt x="21526" y="150044"/>
                  </a:cubicBezTo>
                  <a:lnTo>
                    <a:pt x="21526" y="150691"/>
                  </a:lnTo>
                  <a:cubicBezTo>
                    <a:pt x="20879" y="154606"/>
                    <a:pt x="20879" y="156557"/>
                    <a:pt x="22172" y="157862"/>
                  </a:cubicBezTo>
                  <a:cubicBezTo>
                    <a:pt x="22819" y="158509"/>
                    <a:pt x="23477" y="158509"/>
                    <a:pt x="24124" y="158509"/>
                  </a:cubicBezTo>
                  <a:close/>
                  <a:moveTo>
                    <a:pt x="24782" y="171570"/>
                  </a:moveTo>
                  <a:cubicBezTo>
                    <a:pt x="24782" y="174827"/>
                    <a:pt x="26087" y="176131"/>
                    <a:pt x="27392" y="176131"/>
                  </a:cubicBezTo>
                  <a:cubicBezTo>
                    <a:pt x="27392" y="176778"/>
                    <a:pt x="28039" y="176778"/>
                    <a:pt x="28039" y="176778"/>
                  </a:cubicBezTo>
                  <a:cubicBezTo>
                    <a:pt x="28686" y="176778"/>
                    <a:pt x="29990" y="176131"/>
                    <a:pt x="30649" y="175473"/>
                  </a:cubicBezTo>
                  <a:cubicBezTo>
                    <a:pt x="31295" y="174168"/>
                    <a:pt x="31954" y="172217"/>
                    <a:pt x="31295" y="170912"/>
                  </a:cubicBezTo>
                  <a:cubicBezTo>
                    <a:pt x="29990" y="168960"/>
                    <a:pt x="29344" y="168302"/>
                    <a:pt x="28686" y="168302"/>
                  </a:cubicBezTo>
                  <a:cubicBezTo>
                    <a:pt x="26734" y="168302"/>
                    <a:pt x="25429" y="170253"/>
                    <a:pt x="25429" y="170912"/>
                  </a:cubicBezTo>
                  <a:lnTo>
                    <a:pt x="24782" y="171558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7" name="Vrije vorm: vorm 9456">
              <a:extLst>
                <a:ext uri="{FF2B5EF4-FFF2-40B4-BE49-F238E27FC236}">
                  <a16:creationId xmlns:a16="http://schemas.microsoft.com/office/drawing/2014/main" id="{A4F039DB-99AB-7165-82B4-FE7C2A30C06C}"/>
                </a:ext>
              </a:extLst>
            </p:cNvPr>
            <p:cNvSpPr/>
            <p:nvPr/>
          </p:nvSpPr>
          <p:spPr>
            <a:xfrm rot="291967">
              <a:off x="8620445" y="2952083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3 w 45882"/>
                <a:gd name="connsiteY30" fmla="*/ 209728 h 336942"/>
                <a:gd name="connsiteX31" fmla="*/ 34043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3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2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4" y="208423"/>
                    <a:pt x="30128" y="209728"/>
                  </a:cubicBezTo>
                  <a:lnTo>
                    <a:pt x="31433" y="209728"/>
                  </a:lnTo>
                  <a:cubicBezTo>
                    <a:pt x="32079" y="209728"/>
                    <a:pt x="33384" y="209082"/>
                    <a:pt x="34043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8" name="Vrije vorm: vorm 9457">
              <a:extLst>
                <a:ext uri="{FF2B5EF4-FFF2-40B4-BE49-F238E27FC236}">
                  <a16:creationId xmlns:a16="http://schemas.microsoft.com/office/drawing/2014/main" id="{8E50AC68-8B1D-13F5-9770-8C42F5797454}"/>
                </a:ext>
              </a:extLst>
            </p:cNvPr>
            <p:cNvSpPr/>
            <p:nvPr/>
          </p:nvSpPr>
          <p:spPr>
            <a:xfrm rot="291967">
              <a:off x="8689347" y="2957949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3 w 45882"/>
                <a:gd name="connsiteY30" fmla="*/ 209728 h 336942"/>
                <a:gd name="connsiteX31" fmla="*/ 34042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3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2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4" y="208423"/>
                    <a:pt x="30128" y="209728"/>
                  </a:cubicBezTo>
                  <a:lnTo>
                    <a:pt x="31433" y="209728"/>
                  </a:lnTo>
                  <a:cubicBezTo>
                    <a:pt x="32079" y="209728"/>
                    <a:pt x="33384" y="209082"/>
                    <a:pt x="34042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59" name="Vrije vorm: vorm 9458">
              <a:extLst>
                <a:ext uri="{FF2B5EF4-FFF2-40B4-BE49-F238E27FC236}">
                  <a16:creationId xmlns:a16="http://schemas.microsoft.com/office/drawing/2014/main" id="{B2FAAC5C-7E75-2986-25C7-261DFD256761}"/>
                </a:ext>
              </a:extLst>
            </p:cNvPr>
            <p:cNvSpPr/>
            <p:nvPr/>
          </p:nvSpPr>
          <p:spPr>
            <a:xfrm rot="291967">
              <a:off x="8750543" y="3053791"/>
              <a:ext cx="129061" cy="250040"/>
            </a:xfrm>
            <a:custGeom>
              <a:avLst/>
              <a:gdLst>
                <a:gd name="connsiteX0" fmla="*/ 43765 w 129061"/>
                <a:gd name="connsiteY0" fmla="*/ 138454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4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4 h 250040"/>
                <a:gd name="connsiteX23" fmla="*/ 20288 w 129061"/>
                <a:gd name="connsiteY23" fmla="*/ 138454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4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4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4"/>
                  </a:cubicBezTo>
                  <a:lnTo>
                    <a:pt x="20288" y="138454"/>
                  </a:lnTo>
                  <a:cubicBezTo>
                    <a:pt x="21593" y="138454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0" name="Vrije vorm: vorm 9459">
              <a:extLst>
                <a:ext uri="{FF2B5EF4-FFF2-40B4-BE49-F238E27FC236}">
                  <a16:creationId xmlns:a16="http://schemas.microsoft.com/office/drawing/2014/main" id="{4F7A13BF-720F-2130-6C6F-25C499231EAF}"/>
                </a:ext>
              </a:extLst>
            </p:cNvPr>
            <p:cNvSpPr/>
            <p:nvPr/>
          </p:nvSpPr>
          <p:spPr>
            <a:xfrm rot="291967">
              <a:off x="8894846" y="3067047"/>
              <a:ext cx="154222" cy="250213"/>
            </a:xfrm>
            <a:custGeom>
              <a:avLst/>
              <a:gdLst>
                <a:gd name="connsiteX0" fmla="*/ 106993 w 154222"/>
                <a:gd name="connsiteY0" fmla="*/ 27645 h 250213"/>
                <a:gd name="connsiteX1" fmla="*/ 41100 w 154222"/>
                <a:gd name="connsiteY1" fmla="*/ 226619 h 250213"/>
                <a:gd name="connsiteX2" fmla="*/ 25440 w 154222"/>
                <a:gd name="connsiteY2" fmla="*/ 250108 h 250213"/>
                <a:gd name="connsiteX3" fmla="*/ 7171 w 154222"/>
                <a:gd name="connsiteY3" fmla="*/ 220094 h 250213"/>
                <a:gd name="connsiteX4" fmla="*/ 0 w 154222"/>
                <a:gd name="connsiteY4" fmla="*/ 100710 h 250213"/>
                <a:gd name="connsiteX5" fmla="*/ 1952 w 154222"/>
                <a:gd name="connsiteY5" fmla="*/ 42000 h 250213"/>
                <a:gd name="connsiteX6" fmla="*/ 25440 w 154222"/>
                <a:gd name="connsiteY6" fmla="*/ 253 h 250213"/>
                <a:gd name="connsiteX7" fmla="*/ 43710 w 154222"/>
                <a:gd name="connsiteY7" fmla="*/ 51792 h 250213"/>
                <a:gd name="connsiteX8" fmla="*/ 41100 w 154222"/>
                <a:gd name="connsiteY8" fmla="*/ 104637 h 250213"/>
                <a:gd name="connsiteX9" fmla="*/ 41100 w 154222"/>
                <a:gd name="connsiteY9" fmla="*/ 150298 h 250213"/>
                <a:gd name="connsiteX10" fmla="*/ 110250 w 154222"/>
                <a:gd name="connsiteY10" fmla="*/ 253 h 250213"/>
                <a:gd name="connsiteX11" fmla="*/ 153960 w 154222"/>
                <a:gd name="connsiteY11" fmla="*/ 92234 h 250213"/>
                <a:gd name="connsiteX12" fmla="*/ 151350 w 154222"/>
                <a:gd name="connsiteY12" fmla="*/ 218789 h 250213"/>
                <a:gd name="connsiteX13" fmla="*/ 135691 w 154222"/>
                <a:gd name="connsiteY13" fmla="*/ 250108 h 250213"/>
                <a:gd name="connsiteX14" fmla="*/ 110250 w 154222"/>
                <a:gd name="connsiteY14" fmla="*/ 197922 h 250213"/>
                <a:gd name="connsiteX15" fmla="*/ 106993 w 154222"/>
                <a:gd name="connsiteY15" fmla="*/ 27657 h 250213"/>
                <a:gd name="connsiteX16" fmla="*/ 14354 w 154222"/>
                <a:gd name="connsiteY16" fmla="*/ 116369 h 250213"/>
                <a:gd name="connsiteX17" fmla="*/ 11744 w 154222"/>
                <a:gd name="connsiteY17" fmla="*/ 114418 h 250213"/>
                <a:gd name="connsiteX18" fmla="*/ 8488 w 154222"/>
                <a:gd name="connsiteY18" fmla="*/ 117028 h 250213"/>
                <a:gd name="connsiteX19" fmla="*/ 8488 w 154222"/>
                <a:gd name="connsiteY19" fmla="*/ 117674 h 250213"/>
                <a:gd name="connsiteX20" fmla="*/ 10439 w 154222"/>
                <a:gd name="connsiteY20" fmla="*/ 122236 h 250213"/>
                <a:gd name="connsiteX21" fmla="*/ 11086 w 154222"/>
                <a:gd name="connsiteY21" fmla="*/ 122236 h 250213"/>
                <a:gd name="connsiteX22" fmla="*/ 13696 w 154222"/>
                <a:gd name="connsiteY22" fmla="*/ 121589 h 250213"/>
                <a:gd name="connsiteX23" fmla="*/ 14343 w 154222"/>
                <a:gd name="connsiteY23" fmla="*/ 116369 h 250213"/>
                <a:gd name="connsiteX24" fmla="*/ 31319 w 154222"/>
                <a:gd name="connsiteY24" fmla="*/ 107893 h 250213"/>
                <a:gd name="connsiteX25" fmla="*/ 27404 w 154222"/>
                <a:gd name="connsiteY25" fmla="*/ 103978 h 250213"/>
                <a:gd name="connsiteX26" fmla="*/ 19574 w 154222"/>
                <a:gd name="connsiteY26" fmla="*/ 105930 h 250213"/>
                <a:gd name="connsiteX27" fmla="*/ 18927 w 154222"/>
                <a:gd name="connsiteY27" fmla="*/ 107882 h 250213"/>
                <a:gd name="connsiteX28" fmla="*/ 25452 w 154222"/>
                <a:gd name="connsiteY28" fmla="*/ 115053 h 250213"/>
                <a:gd name="connsiteX29" fmla="*/ 26757 w 154222"/>
                <a:gd name="connsiteY29" fmla="*/ 115053 h 250213"/>
                <a:gd name="connsiteX30" fmla="*/ 30014 w 154222"/>
                <a:gd name="connsiteY30" fmla="*/ 113748 h 250213"/>
                <a:gd name="connsiteX31" fmla="*/ 31319 w 154222"/>
                <a:gd name="connsiteY31" fmla="*/ 107882 h 250213"/>
                <a:gd name="connsiteX32" fmla="*/ 24794 w 154222"/>
                <a:gd name="connsiteY32" fmla="*/ 123552 h 250213"/>
                <a:gd name="connsiteX33" fmla="*/ 20879 w 154222"/>
                <a:gd name="connsiteY33" fmla="*/ 123552 h 250213"/>
                <a:gd name="connsiteX34" fmla="*/ 18927 w 154222"/>
                <a:gd name="connsiteY34" fmla="*/ 129419 h 250213"/>
                <a:gd name="connsiteX35" fmla="*/ 18927 w 154222"/>
                <a:gd name="connsiteY35" fmla="*/ 130065 h 250213"/>
                <a:gd name="connsiteX36" fmla="*/ 24147 w 154222"/>
                <a:gd name="connsiteY36" fmla="*/ 134627 h 250213"/>
                <a:gd name="connsiteX37" fmla="*/ 27404 w 154222"/>
                <a:gd name="connsiteY37" fmla="*/ 130712 h 250213"/>
                <a:gd name="connsiteX38" fmla="*/ 24794 w 154222"/>
                <a:gd name="connsiteY38" fmla="*/ 123541 h 250213"/>
                <a:gd name="connsiteX39" fmla="*/ 124604 w 154222"/>
                <a:gd name="connsiteY39" fmla="*/ 123552 h 250213"/>
                <a:gd name="connsiteX40" fmla="*/ 126556 w 154222"/>
                <a:gd name="connsiteY40" fmla="*/ 128772 h 250213"/>
                <a:gd name="connsiteX41" fmla="*/ 127861 w 154222"/>
                <a:gd name="connsiteY41" fmla="*/ 128772 h 250213"/>
                <a:gd name="connsiteX42" fmla="*/ 129812 w 154222"/>
                <a:gd name="connsiteY42" fmla="*/ 127467 h 250213"/>
                <a:gd name="connsiteX43" fmla="*/ 130459 w 154222"/>
                <a:gd name="connsiteY43" fmla="*/ 122906 h 250213"/>
                <a:gd name="connsiteX44" fmla="*/ 127849 w 154222"/>
                <a:gd name="connsiteY44" fmla="*/ 120954 h 250213"/>
                <a:gd name="connsiteX45" fmla="*/ 124593 w 154222"/>
                <a:gd name="connsiteY45" fmla="*/ 122906 h 250213"/>
                <a:gd name="connsiteX46" fmla="*/ 124593 w 154222"/>
                <a:gd name="connsiteY46" fmla="*/ 123552 h 250213"/>
                <a:gd name="connsiteX47" fmla="*/ 132434 w 154222"/>
                <a:gd name="connsiteY47" fmla="*/ 133992 h 250213"/>
                <a:gd name="connsiteX48" fmla="*/ 135044 w 154222"/>
                <a:gd name="connsiteY48" fmla="*/ 140516 h 250213"/>
                <a:gd name="connsiteX49" fmla="*/ 135691 w 154222"/>
                <a:gd name="connsiteY49" fmla="*/ 140516 h 250213"/>
                <a:gd name="connsiteX50" fmla="*/ 138947 w 154222"/>
                <a:gd name="connsiteY50" fmla="*/ 138565 h 250213"/>
                <a:gd name="connsiteX51" fmla="*/ 140252 w 154222"/>
                <a:gd name="connsiteY51" fmla="*/ 131393 h 250213"/>
                <a:gd name="connsiteX52" fmla="*/ 136996 w 154222"/>
                <a:gd name="connsiteY52" fmla="*/ 128784 h 250213"/>
                <a:gd name="connsiteX53" fmla="*/ 132434 w 154222"/>
                <a:gd name="connsiteY53" fmla="*/ 133345 h 250213"/>
                <a:gd name="connsiteX54" fmla="*/ 132434 w 154222"/>
                <a:gd name="connsiteY54" fmla="*/ 133992 h 250213"/>
                <a:gd name="connsiteX55" fmla="*/ 135691 w 154222"/>
                <a:gd name="connsiteY55" fmla="*/ 113771 h 250213"/>
                <a:gd name="connsiteX56" fmla="*/ 139605 w 154222"/>
                <a:gd name="connsiteY56" fmla="*/ 121601 h 250213"/>
                <a:gd name="connsiteX57" fmla="*/ 140910 w 154222"/>
                <a:gd name="connsiteY57" fmla="*/ 121601 h 250213"/>
                <a:gd name="connsiteX58" fmla="*/ 142862 w 154222"/>
                <a:gd name="connsiteY58" fmla="*/ 120954 h 250213"/>
                <a:gd name="connsiteX59" fmla="*/ 144167 w 154222"/>
                <a:gd name="connsiteY59" fmla="*/ 113783 h 250213"/>
                <a:gd name="connsiteX60" fmla="*/ 140910 w 154222"/>
                <a:gd name="connsiteY60" fmla="*/ 110526 h 250213"/>
                <a:gd name="connsiteX61" fmla="*/ 135691 w 154222"/>
                <a:gd name="connsiteY61" fmla="*/ 113136 h 250213"/>
                <a:gd name="connsiteX62" fmla="*/ 135691 w 154222"/>
                <a:gd name="connsiteY62" fmla="*/ 113783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4222" h="250213">
                  <a:moveTo>
                    <a:pt x="106993" y="27645"/>
                  </a:moveTo>
                  <a:cubicBezTo>
                    <a:pt x="94602" y="26999"/>
                    <a:pt x="56112" y="135943"/>
                    <a:pt x="41100" y="226619"/>
                  </a:cubicBezTo>
                  <a:cubicBezTo>
                    <a:pt x="40453" y="237058"/>
                    <a:pt x="37185" y="250108"/>
                    <a:pt x="25440" y="250108"/>
                  </a:cubicBezTo>
                  <a:cubicBezTo>
                    <a:pt x="10439" y="250108"/>
                    <a:pt x="7171" y="220094"/>
                    <a:pt x="7171" y="220094"/>
                  </a:cubicBezTo>
                  <a:cubicBezTo>
                    <a:pt x="1305" y="182263"/>
                    <a:pt x="0" y="100710"/>
                    <a:pt x="0" y="100710"/>
                  </a:cubicBezTo>
                  <a:cubicBezTo>
                    <a:pt x="0" y="100710"/>
                    <a:pt x="0" y="67440"/>
                    <a:pt x="1952" y="42000"/>
                  </a:cubicBezTo>
                  <a:cubicBezTo>
                    <a:pt x="1952" y="42000"/>
                    <a:pt x="4561" y="253"/>
                    <a:pt x="25440" y="253"/>
                  </a:cubicBezTo>
                  <a:cubicBezTo>
                    <a:pt x="47624" y="-393"/>
                    <a:pt x="44356" y="40695"/>
                    <a:pt x="43710" y="51792"/>
                  </a:cubicBezTo>
                  <a:cubicBezTo>
                    <a:pt x="42405" y="68757"/>
                    <a:pt x="42405" y="84416"/>
                    <a:pt x="41100" y="104637"/>
                  </a:cubicBezTo>
                  <a:lnTo>
                    <a:pt x="41100" y="150298"/>
                  </a:lnTo>
                  <a:cubicBezTo>
                    <a:pt x="56101" y="92234"/>
                    <a:pt x="82846" y="3521"/>
                    <a:pt x="110250" y="253"/>
                  </a:cubicBezTo>
                  <a:cubicBezTo>
                    <a:pt x="153301" y="-4308"/>
                    <a:pt x="155265" y="53744"/>
                    <a:pt x="153960" y="92234"/>
                  </a:cubicBezTo>
                  <a:cubicBezTo>
                    <a:pt x="152655" y="125504"/>
                    <a:pt x="152008" y="199874"/>
                    <a:pt x="151350" y="218789"/>
                  </a:cubicBezTo>
                  <a:cubicBezTo>
                    <a:pt x="151350" y="234449"/>
                    <a:pt x="147435" y="248803"/>
                    <a:pt x="135691" y="250108"/>
                  </a:cubicBezTo>
                  <a:cubicBezTo>
                    <a:pt x="124604" y="251413"/>
                    <a:pt x="112202" y="240973"/>
                    <a:pt x="110250" y="197922"/>
                  </a:cubicBezTo>
                  <a:cubicBezTo>
                    <a:pt x="108298" y="138553"/>
                    <a:pt x="121336" y="27657"/>
                    <a:pt x="106993" y="27657"/>
                  </a:cubicBezTo>
                  <a:close/>
                  <a:moveTo>
                    <a:pt x="14354" y="116369"/>
                  </a:moveTo>
                  <a:cubicBezTo>
                    <a:pt x="13708" y="115064"/>
                    <a:pt x="12403" y="114418"/>
                    <a:pt x="11744" y="114418"/>
                  </a:cubicBezTo>
                  <a:cubicBezTo>
                    <a:pt x="9793" y="114418"/>
                    <a:pt x="9134" y="116369"/>
                    <a:pt x="8488" y="117028"/>
                  </a:cubicBezTo>
                  <a:lnTo>
                    <a:pt x="8488" y="117674"/>
                  </a:lnTo>
                  <a:cubicBezTo>
                    <a:pt x="8488" y="120931"/>
                    <a:pt x="9793" y="122236"/>
                    <a:pt x="10439" y="122236"/>
                  </a:cubicBezTo>
                  <a:lnTo>
                    <a:pt x="11086" y="122236"/>
                  </a:lnTo>
                  <a:cubicBezTo>
                    <a:pt x="12391" y="122236"/>
                    <a:pt x="13038" y="122236"/>
                    <a:pt x="13696" y="121589"/>
                  </a:cubicBezTo>
                  <a:cubicBezTo>
                    <a:pt x="15001" y="120284"/>
                    <a:pt x="15001" y="118333"/>
                    <a:pt x="14343" y="116369"/>
                  </a:cubicBezTo>
                  <a:close/>
                  <a:moveTo>
                    <a:pt x="31319" y="107893"/>
                  </a:moveTo>
                  <a:cubicBezTo>
                    <a:pt x="30014" y="105941"/>
                    <a:pt x="28709" y="104637"/>
                    <a:pt x="27404" y="103978"/>
                  </a:cubicBezTo>
                  <a:cubicBezTo>
                    <a:pt x="24147" y="102673"/>
                    <a:pt x="20232" y="105930"/>
                    <a:pt x="19574" y="105930"/>
                  </a:cubicBezTo>
                  <a:cubicBezTo>
                    <a:pt x="19574" y="106577"/>
                    <a:pt x="18927" y="107235"/>
                    <a:pt x="18927" y="107882"/>
                  </a:cubicBezTo>
                  <a:cubicBezTo>
                    <a:pt x="20232" y="111796"/>
                    <a:pt x="22184" y="114406"/>
                    <a:pt x="25452" y="115053"/>
                  </a:cubicBezTo>
                  <a:lnTo>
                    <a:pt x="26757" y="115053"/>
                  </a:lnTo>
                  <a:cubicBezTo>
                    <a:pt x="28062" y="115053"/>
                    <a:pt x="29367" y="114406"/>
                    <a:pt x="30014" y="113748"/>
                  </a:cubicBezTo>
                  <a:cubicBezTo>
                    <a:pt x="31319" y="111796"/>
                    <a:pt x="31965" y="109833"/>
                    <a:pt x="31319" y="107882"/>
                  </a:cubicBezTo>
                  <a:close/>
                  <a:moveTo>
                    <a:pt x="24794" y="123552"/>
                  </a:moveTo>
                  <a:cubicBezTo>
                    <a:pt x="22842" y="122906"/>
                    <a:pt x="21537" y="122906"/>
                    <a:pt x="20879" y="123552"/>
                  </a:cubicBezTo>
                  <a:cubicBezTo>
                    <a:pt x="18927" y="124857"/>
                    <a:pt x="18927" y="128114"/>
                    <a:pt x="18927" y="129419"/>
                  </a:cubicBezTo>
                  <a:lnTo>
                    <a:pt x="18927" y="130065"/>
                  </a:lnTo>
                  <a:cubicBezTo>
                    <a:pt x="20232" y="133322"/>
                    <a:pt x="22184" y="134627"/>
                    <a:pt x="24147" y="134627"/>
                  </a:cubicBezTo>
                  <a:cubicBezTo>
                    <a:pt x="25452" y="133980"/>
                    <a:pt x="26757" y="132675"/>
                    <a:pt x="27404" y="130712"/>
                  </a:cubicBezTo>
                  <a:cubicBezTo>
                    <a:pt x="28050" y="128760"/>
                    <a:pt x="26757" y="124846"/>
                    <a:pt x="24794" y="123541"/>
                  </a:cubicBezTo>
                  <a:close/>
                  <a:moveTo>
                    <a:pt x="124604" y="123552"/>
                  </a:moveTo>
                  <a:cubicBezTo>
                    <a:pt x="124604" y="127467"/>
                    <a:pt x="125909" y="128114"/>
                    <a:pt x="126556" y="128772"/>
                  </a:cubicBezTo>
                  <a:lnTo>
                    <a:pt x="127861" y="128772"/>
                  </a:lnTo>
                  <a:cubicBezTo>
                    <a:pt x="128508" y="128772"/>
                    <a:pt x="129166" y="128125"/>
                    <a:pt x="129812" y="127467"/>
                  </a:cubicBezTo>
                  <a:cubicBezTo>
                    <a:pt x="131117" y="126820"/>
                    <a:pt x="131764" y="124857"/>
                    <a:pt x="130459" y="122906"/>
                  </a:cubicBezTo>
                  <a:cubicBezTo>
                    <a:pt x="129812" y="120954"/>
                    <a:pt x="128508" y="120954"/>
                    <a:pt x="127849" y="120954"/>
                  </a:cubicBezTo>
                  <a:cubicBezTo>
                    <a:pt x="125898" y="120954"/>
                    <a:pt x="125239" y="122906"/>
                    <a:pt x="124593" y="122906"/>
                  </a:cubicBezTo>
                  <a:lnTo>
                    <a:pt x="124593" y="123552"/>
                  </a:lnTo>
                  <a:close/>
                  <a:moveTo>
                    <a:pt x="132434" y="133992"/>
                  </a:moveTo>
                  <a:cubicBezTo>
                    <a:pt x="132434" y="137248"/>
                    <a:pt x="133081" y="139858"/>
                    <a:pt x="135044" y="140516"/>
                  </a:cubicBezTo>
                  <a:lnTo>
                    <a:pt x="135691" y="140516"/>
                  </a:lnTo>
                  <a:cubicBezTo>
                    <a:pt x="136996" y="140516"/>
                    <a:pt x="138300" y="139870"/>
                    <a:pt x="138947" y="138565"/>
                  </a:cubicBezTo>
                  <a:cubicBezTo>
                    <a:pt x="140899" y="136613"/>
                    <a:pt x="141557" y="133345"/>
                    <a:pt x="140252" y="131393"/>
                  </a:cubicBezTo>
                  <a:cubicBezTo>
                    <a:pt x="138947" y="128784"/>
                    <a:pt x="137642" y="128784"/>
                    <a:pt x="136996" y="128784"/>
                  </a:cubicBezTo>
                  <a:cubicBezTo>
                    <a:pt x="134386" y="128784"/>
                    <a:pt x="133081" y="132040"/>
                    <a:pt x="132434" y="133345"/>
                  </a:cubicBezTo>
                  <a:lnTo>
                    <a:pt x="132434" y="133992"/>
                  </a:lnTo>
                  <a:close/>
                  <a:moveTo>
                    <a:pt x="135691" y="113771"/>
                  </a:moveTo>
                  <a:cubicBezTo>
                    <a:pt x="136337" y="118333"/>
                    <a:pt x="137642" y="120942"/>
                    <a:pt x="139605" y="121601"/>
                  </a:cubicBezTo>
                  <a:lnTo>
                    <a:pt x="140910" y="121601"/>
                  </a:lnTo>
                  <a:cubicBezTo>
                    <a:pt x="141557" y="121601"/>
                    <a:pt x="142215" y="121601"/>
                    <a:pt x="142862" y="120954"/>
                  </a:cubicBezTo>
                  <a:cubicBezTo>
                    <a:pt x="144167" y="119649"/>
                    <a:pt x="145472" y="117039"/>
                    <a:pt x="144167" y="113783"/>
                  </a:cubicBezTo>
                  <a:cubicBezTo>
                    <a:pt x="143520" y="111831"/>
                    <a:pt x="142862" y="110526"/>
                    <a:pt x="140910" y="110526"/>
                  </a:cubicBezTo>
                  <a:cubicBezTo>
                    <a:pt x="138300" y="109879"/>
                    <a:pt x="136349" y="112478"/>
                    <a:pt x="135691" y="113136"/>
                  </a:cubicBezTo>
                  <a:lnTo>
                    <a:pt x="135691" y="113783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1" name="Vrije vorm: vorm 9460">
              <a:extLst>
                <a:ext uri="{FF2B5EF4-FFF2-40B4-BE49-F238E27FC236}">
                  <a16:creationId xmlns:a16="http://schemas.microsoft.com/office/drawing/2014/main" id="{9D8848D1-A489-E6FC-E2E3-623CE77888E1}"/>
                </a:ext>
              </a:extLst>
            </p:cNvPr>
            <p:cNvSpPr/>
            <p:nvPr/>
          </p:nvSpPr>
          <p:spPr>
            <a:xfrm rot="291967">
              <a:off x="9201947" y="3094404"/>
              <a:ext cx="178029" cy="250831"/>
            </a:xfrm>
            <a:custGeom>
              <a:avLst/>
              <a:gdLst>
                <a:gd name="connsiteX0" fmla="*/ 177716 w 178029"/>
                <a:gd name="connsiteY0" fmla="*/ 16363 h 250831"/>
                <a:gd name="connsiteX1" fmla="*/ 171850 w 178029"/>
                <a:gd name="connsiteY1" fmla="*/ 151407 h 250831"/>
                <a:gd name="connsiteX2" fmla="*/ 115091 w 178029"/>
                <a:gd name="connsiteY2" fmla="*/ 246655 h 250831"/>
                <a:gd name="connsiteX3" fmla="*/ 88345 w 178029"/>
                <a:gd name="connsiteY3" fmla="*/ 169029 h 250831"/>
                <a:gd name="connsiteX4" fmla="*/ 72686 w 178029"/>
                <a:gd name="connsiteY4" fmla="*/ 238179 h 250831"/>
                <a:gd name="connsiteX5" fmla="*/ 41368 w 178029"/>
                <a:gd name="connsiteY5" fmla="*/ 248619 h 250831"/>
                <a:gd name="connsiteX6" fmla="*/ 268 w 178029"/>
                <a:gd name="connsiteY6" fmla="*/ 40511 h 250831"/>
                <a:gd name="connsiteX7" fmla="*/ 24403 w 178029"/>
                <a:gd name="connsiteY7" fmla="*/ 69 h 250831"/>
                <a:gd name="connsiteX8" fmla="*/ 47234 w 178029"/>
                <a:gd name="connsiteY8" fmla="*/ 47035 h 250831"/>
                <a:gd name="connsiteX9" fmla="*/ 59625 w 178029"/>
                <a:gd name="connsiteY9" fmla="*/ 219263 h 250831"/>
                <a:gd name="connsiteX10" fmla="*/ 82456 w 178029"/>
                <a:gd name="connsiteY10" fmla="*/ 96623 h 250831"/>
                <a:gd name="connsiteX11" fmla="*/ 96152 w 178029"/>
                <a:gd name="connsiteY11" fmla="*/ 69877 h 250831"/>
                <a:gd name="connsiteX12" fmla="*/ 113116 w 178029"/>
                <a:gd name="connsiteY12" fmla="*/ 99233 h 250831"/>
                <a:gd name="connsiteX13" fmla="*/ 132690 w 178029"/>
                <a:gd name="connsiteY13" fmla="*/ 223178 h 250831"/>
                <a:gd name="connsiteX14" fmla="*/ 160741 w 178029"/>
                <a:gd name="connsiteY14" fmla="*/ 15728 h 250831"/>
                <a:gd name="connsiteX15" fmla="*/ 167912 w 178029"/>
                <a:gd name="connsiteY15" fmla="*/ 69 h 250831"/>
                <a:gd name="connsiteX16" fmla="*/ 177693 w 178029"/>
                <a:gd name="connsiteY16" fmla="*/ 16375 h 250831"/>
                <a:gd name="connsiteX17" fmla="*/ 19842 w 178029"/>
                <a:gd name="connsiteY17" fmla="*/ 117479 h 250831"/>
                <a:gd name="connsiteX18" fmla="*/ 20489 w 178029"/>
                <a:gd name="connsiteY18" fmla="*/ 111612 h 250831"/>
                <a:gd name="connsiteX19" fmla="*/ 16574 w 178029"/>
                <a:gd name="connsiteY19" fmla="*/ 107697 h 250831"/>
                <a:gd name="connsiteX20" fmla="*/ 9402 w 178029"/>
                <a:gd name="connsiteY20" fmla="*/ 110307 h 250831"/>
                <a:gd name="connsiteX21" fmla="*/ 8756 w 178029"/>
                <a:gd name="connsiteY21" fmla="*/ 111612 h 250831"/>
                <a:gd name="connsiteX22" fmla="*/ 14622 w 178029"/>
                <a:gd name="connsiteY22" fmla="*/ 119442 h 250831"/>
                <a:gd name="connsiteX23" fmla="*/ 15927 w 178029"/>
                <a:gd name="connsiteY23" fmla="*/ 119442 h 250831"/>
                <a:gd name="connsiteX24" fmla="*/ 19842 w 178029"/>
                <a:gd name="connsiteY24" fmla="*/ 117490 h 250831"/>
                <a:gd name="connsiteX25" fmla="*/ 26367 w 178029"/>
                <a:gd name="connsiteY25" fmla="*/ 134443 h 250831"/>
                <a:gd name="connsiteX26" fmla="*/ 23757 w 178029"/>
                <a:gd name="connsiteY26" fmla="*/ 132491 h 250831"/>
                <a:gd name="connsiteX27" fmla="*/ 20500 w 178029"/>
                <a:gd name="connsiteY27" fmla="*/ 134443 h 250831"/>
                <a:gd name="connsiteX28" fmla="*/ 20500 w 178029"/>
                <a:gd name="connsiteY28" fmla="*/ 135089 h 250831"/>
                <a:gd name="connsiteX29" fmla="*/ 22452 w 178029"/>
                <a:gd name="connsiteY29" fmla="*/ 140309 h 250831"/>
                <a:gd name="connsiteX30" fmla="*/ 23757 w 178029"/>
                <a:gd name="connsiteY30" fmla="*/ 140309 h 250831"/>
                <a:gd name="connsiteX31" fmla="*/ 25708 w 178029"/>
                <a:gd name="connsiteY31" fmla="*/ 139004 h 250831"/>
                <a:gd name="connsiteX32" fmla="*/ 26355 w 178029"/>
                <a:gd name="connsiteY32" fmla="*/ 134443 h 250831"/>
                <a:gd name="connsiteX33" fmla="*/ 32891 w 178029"/>
                <a:gd name="connsiteY33" fmla="*/ 119442 h 250831"/>
                <a:gd name="connsiteX34" fmla="*/ 29635 w 178029"/>
                <a:gd name="connsiteY34" fmla="*/ 117490 h 250831"/>
                <a:gd name="connsiteX35" fmla="*/ 25073 w 178029"/>
                <a:gd name="connsiteY35" fmla="*/ 122052 h 250831"/>
                <a:gd name="connsiteX36" fmla="*/ 25073 w 178029"/>
                <a:gd name="connsiteY36" fmla="*/ 122698 h 250831"/>
                <a:gd name="connsiteX37" fmla="*/ 27683 w 178029"/>
                <a:gd name="connsiteY37" fmla="*/ 129223 h 250831"/>
                <a:gd name="connsiteX38" fmla="*/ 28330 w 178029"/>
                <a:gd name="connsiteY38" fmla="*/ 129223 h 250831"/>
                <a:gd name="connsiteX39" fmla="*/ 31586 w 178029"/>
                <a:gd name="connsiteY39" fmla="*/ 127271 h 250831"/>
                <a:gd name="connsiteX40" fmla="*/ 32891 w 178029"/>
                <a:gd name="connsiteY40" fmla="*/ 119442 h 250831"/>
                <a:gd name="connsiteX41" fmla="*/ 91602 w 178029"/>
                <a:gd name="connsiteY41" fmla="*/ 118137 h 250831"/>
                <a:gd name="connsiteX42" fmla="*/ 94859 w 178029"/>
                <a:gd name="connsiteY42" fmla="*/ 119442 h 250831"/>
                <a:gd name="connsiteX43" fmla="*/ 96810 w 178029"/>
                <a:gd name="connsiteY43" fmla="*/ 118795 h 250831"/>
                <a:gd name="connsiteX44" fmla="*/ 97457 w 178029"/>
                <a:gd name="connsiteY44" fmla="*/ 115538 h 250831"/>
                <a:gd name="connsiteX45" fmla="*/ 93542 w 178029"/>
                <a:gd name="connsiteY45" fmla="*/ 112282 h 250831"/>
                <a:gd name="connsiteX46" fmla="*/ 90932 w 178029"/>
                <a:gd name="connsiteY46" fmla="*/ 113587 h 250831"/>
                <a:gd name="connsiteX47" fmla="*/ 90932 w 178029"/>
                <a:gd name="connsiteY47" fmla="*/ 117502 h 250831"/>
                <a:gd name="connsiteX48" fmla="*/ 91579 w 178029"/>
                <a:gd name="connsiteY48" fmla="*/ 118148 h 250831"/>
                <a:gd name="connsiteX49" fmla="*/ 104651 w 178029"/>
                <a:gd name="connsiteY49" fmla="*/ 127918 h 250831"/>
                <a:gd name="connsiteX50" fmla="*/ 97480 w 178029"/>
                <a:gd name="connsiteY50" fmla="*/ 124661 h 250831"/>
                <a:gd name="connsiteX51" fmla="*/ 96175 w 178029"/>
                <a:gd name="connsiteY51" fmla="*/ 125308 h 250831"/>
                <a:gd name="connsiteX52" fmla="*/ 95528 w 178029"/>
                <a:gd name="connsiteY52" fmla="*/ 134443 h 250831"/>
                <a:gd name="connsiteX53" fmla="*/ 99443 w 178029"/>
                <a:gd name="connsiteY53" fmla="*/ 137053 h 250831"/>
                <a:gd name="connsiteX54" fmla="*/ 100090 w 178029"/>
                <a:gd name="connsiteY54" fmla="*/ 137053 h 250831"/>
                <a:gd name="connsiteX55" fmla="*/ 104651 w 178029"/>
                <a:gd name="connsiteY55" fmla="*/ 133138 h 250831"/>
                <a:gd name="connsiteX56" fmla="*/ 104651 w 178029"/>
                <a:gd name="connsiteY56" fmla="*/ 127918 h 25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78029" h="250831">
                  <a:moveTo>
                    <a:pt x="177716" y="16363"/>
                  </a:moveTo>
                  <a:cubicBezTo>
                    <a:pt x="179668" y="72464"/>
                    <a:pt x="171850" y="151407"/>
                    <a:pt x="171850" y="151407"/>
                  </a:cubicBezTo>
                  <a:cubicBezTo>
                    <a:pt x="158801" y="281230"/>
                    <a:pt x="115091" y="246655"/>
                    <a:pt x="115091" y="246655"/>
                  </a:cubicBezTo>
                  <a:cubicBezTo>
                    <a:pt x="91602" y="234264"/>
                    <a:pt x="88345" y="169029"/>
                    <a:pt x="88345" y="169029"/>
                  </a:cubicBezTo>
                  <a:cubicBezTo>
                    <a:pt x="88992" y="184030"/>
                    <a:pt x="83126" y="221873"/>
                    <a:pt x="72686" y="238179"/>
                  </a:cubicBezTo>
                  <a:cubicBezTo>
                    <a:pt x="61600" y="255790"/>
                    <a:pt x="41368" y="248619"/>
                    <a:pt x="41368" y="248619"/>
                  </a:cubicBezTo>
                  <a:cubicBezTo>
                    <a:pt x="926" y="238179"/>
                    <a:pt x="-1037" y="103794"/>
                    <a:pt x="268" y="40511"/>
                  </a:cubicBezTo>
                  <a:cubicBezTo>
                    <a:pt x="268" y="40511"/>
                    <a:pt x="268" y="1374"/>
                    <a:pt x="24403" y="69"/>
                  </a:cubicBezTo>
                  <a:cubicBezTo>
                    <a:pt x="52454" y="-1883"/>
                    <a:pt x="47234" y="47035"/>
                    <a:pt x="47234" y="47035"/>
                  </a:cubicBezTo>
                  <a:cubicBezTo>
                    <a:pt x="45282" y="83573"/>
                    <a:pt x="38758" y="220568"/>
                    <a:pt x="59625" y="219263"/>
                  </a:cubicBezTo>
                  <a:cubicBezTo>
                    <a:pt x="59625" y="219263"/>
                    <a:pt x="79199" y="213397"/>
                    <a:pt x="82456" y="96623"/>
                  </a:cubicBezTo>
                  <a:cubicBezTo>
                    <a:pt x="82456" y="96623"/>
                    <a:pt x="81809" y="71182"/>
                    <a:pt x="96152" y="69877"/>
                  </a:cubicBezTo>
                  <a:cubicBezTo>
                    <a:pt x="115068" y="67926"/>
                    <a:pt x="113116" y="99233"/>
                    <a:pt x="113116" y="99233"/>
                  </a:cubicBezTo>
                  <a:cubicBezTo>
                    <a:pt x="113116" y="124673"/>
                    <a:pt x="112469" y="220568"/>
                    <a:pt x="132690" y="223178"/>
                  </a:cubicBezTo>
                  <a:cubicBezTo>
                    <a:pt x="155521" y="225788"/>
                    <a:pt x="160094" y="75744"/>
                    <a:pt x="160741" y="15728"/>
                  </a:cubicBezTo>
                  <a:cubicBezTo>
                    <a:pt x="160741" y="15728"/>
                    <a:pt x="160094" y="727"/>
                    <a:pt x="167912" y="69"/>
                  </a:cubicBezTo>
                  <a:cubicBezTo>
                    <a:pt x="178351" y="-1236"/>
                    <a:pt x="177693" y="16375"/>
                    <a:pt x="177693" y="16375"/>
                  </a:cubicBezTo>
                  <a:close/>
                  <a:moveTo>
                    <a:pt x="19842" y="117479"/>
                  </a:moveTo>
                  <a:cubicBezTo>
                    <a:pt x="21147" y="116174"/>
                    <a:pt x="21147" y="114222"/>
                    <a:pt x="20489" y="111612"/>
                  </a:cubicBezTo>
                  <a:cubicBezTo>
                    <a:pt x="19842" y="109660"/>
                    <a:pt x="18537" y="108356"/>
                    <a:pt x="16574" y="107697"/>
                  </a:cubicBezTo>
                  <a:cubicBezTo>
                    <a:pt x="13317" y="107051"/>
                    <a:pt x="9402" y="110307"/>
                    <a:pt x="9402" y="110307"/>
                  </a:cubicBezTo>
                  <a:cubicBezTo>
                    <a:pt x="8756" y="110307"/>
                    <a:pt x="8756" y="110954"/>
                    <a:pt x="8756" y="111612"/>
                  </a:cubicBezTo>
                  <a:cubicBezTo>
                    <a:pt x="9402" y="115527"/>
                    <a:pt x="12012" y="118783"/>
                    <a:pt x="14622" y="119442"/>
                  </a:cubicBezTo>
                  <a:lnTo>
                    <a:pt x="15927" y="119442"/>
                  </a:lnTo>
                  <a:cubicBezTo>
                    <a:pt x="17232" y="119442"/>
                    <a:pt x="18537" y="118795"/>
                    <a:pt x="19842" y="117490"/>
                  </a:cubicBezTo>
                  <a:close/>
                  <a:moveTo>
                    <a:pt x="26367" y="134443"/>
                  </a:moveTo>
                  <a:cubicBezTo>
                    <a:pt x="25720" y="132491"/>
                    <a:pt x="24415" y="132491"/>
                    <a:pt x="23757" y="132491"/>
                  </a:cubicBezTo>
                  <a:cubicBezTo>
                    <a:pt x="21805" y="132491"/>
                    <a:pt x="21147" y="134443"/>
                    <a:pt x="20500" y="134443"/>
                  </a:cubicBezTo>
                  <a:lnTo>
                    <a:pt x="20500" y="135089"/>
                  </a:lnTo>
                  <a:cubicBezTo>
                    <a:pt x="20500" y="139004"/>
                    <a:pt x="21805" y="139651"/>
                    <a:pt x="22452" y="140309"/>
                  </a:cubicBezTo>
                  <a:lnTo>
                    <a:pt x="23757" y="140309"/>
                  </a:lnTo>
                  <a:cubicBezTo>
                    <a:pt x="24403" y="140309"/>
                    <a:pt x="25062" y="139662"/>
                    <a:pt x="25708" y="139004"/>
                  </a:cubicBezTo>
                  <a:cubicBezTo>
                    <a:pt x="27013" y="138357"/>
                    <a:pt x="27660" y="136394"/>
                    <a:pt x="26355" y="134443"/>
                  </a:cubicBezTo>
                  <a:close/>
                  <a:moveTo>
                    <a:pt x="32891" y="119442"/>
                  </a:moveTo>
                  <a:cubicBezTo>
                    <a:pt x="31586" y="118137"/>
                    <a:pt x="30281" y="117490"/>
                    <a:pt x="29635" y="117490"/>
                  </a:cubicBezTo>
                  <a:cubicBezTo>
                    <a:pt x="27025" y="117490"/>
                    <a:pt x="25720" y="120747"/>
                    <a:pt x="25073" y="122052"/>
                  </a:cubicBezTo>
                  <a:lnTo>
                    <a:pt x="25073" y="122698"/>
                  </a:lnTo>
                  <a:cubicBezTo>
                    <a:pt x="25073" y="125955"/>
                    <a:pt x="25720" y="128565"/>
                    <a:pt x="27683" y="129223"/>
                  </a:cubicBezTo>
                  <a:lnTo>
                    <a:pt x="28330" y="129223"/>
                  </a:lnTo>
                  <a:cubicBezTo>
                    <a:pt x="29635" y="129223"/>
                    <a:pt x="30940" y="128576"/>
                    <a:pt x="31586" y="127271"/>
                  </a:cubicBezTo>
                  <a:cubicBezTo>
                    <a:pt x="33538" y="125320"/>
                    <a:pt x="34196" y="122052"/>
                    <a:pt x="32891" y="119442"/>
                  </a:cubicBezTo>
                  <a:close/>
                  <a:moveTo>
                    <a:pt x="91602" y="118137"/>
                  </a:moveTo>
                  <a:cubicBezTo>
                    <a:pt x="92907" y="118783"/>
                    <a:pt x="94212" y="119442"/>
                    <a:pt x="94859" y="119442"/>
                  </a:cubicBezTo>
                  <a:cubicBezTo>
                    <a:pt x="95505" y="119442"/>
                    <a:pt x="96164" y="119442"/>
                    <a:pt x="96810" y="118795"/>
                  </a:cubicBezTo>
                  <a:cubicBezTo>
                    <a:pt x="97457" y="118148"/>
                    <a:pt x="98115" y="116843"/>
                    <a:pt x="97457" y="115538"/>
                  </a:cubicBezTo>
                  <a:cubicBezTo>
                    <a:pt x="96799" y="114234"/>
                    <a:pt x="95505" y="112282"/>
                    <a:pt x="93542" y="112282"/>
                  </a:cubicBezTo>
                  <a:cubicBezTo>
                    <a:pt x="91579" y="112282"/>
                    <a:pt x="90932" y="112929"/>
                    <a:pt x="90932" y="113587"/>
                  </a:cubicBezTo>
                  <a:cubicBezTo>
                    <a:pt x="89627" y="115538"/>
                    <a:pt x="90932" y="117502"/>
                    <a:pt x="90932" y="117502"/>
                  </a:cubicBezTo>
                  <a:cubicBezTo>
                    <a:pt x="90932" y="118148"/>
                    <a:pt x="91579" y="118148"/>
                    <a:pt x="91579" y="118148"/>
                  </a:cubicBezTo>
                  <a:close/>
                  <a:moveTo>
                    <a:pt x="104651" y="127918"/>
                  </a:moveTo>
                  <a:cubicBezTo>
                    <a:pt x="102700" y="125308"/>
                    <a:pt x="98127" y="124661"/>
                    <a:pt x="97480" y="124661"/>
                  </a:cubicBezTo>
                  <a:cubicBezTo>
                    <a:pt x="96833" y="124015"/>
                    <a:pt x="96833" y="124661"/>
                    <a:pt x="96175" y="125308"/>
                  </a:cubicBezTo>
                  <a:cubicBezTo>
                    <a:pt x="94223" y="128565"/>
                    <a:pt x="93565" y="131833"/>
                    <a:pt x="95528" y="134443"/>
                  </a:cubicBezTo>
                  <a:cubicBezTo>
                    <a:pt x="96175" y="136394"/>
                    <a:pt x="97480" y="137053"/>
                    <a:pt x="99443" y="137053"/>
                  </a:cubicBezTo>
                  <a:lnTo>
                    <a:pt x="100090" y="137053"/>
                  </a:lnTo>
                  <a:cubicBezTo>
                    <a:pt x="102041" y="137053"/>
                    <a:pt x="104005" y="135748"/>
                    <a:pt x="104651" y="133138"/>
                  </a:cubicBezTo>
                  <a:cubicBezTo>
                    <a:pt x="105298" y="131186"/>
                    <a:pt x="105298" y="129881"/>
                    <a:pt x="104651" y="127918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2" name="Vrije vorm: vorm 9461">
              <a:extLst>
                <a:ext uri="{FF2B5EF4-FFF2-40B4-BE49-F238E27FC236}">
                  <a16:creationId xmlns:a16="http://schemas.microsoft.com/office/drawing/2014/main" id="{23BABDC0-D5F0-FFD0-838F-5DE690CC6FA7}"/>
                </a:ext>
              </a:extLst>
            </p:cNvPr>
            <p:cNvSpPr/>
            <p:nvPr/>
          </p:nvSpPr>
          <p:spPr>
            <a:xfrm rot="291967">
              <a:off x="9398590" y="3108962"/>
              <a:ext cx="129061" cy="250040"/>
            </a:xfrm>
            <a:custGeom>
              <a:avLst/>
              <a:gdLst>
                <a:gd name="connsiteX0" fmla="*/ 43765 w 129061"/>
                <a:gd name="connsiteY0" fmla="*/ 138454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4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4 h 250040"/>
                <a:gd name="connsiteX23" fmla="*/ 20288 w 129061"/>
                <a:gd name="connsiteY23" fmla="*/ 138454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4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30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4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4"/>
                  </a:cubicBezTo>
                  <a:lnTo>
                    <a:pt x="20288" y="138454"/>
                  </a:lnTo>
                  <a:cubicBezTo>
                    <a:pt x="21593" y="138454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3" name="Vrije vorm: vorm 9462">
              <a:extLst>
                <a:ext uri="{FF2B5EF4-FFF2-40B4-BE49-F238E27FC236}">
                  <a16:creationId xmlns:a16="http://schemas.microsoft.com/office/drawing/2014/main" id="{9A41A1D9-F275-4228-4BEC-2F84DDBEF9D8}"/>
                </a:ext>
              </a:extLst>
            </p:cNvPr>
            <p:cNvSpPr/>
            <p:nvPr/>
          </p:nvSpPr>
          <p:spPr>
            <a:xfrm rot="291967">
              <a:off x="9643660" y="3091230"/>
              <a:ext cx="75684" cy="356190"/>
            </a:xfrm>
            <a:custGeom>
              <a:avLst/>
              <a:gdLst>
                <a:gd name="connsiteX0" fmla="*/ 73074 w 75684"/>
                <a:gd name="connsiteY0" fmla="*/ 63284 h 356190"/>
                <a:gd name="connsiteX1" fmla="*/ 75684 w 75684"/>
                <a:gd name="connsiteY1" fmla="*/ 160484 h 356190"/>
                <a:gd name="connsiteX2" fmla="*/ 72428 w 75684"/>
                <a:gd name="connsiteY2" fmla="*/ 245940 h 356190"/>
                <a:gd name="connsiteX3" fmla="*/ 23498 w 75684"/>
                <a:gd name="connsiteY3" fmla="*/ 356189 h 356190"/>
                <a:gd name="connsiteX4" fmla="*/ 9 w 75684"/>
                <a:gd name="connsiteY4" fmla="*/ 328139 h 356190"/>
                <a:gd name="connsiteX5" fmla="*/ 9144 w 75684"/>
                <a:gd name="connsiteY5" fmla="*/ 315090 h 356190"/>
                <a:gd name="connsiteX6" fmla="*/ 16315 w 75684"/>
                <a:gd name="connsiteY6" fmla="*/ 324224 h 356190"/>
                <a:gd name="connsiteX7" fmla="*/ 20230 w 75684"/>
                <a:gd name="connsiteY7" fmla="*/ 335969 h 356190"/>
                <a:gd name="connsiteX8" fmla="*/ 33926 w 75684"/>
                <a:gd name="connsiteY8" fmla="*/ 245293 h 356190"/>
                <a:gd name="connsiteX9" fmla="*/ 32621 w 75684"/>
                <a:gd name="connsiteY9" fmla="*/ 159837 h 356190"/>
                <a:gd name="connsiteX10" fmla="*/ 32621 w 75684"/>
                <a:gd name="connsiteY10" fmla="*/ 67857 h 356190"/>
                <a:gd name="connsiteX11" fmla="*/ 51537 w 75684"/>
                <a:gd name="connsiteY11" fmla="*/ 35891 h 356190"/>
                <a:gd name="connsiteX12" fmla="*/ 73063 w 75684"/>
                <a:gd name="connsiteY12" fmla="*/ 63295 h 356190"/>
                <a:gd name="connsiteX13" fmla="*/ 52854 w 75684"/>
                <a:gd name="connsiteY13" fmla="*/ 0 h 356190"/>
                <a:gd name="connsiteX14" fmla="*/ 65903 w 75684"/>
                <a:gd name="connsiteY14" fmla="*/ 13049 h 356190"/>
                <a:gd name="connsiteX15" fmla="*/ 52854 w 75684"/>
                <a:gd name="connsiteY15" fmla="*/ 26745 h 356190"/>
                <a:gd name="connsiteX16" fmla="*/ 39804 w 75684"/>
                <a:gd name="connsiteY16" fmla="*/ 13049 h 356190"/>
                <a:gd name="connsiteX17" fmla="*/ 52854 w 75684"/>
                <a:gd name="connsiteY17" fmla="*/ 0 h 356190"/>
                <a:gd name="connsiteX18" fmla="*/ 48280 w 75684"/>
                <a:gd name="connsiteY18" fmla="*/ 154606 h 356190"/>
                <a:gd name="connsiteX19" fmla="*/ 51548 w 75684"/>
                <a:gd name="connsiteY19" fmla="*/ 152654 h 356190"/>
                <a:gd name="connsiteX20" fmla="*/ 52195 w 75684"/>
                <a:gd name="connsiteY20" fmla="*/ 144825 h 356190"/>
                <a:gd name="connsiteX21" fmla="*/ 48939 w 75684"/>
                <a:gd name="connsiteY21" fmla="*/ 142873 h 356190"/>
                <a:gd name="connsiteX22" fmla="*/ 44377 w 75684"/>
                <a:gd name="connsiteY22" fmla="*/ 147434 h 356190"/>
                <a:gd name="connsiteX23" fmla="*/ 46987 w 75684"/>
                <a:gd name="connsiteY23" fmla="*/ 153959 h 356190"/>
                <a:gd name="connsiteX24" fmla="*/ 48292 w 75684"/>
                <a:gd name="connsiteY24" fmla="*/ 154606 h 356190"/>
                <a:gd name="connsiteX25" fmla="*/ 55452 w 75684"/>
                <a:gd name="connsiteY25" fmla="*/ 163740 h 356190"/>
                <a:gd name="connsiteX26" fmla="*/ 52842 w 75684"/>
                <a:gd name="connsiteY26" fmla="*/ 161789 h 356190"/>
                <a:gd name="connsiteX27" fmla="*/ 49574 w 75684"/>
                <a:gd name="connsiteY27" fmla="*/ 163740 h 356190"/>
                <a:gd name="connsiteX28" fmla="*/ 49574 w 75684"/>
                <a:gd name="connsiteY28" fmla="*/ 164387 h 356190"/>
                <a:gd name="connsiteX29" fmla="*/ 51537 w 75684"/>
                <a:gd name="connsiteY29" fmla="*/ 169607 h 356190"/>
                <a:gd name="connsiteX30" fmla="*/ 52184 w 75684"/>
                <a:gd name="connsiteY30" fmla="*/ 169607 h 356190"/>
                <a:gd name="connsiteX31" fmla="*/ 54794 w 75684"/>
                <a:gd name="connsiteY31" fmla="*/ 168302 h 356190"/>
                <a:gd name="connsiteX32" fmla="*/ 55452 w 75684"/>
                <a:gd name="connsiteY32" fmla="*/ 163740 h 356190"/>
                <a:gd name="connsiteX33" fmla="*/ 67196 w 75684"/>
                <a:gd name="connsiteY33" fmla="*/ 155911 h 356190"/>
                <a:gd name="connsiteX34" fmla="*/ 63940 w 75684"/>
                <a:gd name="connsiteY34" fmla="*/ 152654 h 356190"/>
                <a:gd name="connsiteX35" fmla="*/ 59367 w 75684"/>
                <a:gd name="connsiteY35" fmla="*/ 155264 h 356190"/>
                <a:gd name="connsiteX36" fmla="*/ 58720 w 75684"/>
                <a:gd name="connsiteY36" fmla="*/ 155911 h 356190"/>
                <a:gd name="connsiteX37" fmla="*/ 62635 w 75684"/>
                <a:gd name="connsiteY37" fmla="*/ 163740 h 356190"/>
                <a:gd name="connsiteX38" fmla="*/ 63940 w 75684"/>
                <a:gd name="connsiteY38" fmla="*/ 164387 h 356190"/>
                <a:gd name="connsiteX39" fmla="*/ 66549 w 75684"/>
                <a:gd name="connsiteY39" fmla="*/ 163082 h 356190"/>
                <a:gd name="connsiteX40" fmla="*/ 67196 w 75684"/>
                <a:gd name="connsiteY40" fmla="*/ 155911 h 3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75684" h="356190">
                  <a:moveTo>
                    <a:pt x="73074" y="63284"/>
                  </a:moveTo>
                  <a:cubicBezTo>
                    <a:pt x="73732" y="74370"/>
                    <a:pt x="75037" y="112213"/>
                    <a:pt x="75684" y="160484"/>
                  </a:cubicBezTo>
                  <a:cubicBezTo>
                    <a:pt x="75684" y="160484"/>
                    <a:pt x="75684" y="201583"/>
                    <a:pt x="72428" y="245940"/>
                  </a:cubicBezTo>
                  <a:cubicBezTo>
                    <a:pt x="68513" y="302699"/>
                    <a:pt x="53512" y="356189"/>
                    <a:pt x="23498" y="356189"/>
                  </a:cubicBezTo>
                  <a:cubicBezTo>
                    <a:pt x="23498" y="356189"/>
                    <a:pt x="1972" y="356836"/>
                    <a:pt x="9" y="328139"/>
                  </a:cubicBezTo>
                  <a:cubicBezTo>
                    <a:pt x="9" y="328139"/>
                    <a:pt x="-649" y="314443"/>
                    <a:pt x="9144" y="315090"/>
                  </a:cubicBezTo>
                  <a:cubicBezTo>
                    <a:pt x="9144" y="315090"/>
                    <a:pt x="15010" y="315090"/>
                    <a:pt x="16315" y="324224"/>
                  </a:cubicBezTo>
                  <a:cubicBezTo>
                    <a:pt x="16315" y="324224"/>
                    <a:pt x="16315" y="336615"/>
                    <a:pt x="20230" y="335969"/>
                  </a:cubicBezTo>
                  <a:cubicBezTo>
                    <a:pt x="31316" y="334017"/>
                    <a:pt x="33279" y="289649"/>
                    <a:pt x="33926" y="245293"/>
                  </a:cubicBezTo>
                  <a:cubicBezTo>
                    <a:pt x="33926" y="198974"/>
                    <a:pt x="32621" y="159837"/>
                    <a:pt x="32621" y="159837"/>
                  </a:cubicBezTo>
                  <a:cubicBezTo>
                    <a:pt x="31974" y="123311"/>
                    <a:pt x="30670" y="91334"/>
                    <a:pt x="32621" y="67857"/>
                  </a:cubicBezTo>
                  <a:cubicBezTo>
                    <a:pt x="33926" y="48283"/>
                    <a:pt x="39793" y="35233"/>
                    <a:pt x="51537" y="35891"/>
                  </a:cubicBezTo>
                  <a:cubicBezTo>
                    <a:pt x="51537" y="35891"/>
                    <a:pt x="71758" y="34587"/>
                    <a:pt x="73063" y="63295"/>
                  </a:cubicBezTo>
                  <a:close/>
                  <a:moveTo>
                    <a:pt x="52854" y="0"/>
                  </a:moveTo>
                  <a:cubicBezTo>
                    <a:pt x="60025" y="0"/>
                    <a:pt x="65903" y="5866"/>
                    <a:pt x="65903" y="13049"/>
                  </a:cubicBezTo>
                  <a:cubicBezTo>
                    <a:pt x="65903" y="20879"/>
                    <a:pt x="60036" y="26745"/>
                    <a:pt x="52854" y="26745"/>
                  </a:cubicBezTo>
                  <a:cubicBezTo>
                    <a:pt x="45671" y="26745"/>
                    <a:pt x="39804" y="20879"/>
                    <a:pt x="39804" y="13049"/>
                  </a:cubicBezTo>
                  <a:cubicBezTo>
                    <a:pt x="39804" y="5878"/>
                    <a:pt x="45671" y="0"/>
                    <a:pt x="52854" y="0"/>
                  </a:cubicBezTo>
                  <a:close/>
                  <a:moveTo>
                    <a:pt x="48280" y="154606"/>
                  </a:moveTo>
                  <a:cubicBezTo>
                    <a:pt x="49585" y="154606"/>
                    <a:pt x="50244" y="153959"/>
                    <a:pt x="51548" y="152654"/>
                  </a:cubicBezTo>
                  <a:cubicBezTo>
                    <a:pt x="52854" y="150703"/>
                    <a:pt x="54158" y="147434"/>
                    <a:pt x="52195" y="144825"/>
                  </a:cubicBezTo>
                  <a:cubicBezTo>
                    <a:pt x="51548" y="143520"/>
                    <a:pt x="50244" y="142873"/>
                    <a:pt x="48939" y="142873"/>
                  </a:cubicBezTo>
                  <a:cubicBezTo>
                    <a:pt x="46329" y="142873"/>
                    <a:pt x="45024" y="146130"/>
                    <a:pt x="44377" y="147434"/>
                  </a:cubicBezTo>
                  <a:cubicBezTo>
                    <a:pt x="44377" y="151349"/>
                    <a:pt x="45682" y="153301"/>
                    <a:pt x="46987" y="153959"/>
                  </a:cubicBezTo>
                  <a:cubicBezTo>
                    <a:pt x="47414" y="154390"/>
                    <a:pt x="47853" y="154606"/>
                    <a:pt x="48292" y="154606"/>
                  </a:cubicBezTo>
                  <a:close/>
                  <a:moveTo>
                    <a:pt x="55452" y="163740"/>
                  </a:moveTo>
                  <a:cubicBezTo>
                    <a:pt x="54794" y="161789"/>
                    <a:pt x="53488" y="161789"/>
                    <a:pt x="52842" y="161789"/>
                  </a:cubicBezTo>
                  <a:cubicBezTo>
                    <a:pt x="50879" y="161789"/>
                    <a:pt x="49574" y="163094"/>
                    <a:pt x="49574" y="163740"/>
                  </a:cubicBezTo>
                  <a:lnTo>
                    <a:pt x="49574" y="164387"/>
                  </a:lnTo>
                  <a:cubicBezTo>
                    <a:pt x="49574" y="167644"/>
                    <a:pt x="50879" y="168949"/>
                    <a:pt x="51537" y="169607"/>
                  </a:cubicBezTo>
                  <a:lnTo>
                    <a:pt x="52184" y="169607"/>
                  </a:lnTo>
                  <a:cubicBezTo>
                    <a:pt x="53488" y="169607"/>
                    <a:pt x="54147" y="168960"/>
                    <a:pt x="54794" y="168302"/>
                  </a:cubicBezTo>
                  <a:cubicBezTo>
                    <a:pt x="55452" y="166997"/>
                    <a:pt x="56098" y="165045"/>
                    <a:pt x="55452" y="163740"/>
                  </a:cubicBezTo>
                  <a:close/>
                  <a:moveTo>
                    <a:pt x="67196" y="155911"/>
                  </a:moveTo>
                  <a:cubicBezTo>
                    <a:pt x="66549" y="153959"/>
                    <a:pt x="65245" y="152654"/>
                    <a:pt x="63940" y="152654"/>
                  </a:cubicBezTo>
                  <a:cubicBezTo>
                    <a:pt x="61330" y="152007"/>
                    <a:pt x="59367" y="154606"/>
                    <a:pt x="59367" y="155264"/>
                  </a:cubicBezTo>
                  <a:cubicBezTo>
                    <a:pt x="58720" y="155264"/>
                    <a:pt x="58720" y="155911"/>
                    <a:pt x="58720" y="155911"/>
                  </a:cubicBezTo>
                  <a:cubicBezTo>
                    <a:pt x="59367" y="160472"/>
                    <a:pt x="60672" y="163082"/>
                    <a:pt x="62635" y="163740"/>
                  </a:cubicBezTo>
                  <a:cubicBezTo>
                    <a:pt x="63282" y="164387"/>
                    <a:pt x="63940" y="164387"/>
                    <a:pt x="63940" y="164387"/>
                  </a:cubicBezTo>
                  <a:cubicBezTo>
                    <a:pt x="64586" y="164387"/>
                    <a:pt x="65891" y="163740"/>
                    <a:pt x="66549" y="163082"/>
                  </a:cubicBezTo>
                  <a:cubicBezTo>
                    <a:pt x="67855" y="161777"/>
                    <a:pt x="68501" y="159167"/>
                    <a:pt x="67196" y="155911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4" name="Vrije vorm: vorm 9463">
              <a:extLst>
                <a:ext uri="{FF2B5EF4-FFF2-40B4-BE49-F238E27FC236}">
                  <a16:creationId xmlns:a16="http://schemas.microsoft.com/office/drawing/2014/main" id="{812C1FC8-78AD-C68B-CA2C-173EB0C4B28A}"/>
                </a:ext>
              </a:extLst>
            </p:cNvPr>
            <p:cNvSpPr/>
            <p:nvPr/>
          </p:nvSpPr>
          <p:spPr>
            <a:xfrm rot="291967">
              <a:off x="9745701" y="3139238"/>
              <a:ext cx="142454" cy="249854"/>
            </a:xfrm>
            <a:custGeom>
              <a:avLst/>
              <a:gdLst>
                <a:gd name="connsiteX0" fmla="*/ 34584 w 142454"/>
                <a:gd name="connsiteY0" fmla="*/ 29355 h 249854"/>
                <a:gd name="connsiteX1" fmla="*/ 83513 w 142454"/>
                <a:gd name="connsiteY1" fmla="*/ 0 h 249854"/>
                <a:gd name="connsiteX2" fmla="*/ 142224 w 142454"/>
                <a:gd name="connsiteY2" fmla="*/ 113506 h 249854"/>
                <a:gd name="connsiteX3" fmla="*/ 69159 w 142454"/>
                <a:gd name="connsiteY3" fmla="*/ 249854 h 249854"/>
                <a:gd name="connsiteX4" fmla="*/ 9 w 142454"/>
                <a:gd name="connsiteY4" fmla="*/ 138300 h 249854"/>
                <a:gd name="connsiteX5" fmla="*/ 34584 w 142454"/>
                <a:gd name="connsiteY5" fmla="*/ 29355 h 249854"/>
                <a:gd name="connsiteX6" fmla="*/ 11095 w 142454"/>
                <a:gd name="connsiteY6" fmla="*/ 118726 h 249854"/>
                <a:gd name="connsiteX7" fmla="*/ 13705 w 142454"/>
                <a:gd name="connsiteY7" fmla="*/ 123287 h 249854"/>
                <a:gd name="connsiteX8" fmla="*/ 14363 w 142454"/>
                <a:gd name="connsiteY8" fmla="*/ 123934 h 249854"/>
                <a:gd name="connsiteX9" fmla="*/ 16973 w 142454"/>
                <a:gd name="connsiteY9" fmla="*/ 122629 h 249854"/>
                <a:gd name="connsiteX10" fmla="*/ 17620 w 142454"/>
                <a:gd name="connsiteY10" fmla="*/ 118068 h 249854"/>
                <a:gd name="connsiteX11" fmla="*/ 15010 w 142454"/>
                <a:gd name="connsiteY11" fmla="*/ 115458 h 249854"/>
                <a:gd name="connsiteX12" fmla="*/ 11753 w 142454"/>
                <a:gd name="connsiteY12" fmla="*/ 118068 h 249854"/>
                <a:gd name="connsiteX13" fmla="*/ 11095 w 142454"/>
                <a:gd name="connsiteY13" fmla="*/ 118714 h 249854"/>
                <a:gd name="connsiteX14" fmla="*/ 20876 w 142454"/>
                <a:gd name="connsiteY14" fmla="*/ 138947 h 249854"/>
                <a:gd name="connsiteX15" fmla="*/ 24791 w 142454"/>
                <a:gd name="connsiteY15" fmla="*/ 141556 h 249854"/>
                <a:gd name="connsiteX16" fmla="*/ 25449 w 142454"/>
                <a:gd name="connsiteY16" fmla="*/ 141556 h 249854"/>
                <a:gd name="connsiteX17" fmla="*/ 30011 w 142454"/>
                <a:gd name="connsiteY17" fmla="*/ 137642 h 249854"/>
                <a:gd name="connsiteX18" fmla="*/ 30011 w 142454"/>
                <a:gd name="connsiteY18" fmla="*/ 132422 h 249854"/>
                <a:gd name="connsiteX19" fmla="*/ 22839 w 142454"/>
                <a:gd name="connsiteY19" fmla="*/ 129165 h 249854"/>
                <a:gd name="connsiteX20" fmla="*/ 21535 w 142454"/>
                <a:gd name="connsiteY20" fmla="*/ 129812 h 249854"/>
                <a:gd name="connsiteX21" fmla="*/ 20876 w 142454"/>
                <a:gd name="connsiteY21" fmla="*/ 138947 h 249854"/>
                <a:gd name="connsiteX22" fmla="*/ 27401 w 142454"/>
                <a:gd name="connsiteY22" fmla="*/ 118726 h 249854"/>
                <a:gd name="connsiteX23" fmla="*/ 28059 w 142454"/>
                <a:gd name="connsiteY23" fmla="*/ 118726 h 249854"/>
                <a:gd name="connsiteX24" fmla="*/ 32621 w 142454"/>
                <a:gd name="connsiteY24" fmla="*/ 123287 h 249854"/>
                <a:gd name="connsiteX25" fmla="*/ 33267 w 142454"/>
                <a:gd name="connsiteY25" fmla="*/ 123287 h 249854"/>
                <a:gd name="connsiteX26" fmla="*/ 35877 w 142454"/>
                <a:gd name="connsiteY26" fmla="*/ 120031 h 249854"/>
                <a:gd name="connsiteX27" fmla="*/ 33926 w 142454"/>
                <a:gd name="connsiteY27" fmla="*/ 112859 h 249854"/>
                <a:gd name="connsiteX28" fmla="*/ 30011 w 142454"/>
                <a:gd name="connsiteY28" fmla="*/ 112213 h 249854"/>
                <a:gd name="connsiteX29" fmla="*/ 27401 w 142454"/>
                <a:gd name="connsiteY29" fmla="*/ 118737 h 249854"/>
                <a:gd name="connsiteX30" fmla="*/ 43707 w 142454"/>
                <a:gd name="connsiteY30" fmla="*/ 133727 h 249854"/>
                <a:gd name="connsiteX31" fmla="*/ 77636 w 142454"/>
                <a:gd name="connsiteY31" fmla="*/ 228317 h 249854"/>
                <a:gd name="connsiteX32" fmla="*/ 124602 w 142454"/>
                <a:gd name="connsiteY32" fmla="*/ 123934 h 249854"/>
                <a:gd name="connsiteX33" fmla="*/ 87417 w 142454"/>
                <a:gd name="connsiteY33" fmla="*/ 16941 h 249854"/>
                <a:gd name="connsiteX34" fmla="*/ 52841 w 142454"/>
                <a:gd name="connsiteY34" fmla="*/ 40430 h 249854"/>
                <a:gd name="connsiteX35" fmla="*/ 43707 w 142454"/>
                <a:gd name="connsiteY35" fmla="*/ 133715 h 249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454" h="249854">
                  <a:moveTo>
                    <a:pt x="34584" y="29355"/>
                  </a:moveTo>
                  <a:cubicBezTo>
                    <a:pt x="44365" y="15001"/>
                    <a:pt x="56110" y="1952"/>
                    <a:pt x="83513" y="0"/>
                  </a:cubicBezTo>
                  <a:cubicBezTo>
                    <a:pt x="149407" y="0"/>
                    <a:pt x="142224" y="113506"/>
                    <a:pt x="142224" y="113506"/>
                  </a:cubicBezTo>
                  <a:cubicBezTo>
                    <a:pt x="142224" y="113506"/>
                    <a:pt x="138956" y="249854"/>
                    <a:pt x="69159" y="249854"/>
                  </a:cubicBezTo>
                  <a:cubicBezTo>
                    <a:pt x="-638" y="249854"/>
                    <a:pt x="9" y="138300"/>
                    <a:pt x="9" y="138300"/>
                  </a:cubicBezTo>
                  <a:cubicBezTo>
                    <a:pt x="-638" y="52186"/>
                    <a:pt x="34584" y="29355"/>
                    <a:pt x="34584" y="29355"/>
                  </a:cubicBezTo>
                  <a:close/>
                  <a:moveTo>
                    <a:pt x="11095" y="118726"/>
                  </a:moveTo>
                  <a:cubicBezTo>
                    <a:pt x="11095" y="121982"/>
                    <a:pt x="12400" y="123287"/>
                    <a:pt x="13705" y="123287"/>
                  </a:cubicBezTo>
                  <a:cubicBezTo>
                    <a:pt x="13705" y="123934"/>
                    <a:pt x="14363" y="123934"/>
                    <a:pt x="14363" y="123934"/>
                  </a:cubicBezTo>
                  <a:cubicBezTo>
                    <a:pt x="15010" y="123934"/>
                    <a:pt x="16315" y="123287"/>
                    <a:pt x="16973" y="122629"/>
                  </a:cubicBezTo>
                  <a:cubicBezTo>
                    <a:pt x="17620" y="121324"/>
                    <a:pt x="18278" y="119373"/>
                    <a:pt x="17620" y="118068"/>
                  </a:cubicBezTo>
                  <a:cubicBezTo>
                    <a:pt x="16315" y="116116"/>
                    <a:pt x="15668" y="116116"/>
                    <a:pt x="15010" y="115458"/>
                  </a:cubicBezTo>
                  <a:cubicBezTo>
                    <a:pt x="13058" y="115458"/>
                    <a:pt x="11753" y="117409"/>
                    <a:pt x="11753" y="118068"/>
                  </a:cubicBezTo>
                  <a:cubicBezTo>
                    <a:pt x="11095" y="118068"/>
                    <a:pt x="11095" y="118714"/>
                    <a:pt x="11095" y="118714"/>
                  </a:cubicBezTo>
                  <a:close/>
                  <a:moveTo>
                    <a:pt x="20876" y="138947"/>
                  </a:moveTo>
                  <a:cubicBezTo>
                    <a:pt x="21535" y="140898"/>
                    <a:pt x="23486" y="141556"/>
                    <a:pt x="24791" y="141556"/>
                  </a:cubicBezTo>
                  <a:lnTo>
                    <a:pt x="25449" y="141556"/>
                  </a:lnTo>
                  <a:cubicBezTo>
                    <a:pt x="27401" y="141556"/>
                    <a:pt x="29364" y="140252"/>
                    <a:pt x="30011" y="137642"/>
                  </a:cubicBezTo>
                  <a:cubicBezTo>
                    <a:pt x="30658" y="135690"/>
                    <a:pt x="30658" y="134385"/>
                    <a:pt x="30011" y="132422"/>
                  </a:cubicBezTo>
                  <a:cubicBezTo>
                    <a:pt x="28059" y="129165"/>
                    <a:pt x="23486" y="129165"/>
                    <a:pt x="22839" y="129165"/>
                  </a:cubicBezTo>
                  <a:cubicBezTo>
                    <a:pt x="22181" y="128519"/>
                    <a:pt x="22181" y="129165"/>
                    <a:pt x="21535" y="129812"/>
                  </a:cubicBezTo>
                  <a:cubicBezTo>
                    <a:pt x="19572" y="133069"/>
                    <a:pt x="18925" y="136337"/>
                    <a:pt x="20876" y="138947"/>
                  </a:cubicBezTo>
                  <a:close/>
                  <a:moveTo>
                    <a:pt x="27401" y="118726"/>
                  </a:moveTo>
                  <a:lnTo>
                    <a:pt x="28059" y="118726"/>
                  </a:lnTo>
                  <a:cubicBezTo>
                    <a:pt x="29364" y="121982"/>
                    <a:pt x="31316" y="123287"/>
                    <a:pt x="32621" y="123287"/>
                  </a:cubicBezTo>
                  <a:lnTo>
                    <a:pt x="33267" y="123287"/>
                  </a:lnTo>
                  <a:cubicBezTo>
                    <a:pt x="34573" y="123287"/>
                    <a:pt x="35877" y="121982"/>
                    <a:pt x="35877" y="120031"/>
                  </a:cubicBezTo>
                  <a:cubicBezTo>
                    <a:pt x="36536" y="117421"/>
                    <a:pt x="35877" y="114164"/>
                    <a:pt x="33926" y="112859"/>
                  </a:cubicBezTo>
                  <a:cubicBezTo>
                    <a:pt x="31963" y="111555"/>
                    <a:pt x="30658" y="112213"/>
                    <a:pt x="30011" y="112213"/>
                  </a:cubicBezTo>
                  <a:cubicBezTo>
                    <a:pt x="27401" y="113518"/>
                    <a:pt x="27401" y="117433"/>
                    <a:pt x="27401" y="118737"/>
                  </a:cubicBezTo>
                  <a:close/>
                  <a:moveTo>
                    <a:pt x="43707" y="133727"/>
                  </a:moveTo>
                  <a:cubicBezTo>
                    <a:pt x="43707" y="133727"/>
                    <a:pt x="43707" y="228317"/>
                    <a:pt x="77636" y="228317"/>
                  </a:cubicBezTo>
                  <a:cubicBezTo>
                    <a:pt x="105686" y="228317"/>
                    <a:pt x="121992" y="171558"/>
                    <a:pt x="124602" y="123934"/>
                  </a:cubicBezTo>
                  <a:cubicBezTo>
                    <a:pt x="127212" y="79578"/>
                    <a:pt x="116125" y="18904"/>
                    <a:pt x="87417" y="16941"/>
                  </a:cubicBezTo>
                  <a:cubicBezTo>
                    <a:pt x="60013" y="15636"/>
                    <a:pt x="52841" y="40430"/>
                    <a:pt x="52841" y="40430"/>
                  </a:cubicBezTo>
                  <a:cubicBezTo>
                    <a:pt x="52841" y="40430"/>
                    <a:pt x="42402" y="65224"/>
                    <a:pt x="43707" y="1337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5" name="Vrije vorm: vorm 9464">
              <a:extLst>
                <a:ext uri="{FF2B5EF4-FFF2-40B4-BE49-F238E27FC236}">
                  <a16:creationId xmlns:a16="http://schemas.microsoft.com/office/drawing/2014/main" id="{74F7F591-E0E6-E335-3019-58E05D12F19B}"/>
                </a:ext>
              </a:extLst>
            </p:cNvPr>
            <p:cNvSpPr/>
            <p:nvPr/>
          </p:nvSpPr>
          <p:spPr>
            <a:xfrm rot="291967">
              <a:off x="9914416" y="3154163"/>
              <a:ext cx="155562" cy="249885"/>
            </a:xfrm>
            <a:custGeom>
              <a:avLst/>
              <a:gdLst>
                <a:gd name="connsiteX0" fmla="*/ 43987 w 155562"/>
                <a:gd name="connsiteY0" fmla="*/ 249850 h 249885"/>
                <a:gd name="connsiteX1" fmla="*/ 277 w 155562"/>
                <a:gd name="connsiteY1" fmla="*/ 100464 h 249885"/>
                <a:gd name="connsiteX2" fmla="*/ 2241 w 155562"/>
                <a:gd name="connsiteY2" fmla="*/ 41754 h 249885"/>
                <a:gd name="connsiteX3" fmla="*/ 26376 w 155562"/>
                <a:gd name="connsiteY3" fmla="*/ 8 h 249885"/>
                <a:gd name="connsiteX4" fmla="*/ 43987 w 155562"/>
                <a:gd name="connsiteY4" fmla="*/ 51547 h 249885"/>
                <a:gd name="connsiteX5" fmla="*/ 42024 w 155562"/>
                <a:gd name="connsiteY5" fmla="*/ 104391 h 249885"/>
                <a:gd name="connsiteX6" fmla="*/ 53110 w 155562"/>
                <a:gd name="connsiteY6" fmla="*/ 226385 h 249885"/>
                <a:gd name="connsiteX7" fmla="*/ 111174 w 155562"/>
                <a:gd name="connsiteY7" fmla="*/ 88732 h 249885"/>
                <a:gd name="connsiteX8" fmla="*/ 113137 w 155562"/>
                <a:gd name="connsiteY8" fmla="*/ 41765 h 249885"/>
                <a:gd name="connsiteX9" fmla="*/ 137273 w 155562"/>
                <a:gd name="connsiteY9" fmla="*/ 19 h 249885"/>
                <a:gd name="connsiteX10" fmla="*/ 154884 w 155562"/>
                <a:gd name="connsiteY10" fmla="*/ 51558 h 249885"/>
                <a:gd name="connsiteX11" fmla="*/ 152921 w 155562"/>
                <a:gd name="connsiteY11" fmla="*/ 104402 h 249885"/>
                <a:gd name="connsiteX12" fmla="*/ 152921 w 155562"/>
                <a:gd name="connsiteY12" fmla="*/ 215957 h 249885"/>
                <a:gd name="connsiteX13" fmla="*/ 136615 w 155562"/>
                <a:gd name="connsiteY13" fmla="*/ 249885 h 249885"/>
                <a:gd name="connsiteX14" fmla="*/ 118346 w 155562"/>
                <a:gd name="connsiteY14" fmla="*/ 219872 h 249885"/>
                <a:gd name="connsiteX15" fmla="*/ 113126 w 155562"/>
                <a:gd name="connsiteY15" fmla="*/ 159856 h 249885"/>
                <a:gd name="connsiteX16" fmla="*/ 43976 w 155562"/>
                <a:gd name="connsiteY16" fmla="*/ 249885 h 249885"/>
                <a:gd name="connsiteX17" fmla="*/ 22461 w 155562"/>
                <a:gd name="connsiteY17" fmla="*/ 116112 h 249885"/>
                <a:gd name="connsiteX18" fmla="*/ 19205 w 155562"/>
                <a:gd name="connsiteY18" fmla="*/ 112855 h 249885"/>
                <a:gd name="connsiteX19" fmla="*/ 13985 w 155562"/>
                <a:gd name="connsiteY19" fmla="*/ 114807 h 249885"/>
                <a:gd name="connsiteX20" fmla="*/ 13985 w 155562"/>
                <a:gd name="connsiteY20" fmla="*/ 116112 h 249885"/>
                <a:gd name="connsiteX21" fmla="*/ 17900 w 155562"/>
                <a:gd name="connsiteY21" fmla="*/ 123942 h 249885"/>
                <a:gd name="connsiteX22" fmla="*/ 18558 w 155562"/>
                <a:gd name="connsiteY22" fmla="*/ 123942 h 249885"/>
                <a:gd name="connsiteX23" fmla="*/ 21168 w 155562"/>
                <a:gd name="connsiteY23" fmla="*/ 123295 h 249885"/>
                <a:gd name="connsiteX24" fmla="*/ 22473 w 155562"/>
                <a:gd name="connsiteY24" fmla="*/ 116124 h 249885"/>
                <a:gd name="connsiteX25" fmla="*/ 20510 w 155562"/>
                <a:gd name="connsiteY25" fmla="*/ 135686 h 249885"/>
                <a:gd name="connsiteX26" fmla="*/ 17900 w 155562"/>
                <a:gd name="connsiteY26" fmla="*/ 133734 h 249885"/>
                <a:gd name="connsiteX27" fmla="*/ 14643 w 155562"/>
                <a:gd name="connsiteY27" fmla="*/ 135686 h 249885"/>
                <a:gd name="connsiteX28" fmla="*/ 14643 w 155562"/>
                <a:gd name="connsiteY28" fmla="*/ 136333 h 249885"/>
                <a:gd name="connsiteX29" fmla="*/ 16595 w 155562"/>
                <a:gd name="connsiteY29" fmla="*/ 141552 h 249885"/>
                <a:gd name="connsiteX30" fmla="*/ 17900 w 155562"/>
                <a:gd name="connsiteY30" fmla="*/ 141552 h 249885"/>
                <a:gd name="connsiteX31" fmla="*/ 19863 w 155562"/>
                <a:gd name="connsiteY31" fmla="*/ 140248 h 249885"/>
                <a:gd name="connsiteX32" fmla="*/ 20510 w 155562"/>
                <a:gd name="connsiteY32" fmla="*/ 135686 h 249885"/>
                <a:gd name="connsiteX33" fmla="*/ 32901 w 155562"/>
                <a:gd name="connsiteY33" fmla="*/ 129820 h 249885"/>
                <a:gd name="connsiteX34" fmla="*/ 29644 w 155562"/>
                <a:gd name="connsiteY34" fmla="*/ 127210 h 249885"/>
                <a:gd name="connsiteX35" fmla="*/ 24424 w 155562"/>
                <a:gd name="connsiteY35" fmla="*/ 131771 h 249885"/>
                <a:gd name="connsiteX36" fmla="*/ 24424 w 155562"/>
                <a:gd name="connsiteY36" fmla="*/ 132418 h 249885"/>
                <a:gd name="connsiteX37" fmla="*/ 27034 w 155562"/>
                <a:gd name="connsiteY37" fmla="*/ 138943 h 249885"/>
                <a:gd name="connsiteX38" fmla="*/ 28339 w 155562"/>
                <a:gd name="connsiteY38" fmla="*/ 138943 h 249885"/>
                <a:gd name="connsiteX39" fmla="*/ 31596 w 155562"/>
                <a:gd name="connsiteY39" fmla="*/ 136991 h 249885"/>
                <a:gd name="connsiteX40" fmla="*/ 32901 w 155562"/>
                <a:gd name="connsiteY40" fmla="*/ 129820 h 249885"/>
                <a:gd name="connsiteX41" fmla="*/ 115747 w 155562"/>
                <a:gd name="connsiteY41" fmla="*/ 122648 h 249885"/>
                <a:gd name="connsiteX42" fmla="*/ 117710 w 155562"/>
                <a:gd name="connsiteY42" fmla="*/ 127210 h 249885"/>
                <a:gd name="connsiteX43" fmla="*/ 119015 w 155562"/>
                <a:gd name="connsiteY43" fmla="*/ 127210 h 249885"/>
                <a:gd name="connsiteX44" fmla="*/ 120967 w 155562"/>
                <a:gd name="connsiteY44" fmla="*/ 126563 h 249885"/>
                <a:gd name="connsiteX45" fmla="*/ 121625 w 155562"/>
                <a:gd name="connsiteY45" fmla="*/ 121343 h 249885"/>
                <a:gd name="connsiteX46" fmla="*/ 119015 w 155562"/>
                <a:gd name="connsiteY46" fmla="*/ 119392 h 249885"/>
                <a:gd name="connsiteX47" fmla="*/ 115747 w 155562"/>
                <a:gd name="connsiteY47" fmla="*/ 122002 h 249885"/>
                <a:gd name="connsiteX48" fmla="*/ 115747 w 155562"/>
                <a:gd name="connsiteY48" fmla="*/ 122648 h 249885"/>
                <a:gd name="connsiteX49" fmla="*/ 121614 w 155562"/>
                <a:gd name="connsiteY49" fmla="*/ 141564 h 249885"/>
                <a:gd name="connsiteX50" fmla="*/ 121614 w 155562"/>
                <a:gd name="connsiteY50" fmla="*/ 142211 h 249885"/>
                <a:gd name="connsiteX51" fmla="*/ 126834 w 155562"/>
                <a:gd name="connsiteY51" fmla="*/ 146772 h 249885"/>
                <a:gd name="connsiteX52" fmla="*/ 130101 w 155562"/>
                <a:gd name="connsiteY52" fmla="*/ 143516 h 249885"/>
                <a:gd name="connsiteX53" fmla="*/ 127492 w 155562"/>
                <a:gd name="connsiteY53" fmla="*/ 136344 h 249885"/>
                <a:gd name="connsiteX54" fmla="*/ 123577 w 155562"/>
                <a:gd name="connsiteY54" fmla="*/ 135698 h 249885"/>
                <a:gd name="connsiteX55" fmla="*/ 121625 w 155562"/>
                <a:gd name="connsiteY55" fmla="*/ 141564 h 249885"/>
                <a:gd name="connsiteX56" fmla="*/ 130748 w 155562"/>
                <a:gd name="connsiteY56" fmla="*/ 128515 h 249885"/>
                <a:gd name="connsiteX57" fmla="*/ 135310 w 155562"/>
                <a:gd name="connsiteY57" fmla="*/ 131125 h 249885"/>
                <a:gd name="connsiteX58" fmla="*/ 139883 w 155562"/>
                <a:gd name="connsiteY58" fmla="*/ 127210 h 249885"/>
                <a:gd name="connsiteX59" fmla="*/ 139883 w 155562"/>
                <a:gd name="connsiteY59" fmla="*/ 121990 h 249885"/>
                <a:gd name="connsiteX60" fmla="*/ 133358 w 155562"/>
                <a:gd name="connsiteY60" fmla="*/ 118733 h 249885"/>
                <a:gd name="connsiteX61" fmla="*/ 131407 w 155562"/>
                <a:gd name="connsiteY61" fmla="*/ 119380 h 249885"/>
                <a:gd name="connsiteX62" fmla="*/ 130748 w 155562"/>
                <a:gd name="connsiteY62" fmla="*/ 128515 h 24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5562" h="249885">
                  <a:moveTo>
                    <a:pt x="43987" y="249850"/>
                  </a:moveTo>
                  <a:cubicBezTo>
                    <a:pt x="-6247" y="249850"/>
                    <a:pt x="277" y="100464"/>
                    <a:pt x="277" y="100464"/>
                  </a:cubicBezTo>
                  <a:cubicBezTo>
                    <a:pt x="277" y="100464"/>
                    <a:pt x="277" y="67194"/>
                    <a:pt x="2241" y="41754"/>
                  </a:cubicBezTo>
                  <a:cubicBezTo>
                    <a:pt x="2241" y="41754"/>
                    <a:pt x="4850" y="8"/>
                    <a:pt x="26376" y="8"/>
                  </a:cubicBezTo>
                  <a:cubicBezTo>
                    <a:pt x="48560" y="-639"/>
                    <a:pt x="44645" y="40449"/>
                    <a:pt x="43987" y="51547"/>
                  </a:cubicBezTo>
                  <a:cubicBezTo>
                    <a:pt x="43329" y="68511"/>
                    <a:pt x="42682" y="84170"/>
                    <a:pt x="42024" y="104391"/>
                  </a:cubicBezTo>
                  <a:cubicBezTo>
                    <a:pt x="42024" y="104391"/>
                    <a:pt x="38109" y="223775"/>
                    <a:pt x="53110" y="226385"/>
                  </a:cubicBezTo>
                  <a:cubicBezTo>
                    <a:pt x="68769" y="228995"/>
                    <a:pt x="105296" y="152015"/>
                    <a:pt x="111174" y="88732"/>
                  </a:cubicBezTo>
                  <a:cubicBezTo>
                    <a:pt x="111832" y="76340"/>
                    <a:pt x="111832" y="57413"/>
                    <a:pt x="113137" y="41765"/>
                  </a:cubicBezTo>
                  <a:cubicBezTo>
                    <a:pt x="113137" y="41765"/>
                    <a:pt x="115747" y="19"/>
                    <a:pt x="137273" y="19"/>
                  </a:cubicBezTo>
                  <a:cubicBezTo>
                    <a:pt x="159457" y="-628"/>
                    <a:pt x="155542" y="40461"/>
                    <a:pt x="154884" y="51558"/>
                  </a:cubicBezTo>
                  <a:cubicBezTo>
                    <a:pt x="154226" y="68522"/>
                    <a:pt x="153579" y="84182"/>
                    <a:pt x="152921" y="104402"/>
                  </a:cubicBezTo>
                  <a:cubicBezTo>
                    <a:pt x="152921" y="104402"/>
                    <a:pt x="152274" y="190516"/>
                    <a:pt x="152921" y="215957"/>
                  </a:cubicBezTo>
                  <a:cubicBezTo>
                    <a:pt x="152921" y="215957"/>
                    <a:pt x="155530" y="249885"/>
                    <a:pt x="136615" y="249885"/>
                  </a:cubicBezTo>
                  <a:cubicBezTo>
                    <a:pt x="122260" y="249885"/>
                    <a:pt x="118346" y="219872"/>
                    <a:pt x="118346" y="219872"/>
                  </a:cubicBezTo>
                  <a:cubicBezTo>
                    <a:pt x="116394" y="204212"/>
                    <a:pt x="114431" y="181382"/>
                    <a:pt x="113126" y="159856"/>
                  </a:cubicBezTo>
                  <a:cubicBezTo>
                    <a:pt x="100076" y="199651"/>
                    <a:pt x="76588" y="249885"/>
                    <a:pt x="43976" y="249885"/>
                  </a:cubicBezTo>
                  <a:close/>
                  <a:moveTo>
                    <a:pt x="22461" y="116112"/>
                  </a:moveTo>
                  <a:cubicBezTo>
                    <a:pt x="21815" y="114160"/>
                    <a:pt x="20510" y="112855"/>
                    <a:pt x="19205" y="112855"/>
                  </a:cubicBezTo>
                  <a:cubicBezTo>
                    <a:pt x="16595" y="112209"/>
                    <a:pt x="14643" y="114807"/>
                    <a:pt x="13985" y="114807"/>
                  </a:cubicBezTo>
                  <a:lnTo>
                    <a:pt x="13985" y="116112"/>
                  </a:lnTo>
                  <a:cubicBezTo>
                    <a:pt x="14643" y="120674"/>
                    <a:pt x="15948" y="123283"/>
                    <a:pt x="17900" y="123942"/>
                  </a:cubicBezTo>
                  <a:lnTo>
                    <a:pt x="18558" y="123942"/>
                  </a:lnTo>
                  <a:cubicBezTo>
                    <a:pt x="19863" y="123942"/>
                    <a:pt x="20510" y="123942"/>
                    <a:pt x="21168" y="123295"/>
                  </a:cubicBezTo>
                  <a:cubicBezTo>
                    <a:pt x="22473" y="121990"/>
                    <a:pt x="23778" y="119380"/>
                    <a:pt x="22473" y="116124"/>
                  </a:cubicBezTo>
                  <a:close/>
                  <a:moveTo>
                    <a:pt x="20510" y="135686"/>
                  </a:moveTo>
                  <a:cubicBezTo>
                    <a:pt x="19863" y="133734"/>
                    <a:pt x="18558" y="133734"/>
                    <a:pt x="17900" y="133734"/>
                  </a:cubicBezTo>
                  <a:cubicBezTo>
                    <a:pt x="16595" y="133734"/>
                    <a:pt x="15290" y="135039"/>
                    <a:pt x="14643" y="135686"/>
                  </a:cubicBezTo>
                  <a:lnTo>
                    <a:pt x="14643" y="136333"/>
                  </a:lnTo>
                  <a:cubicBezTo>
                    <a:pt x="14643" y="139589"/>
                    <a:pt x="15948" y="140894"/>
                    <a:pt x="16595" y="141552"/>
                  </a:cubicBezTo>
                  <a:lnTo>
                    <a:pt x="17900" y="141552"/>
                  </a:lnTo>
                  <a:cubicBezTo>
                    <a:pt x="18558" y="141552"/>
                    <a:pt x="19205" y="140906"/>
                    <a:pt x="19863" y="140248"/>
                  </a:cubicBezTo>
                  <a:cubicBezTo>
                    <a:pt x="21168" y="138943"/>
                    <a:pt x="21815" y="136991"/>
                    <a:pt x="20510" y="135686"/>
                  </a:cubicBezTo>
                  <a:close/>
                  <a:moveTo>
                    <a:pt x="32901" y="129820"/>
                  </a:moveTo>
                  <a:cubicBezTo>
                    <a:pt x="31596" y="127210"/>
                    <a:pt x="30291" y="127210"/>
                    <a:pt x="29644" y="127210"/>
                  </a:cubicBezTo>
                  <a:cubicBezTo>
                    <a:pt x="27034" y="127210"/>
                    <a:pt x="25071" y="130466"/>
                    <a:pt x="24424" y="131771"/>
                  </a:cubicBezTo>
                  <a:lnTo>
                    <a:pt x="24424" y="132418"/>
                  </a:lnTo>
                  <a:cubicBezTo>
                    <a:pt x="24424" y="135675"/>
                    <a:pt x="25730" y="138284"/>
                    <a:pt x="27034" y="138943"/>
                  </a:cubicBezTo>
                  <a:lnTo>
                    <a:pt x="28339" y="138943"/>
                  </a:lnTo>
                  <a:cubicBezTo>
                    <a:pt x="29644" y="138943"/>
                    <a:pt x="30291" y="138296"/>
                    <a:pt x="31596" y="136991"/>
                  </a:cubicBezTo>
                  <a:cubicBezTo>
                    <a:pt x="32901" y="135039"/>
                    <a:pt x="34206" y="131771"/>
                    <a:pt x="32901" y="129820"/>
                  </a:cubicBezTo>
                  <a:close/>
                  <a:moveTo>
                    <a:pt x="115747" y="122648"/>
                  </a:moveTo>
                  <a:cubicBezTo>
                    <a:pt x="115747" y="125905"/>
                    <a:pt x="117052" y="127210"/>
                    <a:pt x="117710" y="127210"/>
                  </a:cubicBezTo>
                  <a:lnTo>
                    <a:pt x="119015" y="127210"/>
                  </a:lnTo>
                  <a:cubicBezTo>
                    <a:pt x="119662" y="127210"/>
                    <a:pt x="120320" y="127210"/>
                    <a:pt x="120967" y="126563"/>
                  </a:cubicBezTo>
                  <a:cubicBezTo>
                    <a:pt x="122272" y="125258"/>
                    <a:pt x="122930" y="123307"/>
                    <a:pt x="121625" y="121343"/>
                  </a:cubicBezTo>
                  <a:cubicBezTo>
                    <a:pt x="120967" y="120038"/>
                    <a:pt x="119662" y="119392"/>
                    <a:pt x="119015" y="119392"/>
                  </a:cubicBezTo>
                  <a:cubicBezTo>
                    <a:pt x="117052" y="119392"/>
                    <a:pt x="116406" y="121343"/>
                    <a:pt x="115747" y="122002"/>
                  </a:cubicBezTo>
                  <a:lnTo>
                    <a:pt x="115747" y="122648"/>
                  </a:lnTo>
                  <a:close/>
                  <a:moveTo>
                    <a:pt x="121614" y="141564"/>
                  </a:moveTo>
                  <a:lnTo>
                    <a:pt x="121614" y="142211"/>
                  </a:lnTo>
                  <a:cubicBezTo>
                    <a:pt x="123565" y="145467"/>
                    <a:pt x="124870" y="146772"/>
                    <a:pt x="126834" y="146772"/>
                  </a:cubicBezTo>
                  <a:cubicBezTo>
                    <a:pt x="128797" y="146772"/>
                    <a:pt x="129443" y="145467"/>
                    <a:pt x="130101" y="143516"/>
                  </a:cubicBezTo>
                  <a:cubicBezTo>
                    <a:pt x="130748" y="140906"/>
                    <a:pt x="130101" y="137649"/>
                    <a:pt x="127492" y="136344"/>
                  </a:cubicBezTo>
                  <a:cubicBezTo>
                    <a:pt x="125528" y="135039"/>
                    <a:pt x="124224" y="135039"/>
                    <a:pt x="123577" y="135698"/>
                  </a:cubicBezTo>
                  <a:cubicBezTo>
                    <a:pt x="121625" y="137003"/>
                    <a:pt x="121625" y="140917"/>
                    <a:pt x="121625" y="141564"/>
                  </a:cubicBezTo>
                  <a:close/>
                  <a:moveTo>
                    <a:pt x="130748" y="128515"/>
                  </a:moveTo>
                  <a:cubicBezTo>
                    <a:pt x="131407" y="130466"/>
                    <a:pt x="133358" y="131125"/>
                    <a:pt x="135310" y="131125"/>
                  </a:cubicBezTo>
                  <a:cubicBezTo>
                    <a:pt x="137261" y="131125"/>
                    <a:pt x="139225" y="129820"/>
                    <a:pt x="139883" y="127210"/>
                  </a:cubicBezTo>
                  <a:cubicBezTo>
                    <a:pt x="141188" y="125258"/>
                    <a:pt x="141188" y="123953"/>
                    <a:pt x="139883" y="121990"/>
                  </a:cubicBezTo>
                  <a:cubicBezTo>
                    <a:pt x="138578" y="119380"/>
                    <a:pt x="133358" y="118733"/>
                    <a:pt x="133358" y="118733"/>
                  </a:cubicBezTo>
                  <a:cubicBezTo>
                    <a:pt x="132711" y="118733"/>
                    <a:pt x="132053" y="118733"/>
                    <a:pt x="131407" y="119380"/>
                  </a:cubicBezTo>
                  <a:cubicBezTo>
                    <a:pt x="129443" y="122637"/>
                    <a:pt x="129443" y="126552"/>
                    <a:pt x="130748" y="1285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</p:grpSp>
      <p:grpSp>
        <p:nvGrpSpPr>
          <p:cNvPr id="9485" name="!!text vertellen">
            <a:extLst>
              <a:ext uri="{FF2B5EF4-FFF2-40B4-BE49-F238E27FC236}">
                <a16:creationId xmlns:a16="http://schemas.microsoft.com/office/drawing/2014/main" id="{BDEF8CC4-C3FC-05F0-929C-EDBB398E0423}"/>
              </a:ext>
            </a:extLst>
          </p:cNvPr>
          <p:cNvGrpSpPr/>
          <p:nvPr userDrawn="1"/>
        </p:nvGrpSpPr>
        <p:grpSpPr>
          <a:xfrm>
            <a:off x="7282616" y="3392937"/>
            <a:ext cx="2635706" cy="461014"/>
            <a:chOff x="7299471" y="3337329"/>
            <a:chExt cx="2635706" cy="461014"/>
          </a:xfrm>
          <a:solidFill>
            <a:srgbClr val="D31216"/>
          </a:solidFill>
        </p:grpSpPr>
        <p:sp>
          <p:nvSpPr>
            <p:cNvPr id="9466" name="Vrije vorm: vorm 9465">
              <a:extLst>
                <a:ext uri="{FF2B5EF4-FFF2-40B4-BE49-F238E27FC236}">
                  <a16:creationId xmlns:a16="http://schemas.microsoft.com/office/drawing/2014/main" id="{BE4469E7-4EE7-FD53-DF90-43D418A91EF4}"/>
                </a:ext>
              </a:extLst>
            </p:cNvPr>
            <p:cNvSpPr/>
            <p:nvPr/>
          </p:nvSpPr>
          <p:spPr>
            <a:xfrm rot="291967">
              <a:off x="7299471" y="3337329"/>
              <a:ext cx="157006" cy="336312"/>
            </a:xfrm>
            <a:custGeom>
              <a:avLst/>
              <a:gdLst>
                <a:gd name="connsiteX0" fmla="*/ 154651 w 157006"/>
                <a:gd name="connsiteY0" fmla="*/ 21597 h 336312"/>
                <a:gd name="connsiteX1" fmla="*/ 155956 w 157006"/>
                <a:gd name="connsiteY1" fmla="*/ 122712 h 336312"/>
                <a:gd name="connsiteX2" fmla="*/ 70500 w 157006"/>
                <a:gd name="connsiteY2" fmla="*/ 336040 h 336312"/>
                <a:gd name="connsiteX3" fmla="*/ 19619 w 157006"/>
                <a:gd name="connsiteY3" fmla="*/ 283195 h 336312"/>
                <a:gd name="connsiteX4" fmla="*/ 24181 w 157006"/>
                <a:gd name="connsiteY4" fmla="*/ 266890 h 336312"/>
                <a:gd name="connsiteX5" fmla="*/ 34620 w 157006"/>
                <a:gd name="connsiteY5" fmla="*/ 278634 h 336312"/>
                <a:gd name="connsiteX6" fmla="*/ 68549 w 157006"/>
                <a:gd name="connsiteY6" fmla="*/ 316477 h 336312"/>
                <a:gd name="connsiteX7" fmla="*/ 111600 w 157006"/>
                <a:gd name="connsiteY7" fmla="*/ 152078 h 336312"/>
                <a:gd name="connsiteX8" fmla="*/ 47669 w 157006"/>
                <a:gd name="connsiteY8" fmla="*/ 249937 h 336312"/>
                <a:gd name="connsiteX9" fmla="*/ 45 w 157006"/>
                <a:gd name="connsiteY9" fmla="*/ 124686 h 336312"/>
                <a:gd name="connsiteX10" fmla="*/ 86806 w 157006"/>
                <a:gd name="connsiteY10" fmla="*/ 1387 h 336312"/>
                <a:gd name="connsiteX11" fmla="*/ 115515 w 157006"/>
                <a:gd name="connsiteY11" fmla="*/ 18352 h 336312"/>
                <a:gd name="connsiteX12" fmla="*/ 133784 w 157006"/>
                <a:gd name="connsiteY12" fmla="*/ 83 h 336312"/>
                <a:gd name="connsiteX13" fmla="*/ 154663 w 157006"/>
                <a:gd name="connsiteY13" fmla="*/ 21608 h 336312"/>
                <a:gd name="connsiteX14" fmla="*/ 20912 w 157006"/>
                <a:gd name="connsiteY14" fmla="*/ 118150 h 336312"/>
                <a:gd name="connsiteX15" fmla="*/ 17656 w 157006"/>
                <a:gd name="connsiteY15" fmla="*/ 116199 h 336312"/>
                <a:gd name="connsiteX16" fmla="*/ 15046 w 157006"/>
                <a:gd name="connsiteY16" fmla="*/ 118808 h 336312"/>
                <a:gd name="connsiteX17" fmla="*/ 14399 w 157006"/>
                <a:gd name="connsiteY17" fmla="*/ 119455 h 336312"/>
                <a:gd name="connsiteX18" fmla="*/ 17009 w 157006"/>
                <a:gd name="connsiteY18" fmla="*/ 124017 h 336312"/>
                <a:gd name="connsiteX19" fmla="*/ 17656 w 157006"/>
                <a:gd name="connsiteY19" fmla="*/ 124663 h 336312"/>
                <a:gd name="connsiteX20" fmla="*/ 19608 w 157006"/>
                <a:gd name="connsiteY20" fmla="*/ 123358 h 336312"/>
                <a:gd name="connsiteX21" fmla="*/ 20912 w 157006"/>
                <a:gd name="connsiteY21" fmla="*/ 118139 h 336312"/>
                <a:gd name="connsiteX22" fmla="*/ 36572 w 157006"/>
                <a:gd name="connsiteY22" fmla="*/ 105759 h 336312"/>
                <a:gd name="connsiteX23" fmla="*/ 32010 w 157006"/>
                <a:gd name="connsiteY23" fmla="*/ 103149 h 336312"/>
                <a:gd name="connsiteX24" fmla="*/ 25486 w 157006"/>
                <a:gd name="connsiteY24" fmla="*/ 108369 h 336312"/>
                <a:gd name="connsiteX25" fmla="*/ 25486 w 157006"/>
                <a:gd name="connsiteY25" fmla="*/ 109674 h 336312"/>
                <a:gd name="connsiteX26" fmla="*/ 33315 w 157006"/>
                <a:gd name="connsiteY26" fmla="*/ 114894 h 336312"/>
                <a:gd name="connsiteX27" fmla="*/ 33962 w 157006"/>
                <a:gd name="connsiteY27" fmla="*/ 114894 h 336312"/>
                <a:gd name="connsiteX28" fmla="*/ 35267 w 157006"/>
                <a:gd name="connsiteY28" fmla="*/ 114247 h 336312"/>
                <a:gd name="connsiteX29" fmla="*/ 37877 w 157006"/>
                <a:gd name="connsiteY29" fmla="*/ 111637 h 336312"/>
                <a:gd name="connsiteX30" fmla="*/ 36572 w 157006"/>
                <a:gd name="connsiteY30" fmla="*/ 105771 h 336312"/>
                <a:gd name="connsiteX31" fmla="*/ 37218 w 157006"/>
                <a:gd name="connsiteY31" fmla="*/ 125980 h 336312"/>
                <a:gd name="connsiteX32" fmla="*/ 33962 w 157006"/>
                <a:gd name="connsiteY32" fmla="*/ 122065 h 336312"/>
                <a:gd name="connsiteX33" fmla="*/ 28742 w 157006"/>
                <a:gd name="connsiteY33" fmla="*/ 124675 h 336312"/>
                <a:gd name="connsiteX34" fmla="*/ 28742 w 157006"/>
                <a:gd name="connsiteY34" fmla="*/ 125980 h 336312"/>
                <a:gd name="connsiteX35" fmla="*/ 32657 w 157006"/>
                <a:gd name="connsiteY35" fmla="*/ 133809 h 336312"/>
                <a:gd name="connsiteX36" fmla="*/ 33962 w 157006"/>
                <a:gd name="connsiteY36" fmla="*/ 133809 h 336312"/>
                <a:gd name="connsiteX37" fmla="*/ 35913 w 157006"/>
                <a:gd name="connsiteY37" fmla="*/ 133163 h 336312"/>
                <a:gd name="connsiteX38" fmla="*/ 37218 w 157006"/>
                <a:gd name="connsiteY38" fmla="*/ 125991 h 336312"/>
                <a:gd name="connsiteX39" fmla="*/ 108979 w 157006"/>
                <a:gd name="connsiteY39" fmla="*/ 95966 h 336312"/>
                <a:gd name="connsiteX40" fmla="*/ 108979 w 157006"/>
                <a:gd name="connsiteY40" fmla="*/ 60733 h 336312"/>
                <a:gd name="connsiteX41" fmla="*/ 93977 w 157006"/>
                <a:gd name="connsiteY41" fmla="*/ 21597 h 336312"/>
                <a:gd name="connsiteX42" fmla="*/ 47011 w 157006"/>
                <a:gd name="connsiteY42" fmla="*/ 135103 h 336312"/>
                <a:gd name="connsiteX43" fmla="*/ 56793 w 157006"/>
                <a:gd name="connsiteY43" fmla="*/ 229693 h 336312"/>
                <a:gd name="connsiteX44" fmla="*/ 108979 w 157006"/>
                <a:gd name="connsiteY44" fmla="*/ 95955 h 336312"/>
                <a:gd name="connsiteX45" fmla="*/ 126589 w 157006"/>
                <a:gd name="connsiteY45" fmla="*/ 117492 h 336312"/>
                <a:gd name="connsiteX46" fmla="*/ 127236 w 157006"/>
                <a:gd name="connsiteY46" fmla="*/ 118139 h 336312"/>
                <a:gd name="connsiteX47" fmla="*/ 129846 w 157006"/>
                <a:gd name="connsiteY47" fmla="*/ 116834 h 336312"/>
                <a:gd name="connsiteX48" fmla="*/ 131151 w 157006"/>
                <a:gd name="connsiteY48" fmla="*/ 112272 h 336312"/>
                <a:gd name="connsiteX49" fmla="*/ 128541 w 157006"/>
                <a:gd name="connsiteY49" fmla="*/ 110321 h 336312"/>
                <a:gd name="connsiteX50" fmla="*/ 125284 w 157006"/>
                <a:gd name="connsiteY50" fmla="*/ 112272 h 336312"/>
                <a:gd name="connsiteX51" fmla="*/ 124638 w 157006"/>
                <a:gd name="connsiteY51" fmla="*/ 112919 h 336312"/>
                <a:gd name="connsiteX52" fmla="*/ 126589 w 157006"/>
                <a:gd name="connsiteY52" fmla="*/ 117480 h 336312"/>
                <a:gd name="connsiteX53" fmla="*/ 137029 w 157006"/>
                <a:gd name="connsiteY53" fmla="*/ 131188 h 336312"/>
                <a:gd name="connsiteX54" fmla="*/ 133772 w 157006"/>
                <a:gd name="connsiteY54" fmla="*/ 127273 h 336312"/>
                <a:gd name="connsiteX55" fmla="*/ 125943 w 157006"/>
                <a:gd name="connsiteY55" fmla="*/ 128578 h 336312"/>
                <a:gd name="connsiteX56" fmla="*/ 125296 w 157006"/>
                <a:gd name="connsiteY56" fmla="*/ 129883 h 336312"/>
                <a:gd name="connsiteX57" fmla="*/ 130516 w 157006"/>
                <a:gd name="connsiteY57" fmla="*/ 138359 h 336312"/>
                <a:gd name="connsiteX58" fmla="*/ 132467 w 157006"/>
                <a:gd name="connsiteY58" fmla="*/ 138359 h 336312"/>
                <a:gd name="connsiteX59" fmla="*/ 135724 w 157006"/>
                <a:gd name="connsiteY59" fmla="*/ 137054 h 336312"/>
                <a:gd name="connsiteX60" fmla="*/ 137029 w 157006"/>
                <a:gd name="connsiteY60" fmla="*/ 131188 h 336312"/>
                <a:gd name="connsiteX61" fmla="*/ 144200 w 157006"/>
                <a:gd name="connsiteY61" fmla="*/ 114882 h 336312"/>
                <a:gd name="connsiteX62" fmla="*/ 140286 w 157006"/>
                <a:gd name="connsiteY62" fmla="*/ 114235 h 336312"/>
                <a:gd name="connsiteX63" fmla="*/ 137676 w 157006"/>
                <a:gd name="connsiteY63" fmla="*/ 120102 h 336312"/>
                <a:gd name="connsiteX64" fmla="*/ 137676 w 157006"/>
                <a:gd name="connsiteY64" fmla="*/ 120748 h 336312"/>
                <a:gd name="connsiteX65" fmla="*/ 142237 w 157006"/>
                <a:gd name="connsiteY65" fmla="*/ 125968 h 336312"/>
                <a:gd name="connsiteX66" fmla="*/ 142884 w 157006"/>
                <a:gd name="connsiteY66" fmla="*/ 125968 h 336312"/>
                <a:gd name="connsiteX67" fmla="*/ 146140 w 157006"/>
                <a:gd name="connsiteY67" fmla="*/ 122712 h 336312"/>
                <a:gd name="connsiteX68" fmla="*/ 144189 w 157006"/>
                <a:gd name="connsiteY68" fmla="*/ 114882 h 3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7006" h="336312">
                  <a:moveTo>
                    <a:pt x="154651" y="21597"/>
                  </a:moveTo>
                  <a:cubicBezTo>
                    <a:pt x="154651" y="32683"/>
                    <a:pt x="154651" y="76392"/>
                    <a:pt x="155956" y="122712"/>
                  </a:cubicBezTo>
                  <a:cubicBezTo>
                    <a:pt x="155956" y="122712"/>
                    <a:pt x="172921" y="345163"/>
                    <a:pt x="70500" y="336040"/>
                  </a:cubicBezTo>
                  <a:cubicBezTo>
                    <a:pt x="70500" y="336040"/>
                    <a:pt x="30059" y="334735"/>
                    <a:pt x="19619" y="283195"/>
                  </a:cubicBezTo>
                  <a:cubicBezTo>
                    <a:pt x="19619" y="283195"/>
                    <a:pt x="16363" y="268195"/>
                    <a:pt x="24181" y="266890"/>
                  </a:cubicBezTo>
                  <a:cubicBezTo>
                    <a:pt x="27437" y="266243"/>
                    <a:pt x="32010" y="268841"/>
                    <a:pt x="34620" y="278634"/>
                  </a:cubicBezTo>
                  <a:cubicBezTo>
                    <a:pt x="37877" y="292988"/>
                    <a:pt x="47011" y="315172"/>
                    <a:pt x="68549" y="316477"/>
                  </a:cubicBezTo>
                  <a:cubicBezTo>
                    <a:pt x="107038" y="317782"/>
                    <a:pt x="111600" y="206874"/>
                    <a:pt x="111600" y="152078"/>
                  </a:cubicBezTo>
                  <a:cubicBezTo>
                    <a:pt x="101160" y="192520"/>
                    <a:pt x="80281" y="250584"/>
                    <a:pt x="47669" y="249937"/>
                  </a:cubicBezTo>
                  <a:cubicBezTo>
                    <a:pt x="5265" y="248632"/>
                    <a:pt x="-602" y="150127"/>
                    <a:pt x="45" y="124686"/>
                  </a:cubicBezTo>
                  <a:cubicBezTo>
                    <a:pt x="1350" y="98588"/>
                    <a:pt x="11789" y="-2527"/>
                    <a:pt x="86806" y="1387"/>
                  </a:cubicBezTo>
                  <a:cubicBezTo>
                    <a:pt x="86806" y="1387"/>
                    <a:pt x="104417" y="2034"/>
                    <a:pt x="115515" y="18352"/>
                  </a:cubicBezTo>
                  <a:cubicBezTo>
                    <a:pt x="119430" y="6607"/>
                    <a:pt x="125296" y="-564"/>
                    <a:pt x="133784" y="83"/>
                  </a:cubicBezTo>
                  <a:cubicBezTo>
                    <a:pt x="133784" y="83"/>
                    <a:pt x="155310" y="-2527"/>
                    <a:pt x="154663" y="21608"/>
                  </a:cubicBezTo>
                  <a:close/>
                  <a:moveTo>
                    <a:pt x="20912" y="118150"/>
                  </a:moveTo>
                  <a:cubicBezTo>
                    <a:pt x="19608" y="116845"/>
                    <a:pt x="18961" y="116199"/>
                    <a:pt x="17656" y="116199"/>
                  </a:cubicBezTo>
                  <a:cubicBezTo>
                    <a:pt x="16351" y="116199"/>
                    <a:pt x="15046" y="118150"/>
                    <a:pt x="15046" y="118808"/>
                  </a:cubicBezTo>
                  <a:cubicBezTo>
                    <a:pt x="14399" y="118808"/>
                    <a:pt x="14399" y="119455"/>
                    <a:pt x="14399" y="119455"/>
                  </a:cubicBezTo>
                  <a:cubicBezTo>
                    <a:pt x="14399" y="122712"/>
                    <a:pt x="15704" y="124017"/>
                    <a:pt x="17009" y="124017"/>
                  </a:cubicBezTo>
                  <a:cubicBezTo>
                    <a:pt x="17009" y="124447"/>
                    <a:pt x="17225" y="124663"/>
                    <a:pt x="17656" y="124663"/>
                  </a:cubicBezTo>
                  <a:cubicBezTo>
                    <a:pt x="18303" y="124663"/>
                    <a:pt x="18961" y="124017"/>
                    <a:pt x="19608" y="123358"/>
                  </a:cubicBezTo>
                  <a:cubicBezTo>
                    <a:pt x="20912" y="122053"/>
                    <a:pt x="21559" y="120102"/>
                    <a:pt x="20912" y="118139"/>
                  </a:cubicBezTo>
                  <a:close/>
                  <a:moveTo>
                    <a:pt x="36572" y="105759"/>
                  </a:moveTo>
                  <a:cubicBezTo>
                    <a:pt x="35267" y="103807"/>
                    <a:pt x="33315" y="103149"/>
                    <a:pt x="32010" y="103149"/>
                  </a:cubicBezTo>
                  <a:cubicBezTo>
                    <a:pt x="28095" y="103796"/>
                    <a:pt x="25486" y="107711"/>
                    <a:pt x="25486" y="108369"/>
                  </a:cubicBezTo>
                  <a:lnTo>
                    <a:pt x="25486" y="109674"/>
                  </a:lnTo>
                  <a:cubicBezTo>
                    <a:pt x="28095" y="112930"/>
                    <a:pt x="30705" y="114894"/>
                    <a:pt x="33315" y="114894"/>
                  </a:cubicBezTo>
                  <a:lnTo>
                    <a:pt x="33962" y="114894"/>
                  </a:lnTo>
                  <a:cubicBezTo>
                    <a:pt x="34393" y="114463"/>
                    <a:pt x="34828" y="114247"/>
                    <a:pt x="35267" y="114247"/>
                  </a:cubicBezTo>
                  <a:cubicBezTo>
                    <a:pt x="36572" y="113600"/>
                    <a:pt x="37877" y="112942"/>
                    <a:pt x="37877" y="111637"/>
                  </a:cubicBezTo>
                  <a:cubicBezTo>
                    <a:pt x="38523" y="109685"/>
                    <a:pt x="38523" y="107076"/>
                    <a:pt x="36572" y="105771"/>
                  </a:cubicBezTo>
                  <a:close/>
                  <a:moveTo>
                    <a:pt x="37218" y="125980"/>
                  </a:moveTo>
                  <a:cubicBezTo>
                    <a:pt x="36572" y="124028"/>
                    <a:pt x="35267" y="122723"/>
                    <a:pt x="33962" y="122065"/>
                  </a:cubicBezTo>
                  <a:cubicBezTo>
                    <a:pt x="31352" y="122065"/>
                    <a:pt x="29400" y="124675"/>
                    <a:pt x="28742" y="124675"/>
                  </a:cubicBezTo>
                  <a:lnTo>
                    <a:pt x="28742" y="125980"/>
                  </a:lnTo>
                  <a:cubicBezTo>
                    <a:pt x="29389" y="130541"/>
                    <a:pt x="30694" y="133151"/>
                    <a:pt x="32657" y="133809"/>
                  </a:cubicBezTo>
                  <a:lnTo>
                    <a:pt x="33962" y="133809"/>
                  </a:lnTo>
                  <a:cubicBezTo>
                    <a:pt x="34609" y="133809"/>
                    <a:pt x="35267" y="133809"/>
                    <a:pt x="35913" y="133163"/>
                  </a:cubicBezTo>
                  <a:cubicBezTo>
                    <a:pt x="37218" y="131858"/>
                    <a:pt x="38523" y="129248"/>
                    <a:pt x="37218" y="125991"/>
                  </a:cubicBezTo>
                  <a:close/>
                  <a:moveTo>
                    <a:pt x="108979" y="95966"/>
                  </a:moveTo>
                  <a:lnTo>
                    <a:pt x="108979" y="60733"/>
                  </a:lnTo>
                  <a:cubicBezTo>
                    <a:pt x="107674" y="35293"/>
                    <a:pt x="100502" y="21597"/>
                    <a:pt x="93977" y="21597"/>
                  </a:cubicBezTo>
                  <a:cubicBezTo>
                    <a:pt x="86806" y="20950"/>
                    <a:pt x="58097" y="39866"/>
                    <a:pt x="47011" y="135103"/>
                  </a:cubicBezTo>
                  <a:cubicBezTo>
                    <a:pt x="36572" y="229693"/>
                    <a:pt x="56793" y="229693"/>
                    <a:pt x="56793" y="229693"/>
                  </a:cubicBezTo>
                  <a:cubicBezTo>
                    <a:pt x="77013" y="223827"/>
                    <a:pt x="103112" y="120748"/>
                    <a:pt x="108979" y="95955"/>
                  </a:cubicBezTo>
                  <a:close/>
                  <a:moveTo>
                    <a:pt x="126589" y="117492"/>
                  </a:moveTo>
                  <a:cubicBezTo>
                    <a:pt x="126589" y="118139"/>
                    <a:pt x="127236" y="118139"/>
                    <a:pt x="127236" y="118139"/>
                  </a:cubicBezTo>
                  <a:cubicBezTo>
                    <a:pt x="128541" y="118139"/>
                    <a:pt x="129188" y="117492"/>
                    <a:pt x="129846" y="116834"/>
                  </a:cubicBezTo>
                  <a:cubicBezTo>
                    <a:pt x="131151" y="116187"/>
                    <a:pt x="131798" y="114224"/>
                    <a:pt x="131151" y="112272"/>
                  </a:cubicBezTo>
                  <a:cubicBezTo>
                    <a:pt x="129846" y="110321"/>
                    <a:pt x="129199" y="110321"/>
                    <a:pt x="128541" y="110321"/>
                  </a:cubicBezTo>
                  <a:cubicBezTo>
                    <a:pt x="126589" y="109674"/>
                    <a:pt x="125284" y="111626"/>
                    <a:pt x="125284" y="112272"/>
                  </a:cubicBezTo>
                  <a:cubicBezTo>
                    <a:pt x="124854" y="112272"/>
                    <a:pt x="124638" y="112488"/>
                    <a:pt x="124638" y="112919"/>
                  </a:cubicBezTo>
                  <a:cubicBezTo>
                    <a:pt x="124638" y="116175"/>
                    <a:pt x="125284" y="117480"/>
                    <a:pt x="126589" y="117480"/>
                  </a:cubicBezTo>
                  <a:close/>
                  <a:moveTo>
                    <a:pt x="137029" y="131188"/>
                  </a:moveTo>
                  <a:cubicBezTo>
                    <a:pt x="136382" y="129236"/>
                    <a:pt x="135724" y="127931"/>
                    <a:pt x="133772" y="127273"/>
                  </a:cubicBezTo>
                  <a:cubicBezTo>
                    <a:pt x="130516" y="125968"/>
                    <a:pt x="126601" y="128578"/>
                    <a:pt x="125943" y="128578"/>
                  </a:cubicBezTo>
                  <a:cubicBezTo>
                    <a:pt x="125943" y="129225"/>
                    <a:pt x="125296" y="129225"/>
                    <a:pt x="125296" y="129883"/>
                  </a:cubicBezTo>
                  <a:cubicBezTo>
                    <a:pt x="125943" y="134445"/>
                    <a:pt x="127906" y="137054"/>
                    <a:pt x="130516" y="138359"/>
                  </a:cubicBezTo>
                  <a:lnTo>
                    <a:pt x="132467" y="138359"/>
                  </a:lnTo>
                  <a:cubicBezTo>
                    <a:pt x="133772" y="138359"/>
                    <a:pt x="135077" y="137713"/>
                    <a:pt x="135724" y="137054"/>
                  </a:cubicBezTo>
                  <a:cubicBezTo>
                    <a:pt x="137676" y="135749"/>
                    <a:pt x="137676" y="133140"/>
                    <a:pt x="137029" y="131188"/>
                  </a:cubicBezTo>
                  <a:close/>
                  <a:moveTo>
                    <a:pt x="144200" y="114882"/>
                  </a:moveTo>
                  <a:cubicBezTo>
                    <a:pt x="142249" y="113577"/>
                    <a:pt x="140944" y="114235"/>
                    <a:pt x="140286" y="114235"/>
                  </a:cubicBezTo>
                  <a:cubicBezTo>
                    <a:pt x="138334" y="115540"/>
                    <a:pt x="137676" y="119455"/>
                    <a:pt x="137676" y="120102"/>
                  </a:cubicBezTo>
                  <a:lnTo>
                    <a:pt x="137676" y="120748"/>
                  </a:lnTo>
                  <a:cubicBezTo>
                    <a:pt x="138981" y="124005"/>
                    <a:pt x="140932" y="125310"/>
                    <a:pt x="142237" y="125968"/>
                  </a:cubicBezTo>
                  <a:lnTo>
                    <a:pt x="142884" y="125968"/>
                  </a:lnTo>
                  <a:cubicBezTo>
                    <a:pt x="144189" y="125968"/>
                    <a:pt x="145494" y="124663"/>
                    <a:pt x="146140" y="122712"/>
                  </a:cubicBezTo>
                  <a:cubicBezTo>
                    <a:pt x="146787" y="120102"/>
                    <a:pt x="146140" y="116845"/>
                    <a:pt x="144189" y="114882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7" name="Vrije vorm: vorm 9466">
              <a:extLst>
                <a:ext uri="{FF2B5EF4-FFF2-40B4-BE49-F238E27FC236}">
                  <a16:creationId xmlns:a16="http://schemas.microsoft.com/office/drawing/2014/main" id="{E006AE70-C43F-8B77-0595-23397720B51A}"/>
                </a:ext>
              </a:extLst>
            </p:cNvPr>
            <p:cNvSpPr/>
            <p:nvPr/>
          </p:nvSpPr>
          <p:spPr>
            <a:xfrm rot="291967">
              <a:off x="7483275" y="3351585"/>
              <a:ext cx="126586" cy="249866"/>
            </a:xfrm>
            <a:custGeom>
              <a:avLst/>
              <a:gdLst>
                <a:gd name="connsiteX0" fmla="*/ 124604 w 126586"/>
                <a:gd name="connsiteY0" fmla="*/ 81553 h 249866"/>
                <a:gd name="connsiteX1" fmla="*/ 125909 w 126586"/>
                <a:gd name="connsiteY1" fmla="*/ 87419 h 249866"/>
                <a:gd name="connsiteX2" fmla="*/ 116775 w 126586"/>
                <a:gd name="connsiteY2" fmla="*/ 90676 h 249866"/>
                <a:gd name="connsiteX3" fmla="*/ 90676 w 126586"/>
                <a:gd name="connsiteY3" fmla="*/ 50234 h 249866"/>
                <a:gd name="connsiteX4" fmla="*/ 89371 w 126586"/>
                <a:gd name="connsiteY4" fmla="*/ 39148 h 249866"/>
                <a:gd name="connsiteX5" fmla="*/ 41746 w 126586"/>
                <a:gd name="connsiteY5" fmla="*/ 215938 h 249866"/>
                <a:gd name="connsiteX6" fmla="*/ 25441 w 126586"/>
                <a:gd name="connsiteY6" fmla="*/ 249866 h 249866"/>
                <a:gd name="connsiteX7" fmla="*/ 7171 w 126586"/>
                <a:gd name="connsiteY7" fmla="*/ 219853 h 249866"/>
                <a:gd name="connsiteX8" fmla="*/ 0 w 126586"/>
                <a:gd name="connsiteY8" fmla="*/ 100468 h 249866"/>
                <a:gd name="connsiteX9" fmla="*/ 647 w 126586"/>
                <a:gd name="connsiteY9" fmla="*/ 38490 h 249866"/>
                <a:gd name="connsiteX10" fmla="*/ 23477 w 126586"/>
                <a:gd name="connsiteY10" fmla="*/ 0 h 249866"/>
                <a:gd name="connsiteX11" fmla="*/ 43051 w 126586"/>
                <a:gd name="connsiteY11" fmla="*/ 39795 h 249866"/>
                <a:gd name="connsiteX12" fmla="*/ 41100 w 126586"/>
                <a:gd name="connsiteY12" fmla="*/ 101773 h 249866"/>
                <a:gd name="connsiteX13" fmla="*/ 41100 w 126586"/>
                <a:gd name="connsiteY13" fmla="*/ 114164 h 249866"/>
                <a:gd name="connsiteX14" fmla="*/ 91981 w 126586"/>
                <a:gd name="connsiteY14" fmla="*/ 4562 h 249866"/>
                <a:gd name="connsiteX15" fmla="*/ 118080 w 126586"/>
                <a:gd name="connsiteY15" fmla="*/ 35222 h 249866"/>
                <a:gd name="connsiteX16" fmla="*/ 124604 w 126586"/>
                <a:gd name="connsiteY16" fmla="*/ 81541 h 249866"/>
                <a:gd name="connsiteX17" fmla="*/ 16306 w 126586"/>
                <a:gd name="connsiteY17" fmla="*/ 114176 h 249866"/>
                <a:gd name="connsiteX18" fmla="*/ 13696 w 126586"/>
                <a:gd name="connsiteY18" fmla="*/ 112224 h 249866"/>
                <a:gd name="connsiteX19" fmla="*/ 10440 w 126586"/>
                <a:gd name="connsiteY19" fmla="*/ 114176 h 249866"/>
                <a:gd name="connsiteX20" fmla="*/ 10440 w 126586"/>
                <a:gd name="connsiteY20" fmla="*/ 114823 h 249866"/>
                <a:gd name="connsiteX21" fmla="*/ 12391 w 126586"/>
                <a:gd name="connsiteY21" fmla="*/ 120042 h 249866"/>
                <a:gd name="connsiteX22" fmla="*/ 13696 w 126586"/>
                <a:gd name="connsiteY22" fmla="*/ 120042 h 249866"/>
                <a:gd name="connsiteX23" fmla="*/ 15648 w 126586"/>
                <a:gd name="connsiteY23" fmla="*/ 118737 h 249866"/>
                <a:gd name="connsiteX24" fmla="*/ 16294 w 126586"/>
                <a:gd name="connsiteY24" fmla="*/ 114176 h 249866"/>
                <a:gd name="connsiteX25" fmla="*/ 26745 w 126586"/>
                <a:gd name="connsiteY25" fmla="*/ 132445 h 249866"/>
                <a:gd name="connsiteX26" fmla="*/ 22831 w 126586"/>
                <a:gd name="connsiteY26" fmla="*/ 132445 h 249866"/>
                <a:gd name="connsiteX27" fmla="*/ 20879 w 126586"/>
                <a:gd name="connsiteY27" fmla="*/ 138311 h 249866"/>
                <a:gd name="connsiteX28" fmla="*/ 20879 w 126586"/>
                <a:gd name="connsiteY28" fmla="*/ 138958 h 249866"/>
                <a:gd name="connsiteX29" fmla="*/ 26099 w 126586"/>
                <a:gd name="connsiteY29" fmla="*/ 143520 h 249866"/>
                <a:gd name="connsiteX30" fmla="*/ 29355 w 126586"/>
                <a:gd name="connsiteY30" fmla="*/ 139605 h 249866"/>
                <a:gd name="connsiteX31" fmla="*/ 26745 w 126586"/>
                <a:gd name="connsiteY31" fmla="*/ 132434 h 249866"/>
                <a:gd name="connsiteX32" fmla="*/ 33917 w 126586"/>
                <a:gd name="connsiteY32" fmla="*/ 112871 h 249866"/>
                <a:gd name="connsiteX33" fmla="*/ 26745 w 126586"/>
                <a:gd name="connsiteY33" fmla="*/ 108956 h 249866"/>
                <a:gd name="connsiteX34" fmla="*/ 25441 w 126586"/>
                <a:gd name="connsiteY34" fmla="*/ 109603 h 249866"/>
                <a:gd name="connsiteX35" fmla="*/ 24136 w 126586"/>
                <a:gd name="connsiteY35" fmla="*/ 119384 h 249866"/>
                <a:gd name="connsiteX36" fmla="*/ 28697 w 126586"/>
                <a:gd name="connsiteY36" fmla="*/ 121994 h 249866"/>
                <a:gd name="connsiteX37" fmla="*/ 33917 w 126586"/>
                <a:gd name="connsiteY37" fmla="*/ 118079 h 249866"/>
                <a:gd name="connsiteX38" fmla="*/ 33917 w 126586"/>
                <a:gd name="connsiteY38" fmla="*/ 112859 h 249866"/>
                <a:gd name="connsiteX39" fmla="*/ 45003 w 126586"/>
                <a:gd name="connsiteY39" fmla="*/ 130482 h 249866"/>
                <a:gd name="connsiteX40" fmla="*/ 42393 w 126586"/>
                <a:gd name="connsiteY40" fmla="*/ 128530 h 249866"/>
                <a:gd name="connsiteX41" fmla="*/ 39137 w 126586"/>
                <a:gd name="connsiteY41" fmla="*/ 131140 h 249866"/>
                <a:gd name="connsiteX42" fmla="*/ 39137 w 126586"/>
                <a:gd name="connsiteY42" fmla="*/ 131787 h 249866"/>
                <a:gd name="connsiteX43" fmla="*/ 41088 w 126586"/>
                <a:gd name="connsiteY43" fmla="*/ 136348 h 249866"/>
                <a:gd name="connsiteX44" fmla="*/ 42393 w 126586"/>
                <a:gd name="connsiteY44" fmla="*/ 136995 h 249866"/>
                <a:gd name="connsiteX45" fmla="*/ 44345 w 126586"/>
                <a:gd name="connsiteY45" fmla="*/ 135690 h 249866"/>
                <a:gd name="connsiteX46" fmla="*/ 44992 w 126586"/>
                <a:gd name="connsiteY46" fmla="*/ 130470 h 24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6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6" y="215938"/>
                  </a:cubicBezTo>
                  <a:cubicBezTo>
                    <a:pt x="41746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6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2"/>
                  </a:cubicBezTo>
                  <a:cubicBezTo>
                    <a:pt x="91981" y="4562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40" y="114176"/>
                  </a:cubicBezTo>
                  <a:lnTo>
                    <a:pt x="10440" y="114823"/>
                  </a:lnTo>
                  <a:cubicBezTo>
                    <a:pt x="10440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5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5" y="132434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5" y="108956"/>
                    <a:pt x="26745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5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4" y="116128"/>
                    <a:pt x="34564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4"/>
                    <a:pt x="44992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8" name="Vrije vorm: vorm 9467">
              <a:extLst>
                <a:ext uri="{FF2B5EF4-FFF2-40B4-BE49-F238E27FC236}">
                  <a16:creationId xmlns:a16="http://schemas.microsoft.com/office/drawing/2014/main" id="{1FCCE815-020F-5640-9188-DD850AC29B8F}"/>
                </a:ext>
              </a:extLst>
            </p:cNvPr>
            <p:cNvSpPr/>
            <p:nvPr/>
          </p:nvSpPr>
          <p:spPr>
            <a:xfrm rot="291967">
              <a:off x="7617249" y="3364387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4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5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5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1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69" name="Vrije vorm: vorm 9468">
              <a:extLst>
                <a:ext uri="{FF2B5EF4-FFF2-40B4-BE49-F238E27FC236}">
                  <a16:creationId xmlns:a16="http://schemas.microsoft.com/office/drawing/2014/main" id="{BB168C2D-DFCA-87BC-6745-02D1FC96456C}"/>
                </a:ext>
              </a:extLst>
            </p:cNvPr>
            <p:cNvSpPr/>
            <p:nvPr/>
          </p:nvSpPr>
          <p:spPr>
            <a:xfrm rot="291967">
              <a:off x="7801193" y="3380047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3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4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4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6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6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2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0" name="Vrije vorm: vorm 9469">
              <a:extLst>
                <a:ext uri="{FF2B5EF4-FFF2-40B4-BE49-F238E27FC236}">
                  <a16:creationId xmlns:a16="http://schemas.microsoft.com/office/drawing/2014/main" id="{A1E0A57C-997C-0275-3CC4-DE28FB05EC80}"/>
                </a:ext>
              </a:extLst>
            </p:cNvPr>
            <p:cNvSpPr/>
            <p:nvPr/>
          </p:nvSpPr>
          <p:spPr>
            <a:xfrm rot="291967">
              <a:off x="7981313" y="3395377"/>
              <a:ext cx="157006" cy="336312"/>
            </a:xfrm>
            <a:custGeom>
              <a:avLst/>
              <a:gdLst>
                <a:gd name="connsiteX0" fmla="*/ 154651 w 157006"/>
                <a:gd name="connsiteY0" fmla="*/ 21597 h 336312"/>
                <a:gd name="connsiteX1" fmla="*/ 155956 w 157006"/>
                <a:gd name="connsiteY1" fmla="*/ 122712 h 336312"/>
                <a:gd name="connsiteX2" fmla="*/ 70500 w 157006"/>
                <a:gd name="connsiteY2" fmla="*/ 336040 h 336312"/>
                <a:gd name="connsiteX3" fmla="*/ 19619 w 157006"/>
                <a:gd name="connsiteY3" fmla="*/ 283195 h 336312"/>
                <a:gd name="connsiteX4" fmla="*/ 24181 w 157006"/>
                <a:gd name="connsiteY4" fmla="*/ 266890 h 336312"/>
                <a:gd name="connsiteX5" fmla="*/ 34620 w 157006"/>
                <a:gd name="connsiteY5" fmla="*/ 278634 h 336312"/>
                <a:gd name="connsiteX6" fmla="*/ 68548 w 157006"/>
                <a:gd name="connsiteY6" fmla="*/ 316477 h 336312"/>
                <a:gd name="connsiteX7" fmla="*/ 111600 w 157006"/>
                <a:gd name="connsiteY7" fmla="*/ 152078 h 336312"/>
                <a:gd name="connsiteX8" fmla="*/ 47669 w 157006"/>
                <a:gd name="connsiteY8" fmla="*/ 249937 h 336312"/>
                <a:gd name="connsiteX9" fmla="*/ 45 w 157006"/>
                <a:gd name="connsiteY9" fmla="*/ 124686 h 336312"/>
                <a:gd name="connsiteX10" fmla="*/ 86806 w 157006"/>
                <a:gd name="connsiteY10" fmla="*/ 1387 h 336312"/>
                <a:gd name="connsiteX11" fmla="*/ 115515 w 157006"/>
                <a:gd name="connsiteY11" fmla="*/ 18352 h 336312"/>
                <a:gd name="connsiteX12" fmla="*/ 133784 w 157006"/>
                <a:gd name="connsiteY12" fmla="*/ 83 h 336312"/>
                <a:gd name="connsiteX13" fmla="*/ 154663 w 157006"/>
                <a:gd name="connsiteY13" fmla="*/ 21608 h 336312"/>
                <a:gd name="connsiteX14" fmla="*/ 20912 w 157006"/>
                <a:gd name="connsiteY14" fmla="*/ 118150 h 336312"/>
                <a:gd name="connsiteX15" fmla="*/ 17656 w 157006"/>
                <a:gd name="connsiteY15" fmla="*/ 116199 h 336312"/>
                <a:gd name="connsiteX16" fmla="*/ 15046 w 157006"/>
                <a:gd name="connsiteY16" fmla="*/ 118808 h 336312"/>
                <a:gd name="connsiteX17" fmla="*/ 14399 w 157006"/>
                <a:gd name="connsiteY17" fmla="*/ 119455 h 336312"/>
                <a:gd name="connsiteX18" fmla="*/ 17009 w 157006"/>
                <a:gd name="connsiteY18" fmla="*/ 124017 h 336312"/>
                <a:gd name="connsiteX19" fmla="*/ 17656 w 157006"/>
                <a:gd name="connsiteY19" fmla="*/ 124663 h 336312"/>
                <a:gd name="connsiteX20" fmla="*/ 19607 w 157006"/>
                <a:gd name="connsiteY20" fmla="*/ 123358 h 336312"/>
                <a:gd name="connsiteX21" fmla="*/ 20912 w 157006"/>
                <a:gd name="connsiteY21" fmla="*/ 118139 h 336312"/>
                <a:gd name="connsiteX22" fmla="*/ 36572 w 157006"/>
                <a:gd name="connsiteY22" fmla="*/ 105759 h 336312"/>
                <a:gd name="connsiteX23" fmla="*/ 32010 w 157006"/>
                <a:gd name="connsiteY23" fmla="*/ 103149 h 336312"/>
                <a:gd name="connsiteX24" fmla="*/ 25486 w 157006"/>
                <a:gd name="connsiteY24" fmla="*/ 108369 h 336312"/>
                <a:gd name="connsiteX25" fmla="*/ 25486 w 157006"/>
                <a:gd name="connsiteY25" fmla="*/ 109674 h 336312"/>
                <a:gd name="connsiteX26" fmla="*/ 33315 w 157006"/>
                <a:gd name="connsiteY26" fmla="*/ 114894 h 336312"/>
                <a:gd name="connsiteX27" fmla="*/ 33962 w 157006"/>
                <a:gd name="connsiteY27" fmla="*/ 114894 h 336312"/>
                <a:gd name="connsiteX28" fmla="*/ 35267 w 157006"/>
                <a:gd name="connsiteY28" fmla="*/ 114247 h 336312"/>
                <a:gd name="connsiteX29" fmla="*/ 37877 w 157006"/>
                <a:gd name="connsiteY29" fmla="*/ 111637 h 336312"/>
                <a:gd name="connsiteX30" fmla="*/ 36572 w 157006"/>
                <a:gd name="connsiteY30" fmla="*/ 105771 h 336312"/>
                <a:gd name="connsiteX31" fmla="*/ 37218 w 157006"/>
                <a:gd name="connsiteY31" fmla="*/ 125980 h 336312"/>
                <a:gd name="connsiteX32" fmla="*/ 33962 w 157006"/>
                <a:gd name="connsiteY32" fmla="*/ 122065 h 336312"/>
                <a:gd name="connsiteX33" fmla="*/ 28742 w 157006"/>
                <a:gd name="connsiteY33" fmla="*/ 124675 h 336312"/>
                <a:gd name="connsiteX34" fmla="*/ 28742 w 157006"/>
                <a:gd name="connsiteY34" fmla="*/ 125980 h 336312"/>
                <a:gd name="connsiteX35" fmla="*/ 32657 w 157006"/>
                <a:gd name="connsiteY35" fmla="*/ 133809 h 336312"/>
                <a:gd name="connsiteX36" fmla="*/ 33962 w 157006"/>
                <a:gd name="connsiteY36" fmla="*/ 133809 h 336312"/>
                <a:gd name="connsiteX37" fmla="*/ 35914 w 157006"/>
                <a:gd name="connsiteY37" fmla="*/ 133163 h 336312"/>
                <a:gd name="connsiteX38" fmla="*/ 37218 w 157006"/>
                <a:gd name="connsiteY38" fmla="*/ 125991 h 336312"/>
                <a:gd name="connsiteX39" fmla="*/ 108978 w 157006"/>
                <a:gd name="connsiteY39" fmla="*/ 95966 h 336312"/>
                <a:gd name="connsiteX40" fmla="*/ 108978 w 157006"/>
                <a:gd name="connsiteY40" fmla="*/ 60733 h 336312"/>
                <a:gd name="connsiteX41" fmla="*/ 93977 w 157006"/>
                <a:gd name="connsiteY41" fmla="*/ 21597 h 336312"/>
                <a:gd name="connsiteX42" fmla="*/ 47011 w 157006"/>
                <a:gd name="connsiteY42" fmla="*/ 135103 h 336312"/>
                <a:gd name="connsiteX43" fmla="*/ 56792 w 157006"/>
                <a:gd name="connsiteY43" fmla="*/ 229693 h 336312"/>
                <a:gd name="connsiteX44" fmla="*/ 108978 w 157006"/>
                <a:gd name="connsiteY44" fmla="*/ 95955 h 336312"/>
                <a:gd name="connsiteX45" fmla="*/ 126589 w 157006"/>
                <a:gd name="connsiteY45" fmla="*/ 117492 h 336312"/>
                <a:gd name="connsiteX46" fmla="*/ 127236 w 157006"/>
                <a:gd name="connsiteY46" fmla="*/ 118139 h 336312"/>
                <a:gd name="connsiteX47" fmla="*/ 129846 w 157006"/>
                <a:gd name="connsiteY47" fmla="*/ 116834 h 336312"/>
                <a:gd name="connsiteX48" fmla="*/ 131151 w 157006"/>
                <a:gd name="connsiteY48" fmla="*/ 112272 h 336312"/>
                <a:gd name="connsiteX49" fmla="*/ 128541 w 157006"/>
                <a:gd name="connsiteY49" fmla="*/ 110321 h 336312"/>
                <a:gd name="connsiteX50" fmla="*/ 125284 w 157006"/>
                <a:gd name="connsiteY50" fmla="*/ 112272 h 336312"/>
                <a:gd name="connsiteX51" fmla="*/ 124638 w 157006"/>
                <a:gd name="connsiteY51" fmla="*/ 112919 h 336312"/>
                <a:gd name="connsiteX52" fmla="*/ 126589 w 157006"/>
                <a:gd name="connsiteY52" fmla="*/ 117480 h 336312"/>
                <a:gd name="connsiteX53" fmla="*/ 137029 w 157006"/>
                <a:gd name="connsiteY53" fmla="*/ 131188 h 336312"/>
                <a:gd name="connsiteX54" fmla="*/ 133772 w 157006"/>
                <a:gd name="connsiteY54" fmla="*/ 127273 h 336312"/>
                <a:gd name="connsiteX55" fmla="*/ 125943 w 157006"/>
                <a:gd name="connsiteY55" fmla="*/ 128578 h 336312"/>
                <a:gd name="connsiteX56" fmla="*/ 125296 w 157006"/>
                <a:gd name="connsiteY56" fmla="*/ 129883 h 336312"/>
                <a:gd name="connsiteX57" fmla="*/ 130516 w 157006"/>
                <a:gd name="connsiteY57" fmla="*/ 138359 h 336312"/>
                <a:gd name="connsiteX58" fmla="*/ 132467 w 157006"/>
                <a:gd name="connsiteY58" fmla="*/ 138359 h 336312"/>
                <a:gd name="connsiteX59" fmla="*/ 135724 w 157006"/>
                <a:gd name="connsiteY59" fmla="*/ 137054 h 336312"/>
                <a:gd name="connsiteX60" fmla="*/ 137029 w 157006"/>
                <a:gd name="connsiteY60" fmla="*/ 131188 h 336312"/>
                <a:gd name="connsiteX61" fmla="*/ 144200 w 157006"/>
                <a:gd name="connsiteY61" fmla="*/ 114882 h 336312"/>
                <a:gd name="connsiteX62" fmla="*/ 140285 w 157006"/>
                <a:gd name="connsiteY62" fmla="*/ 114235 h 336312"/>
                <a:gd name="connsiteX63" fmla="*/ 137676 w 157006"/>
                <a:gd name="connsiteY63" fmla="*/ 120102 h 336312"/>
                <a:gd name="connsiteX64" fmla="*/ 137676 w 157006"/>
                <a:gd name="connsiteY64" fmla="*/ 120748 h 336312"/>
                <a:gd name="connsiteX65" fmla="*/ 142237 w 157006"/>
                <a:gd name="connsiteY65" fmla="*/ 125968 h 336312"/>
                <a:gd name="connsiteX66" fmla="*/ 142884 w 157006"/>
                <a:gd name="connsiteY66" fmla="*/ 125968 h 336312"/>
                <a:gd name="connsiteX67" fmla="*/ 146140 w 157006"/>
                <a:gd name="connsiteY67" fmla="*/ 122712 h 336312"/>
                <a:gd name="connsiteX68" fmla="*/ 144189 w 157006"/>
                <a:gd name="connsiteY68" fmla="*/ 114882 h 3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7006" h="336312">
                  <a:moveTo>
                    <a:pt x="154651" y="21597"/>
                  </a:moveTo>
                  <a:cubicBezTo>
                    <a:pt x="154651" y="32683"/>
                    <a:pt x="154651" y="76392"/>
                    <a:pt x="155956" y="122712"/>
                  </a:cubicBezTo>
                  <a:cubicBezTo>
                    <a:pt x="155956" y="122712"/>
                    <a:pt x="172920" y="345163"/>
                    <a:pt x="70500" y="336040"/>
                  </a:cubicBezTo>
                  <a:cubicBezTo>
                    <a:pt x="70500" y="336040"/>
                    <a:pt x="30059" y="334735"/>
                    <a:pt x="19619" y="283195"/>
                  </a:cubicBezTo>
                  <a:cubicBezTo>
                    <a:pt x="19619" y="283195"/>
                    <a:pt x="16362" y="268195"/>
                    <a:pt x="24181" y="266890"/>
                  </a:cubicBezTo>
                  <a:cubicBezTo>
                    <a:pt x="27437" y="266243"/>
                    <a:pt x="32010" y="268841"/>
                    <a:pt x="34620" y="278634"/>
                  </a:cubicBezTo>
                  <a:cubicBezTo>
                    <a:pt x="37877" y="292988"/>
                    <a:pt x="47011" y="315172"/>
                    <a:pt x="68548" y="316477"/>
                  </a:cubicBezTo>
                  <a:cubicBezTo>
                    <a:pt x="107038" y="317782"/>
                    <a:pt x="111600" y="206874"/>
                    <a:pt x="111600" y="152078"/>
                  </a:cubicBezTo>
                  <a:cubicBezTo>
                    <a:pt x="101160" y="192520"/>
                    <a:pt x="80281" y="250584"/>
                    <a:pt x="47669" y="249937"/>
                  </a:cubicBezTo>
                  <a:cubicBezTo>
                    <a:pt x="5265" y="248632"/>
                    <a:pt x="-602" y="150127"/>
                    <a:pt x="45" y="124686"/>
                  </a:cubicBezTo>
                  <a:cubicBezTo>
                    <a:pt x="1350" y="98588"/>
                    <a:pt x="11789" y="-2527"/>
                    <a:pt x="86806" y="1387"/>
                  </a:cubicBezTo>
                  <a:cubicBezTo>
                    <a:pt x="86806" y="1387"/>
                    <a:pt x="104417" y="2034"/>
                    <a:pt x="115515" y="18352"/>
                  </a:cubicBezTo>
                  <a:cubicBezTo>
                    <a:pt x="119430" y="6607"/>
                    <a:pt x="125296" y="-564"/>
                    <a:pt x="133784" y="83"/>
                  </a:cubicBezTo>
                  <a:cubicBezTo>
                    <a:pt x="133784" y="83"/>
                    <a:pt x="155310" y="-2527"/>
                    <a:pt x="154663" y="21608"/>
                  </a:cubicBezTo>
                  <a:close/>
                  <a:moveTo>
                    <a:pt x="20912" y="118150"/>
                  </a:moveTo>
                  <a:cubicBezTo>
                    <a:pt x="19607" y="116845"/>
                    <a:pt x="18961" y="116199"/>
                    <a:pt x="17656" y="116199"/>
                  </a:cubicBezTo>
                  <a:cubicBezTo>
                    <a:pt x="16351" y="116199"/>
                    <a:pt x="15046" y="118150"/>
                    <a:pt x="15046" y="118808"/>
                  </a:cubicBezTo>
                  <a:cubicBezTo>
                    <a:pt x="14399" y="118808"/>
                    <a:pt x="14399" y="119455"/>
                    <a:pt x="14399" y="119455"/>
                  </a:cubicBezTo>
                  <a:cubicBezTo>
                    <a:pt x="14399" y="122712"/>
                    <a:pt x="15704" y="124017"/>
                    <a:pt x="17009" y="124017"/>
                  </a:cubicBezTo>
                  <a:cubicBezTo>
                    <a:pt x="17009" y="124447"/>
                    <a:pt x="17225" y="124663"/>
                    <a:pt x="17656" y="124663"/>
                  </a:cubicBezTo>
                  <a:cubicBezTo>
                    <a:pt x="18303" y="124663"/>
                    <a:pt x="18961" y="124017"/>
                    <a:pt x="19607" y="123358"/>
                  </a:cubicBezTo>
                  <a:cubicBezTo>
                    <a:pt x="20912" y="122053"/>
                    <a:pt x="21559" y="120102"/>
                    <a:pt x="20912" y="118139"/>
                  </a:cubicBezTo>
                  <a:close/>
                  <a:moveTo>
                    <a:pt x="36572" y="105759"/>
                  </a:moveTo>
                  <a:cubicBezTo>
                    <a:pt x="35267" y="103807"/>
                    <a:pt x="33315" y="103149"/>
                    <a:pt x="32010" y="103149"/>
                  </a:cubicBezTo>
                  <a:cubicBezTo>
                    <a:pt x="28095" y="103796"/>
                    <a:pt x="25486" y="107711"/>
                    <a:pt x="25486" y="108369"/>
                  </a:cubicBezTo>
                  <a:lnTo>
                    <a:pt x="25486" y="109674"/>
                  </a:lnTo>
                  <a:cubicBezTo>
                    <a:pt x="28095" y="112930"/>
                    <a:pt x="30705" y="114894"/>
                    <a:pt x="33315" y="114894"/>
                  </a:cubicBezTo>
                  <a:lnTo>
                    <a:pt x="33962" y="114894"/>
                  </a:lnTo>
                  <a:cubicBezTo>
                    <a:pt x="34393" y="114463"/>
                    <a:pt x="34828" y="114247"/>
                    <a:pt x="35267" y="114247"/>
                  </a:cubicBezTo>
                  <a:cubicBezTo>
                    <a:pt x="36572" y="113600"/>
                    <a:pt x="37877" y="112942"/>
                    <a:pt x="37877" y="111637"/>
                  </a:cubicBezTo>
                  <a:cubicBezTo>
                    <a:pt x="38523" y="109685"/>
                    <a:pt x="38523" y="107076"/>
                    <a:pt x="36572" y="105771"/>
                  </a:cubicBezTo>
                  <a:close/>
                  <a:moveTo>
                    <a:pt x="37218" y="125980"/>
                  </a:moveTo>
                  <a:cubicBezTo>
                    <a:pt x="36572" y="124028"/>
                    <a:pt x="35267" y="122723"/>
                    <a:pt x="33962" y="122065"/>
                  </a:cubicBezTo>
                  <a:cubicBezTo>
                    <a:pt x="31352" y="122065"/>
                    <a:pt x="29400" y="124675"/>
                    <a:pt x="28742" y="124675"/>
                  </a:cubicBezTo>
                  <a:lnTo>
                    <a:pt x="28742" y="125980"/>
                  </a:lnTo>
                  <a:cubicBezTo>
                    <a:pt x="29389" y="130541"/>
                    <a:pt x="30694" y="133151"/>
                    <a:pt x="32657" y="133809"/>
                  </a:cubicBezTo>
                  <a:lnTo>
                    <a:pt x="33962" y="133809"/>
                  </a:lnTo>
                  <a:cubicBezTo>
                    <a:pt x="34609" y="133809"/>
                    <a:pt x="35267" y="133809"/>
                    <a:pt x="35914" y="133163"/>
                  </a:cubicBezTo>
                  <a:cubicBezTo>
                    <a:pt x="37218" y="131858"/>
                    <a:pt x="38523" y="129248"/>
                    <a:pt x="37218" y="125991"/>
                  </a:cubicBezTo>
                  <a:close/>
                  <a:moveTo>
                    <a:pt x="108978" y="95966"/>
                  </a:moveTo>
                  <a:lnTo>
                    <a:pt x="108978" y="60733"/>
                  </a:lnTo>
                  <a:cubicBezTo>
                    <a:pt x="107674" y="35293"/>
                    <a:pt x="100502" y="21597"/>
                    <a:pt x="93977" y="21597"/>
                  </a:cubicBezTo>
                  <a:cubicBezTo>
                    <a:pt x="86806" y="20950"/>
                    <a:pt x="58097" y="39866"/>
                    <a:pt x="47011" y="135103"/>
                  </a:cubicBezTo>
                  <a:cubicBezTo>
                    <a:pt x="36572" y="229693"/>
                    <a:pt x="56792" y="229693"/>
                    <a:pt x="56792" y="229693"/>
                  </a:cubicBezTo>
                  <a:cubicBezTo>
                    <a:pt x="77013" y="223827"/>
                    <a:pt x="103112" y="120748"/>
                    <a:pt x="108978" y="95955"/>
                  </a:cubicBezTo>
                  <a:close/>
                  <a:moveTo>
                    <a:pt x="126589" y="117492"/>
                  </a:moveTo>
                  <a:cubicBezTo>
                    <a:pt x="126589" y="118139"/>
                    <a:pt x="127236" y="118139"/>
                    <a:pt x="127236" y="118139"/>
                  </a:cubicBezTo>
                  <a:cubicBezTo>
                    <a:pt x="128541" y="118139"/>
                    <a:pt x="129188" y="117492"/>
                    <a:pt x="129846" y="116834"/>
                  </a:cubicBezTo>
                  <a:cubicBezTo>
                    <a:pt x="131151" y="116187"/>
                    <a:pt x="131798" y="114224"/>
                    <a:pt x="131151" y="112272"/>
                  </a:cubicBezTo>
                  <a:cubicBezTo>
                    <a:pt x="129846" y="110321"/>
                    <a:pt x="129199" y="110321"/>
                    <a:pt x="128541" y="110321"/>
                  </a:cubicBezTo>
                  <a:cubicBezTo>
                    <a:pt x="126589" y="109674"/>
                    <a:pt x="125284" y="111626"/>
                    <a:pt x="125284" y="112272"/>
                  </a:cubicBezTo>
                  <a:cubicBezTo>
                    <a:pt x="124854" y="112272"/>
                    <a:pt x="124638" y="112488"/>
                    <a:pt x="124638" y="112919"/>
                  </a:cubicBezTo>
                  <a:cubicBezTo>
                    <a:pt x="124638" y="116175"/>
                    <a:pt x="125284" y="117480"/>
                    <a:pt x="126589" y="117480"/>
                  </a:cubicBezTo>
                  <a:close/>
                  <a:moveTo>
                    <a:pt x="137029" y="131188"/>
                  </a:moveTo>
                  <a:cubicBezTo>
                    <a:pt x="136382" y="129236"/>
                    <a:pt x="135724" y="127931"/>
                    <a:pt x="133772" y="127273"/>
                  </a:cubicBezTo>
                  <a:cubicBezTo>
                    <a:pt x="130516" y="125968"/>
                    <a:pt x="126601" y="128578"/>
                    <a:pt x="125943" y="128578"/>
                  </a:cubicBezTo>
                  <a:cubicBezTo>
                    <a:pt x="125943" y="129225"/>
                    <a:pt x="125296" y="129225"/>
                    <a:pt x="125296" y="129883"/>
                  </a:cubicBezTo>
                  <a:cubicBezTo>
                    <a:pt x="125943" y="134445"/>
                    <a:pt x="127906" y="137054"/>
                    <a:pt x="130516" y="138359"/>
                  </a:cubicBezTo>
                  <a:lnTo>
                    <a:pt x="132467" y="138359"/>
                  </a:lnTo>
                  <a:cubicBezTo>
                    <a:pt x="133772" y="138359"/>
                    <a:pt x="135077" y="137713"/>
                    <a:pt x="135724" y="137054"/>
                  </a:cubicBezTo>
                  <a:cubicBezTo>
                    <a:pt x="137676" y="135749"/>
                    <a:pt x="137676" y="133140"/>
                    <a:pt x="137029" y="131188"/>
                  </a:cubicBezTo>
                  <a:close/>
                  <a:moveTo>
                    <a:pt x="144200" y="114882"/>
                  </a:moveTo>
                  <a:cubicBezTo>
                    <a:pt x="142249" y="113577"/>
                    <a:pt x="140944" y="114235"/>
                    <a:pt x="140285" y="114235"/>
                  </a:cubicBezTo>
                  <a:cubicBezTo>
                    <a:pt x="138334" y="115540"/>
                    <a:pt x="137676" y="119455"/>
                    <a:pt x="137676" y="120102"/>
                  </a:cubicBezTo>
                  <a:lnTo>
                    <a:pt x="137676" y="120748"/>
                  </a:lnTo>
                  <a:cubicBezTo>
                    <a:pt x="138981" y="124005"/>
                    <a:pt x="140932" y="125310"/>
                    <a:pt x="142237" y="125968"/>
                  </a:cubicBezTo>
                  <a:lnTo>
                    <a:pt x="142884" y="125968"/>
                  </a:lnTo>
                  <a:cubicBezTo>
                    <a:pt x="144189" y="125968"/>
                    <a:pt x="145494" y="124663"/>
                    <a:pt x="146140" y="122712"/>
                  </a:cubicBezTo>
                  <a:cubicBezTo>
                    <a:pt x="146787" y="120102"/>
                    <a:pt x="146140" y="116845"/>
                    <a:pt x="144189" y="114882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1" name="Vrije vorm: vorm 9470">
              <a:extLst>
                <a:ext uri="{FF2B5EF4-FFF2-40B4-BE49-F238E27FC236}">
                  <a16:creationId xmlns:a16="http://schemas.microsoft.com/office/drawing/2014/main" id="{D1835019-91D0-71FD-C1AE-371D2DDF84CD}"/>
                </a:ext>
              </a:extLst>
            </p:cNvPr>
            <p:cNvSpPr/>
            <p:nvPr/>
          </p:nvSpPr>
          <p:spPr>
            <a:xfrm rot="291967">
              <a:off x="8297500" y="3380109"/>
              <a:ext cx="43097" cy="287039"/>
            </a:xfrm>
            <a:custGeom>
              <a:avLst/>
              <a:gdLst>
                <a:gd name="connsiteX0" fmla="*/ 25440 w 43097"/>
                <a:gd name="connsiteY0" fmla="*/ 287039 h 287039"/>
                <a:gd name="connsiteX1" fmla="*/ 7171 w 43097"/>
                <a:gd name="connsiteY1" fmla="*/ 257026 h 287039"/>
                <a:gd name="connsiteX2" fmla="*/ 0 w 43097"/>
                <a:gd name="connsiteY2" fmla="*/ 137642 h 287039"/>
                <a:gd name="connsiteX3" fmla="*/ 647 w 43097"/>
                <a:gd name="connsiteY3" fmla="*/ 75663 h 287039"/>
                <a:gd name="connsiteX4" fmla="*/ 23477 w 43097"/>
                <a:gd name="connsiteY4" fmla="*/ 37173 h 287039"/>
                <a:gd name="connsiteX5" fmla="*/ 43051 w 43097"/>
                <a:gd name="connsiteY5" fmla="*/ 76968 h 287039"/>
                <a:gd name="connsiteX6" fmla="*/ 41100 w 43097"/>
                <a:gd name="connsiteY6" fmla="*/ 138947 h 287039"/>
                <a:gd name="connsiteX7" fmla="*/ 41746 w 43097"/>
                <a:gd name="connsiteY7" fmla="*/ 253111 h 287039"/>
                <a:gd name="connsiteX8" fmla="*/ 25440 w 43097"/>
                <a:gd name="connsiteY8" fmla="*/ 287039 h 287039"/>
                <a:gd name="connsiteX9" fmla="*/ 15659 w 43097"/>
                <a:gd name="connsiteY9" fmla="*/ 163740 h 287039"/>
                <a:gd name="connsiteX10" fmla="*/ 11744 w 43097"/>
                <a:gd name="connsiteY10" fmla="*/ 163094 h 287039"/>
                <a:gd name="connsiteX11" fmla="*/ 9793 w 43097"/>
                <a:gd name="connsiteY11" fmla="*/ 169618 h 287039"/>
                <a:gd name="connsiteX12" fmla="*/ 9793 w 43097"/>
                <a:gd name="connsiteY12" fmla="*/ 170265 h 287039"/>
                <a:gd name="connsiteX13" fmla="*/ 15013 w 43097"/>
                <a:gd name="connsiteY13" fmla="*/ 174180 h 287039"/>
                <a:gd name="connsiteX14" fmla="*/ 18269 w 43097"/>
                <a:gd name="connsiteY14" fmla="*/ 170923 h 287039"/>
                <a:gd name="connsiteX15" fmla="*/ 15659 w 43097"/>
                <a:gd name="connsiteY15" fmla="*/ 163752 h 287039"/>
                <a:gd name="connsiteX16" fmla="*/ 10439 w 43097"/>
                <a:gd name="connsiteY16" fmla="*/ 13696 h 287039"/>
                <a:gd name="connsiteX17" fmla="*/ 23489 w 43097"/>
                <a:gd name="connsiteY17" fmla="*/ 0 h 287039"/>
                <a:gd name="connsiteX18" fmla="*/ 36538 w 43097"/>
                <a:gd name="connsiteY18" fmla="*/ 13696 h 287039"/>
                <a:gd name="connsiteX19" fmla="*/ 23489 w 43097"/>
                <a:gd name="connsiteY19" fmla="*/ 26745 h 287039"/>
                <a:gd name="connsiteX20" fmla="*/ 10439 w 43097"/>
                <a:gd name="connsiteY20" fmla="*/ 13696 h 287039"/>
                <a:gd name="connsiteX21" fmla="*/ 24135 w 43097"/>
                <a:gd name="connsiteY21" fmla="*/ 158521 h 287039"/>
                <a:gd name="connsiteX22" fmla="*/ 26745 w 43097"/>
                <a:gd name="connsiteY22" fmla="*/ 157216 h 287039"/>
                <a:gd name="connsiteX23" fmla="*/ 30002 w 43097"/>
                <a:gd name="connsiteY23" fmla="*/ 150044 h 287039"/>
                <a:gd name="connsiteX24" fmla="*/ 27392 w 43097"/>
                <a:gd name="connsiteY24" fmla="*/ 147434 h 287039"/>
                <a:gd name="connsiteX25" fmla="*/ 21526 w 43097"/>
                <a:gd name="connsiteY25" fmla="*/ 150044 h 287039"/>
                <a:gd name="connsiteX26" fmla="*/ 21526 w 43097"/>
                <a:gd name="connsiteY26" fmla="*/ 150691 h 287039"/>
                <a:gd name="connsiteX27" fmla="*/ 22172 w 43097"/>
                <a:gd name="connsiteY27" fmla="*/ 157862 h 287039"/>
                <a:gd name="connsiteX28" fmla="*/ 24124 w 43097"/>
                <a:gd name="connsiteY28" fmla="*/ 158509 h 287039"/>
                <a:gd name="connsiteX29" fmla="*/ 24782 w 43097"/>
                <a:gd name="connsiteY29" fmla="*/ 171570 h 287039"/>
                <a:gd name="connsiteX30" fmla="*/ 27392 w 43097"/>
                <a:gd name="connsiteY30" fmla="*/ 176131 h 287039"/>
                <a:gd name="connsiteX31" fmla="*/ 28039 w 43097"/>
                <a:gd name="connsiteY31" fmla="*/ 176778 h 287039"/>
                <a:gd name="connsiteX32" fmla="*/ 30649 w 43097"/>
                <a:gd name="connsiteY32" fmla="*/ 175473 h 287039"/>
                <a:gd name="connsiteX33" fmla="*/ 31295 w 43097"/>
                <a:gd name="connsiteY33" fmla="*/ 170912 h 287039"/>
                <a:gd name="connsiteX34" fmla="*/ 28686 w 43097"/>
                <a:gd name="connsiteY34" fmla="*/ 168302 h 287039"/>
                <a:gd name="connsiteX35" fmla="*/ 25429 w 43097"/>
                <a:gd name="connsiteY35" fmla="*/ 170912 h 287039"/>
                <a:gd name="connsiteX36" fmla="*/ 24782 w 43097"/>
                <a:gd name="connsiteY36" fmla="*/ 171558 h 28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097" h="287039">
                  <a:moveTo>
                    <a:pt x="25440" y="287039"/>
                  </a:moveTo>
                  <a:cubicBezTo>
                    <a:pt x="11086" y="287039"/>
                    <a:pt x="7171" y="257026"/>
                    <a:pt x="7171" y="257026"/>
                  </a:cubicBezTo>
                  <a:cubicBezTo>
                    <a:pt x="1305" y="219194"/>
                    <a:pt x="0" y="137642"/>
                    <a:pt x="0" y="137642"/>
                  </a:cubicBezTo>
                  <a:cubicBezTo>
                    <a:pt x="0" y="116116"/>
                    <a:pt x="0" y="95895"/>
                    <a:pt x="647" y="75663"/>
                  </a:cubicBezTo>
                  <a:cubicBezTo>
                    <a:pt x="647" y="75663"/>
                    <a:pt x="647" y="37173"/>
                    <a:pt x="23477" y="37173"/>
                  </a:cubicBezTo>
                  <a:cubicBezTo>
                    <a:pt x="45003" y="37173"/>
                    <a:pt x="43051" y="76968"/>
                    <a:pt x="43051" y="76968"/>
                  </a:cubicBezTo>
                  <a:cubicBezTo>
                    <a:pt x="42405" y="97847"/>
                    <a:pt x="41746" y="118068"/>
                    <a:pt x="41100" y="138947"/>
                  </a:cubicBezTo>
                  <a:cubicBezTo>
                    <a:pt x="41100" y="138947"/>
                    <a:pt x="41100" y="227671"/>
                    <a:pt x="41746" y="253111"/>
                  </a:cubicBezTo>
                  <a:cubicBezTo>
                    <a:pt x="41746" y="253111"/>
                    <a:pt x="44356" y="287039"/>
                    <a:pt x="25440" y="287039"/>
                  </a:cubicBezTo>
                  <a:close/>
                  <a:moveTo>
                    <a:pt x="15659" y="163740"/>
                  </a:moveTo>
                  <a:cubicBezTo>
                    <a:pt x="13708" y="162435"/>
                    <a:pt x="12403" y="163094"/>
                    <a:pt x="11744" y="163094"/>
                  </a:cubicBezTo>
                  <a:cubicBezTo>
                    <a:pt x="9793" y="164399"/>
                    <a:pt x="9793" y="168313"/>
                    <a:pt x="9793" y="169618"/>
                  </a:cubicBezTo>
                  <a:lnTo>
                    <a:pt x="9793" y="170265"/>
                  </a:lnTo>
                  <a:cubicBezTo>
                    <a:pt x="11744" y="172875"/>
                    <a:pt x="13049" y="174180"/>
                    <a:pt x="15013" y="174180"/>
                  </a:cubicBezTo>
                  <a:cubicBezTo>
                    <a:pt x="16976" y="174180"/>
                    <a:pt x="17622" y="172875"/>
                    <a:pt x="18269" y="170923"/>
                  </a:cubicBezTo>
                  <a:cubicBezTo>
                    <a:pt x="18916" y="168313"/>
                    <a:pt x="18269" y="165057"/>
                    <a:pt x="15659" y="163752"/>
                  </a:cubicBezTo>
                  <a:close/>
                  <a:moveTo>
                    <a:pt x="10439" y="13696"/>
                  </a:moveTo>
                  <a:cubicBezTo>
                    <a:pt x="10439" y="5866"/>
                    <a:pt x="16306" y="0"/>
                    <a:pt x="23489" y="0"/>
                  </a:cubicBezTo>
                  <a:cubicBezTo>
                    <a:pt x="30672" y="0"/>
                    <a:pt x="36538" y="5866"/>
                    <a:pt x="36538" y="13696"/>
                  </a:cubicBezTo>
                  <a:cubicBezTo>
                    <a:pt x="36538" y="20867"/>
                    <a:pt x="30672" y="26745"/>
                    <a:pt x="23489" y="26745"/>
                  </a:cubicBezTo>
                  <a:cubicBezTo>
                    <a:pt x="16306" y="26745"/>
                    <a:pt x="10439" y="20879"/>
                    <a:pt x="10439" y="13696"/>
                  </a:cubicBezTo>
                  <a:close/>
                  <a:moveTo>
                    <a:pt x="24135" y="158521"/>
                  </a:moveTo>
                  <a:cubicBezTo>
                    <a:pt x="24782" y="158521"/>
                    <a:pt x="26087" y="157874"/>
                    <a:pt x="26745" y="157216"/>
                  </a:cubicBezTo>
                  <a:cubicBezTo>
                    <a:pt x="29355" y="155911"/>
                    <a:pt x="30660" y="152654"/>
                    <a:pt x="30002" y="150044"/>
                  </a:cubicBezTo>
                  <a:cubicBezTo>
                    <a:pt x="29355" y="148093"/>
                    <a:pt x="28050" y="147434"/>
                    <a:pt x="27392" y="147434"/>
                  </a:cubicBezTo>
                  <a:cubicBezTo>
                    <a:pt x="24782" y="146788"/>
                    <a:pt x="22172" y="150044"/>
                    <a:pt x="21526" y="150044"/>
                  </a:cubicBezTo>
                  <a:lnTo>
                    <a:pt x="21526" y="150691"/>
                  </a:lnTo>
                  <a:cubicBezTo>
                    <a:pt x="20879" y="154606"/>
                    <a:pt x="20879" y="156557"/>
                    <a:pt x="22172" y="157862"/>
                  </a:cubicBezTo>
                  <a:cubicBezTo>
                    <a:pt x="22819" y="158509"/>
                    <a:pt x="23477" y="158509"/>
                    <a:pt x="24124" y="158509"/>
                  </a:cubicBezTo>
                  <a:close/>
                  <a:moveTo>
                    <a:pt x="24782" y="171570"/>
                  </a:moveTo>
                  <a:cubicBezTo>
                    <a:pt x="24782" y="174827"/>
                    <a:pt x="26087" y="176131"/>
                    <a:pt x="27392" y="176131"/>
                  </a:cubicBezTo>
                  <a:cubicBezTo>
                    <a:pt x="27392" y="176778"/>
                    <a:pt x="28039" y="176778"/>
                    <a:pt x="28039" y="176778"/>
                  </a:cubicBezTo>
                  <a:cubicBezTo>
                    <a:pt x="28686" y="176778"/>
                    <a:pt x="29990" y="176131"/>
                    <a:pt x="30649" y="175473"/>
                  </a:cubicBezTo>
                  <a:cubicBezTo>
                    <a:pt x="31295" y="174168"/>
                    <a:pt x="31954" y="172217"/>
                    <a:pt x="31295" y="170912"/>
                  </a:cubicBezTo>
                  <a:cubicBezTo>
                    <a:pt x="29990" y="168960"/>
                    <a:pt x="29344" y="168302"/>
                    <a:pt x="28686" y="168302"/>
                  </a:cubicBezTo>
                  <a:cubicBezTo>
                    <a:pt x="26734" y="168302"/>
                    <a:pt x="25429" y="170254"/>
                    <a:pt x="25429" y="170912"/>
                  </a:cubicBezTo>
                  <a:lnTo>
                    <a:pt x="24782" y="171558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2" name="Vrije vorm: vorm 9471">
              <a:extLst>
                <a:ext uri="{FF2B5EF4-FFF2-40B4-BE49-F238E27FC236}">
                  <a16:creationId xmlns:a16="http://schemas.microsoft.com/office/drawing/2014/main" id="{55342C96-F714-6F87-3537-6185E2BD5627}"/>
                </a:ext>
              </a:extLst>
            </p:cNvPr>
            <p:cNvSpPr/>
            <p:nvPr/>
          </p:nvSpPr>
          <p:spPr>
            <a:xfrm rot="291967">
              <a:off x="8358117" y="3426027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3" name="Vrije vorm: vorm 9472">
              <a:extLst>
                <a:ext uri="{FF2B5EF4-FFF2-40B4-BE49-F238E27FC236}">
                  <a16:creationId xmlns:a16="http://schemas.microsoft.com/office/drawing/2014/main" id="{9A606978-3F2F-26B1-23DD-3A724D72B51E}"/>
                </a:ext>
              </a:extLst>
            </p:cNvPr>
            <p:cNvSpPr/>
            <p:nvPr/>
          </p:nvSpPr>
          <p:spPr>
            <a:xfrm rot="291967">
              <a:off x="8482137" y="3348269"/>
              <a:ext cx="100541" cy="336942"/>
            </a:xfrm>
            <a:custGeom>
              <a:avLst/>
              <a:gdLst>
                <a:gd name="connsiteX0" fmla="*/ 100488 w 100541"/>
                <a:gd name="connsiteY0" fmla="*/ 59695 h 336942"/>
                <a:gd name="connsiteX1" fmla="*/ 84828 w 100541"/>
                <a:gd name="connsiteY1" fmla="*/ 66867 h 336942"/>
                <a:gd name="connsiteX2" fmla="*/ 72437 w 100541"/>
                <a:gd name="connsiteY2" fmla="*/ 67514 h 336942"/>
                <a:gd name="connsiteX3" fmla="*/ 69827 w 100541"/>
                <a:gd name="connsiteY3" fmla="*/ 188849 h 336942"/>
                <a:gd name="connsiteX4" fmla="*/ 69827 w 100541"/>
                <a:gd name="connsiteY4" fmla="*/ 303014 h 336942"/>
                <a:gd name="connsiteX5" fmla="*/ 53521 w 100541"/>
                <a:gd name="connsiteY5" fmla="*/ 336942 h 336942"/>
                <a:gd name="connsiteX6" fmla="*/ 35911 w 100541"/>
                <a:gd name="connsiteY6" fmla="*/ 306929 h 336942"/>
                <a:gd name="connsiteX7" fmla="*/ 28739 w 100541"/>
                <a:gd name="connsiteY7" fmla="*/ 187544 h 336942"/>
                <a:gd name="connsiteX8" fmla="*/ 30691 w 100541"/>
                <a:gd name="connsiteY8" fmla="*/ 66855 h 336942"/>
                <a:gd name="connsiteX9" fmla="*/ 14385 w 100541"/>
                <a:gd name="connsiteY9" fmla="*/ 66855 h 336942"/>
                <a:gd name="connsiteX10" fmla="*/ 31 w 100541"/>
                <a:gd name="connsiteY10" fmla="*/ 58379 h 336942"/>
                <a:gd name="connsiteX11" fmla="*/ 15690 w 100541"/>
                <a:gd name="connsiteY11" fmla="*/ 50549 h 336942"/>
                <a:gd name="connsiteX12" fmla="*/ 31349 w 100541"/>
                <a:gd name="connsiteY12" fmla="*/ 50549 h 336942"/>
                <a:gd name="connsiteX13" fmla="*/ 50265 w 100541"/>
                <a:gd name="connsiteY13" fmla="*/ 315 h 336942"/>
                <a:gd name="connsiteX14" fmla="*/ 73754 w 100541"/>
                <a:gd name="connsiteY14" fmla="*/ 40110 h 336942"/>
                <a:gd name="connsiteX15" fmla="*/ 73107 w 100541"/>
                <a:gd name="connsiteY15" fmla="*/ 50549 h 336942"/>
                <a:gd name="connsiteX16" fmla="*/ 86156 w 100541"/>
                <a:gd name="connsiteY16" fmla="*/ 50549 h 336942"/>
                <a:gd name="connsiteX17" fmla="*/ 100511 w 100541"/>
                <a:gd name="connsiteY17" fmla="*/ 59684 h 336942"/>
                <a:gd name="connsiteX18" fmla="*/ 38509 w 100541"/>
                <a:gd name="connsiteY18" fmla="*/ 203873 h 336942"/>
                <a:gd name="connsiteX19" fmla="*/ 42424 w 100541"/>
                <a:gd name="connsiteY19" fmla="*/ 205178 h 336942"/>
                <a:gd name="connsiteX20" fmla="*/ 44375 w 100541"/>
                <a:gd name="connsiteY20" fmla="*/ 205178 h 336942"/>
                <a:gd name="connsiteX21" fmla="*/ 48290 w 100541"/>
                <a:gd name="connsiteY21" fmla="*/ 201922 h 336942"/>
                <a:gd name="connsiteX22" fmla="*/ 46985 w 100541"/>
                <a:gd name="connsiteY22" fmla="*/ 194092 h 336942"/>
                <a:gd name="connsiteX23" fmla="*/ 45680 w 100541"/>
                <a:gd name="connsiteY23" fmla="*/ 193445 h 336942"/>
                <a:gd name="connsiteX24" fmla="*/ 37204 w 100541"/>
                <a:gd name="connsiteY24" fmla="*/ 198665 h 336942"/>
                <a:gd name="connsiteX25" fmla="*/ 38509 w 100541"/>
                <a:gd name="connsiteY25" fmla="*/ 203885 h 336942"/>
                <a:gd name="connsiteX26" fmla="*/ 46985 w 100541"/>
                <a:gd name="connsiteY26" fmla="*/ 214960 h 336942"/>
                <a:gd name="connsiteX27" fmla="*/ 43070 w 100541"/>
                <a:gd name="connsiteY27" fmla="*/ 214313 h 336942"/>
                <a:gd name="connsiteX28" fmla="*/ 41119 w 100541"/>
                <a:gd name="connsiteY28" fmla="*/ 220179 h 336942"/>
                <a:gd name="connsiteX29" fmla="*/ 41119 w 100541"/>
                <a:gd name="connsiteY29" fmla="*/ 220826 h 336942"/>
                <a:gd name="connsiteX30" fmla="*/ 45680 w 100541"/>
                <a:gd name="connsiteY30" fmla="*/ 225387 h 336942"/>
                <a:gd name="connsiteX31" fmla="*/ 46327 w 100541"/>
                <a:gd name="connsiteY31" fmla="*/ 225387 h 336942"/>
                <a:gd name="connsiteX32" fmla="*/ 49583 w 100541"/>
                <a:gd name="connsiteY32" fmla="*/ 222131 h 336942"/>
                <a:gd name="connsiteX33" fmla="*/ 46974 w 100541"/>
                <a:gd name="connsiteY33" fmla="*/ 214960 h 336942"/>
                <a:gd name="connsiteX34" fmla="*/ 56120 w 100541"/>
                <a:gd name="connsiteY34" fmla="*/ 209740 h 336942"/>
                <a:gd name="connsiteX35" fmla="*/ 58730 w 100541"/>
                <a:gd name="connsiteY35" fmla="*/ 208435 h 336942"/>
                <a:gd name="connsiteX36" fmla="*/ 61986 w 100541"/>
                <a:gd name="connsiteY36" fmla="*/ 201264 h 336942"/>
                <a:gd name="connsiteX37" fmla="*/ 59376 w 100541"/>
                <a:gd name="connsiteY37" fmla="*/ 198654 h 336942"/>
                <a:gd name="connsiteX38" fmla="*/ 53510 w 100541"/>
                <a:gd name="connsiteY38" fmla="*/ 201264 h 336942"/>
                <a:gd name="connsiteX39" fmla="*/ 53510 w 100541"/>
                <a:gd name="connsiteY39" fmla="*/ 201910 h 336942"/>
                <a:gd name="connsiteX40" fmla="*/ 54157 w 100541"/>
                <a:gd name="connsiteY40" fmla="*/ 209082 h 336942"/>
                <a:gd name="connsiteX41" fmla="*/ 56108 w 100541"/>
                <a:gd name="connsiteY41" fmla="*/ 209728 h 336942"/>
                <a:gd name="connsiteX42" fmla="*/ 63291 w 100541"/>
                <a:gd name="connsiteY42" fmla="*/ 220826 h 336942"/>
                <a:gd name="connsiteX43" fmla="*/ 60681 w 100541"/>
                <a:gd name="connsiteY43" fmla="*/ 218216 h 336942"/>
                <a:gd name="connsiteX44" fmla="*/ 57425 w 100541"/>
                <a:gd name="connsiteY44" fmla="*/ 220826 h 336942"/>
                <a:gd name="connsiteX45" fmla="*/ 57425 w 100541"/>
                <a:gd name="connsiteY45" fmla="*/ 221473 h 336942"/>
                <a:gd name="connsiteX46" fmla="*/ 59376 w 100541"/>
                <a:gd name="connsiteY46" fmla="*/ 226034 h 336942"/>
                <a:gd name="connsiteX47" fmla="*/ 60681 w 100541"/>
                <a:gd name="connsiteY47" fmla="*/ 226681 h 336942"/>
                <a:gd name="connsiteX48" fmla="*/ 62633 w 100541"/>
                <a:gd name="connsiteY48" fmla="*/ 225376 h 336942"/>
                <a:gd name="connsiteX49" fmla="*/ 63280 w 100541"/>
                <a:gd name="connsiteY49" fmla="*/ 220814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00541" h="336942">
                  <a:moveTo>
                    <a:pt x="100488" y="59695"/>
                  </a:moveTo>
                  <a:cubicBezTo>
                    <a:pt x="99841" y="66220"/>
                    <a:pt x="88743" y="66867"/>
                    <a:pt x="84828" y="66867"/>
                  </a:cubicBezTo>
                  <a:cubicBezTo>
                    <a:pt x="83523" y="66867"/>
                    <a:pt x="78962" y="66867"/>
                    <a:pt x="72437" y="67514"/>
                  </a:cubicBezTo>
                  <a:cubicBezTo>
                    <a:pt x="71791" y="98832"/>
                    <a:pt x="70486" y="145798"/>
                    <a:pt x="69827" y="188849"/>
                  </a:cubicBezTo>
                  <a:cubicBezTo>
                    <a:pt x="69827" y="188849"/>
                    <a:pt x="69181" y="277573"/>
                    <a:pt x="69827" y="303014"/>
                  </a:cubicBezTo>
                  <a:cubicBezTo>
                    <a:pt x="69827" y="303014"/>
                    <a:pt x="72437" y="336942"/>
                    <a:pt x="53521" y="336942"/>
                  </a:cubicBezTo>
                  <a:cubicBezTo>
                    <a:pt x="39167" y="336942"/>
                    <a:pt x="35911" y="306929"/>
                    <a:pt x="35911" y="306929"/>
                  </a:cubicBezTo>
                  <a:cubicBezTo>
                    <a:pt x="30044" y="269097"/>
                    <a:pt x="28739" y="187544"/>
                    <a:pt x="28739" y="187544"/>
                  </a:cubicBezTo>
                  <a:cubicBezTo>
                    <a:pt x="27434" y="142530"/>
                    <a:pt x="30044" y="96211"/>
                    <a:pt x="30691" y="66855"/>
                  </a:cubicBezTo>
                  <a:lnTo>
                    <a:pt x="14385" y="66855"/>
                  </a:lnTo>
                  <a:cubicBezTo>
                    <a:pt x="9165" y="66855"/>
                    <a:pt x="-616" y="64904"/>
                    <a:pt x="31" y="58379"/>
                  </a:cubicBezTo>
                  <a:cubicBezTo>
                    <a:pt x="677" y="51854"/>
                    <a:pt x="11775" y="50549"/>
                    <a:pt x="15690" y="50549"/>
                  </a:cubicBezTo>
                  <a:lnTo>
                    <a:pt x="31349" y="50549"/>
                  </a:lnTo>
                  <a:cubicBezTo>
                    <a:pt x="32654" y="315"/>
                    <a:pt x="50265" y="315"/>
                    <a:pt x="50265" y="315"/>
                  </a:cubicBezTo>
                  <a:cubicBezTo>
                    <a:pt x="50265" y="315"/>
                    <a:pt x="76364" y="-6209"/>
                    <a:pt x="73754" y="40110"/>
                  </a:cubicBezTo>
                  <a:cubicBezTo>
                    <a:pt x="73754" y="42720"/>
                    <a:pt x="73754" y="46635"/>
                    <a:pt x="73107" y="50549"/>
                  </a:cubicBezTo>
                  <a:lnTo>
                    <a:pt x="86156" y="50549"/>
                  </a:lnTo>
                  <a:cubicBezTo>
                    <a:pt x="91376" y="50549"/>
                    <a:pt x="101157" y="52501"/>
                    <a:pt x="100511" y="59684"/>
                  </a:cubicBezTo>
                  <a:close/>
                  <a:moveTo>
                    <a:pt x="38509" y="203873"/>
                  </a:moveTo>
                  <a:cubicBezTo>
                    <a:pt x="39156" y="205178"/>
                    <a:pt x="41119" y="205178"/>
                    <a:pt x="42424" y="205178"/>
                  </a:cubicBezTo>
                  <a:lnTo>
                    <a:pt x="44375" y="205178"/>
                  </a:lnTo>
                  <a:cubicBezTo>
                    <a:pt x="46327" y="204532"/>
                    <a:pt x="47632" y="203227"/>
                    <a:pt x="48290" y="201922"/>
                  </a:cubicBezTo>
                  <a:cubicBezTo>
                    <a:pt x="49595" y="198007"/>
                    <a:pt x="46985" y="194092"/>
                    <a:pt x="46985" y="194092"/>
                  </a:cubicBezTo>
                  <a:cubicBezTo>
                    <a:pt x="46339" y="193445"/>
                    <a:pt x="45680" y="193445"/>
                    <a:pt x="45680" y="193445"/>
                  </a:cubicBezTo>
                  <a:cubicBezTo>
                    <a:pt x="41119" y="194092"/>
                    <a:pt x="38509" y="196055"/>
                    <a:pt x="37204" y="198665"/>
                  </a:cubicBezTo>
                  <a:cubicBezTo>
                    <a:pt x="36557" y="200617"/>
                    <a:pt x="37204" y="202580"/>
                    <a:pt x="38509" y="203885"/>
                  </a:cubicBezTo>
                  <a:close/>
                  <a:moveTo>
                    <a:pt x="46985" y="214960"/>
                  </a:moveTo>
                  <a:cubicBezTo>
                    <a:pt x="45034" y="213655"/>
                    <a:pt x="43729" y="213655"/>
                    <a:pt x="43070" y="214313"/>
                  </a:cubicBezTo>
                  <a:cubicBezTo>
                    <a:pt x="40461" y="215618"/>
                    <a:pt x="40461" y="219533"/>
                    <a:pt x="41119" y="220179"/>
                  </a:cubicBezTo>
                  <a:lnTo>
                    <a:pt x="41119" y="220826"/>
                  </a:lnTo>
                  <a:cubicBezTo>
                    <a:pt x="42424" y="224083"/>
                    <a:pt x="44375" y="225387"/>
                    <a:pt x="45680" y="225387"/>
                  </a:cubicBezTo>
                  <a:lnTo>
                    <a:pt x="46327" y="225387"/>
                  </a:lnTo>
                  <a:cubicBezTo>
                    <a:pt x="47632" y="225387"/>
                    <a:pt x="48937" y="224083"/>
                    <a:pt x="49583" y="222131"/>
                  </a:cubicBezTo>
                  <a:cubicBezTo>
                    <a:pt x="49583" y="219521"/>
                    <a:pt x="48937" y="216265"/>
                    <a:pt x="46974" y="214960"/>
                  </a:cubicBezTo>
                  <a:close/>
                  <a:moveTo>
                    <a:pt x="56120" y="209740"/>
                  </a:moveTo>
                  <a:cubicBezTo>
                    <a:pt x="56767" y="209740"/>
                    <a:pt x="58071" y="209093"/>
                    <a:pt x="58730" y="208435"/>
                  </a:cubicBezTo>
                  <a:cubicBezTo>
                    <a:pt x="60681" y="207130"/>
                    <a:pt x="62644" y="203873"/>
                    <a:pt x="61986" y="201264"/>
                  </a:cubicBezTo>
                  <a:cubicBezTo>
                    <a:pt x="61340" y="199312"/>
                    <a:pt x="60035" y="198654"/>
                    <a:pt x="59376" y="198654"/>
                  </a:cubicBezTo>
                  <a:cubicBezTo>
                    <a:pt x="56767" y="198007"/>
                    <a:pt x="54157" y="200605"/>
                    <a:pt x="53510" y="201264"/>
                  </a:cubicBezTo>
                  <a:lnTo>
                    <a:pt x="53510" y="201910"/>
                  </a:lnTo>
                  <a:cubicBezTo>
                    <a:pt x="52205" y="205825"/>
                    <a:pt x="52863" y="207777"/>
                    <a:pt x="54157" y="209082"/>
                  </a:cubicBezTo>
                  <a:cubicBezTo>
                    <a:pt x="54803" y="209082"/>
                    <a:pt x="55462" y="209728"/>
                    <a:pt x="56108" y="209728"/>
                  </a:cubicBezTo>
                  <a:close/>
                  <a:moveTo>
                    <a:pt x="63291" y="220826"/>
                  </a:moveTo>
                  <a:cubicBezTo>
                    <a:pt x="62644" y="218874"/>
                    <a:pt x="61340" y="218216"/>
                    <a:pt x="60681" y="218216"/>
                  </a:cubicBezTo>
                  <a:cubicBezTo>
                    <a:pt x="58730" y="218216"/>
                    <a:pt x="58071" y="220168"/>
                    <a:pt x="57425" y="220826"/>
                  </a:cubicBezTo>
                  <a:lnTo>
                    <a:pt x="57425" y="221473"/>
                  </a:lnTo>
                  <a:cubicBezTo>
                    <a:pt x="57425" y="224729"/>
                    <a:pt x="58730" y="226034"/>
                    <a:pt x="59376" y="226034"/>
                  </a:cubicBezTo>
                  <a:cubicBezTo>
                    <a:pt x="59804" y="226465"/>
                    <a:pt x="60243" y="226681"/>
                    <a:pt x="60681" y="226681"/>
                  </a:cubicBezTo>
                  <a:cubicBezTo>
                    <a:pt x="61328" y="226681"/>
                    <a:pt x="61986" y="226034"/>
                    <a:pt x="62633" y="225376"/>
                  </a:cubicBezTo>
                  <a:cubicBezTo>
                    <a:pt x="63938" y="224071"/>
                    <a:pt x="64584" y="222119"/>
                    <a:pt x="63280" y="22081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4" name="Vrije vorm: vorm 9473">
              <a:extLst>
                <a:ext uri="{FF2B5EF4-FFF2-40B4-BE49-F238E27FC236}">
                  <a16:creationId xmlns:a16="http://schemas.microsoft.com/office/drawing/2014/main" id="{8C67706E-5537-1D07-40C7-E81551BC4791}"/>
                </a:ext>
              </a:extLst>
            </p:cNvPr>
            <p:cNvSpPr/>
            <p:nvPr/>
          </p:nvSpPr>
          <p:spPr>
            <a:xfrm rot="291967">
              <a:off x="8573991" y="3443654"/>
              <a:ext cx="124627" cy="250674"/>
            </a:xfrm>
            <a:custGeom>
              <a:avLst/>
              <a:gdLst>
                <a:gd name="connsiteX0" fmla="*/ 56762 w 124627"/>
                <a:gd name="connsiteY0" fmla="*/ 250570 h 250674"/>
                <a:gd name="connsiteX1" fmla="*/ 7186 w 124627"/>
                <a:gd name="connsiteY1" fmla="*/ 204909 h 250674"/>
                <a:gd name="connsiteX2" fmla="*/ 13052 w 124627"/>
                <a:gd name="connsiteY2" fmla="*/ 191859 h 250674"/>
                <a:gd name="connsiteX3" fmla="*/ 23492 w 124627"/>
                <a:gd name="connsiteY3" fmla="*/ 203604 h 250674"/>
                <a:gd name="connsiteX4" fmla="*/ 56116 w 124627"/>
                <a:gd name="connsiteY4" fmla="*/ 233617 h 250674"/>
                <a:gd name="connsiteX5" fmla="*/ 78946 w 124627"/>
                <a:gd name="connsiteY5" fmla="*/ 200994 h 250674"/>
                <a:gd name="connsiteX6" fmla="*/ 49591 w 124627"/>
                <a:gd name="connsiteY6" fmla="*/ 154674 h 250674"/>
                <a:gd name="connsiteX7" fmla="*/ 15 w 124627"/>
                <a:gd name="connsiteY7" fmla="*/ 71828 h 250674"/>
                <a:gd name="connsiteX8" fmla="*/ 61993 w 124627"/>
                <a:gd name="connsiteY8" fmla="*/ 69 h 250674"/>
                <a:gd name="connsiteX9" fmla="*/ 124619 w 124627"/>
                <a:gd name="connsiteY9" fmla="*/ 60742 h 250674"/>
                <a:gd name="connsiteX10" fmla="*/ 115484 w 124627"/>
                <a:gd name="connsiteY10" fmla="*/ 71182 h 250674"/>
                <a:gd name="connsiteX11" fmla="*/ 107008 w 124627"/>
                <a:gd name="connsiteY11" fmla="*/ 62047 h 250674"/>
                <a:gd name="connsiteX12" fmla="*/ 95922 w 124627"/>
                <a:gd name="connsiteY12" fmla="*/ 29424 h 250674"/>
                <a:gd name="connsiteX13" fmla="*/ 67213 w 124627"/>
                <a:gd name="connsiteY13" fmla="*/ 18984 h 250674"/>
                <a:gd name="connsiteX14" fmla="*/ 43078 w 124627"/>
                <a:gd name="connsiteY14" fmla="*/ 65304 h 250674"/>
                <a:gd name="connsiteX15" fmla="*/ 74396 w 124627"/>
                <a:gd name="connsiteY15" fmla="*/ 124673 h 250674"/>
                <a:gd name="connsiteX16" fmla="*/ 114191 w 124627"/>
                <a:gd name="connsiteY16" fmla="*/ 206214 h 250674"/>
                <a:gd name="connsiteX17" fmla="*/ 56785 w 124627"/>
                <a:gd name="connsiteY17" fmla="*/ 250570 h 250674"/>
                <a:gd name="connsiteX18" fmla="*/ 41761 w 124627"/>
                <a:gd name="connsiteY18" fmla="*/ 119441 h 250674"/>
                <a:gd name="connsiteX19" fmla="*/ 39151 w 124627"/>
                <a:gd name="connsiteY19" fmla="*/ 117490 h 250674"/>
                <a:gd name="connsiteX20" fmla="*/ 35895 w 124627"/>
                <a:gd name="connsiteY20" fmla="*/ 119441 h 250674"/>
                <a:gd name="connsiteX21" fmla="*/ 35248 w 124627"/>
                <a:gd name="connsiteY21" fmla="*/ 120088 h 250674"/>
                <a:gd name="connsiteX22" fmla="*/ 37858 w 124627"/>
                <a:gd name="connsiteY22" fmla="*/ 125308 h 250674"/>
                <a:gd name="connsiteX23" fmla="*/ 38505 w 124627"/>
                <a:gd name="connsiteY23" fmla="*/ 125308 h 250674"/>
                <a:gd name="connsiteX24" fmla="*/ 41114 w 124627"/>
                <a:gd name="connsiteY24" fmla="*/ 124003 h 250674"/>
                <a:gd name="connsiteX25" fmla="*/ 41761 w 124627"/>
                <a:gd name="connsiteY25" fmla="*/ 119441 h 250674"/>
                <a:gd name="connsiteX26" fmla="*/ 48286 w 124627"/>
                <a:gd name="connsiteY26" fmla="*/ 119441 h 250674"/>
                <a:gd name="connsiteX27" fmla="*/ 52847 w 124627"/>
                <a:gd name="connsiteY27" fmla="*/ 124003 h 250674"/>
                <a:gd name="connsiteX28" fmla="*/ 53494 w 124627"/>
                <a:gd name="connsiteY28" fmla="*/ 124003 h 250674"/>
                <a:gd name="connsiteX29" fmla="*/ 56751 w 124627"/>
                <a:gd name="connsiteY29" fmla="*/ 120088 h 250674"/>
                <a:gd name="connsiteX30" fmla="*/ 54141 w 124627"/>
                <a:gd name="connsiteY30" fmla="*/ 112917 h 250674"/>
                <a:gd name="connsiteX31" fmla="*/ 50226 w 124627"/>
                <a:gd name="connsiteY31" fmla="*/ 112917 h 250674"/>
                <a:gd name="connsiteX32" fmla="*/ 48274 w 124627"/>
                <a:gd name="connsiteY32" fmla="*/ 118783 h 250674"/>
                <a:gd name="connsiteX33" fmla="*/ 48274 w 124627"/>
                <a:gd name="connsiteY33" fmla="*/ 119430 h 250674"/>
                <a:gd name="connsiteX34" fmla="*/ 58725 w 124627"/>
                <a:gd name="connsiteY34" fmla="*/ 134442 h 250674"/>
                <a:gd name="connsiteX35" fmla="*/ 51554 w 124627"/>
                <a:gd name="connsiteY35" fmla="*/ 131186 h 250674"/>
                <a:gd name="connsiteX36" fmla="*/ 50249 w 124627"/>
                <a:gd name="connsiteY36" fmla="*/ 131832 h 250674"/>
                <a:gd name="connsiteX37" fmla="*/ 48944 w 124627"/>
                <a:gd name="connsiteY37" fmla="*/ 140967 h 250674"/>
                <a:gd name="connsiteX38" fmla="*/ 53506 w 124627"/>
                <a:gd name="connsiteY38" fmla="*/ 143577 h 250674"/>
                <a:gd name="connsiteX39" fmla="*/ 54152 w 124627"/>
                <a:gd name="connsiteY39" fmla="*/ 143577 h 250674"/>
                <a:gd name="connsiteX40" fmla="*/ 58714 w 124627"/>
                <a:gd name="connsiteY40" fmla="*/ 139662 h 250674"/>
                <a:gd name="connsiteX41" fmla="*/ 58714 w 124627"/>
                <a:gd name="connsiteY41" fmla="*/ 134442 h 250674"/>
                <a:gd name="connsiteX42" fmla="*/ 65897 w 124627"/>
                <a:gd name="connsiteY42" fmla="*/ 125966 h 250674"/>
                <a:gd name="connsiteX43" fmla="*/ 63287 w 124627"/>
                <a:gd name="connsiteY43" fmla="*/ 124014 h 250674"/>
                <a:gd name="connsiteX44" fmla="*/ 62640 w 124627"/>
                <a:gd name="connsiteY44" fmla="*/ 124014 h 250674"/>
                <a:gd name="connsiteX45" fmla="*/ 60030 w 124627"/>
                <a:gd name="connsiteY45" fmla="*/ 126624 h 250674"/>
                <a:gd name="connsiteX46" fmla="*/ 59384 w 124627"/>
                <a:gd name="connsiteY46" fmla="*/ 127271 h 250674"/>
                <a:gd name="connsiteX47" fmla="*/ 61993 w 124627"/>
                <a:gd name="connsiteY47" fmla="*/ 131832 h 250674"/>
                <a:gd name="connsiteX48" fmla="*/ 62640 w 124627"/>
                <a:gd name="connsiteY48" fmla="*/ 132479 h 250674"/>
                <a:gd name="connsiteX49" fmla="*/ 65250 w 124627"/>
                <a:gd name="connsiteY49" fmla="*/ 131174 h 250674"/>
                <a:gd name="connsiteX50" fmla="*/ 65897 w 124627"/>
                <a:gd name="connsiteY50" fmla="*/ 125954 h 250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24627" h="250674">
                  <a:moveTo>
                    <a:pt x="56762" y="250570"/>
                  </a:moveTo>
                  <a:cubicBezTo>
                    <a:pt x="56762" y="250570"/>
                    <a:pt x="13711" y="249265"/>
                    <a:pt x="7186" y="204909"/>
                  </a:cubicBezTo>
                  <a:cubicBezTo>
                    <a:pt x="7186" y="204909"/>
                    <a:pt x="4576" y="193823"/>
                    <a:pt x="13052" y="191859"/>
                  </a:cubicBezTo>
                  <a:cubicBezTo>
                    <a:pt x="20882" y="189908"/>
                    <a:pt x="23492" y="203604"/>
                    <a:pt x="23492" y="203604"/>
                  </a:cubicBezTo>
                  <a:cubicBezTo>
                    <a:pt x="27407" y="217300"/>
                    <a:pt x="34578" y="232312"/>
                    <a:pt x="56116" y="233617"/>
                  </a:cubicBezTo>
                  <a:cubicBezTo>
                    <a:pt x="56116" y="233617"/>
                    <a:pt x="80251" y="234264"/>
                    <a:pt x="78946" y="200994"/>
                  </a:cubicBezTo>
                  <a:cubicBezTo>
                    <a:pt x="78299" y="178163"/>
                    <a:pt x="51542" y="156638"/>
                    <a:pt x="49591" y="154674"/>
                  </a:cubicBezTo>
                  <a:cubicBezTo>
                    <a:pt x="49591" y="154674"/>
                    <a:pt x="-644" y="114233"/>
                    <a:pt x="15" y="71828"/>
                  </a:cubicBezTo>
                  <a:cubicBezTo>
                    <a:pt x="15" y="71828"/>
                    <a:pt x="-2595" y="2020"/>
                    <a:pt x="61993" y="69"/>
                  </a:cubicBezTo>
                  <a:cubicBezTo>
                    <a:pt x="61993" y="69"/>
                    <a:pt x="121362" y="-4493"/>
                    <a:pt x="124619" y="60742"/>
                  </a:cubicBezTo>
                  <a:cubicBezTo>
                    <a:pt x="124619" y="60742"/>
                    <a:pt x="125266" y="70524"/>
                    <a:pt x="115484" y="71182"/>
                  </a:cubicBezTo>
                  <a:cubicBezTo>
                    <a:pt x="108313" y="71182"/>
                    <a:pt x="107008" y="62047"/>
                    <a:pt x="107008" y="62047"/>
                  </a:cubicBezTo>
                  <a:cubicBezTo>
                    <a:pt x="106361" y="52913"/>
                    <a:pt x="103752" y="39217"/>
                    <a:pt x="95922" y="29424"/>
                  </a:cubicBezTo>
                  <a:cubicBezTo>
                    <a:pt x="90702" y="22253"/>
                    <a:pt x="78958" y="17033"/>
                    <a:pt x="67213" y="18984"/>
                  </a:cubicBezTo>
                  <a:cubicBezTo>
                    <a:pt x="67213" y="18984"/>
                    <a:pt x="39810" y="24204"/>
                    <a:pt x="43078" y="65304"/>
                  </a:cubicBezTo>
                  <a:cubicBezTo>
                    <a:pt x="43078" y="65304"/>
                    <a:pt x="43078" y="89439"/>
                    <a:pt x="74396" y="124673"/>
                  </a:cubicBezTo>
                  <a:cubicBezTo>
                    <a:pt x="105715" y="159906"/>
                    <a:pt x="116143" y="176212"/>
                    <a:pt x="114191" y="206214"/>
                  </a:cubicBezTo>
                  <a:cubicBezTo>
                    <a:pt x="114191" y="206214"/>
                    <a:pt x="110276" y="253180"/>
                    <a:pt x="56785" y="250570"/>
                  </a:cubicBezTo>
                  <a:close/>
                  <a:moveTo>
                    <a:pt x="41761" y="119441"/>
                  </a:moveTo>
                  <a:cubicBezTo>
                    <a:pt x="40456" y="117490"/>
                    <a:pt x="39810" y="117490"/>
                    <a:pt x="39151" y="117490"/>
                  </a:cubicBezTo>
                  <a:cubicBezTo>
                    <a:pt x="37200" y="117490"/>
                    <a:pt x="35895" y="118795"/>
                    <a:pt x="35895" y="119441"/>
                  </a:cubicBezTo>
                  <a:cubicBezTo>
                    <a:pt x="35895" y="120088"/>
                    <a:pt x="35248" y="120088"/>
                    <a:pt x="35248" y="120088"/>
                  </a:cubicBezTo>
                  <a:cubicBezTo>
                    <a:pt x="35248" y="123344"/>
                    <a:pt x="36553" y="124649"/>
                    <a:pt x="37858" y="125308"/>
                  </a:cubicBezTo>
                  <a:lnTo>
                    <a:pt x="38505" y="125308"/>
                  </a:lnTo>
                  <a:cubicBezTo>
                    <a:pt x="39151" y="125308"/>
                    <a:pt x="40456" y="124661"/>
                    <a:pt x="41114" y="124003"/>
                  </a:cubicBezTo>
                  <a:cubicBezTo>
                    <a:pt x="41761" y="122698"/>
                    <a:pt x="42419" y="121393"/>
                    <a:pt x="41761" y="119441"/>
                  </a:cubicBezTo>
                  <a:close/>
                  <a:moveTo>
                    <a:pt x="48286" y="119441"/>
                  </a:moveTo>
                  <a:cubicBezTo>
                    <a:pt x="49591" y="122051"/>
                    <a:pt x="51542" y="124003"/>
                    <a:pt x="52847" y="124003"/>
                  </a:cubicBezTo>
                  <a:lnTo>
                    <a:pt x="53494" y="124003"/>
                  </a:lnTo>
                  <a:cubicBezTo>
                    <a:pt x="54799" y="123356"/>
                    <a:pt x="56104" y="122051"/>
                    <a:pt x="56751" y="120088"/>
                  </a:cubicBezTo>
                  <a:cubicBezTo>
                    <a:pt x="56751" y="117478"/>
                    <a:pt x="56104" y="114222"/>
                    <a:pt x="54141" y="112917"/>
                  </a:cubicBezTo>
                  <a:cubicBezTo>
                    <a:pt x="52178" y="111612"/>
                    <a:pt x="50884" y="112270"/>
                    <a:pt x="50226" y="112917"/>
                  </a:cubicBezTo>
                  <a:cubicBezTo>
                    <a:pt x="47616" y="114222"/>
                    <a:pt x="47616" y="117478"/>
                    <a:pt x="48274" y="118783"/>
                  </a:cubicBezTo>
                  <a:lnTo>
                    <a:pt x="48274" y="119430"/>
                  </a:lnTo>
                  <a:close/>
                  <a:moveTo>
                    <a:pt x="58725" y="134442"/>
                  </a:moveTo>
                  <a:cubicBezTo>
                    <a:pt x="56774" y="131832"/>
                    <a:pt x="52201" y="131186"/>
                    <a:pt x="51554" y="131186"/>
                  </a:cubicBezTo>
                  <a:cubicBezTo>
                    <a:pt x="50907" y="131186"/>
                    <a:pt x="50907" y="131186"/>
                    <a:pt x="50249" y="131832"/>
                  </a:cubicBezTo>
                  <a:cubicBezTo>
                    <a:pt x="48297" y="135089"/>
                    <a:pt x="47639" y="139004"/>
                    <a:pt x="48944" y="140967"/>
                  </a:cubicBezTo>
                  <a:cubicBezTo>
                    <a:pt x="50249" y="142919"/>
                    <a:pt x="51554" y="143577"/>
                    <a:pt x="53506" y="143577"/>
                  </a:cubicBezTo>
                  <a:lnTo>
                    <a:pt x="54152" y="143577"/>
                  </a:lnTo>
                  <a:cubicBezTo>
                    <a:pt x="56104" y="143577"/>
                    <a:pt x="58067" y="142272"/>
                    <a:pt x="58714" y="139662"/>
                  </a:cubicBezTo>
                  <a:cubicBezTo>
                    <a:pt x="59360" y="137710"/>
                    <a:pt x="59360" y="136405"/>
                    <a:pt x="58714" y="134442"/>
                  </a:cubicBezTo>
                  <a:close/>
                  <a:moveTo>
                    <a:pt x="65897" y="125966"/>
                  </a:moveTo>
                  <a:cubicBezTo>
                    <a:pt x="64592" y="124661"/>
                    <a:pt x="63945" y="124014"/>
                    <a:pt x="63287" y="124014"/>
                  </a:cubicBezTo>
                  <a:lnTo>
                    <a:pt x="62640" y="124014"/>
                  </a:lnTo>
                  <a:cubicBezTo>
                    <a:pt x="61335" y="124014"/>
                    <a:pt x="60030" y="125966"/>
                    <a:pt x="60030" y="126624"/>
                  </a:cubicBezTo>
                  <a:cubicBezTo>
                    <a:pt x="59384" y="126624"/>
                    <a:pt x="59384" y="127271"/>
                    <a:pt x="59384" y="127271"/>
                  </a:cubicBezTo>
                  <a:cubicBezTo>
                    <a:pt x="59384" y="130527"/>
                    <a:pt x="60689" y="131832"/>
                    <a:pt x="61993" y="131832"/>
                  </a:cubicBezTo>
                  <a:lnTo>
                    <a:pt x="62640" y="132479"/>
                  </a:lnTo>
                  <a:cubicBezTo>
                    <a:pt x="63287" y="132479"/>
                    <a:pt x="64592" y="131832"/>
                    <a:pt x="65250" y="131174"/>
                  </a:cubicBezTo>
                  <a:cubicBezTo>
                    <a:pt x="65897" y="129869"/>
                    <a:pt x="66555" y="127918"/>
                    <a:pt x="65897" y="12595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5" name="Vrije vorm: vorm 9474">
              <a:extLst>
                <a:ext uri="{FF2B5EF4-FFF2-40B4-BE49-F238E27FC236}">
                  <a16:creationId xmlns:a16="http://schemas.microsoft.com/office/drawing/2014/main" id="{220DE591-2BB5-9844-1273-DEA13455D09D}"/>
                </a:ext>
              </a:extLst>
            </p:cNvPr>
            <p:cNvSpPr/>
            <p:nvPr/>
          </p:nvSpPr>
          <p:spPr>
            <a:xfrm rot="291967">
              <a:off x="8852038" y="3468293"/>
              <a:ext cx="131256" cy="250817"/>
            </a:xfrm>
            <a:custGeom>
              <a:avLst/>
              <a:gdLst>
                <a:gd name="connsiteX0" fmla="*/ 131202 w 131256"/>
                <a:gd name="connsiteY0" fmla="*/ 17643 h 250817"/>
                <a:gd name="connsiteX1" fmla="*/ 114896 w 131256"/>
                <a:gd name="connsiteY1" fmla="*/ 142894 h 250817"/>
                <a:gd name="connsiteX2" fmla="*/ 56185 w 131256"/>
                <a:gd name="connsiteY2" fmla="*/ 249887 h 250817"/>
                <a:gd name="connsiteX3" fmla="*/ 85 w 131256"/>
                <a:gd name="connsiteY3" fmla="*/ 42437 h 250817"/>
                <a:gd name="connsiteX4" fmla="*/ 21610 w 131256"/>
                <a:gd name="connsiteY4" fmla="*/ 32 h 250817"/>
                <a:gd name="connsiteX5" fmla="*/ 43136 w 131256"/>
                <a:gd name="connsiteY5" fmla="*/ 37217 h 250817"/>
                <a:gd name="connsiteX6" fmla="*/ 68577 w 131256"/>
                <a:gd name="connsiteY6" fmla="*/ 217922 h 250817"/>
                <a:gd name="connsiteX7" fmla="*/ 114896 w 131256"/>
                <a:gd name="connsiteY7" fmla="*/ 16997 h 250817"/>
                <a:gd name="connsiteX8" fmla="*/ 122067 w 131256"/>
                <a:gd name="connsiteY8" fmla="*/ 32 h 250817"/>
                <a:gd name="connsiteX9" fmla="*/ 131202 w 131256"/>
                <a:gd name="connsiteY9" fmla="*/ 17643 h 250817"/>
                <a:gd name="connsiteX10" fmla="*/ 20305 w 131256"/>
                <a:gd name="connsiteY10" fmla="*/ 126588 h 250817"/>
                <a:gd name="connsiteX11" fmla="*/ 20952 w 131256"/>
                <a:gd name="connsiteY11" fmla="*/ 121368 h 250817"/>
                <a:gd name="connsiteX12" fmla="*/ 18342 w 131256"/>
                <a:gd name="connsiteY12" fmla="*/ 119417 h 250817"/>
                <a:gd name="connsiteX13" fmla="*/ 15086 w 131256"/>
                <a:gd name="connsiteY13" fmla="*/ 122026 h 250817"/>
                <a:gd name="connsiteX14" fmla="*/ 15086 w 131256"/>
                <a:gd name="connsiteY14" fmla="*/ 122673 h 250817"/>
                <a:gd name="connsiteX15" fmla="*/ 17037 w 131256"/>
                <a:gd name="connsiteY15" fmla="*/ 127235 h 250817"/>
                <a:gd name="connsiteX16" fmla="*/ 17684 w 131256"/>
                <a:gd name="connsiteY16" fmla="*/ 127235 h 250817"/>
                <a:gd name="connsiteX17" fmla="*/ 20294 w 131256"/>
                <a:gd name="connsiteY17" fmla="*/ 126588 h 250817"/>
                <a:gd name="connsiteX18" fmla="*/ 31391 w 131256"/>
                <a:gd name="connsiteY18" fmla="*/ 137674 h 250817"/>
                <a:gd name="connsiteX19" fmla="*/ 24220 w 131256"/>
                <a:gd name="connsiteY19" fmla="*/ 133759 h 250817"/>
                <a:gd name="connsiteX20" fmla="*/ 22915 w 131256"/>
                <a:gd name="connsiteY20" fmla="*/ 134406 h 250817"/>
                <a:gd name="connsiteX21" fmla="*/ 22269 w 131256"/>
                <a:gd name="connsiteY21" fmla="*/ 144187 h 250817"/>
                <a:gd name="connsiteX22" fmla="*/ 26183 w 131256"/>
                <a:gd name="connsiteY22" fmla="*/ 146797 h 250817"/>
                <a:gd name="connsiteX23" fmla="*/ 26830 w 131256"/>
                <a:gd name="connsiteY23" fmla="*/ 146797 h 250817"/>
                <a:gd name="connsiteX24" fmla="*/ 31391 w 131256"/>
                <a:gd name="connsiteY24" fmla="*/ 142882 h 250817"/>
                <a:gd name="connsiteX25" fmla="*/ 31391 w 131256"/>
                <a:gd name="connsiteY25" fmla="*/ 137663 h 250817"/>
                <a:gd name="connsiteX26" fmla="*/ 35953 w 131256"/>
                <a:gd name="connsiteY26" fmla="*/ 118758 h 250817"/>
                <a:gd name="connsiteX27" fmla="*/ 32038 w 131256"/>
                <a:gd name="connsiteY27" fmla="*/ 118758 h 250817"/>
                <a:gd name="connsiteX28" fmla="*/ 30087 w 131256"/>
                <a:gd name="connsiteY28" fmla="*/ 124625 h 250817"/>
                <a:gd name="connsiteX29" fmla="*/ 30087 w 131256"/>
                <a:gd name="connsiteY29" fmla="*/ 125271 h 250817"/>
                <a:gd name="connsiteX30" fmla="*/ 35306 w 131256"/>
                <a:gd name="connsiteY30" fmla="*/ 129833 h 250817"/>
                <a:gd name="connsiteX31" fmla="*/ 38563 w 131256"/>
                <a:gd name="connsiteY31" fmla="*/ 125918 h 250817"/>
                <a:gd name="connsiteX32" fmla="*/ 35953 w 131256"/>
                <a:gd name="connsiteY32" fmla="*/ 118747 h 25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31256" h="250817">
                  <a:moveTo>
                    <a:pt x="131202" y="17643"/>
                  </a:moveTo>
                  <a:cubicBezTo>
                    <a:pt x="129897" y="63304"/>
                    <a:pt x="114896" y="142894"/>
                    <a:pt x="114896" y="142894"/>
                  </a:cubicBezTo>
                  <a:cubicBezTo>
                    <a:pt x="92065" y="268144"/>
                    <a:pt x="56185" y="249887"/>
                    <a:pt x="56185" y="249887"/>
                  </a:cubicBezTo>
                  <a:cubicBezTo>
                    <a:pt x="56185" y="249887"/>
                    <a:pt x="-2525" y="227056"/>
                    <a:pt x="85" y="42437"/>
                  </a:cubicBezTo>
                  <a:cubicBezTo>
                    <a:pt x="85" y="42437"/>
                    <a:pt x="-562" y="691"/>
                    <a:pt x="21610" y="32"/>
                  </a:cubicBezTo>
                  <a:cubicBezTo>
                    <a:pt x="43794" y="-1272"/>
                    <a:pt x="43136" y="37217"/>
                    <a:pt x="43136" y="37217"/>
                  </a:cubicBezTo>
                  <a:cubicBezTo>
                    <a:pt x="44441" y="90061"/>
                    <a:pt x="48356" y="206836"/>
                    <a:pt x="68577" y="217922"/>
                  </a:cubicBezTo>
                  <a:cubicBezTo>
                    <a:pt x="88151" y="229008"/>
                    <a:pt x="110323" y="75707"/>
                    <a:pt x="114896" y="16997"/>
                  </a:cubicBezTo>
                  <a:cubicBezTo>
                    <a:pt x="114896" y="16997"/>
                    <a:pt x="114249" y="32"/>
                    <a:pt x="122067" y="32"/>
                  </a:cubicBezTo>
                  <a:cubicBezTo>
                    <a:pt x="126629" y="32"/>
                    <a:pt x="131849" y="2642"/>
                    <a:pt x="131202" y="17643"/>
                  </a:cubicBezTo>
                  <a:close/>
                  <a:moveTo>
                    <a:pt x="20305" y="126588"/>
                  </a:moveTo>
                  <a:cubicBezTo>
                    <a:pt x="20952" y="125283"/>
                    <a:pt x="21610" y="123331"/>
                    <a:pt x="20952" y="121368"/>
                  </a:cubicBezTo>
                  <a:cubicBezTo>
                    <a:pt x="20305" y="120063"/>
                    <a:pt x="19000" y="119417"/>
                    <a:pt x="18342" y="119417"/>
                  </a:cubicBezTo>
                  <a:cubicBezTo>
                    <a:pt x="16390" y="119417"/>
                    <a:pt x="15086" y="121368"/>
                    <a:pt x="15086" y="122026"/>
                  </a:cubicBezTo>
                  <a:lnTo>
                    <a:pt x="15086" y="122673"/>
                  </a:lnTo>
                  <a:cubicBezTo>
                    <a:pt x="15086" y="125930"/>
                    <a:pt x="15732" y="127235"/>
                    <a:pt x="17037" y="127235"/>
                  </a:cubicBezTo>
                  <a:lnTo>
                    <a:pt x="17684" y="127235"/>
                  </a:lnTo>
                  <a:cubicBezTo>
                    <a:pt x="18331" y="127235"/>
                    <a:pt x="19636" y="127235"/>
                    <a:pt x="20294" y="126588"/>
                  </a:cubicBezTo>
                  <a:close/>
                  <a:moveTo>
                    <a:pt x="31391" y="137674"/>
                  </a:moveTo>
                  <a:cubicBezTo>
                    <a:pt x="29440" y="134418"/>
                    <a:pt x="24867" y="133759"/>
                    <a:pt x="24220" y="133759"/>
                  </a:cubicBezTo>
                  <a:cubicBezTo>
                    <a:pt x="23573" y="133759"/>
                    <a:pt x="23573" y="134406"/>
                    <a:pt x="22915" y="134406"/>
                  </a:cubicBezTo>
                  <a:cubicBezTo>
                    <a:pt x="20964" y="138321"/>
                    <a:pt x="20305" y="141577"/>
                    <a:pt x="22269" y="144187"/>
                  </a:cubicBezTo>
                  <a:cubicBezTo>
                    <a:pt x="22915" y="146139"/>
                    <a:pt x="24220" y="146797"/>
                    <a:pt x="26183" y="146797"/>
                  </a:cubicBezTo>
                  <a:lnTo>
                    <a:pt x="26830" y="146797"/>
                  </a:lnTo>
                  <a:cubicBezTo>
                    <a:pt x="28782" y="146797"/>
                    <a:pt x="30745" y="145492"/>
                    <a:pt x="31391" y="142882"/>
                  </a:cubicBezTo>
                  <a:cubicBezTo>
                    <a:pt x="32038" y="140931"/>
                    <a:pt x="32038" y="138967"/>
                    <a:pt x="31391" y="137663"/>
                  </a:cubicBezTo>
                  <a:close/>
                  <a:moveTo>
                    <a:pt x="35953" y="118758"/>
                  </a:moveTo>
                  <a:cubicBezTo>
                    <a:pt x="34001" y="118112"/>
                    <a:pt x="32696" y="118112"/>
                    <a:pt x="32038" y="118758"/>
                  </a:cubicBezTo>
                  <a:cubicBezTo>
                    <a:pt x="30087" y="120063"/>
                    <a:pt x="30087" y="123320"/>
                    <a:pt x="30087" y="124625"/>
                  </a:cubicBezTo>
                  <a:lnTo>
                    <a:pt x="30087" y="125271"/>
                  </a:lnTo>
                  <a:cubicBezTo>
                    <a:pt x="32038" y="128528"/>
                    <a:pt x="33343" y="129833"/>
                    <a:pt x="35306" y="129833"/>
                  </a:cubicBezTo>
                  <a:cubicBezTo>
                    <a:pt x="37258" y="129186"/>
                    <a:pt x="37916" y="127881"/>
                    <a:pt x="38563" y="125918"/>
                  </a:cubicBezTo>
                  <a:cubicBezTo>
                    <a:pt x="39210" y="123955"/>
                    <a:pt x="38563" y="120052"/>
                    <a:pt x="35953" y="118747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6" name="Vrije vorm: vorm 9475">
              <a:extLst>
                <a:ext uri="{FF2B5EF4-FFF2-40B4-BE49-F238E27FC236}">
                  <a16:creationId xmlns:a16="http://schemas.microsoft.com/office/drawing/2014/main" id="{16283005-05F4-392B-7AB1-7D44C62BAF87}"/>
                </a:ext>
              </a:extLst>
            </p:cNvPr>
            <p:cNvSpPr/>
            <p:nvPr/>
          </p:nvSpPr>
          <p:spPr>
            <a:xfrm rot="291967">
              <a:off x="8993806" y="3480146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7" name="Vrije vorm: vorm 9476">
              <a:extLst>
                <a:ext uri="{FF2B5EF4-FFF2-40B4-BE49-F238E27FC236}">
                  <a16:creationId xmlns:a16="http://schemas.microsoft.com/office/drawing/2014/main" id="{5679E559-73AC-E014-7665-B21CA3C07E3E}"/>
                </a:ext>
              </a:extLst>
            </p:cNvPr>
            <p:cNvSpPr/>
            <p:nvPr/>
          </p:nvSpPr>
          <p:spPr>
            <a:xfrm rot="291967">
              <a:off x="9138164" y="3492473"/>
              <a:ext cx="126586" cy="249866"/>
            </a:xfrm>
            <a:custGeom>
              <a:avLst/>
              <a:gdLst>
                <a:gd name="connsiteX0" fmla="*/ 124604 w 126586"/>
                <a:gd name="connsiteY0" fmla="*/ 81553 h 249866"/>
                <a:gd name="connsiteX1" fmla="*/ 125909 w 126586"/>
                <a:gd name="connsiteY1" fmla="*/ 87419 h 249866"/>
                <a:gd name="connsiteX2" fmla="*/ 116775 w 126586"/>
                <a:gd name="connsiteY2" fmla="*/ 90676 h 249866"/>
                <a:gd name="connsiteX3" fmla="*/ 90676 w 126586"/>
                <a:gd name="connsiteY3" fmla="*/ 50234 h 249866"/>
                <a:gd name="connsiteX4" fmla="*/ 89371 w 126586"/>
                <a:gd name="connsiteY4" fmla="*/ 39148 h 249866"/>
                <a:gd name="connsiteX5" fmla="*/ 41747 w 126586"/>
                <a:gd name="connsiteY5" fmla="*/ 215938 h 249866"/>
                <a:gd name="connsiteX6" fmla="*/ 25441 w 126586"/>
                <a:gd name="connsiteY6" fmla="*/ 249866 h 249866"/>
                <a:gd name="connsiteX7" fmla="*/ 7171 w 126586"/>
                <a:gd name="connsiteY7" fmla="*/ 219853 h 249866"/>
                <a:gd name="connsiteX8" fmla="*/ 0 w 126586"/>
                <a:gd name="connsiteY8" fmla="*/ 100468 h 249866"/>
                <a:gd name="connsiteX9" fmla="*/ 647 w 126586"/>
                <a:gd name="connsiteY9" fmla="*/ 38490 h 249866"/>
                <a:gd name="connsiteX10" fmla="*/ 23477 w 126586"/>
                <a:gd name="connsiteY10" fmla="*/ 0 h 249866"/>
                <a:gd name="connsiteX11" fmla="*/ 43051 w 126586"/>
                <a:gd name="connsiteY11" fmla="*/ 39795 h 249866"/>
                <a:gd name="connsiteX12" fmla="*/ 41100 w 126586"/>
                <a:gd name="connsiteY12" fmla="*/ 101773 h 249866"/>
                <a:gd name="connsiteX13" fmla="*/ 41100 w 126586"/>
                <a:gd name="connsiteY13" fmla="*/ 114164 h 249866"/>
                <a:gd name="connsiteX14" fmla="*/ 91981 w 126586"/>
                <a:gd name="connsiteY14" fmla="*/ 4562 h 249866"/>
                <a:gd name="connsiteX15" fmla="*/ 118080 w 126586"/>
                <a:gd name="connsiteY15" fmla="*/ 35222 h 249866"/>
                <a:gd name="connsiteX16" fmla="*/ 124604 w 126586"/>
                <a:gd name="connsiteY16" fmla="*/ 81541 h 249866"/>
                <a:gd name="connsiteX17" fmla="*/ 16306 w 126586"/>
                <a:gd name="connsiteY17" fmla="*/ 114176 h 249866"/>
                <a:gd name="connsiteX18" fmla="*/ 13696 w 126586"/>
                <a:gd name="connsiteY18" fmla="*/ 112224 h 249866"/>
                <a:gd name="connsiteX19" fmla="*/ 10439 w 126586"/>
                <a:gd name="connsiteY19" fmla="*/ 114176 h 249866"/>
                <a:gd name="connsiteX20" fmla="*/ 10439 w 126586"/>
                <a:gd name="connsiteY20" fmla="*/ 114823 h 249866"/>
                <a:gd name="connsiteX21" fmla="*/ 12391 w 126586"/>
                <a:gd name="connsiteY21" fmla="*/ 120042 h 249866"/>
                <a:gd name="connsiteX22" fmla="*/ 13696 w 126586"/>
                <a:gd name="connsiteY22" fmla="*/ 120042 h 249866"/>
                <a:gd name="connsiteX23" fmla="*/ 15648 w 126586"/>
                <a:gd name="connsiteY23" fmla="*/ 118737 h 249866"/>
                <a:gd name="connsiteX24" fmla="*/ 16294 w 126586"/>
                <a:gd name="connsiteY24" fmla="*/ 114176 h 249866"/>
                <a:gd name="connsiteX25" fmla="*/ 26746 w 126586"/>
                <a:gd name="connsiteY25" fmla="*/ 132445 h 249866"/>
                <a:gd name="connsiteX26" fmla="*/ 22831 w 126586"/>
                <a:gd name="connsiteY26" fmla="*/ 132445 h 249866"/>
                <a:gd name="connsiteX27" fmla="*/ 20879 w 126586"/>
                <a:gd name="connsiteY27" fmla="*/ 138311 h 249866"/>
                <a:gd name="connsiteX28" fmla="*/ 20879 w 126586"/>
                <a:gd name="connsiteY28" fmla="*/ 138958 h 249866"/>
                <a:gd name="connsiteX29" fmla="*/ 26099 w 126586"/>
                <a:gd name="connsiteY29" fmla="*/ 143520 h 249866"/>
                <a:gd name="connsiteX30" fmla="*/ 29355 w 126586"/>
                <a:gd name="connsiteY30" fmla="*/ 139605 h 249866"/>
                <a:gd name="connsiteX31" fmla="*/ 26746 w 126586"/>
                <a:gd name="connsiteY31" fmla="*/ 132434 h 249866"/>
                <a:gd name="connsiteX32" fmla="*/ 33917 w 126586"/>
                <a:gd name="connsiteY32" fmla="*/ 112871 h 249866"/>
                <a:gd name="connsiteX33" fmla="*/ 26746 w 126586"/>
                <a:gd name="connsiteY33" fmla="*/ 108956 h 249866"/>
                <a:gd name="connsiteX34" fmla="*/ 25441 w 126586"/>
                <a:gd name="connsiteY34" fmla="*/ 109603 h 249866"/>
                <a:gd name="connsiteX35" fmla="*/ 24136 w 126586"/>
                <a:gd name="connsiteY35" fmla="*/ 119384 h 249866"/>
                <a:gd name="connsiteX36" fmla="*/ 28697 w 126586"/>
                <a:gd name="connsiteY36" fmla="*/ 121994 h 249866"/>
                <a:gd name="connsiteX37" fmla="*/ 33917 w 126586"/>
                <a:gd name="connsiteY37" fmla="*/ 118079 h 249866"/>
                <a:gd name="connsiteX38" fmla="*/ 33917 w 126586"/>
                <a:gd name="connsiteY38" fmla="*/ 112859 h 249866"/>
                <a:gd name="connsiteX39" fmla="*/ 45003 w 126586"/>
                <a:gd name="connsiteY39" fmla="*/ 130482 h 249866"/>
                <a:gd name="connsiteX40" fmla="*/ 42393 w 126586"/>
                <a:gd name="connsiteY40" fmla="*/ 128530 h 249866"/>
                <a:gd name="connsiteX41" fmla="*/ 39137 w 126586"/>
                <a:gd name="connsiteY41" fmla="*/ 131140 h 249866"/>
                <a:gd name="connsiteX42" fmla="*/ 39137 w 126586"/>
                <a:gd name="connsiteY42" fmla="*/ 131787 h 249866"/>
                <a:gd name="connsiteX43" fmla="*/ 41088 w 126586"/>
                <a:gd name="connsiteY43" fmla="*/ 136348 h 249866"/>
                <a:gd name="connsiteX44" fmla="*/ 42393 w 126586"/>
                <a:gd name="connsiteY44" fmla="*/ 136995 h 249866"/>
                <a:gd name="connsiteX45" fmla="*/ 44345 w 126586"/>
                <a:gd name="connsiteY45" fmla="*/ 135690 h 249866"/>
                <a:gd name="connsiteX46" fmla="*/ 44991 w 126586"/>
                <a:gd name="connsiteY46" fmla="*/ 130470 h 24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6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7" y="215938"/>
                  </a:cubicBezTo>
                  <a:cubicBezTo>
                    <a:pt x="41747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7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2"/>
                  </a:cubicBezTo>
                  <a:cubicBezTo>
                    <a:pt x="91981" y="4562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39" y="114176"/>
                  </a:cubicBezTo>
                  <a:lnTo>
                    <a:pt x="10439" y="114823"/>
                  </a:lnTo>
                  <a:cubicBezTo>
                    <a:pt x="10439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6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6" y="132434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6" y="108956"/>
                    <a:pt x="26746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6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3" y="116128"/>
                    <a:pt x="34563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4"/>
                    <a:pt x="44991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8" name="Vrije vorm: vorm 9477">
              <a:extLst>
                <a:ext uri="{FF2B5EF4-FFF2-40B4-BE49-F238E27FC236}">
                  <a16:creationId xmlns:a16="http://schemas.microsoft.com/office/drawing/2014/main" id="{1CFB3AA1-73A7-2388-8EB5-CFEB0C951CF8}"/>
                </a:ext>
              </a:extLst>
            </p:cNvPr>
            <p:cNvSpPr/>
            <p:nvPr/>
          </p:nvSpPr>
          <p:spPr>
            <a:xfrm rot="291967">
              <a:off x="9265386" y="3414951"/>
              <a:ext cx="100541" cy="336942"/>
            </a:xfrm>
            <a:custGeom>
              <a:avLst/>
              <a:gdLst>
                <a:gd name="connsiteX0" fmla="*/ 100488 w 100541"/>
                <a:gd name="connsiteY0" fmla="*/ 59695 h 336942"/>
                <a:gd name="connsiteX1" fmla="*/ 84829 w 100541"/>
                <a:gd name="connsiteY1" fmla="*/ 66867 h 336942"/>
                <a:gd name="connsiteX2" fmla="*/ 72437 w 100541"/>
                <a:gd name="connsiteY2" fmla="*/ 67514 h 336942"/>
                <a:gd name="connsiteX3" fmla="*/ 69828 w 100541"/>
                <a:gd name="connsiteY3" fmla="*/ 188849 h 336942"/>
                <a:gd name="connsiteX4" fmla="*/ 69828 w 100541"/>
                <a:gd name="connsiteY4" fmla="*/ 303014 h 336942"/>
                <a:gd name="connsiteX5" fmla="*/ 53522 w 100541"/>
                <a:gd name="connsiteY5" fmla="*/ 336942 h 336942"/>
                <a:gd name="connsiteX6" fmla="*/ 35911 w 100541"/>
                <a:gd name="connsiteY6" fmla="*/ 306929 h 336942"/>
                <a:gd name="connsiteX7" fmla="*/ 28739 w 100541"/>
                <a:gd name="connsiteY7" fmla="*/ 187544 h 336942"/>
                <a:gd name="connsiteX8" fmla="*/ 30691 w 100541"/>
                <a:gd name="connsiteY8" fmla="*/ 66855 h 336942"/>
                <a:gd name="connsiteX9" fmla="*/ 14385 w 100541"/>
                <a:gd name="connsiteY9" fmla="*/ 66855 h 336942"/>
                <a:gd name="connsiteX10" fmla="*/ 31 w 100541"/>
                <a:gd name="connsiteY10" fmla="*/ 58379 h 336942"/>
                <a:gd name="connsiteX11" fmla="*/ 15690 w 100541"/>
                <a:gd name="connsiteY11" fmla="*/ 50549 h 336942"/>
                <a:gd name="connsiteX12" fmla="*/ 31349 w 100541"/>
                <a:gd name="connsiteY12" fmla="*/ 50549 h 336942"/>
                <a:gd name="connsiteX13" fmla="*/ 50265 w 100541"/>
                <a:gd name="connsiteY13" fmla="*/ 315 h 336942"/>
                <a:gd name="connsiteX14" fmla="*/ 73754 w 100541"/>
                <a:gd name="connsiteY14" fmla="*/ 40110 h 336942"/>
                <a:gd name="connsiteX15" fmla="*/ 73107 w 100541"/>
                <a:gd name="connsiteY15" fmla="*/ 50549 h 336942"/>
                <a:gd name="connsiteX16" fmla="*/ 86156 w 100541"/>
                <a:gd name="connsiteY16" fmla="*/ 50549 h 336942"/>
                <a:gd name="connsiteX17" fmla="*/ 100511 w 100541"/>
                <a:gd name="connsiteY17" fmla="*/ 59684 h 336942"/>
                <a:gd name="connsiteX18" fmla="*/ 38509 w 100541"/>
                <a:gd name="connsiteY18" fmla="*/ 203873 h 336942"/>
                <a:gd name="connsiteX19" fmla="*/ 42424 w 100541"/>
                <a:gd name="connsiteY19" fmla="*/ 205178 h 336942"/>
                <a:gd name="connsiteX20" fmla="*/ 44375 w 100541"/>
                <a:gd name="connsiteY20" fmla="*/ 205178 h 336942"/>
                <a:gd name="connsiteX21" fmla="*/ 48290 w 100541"/>
                <a:gd name="connsiteY21" fmla="*/ 201922 h 336942"/>
                <a:gd name="connsiteX22" fmla="*/ 46985 w 100541"/>
                <a:gd name="connsiteY22" fmla="*/ 194092 h 336942"/>
                <a:gd name="connsiteX23" fmla="*/ 45680 w 100541"/>
                <a:gd name="connsiteY23" fmla="*/ 193445 h 336942"/>
                <a:gd name="connsiteX24" fmla="*/ 37204 w 100541"/>
                <a:gd name="connsiteY24" fmla="*/ 198665 h 336942"/>
                <a:gd name="connsiteX25" fmla="*/ 38509 w 100541"/>
                <a:gd name="connsiteY25" fmla="*/ 203885 h 336942"/>
                <a:gd name="connsiteX26" fmla="*/ 46985 w 100541"/>
                <a:gd name="connsiteY26" fmla="*/ 214960 h 336942"/>
                <a:gd name="connsiteX27" fmla="*/ 43070 w 100541"/>
                <a:gd name="connsiteY27" fmla="*/ 214313 h 336942"/>
                <a:gd name="connsiteX28" fmla="*/ 41119 w 100541"/>
                <a:gd name="connsiteY28" fmla="*/ 220179 h 336942"/>
                <a:gd name="connsiteX29" fmla="*/ 41119 w 100541"/>
                <a:gd name="connsiteY29" fmla="*/ 220826 h 336942"/>
                <a:gd name="connsiteX30" fmla="*/ 45680 w 100541"/>
                <a:gd name="connsiteY30" fmla="*/ 225387 h 336942"/>
                <a:gd name="connsiteX31" fmla="*/ 46327 w 100541"/>
                <a:gd name="connsiteY31" fmla="*/ 225387 h 336942"/>
                <a:gd name="connsiteX32" fmla="*/ 49584 w 100541"/>
                <a:gd name="connsiteY32" fmla="*/ 222131 h 336942"/>
                <a:gd name="connsiteX33" fmla="*/ 46974 w 100541"/>
                <a:gd name="connsiteY33" fmla="*/ 214960 h 336942"/>
                <a:gd name="connsiteX34" fmla="*/ 56120 w 100541"/>
                <a:gd name="connsiteY34" fmla="*/ 209740 h 336942"/>
                <a:gd name="connsiteX35" fmla="*/ 58730 w 100541"/>
                <a:gd name="connsiteY35" fmla="*/ 208435 h 336942"/>
                <a:gd name="connsiteX36" fmla="*/ 61986 w 100541"/>
                <a:gd name="connsiteY36" fmla="*/ 201264 h 336942"/>
                <a:gd name="connsiteX37" fmla="*/ 59376 w 100541"/>
                <a:gd name="connsiteY37" fmla="*/ 198654 h 336942"/>
                <a:gd name="connsiteX38" fmla="*/ 53510 w 100541"/>
                <a:gd name="connsiteY38" fmla="*/ 201264 h 336942"/>
                <a:gd name="connsiteX39" fmla="*/ 53510 w 100541"/>
                <a:gd name="connsiteY39" fmla="*/ 201910 h 336942"/>
                <a:gd name="connsiteX40" fmla="*/ 54157 w 100541"/>
                <a:gd name="connsiteY40" fmla="*/ 209082 h 336942"/>
                <a:gd name="connsiteX41" fmla="*/ 56108 w 100541"/>
                <a:gd name="connsiteY41" fmla="*/ 209728 h 336942"/>
                <a:gd name="connsiteX42" fmla="*/ 63291 w 100541"/>
                <a:gd name="connsiteY42" fmla="*/ 220826 h 336942"/>
                <a:gd name="connsiteX43" fmla="*/ 60681 w 100541"/>
                <a:gd name="connsiteY43" fmla="*/ 218216 h 336942"/>
                <a:gd name="connsiteX44" fmla="*/ 57425 w 100541"/>
                <a:gd name="connsiteY44" fmla="*/ 220826 h 336942"/>
                <a:gd name="connsiteX45" fmla="*/ 57425 w 100541"/>
                <a:gd name="connsiteY45" fmla="*/ 221473 h 336942"/>
                <a:gd name="connsiteX46" fmla="*/ 59376 w 100541"/>
                <a:gd name="connsiteY46" fmla="*/ 226034 h 336942"/>
                <a:gd name="connsiteX47" fmla="*/ 60681 w 100541"/>
                <a:gd name="connsiteY47" fmla="*/ 226681 h 336942"/>
                <a:gd name="connsiteX48" fmla="*/ 62633 w 100541"/>
                <a:gd name="connsiteY48" fmla="*/ 225376 h 336942"/>
                <a:gd name="connsiteX49" fmla="*/ 63280 w 100541"/>
                <a:gd name="connsiteY49" fmla="*/ 220814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00541" h="336942">
                  <a:moveTo>
                    <a:pt x="100488" y="59695"/>
                  </a:moveTo>
                  <a:cubicBezTo>
                    <a:pt x="99841" y="66220"/>
                    <a:pt x="88743" y="66867"/>
                    <a:pt x="84829" y="66867"/>
                  </a:cubicBezTo>
                  <a:cubicBezTo>
                    <a:pt x="83524" y="66867"/>
                    <a:pt x="78962" y="66867"/>
                    <a:pt x="72437" y="67514"/>
                  </a:cubicBezTo>
                  <a:cubicBezTo>
                    <a:pt x="71791" y="98832"/>
                    <a:pt x="70486" y="145798"/>
                    <a:pt x="69828" y="188849"/>
                  </a:cubicBezTo>
                  <a:cubicBezTo>
                    <a:pt x="69828" y="188849"/>
                    <a:pt x="69181" y="277573"/>
                    <a:pt x="69828" y="303014"/>
                  </a:cubicBezTo>
                  <a:cubicBezTo>
                    <a:pt x="69828" y="303014"/>
                    <a:pt x="72437" y="336942"/>
                    <a:pt x="53522" y="336942"/>
                  </a:cubicBezTo>
                  <a:cubicBezTo>
                    <a:pt x="39167" y="336942"/>
                    <a:pt x="35911" y="306929"/>
                    <a:pt x="35911" y="306929"/>
                  </a:cubicBezTo>
                  <a:cubicBezTo>
                    <a:pt x="30044" y="269097"/>
                    <a:pt x="28739" y="187544"/>
                    <a:pt x="28739" y="187544"/>
                  </a:cubicBezTo>
                  <a:cubicBezTo>
                    <a:pt x="27434" y="142530"/>
                    <a:pt x="30044" y="96211"/>
                    <a:pt x="30691" y="66855"/>
                  </a:cubicBezTo>
                  <a:lnTo>
                    <a:pt x="14385" y="66855"/>
                  </a:lnTo>
                  <a:cubicBezTo>
                    <a:pt x="9165" y="66855"/>
                    <a:pt x="-616" y="64904"/>
                    <a:pt x="31" y="58379"/>
                  </a:cubicBezTo>
                  <a:cubicBezTo>
                    <a:pt x="677" y="51854"/>
                    <a:pt x="11775" y="50549"/>
                    <a:pt x="15690" y="50549"/>
                  </a:cubicBezTo>
                  <a:lnTo>
                    <a:pt x="31349" y="50549"/>
                  </a:lnTo>
                  <a:cubicBezTo>
                    <a:pt x="32654" y="315"/>
                    <a:pt x="50265" y="315"/>
                    <a:pt x="50265" y="315"/>
                  </a:cubicBezTo>
                  <a:cubicBezTo>
                    <a:pt x="50265" y="315"/>
                    <a:pt x="76364" y="-6209"/>
                    <a:pt x="73754" y="40110"/>
                  </a:cubicBezTo>
                  <a:cubicBezTo>
                    <a:pt x="73754" y="42720"/>
                    <a:pt x="73754" y="46635"/>
                    <a:pt x="73107" y="50549"/>
                  </a:cubicBezTo>
                  <a:lnTo>
                    <a:pt x="86156" y="50549"/>
                  </a:lnTo>
                  <a:cubicBezTo>
                    <a:pt x="91376" y="50549"/>
                    <a:pt x="101158" y="52501"/>
                    <a:pt x="100511" y="59684"/>
                  </a:cubicBezTo>
                  <a:close/>
                  <a:moveTo>
                    <a:pt x="38509" y="203873"/>
                  </a:moveTo>
                  <a:cubicBezTo>
                    <a:pt x="39156" y="205178"/>
                    <a:pt x="41119" y="205178"/>
                    <a:pt x="42424" y="205178"/>
                  </a:cubicBezTo>
                  <a:lnTo>
                    <a:pt x="44375" y="205178"/>
                  </a:lnTo>
                  <a:cubicBezTo>
                    <a:pt x="46327" y="204532"/>
                    <a:pt x="47632" y="203227"/>
                    <a:pt x="48290" y="201922"/>
                  </a:cubicBezTo>
                  <a:cubicBezTo>
                    <a:pt x="49595" y="198007"/>
                    <a:pt x="46985" y="194092"/>
                    <a:pt x="46985" y="194092"/>
                  </a:cubicBezTo>
                  <a:cubicBezTo>
                    <a:pt x="46339" y="193445"/>
                    <a:pt x="45680" y="193445"/>
                    <a:pt x="45680" y="193445"/>
                  </a:cubicBezTo>
                  <a:cubicBezTo>
                    <a:pt x="41119" y="194092"/>
                    <a:pt x="38509" y="196055"/>
                    <a:pt x="37204" y="198665"/>
                  </a:cubicBezTo>
                  <a:cubicBezTo>
                    <a:pt x="36557" y="200617"/>
                    <a:pt x="37204" y="202580"/>
                    <a:pt x="38509" y="203885"/>
                  </a:cubicBezTo>
                  <a:close/>
                  <a:moveTo>
                    <a:pt x="46985" y="214960"/>
                  </a:moveTo>
                  <a:cubicBezTo>
                    <a:pt x="45034" y="213655"/>
                    <a:pt x="43729" y="213655"/>
                    <a:pt x="43070" y="214313"/>
                  </a:cubicBezTo>
                  <a:cubicBezTo>
                    <a:pt x="40461" y="215618"/>
                    <a:pt x="40461" y="219533"/>
                    <a:pt x="41119" y="220179"/>
                  </a:cubicBezTo>
                  <a:lnTo>
                    <a:pt x="41119" y="220826"/>
                  </a:lnTo>
                  <a:cubicBezTo>
                    <a:pt x="42424" y="224083"/>
                    <a:pt x="44375" y="225387"/>
                    <a:pt x="45680" y="225387"/>
                  </a:cubicBezTo>
                  <a:lnTo>
                    <a:pt x="46327" y="225387"/>
                  </a:lnTo>
                  <a:cubicBezTo>
                    <a:pt x="47632" y="225387"/>
                    <a:pt x="48937" y="224083"/>
                    <a:pt x="49584" y="222131"/>
                  </a:cubicBezTo>
                  <a:cubicBezTo>
                    <a:pt x="49584" y="219521"/>
                    <a:pt x="48937" y="216265"/>
                    <a:pt x="46974" y="214960"/>
                  </a:cubicBezTo>
                  <a:close/>
                  <a:moveTo>
                    <a:pt x="56120" y="209740"/>
                  </a:moveTo>
                  <a:cubicBezTo>
                    <a:pt x="56767" y="209740"/>
                    <a:pt x="58071" y="209093"/>
                    <a:pt x="58730" y="208435"/>
                  </a:cubicBezTo>
                  <a:cubicBezTo>
                    <a:pt x="60681" y="207130"/>
                    <a:pt x="62644" y="203873"/>
                    <a:pt x="61986" y="201264"/>
                  </a:cubicBezTo>
                  <a:cubicBezTo>
                    <a:pt x="61340" y="199312"/>
                    <a:pt x="60035" y="198654"/>
                    <a:pt x="59376" y="198654"/>
                  </a:cubicBezTo>
                  <a:cubicBezTo>
                    <a:pt x="56767" y="198007"/>
                    <a:pt x="54157" y="200605"/>
                    <a:pt x="53510" y="201264"/>
                  </a:cubicBezTo>
                  <a:lnTo>
                    <a:pt x="53510" y="201910"/>
                  </a:lnTo>
                  <a:cubicBezTo>
                    <a:pt x="52205" y="205825"/>
                    <a:pt x="52863" y="207777"/>
                    <a:pt x="54157" y="209082"/>
                  </a:cubicBezTo>
                  <a:cubicBezTo>
                    <a:pt x="54803" y="209082"/>
                    <a:pt x="55462" y="209728"/>
                    <a:pt x="56108" y="209728"/>
                  </a:cubicBezTo>
                  <a:close/>
                  <a:moveTo>
                    <a:pt x="63291" y="220826"/>
                  </a:moveTo>
                  <a:cubicBezTo>
                    <a:pt x="62644" y="218874"/>
                    <a:pt x="61340" y="218216"/>
                    <a:pt x="60681" y="218216"/>
                  </a:cubicBezTo>
                  <a:cubicBezTo>
                    <a:pt x="58730" y="218216"/>
                    <a:pt x="58071" y="220168"/>
                    <a:pt x="57425" y="220826"/>
                  </a:cubicBezTo>
                  <a:lnTo>
                    <a:pt x="57425" y="221473"/>
                  </a:lnTo>
                  <a:cubicBezTo>
                    <a:pt x="57425" y="224729"/>
                    <a:pt x="58730" y="226034"/>
                    <a:pt x="59376" y="226034"/>
                  </a:cubicBezTo>
                  <a:cubicBezTo>
                    <a:pt x="59804" y="226465"/>
                    <a:pt x="60243" y="226681"/>
                    <a:pt x="60681" y="226681"/>
                  </a:cubicBezTo>
                  <a:cubicBezTo>
                    <a:pt x="61328" y="226681"/>
                    <a:pt x="61986" y="226034"/>
                    <a:pt x="62633" y="225376"/>
                  </a:cubicBezTo>
                  <a:cubicBezTo>
                    <a:pt x="63938" y="224071"/>
                    <a:pt x="64585" y="222119"/>
                    <a:pt x="63280" y="22081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79" name="Vrije vorm: vorm 9478">
              <a:extLst>
                <a:ext uri="{FF2B5EF4-FFF2-40B4-BE49-F238E27FC236}">
                  <a16:creationId xmlns:a16="http://schemas.microsoft.com/office/drawing/2014/main" id="{88AC913F-B732-932E-3537-57EE4225A4DF}"/>
                </a:ext>
              </a:extLst>
            </p:cNvPr>
            <p:cNvSpPr/>
            <p:nvPr/>
          </p:nvSpPr>
          <p:spPr>
            <a:xfrm rot="291967">
              <a:off x="9358459" y="3511191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0" name="Vrije vorm: vorm 9479">
              <a:extLst>
                <a:ext uri="{FF2B5EF4-FFF2-40B4-BE49-F238E27FC236}">
                  <a16:creationId xmlns:a16="http://schemas.microsoft.com/office/drawing/2014/main" id="{D954D895-3729-A899-0156-6BEEAC6166E9}"/>
                </a:ext>
              </a:extLst>
            </p:cNvPr>
            <p:cNvSpPr/>
            <p:nvPr/>
          </p:nvSpPr>
          <p:spPr>
            <a:xfrm rot="291967">
              <a:off x="9506541" y="3433166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2 w 45882"/>
                <a:gd name="connsiteY30" fmla="*/ 209728 h 336942"/>
                <a:gd name="connsiteX31" fmla="*/ 34042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4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1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5" y="208423"/>
                    <a:pt x="30128" y="209728"/>
                  </a:cubicBezTo>
                  <a:lnTo>
                    <a:pt x="31432" y="209728"/>
                  </a:lnTo>
                  <a:cubicBezTo>
                    <a:pt x="32079" y="209728"/>
                    <a:pt x="33384" y="209082"/>
                    <a:pt x="34042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1" name="Vrije vorm: vorm 9480">
              <a:extLst>
                <a:ext uri="{FF2B5EF4-FFF2-40B4-BE49-F238E27FC236}">
                  <a16:creationId xmlns:a16="http://schemas.microsoft.com/office/drawing/2014/main" id="{9D721F61-BFEC-7ABC-45D5-C65C653BA773}"/>
                </a:ext>
              </a:extLst>
            </p:cNvPr>
            <p:cNvSpPr/>
            <p:nvPr/>
          </p:nvSpPr>
          <p:spPr>
            <a:xfrm rot="291967">
              <a:off x="9575451" y="3439033"/>
              <a:ext cx="45885" cy="336942"/>
            </a:xfrm>
            <a:custGeom>
              <a:avLst/>
              <a:gdLst>
                <a:gd name="connsiteX0" fmla="*/ 41194 w 45885"/>
                <a:gd name="connsiteY0" fmla="*/ 188849 h 336942"/>
                <a:gd name="connsiteX1" fmla="*/ 41852 w 45885"/>
                <a:gd name="connsiteY1" fmla="*/ 303014 h 336942"/>
                <a:gd name="connsiteX2" fmla="*/ 25546 w 45885"/>
                <a:gd name="connsiteY2" fmla="*/ 336942 h 336942"/>
                <a:gd name="connsiteX3" fmla="*/ 7277 w 45885"/>
                <a:gd name="connsiteY3" fmla="*/ 306929 h 336942"/>
                <a:gd name="connsiteX4" fmla="*/ 105 w 45885"/>
                <a:gd name="connsiteY4" fmla="*/ 187544 h 336942"/>
                <a:gd name="connsiteX5" fmla="*/ 2715 w 45885"/>
                <a:gd name="connsiteY5" fmla="*/ 56416 h 336942"/>
                <a:gd name="connsiteX6" fmla="*/ 22289 w 45885"/>
                <a:gd name="connsiteY6" fmla="*/ 315 h 336942"/>
                <a:gd name="connsiteX7" fmla="*/ 45778 w 45885"/>
                <a:gd name="connsiteY7" fmla="*/ 40110 h 336942"/>
                <a:gd name="connsiteX8" fmla="*/ 41205 w 45885"/>
                <a:gd name="connsiteY8" fmla="*/ 188849 h 336942"/>
                <a:gd name="connsiteX9" fmla="*/ 15753 w 45885"/>
                <a:gd name="connsiteY9" fmla="*/ 199936 h 336942"/>
                <a:gd name="connsiteX10" fmla="*/ 19021 w 45885"/>
                <a:gd name="connsiteY10" fmla="*/ 197984 h 336942"/>
                <a:gd name="connsiteX11" fmla="*/ 20326 w 45885"/>
                <a:gd name="connsiteY11" fmla="*/ 190154 h 336942"/>
                <a:gd name="connsiteX12" fmla="*/ 17070 w 45885"/>
                <a:gd name="connsiteY12" fmla="*/ 188203 h 336942"/>
                <a:gd name="connsiteX13" fmla="*/ 12508 w 45885"/>
                <a:gd name="connsiteY13" fmla="*/ 192764 h 336942"/>
                <a:gd name="connsiteX14" fmla="*/ 11850 w 45885"/>
                <a:gd name="connsiteY14" fmla="*/ 193411 h 336942"/>
                <a:gd name="connsiteX15" fmla="*/ 15118 w 45885"/>
                <a:gd name="connsiteY15" fmla="*/ 199936 h 336942"/>
                <a:gd name="connsiteX16" fmla="*/ 15765 w 45885"/>
                <a:gd name="connsiteY16" fmla="*/ 199936 h 336942"/>
                <a:gd name="connsiteX17" fmla="*/ 22925 w 45885"/>
                <a:gd name="connsiteY17" fmla="*/ 209070 h 336942"/>
                <a:gd name="connsiteX18" fmla="*/ 20315 w 45885"/>
                <a:gd name="connsiteY18" fmla="*/ 207118 h 336942"/>
                <a:gd name="connsiteX19" fmla="*/ 17058 w 45885"/>
                <a:gd name="connsiteY19" fmla="*/ 209070 h 336942"/>
                <a:gd name="connsiteX20" fmla="*/ 16412 w 45885"/>
                <a:gd name="connsiteY20" fmla="*/ 209717 h 336942"/>
                <a:gd name="connsiteX21" fmla="*/ 19021 w 45885"/>
                <a:gd name="connsiteY21" fmla="*/ 214936 h 336942"/>
                <a:gd name="connsiteX22" fmla="*/ 19668 w 45885"/>
                <a:gd name="connsiteY22" fmla="*/ 214936 h 336942"/>
                <a:gd name="connsiteX23" fmla="*/ 22278 w 45885"/>
                <a:gd name="connsiteY23" fmla="*/ 213632 h 336942"/>
                <a:gd name="connsiteX24" fmla="*/ 22925 w 45885"/>
                <a:gd name="connsiteY24" fmla="*/ 209070 h 336942"/>
                <a:gd name="connsiteX25" fmla="*/ 34669 w 45885"/>
                <a:gd name="connsiteY25" fmla="*/ 201899 h 336942"/>
                <a:gd name="connsiteX26" fmla="*/ 31401 w 45885"/>
                <a:gd name="connsiteY26" fmla="*/ 197984 h 336942"/>
                <a:gd name="connsiteX27" fmla="*/ 26840 w 45885"/>
                <a:gd name="connsiteY27" fmla="*/ 200594 h 336942"/>
                <a:gd name="connsiteX28" fmla="*/ 26193 w 45885"/>
                <a:gd name="connsiteY28" fmla="*/ 201899 h 336942"/>
                <a:gd name="connsiteX29" fmla="*/ 30108 w 45885"/>
                <a:gd name="connsiteY29" fmla="*/ 209728 h 336942"/>
                <a:gd name="connsiteX30" fmla="*/ 31413 w 45885"/>
                <a:gd name="connsiteY30" fmla="*/ 209728 h 336942"/>
                <a:gd name="connsiteX31" fmla="*/ 34022 w 45885"/>
                <a:gd name="connsiteY31" fmla="*/ 208423 h 336942"/>
                <a:gd name="connsiteX32" fmla="*/ 34681 w 45885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5" h="336942">
                  <a:moveTo>
                    <a:pt x="41194" y="188849"/>
                  </a:moveTo>
                  <a:cubicBezTo>
                    <a:pt x="41194" y="188849"/>
                    <a:pt x="41194" y="277573"/>
                    <a:pt x="41852" y="303014"/>
                  </a:cubicBezTo>
                  <a:cubicBezTo>
                    <a:pt x="41852" y="303014"/>
                    <a:pt x="44462" y="336942"/>
                    <a:pt x="25546" y="336942"/>
                  </a:cubicBezTo>
                  <a:cubicBezTo>
                    <a:pt x="11192" y="336942"/>
                    <a:pt x="7277" y="306929"/>
                    <a:pt x="7277" y="306929"/>
                  </a:cubicBezTo>
                  <a:cubicBezTo>
                    <a:pt x="1411" y="269097"/>
                    <a:pt x="105" y="187544"/>
                    <a:pt x="105" y="187544"/>
                  </a:cubicBezTo>
                  <a:cubicBezTo>
                    <a:pt x="-553" y="136664"/>
                    <a:pt x="2057" y="83161"/>
                    <a:pt x="2715" y="56416"/>
                  </a:cubicBezTo>
                  <a:cubicBezTo>
                    <a:pt x="3362" y="962"/>
                    <a:pt x="22289" y="315"/>
                    <a:pt x="22289" y="315"/>
                  </a:cubicBezTo>
                  <a:cubicBezTo>
                    <a:pt x="22289" y="315"/>
                    <a:pt x="47730" y="-6209"/>
                    <a:pt x="45778" y="40110"/>
                  </a:cubicBezTo>
                  <a:cubicBezTo>
                    <a:pt x="44474" y="64245"/>
                    <a:pt x="42510" y="130139"/>
                    <a:pt x="41205" y="188849"/>
                  </a:cubicBezTo>
                  <a:close/>
                  <a:moveTo>
                    <a:pt x="15753" y="199936"/>
                  </a:moveTo>
                  <a:cubicBezTo>
                    <a:pt x="17058" y="199936"/>
                    <a:pt x="18363" y="199289"/>
                    <a:pt x="19021" y="197984"/>
                  </a:cubicBezTo>
                  <a:cubicBezTo>
                    <a:pt x="20973" y="196032"/>
                    <a:pt x="21631" y="192764"/>
                    <a:pt x="20326" y="190154"/>
                  </a:cubicBezTo>
                  <a:cubicBezTo>
                    <a:pt x="19680" y="188849"/>
                    <a:pt x="18375" y="188203"/>
                    <a:pt x="17070" y="188203"/>
                  </a:cubicBezTo>
                  <a:cubicBezTo>
                    <a:pt x="14460" y="188203"/>
                    <a:pt x="12508" y="191459"/>
                    <a:pt x="12508" y="192764"/>
                  </a:cubicBezTo>
                  <a:cubicBezTo>
                    <a:pt x="12508" y="192764"/>
                    <a:pt x="11850" y="192764"/>
                    <a:pt x="11850" y="193411"/>
                  </a:cubicBezTo>
                  <a:cubicBezTo>
                    <a:pt x="12508" y="196667"/>
                    <a:pt x="13155" y="199277"/>
                    <a:pt x="15118" y="199936"/>
                  </a:cubicBezTo>
                  <a:lnTo>
                    <a:pt x="15765" y="199936"/>
                  </a:lnTo>
                  <a:close/>
                  <a:moveTo>
                    <a:pt x="22925" y="209070"/>
                  </a:moveTo>
                  <a:cubicBezTo>
                    <a:pt x="21620" y="207118"/>
                    <a:pt x="20973" y="207118"/>
                    <a:pt x="20315" y="207118"/>
                  </a:cubicBezTo>
                  <a:cubicBezTo>
                    <a:pt x="18363" y="207118"/>
                    <a:pt x="17058" y="209070"/>
                    <a:pt x="17058" y="209070"/>
                  </a:cubicBezTo>
                  <a:cubicBezTo>
                    <a:pt x="17058" y="209717"/>
                    <a:pt x="16412" y="209717"/>
                    <a:pt x="16412" y="209717"/>
                  </a:cubicBezTo>
                  <a:cubicBezTo>
                    <a:pt x="16412" y="212973"/>
                    <a:pt x="17716" y="214278"/>
                    <a:pt x="19021" y="214936"/>
                  </a:cubicBezTo>
                  <a:lnTo>
                    <a:pt x="19668" y="214936"/>
                  </a:lnTo>
                  <a:cubicBezTo>
                    <a:pt x="20315" y="214936"/>
                    <a:pt x="21620" y="214290"/>
                    <a:pt x="22278" y="213632"/>
                  </a:cubicBezTo>
                  <a:cubicBezTo>
                    <a:pt x="22925" y="212985"/>
                    <a:pt x="23583" y="211022"/>
                    <a:pt x="22925" y="209070"/>
                  </a:cubicBezTo>
                  <a:close/>
                  <a:moveTo>
                    <a:pt x="34669" y="201899"/>
                  </a:moveTo>
                  <a:cubicBezTo>
                    <a:pt x="34011" y="199289"/>
                    <a:pt x="33364" y="197984"/>
                    <a:pt x="31401" y="197984"/>
                  </a:cubicBezTo>
                  <a:cubicBezTo>
                    <a:pt x="29449" y="197337"/>
                    <a:pt x="26840" y="199936"/>
                    <a:pt x="26840" y="200594"/>
                  </a:cubicBezTo>
                  <a:cubicBezTo>
                    <a:pt x="26193" y="200594"/>
                    <a:pt x="26193" y="201240"/>
                    <a:pt x="26193" y="201899"/>
                  </a:cubicBezTo>
                  <a:cubicBezTo>
                    <a:pt x="26840" y="205813"/>
                    <a:pt x="28144" y="208423"/>
                    <a:pt x="30108" y="209728"/>
                  </a:cubicBezTo>
                  <a:lnTo>
                    <a:pt x="31413" y="209728"/>
                  </a:lnTo>
                  <a:cubicBezTo>
                    <a:pt x="32071" y="209728"/>
                    <a:pt x="33376" y="209082"/>
                    <a:pt x="34022" y="208423"/>
                  </a:cubicBezTo>
                  <a:cubicBezTo>
                    <a:pt x="35327" y="207118"/>
                    <a:pt x="35986" y="204509"/>
                    <a:pt x="34681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2" name="Vrije vorm: vorm 9481">
              <a:extLst>
                <a:ext uri="{FF2B5EF4-FFF2-40B4-BE49-F238E27FC236}">
                  <a16:creationId xmlns:a16="http://schemas.microsoft.com/office/drawing/2014/main" id="{0F4CF758-214B-2CF9-56A1-D2DAEB2B86B5}"/>
                </a:ext>
              </a:extLst>
            </p:cNvPr>
            <p:cNvSpPr/>
            <p:nvPr/>
          </p:nvSpPr>
          <p:spPr>
            <a:xfrm rot="291967">
              <a:off x="9636651" y="3534875"/>
              <a:ext cx="129055" cy="250040"/>
            </a:xfrm>
            <a:custGeom>
              <a:avLst/>
              <a:gdLst>
                <a:gd name="connsiteX0" fmla="*/ 43754 w 129055"/>
                <a:gd name="connsiteY0" fmla="*/ 138453 h 250040"/>
                <a:gd name="connsiteX1" fmla="*/ 69853 w 129055"/>
                <a:gd name="connsiteY1" fmla="*/ 229787 h 250040"/>
                <a:gd name="connsiteX2" fmla="*/ 112258 w 129055"/>
                <a:gd name="connsiteY2" fmla="*/ 186078 h 250040"/>
                <a:gd name="connsiteX3" fmla="*/ 123344 w 129055"/>
                <a:gd name="connsiteY3" fmla="*/ 173687 h 250040"/>
                <a:gd name="connsiteX4" fmla="*/ 127917 w 129055"/>
                <a:gd name="connsiteY4" fmla="*/ 193907 h 250040"/>
                <a:gd name="connsiteX5" fmla="*/ 62023 w 129055"/>
                <a:gd name="connsiteY5" fmla="*/ 250008 h 250040"/>
                <a:gd name="connsiteX6" fmla="*/ 44 w 129055"/>
                <a:gd name="connsiteY6" fmla="*/ 137149 h 250040"/>
                <a:gd name="connsiteX7" fmla="*/ 64633 w 129055"/>
                <a:gd name="connsiteY7" fmla="*/ 154 h 250040"/>
                <a:gd name="connsiteX8" fmla="*/ 97903 w 129055"/>
                <a:gd name="connsiteY8" fmla="*/ 20374 h 250040"/>
                <a:gd name="connsiteX9" fmla="*/ 43754 w 129055"/>
                <a:gd name="connsiteY9" fmla="*/ 138453 h 250040"/>
                <a:gd name="connsiteX10" fmla="*/ 13094 w 129055"/>
                <a:gd name="connsiteY10" fmla="*/ 116928 h 250040"/>
                <a:gd name="connsiteX11" fmla="*/ 13740 w 129055"/>
                <a:gd name="connsiteY11" fmla="*/ 116928 h 250040"/>
                <a:gd name="connsiteX12" fmla="*/ 16350 w 129055"/>
                <a:gd name="connsiteY12" fmla="*/ 116281 h 250040"/>
                <a:gd name="connsiteX13" fmla="*/ 17655 w 129055"/>
                <a:gd name="connsiteY13" fmla="*/ 111720 h 250040"/>
                <a:gd name="connsiteX14" fmla="*/ 15045 w 129055"/>
                <a:gd name="connsiteY14" fmla="*/ 109110 h 250040"/>
                <a:gd name="connsiteX15" fmla="*/ 11789 w 129055"/>
                <a:gd name="connsiteY15" fmla="*/ 111061 h 250040"/>
                <a:gd name="connsiteX16" fmla="*/ 11142 w 129055"/>
                <a:gd name="connsiteY16" fmla="*/ 111708 h 250040"/>
                <a:gd name="connsiteX17" fmla="*/ 13094 w 129055"/>
                <a:gd name="connsiteY17" fmla="*/ 116928 h 250040"/>
                <a:gd name="connsiteX18" fmla="*/ 25485 w 129055"/>
                <a:gd name="connsiteY18" fmla="*/ 131282 h 250040"/>
                <a:gd name="connsiteX19" fmla="*/ 21570 w 129055"/>
                <a:gd name="connsiteY19" fmla="*/ 127367 h 250040"/>
                <a:gd name="connsiteX20" fmla="*/ 14399 w 129055"/>
                <a:gd name="connsiteY20" fmla="*/ 128672 h 250040"/>
                <a:gd name="connsiteX21" fmla="*/ 13740 w 129055"/>
                <a:gd name="connsiteY21" fmla="*/ 129977 h 250040"/>
                <a:gd name="connsiteX22" fmla="*/ 18960 w 129055"/>
                <a:gd name="connsiteY22" fmla="*/ 138453 h 250040"/>
                <a:gd name="connsiteX23" fmla="*/ 20265 w 129055"/>
                <a:gd name="connsiteY23" fmla="*/ 138453 h 250040"/>
                <a:gd name="connsiteX24" fmla="*/ 24180 w 129055"/>
                <a:gd name="connsiteY24" fmla="*/ 137149 h 250040"/>
                <a:gd name="connsiteX25" fmla="*/ 25485 w 129055"/>
                <a:gd name="connsiteY25" fmla="*/ 131282 h 250040"/>
                <a:gd name="connsiteX26" fmla="*/ 32010 w 129055"/>
                <a:gd name="connsiteY26" fmla="*/ 114976 h 250040"/>
                <a:gd name="connsiteX27" fmla="*/ 28741 w 129055"/>
                <a:gd name="connsiteY27" fmla="*/ 113025 h 250040"/>
                <a:gd name="connsiteX28" fmla="*/ 23522 w 129055"/>
                <a:gd name="connsiteY28" fmla="*/ 116939 h 250040"/>
                <a:gd name="connsiteX29" fmla="*/ 23522 w 129055"/>
                <a:gd name="connsiteY29" fmla="*/ 117586 h 250040"/>
                <a:gd name="connsiteX30" fmla="*/ 26131 w 129055"/>
                <a:gd name="connsiteY30" fmla="*/ 124111 h 250040"/>
                <a:gd name="connsiteX31" fmla="*/ 27436 w 129055"/>
                <a:gd name="connsiteY31" fmla="*/ 124757 h 250040"/>
                <a:gd name="connsiteX32" fmla="*/ 30704 w 129055"/>
                <a:gd name="connsiteY32" fmla="*/ 122806 h 250040"/>
                <a:gd name="connsiteX33" fmla="*/ 32010 w 129055"/>
                <a:gd name="connsiteY33" fmla="*/ 114976 h 250040"/>
                <a:gd name="connsiteX34" fmla="*/ 44401 w 129055"/>
                <a:gd name="connsiteY34" fmla="*/ 120196 h 250040"/>
                <a:gd name="connsiteX35" fmla="*/ 81586 w 129055"/>
                <a:gd name="connsiteY35" fmla="*/ 58217 h 250040"/>
                <a:gd name="connsiteX36" fmla="*/ 69841 w 129055"/>
                <a:gd name="connsiteY36" fmla="*/ 16471 h 250040"/>
                <a:gd name="connsiteX37" fmla="*/ 44401 w 129055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55" h="250040">
                  <a:moveTo>
                    <a:pt x="43754" y="138453"/>
                  </a:moveTo>
                  <a:cubicBezTo>
                    <a:pt x="43754" y="156064"/>
                    <a:pt x="43754" y="229129"/>
                    <a:pt x="69853" y="229787"/>
                  </a:cubicBezTo>
                  <a:cubicBezTo>
                    <a:pt x="69853" y="229787"/>
                    <a:pt x="101818" y="233044"/>
                    <a:pt x="112258" y="186078"/>
                  </a:cubicBezTo>
                  <a:cubicBezTo>
                    <a:pt x="112258" y="186078"/>
                    <a:pt x="114867" y="171724"/>
                    <a:pt x="123344" y="173687"/>
                  </a:cubicBezTo>
                  <a:cubicBezTo>
                    <a:pt x="132478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094" y="116928"/>
                  </a:moveTo>
                  <a:lnTo>
                    <a:pt x="13740" y="116928"/>
                  </a:lnTo>
                  <a:cubicBezTo>
                    <a:pt x="15045" y="116928"/>
                    <a:pt x="15703" y="116928"/>
                    <a:pt x="16350" y="116281"/>
                  </a:cubicBezTo>
                  <a:cubicBezTo>
                    <a:pt x="17655" y="114976"/>
                    <a:pt x="18313" y="113025"/>
                    <a:pt x="17655" y="111720"/>
                  </a:cubicBezTo>
                  <a:cubicBezTo>
                    <a:pt x="16350" y="109768"/>
                    <a:pt x="15703" y="109110"/>
                    <a:pt x="15045" y="109110"/>
                  </a:cubicBezTo>
                  <a:cubicBezTo>
                    <a:pt x="13094" y="109110"/>
                    <a:pt x="11789" y="111061"/>
                    <a:pt x="11789" y="111061"/>
                  </a:cubicBezTo>
                  <a:lnTo>
                    <a:pt x="11142" y="111708"/>
                  </a:lnTo>
                  <a:cubicBezTo>
                    <a:pt x="11142" y="114965"/>
                    <a:pt x="11789" y="116270"/>
                    <a:pt x="13094" y="116928"/>
                  </a:cubicBezTo>
                  <a:close/>
                  <a:moveTo>
                    <a:pt x="25485" y="131282"/>
                  </a:moveTo>
                  <a:cubicBezTo>
                    <a:pt x="24827" y="129331"/>
                    <a:pt x="23522" y="128026"/>
                    <a:pt x="21570" y="127367"/>
                  </a:cubicBezTo>
                  <a:cubicBezTo>
                    <a:pt x="18313" y="126062"/>
                    <a:pt x="14399" y="128672"/>
                    <a:pt x="14399" y="128672"/>
                  </a:cubicBezTo>
                  <a:cubicBezTo>
                    <a:pt x="13960" y="129103"/>
                    <a:pt x="13740" y="129538"/>
                    <a:pt x="13740" y="129977"/>
                  </a:cubicBezTo>
                  <a:cubicBezTo>
                    <a:pt x="14399" y="134539"/>
                    <a:pt x="16350" y="137149"/>
                    <a:pt x="18960" y="138453"/>
                  </a:cubicBezTo>
                  <a:lnTo>
                    <a:pt x="20265" y="138453"/>
                  </a:lnTo>
                  <a:cubicBezTo>
                    <a:pt x="21570" y="138453"/>
                    <a:pt x="22875" y="137807"/>
                    <a:pt x="24180" y="137149"/>
                  </a:cubicBezTo>
                  <a:cubicBezTo>
                    <a:pt x="25485" y="135844"/>
                    <a:pt x="26131" y="133234"/>
                    <a:pt x="25485" y="131282"/>
                  </a:cubicBezTo>
                  <a:close/>
                  <a:moveTo>
                    <a:pt x="32010" y="114976"/>
                  </a:moveTo>
                  <a:cubicBezTo>
                    <a:pt x="30704" y="113671"/>
                    <a:pt x="30046" y="113025"/>
                    <a:pt x="28741" y="113025"/>
                  </a:cubicBezTo>
                  <a:cubicBezTo>
                    <a:pt x="26131" y="113025"/>
                    <a:pt x="24180" y="116281"/>
                    <a:pt x="23522" y="116939"/>
                  </a:cubicBezTo>
                  <a:lnTo>
                    <a:pt x="23522" y="117586"/>
                  </a:lnTo>
                  <a:cubicBezTo>
                    <a:pt x="23522" y="121501"/>
                    <a:pt x="24827" y="123453"/>
                    <a:pt x="26131" y="124111"/>
                  </a:cubicBezTo>
                  <a:cubicBezTo>
                    <a:pt x="26570" y="124542"/>
                    <a:pt x="27009" y="124757"/>
                    <a:pt x="27436" y="124757"/>
                  </a:cubicBezTo>
                  <a:cubicBezTo>
                    <a:pt x="28741" y="124757"/>
                    <a:pt x="29400" y="124111"/>
                    <a:pt x="30704" y="122806"/>
                  </a:cubicBezTo>
                  <a:cubicBezTo>
                    <a:pt x="32010" y="120854"/>
                    <a:pt x="33314" y="117586"/>
                    <a:pt x="32010" y="114976"/>
                  </a:cubicBezTo>
                  <a:close/>
                  <a:moveTo>
                    <a:pt x="44401" y="120196"/>
                  </a:moveTo>
                  <a:cubicBezTo>
                    <a:pt x="58755" y="113025"/>
                    <a:pt x="75061" y="92792"/>
                    <a:pt x="81586" y="58217"/>
                  </a:cubicBezTo>
                  <a:cubicBezTo>
                    <a:pt x="90062" y="14508"/>
                    <a:pt x="69841" y="16471"/>
                    <a:pt x="69841" y="16471"/>
                  </a:cubicBezTo>
                  <a:cubicBezTo>
                    <a:pt x="52877" y="19081"/>
                    <a:pt x="46352" y="89536"/>
                    <a:pt x="44401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9483" name="Vrije vorm: vorm 9482">
              <a:extLst>
                <a:ext uri="{FF2B5EF4-FFF2-40B4-BE49-F238E27FC236}">
                  <a16:creationId xmlns:a16="http://schemas.microsoft.com/office/drawing/2014/main" id="{8BC51C80-1B00-A411-11A6-A4A3F43BD077}"/>
                </a:ext>
              </a:extLst>
            </p:cNvPr>
            <p:cNvSpPr/>
            <p:nvPr/>
          </p:nvSpPr>
          <p:spPr>
            <a:xfrm rot="291967">
              <a:off x="9780943" y="3548130"/>
              <a:ext cx="154234" cy="250213"/>
            </a:xfrm>
            <a:custGeom>
              <a:avLst/>
              <a:gdLst>
                <a:gd name="connsiteX0" fmla="*/ 106993 w 154234"/>
                <a:gd name="connsiteY0" fmla="*/ 27645 h 250213"/>
                <a:gd name="connsiteX1" fmla="*/ 41100 w 154234"/>
                <a:gd name="connsiteY1" fmla="*/ 226619 h 250213"/>
                <a:gd name="connsiteX2" fmla="*/ 25441 w 154234"/>
                <a:gd name="connsiteY2" fmla="*/ 250108 h 250213"/>
                <a:gd name="connsiteX3" fmla="*/ 7171 w 154234"/>
                <a:gd name="connsiteY3" fmla="*/ 220094 h 250213"/>
                <a:gd name="connsiteX4" fmla="*/ 0 w 154234"/>
                <a:gd name="connsiteY4" fmla="*/ 100710 h 250213"/>
                <a:gd name="connsiteX5" fmla="*/ 1963 w 154234"/>
                <a:gd name="connsiteY5" fmla="*/ 42000 h 250213"/>
                <a:gd name="connsiteX6" fmla="*/ 25452 w 154234"/>
                <a:gd name="connsiteY6" fmla="*/ 253 h 250213"/>
                <a:gd name="connsiteX7" fmla="*/ 43721 w 154234"/>
                <a:gd name="connsiteY7" fmla="*/ 51792 h 250213"/>
                <a:gd name="connsiteX8" fmla="*/ 41111 w 154234"/>
                <a:gd name="connsiteY8" fmla="*/ 104637 h 250213"/>
                <a:gd name="connsiteX9" fmla="*/ 41111 w 154234"/>
                <a:gd name="connsiteY9" fmla="*/ 150298 h 250213"/>
                <a:gd name="connsiteX10" fmla="*/ 110262 w 154234"/>
                <a:gd name="connsiteY10" fmla="*/ 253 h 250213"/>
                <a:gd name="connsiteX11" fmla="*/ 153971 w 154234"/>
                <a:gd name="connsiteY11" fmla="*/ 92234 h 250213"/>
                <a:gd name="connsiteX12" fmla="*/ 151361 w 154234"/>
                <a:gd name="connsiteY12" fmla="*/ 218789 h 250213"/>
                <a:gd name="connsiteX13" fmla="*/ 135702 w 154234"/>
                <a:gd name="connsiteY13" fmla="*/ 250108 h 250213"/>
                <a:gd name="connsiteX14" fmla="*/ 110262 w 154234"/>
                <a:gd name="connsiteY14" fmla="*/ 197922 h 250213"/>
                <a:gd name="connsiteX15" fmla="*/ 106993 w 154234"/>
                <a:gd name="connsiteY15" fmla="*/ 27657 h 250213"/>
                <a:gd name="connsiteX16" fmla="*/ 14354 w 154234"/>
                <a:gd name="connsiteY16" fmla="*/ 116369 h 250213"/>
                <a:gd name="connsiteX17" fmla="*/ 11744 w 154234"/>
                <a:gd name="connsiteY17" fmla="*/ 114418 h 250213"/>
                <a:gd name="connsiteX18" fmla="*/ 8488 w 154234"/>
                <a:gd name="connsiteY18" fmla="*/ 117028 h 250213"/>
                <a:gd name="connsiteX19" fmla="*/ 8488 w 154234"/>
                <a:gd name="connsiteY19" fmla="*/ 117674 h 250213"/>
                <a:gd name="connsiteX20" fmla="*/ 10440 w 154234"/>
                <a:gd name="connsiteY20" fmla="*/ 122236 h 250213"/>
                <a:gd name="connsiteX21" fmla="*/ 11086 w 154234"/>
                <a:gd name="connsiteY21" fmla="*/ 122236 h 250213"/>
                <a:gd name="connsiteX22" fmla="*/ 13696 w 154234"/>
                <a:gd name="connsiteY22" fmla="*/ 121589 h 250213"/>
                <a:gd name="connsiteX23" fmla="*/ 14354 w 154234"/>
                <a:gd name="connsiteY23" fmla="*/ 116369 h 250213"/>
                <a:gd name="connsiteX24" fmla="*/ 31318 w 154234"/>
                <a:gd name="connsiteY24" fmla="*/ 107893 h 250213"/>
                <a:gd name="connsiteX25" fmla="*/ 27404 w 154234"/>
                <a:gd name="connsiteY25" fmla="*/ 103978 h 250213"/>
                <a:gd name="connsiteX26" fmla="*/ 19574 w 154234"/>
                <a:gd name="connsiteY26" fmla="*/ 105930 h 250213"/>
                <a:gd name="connsiteX27" fmla="*/ 18916 w 154234"/>
                <a:gd name="connsiteY27" fmla="*/ 107882 h 250213"/>
                <a:gd name="connsiteX28" fmla="*/ 25441 w 154234"/>
                <a:gd name="connsiteY28" fmla="*/ 115053 h 250213"/>
                <a:gd name="connsiteX29" fmla="*/ 26745 w 154234"/>
                <a:gd name="connsiteY29" fmla="*/ 115053 h 250213"/>
                <a:gd name="connsiteX30" fmla="*/ 30002 w 154234"/>
                <a:gd name="connsiteY30" fmla="*/ 113748 h 250213"/>
                <a:gd name="connsiteX31" fmla="*/ 31307 w 154234"/>
                <a:gd name="connsiteY31" fmla="*/ 107882 h 250213"/>
                <a:gd name="connsiteX32" fmla="*/ 24794 w 154234"/>
                <a:gd name="connsiteY32" fmla="*/ 123552 h 250213"/>
                <a:gd name="connsiteX33" fmla="*/ 20879 w 154234"/>
                <a:gd name="connsiteY33" fmla="*/ 123552 h 250213"/>
                <a:gd name="connsiteX34" fmla="*/ 18927 w 154234"/>
                <a:gd name="connsiteY34" fmla="*/ 129419 h 250213"/>
                <a:gd name="connsiteX35" fmla="*/ 18927 w 154234"/>
                <a:gd name="connsiteY35" fmla="*/ 130065 h 250213"/>
                <a:gd name="connsiteX36" fmla="*/ 24147 w 154234"/>
                <a:gd name="connsiteY36" fmla="*/ 134627 h 250213"/>
                <a:gd name="connsiteX37" fmla="*/ 27404 w 154234"/>
                <a:gd name="connsiteY37" fmla="*/ 130712 h 250213"/>
                <a:gd name="connsiteX38" fmla="*/ 24794 w 154234"/>
                <a:gd name="connsiteY38" fmla="*/ 123541 h 250213"/>
                <a:gd name="connsiteX39" fmla="*/ 124604 w 154234"/>
                <a:gd name="connsiteY39" fmla="*/ 123552 h 250213"/>
                <a:gd name="connsiteX40" fmla="*/ 126556 w 154234"/>
                <a:gd name="connsiteY40" fmla="*/ 128772 h 250213"/>
                <a:gd name="connsiteX41" fmla="*/ 127861 w 154234"/>
                <a:gd name="connsiteY41" fmla="*/ 128772 h 250213"/>
                <a:gd name="connsiteX42" fmla="*/ 129824 w 154234"/>
                <a:gd name="connsiteY42" fmla="*/ 127467 h 250213"/>
                <a:gd name="connsiteX43" fmla="*/ 130471 w 154234"/>
                <a:gd name="connsiteY43" fmla="*/ 122906 h 250213"/>
                <a:gd name="connsiteX44" fmla="*/ 127861 w 154234"/>
                <a:gd name="connsiteY44" fmla="*/ 120954 h 250213"/>
                <a:gd name="connsiteX45" fmla="*/ 124604 w 154234"/>
                <a:gd name="connsiteY45" fmla="*/ 122906 h 250213"/>
                <a:gd name="connsiteX46" fmla="*/ 124604 w 154234"/>
                <a:gd name="connsiteY46" fmla="*/ 123552 h 250213"/>
                <a:gd name="connsiteX47" fmla="*/ 132434 w 154234"/>
                <a:gd name="connsiteY47" fmla="*/ 133992 h 250213"/>
                <a:gd name="connsiteX48" fmla="*/ 135044 w 154234"/>
                <a:gd name="connsiteY48" fmla="*/ 140516 h 250213"/>
                <a:gd name="connsiteX49" fmla="*/ 135702 w 154234"/>
                <a:gd name="connsiteY49" fmla="*/ 140516 h 250213"/>
                <a:gd name="connsiteX50" fmla="*/ 138958 w 154234"/>
                <a:gd name="connsiteY50" fmla="*/ 138565 h 250213"/>
                <a:gd name="connsiteX51" fmla="*/ 140264 w 154234"/>
                <a:gd name="connsiteY51" fmla="*/ 131393 h 250213"/>
                <a:gd name="connsiteX52" fmla="*/ 137007 w 154234"/>
                <a:gd name="connsiteY52" fmla="*/ 128784 h 250213"/>
                <a:gd name="connsiteX53" fmla="*/ 132445 w 154234"/>
                <a:gd name="connsiteY53" fmla="*/ 133345 h 250213"/>
                <a:gd name="connsiteX54" fmla="*/ 132445 w 154234"/>
                <a:gd name="connsiteY54" fmla="*/ 133992 h 250213"/>
                <a:gd name="connsiteX55" fmla="*/ 135691 w 154234"/>
                <a:gd name="connsiteY55" fmla="*/ 113771 h 250213"/>
                <a:gd name="connsiteX56" fmla="*/ 139605 w 154234"/>
                <a:gd name="connsiteY56" fmla="*/ 121601 h 250213"/>
                <a:gd name="connsiteX57" fmla="*/ 140910 w 154234"/>
                <a:gd name="connsiteY57" fmla="*/ 121601 h 250213"/>
                <a:gd name="connsiteX58" fmla="*/ 142862 w 154234"/>
                <a:gd name="connsiteY58" fmla="*/ 120954 h 250213"/>
                <a:gd name="connsiteX59" fmla="*/ 144167 w 154234"/>
                <a:gd name="connsiteY59" fmla="*/ 113783 h 250213"/>
                <a:gd name="connsiteX60" fmla="*/ 140910 w 154234"/>
                <a:gd name="connsiteY60" fmla="*/ 110526 h 250213"/>
                <a:gd name="connsiteX61" fmla="*/ 135691 w 154234"/>
                <a:gd name="connsiteY61" fmla="*/ 113136 h 250213"/>
                <a:gd name="connsiteX62" fmla="*/ 135691 w 154234"/>
                <a:gd name="connsiteY62" fmla="*/ 113783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4234" h="250213">
                  <a:moveTo>
                    <a:pt x="106993" y="27645"/>
                  </a:moveTo>
                  <a:cubicBezTo>
                    <a:pt x="94602" y="26999"/>
                    <a:pt x="56112" y="135943"/>
                    <a:pt x="41100" y="226619"/>
                  </a:cubicBezTo>
                  <a:cubicBezTo>
                    <a:pt x="40442" y="237058"/>
                    <a:pt x="37185" y="250108"/>
                    <a:pt x="25441" y="250108"/>
                  </a:cubicBezTo>
                  <a:cubicBezTo>
                    <a:pt x="10440" y="250108"/>
                    <a:pt x="7171" y="220094"/>
                    <a:pt x="7171" y="220094"/>
                  </a:cubicBezTo>
                  <a:cubicBezTo>
                    <a:pt x="1305" y="182263"/>
                    <a:pt x="0" y="100710"/>
                    <a:pt x="0" y="100710"/>
                  </a:cubicBezTo>
                  <a:cubicBezTo>
                    <a:pt x="0" y="100710"/>
                    <a:pt x="0" y="67440"/>
                    <a:pt x="1963" y="42000"/>
                  </a:cubicBezTo>
                  <a:cubicBezTo>
                    <a:pt x="1963" y="42000"/>
                    <a:pt x="4573" y="253"/>
                    <a:pt x="25452" y="253"/>
                  </a:cubicBezTo>
                  <a:cubicBezTo>
                    <a:pt x="47636" y="-393"/>
                    <a:pt x="44368" y="40695"/>
                    <a:pt x="43721" y="51792"/>
                  </a:cubicBezTo>
                  <a:cubicBezTo>
                    <a:pt x="42416" y="68757"/>
                    <a:pt x="42416" y="84416"/>
                    <a:pt x="41111" y="104637"/>
                  </a:cubicBezTo>
                  <a:lnTo>
                    <a:pt x="41111" y="150298"/>
                  </a:lnTo>
                  <a:cubicBezTo>
                    <a:pt x="56112" y="92234"/>
                    <a:pt x="82858" y="3521"/>
                    <a:pt x="110262" y="253"/>
                  </a:cubicBezTo>
                  <a:cubicBezTo>
                    <a:pt x="153313" y="-4308"/>
                    <a:pt x="155276" y="53744"/>
                    <a:pt x="153971" y="92234"/>
                  </a:cubicBezTo>
                  <a:cubicBezTo>
                    <a:pt x="152666" y="125504"/>
                    <a:pt x="152019" y="199874"/>
                    <a:pt x="151361" y="218789"/>
                  </a:cubicBezTo>
                  <a:cubicBezTo>
                    <a:pt x="151361" y="234449"/>
                    <a:pt x="147446" y="248803"/>
                    <a:pt x="135702" y="250108"/>
                  </a:cubicBezTo>
                  <a:cubicBezTo>
                    <a:pt x="124616" y="251413"/>
                    <a:pt x="112213" y="240973"/>
                    <a:pt x="110262" y="197922"/>
                  </a:cubicBezTo>
                  <a:cubicBezTo>
                    <a:pt x="108298" y="138553"/>
                    <a:pt x="121348" y="27657"/>
                    <a:pt x="106993" y="27657"/>
                  </a:cubicBezTo>
                  <a:close/>
                  <a:moveTo>
                    <a:pt x="14354" y="116369"/>
                  </a:moveTo>
                  <a:cubicBezTo>
                    <a:pt x="13696" y="115064"/>
                    <a:pt x="12391" y="114418"/>
                    <a:pt x="11744" y="114418"/>
                  </a:cubicBezTo>
                  <a:cubicBezTo>
                    <a:pt x="9781" y="114418"/>
                    <a:pt x="9134" y="116369"/>
                    <a:pt x="8488" y="117028"/>
                  </a:cubicBezTo>
                  <a:lnTo>
                    <a:pt x="8488" y="117674"/>
                  </a:lnTo>
                  <a:cubicBezTo>
                    <a:pt x="8488" y="120931"/>
                    <a:pt x="9793" y="122236"/>
                    <a:pt x="10440" y="122236"/>
                  </a:cubicBezTo>
                  <a:lnTo>
                    <a:pt x="11086" y="122236"/>
                  </a:lnTo>
                  <a:cubicBezTo>
                    <a:pt x="12391" y="122236"/>
                    <a:pt x="13049" y="122236"/>
                    <a:pt x="13696" y="121589"/>
                  </a:cubicBezTo>
                  <a:cubicBezTo>
                    <a:pt x="15001" y="120284"/>
                    <a:pt x="15001" y="118333"/>
                    <a:pt x="14354" y="116369"/>
                  </a:cubicBezTo>
                  <a:close/>
                  <a:moveTo>
                    <a:pt x="31318" y="107893"/>
                  </a:moveTo>
                  <a:cubicBezTo>
                    <a:pt x="30014" y="105941"/>
                    <a:pt x="28708" y="104637"/>
                    <a:pt x="27404" y="103978"/>
                  </a:cubicBezTo>
                  <a:cubicBezTo>
                    <a:pt x="24147" y="102673"/>
                    <a:pt x="20232" y="105930"/>
                    <a:pt x="19574" y="105930"/>
                  </a:cubicBezTo>
                  <a:cubicBezTo>
                    <a:pt x="19574" y="106577"/>
                    <a:pt x="18916" y="107235"/>
                    <a:pt x="18916" y="107882"/>
                  </a:cubicBezTo>
                  <a:cubicBezTo>
                    <a:pt x="20221" y="111796"/>
                    <a:pt x="22172" y="114406"/>
                    <a:pt x="25441" y="115053"/>
                  </a:cubicBezTo>
                  <a:lnTo>
                    <a:pt x="26745" y="115053"/>
                  </a:lnTo>
                  <a:cubicBezTo>
                    <a:pt x="28050" y="115053"/>
                    <a:pt x="29355" y="114406"/>
                    <a:pt x="30002" y="113748"/>
                  </a:cubicBezTo>
                  <a:cubicBezTo>
                    <a:pt x="31307" y="111796"/>
                    <a:pt x="31954" y="109833"/>
                    <a:pt x="31307" y="107882"/>
                  </a:cubicBezTo>
                  <a:close/>
                  <a:moveTo>
                    <a:pt x="24794" y="123552"/>
                  </a:moveTo>
                  <a:cubicBezTo>
                    <a:pt x="22842" y="122906"/>
                    <a:pt x="21537" y="122906"/>
                    <a:pt x="20879" y="123552"/>
                  </a:cubicBezTo>
                  <a:cubicBezTo>
                    <a:pt x="18927" y="124857"/>
                    <a:pt x="18927" y="128114"/>
                    <a:pt x="18927" y="129419"/>
                  </a:cubicBezTo>
                  <a:lnTo>
                    <a:pt x="18927" y="130065"/>
                  </a:lnTo>
                  <a:cubicBezTo>
                    <a:pt x="20232" y="133322"/>
                    <a:pt x="22184" y="134627"/>
                    <a:pt x="24147" y="134627"/>
                  </a:cubicBezTo>
                  <a:cubicBezTo>
                    <a:pt x="25452" y="133980"/>
                    <a:pt x="26757" y="132675"/>
                    <a:pt x="27404" y="130712"/>
                  </a:cubicBezTo>
                  <a:cubicBezTo>
                    <a:pt x="28062" y="128760"/>
                    <a:pt x="26757" y="124846"/>
                    <a:pt x="24794" y="123541"/>
                  </a:cubicBezTo>
                  <a:close/>
                  <a:moveTo>
                    <a:pt x="124604" y="123552"/>
                  </a:moveTo>
                  <a:cubicBezTo>
                    <a:pt x="124604" y="127467"/>
                    <a:pt x="125909" y="128114"/>
                    <a:pt x="126556" y="128772"/>
                  </a:cubicBezTo>
                  <a:lnTo>
                    <a:pt x="127861" y="128772"/>
                  </a:lnTo>
                  <a:cubicBezTo>
                    <a:pt x="128519" y="128772"/>
                    <a:pt x="129166" y="128125"/>
                    <a:pt x="129824" y="127467"/>
                  </a:cubicBezTo>
                  <a:cubicBezTo>
                    <a:pt x="131129" y="126820"/>
                    <a:pt x="131776" y="124857"/>
                    <a:pt x="130471" y="122906"/>
                  </a:cubicBezTo>
                  <a:cubicBezTo>
                    <a:pt x="129824" y="120954"/>
                    <a:pt x="128519" y="120954"/>
                    <a:pt x="127861" y="120954"/>
                  </a:cubicBezTo>
                  <a:cubicBezTo>
                    <a:pt x="125909" y="120954"/>
                    <a:pt x="125251" y="122906"/>
                    <a:pt x="124604" y="122906"/>
                  </a:cubicBezTo>
                  <a:lnTo>
                    <a:pt x="124604" y="123552"/>
                  </a:lnTo>
                  <a:close/>
                  <a:moveTo>
                    <a:pt x="132434" y="133992"/>
                  </a:moveTo>
                  <a:cubicBezTo>
                    <a:pt x="132434" y="137248"/>
                    <a:pt x="133081" y="139858"/>
                    <a:pt x="135044" y="140516"/>
                  </a:cubicBezTo>
                  <a:lnTo>
                    <a:pt x="135702" y="140516"/>
                  </a:lnTo>
                  <a:cubicBezTo>
                    <a:pt x="137007" y="140516"/>
                    <a:pt x="138312" y="139870"/>
                    <a:pt x="138958" y="138565"/>
                  </a:cubicBezTo>
                  <a:cubicBezTo>
                    <a:pt x="140922" y="136613"/>
                    <a:pt x="141568" y="133345"/>
                    <a:pt x="140264" y="131393"/>
                  </a:cubicBezTo>
                  <a:cubicBezTo>
                    <a:pt x="138958" y="128784"/>
                    <a:pt x="137654" y="128784"/>
                    <a:pt x="137007" y="128784"/>
                  </a:cubicBezTo>
                  <a:cubicBezTo>
                    <a:pt x="134397" y="128784"/>
                    <a:pt x="133092" y="132040"/>
                    <a:pt x="132445" y="133345"/>
                  </a:cubicBezTo>
                  <a:lnTo>
                    <a:pt x="132445" y="133992"/>
                  </a:lnTo>
                  <a:close/>
                  <a:moveTo>
                    <a:pt x="135691" y="113771"/>
                  </a:moveTo>
                  <a:cubicBezTo>
                    <a:pt x="136337" y="118333"/>
                    <a:pt x="137642" y="120942"/>
                    <a:pt x="139605" y="121601"/>
                  </a:cubicBezTo>
                  <a:lnTo>
                    <a:pt x="140910" y="121601"/>
                  </a:lnTo>
                  <a:cubicBezTo>
                    <a:pt x="141557" y="121601"/>
                    <a:pt x="142215" y="121601"/>
                    <a:pt x="142862" y="120954"/>
                  </a:cubicBezTo>
                  <a:cubicBezTo>
                    <a:pt x="144167" y="119649"/>
                    <a:pt x="145472" y="117039"/>
                    <a:pt x="144167" y="113783"/>
                  </a:cubicBezTo>
                  <a:cubicBezTo>
                    <a:pt x="143520" y="111831"/>
                    <a:pt x="142862" y="110526"/>
                    <a:pt x="140910" y="110526"/>
                  </a:cubicBezTo>
                  <a:cubicBezTo>
                    <a:pt x="138300" y="109879"/>
                    <a:pt x="136337" y="112478"/>
                    <a:pt x="135691" y="113136"/>
                  </a:cubicBezTo>
                  <a:lnTo>
                    <a:pt x="135691" y="113783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</p:grpSp>
      <p:pic>
        <p:nvPicPr>
          <p:cNvPr id="3" name="!!kerstkaart wit">
            <a:extLst>
              <a:ext uri="{FF2B5EF4-FFF2-40B4-BE49-F238E27FC236}">
                <a16:creationId xmlns:a16="http://schemas.microsoft.com/office/drawing/2014/main" id="{F62DE6F9-374C-3F97-1348-515CECA444C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21356624" flipH="1">
            <a:off x="1595665" y="854487"/>
            <a:ext cx="9057686" cy="5265894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pSp>
        <p:nvGrpSpPr>
          <p:cNvPr id="7" name="!!postkaart stempel">
            <a:extLst>
              <a:ext uri="{FF2B5EF4-FFF2-40B4-BE49-F238E27FC236}">
                <a16:creationId xmlns:a16="http://schemas.microsoft.com/office/drawing/2014/main" id="{4896460C-6C18-9575-2D57-3EA1F3C5FDD4}"/>
              </a:ext>
            </a:extLst>
          </p:cNvPr>
          <p:cNvGrpSpPr/>
          <p:nvPr/>
        </p:nvGrpSpPr>
        <p:grpSpPr>
          <a:xfrm rot="21330495">
            <a:off x="6386212" y="1324186"/>
            <a:ext cx="3754975" cy="4167011"/>
            <a:chOff x="6386212" y="1324186"/>
            <a:chExt cx="3754975" cy="4167011"/>
          </a:xfrm>
        </p:grpSpPr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0FB7CAF4-7382-ABB8-FB88-39CEFDDB0EEC}"/>
                </a:ext>
              </a:extLst>
            </p:cNvPr>
            <p:cNvSpPr/>
            <p:nvPr/>
          </p:nvSpPr>
          <p:spPr>
            <a:xfrm>
              <a:off x="8642744" y="1324186"/>
              <a:ext cx="1498442" cy="1498442"/>
            </a:xfrm>
            <a:custGeom>
              <a:avLst/>
              <a:gdLst>
                <a:gd name="connsiteX0" fmla="*/ 1413304 w 1498442"/>
                <a:gd name="connsiteY0" fmla="*/ 1498443 h 1498442"/>
                <a:gd name="connsiteX1" fmla="*/ 1498443 w 1498442"/>
                <a:gd name="connsiteY1" fmla="*/ 1413304 h 1498442"/>
                <a:gd name="connsiteX2" fmla="*/ 1498443 w 1498442"/>
                <a:gd name="connsiteY2" fmla="*/ 1333841 h 1498442"/>
                <a:gd name="connsiteX3" fmla="*/ 1413304 w 1498442"/>
                <a:gd name="connsiteY3" fmla="*/ 1248702 h 1498442"/>
                <a:gd name="connsiteX4" fmla="*/ 1498443 w 1498442"/>
                <a:gd name="connsiteY4" fmla="*/ 1163563 h 1498442"/>
                <a:gd name="connsiteX5" fmla="*/ 1498443 w 1498442"/>
                <a:gd name="connsiteY5" fmla="*/ 1084101 h 1498442"/>
                <a:gd name="connsiteX6" fmla="*/ 1413304 w 1498442"/>
                <a:gd name="connsiteY6" fmla="*/ 998962 h 1498442"/>
                <a:gd name="connsiteX7" fmla="*/ 1498443 w 1498442"/>
                <a:gd name="connsiteY7" fmla="*/ 913823 h 1498442"/>
                <a:gd name="connsiteX8" fmla="*/ 1498443 w 1498442"/>
                <a:gd name="connsiteY8" fmla="*/ 834360 h 1498442"/>
                <a:gd name="connsiteX9" fmla="*/ 1413304 w 1498442"/>
                <a:gd name="connsiteY9" fmla="*/ 749221 h 1498442"/>
                <a:gd name="connsiteX10" fmla="*/ 1498443 w 1498442"/>
                <a:gd name="connsiteY10" fmla="*/ 664083 h 1498442"/>
                <a:gd name="connsiteX11" fmla="*/ 1498443 w 1498442"/>
                <a:gd name="connsiteY11" fmla="*/ 584620 h 1498442"/>
                <a:gd name="connsiteX12" fmla="*/ 1413304 w 1498442"/>
                <a:gd name="connsiteY12" fmla="*/ 499481 h 1498442"/>
                <a:gd name="connsiteX13" fmla="*/ 1498443 w 1498442"/>
                <a:gd name="connsiteY13" fmla="*/ 414342 h 1498442"/>
                <a:gd name="connsiteX14" fmla="*/ 1498443 w 1498442"/>
                <a:gd name="connsiteY14" fmla="*/ 334879 h 1498442"/>
                <a:gd name="connsiteX15" fmla="*/ 1413304 w 1498442"/>
                <a:gd name="connsiteY15" fmla="*/ 249740 h 1498442"/>
                <a:gd name="connsiteX16" fmla="*/ 1498443 w 1498442"/>
                <a:gd name="connsiteY16" fmla="*/ 164602 h 1498442"/>
                <a:gd name="connsiteX17" fmla="*/ 1498443 w 1498442"/>
                <a:gd name="connsiteY17" fmla="*/ 85139 h 1498442"/>
                <a:gd name="connsiteX18" fmla="*/ 1413304 w 1498442"/>
                <a:gd name="connsiteY18" fmla="*/ 0 h 1498442"/>
                <a:gd name="connsiteX19" fmla="*/ 1333841 w 1498442"/>
                <a:gd name="connsiteY19" fmla="*/ 0 h 1498442"/>
                <a:gd name="connsiteX20" fmla="*/ 1248702 w 1498442"/>
                <a:gd name="connsiteY20" fmla="*/ 85139 h 1498442"/>
                <a:gd name="connsiteX21" fmla="*/ 1163564 w 1498442"/>
                <a:gd name="connsiteY21" fmla="*/ 0 h 1498442"/>
                <a:gd name="connsiteX22" fmla="*/ 1084101 w 1498442"/>
                <a:gd name="connsiteY22" fmla="*/ 0 h 1498442"/>
                <a:gd name="connsiteX23" fmla="*/ 998962 w 1498442"/>
                <a:gd name="connsiteY23" fmla="*/ 85139 h 1498442"/>
                <a:gd name="connsiteX24" fmla="*/ 913823 w 1498442"/>
                <a:gd name="connsiteY24" fmla="*/ 0 h 1498442"/>
                <a:gd name="connsiteX25" fmla="*/ 834360 w 1498442"/>
                <a:gd name="connsiteY25" fmla="*/ 0 h 1498442"/>
                <a:gd name="connsiteX26" fmla="*/ 749222 w 1498442"/>
                <a:gd name="connsiteY26" fmla="*/ 85139 h 1498442"/>
                <a:gd name="connsiteX27" fmla="*/ 664083 w 1498442"/>
                <a:gd name="connsiteY27" fmla="*/ 0 h 1498442"/>
                <a:gd name="connsiteX28" fmla="*/ 584620 w 1498442"/>
                <a:gd name="connsiteY28" fmla="*/ 0 h 1498442"/>
                <a:gd name="connsiteX29" fmla="*/ 499481 w 1498442"/>
                <a:gd name="connsiteY29" fmla="*/ 85139 h 1498442"/>
                <a:gd name="connsiteX30" fmla="*/ 414342 w 1498442"/>
                <a:gd name="connsiteY30" fmla="*/ 0 h 1498442"/>
                <a:gd name="connsiteX31" fmla="*/ 334879 w 1498442"/>
                <a:gd name="connsiteY31" fmla="*/ 0 h 1498442"/>
                <a:gd name="connsiteX32" fmla="*/ 249741 w 1498442"/>
                <a:gd name="connsiteY32" fmla="*/ 85139 h 1498442"/>
                <a:gd name="connsiteX33" fmla="*/ 164602 w 1498442"/>
                <a:gd name="connsiteY33" fmla="*/ 0 h 1498442"/>
                <a:gd name="connsiteX34" fmla="*/ 85139 w 1498442"/>
                <a:gd name="connsiteY34" fmla="*/ 0 h 1498442"/>
                <a:gd name="connsiteX35" fmla="*/ 0 w 1498442"/>
                <a:gd name="connsiteY35" fmla="*/ 85139 h 1498442"/>
                <a:gd name="connsiteX36" fmla="*/ 0 w 1498442"/>
                <a:gd name="connsiteY36" fmla="*/ 164602 h 1498442"/>
                <a:gd name="connsiteX37" fmla="*/ 85139 w 1498442"/>
                <a:gd name="connsiteY37" fmla="*/ 249740 h 1498442"/>
                <a:gd name="connsiteX38" fmla="*/ 0 w 1498442"/>
                <a:gd name="connsiteY38" fmla="*/ 334879 h 1498442"/>
                <a:gd name="connsiteX39" fmla="*/ 0 w 1498442"/>
                <a:gd name="connsiteY39" fmla="*/ 414342 h 1498442"/>
                <a:gd name="connsiteX40" fmla="*/ 85139 w 1498442"/>
                <a:gd name="connsiteY40" fmla="*/ 499481 h 1498442"/>
                <a:gd name="connsiteX41" fmla="*/ 0 w 1498442"/>
                <a:gd name="connsiteY41" fmla="*/ 584620 h 1498442"/>
                <a:gd name="connsiteX42" fmla="*/ 0 w 1498442"/>
                <a:gd name="connsiteY42" fmla="*/ 664083 h 1498442"/>
                <a:gd name="connsiteX43" fmla="*/ 85139 w 1498442"/>
                <a:gd name="connsiteY43" fmla="*/ 749221 h 1498442"/>
                <a:gd name="connsiteX44" fmla="*/ 0 w 1498442"/>
                <a:gd name="connsiteY44" fmla="*/ 834360 h 1498442"/>
                <a:gd name="connsiteX45" fmla="*/ 0 w 1498442"/>
                <a:gd name="connsiteY45" fmla="*/ 913823 h 1498442"/>
                <a:gd name="connsiteX46" fmla="*/ 85139 w 1498442"/>
                <a:gd name="connsiteY46" fmla="*/ 998962 h 1498442"/>
                <a:gd name="connsiteX47" fmla="*/ 0 w 1498442"/>
                <a:gd name="connsiteY47" fmla="*/ 1084101 h 1498442"/>
                <a:gd name="connsiteX48" fmla="*/ 0 w 1498442"/>
                <a:gd name="connsiteY48" fmla="*/ 1163563 h 1498442"/>
                <a:gd name="connsiteX49" fmla="*/ 85139 w 1498442"/>
                <a:gd name="connsiteY49" fmla="*/ 1248702 h 1498442"/>
                <a:gd name="connsiteX50" fmla="*/ 0 w 1498442"/>
                <a:gd name="connsiteY50" fmla="*/ 1333841 h 1498442"/>
                <a:gd name="connsiteX51" fmla="*/ 0 w 1498442"/>
                <a:gd name="connsiteY51" fmla="*/ 1413304 h 1498442"/>
                <a:gd name="connsiteX52" fmla="*/ 85139 w 1498442"/>
                <a:gd name="connsiteY52" fmla="*/ 1498443 h 1498442"/>
                <a:gd name="connsiteX53" fmla="*/ 164602 w 1498442"/>
                <a:gd name="connsiteY53" fmla="*/ 1498443 h 1498442"/>
                <a:gd name="connsiteX54" fmla="*/ 249741 w 1498442"/>
                <a:gd name="connsiteY54" fmla="*/ 1413304 h 1498442"/>
                <a:gd name="connsiteX55" fmla="*/ 334879 w 1498442"/>
                <a:gd name="connsiteY55" fmla="*/ 1498443 h 1498442"/>
                <a:gd name="connsiteX56" fmla="*/ 414342 w 1498442"/>
                <a:gd name="connsiteY56" fmla="*/ 1498443 h 1498442"/>
                <a:gd name="connsiteX57" fmla="*/ 499481 w 1498442"/>
                <a:gd name="connsiteY57" fmla="*/ 1413304 h 1498442"/>
                <a:gd name="connsiteX58" fmla="*/ 584620 w 1498442"/>
                <a:gd name="connsiteY58" fmla="*/ 1498443 h 1498442"/>
                <a:gd name="connsiteX59" fmla="*/ 664083 w 1498442"/>
                <a:gd name="connsiteY59" fmla="*/ 1498443 h 1498442"/>
                <a:gd name="connsiteX60" fmla="*/ 749222 w 1498442"/>
                <a:gd name="connsiteY60" fmla="*/ 1413304 h 1498442"/>
                <a:gd name="connsiteX61" fmla="*/ 834360 w 1498442"/>
                <a:gd name="connsiteY61" fmla="*/ 1498443 h 1498442"/>
                <a:gd name="connsiteX62" fmla="*/ 913823 w 1498442"/>
                <a:gd name="connsiteY62" fmla="*/ 1498443 h 1498442"/>
                <a:gd name="connsiteX63" fmla="*/ 998962 w 1498442"/>
                <a:gd name="connsiteY63" fmla="*/ 1413304 h 1498442"/>
                <a:gd name="connsiteX64" fmla="*/ 1084101 w 1498442"/>
                <a:gd name="connsiteY64" fmla="*/ 1498443 h 1498442"/>
                <a:gd name="connsiteX65" fmla="*/ 1163564 w 1498442"/>
                <a:gd name="connsiteY65" fmla="*/ 1498443 h 1498442"/>
                <a:gd name="connsiteX66" fmla="*/ 1248702 w 1498442"/>
                <a:gd name="connsiteY66" fmla="*/ 1413304 h 1498442"/>
                <a:gd name="connsiteX67" fmla="*/ 1333841 w 1498442"/>
                <a:gd name="connsiteY67" fmla="*/ 1498443 h 1498442"/>
                <a:gd name="connsiteX68" fmla="*/ 1413304 w 1498442"/>
                <a:gd name="connsiteY68" fmla="*/ 1498443 h 149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98442" h="1498442">
                  <a:moveTo>
                    <a:pt x="1413304" y="1498443"/>
                  </a:moveTo>
                  <a:cubicBezTo>
                    <a:pt x="1413304" y="1451439"/>
                    <a:pt x="1451439" y="1413304"/>
                    <a:pt x="1498443" y="1413304"/>
                  </a:cubicBezTo>
                  <a:lnTo>
                    <a:pt x="1498443" y="1333841"/>
                  </a:lnTo>
                  <a:cubicBezTo>
                    <a:pt x="1451439" y="1333841"/>
                    <a:pt x="1413304" y="1295706"/>
                    <a:pt x="1413304" y="1248702"/>
                  </a:cubicBezTo>
                  <a:cubicBezTo>
                    <a:pt x="1413304" y="1201699"/>
                    <a:pt x="1451439" y="1163563"/>
                    <a:pt x="1498443" y="1163563"/>
                  </a:cubicBezTo>
                  <a:lnTo>
                    <a:pt x="1498443" y="1084101"/>
                  </a:lnTo>
                  <a:cubicBezTo>
                    <a:pt x="1451439" y="1084101"/>
                    <a:pt x="1413304" y="1045965"/>
                    <a:pt x="1413304" y="998962"/>
                  </a:cubicBezTo>
                  <a:cubicBezTo>
                    <a:pt x="1413304" y="951958"/>
                    <a:pt x="1451439" y="913823"/>
                    <a:pt x="1498443" y="913823"/>
                  </a:cubicBezTo>
                  <a:lnTo>
                    <a:pt x="1498443" y="834360"/>
                  </a:lnTo>
                  <a:cubicBezTo>
                    <a:pt x="1451439" y="834360"/>
                    <a:pt x="1413304" y="796225"/>
                    <a:pt x="1413304" y="749221"/>
                  </a:cubicBezTo>
                  <a:cubicBezTo>
                    <a:pt x="1413304" y="702218"/>
                    <a:pt x="1451439" y="664083"/>
                    <a:pt x="1498443" y="664083"/>
                  </a:cubicBezTo>
                  <a:lnTo>
                    <a:pt x="1498443" y="584620"/>
                  </a:lnTo>
                  <a:cubicBezTo>
                    <a:pt x="1451439" y="584620"/>
                    <a:pt x="1413304" y="546485"/>
                    <a:pt x="1413304" y="499481"/>
                  </a:cubicBezTo>
                  <a:cubicBezTo>
                    <a:pt x="1413304" y="452477"/>
                    <a:pt x="1451439" y="414342"/>
                    <a:pt x="1498443" y="414342"/>
                  </a:cubicBezTo>
                  <a:lnTo>
                    <a:pt x="1498443" y="334879"/>
                  </a:lnTo>
                  <a:cubicBezTo>
                    <a:pt x="1451439" y="334879"/>
                    <a:pt x="1413304" y="296744"/>
                    <a:pt x="1413304" y="249740"/>
                  </a:cubicBezTo>
                  <a:cubicBezTo>
                    <a:pt x="1413304" y="202737"/>
                    <a:pt x="1451439" y="164602"/>
                    <a:pt x="1498443" y="164602"/>
                  </a:cubicBezTo>
                  <a:lnTo>
                    <a:pt x="1498443" y="85139"/>
                  </a:lnTo>
                  <a:cubicBezTo>
                    <a:pt x="1451439" y="85139"/>
                    <a:pt x="1413304" y="47004"/>
                    <a:pt x="1413304" y="0"/>
                  </a:cubicBezTo>
                  <a:lnTo>
                    <a:pt x="1333841" y="0"/>
                  </a:lnTo>
                  <a:cubicBezTo>
                    <a:pt x="1333841" y="47004"/>
                    <a:pt x="1295706" y="85139"/>
                    <a:pt x="1248702" y="85139"/>
                  </a:cubicBezTo>
                  <a:cubicBezTo>
                    <a:pt x="1201699" y="85139"/>
                    <a:pt x="1163564" y="47004"/>
                    <a:pt x="1163564" y="0"/>
                  </a:cubicBezTo>
                  <a:lnTo>
                    <a:pt x="1084101" y="0"/>
                  </a:lnTo>
                  <a:cubicBezTo>
                    <a:pt x="1084101" y="47004"/>
                    <a:pt x="1045966" y="85139"/>
                    <a:pt x="998962" y="85139"/>
                  </a:cubicBezTo>
                  <a:cubicBezTo>
                    <a:pt x="951958" y="85139"/>
                    <a:pt x="913823" y="47004"/>
                    <a:pt x="913823" y="0"/>
                  </a:cubicBezTo>
                  <a:lnTo>
                    <a:pt x="834360" y="0"/>
                  </a:lnTo>
                  <a:cubicBezTo>
                    <a:pt x="834360" y="47004"/>
                    <a:pt x="796225" y="85139"/>
                    <a:pt x="749222" y="85139"/>
                  </a:cubicBezTo>
                  <a:cubicBezTo>
                    <a:pt x="702218" y="85139"/>
                    <a:pt x="664083" y="47004"/>
                    <a:pt x="664083" y="0"/>
                  </a:cubicBezTo>
                  <a:lnTo>
                    <a:pt x="584620" y="0"/>
                  </a:lnTo>
                  <a:cubicBezTo>
                    <a:pt x="584620" y="47004"/>
                    <a:pt x="546485" y="85139"/>
                    <a:pt x="499481" y="85139"/>
                  </a:cubicBezTo>
                  <a:cubicBezTo>
                    <a:pt x="452477" y="85139"/>
                    <a:pt x="414342" y="47004"/>
                    <a:pt x="414342" y="0"/>
                  </a:cubicBezTo>
                  <a:lnTo>
                    <a:pt x="334879" y="0"/>
                  </a:lnTo>
                  <a:cubicBezTo>
                    <a:pt x="334879" y="47004"/>
                    <a:pt x="296744" y="85139"/>
                    <a:pt x="249741" y="85139"/>
                  </a:cubicBezTo>
                  <a:cubicBezTo>
                    <a:pt x="202737" y="85139"/>
                    <a:pt x="164602" y="47004"/>
                    <a:pt x="164602" y="0"/>
                  </a:cubicBezTo>
                  <a:lnTo>
                    <a:pt x="85139" y="0"/>
                  </a:lnTo>
                  <a:cubicBezTo>
                    <a:pt x="85139" y="47004"/>
                    <a:pt x="47181" y="85139"/>
                    <a:pt x="0" y="85139"/>
                  </a:cubicBezTo>
                  <a:lnTo>
                    <a:pt x="0" y="164602"/>
                  </a:lnTo>
                  <a:cubicBezTo>
                    <a:pt x="47004" y="164602"/>
                    <a:pt x="85139" y="202737"/>
                    <a:pt x="85139" y="249740"/>
                  </a:cubicBezTo>
                  <a:cubicBezTo>
                    <a:pt x="85139" y="296744"/>
                    <a:pt x="47004" y="334879"/>
                    <a:pt x="0" y="334879"/>
                  </a:cubicBezTo>
                  <a:lnTo>
                    <a:pt x="0" y="414342"/>
                  </a:lnTo>
                  <a:cubicBezTo>
                    <a:pt x="47004" y="414342"/>
                    <a:pt x="85139" y="452477"/>
                    <a:pt x="85139" y="499481"/>
                  </a:cubicBezTo>
                  <a:cubicBezTo>
                    <a:pt x="85139" y="546485"/>
                    <a:pt x="47004" y="584620"/>
                    <a:pt x="0" y="584620"/>
                  </a:cubicBezTo>
                  <a:lnTo>
                    <a:pt x="0" y="664083"/>
                  </a:lnTo>
                  <a:cubicBezTo>
                    <a:pt x="47004" y="664083"/>
                    <a:pt x="85139" y="702218"/>
                    <a:pt x="85139" y="749221"/>
                  </a:cubicBezTo>
                  <a:cubicBezTo>
                    <a:pt x="85139" y="796225"/>
                    <a:pt x="47004" y="834360"/>
                    <a:pt x="0" y="834360"/>
                  </a:cubicBezTo>
                  <a:lnTo>
                    <a:pt x="0" y="913823"/>
                  </a:lnTo>
                  <a:cubicBezTo>
                    <a:pt x="47004" y="913823"/>
                    <a:pt x="85139" y="951958"/>
                    <a:pt x="85139" y="998962"/>
                  </a:cubicBezTo>
                  <a:cubicBezTo>
                    <a:pt x="85139" y="1045965"/>
                    <a:pt x="47004" y="1084101"/>
                    <a:pt x="0" y="1084101"/>
                  </a:cubicBezTo>
                  <a:lnTo>
                    <a:pt x="0" y="1163563"/>
                  </a:lnTo>
                  <a:cubicBezTo>
                    <a:pt x="47004" y="1163563"/>
                    <a:pt x="85139" y="1201699"/>
                    <a:pt x="85139" y="1248702"/>
                  </a:cubicBezTo>
                  <a:cubicBezTo>
                    <a:pt x="85139" y="1295706"/>
                    <a:pt x="47004" y="1333841"/>
                    <a:pt x="0" y="1333841"/>
                  </a:cubicBezTo>
                  <a:lnTo>
                    <a:pt x="0" y="1413304"/>
                  </a:lnTo>
                  <a:cubicBezTo>
                    <a:pt x="47004" y="1413304"/>
                    <a:pt x="85139" y="1451439"/>
                    <a:pt x="85139" y="1498443"/>
                  </a:cubicBezTo>
                  <a:lnTo>
                    <a:pt x="164602" y="1498443"/>
                  </a:lnTo>
                  <a:cubicBezTo>
                    <a:pt x="164602" y="1451439"/>
                    <a:pt x="202737" y="1413304"/>
                    <a:pt x="249741" y="1413304"/>
                  </a:cubicBezTo>
                  <a:cubicBezTo>
                    <a:pt x="296744" y="1413304"/>
                    <a:pt x="334879" y="1451439"/>
                    <a:pt x="334879" y="1498443"/>
                  </a:cubicBezTo>
                  <a:lnTo>
                    <a:pt x="414342" y="1498443"/>
                  </a:lnTo>
                  <a:cubicBezTo>
                    <a:pt x="414342" y="1451439"/>
                    <a:pt x="452477" y="1413304"/>
                    <a:pt x="499481" y="1413304"/>
                  </a:cubicBezTo>
                  <a:cubicBezTo>
                    <a:pt x="546485" y="1413304"/>
                    <a:pt x="584620" y="1451439"/>
                    <a:pt x="584620" y="1498443"/>
                  </a:cubicBezTo>
                  <a:lnTo>
                    <a:pt x="664083" y="1498443"/>
                  </a:lnTo>
                  <a:cubicBezTo>
                    <a:pt x="664083" y="1451439"/>
                    <a:pt x="702218" y="1413304"/>
                    <a:pt x="749222" y="1413304"/>
                  </a:cubicBezTo>
                  <a:cubicBezTo>
                    <a:pt x="796225" y="1413304"/>
                    <a:pt x="834360" y="1451439"/>
                    <a:pt x="834360" y="1498443"/>
                  </a:cubicBezTo>
                  <a:lnTo>
                    <a:pt x="913823" y="1498443"/>
                  </a:lnTo>
                  <a:cubicBezTo>
                    <a:pt x="913823" y="1451439"/>
                    <a:pt x="951958" y="1413304"/>
                    <a:pt x="998962" y="1413304"/>
                  </a:cubicBezTo>
                  <a:cubicBezTo>
                    <a:pt x="1045966" y="1413304"/>
                    <a:pt x="1084101" y="1451439"/>
                    <a:pt x="1084101" y="1498443"/>
                  </a:cubicBezTo>
                  <a:lnTo>
                    <a:pt x="1163564" y="1498443"/>
                  </a:lnTo>
                  <a:cubicBezTo>
                    <a:pt x="1163564" y="1451439"/>
                    <a:pt x="1201699" y="1413304"/>
                    <a:pt x="1248702" y="1413304"/>
                  </a:cubicBezTo>
                  <a:cubicBezTo>
                    <a:pt x="1295706" y="1413304"/>
                    <a:pt x="1333841" y="1451439"/>
                    <a:pt x="1333841" y="1498443"/>
                  </a:cubicBezTo>
                  <a:lnTo>
                    <a:pt x="1413304" y="1498443"/>
                  </a:lnTo>
                  <a:close/>
                </a:path>
              </a:pathLst>
            </a:custGeom>
            <a:solidFill>
              <a:srgbClr val="A4D9FA"/>
            </a:solidFill>
            <a:ln w="177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9" name="Graphic 5">
              <a:extLst>
                <a:ext uri="{FF2B5EF4-FFF2-40B4-BE49-F238E27FC236}">
                  <a16:creationId xmlns:a16="http://schemas.microsoft.com/office/drawing/2014/main" id="{0F2505CC-D5ED-1903-7CFA-AEA372F6AB2E}"/>
                </a:ext>
              </a:extLst>
            </p:cNvPr>
            <p:cNvGrpSpPr/>
            <p:nvPr/>
          </p:nvGrpSpPr>
          <p:grpSpPr>
            <a:xfrm>
              <a:off x="6386212" y="1342100"/>
              <a:ext cx="35474" cy="4149096"/>
              <a:chOff x="6386212" y="1342100"/>
              <a:chExt cx="35474" cy="4149096"/>
            </a:xfrm>
            <a:solidFill>
              <a:srgbClr val="A3A3B5"/>
            </a:solidFill>
          </p:grpSpPr>
          <p:sp>
            <p:nvSpPr>
              <p:cNvPr id="10" name="Vrije vorm: vorm 9">
                <a:extLst>
                  <a:ext uri="{FF2B5EF4-FFF2-40B4-BE49-F238E27FC236}">
                    <a16:creationId xmlns:a16="http://schemas.microsoft.com/office/drawing/2014/main" id="{4781BCE5-1F58-6EAD-32FB-A5C7CF2718F6}"/>
                  </a:ext>
                </a:extLst>
              </p:cNvPr>
              <p:cNvSpPr/>
              <p:nvPr/>
            </p:nvSpPr>
            <p:spPr>
              <a:xfrm>
                <a:off x="6386212" y="545572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" name="Vrije vorm: vorm 10">
                <a:extLst>
                  <a:ext uri="{FF2B5EF4-FFF2-40B4-BE49-F238E27FC236}">
                    <a16:creationId xmlns:a16="http://schemas.microsoft.com/office/drawing/2014/main" id="{CC8C2D11-3E50-32F1-CA6F-7548B4D54CC7}"/>
                  </a:ext>
                </a:extLst>
              </p:cNvPr>
              <p:cNvSpPr/>
              <p:nvPr/>
            </p:nvSpPr>
            <p:spPr>
              <a:xfrm>
                <a:off x="6386212" y="540233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" name="Vrije vorm: vorm 11">
                <a:extLst>
                  <a:ext uri="{FF2B5EF4-FFF2-40B4-BE49-F238E27FC236}">
                    <a16:creationId xmlns:a16="http://schemas.microsoft.com/office/drawing/2014/main" id="{E8F15AEC-9DEF-5233-390C-401B7D4A8171}"/>
                  </a:ext>
                </a:extLst>
              </p:cNvPr>
              <p:cNvSpPr/>
              <p:nvPr/>
            </p:nvSpPr>
            <p:spPr>
              <a:xfrm>
                <a:off x="6386212" y="534894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" name="Vrije vorm: vorm 12">
                <a:extLst>
                  <a:ext uri="{FF2B5EF4-FFF2-40B4-BE49-F238E27FC236}">
                    <a16:creationId xmlns:a16="http://schemas.microsoft.com/office/drawing/2014/main" id="{B51A1555-AFD9-CE27-594F-499DD0EF232C}"/>
                  </a:ext>
                </a:extLst>
              </p:cNvPr>
              <p:cNvSpPr/>
              <p:nvPr/>
            </p:nvSpPr>
            <p:spPr>
              <a:xfrm>
                <a:off x="6386212" y="529555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30EA6190-CE4B-4EC7-64C5-7DBC85B49666}"/>
                  </a:ext>
                </a:extLst>
              </p:cNvPr>
              <p:cNvSpPr/>
              <p:nvPr/>
            </p:nvSpPr>
            <p:spPr>
              <a:xfrm>
                <a:off x="6386212" y="52419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A42C99C7-AD65-02AB-F3DC-A7331F7D7450}"/>
                  </a:ext>
                </a:extLst>
              </p:cNvPr>
              <p:cNvSpPr/>
              <p:nvPr/>
            </p:nvSpPr>
            <p:spPr>
              <a:xfrm>
                <a:off x="6386212" y="518859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77F15ABF-DBF2-A336-5BAC-86997B7F83BB}"/>
                  </a:ext>
                </a:extLst>
              </p:cNvPr>
              <p:cNvSpPr/>
              <p:nvPr/>
            </p:nvSpPr>
            <p:spPr>
              <a:xfrm>
                <a:off x="6386212" y="513521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10A7885D-B6C6-2463-F4E8-CCEBCEF02935}"/>
                  </a:ext>
                </a:extLst>
              </p:cNvPr>
              <p:cNvSpPr/>
              <p:nvPr/>
            </p:nvSpPr>
            <p:spPr>
              <a:xfrm>
                <a:off x="6386212" y="508182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64520EF2-8CCA-7129-FD40-F122632E7D49}"/>
                  </a:ext>
                </a:extLst>
              </p:cNvPr>
              <p:cNvSpPr/>
              <p:nvPr/>
            </p:nvSpPr>
            <p:spPr>
              <a:xfrm>
                <a:off x="6386212" y="502843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9DB2323F-437E-54AE-DDF6-DE615B8B1268}"/>
                  </a:ext>
                </a:extLst>
              </p:cNvPr>
              <p:cNvSpPr/>
              <p:nvPr/>
            </p:nvSpPr>
            <p:spPr>
              <a:xfrm>
                <a:off x="6386212" y="497486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30BF7F2E-2002-0AC4-105C-403DC9AE1E9F}"/>
                  </a:ext>
                </a:extLst>
              </p:cNvPr>
              <p:cNvSpPr/>
              <p:nvPr/>
            </p:nvSpPr>
            <p:spPr>
              <a:xfrm>
                <a:off x="6386212" y="492147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21CF6DC9-4506-035D-E177-E0884A29E72C}"/>
                  </a:ext>
                </a:extLst>
              </p:cNvPr>
              <p:cNvSpPr/>
              <p:nvPr/>
            </p:nvSpPr>
            <p:spPr>
              <a:xfrm>
                <a:off x="6386212" y="486808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2D7FD083-3902-D468-8A2A-BD0F9380A648}"/>
                  </a:ext>
                </a:extLst>
              </p:cNvPr>
              <p:cNvSpPr/>
              <p:nvPr/>
            </p:nvSpPr>
            <p:spPr>
              <a:xfrm>
                <a:off x="6386212" y="481469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: vorm 22">
                <a:extLst>
                  <a:ext uri="{FF2B5EF4-FFF2-40B4-BE49-F238E27FC236}">
                    <a16:creationId xmlns:a16="http://schemas.microsoft.com/office/drawing/2014/main" id="{D2EC562B-C1B7-97D5-5216-1A51E34A5966}"/>
                  </a:ext>
                </a:extLst>
              </p:cNvPr>
              <p:cNvSpPr/>
              <p:nvPr/>
            </p:nvSpPr>
            <p:spPr>
              <a:xfrm>
                <a:off x="6386212" y="476130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" name="Vrije vorm: vorm 23">
                <a:extLst>
                  <a:ext uri="{FF2B5EF4-FFF2-40B4-BE49-F238E27FC236}">
                    <a16:creationId xmlns:a16="http://schemas.microsoft.com/office/drawing/2014/main" id="{762480B4-651F-85AF-5CB0-6F4F7E22627C}"/>
                  </a:ext>
                </a:extLst>
              </p:cNvPr>
              <p:cNvSpPr/>
              <p:nvPr/>
            </p:nvSpPr>
            <p:spPr>
              <a:xfrm>
                <a:off x="6386212" y="470774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: vorm 24">
                <a:extLst>
                  <a:ext uri="{FF2B5EF4-FFF2-40B4-BE49-F238E27FC236}">
                    <a16:creationId xmlns:a16="http://schemas.microsoft.com/office/drawing/2014/main" id="{12CB1AEE-BF6B-1B26-2E50-2A940A311C4D}"/>
                  </a:ext>
                </a:extLst>
              </p:cNvPr>
              <p:cNvSpPr/>
              <p:nvPr/>
            </p:nvSpPr>
            <p:spPr>
              <a:xfrm>
                <a:off x="6386212" y="465435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: vorm 25">
                <a:extLst>
                  <a:ext uri="{FF2B5EF4-FFF2-40B4-BE49-F238E27FC236}">
                    <a16:creationId xmlns:a16="http://schemas.microsoft.com/office/drawing/2014/main" id="{0885AF65-8BA9-2FAE-C8CF-A6755F2A87E8}"/>
                  </a:ext>
                </a:extLst>
              </p:cNvPr>
              <p:cNvSpPr/>
              <p:nvPr/>
            </p:nvSpPr>
            <p:spPr>
              <a:xfrm>
                <a:off x="6386212" y="460096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: vorm 26">
                <a:extLst>
                  <a:ext uri="{FF2B5EF4-FFF2-40B4-BE49-F238E27FC236}">
                    <a16:creationId xmlns:a16="http://schemas.microsoft.com/office/drawing/2014/main" id="{1BE16F8B-50BA-C278-E25D-90ADFE59CF45}"/>
                  </a:ext>
                </a:extLst>
              </p:cNvPr>
              <p:cNvSpPr/>
              <p:nvPr/>
            </p:nvSpPr>
            <p:spPr>
              <a:xfrm>
                <a:off x="6386212" y="4547398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: vorm 27">
                <a:extLst>
                  <a:ext uri="{FF2B5EF4-FFF2-40B4-BE49-F238E27FC236}">
                    <a16:creationId xmlns:a16="http://schemas.microsoft.com/office/drawing/2014/main" id="{046D103D-25C7-4EF4-5BF1-7B990EA530A5}"/>
                  </a:ext>
                </a:extLst>
              </p:cNvPr>
              <p:cNvSpPr/>
              <p:nvPr/>
            </p:nvSpPr>
            <p:spPr>
              <a:xfrm>
                <a:off x="6386212" y="449418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57C38A03-DB90-8B7B-5C0F-293C27748F2E}"/>
                  </a:ext>
                </a:extLst>
              </p:cNvPr>
              <p:cNvSpPr/>
              <p:nvPr/>
            </p:nvSpPr>
            <p:spPr>
              <a:xfrm>
                <a:off x="6386212" y="444062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EACA163D-4881-F0FA-5BBC-1FA9E72D9993}"/>
                  </a:ext>
                </a:extLst>
              </p:cNvPr>
              <p:cNvSpPr/>
              <p:nvPr/>
            </p:nvSpPr>
            <p:spPr>
              <a:xfrm>
                <a:off x="6386212" y="438723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DFE4CA7C-0FC5-BBEC-6CE4-714C8B9A5EA7}"/>
                  </a:ext>
                </a:extLst>
              </p:cNvPr>
              <p:cNvSpPr/>
              <p:nvPr/>
            </p:nvSpPr>
            <p:spPr>
              <a:xfrm>
                <a:off x="6386212" y="433384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: vorm 31">
                <a:extLst>
                  <a:ext uri="{FF2B5EF4-FFF2-40B4-BE49-F238E27FC236}">
                    <a16:creationId xmlns:a16="http://schemas.microsoft.com/office/drawing/2014/main" id="{9C956F0E-5293-DBF1-17A9-9C3557281850}"/>
                  </a:ext>
                </a:extLst>
              </p:cNvPr>
              <p:cNvSpPr/>
              <p:nvPr/>
            </p:nvSpPr>
            <p:spPr>
              <a:xfrm>
                <a:off x="6386212" y="428045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: vorm 32">
                <a:extLst>
                  <a:ext uri="{FF2B5EF4-FFF2-40B4-BE49-F238E27FC236}">
                    <a16:creationId xmlns:a16="http://schemas.microsoft.com/office/drawing/2014/main" id="{557FB998-3C47-5677-D912-84C092E34E61}"/>
                  </a:ext>
                </a:extLst>
              </p:cNvPr>
              <p:cNvSpPr/>
              <p:nvPr/>
            </p:nvSpPr>
            <p:spPr>
              <a:xfrm>
                <a:off x="6386212" y="422706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: vorm 33">
                <a:extLst>
                  <a:ext uri="{FF2B5EF4-FFF2-40B4-BE49-F238E27FC236}">
                    <a16:creationId xmlns:a16="http://schemas.microsoft.com/office/drawing/2014/main" id="{EB1529E7-28FF-6AE2-44B5-AA358B2E07C0}"/>
                  </a:ext>
                </a:extLst>
              </p:cNvPr>
              <p:cNvSpPr/>
              <p:nvPr/>
            </p:nvSpPr>
            <p:spPr>
              <a:xfrm>
                <a:off x="6386212" y="417349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: vorm 34">
                <a:extLst>
                  <a:ext uri="{FF2B5EF4-FFF2-40B4-BE49-F238E27FC236}">
                    <a16:creationId xmlns:a16="http://schemas.microsoft.com/office/drawing/2014/main" id="{50E66CD9-D743-E45A-FCF2-F329FC9B008F}"/>
                  </a:ext>
                </a:extLst>
              </p:cNvPr>
              <p:cNvSpPr/>
              <p:nvPr/>
            </p:nvSpPr>
            <p:spPr>
              <a:xfrm>
                <a:off x="6386212" y="412010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: vorm 35">
                <a:extLst>
                  <a:ext uri="{FF2B5EF4-FFF2-40B4-BE49-F238E27FC236}">
                    <a16:creationId xmlns:a16="http://schemas.microsoft.com/office/drawing/2014/main" id="{C61A5B79-A3D3-7344-82CD-AAAFE014CC38}"/>
                  </a:ext>
                </a:extLst>
              </p:cNvPr>
              <p:cNvSpPr/>
              <p:nvPr/>
            </p:nvSpPr>
            <p:spPr>
              <a:xfrm>
                <a:off x="6386212" y="406671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: vorm 36">
                <a:extLst>
                  <a:ext uri="{FF2B5EF4-FFF2-40B4-BE49-F238E27FC236}">
                    <a16:creationId xmlns:a16="http://schemas.microsoft.com/office/drawing/2014/main" id="{564BB8C7-5A24-BE73-9011-F9BB7E928649}"/>
                  </a:ext>
                </a:extLst>
              </p:cNvPr>
              <p:cNvSpPr/>
              <p:nvPr/>
            </p:nvSpPr>
            <p:spPr>
              <a:xfrm>
                <a:off x="6386212" y="401332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: vorm 37">
                <a:extLst>
                  <a:ext uri="{FF2B5EF4-FFF2-40B4-BE49-F238E27FC236}">
                    <a16:creationId xmlns:a16="http://schemas.microsoft.com/office/drawing/2014/main" id="{9FE31247-A4E3-3CCB-1DC8-B2C715A0BC20}"/>
                  </a:ext>
                </a:extLst>
              </p:cNvPr>
              <p:cNvSpPr/>
              <p:nvPr/>
            </p:nvSpPr>
            <p:spPr>
              <a:xfrm>
                <a:off x="6386212" y="395994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: vorm 38">
                <a:extLst>
                  <a:ext uri="{FF2B5EF4-FFF2-40B4-BE49-F238E27FC236}">
                    <a16:creationId xmlns:a16="http://schemas.microsoft.com/office/drawing/2014/main" id="{CB64BC2A-A694-A014-8588-45CDBD6C31F4}"/>
                  </a:ext>
                </a:extLst>
              </p:cNvPr>
              <p:cNvSpPr/>
              <p:nvPr/>
            </p:nvSpPr>
            <p:spPr>
              <a:xfrm>
                <a:off x="6386212" y="390637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: vorm 39">
                <a:extLst>
                  <a:ext uri="{FF2B5EF4-FFF2-40B4-BE49-F238E27FC236}">
                    <a16:creationId xmlns:a16="http://schemas.microsoft.com/office/drawing/2014/main" id="{116B337A-B7DB-F445-540E-A185868BB915}"/>
                  </a:ext>
                </a:extLst>
              </p:cNvPr>
              <p:cNvSpPr/>
              <p:nvPr/>
            </p:nvSpPr>
            <p:spPr>
              <a:xfrm>
                <a:off x="6386212" y="385298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: vorm 40">
                <a:extLst>
                  <a:ext uri="{FF2B5EF4-FFF2-40B4-BE49-F238E27FC236}">
                    <a16:creationId xmlns:a16="http://schemas.microsoft.com/office/drawing/2014/main" id="{6537A144-9350-C051-FC84-8A735BC1D6A0}"/>
                  </a:ext>
                </a:extLst>
              </p:cNvPr>
              <p:cNvSpPr/>
              <p:nvPr/>
            </p:nvSpPr>
            <p:spPr>
              <a:xfrm>
                <a:off x="6386212" y="379959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3AF7E569-89BB-CCEF-84DF-3BC16ED18657}"/>
                  </a:ext>
                </a:extLst>
              </p:cNvPr>
              <p:cNvSpPr/>
              <p:nvPr/>
            </p:nvSpPr>
            <p:spPr>
              <a:xfrm>
                <a:off x="6386212" y="374620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: vorm 42">
                <a:extLst>
                  <a:ext uri="{FF2B5EF4-FFF2-40B4-BE49-F238E27FC236}">
                    <a16:creationId xmlns:a16="http://schemas.microsoft.com/office/drawing/2014/main" id="{B1190B20-1F12-B0FD-E429-5C8B1ACBCD18}"/>
                  </a:ext>
                </a:extLst>
              </p:cNvPr>
              <p:cNvSpPr/>
              <p:nvPr/>
            </p:nvSpPr>
            <p:spPr>
              <a:xfrm>
                <a:off x="6386212" y="369281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08AD9B0F-2E02-29A4-E2D2-4FA7CA074135}"/>
                  </a:ext>
                </a:extLst>
              </p:cNvPr>
              <p:cNvSpPr/>
              <p:nvPr/>
            </p:nvSpPr>
            <p:spPr>
              <a:xfrm>
                <a:off x="6386212" y="363925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AEA3066-1FF9-CF66-88E7-F69419F9D559}"/>
                  </a:ext>
                </a:extLst>
              </p:cNvPr>
              <p:cNvSpPr/>
              <p:nvPr/>
            </p:nvSpPr>
            <p:spPr>
              <a:xfrm>
                <a:off x="6386212" y="358586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: vorm 45">
                <a:extLst>
                  <a:ext uri="{FF2B5EF4-FFF2-40B4-BE49-F238E27FC236}">
                    <a16:creationId xmlns:a16="http://schemas.microsoft.com/office/drawing/2014/main" id="{7D281245-6B06-B0E4-623F-C36DA41C3A55}"/>
                  </a:ext>
                </a:extLst>
              </p:cNvPr>
              <p:cNvSpPr/>
              <p:nvPr/>
            </p:nvSpPr>
            <p:spPr>
              <a:xfrm>
                <a:off x="6386212" y="353247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: vorm 46">
                <a:extLst>
                  <a:ext uri="{FF2B5EF4-FFF2-40B4-BE49-F238E27FC236}">
                    <a16:creationId xmlns:a16="http://schemas.microsoft.com/office/drawing/2014/main" id="{DEBDC79B-E6CC-77E1-62D4-B245E706A6E7}"/>
                  </a:ext>
                </a:extLst>
              </p:cNvPr>
              <p:cNvSpPr/>
              <p:nvPr/>
            </p:nvSpPr>
            <p:spPr>
              <a:xfrm>
                <a:off x="6386212" y="347908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: vorm 47">
                <a:extLst>
                  <a:ext uri="{FF2B5EF4-FFF2-40B4-BE49-F238E27FC236}">
                    <a16:creationId xmlns:a16="http://schemas.microsoft.com/office/drawing/2014/main" id="{BC2B8C6C-79FF-3C84-715A-E48B99097D46}"/>
                  </a:ext>
                </a:extLst>
              </p:cNvPr>
              <p:cNvSpPr/>
              <p:nvPr/>
            </p:nvSpPr>
            <p:spPr>
              <a:xfrm>
                <a:off x="6386212" y="342569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: vorm 48">
                <a:extLst>
                  <a:ext uri="{FF2B5EF4-FFF2-40B4-BE49-F238E27FC236}">
                    <a16:creationId xmlns:a16="http://schemas.microsoft.com/office/drawing/2014/main" id="{CC696C0A-B6D2-8DF9-4E67-433AF5AC96AE}"/>
                  </a:ext>
                </a:extLst>
              </p:cNvPr>
              <p:cNvSpPr/>
              <p:nvPr/>
            </p:nvSpPr>
            <p:spPr>
              <a:xfrm>
                <a:off x="6386212" y="337212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: vorm 49">
                <a:extLst>
                  <a:ext uri="{FF2B5EF4-FFF2-40B4-BE49-F238E27FC236}">
                    <a16:creationId xmlns:a16="http://schemas.microsoft.com/office/drawing/2014/main" id="{BE608CAA-5CA4-0974-4849-1A6673E64DE5}"/>
                  </a:ext>
                </a:extLst>
              </p:cNvPr>
              <p:cNvSpPr/>
              <p:nvPr/>
            </p:nvSpPr>
            <p:spPr>
              <a:xfrm>
                <a:off x="6386212" y="331873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: vorm 50">
                <a:extLst>
                  <a:ext uri="{FF2B5EF4-FFF2-40B4-BE49-F238E27FC236}">
                    <a16:creationId xmlns:a16="http://schemas.microsoft.com/office/drawing/2014/main" id="{3264F3DD-14F0-AF55-15B3-025C7B29855D}"/>
                  </a:ext>
                </a:extLst>
              </p:cNvPr>
              <p:cNvSpPr/>
              <p:nvPr/>
            </p:nvSpPr>
            <p:spPr>
              <a:xfrm>
                <a:off x="6386212" y="326535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03BF0D70-4EFB-7E6A-AC07-DDB46FB950EE}"/>
                  </a:ext>
                </a:extLst>
              </p:cNvPr>
              <p:cNvSpPr/>
              <p:nvPr/>
            </p:nvSpPr>
            <p:spPr>
              <a:xfrm>
                <a:off x="6386212" y="321196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: vorm 52">
                <a:extLst>
                  <a:ext uri="{FF2B5EF4-FFF2-40B4-BE49-F238E27FC236}">
                    <a16:creationId xmlns:a16="http://schemas.microsoft.com/office/drawing/2014/main" id="{2D550A47-B709-7C16-D5DA-A3594D825B08}"/>
                  </a:ext>
                </a:extLst>
              </p:cNvPr>
              <p:cNvSpPr/>
              <p:nvPr/>
            </p:nvSpPr>
            <p:spPr>
              <a:xfrm>
                <a:off x="6386212" y="315857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" name="Vrije vorm: vorm 53">
                <a:extLst>
                  <a:ext uri="{FF2B5EF4-FFF2-40B4-BE49-F238E27FC236}">
                    <a16:creationId xmlns:a16="http://schemas.microsoft.com/office/drawing/2014/main" id="{39DDE3FF-1376-5623-46D0-81821F1C3CEC}"/>
                  </a:ext>
                </a:extLst>
              </p:cNvPr>
              <p:cNvSpPr/>
              <p:nvPr/>
            </p:nvSpPr>
            <p:spPr>
              <a:xfrm>
                <a:off x="6386212" y="3105005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425DDFD6-2EAB-C791-864E-95E3F6296E90}"/>
                  </a:ext>
                </a:extLst>
              </p:cNvPr>
              <p:cNvSpPr/>
              <p:nvPr/>
            </p:nvSpPr>
            <p:spPr>
              <a:xfrm>
                <a:off x="6386212" y="305161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CBD9F0B1-4682-178B-F1FB-F00BEB0E63BB}"/>
                  </a:ext>
                </a:extLst>
              </p:cNvPr>
              <p:cNvSpPr/>
              <p:nvPr/>
            </p:nvSpPr>
            <p:spPr>
              <a:xfrm>
                <a:off x="6386212" y="299822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: vorm 56">
                <a:extLst>
                  <a:ext uri="{FF2B5EF4-FFF2-40B4-BE49-F238E27FC236}">
                    <a16:creationId xmlns:a16="http://schemas.microsoft.com/office/drawing/2014/main" id="{5C5465AB-9964-36D5-5159-B5989F74C66F}"/>
                  </a:ext>
                </a:extLst>
              </p:cNvPr>
              <p:cNvSpPr/>
              <p:nvPr/>
            </p:nvSpPr>
            <p:spPr>
              <a:xfrm>
                <a:off x="6386212" y="294483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9AF208DA-E5FC-DCB7-77A4-C0A6701C5362}"/>
                  </a:ext>
                </a:extLst>
              </p:cNvPr>
              <p:cNvSpPr/>
              <p:nvPr/>
            </p:nvSpPr>
            <p:spPr>
              <a:xfrm>
                <a:off x="6386212" y="289144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: vorm 58">
                <a:extLst>
                  <a:ext uri="{FF2B5EF4-FFF2-40B4-BE49-F238E27FC236}">
                    <a16:creationId xmlns:a16="http://schemas.microsoft.com/office/drawing/2014/main" id="{517D78C7-C183-2FDE-1DFA-0EAF1CCFE309}"/>
                  </a:ext>
                </a:extLst>
              </p:cNvPr>
              <p:cNvSpPr/>
              <p:nvPr/>
            </p:nvSpPr>
            <p:spPr>
              <a:xfrm>
                <a:off x="6386212" y="283788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: vorm 59">
                <a:extLst>
                  <a:ext uri="{FF2B5EF4-FFF2-40B4-BE49-F238E27FC236}">
                    <a16:creationId xmlns:a16="http://schemas.microsoft.com/office/drawing/2014/main" id="{DCBCD621-8D63-BFB0-52C5-9C3CCB84D6CB}"/>
                  </a:ext>
                </a:extLst>
              </p:cNvPr>
              <p:cNvSpPr/>
              <p:nvPr/>
            </p:nvSpPr>
            <p:spPr>
              <a:xfrm>
                <a:off x="6386212" y="278449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CEC239BC-A923-426B-7E6B-D17375EAD20B}"/>
                  </a:ext>
                </a:extLst>
              </p:cNvPr>
              <p:cNvSpPr/>
              <p:nvPr/>
            </p:nvSpPr>
            <p:spPr>
              <a:xfrm>
                <a:off x="6386212" y="273110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79C58A37-7D0D-3948-D62A-A36B87BE0F0D}"/>
                  </a:ext>
                </a:extLst>
              </p:cNvPr>
              <p:cNvSpPr/>
              <p:nvPr/>
            </p:nvSpPr>
            <p:spPr>
              <a:xfrm>
                <a:off x="6386212" y="267771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EDBBD189-AE81-AB92-A071-384CA7F5C35D}"/>
                  </a:ext>
                </a:extLst>
              </p:cNvPr>
              <p:cNvSpPr/>
              <p:nvPr/>
            </p:nvSpPr>
            <p:spPr>
              <a:xfrm>
                <a:off x="6386212" y="262432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6" name="Vrije vorm: vorm 8815">
                <a:extLst>
                  <a:ext uri="{FF2B5EF4-FFF2-40B4-BE49-F238E27FC236}">
                    <a16:creationId xmlns:a16="http://schemas.microsoft.com/office/drawing/2014/main" id="{77C38D3E-B8C4-09A6-758E-0FF3184E92A6}"/>
                  </a:ext>
                </a:extLst>
              </p:cNvPr>
              <p:cNvSpPr/>
              <p:nvPr/>
            </p:nvSpPr>
            <p:spPr>
              <a:xfrm>
                <a:off x="6386212" y="257075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7" name="Vrije vorm: vorm 8816">
                <a:extLst>
                  <a:ext uri="{FF2B5EF4-FFF2-40B4-BE49-F238E27FC236}">
                    <a16:creationId xmlns:a16="http://schemas.microsoft.com/office/drawing/2014/main" id="{CA7D6469-7FCB-4940-CBB5-83C44830390C}"/>
                  </a:ext>
                </a:extLst>
              </p:cNvPr>
              <p:cNvSpPr/>
              <p:nvPr/>
            </p:nvSpPr>
            <p:spPr>
              <a:xfrm>
                <a:off x="6386212" y="251737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8" name="Vrije vorm: vorm 8817">
                <a:extLst>
                  <a:ext uri="{FF2B5EF4-FFF2-40B4-BE49-F238E27FC236}">
                    <a16:creationId xmlns:a16="http://schemas.microsoft.com/office/drawing/2014/main" id="{2B9B0E01-92E9-3041-928D-531271F9D8E7}"/>
                  </a:ext>
                </a:extLst>
              </p:cNvPr>
              <p:cNvSpPr/>
              <p:nvPr/>
            </p:nvSpPr>
            <p:spPr>
              <a:xfrm>
                <a:off x="6386212" y="246398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19" name="Vrije vorm: vorm 8818">
                <a:extLst>
                  <a:ext uri="{FF2B5EF4-FFF2-40B4-BE49-F238E27FC236}">
                    <a16:creationId xmlns:a16="http://schemas.microsoft.com/office/drawing/2014/main" id="{1B177B27-E565-F56F-737A-1B4CF7C1D691}"/>
                  </a:ext>
                </a:extLst>
              </p:cNvPr>
              <p:cNvSpPr/>
              <p:nvPr/>
            </p:nvSpPr>
            <p:spPr>
              <a:xfrm>
                <a:off x="6386212" y="241059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20" name="Vrije vorm: vorm 8819">
                <a:extLst>
                  <a:ext uri="{FF2B5EF4-FFF2-40B4-BE49-F238E27FC236}">
                    <a16:creationId xmlns:a16="http://schemas.microsoft.com/office/drawing/2014/main" id="{83FBF59E-A2E7-F739-D9EC-DAC7D72DD3DA}"/>
                  </a:ext>
                </a:extLst>
              </p:cNvPr>
              <p:cNvSpPr/>
              <p:nvPr/>
            </p:nvSpPr>
            <p:spPr>
              <a:xfrm>
                <a:off x="6386212" y="235720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21" name="Vrije vorm: vorm 8820">
                <a:extLst>
                  <a:ext uri="{FF2B5EF4-FFF2-40B4-BE49-F238E27FC236}">
                    <a16:creationId xmlns:a16="http://schemas.microsoft.com/office/drawing/2014/main" id="{FFCB413E-E00A-94FB-87B4-AFA2ED372D56}"/>
                  </a:ext>
                </a:extLst>
              </p:cNvPr>
              <p:cNvSpPr/>
              <p:nvPr/>
            </p:nvSpPr>
            <p:spPr>
              <a:xfrm>
                <a:off x="6386212" y="230363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4" name="Vrije vorm: vorm 9443">
                <a:extLst>
                  <a:ext uri="{FF2B5EF4-FFF2-40B4-BE49-F238E27FC236}">
                    <a16:creationId xmlns:a16="http://schemas.microsoft.com/office/drawing/2014/main" id="{F3AB8BF0-77AD-8634-E784-E4053F5EF140}"/>
                  </a:ext>
                </a:extLst>
              </p:cNvPr>
              <p:cNvSpPr/>
              <p:nvPr/>
            </p:nvSpPr>
            <p:spPr>
              <a:xfrm>
                <a:off x="6386212" y="225024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6" name="Vrije vorm: vorm 9445">
                <a:extLst>
                  <a:ext uri="{FF2B5EF4-FFF2-40B4-BE49-F238E27FC236}">
                    <a16:creationId xmlns:a16="http://schemas.microsoft.com/office/drawing/2014/main" id="{75742A71-DFE8-D126-B6E8-0AE527E5871B}"/>
                  </a:ext>
                </a:extLst>
              </p:cNvPr>
              <p:cNvSpPr/>
              <p:nvPr/>
            </p:nvSpPr>
            <p:spPr>
              <a:xfrm>
                <a:off x="6386212" y="219685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7" name="Vrije vorm: vorm 9446">
                <a:extLst>
                  <a:ext uri="{FF2B5EF4-FFF2-40B4-BE49-F238E27FC236}">
                    <a16:creationId xmlns:a16="http://schemas.microsoft.com/office/drawing/2014/main" id="{453059C9-E0ED-4C88-B359-28013DC3A3D4}"/>
                  </a:ext>
                </a:extLst>
              </p:cNvPr>
              <p:cNvSpPr/>
              <p:nvPr/>
            </p:nvSpPr>
            <p:spPr>
              <a:xfrm>
                <a:off x="6386212" y="214346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48" name="Vrije vorm: vorm 9447">
                <a:extLst>
                  <a:ext uri="{FF2B5EF4-FFF2-40B4-BE49-F238E27FC236}">
                    <a16:creationId xmlns:a16="http://schemas.microsoft.com/office/drawing/2014/main" id="{D7560E9C-BB10-57FA-D81C-FA39DDA47917}"/>
                  </a:ext>
                </a:extLst>
              </p:cNvPr>
              <p:cNvSpPr/>
              <p:nvPr/>
            </p:nvSpPr>
            <p:spPr>
              <a:xfrm>
                <a:off x="6386212" y="208990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84" name="Vrije vorm: vorm 9483">
                <a:extLst>
                  <a:ext uri="{FF2B5EF4-FFF2-40B4-BE49-F238E27FC236}">
                    <a16:creationId xmlns:a16="http://schemas.microsoft.com/office/drawing/2014/main" id="{D19D5C88-8E01-BD33-566F-62615A682676}"/>
                  </a:ext>
                </a:extLst>
              </p:cNvPr>
              <p:cNvSpPr/>
              <p:nvPr/>
            </p:nvSpPr>
            <p:spPr>
              <a:xfrm>
                <a:off x="6386212" y="203651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0" name="Vrije vorm: vorm 9489">
                <a:extLst>
                  <a:ext uri="{FF2B5EF4-FFF2-40B4-BE49-F238E27FC236}">
                    <a16:creationId xmlns:a16="http://schemas.microsoft.com/office/drawing/2014/main" id="{1957AB78-22BB-11FB-EE8D-1419BB20FD3B}"/>
                  </a:ext>
                </a:extLst>
              </p:cNvPr>
              <p:cNvSpPr/>
              <p:nvPr/>
            </p:nvSpPr>
            <p:spPr>
              <a:xfrm>
                <a:off x="6386212" y="198312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1" name="Vrije vorm: vorm 9490">
                <a:extLst>
                  <a:ext uri="{FF2B5EF4-FFF2-40B4-BE49-F238E27FC236}">
                    <a16:creationId xmlns:a16="http://schemas.microsoft.com/office/drawing/2014/main" id="{8AF6E020-FE8D-FF25-6659-F3C2836E62B6}"/>
                  </a:ext>
                </a:extLst>
              </p:cNvPr>
              <p:cNvSpPr/>
              <p:nvPr/>
            </p:nvSpPr>
            <p:spPr>
              <a:xfrm>
                <a:off x="6386212" y="192973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2" name="Vrije vorm: vorm 9491">
                <a:extLst>
                  <a:ext uri="{FF2B5EF4-FFF2-40B4-BE49-F238E27FC236}">
                    <a16:creationId xmlns:a16="http://schemas.microsoft.com/office/drawing/2014/main" id="{1C34B0E6-670F-D941-2C46-A84C9CEF0009}"/>
                  </a:ext>
                </a:extLst>
              </p:cNvPr>
              <p:cNvSpPr/>
              <p:nvPr/>
            </p:nvSpPr>
            <p:spPr>
              <a:xfrm>
                <a:off x="6386212" y="187634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3" name="Vrije vorm: vorm 9492">
                <a:extLst>
                  <a:ext uri="{FF2B5EF4-FFF2-40B4-BE49-F238E27FC236}">
                    <a16:creationId xmlns:a16="http://schemas.microsoft.com/office/drawing/2014/main" id="{F438D0AC-FB64-C65E-A340-29353BC720CE}"/>
                  </a:ext>
                </a:extLst>
              </p:cNvPr>
              <p:cNvSpPr/>
              <p:nvPr/>
            </p:nvSpPr>
            <p:spPr>
              <a:xfrm>
                <a:off x="6386212" y="182295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4" name="Vrije vorm: vorm 9493">
                <a:extLst>
                  <a:ext uri="{FF2B5EF4-FFF2-40B4-BE49-F238E27FC236}">
                    <a16:creationId xmlns:a16="http://schemas.microsoft.com/office/drawing/2014/main" id="{C43CA735-3787-0A76-5AFE-B604AB271EB7}"/>
                  </a:ext>
                </a:extLst>
              </p:cNvPr>
              <p:cNvSpPr/>
              <p:nvPr/>
            </p:nvSpPr>
            <p:spPr>
              <a:xfrm>
                <a:off x="6386212" y="176939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5" name="Vrije vorm: vorm 9494">
                <a:extLst>
                  <a:ext uri="{FF2B5EF4-FFF2-40B4-BE49-F238E27FC236}">
                    <a16:creationId xmlns:a16="http://schemas.microsoft.com/office/drawing/2014/main" id="{7FA23CF0-5AF3-FC77-5CE6-E98BD93E87B9}"/>
                  </a:ext>
                </a:extLst>
              </p:cNvPr>
              <p:cNvSpPr/>
              <p:nvPr/>
            </p:nvSpPr>
            <p:spPr>
              <a:xfrm>
                <a:off x="6386212" y="171600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6" name="Vrije vorm: vorm 9495">
                <a:extLst>
                  <a:ext uri="{FF2B5EF4-FFF2-40B4-BE49-F238E27FC236}">
                    <a16:creationId xmlns:a16="http://schemas.microsoft.com/office/drawing/2014/main" id="{E3C45935-8CEF-D58F-FF1B-17BFE0DE8059}"/>
                  </a:ext>
                </a:extLst>
              </p:cNvPr>
              <p:cNvSpPr/>
              <p:nvPr/>
            </p:nvSpPr>
            <p:spPr>
              <a:xfrm>
                <a:off x="6386212" y="166261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7" name="Vrije vorm: vorm 9496">
                <a:extLst>
                  <a:ext uri="{FF2B5EF4-FFF2-40B4-BE49-F238E27FC236}">
                    <a16:creationId xmlns:a16="http://schemas.microsoft.com/office/drawing/2014/main" id="{571E17ED-7E6E-5A37-C30B-0094F4D5DB71}"/>
                  </a:ext>
                </a:extLst>
              </p:cNvPr>
              <p:cNvSpPr/>
              <p:nvPr/>
            </p:nvSpPr>
            <p:spPr>
              <a:xfrm>
                <a:off x="6386212" y="160922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8" name="Vrije vorm: vorm 9497">
                <a:extLst>
                  <a:ext uri="{FF2B5EF4-FFF2-40B4-BE49-F238E27FC236}">
                    <a16:creationId xmlns:a16="http://schemas.microsoft.com/office/drawing/2014/main" id="{A88C4DB4-E2EB-E640-8031-F5F5C5FC442E}"/>
                  </a:ext>
                </a:extLst>
              </p:cNvPr>
              <p:cNvSpPr/>
              <p:nvPr/>
            </p:nvSpPr>
            <p:spPr>
              <a:xfrm>
                <a:off x="6386212" y="155583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99" name="Vrije vorm: vorm 9498">
                <a:extLst>
                  <a:ext uri="{FF2B5EF4-FFF2-40B4-BE49-F238E27FC236}">
                    <a16:creationId xmlns:a16="http://schemas.microsoft.com/office/drawing/2014/main" id="{5D4CAF27-35F7-1A5C-7B7D-CD4D1A3C3EFB}"/>
                  </a:ext>
                </a:extLst>
              </p:cNvPr>
              <p:cNvSpPr/>
              <p:nvPr/>
            </p:nvSpPr>
            <p:spPr>
              <a:xfrm>
                <a:off x="6386212" y="150226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0" name="Vrije vorm: vorm 9499">
                <a:extLst>
                  <a:ext uri="{FF2B5EF4-FFF2-40B4-BE49-F238E27FC236}">
                    <a16:creationId xmlns:a16="http://schemas.microsoft.com/office/drawing/2014/main" id="{1DE84FF0-1E69-211B-EB3E-D6CD6A6000FF}"/>
                  </a:ext>
                </a:extLst>
              </p:cNvPr>
              <p:cNvSpPr/>
              <p:nvPr/>
            </p:nvSpPr>
            <p:spPr>
              <a:xfrm>
                <a:off x="6386212" y="144887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1" name="Vrije vorm: vorm 9500">
                <a:extLst>
                  <a:ext uri="{FF2B5EF4-FFF2-40B4-BE49-F238E27FC236}">
                    <a16:creationId xmlns:a16="http://schemas.microsoft.com/office/drawing/2014/main" id="{E3A59B05-5C5F-8C8C-5DFB-C5FE8FF45950}"/>
                  </a:ext>
                </a:extLst>
              </p:cNvPr>
              <p:cNvSpPr/>
              <p:nvPr/>
            </p:nvSpPr>
            <p:spPr>
              <a:xfrm>
                <a:off x="6386212" y="13954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02" name="Vrije vorm: vorm 9501">
                <a:extLst>
                  <a:ext uri="{FF2B5EF4-FFF2-40B4-BE49-F238E27FC236}">
                    <a16:creationId xmlns:a16="http://schemas.microsoft.com/office/drawing/2014/main" id="{42658B3D-0E5E-8F05-E2BB-3283BD44254E}"/>
                  </a:ext>
                </a:extLst>
              </p:cNvPr>
              <p:cNvSpPr/>
              <p:nvPr/>
            </p:nvSpPr>
            <p:spPr>
              <a:xfrm>
                <a:off x="6386212" y="134210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9503" name="Graphic 5">
              <a:extLst>
                <a:ext uri="{FF2B5EF4-FFF2-40B4-BE49-F238E27FC236}">
                  <a16:creationId xmlns:a16="http://schemas.microsoft.com/office/drawing/2014/main" id="{FE03A169-FC6B-CE12-92FF-815EFA2F3082}"/>
                </a:ext>
              </a:extLst>
            </p:cNvPr>
            <p:cNvGrpSpPr/>
            <p:nvPr/>
          </p:nvGrpSpPr>
          <p:grpSpPr>
            <a:xfrm>
              <a:off x="6899882" y="3589941"/>
              <a:ext cx="3133817" cy="1769467"/>
              <a:chOff x="6899882" y="3589941"/>
              <a:chExt cx="3133817" cy="1769467"/>
            </a:xfrm>
            <a:solidFill>
              <a:srgbClr val="A3A3B5"/>
            </a:solidFill>
          </p:grpSpPr>
          <p:grpSp>
            <p:nvGrpSpPr>
              <p:cNvPr id="9504" name="Graphic 5">
                <a:extLst>
                  <a:ext uri="{FF2B5EF4-FFF2-40B4-BE49-F238E27FC236}">
                    <a16:creationId xmlns:a16="http://schemas.microsoft.com/office/drawing/2014/main" id="{971282D6-EB4E-7845-7D14-EBD81B77A1D3}"/>
                  </a:ext>
                </a:extLst>
              </p:cNvPr>
              <p:cNvGrpSpPr/>
              <p:nvPr/>
            </p:nvGrpSpPr>
            <p:grpSpPr>
              <a:xfrm>
                <a:off x="6899882" y="3589941"/>
                <a:ext cx="3133462" cy="35474"/>
                <a:chOff x="6899882" y="3589941"/>
                <a:chExt cx="3133462" cy="35474"/>
              </a:xfrm>
              <a:solidFill>
                <a:srgbClr val="A3A3B5"/>
              </a:solidFill>
            </p:grpSpPr>
            <p:sp>
              <p:nvSpPr>
                <p:cNvPr id="9505" name="Vrije vorm: vorm 9504">
                  <a:extLst>
                    <a:ext uri="{FF2B5EF4-FFF2-40B4-BE49-F238E27FC236}">
                      <a16:creationId xmlns:a16="http://schemas.microsoft.com/office/drawing/2014/main" id="{9B347946-0C23-FAC1-269E-89D1F4E71640}"/>
                    </a:ext>
                  </a:extLst>
                </p:cNvPr>
                <p:cNvSpPr/>
                <p:nvPr/>
              </p:nvSpPr>
              <p:spPr>
                <a:xfrm>
                  <a:off x="689988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6" name="Vrije vorm: vorm 9505">
                  <a:extLst>
                    <a:ext uri="{FF2B5EF4-FFF2-40B4-BE49-F238E27FC236}">
                      <a16:creationId xmlns:a16="http://schemas.microsoft.com/office/drawing/2014/main" id="{44CD171E-07E0-A5B0-6833-DB80DFD01F1C}"/>
                    </a:ext>
                  </a:extLst>
                </p:cNvPr>
                <p:cNvSpPr/>
                <p:nvPr/>
              </p:nvSpPr>
              <p:spPr>
                <a:xfrm>
                  <a:off x="695327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7" name="Vrije vorm: vorm 9506">
                  <a:extLst>
                    <a:ext uri="{FF2B5EF4-FFF2-40B4-BE49-F238E27FC236}">
                      <a16:creationId xmlns:a16="http://schemas.microsoft.com/office/drawing/2014/main" id="{D1CF980B-8AAF-5D5C-0E1B-E33CA066AFC9}"/>
                    </a:ext>
                  </a:extLst>
                </p:cNvPr>
                <p:cNvSpPr/>
                <p:nvPr/>
              </p:nvSpPr>
              <p:spPr>
                <a:xfrm>
                  <a:off x="700666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8" name="Vrije vorm: vorm 9507">
                  <a:extLst>
                    <a:ext uri="{FF2B5EF4-FFF2-40B4-BE49-F238E27FC236}">
                      <a16:creationId xmlns:a16="http://schemas.microsoft.com/office/drawing/2014/main" id="{C4173D5D-65A2-E52E-0CE3-489F73991B5A}"/>
                    </a:ext>
                  </a:extLst>
                </p:cNvPr>
                <p:cNvSpPr/>
                <p:nvPr/>
              </p:nvSpPr>
              <p:spPr>
                <a:xfrm>
                  <a:off x="706005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09" name="Vrije vorm: vorm 9508">
                  <a:extLst>
                    <a:ext uri="{FF2B5EF4-FFF2-40B4-BE49-F238E27FC236}">
                      <a16:creationId xmlns:a16="http://schemas.microsoft.com/office/drawing/2014/main" id="{795D93E6-4F45-BB8F-6936-50CE942F26BF}"/>
                    </a:ext>
                  </a:extLst>
                </p:cNvPr>
                <p:cNvSpPr/>
                <p:nvPr/>
              </p:nvSpPr>
              <p:spPr>
                <a:xfrm>
                  <a:off x="711343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0" name="Vrije vorm: vorm 9509">
                  <a:extLst>
                    <a:ext uri="{FF2B5EF4-FFF2-40B4-BE49-F238E27FC236}">
                      <a16:creationId xmlns:a16="http://schemas.microsoft.com/office/drawing/2014/main" id="{9C8F0D04-E143-D601-BB04-17DDEDBA14D7}"/>
                    </a:ext>
                  </a:extLst>
                </p:cNvPr>
                <p:cNvSpPr/>
                <p:nvPr/>
              </p:nvSpPr>
              <p:spPr>
                <a:xfrm>
                  <a:off x="716700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1" name="Vrije vorm: vorm 9510">
                  <a:extLst>
                    <a:ext uri="{FF2B5EF4-FFF2-40B4-BE49-F238E27FC236}">
                      <a16:creationId xmlns:a16="http://schemas.microsoft.com/office/drawing/2014/main" id="{2A6AB3D3-F0BB-0843-E0D4-8B1A252F759C}"/>
                    </a:ext>
                  </a:extLst>
                </p:cNvPr>
                <p:cNvSpPr/>
                <p:nvPr/>
              </p:nvSpPr>
              <p:spPr>
                <a:xfrm>
                  <a:off x="722039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2" name="Vrije vorm: vorm 9511">
                  <a:extLst>
                    <a:ext uri="{FF2B5EF4-FFF2-40B4-BE49-F238E27FC236}">
                      <a16:creationId xmlns:a16="http://schemas.microsoft.com/office/drawing/2014/main" id="{D19597F7-F949-112D-C847-224F45DD1F66}"/>
                    </a:ext>
                  </a:extLst>
                </p:cNvPr>
                <p:cNvSpPr/>
                <p:nvPr/>
              </p:nvSpPr>
              <p:spPr>
                <a:xfrm>
                  <a:off x="727378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3" name="Vrije vorm: vorm 9512">
                  <a:extLst>
                    <a:ext uri="{FF2B5EF4-FFF2-40B4-BE49-F238E27FC236}">
                      <a16:creationId xmlns:a16="http://schemas.microsoft.com/office/drawing/2014/main" id="{70815041-65B7-966E-53E2-32A3BA560B77}"/>
                    </a:ext>
                  </a:extLst>
                </p:cNvPr>
                <p:cNvSpPr/>
                <p:nvPr/>
              </p:nvSpPr>
              <p:spPr>
                <a:xfrm>
                  <a:off x="732717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4" name="Vrije vorm: vorm 9513">
                  <a:extLst>
                    <a:ext uri="{FF2B5EF4-FFF2-40B4-BE49-F238E27FC236}">
                      <a16:creationId xmlns:a16="http://schemas.microsoft.com/office/drawing/2014/main" id="{6BC3ADBD-A2C9-7B80-3B92-6E28C611B84A}"/>
                    </a:ext>
                  </a:extLst>
                </p:cNvPr>
                <p:cNvSpPr/>
                <p:nvPr/>
              </p:nvSpPr>
              <p:spPr>
                <a:xfrm>
                  <a:off x="738056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5" name="Vrije vorm: vorm 9514">
                  <a:extLst>
                    <a:ext uri="{FF2B5EF4-FFF2-40B4-BE49-F238E27FC236}">
                      <a16:creationId xmlns:a16="http://schemas.microsoft.com/office/drawing/2014/main" id="{DDCA4D5A-86E1-84D5-4A10-6C5A7100EB25}"/>
                    </a:ext>
                  </a:extLst>
                </p:cNvPr>
                <p:cNvSpPr/>
                <p:nvPr/>
              </p:nvSpPr>
              <p:spPr>
                <a:xfrm>
                  <a:off x="743395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6" name="Vrije vorm: vorm 9515">
                  <a:extLst>
                    <a:ext uri="{FF2B5EF4-FFF2-40B4-BE49-F238E27FC236}">
                      <a16:creationId xmlns:a16="http://schemas.microsoft.com/office/drawing/2014/main" id="{282E2CD8-D10B-F52E-85F7-148D082DC169}"/>
                    </a:ext>
                  </a:extLst>
                </p:cNvPr>
                <p:cNvSpPr/>
                <p:nvPr/>
              </p:nvSpPr>
              <p:spPr>
                <a:xfrm>
                  <a:off x="748751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7" name="Vrije vorm: vorm 9516">
                  <a:extLst>
                    <a:ext uri="{FF2B5EF4-FFF2-40B4-BE49-F238E27FC236}">
                      <a16:creationId xmlns:a16="http://schemas.microsoft.com/office/drawing/2014/main" id="{4118EDFB-38E2-A7DE-7242-E1CCEADB5B0E}"/>
                    </a:ext>
                  </a:extLst>
                </p:cNvPr>
                <p:cNvSpPr/>
                <p:nvPr/>
              </p:nvSpPr>
              <p:spPr>
                <a:xfrm>
                  <a:off x="754090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8" name="Vrije vorm: vorm 9517">
                  <a:extLst>
                    <a:ext uri="{FF2B5EF4-FFF2-40B4-BE49-F238E27FC236}">
                      <a16:creationId xmlns:a16="http://schemas.microsoft.com/office/drawing/2014/main" id="{C983CE3C-98C6-C764-B037-9994134E7A3D}"/>
                    </a:ext>
                  </a:extLst>
                </p:cNvPr>
                <p:cNvSpPr/>
                <p:nvPr/>
              </p:nvSpPr>
              <p:spPr>
                <a:xfrm>
                  <a:off x="759429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19" name="Vrije vorm: vorm 9518">
                  <a:extLst>
                    <a:ext uri="{FF2B5EF4-FFF2-40B4-BE49-F238E27FC236}">
                      <a16:creationId xmlns:a16="http://schemas.microsoft.com/office/drawing/2014/main" id="{7290BE9C-04BC-E392-A1DA-936DACABA2CB}"/>
                    </a:ext>
                  </a:extLst>
                </p:cNvPr>
                <p:cNvSpPr/>
                <p:nvPr/>
              </p:nvSpPr>
              <p:spPr>
                <a:xfrm>
                  <a:off x="764768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0" name="Vrije vorm: vorm 9519">
                  <a:extLst>
                    <a:ext uri="{FF2B5EF4-FFF2-40B4-BE49-F238E27FC236}">
                      <a16:creationId xmlns:a16="http://schemas.microsoft.com/office/drawing/2014/main" id="{D1C386E7-2C6E-23F5-7D01-5A2D4779A3F3}"/>
                    </a:ext>
                  </a:extLst>
                </p:cNvPr>
                <p:cNvSpPr/>
                <p:nvPr/>
              </p:nvSpPr>
              <p:spPr>
                <a:xfrm>
                  <a:off x="770107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1" name="Vrije vorm: vorm 9520">
                  <a:extLst>
                    <a:ext uri="{FF2B5EF4-FFF2-40B4-BE49-F238E27FC236}">
                      <a16:creationId xmlns:a16="http://schemas.microsoft.com/office/drawing/2014/main" id="{1BE37F3C-161E-70AF-F4F0-C5AE3419031F}"/>
                    </a:ext>
                  </a:extLst>
                </p:cNvPr>
                <p:cNvSpPr/>
                <p:nvPr/>
              </p:nvSpPr>
              <p:spPr>
                <a:xfrm>
                  <a:off x="775446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2" name="Vrije vorm: vorm 9521">
                  <a:extLst>
                    <a:ext uri="{FF2B5EF4-FFF2-40B4-BE49-F238E27FC236}">
                      <a16:creationId xmlns:a16="http://schemas.microsoft.com/office/drawing/2014/main" id="{4376A405-154B-4F2E-486C-63C70F9A5D75}"/>
                    </a:ext>
                  </a:extLst>
                </p:cNvPr>
                <p:cNvSpPr/>
                <p:nvPr/>
              </p:nvSpPr>
              <p:spPr>
                <a:xfrm>
                  <a:off x="780803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3" name="Vrije vorm: vorm 9522">
                  <a:extLst>
                    <a:ext uri="{FF2B5EF4-FFF2-40B4-BE49-F238E27FC236}">
                      <a16:creationId xmlns:a16="http://schemas.microsoft.com/office/drawing/2014/main" id="{3E7B70A7-DB36-7FD6-2D1F-BC5D109C32B2}"/>
                    </a:ext>
                  </a:extLst>
                </p:cNvPr>
                <p:cNvSpPr/>
                <p:nvPr/>
              </p:nvSpPr>
              <p:spPr>
                <a:xfrm>
                  <a:off x="786124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4" name="Vrije vorm: vorm 9523">
                  <a:extLst>
                    <a:ext uri="{FF2B5EF4-FFF2-40B4-BE49-F238E27FC236}">
                      <a16:creationId xmlns:a16="http://schemas.microsoft.com/office/drawing/2014/main" id="{21675EC0-4CCA-8408-5C53-80E56C808007}"/>
                    </a:ext>
                  </a:extLst>
                </p:cNvPr>
                <p:cNvSpPr/>
                <p:nvPr/>
              </p:nvSpPr>
              <p:spPr>
                <a:xfrm>
                  <a:off x="791480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5" name="Vrije vorm: vorm 9524">
                  <a:extLst>
                    <a:ext uri="{FF2B5EF4-FFF2-40B4-BE49-F238E27FC236}">
                      <a16:creationId xmlns:a16="http://schemas.microsoft.com/office/drawing/2014/main" id="{96A59F43-F3E0-0BAE-D3D7-438AD4FFC7EC}"/>
                    </a:ext>
                  </a:extLst>
                </p:cNvPr>
                <p:cNvSpPr/>
                <p:nvPr/>
              </p:nvSpPr>
              <p:spPr>
                <a:xfrm>
                  <a:off x="796819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6" name="Vrije vorm: vorm 9525">
                  <a:extLst>
                    <a:ext uri="{FF2B5EF4-FFF2-40B4-BE49-F238E27FC236}">
                      <a16:creationId xmlns:a16="http://schemas.microsoft.com/office/drawing/2014/main" id="{F0C3201A-C752-006B-021C-A170A429F7D7}"/>
                    </a:ext>
                  </a:extLst>
                </p:cNvPr>
                <p:cNvSpPr/>
                <p:nvPr/>
              </p:nvSpPr>
              <p:spPr>
                <a:xfrm>
                  <a:off x="802158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7" name="Vrije vorm: vorm 9526">
                  <a:extLst>
                    <a:ext uri="{FF2B5EF4-FFF2-40B4-BE49-F238E27FC236}">
                      <a16:creationId xmlns:a16="http://schemas.microsoft.com/office/drawing/2014/main" id="{6162FEEE-51E0-F024-D40C-E7C520F39183}"/>
                    </a:ext>
                  </a:extLst>
                </p:cNvPr>
                <p:cNvSpPr/>
                <p:nvPr/>
              </p:nvSpPr>
              <p:spPr>
                <a:xfrm>
                  <a:off x="807497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8" name="Vrije vorm: vorm 9527">
                  <a:extLst>
                    <a:ext uri="{FF2B5EF4-FFF2-40B4-BE49-F238E27FC236}">
                      <a16:creationId xmlns:a16="http://schemas.microsoft.com/office/drawing/2014/main" id="{2F2DE52F-8FF9-EB4B-4627-AC3D3120B3F7}"/>
                    </a:ext>
                  </a:extLst>
                </p:cNvPr>
                <p:cNvSpPr/>
                <p:nvPr/>
              </p:nvSpPr>
              <p:spPr>
                <a:xfrm>
                  <a:off x="812836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29" name="Vrije vorm: vorm 9528">
                  <a:extLst>
                    <a:ext uri="{FF2B5EF4-FFF2-40B4-BE49-F238E27FC236}">
                      <a16:creationId xmlns:a16="http://schemas.microsoft.com/office/drawing/2014/main" id="{817E0A87-D7CA-217F-CC4E-7DC9AE8B211B}"/>
                    </a:ext>
                  </a:extLst>
                </p:cNvPr>
                <p:cNvSpPr/>
                <p:nvPr/>
              </p:nvSpPr>
              <p:spPr>
                <a:xfrm>
                  <a:off x="818175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0" name="Vrije vorm: vorm 9529">
                  <a:extLst>
                    <a:ext uri="{FF2B5EF4-FFF2-40B4-BE49-F238E27FC236}">
                      <a16:creationId xmlns:a16="http://schemas.microsoft.com/office/drawing/2014/main" id="{708D8F32-A718-448B-C245-F8733E6D7B5E}"/>
                    </a:ext>
                  </a:extLst>
                </p:cNvPr>
                <p:cNvSpPr/>
                <p:nvPr/>
              </p:nvSpPr>
              <p:spPr>
                <a:xfrm>
                  <a:off x="823514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1" name="Vrije vorm: vorm 9530">
                  <a:extLst>
                    <a:ext uri="{FF2B5EF4-FFF2-40B4-BE49-F238E27FC236}">
                      <a16:creationId xmlns:a16="http://schemas.microsoft.com/office/drawing/2014/main" id="{09DE693F-5983-5727-3A94-CA4C81518398}"/>
                    </a:ext>
                  </a:extLst>
                </p:cNvPr>
                <p:cNvSpPr/>
                <p:nvPr/>
              </p:nvSpPr>
              <p:spPr>
                <a:xfrm>
                  <a:off x="828870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2" name="Vrije vorm: vorm 9531">
                  <a:extLst>
                    <a:ext uri="{FF2B5EF4-FFF2-40B4-BE49-F238E27FC236}">
                      <a16:creationId xmlns:a16="http://schemas.microsoft.com/office/drawing/2014/main" id="{8D43FC51-3048-201C-8F0E-D8D9427FC646}"/>
                    </a:ext>
                  </a:extLst>
                </p:cNvPr>
                <p:cNvSpPr/>
                <p:nvPr/>
              </p:nvSpPr>
              <p:spPr>
                <a:xfrm>
                  <a:off x="8342098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3" name="Vrije vorm: vorm 9532">
                  <a:extLst>
                    <a:ext uri="{FF2B5EF4-FFF2-40B4-BE49-F238E27FC236}">
                      <a16:creationId xmlns:a16="http://schemas.microsoft.com/office/drawing/2014/main" id="{EBA46CB5-B1BA-BFA0-FF9F-9B4015DC95C8}"/>
                    </a:ext>
                  </a:extLst>
                </p:cNvPr>
                <p:cNvSpPr/>
                <p:nvPr/>
              </p:nvSpPr>
              <p:spPr>
                <a:xfrm>
                  <a:off x="839548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4" name="Vrije vorm: vorm 9533">
                  <a:extLst>
                    <a:ext uri="{FF2B5EF4-FFF2-40B4-BE49-F238E27FC236}">
                      <a16:creationId xmlns:a16="http://schemas.microsoft.com/office/drawing/2014/main" id="{C39F2AA8-D700-555B-C2BE-8F39AD6C6576}"/>
                    </a:ext>
                  </a:extLst>
                </p:cNvPr>
                <p:cNvSpPr/>
                <p:nvPr/>
              </p:nvSpPr>
              <p:spPr>
                <a:xfrm>
                  <a:off x="844887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5" name="Vrije vorm: vorm 9534">
                  <a:extLst>
                    <a:ext uri="{FF2B5EF4-FFF2-40B4-BE49-F238E27FC236}">
                      <a16:creationId xmlns:a16="http://schemas.microsoft.com/office/drawing/2014/main" id="{162FBDC5-54AF-4DB4-697E-F0D5882B9D58}"/>
                    </a:ext>
                  </a:extLst>
                </p:cNvPr>
                <p:cNvSpPr/>
                <p:nvPr/>
              </p:nvSpPr>
              <p:spPr>
                <a:xfrm>
                  <a:off x="850226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4" name="Vrije vorm: vorm 7423">
                  <a:extLst>
                    <a:ext uri="{FF2B5EF4-FFF2-40B4-BE49-F238E27FC236}">
                      <a16:creationId xmlns:a16="http://schemas.microsoft.com/office/drawing/2014/main" id="{DA68E939-0883-F782-4DFE-00773222C1EA}"/>
                    </a:ext>
                  </a:extLst>
                </p:cNvPr>
                <p:cNvSpPr/>
                <p:nvPr/>
              </p:nvSpPr>
              <p:spPr>
                <a:xfrm>
                  <a:off x="855565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5" name="Vrije vorm: vorm 7424">
                  <a:extLst>
                    <a:ext uri="{FF2B5EF4-FFF2-40B4-BE49-F238E27FC236}">
                      <a16:creationId xmlns:a16="http://schemas.microsoft.com/office/drawing/2014/main" id="{885BFFEA-A973-CA5A-9877-4CEF07AB7370}"/>
                    </a:ext>
                  </a:extLst>
                </p:cNvPr>
                <p:cNvSpPr/>
                <p:nvPr/>
              </p:nvSpPr>
              <p:spPr>
                <a:xfrm>
                  <a:off x="860904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6" name="Vrije vorm: vorm 7425">
                  <a:extLst>
                    <a:ext uri="{FF2B5EF4-FFF2-40B4-BE49-F238E27FC236}">
                      <a16:creationId xmlns:a16="http://schemas.microsoft.com/office/drawing/2014/main" id="{73730D26-4909-624F-2B82-BF5BF0A3F98E}"/>
                    </a:ext>
                  </a:extLst>
                </p:cNvPr>
                <p:cNvSpPr/>
                <p:nvPr/>
              </p:nvSpPr>
              <p:spPr>
                <a:xfrm>
                  <a:off x="866261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7" name="Vrije vorm: vorm 7426">
                  <a:extLst>
                    <a:ext uri="{FF2B5EF4-FFF2-40B4-BE49-F238E27FC236}">
                      <a16:creationId xmlns:a16="http://schemas.microsoft.com/office/drawing/2014/main" id="{6D5A739B-6781-D01F-5940-846D81EABB7C}"/>
                    </a:ext>
                  </a:extLst>
                </p:cNvPr>
                <p:cNvSpPr/>
                <p:nvPr/>
              </p:nvSpPr>
              <p:spPr>
                <a:xfrm>
                  <a:off x="871599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8" name="Vrije vorm: vorm 7427">
                  <a:extLst>
                    <a:ext uri="{FF2B5EF4-FFF2-40B4-BE49-F238E27FC236}">
                      <a16:creationId xmlns:a16="http://schemas.microsoft.com/office/drawing/2014/main" id="{0E4C0A36-F93D-BF99-BF76-28CDF56786B2}"/>
                    </a:ext>
                  </a:extLst>
                </p:cNvPr>
                <p:cNvSpPr/>
                <p:nvPr/>
              </p:nvSpPr>
              <p:spPr>
                <a:xfrm>
                  <a:off x="876938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29" name="Vrije vorm: vorm 7428">
                  <a:extLst>
                    <a:ext uri="{FF2B5EF4-FFF2-40B4-BE49-F238E27FC236}">
                      <a16:creationId xmlns:a16="http://schemas.microsoft.com/office/drawing/2014/main" id="{CCC95FF9-948C-B76A-27C1-82B6ACFB5AE3}"/>
                    </a:ext>
                  </a:extLst>
                </p:cNvPr>
                <p:cNvSpPr/>
                <p:nvPr/>
              </p:nvSpPr>
              <p:spPr>
                <a:xfrm>
                  <a:off x="882277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0" name="Vrije vorm: vorm 7429">
                  <a:extLst>
                    <a:ext uri="{FF2B5EF4-FFF2-40B4-BE49-F238E27FC236}">
                      <a16:creationId xmlns:a16="http://schemas.microsoft.com/office/drawing/2014/main" id="{C4C23B8E-C921-DB61-6336-0D3DE36DFC82}"/>
                    </a:ext>
                  </a:extLst>
                </p:cNvPr>
                <p:cNvSpPr/>
                <p:nvPr/>
              </p:nvSpPr>
              <p:spPr>
                <a:xfrm>
                  <a:off x="887616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1" name="Vrije vorm: vorm 7430">
                  <a:extLst>
                    <a:ext uri="{FF2B5EF4-FFF2-40B4-BE49-F238E27FC236}">
                      <a16:creationId xmlns:a16="http://schemas.microsoft.com/office/drawing/2014/main" id="{26230AB8-A85E-7633-1160-5B8FA58A9BB2}"/>
                    </a:ext>
                  </a:extLst>
                </p:cNvPr>
                <p:cNvSpPr/>
                <p:nvPr/>
              </p:nvSpPr>
              <p:spPr>
                <a:xfrm>
                  <a:off x="892955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2" name="Vrije vorm: vorm 7431">
                  <a:extLst>
                    <a:ext uri="{FF2B5EF4-FFF2-40B4-BE49-F238E27FC236}">
                      <a16:creationId xmlns:a16="http://schemas.microsoft.com/office/drawing/2014/main" id="{7AC7EBDF-6F81-D09F-2797-9EDAE1E3AE08}"/>
                    </a:ext>
                  </a:extLst>
                </p:cNvPr>
                <p:cNvSpPr/>
                <p:nvPr/>
              </p:nvSpPr>
              <p:spPr>
                <a:xfrm>
                  <a:off x="898312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3" name="Vrije vorm: vorm 7432">
                  <a:extLst>
                    <a:ext uri="{FF2B5EF4-FFF2-40B4-BE49-F238E27FC236}">
                      <a16:creationId xmlns:a16="http://schemas.microsoft.com/office/drawing/2014/main" id="{613D2269-6C2A-DB19-1894-9751AFA859B4}"/>
                    </a:ext>
                  </a:extLst>
                </p:cNvPr>
                <p:cNvSpPr/>
                <p:nvPr/>
              </p:nvSpPr>
              <p:spPr>
                <a:xfrm>
                  <a:off x="903651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4" name="Vrije vorm: vorm 7433">
                  <a:extLst>
                    <a:ext uri="{FF2B5EF4-FFF2-40B4-BE49-F238E27FC236}">
                      <a16:creationId xmlns:a16="http://schemas.microsoft.com/office/drawing/2014/main" id="{F7632849-5209-A3C3-ACB0-B223E7A64B38}"/>
                    </a:ext>
                  </a:extLst>
                </p:cNvPr>
                <p:cNvSpPr/>
                <p:nvPr/>
              </p:nvSpPr>
              <p:spPr>
                <a:xfrm>
                  <a:off x="908990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5" name="Vrije vorm: vorm 7434">
                  <a:extLst>
                    <a:ext uri="{FF2B5EF4-FFF2-40B4-BE49-F238E27FC236}">
                      <a16:creationId xmlns:a16="http://schemas.microsoft.com/office/drawing/2014/main" id="{AFE4BE93-7C98-ED98-A51D-99F57A2257C2}"/>
                    </a:ext>
                  </a:extLst>
                </p:cNvPr>
                <p:cNvSpPr/>
                <p:nvPr/>
              </p:nvSpPr>
              <p:spPr>
                <a:xfrm>
                  <a:off x="914329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6" name="Vrije vorm: vorm 7435">
                  <a:extLst>
                    <a:ext uri="{FF2B5EF4-FFF2-40B4-BE49-F238E27FC236}">
                      <a16:creationId xmlns:a16="http://schemas.microsoft.com/office/drawing/2014/main" id="{A75629E5-E06C-7EAE-77AF-6AC27639390B}"/>
                    </a:ext>
                  </a:extLst>
                </p:cNvPr>
                <p:cNvSpPr/>
                <p:nvPr/>
              </p:nvSpPr>
              <p:spPr>
                <a:xfrm>
                  <a:off x="9196679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7" name="Vrije vorm: vorm 7436">
                  <a:extLst>
                    <a:ext uri="{FF2B5EF4-FFF2-40B4-BE49-F238E27FC236}">
                      <a16:creationId xmlns:a16="http://schemas.microsoft.com/office/drawing/2014/main" id="{0EE93C47-AE39-37A1-160E-E3CD63C2AD17}"/>
                    </a:ext>
                  </a:extLst>
                </p:cNvPr>
                <p:cNvSpPr/>
                <p:nvPr/>
              </p:nvSpPr>
              <p:spPr>
                <a:xfrm>
                  <a:off x="925006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8" name="Vrije vorm: vorm 7437">
                  <a:extLst>
                    <a:ext uri="{FF2B5EF4-FFF2-40B4-BE49-F238E27FC236}">
                      <a16:creationId xmlns:a16="http://schemas.microsoft.com/office/drawing/2014/main" id="{BB940701-BAA1-B457-C5AF-FC03C0AA01C3}"/>
                    </a:ext>
                  </a:extLst>
                </p:cNvPr>
                <p:cNvSpPr/>
                <p:nvPr/>
              </p:nvSpPr>
              <p:spPr>
                <a:xfrm>
                  <a:off x="930345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39" name="Vrije vorm: vorm 7438">
                  <a:extLst>
                    <a:ext uri="{FF2B5EF4-FFF2-40B4-BE49-F238E27FC236}">
                      <a16:creationId xmlns:a16="http://schemas.microsoft.com/office/drawing/2014/main" id="{477329C0-73B5-C690-8489-7EB377E0DA17}"/>
                    </a:ext>
                  </a:extLst>
                </p:cNvPr>
                <p:cNvSpPr/>
                <p:nvPr/>
              </p:nvSpPr>
              <p:spPr>
                <a:xfrm>
                  <a:off x="935702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0" name="Vrije vorm: vorm 7439">
                  <a:extLst>
                    <a:ext uri="{FF2B5EF4-FFF2-40B4-BE49-F238E27FC236}">
                      <a16:creationId xmlns:a16="http://schemas.microsoft.com/office/drawing/2014/main" id="{816A5D1B-C713-653F-16E9-BD7EC7895B63}"/>
                    </a:ext>
                  </a:extLst>
                </p:cNvPr>
                <p:cNvSpPr/>
                <p:nvPr/>
              </p:nvSpPr>
              <p:spPr>
                <a:xfrm>
                  <a:off x="941041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1" name="Vrije vorm: vorm 7440">
                  <a:extLst>
                    <a:ext uri="{FF2B5EF4-FFF2-40B4-BE49-F238E27FC236}">
                      <a16:creationId xmlns:a16="http://schemas.microsoft.com/office/drawing/2014/main" id="{05C853EE-8B68-797C-72DC-89C565D370D4}"/>
                    </a:ext>
                  </a:extLst>
                </p:cNvPr>
                <p:cNvSpPr/>
                <p:nvPr/>
              </p:nvSpPr>
              <p:spPr>
                <a:xfrm>
                  <a:off x="946380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2" name="Vrije vorm: vorm 7441">
                  <a:extLst>
                    <a:ext uri="{FF2B5EF4-FFF2-40B4-BE49-F238E27FC236}">
                      <a16:creationId xmlns:a16="http://schemas.microsoft.com/office/drawing/2014/main" id="{71AE966E-E825-73A5-53D2-CE9487CE9861}"/>
                    </a:ext>
                  </a:extLst>
                </p:cNvPr>
                <p:cNvSpPr/>
                <p:nvPr/>
              </p:nvSpPr>
              <p:spPr>
                <a:xfrm>
                  <a:off x="951719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3" name="Vrije vorm: vorm 7442">
                  <a:extLst>
                    <a:ext uri="{FF2B5EF4-FFF2-40B4-BE49-F238E27FC236}">
                      <a16:creationId xmlns:a16="http://schemas.microsoft.com/office/drawing/2014/main" id="{742DF57F-7EA3-63A6-3D0A-EE1A4F288060}"/>
                    </a:ext>
                  </a:extLst>
                </p:cNvPr>
                <p:cNvSpPr/>
                <p:nvPr/>
              </p:nvSpPr>
              <p:spPr>
                <a:xfrm>
                  <a:off x="957058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4" name="Vrije vorm: vorm 7443">
                  <a:extLst>
                    <a:ext uri="{FF2B5EF4-FFF2-40B4-BE49-F238E27FC236}">
                      <a16:creationId xmlns:a16="http://schemas.microsoft.com/office/drawing/2014/main" id="{557A6193-CE3F-836F-9D76-0D6C5AD95311}"/>
                    </a:ext>
                  </a:extLst>
                </p:cNvPr>
                <p:cNvSpPr/>
                <p:nvPr/>
              </p:nvSpPr>
              <p:spPr>
                <a:xfrm>
                  <a:off x="962396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5" name="Vrije vorm: vorm 7444">
                  <a:extLst>
                    <a:ext uri="{FF2B5EF4-FFF2-40B4-BE49-F238E27FC236}">
                      <a16:creationId xmlns:a16="http://schemas.microsoft.com/office/drawing/2014/main" id="{143C2B8C-D636-3916-7BD1-3C57267E82B2}"/>
                    </a:ext>
                  </a:extLst>
                </p:cNvPr>
                <p:cNvSpPr/>
                <p:nvPr/>
              </p:nvSpPr>
              <p:spPr>
                <a:xfrm>
                  <a:off x="967735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6" name="Vrije vorm: vorm 7445">
                  <a:extLst>
                    <a:ext uri="{FF2B5EF4-FFF2-40B4-BE49-F238E27FC236}">
                      <a16:creationId xmlns:a16="http://schemas.microsoft.com/office/drawing/2014/main" id="{05CD2872-B567-64EF-88D5-37D97DCFA95B}"/>
                    </a:ext>
                  </a:extLst>
                </p:cNvPr>
                <p:cNvSpPr/>
                <p:nvPr/>
              </p:nvSpPr>
              <p:spPr>
                <a:xfrm>
                  <a:off x="973092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7" name="Vrije vorm: vorm 7446">
                  <a:extLst>
                    <a:ext uri="{FF2B5EF4-FFF2-40B4-BE49-F238E27FC236}">
                      <a16:creationId xmlns:a16="http://schemas.microsoft.com/office/drawing/2014/main" id="{8F001E0F-004C-184D-1092-41BF69D4CB6B}"/>
                    </a:ext>
                  </a:extLst>
                </p:cNvPr>
                <p:cNvSpPr/>
                <p:nvPr/>
              </p:nvSpPr>
              <p:spPr>
                <a:xfrm>
                  <a:off x="978431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8" name="Vrije vorm: vorm 7447">
                  <a:extLst>
                    <a:ext uri="{FF2B5EF4-FFF2-40B4-BE49-F238E27FC236}">
                      <a16:creationId xmlns:a16="http://schemas.microsoft.com/office/drawing/2014/main" id="{BFE64318-A2BB-C593-9A6E-36AF2A680A21}"/>
                    </a:ext>
                  </a:extLst>
                </p:cNvPr>
                <p:cNvSpPr/>
                <p:nvPr/>
              </p:nvSpPr>
              <p:spPr>
                <a:xfrm>
                  <a:off x="9837703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49" name="Vrije vorm: vorm 7448">
                  <a:extLst>
                    <a:ext uri="{FF2B5EF4-FFF2-40B4-BE49-F238E27FC236}">
                      <a16:creationId xmlns:a16="http://schemas.microsoft.com/office/drawing/2014/main" id="{18BB64F7-243E-2347-3ACC-E284229CE276}"/>
                    </a:ext>
                  </a:extLst>
                </p:cNvPr>
                <p:cNvSpPr/>
                <p:nvPr/>
              </p:nvSpPr>
              <p:spPr>
                <a:xfrm>
                  <a:off x="989109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0" name="Vrije vorm: vorm 7449">
                  <a:extLst>
                    <a:ext uri="{FF2B5EF4-FFF2-40B4-BE49-F238E27FC236}">
                      <a16:creationId xmlns:a16="http://schemas.microsoft.com/office/drawing/2014/main" id="{AE2E4430-9C0D-2602-E60B-58221AF737FF}"/>
                    </a:ext>
                  </a:extLst>
                </p:cNvPr>
                <p:cNvSpPr/>
                <p:nvPr/>
              </p:nvSpPr>
              <p:spPr>
                <a:xfrm>
                  <a:off x="994448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1" name="Vrije vorm: vorm 7450">
                  <a:extLst>
                    <a:ext uri="{FF2B5EF4-FFF2-40B4-BE49-F238E27FC236}">
                      <a16:creationId xmlns:a16="http://schemas.microsoft.com/office/drawing/2014/main" id="{261B6908-F811-F38C-F12F-77F8533AB573}"/>
                    </a:ext>
                  </a:extLst>
                </p:cNvPr>
                <p:cNvSpPr/>
                <p:nvPr/>
              </p:nvSpPr>
              <p:spPr>
                <a:xfrm>
                  <a:off x="999787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452" name="Graphic 5">
                <a:extLst>
                  <a:ext uri="{FF2B5EF4-FFF2-40B4-BE49-F238E27FC236}">
                    <a16:creationId xmlns:a16="http://schemas.microsoft.com/office/drawing/2014/main" id="{587AC9BB-08C8-8CCF-4C39-B1E7951B7EC8}"/>
                  </a:ext>
                </a:extLst>
              </p:cNvPr>
              <p:cNvGrpSpPr/>
              <p:nvPr/>
            </p:nvGrpSpPr>
            <p:grpSpPr>
              <a:xfrm>
                <a:off x="6899882" y="4023440"/>
                <a:ext cx="3133462" cy="35474"/>
                <a:chOff x="6899882" y="4023440"/>
                <a:chExt cx="3133462" cy="35474"/>
              </a:xfrm>
              <a:solidFill>
                <a:srgbClr val="A3A3B5"/>
              </a:solidFill>
            </p:grpSpPr>
            <p:sp>
              <p:nvSpPr>
                <p:cNvPr id="7453" name="Vrije vorm: vorm 7452">
                  <a:extLst>
                    <a:ext uri="{FF2B5EF4-FFF2-40B4-BE49-F238E27FC236}">
                      <a16:creationId xmlns:a16="http://schemas.microsoft.com/office/drawing/2014/main" id="{0482BA33-8A03-848E-F9DC-431FC5079679}"/>
                    </a:ext>
                  </a:extLst>
                </p:cNvPr>
                <p:cNvSpPr/>
                <p:nvPr/>
              </p:nvSpPr>
              <p:spPr>
                <a:xfrm>
                  <a:off x="689988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4" name="Vrije vorm: vorm 7453">
                  <a:extLst>
                    <a:ext uri="{FF2B5EF4-FFF2-40B4-BE49-F238E27FC236}">
                      <a16:creationId xmlns:a16="http://schemas.microsoft.com/office/drawing/2014/main" id="{D1FF79FB-1D8F-964A-43D9-50D6E03786CA}"/>
                    </a:ext>
                  </a:extLst>
                </p:cNvPr>
                <p:cNvSpPr/>
                <p:nvPr/>
              </p:nvSpPr>
              <p:spPr>
                <a:xfrm>
                  <a:off x="695327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5" name="Vrije vorm: vorm 7454">
                  <a:extLst>
                    <a:ext uri="{FF2B5EF4-FFF2-40B4-BE49-F238E27FC236}">
                      <a16:creationId xmlns:a16="http://schemas.microsoft.com/office/drawing/2014/main" id="{6DE48B95-D043-B760-9ACD-4B2CA0B0B600}"/>
                    </a:ext>
                  </a:extLst>
                </p:cNvPr>
                <p:cNvSpPr/>
                <p:nvPr/>
              </p:nvSpPr>
              <p:spPr>
                <a:xfrm>
                  <a:off x="700666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6" name="Vrije vorm: vorm 7455">
                  <a:extLst>
                    <a:ext uri="{FF2B5EF4-FFF2-40B4-BE49-F238E27FC236}">
                      <a16:creationId xmlns:a16="http://schemas.microsoft.com/office/drawing/2014/main" id="{01522BE5-2A81-7887-5492-B575F844E8DA}"/>
                    </a:ext>
                  </a:extLst>
                </p:cNvPr>
                <p:cNvSpPr/>
                <p:nvPr/>
              </p:nvSpPr>
              <p:spPr>
                <a:xfrm>
                  <a:off x="706005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7" name="Vrije vorm: vorm 7456">
                  <a:extLst>
                    <a:ext uri="{FF2B5EF4-FFF2-40B4-BE49-F238E27FC236}">
                      <a16:creationId xmlns:a16="http://schemas.microsoft.com/office/drawing/2014/main" id="{8F58AFD0-4974-43B3-F6CC-EF3153D6DCC3}"/>
                    </a:ext>
                  </a:extLst>
                </p:cNvPr>
                <p:cNvSpPr/>
                <p:nvPr/>
              </p:nvSpPr>
              <p:spPr>
                <a:xfrm>
                  <a:off x="711343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8" name="Vrije vorm: vorm 7457">
                  <a:extLst>
                    <a:ext uri="{FF2B5EF4-FFF2-40B4-BE49-F238E27FC236}">
                      <a16:creationId xmlns:a16="http://schemas.microsoft.com/office/drawing/2014/main" id="{48BD778F-179A-D516-3CDC-740D98620084}"/>
                    </a:ext>
                  </a:extLst>
                </p:cNvPr>
                <p:cNvSpPr/>
                <p:nvPr/>
              </p:nvSpPr>
              <p:spPr>
                <a:xfrm>
                  <a:off x="716700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59" name="Vrije vorm: vorm 7458">
                  <a:extLst>
                    <a:ext uri="{FF2B5EF4-FFF2-40B4-BE49-F238E27FC236}">
                      <a16:creationId xmlns:a16="http://schemas.microsoft.com/office/drawing/2014/main" id="{4B035F96-E19B-A40D-1B35-5A5BCE43C631}"/>
                    </a:ext>
                  </a:extLst>
                </p:cNvPr>
                <p:cNvSpPr/>
                <p:nvPr/>
              </p:nvSpPr>
              <p:spPr>
                <a:xfrm>
                  <a:off x="722039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0" name="Vrije vorm: vorm 7459">
                  <a:extLst>
                    <a:ext uri="{FF2B5EF4-FFF2-40B4-BE49-F238E27FC236}">
                      <a16:creationId xmlns:a16="http://schemas.microsoft.com/office/drawing/2014/main" id="{1C0DE639-AB20-F235-61F0-012CC150AB7B}"/>
                    </a:ext>
                  </a:extLst>
                </p:cNvPr>
                <p:cNvSpPr/>
                <p:nvPr/>
              </p:nvSpPr>
              <p:spPr>
                <a:xfrm>
                  <a:off x="727378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1" name="Vrije vorm: vorm 7460">
                  <a:extLst>
                    <a:ext uri="{FF2B5EF4-FFF2-40B4-BE49-F238E27FC236}">
                      <a16:creationId xmlns:a16="http://schemas.microsoft.com/office/drawing/2014/main" id="{381A872B-452A-65FE-4DD3-EAA647E27EFA}"/>
                    </a:ext>
                  </a:extLst>
                </p:cNvPr>
                <p:cNvSpPr/>
                <p:nvPr/>
              </p:nvSpPr>
              <p:spPr>
                <a:xfrm>
                  <a:off x="732717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2" name="Vrije vorm: vorm 7461">
                  <a:extLst>
                    <a:ext uri="{FF2B5EF4-FFF2-40B4-BE49-F238E27FC236}">
                      <a16:creationId xmlns:a16="http://schemas.microsoft.com/office/drawing/2014/main" id="{2496A04C-6231-454D-7E3D-55618B8EC9B6}"/>
                    </a:ext>
                  </a:extLst>
                </p:cNvPr>
                <p:cNvSpPr/>
                <p:nvPr/>
              </p:nvSpPr>
              <p:spPr>
                <a:xfrm>
                  <a:off x="738056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3" name="Vrije vorm: vorm 7462">
                  <a:extLst>
                    <a:ext uri="{FF2B5EF4-FFF2-40B4-BE49-F238E27FC236}">
                      <a16:creationId xmlns:a16="http://schemas.microsoft.com/office/drawing/2014/main" id="{56E8E6B1-46D4-3FD2-5142-A9F52D77E562}"/>
                    </a:ext>
                  </a:extLst>
                </p:cNvPr>
                <p:cNvSpPr/>
                <p:nvPr/>
              </p:nvSpPr>
              <p:spPr>
                <a:xfrm>
                  <a:off x="743395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4" name="Vrije vorm: vorm 7463">
                  <a:extLst>
                    <a:ext uri="{FF2B5EF4-FFF2-40B4-BE49-F238E27FC236}">
                      <a16:creationId xmlns:a16="http://schemas.microsoft.com/office/drawing/2014/main" id="{AF93557B-8493-62F3-5DE2-2277B9512D8E}"/>
                    </a:ext>
                  </a:extLst>
                </p:cNvPr>
                <p:cNvSpPr/>
                <p:nvPr/>
              </p:nvSpPr>
              <p:spPr>
                <a:xfrm>
                  <a:off x="748751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5" name="Vrije vorm: vorm 7464">
                  <a:extLst>
                    <a:ext uri="{FF2B5EF4-FFF2-40B4-BE49-F238E27FC236}">
                      <a16:creationId xmlns:a16="http://schemas.microsoft.com/office/drawing/2014/main" id="{3E2CAAA0-BB86-AA6C-8706-D3ED5D13E7CD}"/>
                    </a:ext>
                  </a:extLst>
                </p:cNvPr>
                <p:cNvSpPr/>
                <p:nvPr/>
              </p:nvSpPr>
              <p:spPr>
                <a:xfrm>
                  <a:off x="754090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6" name="Vrije vorm: vorm 7465">
                  <a:extLst>
                    <a:ext uri="{FF2B5EF4-FFF2-40B4-BE49-F238E27FC236}">
                      <a16:creationId xmlns:a16="http://schemas.microsoft.com/office/drawing/2014/main" id="{7F3CE058-7676-F5B5-BAD8-79DA36BECF20}"/>
                    </a:ext>
                  </a:extLst>
                </p:cNvPr>
                <p:cNvSpPr/>
                <p:nvPr/>
              </p:nvSpPr>
              <p:spPr>
                <a:xfrm>
                  <a:off x="759429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7" name="Vrije vorm: vorm 7466">
                  <a:extLst>
                    <a:ext uri="{FF2B5EF4-FFF2-40B4-BE49-F238E27FC236}">
                      <a16:creationId xmlns:a16="http://schemas.microsoft.com/office/drawing/2014/main" id="{5DBBFD1E-8A45-9162-AE87-4A809E7DDEDE}"/>
                    </a:ext>
                  </a:extLst>
                </p:cNvPr>
                <p:cNvSpPr/>
                <p:nvPr/>
              </p:nvSpPr>
              <p:spPr>
                <a:xfrm>
                  <a:off x="764768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8" name="Vrije vorm: vorm 7467">
                  <a:extLst>
                    <a:ext uri="{FF2B5EF4-FFF2-40B4-BE49-F238E27FC236}">
                      <a16:creationId xmlns:a16="http://schemas.microsoft.com/office/drawing/2014/main" id="{4BA6E6F5-4847-24B0-2452-993365B08C23}"/>
                    </a:ext>
                  </a:extLst>
                </p:cNvPr>
                <p:cNvSpPr/>
                <p:nvPr/>
              </p:nvSpPr>
              <p:spPr>
                <a:xfrm>
                  <a:off x="770107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69" name="Vrije vorm: vorm 7468">
                  <a:extLst>
                    <a:ext uri="{FF2B5EF4-FFF2-40B4-BE49-F238E27FC236}">
                      <a16:creationId xmlns:a16="http://schemas.microsoft.com/office/drawing/2014/main" id="{D50DF913-C6D8-14A1-6DE2-779640514603}"/>
                    </a:ext>
                  </a:extLst>
                </p:cNvPr>
                <p:cNvSpPr/>
                <p:nvPr/>
              </p:nvSpPr>
              <p:spPr>
                <a:xfrm>
                  <a:off x="775446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0" name="Vrije vorm: vorm 7469">
                  <a:extLst>
                    <a:ext uri="{FF2B5EF4-FFF2-40B4-BE49-F238E27FC236}">
                      <a16:creationId xmlns:a16="http://schemas.microsoft.com/office/drawing/2014/main" id="{756685CB-153F-6BF5-303F-DA8FA22CF783}"/>
                    </a:ext>
                  </a:extLst>
                </p:cNvPr>
                <p:cNvSpPr/>
                <p:nvPr/>
              </p:nvSpPr>
              <p:spPr>
                <a:xfrm>
                  <a:off x="780803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1" name="Vrije vorm: vorm 7470">
                  <a:extLst>
                    <a:ext uri="{FF2B5EF4-FFF2-40B4-BE49-F238E27FC236}">
                      <a16:creationId xmlns:a16="http://schemas.microsoft.com/office/drawing/2014/main" id="{2ADB1247-A952-1635-06EA-3A21C4A65BE4}"/>
                    </a:ext>
                  </a:extLst>
                </p:cNvPr>
                <p:cNvSpPr/>
                <p:nvPr/>
              </p:nvSpPr>
              <p:spPr>
                <a:xfrm>
                  <a:off x="786124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2" name="Vrije vorm: vorm 7471">
                  <a:extLst>
                    <a:ext uri="{FF2B5EF4-FFF2-40B4-BE49-F238E27FC236}">
                      <a16:creationId xmlns:a16="http://schemas.microsoft.com/office/drawing/2014/main" id="{F1970510-67E7-E36C-C4E0-76243F61E6E1}"/>
                    </a:ext>
                  </a:extLst>
                </p:cNvPr>
                <p:cNvSpPr/>
                <p:nvPr/>
              </p:nvSpPr>
              <p:spPr>
                <a:xfrm>
                  <a:off x="791480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3" name="Vrije vorm: vorm 7472">
                  <a:extLst>
                    <a:ext uri="{FF2B5EF4-FFF2-40B4-BE49-F238E27FC236}">
                      <a16:creationId xmlns:a16="http://schemas.microsoft.com/office/drawing/2014/main" id="{D5DC3985-F336-9760-036A-166122DF992D}"/>
                    </a:ext>
                  </a:extLst>
                </p:cNvPr>
                <p:cNvSpPr/>
                <p:nvPr/>
              </p:nvSpPr>
              <p:spPr>
                <a:xfrm>
                  <a:off x="796819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4" name="Vrije vorm: vorm 7473">
                  <a:extLst>
                    <a:ext uri="{FF2B5EF4-FFF2-40B4-BE49-F238E27FC236}">
                      <a16:creationId xmlns:a16="http://schemas.microsoft.com/office/drawing/2014/main" id="{495DA701-6832-D485-5C33-33D3850B0C30}"/>
                    </a:ext>
                  </a:extLst>
                </p:cNvPr>
                <p:cNvSpPr/>
                <p:nvPr/>
              </p:nvSpPr>
              <p:spPr>
                <a:xfrm>
                  <a:off x="802158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7475" name="Vrije vorm: vorm 7474">
                  <a:extLst>
                    <a:ext uri="{FF2B5EF4-FFF2-40B4-BE49-F238E27FC236}">
                      <a16:creationId xmlns:a16="http://schemas.microsoft.com/office/drawing/2014/main" id="{E83CF8E7-5E54-7A99-3BD6-6FF36AB26B29}"/>
                    </a:ext>
                  </a:extLst>
                </p:cNvPr>
                <p:cNvSpPr/>
                <p:nvPr/>
              </p:nvSpPr>
              <p:spPr>
                <a:xfrm>
                  <a:off x="807497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6" name="Vrije vorm: vorm 9535">
                  <a:extLst>
                    <a:ext uri="{FF2B5EF4-FFF2-40B4-BE49-F238E27FC236}">
                      <a16:creationId xmlns:a16="http://schemas.microsoft.com/office/drawing/2014/main" id="{024CB1A2-E521-A207-CB8F-76FCF7EF7E68}"/>
                    </a:ext>
                  </a:extLst>
                </p:cNvPr>
                <p:cNvSpPr/>
                <p:nvPr/>
              </p:nvSpPr>
              <p:spPr>
                <a:xfrm>
                  <a:off x="812836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7" name="Vrije vorm: vorm 9536">
                  <a:extLst>
                    <a:ext uri="{FF2B5EF4-FFF2-40B4-BE49-F238E27FC236}">
                      <a16:creationId xmlns:a16="http://schemas.microsoft.com/office/drawing/2014/main" id="{B88B3785-B2E8-6723-953D-8550882CAB01}"/>
                    </a:ext>
                  </a:extLst>
                </p:cNvPr>
                <p:cNvSpPr/>
                <p:nvPr/>
              </p:nvSpPr>
              <p:spPr>
                <a:xfrm>
                  <a:off x="818175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8" name="Vrije vorm: vorm 9537">
                  <a:extLst>
                    <a:ext uri="{FF2B5EF4-FFF2-40B4-BE49-F238E27FC236}">
                      <a16:creationId xmlns:a16="http://schemas.microsoft.com/office/drawing/2014/main" id="{47EA7FC7-74B5-1077-EC95-C771D8F8A52E}"/>
                    </a:ext>
                  </a:extLst>
                </p:cNvPr>
                <p:cNvSpPr/>
                <p:nvPr/>
              </p:nvSpPr>
              <p:spPr>
                <a:xfrm>
                  <a:off x="823514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39" name="Vrije vorm: vorm 9538">
                  <a:extLst>
                    <a:ext uri="{FF2B5EF4-FFF2-40B4-BE49-F238E27FC236}">
                      <a16:creationId xmlns:a16="http://schemas.microsoft.com/office/drawing/2014/main" id="{4C288FB5-BEB8-6B25-E7BD-6AB22F23450D}"/>
                    </a:ext>
                  </a:extLst>
                </p:cNvPr>
                <p:cNvSpPr/>
                <p:nvPr/>
              </p:nvSpPr>
              <p:spPr>
                <a:xfrm>
                  <a:off x="828870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0" name="Vrije vorm: vorm 9539">
                  <a:extLst>
                    <a:ext uri="{FF2B5EF4-FFF2-40B4-BE49-F238E27FC236}">
                      <a16:creationId xmlns:a16="http://schemas.microsoft.com/office/drawing/2014/main" id="{55D43BD1-40D1-1D8D-8C06-B2C0CB6257BD}"/>
                    </a:ext>
                  </a:extLst>
                </p:cNvPr>
                <p:cNvSpPr/>
                <p:nvPr/>
              </p:nvSpPr>
              <p:spPr>
                <a:xfrm>
                  <a:off x="8342098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1" name="Vrije vorm: vorm 9540">
                  <a:extLst>
                    <a:ext uri="{FF2B5EF4-FFF2-40B4-BE49-F238E27FC236}">
                      <a16:creationId xmlns:a16="http://schemas.microsoft.com/office/drawing/2014/main" id="{091D7C7D-6DD0-D7D1-E742-E86768EB5773}"/>
                    </a:ext>
                  </a:extLst>
                </p:cNvPr>
                <p:cNvSpPr/>
                <p:nvPr/>
              </p:nvSpPr>
              <p:spPr>
                <a:xfrm>
                  <a:off x="839548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2" name="Vrije vorm: vorm 9541">
                  <a:extLst>
                    <a:ext uri="{FF2B5EF4-FFF2-40B4-BE49-F238E27FC236}">
                      <a16:creationId xmlns:a16="http://schemas.microsoft.com/office/drawing/2014/main" id="{405A389C-798F-7E2A-50BC-BB0E083C4D96}"/>
                    </a:ext>
                  </a:extLst>
                </p:cNvPr>
                <p:cNvSpPr/>
                <p:nvPr/>
              </p:nvSpPr>
              <p:spPr>
                <a:xfrm>
                  <a:off x="844887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3" name="Vrije vorm: vorm 9542">
                  <a:extLst>
                    <a:ext uri="{FF2B5EF4-FFF2-40B4-BE49-F238E27FC236}">
                      <a16:creationId xmlns:a16="http://schemas.microsoft.com/office/drawing/2014/main" id="{D14D881E-4853-FC87-D67B-67157824CF96}"/>
                    </a:ext>
                  </a:extLst>
                </p:cNvPr>
                <p:cNvSpPr/>
                <p:nvPr/>
              </p:nvSpPr>
              <p:spPr>
                <a:xfrm>
                  <a:off x="850226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4" name="Vrije vorm: vorm 9543">
                  <a:extLst>
                    <a:ext uri="{FF2B5EF4-FFF2-40B4-BE49-F238E27FC236}">
                      <a16:creationId xmlns:a16="http://schemas.microsoft.com/office/drawing/2014/main" id="{E673E727-4F68-7279-4201-C5549435C971}"/>
                    </a:ext>
                  </a:extLst>
                </p:cNvPr>
                <p:cNvSpPr/>
                <p:nvPr/>
              </p:nvSpPr>
              <p:spPr>
                <a:xfrm>
                  <a:off x="855565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5" name="Vrije vorm: vorm 9544">
                  <a:extLst>
                    <a:ext uri="{FF2B5EF4-FFF2-40B4-BE49-F238E27FC236}">
                      <a16:creationId xmlns:a16="http://schemas.microsoft.com/office/drawing/2014/main" id="{E3526BB9-7EFA-D2AF-7D3A-56F2F3A6F735}"/>
                    </a:ext>
                  </a:extLst>
                </p:cNvPr>
                <p:cNvSpPr/>
                <p:nvPr/>
              </p:nvSpPr>
              <p:spPr>
                <a:xfrm>
                  <a:off x="860904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6" name="Vrije vorm: vorm 9545">
                  <a:extLst>
                    <a:ext uri="{FF2B5EF4-FFF2-40B4-BE49-F238E27FC236}">
                      <a16:creationId xmlns:a16="http://schemas.microsoft.com/office/drawing/2014/main" id="{EF084EED-6954-1741-07C4-15692C02C145}"/>
                    </a:ext>
                  </a:extLst>
                </p:cNvPr>
                <p:cNvSpPr/>
                <p:nvPr/>
              </p:nvSpPr>
              <p:spPr>
                <a:xfrm>
                  <a:off x="866261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7" name="Vrije vorm: vorm 9546">
                  <a:extLst>
                    <a:ext uri="{FF2B5EF4-FFF2-40B4-BE49-F238E27FC236}">
                      <a16:creationId xmlns:a16="http://schemas.microsoft.com/office/drawing/2014/main" id="{72F82530-6C35-0F68-715C-137DEB6868CD}"/>
                    </a:ext>
                  </a:extLst>
                </p:cNvPr>
                <p:cNvSpPr/>
                <p:nvPr/>
              </p:nvSpPr>
              <p:spPr>
                <a:xfrm>
                  <a:off x="871599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8" name="Vrije vorm: vorm 9547">
                  <a:extLst>
                    <a:ext uri="{FF2B5EF4-FFF2-40B4-BE49-F238E27FC236}">
                      <a16:creationId xmlns:a16="http://schemas.microsoft.com/office/drawing/2014/main" id="{4933C3BB-FB3D-2EA4-D562-6B895ED184F0}"/>
                    </a:ext>
                  </a:extLst>
                </p:cNvPr>
                <p:cNvSpPr/>
                <p:nvPr/>
              </p:nvSpPr>
              <p:spPr>
                <a:xfrm>
                  <a:off x="876938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49" name="Vrije vorm: vorm 9548">
                  <a:extLst>
                    <a:ext uri="{FF2B5EF4-FFF2-40B4-BE49-F238E27FC236}">
                      <a16:creationId xmlns:a16="http://schemas.microsoft.com/office/drawing/2014/main" id="{2242BA68-84BB-EF2A-55E6-C832FE7CEB79}"/>
                    </a:ext>
                  </a:extLst>
                </p:cNvPr>
                <p:cNvSpPr/>
                <p:nvPr/>
              </p:nvSpPr>
              <p:spPr>
                <a:xfrm>
                  <a:off x="882277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0" name="Vrije vorm: vorm 9549">
                  <a:extLst>
                    <a:ext uri="{FF2B5EF4-FFF2-40B4-BE49-F238E27FC236}">
                      <a16:creationId xmlns:a16="http://schemas.microsoft.com/office/drawing/2014/main" id="{D67D83D0-B158-937D-4376-319E8390887D}"/>
                    </a:ext>
                  </a:extLst>
                </p:cNvPr>
                <p:cNvSpPr/>
                <p:nvPr/>
              </p:nvSpPr>
              <p:spPr>
                <a:xfrm>
                  <a:off x="887616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1" name="Vrije vorm: vorm 9550">
                  <a:extLst>
                    <a:ext uri="{FF2B5EF4-FFF2-40B4-BE49-F238E27FC236}">
                      <a16:creationId xmlns:a16="http://schemas.microsoft.com/office/drawing/2014/main" id="{575BD49F-9125-9323-1A9F-774A222A3E22}"/>
                    </a:ext>
                  </a:extLst>
                </p:cNvPr>
                <p:cNvSpPr/>
                <p:nvPr/>
              </p:nvSpPr>
              <p:spPr>
                <a:xfrm>
                  <a:off x="892955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2" name="Vrije vorm: vorm 9551">
                  <a:extLst>
                    <a:ext uri="{FF2B5EF4-FFF2-40B4-BE49-F238E27FC236}">
                      <a16:creationId xmlns:a16="http://schemas.microsoft.com/office/drawing/2014/main" id="{D1DFE87A-C27B-4058-C777-ED4C200C9959}"/>
                    </a:ext>
                  </a:extLst>
                </p:cNvPr>
                <p:cNvSpPr/>
                <p:nvPr/>
              </p:nvSpPr>
              <p:spPr>
                <a:xfrm>
                  <a:off x="898312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3" name="Vrije vorm: vorm 9552">
                  <a:extLst>
                    <a:ext uri="{FF2B5EF4-FFF2-40B4-BE49-F238E27FC236}">
                      <a16:creationId xmlns:a16="http://schemas.microsoft.com/office/drawing/2014/main" id="{F0741810-040F-CEDD-F2DA-39536C2235F6}"/>
                    </a:ext>
                  </a:extLst>
                </p:cNvPr>
                <p:cNvSpPr/>
                <p:nvPr/>
              </p:nvSpPr>
              <p:spPr>
                <a:xfrm>
                  <a:off x="903651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4" name="Vrije vorm: vorm 9553">
                  <a:extLst>
                    <a:ext uri="{FF2B5EF4-FFF2-40B4-BE49-F238E27FC236}">
                      <a16:creationId xmlns:a16="http://schemas.microsoft.com/office/drawing/2014/main" id="{9973F8BA-8A36-7F24-4364-F2D6E19A145B}"/>
                    </a:ext>
                  </a:extLst>
                </p:cNvPr>
                <p:cNvSpPr/>
                <p:nvPr/>
              </p:nvSpPr>
              <p:spPr>
                <a:xfrm>
                  <a:off x="908990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5" name="Vrije vorm: vorm 9554">
                  <a:extLst>
                    <a:ext uri="{FF2B5EF4-FFF2-40B4-BE49-F238E27FC236}">
                      <a16:creationId xmlns:a16="http://schemas.microsoft.com/office/drawing/2014/main" id="{94613C9F-AF1F-F042-5A0C-16C1F69E3C2C}"/>
                    </a:ext>
                  </a:extLst>
                </p:cNvPr>
                <p:cNvSpPr/>
                <p:nvPr/>
              </p:nvSpPr>
              <p:spPr>
                <a:xfrm>
                  <a:off x="914329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6" name="Vrije vorm: vorm 9555">
                  <a:extLst>
                    <a:ext uri="{FF2B5EF4-FFF2-40B4-BE49-F238E27FC236}">
                      <a16:creationId xmlns:a16="http://schemas.microsoft.com/office/drawing/2014/main" id="{A5D3CC23-D100-F121-70B7-80B216752897}"/>
                    </a:ext>
                  </a:extLst>
                </p:cNvPr>
                <p:cNvSpPr/>
                <p:nvPr/>
              </p:nvSpPr>
              <p:spPr>
                <a:xfrm>
                  <a:off x="9196679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7" name="Vrije vorm: vorm 9556">
                  <a:extLst>
                    <a:ext uri="{FF2B5EF4-FFF2-40B4-BE49-F238E27FC236}">
                      <a16:creationId xmlns:a16="http://schemas.microsoft.com/office/drawing/2014/main" id="{DD22EC9C-D154-1FB6-7FA7-ADC4C25DC9A1}"/>
                    </a:ext>
                  </a:extLst>
                </p:cNvPr>
                <p:cNvSpPr/>
                <p:nvPr/>
              </p:nvSpPr>
              <p:spPr>
                <a:xfrm>
                  <a:off x="925006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8" name="Vrije vorm: vorm 9557">
                  <a:extLst>
                    <a:ext uri="{FF2B5EF4-FFF2-40B4-BE49-F238E27FC236}">
                      <a16:creationId xmlns:a16="http://schemas.microsoft.com/office/drawing/2014/main" id="{4352A55B-9870-2B36-AD02-7A6872DEF128}"/>
                    </a:ext>
                  </a:extLst>
                </p:cNvPr>
                <p:cNvSpPr/>
                <p:nvPr/>
              </p:nvSpPr>
              <p:spPr>
                <a:xfrm>
                  <a:off x="930345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59" name="Vrije vorm: vorm 9558">
                  <a:extLst>
                    <a:ext uri="{FF2B5EF4-FFF2-40B4-BE49-F238E27FC236}">
                      <a16:creationId xmlns:a16="http://schemas.microsoft.com/office/drawing/2014/main" id="{E2ECD3C4-2C74-8BCE-273F-A24C5D73E2F5}"/>
                    </a:ext>
                  </a:extLst>
                </p:cNvPr>
                <p:cNvSpPr/>
                <p:nvPr/>
              </p:nvSpPr>
              <p:spPr>
                <a:xfrm>
                  <a:off x="935702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0" name="Vrije vorm: vorm 9559">
                  <a:extLst>
                    <a:ext uri="{FF2B5EF4-FFF2-40B4-BE49-F238E27FC236}">
                      <a16:creationId xmlns:a16="http://schemas.microsoft.com/office/drawing/2014/main" id="{5F970BE6-1FAD-DF10-5BFC-4A609344B604}"/>
                    </a:ext>
                  </a:extLst>
                </p:cNvPr>
                <p:cNvSpPr/>
                <p:nvPr/>
              </p:nvSpPr>
              <p:spPr>
                <a:xfrm>
                  <a:off x="941041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1" name="Vrije vorm: vorm 9560">
                  <a:extLst>
                    <a:ext uri="{FF2B5EF4-FFF2-40B4-BE49-F238E27FC236}">
                      <a16:creationId xmlns:a16="http://schemas.microsoft.com/office/drawing/2014/main" id="{E6A5E339-54B8-52EA-6788-47332A318478}"/>
                    </a:ext>
                  </a:extLst>
                </p:cNvPr>
                <p:cNvSpPr/>
                <p:nvPr/>
              </p:nvSpPr>
              <p:spPr>
                <a:xfrm>
                  <a:off x="946380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2" name="Vrije vorm: vorm 9561">
                  <a:extLst>
                    <a:ext uri="{FF2B5EF4-FFF2-40B4-BE49-F238E27FC236}">
                      <a16:creationId xmlns:a16="http://schemas.microsoft.com/office/drawing/2014/main" id="{80D5A7E0-5924-6F63-9912-B5F9C686A4CE}"/>
                    </a:ext>
                  </a:extLst>
                </p:cNvPr>
                <p:cNvSpPr/>
                <p:nvPr/>
              </p:nvSpPr>
              <p:spPr>
                <a:xfrm>
                  <a:off x="951719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3" name="Vrije vorm: vorm 9562">
                  <a:extLst>
                    <a:ext uri="{FF2B5EF4-FFF2-40B4-BE49-F238E27FC236}">
                      <a16:creationId xmlns:a16="http://schemas.microsoft.com/office/drawing/2014/main" id="{A430B906-0B47-AE75-A984-C9CB860B1F3C}"/>
                    </a:ext>
                  </a:extLst>
                </p:cNvPr>
                <p:cNvSpPr/>
                <p:nvPr/>
              </p:nvSpPr>
              <p:spPr>
                <a:xfrm>
                  <a:off x="957058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4" name="Vrije vorm: vorm 9563">
                  <a:extLst>
                    <a:ext uri="{FF2B5EF4-FFF2-40B4-BE49-F238E27FC236}">
                      <a16:creationId xmlns:a16="http://schemas.microsoft.com/office/drawing/2014/main" id="{74293A70-1BB2-BE79-4901-141795ADB943}"/>
                    </a:ext>
                  </a:extLst>
                </p:cNvPr>
                <p:cNvSpPr/>
                <p:nvPr/>
              </p:nvSpPr>
              <p:spPr>
                <a:xfrm>
                  <a:off x="962396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5" name="Vrije vorm: vorm 9564">
                  <a:extLst>
                    <a:ext uri="{FF2B5EF4-FFF2-40B4-BE49-F238E27FC236}">
                      <a16:creationId xmlns:a16="http://schemas.microsoft.com/office/drawing/2014/main" id="{5FA6A6EA-880F-A239-5C34-77D928F9C4D4}"/>
                    </a:ext>
                  </a:extLst>
                </p:cNvPr>
                <p:cNvSpPr/>
                <p:nvPr/>
              </p:nvSpPr>
              <p:spPr>
                <a:xfrm>
                  <a:off x="967735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6" name="Vrije vorm: vorm 9565">
                  <a:extLst>
                    <a:ext uri="{FF2B5EF4-FFF2-40B4-BE49-F238E27FC236}">
                      <a16:creationId xmlns:a16="http://schemas.microsoft.com/office/drawing/2014/main" id="{4EA38EEE-BA96-1545-6225-B6405A6B39F7}"/>
                    </a:ext>
                  </a:extLst>
                </p:cNvPr>
                <p:cNvSpPr/>
                <p:nvPr/>
              </p:nvSpPr>
              <p:spPr>
                <a:xfrm>
                  <a:off x="973092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7" name="Vrije vorm: vorm 9566">
                  <a:extLst>
                    <a:ext uri="{FF2B5EF4-FFF2-40B4-BE49-F238E27FC236}">
                      <a16:creationId xmlns:a16="http://schemas.microsoft.com/office/drawing/2014/main" id="{289357BF-3F88-241E-90B1-0196FC7F6A88}"/>
                    </a:ext>
                  </a:extLst>
                </p:cNvPr>
                <p:cNvSpPr/>
                <p:nvPr/>
              </p:nvSpPr>
              <p:spPr>
                <a:xfrm>
                  <a:off x="978431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8" name="Vrije vorm: vorm 9567">
                  <a:extLst>
                    <a:ext uri="{FF2B5EF4-FFF2-40B4-BE49-F238E27FC236}">
                      <a16:creationId xmlns:a16="http://schemas.microsoft.com/office/drawing/2014/main" id="{03CBA117-B25A-1868-6D45-82C2A28D6511}"/>
                    </a:ext>
                  </a:extLst>
                </p:cNvPr>
                <p:cNvSpPr/>
                <p:nvPr/>
              </p:nvSpPr>
              <p:spPr>
                <a:xfrm>
                  <a:off x="9837703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69" name="Vrije vorm: vorm 9568">
                  <a:extLst>
                    <a:ext uri="{FF2B5EF4-FFF2-40B4-BE49-F238E27FC236}">
                      <a16:creationId xmlns:a16="http://schemas.microsoft.com/office/drawing/2014/main" id="{B6D50F4B-FD17-4862-ECB9-740E628A9803}"/>
                    </a:ext>
                  </a:extLst>
                </p:cNvPr>
                <p:cNvSpPr/>
                <p:nvPr/>
              </p:nvSpPr>
              <p:spPr>
                <a:xfrm>
                  <a:off x="989109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0" name="Vrije vorm: vorm 9569">
                  <a:extLst>
                    <a:ext uri="{FF2B5EF4-FFF2-40B4-BE49-F238E27FC236}">
                      <a16:creationId xmlns:a16="http://schemas.microsoft.com/office/drawing/2014/main" id="{50806366-2B14-7D1F-D916-D48EE3A79913}"/>
                    </a:ext>
                  </a:extLst>
                </p:cNvPr>
                <p:cNvSpPr/>
                <p:nvPr/>
              </p:nvSpPr>
              <p:spPr>
                <a:xfrm>
                  <a:off x="994448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1" name="Vrije vorm: vorm 9570">
                  <a:extLst>
                    <a:ext uri="{FF2B5EF4-FFF2-40B4-BE49-F238E27FC236}">
                      <a16:creationId xmlns:a16="http://schemas.microsoft.com/office/drawing/2014/main" id="{B667685A-C5DD-7DA0-407D-6C2B6B7F39AD}"/>
                    </a:ext>
                  </a:extLst>
                </p:cNvPr>
                <p:cNvSpPr/>
                <p:nvPr/>
              </p:nvSpPr>
              <p:spPr>
                <a:xfrm>
                  <a:off x="999787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572" name="Graphic 5">
                <a:extLst>
                  <a:ext uri="{FF2B5EF4-FFF2-40B4-BE49-F238E27FC236}">
                    <a16:creationId xmlns:a16="http://schemas.microsoft.com/office/drawing/2014/main" id="{11F35050-8F38-1D1C-1FEA-A531016D2267}"/>
                  </a:ext>
                </a:extLst>
              </p:cNvPr>
              <p:cNvGrpSpPr/>
              <p:nvPr/>
            </p:nvGrpSpPr>
            <p:grpSpPr>
              <a:xfrm>
                <a:off x="6899882" y="4456938"/>
                <a:ext cx="3133462" cy="35474"/>
                <a:chOff x="6899882" y="4456938"/>
                <a:chExt cx="3133462" cy="35474"/>
              </a:xfrm>
              <a:solidFill>
                <a:srgbClr val="A3A3B5"/>
              </a:solidFill>
            </p:grpSpPr>
            <p:sp>
              <p:nvSpPr>
                <p:cNvPr id="9573" name="Vrije vorm: vorm 9572">
                  <a:extLst>
                    <a:ext uri="{FF2B5EF4-FFF2-40B4-BE49-F238E27FC236}">
                      <a16:creationId xmlns:a16="http://schemas.microsoft.com/office/drawing/2014/main" id="{3AE0D3A7-EA78-4A5C-C2C1-23337A0B852A}"/>
                    </a:ext>
                  </a:extLst>
                </p:cNvPr>
                <p:cNvSpPr/>
                <p:nvPr/>
              </p:nvSpPr>
              <p:spPr>
                <a:xfrm>
                  <a:off x="689988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4" name="Vrije vorm: vorm 9573">
                  <a:extLst>
                    <a:ext uri="{FF2B5EF4-FFF2-40B4-BE49-F238E27FC236}">
                      <a16:creationId xmlns:a16="http://schemas.microsoft.com/office/drawing/2014/main" id="{CA6A4271-EBC4-5A45-DB6A-E049AAB67C89}"/>
                    </a:ext>
                  </a:extLst>
                </p:cNvPr>
                <p:cNvSpPr/>
                <p:nvPr/>
              </p:nvSpPr>
              <p:spPr>
                <a:xfrm>
                  <a:off x="695327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5" name="Vrije vorm: vorm 9574">
                  <a:extLst>
                    <a:ext uri="{FF2B5EF4-FFF2-40B4-BE49-F238E27FC236}">
                      <a16:creationId xmlns:a16="http://schemas.microsoft.com/office/drawing/2014/main" id="{91DA731A-4959-87F6-78EF-433FD40DDD81}"/>
                    </a:ext>
                  </a:extLst>
                </p:cNvPr>
                <p:cNvSpPr/>
                <p:nvPr/>
              </p:nvSpPr>
              <p:spPr>
                <a:xfrm>
                  <a:off x="700666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6" name="Vrije vorm: vorm 9575">
                  <a:extLst>
                    <a:ext uri="{FF2B5EF4-FFF2-40B4-BE49-F238E27FC236}">
                      <a16:creationId xmlns:a16="http://schemas.microsoft.com/office/drawing/2014/main" id="{99BF55ED-D8BA-0F1D-F107-F17F136DD276}"/>
                    </a:ext>
                  </a:extLst>
                </p:cNvPr>
                <p:cNvSpPr/>
                <p:nvPr/>
              </p:nvSpPr>
              <p:spPr>
                <a:xfrm>
                  <a:off x="706005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7" name="Vrije vorm: vorm 9576">
                  <a:extLst>
                    <a:ext uri="{FF2B5EF4-FFF2-40B4-BE49-F238E27FC236}">
                      <a16:creationId xmlns:a16="http://schemas.microsoft.com/office/drawing/2014/main" id="{FE74709A-E811-082B-C5AB-E1060CA894A7}"/>
                    </a:ext>
                  </a:extLst>
                </p:cNvPr>
                <p:cNvSpPr/>
                <p:nvPr/>
              </p:nvSpPr>
              <p:spPr>
                <a:xfrm>
                  <a:off x="711343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8" name="Vrije vorm: vorm 9577">
                  <a:extLst>
                    <a:ext uri="{FF2B5EF4-FFF2-40B4-BE49-F238E27FC236}">
                      <a16:creationId xmlns:a16="http://schemas.microsoft.com/office/drawing/2014/main" id="{BCF2649C-81BE-DC09-C472-FB708F853D08}"/>
                    </a:ext>
                  </a:extLst>
                </p:cNvPr>
                <p:cNvSpPr/>
                <p:nvPr/>
              </p:nvSpPr>
              <p:spPr>
                <a:xfrm>
                  <a:off x="716700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79" name="Vrije vorm: vorm 9578">
                  <a:extLst>
                    <a:ext uri="{FF2B5EF4-FFF2-40B4-BE49-F238E27FC236}">
                      <a16:creationId xmlns:a16="http://schemas.microsoft.com/office/drawing/2014/main" id="{AB8F9062-07CC-91AF-7517-33CD469E55E4}"/>
                    </a:ext>
                  </a:extLst>
                </p:cNvPr>
                <p:cNvSpPr/>
                <p:nvPr/>
              </p:nvSpPr>
              <p:spPr>
                <a:xfrm>
                  <a:off x="722039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0" name="Vrije vorm: vorm 9579">
                  <a:extLst>
                    <a:ext uri="{FF2B5EF4-FFF2-40B4-BE49-F238E27FC236}">
                      <a16:creationId xmlns:a16="http://schemas.microsoft.com/office/drawing/2014/main" id="{D7A102E0-8C81-DF82-9EBB-465CCE7E6A1D}"/>
                    </a:ext>
                  </a:extLst>
                </p:cNvPr>
                <p:cNvSpPr/>
                <p:nvPr/>
              </p:nvSpPr>
              <p:spPr>
                <a:xfrm>
                  <a:off x="727378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1" name="Vrije vorm: vorm 9580">
                  <a:extLst>
                    <a:ext uri="{FF2B5EF4-FFF2-40B4-BE49-F238E27FC236}">
                      <a16:creationId xmlns:a16="http://schemas.microsoft.com/office/drawing/2014/main" id="{16CA17DD-3E47-01E6-4D33-7AAA6ACD19C4}"/>
                    </a:ext>
                  </a:extLst>
                </p:cNvPr>
                <p:cNvSpPr/>
                <p:nvPr/>
              </p:nvSpPr>
              <p:spPr>
                <a:xfrm>
                  <a:off x="732717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2" name="Vrije vorm: vorm 9581">
                  <a:extLst>
                    <a:ext uri="{FF2B5EF4-FFF2-40B4-BE49-F238E27FC236}">
                      <a16:creationId xmlns:a16="http://schemas.microsoft.com/office/drawing/2014/main" id="{5670B978-E230-7808-703D-376AFAFCA82C}"/>
                    </a:ext>
                  </a:extLst>
                </p:cNvPr>
                <p:cNvSpPr/>
                <p:nvPr/>
              </p:nvSpPr>
              <p:spPr>
                <a:xfrm>
                  <a:off x="738056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3" name="Vrije vorm: vorm 9582">
                  <a:extLst>
                    <a:ext uri="{FF2B5EF4-FFF2-40B4-BE49-F238E27FC236}">
                      <a16:creationId xmlns:a16="http://schemas.microsoft.com/office/drawing/2014/main" id="{4839F90D-E17C-DE9B-1B69-CE1D89F6D0E6}"/>
                    </a:ext>
                  </a:extLst>
                </p:cNvPr>
                <p:cNvSpPr/>
                <p:nvPr/>
              </p:nvSpPr>
              <p:spPr>
                <a:xfrm>
                  <a:off x="743395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4" name="Vrije vorm: vorm 9583">
                  <a:extLst>
                    <a:ext uri="{FF2B5EF4-FFF2-40B4-BE49-F238E27FC236}">
                      <a16:creationId xmlns:a16="http://schemas.microsoft.com/office/drawing/2014/main" id="{907F9CFB-E347-26AF-E07C-25B7927185DB}"/>
                    </a:ext>
                  </a:extLst>
                </p:cNvPr>
                <p:cNvSpPr/>
                <p:nvPr/>
              </p:nvSpPr>
              <p:spPr>
                <a:xfrm>
                  <a:off x="748751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5" name="Vrije vorm: vorm 9584">
                  <a:extLst>
                    <a:ext uri="{FF2B5EF4-FFF2-40B4-BE49-F238E27FC236}">
                      <a16:creationId xmlns:a16="http://schemas.microsoft.com/office/drawing/2014/main" id="{A9F290CB-856B-6EA2-9D83-41D7D893921E}"/>
                    </a:ext>
                  </a:extLst>
                </p:cNvPr>
                <p:cNvSpPr/>
                <p:nvPr/>
              </p:nvSpPr>
              <p:spPr>
                <a:xfrm>
                  <a:off x="754090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6" name="Vrije vorm: vorm 9585">
                  <a:extLst>
                    <a:ext uri="{FF2B5EF4-FFF2-40B4-BE49-F238E27FC236}">
                      <a16:creationId xmlns:a16="http://schemas.microsoft.com/office/drawing/2014/main" id="{673F1E9D-72E6-054D-D04E-A5FF6502BE77}"/>
                    </a:ext>
                  </a:extLst>
                </p:cNvPr>
                <p:cNvSpPr/>
                <p:nvPr/>
              </p:nvSpPr>
              <p:spPr>
                <a:xfrm>
                  <a:off x="759429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7" name="Vrije vorm: vorm 9586">
                  <a:extLst>
                    <a:ext uri="{FF2B5EF4-FFF2-40B4-BE49-F238E27FC236}">
                      <a16:creationId xmlns:a16="http://schemas.microsoft.com/office/drawing/2014/main" id="{501832EA-DEFE-AB9F-4457-3E8CA4000C69}"/>
                    </a:ext>
                  </a:extLst>
                </p:cNvPr>
                <p:cNvSpPr/>
                <p:nvPr/>
              </p:nvSpPr>
              <p:spPr>
                <a:xfrm>
                  <a:off x="764768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8" name="Vrije vorm: vorm 9587">
                  <a:extLst>
                    <a:ext uri="{FF2B5EF4-FFF2-40B4-BE49-F238E27FC236}">
                      <a16:creationId xmlns:a16="http://schemas.microsoft.com/office/drawing/2014/main" id="{37BCD4D0-4627-F8CD-485D-16A963CA7D1A}"/>
                    </a:ext>
                  </a:extLst>
                </p:cNvPr>
                <p:cNvSpPr/>
                <p:nvPr/>
              </p:nvSpPr>
              <p:spPr>
                <a:xfrm>
                  <a:off x="770107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89" name="Vrije vorm: vorm 9588">
                  <a:extLst>
                    <a:ext uri="{FF2B5EF4-FFF2-40B4-BE49-F238E27FC236}">
                      <a16:creationId xmlns:a16="http://schemas.microsoft.com/office/drawing/2014/main" id="{31F7EFA3-FBE5-EFF2-BF25-F82D5B95BD2F}"/>
                    </a:ext>
                  </a:extLst>
                </p:cNvPr>
                <p:cNvSpPr/>
                <p:nvPr/>
              </p:nvSpPr>
              <p:spPr>
                <a:xfrm>
                  <a:off x="775446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0" name="Vrije vorm: vorm 9589">
                  <a:extLst>
                    <a:ext uri="{FF2B5EF4-FFF2-40B4-BE49-F238E27FC236}">
                      <a16:creationId xmlns:a16="http://schemas.microsoft.com/office/drawing/2014/main" id="{35FAE9A2-B91F-A2DE-4555-6C887CF34077}"/>
                    </a:ext>
                  </a:extLst>
                </p:cNvPr>
                <p:cNvSpPr/>
                <p:nvPr/>
              </p:nvSpPr>
              <p:spPr>
                <a:xfrm>
                  <a:off x="780803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1" name="Vrije vorm: vorm 9590">
                  <a:extLst>
                    <a:ext uri="{FF2B5EF4-FFF2-40B4-BE49-F238E27FC236}">
                      <a16:creationId xmlns:a16="http://schemas.microsoft.com/office/drawing/2014/main" id="{8026C25A-0C67-F26D-4FE9-1ECFB488A903}"/>
                    </a:ext>
                  </a:extLst>
                </p:cNvPr>
                <p:cNvSpPr/>
                <p:nvPr/>
              </p:nvSpPr>
              <p:spPr>
                <a:xfrm>
                  <a:off x="786124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2" name="Vrije vorm: vorm 9591">
                  <a:extLst>
                    <a:ext uri="{FF2B5EF4-FFF2-40B4-BE49-F238E27FC236}">
                      <a16:creationId xmlns:a16="http://schemas.microsoft.com/office/drawing/2014/main" id="{A012BAF4-D397-C1B6-817C-58F04EB6607A}"/>
                    </a:ext>
                  </a:extLst>
                </p:cNvPr>
                <p:cNvSpPr/>
                <p:nvPr/>
              </p:nvSpPr>
              <p:spPr>
                <a:xfrm>
                  <a:off x="791480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3" name="Vrije vorm: vorm 9592">
                  <a:extLst>
                    <a:ext uri="{FF2B5EF4-FFF2-40B4-BE49-F238E27FC236}">
                      <a16:creationId xmlns:a16="http://schemas.microsoft.com/office/drawing/2014/main" id="{E8737399-1D04-9D34-BB00-B84E6FB004B7}"/>
                    </a:ext>
                  </a:extLst>
                </p:cNvPr>
                <p:cNvSpPr/>
                <p:nvPr/>
              </p:nvSpPr>
              <p:spPr>
                <a:xfrm>
                  <a:off x="796819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4" name="Vrije vorm: vorm 9593">
                  <a:extLst>
                    <a:ext uri="{FF2B5EF4-FFF2-40B4-BE49-F238E27FC236}">
                      <a16:creationId xmlns:a16="http://schemas.microsoft.com/office/drawing/2014/main" id="{214AF2FD-349E-7372-72B8-F9A205EED1E7}"/>
                    </a:ext>
                  </a:extLst>
                </p:cNvPr>
                <p:cNvSpPr/>
                <p:nvPr/>
              </p:nvSpPr>
              <p:spPr>
                <a:xfrm>
                  <a:off x="802158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5" name="Vrije vorm: vorm 9594">
                  <a:extLst>
                    <a:ext uri="{FF2B5EF4-FFF2-40B4-BE49-F238E27FC236}">
                      <a16:creationId xmlns:a16="http://schemas.microsoft.com/office/drawing/2014/main" id="{C9DCBC0F-995F-6CBF-77CB-9E37436FDE1B}"/>
                    </a:ext>
                  </a:extLst>
                </p:cNvPr>
                <p:cNvSpPr/>
                <p:nvPr/>
              </p:nvSpPr>
              <p:spPr>
                <a:xfrm>
                  <a:off x="807497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6" name="Vrije vorm: vorm 9595">
                  <a:extLst>
                    <a:ext uri="{FF2B5EF4-FFF2-40B4-BE49-F238E27FC236}">
                      <a16:creationId xmlns:a16="http://schemas.microsoft.com/office/drawing/2014/main" id="{9FACF80A-7E73-B824-E54F-DD28807780E9}"/>
                    </a:ext>
                  </a:extLst>
                </p:cNvPr>
                <p:cNvSpPr/>
                <p:nvPr/>
              </p:nvSpPr>
              <p:spPr>
                <a:xfrm>
                  <a:off x="812836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7" name="Vrije vorm: vorm 9596">
                  <a:extLst>
                    <a:ext uri="{FF2B5EF4-FFF2-40B4-BE49-F238E27FC236}">
                      <a16:creationId xmlns:a16="http://schemas.microsoft.com/office/drawing/2014/main" id="{362D642C-7C5A-1158-9570-6F0DA77638A6}"/>
                    </a:ext>
                  </a:extLst>
                </p:cNvPr>
                <p:cNvSpPr/>
                <p:nvPr/>
              </p:nvSpPr>
              <p:spPr>
                <a:xfrm>
                  <a:off x="818175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8" name="Vrije vorm: vorm 9597">
                  <a:extLst>
                    <a:ext uri="{FF2B5EF4-FFF2-40B4-BE49-F238E27FC236}">
                      <a16:creationId xmlns:a16="http://schemas.microsoft.com/office/drawing/2014/main" id="{5E1EF2A7-87FF-E2C0-235D-34C855855BFD}"/>
                    </a:ext>
                  </a:extLst>
                </p:cNvPr>
                <p:cNvSpPr/>
                <p:nvPr/>
              </p:nvSpPr>
              <p:spPr>
                <a:xfrm>
                  <a:off x="823514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599" name="Vrije vorm: vorm 9598">
                  <a:extLst>
                    <a:ext uri="{FF2B5EF4-FFF2-40B4-BE49-F238E27FC236}">
                      <a16:creationId xmlns:a16="http://schemas.microsoft.com/office/drawing/2014/main" id="{6D40AC31-B92A-AC84-7B15-40BF5EB48476}"/>
                    </a:ext>
                  </a:extLst>
                </p:cNvPr>
                <p:cNvSpPr/>
                <p:nvPr/>
              </p:nvSpPr>
              <p:spPr>
                <a:xfrm>
                  <a:off x="828870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0" name="Vrije vorm: vorm 9599">
                  <a:extLst>
                    <a:ext uri="{FF2B5EF4-FFF2-40B4-BE49-F238E27FC236}">
                      <a16:creationId xmlns:a16="http://schemas.microsoft.com/office/drawing/2014/main" id="{54D0B7CD-EE92-782C-CCB7-10A368BC648B}"/>
                    </a:ext>
                  </a:extLst>
                </p:cNvPr>
                <p:cNvSpPr/>
                <p:nvPr/>
              </p:nvSpPr>
              <p:spPr>
                <a:xfrm>
                  <a:off x="8342098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1" name="Vrije vorm: vorm 9600">
                  <a:extLst>
                    <a:ext uri="{FF2B5EF4-FFF2-40B4-BE49-F238E27FC236}">
                      <a16:creationId xmlns:a16="http://schemas.microsoft.com/office/drawing/2014/main" id="{F404F8B9-6990-0A85-167F-26F961C45931}"/>
                    </a:ext>
                  </a:extLst>
                </p:cNvPr>
                <p:cNvSpPr/>
                <p:nvPr/>
              </p:nvSpPr>
              <p:spPr>
                <a:xfrm>
                  <a:off x="839548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2" name="Vrije vorm: vorm 9601">
                  <a:extLst>
                    <a:ext uri="{FF2B5EF4-FFF2-40B4-BE49-F238E27FC236}">
                      <a16:creationId xmlns:a16="http://schemas.microsoft.com/office/drawing/2014/main" id="{EBF78DF0-F8FC-A926-6869-1F11979495AA}"/>
                    </a:ext>
                  </a:extLst>
                </p:cNvPr>
                <p:cNvSpPr/>
                <p:nvPr/>
              </p:nvSpPr>
              <p:spPr>
                <a:xfrm>
                  <a:off x="844887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3" name="Vrije vorm: vorm 9602">
                  <a:extLst>
                    <a:ext uri="{FF2B5EF4-FFF2-40B4-BE49-F238E27FC236}">
                      <a16:creationId xmlns:a16="http://schemas.microsoft.com/office/drawing/2014/main" id="{098DDA00-D2E0-57EC-E98D-0D2428ECBD48}"/>
                    </a:ext>
                  </a:extLst>
                </p:cNvPr>
                <p:cNvSpPr/>
                <p:nvPr/>
              </p:nvSpPr>
              <p:spPr>
                <a:xfrm>
                  <a:off x="850226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4" name="Vrije vorm: vorm 9603">
                  <a:extLst>
                    <a:ext uri="{FF2B5EF4-FFF2-40B4-BE49-F238E27FC236}">
                      <a16:creationId xmlns:a16="http://schemas.microsoft.com/office/drawing/2014/main" id="{D61D72E3-9F92-30BF-E238-240184C83E6C}"/>
                    </a:ext>
                  </a:extLst>
                </p:cNvPr>
                <p:cNvSpPr/>
                <p:nvPr/>
              </p:nvSpPr>
              <p:spPr>
                <a:xfrm>
                  <a:off x="855565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5" name="Vrije vorm: vorm 9604">
                  <a:extLst>
                    <a:ext uri="{FF2B5EF4-FFF2-40B4-BE49-F238E27FC236}">
                      <a16:creationId xmlns:a16="http://schemas.microsoft.com/office/drawing/2014/main" id="{5F9653A7-E50B-97BF-831B-E5A9E27FC91E}"/>
                    </a:ext>
                  </a:extLst>
                </p:cNvPr>
                <p:cNvSpPr/>
                <p:nvPr/>
              </p:nvSpPr>
              <p:spPr>
                <a:xfrm>
                  <a:off x="860904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6" name="Vrije vorm: vorm 9605">
                  <a:extLst>
                    <a:ext uri="{FF2B5EF4-FFF2-40B4-BE49-F238E27FC236}">
                      <a16:creationId xmlns:a16="http://schemas.microsoft.com/office/drawing/2014/main" id="{B7056EA2-F2BE-6542-EFD1-8113F111AA80}"/>
                    </a:ext>
                  </a:extLst>
                </p:cNvPr>
                <p:cNvSpPr/>
                <p:nvPr/>
              </p:nvSpPr>
              <p:spPr>
                <a:xfrm>
                  <a:off x="866261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7" name="Vrije vorm: vorm 9606">
                  <a:extLst>
                    <a:ext uri="{FF2B5EF4-FFF2-40B4-BE49-F238E27FC236}">
                      <a16:creationId xmlns:a16="http://schemas.microsoft.com/office/drawing/2014/main" id="{37615F6A-B848-AB53-802C-4B6BF2471A22}"/>
                    </a:ext>
                  </a:extLst>
                </p:cNvPr>
                <p:cNvSpPr/>
                <p:nvPr/>
              </p:nvSpPr>
              <p:spPr>
                <a:xfrm>
                  <a:off x="871599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8" name="Vrije vorm: vorm 9607">
                  <a:extLst>
                    <a:ext uri="{FF2B5EF4-FFF2-40B4-BE49-F238E27FC236}">
                      <a16:creationId xmlns:a16="http://schemas.microsoft.com/office/drawing/2014/main" id="{0C1032E4-CAED-E2CB-132F-171D88E078C8}"/>
                    </a:ext>
                  </a:extLst>
                </p:cNvPr>
                <p:cNvSpPr/>
                <p:nvPr/>
              </p:nvSpPr>
              <p:spPr>
                <a:xfrm>
                  <a:off x="876938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09" name="Vrije vorm: vorm 9608">
                  <a:extLst>
                    <a:ext uri="{FF2B5EF4-FFF2-40B4-BE49-F238E27FC236}">
                      <a16:creationId xmlns:a16="http://schemas.microsoft.com/office/drawing/2014/main" id="{408DFBF5-67E7-B715-32D4-3F3A431AADB9}"/>
                    </a:ext>
                  </a:extLst>
                </p:cNvPr>
                <p:cNvSpPr/>
                <p:nvPr/>
              </p:nvSpPr>
              <p:spPr>
                <a:xfrm>
                  <a:off x="882277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0" name="Vrije vorm: vorm 9609">
                  <a:extLst>
                    <a:ext uri="{FF2B5EF4-FFF2-40B4-BE49-F238E27FC236}">
                      <a16:creationId xmlns:a16="http://schemas.microsoft.com/office/drawing/2014/main" id="{C194A6C9-8B7B-F0D1-4A61-F2DDCE7C351B}"/>
                    </a:ext>
                  </a:extLst>
                </p:cNvPr>
                <p:cNvSpPr/>
                <p:nvPr/>
              </p:nvSpPr>
              <p:spPr>
                <a:xfrm>
                  <a:off x="887616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1" name="Vrije vorm: vorm 9610">
                  <a:extLst>
                    <a:ext uri="{FF2B5EF4-FFF2-40B4-BE49-F238E27FC236}">
                      <a16:creationId xmlns:a16="http://schemas.microsoft.com/office/drawing/2014/main" id="{5562B673-878D-6F31-5FD0-3F656A1D9482}"/>
                    </a:ext>
                  </a:extLst>
                </p:cNvPr>
                <p:cNvSpPr/>
                <p:nvPr/>
              </p:nvSpPr>
              <p:spPr>
                <a:xfrm>
                  <a:off x="892955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2" name="Vrije vorm: vorm 9611">
                  <a:extLst>
                    <a:ext uri="{FF2B5EF4-FFF2-40B4-BE49-F238E27FC236}">
                      <a16:creationId xmlns:a16="http://schemas.microsoft.com/office/drawing/2014/main" id="{BD33215A-5239-9B25-9DBB-8F375F9E922C}"/>
                    </a:ext>
                  </a:extLst>
                </p:cNvPr>
                <p:cNvSpPr/>
                <p:nvPr/>
              </p:nvSpPr>
              <p:spPr>
                <a:xfrm>
                  <a:off x="898312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3" name="Vrije vorm: vorm 9612">
                  <a:extLst>
                    <a:ext uri="{FF2B5EF4-FFF2-40B4-BE49-F238E27FC236}">
                      <a16:creationId xmlns:a16="http://schemas.microsoft.com/office/drawing/2014/main" id="{A90D8F9B-B0D4-23DA-AEDD-A30D2FF23625}"/>
                    </a:ext>
                  </a:extLst>
                </p:cNvPr>
                <p:cNvSpPr/>
                <p:nvPr/>
              </p:nvSpPr>
              <p:spPr>
                <a:xfrm>
                  <a:off x="903651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4" name="Vrije vorm: vorm 9613">
                  <a:extLst>
                    <a:ext uri="{FF2B5EF4-FFF2-40B4-BE49-F238E27FC236}">
                      <a16:creationId xmlns:a16="http://schemas.microsoft.com/office/drawing/2014/main" id="{ACE8AA16-26EE-DB67-53B6-F7BFA296AA0A}"/>
                    </a:ext>
                  </a:extLst>
                </p:cNvPr>
                <p:cNvSpPr/>
                <p:nvPr/>
              </p:nvSpPr>
              <p:spPr>
                <a:xfrm>
                  <a:off x="908990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5" name="Vrije vorm: vorm 9614">
                  <a:extLst>
                    <a:ext uri="{FF2B5EF4-FFF2-40B4-BE49-F238E27FC236}">
                      <a16:creationId xmlns:a16="http://schemas.microsoft.com/office/drawing/2014/main" id="{E4269A99-9275-C132-7B84-B5BB49304869}"/>
                    </a:ext>
                  </a:extLst>
                </p:cNvPr>
                <p:cNvSpPr/>
                <p:nvPr/>
              </p:nvSpPr>
              <p:spPr>
                <a:xfrm>
                  <a:off x="914329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6" name="Vrije vorm: vorm 9615">
                  <a:extLst>
                    <a:ext uri="{FF2B5EF4-FFF2-40B4-BE49-F238E27FC236}">
                      <a16:creationId xmlns:a16="http://schemas.microsoft.com/office/drawing/2014/main" id="{E1B1D018-7BD8-7DA1-9458-226963B55849}"/>
                    </a:ext>
                  </a:extLst>
                </p:cNvPr>
                <p:cNvSpPr/>
                <p:nvPr/>
              </p:nvSpPr>
              <p:spPr>
                <a:xfrm>
                  <a:off x="9196679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7" name="Vrije vorm: vorm 9616">
                  <a:extLst>
                    <a:ext uri="{FF2B5EF4-FFF2-40B4-BE49-F238E27FC236}">
                      <a16:creationId xmlns:a16="http://schemas.microsoft.com/office/drawing/2014/main" id="{A6396B02-0563-2D66-A81E-4C8C05068AFF}"/>
                    </a:ext>
                  </a:extLst>
                </p:cNvPr>
                <p:cNvSpPr/>
                <p:nvPr/>
              </p:nvSpPr>
              <p:spPr>
                <a:xfrm>
                  <a:off x="925006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8" name="Vrije vorm: vorm 9617">
                  <a:extLst>
                    <a:ext uri="{FF2B5EF4-FFF2-40B4-BE49-F238E27FC236}">
                      <a16:creationId xmlns:a16="http://schemas.microsoft.com/office/drawing/2014/main" id="{EAED9040-F6C8-EF0E-D0F0-52A8BB258ACD}"/>
                    </a:ext>
                  </a:extLst>
                </p:cNvPr>
                <p:cNvSpPr/>
                <p:nvPr/>
              </p:nvSpPr>
              <p:spPr>
                <a:xfrm>
                  <a:off x="930345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19" name="Vrije vorm: vorm 9618">
                  <a:extLst>
                    <a:ext uri="{FF2B5EF4-FFF2-40B4-BE49-F238E27FC236}">
                      <a16:creationId xmlns:a16="http://schemas.microsoft.com/office/drawing/2014/main" id="{DEE9A372-31B3-B0F7-668D-5D6A6FEC33C0}"/>
                    </a:ext>
                  </a:extLst>
                </p:cNvPr>
                <p:cNvSpPr/>
                <p:nvPr/>
              </p:nvSpPr>
              <p:spPr>
                <a:xfrm>
                  <a:off x="935702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0" name="Vrije vorm: vorm 9619">
                  <a:extLst>
                    <a:ext uri="{FF2B5EF4-FFF2-40B4-BE49-F238E27FC236}">
                      <a16:creationId xmlns:a16="http://schemas.microsoft.com/office/drawing/2014/main" id="{E2B16747-98F5-F32B-A60E-38487F30B601}"/>
                    </a:ext>
                  </a:extLst>
                </p:cNvPr>
                <p:cNvSpPr/>
                <p:nvPr/>
              </p:nvSpPr>
              <p:spPr>
                <a:xfrm>
                  <a:off x="941041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1" name="Vrije vorm: vorm 9620">
                  <a:extLst>
                    <a:ext uri="{FF2B5EF4-FFF2-40B4-BE49-F238E27FC236}">
                      <a16:creationId xmlns:a16="http://schemas.microsoft.com/office/drawing/2014/main" id="{28ED973F-C545-E104-1EE1-95D4CA0787C5}"/>
                    </a:ext>
                  </a:extLst>
                </p:cNvPr>
                <p:cNvSpPr/>
                <p:nvPr/>
              </p:nvSpPr>
              <p:spPr>
                <a:xfrm>
                  <a:off x="946380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2" name="Vrije vorm: vorm 9621">
                  <a:extLst>
                    <a:ext uri="{FF2B5EF4-FFF2-40B4-BE49-F238E27FC236}">
                      <a16:creationId xmlns:a16="http://schemas.microsoft.com/office/drawing/2014/main" id="{A6211C35-DE25-E90D-7CE3-08C8EA3DBB47}"/>
                    </a:ext>
                  </a:extLst>
                </p:cNvPr>
                <p:cNvSpPr/>
                <p:nvPr/>
              </p:nvSpPr>
              <p:spPr>
                <a:xfrm>
                  <a:off x="951719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3" name="Vrije vorm: vorm 9622">
                  <a:extLst>
                    <a:ext uri="{FF2B5EF4-FFF2-40B4-BE49-F238E27FC236}">
                      <a16:creationId xmlns:a16="http://schemas.microsoft.com/office/drawing/2014/main" id="{F1084452-008E-4324-6955-816D55A60FE7}"/>
                    </a:ext>
                  </a:extLst>
                </p:cNvPr>
                <p:cNvSpPr/>
                <p:nvPr/>
              </p:nvSpPr>
              <p:spPr>
                <a:xfrm>
                  <a:off x="957058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4" name="Vrije vorm: vorm 9623">
                  <a:extLst>
                    <a:ext uri="{FF2B5EF4-FFF2-40B4-BE49-F238E27FC236}">
                      <a16:creationId xmlns:a16="http://schemas.microsoft.com/office/drawing/2014/main" id="{389A83A3-F0FD-43D8-82E5-54481FE7DF15}"/>
                    </a:ext>
                  </a:extLst>
                </p:cNvPr>
                <p:cNvSpPr/>
                <p:nvPr/>
              </p:nvSpPr>
              <p:spPr>
                <a:xfrm>
                  <a:off x="962396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5" name="Vrije vorm: vorm 9624">
                  <a:extLst>
                    <a:ext uri="{FF2B5EF4-FFF2-40B4-BE49-F238E27FC236}">
                      <a16:creationId xmlns:a16="http://schemas.microsoft.com/office/drawing/2014/main" id="{63D3F9E4-E1B6-8B67-BD8D-D9C0F1891493}"/>
                    </a:ext>
                  </a:extLst>
                </p:cNvPr>
                <p:cNvSpPr/>
                <p:nvPr/>
              </p:nvSpPr>
              <p:spPr>
                <a:xfrm>
                  <a:off x="967735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6" name="Vrije vorm: vorm 9625">
                  <a:extLst>
                    <a:ext uri="{FF2B5EF4-FFF2-40B4-BE49-F238E27FC236}">
                      <a16:creationId xmlns:a16="http://schemas.microsoft.com/office/drawing/2014/main" id="{445B87D3-10BA-663D-797A-BAD29F68756C}"/>
                    </a:ext>
                  </a:extLst>
                </p:cNvPr>
                <p:cNvSpPr/>
                <p:nvPr/>
              </p:nvSpPr>
              <p:spPr>
                <a:xfrm>
                  <a:off x="973092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7" name="Vrije vorm: vorm 9626">
                  <a:extLst>
                    <a:ext uri="{FF2B5EF4-FFF2-40B4-BE49-F238E27FC236}">
                      <a16:creationId xmlns:a16="http://schemas.microsoft.com/office/drawing/2014/main" id="{DBE46088-8CF7-44E7-A2CA-35B41C2FB1F1}"/>
                    </a:ext>
                  </a:extLst>
                </p:cNvPr>
                <p:cNvSpPr/>
                <p:nvPr/>
              </p:nvSpPr>
              <p:spPr>
                <a:xfrm>
                  <a:off x="978431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8" name="Vrije vorm: vorm 9627">
                  <a:extLst>
                    <a:ext uri="{FF2B5EF4-FFF2-40B4-BE49-F238E27FC236}">
                      <a16:creationId xmlns:a16="http://schemas.microsoft.com/office/drawing/2014/main" id="{9B69A264-FA98-DC3B-4FD2-163FEC381F22}"/>
                    </a:ext>
                  </a:extLst>
                </p:cNvPr>
                <p:cNvSpPr/>
                <p:nvPr/>
              </p:nvSpPr>
              <p:spPr>
                <a:xfrm>
                  <a:off x="9837703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29" name="Vrije vorm: vorm 9628">
                  <a:extLst>
                    <a:ext uri="{FF2B5EF4-FFF2-40B4-BE49-F238E27FC236}">
                      <a16:creationId xmlns:a16="http://schemas.microsoft.com/office/drawing/2014/main" id="{3F7175EB-12E1-6E43-C9D5-026370F0C96E}"/>
                    </a:ext>
                  </a:extLst>
                </p:cNvPr>
                <p:cNvSpPr/>
                <p:nvPr/>
              </p:nvSpPr>
              <p:spPr>
                <a:xfrm>
                  <a:off x="989109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0" name="Vrije vorm: vorm 9629">
                  <a:extLst>
                    <a:ext uri="{FF2B5EF4-FFF2-40B4-BE49-F238E27FC236}">
                      <a16:creationId xmlns:a16="http://schemas.microsoft.com/office/drawing/2014/main" id="{1FCF4A35-3A9B-DC7F-7FB0-3B498BE0B911}"/>
                    </a:ext>
                  </a:extLst>
                </p:cNvPr>
                <p:cNvSpPr/>
                <p:nvPr/>
              </p:nvSpPr>
              <p:spPr>
                <a:xfrm>
                  <a:off x="994448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1" name="Vrije vorm: vorm 9630">
                  <a:extLst>
                    <a:ext uri="{FF2B5EF4-FFF2-40B4-BE49-F238E27FC236}">
                      <a16:creationId xmlns:a16="http://schemas.microsoft.com/office/drawing/2014/main" id="{549A6C72-7AC2-5B0C-16B2-2CFEE1CA1A44}"/>
                    </a:ext>
                  </a:extLst>
                </p:cNvPr>
                <p:cNvSpPr/>
                <p:nvPr/>
              </p:nvSpPr>
              <p:spPr>
                <a:xfrm>
                  <a:off x="999787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632" name="Graphic 5">
                <a:extLst>
                  <a:ext uri="{FF2B5EF4-FFF2-40B4-BE49-F238E27FC236}">
                    <a16:creationId xmlns:a16="http://schemas.microsoft.com/office/drawing/2014/main" id="{2A397CF6-92D3-E6CF-0E77-D039693314F1}"/>
                  </a:ext>
                </a:extLst>
              </p:cNvPr>
              <p:cNvGrpSpPr/>
              <p:nvPr/>
            </p:nvGrpSpPr>
            <p:grpSpPr>
              <a:xfrm>
                <a:off x="6899882" y="4890436"/>
                <a:ext cx="3133462" cy="35474"/>
                <a:chOff x="6899882" y="4890436"/>
                <a:chExt cx="3133462" cy="35474"/>
              </a:xfrm>
              <a:solidFill>
                <a:srgbClr val="A3A3B5"/>
              </a:solidFill>
            </p:grpSpPr>
            <p:sp>
              <p:nvSpPr>
                <p:cNvPr id="9633" name="Vrije vorm: vorm 9632">
                  <a:extLst>
                    <a:ext uri="{FF2B5EF4-FFF2-40B4-BE49-F238E27FC236}">
                      <a16:creationId xmlns:a16="http://schemas.microsoft.com/office/drawing/2014/main" id="{636137C6-F779-7754-F1F3-0710456B3903}"/>
                    </a:ext>
                  </a:extLst>
                </p:cNvPr>
                <p:cNvSpPr/>
                <p:nvPr/>
              </p:nvSpPr>
              <p:spPr>
                <a:xfrm>
                  <a:off x="689988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4" name="Vrije vorm: vorm 9633">
                  <a:extLst>
                    <a:ext uri="{FF2B5EF4-FFF2-40B4-BE49-F238E27FC236}">
                      <a16:creationId xmlns:a16="http://schemas.microsoft.com/office/drawing/2014/main" id="{640109F5-E865-0C0C-1BD3-D6B63894FC1B}"/>
                    </a:ext>
                  </a:extLst>
                </p:cNvPr>
                <p:cNvSpPr/>
                <p:nvPr/>
              </p:nvSpPr>
              <p:spPr>
                <a:xfrm>
                  <a:off x="695327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5" name="Vrije vorm: vorm 9634">
                  <a:extLst>
                    <a:ext uri="{FF2B5EF4-FFF2-40B4-BE49-F238E27FC236}">
                      <a16:creationId xmlns:a16="http://schemas.microsoft.com/office/drawing/2014/main" id="{9C405033-7861-086E-6E92-F884A154AAD5}"/>
                    </a:ext>
                  </a:extLst>
                </p:cNvPr>
                <p:cNvSpPr/>
                <p:nvPr/>
              </p:nvSpPr>
              <p:spPr>
                <a:xfrm>
                  <a:off x="700666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6" name="Vrije vorm: vorm 9635">
                  <a:extLst>
                    <a:ext uri="{FF2B5EF4-FFF2-40B4-BE49-F238E27FC236}">
                      <a16:creationId xmlns:a16="http://schemas.microsoft.com/office/drawing/2014/main" id="{FC2C132E-1A1E-741B-71B3-BFAD0D16DA2B}"/>
                    </a:ext>
                  </a:extLst>
                </p:cNvPr>
                <p:cNvSpPr/>
                <p:nvPr/>
              </p:nvSpPr>
              <p:spPr>
                <a:xfrm>
                  <a:off x="706005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7" name="Vrije vorm: vorm 9636">
                  <a:extLst>
                    <a:ext uri="{FF2B5EF4-FFF2-40B4-BE49-F238E27FC236}">
                      <a16:creationId xmlns:a16="http://schemas.microsoft.com/office/drawing/2014/main" id="{BF377B00-46D3-A9F5-021E-8349692B2903}"/>
                    </a:ext>
                  </a:extLst>
                </p:cNvPr>
                <p:cNvSpPr/>
                <p:nvPr/>
              </p:nvSpPr>
              <p:spPr>
                <a:xfrm>
                  <a:off x="711343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8" name="Vrije vorm: vorm 9637">
                  <a:extLst>
                    <a:ext uri="{FF2B5EF4-FFF2-40B4-BE49-F238E27FC236}">
                      <a16:creationId xmlns:a16="http://schemas.microsoft.com/office/drawing/2014/main" id="{E7FA08F6-7F86-F6FF-FC45-46A24330A3C8}"/>
                    </a:ext>
                  </a:extLst>
                </p:cNvPr>
                <p:cNvSpPr/>
                <p:nvPr/>
              </p:nvSpPr>
              <p:spPr>
                <a:xfrm>
                  <a:off x="716700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39" name="Vrije vorm: vorm 9638">
                  <a:extLst>
                    <a:ext uri="{FF2B5EF4-FFF2-40B4-BE49-F238E27FC236}">
                      <a16:creationId xmlns:a16="http://schemas.microsoft.com/office/drawing/2014/main" id="{46FC29EE-AA64-AB0A-ED40-E6B29DC6D0F3}"/>
                    </a:ext>
                  </a:extLst>
                </p:cNvPr>
                <p:cNvSpPr/>
                <p:nvPr/>
              </p:nvSpPr>
              <p:spPr>
                <a:xfrm>
                  <a:off x="722039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0" name="Vrije vorm: vorm 9639">
                  <a:extLst>
                    <a:ext uri="{FF2B5EF4-FFF2-40B4-BE49-F238E27FC236}">
                      <a16:creationId xmlns:a16="http://schemas.microsoft.com/office/drawing/2014/main" id="{91CB0957-6CF1-8C65-882A-B74263FD0D9B}"/>
                    </a:ext>
                  </a:extLst>
                </p:cNvPr>
                <p:cNvSpPr/>
                <p:nvPr/>
              </p:nvSpPr>
              <p:spPr>
                <a:xfrm>
                  <a:off x="727378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1" name="Vrije vorm: vorm 9640">
                  <a:extLst>
                    <a:ext uri="{FF2B5EF4-FFF2-40B4-BE49-F238E27FC236}">
                      <a16:creationId xmlns:a16="http://schemas.microsoft.com/office/drawing/2014/main" id="{A4EE2A47-5761-833B-2DA6-D9E4DDE8C7BC}"/>
                    </a:ext>
                  </a:extLst>
                </p:cNvPr>
                <p:cNvSpPr/>
                <p:nvPr/>
              </p:nvSpPr>
              <p:spPr>
                <a:xfrm>
                  <a:off x="732717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2" name="Vrije vorm: vorm 9641">
                  <a:extLst>
                    <a:ext uri="{FF2B5EF4-FFF2-40B4-BE49-F238E27FC236}">
                      <a16:creationId xmlns:a16="http://schemas.microsoft.com/office/drawing/2014/main" id="{569855E8-620F-C54C-FD60-FC9693F7A47E}"/>
                    </a:ext>
                  </a:extLst>
                </p:cNvPr>
                <p:cNvSpPr/>
                <p:nvPr/>
              </p:nvSpPr>
              <p:spPr>
                <a:xfrm>
                  <a:off x="738056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3" name="Vrije vorm: vorm 9642">
                  <a:extLst>
                    <a:ext uri="{FF2B5EF4-FFF2-40B4-BE49-F238E27FC236}">
                      <a16:creationId xmlns:a16="http://schemas.microsoft.com/office/drawing/2014/main" id="{82553D9E-20D9-370F-8797-887447AB2FF1}"/>
                    </a:ext>
                  </a:extLst>
                </p:cNvPr>
                <p:cNvSpPr/>
                <p:nvPr/>
              </p:nvSpPr>
              <p:spPr>
                <a:xfrm>
                  <a:off x="743395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4" name="Vrije vorm: vorm 9643">
                  <a:extLst>
                    <a:ext uri="{FF2B5EF4-FFF2-40B4-BE49-F238E27FC236}">
                      <a16:creationId xmlns:a16="http://schemas.microsoft.com/office/drawing/2014/main" id="{BF0AFC49-9A1B-F446-F0A0-92D7BC92D82D}"/>
                    </a:ext>
                  </a:extLst>
                </p:cNvPr>
                <p:cNvSpPr/>
                <p:nvPr/>
              </p:nvSpPr>
              <p:spPr>
                <a:xfrm>
                  <a:off x="748751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5" name="Vrije vorm: vorm 9644">
                  <a:extLst>
                    <a:ext uri="{FF2B5EF4-FFF2-40B4-BE49-F238E27FC236}">
                      <a16:creationId xmlns:a16="http://schemas.microsoft.com/office/drawing/2014/main" id="{0C9FEF3A-069D-7CA2-B487-2A3219649F7A}"/>
                    </a:ext>
                  </a:extLst>
                </p:cNvPr>
                <p:cNvSpPr/>
                <p:nvPr/>
              </p:nvSpPr>
              <p:spPr>
                <a:xfrm>
                  <a:off x="754090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6" name="Vrije vorm: vorm 9645">
                  <a:extLst>
                    <a:ext uri="{FF2B5EF4-FFF2-40B4-BE49-F238E27FC236}">
                      <a16:creationId xmlns:a16="http://schemas.microsoft.com/office/drawing/2014/main" id="{AB27533D-564F-C510-C492-3AB7ECF4CDFA}"/>
                    </a:ext>
                  </a:extLst>
                </p:cNvPr>
                <p:cNvSpPr/>
                <p:nvPr/>
              </p:nvSpPr>
              <p:spPr>
                <a:xfrm>
                  <a:off x="759429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7" name="Vrije vorm: vorm 9646">
                  <a:extLst>
                    <a:ext uri="{FF2B5EF4-FFF2-40B4-BE49-F238E27FC236}">
                      <a16:creationId xmlns:a16="http://schemas.microsoft.com/office/drawing/2014/main" id="{38A2FB5B-F1BA-AE53-7FEF-8865DCE51B32}"/>
                    </a:ext>
                  </a:extLst>
                </p:cNvPr>
                <p:cNvSpPr/>
                <p:nvPr/>
              </p:nvSpPr>
              <p:spPr>
                <a:xfrm>
                  <a:off x="764768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8" name="Vrije vorm: vorm 9647">
                  <a:extLst>
                    <a:ext uri="{FF2B5EF4-FFF2-40B4-BE49-F238E27FC236}">
                      <a16:creationId xmlns:a16="http://schemas.microsoft.com/office/drawing/2014/main" id="{18DC3A8D-2D0F-9DA0-4736-74BA4BA39A83}"/>
                    </a:ext>
                  </a:extLst>
                </p:cNvPr>
                <p:cNvSpPr/>
                <p:nvPr/>
              </p:nvSpPr>
              <p:spPr>
                <a:xfrm>
                  <a:off x="770107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49" name="Vrije vorm: vorm 9648">
                  <a:extLst>
                    <a:ext uri="{FF2B5EF4-FFF2-40B4-BE49-F238E27FC236}">
                      <a16:creationId xmlns:a16="http://schemas.microsoft.com/office/drawing/2014/main" id="{C04CCD6C-CC32-0576-1F39-6DFC80B9D871}"/>
                    </a:ext>
                  </a:extLst>
                </p:cNvPr>
                <p:cNvSpPr/>
                <p:nvPr/>
              </p:nvSpPr>
              <p:spPr>
                <a:xfrm>
                  <a:off x="775446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0" name="Vrije vorm: vorm 9649">
                  <a:extLst>
                    <a:ext uri="{FF2B5EF4-FFF2-40B4-BE49-F238E27FC236}">
                      <a16:creationId xmlns:a16="http://schemas.microsoft.com/office/drawing/2014/main" id="{16BF2BEE-8A6E-26F2-321A-4C2266383117}"/>
                    </a:ext>
                  </a:extLst>
                </p:cNvPr>
                <p:cNvSpPr/>
                <p:nvPr/>
              </p:nvSpPr>
              <p:spPr>
                <a:xfrm>
                  <a:off x="780803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1" name="Vrije vorm: vorm 9650">
                  <a:extLst>
                    <a:ext uri="{FF2B5EF4-FFF2-40B4-BE49-F238E27FC236}">
                      <a16:creationId xmlns:a16="http://schemas.microsoft.com/office/drawing/2014/main" id="{DDE0CAB2-D66D-22CA-BAEA-BDD82C1057E7}"/>
                    </a:ext>
                  </a:extLst>
                </p:cNvPr>
                <p:cNvSpPr/>
                <p:nvPr/>
              </p:nvSpPr>
              <p:spPr>
                <a:xfrm>
                  <a:off x="786124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2" name="Vrije vorm: vorm 9651">
                  <a:extLst>
                    <a:ext uri="{FF2B5EF4-FFF2-40B4-BE49-F238E27FC236}">
                      <a16:creationId xmlns:a16="http://schemas.microsoft.com/office/drawing/2014/main" id="{AFF0B78D-14E5-0B4C-379E-3CD9BDF58302}"/>
                    </a:ext>
                  </a:extLst>
                </p:cNvPr>
                <p:cNvSpPr/>
                <p:nvPr/>
              </p:nvSpPr>
              <p:spPr>
                <a:xfrm>
                  <a:off x="791480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3" name="Vrije vorm: vorm 9652">
                  <a:extLst>
                    <a:ext uri="{FF2B5EF4-FFF2-40B4-BE49-F238E27FC236}">
                      <a16:creationId xmlns:a16="http://schemas.microsoft.com/office/drawing/2014/main" id="{57051C1B-D211-DDE7-70E6-3A99574C0A7C}"/>
                    </a:ext>
                  </a:extLst>
                </p:cNvPr>
                <p:cNvSpPr/>
                <p:nvPr/>
              </p:nvSpPr>
              <p:spPr>
                <a:xfrm>
                  <a:off x="796819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4" name="Vrije vorm: vorm 9653">
                  <a:extLst>
                    <a:ext uri="{FF2B5EF4-FFF2-40B4-BE49-F238E27FC236}">
                      <a16:creationId xmlns:a16="http://schemas.microsoft.com/office/drawing/2014/main" id="{1DC66346-6DC1-2BD0-0614-C5314D5C69A9}"/>
                    </a:ext>
                  </a:extLst>
                </p:cNvPr>
                <p:cNvSpPr/>
                <p:nvPr/>
              </p:nvSpPr>
              <p:spPr>
                <a:xfrm>
                  <a:off x="802158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5" name="Vrije vorm: vorm 9654">
                  <a:extLst>
                    <a:ext uri="{FF2B5EF4-FFF2-40B4-BE49-F238E27FC236}">
                      <a16:creationId xmlns:a16="http://schemas.microsoft.com/office/drawing/2014/main" id="{3F58CCFA-1C47-5278-4E3D-E7A1192A8769}"/>
                    </a:ext>
                  </a:extLst>
                </p:cNvPr>
                <p:cNvSpPr/>
                <p:nvPr/>
              </p:nvSpPr>
              <p:spPr>
                <a:xfrm>
                  <a:off x="807497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6" name="Vrije vorm: vorm 9655">
                  <a:extLst>
                    <a:ext uri="{FF2B5EF4-FFF2-40B4-BE49-F238E27FC236}">
                      <a16:creationId xmlns:a16="http://schemas.microsoft.com/office/drawing/2014/main" id="{919B4D8C-A51B-C9F6-212B-F7C6BF26A76D}"/>
                    </a:ext>
                  </a:extLst>
                </p:cNvPr>
                <p:cNvSpPr/>
                <p:nvPr/>
              </p:nvSpPr>
              <p:spPr>
                <a:xfrm>
                  <a:off x="812836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7" name="Vrije vorm: vorm 9656">
                  <a:extLst>
                    <a:ext uri="{FF2B5EF4-FFF2-40B4-BE49-F238E27FC236}">
                      <a16:creationId xmlns:a16="http://schemas.microsoft.com/office/drawing/2014/main" id="{973C2B21-2B73-D034-58BD-7760E0089744}"/>
                    </a:ext>
                  </a:extLst>
                </p:cNvPr>
                <p:cNvSpPr/>
                <p:nvPr/>
              </p:nvSpPr>
              <p:spPr>
                <a:xfrm>
                  <a:off x="818175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8" name="Vrije vorm: vorm 9657">
                  <a:extLst>
                    <a:ext uri="{FF2B5EF4-FFF2-40B4-BE49-F238E27FC236}">
                      <a16:creationId xmlns:a16="http://schemas.microsoft.com/office/drawing/2014/main" id="{4B2CBC0C-1D28-90B7-FDBB-30471AF48DD2}"/>
                    </a:ext>
                  </a:extLst>
                </p:cNvPr>
                <p:cNvSpPr/>
                <p:nvPr/>
              </p:nvSpPr>
              <p:spPr>
                <a:xfrm>
                  <a:off x="823514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59" name="Vrije vorm: vorm 9658">
                  <a:extLst>
                    <a:ext uri="{FF2B5EF4-FFF2-40B4-BE49-F238E27FC236}">
                      <a16:creationId xmlns:a16="http://schemas.microsoft.com/office/drawing/2014/main" id="{38B1FEBF-8E85-F44E-1F41-D412C0C2BE16}"/>
                    </a:ext>
                  </a:extLst>
                </p:cNvPr>
                <p:cNvSpPr/>
                <p:nvPr/>
              </p:nvSpPr>
              <p:spPr>
                <a:xfrm>
                  <a:off x="828870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0" name="Vrije vorm: vorm 9659">
                  <a:extLst>
                    <a:ext uri="{FF2B5EF4-FFF2-40B4-BE49-F238E27FC236}">
                      <a16:creationId xmlns:a16="http://schemas.microsoft.com/office/drawing/2014/main" id="{DC168B23-8905-2F71-21BF-98F7298B9D99}"/>
                    </a:ext>
                  </a:extLst>
                </p:cNvPr>
                <p:cNvSpPr/>
                <p:nvPr/>
              </p:nvSpPr>
              <p:spPr>
                <a:xfrm>
                  <a:off x="8342098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1" name="Vrije vorm: vorm 9660">
                  <a:extLst>
                    <a:ext uri="{FF2B5EF4-FFF2-40B4-BE49-F238E27FC236}">
                      <a16:creationId xmlns:a16="http://schemas.microsoft.com/office/drawing/2014/main" id="{D8D1B7AA-5C97-F401-3BDD-3EEB8C0B207D}"/>
                    </a:ext>
                  </a:extLst>
                </p:cNvPr>
                <p:cNvSpPr/>
                <p:nvPr/>
              </p:nvSpPr>
              <p:spPr>
                <a:xfrm>
                  <a:off x="839548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2" name="Vrije vorm: vorm 9661">
                  <a:extLst>
                    <a:ext uri="{FF2B5EF4-FFF2-40B4-BE49-F238E27FC236}">
                      <a16:creationId xmlns:a16="http://schemas.microsoft.com/office/drawing/2014/main" id="{FBEE241A-D529-62CB-5D60-F19709D1481E}"/>
                    </a:ext>
                  </a:extLst>
                </p:cNvPr>
                <p:cNvSpPr/>
                <p:nvPr/>
              </p:nvSpPr>
              <p:spPr>
                <a:xfrm>
                  <a:off x="844887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3" name="Vrije vorm: vorm 9662">
                  <a:extLst>
                    <a:ext uri="{FF2B5EF4-FFF2-40B4-BE49-F238E27FC236}">
                      <a16:creationId xmlns:a16="http://schemas.microsoft.com/office/drawing/2014/main" id="{88490CE6-D4B1-44FC-399A-D18CF5AEC105}"/>
                    </a:ext>
                  </a:extLst>
                </p:cNvPr>
                <p:cNvSpPr/>
                <p:nvPr/>
              </p:nvSpPr>
              <p:spPr>
                <a:xfrm>
                  <a:off x="850226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4" name="Vrije vorm: vorm 9663">
                  <a:extLst>
                    <a:ext uri="{FF2B5EF4-FFF2-40B4-BE49-F238E27FC236}">
                      <a16:creationId xmlns:a16="http://schemas.microsoft.com/office/drawing/2014/main" id="{8867544C-E816-1375-D006-CC85F763CF2B}"/>
                    </a:ext>
                  </a:extLst>
                </p:cNvPr>
                <p:cNvSpPr/>
                <p:nvPr/>
              </p:nvSpPr>
              <p:spPr>
                <a:xfrm>
                  <a:off x="855565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5" name="Vrije vorm: vorm 9664">
                  <a:extLst>
                    <a:ext uri="{FF2B5EF4-FFF2-40B4-BE49-F238E27FC236}">
                      <a16:creationId xmlns:a16="http://schemas.microsoft.com/office/drawing/2014/main" id="{3ADA62C5-5EC5-91E9-C3A9-A92098E4BD5F}"/>
                    </a:ext>
                  </a:extLst>
                </p:cNvPr>
                <p:cNvSpPr/>
                <p:nvPr/>
              </p:nvSpPr>
              <p:spPr>
                <a:xfrm>
                  <a:off x="860904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6" name="Vrije vorm: vorm 9665">
                  <a:extLst>
                    <a:ext uri="{FF2B5EF4-FFF2-40B4-BE49-F238E27FC236}">
                      <a16:creationId xmlns:a16="http://schemas.microsoft.com/office/drawing/2014/main" id="{967F6D8C-DED8-5E7D-A12D-8FFA1755D9D9}"/>
                    </a:ext>
                  </a:extLst>
                </p:cNvPr>
                <p:cNvSpPr/>
                <p:nvPr/>
              </p:nvSpPr>
              <p:spPr>
                <a:xfrm>
                  <a:off x="866261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7" name="Vrije vorm: vorm 9666">
                  <a:extLst>
                    <a:ext uri="{FF2B5EF4-FFF2-40B4-BE49-F238E27FC236}">
                      <a16:creationId xmlns:a16="http://schemas.microsoft.com/office/drawing/2014/main" id="{73E0C08C-9FEA-3318-F86D-88F780EBCDB7}"/>
                    </a:ext>
                  </a:extLst>
                </p:cNvPr>
                <p:cNvSpPr/>
                <p:nvPr/>
              </p:nvSpPr>
              <p:spPr>
                <a:xfrm>
                  <a:off x="871599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8" name="Vrije vorm: vorm 9667">
                  <a:extLst>
                    <a:ext uri="{FF2B5EF4-FFF2-40B4-BE49-F238E27FC236}">
                      <a16:creationId xmlns:a16="http://schemas.microsoft.com/office/drawing/2014/main" id="{A54EC1CC-814C-C68F-380A-4684B4D45086}"/>
                    </a:ext>
                  </a:extLst>
                </p:cNvPr>
                <p:cNvSpPr/>
                <p:nvPr/>
              </p:nvSpPr>
              <p:spPr>
                <a:xfrm>
                  <a:off x="876938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69" name="Vrije vorm: vorm 9668">
                  <a:extLst>
                    <a:ext uri="{FF2B5EF4-FFF2-40B4-BE49-F238E27FC236}">
                      <a16:creationId xmlns:a16="http://schemas.microsoft.com/office/drawing/2014/main" id="{BA1CE6BE-C8BD-EAE3-FDB4-C5A82A4DC1A7}"/>
                    </a:ext>
                  </a:extLst>
                </p:cNvPr>
                <p:cNvSpPr/>
                <p:nvPr/>
              </p:nvSpPr>
              <p:spPr>
                <a:xfrm>
                  <a:off x="882277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0" name="Vrije vorm: vorm 9669">
                  <a:extLst>
                    <a:ext uri="{FF2B5EF4-FFF2-40B4-BE49-F238E27FC236}">
                      <a16:creationId xmlns:a16="http://schemas.microsoft.com/office/drawing/2014/main" id="{AF63BD68-A256-D90B-A8AE-C90836898F27}"/>
                    </a:ext>
                  </a:extLst>
                </p:cNvPr>
                <p:cNvSpPr/>
                <p:nvPr/>
              </p:nvSpPr>
              <p:spPr>
                <a:xfrm>
                  <a:off x="887616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1" name="Vrije vorm: vorm 9670">
                  <a:extLst>
                    <a:ext uri="{FF2B5EF4-FFF2-40B4-BE49-F238E27FC236}">
                      <a16:creationId xmlns:a16="http://schemas.microsoft.com/office/drawing/2014/main" id="{EEC64CCC-CEC8-8004-375B-5308B9578EE5}"/>
                    </a:ext>
                  </a:extLst>
                </p:cNvPr>
                <p:cNvSpPr/>
                <p:nvPr/>
              </p:nvSpPr>
              <p:spPr>
                <a:xfrm>
                  <a:off x="892955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2" name="Vrije vorm: vorm 9671">
                  <a:extLst>
                    <a:ext uri="{FF2B5EF4-FFF2-40B4-BE49-F238E27FC236}">
                      <a16:creationId xmlns:a16="http://schemas.microsoft.com/office/drawing/2014/main" id="{1A0EF43B-A1FE-3B86-0FAC-5E546F3D36A9}"/>
                    </a:ext>
                  </a:extLst>
                </p:cNvPr>
                <p:cNvSpPr/>
                <p:nvPr/>
              </p:nvSpPr>
              <p:spPr>
                <a:xfrm>
                  <a:off x="898312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3" name="Vrije vorm: vorm 9672">
                  <a:extLst>
                    <a:ext uri="{FF2B5EF4-FFF2-40B4-BE49-F238E27FC236}">
                      <a16:creationId xmlns:a16="http://schemas.microsoft.com/office/drawing/2014/main" id="{B1BA1F8D-A99C-132A-149F-14FE1E4B2106}"/>
                    </a:ext>
                  </a:extLst>
                </p:cNvPr>
                <p:cNvSpPr/>
                <p:nvPr/>
              </p:nvSpPr>
              <p:spPr>
                <a:xfrm>
                  <a:off x="903651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4" name="Vrije vorm: vorm 9673">
                  <a:extLst>
                    <a:ext uri="{FF2B5EF4-FFF2-40B4-BE49-F238E27FC236}">
                      <a16:creationId xmlns:a16="http://schemas.microsoft.com/office/drawing/2014/main" id="{7072C7BD-7702-957D-8719-54EADE73029C}"/>
                    </a:ext>
                  </a:extLst>
                </p:cNvPr>
                <p:cNvSpPr/>
                <p:nvPr/>
              </p:nvSpPr>
              <p:spPr>
                <a:xfrm>
                  <a:off x="908990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5" name="Vrije vorm: vorm 9674">
                  <a:extLst>
                    <a:ext uri="{FF2B5EF4-FFF2-40B4-BE49-F238E27FC236}">
                      <a16:creationId xmlns:a16="http://schemas.microsoft.com/office/drawing/2014/main" id="{6758F027-82BD-3C57-B36D-326C9B1434EC}"/>
                    </a:ext>
                  </a:extLst>
                </p:cNvPr>
                <p:cNvSpPr/>
                <p:nvPr/>
              </p:nvSpPr>
              <p:spPr>
                <a:xfrm>
                  <a:off x="914329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6" name="Vrije vorm: vorm 9675">
                  <a:extLst>
                    <a:ext uri="{FF2B5EF4-FFF2-40B4-BE49-F238E27FC236}">
                      <a16:creationId xmlns:a16="http://schemas.microsoft.com/office/drawing/2014/main" id="{C720311C-D238-8A8C-6B15-2F4202A4CEF5}"/>
                    </a:ext>
                  </a:extLst>
                </p:cNvPr>
                <p:cNvSpPr/>
                <p:nvPr/>
              </p:nvSpPr>
              <p:spPr>
                <a:xfrm>
                  <a:off x="9196679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7" name="Vrije vorm: vorm 9676">
                  <a:extLst>
                    <a:ext uri="{FF2B5EF4-FFF2-40B4-BE49-F238E27FC236}">
                      <a16:creationId xmlns:a16="http://schemas.microsoft.com/office/drawing/2014/main" id="{524D0BA0-C16E-1C06-3EE4-FD826242C434}"/>
                    </a:ext>
                  </a:extLst>
                </p:cNvPr>
                <p:cNvSpPr/>
                <p:nvPr/>
              </p:nvSpPr>
              <p:spPr>
                <a:xfrm>
                  <a:off x="925006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8" name="Vrije vorm: vorm 9677">
                  <a:extLst>
                    <a:ext uri="{FF2B5EF4-FFF2-40B4-BE49-F238E27FC236}">
                      <a16:creationId xmlns:a16="http://schemas.microsoft.com/office/drawing/2014/main" id="{38FFD97D-FA17-B395-EDA1-AE9F93BA5089}"/>
                    </a:ext>
                  </a:extLst>
                </p:cNvPr>
                <p:cNvSpPr/>
                <p:nvPr/>
              </p:nvSpPr>
              <p:spPr>
                <a:xfrm>
                  <a:off x="930345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79" name="Vrije vorm: vorm 9678">
                  <a:extLst>
                    <a:ext uri="{FF2B5EF4-FFF2-40B4-BE49-F238E27FC236}">
                      <a16:creationId xmlns:a16="http://schemas.microsoft.com/office/drawing/2014/main" id="{3EC4991B-6A99-5392-41AD-AA1BDF040E0D}"/>
                    </a:ext>
                  </a:extLst>
                </p:cNvPr>
                <p:cNvSpPr/>
                <p:nvPr/>
              </p:nvSpPr>
              <p:spPr>
                <a:xfrm>
                  <a:off x="935702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0" name="Vrije vorm: vorm 9679">
                  <a:extLst>
                    <a:ext uri="{FF2B5EF4-FFF2-40B4-BE49-F238E27FC236}">
                      <a16:creationId xmlns:a16="http://schemas.microsoft.com/office/drawing/2014/main" id="{B5DF4E6B-3967-E12A-4236-D30C5573A5A7}"/>
                    </a:ext>
                  </a:extLst>
                </p:cNvPr>
                <p:cNvSpPr/>
                <p:nvPr/>
              </p:nvSpPr>
              <p:spPr>
                <a:xfrm>
                  <a:off x="941041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1" name="Vrije vorm: vorm 9680">
                  <a:extLst>
                    <a:ext uri="{FF2B5EF4-FFF2-40B4-BE49-F238E27FC236}">
                      <a16:creationId xmlns:a16="http://schemas.microsoft.com/office/drawing/2014/main" id="{5C530F30-5150-C626-7CFA-0DB5E4B0BA42}"/>
                    </a:ext>
                  </a:extLst>
                </p:cNvPr>
                <p:cNvSpPr/>
                <p:nvPr/>
              </p:nvSpPr>
              <p:spPr>
                <a:xfrm>
                  <a:off x="946380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2" name="Vrije vorm: vorm 9681">
                  <a:extLst>
                    <a:ext uri="{FF2B5EF4-FFF2-40B4-BE49-F238E27FC236}">
                      <a16:creationId xmlns:a16="http://schemas.microsoft.com/office/drawing/2014/main" id="{9AA9AB12-A627-C24D-A88C-77C761BE8270}"/>
                    </a:ext>
                  </a:extLst>
                </p:cNvPr>
                <p:cNvSpPr/>
                <p:nvPr/>
              </p:nvSpPr>
              <p:spPr>
                <a:xfrm>
                  <a:off x="951719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3" name="Vrije vorm: vorm 9682">
                  <a:extLst>
                    <a:ext uri="{FF2B5EF4-FFF2-40B4-BE49-F238E27FC236}">
                      <a16:creationId xmlns:a16="http://schemas.microsoft.com/office/drawing/2014/main" id="{17409FA4-DDC3-F8A3-D095-2B7400C62EC9}"/>
                    </a:ext>
                  </a:extLst>
                </p:cNvPr>
                <p:cNvSpPr/>
                <p:nvPr/>
              </p:nvSpPr>
              <p:spPr>
                <a:xfrm>
                  <a:off x="957058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4" name="Vrije vorm: vorm 9683">
                  <a:extLst>
                    <a:ext uri="{FF2B5EF4-FFF2-40B4-BE49-F238E27FC236}">
                      <a16:creationId xmlns:a16="http://schemas.microsoft.com/office/drawing/2014/main" id="{423AF0C1-09FC-19EF-F653-F7638D48E21E}"/>
                    </a:ext>
                  </a:extLst>
                </p:cNvPr>
                <p:cNvSpPr/>
                <p:nvPr/>
              </p:nvSpPr>
              <p:spPr>
                <a:xfrm>
                  <a:off x="962396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5" name="Vrije vorm: vorm 9684">
                  <a:extLst>
                    <a:ext uri="{FF2B5EF4-FFF2-40B4-BE49-F238E27FC236}">
                      <a16:creationId xmlns:a16="http://schemas.microsoft.com/office/drawing/2014/main" id="{2675ADD3-E942-8A1A-031C-BD22A176FB63}"/>
                    </a:ext>
                  </a:extLst>
                </p:cNvPr>
                <p:cNvSpPr/>
                <p:nvPr/>
              </p:nvSpPr>
              <p:spPr>
                <a:xfrm>
                  <a:off x="967735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6" name="Vrije vorm: vorm 9685">
                  <a:extLst>
                    <a:ext uri="{FF2B5EF4-FFF2-40B4-BE49-F238E27FC236}">
                      <a16:creationId xmlns:a16="http://schemas.microsoft.com/office/drawing/2014/main" id="{9290CAAD-CB3A-8271-4CD6-9C9A18997FAF}"/>
                    </a:ext>
                  </a:extLst>
                </p:cNvPr>
                <p:cNvSpPr/>
                <p:nvPr/>
              </p:nvSpPr>
              <p:spPr>
                <a:xfrm>
                  <a:off x="973092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7" name="Vrije vorm: vorm 9686">
                  <a:extLst>
                    <a:ext uri="{FF2B5EF4-FFF2-40B4-BE49-F238E27FC236}">
                      <a16:creationId xmlns:a16="http://schemas.microsoft.com/office/drawing/2014/main" id="{48750E56-63A5-C693-8069-0ECD23785D11}"/>
                    </a:ext>
                  </a:extLst>
                </p:cNvPr>
                <p:cNvSpPr/>
                <p:nvPr/>
              </p:nvSpPr>
              <p:spPr>
                <a:xfrm>
                  <a:off x="978431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8" name="Vrije vorm: vorm 9687">
                  <a:extLst>
                    <a:ext uri="{FF2B5EF4-FFF2-40B4-BE49-F238E27FC236}">
                      <a16:creationId xmlns:a16="http://schemas.microsoft.com/office/drawing/2014/main" id="{1E72BD2A-CDCA-CF9A-4AEF-16B144F6339D}"/>
                    </a:ext>
                  </a:extLst>
                </p:cNvPr>
                <p:cNvSpPr/>
                <p:nvPr/>
              </p:nvSpPr>
              <p:spPr>
                <a:xfrm>
                  <a:off x="9837703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89" name="Vrije vorm: vorm 9688">
                  <a:extLst>
                    <a:ext uri="{FF2B5EF4-FFF2-40B4-BE49-F238E27FC236}">
                      <a16:creationId xmlns:a16="http://schemas.microsoft.com/office/drawing/2014/main" id="{93BFBA49-DF0F-E66B-94DA-2CC1E666319B}"/>
                    </a:ext>
                  </a:extLst>
                </p:cNvPr>
                <p:cNvSpPr/>
                <p:nvPr/>
              </p:nvSpPr>
              <p:spPr>
                <a:xfrm>
                  <a:off x="989109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0" name="Vrije vorm: vorm 9689">
                  <a:extLst>
                    <a:ext uri="{FF2B5EF4-FFF2-40B4-BE49-F238E27FC236}">
                      <a16:creationId xmlns:a16="http://schemas.microsoft.com/office/drawing/2014/main" id="{047519F4-2F21-C2F6-97BE-1B3861EE386E}"/>
                    </a:ext>
                  </a:extLst>
                </p:cNvPr>
                <p:cNvSpPr/>
                <p:nvPr/>
              </p:nvSpPr>
              <p:spPr>
                <a:xfrm>
                  <a:off x="994448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1" name="Vrije vorm: vorm 9690">
                  <a:extLst>
                    <a:ext uri="{FF2B5EF4-FFF2-40B4-BE49-F238E27FC236}">
                      <a16:creationId xmlns:a16="http://schemas.microsoft.com/office/drawing/2014/main" id="{6C4638D4-2734-DF9A-DA5C-4A8F837B5171}"/>
                    </a:ext>
                  </a:extLst>
                </p:cNvPr>
                <p:cNvSpPr/>
                <p:nvPr/>
              </p:nvSpPr>
              <p:spPr>
                <a:xfrm>
                  <a:off x="999787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9692" name="Graphic 5">
                <a:extLst>
                  <a:ext uri="{FF2B5EF4-FFF2-40B4-BE49-F238E27FC236}">
                    <a16:creationId xmlns:a16="http://schemas.microsoft.com/office/drawing/2014/main" id="{8883556A-D667-62AB-AD00-13C1058693D2}"/>
                  </a:ext>
                </a:extLst>
              </p:cNvPr>
              <p:cNvGrpSpPr/>
              <p:nvPr/>
            </p:nvGrpSpPr>
            <p:grpSpPr>
              <a:xfrm>
                <a:off x="8740122" y="5323935"/>
                <a:ext cx="1293577" cy="35474"/>
                <a:chOff x="8740122" y="5323935"/>
                <a:chExt cx="1293577" cy="35474"/>
              </a:xfrm>
              <a:solidFill>
                <a:srgbClr val="A3A3B5"/>
              </a:solidFill>
            </p:grpSpPr>
            <p:sp>
              <p:nvSpPr>
                <p:cNvPr id="9693" name="Vrije vorm: vorm 9692">
                  <a:extLst>
                    <a:ext uri="{FF2B5EF4-FFF2-40B4-BE49-F238E27FC236}">
                      <a16:creationId xmlns:a16="http://schemas.microsoft.com/office/drawing/2014/main" id="{07A56498-D7BD-1252-0BE0-C11F235514A0}"/>
                    </a:ext>
                  </a:extLst>
                </p:cNvPr>
                <p:cNvSpPr/>
                <p:nvPr/>
              </p:nvSpPr>
              <p:spPr>
                <a:xfrm>
                  <a:off x="874012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4" name="Vrije vorm: vorm 9693">
                  <a:extLst>
                    <a:ext uri="{FF2B5EF4-FFF2-40B4-BE49-F238E27FC236}">
                      <a16:creationId xmlns:a16="http://schemas.microsoft.com/office/drawing/2014/main" id="{618C5549-B057-FF87-6745-10EBE5EAB35A}"/>
                    </a:ext>
                  </a:extLst>
                </p:cNvPr>
                <p:cNvSpPr/>
                <p:nvPr/>
              </p:nvSpPr>
              <p:spPr>
                <a:xfrm>
                  <a:off x="879244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5" name="Vrije vorm: vorm 9694">
                  <a:extLst>
                    <a:ext uri="{FF2B5EF4-FFF2-40B4-BE49-F238E27FC236}">
                      <a16:creationId xmlns:a16="http://schemas.microsoft.com/office/drawing/2014/main" id="{DD5F6AC1-AD96-AE6F-8AE6-FAB91C47F7D3}"/>
                    </a:ext>
                  </a:extLst>
                </p:cNvPr>
                <p:cNvSpPr/>
                <p:nvPr/>
              </p:nvSpPr>
              <p:spPr>
                <a:xfrm>
                  <a:off x="884477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6" name="Vrije vorm: vorm 9695">
                  <a:extLst>
                    <a:ext uri="{FF2B5EF4-FFF2-40B4-BE49-F238E27FC236}">
                      <a16:creationId xmlns:a16="http://schemas.microsoft.com/office/drawing/2014/main" id="{D11914F1-21EF-F34A-B375-E2C9CF7ADE8B}"/>
                    </a:ext>
                  </a:extLst>
                </p:cNvPr>
                <p:cNvSpPr/>
                <p:nvPr/>
              </p:nvSpPr>
              <p:spPr>
                <a:xfrm>
                  <a:off x="889727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7" name="Vrije vorm: vorm 9696">
                  <a:extLst>
                    <a:ext uri="{FF2B5EF4-FFF2-40B4-BE49-F238E27FC236}">
                      <a16:creationId xmlns:a16="http://schemas.microsoft.com/office/drawing/2014/main" id="{68F7B327-0B2D-EDFC-0C0A-57BFA2040F49}"/>
                    </a:ext>
                  </a:extLst>
                </p:cNvPr>
                <p:cNvSpPr/>
                <p:nvPr/>
              </p:nvSpPr>
              <p:spPr>
                <a:xfrm>
                  <a:off x="894977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8" name="Vrije vorm: vorm 9697">
                  <a:extLst>
                    <a:ext uri="{FF2B5EF4-FFF2-40B4-BE49-F238E27FC236}">
                      <a16:creationId xmlns:a16="http://schemas.microsoft.com/office/drawing/2014/main" id="{B7FB97F5-DE5C-969A-46F9-69427A32AFCD}"/>
                    </a:ext>
                  </a:extLst>
                </p:cNvPr>
                <p:cNvSpPr/>
                <p:nvPr/>
              </p:nvSpPr>
              <p:spPr>
                <a:xfrm>
                  <a:off x="900227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699" name="Vrije vorm: vorm 9698">
                  <a:extLst>
                    <a:ext uri="{FF2B5EF4-FFF2-40B4-BE49-F238E27FC236}">
                      <a16:creationId xmlns:a16="http://schemas.microsoft.com/office/drawing/2014/main" id="{5DBB9F46-90DB-56C5-710C-982B8CCDD687}"/>
                    </a:ext>
                  </a:extLst>
                </p:cNvPr>
                <p:cNvSpPr/>
                <p:nvPr/>
              </p:nvSpPr>
              <p:spPr>
                <a:xfrm>
                  <a:off x="905460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0" name="Vrije vorm: vorm 9699">
                  <a:extLst>
                    <a:ext uri="{FF2B5EF4-FFF2-40B4-BE49-F238E27FC236}">
                      <a16:creationId xmlns:a16="http://schemas.microsoft.com/office/drawing/2014/main" id="{23826ED6-59B8-16D6-DE6D-AF200496E493}"/>
                    </a:ext>
                  </a:extLst>
                </p:cNvPr>
                <p:cNvSpPr/>
                <p:nvPr/>
              </p:nvSpPr>
              <p:spPr>
                <a:xfrm>
                  <a:off x="910710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1" name="Vrije vorm: vorm 9700">
                  <a:extLst>
                    <a:ext uri="{FF2B5EF4-FFF2-40B4-BE49-F238E27FC236}">
                      <a16:creationId xmlns:a16="http://schemas.microsoft.com/office/drawing/2014/main" id="{B16FB11E-E381-4C5F-26B6-68BF1F6B08EE}"/>
                    </a:ext>
                  </a:extLst>
                </p:cNvPr>
                <p:cNvSpPr/>
                <p:nvPr/>
              </p:nvSpPr>
              <p:spPr>
                <a:xfrm>
                  <a:off x="915960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2" name="Vrije vorm: vorm 9701">
                  <a:extLst>
                    <a:ext uri="{FF2B5EF4-FFF2-40B4-BE49-F238E27FC236}">
                      <a16:creationId xmlns:a16="http://schemas.microsoft.com/office/drawing/2014/main" id="{7CBB3C7F-5A78-C39F-94F2-963C01AC1DA6}"/>
                    </a:ext>
                  </a:extLst>
                </p:cNvPr>
                <p:cNvSpPr/>
                <p:nvPr/>
              </p:nvSpPr>
              <p:spPr>
                <a:xfrm>
                  <a:off x="921193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3" name="Vrije vorm: vorm 9702">
                  <a:extLst>
                    <a:ext uri="{FF2B5EF4-FFF2-40B4-BE49-F238E27FC236}">
                      <a16:creationId xmlns:a16="http://schemas.microsoft.com/office/drawing/2014/main" id="{E123F017-4D37-D0BC-9403-E761A63F2819}"/>
                    </a:ext>
                  </a:extLst>
                </p:cNvPr>
                <p:cNvSpPr/>
                <p:nvPr/>
              </p:nvSpPr>
              <p:spPr>
                <a:xfrm>
                  <a:off x="926443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4" name="Vrije vorm: vorm 9703">
                  <a:extLst>
                    <a:ext uri="{FF2B5EF4-FFF2-40B4-BE49-F238E27FC236}">
                      <a16:creationId xmlns:a16="http://schemas.microsoft.com/office/drawing/2014/main" id="{015783F3-39C2-74FB-88A3-F12C1B678933}"/>
                    </a:ext>
                  </a:extLst>
                </p:cNvPr>
                <p:cNvSpPr/>
                <p:nvPr/>
              </p:nvSpPr>
              <p:spPr>
                <a:xfrm>
                  <a:off x="931693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5" name="Vrije vorm: vorm 9704">
                  <a:extLst>
                    <a:ext uri="{FF2B5EF4-FFF2-40B4-BE49-F238E27FC236}">
                      <a16:creationId xmlns:a16="http://schemas.microsoft.com/office/drawing/2014/main" id="{9AD10C7D-AA17-E2F6-7FC6-213862910A11}"/>
                    </a:ext>
                  </a:extLst>
                </p:cNvPr>
                <p:cNvSpPr/>
                <p:nvPr/>
              </p:nvSpPr>
              <p:spPr>
                <a:xfrm>
                  <a:off x="936944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6" name="Vrije vorm: vorm 9705">
                  <a:extLst>
                    <a:ext uri="{FF2B5EF4-FFF2-40B4-BE49-F238E27FC236}">
                      <a16:creationId xmlns:a16="http://schemas.microsoft.com/office/drawing/2014/main" id="{C918DEA9-D54C-C109-31E1-66D0CD48FBD8}"/>
                    </a:ext>
                  </a:extLst>
                </p:cNvPr>
                <p:cNvSpPr/>
                <p:nvPr/>
              </p:nvSpPr>
              <p:spPr>
                <a:xfrm>
                  <a:off x="942176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7" name="Vrije vorm: vorm 9706">
                  <a:extLst>
                    <a:ext uri="{FF2B5EF4-FFF2-40B4-BE49-F238E27FC236}">
                      <a16:creationId xmlns:a16="http://schemas.microsoft.com/office/drawing/2014/main" id="{1751F16F-7657-5965-5650-8185F98F4E26}"/>
                    </a:ext>
                  </a:extLst>
                </p:cNvPr>
                <p:cNvSpPr/>
                <p:nvPr/>
              </p:nvSpPr>
              <p:spPr>
                <a:xfrm>
                  <a:off x="947426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8" name="Vrije vorm: vorm 9707">
                  <a:extLst>
                    <a:ext uri="{FF2B5EF4-FFF2-40B4-BE49-F238E27FC236}">
                      <a16:creationId xmlns:a16="http://schemas.microsoft.com/office/drawing/2014/main" id="{A2477A95-5912-16F2-FFE2-3CC02AEA3F47}"/>
                    </a:ext>
                  </a:extLst>
                </p:cNvPr>
                <p:cNvSpPr/>
                <p:nvPr/>
              </p:nvSpPr>
              <p:spPr>
                <a:xfrm>
                  <a:off x="952676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1" y="35474"/>
                        <a:pt x="0" y="27533"/>
                        <a:pt x="0" y="17737"/>
                      </a:cubicBezTo>
                      <a:cubicBezTo>
                        <a:pt x="0" y="7941"/>
                        <a:pt x="7861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09" name="Vrije vorm: vorm 9708">
                  <a:extLst>
                    <a:ext uri="{FF2B5EF4-FFF2-40B4-BE49-F238E27FC236}">
                      <a16:creationId xmlns:a16="http://schemas.microsoft.com/office/drawing/2014/main" id="{38BB2C75-B794-D16D-E00F-EDA2E7A66100}"/>
                    </a:ext>
                  </a:extLst>
                </p:cNvPr>
                <p:cNvSpPr/>
                <p:nvPr/>
              </p:nvSpPr>
              <p:spPr>
                <a:xfrm>
                  <a:off x="957909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0" name="Vrije vorm: vorm 9709">
                  <a:extLst>
                    <a:ext uri="{FF2B5EF4-FFF2-40B4-BE49-F238E27FC236}">
                      <a16:creationId xmlns:a16="http://schemas.microsoft.com/office/drawing/2014/main" id="{E9C26686-7BC2-8AE3-799F-503F42B6DF05}"/>
                    </a:ext>
                  </a:extLst>
                </p:cNvPr>
                <p:cNvSpPr/>
                <p:nvPr/>
              </p:nvSpPr>
              <p:spPr>
                <a:xfrm>
                  <a:off x="963159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1" name="Vrije vorm: vorm 9710">
                  <a:extLst>
                    <a:ext uri="{FF2B5EF4-FFF2-40B4-BE49-F238E27FC236}">
                      <a16:creationId xmlns:a16="http://schemas.microsoft.com/office/drawing/2014/main" id="{889B5991-1AE1-3237-ABBF-8700A7F40FF9}"/>
                    </a:ext>
                  </a:extLst>
                </p:cNvPr>
                <p:cNvSpPr/>
                <p:nvPr/>
              </p:nvSpPr>
              <p:spPr>
                <a:xfrm>
                  <a:off x="968409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2" name="Vrije vorm: vorm 9711">
                  <a:extLst>
                    <a:ext uri="{FF2B5EF4-FFF2-40B4-BE49-F238E27FC236}">
                      <a16:creationId xmlns:a16="http://schemas.microsoft.com/office/drawing/2014/main" id="{6585CE23-74DE-5A40-1167-DFBC7A6F1971}"/>
                    </a:ext>
                  </a:extLst>
                </p:cNvPr>
                <p:cNvSpPr/>
                <p:nvPr/>
              </p:nvSpPr>
              <p:spPr>
                <a:xfrm>
                  <a:off x="973642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3" name="Vrije vorm: vorm 9712">
                  <a:extLst>
                    <a:ext uri="{FF2B5EF4-FFF2-40B4-BE49-F238E27FC236}">
                      <a16:creationId xmlns:a16="http://schemas.microsoft.com/office/drawing/2014/main" id="{2B78241D-FA34-D368-5EE2-365B3D9DE7C5}"/>
                    </a:ext>
                  </a:extLst>
                </p:cNvPr>
                <p:cNvSpPr/>
                <p:nvPr/>
              </p:nvSpPr>
              <p:spPr>
                <a:xfrm>
                  <a:off x="978892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4" name="Vrije vorm: vorm 9713">
                  <a:extLst>
                    <a:ext uri="{FF2B5EF4-FFF2-40B4-BE49-F238E27FC236}">
                      <a16:creationId xmlns:a16="http://schemas.microsoft.com/office/drawing/2014/main" id="{A675FF15-E12E-93EE-7832-1553D209BAA0}"/>
                    </a:ext>
                  </a:extLst>
                </p:cNvPr>
                <p:cNvSpPr/>
                <p:nvPr/>
              </p:nvSpPr>
              <p:spPr>
                <a:xfrm>
                  <a:off x="984125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5" name="Vrije vorm: vorm 9714">
                  <a:extLst>
                    <a:ext uri="{FF2B5EF4-FFF2-40B4-BE49-F238E27FC236}">
                      <a16:creationId xmlns:a16="http://schemas.microsoft.com/office/drawing/2014/main" id="{8136C58C-2CF4-5726-389A-8AA2FF1464AC}"/>
                    </a:ext>
                  </a:extLst>
                </p:cNvPr>
                <p:cNvSpPr/>
                <p:nvPr/>
              </p:nvSpPr>
              <p:spPr>
                <a:xfrm>
                  <a:off x="989375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6" name="Vrije vorm: vorm 9715">
                  <a:extLst>
                    <a:ext uri="{FF2B5EF4-FFF2-40B4-BE49-F238E27FC236}">
                      <a16:creationId xmlns:a16="http://schemas.microsoft.com/office/drawing/2014/main" id="{6B31537E-3F85-32BC-98DC-5CA8C4A8D3C3}"/>
                    </a:ext>
                  </a:extLst>
                </p:cNvPr>
                <p:cNvSpPr/>
                <p:nvPr/>
              </p:nvSpPr>
              <p:spPr>
                <a:xfrm>
                  <a:off x="994625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9717" name="Vrije vorm: vorm 9716">
                  <a:extLst>
                    <a:ext uri="{FF2B5EF4-FFF2-40B4-BE49-F238E27FC236}">
                      <a16:creationId xmlns:a16="http://schemas.microsoft.com/office/drawing/2014/main" id="{70E8E2F3-D67E-4162-24B7-83A1CACA63FE}"/>
                    </a:ext>
                  </a:extLst>
                </p:cNvPr>
                <p:cNvSpPr/>
                <p:nvPr/>
              </p:nvSpPr>
              <p:spPr>
                <a:xfrm>
                  <a:off x="999858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9718" name="Graphic 5">
              <a:extLst>
                <a:ext uri="{FF2B5EF4-FFF2-40B4-BE49-F238E27FC236}">
                  <a16:creationId xmlns:a16="http://schemas.microsoft.com/office/drawing/2014/main" id="{F9979DCD-952E-E146-ED42-A2A0E45B3810}"/>
                </a:ext>
              </a:extLst>
            </p:cNvPr>
            <p:cNvGrpSpPr/>
            <p:nvPr/>
          </p:nvGrpSpPr>
          <p:grpSpPr>
            <a:xfrm>
              <a:off x="6762773" y="1544777"/>
              <a:ext cx="2698013" cy="1023193"/>
              <a:chOff x="6762773" y="1544777"/>
              <a:chExt cx="2698013" cy="1023193"/>
            </a:xfrm>
            <a:noFill/>
          </p:grpSpPr>
          <p:sp>
            <p:nvSpPr>
              <p:cNvPr id="9719" name="Vrije vorm: vorm 9718">
                <a:extLst>
                  <a:ext uri="{FF2B5EF4-FFF2-40B4-BE49-F238E27FC236}">
                    <a16:creationId xmlns:a16="http://schemas.microsoft.com/office/drawing/2014/main" id="{1363FBBD-FDA7-C212-5818-74F02D51F7E1}"/>
                  </a:ext>
                </a:extLst>
              </p:cNvPr>
              <p:cNvSpPr/>
              <p:nvPr/>
            </p:nvSpPr>
            <p:spPr>
              <a:xfrm>
                <a:off x="6772174" y="1544777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0" name="Vrije vorm: vorm 9719">
                <a:extLst>
                  <a:ext uri="{FF2B5EF4-FFF2-40B4-BE49-F238E27FC236}">
                    <a16:creationId xmlns:a16="http://schemas.microsoft.com/office/drawing/2014/main" id="{33EBF47A-EFE1-F33E-2780-8C64B7D02000}"/>
                  </a:ext>
                </a:extLst>
              </p:cNvPr>
              <p:cNvSpPr/>
              <p:nvPr/>
            </p:nvSpPr>
            <p:spPr>
              <a:xfrm>
                <a:off x="6770578" y="1695898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1" name="Vrije vorm: vorm 9720">
                <a:extLst>
                  <a:ext uri="{FF2B5EF4-FFF2-40B4-BE49-F238E27FC236}">
                    <a16:creationId xmlns:a16="http://schemas.microsoft.com/office/drawing/2014/main" id="{62507EBF-4037-1A8E-7F0D-17C39322D4CF}"/>
                  </a:ext>
                </a:extLst>
              </p:cNvPr>
              <p:cNvSpPr/>
              <p:nvPr/>
            </p:nvSpPr>
            <p:spPr>
              <a:xfrm>
                <a:off x="6768981" y="1847020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5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5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2" name="Vrije vorm: vorm 9721">
                <a:extLst>
                  <a:ext uri="{FF2B5EF4-FFF2-40B4-BE49-F238E27FC236}">
                    <a16:creationId xmlns:a16="http://schemas.microsoft.com/office/drawing/2014/main" id="{0AE29ABC-F63F-DA5F-6AB0-0EB05DFB4A07}"/>
                  </a:ext>
                </a:extLst>
              </p:cNvPr>
              <p:cNvSpPr/>
              <p:nvPr/>
            </p:nvSpPr>
            <p:spPr>
              <a:xfrm>
                <a:off x="6767385" y="1998141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3" name="Vrije vorm: vorm 9722">
                <a:extLst>
                  <a:ext uri="{FF2B5EF4-FFF2-40B4-BE49-F238E27FC236}">
                    <a16:creationId xmlns:a16="http://schemas.microsoft.com/office/drawing/2014/main" id="{71625B6E-BA16-252C-FB79-84A7CE8A2F6A}"/>
                  </a:ext>
                </a:extLst>
              </p:cNvPr>
              <p:cNvSpPr/>
              <p:nvPr/>
            </p:nvSpPr>
            <p:spPr>
              <a:xfrm>
                <a:off x="6765789" y="2149440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5 h 116288"/>
                  <a:gd name="connsiteX14" fmla="*/ 737692 w 2688612"/>
                  <a:gd name="connsiteY14" fmla="*/ 90875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048 h 116288"/>
                  <a:gd name="connsiteX19" fmla="*/ 0 w 2688612"/>
                  <a:gd name="connsiteY19" fmla="*/ 59657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5"/>
                    </a:cubicBezTo>
                    <a:cubicBezTo>
                      <a:pt x="738756" y="90875"/>
                      <a:pt x="738224" y="90875"/>
                      <a:pt x="737692" y="90875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048"/>
                    </a:cubicBezTo>
                    <a:cubicBezTo>
                      <a:pt x="31218" y="49547"/>
                      <a:pt x="15964" y="54868"/>
                      <a:pt x="0" y="59657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4" name="Vrije vorm: vorm 9723">
                <a:extLst>
                  <a:ext uri="{FF2B5EF4-FFF2-40B4-BE49-F238E27FC236}">
                    <a16:creationId xmlns:a16="http://schemas.microsoft.com/office/drawing/2014/main" id="{8905D83F-C195-7FCE-CC80-AF7F6842B2D7}"/>
                  </a:ext>
                </a:extLst>
              </p:cNvPr>
              <p:cNvSpPr/>
              <p:nvPr/>
            </p:nvSpPr>
            <p:spPr>
              <a:xfrm>
                <a:off x="6764370" y="2300561"/>
                <a:ext cx="2688612" cy="116287"/>
              </a:xfrm>
              <a:custGeom>
                <a:avLst/>
                <a:gdLst>
                  <a:gd name="connsiteX0" fmla="*/ 2688612 w 2688612"/>
                  <a:gd name="connsiteY0" fmla="*/ 82183 h 116287"/>
                  <a:gd name="connsiteX1" fmla="*/ 2500243 w 2688612"/>
                  <a:gd name="connsiteY1" fmla="*/ 116239 h 116287"/>
                  <a:gd name="connsiteX2" fmla="*/ 2498647 w 2688612"/>
                  <a:gd name="connsiteY2" fmla="*/ 116239 h 116287"/>
                  <a:gd name="connsiteX3" fmla="*/ 2309390 w 2688612"/>
                  <a:gd name="connsiteY3" fmla="*/ 76685 h 116287"/>
                  <a:gd name="connsiteX4" fmla="*/ 2059295 w 2688612"/>
                  <a:gd name="connsiteY4" fmla="*/ 25424 h 116287"/>
                  <a:gd name="connsiteX5" fmla="*/ 2057344 w 2688612"/>
                  <a:gd name="connsiteY5" fmla="*/ 25424 h 116287"/>
                  <a:gd name="connsiteX6" fmla="*/ 1808135 w 2688612"/>
                  <a:gd name="connsiteY6" fmla="*/ 69590 h 116287"/>
                  <a:gd name="connsiteX7" fmla="*/ 1619766 w 2688612"/>
                  <a:gd name="connsiteY7" fmla="*/ 103645 h 116287"/>
                  <a:gd name="connsiteX8" fmla="*/ 1618169 w 2688612"/>
                  <a:gd name="connsiteY8" fmla="*/ 103645 h 116287"/>
                  <a:gd name="connsiteX9" fmla="*/ 1428913 w 2688612"/>
                  <a:gd name="connsiteY9" fmla="*/ 64091 h 116287"/>
                  <a:gd name="connsiteX10" fmla="*/ 1178818 w 2688612"/>
                  <a:gd name="connsiteY10" fmla="*/ 12831 h 116287"/>
                  <a:gd name="connsiteX11" fmla="*/ 1176867 w 2688612"/>
                  <a:gd name="connsiteY11" fmla="*/ 12831 h 116287"/>
                  <a:gd name="connsiteX12" fmla="*/ 927658 w 2688612"/>
                  <a:gd name="connsiteY12" fmla="*/ 56819 h 116287"/>
                  <a:gd name="connsiteX13" fmla="*/ 739289 w 2688612"/>
                  <a:gd name="connsiteY13" fmla="*/ 90874 h 116287"/>
                  <a:gd name="connsiteX14" fmla="*/ 737692 w 2688612"/>
                  <a:gd name="connsiteY14" fmla="*/ 90874 h 116287"/>
                  <a:gd name="connsiteX15" fmla="*/ 548436 w 2688612"/>
                  <a:gd name="connsiteY15" fmla="*/ 51320 h 116287"/>
                  <a:gd name="connsiteX16" fmla="*/ 298341 w 2688612"/>
                  <a:gd name="connsiteY16" fmla="*/ 60 h 116287"/>
                  <a:gd name="connsiteX17" fmla="*/ 296389 w 2688612"/>
                  <a:gd name="connsiteY17" fmla="*/ 60 h 116287"/>
                  <a:gd name="connsiteX18" fmla="*/ 47181 w 2688612"/>
                  <a:gd name="connsiteY18" fmla="*/ 44226 h 116287"/>
                  <a:gd name="connsiteX19" fmla="*/ 0 w 2688612"/>
                  <a:gd name="connsiteY19" fmla="*/ 59834 h 1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7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25" name="Vrije vorm: vorm 9724">
                <a:extLst>
                  <a:ext uri="{FF2B5EF4-FFF2-40B4-BE49-F238E27FC236}">
                    <a16:creationId xmlns:a16="http://schemas.microsoft.com/office/drawing/2014/main" id="{D5D27D70-88C5-9726-65E5-F3A6CDC5CCA0}"/>
                  </a:ext>
                </a:extLst>
              </p:cNvPr>
              <p:cNvSpPr/>
              <p:nvPr/>
            </p:nvSpPr>
            <p:spPr>
              <a:xfrm>
                <a:off x="6762773" y="2451505"/>
                <a:ext cx="2688612" cy="116465"/>
              </a:xfrm>
              <a:custGeom>
                <a:avLst/>
                <a:gdLst>
                  <a:gd name="connsiteX0" fmla="*/ 2688612 w 2688612"/>
                  <a:gd name="connsiteY0" fmla="*/ 82360 h 116465"/>
                  <a:gd name="connsiteX1" fmla="*/ 2500243 w 2688612"/>
                  <a:gd name="connsiteY1" fmla="*/ 116416 h 116465"/>
                  <a:gd name="connsiteX2" fmla="*/ 2498647 w 2688612"/>
                  <a:gd name="connsiteY2" fmla="*/ 116416 h 116465"/>
                  <a:gd name="connsiteX3" fmla="*/ 2309390 w 2688612"/>
                  <a:gd name="connsiteY3" fmla="*/ 76862 h 116465"/>
                  <a:gd name="connsiteX4" fmla="*/ 2059295 w 2688612"/>
                  <a:gd name="connsiteY4" fmla="*/ 25601 h 116465"/>
                  <a:gd name="connsiteX5" fmla="*/ 2057344 w 2688612"/>
                  <a:gd name="connsiteY5" fmla="*/ 25601 h 116465"/>
                  <a:gd name="connsiteX6" fmla="*/ 1808135 w 2688612"/>
                  <a:gd name="connsiteY6" fmla="*/ 69767 h 116465"/>
                  <a:gd name="connsiteX7" fmla="*/ 1619766 w 2688612"/>
                  <a:gd name="connsiteY7" fmla="*/ 103823 h 116465"/>
                  <a:gd name="connsiteX8" fmla="*/ 1618169 w 2688612"/>
                  <a:gd name="connsiteY8" fmla="*/ 103823 h 116465"/>
                  <a:gd name="connsiteX9" fmla="*/ 1428913 w 2688612"/>
                  <a:gd name="connsiteY9" fmla="*/ 64269 h 116465"/>
                  <a:gd name="connsiteX10" fmla="*/ 1178818 w 2688612"/>
                  <a:gd name="connsiteY10" fmla="*/ 12831 h 116465"/>
                  <a:gd name="connsiteX11" fmla="*/ 1176867 w 2688612"/>
                  <a:gd name="connsiteY11" fmla="*/ 12831 h 116465"/>
                  <a:gd name="connsiteX12" fmla="*/ 927658 w 2688612"/>
                  <a:gd name="connsiteY12" fmla="*/ 56819 h 116465"/>
                  <a:gd name="connsiteX13" fmla="*/ 739289 w 2688612"/>
                  <a:gd name="connsiteY13" fmla="*/ 90874 h 116465"/>
                  <a:gd name="connsiteX14" fmla="*/ 737692 w 2688612"/>
                  <a:gd name="connsiteY14" fmla="*/ 90874 h 116465"/>
                  <a:gd name="connsiteX15" fmla="*/ 548436 w 2688612"/>
                  <a:gd name="connsiteY15" fmla="*/ 51320 h 116465"/>
                  <a:gd name="connsiteX16" fmla="*/ 298341 w 2688612"/>
                  <a:gd name="connsiteY16" fmla="*/ 60 h 116465"/>
                  <a:gd name="connsiteX17" fmla="*/ 296389 w 2688612"/>
                  <a:gd name="connsiteY17" fmla="*/ 60 h 116465"/>
                  <a:gd name="connsiteX18" fmla="*/ 47181 w 2688612"/>
                  <a:gd name="connsiteY18" fmla="*/ 44226 h 116465"/>
                  <a:gd name="connsiteX19" fmla="*/ 0 w 2688612"/>
                  <a:gd name="connsiteY19" fmla="*/ 59834 h 11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465">
                    <a:moveTo>
                      <a:pt x="2688612" y="82360"/>
                    </a:moveTo>
                    <a:cubicBezTo>
                      <a:pt x="2634691" y="101162"/>
                      <a:pt x="2588042" y="117480"/>
                      <a:pt x="2500243" y="116416"/>
                    </a:cubicBezTo>
                    <a:cubicBezTo>
                      <a:pt x="2499711" y="116416"/>
                      <a:pt x="2499179" y="116416"/>
                      <a:pt x="2498647" y="116416"/>
                    </a:cubicBezTo>
                    <a:cubicBezTo>
                      <a:pt x="2409783" y="115175"/>
                      <a:pt x="2363311" y="97437"/>
                      <a:pt x="2309390" y="76862"/>
                    </a:cubicBezTo>
                    <a:cubicBezTo>
                      <a:pt x="2248374" y="53626"/>
                      <a:pt x="2179376" y="27198"/>
                      <a:pt x="2059295" y="25601"/>
                    </a:cubicBezTo>
                    <a:cubicBezTo>
                      <a:pt x="2058585" y="25601"/>
                      <a:pt x="2058053" y="25601"/>
                      <a:pt x="2057344" y="25601"/>
                    </a:cubicBezTo>
                    <a:cubicBezTo>
                      <a:pt x="1938504" y="24182"/>
                      <a:pt x="1869329" y="48305"/>
                      <a:pt x="1808135" y="69767"/>
                    </a:cubicBezTo>
                    <a:cubicBezTo>
                      <a:pt x="1754214" y="88569"/>
                      <a:pt x="1707565" y="104887"/>
                      <a:pt x="1619766" y="103823"/>
                    </a:cubicBezTo>
                    <a:cubicBezTo>
                      <a:pt x="1619234" y="103823"/>
                      <a:pt x="1618701" y="103823"/>
                      <a:pt x="1618169" y="103823"/>
                    </a:cubicBezTo>
                    <a:cubicBezTo>
                      <a:pt x="1529306" y="102581"/>
                      <a:pt x="1482834" y="84844"/>
                      <a:pt x="1428913" y="64269"/>
                    </a:cubicBezTo>
                    <a:cubicBezTo>
                      <a:pt x="1367897" y="41033"/>
                      <a:pt x="1298899" y="14604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9727" name="Tijdelijke aanduiding voor tekst 9726">
            <a:extLst>
              <a:ext uri="{FF2B5EF4-FFF2-40B4-BE49-F238E27FC236}">
                <a16:creationId xmlns:a16="http://schemas.microsoft.com/office/drawing/2014/main" id="{04ABFAE4-F97E-F1FD-E9B4-D701C4AA5DB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 rot="21327415">
            <a:off x="1897821" y="1645990"/>
            <a:ext cx="4280205" cy="4159250"/>
          </a:xfrm>
        </p:spPr>
        <p:txBody>
          <a:bodyPr anchor="ctr">
            <a:normAutofit/>
          </a:bodyPr>
          <a:lstStyle>
            <a:lvl1pPr marL="0" indent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  <a:defRPr sz="3600" baseline="0">
                <a:solidFill>
                  <a:srgbClr val="0C7E4B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BE" dirty="0"/>
              <a:t>Vul je persoonlijke kerstwens in. Verplaats of vergroot dit kader niet</a:t>
            </a:r>
            <a:r>
              <a:rPr lang="nl-NL" dirty="0"/>
              <a:t>.</a:t>
            </a:r>
          </a:p>
        </p:txBody>
      </p:sp>
      <p:sp>
        <p:nvSpPr>
          <p:cNvPr id="9730" name="Tijdelijke aanduiding voor tekst 9726">
            <a:extLst>
              <a:ext uri="{FF2B5EF4-FFF2-40B4-BE49-F238E27FC236}">
                <a16:creationId xmlns:a16="http://schemas.microsoft.com/office/drawing/2014/main" id="{81C152BD-2B04-B851-9DD5-390770021D1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 rot="21327415">
            <a:off x="6971836" y="3156384"/>
            <a:ext cx="3128407" cy="2295695"/>
          </a:xfrm>
        </p:spPr>
        <p:txBody>
          <a:bodyPr anchor="t">
            <a:normAutofit/>
          </a:bodyPr>
          <a:lstStyle>
            <a:lvl1pPr marL="0" indent="0">
              <a:lnSpc>
                <a:spcPct val="73214"/>
              </a:lnSpc>
              <a:spcBef>
                <a:spcPts val="0"/>
              </a:spcBef>
              <a:spcAft>
                <a:spcPts val="0"/>
              </a:spcAft>
              <a:buNone/>
              <a:defRPr sz="4000" baseline="0">
                <a:solidFill>
                  <a:srgbClr val="9E0000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BE" dirty="0"/>
              <a:t>Vul je eigen naam en die van de ontvanger in.</a:t>
            </a:r>
          </a:p>
        </p:txBody>
      </p:sp>
      <p:grpSp>
        <p:nvGrpSpPr>
          <p:cNvPr id="2" name="Groep 1">
            <a:extLst>
              <a:ext uri="{FF2B5EF4-FFF2-40B4-BE49-F238E27FC236}">
                <a16:creationId xmlns:a16="http://schemas.microsoft.com/office/drawing/2014/main" id="{3A2E2A62-B13D-B9D4-00BB-B7647C6A3ED6}"/>
              </a:ext>
            </a:extLst>
          </p:cNvPr>
          <p:cNvGrpSpPr/>
          <p:nvPr userDrawn="1"/>
        </p:nvGrpSpPr>
        <p:grpSpPr>
          <a:xfrm>
            <a:off x="7533862" y="617754"/>
            <a:ext cx="4095351" cy="2055805"/>
            <a:chOff x="881685" y="790558"/>
            <a:chExt cx="4095351" cy="2055805"/>
          </a:xfrm>
        </p:grpSpPr>
        <p:pic>
          <p:nvPicPr>
            <p:cNvPr id="4" name="Afbeelding 3">
              <a:extLst>
                <a:ext uri="{FF2B5EF4-FFF2-40B4-BE49-F238E27FC236}">
                  <a16:creationId xmlns:a16="http://schemas.microsoft.com/office/drawing/2014/main" id="{1C4839E8-488E-135B-D771-8703BB0558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/>
            <a:stretch>
              <a:fillRect/>
            </a:stretch>
          </p:blipFill>
          <p:spPr>
            <a:xfrm>
              <a:off x="881685" y="790558"/>
              <a:ext cx="4095351" cy="2055805"/>
            </a:xfrm>
            <a:prstGeom prst="rect">
              <a:avLst/>
            </a:prstGeom>
          </p:spPr>
        </p:pic>
        <p:sp>
          <p:nvSpPr>
            <p:cNvPr id="5" name="Tekstvak 4">
              <a:extLst>
                <a:ext uri="{FF2B5EF4-FFF2-40B4-BE49-F238E27FC236}">
                  <a16:creationId xmlns:a16="http://schemas.microsoft.com/office/drawing/2014/main" id="{1C44E893-E9ED-6541-27FD-44C343373447}"/>
                </a:ext>
              </a:extLst>
            </p:cNvPr>
            <p:cNvSpPr txBox="1"/>
            <p:nvPr userDrawn="1"/>
          </p:nvSpPr>
          <p:spPr>
            <a:xfrm>
              <a:off x="1265789" y="1266389"/>
              <a:ext cx="34169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BE" sz="2400" b="1" dirty="0">
                  <a:solidFill>
                    <a:srgbClr val="0C7E4B"/>
                  </a:solidFill>
                  <a:latin typeface="+mn-lt"/>
                </a:rPr>
                <a:t>Vul deze tekstkaders in. Verplaats of vergroot ze niet.</a:t>
              </a:r>
            </a:p>
          </p:txBody>
        </p:sp>
      </p:grpSp>
      <p:pic>
        <p:nvPicPr>
          <p:cNvPr id="6" name="!!powered by Smartpresentations">
            <a:extLst>
              <a:ext uri="{FF2B5EF4-FFF2-40B4-BE49-F238E27FC236}">
                <a16:creationId xmlns:a16="http://schemas.microsoft.com/office/drawing/2014/main" id="{C006D38A-A789-7EFF-A439-7E15B98CC90B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659659" y="7370443"/>
            <a:ext cx="2243515" cy="2199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8663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5000">
        <p159:morph option="byObject"/>
      </p:transition>
    </mc:Choice>
    <mc:Fallback xmlns="">
      <p:transition spd="med" advClick="0" advTm="5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7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7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73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3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rstkaart foto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1357FFD8-2C1A-5A7A-3BF1-B274B149501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4307" b="-14211"/>
            </a:stretch>
          </a:blipFill>
        </p:spPr>
        <p:txBody>
          <a:bodyPr anchor="ctr"/>
          <a:lstStyle>
            <a:lvl1pPr marL="0" indent="0" algn="ctr">
              <a:buNone/>
              <a:defRPr>
                <a:noFill/>
                <a:latin typeface="Century Gothic" panose="020B0502020202020204" pitchFamily="34" charset="0"/>
              </a:defRPr>
            </a:lvl1pPr>
          </a:lstStyle>
          <a:p>
            <a:endParaRPr lang="nl-NL" dirty="0"/>
          </a:p>
        </p:txBody>
      </p:sp>
      <p:grpSp>
        <p:nvGrpSpPr>
          <p:cNvPr id="13" name="Groep 12">
            <a:extLst>
              <a:ext uri="{FF2B5EF4-FFF2-40B4-BE49-F238E27FC236}">
                <a16:creationId xmlns:a16="http://schemas.microsoft.com/office/drawing/2014/main" id="{14226A9D-25D5-D03D-BE8E-0FC887B347CB}"/>
              </a:ext>
            </a:extLst>
          </p:cNvPr>
          <p:cNvGrpSpPr/>
          <p:nvPr userDrawn="1"/>
        </p:nvGrpSpPr>
        <p:grpSpPr>
          <a:xfrm>
            <a:off x="-4567893" y="790558"/>
            <a:ext cx="4095351" cy="3216846"/>
            <a:chOff x="881685" y="790558"/>
            <a:chExt cx="4095351" cy="3216846"/>
          </a:xfrm>
        </p:grpSpPr>
        <p:grpSp>
          <p:nvGrpSpPr>
            <p:cNvPr id="14" name="Groep 13">
              <a:extLst>
                <a:ext uri="{FF2B5EF4-FFF2-40B4-BE49-F238E27FC236}">
                  <a16:creationId xmlns:a16="http://schemas.microsoft.com/office/drawing/2014/main" id="{C68CC5FA-5227-2FB9-5F73-9AE48E13546B}"/>
                </a:ext>
              </a:extLst>
            </p:cNvPr>
            <p:cNvGrpSpPr/>
            <p:nvPr userDrawn="1"/>
          </p:nvGrpSpPr>
          <p:grpSpPr>
            <a:xfrm>
              <a:off x="881685" y="790558"/>
              <a:ext cx="4095351" cy="3216846"/>
              <a:chOff x="881685" y="790558"/>
              <a:chExt cx="4095351" cy="3216846"/>
            </a:xfrm>
          </p:grpSpPr>
          <p:pic>
            <p:nvPicPr>
              <p:cNvPr id="21" name="Afbeelding 20">
                <a:extLst>
                  <a:ext uri="{FF2B5EF4-FFF2-40B4-BE49-F238E27FC236}">
                    <a16:creationId xmlns:a16="http://schemas.microsoft.com/office/drawing/2014/main" id="{790756C8-E1D6-BD5A-952C-99DAE375AD36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3"/>
              <a:stretch>
                <a:fillRect/>
              </a:stretch>
            </p:blipFill>
            <p:spPr>
              <a:xfrm>
                <a:off x="881685" y="790558"/>
                <a:ext cx="4095351" cy="3216846"/>
              </a:xfrm>
              <a:prstGeom prst="rect">
                <a:avLst/>
              </a:prstGeom>
            </p:spPr>
          </p:pic>
          <p:sp>
            <p:nvSpPr>
              <p:cNvPr id="22" name="Tekstvak 21">
                <a:extLst>
                  <a:ext uri="{FF2B5EF4-FFF2-40B4-BE49-F238E27FC236}">
                    <a16:creationId xmlns:a16="http://schemas.microsoft.com/office/drawing/2014/main" id="{3B54CD83-0976-D533-4C69-58649C2CE994}"/>
                  </a:ext>
                </a:extLst>
              </p:cNvPr>
              <p:cNvSpPr txBox="1"/>
              <p:nvPr userDrawn="1"/>
            </p:nvSpPr>
            <p:spPr>
              <a:xfrm>
                <a:off x="1265789" y="1266389"/>
                <a:ext cx="3416917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Voeg hier je eigen afbeelding toe door op het icoon te klikken.</a:t>
                </a:r>
              </a:p>
              <a:p>
                <a:endParaRPr lang="nl-BE" sz="2400" b="1" dirty="0">
                  <a:solidFill>
                    <a:srgbClr val="0C7E4B"/>
                  </a:solidFill>
                  <a:latin typeface="+mn-lt"/>
                </a:endParaRPr>
              </a:p>
              <a:p>
                <a:r>
                  <a:rPr lang="nl-BE" sz="2400" b="1" dirty="0">
                    <a:solidFill>
                      <a:srgbClr val="0C7E4B"/>
                    </a:solidFill>
                    <a:latin typeface="+mn-lt"/>
                  </a:rPr>
                  <a:t>Deze foto komt op de kerstkaart te staan.</a:t>
                </a:r>
              </a:p>
            </p:txBody>
          </p:sp>
        </p:grp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0F39B168-0922-0D7F-F8E9-DD8EC5C46B23}"/>
                </a:ext>
              </a:extLst>
            </p:cNvPr>
            <p:cNvGrpSpPr/>
            <p:nvPr userDrawn="1"/>
          </p:nvGrpSpPr>
          <p:grpSpPr>
            <a:xfrm>
              <a:off x="4076456" y="2150869"/>
              <a:ext cx="250379" cy="249771"/>
              <a:chOff x="10371852" y="2988294"/>
              <a:chExt cx="250379" cy="249771"/>
            </a:xfrm>
          </p:grpSpPr>
          <p:sp>
            <p:nvSpPr>
              <p:cNvPr id="16" name="Rechthoek 15">
                <a:extLst>
                  <a:ext uri="{FF2B5EF4-FFF2-40B4-BE49-F238E27FC236}">
                    <a16:creationId xmlns:a16="http://schemas.microsoft.com/office/drawing/2014/main" id="{2F7ADFBC-43B4-B0D6-B589-585D480A004C}"/>
                  </a:ext>
                </a:extLst>
              </p:cNvPr>
              <p:cNvSpPr/>
              <p:nvPr userDrawn="1"/>
            </p:nvSpPr>
            <p:spPr>
              <a:xfrm rot="5400000">
                <a:off x="10382929" y="2977217"/>
                <a:ext cx="216024" cy="238177"/>
              </a:xfrm>
              <a:prstGeom prst="rect">
                <a:avLst/>
              </a:prstGeom>
              <a:solidFill>
                <a:schemeClr val="bg1"/>
              </a:solidFill>
              <a:ln w="15875" cap="sq">
                <a:solidFill>
                  <a:schemeClr val="tx2">
                    <a:lumMod val="60000"/>
                    <a:lumOff val="40000"/>
                  </a:schemeClr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7" name="Gelijkbenige driehoek 128">
                <a:extLst>
                  <a:ext uri="{FF2B5EF4-FFF2-40B4-BE49-F238E27FC236}">
                    <a16:creationId xmlns:a16="http://schemas.microsoft.com/office/drawing/2014/main" id="{36359B23-D087-450E-D0E6-3BADB9F05E17}"/>
                  </a:ext>
                </a:extLst>
              </p:cNvPr>
              <p:cNvSpPr/>
              <p:nvPr userDrawn="1"/>
            </p:nvSpPr>
            <p:spPr>
              <a:xfrm>
                <a:off x="10386897" y="3084234"/>
                <a:ext cx="131236" cy="108025"/>
              </a:xfrm>
              <a:custGeom>
                <a:avLst/>
                <a:gdLst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0 w 165756"/>
                  <a:gd name="connsiteY3" fmla="*/ 108025 h 108025"/>
                  <a:gd name="connsiteX0" fmla="*/ 0 w 165756"/>
                  <a:gd name="connsiteY0" fmla="*/ 108025 h 108025"/>
                  <a:gd name="connsiteX1" fmla="*/ 82878 w 165756"/>
                  <a:gd name="connsiteY1" fmla="*/ 0 h 108025"/>
                  <a:gd name="connsiteX2" fmla="*/ 165756 w 165756"/>
                  <a:gd name="connsiteY2" fmla="*/ 108025 h 108025"/>
                  <a:gd name="connsiteX3" fmla="*/ 37140 w 165756"/>
                  <a:gd name="connsiteY3" fmla="*/ 106895 h 108025"/>
                  <a:gd name="connsiteX4" fmla="*/ 0 w 165756"/>
                  <a:gd name="connsiteY4" fmla="*/ 108025 h 108025"/>
                  <a:gd name="connsiteX0" fmla="*/ 0 w 165756"/>
                  <a:gd name="connsiteY0" fmla="*/ 108025 h 108025"/>
                  <a:gd name="connsiteX1" fmla="*/ 34520 w 165756"/>
                  <a:gd name="connsiteY1" fmla="*/ 62354 h 108025"/>
                  <a:gd name="connsiteX2" fmla="*/ 82878 w 165756"/>
                  <a:gd name="connsiteY2" fmla="*/ 0 h 108025"/>
                  <a:gd name="connsiteX3" fmla="*/ 165756 w 165756"/>
                  <a:gd name="connsiteY3" fmla="*/ 108025 h 108025"/>
                  <a:gd name="connsiteX4" fmla="*/ 37140 w 165756"/>
                  <a:gd name="connsiteY4" fmla="*/ 106895 h 108025"/>
                  <a:gd name="connsiteX5" fmla="*/ 0 w 165756"/>
                  <a:gd name="connsiteY5" fmla="*/ 108025 h 108025"/>
                  <a:gd name="connsiteX0" fmla="*/ 2620 w 131236"/>
                  <a:gd name="connsiteY0" fmla="*/ 106895 h 108025"/>
                  <a:gd name="connsiteX1" fmla="*/ 0 w 131236"/>
                  <a:gd name="connsiteY1" fmla="*/ 62354 h 108025"/>
                  <a:gd name="connsiteX2" fmla="*/ 48358 w 131236"/>
                  <a:gd name="connsiteY2" fmla="*/ 0 h 108025"/>
                  <a:gd name="connsiteX3" fmla="*/ 131236 w 131236"/>
                  <a:gd name="connsiteY3" fmla="*/ 108025 h 108025"/>
                  <a:gd name="connsiteX4" fmla="*/ 2620 w 131236"/>
                  <a:gd name="connsiteY4" fmla="*/ 106895 h 10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6" h="108025">
                    <a:moveTo>
                      <a:pt x="2620" y="106895"/>
                    </a:moveTo>
                    <a:lnTo>
                      <a:pt x="0" y="62354"/>
                    </a:lnTo>
                    <a:lnTo>
                      <a:pt x="48358" y="0"/>
                    </a:lnTo>
                    <a:lnTo>
                      <a:pt x="131236" y="108025"/>
                    </a:lnTo>
                    <a:lnTo>
                      <a:pt x="2620" y="106895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8" name="Ovaal 17">
                <a:extLst>
                  <a:ext uri="{FF2B5EF4-FFF2-40B4-BE49-F238E27FC236}">
                    <a16:creationId xmlns:a16="http://schemas.microsoft.com/office/drawing/2014/main" id="{0789CC23-FA9A-3262-F562-767C40AA03FC}"/>
                  </a:ext>
                </a:extLst>
              </p:cNvPr>
              <p:cNvSpPr/>
              <p:nvPr userDrawn="1"/>
            </p:nvSpPr>
            <p:spPr>
              <a:xfrm>
                <a:off x="10527718" y="3015823"/>
                <a:ext cx="54000" cy="54000"/>
              </a:xfrm>
              <a:prstGeom prst="ellipse">
                <a:avLst/>
              </a:prstGeom>
              <a:solidFill>
                <a:srgbClr val="FFC000"/>
              </a:solidFill>
              <a:ln w="15875" cap="sq">
                <a:noFill/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sp>
            <p:nvSpPr>
              <p:cNvPr id="19" name="Rechthoek 18">
                <a:extLst>
                  <a:ext uri="{FF2B5EF4-FFF2-40B4-BE49-F238E27FC236}">
                    <a16:creationId xmlns:a16="http://schemas.microsoft.com/office/drawing/2014/main" id="{8CE0E900-4B03-0940-F4CD-1A20C3F9F2DC}"/>
                  </a:ext>
                </a:extLst>
              </p:cNvPr>
              <p:cNvSpPr/>
              <p:nvPr userDrawn="1"/>
            </p:nvSpPr>
            <p:spPr>
              <a:xfrm rot="5400000">
                <a:off x="10501631" y="3095778"/>
                <a:ext cx="108000" cy="133200"/>
              </a:xfrm>
              <a:prstGeom prst="rect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800">
                  <a:solidFill>
                    <a:schemeClr val="accent1"/>
                  </a:solidFill>
                  <a:latin typeface="+mn-lt"/>
                </a:endParaRPr>
              </a:p>
            </p:txBody>
          </p:sp>
          <p:cxnSp>
            <p:nvCxnSpPr>
              <p:cNvPr id="20" name="Rechte verbindingslijn 19">
                <a:extLst>
                  <a:ext uri="{FF2B5EF4-FFF2-40B4-BE49-F238E27FC236}">
                    <a16:creationId xmlns:a16="http://schemas.microsoft.com/office/drawing/2014/main" id="{EE5C1095-ADD1-D861-1880-735B1F1E784A}"/>
                  </a:ext>
                </a:extLst>
              </p:cNvPr>
              <p:cNvCxnSpPr/>
              <p:nvPr userDrawn="1"/>
            </p:nvCxnSpPr>
            <p:spPr>
              <a:xfrm>
                <a:off x="10537631" y="3238065"/>
                <a:ext cx="36000" cy="0"/>
              </a:xfrm>
              <a:prstGeom prst="line">
                <a:avLst/>
              </a:prstGeom>
              <a:solidFill>
                <a:schemeClr val="bg1"/>
              </a:solidFill>
              <a:ln w="15875" cap="rnd">
                <a:solidFill>
                  <a:schemeClr val="accent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609894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én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!!achtergrond nacht">
            <a:extLst>
              <a:ext uri="{FF2B5EF4-FFF2-40B4-BE49-F238E27FC236}">
                <a16:creationId xmlns:a16="http://schemas.microsoft.com/office/drawing/2014/main" id="{B77168F1-0D64-29E8-5628-566BDF9A3ECF}"/>
              </a:ext>
            </a:extLst>
          </p:cNvPr>
          <p:cNvSpPr/>
          <p:nvPr userDrawn="1"/>
        </p:nvSpPr>
        <p:spPr>
          <a:xfrm>
            <a:off x="-116208" y="-553192"/>
            <a:ext cx="15824918" cy="8901517"/>
          </a:xfrm>
          <a:custGeom>
            <a:avLst/>
            <a:gdLst>
              <a:gd name="connsiteX0" fmla="*/ 0 w 12193225"/>
              <a:gd name="connsiteY0" fmla="*/ 0 h 6940247"/>
              <a:gd name="connsiteX1" fmla="*/ 0 w 12193225"/>
              <a:gd name="connsiteY1" fmla="*/ 6939789 h 6940247"/>
              <a:gd name="connsiteX2" fmla="*/ 12193226 w 12193225"/>
              <a:gd name="connsiteY2" fmla="*/ 6940248 h 6940247"/>
              <a:gd name="connsiteX3" fmla="*/ 12193226 w 12193225"/>
              <a:gd name="connsiteY3" fmla="*/ 0 h 6940247"/>
              <a:gd name="connsiteX4" fmla="*/ 0 w 12193225"/>
              <a:gd name="connsiteY4" fmla="*/ 0 h 6940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3225" h="6940247">
                <a:moveTo>
                  <a:pt x="0" y="0"/>
                </a:moveTo>
                <a:lnTo>
                  <a:pt x="0" y="6939789"/>
                </a:lnTo>
                <a:lnTo>
                  <a:pt x="12193226" y="6940248"/>
                </a:lnTo>
                <a:lnTo>
                  <a:pt x="12193226" y="0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100000">
                <a:srgbClr val="2FACD0"/>
              </a:gs>
              <a:gs pos="28000">
                <a:srgbClr val="1E1B3C"/>
              </a:gs>
            </a:gsLst>
            <a:lin ang="4800000" scaled="0"/>
            <a:tileRect/>
          </a:gradFill>
          <a:ln w="15317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8" name="!!sterren2">
            <a:extLst>
              <a:ext uri="{FF2B5EF4-FFF2-40B4-BE49-F238E27FC236}">
                <a16:creationId xmlns:a16="http://schemas.microsoft.com/office/drawing/2014/main" id="{ADF57B8E-EACA-8069-629A-E6F797874187}"/>
              </a:ext>
            </a:extLst>
          </p:cNvPr>
          <p:cNvGrpSpPr/>
          <p:nvPr userDrawn="1"/>
        </p:nvGrpSpPr>
        <p:grpSpPr>
          <a:xfrm rot="10800000">
            <a:off x="14637264" y="-3864696"/>
            <a:ext cx="14999885" cy="10899728"/>
            <a:chOff x="9617791" y="-2167806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9" name="!!sterren2">
              <a:extLst>
                <a:ext uri="{FF2B5EF4-FFF2-40B4-BE49-F238E27FC236}">
                  <a16:creationId xmlns:a16="http://schemas.microsoft.com/office/drawing/2014/main" id="{B8D068CA-1480-6D83-EAFB-734A714A7118}"/>
                </a:ext>
              </a:extLst>
            </p:cNvPr>
            <p:cNvGrpSpPr/>
            <p:nvPr/>
          </p:nvGrpSpPr>
          <p:grpSpPr>
            <a:xfrm>
              <a:off x="9619103" y="-2167806"/>
              <a:ext cx="7403596" cy="2639205"/>
              <a:chOff x="9619103" y="-2167806"/>
              <a:chExt cx="7403596" cy="2639205"/>
            </a:xfrm>
            <a:grpFill/>
          </p:grpSpPr>
          <p:sp>
            <p:nvSpPr>
              <p:cNvPr id="219" name="Vrije vorm: vorm 218">
                <a:extLst>
                  <a:ext uri="{FF2B5EF4-FFF2-40B4-BE49-F238E27FC236}">
                    <a16:creationId xmlns:a16="http://schemas.microsoft.com/office/drawing/2014/main" id="{BF554FB1-9A9D-A53E-E8E1-1F0489B86A8A}"/>
                  </a:ext>
                </a:extLst>
              </p:cNvPr>
              <p:cNvSpPr/>
              <p:nvPr/>
            </p:nvSpPr>
            <p:spPr>
              <a:xfrm>
                <a:off x="9619103" y="-1781729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0" name="Vrije vorm: vorm 219">
                <a:extLst>
                  <a:ext uri="{FF2B5EF4-FFF2-40B4-BE49-F238E27FC236}">
                    <a16:creationId xmlns:a16="http://schemas.microsoft.com/office/drawing/2014/main" id="{5A983C34-7BC2-1FCA-BCCB-217E258743AB}"/>
                  </a:ext>
                </a:extLst>
              </p:cNvPr>
              <p:cNvSpPr/>
              <p:nvPr/>
            </p:nvSpPr>
            <p:spPr>
              <a:xfrm>
                <a:off x="12818962" y="-1652654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1" name="Vrije vorm: vorm 220">
                <a:extLst>
                  <a:ext uri="{FF2B5EF4-FFF2-40B4-BE49-F238E27FC236}">
                    <a16:creationId xmlns:a16="http://schemas.microsoft.com/office/drawing/2014/main" id="{2533213A-7A51-984B-981F-18B8B47E0954}"/>
                  </a:ext>
                </a:extLst>
              </p:cNvPr>
              <p:cNvSpPr/>
              <p:nvPr/>
            </p:nvSpPr>
            <p:spPr>
              <a:xfrm>
                <a:off x="11549039" y="-794396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2" name="Vrije vorm: vorm 221">
                <a:extLst>
                  <a:ext uri="{FF2B5EF4-FFF2-40B4-BE49-F238E27FC236}">
                    <a16:creationId xmlns:a16="http://schemas.microsoft.com/office/drawing/2014/main" id="{D7CFE57F-2E59-6E2D-F3DA-8FBEF59058A9}"/>
                  </a:ext>
                </a:extLst>
              </p:cNvPr>
              <p:cNvSpPr/>
              <p:nvPr/>
            </p:nvSpPr>
            <p:spPr>
              <a:xfrm>
                <a:off x="9666025" y="-177927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3" name="Vrije vorm: vorm 222">
                <a:extLst>
                  <a:ext uri="{FF2B5EF4-FFF2-40B4-BE49-F238E27FC236}">
                    <a16:creationId xmlns:a16="http://schemas.microsoft.com/office/drawing/2014/main" id="{A5BF00D0-604A-571D-B1E4-4ED25B53A93F}"/>
                  </a:ext>
                </a:extLst>
              </p:cNvPr>
              <p:cNvSpPr/>
              <p:nvPr/>
            </p:nvSpPr>
            <p:spPr>
              <a:xfrm>
                <a:off x="12315776" y="-1501499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4" name="Vrije vorm: vorm 223">
                <a:extLst>
                  <a:ext uri="{FF2B5EF4-FFF2-40B4-BE49-F238E27FC236}">
                    <a16:creationId xmlns:a16="http://schemas.microsoft.com/office/drawing/2014/main" id="{DECAF38F-ACB9-88DA-C000-2BF50F0D5016}"/>
                  </a:ext>
                </a:extLst>
              </p:cNvPr>
              <p:cNvSpPr/>
              <p:nvPr/>
            </p:nvSpPr>
            <p:spPr>
              <a:xfrm>
                <a:off x="11383999" y="-2108445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5" name="Vrije vorm: vorm 224">
                <a:extLst>
                  <a:ext uri="{FF2B5EF4-FFF2-40B4-BE49-F238E27FC236}">
                    <a16:creationId xmlns:a16="http://schemas.microsoft.com/office/drawing/2014/main" id="{50EF1154-2960-F3F9-0E47-EA7ADA16CDAB}"/>
                  </a:ext>
                </a:extLst>
              </p:cNvPr>
              <p:cNvSpPr/>
              <p:nvPr/>
            </p:nvSpPr>
            <p:spPr>
              <a:xfrm>
                <a:off x="10427866" y="-922825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6" name="Vrije vorm: vorm 225">
                <a:extLst>
                  <a:ext uri="{FF2B5EF4-FFF2-40B4-BE49-F238E27FC236}">
                    <a16:creationId xmlns:a16="http://schemas.microsoft.com/office/drawing/2014/main" id="{A64FD859-34C7-8843-10C4-19700E328C75}"/>
                  </a:ext>
                </a:extLst>
              </p:cNvPr>
              <p:cNvSpPr/>
              <p:nvPr/>
            </p:nvSpPr>
            <p:spPr>
              <a:xfrm>
                <a:off x="16379036" y="-351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7" name="Vrije vorm: vorm 226">
                <a:extLst>
                  <a:ext uri="{FF2B5EF4-FFF2-40B4-BE49-F238E27FC236}">
                    <a16:creationId xmlns:a16="http://schemas.microsoft.com/office/drawing/2014/main" id="{D70277E9-40AC-F69F-D161-35AB500DFD27}"/>
                  </a:ext>
                </a:extLst>
              </p:cNvPr>
              <p:cNvSpPr/>
              <p:nvPr/>
            </p:nvSpPr>
            <p:spPr>
              <a:xfrm>
                <a:off x="15662181" y="-15812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8" name="Vrije vorm: vorm 227">
                <a:extLst>
                  <a:ext uri="{FF2B5EF4-FFF2-40B4-BE49-F238E27FC236}">
                    <a16:creationId xmlns:a16="http://schemas.microsoft.com/office/drawing/2014/main" id="{7DBA11EC-19A7-CA39-56B9-289DEC73A11E}"/>
                  </a:ext>
                </a:extLst>
              </p:cNvPr>
              <p:cNvSpPr/>
              <p:nvPr/>
            </p:nvSpPr>
            <p:spPr>
              <a:xfrm>
                <a:off x="14691483" y="-71800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9" name="Vrije vorm: vorm 228">
                <a:extLst>
                  <a:ext uri="{FF2B5EF4-FFF2-40B4-BE49-F238E27FC236}">
                    <a16:creationId xmlns:a16="http://schemas.microsoft.com/office/drawing/2014/main" id="{C5A17DEC-DDB7-F4AE-35F5-B59842426181}"/>
                  </a:ext>
                </a:extLst>
              </p:cNvPr>
              <p:cNvSpPr/>
              <p:nvPr/>
            </p:nvSpPr>
            <p:spPr>
              <a:xfrm>
                <a:off x="16481601" y="-48692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0" name="Vrije vorm: vorm 229">
                <a:extLst>
                  <a:ext uri="{FF2B5EF4-FFF2-40B4-BE49-F238E27FC236}">
                    <a16:creationId xmlns:a16="http://schemas.microsoft.com/office/drawing/2014/main" id="{246A0FBC-4424-367D-A64C-7B3249092842}"/>
                  </a:ext>
                </a:extLst>
              </p:cNvPr>
              <p:cNvSpPr/>
              <p:nvPr/>
            </p:nvSpPr>
            <p:spPr>
              <a:xfrm>
                <a:off x="16453206" y="-1092033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1" name="Vrije vorm: vorm 230">
                <a:extLst>
                  <a:ext uri="{FF2B5EF4-FFF2-40B4-BE49-F238E27FC236}">
                    <a16:creationId xmlns:a16="http://schemas.microsoft.com/office/drawing/2014/main" id="{71731A28-0336-AA30-5558-DAC9784A4D27}"/>
                  </a:ext>
                </a:extLst>
              </p:cNvPr>
              <p:cNvSpPr/>
              <p:nvPr/>
            </p:nvSpPr>
            <p:spPr>
              <a:xfrm>
                <a:off x="15477123" y="-24984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2" name="Vrije vorm: vorm 231">
                <a:extLst>
                  <a:ext uri="{FF2B5EF4-FFF2-40B4-BE49-F238E27FC236}">
                    <a16:creationId xmlns:a16="http://schemas.microsoft.com/office/drawing/2014/main" id="{23617C65-5EAB-8621-593B-472583F33835}"/>
                  </a:ext>
                </a:extLst>
              </p:cNvPr>
              <p:cNvSpPr/>
              <p:nvPr/>
            </p:nvSpPr>
            <p:spPr>
              <a:xfrm>
                <a:off x="15773314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3" name="Vrije vorm: vorm 232">
                <a:extLst>
                  <a:ext uri="{FF2B5EF4-FFF2-40B4-BE49-F238E27FC236}">
                    <a16:creationId xmlns:a16="http://schemas.microsoft.com/office/drawing/2014/main" id="{F8723A54-45DA-DBCD-4296-DED7A1D9E8F8}"/>
                  </a:ext>
                </a:extLst>
              </p:cNvPr>
              <p:cNvSpPr/>
              <p:nvPr/>
            </p:nvSpPr>
            <p:spPr>
              <a:xfrm>
                <a:off x="16985492" y="-143855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4" name="Vrije vorm: vorm 233">
                <a:extLst>
                  <a:ext uri="{FF2B5EF4-FFF2-40B4-BE49-F238E27FC236}">
                    <a16:creationId xmlns:a16="http://schemas.microsoft.com/office/drawing/2014/main" id="{2D5418E1-BA4B-6C13-D95A-76C54216D628}"/>
                  </a:ext>
                </a:extLst>
              </p:cNvPr>
              <p:cNvSpPr/>
              <p:nvPr/>
            </p:nvSpPr>
            <p:spPr>
              <a:xfrm>
                <a:off x="11612813" y="-171060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5" name="Vrije vorm: vorm 234">
                <a:extLst>
                  <a:ext uri="{FF2B5EF4-FFF2-40B4-BE49-F238E27FC236}">
                    <a16:creationId xmlns:a16="http://schemas.microsoft.com/office/drawing/2014/main" id="{7A08193B-20FE-D7C0-35DD-14DCC0A07D29}"/>
                  </a:ext>
                </a:extLst>
              </p:cNvPr>
              <p:cNvSpPr/>
              <p:nvPr/>
            </p:nvSpPr>
            <p:spPr>
              <a:xfrm>
                <a:off x="9888053" y="-213531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6" name="Vrije vorm: vorm 235">
                <a:extLst>
                  <a:ext uri="{FF2B5EF4-FFF2-40B4-BE49-F238E27FC236}">
                    <a16:creationId xmlns:a16="http://schemas.microsoft.com/office/drawing/2014/main" id="{2B220ADB-BD4F-EEA4-430F-C228267944FA}"/>
                  </a:ext>
                </a:extLst>
              </p:cNvPr>
              <p:cNvSpPr/>
              <p:nvPr/>
            </p:nvSpPr>
            <p:spPr>
              <a:xfrm>
                <a:off x="9961833" y="-189776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7" name="Vrije vorm: vorm 236">
                <a:extLst>
                  <a:ext uri="{FF2B5EF4-FFF2-40B4-BE49-F238E27FC236}">
                    <a16:creationId xmlns:a16="http://schemas.microsoft.com/office/drawing/2014/main" id="{86595C06-5702-220A-AEF9-E1B39D549C7C}"/>
                  </a:ext>
                </a:extLst>
              </p:cNvPr>
              <p:cNvSpPr/>
              <p:nvPr/>
            </p:nvSpPr>
            <p:spPr>
              <a:xfrm>
                <a:off x="11463738" y="-180227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8" name="Vrije vorm: vorm 237">
                <a:extLst>
                  <a:ext uri="{FF2B5EF4-FFF2-40B4-BE49-F238E27FC236}">
                    <a16:creationId xmlns:a16="http://schemas.microsoft.com/office/drawing/2014/main" id="{050B0392-6AEC-4CA5-55FE-729E9C70533C}"/>
                  </a:ext>
                </a:extLst>
              </p:cNvPr>
              <p:cNvSpPr/>
              <p:nvPr/>
            </p:nvSpPr>
            <p:spPr>
              <a:xfrm>
                <a:off x="12951546" y="-1967999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9" name="Vrije vorm: vorm 238">
                <a:extLst>
                  <a:ext uri="{FF2B5EF4-FFF2-40B4-BE49-F238E27FC236}">
                    <a16:creationId xmlns:a16="http://schemas.microsoft.com/office/drawing/2014/main" id="{571B45F3-D4A1-A9C8-6A9A-9EF72D334D3A}"/>
                  </a:ext>
                </a:extLst>
              </p:cNvPr>
              <p:cNvSpPr/>
              <p:nvPr/>
            </p:nvSpPr>
            <p:spPr>
              <a:xfrm>
                <a:off x="14212927" y="-200667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0" name="Vrije vorm: vorm 239">
                <a:extLst>
                  <a:ext uri="{FF2B5EF4-FFF2-40B4-BE49-F238E27FC236}">
                    <a16:creationId xmlns:a16="http://schemas.microsoft.com/office/drawing/2014/main" id="{3E0EAF66-023B-F968-63BA-99B5445C7E1D}"/>
                  </a:ext>
                </a:extLst>
              </p:cNvPr>
              <p:cNvSpPr/>
              <p:nvPr/>
            </p:nvSpPr>
            <p:spPr>
              <a:xfrm>
                <a:off x="13309535" y="-1764347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1" name="Vrije vorm: vorm 240">
                <a:extLst>
                  <a:ext uri="{FF2B5EF4-FFF2-40B4-BE49-F238E27FC236}">
                    <a16:creationId xmlns:a16="http://schemas.microsoft.com/office/drawing/2014/main" id="{C379E1BB-9F76-C3C8-B8DE-923E0276CE12}"/>
                  </a:ext>
                </a:extLst>
              </p:cNvPr>
              <p:cNvSpPr/>
              <p:nvPr/>
            </p:nvSpPr>
            <p:spPr>
              <a:xfrm>
                <a:off x="13440628" y="-18263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2" name="Vrije vorm: vorm 241">
                <a:extLst>
                  <a:ext uri="{FF2B5EF4-FFF2-40B4-BE49-F238E27FC236}">
                    <a16:creationId xmlns:a16="http://schemas.microsoft.com/office/drawing/2014/main" id="{7CFED238-6207-AD5B-3C7A-076A8FC11403}"/>
                  </a:ext>
                </a:extLst>
              </p:cNvPr>
              <p:cNvSpPr/>
              <p:nvPr/>
            </p:nvSpPr>
            <p:spPr>
              <a:xfrm>
                <a:off x="14426225" y="-114689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3" name="Vrije vorm: vorm 242">
                <a:extLst>
                  <a:ext uri="{FF2B5EF4-FFF2-40B4-BE49-F238E27FC236}">
                    <a16:creationId xmlns:a16="http://schemas.microsoft.com/office/drawing/2014/main" id="{A1C9F601-EEF4-DE35-2398-CCD509A10AD1}"/>
                  </a:ext>
                </a:extLst>
              </p:cNvPr>
              <p:cNvSpPr/>
              <p:nvPr/>
            </p:nvSpPr>
            <p:spPr>
              <a:xfrm>
                <a:off x="14438007" y="-175846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4" name="Vrije vorm: vorm 243">
                <a:extLst>
                  <a:ext uri="{FF2B5EF4-FFF2-40B4-BE49-F238E27FC236}">
                    <a16:creationId xmlns:a16="http://schemas.microsoft.com/office/drawing/2014/main" id="{59122854-1ADA-31A4-47A3-122E2298E28C}"/>
                  </a:ext>
                </a:extLst>
              </p:cNvPr>
              <p:cNvSpPr/>
              <p:nvPr/>
            </p:nvSpPr>
            <p:spPr>
              <a:xfrm>
                <a:off x="12945427" y="-1256039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5" name="Vrije vorm: vorm 244">
                <a:extLst>
                  <a:ext uri="{FF2B5EF4-FFF2-40B4-BE49-F238E27FC236}">
                    <a16:creationId xmlns:a16="http://schemas.microsoft.com/office/drawing/2014/main" id="{575FD526-546B-506C-02A1-72738F346F7F}"/>
                  </a:ext>
                </a:extLst>
              </p:cNvPr>
              <p:cNvSpPr/>
              <p:nvPr/>
            </p:nvSpPr>
            <p:spPr>
              <a:xfrm>
                <a:off x="10429369" y="-1588853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6" name="Vrije vorm: vorm 245">
                <a:extLst>
                  <a:ext uri="{FF2B5EF4-FFF2-40B4-BE49-F238E27FC236}">
                    <a16:creationId xmlns:a16="http://schemas.microsoft.com/office/drawing/2014/main" id="{EA22972B-A1A4-B4B1-5609-7DD466D89C14}"/>
                  </a:ext>
                </a:extLst>
              </p:cNvPr>
              <p:cNvSpPr/>
              <p:nvPr/>
            </p:nvSpPr>
            <p:spPr>
              <a:xfrm>
                <a:off x="10277507" y="-1343795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7" name="Vrije vorm: vorm 246">
                <a:extLst>
                  <a:ext uri="{FF2B5EF4-FFF2-40B4-BE49-F238E27FC236}">
                    <a16:creationId xmlns:a16="http://schemas.microsoft.com/office/drawing/2014/main" id="{4A07E66E-C706-A114-9FEB-61FF002F229B}"/>
                  </a:ext>
                </a:extLst>
              </p:cNvPr>
              <p:cNvSpPr/>
              <p:nvPr/>
            </p:nvSpPr>
            <p:spPr>
              <a:xfrm>
                <a:off x="13028103" y="-1618384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8" name="Vrije vorm: vorm 247">
                <a:extLst>
                  <a:ext uri="{FF2B5EF4-FFF2-40B4-BE49-F238E27FC236}">
                    <a16:creationId xmlns:a16="http://schemas.microsoft.com/office/drawing/2014/main" id="{CBF5DE85-4D60-685E-659F-E371B92DCFAA}"/>
                  </a:ext>
                </a:extLst>
              </p:cNvPr>
              <p:cNvSpPr/>
              <p:nvPr/>
            </p:nvSpPr>
            <p:spPr>
              <a:xfrm>
                <a:off x="13993048" y="-1284741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9" name="Vrije vorm: vorm 248">
                <a:extLst>
                  <a:ext uri="{FF2B5EF4-FFF2-40B4-BE49-F238E27FC236}">
                    <a16:creationId xmlns:a16="http://schemas.microsoft.com/office/drawing/2014/main" id="{F019881B-B2B9-D13E-18A1-A29D4346510A}"/>
                  </a:ext>
                </a:extLst>
              </p:cNvPr>
              <p:cNvSpPr/>
              <p:nvPr/>
            </p:nvSpPr>
            <p:spPr>
              <a:xfrm>
                <a:off x="14754737" y="-1632420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0" name="Vrije vorm: vorm 249">
                <a:extLst>
                  <a:ext uri="{FF2B5EF4-FFF2-40B4-BE49-F238E27FC236}">
                    <a16:creationId xmlns:a16="http://schemas.microsoft.com/office/drawing/2014/main" id="{DA354871-EDBE-A8F9-CFBD-5C156924B310}"/>
                  </a:ext>
                </a:extLst>
              </p:cNvPr>
              <p:cNvSpPr/>
              <p:nvPr/>
            </p:nvSpPr>
            <p:spPr>
              <a:xfrm>
                <a:off x="9854577" y="-957463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1" name="Vrije vorm: vorm 250">
                <a:extLst>
                  <a:ext uri="{FF2B5EF4-FFF2-40B4-BE49-F238E27FC236}">
                    <a16:creationId xmlns:a16="http://schemas.microsoft.com/office/drawing/2014/main" id="{F37B2568-BA99-855B-B2DA-D9C33F4ABD58}"/>
                  </a:ext>
                </a:extLst>
              </p:cNvPr>
              <p:cNvSpPr/>
              <p:nvPr/>
            </p:nvSpPr>
            <p:spPr>
              <a:xfrm>
                <a:off x="10151297" y="-172972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2" name="Vrije vorm: vorm 251">
                <a:extLst>
                  <a:ext uri="{FF2B5EF4-FFF2-40B4-BE49-F238E27FC236}">
                    <a16:creationId xmlns:a16="http://schemas.microsoft.com/office/drawing/2014/main" id="{1D666ACE-4A02-CAD1-814B-E5C7F94827A5}"/>
                  </a:ext>
                </a:extLst>
              </p:cNvPr>
              <p:cNvSpPr/>
              <p:nvPr/>
            </p:nvSpPr>
            <p:spPr>
              <a:xfrm>
                <a:off x="9716190" y="-120745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3" name="Vrije vorm: vorm 252">
                <a:extLst>
                  <a:ext uri="{FF2B5EF4-FFF2-40B4-BE49-F238E27FC236}">
                    <a16:creationId xmlns:a16="http://schemas.microsoft.com/office/drawing/2014/main" id="{72CE0A41-6E93-6852-FC77-B1140A8F134F}"/>
                  </a:ext>
                </a:extLst>
              </p:cNvPr>
              <p:cNvSpPr/>
              <p:nvPr/>
            </p:nvSpPr>
            <p:spPr>
              <a:xfrm>
                <a:off x="10196337" y="-1580387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4" name="Vrije vorm: vorm 253">
                <a:extLst>
                  <a:ext uri="{FF2B5EF4-FFF2-40B4-BE49-F238E27FC236}">
                    <a16:creationId xmlns:a16="http://schemas.microsoft.com/office/drawing/2014/main" id="{F366239E-6E22-EFAA-F58B-029CE61EF7DD}"/>
                  </a:ext>
                </a:extLst>
              </p:cNvPr>
              <p:cNvSpPr/>
              <p:nvPr/>
            </p:nvSpPr>
            <p:spPr>
              <a:xfrm>
                <a:off x="9651208" y="-7175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5" name="Vrije vorm: vorm 254">
                <a:extLst>
                  <a:ext uri="{FF2B5EF4-FFF2-40B4-BE49-F238E27FC236}">
                    <a16:creationId xmlns:a16="http://schemas.microsoft.com/office/drawing/2014/main" id="{DA4A369D-4FC7-2248-D3F3-2687D824F0DD}"/>
                  </a:ext>
                </a:extLst>
              </p:cNvPr>
              <p:cNvSpPr/>
              <p:nvPr/>
            </p:nvSpPr>
            <p:spPr>
              <a:xfrm>
                <a:off x="10403190" y="-903563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6" name="Vrije vorm: vorm 255">
                <a:extLst>
                  <a:ext uri="{FF2B5EF4-FFF2-40B4-BE49-F238E27FC236}">
                    <a16:creationId xmlns:a16="http://schemas.microsoft.com/office/drawing/2014/main" id="{139C299C-791A-2C03-919D-99B3F036E127}"/>
                  </a:ext>
                </a:extLst>
              </p:cNvPr>
              <p:cNvSpPr/>
              <p:nvPr/>
            </p:nvSpPr>
            <p:spPr>
              <a:xfrm>
                <a:off x="10127683" y="-24117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7" name="Vrije vorm: vorm 256">
                <a:extLst>
                  <a:ext uri="{FF2B5EF4-FFF2-40B4-BE49-F238E27FC236}">
                    <a16:creationId xmlns:a16="http://schemas.microsoft.com/office/drawing/2014/main" id="{F78C86F0-3CC7-4832-0581-9F6E0A2F9FB5}"/>
                  </a:ext>
                </a:extLst>
              </p:cNvPr>
              <p:cNvSpPr/>
              <p:nvPr/>
            </p:nvSpPr>
            <p:spPr>
              <a:xfrm>
                <a:off x="11083939" y="-1073445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8" name="Vrije vorm: vorm 257">
                <a:extLst>
                  <a:ext uri="{FF2B5EF4-FFF2-40B4-BE49-F238E27FC236}">
                    <a16:creationId xmlns:a16="http://schemas.microsoft.com/office/drawing/2014/main" id="{5D8FB58E-8EA7-E6D2-3DCF-65E5260CB4D8}"/>
                  </a:ext>
                </a:extLst>
              </p:cNvPr>
              <p:cNvSpPr/>
              <p:nvPr/>
            </p:nvSpPr>
            <p:spPr>
              <a:xfrm>
                <a:off x="10867426" y="-16382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9" name="Vrije vorm: vorm 258">
                <a:extLst>
                  <a:ext uri="{FF2B5EF4-FFF2-40B4-BE49-F238E27FC236}">
                    <a16:creationId xmlns:a16="http://schemas.microsoft.com/office/drawing/2014/main" id="{D2912016-E6AC-C271-25A5-29EA15E8063B}"/>
                  </a:ext>
                </a:extLst>
              </p:cNvPr>
              <p:cNvSpPr/>
              <p:nvPr/>
            </p:nvSpPr>
            <p:spPr>
              <a:xfrm>
                <a:off x="11197105" y="-919888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0" name="Vrije vorm: vorm 259">
                <a:extLst>
                  <a:ext uri="{FF2B5EF4-FFF2-40B4-BE49-F238E27FC236}">
                    <a16:creationId xmlns:a16="http://schemas.microsoft.com/office/drawing/2014/main" id="{79A06082-7593-9B93-307C-39AB85355814}"/>
                  </a:ext>
                </a:extLst>
              </p:cNvPr>
              <p:cNvSpPr/>
              <p:nvPr/>
            </p:nvSpPr>
            <p:spPr>
              <a:xfrm>
                <a:off x="10684157" y="-2167806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1" name="Vrije vorm: vorm 260">
                <a:extLst>
                  <a:ext uri="{FF2B5EF4-FFF2-40B4-BE49-F238E27FC236}">
                    <a16:creationId xmlns:a16="http://schemas.microsoft.com/office/drawing/2014/main" id="{91AC3C4A-1822-A43A-F0E1-A8DD676F9E02}"/>
                  </a:ext>
                </a:extLst>
              </p:cNvPr>
              <p:cNvSpPr/>
              <p:nvPr/>
            </p:nvSpPr>
            <p:spPr>
              <a:xfrm>
                <a:off x="15722581" y="-1043505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2" name="Vrije vorm: vorm 261">
                <a:extLst>
                  <a:ext uri="{FF2B5EF4-FFF2-40B4-BE49-F238E27FC236}">
                    <a16:creationId xmlns:a16="http://schemas.microsoft.com/office/drawing/2014/main" id="{603BBA8B-FCE4-8C40-5D6D-4F7EE8025E35}"/>
                  </a:ext>
                </a:extLst>
              </p:cNvPr>
              <p:cNvSpPr/>
              <p:nvPr/>
            </p:nvSpPr>
            <p:spPr>
              <a:xfrm>
                <a:off x="13283047" y="-196179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3" name="Vrije vorm: vorm 262">
                <a:extLst>
                  <a:ext uri="{FF2B5EF4-FFF2-40B4-BE49-F238E27FC236}">
                    <a16:creationId xmlns:a16="http://schemas.microsoft.com/office/drawing/2014/main" id="{D072132B-B13A-CDCB-AB22-83AB39967AD9}"/>
                  </a:ext>
                </a:extLst>
              </p:cNvPr>
              <p:cNvSpPr/>
              <p:nvPr/>
            </p:nvSpPr>
            <p:spPr>
              <a:xfrm>
                <a:off x="13662464" y="-110506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EFFE796B-68FF-727F-2CF8-3FFC530F130A}"/>
                  </a:ext>
                </a:extLst>
              </p:cNvPr>
              <p:cNvSpPr/>
              <p:nvPr/>
            </p:nvSpPr>
            <p:spPr>
              <a:xfrm>
                <a:off x="12626898" y="-126858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5" name="Vrije vorm: vorm 264">
                <a:extLst>
                  <a:ext uri="{FF2B5EF4-FFF2-40B4-BE49-F238E27FC236}">
                    <a16:creationId xmlns:a16="http://schemas.microsoft.com/office/drawing/2014/main" id="{3022719F-CB75-B44B-9BF9-0B63F5E10158}"/>
                  </a:ext>
                </a:extLst>
              </p:cNvPr>
              <p:cNvSpPr/>
              <p:nvPr/>
            </p:nvSpPr>
            <p:spPr>
              <a:xfrm>
                <a:off x="12248996" y="-7323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6" name="Vrije vorm: vorm 265">
                <a:extLst>
                  <a:ext uri="{FF2B5EF4-FFF2-40B4-BE49-F238E27FC236}">
                    <a16:creationId xmlns:a16="http://schemas.microsoft.com/office/drawing/2014/main" id="{1F4ECB9C-5C16-87C0-DED5-8DC5AAD89BB9}"/>
                  </a:ext>
                </a:extLst>
              </p:cNvPr>
              <p:cNvSpPr/>
              <p:nvPr/>
            </p:nvSpPr>
            <p:spPr>
              <a:xfrm>
                <a:off x="13244050" y="-2699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7" name="Vrije vorm: vorm 266">
                <a:extLst>
                  <a:ext uri="{FF2B5EF4-FFF2-40B4-BE49-F238E27FC236}">
                    <a16:creationId xmlns:a16="http://schemas.microsoft.com/office/drawing/2014/main" id="{8394B9FB-B483-2C3D-5026-94BEE52C7D65}"/>
                  </a:ext>
                </a:extLst>
              </p:cNvPr>
              <p:cNvSpPr/>
              <p:nvPr/>
            </p:nvSpPr>
            <p:spPr>
              <a:xfrm>
                <a:off x="13818563" y="-160132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8" name="Vrije vorm: vorm 267">
                <a:extLst>
                  <a:ext uri="{FF2B5EF4-FFF2-40B4-BE49-F238E27FC236}">
                    <a16:creationId xmlns:a16="http://schemas.microsoft.com/office/drawing/2014/main" id="{76F3D3A2-1AD2-7521-1ECC-4879DDBC2B82}"/>
                  </a:ext>
                </a:extLst>
              </p:cNvPr>
              <p:cNvSpPr/>
              <p:nvPr/>
            </p:nvSpPr>
            <p:spPr>
              <a:xfrm>
                <a:off x="12269191" y="-58913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9" name="Vrije vorm: vorm 268">
                <a:extLst>
                  <a:ext uri="{FF2B5EF4-FFF2-40B4-BE49-F238E27FC236}">
                    <a16:creationId xmlns:a16="http://schemas.microsoft.com/office/drawing/2014/main" id="{3311F6B1-FAB8-05CD-0FD3-2676C5D2F4D9}"/>
                  </a:ext>
                </a:extLst>
              </p:cNvPr>
              <p:cNvSpPr/>
              <p:nvPr/>
            </p:nvSpPr>
            <p:spPr>
              <a:xfrm>
                <a:off x="11868382" y="-206018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D8B4277A-5F5B-EDA1-362C-5B1C3D2196F8}"/>
                  </a:ext>
                </a:extLst>
              </p:cNvPr>
              <p:cNvSpPr/>
              <p:nvPr/>
            </p:nvSpPr>
            <p:spPr>
              <a:xfrm>
                <a:off x="12009624" y="-6489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BC0128A3-1C59-CEB3-FC97-90FBA00F39C8}"/>
                  </a:ext>
                </a:extLst>
              </p:cNvPr>
              <p:cNvSpPr/>
              <p:nvPr/>
            </p:nvSpPr>
            <p:spPr>
              <a:xfrm>
                <a:off x="11497410" y="44731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EE519716-B023-03DC-7B7B-91D4D6BF7812}"/>
                  </a:ext>
                </a:extLst>
              </p:cNvPr>
              <p:cNvSpPr/>
              <p:nvPr/>
            </p:nvSpPr>
            <p:spPr>
              <a:xfrm>
                <a:off x="10326477" y="-72361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3" name="Vrije vorm: vorm 272">
                <a:extLst>
                  <a:ext uri="{FF2B5EF4-FFF2-40B4-BE49-F238E27FC236}">
                    <a16:creationId xmlns:a16="http://schemas.microsoft.com/office/drawing/2014/main" id="{5B695BCE-7AA1-9726-3877-A67075304CC0}"/>
                  </a:ext>
                </a:extLst>
              </p:cNvPr>
              <p:cNvSpPr/>
              <p:nvPr/>
            </p:nvSpPr>
            <p:spPr>
              <a:xfrm>
                <a:off x="9883660" y="-28067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0" name="!!sterren2">
              <a:extLst>
                <a:ext uri="{FF2B5EF4-FFF2-40B4-BE49-F238E27FC236}">
                  <a16:creationId xmlns:a16="http://schemas.microsoft.com/office/drawing/2014/main" id="{F683898E-96C3-8FBA-A3AE-E65BE79700F5}"/>
                </a:ext>
              </a:extLst>
            </p:cNvPr>
            <p:cNvGrpSpPr/>
            <p:nvPr/>
          </p:nvGrpSpPr>
          <p:grpSpPr>
            <a:xfrm>
              <a:off x="9698565" y="219260"/>
              <a:ext cx="6146506" cy="3331311"/>
              <a:chOff x="9698565" y="219260"/>
              <a:chExt cx="6146506" cy="3331311"/>
            </a:xfrm>
            <a:grpFill/>
          </p:grpSpPr>
          <p:sp>
            <p:nvSpPr>
              <p:cNvPr id="165" name="Vrije vorm: vorm 164">
                <a:extLst>
                  <a:ext uri="{FF2B5EF4-FFF2-40B4-BE49-F238E27FC236}">
                    <a16:creationId xmlns:a16="http://schemas.microsoft.com/office/drawing/2014/main" id="{CDE3E21E-AAA3-0B30-ABFA-A33E99148178}"/>
                  </a:ext>
                </a:extLst>
              </p:cNvPr>
              <p:cNvSpPr/>
              <p:nvPr/>
            </p:nvSpPr>
            <p:spPr>
              <a:xfrm>
                <a:off x="14866330" y="3002975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6" name="Vrije vorm: vorm 165">
                <a:extLst>
                  <a:ext uri="{FF2B5EF4-FFF2-40B4-BE49-F238E27FC236}">
                    <a16:creationId xmlns:a16="http://schemas.microsoft.com/office/drawing/2014/main" id="{D8F3A852-6913-7B34-8EE6-88453F58F38A}"/>
                  </a:ext>
                </a:extLst>
              </p:cNvPr>
              <p:cNvSpPr/>
              <p:nvPr/>
            </p:nvSpPr>
            <p:spPr>
              <a:xfrm>
                <a:off x="15185399" y="1705100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7" name="Vrije vorm: vorm 166">
                <a:extLst>
                  <a:ext uri="{FF2B5EF4-FFF2-40B4-BE49-F238E27FC236}">
                    <a16:creationId xmlns:a16="http://schemas.microsoft.com/office/drawing/2014/main" id="{CF7B84F5-A705-BC3D-A178-388ED6C7C9AB}"/>
                  </a:ext>
                </a:extLst>
              </p:cNvPr>
              <p:cNvSpPr/>
              <p:nvPr/>
            </p:nvSpPr>
            <p:spPr>
              <a:xfrm>
                <a:off x="11639829" y="2847271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2BFCB911-3FC9-3CE8-CDD4-7993709ADF2A}"/>
                  </a:ext>
                </a:extLst>
              </p:cNvPr>
              <p:cNvSpPr/>
              <p:nvPr/>
            </p:nvSpPr>
            <p:spPr>
              <a:xfrm>
                <a:off x="15542786" y="1579251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9" name="Vrije vorm: vorm 168">
                <a:extLst>
                  <a:ext uri="{FF2B5EF4-FFF2-40B4-BE49-F238E27FC236}">
                    <a16:creationId xmlns:a16="http://schemas.microsoft.com/office/drawing/2014/main" id="{50F80C5F-748F-AF62-2900-B697D0A081EF}"/>
                  </a:ext>
                </a:extLst>
              </p:cNvPr>
              <p:cNvSpPr/>
              <p:nvPr/>
            </p:nvSpPr>
            <p:spPr>
              <a:xfrm>
                <a:off x="12904279" y="1984533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0" name="Vrije vorm: vorm 169">
                <a:extLst>
                  <a:ext uri="{FF2B5EF4-FFF2-40B4-BE49-F238E27FC236}">
                    <a16:creationId xmlns:a16="http://schemas.microsoft.com/office/drawing/2014/main" id="{E6D1F588-FE29-3A8D-F129-9DB24B8C77A0}"/>
                  </a:ext>
                </a:extLst>
              </p:cNvPr>
              <p:cNvSpPr/>
              <p:nvPr/>
            </p:nvSpPr>
            <p:spPr>
              <a:xfrm>
                <a:off x="14828257" y="3010636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1" name="Vrije vorm: vorm 170">
                <a:extLst>
                  <a:ext uri="{FF2B5EF4-FFF2-40B4-BE49-F238E27FC236}">
                    <a16:creationId xmlns:a16="http://schemas.microsoft.com/office/drawing/2014/main" id="{DA3DC143-991F-CC4E-471D-56A92A0B4A77}"/>
                  </a:ext>
                </a:extLst>
              </p:cNvPr>
              <p:cNvSpPr/>
              <p:nvPr/>
            </p:nvSpPr>
            <p:spPr>
              <a:xfrm>
                <a:off x="12956503" y="3160322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2" name="Vrije vorm: vorm 171">
                <a:extLst>
                  <a:ext uri="{FF2B5EF4-FFF2-40B4-BE49-F238E27FC236}">
                    <a16:creationId xmlns:a16="http://schemas.microsoft.com/office/drawing/2014/main" id="{BD732D38-F9A9-A76D-1BF9-1B8D38BE63CF}"/>
                  </a:ext>
                </a:extLst>
              </p:cNvPr>
              <p:cNvSpPr/>
              <p:nvPr/>
            </p:nvSpPr>
            <p:spPr>
              <a:xfrm>
                <a:off x="10219186" y="2625098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3" name="Vrije vorm: vorm 172">
                <a:extLst>
                  <a:ext uri="{FF2B5EF4-FFF2-40B4-BE49-F238E27FC236}">
                    <a16:creationId xmlns:a16="http://schemas.microsoft.com/office/drawing/2014/main" id="{7D78D643-CFCC-84D6-0FDC-38339E574577}"/>
                  </a:ext>
                </a:extLst>
              </p:cNvPr>
              <p:cNvSpPr/>
              <p:nvPr/>
            </p:nvSpPr>
            <p:spPr>
              <a:xfrm>
                <a:off x="13431326" y="35133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4" name="Vrije vorm: vorm 173">
                <a:extLst>
                  <a:ext uri="{FF2B5EF4-FFF2-40B4-BE49-F238E27FC236}">
                    <a16:creationId xmlns:a16="http://schemas.microsoft.com/office/drawing/2014/main" id="{42287743-BF2C-5D8A-B5CE-B3E9070FF4C0}"/>
                  </a:ext>
                </a:extLst>
              </p:cNvPr>
              <p:cNvSpPr/>
              <p:nvPr/>
            </p:nvSpPr>
            <p:spPr>
              <a:xfrm>
                <a:off x="9768842" y="1915159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5" name="Vrije vorm: vorm 174">
                <a:extLst>
                  <a:ext uri="{FF2B5EF4-FFF2-40B4-BE49-F238E27FC236}">
                    <a16:creationId xmlns:a16="http://schemas.microsoft.com/office/drawing/2014/main" id="{FF2F7691-B8A3-8FDF-FD6D-4AFAA01AC5A4}"/>
                  </a:ext>
                </a:extLst>
              </p:cNvPr>
              <p:cNvSpPr/>
              <p:nvPr/>
            </p:nvSpPr>
            <p:spPr>
              <a:xfrm>
                <a:off x="15278457" y="219260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6" name="Vrije vorm: vorm 175">
                <a:extLst>
                  <a:ext uri="{FF2B5EF4-FFF2-40B4-BE49-F238E27FC236}">
                    <a16:creationId xmlns:a16="http://schemas.microsoft.com/office/drawing/2014/main" id="{F16E89BA-BE44-0DF0-F12B-1E37599AC62B}"/>
                  </a:ext>
                </a:extLst>
              </p:cNvPr>
              <p:cNvSpPr/>
              <p:nvPr/>
            </p:nvSpPr>
            <p:spPr>
              <a:xfrm>
                <a:off x="12847512" y="2907765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7" name="Vrije vorm: vorm 176">
                <a:extLst>
                  <a:ext uri="{FF2B5EF4-FFF2-40B4-BE49-F238E27FC236}">
                    <a16:creationId xmlns:a16="http://schemas.microsoft.com/office/drawing/2014/main" id="{9B37C61C-5229-A504-F63E-0C35C0C111AE}"/>
                  </a:ext>
                </a:extLst>
              </p:cNvPr>
              <p:cNvSpPr/>
              <p:nvPr/>
            </p:nvSpPr>
            <p:spPr>
              <a:xfrm>
                <a:off x="14572395" y="3332452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8" name="Vrije vorm: vorm 177">
                <a:extLst>
                  <a:ext uri="{FF2B5EF4-FFF2-40B4-BE49-F238E27FC236}">
                    <a16:creationId xmlns:a16="http://schemas.microsoft.com/office/drawing/2014/main" id="{FDE54491-B778-8D11-2B3B-E201BF84B7C3}"/>
                  </a:ext>
                </a:extLst>
              </p:cNvPr>
              <p:cNvSpPr/>
              <p:nvPr/>
            </p:nvSpPr>
            <p:spPr>
              <a:xfrm>
                <a:off x="14491470" y="3087905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9" name="Vrije vorm: vorm 178">
                <a:extLst>
                  <a:ext uri="{FF2B5EF4-FFF2-40B4-BE49-F238E27FC236}">
                    <a16:creationId xmlns:a16="http://schemas.microsoft.com/office/drawing/2014/main" id="{467EC132-922F-16FC-0183-3536D0678EAA}"/>
                  </a:ext>
                </a:extLst>
              </p:cNvPr>
              <p:cNvSpPr/>
              <p:nvPr/>
            </p:nvSpPr>
            <p:spPr>
              <a:xfrm>
                <a:off x="12996587" y="2999437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0" name="Vrije vorm: vorm 179">
                <a:extLst>
                  <a:ext uri="{FF2B5EF4-FFF2-40B4-BE49-F238E27FC236}">
                    <a16:creationId xmlns:a16="http://schemas.microsoft.com/office/drawing/2014/main" id="{7D3D6F2F-98EE-AD71-B25B-1A5B0A6D000E}"/>
                  </a:ext>
                </a:extLst>
              </p:cNvPr>
              <p:cNvSpPr/>
              <p:nvPr/>
            </p:nvSpPr>
            <p:spPr>
              <a:xfrm>
                <a:off x="11508885" y="3165141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1" name="Vrije vorm: vorm 180">
                <a:extLst>
                  <a:ext uri="{FF2B5EF4-FFF2-40B4-BE49-F238E27FC236}">
                    <a16:creationId xmlns:a16="http://schemas.microsoft.com/office/drawing/2014/main" id="{3E458F1A-84D0-96D9-BE93-6DF5969CA13C}"/>
                  </a:ext>
                </a:extLst>
              </p:cNvPr>
              <p:cNvSpPr/>
              <p:nvPr/>
            </p:nvSpPr>
            <p:spPr>
              <a:xfrm>
                <a:off x="10247381" y="3203834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2" name="Vrije vorm: vorm 181">
                <a:extLst>
                  <a:ext uri="{FF2B5EF4-FFF2-40B4-BE49-F238E27FC236}">
                    <a16:creationId xmlns:a16="http://schemas.microsoft.com/office/drawing/2014/main" id="{A1D3167E-A154-8C03-9F09-1733A1711625}"/>
                  </a:ext>
                </a:extLst>
              </p:cNvPr>
              <p:cNvSpPr/>
              <p:nvPr/>
            </p:nvSpPr>
            <p:spPr>
              <a:xfrm>
                <a:off x="11146102" y="2956835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3" name="Vrije vorm: vorm 182">
                <a:extLst>
                  <a:ext uri="{FF2B5EF4-FFF2-40B4-BE49-F238E27FC236}">
                    <a16:creationId xmlns:a16="http://schemas.microsoft.com/office/drawing/2014/main" id="{5AB89D3C-5256-F885-5427-A3719C51D9DF}"/>
                  </a:ext>
                </a:extLst>
              </p:cNvPr>
              <p:cNvSpPr/>
              <p:nvPr/>
            </p:nvSpPr>
            <p:spPr>
              <a:xfrm>
                <a:off x="11019680" y="3023532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4" name="Vrije vorm: vorm 183">
                <a:extLst>
                  <a:ext uri="{FF2B5EF4-FFF2-40B4-BE49-F238E27FC236}">
                    <a16:creationId xmlns:a16="http://schemas.microsoft.com/office/drawing/2014/main" id="{6E47008B-824C-3B25-EDE2-E949249FF6A1}"/>
                  </a:ext>
                </a:extLst>
              </p:cNvPr>
              <p:cNvSpPr/>
              <p:nvPr/>
            </p:nvSpPr>
            <p:spPr>
              <a:xfrm>
                <a:off x="15670482" y="274950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5" name="Vrije vorm: vorm 184">
                <a:extLst>
                  <a:ext uri="{FF2B5EF4-FFF2-40B4-BE49-F238E27FC236}">
                    <a16:creationId xmlns:a16="http://schemas.microsoft.com/office/drawing/2014/main" id="{EF9FAB13-C42D-4274-183B-5B9BB6511ACF}"/>
                  </a:ext>
                </a:extLst>
              </p:cNvPr>
              <p:cNvSpPr/>
              <p:nvPr/>
            </p:nvSpPr>
            <p:spPr>
              <a:xfrm>
                <a:off x="10022408" y="2332364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6" name="Vrije vorm: vorm 185">
                <a:extLst>
                  <a:ext uri="{FF2B5EF4-FFF2-40B4-BE49-F238E27FC236}">
                    <a16:creationId xmlns:a16="http://schemas.microsoft.com/office/drawing/2014/main" id="{C781A5E2-1A79-12F3-9559-5B64B1CA0DE6}"/>
                  </a:ext>
                </a:extLst>
              </p:cNvPr>
              <p:cNvSpPr/>
              <p:nvPr/>
            </p:nvSpPr>
            <p:spPr>
              <a:xfrm>
                <a:off x="10022318" y="2955621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7" name="Vrije vorm: vorm 186">
                <a:extLst>
                  <a:ext uri="{FF2B5EF4-FFF2-40B4-BE49-F238E27FC236}">
                    <a16:creationId xmlns:a16="http://schemas.microsoft.com/office/drawing/2014/main" id="{725F8EF9-C496-72C6-3FB0-09778DBC3646}"/>
                  </a:ext>
                </a:extLst>
              </p:cNvPr>
              <p:cNvSpPr/>
              <p:nvPr/>
            </p:nvSpPr>
            <p:spPr>
              <a:xfrm>
                <a:off x="11514899" y="2453198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8" name="Vrije vorm: vorm 187">
                <a:extLst>
                  <a:ext uri="{FF2B5EF4-FFF2-40B4-BE49-F238E27FC236}">
                    <a16:creationId xmlns:a16="http://schemas.microsoft.com/office/drawing/2014/main" id="{4433002F-D231-F99C-00BF-BF682BDC6BD7}"/>
                  </a:ext>
                </a:extLst>
              </p:cNvPr>
              <p:cNvSpPr/>
              <p:nvPr/>
            </p:nvSpPr>
            <p:spPr>
              <a:xfrm>
                <a:off x="14015603" y="2770536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BDEB9261-E8DA-2871-13D8-62A1A6988A8C}"/>
                  </a:ext>
                </a:extLst>
              </p:cNvPr>
              <p:cNvSpPr/>
              <p:nvPr/>
            </p:nvSpPr>
            <p:spPr>
              <a:xfrm>
                <a:off x="14182818" y="2540815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0" name="Vrije vorm: vorm 189">
                <a:extLst>
                  <a:ext uri="{FF2B5EF4-FFF2-40B4-BE49-F238E27FC236}">
                    <a16:creationId xmlns:a16="http://schemas.microsoft.com/office/drawing/2014/main" id="{22F6C60F-8C9D-6751-46F8-EE5E57E45E9E}"/>
                  </a:ext>
                </a:extLst>
              </p:cNvPr>
              <p:cNvSpPr/>
              <p:nvPr/>
            </p:nvSpPr>
            <p:spPr>
              <a:xfrm>
                <a:off x="10402041" y="2400263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CC2EBC5A-D41A-4076-4503-C6466158EF59}"/>
                  </a:ext>
                </a:extLst>
              </p:cNvPr>
              <p:cNvSpPr/>
              <p:nvPr/>
            </p:nvSpPr>
            <p:spPr>
              <a:xfrm>
                <a:off x="9698565" y="2822557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2" name="Vrije vorm: vorm 191">
                <a:extLst>
                  <a:ext uri="{FF2B5EF4-FFF2-40B4-BE49-F238E27FC236}">
                    <a16:creationId xmlns:a16="http://schemas.microsoft.com/office/drawing/2014/main" id="{4113DDD8-0EAE-12CD-966F-D7B177654963}"/>
                  </a:ext>
                </a:extLst>
              </p:cNvPr>
              <p:cNvSpPr/>
              <p:nvPr/>
            </p:nvSpPr>
            <p:spPr>
              <a:xfrm>
                <a:off x="14580533" y="2129284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3" name="Vrije vorm: vorm 192">
                <a:extLst>
                  <a:ext uri="{FF2B5EF4-FFF2-40B4-BE49-F238E27FC236}">
                    <a16:creationId xmlns:a16="http://schemas.microsoft.com/office/drawing/2014/main" id="{085F5AFB-0674-CEF5-AAD3-53F9783B69B6}"/>
                  </a:ext>
                </a:extLst>
              </p:cNvPr>
              <p:cNvSpPr/>
              <p:nvPr/>
            </p:nvSpPr>
            <p:spPr>
              <a:xfrm>
                <a:off x="14302128" y="2919859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4" name="Vrije vorm: vorm 193">
                <a:extLst>
                  <a:ext uri="{FF2B5EF4-FFF2-40B4-BE49-F238E27FC236}">
                    <a16:creationId xmlns:a16="http://schemas.microsoft.com/office/drawing/2014/main" id="{8D5D15F2-264C-86E3-C932-AEF0F868FD0D}"/>
                  </a:ext>
                </a:extLst>
              </p:cNvPr>
              <p:cNvSpPr/>
              <p:nvPr/>
            </p:nvSpPr>
            <p:spPr>
              <a:xfrm>
                <a:off x="14737235" y="2397609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5" name="Vrije vorm: vorm 194">
                <a:extLst>
                  <a:ext uri="{FF2B5EF4-FFF2-40B4-BE49-F238E27FC236}">
                    <a16:creationId xmlns:a16="http://schemas.microsoft.com/office/drawing/2014/main" id="{7450D90E-5403-B04F-9CC0-579E6325F16C}"/>
                  </a:ext>
                </a:extLst>
              </p:cNvPr>
              <p:cNvSpPr/>
              <p:nvPr/>
            </p:nvSpPr>
            <p:spPr>
              <a:xfrm>
                <a:off x="14256965" y="2770556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6" name="Vrije vorm: vorm 195">
                <a:extLst>
                  <a:ext uri="{FF2B5EF4-FFF2-40B4-BE49-F238E27FC236}">
                    <a16:creationId xmlns:a16="http://schemas.microsoft.com/office/drawing/2014/main" id="{7F0EAA88-A72F-041D-5445-794A24BC9345}"/>
                  </a:ext>
                </a:extLst>
              </p:cNvPr>
              <p:cNvSpPr/>
              <p:nvPr/>
            </p:nvSpPr>
            <p:spPr>
              <a:xfrm>
                <a:off x="15571587" y="1923352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7" name="Vrije vorm: vorm 196">
                <a:extLst>
                  <a:ext uri="{FF2B5EF4-FFF2-40B4-BE49-F238E27FC236}">
                    <a16:creationId xmlns:a16="http://schemas.microsoft.com/office/drawing/2014/main" id="{966A7EFD-00E2-D14E-B56D-C61DF319F06E}"/>
                  </a:ext>
                </a:extLst>
              </p:cNvPr>
              <p:cNvSpPr/>
              <p:nvPr/>
            </p:nvSpPr>
            <p:spPr>
              <a:xfrm>
                <a:off x="14807742" y="1913308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8" name="Vrije vorm: vorm 197">
                <a:extLst>
                  <a:ext uri="{FF2B5EF4-FFF2-40B4-BE49-F238E27FC236}">
                    <a16:creationId xmlns:a16="http://schemas.microsoft.com/office/drawing/2014/main" id="{6E5CD296-8C60-148B-FD4A-F5F2D36966FF}"/>
                  </a:ext>
                </a:extLst>
              </p:cNvPr>
              <p:cNvSpPr/>
              <p:nvPr/>
            </p:nvSpPr>
            <p:spPr>
              <a:xfrm>
                <a:off x="14055760" y="2099346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9" name="Vrije vorm: vorm 198">
                <a:extLst>
                  <a:ext uri="{FF2B5EF4-FFF2-40B4-BE49-F238E27FC236}">
                    <a16:creationId xmlns:a16="http://schemas.microsoft.com/office/drawing/2014/main" id="{AE021C1B-095C-D5DC-47AC-FC9A5F934792}"/>
                  </a:ext>
                </a:extLst>
              </p:cNvPr>
              <p:cNvSpPr/>
              <p:nvPr/>
            </p:nvSpPr>
            <p:spPr>
              <a:xfrm>
                <a:off x="14331266" y="143695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0" name="Vrije vorm: vorm 199">
                <a:extLst>
                  <a:ext uri="{FF2B5EF4-FFF2-40B4-BE49-F238E27FC236}">
                    <a16:creationId xmlns:a16="http://schemas.microsoft.com/office/drawing/2014/main" id="{9AAA8C33-9C9C-190F-96E1-99060AA08683}"/>
                  </a:ext>
                </a:extLst>
              </p:cNvPr>
              <p:cNvSpPr/>
              <p:nvPr/>
            </p:nvSpPr>
            <p:spPr>
              <a:xfrm>
                <a:off x="15378215" y="177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1" name="Vrije vorm: vorm 200">
                <a:extLst>
                  <a:ext uri="{FF2B5EF4-FFF2-40B4-BE49-F238E27FC236}">
                    <a16:creationId xmlns:a16="http://schemas.microsoft.com/office/drawing/2014/main" id="{B2AE2BDA-0DF2-F2F8-6268-5BBBA3AF479A}"/>
                  </a:ext>
                </a:extLst>
              </p:cNvPr>
              <p:cNvSpPr/>
              <p:nvPr/>
            </p:nvSpPr>
            <p:spPr>
              <a:xfrm>
                <a:off x="15798979" y="1702770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2" name="Vrije vorm: vorm 201">
                <a:extLst>
                  <a:ext uri="{FF2B5EF4-FFF2-40B4-BE49-F238E27FC236}">
                    <a16:creationId xmlns:a16="http://schemas.microsoft.com/office/drawing/2014/main" id="{8DF3449F-C595-BDD9-A531-DE795E7FAB17}"/>
                  </a:ext>
                </a:extLst>
              </p:cNvPr>
              <p:cNvSpPr/>
              <p:nvPr/>
            </p:nvSpPr>
            <p:spPr>
              <a:xfrm>
                <a:off x="13375010" y="2269226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49E136DE-E5DE-FEC2-F227-224146E84BE4}"/>
                  </a:ext>
                </a:extLst>
              </p:cNvPr>
              <p:cNvSpPr/>
              <p:nvPr/>
            </p:nvSpPr>
            <p:spPr>
              <a:xfrm>
                <a:off x="13591524" y="135960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4" name="Vrije vorm: vorm 203">
                <a:extLst>
                  <a:ext uri="{FF2B5EF4-FFF2-40B4-BE49-F238E27FC236}">
                    <a16:creationId xmlns:a16="http://schemas.microsoft.com/office/drawing/2014/main" id="{690684DA-30D9-D536-0051-69473A749C90}"/>
                  </a:ext>
                </a:extLst>
              </p:cNvPr>
              <p:cNvSpPr/>
              <p:nvPr/>
            </p:nvSpPr>
            <p:spPr>
              <a:xfrm>
                <a:off x="13177422" y="2011176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5" name="Vrije vorm: vorm 204">
                <a:extLst>
                  <a:ext uri="{FF2B5EF4-FFF2-40B4-BE49-F238E27FC236}">
                    <a16:creationId xmlns:a16="http://schemas.microsoft.com/office/drawing/2014/main" id="{0E37D3DF-4EED-ECC0-2E79-01E415FE80B0}"/>
                  </a:ext>
                </a:extLst>
              </p:cNvPr>
              <p:cNvSpPr/>
              <p:nvPr/>
            </p:nvSpPr>
            <p:spPr>
              <a:xfrm>
                <a:off x="13584255" y="3278187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6" name="Vrije vorm: vorm 205">
                <a:extLst>
                  <a:ext uri="{FF2B5EF4-FFF2-40B4-BE49-F238E27FC236}">
                    <a16:creationId xmlns:a16="http://schemas.microsoft.com/office/drawing/2014/main" id="{EB168029-9C88-0887-EF3B-D7A8D9FC7AAB}"/>
                  </a:ext>
                </a:extLst>
              </p:cNvPr>
              <p:cNvSpPr/>
              <p:nvPr/>
            </p:nvSpPr>
            <p:spPr>
              <a:xfrm>
                <a:off x="11045338" y="1234226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7" name="Vrije vorm: vorm 206">
                <a:extLst>
                  <a:ext uri="{FF2B5EF4-FFF2-40B4-BE49-F238E27FC236}">
                    <a16:creationId xmlns:a16="http://schemas.microsoft.com/office/drawing/2014/main" id="{A3437C30-991D-2C68-4696-B9F651829D04}"/>
                  </a:ext>
                </a:extLst>
              </p:cNvPr>
              <p:cNvSpPr/>
              <p:nvPr/>
            </p:nvSpPr>
            <p:spPr>
              <a:xfrm>
                <a:off x="15729190" y="1507651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8" name="Vrije vorm: vorm 207">
                <a:extLst>
                  <a:ext uri="{FF2B5EF4-FFF2-40B4-BE49-F238E27FC236}">
                    <a16:creationId xmlns:a16="http://schemas.microsoft.com/office/drawing/2014/main" id="{1EF04C49-FDD1-33F4-2998-0FB85C06EB74}"/>
                  </a:ext>
                </a:extLst>
              </p:cNvPr>
              <p:cNvSpPr/>
              <p:nvPr/>
            </p:nvSpPr>
            <p:spPr>
              <a:xfrm>
                <a:off x="10772524" y="2276890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9" name="Vrije vorm: vorm 208">
                <a:extLst>
                  <a:ext uri="{FF2B5EF4-FFF2-40B4-BE49-F238E27FC236}">
                    <a16:creationId xmlns:a16="http://schemas.microsoft.com/office/drawing/2014/main" id="{EF037E7B-B7BA-2F81-627B-8E98966852C9}"/>
                  </a:ext>
                </a:extLst>
              </p:cNvPr>
              <p:cNvSpPr/>
              <p:nvPr/>
            </p:nvSpPr>
            <p:spPr>
              <a:xfrm>
                <a:off x="11808090" y="2440407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0" name="Vrije vorm: vorm 209">
                <a:extLst>
                  <a:ext uri="{FF2B5EF4-FFF2-40B4-BE49-F238E27FC236}">
                    <a16:creationId xmlns:a16="http://schemas.microsoft.com/office/drawing/2014/main" id="{C9EB5937-4F84-8083-255D-D17B366C7A96}"/>
                  </a:ext>
                </a:extLst>
              </p:cNvPr>
              <p:cNvSpPr/>
              <p:nvPr/>
            </p:nvSpPr>
            <p:spPr>
              <a:xfrm>
                <a:off x="12210075" y="1928117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1" name="Vrije vorm: vorm 210">
                <a:extLst>
                  <a:ext uri="{FF2B5EF4-FFF2-40B4-BE49-F238E27FC236}">
                    <a16:creationId xmlns:a16="http://schemas.microsoft.com/office/drawing/2014/main" id="{F91932E1-7522-1126-9CF6-06A784A3B239}"/>
                  </a:ext>
                </a:extLst>
              </p:cNvPr>
              <p:cNvSpPr/>
              <p:nvPr/>
            </p:nvSpPr>
            <p:spPr>
              <a:xfrm>
                <a:off x="11215021" y="1465594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2" name="Vrije vorm: vorm 211">
                <a:extLst>
                  <a:ext uri="{FF2B5EF4-FFF2-40B4-BE49-F238E27FC236}">
                    <a16:creationId xmlns:a16="http://schemas.microsoft.com/office/drawing/2014/main" id="{F859C0CA-239A-119A-F52F-AFAF28F3A768}"/>
                  </a:ext>
                </a:extLst>
              </p:cNvPr>
              <p:cNvSpPr/>
              <p:nvPr/>
            </p:nvSpPr>
            <p:spPr>
              <a:xfrm>
                <a:off x="10640387" y="2797106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3" name="Vrije vorm: vorm 212">
                <a:extLst>
                  <a:ext uri="{FF2B5EF4-FFF2-40B4-BE49-F238E27FC236}">
                    <a16:creationId xmlns:a16="http://schemas.microsoft.com/office/drawing/2014/main" id="{69370051-9AB2-5B39-798D-A1A7A49FFE7D}"/>
                  </a:ext>
                </a:extLst>
              </p:cNvPr>
              <p:cNvSpPr/>
              <p:nvPr/>
            </p:nvSpPr>
            <p:spPr>
              <a:xfrm>
                <a:off x="12189758" y="1784795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4" name="Vrije vorm: vorm 213">
                <a:extLst>
                  <a:ext uri="{FF2B5EF4-FFF2-40B4-BE49-F238E27FC236}">
                    <a16:creationId xmlns:a16="http://schemas.microsoft.com/office/drawing/2014/main" id="{85AB7479-1204-D9A7-7E77-5E06C7CC8EBF}"/>
                  </a:ext>
                </a:extLst>
              </p:cNvPr>
              <p:cNvSpPr/>
              <p:nvPr/>
            </p:nvSpPr>
            <p:spPr>
              <a:xfrm>
                <a:off x="12605065" y="141629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5" name="Vrije vorm: vorm 214">
                <a:extLst>
                  <a:ext uri="{FF2B5EF4-FFF2-40B4-BE49-F238E27FC236}">
                    <a16:creationId xmlns:a16="http://schemas.microsoft.com/office/drawing/2014/main" id="{D76B2C05-C521-2085-7FA5-070912E7E7DC}"/>
                  </a:ext>
                </a:extLst>
              </p:cNvPr>
              <p:cNvSpPr/>
              <p:nvPr/>
            </p:nvSpPr>
            <p:spPr>
              <a:xfrm>
                <a:off x="12463946" y="1275180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6" name="Vrije vorm: vorm 215">
                <a:extLst>
                  <a:ext uri="{FF2B5EF4-FFF2-40B4-BE49-F238E27FC236}">
                    <a16:creationId xmlns:a16="http://schemas.microsoft.com/office/drawing/2014/main" id="{7466B354-777A-8605-F215-7FD30FD34426}"/>
                  </a:ext>
                </a:extLst>
              </p:cNvPr>
              <p:cNvSpPr/>
              <p:nvPr/>
            </p:nvSpPr>
            <p:spPr>
              <a:xfrm>
                <a:off x="12976038" y="762966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7" name="Vrije vorm: vorm 216">
                <a:extLst>
                  <a:ext uri="{FF2B5EF4-FFF2-40B4-BE49-F238E27FC236}">
                    <a16:creationId xmlns:a16="http://schemas.microsoft.com/office/drawing/2014/main" id="{402D8DD6-4403-9CFE-D122-B6645B1DA116}"/>
                  </a:ext>
                </a:extLst>
              </p:cNvPr>
              <p:cNvSpPr/>
              <p:nvPr/>
            </p:nvSpPr>
            <p:spPr>
              <a:xfrm>
                <a:off x="14146970" y="1933898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8" name="Vrije vorm: vorm 217">
                <a:extLst>
                  <a:ext uri="{FF2B5EF4-FFF2-40B4-BE49-F238E27FC236}">
                    <a16:creationId xmlns:a16="http://schemas.microsoft.com/office/drawing/2014/main" id="{4F2AFEC4-93E8-AB20-80F0-939E29CDA155}"/>
                  </a:ext>
                </a:extLst>
              </p:cNvPr>
              <p:cNvSpPr/>
              <p:nvPr/>
            </p:nvSpPr>
            <p:spPr>
              <a:xfrm>
                <a:off x="14589910" y="1490959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1" name="!!sterren2">
              <a:extLst>
                <a:ext uri="{FF2B5EF4-FFF2-40B4-BE49-F238E27FC236}">
                  <a16:creationId xmlns:a16="http://schemas.microsoft.com/office/drawing/2014/main" id="{AD2CD96F-F834-ECAB-AD8C-F051B39C8CEF}"/>
                </a:ext>
              </a:extLst>
            </p:cNvPr>
            <p:cNvGrpSpPr/>
            <p:nvPr/>
          </p:nvGrpSpPr>
          <p:grpSpPr>
            <a:xfrm>
              <a:off x="9693081" y="1028055"/>
              <a:ext cx="9579628" cy="3872999"/>
              <a:chOff x="9693081" y="1028055"/>
              <a:chExt cx="9579628" cy="3872999"/>
            </a:xfrm>
            <a:grpFill/>
          </p:grpSpPr>
          <p:sp>
            <p:nvSpPr>
              <p:cNvPr id="112" name="Vrije vorm: vorm 111">
                <a:extLst>
                  <a:ext uri="{FF2B5EF4-FFF2-40B4-BE49-F238E27FC236}">
                    <a16:creationId xmlns:a16="http://schemas.microsoft.com/office/drawing/2014/main" id="{59C50D9C-ACC7-6C1E-F352-919BB2876A3A}"/>
                  </a:ext>
                </a:extLst>
              </p:cNvPr>
              <p:cNvSpPr/>
              <p:nvPr/>
            </p:nvSpPr>
            <p:spPr>
              <a:xfrm>
                <a:off x="15166957" y="1562656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3" name="Vrije vorm: vorm 112">
                <a:extLst>
                  <a:ext uri="{FF2B5EF4-FFF2-40B4-BE49-F238E27FC236}">
                    <a16:creationId xmlns:a16="http://schemas.microsoft.com/office/drawing/2014/main" id="{2D03B30D-10CB-314E-C61E-5FC060B95300}"/>
                  </a:ext>
                </a:extLst>
              </p:cNvPr>
              <p:cNvSpPr/>
              <p:nvPr/>
            </p:nvSpPr>
            <p:spPr>
              <a:xfrm>
                <a:off x="14819107" y="2832677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4C6D000C-C000-C94F-C986-4A460C6587C1}"/>
                  </a:ext>
                </a:extLst>
              </p:cNvPr>
              <p:cNvSpPr/>
              <p:nvPr/>
            </p:nvSpPr>
            <p:spPr>
              <a:xfrm>
                <a:off x="18366664" y="1691608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5" name="Vrije vorm: vorm 114">
                <a:extLst>
                  <a:ext uri="{FF2B5EF4-FFF2-40B4-BE49-F238E27FC236}">
                    <a16:creationId xmlns:a16="http://schemas.microsoft.com/office/drawing/2014/main" id="{36BC0BA4-6AAB-D8C1-D5B9-67BED737BF6F}"/>
                  </a:ext>
                </a:extLst>
              </p:cNvPr>
              <p:cNvSpPr/>
              <p:nvPr/>
            </p:nvSpPr>
            <p:spPr>
              <a:xfrm>
                <a:off x="14482619" y="2979378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6" name="Vrije vorm: vorm 115">
                <a:extLst>
                  <a:ext uri="{FF2B5EF4-FFF2-40B4-BE49-F238E27FC236}">
                    <a16:creationId xmlns:a16="http://schemas.microsoft.com/office/drawing/2014/main" id="{ED7F54FA-CC7F-2147-C676-D36ADA28BCAE}"/>
                  </a:ext>
                </a:extLst>
              </p:cNvPr>
              <p:cNvSpPr/>
              <p:nvPr/>
            </p:nvSpPr>
            <p:spPr>
              <a:xfrm>
                <a:off x="17096741" y="2549865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7" name="Vrije vorm: vorm 116">
                <a:extLst>
                  <a:ext uri="{FF2B5EF4-FFF2-40B4-BE49-F238E27FC236}">
                    <a16:creationId xmlns:a16="http://schemas.microsoft.com/office/drawing/2014/main" id="{837C762F-A6E4-334F-0859-64D84791A488}"/>
                  </a:ext>
                </a:extLst>
              </p:cNvPr>
              <p:cNvSpPr/>
              <p:nvPr/>
            </p:nvSpPr>
            <p:spPr>
              <a:xfrm>
                <a:off x="15213726" y="1564986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E5F1436F-3E97-A173-4E2A-82E128F973B3}"/>
                  </a:ext>
                </a:extLst>
              </p:cNvPr>
              <p:cNvSpPr/>
              <p:nvPr/>
            </p:nvSpPr>
            <p:spPr>
              <a:xfrm>
                <a:off x="17863478" y="1842763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9" name="Vrije vorm: vorm 118">
                <a:extLst>
                  <a:ext uri="{FF2B5EF4-FFF2-40B4-BE49-F238E27FC236}">
                    <a16:creationId xmlns:a16="http://schemas.microsoft.com/office/drawing/2014/main" id="{52C27F4D-1B7E-D0A9-5D17-8A568223456A}"/>
                  </a:ext>
                </a:extLst>
              </p:cNvPr>
              <p:cNvSpPr/>
              <p:nvPr/>
            </p:nvSpPr>
            <p:spPr>
              <a:xfrm>
                <a:off x="16931823" y="1235817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0" name="Vrije vorm: vorm 119">
                <a:extLst>
                  <a:ext uri="{FF2B5EF4-FFF2-40B4-BE49-F238E27FC236}">
                    <a16:creationId xmlns:a16="http://schemas.microsoft.com/office/drawing/2014/main" id="{F21EBC58-2AEF-DBB0-2FB4-AB74DCB70834}"/>
                  </a:ext>
                </a:extLst>
              </p:cNvPr>
              <p:cNvSpPr/>
              <p:nvPr/>
            </p:nvSpPr>
            <p:spPr>
              <a:xfrm>
                <a:off x="15975689" y="2421437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" name="Vrije vorm: vorm 120">
                <a:extLst>
                  <a:ext uri="{FF2B5EF4-FFF2-40B4-BE49-F238E27FC236}">
                    <a16:creationId xmlns:a16="http://schemas.microsoft.com/office/drawing/2014/main" id="{58CFAE25-DF0F-A0BD-3BF3-245AB2A4F2D1}"/>
                  </a:ext>
                </a:extLst>
              </p:cNvPr>
              <p:cNvSpPr/>
              <p:nvPr/>
            </p:nvSpPr>
            <p:spPr>
              <a:xfrm>
                <a:off x="16576701" y="10280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" name="Vrije vorm: vorm 121">
                <a:extLst>
                  <a:ext uri="{FF2B5EF4-FFF2-40B4-BE49-F238E27FC236}">
                    <a16:creationId xmlns:a16="http://schemas.microsoft.com/office/drawing/2014/main" id="{1F36DE00-62DB-CB12-A7EF-83EC29105635}"/>
                  </a:ext>
                </a:extLst>
              </p:cNvPr>
              <p:cNvSpPr/>
              <p:nvPr/>
            </p:nvSpPr>
            <p:spPr>
              <a:xfrm>
                <a:off x="9693081" y="465578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" name="Vrije vorm: vorm 122">
                <a:extLst>
                  <a:ext uri="{FF2B5EF4-FFF2-40B4-BE49-F238E27FC236}">
                    <a16:creationId xmlns:a16="http://schemas.microsoft.com/office/drawing/2014/main" id="{CB2A8CBF-2215-FED5-3E42-7AF45082CB40}"/>
                  </a:ext>
                </a:extLst>
              </p:cNvPr>
              <p:cNvSpPr/>
              <p:nvPr/>
            </p:nvSpPr>
            <p:spPr>
              <a:xfrm>
                <a:off x="9795646" y="452078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" name="Vrije vorm: vorm 123">
                <a:extLst>
                  <a:ext uri="{FF2B5EF4-FFF2-40B4-BE49-F238E27FC236}">
                    <a16:creationId xmlns:a16="http://schemas.microsoft.com/office/drawing/2014/main" id="{C3938F4C-6EE5-34F1-BEB8-58A522D11EDA}"/>
                  </a:ext>
                </a:extLst>
              </p:cNvPr>
              <p:cNvSpPr/>
              <p:nvPr/>
            </p:nvSpPr>
            <p:spPr>
              <a:xfrm>
                <a:off x="9767251" y="391567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" name="Vrije vorm: vorm 124">
                <a:extLst>
                  <a:ext uri="{FF2B5EF4-FFF2-40B4-BE49-F238E27FC236}">
                    <a16:creationId xmlns:a16="http://schemas.microsoft.com/office/drawing/2014/main" id="{D37BF8C2-E315-FEFD-907F-53EF92BEB524}"/>
                  </a:ext>
                </a:extLst>
              </p:cNvPr>
              <p:cNvSpPr/>
              <p:nvPr/>
            </p:nvSpPr>
            <p:spPr>
              <a:xfrm>
                <a:off x="10299537" y="486384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" name="Vrije vorm: vorm 125">
                <a:extLst>
                  <a:ext uri="{FF2B5EF4-FFF2-40B4-BE49-F238E27FC236}">
                    <a16:creationId xmlns:a16="http://schemas.microsoft.com/office/drawing/2014/main" id="{37C9B689-A8FD-8A4E-BBDF-89F6EEC6B54A}"/>
                  </a:ext>
                </a:extLst>
              </p:cNvPr>
              <p:cNvSpPr/>
              <p:nvPr/>
            </p:nvSpPr>
            <p:spPr>
              <a:xfrm>
                <a:off x="14722304" y="4314893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7" name="Vrije vorm: vorm 126">
                <a:extLst>
                  <a:ext uri="{FF2B5EF4-FFF2-40B4-BE49-F238E27FC236}">
                    <a16:creationId xmlns:a16="http://schemas.microsoft.com/office/drawing/2014/main" id="{BE636E4B-DA77-D0B8-9998-97B79B408F16}"/>
                  </a:ext>
                </a:extLst>
              </p:cNvPr>
              <p:cNvSpPr/>
              <p:nvPr/>
            </p:nvSpPr>
            <p:spPr>
              <a:xfrm>
                <a:off x="17160515" y="16336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8" name="Vrije vorm: vorm 127">
                <a:extLst>
                  <a:ext uri="{FF2B5EF4-FFF2-40B4-BE49-F238E27FC236}">
                    <a16:creationId xmlns:a16="http://schemas.microsoft.com/office/drawing/2014/main" id="{DC1573E1-93FF-CCEC-D404-5626B3FC1E0B}"/>
                  </a:ext>
                </a:extLst>
              </p:cNvPr>
              <p:cNvSpPr/>
              <p:nvPr/>
            </p:nvSpPr>
            <p:spPr>
              <a:xfrm>
                <a:off x="15435754" y="1208952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9" name="Vrije vorm: vorm 128">
                <a:extLst>
                  <a:ext uri="{FF2B5EF4-FFF2-40B4-BE49-F238E27FC236}">
                    <a16:creationId xmlns:a16="http://schemas.microsoft.com/office/drawing/2014/main" id="{BBB54E83-6B7D-7262-5C20-337AEA85F15F}"/>
                  </a:ext>
                </a:extLst>
              </p:cNvPr>
              <p:cNvSpPr/>
              <p:nvPr/>
            </p:nvSpPr>
            <p:spPr>
              <a:xfrm>
                <a:off x="15509656" y="144649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" name="Vrije vorm: vorm 129">
                <a:extLst>
                  <a:ext uri="{FF2B5EF4-FFF2-40B4-BE49-F238E27FC236}">
                    <a16:creationId xmlns:a16="http://schemas.microsoft.com/office/drawing/2014/main" id="{B69072CA-B967-0E4A-785B-DB1F16DBF9EC}"/>
                  </a:ext>
                </a:extLst>
              </p:cNvPr>
              <p:cNvSpPr/>
              <p:nvPr/>
            </p:nvSpPr>
            <p:spPr>
              <a:xfrm>
                <a:off x="17011440" y="154198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" name="Vrije vorm: vorm 130">
                <a:extLst>
                  <a:ext uri="{FF2B5EF4-FFF2-40B4-BE49-F238E27FC236}">
                    <a16:creationId xmlns:a16="http://schemas.microsoft.com/office/drawing/2014/main" id="{68672858-1D14-2582-1EBB-E8A685CB09FC}"/>
                  </a:ext>
                </a:extLst>
              </p:cNvPr>
              <p:cNvSpPr/>
              <p:nvPr/>
            </p:nvSpPr>
            <p:spPr>
              <a:xfrm>
                <a:off x="18499247" y="1376247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2" name="Vrije vorm: vorm 131">
                <a:extLst>
                  <a:ext uri="{FF2B5EF4-FFF2-40B4-BE49-F238E27FC236}">
                    <a16:creationId xmlns:a16="http://schemas.microsoft.com/office/drawing/2014/main" id="{889DE5A4-75F4-2648-EC79-587686FC3C2E}"/>
                  </a:ext>
                </a:extLst>
              </p:cNvPr>
              <p:cNvSpPr/>
              <p:nvPr/>
            </p:nvSpPr>
            <p:spPr>
              <a:xfrm>
                <a:off x="18857236" y="1579915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3" name="Vrije vorm: vorm 132">
                <a:extLst>
                  <a:ext uri="{FF2B5EF4-FFF2-40B4-BE49-F238E27FC236}">
                    <a16:creationId xmlns:a16="http://schemas.microsoft.com/office/drawing/2014/main" id="{CDB10FB8-6F20-AF0C-C3CB-4B8AF9CC148B}"/>
                  </a:ext>
                </a:extLst>
              </p:cNvPr>
              <p:cNvSpPr/>
              <p:nvPr/>
            </p:nvSpPr>
            <p:spPr>
              <a:xfrm>
                <a:off x="18988329" y="1517872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4" name="Vrije vorm: vorm 133">
                <a:extLst>
                  <a:ext uri="{FF2B5EF4-FFF2-40B4-BE49-F238E27FC236}">
                    <a16:creationId xmlns:a16="http://schemas.microsoft.com/office/drawing/2014/main" id="{EC9913F6-FFEA-EEEE-D5E4-88AA2D511F7F}"/>
                  </a:ext>
                </a:extLst>
              </p:cNvPr>
              <p:cNvSpPr/>
              <p:nvPr/>
            </p:nvSpPr>
            <p:spPr>
              <a:xfrm>
                <a:off x="14330279" y="4259205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E05208-7343-34CD-179D-563936F10827}"/>
                  </a:ext>
                </a:extLst>
              </p:cNvPr>
              <p:cNvSpPr/>
              <p:nvPr/>
            </p:nvSpPr>
            <p:spPr>
              <a:xfrm>
                <a:off x="18493250" y="2088222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6" name="Vrije vorm: vorm 135">
                <a:extLst>
                  <a:ext uri="{FF2B5EF4-FFF2-40B4-BE49-F238E27FC236}">
                    <a16:creationId xmlns:a16="http://schemas.microsoft.com/office/drawing/2014/main" id="{B6C34646-CD8E-7393-6341-B9C0D8EE1EE6}"/>
                  </a:ext>
                </a:extLst>
              </p:cNvPr>
              <p:cNvSpPr/>
              <p:nvPr/>
            </p:nvSpPr>
            <p:spPr>
              <a:xfrm>
                <a:off x="15977071" y="1755409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7" name="Vrije vorm: vorm 136">
                <a:extLst>
                  <a:ext uri="{FF2B5EF4-FFF2-40B4-BE49-F238E27FC236}">
                    <a16:creationId xmlns:a16="http://schemas.microsoft.com/office/drawing/2014/main" id="{1ACB2CC2-A9B4-3803-5B52-681A4DBC23CD}"/>
                  </a:ext>
                </a:extLst>
              </p:cNvPr>
              <p:cNvSpPr/>
              <p:nvPr/>
            </p:nvSpPr>
            <p:spPr>
              <a:xfrm>
                <a:off x="15825208" y="2000572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8" name="Vrije vorm: vorm 137">
                <a:extLst>
                  <a:ext uri="{FF2B5EF4-FFF2-40B4-BE49-F238E27FC236}">
                    <a16:creationId xmlns:a16="http://schemas.microsoft.com/office/drawing/2014/main" id="{660C5992-1C24-BE1D-40A1-F90B2FC1A55C}"/>
                  </a:ext>
                </a:extLst>
              </p:cNvPr>
              <p:cNvSpPr/>
              <p:nvPr/>
            </p:nvSpPr>
            <p:spPr>
              <a:xfrm>
                <a:off x="18575926" y="1725878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6B84BDE9-43F0-12D5-EB9C-70638AB43E9D}"/>
                  </a:ext>
                </a:extLst>
              </p:cNvPr>
              <p:cNvSpPr/>
              <p:nvPr/>
            </p:nvSpPr>
            <p:spPr>
              <a:xfrm>
                <a:off x="15402279" y="2386799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FF82404C-7C0D-F729-EBAD-11A73F9257B7}"/>
                  </a:ext>
                </a:extLst>
              </p:cNvPr>
              <p:cNvSpPr/>
              <p:nvPr/>
            </p:nvSpPr>
            <p:spPr>
              <a:xfrm>
                <a:off x="15698998" y="161453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1" name="Vrije vorm: vorm 140">
                <a:extLst>
                  <a:ext uri="{FF2B5EF4-FFF2-40B4-BE49-F238E27FC236}">
                    <a16:creationId xmlns:a16="http://schemas.microsoft.com/office/drawing/2014/main" id="{9CE22BA1-EE0B-79EF-CD1A-862F9C4BE301}"/>
                  </a:ext>
                </a:extLst>
              </p:cNvPr>
              <p:cNvSpPr/>
              <p:nvPr/>
            </p:nvSpPr>
            <p:spPr>
              <a:xfrm>
                <a:off x="15263892" y="2136806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2" name="Vrije vorm: vorm 141">
                <a:extLst>
                  <a:ext uri="{FF2B5EF4-FFF2-40B4-BE49-F238E27FC236}">
                    <a16:creationId xmlns:a16="http://schemas.microsoft.com/office/drawing/2014/main" id="{E65B8722-E82C-AAA8-1CA4-8E3DBD7C52CC}"/>
                  </a:ext>
                </a:extLst>
              </p:cNvPr>
              <p:cNvSpPr/>
              <p:nvPr/>
            </p:nvSpPr>
            <p:spPr>
              <a:xfrm>
                <a:off x="15744039" y="1763874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3" name="Vrije vorm: vorm 142">
                <a:extLst>
                  <a:ext uri="{FF2B5EF4-FFF2-40B4-BE49-F238E27FC236}">
                    <a16:creationId xmlns:a16="http://schemas.microsoft.com/office/drawing/2014/main" id="{9209028A-9B48-1721-257D-3BC0D473C406}"/>
                  </a:ext>
                </a:extLst>
              </p:cNvPr>
              <p:cNvSpPr/>
              <p:nvPr/>
            </p:nvSpPr>
            <p:spPr>
              <a:xfrm>
                <a:off x="14429417" y="2611078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4" name="Vrije vorm: vorm 143">
                <a:extLst>
                  <a:ext uri="{FF2B5EF4-FFF2-40B4-BE49-F238E27FC236}">
                    <a16:creationId xmlns:a16="http://schemas.microsoft.com/office/drawing/2014/main" id="{5D52F96B-A527-78B2-7D74-D8F1DA4D7AA2}"/>
                  </a:ext>
                </a:extLst>
              </p:cNvPr>
              <p:cNvSpPr/>
              <p:nvPr/>
            </p:nvSpPr>
            <p:spPr>
              <a:xfrm>
                <a:off x="15198909" y="2626735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5" name="Vrije vorm: vorm 144">
                <a:extLst>
                  <a:ext uri="{FF2B5EF4-FFF2-40B4-BE49-F238E27FC236}">
                    <a16:creationId xmlns:a16="http://schemas.microsoft.com/office/drawing/2014/main" id="{C6D16269-E2E2-3844-3037-9587BED6D4EE}"/>
                  </a:ext>
                </a:extLst>
              </p:cNvPr>
              <p:cNvSpPr/>
              <p:nvPr/>
            </p:nvSpPr>
            <p:spPr>
              <a:xfrm>
                <a:off x="15951014" y="2440698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6" name="Vrije vorm: vorm 145">
                <a:extLst>
                  <a:ext uri="{FF2B5EF4-FFF2-40B4-BE49-F238E27FC236}">
                    <a16:creationId xmlns:a16="http://schemas.microsoft.com/office/drawing/2014/main" id="{EB2FF1D2-D509-5F31-7878-8DA89BD5CC78}"/>
                  </a:ext>
                </a:extLst>
              </p:cNvPr>
              <p:cNvSpPr/>
              <p:nvPr/>
            </p:nvSpPr>
            <p:spPr>
              <a:xfrm>
                <a:off x="15675385" y="310321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7" name="Vrije vorm: vorm 146">
                <a:extLst>
                  <a:ext uri="{FF2B5EF4-FFF2-40B4-BE49-F238E27FC236}">
                    <a16:creationId xmlns:a16="http://schemas.microsoft.com/office/drawing/2014/main" id="{34662878-25FB-692B-5503-654F44381559}"/>
                  </a:ext>
                </a:extLst>
              </p:cNvPr>
              <p:cNvSpPr/>
              <p:nvPr/>
            </p:nvSpPr>
            <p:spPr>
              <a:xfrm>
                <a:off x="14628436" y="276895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8" name="Vrije vorm: vorm 147">
                <a:extLst>
                  <a:ext uri="{FF2B5EF4-FFF2-40B4-BE49-F238E27FC236}">
                    <a16:creationId xmlns:a16="http://schemas.microsoft.com/office/drawing/2014/main" id="{192CC0CF-11A7-8555-CF2D-CD44F2467632}"/>
                  </a:ext>
                </a:extLst>
              </p:cNvPr>
              <p:cNvSpPr/>
              <p:nvPr/>
            </p:nvSpPr>
            <p:spPr>
              <a:xfrm>
                <a:off x="14200300" y="2829763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49" name="Vrije vorm: vorm 148">
                <a:extLst>
                  <a:ext uri="{FF2B5EF4-FFF2-40B4-BE49-F238E27FC236}">
                    <a16:creationId xmlns:a16="http://schemas.microsoft.com/office/drawing/2014/main" id="{2A8E9673-3BA3-E3E8-0D0C-9A06E0065A55}"/>
                  </a:ext>
                </a:extLst>
              </p:cNvPr>
              <p:cNvSpPr/>
              <p:nvPr/>
            </p:nvSpPr>
            <p:spPr>
              <a:xfrm>
                <a:off x="16631640" y="2270817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0" name="Vrije vorm: vorm 149">
                <a:extLst>
                  <a:ext uri="{FF2B5EF4-FFF2-40B4-BE49-F238E27FC236}">
                    <a16:creationId xmlns:a16="http://schemas.microsoft.com/office/drawing/2014/main" id="{EBA0BE26-F09C-A133-4F39-9A448EF1FF95}"/>
                  </a:ext>
                </a:extLst>
              </p:cNvPr>
              <p:cNvSpPr/>
              <p:nvPr/>
            </p:nvSpPr>
            <p:spPr>
              <a:xfrm>
                <a:off x="16415127" y="3180441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1" name="Vrije vorm: vorm 150">
                <a:extLst>
                  <a:ext uri="{FF2B5EF4-FFF2-40B4-BE49-F238E27FC236}">
                    <a16:creationId xmlns:a16="http://schemas.microsoft.com/office/drawing/2014/main" id="{9EE2C30A-7A6D-310D-2720-F9A2ABBBF708}"/>
                  </a:ext>
                </a:extLst>
              </p:cNvPr>
              <p:cNvSpPr/>
              <p:nvPr/>
            </p:nvSpPr>
            <p:spPr>
              <a:xfrm>
                <a:off x="16744807" y="2424374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2" name="Vrije vorm: vorm 151">
                <a:extLst>
                  <a:ext uri="{FF2B5EF4-FFF2-40B4-BE49-F238E27FC236}">
                    <a16:creationId xmlns:a16="http://schemas.microsoft.com/office/drawing/2014/main" id="{1E35D704-3B29-4073-B34C-4FE1540D3F46}"/>
                  </a:ext>
                </a:extLst>
              </p:cNvPr>
              <p:cNvSpPr/>
              <p:nvPr/>
            </p:nvSpPr>
            <p:spPr>
              <a:xfrm>
                <a:off x="16231858" y="1103143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3" name="Vrije vorm: vorm 152">
                <a:extLst>
                  <a:ext uri="{FF2B5EF4-FFF2-40B4-BE49-F238E27FC236}">
                    <a16:creationId xmlns:a16="http://schemas.microsoft.com/office/drawing/2014/main" id="{A1EBA070-32B6-7041-03F4-A5A87759A916}"/>
                  </a:ext>
                </a:extLst>
              </p:cNvPr>
              <p:cNvSpPr/>
              <p:nvPr/>
            </p:nvSpPr>
            <p:spPr>
              <a:xfrm>
                <a:off x="18830748" y="3148083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4" name="Vrije vorm: vorm 153">
                <a:extLst>
                  <a:ext uri="{FF2B5EF4-FFF2-40B4-BE49-F238E27FC236}">
                    <a16:creationId xmlns:a16="http://schemas.microsoft.com/office/drawing/2014/main" id="{E5B600DF-F530-F7C8-86BD-E475E597BFE8}"/>
                  </a:ext>
                </a:extLst>
              </p:cNvPr>
              <p:cNvSpPr/>
              <p:nvPr/>
            </p:nvSpPr>
            <p:spPr>
              <a:xfrm>
                <a:off x="14253499" y="3008432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5" name="Vrije vorm: vorm 154">
                <a:extLst>
                  <a:ext uri="{FF2B5EF4-FFF2-40B4-BE49-F238E27FC236}">
                    <a16:creationId xmlns:a16="http://schemas.microsoft.com/office/drawing/2014/main" id="{2A475B4C-0AB5-4970-2F9A-2199B9051200}"/>
                  </a:ext>
                </a:extLst>
              </p:cNvPr>
              <p:cNvSpPr/>
              <p:nvPr/>
            </p:nvSpPr>
            <p:spPr>
              <a:xfrm>
                <a:off x="19210166" y="2239193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6" name="Vrije vorm: vorm 155">
                <a:extLst>
                  <a:ext uri="{FF2B5EF4-FFF2-40B4-BE49-F238E27FC236}">
                    <a16:creationId xmlns:a16="http://schemas.microsoft.com/office/drawing/2014/main" id="{184EBFA2-5580-5EC1-D3B2-29F9A72871FD}"/>
                  </a:ext>
                </a:extLst>
              </p:cNvPr>
              <p:cNvSpPr/>
              <p:nvPr/>
            </p:nvSpPr>
            <p:spPr>
              <a:xfrm>
                <a:off x="18174600" y="2075676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7" name="Vrije vorm: vorm 156">
                <a:extLst>
                  <a:ext uri="{FF2B5EF4-FFF2-40B4-BE49-F238E27FC236}">
                    <a16:creationId xmlns:a16="http://schemas.microsoft.com/office/drawing/2014/main" id="{685C91F2-5D4F-25FF-6A9D-4BF2C3B4676D}"/>
                  </a:ext>
                </a:extLst>
              </p:cNvPr>
              <p:cNvSpPr/>
              <p:nvPr/>
            </p:nvSpPr>
            <p:spPr>
              <a:xfrm>
                <a:off x="17796698" y="2611926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" name="Vrije vorm: vorm 157">
                <a:extLst>
                  <a:ext uri="{FF2B5EF4-FFF2-40B4-BE49-F238E27FC236}">
                    <a16:creationId xmlns:a16="http://schemas.microsoft.com/office/drawing/2014/main" id="{EF3D403C-3199-321D-7BD2-4E91480D71BE}"/>
                  </a:ext>
                </a:extLst>
              </p:cNvPr>
              <p:cNvSpPr/>
              <p:nvPr/>
            </p:nvSpPr>
            <p:spPr>
              <a:xfrm>
                <a:off x="18791752" y="3074449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" name="Vrije vorm: vorm 158">
                <a:extLst>
                  <a:ext uri="{FF2B5EF4-FFF2-40B4-BE49-F238E27FC236}">
                    <a16:creationId xmlns:a16="http://schemas.microsoft.com/office/drawing/2014/main" id="{75F7C654-EC75-92AE-93D7-0E1A9E8B052A}"/>
                  </a:ext>
                </a:extLst>
              </p:cNvPr>
              <p:cNvSpPr/>
              <p:nvPr/>
            </p:nvSpPr>
            <p:spPr>
              <a:xfrm>
                <a:off x="17816892" y="27552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" name="Vrije vorm: vorm 159">
                <a:extLst>
                  <a:ext uri="{FF2B5EF4-FFF2-40B4-BE49-F238E27FC236}">
                    <a16:creationId xmlns:a16="http://schemas.microsoft.com/office/drawing/2014/main" id="{7C11E0E6-759A-8819-7B21-00E79C8C60D8}"/>
                  </a:ext>
                </a:extLst>
              </p:cNvPr>
              <p:cNvSpPr/>
              <p:nvPr/>
            </p:nvSpPr>
            <p:spPr>
              <a:xfrm>
                <a:off x="17416084" y="3138244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" name="Vrije vorm: vorm 160">
                <a:extLst>
                  <a:ext uri="{FF2B5EF4-FFF2-40B4-BE49-F238E27FC236}">
                    <a16:creationId xmlns:a16="http://schemas.microsoft.com/office/drawing/2014/main" id="{960C9C87-04E5-7F64-18D4-4E81DB8EFC9E}"/>
                  </a:ext>
                </a:extLst>
              </p:cNvPr>
              <p:cNvSpPr/>
              <p:nvPr/>
            </p:nvSpPr>
            <p:spPr>
              <a:xfrm>
                <a:off x="17557326" y="3279363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" name="Vrije vorm: vorm 161">
                <a:extLst>
                  <a:ext uri="{FF2B5EF4-FFF2-40B4-BE49-F238E27FC236}">
                    <a16:creationId xmlns:a16="http://schemas.microsoft.com/office/drawing/2014/main" id="{901BF94F-738B-FA4B-B260-A0D6275F7CC5}"/>
                  </a:ext>
                </a:extLst>
              </p:cNvPr>
              <p:cNvSpPr/>
              <p:nvPr/>
            </p:nvSpPr>
            <p:spPr>
              <a:xfrm>
                <a:off x="17045111" y="3791577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" name="Vrije vorm: vorm 162">
                <a:extLst>
                  <a:ext uri="{FF2B5EF4-FFF2-40B4-BE49-F238E27FC236}">
                    <a16:creationId xmlns:a16="http://schemas.microsoft.com/office/drawing/2014/main" id="{7D9088E6-7812-AFF2-5322-7A9D44101F68}"/>
                  </a:ext>
                </a:extLst>
              </p:cNvPr>
              <p:cNvSpPr/>
              <p:nvPr/>
            </p:nvSpPr>
            <p:spPr>
              <a:xfrm>
                <a:off x="15874179" y="2620645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" name="Vrije vorm: vorm 163">
                <a:extLst>
                  <a:ext uri="{FF2B5EF4-FFF2-40B4-BE49-F238E27FC236}">
                    <a16:creationId xmlns:a16="http://schemas.microsoft.com/office/drawing/2014/main" id="{C3C2C4A8-9156-21F4-4C78-DE407A3FBE04}"/>
                  </a:ext>
                </a:extLst>
              </p:cNvPr>
              <p:cNvSpPr/>
              <p:nvPr/>
            </p:nvSpPr>
            <p:spPr>
              <a:xfrm>
                <a:off x="15431361" y="3063584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2" name="!!sterren2">
              <a:extLst>
                <a:ext uri="{FF2B5EF4-FFF2-40B4-BE49-F238E27FC236}">
                  <a16:creationId xmlns:a16="http://schemas.microsoft.com/office/drawing/2014/main" id="{7C055406-D875-86E7-016A-FC2B97AE3F1E}"/>
                </a:ext>
              </a:extLst>
            </p:cNvPr>
            <p:cNvGrpSpPr/>
            <p:nvPr/>
          </p:nvGrpSpPr>
          <p:grpSpPr>
            <a:xfrm>
              <a:off x="11376577" y="-2167806"/>
              <a:ext cx="7940146" cy="2307306"/>
              <a:chOff x="11376577" y="-2167806"/>
              <a:chExt cx="7940146" cy="2307306"/>
            </a:xfrm>
            <a:grpFill/>
          </p:grpSpPr>
          <p:sp>
            <p:nvSpPr>
              <p:cNvPr id="54" name="Vrije vorm: vorm 53">
                <a:extLst>
                  <a:ext uri="{FF2B5EF4-FFF2-40B4-BE49-F238E27FC236}">
                    <a16:creationId xmlns:a16="http://schemas.microsoft.com/office/drawing/2014/main" id="{EAD1BDB5-9814-5ED4-4B78-1748A4331A81}"/>
                  </a:ext>
                </a:extLst>
              </p:cNvPr>
              <p:cNvSpPr/>
              <p:nvPr/>
            </p:nvSpPr>
            <p:spPr>
              <a:xfrm>
                <a:off x="18761151" y="-40221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C87CC785-49A9-B77A-BB25-F51A61664729}"/>
                  </a:ext>
                </a:extLst>
              </p:cNvPr>
              <p:cNvSpPr/>
              <p:nvPr/>
            </p:nvSpPr>
            <p:spPr>
              <a:xfrm>
                <a:off x="19085448" y="-169876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DFDED0A3-369D-6940-974F-AA25FE5D9614}"/>
                  </a:ext>
                </a:extLst>
              </p:cNvPr>
              <p:cNvSpPr/>
              <p:nvPr/>
            </p:nvSpPr>
            <p:spPr>
              <a:xfrm>
                <a:off x="15535348" y="-57128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" name="Vrije vorm: vorm 56">
                <a:extLst>
                  <a:ext uri="{FF2B5EF4-FFF2-40B4-BE49-F238E27FC236}">
                    <a16:creationId xmlns:a16="http://schemas.microsoft.com/office/drawing/2014/main" id="{6E2B3314-6AE6-8E34-70E7-20B4CE38DEB7}"/>
                  </a:ext>
                </a:extLst>
              </p:cNvPr>
              <p:cNvSpPr/>
              <p:nvPr/>
            </p:nvSpPr>
            <p:spPr>
              <a:xfrm>
                <a:off x="16803348" y="-1428760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0DA0616F-A149-273A-1CA3-4A5E8777DF4E}"/>
                  </a:ext>
                </a:extLst>
              </p:cNvPr>
              <p:cNvSpPr/>
              <p:nvPr/>
            </p:nvSpPr>
            <p:spPr>
              <a:xfrm>
                <a:off x="18723043" y="-39477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" name="Vrije vorm: vorm 58">
                <a:extLst>
                  <a:ext uri="{FF2B5EF4-FFF2-40B4-BE49-F238E27FC236}">
                    <a16:creationId xmlns:a16="http://schemas.microsoft.com/office/drawing/2014/main" id="{A1E89DD4-A694-EF6A-B252-F5165A981638}"/>
                  </a:ext>
                </a:extLst>
              </p:cNvPr>
              <p:cNvSpPr/>
              <p:nvPr/>
            </p:nvSpPr>
            <p:spPr>
              <a:xfrm>
                <a:off x="15849136" y="-87815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" name="Vrije vorm: vorm 59">
                <a:extLst>
                  <a:ext uri="{FF2B5EF4-FFF2-40B4-BE49-F238E27FC236}">
                    <a16:creationId xmlns:a16="http://schemas.microsoft.com/office/drawing/2014/main" id="{1263477C-5F81-1BA2-93EC-2375D5F8E748}"/>
                  </a:ext>
                </a:extLst>
              </p:cNvPr>
              <p:cNvSpPr/>
              <p:nvPr/>
            </p:nvSpPr>
            <p:spPr>
              <a:xfrm>
                <a:off x="16850064" y="-25284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3B15E2EA-C65C-875D-1198-EE90E3B03C00}"/>
                  </a:ext>
                </a:extLst>
              </p:cNvPr>
              <p:cNvSpPr/>
              <p:nvPr/>
            </p:nvSpPr>
            <p:spPr>
              <a:xfrm>
                <a:off x="17815622" y="-1403707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2FAEE1A7-8ED7-7F04-AEEF-FCCE8F97C7C4}"/>
                  </a:ext>
                </a:extLst>
              </p:cNvPr>
              <p:cNvSpPr/>
              <p:nvPr/>
            </p:nvSpPr>
            <p:spPr>
              <a:xfrm>
                <a:off x="14115318" y="-799086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C5FA971-F311-99B9-EE19-1477C430F35D}"/>
                  </a:ext>
                </a:extLst>
              </p:cNvPr>
              <p:cNvSpPr/>
              <p:nvPr/>
            </p:nvSpPr>
            <p:spPr>
              <a:xfrm>
                <a:off x="17324014" y="10225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A4F8E7AE-81BC-02E7-7C9A-3152296CDA78}"/>
                  </a:ext>
                </a:extLst>
              </p:cNvPr>
              <p:cNvSpPr/>
              <p:nvPr/>
            </p:nvSpPr>
            <p:spPr>
              <a:xfrm>
                <a:off x="11982177" y="-1884177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" name="Vrije vorm: vorm 64">
                <a:extLst>
                  <a:ext uri="{FF2B5EF4-FFF2-40B4-BE49-F238E27FC236}">
                    <a16:creationId xmlns:a16="http://schemas.microsoft.com/office/drawing/2014/main" id="{4EF71756-DF3A-8C20-3574-E1DEB3E5B6ED}"/>
                  </a:ext>
                </a:extLst>
              </p:cNvPr>
              <p:cNvSpPr/>
              <p:nvPr/>
            </p:nvSpPr>
            <p:spPr>
              <a:xfrm>
                <a:off x="12693891" y="-65180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81CB82A-634A-2A13-881E-C06C144D90D6}"/>
                  </a:ext>
                </a:extLst>
              </p:cNvPr>
              <p:cNvSpPr/>
              <p:nvPr/>
            </p:nvSpPr>
            <p:spPr>
              <a:xfrm>
                <a:off x="13668139" y="-151112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A14A7829-A7A7-3C29-C9CC-CDE188FB6008}"/>
                  </a:ext>
                </a:extLst>
              </p:cNvPr>
              <p:cNvSpPr/>
              <p:nvPr/>
            </p:nvSpPr>
            <p:spPr>
              <a:xfrm>
                <a:off x="11879122" y="-1749545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" name="Vrije vorm: vorm 67">
                <a:extLst>
                  <a:ext uri="{FF2B5EF4-FFF2-40B4-BE49-F238E27FC236}">
                    <a16:creationId xmlns:a16="http://schemas.microsoft.com/office/drawing/2014/main" id="{DE33B77E-877A-71F6-5E7A-A306C7A32F5D}"/>
                  </a:ext>
                </a:extLst>
              </p:cNvPr>
              <p:cNvSpPr/>
              <p:nvPr/>
            </p:nvSpPr>
            <p:spPr>
              <a:xfrm>
                <a:off x="11904947" y="-114431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" name="Vrije vorm: vorm 68">
                <a:extLst>
                  <a:ext uri="{FF2B5EF4-FFF2-40B4-BE49-F238E27FC236}">
                    <a16:creationId xmlns:a16="http://schemas.microsoft.com/office/drawing/2014/main" id="{F6EC4DD7-EEA6-F751-8BB9-54053B1DD124}"/>
                  </a:ext>
                </a:extLst>
              </p:cNvPr>
              <p:cNvSpPr/>
              <p:nvPr/>
            </p:nvSpPr>
            <p:spPr>
              <a:xfrm>
                <a:off x="12884580" y="-1982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" name="Vrije vorm: vorm 69">
                <a:extLst>
                  <a:ext uri="{FF2B5EF4-FFF2-40B4-BE49-F238E27FC236}">
                    <a16:creationId xmlns:a16="http://schemas.microsoft.com/office/drawing/2014/main" id="{DB9FEFAD-A3B3-37AF-6A97-D20B51B64FAC}"/>
                  </a:ext>
                </a:extLst>
              </p:cNvPr>
              <p:cNvSpPr/>
              <p:nvPr/>
            </p:nvSpPr>
            <p:spPr>
              <a:xfrm>
                <a:off x="12580556" y="-982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" name="Vrije vorm: vorm 70">
                <a:extLst>
                  <a:ext uri="{FF2B5EF4-FFF2-40B4-BE49-F238E27FC236}">
                    <a16:creationId xmlns:a16="http://schemas.microsoft.com/office/drawing/2014/main" id="{2C7A365A-50C8-97C3-EF8C-46939D4A62BA}"/>
                  </a:ext>
                </a:extLst>
              </p:cNvPr>
              <p:cNvSpPr/>
              <p:nvPr/>
            </p:nvSpPr>
            <p:spPr>
              <a:xfrm>
                <a:off x="11376577" y="-20946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F9D5751A-A6C3-B73C-CBBC-843E568E1B55}"/>
                  </a:ext>
                </a:extLst>
              </p:cNvPr>
              <p:cNvSpPr/>
              <p:nvPr/>
            </p:nvSpPr>
            <p:spPr>
              <a:xfrm>
                <a:off x="16742648" y="-5059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" name="Vrije vorm: vorm 72">
                <a:extLst>
                  <a:ext uri="{FF2B5EF4-FFF2-40B4-BE49-F238E27FC236}">
                    <a16:creationId xmlns:a16="http://schemas.microsoft.com/office/drawing/2014/main" id="{EB6F07E5-836A-F6FF-0D61-478DE63A5F11}"/>
                  </a:ext>
                </a:extLst>
              </p:cNvPr>
              <p:cNvSpPr/>
              <p:nvPr/>
            </p:nvSpPr>
            <p:spPr>
              <a:xfrm>
                <a:off x="18465817" y="-7398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7390C9FC-2ED7-BBBC-297D-8CBC1DF6C519}"/>
                  </a:ext>
                </a:extLst>
              </p:cNvPr>
              <p:cNvSpPr/>
              <p:nvPr/>
            </p:nvSpPr>
            <p:spPr>
              <a:xfrm>
                <a:off x="18385888" y="-3189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5F1E7700-F1AA-B3A0-7AA1-0BD42F609A7B}"/>
                  </a:ext>
                </a:extLst>
              </p:cNvPr>
              <p:cNvSpPr/>
              <p:nvPr/>
            </p:nvSpPr>
            <p:spPr>
              <a:xfrm>
                <a:off x="16891477" y="-41362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6" name="Vrije vorm: vorm 75">
                <a:extLst>
                  <a:ext uri="{FF2B5EF4-FFF2-40B4-BE49-F238E27FC236}">
                    <a16:creationId xmlns:a16="http://schemas.microsoft.com/office/drawing/2014/main" id="{05692503-13A1-A3CE-3D0C-8F17C35ACE91}"/>
                  </a:ext>
                </a:extLst>
              </p:cNvPr>
              <p:cNvSpPr/>
              <p:nvPr/>
            </p:nvSpPr>
            <p:spPr>
              <a:xfrm>
                <a:off x="15402935" y="-253904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7" name="Vrije vorm: vorm 76">
                <a:extLst>
                  <a:ext uri="{FF2B5EF4-FFF2-40B4-BE49-F238E27FC236}">
                    <a16:creationId xmlns:a16="http://schemas.microsoft.com/office/drawing/2014/main" id="{CCF24A71-6B90-1159-6747-080AAB46D1B1}"/>
                  </a:ext>
                </a:extLst>
              </p:cNvPr>
              <p:cNvSpPr/>
              <p:nvPr/>
            </p:nvSpPr>
            <p:spPr>
              <a:xfrm>
                <a:off x="14141432" y="-220491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8" name="Vrije vorm: vorm 77">
                <a:extLst>
                  <a:ext uri="{FF2B5EF4-FFF2-40B4-BE49-F238E27FC236}">
                    <a16:creationId xmlns:a16="http://schemas.microsoft.com/office/drawing/2014/main" id="{D292145A-03A8-09D6-6719-5BA4BAB92934}"/>
                  </a:ext>
                </a:extLst>
              </p:cNvPr>
              <p:cNvSpPr/>
              <p:nvPr/>
            </p:nvSpPr>
            <p:spPr>
              <a:xfrm>
                <a:off x="15041131" y="-463573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9" name="Vrije vorm: vorm 78">
                <a:extLst>
                  <a:ext uri="{FF2B5EF4-FFF2-40B4-BE49-F238E27FC236}">
                    <a16:creationId xmlns:a16="http://schemas.microsoft.com/office/drawing/2014/main" id="{4C5CE1B2-0C7B-E3CD-D4AD-9A2A9A8076FD}"/>
                  </a:ext>
                </a:extLst>
              </p:cNvPr>
              <p:cNvSpPr/>
              <p:nvPr/>
            </p:nvSpPr>
            <p:spPr>
              <a:xfrm>
                <a:off x="14914465" y="-39759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0" name="Vrije vorm: vorm 79">
                <a:extLst>
                  <a:ext uri="{FF2B5EF4-FFF2-40B4-BE49-F238E27FC236}">
                    <a16:creationId xmlns:a16="http://schemas.microsoft.com/office/drawing/2014/main" id="{AB24D3F0-69DE-E90D-4C53-6BF0FDD8F0E7}"/>
                  </a:ext>
                </a:extLst>
              </p:cNvPr>
              <p:cNvSpPr/>
              <p:nvPr/>
            </p:nvSpPr>
            <p:spPr>
              <a:xfrm>
                <a:off x="13919885" y="-1092678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1" name="Vrije vorm: vorm 80">
                <a:extLst>
                  <a:ext uri="{FF2B5EF4-FFF2-40B4-BE49-F238E27FC236}">
                    <a16:creationId xmlns:a16="http://schemas.microsoft.com/office/drawing/2014/main" id="{F15DB785-3300-6DB8-1C1A-6BF41A984D00}"/>
                  </a:ext>
                </a:extLst>
              </p:cNvPr>
              <p:cNvSpPr/>
              <p:nvPr/>
            </p:nvSpPr>
            <p:spPr>
              <a:xfrm>
                <a:off x="13917330" y="-46956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2" name="Vrije vorm: vorm 81">
                <a:extLst>
                  <a:ext uri="{FF2B5EF4-FFF2-40B4-BE49-F238E27FC236}">
                    <a16:creationId xmlns:a16="http://schemas.microsoft.com/office/drawing/2014/main" id="{EAEB3C88-5402-72B6-6B0B-BFAE95DC3D81}"/>
                  </a:ext>
                </a:extLst>
              </p:cNvPr>
              <p:cNvSpPr/>
              <p:nvPr/>
            </p:nvSpPr>
            <p:spPr>
              <a:xfrm>
                <a:off x="15411992" y="-9658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3" name="Vrije vorm: vorm 82">
                <a:extLst>
                  <a:ext uri="{FF2B5EF4-FFF2-40B4-BE49-F238E27FC236}">
                    <a16:creationId xmlns:a16="http://schemas.microsoft.com/office/drawing/2014/main" id="{73F998D4-EAE7-60CE-4DC3-D23152A6AC5B}"/>
                  </a:ext>
                </a:extLst>
              </p:cNvPr>
              <p:cNvSpPr/>
              <p:nvPr/>
            </p:nvSpPr>
            <p:spPr>
              <a:xfrm>
                <a:off x="17911228" y="-638245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4" name="Vrije vorm: vorm 83">
                <a:extLst>
                  <a:ext uri="{FF2B5EF4-FFF2-40B4-BE49-F238E27FC236}">
                    <a16:creationId xmlns:a16="http://schemas.microsoft.com/office/drawing/2014/main" id="{378693E4-84FB-5027-DEEA-ADADB162A26C}"/>
                  </a:ext>
                </a:extLst>
              </p:cNvPr>
              <p:cNvSpPr/>
              <p:nvPr/>
            </p:nvSpPr>
            <p:spPr>
              <a:xfrm>
                <a:off x="18079545" y="-867215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5" name="Vrije vorm: vorm 84">
                <a:extLst>
                  <a:ext uri="{FF2B5EF4-FFF2-40B4-BE49-F238E27FC236}">
                    <a16:creationId xmlns:a16="http://schemas.microsoft.com/office/drawing/2014/main" id="{361DC136-B754-F081-B109-AA62AB4822B2}"/>
                  </a:ext>
                </a:extLst>
              </p:cNvPr>
              <p:cNvSpPr/>
              <p:nvPr/>
            </p:nvSpPr>
            <p:spPr>
              <a:xfrm>
                <a:off x="14299152" y="-10233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6" name="Vrije vorm: vorm 85">
                <a:extLst>
                  <a:ext uri="{FF2B5EF4-FFF2-40B4-BE49-F238E27FC236}">
                    <a16:creationId xmlns:a16="http://schemas.microsoft.com/office/drawing/2014/main" id="{A01D7A87-F764-BDA0-005A-F9838839AEE0}"/>
                  </a:ext>
                </a:extLst>
              </p:cNvPr>
              <p:cNvSpPr/>
              <p:nvPr/>
            </p:nvSpPr>
            <p:spPr>
              <a:xfrm>
                <a:off x="14040536" y="-1178871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7" name="Vrije vorm: vorm 86">
                <a:extLst>
                  <a:ext uri="{FF2B5EF4-FFF2-40B4-BE49-F238E27FC236}">
                    <a16:creationId xmlns:a16="http://schemas.microsoft.com/office/drawing/2014/main" id="{BD89C151-F28A-8A16-DD9B-9FAF3E92519C}"/>
                  </a:ext>
                </a:extLst>
              </p:cNvPr>
              <p:cNvSpPr/>
              <p:nvPr/>
            </p:nvSpPr>
            <p:spPr>
              <a:xfrm>
                <a:off x="13594085" y="-60383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8" name="Vrije vorm: vorm 87">
                <a:extLst>
                  <a:ext uri="{FF2B5EF4-FFF2-40B4-BE49-F238E27FC236}">
                    <a16:creationId xmlns:a16="http://schemas.microsoft.com/office/drawing/2014/main" id="{7725CA50-8CF1-1A6C-6D48-B844067289EF}"/>
                  </a:ext>
                </a:extLst>
              </p:cNvPr>
              <p:cNvSpPr/>
              <p:nvPr/>
            </p:nvSpPr>
            <p:spPr>
              <a:xfrm>
                <a:off x="18478745" y="-1277032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89" name="Vrije vorm: vorm 88">
                <a:extLst>
                  <a:ext uri="{FF2B5EF4-FFF2-40B4-BE49-F238E27FC236}">
                    <a16:creationId xmlns:a16="http://schemas.microsoft.com/office/drawing/2014/main" id="{E4A8F09F-6790-CA10-6B7C-CC508051FA69}"/>
                  </a:ext>
                </a:extLst>
              </p:cNvPr>
              <p:cNvSpPr/>
              <p:nvPr/>
            </p:nvSpPr>
            <p:spPr>
              <a:xfrm>
                <a:off x="18197140" y="-487559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0" name="Vrije vorm: vorm 89">
                <a:extLst>
                  <a:ext uri="{FF2B5EF4-FFF2-40B4-BE49-F238E27FC236}">
                    <a16:creationId xmlns:a16="http://schemas.microsoft.com/office/drawing/2014/main" id="{C0172669-05F4-FA06-4405-39D6A768885F}"/>
                  </a:ext>
                </a:extLst>
              </p:cNvPr>
              <p:cNvSpPr/>
              <p:nvPr/>
            </p:nvSpPr>
            <p:spPr>
              <a:xfrm>
                <a:off x="18634468" y="-1008095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1" name="Vrije vorm: vorm 90">
                <a:extLst>
                  <a:ext uri="{FF2B5EF4-FFF2-40B4-BE49-F238E27FC236}">
                    <a16:creationId xmlns:a16="http://schemas.microsoft.com/office/drawing/2014/main" id="{BAEBE62B-0FC3-866E-07A1-E3B56AB713FB}"/>
                  </a:ext>
                </a:extLst>
              </p:cNvPr>
              <p:cNvSpPr/>
              <p:nvPr/>
            </p:nvSpPr>
            <p:spPr>
              <a:xfrm>
                <a:off x="18152729" y="-637245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1D50A69A-BBB6-DD22-7A45-3FC2AB912857}"/>
                  </a:ext>
                </a:extLst>
              </p:cNvPr>
              <p:cNvSpPr/>
              <p:nvPr/>
            </p:nvSpPr>
            <p:spPr>
              <a:xfrm>
                <a:off x="18706934" y="-14922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3" name="Vrije vorm: vorm 92">
                <a:extLst>
                  <a:ext uri="{FF2B5EF4-FFF2-40B4-BE49-F238E27FC236}">
                    <a16:creationId xmlns:a16="http://schemas.microsoft.com/office/drawing/2014/main" id="{D72C3649-4F02-A556-9521-27CFE3A10C61}"/>
                  </a:ext>
                </a:extLst>
              </p:cNvPr>
              <p:cNvSpPr/>
              <p:nvPr/>
            </p:nvSpPr>
            <p:spPr>
              <a:xfrm>
                <a:off x="17954095" y="-1309295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E279EC1D-7E81-4EC1-ADFF-2305FB754E48}"/>
                  </a:ext>
                </a:extLst>
              </p:cNvPr>
              <p:cNvSpPr/>
              <p:nvPr/>
            </p:nvSpPr>
            <p:spPr>
              <a:xfrm>
                <a:off x="18232416" y="-197070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0D4AE557-D1BF-0EBE-5BD3-613BE3042F73}"/>
                  </a:ext>
                </a:extLst>
              </p:cNvPr>
              <p:cNvSpPr/>
              <p:nvPr/>
            </p:nvSpPr>
            <p:spPr>
              <a:xfrm>
                <a:off x="19278019" y="-1632168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5D5AE9F6-BB8B-D544-D799-9E5B0C72FD9E}"/>
                  </a:ext>
                </a:extLst>
              </p:cNvPr>
              <p:cNvSpPr/>
              <p:nvPr/>
            </p:nvSpPr>
            <p:spPr>
              <a:xfrm>
                <a:off x="17272733" y="-1142230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3E05438A-9878-6B4F-C87D-CE1AD4E5EA3D}"/>
                  </a:ext>
                </a:extLst>
              </p:cNvPr>
              <p:cNvSpPr/>
              <p:nvPr/>
            </p:nvSpPr>
            <p:spPr>
              <a:xfrm>
                <a:off x="17493145" y="-2050997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8" name="Vrije vorm: vorm 97">
                <a:extLst>
                  <a:ext uri="{FF2B5EF4-FFF2-40B4-BE49-F238E27FC236}">
                    <a16:creationId xmlns:a16="http://schemas.microsoft.com/office/drawing/2014/main" id="{350792C2-7722-055E-0EDC-710246B7B078}"/>
                  </a:ext>
                </a:extLst>
              </p:cNvPr>
              <p:cNvSpPr/>
              <p:nvPr/>
            </p:nvSpPr>
            <p:spPr>
              <a:xfrm>
                <a:off x="17075879" y="-1401137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99" name="Vrije vorm: vorm 98">
                <a:extLst>
                  <a:ext uri="{FF2B5EF4-FFF2-40B4-BE49-F238E27FC236}">
                    <a16:creationId xmlns:a16="http://schemas.microsoft.com/office/drawing/2014/main" id="{73DB261E-2590-B115-B236-FB6D532568AF}"/>
                  </a:ext>
                </a:extLst>
              </p:cNvPr>
              <p:cNvSpPr/>
              <p:nvPr/>
            </p:nvSpPr>
            <p:spPr>
              <a:xfrm>
                <a:off x="17477573" y="-131923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0" name="Vrije vorm: vorm 99">
                <a:extLst>
                  <a:ext uri="{FF2B5EF4-FFF2-40B4-BE49-F238E27FC236}">
                    <a16:creationId xmlns:a16="http://schemas.microsoft.com/office/drawing/2014/main" id="{8BBA0340-6E0A-A057-6AE1-BE08FC7F4A3D}"/>
                  </a:ext>
                </a:extLst>
              </p:cNvPr>
              <p:cNvSpPr/>
              <p:nvPr/>
            </p:nvSpPr>
            <p:spPr>
              <a:xfrm>
                <a:off x="12480639" y="-1346427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1F556E80-1813-9DBF-3EC0-0F6BC63CEED5}"/>
                  </a:ext>
                </a:extLst>
              </p:cNvPr>
              <p:cNvSpPr/>
              <p:nvPr/>
            </p:nvSpPr>
            <p:spPr>
              <a:xfrm>
                <a:off x="14947100" y="-2167806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2" name="Vrije vorm: vorm 101">
                <a:extLst>
                  <a:ext uri="{FF2B5EF4-FFF2-40B4-BE49-F238E27FC236}">
                    <a16:creationId xmlns:a16="http://schemas.microsoft.com/office/drawing/2014/main" id="{DAD83718-0426-D31A-9B11-57A4CA806174}"/>
                  </a:ext>
                </a:extLst>
              </p:cNvPr>
              <p:cNvSpPr/>
              <p:nvPr/>
            </p:nvSpPr>
            <p:spPr>
              <a:xfrm>
                <a:off x="14670246" y="-1145215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3" name="Vrije vorm: vorm 102">
                <a:extLst>
                  <a:ext uri="{FF2B5EF4-FFF2-40B4-BE49-F238E27FC236}">
                    <a16:creationId xmlns:a16="http://schemas.microsoft.com/office/drawing/2014/main" id="{6F58FF42-0C8C-86EB-6CBC-0BAA505CFDD0}"/>
                  </a:ext>
                </a:extLst>
              </p:cNvPr>
              <p:cNvSpPr/>
              <p:nvPr/>
            </p:nvSpPr>
            <p:spPr>
              <a:xfrm>
                <a:off x="15705200" y="-977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4" name="Vrije vorm: vorm 103">
                <a:extLst>
                  <a:ext uri="{FF2B5EF4-FFF2-40B4-BE49-F238E27FC236}">
                    <a16:creationId xmlns:a16="http://schemas.microsoft.com/office/drawing/2014/main" id="{926AAACA-EF79-BDA7-3655-2212D4758CB6}"/>
                  </a:ext>
                </a:extLst>
              </p:cNvPr>
              <p:cNvSpPr/>
              <p:nvPr/>
            </p:nvSpPr>
            <p:spPr>
              <a:xfrm>
                <a:off x="16109145" y="-148811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5" name="Vrije vorm: vorm 104">
                <a:extLst>
                  <a:ext uri="{FF2B5EF4-FFF2-40B4-BE49-F238E27FC236}">
                    <a16:creationId xmlns:a16="http://schemas.microsoft.com/office/drawing/2014/main" id="{CA33A8AE-073B-F1D7-AFE9-EA60FBED3C3F}"/>
                  </a:ext>
                </a:extLst>
              </p:cNvPr>
              <p:cNvSpPr/>
              <p:nvPr/>
            </p:nvSpPr>
            <p:spPr>
              <a:xfrm>
                <a:off x="15116049" y="-1954796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6" name="Vrije vorm: vorm 105">
                <a:extLst>
                  <a:ext uri="{FF2B5EF4-FFF2-40B4-BE49-F238E27FC236}">
                    <a16:creationId xmlns:a16="http://schemas.microsoft.com/office/drawing/2014/main" id="{86068A29-B6A6-DB7F-702D-3FDECBCE6325}"/>
                  </a:ext>
                </a:extLst>
              </p:cNvPr>
              <p:cNvSpPr/>
              <p:nvPr/>
            </p:nvSpPr>
            <p:spPr>
              <a:xfrm>
                <a:off x="14535907" y="-62573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7" name="Vrije vorm: vorm 106">
                <a:extLst>
                  <a:ext uri="{FF2B5EF4-FFF2-40B4-BE49-F238E27FC236}">
                    <a16:creationId xmlns:a16="http://schemas.microsoft.com/office/drawing/2014/main" id="{2430F39C-2772-9A2D-BE3B-1F3A78BBBAFA}"/>
                  </a:ext>
                </a:extLst>
              </p:cNvPr>
              <p:cNvSpPr/>
              <p:nvPr/>
            </p:nvSpPr>
            <p:spPr>
              <a:xfrm>
                <a:off x="16089562" y="-1631556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8" name="Vrije vorm: vorm 107">
                <a:extLst>
                  <a:ext uri="{FF2B5EF4-FFF2-40B4-BE49-F238E27FC236}">
                    <a16:creationId xmlns:a16="http://schemas.microsoft.com/office/drawing/2014/main" id="{2EB5526E-E775-7689-EC5E-CFE1E266B400}"/>
                  </a:ext>
                </a:extLst>
              </p:cNvPr>
              <p:cNvSpPr/>
              <p:nvPr/>
            </p:nvSpPr>
            <p:spPr>
              <a:xfrm>
                <a:off x="16506338" y="-1998339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09" name="Vrije vorm: vorm 108">
                <a:extLst>
                  <a:ext uri="{FF2B5EF4-FFF2-40B4-BE49-F238E27FC236}">
                    <a16:creationId xmlns:a16="http://schemas.microsoft.com/office/drawing/2014/main" id="{01090468-4BC5-AF5E-1651-24AAA5D12BAE}"/>
                  </a:ext>
                </a:extLst>
              </p:cNvPr>
              <p:cNvSpPr/>
              <p:nvPr/>
            </p:nvSpPr>
            <p:spPr>
              <a:xfrm>
                <a:off x="16365709" y="-2140192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0" name="Vrije vorm: vorm 109">
                <a:extLst>
                  <a:ext uri="{FF2B5EF4-FFF2-40B4-BE49-F238E27FC236}">
                    <a16:creationId xmlns:a16="http://schemas.microsoft.com/office/drawing/2014/main" id="{CE7F7A26-8DF8-1810-898B-62B5562BB7D0}"/>
                  </a:ext>
                </a:extLst>
              </p:cNvPr>
              <p:cNvSpPr/>
              <p:nvPr/>
            </p:nvSpPr>
            <p:spPr>
              <a:xfrm>
                <a:off x="18046163" y="-1474497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1" name="Vrije vorm: vorm 110">
                <a:extLst>
                  <a:ext uri="{FF2B5EF4-FFF2-40B4-BE49-F238E27FC236}">
                    <a16:creationId xmlns:a16="http://schemas.microsoft.com/office/drawing/2014/main" id="{3C71AC1B-0B4D-2421-339E-EE99F802A349}"/>
                  </a:ext>
                </a:extLst>
              </p:cNvPr>
              <p:cNvSpPr/>
              <p:nvPr/>
            </p:nvSpPr>
            <p:spPr>
              <a:xfrm>
                <a:off x="18490815" y="-1915601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3" name="!!sterren2">
              <a:extLst>
                <a:ext uri="{FF2B5EF4-FFF2-40B4-BE49-F238E27FC236}">
                  <a16:creationId xmlns:a16="http://schemas.microsoft.com/office/drawing/2014/main" id="{03D1258E-4B4E-E421-969C-2FE1DB89D206}"/>
                </a:ext>
              </a:extLst>
            </p:cNvPr>
            <p:cNvGrpSpPr/>
            <p:nvPr/>
          </p:nvGrpSpPr>
          <p:grpSpPr>
            <a:xfrm>
              <a:off x="9617791" y="-339011"/>
              <a:ext cx="9727958" cy="3813229"/>
              <a:chOff x="9617791" y="-339011"/>
              <a:chExt cx="9727958" cy="3813229"/>
            </a:xfrm>
            <a:grpFill/>
          </p:grpSpPr>
          <p:sp>
            <p:nvSpPr>
              <p:cNvPr id="14" name="Vrije vorm: vorm 13">
                <a:extLst>
                  <a:ext uri="{FF2B5EF4-FFF2-40B4-BE49-F238E27FC236}">
                    <a16:creationId xmlns:a16="http://schemas.microsoft.com/office/drawing/2014/main" id="{192E2999-056D-7235-8EF8-9CA074061174}"/>
                  </a:ext>
                </a:extLst>
              </p:cNvPr>
              <p:cNvSpPr/>
              <p:nvPr/>
            </p:nvSpPr>
            <p:spPr>
              <a:xfrm>
                <a:off x="10299275" y="3108750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" name="Vrije vorm: vorm 14">
                <a:extLst>
                  <a:ext uri="{FF2B5EF4-FFF2-40B4-BE49-F238E27FC236}">
                    <a16:creationId xmlns:a16="http://schemas.microsoft.com/office/drawing/2014/main" id="{42049C2C-5ECB-2BB3-62C0-1264A0E66512}"/>
                  </a:ext>
                </a:extLst>
              </p:cNvPr>
              <p:cNvSpPr/>
              <p:nvPr/>
            </p:nvSpPr>
            <p:spPr>
              <a:xfrm>
                <a:off x="10623695" y="181219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" name="Vrije vorm: vorm 15">
                <a:extLst>
                  <a:ext uri="{FF2B5EF4-FFF2-40B4-BE49-F238E27FC236}">
                    <a16:creationId xmlns:a16="http://schemas.microsoft.com/office/drawing/2014/main" id="{A906C439-4A39-0480-A551-953702963390}"/>
                  </a:ext>
                </a:extLst>
              </p:cNvPr>
              <p:cNvSpPr/>
              <p:nvPr/>
            </p:nvSpPr>
            <p:spPr>
              <a:xfrm>
                <a:off x="19307129" y="1276235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7" name="Vrije vorm: vorm 16">
                <a:extLst>
                  <a:ext uri="{FF2B5EF4-FFF2-40B4-BE49-F238E27FC236}">
                    <a16:creationId xmlns:a16="http://schemas.microsoft.com/office/drawing/2014/main" id="{3DEEFFB0-7CC1-EFC9-0C76-4DCFF6CBABF5}"/>
                  </a:ext>
                </a:extLst>
              </p:cNvPr>
              <p:cNvSpPr/>
              <p:nvPr/>
            </p:nvSpPr>
            <p:spPr>
              <a:xfrm>
                <a:off x="10261289" y="3116184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8" name="Vrije vorm: vorm 17">
                <a:extLst>
                  <a:ext uri="{FF2B5EF4-FFF2-40B4-BE49-F238E27FC236}">
                    <a16:creationId xmlns:a16="http://schemas.microsoft.com/office/drawing/2014/main" id="{BBE65985-FFBF-64B2-CB09-A2A917088FEF}"/>
                  </a:ext>
                </a:extLst>
              </p:cNvPr>
              <p:cNvSpPr/>
              <p:nvPr/>
            </p:nvSpPr>
            <p:spPr>
              <a:xfrm>
                <a:off x="17887222" y="1048433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9" name="Vrije vorm: vorm 18">
                <a:extLst>
                  <a:ext uri="{FF2B5EF4-FFF2-40B4-BE49-F238E27FC236}">
                    <a16:creationId xmlns:a16="http://schemas.microsoft.com/office/drawing/2014/main" id="{57ED39B5-705A-51C4-FCFF-C181D1CAEF5E}"/>
                  </a:ext>
                </a:extLst>
              </p:cNvPr>
              <p:cNvSpPr/>
              <p:nvPr/>
            </p:nvSpPr>
            <p:spPr>
              <a:xfrm>
                <a:off x="15754080" y="-3665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0" name="Vrije vorm: vorm 19">
                <a:extLst>
                  <a:ext uri="{FF2B5EF4-FFF2-40B4-BE49-F238E27FC236}">
                    <a16:creationId xmlns:a16="http://schemas.microsoft.com/office/drawing/2014/main" id="{383030F4-6CC4-66C6-0D16-B4D6019C4656}"/>
                  </a:ext>
                </a:extLst>
              </p:cNvPr>
              <p:cNvSpPr/>
              <p:nvPr/>
            </p:nvSpPr>
            <p:spPr>
              <a:xfrm>
                <a:off x="16465795" y="119571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1" name="Vrije vorm: vorm 20">
                <a:extLst>
                  <a:ext uri="{FF2B5EF4-FFF2-40B4-BE49-F238E27FC236}">
                    <a16:creationId xmlns:a16="http://schemas.microsoft.com/office/drawing/2014/main" id="{B197B3D8-B438-4C5D-0EF7-F198C40ED186}"/>
                  </a:ext>
                </a:extLst>
              </p:cNvPr>
              <p:cNvSpPr/>
              <p:nvPr/>
            </p:nvSpPr>
            <p:spPr>
              <a:xfrm>
                <a:off x="17440042" y="336396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2" name="Vrije vorm: vorm 21">
                <a:extLst>
                  <a:ext uri="{FF2B5EF4-FFF2-40B4-BE49-F238E27FC236}">
                    <a16:creationId xmlns:a16="http://schemas.microsoft.com/office/drawing/2014/main" id="{EB6C0D08-263D-F060-772F-7B843595BBBD}"/>
                  </a:ext>
                </a:extLst>
              </p:cNvPr>
              <p:cNvSpPr/>
              <p:nvPr/>
            </p:nvSpPr>
            <p:spPr>
              <a:xfrm>
                <a:off x="15650903" y="97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3" name="Vrije vorm: vorm 22">
                <a:extLst>
                  <a:ext uri="{FF2B5EF4-FFF2-40B4-BE49-F238E27FC236}">
                    <a16:creationId xmlns:a16="http://schemas.microsoft.com/office/drawing/2014/main" id="{FB7BBBD9-1D06-6DE0-D3C5-643C32C7A172}"/>
                  </a:ext>
                </a:extLst>
              </p:cNvPr>
              <p:cNvSpPr/>
              <p:nvPr/>
            </p:nvSpPr>
            <p:spPr>
              <a:xfrm>
                <a:off x="15676850" y="70320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4" name="Vrije vorm: vorm 23">
                <a:extLst>
                  <a:ext uri="{FF2B5EF4-FFF2-40B4-BE49-F238E27FC236}">
                    <a16:creationId xmlns:a16="http://schemas.microsoft.com/office/drawing/2014/main" id="{1FF3C80C-3A17-43EC-7B43-1E9AC86EFE59}"/>
                  </a:ext>
                </a:extLst>
              </p:cNvPr>
              <p:cNvSpPr/>
              <p:nvPr/>
            </p:nvSpPr>
            <p:spPr>
              <a:xfrm>
                <a:off x="16656361" y="-13493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5" name="Vrije vorm: vorm 24">
                <a:extLst>
                  <a:ext uri="{FF2B5EF4-FFF2-40B4-BE49-F238E27FC236}">
                    <a16:creationId xmlns:a16="http://schemas.microsoft.com/office/drawing/2014/main" id="{32A90C26-9002-7224-FB6E-C101ECF87AA9}"/>
                  </a:ext>
                </a:extLst>
              </p:cNvPr>
              <p:cNvSpPr/>
              <p:nvPr/>
            </p:nvSpPr>
            <p:spPr>
              <a:xfrm>
                <a:off x="16352459" y="174929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6" name="Vrije vorm: vorm 25">
                <a:extLst>
                  <a:ext uri="{FF2B5EF4-FFF2-40B4-BE49-F238E27FC236}">
                    <a16:creationId xmlns:a16="http://schemas.microsoft.com/office/drawing/2014/main" id="{39D86209-9F83-A6AB-FB5E-1EEDF6B138B3}"/>
                  </a:ext>
                </a:extLst>
              </p:cNvPr>
              <p:cNvSpPr/>
              <p:nvPr/>
            </p:nvSpPr>
            <p:spPr>
              <a:xfrm>
                <a:off x="15148358" y="-2471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7" name="Vrije vorm: vorm 26">
                <a:extLst>
                  <a:ext uri="{FF2B5EF4-FFF2-40B4-BE49-F238E27FC236}">
                    <a16:creationId xmlns:a16="http://schemas.microsoft.com/office/drawing/2014/main" id="{5B25F82B-141F-C237-2A0C-1C569AA6E608}"/>
                  </a:ext>
                </a:extLst>
              </p:cNvPr>
              <p:cNvSpPr/>
              <p:nvPr/>
            </p:nvSpPr>
            <p:spPr>
              <a:xfrm>
                <a:off x="10004063" y="3436974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" name="Vrije vorm: vorm 27">
                <a:extLst>
                  <a:ext uri="{FF2B5EF4-FFF2-40B4-BE49-F238E27FC236}">
                    <a16:creationId xmlns:a16="http://schemas.microsoft.com/office/drawing/2014/main" id="{5EBA93EC-29C0-F93F-E301-3A83E4B5C43B}"/>
                  </a:ext>
                </a:extLst>
              </p:cNvPr>
              <p:cNvSpPr/>
              <p:nvPr/>
            </p:nvSpPr>
            <p:spPr>
              <a:xfrm>
                <a:off x="9924135" y="3192060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905192F9-CB07-DC80-DFEC-A01128E51710}"/>
                  </a:ext>
                </a:extLst>
              </p:cNvPr>
              <p:cNvSpPr/>
              <p:nvPr/>
            </p:nvSpPr>
            <p:spPr>
              <a:xfrm>
                <a:off x="19174838" y="1593615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18492E4E-0CC2-035E-962A-BF8C305E24ED}"/>
                  </a:ext>
                </a:extLst>
              </p:cNvPr>
              <p:cNvSpPr/>
              <p:nvPr/>
            </p:nvSpPr>
            <p:spPr>
              <a:xfrm>
                <a:off x="17913213" y="162702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402C2097-C70D-3655-7A26-74C4BC151659}"/>
                  </a:ext>
                </a:extLst>
              </p:cNvPr>
              <p:cNvSpPr/>
              <p:nvPr/>
            </p:nvSpPr>
            <p:spPr>
              <a:xfrm>
                <a:off x="18812912" y="1383946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" name="Vrije vorm: vorm 31">
                <a:extLst>
                  <a:ext uri="{FF2B5EF4-FFF2-40B4-BE49-F238E27FC236}">
                    <a16:creationId xmlns:a16="http://schemas.microsoft.com/office/drawing/2014/main" id="{196E54D0-1B90-BBFA-C97F-91B70856D9CC}"/>
                  </a:ext>
                </a:extLst>
              </p:cNvPr>
              <p:cNvSpPr/>
              <p:nvPr/>
            </p:nvSpPr>
            <p:spPr>
              <a:xfrm>
                <a:off x="18686369" y="144992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" name="Vrije vorm: vorm 32">
                <a:extLst>
                  <a:ext uri="{FF2B5EF4-FFF2-40B4-BE49-F238E27FC236}">
                    <a16:creationId xmlns:a16="http://schemas.microsoft.com/office/drawing/2014/main" id="{83E1293B-EA27-5C12-0D79-0D02ED6C6313}"/>
                  </a:ext>
                </a:extLst>
              </p:cNvPr>
              <p:cNvSpPr/>
              <p:nvPr/>
            </p:nvSpPr>
            <p:spPr>
              <a:xfrm>
                <a:off x="17691789" y="754841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" name="Vrije vorm: vorm 33">
                <a:extLst>
                  <a:ext uri="{FF2B5EF4-FFF2-40B4-BE49-F238E27FC236}">
                    <a16:creationId xmlns:a16="http://schemas.microsoft.com/office/drawing/2014/main" id="{D55352B9-CBB8-A005-998B-5A2AC4F31430}"/>
                  </a:ext>
                </a:extLst>
              </p:cNvPr>
              <p:cNvSpPr/>
              <p:nvPr/>
            </p:nvSpPr>
            <p:spPr>
              <a:xfrm>
                <a:off x="17689111" y="1377959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" name="Vrije vorm: vorm 34">
                <a:extLst>
                  <a:ext uri="{FF2B5EF4-FFF2-40B4-BE49-F238E27FC236}">
                    <a16:creationId xmlns:a16="http://schemas.microsoft.com/office/drawing/2014/main" id="{88AEA8D6-7E6F-7A65-9F3A-08A993458A4B}"/>
                  </a:ext>
                </a:extLst>
              </p:cNvPr>
              <p:cNvSpPr/>
              <p:nvPr/>
            </p:nvSpPr>
            <p:spPr>
              <a:xfrm>
                <a:off x="19183774" y="88165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" name="Vrije vorm: vorm 35">
                <a:extLst>
                  <a:ext uri="{FF2B5EF4-FFF2-40B4-BE49-F238E27FC236}">
                    <a16:creationId xmlns:a16="http://schemas.microsoft.com/office/drawing/2014/main" id="{391E3A6B-1202-D552-D850-26CC45EFCC96}"/>
                  </a:ext>
                </a:extLst>
              </p:cNvPr>
              <p:cNvSpPr/>
              <p:nvPr/>
            </p:nvSpPr>
            <p:spPr>
              <a:xfrm>
                <a:off x="9617791" y="2643746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" name="Vrije vorm: vorm 36">
                <a:extLst>
                  <a:ext uri="{FF2B5EF4-FFF2-40B4-BE49-F238E27FC236}">
                    <a16:creationId xmlns:a16="http://schemas.microsoft.com/office/drawing/2014/main" id="{71EB18B3-DBF0-468F-FF08-FD185DAD68E1}"/>
                  </a:ext>
                </a:extLst>
              </p:cNvPr>
              <p:cNvSpPr/>
              <p:nvPr/>
            </p:nvSpPr>
            <p:spPr>
              <a:xfrm>
                <a:off x="18934048" y="1076584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" name="Vrije vorm: vorm 37">
                <a:extLst>
                  <a:ext uri="{FF2B5EF4-FFF2-40B4-BE49-F238E27FC236}">
                    <a16:creationId xmlns:a16="http://schemas.microsoft.com/office/drawing/2014/main" id="{5612C692-D112-EEBA-42B6-244AD7AB4DC9}"/>
                  </a:ext>
                </a:extLst>
              </p:cNvPr>
              <p:cNvSpPr/>
              <p:nvPr/>
            </p:nvSpPr>
            <p:spPr>
              <a:xfrm>
                <a:off x="18071055" y="824210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" name="Vrije vorm: vorm 38">
                <a:extLst>
                  <a:ext uri="{FF2B5EF4-FFF2-40B4-BE49-F238E27FC236}">
                    <a16:creationId xmlns:a16="http://schemas.microsoft.com/office/drawing/2014/main" id="{B35F0113-AA6B-3DC2-5749-F8D083633375}"/>
                  </a:ext>
                </a:extLst>
              </p:cNvPr>
              <p:cNvSpPr/>
              <p:nvPr/>
            </p:nvSpPr>
            <p:spPr>
              <a:xfrm>
                <a:off x="17812439" y="668648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" name="Vrije vorm: vorm 39">
                <a:extLst>
                  <a:ext uri="{FF2B5EF4-FFF2-40B4-BE49-F238E27FC236}">
                    <a16:creationId xmlns:a16="http://schemas.microsoft.com/office/drawing/2014/main" id="{65CDB955-3CE2-B343-5049-3352EED7D1F4}"/>
                  </a:ext>
                </a:extLst>
              </p:cNvPr>
              <p:cNvSpPr/>
              <p:nvPr/>
            </p:nvSpPr>
            <p:spPr>
              <a:xfrm>
                <a:off x="17365988" y="1243688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" name="Vrije vorm: vorm 40">
                <a:extLst>
                  <a:ext uri="{FF2B5EF4-FFF2-40B4-BE49-F238E27FC236}">
                    <a16:creationId xmlns:a16="http://schemas.microsoft.com/office/drawing/2014/main" id="{AB690AD3-506F-DB82-2149-D59DEFBFA722}"/>
                  </a:ext>
                </a:extLst>
              </p:cNvPr>
              <p:cNvSpPr/>
              <p:nvPr/>
            </p:nvSpPr>
            <p:spPr>
              <a:xfrm>
                <a:off x="10016992" y="223392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B7BCB289-2C7F-5333-A013-A83052D5B217}"/>
                  </a:ext>
                </a:extLst>
              </p:cNvPr>
              <p:cNvSpPr/>
              <p:nvPr/>
            </p:nvSpPr>
            <p:spPr>
              <a:xfrm>
                <a:off x="9735387" y="3023402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" name="Vrije vorm: vorm 42">
                <a:extLst>
                  <a:ext uri="{FF2B5EF4-FFF2-40B4-BE49-F238E27FC236}">
                    <a16:creationId xmlns:a16="http://schemas.microsoft.com/office/drawing/2014/main" id="{A18DB582-9C17-C88D-F3F7-5575CC3141B9}"/>
                  </a:ext>
                </a:extLst>
              </p:cNvPr>
              <p:cNvSpPr/>
              <p:nvPr/>
            </p:nvSpPr>
            <p:spPr>
              <a:xfrm>
                <a:off x="10172714" y="2502866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E9733038-0384-DE68-86BD-FEC8813A02BE}"/>
                  </a:ext>
                </a:extLst>
              </p:cNvPr>
              <p:cNvSpPr/>
              <p:nvPr/>
            </p:nvSpPr>
            <p:spPr>
              <a:xfrm>
                <a:off x="9690976" y="2873716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65E6828F-3D9E-900F-2B51-46E4FE0B5AD9}"/>
                  </a:ext>
                </a:extLst>
              </p:cNvPr>
              <p:cNvSpPr/>
              <p:nvPr/>
            </p:nvSpPr>
            <p:spPr>
              <a:xfrm>
                <a:off x="10245180" y="20186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" name="Vrije vorm: vorm 45">
                <a:extLst>
                  <a:ext uri="{FF2B5EF4-FFF2-40B4-BE49-F238E27FC236}">
                    <a16:creationId xmlns:a16="http://schemas.microsoft.com/office/drawing/2014/main" id="{2BBEE4AD-B470-2970-FEEC-B8B9A246DBED}"/>
                  </a:ext>
                </a:extLst>
              </p:cNvPr>
              <p:cNvSpPr/>
              <p:nvPr/>
            </p:nvSpPr>
            <p:spPr>
              <a:xfrm>
                <a:off x="9770663" y="1540254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" name="Vrije vorm: vorm 46">
                <a:extLst>
                  <a:ext uri="{FF2B5EF4-FFF2-40B4-BE49-F238E27FC236}">
                    <a16:creationId xmlns:a16="http://schemas.microsoft.com/office/drawing/2014/main" id="{B5346012-6D2C-0326-78DC-6CF0E957EABA}"/>
                  </a:ext>
                </a:extLst>
              </p:cNvPr>
              <p:cNvSpPr/>
              <p:nvPr/>
            </p:nvSpPr>
            <p:spPr>
              <a:xfrm>
                <a:off x="10816265" y="187879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" name="Vrije vorm: vorm 47">
                <a:extLst>
                  <a:ext uri="{FF2B5EF4-FFF2-40B4-BE49-F238E27FC236}">
                    <a16:creationId xmlns:a16="http://schemas.microsoft.com/office/drawing/2014/main" id="{CD40A825-8041-5871-F499-F4BF537E1168}"/>
                  </a:ext>
                </a:extLst>
              </p:cNvPr>
              <p:cNvSpPr/>
              <p:nvPr/>
            </p:nvSpPr>
            <p:spPr>
              <a:xfrm>
                <a:off x="16252543" y="501092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" name="Vrije vorm: vorm 48">
                <a:extLst>
                  <a:ext uri="{FF2B5EF4-FFF2-40B4-BE49-F238E27FC236}">
                    <a16:creationId xmlns:a16="http://schemas.microsoft.com/office/drawing/2014/main" id="{B80C1F81-E12A-566A-516E-CF339A52A90D}"/>
                  </a:ext>
                </a:extLst>
              </p:cNvPr>
              <p:cNvSpPr/>
              <p:nvPr/>
            </p:nvSpPr>
            <p:spPr>
              <a:xfrm>
                <a:off x="18719003" y="-339011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" name="Vrije vorm: vorm 49">
                <a:extLst>
                  <a:ext uri="{FF2B5EF4-FFF2-40B4-BE49-F238E27FC236}">
                    <a16:creationId xmlns:a16="http://schemas.microsoft.com/office/drawing/2014/main" id="{54FDFD6B-CBDD-E3EF-0DE7-89094F563C9D}"/>
                  </a:ext>
                </a:extLst>
              </p:cNvPr>
              <p:cNvSpPr/>
              <p:nvPr/>
            </p:nvSpPr>
            <p:spPr>
              <a:xfrm>
                <a:off x="18442149" y="702305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" name="Vrije vorm: vorm 50">
                <a:extLst>
                  <a:ext uri="{FF2B5EF4-FFF2-40B4-BE49-F238E27FC236}">
                    <a16:creationId xmlns:a16="http://schemas.microsoft.com/office/drawing/2014/main" id="{3AF15364-72D0-F02C-8D89-EA1E42D4ABC9}"/>
                  </a:ext>
                </a:extLst>
              </p:cNvPr>
              <p:cNvSpPr/>
              <p:nvPr/>
            </p:nvSpPr>
            <p:spPr>
              <a:xfrm>
                <a:off x="18887830" y="-107275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9D982254-763A-1095-DEA3-4DC802CDF1AC}"/>
                  </a:ext>
                </a:extLst>
              </p:cNvPr>
              <p:cNvSpPr/>
              <p:nvPr/>
            </p:nvSpPr>
            <p:spPr>
              <a:xfrm>
                <a:off x="18307811" y="1221788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" name="Vrije vorm: vorm 52">
                <a:extLst>
                  <a:ext uri="{FF2B5EF4-FFF2-40B4-BE49-F238E27FC236}">
                    <a16:creationId xmlns:a16="http://schemas.microsoft.com/office/drawing/2014/main" id="{2F83A366-BCD5-06E3-7712-D0C38F790605}"/>
                  </a:ext>
                </a:extLst>
              </p:cNvPr>
              <p:cNvSpPr/>
              <p:nvPr/>
            </p:nvSpPr>
            <p:spPr>
              <a:xfrm>
                <a:off x="10029062" y="1595360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274" name="!!sterren1">
            <a:extLst>
              <a:ext uri="{FF2B5EF4-FFF2-40B4-BE49-F238E27FC236}">
                <a16:creationId xmlns:a16="http://schemas.microsoft.com/office/drawing/2014/main" id="{38028E88-E102-E00B-9168-D3BA5BA68FCF}"/>
              </a:ext>
            </a:extLst>
          </p:cNvPr>
          <p:cNvGrpSpPr/>
          <p:nvPr userDrawn="1"/>
        </p:nvGrpSpPr>
        <p:grpSpPr>
          <a:xfrm>
            <a:off x="-70482" y="-1965825"/>
            <a:ext cx="14999885" cy="10899728"/>
            <a:chOff x="79295" y="-936321"/>
            <a:chExt cx="9727958" cy="7068860"/>
          </a:xfrm>
          <a:solidFill>
            <a:schemeClr val="bg1">
              <a:alpha val="44000"/>
            </a:schemeClr>
          </a:solidFill>
        </p:grpSpPr>
        <p:grpSp>
          <p:nvGrpSpPr>
            <p:cNvPr id="275" name="!!sterren1">
              <a:extLst>
                <a:ext uri="{FF2B5EF4-FFF2-40B4-BE49-F238E27FC236}">
                  <a16:creationId xmlns:a16="http://schemas.microsoft.com/office/drawing/2014/main" id="{339B28DC-69EE-D704-FF92-CF8AA96E0913}"/>
                </a:ext>
              </a:extLst>
            </p:cNvPr>
            <p:cNvGrpSpPr/>
            <p:nvPr/>
          </p:nvGrpSpPr>
          <p:grpSpPr>
            <a:xfrm>
              <a:off x="80607" y="-936321"/>
              <a:ext cx="7403596" cy="2639205"/>
              <a:chOff x="80607" y="-936321"/>
              <a:chExt cx="7403596" cy="2639205"/>
            </a:xfrm>
            <a:grpFill/>
          </p:grpSpPr>
          <p:sp>
            <p:nvSpPr>
              <p:cNvPr id="485" name="Vrije vorm: vorm 484">
                <a:extLst>
                  <a:ext uri="{FF2B5EF4-FFF2-40B4-BE49-F238E27FC236}">
                    <a16:creationId xmlns:a16="http://schemas.microsoft.com/office/drawing/2014/main" id="{29C9CECF-058B-B0D6-2E8A-2614B66D1524}"/>
                  </a:ext>
                </a:extLst>
              </p:cNvPr>
              <p:cNvSpPr/>
              <p:nvPr/>
            </p:nvSpPr>
            <p:spPr>
              <a:xfrm>
                <a:off x="80607" y="-550244"/>
                <a:ext cx="12098" cy="12996"/>
              </a:xfrm>
              <a:custGeom>
                <a:avLst/>
                <a:gdLst>
                  <a:gd name="connsiteX0" fmla="*/ 2806 w 12098"/>
                  <a:gd name="connsiteY0" fmla="*/ 929 h 12996"/>
                  <a:gd name="connsiteX1" fmla="*/ 11129 w 12098"/>
                  <a:gd name="connsiteY1" fmla="*/ 3744 h 12996"/>
                  <a:gd name="connsiteX2" fmla="*/ 9293 w 12098"/>
                  <a:gd name="connsiteY2" fmla="*/ 12067 h 12996"/>
                  <a:gd name="connsiteX3" fmla="*/ 970 w 12098"/>
                  <a:gd name="connsiteY3" fmla="*/ 9252 h 12996"/>
                  <a:gd name="connsiteX4" fmla="*/ 2806 w 12098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2806" y="929"/>
                    </a:move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59"/>
                      <a:pt x="12108" y="10231"/>
                      <a:pt x="9293" y="12067"/>
                    </a:cubicBez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6" name="Vrije vorm: vorm 485">
                <a:extLst>
                  <a:ext uri="{FF2B5EF4-FFF2-40B4-BE49-F238E27FC236}">
                    <a16:creationId xmlns:a16="http://schemas.microsoft.com/office/drawing/2014/main" id="{7C3D6817-6E08-BB64-E582-A8179CBA3CC4}"/>
                  </a:ext>
                </a:extLst>
              </p:cNvPr>
              <p:cNvSpPr/>
              <p:nvPr/>
            </p:nvSpPr>
            <p:spPr>
              <a:xfrm>
                <a:off x="3280466" y="-421169"/>
                <a:ext cx="38740" cy="39748"/>
              </a:xfrm>
              <a:custGeom>
                <a:avLst/>
                <a:gdLst>
                  <a:gd name="connsiteX0" fmla="*/ 19921 w 38740"/>
                  <a:gd name="connsiteY0" fmla="*/ 0 h 39748"/>
                  <a:gd name="connsiteX1" fmla="*/ 38647 w 38740"/>
                  <a:gd name="connsiteY1" fmla="*/ 20929 h 39748"/>
                  <a:gd name="connsiteX2" fmla="*/ 17718 w 38740"/>
                  <a:gd name="connsiteY2" fmla="*/ 39655 h 39748"/>
                  <a:gd name="connsiteX3" fmla="*/ 93 w 38740"/>
                  <a:gd name="connsiteY3" fmla="*/ 18726 h 39748"/>
                  <a:gd name="connsiteX4" fmla="*/ 19921 w 38740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5"/>
                    </a:cubicBezTo>
                    <a:cubicBezTo>
                      <a:pt x="7804" y="39655"/>
                      <a:pt x="-1008" y="29741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7" name="Vrije vorm: vorm 486">
                <a:extLst>
                  <a:ext uri="{FF2B5EF4-FFF2-40B4-BE49-F238E27FC236}">
                    <a16:creationId xmlns:a16="http://schemas.microsoft.com/office/drawing/2014/main" id="{58290151-4CBD-3A44-C073-B5A0A76AE0EE}"/>
                  </a:ext>
                </a:extLst>
              </p:cNvPr>
              <p:cNvSpPr/>
              <p:nvPr/>
            </p:nvSpPr>
            <p:spPr>
              <a:xfrm>
                <a:off x="2010543" y="437088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8" name="Vrije vorm: vorm 487">
                <a:extLst>
                  <a:ext uri="{FF2B5EF4-FFF2-40B4-BE49-F238E27FC236}">
                    <a16:creationId xmlns:a16="http://schemas.microsoft.com/office/drawing/2014/main" id="{A3471F87-C897-E34B-688D-0307BA99B671}"/>
                  </a:ext>
                </a:extLst>
              </p:cNvPr>
              <p:cNvSpPr/>
              <p:nvPr/>
            </p:nvSpPr>
            <p:spPr>
              <a:xfrm>
                <a:off x="127529" y="-54779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9" name="Vrije vorm: vorm 488">
                <a:extLst>
                  <a:ext uri="{FF2B5EF4-FFF2-40B4-BE49-F238E27FC236}">
                    <a16:creationId xmlns:a16="http://schemas.microsoft.com/office/drawing/2014/main" id="{74E15C37-17ED-531B-F9A2-34E17E669341}"/>
                  </a:ext>
                </a:extLst>
              </p:cNvPr>
              <p:cNvSpPr/>
              <p:nvPr/>
            </p:nvSpPr>
            <p:spPr>
              <a:xfrm>
                <a:off x="2777280" y="-270014"/>
                <a:ext cx="228996" cy="197174"/>
              </a:xfrm>
              <a:custGeom>
                <a:avLst/>
                <a:gdLst>
                  <a:gd name="connsiteX0" fmla="*/ 0 w 228996"/>
                  <a:gd name="connsiteY0" fmla="*/ 101097 h 197174"/>
                  <a:gd name="connsiteX1" fmla="*/ 105625 w 228996"/>
                  <a:gd name="connsiteY1" fmla="*/ 91672 h 197174"/>
                  <a:gd name="connsiteX2" fmla="*/ 112234 w 228996"/>
                  <a:gd name="connsiteY2" fmla="*/ 0 h 197174"/>
                  <a:gd name="connsiteX3" fmla="*/ 122760 w 228996"/>
                  <a:gd name="connsiteY3" fmla="*/ 91183 h 197174"/>
                  <a:gd name="connsiteX4" fmla="*/ 228997 w 228996"/>
                  <a:gd name="connsiteY4" fmla="*/ 96078 h 197174"/>
                  <a:gd name="connsiteX5" fmla="*/ 122760 w 228996"/>
                  <a:gd name="connsiteY5" fmla="*/ 105870 h 197174"/>
                  <a:gd name="connsiteX6" fmla="*/ 116763 w 228996"/>
                  <a:gd name="connsiteY6" fmla="*/ 197175 h 197174"/>
                  <a:gd name="connsiteX7" fmla="*/ 106237 w 228996"/>
                  <a:gd name="connsiteY7" fmla="*/ 105992 h 197174"/>
                  <a:gd name="connsiteX8" fmla="*/ 0 w 228996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0" name="Vrije vorm: vorm 489">
                <a:extLst>
                  <a:ext uri="{FF2B5EF4-FFF2-40B4-BE49-F238E27FC236}">
                    <a16:creationId xmlns:a16="http://schemas.microsoft.com/office/drawing/2014/main" id="{A261CEBE-3BE5-5077-20BE-6DC7D8FD8259}"/>
                  </a:ext>
                </a:extLst>
              </p:cNvPr>
              <p:cNvSpPr/>
              <p:nvPr/>
            </p:nvSpPr>
            <p:spPr>
              <a:xfrm>
                <a:off x="1845503" y="-876960"/>
                <a:ext cx="157030" cy="182487"/>
              </a:xfrm>
              <a:custGeom>
                <a:avLst/>
                <a:gdLst>
                  <a:gd name="connsiteX0" fmla="*/ 490 w 157030"/>
                  <a:gd name="connsiteY0" fmla="*/ 0 h 182487"/>
                  <a:gd name="connsiteX1" fmla="*/ 78332 w 157030"/>
                  <a:gd name="connsiteY1" fmla="*/ 79433 h 182487"/>
                  <a:gd name="connsiteX2" fmla="*/ 157030 w 157030"/>
                  <a:gd name="connsiteY2" fmla="*/ 23989 h 182487"/>
                  <a:gd name="connsiteX3" fmla="*/ 90081 w 157030"/>
                  <a:gd name="connsiteY3" fmla="*/ 93019 h 182487"/>
                  <a:gd name="connsiteX4" fmla="*/ 156541 w 157030"/>
                  <a:gd name="connsiteY4" fmla="*/ 182488 h 182487"/>
                  <a:gd name="connsiteX5" fmla="*/ 78087 w 157030"/>
                  <a:gd name="connsiteY5" fmla="*/ 102810 h 182487"/>
                  <a:gd name="connsiteX6" fmla="*/ 0 w 157030"/>
                  <a:gd name="connsiteY6" fmla="*/ 158499 h 182487"/>
                  <a:gd name="connsiteX7" fmla="*/ 67071 w 157030"/>
                  <a:gd name="connsiteY7" fmla="*/ 89469 h 182487"/>
                  <a:gd name="connsiteX8" fmla="*/ 490 w 157030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30" h="182487">
                    <a:moveTo>
                      <a:pt x="490" y="0"/>
                    </a:moveTo>
                    <a:lnTo>
                      <a:pt x="78332" y="79433"/>
                    </a:lnTo>
                    <a:lnTo>
                      <a:pt x="157030" y="23989"/>
                    </a:lnTo>
                    <a:lnTo>
                      <a:pt x="90081" y="93019"/>
                    </a:lnTo>
                    <a:lnTo>
                      <a:pt x="156541" y="182488"/>
                    </a:lnTo>
                    <a:lnTo>
                      <a:pt x="78087" y="102810"/>
                    </a:lnTo>
                    <a:lnTo>
                      <a:pt x="0" y="158499"/>
                    </a:lnTo>
                    <a:lnTo>
                      <a:pt x="67071" y="89469"/>
                    </a:lnTo>
                    <a:lnTo>
                      <a:pt x="49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1" name="Vrije vorm: vorm 490">
                <a:extLst>
                  <a:ext uri="{FF2B5EF4-FFF2-40B4-BE49-F238E27FC236}">
                    <a16:creationId xmlns:a16="http://schemas.microsoft.com/office/drawing/2014/main" id="{511F5412-5886-572A-8937-FB6DC296A14B}"/>
                  </a:ext>
                </a:extLst>
              </p:cNvPr>
              <p:cNvSpPr/>
              <p:nvPr/>
            </p:nvSpPr>
            <p:spPr>
              <a:xfrm>
                <a:off x="889370" y="308659"/>
                <a:ext cx="152379" cy="152379"/>
              </a:xfrm>
              <a:custGeom>
                <a:avLst/>
                <a:gdLst>
                  <a:gd name="connsiteX0" fmla="*/ 152379 w 152379"/>
                  <a:gd name="connsiteY0" fmla="*/ 0 h 152379"/>
                  <a:gd name="connsiteX1" fmla="*/ 86409 w 152379"/>
                  <a:gd name="connsiteY1" fmla="*/ 75027 h 152379"/>
                  <a:gd name="connsiteX2" fmla="*/ 141486 w 152379"/>
                  <a:gd name="connsiteY2" fmla="*/ 141364 h 152379"/>
                  <a:gd name="connsiteX3" fmla="*/ 75149 w 152379"/>
                  <a:gd name="connsiteY3" fmla="*/ 86409 h 152379"/>
                  <a:gd name="connsiteX4" fmla="*/ 0 w 152379"/>
                  <a:gd name="connsiteY4" fmla="*/ 152379 h 152379"/>
                  <a:gd name="connsiteX5" fmla="*/ 65725 w 152379"/>
                  <a:gd name="connsiteY5" fmla="*/ 76985 h 152379"/>
                  <a:gd name="connsiteX6" fmla="*/ 10648 w 152379"/>
                  <a:gd name="connsiteY6" fmla="*/ 10526 h 152379"/>
                  <a:gd name="connsiteX7" fmla="*/ 76985 w 152379"/>
                  <a:gd name="connsiteY7" fmla="*/ 65603 h 152379"/>
                  <a:gd name="connsiteX8" fmla="*/ 152379 w 152379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79" h="152379">
                    <a:moveTo>
                      <a:pt x="152379" y="0"/>
                    </a:moveTo>
                    <a:lnTo>
                      <a:pt x="86409" y="75027"/>
                    </a:lnTo>
                    <a:lnTo>
                      <a:pt x="141486" y="141364"/>
                    </a:lnTo>
                    <a:lnTo>
                      <a:pt x="75149" y="86409"/>
                    </a:lnTo>
                    <a:lnTo>
                      <a:pt x="0" y="152379"/>
                    </a:lnTo>
                    <a:lnTo>
                      <a:pt x="65725" y="76985"/>
                    </a:lnTo>
                    <a:lnTo>
                      <a:pt x="10648" y="10526"/>
                    </a:lnTo>
                    <a:lnTo>
                      <a:pt x="76985" y="65603"/>
                    </a:lnTo>
                    <a:lnTo>
                      <a:pt x="15237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2" name="Vrije vorm: vorm 491">
                <a:extLst>
                  <a:ext uri="{FF2B5EF4-FFF2-40B4-BE49-F238E27FC236}">
                    <a16:creationId xmlns:a16="http://schemas.microsoft.com/office/drawing/2014/main" id="{FECD1537-FA7E-4C1E-6124-19327C89C497}"/>
                  </a:ext>
                </a:extLst>
              </p:cNvPr>
              <p:cNvSpPr/>
              <p:nvPr/>
            </p:nvSpPr>
            <p:spPr>
              <a:xfrm>
                <a:off x="6840540" y="879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3" name="Vrije vorm: vorm 492">
                <a:extLst>
                  <a:ext uri="{FF2B5EF4-FFF2-40B4-BE49-F238E27FC236}">
                    <a16:creationId xmlns:a16="http://schemas.microsoft.com/office/drawing/2014/main" id="{1A7329B7-719F-AD13-0E5B-58BE07F9A30A}"/>
                  </a:ext>
                </a:extLst>
              </p:cNvPr>
              <p:cNvSpPr/>
              <p:nvPr/>
            </p:nvSpPr>
            <p:spPr>
              <a:xfrm>
                <a:off x="6123685" y="-349752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4" name="Vrije vorm: vorm 493">
                <a:extLst>
                  <a:ext uri="{FF2B5EF4-FFF2-40B4-BE49-F238E27FC236}">
                    <a16:creationId xmlns:a16="http://schemas.microsoft.com/office/drawing/2014/main" id="{5F361554-597B-AFB5-C9C2-A52370C54B07}"/>
                  </a:ext>
                </a:extLst>
              </p:cNvPr>
              <p:cNvSpPr/>
              <p:nvPr/>
            </p:nvSpPr>
            <p:spPr>
              <a:xfrm>
                <a:off x="5152987" y="51348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5" name="Vrije vorm: vorm 494">
                <a:extLst>
                  <a:ext uri="{FF2B5EF4-FFF2-40B4-BE49-F238E27FC236}">
                    <a16:creationId xmlns:a16="http://schemas.microsoft.com/office/drawing/2014/main" id="{F32E61E5-A713-C7A2-6D09-497FDE5D0B38}"/>
                  </a:ext>
                </a:extLst>
              </p:cNvPr>
              <p:cNvSpPr/>
              <p:nvPr/>
            </p:nvSpPr>
            <p:spPr>
              <a:xfrm>
                <a:off x="6943105" y="74456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6" name="Vrije vorm: vorm 495">
                <a:extLst>
                  <a:ext uri="{FF2B5EF4-FFF2-40B4-BE49-F238E27FC236}">
                    <a16:creationId xmlns:a16="http://schemas.microsoft.com/office/drawing/2014/main" id="{C5C91E6A-0847-AA41-C19E-ACBFD6E688A7}"/>
                  </a:ext>
                </a:extLst>
              </p:cNvPr>
              <p:cNvSpPr/>
              <p:nvPr/>
            </p:nvSpPr>
            <p:spPr>
              <a:xfrm>
                <a:off x="6914710" y="139451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7" name="Vrije vorm: vorm 496">
                <a:extLst>
                  <a:ext uri="{FF2B5EF4-FFF2-40B4-BE49-F238E27FC236}">
                    <a16:creationId xmlns:a16="http://schemas.microsoft.com/office/drawing/2014/main" id="{A56B24FA-1253-4924-B1A3-2B98ABE8EF63}"/>
                  </a:ext>
                </a:extLst>
              </p:cNvPr>
              <p:cNvSpPr/>
              <p:nvPr/>
            </p:nvSpPr>
            <p:spPr>
              <a:xfrm>
                <a:off x="5938627" y="98163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8" name="Vrije vorm: vorm 497">
                <a:extLst>
                  <a:ext uri="{FF2B5EF4-FFF2-40B4-BE49-F238E27FC236}">
                    <a16:creationId xmlns:a16="http://schemas.microsoft.com/office/drawing/2014/main" id="{9C62DD66-D1C0-B60B-2533-CD9BD7C9556E}"/>
                  </a:ext>
                </a:extLst>
              </p:cNvPr>
              <p:cNvSpPr/>
              <p:nvPr/>
            </p:nvSpPr>
            <p:spPr>
              <a:xfrm>
                <a:off x="6234818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99" name="Vrije vorm: vorm 498">
                <a:extLst>
                  <a:ext uri="{FF2B5EF4-FFF2-40B4-BE49-F238E27FC236}">
                    <a16:creationId xmlns:a16="http://schemas.microsoft.com/office/drawing/2014/main" id="{D65A3271-777F-0050-E47E-C3CA6484E197}"/>
                  </a:ext>
                </a:extLst>
              </p:cNvPr>
              <p:cNvSpPr/>
              <p:nvPr/>
            </p:nvSpPr>
            <p:spPr>
              <a:xfrm>
                <a:off x="7446996" y="1087629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0" name="Vrije vorm: vorm 499">
                <a:extLst>
                  <a:ext uri="{FF2B5EF4-FFF2-40B4-BE49-F238E27FC236}">
                    <a16:creationId xmlns:a16="http://schemas.microsoft.com/office/drawing/2014/main" id="{A00844EF-4CD4-F5AF-DD10-A51F3A69EFD0}"/>
                  </a:ext>
                </a:extLst>
              </p:cNvPr>
              <p:cNvSpPr/>
              <p:nvPr/>
            </p:nvSpPr>
            <p:spPr>
              <a:xfrm>
                <a:off x="2074317" y="-479121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1" name="Vrije vorm: vorm 500">
                <a:extLst>
                  <a:ext uri="{FF2B5EF4-FFF2-40B4-BE49-F238E27FC236}">
                    <a16:creationId xmlns:a16="http://schemas.microsoft.com/office/drawing/2014/main" id="{44048A32-40C2-2831-4C57-443900FC6B6B}"/>
                  </a:ext>
                </a:extLst>
              </p:cNvPr>
              <p:cNvSpPr/>
              <p:nvPr/>
            </p:nvSpPr>
            <p:spPr>
              <a:xfrm>
                <a:off x="349557" y="-90382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2" name="Vrije vorm: vorm 501">
                <a:extLst>
                  <a:ext uri="{FF2B5EF4-FFF2-40B4-BE49-F238E27FC236}">
                    <a16:creationId xmlns:a16="http://schemas.microsoft.com/office/drawing/2014/main" id="{C1B3C309-5DE9-346F-2166-105AB64CE0E9}"/>
                  </a:ext>
                </a:extLst>
              </p:cNvPr>
              <p:cNvSpPr/>
              <p:nvPr/>
            </p:nvSpPr>
            <p:spPr>
              <a:xfrm>
                <a:off x="423337" y="-666283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3" name="Vrije vorm: vorm 502">
                <a:extLst>
                  <a:ext uri="{FF2B5EF4-FFF2-40B4-BE49-F238E27FC236}">
                    <a16:creationId xmlns:a16="http://schemas.microsoft.com/office/drawing/2014/main" id="{0BA8AC57-FEBD-D054-F38C-1CD52985CC7F}"/>
                  </a:ext>
                </a:extLst>
              </p:cNvPr>
              <p:cNvSpPr/>
              <p:nvPr/>
            </p:nvSpPr>
            <p:spPr>
              <a:xfrm>
                <a:off x="1925242" y="-57079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4" name="Vrije vorm: vorm 503">
                <a:extLst>
                  <a:ext uri="{FF2B5EF4-FFF2-40B4-BE49-F238E27FC236}">
                    <a16:creationId xmlns:a16="http://schemas.microsoft.com/office/drawing/2014/main" id="{32626D0D-FFDE-E14E-9EFB-422A19B328D7}"/>
                  </a:ext>
                </a:extLst>
              </p:cNvPr>
              <p:cNvSpPr/>
              <p:nvPr/>
            </p:nvSpPr>
            <p:spPr>
              <a:xfrm>
                <a:off x="3413050" y="-736514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5" name="Vrije vorm: vorm 504">
                <a:extLst>
                  <a:ext uri="{FF2B5EF4-FFF2-40B4-BE49-F238E27FC236}">
                    <a16:creationId xmlns:a16="http://schemas.microsoft.com/office/drawing/2014/main" id="{9A2D1CD7-418D-BE9B-078A-D58917CED851}"/>
                  </a:ext>
                </a:extLst>
              </p:cNvPr>
              <p:cNvSpPr/>
              <p:nvPr/>
            </p:nvSpPr>
            <p:spPr>
              <a:xfrm>
                <a:off x="4674431" y="-775190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6" name="Vrije vorm: vorm 505">
                <a:extLst>
                  <a:ext uri="{FF2B5EF4-FFF2-40B4-BE49-F238E27FC236}">
                    <a16:creationId xmlns:a16="http://schemas.microsoft.com/office/drawing/2014/main" id="{FE92C89C-3A14-3BD2-6556-89DFC36B1547}"/>
                  </a:ext>
                </a:extLst>
              </p:cNvPr>
              <p:cNvSpPr/>
              <p:nvPr/>
            </p:nvSpPr>
            <p:spPr>
              <a:xfrm>
                <a:off x="3771039" y="-532862"/>
                <a:ext cx="41894" cy="41877"/>
              </a:xfrm>
              <a:custGeom>
                <a:avLst/>
                <a:gdLst>
                  <a:gd name="connsiteX0" fmla="*/ 21979 w 41894"/>
                  <a:gd name="connsiteY0" fmla="*/ 71 h 41877"/>
                  <a:gd name="connsiteX1" fmla="*/ 41807 w 41894"/>
                  <a:gd name="connsiteY1" fmla="*/ 21979 h 41877"/>
                  <a:gd name="connsiteX2" fmla="*/ 19898 w 41894"/>
                  <a:gd name="connsiteY2" fmla="*/ 41807 h 41877"/>
                  <a:gd name="connsiteX3" fmla="*/ 71 w 41894"/>
                  <a:gd name="connsiteY3" fmla="*/ 19898 h 41877"/>
                  <a:gd name="connsiteX4" fmla="*/ 21979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79" y="71"/>
                    </a:moveTo>
                    <a:cubicBezTo>
                      <a:pt x="33484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8" y="41807"/>
                    </a:cubicBezTo>
                    <a:cubicBezTo>
                      <a:pt x="8393" y="40705"/>
                      <a:pt x="-908" y="31403"/>
                      <a:pt x="71" y="19898"/>
                    </a:cubicBezTo>
                    <a:cubicBezTo>
                      <a:pt x="1050" y="8394"/>
                      <a:pt x="10474" y="-908"/>
                      <a:pt x="21979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7" name="Vrije vorm: vorm 506">
                <a:extLst>
                  <a:ext uri="{FF2B5EF4-FFF2-40B4-BE49-F238E27FC236}">
                    <a16:creationId xmlns:a16="http://schemas.microsoft.com/office/drawing/2014/main" id="{E2B33CFA-7935-BD56-8B40-0AD65E50411E}"/>
                  </a:ext>
                </a:extLst>
              </p:cNvPr>
              <p:cNvSpPr/>
              <p:nvPr/>
            </p:nvSpPr>
            <p:spPr>
              <a:xfrm>
                <a:off x="3902132" y="-594905"/>
                <a:ext cx="37223" cy="37206"/>
              </a:xfrm>
              <a:custGeom>
                <a:avLst/>
                <a:gdLst>
                  <a:gd name="connsiteX0" fmla="*/ 19521 w 37223"/>
                  <a:gd name="connsiteY0" fmla="*/ 61 h 37206"/>
                  <a:gd name="connsiteX1" fmla="*/ 37146 w 37223"/>
                  <a:gd name="connsiteY1" fmla="*/ 19521 h 37206"/>
                  <a:gd name="connsiteX2" fmla="*/ 17685 w 37223"/>
                  <a:gd name="connsiteY2" fmla="*/ 37146 h 37206"/>
                  <a:gd name="connsiteX3" fmla="*/ 61 w 37223"/>
                  <a:gd name="connsiteY3" fmla="*/ 17685 h 37206"/>
                  <a:gd name="connsiteX4" fmla="*/ 19521 w 37223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9521" y="61"/>
                    </a:moveTo>
                    <a:cubicBezTo>
                      <a:pt x="29680" y="61"/>
                      <a:pt x="38125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8" name="Vrije vorm: vorm 507">
                <a:extLst>
                  <a:ext uri="{FF2B5EF4-FFF2-40B4-BE49-F238E27FC236}">
                    <a16:creationId xmlns:a16="http://schemas.microsoft.com/office/drawing/2014/main" id="{044DA8EF-AAC4-253E-9C88-7645ED638572}"/>
                  </a:ext>
                </a:extLst>
              </p:cNvPr>
              <p:cNvSpPr/>
              <p:nvPr/>
            </p:nvSpPr>
            <p:spPr>
              <a:xfrm>
                <a:off x="4887729" y="84587"/>
                <a:ext cx="48898" cy="48898"/>
              </a:xfrm>
              <a:custGeom>
                <a:avLst/>
                <a:gdLst>
                  <a:gd name="connsiteX0" fmla="*/ 25673 w 48898"/>
                  <a:gd name="connsiteY0" fmla="*/ 93 h 48898"/>
                  <a:gd name="connsiteX1" fmla="*/ 48805 w 48898"/>
                  <a:gd name="connsiteY1" fmla="*/ 25673 h 48898"/>
                  <a:gd name="connsiteX2" fmla="*/ 23225 w 48898"/>
                  <a:gd name="connsiteY2" fmla="*/ 48805 h 48898"/>
                  <a:gd name="connsiteX3" fmla="*/ 93 w 48898"/>
                  <a:gd name="connsiteY3" fmla="*/ 23225 h 48898"/>
                  <a:gd name="connsiteX4" fmla="*/ 25673 w 48898"/>
                  <a:gd name="connsiteY4" fmla="*/ 93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8" h="48898">
                    <a:moveTo>
                      <a:pt x="25673" y="93"/>
                    </a:moveTo>
                    <a:cubicBezTo>
                      <a:pt x="39014" y="93"/>
                      <a:pt x="50029" y="12210"/>
                      <a:pt x="48805" y="25673"/>
                    </a:cubicBezTo>
                    <a:cubicBezTo>
                      <a:pt x="48805" y="39014"/>
                      <a:pt x="36688" y="50029"/>
                      <a:pt x="23225" y="48805"/>
                    </a:cubicBezTo>
                    <a:cubicBezTo>
                      <a:pt x="9884" y="47582"/>
                      <a:pt x="-1131" y="36689"/>
                      <a:pt x="93" y="23225"/>
                    </a:cubicBezTo>
                    <a:cubicBezTo>
                      <a:pt x="1317" y="9885"/>
                      <a:pt x="12210" y="-1131"/>
                      <a:pt x="25673" y="9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09" name="Vrije vorm: vorm 508">
                <a:extLst>
                  <a:ext uri="{FF2B5EF4-FFF2-40B4-BE49-F238E27FC236}">
                    <a16:creationId xmlns:a16="http://schemas.microsoft.com/office/drawing/2014/main" id="{EB4D8ABE-C16E-6A1C-0A62-F4A417B462FC}"/>
                  </a:ext>
                </a:extLst>
              </p:cNvPr>
              <p:cNvSpPr/>
              <p:nvPr/>
            </p:nvSpPr>
            <p:spPr>
              <a:xfrm>
                <a:off x="4899511" y="-526977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0" name="Vrije vorm: vorm 509">
                <a:extLst>
                  <a:ext uri="{FF2B5EF4-FFF2-40B4-BE49-F238E27FC236}">
                    <a16:creationId xmlns:a16="http://schemas.microsoft.com/office/drawing/2014/main" id="{F1E890A5-6A47-3BCC-1CD1-BBBD2F218E95}"/>
                  </a:ext>
                </a:extLst>
              </p:cNvPr>
              <p:cNvSpPr/>
              <p:nvPr/>
            </p:nvSpPr>
            <p:spPr>
              <a:xfrm>
                <a:off x="3406931" y="-24554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1" name="Vrije vorm: vorm 510">
                <a:extLst>
                  <a:ext uri="{FF2B5EF4-FFF2-40B4-BE49-F238E27FC236}">
                    <a16:creationId xmlns:a16="http://schemas.microsoft.com/office/drawing/2014/main" id="{C060719A-FFDE-4DC2-A276-FC37DDB8FB86}"/>
                  </a:ext>
                </a:extLst>
              </p:cNvPr>
              <p:cNvSpPr/>
              <p:nvPr/>
            </p:nvSpPr>
            <p:spPr>
              <a:xfrm>
                <a:off x="890873" y="-357368"/>
                <a:ext cx="52681" cy="52681"/>
              </a:xfrm>
              <a:custGeom>
                <a:avLst/>
                <a:gdLst>
                  <a:gd name="connsiteX0" fmla="*/ 27626 w 52681"/>
                  <a:gd name="connsiteY0" fmla="*/ 88 h 52681"/>
                  <a:gd name="connsiteX1" fmla="*/ 52594 w 52681"/>
                  <a:gd name="connsiteY1" fmla="*/ 27626 h 52681"/>
                  <a:gd name="connsiteX2" fmla="*/ 25056 w 52681"/>
                  <a:gd name="connsiteY2" fmla="*/ 52594 h 52681"/>
                  <a:gd name="connsiteX3" fmla="*/ 88 w 52681"/>
                  <a:gd name="connsiteY3" fmla="*/ 25056 h 52681"/>
                  <a:gd name="connsiteX4" fmla="*/ 27626 w 52681"/>
                  <a:gd name="connsiteY4" fmla="*/ 88 h 5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1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8"/>
                      <a:pt x="39498" y="53818"/>
                      <a:pt x="25056" y="52594"/>
                    </a:cubicBezTo>
                    <a:cubicBezTo>
                      <a:pt x="10614" y="51248"/>
                      <a:pt x="-1136" y="39498"/>
                      <a:pt x="88" y="25056"/>
                    </a:cubicBezTo>
                    <a:cubicBezTo>
                      <a:pt x="1434" y="10613"/>
                      <a:pt x="13184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2" name="Vrije vorm: vorm 511">
                <a:extLst>
                  <a:ext uri="{FF2B5EF4-FFF2-40B4-BE49-F238E27FC236}">
                    <a16:creationId xmlns:a16="http://schemas.microsoft.com/office/drawing/2014/main" id="{31DA7ABD-15BA-F9AF-CF07-6C988A49A11E}"/>
                  </a:ext>
                </a:extLst>
              </p:cNvPr>
              <p:cNvSpPr/>
              <p:nvPr/>
            </p:nvSpPr>
            <p:spPr>
              <a:xfrm>
                <a:off x="739011" y="-112310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3" name="Vrije vorm: vorm 512">
                <a:extLst>
                  <a:ext uri="{FF2B5EF4-FFF2-40B4-BE49-F238E27FC236}">
                    <a16:creationId xmlns:a16="http://schemas.microsoft.com/office/drawing/2014/main" id="{2D6B06DF-80A9-68E7-162B-08A43E520850}"/>
                  </a:ext>
                </a:extLst>
              </p:cNvPr>
              <p:cNvSpPr/>
              <p:nvPr/>
            </p:nvSpPr>
            <p:spPr>
              <a:xfrm>
                <a:off x="3489607" y="-386899"/>
                <a:ext cx="203539" cy="203539"/>
              </a:xfrm>
              <a:custGeom>
                <a:avLst/>
                <a:gdLst>
                  <a:gd name="connsiteX0" fmla="*/ 0 w 203539"/>
                  <a:gd name="connsiteY0" fmla="*/ 0 h 203539"/>
                  <a:gd name="connsiteX1" fmla="*/ 100729 w 203539"/>
                  <a:gd name="connsiteY1" fmla="*/ 87878 h 203539"/>
                  <a:gd name="connsiteX2" fmla="*/ 189341 w 203539"/>
                  <a:gd name="connsiteY2" fmla="*/ 13586 h 203539"/>
                  <a:gd name="connsiteX3" fmla="*/ 115784 w 203539"/>
                  <a:gd name="connsiteY3" fmla="*/ 102076 h 203539"/>
                  <a:gd name="connsiteX4" fmla="*/ 203539 w 203539"/>
                  <a:gd name="connsiteY4" fmla="*/ 203539 h 203539"/>
                  <a:gd name="connsiteX5" fmla="*/ 102932 w 203539"/>
                  <a:gd name="connsiteY5" fmla="*/ 115661 h 203539"/>
                  <a:gd name="connsiteX6" fmla="*/ 14320 w 203539"/>
                  <a:gd name="connsiteY6" fmla="*/ 189219 h 203539"/>
                  <a:gd name="connsiteX7" fmla="*/ 87878 w 203539"/>
                  <a:gd name="connsiteY7" fmla="*/ 100729 h 203539"/>
                  <a:gd name="connsiteX8" fmla="*/ 0 w 203539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539" h="203539">
                    <a:moveTo>
                      <a:pt x="0" y="0"/>
                    </a:moveTo>
                    <a:lnTo>
                      <a:pt x="100729" y="87878"/>
                    </a:lnTo>
                    <a:lnTo>
                      <a:pt x="189341" y="13586"/>
                    </a:lnTo>
                    <a:lnTo>
                      <a:pt x="115784" y="102076"/>
                    </a:lnTo>
                    <a:lnTo>
                      <a:pt x="203539" y="203539"/>
                    </a:lnTo>
                    <a:lnTo>
                      <a:pt x="102932" y="115661"/>
                    </a:lnTo>
                    <a:lnTo>
                      <a:pt x="14320" y="189219"/>
                    </a:lnTo>
                    <a:lnTo>
                      <a:pt x="87878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4" name="Vrije vorm: vorm 513">
                <a:extLst>
                  <a:ext uri="{FF2B5EF4-FFF2-40B4-BE49-F238E27FC236}">
                    <a16:creationId xmlns:a16="http://schemas.microsoft.com/office/drawing/2014/main" id="{0A029445-F17D-F0AE-FD58-28CE0B288E95}"/>
                  </a:ext>
                </a:extLst>
              </p:cNvPr>
              <p:cNvSpPr/>
              <p:nvPr/>
            </p:nvSpPr>
            <p:spPr>
              <a:xfrm>
                <a:off x="4454552" y="-53256"/>
                <a:ext cx="102442" cy="118843"/>
              </a:xfrm>
              <a:custGeom>
                <a:avLst/>
                <a:gdLst>
                  <a:gd name="connsiteX0" fmla="*/ 51160 w 102442"/>
                  <a:gd name="connsiteY0" fmla="*/ 0 h 118843"/>
                  <a:gd name="connsiteX1" fmla="*/ 54832 w 102442"/>
                  <a:gd name="connsiteY1" fmla="*/ 55077 h 118843"/>
                  <a:gd name="connsiteX2" fmla="*/ 102443 w 102442"/>
                  <a:gd name="connsiteY2" fmla="*/ 59238 h 118843"/>
                  <a:gd name="connsiteX3" fmla="*/ 55077 w 102442"/>
                  <a:gd name="connsiteY3" fmla="*/ 63522 h 118843"/>
                  <a:gd name="connsiteX4" fmla="*/ 51160 w 102442"/>
                  <a:gd name="connsiteY4" fmla="*/ 118843 h 118843"/>
                  <a:gd name="connsiteX5" fmla="*/ 47366 w 102442"/>
                  <a:gd name="connsiteY5" fmla="*/ 63767 h 118843"/>
                  <a:gd name="connsiteX6" fmla="*/ 0 w 102442"/>
                  <a:gd name="connsiteY6" fmla="*/ 59361 h 118843"/>
                  <a:gd name="connsiteX7" fmla="*/ 47366 w 102442"/>
                  <a:gd name="connsiteY7" fmla="*/ 55077 h 118843"/>
                  <a:gd name="connsiteX8" fmla="*/ 51160 w 102442"/>
                  <a:gd name="connsiteY8" fmla="*/ 0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160" y="0"/>
                    </a:moveTo>
                    <a:lnTo>
                      <a:pt x="54832" y="55077"/>
                    </a:lnTo>
                    <a:lnTo>
                      <a:pt x="102443" y="59238"/>
                    </a:lnTo>
                    <a:lnTo>
                      <a:pt x="55077" y="63522"/>
                    </a:lnTo>
                    <a:lnTo>
                      <a:pt x="51160" y="118843"/>
                    </a:lnTo>
                    <a:lnTo>
                      <a:pt x="47366" y="63767"/>
                    </a:lnTo>
                    <a:lnTo>
                      <a:pt x="0" y="59361"/>
                    </a:lnTo>
                    <a:lnTo>
                      <a:pt x="47366" y="55077"/>
                    </a:lnTo>
                    <a:lnTo>
                      <a:pt x="511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5" name="Vrije vorm: vorm 514">
                <a:extLst>
                  <a:ext uri="{FF2B5EF4-FFF2-40B4-BE49-F238E27FC236}">
                    <a16:creationId xmlns:a16="http://schemas.microsoft.com/office/drawing/2014/main" id="{AA0279F7-B073-8B55-EBCA-132CEC101961}"/>
                  </a:ext>
                </a:extLst>
              </p:cNvPr>
              <p:cNvSpPr/>
              <p:nvPr/>
            </p:nvSpPr>
            <p:spPr>
              <a:xfrm>
                <a:off x="5216241" y="-400935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6" name="Vrije vorm: vorm 515">
                <a:extLst>
                  <a:ext uri="{FF2B5EF4-FFF2-40B4-BE49-F238E27FC236}">
                    <a16:creationId xmlns:a16="http://schemas.microsoft.com/office/drawing/2014/main" id="{BAAAF00A-BEB3-115B-4EEB-0E4F040388DB}"/>
                  </a:ext>
                </a:extLst>
              </p:cNvPr>
              <p:cNvSpPr/>
              <p:nvPr/>
            </p:nvSpPr>
            <p:spPr>
              <a:xfrm>
                <a:off x="316081" y="27402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7" name="Vrije vorm: vorm 516">
                <a:extLst>
                  <a:ext uri="{FF2B5EF4-FFF2-40B4-BE49-F238E27FC236}">
                    <a16:creationId xmlns:a16="http://schemas.microsoft.com/office/drawing/2014/main" id="{69EF2993-6270-755F-3347-FAA3987781A0}"/>
                  </a:ext>
                </a:extLst>
              </p:cNvPr>
              <p:cNvSpPr/>
              <p:nvPr/>
            </p:nvSpPr>
            <p:spPr>
              <a:xfrm>
                <a:off x="612801" y="-498238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8" name="Vrije vorm: vorm 517">
                <a:extLst>
                  <a:ext uri="{FF2B5EF4-FFF2-40B4-BE49-F238E27FC236}">
                    <a16:creationId xmlns:a16="http://schemas.microsoft.com/office/drawing/2014/main" id="{AA95BD4E-1055-AA9A-00DC-BD6895306FB0}"/>
                  </a:ext>
                </a:extLst>
              </p:cNvPr>
              <p:cNvSpPr/>
              <p:nvPr/>
            </p:nvSpPr>
            <p:spPr>
              <a:xfrm>
                <a:off x="177694" y="24028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19" name="Vrije vorm: vorm 518">
                <a:extLst>
                  <a:ext uri="{FF2B5EF4-FFF2-40B4-BE49-F238E27FC236}">
                    <a16:creationId xmlns:a16="http://schemas.microsoft.com/office/drawing/2014/main" id="{9C905BCE-DB3E-B1C9-E6C9-18F57ED8114E}"/>
                  </a:ext>
                </a:extLst>
              </p:cNvPr>
              <p:cNvSpPr/>
              <p:nvPr/>
            </p:nvSpPr>
            <p:spPr>
              <a:xfrm>
                <a:off x="657841" y="-348902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7"/>
                      <a:pt x="-1018" y="33114"/>
                      <a:pt x="84" y="20997"/>
                    </a:cubicBezTo>
                    <a:cubicBezTo>
                      <a:pt x="1185" y="8880"/>
                      <a:pt x="11099" y="-912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0" name="Vrije vorm: vorm 519">
                <a:extLst>
                  <a:ext uri="{FF2B5EF4-FFF2-40B4-BE49-F238E27FC236}">
                    <a16:creationId xmlns:a16="http://schemas.microsoft.com/office/drawing/2014/main" id="{E7751B29-6112-6E9D-1698-1DF76D7895C8}"/>
                  </a:ext>
                </a:extLst>
              </p:cNvPr>
              <p:cNvSpPr/>
              <p:nvPr/>
            </p:nvSpPr>
            <p:spPr>
              <a:xfrm>
                <a:off x="112712" y="51395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1" name="Vrije vorm: vorm 520">
                <a:extLst>
                  <a:ext uri="{FF2B5EF4-FFF2-40B4-BE49-F238E27FC236}">
                    <a16:creationId xmlns:a16="http://schemas.microsoft.com/office/drawing/2014/main" id="{954B3D02-5021-A70E-CA5B-C9E5149D0DCA}"/>
                  </a:ext>
                </a:extLst>
              </p:cNvPr>
              <p:cNvSpPr/>
              <p:nvPr/>
            </p:nvSpPr>
            <p:spPr>
              <a:xfrm>
                <a:off x="864694" y="327921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797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2" name="Vrije vorm: vorm 521">
                <a:extLst>
                  <a:ext uri="{FF2B5EF4-FFF2-40B4-BE49-F238E27FC236}">
                    <a16:creationId xmlns:a16="http://schemas.microsoft.com/office/drawing/2014/main" id="{E0191E54-CA75-2E9B-976C-DE484CD1961F}"/>
                  </a:ext>
                </a:extLst>
              </p:cNvPr>
              <p:cNvSpPr/>
              <p:nvPr/>
            </p:nvSpPr>
            <p:spPr>
              <a:xfrm>
                <a:off x="589187" y="9903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6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3" name="Vrije vorm: vorm 522">
                <a:extLst>
                  <a:ext uri="{FF2B5EF4-FFF2-40B4-BE49-F238E27FC236}">
                    <a16:creationId xmlns:a16="http://schemas.microsoft.com/office/drawing/2014/main" id="{5FCB9097-55E0-2FA7-32B1-A1198F913D50}"/>
                  </a:ext>
                </a:extLst>
              </p:cNvPr>
              <p:cNvSpPr/>
              <p:nvPr/>
            </p:nvSpPr>
            <p:spPr>
              <a:xfrm>
                <a:off x="1545443" y="158039"/>
                <a:ext cx="38583" cy="38584"/>
              </a:xfrm>
              <a:custGeom>
                <a:avLst/>
                <a:gdLst>
                  <a:gd name="connsiteX0" fmla="*/ 20270 w 38583"/>
                  <a:gd name="connsiteY0" fmla="*/ 76 h 38584"/>
                  <a:gd name="connsiteX1" fmla="*/ 38507 w 38583"/>
                  <a:gd name="connsiteY1" fmla="*/ 20271 h 38584"/>
                  <a:gd name="connsiteX2" fmla="*/ 18312 w 38583"/>
                  <a:gd name="connsiteY2" fmla="*/ 38508 h 38584"/>
                  <a:gd name="connsiteX3" fmla="*/ 75 w 38583"/>
                  <a:gd name="connsiteY3" fmla="*/ 18313 h 38584"/>
                  <a:gd name="connsiteX4" fmla="*/ 20270 w 38583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20270" y="76"/>
                    </a:moveTo>
                    <a:cubicBezTo>
                      <a:pt x="30918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4" name="Vrije vorm: vorm 523">
                <a:extLst>
                  <a:ext uri="{FF2B5EF4-FFF2-40B4-BE49-F238E27FC236}">
                    <a16:creationId xmlns:a16="http://schemas.microsoft.com/office/drawing/2014/main" id="{D2E13C52-A1A9-53B9-2E19-7B4B5543C5C9}"/>
                  </a:ext>
                </a:extLst>
              </p:cNvPr>
              <p:cNvSpPr/>
              <p:nvPr/>
            </p:nvSpPr>
            <p:spPr>
              <a:xfrm>
                <a:off x="1328930" y="106766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5" name="Vrije vorm: vorm 524">
                <a:extLst>
                  <a:ext uri="{FF2B5EF4-FFF2-40B4-BE49-F238E27FC236}">
                    <a16:creationId xmlns:a16="http://schemas.microsoft.com/office/drawing/2014/main" id="{9E6FAEF1-2A5C-7273-E982-DEBA909711C1}"/>
                  </a:ext>
                </a:extLst>
              </p:cNvPr>
              <p:cNvSpPr/>
              <p:nvPr/>
            </p:nvSpPr>
            <p:spPr>
              <a:xfrm>
                <a:off x="1658609" y="311596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069 w 123004"/>
                  <a:gd name="connsiteY2" fmla="*/ 70253 h 143077"/>
                  <a:gd name="connsiteX3" fmla="*/ 123005 w 123004"/>
                  <a:gd name="connsiteY3" fmla="*/ 18849 h 143077"/>
                  <a:gd name="connsiteX4" fmla="*/ 62298 w 123004"/>
                  <a:gd name="connsiteY4" fmla="*/ 61564 h 143077"/>
                  <a:gd name="connsiteX5" fmla="*/ 59605 w 123004"/>
                  <a:gd name="connsiteY5" fmla="*/ 26192 h 143077"/>
                  <a:gd name="connsiteX6" fmla="*/ 57769 w 123004"/>
                  <a:gd name="connsiteY6" fmla="*/ 58626 h 143077"/>
                  <a:gd name="connsiteX7" fmla="*/ 367 w 123004"/>
                  <a:gd name="connsiteY7" fmla="*/ 0 h 143077"/>
                  <a:gd name="connsiteX8" fmla="*/ 52384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229 h 143077"/>
                  <a:gd name="connsiteX12" fmla="*/ 57525 w 123004"/>
                  <a:gd name="connsiteY12" fmla="*/ 83105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069" y="70253"/>
                    </a:lnTo>
                    <a:lnTo>
                      <a:pt x="123005" y="18849"/>
                    </a:lnTo>
                    <a:lnTo>
                      <a:pt x="62298" y="61564"/>
                    </a:lnTo>
                    <a:lnTo>
                      <a:pt x="59605" y="26192"/>
                    </a:lnTo>
                    <a:lnTo>
                      <a:pt x="57769" y="58626"/>
                    </a:lnTo>
                    <a:lnTo>
                      <a:pt x="367" y="0"/>
                    </a:lnTo>
                    <a:lnTo>
                      <a:pt x="52384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229"/>
                    </a:lnTo>
                    <a:lnTo>
                      <a:pt x="57525" y="83105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6" name="Vrije vorm: vorm 525">
                <a:extLst>
                  <a:ext uri="{FF2B5EF4-FFF2-40B4-BE49-F238E27FC236}">
                    <a16:creationId xmlns:a16="http://schemas.microsoft.com/office/drawing/2014/main" id="{E143CAB2-EAD9-F4A7-175E-DEE0E612B497}"/>
                  </a:ext>
                </a:extLst>
              </p:cNvPr>
              <p:cNvSpPr/>
              <p:nvPr/>
            </p:nvSpPr>
            <p:spPr>
              <a:xfrm>
                <a:off x="1145661" y="-936321"/>
                <a:ext cx="229119" cy="197174"/>
              </a:xfrm>
              <a:custGeom>
                <a:avLst/>
                <a:gdLst>
                  <a:gd name="connsiteX0" fmla="*/ 0 w 229119"/>
                  <a:gd name="connsiteY0" fmla="*/ 101097 h 197174"/>
                  <a:gd name="connsiteX1" fmla="*/ 105625 w 229119"/>
                  <a:gd name="connsiteY1" fmla="*/ 91672 h 197174"/>
                  <a:gd name="connsiteX2" fmla="*/ 112357 w 229119"/>
                  <a:gd name="connsiteY2" fmla="*/ 0 h 197174"/>
                  <a:gd name="connsiteX3" fmla="*/ 122760 w 229119"/>
                  <a:gd name="connsiteY3" fmla="*/ 91183 h 197174"/>
                  <a:gd name="connsiteX4" fmla="*/ 229119 w 229119"/>
                  <a:gd name="connsiteY4" fmla="*/ 96078 h 197174"/>
                  <a:gd name="connsiteX5" fmla="*/ 122760 w 229119"/>
                  <a:gd name="connsiteY5" fmla="*/ 105992 h 197174"/>
                  <a:gd name="connsiteX6" fmla="*/ 116763 w 229119"/>
                  <a:gd name="connsiteY6" fmla="*/ 197175 h 197174"/>
                  <a:gd name="connsiteX7" fmla="*/ 106359 w 229119"/>
                  <a:gd name="connsiteY7" fmla="*/ 105992 h 197174"/>
                  <a:gd name="connsiteX8" fmla="*/ 0 w 229119"/>
                  <a:gd name="connsiteY8" fmla="*/ 101097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174">
                    <a:moveTo>
                      <a:pt x="0" y="101097"/>
                    </a:moveTo>
                    <a:lnTo>
                      <a:pt x="105625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078"/>
                    </a:lnTo>
                    <a:lnTo>
                      <a:pt x="122760" y="105992"/>
                    </a:lnTo>
                    <a:lnTo>
                      <a:pt x="116763" y="197175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7" name="Vrije vorm: vorm 526">
                <a:extLst>
                  <a:ext uri="{FF2B5EF4-FFF2-40B4-BE49-F238E27FC236}">
                    <a16:creationId xmlns:a16="http://schemas.microsoft.com/office/drawing/2014/main" id="{ACD028BE-A7D2-AA1D-39BD-3D39DB1E7A70}"/>
                  </a:ext>
                </a:extLst>
              </p:cNvPr>
              <p:cNvSpPr/>
              <p:nvPr/>
            </p:nvSpPr>
            <p:spPr>
              <a:xfrm>
                <a:off x="6184085" y="187979"/>
                <a:ext cx="193013" cy="193013"/>
              </a:xfrm>
              <a:custGeom>
                <a:avLst/>
                <a:gdLst>
                  <a:gd name="connsiteX0" fmla="*/ 0 w 193013"/>
                  <a:gd name="connsiteY0" fmla="*/ 0 h 193013"/>
                  <a:gd name="connsiteX1" fmla="*/ 95466 w 193013"/>
                  <a:gd name="connsiteY1" fmla="*/ 83350 h 193013"/>
                  <a:gd name="connsiteX2" fmla="*/ 179428 w 193013"/>
                  <a:gd name="connsiteY2" fmla="*/ 12851 h 193013"/>
                  <a:gd name="connsiteX3" fmla="*/ 109664 w 193013"/>
                  <a:gd name="connsiteY3" fmla="*/ 96935 h 193013"/>
                  <a:gd name="connsiteX4" fmla="*/ 193013 w 193013"/>
                  <a:gd name="connsiteY4" fmla="*/ 193014 h 193013"/>
                  <a:gd name="connsiteX5" fmla="*/ 97547 w 193013"/>
                  <a:gd name="connsiteY5" fmla="*/ 109786 h 193013"/>
                  <a:gd name="connsiteX6" fmla="*/ 13463 w 193013"/>
                  <a:gd name="connsiteY6" fmla="*/ 179550 h 193013"/>
                  <a:gd name="connsiteX7" fmla="*/ 83227 w 193013"/>
                  <a:gd name="connsiteY7" fmla="*/ 95589 h 193013"/>
                  <a:gd name="connsiteX8" fmla="*/ 0 w 193013"/>
                  <a:gd name="connsiteY8" fmla="*/ 0 h 19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13" h="193013">
                    <a:moveTo>
                      <a:pt x="0" y="0"/>
                    </a:moveTo>
                    <a:lnTo>
                      <a:pt x="95466" y="83350"/>
                    </a:lnTo>
                    <a:lnTo>
                      <a:pt x="179428" y="12851"/>
                    </a:lnTo>
                    <a:lnTo>
                      <a:pt x="109664" y="96935"/>
                    </a:lnTo>
                    <a:lnTo>
                      <a:pt x="193013" y="193014"/>
                    </a:lnTo>
                    <a:lnTo>
                      <a:pt x="97547" y="109786"/>
                    </a:lnTo>
                    <a:lnTo>
                      <a:pt x="13463" y="179550"/>
                    </a:lnTo>
                    <a:lnTo>
                      <a:pt x="83227" y="9558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8" name="Vrije vorm: vorm 527">
                <a:extLst>
                  <a:ext uri="{FF2B5EF4-FFF2-40B4-BE49-F238E27FC236}">
                    <a16:creationId xmlns:a16="http://schemas.microsoft.com/office/drawing/2014/main" id="{C2ECE5EA-3AD0-C101-1E38-8B64E8A34FE4}"/>
                  </a:ext>
                </a:extLst>
              </p:cNvPr>
              <p:cNvSpPr/>
              <p:nvPr/>
            </p:nvSpPr>
            <p:spPr>
              <a:xfrm>
                <a:off x="3744551" y="1035305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305 h 196318"/>
                  <a:gd name="connsiteX2" fmla="*/ 169147 w 169147"/>
                  <a:gd name="connsiteY2" fmla="*/ 103544 h 196318"/>
                  <a:gd name="connsiteX3" fmla="*/ 90448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448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305"/>
                    </a:lnTo>
                    <a:lnTo>
                      <a:pt x="169147" y="103544"/>
                    </a:lnTo>
                    <a:lnTo>
                      <a:pt x="90448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448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29" name="Vrije vorm: vorm 528">
                <a:extLst>
                  <a:ext uri="{FF2B5EF4-FFF2-40B4-BE49-F238E27FC236}">
                    <a16:creationId xmlns:a16="http://schemas.microsoft.com/office/drawing/2014/main" id="{10402FCE-994A-9463-6FC7-84ECC61A23CC}"/>
                  </a:ext>
                </a:extLst>
              </p:cNvPr>
              <p:cNvSpPr/>
              <p:nvPr/>
            </p:nvSpPr>
            <p:spPr>
              <a:xfrm>
                <a:off x="4123968" y="126415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0" name="Vrije vorm: vorm 529">
                <a:extLst>
                  <a:ext uri="{FF2B5EF4-FFF2-40B4-BE49-F238E27FC236}">
                    <a16:creationId xmlns:a16="http://schemas.microsoft.com/office/drawing/2014/main" id="{9C1B75D1-CA60-F4F9-1106-D8ACA780B516}"/>
                  </a:ext>
                </a:extLst>
              </p:cNvPr>
              <p:cNvSpPr/>
              <p:nvPr/>
            </p:nvSpPr>
            <p:spPr>
              <a:xfrm>
                <a:off x="3088402" y="-3710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1" name="Vrije vorm: vorm 530">
                <a:extLst>
                  <a:ext uri="{FF2B5EF4-FFF2-40B4-BE49-F238E27FC236}">
                    <a16:creationId xmlns:a16="http://schemas.microsoft.com/office/drawing/2014/main" id="{F312BC73-5698-9AA1-995B-6BEB07CBCB97}"/>
                  </a:ext>
                </a:extLst>
              </p:cNvPr>
              <p:cNvSpPr/>
              <p:nvPr/>
            </p:nvSpPr>
            <p:spPr>
              <a:xfrm>
                <a:off x="2710500" y="4991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2" name="Vrije vorm: vorm 531">
                <a:extLst>
                  <a:ext uri="{FF2B5EF4-FFF2-40B4-BE49-F238E27FC236}">
                    <a16:creationId xmlns:a16="http://schemas.microsoft.com/office/drawing/2014/main" id="{39EBD716-1A81-3436-A847-7F4D802729AB}"/>
                  </a:ext>
                </a:extLst>
              </p:cNvPr>
              <p:cNvSpPr/>
              <p:nvPr/>
            </p:nvSpPr>
            <p:spPr>
              <a:xfrm>
                <a:off x="3705554" y="9615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3" name="Vrije vorm: vorm 532">
                <a:extLst>
                  <a:ext uri="{FF2B5EF4-FFF2-40B4-BE49-F238E27FC236}">
                    <a16:creationId xmlns:a16="http://schemas.microsoft.com/office/drawing/2014/main" id="{E47A30AA-B01E-C539-901F-A267494CBF2C}"/>
                  </a:ext>
                </a:extLst>
              </p:cNvPr>
              <p:cNvSpPr/>
              <p:nvPr/>
            </p:nvSpPr>
            <p:spPr>
              <a:xfrm>
                <a:off x="4280067" y="-36984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4" name="Vrije vorm: vorm 533">
                <a:extLst>
                  <a:ext uri="{FF2B5EF4-FFF2-40B4-BE49-F238E27FC236}">
                    <a16:creationId xmlns:a16="http://schemas.microsoft.com/office/drawing/2014/main" id="{D851820A-1DBB-72E5-22D3-1F5F5F4DBAB9}"/>
                  </a:ext>
                </a:extLst>
              </p:cNvPr>
              <p:cNvSpPr/>
              <p:nvPr/>
            </p:nvSpPr>
            <p:spPr>
              <a:xfrm>
                <a:off x="2730695" y="642348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5" name="Vrije vorm: vorm 534">
                <a:extLst>
                  <a:ext uri="{FF2B5EF4-FFF2-40B4-BE49-F238E27FC236}">
                    <a16:creationId xmlns:a16="http://schemas.microsoft.com/office/drawing/2014/main" id="{13846195-33D0-B250-D27B-C73F5C8376CA}"/>
                  </a:ext>
                </a:extLst>
              </p:cNvPr>
              <p:cNvSpPr/>
              <p:nvPr/>
            </p:nvSpPr>
            <p:spPr>
              <a:xfrm>
                <a:off x="2329886" y="1025466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9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6" name="Vrije vorm: vorm 535">
                <a:extLst>
                  <a:ext uri="{FF2B5EF4-FFF2-40B4-BE49-F238E27FC236}">
                    <a16:creationId xmlns:a16="http://schemas.microsoft.com/office/drawing/2014/main" id="{2FA4C4FC-B879-1A35-B216-B20DEC65A1AE}"/>
                  </a:ext>
                </a:extLst>
              </p:cNvPr>
              <p:cNvSpPr/>
              <p:nvPr/>
            </p:nvSpPr>
            <p:spPr>
              <a:xfrm>
                <a:off x="2471128" y="1166585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0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4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7" name="Vrije vorm: vorm 536">
                <a:extLst>
                  <a:ext uri="{FF2B5EF4-FFF2-40B4-BE49-F238E27FC236}">
                    <a16:creationId xmlns:a16="http://schemas.microsoft.com/office/drawing/2014/main" id="{3764C47C-AF89-4D1F-02B6-A8B17B1B2E52}"/>
                  </a:ext>
                </a:extLst>
              </p:cNvPr>
              <p:cNvSpPr/>
              <p:nvPr/>
            </p:nvSpPr>
            <p:spPr>
              <a:xfrm>
                <a:off x="1958914" y="167879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7"/>
                    </a:cubicBezTo>
                    <a:cubicBezTo>
                      <a:pt x="4821" y="23425"/>
                      <a:pt x="-565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8" name="Vrije vorm: vorm 537">
                <a:extLst>
                  <a:ext uri="{FF2B5EF4-FFF2-40B4-BE49-F238E27FC236}">
                    <a16:creationId xmlns:a16="http://schemas.microsoft.com/office/drawing/2014/main" id="{87565C53-1588-9C85-87F2-8A8E251BEEFF}"/>
                  </a:ext>
                </a:extLst>
              </p:cNvPr>
              <p:cNvSpPr/>
              <p:nvPr/>
            </p:nvSpPr>
            <p:spPr>
              <a:xfrm>
                <a:off x="787981" y="50786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6" y="12654"/>
                    </a:cubicBezTo>
                    <a:cubicBezTo>
                      <a:pt x="24036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39" name="Vrije vorm: vorm 538">
                <a:extLst>
                  <a:ext uri="{FF2B5EF4-FFF2-40B4-BE49-F238E27FC236}">
                    <a16:creationId xmlns:a16="http://schemas.microsoft.com/office/drawing/2014/main" id="{473AD3AD-D4F2-F95A-8EA4-DAC962F8F5C3}"/>
                  </a:ext>
                </a:extLst>
              </p:cNvPr>
              <p:cNvSpPr/>
              <p:nvPr/>
            </p:nvSpPr>
            <p:spPr>
              <a:xfrm>
                <a:off x="345164" y="950807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7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8" y="6045"/>
                      <a:pt x="24037" y="12654"/>
                    </a:cubicBezTo>
                    <a:cubicBezTo>
                      <a:pt x="24037" y="19263"/>
                      <a:pt x="18039" y="24648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5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76" name="!!sterren1">
              <a:extLst>
                <a:ext uri="{FF2B5EF4-FFF2-40B4-BE49-F238E27FC236}">
                  <a16:creationId xmlns:a16="http://schemas.microsoft.com/office/drawing/2014/main" id="{C7D84984-29C8-0DBF-9661-CEEBFB36A1D6}"/>
                </a:ext>
              </a:extLst>
            </p:cNvPr>
            <p:cNvGrpSpPr/>
            <p:nvPr/>
          </p:nvGrpSpPr>
          <p:grpSpPr>
            <a:xfrm>
              <a:off x="160069" y="1450745"/>
              <a:ext cx="6146506" cy="3331311"/>
              <a:chOff x="160069" y="1450745"/>
              <a:chExt cx="6146506" cy="3331311"/>
            </a:xfrm>
            <a:grpFill/>
          </p:grpSpPr>
          <p:sp>
            <p:nvSpPr>
              <p:cNvPr id="431" name="Vrije vorm: vorm 430">
                <a:extLst>
                  <a:ext uri="{FF2B5EF4-FFF2-40B4-BE49-F238E27FC236}">
                    <a16:creationId xmlns:a16="http://schemas.microsoft.com/office/drawing/2014/main" id="{780EB727-3796-E78C-30C6-D8C4B792BF35}"/>
                  </a:ext>
                </a:extLst>
              </p:cNvPr>
              <p:cNvSpPr/>
              <p:nvPr/>
            </p:nvSpPr>
            <p:spPr>
              <a:xfrm>
                <a:off x="5327834" y="4234460"/>
                <a:ext cx="12098" cy="12996"/>
              </a:xfrm>
              <a:custGeom>
                <a:avLst/>
                <a:gdLst>
                  <a:gd name="connsiteX0" fmla="*/ 9293 w 12098"/>
                  <a:gd name="connsiteY0" fmla="*/ 12067 h 12996"/>
                  <a:gd name="connsiteX1" fmla="*/ 970 w 12098"/>
                  <a:gd name="connsiteY1" fmla="*/ 9252 h 12996"/>
                  <a:gd name="connsiteX2" fmla="*/ 2806 w 12098"/>
                  <a:gd name="connsiteY2" fmla="*/ 929 h 12996"/>
                  <a:gd name="connsiteX3" fmla="*/ 11129 w 12098"/>
                  <a:gd name="connsiteY3" fmla="*/ 3744 h 12996"/>
                  <a:gd name="connsiteX4" fmla="*/ 9293 w 12098"/>
                  <a:gd name="connsiteY4" fmla="*/ 12067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8" h="12996">
                    <a:moveTo>
                      <a:pt x="9293" y="12067"/>
                    </a:moveTo>
                    <a:cubicBezTo>
                      <a:pt x="6478" y="13903"/>
                      <a:pt x="2806" y="13046"/>
                      <a:pt x="970" y="9252"/>
                    </a:cubicBezTo>
                    <a:cubicBezTo>
                      <a:pt x="-866" y="6437"/>
                      <a:pt x="-9" y="2765"/>
                      <a:pt x="2806" y="929"/>
                    </a:cubicBezTo>
                    <a:cubicBezTo>
                      <a:pt x="5621" y="-907"/>
                      <a:pt x="9293" y="-50"/>
                      <a:pt x="11129" y="3744"/>
                    </a:cubicBezTo>
                    <a:cubicBezTo>
                      <a:pt x="12965" y="6560"/>
                      <a:pt x="12108" y="10231"/>
                      <a:pt x="9293" y="1206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2" name="Vrije vorm: vorm 431">
                <a:extLst>
                  <a:ext uri="{FF2B5EF4-FFF2-40B4-BE49-F238E27FC236}">
                    <a16:creationId xmlns:a16="http://schemas.microsoft.com/office/drawing/2014/main" id="{931F386B-82B0-FF28-02D0-8E33304FFF5F}"/>
                  </a:ext>
                </a:extLst>
              </p:cNvPr>
              <p:cNvSpPr/>
              <p:nvPr/>
            </p:nvSpPr>
            <p:spPr>
              <a:xfrm>
                <a:off x="5646903" y="2936585"/>
                <a:ext cx="40850" cy="40849"/>
              </a:xfrm>
              <a:custGeom>
                <a:avLst/>
                <a:gdLst>
                  <a:gd name="connsiteX0" fmla="*/ 19828 w 40850"/>
                  <a:gd name="connsiteY0" fmla="*/ 40728 h 40849"/>
                  <a:gd name="connsiteX1" fmla="*/ 0 w 40850"/>
                  <a:gd name="connsiteY1" fmla="*/ 18819 h 40849"/>
                  <a:gd name="connsiteX2" fmla="*/ 22031 w 40850"/>
                  <a:gd name="connsiteY2" fmla="*/ 93 h 40849"/>
                  <a:gd name="connsiteX3" fmla="*/ 40757 w 40850"/>
                  <a:gd name="connsiteY3" fmla="*/ 21022 h 40849"/>
                  <a:gd name="connsiteX4" fmla="*/ 19828 w 40850"/>
                  <a:gd name="connsiteY4" fmla="*/ 40850 h 4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50" h="40849">
                    <a:moveTo>
                      <a:pt x="19828" y="40728"/>
                    </a:moveTo>
                    <a:cubicBezTo>
                      <a:pt x="7711" y="39626"/>
                      <a:pt x="0" y="30814"/>
                      <a:pt x="0" y="18819"/>
                    </a:cubicBezTo>
                    <a:cubicBezTo>
                      <a:pt x="1101" y="7804"/>
                      <a:pt x="9914" y="-1008"/>
                      <a:pt x="22031" y="93"/>
                    </a:cubicBezTo>
                    <a:cubicBezTo>
                      <a:pt x="33046" y="93"/>
                      <a:pt x="41859" y="10007"/>
                      <a:pt x="40757" y="21022"/>
                    </a:cubicBezTo>
                    <a:cubicBezTo>
                      <a:pt x="40757" y="33139"/>
                      <a:pt x="30843" y="40850"/>
                      <a:pt x="19828" y="4085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3" name="Vrije vorm: vorm 432">
                <a:extLst>
                  <a:ext uri="{FF2B5EF4-FFF2-40B4-BE49-F238E27FC236}">
                    <a16:creationId xmlns:a16="http://schemas.microsoft.com/office/drawing/2014/main" id="{CC5A7EF7-2926-0E34-FDD3-720C12D8F719}"/>
                  </a:ext>
                </a:extLst>
              </p:cNvPr>
              <p:cNvSpPr/>
              <p:nvPr/>
            </p:nvSpPr>
            <p:spPr>
              <a:xfrm>
                <a:off x="2101333" y="4078756"/>
                <a:ext cx="38740" cy="39748"/>
              </a:xfrm>
              <a:custGeom>
                <a:avLst/>
                <a:gdLst>
                  <a:gd name="connsiteX0" fmla="*/ 18819 w 38740"/>
                  <a:gd name="connsiteY0" fmla="*/ 39748 h 39748"/>
                  <a:gd name="connsiteX1" fmla="*/ 93 w 38740"/>
                  <a:gd name="connsiteY1" fmla="*/ 18819 h 39748"/>
                  <a:gd name="connsiteX2" fmla="*/ 21022 w 38740"/>
                  <a:gd name="connsiteY2" fmla="*/ 93 h 39748"/>
                  <a:gd name="connsiteX3" fmla="*/ 38647 w 38740"/>
                  <a:gd name="connsiteY3" fmla="*/ 20900 h 39748"/>
                  <a:gd name="connsiteX4" fmla="*/ 18819 w 38740"/>
                  <a:gd name="connsiteY4" fmla="*/ 39626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0" h="39748">
                    <a:moveTo>
                      <a:pt x="18819" y="39748"/>
                    </a:moveTo>
                    <a:cubicBezTo>
                      <a:pt x="7804" y="38647"/>
                      <a:pt x="-1008" y="29835"/>
                      <a:pt x="93" y="18819"/>
                    </a:cubicBezTo>
                    <a:cubicBezTo>
                      <a:pt x="93" y="7804"/>
                      <a:pt x="10007" y="-1008"/>
                      <a:pt x="21022" y="93"/>
                    </a:cubicBezTo>
                    <a:cubicBezTo>
                      <a:pt x="30936" y="93"/>
                      <a:pt x="39749" y="10007"/>
                      <a:pt x="38647" y="20900"/>
                    </a:cubicBezTo>
                    <a:cubicBezTo>
                      <a:pt x="38647" y="30814"/>
                      <a:pt x="28733" y="39626"/>
                      <a:pt x="18819" y="3962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4" name="Vrije vorm: vorm 433">
                <a:extLst>
                  <a:ext uri="{FF2B5EF4-FFF2-40B4-BE49-F238E27FC236}">
                    <a16:creationId xmlns:a16="http://schemas.microsoft.com/office/drawing/2014/main" id="{7C287F14-0804-CF37-896A-C264B5C931C0}"/>
                  </a:ext>
                </a:extLst>
              </p:cNvPr>
              <p:cNvSpPr/>
              <p:nvPr/>
            </p:nvSpPr>
            <p:spPr>
              <a:xfrm>
                <a:off x="6004290" y="2810736"/>
                <a:ext cx="19827" cy="19997"/>
              </a:xfrm>
              <a:custGeom>
                <a:avLst/>
                <a:gdLst>
                  <a:gd name="connsiteX0" fmla="*/ 9914 w 19827"/>
                  <a:gd name="connsiteY0" fmla="*/ 19828 h 19997"/>
                  <a:gd name="connsiteX1" fmla="*/ 0 w 19827"/>
                  <a:gd name="connsiteY1" fmla="*/ 9914 h 19997"/>
                  <a:gd name="connsiteX2" fmla="*/ 11015 w 19827"/>
                  <a:gd name="connsiteY2" fmla="*/ 0 h 19997"/>
                  <a:gd name="connsiteX3" fmla="*/ 19828 w 19827"/>
                  <a:gd name="connsiteY3" fmla="*/ 11015 h 19997"/>
                  <a:gd name="connsiteX4" fmla="*/ 9914 w 19827"/>
                  <a:gd name="connsiteY4" fmla="*/ 19828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9828"/>
                    </a:moveTo>
                    <a:cubicBezTo>
                      <a:pt x="4406" y="19828"/>
                      <a:pt x="0" y="15422"/>
                      <a:pt x="0" y="9914"/>
                    </a:cubicBezTo>
                    <a:cubicBezTo>
                      <a:pt x="0" y="4406"/>
                      <a:pt x="5507" y="0"/>
                      <a:pt x="11015" y="0"/>
                    </a:cubicBezTo>
                    <a:cubicBezTo>
                      <a:pt x="15421" y="1101"/>
                      <a:pt x="19828" y="5508"/>
                      <a:pt x="19828" y="11015"/>
                    </a:cubicBezTo>
                    <a:cubicBezTo>
                      <a:pt x="19828" y="16523"/>
                      <a:pt x="15421" y="20929"/>
                      <a:pt x="9914" y="1982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5" name="Vrije vorm: vorm 434">
                <a:extLst>
                  <a:ext uri="{FF2B5EF4-FFF2-40B4-BE49-F238E27FC236}">
                    <a16:creationId xmlns:a16="http://schemas.microsoft.com/office/drawing/2014/main" id="{B14B049A-A711-A45E-EE89-719F2C6E7659}"/>
                  </a:ext>
                </a:extLst>
              </p:cNvPr>
              <p:cNvSpPr/>
              <p:nvPr/>
            </p:nvSpPr>
            <p:spPr>
              <a:xfrm>
                <a:off x="3365783" y="3216018"/>
                <a:ext cx="44212" cy="44228"/>
              </a:xfrm>
              <a:custGeom>
                <a:avLst/>
                <a:gdLst>
                  <a:gd name="connsiteX0" fmla="*/ 21013 w 44212"/>
                  <a:gd name="connsiteY0" fmla="*/ 44145 h 44228"/>
                  <a:gd name="connsiteX1" fmla="*/ 84 w 44212"/>
                  <a:gd name="connsiteY1" fmla="*/ 21013 h 44228"/>
                  <a:gd name="connsiteX2" fmla="*/ 23216 w 44212"/>
                  <a:gd name="connsiteY2" fmla="*/ 84 h 44228"/>
                  <a:gd name="connsiteX3" fmla="*/ 44145 w 44212"/>
                  <a:gd name="connsiteY3" fmla="*/ 23216 h 44228"/>
                  <a:gd name="connsiteX4" fmla="*/ 21013 w 44212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124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6" name="Vrije vorm: vorm 435">
                <a:extLst>
                  <a:ext uri="{FF2B5EF4-FFF2-40B4-BE49-F238E27FC236}">
                    <a16:creationId xmlns:a16="http://schemas.microsoft.com/office/drawing/2014/main" id="{CB237177-7547-72E8-4C6A-1BE39A7B5389}"/>
                  </a:ext>
                </a:extLst>
              </p:cNvPr>
              <p:cNvSpPr/>
              <p:nvPr/>
            </p:nvSpPr>
            <p:spPr>
              <a:xfrm>
                <a:off x="5289761" y="4242121"/>
                <a:ext cx="3250" cy="3005"/>
              </a:xfrm>
              <a:custGeom>
                <a:avLst/>
                <a:gdLst>
                  <a:gd name="connsiteX0" fmla="*/ 2815 w 3250"/>
                  <a:gd name="connsiteY0" fmla="*/ 2570 h 3005"/>
                  <a:gd name="connsiteX1" fmla="*/ 0 w 3250"/>
                  <a:gd name="connsiteY1" fmla="*/ 2570 h 3005"/>
                  <a:gd name="connsiteX2" fmla="*/ 979 w 3250"/>
                  <a:gd name="connsiteY2" fmla="*/ 735 h 3005"/>
                  <a:gd name="connsiteX3" fmla="*/ 2815 w 3250"/>
                  <a:gd name="connsiteY3" fmla="*/ 735 h 3005"/>
                  <a:gd name="connsiteX4" fmla="*/ 2815 w 3250"/>
                  <a:gd name="connsiteY4" fmla="*/ 2570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2815" y="2570"/>
                    </a:moveTo>
                    <a:cubicBezTo>
                      <a:pt x="1836" y="3550"/>
                      <a:pt x="979" y="2570"/>
                      <a:pt x="0" y="2570"/>
                    </a:cubicBezTo>
                    <a:cubicBezTo>
                      <a:pt x="0" y="1591"/>
                      <a:pt x="0" y="735"/>
                      <a:pt x="979" y="735"/>
                    </a:cubicBezTo>
                    <a:cubicBezTo>
                      <a:pt x="1958" y="-245"/>
                      <a:pt x="2815" y="-245"/>
                      <a:pt x="2815" y="735"/>
                    </a:cubicBezTo>
                    <a:cubicBezTo>
                      <a:pt x="3794" y="1713"/>
                      <a:pt x="2815" y="2570"/>
                      <a:pt x="2815" y="25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7" name="Vrije vorm: vorm 436">
                <a:extLst>
                  <a:ext uri="{FF2B5EF4-FFF2-40B4-BE49-F238E27FC236}">
                    <a16:creationId xmlns:a16="http://schemas.microsoft.com/office/drawing/2014/main" id="{B1CCE721-71D5-245E-6FF1-B63013C604D0}"/>
                  </a:ext>
                </a:extLst>
              </p:cNvPr>
              <p:cNvSpPr/>
              <p:nvPr/>
            </p:nvSpPr>
            <p:spPr>
              <a:xfrm>
                <a:off x="3418007" y="4391807"/>
                <a:ext cx="157029" cy="182487"/>
              </a:xfrm>
              <a:custGeom>
                <a:avLst/>
                <a:gdLst>
                  <a:gd name="connsiteX0" fmla="*/ 156540 w 157029"/>
                  <a:gd name="connsiteY0" fmla="*/ 182488 h 182487"/>
                  <a:gd name="connsiteX1" fmla="*/ 78821 w 157029"/>
                  <a:gd name="connsiteY1" fmla="*/ 103055 h 182487"/>
                  <a:gd name="connsiteX2" fmla="*/ 0 w 157029"/>
                  <a:gd name="connsiteY2" fmla="*/ 158499 h 182487"/>
                  <a:gd name="connsiteX3" fmla="*/ 67071 w 157029"/>
                  <a:gd name="connsiteY3" fmla="*/ 89470 h 182487"/>
                  <a:gd name="connsiteX4" fmla="*/ 489 w 157029"/>
                  <a:gd name="connsiteY4" fmla="*/ 0 h 182487"/>
                  <a:gd name="connsiteX5" fmla="*/ 78943 w 157029"/>
                  <a:gd name="connsiteY5" fmla="*/ 79678 h 182487"/>
                  <a:gd name="connsiteX6" fmla="*/ 157030 w 157029"/>
                  <a:gd name="connsiteY6" fmla="*/ 23989 h 182487"/>
                  <a:gd name="connsiteX7" fmla="*/ 89959 w 157029"/>
                  <a:gd name="connsiteY7" fmla="*/ 93019 h 182487"/>
                  <a:gd name="connsiteX8" fmla="*/ 156540 w 157029"/>
                  <a:gd name="connsiteY8" fmla="*/ 182488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029" h="182487">
                    <a:moveTo>
                      <a:pt x="156540" y="182488"/>
                    </a:moveTo>
                    <a:lnTo>
                      <a:pt x="78821" y="103055"/>
                    </a:lnTo>
                    <a:lnTo>
                      <a:pt x="0" y="158499"/>
                    </a:lnTo>
                    <a:lnTo>
                      <a:pt x="67071" y="89470"/>
                    </a:lnTo>
                    <a:lnTo>
                      <a:pt x="489" y="0"/>
                    </a:lnTo>
                    <a:lnTo>
                      <a:pt x="78943" y="79678"/>
                    </a:lnTo>
                    <a:lnTo>
                      <a:pt x="157030" y="23989"/>
                    </a:lnTo>
                    <a:lnTo>
                      <a:pt x="89959" y="93019"/>
                    </a:lnTo>
                    <a:lnTo>
                      <a:pt x="156540" y="18248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8" name="Vrije vorm: vorm 437">
                <a:extLst>
                  <a:ext uri="{FF2B5EF4-FFF2-40B4-BE49-F238E27FC236}">
                    <a16:creationId xmlns:a16="http://schemas.microsoft.com/office/drawing/2014/main" id="{CA5224E6-30F9-0B1E-23E2-E8400C58BC7A}"/>
                  </a:ext>
                </a:extLst>
              </p:cNvPr>
              <p:cNvSpPr/>
              <p:nvPr/>
            </p:nvSpPr>
            <p:spPr>
              <a:xfrm>
                <a:off x="680690" y="3856583"/>
                <a:ext cx="99750" cy="116150"/>
              </a:xfrm>
              <a:custGeom>
                <a:avLst/>
                <a:gdLst>
                  <a:gd name="connsiteX0" fmla="*/ 49692 w 99750"/>
                  <a:gd name="connsiteY0" fmla="*/ 116151 h 116150"/>
                  <a:gd name="connsiteX1" fmla="*/ 46264 w 99750"/>
                  <a:gd name="connsiteY1" fmla="*/ 62420 h 116150"/>
                  <a:gd name="connsiteX2" fmla="*/ 0 w 99750"/>
                  <a:gd name="connsiteY2" fmla="*/ 58137 h 116150"/>
                  <a:gd name="connsiteX3" fmla="*/ 46264 w 99750"/>
                  <a:gd name="connsiteY3" fmla="*/ 53730 h 116150"/>
                  <a:gd name="connsiteX4" fmla="*/ 49692 w 99750"/>
                  <a:gd name="connsiteY4" fmla="*/ 0 h 116150"/>
                  <a:gd name="connsiteX5" fmla="*/ 53486 w 99750"/>
                  <a:gd name="connsiteY5" fmla="*/ 53730 h 116150"/>
                  <a:gd name="connsiteX6" fmla="*/ 99750 w 99750"/>
                  <a:gd name="connsiteY6" fmla="*/ 58137 h 116150"/>
                  <a:gd name="connsiteX7" fmla="*/ 53486 w 99750"/>
                  <a:gd name="connsiteY7" fmla="*/ 62420 h 116150"/>
                  <a:gd name="connsiteX8" fmla="*/ 49692 w 99750"/>
                  <a:gd name="connsiteY8" fmla="*/ 116151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150">
                    <a:moveTo>
                      <a:pt x="49692" y="116151"/>
                    </a:moveTo>
                    <a:lnTo>
                      <a:pt x="46264" y="62420"/>
                    </a:lnTo>
                    <a:lnTo>
                      <a:pt x="0" y="58137"/>
                    </a:lnTo>
                    <a:lnTo>
                      <a:pt x="46264" y="53730"/>
                    </a:lnTo>
                    <a:lnTo>
                      <a:pt x="49692" y="0"/>
                    </a:lnTo>
                    <a:lnTo>
                      <a:pt x="53486" y="53730"/>
                    </a:lnTo>
                    <a:lnTo>
                      <a:pt x="99750" y="58137"/>
                    </a:lnTo>
                    <a:lnTo>
                      <a:pt x="53486" y="62420"/>
                    </a:lnTo>
                    <a:lnTo>
                      <a:pt x="49692" y="11615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9" name="Vrije vorm: vorm 438">
                <a:extLst>
                  <a:ext uri="{FF2B5EF4-FFF2-40B4-BE49-F238E27FC236}">
                    <a16:creationId xmlns:a16="http://schemas.microsoft.com/office/drawing/2014/main" id="{BD168562-9A8C-F146-CCD5-43DC8BDD4DF9}"/>
                  </a:ext>
                </a:extLst>
              </p:cNvPr>
              <p:cNvSpPr/>
              <p:nvPr/>
            </p:nvSpPr>
            <p:spPr>
              <a:xfrm>
                <a:off x="3892830" y="47448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0" name="Vrije vorm: vorm 439">
                <a:extLst>
                  <a:ext uri="{FF2B5EF4-FFF2-40B4-BE49-F238E27FC236}">
                    <a16:creationId xmlns:a16="http://schemas.microsoft.com/office/drawing/2014/main" id="{112F2C6B-B1AB-A16C-4FF6-A6101C9EF47A}"/>
                  </a:ext>
                </a:extLst>
              </p:cNvPr>
              <p:cNvSpPr/>
              <p:nvPr/>
            </p:nvSpPr>
            <p:spPr>
              <a:xfrm>
                <a:off x="230346" y="3146644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2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1" name="Vrije vorm: vorm 440">
                <a:extLst>
                  <a:ext uri="{FF2B5EF4-FFF2-40B4-BE49-F238E27FC236}">
                    <a16:creationId xmlns:a16="http://schemas.microsoft.com/office/drawing/2014/main" id="{A2F2916D-9C5C-23E6-6F75-60C996F541AB}"/>
                  </a:ext>
                </a:extLst>
              </p:cNvPr>
              <p:cNvSpPr/>
              <p:nvPr/>
            </p:nvSpPr>
            <p:spPr>
              <a:xfrm>
                <a:off x="5739961" y="1450745"/>
                <a:ext cx="44471" cy="44473"/>
              </a:xfrm>
              <a:custGeom>
                <a:avLst/>
                <a:gdLst>
                  <a:gd name="connsiteX0" fmla="*/ 21134 w 44471"/>
                  <a:gd name="connsiteY0" fmla="*/ 44390 h 44473"/>
                  <a:gd name="connsiteX1" fmla="*/ 83 w 44471"/>
                  <a:gd name="connsiteY1" fmla="*/ 21135 h 44473"/>
                  <a:gd name="connsiteX2" fmla="*/ 23337 w 44471"/>
                  <a:gd name="connsiteY2" fmla="*/ 84 h 44473"/>
                  <a:gd name="connsiteX3" fmla="*/ 44389 w 44471"/>
                  <a:gd name="connsiteY3" fmla="*/ 23338 h 44473"/>
                  <a:gd name="connsiteX4" fmla="*/ 21134 w 44471"/>
                  <a:gd name="connsiteY4" fmla="*/ 44390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1134" y="44390"/>
                    </a:moveTo>
                    <a:cubicBezTo>
                      <a:pt x="9017" y="44390"/>
                      <a:pt x="-1019" y="33375"/>
                      <a:pt x="83" y="21135"/>
                    </a:cubicBezTo>
                    <a:cubicBezTo>
                      <a:pt x="83" y="8896"/>
                      <a:pt x="11098" y="-1018"/>
                      <a:pt x="23337" y="84"/>
                    </a:cubicBezTo>
                    <a:cubicBezTo>
                      <a:pt x="35454" y="1185"/>
                      <a:pt x="45490" y="11099"/>
                      <a:pt x="44389" y="23338"/>
                    </a:cubicBezTo>
                    <a:cubicBezTo>
                      <a:pt x="43288" y="35578"/>
                      <a:pt x="33374" y="45492"/>
                      <a:pt x="21134" y="4439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2" name="Vrije vorm: vorm 441">
                <a:extLst>
                  <a:ext uri="{FF2B5EF4-FFF2-40B4-BE49-F238E27FC236}">
                    <a16:creationId xmlns:a16="http://schemas.microsoft.com/office/drawing/2014/main" id="{3A872955-470B-4847-CF96-A2F00B76215D}"/>
                  </a:ext>
                </a:extLst>
              </p:cNvPr>
              <p:cNvSpPr/>
              <p:nvPr/>
            </p:nvSpPr>
            <p:spPr>
              <a:xfrm>
                <a:off x="3309016" y="4139250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1040"/>
                      <a:pt x="38002" y="9362"/>
                      <a:pt x="37146" y="19521"/>
                    </a:cubicBezTo>
                    <a:cubicBezTo>
                      <a:pt x="36166" y="29680"/>
                      <a:pt x="27844" y="38002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3" name="Vrije vorm: vorm 442">
                <a:extLst>
                  <a:ext uri="{FF2B5EF4-FFF2-40B4-BE49-F238E27FC236}">
                    <a16:creationId xmlns:a16="http://schemas.microsoft.com/office/drawing/2014/main" id="{3D365707-0BF8-DAB4-515E-497CF5BB122F}"/>
                  </a:ext>
                </a:extLst>
              </p:cNvPr>
              <p:cNvSpPr/>
              <p:nvPr/>
            </p:nvSpPr>
            <p:spPr>
              <a:xfrm>
                <a:off x="5033899" y="4563937"/>
                <a:ext cx="37206" cy="37223"/>
              </a:xfrm>
              <a:custGeom>
                <a:avLst/>
                <a:gdLst>
                  <a:gd name="connsiteX0" fmla="*/ 17685 w 37206"/>
                  <a:gd name="connsiteY0" fmla="*/ 37162 h 37223"/>
                  <a:gd name="connsiteX1" fmla="*/ 61 w 37206"/>
                  <a:gd name="connsiteY1" fmla="*/ 17702 h 37223"/>
                  <a:gd name="connsiteX2" fmla="*/ 19521 w 37206"/>
                  <a:gd name="connsiteY2" fmla="*/ 77 h 37223"/>
                  <a:gd name="connsiteX3" fmla="*/ 37146 w 37206"/>
                  <a:gd name="connsiteY3" fmla="*/ 19538 h 37223"/>
                  <a:gd name="connsiteX4" fmla="*/ 17685 w 37206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7685" y="37162"/>
                    </a:moveTo>
                    <a:cubicBezTo>
                      <a:pt x="7527" y="37162"/>
                      <a:pt x="-796" y="27861"/>
                      <a:pt x="61" y="17702"/>
                    </a:cubicBezTo>
                    <a:cubicBezTo>
                      <a:pt x="61" y="7544"/>
                      <a:pt x="9362" y="-902"/>
                      <a:pt x="19521" y="77"/>
                    </a:cubicBezTo>
                    <a:cubicBezTo>
                      <a:pt x="29680" y="1057"/>
                      <a:pt x="38003" y="9379"/>
                      <a:pt x="37146" y="19538"/>
                    </a:cubicBezTo>
                    <a:cubicBezTo>
                      <a:pt x="36166" y="29697"/>
                      <a:pt x="27844" y="38019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4" name="Vrije vorm: vorm 443">
                <a:extLst>
                  <a:ext uri="{FF2B5EF4-FFF2-40B4-BE49-F238E27FC236}">
                    <a16:creationId xmlns:a16="http://schemas.microsoft.com/office/drawing/2014/main" id="{96747B4D-515A-389E-C8B4-9A6BEED5362E}"/>
                  </a:ext>
                </a:extLst>
              </p:cNvPr>
              <p:cNvSpPr/>
              <p:nvPr/>
            </p:nvSpPr>
            <p:spPr>
              <a:xfrm>
                <a:off x="4952974" y="4319390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6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5" name="Vrije vorm: vorm 444">
                <a:extLst>
                  <a:ext uri="{FF2B5EF4-FFF2-40B4-BE49-F238E27FC236}">
                    <a16:creationId xmlns:a16="http://schemas.microsoft.com/office/drawing/2014/main" id="{71D755F0-DF83-982A-5F00-C63866271288}"/>
                  </a:ext>
                </a:extLst>
              </p:cNvPr>
              <p:cNvSpPr/>
              <p:nvPr/>
            </p:nvSpPr>
            <p:spPr>
              <a:xfrm>
                <a:off x="3458091" y="4230922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2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6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6" name="Vrije vorm: vorm 445">
                <a:extLst>
                  <a:ext uri="{FF2B5EF4-FFF2-40B4-BE49-F238E27FC236}">
                    <a16:creationId xmlns:a16="http://schemas.microsoft.com/office/drawing/2014/main" id="{8A45A2E9-B13A-14D9-897B-B684E26497B0}"/>
                  </a:ext>
                </a:extLst>
              </p:cNvPr>
              <p:cNvSpPr/>
              <p:nvPr/>
            </p:nvSpPr>
            <p:spPr>
              <a:xfrm>
                <a:off x="1970389" y="4396626"/>
                <a:ext cx="37223" cy="37239"/>
              </a:xfrm>
              <a:custGeom>
                <a:avLst/>
                <a:gdLst>
                  <a:gd name="connsiteX0" fmla="*/ 17702 w 37223"/>
                  <a:gd name="connsiteY0" fmla="*/ 37162 h 37239"/>
                  <a:gd name="connsiteX1" fmla="*/ 77 w 37223"/>
                  <a:gd name="connsiteY1" fmla="*/ 17702 h 37239"/>
                  <a:gd name="connsiteX2" fmla="*/ 19538 w 37223"/>
                  <a:gd name="connsiteY2" fmla="*/ 77 h 37239"/>
                  <a:gd name="connsiteX3" fmla="*/ 37162 w 37223"/>
                  <a:gd name="connsiteY3" fmla="*/ 19538 h 37239"/>
                  <a:gd name="connsiteX4" fmla="*/ 17702 w 37223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0" y="38141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7" name="Vrije vorm: vorm 446">
                <a:extLst>
                  <a:ext uri="{FF2B5EF4-FFF2-40B4-BE49-F238E27FC236}">
                    <a16:creationId xmlns:a16="http://schemas.microsoft.com/office/drawing/2014/main" id="{F46A94B7-4095-CA12-574E-D36AB2861385}"/>
                  </a:ext>
                </a:extLst>
              </p:cNvPr>
              <p:cNvSpPr/>
              <p:nvPr/>
            </p:nvSpPr>
            <p:spPr>
              <a:xfrm>
                <a:off x="708885" y="4435319"/>
                <a:ext cx="37223" cy="37206"/>
              </a:xfrm>
              <a:custGeom>
                <a:avLst/>
                <a:gdLst>
                  <a:gd name="connsiteX0" fmla="*/ 17702 w 37223"/>
                  <a:gd name="connsiteY0" fmla="*/ 37146 h 37206"/>
                  <a:gd name="connsiteX1" fmla="*/ 77 w 37223"/>
                  <a:gd name="connsiteY1" fmla="*/ 17685 h 37206"/>
                  <a:gd name="connsiteX2" fmla="*/ 19538 w 37223"/>
                  <a:gd name="connsiteY2" fmla="*/ 61 h 37206"/>
                  <a:gd name="connsiteX3" fmla="*/ 37162 w 37223"/>
                  <a:gd name="connsiteY3" fmla="*/ 19521 h 37206"/>
                  <a:gd name="connsiteX4" fmla="*/ 17702 w 37223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06">
                    <a:moveTo>
                      <a:pt x="17702" y="37146"/>
                    </a:moveTo>
                    <a:cubicBezTo>
                      <a:pt x="7543" y="37146"/>
                      <a:pt x="-902" y="27844"/>
                      <a:pt x="77" y="17685"/>
                    </a:cubicBezTo>
                    <a:cubicBezTo>
                      <a:pt x="77" y="7527"/>
                      <a:pt x="9379" y="-796"/>
                      <a:pt x="19538" y="61"/>
                    </a:cubicBezTo>
                    <a:cubicBezTo>
                      <a:pt x="29696" y="1040"/>
                      <a:pt x="38019" y="9362"/>
                      <a:pt x="37162" y="19521"/>
                    </a:cubicBezTo>
                    <a:cubicBezTo>
                      <a:pt x="36183" y="29680"/>
                      <a:pt x="27861" y="38002"/>
                      <a:pt x="17702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8" name="Vrije vorm: vorm 447">
                <a:extLst>
                  <a:ext uri="{FF2B5EF4-FFF2-40B4-BE49-F238E27FC236}">
                    <a16:creationId xmlns:a16="http://schemas.microsoft.com/office/drawing/2014/main" id="{91A13917-3F5C-5919-2F97-3430BF2F8395}"/>
                  </a:ext>
                </a:extLst>
              </p:cNvPr>
              <p:cNvSpPr/>
              <p:nvPr/>
            </p:nvSpPr>
            <p:spPr>
              <a:xfrm>
                <a:off x="1607606" y="4188320"/>
                <a:ext cx="41894" cy="41877"/>
              </a:xfrm>
              <a:custGeom>
                <a:avLst/>
                <a:gdLst>
                  <a:gd name="connsiteX0" fmla="*/ 19915 w 41894"/>
                  <a:gd name="connsiteY0" fmla="*/ 41807 h 41877"/>
                  <a:gd name="connsiteX1" fmla="*/ 88 w 41894"/>
                  <a:gd name="connsiteY1" fmla="*/ 19898 h 41877"/>
                  <a:gd name="connsiteX2" fmla="*/ 21996 w 41894"/>
                  <a:gd name="connsiteY2" fmla="*/ 71 h 41877"/>
                  <a:gd name="connsiteX3" fmla="*/ 41824 w 41894"/>
                  <a:gd name="connsiteY3" fmla="*/ 21979 h 41877"/>
                  <a:gd name="connsiteX4" fmla="*/ 19915 w 41894"/>
                  <a:gd name="connsiteY4" fmla="*/ 41807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19915" y="41807"/>
                    </a:moveTo>
                    <a:cubicBezTo>
                      <a:pt x="8410" y="41807"/>
                      <a:pt x="-1014" y="31403"/>
                      <a:pt x="88" y="19898"/>
                    </a:cubicBezTo>
                    <a:cubicBezTo>
                      <a:pt x="88" y="8394"/>
                      <a:pt x="10491" y="-908"/>
                      <a:pt x="21996" y="71"/>
                    </a:cubicBezTo>
                    <a:cubicBezTo>
                      <a:pt x="33501" y="1050"/>
                      <a:pt x="42803" y="10474"/>
                      <a:pt x="41824" y="21979"/>
                    </a:cubicBezTo>
                    <a:cubicBezTo>
                      <a:pt x="40845" y="33484"/>
                      <a:pt x="31420" y="42786"/>
                      <a:pt x="19915" y="418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49" name="Vrije vorm: vorm 448">
                <a:extLst>
                  <a:ext uri="{FF2B5EF4-FFF2-40B4-BE49-F238E27FC236}">
                    <a16:creationId xmlns:a16="http://schemas.microsoft.com/office/drawing/2014/main" id="{153CA102-9D4F-FED1-51C0-D371F1A26CB0}"/>
                  </a:ext>
                </a:extLst>
              </p:cNvPr>
              <p:cNvSpPr/>
              <p:nvPr/>
            </p:nvSpPr>
            <p:spPr>
              <a:xfrm>
                <a:off x="1481184" y="4255017"/>
                <a:ext cx="37223" cy="37223"/>
              </a:xfrm>
              <a:custGeom>
                <a:avLst/>
                <a:gdLst>
                  <a:gd name="connsiteX0" fmla="*/ 17702 w 37223"/>
                  <a:gd name="connsiteY0" fmla="*/ 37162 h 37223"/>
                  <a:gd name="connsiteX1" fmla="*/ 77 w 37223"/>
                  <a:gd name="connsiteY1" fmla="*/ 17702 h 37223"/>
                  <a:gd name="connsiteX2" fmla="*/ 19538 w 37223"/>
                  <a:gd name="connsiteY2" fmla="*/ 77 h 37223"/>
                  <a:gd name="connsiteX3" fmla="*/ 37162 w 37223"/>
                  <a:gd name="connsiteY3" fmla="*/ 19538 h 37223"/>
                  <a:gd name="connsiteX4" fmla="*/ 17702 w 37223"/>
                  <a:gd name="connsiteY4" fmla="*/ 37162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7702" y="37162"/>
                    </a:moveTo>
                    <a:cubicBezTo>
                      <a:pt x="7543" y="37162"/>
                      <a:pt x="-902" y="27860"/>
                      <a:pt x="77" y="17702"/>
                    </a:cubicBezTo>
                    <a:cubicBezTo>
                      <a:pt x="77" y="7543"/>
                      <a:pt x="9379" y="-902"/>
                      <a:pt x="19538" y="77"/>
                    </a:cubicBezTo>
                    <a:cubicBezTo>
                      <a:pt x="29696" y="1056"/>
                      <a:pt x="38019" y="9379"/>
                      <a:pt x="37162" y="19538"/>
                    </a:cubicBezTo>
                    <a:cubicBezTo>
                      <a:pt x="36183" y="29696"/>
                      <a:pt x="27861" y="38019"/>
                      <a:pt x="17702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0" name="Vrije vorm: vorm 449">
                <a:extLst>
                  <a:ext uri="{FF2B5EF4-FFF2-40B4-BE49-F238E27FC236}">
                    <a16:creationId xmlns:a16="http://schemas.microsoft.com/office/drawing/2014/main" id="{D50D5CF7-851A-06EB-7D7C-30B85706FD9B}"/>
                  </a:ext>
                </a:extLst>
              </p:cNvPr>
              <p:cNvSpPr/>
              <p:nvPr/>
            </p:nvSpPr>
            <p:spPr>
              <a:xfrm>
                <a:off x="6131986" y="1506435"/>
                <a:ext cx="44472" cy="44472"/>
              </a:xfrm>
              <a:custGeom>
                <a:avLst/>
                <a:gdLst>
                  <a:gd name="connsiteX0" fmla="*/ 21134 w 44472"/>
                  <a:gd name="connsiteY0" fmla="*/ 44389 h 44472"/>
                  <a:gd name="connsiteX1" fmla="*/ 83 w 44472"/>
                  <a:gd name="connsiteY1" fmla="*/ 21134 h 44472"/>
                  <a:gd name="connsiteX2" fmla="*/ 23337 w 44472"/>
                  <a:gd name="connsiteY2" fmla="*/ 83 h 44472"/>
                  <a:gd name="connsiteX3" fmla="*/ 44389 w 44472"/>
                  <a:gd name="connsiteY3" fmla="*/ 23338 h 44472"/>
                  <a:gd name="connsiteX4" fmla="*/ 21134 w 44472"/>
                  <a:gd name="connsiteY4" fmla="*/ 44389 h 4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2">
                    <a:moveTo>
                      <a:pt x="21134" y="44389"/>
                    </a:moveTo>
                    <a:cubicBezTo>
                      <a:pt x="9017" y="44389"/>
                      <a:pt x="-1019" y="33374"/>
                      <a:pt x="83" y="21134"/>
                    </a:cubicBezTo>
                    <a:cubicBezTo>
                      <a:pt x="83" y="9018"/>
                      <a:pt x="11098" y="-1019"/>
                      <a:pt x="23337" y="83"/>
                    </a:cubicBezTo>
                    <a:cubicBezTo>
                      <a:pt x="35577" y="1184"/>
                      <a:pt x="45490" y="11098"/>
                      <a:pt x="44389" y="23338"/>
                    </a:cubicBezTo>
                    <a:cubicBezTo>
                      <a:pt x="43288" y="35454"/>
                      <a:pt x="33374" y="45491"/>
                      <a:pt x="21134" y="4438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1" name="Vrije vorm: vorm 450">
                <a:extLst>
                  <a:ext uri="{FF2B5EF4-FFF2-40B4-BE49-F238E27FC236}">
                    <a16:creationId xmlns:a16="http://schemas.microsoft.com/office/drawing/2014/main" id="{C6B191C3-9DFB-125C-A818-1D6D35907F1C}"/>
                  </a:ext>
                </a:extLst>
              </p:cNvPr>
              <p:cNvSpPr/>
              <p:nvPr/>
            </p:nvSpPr>
            <p:spPr>
              <a:xfrm>
                <a:off x="483912" y="3563849"/>
                <a:ext cx="48899" cy="48898"/>
              </a:xfrm>
              <a:custGeom>
                <a:avLst/>
                <a:gdLst>
                  <a:gd name="connsiteX0" fmla="*/ 23225 w 48899"/>
                  <a:gd name="connsiteY0" fmla="*/ 48806 h 48898"/>
                  <a:gd name="connsiteX1" fmla="*/ 93 w 48899"/>
                  <a:gd name="connsiteY1" fmla="*/ 23225 h 48898"/>
                  <a:gd name="connsiteX2" fmla="*/ 25673 w 48899"/>
                  <a:gd name="connsiteY2" fmla="*/ 93 h 48898"/>
                  <a:gd name="connsiteX3" fmla="*/ 48805 w 48899"/>
                  <a:gd name="connsiteY3" fmla="*/ 25673 h 48898"/>
                  <a:gd name="connsiteX4" fmla="*/ 23225 w 48899"/>
                  <a:gd name="connsiteY4" fmla="*/ 48806 h 4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899" h="48898">
                    <a:moveTo>
                      <a:pt x="23225" y="48806"/>
                    </a:moveTo>
                    <a:cubicBezTo>
                      <a:pt x="9884" y="48806"/>
                      <a:pt x="-1131" y="36688"/>
                      <a:pt x="93" y="23225"/>
                    </a:cubicBezTo>
                    <a:cubicBezTo>
                      <a:pt x="93" y="9884"/>
                      <a:pt x="12210" y="-1131"/>
                      <a:pt x="25673" y="93"/>
                    </a:cubicBezTo>
                    <a:cubicBezTo>
                      <a:pt x="39136" y="1317"/>
                      <a:pt x="50029" y="12210"/>
                      <a:pt x="48805" y="25673"/>
                    </a:cubicBezTo>
                    <a:cubicBezTo>
                      <a:pt x="47582" y="39014"/>
                      <a:pt x="36689" y="50029"/>
                      <a:pt x="23225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2" name="Vrije vorm: vorm 451">
                <a:extLst>
                  <a:ext uri="{FF2B5EF4-FFF2-40B4-BE49-F238E27FC236}">
                    <a16:creationId xmlns:a16="http://schemas.microsoft.com/office/drawing/2014/main" id="{D2F04F16-37AD-B6B4-ACE8-90BA2340B479}"/>
                  </a:ext>
                </a:extLst>
              </p:cNvPr>
              <p:cNvSpPr/>
              <p:nvPr/>
            </p:nvSpPr>
            <p:spPr>
              <a:xfrm>
                <a:off x="483822" y="4187106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1040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3" name="Vrije vorm: vorm 452">
                <a:extLst>
                  <a:ext uri="{FF2B5EF4-FFF2-40B4-BE49-F238E27FC236}">
                    <a16:creationId xmlns:a16="http://schemas.microsoft.com/office/drawing/2014/main" id="{32D2E9C2-8E47-13D8-7393-91974976B36D}"/>
                  </a:ext>
                </a:extLst>
              </p:cNvPr>
              <p:cNvSpPr/>
              <p:nvPr/>
            </p:nvSpPr>
            <p:spPr>
              <a:xfrm>
                <a:off x="1976403" y="3684683"/>
                <a:ext cx="37206" cy="37206"/>
              </a:xfrm>
              <a:custGeom>
                <a:avLst/>
                <a:gdLst>
                  <a:gd name="connsiteX0" fmla="*/ 17685 w 37206"/>
                  <a:gd name="connsiteY0" fmla="*/ 37146 h 37206"/>
                  <a:gd name="connsiteX1" fmla="*/ 61 w 37206"/>
                  <a:gd name="connsiteY1" fmla="*/ 17685 h 37206"/>
                  <a:gd name="connsiteX2" fmla="*/ 19521 w 37206"/>
                  <a:gd name="connsiteY2" fmla="*/ 61 h 37206"/>
                  <a:gd name="connsiteX3" fmla="*/ 37146 w 37206"/>
                  <a:gd name="connsiteY3" fmla="*/ 19521 h 37206"/>
                  <a:gd name="connsiteX4" fmla="*/ 17685 w 37206"/>
                  <a:gd name="connsiteY4" fmla="*/ 37146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7685" y="37146"/>
                    </a:moveTo>
                    <a:cubicBezTo>
                      <a:pt x="7527" y="37146"/>
                      <a:pt x="-796" y="27844"/>
                      <a:pt x="61" y="17685"/>
                    </a:cubicBezTo>
                    <a:cubicBezTo>
                      <a:pt x="61" y="7527"/>
                      <a:pt x="9363" y="-796"/>
                      <a:pt x="19521" y="61"/>
                    </a:cubicBezTo>
                    <a:cubicBezTo>
                      <a:pt x="29680" y="918"/>
                      <a:pt x="38003" y="9363"/>
                      <a:pt x="37146" y="19521"/>
                    </a:cubicBezTo>
                    <a:cubicBezTo>
                      <a:pt x="36167" y="29680"/>
                      <a:pt x="27844" y="38003"/>
                      <a:pt x="17685" y="37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4" name="Vrije vorm: vorm 453">
                <a:extLst>
                  <a:ext uri="{FF2B5EF4-FFF2-40B4-BE49-F238E27FC236}">
                    <a16:creationId xmlns:a16="http://schemas.microsoft.com/office/drawing/2014/main" id="{1A839476-9253-04B2-714F-FA3BC2A3745C}"/>
                  </a:ext>
                </a:extLst>
              </p:cNvPr>
              <p:cNvSpPr/>
              <p:nvPr/>
            </p:nvSpPr>
            <p:spPr>
              <a:xfrm>
                <a:off x="4477107" y="4002021"/>
                <a:ext cx="52682" cy="52682"/>
              </a:xfrm>
              <a:custGeom>
                <a:avLst/>
                <a:gdLst>
                  <a:gd name="connsiteX0" fmla="*/ 25056 w 52682"/>
                  <a:gd name="connsiteY0" fmla="*/ 52594 h 52682"/>
                  <a:gd name="connsiteX1" fmla="*/ 88 w 52682"/>
                  <a:gd name="connsiteY1" fmla="*/ 25056 h 52682"/>
                  <a:gd name="connsiteX2" fmla="*/ 27626 w 52682"/>
                  <a:gd name="connsiteY2" fmla="*/ 88 h 52682"/>
                  <a:gd name="connsiteX3" fmla="*/ 52594 w 52682"/>
                  <a:gd name="connsiteY3" fmla="*/ 27626 h 52682"/>
                  <a:gd name="connsiteX4" fmla="*/ 25056 w 52682"/>
                  <a:gd name="connsiteY4" fmla="*/ 52594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2" h="52682">
                    <a:moveTo>
                      <a:pt x="25056" y="52594"/>
                    </a:moveTo>
                    <a:cubicBezTo>
                      <a:pt x="10614" y="52594"/>
                      <a:pt x="-1136" y="39498"/>
                      <a:pt x="88" y="25056"/>
                    </a:cubicBezTo>
                    <a:cubicBezTo>
                      <a:pt x="88" y="10614"/>
                      <a:pt x="13184" y="-1136"/>
                      <a:pt x="27626" y="88"/>
                    </a:cubicBezTo>
                    <a:cubicBezTo>
                      <a:pt x="42069" y="1434"/>
                      <a:pt x="53818" y="13184"/>
                      <a:pt x="52594" y="27626"/>
                    </a:cubicBezTo>
                    <a:cubicBezTo>
                      <a:pt x="51248" y="42069"/>
                      <a:pt x="39498" y="53818"/>
                      <a:pt x="25056" y="5259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5" name="Vrije vorm: vorm 454">
                <a:extLst>
                  <a:ext uri="{FF2B5EF4-FFF2-40B4-BE49-F238E27FC236}">
                    <a16:creationId xmlns:a16="http://schemas.microsoft.com/office/drawing/2014/main" id="{A5F34E05-CD16-4CF2-3C46-B06A0974A609}"/>
                  </a:ext>
                </a:extLst>
              </p:cNvPr>
              <p:cNvSpPr/>
              <p:nvPr/>
            </p:nvSpPr>
            <p:spPr>
              <a:xfrm>
                <a:off x="4644322" y="3772300"/>
                <a:ext cx="37206" cy="37239"/>
              </a:xfrm>
              <a:custGeom>
                <a:avLst/>
                <a:gdLst>
                  <a:gd name="connsiteX0" fmla="*/ 17685 w 37206"/>
                  <a:gd name="connsiteY0" fmla="*/ 37162 h 37239"/>
                  <a:gd name="connsiteX1" fmla="*/ 61 w 37206"/>
                  <a:gd name="connsiteY1" fmla="*/ 17702 h 37239"/>
                  <a:gd name="connsiteX2" fmla="*/ 19521 w 37206"/>
                  <a:gd name="connsiteY2" fmla="*/ 77 h 37239"/>
                  <a:gd name="connsiteX3" fmla="*/ 37146 w 37206"/>
                  <a:gd name="connsiteY3" fmla="*/ 19538 h 37239"/>
                  <a:gd name="connsiteX4" fmla="*/ 17685 w 37206"/>
                  <a:gd name="connsiteY4" fmla="*/ 37162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7685" y="37162"/>
                    </a:moveTo>
                    <a:cubicBezTo>
                      <a:pt x="7527" y="37162"/>
                      <a:pt x="-796" y="27860"/>
                      <a:pt x="61" y="17702"/>
                    </a:cubicBezTo>
                    <a:cubicBezTo>
                      <a:pt x="61" y="7543"/>
                      <a:pt x="9363" y="-902"/>
                      <a:pt x="19521" y="77"/>
                    </a:cubicBezTo>
                    <a:cubicBezTo>
                      <a:pt x="29680" y="1056"/>
                      <a:pt x="38003" y="9379"/>
                      <a:pt x="37146" y="19538"/>
                    </a:cubicBezTo>
                    <a:cubicBezTo>
                      <a:pt x="36167" y="29697"/>
                      <a:pt x="27844" y="38141"/>
                      <a:pt x="17685" y="3716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6" name="Vrije vorm: vorm 455">
                <a:extLst>
                  <a:ext uri="{FF2B5EF4-FFF2-40B4-BE49-F238E27FC236}">
                    <a16:creationId xmlns:a16="http://schemas.microsoft.com/office/drawing/2014/main" id="{58591892-8248-D1A9-FABC-DD0AF243AE79}"/>
                  </a:ext>
                </a:extLst>
              </p:cNvPr>
              <p:cNvSpPr/>
              <p:nvPr/>
            </p:nvSpPr>
            <p:spPr>
              <a:xfrm>
                <a:off x="863545" y="3631748"/>
                <a:ext cx="102442" cy="118843"/>
              </a:xfrm>
              <a:custGeom>
                <a:avLst/>
                <a:gdLst>
                  <a:gd name="connsiteX0" fmla="*/ 51283 w 102442"/>
                  <a:gd name="connsiteY0" fmla="*/ 118843 h 118843"/>
                  <a:gd name="connsiteX1" fmla="*/ 47611 w 102442"/>
                  <a:gd name="connsiteY1" fmla="*/ 63767 h 118843"/>
                  <a:gd name="connsiteX2" fmla="*/ 0 w 102442"/>
                  <a:gd name="connsiteY2" fmla="*/ 59605 h 118843"/>
                  <a:gd name="connsiteX3" fmla="*/ 47366 w 102442"/>
                  <a:gd name="connsiteY3" fmla="*/ 55199 h 118843"/>
                  <a:gd name="connsiteX4" fmla="*/ 51283 w 102442"/>
                  <a:gd name="connsiteY4" fmla="*/ 0 h 118843"/>
                  <a:gd name="connsiteX5" fmla="*/ 55077 w 102442"/>
                  <a:gd name="connsiteY5" fmla="*/ 55077 h 118843"/>
                  <a:gd name="connsiteX6" fmla="*/ 102443 w 102442"/>
                  <a:gd name="connsiteY6" fmla="*/ 59360 h 118843"/>
                  <a:gd name="connsiteX7" fmla="*/ 55077 w 102442"/>
                  <a:gd name="connsiteY7" fmla="*/ 63767 h 118843"/>
                  <a:gd name="connsiteX8" fmla="*/ 51283 w 102442"/>
                  <a:gd name="connsiteY8" fmla="*/ 118843 h 118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843">
                    <a:moveTo>
                      <a:pt x="51283" y="118843"/>
                    </a:moveTo>
                    <a:lnTo>
                      <a:pt x="47611" y="63767"/>
                    </a:lnTo>
                    <a:lnTo>
                      <a:pt x="0" y="59605"/>
                    </a:lnTo>
                    <a:lnTo>
                      <a:pt x="47366" y="55199"/>
                    </a:lnTo>
                    <a:lnTo>
                      <a:pt x="51283" y="0"/>
                    </a:lnTo>
                    <a:lnTo>
                      <a:pt x="55077" y="55077"/>
                    </a:lnTo>
                    <a:lnTo>
                      <a:pt x="102443" y="59360"/>
                    </a:lnTo>
                    <a:lnTo>
                      <a:pt x="55077" y="63767"/>
                    </a:lnTo>
                    <a:lnTo>
                      <a:pt x="51283" y="11884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7" name="Vrije vorm: vorm 456">
                <a:extLst>
                  <a:ext uri="{FF2B5EF4-FFF2-40B4-BE49-F238E27FC236}">
                    <a16:creationId xmlns:a16="http://schemas.microsoft.com/office/drawing/2014/main" id="{6F0BC509-ABDA-940C-5D78-BCA97A76E65E}"/>
                  </a:ext>
                </a:extLst>
              </p:cNvPr>
              <p:cNvSpPr/>
              <p:nvPr/>
            </p:nvSpPr>
            <p:spPr>
              <a:xfrm>
                <a:off x="160069" y="4054042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8" name="Vrije vorm: vorm 457">
                <a:extLst>
                  <a:ext uri="{FF2B5EF4-FFF2-40B4-BE49-F238E27FC236}">
                    <a16:creationId xmlns:a16="http://schemas.microsoft.com/office/drawing/2014/main" id="{EF1575F4-AD86-630A-D90E-0D49840F85F4}"/>
                  </a:ext>
                </a:extLst>
              </p:cNvPr>
              <p:cNvSpPr/>
              <p:nvPr/>
            </p:nvSpPr>
            <p:spPr>
              <a:xfrm>
                <a:off x="5042037" y="3360769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59" name="Vrije vorm: vorm 458">
                <a:extLst>
                  <a:ext uri="{FF2B5EF4-FFF2-40B4-BE49-F238E27FC236}">
                    <a16:creationId xmlns:a16="http://schemas.microsoft.com/office/drawing/2014/main" id="{1146C480-2E47-6DC6-558C-81730FE58A00}"/>
                  </a:ext>
                </a:extLst>
              </p:cNvPr>
              <p:cNvSpPr/>
              <p:nvPr/>
            </p:nvSpPr>
            <p:spPr>
              <a:xfrm>
                <a:off x="4763632" y="4151344"/>
                <a:ext cx="44228" cy="44228"/>
              </a:xfrm>
              <a:custGeom>
                <a:avLst/>
                <a:gdLst>
                  <a:gd name="connsiteX0" fmla="*/ 21013 w 44228"/>
                  <a:gd name="connsiteY0" fmla="*/ 44145 h 44228"/>
                  <a:gd name="connsiteX1" fmla="*/ 84 w 44228"/>
                  <a:gd name="connsiteY1" fmla="*/ 21013 h 44228"/>
                  <a:gd name="connsiteX2" fmla="*/ 23216 w 44228"/>
                  <a:gd name="connsiteY2" fmla="*/ 84 h 44228"/>
                  <a:gd name="connsiteX3" fmla="*/ 44145 w 44228"/>
                  <a:gd name="connsiteY3" fmla="*/ 23216 h 44228"/>
                  <a:gd name="connsiteX4" fmla="*/ 21013 w 44228"/>
                  <a:gd name="connsiteY4" fmla="*/ 44145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4" y="35333"/>
                      <a:pt x="33130" y="45247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0" name="Vrije vorm: vorm 459">
                <a:extLst>
                  <a:ext uri="{FF2B5EF4-FFF2-40B4-BE49-F238E27FC236}">
                    <a16:creationId xmlns:a16="http://schemas.microsoft.com/office/drawing/2014/main" id="{18EA69D6-7EF2-FE54-5E32-8BC1B445F12F}"/>
                  </a:ext>
                </a:extLst>
              </p:cNvPr>
              <p:cNvSpPr/>
              <p:nvPr/>
            </p:nvSpPr>
            <p:spPr>
              <a:xfrm>
                <a:off x="5198739" y="3629094"/>
                <a:ext cx="44228" cy="44212"/>
              </a:xfrm>
              <a:custGeom>
                <a:avLst/>
                <a:gdLst>
                  <a:gd name="connsiteX0" fmla="*/ 21013 w 44228"/>
                  <a:gd name="connsiteY0" fmla="*/ 44145 h 44212"/>
                  <a:gd name="connsiteX1" fmla="*/ 84 w 44228"/>
                  <a:gd name="connsiteY1" fmla="*/ 21013 h 44212"/>
                  <a:gd name="connsiteX2" fmla="*/ 23216 w 44228"/>
                  <a:gd name="connsiteY2" fmla="*/ 84 h 44212"/>
                  <a:gd name="connsiteX3" fmla="*/ 44145 w 44228"/>
                  <a:gd name="connsiteY3" fmla="*/ 23216 h 44212"/>
                  <a:gd name="connsiteX4" fmla="*/ 21013 w 44228"/>
                  <a:gd name="connsiteY4" fmla="*/ 44145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1013" y="44145"/>
                    </a:moveTo>
                    <a:cubicBezTo>
                      <a:pt x="8896" y="44145"/>
                      <a:pt x="-1018" y="33130"/>
                      <a:pt x="84" y="21013"/>
                    </a:cubicBezTo>
                    <a:cubicBezTo>
                      <a:pt x="84" y="8896"/>
                      <a:pt x="11099" y="-1018"/>
                      <a:pt x="23216" y="84"/>
                    </a:cubicBezTo>
                    <a:cubicBezTo>
                      <a:pt x="35333" y="1185"/>
                      <a:pt x="45247" y="11099"/>
                      <a:pt x="44145" y="23216"/>
                    </a:cubicBezTo>
                    <a:cubicBezTo>
                      <a:pt x="43043" y="35333"/>
                      <a:pt x="33130" y="45125"/>
                      <a:pt x="21013" y="4414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1" name="Vrije vorm: vorm 460">
                <a:extLst>
                  <a:ext uri="{FF2B5EF4-FFF2-40B4-BE49-F238E27FC236}">
                    <a16:creationId xmlns:a16="http://schemas.microsoft.com/office/drawing/2014/main" id="{52349C31-BF1B-D627-4614-63E2198CDE09}"/>
                  </a:ext>
                </a:extLst>
              </p:cNvPr>
              <p:cNvSpPr/>
              <p:nvPr/>
            </p:nvSpPr>
            <p:spPr>
              <a:xfrm>
                <a:off x="4718469" y="4002041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2" name="Vrije vorm: vorm 461">
                <a:extLst>
                  <a:ext uri="{FF2B5EF4-FFF2-40B4-BE49-F238E27FC236}">
                    <a16:creationId xmlns:a16="http://schemas.microsoft.com/office/drawing/2014/main" id="{77FC5A79-C223-8968-C617-A242EA4BAC55}"/>
                  </a:ext>
                </a:extLst>
              </p:cNvPr>
              <p:cNvSpPr/>
              <p:nvPr/>
            </p:nvSpPr>
            <p:spPr>
              <a:xfrm>
                <a:off x="6033091" y="3154837"/>
                <a:ext cx="44228" cy="44196"/>
              </a:xfrm>
              <a:custGeom>
                <a:avLst/>
                <a:gdLst>
                  <a:gd name="connsiteX0" fmla="*/ 21013 w 44228"/>
                  <a:gd name="connsiteY0" fmla="*/ 44129 h 44196"/>
                  <a:gd name="connsiteX1" fmla="*/ 84 w 44228"/>
                  <a:gd name="connsiteY1" fmla="*/ 20997 h 44196"/>
                  <a:gd name="connsiteX2" fmla="*/ 23216 w 44228"/>
                  <a:gd name="connsiteY2" fmla="*/ 68 h 44196"/>
                  <a:gd name="connsiteX3" fmla="*/ 44145 w 44228"/>
                  <a:gd name="connsiteY3" fmla="*/ 23200 h 44196"/>
                  <a:gd name="connsiteX4" fmla="*/ 21013 w 44228"/>
                  <a:gd name="connsiteY4" fmla="*/ 44129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1013" y="44129"/>
                    </a:moveTo>
                    <a:cubicBezTo>
                      <a:pt x="8896" y="44129"/>
                      <a:pt x="-1018" y="33114"/>
                      <a:pt x="84" y="20997"/>
                    </a:cubicBezTo>
                    <a:cubicBezTo>
                      <a:pt x="84" y="8880"/>
                      <a:pt x="11099" y="-911"/>
                      <a:pt x="23216" y="68"/>
                    </a:cubicBezTo>
                    <a:cubicBezTo>
                      <a:pt x="35333" y="1169"/>
                      <a:pt x="45247" y="11083"/>
                      <a:pt x="44145" y="23200"/>
                    </a:cubicBezTo>
                    <a:cubicBezTo>
                      <a:pt x="43044" y="35317"/>
                      <a:pt x="33130" y="45108"/>
                      <a:pt x="21013" y="441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3" name="Vrije vorm: vorm 462">
                <a:extLst>
                  <a:ext uri="{FF2B5EF4-FFF2-40B4-BE49-F238E27FC236}">
                    <a16:creationId xmlns:a16="http://schemas.microsoft.com/office/drawing/2014/main" id="{89C65038-A810-AE58-F67B-3346E3AE37C4}"/>
                  </a:ext>
                </a:extLst>
              </p:cNvPr>
              <p:cNvSpPr/>
              <p:nvPr/>
            </p:nvSpPr>
            <p:spPr>
              <a:xfrm>
                <a:off x="5269246" y="3144793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1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1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4" name="Vrije vorm: vorm 463">
                <a:extLst>
                  <a:ext uri="{FF2B5EF4-FFF2-40B4-BE49-F238E27FC236}">
                    <a16:creationId xmlns:a16="http://schemas.microsoft.com/office/drawing/2014/main" id="{6AEED30F-26A7-D070-37A4-4712796E4798}"/>
                  </a:ext>
                </a:extLst>
              </p:cNvPr>
              <p:cNvSpPr/>
              <p:nvPr/>
            </p:nvSpPr>
            <p:spPr>
              <a:xfrm>
                <a:off x="4517264" y="3330831"/>
                <a:ext cx="38582" cy="38583"/>
              </a:xfrm>
              <a:custGeom>
                <a:avLst/>
                <a:gdLst>
                  <a:gd name="connsiteX0" fmla="*/ 18312 w 38582"/>
                  <a:gd name="connsiteY0" fmla="*/ 38507 h 38583"/>
                  <a:gd name="connsiteX1" fmla="*/ 75 w 38582"/>
                  <a:gd name="connsiteY1" fmla="*/ 18312 h 38583"/>
                  <a:gd name="connsiteX2" fmla="*/ 20271 w 38582"/>
                  <a:gd name="connsiteY2" fmla="*/ 75 h 38583"/>
                  <a:gd name="connsiteX3" fmla="*/ 38507 w 38582"/>
                  <a:gd name="connsiteY3" fmla="*/ 20270 h 38583"/>
                  <a:gd name="connsiteX4" fmla="*/ 18312 w 38582"/>
                  <a:gd name="connsiteY4" fmla="*/ 38507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7"/>
                    </a:moveTo>
                    <a:cubicBezTo>
                      <a:pt x="7786" y="38507"/>
                      <a:pt x="-904" y="28838"/>
                      <a:pt x="75" y="18312"/>
                    </a:cubicBezTo>
                    <a:cubicBezTo>
                      <a:pt x="75" y="7786"/>
                      <a:pt x="9745" y="-904"/>
                      <a:pt x="20271" y="75"/>
                    </a:cubicBezTo>
                    <a:cubicBezTo>
                      <a:pt x="30796" y="1055"/>
                      <a:pt x="39486" y="9745"/>
                      <a:pt x="38507" y="20270"/>
                    </a:cubicBezTo>
                    <a:cubicBezTo>
                      <a:pt x="37528" y="30919"/>
                      <a:pt x="28838" y="39486"/>
                      <a:pt x="18312" y="3850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5" name="Vrije vorm: vorm 464">
                <a:extLst>
                  <a:ext uri="{FF2B5EF4-FFF2-40B4-BE49-F238E27FC236}">
                    <a16:creationId xmlns:a16="http://schemas.microsoft.com/office/drawing/2014/main" id="{F2B8869B-94B2-A585-D1EF-5B2BA9BF5377}"/>
                  </a:ext>
                </a:extLst>
              </p:cNvPr>
              <p:cNvSpPr/>
              <p:nvPr/>
            </p:nvSpPr>
            <p:spPr>
              <a:xfrm>
                <a:off x="4792770" y="266843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6" name="Vrije vorm: vorm 465">
                <a:extLst>
                  <a:ext uri="{FF2B5EF4-FFF2-40B4-BE49-F238E27FC236}">
                    <a16:creationId xmlns:a16="http://schemas.microsoft.com/office/drawing/2014/main" id="{1D1748D3-0D62-BB72-10FA-952077E09138}"/>
                  </a:ext>
                </a:extLst>
              </p:cNvPr>
              <p:cNvSpPr/>
              <p:nvPr/>
            </p:nvSpPr>
            <p:spPr>
              <a:xfrm>
                <a:off x="5839719" y="3002572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7" name="Vrije vorm: vorm 466">
                <a:extLst>
                  <a:ext uri="{FF2B5EF4-FFF2-40B4-BE49-F238E27FC236}">
                    <a16:creationId xmlns:a16="http://schemas.microsoft.com/office/drawing/2014/main" id="{2883B4E0-0BF0-6006-0621-8902F4F5401A}"/>
                  </a:ext>
                </a:extLst>
              </p:cNvPr>
              <p:cNvSpPr/>
              <p:nvPr/>
            </p:nvSpPr>
            <p:spPr>
              <a:xfrm>
                <a:off x="6260483" y="2934255"/>
                <a:ext cx="46093" cy="46093"/>
              </a:xfrm>
              <a:custGeom>
                <a:avLst/>
                <a:gdLst>
                  <a:gd name="connsiteX0" fmla="*/ 21884 w 46093"/>
                  <a:gd name="connsiteY0" fmla="*/ 45995 h 46093"/>
                  <a:gd name="connsiteX1" fmla="*/ 98 w 46093"/>
                  <a:gd name="connsiteY1" fmla="*/ 21884 h 46093"/>
                  <a:gd name="connsiteX2" fmla="*/ 24209 w 46093"/>
                  <a:gd name="connsiteY2" fmla="*/ 98 h 46093"/>
                  <a:gd name="connsiteX3" fmla="*/ 45995 w 46093"/>
                  <a:gd name="connsiteY3" fmla="*/ 24209 h 46093"/>
                  <a:gd name="connsiteX4" fmla="*/ 21884 w 46093"/>
                  <a:gd name="connsiteY4" fmla="*/ 45995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93" h="46093">
                    <a:moveTo>
                      <a:pt x="21884" y="45995"/>
                    </a:moveTo>
                    <a:cubicBezTo>
                      <a:pt x="9278" y="45995"/>
                      <a:pt x="-1126" y="34490"/>
                      <a:pt x="98" y="21884"/>
                    </a:cubicBezTo>
                    <a:cubicBezTo>
                      <a:pt x="98" y="9278"/>
                      <a:pt x="11603" y="-1126"/>
                      <a:pt x="24209" y="98"/>
                    </a:cubicBezTo>
                    <a:cubicBezTo>
                      <a:pt x="36816" y="1200"/>
                      <a:pt x="47219" y="11603"/>
                      <a:pt x="45995" y="24209"/>
                    </a:cubicBezTo>
                    <a:cubicBezTo>
                      <a:pt x="44894" y="36816"/>
                      <a:pt x="34490" y="47219"/>
                      <a:pt x="21884" y="4599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8" name="Vrije vorm: vorm 467">
                <a:extLst>
                  <a:ext uri="{FF2B5EF4-FFF2-40B4-BE49-F238E27FC236}">
                    <a16:creationId xmlns:a16="http://schemas.microsoft.com/office/drawing/2014/main" id="{84BB289F-0328-92C4-04CB-B3FDE476FFC5}"/>
                  </a:ext>
                </a:extLst>
              </p:cNvPr>
              <p:cNvSpPr/>
              <p:nvPr/>
            </p:nvSpPr>
            <p:spPr>
              <a:xfrm>
                <a:off x="3836514" y="3500711"/>
                <a:ext cx="38583" cy="38584"/>
              </a:xfrm>
              <a:custGeom>
                <a:avLst/>
                <a:gdLst>
                  <a:gd name="connsiteX0" fmla="*/ 18313 w 38583"/>
                  <a:gd name="connsiteY0" fmla="*/ 38508 h 38584"/>
                  <a:gd name="connsiteX1" fmla="*/ 76 w 38583"/>
                  <a:gd name="connsiteY1" fmla="*/ 18313 h 38584"/>
                  <a:gd name="connsiteX2" fmla="*/ 20271 w 38583"/>
                  <a:gd name="connsiteY2" fmla="*/ 76 h 38584"/>
                  <a:gd name="connsiteX3" fmla="*/ 38508 w 38583"/>
                  <a:gd name="connsiteY3" fmla="*/ 20271 h 38584"/>
                  <a:gd name="connsiteX4" fmla="*/ 18313 w 38583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4">
                    <a:moveTo>
                      <a:pt x="18313" y="38508"/>
                    </a:moveTo>
                    <a:cubicBezTo>
                      <a:pt x="7665" y="38508"/>
                      <a:pt x="-903" y="28839"/>
                      <a:pt x="76" y="18313"/>
                    </a:cubicBezTo>
                    <a:cubicBezTo>
                      <a:pt x="76" y="7665"/>
                      <a:pt x="9745" y="-903"/>
                      <a:pt x="20271" y="76"/>
                    </a:cubicBezTo>
                    <a:cubicBezTo>
                      <a:pt x="30797" y="1055"/>
                      <a:pt x="39487" y="9745"/>
                      <a:pt x="38508" y="20271"/>
                    </a:cubicBezTo>
                    <a:cubicBezTo>
                      <a:pt x="37529" y="30919"/>
                      <a:pt x="28839" y="39487"/>
                      <a:pt x="18313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69" name="Vrije vorm: vorm 468">
                <a:extLst>
                  <a:ext uri="{FF2B5EF4-FFF2-40B4-BE49-F238E27FC236}">
                    <a16:creationId xmlns:a16="http://schemas.microsoft.com/office/drawing/2014/main" id="{2B0FF080-77D6-04AB-0030-EEF34EDA9664}"/>
                  </a:ext>
                </a:extLst>
              </p:cNvPr>
              <p:cNvSpPr/>
              <p:nvPr/>
            </p:nvSpPr>
            <p:spPr>
              <a:xfrm>
                <a:off x="4053028" y="2591087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0" name="Vrije vorm: vorm 469">
                <a:extLst>
                  <a:ext uri="{FF2B5EF4-FFF2-40B4-BE49-F238E27FC236}">
                    <a16:creationId xmlns:a16="http://schemas.microsoft.com/office/drawing/2014/main" id="{1F69A02A-2FDA-9DE0-8CBF-7347356CD9BD}"/>
                  </a:ext>
                </a:extLst>
              </p:cNvPr>
              <p:cNvSpPr/>
              <p:nvPr/>
            </p:nvSpPr>
            <p:spPr>
              <a:xfrm>
                <a:off x="3638926" y="3242661"/>
                <a:ext cx="123005" cy="143077"/>
              </a:xfrm>
              <a:custGeom>
                <a:avLst/>
                <a:gdLst>
                  <a:gd name="connsiteX0" fmla="*/ 50671 w 123005"/>
                  <a:gd name="connsiteY0" fmla="*/ 67683 h 143077"/>
                  <a:gd name="connsiteX1" fmla="*/ 22643 w 123005"/>
                  <a:gd name="connsiteY1" fmla="*/ 70498 h 143077"/>
                  <a:gd name="connsiteX2" fmla="*/ 49937 w 123005"/>
                  <a:gd name="connsiteY2" fmla="*/ 72824 h 143077"/>
                  <a:gd name="connsiteX3" fmla="*/ 0 w 123005"/>
                  <a:gd name="connsiteY3" fmla="*/ 124229 h 143077"/>
                  <a:gd name="connsiteX4" fmla="*/ 60707 w 123005"/>
                  <a:gd name="connsiteY4" fmla="*/ 81514 h 143077"/>
                  <a:gd name="connsiteX5" fmla="*/ 63399 w 123005"/>
                  <a:gd name="connsiteY5" fmla="*/ 116885 h 143077"/>
                  <a:gd name="connsiteX6" fmla="*/ 65358 w 123005"/>
                  <a:gd name="connsiteY6" fmla="*/ 84328 h 143077"/>
                  <a:gd name="connsiteX7" fmla="*/ 122638 w 123005"/>
                  <a:gd name="connsiteY7" fmla="*/ 143077 h 143077"/>
                  <a:gd name="connsiteX8" fmla="*/ 70621 w 123005"/>
                  <a:gd name="connsiteY8" fmla="*/ 73069 h 143077"/>
                  <a:gd name="connsiteX9" fmla="*/ 103177 w 123005"/>
                  <a:gd name="connsiteY9" fmla="*/ 69764 h 143077"/>
                  <a:gd name="connsiteX10" fmla="*/ 75639 w 123005"/>
                  <a:gd name="connsiteY10" fmla="*/ 67561 h 143077"/>
                  <a:gd name="connsiteX11" fmla="*/ 123005 w 123005"/>
                  <a:gd name="connsiteY11" fmla="*/ 18726 h 143077"/>
                  <a:gd name="connsiteX12" fmla="*/ 65480 w 123005"/>
                  <a:gd name="connsiteY12" fmla="*/ 59972 h 143077"/>
                  <a:gd name="connsiteX13" fmla="*/ 62543 w 123005"/>
                  <a:gd name="connsiteY13" fmla="*/ 23377 h 143077"/>
                  <a:gd name="connsiteX14" fmla="*/ 60340 w 123005"/>
                  <a:gd name="connsiteY14" fmla="*/ 60829 h 143077"/>
                  <a:gd name="connsiteX15" fmla="*/ 367 w 123005"/>
                  <a:gd name="connsiteY15" fmla="*/ 0 h 143077"/>
                  <a:gd name="connsiteX16" fmla="*/ 50671 w 123005"/>
                  <a:gd name="connsiteY16" fmla="*/ 67683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5" h="143077">
                    <a:moveTo>
                      <a:pt x="50671" y="67683"/>
                    </a:moveTo>
                    <a:lnTo>
                      <a:pt x="22643" y="70498"/>
                    </a:lnTo>
                    <a:lnTo>
                      <a:pt x="49937" y="72824"/>
                    </a:lnTo>
                    <a:lnTo>
                      <a:pt x="0" y="124229"/>
                    </a:lnTo>
                    <a:lnTo>
                      <a:pt x="60707" y="81514"/>
                    </a:lnTo>
                    <a:lnTo>
                      <a:pt x="63399" y="116885"/>
                    </a:lnTo>
                    <a:lnTo>
                      <a:pt x="65358" y="84328"/>
                    </a:lnTo>
                    <a:lnTo>
                      <a:pt x="122638" y="143077"/>
                    </a:lnTo>
                    <a:lnTo>
                      <a:pt x="70621" y="73069"/>
                    </a:lnTo>
                    <a:lnTo>
                      <a:pt x="103177" y="69764"/>
                    </a:lnTo>
                    <a:lnTo>
                      <a:pt x="75639" y="67561"/>
                    </a:lnTo>
                    <a:lnTo>
                      <a:pt x="123005" y="18726"/>
                    </a:lnTo>
                    <a:lnTo>
                      <a:pt x="65480" y="59972"/>
                    </a:lnTo>
                    <a:lnTo>
                      <a:pt x="62543" y="23377"/>
                    </a:lnTo>
                    <a:lnTo>
                      <a:pt x="60340" y="60829"/>
                    </a:lnTo>
                    <a:lnTo>
                      <a:pt x="367" y="0"/>
                    </a:lnTo>
                    <a:lnTo>
                      <a:pt x="50671" y="67683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1" name="Vrije vorm: vorm 470">
                <a:extLst>
                  <a:ext uri="{FF2B5EF4-FFF2-40B4-BE49-F238E27FC236}">
                    <a16:creationId xmlns:a16="http://schemas.microsoft.com/office/drawing/2014/main" id="{D0AEB33B-D38D-C4EC-F93E-9D63F55A2CD4}"/>
                  </a:ext>
                </a:extLst>
              </p:cNvPr>
              <p:cNvSpPr/>
              <p:nvPr/>
            </p:nvSpPr>
            <p:spPr>
              <a:xfrm>
                <a:off x="4045759" y="4509672"/>
                <a:ext cx="229119" cy="197297"/>
              </a:xfrm>
              <a:custGeom>
                <a:avLst/>
                <a:gdLst>
                  <a:gd name="connsiteX0" fmla="*/ 229119 w 229119"/>
                  <a:gd name="connsiteY0" fmla="*/ 96201 h 197297"/>
                  <a:gd name="connsiteX1" fmla="*/ 123495 w 229119"/>
                  <a:gd name="connsiteY1" fmla="*/ 105625 h 197297"/>
                  <a:gd name="connsiteX2" fmla="*/ 116763 w 229119"/>
                  <a:gd name="connsiteY2" fmla="*/ 197297 h 197297"/>
                  <a:gd name="connsiteX3" fmla="*/ 106359 w 229119"/>
                  <a:gd name="connsiteY3" fmla="*/ 106115 h 197297"/>
                  <a:gd name="connsiteX4" fmla="*/ 0 w 229119"/>
                  <a:gd name="connsiteY4" fmla="*/ 101097 h 197297"/>
                  <a:gd name="connsiteX5" fmla="*/ 106359 w 229119"/>
                  <a:gd name="connsiteY5" fmla="*/ 91305 h 197297"/>
                  <a:gd name="connsiteX6" fmla="*/ 112357 w 229119"/>
                  <a:gd name="connsiteY6" fmla="*/ 0 h 197297"/>
                  <a:gd name="connsiteX7" fmla="*/ 122760 w 229119"/>
                  <a:gd name="connsiteY7" fmla="*/ 91305 h 197297"/>
                  <a:gd name="connsiteX8" fmla="*/ 229119 w 229119"/>
                  <a:gd name="connsiteY8" fmla="*/ 96201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19" y="96201"/>
                    </a:moveTo>
                    <a:lnTo>
                      <a:pt x="123495" y="105625"/>
                    </a:lnTo>
                    <a:lnTo>
                      <a:pt x="116763" y="197297"/>
                    </a:lnTo>
                    <a:lnTo>
                      <a:pt x="106359" y="106115"/>
                    </a:lnTo>
                    <a:lnTo>
                      <a:pt x="0" y="101097"/>
                    </a:lnTo>
                    <a:lnTo>
                      <a:pt x="106359" y="91305"/>
                    </a:lnTo>
                    <a:lnTo>
                      <a:pt x="112357" y="0"/>
                    </a:lnTo>
                    <a:lnTo>
                      <a:pt x="122760" y="91305"/>
                    </a:lnTo>
                    <a:lnTo>
                      <a:pt x="229119" y="96201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2" name="Vrije vorm: vorm 471">
                <a:extLst>
                  <a:ext uri="{FF2B5EF4-FFF2-40B4-BE49-F238E27FC236}">
                    <a16:creationId xmlns:a16="http://schemas.microsoft.com/office/drawing/2014/main" id="{CB617988-C804-ECDC-D768-4395D7622CA1}"/>
                  </a:ext>
                </a:extLst>
              </p:cNvPr>
              <p:cNvSpPr/>
              <p:nvPr/>
            </p:nvSpPr>
            <p:spPr>
              <a:xfrm>
                <a:off x="1506842" y="2465711"/>
                <a:ext cx="169147" cy="196318"/>
              </a:xfrm>
              <a:custGeom>
                <a:avLst/>
                <a:gdLst>
                  <a:gd name="connsiteX0" fmla="*/ 78087 w 169147"/>
                  <a:gd name="connsiteY0" fmla="*/ 196318 h 196318"/>
                  <a:gd name="connsiteX1" fmla="*/ 78087 w 169147"/>
                  <a:gd name="connsiteY1" fmla="*/ 104891 h 196318"/>
                  <a:gd name="connsiteX2" fmla="*/ 0 w 169147"/>
                  <a:gd name="connsiteY2" fmla="*/ 92651 h 196318"/>
                  <a:gd name="connsiteX3" fmla="*/ 78699 w 169147"/>
                  <a:gd name="connsiteY3" fmla="*/ 90816 h 196318"/>
                  <a:gd name="connsiteX4" fmla="*/ 91427 w 169147"/>
                  <a:gd name="connsiteY4" fmla="*/ 0 h 196318"/>
                  <a:gd name="connsiteX5" fmla="*/ 91427 w 169147"/>
                  <a:gd name="connsiteY5" fmla="*/ 91305 h 196318"/>
                  <a:gd name="connsiteX6" fmla="*/ 169147 w 169147"/>
                  <a:gd name="connsiteY6" fmla="*/ 103912 h 196318"/>
                  <a:gd name="connsiteX7" fmla="*/ 90448 w 169147"/>
                  <a:gd name="connsiteY7" fmla="*/ 105748 h 196318"/>
                  <a:gd name="connsiteX8" fmla="*/ 78087 w 169147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78087" y="196318"/>
                    </a:moveTo>
                    <a:lnTo>
                      <a:pt x="78087" y="104891"/>
                    </a:lnTo>
                    <a:lnTo>
                      <a:pt x="0" y="92651"/>
                    </a:lnTo>
                    <a:lnTo>
                      <a:pt x="78699" y="90816"/>
                    </a:lnTo>
                    <a:lnTo>
                      <a:pt x="91427" y="0"/>
                    </a:lnTo>
                    <a:lnTo>
                      <a:pt x="91427" y="91305"/>
                    </a:lnTo>
                    <a:lnTo>
                      <a:pt x="169147" y="103912"/>
                    </a:lnTo>
                    <a:lnTo>
                      <a:pt x="90448" y="105748"/>
                    </a:lnTo>
                    <a:lnTo>
                      <a:pt x="7808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3" name="Vrije vorm: vorm 472">
                <a:extLst>
                  <a:ext uri="{FF2B5EF4-FFF2-40B4-BE49-F238E27FC236}">
                    <a16:creationId xmlns:a16="http://schemas.microsoft.com/office/drawing/2014/main" id="{41F3E1CA-D343-B67E-21F7-14CEA199E1B9}"/>
                  </a:ext>
                </a:extLst>
              </p:cNvPr>
              <p:cNvSpPr/>
              <p:nvPr/>
            </p:nvSpPr>
            <p:spPr>
              <a:xfrm>
                <a:off x="6190694" y="2739136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4" name="Vrije vorm: vorm 473">
                <a:extLst>
                  <a:ext uri="{FF2B5EF4-FFF2-40B4-BE49-F238E27FC236}">
                    <a16:creationId xmlns:a16="http://schemas.microsoft.com/office/drawing/2014/main" id="{FDECB5DC-8F8C-7183-1B1C-5DA8B020F1E5}"/>
                  </a:ext>
                </a:extLst>
              </p:cNvPr>
              <p:cNvSpPr/>
              <p:nvPr/>
            </p:nvSpPr>
            <p:spPr>
              <a:xfrm>
                <a:off x="1234028" y="3508375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5" name="Vrije vorm: vorm 474">
                <a:extLst>
                  <a:ext uri="{FF2B5EF4-FFF2-40B4-BE49-F238E27FC236}">
                    <a16:creationId xmlns:a16="http://schemas.microsoft.com/office/drawing/2014/main" id="{4E2FF4C0-9253-9782-C3FE-B42495849BAE}"/>
                  </a:ext>
                </a:extLst>
              </p:cNvPr>
              <p:cNvSpPr/>
              <p:nvPr/>
            </p:nvSpPr>
            <p:spPr>
              <a:xfrm>
                <a:off x="2269594" y="3671892"/>
                <a:ext cx="62543" cy="62543"/>
              </a:xfrm>
              <a:custGeom>
                <a:avLst/>
                <a:gdLst>
                  <a:gd name="connsiteX0" fmla="*/ 29742 w 62543"/>
                  <a:gd name="connsiteY0" fmla="*/ 62421 h 62543"/>
                  <a:gd name="connsiteX1" fmla="*/ 123 w 62543"/>
                  <a:gd name="connsiteY1" fmla="*/ 29742 h 62543"/>
                  <a:gd name="connsiteX2" fmla="*/ 32802 w 62543"/>
                  <a:gd name="connsiteY2" fmla="*/ 123 h 62543"/>
                  <a:gd name="connsiteX3" fmla="*/ 62421 w 62543"/>
                  <a:gd name="connsiteY3" fmla="*/ 32802 h 62543"/>
                  <a:gd name="connsiteX4" fmla="*/ 29742 w 62543"/>
                  <a:gd name="connsiteY4" fmla="*/ 62421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29742" y="62421"/>
                    </a:moveTo>
                    <a:cubicBezTo>
                      <a:pt x="12607" y="62421"/>
                      <a:pt x="-1468" y="46877"/>
                      <a:pt x="123" y="29742"/>
                    </a:cubicBezTo>
                    <a:cubicBezTo>
                      <a:pt x="123" y="12607"/>
                      <a:pt x="15667" y="-1468"/>
                      <a:pt x="32802" y="123"/>
                    </a:cubicBezTo>
                    <a:cubicBezTo>
                      <a:pt x="49937" y="1714"/>
                      <a:pt x="64012" y="15667"/>
                      <a:pt x="62421" y="32802"/>
                    </a:cubicBezTo>
                    <a:cubicBezTo>
                      <a:pt x="60830" y="49937"/>
                      <a:pt x="46877" y="64012"/>
                      <a:pt x="29742" y="6242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6" name="Vrije vorm: vorm 475">
                <a:extLst>
                  <a:ext uri="{FF2B5EF4-FFF2-40B4-BE49-F238E27FC236}">
                    <a16:creationId xmlns:a16="http://schemas.microsoft.com/office/drawing/2014/main" id="{E325663E-8103-3755-8DA2-F77E514EAA3D}"/>
                  </a:ext>
                </a:extLst>
              </p:cNvPr>
              <p:cNvSpPr/>
              <p:nvPr/>
            </p:nvSpPr>
            <p:spPr>
              <a:xfrm>
                <a:off x="2671579" y="3159602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7" name="Vrije vorm: vorm 476">
                <a:extLst>
                  <a:ext uri="{FF2B5EF4-FFF2-40B4-BE49-F238E27FC236}">
                    <a16:creationId xmlns:a16="http://schemas.microsoft.com/office/drawing/2014/main" id="{A2DC76E6-B651-4673-E886-47E59669CD53}"/>
                  </a:ext>
                </a:extLst>
              </p:cNvPr>
              <p:cNvSpPr/>
              <p:nvPr/>
            </p:nvSpPr>
            <p:spPr>
              <a:xfrm>
                <a:off x="1676525" y="2697079"/>
                <a:ext cx="38582" cy="38584"/>
              </a:xfrm>
              <a:custGeom>
                <a:avLst/>
                <a:gdLst>
                  <a:gd name="connsiteX0" fmla="*/ 18312 w 38582"/>
                  <a:gd name="connsiteY0" fmla="*/ 38508 h 38584"/>
                  <a:gd name="connsiteX1" fmla="*/ 75 w 38582"/>
                  <a:gd name="connsiteY1" fmla="*/ 18313 h 38584"/>
                  <a:gd name="connsiteX2" fmla="*/ 20270 w 38582"/>
                  <a:gd name="connsiteY2" fmla="*/ 76 h 38584"/>
                  <a:gd name="connsiteX3" fmla="*/ 38507 w 38582"/>
                  <a:gd name="connsiteY3" fmla="*/ 20271 h 38584"/>
                  <a:gd name="connsiteX4" fmla="*/ 18312 w 38582"/>
                  <a:gd name="connsiteY4" fmla="*/ 38508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6"/>
                      <a:pt x="39486" y="9745"/>
                      <a:pt x="38507" y="20271"/>
                    </a:cubicBezTo>
                    <a:cubicBezTo>
                      <a:pt x="37528" y="30920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8" name="Vrije vorm: vorm 477">
                <a:extLst>
                  <a:ext uri="{FF2B5EF4-FFF2-40B4-BE49-F238E27FC236}">
                    <a16:creationId xmlns:a16="http://schemas.microsoft.com/office/drawing/2014/main" id="{FA2F056F-FA43-C440-2CB8-A579FD39B19B}"/>
                  </a:ext>
                </a:extLst>
              </p:cNvPr>
              <p:cNvSpPr/>
              <p:nvPr/>
            </p:nvSpPr>
            <p:spPr>
              <a:xfrm>
                <a:off x="1101891" y="4028591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9"/>
                      <a:pt x="75" y="18313"/>
                    </a:cubicBezTo>
                    <a:cubicBezTo>
                      <a:pt x="75" y="7665"/>
                      <a:pt x="9744" y="-903"/>
                      <a:pt x="20270" y="76"/>
                    </a:cubicBezTo>
                    <a:cubicBezTo>
                      <a:pt x="30796" y="1055"/>
                      <a:pt x="39486" y="9746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79" name="Vrije vorm: vorm 478">
                <a:extLst>
                  <a:ext uri="{FF2B5EF4-FFF2-40B4-BE49-F238E27FC236}">
                    <a16:creationId xmlns:a16="http://schemas.microsoft.com/office/drawing/2014/main" id="{93E5BE91-0F6B-A715-CFDB-E2C0347D3D0D}"/>
                  </a:ext>
                </a:extLst>
              </p:cNvPr>
              <p:cNvSpPr/>
              <p:nvPr/>
            </p:nvSpPr>
            <p:spPr>
              <a:xfrm>
                <a:off x="2651262" y="3016280"/>
                <a:ext cx="38582" cy="38583"/>
              </a:xfrm>
              <a:custGeom>
                <a:avLst/>
                <a:gdLst>
                  <a:gd name="connsiteX0" fmla="*/ 18312 w 38582"/>
                  <a:gd name="connsiteY0" fmla="*/ 38508 h 38583"/>
                  <a:gd name="connsiteX1" fmla="*/ 75 w 38582"/>
                  <a:gd name="connsiteY1" fmla="*/ 18313 h 38583"/>
                  <a:gd name="connsiteX2" fmla="*/ 20270 w 38582"/>
                  <a:gd name="connsiteY2" fmla="*/ 76 h 38583"/>
                  <a:gd name="connsiteX3" fmla="*/ 38507 w 38582"/>
                  <a:gd name="connsiteY3" fmla="*/ 20271 h 38583"/>
                  <a:gd name="connsiteX4" fmla="*/ 18312 w 38582"/>
                  <a:gd name="connsiteY4" fmla="*/ 38508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18312" y="38508"/>
                    </a:moveTo>
                    <a:cubicBezTo>
                      <a:pt x="7786" y="38508"/>
                      <a:pt x="-904" y="28838"/>
                      <a:pt x="75" y="18313"/>
                    </a:cubicBezTo>
                    <a:cubicBezTo>
                      <a:pt x="75" y="7665"/>
                      <a:pt x="9745" y="-903"/>
                      <a:pt x="20270" y="76"/>
                    </a:cubicBezTo>
                    <a:cubicBezTo>
                      <a:pt x="30796" y="1055"/>
                      <a:pt x="39486" y="9745"/>
                      <a:pt x="38507" y="20271"/>
                    </a:cubicBezTo>
                    <a:cubicBezTo>
                      <a:pt x="37528" y="30919"/>
                      <a:pt x="28838" y="39487"/>
                      <a:pt x="18312" y="3850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0" name="Vrije vorm: vorm 479">
                <a:extLst>
                  <a:ext uri="{FF2B5EF4-FFF2-40B4-BE49-F238E27FC236}">
                    <a16:creationId xmlns:a16="http://schemas.microsoft.com/office/drawing/2014/main" id="{F8B8F048-2B13-4715-5901-9F02F6EB4A2F}"/>
                  </a:ext>
                </a:extLst>
              </p:cNvPr>
              <p:cNvSpPr/>
              <p:nvPr/>
            </p:nvSpPr>
            <p:spPr>
              <a:xfrm>
                <a:off x="3066569" y="264778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60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1" name="Vrije vorm: vorm 480">
                <a:extLst>
                  <a:ext uri="{FF2B5EF4-FFF2-40B4-BE49-F238E27FC236}">
                    <a16:creationId xmlns:a16="http://schemas.microsoft.com/office/drawing/2014/main" id="{146FAF92-3F4D-C224-F636-085F04C4DA9F}"/>
                  </a:ext>
                </a:extLst>
              </p:cNvPr>
              <p:cNvSpPr/>
              <p:nvPr/>
            </p:nvSpPr>
            <p:spPr>
              <a:xfrm>
                <a:off x="2925450" y="2506665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2" name="Vrije vorm: vorm 481">
                <a:extLst>
                  <a:ext uri="{FF2B5EF4-FFF2-40B4-BE49-F238E27FC236}">
                    <a16:creationId xmlns:a16="http://schemas.microsoft.com/office/drawing/2014/main" id="{E58E9B91-CA38-CF42-2FB4-33929700E1F0}"/>
                  </a:ext>
                </a:extLst>
              </p:cNvPr>
              <p:cNvSpPr/>
              <p:nvPr/>
            </p:nvSpPr>
            <p:spPr>
              <a:xfrm>
                <a:off x="3437542" y="1994451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8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5" y="18039"/>
                      <a:pt x="48" y="11430"/>
                    </a:cubicBezTo>
                    <a:cubicBezTo>
                      <a:pt x="48" y="4821"/>
                      <a:pt x="6045" y="-565"/>
                      <a:pt x="12654" y="47"/>
                    </a:cubicBezTo>
                    <a:cubicBezTo>
                      <a:pt x="19263" y="659"/>
                      <a:pt x="24648" y="6045"/>
                      <a:pt x="24036" y="12654"/>
                    </a:cubicBezTo>
                    <a:cubicBezTo>
                      <a:pt x="23424" y="19263"/>
                      <a:pt x="18039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3" name="Vrije vorm: vorm 482">
                <a:extLst>
                  <a:ext uri="{FF2B5EF4-FFF2-40B4-BE49-F238E27FC236}">
                    <a16:creationId xmlns:a16="http://schemas.microsoft.com/office/drawing/2014/main" id="{51ED8082-9C4D-E2B7-359C-B815C5C52435}"/>
                  </a:ext>
                </a:extLst>
              </p:cNvPr>
              <p:cNvSpPr/>
              <p:nvPr/>
            </p:nvSpPr>
            <p:spPr>
              <a:xfrm>
                <a:off x="4608474" y="3165383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8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5"/>
                      <a:pt x="12654" y="48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84" name="Vrije vorm: vorm 483">
                <a:extLst>
                  <a:ext uri="{FF2B5EF4-FFF2-40B4-BE49-F238E27FC236}">
                    <a16:creationId xmlns:a16="http://schemas.microsoft.com/office/drawing/2014/main" id="{31AE8CA5-5AAB-8C6A-5710-2A013EB2B7E4}"/>
                  </a:ext>
                </a:extLst>
              </p:cNvPr>
              <p:cNvSpPr/>
              <p:nvPr/>
            </p:nvSpPr>
            <p:spPr>
              <a:xfrm>
                <a:off x="5051414" y="2722444"/>
                <a:ext cx="24083" cy="24083"/>
              </a:xfrm>
              <a:custGeom>
                <a:avLst/>
                <a:gdLst>
                  <a:gd name="connsiteX0" fmla="*/ 11430 w 24083"/>
                  <a:gd name="connsiteY0" fmla="*/ 24036 h 24083"/>
                  <a:gd name="connsiteX1" fmla="*/ 47 w 24083"/>
                  <a:gd name="connsiteY1" fmla="*/ 11430 h 24083"/>
                  <a:gd name="connsiteX2" fmla="*/ 12654 w 24083"/>
                  <a:gd name="connsiteY2" fmla="*/ 47 h 24083"/>
                  <a:gd name="connsiteX3" fmla="*/ 24036 w 24083"/>
                  <a:gd name="connsiteY3" fmla="*/ 12654 h 24083"/>
                  <a:gd name="connsiteX4" fmla="*/ 11430 w 24083"/>
                  <a:gd name="connsiteY4" fmla="*/ 24036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1430" y="24036"/>
                    </a:moveTo>
                    <a:cubicBezTo>
                      <a:pt x="4821" y="24036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654" y="47"/>
                    </a:cubicBezTo>
                    <a:cubicBezTo>
                      <a:pt x="19263" y="659"/>
                      <a:pt x="24649" y="6045"/>
                      <a:pt x="24036" y="12654"/>
                    </a:cubicBezTo>
                    <a:cubicBezTo>
                      <a:pt x="23425" y="19263"/>
                      <a:pt x="18039" y="24649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77" name="!!sterren1">
              <a:extLst>
                <a:ext uri="{FF2B5EF4-FFF2-40B4-BE49-F238E27FC236}">
                  <a16:creationId xmlns:a16="http://schemas.microsoft.com/office/drawing/2014/main" id="{EB047994-D302-5960-D725-3FB1261D4C2F}"/>
                </a:ext>
              </a:extLst>
            </p:cNvPr>
            <p:cNvGrpSpPr/>
            <p:nvPr/>
          </p:nvGrpSpPr>
          <p:grpSpPr>
            <a:xfrm>
              <a:off x="154585" y="2259540"/>
              <a:ext cx="9579628" cy="3872999"/>
              <a:chOff x="154585" y="2259540"/>
              <a:chExt cx="9579628" cy="3872999"/>
            </a:xfrm>
            <a:grpFill/>
          </p:grpSpPr>
          <p:sp>
            <p:nvSpPr>
              <p:cNvPr id="378" name="Vrije vorm: vorm 377">
                <a:extLst>
                  <a:ext uri="{FF2B5EF4-FFF2-40B4-BE49-F238E27FC236}">
                    <a16:creationId xmlns:a16="http://schemas.microsoft.com/office/drawing/2014/main" id="{4BA22CD7-187E-D520-A1FA-5A7A573018A2}"/>
                  </a:ext>
                </a:extLst>
              </p:cNvPr>
              <p:cNvSpPr/>
              <p:nvPr/>
            </p:nvSpPr>
            <p:spPr>
              <a:xfrm>
                <a:off x="5628461" y="2794141"/>
                <a:ext cx="12069" cy="12996"/>
              </a:xfrm>
              <a:custGeom>
                <a:avLst/>
                <a:gdLst>
                  <a:gd name="connsiteX0" fmla="*/ 2776 w 12069"/>
                  <a:gd name="connsiteY0" fmla="*/ 929 h 12996"/>
                  <a:gd name="connsiteX1" fmla="*/ 11099 w 12069"/>
                  <a:gd name="connsiteY1" fmla="*/ 3744 h 12996"/>
                  <a:gd name="connsiteX2" fmla="*/ 9263 w 12069"/>
                  <a:gd name="connsiteY2" fmla="*/ 12067 h 12996"/>
                  <a:gd name="connsiteX3" fmla="*/ 940 w 12069"/>
                  <a:gd name="connsiteY3" fmla="*/ 9252 h 12996"/>
                  <a:gd name="connsiteX4" fmla="*/ 2776 w 12069"/>
                  <a:gd name="connsiteY4" fmla="*/ 929 h 12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9" h="12996">
                    <a:moveTo>
                      <a:pt x="2776" y="929"/>
                    </a:moveTo>
                    <a:cubicBezTo>
                      <a:pt x="5591" y="-907"/>
                      <a:pt x="9263" y="-50"/>
                      <a:pt x="11099" y="3744"/>
                    </a:cubicBezTo>
                    <a:cubicBezTo>
                      <a:pt x="12935" y="6559"/>
                      <a:pt x="12078" y="10231"/>
                      <a:pt x="9263" y="12067"/>
                    </a:cubicBezTo>
                    <a:cubicBezTo>
                      <a:pt x="6448" y="13903"/>
                      <a:pt x="2776" y="13046"/>
                      <a:pt x="940" y="9252"/>
                    </a:cubicBezTo>
                    <a:cubicBezTo>
                      <a:pt x="-895" y="6437"/>
                      <a:pt x="84" y="2765"/>
                      <a:pt x="2776" y="9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9" name="Vrije vorm: vorm 378">
                <a:extLst>
                  <a:ext uri="{FF2B5EF4-FFF2-40B4-BE49-F238E27FC236}">
                    <a16:creationId xmlns:a16="http://schemas.microsoft.com/office/drawing/2014/main" id="{E492A8F8-E00B-B6F8-3AEB-D9F72A7985A6}"/>
                  </a:ext>
                </a:extLst>
              </p:cNvPr>
              <p:cNvSpPr/>
              <p:nvPr/>
            </p:nvSpPr>
            <p:spPr>
              <a:xfrm>
                <a:off x="5280611" y="4064162"/>
                <a:ext cx="40849" cy="40850"/>
              </a:xfrm>
              <a:custGeom>
                <a:avLst/>
                <a:gdLst>
                  <a:gd name="connsiteX0" fmla="*/ 21022 w 40849"/>
                  <a:gd name="connsiteY0" fmla="*/ 123 h 40850"/>
                  <a:gd name="connsiteX1" fmla="*/ 40850 w 40849"/>
                  <a:gd name="connsiteY1" fmla="*/ 22031 h 40850"/>
                  <a:gd name="connsiteX2" fmla="*/ 18819 w 40849"/>
                  <a:gd name="connsiteY2" fmla="*/ 40757 h 40850"/>
                  <a:gd name="connsiteX3" fmla="*/ 93 w 40849"/>
                  <a:gd name="connsiteY3" fmla="*/ 19828 h 40850"/>
                  <a:gd name="connsiteX4" fmla="*/ 21022 w 40849"/>
                  <a:gd name="connsiteY4" fmla="*/ 0 h 40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9" h="40850">
                    <a:moveTo>
                      <a:pt x="21022" y="123"/>
                    </a:moveTo>
                    <a:cubicBezTo>
                      <a:pt x="33139" y="1224"/>
                      <a:pt x="40850" y="10036"/>
                      <a:pt x="40850" y="22031"/>
                    </a:cubicBezTo>
                    <a:cubicBezTo>
                      <a:pt x="39748" y="33046"/>
                      <a:pt x="30936" y="41859"/>
                      <a:pt x="18819" y="40757"/>
                    </a:cubicBezTo>
                    <a:cubicBezTo>
                      <a:pt x="7804" y="40757"/>
                      <a:pt x="-1008" y="30843"/>
                      <a:pt x="93" y="19828"/>
                    </a:cubicBezTo>
                    <a:cubicBezTo>
                      <a:pt x="93" y="7711"/>
                      <a:pt x="10007" y="0"/>
                      <a:pt x="21022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0" name="Vrije vorm: vorm 379">
                <a:extLst>
                  <a:ext uri="{FF2B5EF4-FFF2-40B4-BE49-F238E27FC236}">
                    <a16:creationId xmlns:a16="http://schemas.microsoft.com/office/drawing/2014/main" id="{09FB7EB6-02FC-A804-6546-314F29EB19F3}"/>
                  </a:ext>
                </a:extLst>
              </p:cNvPr>
              <p:cNvSpPr/>
              <p:nvPr/>
            </p:nvSpPr>
            <p:spPr>
              <a:xfrm>
                <a:off x="8828168" y="2923093"/>
                <a:ext cx="38739" cy="39748"/>
              </a:xfrm>
              <a:custGeom>
                <a:avLst/>
                <a:gdLst>
                  <a:gd name="connsiteX0" fmla="*/ 19921 w 38739"/>
                  <a:gd name="connsiteY0" fmla="*/ 0 h 39748"/>
                  <a:gd name="connsiteX1" fmla="*/ 38647 w 38739"/>
                  <a:gd name="connsiteY1" fmla="*/ 20929 h 39748"/>
                  <a:gd name="connsiteX2" fmla="*/ 17718 w 38739"/>
                  <a:gd name="connsiteY2" fmla="*/ 39656 h 39748"/>
                  <a:gd name="connsiteX3" fmla="*/ 93 w 38739"/>
                  <a:gd name="connsiteY3" fmla="*/ 18726 h 39748"/>
                  <a:gd name="connsiteX4" fmla="*/ 19921 w 38739"/>
                  <a:gd name="connsiteY4" fmla="*/ 0 h 3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39" h="39748">
                    <a:moveTo>
                      <a:pt x="19921" y="0"/>
                    </a:moveTo>
                    <a:cubicBezTo>
                      <a:pt x="30936" y="1102"/>
                      <a:pt x="39749" y="9914"/>
                      <a:pt x="38647" y="20929"/>
                    </a:cubicBezTo>
                    <a:cubicBezTo>
                      <a:pt x="38647" y="31945"/>
                      <a:pt x="28733" y="40757"/>
                      <a:pt x="17718" y="39656"/>
                    </a:cubicBezTo>
                    <a:cubicBezTo>
                      <a:pt x="7804" y="39656"/>
                      <a:pt x="-1008" y="29742"/>
                      <a:pt x="93" y="18726"/>
                    </a:cubicBezTo>
                    <a:cubicBezTo>
                      <a:pt x="93" y="8812"/>
                      <a:pt x="10007" y="0"/>
                      <a:pt x="19921" y="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1" name="Vrije vorm: vorm 380">
                <a:extLst>
                  <a:ext uri="{FF2B5EF4-FFF2-40B4-BE49-F238E27FC236}">
                    <a16:creationId xmlns:a16="http://schemas.microsoft.com/office/drawing/2014/main" id="{230974BD-B8D1-64E7-33FF-98E50A341AFB}"/>
                  </a:ext>
                </a:extLst>
              </p:cNvPr>
              <p:cNvSpPr/>
              <p:nvPr/>
            </p:nvSpPr>
            <p:spPr>
              <a:xfrm>
                <a:off x="4944123" y="4210863"/>
                <a:ext cx="19827" cy="19997"/>
              </a:xfrm>
              <a:custGeom>
                <a:avLst/>
                <a:gdLst>
                  <a:gd name="connsiteX0" fmla="*/ 9914 w 19827"/>
                  <a:gd name="connsiteY0" fmla="*/ 170 h 19997"/>
                  <a:gd name="connsiteX1" fmla="*/ 19828 w 19827"/>
                  <a:gd name="connsiteY1" fmla="*/ 10084 h 19997"/>
                  <a:gd name="connsiteX2" fmla="*/ 8812 w 19827"/>
                  <a:gd name="connsiteY2" fmla="*/ 19998 h 19997"/>
                  <a:gd name="connsiteX3" fmla="*/ 0 w 19827"/>
                  <a:gd name="connsiteY3" fmla="*/ 8982 h 19997"/>
                  <a:gd name="connsiteX4" fmla="*/ 9914 w 19827"/>
                  <a:gd name="connsiteY4" fmla="*/ 170 h 1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27" h="19997">
                    <a:moveTo>
                      <a:pt x="9914" y="170"/>
                    </a:moveTo>
                    <a:cubicBezTo>
                      <a:pt x="15421" y="170"/>
                      <a:pt x="19828" y="4576"/>
                      <a:pt x="19828" y="10084"/>
                    </a:cubicBezTo>
                    <a:cubicBezTo>
                      <a:pt x="19828" y="15592"/>
                      <a:pt x="14320" y="19998"/>
                      <a:pt x="8812" y="19998"/>
                    </a:cubicBezTo>
                    <a:cubicBezTo>
                      <a:pt x="4406" y="18896"/>
                      <a:pt x="0" y="14490"/>
                      <a:pt x="0" y="8982"/>
                    </a:cubicBezTo>
                    <a:cubicBezTo>
                      <a:pt x="0" y="3474"/>
                      <a:pt x="4406" y="-932"/>
                      <a:pt x="9914" y="17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2" name="Vrije vorm: vorm 381">
                <a:extLst>
                  <a:ext uri="{FF2B5EF4-FFF2-40B4-BE49-F238E27FC236}">
                    <a16:creationId xmlns:a16="http://schemas.microsoft.com/office/drawing/2014/main" id="{A202437F-7259-A6A4-89B9-42400423B526}"/>
                  </a:ext>
                </a:extLst>
              </p:cNvPr>
              <p:cNvSpPr/>
              <p:nvPr/>
            </p:nvSpPr>
            <p:spPr>
              <a:xfrm>
                <a:off x="7558245" y="3781350"/>
                <a:ext cx="44212" cy="44228"/>
              </a:xfrm>
              <a:custGeom>
                <a:avLst/>
                <a:gdLst>
                  <a:gd name="connsiteX0" fmla="*/ 23200 w 44212"/>
                  <a:gd name="connsiteY0" fmla="*/ 84 h 44228"/>
                  <a:gd name="connsiteX1" fmla="*/ 44129 w 44212"/>
                  <a:gd name="connsiteY1" fmla="*/ 23216 h 44228"/>
                  <a:gd name="connsiteX2" fmla="*/ 20997 w 44212"/>
                  <a:gd name="connsiteY2" fmla="*/ 44145 h 44228"/>
                  <a:gd name="connsiteX3" fmla="*/ 68 w 44212"/>
                  <a:gd name="connsiteY3" fmla="*/ 21013 h 44228"/>
                  <a:gd name="connsiteX4" fmla="*/ 23200 w 44212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12" h="44228">
                    <a:moveTo>
                      <a:pt x="23200" y="84"/>
                    </a:moveTo>
                    <a:cubicBezTo>
                      <a:pt x="35317" y="84"/>
                      <a:pt x="45231" y="11099"/>
                      <a:pt x="44129" y="23216"/>
                    </a:cubicBezTo>
                    <a:cubicBezTo>
                      <a:pt x="44129" y="35333"/>
                      <a:pt x="33114" y="45247"/>
                      <a:pt x="20997" y="44145"/>
                    </a:cubicBezTo>
                    <a:cubicBezTo>
                      <a:pt x="8880" y="43044"/>
                      <a:pt x="-912" y="33130"/>
                      <a:pt x="68" y="21013"/>
                    </a:cubicBezTo>
                    <a:cubicBezTo>
                      <a:pt x="1169" y="8896"/>
                      <a:pt x="11083" y="-1018"/>
                      <a:pt x="23200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3" name="Vrije vorm: vorm 382">
                <a:extLst>
                  <a:ext uri="{FF2B5EF4-FFF2-40B4-BE49-F238E27FC236}">
                    <a16:creationId xmlns:a16="http://schemas.microsoft.com/office/drawing/2014/main" id="{9D8C1044-5EFA-A782-BE82-68CE08AE1B0C}"/>
                  </a:ext>
                </a:extLst>
              </p:cNvPr>
              <p:cNvSpPr/>
              <p:nvPr/>
            </p:nvSpPr>
            <p:spPr>
              <a:xfrm>
                <a:off x="5675230" y="2796471"/>
                <a:ext cx="3250" cy="3005"/>
              </a:xfrm>
              <a:custGeom>
                <a:avLst/>
                <a:gdLst>
                  <a:gd name="connsiteX0" fmla="*/ 435 w 3250"/>
                  <a:gd name="connsiteY0" fmla="*/ 435 h 3005"/>
                  <a:gd name="connsiteX1" fmla="*/ 3250 w 3250"/>
                  <a:gd name="connsiteY1" fmla="*/ 435 h 3005"/>
                  <a:gd name="connsiteX2" fmla="*/ 2271 w 3250"/>
                  <a:gd name="connsiteY2" fmla="*/ 2271 h 3005"/>
                  <a:gd name="connsiteX3" fmla="*/ 435 w 3250"/>
                  <a:gd name="connsiteY3" fmla="*/ 2271 h 3005"/>
                  <a:gd name="connsiteX4" fmla="*/ 435 w 3250"/>
                  <a:gd name="connsiteY4" fmla="*/ 435 h 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3005">
                    <a:moveTo>
                      <a:pt x="435" y="435"/>
                    </a:moveTo>
                    <a:cubicBezTo>
                      <a:pt x="1414" y="-544"/>
                      <a:pt x="2271" y="435"/>
                      <a:pt x="3250" y="435"/>
                    </a:cubicBezTo>
                    <a:cubicBezTo>
                      <a:pt x="3250" y="1414"/>
                      <a:pt x="3250" y="2271"/>
                      <a:pt x="2271" y="2271"/>
                    </a:cubicBezTo>
                    <a:cubicBezTo>
                      <a:pt x="1292" y="3250"/>
                      <a:pt x="435" y="3250"/>
                      <a:pt x="435" y="2271"/>
                    </a:cubicBezTo>
                    <a:cubicBezTo>
                      <a:pt x="-544" y="1292"/>
                      <a:pt x="435" y="435"/>
                      <a:pt x="435" y="43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4" name="Vrije vorm: vorm 383">
                <a:extLst>
                  <a:ext uri="{FF2B5EF4-FFF2-40B4-BE49-F238E27FC236}">
                    <a16:creationId xmlns:a16="http://schemas.microsoft.com/office/drawing/2014/main" id="{DFF4727D-06A7-2520-4ECC-7F14D43F49BB}"/>
                  </a:ext>
                </a:extLst>
              </p:cNvPr>
              <p:cNvSpPr/>
              <p:nvPr/>
            </p:nvSpPr>
            <p:spPr>
              <a:xfrm>
                <a:off x="8324982" y="3074248"/>
                <a:ext cx="228996" cy="197175"/>
              </a:xfrm>
              <a:custGeom>
                <a:avLst/>
                <a:gdLst>
                  <a:gd name="connsiteX0" fmla="*/ 0 w 228996"/>
                  <a:gd name="connsiteY0" fmla="*/ 101097 h 197175"/>
                  <a:gd name="connsiteX1" fmla="*/ 105625 w 228996"/>
                  <a:gd name="connsiteY1" fmla="*/ 91673 h 197175"/>
                  <a:gd name="connsiteX2" fmla="*/ 112234 w 228996"/>
                  <a:gd name="connsiteY2" fmla="*/ 0 h 197175"/>
                  <a:gd name="connsiteX3" fmla="*/ 122760 w 228996"/>
                  <a:gd name="connsiteY3" fmla="*/ 91183 h 197175"/>
                  <a:gd name="connsiteX4" fmla="*/ 228997 w 228996"/>
                  <a:gd name="connsiteY4" fmla="*/ 96078 h 197175"/>
                  <a:gd name="connsiteX5" fmla="*/ 122760 w 228996"/>
                  <a:gd name="connsiteY5" fmla="*/ 105870 h 197175"/>
                  <a:gd name="connsiteX6" fmla="*/ 116763 w 228996"/>
                  <a:gd name="connsiteY6" fmla="*/ 197175 h 197175"/>
                  <a:gd name="connsiteX7" fmla="*/ 106237 w 228996"/>
                  <a:gd name="connsiteY7" fmla="*/ 105992 h 197175"/>
                  <a:gd name="connsiteX8" fmla="*/ 0 w 228996"/>
                  <a:gd name="connsiteY8" fmla="*/ 101097 h 19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6" h="197175">
                    <a:moveTo>
                      <a:pt x="0" y="101097"/>
                    </a:moveTo>
                    <a:lnTo>
                      <a:pt x="105625" y="91673"/>
                    </a:lnTo>
                    <a:lnTo>
                      <a:pt x="112234" y="0"/>
                    </a:lnTo>
                    <a:lnTo>
                      <a:pt x="122760" y="91183"/>
                    </a:lnTo>
                    <a:lnTo>
                      <a:pt x="228997" y="96078"/>
                    </a:lnTo>
                    <a:lnTo>
                      <a:pt x="122760" y="105870"/>
                    </a:lnTo>
                    <a:lnTo>
                      <a:pt x="116763" y="197175"/>
                    </a:lnTo>
                    <a:lnTo>
                      <a:pt x="106237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5" name="Vrije vorm: vorm 384">
                <a:extLst>
                  <a:ext uri="{FF2B5EF4-FFF2-40B4-BE49-F238E27FC236}">
                    <a16:creationId xmlns:a16="http://schemas.microsoft.com/office/drawing/2014/main" id="{E54C9D3D-CB81-C9A7-15A3-2212CFF1CF9D}"/>
                  </a:ext>
                </a:extLst>
              </p:cNvPr>
              <p:cNvSpPr/>
              <p:nvPr/>
            </p:nvSpPr>
            <p:spPr>
              <a:xfrm>
                <a:off x="7393327" y="2467302"/>
                <a:ext cx="156906" cy="182487"/>
              </a:xfrm>
              <a:custGeom>
                <a:avLst/>
                <a:gdLst>
                  <a:gd name="connsiteX0" fmla="*/ 489 w 156906"/>
                  <a:gd name="connsiteY0" fmla="*/ 0 h 182487"/>
                  <a:gd name="connsiteX1" fmla="*/ 78208 w 156906"/>
                  <a:gd name="connsiteY1" fmla="*/ 79433 h 182487"/>
                  <a:gd name="connsiteX2" fmla="*/ 156907 w 156906"/>
                  <a:gd name="connsiteY2" fmla="*/ 23989 h 182487"/>
                  <a:gd name="connsiteX3" fmla="*/ 89958 w 156906"/>
                  <a:gd name="connsiteY3" fmla="*/ 93019 h 182487"/>
                  <a:gd name="connsiteX4" fmla="*/ 156540 w 156906"/>
                  <a:gd name="connsiteY4" fmla="*/ 182488 h 182487"/>
                  <a:gd name="connsiteX5" fmla="*/ 77964 w 156906"/>
                  <a:gd name="connsiteY5" fmla="*/ 102810 h 182487"/>
                  <a:gd name="connsiteX6" fmla="*/ 0 w 156906"/>
                  <a:gd name="connsiteY6" fmla="*/ 158499 h 182487"/>
                  <a:gd name="connsiteX7" fmla="*/ 66949 w 156906"/>
                  <a:gd name="connsiteY7" fmla="*/ 89469 h 182487"/>
                  <a:gd name="connsiteX8" fmla="*/ 489 w 156906"/>
                  <a:gd name="connsiteY8" fmla="*/ 0 h 182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906" h="182487">
                    <a:moveTo>
                      <a:pt x="489" y="0"/>
                    </a:moveTo>
                    <a:lnTo>
                      <a:pt x="78208" y="79433"/>
                    </a:lnTo>
                    <a:lnTo>
                      <a:pt x="156907" y="23989"/>
                    </a:lnTo>
                    <a:lnTo>
                      <a:pt x="89958" y="93019"/>
                    </a:lnTo>
                    <a:lnTo>
                      <a:pt x="156540" y="182488"/>
                    </a:lnTo>
                    <a:lnTo>
                      <a:pt x="77964" y="102810"/>
                    </a:lnTo>
                    <a:lnTo>
                      <a:pt x="0" y="158499"/>
                    </a:lnTo>
                    <a:lnTo>
                      <a:pt x="66949" y="89469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6" name="Vrije vorm: vorm 385">
                <a:extLst>
                  <a:ext uri="{FF2B5EF4-FFF2-40B4-BE49-F238E27FC236}">
                    <a16:creationId xmlns:a16="http://schemas.microsoft.com/office/drawing/2014/main" id="{CB37B059-4FAD-3412-54C2-79F5359D2F40}"/>
                  </a:ext>
                </a:extLst>
              </p:cNvPr>
              <p:cNvSpPr/>
              <p:nvPr/>
            </p:nvSpPr>
            <p:spPr>
              <a:xfrm>
                <a:off x="6437193" y="3652922"/>
                <a:ext cx="152256" cy="152379"/>
              </a:xfrm>
              <a:custGeom>
                <a:avLst/>
                <a:gdLst>
                  <a:gd name="connsiteX0" fmla="*/ 152257 w 152256"/>
                  <a:gd name="connsiteY0" fmla="*/ 0 h 152379"/>
                  <a:gd name="connsiteX1" fmla="*/ 86288 w 152256"/>
                  <a:gd name="connsiteY1" fmla="*/ 75027 h 152379"/>
                  <a:gd name="connsiteX2" fmla="*/ 141364 w 152256"/>
                  <a:gd name="connsiteY2" fmla="*/ 141364 h 152379"/>
                  <a:gd name="connsiteX3" fmla="*/ 75027 w 152256"/>
                  <a:gd name="connsiteY3" fmla="*/ 86409 h 152379"/>
                  <a:gd name="connsiteX4" fmla="*/ 0 w 152256"/>
                  <a:gd name="connsiteY4" fmla="*/ 152379 h 152379"/>
                  <a:gd name="connsiteX5" fmla="*/ 65603 w 152256"/>
                  <a:gd name="connsiteY5" fmla="*/ 76985 h 152379"/>
                  <a:gd name="connsiteX6" fmla="*/ 10526 w 152256"/>
                  <a:gd name="connsiteY6" fmla="*/ 10526 h 152379"/>
                  <a:gd name="connsiteX7" fmla="*/ 76863 w 152256"/>
                  <a:gd name="connsiteY7" fmla="*/ 65603 h 152379"/>
                  <a:gd name="connsiteX8" fmla="*/ 152257 w 152256"/>
                  <a:gd name="connsiteY8" fmla="*/ 0 h 15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256" h="152379">
                    <a:moveTo>
                      <a:pt x="152257" y="0"/>
                    </a:moveTo>
                    <a:lnTo>
                      <a:pt x="86288" y="75027"/>
                    </a:lnTo>
                    <a:lnTo>
                      <a:pt x="141364" y="141364"/>
                    </a:lnTo>
                    <a:lnTo>
                      <a:pt x="75027" y="86409"/>
                    </a:lnTo>
                    <a:lnTo>
                      <a:pt x="0" y="152379"/>
                    </a:lnTo>
                    <a:lnTo>
                      <a:pt x="65603" y="76985"/>
                    </a:lnTo>
                    <a:lnTo>
                      <a:pt x="10526" y="10526"/>
                    </a:lnTo>
                    <a:lnTo>
                      <a:pt x="76863" y="65603"/>
                    </a:lnTo>
                    <a:lnTo>
                      <a:pt x="152257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7" name="Vrije vorm: vorm 386">
                <a:extLst>
                  <a:ext uri="{FF2B5EF4-FFF2-40B4-BE49-F238E27FC236}">
                    <a16:creationId xmlns:a16="http://schemas.microsoft.com/office/drawing/2014/main" id="{6411BE96-9164-9AEB-EDDF-F91675D052D8}"/>
                  </a:ext>
                </a:extLst>
              </p:cNvPr>
              <p:cNvSpPr/>
              <p:nvPr/>
            </p:nvSpPr>
            <p:spPr>
              <a:xfrm>
                <a:off x="7038205" y="22595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3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39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8" name="Vrije vorm: vorm 387">
                <a:extLst>
                  <a:ext uri="{FF2B5EF4-FFF2-40B4-BE49-F238E27FC236}">
                    <a16:creationId xmlns:a16="http://schemas.microsoft.com/office/drawing/2014/main" id="{4FC0941B-0477-7CE4-C5E4-2DDF55481512}"/>
                  </a:ext>
                </a:extLst>
              </p:cNvPr>
              <p:cNvSpPr/>
              <p:nvPr/>
            </p:nvSpPr>
            <p:spPr>
              <a:xfrm>
                <a:off x="154585" y="588726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89" name="Vrije vorm: vorm 388">
                <a:extLst>
                  <a:ext uri="{FF2B5EF4-FFF2-40B4-BE49-F238E27FC236}">
                    <a16:creationId xmlns:a16="http://schemas.microsoft.com/office/drawing/2014/main" id="{635558D9-9926-BF14-C8F2-5D6ECF9D1D98}"/>
                  </a:ext>
                </a:extLst>
              </p:cNvPr>
              <p:cNvSpPr/>
              <p:nvPr/>
            </p:nvSpPr>
            <p:spPr>
              <a:xfrm>
                <a:off x="257150" y="5752266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2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2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0" name="Vrije vorm: vorm 389">
                <a:extLst>
                  <a:ext uri="{FF2B5EF4-FFF2-40B4-BE49-F238E27FC236}">
                    <a16:creationId xmlns:a16="http://schemas.microsoft.com/office/drawing/2014/main" id="{58831D31-660B-652D-0422-6B825A37AF1D}"/>
                  </a:ext>
                </a:extLst>
              </p:cNvPr>
              <p:cNvSpPr/>
              <p:nvPr/>
            </p:nvSpPr>
            <p:spPr>
              <a:xfrm>
                <a:off x="228755" y="5147155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1" name="Vrije vorm: vorm 390">
                <a:extLst>
                  <a:ext uri="{FF2B5EF4-FFF2-40B4-BE49-F238E27FC236}">
                    <a16:creationId xmlns:a16="http://schemas.microsoft.com/office/drawing/2014/main" id="{06797AAD-1C72-1A49-A394-EF82D2BFA764}"/>
                  </a:ext>
                </a:extLst>
              </p:cNvPr>
              <p:cNvSpPr/>
              <p:nvPr/>
            </p:nvSpPr>
            <p:spPr>
              <a:xfrm>
                <a:off x="761041" y="6095333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5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2"/>
                      <a:pt x="17685" y="37145"/>
                    </a:cubicBezTo>
                    <a:cubicBezTo>
                      <a:pt x="7527" y="36166"/>
                      <a:pt x="-796" y="27843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2" name="Vrije vorm: vorm 391">
                <a:extLst>
                  <a:ext uri="{FF2B5EF4-FFF2-40B4-BE49-F238E27FC236}">
                    <a16:creationId xmlns:a16="http://schemas.microsoft.com/office/drawing/2014/main" id="{FC487EBC-25FD-8068-A84D-E8F7AFBAAB9A}"/>
                  </a:ext>
                </a:extLst>
              </p:cNvPr>
              <p:cNvSpPr/>
              <p:nvPr/>
            </p:nvSpPr>
            <p:spPr>
              <a:xfrm>
                <a:off x="5183808" y="5546378"/>
                <a:ext cx="44471" cy="44473"/>
              </a:xfrm>
              <a:custGeom>
                <a:avLst/>
                <a:gdLst>
                  <a:gd name="connsiteX0" fmla="*/ 23337 w 44471"/>
                  <a:gd name="connsiteY0" fmla="*/ 84 h 44473"/>
                  <a:gd name="connsiteX1" fmla="*/ 44389 w 44471"/>
                  <a:gd name="connsiteY1" fmla="*/ 23339 h 44473"/>
                  <a:gd name="connsiteX2" fmla="*/ 21134 w 44471"/>
                  <a:gd name="connsiteY2" fmla="*/ 44390 h 44473"/>
                  <a:gd name="connsiteX3" fmla="*/ 83 w 44471"/>
                  <a:gd name="connsiteY3" fmla="*/ 21136 h 44473"/>
                  <a:gd name="connsiteX4" fmla="*/ 23337 w 44471"/>
                  <a:gd name="connsiteY4" fmla="*/ 84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1" h="44473">
                    <a:moveTo>
                      <a:pt x="23337" y="84"/>
                    </a:moveTo>
                    <a:cubicBezTo>
                      <a:pt x="35454" y="84"/>
                      <a:pt x="45490" y="11099"/>
                      <a:pt x="44389" y="23339"/>
                    </a:cubicBezTo>
                    <a:cubicBezTo>
                      <a:pt x="44389" y="35578"/>
                      <a:pt x="33374" y="45492"/>
                      <a:pt x="21134" y="44390"/>
                    </a:cubicBezTo>
                    <a:cubicBezTo>
                      <a:pt x="9017" y="43289"/>
                      <a:pt x="-1019" y="33375"/>
                      <a:pt x="83" y="21136"/>
                    </a:cubicBezTo>
                    <a:cubicBezTo>
                      <a:pt x="1184" y="8896"/>
                      <a:pt x="11098" y="-1017"/>
                      <a:pt x="23337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3" name="Vrije vorm: vorm 392">
                <a:extLst>
                  <a:ext uri="{FF2B5EF4-FFF2-40B4-BE49-F238E27FC236}">
                    <a16:creationId xmlns:a16="http://schemas.microsoft.com/office/drawing/2014/main" id="{DD7E5643-611C-48E9-42C4-C45640650758}"/>
                  </a:ext>
                </a:extLst>
              </p:cNvPr>
              <p:cNvSpPr/>
              <p:nvPr/>
            </p:nvSpPr>
            <p:spPr>
              <a:xfrm>
                <a:off x="7622019" y="2865140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5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2" y="9362"/>
                      <a:pt x="37145" y="19521"/>
                    </a:cubicBezTo>
                    <a:cubicBezTo>
                      <a:pt x="37145" y="29680"/>
                      <a:pt x="27843" y="38003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39" y="7527"/>
                      <a:pt x="9362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4" name="Vrije vorm: vorm 393">
                <a:extLst>
                  <a:ext uri="{FF2B5EF4-FFF2-40B4-BE49-F238E27FC236}">
                    <a16:creationId xmlns:a16="http://schemas.microsoft.com/office/drawing/2014/main" id="{BF799409-8764-3C0E-9AD2-B54DA9260C1B}"/>
                  </a:ext>
                </a:extLst>
              </p:cNvPr>
              <p:cNvSpPr/>
              <p:nvPr/>
            </p:nvSpPr>
            <p:spPr>
              <a:xfrm>
                <a:off x="5897258" y="2440437"/>
                <a:ext cx="37206" cy="37223"/>
              </a:xfrm>
              <a:custGeom>
                <a:avLst/>
                <a:gdLst>
                  <a:gd name="connsiteX0" fmla="*/ 19521 w 37206"/>
                  <a:gd name="connsiteY0" fmla="*/ 61 h 37223"/>
                  <a:gd name="connsiteX1" fmla="*/ 37146 w 37206"/>
                  <a:gd name="connsiteY1" fmla="*/ 19521 h 37223"/>
                  <a:gd name="connsiteX2" fmla="*/ 17685 w 37206"/>
                  <a:gd name="connsiteY2" fmla="*/ 37146 h 37223"/>
                  <a:gd name="connsiteX3" fmla="*/ 61 w 37206"/>
                  <a:gd name="connsiteY3" fmla="*/ 17685 h 37223"/>
                  <a:gd name="connsiteX4" fmla="*/ 19521 w 37206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23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7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5" name="Vrije vorm: vorm 394">
                <a:extLst>
                  <a:ext uri="{FF2B5EF4-FFF2-40B4-BE49-F238E27FC236}">
                    <a16:creationId xmlns:a16="http://schemas.microsoft.com/office/drawing/2014/main" id="{7C1ABE5F-A783-A4B1-C400-3A638EF10B1A}"/>
                  </a:ext>
                </a:extLst>
              </p:cNvPr>
              <p:cNvSpPr/>
              <p:nvPr/>
            </p:nvSpPr>
            <p:spPr>
              <a:xfrm>
                <a:off x="5971160" y="2677979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4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6" name="Vrije vorm: vorm 395">
                <a:extLst>
                  <a:ext uri="{FF2B5EF4-FFF2-40B4-BE49-F238E27FC236}">
                    <a16:creationId xmlns:a16="http://schemas.microsoft.com/office/drawing/2014/main" id="{03CEBF97-8E67-687C-4E50-8E2E3D9FC0EB}"/>
                  </a:ext>
                </a:extLst>
              </p:cNvPr>
              <p:cNvSpPr/>
              <p:nvPr/>
            </p:nvSpPr>
            <p:spPr>
              <a:xfrm>
                <a:off x="7472944" y="2773468"/>
                <a:ext cx="37206" cy="37206"/>
              </a:xfrm>
              <a:custGeom>
                <a:avLst/>
                <a:gdLst>
                  <a:gd name="connsiteX0" fmla="*/ 19521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1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1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5" y="27844"/>
                      <a:pt x="61" y="17685"/>
                    </a:cubicBezTo>
                    <a:cubicBezTo>
                      <a:pt x="1040" y="7527"/>
                      <a:pt x="9363" y="-796"/>
                      <a:pt x="19521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7" name="Vrije vorm: vorm 396">
                <a:extLst>
                  <a:ext uri="{FF2B5EF4-FFF2-40B4-BE49-F238E27FC236}">
                    <a16:creationId xmlns:a16="http://schemas.microsoft.com/office/drawing/2014/main" id="{1977C824-A7F2-30EC-55C2-8A3A14E97905}"/>
                  </a:ext>
                </a:extLst>
              </p:cNvPr>
              <p:cNvSpPr/>
              <p:nvPr/>
            </p:nvSpPr>
            <p:spPr>
              <a:xfrm>
                <a:off x="8960751" y="2607732"/>
                <a:ext cx="37223" cy="37239"/>
              </a:xfrm>
              <a:custGeom>
                <a:avLst/>
                <a:gdLst>
                  <a:gd name="connsiteX0" fmla="*/ 19521 w 37223"/>
                  <a:gd name="connsiteY0" fmla="*/ 77 h 37239"/>
                  <a:gd name="connsiteX1" fmla="*/ 37146 w 37223"/>
                  <a:gd name="connsiteY1" fmla="*/ 19538 h 37239"/>
                  <a:gd name="connsiteX2" fmla="*/ 17685 w 37223"/>
                  <a:gd name="connsiteY2" fmla="*/ 37162 h 37239"/>
                  <a:gd name="connsiteX3" fmla="*/ 61 w 37223"/>
                  <a:gd name="connsiteY3" fmla="*/ 17702 h 37239"/>
                  <a:gd name="connsiteX4" fmla="*/ 19521 w 37223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39">
                    <a:moveTo>
                      <a:pt x="19521" y="77"/>
                    </a:moveTo>
                    <a:cubicBezTo>
                      <a:pt x="29680" y="77"/>
                      <a:pt x="38125" y="9379"/>
                      <a:pt x="37146" y="19538"/>
                    </a:cubicBezTo>
                    <a:cubicBezTo>
                      <a:pt x="37146" y="29696"/>
                      <a:pt x="27844" y="38141"/>
                      <a:pt x="17685" y="37162"/>
                    </a:cubicBezTo>
                    <a:cubicBezTo>
                      <a:pt x="7527" y="36183"/>
                      <a:pt x="-795" y="27860"/>
                      <a:pt x="61" y="17702"/>
                    </a:cubicBezTo>
                    <a:cubicBezTo>
                      <a:pt x="1040" y="7543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8" name="Vrije vorm: vorm 397">
                <a:extLst>
                  <a:ext uri="{FF2B5EF4-FFF2-40B4-BE49-F238E27FC236}">
                    <a16:creationId xmlns:a16="http://schemas.microsoft.com/office/drawing/2014/main" id="{FC685C2A-52E6-E364-5C77-5D37FE6F57E1}"/>
                  </a:ext>
                </a:extLst>
              </p:cNvPr>
              <p:cNvSpPr/>
              <p:nvPr/>
            </p:nvSpPr>
            <p:spPr>
              <a:xfrm>
                <a:off x="9318740" y="2811400"/>
                <a:ext cx="41894" cy="41877"/>
              </a:xfrm>
              <a:custGeom>
                <a:avLst/>
                <a:gdLst>
                  <a:gd name="connsiteX0" fmla="*/ 21980 w 41894"/>
                  <a:gd name="connsiteY0" fmla="*/ 71 h 41877"/>
                  <a:gd name="connsiteX1" fmla="*/ 41807 w 41894"/>
                  <a:gd name="connsiteY1" fmla="*/ 21979 h 41877"/>
                  <a:gd name="connsiteX2" fmla="*/ 19899 w 41894"/>
                  <a:gd name="connsiteY2" fmla="*/ 41807 h 41877"/>
                  <a:gd name="connsiteX3" fmla="*/ 71 w 41894"/>
                  <a:gd name="connsiteY3" fmla="*/ 19898 h 41877"/>
                  <a:gd name="connsiteX4" fmla="*/ 21980 w 41894"/>
                  <a:gd name="connsiteY4" fmla="*/ 71 h 4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94" h="41877">
                    <a:moveTo>
                      <a:pt x="21980" y="71"/>
                    </a:moveTo>
                    <a:cubicBezTo>
                      <a:pt x="33485" y="71"/>
                      <a:pt x="42908" y="10474"/>
                      <a:pt x="41807" y="21979"/>
                    </a:cubicBezTo>
                    <a:cubicBezTo>
                      <a:pt x="41807" y="33484"/>
                      <a:pt x="31403" y="42786"/>
                      <a:pt x="19899" y="41807"/>
                    </a:cubicBezTo>
                    <a:cubicBezTo>
                      <a:pt x="8394" y="40828"/>
                      <a:pt x="-908" y="31403"/>
                      <a:pt x="71" y="19898"/>
                    </a:cubicBezTo>
                    <a:cubicBezTo>
                      <a:pt x="1050" y="8394"/>
                      <a:pt x="10475" y="-908"/>
                      <a:pt x="21980" y="7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99" name="Vrije vorm: vorm 398">
                <a:extLst>
                  <a:ext uri="{FF2B5EF4-FFF2-40B4-BE49-F238E27FC236}">
                    <a16:creationId xmlns:a16="http://schemas.microsoft.com/office/drawing/2014/main" id="{281D66A1-B450-795E-9892-3DCBF0C9B0B7}"/>
                  </a:ext>
                </a:extLst>
              </p:cNvPr>
              <p:cNvSpPr/>
              <p:nvPr/>
            </p:nvSpPr>
            <p:spPr>
              <a:xfrm>
                <a:off x="9449833" y="2749357"/>
                <a:ext cx="37223" cy="37223"/>
              </a:xfrm>
              <a:custGeom>
                <a:avLst/>
                <a:gdLst>
                  <a:gd name="connsiteX0" fmla="*/ 19522 w 37223"/>
                  <a:gd name="connsiteY0" fmla="*/ 61 h 37223"/>
                  <a:gd name="connsiteX1" fmla="*/ 37146 w 37223"/>
                  <a:gd name="connsiteY1" fmla="*/ 19521 h 37223"/>
                  <a:gd name="connsiteX2" fmla="*/ 17685 w 37223"/>
                  <a:gd name="connsiteY2" fmla="*/ 37146 h 37223"/>
                  <a:gd name="connsiteX3" fmla="*/ 61 w 37223"/>
                  <a:gd name="connsiteY3" fmla="*/ 17685 h 37223"/>
                  <a:gd name="connsiteX4" fmla="*/ 19522 w 37223"/>
                  <a:gd name="connsiteY4" fmla="*/ 61 h 3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23" h="37223">
                    <a:moveTo>
                      <a:pt x="19522" y="61"/>
                    </a:moveTo>
                    <a:cubicBezTo>
                      <a:pt x="29680" y="61"/>
                      <a:pt x="38125" y="9362"/>
                      <a:pt x="37146" y="19521"/>
                    </a:cubicBezTo>
                    <a:cubicBezTo>
                      <a:pt x="37146" y="29680"/>
                      <a:pt x="27844" y="38125"/>
                      <a:pt x="17685" y="37146"/>
                    </a:cubicBezTo>
                    <a:cubicBezTo>
                      <a:pt x="7527" y="36166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0" name="Vrije vorm: vorm 399">
                <a:extLst>
                  <a:ext uri="{FF2B5EF4-FFF2-40B4-BE49-F238E27FC236}">
                    <a16:creationId xmlns:a16="http://schemas.microsoft.com/office/drawing/2014/main" id="{B5160BC3-449A-0814-4EE2-90D865069936}"/>
                  </a:ext>
                </a:extLst>
              </p:cNvPr>
              <p:cNvSpPr/>
              <p:nvPr/>
            </p:nvSpPr>
            <p:spPr>
              <a:xfrm>
                <a:off x="4791783" y="5490690"/>
                <a:ext cx="44472" cy="44471"/>
              </a:xfrm>
              <a:custGeom>
                <a:avLst/>
                <a:gdLst>
                  <a:gd name="connsiteX0" fmla="*/ 23338 w 44472"/>
                  <a:gd name="connsiteY0" fmla="*/ 83 h 44471"/>
                  <a:gd name="connsiteX1" fmla="*/ 44390 w 44472"/>
                  <a:gd name="connsiteY1" fmla="*/ 23338 h 44471"/>
                  <a:gd name="connsiteX2" fmla="*/ 21135 w 44472"/>
                  <a:gd name="connsiteY2" fmla="*/ 44389 h 44471"/>
                  <a:gd name="connsiteX3" fmla="*/ 84 w 44472"/>
                  <a:gd name="connsiteY3" fmla="*/ 21135 h 44471"/>
                  <a:gd name="connsiteX4" fmla="*/ 23338 w 44472"/>
                  <a:gd name="connsiteY4" fmla="*/ 83 h 4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" h="44471">
                    <a:moveTo>
                      <a:pt x="23338" y="83"/>
                    </a:moveTo>
                    <a:cubicBezTo>
                      <a:pt x="35455" y="83"/>
                      <a:pt x="45491" y="11098"/>
                      <a:pt x="44390" y="23338"/>
                    </a:cubicBezTo>
                    <a:cubicBezTo>
                      <a:pt x="44390" y="35455"/>
                      <a:pt x="33375" y="45491"/>
                      <a:pt x="21135" y="44389"/>
                    </a:cubicBezTo>
                    <a:cubicBezTo>
                      <a:pt x="8896" y="43288"/>
                      <a:pt x="-1018" y="33374"/>
                      <a:pt x="84" y="21135"/>
                    </a:cubicBezTo>
                    <a:cubicBezTo>
                      <a:pt x="1185" y="9017"/>
                      <a:pt x="11222" y="-1018"/>
                      <a:pt x="23338" y="8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1" name="Vrije vorm: vorm 400">
                <a:extLst>
                  <a:ext uri="{FF2B5EF4-FFF2-40B4-BE49-F238E27FC236}">
                    <a16:creationId xmlns:a16="http://schemas.microsoft.com/office/drawing/2014/main" id="{B6E5EE54-658A-286B-731B-7C53D0B1D300}"/>
                  </a:ext>
                </a:extLst>
              </p:cNvPr>
              <p:cNvSpPr/>
              <p:nvPr/>
            </p:nvSpPr>
            <p:spPr>
              <a:xfrm>
                <a:off x="8954754" y="3319707"/>
                <a:ext cx="37206" cy="37206"/>
              </a:xfrm>
              <a:custGeom>
                <a:avLst/>
                <a:gdLst>
                  <a:gd name="connsiteX0" fmla="*/ 19522 w 37206"/>
                  <a:gd name="connsiteY0" fmla="*/ 61 h 37206"/>
                  <a:gd name="connsiteX1" fmla="*/ 37146 w 37206"/>
                  <a:gd name="connsiteY1" fmla="*/ 19521 h 37206"/>
                  <a:gd name="connsiteX2" fmla="*/ 17685 w 37206"/>
                  <a:gd name="connsiteY2" fmla="*/ 37146 h 37206"/>
                  <a:gd name="connsiteX3" fmla="*/ 61 w 37206"/>
                  <a:gd name="connsiteY3" fmla="*/ 17685 h 37206"/>
                  <a:gd name="connsiteX4" fmla="*/ 19522 w 37206"/>
                  <a:gd name="connsiteY4" fmla="*/ 61 h 3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06">
                    <a:moveTo>
                      <a:pt x="19522" y="61"/>
                    </a:moveTo>
                    <a:cubicBezTo>
                      <a:pt x="29680" y="61"/>
                      <a:pt x="38003" y="9363"/>
                      <a:pt x="37146" y="19521"/>
                    </a:cubicBezTo>
                    <a:cubicBezTo>
                      <a:pt x="37146" y="29680"/>
                      <a:pt x="27844" y="38003"/>
                      <a:pt x="17685" y="37146"/>
                    </a:cubicBezTo>
                    <a:cubicBezTo>
                      <a:pt x="7527" y="36289"/>
                      <a:pt x="-796" y="27844"/>
                      <a:pt x="61" y="17685"/>
                    </a:cubicBezTo>
                    <a:cubicBezTo>
                      <a:pt x="1040" y="7527"/>
                      <a:pt x="9363" y="-796"/>
                      <a:pt x="19522" y="61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2" name="Vrije vorm: vorm 401">
                <a:extLst>
                  <a:ext uri="{FF2B5EF4-FFF2-40B4-BE49-F238E27FC236}">
                    <a16:creationId xmlns:a16="http://schemas.microsoft.com/office/drawing/2014/main" id="{553DEAE9-5F11-45F2-E03C-9CB20B47FF54}"/>
                  </a:ext>
                </a:extLst>
              </p:cNvPr>
              <p:cNvSpPr/>
              <p:nvPr/>
            </p:nvSpPr>
            <p:spPr>
              <a:xfrm>
                <a:off x="6438575" y="2986894"/>
                <a:ext cx="52681" cy="52682"/>
              </a:xfrm>
              <a:custGeom>
                <a:avLst/>
                <a:gdLst>
                  <a:gd name="connsiteX0" fmla="*/ 27626 w 52681"/>
                  <a:gd name="connsiteY0" fmla="*/ 88 h 52682"/>
                  <a:gd name="connsiteX1" fmla="*/ 52594 w 52681"/>
                  <a:gd name="connsiteY1" fmla="*/ 27626 h 52682"/>
                  <a:gd name="connsiteX2" fmla="*/ 25056 w 52681"/>
                  <a:gd name="connsiteY2" fmla="*/ 52594 h 52682"/>
                  <a:gd name="connsiteX3" fmla="*/ 88 w 52681"/>
                  <a:gd name="connsiteY3" fmla="*/ 25056 h 52682"/>
                  <a:gd name="connsiteX4" fmla="*/ 27626 w 52681"/>
                  <a:gd name="connsiteY4" fmla="*/ 88 h 52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81" h="52682">
                    <a:moveTo>
                      <a:pt x="27626" y="88"/>
                    </a:moveTo>
                    <a:cubicBezTo>
                      <a:pt x="42068" y="88"/>
                      <a:pt x="53818" y="13184"/>
                      <a:pt x="52594" y="27626"/>
                    </a:cubicBezTo>
                    <a:cubicBezTo>
                      <a:pt x="52594" y="42069"/>
                      <a:pt x="39498" y="53818"/>
                      <a:pt x="25056" y="52594"/>
                    </a:cubicBezTo>
                    <a:cubicBezTo>
                      <a:pt x="10613" y="51248"/>
                      <a:pt x="-1137" y="39498"/>
                      <a:pt x="88" y="25056"/>
                    </a:cubicBezTo>
                    <a:cubicBezTo>
                      <a:pt x="1434" y="10614"/>
                      <a:pt x="13183" y="-1136"/>
                      <a:pt x="27626" y="8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3" name="Vrije vorm: vorm 402">
                <a:extLst>
                  <a:ext uri="{FF2B5EF4-FFF2-40B4-BE49-F238E27FC236}">
                    <a16:creationId xmlns:a16="http://schemas.microsoft.com/office/drawing/2014/main" id="{5A759D16-EA20-179F-D4FB-1FA9AAB8C60C}"/>
                  </a:ext>
                </a:extLst>
              </p:cNvPr>
              <p:cNvSpPr/>
              <p:nvPr/>
            </p:nvSpPr>
            <p:spPr>
              <a:xfrm>
                <a:off x="6286712" y="3232057"/>
                <a:ext cx="37206" cy="37239"/>
              </a:xfrm>
              <a:custGeom>
                <a:avLst/>
                <a:gdLst>
                  <a:gd name="connsiteX0" fmla="*/ 19521 w 37206"/>
                  <a:gd name="connsiteY0" fmla="*/ 77 h 37239"/>
                  <a:gd name="connsiteX1" fmla="*/ 37146 w 37206"/>
                  <a:gd name="connsiteY1" fmla="*/ 19538 h 37239"/>
                  <a:gd name="connsiteX2" fmla="*/ 17685 w 37206"/>
                  <a:gd name="connsiteY2" fmla="*/ 37162 h 37239"/>
                  <a:gd name="connsiteX3" fmla="*/ 61 w 37206"/>
                  <a:gd name="connsiteY3" fmla="*/ 17702 h 37239"/>
                  <a:gd name="connsiteX4" fmla="*/ 19521 w 37206"/>
                  <a:gd name="connsiteY4" fmla="*/ 77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06" h="37239">
                    <a:moveTo>
                      <a:pt x="19521" y="77"/>
                    </a:moveTo>
                    <a:cubicBezTo>
                      <a:pt x="29680" y="77"/>
                      <a:pt x="38003" y="9379"/>
                      <a:pt x="37146" y="19538"/>
                    </a:cubicBezTo>
                    <a:cubicBezTo>
                      <a:pt x="37146" y="29697"/>
                      <a:pt x="27844" y="38142"/>
                      <a:pt x="17685" y="37162"/>
                    </a:cubicBezTo>
                    <a:cubicBezTo>
                      <a:pt x="7527" y="36183"/>
                      <a:pt x="-796" y="27861"/>
                      <a:pt x="61" y="17702"/>
                    </a:cubicBezTo>
                    <a:cubicBezTo>
                      <a:pt x="1040" y="7544"/>
                      <a:pt x="9363" y="-902"/>
                      <a:pt x="19521" y="7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4" name="Vrije vorm: vorm 403">
                <a:extLst>
                  <a:ext uri="{FF2B5EF4-FFF2-40B4-BE49-F238E27FC236}">
                    <a16:creationId xmlns:a16="http://schemas.microsoft.com/office/drawing/2014/main" id="{D9858DC8-C76F-96B7-68D8-D0CBBBC14411}"/>
                  </a:ext>
                </a:extLst>
              </p:cNvPr>
              <p:cNvSpPr/>
              <p:nvPr/>
            </p:nvSpPr>
            <p:spPr>
              <a:xfrm>
                <a:off x="9037430" y="2957363"/>
                <a:ext cx="203416" cy="203539"/>
              </a:xfrm>
              <a:custGeom>
                <a:avLst/>
                <a:gdLst>
                  <a:gd name="connsiteX0" fmla="*/ 0 w 203416"/>
                  <a:gd name="connsiteY0" fmla="*/ 0 h 203539"/>
                  <a:gd name="connsiteX1" fmla="*/ 100607 w 203416"/>
                  <a:gd name="connsiteY1" fmla="*/ 87878 h 203539"/>
                  <a:gd name="connsiteX2" fmla="*/ 189220 w 203416"/>
                  <a:gd name="connsiteY2" fmla="*/ 13585 h 203539"/>
                  <a:gd name="connsiteX3" fmla="*/ 115661 w 203416"/>
                  <a:gd name="connsiteY3" fmla="*/ 102076 h 203539"/>
                  <a:gd name="connsiteX4" fmla="*/ 203417 w 203416"/>
                  <a:gd name="connsiteY4" fmla="*/ 203539 h 203539"/>
                  <a:gd name="connsiteX5" fmla="*/ 102810 w 203416"/>
                  <a:gd name="connsiteY5" fmla="*/ 115661 h 203539"/>
                  <a:gd name="connsiteX6" fmla="*/ 14198 w 203416"/>
                  <a:gd name="connsiteY6" fmla="*/ 189219 h 203539"/>
                  <a:gd name="connsiteX7" fmla="*/ 87756 w 203416"/>
                  <a:gd name="connsiteY7" fmla="*/ 100729 h 203539"/>
                  <a:gd name="connsiteX8" fmla="*/ 0 w 203416"/>
                  <a:gd name="connsiteY8" fmla="*/ 0 h 20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3416" h="203539">
                    <a:moveTo>
                      <a:pt x="0" y="0"/>
                    </a:moveTo>
                    <a:lnTo>
                      <a:pt x="100607" y="87878"/>
                    </a:lnTo>
                    <a:lnTo>
                      <a:pt x="189220" y="13585"/>
                    </a:lnTo>
                    <a:lnTo>
                      <a:pt x="115661" y="102076"/>
                    </a:lnTo>
                    <a:lnTo>
                      <a:pt x="203417" y="203539"/>
                    </a:lnTo>
                    <a:lnTo>
                      <a:pt x="102810" y="115661"/>
                    </a:lnTo>
                    <a:lnTo>
                      <a:pt x="14198" y="189219"/>
                    </a:lnTo>
                    <a:lnTo>
                      <a:pt x="87756" y="10072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5" name="Vrije vorm: vorm 404">
                <a:extLst>
                  <a:ext uri="{FF2B5EF4-FFF2-40B4-BE49-F238E27FC236}">
                    <a16:creationId xmlns:a16="http://schemas.microsoft.com/office/drawing/2014/main" id="{CB30E782-A237-7256-0FAA-5B324E0CE85B}"/>
                  </a:ext>
                </a:extLst>
              </p:cNvPr>
              <p:cNvSpPr/>
              <p:nvPr/>
            </p:nvSpPr>
            <p:spPr>
              <a:xfrm>
                <a:off x="5863783" y="3618284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6" name="Vrije vorm: vorm 405">
                <a:extLst>
                  <a:ext uri="{FF2B5EF4-FFF2-40B4-BE49-F238E27FC236}">
                    <a16:creationId xmlns:a16="http://schemas.microsoft.com/office/drawing/2014/main" id="{D9207260-7336-0E7A-3728-ADB803AE27EF}"/>
                  </a:ext>
                </a:extLst>
              </p:cNvPr>
              <p:cNvSpPr/>
              <p:nvPr/>
            </p:nvSpPr>
            <p:spPr>
              <a:xfrm>
                <a:off x="6160502" y="2846024"/>
                <a:ext cx="44228" cy="44228"/>
              </a:xfrm>
              <a:custGeom>
                <a:avLst/>
                <a:gdLst>
                  <a:gd name="connsiteX0" fmla="*/ 23216 w 44228"/>
                  <a:gd name="connsiteY0" fmla="*/ 84 h 44228"/>
                  <a:gd name="connsiteX1" fmla="*/ 44145 w 44228"/>
                  <a:gd name="connsiteY1" fmla="*/ 23216 h 44228"/>
                  <a:gd name="connsiteX2" fmla="*/ 21013 w 44228"/>
                  <a:gd name="connsiteY2" fmla="*/ 44145 h 44228"/>
                  <a:gd name="connsiteX3" fmla="*/ 84 w 44228"/>
                  <a:gd name="connsiteY3" fmla="*/ 21013 h 44228"/>
                  <a:gd name="connsiteX4" fmla="*/ 23216 w 44228"/>
                  <a:gd name="connsiteY4" fmla="*/ 84 h 4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28">
                    <a:moveTo>
                      <a:pt x="23216" y="84"/>
                    </a:moveTo>
                    <a:cubicBezTo>
                      <a:pt x="35333" y="84"/>
                      <a:pt x="45247" y="11099"/>
                      <a:pt x="44145" y="23216"/>
                    </a:cubicBezTo>
                    <a:cubicBezTo>
                      <a:pt x="44145" y="35333"/>
                      <a:pt x="33130" y="45247"/>
                      <a:pt x="21013" y="44145"/>
                    </a:cubicBezTo>
                    <a:cubicBezTo>
                      <a:pt x="8896" y="43043"/>
                      <a:pt x="-1018" y="33130"/>
                      <a:pt x="84" y="21013"/>
                    </a:cubicBezTo>
                    <a:cubicBezTo>
                      <a:pt x="1185" y="8896"/>
                      <a:pt x="11099" y="-1018"/>
                      <a:pt x="23216" y="8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7" name="Vrije vorm: vorm 406">
                <a:extLst>
                  <a:ext uri="{FF2B5EF4-FFF2-40B4-BE49-F238E27FC236}">
                    <a16:creationId xmlns:a16="http://schemas.microsoft.com/office/drawing/2014/main" id="{BDC083D0-55EA-A354-8D78-EDA8068A1B5D}"/>
                  </a:ext>
                </a:extLst>
              </p:cNvPr>
              <p:cNvSpPr/>
              <p:nvPr/>
            </p:nvSpPr>
            <p:spPr>
              <a:xfrm>
                <a:off x="5725396" y="3368291"/>
                <a:ext cx="44228" cy="44212"/>
              </a:xfrm>
              <a:custGeom>
                <a:avLst/>
                <a:gdLst>
                  <a:gd name="connsiteX0" fmla="*/ 23216 w 44228"/>
                  <a:gd name="connsiteY0" fmla="*/ 68 h 44212"/>
                  <a:gd name="connsiteX1" fmla="*/ 44145 w 44228"/>
                  <a:gd name="connsiteY1" fmla="*/ 23200 h 44212"/>
                  <a:gd name="connsiteX2" fmla="*/ 21013 w 44228"/>
                  <a:gd name="connsiteY2" fmla="*/ 44129 h 44212"/>
                  <a:gd name="connsiteX3" fmla="*/ 84 w 44228"/>
                  <a:gd name="connsiteY3" fmla="*/ 20997 h 44212"/>
                  <a:gd name="connsiteX4" fmla="*/ 23216 w 44228"/>
                  <a:gd name="connsiteY4" fmla="*/ 68 h 4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212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231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8" name="Vrije vorm: vorm 407">
                <a:extLst>
                  <a:ext uri="{FF2B5EF4-FFF2-40B4-BE49-F238E27FC236}">
                    <a16:creationId xmlns:a16="http://schemas.microsoft.com/office/drawing/2014/main" id="{EB82EB91-4F97-7F01-AC4A-CFEF84B8813F}"/>
                  </a:ext>
                </a:extLst>
              </p:cNvPr>
              <p:cNvSpPr/>
              <p:nvPr/>
            </p:nvSpPr>
            <p:spPr>
              <a:xfrm>
                <a:off x="6205543" y="2995359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7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6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09" name="Vrije vorm: vorm 408">
                <a:extLst>
                  <a:ext uri="{FF2B5EF4-FFF2-40B4-BE49-F238E27FC236}">
                    <a16:creationId xmlns:a16="http://schemas.microsoft.com/office/drawing/2014/main" id="{280E6739-A480-49FB-1B7D-6261BD168375}"/>
                  </a:ext>
                </a:extLst>
              </p:cNvPr>
              <p:cNvSpPr/>
              <p:nvPr/>
            </p:nvSpPr>
            <p:spPr>
              <a:xfrm>
                <a:off x="4890921" y="3842563"/>
                <a:ext cx="44228" cy="44196"/>
              </a:xfrm>
              <a:custGeom>
                <a:avLst/>
                <a:gdLst>
                  <a:gd name="connsiteX0" fmla="*/ 23216 w 44228"/>
                  <a:gd name="connsiteY0" fmla="*/ 68 h 44196"/>
                  <a:gd name="connsiteX1" fmla="*/ 44145 w 44228"/>
                  <a:gd name="connsiteY1" fmla="*/ 23200 h 44196"/>
                  <a:gd name="connsiteX2" fmla="*/ 21013 w 44228"/>
                  <a:gd name="connsiteY2" fmla="*/ 44129 h 44196"/>
                  <a:gd name="connsiteX3" fmla="*/ 84 w 44228"/>
                  <a:gd name="connsiteY3" fmla="*/ 20997 h 44196"/>
                  <a:gd name="connsiteX4" fmla="*/ 23216 w 44228"/>
                  <a:gd name="connsiteY4" fmla="*/ 6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28" h="44196">
                    <a:moveTo>
                      <a:pt x="23216" y="68"/>
                    </a:moveTo>
                    <a:cubicBezTo>
                      <a:pt x="35333" y="68"/>
                      <a:pt x="45246" y="11083"/>
                      <a:pt x="44145" y="23200"/>
                    </a:cubicBezTo>
                    <a:cubicBezTo>
                      <a:pt x="44145" y="35317"/>
                      <a:pt x="33130" y="45108"/>
                      <a:pt x="21013" y="44129"/>
                    </a:cubicBezTo>
                    <a:cubicBezTo>
                      <a:pt x="8896" y="43028"/>
                      <a:pt x="-1018" y="33114"/>
                      <a:pt x="84" y="20997"/>
                    </a:cubicBezTo>
                    <a:cubicBezTo>
                      <a:pt x="1185" y="8880"/>
                      <a:pt x="11099" y="-911"/>
                      <a:pt x="23216" y="6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0" name="Vrije vorm: vorm 409">
                <a:extLst>
                  <a:ext uri="{FF2B5EF4-FFF2-40B4-BE49-F238E27FC236}">
                    <a16:creationId xmlns:a16="http://schemas.microsoft.com/office/drawing/2014/main" id="{876DFE6C-AD33-208B-3643-BE6B4EE49801}"/>
                  </a:ext>
                </a:extLst>
              </p:cNvPr>
              <p:cNvSpPr/>
              <p:nvPr/>
            </p:nvSpPr>
            <p:spPr>
              <a:xfrm>
                <a:off x="5660413" y="3858220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1" name="Vrije vorm: vorm 410">
                <a:extLst>
                  <a:ext uri="{FF2B5EF4-FFF2-40B4-BE49-F238E27FC236}">
                    <a16:creationId xmlns:a16="http://schemas.microsoft.com/office/drawing/2014/main" id="{BD5E5D66-F66F-BF42-B1B7-E477685EA22B}"/>
                  </a:ext>
                </a:extLst>
              </p:cNvPr>
              <p:cNvSpPr/>
              <p:nvPr/>
            </p:nvSpPr>
            <p:spPr>
              <a:xfrm>
                <a:off x="6412518" y="3672183"/>
                <a:ext cx="38581" cy="38582"/>
              </a:xfrm>
              <a:custGeom>
                <a:avLst/>
                <a:gdLst>
                  <a:gd name="connsiteX0" fmla="*/ 20270 w 38581"/>
                  <a:gd name="connsiteY0" fmla="*/ 76 h 38582"/>
                  <a:gd name="connsiteX1" fmla="*/ 38506 w 38581"/>
                  <a:gd name="connsiteY1" fmla="*/ 20271 h 38582"/>
                  <a:gd name="connsiteX2" fmla="*/ 18312 w 38581"/>
                  <a:gd name="connsiteY2" fmla="*/ 38508 h 38582"/>
                  <a:gd name="connsiteX3" fmla="*/ 75 w 38581"/>
                  <a:gd name="connsiteY3" fmla="*/ 18313 h 38582"/>
                  <a:gd name="connsiteX4" fmla="*/ 20270 w 38581"/>
                  <a:gd name="connsiteY4" fmla="*/ 76 h 3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1" h="38582">
                    <a:moveTo>
                      <a:pt x="20270" y="76"/>
                    </a:moveTo>
                    <a:cubicBezTo>
                      <a:pt x="30795" y="76"/>
                      <a:pt x="39486" y="9745"/>
                      <a:pt x="38506" y="20271"/>
                    </a:cubicBezTo>
                    <a:cubicBezTo>
                      <a:pt x="38506" y="30797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4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2" name="Vrije vorm: vorm 411">
                <a:extLst>
                  <a:ext uri="{FF2B5EF4-FFF2-40B4-BE49-F238E27FC236}">
                    <a16:creationId xmlns:a16="http://schemas.microsoft.com/office/drawing/2014/main" id="{867F1497-13DC-CAA4-675E-70DBC53B089D}"/>
                  </a:ext>
                </a:extLst>
              </p:cNvPr>
              <p:cNvSpPr/>
              <p:nvPr/>
            </p:nvSpPr>
            <p:spPr>
              <a:xfrm>
                <a:off x="6136889" y="4334696"/>
                <a:ext cx="38582" cy="38583"/>
              </a:xfrm>
              <a:custGeom>
                <a:avLst/>
                <a:gdLst>
                  <a:gd name="connsiteX0" fmla="*/ 20270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0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8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4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3" name="Vrije vorm: vorm 412">
                <a:extLst>
                  <a:ext uri="{FF2B5EF4-FFF2-40B4-BE49-F238E27FC236}">
                    <a16:creationId xmlns:a16="http://schemas.microsoft.com/office/drawing/2014/main" id="{CD1CFB5E-06CC-3107-DF8A-A8BDAC306E6E}"/>
                  </a:ext>
                </a:extLst>
              </p:cNvPr>
              <p:cNvSpPr/>
              <p:nvPr/>
            </p:nvSpPr>
            <p:spPr>
              <a:xfrm>
                <a:off x="5089940" y="400044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4" name="Vrije vorm: vorm 413">
                <a:extLst>
                  <a:ext uri="{FF2B5EF4-FFF2-40B4-BE49-F238E27FC236}">
                    <a16:creationId xmlns:a16="http://schemas.microsoft.com/office/drawing/2014/main" id="{70BDDBE3-91DD-0B01-71BA-C2FEE924E407}"/>
                  </a:ext>
                </a:extLst>
              </p:cNvPr>
              <p:cNvSpPr/>
              <p:nvPr/>
            </p:nvSpPr>
            <p:spPr>
              <a:xfrm>
                <a:off x="4661804" y="4061248"/>
                <a:ext cx="46076" cy="46093"/>
              </a:xfrm>
              <a:custGeom>
                <a:avLst/>
                <a:gdLst>
                  <a:gd name="connsiteX0" fmla="*/ 24192 w 46076"/>
                  <a:gd name="connsiteY0" fmla="*/ 98 h 46093"/>
                  <a:gd name="connsiteX1" fmla="*/ 45978 w 46076"/>
                  <a:gd name="connsiteY1" fmla="*/ 24209 h 46093"/>
                  <a:gd name="connsiteX2" fmla="*/ 21867 w 46076"/>
                  <a:gd name="connsiteY2" fmla="*/ 45995 h 46093"/>
                  <a:gd name="connsiteX3" fmla="*/ 81 w 46076"/>
                  <a:gd name="connsiteY3" fmla="*/ 21884 h 46093"/>
                  <a:gd name="connsiteX4" fmla="*/ 24192 w 46076"/>
                  <a:gd name="connsiteY4" fmla="*/ 98 h 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76" h="46093">
                    <a:moveTo>
                      <a:pt x="24192" y="98"/>
                    </a:moveTo>
                    <a:cubicBezTo>
                      <a:pt x="36799" y="98"/>
                      <a:pt x="47202" y="11603"/>
                      <a:pt x="45978" y="24209"/>
                    </a:cubicBezTo>
                    <a:cubicBezTo>
                      <a:pt x="45978" y="36816"/>
                      <a:pt x="34473" y="47219"/>
                      <a:pt x="21867" y="45995"/>
                    </a:cubicBezTo>
                    <a:cubicBezTo>
                      <a:pt x="9261" y="44894"/>
                      <a:pt x="-1021" y="34491"/>
                      <a:pt x="81" y="21884"/>
                    </a:cubicBezTo>
                    <a:cubicBezTo>
                      <a:pt x="1183" y="9277"/>
                      <a:pt x="11586" y="-1126"/>
                      <a:pt x="24192" y="9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5" name="Vrije vorm: vorm 414">
                <a:extLst>
                  <a:ext uri="{FF2B5EF4-FFF2-40B4-BE49-F238E27FC236}">
                    <a16:creationId xmlns:a16="http://schemas.microsoft.com/office/drawing/2014/main" id="{CFDCC0ED-D8B9-EDA9-AC06-048166ECAF9E}"/>
                  </a:ext>
                </a:extLst>
              </p:cNvPr>
              <p:cNvSpPr/>
              <p:nvPr/>
            </p:nvSpPr>
            <p:spPr>
              <a:xfrm>
                <a:off x="7093144" y="3502302"/>
                <a:ext cx="38583" cy="38583"/>
              </a:xfrm>
              <a:custGeom>
                <a:avLst/>
                <a:gdLst>
                  <a:gd name="connsiteX0" fmla="*/ 20270 w 38583"/>
                  <a:gd name="connsiteY0" fmla="*/ 76 h 38583"/>
                  <a:gd name="connsiteX1" fmla="*/ 38507 w 38583"/>
                  <a:gd name="connsiteY1" fmla="*/ 20271 h 38583"/>
                  <a:gd name="connsiteX2" fmla="*/ 18312 w 38583"/>
                  <a:gd name="connsiteY2" fmla="*/ 38508 h 38583"/>
                  <a:gd name="connsiteX3" fmla="*/ 75 w 38583"/>
                  <a:gd name="connsiteY3" fmla="*/ 18313 h 38583"/>
                  <a:gd name="connsiteX4" fmla="*/ 20270 w 38583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3" h="38583">
                    <a:moveTo>
                      <a:pt x="20270" y="76"/>
                    </a:moveTo>
                    <a:cubicBezTo>
                      <a:pt x="30919" y="76"/>
                      <a:pt x="39486" y="9746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6" name="Vrije vorm: vorm 415">
                <a:extLst>
                  <a:ext uri="{FF2B5EF4-FFF2-40B4-BE49-F238E27FC236}">
                    <a16:creationId xmlns:a16="http://schemas.microsoft.com/office/drawing/2014/main" id="{45F0F641-37A4-95ED-3CDF-825D47F1114B}"/>
                  </a:ext>
                </a:extLst>
              </p:cNvPr>
              <p:cNvSpPr/>
              <p:nvPr/>
            </p:nvSpPr>
            <p:spPr>
              <a:xfrm>
                <a:off x="6876631" y="4411926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8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7" name="Vrije vorm: vorm 416">
                <a:extLst>
                  <a:ext uri="{FF2B5EF4-FFF2-40B4-BE49-F238E27FC236}">
                    <a16:creationId xmlns:a16="http://schemas.microsoft.com/office/drawing/2014/main" id="{78231229-A9C4-D22E-7D81-23AFB1F0F1F4}"/>
                  </a:ext>
                </a:extLst>
              </p:cNvPr>
              <p:cNvSpPr/>
              <p:nvPr/>
            </p:nvSpPr>
            <p:spPr>
              <a:xfrm>
                <a:off x="7206311" y="3655859"/>
                <a:ext cx="123004" cy="143077"/>
              </a:xfrm>
              <a:custGeom>
                <a:avLst/>
                <a:gdLst>
                  <a:gd name="connsiteX0" fmla="*/ 72334 w 123004"/>
                  <a:gd name="connsiteY0" fmla="*/ 75394 h 143077"/>
                  <a:gd name="connsiteX1" fmla="*/ 100362 w 123004"/>
                  <a:gd name="connsiteY1" fmla="*/ 72579 h 143077"/>
                  <a:gd name="connsiteX2" fmla="*/ 73191 w 123004"/>
                  <a:gd name="connsiteY2" fmla="*/ 70253 h 143077"/>
                  <a:gd name="connsiteX3" fmla="*/ 123005 w 123004"/>
                  <a:gd name="connsiteY3" fmla="*/ 18848 h 143077"/>
                  <a:gd name="connsiteX4" fmla="*/ 62298 w 123004"/>
                  <a:gd name="connsiteY4" fmla="*/ 61564 h 143077"/>
                  <a:gd name="connsiteX5" fmla="*/ 59728 w 123004"/>
                  <a:gd name="connsiteY5" fmla="*/ 26192 h 143077"/>
                  <a:gd name="connsiteX6" fmla="*/ 57770 w 123004"/>
                  <a:gd name="connsiteY6" fmla="*/ 58748 h 143077"/>
                  <a:gd name="connsiteX7" fmla="*/ 368 w 123004"/>
                  <a:gd name="connsiteY7" fmla="*/ 0 h 143077"/>
                  <a:gd name="connsiteX8" fmla="*/ 52385 w 123004"/>
                  <a:gd name="connsiteY8" fmla="*/ 70009 h 143077"/>
                  <a:gd name="connsiteX9" fmla="*/ 19828 w 123004"/>
                  <a:gd name="connsiteY9" fmla="*/ 73313 h 143077"/>
                  <a:gd name="connsiteX10" fmla="*/ 47366 w 123004"/>
                  <a:gd name="connsiteY10" fmla="*/ 75516 h 143077"/>
                  <a:gd name="connsiteX11" fmla="*/ 0 w 123004"/>
                  <a:gd name="connsiteY11" fmla="*/ 124351 h 143077"/>
                  <a:gd name="connsiteX12" fmla="*/ 57647 w 123004"/>
                  <a:gd name="connsiteY12" fmla="*/ 83104 h 143077"/>
                  <a:gd name="connsiteX13" fmla="*/ 60462 w 123004"/>
                  <a:gd name="connsiteY13" fmla="*/ 119700 h 143077"/>
                  <a:gd name="connsiteX14" fmla="*/ 62665 w 123004"/>
                  <a:gd name="connsiteY14" fmla="*/ 82248 h 143077"/>
                  <a:gd name="connsiteX15" fmla="*/ 122638 w 123004"/>
                  <a:gd name="connsiteY15" fmla="*/ 143077 h 143077"/>
                  <a:gd name="connsiteX16" fmla="*/ 72334 w 123004"/>
                  <a:gd name="connsiteY16" fmla="*/ 75394 h 1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004" h="143077">
                    <a:moveTo>
                      <a:pt x="72334" y="75394"/>
                    </a:moveTo>
                    <a:lnTo>
                      <a:pt x="100362" y="72579"/>
                    </a:lnTo>
                    <a:lnTo>
                      <a:pt x="73191" y="70253"/>
                    </a:lnTo>
                    <a:lnTo>
                      <a:pt x="123005" y="18848"/>
                    </a:lnTo>
                    <a:lnTo>
                      <a:pt x="62298" y="61564"/>
                    </a:lnTo>
                    <a:lnTo>
                      <a:pt x="59728" y="26192"/>
                    </a:lnTo>
                    <a:lnTo>
                      <a:pt x="57770" y="58748"/>
                    </a:lnTo>
                    <a:lnTo>
                      <a:pt x="368" y="0"/>
                    </a:lnTo>
                    <a:lnTo>
                      <a:pt x="52385" y="70009"/>
                    </a:lnTo>
                    <a:lnTo>
                      <a:pt x="19828" y="73313"/>
                    </a:lnTo>
                    <a:lnTo>
                      <a:pt x="47366" y="75516"/>
                    </a:lnTo>
                    <a:lnTo>
                      <a:pt x="0" y="124351"/>
                    </a:lnTo>
                    <a:lnTo>
                      <a:pt x="57647" y="83104"/>
                    </a:lnTo>
                    <a:lnTo>
                      <a:pt x="60462" y="119700"/>
                    </a:lnTo>
                    <a:lnTo>
                      <a:pt x="62665" y="82248"/>
                    </a:lnTo>
                    <a:lnTo>
                      <a:pt x="122638" y="143077"/>
                    </a:lnTo>
                    <a:lnTo>
                      <a:pt x="72334" y="7539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8" name="Vrije vorm: vorm 417">
                <a:extLst>
                  <a:ext uri="{FF2B5EF4-FFF2-40B4-BE49-F238E27FC236}">
                    <a16:creationId xmlns:a16="http://schemas.microsoft.com/office/drawing/2014/main" id="{110E3A11-8DC0-F95A-6466-273E1D5937E2}"/>
                  </a:ext>
                </a:extLst>
              </p:cNvPr>
              <p:cNvSpPr/>
              <p:nvPr/>
            </p:nvSpPr>
            <p:spPr>
              <a:xfrm>
                <a:off x="6693362" y="2334628"/>
                <a:ext cx="229119" cy="197297"/>
              </a:xfrm>
              <a:custGeom>
                <a:avLst/>
                <a:gdLst>
                  <a:gd name="connsiteX0" fmla="*/ 0 w 229119"/>
                  <a:gd name="connsiteY0" fmla="*/ 101097 h 197297"/>
                  <a:gd name="connsiteX1" fmla="*/ 105747 w 229119"/>
                  <a:gd name="connsiteY1" fmla="*/ 91672 h 197297"/>
                  <a:gd name="connsiteX2" fmla="*/ 112357 w 229119"/>
                  <a:gd name="connsiteY2" fmla="*/ 0 h 197297"/>
                  <a:gd name="connsiteX3" fmla="*/ 122760 w 229119"/>
                  <a:gd name="connsiteY3" fmla="*/ 91183 h 197297"/>
                  <a:gd name="connsiteX4" fmla="*/ 229119 w 229119"/>
                  <a:gd name="connsiteY4" fmla="*/ 96201 h 197297"/>
                  <a:gd name="connsiteX5" fmla="*/ 122760 w 229119"/>
                  <a:gd name="connsiteY5" fmla="*/ 105992 h 197297"/>
                  <a:gd name="connsiteX6" fmla="*/ 116763 w 229119"/>
                  <a:gd name="connsiteY6" fmla="*/ 197297 h 197297"/>
                  <a:gd name="connsiteX7" fmla="*/ 106359 w 229119"/>
                  <a:gd name="connsiteY7" fmla="*/ 105992 h 197297"/>
                  <a:gd name="connsiteX8" fmla="*/ 0 w 229119"/>
                  <a:gd name="connsiteY8" fmla="*/ 101097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0" y="101097"/>
                    </a:moveTo>
                    <a:lnTo>
                      <a:pt x="105747" y="91672"/>
                    </a:lnTo>
                    <a:lnTo>
                      <a:pt x="112357" y="0"/>
                    </a:lnTo>
                    <a:lnTo>
                      <a:pt x="122760" y="91183"/>
                    </a:lnTo>
                    <a:lnTo>
                      <a:pt x="229119" y="96201"/>
                    </a:lnTo>
                    <a:lnTo>
                      <a:pt x="122760" y="105992"/>
                    </a:lnTo>
                    <a:lnTo>
                      <a:pt x="116763" y="197297"/>
                    </a:lnTo>
                    <a:lnTo>
                      <a:pt x="106359" y="105992"/>
                    </a:lnTo>
                    <a:lnTo>
                      <a:pt x="0" y="101097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19" name="Vrije vorm: vorm 418">
                <a:extLst>
                  <a:ext uri="{FF2B5EF4-FFF2-40B4-BE49-F238E27FC236}">
                    <a16:creationId xmlns:a16="http://schemas.microsoft.com/office/drawing/2014/main" id="{0D1A76BD-35F9-C637-2CDD-58373863CE09}"/>
                  </a:ext>
                </a:extLst>
              </p:cNvPr>
              <p:cNvSpPr/>
              <p:nvPr/>
            </p:nvSpPr>
            <p:spPr>
              <a:xfrm>
                <a:off x="9292252" y="4379568"/>
                <a:ext cx="169147" cy="196318"/>
              </a:xfrm>
              <a:custGeom>
                <a:avLst/>
                <a:gdLst>
                  <a:gd name="connsiteX0" fmla="*/ 91060 w 169147"/>
                  <a:gd name="connsiteY0" fmla="*/ 0 h 196318"/>
                  <a:gd name="connsiteX1" fmla="*/ 91183 w 169147"/>
                  <a:gd name="connsiteY1" fmla="*/ 91427 h 196318"/>
                  <a:gd name="connsiteX2" fmla="*/ 169147 w 169147"/>
                  <a:gd name="connsiteY2" fmla="*/ 103667 h 196318"/>
                  <a:gd name="connsiteX3" fmla="*/ 90571 w 169147"/>
                  <a:gd name="connsiteY3" fmla="*/ 105503 h 196318"/>
                  <a:gd name="connsiteX4" fmla="*/ 77720 w 169147"/>
                  <a:gd name="connsiteY4" fmla="*/ 196318 h 196318"/>
                  <a:gd name="connsiteX5" fmla="*/ 77720 w 169147"/>
                  <a:gd name="connsiteY5" fmla="*/ 105013 h 196318"/>
                  <a:gd name="connsiteX6" fmla="*/ 0 w 169147"/>
                  <a:gd name="connsiteY6" fmla="*/ 92407 h 196318"/>
                  <a:gd name="connsiteX7" fmla="*/ 78699 w 169147"/>
                  <a:gd name="connsiteY7" fmla="*/ 90571 h 196318"/>
                  <a:gd name="connsiteX8" fmla="*/ 91060 w 169147"/>
                  <a:gd name="connsiteY8" fmla="*/ 0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96318">
                    <a:moveTo>
                      <a:pt x="91060" y="0"/>
                    </a:moveTo>
                    <a:lnTo>
                      <a:pt x="91183" y="91427"/>
                    </a:lnTo>
                    <a:lnTo>
                      <a:pt x="169147" y="103667"/>
                    </a:lnTo>
                    <a:lnTo>
                      <a:pt x="90571" y="105503"/>
                    </a:lnTo>
                    <a:lnTo>
                      <a:pt x="77720" y="196318"/>
                    </a:lnTo>
                    <a:lnTo>
                      <a:pt x="77720" y="105013"/>
                    </a:lnTo>
                    <a:lnTo>
                      <a:pt x="0" y="92407"/>
                    </a:lnTo>
                    <a:lnTo>
                      <a:pt x="78699" y="90571"/>
                    </a:lnTo>
                    <a:lnTo>
                      <a:pt x="91060" y="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0" name="Vrije vorm: vorm 419">
                <a:extLst>
                  <a:ext uri="{FF2B5EF4-FFF2-40B4-BE49-F238E27FC236}">
                    <a16:creationId xmlns:a16="http://schemas.microsoft.com/office/drawing/2014/main" id="{9503319B-35A0-8583-D7DE-2C6BEFA7AD8C}"/>
                  </a:ext>
                </a:extLst>
              </p:cNvPr>
              <p:cNvSpPr/>
              <p:nvPr/>
            </p:nvSpPr>
            <p:spPr>
              <a:xfrm>
                <a:off x="4715003" y="4239917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1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1" name="Vrije vorm: vorm 420">
                <a:extLst>
                  <a:ext uri="{FF2B5EF4-FFF2-40B4-BE49-F238E27FC236}">
                    <a16:creationId xmlns:a16="http://schemas.microsoft.com/office/drawing/2014/main" id="{F4F91548-DB46-75F5-2F78-78F56BC85604}"/>
                  </a:ext>
                </a:extLst>
              </p:cNvPr>
              <p:cNvSpPr/>
              <p:nvPr/>
            </p:nvSpPr>
            <p:spPr>
              <a:xfrm>
                <a:off x="9671670" y="3470678"/>
                <a:ext cx="62544" cy="62544"/>
              </a:xfrm>
              <a:custGeom>
                <a:avLst/>
                <a:gdLst>
                  <a:gd name="connsiteX0" fmla="*/ 32802 w 62544"/>
                  <a:gd name="connsiteY0" fmla="*/ 123 h 62544"/>
                  <a:gd name="connsiteX1" fmla="*/ 62421 w 62544"/>
                  <a:gd name="connsiteY1" fmla="*/ 32802 h 62544"/>
                  <a:gd name="connsiteX2" fmla="*/ 29742 w 62544"/>
                  <a:gd name="connsiteY2" fmla="*/ 62421 h 62544"/>
                  <a:gd name="connsiteX3" fmla="*/ 123 w 62544"/>
                  <a:gd name="connsiteY3" fmla="*/ 29742 h 62544"/>
                  <a:gd name="connsiteX4" fmla="*/ 32802 w 62544"/>
                  <a:gd name="connsiteY4" fmla="*/ 123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4" h="62544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1" y="32802"/>
                    </a:cubicBezTo>
                    <a:cubicBezTo>
                      <a:pt x="62421" y="49937"/>
                      <a:pt x="46877" y="64012"/>
                      <a:pt x="29742" y="62421"/>
                    </a:cubicBezTo>
                    <a:cubicBezTo>
                      <a:pt x="12607" y="60830"/>
                      <a:pt x="-1468" y="46877"/>
                      <a:pt x="123" y="29742"/>
                    </a:cubicBezTo>
                    <a:cubicBezTo>
                      <a:pt x="1714" y="12607"/>
                      <a:pt x="15667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2" name="Vrije vorm: vorm 421">
                <a:extLst>
                  <a:ext uri="{FF2B5EF4-FFF2-40B4-BE49-F238E27FC236}">
                    <a16:creationId xmlns:a16="http://schemas.microsoft.com/office/drawing/2014/main" id="{F4791A52-5B69-3C66-01DE-562493F0AF70}"/>
                  </a:ext>
                </a:extLst>
              </p:cNvPr>
              <p:cNvSpPr/>
              <p:nvPr/>
            </p:nvSpPr>
            <p:spPr>
              <a:xfrm>
                <a:off x="8636104" y="3307161"/>
                <a:ext cx="62543" cy="62543"/>
              </a:xfrm>
              <a:custGeom>
                <a:avLst/>
                <a:gdLst>
                  <a:gd name="connsiteX0" fmla="*/ 32802 w 62543"/>
                  <a:gd name="connsiteY0" fmla="*/ 123 h 62543"/>
                  <a:gd name="connsiteX1" fmla="*/ 62420 w 62543"/>
                  <a:gd name="connsiteY1" fmla="*/ 32802 h 62543"/>
                  <a:gd name="connsiteX2" fmla="*/ 29742 w 62543"/>
                  <a:gd name="connsiteY2" fmla="*/ 62421 h 62543"/>
                  <a:gd name="connsiteX3" fmla="*/ 123 w 62543"/>
                  <a:gd name="connsiteY3" fmla="*/ 29742 h 62543"/>
                  <a:gd name="connsiteX4" fmla="*/ 32802 w 62543"/>
                  <a:gd name="connsiteY4" fmla="*/ 123 h 6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3" h="62543">
                    <a:moveTo>
                      <a:pt x="32802" y="123"/>
                    </a:moveTo>
                    <a:cubicBezTo>
                      <a:pt x="49937" y="123"/>
                      <a:pt x="64012" y="15667"/>
                      <a:pt x="62420" y="32802"/>
                    </a:cubicBezTo>
                    <a:cubicBezTo>
                      <a:pt x="62420" y="49937"/>
                      <a:pt x="46877" y="64012"/>
                      <a:pt x="29742" y="62421"/>
                    </a:cubicBezTo>
                    <a:cubicBezTo>
                      <a:pt x="12606" y="60830"/>
                      <a:pt x="-1468" y="46877"/>
                      <a:pt x="123" y="29742"/>
                    </a:cubicBezTo>
                    <a:cubicBezTo>
                      <a:pt x="1714" y="12607"/>
                      <a:pt x="15666" y="-1468"/>
                      <a:pt x="32802" y="12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3" name="Vrije vorm: vorm 422">
                <a:extLst>
                  <a:ext uri="{FF2B5EF4-FFF2-40B4-BE49-F238E27FC236}">
                    <a16:creationId xmlns:a16="http://schemas.microsoft.com/office/drawing/2014/main" id="{B1463797-9A54-0339-F3EC-050BD60A52F4}"/>
                  </a:ext>
                </a:extLst>
              </p:cNvPr>
              <p:cNvSpPr/>
              <p:nvPr/>
            </p:nvSpPr>
            <p:spPr>
              <a:xfrm>
                <a:off x="8258202" y="3843411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2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4" name="Vrije vorm: vorm 423">
                <a:extLst>
                  <a:ext uri="{FF2B5EF4-FFF2-40B4-BE49-F238E27FC236}">
                    <a16:creationId xmlns:a16="http://schemas.microsoft.com/office/drawing/2014/main" id="{AEF70658-3E4E-8537-466D-817422CE90AA}"/>
                  </a:ext>
                </a:extLst>
              </p:cNvPr>
              <p:cNvSpPr/>
              <p:nvPr/>
            </p:nvSpPr>
            <p:spPr>
              <a:xfrm>
                <a:off x="9253256" y="4305934"/>
                <a:ext cx="38582" cy="38583"/>
              </a:xfrm>
              <a:custGeom>
                <a:avLst/>
                <a:gdLst>
                  <a:gd name="connsiteX0" fmla="*/ 20271 w 38582"/>
                  <a:gd name="connsiteY0" fmla="*/ 76 h 38583"/>
                  <a:gd name="connsiteX1" fmla="*/ 38507 w 38582"/>
                  <a:gd name="connsiteY1" fmla="*/ 20271 h 38583"/>
                  <a:gd name="connsiteX2" fmla="*/ 18312 w 38582"/>
                  <a:gd name="connsiteY2" fmla="*/ 38508 h 38583"/>
                  <a:gd name="connsiteX3" fmla="*/ 75 w 38582"/>
                  <a:gd name="connsiteY3" fmla="*/ 18313 h 38583"/>
                  <a:gd name="connsiteX4" fmla="*/ 20271 w 38582"/>
                  <a:gd name="connsiteY4" fmla="*/ 76 h 38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3">
                    <a:moveTo>
                      <a:pt x="20271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19"/>
                      <a:pt x="28837" y="39487"/>
                      <a:pt x="18312" y="38508"/>
                    </a:cubicBezTo>
                    <a:cubicBezTo>
                      <a:pt x="7786" y="37529"/>
                      <a:pt x="-904" y="28839"/>
                      <a:pt x="75" y="18313"/>
                    </a:cubicBezTo>
                    <a:cubicBezTo>
                      <a:pt x="1055" y="7665"/>
                      <a:pt x="9744" y="-903"/>
                      <a:pt x="20271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5" name="Vrije vorm: vorm 424">
                <a:extLst>
                  <a:ext uri="{FF2B5EF4-FFF2-40B4-BE49-F238E27FC236}">
                    <a16:creationId xmlns:a16="http://schemas.microsoft.com/office/drawing/2014/main" id="{44465F23-5329-F12A-61CC-9BF2BA6B3808}"/>
                  </a:ext>
                </a:extLst>
              </p:cNvPr>
              <p:cNvSpPr/>
              <p:nvPr/>
            </p:nvSpPr>
            <p:spPr>
              <a:xfrm>
                <a:off x="8278396" y="3986733"/>
                <a:ext cx="38582" cy="38584"/>
              </a:xfrm>
              <a:custGeom>
                <a:avLst/>
                <a:gdLst>
                  <a:gd name="connsiteX0" fmla="*/ 20270 w 38582"/>
                  <a:gd name="connsiteY0" fmla="*/ 76 h 38584"/>
                  <a:gd name="connsiteX1" fmla="*/ 38507 w 38582"/>
                  <a:gd name="connsiteY1" fmla="*/ 20271 h 38584"/>
                  <a:gd name="connsiteX2" fmla="*/ 18313 w 38582"/>
                  <a:gd name="connsiteY2" fmla="*/ 38508 h 38584"/>
                  <a:gd name="connsiteX3" fmla="*/ 75 w 38582"/>
                  <a:gd name="connsiteY3" fmla="*/ 18313 h 38584"/>
                  <a:gd name="connsiteX4" fmla="*/ 20270 w 38582"/>
                  <a:gd name="connsiteY4" fmla="*/ 76 h 3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82" h="38584">
                    <a:moveTo>
                      <a:pt x="20270" y="76"/>
                    </a:moveTo>
                    <a:cubicBezTo>
                      <a:pt x="30796" y="76"/>
                      <a:pt x="39486" y="9745"/>
                      <a:pt x="38507" y="20271"/>
                    </a:cubicBezTo>
                    <a:cubicBezTo>
                      <a:pt x="38507" y="30920"/>
                      <a:pt x="28838" y="39487"/>
                      <a:pt x="18313" y="38508"/>
                    </a:cubicBezTo>
                    <a:cubicBezTo>
                      <a:pt x="7786" y="37529"/>
                      <a:pt x="-903" y="28839"/>
                      <a:pt x="75" y="18313"/>
                    </a:cubicBezTo>
                    <a:cubicBezTo>
                      <a:pt x="1055" y="7665"/>
                      <a:pt x="9745" y="-903"/>
                      <a:pt x="20270" y="7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6" name="Vrije vorm: vorm 425">
                <a:extLst>
                  <a:ext uri="{FF2B5EF4-FFF2-40B4-BE49-F238E27FC236}">
                    <a16:creationId xmlns:a16="http://schemas.microsoft.com/office/drawing/2014/main" id="{B8254DC3-86C8-CAC6-6598-1A9219ED2ED8}"/>
                  </a:ext>
                </a:extLst>
              </p:cNvPr>
              <p:cNvSpPr/>
              <p:nvPr/>
            </p:nvSpPr>
            <p:spPr>
              <a:xfrm>
                <a:off x="7877588" y="4369729"/>
                <a:ext cx="24084" cy="24083"/>
              </a:xfrm>
              <a:custGeom>
                <a:avLst/>
                <a:gdLst>
                  <a:gd name="connsiteX0" fmla="*/ 12654 w 24084"/>
                  <a:gd name="connsiteY0" fmla="*/ 47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7" name="Vrije vorm: vorm 426">
                <a:extLst>
                  <a:ext uri="{FF2B5EF4-FFF2-40B4-BE49-F238E27FC236}">
                    <a16:creationId xmlns:a16="http://schemas.microsoft.com/office/drawing/2014/main" id="{3069485B-AA2E-564F-1A7A-183654017BA7}"/>
                  </a:ext>
                </a:extLst>
              </p:cNvPr>
              <p:cNvSpPr/>
              <p:nvPr/>
            </p:nvSpPr>
            <p:spPr>
              <a:xfrm>
                <a:off x="8018830" y="4510848"/>
                <a:ext cx="24083" cy="24083"/>
              </a:xfrm>
              <a:custGeom>
                <a:avLst/>
                <a:gdLst>
                  <a:gd name="connsiteX0" fmla="*/ 12654 w 24083"/>
                  <a:gd name="connsiteY0" fmla="*/ 47 h 24083"/>
                  <a:gd name="connsiteX1" fmla="*/ 24036 w 24083"/>
                  <a:gd name="connsiteY1" fmla="*/ 12654 h 24083"/>
                  <a:gd name="connsiteX2" fmla="*/ 11430 w 24083"/>
                  <a:gd name="connsiteY2" fmla="*/ 24036 h 24083"/>
                  <a:gd name="connsiteX3" fmla="*/ 47 w 24083"/>
                  <a:gd name="connsiteY3" fmla="*/ 11430 h 24083"/>
                  <a:gd name="connsiteX4" fmla="*/ 12654 w 24083"/>
                  <a:gd name="connsiteY4" fmla="*/ 47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3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8" name="Vrije vorm: vorm 427">
                <a:extLst>
                  <a:ext uri="{FF2B5EF4-FFF2-40B4-BE49-F238E27FC236}">
                    <a16:creationId xmlns:a16="http://schemas.microsoft.com/office/drawing/2014/main" id="{D21F13F4-EC33-202B-E704-410F77919D3B}"/>
                  </a:ext>
                </a:extLst>
              </p:cNvPr>
              <p:cNvSpPr/>
              <p:nvPr/>
            </p:nvSpPr>
            <p:spPr>
              <a:xfrm>
                <a:off x="7506615" y="5023062"/>
                <a:ext cx="24084" cy="24083"/>
              </a:xfrm>
              <a:custGeom>
                <a:avLst/>
                <a:gdLst>
                  <a:gd name="connsiteX0" fmla="*/ 12654 w 24084"/>
                  <a:gd name="connsiteY0" fmla="*/ 48 h 24083"/>
                  <a:gd name="connsiteX1" fmla="*/ 24037 w 24084"/>
                  <a:gd name="connsiteY1" fmla="*/ 12654 h 24083"/>
                  <a:gd name="connsiteX2" fmla="*/ 11431 w 24084"/>
                  <a:gd name="connsiteY2" fmla="*/ 24036 h 24083"/>
                  <a:gd name="connsiteX3" fmla="*/ 47 w 24084"/>
                  <a:gd name="connsiteY3" fmla="*/ 11430 h 24083"/>
                  <a:gd name="connsiteX4" fmla="*/ 12654 w 24084"/>
                  <a:gd name="connsiteY4" fmla="*/ 48 h 2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3">
                    <a:moveTo>
                      <a:pt x="12654" y="48"/>
                    </a:moveTo>
                    <a:cubicBezTo>
                      <a:pt x="19263" y="48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1" y="24036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5"/>
                      <a:pt x="12654" y="48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29" name="Vrije vorm: vorm 428">
                <a:extLst>
                  <a:ext uri="{FF2B5EF4-FFF2-40B4-BE49-F238E27FC236}">
                    <a16:creationId xmlns:a16="http://schemas.microsoft.com/office/drawing/2014/main" id="{38B0AC35-827A-7982-CDBA-1A600B1A2E5F}"/>
                  </a:ext>
                </a:extLst>
              </p:cNvPr>
              <p:cNvSpPr/>
              <p:nvPr/>
            </p:nvSpPr>
            <p:spPr>
              <a:xfrm>
                <a:off x="6335683" y="3852130"/>
                <a:ext cx="24084" cy="24084"/>
              </a:xfrm>
              <a:custGeom>
                <a:avLst/>
                <a:gdLst>
                  <a:gd name="connsiteX0" fmla="*/ 12654 w 24084"/>
                  <a:gd name="connsiteY0" fmla="*/ 47 h 24084"/>
                  <a:gd name="connsiteX1" fmla="*/ 24037 w 24084"/>
                  <a:gd name="connsiteY1" fmla="*/ 12654 h 24084"/>
                  <a:gd name="connsiteX2" fmla="*/ 11430 w 24084"/>
                  <a:gd name="connsiteY2" fmla="*/ 24037 h 24084"/>
                  <a:gd name="connsiteX3" fmla="*/ 47 w 24084"/>
                  <a:gd name="connsiteY3" fmla="*/ 11430 h 24084"/>
                  <a:gd name="connsiteX4" fmla="*/ 12654 w 24084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4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7" y="12654"/>
                    </a:cubicBezTo>
                    <a:cubicBezTo>
                      <a:pt x="24037" y="19263"/>
                      <a:pt x="18040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60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430" name="Vrije vorm: vorm 429">
                <a:extLst>
                  <a:ext uri="{FF2B5EF4-FFF2-40B4-BE49-F238E27FC236}">
                    <a16:creationId xmlns:a16="http://schemas.microsoft.com/office/drawing/2014/main" id="{C33A84CE-427F-2D92-9A18-8AF62F17EF03}"/>
                  </a:ext>
                </a:extLst>
              </p:cNvPr>
              <p:cNvSpPr/>
              <p:nvPr/>
            </p:nvSpPr>
            <p:spPr>
              <a:xfrm>
                <a:off x="5892865" y="4295069"/>
                <a:ext cx="24083" cy="24084"/>
              </a:xfrm>
              <a:custGeom>
                <a:avLst/>
                <a:gdLst>
                  <a:gd name="connsiteX0" fmla="*/ 12654 w 24083"/>
                  <a:gd name="connsiteY0" fmla="*/ 47 h 24084"/>
                  <a:gd name="connsiteX1" fmla="*/ 24036 w 24083"/>
                  <a:gd name="connsiteY1" fmla="*/ 12654 h 24084"/>
                  <a:gd name="connsiteX2" fmla="*/ 11430 w 24083"/>
                  <a:gd name="connsiteY2" fmla="*/ 24037 h 24084"/>
                  <a:gd name="connsiteX3" fmla="*/ 47 w 24083"/>
                  <a:gd name="connsiteY3" fmla="*/ 11430 h 24084"/>
                  <a:gd name="connsiteX4" fmla="*/ 12654 w 24083"/>
                  <a:gd name="connsiteY4" fmla="*/ 47 h 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83" h="24084">
                    <a:moveTo>
                      <a:pt x="12654" y="47"/>
                    </a:moveTo>
                    <a:cubicBezTo>
                      <a:pt x="19263" y="47"/>
                      <a:pt x="24649" y="6045"/>
                      <a:pt x="24036" y="12654"/>
                    </a:cubicBezTo>
                    <a:cubicBezTo>
                      <a:pt x="24036" y="19263"/>
                      <a:pt x="18039" y="24649"/>
                      <a:pt x="11430" y="24037"/>
                    </a:cubicBezTo>
                    <a:cubicBezTo>
                      <a:pt x="4821" y="23425"/>
                      <a:pt x="-564" y="18039"/>
                      <a:pt x="47" y="11430"/>
                    </a:cubicBezTo>
                    <a:cubicBezTo>
                      <a:pt x="659" y="4821"/>
                      <a:pt x="6045" y="-564"/>
                      <a:pt x="12654" y="4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78" name="!!sterren1">
              <a:extLst>
                <a:ext uri="{FF2B5EF4-FFF2-40B4-BE49-F238E27FC236}">
                  <a16:creationId xmlns:a16="http://schemas.microsoft.com/office/drawing/2014/main" id="{2A263186-AC78-9446-380A-FBA3E2212390}"/>
                </a:ext>
              </a:extLst>
            </p:cNvPr>
            <p:cNvGrpSpPr/>
            <p:nvPr/>
          </p:nvGrpSpPr>
          <p:grpSpPr>
            <a:xfrm>
              <a:off x="1838081" y="-936321"/>
              <a:ext cx="7940146" cy="2307306"/>
              <a:chOff x="1838081" y="-936321"/>
              <a:chExt cx="7940146" cy="2307306"/>
            </a:xfrm>
            <a:grpFill/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648D8810-020A-E195-BF5F-E88F23498923}"/>
                  </a:ext>
                </a:extLst>
              </p:cNvPr>
              <p:cNvSpPr/>
              <p:nvPr/>
            </p:nvSpPr>
            <p:spPr>
              <a:xfrm>
                <a:off x="9222655" y="829272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2" y="12897"/>
                      <a:pt x="935" y="9225"/>
                    </a:cubicBezTo>
                    <a:cubicBezTo>
                      <a:pt x="-901" y="6410"/>
                      <a:pt x="79" y="2738"/>
                      <a:pt x="2893" y="902"/>
                    </a:cubicBezTo>
                    <a:cubicBezTo>
                      <a:pt x="5709" y="-934"/>
                      <a:pt x="9381" y="46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C978DD1B-DA51-240B-0259-34CD94B5621B}"/>
                  </a:ext>
                </a:extLst>
              </p:cNvPr>
              <p:cNvSpPr/>
              <p:nvPr/>
            </p:nvSpPr>
            <p:spPr>
              <a:xfrm>
                <a:off x="9546952" y="-467283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5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2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5" y="21023"/>
                    </a:cubicBezTo>
                    <a:cubicBezTo>
                      <a:pt x="40635" y="33140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427970A1-A4BF-A490-B1DB-2768FEEC8B46}"/>
                  </a:ext>
                </a:extLst>
              </p:cNvPr>
              <p:cNvSpPr/>
              <p:nvPr/>
            </p:nvSpPr>
            <p:spPr>
              <a:xfrm>
                <a:off x="5996852" y="660199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3 w 38620"/>
                  <a:gd name="connsiteY2" fmla="*/ 94 h 39749"/>
                  <a:gd name="connsiteX3" fmla="*/ 38526 w 38620"/>
                  <a:gd name="connsiteY3" fmla="*/ 21024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3"/>
                      <a:pt x="94" y="18698"/>
                    </a:cubicBezTo>
                    <a:cubicBezTo>
                      <a:pt x="94" y="7683"/>
                      <a:pt x="10131" y="-1007"/>
                      <a:pt x="21023" y="94"/>
                    </a:cubicBezTo>
                    <a:cubicBezTo>
                      <a:pt x="30937" y="94"/>
                      <a:pt x="39627" y="10008"/>
                      <a:pt x="38526" y="21024"/>
                    </a:cubicBezTo>
                    <a:cubicBezTo>
                      <a:pt x="38526" y="30937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3" name="Vrije vorm: vorm 322">
                <a:extLst>
                  <a:ext uri="{FF2B5EF4-FFF2-40B4-BE49-F238E27FC236}">
                    <a16:creationId xmlns:a16="http://schemas.microsoft.com/office/drawing/2014/main" id="{15DFC3BF-038D-9798-0801-90EBE5FA3224}"/>
                  </a:ext>
                </a:extLst>
              </p:cNvPr>
              <p:cNvSpPr/>
              <p:nvPr/>
            </p:nvSpPr>
            <p:spPr>
              <a:xfrm>
                <a:off x="7264852" y="-197275"/>
                <a:ext cx="44108" cy="44108"/>
              </a:xfrm>
              <a:custGeom>
                <a:avLst/>
                <a:gdLst>
                  <a:gd name="connsiteX0" fmla="*/ 20892 w 44108"/>
                  <a:gd name="connsiteY0" fmla="*/ 44024 h 44108"/>
                  <a:gd name="connsiteX1" fmla="*/ 85 w 44108"/>
                  <a:gd name="connsiteY1" fmla="*/ 20891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2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2" y="44024"/>
                    </a:moveTo>
                    <a:cubicBezTo>
                      <a:pt x="8775" y="44024"/>
                      <a:pt x="-1016" y="32886"/>
                      <a:pt x="85" y="20891"/>
                    </a:cubicBezTo>
                    <a:cubicBezTo>
                      <a:pt x="85" y="8775"/>
                      <a:pt x="11223" y="-1017"/>
                      <a:pt x="23217" y="85"/>
                    </a:cubicBezTo>
                    <a:cubicBezTo>
                      <a:pt x="35334" y="1186"/>
                      <a:pt x="45126" y="11222"/>
                      <a:pt x="44024" y="23217"/>
                    </a:cubicBezTo>
                    <a:cubicBezTo>
                      <a:pt x="42922" y="35334"/>
                      <a:pt x="32887" y="45125"/>
                      <a:pt x="20892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4" name="Vrije vorm: vorm 323">
                <a:extLst>
                  <a:ext uri="{FF2B5EF4-FFF2-40B4-BE49-F238E27FC236}">
                    <a16:creationId xmlns:a16="http://schemas.microsoft.com/office/drawing/2014/main" id="{DDCF7E62-109B-C83E-1799-1D7A8187CBD2}"/>
                  </a:ext>
                </a:extLst>
              </p:cNvPr>
              <p:cNvSpPr/>
              <p:nvPr/>
            </p:nvSpPr>
            <p:spPr>
              <a:xfrm>
                <a:off x="9184547" y="836707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7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5" name="Vrije vorm: vorm 324">
                <a:extLst>
                  <a:ext uri="{FF2B5EF4-FFF2-40B4-BE49-F238E27FC236}">
                    <a16:creationId xmlns:a16="http://schemas.microsoft.com/office/drawing/2014/main" id="{5596A78A-C9E8-B367-9988-37018247D7D0}"/>
                  </a:ext>
                </a:extLst>
              </p:cNvPr>
              <p:cNvSpPr/>
              <p:nvPr/>
            </p:nvSpPr>
            <p:spPr>
              <a:xfrm>
                <a:off x="6310640" y="353332"/>
                <a:ext cx="228997" cy="197174"/>
              </a:xfrm>
              <a:custGeom>
                <a:avLst/>
                <a:gdLst>
                  <a:gd name="connsiteX0" fmla="*/ 228997 w 228997"/>
                  <a:gd name="connsiteY0" fmla="*/ 96568 h 197174"/>
                  <a:gd name="connsiteX1" fmla="*/ 123372 w 228997"/>
                  <a:gd name="connsiteY1" fmla="*/ 105503 h 197174"/>
                  <a:gd name="connsiteX2" fmla="*/ 116273 w 228997"/>
                  <a:gd name="connsiteY2" fmla="*/ 197175 h 197174"/>
                  <a:gd name="connsiteX3" fmla="*/ 106237 w 228997"/>
                  <a:gd name="connsiteY3" fmla="*/ 105870 h 197174"/>
                  <a:gd name="connsiteX4" fmla="*/ 0 w 228997"/>
                  <a:gd name="connsiteY4" fmla="*/ 100607 h 197174"/>
                  <a:gd name="connsiteX5" fmla="*/ 106359 w 228997"/>
                  <a:gd name="connsiteY5" fmla="*/ 91183 h 197174"/>
                  <a:gd name="connsiteX6" fmla="*/ 112724 w 228997"/>
                  <a:gd name="connsiteY6" fmla="*/ 0 h 197174"/>
                  <a:gd name="connsiteX7" fmla="*/ 122760 w 228997"/>
                  <a:gd name="connsiteY7" fmla="*/ 91183 h 197174"/>
                  <a:gd name="connsiteX8" fmla="*/ 228997 w 228997"/>
                  <a:gd name="connsiteY8" fmla="*/ 96568 h 19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997" h="197174">
                    <a:moveTo>
                      <a:pt x="228997" y="96568"/>
                    </a:moveTo>
                    <a:lnTo>
                      <a:pt x="123372" y="105503"/>
                    </a:lnTo>
                    <a:lnTo>
                      <a:pt x="116273" y="197175"/>
                    </a:lnTo>
                    <a:lnTo>
                      <a:pt x="106237" y="105870"/>
                    </a:lnTo>
                    <a:lnTo>
                      <a:pt x="0" y="100607"/>
                    </a:lnTo>
                    <a:lnTo>
                      <a:pt x="106359" y="91183"/>
                    </a:lnTo>
                    <a:lnTo>
                      <a:pt x="112724" y="0"/>
                    </a:lnTo>
                    <a:lnTo>
                      <a:pt x="122760" y="91183"/>
                    </a:lnTo>
                    <a:lnTo>
                      <a:pt x="228997" y="9656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6" name="Vrije vorm: vorm 325">
                <a:extLst>
                  <a:ext uri="{FF2B5EF4-FFF2-40B4-BE49-F238E27FC236}">
                    <a16:creationId xmlns:a16="http://schemas.microsoft.com/office/drawing/2014/main" id="{F464826B-9924-559F-771F-E6D75C28DEE9}"/>
                  </a:ext>
                </a:extLst>
              </p:cNvPr>
              <p:cNvSpPr/>
              <p:nvPr/>
            </p:nvSpPr>
            <p:spPr>
              <a:xfrm>
                <a:off x="7311568" y="978637"/>
                <a:ext cx="157520" cy="183099"/>
              </a:xfrm>
              <a:custGeom>
                <a:avLst/>
                <a:gdLst>
                  <a:gd name="connsiteX0" fmla="*/ 156418 w 157520"/>
                  <a:gd name="connsiteY0" fmla="*/ 183100 h 183099"/>
                  <a:gd name="connsiteX1" fmla="*/ 78944 w 157520"/>
                  <a:gd name="connsiteY1" fmla="*/ 103299 h 183099"/>
                  <a:gd name="connsiteX2" fmla="*/ 0 w 157520"/>
                  <a:gd name="connsiteY2" fmla="*/ 158499 h 183099"/>
                  <a:gd name="connsiteX3" fmla="*/ 67316 w 157520"/>
                  <a:gd name="connsiteY3" fmla="*/ 89714 h 183099"/>
                  <a:gd name="connsiteX4" fmla="*/ 1102 w 157520"/>
                  <a:gd name="connsiteY4" fmla="*/ 0 h 183099"/>
                  <a:gd name="connsiteX5" fmla="*/ 79311 w 157520"/>
                  <a:gd name="connsiteY5" fmla="*/ 80045 h 183099"/>
                  <a:gd name="connsiteX6" fmla="*/ 157520 w 157520"/>
                  <a:gd name="connsiteY6" fmla="*/ 24601 h 183099"/>
                  <a:gd name="connsiteX7" fmla="*/ 90204 w 157520"/>
                  <a:gd name="connsiteY7" fmla="*/ 93386 h 183099"/>
                  <a:gd name="connsiteX8" fmla="*/ 156418 w 157520"/>
                  <a:gd name="connsiteY8" fmla="*/ 183100 h 1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520" h="183099">
                    <a:moveTo>
                      <a:pt x="156418" y="183100"/>
                    </a:moveTo>
                    <a:lnTo>
                      <a:pt x="78944" y="103299"/>
                    </a:lnTo>
                    <a:lnTo>
                      <a:pt x="0" y="158499"/>
                    </a:lnTo>
                    <a:lnTo>
                      <a:pt x="67316" y="89714"/>
                    </a:lnTo>
                    <a:lnTo>
                      <a:pt x="1102" y="0"/>
                    </a:lnTo>
                    <a:lnTo>
                      <a:pt x="79311" y="80045"/>
                    </a:lnTo>
                    <a:lnTo>
                      <a:pt x="157520" y="24601"/>
                    </a:lnTo>
                    <a:lnTo>
                      <a:pt x="90204" y="93386"/>
                    </a:lnTo>
                    <a:lnTo>
                      <a:pt x="156418" y="18310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7" name="Vrije vorm: vorm 326">
                <a:extLst>
                  <a:ext uri="{FF2B5EF4-FFF2-40B4-BE49-F238E27FC236}">
                    <a16:creationId xmlns:a16="http://schemas.microsoft.com/office/drawing/2014/main" id="{95DFF6CB-FBB5-5EDB-5539-E35F14FD4924}"/>
                  </a:ext>
                </a:extLst>
              </p:cNvPr>
              <p:cNvSpPr/>
              <p:nvPr/>
            </p:nvSpPr>
            <p:spPr>
              <a:xfrm>
                <a:off x="8277126" y="-172222"/>
                <a:ext cx="152991" cy="151644"/>
              </a:xfrm>
              <a:custGeom>
                <a:avLst/>
                <a:gdLst>
                  <a:gd name="connsiteX0" fmla="*/ 0 w 152991"/>
                  <a:gd name="connsiteY0" fmla="*/ 151645 h 151644"/>
                  <a:gd name="connsiteX1" fmla="*/ 66337 w 152991"/>
                  <a:gd name="connsiteY1" fmla="*/ 76863 h 151644"/>
                  <a:gd name="connsiteX2" fmla="*/ 11505 w 152991"/>
                  <a:gd name="connsiteY2" fmla="*/ 10281 h 151644"/>
                  <a:gd name="connsiteX3" fmla="*/ 77597 w 152991"/>
                  <a:gd name="connsiteY3" fmla="*/ 65603 h 151644"/>
                  <a:gd name="connsiteX4" fmla="*/ 152991 w 152991"/>
                  <a:gd name="connsiteY4" fmla="*/ 0 h 151644"/>
                  <a:gd name="connsiteX5" fmla="*/ 87021 w 152991"/>
                  <a:gd name="connsiteY5" fmla="*/ 75027 h 151644"/>
                  <a:gd name="connsiteX6" fmla="*/ 141854 w 152991"/>
                  <a:gd name="connsiteY6" fmla="*/ 141731 h 151644"/>
                  <a:gd name="connsiteX7" fmla="*/ 75639 w 152991"/>
                  <a:gd name="connsiteY7" fmla="*/ 86409 h 151644"/>
                  <a:gd name="connsiteX8" fmla="*/ 0 w 152991"/>
                  <a:gd name="connsiteY8" fmla="*/ 151645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991" h="151644">
                    <a:moveTo>
                      <a:pt x="0" y="151645"/>
                    </a:moveTo>
                    <a:lnTo>
                      <a:pt x="66337" y="76863"/>
                    </a:lnTo>
                    <a:lnTo>
                      <a:pt x="11505" y="10281"/>
                    </a:lnTo>
                    <a:lnTo>
                      <a:pt x="77597" y="65603"/>
                    </a:lnTo>
                    <a:lnTo>
                      <a:pt x="152991" y="0"/>
                    </a:lnTo>
                    <a:lnTo>
                      <a:pt x="87021" y="75027"/>
                    </a:lnTo>
                    <a:lnTo>
                      <a:pt x="141854" y="141731"/>
                    </a:lnTo>
                    <a:lnTo>
                      <a:pt x="75639" y="86409"/>
                    </a:lnTo>
                    <a:lnTo>
                      <a:pt x="0" y="151645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8" name="Vrije vorm: vorm 327">
                <a:extLst>
                  <a:ext uri="{FF2B5EF4-FFF2-40B4-BE49-F238E27FC236}">
                    <a16:creationId xmlns:a16="http://schemas.microsoft.com/office/drawing/2014/main" id="{0F697CEF-3122-7AE4-D5A2-8EAF0E0BF78F}"/>
                  </a:ext>
                </a:extLst>
              </p:cNvPr>
              <p:cNvSpPr/>
              <p:nvPr/>
            </p:nvSpPr>
            <p:spPr>
              <a:xfrm>
                <a:off x="4576822" y="432398"/>
                <a:ext cx="99750" cy="116028"/>
              </a:xfrm>
              <a:custGeom>
                <a:avLst/>
                <a:gdLst>
                  <a:gd name="connsiteX0" fmla="*/ 49569 w 99750"/>
                  <a:gd name="connsiteY0" fmla="*/ 116028 h 116028"/>
                  <a:gd name="connsiteX1" fmla="*/ 46264 w 99750"/>
                  <a:gd name="connsiteY1" fmla="*/ 62298 h 116028"/>
                  <a:gd name="connsiteX2" fmla="*/ 0 w 99750"/>
                  <a:gd name="connsiteY2" fmla="*/ 57769 h 116028"/>
                  <a:gd name="connsiteX3" fmla="*/ 46387 w 99750"/>
                  <a:gd name="connsiteY3" fmla="*/ 53730 h 116028"/>
                  <a:gd name="connsiteX4" fmla="*/ 50059 w 99750"/>
                  <a:gd name="connsiteY4" fmla="*/ 0 h 116028"/>
                  <a:gd name="connsiteX5" fmla="*/ 53486 w 99750"/>
                  <a:gd name="connsiteY5" fmla="*/ 53730 h 116028"/>
                  <a:gd name="connsiteX6" fmla="*/ 99750 w 99750"/>
                  <a:gd name="connsiteY6" fmla="*/ 58259 h 116028"/>
                  <a:gd name="connsiteX7" fmla="*/ 53486 w 99750"/>
                  <a:gd name="connsiteY7" fmla="*/ 62298 h 116028"/>
                  <a:gd name="connsiteX8" fmla="*/ 49569 w 99750"/>
                  <a:gd name="connsiteY8" fmla="*/ 116028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50" h="116028">
                    <a:moveTo>
                      <a:pt x="49569" y="116028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387" y="53730"/>
                    </a:lnTo>
                    <a:lnTo>
                      <a:pt x="50059" y="0"/>
                    </a:lnTo>
                    <a:lnTo>
                      <a:pt x="53486" y="53730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29" name="Vrije vorm: vorm 328">
                <a:extLst>
                  <a:ext uri="{FF2B5EF4-FFF2-40B4-BE49-F238E27FC236}">
                    <a16:creationId xmlns:a16="http://schemas.microsoft.com/office/drawing/2014/main" id="{64EC73DE-F210-78CC-DD2F-893834E8DF61}"/>
                  </a:ext>
                </a:extLst>
              </p:cNvPr>
              <p:cNvSpPr/>
              <p:nvPr/>
            </p:nvSpPr>
            <p:spPr>
              <a:xfrm>
                <a:off x="7785518" y="133374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0" name="Vrije vorm: vorm 329">
                <a:extLst>
                  <a:ext uri="{FF2B5EF4-FFF2-40B4-BE49-F238E27FC236}">
                    <a16:creationId xmlns:a16="http://schemas.microsoft.com/office/drawing/2014/main" id="{462540B6-5056-EA4C-C35F-484376706A27}"/>
                  </a:ext>
                </a:extLst>
              </p:cNvPr>
              <p:cNvSpPr/>
              <p:nvPr/>
            </p:nvSpPr>
            <p:spPr>
              <a:xfrm>
                <a:off x="2443681" y="-652692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1" name="Vrije vorm: vorm 330">
                <a:extLst>
                  <a:ext uri="{FF2B5EF4-FFF2-40B4-BE49-F238E27FC236}">
                    <a16:creationId xmlns:a16="http://schemas.microsoft.com/office/drawing/2014/main" id="{83C307B3-CE07-A34D-72AC-7284D077A877}"/>
                  </a:ext>
                </a:extLst>
              </p:cNvPr>
              <p:cNvSpPr/>
              <p:nvPr/>
            </p:nvSpPr>
            <p:spPr>
              <a:xfrm>
                <a:off x="3155395" y="57968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2" name="Vrije vorm: vorm 331">
                <a:extLst>
                  <a:ext uri="{FF2B5EF4-FFF2-40B4-BE49-F238E27FC236}">
                    <a16:creationId xmlns:a16="http://schemas.microsoft.com/office/drawing/2014/main" id="{61BA2AAF-749A-A7D8-66BF-4BD34BF146D3}"/>
                  </a:ext>
                </a:extLst>
              </p:cNvPr>
              <p:cNvSpPr/>
              <p:nvPr/>
            </p:nvSpPr>
            <p:spPr>
              <a:xfrm>
                <a:off x="4129643" y="-27963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3" name="Vrije vorm: vorm 332">
                <a:extLst>
                  <a:ext uri="{FF2B5EF4-FFF2-40B4-BE49-F238E27FC236}">
                    <a16:creationId xmlns:a16="http://schemas.microsoft.com/office/drawing/2014/main" id="{3111861D-2EA2-0A77-2D4A-C14A1162A7FF}"/>
                  </a:ext>
                </a:extLst>
              </p:cNvPr>
              <p:cNvSpPr/>
              <p:nvPr/>
            </p:nvSpPr>
            <p:spPr>
              <a:xfrm>
                <a:off x="2340626" y="-51806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B5EA7ACF-FAE9-9E2A-8C3B-7D10CDC83BBD}"/>
                  </a:ext>
                </a:extLst>
              </p:cNvPr>
              <p:cNvSpPr/>
              <p:nvPr/>
            </p:nvSpPr>
            <p:spPr>
              <a:xfrm>
                <a:off x="2366451" y="87172"/>
                <a:ext cx="37241" cy="37241"/>
              </a:xfrm>
              <a:custGeom>
                <a:avLst/>
                <a:gdLst>
                  <a:gd name="connsiteX0" fmla="*/ 17581 w 37241"/>
                  <a:gd name="connsiteY0" fmla="*/ 37164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5" name="Vrije vorm: vorm 334">
                <a:extLst>
                  <a:ext uri="{FF2B5EF4-FFF2-40B4-BE49-F238E27FC236}">
                    <a16:creationId xmlns:a16="http://schemas.microsoft.com/office/drawing/2014/main" id="{3A17040B-CC7B-B9C4-BB89-1834643C3930}"/>
                  </a:ext>
                </a:extLst>
              </p:cNvPr>
              <p:cNvSpPr/>
              <p:nvPr/>
            </p:nvSpPr>
            <p:spPr>
              <a:xfrm>
                <a:off x="3346084" y="-75097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6" name="Vrije vorm: vorm 335">
                <a:extLst>
                  <a:ext uri="{FF2B5EF4-FFF2-40B4-BE49-F238E27FC236}">
                    <a16:creationId xmlns:a16="http://schemas.microsoft.com/office/drawing/2014/main" id="{4F2270CB-25F7-C03D-4BF3-A95A2AEAE414}"/>
                  </a:ext>
                </a:extLst>
              </p:cNvPr>
              <p:cNvSpPr/>
              <p:nvPr/>
            </p:nvSpPr>
            <p:spPr>
              <a:xfrm>
                <a:off x="3042060" y="113326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7" name="Vrije vorm: vorm 336">
                <a:extLst>
                  <a:ext uri="{FF2B5EF4-FFF2-40B4-BE49-F238E27FC236}">
                    <a16:creationId xmlns:a16="http://schemas.microsoft.com/office/drawing/2014/main" id="{ABDBE57F-5DE7-D34A-DD07-7A92790E3E9E}"/>
                  </a:ext>
                </a:extLst>
              </p:cNvPr>
              <p:cNvSpPr/>
              <p:nvPr/>
            </p:nvSpPr>
            <p:spPr>
              <a:xfrm>
                <a:off x="1838081" y="-863208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8" name="Vrije vorm: vorm 337">
                <a:extLst>
                  <a:ext uri="{FF2B5EF4-FFF2-40B4-BE49-F238E27FC236}">
                    <a16:creationId xmlns:a16="http://schemas.microsoft.com/office/drawing/2014/main" id="{F6A9E5E0-79ED-ABF9-6C45-F54FFEB14F7A}"/>
                  </a:ext>
                </a:extLst>
              </p:cNvPr>
              <p:cNvSpPr/>
              <p:nvPr/>
            </p:nvSpPr>
            <p:spPr>
              <a:xfrm>
                <a:off x="7204152" y="725573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39" name="Vrije vorm: vorm 338">
                <a:extLst>
                  <a:ext uri="{FF2B5EF4-FFF2-40B4-BE49-F238E27FC236}">
                    <a16:creationId xmlns:a16="http://schemas.microsoft.com/office/drawing/2014/main" id="{F05A9D83-D9EE-3F8E-ADB2-FFDEE2A81648}"/>
                  </a:ext>
                </a:extLst>
              </p:cNvPr>
              <p:cNvSpPr/>
              <p:nvPr/>
            </p:nvSpPr>
            <p:spPr>
              <a:xfrm>
                <a:off x="8927321" y="115749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0" name="Vrije vorm: vorm 339">
                <a:extLst>
                  <a:ext uri="{FF2B5EF4-FFF2-40B4-BE49-F238E27FC236}">
                    <a16:creationId xmlns:a16="http://schemas.microsoft.com/office/drawing/2014/main" id="{1A0DA6D2-4BA6-8E5E-8D4B-3A9141AD4406}"/>
                  </a:ext>
                </a:extLst>
              </p:cNvPr>
              <p:cNvSpPr/>
              <p:nvPr/>
            </p:nvSpPr>
            <p:spPr>
              <a:xfrm>
                <a:off x="8847392" y="912583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6 w 44108"/>
                  <a:gd name="connsiteY2" fmla="*/ 85 h 44230"/>
                  <a:gd name="connsiteX3" fmla="*/ 44023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4" y="44146"/>
                      <a:pt x="-1017" y="33008"/>
                      <a:pt x="85" y="20891"/>
                    </a:cubicBezTo>
                    <a:cubicBezTo>
                      <a:pt x="85" y="8774"/>
                      <a:pt x="11222" y="-1017"/>
                      <a:pt x="23216" y="85"/>
                    </a:cubicBezTo>
                    <a:cubicBezTo>
                      <a:pt x="35334" y="1309"/>
                      <a:pt x="45125" y="11222"/>
                      <a:pt x="44023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1" name="Vrije vorm: vorm 340">
                <a:extLst>
                  <a:ext uri="{FF2B5EF4-FFF2-40B4-BE49-F238E27FC236}">
                    <a16:creationId xmlns:a16="http://schemas.microsoft.com/office/drawing/2014/main" id="{403A3034-2E78-1D9D-A064-E02270844A00}"/>
                  </a:ext>
                </a:extLst>
              </p:cNvPr>
              <p:cNvSpPr/>
              <p:nvPr/>
            </p:nvSpPr>
            <p:spPr>
              <a:xfrm>
                <a:off x="7352981" y="817857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2" name="Vrije vorm: vorm 341">
                <a:extLst>
                  <a:ext uri="{FF2B5EF4-FFF2-40B4-BE49-F238E27FC236}">
                    <a16:creationId xmlns:a16="http://schemas.microsoft.com/office/drawing/2014/main" id="{8D179F4F-5EAF-2876-92FC-418CE3DB9273}"/>
                  </a:ext>
                </a:extLst>
              </p:cNvPr>
              <p:cNvSpPr/>
              <p:nvPr/>
            </p:nvSpPr>
            <p:spPr>
              <a:xfrm>
                <a:off x="5864439" y="977580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3" name="Vrije vorm: vorm 342">
                <a:extLst>
                  <a:ext uri="{FF2B5EF4-FFF2-40B4-BE49-F238E27FC236}">
                    <a16:creationId xmlns:a16="http://schemas.microsoft.com/office/drawing/2014/main" id="{5044DD5E-304A-51D4-15F7-A57972353879}"/>
                  </a:ext>
                </a:extLst>
              </p:cNvPr>
              <p:cNvSpPr/>
              <p:nvPr/>
            </p:nvSpPr>
            <p:spPr>
              <a:xfrm>
                <a:off x="4602936" y="1010993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1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4" name="Vrije vorm: vorm 343">
                <a:extLst>
                  <a:ext uri="{FF2B5EF4-FFF2-40B4-BE49-F238E27FC236}">
                    <a16:creationId xmlns:a16="http://schemas.microsoft.com/office/drawing/2014/main" id="{3D449C8E-86DB-32FD-AC83-50D343CA1AAE}"/>
                  </a:ext>
                </a:extLst>
              </p:cNvPr>
              <p:cNvSpPr/>
              <p:nvPr/>
            </p:nvSpPr>
            <p:spPr>
              <a:xfrm>
                <a:off x="5502635" y="767911"/>
                <a:ext cx="41913" cy="41790"/>
              </a:xfrm>
              <a:custGeom>
                <a:avLst/>
                <a:gdLst>
                  <a:gd name="connsiteX0" fmla="*/ 19794 w 41913"/>
                  <a:gd name="connsiteY0" fmla="*/ 41702 h 41790"/>
                  <a:gd name="connsiteX1" fmla="*/ 89 w 41913"/>
                  <a:gd name="connsiteY1" fmla="*/ 19794 h 41790"/>
                  <a:gd name="connsiteX2" fmla="*/ 22120 w 41913"/>
                  <a:gd name="connsiteY2" fmla="*/ 89 h 41790"/>
                  <a:gd name="connsiteX3" fmla="*/ 41825 w 41913"/>
                  <a:gd name="connsiteY3" fmla="*/ 21997 h 41790"/>
                  <a:gd name="connsiteX4" fmla="*/ 19916 w 41913"/>
                  <a:gd name="connsiteY4" fmla="*/ 41702 h 4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0">
                    <a:moveTo>
                      <a:pt x="19794" y="41702"/>
                    </a:moveTo>
                    <a:cubicBezTo>
                      <a:pt x="8289" y="41702"/>
                      <a:pt x="-1013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4" y="1190"/>
                      <a:pt x="42926" y="10615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5" name="Vrije vorm: vorm 344">
                <a:extLst>
                  <a:ext uri="{FF2B5EF4-FFF2-40B4-BE49-F238E27FC236}">
                    <a16:creationId xmlns:a16="http://schemas.microsoft.com/office/drawing/2014/main" id="{6A204242-96F8-77EB-460A-67A1F03F1024}"/>
                  </a:ext>
                </a:extLst>
              </p:cNvPr>
              <p:cNvSpPr/>
              <p:nvPr/>
            </p:nvSpPr>
            <p:spPr>
              <a:xfrm>
                <a:off x="5375969" y="83389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6" name="Vrije vorm: vorm 345">
                <a:extLst>
                  <a:ext uri="{FF2B5EF4-FFF2-40B4-BE49-F238E27FC236}">
                    <a16:creationId xmlns:a16="http://schemas.microsoft.com/office/drawing/2014/main" id="{E26E75A2-E92E-B889-92B5-F2A49DE2EF11}"/>
                  </a:ext>
                </a:extLst>
              </p:cNvPr>
              <p:cNvSpPr/>
              <p:nvPr/>
            </p:nvSpPr>
            <p:spPr>
              <a:xfrm>
                <a:off x="4381389" y="13880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5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7" name="Vrije vorm: vorm 346">
                <a:extLst>
                  <a:ext uri="{FF2B5EF4-FFF2-40B4-BE49-F238E27FC236}">
                    <a16:creationId xmlns:a16="http://schemas.microsoft.com/office/drawing/2014/main" id="{FB353750-52D0-8A60-1AF1-CDE575468618}"/>
                  </a:ext>
                </a:extLst>
              </p:cNvPr>
              <p:cNvSpPr/>
              <p:nvPr/>
            </p:nvSpPr>
            <p:spPr>
              <a:xfrm>
                <a:off x="4378834" y="76192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8" name="Vrije vorm: vorm 347">
                <a:extLst>
                  <a:ext uri="{FF2B5EF4-FFF2-40B4-BE49-F238E27FC236}">
                    <a16:creationId xmlns:a16="http://schemas.microsoft.com/office/drawing/2014/main" id="{7628B519-4B91-48B5-6F05-86686C80A24E}"/>
                  </a:ext>
                </a:extLst>
              </p:cNvPr>
              <p:cNvSpPr/>
              <p:nvPr/>
            </p:nvSpPr>
            <p:spPr>
              <a:xfrm>
                <a:off x="5873496" y="265620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49" name="Vrije vorm: vorm 348">
                <a:extLst>
                  <a:ext uri="{FF2B5EF4-FFF2-40B4-BE49-F238E27FC236}">
                    <a16:creationId xmlns:a16="http://schemas.microsoft.com/office/drawing/2014/main" id="{2182C429-5DF9-2D60-6AFE-F7A430CE3EF5}"/>
                  </a:ext>
                </a:extLst>
              </p:cNvPr>
              <p:cNvSpPr/>
              <p:nvPr/>
            </p:nvSpPr>
            <p:spPr>
              <a:xfrm>
                <a:off x="8372732" y="593239"/>
                <a:ext cx="52716" cy="52717"/>
              </a:xfrm>
              <a:custGeom>
                <a:avLst/>
                <a:gdLst>
                  <a:gd name="connsiteX0" fmla="*/ 24951 w 52716"/>
                  <a:gd name="connsiteY0" fmla="*/ 52612 h 52717"/>
                  <a:gd name="connsiteX1" fmla="*/ 105 w 52716"/>
                  <a:gd name="connsiteY1" fmla="*/ 24951 h 52717"/>
                  <a:gd name="connsiteX2" fmla="*/ 27766 w 52716"/>
                  <a:gd name="connsiteY2" fmla="*/ 105 h 52717"/>
                  <a:gd name="connsiteX3" fmla="*/ 52612 w 52716"/>
                  <a:gd name="connsiteY3" fmla="*/ 27766 h 52717"/>
                  <a:gd name="connsiteX4" fmla="*/ 24951 w 52716"/>
                  <a:gd name="connsiteY4" fmla="*/ 52612 h 5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716" h="52717">
                    <a:moveTo>
                      <a:pt x="24951" y="52612"/>
                    </a:moveTo>
                    <a:cubicBezTo>
                      <a:pt x="10508" y="52612"/>
                      <a:pt x="-1241" y="39393"/>
                      <a:pt x="105" y="24951"/>
                    </a:cubicBezTo>
                    <a:cubicBezTo>
                      <a:pt x="105" y="10509"/>
                      <a:pt x="13324" y="-1241"/>
                      <a:pt x="27766" y="105"/>
                    </a:cubicBezTo>
                    <a:cubicBezTo>
                      <a:pt x="42208" y="1452"/>
                      <a:pt x="53958" y="13324"/>
                      <a:pt x="52612" y="27766"/>
                    </a:cubicBezTo>
                    <a:cubicBezTo>
                      <a:pt x="51265" y="42208"/>
                      <a:pt x="39394" y="53958"/>
                      <a:pt x="24951" y="5261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0" name="Vrije vorm: vorm 349">
                <a:extLst>
                  <a:ext uri="{FF2B5EF4-FFF2-40B4-BE49-F238E27FC236}">
                    <a16:creationId xmlns:a16="http://schemas.microsoft.com/office/drawing/2014/main" id="{E5B255AB-3845-8410-9D47-0D31EADBA868}"/>
                  </a:ext>
                </a:extLst>
              </p:cNvPr>
              <p:cNvSpPr/>
              <p:nvPr/>
            </p:nvSpPr>
            <p:spPr>
              <a:xfrm>
                <a:off x="8541049" y="364269"/>
                <a:ext cx="37119" cy="37241"/>
              </a:xfrm>
              <a:custGeom>
                <a:avLst/>
                <a:gdLst>
                  <a:gd name="connsiteX0" fmla="*/ 17581 w 37119"/>
                  <a:gd name="connsiteY0" fmla="*/ 37164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4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7" y="1058"/>
                      <a:pt x="38020" y="9380"/>
                      <a:pt x="37041" y="19661"/>
                    </a:cubicBezTo>
                    <a:cubicBezTo>
                      <a:pt x="36062" y="29820"/>
                      <a:pt x="27739" y="38143"/>
                      <a:pt x="17458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A7606B1B-CA03-C6B7-96D8-5A99510AA944}"/>
                  </a:ext>
                </a:extLst>
              </p:cNvPr>
              <p:cNvSpPr/>
              <p:nvPr/>
            </p:nvSpPr>
            <p:spPr>
              <a:xfrm>
                <a:off x="4760656" y="208174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611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2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611" y="63889"/>
                    </a:lnTo>
                    <a:lnTo>
                      <a:pt x="0" y="59483"/>
                    </a:lnTo>
                    <a:lnTo>
                      <a:pt x="47366" y="55322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2" name="Vrije vorm: vorm 351">
                <a:extLst>
                  <a:ext uri="{FF2B5EF4-FFF2-40B4-BE49-F238E27FC236}">
                    <a16:creationId xmlns:a16="http://schemas.microsoft.com/office/drawing/2014/main" id="{59B05473-B0C8-4C98-8832-62A81C7A8E2E}"/>
                  </a:ext>
                </a:extLst>
              </p:cNvPr>
              <p:cNvSpPr/>
              <p:nvPr/>
            </p:nvSpPr>
            <p:spPr>
              <a:xfrm>
                <a:off x="4502040" y="52613"/>
                <a:ext cx="473660" cy="551012"/>
              </a:xfrm>
              <a:custGeom>
                <a:avLst/>
                <a:gdLst>
                  <a:gd name="connsiteX0" fmla="*/ 0 w 473660"/>
                  <a:gd name="connsiteY0" fmla="*/ 286644 h 551012"/>
                  <a:gd name="connsiteX1" fmla="*/ 220797 w 473660"/>
                  <a:gd name="connsiteY1" fmla="*/ 273548 h 551012"/>
                  <a:gd name="connsiteX2" fmla="*/ 237810 w 473660"/>
                  <a:gd name="connsiteY2" fmla="*/ 0 h 551012"/>
                  <a:gd name="connsiteX3" fmla="*/ 246010 w 473660"/>
                  <a:gd name="connsiteY3" fmla="*/ 275506 h 551012"/>
                  <a:gd name="connsiteX4" fmla="*/ 473661 w 473660"/>
                  <a:gd name="connsiteY4" fmla="*/ 288602 h 551012"/>
                  <a:gd name="connsiteX5" fmla="*/ 245888 w 473660"/>
                  <a:gd name="connsiteY5" fmla="*/ 296068 h 551012"/>
                  <a:gd name="connsiteX6" fmla="*/ 231812 w 473660"/>
                  <a:gd name="connsiteY6" fmla="*/ 551013 h 551012"/>
                  <a:gd name="connsiteX7" fmla="*/ 218839 w 473660"/>
                  <a:gd name="connsiteY7" fmla="*/ 295946 h 551012"/>
                  <a:gd name="connsiteX8" fmla="*/ 0 w 473660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660" h="551012">
                    <a:moveTo>
                      <a:pt x="0" y="286644"/>
                    </a:moveTo>
                    <a:lnTo>
                      <a:pt x="220797" y="273548"/>
                    </a:lnTo>
                    <a:lnTo>
                      <a:pt x="237810" y="0"/>
                    </a:lnTo>
                    <a:lnTo>
                      <a:pt x="246010" y="275506"/>
                    </a:lnTo>
                    <a:lnTo>
                      <a:pt x="473661" y="288602"/>
                    </a:lnTo>
                    <a:lnTo>
                      <a:pt x="245888" y="296068"/>
                    </a:lnTo>
                    <a:lnTo>
                      <a:pt x="231812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9EC30ED1-E8DF-3B0F-5EFD-52D28066AC0D}"/>
                  </a:ext>
                </a:extLst>
              </p:cNvPr>
              <p:cNvSpPr/>
              <p:nvPr/>
            </p:nvSpPr>
            <p:spPr>
              <a:xfrm>
                <a:off x="4055589" y="627652"/>
                <a:ext cx="44230" cy="44230"/>
              </a:xfrm>
              <a:custGeom>
                <a:avLst/>
                <a:gdLst>
                  <a:gd name="connsiteX0" fmla="*/ 20891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39 h 44230"/>
                  <a:gd name="connsiteX4" fmla="*/ 20891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7" y="11222"/>
                      <a:pt x="44146" y="23339"/>
                    </a:cubicBezTo>
                    <a:cubicBezTo>
                      <a:pt x="43044" y="35456"/>
                      <a:pt x="33008" y="45248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A696C61C-6E0E-10B9-8DED-75E9D701F8A6}"/>
                  </a:ext>
                </a:extLst>
              </p:cNvPr>
              <p:cNvSpPr/>
              <p:nvPr/>
            </p:nvSpPr>
            <p:spPr>
              <a:xfrm>
                <a:off x="8940249" y="-45547"/>
                <a:ext cx="62546" cy="62545"/>
              </a:xfrm>
              <a:custGeom>
                <a:avLst/>
                <a:gdLst>
                  <a:gd name="connsiteX0" fmla="*/ 29621 w 62546"/>
                  <a:gd name="connsiteY0" fmla="*/ 62422 h 62545"/>
                  <a:gd name="connsiteX1" fmla="*/ 124 w 62546"/>
                  <a:gd name="connsiteY1" fmla="*/ 29620 h 62545"/>
                  <a:gd name="connsiteX2" fmla="*/ 32925 w 62546"/>
                  <a:gd name="connsiteY2" fmla="*/ 124 h 62545"/>
                  <a:gd name="connsiteX3" fmla="*/ 62422 w 62546"/>
                  <a:gd name="connsiteY3" fmla="*/ 32925 h 62545"/>
                  <a:gd name="connsiteX4" fmla="*/ 29621 w 62546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6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0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0B6E83C3-5C28-DE21-1543-9CD81839B926}"/>
                  </a:ext>
                </a:extLst>
              </p:cNvPr>
              <p:cNvSpPr/>
              <p:nvPr/>
            </p:nvSpPr>
            <p:spPr>
              <a:xfrm>
                <a:off x="8658644" y="743925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3" y="44024"/>
                      <a:pt x="-1121" y="32886"/>
                      <a:pt x="102" y="20892"/>
                    </a:cubicBezTo>
                    <a:cubicBezTo>
                      <a:pt x="102" y="8775"/>
                      <a:pt x="11241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6" name="Vrije vorm: vorm 355">
                <a:extLst>
                  <a:ext uri="{FF2B5EF4-FFF2-40B4-BE49-F238E27FC236}">
                    <a16:creationId xmlns:a16="http://schemas.microsoft.com/office/drawing/2014/main" id="{434AE8FB-C86A-EE7B-5314-BFDD7028BB43}"/>
                  </a:ext>
                </a:extLst>
              </p:cNvPr>
              <p:cNvSpPr/>
              <p:nvPr/>
            </p:nvSpPr>
            <p:spPr>
              <a:xfrm>
                <a:off x="9095972" y="223389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1 h 44108"/>
                  <a:gd name="connsiteX2" fmla="*/ 23216 w 44108"/>
                  <a:gd name="connsiteY2" fmla="*/ 85 h 44108"/>
                  <a:gd name="connsiteX3" fmla="*/ 44023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4" y="44024"/>
                      <a:pt x="-1017" y="32886"/>
                      <a:pt x="85" y="20891"/>
                    </a:cubicBezTo>
                    <a:cubicBezTo>
                      <a:pt x="85" y="8775"/>
                      <a:pt x="11222" y="-1017"/>
                      <a:pt x="23216" y="85"/>
                    </a:cubicBezTo>
                    <a:cubicBezTo>
                      <a:pt x="35334" y="1186"/>
                      <a:pt x="45125" y="11222"/>
                      <a:pt x="44023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7" name="Vrije vorm: vorm 356">
                <a:extLst>
                  <a:ext uri="{FF2B5EF4-FFF2-40B4-BE49-F238E27FC236}">
                    <a16:creationId xmlns:a16="http://schemas.microsoft.com/office/drawing/2014/main" id="{731EBB01-D950-5258-6301-D831ABC3851B}"/>
                  </a:ext>
                </a:extLst>
              </p:cNvPr>
              <p:cNvSpPr/>
              <p:nvPr/>
            </p:nvSpPr>
            <p:spPr>
              <a:xfrm>
                <a:off x="8614233" y="594239"/>
                <a:ext cx="44108" cy="44230"/>
              </a:xfrm>
              <a:custGeom>
                <a:avLst/>
                <a:gdLst>
                  <a:gd name="connsiteX0" fmla="*/ 20892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2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2" y="44146"/>
                    </a:moveTo>
                    <a:cubicBezTo>
                      <a:pt x="8775" y="44146"/>
                      <a:pt x="-1016" y="33008"/>
                      <a:pt x="85" y="20892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9"/>
                      <a:pt x="45126" y="11222"/>
                      <a:pt x="44024" y="23339"/>
                    </a:cubicBezTo>
                    <a:cubicBezTo>
                      <a:pt x="42922" y="35456"/>
                      <a:pt x="32887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8" name="Vrije vorm: vorm 357">
                <a:extLst>
                  <a:ext uri="{FF2B5EF4-FFF2-40B4-BE49-F238E27FC236}">
                    <a16:creationId xmlns:a16="http://schemas.microsoft.com/office/drawing/2014/main" id="{67717F3A-1224-D933-CBE1-121DA1065E38}"/>
                  </a:ext>
                </a:extLst>
              </p:cNvPr>
              <p:cNvSpPr/>
              <p:nvPr/>
            </p:nvSpPr>
            <p:spPr>
              <a:xfrm>
                <a:off x="9168438" y="-26078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59" name="Vrije vorm: vorm 358">
                <a:extLst>
                  <a:ext uri="{FF2B5EF4-FFF2-40B4-BE49-F238E27FC236}">
                    <a16:creationId xmlns:a16="http://schemas.microsoft.com/office/drawing/2014/main" id="{9407521F-B417-C6F9-1AC8-6BC46BC80741}"/>
                  </a:ext>
                </a:extLst>
              </p:cNvPr>
              <p:cNvSpPr/>
              <p:nvPr/>
            </p:nvSpPr>
            <p:spPr>
              <a:xfrm>
                <a:off x="8415599" y="-77810"/>
                <a:ext cx="38704" cy="38705"/>
              </a:xfrm>
              <a:custGeom>
                <a:avLst/>
                <a:gdLst>
                  <a:gd name="connsiteX0" fmla="*/ 18312 w 38704"/>
                  <a:gd name="connsiteY0" fmla="*/ 38629 h 38705"/>
                  <a:gd name="connsiteX1" fmla="*/ 75 w 38704"/>
                  <a:gd name="connsiteY1" fmla="*/ 18312 h 38705"/>
                  <a:gd name="connsiteX2" fmla="*/ 20393 w 38704"/>
                  <a:gd name="connsiteY2" fmla="*/ 75 h 38705"/>
                  <a:gd name="connsiteX3" fmla="*/ 38629 w 38704"/>
                  <a:gd name="connsiteY3" fmla="*/ 20393 h 38705"/>
                  <a:gd name="connsiteX4" fmla="*/ 18312 w 38704"/>
                  <a:gd name="connsiteY4" fmla="*/ 38629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29"/>
                    </a:moveTo>
                    <a:cubicBezTo>
                      <a:pt x="7786" y="38629"/>
                      <a:pt x="-904" y="28960"/>
                      <a:pt x="75" y="18312"/>
                    </a:cubicBezTo>
                    <a:cubicBezTo>
                      <a:pt x="75" y="7786"/>
                      <a:pt x="9744" y="-904"/>
                      <a:pt x="20393" y="75"/>
                    </a:cubicBezTo>
                    <a:cubicBezTo>
                      <a:pt x="30919" y="1055"/>
                      <a:pt x="39608" y="9744"/>
                      <a:pt x="38629" y="20393"/>
                    </a:cubicBezTo>
                    <a:cubicBezTo>
                      <a:pt x="37650" y="31041"/>
                      <a:pt x="28960" y="39608"/>
                      <a:pt x="18312" y="386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0" name="Vrije vorm: vorm 359">
                <a:extLst>
                  <a:ext uri="{FF2B5EF4-FFF2-40B4-BE49-F238E27FC236}">
                    <a16:creationId xmlns:a16="http://schemas.microsoft.com/office/drawing/2014/main" id="{F730E39A-E7E1-520C-DC26-FCC68BDA405E}"/>
                  </a:ext>
                </a:extLst>
              </p:cNvPr>
              <p:cNvSpPr/>
              <p:nvPr/>
            </p:nvSpPr>
            <p:spPr>
              <a:xfrm>
                <a:off x="8693920" y="-739222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1" name="Vrije vorm: vorm 360">
                <a:extLst>
                  <a:ext uri="{FF2B5EF4-FFF2-40B4-BE49-F238E27FC236}">
                    <a16:creationId xmlns:a16="http://schemas.microsoft.com/office/drawing/2014/main" id="{87A56261-93EF-D864-BA4E-B8FC4595F040}"/>
                  </a:ext>
                </a:extLst>
              </p:cNvPr>
              <p:cNvSpPr/>
              <p:nvPr/>
            </p:nvSpPr>
            <p:spPr>
              <a:xfrm>
                <a:off x="9739523" y="-400683"/>
                <a:ext cx="38704" cy="38705"/>
              </a:xfrm>
              <a:custGeom>
                <a:avLst/>
                <a:gdLst>
                  <a:gd name="connsiteX0" fmla="*/ 18313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3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29" y="20394"/>
                    </a:cubicBezTo>
                    <a:cubicBezTo>
                      <a:pt x="37650" y="30919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2" name="Vrije vorm: vorm 361">
                <a:extLst>
                  <a:ext uri="{FF2B5EF4-FFF2-40B4-BE49-F238E27FC236}">
                    <a16:creationId xmlns:a16="http://schemas.microsoft.com/office/drawing/2014/main" id="{65F6EF02-6B2B-4E91-4A7B-C436B2423742}"/>
                  </a:ext>
                </a:extLst>
              </p:cNvPr>
              <p:cNvSpPr/>
              <p:nvPr/>
            </p:nvSpPr>
            <p:spPr>
              <a:xfrm>
                <a:off x="7734237" y="89254"/>
                <a:ext cx="38705" cy="38706"/>
              </a:xfrm>
              <a:custGeom>
                <a:avLst/>
                <a:gdLst>
                  <a:gd name="connsiteX0" fmla="*/ 18313 w 38705"/>
                  <a:gd name="connsiteY0" fmla="*/ 38630 h 38706"/>
                  <a:gd name="connsiteX1" fmla="*/ 76 w 38705"/>
                  <a:gd name="connsiteY1" fmla="*/ 18313 h 38706"/>
                  <a:gd name="connsiteX2" fmla="*/ 20393 w 38705"/>
                  <a:gd name="connsiteY2" fmla="*/ 76 h 38706"/>
                  <a:gd name="connsiteX3" fmla="*/ 38630 w 38705"/>
                  <a:gd name="connsiteY3" fmla="*/ 20394 h 38706"/>
                  <a:gd name="connsiteX4" fmla="*/ 18313 w 38705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5" h="38706">
                    <a:moveTo>
                      <a:pt x="18313" y="38630"/>
                    </a:moveTo>
                    <a:cubicBezTo>
                      <a:pt x="7665" y="38630"/>
                      <a:pt x="-903" y="28961"/>
                      <a:pt x="76" y="18313"/>
                    </a:cubicBezTo>
                    <a:cubicBezTo>
                      <a:pt x="76" y="7665"/>
                      <a:pt x="9745" y="-903"/>
                      <a:pt x="20393" y="76"/>
                    </a:cubicBezTo>
                    <a:cubicBezTo>
                      <a:pt x="30919" y="1055"/>
                      <a:pt x="39609" y="9745"/>
                      <a:pt x="38630" y="20394"/>
                    </a:cubicBezTo>
                    <a:cubicBezTo>
                      <a:pt x="37651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3" name="Vrije vorm: vorm 362">
                <a:extLst>
                  <a:ext uri="{FF2B5EF4-FFF2-40B4-BE49-F238E27FC236}">
                    <a16:creationId xmlns:a16="http://schemas.microsoft.com/office/drawing/2014/main" id="{3F3DABA6-6B9D-33CE-EE26-8434C2F89CC8}"/>
                  </a:ext>
                </a:extLst>
              </p:cNvPr>
              <p:cNvSpPr/>
              <p:nvPr/>
            </p:nvSpPr>
            <p:spPr>
              <a:xfrm>
                <a:off x="7954649" y="-819512"/>
                <a:ext cx="38723" cy="38706"/>
              </a:xfrm>
              <a:custGeom>
                <a:avLst/>
                <a:gdLst>
                  <a:gd name="connsiteX0" fmla="*/ 18208 w 38723"/>
                  <a:gd name="connsiteY0" fmla="*/ 38630 h 38706"/>
                  <a:gd name="connsiteX1" fmla="*/ 94 w 38723"/>
                  <a:gd name="connsiteY1" fmla="*/ 18313 h 38706"/>
                  <a:gd name="connsiteX2" fmla="*/ 20411 w 38723"/>
                  <a:gd name="connsiteY2" fmla="*/ 76 h 38706"/>
                  <a:gd name="connsiteX3" fmla="*/ 38648 w 38723"/>
                  <a:gd name="connsiteY3" fmla="*/ 20394 h 38706"/>
                  <a:gd name="connsiteX4" fmla="*/ 18331 w 38723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23" h="38706">
                    <a:moveTo>
                      <a:pt x="18208" y="38630"/>
                    </a:moveTo>
                    <a:cubicBezTo>
                      <a:pt x="7683" y="38630"/>
                      <a:pt x="-1007" y="28961"/>
                      <a:pt x="94" y="18313"/>
                    </a:cubicBezTo>
                    <a:cubicBezTo>
                      <a:pt x="94" y="7665"/>
                      <a:pt x="9763" y="-903"/>
                      <a:pt x="20411" y="76"/>
                    </a:cubicBezTo>
                    <a:cubicBezTo>
                      <a:pt x="30937" y="1055"/>
                      <a:pt x="39627" y="9745"/>
                      <a:pt x="38648" y="20394"/>
                    </a:cubicBezTo>
                    <a:cubicBezTo>
                      <a:pt x="37669" y="31042"/>
                      <a:pt x="28979" y="39609"/>
                      <a:pt x="18331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4" name="Vrije vorm: vorm 363">
                <a:extLst>
                  <a:ext uri="{FF2B5EF4-FFF2-40B4-BE49-F238E27FC236}">
                    <a16:creationId xmlns:a16="http://schemas.microsoft.com/office/drawing/2014/main" id="{372310CE-4978-F50C-7A64-8BAC347CB0BB}"/>
                  </a:ext>
                </a:extLst>
              </p:cNvPr>
              <p:cNvSpPr/>
              <p:nvPr/>
            </p:nvSpPr>
            <p:spPr>
              <a:xfrm>
                <a:off x="7537383" y="-169652"/>
                <a:ext cx="123494" cy="143566"/>
              </a:xfrm>
              <a:custGeom>
                <a:avLst/>
                <a:gdLst>
                  <a:gd name="connsiteX0" fmla="*/ 50916 w 123494"/>
                  <a:gd name="connsiteY0" fmla="*/ 67928 h 143566"/>
                  <a:gd name="connsiteX1" fmla="*/ 22887 w 123494"/>
                  <a:gd name="connsiteY1" fmla="*/ 70621 h 143566"/>
                  <a:gd name="connsiteX2" fmla="*/ 50059 w 123494"/>
                  <a:gd name="connsiteY2" fmla="*/ 73069 h 143566"/>
                  <a:gd name="connsiteX3" fmla="*/ 0 w 123494"/>
                  <a:gd name="connsiteY3" fmla="*/ 124229 h 143566"/>
                  <a:gd name="connsiteX4" fmla="*/ 60830 w 123494"/>
                  <a:gd name="connsiteY4" fmla="*/ 81758 h 143566"/>
                  <a:gd name="connsiteX5" fmla="*/ 63399 w 123494"/>
                  <a:gd name="connsiteY5" fmla="*/ 117130 h 143566"/>
                  <a:gd name="connsiteX6" fmla="*/ 65481 w 123494"/>
                  <a:gd name="connsiteY6" fmla="*/ 84696 h 143566"/>
                  <a:gd name="connsiteX7" fmla="*/ 122515 w 123494"/>
                  <a:gd name="connsiteY7" fmla="*/ 143567 h 143566"/>
                  <a:gd name="connsiteX8" fmla="*/ 70743 w 123494"/>
                  <a:gd name="connsiteY8" fmla="*/ 73313 h 143566"/>
                  <a:gd name="connsiteX9" fmla="*/ 103422 w 123494"/>
                  <a:gd name="connsiteY9" fmla="*/ 70131 h 143566"/>
                  <a:gd name="connsiteX10" fmla="*/ 75884 w 123494"/>
                  <a:gd name="connsiteY10" fmla="*/ 67928 h 143566"/>
                  <a:gd name="connsiteX11" fmla="*/ 123495 w 123494"/>
                  <a:gd name="connsiteY11" fmla="*/ 19338 h 143566"/>
                  <a:gd name="connsiteX12" fmla="*/ 65725 w 123494"/>
                  <a:gd name="connsiteY12" fmla="*/ 60217 h 143566"/>
                  <a:gd name="connsiteX13" fmla="*/ 62910 w 123494"/>
                  <a:gd name="connsiteY13" fmla="*/ 23622 h 143566"/>
                  <a:gd name="connsiteX14" fmla="*/ 60585 w 123494"/>
                  <a:gd name="connsiteY14" fmla="*/ 61074 h 143566"/>
                  <a:gd name="connsiteX15" fmla="*/ 857 w 123494"/>
                  <a:gd name="connsiteY15" fmla="*/ 0 h 143566"/>
                  <a:gd name="connsiteX16" fmla="*/ 50916 w 123494"/>
                  <a:gd name="connsiteY16" fmla="*/ 67928 h 14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494" h="143566">
                    <a:moveTo>
                      <a:pt x="50916" y="67928"/>
                    </a:moveTo>
                    <a:lnTo>
                      <a:pt x="22887" y="70621"/>
                    </a:lnTo>
                    <a:lnTo>
                      <a:pt x="50059" y="73069"/>
                    </a:lnTo>
                    <a:lnTo>
                      <a:pt x="0" y="124229"/>
                    </a:lnTo>
                    <a:lnTo>
                      <a:pt x="60830" y="81758"/>
                    </a:lnTo>
                    <a:lnTo>
                      <a:pt x="63399" y="117130"/>
                    </a:lnTo>
                    <a:lnTo>
                      <a:pt x="65481" y="84696"/>
                    </a:lnTo>
                    <a:lnTo>
                      <a:pt x="122515" y="143567"/>
                    </a:lnTo>
                    <a:lnTo>
                      <a:pt x="70743" y="73313"/>
                    </a:lnTo>
                    <a:lnTo>
                      <a:pt x="103422" y="70131"/>
                    </a:lnTo>
                    <a:lnTo>
                      <a:pt x="75884" y="67928"/>
                    </a:lnTo>
                    <a:lnTo>
                      <a:pt x="123495" y="19338"/>
                    </a:lnTo>
                    <a:lnTo>
                      <a:pt x="65725" y="60217"/>
                    </a:lnTo>
                    <a:lnTo>
                      <a:pt x="62910" y="23622"/>
                    </a:lnTo>
                    <a:lnTo>
                      <a:pt x="60585" y="61074"/>
                    </a:lnTo>
                    <a:lnTo>
                      <a:pt x="857" y="0"/>
                    </a:lnTo>
                    <a:lnTo>
                      <a:pt x="50916" y="6792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5" name="Vrije vorm: vorm 364">
                <a:extLst>
                  <a:ext uri="{FF2B5EF4-FFF2-40B4-BE49-F238E27FC236}">
                    <a16:creationId xmlns:a16="http://schemas.microsoft.com/office/drawing/2014/main" id="{29810F21-FCEA-E155-D9F0-91F091C195BC}"/>
                  </a:ext>
                </a:extLst>
              </p:cNvPr>
              <p:cNvSpPr/>
              <p:nvPr/>
            </p:nvSpPr>
            <p:spPr>
              <a:xfrm>
                <a:off x="7939077" y="1099561"/>
                <a:ext cx="229119" cy="197297"/>
              </a:xfrm>
              <a:custGeom>
                <a:avLst/>
                <a:gdLst>
                  <a:gd name="connsiteX0" fmla="*/ 229120 w 229119"/>
                  <a:gd name="connsiteY0" fmla="*/ 96690 h 197297"/>
                  <a:gd name="connsiteX1" fmla="*/ 123372 w 229119"/>
                  <a:gd name="connsiteY1" fmla="*/ 105625 h 197297"/>
                  <a:gd name="connsiteX2" fmla="*/ 116396 w 229119"/>
                  <a:gd name="connsiteY2" fmla="*/ 197297 h 197297"/>
                  <a:gd name="connsiteX3" fmla="*/ 106359 w 229119"/>
                  <a:gd name="connsiteY3" fmla="*/ 105992 h 197297"/>
                  <a:gd name="connsiteX4" fmla="*/ 0 w 229119"/>
                  <a:gd name="connsiteY4" fmla="*/ 100607 h 197297"/>
                  <a:gd name="connsiteX5" fmla="*/ 106359 w 229119"/>
                  <a:gd name="connsiteY5" fmla="*/ 91305 h 197297"/>
                  <a:gd name="connsiteX6" fmla="*/ 112724 w 229119"/>
                  <a:gd name="connsiteY6" fmla="*/ 0 h 197297"/>
                  <a:gd name="connsiteX7" fmla="*/ 122882 w 229119"/>
                  <a:gd name="connsiteY7" fmla="*/ 91305 h 197297"/>
                  <a:gd name="connsiteX8" fmla="*/ 229120 w 229119"/>
                  <a:gd name="connsiteY8" fmla="*/ 96690 h 197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119" h="197297">
                    <a:moveTo>
                      <a:pt x="229120" y="96690"/>
                    </a:moveTo>
                    <a:lnTo>
                      <a:pt x="123372" y="105625"/>
                    </a:lnTo>
                    <a:lnTo>
                      <a:pt x="116396" y="197297"/>
                    </a:lnTo>
                    <a:lnTo>
                      <a:pt x="106359" y="105992"/>
                    </a:lnTo>
                    <a:lnTo>
                      <a:pt x="0" y="100607"/>
                    </a:lnTo>
                    <a:lnTo>
                      <a:pt x="106359" y="91305"/>
                    </a:lnTo>
                    <a:lnTo>
                      <a:pt x="112724" y="0"/>
                    </a:lnTo>
                    <a:lnTo>
                      <a:pt x="122882" y="91305"/>
                    </a:lnTo>
                    <a:lnTo>
                      <a:pt x="229120" y="9669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6" name="Vrije vorm: vorm 365">
                <a:extLst>
                  <a:ext uri="{FF2B5EF4-FFF2-40B4-BE49-F238E27FC236}">
                    <a16:creationId xmlns:a16="http://schemas.microsoft.com/office/drawing/2014/main" id="{A6FE62D0-A152-E393-98BA-B5043F06DAB8}"/>
                  </a:ext>
                </a:extLst>
              </p:cNvPr>
              <p:cNvSpPr/>
              <p:nvPr/>
            </p:nvSpPr>
            <p:spPr>
              <a:xfrm>
                <a:off x="2942143" y="-114942"/>
                <a:ext cx="192279" cy="193870"/>
              </a:xfrm>
              <a:custGeom>
                <a:avLst/>
                <a:gdLst>
                  <a:gd name="connsiteX0" fmla="*/ 192279 w 192279"/>
                  <a:gd name="connsiteY0" fmla="*/ 193870 h 193870"/>
                  <a:gd name="connsiteX1" fmla="*/ 97057 w 192279"/>
                  <a:gd name="connsiteY1" fmla="*/ 110154 h 193870"/>
                  <a:gd name="connsiteX2" fmla="*/ 12851 w 192279"/>
                  <a:gd name="connsiteY2" fmla="*/ 180162 h 193870"/>
                  <a:gd name="connsiteX3" fmla="*/ 82860 w 192279"/>
                  <a:gd name="connsiteY3" fmla="*/ 96568 h 193870"/>
                  <a:gd name="connsiteX4" fmla="*/ 0 w 192279"/>
                  <a:gd name="connsiteY4" fmla="*/ 0 h 193870"/>
                  <a:gd name="connsiteX5" fmla="*/ 95099 w 192279"/>
                  <a:gd name="connsiteY5" fmla="*/ 83717 h 193870"/>
                  <a:gd name="connsiteX6" fmla="*/ 179428 w 192279"/>
                  <a:gd name="connsiteY6" fmla="*/ 14320 h 193870"/>
                  <a:gd name="connsiteX7" fmla="*/ 109297 w 192279"/>
                  <a:gd name="connsiteY7" fmla="*/ 97914 h 193870"/>
                  <a:gd name="connsiteX8" fmla="*/ 192279 w 192279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9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60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7" name="Vrije vorm: vorm 366">
                <a:extLst>
                  <a:ext uri="{FF2B5EF4-FFF2-40B4-BE49-F238E27FC236}">
                    <a16:creationId xmlns:a16="http://schemas.microsoft.com/office/drawing/2014/main" id="{5105761F-D158-576A-C4E3-1150DB9EB328}"/>
                  </a:ext>
                </a:extLst>
              </p:cNvPr>
              <p:cNvSpPr/>
              <p:nvPr/>
            </p:nvSpPr>
            <p:spPr>
              <a:xfrm>
                <a:off x="5408604" y="-936321"/>
                <a:ext cx="169147" cy="177592"/>
              </a:xfrm>
              <a:custGeom>
                <a:avLst/>
                <a:gdLst>
                  <a:gd name="connsiteX0" fmla="*/ 77597 w 169147"/>
                  <a:gd name="connsiteY0" fmla="*/ 177592 h 177592"/>
                  <a:gd name="connsiteX1" fmla="*/ 77964 w 169147"/>
                  <a:gd name="connsiteY1" fmla="*/ 86287 h 177592"/>
                  <a:gd name="connsiteX2" fmla="*/ 0 w 169147"/>
                  <a:gd name="connsiteY2" fmla="*/ 73681 h 177592"/>
                  <a:gd name="connsiteX3" fmla="*/ 78699 w 169147"/>
                  <a:gd name="connsiteY3" fmla="*/ 72089 h 177592"/>
                  <a:gd name="connsiteX4" fmla="*/ 90693 w 169147"/>
                  <a:gd name="connsiteY4" fmla="*/ 0 h 177592"/>
                  <a:gd name="connsiteX5" fmla="*/ 91427 w 169147"/>
                  <a:gd name="connsiteY5" fmla="*/ 72701 h 177592"/>
                  <a:gd name="connsiteX6" fmla="*/ 169147 w 169147"/>
                  <a:gd name="connsiteY6" fmla="*/ 85553 h 177592"/>
                  <a:gd name="connsiteX7" fmla="*/ 90449 w 169147"/>
                  <a:gd name="connsiteY7" fmla="*/ 87144 h 177592"/>
                  <a:gd name="connsiteX8" fmla="*/ 77597 w 169147"/>
                  <a:gd name="connsiteY8" fmla="*/ 177592 h 1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147" h="177592">
                    <a:moveTo>
                      <a:pt x="77597" y="177592"/>
                    </a:moveTo>
                    <a:lnTo>
                      <a:pt x="77964" y="86287"/>
                    </a:lnTo>
                    <a:lnTo>
                      <a:pt x="0" y="73681"/>
                    </a:lnTo>
                    <a:lnTo>
                      <a:pt x="78699" y="72089"/>
                    </a:lnTo>
                    <a:lnTo>
                      <a:pt x="90693" y="0"/>
                    </a:lnTo>
                    <a:lnTo>
                      <a:pt x="91427" y="72701"/>
                    </a:lnTo>
                    <a:lnTo>
                      <a:pt x="169147" y="85553"/>
                    </a:lnTo>
                    <a:lnTo>
                      <a:pt x="90449" y="87144"/>
                    </a:lnTo>
                    <a:lnTo>
                      <a:pt x="77597" y="177592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8" name="Vrije vorm: vorm 367">
                <a:extLst>
                  <a:ext uri="{FF2B5EF4-FFF2-40B4-BE49-F238E27FC236}">
                    <a16:creationId xmlns:a16="http://schemas.microsoft.com/office/drawing/2014/main" id="{75280ABF-5F73-BEDC-44EF-02D460D46195}"/>
                  </a:ext>
                </a:extLst>
              </p:cNvPr>
              <p:cNvSpPr/>
              <p:nvPr/>
            </p:nvSpPr>
            <p:spPr>
              <a:xfrm>
                <a:off x="5131750" y="86269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5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69" name="Vrije vorm: vorm 368">
                <a:extLst>
                  <a:ext uri="{FF2B5EF4-FFF2-40B4-BE49-F238E27FC236}">
                    <a16:creationId xmlns:a16="http://schemas.microsoft.com/office/drawing/2014/main" id="{DC71A7F8-E8FF-E14C-E3E3-6AB609324B8A}"/>
                  </a:ext>
                </a:extLst>
              </p:cNvPr>
              <p:cNvSpPr/>
              <p:nvPr/>
            </p:nvSpPr>
            <p:spPr>
              <a:xfrm>
                <a:off x="6166704" y="254070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0" name="Vrije vorm: vorm 369">
                <a:extLst>
                  <a:ext uri="{FF2B5EF4-FFF2-40B4-BE49-F238E27FC236}">
                    <a16:creationId xmlns:a16="http://schemas.microsoft.com/office/drawing/2014/main" id="{E2722AD3-609F-B01E-D493-A927D307C31C}"/>
                  </a:ext>
                </a:extLst>
              </p:cNvPr>
              <p:cNvSpPr/>
              <p:nvPr/>
            </p:nvSpPr>
            <p:spPr>
              <a:xfrm>
                <a:off x="6570649" y="-256627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1" name="Vrije vorm: vorm 370">
                <a:extLst>
                  <a:ext uri="{FF2B5EF4-FFF2-40B4-BE49-F238E27FC236}">
                    <a16:creationId xmlns:a16="http://schemas.microsoft.com/office/drawing/2014/main" id="{AC86FA47-FE82-6B5D-619A-95661B30286F}"/>
                  </a:ext>
                </a:extLst>
              </p:cNvPr>
              <p:cNvSpPr/>
              <p:nvPr/>
            </p:nvSpPr>
            <p:spPr>
              <a:xfrm>
                <a:off x="5577553" y="-723311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5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2" name="Vrije vorm: vorm 371">
                <a:extLst>
                  <a:ext uri="{FF2B5EF4-FFF2-40B4-BE49-F238E27FC236}">
                    <a16:creationId xmlns:a16="http://schemas.microsoft.com/office/drawing/2014/main" id="{E6152E0A-2888-C75A-100C-762491783486}"/>
                  </a:ext>
                </a:extLst>
              </p:cNvPr>
              <p:cNvSpPr/>
              <p:nvPr/>
            </p:nvSpPr>
            <p:spPr>
              <a:xfrm>
                <a:off x="4997411" y="605752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3" name="Vrije vorm: vorm 372">
                <a:extLst>
                  <a:ext uri="{FF2B5EF4-FFF2-40B4-BE49-F238E27FC236}">
                    <a16:creationId xmlns:a16="http://schemas.microsoft.com/office/drawing/2014/main" id="{D3C7942A-1837-2D87-D3B2-8C1CD45E24FD}"/>
                  </a:ext>
                </a:extLst>
              </p:cNvPr>
              <p:cNvSpPr/>
              <p:nvPr/>
            </p:nvSpPr>
            <p:spPr>
              <a:xfrm>
                <a:off x="6551066" y="-400071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2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49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4" name="Vrije vorm: vorm 373">
                <a:extLst>
                  <a:ext uri="{FF2B5EF4-FFF2-40B4-BE49-F238E27FC236}">
                    <a16:creationId xmlns:a16="http://schemas.microsoft.com/office/drawing/2014/main" id="{0926E2AA-C55B-BA58-352E-885AAA46C78A}"/>
                  </a:ext>
                </a:extLst>
              </p:cNvPr>
              <p:cNvSpPr/>
              <p:nvPr/>
            </p:nvSpPr>
            <p:spPr>
              <a:xfrm>
                <a:off x="6967842" y="-766854"/>
                <a:ext cx="24205" cy="24206"/>
              </a:xfrm>
              <a:custGeom>
                <a:avLst/>
                <a:gdLst>
                  <a:gd name="connsiteX0" fmla="*/ 11430 w 24205"/>
                  <a:gd name="connsiteY0" fmla="*/ 24159 h 24206"/>
                  <a:gd name="connsiteX1" fmla="*/ 47 w 24205"/>
                  <a:gd name="connsiteY1" fmla="*/ 11430 h 24206"/>
                  <a:gd name="connsiteX2" fmla="*/ 12776 w 24205"/>
                  <a:gd name="connsiteY2" fmla="*/ 47 h 24206"/>
                  <a:gd name="connsiteX3" fmla="*/ 24159 w 24205"/>
                  <a:gd name="connsiteY3" fmla="*/ 12776 h 24206"/>
                  <a:gd name="connsiteX4" fmla="*/ 11430 w 24205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206">
                    <a:moveTo>
                      <a:pt x="11430" y="24159"/>
                    </a:moveTo>
                    <a:cubicBezTo>
                      <a:pt x="4820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5" name="Vrije vorm: vorm 374">
                <a:extLst>
                  <a:ext uri="{FF2B5EF4-FFF2-40B4-BE49-F238E27FC236}">
                    <a16:creationId xmlns:a16="http://schemas.microsoft.com/office/drawing/2014/main" id="{34D32F88-E21C-C5D8-4275-A78FAA2FC8C2}"/>
                  </a:ext>
                </a:extLst>
              </p:cNvPr>
              <p:cNvSpPr/>
              <p:nvPr/>
            </p:nvSpPr>
            <p:spPr>
              <a:xfrm>
                <a:off x="6827213" y="-908707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8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430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0" y="24159"/>
                      <a:pt x="-565" y="18162"/>
                      <a:pt x="48" y="11430"/>
                    </a:cubicBezTo>
                    <a:cubicBezTo>
                      <a:pt x="48" y="4821"/>
                      <a:pt x="6045" y="-564"/>
                      <a:pt x="12776" y="47"/>
                    </a:cubicBezTo>
                    <a:cubicBezTo>
                      <a:pt x="19385" y="659"/>
                      <a:pt x="24770" y="6167"/>
                      <a:pt x="24159" y="12776"/>
                    </a:cubicBezTo>
                    <a:cubicBezTo>
                      <a:pt x="23547" y="19386"/>
                      <a:pt x="18039" y="24771"/>
                      <a:pt x="11430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6" name="Vrije vorm: vorm 375">
                <a:extLst>
                  <a:ext uri="{FF2B5EF4-FFF2-40B4-BE49-F238E27FC236}">
                    <a16:creationId xmlns:a16="http://schemas.microsoft.com/office/drawing/2014/main" id="{0E21C0CE-2453-F7F6-67AD-A36BF0E89951}"/>
                  </a:ext>
                </a:extLst>
              </p:cNvPr>
              <p:cNvSpPr/>
              <p:nvPr/>
            </p:nvSpPr>
            <p:spPr>
              <a:xfrm>
                <a:off x="8507667" y="-243012"/>
                <a:ext cx="24205" cy="24158"/>
              </a:xfrm>
              <a:custGeom>
                <a:avLst/>
                <a:gdLst>
                  <a:gd name="connsiteX0" fmla="*/ 11430 w 24205"/>
                  <a:gd name="connsiteY0" fmla="*/ 24159 h 24158"/>
                  <a:gd name="connsiteX1" fmla="*/ 47 w 24205"/>
                  <a:gd name="connsiteY1" fmla="*/ 11430 h 24158"/>
                  <a:gd name="connsiteX2" fmla="*/ 12776 w 24205"/>
                  <a:gd name="connsiteY2" fmla="*/ 47 h 24158"/>
                  <a:gd name="connsiteX3" fmla="*/ 24159 w 24205"/>
                  <a:gd name="connsiteY3" fmla="*/ 12654 h 24158"/>
                  <a:gd name="connsiteX4" fmla="*/ 11430 w 24205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5" h="24158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167" y="-565"/>
                      <a:pt x="12776" y="47"/>
                    </a:cubicBezTo>
                    <a:cubicBezTo>
                      <a:pt x="19385" y="659"/>
                      <a:pt x="24770" y="6167"/>
                      <a:pt x="24159" y="12654"/>
                    </a:cubicBezTo>
                    <a:cubicBezTo>
                      <a:pt x="23547" y="19263"/>
                      <a:pt x="18161" y="24648"/>
                      <a:pt x="11430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77" name="Vrije vorm: vorm 376">
                <a:extLst>
                  <a:ext uri="{FF2B5EF4-FFF2-40B4-BE49-F238E27FC236}">
                    <a16:creationId xmlns:a16="http://schemas.microsoft.com/office/drawing/2014/main" id="{EE4DCF08-4265-A129-C5BE-3B75B6E474CB}"/>
                  </a:ext>
                </a:extLst>
              </p:cNvPr>
              <p:cNvSpPr/>
              <p:nvPr/>
            </p:nvSpPr>
            <p:spPr>
              <a:xfrm>
                <a:off x="8952319" y="-684116"/>
                <a:ext cx="24206" cy="24158"/>
              </a:xfrm>
              <a:custGeom>
                <a:avLst/>
                <a:gdLst>
                  <a:gd name="connsiteX0" fmla="*/ 11431 w 24206"/>
                  <a:gd name="connsiteY0" fmla="*/ 24159 h 24158"/>
                  <a:gd name="connsiteX1" fmla="*/ 47 w 24206"/>
                  <a:gd name="connsiteY1" fmla="*/ 11430 h 24158"/>
                  <a:gd name="connsiteX2" fmla="*/ 12777 w 24206"/>
                  <a:gd name="connsiteY2" fmla="*/ 47 h 24158"/>
                  <a:gd name="connsiteX3" fmla="*/ 24159 w 24206"/>
                  <a:gd name="connsiteY3" fmla="*/ 12654 h 24158"/>
                  <a:gd name="connsiteX4" fmla="*/ 11552 w 24206"/>
                  <a:gd name="connsiteY4" fmla="*/ 24036 h 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158">
                    <a:moveTo>
                      <a:pt x="11431" y="24159"/>
                    </a:moveTo>
                    <a:cubicBezTo>
                      <a:pt x="4821" y="24159"/>
                      <a:pt x="-564" y="18162"/>
                      <a:pt x="47" y="11430"/>
                    </a:cubicBezTo>
                    <a:cubicBezTo>
                      <a:pt x="47" y="4821"/>
                      <a:pt x="6045" y="-564"/>
                      <a:pt x="12777" y="47"/>
                    </a:cubicBezTo>
                    <a:cubicBezTo>
                      <a:pt x="19386" y="659"/>
                      <a:pt x="24771" y="6167"/>
                      <a:pt x="24159" y="12654"/>
                    </a:cubicBezTo>
                    <a:cubicBezTo>
                      <a:pt x="23547" y="19263"/>
                      <a:pt x="18162" y="24648"/>
                      <a:pt x="11552" y="2403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279" name="!!sterren1">
              <a:extLst>
                <a:ext uri="{FF2B5EF4-FFF2-40B4-BE49-F238E27FC236}">
                  <a16:creationId xmlns:a16="http://schemas.microsoft.com/office/drawing/2014/main" id="{4BBD73D3-D1A9-6490-73C9-9CBB17F821FE}"/>
                </a:ext>
              </a:extLst>
            </p:cNvPr>
            <p:cNvGrpSpPr/>
            <p:nvPr/>
          </p:nvGrpSpPr>
          <p:grpSpPr>
            <a:xfrm>
              <a:off x="79295" y="892473"/>
              <a:ext cx="9727958" cy="3813229"/>
              <a:chOff x="79295" y="892473"/>
              <a:chExt cx="9727958" cy="3813229"/>
            </a:xfrm>
            <a:grpFill/>
          </p:grpSpPr>
          <p:sp>
            <p:nvSpPr>
              <p:cNvPr id="280" name="Vrije vorm: vorm 279">
                <a:extLst>
                  <a:ext uri="{FF2B5EF4-FFF2-40B4-BE49-F238E27FC236}">
                    <a16:creationId xmlns:a16="http://schemas.microsoft.com/office/drawing/2014/main" id="{273E453D-5268-4CCD-EEE0-CB6CF24B65F6}"/>
                  </a:ext>
                </a:extLst>
              </p:cNvPr>
              <p:cNvSpPr/>
              <p:nvPr/>
            </p:nvSpPr>
            <p:spPr>
              <a:xfrm>
                <a:off x="760779" y="4340235"/>
                <a:ext cx="12151" cy="12942"/>
              </a:xfrm>
              <a:custGeom>
                <a:avLst/>
                <a:gdLst>
                  <a:gd name="connsiteX0" fmla="*/ 9258 w 12151"/>
                  <a:gd name="connsiteY0" fmla="*/ 12040 h 12942"/>
                  <a:gd name="connsiteX1" fmla="*/ 935 w 12151"/>
                  <a:gd name="connsiteY1" fmla="*/ 9225 h 12942"/>
                  <a:gd name="connsiteX2" fmla="*/ 2893 w 12151"/>
                  <a:gd name="connsiteY2" fmla="*/ 902 h 12942"/>
                  <a:gd name="connsiteX3" fmla="*/ 11216 w 12151"/>
                  <a:gd name="connsiteY3" fmla="*/ 3717 h 12942"/>
                  <a:gd name="connsiteX4" fmla="*/ 9258 w 12151"/>
                  <a:gd name="connsiteY4" fmla="*/ 12040 h 1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1" h="12942">
                    <a:moveTo>
                      <a:pt x="9258" y="12040"/>
                    </a:moveTo>
                    <a:cubicBezTo>
                      <a:pt x="6443" y="13876"/>
                      <a:pt x="2771" y="12897"/>
                      <a:pt x="935" y="9225"/>
                    </a:cubicBezTo>
                    <a:cubicBezTo>
                      <a:pt x="-901" y="6410"/>
                      <a:pt x="78" y="2738"/>
                      <a:pt x="2893" y="902"/>
                    </a:cubicBezTo>
                    <a:cubicBezTo>
                      <a:pt x="5709" y="-934"/>
                      <a:pt x="9380" y="45"/>
                      <a:pt x="11216" y="3717"/>
                    </a:cubicBezTo>
                    <a:cubicBezTo>
                      <a:pt x="13052" y="6532"/>
                      <a:pt x="12073" y="10204"/>
                      <a:pt x="9258" y="1204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1" name="Vrije vorm: vorm 280">
                <a:extLst>
                  <a:ext uri="{FF2B5EF4-FFF2-40B4-BE49-F238E27FC236}">
                    <a16:creationId xmlns:a16="http://schemas.microsoft.com/office/drawing/2014/main" id="{C8F08126-7913-3F92-9266-40FB6BF07D8B}"/>
                  </a:ext>
                </a:extLst>
              </p:cNvPr>
              <p:cNvSpPr/>
              <p:nvPr/>
            </p:nvSpPr>
            <p:spPr>
              <a:xfrm>
                <a:off x="1085199" y="3043678"/>
                <a:ext cx="40728" cy="40728"/>
              </a:xfrm>
              <a:custGeom>
                <a:avLst/>
                <a:gdLst>
                  <a:gd name="connsiteX0" fmla="*/ 19705 w 40728"/>
                  <a:gd name="connsiteY0" fmla="*/ 40729 h 40728"/>
                  <a:gd name="connsiteX1" fmla="*/ 0 w 40728"/>
                  <a:gd name="connsiteY1" fmla="*/ 18698 h 40728"/>
                  <a:gd name="connsiteX2" fmla="*/ 22031 w 40728"/>
                  <a:gd name="connsiteY2" fmla="*/ 94 h 40728"/>
                  <a:gd name="connsiteX3" fmla="*/ 40634 w 40728"/>
                  <a:gd name="connsiteY3" fmla="*/ 21023 h 40728"/>
                  <a:gd name="connsiteX4" fmla="*/ 19705 w 40728"/>
                  <a:gd name="connsiteY4" fmla="*/ 40729 h 4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8" h="40728">
                    <a:moveTo>
                      <a:pt x="19705" y="40729"/>
                    </a:moveTo>
                    <a:cubicBezTo>
                      <a:pt x="7588" y="39627"/>
                      <a:pt x="0" y="30815"/>
                      <a:pt x="0" y="18698"/>
                    </a:cubicBezTo>
                    <a:cubicBezTo>
                      <a:pt x="1101" y="7683"/>
                      <a:pt x="10036" y="-1007"/>
                      <a:pt x="22031" y="94"/>
                    </a:cubicBezTo>
                    <a:cubicBezTo>
                      <a:pt x="33046" y="94"/>
                      <a:pt x="41736" y="10131"/>
                      <a:pt x="40634" y="21023"/>
                    </a:cubicBezTo>
                    <a:cubicBezTo>
                      <a:pt x="40634" y="33141"/>
                      <a:pt x="30721" y="40729"/>
                      <a:pt x="19705" y="4072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2" name="Vrije vorm: vorm 281">
                <a:extLst>
                  <a:ext uri="{FF2B5EF4-FFF2-40B4-BE49-F238E27FC236}">
                    <a16:creationId xmlns:a16="http://schemas.microsoft.com/office/drawing/2014/main" id="{F5D6F773-E6E7-1427-1422-8B31C57A780E}"/>
                  </a:ext>
                </a:extLst>
              </p:cNvPr>
              <p:cNvSpPr/>
              <p:nvPr/>
            </p:nvSpPr>
            <p:spPr>
              <a:xfrm>
                <a:off x="9768633" y="2507720"/>
                <a:ext cx="38620" cy="39749"/>
              </a:xfrm>
              <a:custGeom>
                <a:avLst/>
                <a:gdLst>
                  <a:gd name="connsiteX0" fmla="*/ 18698 w 38620"/>
                  <a:gd name="connsiteY0" fmla="*/ 39750 h 39749"/>
                  <a:gd name="connsiteX1" fmla="*/ 94 w 38620"/>
                  <a:gd name="connsiteY1" fmla="*/ 18698 h 39749"/>
                  <a:gd name="connsiteX2" fmla="*/ 21024 w 38620"/>
                  <a:gd name="connsiteY2" fmla="*/ 94 h 39749"/>
                  <a:gd name="connsiteX3" fmla="*/ 38526 w 38620"/>
                  <a:gd name="connsiteY3" fmla="*/ 21023 h 39749"/>
                  <a:gd name="connsiteX4" fmla="*/ 18698 w 38620"/>
                  <a:gd name="connsiteY4" fmla="*/ 39627 h 3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20" h="39749">
                    <a:moveTo>
                      <a:pt x="18698" y="39750"/>
                    </a:moveTo>
                    <a:cubicBezTo>
                      <a:pt x="7683" y="38648"/>
                      <a:pt x="-1007" y="29714"/>
                      <a:pt x="94" y="18698"/>
                    </a:cubicBezTo>
                    <a:cubicBezTo>
                      <a:pt x="94" y="7683"/>
                      <a:pt x="10131" y="-1007"/>
                      <a:pt x="21024" y="94"/>
                    </a:cubicBezTo>
                    <a:cubicBezTo>
                      <a:pt x="30937" y="94"/>
                      <a:pt x="39628" y="10008"/>
                      <a:pt x="38526" y="21023"/>
                    </a:cubicBezTo>
                    <a:cubicBezTo>
                      <a:pt x="38526" y="30938"/>
                      <a:pt x="28612" y="39750"/>
                      <a:pt x="18698" y="39627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3" name="Vrije vorm: vorm 282">
                <a:extLst>
                  <a:ext uri="{FF2B5EF4-FFF2-40B4-BE49-F238E27FC236}">
                    <a16:creationId xmlns:a16="http://schemas.microsoft.com/office/drawing/2014/main" id="{5CF23767-F2D1-591D-6C79-B7005BC8390C}"/>
                  </a:ext>
                </a:extLst>
              </p:cNvPr>
              <p:cNvSpPr/>
              <p:nvPr/>
            </p:nvSpPr>
            <p:spPr>
              <a:xfrm>
                <a:off x="722793" y="4347669"/>
                <a:ext cx="3250" cy="2905"/>
              </a:xfrm>
              <a:custGeom>
                <a:avLst/>
                <a:gdLst>
                  <a:gd name="connsiteX0" fmla="*/ 2815 w 3250"/>
                  <a:gd name="connsiteY0" fmla="*/ 2525 h 2905"/>
                  <a:gd name="connsiteX1" fmla="*/ 0 w 3250"/>
                  <a:gd name="connsiteY1" fmla="*/ 2525 h 2905"/>
                  <a:gd name="connsiteX2" fmla="*/ 979 w 3250"/>
                  <a:gd name="connsiteY2" fmla="*/ 689 h 2905"/>
                  <a:gd name="connsiteX3" fmla="*/ 2815 w 3250"/>
                  <a:gd name="connsiteY3" fmla="*/ 689 h 2905"/>
                  <a:gd name="connsiteX4" fmla="*/ 2815 w 3250"/>
                  <a:gd name="connsiteY4" fmla="*/ 2525 h 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0" h="2905">
                    <a:moveTo>
                      <a:pt x="2815" y="2525"/>
                    </a:moveTo>
                    <a:cubicBezTo>
                      <a:pt x="1836" y="3382"/>
                      <a:pt x="979" y="2525"/>
                      <a:pt x="0" y="2525"/>
                    </a:cubicBezTo>
                    <a:cubicBezTo>
                      <a:pt x="0" y="1546"/>
                      <a:pt x="0" y="689"/>
                      <a:pt x="979" y="689"/>
                    </a:cubicBezTo>
                    <a:cubicBezTo>
                      <a:pt x="1958" y="-290"/>
                      <a:pt x="2815" y="-168"/>
                      <a:pt x="2815" y="689"/>
                    </a:cubicBezTo>
                    <a:cubicBezTo>
                      <a:pt x="3794" y="1668"/>
                      <a:pt x="2815" y="2525"/>
                      <a:pt x="2815" y="2525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4" name="Vrije vorm: vorm 283">
                <a:extLst>
                  <a:ext uri="{FF2B5EF4-FFF2-40B4-BE49-F238E27FC236}">
                    <a16:creationId xmlns:a16="http://schemas.microsoft.com/office/drawing/2014/main" id="{C10CB9A8-B92D-6A21-EF44-53668F576A84}"/>
                  </a:ext>
                </a:extLst>
              </p:cNvPr>
              <p:cNvSpPr/>
              <p:nvPr/>
            </p:nvSpPr>
            <p:spPr>
              <a:xfrm>
                <a:off x="8348726" y="2279918"/>
                <a:ext cx="99749" cy="116028"/>
              </a:xfrm>
              <a:custGeom>
                <a:avLst/>
                <a:gdLst>
                  <a:gd name="connsiteX0" fmla="*/ 49569 w 99749"/>
                  <a:gd name="connsiteY0" fmla="*/ 116029 h 116028"/>
                  <a:gd name="connsiteX1" fmla="*/ 46264 w 99749"/>
                  <a:gd name="connsiteY1" fmla="*/ 62298 h 116028"/>
                  <a:gd name="connsiteX2" fmla="*/ 0 w 99749"/>
                  <a:gd name="connsiteY2" fmla="*/ 57769 h 116028"/>
                  <a:gd name="connsiteX3" fmla="*/ 46264 w 99749"/>
                  <a:gd name="connsiteY3" fmla="*/ 53731 h 116028"/>
                  <a:gd name="connsiteX4" fmla="*/ 49936 w 99749"/>
                  <a:gd name="connsiteY4" fmla="*/ 0 h 116028"/>
                  <a:gd name="connsiteX5" fmla="*/ 53486 w 99749"/>
                  <a:gd name="connsiteY5" fmla="*/ 53731 h 116028"/>
                  <a:gd name="connsiteX6" fmla="*/ 99750 w 99749"/>
                  <a:gd name="connsiteY6" fmla="*/ 58259 h 116028"/>
                  <a:gd name="connsiteX7" fmla="*/ 53486 w 99749"/>
                  <a:gd name="connsiteY7" fmla="*/ 62298 h 116028"/>
                  <a:gd name="connsiteX8" fmla="*/ 49569 w 99749"/>
                  <a:gd name="connsiteY8" fmla="*/ 116029 h 11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749" h="116028">
                    <a:moveTo>
                      <a:pt x="49569" y="116029"/>
                    </a:moveTo>
                    <a:lnTo>
                      <a:pt x="46264" y="62298"/>
                    </a:lnTo>
                    <a:lnTo>
                      <a:pt x="0" y="57769"/>
                    </a:lnTo>
                    <a:lnTo>
                      <a:pt x="46264" y="53731"/>
                    </a:lnTo>
                    <a:lnTo>
                      <a:pt x="49936" y="0"/>
                    </a:lnTo>
                    <a:lnTo>
                      <a:pt x="53486" y="53731"/>
                    </a:lnTo>
                    <a:lnTo>
                      <a:pt x="99750" y="58259"/>
                    </a:lnTo>
                    <a:lnTo>
                      <a:pt x="53486" y="62298"/>
                    </a:lnTo>
                    <a:lnTo>
                      <a:pt x="49569" y="116029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5" name="Vrije vorm: vorm 284">
                <a:extLst>
                  <a:ext uri="{FF2B5EF4-FFF2-40B4-BE49-F238E27FC236}">
                    <a16:creationId xmlns:a16="http://schemas.microsoft.com/office/drawing/2014/main" id="{992CE831-1F18-9A61-3CD9-82EC54F63D6E}"/>
                  </a:ext>
                </a:extLst>
              </p:cNvPr>
              <p:cNvSpPr/>
              <p:nvPr/>
            </p:nvSpPr>
            <p:spPr>
              <a:xfrm>
                <a:off x="6215584" y="1194827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6" name="Vrije vorm: vorm 285">
                <a:extLst>
                  <a:ext uri="{FF2B5EF4-FFF2-40B4-BE49-F238E27FC236}">
                    <a16:creationId xmlns:a16="http://schemas.microsoft.com/office/drawing/2014/main" id="{CA93C18E-3F29-3AE7-7C2E-F799244222EA}"/>
                  </a:ext>
                </a:extLst>
              </p:cNvPr>
              <p:cNvSpPr/>
              <p:nvPr/>
            </p:nvSpPr>
            <p:spPr>
              <a:xfrm>
                <a:off x="6927299" y="242720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7" name="Vrije vorm: vorm 286">
                <a:extLst>
                  <a:ext uri="{FF2B5EF4-FFF2-40B4-BE49-F238E27FC236}">
                    <a16:creationId xmlns:a16="http://schemas.microsoft.com/office/drawing/2014/main" id="{0F205F27-DC61-95FB-4D9B-A54F0ACE6A8A}"/>
                  </a:ext>
                </a:extLst>
              </p:cNvPr>
              <p:cNvSpPr/>
              <p:nvPr/>
            </p:nvSpPr>
            <p:spPr>
              <a:xfrm>
                <a:off x="7901546" y="1567881"/>
                <a:ext cx="37242" cy="37242"/>
              </a:xfrm>
              <a:custGeom>
                <a:avLst/>
                <a:gdLst>
                  <a:gd name="connsiteX0" fmla="*/ 17581 w 37242"/>
                  <a:gd name="connsiteY0" fmla="*/ 37163 h 37242"/>
                  <a:gd name="connsiteX1" fmla="*/ 78 w 37242"/>
                  <a:gd name="connsiteY1" fmla="*/ 17581 h 37242"/>
                  <a:gd name="connsiteX2" fmla="*/ 19661 w 37242"/>
                  <a:gd name="connsiteY2" fmla="*/ 78 h 37242"/>
                  <a:gd name="connsiteX3" fmla="*/ 37164 w 37242"/>
                  <a:gd name="connsiteY3" fmla="*/ 19661 h 37242"/>
                  <a:gd name="connsiteX4" fmla="*/ 17581 w 37242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5" y="29942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8" name="Vrije vorm: vorm 287">
                <a:extLst>
                  <a:ext uri="{FF2B5EF4-FFF2-40B4-BE49-F238E27FC236}">
                    <a16:creationId xmlns:a16="http://schemas.microsoft.com/office/drawing/2014/main" id="{5FF67803-C6A7-8E86-C36F-BAF45AC82646}"/>
                  </a:ext>
                </a:extLst>
              </p:cNvPr>
              <p:cNvSpPr/>
              <p:nvPr/>
            </p:nvSpPr>
            <p:spPr>
              <a:xfrm>
                <a:off x="6112407" y="1329459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89" name="Vrije vorm: vorm 288">
                <a:extLst>
                  <a:ext uri="{FF2B5EF4-FFF2-40B4-BE49-F238E27FC236}">
                    <a16:creationId xmlns:a16="http://schemas.microsoft.com/office/drawing/2014/main" id="{DDE06E5C-FE1D-A4ED-6F3A-47139C7B22E4}"/>
                  </a:ext>
                </a:extLst>
              </p:cNvPr>
              <p:cNvSpPr/>
              <p:nvPr/>
            </p:nvSpPr>
            <p:spPr>
              <a:xfrm>
                <a:off x="6138354" y="1934692"/>
                <a:ext cx="37241" cy="37241"/>
              </a:xfrm>
              <a:custGeom>
                <a:avLst/>
                <a:gdLst>
                  <a:gd name="connsiteX0" fmla="*/ 17580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0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0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3" y="9380"/>
                      <a:pt x="37163" y="19661"/>
                    </a:cubicBezTo>
                    <a:cubicBezTo>
                      <a:pt x="36184" y="29820"/>
                      <a:pt x="27861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0" name="Vrije vorm: vorm 289">
                <a:extLst>
                  <a:ext uri="{FF2B5EF4-FFF2-40B4-BE49-F238E27FC236}">
                    <a16:creationId xmlns:a16="http://schemas.microsoft.com/office/drawing/2014/main" id="{397F3EC3-7FF0-311E-0DBE-93B64B9182B9}"/>
                  </a:ext>
                </a:extLst>
              </p:cNvPr>
              <p:cNvSpPr/>
              <p:nvPr/>
            </p:nvSpPr>
            <p:spPr>
              <a:xfrm>
                <a:off x="7117865" y="1096546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1" name="Vrije vorm: vorm 290">
                <a:extLst>
                  <a:ext uri="{FF2B5EF4-FFF2-40B4-BE49-F238E27FC236}">
                    <a16:creationId xmlns:a16="http://schemas.microsoft.com/office/drawing/2014/main" id="{E50E6424-87A4-AB71-BF81-9D9CB845ACD4}"/>
                  </a:ext>
                </a:extLst>
              </p:cNvPr>
              <p:cNvSpPr/>
              <p:nvPr/>
            </p:nvSpPr>
            <p:spPr>
              <a:xfrm>
                <a:off x="6813963" y="2980784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2" name="Vrije vorm: vorm 291">
                <a:extLst>
                  <a:ext uri="{FF2B5EF4-FFF2-40B4-BE49-F238E27FC236}">
                    <a16:creationId xmlns:a16="http://schemas.microsoft.com/office/drawing/2014/main" id="{98194E4D-B86B-829B-14BF-216C47AA94DC}"/>
                  </a:ext>
                </a:extLst>
              </p:cNvPr>
              <p:cNvSpPr/>
              <p:nvPr/>
            </p:nvSpPr>
            <p:spPr>
              <a:xfrm>
                <a:off x="5609862" y="984311"/>
                <a:ext cx="37241" cy="37242"/>
              </a:xfrm>
              <a:custGeom>
                <a:avLst/>
                <a:gdLst>
                  <a:gd name="connsiteX0" fmla="*/ 17581 w 37241"/>
                  <a:gd name="connsiteY0" fmla="*/ 37164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4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4"/>
                    </a:moveTo>
                    <a:cubicBezTo>
                      <a:pt x="7422" y="37164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2" y="38143"/>
                      <a:pt x="17581" y="3716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3" name="Vrije vorm: vorm 292">
                <a:extLst>
                  <a:ext uri="{FF2B5EF4-FFF2-40B4-BE49-F238E27FC236}">
                    <a16:creationId xmlns:a16="http://schemas.microsoft.com/office/drawing/2014/main" id="{4C923425-43F5-6C46-A370-AD81896DCBB6}"/>
                  </a:ext>
                </a:extLst>
              </p:cNvPr>
              <p:cNvSpPr/>
              <p:nvPr/>
            </p:nvSpPr>
            <p:spPr>
              <a:xfrm>
                <a:off x="465567" y="4668459"/>
                <a:ext cx="37241" cy="37242"/>
              </a:xfrm>
              <a:custGeom>
                <a:avLst/>
                <a:gdLst>
                  <a:gd name="connsiteX0" fmla="*/ 17581 w 37241"/>
                  <a:gd name="connsiteY0" fmla="*/ 37163 h 37242"/>
                  <a:gd name="connsiteX1" fmla="*/ 78 w 37241"/>
                  <a:gd name="connsiteY1" fmla="*/ 17581 h 37242"/>
                  <a:gd name="connsiteX2" fmla="*/ 19661 w 37241"/>
                  <a:gd name="connsiteY2" fmla="*/ 78 h 37242"/>
                  <a:gd name="connsiteX3" fmla="*/ 37163 w 37241"/>
                  <a:gd name="connsiteY3" fmla="*/ 19661 h 37242"/>
                  <a:gd name="connsiteX4" fmla="*/ 17581 w 37241"/>
                  <a:gd name="connsiteY4" fmla="*/ 3716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2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7"/>
                      <a:pt x="38143" y="9380"/>
                      <a:pt x="37163" y="19661"/>
                    </a:cubicBezTo>
                    <a:cubicBezTo>
                      <a:pt x="36184" y="29942"/>
                      <a:pt x="27862" y="38142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4" name="Vrije vorm: vorm 293">
                <a:extLst>
                  <a:ext uri="{FF2B5EF4-FFF2-40B4-BE49-F238E27FC236}">
                    <a16:creationId xmlns:a16="http://schemas.microsoft.com/office/drawing/2014/main" id="{64BCBFB2-20CC-10D7-B000-34092DCCDCB0}"/>
                  </a:ext>
                </a:extLst>
              </p:cNvPr>
              <p:cNvSpPr/>
              <p:nvPr/>
            </p:nvSpPr>
            <p:spPr>
              <a:xfrm>
                <a:off x="385639" y="4423545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2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769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2"/>
                    </a:cubicBezTo>
                    <a:cubicBezTo>
                      <a:pt x="85" y="8775"/>
                      <a:pt x="11222" y="-1017"/>
                      <a:pt x="23217" y="85"/>
                    </a:cubicBezTo>
                    <a:cubicBezTo>
                      <a:pt x="35334" y="1309"/>
                      <a:pt x="45125" y="11222"/>
                      <a:pt x="44024" y="23339"/>
                    </a:cubicBezTo>
                    <a:cubicBezTo>
                      <a:pt x="42922" y="35456"/>
                      <a:pt x="32886" y="45248"/>
                      <a:pt x="2076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5" name="Vrije vorm: vorm 294">
                <a:extLst>
                  <a:ext uri="{FF2B5EF4-FFF2-40B4-BE49-F238E27FC236}">
                    <a16:creationId xmlns:a16="http://schemas.microsoft.com/office/drawing/2014/main" id="{7A2B6881-041C-739C-6032-A54159A3DDAA}"/>
                  </a:ext>
                </a:extLst>
              </p:cNvPr>
              <p:cNvSpPr/>
              <p:nvPr/>
            </p:nvSpPr>
            <p:spPr>
              <a:xfrm>
                <a:off x="9636342" y="2825100"/>
                <a:ext cx="37242" cy="37241"/>
              </a:xfrm>
              <a:custGeom>
                <a:avLst/>
                <a:gdLst>
                  <a:gd name="connsiteX0" fmla="*/ 17580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0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0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2" y="9380"/>
                      <a:pt x="37164" y="19661"/>
                    </a:cubicBezTo>
                    <a:cubicBezTo>
                      <a:pt x="36184" y="29820"/>
                      <a:pt x="27862" y="38143"/>
                      <a:pt x="17580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6" name="Vrije vorm: vorm 295">
                <a:extLst>
                  <a:ext uri="{FF2B5EF4-FFF2-40B4-BE49-F238E27FC236}">
                    <a16:creationId xmlns:a16="http://schemas.microsoft.com/office/drawing/2014/main" id="{B77AC2E4-78BD-D4A1-6600-D21EFEDD96CB}"/>
                  </a:ext>
                </a:extLst>
              </p:cNvPr>
              <p:cNvSpPr/>
              <p:nvPr/>
            </p:nvSpPr>
            <p:spPr>
              <a:xfrm>
                <a:off x="8374717" y="2858513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7" name="Vrije vorm: vorm 296">
                <a:extLst>
                  <a:ext uri="{FF2B5EF4-FFF2-40B4-BE49-F238E27FC236}">
                    <a16:creationId xmlns:a16="http://schemas.microsoft.com/office/drawing/2014/main" id="{15A67C0D-3712-5FF2-D8AF-AF04CC05C715}"/>
                  </a:ext>
                </a:extLst>
              </p:cNvPr>
              <p:cNvSpPr/>
              <p:nvPr/>
            </p:nvSpPr>
            <p:spPr>
              <a:xfrm>
                <a:off x="9274416" y="2615431"/>
                <a:ext cx="41913" cy="41791"/>
              </a:xfrm>
              <a:custGeom>
                <a:avLst/>
                <a:gdLst>
                  <a:gd name="connsiteX0" fmla="*/ 19794 w 41913"/>
                  <a:gd name="connsiteY0" fmla="*/ 41702 h 41791"/>
                  <a:gd name="connsiteX1" fmla="*/ 89 w 41913"/>
                  <a:gd name="connsiteY1" fmla="*/ 19794 h 41791"/>
                  <a:gd name="connsiteX2" fmla="*/ 22120 w 41913"/>
                  <a:gd name="connsiteY2" fmla="*/ 89 h 41791"/>
                  <a:gd name="connsiteX3" fmla="*/ 41825 w 41913"/>
                  <a:gd name="connsiteY3" fmla="*/ 21997 h 41791"/>
                  <a:gd name="connsiteX4" fmla="*/ 19916 w 41913"/>
                  <a:gd name="connsiteY4" fmla="*/ 41702 h 4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3" h="41791">
                    <a:moveTo>
                      <a:pt x="19794" y="41702"/>
                    </a:moveTo>
                    <a:cubicBezTo>
                      <a:pt x="8290" y="41702"/>
                      <a:pt x="-1012" y="31176"/>
                      <a:pt x="89" y="19794"/>
                    </a:cubicBezTo>
                    <a:cubicBezTo>
                      <a:pt x="89" y="8289"/>
                      <a:pt x="10615" y="-1013"/>
                      <a:pt x="22120" y="89"/>
                    </a:cubicBezTo>
                    <a:cubicBezTo>
                      <a:pt x="33625" y="1190"/>
                      <a:pt x="42926" y="10614"/>
                      <a:pt x="41825" y="21997"/>
                    </a:cubicBezTo>
                    <a:cubicBezTo>
                      <a:pt x="40723" y="33502"/>
                      <a:pt x="31299" y="42804"/>
                      <a:pt x="19916" y="4170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8" name="Vrije vorm: vorm 297">
                <a:extLst>
                  <a:ext uri="{FF2B5EF4-FFF2-40B4-BE49-F238E27FC236}">
                    <a16:creationId xmlns:a16="http://schemas.microsoft.com/office/drawing/2014/main" id="{CED36499-50B8-034D-BC42-970E46EE0B11}"/>
                  </a:ext>
                </a:extLst>
              </p:cNvPr>
              <p:cNvSpPr/>
              <p:nvPr/>
            </p:nvSpPr>
            <p:spPr>
              <a:xfrm>
                <a:off x="9147873" y="268141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0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0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5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299" name="Vrije vorm: vorm 298">
                <a:extLst>
                  <a:ext uri="{FF2B5EF4-FFF2-40B4-BE49-F238E27FC236}">
                    <a16:creationId xmlns:a16="http://schemas.microsoft.com/office/drawing/2014/main" id="{E7F4DC7C-B865-6A02-9A63-FBBFB08DF4E0}"/>
                  </a:ext>
                </a:extLst>
              </p:cNvPr>
              <p:cNvSpPr/>
              <p:nvPr/>
            </p:nvSpPr>
            <p:spPr>
              <a:xfrm>
                <a:off x="8153293" y="1986326"/>
                <a:ext cx="48777" cy="48900"/>
              </a:xfrm>
              <a:custGeom>
                <a:avLst/>
                <a:gdLst>
                  <a:gd name="connsiteX0" fmla="*/ 23104 w 48777"/>
                  <a:gd name="connsiteY0" fmla="*/ 48684 h 48900"/>
                  <a:gd name="connsiteX1" fmla="*/ 94 w 48777"/>
                  <a:gd name="connsiteY1" fmla="*/ 23104 h 48900"/>
                  <a:gd name="connsiteX2" fmla="*/ 25674 w 48777"/>
                  <a:gd name="connsiteY2" fmla="*/ 94 h 48900"/>
                  <a:gd name="connsiteX3" fmla="*/ 48684 w 48777"/>
                  <a:gd name="connsiteY3" fmla="*/ 25796 h 48900"/>
                  <a:gd name="connsiteX4" fmla="*/ 22981 w 48777"/>
                  <a:gd name="connsiteY4" fmla="*/ 48806 h 48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77" h="48900">
                    <a:moveTo>
                      <a:pt x="23104" y="48684"/>
                    </a:moveTo>
                    <a:cubicBezTo>
                      <a:pt x="9763" y="48684"/>
                      <a:pt x="-1130" y="36445"/>
                      <a:pt x="94" y="23104"/>
                    </a:cubicBezTo>
                    <a:cubicBezTo>
                      <a:pt x="94" y="9763"/>
                      <a:pt x="12333" y="-1130"/>
                      <a:pt x="25674" y="94"/>
                    </a:cubicBezTo>
                    <a:cubicBezTo>
                      <a:pt x="39015" y="1318"/>
                      <a:pt x="49908" y="12333"/>
                      <a:pt x="48684" y="25796"/>
                    </a:cubicBezTo>
                    <a:cubicBezTo>
                      <a:pt x="47460" y="39137"/>
                      <a:pt x="36444" y="50030"/>
                      <a:pt x="22981" y="4880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0" name="Vrije vorm: vorm 299">
                <a:extLst>
                  <a:ext uri="{FF2B5EF4-FFF2-40B4-BE49-F238E27FC236}">
                    <a16:creationId xmlns:a16="http://schemas.microsoft.com/office/drawing/2014/main" id="{B615688E-98CD-145D-C34C-5E80C6687CF2}"/>
                  </a:ext>
                </a:extLst>
              </p:cNvPr>
              <p:cNvSpPr/>
              <p:nvPr/>
            </p:nvSpPr>
            <p:spPr>
              <a:xfrm>
                <a:off x="8150615" y="2609444"/>
                <a:ext cx="37242" cy="37241"/>
              </a:xfrm>
              <a:custGeom>
                <a:avLst/>
                <a:gdLst>
                  <a:gd name="connsiteX0" fmla="*/ 17581 w 37242"/>
                  <a:gd name="connsiteY0" fmla="*/ 37163 h 37241"/>
                  <a:gd name="connsiteX1" fmla="*/ 78 w 37242"/>
                  <a:gd name="connsiteY1" fmla="*/ 17581 h 37241"/>
                  <a:gd name="connsiteX2" fmla="*/ 19662 w 37242"/>
                  <a:gd name="connsiteY2" fmla="*/ 78 h 37241"/>
                  <a:gd name="connsiteX3" fmla="*/ 37164 w 37242"/>
                  <a:gd name="connsiteY3" fmla="*/ 19661 h 37241"/>
                  <a:gd name="connsiteX4" fmla="*/ 17581 w 37242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2" h="37241">
                    <a:moveTo>
                      <a:pt x="17581" y="37163"/>
                    </a:moveTo>
                    <a:cubicBezTo>
                      <a:pt x="7422" y="37163"/>
                      <a:pt x="-900" y="27862"/>
                      <a:pt x="78" y="17581"/>
                    </a:cubicBezTo>
                    <a:cubicBezTo>
                      <a:pt x="78" y="7422"/>
                      <a:pt x="9380" y="-901"/>
                      <a:pt x="19662" y="78"/>
                    </a:cubicBezTo>
                    <a:cubicBezTo>
                      <a:pt x="29820" y="1058"/>
                      <a:pt x="38143" y="9380"/>
                      <a:pt x="37164" y="19661"/>
                    </a:cubicBezTo>
                    <a:cubicBezTo>
                      <a:pt x="36184" y="29820"/>
                      <a:pt x="27862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1" name="Vrije vorm: vorm 300">
                <a:extLst>
                  <a:ext uri="{FF2B5EF4-FFF2-40B4-BE49-F238E27FC236}">
                    <a16:creationId xmlns:a16="http://schemas.microsoft.com/office/drawing/2014/main" id="{9584F1D9-295D-0EC3-B4E0-8AB6E2EBC7C9}"/>
                  </a:ext>
                </a:extLst>
              </p:cNvPr>
              <p:cNvSpPr/>
              <p:nvPr/>
            </p:nvSpPr>
            <p:spPr>
              <a:xfrm>
                <a:off x="9645278" y="2113141"/>
                <a:ext cx="37241" cy="37241"/>
              </a:xfrm>
              <a:custGeom>
                <a:avLst/>
                <a:gdLst>
                  <a:gd name="connsiteX0" fmla="*/ 17581 w 37241"/>
                  <a:gd name="connsiteY0" fmla="*/ 37163 h 37241"/>
                  <a:gd name="connsiteX1" fmla="*/ 78 w 37241"/>
                  <a:gd name="connsiteY1" fmla="*/ 17581 h 37241"/>
                  <a:gd name="connsiteX2" fmla="*/ 19661 w 37241"/>
                  <a:gd name="connsiteY2" fmla="*/ 78 h 37241"/>
                  <a:gd name="connsiteX3" fmla="*/ 37163 w 37241"/>
                  <a:gd name="connsiteY3" fmla="*/ 19661 h 37241"/>
                  <a:gd name="connsiteX4" fmla="*/ 17581 w 37241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41" h="37241">
                    <a:moveTo>
                      <a:pt x="17581" y="37163"/>
                    </a:moveTo>
                    <a:cubicBezTo>
                      <a:pt x="7422" y="37163"/>
                      <a:pt x="-901" y="27861"/>
                      <a:pt x="78" y="17581"/>
                    </a:cubicBezTo>
                    <a:cubicBezTo>
                      <a:pt x="78" y="7422"/>
                      <a:pt x="9380" y="-901"/>
                      <a:pt x="19661" y="78"/>
                    </a:cubicBezTo>
                    <a:cubicBezTo>
                      <a:pt x="29820" y="1058"/>
                      <a:pt x="38142" y="9380"/>
                      <a:pt x="37163" y="19661"/>
                    </a:cubicBezTo>
                    <a:cubicBezTo>
                      <a:pt x="36184" y="29820"/>
                      <a:pt x="27861" y="38143"/>
                      <a:pt x="17581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2" name="Vrije vorm: vorm 301">
                <a:extLst>
                  <a:ext uri="{FF2B5EF4-FFF2-40B4-BE49-F238E27FC236}">
                    <a16:creationId xmlns:a16="http://schemas.microsoft.com/office/drawing/2014/main" id="{1460D116-ECFF-0DE7-8F8C-4895AC2BF0D0}"/>
                  </a:ext>
                </a:extLst>
              </p:cNvPr>
              <p:cNvSpPr/>
              <p:nvPr/>
            </p:nvSpPr>
            <p:spPr>
              <a:xfrm>
                <a:off x="79295" y="3875231"/>
                <a:ext cx="37119" cy="37241"/>
              </a:xfrm>
              <a:custGeom>
                <a:avLst/>
                <a:gdLst>
                  <a:gd name="connsiteX0" fmla="*/ 17581 w 37119"/>
                  <a:gd name="connsiteY0" fmla="*/ 37163 h 37241"/>
                  <a:gd name="connsiteX1" fmla="*/ 78 w 37119"/>
                  <a:gd name="connsiteY1" fmla="*/ 17581 h 37241"/>
                  <a:gd name="connsiteX2" fmla="*/ 19539 w 37119"/>
                  <a:gd name="connsiteY2" fmla="*/ 78 h 37241"/>
                  <a:gd name="connsiteX3" fmla="*/ 37041 w 37119"/>
                  <a:gd name="connsiteY3" fmla="*/ 19661 h 37241"/>
                  <a:gd name="connsiteX4" fmla="*/ 17458 w 37119"/>
                  <a:gd name="connsiteY4" fmla="*/ 37163 h 3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19" h="37241">
                    <a:moveTo>
                      <a:pt x="17581" y="37163"/>
                    </a:moveTo>
                    <a:cubicBezTo>
                      <a:pt x="7422" y="37163"/>
                      <a:pt x="-901" y="27862"/>
                      <a:pt x="78" y="17581"/>
                    </a:cubicBezTo>
                    <a:cubicBezTo>
                      <a:pt x="78" y="7422"/>
                      <a:pt x="9380" y="-901"/>
                      <a:pt x="19539" y="78"/>
                    </a:cubicBezTo>
                    <a:cubicBezTo>
                      <a:pt x="29698" y="1057"/>
                      <a:pt x="38020" y="9380"/>
                      <a:pt x="37041" y="19661"/>
                    </a:cubicBezTo>
                    <a:cubicBezTo>
                      <a:pt x="36062" y="29820"/>
                      <a:pt x="27739" y="38142"/>
                      <a:pt x="17458" y="37163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3" name="Vrije vorm: vorm 302">
                <a:extLst>
                  <a:ext uri="{FF2B5EF4-FFF2-40B4-BE49-F238E27FC236}">
                    <a16:creationId xmlns:a16="http://schemas.microsoft.com/office/drawing/2014/main" id="{B41E7E56-2DE5-50F4-ABAE-3424503F95EB}"/>
                  </a:ext>
                </a:extLst>
              </p:cNvPr>
              <p:cNvSpPr/>
              <p:nvPr/>
            </p:nvSpPr>
            <p:spPr>
              <a:xfrm>
                <a:off x="9395552" y="2308069"/>
                <a:ext cx="202682" cy="204396"/>
              </a:xfrm>
              <a:custGeom>
                <a:avLst/>
                <a:gdLst>
                  <a:gd name="connsiteX0" fmla="*/ 202683 w 202682"/>
                  <a:gd name="connsiteY0" fmla="*/ 204396 h 204396"/>
                  <a:gd name="connsiteX1" fmla="*/ 102443 w 202682"/>
                  <a:gd name="connsiteY1" fmla="*/ 116151 h 204396"/>
                  <a:gd name="connsiteX2" fmla="*/ 13585 w 202682"/>
                  <a:gd name="connsiteY2" fmla="*/ 189954 h 204396"/>
                  <a:gd name="connsiteX3" fmla="*/ 87511 w 202682"/>
                  <a:gd name="connsiteY3" fmla="*/ 101831 h 204396"/>
                  <a:gd name="connsiteX4" fmla="*/ 0 w 202682"/>
                  <a:gd name="connsiteY4" fmla="*/ 0 h 204396"/>
                  <a:gd name="connsiteX5" fmla="*/ 100362 w 202682"/>
                  <a:gd name="connsiteY5" fmla="*/ 88246 h 204396"/>
                  <a:gd name="connsiteX6" fmla="*/ 189220 w 202682"/>
                  <a:gd name="connsiteY6" fmla="*/ 15054 h 204396"/>
                  <a:gd name="connsiteX7" fmla="*/ 115294 w 202682"/>
                  <a:gd name="connsiteY7" fmla="*/ 103300 h 204396"/>
                  <a:gd name="connsiteX8" fmla="*/ 202683 w 202682"/>
                  <a:gd name="connsiteY8" fmla="*/ 204396 h 20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682" h="204396">
                    <a:moveTo>
                      <a:pt x="202683" y="204396"/>
                    </a:moveTo>
                    <a:lnTo>
                      <a:pt x="102443" y="116151"/>
                    </a:lnTo>
                    <a:lnTo>
                      <a:pt x="13585" y="189954"/>
                    </a:lnTo>
                    <a:lnTo>
                      <a:pt x="87511" y="101831"/>
                    </a:lnTo>
                    <a:lnTo>
                      <a:pt x="0" y="0"/>
                    </a:lnTo>
                    <a:lnTo>
                      <a:pt x="100362" y="88246"/>
                    </a:lnTo>
                    <a:lnTo>
                      <a:pt x="189220" y="15054"/>
                    </a:lnTo>
                    <a:lnTo>
                      <a:pt x="115294" y="103300"/>
                    </a:lnTo>
                    <a:lnTo>
                      <a:pt x="202683" y="20439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4" name="Vrije vorm: vorm 303">
                <a:extLst>
                  <a:ext uri="{FF2B5EF4-FFF2-40B4-BE49-F238E27FC236}">
                    <a16:creationId xmlns:a16="http://schemas.microsoft.com/office/drawing/2014/main" id="{94C7CE87-23F3-0D80-B402-AFDA0DD0120B}"/>
                  </a:ext>
                </a:extLst>
              </p:cNvPr>
              <p:cNvSpPr/>
              <p:nvPr/>
            </p:nvSpPr>
            <p:spPr>
              <a:xfrm>
                <a:off x="8532559" y="2055695"/>
                <a:ext cx="102442" cy="118965"/>
              </a:xfrm>
              <a:custGeom>
                <a:avLst/>
                <a:gdLst>
                  <a:gd name="connsiteX0" fmla="*/ 51038 w 102442"/>
                  <a:gd name="connsiteY0" fmla="*/ 118966 h 118965"/>
                  <a:gd name="connsiteX1" fmla="*/ 47488 w 102442"/>
                  <a:gd name="connsiteY1" fmla="*/ 63889 h 118965"/>
                  <a:gd name="connsiteX2" fmla="*/ 0 w 102442"/>
                  <a:gd name="connsiteY2" fmla="*/ 59483 h 118965"/>
                  <a:gd name="connsiteX3" fmla="*/ 47366 w 102442"/>
                  <a:gd name="connsiteY3" fmla="*/ 55321 h 118965"/>
                  <a:gd name="connsiteX4" fmla="*/ 51528 w 102442"/>
                  <a:gd name="connsiteY4" fmla="*/ 0 h 118965"/>
                  <a:gd name="connsiteX5" fmla="*/ 55077 w 102442"/>
                  <a:gd name="connsiteY5" fmla="*/ 55077 h 118965"/>
                  <a:gd name="connsiteX6" fmla="*/ 102443 w 102442"/>
                  <a:gd name="connsiteY6" fmla="*/ 59728 h 118965"/>
                  <a:gd name="connsiteX7" fmla="*/ 55077 w 102442"/>
                  <a:gd name="connsiteY7" fmla="*/ 63889 h 118965"/>
                  <a:gd name="connsiteX8" fmla="*/ 51038 w 102442"/>
                  <a:gd name="connsiteY8" fmla="*/ 118966 h 11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42" h="118965">
                    <a:moveTo>
                      <a:pt x="51038" y="118966"/>
                    </a:moveTo>
                    <a:lnTo>
                      <a:pt x="47488" y="63889"/>
                    </a:lnTo>
                    <a:lnTo>
                      <a:pt x="0" y="59483"/>
                    </a:lnTo>
                    <a:lnTo>
                      <a:pt x="47366" y="55321"/>
                    </a:lnTo>
                    <a:lnTo>
                      <a:pt x="51528" y="0"/>
                    </a:lnTo>
                    <a:lnTo>
                      <a:pt x="55077" y="55077"/>
                    </a:lnTo>
                    <a:lnTo>
                      <a:pt x="102443" y="59728"/>
                    </a:lnTo>
                    <a:lnTo>
                      <a:pt x="55077" y="63889"/>
                    </a:lnTo>
                    <a:lnTo>
                      <a:pt x="51038" y="118966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5" name="Vrije vorm: vorm 304">
                <a:extLst>
                  <a:ext uri="{FF2B5EF4-FFF2-40B4-BE49-F238E27FC236}">
                    <a16:creationId xmlns:a16="http://schemas.microsoft.com/office/drawing/2014/main" id="{2CF54FB4-F493-0C76-A870-33AC602A5971}"/>
                  </a:ext>
                </a:extLst>
              </p:cNvPr>
              <p:cNvSpPr/>
              <p:nvPr/>
            </p:nvSpPr>
            <p:spPr>
              <a:xfrm>
                <a:off x="8273943" y="1900133"/>
                <a:ext cx="473538" cy="551012"/>
              </a:xfrm>
              <a:custGeom>
                <a:avLst/>
                <a:gdLst>
                  <a:gd name="connsiteX0" fmla="*/ 0 w 473538"/>
                  <a:gd name="connsiteY0" fmla="*/ 286644 h 551012"/>
                  <a:gd name="connsiteX1" fmla="*/ 220675 w 473538"/>
                  <a:gd name="connsiteY1" fmla="*/ 273548 h 551012"/>
                  <a:gd name="connsiteX2" fmla="*/ 237809 w 473538"/>
                  <a:gd name="connsiteY2" fmla="*/ 0 h 551012"/>
                  <a:gd name="connsiteX3" fmla="*/ 246010 w 473538"/>
                  <a:gd name="connsiteY3" fmla="*/ 275506 h 551012"/>
                  <a:gd name="connsiteX4" fmla="*/ 473538 w 473538"/>
                  <a:gd name="connsiteY4" fmla="*/ 288602 h 551012"/>
                  <a:gd name="connsiteX5" fmla="*/ 245888 w 473538"/>
                  <a:gd name="connsiteY5" fmla="*/ 296068 h 551012"/>
                  <a:gd name="connsiteX6" fmla="*/ 231690 w 473538"/>
                  <a:gd name="connsiteY6" fmla="*/ 551013 h 551012"/>
                  <a:gd name="connsiteX7" fmla="*/ 218839 w 473538"/>
                  <a:gd name="connsiteY7" fmla="*/ 295946 h 551012"/>
                  <a:gd name="connsiteX8" fmla="*/ 0 w 473538"/>
                  <a:gd name="connsiteY8" fmla="*/ 286644 h 55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538" h="551012">
                    <a:moveTo>
                      <a:pt x="0" y="286644"/>
                    </a:moveTo>
                    <a:lnTo>
                      <a:pt x="220675" y="273548"/>
                    </a:lnTo>
                    <a:lnTo>
                      <a:pt x="237809" y="0"/>
                    </a:lnTo>
                    <a:lnTo>
                      <a:pt x="246010" y="275506"/>
                    </a:lnTo>
                    <a:lnTo>
                      <a:pt x="473538" y="288602"/>
                    </a:lnTo>
                    <a:lnTo>
                      <a:pt x="245888" y="296068"/>
                    </a:lnTo>
                    <a:lnTo>
                      <a:pt x="231690" y="551013"/>
                    </a:lnTo>
                    <a:lnTo>
                      <a:pt x="218839" y="295946"/>
                    </a:lnTo>
                    <a:lnTo>
                      <a:pt x="0" y="286644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6" name="Vrije vorm: vorm 305">
                <a:extLst>
                  <a:ext uri="{FF2B5EF4-FFF2-40B4-BE49-F238E27FC236}">
                    <a16:creationId xmlns:a16="http://schemas.microsoft.com/office/drawing/2014/main" id="{CFA390B8-D09E-EB83-BE9E-16B49F1937C6}"/>
                  </a:ext>
                </a:extLst>
              </p:cNvPr>
              <p:cNvSpPr/>
              <p:nvPr/>
            </p:nvSpPr>
            <p:spPr>
              <a:xfrm>
                <a:off x="7827492" y="2475173"/>
                <a:ext cx="44230" cy="44230"/>
              </a:xfrm>
              <a:custGeom>
                <a:avLst/>
                <a:gdLst>
                  <a:gd name="connsiteX0" fmla="*/ 20892 w 44230"/>
                  <a:gd name="connsiteY0" fmla="*/ 44024 h 44230"/>
                  <a:gd name="connsiteX1" fmla="*/ 85 w 44230"/>
                  <a:gd name="connsiteY1" fmla="*/ 20892 h 44230"/>
                  <a:gd name="connsiteX2" fmla="*/ 23339 w 44230"/>
                  <a:gd name="connsiteY2" fmla="*/ 85 h 44230"/>
                  <a:gd name="connsiteX3" fmla="*/ 44146 w 44230"/>
                  <a:gd name="connsiteY3" fmla="*/ 23340 h 44230"/>
                  <a:gd name="connsiteX4" fmla="*/ 20892 w 44230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30" h="44230">
                    <a:moveTo>
                      <a:pt x="20892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5"/>
                      <a:pt x="11222" y="-1017"/>
                      <a:pt x="23339" y="85"/>
                    </a:cubicBezTo>
                    <a:cubicBezTo>
                      <a:pt x="35456" y="1186"/>
                      <a:pt x="45248" y="11222"/>
                      <a:pt x="44146" y="23340"/>
                    </a:cubicBezTo>
                    <a:cubicBezTo>
                      <a:pt x="43045" y="35456"/>
                      <a:pt x="33008" y="45248"/>
                      <a:pt x="20892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7" name="Vrije vorm: vorm 306">
                <a:extLst>
                  <a:ext uri="{FF2B5EF4-FFF2-40B4-BE49-F238E27FC236}">
                    <a16:creationId xmlns:a16="http://schemas.microsoft.com/office/drawing/2014/main" id="{C9859261-76E4-0741-EE2A-65B3738B6A83}"/>
                  </a:ext>
                </a:extLst>
              </p:cNvPr>
              <p:cNvSpPr/>
              <p:nvPr/>
            </p:nvSpPr>
            <p:spPr>
              <a:xfrm>
                <a:off x="478496" y="3465414"/>
                <a:ext cx="62545" cy="62545"/>
              </a:xfrm>
              <a:custGeom>
                <a:avLst/>
                <a:gdLst>
                  <a:gd name="connsiteX0" fmla="*/ 29621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1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1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0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756" y="64013"/>
                      <a:pt x="29621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8" name="Vrije vorm: vorm 307">
                <a:extLst>
                  <a:ext uri="{FF2B5EF4-FFF2-40B4-BE49-F238E27FC236}">
                    <a16:creationId xmlns:a16="http://schemas.microsoft.com/office/drawing/2014/main" id="{F2E0059F-8E4F-BE9B-C619-A46AC37510A2}"/>
                  </a:ext>
                </a:extLst>
              </p:cNvPr>
              <p:cNvSpPr/>
              <p:nvPr/>
            </p:nvSpPr>
            <p:spPr>
              <a:xfrm>
                <a:off x="196891" y="4254887"/>
                <a:ext cx="44266" cy="44248"/>
              </a:xfrm>
              <a:custGeom>
                <a:avLst/>
                <a:gdLst>
                  <a:gd name="connsiteX0" fmla="*/ 20909 w 44266"/>
                  <a:gd name="connsiteY0" fmla="*/ 44024 h 44248"/>
                  <a:gd name="connsiteX1" fmla="*/ 102 w 44266"/>
                  <a:gd name="connsiteY1" fmla="*/ 20892 h 44248"/>
                  <a:gd name="connsiteX2" fmla="*/ 23357 w 44266"/>
                  <a:gd name="connsiteY2" fmla="*/ 85 h 44248"/>
                  <a:gd name="connsiteX3" fmla="*/ 44164 w 44266"/>
                  <a:gd name="connsiteY3" fmla="*/ 23339 h 44248"/>
                  <a:gd name="connsiteX4" fmla="*/ 20909 w 44266"/>
                  <a:gd name="connsiteY4" fmla="*/ 44146 h 4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6" h="44248">
                    <a:moveTo>
                      <a:pt x="20909" y="44024"/>
                    </a:moveTo>
                    <a:cubicBezTo>
                      <a:pt x="8792" y="44024"/>
                      <a:pt x="-1122" y="32886"/>
                      <a:pt x="102" y="20892"/>
                    </a:cubicBezTo>
                    <a:cubicBezTo>
                      <a:pt x="102" y="8774"/>
                      <a:pt x="11240" y="-1017"/>
                      <a:pt x="23357" y="85"/>
                    </a:cubicBezTo>
                    <a:cubicBezTo>
                      <a:pt x="35474" y="1186"/>
                      <a:pt x="45388" y="11222"/>
                      <a:pt x="44164" y="23339"/>
                    </a:cubicBezTo>
                    <a:cubicBezTo>
                      <a:pt x="43062" y="35456"/>
                      <a:pt x="33026" y="45370"/>
                      <a:pt x="20909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09" name="Vrije vorm: vorm 308">
                <a:extLst>
                  <a:ext uri="{FF2B5EF4-FFF2-40B4-BE49-F238E27FC236}">
                    <a16:creationId xmlns:a16="http://schemas.microsoft.com/office/drawing/2014/main" id="{DF2C3220-25B8-7056-6FB9-605368AFDDDE}"/>
                  </a:ext>
                </a:extLst>
              </p:cNvPr>
              <p:cNvSpPr/>
              <p:nvPr/>
            </p:nvSpPr>
            <p:spPr>
              <a:xfrm>
                <a:off x="634218" y="3734351"/>
                <a:ext cx="44108" cy="44108"/>
              </a:xfrm>
              <a:custGeom>
                <a:avLst/>
                <a:gdLst>
                  <a:gd name="connsiteX0" fmla="*/ 20891 w 44108"/>
                  <a:gd name="connsiteY0" fmla="*/ 44024 h 44108"/>
                  <a:gd name="connsiteX1" fmla="*/ 85 w 44108"/>
                  <a:gd name="connsiteY1" fmla="*/ 20892 h 44108"/>
                  <a:gd name="connsiteX2" fmla="*/ 23217 w 44108"/>
                  <a:gd name="connsiteY2" fmla="*/ 85 h 44108"/>
                  <a:gd name="connsiteX3" fmla="*/ 44024 w 44108"/>
                  <a:gd name="connsiteY3" fmla="*/ 23217 h 44108"/>
                  <a:gd name="connsiteX4" fmla="*/ 20891 w 44108"/>
                  <a:gd name="connsiteY4" fmla="*/ 44024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108">
                    <a:moveTo>
                      <a:pt x="20891" y="44024"/>
                    </a:moveTo>
                    <a:cubicBezTo>
                      <a:pt x="8775" y="44024"/>
                      <a:pt x="-1017" y="32886"/>
                      <a:pt x="85" y="20892"/>
                    </a:cubicBezTo>
                    <a:cubicBezTo>
                      <a:pt x="85" y="8774"/>
                      <a:pt x="11222" y="-1017"/>
                      <a:pt x="23217" y="85"/>
                    </a:cubicBezTo>
                    <a:cubicBezTo>
                      <a:pt x="35334" y="1186"/>
                      <a:pt x="45125" y="11222"/>
                      <a:pt x="44024" y="23217"/>
                    </a:cubicBezTo>
                    <a:cubicBezTo>
                      <a:pt x="42922" y="35334"/>
                      <a:pt x="32886" y="45125"/>
                      <a:pt x="20891" y="44024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0" name="Vrije vorm: vorm 309">
                <a:extLst>
                  <a:ext uri="{FF2B5EF4-FFF2-40B4-BE49-F238E27FC236}">
                    <a16:creationId xmlns:a16="http://schemas.microsoft.com/office/drawing/2014/main" id="{4CCF11B5-2FED-7955-4B35-DC1B313E6A24}"/>
                  </a:ext>
                </a:extLst>
              </p:cNvPr>
              <p:cNvSpPr/>
              <p:nvPr/>
            </p:nvSpPr>
            <p:spPr>
              <a:xfrm>
                <a:off x="152480" y="4105201"/>
                <a:ext cx="44108" cy="44230"/>
              </a:xfrm>
              <a:custGeom>
                <a:avLst/>
                <a:gdLst>
                  <a:gd name="connsiteX0" fmla="*/ 20891 w 44108"/>
                  <a:gd name="connsiteY0" fmla="*/ 44146 h 44230"/>
                  <a:gd name="connsiteX1" fmla="*/ 85 w 44108"/>
                  <a:gd name="connsiteY1" fmla="*/ 20891 h 44230"/>
                  <a:gd name="connsiteX2" fmla="*/ 23217 w 44108"/>
                  <a:gd name="connsiteY2" fmla="*/ 85 h 44230"/>
                  <a:gd name="connsiteX3" fmla="*/ 44024 w 44108"/>
                  <a:gd name="connsiteY3" fmla="*/ 23339 h 44230"/>
                  <a:gd name="connsiteX4" fmla="*/ 20891 w 44108"/>
                  <a:gd name="connsiteY4" fmla="*/ 44146 h 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08" h="44230">
                    <a:moveTo>
                      <a:pt x="20891" y="44146"/>
                    </a:moveTo>
                    <a:cubicBezTo>
                      <a:pt x="8775" y="44146"/>
                      <a:pt x="-1017" y="33008"/>
                      <a:pt x="85" y="20891"/>
                    </a:cubicBezTo>
                    <a:cubicBezTo>
                      <a:pt x="85" y="8775"/>
                      <a:pt x="11100" y="-1017"/>
                      <a:pt x="23217" y="85"/>
                    </a:cubicBezTo>
                    <a:cubicBezTo>
                      <a:pt x="35334" y="1308"/>
                      <a:pt x="45125" y="11222"/>
                      <a:pt x="44024" y="23339"/>
                    </a:cubicBezTo>
                    <a:cubicBezTo>
                      <a:pt x="42922" y="35456"/>
                      <a:pt x="32886" y="45247"/>
                      <a:pt x="20891" y="44146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1" name="Vrije vorm: vorm 310">
                <a:extLst>
                  <a:ext uri="{FF2B5EF4-FFF2-40B4-BE49-F238E27FC236}">
                    <a16:creationId xmlns:a16="http://schemas.microsoft.com/office/drawing/2014/main" id="{DD5AF006-FCB1-07F9-369B-46F9466E8539}"/>
                  </a:ext>
                </a:extLst>
              </p:cNvPr>
              <p:cNvSpPr/>
              <p:nvPr/>
            </p:nvSpPr>
            <p:spPr>
              <a:xfrm>
                <a:off x="706684" y="3250173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6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2" name="Vrije vorm: vorm 311">
                <a:extLst>
                  <a:ext uri="{FF2B5EF4-FFF2-40B4-BE49-F238E27FC236}">
                    <a16:creationId xmlns:a16="http://schemas.microsoft.com/office/drawing/2014/main" id="{6C2AF4FC-6749-6C7D-2A69-742AAA51C746}"/>
                  </a:ext>
                </a:extLst>
              </p:cNvPr>
              <p:cNvSpPr/>
              <p:nvPr/>
            </p:nvSpPr>
            <p:spPr>
              <a:xfrm>
                <a:off x="232167" y="2771739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5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3" name="Vrije vorm: vorm 312">
                <a:extLst>
                  <a:ext uri="{FF2B5EF4-FFF2-40B4-BE49-F238E27FC236}">
                    <a16:creationId xmlns:a16="http://schemas.microsoft.com/office/drawing/2014/main" id="{8A49095F-1D2C-7BB6-4A14-CA789E2F6CB4}"/>
                  </a:ext>
                </a:extLst>
              </p:cNvPr>
              <p:cNvSpPr/>
              <p:nvPr/>
            </p:nvSpPr>
            <p:spPr>
              <a:xfrm>
                <a:off x="1277769" y="3110278"/>
                <a:ext cx="38704" cy="38705"/>
              </a:xfrm>
              <a:custGeom>
                <a:avLst/>
                <a:gdLst>
                  <a:gd name="connsiteX0" fmla="*/ 18312 w 38704"/>
                  <a:gd name="connsiteY0" fmla="*/ 38630 h 38705"/>
                  <a:gd name="connsiteX1" fmla="*/ 75 w 38704"/>
                  <a:gd name="connsiteY1" fmla="*/ 18313 h 38705"/>
                  <a:gd name="connsiteX2" fmla="*/ 20393 w 38704"/>
                  <a:gd name="connsiteY2" fmla="*/ 76 h 38705"/>
                  <a:gd name="connsiteX3" fmla="*/ 38629 w 38704"/>
                  <a:gd name="connsiteY3" fmla="*/ 20394 h 38705"/>
                  <a:gd name="connsiteX4" fmla="*/ 18312 w 38704"/>
                  <a:gd name="connsiteY4" fmla="*/ 38630 h 3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5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3" y="76"/>
                    </a:cubicBezTo>
                    <a:cubicBezTo>
                      <a:pt x="30918" y="1055"/>
                      <a:pt x="39608" y="9746"/>
                      <a:pt x="38629" y="20394"/>
                    </a:cubicBezTo>
                    <a:cubicBezTo>
                      <a:pt x="37650" y="30919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4" name="Vrije vorm: vorm 313">
                <a:extLst>
                  <a:ext uri="{FF2B5EF4-FFF2-40B4-BE49-F238E27FC236}">
                    <a16:creationId xmlns:a16="http://schemas.microsoft.com/office/drawing/2014/main" id="{588327CC-CD80-3503-7B42-9B8F678567F9}"/>
                  </a:ext>
                </a:extLst>
              </p:cNvPr>
              <p:cNvSpPr/>
              <p:nvPr/>
            </p:nvSpPr>
            <p:spPr>
              <a:xfrm>
                <a:off x="6714047" y="1732577"/>
                <a:ext cx="192278" cy="193870"/>
              </a:xfrm>
              <a:custGeom>
                <a:avLst/>
                <a:gdLst>
                  <a:gd name="connsiteX0" fmla="*/ 192279 w 192278"/>
                  <a:gd name="connsiteY0" fmla="*/ 193870 h 193870"/>
                  <a:gd name="connsiteX1" fmla="*/ 97057 w 192278"/>
                  <a:gd name="connsiteY1" fmla="*/ 110154 h 193870"/>
                  <a:gd name="connsiteX2" fmla="*/ 12851 w 192278"/>
                  <a:gd name="connsiteY2" fmla="*/ 180162 h 193870"/>
                  <a:gd name="connsiteX3" fmla="*/ 82859 w 192278"/>
                  <a:gd name="connsiteY3" fmla="*/ 96568 h 193870"/>
                  <a:gd name="connsiteX4" fmla="*/ 0 w 192278"/>
                  <a:gd name="connsiteY4" fmla="*/ 0 h 193870"/>
                  <a:gd name="connsiteX5" fmla="*/ 95099 w 192278"/>
                  <a:gd name="connsiteY5" fmla="*/ 83717 h 193870"/>
                  <a:gd name="connsiteX6" fmla="*/ 179428 w 192278"/>
                  <a:gd name="connsiteY6" fmla="*/ 14320 h 193870"/>
                  <a:gd name="connsiteX7" fmla="*/ 109297 w 192278"/>
                  <a:gd name="connsiteY7" fmla="*/ 97914 h 193870"/>
                  <a:gd name="connsiteX8" fmla="*/ 192279 w 192278"/>
                  <a:gd name="connsiteY8" fmla="*/ 193870 h 19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278" h="193870">
                    <a:moveTo>
                      <a:pt x="192279" y="193870"/>
                    </a:moveTo>
                    <a:lnTo>
                      <a:pt x="97057" y="110154"/>
                    </a:lnTo>
                    <a:lnTo>
                      <a:pt x="12851" y="180162"/>
                    </a:lnTo>
                    <a:lnTo>
                      <a:pt x="82859" y="96568"/>
                    </a:lnTo>
                    <a:lnTo>
                      <a:pt x="0" y="0"/>
                    </a:lnTo>
                    <a:lnTo>
                      <a:pt x="95099" y="83717"/>
                    </a:lnTo>
                    <a:lnTo>
                      <a:pt x="179428" y="14320"/>
                    </a:lnTo>
                    <a:lnTo>
                      <a:pt x="109297" y="97914"/>
                    </a:lnTo>
                    <a:lnTo>
                      <a:pt x="192279" y="193870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5" name="Vrije vorm: vorm 314">
                <a:extLst>
                  <a:ext uri="{FF2B5EF4-FFF2-40B4-BE49-F238E27FC236}">
                    <a16:creationId xmlns:a16="http://schemas.microsoft.com/office/drawing/2014/main" id="{EF81CE3D-2DC1-3D1D-E1F4-0B8ED4B43BAF}"/>
                  </a:ext>
                </a:extLst>
              </p:cNvPr>
              <p:cNvSpPr/>
              <p:nvPr/>
            </p:nvSpPr>
            <p:spPr>
              <a:xfrm>
                <a:off x="9180507" y="892473"/>
                <a:ext cx="169024" cy="196318"/>
              </a:xfrm>
              <a:custGeom>
                <a:avLst/>
                <a:gdLst>
                  <a:gd name="connsiteX0" fmla="*/ 77597 w 169024"/>
                  <a:gd name="connsiteY0" fmla="*/ 196318 h 196318"/>
                  <a:gd name="connsiteX1" fmla="*/ 77964 w 169024"/>
                  <a:gd name="connsiteY1" fmla="*/ 105013 h 196318"/>
                  <a:gd name="connsiteX2" fmla="*/ 0 w 169024"/>
                  <a:gd name="connsiteY2" fmla="*/ 92407 h 196318"/>
                  <a:gd name="connsiteX3" fmla="*/ 78699 w 169024"/>
                  <a:gd name="connsiteY3" fmla="*/ 90815 h 196318"/>
                  <a:gd name="connsiteX4" fmla="*/ 91795 w 169024"/>
                  <a:gd name="connsiteY4" fmla="*/ 0 h 196318"/>
                  <a:gd name="connsiteX5" fmla="*/ 91428 w 169024"/>
                  <a:gd name="connsiteY5" fmla="*/ 91427 h 196318"/>
                  <a:gd name="connsiteX6" fmla="*/ 169025 w 169024"/>
                  <a:gd name="connsiteY6" fmla="*/ 104279 h 196318"/>
                  <a:gd name="connsiteX7" fmla="*/ 90449 w 169024"/>
                  <a:gd name="connsiteY7" fmla="*/ 105870 h 196318"/>
                  <a:gd name="connsiteX8" fmla="*/ 77597 w 169024"/>
                  <a:gd name="connsiteY8" fmla="*/ 196318 h 19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024" h="196318">
                    <a:moveTo>
                      <a:pt x="77597" y="196318"/>
                    </a:moveTo>
                    <a:lnTo>
                      <a:pt x="77964" y="105013"/>
                    </a:lnTo>
                    <a:lnTo>
                      <a:pt x="0" y="92407"/>
                    </a:lnTo>
                    <a:lnTo>
                      <a:pt x="78699" y="90815"/>
                    </a:lnTo>
                    <a:lnTo>
                      <a:pt x="91795" y="0"/>
                    </a:lnTo>
                    <a:lnTo>
                      <a:pt x="91428" y="91427"/>
                    </a:lnTo>
                    <a:lnTo>
                      <a:pt x="169025" y="104279"/>
                    </a:lnTo>
                    <a:lnTo>
                      <a:pt x="90449" y="105870"/>
                    </a:lnTo>
                    <a:lnTo>
                      <a:pt x="77597" y="196318"/>
                    </a:ln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6" name="Vrije vorm: vorm 315">
                <a:extLst>
                  <a:ext uri="{FF2B5EF4-FFF2-40B4-BE49-F238E27FC236}">
                    <a16:creationId xmlns:a16="http://schemas.microsoft.com/office/drawing/2014/main" id="{8E22B145-FE69-3EEE-6D29-9963EE902522}"/>
                  </a:ext>
                </a:extLst>
              </p:cNvPr>
              <p:cNvSpPr/>
              <p:nvPr/>
            </p:nvSpPr>
            <p:spPr>
              <a:xfrm>
                <a:off x="8903653" y="1933790"/>
                <a:ext cx="62545" cy="62545"/>
              </a:xfrm>
              <a:custGeom>
                <a:avLst/>
                <a:gdLst>
                  <a:gd name="connsiteX0" fmla="*/ 29620 w 62545"/>
                  <a:gd name="connsiteY0" fmla="*/ 62422 h 62545"/>
                  <a:gd name="connsiteX1" fmla="*/ 124 w 62545"/>
                  <a:gd name="connsiteY1" fmla="*/ 29621 h 62545"/>
                  <a:gd name="connsiteX2" fmla="*/ 32925 w 62545"/>
                  <a:gd name="connsiteY2" fmla="*/ 124 h 62545"/>
                  <a:gd name="connsiteX3" fmla="*/ 62422 w 62545"/>
                  <a:gd name="connsiteY3" fmla="*/ 32925 h 62545"/>
                  <a:gd name="connsiteX4" fmla="*/ 29620 w 62545"/>
                  <a:gd name="connsiteY4" fmla="*/ 62422 h 62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45" h="62545">
                    <a:moveTo>
                      <a:pt x="29620" y="62422"/>
                    </a:moveTo>
                    <a:cubicBezTo>
                      <a:pt x="12486" y="62422"/>
                      <a:pt x="-1467" y="46756"/>
                      <a:pt x="124" y="29621"/>
                    </a:cubicBezTo>
                    <a:cubicBezTo>
                      <a:pt x="124" y="12486"/>
                      <a:pt x="15791" y="-1467"/>
                      <a:pt x="32925" y="124"/>
                    </a:cubicBezTo>
                    <a:cubicBezTo>
                      <a:pt x="50060" y="1715"/>
                      <a:pt x="64013" y="15790"/>
                      <a:pt x="62422" y="32925"/>
                    </a:cubicBezTo>
                    <a:cubicBezTo>
                      <a:pt x="60831" y="50060"/>
                      <a:pt x="46633" y="64013"/>
                      <a:pt x="29620" y="62422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7" name="Vrije vorm: vorm 316">
                <a:extLst>
                  <a:ext uri="{FF2B5EF4-FFF2-40B4-BE49-F238E27FC236}">
                    <a16:creationId xmlns:a16="http://schemas.microsoft.com/office/drawing/2014/main" id="{CB2E0668-1E15-0251-3BFA-9B3F158C3B2B}"/>
                  </a:ext>
                </a:extLst>
              </p:cNvPr>
              <p:cNvSpPr/>
              <p:nvPr/>
            </p:nvSpPr>
            <p:spPr>
              <a:xfrm>
                <a:off x="9349334" y="1124209"/>
                <a:ext cx="38704" cy="38706"/>
              </a:xfrm>
              <a:custGeom>
                <a:avLst/>
                <a:gdLst>
                  <a:gd name="connsiteX0" fmla="*/ 18313 w 38704"/>
                  <a:gd name="connsiteY0" fmla="*/ 38630 h 38706"/>
                  <a:gd name="connsiteX1" fmla="*/ 75 w 38704"/>
                  <a:gd name="connsiteY1" fmla="*/ 18313 h 38706"/>
                  <a:gd name="connsiteX2" fmla="*/ 20393 w 38704"/>
                  <a:gd name="connsiteY2" fmla="*/ 76 h 38706"/>
                  <a:gd name="connsiteX3" fmla="*/ 38629 w 38704"/>
                  <a:gd name="connsiteY3" fmla="*/ 20394 h 38706"/>
                  <a:gd name="connsiteX4" fmla="*/ 18313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3" y="38630"/>
                    </a:moveTo>
                    <a:cubicBezTo>
                      <a:pt x="7786" y="38630"/>
                      <a:pt x="-903" y="28961"/>
                      <a:pt x="75" y="18313"/>
                    </a:cubicBezTo>
                    <a:cubicBezTo>
                      <a:pt x="75" y="7665"/>
                      <a:pt x="9745" y="-903"/>
                      <a:pt x="20393" y="76"/>
                    </a:cubicBezTo>
                    <a:cubicBezTo>
                      <a:pt x="30919" y="1056"/>
                      <a:pt x="39609" y="9745"/>
                      <a:pt x="38629" y="20394"/>
                    </a:cubicBezTo>
                    <a:cubicBezTo>
                      <a:pt x="37650" y="31042"/>
                      <a:pt x="28961" y="39609"/>
                      <a:pt x="18313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8" name="Vrije vorm: vorm 317">
                <a:extLst>
                  <a:ext uri="{FF2B5EF4-FFF2-40B4-BE49-F238E27FC236}">
                    <a16:creationId xmlns:a16="http://schemas.microsoft.com/office/drawing/2014/main" id="{DEBBF6B9-8B1C-E93F-96E1-00B4299B5C08}"/>
                  </a:ext>
                </a:extLst>
              </p:cNvPr>
              <p:cNvSpPr/>
              <p:nvPr/>
            </p:nvSpPr>
            <p:spPr>
              <a:xfrm>
                <a:off x="8769315" y="2453273"/>
                <a:ext cx="38704" cy="38706"/>
              </a:xfrm>
              <a:custGeom>
                <a:avLst/>
                <a:gdLst>
                  <a:gd name="connsiteX0" fmla="*/ 18312 w 38704"/>
                  <a:gd name="connsiteY0" fmla="*/ 38630 h 38706"/>
                  <a:gd name="connsiteX1" fmla="*/ 75 w 38704"/>
                  <a:gd name="connsiteY1" fmla="*/ 18313 h 38706"/>
                  <a:gd name="connsiteX2" fmla="*/ 20392 w 38704"/>
                  <a:gd name="connsiteY2" fmla="*/ 76 h 38706"/>
                  <a:gd name="connsiteX3" fmla="*/ 38629 w 38704"/>
                  <a:gd name="connsiteY3" fmla="*/ 20393 h 38706"/>
                  <a:gd name="connsiteX4" fmla="*/ 18312 w 38704"/>
                  <a:gd name="connsiteY4" fmla="*/ 38630 h 3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4" h="38706">
                    <a:moveTo>
                      <a:pt x="18312" y="38630"/>
                    </a:moveTo>
                    <a:cubicBezTo>
                      <a:pt x="7786" y="38630"/>
                      <a:pt x="-904" y="28961"/>
                      <a:pt x="75" y="18313"/>
                    </a:cubicBezTo>
                    <a:cubicBezTo>
                      <a:pt x="75" y="7665"/>
                      <a:pt x="9744" y="-903"/>
                      <a:pt x="20392" y="76"/>
                    </a:cubicBezTo>
                    <a:cubicBezTo>
                      <a:pt x="30918" y="1055"/>
                      <a:pt x="39608" y="9745"/>
                      <a:pt x="38629" y="20393"/>
                    </a:cubicBezTo>
                    <a:cubicBezTo>
                      <a:pt x="37650" y="31042"/>
                      <a:pt x="28960" y="39609"/>
                      <a:pt x="18312" y="38630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319" name="Vrije vorm: vorm 318">
                <a:extLst>
                  <a:ext uri="{FF2B5EF4-FFF2-40B4-BE49-F238E27FC236}">
                    <a16:creationId xmlns:a16="http://schemas.microsoft.com/office/drawing/2014/main" id="{BB1142D7-94A9-3077-40A8-6FD8CF082004}"/>
                  </a:ext>
                </a:extLst>
              </p:cNvPr>
              <p:cNvSpPr/>
              <p:nvPr/>
            </p:nvSpPr>
            <p:spPr>
              <a:xfrm>
                <a:off x="490566" y="2826845"/>
                <a:ext cx="24206" cy="24206"/>
              </a:xfrm>
              <a:custGeom>
                <a:avLst/>
                <a:gdLst>
                  <a:gd name="connsiteX0" fmla="*/ 11430 w 24206"/>
                  <a:gd name="connsiteY0" fmla="*/ 24159 h 24206"/>
                  <a:gd name="connsiteX1" fmla="*/ 47 w 24206"/>
                  <a:gd name="connsiteY1" fmla="*/ 11430 h 24206"/>
                  <a:gd name="connsiteX2" fmla="*/ 12776 w 24206"/>
                  <a:gd name="connsiteY2" fmla="*/ 47 h 24206"/>
                  <a:gd name="connsiteX3" fmla="*/ 24159 w 24206"/>
                  <a:gd name="connsiteY3" fmla="*/ 12776 h 24206"/>
                  <a:gd name="connsiteX4" fmla="*/ 11552 w 24206"/>
                  <a:gd name="connsiteY4" fmla="*/ 24159 h 2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6" h="24206">
                    <a:moveTo>
                      <a:pt x="11430" y="24159"/>
                    </a:moveTo>
                    <a:cubicBezTo>
                      <a:pt x="4821" y="24159"/>
                      <a:pt x="-564" y="18039"/>
                      <a:pt x="47" y="11430"/>
                    </a:cubicBezTo>
                    <a:cubicBezTo>
                      <a:pt x="47" y="4821"/>
                      <a:pt x="6045" y="-564"/>
                      <a:pt x="12776" y="47"/>
                    </a:cubicBezTo>
                    <a:cubicBezTo>
                      <a:pt x="19386" y="659"/>
                      <a:pt x="24771" y="6167"/>
                      <a:pt x="24159" y="12776"/>
                    </a:cubicBezTo>
                    <a:cubicBezTo>
                      <a:pt x="23547" y="19385"/>
                      <a:pt x="18162" y="24771"/>
                      <a:pt x="11552" y="24159"/>
                    </a:cubicBezTo>
                    <a:close/>
                  </a:path>
                </a:pathLst>
              </a:custGeom>
              <a:grpFill/>
              <a:ln w="12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583" name="!!maan">
            <a:extLst>
              <a:ext uri="{FF2B5EF4-FFF2-40B4-BE49-F238E27FC236}">
                <a16:creationId xmlns:a16="http://schemas.microsoft.com/office/drawing/2014/main" id="{17937D78-0174-A832-62F5-E63641701B38}"/>
              </a:ext>
            </a:extLst>
          </p:cNvPr>
          <p:cNvGrpSpPr/>
          <p:nvPr userDrawn="1"/>
        </p:nvGrpSpPr>
        <p:grpSpPr>
          <a:xfrm>
            <a:off x="3588138" y="707080"/>
            <a:ext cx="4131554" cy="4131554"/>
            <a:chOff x="4544252" y="368177"/>
            <a:chExt cx="3099436" cy="3099434"/>
          </a:xfrm>
        </p:grpSpPr>
        <p:sp>
          <p:nvSpPr>
            <p:cNvPr id="584" name="Vrije vorm: vorm 583">
              <a:extLst>
                <a:ext uri="{FF2B5EF4-FFF2-40B4-BE49-F238E27FC236}">
                  <a16:creationId xmlns:a16="http://schemas.microsoft.com/office/drawing/2014/main" id="{BEE4BF36-4968-F2CE-4F19-98BD32ACF50F}"/>
                </a:ext>
              </a:extLst>
            </p:cNvPr>
            <p:cNvSpPr/>
            <p:nvPr userDrawn="1"/>
          </p:nvSpPr>
          <p:spPr>
            <a:xfrm>
              <a:off x="4544252" y="368177"/>
              <a:ext cx="3099436" cy="3099434"/>
            </a:xfrm>
            <a:custGeom>
              <a:avLst/>
              <a:gdLst>
                <a:gd name="connsiteX0" fmla="*/ 3099436 w 3099435"/>
                <a:gd name="connsiteY0" fmla="*/ 1549718 h 3099435"/>
                <a:gd name="connsiteX1" fmla="*/ 1549718 w 3099435"/>
                <a:gd name="connsiteY1" fmla="*/ 3099436 h 3099435"/>
                <a:gd name="connsiteX2" fmla="*/ 0 w 3099435"/>
                <a:gd name="connsiteY2" fmla="*/ 1549718 h 3099435"/>
                <a:gd name="connsiteX3" fmla="*/ 1549718 w 3099435"/>
                <a:gd name="connsiteY3" fmla="*/ 0 h 3099435"/>
                <a:gd name="connsiteX4" fmla="*/ 3099436 w 3099435"/>
                <a:gd name="connsiteY4" fmla="*/ 1549718 h 309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435" h="3099435">
                  <a:moveTo>
                    <a:pt x="3099436" y="1549718"/>
                  </a:moveTo>
                  <a:cubicBezTo>
                    <a:pt x="3099436" y="2405603"/>
                    <a:pt x="2405604" y="3099436"/>
                    <a:pt x="1549718" y="3099436"/>
                  </a:cubicBezTo>
                  <a:cubicBezTo>
                    <a:pt x="693832" y="3099436"/>
                    <a:pt x="0" y="2405603"/>
                    <a:pt x="0" y="1549718"/>
                  </a:cubicBezTo>
                  <a:cubicBezTo>
                    <a:pt x="0" y="693832"/>
                    <a:pt x="693832" y="0"/>
                    <a:pt x="1549718" y="0"/>
                  </a:cubicBezTo>
                  <a:cubicBezTo>
                    <a:pt x="2405604" y="0"/>
                    <a:pt x="3099436" y="693832"/>
                    <a:pt x="3099436" y="1549718"/>
                  </a:cubicBezTo>
                  <a:close/>
                </a:path>
              </a:pathLst>
            </a:custGeom>
            <a:gradFill flip="none" rotWithShape="1">
              <a:gsLst>
                <a:gs pos="98649">
                  <a:srgbClr val="C1B5B0"/>
                </a:gs>
                <a:gs pos="3000">
                  <a:srgbClr val="FFFFFF"/>
                </a:gs>
                <a:gs pos="65000">
                  <a:srgbClr val="F1E9D9"/>
                </a:gs>
                <a:gs pos="93000">
                  <a:srgbClr val="F0D5BA"/>
                </a:gs>
              </a:gsLst>
              <a:path path="circle">
                <a:fillToRect r="100000" b="100000"/>
              </a:path>
              <a:tileRect l="-100000" t="-100000"/>
            </a:gradFill>
            <a:ln w="11920" cap="flat">
              <a:noFill/>
              <a:prstDash val="solid"/>
              <a:miter/>
            </a:ln>
            <a:effectLst>
              <a:glow rad="1155700">
                <a:srgbClr val="2FACD0">
                  <a:alpha val="33000"/>
                </a:srgbClr>
              </a:glow>
            </a:effectLst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585" name="Graphic 1407">
              <a:extLst>
                <a:ext uri="{FF2B5EF4-FFF2-40B4-BE49-F238E27FC236}">
                  <a16:creationId xmlns:a16="http://schemas.microsoft.com/office/drawing/2014/main" id="{6AD55714-1CD9-799B-3C27-2F7F6C58E67A}"/>
                </a:ext>
              </a:extLst>
            </p:cNvPr>
            <p:cNvGrpSpPr/>
            <p:nvPr userDrawn="1"/>
          </p:nvGrpSpPr>
          <p:grpSpPr>
            <a:xfrm>
              <a:off x="4725412" y="498663"/>
              <a:ext cx="2789709" cy="2694259"/>
              <a:chOff x="4725412" y="498663"/>
              <a:chExt cx="2789709" cy="2694259"/>
            </a:xfrm>
            <a:solidFill>
              <a:srgbClr val="F4EBDF"/>
            </a:solidFill>
          </p:grpSpPr>
          <p:sp>
            <p:nvSpPr>
              <p:cNvPr id="586" name="Vrije vorm: vorm 585">
                <a:extLst>
                  <a:ext uri="{FF2B5EF4-FFF2-40B4-BE49-F238E27FC236}">
                    <a16:creationId xmlns:a16="http://schemas.microsoft.com/office/drawing/2014/main" id="{E1C87BD4-2EA4-83C4-94A7-CF30E4572D75}"/>
                  </a:ext>
                </a:extLst>
              </p:cNvPr>
              <p:cNvSpPr/>
              <p:nvPr/>
            </p:nvSpPr>
            <p:spPr>
              <a:xfrm>
                <a:off x="4725412" y="727671"/>
                <a:ext cx="644825" cy="591171"/>
              </a:xfrm>
              <a:custGeom>
                <a:avLst/>
                <a:gdLst>
                  <a:gd name="connsiteX0" fmla="*/ 290764 w 644825"/>
                  <a:gd name="connsiteY0" fmla="*/ 209011 h 591171"/>
                  <a:gd name="connsiteX1" fmla="*/ 487627 w 644825"/>
                  <a:gd name="connsiteY1" fmla="*/ 69690 h 591171"/>
                  <a:gd name="connsiteX2" fmla="*/ 540156 w 644825"/>
                  <a:gd name="connsiteY2" fmla="*/ 3313 h 591171"/>
                  <a:gd name="connsiteX3" fmla="*/ 638528 w 644825"/>
                  <a:gd name="connsiteY3" fmla="*/ 16564 h 591171"/>
                  <a:gd name="connsiteX4" fmla="*/ 546722 w 644825"/>
                  <a:gd name="connsiteY4" fmla="*/ 89627 h 591171"/>
                  <a:gd name="connsiteX5" fmla="*/ 487627 w 644825"/>
                  <a:gd name="connsiteY5" fmla="*/ 169256 h 591171"/>
                  <a:gd name="connsiteX6" fmla="*/ 389255 w 644825"/>
                  <a:gd name="connsiteY6" fmla="*/ 228948 h 591171"/>
                  <a:gd name="connsiteX7" fmla="*/ 264619 w 644825"/>
                  <a:gd name="connsiteY7" fmla="*/ 328514 h 591171"/>
                  <a:gd name="connsiteX8" fmla="*/ 251487 w 644825"/>
                  <a:gd name="connsiteY8" fmla="*/ 381639 h 591171"/>
                  <a:gd name="connsiteX9" fmla="*/ 166247 w 644825"/>
                  <a:gd name="connsiteY9" fmla="*/ 434765 h 591171"/>
                  <a:gd name="connsiteX10" fmla="*/ 87573 w 644825"/>
                  <a:gd name="connsiteY10" fmla="*/ 534331 h 591171"/>
                  <a:gd name="connsiteX11" fmla="*/ 8899 w 644825"/>
                  <a:gd name="connsiteY11" fmla="*/ 580771 h 591171"/>
                  <a:gd name="connsiteX12" fmla="*/ 291003 w 644825"/>
                  <a:gd name="connsiteY12" fmla="*/ 209130 h 5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4825" h="591171">
                    <a:moveTo>
                      <a:pt x="290764" y="209011"/>
                    </a:moveTo>
                    <a:cubicBezTo>
                      <a:pt x="350933" y="173315"/>
                      <a:pt x="435099" y="102879"/>
                      <a:pt x="487627" y="69690"/>
                    </a:cubicBezTo>
                    <a:cubicBezTo>
                      <a:pt x="540156" y="36502"/>
                      <a:pt x="513892" y="3313"/>
                      <a:pt x="540156" y="3313"/>
                    </a:cubicBezTo>
                    <a:cubicBezTo>
                      <a:pt x="566420" y="3313"/>
                      <a:pt x="671359" y="-9939"/>
                      <a:pt x="638528" y="16564"/>
                    </a:cubicBezTo>
                    <a:cubicBezTo>
                      <a:pt x="605698" y="43068"/>
                      <a:pt x="546722" y="89627"/>
                      <a:pt x="546722" y="89627"/>
                    </a:cubicBezTo>
                    <a:lnTo>
                      <a:pt x="487627" y="169256"/>
                    </a:lnTo>
                    <a:cubicBezTo>
                      <a:pt x="487627" y="169256"/>
                      <a:pt x="461363" y="209130"/>
                      <a:pt x="389255" y="228948"/>
                    </a:cubicBezTo>
                    <a:cubicBezTo>
                      <a:pt x="317148" y="248885"/>
                      <a:pt x="244921" y="288640"/>
                      <a:pt x="264619" y="328514"/>
                    </a:cubicBezTo>
                    <a:cubicBezTo>
                      <a:pt x="284317" y="368388"/>
                      <a:pt x="304015" y="368388"/>
                      <a:pt x="251487" y="381639"/>
                    </a:cubicBezTo>
                    <a:cubicBezTo>
                      <a:pt x="198958" y="394891"/>
                      <a:pt x="166247" y="434765"/>
                      <a:pt x="166247" y="434765"/>
                    </a:cubicBezTo>
                    <a:lnTo>
                      <a:pt x="87573" y="534331"/>
                    </a:lnTo>
                    <a:cubicBezTo>
                      <a:pt x="87573" y="534331"/>
                      <a:pt x="54743" y="507828"/>
                      <a:pt x="8899" y="580771"/>
                    </a:cubicBezTo>
                    <a:cubicBezTo>
                      <a:pt x="-37063" y="653834"/>
                      <a:pt x="100705" y="321948"/>
                      <a:pt x="291003" y="2091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7" name="Vrije vorm: vorm 586">
                <a:extLst>
                  <a:ext uri="{FF2B5EF4-FFF2-40B4-BE49-F238E27FC236}">
                    <a16:creationId xmlns:a16="http://schemas.microsoft.com/office/drawing/2014/main" id="{37B7BB7C-D314-9E47-D153-4E09E99E1E79}"/>
                  </a:ext>
                </a:extLst>
              </p:cNvPr>
              <p:cNvSpPr/>
              <p:nvPr/>
            </p:nvSpPr>
            <p:spPr>
              <a:xfrm>
                <a:off x="4750366" y="558120"/>
                <a:ext cx="1481494" cy="1049794"/>
              </a:xfrm>
              <a:custGeom>
                <a:avLst/>
                <a:gdLst>
                  <a:gd name="connsiteX0" fmla="*/ 55813 w 1481494"/>
                  <a:gd name="connsiteY0" fmla="*/ 763453 h 1049794"/>
                  <a:gd name="connsiteX1" fmla="*/ 108342 w 1481494"/>
                  <a:gd name="connsiteY1" fmla="*/ 750202 h 1049794"/>
                  <a:gd name="connsiteX2" fmla="*/ 200148 w 1481494"/>
                  <a:gd name="connsiteY2" fmla="*/ 783390 h 1049794"/>
                  <a:gd name="connsiteX3" fmla="*/ 226412 w 1481494"/>
                  <a:gd name="connsiteY3" fmla="*/ 776705 h 1049794"/>
                  <a:gd name="connsiteX4" fmla="*/ 292073 w 1481494"/>
                  <a:gd name="connsiteY4" fmla="*/ 736831 h 1049794"/>
                  <a:gd name="connsiteX5" fmla="*/ 383879 w 1481494"/>
                  <a:gd name="connsiteY5" fmla="*/ 630699 h 1049794"/>
                  <a:gd name="connsiteX6" fmla="*/ 436408 w 1481494"/>
                  <a:gd name="connsiteY6" fmla="*/ 577573 h 1049794"/>
                  <a:gd name="connsiteX7" fmla="*/ 521767 w 1481494"/>
                  <a:gd name="connsiteY7" fmla="*/ 590825 h 1049794"/>
                  <a:gd name="connsiteX8" fmla="*/ 679234 w 1481494"/>
                  <a:gd name="connsiteY8" fmla="*/ 544385 h 1049794"/>
                  <a:gd name="connsiteX9" fmla="*/ 580862 w 1481494"/>
                  <a:gd name="connsiteY9" fmla="*/ 444819 h 1049794"/>
                  <a:gd name="connsiteX10" fmla="*/ 521767 w 1481494"/>
                  <a:gd name="connsiteY10" fmla="*/ 431567 h 1049794"/>
                  <a:gd name="connsiteX11" fmla="*/ 580862 w 1481494"/>
                  <a:gd name="connsiteY11" fmla="*/ 365190 h 1049794"/>
                  <a:gd name="connsiteX12" fmla="*/ 580862 w 1481494"/>
                  <a:gd name="connsiteY12" fmla="*/ 305498 h 1049794"/>
                  <a:gd name="connsiteX13" fmla="*/ 666102 w 1481494"/>
                  <a:gd name="connsiteY13" fmla="*/ 232435 h 1049794"/>
                  <a:gd name="connsiteX14" fmla="*/ 692366 w 1481494"/>
                  <a:gd name="connsiteY14" fmla="*/ 239121 h 1049794"/>
                  <a:gd name="connsiteX15" fmla="*/ 797305 w 1481494"/>
                  <a:gd name="connsiteY15" fmla="*/ 245806 h 1049794"/>
                  <a:gd name="connsiteX16" fmla="*/ 862846 w 1481494"/>
                  <a:gd name="connsiteY16" fmla="*/ 206052 h 1049794"/>
                  <a:gd name="connsiteX17" fmla="*/ 921941 w 1481494"/>
                  <a:gd name="connsiteY17" fmla="*/ 192800 h 1049794"/>
                  <a:gd name="connsiteX18" fmla="*/ 1040011 w 1481494"/>
                  <a:gd name="connsiteY18" fmla="*/ 179548 h 1049794"/>
                  <a:gd name="connsiteX19" fmla="*/ 1131817 w 1481494"/>
                  <a:gd name="connsiteY19" fmla="*/ 86668 h 1049794"/>
                  <a:gd name="connsiteX20" fmla="*/ 1066156 w 1481494"/>
                  <a:gd name="connsiteY20" fmla="*/ 66731 h 1049794"/>
                  <a:gd name="connsiteX21" fmla="*/ 1007061 w 1481494"/>
                  <a:gd name="connsiteY21" fmla="*/ 60165 h 1049794"/>
                  <a:gd name="connsiteX22" fmla="*/ 1111999 w 1481494"/>
                  <a:gd name="connsiteY22" fmla="*/ 473 h 1049794"/>
                  <a:gd name="connsiteX23" fmla="*/ 1197239 w 1481494"/>
                  <a:gd name="connsiteY23" fmla="*/ 33662 h 1049794"/>
                  <a:gd name="connsiteX24" fmla="*/ 1223504 w 1481494"/>
                  <a:gd name="connsiteY24" fmla="*/ 66850 h 1049794"/>
                  <a:gd name="connsiteX25" fmla="*/ 1328442 w 1481494"/>
                  <a:gd name="connsiteY25" fmla="*/ 73536 h 1049794"/>
                  <a:gd name="connsiteX26" fmla="*/ 1374405 w 1481494"/>
                  <a:gd name="connsiteY26" fmla="*/ 106724 h 1049794"/>
                  <a:gd name="connsiteX27" fmla="*/ 1440066 w 1481494"/>
                  <a:gd name="connsiteY27" fmla="*/ 153165 h 1049794"/>
                  <a:gd name="connsiteX28" fmla="*/ 1472896 w 1481494"/>
                  <a:gd name="connsiteY28" fmla="*/ 232793 h 1049794"/>
                  <a:gd name="connsiteX29" fmla="*/ 1466330 w 1481494"/>
                  <a:gd name="connsiteY29" fmla="*/ 319108 h 1049794"/>
                  <a:gd name="connsiteX30" fmla="*/ 1407235 w 1481494"/>
                  <a:gd name="connsiteY30" fmla="*/ 292605 h 1049794"/>
                  <a:gd name="connsiteX31" fmla="*/ 1315429 w 1481494"/>
                  <a:gd name="connsiteY31" fmla="*/ 279353 h 1049794"/>
                  <a:gd name="connsiteX32" fmla="*/ 1243202 w 1481494"/>
                  <a:gd name="connsiteY32" fmla="*/ 312542 h 1049794"/>
                  <a:gd name="connsiteX33" fmla="*/ 1276032 w 1481494"/>
                  <a:gd name="connsiteY33" fmla="*/ 365667 h 1049794"/>
                  <a:gd name="connsiteX34" fmla="*/ 1367838 w 1481494"/>
                  <a:gd name="connsiteY34" fmla="*/ 365667 h 1049794"/>
                  <a:gd name="connsiteX35" fmla="*/ 1420367 w 1481494"/>
                  <a:gd name="connsiteY35" fmla="*/ 385604 h 1049794"/>
                  <a:gd name="connsiteX36" fmla="*/ 1302297 w 1481494"/>
                  <a:gd name="connsiteY36" fmla="*/ 405541 h 1049794"/>
                  <a:gd name="connsiteX37" fmla="*/ 1256334 w 1481494"/>
                  <a:gd name="connsiteY37" fmla="*/ 398856 h 1049794"/>
                  <a:gd name="connsiteX38" fmla="*/ 1171094 w 1481494"/>
                  <a:gd name="connsiteY38" fmla="*/ 398856 h 1049794"/>
                  <a:gd name="connsiteX39" fmla="*/ 1144830 w 1481494"/>
                  <a:gd name="connsiteY39" fmla="*/ 458548 h 1049794"/>
                  <a:gd name="connsiteX40" fmla="*/ 1007061 w 1481494"/>
                  <a:gd name="connsiteY40" fmla="*/ 485051 h 1049794"/>
                  <a:gd name="connsiteX41" fmla="*/ 980797 w 1481494"/>
                  <a:gd name="connsiteY41" fmla="*/ 558114 h 1049794"/>
                  <a:gd name="connsiteX42" fmla="*/ 1013627 w 1481494"/>
                  <a:gd name="connsiteY42" fmla="*/ 650994 h 1049794"/>
                  <a:gd name="connsiteX43" fmla="*/ 915255 w 1481494"/>
                  <a:gd name="connsiteY43" fmla="*/ 710686 h 1049794"/>
                  <a:gd name="connsiteX44" fmla="*/ 902123 w 1481494"/>
                  <a:gd name="connsiteY44" fmla="*/ 624372 h 1049794"/>
                  <a:gd name="connsiteX45" fmla="*/ 928388 w 1481494"/>
                  <a:gd name="connsiteY45" fmla="*/ 591183 h 1049794"/>
                  <a:gd name="connsiteX46" fmla="*/ 816883 w 1481494"/>
                  <a:gd name="connsiteY46" fmla="*/ 657560 h 1049794"/>
                  <a:gd name="connsiteX47" fmla="*/ 849714 w 1481494"/>
                  <a:gd name="connsiteY47" fmla="*/ 704000 h 1049794"/>
                  <a:gd name="connsiteX48" fmla="*/ 810317 w 1481494"/>
                  <a:gd name="connsiteY48" fmla="*/ 723937 h 1049794"/>
                  <a:gd name="connsiteX49" fmla="*/ 751222 w 1481494"/>
                  <a:gd name="connsiteY49" fmla="*/ 670812 h 1049794"/>
                  <a:gd name="connsiteX50" fmla="*/ 751222 w 1481494"/>
                  <a:gd name="connsiteY50" fmla="*/ 763692 h 1049794"/>
                  <a:gd name="connsiteX51" fmla="*/ 652850 w 1481494"/>
                  <a:gd name="connsiteY51" fmla="*/ 783629 h 1049794"/>
                  <a:gd name="connsiteX52" fmla="*/ 626586 w 1481494"/>
                  <a:gd name="connsiteY52" fmla="*/ 717252 h 1049794"/>
                  <a:gd name="connsiteX53" fmla="*/ 482251 w 1481494"/>
                  <a:gd name="connsiteY53" fmla="*/ 743755 h 1049794"/>
                  <a:gd name="connsiteX54" fmla="*/ 469119 w 1481494"/>
                  <a:gd name="connsiteY54" fmla="*/ 796881 h 1049794"/>
                  <a:gd name="connsiteX55" fmla="*/ 344483 w 1481494"/>
                  <a:gd name="connsiteY55" fmla="*/ 896447 h 1049794"/>
                  <a:gd name="connsiteX56" fmla="*/ 436289 w 1481494"/>
                  <a:gd name="connsiteY56" fmla="*/ 982761 h 1049794"/>
                  <a:gd name="connsiteX57" fmla="*/ 226412 w 1481494"/>
                  <a:gd name="connsiteY57" fmla="*/ 982761 h 1049794"/>
                  <a:gd name="connsiteX58" fmla="*/ 213280 w 1481494"/>
                  <a:gd name="connsiteY58" fmla="*/ 1049138 h 1049794"/>
                  <a:gd name="connsiteX59" fmla="*/ 128040 w 1481494"/>
                  <a:gd name="connsiteY59" fmla="*/ 1009264 h 1049794"/>
                  <a:gd name="connsiteX60" fmla="*/ 226412 w 1481494"/>
                  <a:gd name="connsiteY60" fmla="*/ 889761 h 1049794"/>
                  <a:gd name="connsiteX61" fmla="*/ 114908 w 1481494"/>
                  <a:gd name="connsiteY61" fmla="*/ 922950 h 1049794"/>
                  <a:gd name="connsiteX62" fmla="*/ 3404 w 1481494"/>
                  <a:gd name="connsiteY62" fmla="*/ 849887 h 1049794"/>
                  <a:gd name="connsiteX63" fmla="*/ 55933 w 1481494"/>
                  <a:gd name="connsiteY63" fmla="*/ 763573 h 104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481494" h="1049794">
                    <a:moveTo>
                      <a:pt x="55813" y="763453"/>
                    </a:moveTo>
                    <a:cubicBezTo>
                      <a:pt x="55813" y="763453"/>
                      <a:pt x="93658" y="735398"/>
                      <a:pt x="108342" y="750202"/>
                    </a:cubicBezTo>
                    <a:cubicBezTo>
                      <a:pt x="154305" y="796642"/>
                      <a:pt x="200148" y="783390"/>
                      <a:pt x="200148" y="783390"/>
                    </a:cubicBezTo>
                    <a:cubicBezTo>
                      <a:pt x="226412" y="750202"/>
                      <a:pt x="213280" y="783390"/>
                      <a:pt x="226412" y="776705"/>
                    </a:cubicBezTo>
                    <a:cubicBezTo>
                      <a:pt x="239545" y="770019"/>
                      <a:pt x="292073" y="736831"/>
                      <a:pt x="292073" y="736831"/>
                    </a:cubicBezTo>
                    <a:cubicBezTo>
                      <a:pt x="338036" y="683705"/>
                      <a:pt x="364181" y="657202"/>
                      <a:pt x="383879" y="630699"/>
                    </a:cubicBezTo>
                    <a:cubicBezTo>
                      <a:pt x="403577" y="604196"/>
                      <a:pt x="436408" y="577573"/>
                      <a:pt x="436408" y="577573"/>
                    </a:cubicBezTo>
                    <a:lnTo>
                      <a:pt x="521767" y="590825"/>
                    </a:lnTo>
                    <a:lnTo>
                      <a:pt x="679234" y="544385"/>
                    </a:lnTo>
                    <a:cubicBezTo>
                      <a:pt x="633271" y="511196"/>
                      <a:pt x="575132" y="468098"/>
                      <a:pt x="580862" y="444819"/>
                    </a:cubicBezTo>
                    <a:lnTo>
                      <a:pt x="521767" y="431567"/>
                    </a:lnTo>
                    <a:cubicBezTo>
                      <a:pt x="554598" y="378441"/>
                      <a:pt x="601515" y="366742"/>
                      <a:pt x="580862" y="365190"/>
                    </a:cubicBezTo>
                    <a:cubicBezTo>
                      <a:pt x="489056" y="358504"/>
                      <a:pt x="580862" y="305498"/>
                      <a:pt x="580862" y="305498"/>
                    </a:cubicBezTo>
                    <a:cubicBezTo>
                      <a:pt x="626825" y="272310"/>
                      <a:pt x="666102" y="232435"/>
                      <a:pt x="666102" y="232435"/>
                    </a:cubicBezTo>
                    <a:cubicBezTo>
                      <a:pt x="672668" y="212498"/>
                      <a:pt x="675294" y="229212"/>
                      <a:pt x="692366" y="239121"/>
                    </a:cubicBezTo>
                    <a:cubicBezTo>
                      <a:pt x="738329" y="265624"/>
                      <a:pt x="797305" y="245806"/>
                      <a:pt x="797305" y="245806"/>
                    </a:cubicBezTo>
                    <a:lnTo>
                      <a:pt x="862846" y="206052"/>
                    </a:lnTo>
                    <a:lnTo>
                      <a:pt x="921941" y="192800"/>
                    </a:lnTo>
                    <a:lnTo>
                      <a:pt x="1040011" y="179548"/>
                    </a:lnTo>
                    <a:cubicBezTo>
                      <a:pt x="1040011" y="179548"/>
                      <a:pt x="1164648" y="99920"/>
                      <a:pt x="1131817" y="86668"/>
                    </a:cubicBezTo>
                    <a:cubicBezTo>
                      <a:pt x="1098987" y="73416"/>
                      <a:pt x="1125251" y="73416"/>
                      <a:pt x="1066156" y="66731"/>
                    </a:cubicBezTo>
                    <a:lnTo>
                      <a:pt x="1007061" y="60165"/>
                    </a:lnTo>
                    <a:cubicBezTo>
                      <a:pt x="1007061" y="60165"/>
                      <a:pt x="1092301" y="-6212"/>
                      <a:pt x="1111999" y="473"/>
                    </a:cubicBezTo>
                    <a:cubicBezTo>
                      <a:pt x="1131698" y="7159"/>
                      <a:pt x="1197239" y="33662"/>
                      <a:pt x="1197239" y="33662"/>
                    </a:cubicBezTo>
                    <a:lnTo>
                      <a:pt x="1223504" y="66850"/>
                    </a:lnTo>
                    <a:lnTo>
                      <a:pt x="1328442" y="73536"/>
                    </a:lnTo>
                    <a:lnTo>
                      <a:pt x="1374405" y="106724"/>
                    </a:lnTo>
                    <a:cubicBezTo>
                      <a:pt x="1374405" y="106724"/>
                      <a:pt x="1446512" y="106724"/>
                      <a:pt x="1440066" y="153165"/>
                    </a:cubicBezTo>
                    <a:cubicBezTo>
                      <a:pt x="1433499" y="199605"/>
                      <a:pt x="1505726" y="192919"/>
                      <a:pt x="1472896" y="232793"/>
                    </a:cubicBezTo>
                    <a:cubicBezTo>
                      <a:pt x="1440066" y="272668"/>
                      <a:pt x="1466330" y="295112"/>
                      <a:pt x="1466330" y="319108"/>
                    </a:cubicBezTo>
                    <a:cubicBezTo>
                      <a:pt x="1466330" y="345611"/>
                      <a:pt x="1407235" y="292605"/>
                      <a:pt x="1407235" y="292605"/>
                    </a:cubicBezTo>
                    <a:cubicBezTo>
                      <a:pt x="1407235" y="292605"/>
                      <a:pt x="1348140" y="272668"/>
                      <a:pt x="1315429" y="279353"/>
                    </a:cubicBezTo>
                    <a:cubicBezTo>
                      <a:pt x="1282599" y="286039"/>
                      <a:pt x="1256334" y="292605"/>
                      <a:pt x="1243202" y="312542"/>
                    </a:cubicBezTo>
                    <a:cubicBezTo>
                      <a:pt x="1230070" y="332479"/>
                      <a:pt x="1276032" y="365667"/>
                      <a:pt x="1276032" y="365667"/>
                    </a:cubicBezTo>
                    <a:cubicBezTo>
                      <a:pt x="1276032" y="365667"/>
                      <a:pt x="1367838" y="345730"/>
                      <a:pt x="1367838" y="365667"/>
                    </a:cubicBezTo>
                    <a:cubicBezTo>
                      <a:pt x="1367838" y="385604"/>
                      <a:pt x="1505607" y="358982"/>
                      <a:pt x="1420367" y="385604"/>
                    </a:cubicBezTo>
                    <a:cubicBezTo>
                      <a:pt x="1335127" y="412108"/>
                      <a:pt x="1348140" y="412108"/>
                      <a:pt x="1302297" y="405541"/>
                    </a:cubicBezTo>
                    <a:lnTo>
                      <a:pt x="1256334" y="398856"/>
                    </a:lnTo>
                    <a:lnTo>
                      <a:pt x="1171094" y="398856"/>
                    </a:lnTo>
                    <a:cubicBezTo>
                      <a:pt x="1171094" y="398856"/>
                      <a:pt x="1230189" y="438730"/>
                      <a:pt x="1144830" y="458548"/>
                    </a:cubicBezTo>
                    <a:cubicBezTo>
                      <a:pt x="1059471" y="478485"/>
                      <a:pt x="1046458" y="451862"/>
                      <a:pt x="1007061" y="485051"/>
                    </a:cubicBezTo>
                    <a:cubicBezTo>
                      <a:pt x="967665" y="518240"/>
                      <a:pt x="974231" y="531491"/>
                      <a:pt x="980797" y="558114"/>
                    </a:cubicBezTo>
                    <a:cubicBezTo>
                      <a:pt x="987363" y="584617"/>
                      <a:pt x="1013627" y="650994"/>
                      <a:pt x="1013627" y="650994"/>
                    </a:cubicBezTo>
                    <a:lnTo>
                      <a:pt x="915255" y="710686"/>
                    </a:lnTo>
                    <a:lnTo>
                      <a:pt x="902123" y="624372"/>
                    </a:lnTo>
                    <a:cubicBezTo>
                      <a:pt x="902123" y="624372"/>
                      <a:pt x="961218" y="591183"/>
                      <a:pt x="928388" y="591183"/>
                    </a:cubicBezTo>
                    <a:cubicBezTo>
                      <a:pt x="895557" y="591183"/>
                      <a:pt x="797185" y="644309"/>
                      <a:pt x="816883" y="657560"/>
                    </a:cubicBezTo>
                    <a:cubicBezTo>
                      <a:pt x="836582" y="670812"/>
                      <a:pt x="888991" y="684063"/>
                      <a:pt x="849714" y="704000"/>
                    </a:cubicBezTo>
                    <a:cubicBezTo>
                      <a:pt x="810317" y="723937"/>
                      <a:pt x="843148" y="710686"/>
                      <a:pt x="810317" y="723937"/>
                    </a:cubicBezTo>
                    <a:cubicBezTo>
                      <a:pt x="777487" y="737189"/>
                      <a:pt x="751222" y="670812"/>
                      <a:pt x="751222" y="670812"/>
                    </a:cubicBezTo>
                    <a:lnTo>
                      <a:pt x="751222" y="763692"/>
                    </a:lnTo>
                    <a:cubicBezTo>
                      <a:pt x="751222" y="763692"/>
                      <a:pt x="672429" y="790195"/>
                      <a:pt x="652850" y="783629"/>
                    </a:cubicBezTo>
                    <a:cubicBezTo>
                      <a:pt x="633152" y="776944"/>
                      <a:pt x="666341" y="713551"/>
                      <a:pt x="626586" y="717252"/>
                    </a:cubicBezTo>
                    <a:cubicBezTo>
                      <a:pt x="554478" y="723937"/>
                      <a:pt x="528214" y="710567"/>
                      <a:pt x="482251" y="743755"/>
                    </a:cubicBezTo>
                    <a:cubicBezTo>
                      <a:pt x="436289" y="776944"/>
                      <a:pt x="469119" y="796881"/>
                      <a:pt x="469119" y="796881"/>
                    </a:cubicBezTo>
                    <a:cubicBezTo>
                      <a:pt x="429723" y="850006"/>
                      <a:pt x="344483" y="896447"/>
                      <a:pt x="344483" y="896447"/>
                    </a:cubicBezTo>
                    <a:lnTo>
                      <a:pt x="436289" y="982761"/>
                    </a:lnTo>
                    <a:cubicBezTo>
                      <a:pt x="436289" y="982761"/>
                      <a:pt x="252557" y="969509"/>
                      <a:pt x="226412" y="982761"/>
                    </a:cubicBezTo>
                    <a:cubicBezTo>
                      <a:pt x="200148" y="996013"/>
                      <a:pt x="232978" y="1042453"/>
                      <a:pt x="213280" y="1049138"/>
                    </a:cubicBezTo>
                    <a:cubicBezTo>
                      <a:pt x="193582" y="1055824"/>
                      <a:pt x="128040" y="1009264"/>
                      <a:pt x="128040" y="1009264"/>
                    </a:cubicBezTo>
                    <a:lnTo>
                      <a:pt x="226412" y="889761"/>
                    </a:lnTo>
                    <a:cubicBezTo>
                      <a:pt x="219846" y="903013"/>
                      <a:pt x="114908" y="922950"/>
                      <a:pt x="114908" y="922950"/>
                    </a:cubicBezTo>
                    <a:cubicBezTo>
                      <a:pt x="82078" y="869824"/>
                      <a:pt x="25848" y="842366"/>
                      <a:pt x="3404" y="849887"/>
                    </a:cubicBezTo>
                    <a:cubicBezTo>
                      <a:pt x="-16294" y="856573"/>
                      <a:pt x="55933" y="763573"/>
                      <a:pt x="55933" y="763573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8" name="Vrije vorm: vorm 587">
                <a:extLst>
                  <a:ext uri="{FF2B5EF4-FFF2-40B4-BE49-F238E27FC236}">
                    <a16:creationId xmlns:a16="http://schemas.microsoft.com/office/drawing/2014/main" id="{BE9A565C-D62C-4AC9-C1A2-226A17D2288B}"/>
                  </a:ext>
                </a:extLst>
              </p:cNvPr>
              <p:cNvSpPr/>
              <p:nvPr/>
            </p:nvSpPr>
            <p:spPr>
              <a:xfrm>
                <a:off x="6249960" y="1863415"/>
                <a:ext cx="1265160" cy="1258112"/>
              </a:xfrm>
              <a:custGeom>
                <a:avLst/>
                <a:gdLst>
                  <a:gd name="connsiteX0" fmla="*/ 1234709 w 1265160"/>
                  <a:gd name="connsiteY0" fmla="*/ 233913 h 1258112"/>
                  <a:gd name="connsiteX1" fmla="*/ 1187910 w 1265160"/>
                  <a:gd name="connsiteY1" fmla="*/ 261133 h 1258112"/>
                  <a:gd name="connsiteX2" fmla="*/ 1090493 w 1265160"/>
                  <a:gd name="connsiteY2" fmla="*/ 254447 h 1258112"/>
                  <a:gd name="connsiteX3" fmla="*/ 1067094 w 1265160"/>
                  <a:gd name="connsiteY3" fmla="*/ 268057 h 1258112"/>
                  <a:gd name="connsiteX4" fmla="*/ 1014924 w 1265160"/>
                  <a:gd name="connsiteY4" fmla="*/ 324406 h 1258112"/>
                  <a:gd name="connsiteX5" fmla="*/ 955829 w 1265160"/>
                  <a:gd name="connsiteY5" fmla="*/ 451788 h 1258112"/>
                  <a:gd name="connsiteX6" fmla="*/ 920013 w 1265160"/>
                  <a:gd name="connsiteY6" fmla="*/ 517210 h 1258112"/>
                  <a:gd name="connsiteX7" fmla="*/ 834296 w 1265160"/>
                  <a:gd name="connsiteY7" fmla="*/ 527955 h 1258112"/>
                  <a:gd name="connsiteX8" fmla="*/ 695692 w 1265160"/>
                  <a:gd name="connsiteY8" fmla="*/ 615941 h 1258112"/>
                  <a:gd name="connsiteX9" fmla="*/ 817702 w 1265160"/>
                  <a:gd name="connsiteY9" fmla="*/ 684586 h 1258112"/>
                  <a:gd name="connsiteX10" fmla="*/ 878110 w 1265160"/>
                  <a:gd name="connsiteY10" fmla="*/ 681124 h 1258112"/>
                  <a:gd name="connsiteX11" fmla="*/ 839549 w 1265160"/>
                  <a:gd name="connsiteY11" fmla="*/ 761111 h 1258112"/>
                  <a:gd name="connsiteX12" fmla="*/ 856024 w 1265160"/>
                  <a:gd name="connsiteY12" fmla="*/ 818535 h 1258112"/>
                  <a:gd name="connsiteX13" fmla="*/ 794064 w 1265160"/>
                  <a:gd name="connsiteY13" fmla="*/ 912131 h 1258112"/>
                  <a:gd name="connsiteX14" fmla="*/ 766964 w 1265160"/>
                  <a:gd name="connsiteY14" fmla="*/ 912967 h 1258112"/>
                  <a:gd name="connsiteX15" fmla="*/ 664175 w 1265160"/>
                  <a:gd name="connsiteY15" fmla="*/ 935411 h 1258112"/>
                  <a:gd name="connsiteX16" fmla="*/ 612004 w 1265160"/>
                  <a:gd name="connsiteY16" fmla="*/ 991760 h 1258112"/>
                  <a:gd name="connsiteX17" fmla="*/ 558878 w 1265160"/>
                  <a:gd name="connsiteY17" fmla="*/ 1020770 h 1258112"/>
                  <a:gd name="connsiteX18" fmla="*/ 448926 w 1265160"/>
                  <a:gd name="connsiteY18" fmla="*/ 1066016 h 1258112"/>
                  <a:gd name="connsiteX19" fmla="*/ 386130 w 1265160"/>
                  <a:gd name="connsiteY19" fmla="*/ 1180625 h 1258112"/>
                  <a:gd name="connsiteX20" fmla="*/ 454656 w 1265160"/>
                  <a:gd name="connsiteY20" fmla="*/ 1181699 h 1258112"/>
                  <a:gd name="connsiteX21" fmla="*/ 513274 w 1265160"/>
                  <a:gd name="connsiteY21" fmla="*/ 1171790 h 1258112"/>
                  <a:gd name="connsiteX22" fmla="*/ 428750 w 1265160"/>
                  <a:gd name="connsiteY22" fmla="*/ 1258105 h 1258112"/>
                  <a:gd name="connsiteX23" fmla="*/ 337661 w 1265160"/>
                  <a:gd name="connsiteY23" fmla="*/ 1249628 h 1258112"/>
                  <a:gd name="connsiteX24" fmla="*/ 303278 w 1265160"/>
                  <a:gd name="connsiteY24" fmla="*/ 1224916 h 1258112"/>
                  <a:gd name="connsiteX25" fmla="*/ 200489 w 1265160"/>
                  <a:gd name="connsiteY25" fmla="*/ 1247360 h 1258112"/>
                  <a:gd name="connsiteX26" fmla="*/ 147244 w 1265160"/>
                  <a:gd name="connsiteY26" fmla="*/ 1228139 h 1258112"/>
                  <a:gd name="connsiteX27" fmla="*/ 71435 w 1265160"/>
                  <a:gd name="connsiteY27" fmla="*/ 1201517 h 1258112"/>
                  <a:gd name="connsiteX28" fmla="*/ 17951 w 1265160"/>
                  <a:gd name="connsiteY28" fmla="*/ 1133946 h 1258112"/>
                  <a:gd name="connsiteX29" fmla="*/ 522 w 1265160"/>
                  <a:gd name="connsiteY29" fmla="*/ 1049184 h 1258112"/>
                  <a:gd name="connsiteX30" fmla="*/ 64630 w 1265160"/>
                  <a:gd name="connsiteY30" fmla="*/ 1058496 h 1258112"/>
                  <a:gd name="connsiteX31" fmla="*/ 156556 w 1265160"/>
                  <a:gd name="connsiteY31" fmla="*/ 1045960 h 1258112"/>
                  <a:gd name="connsiteX32" fmla="*/ 216844 w 1265160"/>
                  <a:gd name="connsiteY32" fmla="*/ 994267 h 1258112"/>
                  <a:gd name="connsiteX33" fmla="*/ 170643 w 1265160"/>
                  <a:gd name="connsiteY33" fmla="*/ 952244 h 1258112"/>
                  <a:gd name="connsiteX34" fmla="*/ 82299 w 1265160"/>
                  <a:gd name="connsiteY34" fmla="*/ 977553 h 1258112"/>
                  <a:gd name="connsiteX35" fmla="*/ 26308 w 1265160"/>
                  <a:gd name="connsiteY35" fmla="*/ 972897 h 1258112"/>
                  <a:gd name="connsiteX36" fmla="*/ 134350 w 1265160"/>
                  <a:gd name="connsiteY36" fmla="*/ 921204 h 1258112"/>
                  <a:gd name="connsiteX37" fmla="*/ 180313 w 1265160"/>
                  <a:gd name="connsiteY37" fmla="*/ 914996 h 1258112"/>
                  <a:gd name="connsiteX38" fmla="*/ 262330 w 1265160"/>
                  <a:gd name="connsiteY38" fmla="*/ 891597 h 1258112"/>
                  <a:gd name="connsiteX39" fmla="*/ 271164 w 1265160"/>
                  <a:gd name="connsiteY39" fmla="*/ 827011 h 1258112"/>
                  <a:gd name="connsiteX40" fmla="*/ 396397 w 1265160"/>
                  <a:gd name="connsiteY40" fmla="*/ 763618 h 1258112"/>
                  <a:gd name="connsiteX41" fmla="*/ 401531 w 1265160"/>
                  <a:gd name="connsiteY41" fmla="*/ 686258 h 1258112"/>
                  <a:gd name="connsiteX42" fmla="*/ 344466 w 1265160"/>
                  <a:gd name="connsiteY42" fmla="*/ 605912 h 1258112"/>
                  <a:gd name="connsiteX43" fmla="*/ 422662 w 1265160"/>
                  <a:gd name="connsiteY43" fmla="*/ 521389 h 1258112"/>
                  <a:gd name="connsiteX44" fmla="*/ 458954 w 1265160"/>
                  <a:gd name="connsiteY44" fmla="*/ 600779 h 1258112"/>
                  <a:gd name="connsiteX45" fmla="*/ 442838 w 1265160"/>
                  <a:gd name="connsiteY45" fmla="*/ 639937 h 1258112"/>
                  <a:gd name="connsiteX46" fmla="*/ 531778 w 1265160"/>
                  <a:gd name="connsiteY46" fmla="*/ 545504 h 1258112"/>
                  <a:gd name="connsiteX47" fmla="*/ 487487 w 1265160"/>
                  <a:gd name="connsiteY47" fmla="*/ 509809 h 1258112"/>
                  <a:gd name="connsiteX48" fmla="*/ 519840 w 1265160"/>
                  <a:gd name="connsiteY48" fmla="*/ 479843 h 1258112"/>
                  <a:gd name="connsiteX49" fmla="*/ 591231 w 1265160"/>
                  <a:gd name="connsiteY49" fmla="*/ 514703 h 1258112"/>
                  <a:gd name="connsiteX50" fmla="*/ 565683 w 1265160"/>
                  <a:gd name="connsiteY50" fmla="*/ 425404 h 1258112"/>
                  <a:gd name="connsiteX51" fmla="*/ 654863 w 1265160"/>
                  <a:gd name="connsiteY51" fmla="*/ 379203 h 1258112"/>
                  <a:gd name="connsiteX52" fmla="*/ 698318 w 1265160"/>
                  <a:gd name="connsiteY52" fmla="*/ 435791 h 1258112"/>
                  <a:gd name="connsiteX53" fmla="*/ 829760 w 1265160"/>
                  <a:gd name="connsiteY53" fmla="*/ 370607 h 1258112"/>
                  <a:gd name="connsiteX54" fmla="*/ 827730 w 1265160"/>
                  <a:gd name="connsiteY54" fmla="*/ 315930 h 1258112"/>
                  <a:gd name="connsiteX55" fmla="*/ 920252 w 1265160"/>
                  <a:gd name="connsiteY55" fmla="*/ 185921 h 1258112"/>
                  <a:gd name="connsiteX56" fmla="*/ 808271 w 1265160"/>
                  <a:gd name="connsiteY56" fmla="*/ 128259 h 1258112"/>
                  <a:gd name="connsiteX57" fmla="*/ 1010148 w 1265160"/>
                  <a:gd name="connsiteY57" fmla="*/ 70477 h 1258112"/>
                  <a:gd name="connsiteX58" fmla="*/ 1004537 w 1265160"/>
                  <a:gd name="connsiteY58" fmla="*/ 3025 h 1258112"/>
                  <a:gd name="connsiteX59" fmla="*/ 1097537 w 1265160"/>
                  <a:gd name="connsiteY59" fmla="*/ 17829 h 1258112"/>
                  <a:gd name="connsiteX60" fmla="*/ 1035816 w 1265160"/>
                  <a:gd name="connsiteY60" fmla="*/ 159776 h 1258112"/>
                  <a:gd name="connsiteX61" fmla="*/ 1133949 w 1265160"/>
                  <a:gd name="connsiteY61" fmla="*/ 97219 h 1258112"/>
                  <a:gd name="connsiteX62" fmla="*/ 1261212 w 1265160"/>
                  <a:gd name="connsiteY62" fmla="*/ 136735 h 1258112"/>
                  <a:gd name="connsiteX63" fmla="*/ 1234470 w 1265160"/>
                  <a:gd name="connsiteY63" fmla="*/ 234152 h 125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265160" h="1258112">
                    <a:moveTo>
                      <a:pt x="1234709" y="233913"/>
                    </a:moveTo>
                    <a:cubicBezTo>
                      <a:pt x="1234709" y="233913"/>
                      <a:pt x="1206057" y="271400"/>
                      <a:pt x="1187910" y="261133"/>
                    </a:cubicBezTo>
                    <a:cubicBezTo>
                      <a:pt x="1130964" y="229138"/>
                      <a:pt x="1090493" y="254447"/>
                      <a:pt x="1090493" y="254447"/>
                    </a:cubicBezTo>
                    <a:cubicBezTo>
                      <a:pt x="1074377" y="293605"/>
                      <a:pt x="1077839" y="258029"/>
                      <a:pt x="1067094" y="268057"/>
                    </a:cubicBezTo>
                    <a:cubicBezTo>
                      <a:pt x="1056350" y="278085"/>
                      <a:pt x="1014924" y="324406"/>
                      <a:pt x="1014924" y="324406"/>
                    </a:cubicBezTo>
                    <a:cubicBezTo>
                      <a:pt x="985316" y="388037"/>
                      <a:pt x="967409" y="420868"/>
                      <a:pt x="955829" y="451788"/>
                    </a:cubicBezTo>
                    <a:cubicBezTo>
                      <a:pt x="944248" y="482709"/>
                      <a:pt x="920013" y="517210"/>
                      <a:pt x="920013" y="517210"/>
                    </a:cubicBezTo>
                    <a:lnTo>
                      <a:pt x="834296" y="527955"/>
                    </a:lnTo>
                    <a:lnTo>
                      <a:pt x="695692" y="615941"/>
                    </a:lnTo>
                    <a:cubicBezTo>
                      <a:pt x="748937" y="635161"/>
                      <a:pt x="816866" y="660709"/>
                      <a:pt x="817702" y="684586"/>
                    </a:cubicBezTo>
                    <a:lnTo>
                      <a:pt x="878110" y="681124"/>
                    </a:lnTo>
                    <a:cubicBezTo>
                      <a:pt x="861157" y="741174"/>
                      <a:pt x="819254" y="765409"/>
                      <a:pt x="839549" y="761111"/>
                    </a:cubicBezTo>
                    <a:cubicBezTo>
                      <a:pt x="929684" y="742248"/>
                      <a:pt x="856024" y="818535"/>
                      <a:pt x="856024" y="818535"/>
                    </a:cubicBezTo>
                    <a:cubicBezTo>
                      <a:pt x="821045" y="863065"/>
                      <a:pt x="794064" y="912131"/>
                      <a:pt x="794064" y="912131"/>
                    </a:cubicBezTo>
                    <a:cubicBezTo>
                      <a:pt x="793228" y="933023"/>
                      <a:pt x="786185" y="917742"/>
                      <a:pt x="766964" y="912967"/>
                    </a:cubicBezTo>
                    <a:cubicBezTo>
                      <a:pt x="715510" y="900073"/>
                      <a:pt x="664175" y="935411"/>
                      <a:pt x="664175" y="935411"/>
                    </a:cubicBezTo>
                    <a:lnTo>
                      <a:pt x="612004" y="991760"/>
                    </a:lnTo>
                    <a:lnTo>
                      <a:pt x="558878" y="1020770"/>
                    </a:lnTo>
                    <a:lnTo>
                      <a:pt x="448926" y="1066016"/>
                    </a:lnTo>
                    <a:cubicBezTo>
                      <a:pt x="448926" y="1066016"/>
                      <a:pt x="351032" y="1176804"/>
                      <a:pt x="386130" y="1180625"/>
                    </a:cubicBezTo>
                    <a:cubicBezTo>
                      <a:pt x="421349" y="1184326"/>
                      <a:pt x="396039" y="1191608"/>
                      <a:pt x="454656" y="1181699"/>
                    </a:cubicBezTo>
                    <a:lnTo>
                      <a:pt x="513274" y="1171790"/>
                    </a:lnTo>
                    <a:cubicBezTo>
                      <a:pt x="513274" y="1171790"/>
                      <a:pt x="449523" y="1259060"/>
                      <a:pt x="428750" y="1258105"/>
                    </a:cubicBezTo>
                    <a:cubicBezTo>
                      <a:pt x="407978" y="1257150"/>
                      <a:pt x="337661" y="1249628"/>
                      <a:pt x="337661" y="1249628"/>
                    </a:cubicBezTo>
                    <a:lnTo>
                      <a:pt x="303278" y="1224916"/>
                    </a:lnTo>
                    <a:lnTo>
                      <a:pt x="200489" y="1247360"/>
                    </a:lnTo>
                    <a:lnTo>
                      <a:pt x="147244" y="1228139"/>
                    </a:lnTo>
                    <a:cubicBezTo>
                      <a:pt x="147244" y="1228139"/>
                      <a:pt x="77882" y="1247957"/>
                      <a:pt x="71435" y="1201517"/>
                    </a:cubicBezTo>
                    <a:cubicBezTo>
                      <a:pt x="64989" y="1155077"/>
                      <a:pt x="-2583" y="1181341"/>
                      <a:pt x="17951" y="1133946"/>
                    </a:cubicBezTo>
                    <a:cubicBezTo>
                      <a:pt x="38485" y="1086670"/>
                      <a:pt x="7088" y="1072225"/>
                      <a:pt x="522" y="1049184"/>
                    </a:cubicBezTo>
                    <a:cubicBezTo>
                      <a:pt x="-6761" y="1023635"/>
                      <a:pt x="64630" y="1058496"/>
                      <a:pt x="64630" y="1058496"/>
                    </a:cubicBezTo>
                    <a:cubicBezTo>
                      <a:pt x="64630" y="1058496"/>
                      <a:pt x="126829" y="1061361"/>
                      <a:pt x="156556" y="1045960"/>
                    </a:cubicBezTo>
                    <a:cubicBezTo>
                      <a:pt x="186282" y="1030559"/>
                      <a:pt x="209682" y="1016950"/>
                      <a:pt x="216844" y="994267"/>
                    </a:cubicBezTo>
                    <a:cubicBezTo>
                      <a:pt x="224008" y="971465"/>
                      <a:pt x="170643" y="952244"/>
                      <a:pt x="170643" y="952244"/>
                    </a:cubicBezTo>
                    <a:cubicBezTo>
                      <a:pt x="170643" y="952244"/>
                      <a:pt x="87791" y="996655"/>
                      <a:pt x="82299" y="977553"/>
                    </a:cubicBezTo>
                    <a:cubicBezTo>
                      <a:pt x="76808" y="958452"/>
                      <a:pt x="-48306" y="1021845"/>
                      <a:pt x="26308" y="972897"/>
                    </a:cubicBezTo>
                    <a:cubicBezTo>
                      <a:pt x="101042" y="923950"/>
                      <a:pt x="88388" y="927532"/>
                      <a:pt x="134350" y="921204"/>
                    </a:cubicBezTo>
                    <a:lnTo>
                      <a:pt x="180313" y="914996"/>
                    </a:lnTo>
                    <a:lnTo>
                      <a:pt x="262330" y="891597"/>
                    </a:lnTo>
                    <a:cubicBezTo>
                      <a:pt x="262330" y="891597"/>
                      <a:pt x="194639" y="869511"/>
                      <a:pt x="271164" y="827011"/>
                    </a:cubicBezTo>
                    <a:cubicBezTo>
                      <a:pt x="347689" y="784391"/>
                      <a:pt x="367626" y="806357"/>
                      <a:pt x="396397" y="763618"/>
                    </a:cubicBezTo>
                    <a:cubicBezTo>
                      <a:pt x="425049" y="720879"/>
                      <a:pt x="415141" y="709895"/>
                      <a:pt x="401531" y="686258"/>
                    </a:cubicBezTo>
                    <a:cubicBezTo>
                      <a:pt x="387921" y="662500"/>
                      <a:pt x="344466" y="605912"/>
                      <a:pt x="344466" y="605912"/>
                    </a:cubicBezTo>
                    <a:lnTo>
                      <a:pt x="422662" y="521389"/>
                    </a:lnTo>
                    <a:lnTo>
                      <a:pt x="458954" y="600779"/>
                    </a:lnTo>
                    <a:cubicBezTo>
                      <a:pt x="458954" y="600779"/>
                      <a:pt x="411320" y="648890"/>
                      <a:pt x="442838" y="639937"/>
                    </a:cubicBezTo>
                    <a:cubicBezTo>
                      <a:pt x="474355" y="630864"/>
                      <a:pt x="554342" y="552787"/>
                      <a:pt x="531778" y="545504"/>
                    </a:cubicBezTo>
                    <a:cubicBezTo>
                      <a:pt x="509215" y="538103"/>
                      <a:pt x="455134" y="539774"/>
                      <a:pt x="487487" y="509809"/>
                    </a:cubicBezTo>
                    <a:cubicBezTo>
                      <a:pt x="519840" y="479843"/>
                      <a:pt x="491904" y="501571"/>
                      <a:pt x="519840" y="479843"/>
                    </a:cubicBezTo>
                    <a:cubicBezTo>
                      <a:pt x="547656" y="458116"/>
                      <a:pt x="591231" y="514703"/>
                      <a:pt x="591231" y="514703"/>
                    </a:cubicBezTo>
                    <a:lnTo>
                      <a:pt x="565683" y="425404"/>
                    </a:lnTo>
                    <a:cubicBezTo>
                      <a:pt x="565683" y="425404"/>
                      <a:pt x="634090" y="378248"/>
                      <a:pt x="654863" y="379203"/>
                    </a:cubicBezTo>
                    <a:cubicBezTo>
                      <a:pt x="675636" y="380158"/>
                      <a:pt x="661190" y="450236"/>
                      <a:pt x="698318" y="435791"/>
                    </a:cubicBezTo>
                    <a:cubicBezTo>
                      <a:pt x="765889" y="409526"/>
                      <a:pt x="794780" y="415137"/>
                      <a:pt x="829760" y="370607"/>
                    </a:cubicBezTo>
                    <a:cubicBezTo>
                      <a:pt x="864739" y="326077"/>
                      <a:pt x="827730" y="315930"/>
                      <a:pt x="827730" y="315930"/>
                    </a:cubicBezTo>
                    <a:cubicBezTo>
                      <a:pt x="851010" y="254089"/>
                      <a:pt x="920252" y="185921"/>
                      <a:pt x="920252" y="185921"/>
                    </a:cubicBezTo>
                    <a:lnTo>
                      <a:pt x="808271" y="128259"/>
                    </a:lnTo>
                    <a:cubicBezTo>
                      <a:pt x="808271" y="128259"/>
                      <a:pt x="988540" y="90534"/>
                      <a:pt x="1010148" y="70477"/>
                    </a:cubicBezTo>
                    <a:cubicBezTo>
                      <a:pt x="1031757" y="50540"/>
                      <a:pt x="987465" y="14844"/>
                      <a:pt x="1004537" y="3025"/>
                    </a:cubicBezTo>
                    <a:cubicBezTo>
                      <a:pt x="1021609" y="-8794"/>
                      <a:pt x="1097537" y="17829"/>
                      <a:pt x="1097537" y="17829"/>
                    </a:cubicBezTo>
                    <a:lnTo>
                      <a:pt x="1035816" y="159776"/>
                    </a:lnTo>
                    <a:cubicBezTo>
                      <a:pt x="1038442" y="145211"/>
                      <a:pt x="1133949" y="97219"/>
                      <a:pt x="1133949" y="97219"/>
                    </a:cubicBezTo>
                    <a:cubicBezTo>
                      <a:pt x="1180031" y="139242"/>
                      <a:pt x="1241752" y="150225"/>
                      <a:pt x="1261212" y="136735"/>
                    </a:cubicBezTo>
                    <a:cubicBezTo>
                      <a:pt x="1278284" y="124916"/>
                      <a:pt x="1234470" y="234152"/>
                      <a:pt x="1234470" y="234152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9" name="Vrije vorm: vorm 588">
                <a:extLst>
                  <a:ext uri="{FF2B5EF4-FFF2-40B4-BE49-F238E27FC236}">
                    <a16:creationId xmlns:a16="http://schemas.microsoft.com/office/drawing/2014/main" id="{3E1E3AE9-C820-297E-44D3-4CC1FD65F9E3}"/>
                  </a:ext>
                </a:extLst>
              </p:cNvPr>
              <p:cNvSpPr/>
              <p:nvPr/>
            </p:nvSpPr>
            <p:spPr>
              <a:xfrm>
                <a:off x="5573816" y="498663"/>
                <a:ext cx="570892" cy="92999"/>
              </a:xfrm>
              <a:custGeom>
                <a:avLst/>
                <a:gdLst>
                  <a:gd name="connsiteX0" fmla="*/ 0 w 570892"/>
                  <a:gd name="connsiteY0" fmla="*/ 92880 h 92999"/>
                  <a:gd name="connsiteX1" fmla="*/ 170599 w 570892"/>
                  <a:gd name="connsiteY1" fmla="*/ 0 h 92999"/>
                  <a:gd name="connsiteX2" fmla="*/ 288670 w 570892"/>
                  <a:gd name="connsiteY2" fmla="*/ 0 h 92999"/>
                  <a:gd name="connsiteX3" fmla="*/ 367463 w 570892"/>
                  <a:gd name="connsiteY3" fmla="*/ 6685 h 92999"/>
                  <a:gd name="connsiteX4" fmla="*/ 505231 w 570892"/>
                  <a:gd name="connsiteY4" fmla="*/ 6685 h 92999"/>
                  <a:gd name="connsiteX5" fmla="*/ 570892 w 570892"/>
                  <a:gd name="connsiteY5" fmla="*/ 26623 h 92999"/>
                  <a:gd name="connsiteX6" fmla="*/ 498784 w 570892"/>
                  <a:gd name="connsiteY6" fmla="*/ 79748 h 92999"/>
                  <a:gd name="connsiteX7" fmla="*/ 400413 w 570892"/>
                  <a:gd name="connsiteY7" fmla="*/ 39874 h 92999"/>
                  <a:gd name="connsiteX8" fmla="*/ 144573 w 570892"/>
                  <a:gd name="connsiteY8" fmla="*/ 46560 h 92999"/>
                  <a:gd name="connsiteX9" fmla="*/ 239 w 570892"/>
                  <a:gd name="connsiteY9" fmla="*/ 93000 h 9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0892" h="92999">
                    <a:moveTo>
                      <a:pt x="0" y="92880"/>
                    </a:moveTo>
                    <a:cubicBezTo>
                      <a:pt x="0" y="92880"/>
                      <a:pt x="137769" y="0"/>
                      <a:pt x="170599" y="0"/>
                    </a:cubicBezTo>
                    <a:lnTo>
                      <a:pt x="288670" y="0"/>
                    </a:lnTo>
                    <a:cubicBezTo>
                      <a:pt x="334632" y="0"/>
                      <a:pt x="334155" y="10864"/>
                      <a:pt x="367463" y="6685"/>
                    </a:cubicBezTo>
                    <a:cubicBezTo>
                      <a:pt x="419872" y="0"/>
                      <a:pt x="478967" y="13371"/>
                      <a:pt x="505231" y="6685"/>
                    </a:cubicBezTo>
                    <a:cubicBezTo>
                      <a:pt x="531496" y="0"/>
                      <a:pt x="570892" y="26623"/>
                      <a:pt x="570892" y="26623"/>
                    </a:cubicBezTo>
                    <a:cubicBezTo>
                      <a:pt x="570892" y="26623"/>
                      <a:pt x="557760" y="93000"/>
                      <a:pt x="498784" y="79748"/>
                    </a:cubicBezTo>
                    <a:cubicBezTo>
                      <a:pt x="439690" y="66497"/>
                      <a:pt x="400413" y="39874"/>
                      <a:pt x="400413" y="39874"/>
                    </a:cubicBezTo>
                    <a:cubicBezTo>
                      <a:pt x="400413" y="39874"/>
                      <a:pt x="196983" y="6685"/>
                      <a:pt x="144573" y="46560"/>
                    </a:cubicBezTo>
                    <a:cubicBezTo>
                      <a:pt x="92045" y="86434"/>
                      <a:pt x="239" y="93000"/>
                      <a:pt x="239" y="9300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0" name="Vrije vorm: vorm 589">
                <a:extLst>
                  <a:ext uri="{FF2B5EF4-FFF2-40B4-BE49-F238E27FC236}">
                    <a16:creationId xmlns:a16="http://schemas.microsoft.com/office/drawing/2014/main" id="{92B02B9D-B887-FA5E-F824-D7118DFE6B21}"/>
                  </a:ext>
                </a:extLst>
              </p:cNvPr>
              <p:cNvSpPr/>
              <p:nvPr/>
            </p:nvSpPr>
            <p:spPr>
              <a:xfrm>
                <a:off x="6295609" y="711046"/>
                <a:ext cx="478847" cy="305263"/>
              </a:xfrm>
              <a:custGeom>
                <a:avLst/>
                <a:gdLst>
                  <a:gd name="connsiteX0" fmla="*/ 32711 w 478847"/>
                  <a:gd name="connsiteY0" fmla="*/ 26503 h 305263"/>
                  <a:gd name="connsiteX1" fmla="*/ 137649 w 478847"/>
                  <a:gd name="connsiteY1" fmla="*/ 0 h 305263"/>
                  <a:gd name="connsiteX2" fmla="*/ 262286 w 478847"/>
                  <a:gd name="connsiteY2" fmla="*/ 73063 h 305263"/>
                  <a:gd name="connsiteX3" fmla="*/ 341079 w 478847"/>
                  <a:gd name="connsiteY3" fmla="*/ 99566 h 305263"/>
                  <a:gd name="connsiteX4" fmla="*/ 478847 w 478847"/>
                  <a:gd name="connsiteY4" fmla="*/ 185880 h 305263"/>
                  <a:gd name="connsiteX5" fmla="*/ 452583 w 478847"/>
                  <a:gd name="connsiteY5" fmla="*/ 239006 h 305263"/>
                  <a:gd name="connsiteX6" fmla="*/ 380475 w 478847"/>
                  <a:gd name="connsiteY6" fmla="*/ 265509 h 305263"/>
                  <a:gd name="connsiteX7" fmla="*/ 321380 w 478847"/>
                  <a:gd name="connsiteY7" fmla="*/ 292012 h 305263"/>
                  <a:gd name="connsiteX8" fmla="*/ 190178 w 478847"/>
                  <a:gd name="connsiteY8" fmla="*/ 305264 h 305263"/>
                  <a:gd name="connsiteX9" fmla="*/ 196744 w 478847"/>
                  <a:gd name="connsiteY9" fmla="*/ 245572 h 305263"/>
                  <a:gd name="connsiteX10" fmla="*/ 111504 w 478847"/>
                  <a:gd name="connsiteY10" fmla="*/ 238886 h 305263"/>
                  <a:gd name="connsiteX11" fmla="*/ 26264 w 478847"/>
                  <a:gd name="connsiteY11" fmla="*/ 238886 h 305263"/>
                  <a:gd name="connsiteX12" fmla="*/ 26264 w 478847"/>
                  <a:gd name="connsiteY12" fmla="*/ 165824 h 305263"/>
                  <a:gd name="connsiteX13" fmla="*/ 0 w 478847"/>
                  <a:gd name="connsiteY13" fmla="*/ 79509 h 305263"/>
                  <a:gd name="connsiteX14" fmla="*/ 32830 w 478847"/>
                  <a:gd name="connsiteY14" fmla="*/ 26384 h 30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847" h="305263">
                    <a:moveTo>
                      <a:pt x="32711" y="26503"/>
                    </a:moveTo>
                    <a:cubicBezTo>
                      <a:pt x="72108" y="13251"/>
                      <a:pt x="137649" y="0"/>
                      <a:pt x="137649" y="0"/>
                    </a:cubicBezTo>
                    <a:cubicBezTo>
                      <a:pt x="190178" y="46440"/>
                      <a:pt x="262286" y="73063"/>
                      <a:pt x="262286" y="73063"/>
                    </a:cubicBezTo>
                    <a:cubicBezTo>
                      <a:pt x="262286" y="73063"/>
                      <a:pt x="308248" y="93000"/>
                      <a:pt x="341079" y="99566"/>
                    </a:cubicBezTo>
                    <a:cubicBezTo>
                      <a:pt x="373909" y="106251"/>
                      <a:pt x="478847" y="185880"/>
                      <a:pt x="478847" y="185880"/>
                    </a:cubicBezTo>
                    <a:lnTo>
                      <a:pt x="452583" y="239006"/>
                    </a:lnTo>
                    <a:lnTo>
                      <a:pt x="380475" y="265509"/>
                    </a:lnTo>
                    <a:lnTo>
                      <a:pt x="321380" y="292012"/>
                    </a:lnTo>
                    <a:lnTo>
                      <a:pt x="190178" y="305264"/>
                    </a:lnTo>
                    <a:lnTo>
                      <a:pt x="196744" y="245572"/>
                    </a:lnTo>
                    <a:lnTo>
                      <a:pt x="111504" y="238886"/>
                    </a:lnTo>
                    <a:cubicBezTo>
                      <a:pt x="111504" y="238886"/>
                      <a:pt x="37606" y="255123"/>
                      <a:pt x="26264" y="238886"/>
                    </a:cubicBezTo>
                    <a:cubicBezTo>
                      <a:pt x="-6566" y="192446"/>
                      <a:pt x="26264" y="165824"/>
                      <a:pt x="26264" y="165824"/>
                    </a:cubicBezTo>
                    <a:cubicBezTo>
                      <a:pt x="39397" y="119384"/>
                      <a:pt x="0" y="79509"/>
                      <a:pt x="0" y="79509"/>
                    </a:cubicBezTo>
                    <a:lnTo>
                      <a:pt x="32830" y="26384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1" name="Vrije vorm: vorm 590">
                <a:extLst>
                  <a:ext uri="{FF2B5EF4-FFF2-40B4-BE49-F238E27FC236}">
                    <a16:creationId xmlns:a16="http://schemas.microsoft.com/office/drawing/2014/main" id="{4F176FDC-5815-7A91-4896-BBDBF0BE4939}"/>
                  </a:ext>
                </a:extLst>
              </p:cNvPr>
              <p:cNvSpPr/>
              <p:nvPr/>
            </p:nvSpPr>
            <p:spPr>
              <a:xfrm>
                <a:off x="6923550" y="704031"/>
                <a:ext cx="300212" cy="296777"/>
              </a:xfrm>
              <a:custGeom>
                <a:avLst/>
                <a:gdLst>
                  <a:gd name="connsiteX0" fmla="*/ 1807 w 300212"/>
                  <a:gd name="connsiteY0" fmla="*/ 330 h 296777"/>
                  <a:gd name="connsiteX1" fmla="*/ 152707 w 300212"/>
                  <a:gd name="connsiteY1" fmla="*/ 79959 h 296777"/>
                  <a:gd name="connsiteX2" fmla="*/ 251080 w 300212"/>
                  <a:gd name="connsiteY2" fmla="*/ 166273 h 296777"/>
                  <a:gd name="connsiteX3" fmla="*/ 283910 w 300212"/>
                  <a:gd name="connsiteY3" fmla="*/ 285776 h 296777"/>
                  <a:gd name="connsiteX4" fmla="*/ 178972 w 300212"/>
                  <a:gd name="connsiteY4" fmla="*/ 292462 h 296777"/>
                  <a:gd name="connsiteX5" fmla="*/ 159274 w 300212"/>
                  <a:gd name="connsiteY5" fmla="*/ 206147 h 296777"/>
                  <a:gd name="connsiteX6" fmla="*/ 113311 w 300212"/>
                  <a:gd name="connsiteY6" fmla="*/ 139770 h 296777"/>
                  <a:gd name="connsiteX7" fmla="*/ 54216 w 300212"/>
                  <a:gd name="connsiteY7" fmla="*/ 86644 h 296777"/>
                  <a:gd name="connsiteX8" fmla="*/ 1687 w 300212"/>
                  <a:gd name="connsiteY8" fmla="*/ 330 h 29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0212" h="296777">
                    <a:moveTo>
                      <a:pt x="1807" y="330"/>
                    </a:moveTo>
                    <a:cubicBezTo>
                      <a:pt x="-18250" y="-5162"/>
                      <a:pt x="134919" y="59425"/>
                      <a:pt x="152707" y="79959"/>
                    </a:cubicBezTo>
                    <a:cubicBezTo>
                      <a:pt x="198670" y="133085"/>
                      <a:pt x="251080" y="166273"/>
                      <a:pt x="251080" y="166273"/>
                    </a:cubicBezTo>
                    <a:cubicBezTo>
                      <a:pt x="297042" y="219399"/>
                      <a:pt x="316741" y="265839"/>
                      <a:pt x="283910" y="285776"/>
                    </a:cubicBezTo>
                    <a:cubicBezTo>
                      <a:pt x="251080" y="305713"/>
                      <a:pt x="178972" y="292462"/>
                      <a:pt x="178972" y="292462"/>
                    </a:cubicBezTo>
                    <a:cubicBezTo>
                      <a:pt x="146141" y="239336"/>
                      <a:pt x="189478" y="241843"/>
                      <a:pt x="159274" y="206147"/>
                    </a:cubicBezTo>
                    <a:cubicBezTo>
                      <a:pt x="119877" y="159707"/>
                      <a:pt x="113311" y="139770"/>
                      <a:pt x="113311" y="139770"/>
                    </a:cubicBezTo>
                    <a:lnTo>
                      <a:pt x="54216" y="86644"/>
                    </a:lnTo>
                    <a:cubicBezTo>
                      <a:pt x="14819" y="60141"/>
                      <a:pt x="73914" y="20267"/>
                      <a:pt x="1687" y="330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2" name="Vrije vorm: vorm 591">
                <a:extLst>
                  <a:ext uri="{FF2B5EF4-FFF2-40B4-BE49-F238E27FC236}">
                    <a16:creationId xmlns:a16="http://schemas.microsoft.com/office/drawing/2014/main" id="{D48885D6-4B4A-51EA-A77A-35EDA2D9D4C7}"/>
                  </a:ext>
                </a:extLst>
              </p:cNvPr>
              <p:cNvSpPr/>
              <p:nvPr/>
            </p:nvSpPr>
            <p:spPr>
              <a:xfrm>
                <a:off x="6571027" y="967831"/>
                <a:ext cx="695528" cy="728008"/>
              </a:xfrm>
              <a:custGeom>
                <a:avLst/>
                <a:gdLst>
                  <a:gd name="connsiteX0" fmla="*/ 0 w 695528"/>
                  <a:gd name="connsiteY0" fmla="*/ 247610 h 728008"/>
                  <a:gd name="connsiteX1" fmla="*/ 65661 w 695528"/>
                  <a:gd name="connsiteY1" fmla="*/ 141359 h 728008"/>
                  <a:gd name="connsiteX2" fmla="*/ 170599 w 695528"/>
                  <a:gd name="connsiteY2" fmla="*/ 74982 h 728008"/>
                  <a:gd name="connsiteX3" fmla="*/ 275537 w 695528"/>
                  <a:gd name="connsiteY3" fmla="*/ 21856 h 728008"/>
                  <a:gd name="connsiteX4" fmla="*/ 314934 w 695528"/>
                  <a:gd name="connsiteY4" fmla="*/ 8605 h 728008"/>
                  <a:gd name="connsiteX5" fmla="*/ 387161 w 695528"/>
                  <a:gd name="connsiteY5" fmla="*/ 55045 h 728008"/>
                  <a:gd name="connsiteX6" fmla="*/ 433124 w 695528"/>
                  <a:gd name="connsiteY6" fmla="*/ 108170 h 728008"/>
                  <a:gd name="connsiteX7" fmla="*/ 564326 w 695528"/>
                  <a:gd name="connsiteY7" fmla="*/ 161296 h 728008"/>
                  <a:gd name="connsiteX8" fmla="*/ 551194 w 695528"/>
                  <a:gd name="connsiteY8" fmla="*/ 267428 h 728008"/>
                  <a:gd name="connsiteX9" fmla="*/ 505231 w 695528"/>
                  <a:gd name="connsiteY9" fmla="*/ 347057 h 728008"/>
                  <a:gd name="connsiteX10" fmla="*/ 433124 w 695528"/>
                  <a:gd name="connsiteY10" fmla="*/ 393497 h 728008"/>
                  <a:gd name="connsiteX11" fmla="*/ 413425 w 695528"/>
                  <a:gd name="connsiteY11" fmla="*/ 479811 h 728008"/>
                  <a:gd name="connsiteX12" fmla="*/ 504873 w 695528"/>
                  <a:gd name="connsiteY12" fmla="*/ 525416 h 728008"/>
                  <a:gd name="connsiteX13" fmla="*/ 538062 w 695528"/>
                  <a:gd name="connsiteY13" fmla="*/ 532937 h 728008"/>
                  <a:gd name="connsiteX14" fmla="*/ 695528 w 695528"/>
                  <a:gd name="connsiteY14" fmla="*/ 599314 h 728008"/>
                  <a:gd name="connsiteX15" fmla="*/ 656132 w 695528"/>
                  <a:gd name="connsiteY15" fmla="*/ 712132 h 728008"/>
                  <a:gd name="connsiteX16" fmla="*/ 492099 w 695528"/>
                  <a:gd name="connsiteY16" fmla="*/ 725383 h 728008"/>
                  <a:gd name="connsiteX17" fmla="*/ 426438 w 695528"/>
                  <a:gd name="connsiteY17" fmla="*/ 692195 h 728008"/>
                  <a:gd name="connsiteX18" fmla="*/ 478967 w 695528"/>
                  <a:gd name="connsiteY18" fmla="*/ 612566 h 728008"/>
                  <a:gd name="connsiteX19" fmla="*/ 400293 w 695528"/>
                  <a:gd name="connsiteY19" fmla="*/ 559440 h 728008"/>
                  <a:gd name="connsiteX20" fmla="*/ 296310 w 695528"/>
                  <a:gd name="connsiteY20" fmla="*/ 510493 h 728008"/>
                  <a:gd name="connsiteX21" fmla="*/ 269091 w 695528"/>
                  <a:gd name="connsiteY21" fmla="*/ 406749 h 728008"/>
                  <a:gd name="connsiteX22" fmla="*/ 236260 w 695528"/>
                  <a:gd name="connsiteY22" fmla="*/ 340371 h 728008"/>
                  <a:gd name="connsiteX23" fmla="*/ 111624 w 695528"/>
                  <a:gd name="connsiteY23" fmla="*/ 347057 h 728008"/>
                  <a:gd name="connsiteX24" fmla="*/ 120 w 695528"/>
                  <a:gd name="connsiteY24" fmla="*/ 247491 h 7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5528" h="728008">
                    <a:moveTo>
                      <a:pt x="0" y="247610"/>
                    </a:moveTo>
                    <a:cubicBezTo>
                      <a:pt x="13132" y="181233"/>
                      <a:pt x="34502" y="172876"/>
                      <a:pt x="65661" y="141359"/>
                    </a:cubicBezTo>
                    <a:cubicBezTo>
                      <a:pt x="118190" y="88233"/>
                      <a:pt x="170599" y="74982"/>
                      <a:pt x="170599" y="74982"/>
                    </a:cubicBezTo>
                    <a:cubicBezTo>
                      <a:pt x="236260" y="55045"/>
                      <a:pt x="275537" y="21856"/>
                      <a:pt x="275537" y="21856"/>
                    </a:cubicBezTo>
                    <a:lnTo>
                      <a:pt x="314934" y="8605"/>
                    </a:lnTo>
                    <a:cubicBezTo>
                      <a:pt x="347764" y="-24584"/>
                      <a:pt x="360897" y="48479"/>
                      <a:pt x="387161" y="55045"/>
                    </a:cubicBezTo>
                    <a:cubicBezTo>
                      <a:pt x="413425" y="61730"/>
                      <a:pt x="406859" y="88233"/>
                      <a:pt x="433124" y="108170"/>
                    </a:cubicBezTo>
                    <a:cubicBezTo>
                      <a:pt x="459388" y="128108"/>
                      <a:pt x="564326" y="128108"/>
                      <a:pt x="564326" y="161296"/>
                    </a:cubicBezTo>
                    <a:cubicBezTo>
                      <a:pt x="564326" y="194485"/>
                      <a:pt x="577458" y="220988"/>
                      <a:pt x="551194" y="267428"/>
                    </a:cubicBezTo>
                    <a:cubicBezTo>
                      <a:pt x="524930" y="313868"/>
                      <a:pt x="524930" y="307302"/>
                      <a:pt x="505231" y="347057"/>
                    </a:cubicBezTo>
                    <a:cubicBezTo>
                      <a:pt x="485533" y="386931"/>
                      <a:pt x="465835" y="373560"/>
                      <a:pt x="433124" y="393497"/>
                    </a:cubicBezTo>
                    <a:cubicBezTo>
                      <a:pt x="400293" y="413434"/>
                      <a:pt x="347884" y="446623"/>
                      <a:pt x="413425" y="479811"/>
                    </a:cubicBezTo>
                    <a:cubicBezTo>
                      <a:pt x="479086" y="513000"/>
                      <a:pt x="471685" y="517895"/>
                      <a:pt x="504873" y="525416"/>
                    </a:cubicBezTo>
                    <a:cubicBezTo>
                      <a:pt x="538062" y="532937"/>
                      <a:pt x="498665" y="506434"/>
                      <a:pt x="538062" y="532937"/>
                    </a:cubicBezTo>
                    <a:cubicBezTo>
                      <a:pt x="577458" y="559440"/>
                      <a:pt x="695528" y="546189"/>
                      <a:pt x="695528" y="599314"/>
                    </a:cubicBezTo>
                    <a:cubicBezTo>
                      <a:pt x="695528" y="652440"/>
                      <a:pt x="675830" y="698880"/>
                      <a:pt x="656132" y="712132"/>
                    </a:cubicBezTo>
                    <a:cubicBezTo>
                      <a:pt x="636434" y="725383"/>
                      <a:pt x="524930" y="732069"/>
                      <a:pt x="492099" y="725383"/>
                    </a:cubicBezTo>
                    <a:cubicBezTo>
                      <a:pt x="459269" y="718698"/>
                      <a:pt x="367463" y="725383"/>
                      <a:pt x="426438" y="692195"/>
                    </a:cubicBezTo>
                    <a:cubicBezTo>
                      <a:pt x="485533" y="659006"/>
                      <a:pt x="505231" y="632503"/>
                      <a:pt x="478967" y="612566"/>
                    </a:cubicBezTo>
                    <a:cubicBezTo>
                      <a:pt x="452703" y="592629"/>
                      <a:pt x="459269" y="579377"/>
                      <a:pt x="400293" y="559440"/>
                    </a:cubicBezTo>
                    <a:cubicBezTo>
                      <a:pt x="341198" y="539503"/>
                      <a:pt x="303951" y="561112"/>
                      <a:pt x="296310" y="510493"/>
                    </a:cubicBezTo>
                    <a:cubicBezTo>
                      <a:pt x="288789" y="459874"/>
                      <a:pt x="308368" y="433371"/>
                      <a:pt x="269091" y="406749"/>
                    </a:cubicBezTo>
                    <a:cubicBezTo>
                      <a:pt x="229694" y="380246"/>
                      <a:pt x="301921" y="340371"/>
                      <a:pt x="236260" y="340371"/>
                    </a:cubicBezTo>
                    <a:cubicBezTo>
                      <a:pt x="170599" y="340371"/>
                      <a:pt x="127144" y="360905"/>
                      <a:pt x="111624" y="347057"/>
                    </a:cubicBezTo>
                    <a:cubicBezTo>
                      <a:pt x="52529" y="293931"/>
                      <a:pt x="120" y="247491"/>
                      <a:pt x="120" y="247491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3" name="Vrije vorm: vorm 592">
                <a:extLst>
                  <a:ext uri="{FF2B5EF4-FFF2-40B4-BE49-F238E27FC236}">
                    <a16:creationId xmlns:a16="http://schemas.microsoft.com/office/drawing/2014/main" id="{71AB7767-38F3-B18F-1E66-DADF8DAD0B7F}"/>
                  </a:ext>
                </a:extLst>
              </p:cNvPr>
              <p:cNvSpPr/>
              <p:nvPr/>
            </p:nvSpPr>
            <p:spPr>
              <a:xfrm>
                <a:off x="5712671" y="2178849"/>
                <a:ext cx="609263" cy="1014073"/>
              </a:xfrm>
              <a:custGeom>
                <a:avLst/>
                <a:gdLst>
                  <a:gd name="connsiteX0" fmla="*/ 19925 w 609263"/>
                  <a:gd name="connsiteY0" fmla="*/ 41683 h 1014073"/>
                  <a:gd name="connsiteX1" fmla="*/ 168557 w 609263"/>
                  <a:gd name="connsiteY1" fmla="*/ 376 h 1014073"/>
                  <a:gd name="connsiteX2" fmla="*/ 319458 w 609263"/>
                  <a:gd name="connsiteY2" fmla="*/ 28193 h 1014073"/>
                  <a:gd name="connsiteX3" fmla="*/ 459256 w 609263"/>
                  <a:gd name="connsiteY3" fmla="*/ 68067 h 1014073"/>
                  <a:gd name="connsiteX4" fmla="*/ 506055 w 609263"/>
                  <a:gd name="connsiteY4" fmla="*/ 89078 h 1014073"/>
                  <a:gd name="connsiteX5" fmla="*/ 532558 w 609263"/>
                  <a:gd name="connsiteY5" fmla="*/ 191748 h 1014073"/>
                  <a:gd name="connsiteX6" fmla="*/ 529693 w 609263"/>
                  <a:gd name="connsiteY6" fmla="*/ 278421 h 1014073"/>
                  <a:gd name="connsiteX7" fmla="*/ 604188 w 609263"/>
                  <a:gd name="connsiteY7" fmla="*/ 436723 h 1014073"/>
                  <a:gd name="connsiteX8" fmla="*/ 503190 w 609263"/>
                  <a:gd name="connsiteY8" fmla="*/ 522082 h 1014073"/>
                  <a:gd name="connsiteX9" fmla="*/ 394670 w 609263"/>
                  <a:gd name="connsiteY9" fmla="*/ 555748 h 1014073"/>
                  <a:gd name="connsiteX10" fmla="*/ 290209 w 609263"/>
                  <a:gd name="connsiteY10" fmla="*/ 537364 h 1014073"/>
                  <a:gd name="connsiteX11" fmla="*/ 199955 w 609263"/>
                  <a:gd name="connsiteY11" fmla="*/ 599085 h 1014073"/>
                  <a:gd name="connsiteX12" fmla="*/ 244724 w 609263"/>
                  <a:gd name="connsiteY12" fmla="*/ 717155 h 1014073"/>
                  <a:gd name="connsiteX13" fmla="*/ 268482 w 609263"/>
                  <a:gd name="connsiteY13" fmla="*/ 751896 h 1014073"/>
                  <a:gd name="connsiteX14" fmla="*/ 355631 w 609263"/>
                  <a:gd name="connsiteY14" fmla="*/ 944222 h 1014073"/>
                  <a:gd name="connsiteX15" fmla="*/ 225265 w 609263"/>
                  <a:gd name="connsiteY15" fmla="*/ 1013584 h 1014073"/>
                  <a:gd name="connsiteX16" fmla="*/ 65291 w 609263"/>
                  <a:gd name="connsiteY16" fmla="*/ 887993 h 1014073"/>
                  <a:gd name="connsiteX17" fmla="*/ 33654 w 609263"/>
                  <a:gd name="connsiteY17" fmla="*/ 802872 h 1014073"/>
                  <a:gd name="connsiteX18" fmla="*/ 148143 w 609263"/>
                  <a:gd name="connsiteY18" fmla="*/ 774698 h 1014073"/>
                  <a:gd name="connsiteX19" fmla="*/ 121282 w 609263"/>
                  <a:gd name="connsiteY19" fmla="*/ 660448 h 1014073"/>
                  <a:gd name="connsiteX20" fmla="*/ 68037 w 609263"/>
                  <a:gd name="connsiteY20" fmla="*/ 528768 h 1014073"/>
                  <a:gd name="connsiteX21" fmla="*/ 130355 w 609263"/>
                  <a:gd name="connsiteY21" fmla="*/ 411772 h 1014073"/>
                  <a:gd name="connsiteX22" fmla="*/ 156261 w 609263"/>
                  <a:gd name="connsiteY22" fmla="*/ 324025 h 1014073"/>
                  <a:gd name="connsiteX23" fmla="*/ 37594 w 609263"/>
                  <a:gd name="connsiteY23" fmla="*/ 225414 h 1014073"/>
                  <a:gd name="connsiteX24" fmla="*/ 19925 w 609263"/>
                  <a:gd name="connsiteY24" fmla="*/ 41564 h 101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09263" h="1014073">
                    <a:moveTo>
                      <a:pt x="19925" y="41683"/>
                    </a:moveTo>
                    <a:cubicBezTo>
                      <a:pt x="87496" y="-7503"/>
                      <a:pt x="113880" y="2883"/>
                      <a:pt x="168557" y="376"/>
                    </a:cubicBezTo>
                    <a:cubicBezTo>
                      <a:pt x="260722" y="-3802"/>
                      <a:pt x="319458" y="28193"/>
                      <a:pt x="319458" y="28193"/>
                    </a:cubicBezTo>
                    <a:cubicBezTo>
                      <a:pt x="395625" y="65202"/>
                      <a:pt x="459256" y="68067"/>
                      <a:pt x="459256" y="68067"/>
                    </a:cubicBezTo>
                    <a:lnTo>
                      <a:pt x="506055" y="89078"/>
                    </a:lnTo>
                    <a:cubicBezTo>
                      <a:pt x="563598" y="86452"/>
                      <a:pt x="514292" y="163693"/>
                      <a:pt x="532558" y="191748"/>
                    </a:cubicBezTo>
                    <a:cubicBezTo>
                      <a:pt x="550824" y="219803"/>
                      <a:pt x="522530" y="238427"/>
                      <a:pt x="529693" y="278421"/>
                    </a:cubicBezTo>
                    <a:cubicBezTo>
                      <a:pt x="536736" y="318533"/>
                      <a:pt x="632005" y="406519"/>
                      <a:pt x="604188" y="436723"/>
                    </a:cubicBezTo>
                    <a:cubicBezTo>
                      <a:pt x="576372" y="466808"/>
                      <a:pt x="565985" y="501907"/>
                      <a:pt x="503190" y="522082"/>
                    </a:cubicBezTo>
                    <a:cubicBezTo>
                      <a:pt x="440394" y="542258"/>
                      <a:pt x="446005" y="536170"/>
                      <a:pt x="394670" y="555748"/>
                    </a:cubicBezTo>
                    <a:cubicBezTo>
                      <a:pt x="343454" y="575327"/>
                      <a:pt x="336650" y="546795"/>
                      <a:pt x="290209" y="537364"/>
                    </a:cubicBezTo>
                    <a:cubicBezTo>
                      <a:pt x="243769" y="527932"/>
                      <a:pt x="168319" y="513964"/>
                      <a:pt x="199955" y="599085"/>
                    </a:cubicBezTo>
                    <a:cubicBezTo>
                      <a:pt x="231592" y="684205"/>
                      <a:pt x="220848" y="682414"/>
                      <a:pt x="244724" y="717155"/>
                    </a:cubicBezTo>
                    <a:cubicBezTo>
                      <a:pt x="268482" y="751896"/>
                      <a:pt x="255111" y="694711"/>
                      <a:pt x="268482" y="751896"/>
                    </a:cubicBezTo>
                    <a:cubicBezTo>
                      <a:pt x="281972" y="809081"/>
                      <a:pt x="400162" y="895992"/>
                      <a:pt x="355631" y="944222"/>
                    </a:cubicBezTo>
                    <a:cubicBezTo>
                      <a:pt x="311101" y="992334"/>
                      <a:pt x="254275" y="1018002"/>
                      <a:pt x="225265" y="1013584"/>
                    </a:cubicBezTo>
                    <a:cubicBezTo>
                      <a:pt x="196255" y="1009167"/>
                      <a:pt x="89526" y="921540"/>
                      <a:pt x="65291" y="887993"/>
                    </a:cubicBezTo>
                    <a:cubicBezTo>
                      <a:pt x="41056" y="854446"/>
                      <a:pt x="-47765" y="783413"/>
                      <a:pt x="33654" y="802872"/>
                    </a:cubicBezTo>
                    <a:cubicBezTo>
                      <a:pt x="115074" y="822332"/>
                      <a:pt x="155187" y="814692"/>
                      <a:pt x="148143" y="774698"/>
                    </a:cubicBezTo>
                    <a:cubicBezTo>
                      <a:pt x="141099" y="734585"/>
                      <a:pt x="158052" y="728019"/>
                      <a:pt x="121282" y="660448"/>
                    </a:cubicBezTo>
                    <a:cubicBezTo>
                      <a:pt x="84392" y="592877"/>
                      <a:pt x="32460" y="581058"/>
                      <a:pt x="68037" y="528768"/>
                    </a:cubicBezTo>
                    <a:cubicBezTo>
                      <a:pt x="103613" y="476478"/>
                      <a:pt x="143726" y="468957"/>
                      <a:pt x="130355" y="411772"/>
                    </a:cubicBezTo>
                    <a:cubicBezTo>
                      <a:pt x="116984" y="354707"/>
                      <a:pt x="215833" y="379061"/>
                      <a:pt x="156261" y="324025"/>
                    </a:cubicBezTo>
                    <a:cubicBezTo>
                      <a:pt x="96808" y="268989"/>
                      <a:pt x="39982" y="251082"/>
                      <a:pt x="37594" y="225414"/>
                    </a:cubicBezTo>
                    <a:cubicBezTo>
                      <a:pt x="28521" y="127759"/>
                      <a:pt x="19925" y="41564"/>
                      <a:pt x="19925" y="41564"/>
                    </a:cubicBez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94" name="Vrije vorm: vorm 593">
                <a:extLst>
                  <a:ext uri="{FF2B5EF4-FFF2-40B4-BE49-F238E27FC236}">
                    <a16:creationId xmlns:a16="http://schemas.microsoft.com/office/drawing/2014/main" id="{91151CF7-A61C-4A2D-75F7-95DBFBCC46E1}"/>
                  </a:ext>
                </a:extLst>
              </p:cNvPr>
              <p:cNvSpPr/>
              <p:nvPr/>
            </p:nvSpPr>
            <p:spPr>
              <a:xfrm>
                <a:off x="7121570" y="1054319"/>
                <a:ext cx="338001" cy="519393"/>
              </a:xfrm>
              <a:custGeom>
                <a:avLst/>
                <a:gdLst>
                  <a:gd name="connsiteX0" fmla="*/ 177696 w 338001"/>
                  <a:gd name="connsiteY0" fmla="*/ 54872 h 519393"/>
                  <a:gd name="connsiteX1" fmla="*/ 230225 w 338001"/>
                  <a:gd name="connsiteY1" fmla="*/ 194192 h 519393"/>
                  <a:gd name="connsiteX2" fmla="*/ 230225 w 338001"/>
                  <a:gd name="connsiteY2" fmla="*/ 273821 h 519393"/>
                  <a:gd name="connsiteX3" fmla="*/ 263055 w 338001"/>
                  <a:gd name="connsiteY3" fmla="*/ 333513 h 519393"/>
                  <a:gd name="connsiteX4" fmla="*/ 322150 w 338001"/>
                  <a:gd name="connsiteY4" fmla="*/ 373268 h 519393"/>
                  <a:gd name="connsiteX5" fmla="*/ 335282 w 338001"/>
                  <a:gd name="connsiteY5" fmla="*/ 479519 h 519393"/>
                  <a:gd name="connsiteX6" fmla="*/ 276187 w 338001"/>
                  <a:gd name="connsiteY6" fmla="*/ 519393 h 519393"/>
                  <a:gd name="connsiteX7" fmla="*/ 263055 w 338001"/>
                  <a:gd name="connsiteY7" fmla="*/ 426513 h 519393"/>
                  <a:gd name="connsiteX8" fmla="*/ 210527 w 338001"/>
                  <a:gd name="connsiteY8" fmla="*/ 373387 h 519393"/>
                  <a:gd name="connsiteX9" fmla="*/ 164564 w 338001"/>
                  <a:gd name="connsiteY9" fmla="*/ 373387 h 519393"/>
                  <a:gd name="connsiteX10" fmla="*/ 79324 w 338001"/>
                  <a:gd name="connsiteY10" fmla="*/ 307010 h 519393"/>
                  <a:gd name="connsiteX11" fmla="*/ 13663 w 338001"/>
                  <a:gd name="connsiteY11" fmla="*/ 320261 h 519393"/>
                  <a:gd name="connsiteX12" fmla="*/ 98903 w 338001"/>
                  <a:gd name="connsiteY12" fmla="*/ 174255 h 519393"/>
                  <a:gd name="connsiteX13" fmla="*/ 131733 w 338001"/>
                  <a:gd name="connsiteY13" fmla="*/ 101193 h 519393"/>
                  <a:gd name="connsiteX14" fmla="*/ 105469 w 338001"/>
                  <a:gd name="connsiteY14" fmla="*/ 48067 h 519393"/>
                  <a:gd name="connsiteX15" fmla="*/ 13663 w 338001"/>
                  <a:gd name="connsiteY15" fmla="*/ 8312 h 519393"/>
                  <a:gd name="connsiteX16" fmla="*/ 85771 w 338001"/>
                  <a:gd name="connsiteY16" fmla="*/ 1627 h 519393"/>
                  <a:gd name="connsiteX17" fmla="*/ 151432 w 338001"/>
                  <a:gd name="connsiteY17" fmla="*/ 54752 h 519393"/>
                  <a:gd name="connsiteX18" fmla="*/ 177696 w 338001"/>
                  <a:gd name="connsiteY18" fmla="*/ 54752 h 51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8001" h="519393">
                    <a:moveTo>
                      <a:pt x="177696" y="54872"/>
                    </a:moveTo>
                    <a:cubicBezTo>
                      <a:pt x="217092" y="114564"/>
                      <a:pt x="223659" y="147752"/>
                      <a:pt x="230225" y="194192"/>
                    </a:cubicBezTo>
                    <a:cubicBezTo>
                      <a:pt x="236791" y="240633"/>
                      <a:pt x="230225" y="273821"/>
                      <a:pt x="230225" y="273821"/>
                    </a:cubicBezTo>
                    <a:cubicBezTo>
                      <a:pt x="230225" y="273821"/>
                      <a:pt x="263055" y="313695"/>
                      <a:pt x="263055" y="333513"/>
                    </a:cubicBezTo>
                    <a:cubicBezTo>
                      <a:pt x="263055" y="353331"/>
                      <a:pt x="335163" y="340079"/>
                      <a:pt x="322150" y="373268"/>
                    </a:cubicBezTo>
                    <a:cubicBezTo>
                      <a:pt x="309018" y="406456"/>
                      <a:pt x="348414" y="459582"/>
                      <a:pt x="335282" y="479519"/>
                    </a:cubicBezTo>
                    <a:cubicBezTo>
                      <a:pt x="322150" y="499456"/>
                      <a:pt x="276187" y="519393"/>
                      <a:pt x="276187" y="519393"/>
                    </a:cubicBezTo>
                    <a:cubicBezTo>
                      <a:pt x="263055" y="453016"/>
                      <a:pt x="282753" y="453016"/>
                      <a:pt x="263055" y="426513"/>
                    </a:cubicBezTo>
                    <a:cubicBezTo>
                      <a:pt x="243357" y="400010"/>
                      <a:pt x="256489" y="373387"/>
                      <a:pt x="210527" y="373387"/>
                    </a:cubicBezTo>
                    <a:lnTo>
                      <a:pt x="164564" y="373387"/>
                    </a:lnTo>
                    <a:cubicBezTo>
                      <a:pt x="164564" y="373387"/>
                      <a:pt x="144866" y="293758"/>
                      <a:pt x="79324" y="307010"/>
                    </a:cubicBezTo>
                    <a:lnTo>
                      <a:pt x="13663" y="320261"/>
                    </a:lnTo>
                    <a:cubicBezTo>
                      <a:pt x="13663" y="320261"/>
                      <a:pt x="79324" y="200758"/>
                      <a:pt x="98903" y="174255"/>
                    </a:cubicBezTo>
                    <a:cubicBezTo>
                      <a:pt x="118601" y="147752"/>
                      <a:pt x="144866" y="127815"/>
                      <a:pt x="131733" y="101193"/>
                    </a:cubicBezTo>
                    <a:cubicBezTo>
                      <a:pt x="118601" y="74689"/>
                      <a:pt x="144866" y="61438"/>
                      <a:pt x="105469" y="48067"/>
                    </a:cubicBezTo>
                    <a:cubicBezTo>
                      <a:pt x="66072" y="34815"/>
                      <a:pt x="41479" y="17624"/>
                      <a:pt x="13663" y="8312"/>
                    </a:cubicBezTo>
                    <a:cubicBezTo>
                      <a:pt x="-25734" y="-4939"/>
                      <a:pt x="26795" y="1627"/>
                      <a:pt x="85771" y="1627"/>
                    </a:cubicBezTo>
                    <a:cubicBezTo>
                      <a:pt x="144746" y="1627"/>
                      <a:pt x="151432" y="54752"/>
                      <a:pt x="151432" y="54752"/>
                    </a:cubicBezTo>
                    <a:lnTo>
                      <a:pt x="177696" y="54752"/>
                    </a:lnTo>
                    <a:close/>
                  </a:path>
                </a:pathLst>
              </a:custGeom>
              <a:grpFill/>
              <a:ln w="119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595" name="!!kerstman">
            <a:extLst>
              <a:ext uri="{FF2B5EF4-FFF2-40B4-BE49-F238E27FC236}">
                <a16:creationId xmlns:a16="http://schemas.microsoft.com/office/drawing/2014/main" id="{EA62B73F-F3F5-D650-8BE2-6AED0664EBBB}"/>
              </a:ext>
            </a:extLst>
          </p:cNvPr>
          <p:cNvGrpSpPr/>
          <p:nvPr userDrawn="1"/>
        </p:nvGrpSpPr>
        <p:grpSpPr>
          <a:xfrm>
            <a:off x="3870013" y="1604401"/>
            <a:ext cx="4470514" cy="2285706"/>
            <a:chOff x="4830656" y="1037083"/>
            <a:chExt cx="3353719" cy="1714705"/>
          </a:xfrm>
        </p:grpSpPr>
        <p:sp>
          <p:nvSpPr>
            <p:cNvPr id="596" name="Vrije vorm: vorm 595">
              <a:extLst>
                <a:ext uri="{FF2B5EF4-FFF2-40B4-BE49-F238E27FC236}">
                  <a16:creationId xmlns:a16="http://schemas.microsoft.com/office/drawing/2014/main" id="{C28B79CD-6119-4A14-E74F-EBF83DEE4367}"/>
                </a:ext>
              </a:extLst>
            </p:cNvPr>
            <p:cNvSpPr/>
            <p:nvPr/>
          </p:nvSpPr>
          <p:spPr>
            <a:xfrm>
              <a:off x="4877768" y="1411470"/>
              <a:ext cx="2269761" cy="1340319"/>
            </a:xfrm>
            <a:custGeom>
              <a:avLst/>
              <a:gdLst>
                <a:gd name="connsiteX0" fmla="*/ 128737 w 2269761"/>
                <a:gd name="connsiteY0" fmla="*/ 1340200 h 1340319"/>
                <a:gd name="connsiteX1" fmla="*/ 16875 w 2269761"/>
                <a:gd name="connsiteY1" fmla="*/ 1283612 h 1340319"/>
                <a:gd name="connsiteX2" fmla="*/ 22963 w 2269761"/>
                <a:gd name="connsiteY2" fmla="*/ 1164825 h 1340319"/>
                <a:gd name="connsiteX3" fmla="*/ 171476 w 2269761"/>
                <a:gd name="connsiteY3" fmla="*/ 1171511 h 1340319"/>
                <a:gd name="connsiteX4" fmla="*/ 167656 w 2269761"/>
                <a:gd name="connsiteY4" fmla="*/ 1177958 h 1340319"/>
                <a:gd name="connsiteX5" fmla="*/ 28216 w 2269761"/>
                <a:gd name="connsiteY5" fmla="*/ 1170078 h 1340319"/>
                <a:gd name="connsiteX6" fmla="*/ 23202 w 2269761"/>
                <a:gd name="connsiteY6" fmla="*/ 1279672 h 1340319"/>
                <a:gd name="connsiteX7" fmla="*/ 197263 w 2269761"/>
                <a:gd name="connsiteY7" fmla="*/ 1321218 h 1340319"/>
                <a:gd name="connsiteX8" fmla="*/ 277250 w 2269761"/>
                <a:gd name="connsiteY8" fmla="*/ 1231083 h 1340319"/>
                <a:gd name="connsiteX9" fmla="*/ 255045 w 2269761"/>
                <a:gd name="connsiteY9" fmla="*/ 1134263 h 1340319"/>
                <a:gd name="connsiteX10" fmla="*/ 260537 w 2269761"/>
                <a:gd name="connsiteY10" fmla="*/ 1129130 h 1340319"/>
                <a:gd name="connsiteX11" fmla="*/ 284533 w 2269761"/>
                <a:gd name="connsiteY11" fmla="*/ 1232993 h 1340319"/>
                <a:gd name="connsiteX12" fmla="*/ 235347 w 2269761"/>
                <a:gd name="connsiteY12" fmla="*/ 1309041 h 1340319"/>
                <a:gd name="connsiteX13" fmla="*/ 460385 w 2269761"/>
                <a:gd name="connsiteY13" fmla="*/ 1233829 h 1340319"/>
                <a:gd name="connsiteX14" fmla="*/ 481516 w 2269761"/>
                <a:gd name="connsiteY14" fmla="*/ 1187150 h 1340319"/>
                <a:gd name="connsiteX15" fmla="*/ 433404 w 2269761"/>
                <a:gd name="connsiteY15" fmla="*/ 1147873 h 1340319"/>
                <a:gd name="connsiteX16" fmla="*/ 432568 w 2269761"/>
                <a:gd name="connsiteY16" fmla="*/ 1140471 h 1340319"/>
                <a:gd name="connsiteX17" fmla="*/ 488798 w 2269761"/>
                <a:gd name="connsiteY17" fmla="*/ 1185598 h 1340319"/>
                <a:gd name="connsiteX18" fmla="*/ 481038 w 2269761"/>
                <a:gd name="connsiteY18" fmla="*/ 1226785 h 1340319"/>
                <a:gd name="connsiteX19" fmla="*/ 666441 w 2269761"/>
                <a:gd name="connsiteY19" fmla="*/ 1160647 h 1340319"/>
                <a:gd name="connsiteX20" fmla="*/ 666441 w 2269761"/>
                <a:gd name="connsiteY20" fmla="*/ 1160647 h 1340319"/>
                <a:gd name="connsiteX21" fmla="*/ 694138 w 2269761"/>
                <a:gd name="connsiteY21" fmla="*/ 1101433 h 1340319"/>
                <a:gd name="connsiteX22" fmla="*/ 651518 w 2269761"/>
                <a:gd name="connsiteY22" fmla="*/ 1067886 h 1340319"/>
                <a:gd name="connsiteX23" fmla="*/ 651040 w 2269761"/>
                <a:gd name="connsiteY23" fmla="*/ 1060365 h 1340319"/>
                <a:gd name="connsiteX24" fmla="*/ 701539 w 2269761"/>
                <a:gd name="connsiteY24" fmla="*/ 1099881 h 1340319"/>
                <a:gd name="connsiteX25" fmla="*/ 692466 w 2269761"/>
                <a:gd name="connsiteY25" fmla="*/ 1149544 h 1340319"/>
                <a:gd name="connsiteX26" fmla="*/ 842889 w 2269761"/>
                <a:gd name="connsiteY26" fmla="*/ 940504 h 1340319"/>
                <a:gd name="connsiteX27" fmla="*/ 802180 w 2269761"/>
                <a:gd name="connsiteY27" fmla="*/ 765607 h 1340319"/>
                <a:gd name="connsiteX28" fmla="*/ 802060 w 2269761"/>
                <a:gd name="connsiteY28" fmla="*/ 765607 h 1340319"/>
                <a:gd name="connsiteX29" fmla="*/ 802060 w 2269761"/>
                <a:gd name="connsiteY29" fmla="*/ 765249 h 1340319"/>
                <a:gd name="connsiteX30" fmla="*/ 750487 w 2269761"/>
                <a:gd name="connsiteY30" fmla="*/ 712959 h 1340319"/>
                <a:gd name="connsiteX31" fmla="*/ 755023 w 2269761"/>
                <a:gd name="connsiteY31" fmla="*/ 706989 h 1340319"/>
                <a:gd name="connsiteX32" fmla="*/ 805164 w 2269761"/>
                <a:gd name="connsiteY32" fmla="*/ 756772 h 1340319"/>
                <a:gd name="connsiteX33" fmla="*/ 1256554 w 2269761"/>
                <a:gd name="connsiteY33" fmla="*/ 563849 h 1340319"/>
                <a:gd name="connsiteX34" fmla="*/ 1257747 w 2269761"/>
                <a:gd name="connsiteY34" fmla="*/ 563252 h 1340319"/>
                <a:gd name="connsiteX35" fmla="*/ 1259061 w 2269761"/>
                <a:gd name="connsiteY35" fmla="*/ 563490 h 1340319"/>
                <a:gd name="connsiteX36" fmla="*/ 1777305 w 2269761"/>
                <a:gd name="connsiteY36" fmla="*/ 558596 h 1340319"/>
                <a:gd name="connsiteX37" fmla="*/ 1778260 w 2269761"/>
                <a:gd name="connsiteY37" fmla="*/ 558357 h 1340319"/>
                <a:gd name="connsiteX38" fmla="*/ 1779215 w 2269761"/>
                <a:gd name="connsiteY38" fmla="*/ 558596 h 1340319"/>
                <a:gd name="connsiteX39" fmla="*/ 2256391 w 2269761"/>
                <a:gd name="connsiteY39" fmla="*/ 482071 h 1340319"/>
                <a:gd name="connsiteX40" fmla="*/ 2260092 w 2269761"/>
                <a:gd name="connsiteY40" fmla="*/ 488637 h 1340319"/>
                <a:gd name="connsiteX41" fmla="*/ 1778021 w 2269761"/>
                <a:gd name="connsiteY41" fmla="*/ 566117 h 1340319"/>
                <a:gd name="connsiteX42" fmla="*/ 1258941 w 2269761"/>
                <a:gd name="connsiteY42" fmla="*/ 571131 h 1340319"/>
                <a:gd name="connsiteX43" fmla="*/ 810059 w 2269761"/>
                <a:gd name="connsiteY43" fmla="*/ 763219 h 1340319"/>
                <a:gd name="connsiteX44" fmla="*/ 850530 w 2269761"/>
                <a:gd name="connsiteY44" fmla="*/ 941459 h 1340319"/>
                <a:gd name="connsiteX45" fmla="*/ 669425 w 2269761"/>
                <a:gd name="connsiteY45" fmla="*/ 1167571 h 1340319"/>
                <a:gd name="connsiteX46" fmla="*/ 669425 w 2269761"/>
                <a:gd name="connsiteY46" fmla="*/ 1167571 h 1340319"/>
                <a:gd name="connsiteX47" fmla="*/ 463608 w 2269761"/>
                <a:gd name="connsiteY47" fmla="*/ 1240873 h 1340319"/>
                <a:gd name="connsiteX48" fmla="*/ 457878 w 2269761"/>
                <a:gd name="connsiteY48" fmla="*/ 1243141 h 1340319"/>
                <a:gd name="connsiteX49" fmla="*/ 457878 w 2269761"/>
                <a:gd name="connsiteY49" fmla="*/ 1242902 h 1340319"/>
                <a:gd name="connsiteX50" fmla="*/ 199770 w 2269761"/>
                <a:gd name="connsiteY50" fmla="*/ 1328620 h 1340319"/>
                <a:gd name="connsiteX51" fmla="*/ 128857 w 2269761"/>
                <a:gd name="connsiteY51" fmla="*/ 1340319 h 1340319"/>
                <a:gd name="connsiteX52" fmla="*/ 128857 w 2269761"/>
                <a:gd name="connsiteY52" fmla="*/ 1340319 h 1340319"/>
                <a:gd name="connsiteX53" fmla="*/ 701898 w 2269761"/>
                <a:gd name="connsiteY53" fmla="*/ 506544 h 1340319"/>
                <a:gd name="connsiteX54" fmla="*/ 582633 w 2269761"/>
                <a:gd name="connsiteY54" fmla="*/ 503202 h 1340319"/>
                <a:gd name="connsiteX55" fmla="*/ 582992 w 2269761"/>
                <a:gd name="connsiteY55" fmla="*/ 495681 h 1340319"/>
                <a:gd name="connsiteX56" fmla="*/ 1284847 w 2269761"/>
                <a:gd name="connsiteY56" fmla="*/ 406740 h 1340319"/>
                <a:gd name="connsiteX57" fmla="*/ 1285922 w 2269761"/>
                <a:gd name="connsiteY57" fmla="*/ 406382 h 1340319"/>
                <a:gd name="connsiteX58" fmla="*/ 1286996 w 2269761"/>
                <a:gd name="connsiteY58" fmla="*/ 406740 h 1340319"/>
                <a:gd name="connsiteX59" fmla="*/ 1838906 w 2269761"/>
                <a:gd name="connsiteY59" fmla="*/ 413664 h 1340319"/>
                <a:gd name="connsiteX60" fmla="*/ 1839862 w 2269761"/>
                <a:gd name="connsiteY60" fmla="*/ 413425 h 1340319"/>
                <a:gd name="connsiteX61" fmla="*/ 1840816 w 2269761"/>
                <a:gd name="connsiteY61" fmla="*/ 413664 h 1340319"/>
                <a:gd name="connsiteX62" fmla="*/ 2265344 w 2269761"/>
                <a:gd name="connsiteY62" fmla="*/ 318993 h 1340319"/>
                <a:gd name="connsiteX63" fmla="*/ 2269762 w 2269761"/>
                <a:gd name="connsiteY63" fmla="*/ 325082 h 1340319"/>
                <a:gd name="connsiteX64" fmla="*/ 1839862 w 2269761"/>
                <a:gd name="connsiteY64" fmla="*/ 421185 h 1340319"/>
                <a:gd name="connsiteX65" fmla="*/ 1286161 w 2269761"/>
                <a:gd name="connsiteY65" fmla="*/ 414261 h 1340319"/>
                <a:gd name="connsiteX66" fmla="*/ 701898 w 2269761"/>
                <a:gd name="connsiteY66" fmla="*/ 506664 h 1340319"/>
                <a:gd name="connsiteX67" fmla="*/ 701898 w 2269761"/>
                <a:gd name="connsiteY67" fmla="*/ 506664 h 1340319"/>
                <a:gd name="connsiteX68" fmla="*/ 1163673 w 2269761"/>
                <a:gd name="connsiteY68" fmla="*/ 359464 h 1340319"/>
                <a:gd name="connsiteX69" fmla="*/ 1111025 w 2269761"/>
                <a:gd name="connsiteY69" fmla="*/ 314576 h 1340319"/>
                <a:gd name="connsiteX70" fmla="*/ 1110070 w 2269761"/>
                <a:gd name="connsiteY70" fmla="*/ 313859 h 1340319"/>
                <a:gd name="connsiteX71" fmla="*/ 1109712 w 2269761"/>
                <a:gd name="connsiteY71" fmla="*/ 312666 h 1340319"/>
                <a:gd name="connsiteX72" fmla="*/ 1126067 w 2269761"/>
                <a:gd name="connsiteY72" fmla="*/ 111027 h 1340319"/>
                <a:gd name="connsiteX73" fmla="*/ 1132872 w 2269761"/>
                <a:gd name="connsiteY73" fmla="*/ 114369 h 1340319"/>
                <a:gd name="connsiteX74" fmla="*/ 1106488 w 2269761"/>
                <a:gd name="connsiteY74" fmla="*/ 221934 h 1340319"/>
                <a:gd name="connsiteX75" fmla="*/ 1138364 w 2269761"/>
                <a:gd name="connsiteY75" fmla="*/ 185641 h 1340319"/>
                <a:gd name="connsiteX76" fmla="*/ 1151735 w 2269761"/>
                <a:gd name="connsiteY76" fmla="*/ 174061 h 1340319"/>
                <a:gd name="connsiteX77" fmla="*/ 1180387 w 2269761"/>
                <a:gd name="connsiteY77" fmla="*/ 95865 h 1340319"/>
                <a:gd name="connsiteX78" fmla="*/ 1187072 w 2269761"/>
                <a:gd name="connsiteY78" fmla="*/ 99327 h 1340319"/>
                <a:gd name="connsiteX79" fmla="*/ 1162360 w 2269761"/>
                <a:gd name="connsiteY79" fmla="*/ 162601 h 1340319"/>
                <a:gd name="connsiteX80" fmla="*/ 1163912 w 2269761"/>
                <a:gd name="connsiteY80" fmla="*/ 160452 h 1340319"/>
                <a:gd name="connsiteX81" fmla="*/ 1169881 w 2269761"/>
                <a:gd name="connsiteY81" fmla="*/ 164869 h 1340319"/>
                <a:gd name="connsiteX82" fmla="*/ 1158420 w 2269761"/>
                <a:gd name="connsiteY82" fmla="*/ 177762 h 1340319"/>
                <a:gd name="connsiteX83" fmla="*/ 1153645 w 2269761"/>
                <a:gd name="connsiteY83" fmla="*/ 204385 h 1340319"/>
                <a:gd name="connsiteX84" fmla="*/ 1169284 w 2269761"/>
                <a:gd name="connsiteY84" fmla="*/ 193282 h 1340319"/>
                <a:gd name="connsiteX85" fmla="*/ 1205816 w 2269761"/>
                <a:gd name="connsiteY85" fmla="*/ 143022 h 1340319"/>
                <a:gd name="connsiteX86" fmla="*/ 1212859 w 2269761"/>
                <a:gd name="connsiteY86" fmla="*/ 145529 h 1340319"/>
                <a:gd name="connsiteX87" fmla="*/ 1172269 w 2269761"/>
                <a:gd name="connsiteY87" fmla="*/ 200087 h 1340319"/>
                <a:gd name="connsiteX88" fmla="*/ 1151257 w 2269761"/>
                <a:gd name="connsiteY88" fmla="*/ 226590 h 1340319"/>
                <a:gd name="connsiteX89" fmla="*/ 1151854 w 2269761"/>
                <a:gd name="connsiteY89" fmla="*/ 281865 h 1340319"/>
                <a:gd name="connsiteX90" fmla="*/ 1172627 w 2269761"/>
                <a:gd name="connsiteY90" fmla="*/ 232320 h 1340319"/>
                <a:gd name="connsiteX91" fmla="*/ 1180029 w 2269761"/>
                <a:gd name="connsiteY91" fmla="*/ 233276 h 1340319"/>
                <a:gd name="connsiteX92" fmla="*/ 1152809 w 2269761"/>
                <a:gd name="connsiteY92" fmla="*/ 292012 h 1340319"/>
                <a:gd name="connsiteX93" fmla="*/ 1153526 w 2269761"/>
                <a:gd name="connsiteY93" fmla="*/ 297026 h 1340319"/>
                <a:gd name="connsiteX94" fmla="*/ 1206770 w 2269761"/>
                <a:gd name="connsiteY94" fmla="*/ 207608 h 1340319"/>
                <a:gd name="connsiteX95" fmla="*/ 1214292 w 2269761"/>
                <a:gd name="connsiteY95" fmla="*/ 208205 h 1340319"/>
                <a:gd name="connsiteX96" fmla="*/ 1157465 w 2269761"/>
                <a:gd name="connsiteY96" fmla="*/ 303354 h 1340319"/>
                <a:gd name="connsiteX97" fmla="*/ 1180745 w 2269761"/>
                <a:gd name="connsiteY97" fmla="*/ 328424 h 1340319"/>
                <a:gd name="connsiteX98" fmla="*/ 1186953 w 2269761"/>
                <a:gd name="connsiteY98" fmla="*/ 306935 h 1340319"/>
                <a:gd name="connsiteX99" fmla="*/ 1194235 w 2269761"/>
                <a:gd name="connsiteY99" fmla="*/ 309084 h 1340319"/>
                <a:gd name="connsiteX100" fmla="*/ 1186356 w 2269761"/>
                <a:gd name="connsiteY100" fmla="*/ 336304 h 1340319"/>
                <a:gd name="connsiteX101" fmla="*/ 1192922 w 2269761"/>
                <a:gd name="connsiteY101" fmla="*/ 347287 h 1340319"/>
                <a:gd name="connsiteX102" fmla="*/ 1186356 w 2269761"/>
                <a:gd name="connsiteY102" fmla="*/ 350868 h 1340319"/>
                <a:gd name="connsiteX103" fmla="*/ 1148392 w 2269761"/>
                <a:gd name="connsiteY103" fmla="*/ 305383 h 1340319"/>
                <a:gd name="connsiteX104" fmla="*/ 1147318 w 2269761"/>
                <a:gd name="connsiteY104" fmla="*/ 304428 h 1340319"/>
                <a:gd name="connsiteX105" fmla="*/ 1147079 w 2269761"/>
                <a:gd name="connsiteY105" fmla="*/ 302996 h 1340319"/>
                <a:gd name="connsiteX106" fmla="*/ 1146362 w 2269761"/>
                <a:gd name="connsiteY106" fmla="*/ 298220 h 1340319"/>
                <a:gd name="connsiteX107" fmla="*/ 1121411 w 2269761"/>
                <a:gd name="connsiteY107" fmla="*/ 312904 h 1340319"/>
                <a:gd name="connsiteX108" fmla="*/ 1148153 w 2269761"/>
                <a:gd name="connsiteY108" fmla="*/ 334990 h 1340319"/>
                <a:gd name="connsiteX109" fmla="*/ 1154600 w 2269761"/>
                <a:gd name="connsiteY109" fmla="*/ 319351 h 1340319"/>
                <a:gd name="connsiteX110" fmla="*/ 1161524 w 2269761"/>
                <a:gd name="connsiteY110" fmla="*/ 322216 h 1340319"/>
                <a:gd name="connsiteX111" fmla="*/ 1154122 w 2269761"/>
                <a:gd name="connsiteY111" fmla="*/ 340243 h 1340319"/>
                <a:gd name="connsiteX112" fmla="*/ 1168807 w 2269761"/>
                <a:gd name="connsiteY112" fmla="*/ 353734 h 1340319"/>
                <a:gd name="connsiteX113" fmla="*/ 1163673 w 2269761"/>
                <a:gd name="connsiteY113" fmla="*/ 359225 h 1340319"/>
                <a:gd name="connsiteX114" fmla="*/ 1163673 w 2269761"/>
                <a:gd name="connsiteY114" fmla="*/ 359225 h 1340319"/>
                <a:gd name="connsiteX115" fmla="*/ 1106608 w 2269761"/>
                <a:gd name="connsiteY115" fmla="*/ 249034 h 1340319"/>
                <a:gd name="connsiteX116" fmla="*/ 1115920 w 2269761"/>
                <a:gd name="connsiteY116" fmla="*/ 306935 h 1340319"/>
                <a:gd name="connsiteX117" fmla="*/ 1145288 w 2269761"/>
                <a:gd name="connsiteY117" fmla="*/ 289266 h 1340319"/>
                <a:gd name="connsiteX118" fmla="*/ 1149228 w 2269761"/>
                <a:gd name="connsiteY118" fmla="*/ 186119 h 1340319"/>
                <a:gd name="connsiteX119" fmla="*/ 1143259 w 2269761"/>
                <a:gd name="connsiteY119" fmla="*/ 191133 h 1340319"/>
                <a:gd name="connsiteX120" fmla="*/ 1106847 w 2269761"/>
                <a:gd name="connsiteY120" fmla="*/ 249034 h 1340319"/>
                <a:gd name="connsiteX121" fmla="*/ 1106608 w 2269761"/>
                <a:gd name="connsiteY121" fmla="*/ 249034 h 1340319"/>
                <a:gd name="connsiteX122" fmla="*/ 1712837 w 2269761"/>
                <a:gd name="connsiteY122" fmla="*/ 347287 h 1340319"/>
                <a:gd name="connsiteX123" fmla="*/ 1668904 w 2269761"/>
                <a:gd name="connsiteY123" fmla="*/ 292848 h 1340319"/>
                <a:gd name="connsiteX124" fmla="*/ 1667591 w 2269761"/>
                <a:gd name="connsiteY124" fmla="*/ 292012 h 1340319"/>
                <a:gd name="connsiteX125" fmla="*/ 1667352 w 2269761"/>
                <a:gd name="connsiteY125" fmla="*/ 290460 h 1340319"/>
                <a:gd name="connsiteX126" fmla="*/ 1664965 w 2269761"/>
                <a:gd name="connsiteY126" fmla="*/ 217875 h 1340319"/>
                <a:gd name="connsiteX127" fmla="*/ 1664965 w 2269761"/>
                <a:gd name="connsiteY127" fmla="*/ 217875 h 1340319"/>
                <a:gd name="connsiteX128" fmla="*/ 1664965 w 2269761"/>
                <a:gd name="connsiteY128" fmla="*/ 217517 h 1340319"/>
                <a:gd name="connsiteX129" fmla="*/ 1710092 w 2269761"/>
                <a:gd name="connsiteY129" fmla="*/ 91209 h 1340319"/>
                <a:gd name="connsiteX130" fmla="*/ 1716180 w 2269761"/>
                <a:gd name="connsiteY130" fmla="*/ 95626 h 1340319"/>
                <a:gd name="connsiteX131" fmla="*/ 1675232 w 2269761"/>
                <a:gd name="connsiteY131" fmla="*/ 196983 h 1340319"/>
                <a:gd name="connsiteX132" fmla="*/ 1707465 w 2269761"/>
                <a:gd name="connsiteY132" fmla="*/ 175613 h 1340319"/>
                <a:gd name="connsiteX133" fmla="*/ 1725253 w 2269761"/>
                <a:gd name="connsiteY133" fmla="*/ 166660 h 1340319"/>
                <a:gd name="connsiteX134" fmla="*/ 1765008 w 2269761"/>
                <a:gd name="connsiteY134" fmla="*/ 89299 h 1340319"/>
                <a:gd name="connsiteX135" fmla="*/ 1771097 w 2269761"/>
                <a:gd name="connsiteY135" fmla="*/ 93716 h 1340319"/>
                <a:gd name="connsiteX136" fmla="*/ 1738744 w 2269761"/>
                <a:gd name="connsiteY136" fmla="*/ 152095 h 1340319"/>
                <a:gd name="connsiteX137" fmla="*/ 1741251 w 2269761"/>
                <a:gd name="connsiteY137" fmla="*/ 146603 h 1340319"/>
                <a:gd name="connsiteX138" fmla="*/ 1748294 w 2269761"/>
                <a:gd name="connsiteY138" fmla="*/ 149349 h 1340319"/>
                <a:gd name="connsiteX139" fmla="*/ 1731461 w 2269761"/>
                <a:gd name="connsiteY139" fmla="*/ 171435 h 1340319"/>
                <a:gd name="connsiteX140" fmla="*/ 1724895 w 2269761"/>
                <a:gd name="connsiteY140" fmla="*/ 193401 h 1340319"/>
                <a:gd name="connsiteX141" fmla="*/ 1743996 w 2269761"/>
                <a:gd name="connsiteY141" fmla="*/ 183015 h 1340319"/>
                <a:gd name="connsiteX142" fmla="*/ 1785184 w 2269761"/>
                <a:gd name="connsiteY142" fmla="*/ 143738 h 1340319"/>
                <a:gd name="connsiteX143" fmla="*/ 1791511 w 2269761"/>
                <a:gd name="connsiteY143" fmla="*/ 147797 h 1340319"/>
                <a:gd name="connsiteX144" fmla="*/ 1744593 w 2269761"/>
                <a:gd name="connsiteY144" fmla="*/ 190536 h 1340319"/>
                <a:gd name="connsiteX145" fmla="*/ 1719881 w 2269761"/>
                <a:gd name="connsiteY145" fmla="*/ 215607 h 1340319"/>
                <a:gd name="connsiteX146" fmla="*/ 1713912 w 2269761"/>
                <a:gd name="connsiteY146" fmla="*/ 267539 h 1340319"/>
                <a:gd name="connsiteX147" fmla="*/ 1738266 w 2269761"/>
                <a:gd name="connsiteY147" fmla="*/ 226471 h 1340319"/>
                <a:gd name="connsiteX148" fmla="*/ 1745548 w 2269761"/>
                <a:gd name="connsiteY148" fmla="*/ 228500 h 1340319"/>
                <a:gd name="connsiteX149" fmla="*/ 1713792 w 2269761"/>
                <a:gd name="connsiteY149" fmla="*/ 277686 h 1340319"/>
                <a:gd name="connsiteX150" fmla="*/ 1713792 w 2269761"/>
                <a:gd name="connsiteY150" fmla="*/ 283178 h 1340319"/>
                <a:gd name="connsiteX151" fmla="*/ 1777543 w 2269761"/>
                <a:gd name="connsiteY151" fmla="*/ 211786 h 1340319"/>
                <a:gd name="connsiteX152" fmla="*/ 1784826 w 2269761"/>
                <a:gd name="connsiteY152" fmla="*/ 213816 h 1340319"/>
                <a:gd name="connsiteX153" fmla="*/ 1716658 w 2269761"/>
                <a:gd name="connsiteY153" fmla="*/ 290102 h 1340319"/>
                <a:gd name="connsiteX154" fmla="*/ 1734207 w 2269761"/>
                <a:gd name="connsiteY154" fmla="*/ 319709 h 1340319"/>
                <a:gd name="connsiteX155" fmla="*/ 1746265 w 2269761"/>
                <a:gd name="connsiteY155" fmla="*/ 300608 h 1340319"/>
                <a:gd name="connsiteX156" fmla="*/ 1752592 w 2269761"/>
                <a:gd name="connsiteY156" fmla="*/ 304548 h 1340319"/>
                <a:gd name="connsiteX157" fmla="*/ 1737669 w 2269761"/>
                <a:gd name="connsiteY157" fmla="*/ 328305 h 1340319"/>
                <a:gd name="connsiteX158" fmla="*/ 1742445 w 2269761"/>
                <a:gd name="connsiteY158" fmla="*/ 344541 h 1340319"/>
                <a:gd name="connsiteX159" fmla="*/ 1735162 w 2269761"/>
                <a:gd name="connsiteY159" fmla="*/ 346212 h 1340319"/>
                <a:gd name="connsiteX160" fmla="*/ 1707346 w 2269761"/>
                <a:gd name="connsiteY160" fmla="*/ 290341 h 1340319"/>
                <a:gd name="connsiteX161" fmla="*/ 1706510 w 2269761"/>
                <a:gd name="connsiteY161" fmla="*/ 289266 h 1340319"/>
                <a:gd name="connsiteX162" fmla="*/ 1706510 w 2269761"/>
                <a:gd name="connsiteY162" fmla="*/ 287953 h 1340319"/>
                <a:gd name="connsiteX163" fmla="*/ 1706510 w 2269761"/>
                <a:gd name="connsiteY163" fmla="*/ 282820 h 1340319"/>
                <a:gd name="connsiteX164" fmla="*/ 1681201 w 2269761"/>
                <a:gd name="connsiteY164" fmla="*/ 292609 h 1340319"/>
                <a:gd name="connsiteX165" fmla="*/ 1705794 w 2269761"/>
                <a:gd name="connsiteY165" fmla="*/ 319470 h 1340319"/>
                <a:gd name="connsiteX166" fmla="*/ 1707585 w 2269761"/>
                <a:gd name="connsiteY166" fmla="*/ 306458 h 1340319"/>
                <a:gd name="connsiteX167" fmla="*/ 1714986 w 2269761"/>
                <a:gd name="connsiteY167" fmla="*/ 307413 h 1340319"/>
                <a:gd name="connsiteX168" fmla="*/ 1712002 w 2269761"/>
                <a:gd name="connsiteY168" fmla="*/ 329021 h 1340319"/>
                <a:gd name="connsiteX169" fmla="*/ 1719881 w 2269761"/>
                <a:gd name="connsiteY169" fmla="*/ 344063 h 1340319"/>
                <a:gd name="connsiteX170" fmla="*/ 1713076 w 2269761"/>
                <a:gd name="connsiteY170" fmla="*/ 347167 h 1340319"/>
                <a:gd name="connsiteX171" fmla="*/ 1713076 w 2269761"/>
                <a:gd name="connsiteY171" fmla="*/ 347167 h 1340319"/>
                <a:gd name="connsiteX172" fmla="*/ 1672366 w 2269761"/>
                <a:gd name="connsiteY172" fmla="*/ 218950 h 1340319"/>
                <a:gd name="connsiteX173" fmla="*/ 1674276 w 2269761"/>
                <a:gd name="connsiteY173" fmla="*/ 285804 h 1340319"/>
                <a:gd name="connsiteX174" fmla="*/ 1706391 w 2269761"/>
                <a:gd name="connsiteY174" fmla="*/ 273627 h 1340319"/>
                <a:gd name="connsiteX175" fmla="*/ 1712957 w 2269761"/>
                <a:gd name="connsiteY175" fmla="*/ 212980 h 1340319"/>
                <a:gd name="connsiteX176" fmla="*/ 1712957 w 2269761"/>
                <a:gd name="connsiteY176" fmla="*/ 212980 h 1340319"/>
                <a:gd name="connsiteX177" fmla="*/ 1712957 w 2269761"/>
                <a:gd name="connsiteY177" fmla="*/ 212742 h 1340319"/>
                <a:gd name="connsiteX178" fmla="*/ 1721911 w 2269761"/>
                <a:gd name="connsiteY178" fmla="*/ 177046 h 1340319"/>
                <a:gd name="connsiteX179" fmla="*/ 1710569 w 2269761"/>
                <a:gd name="connsiteY179" fmla="*/ 182179 h 1340319"/>
                <a:gd name="connsiteX180" fmla="*/ 1672486 w 2269761"/>
                <a:gd name="connsiteY180" fmla="*/ 218830 h 1340319"/>
                <a:gd name="connsiteX181" fmla="*/ 1672486 w 2269761"/>
                <a:gd name="connsiteY181" fmla="*/ 218830 h 1340319"/>
                <a:gd name="connsiteX182" fmla="*/ 2141186 w 2269761"/>
                <a:gd name="connsiteY182" fmla="*/ 271359 h 1340319"/>
                <a:gd name="connsiteX183" fmla="*/ 2089015 w 2269761"/>
                <a:gd name="connsiteY183" fmla="*/ 230649 h 1340319"/>
                <a:gd name="connsiteX184" fmla="*/ 2087582 w 2269761"/>
                <a:gd name="connsiteY184" fmla="*/ 230052 h 1340319"/>
                <a:gd name="connsiteX185" fmla="*/ 2086985 w 2269761"/>
                <a:gd name="connsiteY185" fmla="*/ 228620 h 1340319"/>
                <a:gd name="connsiteX186" fmla="*/ 2084359 w 2269761"/>
                <a:gd name="connsiteY186" fmla="*/ 19937 h 1340319"/>
                <a:gd name="connsiteX187" fmla="*/ 2091283 w 2269761"/>
                <a:gd name="connsiteY187" fmla="*/ 22802 h 1340319"/>
                <a:gd name="connsiteX188" fmla="*/ 2073376 w 2269761"/>
                <a:gd name="connsiteY188" fmla="*/ 141111 h 1340319"/>
                <a:gd name="connsiteX189" fmla="*/ 2098566 w 2269761"/>
                <a:gd name="connsiteY189" fmla="*/ 108520 h 1340319"/>
                <a:gd name="connsiteX190" fmla="*/ 2114921 w 2269761"/>
                <a:gd name="connsiteY190" fmla="*/ 89776 h 1340319"/>
                <a:gd name="connsiteX191" fmla="*/ 2139037 w 2269761"/>
                <a:gd name="connsiteY191" fmla="*/ 0 h 1340319"/>
                <a:gd name="connsiteX192" fmla="*/ 2145961 w 2269761"/>
                <a:gd name="connsiteY192" fmla="*/ 2985 h 1340319"/>
                <a:gd name="connsiteX193" fmla="*/ 2125308 w 2269761"/>
                <a:gd name="connsiteY193" fmla="*/ 71630 h 1340319"/>
                <a:gd name="connsiteX194" fmla="*/ 2130322 w 2269761"/>
                <a:gd name="connsiteY194" fmla="*/ 72705 h 1340319"/>
                <a:gd name="connsiteX195" fmla="*/ 2122204 w 2269761"/>
                <a:gd name="connsiteY195" fmla="*/ 92403 h 1340319"/>
                <a:gd name="connsiteX196" fmla="*/ 2120413 w 2269761"/>
                <a:gd name="connsiteY196" fmla="*/ 112937 h 1340319"/>
                <a:gd name="connsiteX197" fmla="*/ 2137485 w 2269761"/>
                <a:gd name="connsiteY197" fmla="*/ 98611 h 1340319"/>
                <a:gd name="connsiteX198" fmla="*/ 2163152 w 2269761"/>
                <a:gd name="connsiteY198" fmla="*/ 47395 h 1340319"/>
                <a:gd name="connsiteX199" fmla="*/ 2170554 w 2269761"/>
                <a:gd name="connsiteY199" fmla="*/ 48828 h 1340319"/>
                <a:gd name="connsiteX200" fmla="*/ 2140350 w 2269761"/>
                <a:gd name="connsiteY200" fmla="*/ 105535 h 1340319"/>
                <a:gd name="connsiteX201" fmla="*/ 2119935 w 2269761"/>
                <a:gd name="connsiteY201" fmla="*/ 135142 h 1340319"/>
                <a:gd name="connsiteX202" fmla="*/ 2124949 w 2269761"/>
                <a:gd name="connsiteY202" fmla="*/ 191372 h 1340319"/>
                <a:gd name="connsiteX203" fmla="*/ 2139634 w 2269761"/>
                <a:gd name="connsiteY203" fmla="*/ 140395 h 1340319"/>
                <a:gd name="connsiteX204" fmla="*/ 2147155 w 2269761"/>
                <a:gd name="connsiteY204" fmla="*/ 140634 h 1340319"/>
                <a:gd name="connsiteX205" fmla="*/ 2126979 w 2269761"/>
                <a:gd name="connsiteY205" fmla="*/ 201878 h 1340319"/>
                <a:gd name="connsiteX206" fmla="*/ 2128531 w 2269761"/>
                <a:gd name="connsiteY206" fmla="*/ 209160 h 1340319"/>
                <a:gd name="connsiteX207" fmla="*/ 2173777 w 2269761"/>
                <a:gd name="connsiteY207" fmla="*/ 113295 h 1340319"/>
                <a:gd name="connsiteX208" fmla="*/ 2181298 w 2269761"/>
                <a:gd name="connsiteY208" fmla="*/ 114011 h 1340319"/>
                <a:gd name="connsiteX209" fmla="*/ 2131993 w 2269761"/>
                <a:gd name="connsiteY209" fmla="*/ 216204 h 1340319"/>
                <a:gd name="connsiteX210" fmla="*/ 2156467 w 2269761"/>
                <a:gd name="connsiteY210" fmla="*/ 242468 h 1340319"/>
                <a:gd name="connsiteX211" fmla="*/ 2162675 w 2269761"/>
                <a:gd name="connsiteY211" fmla="*/ 216801 h 1340319"/>
                <a:gd name="connsiteX212" fmla="*/ 2169957 w 2269761"/>
                <a:gd name="connsiteY212" fmla="*/ 218591 h 1340319"/>
                <a:gd name="connsiteX213" fmla="*/ 2162436 w 2269761"/>
                <a:gd name="connsiteY213" fmla="*/ 249751 h 1340319"/>
                <a:gd name="connsiteX214" fmla="*/ 2169599 w 2269761"/>
                <a:gd name="connsiteY214" fmla="*/ 258943 h 1340319"/>
                <a:gd name="connsiteX215" fmla="*/ 2163630 w 2269761"/>
                <a:gd name="connsiteY215" fmla="*/ 263480 h 1340319"/>
                <a:gd name="connsiteX216" fmla="*/ 2123875 w 2269761"/>
                <a:gd name="connsiteY216" fmla="*/ 218711 h 1340319"/>
                <a:gd name="connsiteX217" fmla="*/ 2122920 w 2269761"/>
                <a:gd name="connsiteY217" fmla="*/ 216920 h 1340319"/>
                <a:gd name="connsiteX218" fmla="*/ 2121129 w 2269761"/>
                <a:gd name="connsiteY218" fmla="*/ 209518 h 1340319"/>
                <a:gd name="connsiteX219" fmla="*/ 2099521 w 2269761"/>
                <a:gd name="connsiteY219" fmla="*/ 227068 h 1340319"/>
                <a:gd name="connsiteX220" fmla="*/ 2130083 w 2269761"/>
                <a:gd name="connsiteY220" fmla="*/ 247960 h 1340319"/>
                <a:gd name="connsiteX221" fmla="*/ 2132113 w 2269761"/>
                <a:gd name="connsiteY221" fmla="*/ 234828 h 1340319"/>
                <a:gd name="connsiteX222" fmla="*/ 2139514 w 2269761"/>
                <a:gd name="connsiteY222" fmla="*/ 236021 h 1340319"/>
                <a:gd name="connsiteX223" fmla="*/ 2136649 w 2269761"/>
                <a:gd name="connsiteY223" fmla="*/ 254406 h 1340319"/>
                <a:gd name="connsiteX224" fmla="*/ 2147274 w 2269761"/>
                <a:gd name="connsiteY224" fmla="*/ 266703 h 1340319"/>
                <a:gd name="connsiteX225" fmla="*/ 2141305 w 2269761"/>
                <a:gd name="connsiteY225" fmla="*/ 271239 h 1340319"/>
                <a:gd name="connsiteX226" fmla="*/ 2141305 w 2269761"/>
                <a:gd name="connsiteY226" fmla="*/ 271239 h 1340319"/>
                <a:gd name="connsiteX227" fmla="*/ 2075286 w 2269761"/>
                <a:gd name="connsiteY227" fmla="*/ 157586 h 1340319"/>
                <a:gd name="connsiteX228" fmla="*/ 2092477 w 2269761"/>
                <a:gd name="connsiteY228" fmla="*/ 222173 h 1340319"/>
                <a:gd name="connsiteX229" fmla="*/ 2118980 w 2269761"/>
                <a:gd name="connsiteY229" fmla="*/ 200206 h 1340319"/>
                <a:gd name="connsiteX230" fmla="*/ 2113608 w 2269761"/>
                <a:gd name="connsiteY230" fmla="*/ 103744 h 1340319"/>
                <a:gd name="connsiteX231" fmla="*/ 2104057 w 2269761"/>
                <a:gd name="connsiteY231" fmla="*/ 113773 h 1340319"/>
                <a:gd name="connsiteX232" fmla="*/ 2075286 w 2269761"/>
                <a:gd name="connsiteY232" fmla="*/ 157467 h 1340319"/>
                <a:gd name="connsiteX233" fmla="*/ 2075286 w 2269761"/>
                <a:gd name="connsiteY233" fmla="*/ 157467 h 134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269761" h="1340319">
                  <a:moveTo>
                    <a:pt x="128737" y="1340200"/>
                  </a:moveTo>
                  <a:cubicBezTo>
                    <a:pt x="79432" y="1340200"/>
                    <a:pt x="39796" y="1320740"/>
                    <a:pt x="16875" y="1283612"/>
                  </a:cubicBezTo>
                  <a:cubicBezTo>
                    <a:pt x="-7718" y="1243619"/>
                    <a:pt x="-5211" y="1193716"/>
                    <a:pt x="22963" y="1164825"/>
                  </a:cubicBezTo>
                  <a:cubicBezTo>
                    <a:pt x="54361" y="1132592"/>
                    <a:pt x="108561" y="1134979"/>
                    <a:pt x="171476" y="1171511"/>
                  </a:cubicBezTo>
                  <a:lnTo>
                    <a:pt x="167656" y="1177958"/>
                  </a:lnTo>
                  <a:cubicBezTo>
                    <a:pt x="107845" y="1143336"/>
                    <a:pt x="57107" y="1140471"/>
                    <a:pt x="28216" y="1170078"/>
                  </a:cubicBezTo>
                  <a:cubicBezTo>
                    <a:pt x="2907" y="1196104"/>
                    <a:pt x="758" y="1243260"/>
                    <a:pt x="23202" y="1279672"/>
                  </a:cubicBezTo>
                  <a:cubicBezTo>
                    <a:pt x="54242" y="1330172"/>
                    <a:pt x="119306" y="1345691"/>
                    <a:pt x="197263" y="1321218"/>
                  </a:cubicBezTo>
                  <a:cubicBezTo>
                    <a:pt x="234988" y="1308802"/>
                    <a:pt x="266386" y="1273345"/>
                    <a:pt x="277250" y="1231083"/>
                  </a:cubicBezTo>
                  <a:cubicBezTo>
                    <a:pt x="286682" y="1194194"/>
                    <a:pt x="278802" y="1159811"/>
                    <a:pt x="255045" y="1134263"/>
                  </a:cubicBezTo>
                  <a:lnTo>
                    <a:pt x="260537" y="1129130"/>
                  </a:lnTo>
                  <a:cubicBezTo>
                    <a:pt x="285846" y="1156230"/>
                    <a:pt x="294561" y="1194074"/>
                    <a:pt x="284533" y="1232993"/>
                  </a:cubicBezTo>
                  <a:cubicBezTo>
                    <a:pt x="276653" y="1263556"/>
                    <a:pt x="258746" y="1290656"/>
                    <a:pt x="235347" y="1309041"/>
                  </a:cubicBezTo>
                  <a:cubicBezTo>
                    <a:pt x="313065" y="1283851"/>
                    <a:pt x="387799" y="1258900"/>
                    <a:pt x="460385" y="1233829"/>
                  </a:cubicBezTo>
                  <a:cubicBezTo>
                    <a:pt x="481277" y="1223920"/>
                    <a:pt x="485216" y="1203625"/>
                    <a:pt x="481516" y="1187150"/>
                  </a:cubicBezTo>
                  <a:cubicBezTo>
                    <a:pt x="476860" y="1166139"/>
                    <a:pt x="458355" y="1145246"/>
                    <a:pt x="433404" y="1147873"/>
                  </a:cubicBezTo>
                  <a:lnTo>
                    <a:pt x="432568" y="1140471"/>
                  </a:lnTo>
                  <a:cubicBezTo>
                    <a:pt x="461937" y="1137367"/>
                    <a:pt x="483426" y="1161363"/>
                    <a:pt x="488798" y="1185598"/>
                  </a:cubicBezTo>
                  <a:cubicBezTo>
                    <a:pt x="491663" y="1198491"/>
                    <a:pt x="490350" y="1214369"/>
                    <a:pt x="481038" y="1226785"/>
                  </a:cubicBezTo>
                  <a:cubicBezTo>
                    <a:pt x="544192" y="1204819"/>
                    <a:pt x="605794" y="1182852"/>
                    <a:pt x="666441" y="1160647"/>
                  </a:cubicBezTo>
                  <a:lnTo>
                    <a:pt x="666441" y="1160647"/>
                  </a:lnTo>
                  <a:cubicBezTo>
                    <a:pt x="690675" y="1151813"/>
                    <a:pt x="698794" y="1123519"/>
                    <a:pt x="694138" y="1101433"/>
                  </a:cubicBezTo>
                  <a:cubicBezTo>
                    <a:pt x="689362" y="1078869"/>
                    <a:pt x="673484" y="1066215"/>
                    <a:pt x="651518" y="1067886"/>
                  </a:cubicBezTo>
                  <a:lnTo>
                    <a:pt x="651040" y="1060365"/>
                  </a:lnTo>
                  <a:cubicBezTo>
                    <a:pt x="681602" y="1058335"/>
                    <a:pt x="697122" y="1079347"/>
                    <a:pt x="701539" y="1099881"/>
                  </a:cubicBezTo>
                  <a:cubicBezTo>
                    <a:pt x="705001" y="1116117"/>
                    <a:pt x="702256" y="1135218"/>
                    <a:pt x="692466" y="1149544"/>
                  </a:cubicBezTo>
                  <a:cubicBezTo>
                    <a:pt x="771379" y="1110387"/>
                    <a:pt x="829280" y="1031116"/>
                    <a:pt x="842889" y="940504"/>
                  </a:cubicBezTo>
                  <a:cubicBezTo>
                    <a:pt x="852679" y="876037"/>
                    <a:pt x="837995" y="815151"/>
                    <a:pt x="802180" y="765607"/>
                  </a:cubicBezTo>
                  <a:cubicBezTo>
                    <a:pt x="802180" y="765607"/>
                    <a:pt x="802180" y="765607"/>
                    <a:pt x="802060" y="765607"/>
                  </a:cubicBezTo>
                  <a:lnTo>
                    <a:pt x="802060" y="765249"/>
                  </a:lnTo>
                  <a:cubicBezTo>
                    <a:pt x="787973" y="745909"/>
                    <a:pt x="770662" y="728359"/>
                    <a:pt x="750487" y="712959"/>
                  </a:cubicBezTo>
                  <a:lnTo>
                    <a:pt x="755023" y="706989"/>
                  </a:lnTo>
                  <a:cubicBezTo>
                    <a:pt x="774483" y="721793"/>
                    <a:pt x="791316" y="738507"/>
                    <a:pt x="805164" y="756772"/>
                  </a:cubicBezTo>
                  <a:cubicBezTo>
                    <a:pt x="951051" y="712600"/>
                    <a:pt x="1091327" y="647656"/>
                    <a:pt x="1256554" y="563849"/>
                  </a:cubicBezTo>
                  <a:lnTo>
                    <a:pt x="1257747" y="563252"/>
                  </a:lnTo>
                  <a:lnTo>
                    <a:pt x="1259061" y="563490"/>
                  </a:lnTo>
                  <a:cubicBezTo>
                    <a:pt x="1426198" y="596321"/>
                    <a:pt x="1605392" y="594650"/>
                    <a:pt x="1777305" y="558596"/>
                  </a:cubicBezTo>
                  <a:lnTo>
                    <a:pt x="1778260" y="558357"/>
                  </a:lnTo>
                  <a:lnTo>
                    <a:pt x="1779215" y="558596"/>
                  </a:lnTo>
                  <a:cubicBezTo>
                    <a:pt x="1924385" y="599544"/>
                    <a:pt x="2102864" y="570892"/>
                    <a:pt x="2256391" y="482071"/>
                  </a:cubicBezTo>
                  <a:lnTo>
                    <a:pt x="2260092" y="488637"/>
                  </a:lnTo>
                  <a:cubicBezTo>
                    <a:pt x="2105132" y="578175"/>
                    <a:pt x="1924982" y="607185"/>
                    <a:pt x="1778021" y="566117"/>
                  </a:cubicBezTo>
                  <a:cubicBezTo>
                    <a:pt x="1605870" y="602051"/>
                    <a:pt x="1426436" y="603842"/>
                    <a:pt x="1258941" y="571131"/>
                  </a:cubicBezTo>
                  <a:cubicBezTo>
                    <a:pt x="1094789" y="654341"/>
                    <a:pt x="955229" y="719047"/>
                    <a:pt x="810059" y="763219"/>
                  </a:cubicBezTo>
                  <a:cubicBezTo>
                    <a:pt x="845874" y="813838"/>
                    <a:pt x="860439" y="875917"/>
                    <a:pt x="850530" y="941459"/>
                  </a:cubicBezTo>
                  <a:cubicBezTo>
                    <a:pt x="835010" y="1044367"/>
                    <a:pt x="763977" y="1133069"/>
                    <a:pt x="669425" y="1167571"/>
                  </a:cubicBezTo>
                  <a:cubicBezTo>
                    <a:pt x="669425" y="1167571"/>
                    <a:pt x="669425" y="1167571"/>
                    <a:pt x="669425" y="1167571"/>
                  </a:cubicBezTo>
                  <a:cubicBezTo>
                    <a:pt x="602212" y="1192284"/>
                    <a:pt x="533925" y="1216518"/>
                    <a:pt x="463608" y="1240873"/>
                  </a:cubicBezTo>
                  <a:cubicBezTo>
                    <a:pt x="461817" y="1241708"/>
                    <a:pt x="459907" y="1242425"/>
                    <a:pt x="457878" y="1243141"/>
                  </a:cubicBezTo>
                  <a:lnTo>
                    <a:pt x="457878" y="1242902"/>
                  </a:lnTo>
                  <a:cubicBezTo>
                    <a:pt x="375025" y="1271435"/>
                    <a:pt x="289427" y="1299848"/>
                    <a:pt x="199770" y="1328620"/>
                  </a:cubicBezTo>
                  <a:cubicBezTo>
                    <a:pt x="174700" y="1336499"/>
                    <a:pt x="150823" y="1340319"/>
                    <a:pt x="128857" y="1340319"/>
                  </a:cubicBezTo>
                  <a:lnTo>
                    <a:pt x="128857" y="1340319"/>
                  </a:lnTo>
                  <a:close/>
                  <a:moveTo>
                    <a:pt x="701898" y="506544"/>
                  </a:moveTo>
                  <a:cubicBezTo>
                    <a:pt x="662501" y="506544"/>
                    <a:pt x="622746" y="505470"/>
                    <a:pt x="582633" y="503202"/>
                  </a:cubicBezTo>
                  <a:lnTo>
                    <a:pt x="582992" y="495681"/>
                  </a:lnTo>
                  <a:cubicBezTo>
                    <a:pt x="834533" y="509648"/>
                    <a:pt x="1070673" y="479683"/>
                    <a:pt x="1284847" y="406740"/>
                  </a:cubicBezTo>
                  <a:lnTo>
                    <a:pt x="1285922" y="406382"/>
                  </a:lnTo>
                  <a:lnTo>
                    <a:pt x="1286996" y="406740"/>
                  </a:lnTo>
                  <a:cubicBezTo>
                    <a:pt x="1469176" y="456523"/>
                    <a:pt x="1660070" y="458910"/>
                    <a:pt x="1838906" y="413664"/>
                  </a:cubicBezTo>
                  <a:lnTo>
                    <a:pt x="1839862" y="413425"/>
                  </a:lnTo>
                  <a:lnTo>
                    <a:pt x="1840816" y="413664"/>
                  </a:lnTo>
                  <a:cubicBezTo>
                    <a:pt x="1978466" y="450076"/>
                    <a:pt x="2133187" y="415574"/>
                    <a:pt x="2265344" y="318993"/>
                  </a:cubicBezTo>
                  <a:lnTo>
                    <a:pt x="2269762" y="325082"/>
                  </a:lnTo>
                  <a:cubicBezTo>
                    <a:pt x="2136052" y="422857"/>
                    <a:pt x="1979301" y="457836"/>
                    <a:pt x="1839862" y="421185"/>
                  </a:cubicBezTo>
                  <a:cubicBezTo>
                    <a:pt x="1660428" y="466432"/>
                    <a:pt x="1469056" y="464044"/>
                    <a:pt x="1286161" y="414261"/>
                  </a:cubicBezTo>
                  <a:cubicBezTo>
                    <a:pt x="1105533" y="475624"/>
                    <a:pt x="909506" y="506664"/>
                    <a:pt x="701898" y="506664"/>
                  </a:cubicBezTo>
                  <a:lnTo>
                    <a:pt x="701898" y="506664"/>
                  </a:lnTo>
                  <a:close/>
                  <a:moveTo>
                    <a:pt x="1163673" y="359464"/>
                  </a:moveTo>
                  <a:cubicBezTo>
                    <a:pt x="1146601" y="343228"/>
                    <a:pt x="1128813" y="328066"/>
                    <a:pt x="1111025" y="314576"/>
                  </a:cubicBezTo>
                  <a:lnTo>
                    <a:pt x="1110070" y="313859"/>
                  </a:lnTo>
                  <a:lnTo>
                    <a:pt x="1109712" y="312666"/>
                  </a:lnTo>
                  <a:cubicBezTo>
                    <a:pt x="1090610" y="246885"/>
                    <a:pt x="1096699" y="171554"/>
                    <a:pt x="1126067" y="111027"/>
                  </a:cubicBezTo>
                  <a:lnTo>
                    <a:pt x="1132872" y="114369"/>
                  </a:lnTo>
                  <a:cubicBezTo>
                    <a:pt x="1116994" y="147081"/>
                    <a:pt x="1108040" y="184328"/>
                    <a:pt x="1106488" y="221934"/>
                  </a:cubicBezTo>
                  <a:cubicBezTo>
                    <a:pt x="1114129" y="205698"/>
                    <a:pt x="1126425" y="195550"/>
                    <a:pt x="1138364" y="185641"/>
                  </a:cubicBezTo>
                  <a:cubicBezTo>
                    <a:pt x="1142781" y="181941"/>
                    <a:pt x="1147318" y="178120"/>
                    <a:pt x="1151735" y="174061"/>
                  </a:cubicBezTo>
                  <a:cubicBezTo>
                    <a:pt x="1158062" y="146603"/>
                    <a:pt x="1167613" y="120100"/>
                    <a:pt x="1180387" y="95865"/>
                  </a:cubicBezTo>
                  <a:lnTo>
                    <a:pt x="1187072" y="99327"/>
                  </a:lnTo>
                  <a:cubicBezTo>
                    <a:pt x="1176686" y="119145"/>
                    <a:pt x="1168448" y="140395"/>
                    <a:pt x="1162360" y="162601"/>
                  </a:cubicBezTo>
                  <a:cubicBezTo>
                    <a:pt x="1162837" y="161884"/>
                    <a:pt x="1163434" y="161168"/>
                    <a:pt x="1163912" y="160452"/>
                  </a:cubicBezTo>
                  <a:lnTo>
                    <a:pt x="1169881" y="164869"/>
                  </a:lnTo>
                  <a:cubicBezTo>
                    <a:pt x="1166299" y="169644"/>
                    <a:pt x="1162479" y="173942"/>
                    <a:pt x="1158420" y="177762"/>
                  </a:cubicBezTo>
                  <a:cubicBezTo>
                    <a:pt x="1156510" y="186597"/>
                    <a:pt x="1154958" y="195431"/>
                    <a:pt x="1153645" y="204385"/>
                  </a:cubicBezTo>
                  <a:cubicBezTo>
                    <a:pt x="1158540" y="198057"/>
                    <a:pt x="1163793" y="195670"/>
                    <a:pt x="1169284" y="193282"/>
                  </a:cubicBezTo>
                  <a:cubicBezTo>
                    <a:pt x="1179671" y="188626"/>
                    <a:pt x="1191370" y="183373"/>
                    <a:pt x="1205816" y="143022"/>
                  </a:cubicBezTo>
                  <a:lnTo>
                    <a:pt x="1212859" y="145529"/>
                  </a:lnTo>
                  <a:cubicBezTo>
                    <a:pt x="1197339" y="188865"/>
                    <a:pt x="1183371" y="195073"/>
                    <a:pt x="1172269" y="200087"/>
                  </a:cubicBezTo>
                  <a:cubicBezTo>
                    <a:pt x="1164031" y="203788"/>
                    <a:pt x="1157465" y="206772"/>
                    <a:pt x="1151257" y="226590"/>
                  </a:cubicBezTo>
                  <a:cubicBezTo>
                    <a:pt x="1149944" y="244975"/>
                    <a:pt x="1150063" y="263599"/>
                    <a:pt x="1151854" y="281865"/>
                  </a:cubicBezTo>
                  <a:cubicBezTo>
                    <a:pt x="1162718" y="268374"/>
                    <a:pt x="1170359" y="251064"/>
                    <a:pt x="1172627" y="232320"/>
                  </a:cubicBezTo>
                  <a:lnTo>
                    <a:pt x="1180029" y="233276"/>
                  </a:lnTo>
                  <a:cubicBezTo>
                    <a:pt x="1177163" y="255958"/>
                    <a:pt x="1167135" y="276850"/>
                    <a:pt x="1152809" y="292012"/>
                  </a:cubicBezTo>
                  <a:cubicBezTo>
                    <a:pt x="1153048" y="293684"/>
                    <a:pt x="1153287" y="295355"/>
                    <a:pt x="1153526" y="297026"/>
                  </a:cubicBezTo>
                  <a:cubicBezTo>
                    <a:pt x="1182655" y="281506"/>
                    <a:pt x="1203428" y="247124"/>
                    <a:pt x="1206770" y="207608"/>
                  </a:cubicBezTo>
                  <a:lnTo>
                    <a:pt x="1214292" y="208205"/>
                  </a:lnTo>
                  <a:cubicBezTo>
                    <a:pt x="1210710" y="249989"/>
                    <a:pt x="1188744" y="286640"/>
                    <a:pt x="1157465" y="303354"/>
                  </a:cubicBezTo>
                  <a:cubicBezTo>
                    <a:pt x="1166061" y="310875"/>
                    <a:pt x="1173821" y="319232"/>
                    <a:pt x="1180745" y="328424"/>
                  </a:cubicBezTo>
                  <a:lnTo>
                    <a:pt x="1186953" y="306935"/>
                  </a:lnTo>
                  <a:lnTo>
                    <a:pt x="1194235" y="309084"/>
                  </a:lnTo>
                  <a:lnTo>
                    <a:pt x="1186356" y="336304"/>
                  </a:lnTo>
                  <a:cubicBezTo>
                    <a:pt x="1188624" y="339885"/>
                    <a:pt x="1190893" y="343467"/>
                    <a:pt x="1192922" y="347287"/>
                  </a:cubicBezTo>
                  <a:lnTo>
                    <a:pt x="1186356" y="350868"/>
                  </a:lnTo>
                  <a:cubicBezTo>
                    <a:pt x="1176566" y="333080"/>
                    <a:pt x="1163793" y="317799"/>
                    <a:pt x="1148392" y="305383"/>
                  </a:cubicBezTo>
                  <a:lnTo>
                    <a:pt x="1147318" y="304428"/>
                  </a:lnTo>
                  <a:lnTo>
                    <a:pt x="1147079" y="302996"/>
                  </a:lnTo>
                  <a:cubicBezTo>
                    <a:pt x="1146840" y="301443"/>
                    <a:pt x="1146601" y="299772"/>
                    <a:pt x="1146362" y="298220"/>
                  </a:cubicBezTo>
                  <a:cubicBezTo>
                    <a:pt x="1138841" y="304786"/>
                    <a:pt x="1130365" y="309800"/>
                    <a:pt x="1121411" y="312904"/>
                  </a:cubicBezTo>
                  <a:cubicBezTo>
                    <a:pt x="1130365" y="319948"/>
                    <a:pt x="1139319" y="327230"/>
                    <a:pt x="1148153" y="334990"/>
                  </a:cubicBezTo>
                  <a:lnTo>
                    <a:pt x="1154600" y="319351"/>
                  </a:lnTo>
                  <a:lnTo>
                    <a:pt x="1161524" y="322216"/>
                  </a:lnTo>
                  <a:lnTo>
                    <a:pt x="1154122" y="340243"/>
                  </a:lnTo>
                  <a:cubicBezTo>
                    <a:pt x="1159017" y="344660"/>
                    <a:pt x="1163912" y="349197"/>
                    <a:pt x="1168807" y="353734"/>
                  </a:cubicBezTo>
                  <a:lnTo>
                    <a:pt x="1163673" y="359225"/>
                  </a:lnTo>
                  <a:lnTo>
                    <a:pt x="1163673" y="359225"/>
                  </a:lnTo>
                  <a:close/>
                  <a:moveTo>
                    <a:pt x="1106608" y="249034"/>
                  </a:moveTo>
                  <a:cubicBezTo>
                    <a:pt x="1107682" y="268732"/>
                    <a:pt x="1110667" y="288192"/>
                    <a:pt x="1115920" y="306935"/>
                  </a:cubicBezTo>
                  <a:cubicBezTo>
                    <a:pt x="1126664" y="303831"/>
                    <a:pt x="1136692" y="297623"/>
                    <a:pt x="1145288" y="289266"/>
                  </a:cubicBezTo>
                  <a:cubicBezTo>
                    <a:pt x="1141348" y="255003"/>
                    <a:pt x="1142781" y="219905"/>
                    <a:pt x="1149228" y="186119"/>
                  </a:cubicBezTo>
                  <a:cubicBezTo>
                    <a:pt x="1147198" y="187790"/>
                    <a:pt x="1145288" y="189462"/>
                    <a:pt x="1143259" y="191133"/>
                  </a:cubicBezTo>
                  <a:cubicBezTo>
                    <a:pt x="1126187" y="205220"/>
                    <a:pt x="1110070" y="218591"/>
                    <a:pt x="1106847" y="249034"/>
                  </a:cubicBezTo>
                  <a:lnTo>
                    <a:pt x="1106608" y="249034"/>
                  </a:lnTo>
                  <a:close/>
                  <a:moveTo>
                    <a:pt x="1712837" y="347287"/>
                  </a:moveTo>
                  <a:cubicBezTo>
                    <a:pt x="1702332" y="324485"/>
                    <a:pt x="1686692" y="305025"/>
                    <a:pt x="1668904" y="292848"/>
                  </a:cubicBezTo>
                  <a:lnTo>
                    <a:pt x="1667591" y="292012"/>
                  </a:lnTo>
                  <a:lnTo>
                    <a:pt x="1667352" y="290460"/>
                  </a:lnTo>
                  <a:cubicBezTo>
                    <a:pt x="1663413" y="266583"/>
                    <a:pt x="1662696" y="241991"/>
                    <a:pt x="1664965" y="217875"/>
                  </a:cubicBezTo>
                  <a:lnTo>
                    <a:pt x="1664965" y="217875"/>
                  </a:lnTo>
                  <a:cubicBezTo>
                    <a:pt x="1664965" y="217875"/>
                    <a:pt x="1664965" y="217636"/>
                    <a:pt x="1664965" y="217517"/>
                  </a:cubicBezTo>
                  <a:cubicBezTo>
                    <a:pt x="1669501" y="171077"/>
                    <a:pt x="1685140" y="126069"/>
                    <a:pt x="1710092" y="91209"/>
                  </a:cubicBezTo>
                  <a:lnTo>
                    <a:pt x="1716180" y="95626"/>
                  </a:lnTo>
                  <a:cubicBezTo>
                    <a:pt x="1695766" y="124159"/>
                    <a:pt x="1681798" y="159496"/>
                    <a:pt x="1675232" y="196983"/>
                  </a:cubicBezTo>
                  <a:cubicBezTo>
                    <a:pt x="1684305" y="185522"/>
                    <a:pt x="1696363" y="180389"/>
                    <a:pt x="1707465" y="175613"/>
                  </a:cubicBezTo>
                  <a:cubicBezTo>
                    <a:pt x="1713673" y="172868"/>
                    <a:pt x="1719881" y="170241"/>
                    <a:pt x="1725253" y="166660"/>
                  </a:cubicBezTo>
                  <a:cubicBezTo>
                    <a:pt x="1735043" y="138246"/>
                    <a:pt x="1748414" y="111982"/>
                    <a:pt x="1765008" y="89299"/>
                  </a:cubicBezTo>
                  <a:lnTo>
                    <a:pt x="1771097" y="93716"/>
                  </a:lnTo>
                  <a:cubicBezTo>
                    <a:pt x="1758323" y="111266"/>
                    <a:pt x="1747459" y="130964"/>
                    <a:pt x="1738744" y="152095"/>
                  </a:cubicBezTo>
                  <a:cubicBezTo>
                    <a:pt x="1739699" y="150423"/>
                    <a:pt x="1740534" y="148633"/>
                    <a:pt x="1741251" y="146603"/>
                  </a:cubicBezTo>
                  <a:lnTo>
                    <a:pt x="1748294" y="149349"/>
                  </a:lnTo>
                  <a:cubicBezTo>
                    <a:pt x="1744355" y="159735"/>
                    <a:pt x="1738386" y="166421"/>
                    <a:pt x="1731461" y="171435"/>
                  </a:cubicBezTo>
                  <a:cubicBezTo>
                    <a:pt x="1729073" y="178598"/>
                    <a:pt x="1726805" y="185880"/>
                    <a:pt x="1724895" y="193401"/>
                  </a:cubicBezTo>
                  <a:cubicBezTo>
                    <a:pt x="1731819" y="184806"/>
                    <a:pt x="1737311" y="183493"/>
                    <a:pt x="1743996" y="183015"/>
                  </a:cubicBezTo>
                  <a:cubicBezTo>
                    <a:pt x="1751637" y="182418"/>
                    <a:pt x="1761307" y="181582"/>
                    <a:pt x="1785184" y="143738"/>
                  </a:cubicBezTo>
                  <a:lnTo>
                    <a:pt x="1791511" y="147797"/>
                  </a:lnTo>
                  <a:cubicBezTo>
                    <a:pt x="1765605" y="188865"/>
                    <a:pt x="1754383" y="189820"/>
                    <a:pt x="1744593" y="190536"/>
                  </a:cubicBezTo>
                  <a:cubicBezTo>
                    <a:pt x="1737908" y="191133"/>
                    <a:pt x="1732655" y="191491"/>
                    <a:pt x="1719881" y="215607"/>
                  </a:cubicBezTo>
                  <a:cubicBezTo>
                    <a:pt x="1716658" y="232559"/>
                    <a:pt x="1714628" y="249989"/>
                    <a:pt x="1713912" y="267539"/>
                  </a:cubicBezTo>
                  <a:cubicBezTo>
                    <a:pt x="1725014" y="257152"/>
                    <a:pt x="1733729" y="242946"/>
                    <a:pt x="1738266" y="226471"/>
                  </a:cubicBezTo>
                  <a:lnTo>
                    <a:pt x="1745548" y="228500"/>
                  </a:lnTo>
                  <a:cubicBezTo>
                    <a:pt x="1739937" y="248915"/>
                    <a:pt x="1728477" y="266106"/>
                    <a:pt x="1713792" y="277686"/>
                  </a:cubicBezTo>
                  <a:cubicBezTo>
                    <a:pt x="1713792" y="279477"/>
                    <a:pt x="1713792" y="281387"/>
                    <a:pt x="1713792" y="283178"/>
                  </a:cubicBezTo>
                  <a:cubicBezTo>
                    <a:pt x="1743042" y="274463"/>
                    <a:pt x="1767873" y="247005"/>
                    <a:pt x="1777543" y="211786"/>
                  </a:cubicBezTo>
                  <a:lnTo>
                    <a:pt x="1784826" y="213816"/>
                  </a:lnTo>
                  <a:cubicBezTo>
                    <a:pt x="1774439" y="251183"/>
                    <a:pt x="1748056" y="280432"/>
                    <a:pt x="1716658" y="290102"/>
                  </a:cubicBezTo>
                  <a:cubicBezTo>
                    <a:pt x="1723582" y="299056"/>
                    <a:pt x="1729551" y="309084"/>
                    <a:pt x="1734207" y="319709"/>
                  </a:cubicBezTo>
                  <a:lnTo>
                    <a:pt x="1746265" y="300608"/>
                  </a:lnTo>
                  <a:lnTo>
                    <a:pt x="1752592" y="304548"/>
                  </a:lnTo>
                  <a:lnTo>
                    <a:pt x="1737669" y="328305"/>
                  </a:lnTo>
                  <a:cubicBezTo>
                    <a:pt x="1739579" y="333558"/>
                    <a:pt x="1741131" y="338930"/>
                    <a:pt x="1742445" y="344541"/>
                  </a:cubicBezTo>
                  <a:lnTo>
                    <a:pt x="1735162" y="346212"/>
                  </a:lnTo>
                  <a:cubicBezTo>
                    <a:pt x="1730267" y="325201"/>
                    <a:pt x="1720597" y="305980"/>
                    <a:pt x="1707346" y="290341"/>
                  </a:cubicBezTo>
                  <a:lnTo>
                    <a:pt x="1706510" y="289266"/>
                  </a:lnTo>
                  <a:lnTo>
                    <a:pt x="1706510" y="287953"/>
                  </a:lnTo>
                  <a:cubicBezTo>
                    <a:pt x="1706510" y="286282"/>
                    <a:pt x="1706510" y="284491"/>
                    <a:pt x="1706510" y="282820"/>
                  </a:cubicBezTo>
                  <a:cubicBezTo>
                    <a:pt x="1698631" y="287714"/>
                    <a:pt x="1690155" y="291057"/>
                    <a:pt x="1681201" y="292609"/>
                  </a:cubicBezTo>
                  <a:cubicBezTo>
                    <a:pt x="1690155" y="300011"/>
                    <a:pt x="1698511" y="309204"/>
                    <a:pt x="1705794" y="319470"/>
                  </a:cubicBezTo>
                  <a:lnTo>
                    <a:pt x="1707585" y="306458"/>
                  </a:lnTo>
                  <a:lnTo>
                    <a:pt x="1714986" y="307413"/>
                  </a:lnTo>
                  <a:lnTo>
                    <a:pt x="1712002" y="329021"/>
                  </a:lnTo>
                  <a:cubicBezTo>
                    <a:pt x="1714867" y="333796"/>
                    <a:pt x="1717493" y="338930"/>
                    <a:pt x="1719881" y="344063"/>
                  </a:cubicBezTo>
                  <a:lnTo>
                    <a:pt x="1713076" y="347167"/>
                  </a:lnTo>
                  <a:lnTo>
                    <a:pt x="1713076" y="347167"/>
                  </a:lnTo>
                  <a:close/>
                  <a:moveTo>
                    <a:pt x="1672366" y="218950"/>
                  </a:moveTo>
                  <a:cubicBezTo>
                    <a:pt x="1670337" y="241155"/>
                    <a:pt x="1670814" y="263838"/>
                    <a:pt x="1674276" y="285804"/>
                  </a:cubicBezTo>
                  <a:cubicBezTo>
                    <a:pt x="1685737" y="284849"/>
                    <a:pt x="1696721" y="280551"/>
                    <a:pt x="1706391" y="273627"/>
                  </a:cubicBezTo>
                  <a:cubicBezTo>
                    <a:pt x="1706868" y="253093"/>
                    <a:pt x="1709017" y="232798"/>
                    <a:pt x="1712957" y="212980"/>
                  </a:cubicBezTo>
                  <a:lnTo>
                    <a:pt x="1712957" y="212980"/>
                  </a:lnTo>
                  <a:cubicBezTo>
                    <a:pt x="1712957" y="212980"/>
                    <a:pt x="1712957" y="212861"/>
                    <a:pt x="1712957" y="212742"/>
                  </a:cubicBezTo>
                  <a:cubicBezTo>
                    <a:pt x="1715344" y="200564"/>
                    <a:pt x="1718329" y="188746"/>
                    <a:pt x="1721911" y="177046"/>
                  </a:cubicBezTo>
                  <a:cubicBezTo>
                    <a:pt x="1718210" y="178956"/>
                    <a:pt x="1714389" y="180627"/>
                    <a:pt x="1710569" y="182179"/>
                  </a:cubicBezTo>
                  <a:cubicBezTo>
                    <a:pt x="1694691" y="189104"/>
                    <a:pt x="1679529" y="195550"/>
                    <a:pt x="1672486" y="218830"/>
                  </a:cubicBezTo>
                  <a:lnTo>
                    <a:pt x="1672486" y="218830"/>
                  </a:lnTo>
                  <a:close/>
                  <a:moveTo>
                    <a:pt x="2141186" y="271359"/>
                  </a:moveTo>
                  <a:cubicBezTo>
                    <a:pt x="2127457" y="253332"/>
                    <a:pt x="2109430" y="239245"/>
                    <a:pt x="2089015" y="230649"/>
                  </a:cubicBezTo>
                  <a:lnTo>
                    <a:pt x="2087582" y="230052"/>
                  </a:lnTo>
                  <a:lnTo>
                    <a:pt x="2086985" y="228620"/>
                  </a:lnTo>
                  <a:cubicBezTo>
                    <a:pt x="2058811" y="163675"/>
                    <a:pt x="2057856" y="83688"/>
                    <a:pt x="2084359" y="19937"/>
                  </a:cubicBezTo>
                  <a:lnTo>
                    <a:pt x="2091283" y="22802"/>
                  </a:lnTo>
                  <a:cubicBezTo>
                    <a:pt x="2076241" y="58976"/>
                    <a:pt x="2070391" y="100402"/>
                    <a:pt x="2073376" y="141111"/>
                  </a:cubicBezTo>
                  <a:cubicBezTo>
                    <a:pt x="2080181" y="127144"/>
                    <a:pt x="2089851" y="117474"/>
                    <a:pt x="2098566" y="108520"/>
                  </a:cubicBezTo>
                  <a:cubicBezTo>
                    <a:pt x="2104535" y="102431"/>
                    <a:pt x="2110265" y="96581"/>
                    <a:pt x="2114921" y="89776"/>
                  </a:cubicBezTo>
                  <a:cubicBezTo>
                    <a:pt x="2118741" y="58259"/>
                    <a:pt x="2126860" y="27578"/>
                    <a:pt x="2139037" y="0"/>
                  </a:cubicBezTo>
                  <a:lnTo>
                    <a:pt x="2145961" y="2985"/>
                  </a:lnTo>
                  <a:cubicBezTo>
                    <a:pt x="2136530" y="24354"/>
                    <a:pt x="2129605" y="47634"/>
                    <a:pt x="2125308" y="71630"/>
                  </a:cubicBezTo>
                  <a:lnTo>
                    <a:pt x="2130322" y="72705"/>
                  </a:lnTo>
                  <a:cubicBezTo>
                    <a:pt x="2128650" y="80345"/>
                    <a:pt x="2125785" y="86673"/>
                    <a:pt x="2122204" y="92403"/>
                  </a:cubicBezTo>
                  <a:cubicBezTo>
                    <a:pt x="2121368" y="99208"/>
                    <a:pt x="2120771" y="106132"/>
                    <a:pt x="2120413" y="112937"/>
                  </a:cubicBezTo>
                  <a:cubicBezTo>
                    <a:pt x="2125905" y="103267"/>
                    <a:pt x="2131754" y="100879"/>
                    <a:pt x="2137485" y="98611"/>
                  </a:cubicBezTo>
                  <a:cubicBezTo>
                    <a:pt x="2145961" y="95149"/>
                    <a:pt x="2154795" y="91687"/>
                    <a:pt x="2163152" y="47395"/>
                  </a:cubicBezTo>
                  <a:lnTo>
                    <a:pt x="2170554" y="48828"/>
                  </a:lnTo>
                  <a:cubicBezTo>
                    <a:pt x="2161361" y="97059"/>
                    <a:pt x="2150736" y="101357"/>
                    <a:pt x="2140350" y="105535"/>
                  </a:cubicBezTo>
                  <a:cubicBezTo>
                    <a:pt x="2133306" y="108400"/>
                    <a:pt x="2126621" y="111027"/>
                    <a:pt x="2119935" y="135142"/>
                  </a:cubicBezTo>
                  <a:cubicBezTo>
                    <a:pt x="2120055" y="154005"/>
                    <a:pt x="2121726" y="172868"/>
                    <a:pt x="2124949" y="191372"/>
                  </a:cubicBezTo>
                  <a:cubicBezTo>
                    <a:pt x="2133664" y="176927"/>
                    <a:pt x="2138917" y="159138"/>
                    <a:pt x="2139634" y="140395"/>
                  </a:cubicBezTo>
                  <a:lnTo>
                    <a:pt x="2147155" y="140634"/>
                  </a:lnTo>
                  <a:cubicBezTo>
                    <a:pt x="2146319" y="163675"/>
                    <a:pt x="2138917" y="185164"/>
                    <a:pt x="2126979" y="201878"/>
                  </a:cubicBezTo>
                  <a:cubicBezTo>
                    <a:pt x="2127457" y="204265"/>
                    <a:pt x="2128054" y="206772"/>
                    <a:pt x="2128531" y="209160"/>
                  </a:cubicBezTo>
                  <a:cubicBezTo>
                    <a:pt x="2153602" y="187074"/>
                    <a:pt x="2169957" y="152572"/>
                    <a:pt x="2173777" y="113295"/>
                  </a:cubicBezTo>
                  <a:lnTo>
                    <a:pt x="2181298" y="114011"/>
                  </a:lnTo>
                  <a:cubicBezTo>
                    <a:pt x="2177239" y="155915"/>
                    <a:pt x="2159332" y="192924"/>
                    <a:pt x="2131993" y="216204"/>
                  </a:cubicBezTo>
                  <a:cubicBezTo>
                    <a:pt x="2140947" y="225038"/>
                    <a:pt x="2149065" y="233753"/>
                    <a:pt x="2156467" y="242468"/>
                  </a:cubicBezTo>
                  <a:lnTo>
                    <a:pt x="2162675" y="216801"/>
                  </a:lnTo>
                  <a:lnTo>
                    <a:pt x="2169957" y="218591"/>
                  </a:lnTo>
                  <a:lnTo>
                    <a:pt x="2162436" y="249751"/>
                  </a:lnTo>
                  <a:cubicBezTo>
                    <a:pt x="2164943" y="252854"/>
                    <a:pt x="2167331" y="255839"/>
                    <a:pt x="2169599" y="258943"/>
                  </a:cubicBezTo>
                  <a:lnTo>
                    <a:pt x="2163630" y="263480"/>
                  </a:lnTo>
                  <a:cubicBezTo>
                    <a:pt x="2152646" y="248676"/>
                    <a:pt x="2139634" y="233992"/>
                    <a:pt x="2123875" y="218711"/>
                  </a:cubicBezTo>
                  <a:lnTo>
                    <a:pt x="2122920" y="216920"/>
                  </a:lnTo>
                  <a:cubicBezTo>
                    <a:pt x="2122323" y="214413"/>
                    <a:pt x="2121726" y="212025"/>
                    <a:pt x="2121129" y="209518"/>
                  </a:cubicBezTo>
                  <a:cubicBezTo>
                    <a:pt x="2114802" y="216681"/>
                    <a:pt x="2107520" y="222650"/>
                    <a:pt x="2099521" y="227068"/>
                  </a:cubicBezTo>
                  <a:cubicBezTo>
                    <a:pt x="2110623" y="232559"/>
                    <a:pt x="2120890" y="239603"/>
                    <a:pt x="2130083" y="247960"/>
                  </a:cubicBezTo>
                  <a:lnTo>
                    <a:pt x="2132113" y="234828"/>
                  </a:lnTo>
                  <a:lnTo>
                    <a:pt x="2139514" y="236021"/>
                  </a:lnTo>
                  <a:lnTo>
                    <a:pt x="2136649" y="254406"/>
                  </a:lnTo>
                  <a:cubicBezTo>
                    <a:pt x="2140350" y="258346"/>
                    <a:pt x="2143931" y="262405"/>
                    <a:pt x="2147274" y="266703"/>
                  </a:cubicBezTo>
                  <a:lnTo>
                    <a:pt x="2141305" y="271239"/>
                  </a:lnTo>
                  <a:lnTo>
                    <a:pt x="2141305" y="271239"/>
                  </a:lnTo>
                  <a:close/>
                  <a:moveTo>
                    <a:pt x="2075286" y="157586"/>
                  </a:moveTo>
                  <a:cubicBezTo>
                    <a:pt x="2078270" y="179911"/>
                    <a:pt x="2084120" y="201758"/>
                    <a:pt x="2092477" y="222173"/>
                  </a:cubicBezTo>
                  <a:cubicBezTo>
                    <a:pt x="2102625" y="217278"/>
                    <a:pt x="2111698" y="209757"/>
                    <a:pt x="2118980" y="200206"/>
                  </a:cubicBezTo>
                  <a:cubicBezTo>
                    <a:pt x="2112653" y="168808"/>
                    <a:pt x="2110982" y="135978"/>
                    <a:pt x="2113608" y="103744"/>
                  </a:cubicBezTo>
                  <a:cubicBezTo>
                    <a:pt x="2110623" y="107207"/>
                    <a:pt x="2107400" y="110430"/>
                    <a:pt x="2104057" y="113773"/>
                  </a:cubicBezTo>
                  <a:cubicBezTo>
                    <a:pt x="2092716" y="125353"/>
                    <a:pt x="2081016" y="137291"/>
                    <a:pt x="2075286" y="157467"/>
                  </a:cubicBezTo>
                  <a:lnTo>
                    <a:pt x="2075286" y="1574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7" name="Vrije vorm: vorm 596">
              <a:extLst>
                <a:ext uri="{FF2B5EF4-FFF2-40B4-BE49-F238E27FC236}">
                  <a16:creationId xmlns:a16="http://schemas.microsoft.com/office/drawing/2014/main" id="{B72E786F-5340-CDCA-92A9-86006B9A75D0}"/>
                </a:ext>
              </a:extLst>
            </p:cNvPr>
            <p:cNvSpPr/>
            <p:nvPr/>
          </p:nvSpPr>
          <p:spPr>
            <a:xfrm>
              <a:off x="4880475" y="1412544"/>
              <a:ext cx="2221211" cy="1336618"/>
            </a:xfrm>
            <a:custGeom>
              <a:avLst/>
              <a:gdLst>
                <a:gd name="connsiteX0" fmla="*/ 126031 w 2221211"/>
                <a:gd name="connsiteY0" fmla="*/ 1336618 h 1336618"/>
                <a:gd name="connsiteX1" fmla="*/ 16198 w 2221211"/>
                <a:gd name="connsiteY1" fmla="*/ 1281224 h 1336618"/>
                <a:gd name="connsiteX2" fmla="*/ 21928 w 2221211"/>
                <a:gd name="connsiteY2" fmla="*/ 1165422 h 1336618"/>
                <a:gd name="connsiteX3" fmla="*/ 167576 w 2221211"/>
                <a:gd name="connsiteY3" fmla="*/ 1172466 h 1336618"/>
                <a:gd name="connsiteX4" fmla="*/ 166263 w 2221211"/>
                <a:gd name="connsiteY4" fmla="*/ 1174734 h 1336618"/>
                <a:gd name="connsiteX5" fmla="*/ 23838 w 2221211"/>
                <a:gd name="connsiteY5" fmla="*/ 1167213 h 1336618"/>
                <a:gd name="connsiteX6" fmla="*/ 18466 w 2221211"/>
                <a:gd name="connsiteY6" fmla="*/ 1279792 h 1336618"/>
                <a:gd name="connsiteX7" fmla="*/ 195273 w 2221211"/>
                <a:gd name="connsiteY7" fmla="*/ 1322411 h 1336618"/>
                <a:gd name="connsiteX8" fmla="*/ 195273 w 2221211"/>
                <a:gd name="connsiteY8" fmla="*/ 1322411 h 1336618"/>
                <a:gd name="connsiteX9" fmla="*/ 277051 w 2221211"/>
                <a:gd name="connsiteY9" fmla="*/ 1230964 h 1336618"/>
                <a:gd name="connsiteX10" fmla="*/ 254129 w 2221211"/>
                <a:gd name="connsiteY10" fmla="*/ 1131398 h 1336618"/>
                <a:gd name="connsiteX11" fmla="*/ 256039 w 2221211"/>
                <a:gd name="connsiteY11" fmla="*/ 1129607 h 1336618"/>
                <a:gd name="connsiteX12" fmla="*/ 279558 w 2221211"/>
                <a:gd name="connsiteY12" fmla="*/ 1231680 h 1336618"/>
                <a:gd name="connsiteX13" fmla="*/ 217598 w 2221211"/>
                <a:gd name="connsiteY13" fmla="*/ 1315249 h 1336618"/>
                <a:gd name="connsiteX14" fmla="*/ 457559 w 2221211"/>
                <a:gd name="connsiteY14" fmla="*/ 1235262 h 1336618"/>
                <a:gd name="connsiteX15" fmla="*/ 481316 w 2221211"/>
                <a:gd name="connsiteY15" fmla="*/ 1185240 h 1336618"/>
                <a:gd name="connsiteX16" fmla="*/ 430578 w 2221211"/>
                <a:gd name="connsiteY16" fmla="*/ 1144053 h 1336618"/>
                <a:gd name="connsiteX17" fmla="*/ 430339 w 2221211"/>
                <a:gd name="connsiteY17" fmla="*/ 1141426 h 1336618"/>
                <a:gd name="connsiteX18" fmla="*/ 483943 w 2221211"/>
                <a:gd name="connsiteY18" fmla="*/ 1184643 h 1336618"/>
                <a:gd name="connsiteX19" fmla="*/ 469497 w 2221211"/>
                <a:gd name="connsiteY19" fmla="*/ 1231202 h 1336618"/>
                <a:gd name="connsiteX20" fmla="*/ 665406 w 2221211"/>
                <a:gd name="connsiteY20" fmla="*/ 1161482 h 1336618"/>
                <a:gd name="connsiteX21" fmla="*/ 665406 w 2221211"/>
                <a:gd name="connsiteY21" fmla="*/ 1161482 h 1336618"/>
                <a:gd name="connsiteX22" fmla="*/ 694535 w 2221211"/>
                <a:gd name="connsiteY22" fmla="*/ 1099761 h 1336618"/>
                <a:gd name="connsiteX23" fmla="*/ 648811 w 2221211"/>
                <a:gd name="connsiteY23" fmla="*/ 1064065 h 1336618"/>
                <a:gd name="connsiteX24" fmla="*/ 648811 w 2221211"/>
                <a:gd name="connsiteY24" fmla="*/ 1061439 h 1336618"/>
                <a:gd name="connsiteX25" fmla="*/ 697162 w 2221211"/>
                <a:gd name="connsiteY25" fmla="*/ 1099284 h 1336618"/>
                <a:gd name="connsiteX26" fmla="*/ 681045 w 2221211"/>
                <a:gd name="connsiteY26" fmla="*/ 1155274 h 1336618"/>
                <a:gd name="connsiteX27" fmla="*/ 843287 w 2221211"/>
                <a:gd name="connsiteY27" fmla="*/ 939429 h 1336618"/>
                <a:gd name="connsiteX28" fmla="*/ 749929 w 2221211"/>
                <a:gd name="connsiteY28" fmla="*/ 709735 h 1336618"/>
                <a:gd name="connsiteX29" fmla="*/ 751481 w 2221211"/>
                <a:gd name="connsiteY29" fmla="*/ 707586 h 1336618"/>
                <a:gd name="connsiteX30" fmla="*/ 845794 w 2221211"/>
                <a:gd name="connsiteY30" fmla="*/ 939787 h 1336618"/>
                <a:gd name="connsiteX31" fmla="*/ 666361 w 2221211"/>
                <a:gd name="connsiteY31" fmla="*/ 1163990 h 1336618"/>
                <a:gd name="connsiteX32" fmla="*/ 666361 w 2221211"/>
                <a:gd name="connsiteY32" fmla="*/ 1163990 h 1336618"/>
                <a:gd name="connsiteX33" fmla="*/ 458633 w 2221211"/>
                <a:gd name="connsiteY33" fmla="*/ 1237888 h 1336618"/>
                <a:gd name="connsiteX34" fmla="*/ 454335 w 2221211"/>
                <a:gd name="connsiteY34" fmla="*/ 1239559 h 1336618"/>
                <a:gd name="connsiteX35" fmla="*/ 454335 w 2221211"/>
                <a:gd name="connsiteY35" fmla="*/ 1239321 h 1336618"/>
                <a:gd name="connsiteX36" fmla="*/ 196348 w 2221211"/>
                <a:gd name="connsiteY36" fmla="*/ 1324919 h 1336618"/>
                <a:gd name="connsiteX37" fmla="*/ 196348 w 2221211"/>
                <a:gd name="connsiteY37" fmla="*/ 1324919 h 1336618"/>
                <a:gd name="connsiteX38" fmla="*/ 196348 w 2221211"/>
                <a:gd name="connsiteY38" fmla="*/ 1324919 h 1336618"/>
                <a:gd name="connsiteX39" fmla="*/ 126150 w 2221211"/>
                <a:gd name="connsiteY39" fmla="*/ 1336499 h 1336618"/>
                <a:gd name="connsiteX40" fmla="*/ 126150 w 2221211"/>
                <a:gd name="connsiteY40" fmla="*/ 1336499 h 1336618"/>
                <a:gd name="connsiteX41" fmla="*/ 1158937 w 2221211"/>
                <a:gd name="connsiteY41" fmla="*/ 447091 h 1336618"/>
                <a:gd name="connsiteX42" fmla="*/ 1158340 w 2221211"/>
                <a:gd name="connsiteY42" fmla="*/ 444584 h 1336618"/>
                <a:gd name="connsiteX43" fmla="*/ 1282977 w 2221211"/>
                <a:gd name="connsiteY43" fmla="*/ 407934 h 1336618"/>
                <a:gd name="connsiteX44" fmla="*/ 1283932 w 2221211"/>
                <a:gd name="connsiteY44" fmla="*/ 410441 h 1336618"/>
                <a:gd name="connsiteX45" fmla="*/ 1159057 w 2221211"/>
                <a:gd name="connsiteY45" fmla="*/ 447211 h 1336618"/>
                <a:gd name="connsiteX46" fmla="*/ 1159057 w 2221211"/>
                <a:gd name="connsiteY46" fmla="*/ 447211 h 1336618"/>
                <a:gd name="connsiteX47" fmla="*/ 1699745 w 2221211"/>
                <a:gd name="connsiteY47" fmla="*/ 443032 h 1336618"/>
                <a:gd name="connsiteX48" fmla="*/ 1699387 w 2221211"/>
                <a:gd name="connsiteY48" fmla="*/ 440406 h 1336618"/>
                <a:gd name="connsiteX49" fmla="*/ 1836797 w 2221211"/>
                <a:gd name="connsiteY49" fmla="*/ 414858 h 1336618"/>
                <a:gd name="connsiteX50" fmla="*/ 1837394 w 2221211"/>
                <a:gd name="connsiteY50" fmla="*/ 417484 h 1336618"/>
                <a:gd name="connsiteX51" fmla="*/ 1699625 w 2221211"/>
                <a:gd name="connsiteY51" fmla="*/ 443152 h 1336618"/>
                <a:gd name="connsiteX52" fmla="*/ 1699625 w 2221211"/>
                <a:gd name="connsiteY52" fmla="*/ 443152 h 1336618"/>
                <a:gd name="connsiteX53" fmla="*/ 2160088 w 2221211"/>
                <a:gd name="connsiteY53" fmla="*/ 383102 h 1336618"/>
                <a:gd name="connsiteX54" fmla="*/ 2159013 w 2221211"/>
                <a:gd name="connsiteY54" fmla="*/ 380714 h 1336618"/>
                <a:gd name="connsiteX55" fmla="*/ 2219899 w 2221211"/>
                <a:gd name="connsiteY55" fmla="*/ 348719 h 1336618"/>
                <a:gd name="connsiteX56" fmla="*/ 2221212 w 2221211"/>
                <a:gd name="connsiteY56" fmla="*/ 350988 h 1336618"/>
                <a:gd name="connsiteX57" fmla="*/ 2160088 w 2221211"/>
                <a:gd name="connsiteY57" fmla="*/ 383102 h 1336618"/>
                <a:gd name="connsiteX58" fmla="*/ 2160088 w 2221211"/>
                <a:gd name="connsiteY58" fmla="*/ 383102 h 1336618"/>
                <a:gd name="connsiteX59" fmla="*/ 1162041 w 2221211"/>
                <a:gd name="connsiteY59" fmla="*/ 356599 h 1336618"/>
                <a:gd name="connsiteX60" fmla="*/ 1109154 w 2221211"/>
                <a:gd name="connsiteY60" fmla="*/ 311472 h 1336618"/>
                <a:gd name="connsiteX61" fmla="*/ 1124913 w 2221211"/>
                <a:gd name="connsiteY61" fmla="*/ 110907 h 1336618"/>
                <a:gd name="connsiteX62" fmla="*/ 1127301 w 2221211"/>
                <a:gd name="connsiteY62" fmla="*/ 112101 h 1336618"/>
                <a:gd name="connsiteX63" fmla="*/ 1100797 w 2221211"/>
                <a:gd name="connsiteY63" fmla="*/ 236141 h 1336618"/>
                <a:gd name="connsiteX64" fmla="*/ 1136732 w 2221211"/>
                <a:gd name="connsiteY64" fmla="*/ 186358 h 1336618"/>
                <a:gd name="connsiteX65" fmla="*/ 1151058 w 2221211"/>
                <a:gd name="connsiteY65" fmla="*/ 173703 h 1336618"/>
                <a:gd name="connsiteX66" fmla="*/ 1179113 w 2221211"/>
                <a:gd name="connsiteY66" fmla="*/ 95626 h 1336618"/>
                <a:gd name="connsiteX67" fmla="*/ 1181501 w 2221211"/>
                <a:gd name="connsiteY67" fmla="*/ 96820 h 1336618"/>
                <a:gd name="connsiteX68" fmla="*/ 1154639 w 2221211"/>
                <a:gd name="connsiteY68" fmla="*/ 170122 h 1336618"/>
                <a:gd name="connsiteX69" fmla="*/ 1162638 w 2221211"/>
                <a:gd name="connsiteY69" fmla="*/ 160571 h 1336618"/>
                <a:gd name="connsiteX70" fmla="*/ 1164787 w 2221211"/>
                <a:gd name="connsiteY70" fmla="*/ 162123 h 1336618"/>
                <a:gd name="connsiteX71" fmla="*/ 1153565 w 2221211"/>
                <a:gd name="connsiteY71" fmla="*/ 175016 h 1336618"/>
                <a:gd name="connsiteX72" fmla="*/ 1147238 w 2221211"/>
                <a:gd name="connsiteY72" fmla="*/ 214771 h 1336618"/>
                <a:gd name="connsiteX73" fmla="*/ 1167652 w 2221211"/>
                <a:gd name="connsiteY73" fmla="*/ 194118 h 1336618"/>
                <a:gd name="connsiteX74" fmla="*/ 1205019 w 2221211"/>
                <a:gd name="connsiteY74" fmla="*/ 142544 h 1336618"/>
                <a:gd name="connsiteX75" fmla="*/ 1207526 w 2221211"/>
                <a:gd name="connsiteY75" fmla="*/ 143380 h 1336618"/>
                <a:gd name="connsiteX76" fmla="*/ 1168727 w 2221211"/>
                <a:gd name="connsiteY76" fmla="*/ 196505 h 1336618"/>
                <a:gd name="connsiteX77" fmla="*/ 1146402 w 2221211"/>
                <a:gd name="connsiteY77" fmla="*/ 224799 h 1336618"/>
                <a:gd name="connsiteX78" fmla="*/ 1146402 w 2221211"/>
                <a:gd name="connsiteY78" fmla="*/ 224799 h 1336618"/>
                <a:gd name="connsiteX79" fmla="*/ 1147476 w 2221211"/>
                <a:gd name="connsiteY79" fmla="*/ 285924 h 1336618"/>
                <a:gd name="connsiteX80" fmla="*/ 1172547 w 2221211"/>
                <a:gd name="connsiteY80" fmla="*/ 231246 h 1336618"/>
                <a:gd name="connsiteX81" fmla="*/ 1175173 w 2221211"/>
                <a:gd name="connsiteY81" fmla="*/ 231604 h 1336618"/>
                <a:gd name="connsiteX82" fmla="*/ 1147835 w 2221211"/>
                <a:gd name="connsiteY82" fmla="*/ 289386 h 1336618"/>
                <a:gd name="connsiteX83" fmla="*/ 1149148 w 2221211"/>
                <a:gd name="connsiteY83" fmla="*/ 299414 h 1336618"/>
                <a:gd name="connsiteX84" fmla="*/ 1206213 w 2221211"/>
                <a:gd name="connsiteY84" fmla="*/ 206533 h 1336618"/>
                <a:gd name="connsiteX85" fmla="*/ 1208840 w 2221211"/>
                <a:gd name="connsiteY85" fmla="*/ 206772 h 1336618"/>
                <a:gd name="connsiteX86" fmla="*/ 1150342 w 2221211"/>
                <a:gd name="connsiteY86" fmla="*/ 301802 h 1336618"/>
                <a:gd name="connsiteX87" fmla="*/ 1178874 w 2221211"/>
                <a:gd name="connsiteY87" fmla="*/ 332244 h 1336618"/>
                <a:gd name="connsiteX88" fmla="*/ 1186873 w 2221211"/>
                <a:gd name="connsiteY88" fmla="*/ 306458 h 1336618"/>
                <a:gd name="connsiteX89" fmla="*/ 1189380 w 2221211"/>
                <a:gd name="connsiteY89" fmla="*/ 307174 h 1336618"/>
                <a:gd name="connsiteX90" fmla="*/ 1180784 w 2221211"/>
                <a:gd name="connsiteY90" fmla="*/ 334871 h 1336618"/>
                <a:gd name="connsiteX91" fmla="*/ 1188306 w 2221211"/>
                <a:gd name="connsiteY91" fmla="*/ 347167 h 1336618"/>
                <a:gd name="connsiteX92" fmla="*/ 1186037 w 2221211"/>
                <a:gd name="connsiteY92" fmla="*/ 348480 h 1336618"/>
                <a:gd name="connsiteX93" fmla="*/ 1147476 w 2221211"/>
                <a:gd name="connsiteY93" fmla="*/ 302279 h 1336618"/>
                <a:gd name="connsiteX94" fmla="*/ 1145924 w 2221211"/>
                <a:gd name="connsiteY94" fmla="*/ 291415 h 1336618"/>
                <a:gd name="connsiteX95" fmla="*/ 1112975 w 2221211"/>
                <a:gd name="connsiteY95" fmla="*/ 310875 h 1336618"/>
                <a:gd name="connsiteX96" fmla="*/ 1146641 w 2221211"/>
                <a:gd name="connsiteY96" fmla="*/ 337975 h 1336618"/>
                <a:gd name="connsiteX97" fmla="*/ 1153923 w 2221211"/>
                <a:gd name="connsiteY97" fmla="*/ 319112 h 1336618"/>
                <a:gd name="connsiteX98" fmla="*/ 1156430 w 2221211"/>
                <a:gd name="connsiteY98" fmla="*/ 320067 h 1336618"/>
                <a:gd name="connsiteX99" fmla="*/ 1148790 w 2221211"/>
                <a:gd name="connsiteY99" fmla="*/ 339885 h 1336618"/>
                <a:gd name="connsiteX100" fmla="*/ 1164190 w 2221211"/>
                <a:gd name="connsiteY100" fmla="*/ 354450 h 1336618"/>
                <a:gd name="connsiteX101" fmla="*/ 1162280 w 2221211"/>
                <a:gd name="connsiteY101" fmla="*/ 356360 h 1336618"/>
                <a:gd name="connsiteX102" fmla="*/ 1162280 w 2221211"/>
                <a:gd name="connsiteY102" fmla="*/ 356360 h 1336618"/>
                <a:gd name="connsiteX103" fmla="*/ 1101275 w 2221211"/>
                <a:gd name="connsiteY103" fmla="*/ 247721 h 1336618"/>
                <a:gd name="connsiteX104" fmla="*/ 1110945 w 2221211"/>
                <a:gd name="connsiteY104" fmla="*/ 308965 h 1336618"/>
                <a:gd name="connsiteX105" fmla="*/ 1145327 w 2221211"/>
                <a:gd name="connsiteY105" fmla="*/ 288431 h 1336618"/>
                <a:gd name="connsiteX106" fmla="*/ 1143895 w 2221211"/>
                <a:gd name="connsiteY106" fmla="*/ 224322 h 1336618"/>
                <a:gd name="connsiteX107" fmla="*/ 1143895 w 2221211"/>
                <a:gd name="connsiteY107" fmla="*/ 224322 h 1336618"/>
                <a:gd name="connsiteX108" fmla="*/ 1143895 w 2221211"/>
                <a:gd name="connsiteY108" fmla="*/ 224083 h 1336618"/>
                <a:gd name="connsiteX109" fmla="*/ 1150222 w 2221211"/>
                <a:gd name="connsiteY109" fmla="*/ 178478 h 1336618"/>
                <a:gd name="connsiteX110" fmla="*/ 1138523 w 2221211"/>
                <a:gd name="connsiteY110" fmla="*/ 188626 h 1336618"/>
                <a:gd name="connsiteX111" fmla="*/ 1101633 w 2221211"/>
                <a:gd name="connsiteY111" fmla="*/ 247959 h 1336618"/>
                <a:gd name="connsiteX112" fmla="*/ 1101275 w 2221211"/>
                <a:gd name="connsiteY112" fmla="*/ 247959 h 1336618"/>
                <a:gd name="connsiteX113" fmla="*/ 1712399 w 2221211"/>
                <a:gd name="connsiteY113" fmla="*/ 345257 h 1336618"/>
                <a:gd name="connsiteX114" fmla="*/ 1667630 w 2221211"/>
                <a:gd name="connsiteY114" fmla="*/ 289744 h 1336618"/>
                <a:gd name="connsiteX115" fmla="*/ 1664765 w 2221211"/>
                <a:gd name="connsiteY115" fmla="*/ 217397 h 1336618"/>
                <a:gd name="connsiteX116" fmla="*/ 1664527 w 2221211"/>
                <a:gd name="connsiteY116" fmla="*/ 217397 h 1336618"/>
                <a:gd name="connsiteX117" fmla="*/ 1664885 w 2221211"/>
                <a:gd name="connsiteY117" fmla="*/ 215965 h 1336618"/>
                <a:gd name="connsiteX118" fmla="*/ 1709295 w 2221211"/>
                <a:gd name="connsiteY118" fmla="*/ 91448 h 1336618"/>
                <a:gd name="connsiteX119" fmla="*/ 1711444 w 2221211"/>
                <a:gd name="connsiteY119" fmla="*/ 93000 h 1336618"/>
                <a:gd name="connsiteX120" fmla="*/ 1668347 w 2221211"/>
                <a:gd name="connsiteY120" fmla="*/ 207011 h 1336618"/>
                <a:gd name="connsiteX121" fmla="*/ 1705595 w 2221211"/>
                <a:gd name="connsiteY121" fmla="*/ 176688 h 1336618"/>
                <a:gd name="connsiteX122" fmla="*/ 1724457 w 2221211"/>
                <a:gd name="connsiteY122" fmla="*/ 167017 h 1336618"/>
                <a:gd name="connsiteX123" fmla="*/ 1764092 w 2221211"/>
                <a:gd name="connsiteY123" fmla="*/ 89538 h 1336618"/>
                <a:gd name="connsiteX124" fmla="*/ 1766241 w 2221211"/>
                <a:gd name="connsiteY124" fmla="*/ 91090 h 1336618"/>
                <a:gd name="connsiteX125" fmla="*/ 1728158 w 2221211"/>
                <a:gd name="connsiteY125" fmla="*/ 164152 h 1336618"/>
                <a:gd name="connsiteX126" fmla="*/ 1740574 w 2221211"/>
                <a:gd name="connsiteY126" fmla="*/ 146245 h 1336618"/>
                <a:gd name="connsiteX127" fmla="*/ 1743081 w 2221211"/>
                <a:gd name="connsiteY127" fmla="*/ 147200 h 1336618"/>
                <a:gd name="connsiteX128" fmla="*/ 1726487 w 2221211"/>
                <a:gd name="connsiteY128" fmla="*/ 168689 h 1336618"/>
                <a:gd name="connsiteX129" fmla="*/ 1716458 w 2221211"/>
                <a:gd name="connsiteY129" fmla="*/ 204743 h 1336618"/>
                <a:gd name="connsiteX130" fmla="*/ 1741290 w 2221211"/>
                <a:gd name="connsiteY130" fmla="*/ 184089 h 1336618"/>
                <a:gd name="connsiteX131" fmla="*/ 1784268 w 2221211"/>
                <a:gd name="connsiteY131" fmla="*/ 143618 h 1336618"/>
                <a:gd name="connsiteX132" fmla="*/ 1786537 w 2221211"/>
                <a:gd name="connsiteY132" fmla="*/ 145051 h 1336618"/>
                <a:gd name="connsiteX133" fmla="*/ 1741529 w 2221211"/>
                <a:gd name="connsiteY133" fmla="*/ 186716 h 1336618"/>
                <a:gd name="connsiteX134" fmla="*/ 1714668 w 2221211"/>
                <a:gd name="connsiteY134" fmla="*/ 213458 h 1336618"/>
                <a:gd name="connsiteX135" fmla="*/ 1708340 w 2221211"/>
                <a:gd name="connsiteY135" fmla="*/ 271359 h 1336618"/>
                <a:gd name="connsiteX136" fmla="*/ 1737589 w 2221211"/>
                <a:gd name="connsiteY136" fmla="*/ 225635 h 1336618"/>
                <a:gd name="connsiteX137" fmla="*/ 1740096 w 2221211"/>
                <a:gd name="connsiteY137" fmla="*/ 226351 h 1336618"/>
                <a:gd name="connsiteX138" fmla="*/ 1708221 w 2221211"/>
                <a:gd name="connsiteY138" fmla="*/ 274701 h 1336618"/>
                <a:gd name="connsiteX139" fmla="*/ 1708221 w 2221211"/>
                <a:gd name="connsiteY139" fmla="*/ 284849 h 1336618"/>
                <a:gd name="connsiteX140" fmla="*/ 1776150 w 2221211"/>
                <a:gd name="connsiteY140" fmla="*/ 211070 h 1336618"/>
                <a:gd name="connsiteX141" fmla="*/ 1778657 w 2221211"/>
                <a:gd name="connsiteY141" fmla="*/ 211786 h 1336618"/>
                <a:gd name="connsiteX142" fmla="*/ 1708937 w 2221211"/>
                <a:gd name="connsiteY142" fmla="*/ 287476 h 1336618"/>
                <a:gd name="connsiteX143" fmla="*/ 1730307 w 2221211"/>
                <a:gd name="connsiteY143" fmla="*/ 323887 h 1336618"/>
                <a:gd name="connsiteX144" fmla="*/ 1744513 w 2221211"/>
                <a:gd name="connsiteY144" fmla="*/ 300488 h 1336618"/>
                <a:gd name="connsiteX145" fmla="*/ 1746782 w 2221211"/>
                <a:gd name="connsiteY145" fmla="*/ 301921 h 1336618"/>
                <a:gd name="connsiteX146" fmla="*/ 1731501 w 2221211"/>
                <a:gd name="connsiteY146" fmla="*/ 326992 h 1336618"/>
                <a:gd name="connsiteX147" fmla="*/ 1736873 w 2221211"/>
                <a:gd name="connsiteY147" fmla="*/ 343705 h 1336618"/>
                <a:gd name="connsiteX148" fmla="*/ 1734366 w 2221211"/>
                <a:gd name="connsiteY148" fmla="*/ 344421 h 1336618"/>
                <a:gd name="connsiteX149" fmla="*/ 1705953 w 2221211"/>
                <a:gd name="connsiteY149" fmla="*/ 287476 h 1336618"/>
                <a:gd name="connsiteX150" fmla="*/ 1705953 w 2221211"/>
                <a:gd name="connsiteY150" fmla="*/ 276612 h 1336618"/>
                <a:gd name="connsiteX151" fmla="*/ 1671451 w 2221211"/>
                <a:gd name="connsiteY151" fmla="*/ 289744 h 1336618"/>
                <a:gd name="connsiteX152" fmla="*/ 1704162 w 2221211"/>
                <a:gd name="connsiteY152" fmla="*/ 324962 h 1336618"/>
                <a:gd name="connsiteX153" fmla="*/ 1706788 w 2221211"/>
                <a:gd name="connsiteY153" fmla="*/ 305622 h 1336618"/>
                <a:gd name="connsiteX154" fmla="*/ 1709415 w 2221211"/>
                <a:gd name="connsiteY154" fmla="*/ 305980 h 1336618"/>
                <a:gd name="connsiteX155" fmla="*/ 1706311 w 2221211"/>
                <a:gd name="connsiteY155" fmla="*/ 328424 h 1336618"/>
                <a:gd name="connsiteX156" fmla="*/ 1714548 w 2221211"/>
                <a:gd name="connsiteY156" fmla="*/ 343944 h 1336618"/>
                <a:gd name="connsiteX157" fmla="*/ 1712161 w 2221211"/>
                <a:gd name="connsiteY157" fmla="*/ 345018 h 1336618"/>
                <a:gd name="connsiteX158" fmla="*/ 1712161 w 2221211"/>
                <a:gd name="connsiteY158" fmla="*/ 345018 h 1336618"/>
                <a:gd name="connsiteX159" fmla="*/ 1667272 w 2221211"/>
                <a:gd name="connsiteY159" fmla="*/ 217397 h 1336618"/>
                <a:gd name="connsiteX160" fmla="*/ 1669421 w 2221211"/>
                <a:gd name="connsiteY160" fmla="*/ 287356 h 1336618"/>
                <a:gd name="connsiteX161" fmla="*/ 1706191 w 2221211"/>
                <a:gd name="connsiteY161" fmla="*/ 273388 h 1336618"/>
                <a:gd name="connsiteX162" fmla="*/ 1712399 w 2221211"/>
                <a:gd name="connsiteY162" fmla="*/ 213219 h 1336618"/>
                <a:gd name="connsiteX163" fmla="*/ 1712161 w 2221211"/>
                <a:gd name="connsiteY163" fmla="*/ 213219 h 1336618"/>
                <a:gd name="connsiteX164" fmla="*/ 1712638 w 2221211"/>
                <a:gd name="connsiteY164" fmla="*/ 212264 h 1336618"/>
                <a:gd name="connsiteX165" fmla="*/ 1723263 w 2221211"/>
                <a:gd name="connsiteY165" fmla="*/ 170957 h 1336618"/>
                <a:gd name="connsiteX166" fmla="*/ 1706788 w 2221211"/>
                <a:gd name="connsiteY166" fmla="*/ 179075 h 1336618"/>
                <a:gd name="connsiteX167" fmla="*/ 1667272 w 2221211"/>
                <a:gd name="connsiteY167" fmla="*/ 217397 h 1336618"/>
                <a:gd name="connsiteX168" fmla="*/ 1667272 w 2221211"/>
                <a:gd name="connsiteY168" fmla="*/ 217397 h 1336618"/>
                <a:gd name="connsiteX169" fmla="*/ 2140389 w 2221211"/>
                <a:gd name="connsiteY169" fmla="*/ 268732 h 1336618"/>
                <a:gd name="connsiteX170" fmla="*/ 2087264 w 2221211"/>
                <a:gd name="connsiteY170" fmla="*/ 227306 h 1336618"/>
                <a:gd name="connsiteX171" fmla="*/ 2083921 w 2221211"/>
                <a:gd name="connsiteY171" fmla="*/ 19818 h 1336618"/>
                <a:gd name="connsiteX172" fmla="*/ 2086428 w 2221211"/>
                <a:gd name="connsiteY172" fmla="*/ 20892 h 1336618"/>
                <a:gd name="connsiteX173" fmla="*/ 2069237 w 2221211"/>
                <a:gd name="connsiteY173" fmla="*/ 150065 h 1336618"/>
                <a:gd name="connsiteX174" fmla="*/ 2097650 w 2221211"/>
                <a:gd name="connsiteY174" fmla="*/ 109355 h 1336618"/>
                <a:gd name="connsiteX175" fmla="*/ 2114603 w 2221211"/>
                <a:gd name="connsiteY175" fmla="*/ 89657 h 1336618"/>
                <a:gd name="connsiteX176" fmla="*/ 2138599 w 2221211"/>
                <a:gd name="connsiteY176" fmla="*/ 0 h 1336618"/>
                <a:gd name="connsiteX177" fmla="*/ 2140986 w 2221211"/>
                <a:gd name="connsiteY177" fmla="*/ 1074 h 1336618"/>
                <a:gd name="connsiteX178" fmla="*/ 2117945 w 2221211"/>
                <a:gd name="connsiteY178" fmla="*/ 83807 h 1336618"/>
                <a:gd name="connsiteX179" fmla="*/ 2122601 w 2221211"/>
                <a:gd name="connsiteY179" fmla="*/ 70794 h 1336618"/>
                <a:gd name="connsiteX180" fmla="*/ 2125228 w 2221211"/>
                <a:gd name="connsiteY180" fmla="*/ 71391 h 1336618"/>
                <a:gd name="connsiteX181" fmla="*/ 2117110 w 2221211"/>
                <a:gd name="connsiteY181" fmla="*/ 90731 h 1336618"/>
                <a:gd name="connsiteX182" fmla="*/ 2114722 w 2221211"/>
                <a:gd name="connsiteY182" fmla="*/ 124875 h 1336618"/>
                <a:gd name="connsiteX183" fmla="*/ 2135614 w 2221211"/>
                <a:gd name="connsiteY183" fmla="*/ 100163 h 1336618"/>
                <a:gd name="connsiteX184" fmla="*/ 2162714 w 2221211"/>
                <a:gd name="connsiteY184" fmla="*/ 47156 h 1336618"/>
                <a:gd name="connsiteX185" fmla="*/ 2165341 w 2221211"/>
                <a:gd name="connsiteY185" fmla="*/ 47634 h 1336618"/>
                <a:gd name="connsiteX186" fmla="*/ 2136569 w 2221211"/>
                <a:gd name="connsiteY186" fmla="*/ 102550 h 1336618"/>
                <a:gd name="connsiteX187" fmla="*/ 2114722 w 2221211"/>
                <a:gd name="connsiteY187" fmla="*/ 133829 h 1336618"/>
                <a:gd name="connsiteX188" fmla="*/ 2114722 w 2221211"/>
                <a:gd name="connsiteY188" fmla="*/ 133829 h 1336618"/>
                <a:gd name="connsiteX189" fmla="*/ 2120930 w 2221211"/>
                <a:gd name="connsiteY189" fmla="*/ 196983 h 1336618"/>
                <a:gd name="connsiteX190" fmla="*/ 2139315 w 2221211"/>
                <a:gd name="connsiteY190" fmla="*/ 139679 h 1336618"/>
                <a:gd name="connsiteX191" fmla="*/ 2141941 w 2221211"/>
                <a:gd name="connsiteY191" fmla="*/ 139679 h 1336618"/>
                <a:gd name="connsiteX192" fmla="*/ 2121646 w 2221211"/>
                <a:gd name="connsiteY192" fmla="*/ 200564 h 1336618"/>
                <a:gd name="connsiteX193" fmla="*/ 2124392 w 2221211"/>
                <a:gd name="connsiteY193" fmla="*/ 212741 h 1336618"/>
                <a:gd name="connsiteX194" fmla="*/ 2173459 w 2221211"/>
                <a:gd name="connsiteY194" fmla="*/ 112698 h 1336618"/>
                <a:gd name="connsiteX195" fmla="*/ 2176085 w 2221211"/>
                <a:gd name="connsiteY195" fmla="*/ 112937 h 1336618"/>
                <a:gd name="connsiteX196" fmla="*/ 2125466 w 2221211"/>
                <a:gd name="connsiteY196" fmla="*/ 215249 h 1336618"/>
                <a:gd name="connsiteX197" fmla="*/ 2154954 w 2221211"/>
                <a:gd name="connsiteY197" fmla="*/ 246766 h 1336618"/>
                <a:gd name="connsiteX198" fmla="*/ 2162237 w 2221211"/>
                <a:gd name="connsiteY198" fmla="*/ 216442 h 1336618"/>
                <a:gd name="connsiteX199" fmla="*/ 2164863 w 2221211"/>
                <a:gd name="connsiteY199" fmla="*/ 217039 h 1336618"/>
                <a:gd name="connsiteX200" fmla="*/ 2157103 w 2221211"/>
                <a:gd name="connsiteY200" fmla="*/ 249273 h 1336618"/>
                <a:gd name="connsiteX201" fmla="*/ 2164863 w 2221211"/>
                <a:gd name="connsiteY201" fmla="*/ 259420 h 1336618"/>
                <a:gd name="connsiteX202" fmla="*/ 2162714 w 2221211"/>
                <a:gd name="connsiteY202" fmla="*/ 260972 h 1336618"/>
                <a:gd name="connsiteX203" fmla="*/ 2122721 w 2221211"/>
                <a:gd name="connsiteY203" fmla="*/ 215965 h 1336618"/>
                <a:gd name="connsiteX204" fmla="*/ 2119617 w 2221211"/>
                <a:gd name="connsiteY204" fmla="*/ 203071 h 1336618"/>
                <a:gd name="connsiteX205" fmla="*/ 2090606 w 2221211"/>
                <a:gd name="connsiteY205" fmla="*/ 226351 h 1336618"/>
                <a:gd name="connsiteX206" fmla="*/ 2128809 w 2221211"/>
                <a:gd name="connsiteY206" fmla="*/ 252019 h 1336618"/>
                <a:gd name="connsiteX207" fmla="*/ 2131555 w 2221211"/>
                <a:gd name="connsiteY207" fmla="*/ 234350 h 1336618"/>
                <a:gd name="connsiteX208" fmla="*/ 2134181 w 2221211"/>
                <a:gd name="connsiteY208" fmla="*/ 234708 h 1336618"/>
                <a:gd name="connsiteX209" fmla="*/ 2131197 w 2221211"/>
                <a:gd name="connsiteY209" fmla="*/ 254287 h 1336618"/>
                <a:gd name="connsiteX210" fmla="*/ 2142419 w 2221211"/>
                <a:gd name="connsiteY210" fmla="*/ 267300 h 1336618"/>
                <a:gd name="connsiteX211" fmla="*/ 2140270 w 2221211"/>
                <a:gd name="connsiteY211" fmla="*/ 268852 h 1336618"/>
                <a:gd name="connsiteX212" fmla="*/ 2140270 w 2221211"/>
                <a:gd name="connsiteY212" fmla="*/ 268852 h 1336618"/>
                <a:gd name="connsiteX213" fmla="*/ 2069953 w 2221211"/>
                <a:gd name="connsiteY213" fmla="*/ 156154 h 1336618"/>
                <a:gd name="connsiteX214" fmla="*/ 2088457 w 2221211"/>
                <a:gd name="connsiteY214" fmla="*/ 224322 h 1336618"/>
                <a:gd name="connsiteX215" fmla="*/ 2119020 w 2221211"/>
                <a:gd name="connsiteY215" fmla="*/ 199490 h 1336618"/>
                <a:gd name="connsiteX216" fmla="*/ 2114006 w 2221211"/>
                <a:gd name="connsiteY216" fmla="*/ 94910 h 1336618"/>
                <a:gd name="connsiteX217" fmla="*/ 2099560 w 2221211"/>
                <a:gd name="connsiteY217" fmla="*/ 110907 h 1336618"/>
                <a:gd name="connsiteX218" fmla="*/ 2070072 w 2221211"/>
                <a:gd name="connsiteY218" fmla="*/ 156034 h 1336618"/>
                <a:gd name="connsiteX219" fmla="*/ 2070072 w 2221211"/>
                <a:gd name="connsiteY219" fmla="*/ 156034 h 133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221211" h="1336618">
                  <a:moveTo>
                    <a:pt x="126031" y="1336618"/>
                  </a:moveTo>
                  <a:cubicBezTo>
                    <a:pt x="77561" y="1336618"/>
                    <a:pt x="38642" y="1317517"/>
                    <a:pt x="16198" y="1281224"/>
                  </a:cubicBezTo>
                  <a:cubicBezTo>
                    <a:pt x="-7440" y="1242783"/>
                    <a:pt x="-4933" y="1193000"/>
                    <a:pt x="21928" y="1165422"/>
                  </a:cubicBezTo>
                  <a:cubicBezTo>
                    <a:pt x="52491" y="1134024"/>
                    <a:pt x="105616" y="1136531"/>
                    <a:pt x="167576" y="1172466"/>
                  </a:cubicBezTo>
                  <a:lnTo>
                    <a:pt x="166263" y="1174734"/>
                  </a:lnTo>
                  <a:cubicBezTo>
                    <a:pt x="105497" y="1139516"/>
                    <a:pt x="53565" y="1136770"/>
                    <a:pt x="23838" y="1167213"/>
                  </a:cubicBezTo>
                  <a:cubicBezTo>
                    <a:pt x="-2307" y="1193955"/>
                    <a:pt x="-4575" y="1242424"/>
                    <a:pt x="18466" y="1279792"/>
                  </a:cubicBezTo>
                  <a:cubicBezTo>
                    <a:pt x="50222" y="1331246"/>
                    <a:pt x="116241" y="1347243"/>
                    <a:pt x="195273" y="1322411"/>
                  </a:cubicBezTo>
                  <a:lnTo>
                    <a:pt x="195273" y="1322411"/>
                  </a:lnTo>
                  <a:cubicBezTo>
                    <a:pt x="233834" y="1309876"/>
                    <a:pt x="265948" y="1273942"/>
                    <a:pt x="277051" y="1230964"/>
                  </a:cubicBezTo>
                  <a:cubicBezTo>
                    <a:pt x="286721" y="1193716"/>
                    <a:pt x="278364" y="1157423"/>
                    <a:pt x="254129" y="1131398"/>
                  </a:cubicBezTo>
                  <a:lnTo>
                    <a:pt x="256039" y="1129607"/>
                  </a:lnTo>
                  <a:cubicBezTo>
                    <a:pt x="280871" y="1156230"/>
                    <a:pt x="289467" y="1193477"/>
                    <a:pt x="279558" y="1231680"/>
                  </a:cubicBezTo>
                  <a:cubicBezTo>
                    <a:pt x="270365" y="1267256"/>
                    <a:pt x="247086" y="1298057"/>
                    <a:pt x="217598" y="1315249"/>
                  </a:cubicBezTo>
                  <a:cubicBezTo>
                    <a:pt x="300689" y="1288387"/>
                    <a:pt x="380318" y="1261884"/>
                    <a:pt x="457559" y="1235262"/>
                  </a:cubicBezTo>
                  <a:cubicBezTo>
                    <a:pt x="480839" y="1224995"/>
                    <a:pt x="485256" y="1203028"/>
                    <a:pt x="481316" y="1185240"/>
                  </a:cubicBezTo>
                  <a:cubicBezTo>
                    <a:pt x="476421" y="1163154"/>
                    <a:pt x="457081" y="1141307"/>
                    <a:pt x="430578" y="1144053"/>
                  </a:cubicBezTo>
                  <a:lnTo>
                    <a:pt x="430339" y="1141426"/>
                  </a:lnTo>
                  <a:cubicBezTo>
                    <a:pt x="458275" y="1138680"/>
                    <a:pt x="478809" y="1161482"/>
                    <a:pt x="483943" y="1184643"/>
                  </a:cubicBezTo>
                  <a:cubicBezTo>
                    <a:pt x="487285" y="1199685"/>
                    <a:pt x="484778" y="1218906"/>
                    <a:pt x="469497" y="1231202"/>
                  </a:cubicBezTo>
                  <a:cubicBezTo>
                    <a:pt x="536352" y="1208042"/>
                    <a:pt x="601416" y="1184882"/>
                    <a:pt x="665406" y="1161482"/>
                  </a:cubicBezTo>
                  <a:cubicBezTo>
                    <a:pt x="665406" y="1161482"/>
                    <a:pt x="665406" y="1161482"/>
                    <a:pt x="665406" y="1161482"/>
                  </a:cubicBezTo>
                  <a:cubicBezTo>
                    <a:pt x="690834" y="1152171"/>
                    <a:pt x="699310" y="1122802"/>
                    <a:pt x="694535" y="1099761"/>
                  </a:cubicBezTo>
                  <a:cubicBezTo>
                    <a:pt x="690596" y="1081257"/>
                    <a:pt x="676628" y="1062155"/>
                    <a:pt x="648811" y="1064065"/>
                  </a:cubicBezTo>
                  <a:lnTo>
                    <a:pt x="648811" y="1061439"/>
                  </a:lnTo>
                  <a:cubicBezTo>
                    <a:pt x="678060" y="1059171"/>
                    <a:pt x="692983" y="1079585"/>
                    <a:pt x="697162" y="1099284"/>
                  </a:cubicBezTo>
                  <a:cubicBezTo>
                    <a:pt x="701221" y="1118266"/>
                    <a:pt x="696445" y="1141545"/>
                    <a:pt x="681045" y="1155274"/>
                  </a:cubicBezTo>
                  <a:cubicBezTo>
                    <a:pt x="766046" y="1117788"/>
                    <a:pt x="828961" y="1034816"/>
                    <a:pt x="843287" y="939429"/>
                  </a:cubicBezTo>
                  <a:cubicBezTo>
                    <a:pt x="856897" y="848698"/>
                    <a:pt x="822992" y="765010"/>
                    <a:pt x="749929" y="709735"/>
                  </a:cubicBezTo>
                  <a:lnTo>
                    <a:pt x="751481" y="707586"/>
                  </a:lnTo>
                  <a:cubicBezTo>
                    <a:pt x="825260" y="763458"/>
                    <a:pt x="859643" y="848101"/>
                    <a:pt x="845794" y="939787"/>
                  </a:cubicBezTo>
                  <a:cubicBezTo>
                    <a:pt x="830394" y="1041860"/>
                    <a:pt x="759957" y="1129846"/>
                    <a:pt x="666361" y="1163990"/>
                  </a:cubicBezTo>
                  <a:cubicBezTo>
                    <a:pt x="666361" y="1163990"/>
                    <a:pt x="666361" y="1163990"/>
                    <a:pt x="666361" y="1163990"/>
                  </a:cubicBezTo>
                  <a:cubicBezTo>
                    <a:pt x="598551" y="1188821"/>
                    <a:pt x="529667" y="1213414"/>
                    <a:pt x="458633" y="1237888"/>
                  </a:cubicBezTo>
                  <a:cubicBezTo>
                    <a:pt x="457201" y="1238485"/>
                    <a:pt x="455768" y="1239082"/>
                    <a:pt x="454335" y="1239559"/>
                  </a:cubicBezTo>
                  <a:lnTo>
                    <a:pt x="454335" y="1239321"/>
                  </a:lnTo>
                  <a:cubicBezTo>
                    <a:pt x="371483" y="1267734"/>
                    <a:pt x="286005" y="1296147"/>
                    <a:pt x="196348" y="1324919"/>
                  </a:cubicBezTo>
                  <a:cubicBezTo>
                    <a:pt x="196348" y="1324919"/>
                    <a:pt x="196348" y="1324919"/>
                    <a:pt x="196348" y="1324919"/>
                  </a:cubicBezTo>
                  <a:lnTo>
                    <a:pt x="196348" y="1324919"/>
                  </a:lnTo>
                  <a:cubicBezTo>
                    <a:pt x="171516" y="1332678"/>
                    <a:pt x="147878" y="1336499"/>
                    <a:pt x="126150" y="1336499"/>
                  </a:cubicBezTo>
                  <a:lnTo>
                    <a:pt x="126150" y="1336499"/>
                  </a:lnTo>
                  <a:close/>
                  <a:moveTo>
                    <a:pt x="1158937" y="447091"/>
                  </a:moveTo>
                  <a:lnTo>
                    <a:pt x="1158340" y="444584"/>
                  </a:lnTo>
                  <a:cubicBezTo>
                    <a:pt x="1205019" y="433004"/>
                    <a:pt x="1244058" y="422260"/>
                    <a:pt x="1282977" y="407934"/>
                  </a:cubicBezTo>
                  <a:lnTo>
                    <a:pt x="1283932" y="410441"/>
                  </a:lnTo>
                  <a:cubicBezTo>
                    <a:pt x="1242625" y="425602"/>
                    <a:pt x="1199528" y="437063"/>
                    <a:pt x="1159057" y="447211"/>
                  </a:cubicBezTo>
                  <a:lnTo>
                    <a:pt x="1159057" y="447211"/>
                  </a:lnTo>
                  <a:close/>
                  <a:moveTo>
                    <a:pt x="1699745" y="443032"/>
                  </a:moveTo>
                  <a:lnTo>
                    <a:pt x="1699387" y="440406"/>
                  </a:lnTo>
                  <a:cubicBezTo>
                    <a:pt x="1746185" y="434437"/>
                    <a:pt x="1792386" y="425841"/>
                    <a:pt x="1836797" y="414858"/>
                  </a:cubicBezTo>
                  <a:lnTo>
                    <a:pt x="1837394" y="417484"/>
                  </a:lnTo>
                  <a:cubicBezTo>
                    <a:pt x="1792864" y="428468"/>
                    <a:pt x="1746543" y="437182"/>
                    <a:pt x="1699625" y="443152"/>
                  </a:cubicBezTo>
                  <a:lnTo>
                    <a:pt x="1699625" y="443152"/>
                  </a:lnTo>
                  <a:close/>
                  <a:moveTo>
                    <a:pt x="2160088" y="383102"/>
                  </a:moveTo>
                  <a:lnTo>
                    <a:pt x="2159013" y="380714"/>
                  </a:lnTo>
                  <a:cubicBezTo>
                    <a:pt x="2179189" y="371402"/>
                    <a:pt x="2199723" y="360658"/>
                    <a:pt x="2219899" y="348719"/>
                  </a:cubicBezTo>
                  <a:lnTo>
                    <a:pt x="2221212" y="350988"/>
                  </a:lnTo>
                  <a:cubicBezTo>
                    <a:pt x="2200917" y="362926"/>
                    <a:pt x="2180383" y="373790"/>
                    <a:pt x="2160088" y="383102"/>
                  </a:cubicBezTo>
                  <a:lnTo>
                    <a:pt x="2160088" y="383102"/>
                  </a:lnTo>
                  <a:close/>
                  <a:moveTo>
                    <a:pt x="1162041" y="356599"/>
                  </a:moveTo>
                  <a:cubicBezTo>
                    <a:pt x="1145447" y="340243"/>
                    <a:pt x="1127659" y="325081"/>
                    <a:pt x="1109154" y="311472"/>
                  </a:cubicBezTo>
                  <a:cubicBezTo>
                    <a:pt x="1090292" y="245572"/>
                    <a:pt x="1096380" y="170838"/>
                    <a:pt x="1124913" y="110907"/>
                  </a:cubicBezTo>
                  <a:lnTo>
                    <a:pt x="1127301" y="112101"/>
                  </a:lnTo>
                  <a:cubicBezTo>
                    <a:pt x="1109393" y="149588"/>
                    <a:pt x="1100439" y="193043"/>
                    <a:pt x="1100797" y="236141"/>
                  </a:cubicBezTo>
                  <a:cubicBezTo>
                    <a:pt x="1106528" y="211667"/>
                    <a:pt x="1121212" y="199370"/>
                    <a:pt x="1136732" y="186358"/>
                  </a:cubicBezTo>
                  <a:cubicBezTo>
                    <a:pt x="1141507" y="182299"/>
                    <a:pt x="1146402" y="178240"/>
                    <a:pt x="1151058" y="173703"/>
                  </a:cubicBezTo>
                  <a:cubicBezTo>
                    <a:pt x="1157146" y="146245"/>
                    <a:pt x="1166578" y="119861"/>
                    <a:pt x="1179113" y="95626"/>
                  </a:cubicBezTo>
                  <a:lnTo>
                    <a:pt x="1181501" y="96820"/>
                  </a:lnTo>
                  <a:cubicBezTo>
                    <a:pt x="1169682" y="119622"/>
                    <a:pt x="1160728" y="144335"/>
                    <a:pt x="1154639" y="170122"/>
                  </a:cubicBezTo>
                  <a:cubicBezTo>
                    <a:pt x="1157385" y="167137"/>
                    <a:pt x="1160131" y="164033"/>
                    <a:pt x="1162638" y="160571"/>
                  </a:cubicBezTo>
                  <a:lnTo>
                    <a:pt x="1164787" y="162123"/>
                  </a:lnTo>
                  <a:cubicBezTo>
                    <a:pt x="1161325" y="166898"/>
                    <a:pt x="1157505" y="171196"/>
                    <a:pt x="1153565" y="175016"/>
                  </a:cubicBezTo>
                  <a:cubicBezTo>
                    <a:pt x="1150700" y="188148"/>
                    <a:pt x="1148551" y="201400"/>
                    <a:pt x="1147238" y="214771"/>
                  </a:cubicBezTo>
                  <a:cubicBezTo>
                    <a:pt x="1153326" y="200564"/>
                    <a:pt x="1160370" y="197460"/>
                    <a:pt x="1167652" y="194118"/>
                  </a:cubicBezTo>
                  <a:cubicBezTo>
                    <a:pt x="1178397" y="189342"/>
                    <a:pt x="1190574" y="183851"/>
                    <a:pt x="1205019" y="142544"/>
                  </a:cubicBezTo>
                  <a:lnTo>
                    <a:pt x="1207526" y="143380"/>
                  </a:lnTo>
                  <a:cubicBezTo>
                    <a:pt x="1192603" y="185761"/>
                    <a:pt x="1179949" y="191491"/>
                    <a:pt x="1168727" y="196505"/>
                  </a:cubicBezTo>
                  <a:cubicBezTo>
                    <a:pt x="1160250" y="200326"/>
                    <a:pt x="1152849" y="203668"/>
                    <a:pt x="1146402" y="224799"/>
                  </a:cubicBezTo>
                  <a:lnTo>
                    <a:pt x="1146402" y="224799"/>
                  </a:lnTo>
                  <a:cubicBezTo>
                    <a:pt x="1144969" y="245214"/>
                    <a:pt x="1145327" y="265628"/>
                    <a:pt x="1147476" y="285924"/>
                  </a:cubicBezTo>
                  <a:cubicBezTo>
                    <a:pt x="1160370" y="271598"/>
                    <a:pt x="1169682" y="252257"/>
                    <a:pt x="1172547" y="231246"/>
                  </a:cubicBezTo>
                  <a:lnTo>
                    <a:pt x="1175173" y="231604"/>
                  </a:lnTo>
                  <a:cubicBezTo>
                    <a:pt x="1172069" y="254048"/>
                    <a:pt x="1161922" y="274582"/>
                    <a:pt x="1147835" y="289386"/>
                  </a:cubicBezTo>
                  <a:cubicBezTo>
                    <a:pt x="1148193" y="292728"/>
                    <a:pt x="1148670" y="296071"/>
                    <a:pt x="1149148" y="299414"/>
                  </a:cubicBezTo>
                  <a:cubicBezTo>
                    <a:pt x="1180426" y="284491"/>
                    <a:pt x="1203229" y="247482"/>
                    <a:pt x="1206213" y="206533"/>
                  </a:cubicBezTo>
                  <a:lnTo>
                    <a:pt x="1208840" y="206772"/>
                  </a:lnTo>
                  <a:cubicBezTo>
                    <a:pt x="1205855" y="248556"/>
                    <a:pt x="1182456" y="286521"/>
                    <a:pt x="1150342" y="301802"/>
                  </a:cubicBezTo>
                  <a:cubicBezTo>
                    <a:pt x="1161086" y="310278"/>
                    <a:pt x="1170637" y="320545"/>
                    <a:pt x="1178874" y="332244"/>
                  </a:cubicBezTo>
                  <a:lnTo>
                    <a:pt x="1186873" y="306458"/>
                  </a:lnTo>
                  <a:lnTo>
                    <a:pt x="1189380" y="307174"/>
                  </a:lnTo>
                  <a:lnTo>
                    <a:pt x="1180784" y="334871"/>
                  </a:lnTo>
                  <a:cubicBezTo>
                    <a:pt x="1183411" y="338810"/>
                    <a:pt x="1185918" y="342989"/>
                    <a:pt x="1188306" y="347167"/>
                  </a:cubicBezTo>
                  <a:lnTo>
                    <a:pt x="1186037" y="348480"/>
                  </a:lnTo>
                  <a:cubicBezTo>
                    <a:pt x="1176128" y="330454"/>
                    <a:pt x="1163116" y="314814"/>
                    <a:pt x="1147476" y="302279"/>
                  </a:cubicBezTo>
                  <a:cubicBezTo>
                    <a:pt x="1146879" y="298698"/>
                    <a:pt x="1146402" y="295116"/>
                    <a:pt x="1145924" y="291415"/>
                  </a:cubicBezTo>
                  <a:cubicBezTo>
                    <a:pt x="1136254" y="300847"/>
                    <a:pt x="1125032" y="307771"/>
                    <a:pt x="1112975" y="310875"/>
                  </a:cubicBezTo>
                  <a:cubicBezTo>
                    <a:pt x="1124316" y="319112"/>
                    <a:pt x="1135657" y="328305"/>
                    <a:pt x="1146641" y="337975"/>
                  </a:cubicBezTo>
                  <a:lnTo>
                    <a:pt x="1153923" y="319112"/>
                  </a:lnTo>
                  <a:lnTo>
                    <a:pt x="1156430" y="320067"/>
                  </a:lnTo>
                  <a:lnTo>
                    <a:pt x="1148790" y="339885"/>
                  </a:lnTo>
                  <a:cubicBezTo>
                    <a:pt x="1154043" y="344541"/>
                    <a:pt x="1159176" y="349436"/>
                    <a:pt x="1164190" y="354450"/>
                  </a:cubicBezTo>
                  <a:lnTo>
                    <a:pt x="1162280" y="356360"/>
                  </a:lnTo>
                  <a:lnTo>
                    <a:pt x="1162280" y="356360"/>
                  </a:lnTo>
                  <a:close/>
                  <a:moveTo>
                    <a:pt x="1101275" y="247721"/>
                  </a:moveTo>
                  <a:cubicBezTo>
                    <a:pt x="1102230" y="268493"/>
                    <a:pt x="1105453" y="289147"/>
                    <a:pt x="1110945" y="308965"/>
                  </a:cubicBezTo>
                  <a:cubicBezTo>
                    <a:pt x="1123600" y="305980"/>
                    <a:pt x="1135419" y="298578"/>
                    <a:pt x="1145327" y="288431"/>
                  </a:cubicBezTo>
                  <a:cubicBezTo>
                    <a:pt x="1142820" y="267180"/>
                    <a:pt x="1142343" y="245691"/>
                    <a:pt x="1143895" y="224322"/>
                  </a:cubicBezTo>
                  <a:lnTo>
                    <a:pt x="1143895" y="224322"/>
                  </a:lnTo>
                  <a:cubicBezTo>
                    <a:pt x="1143895" y="224322"/>
                    <a:pt x="1143895" y="224202"/>
                    <a:pt x="1143895" y="224083"/>
                  </a:cubicBezTo>
                  <a:cubicBezTo>
                    <a:pt x="1144969" y="208682"/>
                    <a:pt x="1147118" y="193401"/>
                    <a:pt x="1150222" y="178478"/>
                  </a:cubicBezTo>
                  <a:cubicBezTo>
                    <a:pt x="1146402" y="182060"/>
                    <a:pt x="1142462" y="185283"/>
                    <a:pt x="1138523" y="188626"/>
                  </a:cubicBezTo>
                  <a:cubicBezTo>
                    <a:pt x="1121212" y="203071"/>
                    <a:pt x="1104976" y="216681"/>
                    <a:pt x="1101633" y="247959"/>
                  </a:cubicBezTo>
                  <a:lnTo>
                    <a:pt x="1101275" y="247959"/>
                  </a:lnTo>
                  <a:close/>
                  <a:moveTo>
                    <a:pt x="1712399" y="345257"/>
                  </a:moveTo>
                  <a:cubicBezTo>
                    <a:pt x="1701655" y="321977"/>
                    <a:pt x="1685777" y="302279"/>
                    <a:pt x="1667630" y="289744"/>
                  </a:cubicBezTo>
                  <a:cubicBezTo>
                    <a:pt x="1663452" y="265867"/>
                    <a:pt x="1662616" y="241394"/>
                    <a:pt x="1664765" y="217397"/>
                  </a:cubicBezTo>
                  <a:lnTo>
                    <a:pt x="1664527" y="217397"/>
                  </a:lnTo>
                  <a:cubicBezTo>
                    <a:pt x="1664527" y="217397"/>
                    <a:pt x="1664765" y="216442"/>
                    <a:pt x="1664885" y="215965"/>
                  </a:cubicBezTo>
                  <a:cubicBezTo>
                    <a:pt x="1669302" y="170002"/>
                    <a:pt x="1684702" y="125830"/>
                    <a:pt x="1709295" y="91448"/>
                  </a:cubicBezTo>
                  <a:lnTo>
                    <a:pt x="1711444" y="93000"/>
                  </a:lnTo>
                  <a:cubicBezTo>
                    <a:pt x="1688761" y="124756"/>
                    <a:pt x="1673838" y="164869"/>
                    <a:pt x="1668347" y="207011"/>
                  </a:cubicBezTo>
                  <a:cubicBezTo>
                    <a:pt x="1677062" y="188984"/>
                    <a:pt x="1691507" y="182776"/>
                    <a:pt x="1705595" y="176688"/>
                  </a:cubicBezTo>
                  <a:cubicBezTo>
                    <a:pt x="1712280" y="173822"/>
                    <a:pt x="1718727" y="170957"/>
                    <a:pt x="1724457" y="167017"/>
                  </a:cubicBezTo>
                  <a:cubicBezTo>
                    <a:pt x="1734127" y="138604"/>
                    <a:pt x="1747498" y="112220"/>
                    <a:pt x="1764092" y="89538"/>
                  </a:cubicBezTo>
                  <a:lnTo>
                    <a:pt x="1766241" y="91090"/>
                  </a:lnTo>
                  <a:cubicBezTo>
                    <a:pt x="1750483" y="112698"/>
                    <a:pt x="1737709" y="137410"/>
                    <a:pt x="1728158" y="164152"/>
                  </a:cubicBezTo>
                  <a:cubicBezTo>
                    <a:pt x="1733291" y="159855"/>
                    <a:pt x="1737589" y="154244"/>
                    <a:pt x="1740574" y="146245"/>
                  </a:cubicBezTo>
                  <a:lnTo>
                    <a:pt x="1743081" y="147200"/>
                  </a:lnTo>
                  <a:cubicBezTo>
                    <a:pt x="1739261" y="157228"/>
                    <a:pt x="1733291" y="163794"/>
                    <a:pt x="1726487" y="168689"/>
                  </a:cubicBezTo>
                  <a:cubicBezTo>
                    <a:pt x="1722547" y="180389"/>
                    <a:pt x="1719085" y="192446"/>
                    <a:pt x="1716458" y="204743"/>
                  </a:cubicBezTo>
                  <a:cubicBezTo>
                    <a:pt x="1727919" y="185164"/>
                    <a:pt x="1734127" y="184686"/>
                    <a:pt x="1741290" y="184089"/>
                  </a:cubicBezTo>
                  <a:cubicBezTo>
                    <a:pt x="1749528" y="183492"/>
                    <a:pt x="1759795" y="182657"/>
                    <a:pt x="1784268" y="143618"/>
                  </a:cubicBezTo>
                  <a:lnTo>
                    <a:pt x="1786537" y="145051"/>
                  </a:lnTo>
                  <a:cubicBezTo>
                    <a:pt x="1761227" y="185164"/>
                    <a:pt x="1750721" y="186000"/>
                    <a:pt x="1741529" y="186716"/>
                  </a:cubicBezTo>
                  <a:cubicBezTo>
                    <a:pt x="1734127" y="187313"/>
                    <a:pt x="1728158" y="187790"/>
                    <a:pt x="1714668" y="213458"/>
                  </a:cubicBezTo>
                  <a:cubicBezTo>
                    <a:pt x="1710967" y="232440"/>
                    <a:pt x="1708937" y="251780"/>
                    <a:pt x="1708340" y="271359"/>
                  </a:cubicBezTo>
                  <a:cubicBezTo>
                    <a:pt x="1721592" y="260375"/>
                    <a:pt x="1732217" y="244497"/>
                    <a:pt x="1737589" y="225635"/>
                  </a:cubicBezTo>
                  <a:lnTo>
                    <a:pt x="1740096" y="226351"/>
                  </a:lnTo>
                  <a:cubicBezTo>
                    <a:pt x="1734246" y="246527"/>
                    <a:pt x="1722786" y="263360"/>
                    <a:pt x="1708221" y="274701"/>
                  </a:cubicBezTo>
                  <a:cubicBezTo>
                    <a:pt x="1708221" y="278044"/>
                    <a:pt x="1708221" y="281506"/>
                    <a:pt x="1708221" y="284849"/>
                  </a:cubicBezTo>
                  <a:cubicBezTo>
                    <a:pt x="1739858" y="276850"/>
                    <a:pt x="1766480" y="248079"/>
                    <a:pt x="1776150" y="211070"/>
                  </a:cubicBezTo>
                  <a:lnTo>
                    <a:pt x="1778657" y="211786"/>
                  </a:lnTo>
                  <a:cubicBezTo>
                    <a:pt x="1768629" y="249750"/>
                    <a:pt x="1741410" y="279238"/>
                    <a:pt x="1708937" y="287476"/>
                  </a:cubicBezTo>
                  <a:cubicBezTo>
                    <a:pt x="1717533" y="297862"/>
                    <a:pt x="1724696" y="310278"/>
                    <a:pt x="1730307" y="323887"/>
                  </a:cubicBezTo>
                  <a:lnTo>
                    <a:pt x="1744513" y="300488"/>
                  </a:lnTo>
                  <a:lnTo>
                    <a:pt x="1746782" y="301921"/>
                  </a:lnTo>
                  <a:lnTo>
                    <a:pt x="1731501" y="326992"/>
                  </a:lnTo>
                  <a:cubicBezTo>
                    <a:pt x="1733530" y="332364"/>
                    <a:pt x="1735321" y="337975"/>
                    <a:pt x="1736873" y="343705"/>
                  </a:cubicBezTo>
                  <a:lnTo>
                    <a:pt x="1734366" y="344421"/>
                  </a:lnTo>
                  <a:cubicBezTo>
                    <a:pt x="1728755" y="323052"/>
                    <a:pt x="1718965" y="303353"/>
                    <a:pt x="1705953" y="287476"/>
                  </a:cubicBezTo>
                  <a:cubicBezTo>
                    <a:pt x="1705953" y="283894"/>
                    <a:pt x="1705953" y="280193"/>
                    <a:pt x="1705953" y="276612"/>
                  </a:cubicBezTo>
                  <a:cubicBezTo>
                    <a:pt x="1695566" y="284133"/>
                    <a:pt x="1683628" y="288789"/>
                    <a:pt x="1671451" y="289744"/>
                  </a:cubicBezTo>
                  <a:cubicBezTo>
                    <a:pt x="1683628" y="298220"/>
                    <a:pt x="1694850" y="310517"/>
                    <a:pt x="1704162" y="324962"/>
                  </a:cubicBezTo>
                  <a:lnTo>
                    <a:pt x="1706788" y="305622"/>
                  </a:lnTo>
                  <a:lnTo>
                    <a:pt x="1709415" y="305980"/>
                  </a:lnTo>
                  <a:lnTo>
                    <a:pt x="1706311" y="328424"/>
                  </a:lnTo>
                  <a:cubicBezTo>
                    <a:pt x="1709295" y="333438"/>
                    <a:pt x="1712041" y="338572"/>
                    <a:pt x="1714548" y="343944"/>
                  </a:cubicBezTo>
                  <a:lnTo>
                    <a:pt x="1712161" y="345018"/>
                  </a:lnTo>
                  <a:lnTo>
                    <a:pt x="1712161" y="345018"/>
                  </a:lnTo>
                  <a:close/>
                  <a:moveTo>
                    <a:pt x="1667272" y="217397"/>
                  </a:moveTo>
                  <a:cubicBezTo>
                    <a:pt x="1665123" y="240677"/>
                    <a:pt x="1665720" y="264315"/>
                    <a:pt x="1669421" y="287356"/>
                  </a:cubicBezTo>
                  <a:cubicBezTo>
                    <a:pt x="1682553" y="286759"/>
                    <a:pt x="1695208" y="281745"/>
                    <a:pt x="1706191" y="273388"/>
                  </a:cubicBezTo>
                  <a:cubicBezTo>
                    <a:pt x="1706550" y="252974"/>
                    <a:pt x="1708698" y="232798"/>
                    <a:pt x="1712399" y="213219"/>
                  </a:cubicBezTo>
                  <a:lnTo>
                    <a:pt x="1712161" y="213219"/>
                  </a:lnTo>
                  <a:cubicBezTo>
                    <a:pt x="1712161" y="213219"/>
                    <a:pt x="1712399" y="212503"/>
                    <a:pt x="1712638" y="212264"/>
                  </a:cubicBezTo>
                  <a:cubicBezTo>
                    <a:pt x="1715384" y="198177"/>
                    <a:pt x="1718965" y="184328"/>
                    <a:pt x="1723263" y="170957"/>
                  </a:cubicBezTo>
                  <a:cubicBezTo>
                    <a:pt x="1718010" y="174181"/>
                    <a:pt x="1712280" y="176568"/>
                    <a:pt x="1706788" y="179075"/>
                  </a:cubicBezTo>
                  <a:cubicBezTo>
                    <a:pt x="1691030" y="185880"/>
                    <a:pt x="1674674" y="192924"/>
                    <a:pt x="1667272" y="217397"/>
                  </a:cubicBezTo>
                  <a:lnTo>
                    <a:pt x="1667272" y="217397"/>
                  </a:lnTo>
                  <a:close/>
                  <a:moveTo>
                    <a:pt x="2140389" y="268732"/>
                  </a:moveTo>
                  <a:cubicBezTo>
                    <a:pt x="2126422" y="250347"/>
                    <a:pt x="2108036" y="236021"/>
                    <a:pt x="2087264" y="227306"/>
                  </a:cubicBezTo>
                  <a:cubicBezTo>
                    <a:pt x="2058731" y="162242"/>
                    <a:pt x="2057656" y="82972"/>
                    <a:pt x="2083921" y="19818"/>
                  </a:cubicBezTo>
                  <a:lnTo>
                    <a:pt x="2086428" y="20892"/>
                  </a:lnTo>
                  <a:cubicBezTo>
                    <a:pt x="2070072" y="60169"/>
                    <a:pt x="2064342" y="105774"/>
                    <a:pt x="2069237" y="150065"/>
                  </a:cubicBezTo>
                  <a:cubicBezTo>
                    <a:pt x="2075683" y="131680"/>
                    <a:pt x="2086906" y="120339"/>
                    <a:pt x="2097650" y="109355"/>
                  </a:cubicBezTo>
                  <a:cubicBezTo>
                    <a:pt x="2103858" y="103028"/>
                    <a:pt x="2109947" y="96939"/>
                    <a:pt x="2114603" y="89657"/>
                  </a:cubicBezTo>
                  <a:cubicBezTo>
                    <a:pt x="2118423" y="58140"/>
                    <a:pt x="2126422" y="27578"/>
                    <a:pt x="2138599" y="0"/>
                  </a:cubicBezTo>
                  <a:lnTo>
                    <a:pt x="2140986" y="1074"/>
                  </a:lnTo>
                  <a:cubicBezTo>
                    <a:pt x="2129764" y="26622"/>
                    <a:pt x="2122004" y="54797"/>
                    <a:pt x="2117945" y="83807"/>
                  </a:cubicBezTo>
                  <a:cubicBezTo>
                    <a:pt x="2119975" y="79867"/>
                    <a:pt x="2121527" y="75570"/>
                    <a:pt x="2122601" y="70794"/>
                  </a:cubicBezTo>
                  <a:lnTo>
                    <a:pt x="2125228" y="71391"/>
                  </a:lnTo>
                  <a:cubicBezTo>
                    <a:pt x="2123556" y="78913"/>
                    <a:pt x="2120691" y="85120"/>
                    <a:pt x="2117110" y="90731"/>
                  </a:cubicBezTo>
                  <a:cubicBezTo>
                    <a:pt x="2115796" y="102073"/>
                    <a:pt x="2114961" y="113414"/>
                    <a:pt x="2114722" y="124875"/>
                  </a:cubicBezTo>
                  <a:cubicBezTo>
                    <a:pt x="2121407" y="105893"/>
                    <a:pt x="2128570" y="102909"/>
                    <a:pt x="2135614" y="100163"/>
                  </a:cubicBezTo>
                  <a:cubicBezTo>
                    <a:pt x="2144687" y="96462"/>
                    <a:pt x="2154118" y="92761"/>
                    <a:pt x="2162714" y="47156"/>
                  </a:cubicBezTo>
                  <a:lnTo>
                    <a:pt x="2165341" y="47634"/>
                  </a:lnTo>
                  <a:cubicBezTo>
                    <a:pt x="2156387" y="94552"/>
                    <a:pt x="2146359" y="98611"/>
                    <a:pt x="2136569" y="102550"/>
                  </a:cubicBezTo>
                  <a:cubicBezTo>
                    <a:pt x="2128929" y="105654"/>
                    <a:pt x="2121646" y="108520"/>
                    <a:pt x="2114722" y="133829"/>
                  </a:cubicBezTo>
                  <a:lnTo>
                    <a:pt x="2114722" y="133829"/>
                  </a:lnTo>
                  <a:cubicBezTo>
                    <a:pt x="2114722" y="155079"/>
                    <a:pt x="2116871" y="176329"/>
                    <a:pt x="2120930" y="196983"/>
                  </a:cubicBezTo>
                  <a:cubicBezTo>
                    <a:pt x="2131794" y="181224"/>
                    <a:pt x="2138599" y="161168"/>
                    <a:pt x="2139315" y="139679"/>
                  </a:cubicBezTo>
                  <a:lnTo>
                    <a:pt x="2141941" y="139679"/>
                  </a:lnTo>
                  <a:cubicBezTo>
                    <a:pt x="2141106" y="162720"/>
                    <a:pt x="2133704" y="184089"/>
                    <a:pt x="2121646" y="200564"/>
                  </a:cubicBezTo>
                  <a:cubicBezTo>
                    <a:pt x="2122482" y="204623"/>
                    <a:pt x="2123437" y="208682"/>
                    <a:pt x="2124392" y="212741"/>
                  </a:cubicBezTo>
                  <a:cubicBezTo>
                    <a:pt x="2151611" y="190417"/>
                    <a:pt x="2169400" y="154124"/>
                    <a:pt x="2173459" y="112698"/>
                  </a:cubicBezTo>
                  <a:lnTo>
                    <a:pt x="2176085" y="112937"/>
                  </a:lnTo>
                  <a:cubicBezTo>
                    <a:pt x="2171907" y="155437"/>
                    <a:pt x="2153522" y="192566"/>
                    <a:pt x="2125466" y="215249"/>
                  </a:cubicBezTo>
                  <a:cubicBezTo>
                    <a:pt x="2135495" y="224441"/>
                    <a:pt x="2145403" y="235066"/>
                    <a:pt x="2154954" y="246766"/>
                  </a:cubicBezTo>
                  <a:lnTo>
                    <a:pt x="2162237" y="216442"/>
                  </a:lnTo>
                  <a:lnTo>
                    <a:pt x="2164863" y="217039"/>
                  </a:lnTo>
                  <a:lnTo>
                    <a:pt x="2157103" y="249273"/>
                  </a:lnTo>
                  <a:cubicBezTo>
                    <a:pt x="2159729" y="252615"/>
                    <a:pt x="2162356" y="255958"/>
                    <a:pt x="2164863" y="259420"/>
                  </a:cubicBezTo>
                  <a:lnTo>
                    <a:pt x="2162714" y="260972"/>
                  </a:lnTo>
                  <a:cubicBezTo>
                    <a:pt x="2150298" y="244259"/>
                    <a:pt x="2136808" y="229097"/>
                    <a:pt x="2122721" y="215965"/>
                  </a:cubicBezTo>
                  <a:cubicBezTo>
                    <a:pt x="2121646" y="211667"/>
                    <a:pt x="2120572" y="207369"/>
                    <a:pt x="2119617" y="203071"/>
                  </a:cubicBezTo>
                  <a:cubicBezTo>
                    <a:pt x="2111618" y="213219"/>
                    <a:pt x="2101709" y="221337"/>
                    <a:pt x="2090606" y="226351"/>
                  </a:cubicBezTo>
                  <a:cubicBezTo>
                    <a:pt x="2104455" y="232201"/>
                    <a:pt x="2117468" y="241035"/>
                    <a:pt x="2128809" y="252019"/>
                  </a:cubicBezTo>
                  <a:lnTo>
                    <a:pt x="2131555" y="234350"/>
                  </a:lnTo>
                  <a:lnTo>
                    <a:pt x="2134181" y="234708"/>
                  </a:lnTo>
                  <a:lnTo>
                    <a:pt x="2131197" y="254287"/>
                  </a:lnTo>
                  <a:cubicBezTo>
                    <a:pt x="2135137" y="258346"/>
                    <a:pt x="2138957" y="262644"/>
                    <a:pt x="2142419" y="267300"/>
                  </a:cubicBezTo>
                  <a:lnTo>
                    <a:pt x="2140270" y="268852"/>
                  </a:lnTo>
                  <a:lnTo>
                    <a:pt x="2140270" y="268852"/>
                  </a:lnTo>
                  <a:close/>
                  <a:moveTo>
                    <a:pt x="2069953" y="156154"/>
                  </a:moveTo>
                  <a:cubicBezTo>
                    <a:pt x="2073057" y="179792"/>
                    <a:pt x="2079265" y="202833"/>
                    <a:pt x="2088457" y="224322"/>
                  </a:cubicBezTo>
                  <a:cubicBezTo>
                    <a:pt x="2100277" y="219188"/>
                    <a:pt x="2110782" y="210593"/>
                    <a:pt x="2119020" y="199490"/>
                  </a:cubicBezTo>
                  <a:cubicBezTo>
                    <a:pt x="2112096" y="165346"/>
                    <a:pt x="2110424" y="129651"/>
                    <a:pt x="2114006" y="94910"/>
                  </a:cubicBezTo>
                  <a:cubicBezTo>
                    <a:pt x="2109708" y="100640"/>
                    <a:pt x="2104694" y="105654"/>
                    <a:pt x="2099560" y="110907"/>
                  </a:cubicBezTo>
                  <a:cubicBezTo>
                    <a:pt x="2087980" y="122726"/>
                    <a:pt x="2075922" y="134903"/>
                    <a:pt x="2070072" y="156034"/>
                  </a:cubicBezTo>
                  <a:lnTo>
                    <a:pt x="2070072" y="15603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8" name="Vrije vorm: vorm 597">
              <a:extLst>
                <a:ext uri="{FF2B5EF4-FFF2-40B4-BE49-F238E27FC236}">
                  <a16:creationId xmlns:a16="http://schemas.microsoft.com/office/drawing/2014/main" id="{03D52249-DD0E-2895-B965-1411240736EF}"/>
                </a:ext>
              </a:extLst>
            </p:cNvPr>
            <p:cNvSpPr/>
            <p:nvPr/>
          </p:nvSpPr>
          <p:spPr>
            <a:xfrm>
              <a:off x="7405995" y="1037083"/>
              <a:ext cx="536270" cy="489472"/>
            </a:xfrm>
            <a:custGeom>
              <a:avLst/>
              <a:gdLst>
                <a:gd name="connsiteX0" fmla="*/ 63870 w 536270"/>
                <a:gd name="connsiteY0" fmla="*/ 489472 h 489472"/>
                <a:gd name="connsiteX1" fmla="*/ 13968 w 536270"/>
                <a:gd name="connsiteY1" fmla="*/ 440406 h 489472"/>
                <a:gd name="connsiteX2" fmla="*/ 12655 w 536270"/>
                <a:gd name="connsiteY2" fmla="*/ 439690 h 489472"/>
                <a:gd name="connsiteX3" fmla="*/ 12177 w 536270"/>
                <a:gd name="connsiteY3" fmla="*/ 438138 h 489472"/>
                <a:gd name="connsiteX4" fmla="*/ 239 w 536270"/>
                <a:gd name="connsiteY4" fmla="*/ 366508 h 489472"/>
                <a:gd name="connsiteX5" fmla="*/ 239 w 536270"/>
                <a:gd name="connsiteY5" fmla="*/ 366508 h 489472"/>
                <a:gd name="connsiteX6" fmla="*/ 239 w 536270"/>
                <a:gd name="connsiteY6" fmla="*/ 366269 h 489472"/>
                <a:gd name="connsiteX7" fmla="*/ 0 w 536270"/>
                <a:gd name="connsiteY7" fmla="*/ 354689 h 489472"/>
                <a:gd name="connsiteX8" fmla="*/ 27100 w 536270"/>
                <a:gd name="connsiteY8" fmla="*/ 236021 h 489472"/>
                <a:gd name="connsiteX9" fmla="*/ 33785 w 536270"/>
                <a:gd name="connsiteY9" fmla="*/ 239483 h 489472"/>
                <a:gd name="connsiteX10" fmla="*/ 7760 w 536270"/>
                <a:gd name="connsiteY10" fmla="*/ 344302 h 489472"/>
                <a:gd name="connsiteX11" fmla="*/ 35934 w 536270"/>
                <a:gd name="connsiteY11" fmla="*/ 319709 h 489472"/>
                <a:gd name="connsiteX12" fmla="*/ 51812 w 536270"/>
                <a:gd name="connsiteY12" fmla="*/ 308965 h 489472"/>
                <a:gd name="connsiteX13" fmla="*/ 79629 w 536270"/>
                <a:gd name="connsiteY13" fmla="*/ 227187 h 489472"/>
                <a:gd name="connsiteX14" fmla="*/ 86314 w 536270"/>
                <a:gd name="connsiteY14" fmla="*/ 230649 h 489472"/>
                <a:gd name="connsiteX15" fmla="*/ 63154 w 536270"/>
                <a:gd name="connsiteY15" fmla="*/ 292490 h 489472"/>
                <a:gd name="connsiteX16" fmla="*/ 64587 w 536270"/>
                <a:gd name="connsiteY16" fmla="*/ 287356 h 489472"/>
                <a:gd name="connsiteX17" fmla="*/ 71869 w 536270"/>
                <a:gd name="connsiteY17" fmla="*/ 289028 h 489472"/>
                <a:gd name="connsiteX18" fmla="*/ 58498 w 536270"/>
                <a:gd name="connsiteY18" fmla="*/ 312904 h 489472"/>
                <a:gd name="connsiteX19" fmla="*/ 55155 w 536270"/>
                <a:gd name="connsiteY19" fmla="*/ 335110 h 489472"/>
                <a:gd name="connsiteX20" fmla="*/ 72107 w 536270"/>
                <a:gd name="connsiteY20" fmla="*/ 322813 h 489472"/>
                <a:gd name="connsiteX21" fmla="*/ 106251 w 536270"/>
                <a:gd name="connsiteY21" fmla="*/ 278164 h 489472"/>
                <a:gd name="connsiteX22" fmla="*/ 113175 w 536270"/>
                <a:gd name="connsiteY22" fmla="*/ 281148 h 489472"/>
                <a:gd name="connsiteX23" fmla="*/ 73659 w 536270"/>
                <a:gd name="connsiteY23" fmla="*/ 330215 h 489472"/>
                <a:gd name="connsiteX24" fmla="*/ 53245 w 536270"/>
                <a:gd name="connsiteY24" fmla="*/ 357912 h 489472"/>
                <a:gd name="connsiteX25" fmla="*/ 52767 w 536270"/>
                <a:gd name="connsiteY25" fmla="*/ 375939 h 489472"/>
                <a:gd name="connsiteX26" fmla="*/ 54319 w 536270"/>
                <a:gd name="connsiteY26" fmla="*/ 409486 h 489472"/>
                <a:gd name="connsiteX27" fmla="*/ 72346 w 536270"/>
                <a:gd name="connsiteY27" fmla="*/ 366627 h 489472"/>
                <a:gd name="connsiteX28" fmla="*/ 79748 w 536270"/>
                <a:gd name="connsiteY28" fmla="*/ 367701 h 489472"/>
                <a:gd name="connsiteX29" fmla="*/ 55394 w 536270"/>
                <a:gd name="connsiteY29" fmla="*/ 419633 h 489472"/>
                <a:gd name="connsiteX30" fmla="*/ 56110 w 536270"/>
                <a:gd name="connsiteY30" fmla="*/ 425364 h 489472"/>
                <a:gd name="connsiteX31" fmla="*/ 107445 w 536270"/>
                <a:gd name="connsiteY31" fmla="*/ 347167 h 489472"/>
                <a:gd name="connsiteX32" fmla="*/ 114966 w 536270"/>
                <a:gd name="connsiteY32" fmla="*/ 348003 h 489472"/>
                <a:gd name="connsiteX33" fmla="*/ 59811 w 536270"/>
                <a:gd name="connsiteY33" fmla="*/ 432049 h 489472"/>
                <a:gd name="connsiteX34" fmla="*/ 80584 w 536270"/>
                <a:gd name="connsiteY34" fmla="*/ 459507 h 489472"/>
                <a:gd name="connsiteX35" fmla="*/ 89299 w 536270"/>
                <a:gd name="connsiteY35" fmla="*/ 439331 h 489472"/>
                <a:gd name="connsiteX36" fmla="*/ 96223 w 536270"/>
                <a:gd name="connsiteY36" fmla="*/ 442316 h 489472"/>
                <a:gd name="connsiteX37" fmla="*/ 85240 w 536270"/>
                <a:gd name="connsiteY37" fmla="*/ 467745 h 489472"/>
                <a:gd name="connsiteX38" fmla="*/ 92164 w 536270"/>
                <a:gd name="connsiteY38" fmla="*/ 482787 h 489472"/>
                <a:gd name="connsiteX39" fmla="*/ 85240 w 536270"/>
                <a:gd name="connsiteY39" fmla="*/ 485533 h 489472"/>
                <a:gd name="connsiteX40" fmla="*/ 50619 w 536270"/>
                <a:gd name="connsiteY40" fmla="*/ 433243 h 489472"/>
                <a:gd name="connsiteX41" fmla="*/ 49664 w 536270"/>
                <a:gd name="connsiteY41" fmla="*/ 432407 h 489472"/>
                <a:gd name="connsiteX42" fmla="*/ 49425 w 536270"/>
                <a:gd name="connsiteY42" fmla="*/ 431213 h 489472"/>
                <a:gd name="connsiteX43" fmla="*/ 48708 w 536270"/>
                <a:gd name="connsiteY43" fmla="*/ 425961 h 489472"/>
                <a:gd name="connsiteX44" fmla="*/ 25667 w 536270"/>
                <a:gd name="connsiteY44" fmla="*/ 438615 h 489472"/>
                <a:gd name="connsiteX45" fmla="*/ 53006 w 536270"/>
                <a:gd name="connsiteY45" fmla="*/ 462373 h 489472"/>
                <a:gd name="connsiteX46" fmla="*/ 53006 w 536270"/>
                <a:gd name="connsiteY46" fmla="*/ 449598 h 489472"/>
                <a:gd name="connsiteX47" fmla="*/ 60527 w 536270"/>
                <a:gd name="connsiteY47" fmla="*/ 449598 h 489472"/>
                <a:gd name="connsiteX48" fmla="*/ 60527 w 536270"/>
                <a:gd name="connsiteY48" fmla="*/ 471446 h 489472"/>
                <a:gd name="connsiteX49" fmla="*/ 70197 w 536270"/>
                <a:gd name="connsiteY49" fmla="*/ 485413 h 489472"/>
                <a:gd name="connsiteX50" fmla="*/ 63751 w 536270"/>
                <a:gd name="connsiteY50" fmla="*/ 489353 h 489472"/>
                <a:gd name="connsiteX51" fmla="*/ 63751 w 536270"/>
                <a:gd name="connsiteY51" fmla="*/ 489353 h 489472"/>
                <a:gd name="connsiteX52" fmla="*/ 7760 w 536270"/>
                <a:gd name="connsiteY52" fmla="*/ 366866 h 489472"/>
                <a:gd name="connsiteX53" fmla="*/ 18385 w 536270"/>
                <a:gd name="connsiteY53" fmla="*/ 432885 h 489472"/>
                <a:gd name="connsiteX54" fmla="*/ 47634 w 536270"/>
                <a:gd name="connsiteY54" fmla="*/ 417126 h 489472"/>
                <a:gd name="connsiteX55" fmla="*/ 45366 w 536270"/>
                <a:gd name="connsiteY55" fmla="*/ 376178 h 489472"/>
                <a:gd name="connsiteX56" fmla="*/ 49783 w 536270"/>
                <a:gd name="connsiteY56" fmla="*/ 320187 h 489472"/>
                <a:gd name="connsiteX57" fmla="*/ 39755 w 536270"/>
                <a:gd name="connsiteY57" fmla="*/ 326395 h 489472"/>
                <a:gd name="connsiteX58" fmla="*/ 7760 w 536270"/>
                <a:gd name="connsiteY58" fmla="*/ 366866 h 489472"/>
                <a:gd name="connsiteX59" fmla="*/ 7760 w 536270"/>
                <a:gd name="connsiteY59" fmla="*/ 366866 h 489472"/>
                <a:gd name="connsiteX60" fmla="*/ 498187 w 536270"/>
                <a:gd name="connsiteY60" fmla="*/ 262644 h 489472"/>
                <a:gd name="connsiteX61" fmla="*/ 445539 w 536270"/>
                <a:gd name="connsiteY61" fmla="*/ 217875 h 489472"/>
                <a:gd name="connsiteX62" fmla="*/ 444226 w 536270"/>
                <a:gd name="connsiteY62" fmla="*/ 217278 h 489472"/>
                <a:gd name="connsiteX63" fmla="*/ 443748 w 536270"/>
                <a:gd name="connsiteY63" fmla="*/ 215845 h 489472"/>
                <a:gd name="connsiteX64" fmla="*/ 423692 w 536270"/>
                <a:gd name="connsiteY64" fmla="*/ 108520 h 489472"/>
                <a:gd name="connsiteX65" fmla="*/ 440883 w 536270"/>
                <a:gd name="connsiteY65" fmla="*/ 13013 h 489472"/>
                <a:gd name="connsiteX66" fmla="*/ 447927 w 536270"/>
                <a:gd name="connsiteY66" fmla="*/ 15759 h 489472"/>
                <a:gd name="connsiteX67" fmla="*/ 431213 w 536270"/>
                <a:gd name="connsiteY67" fmla="*/ 108520 h 489472"/>
                <a:gd name="connsiteX68" fmla="*/ 431571 w 536270"/>
                <a:gd name="connsiteY68" fmla="*/ 122965 h 489472"/>
                <a:gd name="connsiteX69" fmla="*/ 456523 w 536270"/>
                <a:gd name="connsiteY69" fmla="*/ 95984 h 489472"/>
                <a:gd name="connsiteX70" fmla="*/ 471087 w 536270"/>
                <a:gd name="connsiteY70" fmla="*/ 83568 h 489472"/>
                <a:gd name="connsiteX71" fmla="*/ 491144 w 536270"/>
                <a:gd name="connsiteY71" fmla="*/ 0 h 489472"/>
                <a:gd name="connsiteX72" fmla="*/ 498068 w 536270"/>
                <a:gd name="connsiteY72" fmla="*/ 2865 h 489472"/>
                <a:gd name="connsiteX73" fmla="*/ 481712 w 536270"/>
                <a:gd name="connsiteY73" fmla="*/ 60766 h 489472"/>
                <a:gd name="connsiteX74" fmla="*/ 488995 w 536270"/>
                <a:gd name="connsiteY74" fmla="*/ 61721 h 489472"/>
                <a:gd name="connsiteX75" fmla="*/ 478250 w 536270"/>
                <a:gd name="connsiteY75" fmla="*/ 86672 h 489472"/>
                <a:gd name="connsiteX76" fmla="*/ 476937 w 536270"/>
                <a:gd name="connsiteY76" fmla="*/ 108878 h 489472"/>
                <a:gd name="connsiteX77" fmla="*/ 492099 w 536270"/>
                <a:gd name="connsiteY77" fmla="*/ 95507 h 489472"/>
                <a:gd name="connsiteX78" fmla="*/ 521467 w 536270"/>
                <a:gd name="connsiteY78" fmla="*/ 48947 h 489472"/>
                <a:gd name="connsiteX79" fmla="*/ 528630 w 536270"/>
                <a:gd name="connsiteY79" fmla="*/ 51335 h 489472"/>
                <a:gd name="connsiteX80" fmla="*/ 494367 w 536270"/>
                <a:gd name="connsiteY80" fmla="*/ 102670 h 489472"/>
                <a:gd name="connsiteX81" fmla="*/ 477057 w 536270"/>
                <a:gd name="connsiteY81" fmla="*/ 132158 h 489472"/>
                <a:gd name="connsiteX82" fmla="*/ 482548 w 536270"/>
                <a:gd name="connsiteY82" fmla="*/ 183612 h 489472"/>
                <a:gd name="connsiteX83" fmla="*/ 496038 w 536270"/>
                <a:gd name="connsiteY83" fmla="*/ 139082 h 489472"/>
                <a:gd name="connsiteX84" fmla="*/ 503560 w 536270"/>
                <a:gd name="connsiteY84" fmla="*/ 139440 h 489472"/>
                <a:gd name="connsiteX85" fmla="*/ 484578 w 536270"/>
                <a:gd name="connsiteY85" fmla="*/ 193879 h 489472"/>
                <a:gd name="connsiteX86" fmla="*/ 485772 w 536270"/>
                <a:gd name="connsiteY86" fmla="*/ 199370 h 489472"/>
                <a:gd name="connsiteX87" fmla="*/ 528749 w 536270"/>
                <a:gd name="connsiteY87" fmla="*/ 117235 h 489472"/>
                <a:gd name="connsiteX88" fmla="*/ 536271 w 536270"/>
                <a:gd name="connsiteY88" fmla="*/ 117473 h 489472"/>
                <a:gd name="connsiteX89" fmla="*/ 489831 w 536270"/>
                <a:gd name="connsiteY89" fmla="*/ 205817 h 489472"/>
                <a:gd name="connsiteX90" fmla="*/ 512155 w 536270"/>
                <a:gd name="connsiteY90" fmla="*/ 231127 h 489472"/>
                <a:gd name="connsiteX91" fmla="*/ 518841 w 536270"/>
                <a:gd name="connsiteY91" fmla="*/ 210354 h 489472"/>
                <a:gd name="connsiteX92" fmla="*/ 526004 w 536270"/>
                <a:gd name="connsiteY92" fmla="*/ 212622 h 489472"/>
                <a:gd name="connsiteX93" fmla="*/ 517527 w 536270"/>
                <a:gd name="connsiteY93" fmla="*/ 239125 h 489472"/>
                <a:gd name="connsiteX94" fmla="*/ 525526 w 536270"/>
                <a:gd name="connsiteY94" fmla="*/ 253571 h 489472"/>
                <a:gd name="connsiteX95" fmla="*/ 518841 w 536270"/>
                <a:gd name="connsiteY95" fmla="*/ 256913 h 489472"/>
                <a:gd name="connsiteX96" fmla="*/ 480877 w 536270"/>
                <a:gd name="connsiteY96" fmla="*/ 207847 h 489472"/>
                <a:gd name="connsiteX97" fmla="*/ 479922 w 536270"/>
                <a:gd name="connsiteY97" fmla="*/ 207011 h 489472"/>
                <a:gd name="connsiteX98" fmla="*/ 479683 w 536270"/>
                <a:gd name="connsiteY98" fmla="*/ 205817 h 489472"/>
                <a:gd name="connsiteX99" fmla="*/ 478609 w 536270"/>
                <a:gd name="connsiteY99" fmla="*/ 200923 h 489472"/>
                <a:gd name="connsiteX100" fmla="*/ 457358 w 536270"/>
                <a:gd name="connsiteY100" fmla="*/ 215249 h 489472"/>
                <a:gd name="connsiteX101" fmla="*/ 485772 w 536270"/>
                <a:gd name="connsiteY101" fmla="*/ 236379 h 489472"/>
                <a:gd name="connsiteX102" fmla="*/ 484697 w 536270"/>
                <a:gd name="connsiteY102" fmla="*/ 223725 h 489472"/>
                <a:gd name="connsiteX103" fmla="*/ 492218 w 536270"/>
                <a:gd name="connsiteY103" fmla="*/ 223128 h 489472"/>
                <a:gd name="connsiteX104" fmla="*/ 494128 w 536270"/>
                <a:gd name="connsiteY104" fmla="*/ 244975 h 489472"/>
                <a:gd name="connsiteX105" fmla="*/ 504754 w 536270"/>
                <a:gd name="connsiteY105" fmla="*/ 258107 h 489472"/>
                <a:gd name="connsiteX106" fmla="*/ 498665 w 536270"/>
                <a:gd name="connsiteY106" fmla="*/ 262524 h 489472"/>
                <a:gd name="connsiteX107" fmla="*/ 498665 w 536270"/>
                <a:gd name="connsiteY107" fmla="*/ 262524 h 489472"/>
                <a:gd name="connsiteX108" fmla="*/ 433482 w 536270"/>
                <a:gd name="connsiteY108" fmla="*/ 145767 h 489472"/>
                <a:gd name="connsiteX109" fmla="*/ 449479 w 536270"/>
                <a:gd name="connsiteY109" fmla="*/ 210115 h 489472"/>
                <a:gd name="connsiteX110" fmla="*/ 476460 w 536270"/>
                <a:gd name="connsiteY110" fmla="*/ 192088 h 489472"/>
                <a:gd name="connsiteX111" fmla="*/ 469535 w 536270"/>
                <a:gd name="connsiteY111" fmla="*/ 131680 h 489472"/>
                <a:gd name="connsiteX112" fmla="*/ 469535 w 536270"/>
                <a:gd name="connsiteY112" fmla="*/ 131680 h 489472"/>
                <a:gd name="connsiteX113" fmla="*/ 469535 w 536270"/>
                <a:gd name="connsiteY113" fmla="*/ 131561 h 489472"/>
                <a:gd name="connsiteX114" fmla="*/ 469297 w 536270"/>
                <a:gd name="connsiteY114" fmla="*/ 119384 h 489472"/>
                <a:gd name="connsiteX115" fmla="*/ 470132 w 536270"/>
                <a:gd name="connsiteY115" fmla="*/ 94910 h 489472"/>
                <a:gd name="connsiteX116" fmla="*/ 460940 w 536270"/>
                <a:gd name="connsiteY116" fmla="*/ 102073 h 489472"/>
                <a:gd name="connsiteX117" fmla="*/ 433482 w 536270"/>
                <a:gd name="connsiteY117" fmla="*/ 145767 h 489472"/>
                <a:gd name="connsiteX118" fmla="*/ 433482 w 536270"/>
                <a:gd name="connsiteY118" fmla="*/ 145767 h 48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6270" h="489472">
                  <a:moveTo>
                    <a:pt x="63870" y="489472"/>
                  </a:moveTo>
                  <a:cubicBezTo>
                    <a:pt x="50619" y="467984"/>
                    <a:pt x="32830" y="450673"/>
                    <a:pt x="13968" y="440406"/>
                  </a:cubicBezTo>
                  <a:lnTo>
                    <a:pt x="12655" y="439690"/>
                  </a:lnTo>
                  <a:lnTo>
                    <a:pt x="12177" y="438138"/>
                  </a:lnTo>
                  <a:cubicBezTo>
                    <a:pt x="5133" y="414977"/>
                    <a:pt x="1194" y="390742"/>
                    <a:pt x="239" y="366508"/>
                  </a:cubicBezTo>
                  <a:lnTo>
                    <a:pt x="239" y="366508"/>
                  </a:lnTo>
                  <a:cubicBezTo>
                    <a:pt x="239" y="366508"/>
                    <a:pt x="239" y="366269"/>
                    <a:pt x="239" y="366269"/>
                  </a:cubicBezTo>
                  <a:cubicBezTo>
                    <a:pt x="119" y="362448"/>
                    <a:pt x="0" y="358628"/>
                    <a:pt x="0" y="354689"/>
                  </a:cubicBezTo>
                  <a:cubicBezTo>
                    <a:pt x="0" y="312188"/>
                    <a:pt x="9192" y="270404"/>
                    <a:pt x="27100" y="236021"/>
                  </a:cubicBezTo>
                  <a:lnTo>
                    <a:pt x="33785" y="239483"/>
                  </a:lnTo>
                  <a:cubicBezTo>
                    <a:pt x="17908" y="270046"/>
                    <a:pt x="9073" y="306577"/>
                    <a:pt x="7760" y="344302"/>
                  </a:cubicBezTo>
                  <a:cubicBezTo>
                    <a:pt x="15042" y="332125"/>
                    <a:pt x="25906" y="325678"/>
                    <a:pt x="35934" y="319709"/>
                  </a:cubicBezTo>
                  <a:cubicBezTo>
                    <a:pt x="41545" y="316366"/>
                    <a:pt x="47037" y="313143"/>
                    <a:pt x="51812" y="308965"/>
                  </a:cubicBezTo>
                  <a:cubicBezTo>
                    <a:pt x="57423" y="280074"/>
                    <a:pt x="66854" y="252496"/>
                    <a:pt x="79629" y="227187"/>
                  </a:cubicBezTo>
                  <a:lnTo>
                    <a:pt x="86314" y="230649"/>
                  </a:lnTo>
                  <a:cubicBezTo>
                    <a:pt x="76405" y="249989"/>
                    <a:pt x="68646" y="270762"/>
                    <a:pt x="63154" y="292490"/>
                  </a:cubicBezTo>
                  <a:cubicBezTo>
                    <a:pt x="63751" y="290938"/>
                    <a:pt x="64228" y="289147"/>
                    <a:pt x="64587" y="287356"/>
                  </a:cubicBezTo>
                  <a:lnTo>
                    <a:pt x="71869" y="289028"/>
                  </a:lnTo>
                  <a:cubicBezTo>
                    <a:pt x="69362" y="299772"/>
                    <a:pt x="64467" y="307174"/>
                    <a:pt x="58498" y="312904"/>
                  </a:cubicBezTo>
                  <a:cubicBezTo>
                    <a:pt x="57065" y="320306"/>
                    <a:pt x="55991" y="327708"/>
                    <a:pt x="55155" y="335110"/>
                  </a:cubicBezTo>
                  <a:cubicBezTo>
                    <a:pt x="60647" y="326037"/>
                    <a:pt x="65780" y="324126"/>
                    <a:pt x="72107" y="322813"/>
                  </a:cubicBezTo>
                  <a:cubicBezTo>
                    <a:pt x="79390" y="321380"/>
                    <a:pt x="88463" y="319470"/>
                    <a:pt x="106251" y="278164"/>
                  </a:cubicBezTo>
                  <a:lnTo>
                    <a:pt x="113175" y="281148"/>
                  </a:lnTo>
                  <a:cubicBezTo>
                    <a:pt x="95268" y="322813"/>
                    <a:pt x="85120" y="327827"/>
                    <a:pt x="73659" y="330215"/>
                  </a:cubicBezTo>
                  <a:cubicBezTo>
                    <a:pt x="67332" y="331528"/>
                    <a:pt x="62318" y="332483"/>
                    <a:pt x="53245" y="357912"/>
                  </a:cubicBezTo>
                  <a:cubicBezTo>
                    <a:pt x="52887" y="363881"/>
                    <a:pt x="52767" y="369850"/>
                    <a:pt x="52767" y="375939"/>
                  </a:cubicBezTo>
                  <a:cubicBezTo>
                    <a:pt x="52767" y="387042"/>
                    <a:pt x="53245" y="398263"/>
                    <a:pt x="54319" y="409486"/>
                  </a:cubicBezTo>
                  <a:cubicBezTo>
                    <a:pt x="63512" y="398025"/>
                    <a:pt x="69959" y="383102"/>
                    <a:pt x="72346" y="366627"/>
                  </a:cubicBezTo>
                  <a:lnTo>
                    <a:pt x="79748" y="367701"/>
                  </a:lnTo>
                  <a:cubicBezTo>
                    <a:pt x="76764" y="388355"/>
                    <a:pt x="67929" y="406501"/>
                    <a:pt x="55394" y="419633"/>
                  </a:cubicBezTo>
                  <a:cubicBezTo>
                    <a:pt x="55633" y="421543"/>
                    <a:pt x="55871" y="423453"/>
                    <a:pt x="56110" y="425364"/>
                  </a:cubicBezTo>
                  <a:cubicBezTo>
                    <a:pt x="83568" y="413425"/>
                    <a:pt x="103505" y="383340"/>
                    <a:pt x="107445" y="347167"/>
                  </a:cubicBezTo>
                  <a:lnTo>
                    <a:pt x="114966" y="348003"/>
                  </a:lnTo>
                  <a:cubicBezTo>
                    <a:pt x="110668" y="386564"/>
                    <a:pt x="89299" y="418917"/>
                    <a:pt x="59811" y="432049"/>
                  </a:cubicBezTo>
                  <a:cubicBezTo>
                    <a:pt x="67571" y="440167"/>
                    <a:pt x="74495" y="449479"/>
                    <a:pt x="80584" y="459507"/>
                  </a:cubicBezTo>
                  <a:lnTo>
                    <a:pt x="89299" y="439331"/>
                  </a:lnTo>
                  <a:lnTo>
                    <a:pt x="96223" y="442316"/>
                  </a:lnTo>
                  <a:lnTo>
                    <a:pt x="85240" y="467745"/>
                  </a:lnTo>
                  <a:cubicBezTo>
                    <a:pt x="87747" y="472640"/>
                    <a:pt x="90134" y="477654"/>
                    <a:pt x="92164" y="482787"/>
                  </a:cubicBezTo>
                  <a:lnTo>
                    <a:pt x="85240" y="485533"/>
                  </a:lnTo>
                  <a:cubicBezTo>
                    <a:pt x="77122" y="465357"/>
                    <a:pt x="65183" y="447330"/>
                    <a:pt x="50619" y="433243"/>
                  </a:cubicBezTo>
                  <a:lnTo>
                    <a:pt x="49664" y="432407"/>
                  </a:lnTo>
                  <a:lnTo>
                    <a:pt x="49425" y="431213"/>
                  </a:lnTo>
                  <a:cubicBezTo>
                    <a:pt x="49186" y="429423"/>
                    <a:pt x="48947" y="427751"/>
                    <a:pt x="48708" y="425961"/>
                  </a:cubicBezTo>
                  <a:cubicBezTo>
                    <a:pt x="41784" y="431691"/>
                    <a:pt x="34024" y="435989"/>
                    <a:pt x="25667" y="438615"/>
                  </a:cubicBezTo>
                  <a:cubicBezTo>
                    <a:pt x="35337" y="444942"/>
                    <a:pt x="44530" y="452941"/>
                    <a:pt x="53006" y="462373"/>
                  </a:cubicBezTo>
                  <a:lnTo>
                    <a:pt x="53006" y="449598"/>
                  </a:lnTo>
                  <a:lnTo>
                    <a:pt x="60527" y="449598"/>
                  </a:lnTo>
                  <a:lnTo>
                    <a:pt x="60527" y="471446"/>
                  </a:lnTo>
                  <a:cubicBezTo>
                    <a:pt x="63989" y="475863"/>
                    <a:pt x="67213" y="480519"/>
                    <a:pt x="70197" y="485413"/>
                  </a:cubicBezTo>
                  <a:lnTo>
                    <a:pt x="63751" y="489353"/>
                  </a:lnTo>
                  <a:lnTo>
                    <a:pt x="63751" y="489353"/>
                  </a:lnTo>
                  <a:close/>
                  <a:moveTo>
                    <a:pt x="7760" y="366866"/>
                  </a:moveTo>
                  <a:cubicBezTo>
                    <a:pt x="8715" y="389071"/>
                    <a:pt x="12177" y="411396"/>
                    <a:pt x="18385" y="432885"/>
                  </a:cubicBezTo>
                  <a:cubicBezTo>
                    <a:pt x="29249" y="430736"/>
                    <a:pt x="39277" y="425125"/>
                    <a:pt x="47634" y="417126"/>
                  </a:cubicBezTo>
                  <a:cubicBezTo>
                    <a:pt x="46082" y="403397"/>
                    <a:pt x="45366" y="389787"/>
                    <a:pt x="45366" y="376178"/>
                  </a:cubicBezTo>
                  <a:cubicBezTo>
                    <a:pt x="45366" y="357196"/>
                    <a:pt x="46798" y="338452"/>
                    <a:pt x="49783" y="320187"/>
                  </a:cubicBezTo>
                  <a:cubicBezTo>
                    <a:pt x="46560" y="322455"/>
                    <a:pt x="43097" y="324484"/>
                    <a:pt x="39755" y="326395"/>
                  </a:cubicBezTo>
                  <a:cubicBezTo>
                    <a:pt x="25309" y="334990"/>
                    <a:pt x="11580" y="343108"/>
                    <a:pt x="7760" y="366866"/>
                  </a:cubicBezTo>
                  <a:lnTo>
                    <a:pt x="7760" y="366866"/>
                  </a:lnTo>
                  <a:close/>
                  <a:moveTo>
                    <a:pt x="498187" y="262644"/>
                  </a:moveTo>
                  <a:cubicBezTo>
                    <a:pt x="483862" y="242945"/>
                    <a:pt x="465596" y="227426"/>
                    <a:pt x="445539" y="217875"/>
                  </a:cubicBezTo>
                  <a:lnTo>
                    <a:pt x="444226" y="217278"/>
                  </a:lnTo>
                  <a:lnTo>
                    <a:pt x="443748" y="215845"/>
                  </a:lnTo>
                  <a:cubicBezTo>
                    <a:pt x="430378" y="181582"/>
                    <a:pt x="423692" y="144573"/>
                    <a:pt x="423692" y="108520"/>
                  </a:cubicBezTo>
                  <a:cubicBezTo>
                    <a:pt x="423692" y="75092"/>
                    <a:pt x="429423" y="42381"/>
                    <a:pt x="440883" y="13013"/>
                  </a:cubicBezTo>
                  <a:lnTo>
                    <a:pt x="447927" y="15759"/>
                  </a:lnTo>
                  <a:cubicBezTo>
                    <a:pt x="436705" y="44172"/>
                    <a:pt x="431213" y="76047"/>
                    <a:pt x="431213" y="108520"/>
                  </a:cubicBezTo>
                  <a:cubicBezTo>
                    <a:pt x="431213" y="113295"/>
                    <a:pt x="431213" y="118070"/>
                    <a:pt x="431571" y="122965"/>
                  </a:cubicBezTo>
                  <a:cubicBezTo>
                    <a:pt x="437541" y="110310"/>
                    <a:pt x="447449" y="102909"/>
                    <a:pt x="456523" y="95984"/>
                  </a:cubicBezTo>
                  <a:cubicBezTo>
                    <a:pt x="461775" y="92045"/>
                    <a:pt x="466909" y="88224"/>
                    <a:pt x="471087" y="83568"/>
                  </a:cubicBezTo>
                  <a:cubicBezTo>
                    <a:pt x="474072" y="53961"/>
                    <a:pt x="480757" y="25667"/>
                    <a:pt x="491144" y="0"/>
                  </a:cubicBezTo>
                  <a:lnTo>
                    <a:pt x="498068" y="2865"/>
                  </a:lnTo>
                  <a:cubicBezTo>
                    <a:pt x="490786" y="20892"/>
                    <a:pt x="485294" y="40471"/>
                    <a:pt x="481712" y="60766"/>
                  </a:cubicBezTo>
                  <a:lnTo>
                    <a:pt x="488995" y="61721"/>
                  </a:lnTo>
                  <a:cubicBezTo>
                    <a:pt x="487562" y="72585"/>
                    <a:pt x="483503" y="80345"/>
                    <a:pt x="478250" y="86672"/>
                  </a:cubicBezTo>
                  <a:cubicBezTo>
                    <a:pt x="477534" y="93955"/>
                    <a:pt x="477176" y="101357"/>
                    <a:pt x="476937" y="108878"/>
                  </a:cubicBezTo>
                  <a:cubicBezTo>
                    <a:pt x="481474" y="99685"/>
                    <a:pt x="486130" y="97417"/>
                    <a:pt x="492099" y="95507"/>
                  </a:cubicBezTo>
                  <a:cubicBezTo>
                    <a:pt x="499023" y="93358"/>
                    <a:pt x="507619" y="90731"/>
                    <a:pt x="521467" y="48947"/>
                  </a:cubicBezTo>
                  <a:lnTo>
                    <a:pt x="528630" y="51335"/>
                  </a:lnTo>
                  <a:cubicBezTo>
                    <a:pt x="514662" y="93358"/>
                    <a:pt x="505231" y="99327"/>
                    <a:pt x="494367" y="102670"/>
                  </a:cubicBezTo>
                  <a:cubicBezTo>
                    <a:pt x="488398" y="104580"/>
                    <a:pt x="483622" y="106013"/>
                    <a:pt x="477057" y="132158"/>
                  </a:cubicBezTo>
                  <a:cubicBezTo>
                    <a:pt x="477653" y="149229"/>
                    <a:pt x="479444" y="166540"/>
                    <a:pt x="482548" y="183612"/>
                  </a:cubicBezTo>
                  <a:cubicBezTo>
                    <a:pt x="490308" y="171435"/>
                    <a:pt x="495084" y="156034"/>
                    <a:pt x="496038" y="139082"/>
                  </a:cubicBezTo>
                  <a:lnTo>
                    <a:pt x="503560" y="139440"/>
                  </a:lnTo>
                  <a:cubicBezTo>
                    <a:pt x="502485" y="160571"/>
                    <a:pt x="495442" y="179672"/>
                    <a:pt x="484578" y="193879"/>
                  </a:cubicBezTo>
                  <a:cubicBezTo>
                    <a:pt x="484936" y="195670"/>
                    <a:pt x="485294" y="197460"/>
                    <a:pt x="485772" y="199370"/>
                  </a:cubicBezTo>
                  <a:cubicBezTo>
                    <a:pt x="511081" y="184806"/>
                    <a:pt x="527795" y="153169"/>
                    <a:pt x="528749" y="117235"/>
                  </a:cubicBezTo>
                  <a:lnTo>
                    <a:pt x="536271" y="117473"/>
                  </a:lnTo>
                  <a:cubicBezTo>
                    <a:pt x="535196" y="155915"/>
                    <a:pt x="517169" y="189820"/>
                    <a:pt x="489831" y="205817"/>
                  </a:cubicBezTo>
                  <a:cubicBezTo>
                    <a:pt x="498068" y="213219"/>
                    <a:pt x="505589" y="221695"/>
                    <a:pt x="512155" y="231127"/>
                  </a:cubicBezTo>
                  <a:lnTo>
                    <a:pt x="518841" y="210354"/>
                  </a:lnTo>
                  <a:lnTo>
                    <a:pt x="526004" y="212622"/>
                  </a:lnTo>
                  <a:lnTo>
                    <a:pt x="517527" y="239125"/>
                  </a:lnTo>
                  <a:cubicBezTo>
                    <a:pt x="520393" y="243781"/>
                    <a:pt x="523138" y="248557"/>
                    <a:pt x="525526" y="253571"/>
                  </a:cubicBezTo>
                  <a:lnTo>
                    <a:pt x="518841" y="256913"/>
                  </a:lnTo>
                  <a:cubicBezTo>
                    <a:pt x="509290" y="237454"/>
                    <a:pt x="496038" y="220501"/>
                    <a:pt x="480877" y="207847"/>
                  </a:cubicBezTo>
                  <a:lnTo>
                    <a:pt x="479922" y="207011"/>
                  </a:lnTo>
                  <a:lnTo>
                    <a:pt x="479683" y="205817"/>
                  </a:lnTo>
                  <a:cubicBezTo>
                    <a:pt x="479325" y="204146"/>
                    <a:pt x="478967" y="202594"/>
                    <a:pt x="478609" y="200923"/>
                  </a:cubicBezTo>
                  <a:cubicBezTo>
                    <a:pt x="472400" y="207250"/>
                    <a:pt x="465238" y="212145"/>
                    <a:pt x="457358" y="215249"/>
                  </a:cubicBezTo>
                  <a:cubicBezTo>
                    <a:pt x="467506" y="220979"/>
                    <a:pt x="477057" y="228023"/>
                    <a:pt x="485772" y="236379"/>
                  </a:cubicBezTo>
                  <a:lnTo>
                    <a:pt x="484697" y="223725"/>
                  </a:lnTo>
                  <a:lnTo>
                    <a:pt x="492218" y="223128"/>
                  </a:lnTo>
                  <a:lnTo>
                    <a:pt x="494128" y="244975"/>
                  </a:lnTo>
                  <a:cubicBezTo>
                    <a:pt x="497829" y="249153"/>
                    <a:pt x="501411" y="253451"/>
                    <a:pt x="504754" y="258107"/>
                  </a:cubicBezTo>
                  <a:lnTo>
                    <a:pt x="498665" y="262524"/>
                  </a:lnTo>
                  <a:lnTo>
                    <a:pt x="498665" y="262524"/>
                  </a:lnTo>
                  <a:close/>
                  <a:moveTo>
                    <a:pt x="433482" y="145767"/>
                  </a:moveTo>
                  <a:cubicBezTo>
                    <a:pt x="436347" y="167615"/>
                    <a:pt x="441600" y="189342"/>
                    <a:pt x="449479" y="210115"/>
                  </a:cubicBezTo>
                  <a:cubicBezTo>
                    <a:pt x="459746" y="207250"/>
                    <a:pt x="468939" y="200923"/>
                    <a:pt x="476460" y="192088"/>
                  </a:cubicBezTo>
                  <a:cubicBezTo>
                    <a:pt x="472520" y="172032"/>
                    <a:pt x="470252" y="151736"/>
                    <a:pt x="469535" y="131680"/>
                  </a:cubicBezTo>
                  <a:lnTo>
                    <a:pt x="469535" y="131680"/>
                  </a:lnTo>
                  <a:cubicBezTo>
                    <a:pt x="469535" y="131680"/>
                    <a:pt x="469535" y="131680"/>
                    <a:pt x="469535" y="131561"/>
                  </a:cubicBezTo>
                  <a:cubicBezTo>
                    <a:pt x="469416" y="127502"/>
                    <a:pt x="469297" y="123443"/>
                    <a:pt x="469297" y="119384"/>
                  </a:cubicBezTo>
                  <a:cubicBezTo>
                    <a:pt x="469297" y="111146"/>
                    <a:pt x="469535" y="103028"/>
                    <a:pt x="470132" y="94910"/>
                  </a:cubicBezTo>
                  <a:cubicBezTo>
                    <a:pt x="467148" y="97417"/>
                    <a:pt x="464044" y="99805"/>
                    <a:pt x="460940" y="102073"/>
                  </a:cubicBezTo>
                  <a:cubicBezTo>
                    <a:pt x="447569" y="112101"/>
                    <a:pt x="435034" y="121532"/>
                    <a:pt x="433482" y="145767"/>
                  </a:cubicBezTo>
                  <a:lnTo>
                    <a:pt x="433482" y="14576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599" name="Vrije vorm: vorm 598">
              <a:extLst>
                <a:ext uri="{FF2B5EF4-FFF2-40B4-BE49-F238E27FC236}">
                  <a16:creationId xmlns:a16="http://schemas.microsoft.com/office/drawing/2014/main" id="{69A27288-FE1A-A081-64F9-522541620FEA}"/>
                </a:ext>
              </a:extLst>
            </p:cNvPr>
            <p:cNvSpPr/>
            <p:nvPr/>
          </p:nvSpPr>
          <p:spPr>
            <a:xfrm>
              <a:off x="7137740" y="1588157"/>
              <a:ext cx="418797" cy="142066"/>
            </a:xfrm>
            <a:custGeom>
              <a:avLst/>
              <a:gdLst>
                <a:gd name="connsiteX0" fmla="*/ 39516 w 418797"/>
                <a:gd name="connsiteY0" fmla="*/ 142067 h 142066"/>
                <a:gd name="connsiteX1" fmla="*/ 0 w 418797"/>
                <a:gd name="connsiteY1" fmla="*/ 140873 h 142066"/>
                <a:gd name="connsiteX2" fmla="*/ 477 w 418797"/>
                <a:gd name="connsiteY2" fmla="*/ 133351 h 142066"/>
                <a:gd name="connsiteX3" fmla="*/ 412590 w 418797"/>
                <a:gd name="connsiteY3" fmla="*/ 0 h 142066"/>
                <a:gd name="connsiteX4" fmla="*/ 415335 w 418797"/>
                <a:gd name="connsiteY4" fmla="*/ 2507 h 142066"/>
                <a:gd name="connsiteX5" fmla="*/ 415335 w 418797"/>
                <a:gd name="connsiteY5" fmla="*/ 2507 h 142066"/>
                <a:gd name="connsiteX6" fmla="*/ 418797 w 418797"/>
                <a:gd name="connsiteY6" fmla="*/ 3820 h 142066"/>
                <a:gd name="connsiteX7" fmla="*/ 39396 w 418797"/>
                <a:gd name="connsiteY7" fmla="*/ 141947 h 142066"/>
                <a:gd name="connsiteX8" fmla="*/ 39396 w 418797"/>
                <a:gd name="connsiteY8" fmla="*/ 141947 h 1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797" h="142066">
                  <a:moveTo>
                    <a:pt x="39516" y="142067"/>
                  </a:moveTo>
                  <a:cubicBezTo>
                    <a:pt x="26622" y="142067"/>
                    <a:pt x="13490" y="141708"/>
                    <a:pt x="0" y="140873"/>
                  </a:cubicBezTo>
                  <a:lnTo>
                    <a:pt x="477" y="133351"/>
                  </a:lnTo>
                  <a:cubicBezTo>
                    <a:pt x="258823" y="149468"/>
                    <a:pt x="411157" y="1552"/>
                    <a:pt x="412590" y="0"/>
                  </a:cubicBezTo>
                  <a:lnTo>
                    <a:pt x="415335" y="2507"/>
                  </a:lnTo>
                  <a:lnTo>
                    <a:pt x="415335" y="2507"/>
                  </a:lnTo>
                  <a:cubicBezTo>
                    <a:pt x="415335" y="2507"/>
                    <a:pt x="418797" y="3820"/>
                    <a:pt x="418797" y="3820"/>
                  </a:cubicBezTo>
                  <a:cubicBezTo>
                    <a:pt x="418201" y="5372"/>
                    <a:pt x="277567" y="141947"/>
                    <a:pt x="39396" y="141947"/>
                  </a:cubicBezTo>
                  <a:lnTo>
                    <a:pt x="39396" y="141947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20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0" name="Vrije vorm: vorm 599">
              <a:extLst>
                <a:ext uri="{FF2B5EF4-FFF2-40B4-BE49-F238E27FC236}">
                  <a16:creationId xmlns:a16="http://schemas.microsoft.com/office/drawing/2014/main" id="{C3E3A708-5BF2-B8E6-A444-75002E50AECC}"/>
                </a:ext>
              </a:extLst>
            </p:cNvPr>
            <p:cNvSpPr/>
            <p:nvPr/>
          </p:nvSpPr>
          <p:spPr>
            <a:xfrm>
              <a:off x="4830656" y="1281349"/>
              <a:ext cx="3353719" cy="1282485"/>
            </a:xfrm>
            <a:custGeom>
              <a:avLst/>
              <a:gdLst>
                <a:gd name="connsiteX0" fmla="*/ 2304219 w 3353719"/>
                <a:gd name="connsiteY0" fmla="*/ 706505 h 1282485"/>
                <a:gd name="connsiteX1" fmla="*/ 2369521 w 3353719"/>
                <a:gd name="connsiteY1" fmla="*/ 674987 h 1282485"/>
                <a:gd name="connsiteX2" fmla="*/ 2348033 w 3353719"/>
                <a:gd name="connsiteY2" fmla="*/ 748767 h 1282485"/>
                <a:gd name="connsiteX3" fmla="*/ 2304219 w 3353719"/>
                <a:gd name="connsiteY3" fmla="*/ 706505 h 1282485"/>
                <a:gd name="connsiteX4" fmla="*/ 2304219 w 3353719"/>
                <a:gd name="connsiteY4" fmla="*/ 706505 h 1282485"/>
                <a:gd name="connsiteX5" fmla="*/ 2006476 w 3353719"/>
                <a:gd name="connsiteY5" fmla="*/ 828634 h 1282485"/>
                <a:gd name="connsiteX6" fmla="*/ 2083240 w 3353719"/>
                <a:gd name="connsiteY6" fmla="*/ 847974 h 1282485"/>
                <a:gd name="connsiteX7" fmla="*/ 2085031 w 3353719"/>
                <a:gd name="connsiteY7" fmla="*/ 867792 h 1282485"/>
                <a:gd name="connsiteX8" fmla="*/ 2121323 w 3353719"/>
                <a:gd name="connsiteY8" fmla="*/ 875074 h 1282485"/>
                <a:gd name="connsiteX9" fmla="*/ 2110340 w 3353719"/>
                <a:gd name="connsiteY9" fmla="*/ 836991 h 1282485"/>
                <a:gd name="connsiteX10" fmla="*/ 2043963 w 3353719"/>
                <a:gd name="connsiteY10" fmla="*/ 813114 h 1282485"/>
                <a:gd name="connsiteX11" fmla="*/ 2104132 w 3353719"/>
                <a:gd name="connsiteY11" fmla="*/ 733605 h 1282485"/>
                <a:gd name="connsiteX12" fmla="*/ 2263628 w 3353719"/>
                <a:gd name="connsiteY12" fmla="*/ 738977 h 1282485"/>
                <a:gd name="connsiteX13" fmla="*/ 2342660 w 3353719"/>
                <a:gd name="connsiteY13" fmla="*/ 785298 h 1282485"/>
                <a:gd name="connsiteX14" fmla="*/ 2374178 w 3353719"/>
                <a:gd name="connsiteY14" fmla="*/ 871851 h 1282485"/>
                <a:gd name="connsiteX15" fmla="*/ 2371193 w 3353719"/>
                <a:gd name="connsiteY15" fmla="*/ 894295 h 1282485"/>
                <a:gd name="connsiteX16" fmla="*/ 2397935 w 3353719"/>
                <a:gd name="connsiteY16" fmla="*/ 914352 h 1282485"/>
                <a:gd name="connsiteX17" fmla="*/ 2396025 w 3353719"/>
                <a:gd name="connsiteY17" fmla="*/ 879730 h 1282485"/>
                <a:gd name="connsiteX18" fmla="*/ 2378237 w 3353719"/>
                <a:gd name="connsiteY18" fmla="*/ 781955 h 1282485"/>
                <a:gd name="connsiteX19" fmla="*/ 2416081 w 3353719"/>
                <a:gd name="connsiteY19" fmla="*/ 642993 h 1282485"/>
                <a:gd name="connsiteX20" fmla="*/ 2408560 w 3353719"/>
                <a:gd name="connsiteY20" fmla="*/ 625443 h 1282485"/>
                <a:gd name="connsiteX21" fmla="*/ 2302906 w 3353719"/>
                <a:gd name="connsiteY21" fmla="*/ 637024 h 1282485"/>
                <a:gd name="connsiteX22" fmla="*/ 2280820 w 3353719"/>
                <a:gd name="connsiteY22" fmla="*/ 461410 h 1282485"/>
                <a:gd name="connsiteX23" fmla="*/ 2327976 w 3353719"/>
                <a:gd name="connsiteY23" fmla="*/ 433594 h 1282485"/>
                <a:gd name="connsiteX24" fmla="*/ 2289654 w 3353719"/>
                <a:gd name="connsiteY24" fmla="*/ 407330 h 1282485"/>
                <a:gd name="connsiteX25" fmla="*/ 2189849 w 3353719"/>
                <a:gd name="connsiteY25" fmla="*/ 400047 h 1282485"/>
                <a:gd name="connsiteX26" fmla="*/ 2156183 w 3353719"/>
                <a:gd name="connsiteY26" fmla="*/ 402196 h 1282485"/>
                <a:gd name="connsiteX27" fmla="*/ 2181254 w 3353719"/>
                <a:gd name="connsiteY27" fmla="*/ 437534 h 1282485"/>
                <a:gd name="connsiteX28" fmla="*/ 2168480 w 3353719"/>
                <a:gd name="connsiteY28" fmla="*/ 568497 h 1282485"/>
                <a:gd name="connsiteX29" fmla="*/ 1958842 w 3353719"/>
                <a:gd name="connsiteY29" fmla="*/ 629980 h 1282485"/>
                <a:gd name="connsiteX30" fmla="*/ 1899270 w 3353719"/>
                <a:gd name="connsiteY30" fmla="*/ 617445 h 1282485"/>
                <a:gd name="connsiteX31" fmla="*/ 1963021 w 3353719"/>
                <a:gd name="connsiteY31" fmla="*/ 654931 h 1282485"/>
                <a:gd name="connsiteX32" fmla="*/ 1979973 w 3353719"/>
                <a:gd name="connsiteY32" fmla="*/ 774315 h 1282485"/>
                <a:gd name="connsiteX33" fmla="*/ 1966483 w 3353719"/>
                <a:gd name="connsiteY33" fmla="*/ 815860 h 1282485"/>
                <a:gd name="connsiteX34" fmla="*/ 2011132 w 3353719"/>
                <a:gd name="connsiteY34" fmla="*/ 933572 h 1282485"/>
                <a:gd name="connsiteX35" fmla="*/ 2031188 w 3353719"/>
                <a:gd name="connsiteY35" fmla="*/ 940616 h 1282485"/>
                <a:gd name="connsiteX36" fmla="*/ 2039068 w 3353719"/>
                <a:gd name="connsiteY36" fmla="*/ 964373 h 1282485"/>
                <a:gd name="connsiteX37" fmla="*/ 2078345 w 3353719"/>
                <a:gd name="connsiteY37" fmla="*/ 953271 h 1282485"/>
                <a:gd name="connsiteX38" fmla="*/ 2035128 w 3353719"/>
                <a:gd name="connsiteY38" fmla="*/ 922828 h 1282485"/>
                <a:gd name="connsiteX39" fmla="*/ 1992389 w 3353719"/>
                <a:gd name="connsiteY39" fmla="*/ 854302 h 1282485"/>
                <a:gd name="connsiteX40" fmla="*/ 1993105 w 3353719"/>
                <a:gd name="connsiteY40" fmla="*/ 833529 h 1282485"/>
                <a:gd name="connsiteX41" fmla="*/ 2006476 w 3353719"/>
                <a:gd name="connsiteY41" fmla="*/ 828634 h 1282485"/>
                <a:gd name="connsiteX42" fmla="*/ 2006476 w 3353719"/>
                <a:gd name="connsiteY42" fmla="*/ 828634 h 1282485"/>
                <a:gd name="connsiteX43" fmla="*/ 3232307 w 3353719"/>
                <a:gd name="connsiteY43" fmla="*/ 306689 h 1282485"/>
                <a:gd name="connsiteX44" fmla="*/ 3297848 w 3353719"/>
                <a:gd name="connsiteY44" fmla="*/ 259413 h 1282485"/>
                <a:gd name="connsiteX45" fmla="*/ 3283522 w 3353719"/>
                <a:gd name="connsiteY45" fmla="*/ 340594 h 1282485"/>
                <a:gd name="connsiteX46" fmla="*/ 3232307 w 3353719"/>
                <a:gd name="connsiteY46" fmla="*/ 306689 h 1282485"/>
                <a:gd name="connsiteX47" fmla="*/ 3232307 w 3353719"/>
                <a:gd name="connsiteY47" fmla="*/ 306689 h 1282485"/>
                <a:gd name="connsiteX48" fmla="*/ 2963216 w 3353719"/>
                <a:gd name="connsiteY48" fmla="*/ 470961 h 1282485"/>
                <a:gd name="connsiteX49" fmla="*/ 3039860 w 3353719"/>
                <a:gd name="connsiteY49" fmla="*/ 478721 h 1282485"/>
                <a:gd name="connsiteX50" fmla="*/ 3044516 w 3353719"/>
                <a:gd name="connsiteY50" fmla="*/ 498061 h 1282485"/>
                <a:gd name="connsiteX51" fmla="*/ 3080570 w 3353719"/>
                <a:gd name="connsiteY51" fmla="*/ 499852 h 1282485"/>
                <a:gd name="connsiteX52" fmla="*/ 3064214 w 3353719"/>
                <a:gd name="connsiteY52" fmla="*/ 463798 h 1282485"/>
                <a:gd name="connsiteX53" fmla="*/ 2996882 w 3353719"/>
                <a:gd name="connsiteY53" fmla="*/ 450069 h 1282485"/>
                <a:gd name="connsiteX54" fmla="*/ 3042725 w 3353719"/>
                <a:gd name="connsiteY54" fmla="*/ 362561 h 1282485"/>
                <a:gd name="connsiteX55" fmla="*/ 3197088 w 3353719"/>
                <a:gd name="connsiteY55" fmla="*/ 345728 h 1282485"/>
                <a:gd name="connsiteX56" fmla="*/ 3280179 w 3353719"/>
                <a:gd name="connsiteY56" fmla="*/ 379394 h 1282485"/>
                <a:gd name="connsiteX57" fmla="*/ 3323993 w 3353719"/>
                <a:gd name="connsiteY57" fmla="*/ 460097 h 1282485"/>
                <a:gd name="connsiteX58" fmla="*/ 3324709 w 3353719"/>
                <a:gd name="connsiteY58" fmla="*/ 482780 h 1282485"/>
                <a:gd name="connsiteX59" fmla="*/ 3353719 w 3353719"/>
                <a:gd name="connsiteY59" fmla="*/ 498658 h 1282485"/>
                <a:gd name="connsiteX60" fmla="*/ 3346437 w 3353719"/>
                <a:gd name="connsiteY60" fmla="*/ 464873 h 1282485"/>
                <a:gd name="connsiteX61" fmla="*/ 3313845 w 3353719"/>
                <a:gd name="connsiteY61" fmla="*/ 370918 h 1282485"/>
                <a:gd name="connsiteX62" fmla="*/ 3328649 w 3353719"/>
                <a:gd name="connsiteY62" fmla="*/ 229567 h 1282485"/>
                <a:gd name="connsiteX63" fmla="*/ 3318621 w 3353719"/>
                <a:gd name="connsiteY63" fmla="*/ 213212 h 1282485"/>
                <a:gd name="connsiteX64" fmla="*/ 3218697 w 3353719"/>
                <a:gd name="connsiteY64" fmla="*/ 238879 h 1282485"/>
                <a:gd name="connsiteX65" fmla="*/ 3169988 w 3353719"/>
                <a:gd name="connsiteY65" fmla="*/ 68758 h 1282485"/>
                <a:gd name="connsiteX66" fmla="*/ 3210579 w 3353719"/>
                <a:gd name="connsiteY66" fmla="*/ 34495 h 1282485"/>
                <a:gd name="connsiteX67" fmla="*/ 3169869 w 3353719"/>
                <a:gd name="connsiteY67" fmla="*/ 13842 h 1282485"/>
                <a:gd name="connsiteX68" fmla="*/ 3073884 w 3353719"/>
                <a:gd name="connsiteY68" fmla="*/ 21721 h 1282485"/>
                <a:gd name="connsiteX69" fmla="*/ 3042128 w 3353719"/>
                <a:gd name="connsiteY69" fmla="*/ 28526 h 1282485"/>
                <a:gd name="connsiteX70" fmla="*/ 3071497 w 3353719"/>
                <a:gd name="connsiteY70" fmla="*/ 59923 h 1282485"/>
                <a:gd name="connsiteX71" fmla="*/ 3079376 w 3353719"/>
                <a:gd name="connsiteY71" fmla="*/ 190768 h 1282485"/>
                <a:gd name="connsiteX72" fmla="*/ 2887765 w 3353719"/>
                <a:gd name="connsiteY72" fmla="*/ 280544 h 1282485"/>
                <a:gd name="connsiteX73" fmla="*/ 2828671 w 3353719"/>
                <a:gd name="connsiteY73" fmla="*/ 275650 h 1282485"/>
                <a:gd name="connsiteX74" fmla="*/ 2895525 w 3353719"/>
                <a:gd name="connsiteY74" fmla="*/ 304540 h 1282485"/>
                <a:gd name="connsiteX75" fmla="*/ 2929431 w 3353719"/>
                <a:gd name="connsiteY75" fmla="*/ 420462 h 1282485"/>
                <a:gd name="connsiteX76" fmla="*/ 2922387 w 3353719"/>
                <a:gd name="connsiteY76" fmla="*/ 462962 h 1282485"/>
                <a:gd name="connsiteX77" fmla="*/ 2983034 w 3353719"/>
                <a:gd name="connsiteY77" fmla="*/ 573870 h 1282485"/>
                <a:gd name="connsiteX78" fmla="*/ 3003448 w 3353719"/>
                <a:gd name="connsiteY78" fmla="*/ 577929 h 1282485"/>
                <a:gd name="connsiteX79" fmla="*/ 3014551 w 3353719"/>
                <a:gd name="connsiteY79" fmla="*/ 600253 h 1282485"/>
                <a:gd name="connsiteX80" fmla="*/ 3050843 w 3353719"/>
                <a:gd name="connsiteY80" fmla="*/ 583420 h 1282485"/>
                <a:gd name="connsiteX81" fmla="*/ 3004642 w 3353719"/>
                <a:gd name="connsiteY81" fmla="*/ 559782 h 1282485"/>
                <a:gd name="connsiteX82" fmla="*/ 2953188 w 3353719"/>
                <a:gd name="connsiteY82" fmla="*/ 497822 h 1282485"/>
                <a:gd name="connsiteX83" fmla="*/ 2950800 w 3353719"/>
                <a:gd name="connsiteY83" fmla="*/ 477288 h 1282485"/>
                <a:gd name="connsiteX84" fmla="*/ 2962977 w 3353719"/>
                <a:gd name="connsiteY84" fmla="*/ 470842 h 1282485"/>
                <a:gd name="connsiteX85" fmla="*/ 2962977 w 3353719"/>
                <a:gd name="connsiteY85" fmla="*/ 470842 h 1282485"/>
                <a:gd name="connsiteX86" fmla="*/ 2769098 w 3353719"/>
                <a:gd name="connsiteY86" fmla="*/ 541994 h 1282485"/>
                <a:gd name="connsiteX87" fmla="*/ 2830820 w 3353719"/>
                <a:gd name="connsiteY87" fmla="*/ 507015 h 1282485"/>
                <a:gd name="connsiteX88" fmla="*/ 2819836 w 3353719"/>
                <a:gd name="connsiteY88" fmla="*/ 571124 h 1282485"/>
                <a:gd name="connsiteX89" fmla="*/ 2769098 w 3353719"/>
                <a:gd name="connsiteY89" fmla="*/ 541875 h 1282485"/>
                <a:gd name="connsiteX90" fmla="*/ 2769098 w 3353719"/>
                <a:gd name="connsiteY90" fmla="*/ 541875 h 1282485"/>
                <a:gd name="connsiteX91" fmla="*/ 2483652 w 3353719"/>
                <a:gd name="connsiteY91" fmla="*/ 689910 h 1282485"/>
                <a:gd name="connsiteX92" fmla="*/ 2561013 w 3353719"/>
                <a:gd name="connsiteY92" fmla="*/ 704833 h 1282485"/>
                <a:gd name="connsiteX93" fmla="*/ 2564117 w 3353719"/>
                <a:gd name="connsiteY93" fmla="*/ 724412 h 1282485"/>
                <a:gd name="connsiteX94" fmla="*/ 2600529 w 3353719"/>
                <a:gd name="connsiteY94" fmla="*/ 728949 h 1282485"/>
                <a:gd name="connsiteX95" fmla="*/ 2587038 w 3353719"/>
                <a:gd name="connsiteY95" fmla="*/ 691821 h 1282485"/>
                <a:gd name="connsiteX96" fmla="*/ 2519825 w 3353719"/>
                <a:gd name="connsiteY96" fmla="*/ 672361 h 1282485"/>
                <a:gd name="connsiteX97" fmla="*/ 2573787 w 3353719"/>
                <a:gd name="connsiteY97" fmla="*/ 589151 h 1282485"/>
                <a:gd name="connsiteX98" fmla="*/ 2731731 w 3353719"/>
                <a:gd name="connsiteY98" fmla="*/ 583778 h 1282485"/>
                <a:gd name="connsiteX99" fmla="*/ 2813151 w 3353719"/>
                <a:gd name="connsiteY99" fmla="*/ 624011 h 1282485"/>
                <a:gd name="connsiteX100" fmla="*/ 2850518 w 3353719"/>
                <a:gd name="connsiteY100" fmla="*/ 707699 h 1282485"/>
                <a:gd name="connsiteX101" fmla="*/ 2849205 w 3353719"/>
                <a:gd name="connsiteY101" fmla="*/ 730501 h 1282485"/>
                <a:gd name="connsiteX102" fmla="*/ 2877140 w 3353719"/>
                <a:gd name="connsiteY102" fmla="*/ 748289 h 1282485"/>
                <a:gd name="connsiteX103" fmla="*/ 2872723 w 3353719"/>
                <a:gd name="connsiteY103" fmla="*/ 713907 h 1282485"/>
                <a:gd name="connsiteX104" fmla="*/ 2847891 w 3353719"/>
                <a:gd name="connsiteY104" fmla="*/ 617684 h 1282485"/>
                <a:gd name="connsiteX105" fmla="*/ 2875111 w 3353719"/>
                <a:gd name="connsiteY105" fmla="*/ 476930 h 1282485"/>
                <a:gd name="connsiteX106" fmla="*/ 2866396 w 3353719"/>
                <a:gd name="connsiteY106" fmla="*/ 459978 h 1282485"/>
                <a:gd name="connsiteX107" fmla="*/ 2763129 w 3353719"/>
                <a:gd name="connsiteY107" fmla="*/ 479318 h 1282485"/>
                <a:gd name="connsiteX108" fmla="*/ 2728508 w 3353719"/>
                <a:gd name="connsiteY108" fmla="*/ 305734 h 1282485"/>
                <a:gd name="connsiteX109" fmla="*/ 2772680 w 3353719"/>
                <a:gd name="connsiteY109" fmla="*/ 273978 h 1282485"/>
                <a:gd name="connsiteX110" fmla="*/ 2733164 w 3353719"/>
                <a:gd name="connsiteY110" fmla="*/ 250818 h 1282485"/>
                <a:gd name="connsiteX111" fmla="*/ 2634553 w 3353719"/>
                <a:gd name="connsiteY111" fmla="*/ 250698 h 1282485"/>
                <a:gd name="connsiteX112" fmla="*/ 2601603 w 3353719"/>
                <a:gd name="connsiteY112" fmla="*/ 254757 h 1282485"/>
                <a:gd name="connsiteX113" fmla="*/ 2628822 w 3353719"/>
                <a:gd name="connsiteY113" fmla="*/ 288424 h 1282485"/>
                <a:gd name="connsiteX114" fmla="*/ 2625599 w 3353719"/>
                <a:gd name="connsiteY114" fmla="*/ 419626 h 1282485"/>
                <a:gd name="connsiteX115" fmla="*/ 2423244 w 3353719"/>
                <a:gd name="connsiteY115" fmla="*/ 494838 h 1282485"/>
                <a:gd name="connsiteX116" fmla="*/ 2363672 w 3353719"/>
                <a:gd name="connsiteY116" fmla="*/ 486242 h 1282485"/>
                <a:gd name="connsiteX117" fmla="*/ 2429094 w 3353719"/>
                <a:gd name="connsiteY117" fmla="*/ 519311 h 1282485"/>
                <a:gd name="connsiteX118" fmla="*/ 2454045 w 3353719"/>
                <a:gd name="connsiteY118" fmla="*/ 637382 h 1282485"/>
                <a:gd name="connsiteX119" fmla="*/ 2443539 w 3353719"/>
                <a:gd name="connsiteY119" fmla="*/ 679524 h 1282485"/>
                <a:gd name="connsiteX120" fmla="*/ 2495829 w 3353719"/>
                <a:gd name="connsiteY120" fmla="*/ 794252 h 1282485"/>
                <a:gd name="connsiteX121" fmla="*/ 2516244 w 3353719"/>
                <a:gd name="connsiteY121" fmla="*/ 800221 h 1282485"/>
                <a:gd name="connsiteX122" fmla="*/ 2525675 w 3353719"/>
                <a:gd name="connsiteY122" fmla="*/ 823381 h 1282485"/>
                <a:gd name="connsiteX123" fmla="*/ 2563878 w 3353719"/>
                <a:gd name="connsiteY123" fmla="*/ 810130 h 1282485"/>
                <a:gd name="connsiteX124" fmla="*/ 2518870 w 3353719"/>
                <a:gd name="connsiteY124" fmla="*/ 782313 h 1282485"/>
                <a:gd name="connsiteX125" fmla="*/ 2471833 w 3353719"/>
                <a:gd name="connsiteY125" fmla="*/ 716414 h 1282485"/>
                <a:gd name="connsiteX126" fmla="*/ 2471117 w 3353719"/>
                <a:gd name="connsiteY126" fmla="*/ 695641 h 1282485"/>
                <a:gd name="connsiteX127" fmla="*/ 2484010 w 3353719"/>
                <a:gd name="connsiteY127" fmla="*/ 690030 h 1282485"/>
                <a:gd name="connsiteX128" fmla="*/ 2484010 w 3353719"/>
                <a:gd name="connsiteY128" fmla="*/ 690030 h 1282485"/>
                <a:gd name="connsiteX129" fmla="*/ 1487277 w 3353719"/>
                <a:gd name="connsiteY129" fmla="*/ 828873 h 1282485"/>
                <a:gd name="connsiteX130" fmla="*/ 1552699 w 3353719"/>
                <a:gd name="connsiteY130" fmla="*/ 870777 h 1282485"/>
                <a:gd name="connsiteX131" fmla="*/ 1551983 w 3353719"/>
                <a:gd name="connsiteY131" fmla="*/ 892027 h 1282485"/>
                <a:gd name="connsiteX132" fmla="*/ 1586246 w 3353719"/>
                <a:gd name="connsiteY132" fmla="*/ 907905 h 1282485"/>
                <a:gd name="connsiteX133" fmla="*/ 1580754 w 3353719"/>
                <a:gd name="connsiteY133" fmla="*/ 871015 h 1282485"/>
                <a:gd name="connsiteX134" fmla="*/ 1520108 w 3353719"/>
                <a:gd name="connsiteY134" fmla="*/ 824814 h 1282485"/>
                <a:gd name="connsiteX135" fmla="*/ 1598781 w 3353719"/>
                <a:gd name="connsiteY135" fmla="*/ 762496 h 1282485"/>
                <a:gd name="connsiteX136" fmla="*/ 1751712 w 3353719"/>
                <a:gd name="connsiteY136" fmla="*/ 819919 h 1282485"/>
                <a:gd name="connsiteX137" fmla="*/ 1822864 w 3353719"/>
                <a:gd name="connsiteY137" fmla="*/ 884386 h 1282485"/>
                <a:gd name="connsiteX138" fmla="*/ 1785020 w 3353719"/>
                <a:gd name="connsiteY138" fmla="*/ 955419 h 1282485"/>
                <a:gd name="connsiteX139" fmla="*/ 1763411 w 3353719"/>
                <a:gd name="connsiteY139" fmla="*/ 947301 h 1282485"/>
                <a:gd name="connsiteX140" fmla="*/ 1744190 w 3353719"/>
                <a:gd name="connsiteY140" fmla="*/ 978222 h 1282485"/>
                <a:gd name="connsiteX141" fmla="*/ 1784662 w 3353719"/>
                <a:gd name="connsiteY141" fmla="*/ 988131 h 1282485"/>
                <a:gd name="connsiteX142" fmla="*/ 1858440 w 3353719"/>
                <a:gd name="connsiteY142" fmla="*/ 888803 h 1282485"/>
                <a:gd name="connsiteX143" fmla="*/ 1794690 w 3353719"/>
                <a:gd name="connsiteY143" fmla="*/ 785179 h 1282485"/>
                <a:gd name="connsiteX144" fmla="*/ 1870140 w 3353719"/>
                <a:gd name="connsiteY144" fmla="*/ 793416 h 1282485"/>
                <a:gd name="connsiteX145" fmla="*/ 1844353 w 3353719"/>
                <a:gd name="connsiteY145" fmla="*/ 865404 h 1282485"/>
                <a:gd name="connsiteX146" fmla="*/ 1855098 w 3353719"/>
                <a:gd name="connsiteY146" fmla="*/ 883192 h 1282485"/>
                <a:gd name="connsiteX147" fmla="*/ 1911327 w 3353719"/>
                <a:gd name="connsiteY147" fmla="*/ 775389 h 1282485"/>
                <a:gd name="connsiteX148" fmla="*/ 1905358 w 3353719"/>
                <a:gd name="connsiteY148" fmla="*/ 759989 h 1282485"/>
                <a:gd name="connsiteX149" fmla="*/ 1815224 w 3353719"/>
                <a:gd name="connsiteY149" fmla="*/ 743633 h 1282485"/>
                <a:gd name="connsiteX150" fmla="*/ 1827998 w 3353719"/>
                <a:gd name="connsiteY150" fmla="*/ 595597 h 1282485"/>
                <a:gd name="connsiteX151" fmla="*/ 1886973 w 3353719"/>
                <a:gd name="connsiteY151" fmla="*/ 547367 h 1282485"/>
                <a:gd name="connsiteX152" fmla="*/ 1858202 w 3353719"/>
                <a:gd name="connsiteY152" fmla="*/ 511193 h 1282485"/>
                <a:gd name="connsiteX153" fmla="*/ 1757920 w 3353719"/>
                <a:gd name="connsiteY153" fmla="*/ 475856 h 1282485"/>
                <a:gd name="connsiteX154" fmla="*/ 1730342 w 3353719"/>
                <a:gd name="connsiteY154" fmla="*/ 466186 h 1282485"/>
                <a:gd name="connsiteX155" fmla="*/ 1741803 w 3353719"/>
                <a:gd name="connsiteY155" fmla="*/ 509164 h 1282485"/>
                <a:gd name="connsiteX156" fmla="*/ 1708256 w 3353719"/>
                <a:gd name="connsiteY156" fmla="*/ 632965 h 1282485"/>
                <a:gd name="connsiteX157" fmla="*/ 1483337 w 3353719"/>
                <a:gd name="connsiteY157" fmla="*/ 619713 h 1282485"/>
                <a:gd name="connsiteX158" fmla="*/ 1428779 w 3353719"/>
                <a:gd name="connsiteY158" fmla="*/ 590345 h 1282485"/>
                <a:gd name="connsiteX159" fmla="*/ 1480830 w 3353719"/>
                <a:gd name="connsiteY159" fmla="*/ 651588 h 1282485"/>
                <a:gd name="connsiteX160" fmla="*/ 1474145 w 3353719"/>
                <a:gd name="connsiteY160" fmla="*/ 771808 h 1282485"/>
                <a:gd name="connsiteX161" fmla="*/ 1447045 w 3353719"/>
                <a:gd name="connsiteY161" fmla="*/ 804519 h 1282485"/>
                <a:gd name="connsiteX162" fmla="*/ 1467340 w 3353719"/>
                <a:gd name="connsiteY162" fmla="*/ 929155 h 1282485"/>
                <a:gd name="connsiteX163" fmla="*/ 1482741 w 3353719"/>
                <a:gd name="connsiteY163" fmla="*/ 938586 h 1282485"/>
                <a:gd name="connsiteX164" fmla="*/ 1485606 w 3353719"/>
                <a:gd name="connsiteY164" fmla="*/ 966403 h 1282485"/>
                <a:gd name="connsiteX165" fmla="*/ 1522853 w 3353719"/>
                <a:gd name="connsiteY165" fmla="*/ 969626 h 1282485"/>
                <a:gd name="connsiteX166" fmla="*/ 1497067 w 3353719"/>
                <a:gd name="connsiteY166" fmla="*/ 937512 h 1282485"/>
                <a:gd name="connsiteX167" fmla="*/ 1466504 w 3353719"/>
                <a:gd name="connsiteY167" fmla="*/ 851675 h 1282485"/>
                <a:gd name="connsiteX168" fmla="*/ 1467459 w 3353719"/>
                <a:gd name="connsiteY168" fmla="*/ 831738 h 1282485"/>
                <a:gd name="connsiteX169" fmla="*/ 1487277 w 3353719"/>
                <a:gd name="connsiteY169" fmla="*/ 829112 h 1282485"/>
                <a:gd name="connsiteX170" fmla="*/ 1487277 w 3353719"/>
                <a:gd name="connsiteY170" fmla="*/ 829112 h 1282485"/>
                <a:gd name="connsiteX171" fmla="*/ 480277 w 3353719"/>
                <a:gd name="connsiteY171" fmla="*/ 1274054 h 1282485"/>
                <a:gd name="connsiteX172" fmla="*/ 848217 w 3353719"/>
                <a:gd name="connsiteY172" fmla="*/ 891788 h 1282485"/>
                <a:gd name="connsiteX173" fmla="*/ 668187 w 3353719"/>
                <a:gd name="connsiteY173" fmla="*/ 731456 h 1282485"/>
                <a:gd name="connsiteX174" fmla="*/ 634640 w 3353719"/>
                <a:gd name="connsiteY174" fmla="*/ 775747 h 1282485"/>
                <a:gd name="connsiteX175" fmla="*/ 733251 w 3353719"/>
                <a:gd name="connsiteY175" fmla="*/ 870777 h 1282485"/>
                <a:gd name="connsiteX176" fmla="*/ 728475 w 3353719"/>
                <a:gd name="connsiteY176" fmla="*/ 1057612 h 1282485"/>
                <a:gd name="connsiteX177" fmla="*/ 654338 w 3353719"/>
                <a:gd name="connsiteY177" fmla="*/ 940497 h 1282485"/>
                <a:gd name="connsiteX178" fmla="*/ 648727 w 3353719"/>
                <a:gd name="connsiteY178" fmla="*/ 870657 h 1282485"/>
                <a:gd name="connsiteX179" fmla="*/ 644907 w 3353719"/>
                <a:gd name="connsiteY179" fmla="*/ 853227 h 1282485"/>
                <a:gd name="connsiteX180" fmla="*/ 646698 w 3353719"/>
                <a:gd name="connsiteY180" fmla="*/ 850004 h 1282485"/>
                <a:gd name="connsiteX181" fmla="*/ 633207 w 3353719"/>
                <a:gd name="connsiteY181" fmla="*/ 805474 h 1282485"/>
                <a:gd name="connsiteX182" fmla="*/ 629506 w 3353719"/>
                <a:gd name="connsiteY182" fmla="*/ 811204 h 1282485"/>
                <a:gd name="connsiteX183" fmla="*/ 612315 w 3353719"/>
                <a:gd name="connsiteY183" fmla="*/ 777180 h 1282485"/>
                <a:gd name="connsiteX184" fmla="*/ 628551 w 3353719"/>
                <a:gd name="connsiteY184" fmla="*/ 694447 h 1282485"/>
                <a:gd name="connsiteX185" fmla="*/ 629745 w 3353719"/>
                <a:gd name="connsiteY185" fmla="*/ 629502 h 1282485"/>
                <a:gd name="connsiteX186" fmla="*/ 572202 w 3353719"/>
                <a:gd name="connsiteY186" fmla="*/ 627115 h 1282485"/>
                <a:gd name="connsiteX187" fmla="*/ 515137 w 3353719"/>
                <a:gd name="connsiteY187" fmla="*/ 595597 h 1282485"/>
                <a:gd name="connsiteX188" fmla="*/ 497349 w 3353719"/>
                <a:gd name="connsiteY188" fmla="*/ 574108 h 1282485"/>
                <a:gd name="connsiteX189" fmla="*/ 459862 w 3353719"/>
                <a:gd name="connsiteY189" fmla="*/ 557514 h 1282485"/>
                <a:gd name="connsiteX190" fmla="*/ 443149 w 3353719"/>
                <a:gd name="connsiteY190" fmla="*/ 549157 h 1282485"/>
                <a:gd name="connsiteX191" fmla="*/ 399574 w 3353719"/>
                <a:gd name="connsiteY191" fmla="*/ 558111 h 1282485"/>
                <a:gd name="connsiteX192" fmla="*/ 291770 w 3353719"/>
                <a:gd name="connsiteY192" fmla="*/ 703401 h 1282485"/>
                <a:gd name="connsiteX193" fmla="*/ 252254 w 3353719"/>
                <a:gd name="connsiteY193" fmla="*/ 710683 h 1282485"/>
                <a:gd name="connsiteX194" fmla="*/ 266580 w 3353719"/>
                <a:gd name="connsiteY194" fmla="*/ 754258 h 1282485"/>
                <a:gd name="connsiteX195" fmla="*/ 299172 w 3353719"/>
                <a:gd name="connsiteY195" fmla="*/ 726681 h 1282485"/>
                <a:gd name="connsiteX196" fmla="*/ 397186 w 3353719"/>
                <a:gd name="connsiteY196" fmla="*/ 690269 h 1282485"/>
                <a:gd name="connsiteX197" fmla="*/ 414735 w 3353719"/>
                <a:gd name="connsiteY197" fmla="*/ 707460 h 1282485"/>
                <a:gd name="connsiteX198" fmla="*/ 418794 w 3353719"/>
                <a:gd name="connsiteY198" fmla="*/ 907069 h 1282485"/>
                <a:gd name="connsiteX199" fmla="*/ 423570 w 3353719"/>
                <a:gd name="connsiteY199" fmla="*/ 931304 h 1282485"/>
                <a:gd name="connsiteX200" fmla="*/ 420227 w 3353719"/>
                <a:gd name="connsiteY200" fmla="*/ 948973 h 1282485"/>
                <a:gd name="connsiteX201" fmla="*/ 490066 w 3353719"/>
                <a:gd name="connsiteY201" fmla="*/ 1049613 h 1282485"/>
                <a:gd name="connsiteX202" fmla="*/ 496155 w 3353719"/>
                <a:gd name="connsiteY202" fmla="*/ 1097008 h 1282485"/>
                <a:gd name="connsiteX203" fmla="*/ 393963 w 3353719"/>
                <a:gd name="connsiteY203" fmla="*/ 999591 h 1282485"/>
                <a:gd name="connsiteX204" fmla="*/ 396112 w 3353719"/>
                <a:gd name="connsiteY204" fmla="*/ 955300 h 1282485"/>
                <a:gd name="connsiteX205" fmla="*/ 372832 w 3353719"/>
                <a:gd name="connsiteY205" fmla="*/ 923783 h 1282485"/>
                <a:gd name="connsiteX206" fmla="*/ 372235 w 3353719"/>
                <a:gd name="connsiteY206" fmla="*/ 871254 h 1282485"/>
                <a:gd name="connsiteX207" fmla="*/ 353969 w 3353719"/>
                <a:gd name="connsiteY207" fmla="*/ 837349 h 1282485"/>
                <a:gd name="connsiteX208" fmla="*/ 323646 w 3353719"/>
                <a:gd name="connsiteY208" fmla="*/ 829947 h 1282485"/>
                <a:gd name="connsiteX209" fmla="*/ 299530 w 3353719"/>
                <a:gd name="connsiteY209" fmla="*/ 792461 h 1282485"/>
                <a:gd name="connsiteX210" fmla="*/ 258820 w 3353719"/>
                <a:gd name="connsiteY210" fmla="*/ 774315 h 1282485"/>
                <a:gd name="connsiteX211" fmla="*/ 231004 w 3353719"/>
                <a:gd name="connsiteY211" fmla="*/ 788283 h 1282485"/>
                <a:gd name="connsiteX212" fmla="*/ 210112 w 3353719"/>
                <a:gd name="connsiteY212" fmla="*/ 771330 h 1282485"/>
                <a:gd name="connsiteX213" fmla="*/ 197696 w 3353719"/>
                <a:gd name="connsiteY213" fmla="*/ 776941 h 1282485"/>
                <a:gd name="connsiteX214" fmla="*/ 188265 w 3353719"/>
                <a:gd name="connsiteY214" fmla="*/ 802728 h 1282485"/>
                <a:gd name="connsiteX215" fmla="*/ 165940 w 3353719"/>
                <a:gd name="connsiteY215" fmla="*/ 810727 h 1282485"/>
                <a:gd name="connsiteX216" fmla="*/ 161045 w 3353719"/>
                <a:gd name="connsiteY216" fmla="*/ 821591 h 1282485"/>
                <a:gd name="connsiteX217" fmla="*/ 4414 w 3353719"/>
                <a:gd name="connsiteY217" fmla="*/ 846780 h 1282485"/>
                <a:gd name="connsiteX218" fmla="*/ 68762 w 3353719"/>
                <a:gd name="connsiteY218" fmla="*/ 910173 h 1282485"/>
                <a:gd name="connsiteX219" fmla="*/ 480158 w 3353719"/>
                <a:gd name="connsiteY219" fmla="*/ 1273935 h 1282485"/>
                <a:gd name="connsiteX220" fmla="*/ 480158 w 3353719"/>
                <a:gd name="connsiteY220" fmla="*/ 1273935 h 1282485"/>
                <a:gd name="connsiteX221" fmla="*/ 1005565 w 3353719"/>
                <a:gd name="connsiteY221" fmla="*/ 904681 h 1282485"/>
                <a:gd name="connsiteX222" fmla="*/ 1063346 w 3353719"/>
                <a:gd name="connsiteY222" fmla="*/ 925932 h 1282485"/>
                <a:gd name="connsiteX223" fmla="*/ 1063346 w 3353719"/>
                <a:gd name="connsiteY223" fmla="*/ 944436 h 1282485"/>
                <a:gd name="connsiteX224" fmla="*/ 1097848 w 3353719"/>
                <a:gd name="connsiteY224" fmla="*/ 953748 h 1282485"/>
                <a:gd name="connsiteX225" fmla="*/ 1090327 w 3353719"/>
                <a:gd name="connsiteY225" fmla="*/ 922708 h 1282485"/>
                <a:gd name="connsiteX226" fmla="*/ 1023950 w 3353719"/>
                <a:gd name="connsiteY226" fmla="*/ 892982 h 1282485"/>
                <a:gd name="connsiteX227" fmla="*/ 1087581 w 3353719"/>
                <a:gd name="connsiteY227" fmla="*/ 814069 h 1282485"/>
                <a:gd name="connsiteX228" fmla="*/ 1249226 w 3353719"/>
                <a:gd name="connsiteY228" fmla="*/ 828992 h 1282485"/>
                <a:gd name="connsiteX229" fmla="*/ 1328975 w 3353719"/>
                <a:gd name="connsiteY229" fmla="*/ 879133 h 1282485"/>
                <a:gd name="connsiteX230" fmla="*/ 1302591 w 3353719"/>
                <a:gd name="connsiteY230" fmla="*/ 956255 h 1282485"/>
                <a:gd name="connsiteX231" fmla="*/ 1280624 w 3353719"/>
                <a:gd name="connsiteY231" fmla="*/ 955897 h 1282485"/>
                <a:gd name="connsiteX232" fmla="*/ 1263433 w 3353719"/>
                <a:gd name="connsiteY232" fmla="*/ 991831 h 1282485"/>
                <a:gd name="connsiteX233" fmla="*/ 1307366 w 3353719"/>
                <a:gd name="connsiteY233" fmla="*/ 989921 h 1282485"/>
                <a:gd name="connsiteX234" fmla="*/ 1365983 w 3353719"/>
                <a:gd name="connsiteY234" fmla="*/ 873284 h 1282485"/>
                <a:gd name="connsiteX235" fmla="*/ 1284086 w 3353719"/>
                <a:gd name="connsiteY235" fmla="*/ 786850 h 1282485"/>
                <a:gd name="connsiteX236" fmla="*/ 1361566 w 3353719"/>
                <a:gd name="connsiteY236" fmla="*/ 780523 h 1282485"/>
                <a:gd name="connsiteX237" fmla="*/ 1402276 w 3353719"/>
                <a:gd name="connsiteY237" fmla="*/ 898473 h 1282485"/>
                <a:gd name="connsiteX238" fmla="*/ 1435107 w 3353719"/>
                <a:gd name="connsiteY238" fmla="*/ 901339 h 1282485"/>
                <a:gd name="connsiteX239" fmla="*/ 1406813 w 3353719"/>
                <a:gd name="connsiteY239" fmla="*/ 864449 h 1282485"/>
                <a:gd name="connsiteX240" fmla="*/ 1386756 w 3353719"/>
                <a:gd name="connsiteY240" fmla="*/ 755691 h 1282485"/>
                <a:gd name="connsiteX241" fmla="*/ 1363118 w 3353719"/>
                <a:gd name="connsiteY241" fmla="*/ 739216 h 1282485"/>
                <a:gd name="connsiteX242" fmla="*/ 1296741 w 3353719"/>
                <a:gd name="connsiteY242" fmla="*/ 744827 h 1282485"/>
                <a:gd name="connsiteX243" fmla="*/ 1333034 w 3353719"/>
                <a:gd name="connsiteY243" fmla="*/ 540084 h 1282485"/>
                <a:gd name="connsiteX244" fmla="*/ 1336257 w 3353719"/>
                <a:gd name="connsiteY244" fmla="*/ 496867 h 1282485"/>
                <a:gd name="connsiteX245" fmla="*/ 1205532 w 3353719"/>
                <a:gd name="connsiteY245" fmla="*/ 492569 h 1282485"/>
                <a:gd name="connsiteX246" fmla="*/ 1178671 w 3353719"/>
                <a:gd name="connsiteY246" fmla="*/ 489585 h 1282485"/>
                <a:gd name="connsiteX247" fmla="*/ 1196101 w 3353719"/>
                <a:gd name="connsiteY247" fmla="*/ 525161 h 1282485"/>
                <a:gd name="connsiteX248" fmla="*/ 1180223 w 3353719"/>
                <a:gd name="connsiteY248" fmla="*/ 651230 h 1282485"/>
                <a:gd name="connsiteX249" fmla="*/ 964019 w 3353719"/>
                <a:gd name="connsiteY249" fmla="*/ 695163 h 1282485"/>
                <a:gd name="connsiteX250" fmla="*/ 898119 w 3353719"/>
                <a:gd name="connsiteY250" fmla="*/ 676420 h 1282485"/>
                <a:gd name="connsiteX251" fmla="*/ 961392 w 3353719"/>
                <a:gd name="connsiteY251" fmla="*/ 724293 h 1282485"/>
                <a:gd name="connsiteX252" fmla="*/ 971540 w 3353719"/>
                <a:gd name="connsiteY252" fmla="*/ 818487 h 1282485"/>
                <a:gd name="connsiteX253" fmla="*/ 962706 w 3353719"/>
                <a:gd name="connsiteY253" fmla="*/ 885938 h 1282485"/>
                <a:gd name="connsiteX254" fmla="*/ 952081 w 3353719"/>
                <a:gd name="connsiteY254" fmla="*/ 908382 h 1282485"/>
                <a:gd name="connsiteX255" fmla="*/ 992193 w 3353719"/>
                <a:gd name="connsiteY255" fmla="*/ 1028124 h 1282485"/>
                <a:gd name="connsiteX256" fmla="*/ 990164 w 3353719"/>
                <a:gd name="connsiteY256" fmla="*/ 1055224 h 1282485"/>
                <a:gd name="connsiteX257" fmla="*/ 1018577 w 3353719"/>
                <a:gd name="connsiteY257" fmla="*/ 1064178 h 1282485"/>
                <a:gd name="connsiteX258" fmla="*/ 988134 w 3353719"/>
                <a:gd name="connsiteY258" fmla="*/ 915307 h 1282485"/>
                <a:gd name="connsiteX259" fmla="*/ 1005445 w 3353719"/>
                <a:gd name="connsiteY259" fmla="*/ 904204 h 1282485"/>
                <a:gd name="connsiteX260" fmla="*/ 1005445 w 3353719"/>
                <a:gd name="connsiteY260" fmla="*/ 904204 h 128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3353719" h="1282485">
                  <a:moveTo>
                    <a:pt x="2304219" y="706505"/>
                  </a:moveTo>
                  <a:cubicBezTo>
                    <a:pt x="2326066" y="695999"/>
                    <a:pt x="2347913" y="686329"/>
                    <a:pt x="2369521" y="674987"/>
                  </a:cubicBezTo>
                  <a:lnTo>
                    <a:pt x="2348033" y="748767"/>
                  </a:lnTo>
                  <a:lnTo>
                    <a:pt x="2304219" y="706505"/>
                  </a:lnTo>
                  <a:lnTo>
                    <a:pt x="2304219" y="706505"/>
                  </a:lnTo>
                  <a:close/>
                  <a:moveTo>
                    <a:pt x="2006476" y="828634"/>
                  </a:moveTo>
                  <a:lnTo>
                    <a:pt x="2083240" y="847974"/>
                  </a:lnTo>
                  <a:lnTo>
                    <a:pt x="2085031" y="867792"/>
                  </a:lnTo>
                  <a:lnTo>
                    <a:pt x="2121323" y="875074"/>
                  </a:lnTo>
                  <a:lnTo>
                    <a:pt x="2110340" y="836991"/>
                  </a:lnTo>
                  <a:lnTo>
                    <a:pt x="2043963" y="813114"/>
                  </a:lnTo>
                  <a:cubicBezTo>
                    <a:pt x="2075480" y="800937"/>
                    <a:pt x="2099595" y="766793"/>
                    <a:pt x="2104132" y="733605"/>
                  </a:cubicBezTo>
                  <a:cubicBezTo>
                    <a:pt x="2167763" y="751035"/>
                    <a:pt x="2202265" y="790073"/>
                    <a:pt x="2263628" y="738977"/>
                  </a:cubicBezTo>
                  <a:lnTo>
                    <a:pt x="2342660" y="785298"/>
                  </a:lnTo>
                  <a:lnTo>
                    <a:pt x="2374178" y="871851"/>
                  </a:lnTo>
                  <a:lnTo>
                    <a:pt x="2371193" y="894295"/>
                  </a:lnTo>
                  <a:lnTo>
                    <a:pt x="2397935" y="914352"/>
                  </a:lnTo>
                  <a:lnTo>
                    <a:pt x="2396025" y="879730"/>
                  </a:lnTo>
                  <a:lnTo>
                    <a:pt x="2378237" y="781955"/>
                  </a:lnTo>
                  <a:lnTo>
                    <a:pt x="2416081" y="642993"/>
                  </a:lnTo>
                  <a:lnTo>
                    <a:pt x="2408560" y="625443"/>
                  </a:lnTo>
                  <a:cubicBezTo>
                    <a:pt x="2373342" y="629861"/>
                    <a:pt x="2338243" y="634158"/>
                    <a:pt x="2302906" y="637024"/>
                  </a:cubicBezTo>
                  <a:cubicBezTo>
                    <a:pt x="2320694" y="554171"/>
                    <a:pt x="2243452" y="479437"/>
                    <a:pt x="2280820" y="461410"/>
                  </a:cubicBezTo>
                  <a:cubicBezTo>
                    <a:pt x="2297891" y="453650"/>
                    <a:pt x="2326663" y="456277"/>
                    <a:pt x="2327976" y="433594"/>
                  </a:cubicBezTo>
                  <a:cubicBezTo>
                    <a:pt x="2331558" y="397421"/>
                    <a:pt x="2304935" y="413418"/>
                    <a:pt x="2289654" y="407330"/>
                  </a:cubicBezTo>
                  <a:cubicBezTo>
                    <a:pt x="2235454" y="387512"/>
                    <a:pt x="2257898" y="374380"/>
                    <a:pt x="2189849" y="400047"/>
                  </a:cubicBezTo>
                  <a:cubicBezTo>
                    <a:pt x="2178388" y="396346"/>
                    <a:pt x="2166211" y="395391"/>
                    <a:pt x="2156183" y="402196"/>
                  </a:cubicBezTo>
                  <a:cubicBezTo>
                    <a:pt x="2158332" y="418671"/>
                    <a:pt x="2168480" y="432520"/>
                    <a:pt x="2181254" y="437534"/>
                  </a:cubicBezTo>
                  <a:cubicBezTo>
                    <a:pt x="2174210" y="480631"/>
                    <a:pt x="2260883" y="532682"/>
                    <a:pt x="2168480" y="568497"/>
                  </a:cubicBezTo>
                  <a:cubicBezTo>
                    <a:pt x="2090283" y="599060"/>
                    <a:pt x="2025697" y="538532"/>
                    <a:pt x="1958842" y="629980"/>
                  </a:cubicBezTo>
                  <a:cubicBezTo>
                    <a:pt x="1943561" y="650514"/>
                    <a:pt x="1913954" y="641680"/>
                    <a:pt x="1899270" y="617445"/>
                  </a:cubicBezTo>
                  <a:cubicBezTo>
                    <a:pt x="1889003" y="676181"/>
                    <a:pt x="1938786" y="710086"/>
                    <a:pt x="1963021" y="654931"/>
                  </a:cubicBezTo>
                  <a:cubicBezTo>
                    <a:pt x="1947501" y="724054"/>
                    <a:pt x="1993344" y="712116"/>
                    <a:pt x="1979973" y="774315"/>
                  </a:cubicBezTo>
                  <a:cubicBezTo>
                    <a:pt x="1946665" y="784104"/>
                    <a:pt x="1937234" y="805832"/>
                    <a:pt x="1966483" y="815860"/>
                  </a:cubicBezTo>
                  <a:cubicBezTo>
                    <a:pt x="1949769" y="855734"/>
                    <a:pt x="1980809" y="884983"/>
                    <a:pt x="2011132" y="933572"/>
                  </a:cubicBezTo>
                  <a:lnTo>
                    <a:pt x="2031188" y="940616"/>
                  </a:lnTo>
                  <a:lnTo>
                    <a:pt x="2039068" y="964373"/>
                  </a:lnTo>
                  <a:lnTo>
                    <a:pt x="2078345" y="953271"/>
                  </a:lnTo>
                  <a:lnTo>
                    <a:pt x="2035128" y="922828"/>
                  </a:lnTo>
                  <a:lnTo>
                    <a:pt x="1992389" y="854302"/>
                  </a:lnTo>
                  <a:lnTo>
                    <a:pt x="1993105" y="833529"/>
                  </a:lnTo>
                  <a:lnTo>
                    <a:pt x="2006476" y="828634"/>
                  </a:lnTo>
                  <a:lnTo>
                    <a:pt x="2006476" y="828634"/>
                  </a:lnTo>
                  <a:close/>
                  <a:moveTo>
                    <a:pt x="3232307" y="306689"/>
                  </a:moveTo>
                  <a:lnTo>
                    <a:pt x="3297848" y="259413"/>
                  </a:lnTo>
                  <a:lnTo>
                    <a:pt x="3283522" y="340594"/>
                  </a:lnTo>
                  <a:cubicBezTo>
                    <a:pt x="3283522" y="340594"/>
                    <a:pt x="3239708" y="305854"/>
                    <a:pt x="3232307" y="306689"/>
                  </a:cubicBezTo>
                  <a:lnTo>
                    <a:pt x="3232307" y="306689"/>
                  </a:lnTo>
                  <a:close/>
                  <a:moveTo>
                    <a:pt x="2963216" y="470961"/>
                  </a:moveTo>
                  <a:lnTo>
                    <a:pt x="3039860" y="478721"/>
                  </a:lnTo>
                  <a:lnTo>
                    <a:pt x="3044516" y="498061"/>
                  </a:lnTo>
                  <a:lnTo>
                    <a:pt x="3080570" y="499852"/>
                  </a:lnTo>
                  <a:lnTo>
                    <a:pt x="3064214" y="463798"/>
                  </a:lnTo>
                  <a:lnTo>
                    <a:pt x="2996882" y="450069"/>
                  </a:lnTo>
                  <a:cubicBezTo>
                    <a:pt x="3025296" y="433236"/>
                    <a:pt x="3043442" y="395988"/>
                    <a:pt x="3042725" y="362561"/>
                  </a:cubicBezTo>
                  <a:cubicBezTo>
                    <a:pt x="3106118" y="369366"/>
                    <a:pt x="3146470" y="406733"/>
                    <a:pt x="3197088" y="345728"/>
                  </a:cubicBezTo>
                  <a:lnTo>
                    <a:pt x="3280179" y="379394"/>
                  </a:lnTo>
                  <a:lnTo>
                    <a:pt x="3323993" y="460097"/>
                  </a:lnTo>
                  <a:lnTo>
                    <a:pt x="3324709" y="482780"/>
                  </a:lnTo>
                  <a:lnTo>
                    <a:pt x="3353719" y="498658"/>
                  </a:lnTo>
                  <a:lnTo>
                    <a:pt x="3346437" y="464873"/>
                  </a:lnTo>
                  <a:lnTo>
                    <a:pt x="3313845" y="370918"/>
                  </a:lnTo>
                  <a:lnTo>
                    <a:pt x="3328649" y="229567"/>
                  </a:lnTo>
                  <a:lnTo>
                    <a:pt x="3318621" y="213212"/>
                  </a:lnTo>
                  <a:lnTo>
                    <a:pt x="3218697" y="238879"/>
                  </a:lnTo>
                  <a:cubicBezTo>
                    <a:pt x="3222517" y="154356"/>
                    <a:pt x="3137158" y="92157"/>
                    <a:pt x="3169988" y="68758"/>
                  </a:cubicBezTo>
                  <a:cubicBezTo>
                    <a:pt x="3185030" y="58491"/>
                    <a:pt x="3212727" y="56820"/>
                    <a:pt x="3210579" y="34495"/>
                  </a:cubicBezTo>
                  <a:cubicBezTo>
                    <a:pt x="3208310" y="-1559"/>
                    <a:pt x="3185269" y="17423"/>
                    <a:pt x="3169869" y="13842"/>
                  </a:cubicBezTo>
                  <a:cubicBezTo>
                    <a:pt x="3115310" y="2500"/>
                    <a:pt x="3134531" y="-13975"/>
                    <a:pt x="3073884" y="21721"/>
                  </a:cubicBezTo>
                  <a:cubicBezTo>
                    <a:pt x="3062424" y="19691"/>
                    <a:pt x="3050843" y="20885"/>
                    <a:pt x="3042128" y="28526"/>
                  </a:cubicBezTo>
                  <a:cubicBezTo>
                    <a:pt x="3046784" y="44404"/>
                    <a:pt x="3058723" y="57178"/>
                    <a:pt x="3071497" y="59923"/>
                  </a:cubicBezTo>
                  <a:cubicBezTo>
                    <a:pt x="3071377" y="103379"/>
                    <a:pt x="3162348" y="142537"/>
                    <a:pt x="3079376" y="190768"/>
                  </a:cubicBezTo>
                  <a:cubicBezTo>
                    <a:pt x="3008462" y="229806"/>
                    <a:pt x="2938623" y="182292"/>
                    <a:pt x="2887765" y="280544"/>
                  </a:cubicBezTo>
                  <a:cubicBezTo>
                    <a:pt x="2875947" y="302392"/>
                    <a:pt x="2846101" y="297377"/>
                    <a:pt x="2828671" y="275650"/>
                  </a:cubicBezTo>
                  <a:cubicBezTo>
                    <a:pt x="2827357" y="335222"/>
                    <a:pt x="2880125" y="361486"/>
                    <a:pt x="2895525" y="304540"/>
                  </a:cubicBezTo>
                  <a:cubicBezTo>
                    <a:pt x="2890631" y="374499"/>
                    <a:pt x="2933251" y="357547"/>
                    <a:pt x="2929431" y="420462"/>
                  </a:cubicBezTo>
                  <a:cubicBezTo>
                    <a:pt x="2898629" y="433952"/>
                    <a:pt x="2892660" y="456516"/>
                    <a:pt x="2922387" y="462962"/>
                  </a:cubicBezTo>
                  <a:cubicBezTo>
                    <a:pt x="2912000" y="504269"/>
                    <a:pt x="2946383" y="529459"/>
                    <a:pt x="2983034" y="573870"/>
                  </a:cubicBezTo>
                  <a:lnTo>
                    <a:pt x="3003448" y="577929"/>
                  </a:lnTo>
                  <a:lnTo>
                    <a:pt x="3014551" y="600253"/>
                  </a:lnTo>
                  <a:lnTo>
                    <a:pt x="3050843" y="583420"/>
                  </a:lnTo>
                  <a:lnTo>
                    <a:pt x="3004642" y="559782"/>
                  </a:lnTo>
                  <a:lnTo>
                    <a:pt x="2953188" y="497822"/>
                  </a:lnTo>
                  <a:lnTo>
                    <a:pt x="2950800" y="477288"/>
                  </a:lnTo>
                  <a:lnTo>
                    <a:pt x="2962977" y="470842"/>
                  </a:lnTo>
                  <a:lnTo>
                    <a:pt x="2962977" y="470842"/>
                  </a:lnTo>
                  <a:close/>
                  <a:moveTo>
                    <a:pt x="2769098" y="541994"/>
                  </a:moveTo>
                  <a:lnTo>
                    <a:pt x="2830820" y="507015"/>
                  </a:lnTo>
                  <a:lnTo>
                    <a:pt x="2819836" y="571124"/>
                  </a:lnTo>
                  <a:lnTo>
                    <a:pt x="2769098" y="541875"/>
                  </a:lnTo>
                  <a:lnTo>
                    <a:pt x="2769098" y="541875"/>
                  </a:lnTo>
                  <a:close/>
                  <a:moveTo>
                    <a:pt x="2483652" y="689910"/>
                  </a:moveTo>
                  <a:lnTo>
                    <a:pt x="2561013" y="704833"/>
                  </a:lnTo>
                  <a:lnTo>
                    <a:pt x="2564117" y="724412"/>
                  </a:lnTo>
                  <a:lnTo>
                    <a:pt x="2600529" y="728949"/>
                  </a:lnTo>
                  <a:lnTo>
                    <a:pt x="2587038" y="691821"/>
                  </a:lnTo>
                  <a:cubicBezTo>
                    <a:pt x="2564714" y="686090"/>
                    <a:pt x="2542150" y="678808"/>
                    <a:pt x="2519825" y="672361"/>
                  </a:cubicBezTo>
                  <a:cubicBezTo>
                    <a:pt x="2550268" y="658513"/>
                    <a:pt x="2571638" y="622936"/>
                    <a:pt x="2573787" y="589151"/>
                  </a:cubicBezTo>
                  <a:cubicBezTo>
                    <a:pt x="2637538" y="600373"/>
                    <a:pt x="2674785" y="638695"/>
                    <a:pt x="2731731" y="583778"/>
                  </a:cubicBezTo>
                  <a:cubicBezTo>
                    <a:pt x="2758831" y="597866"/>
                    <a:pt x="2785931" y="611356"/>
                    <a:pt x="2813151" y="624011"/>
                  </a:cubicBezTo>
                  <a:lnTo>
                    <a:pt x="2850518" y="707699"/>
                  </a:lnTo>
                  <a:lnTo>
                    <a:pt x="2849205" y="730501"/>
                  </a:lnTo>
                  <a:lnTo>
                    <a:pt x="2877140" y="748289"/>
                  </a:lnTo>
                  <a:lnTo>
                    <a:pt x="2872723" y="713907"/>
                  </a:lnTo>
                  <a:lnTo>
                    <a:pt x="2847891" y="617684"/>
                  </a:lnTo>
                  <a:lnTo>
                    <a:pt x="2875111" y="476930"/>
                  </a:lnTo>
                  <a:lnTo>
                    <a:pt x="2866396" y="459978"/>
                  </a:lnTo>
                  <a:lnTo>
                    <a:pt x="2763129" y="479318"/>
                  </a:lnTo>
                  <a:cubicBezTo>
                    <a:pt x="2774351" y="394794"/>
                    <a:pt x="2693170" y="327104"/>
                    <a:pt x="2728508" y="305734"/>
                  </a:cubicBezTo>
                  <a:cubicBezTo>
                    <a:pt x="2744625" y="296422"/>
                    <a:pt x="2772919" y="296422"/>
                    <a:pt x="2772680" y="273978"/>
                  </a:cubicBezTo>
                  <a:cubicBezTo>
                    <a:pt x="2773515" y="237686"/>
                    <a:pt x="2748445" y="255235"/>
                    <a:pt x="2733164" y="250818"/>
                  </a:cubicBezTo>
                  <a:cubicBezTo>
                    <a:pt x="2678725" y="235895"/>
                    <a:pt x="2699736" y="220972"/>
                    <a:pt x="2634553" y="250698"/>
                  </a:cubicBezTo>
                  <a:cubicBezTo>
                    <a:pt x="2622973" y="247714"/>
                    <a:pt x="2610915" y="247356"/>
                    <a:pt x="2601603" y="254757"/>
                  </a:cubicBezTo>
                  <a:cubicBezTo>
                    <a:pt x="2604946" y="270994"/>
                    <a:pt x="2615929" y="284365"/>
                    <a:pt x="2628822" y="288424"/>
                  </a:cubicBezTo>
                  <a:cubicBezTo>
                    <a:pt x="2624883" y="331879"/>
                    <a:pt x="2714301" y="378439"/>
                    <a:pt x="2625599" y="419626"/>
                  </a:cubicBezTo>
                  <a:cubicBezTo>
                    <a:pt x="2550626" y="455322"/>
                    <a:pt x="2483175" y="401002"/>
                    <a:pt x="2423244" y="494838"/>
                  </a:cubicBezTo>
                  <a:cubicBezTo>
                    <a:pt x="2409515" y="516088"/>
                    <a:pt x="2379669" y="509044"/>
                    <a:pt x="2363672" y="486242"/>
                  </a:cubicBezTo>
                  <a:cubicBezTo>
                    <a:pt x="2357583" y="545815"/>
                    <a:pt x="2408799" y="575302"/>
                    <a:pt x="2429094" y="519311"/>
                  </a:cubicBezTo>
                  <a:cubicBezTo>
                    <a:pt x="2418469" y="589031"/>
                    <a:pt x="2462999" y="574705"/>
                    <a:pt x="2454045" y="637382"/>
                  </a:cubicBezTo>
                  <a:cubicBezTo>
                    <a:pt x="2421811" y="648962"/>
                    <a:pt x="2413932" y="671287"/>
                    <a:pt x="2443539" y="679524"/>
                  </a:cubicBezTo>
                  <a:cubicBezTo>
                    <a:pt x="2429691" y="720234"/>
                    <a:pt x="2462402" y="747573"/>
                    <a:pt x="2495829" y="794252"/>
                  </a:cubicBezTo>
                  <a:lnTo>
                    <a:pt x="2516244" y="800221"/>
                  </a:lnTo>
                  <a:lnTo>
                    <a:pt x="2525675" y="823381"/>
                  </a:lnTo>
                  <a:lnTo>
                    <a:pt x="2563878" y="810130"/>
                  </a:lnTo>
                  <a:lnTo>
                    <a:pt x="2518870" y="782313"/>
                  </a:lnTo>
                  <a:lnTo>
                    <a:pt x="2471833" y="716414"/>
                  </a:lnTo>
                  <a:lnTo>
                    <a:pt x="2471117" y="695641"/>
                  </a:lnTo>
                  <a:lnTo>
                    <a:pt x="2484010" y="690030"/>
                  </a:lnTo>
                  <a:lnTo>
                    <a:pt x="2484010" y="690030"/>
                  </a:lnTo>
                  <a:close/>
                  <a:moveTo>
                    <a:pt x="1487277" y="828873"/>
                  </a:moveTo>
                  <a:cubicBezTo>
                    <a:pt x="1509005" y="843318"/>
                    <a:pt x="1530852" y="857047"/>
                    <a:pt x="1552699" y="870777"/>
                  </a:cubicBezTo>
                  <a:lnTo>
                    <a:pt x="1551983" y="892027"/>
                  </a:lnTo>
                  <a:lnTo>
                    <a:pt x="1586246" y="907905"/>
                  </a:lnTo>
                  <a:lnTo>
                    <a:pt x="1580754" y="871015"/>
                  </a:lnTo>
                  <a:lnTo>
                    <a:pt x="1520108" y="824814"/>
                  </a:lnTo>
                  <a:cubicBezTo>
                    <a:pt x="1551864" y="820397"/>
                    <a:pt x="1587917" y="810965"/>
                    <a:pt x="1598781" y="762496"/>
                  </a:cubicBezTo>
                  <a:cubicBezTo>
                    <a:pt x="1643431" y="793416"/>
                    <a:pt x="1696556" y="857644"/>
                    <a:pt x="1751712" y="819919"/>
                  </a:cubicBezTo>
                  <a:lnTo>
                    <a:pt x="1822864" y="884386"/>
                  </a:lnTo>
                  <a:lnTo>
                    <a:pt x="1785020" y="955419"/>
                  </a:lnTo>
                  <a:lnTo>
                    <a:pt x="1763411" y="947301"/>
                  </a:lnTo>
                  <a:lnTo>
                    <a:pt x="1744190" y="978222"/>
                  </a:lnTo>
                  <a:lnTo>
                    <a:pt x="1784662" y="988131"/>
                  </a:lnTo>
                  <a:lnTo>
                    <a:pt x="1858440" y="888803"/>
                  </a:lnTo>
                  <a:lnTo>
                    <a:pt x="1794690" y="785179"/>
                  </a:lnTo>
                  <a:lnTo>
                    <a:pt x="1870140" y="793416"/>
                  </a:lnTo>
                  <a:lnTo>
                    <a:pt x="1844353" y="865404"/>
                  </a:lnTo>
                  <a:lnTo>
                    <a:pt x="1855098" y="883192"/>
                  </a:lnTo>
                  <a:lnTo>
                    <a:pt x="1911327" y="775389"/>
                  </a:lnTo>
                  <a:lnTo>
                    <a:pt x="1905358" y="759989"/>
                  </a:lnTo>
                  <a:lnTo>
                    <a:pt x="1815224" y="743633"/>
                  </a:lnTo>
                  <a:cubicBezTo>
                    <a:pt x="1825491" y="722860"/>
                    <a:pt x="1831699" y="625205"/>
                    <a:pt x="1827998" y="595597"/>
                  </a:cubicBezTo>
                  <a:cubicBezTo>
                    <a:pt x="1819283" y="533876"/>
                    <a:pt x="1859754" y="589509"/>
                    <a:pt x="1886973" y="547367"/>
                  </a:cubicBezTo>
                  <a:cubicBezTo>
                    <a:pt x="1906791" y="517163"/>
                    <a:pt x="1872647" y="519311"/>
                    <a:pt x="1858202" y="511193"/>
                  </a:cubicBezTo>
                  <a:cubicBezTo>
                    <a:pt x="1798987" y="476930"/>
                    <a:pt x="1842204" y="473946"/>
                    <a:pt x="1757920" y="475856"/>
                  </a:cubicBezTo>
                  <a:cubicBezTo>
                    <a:pt x="1749324" y="470603"/>
                    <a:pt x="1740251" y="467379"/>
                    <a:pt x="1730342" y="466186"/>
                  </a:cubicBezTo>
                  <a:cubicBezTo>
                    <a:pt x="1730342" y="481467"/>
                    <a:pt x="1734759" y="496390"/>
                    <a:pt x="1741803" y="509164"/>
                  </a:cubicBezTo>
                  <a:cubicBezTo>
                    <a:pt x="1730223" y="561931"/>
                    <a:pt x="1792183" y="620668"/>
                    <a:pt x="1708256" y="632965"/>
                  </a:cubicBezTo>
                  <a:cubicBezTo>
                    <a:pt x="1631851" y="641202"/>
                    <a:pt x="1559027" y="565752"/>
                    <a:pt x="1483337" y="619713"/>
                  </a:cubicBezTo>
                  <a:cubicBezTo>
                    <a:pt x="1459580" y="637024"/>
                    <a:pt x="1438569" y="615893"/>
                    <a:pt x="1428779" y="590345"/>
                  </a:cubicBezTo>
                  <a:cubicBezTo>
                    <a:pt x="1409678" y="648604"/>
                    <a:pt x="1436659" y="696835"/>
                    <a:pt x="1480830" y="651588"/>
                  </a:cubicBezTo>
                  <a:cubicBezTo>
                    <a:pt x="1458147" y="713310"/>
                    <a:pt x="1495515" y="731933"/>
                    <a:pt x="1474145" y="771808"/>
                  </a:cubicBezTo>
                  <a:cubicBezTo>
                    <a:pt x="1438091" y="763690"/>
                    <a:pt x="1429615" y="777299"/>
                    <a:pt x="1447045" y="804519"/>
                  </a:cubicBezTo>
                  <a:cubicBezTo>
                    <a:pt x="1418393" y="831380"/>
                    <a:pt x="1459103" y="883073"/>
                    <a:pt x="1467340" y="929155"/>
                  </a:cubicBezTo>
                  <a:lnTo>
                    <a:pt x="1482741" y="938586"/>
                  </a:lnTo>
                  <a:lnTo>
                    <a:pt x="1485606" y="966403"/>
                  </a:lnTo>
                  <a:lnTo>
                    <a:pt x="1522853" y="969626"/>
                  </a:lnTo>
                  <a:lnTo>
                    <a:pt x="1497067" y="937512"/>
                  </a:lnTo>
                  <a:lnTo>
                    <a:pt x="1466504" y="851675"/>
                  </a:lnTo>
                  <a:lnTo>
                    <a:pt x="1467459" y="831738"/>
                  </a:lnTo>
                  <a:lnTo>
                    <a:pt x="1487277" y="829112"/>
                  </a:lnTo>
                  <a:lnTo>
                    <a:pt x="1487277" y="829112"/>
                  </a:lnTo>
                  <a:close/>
                  <a:moveTo>
                    <a:pt x="480277" y="1274054"/>
                  </a:moveTo>
                  <a:cubicBezTo>
                    <a:pt x="588080" y="1251610"/>
                    <a:pt x="984911" y="1118617"/>
                    <a:pt x="848217" y="891788"/>
                  </a:cubicBezTo>
                  <a:cubicBezTo>
                    <a:pt x="791987" y="796520"/>
                    <a:pt x="617449" y="770256"/>
                    <a:pt x="668187" y="731456"/>
                  </a:cubicBezTo>
                  <a:cubicBezTo>
                    <a:pt x="701256" y="706266"/>
                    <a:pt x="630700" y="686926"/>
                    <a:pt x="634640" y="775747"/>
                  </a:cubicBezTo>
                  <a:cubicBezTo>
                    <a:pt x="636192" y="816576"/>
                    <a:pt x="683587" y="838185"/>
                    <a:pt x="733251" y="870777"/>
                  </a:cubicBezTo>
                  <a:cubicBezTo>
                    <a:pt x="786734" y="906353"/>
                    <a:pt x="786854" y="998517"/>
                    <a:pt x="728475" y="1057612"/>
                  </a:cubicBezTo>
                  <a:cubicBezTo>
                    <a:pt x="725013" y="1006396"/>
                    <a:pt x="695406" y="959717"/>
                    <a:pt x="654338" y="940497"/>
                  </a:cubicBezTo>
                  <a:cubicBezTo>
                    <a:pt x="668545" y="903129"/>
                    <a:pt x="677499" y="864330"/>
                    <a:pt x="648727" y="870657"/>
                  </a:cubicBezTo>
                  <a:lnTo>
                    <a:pt x="644907" y="853227"/>
                  </a:lnTo>
                  <a:lnTo>
                    <a:pt x="646698" y="850004"/>
                  </a:lnTo>
                  <a:cubicBezTo>
                    <a:pt x="645026" y="834603"/>
                    <a:pt x="640012" y="819203"/>
                    <a:pt x="633207" y="805474"/>
                  </a:cubicBezTo>
                  <a:lnTo>
                    <a:pt x="629506" y="811204"/>
                  </a:lnTo>
                  <a:cubicBezTo>
                    <a:pt x="626641" y="798430"/>
                    <a:pt x="620911" y="786850"/>
                    <a:pt x="612315" y="777180"/>
                  </a:cubicBezTo>
                  <a:cubicBezTo>
                    <a:pt x="632372" y="760347"/>
                    <a:pt x="633924" y="723935"/>
                    <a:pt x="628551" y="694447"/>
                  </a:cubicBezTo>
                  <a:cubicBezTo>
                    <a:pt x="651115" y="679047"/>
                    <a:pt x="643832" y="641441"/>
                    <a:pt x="629745" y="629502"/>
                  </a:cubicBezTo>
                  <a:cubicBezTo>
                    <a:pt x="625447" y="575541"/>
                    <a:pt x="584260" y="589270"/>
                    <a:pt x="572202" y="627115"/>
                  </a:cubicBezTo>
                  <a:cubicBezTo>
                    <a:pt x="558712" y="606461"/>
                    <a:pt x="535074" y="589389"/>
                    <a:pt x="515137" y="595597"/>
                  </a:cubicBezTo>
                  <a:cubicBezTo>
                    <a:pt x="520748" y="575302"/>
                    <a:pt x="509168" y="562767"/>
                    <a:pt x="497349" y="574108"/>
                  </a:cubicBezTo>
                  <a:cubicBezTo>
                    <a:pt x="500095" y="545695"/>
                    <a:pt x="472756" y="574825"/>
                    <a:pt x="459862" y="557514"/>
                  </a:cubicBezTo>
                  <a:cubicBezTo>
                    <a:pt x="461653" y="547008"/>
                    <a:pt x="445417" y="540084"/>
                    <a:pt x="443149" y="549157"/>
                  </a:cubicBezTo>
                  <a:cubicBezTo>
                    <a:pt x="422853" y="534473"/>
                    <a:pt x="408527" y="541397"/>
                    <a:pt x="399574" y="558111"/>
                  </a:cubicBezTo>
                  <a:cubicBezTo>
                    <a:pt x="318632" y="533279"/>
                    <a:pt x="335942" y="662572"/>
                    <a:pt x="291770" y="703401"/>
                  </a:cubicBezTo>
                  <a:cubicBezTo>
                    <a:pt x="279713" y="690627"/>
                    <a:pt x="260850" y="693970"/>
                    <a:pt x="252254" y="710683"/>
                  </a:cubicBezTo>
                  <a:cubicBezTo>
                    <a:pt x="244256" y="727397"/>
                    <a:pt x="250464" y="749125"/>
                    <a:pt x="266580" y="754258"/>
                  </a:cubicBezTo>
                  <a:cubicBezTo>
                    <a:pt x="282100" y="759272"/>
                    <a:pt x="298456" y="745782"/>
                    <a:pt x="299172" y="726681"/>
                  </a:cubicBezTo>
                  <a:cubicBezTo>
                    <a:pt x="351104" y="728949"/>
                    <a:pt x="342508" y="663885"/>
                    <a:pt x="397186" y="690269"/>
                  </a:cubicBezTo>
                  <a:cubicBezTo>
                    <a:pt x="404468" y="700774"/>
                    <a:pt x="410318" y="705788"/>
                    <a:pt x="414735" y="707460"/>
                  </a:cubicBezTo>
                  <a:cubicBezTo>
                    <a:pt x="373309" y="727874"/>
                    <a:pt x="374025" y="904562"/>
                    <a:pt x="418794" y="907069"/>
                  </a:cubicBezTo>
                  <a:lnTo>
                    <a:pt x="423570" y="931304"/>
                  </a:lnTo>
                  <a:cubicBezTo>
                    <a:pt x="413900" y="929274"/>
                    <a:pt x="413422" y="945869"/>
                    <a:pt x="420227" y="948973"/>
                  </a:cubicBezTo>
                  <a:cubicBezTo>
                    <a:pt x="401245" y="1011530"/>
                    <a:pt x="440403" y="1043286"/>
                    <a:pt x="490066" y="1049613"/>
                  </a:cubicBezTo>
                  <a:cubicBezTo>
                    <a:pt x="506661" y="1064417"/>
                    <a:pt x="505944" y="1078385"/>
                    <a:pt x="496155" y="1097008"/>
                  </a:cubicBezTo>
                  <a:cubicBezTo>
                    <a:pt x="449715" y="1072654"/>
                    <a:pt x="419749" y="1037436"/>
                    <a:pt x="393963" y="999591"/>
                  </a:cubicBezTo>
                  <a:lnTo>
                    <a:pt x="396112" y="955300"/>
                  </a:lnTo>
                  <a:lnTo>
                    <a:pt x="372832" y="923783"/>
                  </a:lnTo>
                  <a:lnTo>
                    <a:pt x="372235" y="871254"/>
                  </a:lnTo>
                  <a:lnTo>
                    <a:pt x="353969" y="837349"/>
                  </a:lnTo>
                  <a:lnTo>
                    <a:pt x="323646" y="829947"/>
                  </a:lnTo>
                  <a:lnTo>
                    <a:pt x="299530" y="792461"/>
                  </a:lnTo>
                  <a:lnTo>
                    <a:pt x="258820" y="774315"/>
                  </a:lnTo>
                  <a:lnTo>
                    <a:pt x="231004" y="788283"/>
                  </a:lnTo>
                  <a:lnTo>
                    <a:pt x="210112" y="771330"/>
                  </a:lnTo>
                  <a:lnTo>
                    <a:pt x="197696" y="776941"/>
                  </a:lnTo>
                  <a:lnTo>
                    <a:pt x="188265" y="802728"/>
                  </a:lnTo>
                  <a:lnTo>
                    <a:pt x="165940" y="810727"/>
                  </a:lnTo>
                  <a:lnTo>
                    <a:pt x="161045" y="821591"/>
                  </a:lnTo>
                  <a:cubicBezTo>
                    <a:pt x="105771" y="820874"/>
                    <a:pt x="10622" y="835917"/>
                    <a:pt x="4414" y="846780"/>
                  </a:cubicBezTo>
                  <a:cubicBezTo>
                    <a:pt x="-19224" y="885341"/>
                    <a:pt x="59331" y="860151"/>
                    <a:pt x="68762" y="910173"/>
                  </a:cubicBezTo>
                  <a:cubicBezTo>
                    <a:pt x="67449" y="904681"/>
                    <a:pt x="151495" y="1349027"/>
                    <a:pt x="480158" y="1273935"/>
                  </a:cubicBezTo>
                  <a:lnTo>
                    <a:pt x="480158" y="1273935"/>
                  </a:lnTo>
                  <a:close/>
                  <a:moveTo>
                    <a:pt x="1005565" y="904681"/>
                  </a:moveTo>
                  <a:lnTo>
                    <a:pt x="1063346" y="925932"/>
                  </a:lnTo>
                  <a:lnTo>
                    <a:pt x="1063346" y="944436"/>
                  </a:lnTo>
                  <a:cubicBezTo>
                    <a:pt x="1063346" y="944436"/>
                    <a:pt x="1097848" y="953748"/>
                    <a:pt x="1097848" y="953748"/>
                  </a:cubicBezTo>
                  <a:lnTo>
                    <a:pt x="1090327" y="922708"/>
                  </a:lnTo>
                  <a:lnTo>
                    <a:pt x="1023950" y="892982"/>
                  </a:lnTo>
                  <a:cubicBezTo>
                    <a:pt x="1051527" y="875433"/>
                    <a:pt x="1077314" y="845348"/>
                    <a:pt x="1087581" y="814069"/>
                  </a:cubicBezTo>
                  <a:cubicBezTo>
                    <a:pt x="1140229" y="814905"/>
                    <a:pt x="1186669" y="885938"/>
                    <a:pt x="1249226" y="828992"/>
                  </a:cubicBezTo>
                  <a:cubicBezTo>
                    <a:pt x="1275610" y="845945"/>
                    <a:pt x="1302233" y="863136"/>
                    <a:pt x="1328975" y="879133"/>
                  </a:cubicBezTo>
                  <a:lnTo>
                    <a:pt x="1302591" y="956255"/>
                  </a:lnTo>
                  <a:lnTo>
                    <a:pt x="1280624" y="955897"/>
                  </a:lnTo>
                  <a:lnTo>
                    <a:pt x="1263433" y="991831"/>
                  </a:lnTo>
                  <a:lnTo>
                    <a:pt x="1307366" y="989921"/>
                  </a:lnTo>
                  <a:lnTo>
                    <a:pt x="1365983" y="873284"/>
                  </a:lnTo>
                  <a:lnTo>
                    <a:pt x="1284086" y="786850"/>
                  </a:lnTo>
                  <a:lnTo>
                    <a:pt x="1361566" y="780523"/>
                  </a:lnTo>
                  <a:lnTo>
                    <a:pt x="1402276" y="898473"/>
                  </a:lnTo>
                  <a:lnTo>
                    <a:pt x="1435107" y="901339"/>
                  </a:lnTo>
                  <a:lnTo>
                    <a:pt x="1406813" y="864449"/>
                  </a:lnTo>
                  <a:lnTo>
                    <a:pt x="1386756" y="755691"/>
                  </a:lnTo>
                  <a:lnTo>
                    <a:pt x="1363118" y="739216"/>
                  </a:lnTo>
                  <a:lnTo>
                    <a:pt x="1296741" y="744827"/>
                  </a:lnTo>
                  <a:cubicBezTo>
                    <a:pt x="1334944" y="613028"/>
                    <a:pt x="1220335" y="585211"/>
                    <a:pt x="1333034" y="540084"/>
                  </a:cubicBezTo>
                  <a:cubicBezTo>
                    <a:pt x="1354881" y="531369"/>
                    <a:pt x="1354164" y="490898"/>
                    <a:pt x="1336257" y="496867"/>
                  </a:cubicBezTo>
                  <a:cubicBezTo>
                    <a:pt x="1291488" y="510835"/>
                    <a:pt x="1245048" y="454367"/>
                    <a:pt x="1205532" y="492569"/>
                  </a:cubicBezTo>
                  <a:cubicBezTo>
                    <a:pt x="1197175" y="487436"/>
                    <a:pt x="1187386" y="486123"/>
                    <a:pt x="1178671" y="489585"/>
                  </a:cubicBezTo>
                  <a:cubicBezTo>
                    <a:pt x="1178790" y="504150"/>
                    <a:pt x="1185475" y="517998"/>
                    <a:pt x="1196101" y="525161"/>
                  </a:cubicBezTo>
                  <a:cubicBezTo>
                    <a:pt x="1190370" y="572318"/>
                    <a:pt x="1254479" y="611356"/>
                    <a:pt x="1180223" y="651230"/>
                  </a:cubicBezTo>
                  <a:cubicBezTo>
                    <a:pt x="1092953" y="697551"/>
                    <a:pt x="1068480" y="603835"/>
                    <a:pt x="964019" y="695163"/>
                  </a:cubicBezTo>
                  <a:cubicBezTo>
                    <a:pt x="939068" y="716772"/>
                    <a:pt x="910416" y="705192"/>
                    <a:pt x="898119" y="676420"/>
                  </a:cubicBezTo>
                  <a:cubicBezTo>
                    <a:pt x="887733" y="738619"/>
                    <a:pt x="918176" y="780761"/>
                    <a:pt x="961392" y="724293"/>
                  </a:cubicBezTo>
                  <a:cubicBezTo>
                    <a:pt x="948380" y="765838"/>
                    <a:pt x="964974" y="788641"/>
                    <a:pt x="971540" y="818487"/>
                  </a:cubicBezTo>
                  <a:cubicBezTo>
                    <a:pt x="944321" y="861942"/>
                    <a:pt x="934293" y="872329"/>
                    <a:pt x="962706" y="885938"/>
                  </a:cubicBezTo>
                  <a:lnTo>
                    <a:pt x="952081" y="908382"/>
                  </a:lnTo>
                  <a:lnTo>
                    <a:pt x="992193" y="1028124"/>
                  </a:lnTo>
                  <a:lnTo>
                    <a:pt x="990164" y="1055224"/>
                  </a:lnTo>
                  <a:lnTo>
                    <a:pt x="1018577" y="1064178"/>
                  </a:lnTo>
                  <a:lnTo>
                    <a:pt x="988134" y="915307"/>
                  </a:lnTo>
                  <a:lnTo>
                    <a:pt x="1005445" y="904204"/>
                  </a:lnTo>
                  <a:lnTo>
                    <a:pt x="1005445" y="904204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01" name="Vrije vorm: vorm 600">
              <a:extLst>
                <a:ext uri="{FF2B5EF4-FFF2-40B4-BE49-F238E27FC236}">
                  <a16:creationId xmlns:a16="http://schemas.microsoft.com/office/drawing/2014/main" id="{3206ACEB-6AB8-8243-C7BA-4C1F78597A53}"/>
                </a:ext>
              </a:extLst>
            </p:cNvPr>
            <p:cNvSpPr/>
            <p:nvPr/>
          </p:nvSpPr>
          <p:spPr>
            <a:xfrm>
              <a:off x="7132607" y="1346167"/>
              <a:ext cx="915313" cy="548806"/>
            </a:xfrm>
            <a:custGeom>
              <a:avLst/>
              <a:gdLst>
                <a:gd name="connsiteX0" fmla="*/ 16356 w 915313"/>
                <a:gd name="connsiteY0" fmla="*/ 548806 h 548806"/>
                <a:gd name="connsiteX1" fmla="*/ 0 w 915313"/>
                <a:gd name="connsiteY1" fmla="*/ 548448 h 548806"/>
                <a:gd name="connsiteX2" fmla="*/ 239 w 915313"/>
                <a:gd name="connsiteY2" fmla="*/ 540927 h 548806"/>
                <a:gd name="connsiteX3" fmla="*/ 457120 w 915313"/>
                <a:gd name="connsiteY3" fmla="*/ 385251 h 548806"/>
                <a:gd name="connsiteX4" fmla="*/ 459508 w 915313"/>
                <a:gd name="connsiteY4" fmla="*/ 387877 h 548806"/>
                <a:gd name="connsiteX5" fmla="*/ 459866 w 915313"/>
                <a:gd name="connsiteY5" fmla="*/ 387877 h 548806"/>
                <a:gd name="connsiteX6" fmla="*/ 459388 w 915313"/>
                <a:gd name="connsiteY6" fmla="*/ 384057 h 548806"/>
                <a:gd name="connsiteX7" fmla="*/ 908628 w 915313"/>
                <a:gd name="connsiteY7" fmla="*/ 134903 h 548806"/>
                <a:gd name="connsiteX8" fmla="*/ 911255 w 915313"/>
                <a:gd name="connsiteY8" fmla="*/ 137052 h 548806"/>
                <a:gd name="connsiteX9" fmla="*/ 911613 w 915313"/>
                <a:gd name="connsiteY9" fmla="*/ 137052 h 548806"/>
                <a:gd name="connsiteX10" fmla="*/ 913045 w 915313"/>
                <a:gd name="connsiteY10" fmla="*/ 133471 h 548806"/>
                <a:gd name="connsiteX11" fmla="*/ 915314 w 915313"/>
                <a:gd name="connsiteY11" fmla="*/ 137410 h 548806"/>
                <a:gd name="connsiteX12" fmla="*/ 460701 w 915313"/>
                <a:gd name="connsiteY12" fmla="*/ 391339 h 548806"/>
                <a:gd name="connsiteX13" fmla="*/ 16475 w 915313"/>
                <a:gd name="connsiteY13" fmla="*/ 548567 h 548806"/>
                <a:gd name="connsiteX14" fmla="*/ 16475 w 915313"/>
                <a:gd name="connsiteY14" fmla="*/ 548567 h 548806"/>
                <a:gd name="connsiteX15" fmla="*/ 421305 w 915313"/>
                <a:gd name="connsiteY15" fmla="*/ 250228 h 548806"/>
                <a:gd name="connsiteX16" fmla="*/ 420708 w 915313"/>
                <a:gd name="connsiteY16" fmla="*/ 242707 h 548806"/>
                <a:gd name="connsiteX17" fmla="*/ 863979 w 915313"/>
                <a:gd name="connsiteY17" fmla="*/ 0 h 548806"/>
                <a:gd name="connsiteX18" fmla="*/ 867322 w 915313"/>
                <a:gd name="connsiteY18" fmla="*/ 1671 h 548806"/>
                <a:gd name="connsiteX19" fmla="*/ 867322 w 915313"/>
                <a:gd name="connsiteY19" fmla="*/ 1671 h 548806"/>
                <a:gd name="connsiteX20" fmla="*/ 871023 w 915313"/>
                <a:gd name="connsiteY20" fmla="*/ 2268 h 548806"/>
                <a:gd name="connsiteX21" fmla="*/ 421185 w 915313"/>
                <a:gd name="connsiteY21" fmla="*/ 250109 h 548806"/>
                <a:gd name="connsiteX22" fmla="*/ 421185 w 915313"/>
                <a:gd name="connsiteY22" fmla="*/ 250109 h 54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313" h="548806">
                  <a:moveTo>
                    <a:pt x="16356" y="548806"/>
                  </a:moveTo>
                  <a:cubicBezTo>
                    <a:pt x="10864" y="548806"/>
                    <a:pt x="5372" y="548806"/>
                    <a:pt x="0" y="548448"/>
                  </a:cubicBezTo>
                  <a:lnTo>
                    <a:pt x="239" y="540927"/>
                  </a:lnTo>
                  <a:cubicBezTo>
                    <a:pt x="216681" y="549403"/>
                    <a:pt x="455210" y="386922"/>
                    <a:pt x="457120" y="385251"/>
                  </a:cubicBezTo>
                  <a:lnTo>
                    <a:pt x="459508" y="387877"/>
                  </a:lnTo>
                  <a:lnTo>
                    <a:pt x="459866" y="387877"/>
                  </a:lnTo>
                  <a:cubicBezTo>
                    <a:pt x="459866" y="387877"/>
                    <a:pt x="459388" y="384057"/>
                    <a:pt x="459388" y="384057"/>
                  </a:cubicBezTo>
                  <a:cubicBezTo>
                    <a:pt x="638821" y="359941"/>
                    <a:pt x="899675" y="145887"/>
                    <a:pt x="908628" y="134903"/>
                  </a:cubicBezTo>
                  <a:lnTo>
                    <a:pt x="911255" y="137052"/>
                  </a:lnTo>
                  <a:lnTo>
                    <a:pt x="911613" y="137052"/>
                  </a:lnTo>
                  <a:cubicBezTo>
                    <a:pt x="911613" y="137052"/>
                    <a:pt x="913045" y="133471"/>
                    <a:pt x="913045" y="133471"/>
                  </a:cubicBezTo>
                  <a:lnTo>
                    <a:pt x="915314" y="137410"/>
                  </a:lnTo>
                  <a:cubicBezTo>
                    <a:pt x="913881" y="148274"/>
                    <a:pt x="644433" y="366388"/>
                    <a:pt x="460701" y="391339"/>
                  </a:cubicBezTo>
                  <a:cubicBezTo>
                    <a:pt x="433362" y="414261"/>
                    <a:pt x="214294" y="548567"/>
                    <a:pt x="16475" y="548567"/>
                  </a:cubicBezTo>
                  <a:lnTo>
                    <a:pt x="16475" y="548567"/>
                  </a:lnTo>
                  <a:close/>
                  <a:moveTo>
                    <a:pt x="421305" y="250228"/>
                  </a:moveTo>
                  <a:lnTo>
                    <a:pt x="420708" y="242707"/>
                  </a:lnTo>
                  <a:cubicBezTo>
                    <a:pt x="736000" y="216204"/>
                    <a:pt x="862904" y="2149"/>
                    <a:pt x="863979" y="0"/>
                  </a:cubicBezTo>
                  <a:lnTo>
                    <a:pt x="867322" y="1671"/>
                  </a:lnTo>
                  <a:lnTo>
                    <a:pt x="867322" y="1671"/>
                  </a:lnTo>
                  <a:cubicBezTo>
                    <a:pt x="867322" y="1671"/>
                    <a:pt x="871023" y="2268"/>
                    <a:pt x="871023" y="2268"/>
                  </a:cubicBezTo>
                  <a:cubicBezTo>
                    <a:pt x="870545" y="4417"/>
                    <a:pt x="739343" y="223247"/>
                    <a:pt x="421185" y="250109"/>
                  </a:cubicBezTo>
                  <a:lnTo>
                    <a:pt x="421185" y="250109"/>
                  </a:lnTo>
                  <a:close/>
                </a:path>
              </a:pathLst>
            </a:custGeom>
            <a:gradFill>
              <a:gsLst>
                <a:gs pos="0">
                  <a:srgbClr val="212F55"/>
                </a:gs>
                <a:gs pos="2000">
                  <a:srgbClr val="202D53"/>
                </a:gs>
                <a:gs pos="20000">
                  <a:srgbClr val="1D2649"/>
                </a:gs>
                <a:gs pos="41000">
                  <a:srgbClr val="1C2446"/>
                </a:gs>
              </a:gsLst>
              <a:lin ang="9735857" scaled="1"/>
            </a:gradFill>
            <a:ln w="119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602" name="!!bergen">
            <a:extLst>
              <a:ext uri="{FF2B5EF4-FFF2-40B4-BE49-F238E27FC236}">
                <a16:creationId xmlns:a16="http://schemas.microsoft.com/office/drawing/2014/main" id="{786BDB1B-EFFE-631F-46CC-E175A46317E7}"/>
              </a:ext>
            </a:extLst>
          </p:cNvPr>
          <p:cNvGrpSpPr/>
          <p:nvPr userDrawn="1"/>
        </p:nvGrpSpPr>
        <p:grpSpPr>
          <a:xfrm>
            <a:off x="-2878765" y="3028657"/>
            <a:ext cx="8584419" cy="3365023"/>
            <a:chOff x="0" y="1671672"/>
            <a:chExt cx="5358064" cy="2100318"/>
          </a:xfrm>
        </p:grpSpPr>
        <p:grpSp>
          <p:nvGrpSpPr>
            <p:cNvPr id="603" name="Graphic 1401">
              <a:extLst>
                <a:ext uri="{FF2B5EF4-FFF2-40B4-BE49-F238E27FC236}">
                  <a16:creationId xmlns:a16="http://schemas.microsoft.com/office/drawing/2014/main" id="{AAFE33EA-4149-FF78-31FE-9F7B365EDACA}"/>
                </a:ext>
              </a:extLst>
            </p:cNvPr>
            <p:cNvGrpSpPr/>
            <p:nvPr/>
          </p:nvGrpSpPr>
          <p:grpSpPr>
            <a:xfrm>
              <a:off x="0" y="1671672"/>
              <a:ext cx="4725705" cy="2100318"/>
              <a:chOff x="0" y="1671672"/>
              <a:chExt cx="4725705" cy="2100318"/>
            </a:xfrm>
          </p:grpSpPr>
          <p:sp>
            <p:nvSpPr>
              <p:cNvPr id="607" name="Vrije vorm: vorm 606">
                <a:extLst>
                  <a:ext uri="{FF2B5EF4-FFF2-40B4-BE49-F238E27FC236}">
                    <a16:creationId xmlns:a16="http://schemas.microsoft.com/office/drawing/2014/main" id="{D08CDCB9-4B90-7B0F-2FC6-1E50AF8A94AA}"/>
                  </a:ext>
                </a:extLst>
              </p:cNvPr>
              <p:cNvSpPr/>
              <p:nvPr/>
            </p:nvSpPr>
            <p:spPr>
              <a:xfrm>
                <a:off x="308727" y="1671672"/>
                <a:ext cx="4416978" cy="2100318"/>
              </a:xfrm>
              <a:custGeom>
                <a:avLst/>
                <a:gdLst>
                  <a:gd name="connsiteX0" fmla="*/ 4406225 w 4416978"/>
                  <a:gd name="connsiteY0" fmla="*/ 1876372 h 2100318"/>
                  <a:gd name="connsiteX1" fmla="*/ 3676265 w 4416978"/>
                  <a:gd name="connsiteY1" fmla="*/ 1213124 h 2100318"/>
                  <a:gd name="connsiteX2" fmla="*/ 3216026 w 4416978"/>
                  <a:gd name="connsiteY2" fmla="*/ 915307 h 2100318"/>
                  <a:gd name="connsiteX3" fmla="*/ 2972268 w 4416978"/>
                  <a:gd name="connsiteY3" fmla="*/ 672042 h 2100318"/>
                  <a:gd name="connsiteX4" fmla="*/ 2600757 w 4416978"/>
                  <a:gd name="connsiteY4" fmla="*/ 400926 h 2100318"/>
                  <a:gd name="connsiteX5" fmla="*/ 2383289 w 4416978"/>
                  <a:gd name="connsiteY5" fmla="*/ 179926 h 2100318"/>
                  <a:gd name="connsiteX6" fmla="*/ 2086212 w 4416978"/>
                  <a:gd name="connsiteY6" fmla="*/ 3454 h 2100318"/>
                  <a:gd name="connsiteX7" fmla="*/ 1850505 w 4416978"/>
                  <a:gd name="connsiteY7" fmla="*/ 126195 h 2100318"/>
                  <a:gd name="connsiteX8" fmla="*/ 1505531 w 4416978"/>
                  <a:gd name="connsiteY8" fmla="*/ 363545 h 2100318"/>
                  <a:gd name="connsiteX9" fmla="*/ 1161378 w 4416978"/>
                  <a:gd name="connsiteY9" fmla="*/ 709670 h 2100318"/>
                  <a:gd name="connsiteX10" fmla="*/ 725620 w 4416978"/>
                  <a:gd name="connsiteY10" fmla="*/ 1133021 h 2100318"/>
                  <a:gd name="connsiteX11" fmla="*/ 262 w 4416978"/>
                  <a:gd name="connsiteY11" fmla="*/ 1715510 h 2100318"/>
                  <a:gd name="connsiteX12" fmla="*/ 765631 w 4416978"/>
                  <a:gd name="connsiteY12" fmla="*/ 1947848 h 2100318"/>
                  <a:gd name="connsiteX13" fmla="*/ 1812302 w 4416978"/>
                  <a:gd name="connsiteY13" fmla="*/ 2096140 h 2100318"/>
                  <a:gd name="connsiteX14" fmla="*/ 2585065 w 4416978"/>
                  <a:gd name="connsiteY14" fmla="*/ 2034605 h 2100318"/>
                  <a:gd name="connsiteX15" fmla="*/ 3015071 w 4416978"/>
                  <a:gd name="connsiteY15" fmla="*/ 2019653 h 2100318"/>
                  <a:gd name="connsiteX16" fmla="*/ 4406060 w 4416978"/>
                  <a:gd name="connsiteY16" fmla="*/ 1876372 h 210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6978" h="2100318">
                    <a:moveTo>
                      <a:pt x="4406225" y="1876372"/>
                    </a:moveTo>
                    <a:cubicBezTo>
                      <a:pt x="4275103" y="1809250"/>
                      <a:pt x="3860049" y="1303496"/>
                      <a:pt x="3676265" y="1213124"/>
                    </a:cubicBezTo>
                    <a:cubicBezTo>
                      <a:pt x="3473586" y="1113468"/>
                      <a:pt x="3216026" y="915307"/>
                      <a:pt x="3216026" y="915307"/>
                    </a:cubicBezTo>
                    <a:cubicBezTo>
                      <a:pt x="3216026" y="915307"/>
                      <a:pt x="3064776" y="730455"/>
                      <a:pt x="2972268" y="672042"/>
                    </a:cubicBezTo>
                    <a:cubicBezTo>
                      <a:pt x="2815185" y="572880"/>
                      <a:pt x="2674615" y="447427"/>
                      <a:pt x="2600757" y="400926"/>
                    </a:cubicBezTo>
                    <a:cubicBezTo>
                      <a:pt x="2521640" y="351057"/>
                      <a:pt x="2460023" y="277445"/>
                      <a:pt x="2383289" y="179926"/>
                    </a:cubicBezTo>
                    <a:cubicBezTo>
                      <a:pt x="2314360" y="92347"/>
                      <a:pt x="2189236" y="78545"/>
                      <a:pt x="2086212" y="3454"/>
                    </a:cubicBezTo>
                    <a:cubicBezTo>
                      <a:pt x="2047927" y="-24479"/>
                      <a:pt x="1850505" y="126195"/>
                      <a:pt x="1850505" y="126195"/>
                    </a:cubicBezTo>
                    <a:cubicBezTo>
                      <a:pt x="1824133" y="140901"/>
                      <a:pt x="1654973" y="297163"/>
                      <a:pt x="1505531" y="363545"/>
                    </a:cubicBezTo>
                    <a:cubicBezTo>
                      <a:pt x="1356088" y="429845"/>
                      <a:pt x="1333167" y="646245"/>
                      <a:pt x="1161378" y="709670"/>
                    </a:cubicBezTo>
                    <a:cubicBezTo>
                      <a:pt x="989589" y="773094"/>
                      <a:pt x="1006266" y="885895"/>
                      <a:pt x="725620" y="1133021"/>
                    </a:cubicBezTo>
                    <a:cubicBezTo>
                      <a:pt x="350577" y="1391814"/>
                      <a:pt x="118485" y="1561467"/>
                      <a:pt x="262" y="1715510"/>
                    </a:cubicBezTo>
                    <a:cubicBezTo>
                      <a:pt x="-13704" y="1808757"/>
                      <a:pt x="534032" y="1778688"/>
                      <a:pt x="765631" y="1947848"/>
                    </a:cubicBezTo>
                    <a:cubicBezTo>
                      <a:pt x="823469" y="1990076"/>
                      <a:pt x="1678634" y="2076916"/>
                      <a:pt x="1812302" y="2096140"/>
                    </a:cubicBezTo>
                    <a:cubicBezTo>
                      <a:pt x="1876795" y="2105424"/>
                      <a:pt x="2451396" y="2104767"/>
                      <a:pt x="2585065" y="2034605"/>
                    </a:cubicBezTo>
                    <a:cubicBezTo>
                      <a:pt x="2728510" y="1959350"/>
                      <a:pt x="2970378" y="2045285"/>
                      <a:pt x="3015071" y="2019653"/>
                    </a:cubicBezTo>
                    <a:cubicBezTo>
                      <a:pt x="3188750" y="1920244"/>
                      <a:pt x="4552052" y="1951134"/>
                      <a:pt x="4406060" y="1876372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8" name="Vrije vorm: vorm 607">
                <a:extLst>
                  <a:ext uri="{FF2B5EF4-FFF2-40B4-BE49-F238E27FC236}">
                    <a16:creationId xmlns:a16="http://schemas.microsoft.com/office/drawing/2014/main" id="{24EC7191-8755-DF65-A734-E3ECF41F4134}"/>
                  </a:ext>
                </a:extLst>
              </p:cNvPr>
              <p:cNvSpPr/>
              <p:nvPr/>
            </p:nvSpPr>
            <p:spPr>
              <a:xfrm>
                <a:off x="0" y="1692460"/>
                <a:ext cx="2429946" cy="2045177"/>
              </a:xfrm>
              <a:custGeom>
                <a:avLst/>
                <a:gdLst>
                  <a:gd name="connsiteX0" fmla="*/ 931735 w 2429946"/>
                  <a:gd name="connsiteY0" fmla="*/ 1145999 h 2045177"/>
                  <a:gd name="connsiteX1" fmla="*/ 1385320 w 2429946"/>
                  <a:gd name="connsiteY1" fmla="*/ 713610 h 2045177"/>
                  <a:gd name="connsiteX2" fmla="*/ 1838823 w 2429946"/>
                  <a:gd name="connsiteY2" fmla="*/ 318274 h 2045177"/>
                  <a:gd name="connsiteX3" fmla="*/ 2159233 w 2429946"/>
                  <a:gd name="connsiteY3" fmla="*/ 105489 h 2045177"/>
                  <a:gd name="connsiteX4" fmla="*/ 2320999 w 2429946"/>
                  <a:gd name="connsiteY4" fmla="*/ 0 h 2045177"/>
                  <a:gd name="connsiteX5" fmla="*/ 2348193 w 2429946"/>
                  <a:gd name="connsiteY5" fmla="*/ 282700 h 2045177"/>
                  <a:gd name="connsiteX6" fmla="*/ 2429691 w 2429946"/>
                  <a:gd name="connsiteY6" fmla="*/ 544532 h 2045177"/>
                  <a:gd name="connsiteX7" fmla="*/ 2414821 w 2429946"/>
                  <a:gd name="connsiteY7" fmla="*/ 605985 h 2045177"/>
                  <a:gd name="connsiteX8" fmla="*/ 2367335 w 2429946"/>
                  <a:gd name="connsiteY8" fmla="*/ 631125 h 2045177"/>
                  <a:gd name="connsiteX9" fmla="*/ 2208198 w 2429946"/>
                  <a:gd name="connsiteY9" fmla="*/ 680830 h 2045177"/>
                  <a:gd name="connsiteX10" fmla="*/ 2191027 w 2429946"/>
                  <a:gd name="connsiteY10" fmla="*/ 690113 h 2045177"/>
                  <a:gd name="connsiteX11" fmla="*/ 2205733 w 2429946"/>
                  <a:gd name="connsiteY11" fmla="*/ 734396 h 2045177"/>
                  <a:gd name="connsiteX12" fmla="*/ 2306211 w 2429946"/>
                  <a:gd name="connsiteY12" fmla="*/ 829615 h 2045177"/>
                  <a:gd name="connsiteX13" fmla="*/ 2343838 w 2429946"/>
                  <a:gd name="connsiteY13" fmla="*/ 888357 h 2045177"/>
                  <a:gd name="connsiteX14" fmla="*/ 2296516 w 2429946"/>
                  <a:gd name="connsiteY14" fmla="*/ 954985 h 2045177"/>
                  <a:gd name="connsiteX15" fmla="*/ 2214360 w 2429946"/>
                  <a:gd name="connsiteY15" fmla="*/ 983083 h 2045177"/>
                  <a:gd name="connsiteX16" fmla="*/ 2066396 w 2429946"/>
                  <a:gd name="connsiteY16" fmla="*/ 1160705 h 2045177"/>
                  <a:gd name="connsiteX17" fmla="*/ 2057113 w 2429946"/>
                  <a:gd name="connsiteY17" fmla="*/ 1212628 h 2045177"/>
                  <a:gd name="connsiteX18" fmla="*/ 2069190 w 2429946"/>
                  <a:gd name="connsiteY18" fmla="*/ 1232017 h 2045177"/>
                  <a:gd name="connsiteX19" fmla="*/ 2055469 w 2429946"/>
                  <a:gd name="connsiteY19" fmla="*/ 1314994 h 2045177"/>
                  <a:gd name="connsiteX20" fmla="*/ 1981693 w 2429946"/>
                  <a:gd name="connsiteY20" fmla="*/ 1365192 h 2045177"/>
                  <a:gd name="connsiteX21" fmla="*/ 1562696 w 2429946"/>
                  <a:gd name="connsiteY21" fmla="*/ 1977421 h 2045177"/>
                  <a:gd name="connsiteX22" fmla="*/ 870857 w 2429946"/>
                  <a:gd name="connsiteY22" fmla="*/ 2018910 h 2045177"/>
                  <a:gd name="connsiteX23" fmla="*/ 0 w 2429946"/>
                  <a:gd name="connsiteY23" fmla="*/ 1933385 h 2045177"/>
                  <a:gd name="connsiteX24" fmla="*/ 931735 w 2429946"/>
                  <a:gd name="connsiteY24" fmla="*/ 1146081 h 20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29946" h="2045177">
                    <a:moveTo>
                      <a:pt x="931735" y="1145999"/>
                    </a:moveTo>
                    <a:cubicBezTo>
                      <a:pt x="1223554" y="893779"/>
                      <a:pt x="1207534" y="777281"/>
                      <a:pt x="1385320" y="713610"/>
                    </a:cubicBezTo>
                    <a:cubicBezTo>
                      <a:pt x="1563106" y="649939"/>
                      <a:pt x="1683958" y="385149"/>
                      <a:pt x="1838823" y="318274"/>
                    </a:cubicBezTo>
                    <a:cubicBezTo>
                      <a:pt x="1993606" y="251316"/>
                      <a:pt x="2131957" y="120359"/>
                      <a:pt x="2159233" y="105489"/>
                    </a:cubicBezTo>
                    <a:cubicBezTo>
                      <a:pt x="2159233" y="105489"/>
                      <a:pt x="2274005" y="18485"/>
                      <a:pt x="2320999" y="0"/>
                    </a:cubicBezTo>
                    <a:cubicBezTo>
                      <a:pt x="2309908" y="67368"/>
                      <a:pt x="2323463" y="217386"/>
                      <a:pt x="2348193" y="282700"/>
                    </a:cubicBezTo>
                    <a:cubicBezTo>
                      <a:pt x="2380726" y="368553"/>
                      <a:pt x="2424927" y="452764"/>
                      <a:pt x="2429691" y="544532"/>
                    </a:cubicBezTo>
                    <a:cubicBezTo>
                      <a:pt x="2430760" y="566139"/>
                      <a:pt x="2428952" y="589636"/>
                      <a:pt x="2414821" y="605985"/>
                    </a:cubicBezTo>
                    <a:cubicBezTo>
                      <a:pt x="2402909" y="619705"/>
                      <a:pt x="2384670" y="625703"/>
                      <a:pt x="2367335" y="631125"/>
                    </a:cubicBezTo>
                    <a:cubicBezTo>
                      <a:pt x="2314262" y="647721"/>
                      <a:pt x="2261189" y="664234"/>
                      <a:pt x="2208198" y="680830"/>
                    </a:cubicBezTo>
                    <a:cubicBezTo>
                      <a:pt x="2201872" y="682801"/>
                      <a:pt x="2195217" y="685020"/>
                      <a:pt x="2191027" y="690113"/>
                    </a:cubicBezTo>
                    <a:cubicBezTo>
                      <a:pt x="2180019" y="703340"/>
                      <a:pt x="2193246" y="722565"/>
                      <a:pt x="2205733" y="734396"/>
                    </a:cubicBezTo>
                    <a:cubicBezTo>
                      <a:pt x="2239253" y="766108"/>
                      <a:pt x="2272691" y="797902"/>
                      <a:pt x="2306211" y="829615"/>
                    </a:cubicBezTo>
                    <a:cubicBezTo>
                      <a:pt x="2323463" y="845964"/>
                      <a:pt x="2341949" y="864613"/>
                      <a:pt x="2343838" y="888357"/>
                    </a:cubicBezTo>
                    <a:cubicBezTo>
                      <a:pt x="2346221" y="917193"/>
                      <a:pt x="2322642" y="942333"/>
                      <a:pt x="2296516" y="954985"/>
                    </a:cubicBezTo>
                    <a:cubicBezTo>
                      <a:pt x="2270472" y="967637"/>
                      <a:pt x="2241061" y="971827"/>
                      <a:pt x="2214360" y="983083"/>
                    </a:cubicBezTo>
                    <a:cubicBezTo>
                      <a:pt x="2141734" y="1013727"/>
                      <a:pt x="2101230" y="1089968"/>
                      <a:pt x="2066396" y="1160705"/>
                    </a:cubicBezTo>
                    <a:cubicBezTo>
                      <a:pt x="2058345" y="1176972"/>
                      <a:pt x="2050211" y="1195786"/>
                      <a:pt x="2057113" y="1212628"/>
                    </a:cubicBezTo>
                    <a:cubicBezTo>
                      <a:pt x="2059988" y="1219693"/>
                      <a:pt x="2065328" y="1225444"/>
                      <a:pt x="2069190" y="1232017"/>
                    </a:cubicBezTo>
                    <a:cubicBezTo>
                      <a:pt x="2084388" y="1257814"/>
                      <a:pt x="2075023" y="1292319"/>
                      <a:pt x="2055469" y="1314994"/>
                    </a:cubicBezTo>
                    <a:cubicBezTo>
                      <a:pt x="2035916" y="1337670"/>
                      <a:pt x="2001986" y="1343174"/>
                      <a:pt x="1981693" y="1365192"/>
                    </a:cubicBezTo>
                    <a:cubicBezTo>
                      <a:pt x="1764225" y="1600159"/>
                      <a:pt x="1781560" y="1852215"/>
                      <a:pt x="1562696" y="1977421"/>
                    </a:cubicBezTo>
                    <a:cubicBezTo>
                      <a:pt x="1260360" y="2049719"/>
                      <a:pt x="940444" y="2065164"/>
                      <a:pt x="870857" y="2018910"/>
                    </a:cubicBezTo>
                    <a:cubicBezTo>
                      <a:pt x="658730" y="1877765"/>
                      <a:pt x="46829" y="2025318"/>
                      <a:pt x="0" y="1933385"/>
                    </a:cubicBezTo>
                    <a:cubicBezTo>
                      <a:pt x="277031" y="1727501"/>
                      <a:pt x="542396" y="1409228"/>
                      <a:pt x="931735" y="1146081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04" name="Graphic 1401">
              <a:extLst>
                <a:ext uri="{FF2B5EF4-FFF2-40B4-BE49-F238E27FC236}">
                  <a16:creationId xmlns:a16="http://schemas.microsoft.com/office/drawing/2014/main" id="{3795F627-748C-F7A6-FB2D-19CBDFA97BA5}"/>
                </a:ext>
              </a:extLst>
            </p:cNvPr>
            <p:cNvGrpSpPr/>
            <p:nvPr/>
          </p:nvGrpSpPr>
          <p:grpSpPr>
            <a:xfrm>
              <a:off x="2113313" y="2003562"/>
              <a:ext cx="3244750" cy="1710255"/>
              <a:chOff x="2113313" y="2003562"/>
              <a:chExt cx="3244750" cy="1710255"/>
            </a:xfrm>
          </p:grpSpPr>
          <p:sp>
            <p:nvSpPr>
              <p:cNvPr id="605" name="Vrije vorm: vorm 604">
                <a:extLst>
                  <a:ext uri="{FF2B5EF4-FFF2-40B4-BE49-F238E27FC236}">
                    <a16:creationId xmlns:a16="http://schemas.microsoft.com/office/drawing/2014/main" id="{C9B05728-F31B-6BFB-6924-EC2AD7A3EF8D}"/>
                  </a:ext>
                </a:extLst>
              </p:cNvPr>
              <p:cNvSpPr/>
              <p:nvPr/>
            </p:nvSpPr>
            <p:spPr>
              <a:xfrm>
                <a:off x="2113313" y="2003562"/>
                <a:ext cx="3162527" cy="1710255"/>
              </a:xfrm>
              <a:custGeom>
                <a:avLst/>
                <a:gdLst>
                  <a:gd name="connsiteX0" fmla="*/ 240 w 3162527"/>
                  <a:gd name="connsiteY0" fmla="*/ 1676836 h 1710255"/>
                  <a:gd name="connsiteX1" fmla="*/ 405353 w 3162527"/>
                  <a:gd name="connsiteY1" fmla="*/ 1109053 h 1710255"/>
                  <a:gd name="connsiteX2" fmla="*/ 738333 w 3162527"/>
                  <a:gd name="connsiteY2" fmla="*/ 810579 h 1710255"/>
                  <a:gd name="connsiteX3" fmla="*/ 967549 w 3162527"/>
                  <a:gd name="connsiteY3" fmla="*/ 615622 h 1710255"/>
                  <a:gd name="connsiteX4" fmla="*/ 1219851 w 3162527"/>
                  <a:gd name="connsiteY4" fmla="*/ 367674 h 1710255"/>
                  <a:gd name="connsiteX5" fmla="*/ 1363214 w 3162527"/>
                  <a:gd name="connsiteY5" fmla="*/ 165077 h 1710255"/>
                  <a:gd name="connsiteX6" fmla="*/ 1583804 w 3162527"/>
                  <a:gd name="connsiteY6" fmla="*/ 3229 h 1710255"/>
                  <a:gd name="connsiteX7" fmla="*/ 1761343 w 3162527"/>
                  <a:gd name="connsiteY7" fmla="*/ 112168 h 1710255"/>
                  <a:gd name="connsiteX8" fmla="*/ 2021697 w 3162527"/>
                  <a:gd name="connsiteY8" fmla="*/ 323721 h 1710255"/>
                  <a:gd name="connsiteX9" fmla="*/ 2282379 w 3162527"/>
                  <a:gd name="connsiteY9" fmla="*/ 633532 h 1710255"/>
                  <a:gd name="connsiteX10" fmla="*/ 2612319 w 3162527"/>
                  <a:gd name="connsiteY10" fmla="*/ 1012355 h 1710255"/>
                  <a:gd name="connsiteX11" fmla="*/ 3162356 w 3162527"/>
                  <a:gd name="connsiteY11" fmla="*/ 1476045 h 1710255"/>
                  <a:gd name="connsiteX12" fmla="*/ 2523343 w 3162527"/>
                  <a:gd name="connsiteY12" fmla="*/ 1663033 h 1710255"/>
                  <a:gd name="connsiteX13" fmla="*/ 1812691 w 3162527"/>
                  <a:gd name="connsiteY13" fmla="*/ 1620887 h 1710255"/>
                  <a:gd name="connsiteX14" fmla="*/ 1294449 w 3162527"/>
                  <a:gd name="connsiteY14" fmla="*/ 1699675 h 1710255"/>
                  <a:gd name="connsiteX15" fmla="*/ 725270 w 3162527"/>
                  <a:gd name="connsiteY15" fmla="*/ 1681601 h 1710255"/>
                  <a:gd name="connsiteX16" fmla="*/ 158 w 3162527"/>
                  <a:gd name="connsiteY16" fmla="*/ 1676836 h 171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62527" h="1710255">
                    <a:moveTo>
                      <a:pt x="240" y="1676836"/>
                    </a:moveTo>
                    <a:cubicBezTo>
                      <a:pt x="94227" y="1607906"/>
                      <a:pt x="268727" y="1192195"/>
                      <a:pt x="405353" y="1109053"/>
                    </a:cubicBezTo>
                    <a:cubicBezTo>
                      <a:pt x="556028" y="1017367"/>
                      <a:pt x="738333" y="810579"/>
                      <a:pt x="738333" y="810579"/>
                    </a:cubicBezTo>
                    <a:cubicBezTo>
                      <a:pt x="738333" y="810579"/>
                      <a:pt x="889582" y="645527"/>
                      <a:pt x="967549" y="615622"/>
                    </a:cubicBezTo>
                    <a:cubicBezTo>
                      <a:pt x="1108693" y="561481"/>
                      <a:pt x="1202434" y="423376"/>
                      <a:pt x="1219851" y="367674"/>
                    </a:cubicBezTo>
                    <a:cubicBezTo>
                      <a:pt x="1244498" y="288722"/>
                      <a:pt x="1306690" y="253805"/>
                      <a:pt x="1363214" y="165077"/>
                    </a:cubicBezTo>
                    <a:cubicBezTo>
                      <a:pt x="1413986" y="85385"/>
                      <a:pt x="1507480" y="71911"/>
                      <a:pt x="1583804" y="3229"/>
                    </a:cubicBezTo>
                    <a:cubicBezTo>
                      <a:pt x="1612147" y="-22322"/>
                      <a:pt x="1761343" y="112168"/>
                      <a:pt x="1761343" y="112168"/>
                    </a:cubicBezTo>
                    <a:cubicBezTo>
                      <a:pt x="1781225" y="125231"/>
                      <a:pt x="1909225" y="264979"/>
                      <a:pt x="2021697" y="323721"/>
                    </a:cubicBezTo>
                    <a:cubicBezTo>
                      <a:pt x="2134169" y="382380"/>
                      <a:pt x="2153311" y="577666"/>
                      <a:pt x="2282379" y="633532"/>
                    </a:cubicBezTo>
                    <a:cubicBezTo>
                      <a:pt x="2411446" y="689398"/>
                      <a:pt x="2400109" y="791437"/>
                      <a:pt x="2612319" y="1012355"/>
                    </a:cubicBezTo>
                    <a:cubicBezTo>
                      <a:pt x="2895347" y="1242968"/>
                      <a:pt x="3072476" y="1337858"/>
                      <a:pt x="3162356" y="1476045"/>
                    </a:cubicBezTo>
                    <a:cubicBezTo>
                      <a:pt x="3173693" y="1560173"/>
                      <a:pt x="2622752" y="1480975"/>
                      <a:pt x="2523343" y="1663033"/>
                    </a:cubicBezTo>
                    <a:cubicBezTo>
                      <a:pt x="2468381" y="1763757"/>
                      <a:pt x="1912593" y="1602402"/>
                      <a:pt x="1812691" y="1620887"/>
                    </a:cubicBezTo>
                    <a:cubicBezTo>
                      <a:pt x="1764547" y="1629842"/>
                      <a:pt x="1420887" y="1734756"/>
                      <a:pt x="1294449" y="1699675"/>
                    </a:cubicBezTo>
                    <a:cubicBezTo>
                      <a:pt x="1107132" y="1647670"/>
                      <a:pt x="935097" y="1598623"/>
                      <a:pt x="725270" y="1681601"/>
                    </a:cubicBezTo>
                    <a:cubicBezTo>
                      <a:pt x="565558" y="1744779"/>
                      <a:pt x="-10933" y="1684969"/>
                      <a:pt x="158" y="1676836"/>
                    </a:cubicBezTo>
                    <a:close/>
                  </a:path>
                </a:pathLst>
              </a:custGeom>
              <a:solidFill>
                <a:srgbClr val="44556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06" name="Vrije vorm: vorm 605">
                <a:extLst>
                  <a:ext uri="{FF2B5EF4-FFF2-40B4-BE49-F238E27FC236}">
                    <a16:creationId xmlns:a16="http://schemas.microsoft.com/office/drawing/2014/main" id="{12336D65-852B-A59A-5269-F6834E1B3B87}"/>
                  </a:ext>
                </a:extLst>
              </p:cNvPr>
              <p:cNvSpPr/>
              <p:nvPr/>
            </p:nvSpPr>
            <p:spPr>
              <a:xfrm>
                <a:off x="3636902" y="2006873"/>
                <a:ext cx="1721162" cy="1694492"/>
              </a:xfrm>
              <a:custGeom>
                <a:avLst/>
                <a:gdLst>
                  <a:gd name="connsiteX0" fmla="*/ 1118717 w 1721162"/>
                  <a:gd name="connsiteY0" fmla="*/ 944305 h 1694492"/>
                  <a:gd name="connsiteX1" fmla="*/ 780972 w 1721162"/>
                  <a:gd name="connsiteY1" fmla="*/ 561621 h 1694492"/>
                  <a:gd name="connsiteX2" fmla="*/ 419813 w 1721162"/>
                  <a:gd name="connsiteY2" fmla="*/ 219275 h 1694492"/>
                  <a:gd name="connsiteX3" fmla="*/ 152394 w 1721162"/>
                  <a:gd name="connsiteY3" fmla="*/ 32205 h 1694492"/>
                  <a:gd name="connsiteX4" fmla="*/ 86341 w 1721162"/>
                  <a:gd name="connsiteY4" fmla="*/ 0 h 1694492"/>
                  <a:gd name="connsiteX5" fmla="*/ 62187 w 1721162"/>
                  <a:gd name="connsiteY5" fmla="*/ 178033 h 1694492"/>
                  <a:gd name="connsiteX6" fmla="*/ 241 w 1721162"/>
                  <a:gd name="connsiteY6" fmla="*/ 408153 h 1694492"/>
                  <a:gd name="connsiteX7" fmla="*/ 11085 w 1721162"/>
                  <a:gd name="connsiteY7" fmla="*/ 462294 h 1694492"/>
                  <a:gd name="connsiteX8" fmla="*/ 46495 w 1721162"/>
                  <a:gd name="connsiteY8" fmla="*/ 484640 h 1694492"/>
                  <a:gd name="connsiteX9" fmla="*/ 165375 w 1721162"/>
                  <a:gd name="connsiteY9" fmla="*/ 529087 h 1694492"/>
                  <a:gd name="connsiteX10" fmla="*/ 178191 w 1721162"/>
                  <a:gd name="connsiteY10" fmla="*/ 537303 h 1694492"/>
                  <a:gd name="connsiteX11" fmla="*/ 167018 w 1721162"/>
                  <a:gd name="connsiteY11" fmla="*/ 576245 h 1694492"/>
                  <a:gd name="connsiteX12" fmla="*/ 91517 w 1721162"/>
                  <a:gd name="connsiteY12" fmla="*/ 659633 h 1694492"/>
                  <a:gd name="connsiteX13" fmla="*/ 63173 w 1721162"/>
                  <a:gd name="connsiteY13" fmla="*/ 711227 h 1694492"/>
                  <a:gd name="connsiteX14" fmla="*/ 98335 w 1721162"/>
                  <a:gd name="connsiteY14" fmla="*/ 770051 h 1694492"/>
                  <a:gd name="connsiteX15" fmla="*/ 159706 w 1721162"/>
                  <a:gd name="connsiteY15" fmla="*/ 795109 h 1694492"/>
                  <a:gd name="connsiteX16" fmla="*/ 269714 w 1721162"/>
                  <a:gd name="connsiteY16" fmla="*/ 952192 h 1694492"/>
                  <a:gd name="connsiteX17" fmla="*/ 276450 w 1721162"/>
                  <a:gd name="connsiteY17" fmla="*/ 997953 h 1694492"/>
                  <a:gd name="connsiteX18" fmla="*/ 267331 w 1721162"/>
                  <a:gd name="connsiteY18" fmla="*/ 1014959 h 1694492"/>
                  <a:gd name="connsiteX19" fmla="*/ 277272 w 1721162"/>
                  <a:gd name="connsiteY19" fmla="*/ 1088079 h 1694492"/>
                  <a:gd name="connsiteX20" fmla="*/ 332317 w 1721162"/>
                  <a:gd name="connsiteY20" fmla="*/ 1132607 h 1694492"/>
                  <a:gd name="connsiteX21" fmla="*/ 603679 w 1721162"/>
                  <a:gd name="connsiteY21" fmla="*/ 1660544 h 1694492"/>
                  <a:gd name="connsiteX22" fmla="*/ 1095878 w 1721162"/>
                  <a:gd name="connsiteY22" fmla="*/ 1604678 h 1694492"/>
                  <a:gd name="connsiteX23" fmla="*/ 1721005 w 1721162"/>
                  <a:gd name="connsiteY23" fmla="*/ 1554398 h 1694492"/>
                  <a:gd name="connsiteX24" fmla="*/ 1118717 w 1721162"/>
                  <a:gd name="connsiteY24" fmla="*/ 944305 h 169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21162" h="1694492">
                    <a:moveTo>
                      <a:pt x="1118717" y="944305"/>
                    </a:moveTo>
                    <a:cubicBezTo>
                      <a:pt x="901332" y="721004"/>
                      <a:pt x="913737" y="618473"/>
                      <a:pt x="780972" y="561621"/>
                    </a:cubicBezTo>
                    <a:cubicBezTo>
                      <a:pt x="648208" y="504769"/>
                      <a:pt x="535407" y="278921"/>
                      <a:pt x="419813" y="219275"/>
                    </a:cubicBezTo>
                    <a:cubicBezTo>
                      <a:pt x="304219" y="159630"/>
                      <a:pt x="172769" y="45432"/>
                      <a:pt x="152394" y="32205"/>
                    </a:cubicBezTo>
                    <a:cubicBezTo>
                      <a:pt x="152394" y="32205"/>
                      <a:pt x="109180" y="6244"/>
                      <a:pt x="86341" y="0"/>
                    </a:cubicBezTo>
                    <a:cubicBezTo>
                      <a:pt x="94392" y="59399"/>
                      <a:pt x="81001" y="120606"/>
                      <a:pt x="62187" y="178033"/>
                    </a:cubicBezTo>
                    <a:cubicBezTo>
                      <a:pt x="37540" y="253534"/>
                      <a:pt x="4102" y="327475"/>
                      <a:pt x="241" y="408153"/>
                    </a:cubicBezTo>
                    <a:cubicBezTo>
                      <a:pt x="-663" y="427131"/>
                      <a:pt x="569" y="447834"/>
                      <a:pt x="11085" y="462294"/>
                    </a:cubicBezTo>
                    <a:cubicBezTo>
                      <a:pt x="19958" y="474453"/>
                      <a:pt x="33596" y="479793"/>
                      <a:pt x="46495" y="484640"/>
                    </a:cubicBezTo>
                    <a:cubicBezTo>
                      <a:pt x="86094" y="499428"/>
                      <a:pt x="125776" y="514299"/>
                      <a:pt x="165375" y="529087"/>
                    </a:cubicBezTo>
                    <a:cubicBezTo>
                      <a:pt x="170058" y="530812"/>
                      <a:pt x="175069" y="532784"/>
                      <a:pt x="178191" y="537303"/>
                    </a:cubicBezTo>
                    <a:cubicBezTo>
                      <a:pt x="186407" y="549051"/>
                      <a:pt x="176384" y="565893"/>
                      <a:pt x="167018" y="576245"/>
                    </a:cubicBezTo>
                    <a:cubicBezTo>
                      <a:pt x="141878" y="604013"/>
                      <a:pt x="116656" y="631864"/>
                      <a:pt x="91517" y="659633"/>
                    </a:cubicBezTo>
                    <a:cubicBezTo>
                      <a:pt x="78536" y="674011"/>
                      <a:pt x="64651" y="690278"/>
                      <a:pt x="63173" y="711227"/>
                    </a:cubicBezTo>
                    <a:cubicBezTo>
                      <a:pt x="61283" y="736614"/>
                      <a:pt x="78864" y="758878"/>
                      <a:pt x="98335" y="770051"/>
                    </a:cubicBezTo>
                    <a:cubicBezTo>
                      <a:pt x="117806" y="781307"/>
                      <a:pt x="139742" y="785086"/>
                      <a:pt x="159706" y="795109"/>
                    </a:cubicBezTo>
                    <a:cubicBezTo>
                      <a:pt x="213929" y="822467"/>
                      <a:pt x="243916" y="889753"/>
                      <a:pt x="269714" y="952192"/>
                    </a:cubicBezTo>
                    <a:cubicBezTo>
                      <a:pt x="275629" y="966569"/>
                      <a:pt x="281708" y="983165"/>
                      <a:pt x="276450" y="997953"/>
                    </a:cubicBezTo>
                    <a:cubicBezTo>
                      <a:pt x="274232" y="1004197"/>
                      <a:pt x="270289" y="1009209"/>
                      <a:pt x="267331" y="1014959"/>
                    </a:cubicBezTo>
                    <a:cubicBezTo>
                      <a:pt x="255911" y="1037635"/>
                      <a:pt x="262730" y="1068032"/>
                      <a:pt x="277272" y="1088079"/>
                    </a:cubicBezTo>
                    <a:cubicBezTo>
                      <a:pt x="291814" y="1108125"/>
                      <a:pt x="317118" y="1113136"/>
                      <a:pt x="332317" y="1132607"/>
                    </a:cubicBezTo>
                    <a:cubicBezTo>
                      <a:pt x="494165" y="1340463"/>
                      <a:pt x="440352" y="1549222"/>
                      <a:pt x="603679" y="1660544"/>
                    </a:cubicBezTo>
                    <a:cubicBezTo>
                      <a:pt x="811535" y="1707702"/>
                      <a:pt x="1030070" y="1719450"/>
                      <a:pt x="1095878" y="1604678"/>
                    </a:cubicBezTo>
                    <a:cubicBezTo>
                      <a:pt x="1154045" y="1503132"/>
                      <a:pt x="1732096" y="1639101"/>
                      <a:pt x="1721005" y="1554398"/>
                    </a:cubicBezTo>
                    <a:cubicBezTo>
                      <a:pt x="1629237" y="1414979"/>
                      <a:pt x="1391230" y="1238589"/>
                      <a:pt x="1118717" y="944305"/>
                    </a:cubicBezTo>
                    <a:close/>
                  </a:path>
                </a:pathLst>
              </a:custGeom>
              <a:solidFill>
                <a:srgbClr val="4D6374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609" name="!!donkere bomen">
            <a:extLst>
              <a:ext uri="{FF2B5EF4-FFF2-40B4-BE49-F238E27FC236}">
                <a16:creationId xmlns:a16="http://schemas.microsoft.com/office/drawing/2014/main" id="{955A18E7-6482-7D95-06A3-06EC535D3171}"/>
              </a:ext>
            </a:extLst>
          </p:cNvPr>
          <p:cNvGrpSpPr/>
          <p:nvPr userDrawn="1"/>
        </p:nvGrpSpPr>
        <p:grpSpPr>
          <a:xfrm>
            <a:off x="-1040204" y="3290994"/>
            <a:ext cx="17690631" cy="3969598"/>
            <a:chOff x="1147559" y="1835412"/>
            <a:chExt cx="11041811" cy="2477670"/>
          </a:xfrm>
        </p:grpSpPr>
        <p:sp>
          <p:nvSpPr>
            <p:cNvPr id="610" name="Vrije vorm: vorm 609">
              <a:extLst>
                <a:ext uri="{FF2B5EF4-FFF2-40B4-BE49-F238E27FC236}">
                  <a16:creationId xmlns:a16="http://schemas.microsoft.com/office/drawing/2014/main" id="{17756F57-6F95-C548-5EBA-A6877C6CBAF6}"/>
                </a:ext>
              </a:extLst>
            </p:cNvPr>
            <p:cNvSpPr/>
            <p:nvPr/>
          </p:nvSpPr>
          <p:spPr>
            <a:xfrm>
              <a:off x="4094096" y="2428253"/>
              <a:ext cx="899529" cy="1435846"/>
            </a:xfrm>
            <a:custGeom>
              <a:avLst/>
              <a:gdLst>
                <a:gd name="connsiteX0" fmla="*/ 34916 w 899529"/>
                <a:gd name="connsiteY0" fmla="*/ 1045604 h 1435846"/>
                <a:gd name="connsiteX1" fmla="*/ 0 w 899529"/>
                <a:gd name="connsiteY1" fmla="*/ 1031309 h 1435846"/>
                <a:gd name="connsiteX2" fmla="*/ 40832 w 899529"/>
                <a:gd name="connsiteY2" fmla="*/ 1017096 h 1435846"/>
                <a:gd name="connsiteX3" fmla="*/ 8955 w 899529"/>
                <a:gd name="connsiteY3" fmla="*/ 987191 h 1435846"/>
                <a:gd name="connsiteX4" fmla="*/ 52087 w 899529"/>
                <a:gd name="connsiteY4" fmla="*/ 996556 h 1435846"/>
                <a:gd name="connsiteX5" fmla="*/ 55291 w 899529"/>
                <a:gd name="connsiteY5" fmla="*/ 967062 h 1435846"/>
                <a:gd name="connsiteX6" fmla="*/ 89551 w 899529"/>
                <a:gd name="connsiteY6" fmla="*/ 993599 h 1435846"/>
                <a:gd name="connsiteX7" fmla="*/ 98177 w 899529"/>
                <a:gd name="connsiteY7" fmla="*/ 995571 h 1435846"/>
                <a:gd name="connsiteX8" fmla="*/ 100149 w 899529"/>
                <a:gd name="connsiteY8" fmla="*/ 989737 h 1435846"/>
                <a:gd name="connsiteX9" fmla="*/ 87990 w 899529"/>
                <a:gd name="connsiteY9" fmla="*/ 965830 h 1435846"/>
                <a:gd name="connsiteX10" fmla="*/ 170639 w 899529"/>
                <a:gd name="connsiteY10" fmla="*/ 967637 h 1435846"/>
                <a:gd name="connsiteX11" fmla="*/ 135229 w 899529"/>
                <a:gd name="connsiteY11" fmla="*/ 957861 h 1435846"/>
                <a:gd name="connsiteX12" fmla="*/ 131779 w 899529"/>
                <a:gd name="connsiteY12" fmla="*/ 954821 h 1435846"/>
                <a:gd name="connsiteX13" fmla="*/ 134326 w 899529"/>
                <a:gd name="connsiteY13" fmla="*/ 951124 h 1435846"/>
                <a:gd name="connsiteX14" fmla="*/ 145581 w 899529"/>
                <a:gd name="connsiteY14" fmla="*/ 943319 h 1435846"/>
                <a:gd name="connsiteX15" fmla="*/ 95548 w 899529"/>
                <a:gd name="connsiteY15" fmla="*/ 924834 h 1435846"/>
                <a:gd name="connsiteX16" fmla="*/ 91112 w 899529"/>
                <a:gd name="connsiteY16" fmla="*/ 918344 h 1435846"/>
                <a:gd name="connsiteX17" fmla="*/ 115265 w 899529"/>
                <a:gd name="connsiteY17" fmla="*/ 912921 h 1435846"/>
                <a:gd name="connsiteX18" fmla="*/ 99409 w 899529"/>
                <a:gd name="connsiteY18" fmla="*/ 891807 h 1435846"/>
                <a:gd name="connsiteX19" fmla="*/ 125206 w 899529"/>
                <a:gd name="connsiteY19" fmla="*/ 906020 h 1435846"/>
                <a:gd name="connsiteX20" fmla="*/ 121756 w 899529"/>
                <a:gd name="connsiteY20" fmla="*/ 881291 h 1435846"/>
                <a:gd name="connsiteX21" fmla="*/ 150921 w 899529"/>
                <a:gd name="connsiteY21" fmla="*/ 902980 h 1435846"/>
                <a:gd name="connsiteX22" fmla="*/ 147307 w 899529"/>
                <a:gd name="connsiteY22" fmla="*/ 883920 h 1435846"/>
                <a:gd name="connsiteX23" fmla="*/ 216071 w 899529"/>
                <a:gd name="connsiteY23" fmla="*/ 887699 h 1435846"/>
                <a:gd name="connsiteX24" fmla="*/ 192164 w 899529"/>
                <a:gd name="connsiteY24" fmla="*/ 872993 h 1435846"/>
                <a:gd name="connsiteX25" fmla="*/ 219522 w 899529"/>
                <a:gd name="connsiteY25" fmla="*/ 862313 h 1435846"/>
                <a:gd name="connsiteX26" fmla="*/ 183209 w 899529"/>
                <a:gd name="connsiteY26" fmla="*/ 840542 h 1435846"/>
                <a:gd name="connsiteX27" fmla="*/ 248852 w 899529"/>
                <a:gd name="connsiteY27" fmla="*/ 851468 h 1435846"/>
                <a:gd name="connsiteX28" fmla="*/ 273581 w 899529"/>
                <a:gd name="connsiteY28" fmla="*/ 848429 h 1435846"/>
                <a:gd name="connsiteX29" fmla="*/ 236446 w 899529"/>
                <a:gd name="connsiteY29" fmla="*/ 838816 h 1435846"/>
                <a:gd name="connsiteX30" fmla="*/ 267172 w 899529"/>
                <a:gd name="connsiteY30" fmla="*/ 826657 h 1435846"/>
                <a:gd name="connsiteX31" fmla="*/ 211142 w 899529"/>
                <a:gd name="connsiteY31" fmla="*/ 812691 h 1435846"/>
                <a:gd name="connsiteX32" fmla="*/ 243758 w 899529"/>
                <a:gd name="connsiteY32" fmla="*/ 812280 h 1435846"/>
                <a:gd name="connsiteX33" fmla="*/ 207856 w 899529"/>
                <a:gd name="connsiteY33" fmla="*/ 781307 h 1435846"/>
                <a:gd name="connsiteX34" fmla="*/ 270294 w 899529"/>
                <a:gd name="connsiteY34" fmla="*/ 787551 h 1435846"/>
                <a:gd name="connsiteX35" fmla="*/ 283686 w 899529"/>
                <a:gd name="connsiteY35" fmla="*/ 774652 h 1435846"/>
                <a:gd name="connsiteX36" fmla="*/ 245812 w 899529"/>
                <a:gd name="connsiteY36" fmla="*/ 773338 h 1435846"/>
                <a:gd name="connsiteX37" fmla="*/ 269473 w 899529"/>
                <a:gd name="connsiteY37" fmla="*/ 751566 h 1435846"/>
                <a:gd name="connsiteX38" fmla="*/ 208842 w 899529"/>
                <a:gd name="connsiteY38" fmla="*/ 757564 h 1435846"/>
                <a:gd name="connsiteX39" fmla="*/ 238418 w 899529"/>
                <a:gd name="connsiteY39" fmla="*/ 743843 h 1435846"/>
                <a:gd name="connsiteX40" fmla="*/ 193232 w 899529"/>
                <a:gd name="connsiteY40" fmla="*/ 730041 h 1435846"/>
                <a:gd name="connsiteX41" fmla="*/ 249509 w 899529"/>
                <a:gd name="connsiteY41" fmla="*/ 708763 h 1435846"/>
                <a:gd name="connsiteX42" fmla="*/ 198736 w 899529"/>
                <a:gd name="connsiteY42" fmla="*/ 712953 h 1435846"/>
                <a:gd name="connsiteX43" fmla="*/ 213771 w 899529"/>
                <a:gd name="connsiteY43" fmla="*/ 691017 h 1435846"/>
                <a:gd name="connsiteX44" fmla="*/ 135229 w 899529"/>
                <a:gd name="connsiteY44" fmla="*/ 679597 h 1435846"/>
                <a:gd name="connsiteX45" fmla="*/ 179512 w 899529"/>
                <a:gd name="connsiteY45" fmla="*/ 665138 h 1435846"/>
                <a:gd name="connsiteX46" fmla="*/ 122167 w 899529"/>
                <a:gd name="connsiteY46" fmla="*/ 613379 h 1435846"/>
                <a:gd name="connsiteX47" fmla="*/ 174829 w 899529"/>
                <a:gd name="connsiteY47" fmla="*/ 622499 h 1435846"/>
                <a:gd name="connsiteX48" fmla="*/ 167270 w 899529"/>
                <a:gd name="connsiteY48" fmla="*/ 592922 h 1435846"/>
                <a:gd name="connsiteX49" fmla="*/ 231681 w 899529"/>
                <a:gd name="connsiteY49" fmla="*/ 610750 h 1435846"/>
                <a:gd name="connsiteX50" fmla="*/ 229134 w 899529"/>
                <a:gd name="connsiteY50" fmla="*/ 585035 h 1435846"/>
                <a:gd name="connsiteX51" fmla="*/ 307265 w 899529"/>
                <a:gd name="connsiteY51" fmla="*/ 628660 h 1435846"/>
                <a:gd name="connsiteX52" fmla="*/ 332816 w 899529"/>
                <a:gd name="connsiteY52" fmla="*/ 619623 h 1435846"/>
                <a:gd name="connsiteX53" fmla="*/ 294366 w 899529"/>
                <a:gd name="connsiteY53" fmla="*/ 608039 h 1435846"/>
                <a:gd name="connsiteX54" fmla="*/ 336759 w 899529"/>
                <a:gd name="connsiteY54" fmla="*/ 589143 h 1435846"/>
                <a:gd name="connsiteX55" fmla="*/ 306608 w 899529"/>
                <a:gd name="connsiteY55" fmla="*/ 588239 h 1435846"/>
                <a:gd name="connsiteX56" fmla="*/ 266598 w 899529"/>
                <a:gd name="connsiteY56" fmla="*/ 587746 h 1435846"/>
                <a:gd name="connsiteX57" fmla="*/ 304718 w 899529"/>
                <a:gd name="connsiteY57" fmla="*/ 559895 h 1435846"/>
                <a:gd name="connsiteX58" fmla="*/ 230695 w 899529"/>
                <a:gd name="connsiteY58" fmla="*/ 556691 h 1435846"/>
                <a:gd name="connsiteX59" fmla="*/ 262079 w 899529"/>
                <a:gd name="connsiteY59" fmla="*/ 546833 h 1435846"/>
                <a:gd name="connsiteX60" fmla="*/ 223219 w 899529"/>
                <a:gd name="connsiteY60" fmla="*/ 511998 h 1435846"/>
                <a:gd name="connsiteX61" fmla="*/ 224287 w 899529"/>
                <a:gd name="connsiteY61" fmla="*/ 503865 h 1435846"/>
                <a:gd name="connsiteX62" fmla="*/ 230695 w 899529"/>
                <a:gd name="connsiteY62" fmla="*/ 502468 h 1435846"/>
                <a:gd name="connsiteX63" fmla="*/ 338648 w 899529"/>
                <a:gd name="connsiteY63" fmla="*/ 537631 h 1435846"/>
                <a:gd name="connsiteX64" fmla="*/ 365514 w 899529"/>
                <a:gd name="connsiteY64" fmla="*/ 528594 h 1435846"/>
                <a:gd name="connsiteX65" fmla="*/ 365514 w 899529"/>
                <a:gd name="connsiteY65" fmla="*/ 528347 h 1435846"/>
                <a:gd name="connsiteX66" fmla="*/ 295188 w 899529"/>
                <a:gd name="connsiteY66" fmla="*/ 508219 h 1435846"/>
                <a:gd name="connsiteX67" fmla="*/ 337087 w 899529"/>
                <a:gd name="connsiteY67" fmla="*/ 508630 h 1435846"/>
                <a:gd name="connsiteX68" fmla="*/ 302664 w 899529"/>
                <a:gd name="connsiteY68" fmla="*/ 490227 h 1435846"/>
                <a:gd name="connsiteX69" fmla="*/ 301185 w 899529"/>
                <a:gd name="connsiteY69" fmla="*/ 490638 h 1435846"/>
                <a:gd name="connsiteX70" fmla="*/ 271855 w 899529"/>
                <a:gd name="connsiteY70" fmla="*/ 493760 h 1435846"/>
                <a:gd name="connsiteX71" fmla="*/ 293216 w 899529"/>
                <a:gd name="connsiteY71" fmla="*/ 476260 h 1435846"/>
                <a:gd name="connsiteX72" fmla="*/ 292066 w 899529"/>
                <a:gd name="connsiteY72" fmla="*/ 471742 h 1435846"/>
                <a:gd name="connsiteX73" fmla="*/ 243018 w 899529"/>
                <a:gd name="connsiteY73" fmla="*/ 474371 h 1435846"/>
                <a:gd name="connsiteX74" fmla="*/ 264790 w 899529"/>
                <a:gd name="connsiteY74" fmla="*/ 464594 h 1435846"/>
                <a:gd name="connsiteX75" fmla="*/ 233488 w 899529"/>
                <a:gd name="connsiteY75" fmla="*/ 442741 h 1435846"/>
                <a:gd name="connsiteX76" fmla="*/ 233488 w 899529"/>
                <a:gd name="connsiteY76" fmla="*/ 436743 h 1435846"/>
                <a:gd name="connsiteX77" fmla="*/ 237925 w 899529"/>
                <a:gd name="connsiteY77" fmla="*/ 435182 h 1435846"/>
                <a:gd name="connsiteX78" fmla="*/ 326161 w 899529"/>
                <a:gd name="connsiteY78" fmla="*/ 450463 h 1435846"/>
                <a:gd name="connsiteX79" fmla="*/ 363460 w 899529"/>
                <a:gd name="connsiteY79" fmla="*/ 442905 h 1435846"/>
                <a:gd name="connsiteX80" fmla="*/ 326243 w 899529"/>
                <a:gd name="connsiteY80" fmla="*/ 428692 h 1435846"/>
                <a:gd name="connsiteX81" fmla="*/ 348918 w 899529"/>
                <a:gd name="connsiteY81" fmla="*/ 422448 h 1435846"/>
                <a:gd name="connsiteX82" fmla="*/ 294448 w 899529"/>
                <a:gd name="connsiteY82" fmla="*/ 403634 h 1435846"/>
                <a:gd name="connsiteX83" fmla="*/ 315973 w 899529"/>
                <a:gd name="connsiteY83" fmla="*/ 403470 h 1435846"/>
                <a:gd name="connsiteX84" fmla="*/ 299953 w 899529"/>
                <a:gd name="connsiteY84" fmla="*/ 394597 h 1435846"/>
                <a:gd name="connsiteX85" fmla="*/ 292230 w 899529"/>
                <a:gd name="connsiteY85" fmla="*/ 378741 h 1435846"/>
                <a:gd name="connsiteX86" fmla="*/ 320492 w 899529"/>
                <a:gd name="connsiteY86" fmla="*/ 393529 h 1435846"/>
                <a:gd name="connsiteX87" fmla="*/ 363213 w 899529"/>
                <a:gd name="connsiteY87" fmla="*/ 405031 h 1435846"/>
                <a:gd name="connsiteX88" fmla="*/ 342674 w 899529"/>
                <a:gd name="connsiteY88" fmla="*/ 387942 h 1435846"/>
                <a:gd name="connsiteX89" fmla="*/ 359188 w 899529"/>
                <a:gd name="connsiteY89" fmla="*/ 383259 h 1435846"/>
                <a:gd name="connsiteX90" fmla="*/ 317781 w 899529"/>
                <a:gd name="connsiteY90" fmla="*/ 370607 h 1435846"/>
                <a:gd name="connsiteX91" fmla="*/ 290094 w 899529"/>
                <a:gd name="connsiteY91" fmla="*/ 340620 h 1435846"/>
                <a:gd name="connsiteX92" fmla="*/ 324682 w 899529"/>
                <a:gd name="connsiteY92" fmla="*/ 351958 h 1435846"/>
                <a:gd name="connsiteX93" fmla="*/ 317534 w 899529"/>
                <a:gd name="connsiteY93" fmla="*/ 327229 h 1435846"/>
                <a:gd name="connsiteX94" fmla="*/ 321889 w 899529"/>
                <a:gd name="connsiteY94" fmla="*/ 330515 h 1435846"/>
                <a:gd name="connsiteX95" fmla="*/ 369704 w 899529"/>
                <a:gd name="connsiteY95" fmla="*/ 343989 h 1435846"/>
                <a:gd name="connsiteX96" fmla="*/ 369457 w 899529"/>
                <a:gd name="connsiteY96" fmla="*/ 343578 h 1435846"/>
                <a:gd name="connsiteX97" fmla="*/ 385971 w 899529"/>
                <a:gd name="connsiteY97" fmla="*/ 340045 h 1435846"/>
                <a:gd name="connsiteX98" fmla="*/ 389093 w 899529"/>
                <a:gd name="connsiteY98" fmla="*/ 333637 h 1435846"/>
                <a:gd name="connsiteX99" fmla="*/ 371675 w 899529"/>
                <a:gd name="connsiteY99" fmla="*/ 335198 h 1435846"/>
                <a:gd name="connsiteX100" fmla="*/ 378330 w 899529"/>
                <a:gd name="connsiteY100" fmla="*/ 324353 h 1435846"/>
                <a:gd name="connsiteX101" fmla="*/ 340374 w 899529"/>
                <a:gd name="connsiteY101" fmla="*/ 320410 h 1435846"/>
                <a:gd name="connsiteX102" fmla="*/ 361159 w 899529"/>
                <a:gd name="connsiteY102" fmla="*/ 312523 h 1435846"/>
                <a:gd name="connsiteX103" fmla="*/ 332241 w 899529"/>
                <a:gd name="connsiteY103" fmla="*/ 288451 h 1435846"/>
                <a:gd name="connsiteX104" fmla="*/ 362474 w 899529"/>
                <a:gd name="connsiteY104" fmla="*/ 294777 h 1435846"/>
                <a:gd name="connsiteX105" fmla="*/ 355902 w 899529"/>
                <a:gd name="connsiteY105" fmla="*/ 285411 h 1435846"/>
                <a:gd name="connsiteX106" fmla="*/ 352944 w 899529"/>
                <a:gd name="connsiteY106" fmla="*/ 279249 h 1435846"/>
                <a:gd name="connsiteX107" fmla="*/ 361899 w 899529"/>
                <a:gd name="connsiteY107" fmla="*/ 280153 h 1435846"/>
                <a:gd name="connsiteX108" fmla="*/ 388024 w 899529"/>
                <a:gd name="connsiteY108" fmla="*/ 287136 h 1435846"/>
                <a:gd name="connsiteX109" fmla="*/ 380959 w 899529"/>
                <a:gd name="connsiteY109" fmla="*/ 276292 h 1435846"/>
                <a:gd name="connsiteX110" fmla="*/ 399691 w 899529"/>
                <a:gd name="connsiteY110" fmla="*/ 276703 h 1435846"/>
                <a:gd name="connsiteX111" fmla="*/ 398787 w 899529"/>
                <a:gd name="connsiteY111" fmla="*/ 265201 h 1435846"/>
                <a:gd name="connsiteX112" fmla="*/ 348097 w 899529"/>
                <a:gd name="connsiteY112" fmla="*/ 264133 h 1435846"/>
                <a:gd name="connsiteX113" fmla="*/ 368061 w 899529"/>
                <a:gd name="connsiteY113" fmla="*/ 248523 h 1435846"/>
                <a:gd name="connsiteX114" fmla="*/ 316631 w 899529"/>
                <a:gd name="connsiteY114" fmla="*/ 242936 h 1435846"/>
                <a:gd name="connsiteX115" fmla="*/ 339059 w 899529"/>
                <a:gd name="connsiteY115" fmla="*/ 234228 h 1435846"/>
                <a:gd name="connsiteX116" fmla="*/ 324271 w 899529"/>
                <a:gd name="connsiteY116" fmla="*/ 229545 h 1435846"/>
                <a:gd name="connsiteX117" fmla="*/ 313262 w 899529"/>
                <a:gd name="connsiteY117" fmla="*/ 224533 h 1435846"/>
                <a:gd name="connsiteX118" fmla="*/ 308250 w 899529"/>
                <a:gd name="connsiteY118" fmla="*/ 214264 h 1435846"/>
                <a:gd name="connsiteX119" fmla="*/ 333473 w 899529"/>
                <a:gd name="connsiteY119" fmla="*/ 218947 h 1435846"/>
                <a:gd name="connsiteX120" fmla="*/ 325257 w 899529"/>
                <a:gd name="connsiteY120" fmla="*/ 204569 h 1435846"/>
                <a:gd name="connsiteX121" fmla="*/ 346453 w 899529"/>
                <a:gd name="connsiteY121" fmla="*/ 214428 h 1435846"/>
                <a:gd name="connsiteX122" fmla="*/ 406345 w 899529"/>
                <a:gd name="connsiteY122" fmla="*/ 226587 h 1435846"/>
                <a:gd name="connsiteX123" fmla="*/ 408235 w 899529"/>
                <a:gd name="connsiteY123" fmla="*/ 214839 h 1435846"/>
                <a:gd name="connsiteX124" fmla="*/ 395337 w 899529"/>
                <a:gd name="connsiteY124" fmla="*/ 206952 h 1435846"/>
                <a:gd name="connsiteX125" fmla="*/ 378495 w 899529"/>
                <a:gd name="connsiteY125" fmla="*/ 190192 h 1435846"/>
                <a:gd name="connsiteX126" fmla="*/ 408071 w 899529"/>
                <a:gd name="connsiteY126" fmla="*/ 180744 h 1435846"/>
                <a:gd name="connsiteX127" fmla="*/ 387449 w 899529"/>
                <a:gd name="connsiteY127" fmla="*/ 175157 h 1435846"/>
                <a:gd name="connsiteX128" fmla="*/ 365596 w 899529"/>
                <a:gd name="connsiteY128" fmla="*/ 153468 h 1435846"/>
                <a:gd name="connsiteX129" fmla="*/ 400430 w 899529"/>
                <a:gd name="connsiteY129" fmla="*/ 153797 h 1435846"/>
                <a:gd name="connsiteX130" fmla="*/ 387203 w 899529"/>
                <a:gd name="connsiteY130" fmla="*/ 115840 h 1435846"/>
                <a:gd name="connsiteX131" fmla="*/ 413247 w 899529"/>
                <a:gd name="connsiteY131" fmla="*/ 123070 h 1435846"/>
                <a:gd name="connsiteX132" fmla="*/ 398951 w 899529"/>
                <a:gd name="connsiteY132" fmla="*/ 99902 h 1435846"/>
                <a:gd name="connsiteX133" fmla="*/ 420641 w 899529"/>
                <a:gd name="connsiteY133" fmla="*/ 106146 h 1435846"/>
                <a:gd name="connsiteX134" fmla="*/ 412096 w 899529"/>
                <a:gd name="connsiteY134" fmla="*/ 61535 h 1435846"/>
                <a:gd name="connsiteX135" fmla="*/ 429267 w 899529"/>
                <a:gd name="connsiteY135" fmla="*/ 68929 h 1435846"/>
                <a:gd name="connsiteX136" fmla="*/ 436579 w 899529"/>
                <a:gd name="connsiteY136" fmla="*/ 0 h 1435846"/>
                <a:gd name="connsiteX137" fmla="*/ 447177 w 899529"/>
                <a:gd name="connsiteY137" fmla="*/ 85443 h 1435846"/>
                <a:gd name="connsiteX138" fmla="*/ 469606 w 899529"/>
                <a:gd name="connsiteY138" fmla="*/ 69340 h 1435846"/>
                <a:gd name="connsiteX139" fmla="*/ 459418 w 899529"/>
                <a:gd name="connsiteY139" fmla="*/ 123974 h 1435846"/>
                <a:gd name="connsiteX140" fmla="*/ 483655 w 899529"/>
                <a:gd name="connsiteY140" fmla="*/ 118469 h 1435846"/>
                <a:gd name="connsiteX141" fmla="*/ 459829 w 899529"/>
                <a:gd name="connsiteY141" fmla="*/ 167845 h 1435846"/>
                <a:gd name="connsiteX142" fmla="*/ 508712 w 899529"/>
                <a:gd name="connsiteY142" fmla="*/ 153468 h 1435846"/>
                <a:gd name="connsiteX143" fmla="*/ 470016 w 899529"/>
                <a:gd name="connsiteY143" fmla="*/ 209006 h 1435846"/>
                <a:gd name="connsiteX144" fmla="*/ 511834 w 899529"/>
                <a:gd name="connsiteY144" fmla="*/ 202433 h 1435846"/>
                <a:gd name="connsiteX145" fmla="*/ 467141 w 899529"/>
                <a:gd name="connsiteY145" fmla="*/ 242608 h 1435846"/>
                <a:gd name="connsiteX146" fmla="*/ 472563 w 899529"/>
                <a:gd name="connsiteY146" fmla="*/ 252220 h 1435846"/>
                <a:gd name="connsiteX147" fmla="*/ 517256 w 899529"/>
                <a:gd name="connsiteY147" fmla="*/ 252220 h 1435846"/>
                <a:gd name="connsiteX148" fmla="*/ 485380 w 899529"/>
                <a:gd name="connsiteY148" fmla="*/ 274566 h 1435846"/>
                <a:gd name="connsiteX149" fmla="*/ 492938 w 899529"/>
                <a:gd name="connsiteY149" fmla="*/ 288287 h 1435846"/>
                <a:gd name="connsiteX150" fmla="*/ 581832 w 899529"/>
                <a:gd name="connsiteY150" fmla="*/ 269555 h 1435846"/>
                <a:gd name="connsiteX151" fmla="*/ 586432 w 899529"/>
                <a:gd name="connsiteY151" fmla="*/ 270952 h 1435846"/>
                <a:gd name="connsiteX152" fmla="*/ 586761 w 899529"/>
                <a:gd name="connsiteY152" fmla="*/ 276949 h 1435846"/>
                <a:gd name="connsiteX153" fmla="*/ 556034 w 899529"/>
                <a:gd name="connsiteY153" fmla="*/ 300281 h 1435846"/>
                <a:gd name="connsiteX154" fmla="*/ 578381 w 899529"/>
                <a:gd name="connsiteY154" fmla="*/ 309236 h 1435846"/>
                <a:gd name="connsiteX155" fmla="*/ 523582 w 899529"/>
                <a:gd name="connsiteY155" fmla="*/ 307265 h 1435846"/>
                <a:gd name="connsiteX156" fmla="*/ 550119 w 899529"/>
                <a:gd name="connsiteY156" fmla="*/ 330022 h 1435846"/>
                <a:gd name="connsiteX157" fmla="*/ 520214 w 899529"/>
                <a:gd name="connsiteY157" fmla="*/ 327968 h 1435846"/>
                <a:gd name="connsiteX158" fmla="*/ 478232 w 899529"/>
                <a:gd name="connsiteY158" fmla="*/ 321642 h 1435846"/>
                <a:gd name="connsiteX159" fmla="*/ 496389 w 899529"/>
                <a:gd name="connsiteY159" fmla="*/ 339881 h 1435846"/>
                <a:gd name="connsiteX160" fmla="*/ 476918 w 899529"/>
                <a:gd name="connsiteY160" fmla="*/ 342099 h 1435846"/>
                <a:gd name="connsiteX161" fmla="*/ 488009 w 899529"/>
                <a:gd name="connsiteY161" fmla="*/ 366171 h 1435846"/>
                <a:gd name="connsiteX162" fmla="*/ 558088 w 899529"/>
                <a:gd name="connsiteY162" fmla="*/ 347850 h 1435846"/>
                <a:gd name="connsiteX163" fmla="*/ 521446 w 899529"/>
                <a:gd name="connsiteY163" fmla="*/ 385149 h 1435846"/>
                <a:gd name="connsiteX164" fmla="*/ 549544 w 899529"/>
                <a:gd name="connsiteY164" fmla="*/ 399033 h 1435846"/>
                <a:gd name="connsiteX165" fmla="*/ 513067 w 899529"/>
                <a:gd name="connsiteY165" fmla="*/ 416861 h 1435846"/>
                <a:gd name="connsiteX166" fmla="*/ 531963 w 899529"/>
                <a:gd name="connsiteY166" fmla="*/ 428034 h 1435846"/>
                <a:gd name="connsiteX167" fmla="*/ 554391 w 899529"/>
                <a:gd name="connsiteY167" fmla="*/ 423516 h 1435846"/>
                <a:gd name="connsiteX168" fmla="*/ 549790 w 899529"/>
                <a:gd name="connsiteY168" fmla="*/ 447670 h 1435846"/>
                <a:gd name="connsiteX169" fmla="*/ 584378 w 899529"/>
                <a:gd name="connsiteY169" fmla="*/ 406510 h 1435846"/>
                <a:gd name="connsiteX170" fmla="*/ 586761 w 899529"/>
                <a:gd name="connsiteY170" fmla="*/ 437236 h 1435846"/>
                <a:gd name="connsiteX171" fmla="*/ 609189 w 899529"/>
                <a:gd name="connsiteY171" fmla="*/ 410289 h 1435846"/>
                <a:gd name="connsiteX172" fmla="*/ 605903 w 899529"/>
                <a:gd name="connsiteY172" fmla="*/ 448574 h 1435846"/>
                <a:gd name="connsiteX173" fmla="*/ 642627 w 899529"/>
                <a:gd name="connsiteY173" fmla="*/ 424666 h 1435846"/>
                <a:gd name="connsiteX174" fmla="*/ 637205 w 899529"/>
                <a:gd name="connsiteY174" fmla="*/ 449560 h 1435846"/>
                <a:gd name="connsiteX175" fmla="*/ 637205 w 899529"/>
                <a:gd name="connsiteY175" fmla="*/ 453996 h 1435846"/>
                <a:gd name="connsiteX176" fmla="*/ 642791 w 899529"/>
                <a:gd name="connsiteY176" fmla="*/ 456625 h 1435846"/>
                <a:gd name="connsiteX177" fmla="*/ 666945 w 899529"/>
                <a:gd name="connsiteY177" fmla="*/ 458761 h 1435846"/>
                <a:gd name="connsiteX178" fmla="*/ 610011 w 899529"/>
                <a:gd name="connsiteY178" fmla="*/ 482997 h 1435846"/>
                <a:gd name="connsiteX179" fmla="*/ 631947 w 899529"/>
                <a:gd name="connsiteY179" fmla="*/ 488419 h 1435846"/>
                <a:gd name="connsiteX180" fmla="*/ 614694 w 899529"/>
                <a:gd name="connsiteY180" fmla="*/ 504604 h 1435846"/>
                <a:gd name="connsiteX181" fmla="*/ 573862 w 899529"/>
                <a:gd name="connsiteY181" fmla="*/ 516599 h 1435846"/>
                <a:gd name="connsiteX182" fmla="*/ 592429 w 899529"/>
                <a:gd name="connsiteY182" fmla="*/ 529498 h 1435846"/>
                <a:gd name="connsiteX183" fmla="*/ 532373 w 899529"/>
                <a:gd name="connsiteY183" fmla="*/ 529744 h 1435846"/>
                <a:gd name="connsiteX184" fmla="*/ 543218 w 899529"/>
                <a:gd name="connsiteY184" fmla="*/ 555706 h 1435846"/>
                <a:gd name="connsiteX185" fmla="*/ 575752 w 899529"/>
                <a:gd name="connsiteY185" fmla="*/ 548394 h 1435846"/>
                <a:gd name="connsiteX186" fmla="*/ 612886 w 899529"/>
                <a:gd name="connsiteY186" fmla="*/ 531387 h 1435846"/>
                <a:gd name="connsiteX187" fmla="*/ 609271 w 899529"/>
                <a:gd name="connsiteY187" fmla="*/ 543382 h 1435846"/>
                <a:gd name="connsiteX188" fmla="*/ 630139 w 899529"/>
                <a:gd name="connsiteY188" fmla="*/ 538124 h 1435846"/>
                <a:gd name="connsiteX189" fmla="*/ 612393 w 899529"/>
                <a:gd name="connsiteY189" fmla="*/ 564989 h 1435846"/>
                <a:gd name="connsiteX190" fmla="*/ 662262 w 899529"/>
                <a:gd name="connsiteY190" fmla="*/ 547818 h 1435846"/>
                <a:gd name="connsiteX191" fmla="*/ 656183 w 899529"/>
                <a:gd name="connsiteY191" fmla="*/ 567618 h 1435846"/>
                <a:gd name="connsiteX192" fmla="*/ 637780 w 899529"/>
                <a:gd name="connsiteY192" fmla="*/ 575998 h 1435846"/>
                <a:gd name="connsiteX193" fmla="*/ 657333 w 899529"/>
                <a:gd name="connsiteY193" fmla="*/ 586761 h 1435846"/>
                <a:gd name="connsiteX194" fmla="*/ 638026 w 899529"/>
                <a:gd name="connsiteY194" fmla="*/ 588239 h 1435846"/>
                <a:gd name="connsiteX195" fmla="*/ 612065 w 899529"/>
                <a:gd name="connsiteY195" fmla="*/ 587582 h 1435846"/>
                <a:gd name="connsiteX196" fmla="*/ 628578 w 899529"/>
                <a:gd name="connsiteY196" fmla="*/ 596455 h 1435846"/>
                <a:gd name="connsiteX197" fmla="*/ 570083 w 899529"/>
                <a:gd name="connsiteY197" fmla="*/ 610586 h 1435846"/>
                <a:gd name="connsiteX198" fmla="*/ 577559 w 899529"/>
                <a:gd name="connsiteY198" fmla="*/ 627510 h 1435846"/>
                <a:gd name="connsiteX199" fmla="*/ 605328 w 899529"/>
                <a:gd name="connsiteY199" fmla="*/ 632686 h 1435846"/>
                <a:gd name="connsiteX200" fmla="*/ 619541 w 899529"/>
                <a:gd name="connsiteY200" fmla="*/ 621020 h 1435846"/>
                <a:gd name="connsiteX201" fmla="*/ 627757 w 899529"/>
                <a:gd name="connsiteY201" fmla="*/ 601467 h 1435846"/>
                <a:gd name="connsiteX202" fmla="*/ 620856 w 899529"/>
                <a:gd name="connsiteY202" fmla="*/ 639012 h 1435846"/>
                <a:gd name="connsiteX203" fmla="*/ 642874 w 899529"/>
                <a:gd name="connsiteY203" fmla="*/ 622088 h 1435846"/>
                <a:gd name="connsiteX204" fmla="*/ 623567 w 899529"/>
                <a:gd name="connsiteY204" fmla="*/ 654786 h 1435846"/>
                <a:gd name="connsiteX205" fmla="*/ 642052 w 899529"/>
                <a:gd name="connsiteY205" fmla="*/ 648296 h 1435846"/>
                <a:gd name="connsiteX206" fmla="*/ 662262 w 899529"/>
                <a:gd name="connsiteY206" fmla="*/ 623320 h 1435846"/>
                <a:gd name="connsiteX207" fmla="*/ 671464 w 899529"/>
                <a:gd name="connsiteY207" fmla="*/ 595223 h 1435846"/>
                <a:gd name="connsiteX208" fmla="*/ 685431 w 899529"/>
                <a:gd name="connsiteY208" fmla="*/ 626278 h 1435846"/>
                <a:gd name="connsiteX209" fmla="*/ 726098 w 899529"/>
                <a:gd name="connsiteY209" fmla="*/ 573944 h 1435846"/>
                <a:gd name="connsiteX210" fmla="*/ 717800 w 899529"/>
                <a:gd name="connsiteY210" fmla="*/ 619541 h 1435846"/>
                <a:gd name="connsiteX211" fmla="*/ 756495 w 899529"/>
                <a:gd name="connsiteY211" fmla="*/ 604013 h 1435846"/>
                <a:gd name="connsiteX212" fmla="*/ 738668 w 899529"/>
                <a:gd name="connsiteY212" fmla="*/ 644927 h 1435846"/>
                <a:gd name="connsiteX213" fmla="*/ 781389 w 899529"/>
                <a:gd name="connsiteY213" fmla="*/ 626442 h 1435846"/>
                <a:gd name="connsiteX214" fmla="*/ 761671 w 899529"/>
                <a:gd name="connsiteY214" fmla="*/ 657333 h 1435846"/>
                <a:gd name="connsiteX215" fmla="*/ 783689 w 899529"/>
                <a:gd name="connsiteY215" fmla="*/ 655936 h 1435846"/>
                <a:gd name="connsiteX216" fmla="*/ 739407 w 899529"/>
                <a:gd name="connsiteY216" fmla="*/ 679433 h 1435846"/>
                <a:gd name="connsiteX217" fmla="*/ 771612 w 899529"/>
                <a:gd name="connsiteY217" fmla="*/ 693564 h 1435846"/>
                <a:gd name="connsiteX218" fmla="*/ 764465 w 899529"/>
                <a:gd name="connsiteY218" fmla="*/ 700383 h 1435846"/>
                <a:gd name="connsiteX219" fmla="*/ 692085 w 899529"/>
                <a:gd name="connsiteY219" fmla="*/ 703505 h 1435846"/>
                <a:gd name="connsiteX220" fmla="*/ 713446 w 899529"/>
                <a:gd name="connsiteY220" fmla="*/ 720429 h 1435846"/>
                <a:gd name="connsiteX221" fmla="*/ 652979 w 899529"/>
                <a:gd name="connsiteY221" fmla="*/ 732670 h 1435846"/>
                <a:gd name="connsiteX222" fmla="*/ 724126 w 899529"/>
                <a:gd name="connsiteY222" fmla="*/ 741461 h 1435846"/>
                <a:gd name="connsiteX223" fmla="*/ 713775 w 899529"/>
                <a:gd name="connsiteY223" fmla="*/ 756496 h 1435846"/>
                <a:gd name="connsiteX224" fmla="*/ 698493 w 899529"/>
                <a:gd name="connsiteY224" fmla="*/ 768983 h 1435846"/>
                <a:gd name="connsiteX225" fmla="*/ 753785 w 899529"/>
                <a:gd name="connsiteY225" fmla="*/ 776706 h 1435846"/>
                <a:gd name="connsiteX226" fmla="*/ 723140 w 899529"/>
                <a:gd name="connsiteY226" fmla="*/ 791166 h 1435846"/>
                <a:gd name="connsiteX227" fmla="*/ 747951 w 899529"/>
                <a:gd name="connsiteY227" fmla="*/ 803736 h 1435846"/>
                <a:gd name="connsiteX228" fmla="*/ 683787 w 899529"/>
                <a:gd name="connsiteY228" fmla="*/ 799217 h 1435846"/>
                <a:gd name="connsiteX229" fmla="*/ 664645 w 899529"/>
                <a:gd name="connsiteY229" fmla="*/ 794863 h 1435846"/>
                <a:gd name="connsiteX230" fmla="*/ 653061 w 899529"/>
                <a:gd name="connsiteY230" fmla="*/ 806282 h 1435846"/>
                <a:gd name="connsiteX231" fmla="*/ 673189 w 899529"/>
                <a:gd name="connsiteY231" fmla="*/ 818359 h 1435846"/>
                <a:gd name="connsiteX232" fmla="*/ 722154 w 899529"/>
                <a:gd name="connsiteY232" fmla="*/ 835448 h 1435846"/>
                <a:gd name="connsiteX233" fmla="*/ 682555 w 899529"/>
                <a:gd name="connsiteY233" fmla="*/ 834544 h 1435846"/>
                <a:gd name="connsiteX234" fmla="*/ 700219 w 899529"/>
                <a:gd name="connsiteY234" fmla="*/ 849332 h 1435846"/>
                <a:gd name="connsiteX235" fmla="*/ 622991 w 899529"/>
                <a:gd name="connsiteY235" fmla="*/ 844485 h 1435846"/>
                <a:gd name="connsiteX236" fmla="*/ 637040 w 899529"/>
                <a:gd name="connsiteY236" fmla="*/ 861984 h 1435846"/>
                <a:gd name="connsiteX237" fmla="*/ 808008 w 899529"/>
                <a:gd name="connsiteY237" fmla="*/ 852865 h 1435846"/>
                <a:gd name="connsiteX238" fmla="*/ 812526 w 899529"/>
                <a:gd name="connsiteY238" fmla="*/ 855001 h 1435846"/>
                <a:gd name="connsiteX239" fmla="*/ 783607 w 899529"/>
                <a:gd name="connsiteY239" fmla="*/ 883263 h 1435846"/>
                <a:gd name="connsiteX240" fmla="*/ 806282 w 899529"/>
                <a:gd name="connsiteY240" fmla="*/ 891807 h 1435846"/>
                <a:gd name="connsiteX241" fmla="*/ 750745 w 899529"/>
                <a:gd name="connsiteY241" fmla="*/ 891561 h 1435846"/>
                <a:gd name="connsiteX242" fmla="*/ 778514 w 899529"/>
                <a:gd name="connsiteY242" fmla="*/ 913003 h 1435846"/>
                <a:gd name="connsiteX243" fmla="*/ 748198 w 899529"/>
                <a:gd name="connsiteY243" fmla="*/ 911853 h 1435846"/>
                <a:gd name="connsiteX244" fmla="*/ 703341 w 899529"/>
                <a:gd name="connsiteY244" fmla="*/ 911114 h 1435846"/>
                <a:gd name="connsiteX245" fmla="*/ 734724 w 899529"/>
                <a:gd name="connsiteY245" fmla="*/ 932392 h 1435846"/>
                <a:gd name="connsiteX246" fmla="*/ 657826 w 899529"/>
                <a:gd name="connsiteY246" fmla="*/ 936664 h 1435846"/>
                <a:gd name="connsiteX247" fmla="*/ 680583 w 899529"/>
                <a:gd name="connsiteY247" fmla="*/ 951535 h 1435846"/>
                <a:gd name="connsiteX248" fmla="*/ 728891 w 899529"/>
                <a:gd name="connsiteY248" fmla="*/ 949070 h 1435846"/>
                <a:gd name="connsiteX249" fmla="*/ 708516 w 899529"/>
                <a:gd name="connsiteY249" fmla="*/ 966487 h 1435846"/>
                <a:gd name="connsiteX250" fmla="*/ 763479 w 899529"/>
                <a:gd name="connsiteY250" fmla="*/ 955643 h 1435846"/>
                <a:gd name="connsiteX251" fmla="*/ 757153 w 899529"/>
                <a:gd name="connsiteY251" fmla="*/ 973306 h 1435846"/>
                <a:gd name="connsiteX252" fmla="*/ 756495 w 899529"/>
                <a:gd name="connsiteY252" fmla="*/ 978564 h 1435846"/>
                <a:gd name="connsiteX253" fmla="*/ 768408 w 899529"/>
                <a:gd name="connsiteY253" fmla="*/ 982261 h 1435846"/>
                <a:gd name="connsiteX254" fmla="*/ 826821 w 899529"/>
                <a:gd name="connsiteY254" fmla="*/ 967555 h 1435846"/>
                <a:gd name="connsiteX255" fmla="*/ 816470 w 899529"/>
                <a:gd name="connsiteY255" fmla="*/ 994503 h 1435846"/>
                <a:gd name="connsiteX256" fmla="*/ 882606 w 899529"/>
                <a:gd name="connsiteY256" fmla="*/ 977660 h 1435846"/>
                <a:gd name="connsiteX257" fmla="*/ 850401 w 899529"/>
                <a:gd name="connsiteY257" fmla="*/ 1024654 h 1435846"/>
                <a:gd name="connsiteX258" fmla="*/ 899530 w 899529"/>
                <a:gd name="connsiteY258" fmla="*/ 1025475 h 1435846"/>
                <a:gd name="connsiteX259" fmla="*/ 864860 w 899529"/>
                <a:gd name="connsiteY259" fmla="*/ 1038456 h 1435846"/>
                <a:gd name="connsiteX260" fmla="*/ 890904 w 899529"/>
                <a:gd name="connsiteY260" fmla="*/ 1054805 h 1435846"/>
                <a:gd name="connsiteX261" fmla="*/ 829122 w 899529"/>
                <a:gd name="connsiteY261" fmla="*/ 1063514 h 1435846"/>
                <a:gd name="connsiteX262" fmla="*/ 851550 w 899529"/>
                <a:gd name="connsiteY262" fmla="*/ 1075673 h 1435846"/>
                <a:gd name="connsiteX263" fmla="*/ 678201 w 899529"/>
                <a:gd name="connsiteY263" fmla="*/ 1050040 h 1435846"/>
                <a:gd name="connsiteX264" fmla="*/ 678283 w 899529"/>
                <a:gd name="connsiteY264" fmla="*/ 1051437 h 1435846"/>
                <a:gd name="connsiteX265" fmla="*/ 730699 w 899529"/>
                <a:gd name="connsiteY265" fmla="*/ 1081095 h 1435846"/>
                <a:gd name="connsiteX266" fmla="*/ 672367 w 899529"/>
                <a:gd name="connsiteY266" fmla="*/ 1081835 h 1435846"/>
                <a:gd name="connsiteX267" fmla="*/ 666452 w 899529"/>
                <a:gd name="connsiteY267" fmla="*/ 1082163 h 1435846"/>
                <a:gd name="connsiteX268" fmla="*/ 714760 w 899529"/>
                <a:gd name="connsiteY268" fmla="*/ 1104428 h 1435846"/>
                <a:gd name="connsiteX269" fmla="*/ 724783 w 899529"/>
                <a:gd name="connsiteY269" fmla="*/ 1114040 h 1435846"/>
                <a:gd name="connsiteX270" fmla="*/ 714843 w 899529"/>
                <a:gd name="connsiteY270" fmla="*/ 1121845 h 1435846"/>
                <a:gd name="connsiteX271" fmla="*/ 702190 w 899529"/>
                <a:gd name="connsiteY271" fmla="*/ 1126446 h 1435846"/>
                <a:gd name="connsiteX272" fmla="*/ 739161 w 899529"/>
                <a:gd name="connsiteY272" fmla="*/ 1150107 h 1435846"/>
                <a:gd name="connsiteX273" fmla="*/ 675818 w 899529"/>
                <a:gd name="connsiteY273" fmla="*/ 1148874 h 1435846"/>
                <a:gd name="connsiteX274" fmla="*/ 694221 w 899529"/>
                <a:gd name="connsiteY274" fmla="*/ 1181983 h 1435846"/>
                <a:gd name="connsiteX275" fmla="*/ 589554 w 899529"/>
                <a:gd name="connsiteY275" fmla="*/ 1127760 h 1435846"/>
                <a:gd name="connsiteX276" fmla="*/ 586186 w 899529"/>
                <a:gd name="connsiteY276" fmla="*/ 1154461 h 1435846"/>
                <a:gd name="connsiteX277" fmla="*/ 513231 w 899529"/>
                <a:gd name="connsiteY277" fmla="*/ 1089722 h 1435846"/>
                <a:gd name="connsiteX278" fmla="*/ 495238 w 899529"/>
                <a:gd name="connsiteY278" fmla="*/ 1086025 h 1435846"/>
                <a:gd name="connsiteX279" fmla="*/ 506330 w 899529"/>
                <a:gd name="connsiteY279" fmla="*/ 1136304 h 1435846"/>
                <a:gd name="connsiteX280" fmla="*/ 473878 w 899529"/>
                <a:gd name="connsiteY280" fmla="*/ 1121023 h 1435846"/>
                <a:gd name="connsiteX281" fmla="*/ 484640 w 899529"/>
                <a:gd name="connsiteY281" fmla="*/ 1178368 h 1435846"/>
                <a:gd name="connsiteX282" fmla="*/ 459418 w 899529"/>
                <a:gd name="connsiteY282" fmla="*/ 1163827 h 1435846"/>
                <a:gd name="connsiteX283" fmla="*/ 458433 w 899529"/>
                <a:gd name="connsiteY283" fmla="*/ 1211560 h 1435846"/>
                <a:gd name="connsiteX284" fmla="*/ 471824 w 899529"/>
                <a:gd name="connsiteY284" fmla="*/ 1337587 h 1435846"/>
                <a:gd name="connsiteX285" fmla="*/ 503208 w 899529"/>
                <a:gd name="connsiteY285" fmla="*/ 1433957 h 1435846"/>
                <a:gd name="connsiteX286" fmla="*/ 441344 w 899529"/>
                <a:gd name="connsiteY286" fmla="*/ 1428945 h 1435846"/>
                <a:gd name="connsiteX287" fmla="*/ 377509 w 899529"/>
                <a:gd name="connsiteY287" fmla="*/ 1435846 h 1435846"/>
                <a:gd name="connsiteX288" fmla="*/ 398705 w 899529"/>
                <a:gd name="connsiteY288" fmla="*/ 1375297 h 1435846"/>
                <a:gd name="connsiteX289" fmla="*/ 413739 w 899529"/>
                <a:gd name="connsiteY289" fmla="*/ 1265865 h 1435846"/>
                <a:gd name="connsiteX290" fmla="*/ 417108 w 899529"/>
                <a:gd name="connsiteY290" fmla="*/ 1183051 h 1435846"/>
                <a:gd name="connsiteX291" fmla="*/ 415218 w 899529"/>
                <a:gd name="connsiteY291" fmla="*/ 1185845 h 1435846"/>
                <a:gd name="connsiteX292" fmla="*/ 400923 w 899529"/>
                <a:gd name="connsiteY292" fmla="*/ 1148135 h 1435846"/>
                <a:gd name="connsiteX293" fmla="*/ 357627 w 899529"/>
                <a:gd name="connsiteY293" fmla="*/ 1181162 h 1435846"/>
                <a:gd name="connsiteX294" fmla="*/ 374880 w 899529"/>
                <a:gd name="connsiteY294" fmla="*/ 1139098 h 1435846"/>
                <a:gd name="connsiteX295" fmla="*/ 335855 w 899529"/>
                <a:gd name="connsiteY295" fmla="*/ 1138687 h 1435846"/>
                <a:gd name="connsiteX296" fmla="*/ 374961 w 899529"/>
                <a:gd name="connsiteY296" fmla="*/ 1103688 h 1435846"/>
                <a:gd name="connsiteX297" fmla="*/ 378659 w 899529"/>
                <a:gd name="connsiteY297" fmla="*/ 1095226 h 1435846"/>
                <a:gd name="connsiteX298" fmla="*/ 371100 w 899529"/>
                <a:gd name="connsiteY298" fmla="*/ 1093747 h 1435846"/>
                <a:gd name="connsiteX299" fmla="*/ 350479 w 899529"/>
                <a:gd name="connsiteY299" fmla="*/ 1101881 h 1435846"/>
                <a:gd name="connsiteX300" fmla="*/ 292148 w 899529"/>
                <a:gd name="connsiteY300" fmla="*/ 1149449 h 1435846"/>
                <a:gd name="connsiteX301" fmla="*/ 283275 w 899529"/>
                <a:gd name="connsiteY301" fmla="*/ 1126528 h 1435846"/>
                <a:gd name="connsiteX302" fmla="*/ 262983 w 899529"/>
                <a:gd name="connsiteY302" fmla="*/ 1147888 h 1435846"/>
                <a:gd name="connsiteX303" fmla="*/ 239897 w 899529"/>
                <a:gd name="connsiteY303" fmla="*/ 1158651 h 1435846"/>
                <a:gd name="connsiteX304" fmla="*/ 243101 w 899529"/>
                <a:gd name="connsiteY304" fmla="*/ 1137865 h 1435846"/>
                <a:gd name="connsiteX305" fmla="*/ 182880 w 899529"/>
                <a:gd name="connsiteY305" fmla="*/ 1186995 h 1435846"/>
                <a:gd name="connsiteX306" fmla="*/ 189453 w 899529"/>
                <a:gd name="connsiteY306" fmla="*/ 1165552 h 1435846"/>
                <a:gd name="connsiteX307" fmla="*/ 189206 w 899529"/>
                <a:gd name="connsiteY307" fmla="*/ 1159801 h 1435846"/>
                <a:gd name="connsiteX308" fmla="*/ 185509 w 899529"/>
                <a:gd name="connsiteY308" fmla="*/ 1158240 h 1435846"/>
                <a:gd name="connsiteX309" fmla="*/ 162670 w 899529"/>
                <a:gd name="connsiteY309" fmla="*/ 1154297 h 1435846"/>
                <a:gd name="connsiteX310" fmla="*/ 195778 w 899529"/>
                <a:gd name="connsiteY310" fmla="*/ 1130964 h 1435846"/>
                <a:gd name="connsiteX311" fmla="*/ 162259 w 899529"/>
                <a:gd name="connsiteY311" fmla="*/ 1120612 h 1435846"/>
                <a:gd name="connsiteX312" fmla="*/ 192903 w 899529"/>
                <a:gd name="connsiteY312" fmla="*/ 1110589 h 1435846"/>
                <a:gd name="connsiteX313" fmla="*/ 167846 w 899529"/>
                <a:gd name="connsiteY313" fmla="*/ 1097855 h 1435846"/>
                <a:gd name="connsiteX314" fmla="*/ 208759 w 899529"/>
                <a:gd name="connsiteY314" fmla="*/ 1086025 h 1435846"/>
                <a:gd name="connsiteX315" fmla="*/ 186166 w 899529"/>
                <a:gd name="connsiteY315" fmla="*/ 1080274 h 1435846"/>
                <a:gd name="connsiteX316" fmla="*/ 107378 w 899529"/>
                <a:gd name="connsiteY316" fmla="*/ 1104592 h 1435846"/>
                <a:gd name="connsiteX317" fmla="*/ 117894 w 899529"/>
                <a:gd name="connsiteY317" fmla="*/ 1074851 h 1435846"/>
                <a:gd name="connsiteX318" fmla="*/ 59235 w 899529"/>
                <a:gd name="connsiteY318" fmla="*/ 1100977 h 1435846"/>
                <a:gd name="connsiteX319" fmla="*/ 45432 w 899529"/>
                <a:gd name="connsiteY319" fmla="*/ 1096787 h 1435846"/>
                <a:gd name="connsiteX320" fmla="*/ 46008 w 899529"/>
                <a:gd name="connsiteY320" fmla="*/ 1089968 h 1435846"/>
                <a:gd name="connsiteX321" fmla="*/ 56770 w 899529"/>
                <a:gd name="connsiteY321" fmla="*/ 1070004 h 1435846"/>
                <a:gd name="connsiteX322" fmla="*/ 3204 w 899529"/>
                <a:gd name="connsiteY322" fmla="*/ 1083396 h 1435846"/>
                <a:gd name="connsiteX323" fmla="*/ 34588 w 899529"/>
                <a:gd name="connsiteY323" fmla="*/ 1046014 h 14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899529" h="1435846">
                  <a:moveTo>
                    <a:pt x="34916" y="1045604"/>
                  </a:moveTo>
                  <a:cubicBezTo>
                    <a:pt x="23250" y="1040839"/>
                    <a:pt x="11666" y="1036074"/>
                    <a:pt x="0" y="1031309"/>
                  </a:cubicBezTo>
                  <a:cubicBezTo>
                    <a:pt x="13063" y="1024407"/>
                    <a:pt x="26290" y="1019807"/>
                    <a:pt x="40832" y="1017096"/>
                  </a:cubicBezTo>
                  <a:cubicBezTo>
                    <a:pt x="31548" y="1005347"/>
                    <a:pt x="21196" y="995653"/>
                    <a:pt x="8955" y="987191"/>
                  </a:cubicBezTo>
                  <a:cubicBezTo>
                    <a:pt x="24729" y="978646"/>
                    <a:pt x="38778" y="987191"/>
                    <a:pt x="52087" y="996556"/>
                  </a:cubicBezTo>
                  <a:cubicBezTo>
                    <a:pt x="55456" y="986698"/>
                    <a:pt x="56524" y="977332"/>
                    <a:pt x="55291" y="967062"/>
                  </a:cubicBezTo>
                  <a:cubicBezTo>
                    <a:pt x="66629" y="975935"/>
                    <a:pt x="78295" y="984808"/>
                    <a:pt x="89551" y="993599"/>
                  </a:cubicBezTo>
                  <a:cubicBezTo>
                    <a:pt x="92097" y="995571"/>
                    <a:pt x="95877" y="997378"/>
                    <a:pt x="98177" y="995571"/>
                  </a:cubicBezTo>
                  <a:cubicBezTo>
                    <a:pt x="100477" y="993845"/>
                    <a:pt x="100395" y="992202"/>
                    <a:pt x="100149" y="989737"/>
                  </a:cubicBezTo>
                  <a:cubicBezTo>
                    <a:pt x="99245" y="980618"/>
                    <a:pt x="91440" y="974128"/>
                    <a:pt x="87990" y="965830"/>
                  </a:cubicBezTo>
                  <a:cubicBezTo>
                    <a:pt x="117566" y="980618"/>
                    <a:pt x="141720" y="985958"/>
                    <a:pt x="170639" y="967637"/>
                  </a:cubicBezTo>
                  <a:cubicBezTo>
                    <a:pt x="158973" y="964844"/>
                    <a:pt x="145992" y="962215"/>
                    <a:pt x="135229" y="957861"/>
                  </a:cubicBezTo>
                  <a:cubicBezTo>
                    <a:pt x="132847" y="956875"/>
                    <a:pt x="132354" y="956546"/>
                    <a:pt x="131779" y="954821"/>
                  </a:cubicBezTo>
                  <a:cubicBezTo>
                    <a:pt x="131204" y="953096"/>
                    <a:pt x="133011" y="952028"/>
                    <a:pt x="134326" y="951124"/>
                  </a:cubicBezTo>
                  <a:cubicBezTo>
                    <a:pt x="137941" y="948495"/>
                    <a:pt x="141966" y="945948"/>
                    <a:pt x="145581" y="943319"/>
                  </a:cubicBezTo>
                  <a:cubicBezTo>
                    <a:pt x="128492" y="938308"/>
                    <a:pt x="111651" y="932146"/>
                    <a:pt x="95548" y="924834"/>
                  </a:cubicBezTo>
                  <a:cubicBezTo>
                    <a:pt x="92755" y="923519"/>
                    <a:pt x="89961" y="921466"/>
                    <a:pt x="91112" y="918344"/>
                  </a:cubicBezTo>
                  <a:cubicBezTo>
                    <a:pt x="99574" y="917686"/>
                    <a:pt x="107378" y="915961"/>
                    <a:pt x="115265" y="912921"/>
                  </a:cubicBezTo>
                  <a:cubicBezTo>
                    <a:pt x="107214" y="907581"/>
                    <a:pt x="102121" y="901091"/>
                    <a:pt x="99409" y="891807"/>
                  </a:cubicBezTo>
                  <a:cubicBezTo>
                    <a:pt x="108775" y="895504"/>
                    <a:pt x="117155" y="900023"/>
                    <a:pt x="125206" y="906020"/>
                  </a:cubicBezTo>
                  <a:cubicBezTo>
                    <a:pt x="124056" y="897805"/>
                    <a:pt x="122906" y="889507"/>
                    <a:pt x="121756" y="881291"/>
                  </a:cubicBezTo>
                  <a:cubicBezTo>
                    <a:pt x="129972" y="891068"/>
                    <a:pt x="139255" y="897887"/>
                    <a:pt x="150921" y="902980"/>
                  </a:cubicBezTo>
                  <a:cubicBezTo>
                    <a:pt x="149689" y="896654"/>
                    <a:pt x="148457" y="890328"/>
                    <a:pt x="147307" y="883920"/>
                  </a:cubicBezTo>
                  <a:cubicBezTo>
                    <a:pt x="167353" y="897312"/>
                    <a:pt x="194136" y="895422"/>
                    <a:pt x="216071" y="887699"/>
                  </a:cubicBezTo>
                  <a:cubicBezTo>
                    <a:pt x="208759" y="881538"/>
                    <a:pt x="200954" y="876773"/>
                    <a:pt x="192164" y="872993"/>
                  </a:cubicBezTo>
                  <a:cubicBezTo>
                    <a:pt x="201283" y="869461"/>
                    <a:pt x="210403" y="865846"/>
                    <a:pt x="219522" y="862313"/>
                  </a:cubicBezTo>
                  <a:cubicBezTo>
                    <a:pt x="205473" y="857630"/>
                    <a:pt x="193889" y="850811"/>
                    <a:pt x="183209" y="840542"/>
                  </a:cubicBezTo>
                  <a:cubicBezTo>
                    <a:pt x="205062" y="845800"/>
                    <a:pt x="225930" y="852290"/>
                    <a:pt x="248852" y="851468"/>
                  </a:cubicBezTo>
                  <a:cubicBezTo>
                    <a:pt x="256492" y="851222"/>
                    <a:pt x="265776" y="849168"/>
                    <a:pt x="273581" y="848429"/>
                  </a:cubicBezTo>
                  <a:cubicBezTo>
                    <a:pt x="261011" y="845717"/>
                    <a:pt x="248605" y="843253"/>
                    <a:pt x="236446" y="838816"/>
                  </a:cubicBezTo>
                  <a:cubicBezTo>
                    <a:pt x="246387" y="833723"/>
                    <a:pt x="256492" y="829779"/>
                    <a:pt x="267172" y="826657"/>
                  </a:cubicBezTo>
                  <a:cubicBezTo>
                    <a:pt x="246140" y="828793"/>
                    <a:pt x="228723" y="824357"/>
                    <a:pt x="211142" y="812691"/>
                  </a:cubicBezTo>
                  <a:cubicBezTo>
                    <a:pt x="222069" y="811294"/>
                    <a:pt x="232749" y="811212"/>
                    <a:pt x="243758" y="812280"/>
                  </a:cubicBezTo>
                  <a:cubicBezTo>
                    <a:pt x="227162" y="806857"/>
                    <a:pt x="210813" y="800285"/>
                    <a:pt x="207856" y="781307"/>
                  </a:cubicBezTo>
                  <a:cubicBezTo>
                    <a:pt x="227984" y="791823"/>
                    <a:pt x="249180" y="797902"/>
                    <a:pt x="270294" y="787551"/>
                  </a:cubicBezTo>
                  <a:cubicBezTo>
                    <a:pt x="273991" y="785743"/>
                    <a:pt x="285494" y="778103"/>
                    <a:pt x="283686" y="774652"/>
                  </a:cubicBezTo>
                  <a:cubicBezTo>
                    <a:pt x="276045" y="760439"/>
                    <a:pt x="257807" y="772187"/>
                    <a:pt x="245812" y="773338"/>
                  </a:cubicBezTo>
                  <a:cubicBezTo>
                    <a:pt x="252631" y="765040"/>
                    <a:pt x="261093" y="758385"/>
                    <a:pt x="269473" y="751566"/>
                  </a:cubicBezTo>
                  <a:cubicBezTo>
                    <a:pt x="250002" y="760932"/>
                    <a:pt x="229709" y="756989"/>
                    <a:pt x="208842" y="757564"/>
                  </a:cubicBezTo>
                  <a:cubicBezTo>
                    <a:pt x="218207" y="751731"/>
                    <a:pt x="227902" y="747294"/>
                    <a:pt x="238418" y="743843"/>
                  </a:cubicBezTo>
                  <a:cubicBezTo>
                    <a:pt x="221000" y="745651"/>
                    <a:pt x="203583" y="746226"/>
                    <a:pt x="193232" y="730041"/>
                  </a:cubicBezTo>
                  <a:cubicBezTo>
                    <a:pt x="215661" y="730863"/>
                    <a:pt x="233160" y="724126"/>
                    <a:pt x="249509" y="708763"/>
                  </a:cubicBezTo>
                  <a:cubicBezTo>
                    <a:pt x="232585" y="711885"/>
                    <a:pt x="215907" y="713281"/>
                    <a:pt x="198736" y="712953"/>
                  </a:cubicBezTo>
                  <a:cubicBezTo>
                    <a:pt x="203173" y="705230"/>
                    <a:pt x="208184" y="698000"/>
                    <a:pt x="213771" y="691017"/>
                  </a:cubicBezTo>
                  <a:cubicBezTo>
                    <a:pt x="185098" y="704080"/>
                    <a:pt x="159137" y="700054"/>
                    <a:pt x="135229" y="679597"/>
                  </a:cubicBezTo>
                  <a:cubicBezTo>
                    <a:pt x="151085" y="677297"/>
                    <a:pt x="165381" y="672614"/>
                    <a:pt x="179512" y="665138"/>
                  </a:cubicBezTo>
                  <a:cubicBezTo>
                    <a:pt x="149607" y="659551"/>
                    <a:pt x="130711" y="642545"/>
                    <a:pt x="122167" y="613379"/>
                  </a:cubicBezTo>
                  <a:cubicBezTo>
                    <a:pt x="139584" y="616337"/>
                    <a:pt x="157904" y="619705"/>
                    <a:pt x="174829" y="622499"/>
                  </a:cubicBezTo>
                  <a:cubicBezTo>
                    <a:pt x="178115" y="614365"/>
                    <a:pt x="156015" y="599906"/>
                    <a:pt x="167270" y="592922"/>
                  </a:cubicBezTo>
                  <a:cubicBezTo>
                    <a:pt x="178526" y="585939"/>
                    <a:pt x="218043" y="605492"/>
                    <a:pt x="231681" y="610750"/>
                  </a:cubicBezTo>
                  <a:cubicBezTo>
                    <a:pt x="231517" y="602452"/>
                    <a:pt x="229709" y="593497"/>
                    <a:pt x="229134" y="585035"/>
                  </a:cubicBezTo>
                  <a:cubicBezTo>
                    <a:pt x="252877" y="602781"/>
                    <a:pt x="278264" y="625621"/>
                    <a:pt x="307265" y="628660"/>
                  </a:cubicBezTo>
                  <a:cubicBezTo>
                    <a:pt x="320903" y="630057"/>
                    <a:pt x="323121" y="624635"/>
                    <a:pt x="332816" y="619623"/>
                  </a:cubicBezTo>
                  <a:cubicBezTo>
                    <a:pt x="319095" y="617734"/>
                    <a:pt x="307182" y="612147"/>
                    <a:pt x="294366" y="608039"/>
                  </a:cubicBezTo>
                  <a:cubicBezTo>
                    <a:pt x="308415" y="601302"/>
                    <a:pt x="324600" y="599413"/>
                    <a:pt x="336759" y="589143"/>
                  </a:cubicBezTo>
                  <a:cubicBezTo>
                    <a:pt x="325750" y="588732"/>
                    <a:pt x="318520" y="588322"/>
                    <a:pt x="306608" y="588239"/>
                  </a:cubicBezTo>
                  <a:cubicBezTo>
                    <a:pt x="294695" y="588239"/>
                    <a:pt x="278921" y="593251"/>
                    <a:pt x="266598" y="587746"/>
                  </a:cubicBezTo>
                  <a:cubicBezTo>
                    <a:pt x="282454" y="582160"/>
                    <a:pt x="294531" y="573451"/>
                    <a:pt x="304718" y="559895"/>
                  </a:cubicBezTo>
                  <a:cubicBezTo>
                    <a:pt x="279003" y="564085"/>
                    <a:pt x="255424" y="566632"/>
                    <a:pt x="230695" y="556691"/>
                  </a:cubicBezTo>
                  <a:cubicBezTo>
                    <a:pt x="240554" y="550365"/>
                    <a:pt x="250413" y="547243"/>
                    <a:pt x="262079" y="546833"/>
                  </a:cubicBezTo>
                  <a:cubicBezTo>
                    <a:pt x="245319" y="538535"/>
                    <a:pt x="230449" y="529908"/>
                    <a:pt x="223219" y="511998"/>
                  </a:cubicBezTo>
                  <a:cubicBezTo>
                    <a:pt x="222069" y="509041"/>
                    <a:pt x="222398" y="505672"/>
                    <a:pt x="224287" y="503865"/>
                  </a:cubicBezTo>
                  <a:cubicBezTo>
                    <a:pt x="226176" y="502057"/>
                    <a:pt x="228477" y="502057"/>
                    <a:pt x="230695" y="502468"/>
                  </a:cubicBezTo>
                  <a:cubicBezTo>
                    <a:pt x="268980" y="509451"/>
                    <a:pt x="298967" y="538453"/>
                    <a:pt x="338648" y="537631"/>
                  </a:cubicBezTo>
                  <a:cubicBezTo>
                    <a:pt x="348836" y="537467"/>
                    <a:pt x="358859" y="536727"/>
                    <a:pt x="365514" y="528594"/>
                  </a:cubicBezTo>
                  <a:cubicBezTo>
                    <a:pt x="365596" y="528430"/>
                    <a:pt x="365514" y="528430"/>
                    <a:pt x="365514" y="528347"/>
                  </a:cubicBezTo>
                  <a:cubicBezTo>
                    <a:pt x="338813" y="530237"/>
                    <a:pt x="316877" y="523829"/>
                    <a:pt x="295188" y="508219"/>
                  </a:cubicBezTo>
                  <a:cubicBezTo>
                    <a:pt x="309319" y="506658"/>
                    <a:pt x="323039" y="506822"/>
                    <a:pt x="337087" y="508630"/>
                  </a:cubicBezTo>
                  <a:cubicBezTo>
                    <a:pt x="324436" y="504193"/>
                    <a:pt x="312933" y="498935"/>
                    <a:pt x="302664" y="490227"/>
                  </a:cubicBezTo>
                  <a:cubicBezTo>
                    <a:pt x="302171" y="490391"/>
                    <a:pt x="301678" y="490473"/>
                    <a:pt x="301185" y="490638"/>
                  </a:cubicBezTo>
                  <a:cubicBezTo>
                    <a:pt x="291245" y="493842"/>
                    <a:pt x="282207" y="496799"/>
                    <a:pt x="271855" y="493760"/>
                  </a:cubicBezTo>
                  <a:cubicBezTo>
                    <a:pt x="280646" y="489570"/>
                    <a:pt x="287383" y="483983"/>
                    <a:pt x="293216" y="476260"/>
                  </a:cubicBezTo>
                  <a:cubicBezTo>
                    <a:pt x="292723" y="474781"/>
                    <a:pt x="292312" y="473303"/>
                    <a:pt x="292066" y="471742"/>
                  </a:cubicBezTo>
                  <a:cubicBezTo>
                    <a:pt x="275306" y="476342"/>
                    <a:pt x="260025" y="479054"/>
                    <a:pt x="243018" y="474371"/>
                  </a:cubicBezTo>
                  <a:cubicBezTo>
                    <a:pt x="249591" y="469031"/>
                    <a:pt x="256410" y="465909"/>
                    <a:pt x="264790" y="464594"/>
                  </a:cubicBezTo>
                  <a:cubicBezTo>
                    <a:pt x="251891" y="459993"/>
                    <a:pt x="240308" y="455146"/>
                    <a:pt x="233488" y="442741"/>
                  </a:cubicBezTo>
                  <a:cubicBezTo>
                    <a:pt x="232338" y="440687"/>
                    <a:pt x="232338" y="438222"/>
                    <a:pt x="233488" y="436743"/>
                  </a:cubicBezTo>
                  <a:cubicBezTo>
                    <a:pt x="234721" y="435264"/>
                    <a:pt x="236282" y="435100"/>
                    <a:pt x="237925" y="435182"/>
                  </a:cubicBezTo>
                  <a:cubicBezTo>
                    <a:pt x="268898" y="436332"/>
                    <a:pt x="294120" y="453257"/>
                    <a:pt x="326161" y="450463"/>
                  </a:cubicBezTo>
                  <a:cubicBezTo>
                    <a:pt x="336595" y="449560"/>
                    <a:pt x="352287" y="444630"/>
                    <a:pt x="363460" y="442905"/>
                  </a:cubicBezTo>
                  <a:cubicBezTo>
                    <a:pt x="350643" y="439372"/>
                    <a:pt x="338238" y="434853"/>
                    <a:pt x="326243" y="428692"/>
                  </a:cubicBezTo>
                  <a:cubicBezTo>
                    <a:pt x="333801" y="426638"/>
                    <a:pt x="341360" y="424502"/>
                    <a:pt x="348918" y="422448"/>
                  </a:cubicBezTo>
                  <a:cubicBezTo>
                    <a:pt x="328215" y="422037"/>
                    <a:pt x="311044" y="416040"/>
                    <a:pt x="294448" y="403634"/>
                  </a:cubicBezTo>
                  <a:cubicBezTo>
                    <a:pt x="301678" y="402484"/>
                    <a:pt x="308743" y="402402"/>
                    <a:pt x="315973" y="403470"/>
                  </a:cubicBezTo>
                  <a:cubicBezTo>
                    <a:pt x="310304" y="400841"/>
                    <a:pt x="304800" y="398787"/>
                    <a:pt x="299953" y="394597"/>
                  </a:cubicBezTo>
                  <a:cubicBezTo>
                    <a:pt x="295106" y="390407"/>
                    <a:pt x="292477" y="385231"/>
                    <a:pt x="292230" y="378741"/>
                  </a:cubicBezTo>
                  <a:cubicBezTo>
                    <a:pt x="301760" y="383670"/>
                    <a:pt x="310880" y="388600"/>
                    <a:pt x="320492" y="393529"/>
                  </a:cubicBezTo>
                  <a:cubicBezTo>
                    <a:pt x="334212" y="400594"/>
                    <a:pt x="347439" y="406674"/>
                    <a:pt x="363213" y="405031"/>
                  </a:cubicBezTo>
                  <a:cubicBezTo>
                    <a:pt x="357134" y="398130"/>
                    <a:pt x="350561" y="392625"/>
                    <a:pt x="342674" y="387942"/>
                  </a:cubicBezTo>
                  <a:cubicBezTo>
                    <a:pt x="348179" y="386381"/>
                    <a:pt x="353683" y="384820"/>
                    <a:pt x="359188" y="383259"/>
                  </a:cubicBezTo>
                  <a:cubicBezTo>
                    <a:pt x="345714" y="376933"/>
                    <a:pt x="331748" y="375783"/>
                    <a:pt x="317781" y="370607"/>
                  </a:cubicBezTo>
                  <a:cubicBezTo>
                    <a:pt x="303732" y="365349"/>
                    <a:pt x="292641" y="356066"/>
                    <a:pt x="290094" y="340620"/>
                  </a:cubicBezTo>
                  <a:cubicBezTo>
                    <a:pt x="301678" y="344071"/>
                    <a:pt x="313098" y="348507"/>
                    <a:pt x="324682" y="351958"/>
                  </a:cubicBezTo>
                  <a:cubicBezTo>
                    <a:pt x="322875" y="348836"/>
                    <a:pt x="312851" y="328625"/>
                    <a:pt x="317534" y="327229"/>
                  </a:cubicBezTo>
                  <a:cubicBezTo>
                    <a:pt x="319424" y="326654"/>
                    <a:pt x="319999" y="328954"/>
                    <a:pt x="321889" y="330515"/>
                  </a:cubicBezTo>
                  <a:cubicBezTo>
                    <a:pt x="335034" y="340949"/>
                    <a:pt x="353026" y="343414"/>
                    <a:pt x="369704" y="343989"/>
                  </a:cubicBezTo>
                  <a:cubicBezTo>
                    <a:pt x="369786" y="343989"/>
                    <a:pt x="369211" y="343496"/>
                    <a:pt x="369457" y="343578"/>
                  </a:cubicBezTo>
                  <a:cubicBezTo>
                    <a:pt x="375290" y="343578"/>
                    <a:pt x="380630" y="342592"/>
                    <a:pt x="385971" y="340045"/>
                  </a:cubicBezTo>
                  <a:cubicBezTo>
                    <a:pt x="387039" y="337909"/>
                    <a:pt x="388107" y="335773"/>
                    <a:pt x="389093" y="333637"/>
                  </a:cubicBezTo>
                  <a:cubicBezTo>
                    <a:pt x="383259" y="334541"/>
                    <a:pt x="377509" y="335116"/>
                    <a:pt x="371675" y="335198"/>
                  </a:cubicBezTo>
                  <a:cubicBezTo>
                    <a:pt x="373647" y="331419"/>
                    <a:pt x="375865" y="327804"/>
                    <a:pt x="378330" y="324353"/>
                  </a:cubicBezTo>
                  <a:cubicBezTo>
                    <a:pt x="364856" y="331254"/>
                    <a:pt x="352204" y="329776"/>
                    <a:pt x="340374" y="320410"/>
                  </a:cubicBezTo>
                  <a:cubicBezTo>
                    <a:pt x="347932" y="318931"/>
                    <a:pt x="354587" y="316384"/>
                    <a:pt x="361159" y="312523"/>
                  </a:cubicBezTo>
                  <a:cubicBezTo>
                    <a:pt x="346536" y="310387"/>
                    <a:pt x="337170" y="302335"/>
                    <a:pt x="332241" y="288451"/>
                  </a:cubicBezTo>
                  <a:cubicBezTo>
                    <a:pt x="342428" y="290176"/>
                    <a:pt x="352368" y="293134"/>
                    <a:pt x="362474" y="294777"/>
                  </a:cubicBezTo>
                  <a:cubicBezTo>
                    <a:pt x="362145" y="291244"/>
                    <a:pt x="357709" y="287629"/>
                    <a:pt x="355902" y="285411"/>
                  </a:cubicBezTo>
                  <a:cubicBezTo>
                    <a:pt x="354094" y="283275"/>
                    <a:pt x="350972" y="281796"/>
                    <a:pt x="352944" y="279249"/>
                  </a:cubicBezTo>
                  <a:cubicBezTo>
                    <a:pt x="354916" y="276785"/>
                    <a:pt x="359188" y="279249"/>
                    <a:pt x="361899" y="280153"/>
                  </a:cubicBezTo>
                  <a:cubicBezTo>
                    <a:pt x="370279" y="282782"/>
                    <a:pt x="379480" y="284507"/>
                    <a:pt x="388024" y="287136"/>
                  </a:cubicBezTo>
                  <a:cubicBezTo>
                    <a:pt x="386463" y="282782"/>
                    <a:pt x="382273" y="281057"/>
                    <a:pt x="380959" y="276292"/>
                  </a:cubicBezTo>
                  <a:cubicBezTo>
                    <a:pt x="388107" y="280153"/>
                    <a:pt x="392543" y="279824"/>
                    <a:pt x="399691" y="276703"/>
                  </a:cubicBezTo>
                  <a:cubicBezTo>
                    <a:pt x="399362" y="272841"/>
                    <a:pt x="399115" y="268980"/>
                    <a:pt x="398787" y="265201"/>
                  </a:cubicBezTo>
                  <a:cubicBezTo>
                    <a:pt x="382027" y="268076"/>
                    <a:pt x="364939" y="265529"/>
                    <a:pt x="348097" y="264133"/>
                  </a:cubicBezTo>
                  <a:cubicBezTo>
                    <a:pt x="356641" y="260846"/>
                    <a:pt x="364199" y="257314"/>
                    <a:pt x="368061" y="248523"/>
                  </a:cubicBezTo>
                  <a:cubicBezTo>
                    <a:pt x="349986" y="249920"/>
                    <a:pt x="333473" y="250330"/>
                    <a:pt x="316631" y="242936"/>
                  </a:cubicBezTo>
                  <a:cubicBezTo>
                    <a:pt x="324107" y="240061"/>
                    <a:pt x="331583" y="237185"/>
                    <a:pt x="339059" y="234228"/>
                  </a:cubicBezTo>
                  <a:cubicBezTo>
                    <a:pt x="334458" y="232667"/>
                    <a:pt x="328626" y="230941"/>
                    <a:pt x="324271" y="229545"/>
                  </a:cubicBezTo>
                  <a:cubicBezTo>
                    <a:pt x="319917" y="228066"/>
                    <a:pt x="316713" y="227162"/>
                    <a:pt x="313262" y="224533"/>
                  </a:cubicBezTo>
                  <a:cubicBezTo>
                    <a:pt x="309811" y="221904"/>
                    <a:pt x="308250" y="218536"/>
                    <a:pt x="308250" y="214264"/>
                  </a:cubicBezTo>
                  <a:cubicBezTo>
                    <a:pt x="317124" y="214264"/>
                    <a:pt x="325175" y="215743"/>
                    <a:pt x="333473" y="218947"/>
                  </a:cubicBezTo>
                  <a:cubicBezTo>
                    <a:pt x="330762" y="214182"/>
                    <a:pt x="328050" y="209334"/>
                    <a:pt x="325257" y="204569"/>
                  </a:cubicBezTo>
                  <a:cubicBezTo>
                    <a:pt x="333801" y="206048"/>
                    <a:pt x="338731" y="210320"/>
                    <a:pt x="346453" y="214428"/>
                  </a:cubicBezTo>
                  <a:cubicBezTo>
                    <a:pt x="364774" y="224122"/>
                    <a:pt x="385395" y="227573"/>
                    <a:pt x="406345" y="226587"/>
                  </a:cubicBezTo>
                  <a:cubicBezTo>
                    <a:pt x="407742" y="222808"/>
                    <a:pt x="409960" y="219029"/>
                    <a:pt x="408235" y="214839"/>
                  </a:cubicBezTo>
                  <a:cubicBezTo>
                    <a:pt x="406510" y="210649"/>
                    <a:pt x="398622" y="208431"/>
                    <a:pt x="395337" y="206952"/>
                  </a:cubicBezTo>
                  <a:cubicBezTo>
                    <a:pt x="386135" y="202844"/>
                    <a:pt x="383834" y="197915"/>
                    <a:pt x="378495" y="190192"/>
                  </a:cubicBezTo>
                  <a:cubicBezTo>
                    <a:pt x="389832" y="190438"/>
                    <a:pt x="398869" y="187399"/>
                    <a:pt x="408071" y="180744"/>
                  </a:cubicBezTo>
                  <a:cubicBezTo>
                    <a:pt x="399444" y="179922"/>
                    <a:pt x="396322" y="178772"/>
                    <a:pt x="387449" y="175157"/>
                  </a:cubicBezTo>
                  <a:cubicBezTo>
                    <a:pt x="378576" y="171542"/>
                    <a:pt x="368636" y="163984"/>
                    <a:pt x="365596" y="153468"/>
                  </a:cubicBezTo>
                  <a:cubicBezTo>
                    <a:pt x="377098" y="153468"/>
                    <a:pt x="388846" y="153715"/>
                    <a:pt x="400430" y="153797"/>
                  </a:cubicBezTo>
                  <a:cubicBezTo>
                    <a:pt x="391229" y="141884"/>
                    <a:pt x="386956" y="130957"/>
                    <a:pt x="387203" y="115840"/>
                  </a:cubicBezTo>
                  <a:cubicBezTo>
                    <a:pt x="395829" y="119209"/>
                    <a:pt x="404045" y="121674"/>
                    <a:pt x="413247" y="123070"/>
                  </a:cubicBezTo>
                  <a:cubicBezTo>
                    <a:pt x="408071" y="115512"/>
                    <a:pt x="402156" y="108529"/>
                    <a:pt x="398951" y="99902"/>
                  </a:cubicBezTo>
                  <a:cubicBezTo>
                    <a:pt x="406674" y="100642"/>
                    <a:pt x="413657" y="102613"/>
                    <a:pt x="420641" y="106146"/>
                  </a:cubicBezTo>
                  <a:cubicBezTo>
                    <a:pt x="413164" y="91686"/>
                    <a:pt x="410535" y="77720"/>
                    <a:pt x="412096" y="61535"/>
                  </a:cubicBezTo>
                  <a:cubicBezTo>
                    <a:pt x="418176" y="63343"/>
                    <a:pt x="423762" y="65725"/>
                    <a:pt x="429267" y="68929"/>
                  </a:cubicBezTo>
                  <a:cubicBezTo>
                    <a:pt x="424913" y="44775"/>
                    <a:pt x="429103" y="23086"/>
                    <a:pt x="436579" y="0"/>
                  </a:cubicBezTo>
                  <a:cubicBezTo>
                    <a:pt x="452024" y="26947"/>
                    <a:pt x="450135" y="55456"/>
                    <a:pt x="447177" y="85443"/>
                  </a:cubicBezTo>
                  <a:cubicBezTo>
                    <a:pt x="453257" y="78624"/>
                    <a:pt x="460733" y="72133"/>
                    <a:pt x="469606" y="69340"/>
                  </a:cubicBezTo>
                  <a:cubicBezTo>
                    <a:pt x="471084" y="88893"/>
                    <a:pt x="467798" y="106228"/>
                    <a:pt x="459418" y="123974"/>
                  </a:cubicBezTo>
                  <a:cubicBezTo>
                    <a:pt x="467470" y="122166"/>
                    <a:pt x="475603" y="120277"/>
                    <a:pt x="483655" y="118469"/>
                  </a:cubicBezTo>
                  <a:cubicBezTo>
                    <a:pt x="482340" y="137612"/>
                    <a:pt x="470263" y="152482"/>
                    <a:pt x="459829" y="167845"/>
                  </a:cubicBezTo>
                  <a:cubicBezTo>
                    <a:pt x="476753" y="165627"/>
                    <a:pt x="493102" y="160369"/>
                    <a:pt x="508712" y="153468"/>
                  </a:cubicBezTo>
                  <a:cubicBezTo>
                    <a:pt x="508465" y="177540"/>
                    <a:pt x="487433" y="194875"/>
                    <a:pt x="470016" y="209006"/>
                  </a:cubicBezTo>
                  <a:cubicBezTo>
                    <a:pt x="484969" y="212046"/>
                    <a:pt x="497375" y="203830"/>
                    <a:pt x="511834" y="202433"/>
                  </a:cubicBezTo>
                  <a:cubicBezTo>
                    <a:pt x="499839" y="217879"/>
                    <a:pt x="472892" y="224205"/>
                    <a:pt x="467141" y="242608"/>
                  </a:cubicBezTo>
                  <a:cubicBezTo>
                    <a:pt x="466320" y="245319"/>
                    <a:pt x="471002" y="250084"/>
                    <a:pt x="472563" y="252220"/>
                  </a:cubicBezTo>
                  <a:cubicBezTo>
                    <a:pt x="487598" y="252220"/>
                    <a:pt x="502386" y="252220"/>
                    <a:pt x="517256" y="252220"/>
                  </a:cubicBezTo>
                  <a:cubicBezTo>
                    <a:pt x="508055" y="262736"/>
                    <a:pt x="492199" y="261257"/>
                    <a:pt x="485380" y="274566"/>
                  </a:cubicBezTo>
                  <a:cubicBezTo>
                    <a:pt x="483490" y="278264"/>
                    <a:pt x="490638" y="285493"/>
                    <a:pt x="492938" y="288287"/>
                  </a:cubicBezTo>
                  <a:cubicBezTo>
                    <a:pt x="524322" y="288780"/>
                    <a:pt x="550941" y="272184"/>
                    <a:pt x="581832" y="269555"/>
                  </a:cubicBezTo>
                  <a:cubicBezTo>
                    <a:pt x="583474" y="269391"/>
                    <a:pt x="585117" y="269555"/>
                    <a:pt x="586432" y="270952"/>
                  </a:cubicBezTo>
                  <a:cubicBezTo>
                    <a:pt x="587747" y="272430"/>
                    <a:pt x="587747" y="274895"/>
                    <a:pt x="586761" y="276949"/>
                  </a:cubicBezTo>
                  <a:cubicBezTo>
                    <a:pt x="580352" y="289683"/>
                    <a:pt x="568933" y="295188"/>
                    <a:pt x="556034" y="300281"/>
                  </a:cubicBezTo>
                  <a:cubicBezTo>
                    <a:pt x="564496" y="301267"/>
                    <a:pt x="571562" y="304143"/>
                    <a:pt x="578381" y="309236"/>
                  </a:cubicBezTo>
                  <a:cubicBezTo>
                    <a:pt x="559567" y="315152"/>
                    <a:pt x="542314" y="311865"/>
                    <a:pt x="523582" y="307265"/>
                  </a:cubicBezTo>
                  <a:cubicBezTo>
                    <a:pt x="530319" y="317863"/>
                    <a:pt x="538617" y="325010"/>
                    <a:pt x="550119" y="330022"/>
                  </a:cubicBezTo>
                  <a:cubicBezTo>
                    <a:pt x="539849" y="333637"/>
                    <a:pt x="530237" y="330679"/>
                    <a:pt x="520214" y="327968"/>
                  </a:cubicBezTo>
                  <a:cubicBezTo>
                    <a:pt x="506248" y="324107"/>
                    <a:pt x="492609" y="322217"/>
                    <a:pt x="478232" y="321642"/>
                  </a:cubicBezTo>
                  <a:cubicBezTo>
                    <a:pt x="483490" y="328625"/>
                    <a:pt x="489570" y="334705"/>
                    <a:pt x="496389" y="339881"/>
                  </a:cubicBezTo>
                  <a:cubicBezTo>
                    <a:pt x="490802" y="341442"/>
                    <a:pt x="480286" y="335034"/>
                    <a:pt x="476918" y="342099"/>
                  </a:cubicBezTo>
                  <a:cubicBezTo>
                    <a:pt x="473549" y="349164"/>
                    <a:pt x="483819" y="360502"/>
                    <a:pt x="488009" y="366171"/>
                  </a:cubicBezTo>
                  <a:cubicBezTo>
                    <a:pt x="513395" y="365267"/>
                    <a:pt x="535495" y="359270"/>
                    <a:pt x="558088" y="347850"/>
                  </a:cubicBezTo>
                  <a:cubicBezTo>
                    <a:pt x="547736" y="362392"/>
                    <a:pt x="535824" y="374551"/>
                    <a:pt x="521446" y="385149"/>
                  </a:cubicBezTo>
                  <a:cubicBezTo>
                    <a:pt x="530812" y="389750"/>
                    <a:pt x="540178" y="394433"/>
                    <a:pt x="549544" y="399033"/>
                  </a:cubicBezTo>
                  <a:cubicBezTo>
                    <a:pt x="536234" y="403141"/>
                    <a:pt x="524404" y="408810"/>
                    <a:pt x="513067" y="416861"/>
                  </a:cubicBezTo>
                  <a:cubicBezTo>
                    <a:pt x="517256" y="423927"/>
                    <a:pt x="523911" y="427624"/>
                    <a:pt x="531963" y="428034"/>
                  </a:cubicBezTo>
                  <a:cubicBezTo>
                    <a:pt x="540014" y="428445"/>
                    <a:pt x="546833" y="425734"/>
                    <a:pt x="554391" y="423516"/>
                  </a:cubicBezTo>
                  <a:cubicBezTo>
                    <a:pt x="551434" y="431403"/>
                    <a:pt x="549955" y="439290"/>
                    <a:pt x="549790" y="447670"/>
                  </a:cubicBezTo>
                  <a:cubicBezTo>
                    <a:pt x="565318" y="436743"/>
                    <a:pt x="576163" y="423680"/>
                    <a:pt x="584378" y="406510"/>
                  </a:cubicBezTo>
                  <a:cubicBezTo>
                    <a:pt x="585200" y="416779"/>
                    <a:pt x="585939" y="426967"/>
                    <a:pt x="586761" y="437236"/>
                  </a:cubicBezTo>
                  <a:cubicBezTo>
                    <a:pt x="594237" y="428281"/>
                    <a:pt x="601713" y="419326"/>
                    <a:pt x="609189" y="410289"/>
                  </a:cubicBezTo>
                  <a:cubicBezTo>
                    <a:pt x="608121" y="423023"/>
                    <a:pt x="606971" y="435839"/>
                    <a:pt x="605903" y="448574"/>
                  </a:cubicBezTo>
                  <a:cubicBezTo>
                    <a:pt x="618144" y="440605"/>
                    <a:pt x="630386" y="432635"/>
                    <a:pt x="642627" y="424666"/>
                  </a:cubicBezTo>
                  <a:cubicBezTo>
                    <a:pt x="640820" y="432964"/>
                    <a:pt x="638930" y="441180"/>
                    <a:pt x="637205" y="449560"/>
                  </a:cubicBezTo>
                  <a:cubicBezTo>
                    <a:pt x="636876" y="451038"/>
                    <a:pt x="636383" y="452271"/>
                    <a:pt x="637205" y="453996"/>
                  </a:cubicBezTo>
                  <a:cubicBezTo>
                    <a:pt x="638108" y="455721"/>
                    <a:pt x="640655" y="456461"/>
                    <a:pt x="642791" y="456625"/>
                  </a:cubicBezTo>
                  <a:cubicBezTo>
                    <a:pt x="650760" y="457364"/>
                    <a:pt x="658976" y="458104"/>
                    <a:pt x="666945" y="458761"/>
                  </a:cubicBezTo>
                  <a:cubicBezTo>
                    <a:pt x="647967" y="466812"/>
                    <a:pt x="628989" y="474864"/>
                    <a:pt x="610011" y="482997"/>
                  </a:cubicBezTo>
                  <a:cubicBezTo>
                    <a:pt x="617159" y="486119"/>
                    <a:pt x="624224" y="487844"/>
                    <a:pt x="631947" y="488419"/>
                  </a:cubicBezTo>
                  <a:cubicBezTo>
                    <a:pt x="631454" y="497950"/>
                    <a:pt x="622745" y="502140"/>
                    <a:pt x="614694" y="504604"/>
                  </a:cubicBezTo>
                  <a:cubicBezTo>
                    <a:pt x="600891" y="508876"/>
                    <a:pt x="587582" y="512573"/>
                    <a:pt x="573862" y="516599"/>
                  </a:cubicBezTo>
                  <a:cubicBezTo>
                    <a:pt x="578710" y="523336"/>
                    <a:pt x="585364" y="525636"/>
                    <a:pt x="592429" y="529498"/>
                  </a:cubicBezTo>
                  <a:cubicBezTo>
                    <a:pt x="573041" y="535166"/>
                    <a:pt x="551762" y="534509"/>
                    <a:pt x="532373" y="529744"/>
                  </a:cubicBezTo>
                  <a:cubicBezTo>
                    <a:pt x="534427" y="537056"/>
                    <a:pt x="537467" y="551516"/>
                    <a:pt x="543218" y="555706"/>
                  </a:cubicBezTo>
                  <a:cubicBezTo>
                    <a:pt x="552337" y="562278"/>
                    <a:pt x="570001" y="550283"/>
                    <a:pt x="575752" y="548394"/>
                  </a:cubicBezTo>
                  <a:cubicBezTo>
                    <a:pt x="591690" y="543136"/>
                    <a:pt x="599824" y="538699"/>
                    <a:pt x="612886" y="531387"/>
                  </a:cubicBezTo>
                  <a:cubicBezTo>
                    <a:pt x="612476" y="535824"/>
                    <a:pt x="611572" y="539521"/>
                    <a:pt x="609271" y="543382"/>
                  </a:cubicBezTo>
                  <a:cubicBezTo>
                    <a:pt x="616008" y="540014"/>
                    <a:pt x="622581" y="538371"/>
                    <a:pt x="630139" y="538124"/>
                  </a:cubicBezTo>
                  <a:cubicBezTo>
                    <a:pt x="626196" y="548722"/>
                    <a:pt x="620691" y="557349"/>
                    <a:pt x="612393" y="564989"/>
                  </a:cubicBezTo>
                  <a:cubicBezTo>
                    <a:pt x="630303" y="562114"/>
                    <a:pt x="646324" y="556527"/>
                    <a:pt x="662262" y="547818"/>
                  </a:cubicBezTo>
                  <a:cubicBezTo>
                    <a:pt x="662755" y="554884"/>
                    <a:pt x="661934" y="563017"/>
                    <a:pt x="656183" y="567618"/>
                  </a:cubicBezTo>
                  <a:cubicBezTo>
                    <a:pt x="650432" y="572219"/>
                    <a:pt x="643120" y="570987"/>
                    <a:pt x="637780" y="575998"/>
                  </a:cubicBezTo>
                  <a:cubicBezTo>
                    <a:pt x="643449" y="581503"/>
                    <a:pt x="649528" y="585035"/>
                    <a:pt x="657333" y="586761"/>
                  </a:cubicBezTo>
                  <a:cubicBezTo>
                    <a:pt x="651335" y="591526"/>
                    <a:pt x="644845" y="589636"/>
                    <a:pt x="638026" y="588239"/>
                  </a:cubicBezTo>
                  <a:cubicBezTo>
                    <a:pt x="629235" y="586350"/>
                    <a:pt x="620937" y="586268"/>
                    <a:pt x="612065" y="587582"/>
                  </a:cubicBezTo>
                  <a:cubicBezTo>
                    <a:pt x="618144" y="589718"/>
                    <a:pt x="623649" y="592676"/>
                    <a:pt x="628578" y="596455"/>
                  </a:cubicBezTo>
                  <a:cubicBezTo>
                    <a:pt x="608532" y="595880"/>
                    <a:pt x="583639" y="594155"/>
                    <a:pt x="570083" y="610586"/>
                  </a:cubicBezTo>
                  <a:cubicBezTo>
                    <a:pt x="565482" y="616173"/>
                    <a:pt x="571726" y="623402"/>
                    <a:pt x="577559" y="627510"/>
                  </a:cubicBezTo>
                  <a:cubicBezTo>
                    <a:pt x="583392" y="631618"/>
                    <a:pt x="596702" y="637533"/>
                    <a:pt x="605328" y="632686"/>
                  </a:cubicBezTo>
                  <a:cubicBezTo>
                    <a:pt x="610340" y="629893"/>
                    <a:pt x="615269" y="625785"/>
                    <a:pt x="619541" y="621020"/>
                  </a:cubicBezTo>
                  <a:cubicBezTo>
                    <a:pt x="623731" y="616173"/>
                    <a:pt x="626032" y="607875"/>
                    <a:pt x="627757" y="601467"/>
                  </a:cubicBezTo>
                  <a:cubicBezTo>
                    <a:pt x="635151" y="615680"/>
                    <a:pt x="629153" y="626524"/>
                    <a:pt x="620856" y="639012"/>
                  </a:cubicBezTo>
                  <a:cubicBezTo>
                    <a:pt x="627592" y="632357"/>
                    <a:pt x="634658" y="626771"/>
                    <a:pt x="642874" y="622088"/>
                  </a:cubicBezTo>
                  <a:cubicBezTo>
                    <a:pt x="639094" y="634904"/>
                    <a:pt x="633097" y="645338"/>
                    <a:pt x="623567" y="654786"/>
                  </a:cubicBezTo>
                  <a:cubicBezTo>
                    <a:pt x="630057" y="652979"/>
                    <a:pt x="635972" y="651828"/>
                    <a:pt x="642052" y="648296"/>
                  </a:cubicBezTo>
                  <a:cubicBezTo>
                    <a:pt x="651993" y="642627"/>
                    <a:pt x="659223" y="634740"/>
                    <a:pt x="662262" y="623320"/>
                  </a:cubicBezTo>
                  <a:cubicBezTo>
                    <a:pt x="664809" y="613626"/>
                    <a:pt x="663741" y="602617"/>
                    <a:pt x="671464" y="595223"/>
                  </a:cubicBezTo>
                  <a:cubicBezTo>
                    <a:pt x="675900" y="605657"/>
                    <a:pt x="680583" y="616008"/>
                    <a:pt x="685431" y="626278"/>
                  </a:cubicBezTo>
                  <a:cubicBezTo>
                    <a:pt x="704326" y="612065"/>
                    <a:pt x="705559" y="586432"/>
                    <a:pt x="726098" y="573944"/>
                  </a:cubicBezTo>
                  <a:cubicBezTo>
                    <a:pt x="723304" y="589143"/>
                    <a:pt x="720758" y="604342"/>
                    <a:pt x="717800" y="619541"/>
                  </a:cubicBezTo>
                  <a:cubicBezTo>
                    <a:pt x="730452" y="613626"/>
                    <a:pt x="743268" y="608450"/>
                    <a:pt x="756495" y="604013"/>
                  </a:cubicBezTo>
                  <a:cubicBezTo>
                    <a:pt x="749512" y="617241"/>
                    <a:pt x="743597" y="630796"/>
                    <a:pt x="738668" y="644927"/>
                  </a:cubicBezTo>
                  <a:cubicBezTo>
                    <a:pt x="752881" y="638766"/>
                    <a:pt x="767176" y="632604"/>
                    <a:pt x="781389" y="626442"/>
                  </a:cubicBezTo>
                  <a:cubicBezTo>
                    <a:pt x="774817" y="636712"/>
                    <a:pt x="768244" y="647063"/>
                    <a:pt x="761671" y="657333"/>
                  </a:cubicBezTo>
                  <a:cubicBezTo>
                    <a:pt x="769230" y="658237"/>
                    <a:pt x="776295" y="657744"/>
                    <a:pt x="783689" y="655936"/>
                  </a:cubicBezTo>
                  <a:cubicBezTo>
                    <a:pt x="774817" y="673353"/>
                    <a:pt x="757810" y="677543"/>
                    <a:pt x="739407" y="679433"/>
                  </a:cubicBezTo>
                  <a:cubicBezTo>
                    <a:pt x="749348" y="686416"/>
                    <a:pt x="759617" y="691346"/>
                    <a:pt x="771612" y="693564"/>
                  </a:cubicBezTo>
                  <a:cubicBezTo>
                    <a:pt x="773173" y="697836"/>
                    <a:pt x="768326" y="700218"/>
                    <a:pt x="764465" y="700383"/>
                  </a:cubicBezTo>
                  <a:cubicBezTo>
                    <a:pt x="740393" y="701369"/>
                    <a:pt x="716239" y="702437"/>
                    <a:pt x="692085" y="703505"/>
                  </a:cubicBezTo>
                  <a:cubicBezTo>
                    <a:pt x="697836" y="711063"/>
                    <a:pt x="705312" y="715746"/>
                    <a:pt x="713446" y="720429"/>
                  </a:cubicBezTo>
                  <a:cubicBezTo>
                    <a:pt x="693235" y="724208"/>
                    <a:pt x="672450" y="725605"/>
                    <a:pt x="652979" y="732670"/>
                  </a:cubicBezTo>
                  <a:cubicBezTo>
                    <a:pt x="674668" y="743597"/>
                    <a:pt x="700465" y="745651"/>
                    <a:pt x="724126" y="741461"/>
                  </a:cubicBezTo>
                  <a:cubicBezTo>
                    <a:pt x="725769" y="749184"/>
                    <a:pt x="720265" y="753538"/>
                    <a:pt x="713775" y="756496"/>
                  </a:cubicBezTo>
                  <a:cubicBezTo>
                    <a:pt x="707284" y="759453"/>
                    <a:pt x="700794" y="761671"/>
                    <a:pt x="698493" y="768983"/>
                  </a:cubicBezTo>
                  <a:cubicBezTo>
                    <a:pt x="716732" y="777692"/>
                    <a:pt x="733902" y="778185"/>
                    <a:pt x="753785" y="776706"/>
                  </a:cubicBezTo>
                  <a:cubicBezTo>
                    <a:pt x="744254" y="783607"/>
                    <a:pt x="734560" y="788372"/>
                    <a:pt x="723140" y="791166"/>
                  </a:cubicBezTo>
                  <a:cubicBezTo>
                    <a:pt x="731438" y="795356"/>
                    <a:pt x="739736" y="799545"/>
                    <a:pt x="747951" y="803736"/>
                  </a:cubicBezTo>
                  <a:cubicBezTo>
                    <a:pt x="725851" y="807268"/>
                    <a:pt x="705066" y="805625"/>
                    <a:pt x="683787" y="799217"/>
                  </a:cubicBezTo>
                  <a:cubicBezTo>
                    <a:pt x="677379" y="797327"/>
                    <a:pt x="670971" y="794287"/>
                    <a:pt x="664645" y="794863"/>
                  </a:cubicBezTo>
                  <a:cubicBezTo>
                    <a:pt x="658319" y="795438"/>
                    <a:pt x="651664" y="798806"/>
                    <a:pt x="653061" y="806282"/>
                  </a:cubicBezTo>
                  <a:cubicBezTo>
                    <a:pt x="654457" y="813759"/>
                    <a:pt x="665549" y="816716"/>
                    <a:pt x="673189" y="818359"/>
                  </a:cubicBezTo>
                  <a:cubicBezTo>
                    <a:pt x="690689" y="822138"/>
                    <a:pt x="707859" y="822796"/>
                    <a:pt x="722154" y="835448"/>
                  </a:cubicBezTo>
                  <a:cubicBezTo>
                    <a:pt x="709009" y="835201"/>
                    <a:pt x="695782" y="834873"/>
                    <a:pt x="682555" y="834544"/>
                  </a:cubicBezTo>
                  <a:cubicBezTo>
                    <a:pt x="685431" y="842842"/>
                    <a:pt x="692743" y="845882"/>
                    <a:pt x="700219" y="849332"/>
                  </a:cubicBezTo>
                  <a:cubicBezTo>
                    <a:pt x="676557" y="849989"/>
                    <a:pt x="643859" y="830436"/>
                    <a:pt x="622991" y="844485"/>
                  </a:cubicBezTo>
                  <a:cubicBezTo>
                    <a:pt x="615351" y="849661"/>
                    <a:pt x="632275" y="860752"/>
                    <a:pt x="637040" y="861984"/>
                  </a:cubicBezTo>
                  <a:cubicBezTo>
                    <a:pt x="730945" y="886960"/>
                    <a:pt x="731274" y="869132"/>
                    <a:pt x="808008" y="852865"/>
                  </a:cubicBezTo>
                  <a:cubicBezTo>
                    <a:pt x="812198" y="851961"/>
                    <a:pt x="812198" y="849743"/>
                    <a:pt x="812526" y="855001"/>
                  </a:cubicBezTo>
                  <a:cubicBezTo>
                    <a:pt x="812855" y="860341"/>
                    <a:pt x="791823" y="881373"/>
                    <a:pt x="783607" y="883263"/>
                  </a:cubicBezTo>
                  <a:cubicBezTo>
                    <a:pt x="791823" y="884577"/>
                    <a:pt x="799381" y="886631"/>
                    <a:pt x="806282" y="891807"/>
                  </a:cubicBezTo>
                  <a:cubicBezTo>
                    <a:pt x="787469" y="898133"/>
                    <a:pt x="769887" y="895504"/>
                    <a:pt x="750745" y="891561"/>
                  </a:cubicBezTo>
                  <a:cubicBezTo>
                    <a:pt x="758139" y="901748"/>
                    <a:pt x="766847" y="908321"/>
                    <a:pt x="778514" y="913003"/>
                  </a:cubicBezTo>
                  <a:cubicBezTo>
                    <a:pt x="767998" y="916865"/>
                    <a:pt x="758796" y="913989"/>
                    <a:pt x="748198" y="911853"/>
                  </a:cubicBezTo>
                  <a:cubicBezTo>
                    <a:pt x="733492" y="908896"/>
                    <a:pt x="718293" y="910867"/>
                    <a:pt x="703341" y="911114"/>
                  </a:cubicBezTo>
                  <a:cubicBezTo>
                    <a:pt x="712624" y="922451"/>
                    <a:pt x="721333" y="927381"/>
                    <a:pt x="734724" y="932392"/>
                  </a:cubicBezTo>
                  <a:cubicBezTo>
                    <a:pt x="706463" y="942251"/>
                    <a:pt x="686499" y="941183"/>
                    <a:pt x="657826" y="936664"/>
                  </a:cubicBezTo>
                  <a:cubicBezTo>
                    <a:pt x="664234" y="942087"/>
                    <a:pt x="672532" y="949892"/>
                    <a:pt x="680583" y="951535"/>
                  </a:cubicBezTo>
                  <a:cubicBezTo>
                    <a:pt x="697836" y="955067"/>
                    <a:pt x="712049" y="950138"/>
                    <a:pt x="728891" y="949070"/>
                  </a:cubicBezTo>
                  <a:cubicBezTo>
                    <a:pt x="721743" y="954492"/>
                    <a:pt x="715746" y="961229"/>
                    <a:pt x="708516" y="966487"/>
                  </a:cubicBezTo>
                  <a:cubicBezTo>
                    <a:pt x="727987" y="966734"/>
                    <a:pt x="745487" y="963119"/>
                    <a:pt x="763479" y="955643"/>
                  </a:cubicBezTo>
                  <a:cubicBezTo>
                    <a:pt x="761425" y="961476"/>
                    <a:pt x="759125" y="967391"/>
                    <a:pt x="757153" y="973306"/>
                  </a:cubicBezTo>
                  <a:cubicBezTo>
                    <a:pt x="756578" y="975031"/>
                    <a:pt x="755674" y="976757"/>
                    <a:pt x="756495" y="978564"/>
                  </a:cubicBezTo>
                  <a:cubicBezTo>
                    <a:pt x="758549" y="983083"/>
                    <a:pt x="763807" y="983083"/>
                    <a:pt x="768408" y="982261"/>
                  </a:cubicBezTo>
                  <a:cubicBezTo>
                    <a:pt x="788126" y="978646"/>
                    <a:pt x="807597" y="973470"/>
                    <a:pt x="826821" y="967555"/>
                  </a:cubicBezTo>
                  <a:cubicBezTo>
                    <a:pt x="823371" y="976510"/>
                    <a:pt x="819920" y="985547"/>
                    <a:pt x="816470" y="994503"/>
                  </a:cubicBezTo>
                  <a:cubicBezTo>
                    <a:pt x="840377" y="994010"/>
                    <a:pt x="861327" y="988752"/>
                    <a:pt x="882606" y="977660"/>
                  </a:cubicBezTo>
                  <a:cubicBezTo>
                    <a:pt x="875540" y="996392"/>
                    <a:pt x="865353" y="1011262"/>
                    <a:pt x="850401" y="1024654"/>
                  </a:cubicBezTo>
                  <a:cubicBezTo>
                    <a:pt x="867325" y="1020300"/>
                    <a:pt x="882770" y="1020546"/>
                    <a:pt x="899530" y="1025475"/>
                  </a:cubicBezTo>
                  <a:cubicBezTo>
                    <a:pt x="888275" y="1030733"/>
                    <a:pt x="876855" y="1035088"/>
                    <a:pt x="864860" y="1038456"/>
                  </a:cubicBezTo>
                  <a:cubicBezTo>
                    <a:pt x="873568" y="1043878"/>
                    <a:pt x="882277" y="1049301"/>
                    <a:pt x="890904" y="1054805"/>
                  </a:cubicBezTo>
                  <a:cubicBezTo>
                    <a:pt x="869789" y="1055380"/>
                    <a:pt x="849579" y="1058256"/>
                    <a:pt x="829122" y="1063514"/>
                  </a:cubicBezTo>
                  <a:cubicBezTo>
                    <a:pt x="836927" y="1066964"/>
                    <a:pt x="844321" y="1070990"/>
                    <a:pt x="851550" y="1075673"/>
                  </a:cubicBezTo>
                  <a:cubicBezTo>
                    <a:pt x="792480" y="1080685"/>
                    <a:pt x="734560" y="1066636"/>
                    <a:pt x="678201" y="1050040"/>
                  </a:cubicBezTo>
                  <a:cubicBezTo>
                    <a:pt x="678201" y="1050533"/>
                    <a:pt x="678201" y="1051026"/>
                    <a:pt x="678283" y="1051437"/>
                  </a:cubicBezTo>
                  <a:cubicBezTo>
                    <a:pt x="695700" y="1061378"/>
                    <a:pt x="713692" y="1070415"/>
                    <a:pt x="730699" y="1081095"/>
                  </a:cubicBezTo>
                  <a:cubicBezTo>
                    <a:pt x="711802" y="1088900"/>
                    <a:pt x="691757" y="1086600"/>
                    <a:pt x="672367" y="1081835"/>
                  </a:cubicBezTo>
                  <a:cubicBezTo>
                    <a:pt x="670396" y="1081917"/>
                    <a:pt x="668177" y="1081999"/>
                    <a:pt x="666452" y="1082163"/>
                  </a:cubicBezTo>
                  <a:cubicBezTo>
                    <a:pt x="680748" y="1090050"/>
                    <a:pt x="701287" y="1098841"/>
                    <a:pt x="714760" y="1104428"/>
                  </a:cubicBezTo>
                  <a:cubicBezTo>
                    <a:pt x="722401" y="1107550"/>
                    <a:pt x="723962" y="1108536"/>
                    <a:pt x="724783" y="1114040"/>
                  </a:cubicBezTo>
                  <a:cubicBezTo>
                    <a:pt x="725523" y="1119545"/>
                    <a:pt x="719032" y="1120859"/>
                    <a:pt x="714843" y="1121845"/>
                  </a:cubicBezTo>
                  <a:cubicBezTo>
                    <a:pt x="710735" y="1122831"/>
                    <a:pt x="705312" y="1122749"/>
                    <a:pt x="702190" y="1126446"/>
                  </a:cubicBezTo>
                  <a:cubicBezTo>
                    <a:pt x="714431" y="1134415"/>
                    <a:pt x="726837" y="1142220"/>
                    <a:pt x="739161" y="1150107"/>
                  </a:cubicBezTo>
                  <a:cubicBezTo>
                    <a:pt x="717636" y="1162677"/>
                    <a:pt x="696932" y="1162266"/>
                    <a:pt x="675818" y="1148874"/>
                  </a:cubicBezTo>
                  <a:cubicBezTo>
                    <a:pt x="680172" y="1161116"/>
                    <a:pt x="686088" y="1171878"/>
                    <a:pt x="694221" y="1181983"/>
                  </a:cubicBezTo>
                  <a:cubicBezTo>
                    <a:pt x="657086" y="1178122"/>
                    <a:pt x="610586" y="1160048"/>
                    <a:pt x="589554" y="1127760"/>
                  </a:cubicBezTo>
                  <a:cubicBezTo>
                    <a:pt x="588897" y="1136715"/>
                    <a:pt x="587993" y="1145670"/>
                    <a:pt x="586186" y="1154461"/>
                  </a:cubicBezTo>
                  <a:cubicBezTo>
                    <a:pt x="562442" y="1131786"/>
                    <a:pt x="540424" y="1108864"/>
                    <a:pt x="513231" y="1089722"/>
                  </a:cubicBezTo>
                  <a:cubicBezTo>
                    <a:pt x="508630" y="1086518"/>
                    <a:pt x="500579" y="1086846"/>
                    <a:pt x="495238" y="1086025"/>
                  </a:cubicBezTo>
                  <a:cubicBezTo>
                    <a:pt x="501811" y="1094980"/>
                    <a:pt x="521611" y="1127185"/>
                    <a:pt x="506330" y="1136304"/>
                  </a:cubicBezTo>
                  <a:cubicBezTo>
                    <a:pt x="499675" y="1140330"/>
                    <a:pt x="481108" y="1122995"/>
                    <a:pt x="473878" y="1121023"/>
                  </a:cubicBezTo>
                  <a:cubicBezTo>
                    <a:pt x="478150" y="1139426"/>
                    <a:pt x="481272" y="1159308"/>
                    <a:pt x="484640" y="1178368"/>
                  </a:cubicBezTo>
                  <a:cubicBezTo>
                    <a:pt x="476260" y="1173603"/>
                    <a:pt x="467798" y="1168674"/>
                    <a:pt x="459418" y="1163827"/>
                  </a:cubicBezTo>
                  <a:cubicBezTo>
                    <a:pt x="458350" y="1186009"/>
                    <a:pt x="458186" y="1206466"/>
                    <a:pt x="458433" y="1211560"/>
                  </a:cubicBezTo>
                  <a:cubicBezTo>
                    <a:pt x="459336" y="1231031"/>
                    <a:pt x="463444" y="1294702"/>
                    <a:pt x="471824" y="1337587"/>
                  </a:cubicBezTo>
                  <a:cubicBezTo>
                    <a:pt x="483655" y="1398137"/>
                    <a:pt x="503208" y="1433957"/>
                    <a:pt x="503208" y="1433957"/>
                  </a:cubicBezTo>
                  <a:cubicBezTo>
                    <a:pt x="490555" y="1433546"/>
                    <a:pt x="441344" y="1428945"/>
                    <a:pt x="441344" y="1428945"/>
                  </a:cubicBezTo>
                  <a:cubicBezTo>
                    <a:pt x="438797" y="1430588"/>
                    <a:pt x="377509" y="1435846"/>
                    <a:pt x="377509" y="1435846"/>
                  </a:cubicBezTo>
                  <a:cubicBezTo>
                    <a:pt x="377509" y="1435846"/>
                    <a:pt x="389339" y="1410871"/>
                    <a:pt x="398705" y="1375297"/>
                  </a:cubicBezTo>
                  <a:cubicBezTo>
                    <a:pt x="405852" y="1348350"/>
                    <a:pt x="405031" y="1341449"/>
                    <a:pt x="413739" y="1265865"/>
                  </a:cubicBezTo>
                  <a:cubicBezTo>
                    <a:pt x="416944" y="1238260"/>
                    <a:pt x="417601" y="1209013"/>
                    <a:pt x="417108" y="1183051"/>
                  </a:cubicBezTo>
                  <a:cubicBezTo>
                    <a:pt x="416451" y="1183955"/>
                    <a:pt x="415876" y="1184941"/>
                    <a:pt x="415218" y="1185845"/>
                  </a:cubicBezTo>
                  <a:cubicBezTo>
                    <a:pt x="407495" y="1174014"/>
                    <a:pt x="402895" y="1162101"/>
                    <a:pt x="400923" y="1148135"/>
                  </a:cubicBezTo>
                  <a:cubicBezTo>
                    <a:pt x="384985" y="1157501"/>
                    <a:pt x="370690" y="1168181"/>
                    <a:pt x="357627" y="1181162"/>
                  </a:cubicBezTo>
                  <a:cubicBezTo>
                    <a:pt x="346782" y="1165059"/>
                    <a:pt x="363624" y="1150024"/>
                    <a:pt x="374880" y="1139098"/>
                  </a:cubicBezTo>
                  <a:cubicBezTo>
                    <a:pt x="361734" y="1136633"/>
                    <a:pt x="349000" y="1136715"/>
                    <a:pt x="335855" y="1138687"/>
                  </a:cubicBezTo>
                  <a:cubicBezTo>
                    <a:pt x="348754" y="1127185"/>
                    <a:pt x="362309" y="1114862"/>
                    <a:pt x="374961" y="1103688"/>
                  </a:cubicBezTo>
                  <a:cubicBezTo>
                    <a:pt x="377837" y="1101141"/>
                    <a:pt x="380877" y="1097691"/>
                    <a:pt x="378659" y="1095226"/>
                  </a:cubicBezTo>
                  <a:cubicBezTo>
                    <a:pt x="376441" y="1092679"/>
                    <a:pt x="374222" y="1093583"/>
                    <a:pt x="371100" y="1093747"/>
                  </a:cubicBezTo>
                  <a:cubicBezTo>
                    <a:pt x="363870" y="1094158"/>
                    <a:pt x="356230" y="1097198"/>
                    <a:pt x="350479" y="1101881"/>
                  </a:cubicBezTo>
                  <a:cubicBezTo>
                    <a:pt x="330843" y="1117573"/>
                    <a:pt x="310797" y="1132689"/>
                    <a:pt x="292148" y="1149449"/>
                  </a:cubicBezTo>
                  <a:cubicBezTo>
                    <a:pt x="290833" y="1140987"/>
                    <a:pt x="287958" y="1133675"/>
                    <a:pt x="283275" y="1126528"/>
                  </a:cubicBezTo>
                  <a:cubicBezTo>
                    <a:pt x="276949" y="1134415"/>
                    <a:pt x="271116" y="1141809"/>
                    <a:pt x="262983" y="1147888"/>
                  </a:cubicBezTo>
                  <a:cubicBezTo>
                    <a:pt x="255753" y="1153229"/>
                    <a:pt x="248359" y="1155858"/>
                    <a:pt x="239897" y="1158651"/>
                  </a:cubicBezTo>
                  <a:cubicBezTo>
                    <a:pt x="242115" y="1151750"/>
                    <a:pt x="243183" y="1145013"/>
                    <a:pt x="243101" y="1137865"/>
                  </a:cubicBezTo>
                  <a:cubicBezTo>
                    <a:pt x="223959" y="1155365"/>
                    <a:pt x="202105" y="1169495"/>
                    <a:pt x="182880" y="1186995"/>
                  </a:cubicBezTo>
                  <a:cubicBezTo>
                    <a:pt x="185098" y="1179929"/>
                    <a:pt x="187234" y="1172617"/>
                    <a:pt x="189453" y="1165552"/>
                  </a:cubicBezTo>
                  <a:cubicBezTo>
                    <a:pt x="190028" y="1163580"/>
                    <a:pt x="190356" y="1161198"/>
                    <a:pt x="189206" y="1159801"/>
                  </a:cubicBezTo>
                  <a:cubicBezTo>
                    <a:pt x="188056" y="1158404"/>
                    <a:pt x="186824" y="1158487"/>
                    <a:pt x="185509" y="1158240"/>
                  </a:cubicBezTo>
                  <a:cubicBezTo>
                    <a:pt x="177868" y="1156843"/>
                    <a:pt x="170310" y="1155693"/>
                    <a:pt x="162670" y="1154297"/>
                  </a:cubicBezTo>
                  <a:cubicBezTo>
                    <a:pt x="173678" y="1146492"/>
                    <a:pt x="184770" y="1138769"/>
                    <a:pt x="195778" y="1130964"/>
                  </a:cubicBezTo>
                  <a:cubicBezTo>
                    <a:pt x="184605" y="1127514"/>
                    <a:pt x="173432" y="1124063"/>
                    <a:pt x="162259" y="1120612"/>
                  </a:cubicBezTo>
                  <a:cubicBezTo>
                    <a:pt x="172446" y="1117244"/>
                    <a:pt x="182716" y="1113876"/>
                    <a:pt x="192903" y="1110589"/>
                  </a:cubicBezTo>
                  <a:cubicBezTo>
                    <a:pt x="184523" y="1106317"/>
                    <a:pt x="176226" y="1102127"/>
                    <a:pt x="167846" y="1097855"/>
                  </a:cubicBezTo>
                  <a:cubicBezTo>
                    <a:pt x="182634" y="1096952"/>
                    <a:pt x="195943" y="1093254"/>
                    <a:pt x="208759" y="1086025"/>
                  </a:cubicBezTo>
                  <a:cubicBezTo>
                    <a:pt x="203008" y="1084217"/>
                    <a:pt x="191178" y="1080109"/>
                    <a:pt x="186166" y="1080274"/>
                  </a:cubicBezTo>
                  <a:cubicBezTo>
                    <a:pt x="154865" y="1081095"/>
                    <a:pt x="135229" y="1095062"/>
                    <a:pt x="107378" y="1104592"/>
                  </a:cubicBezTo>
                  <a:cubicBezTo>
                    <a:pt x="110911" y="1094733"/>
                    <a:pt x="114362" y="1084710"/>
                    <a:pt x="117894" y="1074851"/>
                  </a:cubicBezTo>
                  <a:cubicBezTo>
                    <a:pt x="99738" y="1087503"/>
                    <a:pt x="80842" y="1096212"/>
                    <a:pt x="59235" y="1100977"/>
                  </a:cubicBezTo>
                  <a:cubicBezTo>
                    <a:pt x="53895" y="1102127"/>
                    <a:pt x="47980" y="1101963"/>
                    <a:pt x="45432" y="1096787"/>
                  </a:cubicBezTo>
                  <a:cubicBezTo>
                    <a:pt x="44365" y="1094569"/>
                    <a:pt x="45268" y="1092186"/>
                    <a:pt x="46008" y="1089968"/>
                  </a:cubicBezTo>
                  <a:cubicBezTo>
                    <a:pt x="48472" y="1082738"/>
                    <a:pt x="52252" y="1076248"/>
                    <a:pt x="56770" y="1070004"/>
                  </a:cubicBezTo>
                  <a:cubicBezTo>
                    <a:pt x="39024" y="1074934"/>
                    <a:pt x="21196" y="1079370"/>
                    <a:pt x="3204" y="1083396"/>
                  </a:cubicBezTo>
                  <a:cubicBezTo>
                    <a:pt x="13638" y="1070908"/>
                    <a:pt x="24154" y="1058502"/>
                    <a:pt x="34588" y="1046014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1" name="Vrije vorm: vorm 610">
              <a:extLst>
                <a:ext uri="{FF2B5EF4-FFF2-40B4-BE49-F238E27FC236}">
                  <a16:creationId xmlns:a16="http://schemas.microsoft.com/office/drawing/2014/main" id="{0C86B5DF-EDD8-96C4-AA67-4612A45223E2}"/>
                </a:ext>
              </a:extLst>
            </p:cNvPr>
            <p:cNvSpPr/>
            <p:nvPr/>
          </p:nvSpPr>
          <p:spPr>
            <a:xfrm>
              <a:off x="10292709" y="2184659"/>
              <a:ext cx="1169741" cy="1988019"/>
            </a:xfrm>
            <a:custGeom>
              <a:avLst/>
              <a:gdLst>
                <a:gd name="connsiteX0" fmla="*/ 1124556 w 1169741"/>
                <a:gd name="connsiteY0" fmla="*/ 1443323 h 1988019"/>
                <a:gd name="connsiteX1" fmla="*/ 1169742 w 1169741"/>
                <a:gd name="connsiteY1" fmla="*/ 1423030 h 1988019"/>
                <a:gd name="connsiteX2" fmla="*/ 1116587 w 1169741"/>
                <a:gd name="connsiteY2" fmla="*/ 1403888 h 1988019"/>
                <a:gd name="connsiteX3" fmla="*/ 1157665 w 1169741"/>
                <a:gd name="connsiteY3" fmla="*/ 1362070 h 1988019"/>
                <a:gd name="connsiteX4" fmla="*/ 1101717 w 1169741"/>
                <a:gd name="connsiteY4" fmla="*/ 1375626 h 1988019"/>
                <a:gd name="connsiteX5" fmla="*/ 1097198 w 1169741"/>
                <a:gd name="connsiteY5" fmla="*/ 1334794 h 1988019"/>
                <a:gd name="connsiteX6" fmla="*/ 1052998 w 1169741"/>
                <a:gd name="connsiteY6" fmla="*/ 1372011 h 1988019"/>
                <a:gd name="connsiteX7" fmla="*/ 1041825 w 1169741"/>
                <a:gd name="connsiteY7" fmla="*/ 1374886 h 1988019"/>
                <a:gd name="connsiteX8" fmla="*/ 1039196 w 1169741"/>
                <a:gd name="connsiteY8" fmla="*/ 1366917 h 1988019"/>
                <a:gd name="connsiteX9" fmla="*/ 1054641 w 1169741"/>
                <a:gd name="connsiteY9" fmla="*/ 1333644 h 1988019"/>
                <a:gd name="connsiteX10" fmla="*/ 947181 w 1169741"/>
                <a:gd name="connsiteY10" fmla="*/ 1337259 h 1988019"/>
                <a:gd name="connsiteX11" fmla="*/ 993106 w 1169741"/>
                <a:gd name="connsiteY11" fmla="*/ 1323292 h 1988019"/>
                <a:gd name="connsiteX12" fmla="*/ 997543 w 1169741"/>
                <a:gd name="connsiteY12" fmla="*/ 1319020 h 1988019"/>
                <a:gd name="connsiteX13" fmla="*/ 994256 w 1169741"/>
                <a:gd name="connsiteY13" fmla="*/ 1313926 h 1988019"/>
                <a:gd name="connsiteX14" fmla="*/ 979469 w 1169741"/>
                <a:gd name="connsiteY14" fmla="*/ 1303246 h 1988019"/>
                <a:gd name="connsiteX15" fmla="*/ 1044290 w 1169741"/>
                <a:gd name="connsiteY15" fmla="*/ 1276956 h 1988019"/>
                <a:gd name="connsiteX16" fmla="*/ 1049958 w 1169741"/>
                <a:gd name="connsiteY16" fmla="*/ 1267919 h 1988019"/>
                <a:gd name="connsiteX17" fmla="*/ 1018493 w 1169741"/>
                <a:gd name="connsiteY17" fmla="*/ 1260771 h 1988019"/>
                <a:gd name="connsiteX18" fmla="*/ 1038867 w 1169741"/>
                <a:gd name="connsiteY18" fmla="*/ 1231277 h 1988019"/>
                <a:gd name="connsiteX19" fmla="*/ 1005512 w 1169741"/>
                <a:gd name="connsiteY19" fmla="*/ 1251323 h 1988019"/>
                <a:gd name="connsiteX20" fmla="*/ 1009702 w 1169741"/>
                <a:gd name="connsiteY20" fmla="*/ 1216982 h 1988019"/>
                <a:gd name="connsiteX21" fmla="*/ 972074 w 1169741"/>
                <a:gd name="connsiteY21" fmla="*/ 1247380 h 1988019"/>
                <a:gd name="connsiteX22" fmla="*/ 976592 w 1169741"/>
                <a:gd name="connsiteY22" fmla="*/ 1221008 h 1988019"/>
                <a:gd name="connsiteX23" fmla="*/ 887288 w 1169741"/>
                <a:gd name="connsiteY23" fmla="*/ 1227169 h 1988019"/>
                <a:gd name="connsiteX24" fmla="*/ 918179 w 1169741"/>
                <a:gd name="connsiteY24" fmla="*/ 1206548 h 1988019"/>
                <a:gd name="connsiteX25" fmla="*/ 882441 w 1169741"/>
                <a:gd name="connsiteY25" fmla="*/ 1192089 h 1988019"/>
                <a:gd name="connsiteX26" fmla="*/ 929435 w 1169741"/>
                <a:gd name="connsiteY26" fmla="*/ 1161444 h 1988019"/>
                <a:gd name="connsiteX27" fmla="*/ 844239 w 1169741"/>
                <a:gd name="connsiteY27" fmla="*/ 1177465 h 1988019"/>
                <a:gd name="connsiteX28" fmla="*/ 812034 w 1169741"/>
                <a:gd name="connsiteY28" fmla="*/ 1173521 h 1988019"/>
                <a:gd name="connsiteX29" fmla="*/ 860260 w 1169741"/>
                <a:gd name="connsiteY29" fmla="*/ 1159719 h 1988019"/>
                <a:gd name="connsiteX30" fmla="*/ 820250 w 1169741"/>
                <a:gd name="connsiteY30" fmla="*/ 1143288 h 1988019"/>
                <a:gd name="connsiteX31" fmla="*/ 892876 w 1169741"/>
                <a:gd name="connsiteY31" fmla="*/ 1123241 h 1988019"/>
                <a:gd name="connsiteX32" fmla="*/ 850483 w 1169741"/>
                <a:gd name="connsiteY32" fmla="*/ 1123159 h 1988019"/>
                <a:gd name="connsiteX33" fmla="*/ 896819 w 1169741"/>
                <a:gd name="connsiteY33" fmla="*/ 1079863 h 1988019"/>
                <a:gd name="connsiteX34" fmla="*/ 815731 w 1169741"/>
                <a:gd name="connsiteY34" fmla="*/ 1089229 h 1988019"/>
                <a:gd name="connsiteX35" fmla="*/ 798149 w 1169741"/>
                <a:gd name="connsiteY35" fmla="*/ 1071565 h 1988019"/>
                <a:gd name="connsiteX36" fmla="*/ 847361 w 1169741"/>
                <a:gd name="connsiteY36" fmla="*/ 1069265 h 1988019"/>
                <a:gd name="connsiteX37" fmla="*/ 816306 w 1169741"/>
                <a:gd name="connsiteY37" fmla="*/ 1039360 h 1988019"/>
                <a:gd name="connsiteX38" fmla="*/ 895258 w 1169741"/>
                <a:gd name="connsiteY38" fmla="*/ 1046836 h 1988019"/>
                <a:gd name="connsiteX39" fmla="*/ 856727 w 1169741"/>
                <a:gd name="connsiteY39" fmla="*/ 1028187 h 1988019"/>
                <a:gd name="connsiteX40" fmla="*/ 915222 w 1169741"/>
                <a:gd name="connsiteY40" fmla="*/ 1008469 h 1988019"/>
                <a:gd name="connsiteX41" fmla="*/ 841775 w 1169741"/>
                <a:gd name="connsiteY41" fmla="*/ 979714 h 1988019"/>
                <a:gd name="connsiteX42" fmla="*/ 907828 w 1169741"/>
                <a:gd name="connsiteY42" fmla="*/ 984808 h 1988019"/>
                <a:gd name="connsiteX43" fmla="*/ 888029 w 1169741"/>
                <a:gd name="connsiteY43" fmla="*/ 954657 h 1988019"/>
                <a:gd name="connsiteX44" fmla="*/ 989903 w 1169741"/>
                <a:gd name="connsiteY44" fmla="*/ 937815 h 1988019"/>
                <a:gd name="connsiteX45" fmla="*/ 932229 w 1169741"/>
                <a:gd name="connsiteY45" fmla="*/ 918344 h 1988019"/>
                <a:gd name="connsiteX46" fmla="*/ 1006169 w 1169741"/>
                <a:gd name="connsiteY46" fmla="*/ 845964 h 1988019"/>
                <a:gd name="connsiteX47" fmla="*/ 937897 w 1169741"/>
                <a:gd name="connsiteY47" fmla="*/ 859273 h 1988019"/>
                <a:gd name="connsiteX48" fmla="*/ 947345 w 1169741"/>
                <a:gd name="connsiteY48" fmla="*/ 818277 h 1988019"/>
                <a:gd name="connsiteX49" fmla="*/ 863874 w 1169741"/>
                <a:gd name="connsiteY49" fmla="*/ 843746 h 1988019"/>
                <a:gd name="connsiteX50" fmla="*/ 866914 w 1169741"/>
                <a:gd name="connsiteY50" fmla="*/ 808090 h 1988019"/>
                <a:gd name="connsiteX51" fmla="*/ 765944 w 1169741"/>
                <a:gd name="connsiteY51" fmla="*/ 869461 h 1988019"/>
                <a:gd name="connsiteX52" fmla="*/ 732671 w 1169741"/>
                <a:gd name="connsiteY52" fmla="*/ 857219 h 1988019"/>
                <a:gd name="connsiteX53" fmla="*/ 782458 w 1169741"/>
                <a:gd name="connsiteY53" fmla="*/ 840624 h 1988019"/>
                <a:gd name="connsiteX54" fmla="*/ 727084 w 1169741"/>
                <a:gd name="connsiteY54" fmla="*/ 814991 h 1988019"/>
                <a:gd name="connsiteX55" fmla="*/ 766190 w 1169741"/>
                <a:gd name="connsiteY55" fmla="*/ 813348 h 1988019"/>
                <a:gd name="connsiteX56" fmla="*/ 818113 w 1169741"/>
                <a:gd name="connsiteY56" fmla="*/ 812198 h 1988019"/>
                <a:gd name="connsiteX57" fmla="*/ 768244 w 1169741"/>
                <a:gd name="connsiteY57" fmla="*/ 774159 h 1988019"/>
                <a:gd name="connsiteX58" fmla="*/ 864368 w 1169741"/>
                <a:gd name="connsiteY58" fmla="*/ 768737 h 1988019"/>
                <a:gd name="connsiteX59" fmla="*/ 823454 w 1169741"/>
                <a:gd name="connsiteY59" fmla="*/ 755428 h 1988019"/>
                <a:gd name="connsiteX60" fmla="*/ 873569 w 1169741"/>
                <a:gd name="connsiteY60" fmla="*/ 706709 h 1988019"/>
                <a:gd name="connsiteX61" fmla="*/ 872090 w 1169741"/>
                <a:gd name="connsiteY61" fmla="*/ 695453 h 1988019"/>
                <a:gd name="connsiteX62" fmla="*/ 863792 w 1169741"/>
                <a:gd name="connsiteY62" fmla="*/ 693646 h 1988019"/>
                <a:gd name="connsiteX63" fmla="*/ 723962 w 1169741"/>
                <a:gd name="connsiteY63" fmla="*/ 743761 h 1988019"/>
                <a:gd name="connsiteX64" fmla="*/ 688964 w 1169741"/>
                <a:gd name="connsiteY64" fmla="*/ 731602 h 1988019"/>
                <a:gd name="connsiteX65" fmla="*/ 688964 w 1169741"/>
                <a:gd name="connsiteY65" fmla="*/ 731274 h 1988019"/>
                <a:gd name="connsiteX66" fmla="*/ 780075 w 1169741"/>
                <a:gd name="connsiteY66" fmla="*/ 702437 h 1988019"/>
                <a:gd name="connsiteX67" fmla="*/ 725605 w 1169741"/>
                <a:gd name="connsiteY67" fmla="*/ 703505 h 1988019"/>
                <a:gd name="connsiteX68" fmla="*/ 770134 w 1169741"/>
                <a:gd name="connsiteY68" fmla="*/ 677543 h 1988019"/>
                <a:gd name="connsiteX69" fmla="*/ 772106 w 1169741"/>
                <a:gd name="connsiteY69" fmla="*/ 678118 h 1988019"/>
                <a:gd name="connsiteX70" fmla="*/ 810226 w 1169741"/>
                <a:gd name="connsiteY70" fmla="*/ 682062 h 1988019"/>
                <a:gd name="connsiteX71" fmla="*/ 782293 w 1169741"/>
                <a:gd name="connsiteY71" fmla="*/ 658072 h 1988019"/>
                <a:gd name="connsiteX72" fmla="*/ 783689 w 1169741"/>
                <a:gd name="connsiteY72" fmla="*/ 651828 h 1988019"/>
                <a:gd name="connsiteX73" fmla="*/ 847525 w 1169741"/>
                <a:gd name="connsiteY73" fmla="*/ 654868 h 1988019"/>
                <a:gd name="connsiteX74" fmla="*/ 819099 w 1169741"/>
                <a:gd name="connsiteY74" fmla="*/ 641641 h 1988019"/>
                <a:gd name="connsiteX75" fmla="*/ 859602 w 1169741"/>
                <a:gd name="connsiteY75" fmla="*/ 610997 h 1988019"/>
                <a:gd name="connsiteX76" fmla="*/ 859438 w 1169741"/>
                <a:gd name="connsiteY76" fmla="*/ 602699 h 1988019"/>
                <a:gd name="connsiteX77" fmla="*/ 853605 w 1169741"/>
                <a:gd name="connsiteY77" fmla="*/ 600645 h 1988019"/>
                <a:gd name="connsiteX78" fmla="*/ 739079 w 1169741"/>
                <a:gd name="connsiteY78" fmla="*/ 622909 h 1988019"/>
                <a:gd name="connsiteX79" fmla="*/ 690524 w 1169741"/>
                <a:gd name="connsiteY79" fmla="*/ 612886 h 1988019"/>
                <a:gd name="connsiteX80" fmla="*/ 738668 w 1169741"/>
                <a:gd name="connsiteY80" fmla="*/ 592758 h 1988019"/>
                <a:gd name="connsiteX81" fmla="*/ 709092 w 1169741"/>
                <a:gd name="connsiteY81" fmla="*/ 584378 h 1988019"/>
                <a:gd name="connsiteX82" fmla="*/ 779582 w 1169741"/>
                <a:gd name="connsiteY82" fmla="*/ 557677 h 1988019"/>
                <a:gd name="connsiteX83" fmla="*/ 751567 w 1169741"/>
                <a:gd name="connsiteY83" fmla="*/ 557677 h 1988019"/>
                <a:gd name="connsiteX84" fmla="*/ 772270 w 1169741"/>
                <a:gd name="connsiteY84" fmla="*/ 545107 h 1988019"/>
                <a:gd name="connsiteX85" fmla="*/ 782129 w 1169741"/>
                <a:gd name="connsiteY85" fmla="*/ 523089 h 1988019"/>
                <a:gd name="connsiteX86" fmla="*/ 745651 w 1169741"/>
                <a:gd name="connsiteY86" fmla="*/ 543957 h 1988019"/>
                <a:gd name="connsiteX87" fmla="*/ 690278 w 1169741"/>
                <a:gd name="connsiteY87" fmla="*/ 560388 h 1988019"/>
                <a:gd name="connsiteX88" fmla="*/ 716814 w 1169741"/>
                <a:gd name="connsiteY88" fmla="*/ 536481 h 1988019"/>
                <a:gd name="connsiteX89" fmla="*/ 695289 w 1169741"/>
                <a:gd name="connsiteY89" fmla="*/ 530237 h 1988019"/>
                <a:gd name="connsiteX90" fmla="*/ 749020 w 1169741"/>
                <a:gd name="connsiteY90" fmla="*/ 512163 h 1988019"/>
                <a:gd name="connsiteX91" fmla="*/ 784593 w 1169741"/>
                <a:gd name="connsiteY91" fmla="*/ 470263 h 1988019"/>
                <a:gd name="connsiteX92" fmla="*/ 739736 w 1169741"/>
                <a:gd name="connsiteY92" fmla="*/ 486448 h 1988019"/>
                <a:gd name="connsiteX93" fmla="*/ 748691 w 1169741"/>
                <a:gd name="connsiteY93" fmla="*/ 452106 h 1988019"/>
                <a:gd name="connsiteX94" fmla="*/ 743022 w 1169741"/>
                <a:gd name="connsiteY94" fmla="*/ 456707 h 1988019"/>
                <a:gd name="connsiteX95" fmla="*/ 680994 w 1169741"/>
                <a:gd name="connsiteY95" fmla="*/ 475932 h 1988019"/>
                <a:gd name="connsiteX96" fmla="*/ 681323 w 1169741"/>
                <a:gd name="connsiteY96" fmla="*/ 475274 h 1988019"/>
                <a:gd name="connsiteX97" fmla="*/ 659798 w 1169741"/>
                <a:gd name="connsiteY97" fmla="*/ 470592 h 1988019"/>
                <a:gd name="connsiteX98" fmla="*/ 655608 w 1169741"/>
                <a:gd name="connsiteY98" fmla="*/ 461801 h 1988019"/>
                <a:gd name="connsiteX99" fmla="*/ 678283 w 1169741"/>
                <a:gd name="connsiteY99" fmla="*/ 463690 h 1988019"/>
                <a:gd name="connsiteX100" fmla="*/ 669493 w 1169741"/>
                <a:gd name="connsiteY100" fmla="*/ 448738 h 1988019"/>
                <a:gd name="connsiteX101" fmla="*/ 718704 w 1169741"/>
                <a:gd name="connsiteY101" fmla="*/ 442741 h 1988019"/>
                <a:gd name="connsiteX102" fmla="*/ 691592 w 1169741"/>
                <a:gd name="connsiteY102" fmla="*/ 432060 h 1988019"/>
                <a:gd name="connsiteX103" fmla="*/ 728810 w 1169741"/>
                <a:gd name="connsiteY103" fmla="*/ 398376 h 1988019"/>
                <a:gd name="connsiteX104" fmla="*/ 689539 w 1169741"/>
                <a:gd name="connsiteY104" fmla="*/ 407495 h 1988019"/>
                <a:gd name="connsiteX105" fmla="*/ 698001 w 1169741"/>
                <a:gd name="connsiteY105" fmla="*/ 394515 h 1988019"/>
                <a:gd name="connsiteX106" fmla="*/ 701780 w 1169741"/>
                <a:gd name="connsiteY106" fmla="*/ 385970 h 1988019"/>
                <a:gd name="connsiteX107" fmla="*/ 690195 w 1169741"/>
                <a:gd name="connsiteY107" fmla="*/ 387367 h 1988019"/>
                <a:gd name="connsiteX108" fmla="*/ 656347 w 1169741"/>
                <a:gd name="connsiteY108" fmla="*/ 397390 h 1988019"/>
                <a:gd name="connsiteX109" fmla="*/ 665385 w 1169741"/>
                <a:gd name="connsiteY109" fmla="*/ 382273 h 1988019"/>
                <a:gd name="connsiteX110" fmla="*/ 640984 w 1169741"/>
                <a:gd name="connsiteY110" fmla="*/ 383095 h 1988019"/>
                <a:gd name="connsiteX111" fmla="*/ 641970 w 1169741"/>
                <a:gd name="connsiteY111" fmla="*/ 367075 h 1988019"/>
                <a:gd name="connsiteX112" fmla="*/ 707777 w 1169741"/>
                <a:gd name="connsiteY112" fmla="*/ 364938 h 1988019"/>
                <a:gd name="connsiteX113" fmla="*/ 681734 w 1169741"/>
                <a:gd name="connsiteY113" fmla="*/ 343578 h 1988019"/>
                <a:gd name="connsiteX114" fmla="*/ 748527 w 1169741"/>
                <a:gd name="connsiteY114" fmla="*/ 335116 h 1988019"/>
                <a:gd name="connsiteX115" fmla="*/ 719279 w 1169741"/>
                <a:gd name="connsiteY115" fmla="*/ 323367 h 1988019"/>
                <a:gd name="connsiteX116" fmla="*/ 738421 w 1169741"/>
                <a:gd name="connsiteY116" fmla="*/ 316631 h 1988019"/>
                <a:gd name="connsiteX117" fmla="*/ 752635 w 1169741"/>
                <a:gd name="connsiteY117" fmla="*/ 309565 h 1988019"/>
                <a:gd name="connsiteX118" fmla="*/ 758960 w 1169741"/>
                <a:gd name="connsiteY118" fmla="*/ 295352 h 1988019"/>
                <a:gd name="connsiteX119" fmla="*/ 726262 w 1169741"/>
                <a:gd name="connsiteY119" fmla="*/ 302171 h 1988019"/>
                <a:gd name="connsiteX120" fmla="*/ 736778 w 1169741"/>
                <a:gd name="connsiteY120" fmla="*/ 282125 h 1988019"/>
                <a:gd name="connsiteX121" fmla="*/ 709339 w 1169741"/>
                <a:gd name="connsiteY121" fmla="*/ 296009 h 1988019"/>
                <a:gd name="connsiteX122" fmla="*/ 631618 w 1169741"/>
                <a:gd name="connsiteY122" fmla="*/ 313673 h 1988019"/>
                <a:gd name="connsiteX123" fmla="*/ 628989 w 1169741"/>
                <a:gd name="connsiteY123" fmla="*/ 297488 h 1988019"/>
                <a:gd name="connsiteX124" fmla="*/ 645667 w 1169741"/>
                <a:gd name="connsiteY124" fmla="*/ 286397 h 1988019"/>
                <a:gd name="connsiteX125" fmla="*/ 667357 w 1169741"/>
                <a:gd name="connsiteY125" fmla="*/ 262900 h 1988019"/>
                <a:gd name="connsiteX126" fmla="*/ 628743 w 1169741"/>
                <a:gd name="connsiteY126" fmla="*/ 250166 h 1988019"/>
                <a:gd name="connsiteX127" fmla="*/ 655526 w 1169741"/>
                <a:gd name="connsiteY127" fmla="*/ 242115 h 1988019"/>
                <a:gd name="connsiteX128" fmla="*/ 683706 w 1169741"/>
                <a:gd name="connsiteY128" fmla="*/ 211799 h 1988019"/>
                <a:gd name="connsiteX129" fmla="*/ 638438 w 1169741"/>
                <a:gd name="connsiteY129" fmla="*/ 212621 h 1988019"/>
                <a:gd name="connsiteX130" fmla="*/ 655197 w 1169741"/>
                <a:gd name="connsiteY130" fmla="*/ 159876 h 1988019"/>
                <a:gd name="connsiteX131" fmla="*/ 621431 w 1169741"/>
                <a:gd name="connsiteY131" fmla="*/ 170228 h 1988019"/>
                <a:gd name="connsiteX132" fmla="*/ 639751 w 1169741"/>
                <a:gd name="connsiteY132" fmla="*/ 137941 h 1988019"/>
                <a:gd name="connsiteX133" fmla="*/ 611655 w 1169741"/>
                <a:gd name="connsiteY133" fmla="*/ 146813 h 1988019"/>
                <a:gd name="connsiteX134" fmla="*/ 622253 w 1169741"/>
                <a:gd name="connsiteY134" fmla="*/ 84868 h 1988019"/>
                <a:gd name="connsiteX135" fmla="*/ 600070 w 1169741"/>
                <a:gd name="connsiteY135" fmla="*/ 95384 h 1988019"/>
                <a:gd name="connsiteX136" fmla="*/ 589718 w 1169741"/>
                <a:gd name="connsiteY136" fmla="*/ 0 h 1988019"/>
                <a:gd name="connsiteX137" fmla="*/ 576985 w 1169741"/>
                <a:gd name="connsiteY137" fmla="*/ 118469 h 1988019"/>
                <a:gd name="connsiteX138" fmla="*/ 547654 w 1169741"/>
                <a:gd name="connsiteY138" fmla="*/ 96452 h 1988019"/>
                <a:gd name="connsiteX139" fmla="*/ 561539 w 1169741"/>
                <a:gd name="connsiteY139" fmla="*/ 172035 h 1988019"/>
                <a:gd name="connsiteX140" fmla="*/ 529991 w 1169741"/>
                <a:gd name="connsiteY140" fmla="*/ 164723 h 1988019"/>
                <a:gd name="connsiteX141" fmla="*/ 561539 w 1169741"/>
                <a:gd name="connsiteY141" fmla="*/ 232749 h 1988019"/>
                <a:gd name="connsiteX142" fmla="*/ 497868 w 1169741"/>
                <a:gd name="connsiteY142" fmla="*/ 213524 h 1988019"/>
                <a:gd name="connsiteX143" fmla="*/ 548805 w 1169741"/>
                <a:gd name="connsiteY143" fmla="*/ 289930 h 1988019"/>
                <a:gd name="connsiteX144" fmla="*/ 494335 w 1169741"/>
                <a:gd name="connsiteY144" fmla="*/ 281385 h 1988019"/>
                <a:gd name="connsiteX145" fmla="*/ 552913 w 1169741"/>
                <a:gd name="connsiteY145" fmla="*/ 336430 h 1988019"/>
                <a:gd name="connsiteX146" fmla="*/ 546012 w 1169741"/>
                <a:gd name="connsiteY146" fmla="*/ 349822 h 1988019"/>
                <a:gd name="connsiteX147" fmla="*/ 487927 w 1169741"/>
                <a:gd name="connsiteY147" fmla="*/ 350315 h 1988019"/>
                <a:gd name="connsiteX148" fmla="*/ 529663 w 1169741"/>
                <a:gd name="connsiteY148" fmla="*/ 380877 h 1988019"/>
                <a:gd name="connsiteX149" fmla="*/ 519968 w 1169741"/>
                <a:gd name="connsiteY149" fmla="*/ 399937 h 1988019"/>
                <a:gd name="connsiteX150" fmla="*/ 404210 w 1169741"/>
                <a:gd name="connsiteY150" fmla="*/ 375126 h 1988019"/>
                <a:gd name="connsiteX151" fmla="*/ 398295 w 1169741"/>
                <a:gd name="connsiteY151" fmla="*/ 377098 h 1988019"/>
                <a:gd name="connsiteX152" fmla="*/ 397966 w 1169741"/>
                <a:gd name="connsiteY152" fmla="*/ 385478 h 1988019"/>
                <a:gd name="connsiteX153" fmla="*/ 438140 w 1169741"/>
                <a:gd name="connsiteY153" fmla="*/ 417436 h 1988019"/>
                <a:gd name="connsiteX154" fmla="*/ 409221 w 1169741"/>
                <a:gd name="connsiteY154" fmla="*/ 430171 h 1988019"/>
                <a:gd name="connsiteX155" fmla="*/ 480369 w 1169741"/>
                <a:gd name="connsiteY155" fmla="*/ 426720 h 1988019"/>
                <a:gd name="connsiteX156" fmla="*/ 446192 w 1169741"/>
                <a:gd name="connsiteY156" fmla="*/ 458597 h 1988019"/>
                <a:gd name="connsiteX157" fmla="*/ 485051 w 1169741"/>
                <a:gd name="connsiteY157" fmla="*/ 455393 h 1988019"/>
                <a:gd name="connsiteX158" fmla="*/ 539603 w 1169741"/>
                <a:gd name="connsiteY158" fmla="*/ 446027 h 1988019"/>
                <a:gd name="connsiteX159" fmla="*/ 516189 w 1169741"/>
                <a:gd name="connsiteY159" fmla="*/ 471577 h 1988019"/>
                <a:gd name="connsiteX160" fmla="*/ 541493 w 1169741"/>
                <a:gd name="connsiteY160" fmla="*/ 474371 h 1988019"/>
                <a:gd name="connsiteX161" fmla="*/ 527362 w 1169741"/>
                <a:gd name="connsiteY161" fmla="*/ 507808 h 1988019"/>
                <a:gd name="connsiteX162" fmla="*/ 436086 w 1169741"/>
                <a:gd name="connsiteY162" fmla="*/ 483408 h 1988019"/>
                <a:gd name="connsiteX163" fmla="*/ 484065 w 1169741"/>
                <a:gd name="connsiteY163" fmla="*/ 534591 h 1988019"/>
                <a:gd name="connsiteX164" fmla="*/ 447752 w 1169741"/>
                <a:gd name="connsiteY164" fmla="*/ 554145 h 1988019"/>
                <a:gd name="connsiteX165" fmla="*/ 495403 w 1169741"/>
                <a:gd name="connsiteY165" fmla="*/ 578298 h 1988019"/>
                <a:gd name="connsiteX166" fmla="*/ 470921 w 1169741"/>
                <a:gd name="connsiteY166" fmla="*/ 593990 h 1988019"/>
                <a:gd name="connsiteX167" fmla="*/ 441755 w 1169741"/>
                <a:gd name="connsiteY167" fmla="*/ 587993 h 1988019"/>
                <a:gd name="connsiteX168" fmla="*/ 447999 w 1169741"/>
                <a:gd name="connsiteY168" fmla="*/ 621431 h 1988019"/>
                <a:gd name="connsiteX169" fmla="*/ 402648 w 1169741"/>
                <a:gd name="connsiteY169" fmla="*/ 564825 h 1988019"/>
                <a:gd name="connsiteX170" fmla="*/ 399937 w 1169741"/>
                <a:gd name="connsiteY170" fmla="*/ 607382 h 1988019"/>
                <a:gd name="connsiteX171" fmla="*/ 370444 w 1169741"/>
                <a:gd name="connsiteY171" fmla="*/ 570412 h 1988019"/>
                <a:gd name="connsiteX172" fmla="*/ 375208 w 1169741"/>
                <a:gd name="connsiteY172" fmla="*/ 623402 h 1988019"/>
                <a:gd name="connsiteX173" fmla="*/ 327229 w 1169741"/>
                <a:gd name="connsiteY173" fmla="*/ 590704 h 1988019"/>
                <a:gd name="connsiteX174" fmla="*/ 334624 w 1169741"/>
                <a:gd name="connsiteY174" fmla="*/ 625128 h 1988019"/>
                <a:gd name="connsiteX175" fmla="*/ 334624 w 1169741"/>
                <a:gd name="connsiteY175" fmla="*/ 631289 h 1988019"/>
                <a:gd name="connsiteX176" fmla="*/ 327394 w 1169741"/>
                <a:gd name="connsiteY176" fmla="*/ 635069 h 1988019"/>
                <a:gd name="connsiteX177" fmla="*/ 296010 w 1169741"/>
                <a:gd name="connsiteY177" fmla="*/ 638355 h 1988019"/>
                <a:gd name="connsiteX178" fmla="*/ 370279 w 1169741"/>
                <a:gd name="connsiteY178" fmla="*/ 671135 h 1988019"/>
                <a:gd name="connsiteX179" fmla="*/ 341771 w 1169741"/>
                <a:gd name="connsiteY179" fmla="*/ 678940 h 1988019"/>
                <a:gd name="connsiteX180" fmla="*/ 364364 w 1169741"/>
                <a:gd name="connsiteY180" fmla="*/ 701204 h 1988019"/>
                <a:gd name="connsiteX181" fmla="*/ 417601 w 1169741"/>
                <a:gd name="connsiteY181" fmla="*/ 717307 h 1988019"/>
                <a:gd name="connsiteX182" fmla="*/ 393611 w 1169741"/>
                <a:gd name="connsiteY182" fmla="*/ 735464 h 1988019"/>
                <a:gd name="connsiteX183" fmla="*/ 471660 w 1169741"/>
                <a:gd name="connsiteY183" fmla="*/ 735135 h 1988019"/>
                <a:gd name="connsiteX184" fmla="*/ 457858 w 1169741"/>
                <a:gd name="connsiteY184" fmla="*/ 771202 h 1988019"/>
                <a:gd name="connsiteX185" fmla="*/ 415547 w 1169741"/>
                <a:gd name="connsiteY185" fmla="*/ 761507 h 1988019"/>
                <a:gd name="connsiteX186" fmla="*/ 367075 w 1169741"/>
                <a:gd name="connsiteY186" fmla="*/ 738421 h 1988019"/>
                <a:gd name="connsiteX187" fmla="*/ 371922 w 1169741"/>
                <a:gd name="connsiteY187" fmla="*/ 754935 h 1988019"/>
                <a:gd name="connsiteX188" fmla="*/ 344729 w 1169741"/>
                <a:gd name="connsiteY188" fmla="*/ 747951 h 1988019"/>
                <a:gd name="connsiteX189" fmla="*/ 368143 w 1169741"/>
                <a:gd name="connsiteY189" fmla="*/ 785004 h 1988019"/>
                <a:gd name="connsiteX190" fmla="*/ 303157 w 1169741"/>
                <a:gd name="connsiteY190" fmla="*/ 761836 h 1988019"/>
                <a:gd name="connsiteX191" fmla="*/ 311290 w 1169741"/>
                <a:gd name="connsiteY191" fmla="*/ 789112 h 1988019"/>
                <a:gd name="connsiteX192" fmla="*/ 335280 w 1169741"/>
                <a:gd name="connsiteY192" fmla="*/ 800531 h 1988019"/>
                <a:gd name="connsiteX193" fmla="*/ 309977 w 1169741"/>
                <a:gd name="connsiteY193" fmla="*/ 815730 h 1988019"/>
                <a:gd name="connsiteX194" fmla="*/ 335034 w 1169741"/>
                <a:gd name="connsiteY194" fmla="*/ 817456 h 1988019"/>
                <a:gd name="connsiteX195" fmla="*/ 368800 w 1169741"/>
                <a:gd name="connsiteY195" fmla="*/ 816223 h 1988019"/>
                <a:gd name="connsiteX196" fmla="*/ 347439 w 1169741"/>
                <a:gd name="connsiteY196" fmla="*/ 828793 h 1988019"/>
                <a:gd name="connsiteX197" fmla="*/ 423599 w 1169741"/>
                <a:gd name="connsiteY197" fmla="*/ 847607 h 1988019"/>
                <a:gd name="connsiteX198" fmla="*/ 414068 w 1169741"/>
                <a:gd name="connsiteY198" fmla="*/ 871104 h 1988019"/>
                <a:gd name="connsiteX199" fmla="*/ 378001 w 1169741"/>
                <a:gd name="connsiteY199" fmla="*/ 878662 h 1988019"/>
                <a:gd name="connsiteX200" fmla="*/ 359434 w 1169741"/>
                <a:gd name="connsiteY200" fmla="*/ 862642 h 1988019"/>
                <a:gd name="connsiteX201" fmla="*/ 348508 w 1169741"/>
                <a:gd name="connsiteY201" fmla="*/ 835694 h 1988019"/>
                <a:gd name="connsiteX202" fmla="*/ 357956 w 1169741"/>
                <a:gd name="connsiteY202" fmla="*/ 887617 h 1988019"/>
                <a:gd name="connsiteX203" fmla="*/ 329201 w 1169741"/>
                <a:gd name="connsiteY203" fmla="*/ 864449 h 1988019"/>
                <a:gd name="connsiteX204" fmla="*/ 354752 w 1169741"/>
                <a:gd name="connsiteY204" fmla="*/ 909471 h 1988019"/>
                <a:gd name="connsiteX205" fmla="*/ 330679 w 1169741"/>
                <a:gd name="connsiteY205" fmla="*/ 900762 h 1988019"/>
                <a:gd name="connsiteX206" fmla="*/ 304143 w 1169741"/>
                <a:gd name="connsiteY206" fmla="*/ 866421 h 1988019"/>
                <a:gd name="connsiteX207" fmla="*/ 291819 w 1169741"/>
                <a:gd name="connsiteY207" fmla="*/ 827643 h 1988019"/>
                <a:gd name="connsiteX208" fmla="*/ 274074 w 1169741"/>
                <a:gd name="connsiteY208" fmla="*/ 870857 h 1988019"/>
                <a:gd name="connsiteX209" fmla="*/ 220591 w 1169741"/>
                <a:gd name="connsiteY209" fmla="*/ 798806 h 1988019"/>
                <a:gd name="connsiteX210" fmla="*/ 231846 w 1169741"/>
                <a:gd name="connsiteY210" fmla="*/ 861902 h 1988019"/>
                <a:gd name="connsiteX211" fmla="*/ 181402 w 1169741"/>
                <a:gd name="connsiteY211" fmla="*/ 840870 h 1988019"/>
                <a:gd name="connsiteX212" fmla="*/ 204981 w 1169741"/>
                <a:gd name="connsiteY212" fmla="*/ 897312 h 1988019"/>
                <a:gd name="connsiteX213" fmla="*/ 149196 w 1169741"/>
                <a:gd name="connsiteY213" fmla="*/ 872254 h 1988019"/>
                <a:gd name="connsiteX214" fmla="*/ 175240 w 1169741"/>
                <a:gd name="connsiteY214" fmla="*/ 914811 h 1988019"/>
                <a:gd name="connsiteX215" fmla="*/ 146650 w 1169741"/>
                <a:gd name="connsiteY215" fmla="*/ 913086 h 1988019"/>
                <a:gd name="connsiteX216" fmla="*/ 204405 w 1169741"/>
                <a:gd name="connsiteY216" fmla="*/ 945044 h 1988019"/>
                <a:gd name="connsiteX217" fmla="*/ 162670 w 1169741"/>
                <a:gd name="connsiteY217" fmla="*/ 965008 h 1988019"/>
                <a:gd name="connsiteX218" fmla="*/ 172036 w 1169741"/>
                <a:gd name="connsiteY218" fmla="*/ 974374 h 1988019"/>
                <a:gd name="connsiteX219" fmla="*/ 266105 w 1169741"/>
                <a:gd name="connsiteY219" fmla="*/ 977743 h 1988019"/>
                <a:gd name="connsiteX220" fmla="*/ 238500 w 1169741"/>
                <a:gd name="connsiteY220" fmla="*/ 1001404 h 1988019"/>
                <a:gd name="connsiteX221" fmla="*/ 317207 w 1169741"/>
                <a:gd name="connsiteY221" fmla="*/ 1017588 h 1988019"/>
                <a:gd name="connsiteX222" fmla="*/ 224781 w 1169741"/>
                <a:gd name="connsiteY222" fmla="*/ 1030651 h 1988019"/>
                <a:gd name="connsiteX223" fmla="*/ 238418 w 1169741"/>
                <a:gd name="connsiteY223" fmla="*/ 1051355 h 1988019"/>
                <a:gd name="connsiteX224" fmla="*/ 258382 w 1169741"/>
                <a:gd name="connsiteY224" fmla="*/ 1068443 h 1988019"/>
                <a:gd name="connsiteX225" fmla="*/ 186578 w 1169741"/>
                <a:gd name="connsiteY225" fmla="*/ 1079781 h 1988019"/>
                <a:gd name="connsiteX226" fmla="*/ 226588 w 1169741"/>
                <a:gd name="connsiteY226" fmla="*/ 1099498 h 1988019"/>
                <a:gd name="connsiteX227" fmla="*/ 194464 w 1169741"/>
                <a:gd name="connsiteY227" fmla="*/ 1117244 h 1988019"/>
                <a:gd name="connsiteX228" fmla="*/ 277853 w 1169741"/>
                <a:gd name="connsiteY228" fmla="*/ 1110179 h 1988019"/>
                <a:gd name="connsiteX229" fmla="*/ 302665 w 1169741"/>
                <a:gd name="connsiteY229" fmla="*/ 1103935 h 1988019"/>
                <a:gd name="connsiteX230" fmla="*/ 317781 w 1169741"/>
                <a:gd name="connsiteY230" fmla="*/ 1119627 h 1988019"/>
                <a:gd name="connsiteX231" fmla="*/ 291737 w 1169741"/>
                <a:gd name="connsiteY231" fmla="*/ 1136633 h 1988019"/>
                <a:gd name="connsiteX232" fmla="*/ 228313 w 1169741"/>
                <a:gd name="connsiteY232" fmla="*/ 1160951 h 1988019"/>
                <a:gd name="connsiteX233" fmla="*/ 279743 w 1169741"/>
                <a:gd name="connsiteY233" fmla="*/ 1159144 h 1988019"/>
                <a:gd name="connsiteX234" fmla="*/ 256903 w 1169741"/>
                <a:gd name="connsiteY234" fmla="*/ 1179847 h 1988019"/>
                <a:gd name="connsiteX235" fmla="*/ 357134 w 1169741"/>
                <a:gd name="connsiteY235" fmla="*/ 1172207 h 1988019"/>
                <a:gd name="connsiteX236" fmla="*/ 339142 w 1169741"/>
                <a:gd name="connsiteY236" fmla="*/ 1196689 h 1988019"/>
                <a:gd name="connsiteX237" fmla="*/ 116909 w 1169741"/>
                <a:gd name="connsiteY237" fmla="*/ 1186173 h 1988019"/>
                <a:gd name="connsiteX238" fmla="*/ 110993 w 1169741"/>
                <a:gd name="connsiteY238" fmla="*/ 1189213 h 1988019"/>
                <a:gd name="connsiteX239" fmla="*/ 148867 w 1169741"/>
                <a:gd name="connsiteY239" fmla="*/ 1227991 h 1988019"/>
                <a:gd name="connsiteX240" fmla="*/ 119456 w 1169741"/>
                <a:gd name="connsiteY240" fmla="*/ 1240068 h 1988019"/>
                <a:gd name="connsiteX241" fmla="*/ 191589 w 1169741"/>
                <a:gd name="connsiteY241" fmla="*/ 1239000 h 1988019"/>
                <a:gd name="connsiteX242" fmla="*/ 155769 w 1169741"/>
                <a:gd name="connsiteY242" fmla="*/ 1268987 h 1988019"/>
                <a:gd name="connsiteX243" fmla="*/ 195204 w 1169741"/>
                <a:gd name="connsiteY243" fmla="*/ 1267015 h 1988019"/>
                <a:gd name="connsiteX244" fmla="*/ 253453 w 1169741"/>
                <a:gd name="connsiteY244" fmla="*/ 1265372 h 1988019"/>
                <a:gd name="connsiteX245" fmla="*/ 212950 w 1169741"/>
                <a:gd name="connsiteY245" fmla="*/ 1295195 h 1988019"/>
                <a:gd name="connsiteX246" fmla="*/ 312934 w 1169741"/>
                <a:gd name="connsiteY246" fmla="*/ 1300124 h 1988019"/>
                <a:gd name="connsiteX247" fmla="*/ 283522 w 1169741"/>
                <a:gd name="connsiteY247" fmla="*/ 1320992 h 1988019"/>
                <a:gd name="connsiteX248" fmla="*/ 220754 w 1169741"/>
                <a:gd name="connsiteY248" fmla="*/ 1318199 h 1988019"/>
                <a:gd name="connsiteX249" fmla="*/ 247455 w 1169741"/>
                <a:gd name="connsiteY249" fmla="*/ 1342106 h 1988019"/>
                <a:gd name="connsiteX250" fmla="*/ 175897 w 1169741"/>
                <a:gd name="connsiteY250" fmla="*/ 1327811 h 1988019"/>
                <a:gd name="connsiteX251" fmla="*/ 184359 w 1169741"/>
                <a:gd name="connsiteY251" fmla="*/ 1352129 h 1988019"/>
                <a:gd name="connsiteX252" fmla="*/ 185263 w 1169741"/>
                <a:gd name="connsiteY252" fmla="*/ 1359441 h 1988019"/>
                <a:gd name="connsiteX253" fmla="*/ 169900 w 1169741"/>
                <a:gd name="connsiteY253" fmla="*/ 1364699 h 1988019"/>
                <a:gd name="connsiteX254" fmla="*/ 93823 w 1169741"/>
                <a:gd name="connsiteY254" fmla="*/ 1345064 h 1988019"/>
                <a:gd name="connsiteX255" fmla="*/ 107626 w 1169741"/>
                <a:gd name="connsiteY255" fmla="*/ 1382280 h 1988019"/>
                <a:gd name="connsiteX256" fmla="*/ 21444 w 1169741"/>
                <a:gd name="connsiteY256" fmla="*/ 1359852 h 1988019"/>
                <a:gd name="connsiteX257" fmla="*/ 63836 w 1169741"/>
                <a:gd name="connsiteY257" fmla="*/ 1424591 h 1988019"/>
                <a:gd name="connsiteX258" fmla="*/ 0 w 1169741"/>
                <a:gd name="connsiteY258" fmla="*/ 1426316 h 1988019"/>
                <a:gd name="connsiteX259" fmla="*/ 45186 w 1169741"/>
                <a:gd name="connsiteY259" fmla="*/ 1443816 h 1988019"/>
                <a:gd name="connsiteX260" fmla="*/ 11502 w 1169741"/>
                <a:gd name="connsiteY260" fmla="*/ 1466737 h 1988019"/>
                <a:gd name="connsiteX261" fmla="*/ 91851 w 1169741"/>
                <a:gd name="connsiteY261" fmla="*/ 1477993 h 1988019"/>
                <a:gd name="connsiteX262" fmla="*/ 62850 w 1169741"/>
                <a:gd name="connsiteY262" fmla="*/ 1495081 h 1988019"/>
                <a:gd name="connsiteX263" fmla="*/ 287794 w 1169741"/>
                <a:gd name="connsiteY263" fmla="*/ 1457454 h 1988019"/>
                <a:gd name="connsiteX264" fmla="*/ 287712 w 1169741"/>
                <a:gd name="connsiteY264" fmla="*/ 1459425 h 1988019"/>
                <a:gd name="connsiteX265" fmla="*/ 219933 w 1169741"/>
                <a:gd name="connsiteY265" fmla="*/ 1501243 h 1988019"/>
                <a:gd name="connsiteX266" fmla="*/ 295763 w 1169741"/>
                <a:gd name="connsiteY266" fmla="*/ 1501489 h 1988019"/>
                <a:gd name="connsiteX267" fmla="*/ 303486 w 1169741"/>
                <a:gd name="connsiteY267" fmla="*/ 1501818 h 1988019"/>
                <a:gd name="connsiteX268" fmla="*/ 240965 w 1169741"/>
                <a:gd name="connsiteY268" fmla="*/ 1533284 h 1988019"/>
                <a:gd name="connsiteX269" fmla="*/ 228066 w 1169741"/>
                <a:gd name="connsiteY269" fmla="*/ 1546675 h 1988019"/>
                <a:gd name="connsiteX270" fmla="*/ 241047 w 1169741"/>
                <a:gd name="connsiteY270" fmla="*/ 1557356 h 1988019"/>
                <a:gd name="connsiteX271" fmla="*/ 257561 w 1169741"/>
                <a:gd name="connsiteY271" fmla="*/ 1563600 h 1988019"/>
                <a:gd name="connsiteX272" fmla="*/ 209828 w 1169741"/>
                <a:gd name="connsiteY272" fmla="*/ 1596791 h 1988019"/>
                <a:gd name="connsiteX273" fmla="*/ 292066 w 1169741"/>
                <a:gd name="connsiteY273" fmla="*/ 1594326 h 1988019"/>
                <a:gd name="connsiteX274" fmla="*/ 268570 w 1169741"/>
                <a:gd name="connsiteY274" fmla="*/ 1640416 h 1988019"/>
                <a:gd name="connsiteX275" fmla="*/ 403963 w 1169741"/>
                <a:gd name="connsiteY275" fmla="*/ 1564010 h 1988019"/>
                <a:gd name="connsiteX276" fmla="*/ 408647 w 1169741"/>
                <a:gd name="connsiteY276" fmla="*/ 1600898 h 1988019"/>
                <a:gd name="connsiteX277" fmla="*/ 502633 w 1169741"/>
                <a:gd name="connsiteY277" fmla="*/ 1510280 h 1988019"/>
                <a:gd name="connsiteX278" fmla="*/ 526047 w 1169741"/>
                <a:gd name="connsiteY278" fmla="*/ 1504940 h 1988019"/>
                <a:gd name="connsiteX279" fmla="*/ 512163 w 1169741"/>
                <a:gd name="connsiteY279" fmla="*/ 1574691 h 1988019"/>
                <a:gd name="connsiteX280" fmla="*/ 554145 w 1169741"/>
                <a:gd name="connsiteY280" fmla="*/ 1553166 h 1988019"/>
                <a:gd name="connsiteX281" fmla="*/ 540918 w 1169741"/>
                <a:gd name="connsiteY281" fmla="*/ 1632693 h 1988019"/>
                <a:gd name="connsiteX282" fmla="*/ 573452 w 1169741"/>
                <a:gd name="connsiteY282" fmla="*/ 1612236 h 1988019"/>
                <a:gd name="connsiteX283" fmla="*/ 575341 w 1169741"/>
                <a:gd name="connsiteY283" fmla="*/ 1678372 h 1988019"/>
                <a:gd name="connsiteX284" fmla="*/ 559403 w 1169741"/>
                <a:gd name="connsiteY284" fmla="*/ 1853119 h 1988019"/>
                <a:gd name="connsiteX285" fmla="*/ 519721 w 1169741"/>
                <a:gd name="connsiteY285" fmla="*/ 1986951 h 1988019"/>
                <a:gd name="connsiteX286" fmla="*/ 599988 w 1169741"/>
                <a:gd name="connsiteY286" fmla="*/ 1979229 h 1988019"/>
                <a:gd name="connsiteX287" fmla="*/ 682966 w 1169741"/>
                <a:gd name="connsiteY287" fmla="*/ 1988019 h 1988019"/>
                <a:gd name="connsiteX288" fmla="*/ 654704 w 1169741"/>
                <a:gd name="connsiteY288" fmla="*/ 1904384 h 1988019"/>
                <a:gd name="connsiteX289" fmla="*/ 633836 w 1169741"/>
                <a:gd name="connsiteY289" fmla="*/ 1753052 h 1988019"/>
                <a:gd name="connsiteX290" fmla="*/ 628415 w 1169741"/>
                <a:gd name="connsiteY290" fmla="*/ 1638362 h 1988019"/>
                <a:gd name="connsiteX291" fmla="*/ 630879 w 1169741"/>
                <a:gd name="connsiteY291" fmla="*/ 1642223 h 1988019"/>
                <a:gd name="connsiteX292" fmla="*/ 649035 w 1169741"/>
                <a:gd name="connsiteY292" fmla="*/ 1589807 h 1988019"/>
                <a:gd name="connsiteX293" fmla="*/ 705723 w 1169741"/>
                <a:gd name="connsiteY293" fmla="*/ 1635076 h 1988019"/>
                <a:gd name="connsiteX294" fmla="*/ 682802 w 1169741"/>
                <a:gd name="connsiteY294" fmla="*/ 1577073 h 1988019"/>
                <a:gd name="connsiteX295" fmla="*/ 733574 w 1169741"/>
                <a:gd name="connsiteY295" fmla="*/ 1576005 h 1988019"/>
                <a:gd name="connsiteX296" fmla="*/ 682309 w 1169741"/>
                <a:gd name="connsiteY296" fmla="*/ 1527944 h 1988019"/>
                <a:gd name="connsiteX297" fmla="*/ 677462 w 1169741"/>
                <a:gd name="connsiteY297" fmla="*/ 1516278 h 1988019"/>
                <a:gd name="connsiteX298" fmla="*/ 687238 w 1169741"/>
                <a:gd name="connsiteY298" fmla="*/ 1514141 h 1988019"/>
                <a:gd name="connsiteX299" fmla="*/ 714103 w 1169741"/>
                <a:gd name="connsiteY299" fmla="*/ 1525150 h 1988019"/>
                <a:gd name="connsiteX300" fmla="*/ 790427 w 1169741"/>
                <a:gd name="connsiteY300" fmla="*/ 1590382 h 1988019"/>
                <a:gd name="connsiteX301" fmla="*/ 801682 w 1169741"/>
                <a:gd name="connsiteY301" fmla="*/ 1558506 h 1988019"/>
                <a:gd name="connsiteX302" fmla="*/ 828383 w 1169741"/>
                <a:gd name="connsiteY302" fmla="*/ 1587836 h 1988019"/>
                <a:gd name="connsiteX303" fmla="*/ 858534 w 1169741"/>
                <a:gd name="connsiteY303" fmla="*/ 1602377 h 1988019"/>
                <a:gd name="connsiteX304" fmla="*/ 854180 w 1169741"/>
                <a:gd name="connsiteY304" fmla="*/ 1573541 h 1988019"/>
                <a:gd name="connsiteX305" fmla="*/ 932968 w 1169741"/>
                <a:gd name="connsiteY305" fmla="*/ 1640827 h 1988019"/>
                <a:gd name="connsiteX306" fmla="*/ 924178 w 1169741"/>
                <a:gd name="connsiteY306" fmla="*/ 1611250 h 1988019"/>
                <a:gd name="connsiteX307" fmla="*/ 924423 w 1169741"/>
                <a:gd name="connsiteY307" fmla="*/ 1603281 h 1988019"/>
                <a:gd name="connsiteX308" fmla="*/ 929189 w 1169741"/>
                <a:gd name="connsiteY308" fmla="*/ 1600981 h 1988019"/>
                <a:gd name="connsiteX309" fmla="*/ 958847 w 1169741"/>
                <a:gd name="connsiteY309" fmla="*/ 1595230 h 1988019"/>
                <a:gd name="connsiteX310" fmla="*/ 915551 w 1169741"/>
                <a:gd name="connsiteY310" fmla="*/ 1563353 h 1988019"/>
                <a:gd name="connsiteX311" fmla="*/ 958930 w 1169741"/>
                <a:gd name="connsiteY311" fmla="*/ 1548565 h 1988019"/>
                <a:gd name="connsiteX312" fmla="*/ 919002 w 1169741"/>
                <a:gd name="connsiteY312" fmla="*/ 1535009 h 1988019"/>
                <a:gd name="connsiteX313" fmla="*/ 951371 w 1169741"/>
                <a:gd name="connsiteY313" fmla="*/ 1517099 h 1988019"/>
                <a:gd name="connsiteX314" fmla="*/ 898134 w 1169741"/>
                <a:gd name="connsiteY314" fmla="*/ 1501161 h 1988019"/>
                <a:gd name="connsiteX315" fmla="*/ 927463 w 1169741"/>
                <a:gd name="connsiteY315" fmla="*/ 1492863 h 1988019"/>
                <a:gd name="connsiteX316" fmla="*/ 1030158 w 1169741"/>
                <a:gd name="connsiteY316" fmla="*/ 1525561 h 1988019"/>
                <a:gd name="connsiteX317" fmla="*/ 1016192 w 1169741"/>
                <a:gd name="connsiteY317" fmla="*/ 1484483 h 1988019"/>
                <a:gd name="connsiteX318" fmla="*/ 1092679 w 1169741"/>
                <a:gd name="connsiteY318" fmla="*/ 1519975 h 1988019"/>
                <a:gd name="connsiteX319" fmla="*/ 1110508 w 1169741"/>
                <a:gd name="connsiteY319" fmla="*/ 1514059 h 1988019"/>
                <a:gd name="connsiteX320" fmla="*/ 1109604 w 1169741"/>
                <a:gd name="connsiteY320" fmla="*/ 1504611 h 1988019"/>
                <a:gd name="connsiteX321" fmla="*/ 1095391 w 1169741"/>
                <a:gd name="connsiteY321" fmla="*/ 1477089 h 1988019"/>
                <a:gd name="connsiteX322" fmla="*/ 1165224 w 1169741"/>
                <a:gd name="connsiteY322" fmla="*/ 1494999 h 1988019"/>
                <a:gd name="connsiteX323" fmla="*/ 1123981 w 1169741"/>
                <a:gd name="connsiteY323" fmla="*/ 1443651 h 198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69741" h="1988019">
                  <a:moveTo>
                    <a:pt x="1124556" y="1443323"/>
                  </a:moveTo>
                  <a:cubicBezTo>
                    <a:pt x="1139591" y="1436586"/>
                    <a:pt x="1154708" y="1429849"/>
                    <a:pt x="1169742" y="1423030"/>
                  </a:cubicBezTo>
                  <a:cubicBezTo>
                    <a:pt x="1152736" y="1413582"/>
                    <a:pt x="1135483" y="1407420"/>
                    <a:pt x="1116587" y="1403888"/>
                  </a:cubicBezTo>
                  <a:cubicBezTo>
                    <a:pt x="1128500" y="1387538"/>
                    <a:pt x="1141810" y="1373901"/>
                    <a:pt x="1157665" y="1362070"/>
                  </a:cubicBezTo>
                  <a:cubicBezTo>
                    <a:pt x="1137044" y="1350486"/>
                    <a:pt x="1118970" y="1362399"/>
                    <a:pt x="1101717" y="1375626"/>
                  </a:cubicBezTo>
                  <a:cubicBezTo>
                    <a:pt x="1097198" y="1362070"/>
                    <a:pt x="1095801" y="1349089"/>
                    <a:pt x="1097198" y="1334794"/>
                  </a:cubicBezTo>
                  <a:cubicBezTo>
                    <a:pt x="1082574" y="1347200"/>
                    <a:pt x="1067458" y="1359605"/>
                    <a:pt x="1052998" y="1372011"/>
                  </a:cubicBezTo>
                  <a:cubicBezTo>
                    <a:pt x="1049712" y="1374804"/>
                    <a:pt x="1044782" y="1377269"/>
                    <a:pt x="1041825" y="1374886"/>
                  </a:cubicBezTo>
                  <a:cubicBezTo>
                    <a:pt x="1038867" y="1372504"/>
                    <a:pt x="1038867" y="1370204"/>
                    <a:pt x="1039196" y="1366917"/>
                  </a:cubicBezTo>
                  <a:cubicBezTo>
                    <a:pt x="1040263" y="1354265"/>
                    <a:pt x="1050370" y="1345146"/>
                    <a:pt x="1054641" y="1333644"/>
                  </a:cubicBezTo>
                  <a:cubicBezTo>
                    <a:pt x="1016439" y="1354512"/>
                    <a:pt x="985055" y="1362152"/>
                    <a:pt x="947181" y="1337259"/>
                  </a:cubicBezTo>
                  <a:cubicBezTo>
                    <a:pt x="962297" y="1333315"/>
                    <a:pt x="979140" y="1329454"/>
                    <a:pt x="993106" y="1323292"/>
                  </a:cubicBezTo>
                  <a:cubicBezTo>
                    <a:pt x="996228" y="1321896"/>
                    <a:pt x="996886" y="1321485"/>
                    <a:pt x="997543" y="1319020"/>
                  </a:cubicBezTo>
                  <a:cubicBezTo>
                    <a:pt x="998199" y="1316555"/>
                    <a:pt x="995900" y="1315241"/>
                    <a:pt x="994256" y="1313926"/>
                  </a:cubicBezTo>
                  <a:cubicBezTo>
                    <a:pt x="989574" y="1310312"/>
                    <a:pt x="984316" y="1306861"/>
                    <a:pt x="979469" y="1303246"/>
                  </a:cubicBezTo>
                  <a:cubicBezTo>
                    <a:pt x="1001650" y="1296016"/>
                    <a:pt x="1023422" y="1287308"/>
                    <a:pt x="1044290" y="1276956"/>
                  </a:cubicBezTo>
                  <a:cubicBezTo>
                    <a:pt x="1047904" y="1275149"/>
                    <a:pt x="1051520" y="1272273"/>
                    <a:pt x="1049958" y="1267919"/>
                  </a:cubicBezTo>
                  <a:cubicBezTo>
                    <a:pt x="1039032" y="1267097"/>
                    <a:pt x="1028845" y="1264797"/>
                    <a:pt x="1018493" y="1260771"/>
                  </a:cubicBezTo>
                  <a:cubicBezTo>
                    <a:pt x="1028845" y="1253213"/>
                    <a:pt x="1035417" y="1244176"/>
                    <a:pt x="1038867" y="1231277"/>
                  </a:cubicBezTo>
                  <a:cubicBezTo>
                    <a:pt x="1026791" y="1236453"/>
                    <a:pt x="1015863" y="1242943"/>
                    <a:pt x="1005512" y="1251323"/>
                  </a:cubicBezTo>
                  <a:cubicBezTo>
                    <a:pt x="1006909" y="1239904"/>
                    <a:pt x="1008306" y="1228484"/>
                    <a:pt x="1009702" y="1216982"/>
                  </a:cubicBezTo>
                  <a:cubicBezTo>
                    <a:pt x="999185" y="1230620"/>
                    <a:pt x="987109" y="1240150"/>
                    <a:pt x="972074" y="1247380"/>
                  </a:cubicBezTo>
                  <a:cubicBezTo>
                    <a:pt x="973553" y="1238589"/>
                    <a:pt x="975114" y="1229798"/>
                    <a:pt x="976592" y="1221008"/>
                  </a:cubicBezTo>
                  <a:cubicBezTo>
                    <a:pt x="950714" y="1239821"/>
                    <a:pt x="915880" y="1237521"/>
                    <a:pt x="887288" y="1227169"/>
                  </a:cubicBezTo>
                  <a:cubicBezTo>
                    <a:pt x="896737" y="1218543"/>
                    <a:pt x="906759" y="1211888"/>
                    <a:pt x="918179" y="1206548"/>
                  </a:cubicBezTo>
                  <a:cubicBezTo>
                    <a:pt x="906267" y="1201701"/>
                    <a:pt x="894355" y="1196936"/>
                    <a:pt x="882441" y="1192089"/>
                  </a:cubicBezTo>
                  <a:cubicBezTo>
                    <a:pt x="900680" y="1185434"/>
                    <a:pt x="915633" y="1175822"/>
                    <a:pt x="929435" y="1161444"/>
                  </a:cubicBezTo>
                  <a:cubicBezTo>
                    <a:pt x="901091" y="1169003"/>
                    <a:pt x="874061" y="1178286"/>
                    <a:pt x="844239" y="1177465"/>
                  </a:cubicBezTo>
                  <a:cubicBezTo>
                    <a:pt x="834298" y="1177218"/>
                    <a:pt x="822221" y="1174507"/>
                    <a:pt x="812034" y="1173521"/>
                  </a:cubicBezTo>
                  <a:cubicBezTo>
                    <a:pt x="828383" y="1169578"/>
                    <a:pt x="844485" y="1166045"/>
                    <a:pt x="860260" y="1159719"/>
                  </a:cubicBezTo>
                  <a:cubicBezTo>
                    <a:pt x="847361" y="1152818"/>
                    <a:pt x="834134" y="1147395"/>
                    <a:pt x="820250" y="1143288"/>
                  </a:cubicBezTo>
                  <a:cubicBezTo>
                    <a:pt x="847525" y="1145999"/>
                    <a:pt x="870200" y="1139591"/>
                    <a:pt x="892876" y="1123241"/>
                  </a:cubicBezTo>
                  <a:cubicBezTo>
                    <a:pt x="878663" y="1121434"/>
                    <a:pt x="864778" y="1121434"/>
                    <a:pt x="850483" y="1123159"/>
                  </a:cubicBezTo>
                  <a:cubicBezTo>
                    <a:pt x="871925" y="1115355"/>
                    <a:pt x="893122" y="1106071"/>
                    <a:pt x="896819" y="1079863"/>
                  </a:cubicBezTo>
                  <a:cubicBezTo>
                    <a:pt x="870857" y="1094651"/>
                    <a:pt x="843335" y="1103360"/>
                    <a:pt x="815731" y="1089229"/>
                  </a:cubicBezTo>
                  <a:cubicBezTo>
                    <a:pt x="810884" y="1086764"/>
                    <a:pt x="795848" y="1076330"/>
                    <a:pt x="798149" y="1071565"/>
                  </a:cubicBezTo>
                  <a:cubicBezTo>
                    <a:pt x="807926" y="1051766"/>
                    <a:pt x="831752" y="1067786"/>
                    <a:pt x="847361" y="1069265"/>
                  </a:cubicBezTo>
                  <a:cubicBezTo>
                    <a:pt x="838406" y="1057845"/>
                    <a:pt x="827315" y="1048726"/>
                    <a:pt x="816306" y="1039360"/>
                  </a:cubicBezTo>
                  <a:cubicBezTo>
                    <a:pt x="841775" y="1052012"/>
                    <a:pt x="868064" y="1046425"/>
                    <a:pt x="895258" y="1046836"/>
                  </a:cubicBezTo>
                  <a:cubicBezTo>
                    <a:pt x="883017" y="1038949"/>
                    <a:pt x="870365" y="1032869"/>
                    <a:pt x="856727" y="1028187"/>
                  </a:cubicBezTo>
                  <a:cubicBezTo>
                    <a:pt x="879402" y="1030405"/>
                    <a:pt x="901995" y="1031062"/>
                    <a:pt x="915222" y="1008469"/>
                  </a:cubicBezTo>
                  <a:cubicBezTo>
                    <a:pt x="886057" y="1009866"/>
                    <a:pt x="863217" y="1000829"/>
                    <a:pt x="841775" y="979714"/>
                  </a:cubicBezTo>
                  <a:cubicBezTo>
                    <a:pt x="863792" y="983822"/>
                    <a:pt x="885481" y="985465"/>
                    <a:pt x="907828" y="984808"/>
                  </a:cubicBezTo>
                  <a:cubicBezTo>
                    <a:pt x="901913" y="974210"/>
                    <a:pt x="895341" y="964269"/>
                    <a:pt x="888029" y="954657"/>
                  </a:cubicBezTo>
                  <a:cubicBezTo>
                    <a:pt x="925409" y="972320"/>
                    <a:pt x="959175" y="966487"/>
                    <a:pt x="989903" y="937815"/>
                  </a:cubicBezTo>
                  <a:cubicBezTo>
                    <a:pt x="969281" y="934775"/>
                    <a:pt x="950632" y="928531"/>
                    <a:pt x="932229" y="918344"/>
                  </a:cubicBezTo>
                  <a:cubicBezTo>
                    <a:pt x="971006" y="910210"/>
                    <a:pt x="995324" y="886467"/>
                    <a:pt x="1006169" y="845964"/>
                  </a:cubicBezTo>
                  <a:cubicBezTo>
                    <a:pt x="983576" y="850318"/>
                    <a:pt x="959751" y="855165"/>
                    <a:pt x="937897" y="859273"/>
                  </a:cubicBezTo>
                  <a:cubicBezTo>
                    <a:pt x="933460" y="848100"/>
                    <a:pt x="962052" y="827725"/>
                    <a:pt x="947345" y="818277"/>
                  </a:cubicBezTo>
                  <a:cubicBezTo>
                    <a:pt x="932639" y="808829"/>
                    <a:pt x="881538" y="836352"/>
                    <a:pt x="863874" y="843746"/>
                  </a:cubicBezTo>
                  <a:cubicBezTo>
                    <a:pt x="863956" y="832244"/>
                    <a:pt x="866257" y="819756"/>
                    <a:pt x="866914" y="808090"/>
                  </a:cubicBezTo>
                  <a:cubicBezTo>
                    <a:pt x="836352" y="832983"/>
                    <a:pt x="803489" y="864942"/>
                    <a:pt x="765944" y="869461"/>
                  </a:cubicBezTo>
                  <a:cubicBezTo>
                    <a:pt x="748198" y="871597"/>
                    <a:pt x="745241" y="864038"/>
                    <a:pt x="732671" y="857219"/>
                  </a:cubicBezTo>
                  <a:cubicBezTo>
                    <a:pt x="750499" y="854344"/>
                    <a:pt x="765862" y="846539"/>
                    <a:pt x="782458" y="840624"/>
                  </a:cubicBezTo>
                  <a:cubicBezTo>
                    <a:pt x="764136" y="831504"/>
                    <a:pt x="743105" y="829040"/>
                    <a:pt x="727084" y="814991"/>
                  </a:cubicBezTo>
                  <a:cubicBezTo>
                    <a:pt x="741380" y="814334"/>
                    <a:pt x="750745" y="813594"/>
                    <a:pt x="766190" y="813348"/>
                  </a:cubicBezTo>
                  <a:cubicBezTo>
                    <a:pt x="781636" y="813101"/>
                    <a:pt x="802175" y="819920"/>
                    <a:pt x="818113" y="812198"/>
                  </a:cubicBezTo>
                  <a:cubicBezTo>
                    <a:pt x="797410" y="804721"/>
                    <a:pt x="781636" y="792727"/>
                    <a:pt x="768244" y="774159"/>
                  </a:cubicBezTo>
                  <a:cubicBezTo>
                    <a:pt x="801682" y="779581"/>
                    <a:pt x="832409" y="782786"/>
                    <a:pt x="864368" y="768737"/>
                  </a:cubicBezTo>
                  <a:cubicBezTo>
                    <a:pt x="851468" y="760110"/>
                    <a:pt x="838653" y="755921"/>
                    <a:pt x="823454" y="755428"/>
                  </a:cubicBezTo>
                  <a:cubicBezTo>
                    <a:pt x="845142" y="743679"/>
                    <a:pt x="864368" y="731520"/>
                    <a:pt x="873569" y="706709"/>
                  </a:cubicBezTo>
                  <a:cubicBezTo>
                    <a:pt x="875047" y="702683"/>
                    <a:pt x="874555" y="698000"/>
                    <a:pt x="872090" y="695453"/>
                  </a:cubicBezTo>
                  <a:cubicBezTo>
                    <a:pt x="869626" y="692907"/>
                    <a:pt x="866668" y="693071"/>
                    <a:pt x="863792" y="693646"/>
                  </a:cubicBezTo>
                  <a:cubicBezTo>
                    <a:pt x="814088" y="703833"/>
                    <a:pt x="775474" y="744336"/>
                    <a:pt x="723962" y="743761"/>
                  </a:cubicBezTo>
                  <a:cubicBezTo>
                    <a:pt x="710735" y="743597"/>
                    <a:pt x="697672" y="742775"/>
                    <a:pt x="688964" y="731602"/>
                  </a:cubicBezTo>
                  <a:cubicBezTo>
                    <a:pt x="688799" y="731438"/>
                    <a:pt x="688964" y="731438"/>
                    <a:pt x="688964" y="731274"/>
                  </a:cubicBezTo>
                  <a:cubicBezTo>
                    <a:pt x="723716" y="733574"/>
                    <a:pt x="752059" y="724373"/>
                    <a:pt x="780075" y="702437"/>
                  </a:cubicBezTo>
                  <a:cubicBezTo>
                    <a:pt x="761754" y="700465"/>
                    <a:pt x="743926" y="700794"/>
                    <a:pt x="725605" y="703505"/>
                  </a:cubicBezTo>
                  <a:cubicBezTo>
                    <a:pt x="741954" y="697261"/>
                    <a:pt x="756906" y="689785"/>
                    <a:pt x="770134" y="677543"/>
                  </a:cubicBezTo>
                  <a:cubicBezTo>
                    <a:pt x="770791" y="677790"/>
                    <a:pt x="771448" y="677872"/>
                    <a:pt x="772106" y="678118"/>
                  </a:cubicBezTo>
                  <a:cubicBezTo>
                    <a:pt x="785004" y="682473"/>
                    <a:pt x="796835" y="686416"/>
                    <a:pt x="810226" y="682062"/>
                  </a:cubicBezTo>
                  <a:cubicBezTo>
                    <a:pt x="798725" y="676393"/>
                    <a:pt x="789933" y="668753"/>
                    <a:pt x="782293" y="658072"/>
                  </a:cubicBezTo>
                  <a:cubicBezTo>
                    <a:pt x="782868" y="656018"/>
                    <a:pt x="783361" y="653964"/>
                    <a:pt x="783689" y="651828"/>
                  </a:cubicBezTo>
                  <a:cubicBezTo>
                    <a:pt x="805543" y="657908"/>
                    <a:pt x="825425" y="661605"/>
                    <a:pt x="847525" y="654868"/>
                  </a:cubicBezTo>
                  <a:cubicBezTo>
                    <a:pt x="838980" y="647556"/>
                    <a:pt x="830026" y="643366"/>
                    <a:pt x="819099" y="641641"/>
                  </a:cubicBezTo>
                  <a:cubicBezTo>
                    <a:pt x="835777" y="635069"/>
                    <a:pt x="850812" y="628167"/>
                    <a:pt x="859602" y="610997"/>
                  </a:cubicBezTo>
                  <a:cubicBezTo>
                    <a:pt x="860999" y="608203"/>
                    <a:pt x="861081" y="604753"/>
                    <a:pt x="859438" y="602699"/>
                  </a:cubicBezTo>
                  <a:cubicBezTo>
                    <a:pt x="857795" y="600645"/>
                    <a:pt x="855741" y="600481"/>
                    <a:pt x="853605" y="600645"/>
                  </a:cubicBezTo>
                  <a:cubicBezTo>
                    <a:pt x="813348" y="602699"/>
                    <a:pt x="780814" y="626360"/>
                    <a:pt x="739079" y="622909"/>
                  </a:cubicBezTo>
                  <a:cubicBezTo>
                    <a:pt x="725523" y="621759"/>
                    <a:pt x="705066" y="615187"/>
                    <a:pt x="690524" y="612886"/>
                  </a:cubicBezTo>
                  <a:cubicBezTo>
                    <a:pt x="707120" y="607793"/>
                    <a:pt x="723222" y="601384"/>
                    <a:pt x="738668" y="592758"/>
                  </a:cubicBezTo>
                  <a:cubicBezTo>
                    <a:pt x="728810" y="589965"/>
                    <a:pt x="718950" y="587171"/>
                    <a:pt x="709092" y="584378"/>
                  </a:cubicBezTo>
                  <a:cubicBezTo>
                    <a:pt x="735957" y="583557"/>
                    <a:pt x="758221" y="575012"/>
                    <a:pt x="779582" y="557677"/>
                  </a:cubicBezTo>
                  <a:cubicBezTo>
                    <a:pt x="770134" y="556198"/>
                    <a:pt x="761014" y="556116"/>
                    <a:pt x="751567" y="557677"/>
                  </a:cubicBezTo>
                  <a:cubicBezTo>
                    <a:pt x="758878" y="553980"/>
                    <a:pt x="766027" y="551023"/>
                    <a:pt x="772270" y="545107"/>
                  </a:cubicBezTo>
                  <a:cubicBezTo>
                    <a:pt x="778514" y="539192"/>
                    <a:pt x="781964" y="531962"/>
                    <a:pt x="782129" y="523089"/>
                  </a:cubicBezTo>
                  <a:cubicBezTo>
                    <a:pt x="769805" y="529991"/>
                    <a:pt x="758057" y="536974"/>
                    <a:pt x="745651" y="543957"/>
                  </a:cubicBezTo>
                  <a:cubicBezTo>
                    <a:pt x="727906" y="553898"/>
                    <a:pt x="710817" y="562524"/>
                    <a:pt x="690278" y="560388"/>
                  </a:cubicBezTo>
                  <a:cubicBezTo>
                    <a:pt x="698083" y="550776"/>
                    <a:pt x="706627" y="543053"/>
                    <a:pt x="716814" y="536481"/>
                  </a:cubicBezTo>
                  <a:cubicBezTo>
                    <a:pt x="709666" y="534427"/>
                    <a:pt x="702519" y="532209"/>
                    <a:pt x="695289" y="530237"/>
                  </a:cubicBezTo>
                  <a:cubicBezTo>
                    <a:pt x="712706" y="521364"/>
                    <a:pt x="730863" y="519557"/>
                    <a:pt x="749020" y="512163"/>
                  </a:cubicBezTo>
                  <a:cubicBezTo>
                    <a:pt x="767176" y="504769"/>
                    <a:pt x="781553" y="491706"/>
                    <a:pt x="784593" y="470263"/>
                  </a:cubicBezTo>
                  <a:cubicBezTo>
                    <a:pt x="769559" y="475192"/>
                    <a:pt x="754770" y="481518"/>
                    <a:pt x="739736" y="486448"/>
                  </a:cubicBezTo>
                  <a:cubicBezTo>
                    <a:pt x="742119" y="482093"/>
                    <a:pt x="754852" y="453914"/>
                    <a:pt x="748691" y="452106"/>
                  </a:cubicBezTo>
                  <a:cubicBezTo>
                    <a:pt x="746227" y="451367"/>
                    <a:pt x="745569" y="454571"/>
                    <a:pt x="743022" y="456707"/>
                  </a:cubicBezTo>
                  <a:cubicBezTo>
                    <a:pt x="726098" y="471331"/>
                    <a:pt x="702683" y="475028"/>
                    <a:pt x="680994" y="475932"/>
                  </a:cubicBezTo>
                  <a:cubicBezTo>
                    <a:pt x="680830" y="475932"/>
                    <a:pt x="681570" y="475274"/>
                    <a:pt x="681323" y="475274"/>
                  </a:cubicBezTo>
                  <a:cubicBezTo>
                    <a:pt x="673764" y="475439"/>
                    <a:pt x="666781" y="474042"/>
                    <a:pt x="659798" y="470592"/>
                  </a:cubicBezTo>
                  <a:cubicBezTo>
                    <a:pt x="658401" y="467634"/>
                    <a:pt x="657005" y="464758"/>
                    <a:pt x="655608" y="461801"/>
                  </a:cubicBezTo>
                  <a:cubicBezTo>
                    <a:pt x="663167" y="463033"/>
                    <a:pt x="670642" y="463690"/>
                    <a:pt x="678283" y="463690"/>
                  </a:cubicBezTo>
                  <a:cubicBezTo>
                    <a:pt x="675655" y="458432"/>
                    <a:pt x="672778" y="453503"/>
                    <a:pt x="669493" y="448738"/>
                  </a:cubicBezTo>
                  <a:cubicBezTo>
                    <a:pt x="687156" y="458104"/>
                    <a:pt x="703505" y="455968"/>
                    <a:pt x="718704" y="442741"/>
                  </a:cubicBezTo>
                  <a:cubicBezTo>
                    <a:pt x="708927" y="440851"/>
                    <a:pt x="700137" y="437400"/>
                    <a:pt x="691592" y="432060"/>
                  </a:cubicBezTo>
                  <a:cubicBezTo>
                    <a:pt x="710571" y="428938"/>
                    <a:pt x="722648" y="417683"/>
                    <a:pt x="728810" y="398376"/>
                  </a:cubicBezTo>
                  <a:cubicBezTo>
                    <a:pt x="715583" y="400841"/>
                    <a:pt x="702683" y="405113"/>
                    <a:pt x="689539" y="407495"/>
                  </a:cubicBezTo>
                  <a:cubicBezTo>
                    <a:pt x="689950" y="402648"/>
                    <a:pt x="695618" y="397555"/>
                    <a:pt x="698001" y="394515"/>
                  </a:cubicBezTo>
                  <a:cubicBezTo>
                    <a:pt x="700302" y="391475"/>
                    <a:pt x="704327" y="389421"/>
                    <a:pt x="701780" y="385970"/>
                  </a:cubicBezTo>
                  <a:cubicBezTo>
                    <a:pt x="699233" y="382520"/>
                    <a:pt x="693729" y="386135"/>
                    <a:pt x="690195" y="387367"/>
                  </a:cubicBezTo>
                  <a:cubicBezTo>
                    <a:pt x="679351" y="391146"/>
                    <a:pt x="667357" y="393611"/>
                    <a:pt x="656347" y="397390"/>
                  </a:cubicBezTo>
                  <a:cubicBezTo>
                    <a:pt x="658319" y="391311"/>
                    <a:pt x="663741" y="388928"/>
                    <a:pt x="665385" y="382273"/>
                  </a:cubicBezTo>
                  <a:cubicBezTo>
                    <a:pt x="656183" y="387696"/>
                    <a:pt x="650432" y="387285"/>
                    <a:pt x="640984" y="383095"/>
                  </a:cubicBezTo>
                  <a:cubicBezTo>
                    <a:pt x="641313" y="377755"/>
                    <a:pt x="641642" y="372415"/>
                    <a:pt x="641970" y="367075"/>
                  </a:cubicBezTo>
                  <a:cubicBezTo>
                    <a:pt x="663824" y="370854"/>
                    <a:pt x="685924" y="367075"/>
                    <a:pt x="707777" y="364938"/>
                  </a:cubicBezTo>
                  <a:cubicBezTo>
                    <a:pt x="696604" y="360420"/>
                    <a:pt x="686746" y="355737"/>
                    <a:pt x="681734" y="343578"/>
                  </a:cubicBezTo>
                  <a:cubicBezTo>
                    <a:pt x="705231" y="345303"/>
                    <a:pt x="726673" y="345632"/>
                    <a:pt x="748527" y="335116"/>
                  </a:cubicBezTo>
                  <a:cubicBezTo>
                    <a:pt x="738750" y="331254"/>
                    <a:pt x="728974" y="327311"/>
                    <a:pt x="719279" y="323367"/>
                  </a:cubicBezTo>
                  <a:cubicBezTo>
                    <a:pt x="725276" y="321231"/>
                    <a:pt x="732753" y="318684"/>
                    <a:pt x="738421" y="316631"/>
                  </a:cubicBezTo>
                  <a:cubicBezTo>
                    <a:pt x="744091" y="314577"/>
                    <a:pt x="748198" y="313180"/>
                    <a:pt x="752635" y="309565"/>
                  </a:cubicBezTo>
                  <a:cubicBezTo>
                    <a:pt x="757071" y="305950"/>
                    <a:pt x="759043" y="301185"/>
                    <a:pt x="758960" y="295352"/>
                  </a:cubicBezTo>
                  <a:cubicBezTo>
                    <a:pt x="747459" y="295352"/>
                    <a:pt x="736943" y="297570"/>
                    <a:pt x="726262" y="302171"/>
                  </a:cubicBezTo>
                  <a:cubicBezTo>
                    <a:pt x="729795" y="295516"/>
                    <a:pt x="733164" y="288780"/>
                    <a:pt x="736778" y="282125"/>
                  </a:cubicBezTo>
                  <a:cubicBezTo>
                    <a:pt x="725688" y="284261"/>
                    <a:pt x="719361" y="290258"/>
                    <a:pt x="709339" y="296009"/>
                  </a:cubicBezTo>
                  <a:cubicBezTo>
                    <a:pt x="685677" y="309647"/>
                    <a:pt x="658812" y="314741"/>
                    <a:pt x="631618" y="313673"/>
                  </a:cubicBezTo>
                  <a:cubicBezTo>
                    <a:pt x="629811" y="308497"/>
                    <a:pt x="626771" y="303239"/>
                    <a:pt x="628989" y="297488"/>
                  </a:cubicBezTo>
                  <a:cubicBezTo>
                    <a:pt x="631208" y="291737"/>
                    <a:pt x="641395" y="288451"/>
                    <a:pt x="645667" y="286397"/>
                  </a:cubicBezTo>
                  <a:cubicBezTo>
                    <a:pt x="657662" y="280564"/>
                    <a:pt x="660455" y="273745"/>
                    <a:pt x="667357" y="262900"/>
                  </a:cubicBezTo>
                  <a:cubicBezTo>
                    <a:pt x="652568" y="263393"/>
                    <a:pt x="640819" y="259285"/>
                    <a:pt x="628743" y="250166"/>
                  </a:cubicBezTo>
                  <a:cubicBezTo>
                    <a:pt x="639998" y="248852"/>
                    <a:pt x="644024" y="247291"/>
                    <a:pt x="655526" y="242115"/>
                  </a:cubicBezTo>
                  <a:cubicBezTo>
                    <a:pt x="667028" y="237021"/>
                    <a:pt x="679844" y="226423"/>
                    <a:pt x="683706" y="211799"/>
                  </a:cubicBezTo>
                  <a:cubicBezTo>
                    <a:pt x="668753" y="211963"/>
                    <a:pt x="653472" y="212374"/>
                    <a:pt x="638438" y="212621"/>
                  </a:cubicBezTo>
                  <a:cubicBezTo>
                    <a:pt x="650268" y="195943"/>
                    <a:pt x="655690" y="180908"/>
                    <a:pt x="655197" y="159876"/>
                  </a:cubicBezTo>
                  <a:cubicBezTo>
                    <a:pt x="644024" y="164641"/>
                    <a:pt x="633344" y="168174"/>
                    <a:pt x="621431" y="170228"/>
                  </a:cubicBezTo>
                  <a:cubicBezTo>
                    <a:pt x="628004" y="159712"/>
                    <a:pt x="635644" y="149935"/>
                    <a:pt x="639751" y="137941"/>
                  </a:cubicBezTo>
                  <a:cubicBezTo>
                    <a:pt x="629646" y="139009"/>
                    <a:pt x="620692" y="141884"/>
                    <a:pt x="611655" y="146813"/>
                  </a:cubicBezTo>
                  <a:cubicBezTo>
                    <a:pt x="621185" y="126685"/>
                    <a:pt x="624470" y="107296"/>
                    <a:pt x="622253" y="84868"/>
                  </a:cubicBezTo>
                  <a:cubicBezTo>
                    <a:pt x="614365" y="87414"/>
                    <a:pt x="607136" y="90783"/>
                    <a:pt x="600070" y="95384"/>
                  </a:cubicBezTo>
                  <a:cubicBezTo>
                    <a:pt x="605411" y="61864"/>
                    <a:pt x="599741" y="31877"/>
                    <a:pt x="589718" y="0"/>
                  </a:cubicBezTo>
                  <a:cubicBezTo>
                    <a:pt x="570001" y="37545"/>
                    <a:pt x="572795" y="76898"/>
                    <a:pt x="576985" y="118469"/>
                  </a:cubicBezTo>
                  <a:cubicBezTo>
                    <a:pt x="569015" y="109104"/>
                    <a:pt x="559157" y="100149"/>
                    <a:pt x="547654" y="96452"/>
                  </a:cubicBezTo>
                  <a:cubicBezTo>
                    <a:pt x="546012" y="123645"/>
                    <a:pt x="550447" y="147471"/>
                    <a:pt x="561539" y="172035"/>
                  </a:cubicBezTo>
                  <a:cubicBezTo>
                    <a:pt x="551023" y="169571"/>
                    <a:pt x="540507" y="167188"/>
                    <a:pt x="529991" y="164723"/>
                  </a:cubicBezTo>
                  <a:cubicBezTo>
                    <a:pt x="531881" y="191178"/>
                    <a:pt x="547737" y="211717"/>
                    <a:pt x="561539" y="232749"/>
                  </a:cubicBezTo>
                  <a:cubicBezTo>
                    <a:pt x="539521" y="229956"/>
                    <a:pt x="518243" y="222808"/>
                    <a:pt x="497868" y="213524"/>
                  </a:cubicBezTo>
                  <a:cubicBezTo>
                    <a:pt x="498525" y="246880"/>
                    <a:pt x="525965" y="270623"/>
                    <a:pt x="548805" y="289930"/>
                  </a:cubicBezTo>
                  <a:cubicBezTo>
                    <a:pt x="529416" y="294284"/>
                    <a:pt x="513231" y="283111"/>
                    <a:pt x="494335" y="281385"/>
                  </a:cubicBezTo>
                  <a:cubicBezTo>
                    <a:pt x="510192" y="302664"/>
                    <a:pt x="545190" y="310962"/>
                    <a:pt x="552913" y="336430"/>
                  </a:cubicBezTo>
                  <a:cubicBezTo>
                    <a:pt x="554063" y="340127"/>
                    <a:pt x="547983" y="346864"/>
                    <a:pt x="546012" y="349822"/>
                  </a:cubicBezTo>
                  <a:cubicBezTo>
                    <a:pt x="526541" y="350068"/>
                    <a:pt x="507234" y="350150"/>
                    <a:pt x="487927" y="350315"/>
                  </a:cubicBezTo>
                  <a:cubicBezTo>
                    <a:pt x="500004" y="364692"/>
                    <a:pt x="520543" y="362474"/>
                    <a:pt x="529663" y="380877"/>
                  </a:cubicBezTo>
                  <a:cubicBezTo>
                    <a:pt x="532209" y="385970"/>
                    <a:pt x="523008" y="396076"/>
                    <a:pt x="519968" y="399937"/>
                  </a:cubicBezTo>
                  <a:cubicBezTo>
                    <a:pt x="479219" y="401005"/>
                    <a:pt x="444384" y="378330"/>
                    <a:pt x="404210" y="375126"/>
                  </a:cubicBezTo>
                  <a:cubicBezTo>
                    <a:pt x="402074" y="374962"/>
                    <a:pt x="399937" y="375126"/>
                    <a:pt x="398295" y="377098"/>
                  </a:cubicBezTo>
                  <a:cubicBezTo>
                    <a:pt x="396651" y="379152"/>
                    <a:pt x="396569" y="382602"/>
                    <a:pt x="397966" y="385478"/>
                  </a:cubicBezTo>
                  <a:cubicBezTo>
                    <a:pt x="406428" y="403059"/>
                    <a:pt x="421380" y="410453"/>
                    <a:pt x="438140" y="417436"/>
                  </a:cubicBezTo>
                  <a:cubicBezTo>
                    <a:pt x="427132" y="418915"/>
                    <a:pt x="418011" y="422941"/>
                    <a:pt x="409221" y="430171"/>
                  </a:cubicBezTo>
                  <a:cubicBezTo>
                    <a:pt x="433704" y="438140"/>
                    <a:pt x="456050" y="433375"/>
                    <a:pt x="480369" y="426720"/>
                  </a:cubicBezTo>
                  <a:cubicBezTo>
                    <a:pt x="471742" y="441426"/>
                    <a:pt x="461061" y="451449"/>
                    <a:pt x="446192" y="458597"/>
                  </a:cubicBezTo>
                  <a:cubicBezTo>
                    <a:pt x="459665" y="463444"/>
                    <a:pt x="471989" y="459336"/>
                    <a:pt x="485051" y="455393"/>
                  </a:cubicBezTo>
                  <a:cubicBezTo>
                    <a:pt x="503208" y="449888"/>
                    <a:pt x="520871" y="447095"/>
                    <a:pt x="539603" y="446027"/>
                  </a:cubicBezTo>
                  <a:cubicBezTo>
                    <a:pt x="532867" y="455803"/>
                    <a:pt x="525061" y="464348"/>
                    <a:pt x="516189" y="471577"/>
                  </a:cubicBezTo>
                  <a:cubicBezTo>
                    <a:pt x="523419" y="473631"/>
                    <a:pt x="537138" y="464594"/>
                    <a:pt x="541493" y="474371"/>
                  </a:cubicBezTo>
                  <a:cubicBezTo>
                    <a:pt x="545929" y="484147"/>
                    <a:pt x="532702" y="500004"/>
                    <a:pt x="527362" y="507808"/>
                  </a:cubicBezTo>
                  <a:cubicBezTo>
                    <a:pt x="494335" y="506822"/>
                    <a:pt x="465580" y="498771"/>
                    <a:pt x="436086" y="483408"/>
                  </a:cubicBezTo>
                  <a:cubicBezTo>
                    <a:pt x="449725" y="503454"/>
                    <a:pt x="465334" y="520050"/>
                    <a:pt x="484065" y="534591"/>
                  </a:cubicBezTo>
                  <a:cubicBezTo>
                    <a:pt x="471989" y="541082"/>
                    <a:pt x="459830" y="547654"/>
                    <a:pt x="447752" y="554145"/>
                  </a:cubicBezTo>
                  <a:cubicBezTo>
                    <a:pt x="465088" y="559649"/>
                    <a:pt x="480533" y="567372"/>
                    <a:pt x="495403" y="578298"/>
                  </a:cubicBezTo>
                  <a:cubicBezTo>
                    <a:pt x="490063" y="588157"/>
                    <a:pt x="481437" y="593333"/>
                    <a:pt x="470921" y="593990"/>
                  </a:cubicBezTo>
                  <a:cubicBezTo>
                    <a:pt x="460404" y="594648"/>
                    <a:pt x="451532" y="591033"/>
                    <a:pt x="441755" y="587993"/>
                  </a:cubicBezTo>
                  <a:cubicBezTo>
                    <a:pt x="445698" y="598920"/>
                    <a:pt x="447671" y="609764"/>
                    <a:pt x="447999" y="621431"/>
                  </a:cubicBezTo>
                  <a:cubicBezTo>
                    <a:pt x="427624" y="606478"/>
                    <a:pt x="413411" y="588486"/>
                    <a:pt x="402648" y="564825"/>
                  </a:cubicBezTo>
                  <a:cubicBezTo>
                    <a:pt x="401745" y="579038"/>
                    <a:pt x="400841" y="593169"/>
                    <a:pt x="399937" y="607382"/>
                  </a:cubicBezTo>
                  <a:cubicBezTo>
                    <a:pt x="390079" y="595058"/>
                    <a:pt x="380302" y="582735"/>
                    <a:pt x="370444" y="570412"/>
                  </a:cubicBezTo>
                  <a:cubicBezTo>
                    <a:pt x="372004" y="588075"/>
                    <a:pt x="373566" y="605739"/>
                    <a:pt x="375208" y="623402"/>
                  </a:cubicBezTo>
                  <a:cubicBezTo>
                    <a:pt x="359188" y="612476"/>
                    <a:pt x="343249" y="601631"/>
                    <a:pt x="327229" y="590704"/>
                  </a:cubicBezTo>
                  <a:cubicBezTo>
                    <a:pt x="329611" y="602206"/>
                    <a:pt x="332241" y="613461"/>
                    <a:pt x="334624" y="625128"/>
                  </a:cubicBezTo>
                  <a:cubicBezTo>
                    <a:pt x="335034" y="627182"/>
                    <a:pt x="335773" y="628825"/>
                    <a:pt x="334624" y="631289"/>
                  </a:cubicBezTo>
                  <a:cubicBezTo>
                    <a:pt x="333473" y="633754"/>
                    <a:pt x="330187" y="634740"/>
                    <a:pt x="327394" y="635069"/>
                  </a:cubicBezTo>
                  <a:cubicBezTo>
                    <a:pt x="317042" y="636219"/>
                    <a:pt x="306444" y="637287"/>
                    <a:pt x="296010" y="638355"/>
                  </a:cubicBezTo>
                  <a:cubicBezTo>
                    <a:pt x="320739" y="649282"/>
                    <a:pt x="345550" y="660208"/>
                    <a:pt x="370279" y="671135"/>
                  </a:cubicBezTo>
                  <a:cubicBezTo>
                    <a:pt x="361078" y="675489"/>
                    <a:pt x="351794" y="678036"/>
                    <a:pt x="341771" y="678940"/>
                  </a:cubicBezTo>
                  <a:cubicBezTo>
                    <a:pt x="342510" y="692167"/>
                    <a:pt x="353848" y="697754"/>
                    <a:pt x="364364" y="701204"/>
                  </a:cubicBezTo>
                  <a:cubicBezTo>
                    <a:pt x="382356" y="707038"/>
                    <a:pt x="399691" y="711885"/>
                    <a:pt x="417601" y="717307"/>
                  </a:cubicBezTo>
                  <a:cubicBezTo>
                    <a:pt x="411357" y="726673"/>
                    <a:pt x="402731" y="730041"/>
                    <a:pt x="393611" y="735464"/>
                  </a:cubicBezTo>
                  <a:cubicBezTo>
                    <a:pt x="418916" y="743022"/>
                    <a:pt x="446520" y="741872"/>
                    <a:pt x="471660" y="735135"/>
                  </a:cubicBezTo>
                  <a:cubicBezTo>
                    <a:pt x="469113" y="745240"/>
                    <a:pt x="465334" y="765368"/>
                    <a:pt x="457858" y="771202"/>
                  </a:cubicBezTo>
                  <a:cubicBezTo>
                    <a:pt x="446109" y="780403"/>
                    <a:pt x="423024" y="764054"/>
                    <a:pt x="415547" y="761507"/>
                  </a:cubicBezTo>
                  <a:cubicBezTo>
                    <a:pt x="394762" y="754442"/>
                    <a:pt x="384081" y="748362"/>
                    <a:pt x="367075" y="738421"/>
                  </a:cubicBezTo>
                  <a:cubicBezTo>
                    <a:pt x="367650" y="744583"/>
                    <a:pt x="368882" y="749759"/>
                    <a:pt x="371922" y="754935"/>
                  </a:cubicBezTo>
                  <a:cubicBezTo>
                    <a:pt x="363132" y="750334"/>
                    <a:pt x="354505" y="748116"/>
                    <a:pt x="344729" y="747951"/>
                  </a:cubicBezTo>
                  <a:cubicBezTo>
                    <a:pt x="349987" y="762575"/>
                    <a:pt x="357299" y="774406"/>
                    <a:pt x="368143" y="785004"/>
                  </a:cubicBezTo>
                  <a:cubicBezTo>
                    <a:pt x="344811" y="781225"/>
                    <a:pt x="323943" y="773666"/>
                    <a:pt x="303157" y="761836"/>
                  </a:cubicBezTo>
                  <a:cubicBezTo>
                    <a:pt x="302582" y="771612"/>
                    <a:pt x="303733" y="782868"/>
                    <a:pt x="311290" y="789112"/>
                  </a:cubicBezTo>
                  <a:cubicBezTo>
                    <a:pt x="318849" y="795356"/>
                    <a:pt x="328297" y="793548"/>
                    <a:pt x="335280" y="800531"/>
                  </a:cubicBezTo>
                  <a:cubicBezTo>
                    <a:pt x="327968" y="808172"/>
                    <a:pt x="320082" y="813184"/>
                    <a:pt x="309977" y="815730"/>
                  </a:cubicBezTo>
                  <a:cubicBezTo>
                    <a:pt x="317781" y="822221"/>
                    <a:pt x="326161" y="819592"/>
                    <a:pt x="335034" y="817456"/>
                  </a:cubicBezTo>
                  <a:cubicBezTo>
                    <a:pt x="346454" y="814745"/>
                    <a:pt x="357217" y="814580"/>
                    <a:pt x="368800" y="816223"/>
                  </a:cubicBezTo>
                  <a:cubicBezTo>
                    <a:pt x="360913" y="819263"/>
                    <a:pt x="353848" y="823371"/>
                    <a:pt x="347439" y="828793"/>
                  </a:cubicBezTo>
                  <a:cubicBezTo>
                    <a:pt x="373401" y="827725"/>
                    <a:pt x="405770" y="825096"/>
                    <a:pt x="423599" y="847607"/>
                  </a:cubicBezTo>
                  <a:cubicBezTo>
                    <a:pt x="429678" y="855248"/>
                    <a:pt x="421627" y="865353"/>
                    <a:pt x="414068" y="871104"/>
                  </a:cubicBezTo>
                  <a:cubicBezTo>
                    <a:pt x="406510" y="876855"/>
                    <a:pt x="389339" y="885235"/>
                    <a:pt x="378001" y="878662"/>
                  </a:cubicBezTo>
                  <a:cubicBezTo>
                    <a:pt x="371512" y="874883"/>
                    <a:pt x="364939" y="869296"/>
                    <a:pt x="359434" y="862642"/>
                  </a:cubicBezTo>
                  <a:cubicBezTo>
                    <a:pt x="353930" y="855987"/>
                    <a:pt x="350808" y="844567"/>
                    <a:pt x="348508" y="835694"/>
                  </a:cubicBezTo>
                  <a:cubicBezTo>
                    <a:pt x="339059" y="855494"/>
                    <a:pt x="347029" y="870446"/>
                    <a:pt x="357956" y="887617"/>
                  </a:cubicBezTo>
                  <a:cubicBezTo>
                    <a:pt x="349164" y="878498"/>
                    <a:pt x="339799" y="870857"/>
                    <a:pt x="329201" y="864449"/>
                  </a:cubicBezTo>
                  <a:cubicBezTo>
                    <a:pt x="334212" y="882195"/>
                    <a:pt x="342181" y="896490"/>
                    <a:pt x="354752" y="909471"/>
                  </a:cubicBezTo>
                  <a:cubicBezTo>
                    <a:pt x="346289" y="907088"/>
                    <a:pt x="338649" y="905527"/>
                    <a:pt x="330679" y="900762"/>
                  </a:cubicBezTo>
                  <a:cubicBezTo>
                    <a:pt x="317699" y="892957"/>
                    <a:pt x="308169" y="882195"/>
                    <a:pt x="304143" y="866421"/>
                  </a:cubicBezTo>
                  <a:cubicBezTo>
                    <a:pt x="300693" y="853029"/>
                    <a:pt x="302007" y="837748"/>
                    <a:pt x="291819" y="827643"/>
                  </a:cubicBezTo>
                  <a:cubicBezTo>
                    <a:pt x="286151" y="842102"/>
                    <a:pt x="280236" y="856562"/>
                    <a:pt x="274074" y="870857"/>
                  </a:cubicBezTo>
                  <a:cubicBezTo>
                    <a:pt x="249345" y="851386"/>
                    <a:pt x="247455" y="815895"/>
                    <a:pt x="220591" y="798806"/>
                  </a:cubicBezTo>
                  <a:cubicBezTo>
                    <a:pt x="224452" y="819838"/>
                    <a:pt x="227903" y="840870"/>
                    <a:pt x="231846" y="861902"/>
                  </a:cubicBezTo>
                  <a:cubicBezTo>
                    <a:pt x="215332" y="853851"/>
                    <a:pt x="198654" y="846868"/>
                    <a:pt x="181402" y="840870"/>
                  </a:cubicBezTo>
                  <a:cubicBezTo>
                    <a:pt x="190603" y="859109"/>
                    <a:pt x="198490" y="877758"/>
                    <a:pt x="204981" y="897312"/>
                  </a:cubicBezTo>
                  <a:lnTo>
                    <a:pt x="149196" y="872254"/>
                  </a:lnTo>
                  <a:cubicBezTo>
                    <a:pt x="157905" y="886385"/>
                    <a:pt x="166531" y="900598"/>
                    <a:pt x="175240" y="914811"/>
                  </a:cubicBezTo>
                  <a:cubicBezTo>
                    <a:pt x="165463" y="916125"/>
                    <a:pt x="156262" y="915632"/>
                    <a:pt x="146650" y="913086"/>
                  </a:cubicBezTo>
                  <a:cubicBezTo>
                    <a:pt x="158398" y="937157"/>
                    <a:pt x="180498" y="942744"/>
                    <a:pt x="204405" y="945044"/>
                  </a:cubicBezTo>
                  <a:cubicBezTo>
                    <a:pt x="191589" y="954903"/>
                    <a:pt x="178198" y="961804"/>
                    <a:pt x="162670" y="965008"/>
                  </a:cubicBezTo>
                  <a:cubicBezTo>
                    <a:pt x="160698" y="971006"/>
                    <a:pt x="167024" y="974210"/>
                    <a:pt x="172036" y="974374"/>
                  </a:cubicBezTo>
                  <a:cubicBezTo>
                    <a:pt x="203256" y="975442"/>
                    <a:pt x="234803" y="976675"/>
                    <a:pt x="266105" y="977743"/>
                  </a:cubicBezTo>
                  <a:cubicBezTo>
                    <a:pt x="258711" y="988259"/>
                    <a:pt x="249016" y="994831"/>
                    <a:pt x="238500" y="1001404"/>
                  </a:cubicBezTo>
                  <a:cubicBezTo>
                    <a:pt x="264791" y="1006415"/>
                    <a:pt x="291902" y="1007976"/>
                    <a:pt x="317207" y="1017588"/>
                  </a:cubicBezTo>
                  <a:cubicBezTo>
                    <a:pt x="289191" y="1033034"/>
                    <a:pt x="255670" y="1036156"/>
                    <a:pt x="224781" y="1030651"/>
                  </a:cubicBezTo>
                  <a:cubicBezTo>
                    <a:pt x="222727" y="1041332"/>
                    <a:pt x="229957" y="1047247"/>
                    <a:pt x="238418" y="1051355"/>
                  </a:cubicBezTo>
                  <a:cubicBezTo>
                    <a:pt x="246880" y="1055463"/>
                    <a:pt x="255260" y="1058338"/>
                    <a:pt x="258382" y="1068443"/>
                  </a:cubicBezTo>
                  <a:cubicBezTo>
                    <a:pt x="234803" y="1080767"/>
                    <a:pt x="212457" y="1081670"/>
                    <a:pt x="186578" y="1079781"/>
                  </a:cubicBezTo>
                  <a:cubicBezTo>
                    <a:pt x="199066" y="1089311"/>
                    <a:pt x="211717" y="1095637"/>
                    <a:pt x="226588" y="1099498"/>
                  </a:cubicBezTo>
                  <a:cubicBezTo>
                    <a:pt x="215825" y="1105414"/>
                    <a:pt x="205145" y="1111329"/>
                    <a:pt x="194464" y="1117244"/>
                  </a:cubicBezTo>
                  <a:cubicBezTo>
                    <a:pt x="223219" y="1121845"/>
                    <a:pt x="250249" y="1119298"/>
                    <a:pt x="277853" y="1110179"/>
                  </a:cubicBezTo>
                  <a:cubicBezTo>
                    <a:pt x="286233" y="1107467"/>
                    <a:pt x="294449" y="1103195"/>
                    <a:pt x="302665" y="1103935"/>
                  </a:cubicBezTo>
                  <a:cubicBezTo>
                    <a:pt x="310880" y="1104674"/>
                    <a:pt x="319506" y="1109275"/>
                    <a:pt x="317781" y="1119627"/>
                  </a:cubicBezTo>
                  <a:cubicBezTo>
                    <a:pt x="316056" y="1129978"/>
                    <a:pt x="301679" y="1134251"/>
                    <a:pt x="291737" y="1136633"/>
                  </a:cubicBezTo>
                  <a:cubicBezTo>
                    <a:pt x="268981" y="1142137"/>
                    <a:pt x="246798" y="1143288"/>
                    <a:pt x="228313" y="1160951"/>
                  </a:cubicBezTo>
                  <a:cubicBezTo>
                    <a:pt x="245401" y="1160376"/>
                    <a:pt x="262572" y="1159801"/>
                    <a:pt x="279743" y="1159144"/>
                  </a:cubicBezTo>
                  <a:cubicBezTo>
                    <a:pt x="276046" y="1170646"/>
                    <a:pt x="266680" y="1174918"/>
                    <a:pt x="256903" y="1179847"/>
                  </a:cubicBezTo>
                  <a:cubicBezTo>
                    <a:pt x="287712" y="1180504"/>
                    <a:pt x="329858" y="1152900"/>
                    <a:pt x="357134" y="1172207"/>
                  </a:cubicBezTo>
                  <a:cubicBezTo>
                    <a:pt x="367157" y="1179272"/>
                    <a:pt x="345221" y="1194882"/>
                    <a:pt x="339142" y="1196689"/>
                  </a:cubicBezTo>
                  <a:cubicBezTo>
                    <a:pt x="217386" y="1232427"/>
                    <a:pt x="216811" y="1207780"/>
                    <a:pt x="116909" y="1186173"/>
                  </a:cubicBezTo>
                  <a:cubicBezTo>
                    <a:pt x="111487" y="1185023"/>
                    <a:pt x="111404" y="1181901"/>
                    <a:pt x="110993" y="1189213"/>
                  </a:cubicBezTo>
                  <a:cubicBezTo>
                    <a:pt x="110583" y="1196525"/>
                    <a:pt x="138188" y="1225526"/>
                    <a:pt x="148867" y="1227991"/>
                  </a:cubicBezTo>
                  <a:cubicBezTo>
                    <a:pt x="138188" y="1229963"/>
                    <a:pt x="128493" y="1232920"/>
                    <a:pt x="119456" y="1240068"/>
                  </a:cubicBezTo>
                  <a:cubicBezTo>
                    <a:pt x="144020" y="1248612"/>
                    <a:pt x="166860" y="1244751"/>
                    <a:pt x="191589" y="1239000"/>
                  </a:cubicBezTo>
                  <a:cubicBezTo>
                    <a:pt x="182141" y="1253213"/>
                    <a:pt x="170886" y="1262497"/>
                    <a:pt x="155769" y="1268987"/>
                  </a:cubicBezTo>
                  <a:cubicBezTo>
                    <a:pt x="169406" y="1274245"/>
                    <a:pt x="181402" y="1270055"/>
                    <a:pt x="195204" y="1267015"/>
                  </a:cubicBezTo>
                  <a:cubicBezTo>
                    <a:pt x="214347" y="1262661"/>
                    <a:pt x="233982" y="1265290"/>
                    <a:pt x="253453" y="1265372"/>
                  </a:cubicBezTo>
                  <a:cubicBezTo>
                    <a:pt x="241458" y="1281228"/>
                    <a:pt x="230284" y="1288129"/>
                    <a:pt x="212950" y="1295195"/>
                  </a:cubicBezTo>
                  <a:cubicBezTo>
                    <a:pt x="249755" y="1308504"/>
                    <a:pt x="275717" y="1306779"/>
                    <a:pt x="312934" y="1300124"/>
                  </a:cubicBezTo>
                  <a:cubicBezTo>
                    <a:pt x="304719" y="1307683"/>
                    <a:pt x="294038" y="1318609"/>
                    <a:pt x="283522" y="1320992"/>
                  </a:cubicBezTo>
                  <a:cubicBezTo>
                    <a:pt x="261175" y="1326086"/>
                    <a:pt x="242608" y="1319431"/>
                    <a:pt x="220754" y="1318199"/>
                  </a:cubicBezTo>
                  <a:cubicBezTo>
                    <a:pt x="230120" y="1325593"/>
                    <a:pt x="238008" y="1334876"/>
                    <a:pt x="247455" y="1342106"/>
                  </a:cubicBezTo>
                  <a:cubicBezTo>
                    <a:pt x="222151" y="1342681"/>
                    <a:pt x="199311" y="1337998"/>
                    <a:pt x="175897" y="1327811"/>
                  </a:cubicBezTo>
                  <a:cubicBezTo>
                    <a:pt x="178690" y="1335944"/>
                    <a:pt x="181730" y="1343996"/>
                    <a:pt x="184359" y="1352129"/>
                  </a:cubicBezTo>
                  <a:cubicBezTo>
                    <a:pt x="185098" y="1354512"/>
                    <a:pt x="186331" y="1356894"/>
                    <a:pt x="185263" y="1359441"/>
                  </a:cubicBezTo>
                  <a:cubicBezTo>
                    <a:pt x="182634" y="1365767"/>
                    <a:pt x="175815" y="1365849"/>
                    <a:pt x="169900" y="1364699"/>
                  </a:cubicBezTo>
                  <a:cubicBezTo>
                    <a:pt x="144185" y="1359934"/>
                    <a:pt x="118881" y="1353033"/>
                    <a:pt x="93823" y="1345064"/>
                  </a:cubicBezTo>
                  <a:cubicBezTo>
                    <a:pt x="98424" y="1357469"/>
                    <a:pt x="103024" y="1369875"/>
                    <a:pt x="107626" y="1382280"/>
                  </a:cubicBezTo>
                  <a:cubicBezTo>
                    <a:pt x="76488" y="1381952"/>
                    <a:pt x="49213" y="1374886"/>
                    <a:pt x="21444" y="1359852"/>
                  </a:cubicBezTo>
                  <a:cubicBezTo>
                    <a:pt x="30891" y="1385731"/>
                    <a:pt x="44282" y="1406188"/>
                    <a:pt x="63836" y="1424591"/>
                  </a:cubicBezTo>
                  <a:cubicBezTo>
                    <a:pt x="41818" y="1418758"/>
                    <a:pt x="21772" y="1419251"/>
                    <a:pt x="0" y="1426316"/>
                  </a:cubicBezTo>
                  <a:cubicBezTo>
                    <a:pt x="14706" y="1433546"/>
                    <a:pt x="29659" y="1439297"/>
                    <a:pt x="45186" y="1443816"/>
                  </a:cubicBezTo>
                  <a:cubicBezTo>
                    <a:pt x="33931" y="1451456"/>
                    <a:pt x="22757" y="1459097"/>
                    <a:pt x="11502" y="1466737"/>
                  </a:cubicBezTo>
                  <a:cubicBezTo>
                    <a:pt x="38943" y="1467230"/>
                    <a:pt x="65315" y="1470927"/>
                    <a:pt x="91851" y="1477993"/>
                  </a:cubicBezTo>
                  <a:cubicBezTo>
                    <a:pt x="81746" y="1482922"/>
                    <a:pt x="72134" y="1488591"/>
                    <a:pt x="62850" y="1495081"/>
                  </a:cubicBezTo>
                  <a:cubicBezTo>
                    <a:pt x="139666" y="1501325"/>
                    <a:pt x="214757" y="1481032"/>
                    <a:pt x="287794" y="1457454"/>
                  </a:cubicBezTo>
                  <a:cubicBezTo>
                    <a:pt x="287794" y="1458111"/>
                    <a:pt x="287794" y="1458768"/>
                    <a:pt x="287712" y="1459425"/>
                  </a:cubicBezTo>
                  <a:cubicBezTo>
                    <a:pt x="265201" y="1473392"/>
                    <a:pt x="241951" y="1486126"/>
                    <a:pt x="219933" y="1501243"/>
                  </a:cubicBezTo>
                  <a:cubicBezTo>
                    <a:pt x="244580" y="1511759"/>
                    <a:pt x="270624" y="1508390"/>
                    <a:pt x="295763" y="1501489"/>
                  </a:cubicBezTo>
                  <a:cubicBezTo>
                    <a:pt x="298310" y="1501654"/>
                    <a:pt x="301185" y="1501654"/>
                    <a:pt x="303486" y="1501818"/>
                  </a:cubicBezTo>
                  <a:cubicBezTo>
                    <a:pt x="285001" y="1512909"/>
                    <a:pt x="258465" y="1525397"/>
                    <a:pt x="240965" y="1533284"/>
                  </a:cubicBezTo>
                  <a:cubicBezTo>
                    <a:pt x="231106" y="1537720"/>
                    <a:pt x="229052" y="1539035"/>
                    <a:pt x="228066" y="1546675"/>
                  </a:cubicBezTo>
                  <a:cubicBezTo>
                    <a:pt x="227162" y="1554316"/>
                    <a:pt x="235625" y="1556123"/>
                    <a:pt x="241047" y="1557356"/>
                  </a:cubicBezTo>
                  <a:cubicBezTo>
                    <a:pt x="246469" y="1558670"/>
                    <a:pt x="253453" y="1558506"/>
                    <a:pt x="257561" y="1563600"/>
                  </a:cubicBezTo>
                  <a:cubicBezTo>
                    <a:pt x="241787" y="1574773"/>
                    <a:pt x="225684" y="1585782"/>
                    <a:pt x="209828" y="1596791"/>
                  </a:cubicBezTo>
                  <a:cubicBezTo>
                    <a:pt x="237925" y="1613961"/>
                    <a:pt x="264873" y="1613058"/>
                    <a:pt x="292066" y="1594326"/>
                  </a:cubicBezTo>
                  <a:cubicBezTo>
                    <a:pt x="286561" y="1611332"/>
                    <a:pt x="279004" y="1626285"/>
                    <a:pt x="268570" y="1640416"/>
                  </a:cubicBezTo>
                  <a:cubicBezTo>
                    <a:pt x="316795" y="1634583"/>
                    <a:pt x="377016" y="1608950"/>
                    <a:pt x="403963" y="1564010"/>
                  </a:cubicBezTo>
                  <a:cubicBezTo>
                    <a:pt x="404949" y="1576416"/>
                    <a:pt x="406264" y="1588739"/>
                    <a:pt x="408647" y="1600898"/>
                  </a:cubicBezTo>
                  <a:cubicBezTo>
                    <a:pt x="439208" y="1569186"/>
                    <a:pt x="467634" y="1537227"/>
                    <a:pt x="502633" y="1510280"/>
                  </a:cubicBezTo>
                  <a:cubicBezTo>
                    <a:pt x="508548" y="1505762"/>
                    <a:pt x="519064" y="1506172"/>
                    <a:pt x="526047" y="1504940"/>
                  </a:cubicBezTo>
                  <a:cubicBezTo>
                    <a:pt x="517585" y="1517510"/>
                    <a:pt x="492281" y="1562203"/>
                    <a:pt x="512163" y="1574691"/>
                  </a:cubicBezTo>
                  <a:cubicBezTo>
                    <a:pt x="520871" y="1580195"/>
                    <a:pt x="544779" y="1555959"/>
                    <a:pt x="554145" y="1553166"/>
                  </a:cubicBezTo>
                  <a:cubicBezTo>
                    <a:pt x="548805" y="1578716"/>
                    <a:pt x="545026" y="1606239"/>
                    <a:pt x="540918" y="1632693"/>
                  </a:cubicBezTo>
                  <a:cubicBezTo>
                    <a:pt x="551762" y="1625956"/>
                    <a:pt x="562607" y="1619137"/>
                    <a:pt x="573452" y="1612236"/>
                  </a:cubicBezTo>
                  <a:cubicBezTo>
                    <a:pt x="575094" y="1642962"/>
                    <a:pt x="575506" y="1671306"/>
                    <a:pt x="575341" y="1678372"/>
                  </a:cubicBezTo>
                  <a:cubicBezTo>
                    <a:pt x="574437" y="1705319"/>
                    <a:pt x="569837" y="1793637"/>
                    <a:pt x="559403" y="1853119"/>
                  </a:cubicBezTo>
                  <a:cubicBezTo>
                    <a:pt x="544697" y="1937164"/>
                    <a:pt x="519721" y="1986951"/>
                    <a:pt x="519721" y="1986951"/>
                  </a:cubicBezTo>
                  <a:cubicBezTo>
                    <a:pt x="536152" y="1986294"/>
                    <a:pt x="599988" y="1979229"/>
                    <a:pt x="599988" y="1979229"/>
                  </a:cubicBezTo>
                  <a:cubicBezTo>
                    <a:pt x="603274" y="1981447"/>
                    <a:pt x="682966" y="1988019"/>
                    <a:pt x="682966" y="1988019"/>
                  </a:cubicBezTo>
                  <a:cubicBezTo>
                    <a:pt x="682966" y="1988019"/>
                    <a:pt x="667357" y="1953514"/>
                    <a:pt x="654704" y="1904384"/>
                  </a:cubicBezTo>
                  <a:cubicBezTo>
                    <a:pt x="645092" y="1867085"/>
                    <a:pt x="646078" y="1857637"/>
                    <a:pt x="633836" y="1753052"/>
                  </a:cubicBezTo>
                  <a:cubicBezTo>
                    <a:pt x="629318" y="1714849"/>
                    <a:pt x="628168" y="1674346"/>
                    <a:pt x="628415" y="1638362"/>
                  </a:cubicBezTo>
                  <a:cubicBezTo>
                    <a:pt x="629236" y="1639676"/>
                    <a:pt x="630057" y="1640909"/>
                    <a:pt x="630879" y="1642223"/>
                  </a:cubicBezTo>
                  <a:cubicBezTo>
                    <a:pt x="640738" y="1625792"/>
                    <a:pt x="646571" y="1609196"/>
                    <a:pt x="649035" y="1589807"/>
                  </a:cubicBezTo>
                  <a:cubicBezTo>
                    <a:pt x="669821" y="1602624"/>
                    <a:pt x="688553" y="1617248"/>
                    <a:pt x="705723" y="1635076"/>
                  </a:cubicBezTo>
                  <a:cubicBezTo>
                    <a:pt x="719608" y="1612565"/>
                    <a:pt x="697508" y="1592026"/>
                    <a:pt x="682802" y="1577073"/>
                  </a:cubicBezTo>
                  <a:cubicBezTo>
                    <a:pt x="699890" y="1573458"/>
                    <a:pt x="716322" y="1573458"/>
                    <a:pt x="733574" y="1576005"/>
                  </a:cubicBezTo>
                  <a:cubicBezTo>
                    <a:pt x="716651" y="1560313"/>
                    <a:pt x="698987" y="1543307"/>
                    <a:pt x="682309" y="1527944"/>
                  </a:cubicBezTo>
                  <a:cubicBezTo>
                    <a:pt x="678530" y="1524493"/>
                    <a:pt x="674587" y="1519728"/>
                    <a:pt x="677462" y="1516278"/>
                  </a:cubicBezTo>
                  <a:cubicBezTo>
                    <a:pt x="680337" y="1512745"/>
                    <a:pt x="683212" y="1513895"/>
                    <a:pt x="687238" y="1514141"/>
                  </a:cubicBezTo>
                  <a:cubicBezTo>
                    <a:pt x="696604" y="1514634"/>
                    <a:pt x="706545" y="1518742"/>
                    <a:pt x="714103" y="1525150"/>
                  </a:cubicBezTo>
                  <a:cubicBezTo>
                    <a:pt x="739818" y="1546675"/>
                    <a:pt x="766027" y="1567379"/>
                    <a:pt x="790427" y="1590382"/>
                  </a:cubicBezTo>
                  <a:cubicBezTo>
                    <a:pt x="792070" y="1578634"/>
                    <a:pt x="795685" y="1568447"/>
                    <a:pt x="801682" y="1558506"/>
                  </a:cubicBezTo>
                  <a:cubicBezTo>
                    <a:pt x="809980" y="1569350"/>
                    <a:pt x="817702" y="1579538"/>
                    <a:pt x="828383" y="1587836"/>
                  </a:cubicBezTo>
                  <a:cubicBezTo>
                    <a:pt x="837913" y="1595230"/>
                    <a:pt x="847525" y="1598680"/>
                    <a:pt x="858534" y="1602377"/>
                  </a:cubicBezTo>
                  <a:cubicBezTo>
                    <a:pt x="855576" y="1592847"/>
                    <a:pt x="854180" y="1583563"/>
                    <a:pt x="854180" y="1573541"/>
                  </a:cubicBezTo>
                  <a:cubicBezTo>
                    <a:pt x="879320" y="1597530"/>
                    <a:pt x="907910" y="1616837"/>
                    <a:pt x="932968" y="1640827"/>
                  </a:cubicBezTo>
                  <a:cubicBezTo>
                    <a:pt x="930010" y="1631050"/>
                    <a:pt x="927135" y="1621027"/>
                    <a:pt x="924178" y="1611250"/>
                  </a:cubicBezTo>
                  <a:cubicBezTo>
                    <a:pt x="923355" y="1608539"/>
                    <a:pt x="922945" y="1605171"/>
                    <a:pt x="924423" y="1603281"/>
                  </a:cubicBezTo>
                  <a:cubicBezTo>
                    <a:pt x="925903" y="1601309"/>
                    <a:pt x="927463" y="1601391"/>
                    <a:pt x="929189" y="1600981"/>
                  </a:cubicBezTo>
                  <a:cubicBezTo>
                    <a:pt x="939130" y="1598927"/>
                    <a:pt x="948906" y="1597202"/>
                    <a:pt x="958847" y="1595230"/>
                  </a:cubicBezTo>
                  <a:cubicBezTo>
                    <a:pt x="944388" y="1584632"/>
                    <a:pt x="930010" y="1573951"/>
                    <a:pt x="915551" y="1563353"/>
                  </a:cubicBezTo>
                  <a:cubicBezTo>
                    <a:pt x="930010" y="1558424"/>
                    <a:pt x="944470" y="1553494"/>
                    <a:pt x="958930" y="1548565"/>
                  </a:cubicBezTo>
                  <a:cubicBezTo>
                    <a:pt x="945620" y="1544046"/>
                    <a:pt x="932311" y="1539528"/>
                    <a:pt x="919002" y="1535009"/>
                  </a:cubicBezTo>
                  <a:cubicBezTo>
                    <a:pt x="929764" y="1529012"/>
                    <a:pt x="940609" y="1523014"/>
                    <a:pt x="951371" y="1517099"/>
                  </a:cubicBezTo>
                  <a:cubicBezTo>
                    <a:pt x="932146" y="1516031"/>
                    <a:pt x="914812" y="1511102"/>
                    <a:pt x="898134" y="1501161"/>
                  </a:cubicBezTo>
                  <a:cubicBezTo>
                    <a:pt x="905528" y="1498532"/>
                    <a:pt x="920891" y="1492699"/>
                    <a:pt x="927463" y="1492863"/>
                  </a:cubicBezTo>
                  <a:cubicBezTo>
                    <a:pt x="968213" y="1493685"/>
                    <a:pt x="993846" y="1512745"/>
                    <a:pt x="1030158" y="1525561"/>
                  </a:cubicBezTo>
                  <a:cubicBezTo>
                    <a:pt x="1025394" y="1511923"/>
                    <a:pt x="1020875" y="1498121"/>
                    <a:pt x="1016192" y="1484483"/>
                  </a:cubicBezTo>
                  <a:cubicBezTo>
                    <a:pt x="1039936" y="1501736"/>
                    <a:pt x="1064582" y="1513566"/>
                    <a:pt x="1092679" y="1519975"/>
                  </a:cubicBezTo>
                  <a:cubicBezTo>
                    <a:pt x="1099581" y="1521536"/>
                    <a:pt x="1107303" y="1521207"/>
                    <a:pt x="1110508" y="1514059"/>
                  </a:cubicBezTo>
                  <a:cubicBezTo>
                    <a:pt x="1111905" y="1510937"/>
                    <a:pt x="1110672" y="1507733"/>
                    <a:pt x="1109604" y="1504611"/>
                  </a:cubicBezTo>
                  <a:cubicBezTo>
                    <a:pt x="1106318" y="1494588"/>
                    <a:pt x="1101306" y="1485633"/>
                    <a:pt x="1095391" y="1477089"/>
                  </a:cubicBezTo>
                  <a:cubicBezTo>
                    <a:pt x="1118477" y="1483661"/>
                    <a:pt x="1141810" y="1489577"/>
                    <a:pt x="1165224" y="1494999"/>
                  </a:cubicBezTo>
                  <a:cubicBezTo>
                    <a:pt x="1151504" y="1477910"/>
                    <a:pt x="1137702" y="1460740"/>
                    <a:pt x="1123981" y="1443651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2" name="Vrije vorm: vorm 611">
              <a:extLst>
                <a:ext uri="{FF2B5EF4-FFF2-40B4-BE49-F238E27FC236}">
                  <a16:creationId xmlns:a16="http://schemas.microsoft.com/office/drawing/2014/main" id="{98D5A047-9FD1-BFEA-E6DB-6E731CF51662}"/>
                </a:ext>
              </a:extLst>
            </p:cNvPr>
            <p:cNvSpPr/>
            <p:nvPr/>
          </p:nvSpPr>
          <p:spPr>
            <a:xfrm>
              <a:off x="7375420" y="2382574"/>
              <a:ext cx="931077" cy="1619137"/>
            </a:xfrm>
            <a:custGeom>
              <a:avLst/>
              <a:gdLst>
                <a:gd name="connsiteX0" fmla="*/ 895176 w 931077"/>
                <a:gd name="connsiteY0" fmla="*/ 1171549 h 1619137"/>
                <a:gd name="connsiteX1" fmla="*/ 931078 w 931077"/>
                <a:gd name="connsiteY1" fmla="*/ 1154707 h 1619137"/>
                <a:gd name="connsiteX2" fmla="*/ 888603 w 931077"/>
                <a:gd name="connsiteY2" fmla="*/ 1139509 h 1619137"/>
                <a:gd name="connsiteX3" fmla="*/ 921219 w 931077"/>
                <a:gd name="connsiteY3" fmla="*/ 1105085 h 1619137"/>
                <a:gd name="connsiteX4" fmla="*/ 876690 w 931077"/>
                <a:gd name="connsiteY4" fmla="*/ 1116587 h 1619137"/>
                <a:gd name="connsiteX5" fmla="*/ 872993 w 931077"/>
                <a:gd name="connsiteY5" fmla="*/ 1083314 h 1619137"/>
                <a:gd name="connsiteX6" fmla="*/ 837912 w 931077"/>
                <a:gd name="connsiteY6" fmla="*/ 1113958 h 1619137"/>
                <a:gd name="connsiteX7" fmla="*/ 829040 w 931077"/>
                <a:gd name="connsiteY7" fmla="*/ 1116340 h 1619137"/>
                <a:gd name="connsiteX8" fmla="*/ 826904 w 931077"/>
                <a:gd name="connsiteY8" fmla="*/ 1109850 h 1619137"/>
                <a:gd name="connsiteX9" fmla="*/ 839145 w 931077"/>
                <a:gd name="connsiteY9" fmla="*/ 1082656 h 1619137"/>
                <a:gd name="connsiteX10" fmla="*/ 753620 w 931077"/>
                <a:gd name="connsiteY10" fmla="*/ 1086435 h 1619137"/>
                <a:gd name="connsiteX11" fmla="*/ 790098 w 931077"/>
                <a:gd name="connsiteY11" fmla="*/ 1074687 h 1619137"/>
                <a:gd name="connsiteX12" fmla="*/ 793631 w 931077"/>
                <a:gd name="connsiteY12" fmla="*/ 1071154 h 1619137"/>
                <a:gd name="connsiteX13" fmla="*/ 791001 w 931077"/>
                <a:gd name="connsiteY13" fmla="*/ 1067047 h 1619137"/>
                <a:gd name="connsiteX14" fmla="*/ 779171 w 931077"/>
                <a:gd name="connsiteY14" fmla="*/ 1058502 h 1619137"/>
                <a:gd name="connsiteX15" fmla="*/ 830683 w 931077"/>
                <a:gd name="connsiteY15" fmla="*/ 1036567 h 1619137"/>
                <a:gd name="connsiteX16" fmla="*/ 835119 w 931077"/>
                <a:gd name="connsiteY16" fmla="*/ 1029172 h 1619137"/>
                <a:gd name="connsiteX17" fmla="*/ 810062 w 931077"/>
                <a:gd name="connsiteY17" fmla="*/ 1023586 h 1619137"/>
                <a:gd name="connsiteX18" fmla="*/ 826164 w 931077"/>
                <a:gd name="connsiteY18" fmla="*/ 999432 h 1619137"/>
                <a:gd name="connsiteX19" fmla="*/ 799628 w 931077"/>
                <a:gd name="connsiteY19" fmla="*/ 1016028 h 1619137"/>
                <a:gd name="connsiteX20" fmla="*/ 802832 w 931077"/>
                <a:gd name="connsiteY20" fmla="*/ 988012 h 1619137"/>
                <a:gd name="connsiteX21" fmla="*/ 772927 w 931077"/>
                <a:gd name="connsiteY21" fmla="*/ 1013070 h 1619137"/>
                <a:gd name="connsiteX22" fmla="*/ 776460 w 931077"/>
                <a:gd name="connsiteY22" fmla="*/ 991545 h 1619137"/>
                <a:gd name="connsiteX23" fmla="*/ 705395 w 931077"/>
                <a:gd name="connsiteY23" fmla="*/ 997214 h 1619137"/>
                <a:gd name="connsiteX24" fmla="*/ 729959 w 931077"/>
                <a:gd name="connsiteY24" fmla="*/ 980207 h 1619137"/>
                <a:gd name="connsiteX25" fmla="*/ 701451 w 931077"/>
                <a:gd name="connsiteY25" fmla="*/ 968705 h 1619137"/>
                <a:gd name="connsiteX26" fmla="*/ 738750 w 931077"/>
                <a:gd name="connsiteY26" fmla="*/ 943401 h 1619137"/>
                <a:gd name="connsiteX27" fmla="*/ 670971 w 931077"/>
                <a:gd name="connsiteY27" fmla="*/ 957039 h 1619137"/>
                <a:gd name="connsiteX28" fmla="*/ 645338 w 931077"/>
                <a:gd name="connsiteY28" fmla="*/ 954082 h 1619137"/>
                <a:gd name="connsiteX29" fmla="*/ 683623 w 931077"/>
                <a:gd name="connsiteY29" fmla="*/ 942498 h 1619137"/>
                <a:gd name="connsiteX30" fmla="*/ 651664 w 931077"/>
                <a:gd name="connsiteY30" fmla="*/ 929435 h 1619137"/>
                <a:gd name="connsiteX31" fmla="*/ 709420 w 931077"/>
                <a:gd name="connsiteY31" fmla="*/ 912511 h 1619137"/>
                <a:gd name="connsiteX32" fmla="*/ 675654 w 931077"/>
                <a:gd name="connsiteY32" fmla="*/ 912757 h 1619137"/>
                <a:gd name="connsiteX33" fmla="*/ 712378 w 931077"/>
                <a:gd name="connsiteY33" fmla="*/ 877101 h 1619137"/>
                <a:gd name="connsiteX34" fmla="*/ 647885 w 931077"/>
                <a:gd name="connsiteY34" fmla="*/ 885399 h 1619137"/>
                <a:gd name="connsiteX35" fmla="*/ 633836 w 931077"/>
                <a:gd name="connsiteY35" fmla="*/ 871186 h 1619137"/>
                <a:gd name="connsiteX36" fmla="*/ 673025 w 931077"/>
                <a:gd name="connsiteY36" fmla="*/ 868886 h 1619137"/>
                <a:gd name="connsiteX37" fmla="*/ 648214 w 931077"/>
                <a:gd name="connsiteY37" fmla="*/ 844732 h 1619137"/>
                <a:gd name="connsiteX38" fmla="*/ 711064 w 931077"/>
                <a:gd name="connsiteY38" fmla="*/ 850236 h 1619137"/>
                <a:gd name="connsiteX39" fmla="*/ 680255 w 931077"/>
                <a:gd name="connsiteY39" fmla="*/ 835366 h 1619137"/>
                <a:gd name="connsiteX40" fmla="*/ 726755 w 931077"/>
                <a:gd name="connsiteY40" fmla="*/ 818852 h 1619137"/>
                <a:gd name="connsiteX41" fmla="*/ 668178 w 931077"/>
                <a:gd name="connsiteY41" fmla="*/ 796013 h 1619137"/>
                <a:gd name="connsiteX42" fmla="*/ 720758 w 931077"/>
                <a:gd name="connsiteY42" fmla="*/ 799710 h 1619137"/>
                <a:gd name="connsiteX43" fmla="*/ 704902 w 931077"/>
                <a:gd name="connsiteY43" fmla="*/ 775309 h 1619137"/>
                <a:gd name="connsiteX44" fmla="*/ 785990 w 931077"/>
                <a:gd name="connsiteY44" fmla="*/ 760768 h 1619137"/>
                <a:gd name="connsiteX45" fmla="*/ 739982 w 931077"/>
                <a:gd name="connsiteY45" fmla="*/ 745322 h 1619137"/>
                <a:gd name="connsiteX46" fmla="*/ 798560 w 931077"/>
                <a:gd name="connsiteY46" fmla="*/ 685759 h 1619137"/>
                <a:gd name="connsiteX47" fmla="*/ 744254 w 931077"/>
                <a:gd name="connsiteY47" fmla="*/ 697097 h 1619137"/>
                <a:gd name="connsiteX48" fmla="*/ 751567 w 931077"/>
                <a:gd name="connsiteY48" fmla="*/ 663577 h 1619137"/>
                <a:gd name="connsiteX49" fmla="*/ 685184 w 931077"/>
                <a:gd name="connsiteY49" fmla="*/ 684937 h 1619137"/>
                <a:gd name="connsiteX50" fmla="*/ 687484 w 931077"/>
                <a:gd name="connsiteY50" fmla="*/ 655854 h 1619137"/>
                <a:gd name="connsiteX51" fmla="*/ 607300 w 931077"/>
                <a:gd name="connsiteY51" fmla="*/ 706627 h 1619137"/>
                <a:gd name="connsiteX52" fmla="*/ 580763 w 931077"/>
                <a:gd name="connsiteY52" fmla="*/ 696932 h 1619137"/>
                <a:gd name="connsiteX53" fmla="*/ 620363 w 931077"/>
                <a:gd name="connsiteY53" fmla="*/ 683048 h 1619137"/>
                <a:gd name="connsiteX54" fmla="*/ 576162 w 931077"/>
                <a:gd name="connsiteY54" fmla="*/ 662591 h 1619137"/>
                <a:gd name="connsiteX55" fmla="*/ 607300 w 931077"/>
                <a:gd name="connsiteY55" fmla="*/ 660948 h 1619137"/>
                <a:gd name="connsiteX56" fmla="*/ 648707 w 931077"/>
                <a:gd name="connsiteY56" fmla="*/ 659633 h 1619137"/>
                <a:gd name="connsiteX57" fmla="*/ 608861 w 931077"/>
                <a:gd name="connsiteY57" fmla="*/ 628989 h 1619137"/>
                <a:gd name="connsiteX58" fmla="*/ 685430 w 931077"/>
                <a:gd name="connsiteY58" fmla="*/ 623895 h 1619137"/>
                <a:gd name="connsiteX59" fmla="*/ 652814 w 931077"/>
                <a:gd name="connsiteY59" fmla="*/ 613379 h 1619137"/>
                <a:gd name="connsiteX60" fmla="*/ 692496 w 931077"/>
                <a:gd name="connsiteY60" fmla="*/ 573287 h 1619137"/>
                <a:gd name="connsiteX61" fmla="*/ 691264 w 931077"/>
                <a:gd name="connsiteY61" fmla="*/ 564168 h 1619137"/>
                <a:gd name="connsiteX62" fmla="*/ 684609 w 931077"/>
                <a:gd name="connsiteY62" fmla="*/ 562771 h 1619137"/>
                <a:gd name="connsiteX63" fmla="*/ 573452 w 931077"/>
                <a:gd name="connsiteY63" fmla="*/ 604671 h 1619137"/>
                <a:gd name="connsiteX64" fmla="*/ 545518 w 931077"/>
                <a:gd name="connsiteY64" fmla="*/ 595058 h 1619137"/>
                <a:gd name="connsiteX65" fmla="*/ 545518 w 931077"/>
                <a:gd name="connsiteY65" fmla="*/ 594812 h 1619137"/>
                <a:gd name="connsiteX66" fmla="*/ 617980 w 931077"/>
                <a:gd name="connsiteY66" fmla="*/ 570658 h 1619137"/>
                <a:gd name="connsiteX67" fmla="*/ 574601 w 931077"/>
                <a:gd name="connsiteY67" fmla="*/ 571972 h 1619137"/>
                <a:gd name="connsiteX68" fmla="*/ 609929 w 931077"/>
                <a:gd name="connsiteY68" fmla="*/ 550530 h 1619137"/>
                <a:gd name="connsiteX69" fmla="*/ 611490 w 931077"/>
                <a:gd name="connsiteY69" fmla="*/ 551023 h 1619137"/>
                <a:gd name="connsiteX70" fmla="*/ 641888 w 931077"/>
                <a:gd name="connsiteY70" fmla="*/ 553980 h 1619137"/>
                <a:gd name="connsiteX71" fmla="*/ 619541 w 931077"/>
                <a:gd name="connsiteY71" fmla="*/ 534674 h 1619137"/>
                <a:gd name="connsiteX72" fmla="*/ 620692 w 931077"/>
                <a:gd name="connsiteY72" fmla="*/ 529580 h 1619137"/>
                <a:gd name="connsiteX73" fmla="*/ 671546 w 931077"/>
                <a:gd name="connsiteY73" fmla="*/ 531552 h 1619137"/>
                <a:gd name="connsiteX74" fmla="*/ 648871 w 931077"/>
                <a:gd name="connsiteY74" fmla="*/ 520953 h 1619137"/>
                <a:gd name="connsiteX75" fmla="*/ 680994 w 931077"/>
                <a:gd name="connsiteY75" fmla="*/ 495649 h 1619137"/>
                <a:gd name="connsiteX76" fmla="*/ 680830 w 931077"/>
                <a:gd name="connsiteY76" fmla="*/ 488912 h 1619137"/>
                <a:gd name="connsiteX77" fmla="*/ 676147 w 931077"/>
                <a:gd name="connsiteY77" fmla="*/ 487269 h 1619137"/>
                <a:gd name="connsiteX78" fmla="*/ 585035 w 931077"/>
                <a:gd name="connsiteY78" fmla="*/ 506247 h 1619137"/>
                <a:gd name="connsiteX79" fmla="*/ 546340 w 931077"/>
                <a:gd name="connsiteY79" fmla="*/ 498525 h 1619137"/>
                <a:gd name="connsiteX80" fmla="*/ 584625 w 931077"/>
                <a:gd name="connsiteY80" fmla="*/ 481765 h 1619137"/>
                <a:gd name="connsiteX81" fmla="*/ 561046 w 931077"/>
                <a:gd name="connsiteY81" fmla="*/ 475192 h 1619137"/>
                <a:gd name="connsiteX82" fmla="*/ 617077 w 931077"/>
                <a:gd name="connsiteY82" fmla="*/ 452846 h 1619137"/>
                <a:gd name="connsiteX83" fmla="*/ 594812 w 931077"/>
                <a:gd name="connsiteY83" fmla="*/ 453092 h 1619137"/>
                <a:gd name="connsiteX84" fmla="*/ 611243 w 931077"/>
                <a:gd name="connsiteY84" fmla="*/ 442741 h 1619137"/>
                <a:gd name="connsiteX85" fmla="*/ 619048 w 931077"/>
                <a:gd name="connsiteY85" fmla="*/ 424748 h 1619137"/>
                <a:gd name="connsiteX86" fmla="*/ 590047 w 931077"/>
                <a:gd name="connsiteY86" fmla="*/ 442001 h 1619137"/>
                <a:gd name="connsiteX87" fmla="*/ 546011 w 931077"/>
                <a:gd name="connsiteY87" fmla="*/ 455803 h 1619137"/>
                <a:gd name="connsiteX88" fmla="*/ 567043 w 931077"/>
                <a:gd name="connsiteY88" fmla="*/ 436086 h 1619137"/>
                <a:gd name="connsiteX89" fmla="*/ 549872 w 931077"/>
                <a:gd name="connsiteY89" fmla="*/ 431157 h 1619137"/>
                <a:gd name="connsiteX90" fmla="*/ 592594 w 931077"/>
                <a:gd name="connsiteY90" fmla="*/ 416040 h 1619137"/>
                <a:gd name="connsiteX91" fmla="*/ 620773 w 931077"/>
                <a:gd name="connsiteY91" fmla="*/ 381616 h 1619137"/>
                <a:gd name="connsiteX92" fmla="*/ 585118 w 931077"/>
                <a:gd name="connsiteY92" fmla="*/ 395172 h 1619137"/>
                <a:gd name="connsiteX93" fmla="*/ 592101 w 931077"/>
                <a:gd name="connsiteY93" fmla="*/ 367157 h 1619137"/>
                <a:gd name="connsiteX94" fmla="*/ 587582 w 931077"/>
                <a:gd name="connsiteY94" fmla="*/ 370936 h 1619137"/>
                <a:gd name="connsiteX95" fmla="*/ 538288 w 931077"/>
                <a:gd name="connsiteY95" fmla="*/ 387039 h 1619137"/>
                <a:gd name="connsiteX96" fmla="*/ 538535 w 931077"/>
                <a:gd name="connsiteY96" fmla="*/ 386546 h 1619137"/>
                <a:gd name="connsiteX97" fmla="*/ 521364 w 931077"/>
                <a:gd name="connsiteY97" fmla="*/ 382931 h 1619137"/>
                <a:gd name="connsiteX98" fmla="*/ 517996 w 931077"/>
                <a:gd name="connsiteY98" fmla="*/ 375783 h 1619137"/>
                <a:gd name="connsiteX99" fmla="*/ 536070 w 931077"/>
                <a:gd name="connsiteY99" fmla="*/ 377180 h 1619137"/>
                <a:gd name="connsiteX100" fmla="*/ 529005 w 931077"/>
                <a:gd name="connsiteY100" fmla="*/ 365021 h 1619137"/>
                <a:gd name="connsiteX101" fmla="*/ 568194 w 931077"/>
                <a:gd name="connsiteY101" fmla="*/ 359763 h 1619137"/>
                <a:gd name="connsiteX102" fmla="*/ 546586 w 931077"/>
                <a:gd name="connsiteY102" fmla="*/ 351301 h 1619137"/>
                <a:gd name="connsiteX103" fmla="*/ 576080 w 931077"/>
                <a:gd name="connsiteY103" fmla="*/ 323532 h 1619137"/>
                <a:gd name="connsiteX104" fmla="*/ 544861 w 931077"/>
                <a:gd name="connsiteY104" fmla="*/ 331254 h 1619137"/>
                <a:gd name="connsiteX105" fmla="*/ 551516 w 931077"/>
                <a:gd name="connsiteY105" fmla="*/ 320574 h 1619137"/>
                <a:gd name="connsiteX106" fmla="*/ 554473 w 931077"/>
                <a:gd name="connsiteY106" fmla="*/ 313591 h 1619137"/>
                <a:gd name="connsiteX107" fmla="*/ 545190 w 931077"/>
                <a:gd name="connsiteY107" fmla="*/ 314823 h 1619137"/>
                <a:gd name="connsiteX108" fmla="*/ 518242 w 931077"/>
                <a:gd name="connsiteY108" fmla="*/ 323285 h 1619137"/>
                <a:gd name="connsiteX109" fmla="*/ 525390 w 931077"/>
                <a:gd name="connsiteY109" fmla="*/ 310880 h 1619137"/>
                <a:gd name="connsiteX110" fmla="*/ 506001 w 931077"/>
                <a:gd name="connsiteY110" fmla="*/ 311701 h 1619137"/>
                <a:gd name="connsiteX111" fmla="*/ 506740 w 931077"/>
                <a:gd name="connsiteY111" fmla="*/ 298638 h 1619137"/>
                <a:gd name="connsiteX112" fmla="*/ 559156 w 931077"/>
                <a:gd name="connsiteY112" fmla="*/ 296420 h 1619137"/>
                <a:gd name="connsiteX113" fmla="*/ 538288 w 931077"/>
                <a:gd name="connsiteY113" fmla="*/ 279249 h 1619137"/>
                <a:gd name="connsiteX114" fmla="*/ 591443 w 931077"/>
                <a:gd name="connsiteY114" fmla="*/ 271855 h 1619137"/>
                <a:gd name="connsiteX115" fmla="*/ 568111 w 931077"/>
                <a:gd name="connsiteY115" fmla="*/ 262490 h 1619137"/>
                <a:gd name="connsiteX116" fmla="*/ 583310 w 931077"/>
                <a:gd name="connsiteY116" fmla="*/ 256903 h 1619137"/>
                <a:gd name="connsiteX117" fmla="*/ 594565 w 931077"/>
                <a:gd name="connsiteY117" fmla="*/ 251070 h 1619137"/>
                <a:gd name="connsiteX118" fmla="*/ 599577 w 931077"/>
                <a:gd name="connsiteY118" fmla="*/ 239404 h 1619137"/>
                <a:gd name="connsiteX119" fmla="*/ 573616 w 931077"/>
                <a:gd name="connsiteY119" fmla="*/ 245155 h 1619137"/>
                <a:gd name="connsiteX120" fmla="*/ 581913 w 931077"/>
                <a:gd name="connsiteY120" fmla="*/ 228723 h 1619137"/>
                <a:gd name="connsiteX121" fmla="*/ 560142 w 931077"/>
                <a:gd name="connsiteY121" fmla="*/ 240307 h 1619137"/>
                <a:gd name="connsiteX122" fmla="*/ 498361 w 931077"/>
                <a:gd name="connsiteY122" fmla="*/ 255260 h 1619137"/>
                <a:gd name="connsiteX123" fmla="*/ 496224 w 931077"/>
                <a:gd name="connsiteY123" fmla="*/ 242115 h 1619137"/>
                <a:gd name="connsiteX124" fmla="*/ 509452 w 931077"/>
                <a:gd name="connsiteY124" fmla="*/ 232913 h 1619137"/>
                <a:gd name="connsiteX125" fmla="*/ 526622 w 931077"/>
                <a:gd name="connsiteY125" fmla="*/ 213606 h 1619137"/>
                <a:gd name="connsiteX126" fmla="*/ 495814 w 931077"/>
                <a:gd name="connsiteY126" fmla="*/ 203501 h 1619137"/>
                <a:gd name="connsiteX127" fmla="*/ 517092 w 931077"/>
                <a:gd name="connsiteY127" fmla="*/ 196764 h 1619137"/>
                <a:gd name="connsiteX128" fmla="*/ 539439 w 931077"/>
                <a:gd name="connsiteY128" fmla="*/ 171789 h 1619137"/>
                <a:gd name="connsiteX129" fmla="*/ 503372 w 931077"/>
                <a:gd name="connsiteY129" fmla="*/ 172857 h 1619137"/>
                <a:gd name="connsiteX130" fmla="*/ 516517 w 931077"/>
                <a:gd name="connsiteY130" fmla="*/ 129725 h 1619137"/>
                <a:gd name="connsiteX131" fmla="*/ 489652 w 931077"/>
                <a:gd name="connsiteY131" fmla="*/ 138433 h 1619137"/>
                <a:gd name="connsiteX132" fmla="*/ 504112 w 931077"/>
                <a:gd name="connsiteY132" fmla="*/ 111979 h 1619137"/>
                <a:gd name="connsiteX133" fmla="*/ 481765 w 931077"/>
                <a:gd name="connsiteY133" fmla="*/ 119455 h 1619137"/>
                <a:gd name="connsiteX134" fmla="*/ 489981 w 931077"/>
                <a:gd name="connsiteY134" fmla="*/ 68929 h 1619137"/>
                <a:gd name="connsiteX135" fmla="*/ 472317 w 931077"/>
                <a:gd name="connsiteY135" fmla="*/ 77638 h 1619137"/>
                <a:gd name="connsiteX136" fmla="*/ 463690 w 931077"/>
                <a:gd name="connsiteY136" fmla="*/ 0 h 1619137"/>
                <a:gd name="connsiteX137" fmla="*/ 453996 w 931077"/>
                <a:gd name="connsiteY137" fmla="*/ 96616 h 1619137"/>
                <a:gd name="connsiteX138" fmla="*/ 430582 w 931077"/>
                <a:gd name="connsiteY138" fmla="*/ 78870 h 1619137"/>
                <a:gd name="connsiteX139" fmla="*/ 441919 w 931077"/>
                <a:gd name="connsiteY139" fmla="*/ 140323 h 1619137"/>
                <a:gd name="connsiteX140" fmla="*/ 416779 w 931077"/>
                <a:gd name="connsiteY140" fmla="*/ 134572 h 1619137"/>
                <a:gd name="connsiteX141" fmla="*/ 442165 w 931077"/>
                <a:gd name="connsiteY141" fmla="*/ 189781 h 1619137"/>
                <a:gd name="connsiteX142" fmla="*/ 391393 w 931077"/>
                <a:gd name="connsiteY142" fmla="*/ 174582 h 1619137"/>
                <a:gd name="connsiteX143" fmla="*/ 432225 w 931077"/>
                <a:gd name="connsiteY143" fmla="*/ 236446 h 1619137"/>
                <a:gd name="connsiteX144" fmla="*/ 388846 w 931077"/>
                <a:gd name="connsiteY144" fmla="*/ 229873 h 1619137"/>
                <a:gd name="connsiteX145" fmla="*/ 435758 w 931077"/>
                <a:gd name="connsiteY145" fmla="*/ 274238 h 1619137"/>
                <a:gd name="connsiteX146" fmla="*/ 430335 w 931077"/>
                <a:gd name="connsiteY146" fmla="*/ 285247 h 1619137"/>
                <a:gd name="connsiteX147" fmla="*/ 384081 w 931077"/>
                <a:gd name="connsiteY147" fmla="*/ 286068 h 1619137"/>
                <a:gd name="connsiteX148" fmla="*/ 417436 w 931077"/>
                <a:gd name="connsiteY148" fmla="*/ 310633 h 1619137"/>
                <a:gd name="connsiteX149" fmla="*/ 409796 w 931077"/>
                <a:gd name="connsiteY149" fmla="*/ 326243 h 1619137"/>
                <a:gd name="connsiteX150" fmla="*/ 317534 w 931077"/>
                <a:gd name="connsiteY150" fmla="*/ 306854 h 1619137"/>
                <a:gd name="connsiteX151" fmla="*/ 312851 w 931077"/>
                <a:gd name="connsiteY151" fmla="*/ 308497 h 1619137"/>
                <a:gd name="connsiteX152" fmla="*/ 312605 w 931077"/>
                <a:gd name="connsiteY152" fmla="*/ 315316 h 1619137"/>
                <a:gd name="connsiteX153" fmla="*/ 344728 w 931077"/>
                <a:gd name="connsiteY153" fmla="*/ 341031 h 1619137"/>
                <a:gd name="connsiteX154" fmla="*/ 321725 w 931077"/>
                <a:gd name="connsiteY154" fmla="*/ 351629 h 1619137"/>
                <a:gd name="connsiteX155" fmla="*/ 378412 w 931077"/>
                <a:gd name="connsiteY155" fmla="*/ 348261 h 1619137"/>
                <a:gd name="connsiteX156" fmla="*/ 351301 w 931077"/>
                <a:gd name="connsiteY156" fmla="*/ 374469 h 1619137"/>
                <a:gd name="connsiteX157" fmla="*/ 382274 w 931077"/>
                <a:gd name="connsiteY157" fmla="*/ 371511 h 1619137"/>
                <a:gd name="connsiteX158" fmla="*/ 425652 w 931077"/>
                <a:gd name="connsiteY158" fmla="*/ 363460 h 1619137"/>
                <a:gd name="connsiteX159" fmla="*/ 407167 w 931077"/>
                <a:gd name="connsiteY159" fmla="*/ 384410 h 1619137"/>
                <a:gd name="connsiteX160" fmla="*/ 427377 w 931077"/>
                <a:gd name="connsiteY160" fmla="*/ 386463 h 1619137"/>
                <a:gd name="connsiteX161" fmla="*/ 416287 w 931077"/>
                <a:gd name="connsiteY161" fmla="*/ 413822 h 1619137"/>
                <a:gd name="connsiteX162" fmla="*/ 343496 w 931077"/>
                <a:gd name="connsiteY162" fmla="*/ 394597 h 1619137"/>
                <a:gd name="connsiteX163" fmla="*/ 381945 w 931077"/>
                <a:gd name="connsiteY163" fmla="*/ 435922 h 1619137"/>
                <a:gd name="connsiteX164" fmla="*/ 353108 w 931077"/>
                <a:gd name="connsiteY164" fmla="*/ 452106 h 1619137"/>
                <a:gd name="connsiteX165" fmla="*/ 391147 w 931077"/>
                <a:gd name="connsiteY165" fmla="*/ 471413 h 1619137"/>
                <a:gd name="connsiteX166" fmla="*/ 371757 w 931077"/>
                <a:gd name="connsiteY166" fmla="*/ 484394 h 1619137"/>
                <a:gd name="connsiteX167" fmla="*/ 348508 w 931077"/>
                <a:gd name="connsiteY167" fmla="*/ 479711 h 1619137"/>
                <a:gd name="connsiteX168" fmla="*/ 353601 w 931077"/>
                <a:gd name="connsiteY168" fmla="*/ 506905 h 1619137"/>
                <a:gd name="connsiteX169" fmla="*/ 317206 w 931077"/>
                <a:gd name="connsiteY169" fmla="*/ 461144 h 1619137"/>
                <a:gd name="connsiteX170" fmla="*/ 315152 w 931077"/>
                <a:gd name="connsiteY170" fmla="*/ 495814 h 1619137"/>
                <a:gd name="connsiteX171" fmla="*/ 291491 w 931077"/>
                <a:gd name="connsiteY171" fmla="*/ 465909 h 1619137"/>
                <a:gd name="connsiteX172" fmla="*/ 295434 w 931077"/>
                <a:gd name="connsiteY172" fmla="*/ 509041 h 1619137"/>
                <a:gd name="connsiteX173" fmla="*/ 257150 w 931077"/>
                <a:gd name="connsiteY173" fmla="*/ 482751 h 1619137"/>
                <a:gd name="connsiteX174" fmla="*/ 263147 w 931077"/>
                <a:gd name="connsiteY174" fmla="*/ 510684 h 1619137"/>
                <a:gd name="connsiteX175" fmla="*/ 263147 w 931077"/>
                <a:gd name="connsiteY175" fmla="*/ 515695 h 1619137"/>
                <a:gd name="connsiteX176" fmla="*/ 257396 w 931077"/>
                <a:gd name="connsiteY176" fmla="*/ 518817 h 1619137"/>
                <a:gd name="connsiteX177" fmla="*/ 232421 w 931077"/>
                <a:gd name="connsiteY177" fmla="*/ 521775 h 1619137"/>
                <a:gd name="connsiteX178" fmla="*/ 291737 w 931077"/>
                <a:gd name="connsiteY178" fmla="*/ 547901 h 1619137"/>
                <a:gd name="connsiteX179" fmla="*/ 269062 w 931077"/>
                <a:gd name="connsiteY179" fmla="*/ 554473 h 1619137"/>
                <a:gd name="connsiteX180" fmla="*/ 287137 w 931077"/>
                <a:gd name="connsiteY180" fmla="*/ 572383 h 1619137"/>
                <a:gd name="connsiteX181" fmla="*/ 329611 w 931077"/>
                <a:gd name="connsiteY181" fmla="*/ 585118 h 1619137"/>
                <a:gd name="connsiteX182" fmla="*/ 310551 w 931077"/>
                <a:gd name="connsiteY182" fmla="*/ 600070 h 1619137"/>
                <a:gd name="connsiteX183" fmla="*/ 372662 w 931077"/>
                <a:gd name="connsiteY183" fmla="*/ 599166 h 1619137"/>
                <a:gd name="connsiteX184" fmla="*/ 361817 w 931077"/>
                <a:gd name="connsiteY184" fmla="*/ 628660 h 1619137"/>
                <a:gd name="connsiteX185" fmla="*/ 328050 w 931077"/>
                <a:gd name="connsiteY185" fmla="*/ 621102 h 1619137"/>
                <a:gd name="connsiteX186" fmla="*/ 289355 w 931077"/>
                <a:gd name="connsiteY186" fmla="*/ 602699 h 1619137"/>
                <a:gd name="connsiteX187" fmla="*/ 293216 w 931077"/>
                <a:gd name="connsiteY187" fmla="*/ 616173 h 1619137"/>
                <a:gd name="connsiteX188" fmla="*/ 271527 w 931077"/>
                <a:gd name="connsiteY188" fmla="*/ 610668 h 1619137"/>
                <a:gd name="connsiteX189" fmla="*/ 290341 w 931077"/>
                <a:gd name="connsiteY189" fmla="*/ 640655 h 1619137"/>
                <a:gd name="connsiteX190" fmla="*/ 238500 w 931077"/>
                <a:gd name="connsiteY190" fmla="*/ 622252 h 1619137"/>
                <a:gd name="connsiteX191" fmla="*/ 245072 w 931077"/>
                <a:gd name="connsiteY191" fmla="*/ 644434 h 1619137"/>
                <a:gd name="connsiteX192" fmla="*/ 264215 w 931077"/>
                <a:gd name="connsiteY192" fmla="*/ 653554 h 1619137"/>
                <a:gd name="connsiteX193" fmla="*/ 244169 w 931077"/>
                <a:gd name="connsiteY193" fmla="*/ 666124 h 1619137"/>
                <a:gd name="connsiteX194" fmla="*/ 264133 w 931077"/>
                <a:gd name="connsiteY194" fmla="*/ 667356 h 1619137"/>
                <a:gd name="connsiteX195" fmla="*/ 290998 w 931077"/>
                <a:gd name="connsiteY195" fmla="*/ 666041 h 1619137"/>
                <a:gd name="connsiteX196" fmla="*/ 273992 w 931077"/>
                <a:gd name="connsiteY196" fmla="*/ 676393 h 1619137"/>
                <a:gd name="connsiteX197" fmla="*/ 334705 w 931077"/>
                <a:gd name="connsiteY197" fmla="*/ 691181 h 1619137"/>
                <a:gd name="connsiteX198" fmla="*/ 327229 w 931077"/>
                <a:gd name="connsiteY198" fmla="*/ 710406 h 1619137"/>
                <a:gd name="connsiteX199" fmla="*/ 298556 w 931077"/>
                <a:gd name="connsiteY199" fmla="*/ 716814 h 1619137"/>
                <a:gd name="connsiteX200" fmla="*/ 283686 w 931077"/>
                <a:gd name="connsiteY200" fmla="*/ 703916 h 1619137"/>
                <a:gd name="connsiteX201" fmla="*/ 274895 w 931077"/>
                <a:gd name="connsiteY201" fmla="*/ 682062 h 1619137"/>
                <a:gd name="connsiteX202" fmla="*/ 282618 w 931077"/>
                <a:gd name="connsiteY202" fmla="*/ 724290 h 1619137"/>
                <a:gd name="connsiteX203" fmla="*/ 259614 w 931077"/>
                <a:gd name="connsiteY203" fmla="*/ 705641 h 1619137"/>
                <a:gd name="connsiteX204" fmla="*/ 280153 w 931077"/>
                <a:gd name="connsiteY204" fmla="*/ 742118 h 1619137"/>
                <a:gd name="connsiteX205" fmla="*/ 260929 w 931077"/>
                <a:gd name="connsiteY205" fmla="*/ 735217 h 1619137"/>
                <a:gd name="connsiteX206" fmla="*/ 239650 w 931077"/>
                <a:gd name="connsiteY206" fmla="*/ 707448 h 1619137"/>
                <a:gd name="connsiteX207" fmla="*/ 229709 w 931077"/>
                <a:gd name="connsiteY207" fmla="*/ 675900 h 1619137"/>
                <a:gd name="connsiteX208" fmla="*/ 215743 w 931077"/>
                <a:gd name="connsiteY208" fmla="*/ 711227 h 1619137"/>
                <a:gd name="connsiteX209" fmla="*/ 172857 w 931077"/>
                <a:gd name="connsiteY209" fmla="*/ 652979 h 1619137"/>
                <a:gd name="connsiteX210" fmla="*/ 182059 w 931077"/>
                <a:gd name="connsiteY210" fmla="*/ 704244 h 1619137"/>
                <a:gd name="connsiteX211" fmla="*/ 141802 w 931077"/>
                <a:gd name="connsiteY211" fmla="*/ 687484 h 1619137"/>
                <a:gd name="connsiteX212" fmla="*/ 160862 w 931077"/>
                <a:gd name="connsiteY212" fmla="*/ 733245 h 1619137"/>
                <a:gd name="connsiteX213" fmla="*/ 116334 w 931077"/>
                <a:gd name="connsiteY213" fmla="*/ 713199 h 1619137"/>
                <a:gd name="connsiteX214" fmla="*/ 137201 w 931077"/>
                <a:gd name="connsiteY214" fmla="*/ 747623 h 1619137"/>
                <a:gd name="connsiteX215" fmla="*/ 114444 w 931077"/>
                <a:gd name="connsiteY215" fmla="*/ 746473 h 1619137"/>
                <a:gd name="connsiteX216" fmla="*/ 160616 w 931077"/>
                <a:gd name="connsiteY216" fmla="*/ 772105 h 1619137"/>
                <a:gd name="connsiteX217" fmla="*/ 127425 w 931077"/>
                <a:gd name="connsiteY217" fmla="*/ 788701 h 1619137"/>
                <a:gd name="connsiteX218" fmla="*/ 134983 w 931077"/>
                <a:gd name="connsiteY218" fmla="*/ 796259 h 1619137"/>
                <a:gd name="connsiteX219" fmla="*/ 209910 w 931077"/>
                <a:gd name="connsiteY219" fmla="*/ 798313 h 1619137"/>
                <a:gd name="connsiteX220" fmla="*/ 188056 w 931077"/>
                <a:gd name="connsiteY220" fmla="*/ 817784 h 1619137"/>
                <a:gd name="connsiteX221" fmla="*/ 250824 w 931077"/>
                <a:gd name="connsiteY221" fmla="*/ 830436 h 1619137"/>
                <a:gd name="connsiteX222" fmla="*/ 177294 w 931077"/>
                <a:gd name="connsiteY222" fmla="*/ 841774 h 1619137"/>
                <a:gd name="connsiteX223" fmla="*/ 188220 w 931077"/>
                <a:gd name="connsiteY223" fmla="*/ 858534 h 1619137"/>
                <a:gd name="connsiteX224" fmla="*/ 204159 w 931077"/>
                <a:gd name="connsiteY224" fmla="*/ 872336 h 1619137"/>
                <a:gd name="connsiteX225" fmla="*/ 147060 w 931077"/>
                <a:gd name="connsiteY225" fmla="*/ 882113 h 1619137"/>
                <a:gd name="connsiteX226" fmla="*/ 179019 w 931077"/>
                <a:gd name="connsiteY226" fmla="*/ 897887 h 1619137"/>
                <a:gd name="connsiteX227" fmla="*/ 153468 w 931077"/>
                <a:gd name="connsiteY227" fmla="*/ 912593 h 1619137"/>
                <a:gd name="connsiteX228" fmla="*/ 219850 w 931077"/>
                <a:gd name="connsiteY228" fmla="*/ 906184 h 1619137"/>
                <a:gd name="connsiteX229" fmla="*/ 239568 w 931077"/>
                <a:gd name="connsiteY229" fmla="*/ 900926 h 1619137"/>
                <a:gd name="connsiteX230" fmla="*/ 251727 w 931077"/>
                <a:gd name="connsiteY230" fmla="*/ 913579 h 1619137"/>
                <a:gd name="connsiteX231" fmla="*/ 231106 w 931077"/>
                <a:gd name="connsiteY231" fmla="*/ 927627 h 1619137"/>
                <a:gd name="connsiteX232" fmla="*/ 180662 w 931077"/>
                <a:gd name="connsiteY232" fmla="*/ 947920 h 1619137"/>
                <a:gd name="connsiteX233" fmla="*/ 221576 w 931077"/>
                <a:gd name="connsiteY233" fmla="*/ 946112 h 1619137"/>
                <a:gd name="connsiteX234" fmla="*/ 203501 w 931077"/>
                <a:gd name="connsiteY234" fmla="*/ 963201 h 1619137"/>
                <a:gd name="connsiteX235" fmla="*/ 283275 w 931077"/>
                <a:gd name="connsiteY235" fmla="*/ 956218 h 1619137"/>
                <a:gd name="connsiteX236" fmla="*/ 269062 w 931077"/>
                <a:gd name="connsiteY236" fmla="*/ 976264 h 1619137"/>
                <a:gd name="connsiteX237" fmla="*/ 92015 w 931077"/>
                <a:gd name="connsiteY237" fmla="*/ 969445 h 1619137"/>
                <a:gd name="connsiteX238" fmla="*/ 87332 w 931077"/>
                <a:gd name="connsiteY238" fmla="*/ 971992 h 1619137"/>
                <a:gd name="connsiteX239" fmla="*/ 117648 w 931077"/>
                <a:gd name="connsiteY239" fmla="*/ 1003293 h 1619137"/>
                <a:gd name="connsiteX240" fmla="*/ 94316 w 931077"/>
                <a:gd name="connsiteY240" fmla="*/ 1013316 h 1619137"/>
                <a:gd name="connsiteX241" fmla="*/ 151743 w 931077"/>
                <a:gd name="connsiteY241" fmla="*/ 1011920 h 1619137"/>
                <a:gd name="connsiteX242" fmla="*/ 123317 w 931077"/>
                <a:gd name="connsiteY242" fmla="*/ 1036649 h 1619137"/>
                <a:gd name="connsiteX243" fmla="*/ 154701 w 931077"/>
                <a:gd name="connsiteY243" fmla="*/ 1034677 h 1619137"/>
                <a:gd name="connsiteX244" fmla="*/ 201119 w 931077"/>
                <a:gd name="connsiteY244" fmla="*/ 1032870 h 1619137"/>
                <a:gd name="connsiteX245" fmla="*/ 168996 w 931077"/>
                <a:gd name="connsiteY245" fmla="*/ 1057517 h 1619137"/>
                <a:gd name="connsiteX246" fmla="*/ 248687 w 931077"/>
                <a:gd name="connsiteY246" fmla="*/ 1060803 h 1619137"/>
                <a:gd name="connsiteX247" fmla="*/ 225355 w 931077"/>
                <a:gd name="connsiteY247" fmla="*/ 1078056 h 1619137"/>
                <a:gd name="connsiteX248" fmla="*/ 175322 w 931077"/>
                <a:gd name="connsiteY248" fmla="*/ 1076248 h 1619137"/>
                <a:gd name="connsiteX249" fmla="*/ 196682 w 931077"/>
                <a:gd name="connsiteY249" fmla="*/ 1095555 h 1619137"/>
                <a:gd name="connsiteX250" fmla="*/ 139666 w 931077"/>
                <a:gd name="connsiteY250" fmla="*/ 1084464 h 1619137"/>
                <a:gd name="connsiteX251" fmla="*/ 146485 w 931077"/>
                <a:gd name="connsiteY251" fmla="*/ 1104263 h 1619137"/>
                <a:gd name="connsiteX252" fmla="*/ 147225 w 931077"/>
                <a:gd name="connsiteY252" fmla="*/ 1110261 h 1619137"/>
                <a:gd name="connsiteX253" fmla="*/ 134983 w 931077"/>
                <a:gd name="connsiteY253" fmla="*/ 1114697 h 1619137"/>
                <a:gd name="connsiteX254" fmla="*/ 74352 w 931077"/>
                <a:gd name="connsiteY254" fmla="*/ 1099252 h 1619137"/>
                <a:gd name="connsiteX255" fmla="*/ 85525 w 931077"/>
                <a:gd name="connsiteY255" fmla="*/ 1129485 h 1619137"/>
                <a:gd name="connsiteX256" fmla="*/ 16842 w 931077"/>
                <a:gd name="connsiteY256" fmla="*/ 1111822 h 1619137"/>
                <a:gd name="connsiteX257" fmla="*/ 50855 w 931077"/>
                <a:gd name="connsiteY257" fmla="*/ 1164238 h 1619137"/>
                <a:gd name="connsiteX258" fmla="*/ 0 w 931077"/>
                <a:gd name="connsiteY258" fmla="*/ 1166127 h 1619137"/>
                <a:gd name="connsiteX259" fmla="*/ 36067 w 931077"/>
                <a:gd name="connsiteY259" fmla="*/ 1180094 h 1619137"/>
                <a:gd name="connsiteX260" fmla="*/ 9366 w 931077"/>
                <a:gd name="connsiteY260" fmla="*/ 1198990 h 1619137"/>
                <a:gd name="connsiteX261" fmla="*/ 73448 w 931077"/>
                <a:gd name="connsiteY261" fmla="*/ 1207616 h 1619137"/>
                <a:gd name="connsiteX262" fmla="*/ 50444 w 931077"/>
                <a:gd name="connsiteY262" fmla="*/ 1221747 h 1619137"/>
                <a:gd name="connsiteX263" fmla="*/ 229463 w 931077"/>
                <a:gd name="connsiteY263" fmla="*/ 1189377 h 1619137"/>
                <a:gd name="connsiteX264" fmla="*/ 229381 w 931077"/>
                <a:gd name="connsiteY264" fmla="*/ 1191021 h 1619137"/>
                <a:gd name="connsiteX265" fmla="*/ 175568 w 931077"/>
                <a:gd name="connsiteY265" fmla="*/ 1225608 h 1619137"/>
                <a:gd name="connsiteX266" fmla="*/ 235953 w 931077"/>
                <a:gd name="connsiteY266" fmla="*/ 1225198 h 1619137"/>
                <a:gd name="connsiteX267" fmla="*/ 242115 w 931077"/>
                <a:gd name="connsiteY267" fmla="*/ 1225444 h 1619137"/>
                <a:gd name="connsiteX268" fmla="*/ 192411 w 931077"/>
                <a:gd name="connsiteY268" fmla="*/ 1251570 h 1619137"/>
                <a:gd name="connsiteX269" fmla="*/ 182223 w 931077"/>
                <a:gd name="connsiteY269" fmla="*/ 1262579 h 1619137"/>
                <a:gd name="connsiteX270" fmla="*/ 192574 w 931077"/>
                <a:gd name="connsiteY270" fmla="*/ 1271205 h 1619137"/>
                <a:gd name="connsiteX271" fmla="*/ 205802 w 931077"/>
                <a:gd name="connsiteY271" fmla="*/ 1276135 h 1619137"/>
                <a:gd name="connsiteX272" fmla="*/ 167928 w 931077"/>
                <a:gd name="connsiteY272" fmla="*/ 1303575 h 1619137"/>
                <a:gd name="connsiteX273" fmla="*/ 233406 w 931077"/>
                <a:gd name="connsiteY273" fmla="*/ 1300946 h 1619137"/>
                <a:gd name="connsiteX274" fmla="*/ 214839 w 931077"/>
                <a:gd name="connsiteY274" fmla="*/ 1338656 h 1619137"/>
                <a:gd name="connsiteX275" fmla="*/ 322381 w 931077"/>
                <a:gd name="connsiteY275" fmla="*/ 1275395 h 1619137"/>
                <a:gd name="connsiteX276" fmla="*/ 326243 w 931077"/>
                <a:gd name="connsiteY276" fmla="*/ 1305382 h 1619137"/>
                <a:gd name="connsiteX277" fmla="*/ 400759 w 931077"/>
                <a:gd name="connsiteY277" fmla="*/ 1230866 h 1619137"/>
                <a:gd name="connsiteX278" fmla="*/ 419326 w 931077"/>
                <a:gd name="connsiteY278" fmla="*/ 1226348 h 1619137"/>
                <a:gd name="connsiteX279" fmla="*/ 408564 w 931077"/>
                <a:gd name="connsiteY279" fmla="*/ 1283282 h 1619137"/>
                <a:gd name="connsiteX280" fmla="*/ 441919 w 931077"/>
                <a:gd name="connsiteY280" fmla="*/ 1265372 h 1619137"/>
                <a:gd name="connsiteX281" fmla="*/ 431650 w 931077"/>
                <a:gd name="connsiteY281" fmla="*/ 1330276 h 1619137"/>
                <a:gd name="connsiteX282" fmla="*/ 457529 w 931077"/>
                <a:gd name="connsiteY282" fmla="*/ 1313351 h 1619137"/>
                <a:gd name="connsiteX283" fmla="*/ 459254 w 931077"/>
                <a:gd name="connsiteY283" fmla="*/ 1367246 h 1619137"/>
                <a:gd name="connsiteX284" fmla="*/ 447259 w 931077"/>
                <a:gd name="connsiteY284" fmla="*/ 1509787 h 1619137"/>
                <a:gd name="connsiteX285" fmla="*/ 416204 w 931077"/>
                <a:gd name="connsiteY285" fmla="*/ 1619137 h 1619137"/>
                <a:gd name="connsiteX286" fmla="*/ 480122 w 931077"/>
                <a:gd name="connsiteY286" fmla="*/ 1612236 h 1619137"/>
                <a:gd name="connsiteX287" fmla="*/ 546257 w 931077"/>
                <a:gd name="connsiteY287" fmla="*/ 1618726 h 1619137"/>
                <a:gd name="connsiteX288" fmla="*/ 523418 w 931077"/>
                <a:gd name="connsiteY288" fmla="*/ 1550783 h 1619137"/>
                <a:gd name="connsiteX289" fmla="*/ 506247 w 931077"/>
                <a:gd name="connsiteY289" fmla="*/ 1427631 h 1619137"/>
                <a:gd name="connsiteX290" fmla="*/ 501483 w 931077"/>
                <a:gd name="connsiteY290" fmla="*/ 1334219 h 1619137"/>
                <a:gd name="connsiteX291" fmla="*/ 503454 w 931077"/>
                <a:gd name="connsiteY291" fmla="*/ 1337341 h 1619137"/>
                <a:gd name="connsiteX292" fmla="*/ 517667 w 931077"/>
                <a:gd name="connsiteY292" fmla="*/ 1294455 h 1619137"/>
                <a:gd name="connsiteX293" fmla="*/ 563018 w 931077"/>
                <a:gd name="connsiteY293" fmla="*/ 1330851 h 1619137"/>
                <a:gd name="connsiteX294" fmla="*/ 544532 w 931077"/>
                <a:gd name="connsiteY294" fmla="*/ 1283775 h 1619137"/>
                <a:gd name="connsiteX295" fmla="*/ 584953 w 931077"/>
                <a:gd name="connsiteY295" fmla="*/ 1282543 h 1619137"/>
                <a:gd name="connsiteX296" fmla="*/ 543957 w 931077"/>
                <a:gd name="connsiteY296" fmla="*/ 1243765 h 1619137"/>
                <a:gd name="connsiteX297" fmla="*/ 540014 w 931077"/>
                <a:gd name="connsiteY297" fmla="*/ 1234235 h 1619137"/>
                <a:gd name="connsiteX298" fmla="*/ 547818 w 931077"/>
                <a:gd name="connsiteY298" fmla="*/ 1232427 h 1619137"/>
                <a:gd name="connsiteX299" fmla="*/ 569262 w 931077"/>
                <a:gd name="connsiteY299" fmla="*/ 1241136 h 1619137"/>
                <a:gd name="connsiteX300" fmla="*/ 630304 w 931077"/>
                <a:gd name="connsiteY300" fmla="*/ 1293634 h 1619137"/>
                <a:gd name="connsiteX301" fmla="*/ 639094 w 931077"/>
                <a:gd name="connsiteY301" fmla="*/ 1267508 h 1619137"/>
                <a:gd name="connsiteX302" fmla="*/ 660455 w 931077"/>
                <a:gd name="connsiteY302" fmla="*/ 1291169 h 1619137"/>
                <a:gd name="connsiteX303" fmla="*/ 684527 w 931077"/>
                <a:gd name="connsiteY303" fmla="*/ 1302835 h 1619137"/>
                <a:gd name="connsiteX304" fmla="*/ 680912 w 931077"/>
                <a:gd name="connsiteY304" fmla="*/ 1279421 h 1619137"/>
                <a:gd name="connsiteX305" fmla="*/ 743926 w 931077"/>
                <a:gd name="connsiteY305" fmla="*/ 1333644 h 1619137"/>
                <a:gd name="connsiteX306" fmla="*/ 736860 w 931077"/>
                <a:gd name="connsiteY306" fmla="*/ 1309572 h 1619137"/>
                <a:gd name="connsiteX307" fmla="*/ 737025 w 931077"/>
                <a:gd name="connsiteY307" fmla="*/ 1303082 h 1619137"/>
                <a:gd name="connsiteX308" fmla="*/ 740804 w 931077"/>
                <a:gd name="connsiteY308" fmla="*/ 1301192 h 1619137"/>
                <a:gd name="connsiteX309" fmla="*/ 764383 w 931077"/>
                <a:gd name="connsiteY309" fmla="*/ 1296345 h 1619137"/>
                <a:gd name="connsiteX310" fmla="*/ 729795 w 931077"/>
                <a:gd name="connsiteY310" fmla="*/ 1270712 h 1619137"/>
                <a:gd name="connsiteX311" fmla="*/ 764301 w 931077"/>
                <a:gd name="connsiteY311" fmla="*/ 1258389 h 1619137"/>
                <a:gd name="connsiteX312" fmla="*/ 732424 w 931077"/>
                <a:gd name="connsiteY312" fmla="*/ 1247626 h 1619137"/>
                <a:gd name="connsiteX313" fmla="*/ 758139 w 931077"/>
                <a:gd name="connsiteY313" fmla="*/ 1232756 h 1619137"/>
                <a:gd name="connsiteX314" fmla="*/ 715664 w 931077"/>
                <a:gd name="connsiteY314" fmla="*/ 1220186 h 1619137"/>
                <a:gd name="connsiteX315" fmla="*/ 738996 w 931077"/>
                <a:gd name="connsiteY315" fmla="*/ 1213203 h 1619137"/>
                <a:gd name="connsiteX316" fmla="*/ 820906 w 931077"/>
                <a:gd name="connsiteY316" fmla="*/ 1239000 h 1619137"/>
                <a:gd name="connsiteX317" fmla="*/ 809651 w 931077"/>
                <a:gd name="connsiteY317" fmla="*/ 1205644 h 1619137"/>
                <a:gd name="connsiteX318" fmla="*/ 870693 w 931077"/>
                <a:gd name="connsiteY318" fmla="*/ 1233988 h 1619137"/>
                <a:gd name="connsiteX319" fmla="*/ 884906 w 931077"/>
                <a:gd name="connsiteY319" fmla="*/ 1229059 h 1619137"/>
                <a:gd name="connsiteX320" fmla="*/ 884166 w 931077"/>
                <a:gd name="connsiteY320" fmla="*/ 1221418 h 1619137"/>
                <a:gd name="connsiteX321" fmla="*/ 872747 w 931077"/>
                <a:gd name="connsiteY321" fmla="*/ 1199154 h 1619137"/>
                <a:gd name="connsiteX322" fmla="*/ 928367 w 931077"/>
                <a:gd name="connsiteY322" fmla="*/ 1213203 h 1619137"/>
                <a:gd name="connsiteX323" fmla="*/ 895340 w 931077"/>
                <a:gd name="connsiteY323" fmla="*/ 1171632 h 16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31077" h="1619137">
                  <a:moveTo>
                    <a:pt x="895176" y="1171549"/>
                  </a:moveTo>
                  <a:cubicBezTo>
                    <a:pt x="907171" y="1165963"/>
                    <a:pt x="919083" y="1160294"/>
                    <a:pt x="931078" y="1154707"/>
                  </a:cubicBezTo>
                  <a:cubicBezTo>
                    <a:pt x="917440" y="1147149"/>
                    <a:pt x="903720" y="1142220"/>
                    <a:pt x="888603" y="1139509"/>
                  </a:cubicBezTo>
                  <a:cubicBezTo>
                    <a:pt x="897969" y="1126117"/>
                    <a:pt x="908567" y="1114944"/>
                    <a:pt x="921219" y="1105085"/>
                  </a:cubicBezTo>
                  <a:cubicBezTo>
                    <a:pt x="904706" y="1095801"/>
                    <a:pt x="890410" y="1105660"/>
                    <a:pt x="876690" y="1116587"/>
                  </a:cubicBezTo>
                  <a:cubicBezTo>
                    <a:pt x="873076" y="1105578"/>
                    <a:pt x="871843" y="1094980"/>
                    <a:pt x="872993" y="1083314"/>
                  </a:cubicBezTo>
                  <a:cubicBezTo>
                    <a:pt x="861409" y="1093501"/>
                    <a:pt x="849414" y="1103770"/>
                    <a:pt x="837912" y="1113958"/>
                  </a:cubicBezTo>
                  <a:cubicBezTo>
                    <a:pt x="835284" y="1116258"/>
                    <a:pt x="831422" y="1118312"/>
                    <a:pt x="829040" y="1116340"/>
                  </a:cubicBezTo>
                  <a:cubicBezTo>
                    <a:pt x="826657" y="1114451"/>
                    <a:pt x="826657" y="1112561"/>
                    <a:pt x="826904" y="1109850"/>
                  </a:cubicBezTo>
                  <a:cubicBezTo>
                    <a:pt x="827725" y="1099581"/>
                    <a:pt x="835695" y="1092022"/>
                    <a:pt x="839145" y="1082656"/>
                  </a:cubicBezTo>
                  <a:cubicBezTo>
                    <a:pt x="808829" y="1099909"/>
                    <a:pt x="783854" y="1106400"/>
                    <a:pt x="753620" y="1086435"/>
                  </a:cubicBezTo>
                  <a:cubicBezTo>
                    <a:pt x="765615" y="1083067"/>
                    <a:pt x="779089" y="1079863"/>
                    <a:pt x="790098" y="1074687"/>
                  </a:cubicBezTo>
                  <a:cubicBezTo>
                    <a:pt x="792562" y="1073537"/>
                    <a:pt x="793055" y="1073208"/>
                    <a:pt x="793631" y="1071154"/>
                  </a:cubicBezTo>
                  <a:cubicBezTo>
                    <a:pt x="794123" y="1069100"/>
                    <a:pt x="792316" y="1068033"/>
                    <a:pt x="791001" y="1067047"/>
                  </a:cubicBezTo>
                  <a:cubicBezTo>
                    <a:pt x="787222" y="1064171"/>
                    <a:pt x="783032" y="1061378"/>
                    <a:pt x="779171" y="1058502"/>
                  </a:cubicBezTo>
                  <a:cubicBezTo>
                    <a:pt x="796753" y="1052505"/>
                    <a:pt x="814087" y="1045193"/>
                    <a:pt x="830683" y="1036567"/>
                  </a:cubicBezTo>
                  <a:cubicBezTo>
                    <a:pt x="833558" y="1035088"/>
                    <a:pt x="836434" y="1032705"/>
                    <a:pt x="835119" y="1029172"/>
                  </a:cubicBezTo>
                  <a:cubicBezTo>
                    <a:pt x="826411" y="1028597"/>
                    <a:pt x="818277" y="1026790"/>
                    <a:pt x="810062" y="1023586"/>
                  </a:cubicBezTo>
                  <a:cubicBezTo>
                    <a:pt x="818277" y="1017342"/>
                    <a:pt x="823453" y="1009948"/>
                    <a:pt x="826164" y="999432"/>
                  </a:cubicBezTo>
                  <a:cubicBezTo>
                    <a:pt x="816552" y="1003786"/>
                    <a:pt x="807926" y="1009126"/>
                    <a:pt x="799628" y="1016028"/>
                  </a:cubicBezTo>
                  <a:cubicBezTo>
                    <a:pt x="800696" y="1006662"/>
                    <a:pt x="801764" y="997378"/>
                    <a:pt x="802832" y="988012"/>
                  </a:cubicBezTo>
                  <a:cubicBezTo>
                    <a:pt x="794534" y="999185"/>
                    <a:pt x="784922" y="1007073"/>
                    <a:pt x="772927" y="1013070"/>
                  </a:cubicBezTo>
                  <a:cubicBezTo>
                    <a:pt x="774077" y="1005922"/>
                    <a:pt x="775228" y="998693"/>
                    <a:pt x="776460" y="991545"/>
                  </a:cubicBezTo>
                  <a:cubicBezTo>
                    <a:pt x="755921" y="1007073"/>
                    <a:pt x="728152" y="1005429"/>
                    <a:pt x="705395" y="997214"/>
                  </a:cubicBezTo>
                  <a:cubicBezTo>
                    <a:pt x="712871" y="990148"/>
                    <a:pt x="720840" y="984562"/>
                    <a:pt x="729959" y="980207"/>
                  </a:cubicBezTo>
                  <a:cubicBezTo>
                    <a:pt x="720429" y="976346"/>
                    <a:pt x="710981" y="972567"/>
                    <a:pt x="701451" y="968705"/>
                  </a:cubicBezTo>
                  <a:cubicBezTo>
                    <a:pt x="715910" y="963201"/>
                    <a:pt x="727823" y="955150"/>
                    <a:pt x="738750" y="943401"/>
                  </a:cubicBezTo>
                  <a:cubicBezTo>
                    <a:pt x="716239" y="949810"/>
                    <a:pt x="694714" y="957532"/>
                    <a:pt x="670971" y="957039"/>
                  </a:cubicBezTo>
                  <a:cubicBezTo>
                    <a:pt x="663084" y="956875"/>
                    <a:pt x="653472" y="954821"/>
                    <a:pt x="645338" y="954082"/>
                  </a:cubicBezTo>
                  <a:cubicBezTo>
                    <a:pt x="658319" y="950795"/>
                    <a:pt x="671135" y="947756"/>
                    <a:pt x="683623" y="942498"/>
                  </a:cubicBezTo>
                  <a:cubicBezTo>
                    <a:pt x="673271" y="936993"/>
                    <a:pt x="662756" y="932639"/>
                    <a:pt x="651664" y="929435"/>
                  </a:cubicBezTo>
                  <a:cubicBezTo>
                    <a:pt x="673436" y="931406"/>
                    <a:pt x="691428" y="926066"/>
                    <a:pt x="709420" y="912511"/>
                  </a:cubicBezTo>
                  <a:cubicBezTo>
                    <a:pt x="698083" y="911114"/>
                    <a:pt x="686991" y="911196"/>
                    <a:pt x="675654" y="912757"/>
                  </a:cubicBezTo>
                  <a:cubicBezTo>
                    <a:pt x="692742" y="906267"/>
                    <a:pt x="709584" y="898544"/>
                    <a:pt x="712378" y="877101"/>
                  </a:cubicBezTo>
                  <a:cubicBezTo>
                    <a:pt x="691756" y="889342"/>
                    <a:pt x="669903" y="896654"/>
                    <a:pt x="647885" y="885399"/>
                  </a:cubicBezTo>
                  <a:cubicBezTo>
                    <a:pt x="644024" y="883427"/>
                    <a:pt x="631947" y="875047"/>
                    <a:pt x="633836" y="871186"/>
                  </a:cubicBezTo>
                  <a:cubicBezTo>
                    <a:pt x="641559" y="855001"/>
                    <a:pt x="660619" y="867900"/>
                    <a:pt x="673025" y="868886"/>
                  </a:cubicBezTo>
                  <a:cubicBezTo>
                    <a:pt x="665795" y="859602"/>
                    <a:pt x="657004" y="852290"/>
                    <a:pt x="648214" y="844732"/>
                  </a:cubicBezTo>
                  <a:cubicBezTo>
                    <a:pt x="668506" y="854837"/>
                    <a:pt x="689456" y="850072"/>
                    <a:pt x="711064" y="850236"/>
                  </a:cubicBezTo>
                  <a:cubicBezTo>
                    <a:pt x="701287" y="843910"/>
                    <a:pt x="691181" y="839063"/>
                    <a:pt x="680255" y="835366"/>
                  </a:cubicBezTo>
                  <a:cubicBezTo>
                    <a:pt x="698329" y="837009"/>
                    <a:pt x="716321" y="837337"/>
                    <a:pt x="726755" y="818852"/>
                  </a:cubicBezTo>
                  <a:cubicBezTo>
                    <a:pt x="703587" y="820167"/>
                    <a:pt x="685266" y="813019"/>
                    <a:pt x="668178" y="796013"/>
                  </a:cubicBezTo>
                  <a:cubicBezTo>
                    <a:pt x="685677" y="799217"/>
                    <a:pt x="703012" y="800367"/>
                    <a:pt x="720758" y="799710"/>
                  </a:cubicBezTo>
                  <a:cubicBezTo>
                    <a:pt x="715993" y="791083"/>
                    <a:pt x="710735" y="783032"/>
                    <a:pt x="704902" y="775309"/>
                  </a:cubicBezTo>
                  <a:cubicBezTo>
                    <a:pt x="734806" y="789440"/>
                    <a:pt x="761589" y="784429"/>
                    <a:pt x="785990" y="760768"/>
                  </a:cubicBezTo>
                  <a:cubicBezTo>
                    <a:pt x="769559" y="758467"/>
                    <a:pt x="754688" y="753456"/>
                    <a:pt x="739982" y="745322"/>
                  </a:cubicBezTo>
                  <a:cubicBezTo>
                    <a:pt x="770791" y="738421"/>
                    <a:pt x="790180" y="718868"/>
                    <a:pt x="798560" y="685759"/>
                  </a:cubicBezTo>
                  <a:cubicBezTo>
                    <a:pt x="780567" y="689456"/>
                    <a:pt x="761672" y="693646"/>
                    <a:pt x="744254" y="697097"/>
                  </a:cubicBezTo>
                  <a:cubicBezTo>
                    <a:pt x="740722" y="687977"/>
                    <a:pt x="763397" y="671217"/>
                    <a:pt x="751567" y="663577"/>
                  </a:cubicBezTo>
                  <a:cubicBezTo>
                    <a:pt x="739818" y="655936"/>
                    <a:pt x="699233" y="678858"/>
                    <a:pt x="685184" y="684937"/>
                  </a:cubicBezTo>
                  <a:cubicBezTo>
                    <a:pt x="685184" y="675572"/>
                    <a:pt x="686991" y="665384"/>
                    <a:pt x="687484" y="655854"/>
                  </a:cubicBezTo>
                  <a:cubicBezTo>
                    <a:pt x="663248" y="676393"/>
                    <a:pt x="637205" y="702601"/>
                    <a:pt x="607300" y="706627"/>
                  </a:cubicBezTo>
                  <a:cubicBezTo>
                    <a:pt x="593169" y="708516"/>
                    <a:pt x="590787" y="702355"/>
                    <a:pt x="580763" y="696932"/>
                  </a:cubicBezTo>
                  <a:cubicBezTo>
                    <a:pt x="594894" y="694468"/>
                    <a:pt x="607136" y="687977"/>
                    <a:pt x="620363" y="683048"/>
                  </a:cubicBezTo>
                  <a:cubicBezTo>
                    <a:pt x="605739" y="675736"/>
                    <a:pt x="588979" y="673929"/>
                    <a:pt x="576162" y="662591"/>
                  </a:cubicBezTo>
                  <a:cubicBezTo>
                    <a:pt x="587582" y="661934"/>
                    <a:pt x="594977" y="661276"/>
                    <a:pt x="607300" y="660948"/>
                  </a:cubicBezTo>
                  <a:cubicBezTo>
                    <a:pt x="619623" y="660701"/>
                    <a:pt x="635972" y="666041"/>
                    <a:pt x="648707" y="659633"/>
                  </a:cubicBezTo>
                  <a:cubicBezTo>
                    <a:pt x="632193" y="653718"/>
                    <a:pt x="619541" y="644106"/>
                    <a:pt x="608861" y="628989"/>
                  </a:cubicBezTo>
                  <a:cubicBezTo>
                    <a:pt x="635562" y="633179"/>
                    <a:pt x="659962" y="635562"/>
                    <a:pt x="685430" y="623895"/>
                  </a:cubicBezTo>
                  <a:cubicBezTo>
                    <a:pt x="675161" y="616994"/>
                    <a:pt x="664891" y="613626"/>
                    <a:pt x="652814" y="613379"/>
                  </a:cubicBezTo>
                  <a:cubicBezTo>
                    <a:pt x="670067" y="603603"/>
                    <a:pt x="685266" y="593580"/>
                    <a:pt x="692496" y="573287"/>
                  </a:cubicBezTo>
                  <a:cubicBezTo>
                    <a:pt x="693646" y="570001"/>
                    <a:pt x="693235" y="566139"/>
                    <a:pt x="691264" y="564168"/>
                  </a:cubicBezTo>
                  <a:cubicBezTo>
                    <a:pt x="689292" y="562114"/>
                    <a:pt x="686910" y="562196"/>
                    <a:pt x="684609" y="562771"/>
                  </a:cubicBezTo>
                  <a:cubicBezTo>
                    <a:pt x="645092" y="571480"/>
                    <a:pt x="614448" y="604671"/>
                    <a:pt x="573452" y="604671"/>
                  </a:cubicBezTo>
                  <a:cubicBezTo>
                    <a:pt x="562935" y="604671"/>
                    <a:pt x="552501" y="604013"/>
                    <a:pt x="545518" y="595058"/>
                  </a:cubicBezTo>
                  <a:cubicBezTo>
                    <a:pt x="545436" y="594894"/>
                    <a:pt x="545518" y="594894"/>
                    <a:pt x="545518" y="594812"/>
                  </a:cubicBezTo>
                  <a:cubicBezTo>
                    <a:pt x="573205" y="596373"/>
                    <a:pt x="595716" y="588732"/>
                    <a:pt x="617980" y="570658"/>
                  </a:cubicBezTo>
                  <a:cubicBezTo>
                    <a:pt x="603356" y="569179"/>
                    <a:pt x="589143" y="569590"/>
                    <a:pt x="574601" y="571972"/>
                  </a:cubicBezTo>
                  <a:cubicBezTo>
                    <a:pt x="587582" y="566714"/>
                    <a:pt x="599495" y="560553"/>
                    <a:pt x="609929" y="550530"/>
                  </a:cubicBezTo>
                  <a:cubicBezTo>
                    <a:pt x="610422" y="550694"/>
                    <a:pt x="610997" y="550776"/>
                    <a:pt x="611490" y="551023"/>
                  </a:cubicBezTo>
                  <a:cubicBezTo>
                    <a:pt x="621759" y="554473"/>
                    <a:pt x="631207" y="557595"/>
                    <a:pt x="641888" y="553980"/>
                  </a:cubicBezTo>
                  <a:cubicBezTo>
                    <a:pt x="632768" y="549462"/>
                    <a:pt x="625703" y="543300"/>
                    <a:pt x="619541" y="534674"/>
                  </a:cubicBezTo>
                  <a:cubicBezTo>
                    <a:pt x="620034" y="533030"/>
                    <a:pt x="620363" y="531305"/>
                    <a:pt x="620692" y="529580"/>
                  </a:cubicBezTo>
                  <a:cubicBezTo>
                    <a:pt x="638109" y="534427"/>
                    <a:pt x="653965" y="537220"/>
                    <a:pt x="671546" y="531552"/>
                  </a:cubicBezTo>
                  <a:cubicBezTo>
                    <a:pt x="664727" y="525636"/>
                    <a:pt x="657497" y="522268"/>
                    <a:pt x="648871" y="520953"/>
                  </a:cubicBezTo>
                  <a:cubicBezTo>
                    <a:pt x="662098" y="515449"/>
                    <a:pt x="674093" y="509780"/>
                    <a:pt x="680994" y="495649"/>
                  </a:cubicBezTo>
                  <a:cubicBezTo>
                    <a:pt x="682144" y="493349"/>
                    <a:pt x="682144" y="490556"/>
                    <a:pt x="680830" y="488912"/>
                  </a:cubicBezTo>
                  <a:cubicBezTo>
                    <a:pt x="679515" y="487269"/>
                    <a:pt x="677872" y="487187"/>
                    <a:pt x="676147" y="487269"/>
                  </a:cubicBezTo>
                  <a:cubicBezTo>
                    <a:pt x="644106" y="489241"/>
                    <a:pt x="618226" y="508794"/>
                    <a:pt x="585035" y="506247"/>
                  </a:cubicBezTo>
                  <a:cubicBezTo>
                    <a:pt x="574273" y="505426"/>
                    <a:pt x="557924" y="500250"/>
                    <a:pt x="546340" y="498525"/>
                  </a:cubicBezTo>
                  <a:cubicBezTo>
                    <a:pt x="559485" y="494253"/>
                    <a:pt x="572384" y="488912"/>
                    <a:pt x="584625" y="481765"/>
                  </a:cubicBezTo>
                  <a:cubicBezTo>
                    <a:pt x="576738" y="479547"/>
                    <a:pt x="568933" y="477411"/>
                    <a:pt x="561046" y="475192"/>
                  </a:cubicBezTo>
                  <a:cubicBezTo>
                    <a:pt x="582489" y="474289"/>
                    <a:pt x="600152" y="467223"/>
                    <a:pt x="617077" y="452846"/>
                  </a:cubicBezTo>
                  <a:cubicBezTo>
                    <a:pt x="609518" y="451696"/>
                    <a:pt x="602288" y="451778"/>
                    <a:pt x="594812" y="453092"/>
                  </a:cubicBezTo>
                  <a:cubicBezTo>
                    <a:pt x="600645" y="450053"/>
                    <a:pt x="606314" y="447506"/>
                    <a:pt x="611243" y="442741"/>
                  </a:cubicBezTo>
                  <a:cubicBezTo>
                    <a:pt x="616173" y="437976"/>
                    <a:pt x="618884" y="431978"/>
                    <a:pt x="619048" y="424748"/>
                  </a:cubicBezTo>
                  <a:cubicBezTo>
                    <a:pt x="609272" y="430499"/>
                    <a:pt x="599906" y="436250"/>
                    <a:pt x="590047" y="442001"/>
                  </a:cubicBezTo>
                  <a:cubicBezTo>
                    <a:pt x="575916" y="450299"/>
                    <a:pt x="562360" y="457364"/>
                    <a:pt x="546011" y="455803"/>
                  </a:cubicBezTo>
                  <a:cubicBezTo>
                    <a:pt x="552173" y="447916"/>
                    <a:pt x="558992" y="441508"/>
                    <a:pt x="567043" y="436086"/>
                  </a:cubicBezTo>
                  <a:cubicBezTo>
                    <a:pt x="561292" y="434443"/>
                    <a:pt x="555623" y="432718"/>
                    <a:pt x="549872" y="431157"/>
                  </a:cubicBezTo>
                  <a:cubicBezTo>
                    <a:pt x="563675" y="423762"/>
                    <a:pt x="578134" y="422202"/>
                    <a:pt x="592594" y="416040"/>
                  </a:cubicBezTo>
                  <a:cubicBezTo>
                    <a:pt x="607053" y="409878"/>
                    <a:pt x="618391" y="399116"/>
                    <a:pt x="620773" y="381616"/>
                  </a:cubicBezTo>
                  <a:cubicBezTo>
                    <a:pt x="608861" y="385806"/>
                    <a:pt x="597112" y="390982"/>
                    <a:pt x="585118" y="395172"/>
                  </a:cubicBezTo>
                  <a:cubicBezTo>
                    <a:pt x="587007" y="391639"/>
                    <a:pt x="597030" y="368553"/>
                    <a:pt x="592101" y="367157"/>
                  </a:cubicBezTo>
                  <a:cubicBezTo>
                    <a:pt x="590129" y="366582"/>
                    <a:pt x="589636" y="369211"/>
                    <a:pt x="587582" y="370936"/>
                  </a:cubicBezTo>
                  <a:cubicBezTo>
                    <a:pt x="574109" y="383013"/>
                    <a:pt x="555541" y="386135"/>
                    <a:pt x="538288" y="387039"/>
                  </a:cubicBezTo>
                  <a:cubicBezTo>
                    <a:pt x="538206" y="387039"/>
                    <a:pt x="538781" y="386546"/>
                    <a:pt x="538535" y="386546"/>
                  </a:cubicBezTo>
                  <a:cubicBezTo>
                    <a:pt x="532537" y="386792"/>
                    <a:pt x="526951" y="385642"/>
                    <a:pt x="521364" y="382931"/>
                  </a:cubicBezTo>
                  <a:cubicBezTo>
                    <a:pt x="520214" y="380548"/>
                    <a:pt x="519146" y="378166"/>
                    <a:pt x="517996" y="375783"/>
                  </a:cubicBezTo>
                  <a:cubicBezTo>
                    <a:pt x="523993" y="376687"/>
                    <a:pt x="529991" y="377180"/>
                    <a:pt x="536070" y="377180"/>
                  </a:cubicBezTo>
                  <a:cubicBezTo>
                    <a:pt x="533934" y="372908"/>
                    <a:pt x="531634" y="368882"/>
                    <a:pt x="529005" y="365021"/>
                  </a:cubicBezTo>
                  <a:cubicBezTo>
                    <a:pt x="543054" y="372497"/>
                    <a:pt x="556116" y="370607"/>
                    <a:pt x="568194" y="359763"/>
                  </a:cubicBezTo>
                  <a:cubicBezTo>
                    <a:pt x="560389" y="358284"/>
                    <a:pt x="553405" y="355573"/>
                    <a:pt x="546586" y="351301"/>
                  </a:cubicBezTo>
                  <a:cubicBezTo>
                    <a:pt x="561703" y="348589"/>
                    <a:pt x="571316" y="339306"/>
                    <a:pt x="576080" y="323532"/>
                  </a:cubicBezTo>
                  <a:cubicBezTo>
                    <a:pt x="565564" y="325668"/>
                    <a:pt x="555295" y="329283"/>
                    <a:pt x="544861" y="331254"/>
                  </a:cubicBezTo>
                  <a:cubicBezTo>
                    <a:pt x="545108" y="327311"/>
                    <a:pt x="549708" y="323039"/>
                    <a:pt x="551516" y="320574"/>
                  </a:cubicBezTo>
                  <a:cubicBezTo>
                    <a:pt x="553405" y="318109"/>
                    <a:pt x="556527" y="316384"/>
                    <a:pt x="554473" y="313591"/>
                  </a:cubicBezTo>
                  <a:cubicBezTo>
                    <a:pt x="552419" y="310797"/>
                    <a:pt x="548065" y="313755"/>
                    <a:pt x="545190" y="314823"/>
                  </a:cubicBezTo>
                  <a:cubicBezTo>
                    <a:pt x="536563" y="318027"/>
                    <a:pt x="527033" y="320081"/>
                    <a:pt x="518242" y="323285"/>
                  </a:cubicBezTo>
                  <a:cubicBezTo>
                    <a:pt x="519803" y="318356"/>
                    <a:pt x="524158" y="316302"/>
                    <a:pt x="525390" y="310880"/>
                  </a:cubicBezTo>
                  <a:cubicBezTo>
                    <a:pt x="518078" y="315316"/>
                    <a:pt x="513477" y="315070"/>
                    <a:pt x="506001" y="311701"/>
                  </a:cubicBezTo>
                  <a:cubicBezTo>
                    <a:pt x="506247" y="307347"/>
                    <a:pt x="506494" y="302993"/>
                    <a:pt x="506740" y="298638"/>
                  </a:cubicBezTo>
                  <a:cubicBezTo>
                    <a:pt x="524158" y="301596"/>
                    <a:pt x="541739" y="298392"/>
                    <a:pt x="559156" y="296420"/>
                  </a:cubicBezTo>
                  <a:cubicBezTo>
                    <a:pt x="550283" y="292805"/>
                    <a:pt x="542396" y="289108"/>
                    <a:pt x="538288" y="279249"/>
                  </a:cubicBezTo>
                  <a:cubicBezTo>
                    <a:pt x="557020" y="280482"/>
                    <a:pt x="574109" y="280564"/>
                    <a:pt x="591443" y="271855"/>
                  </a:cubicBezTo>
                  <a:cubicBezTo>
                    <a:pt x="583639" y="268733"/>
                    <a:pt x="575834" y="265611"/>
                    <a:pt x="568111" y="262490"/>
                  </a:cubicBezTo>
                  <a:cubicBezTo>
                    <a:pt x="572876" y="260682"/>
                    <a:pt x="578874" y="258628"/>
                    <a:pt x="583310" y="256903"/>
                  </a:cubicBezTo>
                  <a:cubicBezTo>
                    <a:pt x="587829" y="255178"/>
                    <a:pt x="591033" y="254027"/>
                    <a:pt x="594565" y="251070"/>
                  </a:cubicBezTo>
                  <a:cubicBezTo>
                    <a:pt x="598099" y="248030"/>
                    <a:pt x="599659" y="244251"/>
                    <a:pt x="599577" y="239404"/>
                  </a:cubicBezTo>
                  <a:cubicBezTo>
                    <a:pt x="590376" y="239486"/>
                    <a:pt x="582078" y="241375"/>
                    <a:pt x="573616" y="245155"/>
                  </a:cubicBezTo>
                  <a:cubicBezTo>
                    <a:pt x="576409" y="239650"/>
                    <a:pt x="579038" y="234228"/>
                    <a:pt x="581913" y="228723"/>
                  </a:cubicBezTo>
                  <a:cubicBezTo>
                    <a:pt x="573123" y="230531"/>
                    <a:pt x="568111" y="235460"/>
                    <a:pt x="560142" y="240307"/>
                  </a:cubicBezTo>
                  <a:cubicBezTo>
                    <a:pt x="541328" y="251563"/>
                    <a:pt x="519968" y="255917"/>
                    <a:pt x="498361" y="255260"/>
                  </a:cubicBezTo>
                  <a:cubicBezTo>
                    <a:pt x="496882" y="251070"/>
                    <a:pt x="494499" y="246798"/>
                    <a:pt x="496224" y="242115"/>
                  </a:cubicBezTo>
                  <a:cubicBezTo>
                    <a:pt x="497950" y="237432"/>
                    <a:pt x="506083" y="234639"/>
                    <a:pt x="509452" y="232913"/>
                  </a:cubicBezTo>
                  <a:cubicBezTo>
                    <a:pt x="518982" y="228066"/>
                    <a:pt x="521200" y="222479"/>
                    <a:pt x="526622" y="213606"/>
                  </a:cubicBezTo>
                  <a:cubicBezTo>
                    <a:pt x="514874" y="214099"/>
                    <a:pt x="505426" y="210895"/>
                    <a:pt x="495814" y="203501"/>
                  </a:cubicBezTo>
                  <a:cubicBezTo>
                    <a:pt x="504769" y="202351"/>
                    <a:pt x="507973" y="201037"/>
                    <a:pt x="517092" y="196764"/>
                  </a:cubicBezTo>
                  <a:cubicBezTo>
                    <a:pt x="526212" y="192492"/>
                    <a:pt x="536399" y="183784"/>
                    <a:pt x="539439" y="171789"/>
                  </a:cubicBezTo>
                  <a:cubicBezTo>
                    <a:pt x="527526" y="172035"/>
                    <a:pt x="515367" y="172528"/>
                    <a:pt x="503372" y="172857"/>
                  </a:cubicBezTo>
                  <a:cubicBezTo>
                    <a:pt x="512738" y="159219"/>
                    <a:pt x="517010" y="146896"/>
                    <a:pt x="516517" y="129725"/>
                  </a:cubicBezTo>
                  <a:cubicBezTo>
                    <a:pt x="507644" y="133668"/>
                    <a:pt x="499182" y="136626"/>
                    <a:pt x="489652" y="138433"/>
                  </a:cubicBezTo>
                  <a:cubicBezTo>
                    <a:pt x="494828" y="129807"/>
                    <a:pt x="500907" y="121838"/>
                    <a:pt x="504112" y="111979"/>
                  </a:cubicBezTo>
                  <a:cubicBezTo>
                    <a:pt x="496060" y="112965"/>
                    <a:pt x="488912" y="115348"/>
                    <a:pt x="481765" y="119455"/>
                  </a:cubicBezTo>
                  <a:cubicBezTo>
                    <a:pt x="489241" y="102942"/>
                    <a:pt x="491788" y="87168"/>
                    <a:pt x="489981" y="68929"/>
                  </a:cubicBezTo>
                  <a:cubicBezTo>
                    <a:pt x="483737" y="71065"/>
                    <a:pt x="477986" y="73859"/>
                    <a:pt x="472317" y="77638"/>
                  </a:cubicBezTo>
                  <a:cubicBezTo>
                    <a:pt x="476425" y="50280"/>
                    <a:pt x="471824" y="25879"/>
                    <a:pt x="463690" y="0"/>
                  </a:cubicBezTo>
                  <a:cubicBezTo>
                    <a:pt x="448081" y="30727"/>
                    <a:pt x="450546" y="62767"/>
                    <a:pt x="453996" y="96616"/>
                  </a:cubicBezTo>
                  <a:cubicBezTo>
                    <a:pt x="447588" y="89058"/>
                    <a:pt x="439701" y="81828"/>
                    <a:pt x="430582" y="78870"/>
                  </a:cubicBezTo>
                  <a:cubicBezTo>
                    <a:pt x="429349" y="100970"/>
                    <a:pt x="432964" y="120441"/>
                    <a:pt x="441919" y="140323"/>
                  </a:cubicBezTo>
                  <a:lnTo>
                    <a:pt x="416779" y="134572"/>
                  </a:lnTo>
                  <a:cubicBezTo>
                    <a:pt x="418422" y="156097"/>
                    <a:pt x="431075" y="172693"/>
                    <a:pt x="442165" y="189781"/>
                  </a:cubicBezTo>
                  <a:cubicBezTo>
                    <a:pt x="424584" y="187645"/>
                    <a:pt x="407660" y="182058"/>
                    <a:pt x="391393" y="174582"/>
                  </a:cubicBezTo>
                  <a:cubicBezTo>
                    <a:pt x="392050" y="201694"/>
                    <a:pt x="413986" y="220918"/>
                    <a:pt x="432225" y="236446"/>
                  </a:cubicBezTo>
                  <a:cubicBezTo>
                    <a:pt x="416861" y="240143"/>
                    <a:pt x="403799" y="231188"/>
                    <a:pt x="388846" y="229873"/>
                  </a:cubicBezTo>
                  <a:cubicBezTo>
                    <a:pt x="401498" y="247044"/>
                    <a:pt x="429514" y="253617"/>
                    <a:pt x="435758" y="274238"/>
                  </a:cubicBezTo>
                  <a:cubicBezTo>
                    <a:pt x="436661" y="277278"/>
                    <a:pt x="431896" y="282782"/>
                    <a:pt x="430335" y="285247"/>
                  </a:cubicBezTo>
                  <a:cubicBezTo>
                    <a:pt x="414807" y="285575"/>
                    <a:pt x="399444" y="285740"/>
                    <a:pt x="384081" y="286068"/>
                  </a:cubicBezTo>
                  <a:cubicBezTo>
                    <a:pt x="393775" y="297735"/>
                    <a:pt x="410125" y="295763"/>
                    <a:pt x="417436" y="310633"/>
                  </a:cubicBezTo>
                  <a:cubicBezTo>
                    <a:pt x="419490" y="314741"/>
                    <a:pt x="412179" y="323121"/>
                    <a:pt x="409796" y="326243"/>
                  </a:cubicBezTo>
                  <a:cubicBezTo>
                    <a:pt x="377344" y="327393"/>
                    <a:pt x="349493" y="309236"/>
                    <a:pt x="317534" y="306854"/>
                  </a:cubicBezTo>
                  <a:cubicBezTo>
                    <a:pt x="315809" y="306690"/>
                    <a:pt x="314166" y="306854"/>
                    <a:pt x="312851" y="308497"/>
                  </a:cubicBezTo>
                  <a:cubicBezTo>
                    <a:pt x="311537" y="310140"/>
                    <a:pt x="311537" y="313016"/>
                    <a:pt x="312605" y="315316"/>
                  </a:cubicBezTo>
                  <a:cubicBezTo>
                    <a:pt x="319424" y="329611"/>
                    <a:pt x="331337" y="335527"/>
                    <a:pt x="344728" y="341031"/>
                  </a:cubicBezTo>
                  <a:cubicBezTo>
                    <a:pt x="335937" y="342346"/>
                    <a:pt x="328708" y="345632"/>
                    <a:pt x="321725" y="351629"/>
                  </a:cubicBezTo>
                  <a:cubicBezTo>
                    <a:pt x="341278" y="357955"/>
                    <a:pt x="359023" y="353847"/>
                    <a:pt x="378412" y="348261"/>
                  </a:cubicBezTo>
                  <a:cubicBezTo>
                    <a:pt x="371593" y="360338"/>
                    <a:pt x="363131" y="368553"/>
                    <a:pt x="351301" y="374469"/>
                  </a:cubicBezTo>
                  <a:cubicBezTo>
                    <a:pt x="361981" y="378330"/>
                    <a:pt x="371840" y="374879"/>
                    <a:pt x="382274" y="371511"/>
                  </a:cubicBezTo>
                  <a:cubicBezTo>
                    <a:pt x="396733" y="366910"/>
                    <a:pt x="410782" y="364528"/>
                    <a:pt x="425652" y="363460"/>
                  </a:cubicBezTo>
                  <a:cubicBezTo>
                    <a:pt x="420312" y="371429"/>
                    <a:pt x="414150" y="378494"/>
                    <a:pt x="407167" y="384410"/>
                  </a:cubicBezTo>
                  <a:cubicBezTo>
                    <a:pt x="412918" y="386053"/>
                    <a:pt x="423763" y="378577"/>
                    <a:pt x="427377" y="386463"/>
                  </a:cubicBezTo>
                  <a:cubicBezTo>
                    <a:pt x="430910" y="394351"/>
                    <a:pt x="420476" y="407413"/>
                    <a:pt x="416287" y="413822"/>
                  </a:cubicBezTo>
                  <a:cubicBezTo>
                    <a:pt x="389996" y="413246"/>
                    <a:pt x="366993" y="406920"/>
                    <a:pt x="343496" y="394597"/>
                  </a:cubicBezTo>
                  <a:cubicBezTo>
                    <a:pt x="354423" y="410782"/>
                    <a:pt x="366910" y="424255"/>
                    <a:pt x="381945" y="435922"/>
                  </a:cubicBezTo>
                  <a:cubicBezTo>
                    <a:pt x="372333" y="441344"/>
                    <a:pt x="362720" y="446766"/>
                    <a:pt x="353108" y="452106"/>
                  </a:cubicBezTo>
                  <a:cubicBezTo>
                    <a:pt x="366910" y="456461"/>
                    <a:pt x="379234" y="462622"/>
                    <a:pt x="391147" y="471413"/>
                  </a:cubicBezTo>
                  <a:cubicBezTo>
                    <a:pt x="386874" y="479464"/>
                    <a:pt x="380055" y="483737"/>
                    <a:pt x="371757" y="484394"/>
                  </a:cubicBezTo>
                  <a:cubicBezTo>
                    <a:pt x="363378" y="485051"/>
                    <a:pt x="356312" y="482093"/>
                    <a:pt x="348508" y="479711"/>
                  </a:cubicBezTo>
                  <a:cubicBezTo>
                    <a:pt x="351711" y="488584"/>
                    <a:pt x="353272" y="497375"/>
                    <a:pt x="353601" y="506905"/>
                  </a:cubicBezTo>
                  <a:cubicBezTo>
                    <a:pt x="337334" y="494828"/>
                    <a:pt x="325915" y="480368"/>
                    <a:pt x="317206" y="461144"/>
                  </a:cubicBezTo>
                  <a:cubicBezTo>
                    <a:pt x="316549" y="472728"/>
                    <a:pt x="315891" y="484230"/>
                    <a:pt x="315152" y="495814"/>
                  </a:cubicBezTo>
                  <a:cubicBezTo>
                    <a:pt x="307265" y="485873"/>
                    <a:pt x="299378" y="475850"/>
                    <a:pt x="291491" y="465909"/>
                  </a:cubicBezTo>
                  <a:cubicBezTo>
                    <a:pt x="292805" y="480286"/>
                    <a:pt x="294120" y="494663"/>
                    <a:pt x="295434" y="509041"/>
                  </a:cubicBezTo>
                  <a:cubicBezTo>
                    <a:pt x="282700" y="500250"/>
                    <a:pt x="269884" y="491541"/>
                    <a:pt x="257150" y="482751"/>
                  </a:cubicBezTo>
                  <a:cubicBezTo>
                    <a:pt x="259121" y="492117"/>
                    <a:pt x="261258" y="501318"/>
                    <a:pt x="263147" y="510684"/>
                  </a:cubicBezTo>
                  <a:cubicBezTo>
                    <a:pt x="263475" y="512327"/>
                    <a:pt x="264051" y="513724"/>
                    <a:pt x="263147" y="515695"/>
                  </a:cubicBezTo>
                  <a:cubicBezTo>
                    <a:pt x="262243" y="517667"/>
                    <a:pt x="259614" y="518571"/>
                    <a:pt x="257396" y="518817"/>
                  </a:cubicBezTo>
                  <a:cubicBezTo>
                    <a:pt x="249180" y="519803"/>
                    <a:pt x="240718" y="520789"/>
                    <a:pt x="232421" y="521775"/>
                  </a:cubicBezTo>
                  <a:cubicBezTo>
                    <a:pt x="252138" y="530484"/>
                    <a:pt x="271938" y="539192"/>
                    <a:pt x="291737" y="547901"/>
                  </a:cubicBezTo>
                  <a:cubicBezTo>
                    <a:pt x="284425" y="551516"/>
                    <a:pt x="277114" y="553652"/>
                    <a:pt x="269062" y="554473"/>
                  </a:cubicBezTo>
                  <a:cubicBezTo>
                    <a:pt x="269719" y="565236"/>
                    <a:pt x="278756" y="569754"/>
                    <a:pt x="287137" y="572383"/>
                  </a:cubicBezTo>
                  <a:cubicBezTo>
                    <a:pt x="301514" y="576984"/>
                    <a:pt x="315316" y="580763"/>
                    <a:pt x="329611" y="585118"/>
                  </a:cubicBezTo>
                  <a:cubicBezTo>
                    <a:pt x="324682" y="592758"/>
                    <a:pt x="317781" y="595634"/>
                    <a:pt x="310551" y="600070"/>
                  </a:cubicBezTo>
                  <a:cubicBezTo>
                    <a:pt x="330761" y="606067"/>
                    <a:pt x="352697" y="604917"/>
                    <a:pt x="372662" y="599166"/>
                  </a:cubicBezTo>
                  <a:cubicBezTo>
                    <a:pt x="370689" y="607464"/>
                    <a:pt x="367732" y="623813"/>
                    <a:pt x="361817" y="628660"/>
                  </a:cubicBezTo>
                  <a:cubicBezTo>
                    <a:pt x="352533" y="636301"/>
                    <a:pt x="334048" y="623074"/>
                    <a:pt x="328050" y="621102"/>
                  </a:cubicBezTo>
                  <a:cubicBezTo>
                    <a:pt x="311455" y="615515"/>
                    <a:pt x="302993" y="610668"/>
                    <a:pt x="289355" y="602699"/>
                  </a:cubicBezTo>
                  <a:cubicBezTo>
                    <a:pt x="289848" y="607711"/>
                    <a:pt x="290834" y="611900"/>
                    <a:pt x="293216" y="616173"/>
                  </a:cubicBezTo>
                  <a:cubicBezTo>
                    <a:pt x="286233" y="612476"/>
                    <a:pt x="279332" y="610750"/>
                    <a:pt x="271527" y="610668"/>
                  </a:cubicBezTo>
                  <a:cubicBezTo>
                    <a:pt x="275717" y="622581"/>
                    <a:pt x="281632" y="632111"/>
                    <a:pt x="290341" y="640655"/>
                  </a:cubicBezTo>
                  <a:cubicBezTo>
                    <a:pt x="271773" y="637780"/>
                    <a:pt x="255096" y="631782"/>
                    <a:pt x="238500" y="622252"/>
                  </a:cubicBezTo>
                  <a:cubicBezTo>
                    <a:pt x="238089" y="630221"/>
                    <a:pt x="238993" y="639423"/>
                    <a:pt x="245072" y="644434"/>
                  </a:cubicBezTo>
                  <a:cubicBezTo>
                    <a:pt x="251152" y="649446"/>
                    <a:pt x="258628" y="647967"/>
                    <a:pt x="264215" y="653554"/>
                  </a:cubicBezTo>
                  <a:cubicBezTo>
                    <a:pt x="258382" y="659880"/>
                    <a:pt x="252138" y="663988"/>
                    <a:pt x="244169" y="666124"/>
                  </a:cubicBezTo>
                  <a:cubicBezTo>
                    <a:pt x="250413" y="671382"/>
                    <a:pt x="257067" y="669163"/>
                    <a:pt x="264133" y="667356"/>
                  </a:cubicBezTo>
                  <a:cubicBezTo>
                    <a:pt x="273252" y="665056"/>
                    <a:pt x="281797" y="664809"/>
                    <a:pt x="290998" y="666041"/>
                  </a:cubicBezTo>
                  <a:cubicBezTo>
                    <a:pt x="284754" y="668588"/>
                    <a:pt x="279085" y="671957"/>
                    <a:pt x="273992" y="676393"/>
                  </a:cubicBezTo>
                  <a:cubicBezTo>
                    <a:pt x="294695" y="675325"/>
                    <a:pt x="320410" y="672943"/>
                    <a:pt x="334705" y="691181"/>
                  </a:cubicBezTo>
                  <a:cubicBezTo>
                    <a:pt x="339552" y="697343"/>
                    <a:pt x="333226" y="705641"/>
                    <a:pt x="327229" y="710406"/>
                  </a:cubicBezTo>
                  <a:cubicBezTo>
                    <a:pt x="321232" y="715171"/>
                    <a:pt x="307593" y="722072"/>
                    <a:pt x="298556" y="716814"/>
                  </a:cubicBezTo>
                  <a:cubicBezTo>
                    <a:pt x="293380" y="713774"/>
                    <a:pt x="288122" y="709256"/>
                    <a:pt x="283686" y="703916"/>
                  </a:cubicBezTo>
                  <a:cubicBezTo>
                    <a:pt x="279249" y="698575"/>
                    <a:pt x="276785" y="689210"/>
                    <a:pt x="274895" y="682062"/>
                  </a:cubicBezTo>
                  <a:cubicBezTo>
                    <a:pt x="267419" y="698247"/>
                    <a:pt x="273827" y="710406"/>
                    <a:pt x="282618" y="724290"/>
                  </a:cubicBezTo>
                  <a:cubicBezTo>
                    <a:pt x="275553" y="716978"/>
                    <a:pt x="268076" y="710817"/>
                    <a:pt x="259614" y="705641"/>
                  </a:cubicBezTo>
                  <a:cubicBezTo>
                    <a:pt x="263640" y="720100"/>
                    <a:pt x="270130" y="731684"/>
                    <a:pt x="280153" y="742118"/>
                  </a:cubicBezTo>
                  <a:cubicBezTo>
                    <a:pt x="273417" y="740229"/>
                    <a:pt x="267255" y="738996"/>
                    <a:pt x="260929" y="735217"/>
                  </a:cubicBezTo>
                  <a:cubicBezTo>
                    <a:pt x="250577" y="728973"/>
                    <a:pt x="242936" y="720265"/>
                    <a:pt x="239650" y="707448"/>
                  </a:cubicBezTo>
                  <a:cubicBezTo>
                    <a:pt x="236857" y="696604"/>
                    <a:pt x="237843" y="684116"/>
                    <a:pt x="229709" y="675900"/>
                  </a:cubicBezTo>
                  <a:cubicBezTo>
                    <a:pt x="225273" y="687731"/>
                    <a:pt x="220590" y="699479"/>
                    <a:pt x="215743" y="711227"/>
                  </a:cubicBezTo>
                  <a:cubicBezTo>
                    <a:pt x="196025" y="695536"/>
                    <a:pt x="194300" y="666699"/>
                    <a:pt x="172857" y="652979"/>
                  </a:cubicBezTo>
                  <a:cubicBezTo>
                    <a:pt x="175979" y="670067"/>
                    <a:pt x="178855" y="687238"/>
                    <a:pt x="182059" y="704244"/>
                  </a:cubicBezTo>
                  <a:cubicBezTo>
                    <a:pt x="168913" y="697836"/>
                    <a:pt x="155522" y="692249"/>
                    <a:pt x="141802" y="687484"/>
                  </a:cubicBezTo>
                  <a:cubicBezTo>
                    <a:pt x="149196" y="702272"/>
                    <a:pt x="155522" y="717389"/>
                    <a:pt x="160862" y="733245"/>
                  </a:cubicBezTo>
                  <a:cubicBezTo>
                    <a:pt x="145992" y="726591"/>
                    <a:pt x="131204" y="719936"/>
                    <a:pt x="116334" y="713199"/>
                  </a:cubicBezTo>
                  <a:cubicBezTo>
                    <a:pt x="123317" y="724701"/>
                    <a:pt x="130300" y="736121"/>
                    <a:pt x="137201" y="747623"/>
                  </a:cubicBezTo>
                  <a:cubicBezTo>
                    <a:pt x="129396" y="748773"/>
                    <a:pt x="122085" y="748444"/>
                    <a:pt x="114444" y="746473"/>
                  </a:cubicBezTo>
                  <a:cubicBezTo>
                    <a:pt x="123892" y="766026"/>
                    <a:pt x="141556" y="770380"/>
                    <a:pt x="160616" y="772105"/>
                  </a:cubicBezTo>
                  <a:cubicBezTo>
                    <a:pt x="150428" y="780239"/>
                    <a:pt x="139830" y="785908"/>
                    <a:pt x="127425" y="788701"/>
                  </a:cubicBezTo>
                  <a:cubicBezTo>
                    <a:pt x="125864" y="793630"/>
                    <a:pt x="130957" y="796177"/>
                    <a:pt x="134983" y="796259"/>
                  </a:cubicBezTo>
                  <a:cubicBezTo>
                    <a:pt x="159876" y="796917"/>
                    <a:pt x="184934" y="797656"/>
                    <a:pt x="209910" y="798313"/>
                  </a:cubicBezTo>
                  <a:cubicBezTo>
                    <a:pt x="204077" y="806940"/>
                    <a:pt x="196354" y="812362"/>
                    <a:pt x="188056" y="817784"/>
                  </a:cubicBezTo>
                  <a:cubicBezTo>
                    <a:pt x="209006" y="821646"/>
                    <a:pt x="230613" y="822796"/>
                    <a:pt x="250824" y="830436"/>
                  </a:cubicBezTo>
                  <a:cubicBezTo>
                    <a:pt x="228559" y="843171"/>
                    <a:pt x="201858" y="845964"/>
                    <a:pt x="177294" y="841774"/>
                  </a:cubicBezTo>
                  <a:cubicBezTo>
                    <a:pt x="175733" y="850482"/>
                    <a:pt x="181484" y="855248"/>
                    <a:pt x="188220" y="858534"/>
                  </a:cubicBezTo>
                  <a:cubicBezTo>
                    <a:pt x="194957" y="861820"/>
                    <a:pt x="201694" y="864120"/>
                    <a:pt x="204159" y="872336"/>
                  </a:cubicBezTo>
                  <a:cubicBezTo>
                    <a:pt x="185427" y="882606"/>
                    <a:pt x="167599" y="883509"/>
                    <a:pt x="147060" y="882113"/>
                  </a:cubicBezTo>
                  <a:cubicBezTo>
                    <a:pt x="157001" y="889753"/>
                    <a:pt x="167106" y="894847"/>
                    <a:pt x="179019" y="897887"/>
                  </a:cubicBezTo>
                  <a:cubicBezTo>
                    <a:pt x="170474" y="902734"/>
                    <a:pt x="162013" y="907663"/>
                    <a:pt x="153468" y="912593"/>
                  </a:cubicBezTo>
                  <a:cubicBezTo>
                    <a:pt x="176390" y="916125"/>
                    <a:pt x="197915" y="913825"/>
                    <a:pt x="219850" y="906184"/>
                  </a:cubicBezTo>
                  <a:cubicBezTo>
                    <a:pt x="226505" y="903884"/>
                    <a:pt x="232996" y="900351"/>
                    <a:pt x="239568" y="900926"/>
                  </a:cubicBezTo>
                  <a:cubicBezTo>
                    <a:pt x="246141" y="901502"/>
                    <a:pt x="253042" y="905116"/>
                    <a:pt x="251727" y="913579"/>
                  </a:cubicBezTo>
                  <a:cubicBezTo>
                    <a:pt x="250413" y="922041"/>
                    <a:pt x="238993" y="925573"/>
                    <a:pt x="231106" y="927627"/>
                  </a:cubicBezTo>
                  <a:cubicBezTo>
                    <a:pt x="213031" y="932228"/>
                    <a:pt x="195286" y="933378"/>
                    <a:pt x="180662" y="947920"/>
                  </a:cubicBezTo>
                  <a:cubicBezTo>
                    <a:pt x="194218" y="947345"/>
                    <a:pt x="207938" y="946688"/>
                    <a:pt x="221576" y="946112"/>
                  </a:cubicBezTo>
                  <a:cubicBezTo>
                    <a:pt x="218700" y="955560"/>
                    <a:pt x="211224" y="959093"/>
                    <a:pt x="203501" y="963201"/>
                  </a:cubicBezTo>
                  <a:cubicBezTo>
                    <a:pt x="227984" y="963530"/>
                    <a:pt x="261504" y="940690"/>
                    <a:pt x="283275" y="956218"/>
                  </a:cubicBezTo>
                  <a:cubicBezTo>
                    <a:pt x="291244" y="961887"/>
                    <a:pt x="273909" y="974785"/>
                    <a:pt x="269062" y="976264"/>
                  </a:cubicBezTo>
                  <a:cubicBezTo>
                    <a:pt x="172200" y="1006333"/>
                    <a:pt x="171707" y="986205"/>
                    <a:pt x="92015" y="969445"/>
                  </a:cubicBezTo>
                  <a:cubicBezTo>
                    <a:pt x="87661" y="968541"/>
                    <a:pt x="87579" y="965994"/>
                    <a:pt x="87332" y="971992"/>
                  </a:cubicBezTo>
                  <a:cubicBezTo>
                    <a:pt x="87086" y="977989"/>
                    <a:pt x="109104" y="1001404"/>
                    <a:pt x="117648" y="1003293"/>
                  </a:cubicBezTo>
                  <a:cubicBezTo>
                    <a:pt x="109104" y="1004936"/>
                    <a:pt x="101381" y="1007483"/>
                    <a:pt x="94316" y="1013316"/>
                  </a:cubicBezTo>
                  <a:cubicBezTo>
                    <a:pt x="113869" y="1020053"/>
                    <a:pt x="132108" y="1016767"/>
                    <a:pt x="151743" y="1011920"/>
                  </a:cubicBezTo>
                  <a:cubicBezTo>
                    <a:pt x="144267" y="1023504"/>
                    <a:pt x="135312" y="1031226"/>
                    <a:pt x="123317" y="1036649"/>
                  </a:cubicBezTo>
                  <a:cubicBezTo>
                    <a:pt x="134244" y="1040839"/>
                    <a:pt x="143774" y="1037388"/>
                    <a:pt x="154701" y="1034677"/>
                  </a:cubicBezTo>
                  <a:cubicBezTo>
                    <a:pt x="169899" y="1030980"/>
                    <a:pt x="185591" y="1032952"/>
                    <a:pt x="201119" y="1032870"/>
                  </a:cubicBezTo>
                  <a:cubicBezTo>
                    <a:pt x="191671" y="1045850"/>
                    <a:pt x="182716" y="1051519"/>
                    <a:pt x="168996" y="1057517"/>
                  </a:cubicBezTo>
                  <a:cubicBezTo>
                    <a:pt x="198326" y="1068033"/>
                    <a:pt x="219029" y="1066472"/>
                    <a:pt x="248687" y="1060803"/>
                  </a:cubicBezTo>
                  <a:cubicBezTo>
                    <a:pt x="242115" y="1067047"/>
                    <a:pt x="233735" y="1076002"/>
                    <a:pt x="225355" y="1078056"/>
                  </a:cubicBezTo>
                  <a:cubicBezTo>
                    <a:pt x="207527" y="1082410"/>
                    <a:pt x="192739" y="1077070"/>
                    <a:pt x="175322" y="1076248"/>
                  </a:cubicBezTo>
                  <a:cubicBezTo>
                    <a:pt x="182798" y="1082163"/>
                    <a:pt x="189124" y="1089640"/>
                    <a:pt x="196682" y="1095555"/>
                  </a:cubicBezTo>
                  <a:cubicBezTo>
                    <a:pt x="176554" y="1096212"/>
                    <a:pt x="158315" y="1092515"/>
                    <a:pt x="139666" y="1084464"/>
                  </a:cubicBezTo>
                  <a:cubicBezTo>
                    <a:pt x="141884" y="1091036"/>
                    <a:pt x="144349" y="1097609"/>
                    <a:pt x="146485" y="1104263"/>
                  </a:cubicBezTo>
                  <a:cubicBezTo>
                    <a:pt x="147060" y="1106153"/>
                    <a:pt x="148046" y="1108125"/>
                    <a:pt x="147225" y="1110261"/>
                  </a:cubicBezTo>
                  <a:cubicBezTo>
                    <a:pt x="145171" y="1115437"/>
                    <a:pt x="139748" y="1115519"/>
                    <a:pt x="134983" y="1114697"/>
                  </a:cubicBezTo>
                  <a:cubicBezTo>
                    <a:pt x="114526" y="1111000"/>
                    <a:pt x="94316" y="1105578"/>
                    <a:pt x="74352" y="1099252"/>
                  </a:cubicBezTo>
                  <a:cubicBezTo>
                    <a:pt x="78049" y="1109275"/>
                    <a:pt x="81746" y="1119380"/>
                    <a:pt x="85525" y="1129485"/>
                  </a:cubicBezTo>
                  <a:cubicBezTo>
                    <a:pt x="60714" y="1129485"/>
                    <a:pt x="38942" y="1123899"/>
                    <a:pt x="16842" y="1111822"/>
                  </a:cubicBezTo>
                  <a:cubicBezTo>
                    <a:pt x="24401" y="1132854"/>
                    <a:pt x="35245" y="1149367"/>
                    <a:pt x="50855" y="1164238"/>
                  </a:cubicBezTo>
                  <a:cubicBezTo>
                    <a:pt x="33274" y="1159637"/>
                    <a:pt x="17335" y="1160212"/>
                    <a:pt x="0" y="1166127"/>
                  </a:cubicBezTo>
                  <a:cubicBezTo>
                    <a:pt x="11748" y="1171878"/>
                    <a:pt x="23661" y="1176479"/>
                    <a:pt x="36067" y="1180094"/>
                  </a:cubicBezTo>
                  <a:cubicBezTo>
                    <a:pt x="27194" y="1186420"/>
                    <a:pt x="18239" y="1192746"/>
                    <a:pt x="9366" y="1198990"/>
                  </a:cubicBezTo>
                  <a:cubicBezTo>
                    <a:pt x="31220" y="1199236"/>
                    <a:pt x="52170" y="1202030"/>
                    <a:pt x="73448" y="1207616"/>
                  </a:cubicBezTo>
                  <a:cubicBezTo>
                    <a:pt x="65397" y="1211724"/>
                    <a:pt x="57756" y="1216407"/>
                    <a:pt x="50444" y="1221747"/>
                  </a:cubicBezTo>
                  <a:cubicBezTo>
                    <a:pt x="111651" y="1226184"/>
                    <a:pt x="171379" y="1209177"/>
                    <a:pt x="229463" y="1189377"/>
                  </a:cubicBezTo>
                  <a:cubicBezTo>
                    <a:pt x="229463" y="1189953"/>
                    <a:pt x="229463" y="1190445"/>
                    <a:pt x="229381" y="1191021"/>
                  </a:cubicBezTo>
                  <a:cubicBezTo>
                    <a:pt x="211470" y="1202605"/>
                    <a:pt x="192985" y="1213121"/>
                    <a:pt x="175568" y="1225608"/>
                  </a:cubicBezTo>
                  <a:cubicBezTo>
                    <a:pt x="195204" y="1233988"/>
                    <a:pt x="215989" y="1231113"/>
                    <a:pt x="235953" y="1225198"/>
                  </a:cubicBezTo>
                  <a:cubicBezTo>
                    <a:pt x="237925" y="1225280"/>
                    <a:pt x="240307" y="1225198"/>
                    <a:pt x="242115" y="1225444"/>
                  </a:cubicBezTo>
                  <a:cubicBezTo>
                    <a:pt x="227409" y="1234563"/>
                    <a:pt x="206377" y="1244997"/>
                    <a:pt x="192411" y="1251570"/>
                  </a:cubicBezTo>
                  <a:cubicBezTo>
                    <a:pt x="184606" y="1255267"/>
                    <a:pt x="182880" y="1256335"/>
                    <a:pt x="182223" y="1262579"/>
                  </a:cubicBezTo>
                  <a:cubicBezTo>
                    <a:pt x="181566" y="1268823"/>
                    <a:pt x="188303" y="1270219"/>
                    <a:pt x="192574" y="1271205"/>
                  </a:cubicBezTo>
                  <a:cubicBezTo>
                    <a:pt x="196847" y="1272191"/>
                    <a:pt x="202433" y="1272027"/>
                    <a:pt x="205802" y="1276135"/>
                  </a:cubicBezTo>
                  <a:cubicBezTo>
                    <a:pt x="193314" y="1285336"/>
                    <a:pt x="180498" y="1294455"/>
                    <a:pt x="167928" y="1303575"/>
                  </a:cubicBezTo>
                  <a:cubicBezTo>
                    <a:pt x="190357" y="1317377"/>
                    <a:pt x="211882" y="1316391"/>
                    <a:pt x="233406" y="1300946"/>
                  </a:cubicBezTo>
                  <a:cubicBezTo>
                    <a:pt x="229134" y="1314830"/>
                    <a:pt x="223137" y="1327071"/>
                    <a:pt x="214839" y="1338656"/>
                  </a:cubicBezTo>
                  <a:cubicBezTo>
                    <a:pt x="253206" y="1333562"/>
                    <a:pt x="301021" y="1312201"/>
                    <a:pt x="322381" y="1275395"/>
                  </a:cubicBezTo>
                  <a:cubicBezTo>
                    <a:pt x="323203" y="1285500"/>
                    <a:pt x="324271" y="1295523"/>
                    <a:pt x="326243" y="1305382"/>
                  </a:cubicBezTo>
                  <a:cubicBezTo>
                    <a:pt x="350479" y="1279256"/>
                    <a:pt x="372990" y="1253049"/>
                    <a:pt x="400759" y="1230866"/>
                  </a:cubicBezTo>
                  <a:cubicBezTo>
                    <a:pt x="405442" y="1227169"/>
                    <a:pt x="413821" y="1227416"/>
                    <a:pt x="419326" y="1226348"/>
                  </a:cubicBezTo>
                  <a:cubicBezTo>
                    <a:pt x="412589" y="1236617"/>
                    <a:pt x="392625" y="1273259"/>
                    <a:pt x="408564" y="1283282"/>
                  </a:cubicBezTo>
                  <a:cubicBezTo>
                    <a:pt x="415547" y="1287636"/>
                    <a:pt x="434443" y="1267755"/>
                    <a:pt x="441919" y="1265372"/>
                  </a:cubicBezTo>
                  <a:cubicBezTo>
                    <a:pt x="437729" y="1286240"/>
                    <a:pt x="434853" y="1308668"/>
                    <a:pt x="431650" y="1330276"/>
                  </a:cubicBezTo>
                  <a:cubicBezTo>
                    <a:pt x="440276" y="1324689"/>
                    <a:pt x="448902" y="1319020"/>
                    <a:pt x="457529" y="1313351"/>
                  </a:cubicBezTo>
                  <a:cubicBezTo>
                    <a:pt x="459007" y="1338409"/>
                    <a:pt x="459419" y="1361495"/>
                    <a:pt x="459254" y="1367246"/>
                  </a:cubicBezTo>
                  <a:cubicBezTo>
                    <a:pt x="458597" y="1389182"/>
                    <a:pt x="455311" y="1461151"/>
                    <a:pt x="447259" y="1509787"/>
                  </a:cubicBezTo>
                  <a:cubicBezTo>
                    <a:pt x="435922" y="1578388"/>
                    <a:pt x="416204" y="1619137"/>
                    <a:pt x="416204" y="1619137"/>
                  </a:cubicBezTo>
                  <a:cubicBezTo>
                    <a:pt x="429267" y="1618480"/>
                    <a:pt x="480122" y="1612236"/>
                    <a:pt x="480122" y="1612236"/>
                  </a:cubicBezTo>
                  <a:cubicBezTo>
                    <a:pt x="482751" y="1614044"/>
                    <a:pt x="546257" y="1618726"/>
                    <a:pt x="546257" y="1618726"/>
                  </a:cubicBezTo>
                  <a:cubicBezTo>
                    <a:pt x="546257" y="1618726"/>
                    <a:pt x="533688" y="1590711"/>
                    <a:pt x="523418" y="1550783"/>
                  </a:cubicBezTo>
                  <a:cubicBezTo>
                    <a:pt x="515613" y="1520468"/>
                    <a:pt x="516353" y="1512745"/>
                    <a:pt x="506247" y="1427631"/>
                  </a:cubicBezTo>
                  <a:cubicBezTo>
                    <a:pt x="502551" y="1396493"/>
                    <a:pt x="501400" y="1363549"/>
                    <a:pt x="501483" y="1334219"/>
                  </a:cubicBezTo>
                  <a:cubicBezTo>
                    <a:pt x="502139" y="1335287"/>
                    <a:pt x="502797" y="1336273"/>
                    <a:pt x="503454" y="1337341"/>
                  </a:cubicBezTo>
                  <a:cubicBezTo>
                    <a:pt x="511259" y="1323867"/>
                    <a:pt x="515860" y="1310312"/>
                    <a:pt x="517667" y="1294455"/>
                  </a:cubicBezTo>
                  <a:cubicBezTo>
                    <a:pt x="534263" y="1304725"/>
                    <a:pt x="549215" y="1316473"/>
                    <a:pt x="563018" y="1330851"/>
                  </a:cubicBezTo>
                  <a:cubicBezTo>
                    <a:pt x="574026" y="1312448"/>
                    <a:pt x="556281" y="1295770"/>
                    <a:pt x="544532" y="1283775"/>
                  </a:cubicBezTo>
                  <a:cubicBezTo>
                    <a:pt x="558088" y="1280735"/>
                    <a:pt x="571233" y="1280571"/>
                    <a:pt x="584953" y="1282543"/>
                  </a:cubicBezTo>
                  <a:cubicBezTo>
                    <a:pt x="571398" y="1269891"/>
                    <a:pt x="557267" y="1256171"/>
                    <a:pt x="543957" y="1243765"/>
                  </a:cubicBezTo>
                  <a:cubicBezTo>
                    <a:pt x="540918" y="1240972"/>
                    <a:pt x="537796" y="1237110"/>
                    <a:pt x="540014" y="1234235"/>
                  </a:cubicBezTo>
                  <a:cubicBezTo>
                    <a:pt x="542232" y="1231359"/>
                    <a:pt x="544615" y="1232263"/>
                    <a:pt x="547818" y="1232427"/>
                  </a:cubicBezTo>
                  <a:cubicBezTo>
                    <a:pt x="555295" y="1232756"/>
                    <a:pt x="563264" y="1236042"/>
                    <a:pt x="569262" y="1241136"/>
                  </a:cubicBezTo>
                  <a:cubicBezTo>
                    <a:pt x="589801" y="1258471"/>
                    <a:pt x="610750" y="1275149"/>
                    <a:pt x="630304" y="1293634"/>
                  </a:cubicBezTo>
                  <a:cubicBezTo>
                    <a:pt x="631536" y="1284104"/>
                    <a:pt x="634412" y="1275724"/>
                    <a:pt x="639094" y="1267508"/>
                  </a:cubicBezTo>
                  <a:cubicBezTo>
                    <a:pt x="645749" y="1276299"/>
                    <a:pt x="651911" y="1284514"/>
                    <a:pt x="660455" y="1291169"/>
                  </a:cubicBezTo>
                  <a:cubicBezTo>
                    <a:pt x="668013" y="1297084"/>
                    <a:pt x="675736" y="1299878"/>
                    <a:pt x="684527" y="1302835"/>
                  </a:cubicBezTo>
                  <a:cubicBezTo>
                    <a:pt x="682144" y="1295113"/>
                    <a:pt x="680994" y="1287554"/>
                    <a:pt x="680912" y="1279421"/>
                  </a:cubicBezTo>
                  <a:cubicBezTo>
                    <a:pt x="701040" y="1298810"/>
                    <a:pt x="723880" y="1314255"/>
                    <a:pt x="743926" y="1333644"/>
                  </a:cubicBezTo>
                  <a:cubicBezTo>
                    <a:pt x="741543" y="1325675"/>
                    <a:pt x="739243" y="1317541"/>
                    <a:pt x="736860" y="1309572"/>
                  </a:cubicBezTo>
                  <a:cubicBezTo>
                    <a:pt x="736203" y="1307354"/>
                    <a:pt x="735874" y="1304643"/>
                    <a:pt x="737025" y="1303082"/>
                  </a:cubicBezTo>
                  <a:cubicBezTo>
                    <a:pt x="738175" y="1301521"/>
                    <a:pt x="739407" y="1301521"/>
                    <a:pt x="740804" y="1301192"/>
                  </a:cubicBezTo>
                  <a:cubicBezTo>
                    <a:pt x="748691" y="1299467"/>
                    <a:pt x="756496" y="1297988"/>
                    <a:pt x="764383" y="1296345"/>
                  </a:cubicBezTo>
                  <a:cubicBezTo>
                    <a:pt x="752881" y="1287801"/>
                    <a:pt x="741297" y="1279256"/>
                    <a:pt x="729795" y="1270712"/>
                  </a:cubicBezTo>
                  <a:cubicBezTo>
                    <a:pt x="741297" y="1266604"/>
                    <a:pt x="752799" y="1262497"/>
                    <a:pt x="764301" y="1258389"/>
                  </a:cubicBezTo>
                  <a:cubicBezTo>
                    <a:pt x="753702" y="1254774"/>
                    <a:pt x="743104" y="1251241"/>
                    <a:pt x="732424" y="1247626"/>
                  </a:cubicBezTo>
                  <a:cubicBezTo>
                    <a:pt x="740968" y="1242697"/>
                    <a:pt x="749594" y="1237685"/>
                    <a:pt x="758139" y="1232756"/>
                  </a:cubicBezTo>
                  <a:cubicBezTo>
                    <a:pt x="742776" y="1232017"/>
                    <a:pt x="728974" y="1228155"/>
                    <a:pt x="715664" y="1220186"/>
                  </a:cubicBezTo>
                  <a:cubicBezTo>
                    <a:pt x="721579" y="1218050"/>
                    <a:pt x="733738" y="1213121"/>
                    <a:pt x="738996" y="1213203"/>
                  </a:cubicBezTo>
                  <a:cubicBezTo>
                    <a:pt x="771448" y="1213531"/>
                    <a:pt x="791905" y="1228895"/>
                    <a:pt x="820906" y="1239000"/>
                  </a:cubicBezTo>
                  <a:cubicBezTo>
                    <a:pt x="817045" y="1227909"/>
                    <a:pt x="813348" y="1216735"/>
                    <a:pt x="809651" y="1205644"/>
                  </a:cubicBezTo>
                  <a:cubicBezTo>
                    <a:pt x="828629" y="1219529"/>
                    <a:pt x="848346" y="1228977"/>
                    <a:pt x="870693" y="1233988"/>
                  </a:cubicBezTo>
                  <a:cubicBezTo>
                    <a:pt x="876198" y="1235221"/>
                    <a:pt x="882359" y="1234892"/>
                    <a:pt x="884906" y="1229059"/>
                  </a:cubicBezTo>
                  <a:cubicBezTo>
                    <a:pt x="885974" y="1226512"/>
                    <a:pt x="884906" y="1223883"/>
                    <a:pt x="884166" y="1221418"/>
                  </a:cubicBezTo>
                  <a:cubicBezTo>
                    <a:pt x="881538" y="1213285"/>
                    <a:pt x="877512" y="1206055"/>
                    <a:pt x="872747" y="1199154"/>
                  </a:cubicBezTo>
                  <a:cubicBezTo>
                    <a:pt x="891150" y="1204330"/>
                    <a:pt x="909717" y="1209013"/>
                    <a:pt x="928367" y="1213203"/>
                  </a:cubicBezTo>
                  <a:cubicBezTo>
                    <a:pt x="917358" y="1199318"/>
                    <a:pt x="906349" y="1185516"/>
                    <a:pt x="895340" y="1171632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3" name="Vrije vorm: vorm 612">
              <a:extLst>
                <a:ext uri="{FF2B5EF4-FFF2-40B4-BE49-F238E27FC236}">
                  <a16:creationId xmlns:a16="http://schemas.microsoft.com/office/drawing/2014/main" id="{E0DC81C8-DFCD-66FD-0BA5-251664EE54D9}"/>
                </a:ext>
              </a:extLst>
            </p:cNvPr>
            <p:cNvSpPr/>
            <p:nvPr/>
          </p:nvSpPr>
          <p:spPr>
            <a:xfrm>
              <a:off x="2068532" y="2160669"/>
              <a:ext cx="1088653" cy="1894442"/>
            </a:xfrm>
            <a:custGeom>
              <a:avLst/>
              <a:gdLst>
                <a:gd name="connsiteX0" fmla="*/ 1046672 w 1088653"/>
                <a:gd name="connsiteY0" fmla="*/ 1371107 h 1894442"/>
                <a:gd name="connsiteX1" fmla="*/ 1088654 w 1088653"/>
                <a:gd name="connsiteY1" fmla="*/ 1351390 h 1894442"/>
                <a:gd name="connsiteX2" fmla="*/ 1039031 w 1088653"/>
                <a:gd name="connsiteY2" fmla="*/ 1333644 h 1894442"/>
                <a:gd name="connsiteX3" fmla="*/ 1077152 w 1088653"/>
                <a:gd name="connsiteY3" fmla="*/ 1293387 h 1894442"/>
                <a:gd name="connsiteX4" fmla="*/ 1025065 w 1088653"/>
                <a:gd name="connsiteY4" fmla="*/ 1306779 h 1894442"/>
                <a:gd name="connsiteX5" fmla="*/ 1020710 w 1088653"/>
                <a:gd name="connsiteY5" fmla="*/ 1267919 h 1894442"/>
                <a:gd name="connsiteX6" fmla="*/ 979632 w 1088653"/>
                <a:gd name="connsiteY6" fmla="*/ 1303821 h 1894442"/>
                <a:gd name="connsiteX7" fmla="*/ 969198 w 1088653"/>
                <a:gd name="connsiteY7" fmla="*/ 1306615 h 1894442"/>
                <a:gd name="connsiteX8" fmla="*/ 966651 w 1088653"/>
                <a:gd name="connsiteY8" fmla="*/ 1298974 h 1894442"/>
                <a:gd name="connsiteX9" fmla="*/ 980947 w 1088653"/>
                <a:gd name="connsiteY9" fmla="*/ 1267097 h 1894442"/>
                <a:gd name="connsiteX10" fmla="*/ 880880 w 1088653"/>
                <a:gd name="connsiteY10" fmla="*/ 1271452 h 1894442"/>
                <a:gd name="connsiteX11" fmla="*/ 923602 w 1088653"/>
                <a:gd name="connsiteY11" fmla="*/ 1257732 h 1894442"/>
                <a:gd name="connsiteX12" fmla="*/ 927709 w 1088653"/>
                <a:gd name="connsiteY12" fmla="*/ 1253624 h 1894442"/>
                <a:gd name="connsiteX13" fmla="*/ 924587 w 1088653"/>
                <a:gd name="connsiteY13" fmla="*/ 1248776 h 1894442"/>
                <a:gd name="connsiteX14" fmla="*/ 910785 w 1088653"/>
                <a:gd name="connsiteY14" fmla="*/ 1238753 h 1894442"/>
                <a:gd name="connsiteX15" fmla="*/ 971088 w 1088653"/>
                <a:gd name="connsiteY15" fmla="*/ 1213121 h 1894442"/>
                <a:gd name="connsiteX16" fmla="*/ 976346 w 1088653"/>
                <a:gd name="connsiteY16" fmla="*/ 1204412 h 1894442"/>
                <a:gd name="connsiteX17" fmla="*/ 947016 w 1088653"/>
                <a:gd name="connsiteY17" fmla="*/ 1197839 h 1894442"/>
                <a:gd name="connsiteX18" fmla="*/ 965830 w 1088653"/>
                <a:gd name="connsiteY18" fmla="*/ 1169578 h 1894442"/>
                <a:gd name="connsiteX19" fmla="*/ 934775 w 1088653"/>
                <a:gd name="connsiteY19" fmla="*/ 1188967 h 1894442"/>
                <a:gd name="connsiteX20" fmla="*/ 938554 w 1088653"/>
                <a:gd name="connsiteY20" fmla="*/ 1156268 h 1894442"/>
                <a:gd name="connsiteX21" fmla="*/ 903637 w 1088653"/>
                <a:gd name="connsiteY21" fmla="*/ 1185598 h 1894442"/>
                <a:gd name="connsiteX22" fmla="*/ 907745 w 1088653"/>
                <a:gd name="connsiteY22" fmla="*/ 1160376 h 1894442"/>
                <a:gd name="connsiteX23" fmla="*/ 824603 w 1088653"/>
                <a:gd name="connsiteY23" fmla="*/ 1167031 h 1894442"/>
                <a:gd name="connsiteX24" fmla="*/ 853358 w 1088653"/>
                <a:gd name="connsiteY24" fmla="*/ 1147067 h 1894442"/>
                <a:gd name="connsiteX25" fmla="*/ 820002 w 1088653"/>
                <a:gd name="connsiteY25" fmla="*/ 1133675 h 1894442"/>
                <a:gd name="connsiteX26" fmla="*/ 863627 w 1088653"/>
                <a:gd name="connsiteY26" fmla="*/ 1104099 h 1894442"/>
                <a:gd name="connsiteX27" fmla="*/ 784347 w 1088653"/>
                <a:gd name="connsiteY27" fmla="*/ 1120120 h 1894442"/>
                <a:gd name="connsiteX28" fmla="*/ 754360 w 1088653"/>
                <a:gd name="connsiteY28" fmla="*/ 1116669 h 1894442"/>
                <a:gd name="connsiteX29" fmla="*/ 799217 w 1088653"/>
                <a:gd name="connsiteY29" fmla="*/ 1103113 h 1894442"/>
                <a:gd name="connsiteX30" fmla="*/ 761836 w 1088653"/>
                <a:gd name="connsiteY30" fmla="*/ 1087832 h 1894442"/>
                <a:gd name="connsiteX31" fmla="*/ 829450 w 1088653"/>
                <a:gd name="connsiteY31" fmla="*/ 1068032 h 1894442"/>
                <a:gd name="connsiteX32" fmla="*/ 789933 w 1088653"/>
                <a:gd name="connsiteY32" fmla="*/ 1068279 h 1894442"/>
                <a:gd name="connsiteX33" fmla="*/ 832901 w 1088653"/>
                <a:gd name="connsiteY33" fmla="*/ 1026626 h 1894442"/>
                <a:gd name="connsiteX34" fmla="*/ 757399 w 1088653"/>
                <a:gd name="connsiteY34" fmla="*/ 1036320 h 1894442"/>
                <a:gd name="connsiteX35" fmla="*/ 740968 w 1088653"/>
                <a:gd name="connsiteY35" fmla="*/ 1019642 h 1894442"/>
                <a:gd name="connsiteX36" fmla="*/ 786811 w 1088653"/>
                <a:gd name="connsiteY36" fmla="*/ 1017013 h 1894442"/>
                <a:gd name="connsiteX37" fmla="*/ 757810 w 1088653"/>
                <a:gd name="connsiteY37" fmla="*/ 988752 h 1894442"/>
                <a:gd name="connsiteX38" fmla="*/ 831340 w 1088653"/>
                <a:gd name="connsiteY38" fmla="*/ 995242 h 1894442"/>
                <a:gd name="connsiteX39" fmla="*/ 795355 w 1088653"/>
                <a:gd name="connsiteY39" fmla="*/ 977825 h 1894442"/>
                <a:gd name="connsiteX40" fmla="*/ 849825 w 1088653"/>
                <a:gd name="connsiteY40" fmla="*/ 958518 h 1894442"/>
                <a:gd name="connsiteX41" fmla="*/ 781307 w 1088653"/>
                <a:gd name="connsiteY41" fmla="*/ 931817 h 1894442"/>
                <a:gd name="connsiteX42" fmla="*/ 842842 w 1088653"/>
                <a:gd name="connsiteY42" fmla="*/ 936089 h 1894442"/>
                <a:gd name="connsiteX43" fmla="*/ 824274 w 1088653"/>
                <a:gd name="connsiteY43" fmla="*/ 907499 h 1894442"/>
                <a:gd name="connsiteX44" fmla="*/ 919165 w 1088653"/>
                <a:gd name="connsiteY44" fmla="*/ 890493 h 1894442"/>
                <a:gd name="connsiteX45" fmla="*/ 865271 w 1088653"/>
                <a:gd name="connsiteY45" fmla="*/ 872418 h 1894442"/>
                <a:gd name="connsiteX46" fmla="*/ 933871 w 1088653"/>
                <a:gd name="connsiteY46" fmla="*/ 802750 h 1894442"/>
                <a:gd name="connsiteX47" fmla="*/ 870282 w 1088653"/>
                <a:gd name="connsiteY47" fmla="*/ 816059 h 1894442"/>
                <a:gd name="connsiteX48" fmla="*/ 878909 w 1088653"/>
                <a:gd name="connsiteY48" fmla="*/ 776870 h 1894442"/>
                <a:gd name="connsiteX49" fmla="*/ 801271 w 1088653"/>
                <a:gd name="connsiteY49" fmla="*/ 801928 h 1894442"/>
                <a:gd name="connsiteX50" fmla="*/ 803900 w 1088653"/>
                <a:gd name="connsiteY50" fmla="*/ 767915 h 1894442"/>
                <a:gd name="connsiteX51" fmla="*/ 710077 w 1088653"/>
                <a:gd name="connsiteY51" fmla="*/ 827314 h 1894442"/>
                <a:gd name="connsiteX52" fmla="*/ 679022 w 1088653"/>
                <a:gd name="connsiteY52" fmla="*/ 815977 h 1894442"/>
                <a:gd name="connsiteX53" fmla="*/ 725358 w 1088653"/>
                <a:gd name="connsiteY53" fmla="*/ 799710 h 1894442"/>
                <a:gd name="connsiteX54" fmla="*/ 673682 w 1088653"/>
                <a:gd name="connsiteY54" fmla="*/ 775802 h 1894442"/>
                <a:gd name="connsiteX55" fmla="*/ 710159 w 1088653"/>
                <a:gd name="connsiteY55" fmla="*/ 773913 h 1894442"/>
                <a:gd name="connsiteX56" fmla="*/ 758549 w 1088653"/>
                <a:gd name="connsiteY56" fmla="*/ 772352 h 1894442"/>
                <a:gd name="connsiteX57" fmla="*/ 711885 w 1088653"/>
                <a:gd name="connsiteY57" fmla="*/ 736532 h 1894442"/>
                <a:gd name="connsiteX58" fmla="*/ 801435 w 1088653"/>
                <a:gd name="connsiteY58" fmla="*/ 730534 h 1894442"/>
                <a:gd name="connsiteX59" fmla="*/ 763232 w 1088653"/>
                <a:gd name="connsiteY59" fmla="*/ 718211 h 1894442"/>
                <a:gd name="connsiteX60" fmla="*/ 809651 w 1088653"/>
                <a:gd name="connsiteY60" fmla="*/ 671300 h 1894442"/>
                <a:gd name="connsiteX61" fmla="*/ 808172 w 1088653"/>
                <a:gd name="connsiteY61" fmla="*/ 660619 h 1894442"/>
                <a:gd name="connsiteX62" fmla="*/ 800449 w 1088653"/>
                <a:gd name="connsiteY62" fmla="*/ 658976 h 1894442"/>
                <a:gd name="connsiteX63" fmla="*/ 670396 w 1088653"/>
                <a:gd name="connsiteY63" fmla="*/ 707941 h 1894442"/>
                <a:gd name="connsiteX64" fmla="*/ 637697 w 1088653"/>
                <a:gd name="connsiteY64" fmla="*/ 696686 h 1894442"/>
                <a:gd name="connsiteX65" fmla="*/ 637697 w 1088653"/>
                <a:gd name="connsiteY65" fmla="*/ 696439 h 1894442"/>
                <a:gd name="connsiteX66" fmla="*/ 722483 w 1088653"/>
                <a:gd name="connsiteY66" fmla="*/ 668178 h 1894442"/>
                <a:gd name="connsiteX67" fmla="*/ 671792 w 1088653"/>
                <a:gd name="connsiteY67" fmla="*/ 669656 h 1894442"/>
                <a:gd name="connsiteX68" fmla="*/ 713199 w 1088653"/>
                <a:gd name="connsiteY68" fmla="*/ 644517 h 1894442"/>
                <a:gd name="connsiteX69" fmla="*/ 715007 w 1088653"/>
                <a:gd name="connsiteY69" fmla="*/ 645092 h 1894442"/>
                <a:gd name="connsiteX70" fmla="*/ 750498 w 1088653"/>
                <a:gd name="connsiteY70" fmla="*/ 648542 h 1894442"/>
                <a:gd name="connsiteX71" fmla="*/ 724373 w 1088653"/>
                <a:gd name="connsiteY71" fmla="*/ 625949 h 1894442"/>
                <a:gd name="connsiteX72" fmla="*/ 725687 w 1088653"/>
                <a:gd name="connsiteY72" fmla="*/ 619952 h 1894442"/>
                <a:gd name="connsiteX73" fmla="*/ 785168 w 1088653"/>
                <a:gd name="connsiteY73" fmla="*/ 622252 h 1894442"/>
                <a:gd name="connsiteX74" fmla="*/ 758632 w 1088653"/>
                <a:gd name="connsiteY74" fmla="*/ 609847 h 1894442"/>
                <a:gd name="connsiteX75" fmla="*/ 796177 w 1088653"/>
                <a:gd name="connsiteY75" fmla="*/ 580270 h 1894442"/>
                <a:gd name="connsiteX76" fmla="*/ 796013 w 1088653"/>
                <a:gd name="connsiteY76" fmla="*/ 572383 h 1894442"/>
                <a:gd name="connsiteX77" fmla="*/ 790591 w 1088653"/>
                <a:gd name="connsiteY77" fmla="*/ 570412 h 1894442"/>
                <a:gd name="connsiteX78" fmla="*/ 684034 w 1088653"/>
                <a:gd name="connsiteY78" fmla="*/ 592594 h 1894442"/>
                <a:gd name="connsiteX79" fmla="*/ 638766 w 1088653"/>
                <a:gd name="connsiteY79" fmla="*/ 583474 h 1894442"/>
                <a:gd name="connsiteX80" fmla="*/ 683541 w 1088653"/>
                <a:gd name="connsiteY80" fmla="*/ 563839 h 1894442"/>
                <a:gd name="connsiteX81" fmla="*/ 655936 w 1088653"/>
                <a:gd name="connsiteY81" fmla="*/ 556116 h 1894442"/>
                <a:gd name="connsiteX82" fmla="*/ 721497 w 1088653"/>
                <a:gd name="connsiteY82" fmla="*/ 529991 h 1894442"/>
                <a:gd name="connsiteX83" fmla="*/ 695453 w 1088653"/>
                <a:gd name="connsiteY83" fmla="*/ 530237 h 1894442"/>
                <a:gd name="connsiteX84" fmla="*/ 714678 w 1088653"/>
                <a:gd name="connsiteY84" fmla="*/ 518078 h 1894442"/>
                <a:gd name="connsiteX85" fmla="*/ 723797 w 1088653"/>
                <a:gd name="connsiteY85" fmla="*/ 496964 h 1894442"/>
                <a:gd name="connsiteX86" fmla="*/ 689867 w 1088653"/>
                <a:gd name="connsiteY86" fmla="*/ 517174 h 1894442"/>
                <a:gd name="connsiteX87" fmla="*/ 638355 w 1088653"/>
                <a:gd name="connsiteY87" fmla="*/ 533359 h 1894442"/>
                <a:gd name="connsiteX88" fmla="*/ 663002 w 1088653"/>
                <a:gd name="connsiteY88" fmla="*/ 510273 h 1894442"/>
                <a:gd name="connsiteX89" fmla="*/ 642956 w 1088653"/>
                <a:gd name="connsiteY89" fmla="*/ 504522 h 1894442"/>
                <a:gd name="connsiteX90" fmla="*/ 692907 w 1088653"/>
                <a:gd name="connsiteY90" fmla="*/ 486776 h 1894442"/>
                <a:gd name="connsiteX91" fmla="*/ 725851 w 1088653"/>
                <a:gd name="connsiteY91" fmla="*/ 446520 h 1894442"/>
                <a:gd name="connsiteX92" fmla="*/ 684198 w 1088653"/>
                <a:gd name="connsiteY92" fmla="*/ 462376 h 1894442"/>
                <a:gd name="connsiteX93" fmla="*/ 692414 w 1088653"/>
                <a:gd name="connsiteY93" fmla="*/ 429596 h 1894442"/>
                <a:gd name="connsiteX94" fmla="*/ 687156 w 1088653"/>
                <a:gd name="connsiteY94" fmla="*/ 434032 h 1894442"/>
                <a:gd name="connsiteX95" fmla="*/ 629482 w 1088653"/>
                <a:gd name="connsiteY95" fmla="*/ 452928 h 1894442"/>
                <a:gd name="connsiteX96" fmla="*/ 629811 w 1088653"/>
                <a:gd name="connsiteY96" fmla="*/ 452353 h 1894442"/>
                <a:gd name="connsiteX97" fmla="*/ 609764 w 1088653"/>
                <a:gd name="connsiteY97" fmla="*/ 448081 h 1894442"/>
                <a:gd name="connsiteX98" fmla="*/ 605821 w 1088653"/>
                <a:gd name="connsiteY98" fmla="*/ 439701 h 1894442"/>
                <a:gd name="connsiteX99" fmla="*/ 627017 w 1088653"/>
                <a:gd name="connsiteY99" fmla="*/ 441344 h 1894442"/>
                <a:gd name="connsiteX100" fmla="*/ 618719 w 1088653"/>
                <a:gd name="connsiteY100" fmla="*/ 427131 h 1894442"/>
                <a:gd name="connsiteX101" fmla="*/ 664563 w 1088653"/>
                <a:gd name="connsiteY101" fmla="*/ 420969 h 1894442"/>
                <a:gd name="connsiteX102" fmla="*/ 639258 w 1088653"/>
                <a:gd name="connsiteY102" fmla="*/ 411028 h 1894442"/>
                <a:gd name="connsiteX103" fmla="*/ 673764 w 1088653"/>
                <a:gd name="connsiteY103" fmla="*/ 378576 h 1894442"/>
                <a:gd name="connsiteX104" fmla="*/ 637287 w 1088653"/>
                <a:gd name="connsiteY104" fmla="*/ 387614 h 1894442"/>
                <a:gd name="connsiteX105" fmla="*/ 645091 w 1088653"/>
                <a:gd name="connsiteY105" fmla="*/ 375126 h 1894442"/>
                <a:gd name="connsiteX106" fmla="*/ 648624 w 1088653"/>
                <a:gd name="connsiteY106" fmla="*/ 366992 h 1894442"/>
                <a:gd name="connsiteX107" fmla="*/ 637780 w 1088653"/>
                <a:gd name="connsiteY107" fmla="*/ 368471 h 1894442"/>
                <a:gd name="connsiteX108" fmla="*/ 606314 w 1088653"/>
                <a:gd name="connsiteY108" fmla="*/ 378330 h 1894442"/>
                <a:gd name="connsiteX109" fmla="*/ 614694 w 1088653"/>
                <a:gd name="connsiteY109" fmla="*/ 363788 h 1894442"/>
                <a:gd name="connsiteX110" fmla="*/ 591936 w 1088653"/>
                <a:gd name="connsiteY110" fmla="*/ 364774 h 1894442"/>
                <a:gd name="connsiteX111" fmla="*/ 592758 w 1088653"/>
                <a:gd name="connsiteY111" fmla="*/ 349493 h 1894442"/>
                <a:gd name="connsiteX112" fmla="*/ 654047 w 1088653"/>
                <a:gd name="connsiteY112" fmla="*/ 346864 h 1894442"/>
                <a:gd name="connsiteX113" fmla="*/ 629646 w 1088653"/>
                <a:gd name="connsiteY113" fmla="*/ 326736 h 1894442"/>
                <a:gd name="connsiteX114" fmla="*/ 691838 w 1088653"/>
                <a:gd name="connsiteY114" fmla="*/ 318109 h 1894442"/>
                <a:gd name="connsiteX115" fmla="*/ 664563 w 1088653"/>
                <a:gd name="connsiteY115" fmla="*/ 307183 h 1894442"/>
                <a:gd name="connsiteX116" fmla="*/ 682391 w 1088653"/>
                <a:gd name="connsiteY116" fmla="*/ 300610 h 1894442"/>
                <a:gd name="connsiteX117" fmla="*/ 695618 w 1088653"/>
                <a:gd name="connsiteY117" fmla="*/ 293709 h 1894442"/>
                <a:gd name="connsiteX118" fmla="*/ 701451 w 1088653"/>
                <a:gd name="connsiteY118" fmla="*/ 280071 h 1894442"/>
                <a:gd name="connsiteX119" fmla="*/ 671053 w 1088653"/>
                <a:gd name="connsiteY119" fmla="*/ 286808 h 1894442"/>
                <a:gd name="connsiteX120" fmla="*/ 680748 w 1088653"/>
                <a:gd name="connsiteY120" fmla="*/ 267665 h 1894442"/>
                <a:gd name="connsiteX121" fmla="*/ 655197 w 1088653"/>
                <a:gd name="connsiteY121" fmla="*/ 281139 h 1894442"/>
                <a:gd name="connsiteX122" fmla="*/ 582899 w 1088653"/>
                <a:gd name="connsiteY122" fmla="*/ 298638 h 1894442"/>
                <a:gd name="connsiteX123" fmla="*/ 580434 w 1088653"/>
                <a:gd name="connsiteY123" fmla="*/ 283193 h 1894442"/>
                <a:gd name="connsiteX124" fmla="*/ 595962 w 1088653"/>
                <a:gd name="connsiteY124" fmla="*/ 272430 h 1894442"/>
                <a:gd name="connsiteX125" fmla="*/ 616008 w 1088653"/>
                <a:gd name="connsiteY125" fmla="*/ 249837 h 1894442"/>
                <a:gd name="connsiteX126" fmla="*/ 580024 w 1088653"/>
                <a:gd name="connsiteY126" fmla="*/ 238007 h 1894442"/>
                <a:gd name="connsiteX127" fmla="*/ 604917 w 1088653"/>
                <a:gd name="connsiteY127" fmla="*/ 230120 h 1894442"/>
                <a:gd name="connsiteX128" fmla="*/ 631043 w 1088653"/>
                <a:gd name="connsiteY128" fmla="*/ 200954 h 1894442"/>
                <a:gd name="connsiteX129" fmla="*/ 588815 w 1088653"/>
                <a:gd name="connsiteY129" fmla="*/ 202187 h 1894442"/>
                <a:gd name="connsiteX130" fmla="*/ 604260 w 1088653"/>
                <a:gd name="connsiteY130" fmla="*/ 151743 h 1894442"/>
                <a:gd name="connsiteX131" fmla="*/ 572876 w 1088653"/>
                <a:gd name="connsiteY131" fmla="*/ 161930 h 1894442"/>
                <a:gd name="connsiteX132" fmla="*/ 589800 w 1088653"/>
                <a:gd name="connsiteY132" fmla="*/ 131039 h 1894442"/>
                <a:gd name="connsiteX133" fmla="*/ 563675 w 1088653"/>
                <a:gd name="connsiteY133" fmla="*/ 139748 h 1894442"/>
                <a:gd name="connsiteX134" fmla="*/ 573287 w 1088653"/>
                <a:gd name="connsiteY134" fmla="*/ 80678 h 1894442"/>
                <a:gd name="connsiteX135" fmla="*/ 552666 w 1088653"/>
                <a:gd name="connsiteY135" fmla="*/ 90865 h 1894442"/>
                <a:gd name="connsiteX136" fmla="*/ 542561 w 1088653"/>
                <a:gd name="connsiteY136" fmla="*/ 0 h 1894442"/>
                <a:gd name="connsiteX137" fmla="*/ 531223 w 1088653"/>
                <a:gd name="connsiteY137" fmla="*/ 113047 h 1894442"/>
                <a:gd name="connsiteX138" fmla="*/ 503783 w 1088653"/>
                <a:gd name="connsiteY138" fmla="*/ 92262 h 1894442"/>
                <a:gd name="connsiteX139" fmla="*/ 517010 w 1088653"/>
                <a:gd name="connsiteY139" fmla="*/ 164148 h 1894442"/>
                <a:gd name="connsiteX140" fmla="*/ 487598 w 1088653"/>
                <a:gd name="connsiteY140" fmla="*/ 157494 h 1894442"/>
                <a:gd name="connsiteX141" fmla="*/ 517256 w 1088653"/>
                <a:gd name="connsiteY141" fmla="*/ 222069 h 1894442"/>
                <a:gd name="connsiteX142" fmla="*/ 457857 w 1088653"/>
                <a:gd name="connsiteY142" fmla="*/ 204241 h 1894442"/>
                <a:gd name="connsiteX143" fmla="*/ 505672 w 1088653"/>
                <a:gd name="connsiteY143" fmla="*/ 276620 h 1894442"/>
                <a:gd name="connsiteX144" fmla="*/ 454900 w 1088653"/>
                <a:gd name="connsiteY144" fmla="*/ 268980 h 1894442"/>
                <a:gd name="connsiteX145" fmla="*/ 509780 w 1088653"/>
                <a:gd name="connsiteY145" fmla="*/ 320903 h 1894442"/>
                <a:gd name="connsiteX146" fmla="*/ 503372 w 1088653"/>
                <a:gd name="connsiteY146" fmla="*/ 333801 h 1894442"/>
                <a:gd name="connsiteX147" fmla="*/ 449231 w 1088653"/>
                <a:gd name="connsiteY147" fmla="*/ 334787 h 1894442"/>
                <a:gd name="connsiteX148" fmla="*/ 488255 w 1088653"/>
                <a:gd name="connsiteY148" fmla="*/ 363542 h 1894442"/>
                <a:gd name="connsiteX149" fmla="*/ 479382 w 1088653"/>
                <a:gd name="connsiteY149" fmla="*/ 381781 h 1894442"/>
                <a:gd name="connsiteX150" fmla="*/ 371429 w 1088653"/>
                <a:gd name="connsiteY150" fmla="*/ 359105 h 1894442"/>
                <a:gd name="connsiteX151" fmla="*/ 365924 w 1088653"/>
                <a:gd name="connsiteY151" fmla="*/ 361077 h 1894442"/>
                <a:gd name="connsiteX152" fmla="*/ 365678 w 1088653"/>
                <a:gd name="connsiteY152" fmla="*/ 369046 h 1894442"/>
                <a:gd name="connsiteX153" fmla="*/ 403223 w 1088653"/>
                <a:gd name="connsiteY153" fmla="*/ 399116 h 1894442"/>
                <a:gd name="connsiteX154" fmla="*/ 376358 w 1088653"/>
                <a:gd name="connsiteY154" fmla="*/ 411521 h 1894442"/>
                <a:gd name="connsiteX155" fmla="*/ 442658 w 1088653"/>
                <a:gd name="connsiteY155" fmla="*/ 407578 h 1894442"/>
                <a:gd name="connsiteX156" fmla="*/ 410946 w 1088653"/>
                <a:gd name="connsiteY156" fmla="*/ 438222 h 1894442"/>
                <a:gd name="connsiteX157" fmla="*/ 447177 w 1088653"/>
                <a:gd name="connsiteY157" fmla="*/ 434771 h 1894442"/>
                <a:gd name="connsiteX158" fmla="*/ 497950 w 1088653"/>
                <a:gd name="connsiteY158" fmla="*/ 425406 h 1894442"/>
                <a:gd name="connsiteX159" fmla="*/ 476260 w 1088653"/>
                <a:gd name="connsiteY159" fmla="*/ 449970 h 1894442"/>
                <a:gd name="connsiteX160" fmla="*/ 499921 w 1088653"/>
                <a:gd name="connsiteY160" fmla="*/ 452435 h 1894442"/>
                <a:gd name="connsiteX161" fmla="*/ 486941 w 1088653"/>
                <a:gd name="connsiteY161" fmla="*/ 484476 h 1894442"/>
                <a:gd name="connsiteX162" fmla="*/ 401744 w 1088653"/>
                <a:gd name="connsiteY162" fmla="*/ 461965 h 1894442"/>
                <a:gd name="connsiteX163" fmla="*/ 446684 w 1088653"/>
                <a:gd name="connsiteY163" fmla="*/ 510355 h 1894442"/>
                <a:gd name="connsiteX164" fmla="*/ 412918 w 1088653"/>
                <a:gd name="connsiteY164" fmla="*/ 529333 h 1894442"/>
                <a:gd name="connsiteX165" fmla="*/ 457364 w 1088653"/>
                <a:gd name="connsiteY165" fmla="*/ 551926 h 1894442"/>
                <a:gd name="connsiteX166" fmla="*/ 434689 w 1088653"/>
                <a:gd name="connsiteY166" fmla="*/ 567125 h 1894442"/>
                <a:gd name="connsiteX167" fmla="*/ 407495 w 1088653"/>
                <a:gd name="connsiteY167" fmla="*/ 561703 h 1894442"/>
                <a:gd name="connsiteX168" fmla="*/ 413493 w 1088653"/>
                <a:gd name="connsiteY168" fmla="*/ 593497 h 1894442"/>
                <a:gd name="connsiteX169" fmla="*/ 370936 w 1088653"/>
                <a:gd name="connsiteY169" fmla="*/ 539931 h 1894442"/>
                <a:gd name="connsiteX170" fmla="*/ 368553 w 1088653"/>
                <a:gd name="connsiteY170" fmla="*/ 580517 h 1894442"/>
                <a:gd name="connsiteX171" fmla="*/ 340949 w 1088653"/>
                <a:gd name="connsiteY171" fmla="*/ 545518 h 1894442"/>
                <a:gd name="connsiteX172" fmla="*/ 345632 w 1088653"/>
                <a:gd name="connsiteY172" fmla="*/ 596044 h 1894442"/>
                <a:gd name="connsiteX173" fmla="*/ 300774 w 1088653"/>
                <a:gd name="connsiteY173" fmla="*/ 565318 h 1894442"/>
                <a:gd name="connsiteX174" fmla="*/ 307758 w 1088653"/>
                <a:gd name="connsiteY174" fmla="*/ 598016 h 1894442"/>
                <a:gd name="connsiteX175" fmla="*/ 307758 w 1088653"/>
                <a:gd name="connsiteY175" fmla="*/ 603849 h 1894442"/>
                <a:gd name="connsiteX176" fmla="*/ 301021 w 1088653"/>
                <a:gd name="connsiteY176" fmla="*/ 607464 h 1894442"/>
                <a:gd name="connsiteX177" fmla="*/ 271773 w 1088653"/>
                <a:gd name="connsiteY177" fmla="*/ 610915 h 1894442"/>
                <a:gd name="connsiteX178" fmla="*/ 341113 w 1088653"/>
                <a:gd name="connsiteY178" fmla="*/ 641477 h 1894442"/>
                <a:gd name="connsiteX179" fmla="*/ 314577 w 1088653"/>
                <a:gd name="connsiteY179" fmla="*/ 649199 h 1894442"/>
                <a:gd name="connsiteX180" fmla="*/ 335691 w 1088653"/>
                <a:gd name="connsiteY180" fmla="*/ 670149 h 1894442"/>
                <a:gd name="connsiteX181" fmla="*/ 385395 w 1088653"/>
                <a:gd name="connsiteY181" fmla="*/ 685020 h 1894442"/>
                <a:gd name="connsiteX182" fmla="*/ 363131 w 1088653"/>
                <a:gd name="connsiteY182" fmla="*/ 702519 h 1894442"/>
                <a:gd name="connsiteX183" fmla="*/ 435839 w 1088653"/>
                <a:gd name="connsiteY183" fmla="*/ 701451 h 1894442"/>
                <a:gd name="connsiteX184" fmla="*/ 423105 w 1088653"/>
                <a:gd name="connsiteY184" fmla="*/ 735957 h 1894442"/>
                <a:gd name="connsiteX185" fmla="*/ 383670 w 1088653"/>
                <a:gd name="connsiteY185" fmla="*/ 727084 h 1894442"/>
                <a:gd name="connsiteX186" fmla="*/ 338402 w 1088653"/>
                <a:gd name="connsiteY186" fmla="*/ 705559 h 1894442"/>
                <a:gd name="connsiteX187" fmla="*/ 342920 w 1088653"/>
                <a:gd name="connsiteY187" fmla="*/ 721251 h 1894442"/>
                <a:gd name="connsiteX188" fmla="*/ 317534 w 1088653"/>
                <a:gd name="connsiteY188" fmla="*/ 714842 h 1894442"/>
                <a:gd name="connsiteX189" fmla="*/ 339552 w 1088653"/>
                <a:gd name="connsiteY189" fmla="*/ 749923 h 1894442"/>
                <a:gd name="connsiteX190" fmla="*/ 278921 w 1088653"/>
                <a:gd name="connsiteY190" fmla="*/ 728398 h 1894442"/>
                <a:gd name="connsiteX191" fmla="*/ 286644 w 1088653"/>
                <a:gd name="connsiteY191" fmla="*/ 754360 h 1894442"/>
                <a:gd name="connsiteX192" fmla="*/ 309072 w 1088653"/>
                <a:gd name="connsiteY192" fmla="*/ 765040 h 1894442"/>
                <a:gd name="connsiteX193" fmla="*/ 285576 w 1088653"/>
                <a:gd name="connsiteY193" fmla="*/ 779746 h 1894442"/>
                <a:gd name="connsiteX194" fmla="*/ 308990 w 1088653"/>
                <a:gd name="connsiteY194" fmla="*/ 781225 h 1894442"/>
                <a:gd name="connsiteX195" fmla="*/ 340456 w 1088653"/>
                <a:gd name="connsiteY195" fmla="*/ 779746 h 1894442"/>
                <a:gd name="connsiteX196" fmla="*/ 320574 w 1088653"/>
                <a:gd name="connsiteY196" fmla="*/ 791905 h 1894442"/>
                <a:gd name="connsiteX197" fmla="*/ 391639 w 1088653"/>
                <a:gd name="connsiteY197" fmla="*/ 809158 h 1894442"/>
                <a:gd name="connsiteX198" fmla="*/ 382849 w 1088653"/>
                <a:gd name="connsiteY198" fmla="*/ 831669 h 1894442"/>
                <a:gd name="connsiteX199" fmla="*/ 349247 w 1088653"/>
                <a:gd name="connsiteY199" fmla="*/ 839227 h 1894442"/>
                <a:gd name="connsiteX200" fmla="*/ 331830 w 1088653"/>
                <a:gd name="connsiteY200" fmla="*/ 824110 h 1894442"/>
                <a:gd name="connsiteX201" fmla="*/ 321478 w 1088653"/>
                <a:gd name="connsiteY201" fmla="*/ 798560 h 1894442"/>
                <a:gd name="connsiteX202" fmla="*/ 330515 w 1088653"/>
                <a:gd name="connsiteY202" fmla="*/ 847936 h 1894442"/>
                <a:gd name="connsiteX203" fmla="*/ 303650 w 1088653"/>
                <a:gd name="connsiteY203" fmla="*/ 826082 h 1894442"/>
                <a:gd name="connsiteX204" fmla="*/ 327640 w 1088653"/>
                <a:gd name="connsiteY204" fmla="*/ 868721 h 1894442"/>
                <a:gd name="connsiteX205" fmla="*/ 305211 w 1088653"/>
                <a:gd name="connsiteY205" fmla="*/ 860588 h 1894442"/>
                <a:gd name="connsiteX206" fmla="*/ 280317 w 1088653"/>
                <a:gd name="connsiteY206" fmla="*/ 828054 h 1894442"/>
                <a:gd name="connsiteX207" fmla="*/ 268651 w 1088653"/>
                <a:gd name="connsiteY207" fmla="*/ 791166 h 1894442"/>
                <a:gd name="connsiteX208" fmla="*/ 252302 w 1088653"/>
                <a:gd name="connsiteY208" fmla="*/ 832490 h 1894442"/>
                <a:gd name="connsiteX209" fmla="*/ 202105 w 1088653"/>
                <a:gd name="connsiteY209" fmla="*/ 764300 h 1894442"/>
                <a:gd name="connsiteX210" fmla="*/ 212867 w 1088653"/>
                <a:gd name="connsiteY210" fmla="*/ 824275 h 1894442"/>
                <a:gd name="connsiteX211" fmla="*/ 165791 w 1088653"/>
                <a:gd name="connsiteY211" fmla="*/ 804639 h 1894442"/>
                <a:gd name="connsiteX212" fmla="*/ 188056 w 1088653"/>
                <a:gd name="connsiteY212" fmla="*/ 858205 h 1894442"/>
                <a:gd name="connsiteX213" fmla="*/ 135969 w 1088653"/>
                <a:gd name="connsiteY213" fmla="*/ 834791 h 1894442"/>
                <a:gd name="connsiteX214" fmla="*/ 160369 w 1088653"/>
                <a:gd name="connsiteY214" fmla="*/ 875129 h 1894442"/>
                <a:gd name="connsiteX215" fmla="*/ 133751 w 1088653"/>
                <a:gd name="connsiteY215" fmla="*/ 873815 h 1894442"/>
                <a:gd name="connsiteX216" fmla="*/ 187727 w 1088653"/>
                <a:gd name="connsiteY216" fmla="*/ 903802 h 1894442"/>
                <a:gd name="connsiteX217" fmla="*/ 148949 w 1088653"/>
                <a:gd name="connsiteY217" fmla="*/ 923191 h 1894442"/>
                <a:gd name="connsiteX218" fmla="*/ 157740 w 1088653"/>
                <a:gd name="connsiteY218" fmla="*/ 932064 h 1894442"/>
                <a:gd name="connsiteX219" fmla="*/ 245401 w 1088653"/>
                <a:gd name="connsiteY219" fmla="*/ 934446 h 1894442"/>
                <a:gd name="connsiteX220" fmla="*/ 219850 w 1088653"/>
                <a:gd name="connsiteY220" fmla="*/ 957286 h 1894442"/>
                <a:gd name="connsiteX221" fmla="*/ 293298 w 1088653"/>
                <a:gd name="connsiteY221" fmla="*/ 972074 h 1894442"/>
                <a:gd name="connsiteX222" fmla="*/ 207281 w 1088653"/>
                <a:gd name="connsiteY222" fmla="*/ 985383 h 1894442"/>
                <a:gd name="connsiteX223" fmla="*/ 220097 w 1088653"/>
                <a:gd name="connsiteY223" fmla="*/ 1005019 h 1894442"/>
                <a:gd name="connsiteX224" fmla="*/ 238746 w 1088653"/>
                <a:gd name="connsiteY224" fmla="*/ 1021121 h 1894442"/>
                <a:gd name="connsiteX225" fmla="*/ 171871 w 1088653"/>
                <a:gd name="connsiteY225" fmla="*/ 1032623 h 1894442"/>
                <a:gd name="connsiteX226" fmla="*/ 209252 w 1088653"/>
                <a:gd name="connsiteY226" fmla="*/ 1051026 h 1894442"/>
                <a:gd name="connsiteX227" fmla="*/ 179429 w 1088653"/>
                <a:gd name="connsiteY227" fmla="*/ 1068279 h 1894442"/>
                <a:gd name="connsiteX228" fmla="*/ 257067 w 1088653"/>
                <a:gd name="connsiteY228" fmla="*/ 1060803 h 1894442"/>
                <a:gd name="connsiteX229" fmla="*/ 280153 w 1088653"/>
                <a:gd name="connsiteY229" fmla="*/ 1054641 h 1894442"/>
                <a:gd name="connsiteX230" fmla="*/ 294366 w 1088653"/>
                <a:gd name="connsiteY230" fmla="*/ 1069511 h 1894442"/>
                <a:gd name="connsiteX231" fmla="*/ 270212 w 1088653"/>
                <a:gd name="connsiteY231" fmla="*/ 1085943 h 1894442"/>
                <a:gd name="connsiteX232" fmla="*/ 211224 w 1088653"/>
                <a:gd name="connsiteY232" fmla="*/ 1109686 h 1894442"/>
                <a:gd name="connsiteX233" fmla="*/ 259121 w 1088653"/>
                <a:gd name="connsiteY233" fmla="*/ 1107550 h 1894442"/>
                <a:gd name="connsiteX234" fmla="*/ 237925 w 1088653"/>
                <a:gd name="connsiteY234" fmla="*/ 1127514 h 1894442"/>
                <a:gd name="connsiteX235" fmla="*/ 331336 w 1088653"/>
                <a:gd name="connsiteY235" fmla="*/ 1119298 h 1894442"/>
                <a:gd name="connsiteX236" fmla="*/ 314659 w 1088653"/>
                <a:gd name="connsiteY236" fmla="*/ 1142795 h 1894442"/>
                <a:gd name="connsiteX237" fmla="*/ 107543 w 1088653"/>
                <a:gd name="connsiteY237" fmla="*/ 1134743 h 1894442"/>
                <a:gd name="connsiteX238" fmla="*/ 102038 w 1088653"/>
                <a:gd name="connsiteY238" fmla="*/ 1137701 h 1894442"/>
                <a:gd name="connsiteX239" fmla="*/ 137530 w 1088653"/>
                <a:gd name="connsiteY239" fmla="*/ 1174261 h 1894442"/>
                <a:gd name="connsiteX240" fmla="*/ 110172 w 1088653"/>
                <a:gd name="connsiteY240" fmla="*/ 1186009 h 1894442"/>
                <a:gd name="connsiteX241" fmla="*/ 177376 w 1088653"/>
                <a:gd name="connsiteY241" fmla="*/ 1184366 h 1894442"/>
                <a:gd name="connsiteX242" fmla="*/ 144184 w 1088653"/>
                <a:gd name="connsiteY242" fmla="*/ 1213285 h 1894442"/>
                <a:gd name="connsiteX243" fmla="*/ 180908 w 1088653"/>
                <a:gd name="connsiteY243" fmla="*/ 1210985 h 1894442"/>
                <a:gd name="connsiteX244" fmla="*/ 235214 w 1088653"/>
                <a:gd name="connsiteY244" fmla="*/ 1208931 h 1894442"/>
                <a:gd name="connsiteX245" fmla="*/ 197586 w 1088653"/>
                <a:gd name="connsiteY245" fmla="*/ 1237685 h 1894442"/>
                <a:gd name="connsiteX246" fmla="*/ 290833 w 1088653"/>
                <a:gd name="connsiteY246" fmla="*/ 1241547 h 1894442"/>
                <a:gd name="connsiteX247" fmla="*/ 263475 w 1088653"/>
                <a:gd name="connsiteY247" fmla="*/ 1261757 h 1894442"/>
                <a:gd name="connsiteX248" fmla="*/ 204980 w 1088653"/>
                <a:gd name="connsiteY248" fmla="*/ 1259621 h 1894442"/>
                <a:gd name="connsiteX249" fmla="*/ 230038 w 1088653"/>
                <a:gd name="connsiteY249" fmla="*/ 1282132 h 1894442"/>
                <a:gd name="connsiteX250" fmla="*/ 163327 w 1088653"/>
                <a:gd name="connsiteY250" fmla="*/ 1269151 h 1894442"/>
                <a:gd name="connsiteX251" fmla="*/ 171296 w 1088653"/>
                <a:gd name="connsiteY251" fmla="*/ 1292319 h 1894442"/>
                <a:gd name="connsiteX252" fmla="*/ 172200 w 1088653"/>
                <a:gd name="connsiteY252" fmla="*/ 1299303 h 1894442"/>
                <a:gd name="connsiteX253" fmla="*/ 157904 w 1088653"/>
                <a:gd name="connsiteY253" fmla="*/ 1304478 h 1894442"/>
                <a:gd name="connsiteX254" fmla="*/ 87004 w 1088653"/>
                <a:gd name="connsiteY254" fmla="*/ 1286404 h 1894442"/>
                <a:gd name="connsiteX255" fmla="*/ 100066 w 1088653"/>
                <a:gd name="connsiteY255" fmla="*/ 1321731 h 1894442"/>
                <a:gd name="connsiteX256" fmla="*/ 19717 w 1088653"/>
                <a:gd name="connsiteY256" fmla="*/ 1301110 h 1894442"/>
                <a:gd name="connsiteX257" fmla="*/ 59481 w 1088653"/>
                <a:gd name="connsiteY257" fmla="*/ 1362399 h 1894442"/>
                <a:gd name="connsiteX258" fmla="*/ 0 w 1088653"/>
                <a:gd name="connsiteY258" fmla="*/ 1364617 h 1894442"/>
                <a:gd name="connsiteX259" fmla="*/ 42228 w 1088653"/>
                <a:gd name="connsiteY259" fmla="*/ 1380966 h 1894442"/>
                <a:gd name="connsiteX260" fmla="*/ 10927 w 1088653"/>
                <a:gd name="connsiteY260" fmla="*/ 1403148 h 1894442"/>
                <a:gd name="connsiteX261" fmla="*/ 85853 w 1088653"/>
                <a:gd name="connsiteY261" fmla="*/ 1413171 h 1894442"/>
                <a:gd name="connsiteX262" fmla="*/ 58906 w 1088653"/>
                <a:gd name="connsiteY262" fmla="*/ 1429685 h 1894442"/>
                <a:gd name="connsiteX263" fmla="*/ 268323 w 1088653"/>
                <a:gd name="connsiteY263" fmla="*/ 1391811 h 1894442"/>
                <a:gd name="connsiteX264" fmla="*/ 268240 w 1088653"/>
                <a:gd name="connsiteY264" fmla="*/ 1393700 h 1894442"/>
                <a:gd name="connsiteX265" fmla="*/ 205309 w 1088653"/>
                <a:gd name="connsiteY265" fmla="*/ 1434121 h 1894442"/>
                <a:gd name="connsiteX266" fmla="*/ 275963 w 1088653"/>
                <a:gd name="connsiteY266" fmla="*/ 1433710 h 1894442"/>
                <a:gd name="connsiteX267" fmla="*/ 283193 w 1088653"/>
                <a:gd name="connsiteY267" fmla="*/ 1433957 h 1894442"/>
                <a:gd name="connsiteX268" fmla="*/ 225108 w 1088653"/>
                <a:gd name="connsiteY268" fmla="*/ 1464519 h 1894442"/>
                <a:gd name="connsiteX269" fmla="*/ 213196 w 1088653"/>
                <a:gd name="connsiteY269" fmla="*/ 1477418 h 1894442"/>
                <a:gd name="connsiteX270" fmla="*/ 225355 w 1088653"/>
                <a:gd name="connsiteY270" fmla="*/ 1487523 h 1894442"/>
                <a:gd name="connsiteX271" fmla="*/ 240800 w 1088653"/>
                <a:gd name="connsiteY271" fmla="*/ 1493274 h 1894442"/>
                <a:gd name="connsiteX272" fmla="*/ 196436 w 1088653"/>
                <a:gd name="connsiteY272" fmla="*/ 1525315 h 1894442"/>
                <a:gd name="connsiteX273" fmla="*/ 273088 w 1088653"/>
                <a:gd name="connsiteY273" fmla="*/ 1522193 h 1894442"/>
                <a:gd name="connsiteX274" fmla="*/ 251398 w 1088653"/>
                <a:gd name="connsiteY274" fmla="*/ 1566311 h 1894442"/>
                <a:gd name="connsiteX275" fmla="*/ 377180 w 1088653"/>
                <a:gd name="connsiteY275" fmla="*/ 1492288 h 1894442"/>
                <a:gd name="connsiteX276" fmla="*/ 381698 w 1088653"/>
                <a:gd name="connsiteY276" fmla="*/ 1527369 h 1894442"/>
                <a:gd name="connsiteX277" fmla="*/ 468866 w 1088653"/>
                <a:gd name="connsiteY277" fmla="*/ 1440201 h 1894442"/>
                <a:gd name="connsiteX278" fmla="*/ 490638 w 1088653"/>
                <a:gd name="connsiteY278" fmla="*/ 1434943 h 1894442"/>
                <a:gd name="connsiteX279" fmla="*/ 478068 w 1088653"/>
                <a:gd name="connsiteY279" fmla="*/ 1501571 h 1894442"/>
                <a:gd name="connsiteX280" fmla="*/ 517092 w 1088653"/>
                <a:gd name="connsiteY280" fmla="*/ 1480704 h 1894442"/>
                <a:gd name="connsiteX281" fmla="*/ 505097 w 1088653"/>
                <a:gd name="connsiteY281" fmla="*/ 1556616 h 1894442"/>
                <a:gd name="connsiteX282" fmla="*/ 535331 w 1088653"/>
                <a:gd name="connsiteY282" fmla="*/ 1536817 h 1894442"/>
                <a:gd name="connsiteX283" fmla="*/ 537385 w 1088653"/>
                <a:gd name="connsiteY283" fmla="*/ 1599831 h 1894442"/>
                <a:gd name="connsiteX284" fmla="*/ 523336 w 1088653"/>
                <a:gd name="connsiteY284" fmla="*/ 1766526 h 1894442"/>
                <a:gd name="connsiteX285" fmla="*/ 486941 w 1088653"/>
                <a:gd name="connsiteY285" fmla="*/ 1894443 h 1894442"/>
                <a:gd name="connsiteX286" fmla="*/ 561703 w 1088653"/>
                <a:gd name="connsiteY286" fmla="*/ 1886310 h 1894442"/>
                <a:gd name="connsiteX287" fmla="*/ 639094 w 1088653"/>
                <a:gd name="connsiteY287" fmla="*/ 1893950 h 1894442"/>
                <a:gd name="connsiteX288" fmla="*/ 612393 w 1088653"/>
                <a:gd name="connsiteY288" fmla="*/ 1814505 h 1894442"/>
                <a:gd name="connsiteX289" fmla="*/ 592265 w 1088653"/>
                <a:gd name="connsiteY289" fmla="*/ 1670485 h 1894442"/>
                <a:gd name="connsiteX290" fmla="*/ 586678 w 1088653"/>
                <a:gd name="connsiteY290" fmla="*/ 1561217 h 1894442"/>
                <a:gd name="connsiteX291" fmla="*/ 588979 w 1088653"/>
                <a:gd name="connsiteY291" fmla="*/ 1564832 h 1894442"/>
                <a:gd name="connsiteX292" fmla="*/ 605657 w 1088653"/>
                <a:gd name="connsiteY292" fmla="*/ 1514717 h 1894442"/>
                <a:gd name="connsiteX293" fmla="*/ 658647 w 1088653"/>
                <a:gd name="connsiteY293" fmla="*/ 1557356 h 1894442"/>
                <a:gd name="connsiteX294" fmla="*/ 637040 w 1088653"/>
                <a:gd name="connsiteY294" fmla="*/ 1502229 h 1894442"/>
                <a:gd name="connsiteX295" fmla="*/ 684280 w 1088653"/>
                <a:gd name="connsiteY295" fmla="*/ 1500750 h 1894442"/>
                <a:gd name="connsiteX296" fmla="*/ 636301 w 1088653"/>
                <a:gd name="connsiteY296" fmla="*/ 1455400 h 1894442"/>
                <a:gd name="connsiteX297" fmla="*/ 631700 w 1088653"/>
                <a:gd name="connsiteY297" fmla="*/ 1444309 h 1894442"/>
                <a:gd name="connsiteX298" fmla="*/ 640819 w 1088653"/>
                <a:gd name="connsiteY298" fmla="*/ 1442172 h 1894442"/>
                <a:gd name="connsiteX299" fmla="*/ 665959 w 1088653"/>
                <a:gd name="connsiteY299" fmla="*/ 1452360 h 1894442"/>
                <a:gd name="connsiteX300" fmla="*/ 737353 w 1088653"/>
                <a:gd name="connsiteY300" fmla="*/ 1513813 h 1894442"/>
                <a:gd name="connsiteX301" fmla="*/ 747705 w 1088653"/>
                <a:gd name="connsiteY301" fmla="*/ 1483333 h 1894442"/>
                <a:gd name="connsiteX302" fmla="*/ 772680 w 1088653"/>
                <a:gd name="connsiteY302" fmla="*/ 1511019 h 1894442"/>
                <a:gd name="connsiteX303" fmla="*/ 800778 w 1088653"/>
                <a:gd name="connsiteY303" fmla="*/ 1524657 h 1894442"/>
                <a:gd name="connsiteX304" fmla="*/ 796588 w 1088653"/>
                <a:gd name="connsiteY304" fmla="*/ 1497217 h 1894442"/>
                <a:gd name="connsiteX305" fmla="*/ 870282 w 1088653"/>
                <a:gd name="connsiteY305" fmla="*/ 1560642 h 1894442"/>
                <a:gd name="connsiteX306" fmla="*/ 861984 w 1088653"/>
                <a:gd name="connsiteY306" fmla="*/ 1532544 h 1894442"/>
                <a:gd name="connsiteX307" fmla="*/ 862231 w 1088653"/>
                <a:gd name="connsiteY307" fmla="*/ 1524904 h 1894442"/>
                <a:gd name="connsiteX308" fmla="*/ 866667 w 1088653"/>
                <a:gd name="connsiteY308" fmla="*/ 1522686 h 1894442"/>
                <a:gd name="connsiteX309" fmla="*/ 894272 w 1088653"/>
                <a:gd name="connsiteY309" fmla="*/ 1517017 h 1894442"/>
                <a:gd name="connsiteX310" fmla="*/ 853769 w 1088653"/>
                <a:gd name="connsiteY310" fmla="*/ 1487030 h 1894442"/>
                <a:gd name="connsiteX311" fmla="*/ 894107 w 1088653"/>
                <a:gd name="connsiteY311" fmla="*/ 1472570 h 1894442"/>
                <a:gd name="connsiteX312" fmla="*/ 856890 w 1088653"/>
                <a:gd name="connsiteY312" fmla="*/ 1460000 h 1894442"/>
                <a:gd name="connsiteX313" fmla="*/ 886960 w 1088653"/>
                <a:gd name="connsiteY313" fmla="*/ 1442583 h 1894442"/>
                <a:gd name="connsiteX314" fmla="*/ 837255 w 1088653"/>
                <a:gd name="connsiteY314" fmla="*/ 1427877 h 1894442"/>
                <a:gd name="connsiteX315" fmla="*/ 864531 w 1088653"/>
                <a:gd name="connsiteY315" fmla="*/ 1419744 h 1894442"/>
                <a:gd name="connsiteX316" fmla="*/ 960408 w 1088653"/>
                <a:gd name="connsiteY316" fmla="*/ 1449977 h 1894442"/>
                <a:gd name="connsiteX317" fmla="*/ 947180 w 1088653"/>
                <a:gd name="connsiteY317" fmla="*/ 1410953 h 1894442"/>
                <a:gd name="connsiteX318" fmla="*/ 1018656 w 1088653"/>
                <a:gd name="connsiteY318" fmla="*/ 1444062 h 1894442"/>
                <a:gd name="connsiteX319" fmla="*/ 1035252 w 1088653"/>
                <a:gd name="connsiteY319" fmla="*/ 1438229 h 1894442"/>
                <a:gd name="connsiteX320" fmla="*/ 1034348 w 1088653"/>
                <a:gd name="connsiteY320" fmla="*/ 1429274 h 1894442"/>
                <a:gd name="connsiteX321" fmla="*/ 1021039 w 1088653"/>
                <a:gd name="connsiteY321" fmla="*/ 1403230 h 1894442"/>
                <a:gd name="connsiteX322" fmla="*/ 1086189 w 1088653"/>
                <a:gd name="connsiteY322" fmla="*/ 1419662 h 1894442"/>
                <a:gd name="connsiteX323" fmla="*/ 1047493 w 1088653"/>
                <a:gd name="connsiteY323" fmla="*/ 1371025 h 18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88653" h="1894442">
                  <a:moveTo>
                    <a:pt x="1046672" y="1371107"/>
                  </a:moveTo>
                  <a:cubicBezTo>
                    <a:pt x="1060638" y="1364535"/>
                    <a:pt x="1074687" y="1357962"/>
                    <a:pt x="1088654" y="1351390"/>
                  </a:cubicBezTo>
                  <a:cubicBezTo>
                    <a:pt x="1072715" y="1342599"/>
                    <a:pt x="1056613" y="1336766"/>
                    <a:pt x="1039031" y="1333644"/>
                  </a:cubicBezTo>
                  <a:cubicBezTo>
                    <a:pt x="1050040" y="1317952"/>
                    <a:pt x="1062364" y="1304889"/>
                    <a:pt x="1077152" y="1293387"/>
                  </a:cubicBezTo>
                  <a:cubicBezTo>
                    <a:pt x="1057845" y="1282461"/>
                    <a:pt x="1041085" y="1294045"/>
                    <a:pt x="1025065" y="1306779"/>
                  </a:cubicBezTo>
                  <a:cubicBezTo>
                    <a:pt x="1020792" y="1293880"/>
                    <a:pt x="1019396" y="1281557"/>
                    <a:pt x="1020710" y="1267919"/>
                  </a:cubicBezTo>
                  <a:cubicBezTo>
                    <a:pt x="1007155" y="1279831"/>
                    <a:pt x="993106" y="1291826"/>
                    <a:pt x="979632" y="1303821"/>
                  </a:cubicBezTo>
                  <a:cubicBezTo>
                    <a:pt x="976592" y="1306532"/>
                    <a:pt x="971992" y="1308915"/>
                    <a:pt x="969198" y="1306615"/>
                  </a:cubicBezTo>
                  <a:cubicBezTo>
                    <a:pt x="966405" y="1304396"/>
                    <a:pt x="966405" y="1302178"/>
                    <a:pt x="966651" y="1298974"/>
                  </a:cubicBezTo>
                  <a:cubicBezTo>
                    <a:pt x="967637" y="1286897"/>
                    <a:pt x="976921" y="1278188"/>
                    <a:pt x="980947" y="1267097"/>
                  </a:cubicBezTo>
                  <a:cubicBezTo>
                    <a:pt x="945455" y="1287308"/>
                    <a:pt x="916290" y="1294948"/>
                    <a:pt x="880880" y="1271452"/>
                  </a:cubicBezTo>
                  <a:cubicBezTo>
                    <a:pt x="894929" y="1267508"/>
                    <a:pt x="910621" y="1263729"/>
                    <a:pt x="923602" y="1257732"/>
                  </a:cubicBezTo>
                  <a:cubicBezTo>
                    <a:pt x="926477" y="1256417"/>
                    <a:pt x="927134" y="1255924"/>
                    <a:pt x="927709" y="1253624"/>
                  </a:cubicBezTo>
                  <a:cubicBezTo>
                    <a:pt x="928284" y="1251323"/>
                    <a:pt x="926148" y="1250009"/>
                    <a:pt x="924587" y="1248776"/>
                  </a:cubicBezTo>
                  <a:cubicBezTo>
                    <a:pt x="920233" y="1245408"/>
                    <a:pt x="915304" y="1242122"/>
                    <a:pt x="910785" y="1238753"/>
                  </a:cubicBezTo>
                  <a:cubicBezTo>
                    <a:pt x="931406" y="1231688"/>
                    <a:pt x="951617" y="1223144"/>
                    <a:pt x="971088" y="1213121"/>
                  </a:cubicBezTo>
                  <a:cubicBezTo>
                    <a:pt x="974456" y="1211395"/>
                    <a:pt x="977825" y="1208602"/>
                    <a:pt x="976346" y="1204412"/>
                  </a:cubicBezTo>
                  <a:cubicBezTo>
                    <a:pt x="966159" y="1203755"/>
                    <a:pt x="956628" y="1201619"/>
                    <a:pt x="947016" y="1197839"/>
                  </a:cubicBezTo>
                  <a:cubicBezTo>
                    <a:pt x="956628" y="1190528"/>
                    <a:pt x="962708" y="1181901"/>
                    <a:pt x="965830" y="1169578"/>
                  </a:cubicBezTo>
                  <a:cubicBezTo>
                    <a:pt x="954574" y="1174671"/>
                    <a:pt x="944469" y="1180915"/>
                    <a:pt x="934775" y="1188967"/>
                  </a:cubicBezTo>
                  <a:cubicBezTo>
                    <a:pt x="936007" y="1178040"/>
                    <a:pt x="937322" y="1167113"/>
                    <a:pt x="938554" y="1156268"/>
                  </a:cubicBezTo>
                  <a:cubicBezTo>
                    <a:pt x="928860" y="1169331"/>
                    <a:pt x="917604" y="1178533"/>
                    <a:pt x="903637" y="1185598"/>
                  </a:cubicBezTo>
                  <a:cubicBezTo>
                    <a:pt x="905034" y="1177218"/>
                    <a:pt x="906349" y="1168838"/>
                    <a:pt x="907745" y="1160376"/>
                  </a:cubicBezTo>
                  <a:cubicBezTo>
                    <a:pt x="883756" y="1178533"/>
                    <a:pt x="851222" y="1176643"/>
                    <a:pt x="824603" y="1167031"/>
                  </a:cubicBezTo>
                  <a:cubicBezTo>
                    <a:pt x="833394" y="1158733"/>
                    <a:pt x="842678" y="1152243"/>
                    <a:pt x="853358" y="1147067"/>
                  </a:cubicBezTo>
                  <a:cubicBezTo>
                    <a:pt x="842267" y="1142548"/>
                    <a:pt x="831094" y="1138112"/>
                    <a:pt x="820002" y="1133675"/>
                  </a:cubicBezTo>
                  <a:cubicBezTo>
                    <a:pt x="836927" y="1127185"/>
                    <a:pt x="850811" y="1117819"/>
                    <a:pt x="863627" y="1104099"/>
                  </a:cubicBezTo>
                  <a:cubicBezTo>
                    <a:pt x="837255" y="1111575"/>
                    <a:pt x="812115" y="1120613"/>
                    <a:pt x="784347" y="1120120"/>
                  </a:cubicBezTo>
                  <a:cubicBezTo>
                    <a:pt x="775145" y="1119955"/>
                    <a:pt x="763890" y="1117491"/>
                    <a:pt x="754360" y="1116669"/>
                  </a:cubicBezTo>
                  <a:cubicBezTo>
                    <a:pt x="769559" y="1112808"/>
                    <a:pt x="784511" y="1109275"/>
                    <a:pt x="799217" y="1103113"/>
                  </a:cubicBezTo>
                  <a:cubicBezTo>
                    <a:pt x="787140" y="1096623"/>
                    <a:pt x="774816" y="1091611"/>
                    <a:pt x="761836" y="1087832"/>
                  </a:cubicBezTo>
                  <a:cubicBezTo>
                    <a:pt x="787304" y="1090133"/>
                    <a:pt x="808336" y="1083889"/>
                    <a:pt x="829450" y="1068032"/>
                  </a:cubicBezTo>
                  <a:cubicBezTo>
                    <a:pt x="816141" y="1066471"/>
                    <a:pt x="803242" y="1066554"/>
                    <a:pt x="789933" y="1068279"/>
                  </a:cubicBezTo>
                  <a:cubicBezTo>
                    <a:pt x="809897" y="1060721"/>
                    <a:pt x="829615" y="1051601"/>
                    <a:pt x="832901" y="1026626"/>
                  </a:cubicBezTo>
                  <a:cubicBezTo>
                    <a:pt x="808747" y="1040921"/>
                    <a:pt x="783196" y="1049465"/>
                    <a:pt x="757399" y="1036320"/>
                  </a:cubicBezTo>
                  <a:cubicBezTo>
                    <a:pt x="752881" y="1034020"/>
                    <a:pt x="738750" y="1024243"/>
                    <a:pt x="740968" y="1019642"/>
                  </a:cubicBezTo>
                  <a:cubicBezTo>
                    <a:pt x="749923" y="1000664"/>
                    <a:pt x="772270" y="1015781"/>
                    <a:pt x="786811" y="1017013"/>
                  </a:cubicBezTo>
                  <a:cubicBezTo>
                    <a:pt x="778349" y="1006169"/>
                    <a:pt x="768080" y="997625"/>
                    <a:pt x="757810" y="988752"/>
                  </a:cubicBezTo>
                  <a:cubicBezTo>
                    <a:pt x="781553" y="1000582"/>
                    <a:pt x="806036" y="994995"/>
                    <a:pt x="831340" y="995242"/>
                  </a:cubicBezTo>
                  <a:cubicBezTo>
                    <a:pt x="819920" y="987848"/>
                    <a:pt x="808090" y="982179"/>
                    <a:pt x="795355" y="977825"/>
                  </a:cubicBezTo>
                  <a:cubicBezTo>
                    <a:pt x="816470" y="979797"/>
                    <a:pt x="837584" y="980125"/>
                    <a:pt x="849825" y="958518"/>
                  </a:cubicBezTo>
                  <a:cubicBezTo>
                    <a:pt x="822714" y="960079"/>
                    <a:pt x="801353" y="951699"/>
                    <a:pt x="781307" y="931817"/>
                  </a:cubicBezTo>
                  <a:cubicBezTo>
                    <a:pt x="801846" y="935514"/>
                    <a:pt x="822056" y="936911"/>
                    <a:pt x="842842" y="936089"/>
                  </a:cubicBezTo>
                  <a:cubicBezTo>
                    <a:pt x="837255" y="926066"/>
                    <a:pt x="831094" y="916618"/>
                    <a:pt x="824274" y="907499"/>
                  </a:cubicBezTo>
                  <a:cubicBezTo>
                    <a:pt x="859191" y="924012"/>
                    <a:pt x="890575" y="918097"/>
                    <a:pt x="919165" y="890493"/>
                  </a:cubicBezTo>
                  <a:cubicBezTo>
                    <a:pt x="899941" y="887781"/>
                    <a:pt x="882605" y="881948"/>
                    <a:pt x="865271" y="872418"/>
                  </a:cubicBezTo>
                  <a:cubicBezTo>
                    <a:pt x="901337" y="864367"/>
                    <a:pt x="923930" y="841445"/>
                    <a:pt x="933871" y="802750"/>
                  </a:cubicBezTo>
                  <a:cubicBezTo>
                    <a:pt x="912839" y="807104"/>
                    <a:pt x="890739" y="811951"/>
                    <a:pt x="870282" y="816059"/>
                  </a:cubicBezTo>
                  <a:cubicBezTo>
                    <a:pt x="866092" y="805379"/>
                    <a:pt x="892629" y="785825"/>
                    <a:pt x="878909" y="776870"/>
                  </a:cubicBezTo>
                  <a:cubicBezTo>
                    <a:pt x="865106" y="767915"/>
                    <a:pt x="817620" y="794698"/>
                    <a:pt x="801271" y="801928"/>
                  </a:cubicBezTo>
                  <a:cubicBezTo>
                    <a:pt x="801271" y="790919"/>
                    <a:pt x="803407" y="779089"/>
                    <a:pt x="803900" y="767915"/>
                  </a:cubicBezTo>
                  <a:cubicBezTo>
                    <a:pt x="775474" y="791905"/>
                    <a:pt x="745076" y="822631"/>
                    <a:pt x="710077" y="827314"/>
                  </a:cubicBezTo>
                  <a:cubicBezTo>
                    <a:pt x="693564" y="829533"/>
                    <a:pt x="690770" y="822303"/>
                    <a:pt x="679022" y="815977"/>
                  </a:cubicBezTo>
                  <a:cubicBezTo>
                    <a:pt x="695618" y="813101"/>
                    <a:pt x="709913" y="805543"/>
                    <a:pt x="725358" y="799710"/>
                  </a:cubicBezTo>
                  <a:cubicBezTo>
                    <a:pt x="708270" y="791166"/>
                    <a:pt x="688634" y="789030"/>
                    <a:pt x="673682" y="775802"/>
                  </a:cubicBezTo>
                  <a:cubicBezTo>
                    <a:pt x="686991" y="775063"/>
                    <a:pt x="695700" y="774241"/>
                    <a:pt x="710159" y="773913"/>
                  </a:cubicBezTo>
                  <a:cubicBezTo>
                    <a:pt x="724619" y="773584"/>
                    <a:pt x="743679" y="779828"/>
                    <a:pt x="758549" y="772352"/>
                  </a:cubicBezTo>
                  <a:cubicBezTo>
                    <a:pt x="739243" y="765368"/>
                    <a:pt x="724455" y="754113"/>
                    <a:pt x="711885" y="736532"/>
                  </a:cubicBezTo>
                  <a:cubicBezTo>
                    <a:pt x="743104" y="741379"/>
                    <a:pt x="771694" y="744254"/>
                    <a:pt x="801435" y="730534"/>
                  </a:cubicBezTo>
                  <a:cubicBezTo>
                    <a:pt x="789440" y="722401"/>
                    <a:pt x="777363" y="718539"/>
                    <a:pt x="763232" y="718211"/>
                  </a:cubicBezTo>
                  <a:cubicBezTo>
                    <a:pt x="783361" y="706791"/>
                    <a:pt x="801189" y="695125"/>
                    <a:pt x="809651" y="671300"/>
                  </a:cubicBezTo>
                  <a:cubicBezTo>
                    <a:pt x="811047" y="667438"/>
                    <a:pt x="810554" y="662920"/>
                    <a:pt x="808172" y="660619"/>
                  </a:cubicBezTo>
                  <a:cubicBezTo>
                    <a:pt x="805871" y="658237"/>
                    <a:pt x="803078" y="658319"/>
                    <a:pt x="800449" y="658976"/>
                  </a:cubicBezTo>
                  <a:cubicBezTo>
                    <a:pt x="754195" y="669163"/>
                    <a:pt x="718375" y="708023"/>
                    <a:pt x="670396" y="707941"/>
                  </a:cubicBezTo>
                  <a:cubicBezTo>
                    <a:pt x="658072" y="707941"/>
                    <a:pt x="645913" y="707202"/>
                    <a:pt x="637697" y="696686"/>
                  </a:cubicBezTo>
                  <a:cubicBezTo>
                    <a:pt x="637533" y="696521"/>
                    <a:pt x="637697" y="696521"/>
                    <a:pt x="637697" y="696439"/>
                  </a:cubicBezTo>
                  <a:cubicBezTo>
                    <a:pt x="670067" y="698329"/>
                    <a:pt x="696439" y="689292"/>
                    <a:pt x="722483" y="668178"/>
                  </a:cubicBezTo>
                  <a:cubicBezTo>
                    <a:pt x="705394" y="666452"/>
                    <a:pt x="688799" y="666945"/>
                    <a:pt x="671792" y="669656"/>
                  </a:cubicBezTo>
                  <a:cubicBezTo>
                    <a:pt x="686991" y="663577"/>
                    <a:pt x="700876" y="656265"/>
                    <a:pt x="713199" y="644517"/>
                  </a:cubicBezTo>
                  <a:cubicBezTo>
                    <a:pt x="713857" y="644681"/>
                    <a:pt x="714431" y="644845"/>
                    <a:pt x="715007" y="645092"/>
                  </a:cubicBezTo>
                  <a:cubicBezTo>
                    <a:pt x="727084" y="649117"/>
                    <a:pt x="738093" y="652814"/>
                    <a:pt x="750498" y="648542"/>
                  </a:cubicBezTo>
                  <a:cubicBezTo>
                    <a:pt x="739818" y="643202"/>
                    <a:pt x="731602" y="636054"/>
                    <a:pt x="724373" y="625949"/>
                  </a:cubicBezTo>
                  <a:cubicBezTo>
                    <a:pt x="724947" y="623978"/>
                    <a:pt x="725358" y="622006"/>
                    <a:pt x="725687" y="619952"/>
                  </a:cubicBezTo>
                  <a:cubicBezTo>
                    <a:pt x="746062" y="625621"/>
                    <a:pt x="764629" y="628825"/>
                    <a:pt x="785168" y="622252"/>
                  </a:cubicBezTo>
                  <a:cubicBezTo>
                    <a:pt x="777117" y="615351"/>
                    <a:pt x="768819" y="611407"/>
                    <a:pt x="758632" y="609847"/>
                  </a:cubicBezTo>
                  <a:cubicBezTo>
                    <a:pt x="774159" y="603438"/>
                    <a:pt x="788126" y="596784"/>
                    <a:pt x="796177" y="580270"/>
                  </a:cubicBezTo>
                  <a:cubicBezTo>
                    <a:pt x="797492" y="577559"/>
                    <a:pt x="797492" y="574355"/>
                    <a:pt x="796013" y="572383"/>
                  </a:cubicBezTo>
                  <a:cubicBezTo>
                    <a:pt x="794452" y="570412"/>
                    <a:pt x="792562" y="570329"/>
                    <a:pt x="790591" y="570412"/>
                  </a:cubicBezTo>
                  <a:cubicBezTo>
                    <a:pt x="753127" y="572712"/>
                    <a:pt x="722894" y="595551"/>
                    <a:pt x="684034" y="592594"/>
                  </a:cubicBezTo>
                  <a:cubicBezTo>
                    <a:pt x="671382" y="591608"/>
                    <a:pt x="652321" y="585528"/>
                    <a:pt x="638766" y="583474"/>
                  </a:cubicBezTo>
                  <a:cubicBezTo>
                    <a:pt x="654211" y="578463"/>
                    <a:pt x="669245" y="572219"/>
                    <a:pt x="683541" y="563839"/>
                  </a:cubicBezTo>
                  <a:cubicBezTo>
                    <a:pt x="674339" y="561292"/>
                    <a:pt x="665138" y="558745"/>
                    <a:pt x="655936" y="556116"/>
                  </a:cubicBezTo>
                  <a:cubicBezTo>
                    <a:pt x="680994" y="555048"/>
                    <a:pt x="701615" y="546750"/>
                    <a:pt x="721497" y="529991"/>
                  </a:cubicBezTo>
                  <a:cubicBezTo>
                    <a:pt x="712706" y="528676"/>
                    <a:pt x="704244" y="528676"/>
                    <a:pt x="695453" y="530237"/>
                  </a:cubicBezTo>
                  <a:cubicBezTo>
                    <a:pt x="702272" y="526704"/>
                    <a:pt x="708927" y="523747"/>
                    <a:pt x="714678" y="518078"/>
                  </a:cubicBezTo>
                  <a:cubicBezTo>
                    <a:pt x="720429" y="512409"/>
                    <a:pt x="723633" y="505508"/>
                    <a:pt x="723797" y="496964"/>
                  </a:cubicBezTo>
                  <a:cubicBezTo>
                    <a:pt x="712378" y="503701"/>
                    <a:pt x="701369" y="510437"/>
                    <a:pt x="689867" y="517174"/>
                  </a:cubicBezTo>
                  <a:cubicBezTo>
                    <a:pt x="673353" y="526869"/>
                    <a:pt x="657497" y="535166"/>
                    <a:pt x="638355" y="533359"/>
                  </a:cubicBezTo>
                  <a:cubicBezTo>
                    <a:pt x="645584" y="524157"/>
                    <a:pt x="653472" y="516681"/>
                    <a:pt x="663002" y="510273"/>
                  </a:cubicBezTo>
                  <a:cubicBezTo>
                    <a:pt x="656347" y="508383"/>
                    <a:pt x="649610" y="506330"/>
                    <a:pt x="642956" y="504522"/>
                  </a:cubicBezTo>
                  <a:cubicBezTo>
                    <a:pt x="659140" y="495896"/>
                    <a:pt x="676065" y="494006"/>
                    <a:pt x="692907" y="486776"/>
                  </a:cubicBezTo>
                  <a:cubicBezTo>
                    <a:pt x="709749" y="479547"/>
                    <a:pt x="723140" y="466977"/>
                    <a:pt x="725851" y="446520"/>
                  </a:cubicBezTo>
                  <a:cubicBezTo>
                    <a:pt x="711885" y="451367"/>
                    <a:pt x="698165" y="457447"/>
                    <a:pt x="684198" y="462376"/>
                  </a:cubicBezTo>
                  <a:cubicBezTo>
                    <a:pt x="686334" y="458186"/>
                    <a:pt x="698165" y="431239"/>
                    <a:pt x="692414" y="429596"/>
                  </a:cubicBezTo>
                  <a:cubicBezTo>
                    <a:pt x="690113" y="428938"/>
                    <a:pt x="689538" y="431978"/>
                    <a:pt x="687156" y="434032"/>
                  </a:cubicBezTo>
                  <a:cubicBezTo>
                    <a:pt x="671464" y="448163"/>
                    <a:pt x="649692" y="451860"/>
                    <a:pt x="629482" y="452928"/>
                  </a:cubicBezTo>
                  <a:cubicBezTo>
                    <a:pt x="629318" y="452928"/>
                    <a:pt x="630057" y="452353"/>
                    <a:pt x="629811" y="452353"/>
                  </a:cubicBezTo>
                  <a:cubicBezTo>
                    <a:pt x="622745" y="452599"/>
                    <a:pt x="616255" y="451285"/>
                    <a:pt x="609764" y="448081"/>
                  </a:cubicBezTo>
                  <a:cubicBezTo>
                    <a:pt x="608450" y="445287"/>
                    <a:pt x="607135" y="442494"/>
                    <a:pt x="605821" y="439701"/>
                  </a:cubicBezTo>
                  <a:cubicBezTo>
                    <a:pt x="612886" y="440769"/>
                    <a:pt x="619870" y="441344"/>
                    <a:pt x="627017" y="441344"/>
                  </a:cubicBezTo>
                  <a:cubicBezTo>
                    <a:pt x="624552" y="436414"/>
                    <a:pt x="621841" y="431649"/>
                    <a:pt x="618719" y="427131"/>
                  </a:cubicBezTo>
                  <a:cubicBezTo>
                    <a:pt x="635151" y="435922"/>
                    <a:pt x="650432" y="433703"/>
                    <a:pt x="664563" y="420969"/>
                  </a:cubicBezTo>
                  <a:cubicBezTo>
                    <a:pt x="655443" y="419244"/>
                    <a:pt x="647310" y="416040"/>
                    <a:pt x="639258" y="411028"/>
                  </a:cubicBezTo>
                  <a:cubicBezTo>
                    <a:pt x="656922" y="407824"/>
                    <a:pt x="668177" y="397062"/>
                    <a:pt x="673764" y="378576"/>
                  </a:cubicBezTo>
                  <a:cubicBezTo>
                    <a:pt x="661523" y="381041"/>
                    <a:pt x="649446" y="385231"/>
                    <a:pt x="637287" y="387614"/>
                  </a:cubicBezTo>
                  <a:cubicBezTo>
                    <a:pt x="637615" y="383013"/>
                    <a:pt x="642956" y="378083"/>
                    <a:pt x="645091" y="375126"/>
                  </a:cubicBezTo>
                  <a:cubicBezTo>
                    <a:pt x="647228" y="372250"/>
                    <a:pt x="651007" y="370196"/>
                    <a:pt x="648624" y="366992"/>
                  </a:cubicBezTo>
                  <a:cubicBezTo>
                    <a:pt x="646242" y="363706"/>
                    <a:pt x="641066" y="367239"/>
                    <a:pt x="637780" y="368471"/>
                  </a:cubicBezTo>
                  <a:cubicBezTo>
                    <a:pt x="627674" y="372168"/>
                    <a:pt x="616501" y="374633"/>
                    <a:pt x="606314" y="378330"/>
                  </a:cubicBezTo>
                  <a:cubicBezTo>
                    <a:pt x="608121" y="372579"/>
                    <a:pt x="613215" y="370196"/>
                    <a:pt x="614694" y="363788"/>
                  </a:cubicBezTo>
                  <a:cubicBezTo>
                    <a:pt x="606149" y="369046"/>
                    <a:pt x="600809" y="368718"/>
                    <a:pt x="591936" y="364774"/>
                  </a:cubicBezTo>
                  <a:cubicBezTo>
                    <a:pt x="592183" y="359680"/>
                    <a:pt x="592511" y="354587"/>
                    <a:pt x="592758" y="349493"/>
                  </a:cubicBezTo>
                  <a:cubicBezTo>
                    <a:pt x="613133" y="352944"/>
                    <a:pt x="633754" y="349164"/>
                    <a:pt x="654047" y="346864"/>
                  </a:cubicBezTo>
                  <a:cubicBezTo>
                    <a:pt x="643613" y="342674"/>
                    <a:pt x="634411" y="338238"/>
                    <a:pt x="629646" y="326736"/>
                  </a:cubicBezTo>
                  <a:cubicBezTo>
                    <a:pt x="651500" y="328132"/>
                    <a:pt x="671546" y="328297"/>
                    <a:pt x="691838" y="318109"/>
                  </a:cubicBezTo>
                  <a:cubicBezTo>
                    <a:pt x="682719" y="314495"/>
                    <a:pt x="673600" y="310880"/>
                    <a:pt x="664563" y="307183"/>
                  </a:cubicBezTo>
                  <a:cubicBezTo>
                    <a:pt x="670149" y="305047"/>
                    <a:pt x="677133" y="302664"/>
                    <a:pt x="682391" y="300610"/>
                  </a:cubicBezTo>
                  <a:cubicBezTo>
                    <a:pt x="687649" y="298556"/>
                    <a:pt x="691428" y="297242"/>
                    <a:pt x="695618" y="293709"/>
                  </a:cubicBezTo>
                  <a:cubicBezTo>
                    <a:pt x="699726" y="290176"/>
                    <a:pt x="701615" y="285658"/>
                    <a:pt x="701451" y="280071"/>
                  </a:cubicBezTo>
                  <a:cubicBezTo>
                    <a:pt x="690688" y="280235"/>
                    <a:pt x="680994" y="282371"/>
                    <a:pt x="671053" y="286808"/>
                  </a:cubicBezTo>
                  <a:cubicBezTo>
                    <a:pt x="674257" y="280400"/>
                    <a:pt x="677379" y="273991"/>
                    <a:pt x="680748" y="267665"/>
                  </a:cubicBezTo>
                  <a:cubicBezTo>
                    <a:pt x="670396" y="269801"/>
                    <a:pt x="664563" y="275552"/>
                    <a:pt x="655197" y="281139"/>
                  </a:cubicBezTo>
                  <a:cubicBezTo>
                    <a:pt x="633179" y="294366"/>
                    <a:pt x="608203" y="299460"/>
                    <a:pt x="582899" y="298638"/>
                  </a:cubicBezTo>
                  <a:cubicBezTo>
                    <a:pt x="581174" y="293709"/>
                    <a:pt x="578381" y="288780"/>
                    <a:pt x="580434" y="283193"/>
                  </a:cubicBezTo>
                  <a:cubicBezTo>
                    <a:pt x="582488" y="277606"/>
                    <a:pt x="591936" y="274484"/>
                    <a:pt x="595962" y="272430"/>
                  </a:cubicBezTo>
                  <a:cubicBezTo>
                    <a:pt x="607053" y="266762"/>
                    <a:pt x="609682" y="260189"/>
                    <a:pt x="616008" y="249837"/>
                  </a:cubicBezTo>
                  <a:cubicBezTo>
                    <a:pt x="602206" y="250413"/>
                    <a:pt x="591279" y="246633"/>
                    <a:pt x="580024" y="238007"/>
                  </a:cubicBezTo>
                  <a:cubicBezTo>
                    <a:pt x="590458" y="236692"/>
                    <a:pt x="594237" y="235131"/>
                    <a:pt x="604917" y="230120"/>
                  </a:cubicBezTo>
                  <a:cubicBezTo>
                    <a:pt x="615597" y="225108"/>
                    <a:pt x="627510" y="215003"/>
                    <a:pt x="631043" y="200954"/>
                  </a:cubicBezTo>
                  <a:cubicBezTo>
                    <a:pt x="617158" y="201283"/>
                    <a:pt x="602863" y="201776"/>
                    <a:pt x="588815" y="202187"/>
                  </a:cubicBezTo>
                  <a:cubicBezTo>
                    <a:pt x="599741" y="186248"/>
                    <a:pt x="604753" y="171789"/>
                    <a:pt x="604260" y="151743"/>
                  </a:cubicBezTo>
                  <a:cubicBezTo>
                    <a:pt x="593826" y="156426"/>
                    <a:pt x="583967" y="159876"/>
                    <a:pt x="572876" y="161930"/>
                  </a:cubicBezTo>
                  <a:cubicBezTo>
                    <a:pt x="578956" y="151825"/>
                    <a:pt x="586021" y="142459"/>
                    <a:pt x="589800" y="131039"/>
                  </a:cubicBezTo>
                  <a:cubicBezTo>
                    <a:pt x="580434" y="132190"/>
                    <a:pt x="572055" y="134983"/>
                    <a:pt x="563675" y="139748"/>
                  </a:cubicBezTo>
                  <a:cubicBezTo>
                    <a:pt x="572465" y="120441"/>
                    <a:pt x="575423" y="101956"/>
                    <a:pt x="573287" y="80678"/>
                  </a:cubicBezTo>
                  <a:cubicBezTo>
                    <a:pt x="565975" y="83142"/>
                    <a:pt x="559238" y="86511"/>
                    <a:pt x="552666" y="90865"/>
                  </a:cubicBezTo>
                  <a:cubicBezTo>
                    <a:pt x="557513" y="58824"/>
                    <a:pt x="552091" y="30316"/>
                    <a:pt x="542561" y="0"/>
                  </a:cubicBezTo>
                  <a:cubicBezTo>
                    <a:pt x="524322" y="35984"/>
                    <a:pt x="527115" y="73448"/>
                    <a:pt x="531223" y="113047"/>
                  </a:cubicBezTo>
                  <a:cubicBezTo>
                    <a:pt x="523747" y="104174"/>
                    <a:pt x="514545" y="95794"/>
                    <a:pt x="503783" y="92262"/>
                  </a:cubicBezTo>
                  <a:cubicBezTo>
                    <a:pt x="502386" y="118141"/>
                    <a:pt x="506576" y="140898"/>
                    <a:pt x="517010" y="164148"/>
                  </a:cubicBezTo>
                  <a:cubicBezTo>
                    <a:pt x="507233" y="161930"/>
                    <a:pt x="497375" y="159712"/>
                    <a:pt x="487598" y="157494"/>
                  </a:cubicBezTo>
                  <a:cubicBezTo>
                    <a:pt x="489487" y="182716"/>
                    <a:pt x="504358" y="202105"/>
                    <a:pt x="517256" y="222069"/>
                  </a:cubicBezTo>
                  <a:cubicBezTo>
                    <a:pt x="496717" y="219604"/>
                    <a:pt x="476835" y="213031"/>
                    <a:pt x="457857" y="204241"/>
                  </a:cubicBezTo>
                  <a:cubicBezTo>
                    <a:pt x="458597" y="236035"/>
                    <a:pt x="484312" y="258382"/>
                    <a:pt x="505672" y="276620"/>
                  </a:cubicBezTo>
                  <a:cubicBezTo>
                    <a:pt x="487680" y="280975"/>
                    <a:pt x="472481" y="270459"/>
                    <a:pt x="454900" y="268980"/>
                  </a:cubicBezTo>
                  <a:cubicBezTo>
                    <a:pt x="469770" y="289108"/>
                    <a:pt x="502468" y="296749"/>
                    <a:pt x="509780" y="320903"/>
                  </a:cubicBezTo>
                  <a:cubicBezTo>
                    <a:pt x="510848" y="324435"/>
                    <a:pt x="505261" y="330926"/>
                    <a:pt x="503372" y="333801"/>
                  </a:cubicBezTo>
                  <a:cubicBezTo>
                    <a:pt x="485215" y="334212"/>
                    <a:pt x="467223" y="334459"/>
                    <a:pt x="449231" y="334787"/>
                  </a:cubicBezTo>
                  <a:cubicBezTo>
                    <a:pt x="460568" y="348425"/>
                    <a:pt x="479711" y="346125"/>
                    <a:pt x="488255" y="363542"/>
                  </a:cubicBezTo>
                  <a:cubicBezTo>
                    <a:pt x="490638" y="368389"/>
                    <a:pt x="482093" y="378083"/>
                    <a:pt x="479382" y="381781"/>
                  </a:cubicBezTo>
                  <a:cubicBezTo>
                    <a:pt x="441426" y="383177"/>
                    <a:pt x="408892" y="361817"/>
                    <a:pt x="371429" y="359105"/>
                  </a:cubicBezTo>
                  <a:cubicBezTo>
                    <a:pt x="369375" y="358941"/>
                    <a:pt x="367485" y="359105"/>
                    <a:pt x="365924" y="361077"/>
                  </a:cubicBezTo>
                  <a:cubicBezTo>
                    <a:pt x="364363" y="363049"/>
                    <a:pt x="364363" y="366335"/>
                    <a:pt x="365678" y="369046"/>
                  </a:cubicBezTo>
                  <a:cubicBezTo>
                    <a:pt x="373647" y="385724"/>
                    <a:pt x="387614" y="392625"/>
                    <a:pt x="403223" y="399116"/>
                  </a:cubicBezTo>
                  <a:cubicBezTo>
                    <a:pt x="392954" y="400676"/>
                    <a:pt x="384492" y="404538"/>
                    <a:pt x="376358" y="411521"/>
                  </a:cubicBezTo>
                  <a:cubicBezTo>
                    <a:pt x="399198" y="418915"/>
                    <a:pt x="420065" y="414150"/>
                    <a:pt x="442658" y="407578"/>
                  </a:cubicBezTo>
                  <a:cubicBezTo>
                    <a:pt x="434689" y="421708"/>
                    <a:pt x="424748" y="431321"/>
                    <a:pt x="410946" y="438222"/>
                  </a:cubicBezTo>
                  <a:cubicBezTo>
                    <a:pt x="423516" y="442741"/>
                    <a:pt x="435018" y="438633"/>
                    <a:pt x="447177" y="434771"/>
                  </a:cubicBezTo>
                  <a:cubicBezTo>
                    <a:pt x="464019" y="429349"/>
                    <a:pt x="480532" y="426556"/>
                    <a:pt x="497950" y="425406"/>
                  </a:cubicBezTo>
                  <a:cubicBezTo>
                    <a:pt x="491706" y="434771"/>
                    <a:pt x="484476" y="442987"/>
                    <a:pt x="476260" y="449970"/>
                  </a:cubicBezTo>
                  <a:cubicBezTo>
                    <a:pt x="482997" y="451860"/>
                    <a:pt x="495731" y="443151"/>
                    <a:pt x="499921" y="452435"/>
                  </a:cubicBezTo>
                  <a:cubicBezTo>
                    <a:pt x="504111" y="461719"/>
                    <a:pt x="491870" y="476918"/>
                    <a:pt x="486941" y="484476"/>
                  </a:cubicBezTo>
                  <a:cubicBezTo>
                    <a:pt x="456214" y="483819"/>
                    <a:pt x="429267" y="476425"/>
                    <a:pt x="401744" y="461965"/>
                  </a:cubicBezTo>
                  <a:cubicBezTo>
                    <a:pt x="414561" y="480943"/>
                    <a:pt x="429103" y="496635"/>
                    <a:pt x="446684" y="510355"/>
                  </a:cubicBezTo>
                  <a:cubicBezTo>
                    <a:pt x="435429" y="516681"/>
                    <a:pt x="424173" y="523007"/>
                    <a:pt x="412918" y="529333"/>
                  </a:cubicBezTo>
                  <a:cubicBezTo>
                    <a:pt x="429020" y="534427"/>
                    <a:pt x="443480" y="541657"/>
                    <a:pt x="457364" y="551926"/>
                  </a:cubicBezTo>
                  <a:cubicBezTo>
                    <a:pt x="452435" y="561374"/>
                    <a:pt x="444466" y="566386"/>
                    <a:pt x="434689" y="567125"/>
                  </a:cubicBezTo>
                  <a:cubicBezTo>
                    <a:pt x="424913" y="567865"/>
                    <a:pt x="416615" y="564414"/>
                    <a:pt x="407495" y="561703"/>
                  </a:cubicBezTo>
                  <a:cubicBezTo>
                    <a:pt x="411192" y="572055"/>
                    <a:pt x="413082" y="582406"/>
                    <a:pt x="413493" y="593497"/>
                  </a:cubicBezTo>
                  <a:cubicBezTo>
                    <a:pt x="394433" y="579367"/>
                    <a:pt x="381123" y="562442"/>
                    <a:pt x="370936" y="539931"/>
                  </a:cubicBezTo>
                  <a:cubicBezTo>
                    <a:pt x="370114" y="553487"/>
                    <a:pt x="369375" y="566961"/>
                    <a:pt x="368553" y="580517"/>
                  </a:cubicBezTo>
                  <a:cubicBezTo>
                    <a:pt x="359352" y="568851"/>
                    <a:pt x="350150" y="557184"/>
                    <a:pt x="340949" y="545518"/>
                  </a:cubicBezTo>
                  <a:cubicBezTo>
                    <a:pt x="342510" y="562360"/>
                    <a:pt x="344071" y="579202"/>
                    <a:pt x="345632" y="596044"/>
                  </a:cubicBezTo>
                  <a:cubicBezTo>
                    <a:pt x="330679" y="585775"/>
                    <a:pt x="315727" y="575587"/>
                    <a:pt x="300774" y="565318"/>
                  </a:cubicBezTo>
                  <a:cubicBezTo>
                    <a:pt x="303075" y="576245"/>
                    <a:pt x="305539" y="587007"/>
                    <a:pt x="307758" y="598016"/>
                  </a:cubicBezTo>
                  <a:cubicBezTo>
                    <a:pt x="308169" y="599906"/>
                    <a:pt x="308826" y="601549"/>
                    <a:pt x="307758" y="603849"/>
                  </a:cubicBezTo>
                  <a:cubicBezTo>
                    <a:pt x="306690" y="606149"/>
                    <a:pt x="303650" y="607135"/>
                    <a:pt x="301021" y="607464"/>
                  </a:cubicBezTo>
                  <a:cubicBezTo>
                    <a:pt x="291326" y="608614"/>
                    <a:pt x="281468" y="609764"/>
                    <a:pt x="271773" y="610915"/>
                  </a:cubicBezTo>
                  <a:cubicBezTo>
                    <a:pt x="294859" y="621102"/>
                    <a:pt x="318027" y="631289"/>
                    <a:pt x="341113" y="641477"/>
                  </a:cubicBezTo>
                  <a:cubicBezTo>
                    <a:pt x="332569" y="645749"/>
                    <a:pt x="323942" y="648214"/>
                    <a:pt x="314577" y="649199"/>
                  </a:cubicBezTo>
                  <a:cubicBezTo>
                    <a:pt x="315316" y="661851"/>
                    <a:pt x="325914" y="667027"/>
                    <a:pt x="335691" y="670149"/>
                  </a:cubicBezTo>
                  <a:cubicBezTo>
                    <a:pt x="352451" y="675489"/>
                    <a:pt x="368718" y="680008"/>
                    <a:pt x="385395" y="685020"/>
                  </a:cubicBezTo>
                  <a:cubicBezTo>
                    <a:pt x="379644" y="693975"/>
                    <a:pt x="371593" y="697261"/>
                    <a:pt x="363131" y="702519"/>
                  </a:cubicBezTo>
                  <a:cubicBezTo>
                    <a:pt x="386710" y="709502"/>
                    <a:pt x="412425" y="708188"/>
                    <a:pt x="435839" y="701451"/>
                  </a:cubicBezTo>
                  <a:cubicBezTo>
                    <a:pt x="433539" y="711145"/>
                    <a:pt x="430088" y="730288"/>
                    <a:pt x="423105" y="735957"/>
                  </a:cubicBezTo>
                  <a:cubicBezTo>
                    <a:pt x="412178" y="744829"/>
                    <a:pt x="390571" y="729466"/>
                    <a:pt x="383670" y="727084"/>
                  </a:cubicBezTo>
                  <a:cubicBezTo>
                    <a:pt x="364281" y="720593"/>
                    <a:pt x="354340" y="714842"/>
                    <a:pt x="338402" y="705559"/>
                  </a:cubicBezTo>
                  <a:cubicBezTo>
                    <a:pt x="338977" y="711392"/>
                    <a:pt x="340127" y="716321"/>
                    <a:pt x="342920" y="721251"/>
                  </a:cubicBezTo>
                  <a:cubicBezTo>
                    <a:pt x="334705" y="716978"/>
                    <a:pt x="326654" y="714925"/>
                    <a:pt x="317534" y="714842"/>
                  </a:cubicBezTo>
                  <a:cubicBezTo>
                    <a:pt x="322464" y="728727"/>
                    <a:pt x="329365" y="739982"/>
                    <a:pt x="339552" y="749923"/>
                  </a:cubicBezTo>
                  <a:cubicBezTo>
                    <a:pt x="317781" y="746555"/>
                    <a:pt x="298310" y="739489"/>
                    <a:pt x="278921" y="728398"/>
                  </a:cubicBezTo>
                  <a:cubicBezTo>
                    <a:pt x="278428" y="737764"/>
                    <a:pt x="279496" y="748444"/>
                    <a:pt x="286644" y="754360"/>
                  </a:cubicBezTo>
                  <a:cubicBezTo>
                    <a:pt x="293709" y="760275"/>
                    <a:pt x="302500" y="758467"/>
                    <a:pt x="309072" y="765040"/>
                  </a:cubicBezTo>
                  <a:cubicBezTo>
                    <a:pt x="302335" y="772434"/>
                    <a:pt x="294941" y="777281"/>
                    <a:pt x="285576" y="779746"/>
                  </a:cubicBezTo>
                  <a:cubicBezTo>
                    <a:pt x="292887" y="785825"/>
                    <a:pt x="300692" y="783279"/>
                    <a:pt x="308990" y="781225"/>
                  </a:cubicBezTo>
                  <a:cubicBezTo>
                    <a:pt x="319670" y="778514"/>
                    <a:pt x="329693" y="778267"/>
                    <a:pt x="340456" y="779746"/>
                  </a:cubicBezTo>
                  <a:cubicBezTo>
                    <a:pt x="333144" y="782703"/>
                    <a:pt x="326571" y="786729"/>
                    <a:pt x="320574" y="791905"/>
                  </a:cubicBezTo>
                  <a:cubicBezTo>
                    <a:pt x="344810" y="790591"/>
                    <a:pt x="374879" y="787879"/>
                    <a:pt x="391639" y="809158"/>
                  </a:cubicBezTo>
                  <a:cubicBezTo>
                    <a:pt x="397308" y="816388"/>
                    <a:pt x="389832" y="826082"/>
                    <a:pt x="382849" y="831669"/>
                  </a:cubicBezTo>
                  <a:cubicBezTo>
                    <a:pt x="375865" y="837255"/>
                    <a:pt x="359845" y="845307"/>
                    <a:pt x="349247" y="839227"/>
                  </a:cubicBezTo>
                  <a:cubicBezTo>
                    <a:pt x="343167" y="835694"/>
                    <a:pt x="337087" y="830354"/>
                    <a:pt x="331830" y="824110"/>
                  </a:cubicBezTo>
                  <a:cubicBezTo>
                    <a:pt x="326571" y="817866"/>
                    <a:pt x="323778" y="806940"/>
                    <a:pt x="321478" y="798560"/>
                  </a:cubicBezTo>
                  <a:cubicBezTo>
                    <a:pt x="312769" y="817538"/>
                    <a:pt x="320245" y="831669"/>
                    <a:pt x="330515" y="847936"/>
                  </a:cubicBezTo>
                  <a:cubicBezTo>
                    <a:pt x="322299" y="839391"/>
                    <a:pt x="313509" y="832162"/>
                    <a:pt x="303650" y="826082"/>
                  </a:cubicBezTo>
                  <a:cubicBezTo>
                    <a:pt x="308415" y="842924"/>
                    <a:pt x="315891" y="856480"/>
                    <a:pt x="327640" y="868721"/>
                  </a:cubicBezTo>
                  <a:cubicBezTo>
                    <a:pt x="319753" y="866503"/>
                    <a:pt x="312605" y="865106"/>
                    <a:pt x="305211" y="860588"/>
                  </a:cubicBezTo>
                  <a:cubicBezTo>
                    <a:pt x="293052" y="853276"/>
                    <a:pt x="284179" y="843088"/>
                    <a:pt x="280317" y="828054"/>
                  </a:cubicBezTo>
                  <a:cubicBezTo>
                    <a:pt x="277031" y="815320"/>
                    <a:pt x="278181" y="800778"/>
                    <a:pt x="268651" y="791166"/>
                  </a:cubicBezTo>
                  <a:cubicBezTo>
                    <a:pt x="263393" y="805050"/>
                    <a:pt x="257971" y="818770"/>
                    <a:pt x="252302" y="832490"/>
                  </a:cubicBezTo>
                  <a:cubicBezTo>
                    <a:pt x="229216" y="814169"/>
                    <a:pt x="227244" y="780403"/>
                    <a:pt x="202105" y="764300"/>
                  </a:cubicBezTo>
                  <a:cubicBezTo>
                    <a:pt x="205802" y="784264"/>
                    <a:pt x="209088" y="804311"/>
                    <a:pt x="212867" y="824275"/>
                  </a:cubicBezTo>
                  <a:cubicBezTo>
                    <a:pt x="197504" y="816798"/>
                    <a:pt x="181812" y="810226"/>
                    <a:pt x="165791" y="804639"/>
                  </a:cubicBezTo>
                  <a:cubicBezTo>
                    <a:pt x="174418" y="821974"/>
                    <a:pt x="181894" y="839638"/>
                    <a:pt x="188056" y="858205"/>
                  </a:cubicBezTo>
                  <a:cubicBezTo>
                    <a:pt x="170721" y="850400"/>
                    <a:pt x="153304" y="842595"/>
                    <a:pt x="135969" y="834791"/>
                  </a:cubicBezTo>
                  <a:cubicBezTo>
                    <a:pt x="144102" y="848182"/>
                    <a:pt x="152236" y="861656"/>
                    <a:pt x="160369" y="875129"/>
                  </a:cubicBezTo>
                  <a:cubicBezTo>
                    <a:pt x="151250" y="876526"/>
                    <a:pt x="142706" y="876033"/>
                    <a:pt x="133751" y="873815"/>
                  </a:cubicBezTo>
                  <a:cubicBezTo>
                    <a:pt x="144842" y="896654"/>
                    <a:pt x="165463" y="901748"/>
                    <a:pt x="187727" y="903802"/>
                  </a:cubicBezTo>
                  <a:cubicBezTo>
                    <a:pt x="175815" y="913250"/>
                    <a:pt x="163409" y="919987"/>
                    <a:pt x="148949" y="923191"/>
                  </a:cubicBezTo>
                  <a:cubicBezTo>
                    <a:pt x="147142" y="928942"/>
                    <a:pt x="153057" y="931899"/>
                    <a:pt x="157740" y="932064"/>
                  </a:cubicBezTo>
                  <a:cubicBezTo>
                    <a:pt x="186823" y="932803"/>
                    <a:pt x="216236" y="933707"/>
                    <a:pt x="245401" y="934446"/>
                  </a:cubicBezTo>
                  <a:cubicBezTo>
                    <a:pt x="238582" y="944469"/>
                    <a:pt x="229545" y="950878"/>
                    <a:pt x="219850" y="957286"/>
                  </a:cubicBezTo>
                  <a:cubicBezTo>
                    <a:pt x="244415" y="961804"/>
                    <a:pt x="269637" y="963119"/>
                    <a:pt x="293298" y="972074"/>
                  </a:cubicBezTo>
                  <a:cubicBezTo>
                    <a:pt x="267255" y="987026"/>
                    <a:pt x="236035" y="990313"/>
                    <a:pt x="207281" y="985383"/>
                  </a:cubicBezTo>
                  <a:cubicBezTo>
                    <a:pt x="205391" y="995571"/>
                    <a:pt x="212210" y="1001157"/>
                    <a:pt x="220097" y="1005019"/>
                  </a:cubicBezTo>
                  <a:cubicBezTo>
                    <a:pt x="227984" y="1008798"/>
                    <a:pt x="235871" y="1011509"/>
                    <a:pt x="238746" y="1021121"/>
                  </a:cubicBezTo>
                  <a:cubicBezTo>
                    <a:pt x="216811" y="1033116"/>
                    <a:pt x="196025" y="1034184"/>
                    <a:pt x="171871" y="1032623"/>
                  </a:cubicBezTo>
                  <a:cubicBezTo>
                    <a:pt x="183537" y="1041578"/>
                    <a:pt x="195368" y="1047576"/>
                    <a:pt x="209252" y="1051026"/>
                  </a:cubicBezTo>
                  <a:cubicBezTo>
                    <a:pt x="199311" y="1056695"/>
                    <a:pt x="189288" y="1062528"/>
                    <a:pt x="179429" y="1068279"/>
                  </a:cubicBezTo>
                  <a:cubicBezTo>
                    <a:pt x="206295" y="1072469"/>
                    <a:pt x="231352" y="1069758"/>
                    <a:pt x="257067" y="1060803"/>
                  </a:cubicBezTo>
                  <a:cubicBezTo>
                    <a:pt x="264790" y="1058092"/>
                    <a:pt x="272513" y="1053984"/>
                    <a:pt x="280153" y="1054641"/>
                  </a:cubicBezTo>
                  <a:cubicBezTo>
                    <a:pt x="287876" y="1055298"/>
                    <a:pt x="295927" y="1059570"/>
                    <a:pt x="294366" y="1069511"/>
                  </a:cubicBezTo>
                  <a:cubicBezTo>
                    <a:pt x="292805" y="1079452"/>
                    <a:pt x="279414" y="1083560"/>
                    <a:pt x="270212" y="1085943"/>
                  </a:cubicBezTo>
                  <a:cubicBezTo>
                    <a:pt x="249016" y="1091365"/>
                    <a:pt x="228313" y="1092679"/>
                    <a:pt x="211224" y="1109686"/>
                  </a:cubicBezTo>
                  <a:cubicBezTo>
                    <a:pt x="227080" y="1109029"/>
                    <a:pt x="243183" y="1108289"/>
                    <a:pt x="259121" y="1107550"/>
                  </a:cubicBezTo>
                  <a:cubicBezTo>
                    <a:pt x="255753" y="1118559"/>
                    <a:pt x="247044" y="1122749"/>
                    <a:pt x="237925" y="1127514"/>
                  </a:cubicBezTo>
                  <a:cubicBezTo>
                    <a:pt x="266597" y="1127842"/>
                    <a:pt x="305786" y="1101224"/>
                    <a:pt x="331336" y="1119298"/>
                  </a:cubicBezTo>
                  <a:cubicBezTo>
                    <a:pt x="340702" y="1125953"/>
                    <a:pt x="320327" y="1140987"/>
                    <a:pt x="314659" y="1142795"/>
                  </a:cubicBezTo>
                  <a:cubicBezTo>
                    <a:pt x="201365" y="1177958"/>
                    <a:pt x="200708" y="1154461"/>
                    <a:pt x="107543" y="1134743"/>
                  </a:cubicBezTo>
                  <a:cubicBezTo>
                    <a:pt x="102449" y="1133675"/>
                    <a:pt x="102367" y="1130718"/>
                    <a:pt x="102038" y="1137701"/>
                  </a:cubicBezTo>
                  <a:cubicBezTo>
                    <a:pt x="101710" y="1144684"/>
                    <a:pt x="127507" y="1172042"/>
                    <a:pt x="137530" y="1174261"/>
                  </a:cubicBezTo>
                  <a:cubicBezTo>
                    <a:pt x="127589" y="1176232"/>
                    <a:pt x="118552" y="1179108"/>
                    <a:pt x="110172" y="1186009"/>
                  </a:cubicBezTo>
                  <a:cubicBezTo>
                    <a:pt x="133093" y="1193896"/>
                    <a:pt x="154372" y="1190035"/>
                    <a:pt x="177376" y="1184366"/>
                  </a:cubicBezTo>
                  <a:cubicBezTo>
                    <a:pt x="168667" y="1198004"/>
                    <a:pt x="158233" y="1206877"/>
                    <a:pt x="144184" y="1213285"/>
                  </a:cubicBezTo>
                  <a:cubicBezTo>
                    <a:pt x="156919" y="1218132"/>
                    <a:pt x="168092" y="1214106"/>
                    <a:pt x="180908" y="1210985"/>
                  </a:cubicBezTo>
                  <a:cubicBezTo>
                    <a:pt x="198736" y="1206712"/>
                    <a:pt x="217057" y="1208931"/>
                    <a:pt x="235214" y="1208931"/>
                  </a:cubicBezTo>
                  <a:cubicBezTo>
                    <a:pt x="224122" y="1224130"/>
                    <a:pt x="213689" y="1230784"/>
                    <a:pt x="197586" y="1237685"/>
                  </a:cubicBezTo>
                  <a:cubicBezTo>
                    <a:pt x="231927" y="1250009"/>
                    <a:pt x="256163" y="1248201"/>
                    <a:pt x="290833" y="1241547"/>
                  </a:cubicBezTo>
                  <a:cubicBezTo>
                    <a:pt x="283193" y="1248859"/>
                    <a:pt x="273334" y="1259375"/>
                    <a:pt x="263475" y="1261757"/>
                  </a:cubicBezTo>
                  <a:cubicBezTo>
                    <a:pt x="242608" y="1266851"/>
                    <a:pt x="225355" y="1260607"/>
                    <a:pt x="204980" y="1259621"/>
                  </a:cubicBezTo>
                  <a:cubicBezTo>
                    <a:pt x="213771" y="1266604"/>
                    <a:pt x="221083" y="1275313"/>
                    <a:pt x="230038" y="1282132"/>
                  </a:cubicBezTo>
                  <a:cubicBezTo>
                    <a:pt x="206459" y="1282953"/>
                    <a:pt x="185180" y="1278599"/>
                    <a:pt x="163327" y="1269151"/>
                  </a:cubicBezTo>
                  <a:cubicBezTo>
                    <a:pt x="165956" y="1276874"/>
                    <a:pt x="168831" y="1284514"/>
                    <a:pt x="171296" y="1292319"/>
                  </a:cubicBezTo>
                  <a:cubicBezTo>
                    <a:pt x="172035" y="1294538"/>
                    <a:pt x="173185" y="1296838"/>
                    <a:pt x="172200" y="1299303"/>
                  </a:cubicBezTo>
                  <a:cubicBezTo>
                    <a:pt x="169817" y="1305300"/>
                    <a:pt x="163409" y="1305464"/>
                    <a:pt x="157904" y="1304478"/>
                  </a:cubicBezTo>
                  <a:cubicBezTo>
                    <a:pt x="133997" y="1300124"/>
                    <a:pt x="110336" y="1293798"/>
                    <a:pt x="87004" y="1286404"/>
                  </a:cubicBezTo>
                  <a:cubicBezTo>
                    <a:pt x="91358" y="1298152"/>
                    <a:pt x="95712" y="1309983"/>
                    <a:pt x="100066" y="1321731"/>
                  </a:cubicBezTo>
                  <a:cubicBezTo>
                    <a:pt x="71065" y="1321731"/>
                    <a:pt x="45597" y="1315159"/>
                    <a:pt x="19717" y="1301110"/>
                  </a:cubicBezTo>
                  <a:cubicBezTo>
                    <a:pt x="28590" y="1325675"/>
                    <a:pt x="41242" y="1345064"/>
                    <a:pt x="59481" y="1362399"/>
                  </a:cubicBezTo>
                  <a:cubicBezTo>
                    <a:pt x="38942" y="1356976"/>
                    <a:pt x="20211" y="1357716"/>
                    <a:pt x="0" y="1364617"/>
                  </a:cubicBezTo>
                  <a:cubicBezTo>
                    <a:pt x="13720" y="1371354"/>
                    <a:pt x="27687" y="1376694"/>
                    <a:pt x="42228" y="1380966"/>
                  </a:cubicBezTo>
                  <a:cubicBezTo>
                    <a:pt x="31794" y="1388360"/>
                    <a:pt x="21361" y="1395754"/>
                    <a:pt x="10927" y="1403148"/>
                  </a:cubicBezTo>
                  <a:cubicBezTo>
                    <a:pt x="36477" y="1403395"/>
                    <a:pt x="61042" y="1406681"/>
                    <a:pt x="85853" y="1413171"/>
                  </a:cubicBezTo>
                  <a:cubicBezTo>
                    <a:pt x="76488" y="1417936"/>
                    <a:pt x="67533" y="1423441"/>
                    <a:pt x="58906" y="1429685"/>
                  </a:cubicBezTo>
                  <a:cubicBezTo>
                    <a:pt x="130547" y="1434943"/>
                    <a:pt x="200379" y="1414979"/>
                    <a:pt x="268323" y="1391811"/>
                  </a:cubicBezTo>
                  <a:cubicBezTo>
                    <a:pt x="268323" y="1392468"/>
                    <a:pt x="268323" y="1393043"/>
                    <a:pt x="268240" y="1393700"/>
                  </a:cubicBezTo>
                  <a:cubicBezTo>
                    <a:pt x="247291" y="1407256"/>
                    <a:pt x="225683" y="1419580"/>
                    <a:pt x="205309" y="1434121"/>
                  </a:cubicBezTo>
                  <a:cubicBezTo>
                    <a:pt x="228313" y="1443980"/>
                    <a:pt x="252548" y="1440529"/>
                    <a:pt x="275963" y="1433710"/>
                  </a:cubicBezTo>
                  <a:cubicBezTo>
                    <a:pt x="278346" y="1433793"/>
                    <a:pt x="281057" y="1433710"/>
                    <a:pt x="283193" y="1433957"/>
                  </a:cubicBezTo>
                  <a:cubicBezTo>
                    <a:pt x="266022" y="1444637"/>
                    <a:pt x="241375" y="1456796"/>
                    <a:pt x="225108" y="1464519"/>
                  </a:cubicBezTo>
                  <a:cubicBezTo>
                    <a:pt x="215989" y="1468873"/>
                    <a:pt x="214017" y="1470106"/>
                    <a:pt x="213196" y="1477418"/>
                  </a:cubicBezTo>
                  <a:cubicBezTo>
                    <a:pt x="212374" y="1484729"/>
                    <a:pt x="220261" y="1486373"/>
                    <a:pt x="225355" y="1487523"/>
                  </a:cubicBezTo>
                  <a:cubicBezTo>
                    <a:pt x="230366" y="1488673"/>
                    <a:pt x="236857" y="1488509"/>
                    <a:pt x="240800" y="1493274"/>
                  </a:cubicBezTo>
                  <a:cubicBezTo>
                    <a:pt x="226176" y="1504036"/>
                    <a:pt x="211224" y="1514717"/>
                    <a:pt x="196436" y="1525315"/>
                  </a:cubicBezTo>
                  <a:cubicBezTo>
                    <a:pt x="222726" y="1541417"/>
                    <a:pt x="247784" y="1540349"/>
                    <a:pt x="273088" y="1522193"/>
                  </a:cubicBezTo>
                  <a:cubicBezTo>
                    <a:pt x="268076" y="1538460"/>
                    <a:pt x="261093" y="1552755"/>
                    <a:pt x="251398" y="1566311"/>
                  </a:cubicBezTo>
                  <a:cubicBezTo>
                    <a:pt x="296338" y="1560313"/>
                    <a:pt x="352286" y="1535338"/>
                    <a:pt x="377180" y="1492288"/>
                  </a:cubicBezTo>
                  <a:cubicBezTo>
                    <a:pt x="378166" y="1504118"/>
                    <a:pt x="379398" y="1515867"/>
                    <a:pt x="381698" y="1527369"/>
                  </a:cubicBezTo>
                  <a:cubicBezTo>
                    <a:pt x="410042" y="1496889"/>
                    <a:pt x="436332" y="1466162"/>
                    <a:pt x="468866" y="1440201"/>
                  </a:cubicBezTo>
                  <a:cubicBezTo>
                    <a:pt x="474371" y="1435846"/>
                    <a:pt x="484147" y="1436175"/>
                    <a:pt x="490638" y="1434943"/>
                  </a:cubicBezTo>
                  <a:cubicBezTo>
                    <a:pt x="482751" y="1446938"/>
                    <a:pt x="459418" y="1489823"/>
                    <a:pt x="478068" y="1501571"/>
                  </a:cubicBezTo>
                  <a:cubicBezTo>
                    <a:pt x="486201" y="1506665"/>
                    <a:pt x="508383" y="1483415"/>
                    <a:pt x="517092" y="1480704"/>
                  </a:cubicBezTo>
                  <a:cubicBezTo>
                    <a:pt x="512245" y="1505104"/>
                    <a:pt x="508794" y="1531394"/>
                    <a:pt x="505097" y="1556616"/>
                  </a:cubicBezTo>
                  <a:cubicBezTo>
                    <a:pt x="515202" y="1550044"/>
                    <a:pt x="525308" y="1543471"/>
                    <a:pt x="535331" y="1536817"/>
                  </a:cubicBezTo>
                  <a:cubicBezTo>
                    <a:pt x="536974" y="1566146"/>
                    <a:pt x="537549" y="1593094"/>
                    <a:pt x="537385" y="1599831"/>
                  </a:cubicBezTo>
                  <a:cubicBezTo>
                    <a:pt x="536645" y="1625546"/>
                    <a:pt x="532784" y="1709674"/>
                    <a:pt x="523336" y="1766526"/>
                  </a:cubicBezTo>
                  <a:cubicBezTo>
                    <a:pt x="510026" y="1846792"/>
                    <a:pt x="486941" y="1894443"/>
                    <a:pt x="486941" y="1894443"/>
                  </a:cubicBezTo>
                  <a:cubicBezTo>
                    <a:pt x="502222" y="1893621"/>
                    <a:pt x="561703" y="1886310"/>
                    <a:pt x="561703" y="1886310"/>
                  </a:cubicBezTo>
                  <a:cubicBezTo>
                    <a:pt x="564825" y="1888364"/>
                    <a:pt x="639094" y="1893950"/>
                    <a:pt x="639094" y="1893950"/>
                  </a:cubicBezTo>
                  <a:cubicBezTo>
                    <a:pt x="639094" y="1893950"/>
                    <a:pt x="624388" y="1861252"/>
                    <a:pt x="612393" y="1814505"/>
                  </a:cubicBezTo>
                  <a:cubicBezTo>
                    <a:pt x="603274" y="1779096"/>
                    <a:pt x="604178" y="1769976"/>
                    <a:pt x="592265" y="1670485"/>
                  </a:cubicBezTo>
                  <a:cubicBezTo>
                    <a:pt x="587911" y="1634090"/>
                    <a:pt x="586596" y="1595558"/>
                    <a:pt x="586678" y="1561217"/>
                  </a:cubicBezTo>
                  <a:cubicBezTo>
                    <a:pt x="587418" y="1562449"/>
                    <a:pt x="588239" y="1563600"/>
                    <a:pt x="588979" y="1564832"/>
                  </a:cubicBezTo>
                  <a:cubicBezTo>
                    <a:pt x="598098" y="1549058"/>
                    <a:pt x="603438" y="1533202"/>
                    <a:pt x="605657" y="1514717"/>
                  </a:cubicBezTo>
                  <a:cubicBezTo>
                    <a:pt x="625045" y="1526711"/>
                    <a:pt x="642545" y="1540514"/>
                    <a:pt x="658647" y="1557356"/>
                  </a:cubicBezTo>
                  <a:cubicBezTo>
                    <a:pt x="671546" y="1535831"/>
                    <a:pt x="650843" y="1516360"/>
                    <a:pt x="637040" y="1502229"/>
                  </a:cubicBezTo>
                  <a:cubicBezTo>
                    <a:pt x="652896" y="1498614"/>
                    <a:pt x="668260" y="1498450"/>
                    <a:pt x="684280" y="1500750"/>
                  </a:cubicBezTo>
                  <a:cubicBezTo>
                    <a:pt x="668424" y="1485880"/>
                    <a:pt x="651911" y="1469941"/>
                    <a:pt x="636301" y="1455400"/>
                  </a:cubicBezTo>
                  <a:cubicBezTo>
                    <a:pt x="632768" y="1452113"/>
                    <a:pt x="629071" y="1447677"/>
                    <a:pt x="631700" y="1444309"/>
                  </a:cubicBezTo>
                  <a:cubicBezTo>
                    <a:pt x="634329" y="1440940"/>
                    <a:pt x="637122" y="1442008"/>
                    <a:pt x="640819" y="1442172"/>
                  </a:cubicBezTo>
                  <a:cubicBezTo>
                    <a:pt x="649528" y="1442583"/>
                    <a:pt x="658812" y="1446445"/>
                    <a:pt x="665959" y="1452360"/>
                  </a:cubicBezTo>
                  <a:cubicBezTo>
                    <a:pt x="690031" y="1472652"/>
                    <a:pt x="714514" y="1492124"/>
                    <a:pt x="737353" y="1513813"/>
                  </a:cubicBezTo>
                  <a:cubicBezTo>
                    <a:pt x="738832" y="1502640"/>
                    <a:pt x="742118" y="1492863"/>
                    <a:pt x="747705" y="1483333"/>
                  </a:cubicBezTo>
                  <a:cubicBezTo>
                    <a:pt x="755510" y="1493602"/>
                    <a:pt x="762739" y="1503297"/>
                    <a:pt x="772680" y="1511019"/>
                  </a:cubicBezTo>
                  <a:cubicBezTo>
                    <a:pt x="781553" y="1517921"/>
                    <a:pt x="790591" y="1521207"/>
                    <a:pt x="800778" y="1524657"/>
                  </a:cubicBezTo>
                  <a:cubicBezTo>
                    <a:pt x="797985" y="1515620"/>
                    <a:pt x="796588" y="1506747"/>
                    <a:pt x="796588" y="1497217"/>
                  </a:cubicBezTo>
                  <a:cubicBezTo>
                    <a:pt x="820085" y="1519892"/>
                    <a:pt x="846785" y="1537967"/>
                    <a:pt x="870282" y="1560642"/>
                  </a:cubicBezTo>
                  <a:cubicBezTo>
                    <a:pt x="867489" y="1551276"/>
                    <a:pt x="864778" y="1541828"/>
                    <a:pt x="861984" y="1532544"/>
                  </a:cubicBezTo>
                  <a:cubicBezTo>
                    <a:pt x="861245" y="1529998"/>
                    <a:pt x="860834" y="1526794"/>
                    <a:pt x="862231" y="1524904"/>
                  </a:cubicBezTo>
                  <a:cubicBezTo>
                    <a:pt x="863627" y="1523014"/>
                    <a:pt x="865024" y="1523096"/>
                    <a:pt x="866667" y="1522686"/>
                  </a:cubicBezTo>
                  <a:cubicBezTo>
                    <a:pt x="875951" y="1520632"/>
                    <a:pt x="885070" y="1518906"/>
                    <a:pt x="894272" y="1517017"/>
                  </a:cubicBezTo>
                  <a:cubicBezTo>
                    <a:pt x="880798" y="1506994"/>
                    <a:pt x="867325" y="1496971"/>
                    <a:pt x="853769" y="1487030"/>
                  </a:cubicBezTo>
                  <a:cubicBezTo>
                    <a:pt x="867242" y="1482183"/>
                    <a:pt x="880716" y="1477418"/>
                    <a:pt x="894107" y="1472570"/>
                  </a:cubicBezTo>
                  <a:cubicBezTo>
                    <a:pt x="881702" y="1468380"/>
                    <a:pt x="869296" y="1464190"/>
                    <a:pt x="856890" y="1460000"/>
                  </a:cubicBezTo>
                  <a:cubicBezTo>
                    <a:pt x="866914" y="1454167"/>
                    <a:pt x="876937" y="1448416"/>
                    <a:pt x="886960" y="1442583"/>
                  </a:cubicBezTo>
                  <a:cubicBezTo>
                    <a:pt x="869050" y="1441762"/>
                    <a:pt x="852865" y="1437243"/>
                    <a:pt x="837255" y="1427877"/>
                  </a:cubicBezTo>
                  <a:cubicBezTo>
                    <a:pt x="844156" y="1425330"/>
                    <a:pt x="858451" y="1419662"/>
                    <a:pt x="864531" y="1419744"/>
                  </a:cubicBezTo>
                  <a:cubicBezTo>
                    <a:pt x="902487" y="1420155"/>
                    <a:pt x="926477" y="1438147"/>
                    <a:pt x="960408" y="1449977"/>
                  </a:cubicBezTo>
                  <a:cubicBezTo>
                    <a:pt x="955889" y="1436997"/>
                    <a:pt x="951617" y="1423934"/>
                    <a:pt x="947180" y="1410953"/>
                  </a:cubicBezTo>
                  <a:cubicBezTo>
                    <a:pt x="969363" y="1427220"/>
                    <a:pt x="992448" y="1438229"/>
                    <a:pt x="1018656" y="1444062"/>
                  </a:cubicBezTo>
                  <a:cubicBezTo>
                    <a:pt x="1025147" y="1445541"/>
                    <a:pt x="1032294" y="1445130"/>
                    <a:pt x="1035252" y="1438229"/>
                  </a:cubicBezTo>
                  <a:cubicBezTo>
                    <a:pt x="1036567" y="1435189"/>
                    <a:pt x="1035334" y="1432149"/>
                    <a:pt x="1034348" y="1429274"/>
                  </a:cubicBezTo>
                  <a:cubicBezTo>
                    <a:pt x="1031226" y="1419826"/>
                    <a:pt x="1026544" y="1411282"/>
                    <a:pt x="1021039" y="1403230"/>
                  </a:cubicBezTo>
                  <a:cubicBezTo>
                    <a:pt x="1042646" y="1409310"/>
                    <a:pt x="1064335" y="1414732"/>
                    <a:pt x="1086189" y="1419662"/>
                  </a:cubicBezTo>
                  <a:cubicBezTo>
                    <a:pt x="1073291" y="1403477"/>
                    <a:pt x="1060392" y="1387292"/>
                    <a:pt x="1047493" y="137102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4" name="Vrije vorm: vorm 613">
              <a:extLst>
                <a:ext uri="{FF2B5EF4-FFF2-40B4-BE49-F238E27FC236}">
                  <a16:creationId xmlns:a16="http://schemas.microsoft.com/office/drawing/2014/main" id="{40C88395-A41F-8AA8-496F-D3FEEF86B651}"/>
                </a:ext>
              </a:extLst>
            </p:cNvPr>
            <p:cNvSpPr/>
            <p:nvPr/>
          </p:nvSpPr>
          <p:spPr>
            <a:xfrm>
              <a:off x="2767764" y="2316766"/>
              <a:ext cx="996638" cy="1712220"/>
            </a:xfrm>
            <a:custGeom>
              <a:avLst/>
              <a:gdLst>
                <a:gd name="connsiteX0" fmla="*/ 38038 w 996638"/>
                <a:gd name="connsiteY0" fmla="*/ 1228566 h 1712220"/>
                <a:gd name="connsiteX1" fmla="*/ 0 w 996638"/>
                <a:gd name="connsiteY1" fmla="*/ 1209999 h 1712220"/>
                <a:gd name="connsiteX2" fmla="*/ 45761 w 996638"/>
                <a:gd name="connsiteY2" fmla="*/ 1194882 h 1712220"/>
                <a:gd name="connsiteX3" fmla="*/ 11666 w 996638"/>
                <a:gd name="connsiteY3" fmla="*/ 1157829 h 1712220"/>
                <a:gd name="connsiteX4" fmla="*/ 59070 w 996638"/>
                <a:gd name="connsiteY4" fmla="*/ 1170974 h 1712220"/>
                <a:gd name="connsiteX5" fmla="*/ 63835 w 996638"/>
                <a:gd name="connsiteY5" fmla="*/ 1135894 h 1712220"/>
                <a:gd name="connsiteX6" fmla="*/ 100723 w 996638"/>
                <a:gd name="connsiteY6" fmla="*/ 1169085 h 1712220"/>
                <a:gd name="connsiteX7" fmla="*/ 110171 w 996638"/>
                <a:gd name="connsiteY7" fmla="*/ 1171878 h 1712220"/>
                <a:gd name="connsiteX8" fmla="*/ 112636 w 996638"/>
                <a:gd name="connsiteY8" fmla="*/ 1165059 h 1712220"/>
                <a:gd name="connsiteX9" fmla="*/ 100148 w 996638"/>
                <a:gd name="connsiteY9" fmla="*/ 1135976 h 1712220"/>
                <a:gd name="connsiteX10" fmla="*/ 191671 w 996638"/>
                <a:gd name="connsiteY10" fmla="*/ 1141809 h 1712220"/>
                <a:gd name="connsiteX11" fmla="*/ 152893 w 996638"/>
                <a:gd name="connsiteY11" fmla="*/ 1128582 h 1712220"/>
                <a:gd name="connsiteX12" fmla="*/ 149196 w 996638"/>
                <a:gd name="connsiteY12" fmla="*/ 1124802 h 1712220"/>
                <a:gd name="connsiteX13" fmla="*/ 152153 w 996638"/>
                <a:gd name="connsiteY13" fmla="*/ 1120530 h 1712220"/>
                <a:gd name="connsiteX14" fmla="*/ 164970 w 996638"/>
                <a:gd name="connsiteY14" fmla="*/ 1111740 h 1712220"/>
                <a:gd name="connsiteX15" fmla="*/ 110254 w 996638"/>
                <a:gd name="connsiteY15" fmla="*/ 1087421 h 1712220"/>
                <a:gd name="connsiteX16" fmla="*/ 105653 w 996638"/>
                <a:gd name="connsiteY16" fmla="*/ 1079452 h 1712220"/>
                <a:gd name="connsiteX17" fmla="*/ 132600 w 996638"/>
                <a:gd name="connsiteY17" fmla="*/ 1074112 h 1712220"/>
                <a:gd name="connsiteX18" fmla="*/ 115922 w 996638"/>
                <a:gd name="connsiteY18" fmla="*/ 1048233 h 1712220"/>
                <a:gd name="connsiteX19" fmla="*/ 143938 w 996638"/>
                <a:gd name="connsiteY19" fmla="*/ 1066307 h 1712220"/>
                <a:gd name="connsiteX20" fmla="*/ 141145 w 996638"/>
                <a:gd name="connsiteY20" fmla="*/ 1036649 h 1712220"/>
                <a:gd name="connsiteX21" fmla="*/ 172528 w 996638"/>
                <a:gd name="connsiteY21" fmla="*/ 1063760 h 1712220"/>
                <a:gd name="connsiteX22" fmla="*/ 169242 w 996638"/>
                <a:gd name="connsiteY22" fmla="*/ 1040921 h 1712220"/>
                <a:gd name="connsiteX23" fmla="*/ 245236 w 996638"/>
                <a:gd name="connsiteY23" fmla="*/ 1048561 h 1712220"/>
                <a:gd name="connsiteX24" fmla="*/ 219357 w 996638"/>
                <a:gd name="connsiteY24" fmla="*/ 1029994 h 1712220"/>
                <a:gd name="connsiteX25" fmla="*/ 250084 w 996638"/>
                <a:gd name="connsiteY25" fmla="*/ 1018492 h 1712220"/>
                <a:gd name="connsiteX26" fmla="*/ 210731 w 996638"/>
                <a:gd name="connsiteY26" fmla="*/ 990970 h 1712220"/>
                <a:gd name="connsiteX27" fmla="*/ 282946 w 996638"/>
                <a:gd name="connsiteY27" fmla="*/ 1006908 h 1712220"/>
                <a:gd name="connsiteX28" fmla="*/ 310469 w 996638"/>
                <a:gd name="connsiteY28" fmla="*/ 1004361 h 1712220"/>
                <a:gd name="connsiteX29" fmla="*/ 269719 w 996638"/>
                <a:gd name="connsiteY29" fmla="*/ 991216 h 1712220"/>
                <a:gd name="connsiteX30" fmla="*/ 304225 w 996638"/>
                <a:gd name="connsiteY30" fmla="*/ 978071 h 1712220"/>
                <a:gd name="connsiteX31" fmla="*/ 242772 w 996638"/>
                <a:gd name="connsiteY31" fmla="*/ 958929 h 1712220"/>
                <a:gd name="connsiteX32" fmla="*/ 278921 w 996638"/>
                <a:gd name="connsiteY32" fmla="*/ 959915 h 1712220"/>
                <a:gd name="connsiteX33" fmla="*/ 240389 w 996638"/>
                <a:gd name="connsiteY33" fmla="*/ 921466 h 1712220"/>
                <a:gd name="connsiteX34" fmla="*/ 309319 w 996638"/>
                <a:gd name="connsiteY34" fmla="*/ 931653 h 1712220"/>
                <a:gd name="connsiteX35" fmla="*/ 324682 w 996638"/>
                <a:gd name="connsiteY35" fmla="*/ 916947 h 1712220"/>
                <a:gd name="connsiteX36" fmla="*/ 282782 w 996638"/>
                <a:gd name="connsiteY36" fmla="*/ 913661 h 1712220"/>
                <a:gd name="connsiteX37" fmla="*/ 309893 w 996638"/>
                <a:gd name="connsiteY37" fmla="*/ 888685 h 1712220"/>
                <a:gd name="connsiteX38" fmla="*/ 242443 w 996638"/>
                <a:gd name="connsiteY38" fmla="*/ 893122 h 1712220"/>
                <a:gd name="connsiteX39" fmla="*/ 275717 w 996638"/>
                <a:gd name="connsiteY39" fmla="*/ 878087 h 1712220"/>
                <a:gd name="connsiteX40" fmla="*/ 226258 w 996638"/>
                <a:gd name="connsiteY40" fmla="*/ 859602 h 1712220"/>
                <a:gd name="connsiteX41" fmla="*/ 289519 w 996638"/>
                <a:gd name="connsiteY41" fmla="*/ 836762 h 1712220"/>
                <a:gd name="connsiteX42" fmla="*/ 233077 w 996638"/>
                <a:gd name="connsiteY42" fmla="*/ 839474 h 1712220"/>
                <a:gd name="connsiteX43" fmla="*/ 250577 w 996638"/>
                <a:gd name="connsiteY43" fmla="*/ 814005 h 1712220"/>
                <a:gd name="connsiteX44" fmla="*/ 164066 w 996638"/>
                <a:gd name="connsiteY44" fmla="*/ 796916 h 1712220"/>
                <a:gd name="connsiteX45" fmla="*/ 213688 w 996638"/>
                <a:gd name="connsiteY45" fmla="*/ 781635 h 1712220"/>
                <a:gd name="connsiteX46" fmla="*/ 152318 w 996638"/>
                <a:gd name="connsiteY46" fmla="*/ 717389 h 1712220"/>
                <a:gd name="connsiteX47" fmla="*/ 210238 w 996638"/>
                <a:gd name="connsiteY47" fmla="*/ 730616 h 1712220"/>
                <a:gd name="connsiteX48" fmla="*/ 203090 w 996638"/>
                <a:gd name="connsiteY48" fmla="*/ 695043 h 1712220"/>
                <a:gd name="connsiteX49" fmla="*/ 273663 w 996638"/>
                <a:gd name="connsiteY49" fmla="*/ 719114 h 1712220"/>
                <a:gd name="connsiteX50" fmla="*/ 271855 w 996638"/>
                <a:gd name="connsiteY50" fmla="*/ 688306 h 1712220"/>
                <a:gd name="connsiteX51" fmla="*/ 356558 w 996638"/>
                <a:gd name="connsiteY51" fmla="*/ 743761 h 1712220"/>
                <a:gd name="connsiteX52" fmla="*/ 385231 w 996638"/>
                <a:gd name="connsiteY52" fmla="*/ 734067 h 1712220"/>
                <a:gd name="connsiteX53" fmla="*/ 343167 w 996638"/>
                <a:gd name="connsiteY53" fmla="*/ 718539 h 1712220"/>
                <a:gd name="connsiteX54" fmla="*/ 390900 w 996638"/>
                <a:gd name="connsiteY54" fmla="*/ 697918 h 1712220"/>
                <a:gd name="connsiteX55" fmla="*/ 357544 w 996638"/>
                <a:gd name="connsiteY55" fmla="*/ 695536 h 1712220"/>
                <a:gd name="connsiteX56" fmla="*/ 313262 w 996638"/>
                <a:gd name="connsiteY56" fmla="*/ 693235 h 1712220"/>
                <a:gd name="connsiteX57" fmla="*/ 356640 w 996638"/>
                <a:gd name="connsiteY57" fmla="*/ 661769 h 1712220"/>
                <a:gd name="connsiteX58" fmla="*/ 274813 w 996638"/>
                <a:gd name="connsiteY58" fmla="*/ 654622 h 1712220"/>
                <a:gd name="connsiteX59" fmla="*/ 309976 w 996638"/>
                <a:gd name="connsiteY59" fmla="*/ 644270 h 1712220"/>
                <a:gd name="connsiteX60" fmla="*/ 268405 w 996638"/>
                <a:gd name="connsiteY60" fmla="*/ 601056 h 1712220"/>
                <a:gd name="connsiteX61" fmla="*/ 269966 w 996638"/>
                <a:gd name="connsiteY61" fmla="*/ 591444 h 1712220"/>
                <a:gd name="connsiteX62" fmla="*/ 277113 w 996638"/>
                <a:gd name="connsiteY62" fmla="*/ 590047 h 1712220"/>
                <a:gd name="connsiteX63" fmla="*/ 395172 w 996638"/>
                <a:gd name="connsiteY63" fmla="*/ 636712 h 1712220"/>
                <a:gd name="connsiteX64" fmla="*/ 425323 w 996638"/>
                <a:gd name="connsiteY64" fmla="*/ 627099 h 1712220"/>
                <a:gd name="connsiteX65" fmla="*/ 425323 w 996638"/>
                <a:gd name="connsiteY65" fmla="*/ 626853 h 1712220"/>
                <a:gd name="connsiteX66" fmla="*/ 348261 w 996638"/>
                <a:gd name="connsiteY66" fmla="*/ 599741 h 1712220"/>
                <a:gd name="connsiteX67" fmla="*/ 394679 w 996638"/>
                <a:gd name="connsiteY67" fmla="*/ 602042 h 1712220"/>
                <a:gd name="connsiteX68" fmla="*/ 357298 w 996638"/>
                <a:gd name="connsiteY68" fmla="*/ 578545 h 1712220"/>
                <a:gd name="connsiteX69" fmla="*/ 355573 w 996638"/>
                <a:gd name="connsiteY69" fmla="*/ 578956 h 1712220"/>
                <a:gd name="connsiteX70" fmla="*/ 322957 w 996638"/>
                <a:gd name="connsiteY70" fmla="*/ 581420 h 1712220"/>
                <a:gd name="connsiteX71" fmla="*/ 347357 w 996638"/>
                <a:gd name="connsiteY71" fmla="*/ 561539 h 1712220"/>
                <a:gd name="connsiteX72" fmla="*/ 346289 w 996638"/>
                <a:gd name="connsiteY72" fmla="*/ 556116 h 1712220"/>
                <a:gd name="connsiteX73" fmla="*/ 291819 w 996638"/>
                <a:gd name="connsiteY73" fmla="*/ 557102 h 1712220"/>
                <a:gd name="connsiteX74" fmla="*/ 316302 w 996638"/>
                <a:gd name="connsiteY74" fmla="*/ 546422 h 1712220"/>
                <a:gd name="connsiteX75" fmla="*/ 282453 w 996638"/>
                <a:gd name="connsiteY75" fmla="*/ 518982 h 1712220"/>
                <a:gd name="connsiteX76" fmla="*/ 282782 w 996638"/>
                <a:gd name="connsiteY76" fmla="*/ 511834 h 1712220"/>
                <a:gd name="connsiteX77" fmla="*/ 287794 w 996638"/>
                <a:gd name="connsiteY77" fmla="*/ 510191 h 1712220"/>
                <a:gd name="connsiteX78" fmla="*/ 384902 w 996638"/>
                <a:gd name="connsiteY78" fmla="*/ 532291 h 1712220"/>
                <a:gd name="connsiteX79" fmla="*/ 426556 w 996638"/>
                <a:gd name="connsiteY79" fmla="*/ 524979 h 1712220"/>
                <a:gd name="connsiteX80" fmla="*/ 385970 w 996638"/>
                <a:gd name="connsiteY80" fmla="*/ 506412 h 1712220"/>
                <a:gd name="connsiteX81" fmla="*/ 411357 w 996638"/>
                <a:gd name="connsiteY81" fmla="*/ 500003 h 1712220"/>
                <a:gd name="connsiteX82" fmla="*/ 351875 w 996638"/>
                <a:gd name="connsiteY82" fmla="*/ 475192 h 1712220"/>
                <a:gd name="connsiteX83" fmla="*/ 375701 w 996638"/>
                <a:gd name="connsiteY83" fmla="*/ 475932 h 1712220"/>
                <a:gd name="connsiteX84" fmla="*/ 358366 w 996638"/>
                <a:gd name="connsiteY84" fmla="*/ 464594 h 1712220"/>
                <a:gd name="connsiteX85" fmla="*/ 350479 w 996638"/>
                <a:gd name="connsiteY85" fmla="*/ 445370 h 1712220"/>
                <a:gd name="connsiteX86" fmla="*/ 381123 w 996638"/>
                <a:gd name="connsiteY86" fmla="*/ 464266 h 1712220"/>
                <a:gd name="connsiteX87" fmla="*/ 427952 w 996638"/>
                <a:gd name="connsiteY87" fmla="*/ 479793 h 1712220"/>
                <a:gd name="connsiteX88" fmla="*/ 405852 w 996638"/>
                <a:gd name="connsiteY88" fmla="*/ 458514 h 1712220"/>
                <a:gd name="connsiteX89" fmla="*/ 424337 w 996638"/>
                <a:gd name="connsiteY89" fmla="*/ 453667 h 1712220"/>
                <a:gd name="connsiteX90" fmla="*/ 378987 w 996638"/>
                <a:gd name="connsiteY90" fmla="*/ 436743 h 1712220"/>
                <a:gd name="connsiteX91" fmla="*/ 349575 w 996638"/>
                <a:gd name="connsiteY91" fmla="*/ 399773 h 1712220"/>
                <a:gd name="connsiteX92" fmla="*/ 387449 w 996638"/>
                <a:gd name="connsiteY92" fmla="*/ 414889 h 1712220"/>
                <a:gd name="connsiteX93" fmla="*/ 380548 w 996638"/>
                <a:gd name="connsiteY93" fmla="*/ 385149 h 1712220"/>
                <a:gd name="connsiteX94" fmla="*/ 385231 w 996638"/>
                <a:gd name="connsiteY94" fmla="*/ 389257 h 1712220"/>
                <a:gd name="connsiteX95" fmla="*/ 437647 w 996638"/>
                <a:gd name="connsiteY95" fmla="*/ 407413 h 1712220"/>
                <a:gd name="connsiteX96" fmla="*/ 437400 w 996638"/>
                <a:gd name="connsiteY96" fmla="*/ 406838 h 1712220"/>
                <a:gd name="connsiteX97" fmla="*/ 455803 w 996638"/>
                <a:gd name="connsiteY97" fmla="*/ 403388 h 1712220"/>
                <a:gd name="connsiteX98" fmla="*/ 459582 w 996638"/>
                <a:gd name="connsiteY98" fmla="*/ 395911 h 1712220"/>
                <a:gd name="connsiteX99" fmla="*/ 440194 w 996638"/>
                <a:gd name="connsiteY99" fmla="*/ 396979 h 1712220"/>
                <a:gd name="connsiteX100" fmla="*/ 448080 w 996638"/>
                <a:gd name="connsiteY100" fmla="*/ 384327 h 1712220"/>
                <a:gd name="connsiteX101" fmla="*/ 406263 w 996638"/>
                <a:gd name="connsiteY101" fmla="*/ 377919 h 1712220"/>
                <a:gd name="connsiteX102" fmla="*/ 429595 w 996638"/>
                <a:gd name="connsiteY102" fmla="*/ 369457 h 1712220"/>
                <a:gd name="connsiteX103" fmla="*/ 398622 w 996638"/>
                <a:gd name="connsiteY103" fmla="*/ 339470 h 1712220"/>
                <a:gd name="connsiteX104" fmla="*/ 431896 w 996638"/>
                <a:gd name="connsiteY104" fmla="*/ 348343 h 1712220"/>
                <a:gd name="connsiteX105" fmla="*/ 424995 w 996638"/>
                <a:gd name="connsiteY105" fmla="*/ 336923 h 1712220"/>
                <a:gd name="connsiteX106" fmla="*/ 421955 w 996638"/>
                <a:gd name="connsiteY106" fmla="*/ 329447 h 1712220"/>
                <a:gd name="connsiteX107" fmla="*/ 431814 w 996638"/>
                <a:gd name="connsiteY107" fmla="*/ 330926 h 1712220"/>
                <a:gd name="connsiteX108" fmla="*/ 460486 w 996638"/>
                <a:gd name="connsiteY108" fmla="*/ 340456 h 1712220"/>
                <a:gd name="connsiteX109" fmla="*/ 453092 w 996638"/>
                <a:gd name="connsiteY109" fmla="*/ 327147 h 1712220"/>
                <a:gd name="connsiteX110" fmla="*/ 473878 w 996638"/>
                <a:gd name="connsiteY110" fmla="*/ 328461 h 1712220"/>
                <a:gd name="connsiteX111" fmla="*/ 473385 w 996638"/>
                <a:gd name="connsiteY111" fmla="*/ 314659 h 1712220"/>
                <a:gd name="connsiteX112" fmla="*/ 417354 w 996638"/>
                <a:gd name="connsiteY112" fmla="*/ 311126 h 1712220"/>
                <a:gd name="connsiteX113" fmla="*/ 440029 w 996638"/>
                <a:gd name="connsiteY113" fmla="*/ 293380 h 1712220"/>
                <a:gd name="connsiteX114" fmla="*/ 383259 w 996638"/>
                <a:gd name="connsiteY114" fmla="*/ 284425 h 1712220"/>
                <a:gd name="connsiteX115" fmla="*/ 408399 w 996638"/>
                <a:gd name="connsiteY115" fmla="*/ 275059 h 1712220"/>
                <a:gd name="connsiteX116" fmla="*/ 392214 w 996638"/>
                <a:gd name="connsiteY116" fmla="*/ 268816 h 1712220"/>
                <a:gd name="connsiteX117" fmla="*/ 380302 w 996638"/>
                <a:gd name="connsiteY117" fmla="*/ 262325 h 1712220"/>
                <a:gd name="connsiteX118" fmla="*/ 375208 w 996638"/>
                <a:gd name="connsiteY118" fmla="*/ 249920 h 1712220"/>
                <a:gd name="connsiteX119" fmla="*/ 402894 w 996638"/>
                <a:gd name="connsiteY119" fmla="*/ 256656 h 1712220"/>
                <a:gd name="connsiteX120" fmla="*/ 394432 w 996638"/>
                <a:gd name="connsiteY120" fmla="*/ 239157 h 1712220"/>
                <a:gd name="connsiteX121" fmla="*/ 417518 w 996638"/>
                <a:gd name="connsiteY121" fmla="*/ 251809 h 1712220"/>
                <a:gd name="connsiteX122" fmla="*/ 483326 w 996638"/>
                <a:gd name="connsiteY122" fmla="*/ 268980 h 1712220"/>
                <a:gd name="connsiteX123" fmla="*/ 485872 w 996638"/>
                <a:gd name="connsiteY123" fmla="*/ 255095 h 1712220"/>
                <a:gd name="connsiteX124" fmla="*/ 471906 w 996638"/>
                <a:gd name="connsiteY124" fmla="*/ 245072 h 1712220"/>
                <a:gd name="connsiteX125" fmla="*/ 453996 w 996638"/>
                <a:gd name="connsiteY125" fmla="*/ 224287 h 1712220"/>
                <a:gd name="connsiteX126" fmla="*/ 487187 w 996638"/>
                <a:gd name="connsiteY126" fmla="*/ 214346 h 1712220"/>
                <a:gd name="connsiteX127" fmla="*/ 464512 w 996638"/>
                <a:gd name="connsiteY127" fmla="*/ 206705 h 1712220"/>
                <a:gd name="connsiteX128" fmla="*/ 441179 w 996638"/>
                <a:gd name="connsiteY128" fmla="*/ 179840 h 1712220"/>
                <a:gd name="connsiteX129" fmla="*/ 479793 w 996638"/>
                <a:gd name="connsiteY129" fmla="*/ 181730 h 1712220"/>
                <a:gd name="connsiteX130" fmla="*/ 466648 w 996638"/>
                <a:gd name="connsiteY130" fmla="*/ 135887 h 1712220"/>
                <a:gd name="connsiteX131" fmla="*/ 495238 w 996638"/>
                <a:gd name="connsiteY131" fmla="*/ 145663 h 1712220"/>
                <a:gd name="connsiteX132" fmla="*/ 480368 w 996638"/>
                <a:gd name="connsiteY132" fmla="*/ 117401 h 1712220"/>
                <a:gd name="connsiteX133" fmla="*/ 504111 w 996638"/>
                <a:gd name="connsiteY133" fmla="*/ 125781 h 1712220"/>
                <a:gd name="connsiteX134" fmla="*/ 496471 w 996638"/>
                <a:gd name="connsiteY134" fmla="*/ 72215 h 1712220"/>
                <a:gd name="connsiteX135" fmla="*/ 515120 w 996638"/>
                <a:gd name="connsiteY135" fmla="*/ 81828 h 1712220"/>
                <a:gd name="connsiteX136" fmla="*/ 526047 w 996638"/>
                <a:gd name="connsiteY136" fmla="*/ 0 h 1712220"/>
                <a:gd name="connsiteX137" fmla="*/ 534263 w 996638"/>
                <a:gd name="connsiteY137" fmla="*/ 102285 h 1712220"/>
                <a:gd name="connsiteX138" fmla="*/ 559731 w 996638"/>
                <a:gd name="connsiteY138" fmla="*/ 84046 h 1712220"/>
                <a:gd name="connsiteX139" fmla="*/ 546257 w 996638"/>
                <a:gd name="connsiteY139" fmla="*/ 148703 h 1712220"/>
                <a:gd name="connsiteX140" fmla="*/ 573287 w 996638"/>
                <a:gd name="connsiteY140" fmla="*/ 143199 h 1712220"/>
                <a:gd name="connsiteX141" fmla="*/ 544861 w 996638"/>
                <a:gd name="connsiteY141" fmla="*/ 200954 h 1712220"/>
                <a:gd name="connsiteX142" fmla="*/ 599577 w 996638"/>
                <a:gd name="connsiteY142" fmla="*/ 186002 h 1712220"/>
                <a:gd name="connsiteX143" fmla="*/ 554473 w 996638"/>
                <a:gd name="connsiteY143" fmla="*/ 250495 h 1712220"/>
                <a:gd name="connsiteX144" fmla="*/ 601138 w 996638"/>
                <a:gd name="connsiteY144" fmla="*/ 244497 h 1712220"/>
                <a:gd name="connsiteX145" fmla="*/ 549954 w 996638"/>
                <a:gd name="connsiteY145" fmla="*/ 290340 h 1712220"/>
                <a:gd name="connsiteX146" fmla="*/ 555541 w 996638"/>
                <a:gd name="connsiteY146" fmla="*/ 302089 h 1712220"/>
                <a:gd name="connsiteX147" fmla="*/ 605081 w 996638"/>
                <a:gd name="connsiteY147" fmla="*/ 303978 h 1712220"/>
                <a:gd name="connsiteX148" fmla="*/ 568850 w 996638"/>
                <a:gd name="connsiteY148" fmla="*/ 329200 h 1712220"/>
                <a:gd name="connsiteX149" fmla="*/ 576655 w 996638"/>
                <a:gd name="connsiteY149" fmla="*/ 345878 h 1712220"/>
                <a:gd name="connsiteX150" fmla="*/ 675900 w 996638"/>
                <a:gd name="connsiteY150" fmla="*/ 327475 h 1712220"/>
                <a:gd name="connsiteX151" fmla="*/ 680912 w 996638"/>
                <a:gd name="connsiteY151" fmla="*/ 329365 h 1712220"/>
                <a:gd name="connsiteX152" fmla="*/ 680994 w 996638"/>
                <a:gd name="connsiteY152" fmla="*/ 336594 h 1712220"/>
                <a:gd name="connsiteX153" fmla="*/ 645995 w 996638"/>
                <a:gd name="connsiteY153" fmla="*/ 363049 h 1712220"/>
                <a:gd name="connsiteX154" fmla="*/ 670396 w 996638"/>
                <a:gd name="connsiteY154" fmla="*/ 374715 h 1712220"/>
                <a:gd name="connsiteX155" fmla="*/ 609846 w 996638"/>
                <a:gd name="connsiteY155" fmla="*/ 369950 h 1712220"/>
                <a:gd name="connsiteX156" fmla="*/ 638272 w 996638"/>
                <a:gd name="connsiteY156" fmla="*/ 398212 h 1712220"/>
                <a:gd name="connsiteX157" fmla="*/ 605163 w 996638"/>
                <a:gd name="connsiteY157" fmla="*/ 394433 h 1712220"/>
                <a:gd name="connsiteX158" fmla="*/ 558910 w 996638"/>
                <a:gd name="connsiteY158" fmla="*/ 384985 h 1712220"/>
                <a:gd name="connsiteX159" fmla="*/ 578298 w 996638"/>
                <a:gd name="connsiteY159" fmla="*/ 407578 h 1712220"/>
                <a:gd name="connsiteX160" fmla="*/ 556609 w 996638"/>
                <a:gd name="connsiteY160" fmla="*/ 409303 h 1712220"/>
                <a:gd name="connsiteX161" fmla="*/ 567865 w 996638"/>
                <a:gd name="connsiteY161" fmla="*/ 438468 h 1712220"/>
                <a:gd name="connsiteX162" fmla="*/ 646242 w 996638"/>
                <a:gd name="connsiteY162" fmla="*/ 419819 h 1712220"/>
                <a:gd name="connsiteX163" fmla="*/ 604178 w 996638"/>
                <a:gd name="connsiteY163" fmla="*/ 462622 h 1712220"/>
                <a:gd name="connsiteX164" fmla="*/ 634740 w 996638"/>
                <a:gd name="connsiteY164" fmla="*/ 480368 h 1712220"/>
                <a:gd name="connsiteX165" fmla="*/ 593580 w 996638"/>
                <a:gd name="connsiteY165" fmla="*/ 499921 h 1712220"/>
                <a:gd name="connsiteX166" fmla="*/ 614036 w 996638"/>
                <a:gd name="connsiteY166" fmla="*/ 514052 h 1712220"/>
                <a:gd name="connsiteX167" fmla="*/ 639012 w 996638"/>
                <a:gd name="connsiteY167" fmla="*/ 509698 h 1712220"/>
                <a:gd name="connsiteX168" fmla="*/ 632932 w 996638"/>
                <a:gd name="connsiteY168" fmla="*/ 538288 h 1712220"/>
                <a:gd name="connsiteX169" fmla="*/ 672860 w 996638"/>
                <a:gd name="connsiteY169" fmla="*/ 490720 h 1712220"/>
                <a:gd name="connsiteX170" fmla="*/ 674257 w 996638"/>
                <a:gd name="connsiteY170" fmla="*/ 527444 h 1712220"/>
                <a:gd name="connsiteX171" fmla="*/ 700218 w 996638"/>
                <a:gd name="connsiteY171" fmla="*/ 496389 h 1712220"/>
                <a:gd name="connsiteX172" fmla="*/ 694960 w 996638"/>
                <a:gd name="connsiteY172" fmla="*/ 541903 h 1712220"/>
                <a:gd name="connsiteX173" fmla="*/ 736614 w 996638"/>
                <a:gd name="connsiteY173" fmla="*/ 515038 h 1712220"/>
                <a:gd name="connsiteX174" fmla="*/ 729548 w 996638"/>
                <a:gd name="connsiteY174" fmla="*/ 544450 h 1712220"/>
                <a:gd name="connsiteX175" fmla="*/ 729466 w 996638"/>
                <a:gd name="connsiteY175" fmla="*/ 549708 h 1712220"/>
                <a:gd name="connsiteX176" fmla="*/ 735546 w 996638"/>
                <a:gd name="connsiteY176" fmla="*/ 553159 h 1712220"/>
                <a:gd name="connsiteX177" fmla="*/ 762246 w 996638"/>
                <a:gd name="connsiteY177" fmla="*/ 556774 h 1712220"/>
                <a:gd name="connsiteX178" fmla="*/ 698164 w 996638"/>
                <a:gd name="connsiteY178" fmla="*/ 583064 h 1712220"/>
                <a:gd name="connsiteX179" fmla="*/ 722236 w 996638"/>
                <a:gd name="connsiteY179" fmla="*/ 590540 h 1712220"/>
                <a:gd name="connsiteX180" fmla="*/ 702519 w 996638"/>
                <a:gd name="connsiteY180" fmla="*/ 609107 h 1712220"/>
                <a:gd name="connsiteX181" fmla="*/ 656758 w 996638"/>
                <a:gd name="connsiteY181" fmla="*/ 621595 h 1712220"/>
                <a:gd name="connsiteX182" fmla="*/ 676804 w 996638"/>
                <a:gd name="connsiteY182" fmla="*/ 637862 h 1712220"/>
                <a:gd name="connsiteX183" fmla="*/ 610257 w 996638"/>
                <a:gd name="connsiteY183" fmla="*/ 635561 h 1712220"/>
                <a:gd name="connsiteX184" fmla="*/ 621266 w 996638"/>
                <a:gd name="connsiteY184" fmla="*/ 667027 h 1712220"/>
                <a:gd name="connsiteX185" fmla="*/ 657579 w 996638"/>
                <a:gd name="connsiteY185" fmla="*/ 659798 h 1712220"/>
                <a:gd name="connsiteX186" fmla="*/ 699397 w 996638"/>
                <a:gd name="connsiteY186" fmla="*/ 641230 h 1712220"/>
                <a:gd name="connsiteX187" fmla="*/ 694960 w 996638"/>
                <a:gd name="connsiteY187" fmla="*/ 655361 h 1712220"/>
                <a:gd name="connsiteX188" fmla="*/ 718293 w 996638"/>
                <a:gd name="connsiteY188" fmla="*/ 650021 h 1712220"/>
                <a:gd name="connsiteX189" fmla="*/ 697507 w 996638"/>
                <a:gd name="connsiteY189" fmla="*/ 681323 h 1712220"/>
                <a:gd name="connsiteX190" fmla="*/ 753373 w 996638"/>
                <a:gd name="connsiteY190" fmla="*/ 663002 h 1712220"/>
                <a:gd name="connsiteX191" fmla="*/ 745815 w 996638"/>
                <a:gd name="connsiteY191" fmla="*/ 686334 h 1712220"/>
                <a:gd name="connsiteX192" fmla="*/ 725112 w 996638"/>
                <a:gd name="connsiteY192" fmla="*/ 695536 h 1712220"/>
                <a:gd name="connsiteX193" fmla="*/ 746308 w 996638"/>
                <a:gd name="connsiteY193" fmla="*/ 709256 h 1712220"/>
                <a:gd name="connsiteX194" fmla="*/ 724865 w 996638"/>
                <a:gd name="connsiteY194" fmla="*/ 710077 h 1712220"/>
                <a:gd name="connsiteX195" fmla="*/ 696110 w 996638"/>
                <a:gd name="connsiteY195" fmla="*/ 708105 h 1712220"/>
                <a:gd name="connsiteX196" fmla="*/ 714103 w 996638"/>
                <a:gd name="connsiteY196" fmla="*/ 719443 h 1712220"/>
                <a:gd name="connsiteX197" fmla="*/ 648706 w 996638"/>
                <a:gd name="connsiteY197" fmla="*/ 733738 h 1712220"/>
                <a:gd name="connsiteX198" fmla="*/ 656347 w 996638"/>
                <a:gd name="connsiteY198" fmla="*/ 754195 h 1712220"/>
                <a:gd name="connsiteX199" fmla="*/ 686909 w 996638"/>
                <a:gd name="connsiteY199" fmla="*/ 761671 h 1712220"/>
                <a:gd name="connsiteX200" fmla="*/ 703094 w 996638"/>
                <a:gd name="connsiteY200" fmla="*/ 748362 h 1712220"/>
                <a:gd name="connsiteX201" fmla="*/ 713035 w 996638"/>
                <a:gd name="connsiteY201" fmla="*/ 725440 h 1712220"/>
                <a:gd name="connsiteX202" fmla="*/ 703833 w 996638"/>
                <a:gd name="connsiteY202" fmla="*/ 769887 h 1712220"/>
                <a:gd name="connsiteX203" fmla="*/ 728891 w 996638"/>
                <a:gd name="connsiteY203" fmla="*/ 750663 h 1712220"/>
                <a:gd name="connsiteX204" fmla="*/ 706134 w 996638"/>
                <a:gd name="connsiteY204" fmla="*/ 788783 h 1712220"/>
                <a:gd name="connsiteX205" fmla="*/ 726837 w 996638"/>
                <a:gd name="connsiteY205" fmla="*/ 781882 h 1712220"/>
                <a:gd name="connsiteX206" fmla="*/ 750251 w 996638"/>
                <a:gd name="connsiteY206" fmla="*/ 752963 h 1712220"/>
                <a:gd name="connsiteX207" fmla="*/ 761671 w 996638"/>
                <a:gd name="connsiteY207" fmla="*/ 719854 h 1712220"/>
                <a:gd name="connsiteX208" fmla="*/ 775802 w 996638"/>
                <a:gd name="connsiteY208" fmla="*/ 757482 h 1712220"/>
                <a:gd name="connsiteX209" fmla="*/ 823042 w 996638"/>
                <a:gd name="connsiteY209" fmla="*/ 696850 h 1712220"/>
                <a:gd name="connsiteX210" fmla="*/ 812033 w 996638"/>
                <a:gd name="connsiteY210" fmla="*/ 750827 h 1712220"/>
                <a:gd name="connsiteX211" fmla="*/ 855494 w 996638"/>
                <a:gd name="connsiteY211" fmla="*/ 733985 h 1712220"/>
                <a:gd name="connsiteX212" fmla="*/ 834133 w 996638"/>
                <a:gd name="connsiteY212" fmla="*/ 781964 h 1712220"/>
                <a:gd name="connsiteX213" fmla="*/ 882195 w 996638"/>
                <a:gd name="connsiteY213" fmla="*/ 761836 h 1712220"/>
                <a:gd name="connsiteX214" fmla="*/ 859027 w 996638"/>
                <a:gd name="connsiteY214" fmla="*/ 797738 h 1712220"/>
                <a:gd name="connsiteX215" fmla="*/ 883427 w 996638"/>
                <a:gd name="connsiteY215" fmla="*/ 796999 h 1712220"/>
                <a:gd name="connsiteX216" fmla="*/ 833476 w 996638"/>
                <a:gd name="connsiteY216" fmla="*/ 823042 h 1712220"/>
                <a:gd name="connsiteX217" fmla="*/ 868639 w 996638"/>
                <a:gd name="connsiteY217" fmla="*/ 841281 h 1712220"/>
                <a:gd name="connsiteX218" fmla="*/ 860423 w 996638"/>
                <a:gd name="connsiteY218" fmla="*/ 849086 h 1712220"/>
                <a:gd name="connsiteX219" fmla="*/ 780157 w 996638"/>
                <a:gd name="connsiteY219" fmla="*/ 849579 h 1712220"/>
                <a:gd name="connsiteX220" fmla="*/ 803160 w 996638"/>
                <a:gd name="connsiteY220" fmla="*/ 870693 h 1712220"/>
                <a:gd name="connsiteX221" fmla="*/ 735710 w 996638"/>
                <a:gd name="connsiteY221" fmla="*/ 882606 h 1712220"/>
                <a:gd name="connsiteX222" fmla="*/ 814169 w 996638"/>
                <a:gd name="connsiteY222" fmla="*/ 896244 h 1712220"/>
                <a:gd name="connsiteX223" fmla="*/ 802092 w 996638"/>
                <a:gd name="connsiteY223" fmla="*/ 913743 h 1712220"/>
                <a:gd name="connsiteX224" fmla="*/ 784675 w 996638"/>
                <a:gd name="connsiteY224" fmla="*/ 927956 h 1712220"/>
                <a:gd name="connsiteX225" fmla="*/ 845635 w 996638"/>
                <a:gd name="connsiteY225" fmla="*/ 939622 h 1712220"/>
                <a:gd name="connsiteX226" fmla="*/ 811047 w 996638"/>
                <a:gd name="connsiteY226" fmla="*/ 955560 h 1712220"/>
                <a:gd name="connsiteX227" fmla="*/ 837995 w 996638"/>
                <a:gd name="connsiteY227" fmla="*/ 971663 h 1712220"/>
                <a:gd name="connsiteX228" fmla="*/ 767094 w 996638"/>
                <a:gd name="connsiteY228" fmla="*/ 963447 h 1712220"/>
                <a:gd name="connsiteX229" fmla="*/ 746062 w 996638"/>
                <a:gd name="connsiteY229" fmla="*/ 957450 h 1712220"/>
                <a:gd name="connsiteX230" fmla="*/ 732752 w 996638"/>
                <a:gd name="connsiteY230" fmla="*/ 970595 h 1712220"/>
                <a:gd name="connsiteX231" fmla="*/ 754524 w 996638"/>
                <a:gd name="connsiteY231" fmla="*/ 985876 h 1712220"/>
                <a:gd name="connsiteX232" fmla="*/ 808007 w 996638"/>
                <a:gd name="connsiteY232" fmla="*/ 1008469 h 1712220"/>
                <a:gd name="connsiteX233" fmla="*/ 764218 w 996638"/>
                <a:gd name="connsiteY233" fmla="*/ 1005594 h 1712220"/>
                <a:gd name="connsiteX234" fmla="*/ 783196 w 996638"/>
                <a:gd name="connsiteY234" fmla="*/ 1023997 h 1712220"/>
                <a:gd name="connsiteX235" fmla="*/ 697918 w 996638"/>
                <a:gd name="connsiteY235" fmla="*/ 1014795 h 1712220"/>
                <a:gd name="connsiteX236" fmla="*/ 712706 w 996638"/>
                <a:gd name="connsiteY236" fmla="*/ 1036320 h 1712220"/>
                <a:gd name="connsiteX237" fmla="*/ 902405 w 996638"/>
                <a:gd name="connsiteY237" fmla="*/ 1033034 h 1712220"/>
                <a:gd name="connsiteX238" fmla="*/ 907334 w 996638"/>
                <a:gd name="connsiteY238" fmla="*/ 1035827 h 1712220"/>
                <a:gd name="connsiteX239" fmla="*/ 874143 w 996638"/>
                <a:gd name="connsiteY239" fmla="*/ 1068197 h 1712220"/>
                <a:gd name="connsiteX240" fmla="*/ 898955 w 996638"/>
                <a:gd name="connsiteY240" fmla="*/ 1079370 h 1712220"/>
                <a:gd name="connsiteX241" fmla="*/ 837501 w 996638"/>
                <a:gd name="connsiteY241" fmla="*/ 1076577 h 1712220"/>
                <a:gd name="connsiteX242" fmla="*/ 867324 w 996638"/>
                <a:gd name="connsiteY242" fmla="*/ 1103360 h 1712220"/>
                <a:gd name="connsiteX243" fmla="*/ 833805 w 996638"/>
                <a:gd name="connsiteY243" fmla="*/ 1100649 h 1712220"/>
                <a:gd name="connsiteX244" fmla="*/ 784182 w 996638"/>
                <a:gd name="connsiteY244" fmla="*/ 1097773 h 1712220"/>
                <a:gd name="connsiteX245" fmla="*/ 818030 w 996638"/>
                <a:gd name="connsiteY245" fmla="*/ 1124474 h 1712220"/>
                <a:gd name="connsiteX246" fmla="*/ 732670 w 996638"/>
                <a:gd name="connsiteY246" fmla="*/ 1126199 h 1712220"/>
                <a:gd name="connsiteX247" fmla="*/ 757317 w 996638"/>
                <a:gd name="connsiteY247" fmla="*/ 1144931 h 1712220"/>
                <a:gd name="connsiteX248" fmla="*/ 810883 w 996638"/>
                <a:gd name="connsiteY248" fmla="*/ 1144109 h 1712220"/>
                <a:gd name="connsiteX249" fmla="*/ 787551 w 996638"/>
                <a:gd name="connsiteY249" fmla="*/ 1163991 h 1712220"/>
                <a:gd name="connsiteX250" fmla="*/ 848921 w 996638"/>
                <a:gd name="connsiteY250" fmla="*/ 1153557 h 1712220"/>
                <a:gd name="connsiteX251" fmla="*/ 841199 w 996638"/>
                <a:gd name="connsiteY251" fmla="*/ 1174261 h 1712220"/>
                <a:gd name="connsiteX252" fmla="*/ 840213 w 996638"/>
                <a:gd name="connsiteY252" fmla="*/ 1180504 h 1712220"/>
                <a:gd name="connsiteX253" fmla="*/ 853193 w 996638"/>
                <a:gd name="connsiteY253" fmla="*/ 1185434 h 1712220"/>
                <a:gd name="connsiteX254" fmla="*/ 918426 w 996638"/>
                <a:gd name="connsiteY254" fmla="*/ 1170481 h 1712220"/>
                <a:gd name="connsiteX255" fmla="*/ 905856 w 996638"/>
                <a:gd name="connsiteY255" fmla="*/ 1202194 h 1712220"/>
                <a:gd name="connsiteX256" fmla="*/ 979796 w 996638"/>
                <a:gd name="connsiteY256" fmla="*/ 1185105 h 1712220"/>
                <a:gd name="connsiteX257" fmla="*/ 942251 w 996638"/>
                <a:gd name="connsiteY257" fmla="*/ 1239739 h 1712220"/>
                <a:gd name="connsiteX258" fmla="*/ 996639 w 996638"/>
                <a:gd name="connsiteY258" fmla="*/ 1242861 h 1712220"/>
                <a:gd name="connsiteX259" fmla="*/ 957696 w 996638"/>
                <a:gd name="connsiteY259" fmla="*/ 1256828 h 1712220"/>
                <a:gd name="connsiteX260" fmla="*/ 985876 w 996638"/>
                <a:gd name="connsiteY260" fmla="*/ 1277449 h 1712220"/>
                <a:gd name="connsiteX261" fmla="*/ 917111 w 996638"/>
                <a:gd name="connsiteY261" fmla="*/ 1285089 h 1712220"/>
                <a:gd name="connsiteX262" fmla="*/ 941429 w 996638"/>
                <a:gd name="connsiteY262" fmla="*/ 1300535 h 1712220"/>
                <a:gd name="connsiteX263" fmla="*/ 750498 w 996638"/>
                <a:gd name="connsiteY263" fmla="*/ 1262332 h 1712220"/>
                <a:gd name="connsiteX264" fmla="*/ 750498 w 996638"/>
                <a:gd name="connsiteY264" fmla="*/ 1264057 h 1712220"/>
                <a:gd name="connsiteX265" fmla="*/ 807350 w 996638"/>
                <a:gd name="connsiteY265" fmla="*/ 1301767 h 1712220"/>
                <a:gd name="connsiteX266" fmla="*/ 742693 w 996638"/>
                <a:gd name="connsiteY266" fmla="*/ 1300042 h 1712220"/>
                <a:gd name="connsiteX267" fmla="*/ 736121 w 996638"/>
                <a:gd name="connsiteY267" fmla="*/ 1300124 h 1712220"/>
                <a:gd name="connsiteX268" fmla="*/ 788701 w 996638"/>
                <a:gd name="connsiteY268" fmla="*/ 1328797 h 1712220"/>
                <a:gd name="connsiteX269" fmla="*/ 799381 w 996638"/>
                <a:gd name="connsiteY269" fmla="*/ 1340709 h 1712220"/>
                <a:gd name="connsiteX270" fmla="*/ 788126 w 996638"/>
                <a:gd name="connsiteY270" fmla="*/ 1349582 h 1712220"/>
                <a:gd name="connsiteX271" fmla="*/ 773913 w 996638"/>
                <a:gd name="connsiteY271" fmla="*/ 1354512 h 1712220"/>
                <a:gd name="connsiteX272" fmla="*/ 813841 w 996638"/>
                <a:gd name="connsiteY272" fmla="*/ 1384334 h 1712220"/>
                <a:gd name="connsiteX273" fmla="*/ 743761 w 996638"/>
                <a:gd name="connsiteY273" fmla="*/ 1380062 h 1712220"/>
                <a:gd name="connsiteX274" fmla="*/ 762821 w 996638"/>
                <a:gd name="connsiteY274" fmla="*/ 1420319 h 1712220"/>
                <a:gd name="connsiteX275" fmla="*/ 649117 w 996638"/>
                <a:gd name="connsiteY275" fmla="*/ 1351061 h 1712220"/>
                <a:gd name="connsiteX276" fmla="*/ 644270 w 996638"/>
                <a:gd name="connsiteY276" fmla="*/ 1382691 h 1712220"/>
                <a:gd name="connsiteX277" fmla="*/ 566139 w 996638"/>
                <a:gd name="connsiteY277" fmla="*/ 1302260 h 1712220"/>
                <a:gd name="connsiteX278" fmla="*/ 546340 w 996638"/>
                <a:gd name="connsiteY278" fmla="*/ 1297084 h 1712220"/>
                <a:gd name="connsiteX279" fmla="*/ 556609 w 996638"/>
                <a:gd name="connsiteY279" fmla="*/ 1357469 h 1712220"/>
                <a:gd name="connsiteX280" fmla="*/ 521282 w 996638"/>
                <a:gd name="connsiteY280" fmla="*/ 1337834 h 1712220"/>
                <a:gd name="connsiteX281" fmla="*/ 530812 w 996638"/>
                <a:gd name="connsiteY281" fmla="*/ 1406681 h 1712220"/>
                <a:gd name="connsiteX282" fmla="*/ 503536 w 996638"/>
                <a:gd name="connsiteY282" fmla="*/ 1388278 h 1712220"/>
                <a:gd name="connsiteX283" fmla="*/ 500496 w 996638"/>
                <a:gd name="connsiteY283" fmla="*/ 1445130 h 1712220"/>
                <a:gd name="connsiteX284" fmla="*/ 510109 w 996638"/>
                <a:gd name="connsiteY284" fmla="*/ 1595969 h 1712220"/>
                <a:gd name="connsiteX285" fmla="*/ 540917 w 996638"/>
                <a:gd name="connsiteY285" fmla="*/ 1712220 h 1712220"/>
                <a:gd name="connsiteX286" fmla="*/ 472645 w 996638"/>
                <a:gd name="connsiteY286" fmla="*/ 1703512 h 1712220"/>
                <a:gd name="connsiteX287" fmla="*/ 401662 w 996638"/>
                <a:gd name="connsiteY287" fmla="*/ 1708934 h 1712220"/>
                <a:gd name="connsiteX288" fmla="*/ 427624 w 996638"/>
                <a:gd name="connsiteY288" fmla="*/ 1637704 h 1712220"/>
                <a:gd name="connsiteX289" fmla="*/ 448820 w 996638"/>
                <a:gd name="connsiteY289" fmla="*/ 1507980 h 1712220"/>
                <a:gd name="connsiteX290" fmla="*/ 455968 w 996638"/>
                <a:gd name="connsiteY290" fmla="*/ 1409392 h 1712220"/>
                <a:gd name="connsiteX291" fmla="*/ 453832 w 996638"/>
                <a:gd name="connsiteY291" fmla="*/ 1412596 h 1712220"/>
                <a:gd name="connsiteX292" fmla="*/ 439536 w 996638"/>
                <a:gd name="connsiteY292" fmla="*/ 1366999 h 1712220"/>
                <a:gd name="connsiteX293" fmla="*/ 390160 w 996638"/>
                <a:gd name="connsiteY293" fmla="*/ 1404463 h 1712220"/>
                <a:gd name="connsiteX294" fmla="*/ 411028 w 996638"/>
                <a:gd name="connsiteY294" fmla="*/ 1355087 h 1712220"/>
                <a:gd name="connsiteX295" fmla="*/ 367814 w 996638"/>
                <a:gd name="connsiteY295" fmla="*/ 1352868 h 1712220"/>
                <a:gd name="connsiteX296" fmla="*/ 412589 w 996638"/>
                <a:gd name="connsiteY296" fmla="*/ 1312858 h 1712220"/>
                <a:gd name="connsiteX297" fmla="*/ 417025 w 996638"/>
                <a:gd name="connsiteY297" fmla="*/ 1302917 h 1712220"/>
                <a:gd name="connsiteX298" fmla="*/ 408728 w 996638"/>
                <a:gd name="connsiteY298" fmla="*/ 1300781 h 1712220"/>
                <a:gd name="connsiteX299" fmla="*/ 385560 w 996638"/>
                <a:gd name="connsiteY299" fmla="*/ 1309490 h 1712220"/>
                <a:gd name="connsiteX300" fmla="*/ 319013 w 996638"/>
                <a:gd name="connsiteY300" fmla="*/ 1363631 h 1712220"/>
                <a:gd name="connsiteX301" fmla="*/ 310140 w 996638"/>
                <a:gd name="connsiteY301" fmla="*/ 1335862 h 1712220"/>
                <a:gd name="connsiteX302" fmla="*/ 286726 w 996638"/>
                <a:gd name="connsiteY302" fmla="*/ 1360427 h 1712220"/>
                <a:gd name="connsiteX303" fmla="*/ 260682 w 996638"/>
                <a:gd name="connsiteY303" fmla="*/ 1372175 h 1712220"/>
                <a:gd name="connsiteX304" fmla="*/ 265036 w 996638"/>
                <a:gd name="connsiteY304" fmla="*/ 1347528 h 1712220"/>
                <a:gd name="connsiteX305" fmla="*/ 196354 w 996638"/>
                <a:gd name="connsiteY305" fmla="*/ 1403395 h 1712220"/>
                <a:gd name="connsiteX306" fmla="*/ 204487 w 996638"/>
                <a:gd name="connsiteY306" fmla="*/ 1378173 h 1712220"/>
                <a:gd name="connsiteX307" fmla="*/ 204487 w 996638"/>
                <a:gd name="connsiteY307" fmla="*/ 1371272 h 1712220"/>
                <a:gd name="connsiteX308" fmla="*/ 200461 w 996638"/>
                <a:gd name="connsiteY308" fmla="*/ 1369218 h 1712220"/>
                <a:gd name="connsiteX309" fmla="*/ 175322 w 996638"/>
                <a:gd name="connsiteY309" fmla="*/ 1363549 h 1712220"/>
                <a:gd name="connsiteX310" fmla="*/ 212949 w 996638"/>
                <a:gd name="connsiteY310" fmla="*/ 1337177 h 1712220"/>
                <a:gd name="connsiteX311" fmla="*/ 176307 w 996638"/>
                <a:gd name="connsiteY311" fmla="*/ 1323374 h 1712220"/>
                <a:gd name="connsiteX312" fmla="*/ 210649 w 996638"/>
                <a:gd name="connsiteY312" fmla="*/ 1312776 h 1712220"/>
                <a:gd name="connsiteX313" fmla="*/ 183455 w 996638"/>
                <a:gd name="connsiteY313" fmla="*/ 1296509 h 1712220"/>
                <a:gd name="connsiteX314" fmla="*/ 229216 w 996638"/>
                <a:gd name="connsiteY314" fmla="*/ 1284186 h 1712220"/>
                <a:gd name="connsiteX315" fmla="*/ 204405 w 996638"/>
                <a:gd name="connsiteY315" fmla="*/ 1276299 h 1712220"/>
                <a:gd name="connsiteX316" fmla="*/ 116087 w 996638"/>
                <a:gd name="connsiteY316" fmla="*/ 1301767 h 1712220"/>
                <a:gd name="connsiteX317" fmla="*/ 128903 w 996638"/>
                <a:gd name="connsiteY317" fmla="*/ 1266769 h 1712220"/>
                <a:gd name="connsiteX318" fmla="*/ 62850 w 996638"/>
                <a:gd name="connsiteY318" fmla="*/ 1295359 h 1712220"/>
                <a:gd name="connsiteX319" fmla="*/ 47815 w 996638"/>
                <a:gd name="connsiteY319" fmla="*/ 1289772 h 1712220"/>
                <a:gd name="connsiteX320" fmla="*/ 48801 w 996638"/>
                <a:gd name="connsiteY320" fmla="*/ 1281721 h 1712220"/>
                <a:gd name="connsiteX321" fmla="*/ 61535 w 996638"/>
                <a:gd name="connsiteY321" fmla="*/ 1258471 h 1712220"/>
                <a:gd name="connsiteX322" fmla="*/ 1643 w 996638"/>
                <a:gd name="connsiteY322" fmla="*/ 1272027 h 1712220"/>
                <a:gd name="connsiteX323" fmla="*/ 37956 w 996638"/>
                <a:gd name="connsiteY323" fmla="*/ 1228895 h 171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96638" h="1712220">
                  <a:moveTo>
                    <a:pt x="38038" y="1228566"/>
                  </a:moveTo>
                  <a:cubicBezTo>
                    <a:pt x="25386" y="1222404"/>
                    <a:pt x="12652" y="1216160"/>
                    <a:pt x="0" y="1209999"/>
                  </a:cubicBezTo>
                  <a:cubicBezTo>
                    <a:pt x="14706" y="1202358"/>
                    <a:pt x="29576" y="1197429"/>
                    <a:pt x="45761" y="1194882"/>
                  </a:cubicBezTo>
                  <a:cubicBezTo>
                    <a:pt x="35984" y="1180504"/>
                    <a:pt x="24975" y="1168427"/>
                    <a:pt x="11666" y="1157829"/>
                  </a:cubicBezTo>
                  <a:cubicBezTo>
                    <a:pt x="29494" y="1148381"/>
                    <a:pt x="44693" y="1159144"/>
                    <a:pt x="59070" y="1170974"/>
                  </a:cubicBezTo>
                  <a:cubicBezTo>
                    <a:pt x="63260" y="1159390"/>
                    <a:pt x="64739" y="1148299"/>
                    <a:pt x="63835" y="1135894"/>
                  </a:cubicBezTo>
                  <a:cubicBezTo>
                    <a:pt x="75995" y="1146985"/>
                    <a:pt x="88647" y="1158076"/>
                    <a:pt x="100723" y="1169085"/>
                  </a:cubicBezTo>
                  <a:cubicBezTo>
                    <a:pt x="103435" y="1171549"/>
                    <a:pt x="107625" y="1173850"/>
                    <a:pt x="110171" y="1171878"/>
                  </a:cubicBezTo>
                  <a:cubicBezTo>
                    <a:pt x="112800" y="1169906"/>
                    <a:pt x="112800" y="1167935"/>
                    <a:pt x="112636" y="1165059"/>
                  </a:cubicBezTo>
                  <a:cubicBezTo>
                    <a:pt x="111979" y="1154132"/>
                    <a:pt x="103599" y="1146081"/>
                    <a:pt x="100148" y="1135976"/>
                  </a:cubicBezTo>
                  <a:cubicBezTo>
                    <a:pt x="132272" y="1154872"/>
                    <a:pt x="158808" y="1162348"/>
                    <a:pt x="191671" y="1141809"/>
                  </a:cubicBezTo>
                  <a:cubicBezTo>
                    <a:pt x="178854" y="1138030"/>
                    <a:pt x="164559" y="1134250"/>
                    <a:pt x="152893" y="1128582"/>
                  </a:cubicBezTo>
                  <a:cubicBezTo>
                    <a:pt x="150264" y="1127267"/>
                    <a:pt x="149689" y="1126939"/>
                    <a:pt x="149196" y="1124802"/>
                  </a:cubicBezTo>
                  <a:cubicBezTo>
                    <a:pt x="148703" y="1122666"/>
                    <a:pt x="150675" y="1121598"/>
                    <a:pt x="152153" y="1120530"/>
                  </a:cubicBezTo>
                  <a:cubicBezTo>
                    <a:pt x="156261" y="1117573"/>
                    <a:pt x="160780" y="1114697"/>
                    <a:pt x="164970" y="1111740"/>
                  </a:cubicBezTo>
                  <a:cubicBezTo>
                    <a:pt x="146238" y="1105003"/>
                    <a:pt x="127917" y="1096869"/>
                    <a:pt x="110254" y="1087421"/>
                  </a:cubicBezTo>
                  <a:cubicBezTo>
                    <a:pt x="107214" y="1085778"/>
                    <a:pt x="104174" y="1083231"/>
                    <a:pt x="105653" y="1079452"/>
                  </a:cubicBezTo>
                  <a:cubicBezTo>
                    <a:pt x="115019" y="1079041"/>
                    <a:pt x="123727" y="1077316"/>
                    <a:pt x="132600" y="1074112"/>
                  </a:cubicBezTo>
                  <a:cubicBezTo>
                    <a:pt x="123892" y="1067375"/>
                    <a:pt x="118552" y="1059406"/>
                    <a:pt x="115922" y="1048233"/>
                  </a:cubicBezTo>
                  <a:cubicBezTo>
                    <a:pt x="126110" y="1052998"/>
                    <a:pt x="135229" y="1058831"/>
                    <a:pt x="143938" y="1066307"/>
                  </a:cubicBezTo>
                  <a:cubicBezTo>
                    <a:pt x="142952" y="1056448"/>
                    <a:pt x="142048" y="1046507"/>
                    <a:pt x="141145" y="1036649"/>
                  </a:cubicBezTo>
                  <a:cubicBezTo>
                    <a:pt x="149771" y="1048644"/>
                    <a:pt x="159876" y="1057188"/>
                    <a:pt x="172528" y="1063760"/>
                  </a:cubicBezTo>
                  <a:cubicBezTo>
                    <a:pt x="171460" y="1056120"/>
                    <a:pt x="170392" y="1048561"/>
                    <a:pt x="169242" y="1040921"/>
                  </a:cubicBezTo>
                  <a:cubicBezTo>
                    <a:pt x="190849" y="1057763"/>
                    <a:pt x="220590" y="1056695"/>
                    <a:pt x="245236" y="1048561"/>
                  </a:cubicBezTo>
                  <a:cubicBezTo>
                    <a:pt x="237350" y="1040921"/>
                    <a:pt x="228970" y="1034841"/>
                    <a:pt x="219357" y="1029994"/>
                  </a:cubicBezTo>
                  <a:cubicBezTo>
                    <a:pt x="229627" y="1026133"/>
                    <a:pt x="239896" y="1022353"/>
                    <a:pt x="250084" y="1018492"/>
                  </a:cubicBezTo>
                  <a:cubicBezTo>
                    <a:pt x="234720" y="1012330"/>
                    <a:pt x="222151" y="1003622"/>
                    <a:pt x="210731" y="990970"/>
                  </a:cubicBezTo>
                  <a:cubicBezTo>
                    <a:pt x="234720" y="998200"/>
                    <a:pt x="257560" y="1006908"/>
                    <a:pt x="282946" y="1006908"/>
                  </a:cubicBezTo>
                  <a:cubicBezTo>
                    <a:pt x="291408" y="1006908"/>
                    <a:pt x="301760" y="1004936"/>
                    <a:pt x="310469" y="1004361"/>
                  </a:cubicBezTo>
                  <a:cubicBezTo>
                    <a:pt x="296666" y="1000582"/>
                    <a:pt x="282946" y="997132"/>
                    <a:pt x="269719" y="991216"/>
                  </a:cubicBezTo>
                  <a:cubicBezTo>
                    <a:pt x="280892" y="985630"/>
                    <a:pt x="292230" y="981275"/>
                    <a:pt x="304225" y="978071"/>
                  </a:cubicBezTo>
                  <a:cubicBezTo>
                    <a:pt x="280892" y="979714"/>
                    <a:pt x="261750" y="973635"/>
                    <a:pt x="242772" y="958929"/>
                  </a:cubicBezTo>
                  <a:cubicBezTo>
                    <a:pt x="254931" y="957779"/>
                    <a:pt x="266761" y="958107"/>
                    <a:pt x="278921" y="959915"/>
                  </a:cubicBezTo>
                  <a:cubicBezTo>
                    <a:pt x="260764" y="952685"/>
                    <a:pt x="242936" y="944141"/>
                    <a:pt x="240389" y="921466"/>
                  </a:cubicBezTo>
                  <a:cubicBezTo>
                    <a:pt x="262243" y="934857"/>
                    <a:pt x="285411" y="943073"/>
                    <a:pt x="309319" y="931653"/>
                  </a:cubicBezTo>
                  <a:cubicBezTo>
                    <a:pt x="313508" y="929599"/>
                    <a:pt x="326571" y="921137"/>
                    <a:pt x="324682" y="916947"/>
                  </a:cubicBezTo>
                  <a:cubicBezTo>
                    <a:pt x="316795" y="899694"/>
                    <a:pt x="296091" y="912839"/>
                    <a:pt x="282782" y="913661"/>
                  </a:cubicBezTo>
                  <a:cubicBezTo>
                    <a:pt x="290669" y="904048"/>
                    <a:pt x="300281" y="896490"/>
                    <a:pt x="309893" y="888685"/>
                  </a:cubicBezTo>
                  <a:cubicBezTo>
                    <a:pt x="287876" y="898955"/>
                    <a:pt x="265611" y="893450"/>
                    <a:pt x="242443" y="893122"/>
                  </a:cubicBezTo>
                  <a:cubicBezTo>
                    <a:pt x="253041" y="886631"/>
                    <a:pt x="263968" y="881702"/>
                    <a:pt x="275717" y="878087"/>
                  </a:cubicBezTo>
                  <a:cubicBezTo>
                    <a:pt x="256328" y="879402"/>
                    <a:pt x="237021" y="879402"/>
                    <a:pt x="226258" y="859602"/>
                  </a:cubicBezTo>
                  <a:cubicBezTo>
                    <a:pt x="251070" y="861574"/>
                    <a:pt x="270787" y="854344"/>
                    <a:pt x="289519" y="836762"/>
                  </a:cubicBezTo>
                  <a:cubicBezTo>
                    <a:pt x="270705" y="839720"/>
                    <a:pt x="252138" y="840624"/>
                    <a:pt x="233077" y="839474"/>
                  </a:cubicBezTo>
                  <a:cubicBezTo>
                    <a:pt x="238335" y="830519"/>
                    <a:pt x="244168" y="822056"/>
                    <a:pt x="250577" y="814005"/>
                  </a:cubicBezTo>
                  <a:cubicBezTo>
                    <a:pt x="218289" y="828300"/>
                    <a:pt x="189699" y="822385"/>
                    <a:pt x="164066" y="796916"/>
                  </a:cubicBezTo>
                  <a:cubicBezTo>
                    <a:pt x="181730" y="794863"/>
                    <a:pt x="197750" y="789933"/>
                    <a:pt x="213688" y="781635"/>
                  </a:cubicBezTo>
                  <a:cubicBezTo>
                    <a:pt x="180826" y="773666"/>
                    <a:pt x="160616" y="752552"/>
                    <a:pt x="152318" y="717389"/>
                  </a:cubicBezTo>
                  <a:cubicBezTo>
                    <a:pt x="171542" y="721743"/>
                    <a:pt x="191671" y="726509"/>
                    <a:pt x="210238" y="730616"/>
                  </a:cubicBezTo>
                  <a:cubicBezTo>
                    <a:pt x="214264" y="721086"/>
                    <a:pt x="190356" y="702847"/>
                    <a:pt x="203090" y="695043"/>
                  </a:cubicBezTo>
                  <a:cubicBezTo>
                    <a:pt x="215907" y="687238"/>
                    <a:pt x="258792" y="712296"/>
                    <a:pt x="273663" y="719114"/>
                  </a:cubicBezTo>
                  <a:cubicBezTo>
                    <a:pt x="273827" y="709174"/>
                    <a:pt x="272184" y="698411"/>
                    <a:pt x="271855" y="688306"/>
                  </a:cubicBezTo>
                  <a:cubicBezTo>
                    <a:pt x="297406" y="710488"/>
                    <a:pt x="324600" y="738832"/>
                    <a:pt x="356558" y="743761"/>
                  </a:cubicBezTo>
                  <a:cubicBezTo>
                    <a:pt x="371593" y="746062"/>
                    <a:pt x="374304" y="739653"/>
                    <a:pt x="385231" y="734067"/>
                  </a:cubicBezTo>
                  <a:cubicBezTo>
                    <a:pt x="370114" y="731191"/>
                    <a:pt x="357133" y="724044"/>
                    <a:pt x="343167" y="718539"/>
                  </a:cubicBezTo>
                  <a:cubicBezTo>
                    <a:pt x="358941" y="711145"/>
                    <a:pt x="377015" y="709584"/>
                    <a:pt x="390900" y="697918"/>
                  </a:cubicBezTo>
                  <a:cubicBezTo>
                    <a:pt x="378741" y="697014"/>
                    <a:pt x="370771" y="696111"/>
                    <a:pt x="357544" y="695536"/>
                  </a:cubicBezTo>
                  <a:cubicBezTo>
                    <a:pt x="344317" y="694961"/>
                    <a:pt x="326736" y="700219"/>
                    <a:pt x="313262" y="693235"/>
                  </a:cubicBezTo>
                  <a:cubicBezTo>
                    <a:pt x="331090" y="687320"/>
                    <a:pt x="344810" y="677461"/>
                    <a:pt x="356640" y="661769"/>
                  </a:cubicBezTo>
                  <a:cubicBezTo>
                    <a:pt x="327968" y="665549"/>
                    <a:pt x="301760" y="667602"/>
                    <a:pt x="274813" y="654622"/>
                  </a:cubicBezTo>
                  <a:cubicBezTo>
                    <a:pt x="285986" y="647556"/>
                    <a:pt x="297077" y="644270"/>
                    <a:pt x="309976" y="644270"/>
                  </a:cubicBezTo>
                  <a:cubicBezTo>
                    <a:pt x="291737" y="633590"/>
                    <a:pt x="275634" y="622663"/>
                    <a:pt x="268405" y="601056"/>
                  </a:cubicBezTo>
                  <a:cubicBezTo>
                    <a:pt x="267255" y="597523"/>
                    <a:pt x="267747" y="593497"/>
                    <a:pt x="269966" y="591444"/>
                  </a:cubicBezTo>
                  <a:cubicBezTo>
                    <a:pt x="272184" y="589307"/>
                    <a:pt x="274649" y="589472"/>
                    <a:pt x="277113" y="590047"/>
                  </a:cubicBezTo>
                  <a:cubicBezTo>
                    <a:pt x="319259" y="600070"/>
                    <a:pt x="351300" y="635890"/>
                    <a:pt x="395172" y="636712"/>
                  </a:cubicBezTo>
                  <a:cubicBezTo>
                    <a:pt x="406427" y="636958"/>
                    <a:pt x="417601" y="636547"/>
                    <a:pt x="425323" y="627099"/>
                  </a:cubicBezTo>
                  <a:cubicBezTo>
                    <a:pt x="425487" y="626935"/>
                    <a:pt x="425323" y="626935"/>
                    <a:pt x="425323" y="626853"/>
                  </a:cubicBezTo>
                  <a:cubicBezTo>
                    <a:pt x="395665" y="627921"/>
                    <a:pt x="371675" y="619295"/>
                    <a:pt x="348261" y="599741"/>
                  </a:cubicBezTo>
                  <a:cubicBezTo>
                    <a:pt x="363952" y="598509"/>
                    <a:pt x="379151" y="599331"/>
                    <a:pt x="394679" y="602042"/>
                  </a:cubicBezTo>
                  <a:cubicBezTo>
                    <a:pt x="380877" y="596209"/>
                    <a:pt x="368307" y="589390"/>
                    <a:pt x="357298" y="578545"/>
                  </a:cubicBezTo>
                  <a:cubicBezTo>
                    <a:pt x="356723" y="578709"/>
                    <a:pt x="356148" y="578791"/>
                    <a:pt x="355573" y="578956"/>
                  </a:cubicBezTo>
                  <a:cubicBezTo>
                    <a:pt x="344481" y="582324"/>
                    <a:pt x="334294" y="585446"/>
                    <a:pt x="322957" y="581420"/>
                  </a:cubicBezTo>
                  <a:cubicBezTo>
                    <a:pt x="332897" y="576820"/>
                    <a:pt x="340538" y="570494"/>
                    <a:pt x="347357" y="561539"/>
                  </a:cubicBezTo>
                  <a:cubicBezTo>
                    <a:pt x="346864" y="559731"/>
                    <a:pt x="346535" y="558006"/>
                    <a:pt x="346289" y="556116"/>
                  </a:cubicBezTo>
                  <a:cubicBezTo>
                    <a:pt x="327557" y="560799"/>
                    <a:pt x="310469" y="563428"/>
                    <a:pt x="291819" y="557102"/>
                  </a:cubicBezTo>
                  <a:cubicBezTo>
                    <a:pt x="299295" y="551023"/>
                    <a:pt x="307018" y="547654"/>
                    <a:pt x="316302" y="546422"/>
                  </a:cubicBezTo>
                  <a:cubicBezTo>
                    <a:pt x="302253" y="540342"/>
                    <a:pt x="289601" y="534016"/>
                    <a:pt x="282453" y="518982"/>
                  </a:cubicBezTo>
                  <a:cubicBezTo>
                    <a:pt x="281303" y="516517"/>
                    <a:pt x="281303" y="513559"/>
                    <a:pt x="282782" y="511834"/>
                  </a:cubicBezTo>
                  <a:cubicBezTo>
                    <a:pt x="284179" y="510109"/>
                    <a:pt x="285986" y="510027"/>
                    <a:pt x="287794" y="510191"/>
                  </a:cubicBezTo>
                  <a:cubicBezTo>
                    <a:pt x="322053" y="512984"/>
                    <a:pt x="349246" y="534181"/>
                    <a:pt x="384902" y="532291"/>
                  </a:cubicBezTo>
                  <a:cubicBezTo>
                    <a:pt x="396486" y="531634"/>
                    <a:pt x="414068" y="526540"/>
                    <a:pt x="426556" y="524979"/>
                  </a:cubicBezTo>
                  <a:cubicBezTo>
                    <a:pt x="412507" y="520214"/>
                    <a:pt x="398951" y="514217"/>
                    <a:pt x="385970" y="506412"/>
                  </a:cubicBezTo>
                  <a:cubicBezTo>
                    <a:pt x="394432" y="504276"/>
                    <a:pt x="402894" y="502140"/>
                    <a:pt x="411357" y="500003"/>
                  </a:cubicBezTo>
                  <a:cubicBezTo>
                    <a:pt x="388435" y="498607"/>
                    <a:pt x="369704" y="490720"/>
                    <a:pt x="351875" y="475192"/>
                  </a:cubicBezTo>
                  <a:cubicBezTo>
                    <a:pt x="359927" y="474124"/>
                    <a:pt x="367732" y="474371"/>
                    <a:pt x="375701" y="475932"/>
                  </a:cubicBezTo>
                  <a:cubicBezTo>
                    <a:pt x="369539" y="472563"/>
                    <a:pt x="363542" y="469852"/>
                    <a:pt x="358366" y="464594"/>
                  </a:cubicBezTo>
                  <a:cubicBezTo>
                    <a:pt x="353190" y="459336"/>
                    <a:pt x="350397" y="453092"/>
                    <a:pt x="350479" y="445370"/>
                  </a:cubicBezTo>
                  <a:cubicBezTo>
                    <a:pt x="360830" y="451613"/>
                    <a:pt x="370689" y="457939"/>
                    <a:pt x="381123" y="464266"/>
                  </a:cubicBezTo>
                  <a:cubicBezTo>
                    <a:pt x="395993" y="473303"/>
                    <a:pt x="410371" y="481107"/>
                    <a:pt x="427952" y="479793"/>
                  </a:cubicBezTo>
                  <a:cubicBezTo>
                    <a:pt x="421544" y="471331"/>
                    <a:pt x="414396" y="464430"/>
                    <a:pt x="405852" y="458514"/>
                  </a:cubicBezTo>
                  <a:cubicBezTo>
                    <a:pt x="412014" y="456954"/>
                    <a:pt x="418176" y="455228"/>
                    <a:pt x="424337" y="453667"/>
                  </a:cubicBezTo>
                  <a:cubicBezTo>
                    <a:pt x="409714" y="445534"/>
                    <a:pt x="394268" y="443562"/>
                    <a:pt x="378987" y="436743"/>
                  </a:cubicBezTo>
                  <a:cubicBezTo>
                    <a:pt x="363706" y="429924"/>
                    <a:pt x="351711" y="418258"/>
                    <a:pt x="349575" y="399773"/>
                  </a:cubicBezTo>
                  <a:cubicBezTo>
                    <a:pt x="362309" y="404456"/>
                    <a:pt x="374715" y="410207"/>
                    <a:pt x="387449" y="414889"/>
                  </a:cubicBezTo>
                  <a:cubicBezTo>
                    <a:pt x="385560" y="411110"/>
                    <a:pt x="375290" y="386546"/>
                    <a:pt x="380548" y="385149"/>
                  </a:cubicBezTo>
                  <a:cubicBezTo>
                    <a:pt x="382684" y="384574"/>
                    <a:pt x="383177" y="387367"/>
                    <a:pt x="385231" y="389257"/>
                  </a:cubicBezTo>
                  <a:cubicBezTo>
                    <a:pt x="399362" y="402320"/>
                    <a:pt x="419162" y="406017"/>
                    <a:pt x="437647" y="407413"/>
                  </a:cubicBezTo>
                  <a:cubicBezTo>
                    <a:pt x="437811" y="407413"/>
                    <a:pt x="437154" y="406838"/>
                    <a:pt x="437400" y="406838"/>
                  </a:cubicBezTo>
                  <a:cubicBezTo>
                    <a:pt x="443808" y="407167"/>
                    <a:pt x="449806" y="406099"/>
                    <a:pt x="455803" y="403388"/>
                  </a:cubicBezTo>
                  <a:cubicBezTo>
                    <a:pt x="457035" y="400923"/>
                    <a:pt x="458350" y="398376"/>
                    <a:pt x="459582" y="395911"/>
                  </a:cubicBezTo>
                  <a:cubicBezTo>
                    <a:pt x="453092" y="396733"/>
                    <a:pt x="446684" y="397144"/>
                    <a:pt x="440194" y="396979"/>
                  </a:cubicBezTo>
                  <a:cubicBezTo>
                    <a:pt x="442576" y="392543"/>
                    <a:pt x="445123" y="388353"/>
                    <a:pt x="448080" y="384327"/>
                  </a:cubicBezTo>
                  <a:cubicBezTo>
                    <a:pt x="432800" y="391968"/>
                    <a:pt x="418915" y="389668"/>
                    <a:pt x="406263" y="377919"/>
                  </a:cubicBezTo>
                  <a:cubicBezTo>
                    <a:pt x="414643" y="376522"/>
                    <a:pt x="422201" y="373811"/>
                    <a:pt x="429595" y="369457"/>
                  </a:cubicBezTo>
                  <a:cubicBezTo>
                    <a:pt x="413493" y="366253"/>
                    <a:pt x="403387" y="356312"/>
                    <a:pt x="398622" y="339470"/>
                  </a:cubicBezTo>
                  <a:cubicBezTo>
                    <a:pt x="409796" y="341935"/>
                    <a:pt x="420723" y="345960"/>
                    <a:pt x="431896" y="348343"/>
                  </a:cubicBezTo>
                  <a:cubicBezTo>
                    <a:pt x="431649" y="344153"/>
                    <a:pt x="426884" y="339634"/>
                    <a:pt x="424995" y="336923"/>
                  </a:cubicBezTo>
                  <a:cubicBezTo>
                    <a:pt x="423105" y="334294"/>
                    <a:pt x="419654" y="332405"/>
                    <a:pt x="421955" y="329447"/>
                  </a:cubicBezTo>
                  <a:cubicBezTo>
                    <a:pt x="424173" y="326571"/>
                    <a:pt x="428856" y="329776"/>
                    <a:pt x="431814" y="330926"/>
                  </a:cubicBezTo>
                  <a:cubicBezTo>
                    <a:pt x="441015" y="334458"/>
                    <a:pt x="451120" y="336841"/>
                    <a:pt x="460486" y="340456"/>
                  </a:cubicBezTo>
                  <a:cubicBezTo>
                    <a:pt x="458925" y="335198"/>
                    <a:pt x="454324" y="332980"/>
                    <a:pt x="453092" y="327147"/>
                  </a:cubicBezTo>
                  <a:cubicBezTo>
                    <a:pt x="460815" y="331994"/>
                    <a:pt x="465744" y="331829"/>
                    <a:pt x="473878" y="328461"/>
                  </a:cubicBezTo>
                  <a:cubicBezTo>
                    <a:pt x="473713" y="323860"/>
                    <a:pt x="473549" y="319260"/>
                    <a:pt x="473385" y="314659"/>
                  </a:cubicBezTo>
                  <a:cubicBezTo>
                    <a:pt x="454653" y="317370"/>
                    <a:pt x="435922" y="313591"/>
                    <a:pt x="417354" y="311126"/>
                  </a:cubicBezTo>
                  <a:cubicBezTo>
                    <a:pt x="426966" y="307511"/>
                    <a:pt x="435511" y="303732"/>
                    <a:pt x="440029" y="293380"/>
                  </a:cubicBezTo>
                  <a:cubicBezTo>
                    <a:pt x="419983" y="294202"/>
                    <a:pt x="401662" y="294038"/>
                    <a:pt x="383259" y="284425"/>
                  </a:cubicBezTo>
                  <a:cubicBezTo>
                    <a:pt x="391639" y="281303"/>
                    <a:pt x="400101" y="278181"/>
                    <a:pt x="408399" y="275059"/>
                  </a:cubicBezTo>
                  <a:cubicBezTo>
                    <a:pt x="403305" y="273005"/>
                    <a:pt x="396979" y="270705"/>
                    <a:pt x="392214" y="268816"/>
                  </a:cubicBezTo>
                  <a:cubicBezTo>
                    <a:pt x="387449" y="266844"/>
                    <a:pt x="383999" y="265611"/>
                    <a:pt x="380302" y="262325"/>
                  </a:cubicBezTo>
                  <a:cubicBezTo>
                    <a:pt x="376605" y="259039"/>
                    <a:pt x="374961" y="254931"/>
                    <a:pt x="375208" y="249920"/>
                  </a:cubicBezTo>
                  <a:cubicBezTo>
                    <a:pt x="385067" y="250248"/>
                    <a:pt x="393939" y="252384"/>
                    <a:pt x="402894" y="256656"/>
                  </a:cubicBezTo>
                  <a:cubicBezTo>
                    <a:pt x="400019" y="250823"/>
                    <a:pt x="397308" y="244990"/>
                    <a:pt x="394432" y="239157"/>
                  </a:cubicBezTo>
                  <a:cubicBezTo>
                    <a:pt x="403798" y="241293"/>
                    <a:pt x="409056" y="246633"/>
                    <a:pt x="417518" y="251809"/>
                  </a:cubicBezTo>
                  <a:cubicBezTo>
                    <a:pt x="437400" y="264133"/>
                    <a:pt x="460157" y="269226"/>
                    <a:pt x="483326" y="268980"/>
                  </a:cubicBezTo>
                  <a:cubicBezTo>
                    <a:pt x="484969" y="264543"/>
                    <a:pt x="487680" y="260107"/>
                    <a:pt x="485872" y="255095"/>
                  </a:cubicBezTo>
                  <a:cubicBezTo>
                    <a:pt x="484065" y="250084"/>
                    <a:pt x="475521" y="247044"/>
                    <a:pt x="471906" y="245072"/>
                  </a:cubicBezTo>
                  <a:cubicBezTo>
                    <a:pt x="461801" y="239732"/>
                    <a:pt x="459582" y="233735"/>
                    <a:pt x="453996" y="224287"/>
                  </a:cubicBezTo>
                  <a:cubicBezTo>
                    <a:pt x="466566" y="225108"/>
                    <a:pt x="476671" y="221822"/>
                    <a:pt x="487187" y="214346"/>
                  </a:cubicBezTo>
                  <a:cubicBezTo>
                    <a:pt x="477657" y="212949"/>
                    <a:pt x="474206" y="211470"/>
                    <a:pt x="464512" y="206705"/>
                  </a:cubicBezTo>
                  <a:cubicBezTo>
                    <a:pt x="454817" y="202022"/>
                    <a:pt x="444137" y="192574"/>
                    <a:pt x="441179" y="179840"/>
                  </a:cubicBezTo>
                  <a:cubicBezTo>
                    <a:pt x="453914" y="180415"/>
                    <a:pt x="466894" y="181155"/>
                    <a:pt x="479793" y="181730"/>
                  </a:cubicBezTo>
                  <a:cubicBezTo>
                    <a:pt x="470098" y="167106"/>
                    <a:pt x="465744" y="153961"/>
                    <a:pt x="466648" y="135887"/>
                  </a:cubicBezTo>
                  <a:cubicBezTo>
                    <a:pt x="476096" y="140323"/>
                    <a:pt x="485051" y="143609"/>
                    <a:pt x="495238" y="145663"/>
                  </a:cubicBezTo>
                  <a:cubicBezTo>
                    <a:pt x="489816" y="136462"/>
                    <a:pt x="483572" y="127835"/>
                    <a:pt x="480368" y="117401"/>
                  </a:cubicBezTo>
                  <a:cubicBezTo>
                    <a:pt x="488912" y="118552"/>
                    <a:pt x="496553" y="121263"/>
                    <a:pt x="504111" y="125781"/>
                  </a:cubicBezTo>
                  <a:cubicBezTo>
                    <a:pt x="496471" y="108200"/>
                    <a:pt x="494088" y="91440"/>
                    <a:pt x="496471" y="72215"/>
                  </a:cubicBezTo>
                  <a:cubicBezTo>
                    <a:pt x="503125" y="74598"/>
                    <a:pt x="509205" y="77720"/>
                    <a:pt x="515120" y="81828"/>
                  </a:cubicBezTo>
                  <a:cubicBezTo>
                    <a:pt x="511341" y="52827"/>
                    <a:pt x="516845" y="27194"/>
                    <a:pt x="526047" y="0"/>
                  </a:cubicBezTo>
                  <a:cubicBezTo>
                    <a:pt x="542067" y="32863"/>
                    <a:pt x="538781" y="66629"/>
                    <a:pt x="534263" y="102285"/>
                  </a:cubicBezTo>
                  <a:cubicBezTo>
                    <a:pt x="541328" y="94398"/>
                    <a:pt x="549872" y="87004"/>
                    <a:pt x="559731" y="84046"/>
                  </a:cubicBezTo>
                  <a:cubicBezTo>
                    <a:pt x="560553" y="107460"/>
                    <a:pt x="556198" y="127917"/>
                    <a:pt x="546257" y="148703"/>
                  </a:cubicBezTo>
                  <a:cubicBezTo>
                    <a:pt x="555295" y="146896"/>
                    <a:pt x="564332" y="145088"/>
                    <a:pt x="573287" y="143199"/>
                  </a:cubicBezTo>
                  <a:cubicBezTo>
                    <a:pt x="571069" y="165956"/>
                    <a:pt x="557102" y="183126"/>
                    <a:pt x="544861" y="200954"/>
                  </a:cubicBezTo>
                  <a:cubicBezTo>
                    <a:pt x="563675" y="199147"/>
                    <a:pt x="581995" y="193560"/>
                    <a:pt x="599577" y="186002"/>
                  </a:cubicBezTo>
                  <a:cubicBezTo>
                    <a:pt x="598262" y="214675"/>
                    <a:pt x="574355" y="234392"/>
                    <a:pt x="554473" y="250495"/>
                  </a:cubicBezTo>
                  <a:cubicBezTo>
                    <a:pt x="570904" y="254767"/>
                    <a:pt x="584953" y="245565"/>
                    <a:pt x="601138" y="244497"/>
                  </a:cubicBezTo>
                  <a:cubicBezTo>
                    <a:pt x="587171" y="262407"/>
                    <a:pt x="557102" y="268651"/>
                    <a:pt x="549954" y="290340"/>
                  </a:cubicBezTo>
                  <a:cubicBezTo>
                    <a:pt x="548886" y="293545"/>
                    <a:pt x="553898" y="299460"/>
                    <a:pt x="555541" y="302089"/>
                  </a:cubicBezTo>
                  <a:cubicBezTo>
                    <a:pt x="572137" y="302746"/>
                    <a:pt x="588568" y="303321"/>
                    <a:pt x="605081" y="303978"/>
                  </a:cubicBezTo>
                  <a:cubicBezTo>
                    <a:pt x="594401" y="316055"/>
                    <a:pt x="576984" y="313591"/>
                    <a:pt x="568850" y="329200"/>
                  </a:cubicBezTo>
                  <a:cubicBezTo>
                    <a:pt x="566550" y="333473"/>
                    <a:pt x="574191" y="342510"/>
                    <a:pt x="576655" y="345878"/>
                  </a:cubicBezTo>
                  <a:cubicBezTo>
                    <a:pt x="611407" y="347850"/>
                    <a:pt x="641559" y="329200"/>
                    <a:pt x="675900" y="327475"/>
                  </a:cubicBezTo>
                  <a:cubicBezTo>
                    <a:pt x="677708" y="327393"/>
                    <a:pt x="679515" y="327475"/>
                    <a:pt x="680912" y="329365"/>
                  </a:cubicBezTo>
                  <a:cubicBezTo>
                    <a:pt x="682308" y="331172"/>
                    <a:pt x="682226" y="334130"/>
                    <a:pt x="680994" y="336594"/>
                  </a:cubicBezTo>
                  <a:cubicBezTo>
                    <a:pt x="673435" y="351547"/>
                    <a:pt x="660455" y="357544"/>
                    <a:pt x="645995" y="363049"/>
                  </a:cubicBezTo>
                  <a:cubicBezTo>
                    <a:pt x="655361" y="364610"/>
                    <a:pt x="663001" y="368307"/>
                    <a:pt x="670396" y="374715"/>
                  </a:cubicBezTo>
                  <a:cubicBezTo>
                    <a:pt x="649364" y="380959"/>
                    <a:pt x="630385" y="376276"/>
                    <a:pt x="609846" y="369950"/>
                  </a:cubicBezTo>
                  <a:cubicBezTo>
                    <a:pt x="616830" y="382849"/>
                    <a:pt x="625785" y="391721"/>
                    <a:pt x="638272" y="398212"/>
                  </a:cubicBezTo>
                  <a:cubicBezTo>
                    <a:pt x="626689" y="402073"/>
                    <a:pt x="616255" y="398212"/>
                    <a:pt x="605163" y="394433"/>
                  </a:cubicBezTo>
                  <a:cubicBezTo>
                    <a:pt x="589800" y="389257"/>
                    <a:pt x="574848" y="386381"/>
                    <a:pt x="558910" y="384985"/>
                  </a:cubicBezTo>
                  <a:cubicBezTo>
                    <a:pt x="564414" y="393529"/>
                    <a:pt x="570904" y="401087"/>
                    <a:pt x="578298" y="407578"/>
                  </a:cubicBezTo>
                  <a:cubicBezTo>
                    <a:pt x="572054" y="409139"/>
                    <a:pt x="560635" y="401005"/>
                    <a:pt x="556609" y="409303"/>
                  </a:cubicBezTo>
                  <a:cubicBezTo>
                    <a:pt x="552583" y="417601"/>
                    <a:pt x="563510" y="431567"/>
                    <a:pt x="567865" y="438468"/>
                  </a:cubicBezTo>
                  <a:cubicBezTo>
                    <a:pt x="596044" y="438468"/>
                    <a:pt x="620773" y="432307"/>
                    <a:pt x="646242" y="419819"/>
                  </a:cubicBezTo>
                  <a:cubicBezTo>
                    <a:pt x="634165" y="436661"/>
                    <a:pt x="620527" y="450628"/>
                    <a:pt x="604178" y="462622"/>
                  </a:cubicBezTo>
                  <a:cubicBezTo>
                    <a:pt x="614365" y="468538"/>
                    <a:pt x="624552" y="474453"/>
                    <a:pt x="634740" y="480368"/>
                  </a:cubicBezTo>
                  <a:cubicBezTo>
                    <a:pt x="619869" y="484640"/>
                    <a:pt x="606478" y="490884"/>
                    <a:pt x="593580" y="499921"/>
                  </a:cubicBezTo>
                  <a:cubicBezTo>
                    <a:pt x="597934" y="508548"/>
                    <a:pt x="605163" y="513231"/>
                    <a:pt x="614036" y="514052"/>
                  </a:cubicBezTo>
                  <a:cubicBezTo>
                    <a:pt x="622991" y="514874"/>
                    <a:pt x="630632" y="511998"/>
                    <a:pt x="639012" y="509698"/>
                  </a:cubicBezTo>
                  <a:cubicBezTo>
                    <a:pt x="635397" y="518982"/>
                    <a:pt x="633507" y="528265"/>
                    <a:pt x="632932" y="538288"/>
                  </a:cubicBezTo>
                  <a:cubicBezTo>
                    <a:pt x="650596" y="525883"/>
                    <a:pt x="663166" y="510848"/>
                    <a:pt x="672860" y="490720"/>
                  </a:cubicBezTo>
                  <a:cubicBezTo>
                    <a:pt x="673353" y="502961"/>
                    <a:pt x="673764" y="515202"/>
                    <a:pt x="674257" y="527444"/>
                  </a:cubicBezTo>
                  <a:cubicBezTo>
                    <a:pt x="682883" y="517092"/>
                    <a:pt x="691592" y="506740"/>
                    <a:pt x="700218" y="496389"/>
                  </a:cubicBezTo>
                  <a:cubicBezTo>
                    <a:pt x="698493" y="511588"/>
                    <a:pt x="696768" y="526704"/>
                    <a:pt x="694960" y="541903"/>
                  </a:cubicBezTo>
                  <a:cubicBezTo>
                    <a:pt x="708845" y="532948"/>
                    <a:pt x="722729" y="523993"/>
                    <a:pt x="736614" y="515038"/>
                  </a:cubicBezTo>
                  <a:cubicBezTo>
                    <a:pt x="734313" y="524897"/>
                    <a:pt x="731849" y="534509"/>
                    <a:pt x="729548" y="544450"/>
                  </a:cubicBezTo>
                  <a:cubicBezTo>
                    <a:pt x="729137" y="546175"/>
                    <a:pt x="728480" y="547572"/>
                    <a:pt x="729466" y="549708"/>
                  </a:cubicBezTo>
                  <a:cubicBezTo>
                    <a:pt x="730370" y="551844"/>
                    <a:pt x="733163" y="552830"/>
                    <a:pt x="735546" y="553159"/>
                  </a:cubicBezTo>
                  <a:cubicBezTo>
                    <a:pt x="744336" y="554391"/>
                    <a:pt x="753373" y="555623"/>
                    <a:pt x="762246" y="556774"/>
                  </a:cubicBezTo>
                  <a:cubicBezTo>
                    <a:pt x="740886" y="565564"/>
                    <a:pt x="719525" y="574273"/>
                    <a:pt x="698164" y="583064"/>
                  </a:cubicBezTo>
                  <a:cubicBezTo>
                    <a:pt x="705887" y="587089"/>
                    <a:pt x="713774" y="589472"/>
                    <a:pt x="722236" y="590540"/>
                  </a:cubicBezTo>
                  <a:cubicBezTo>
                    <a:pt x="721333" y="601960"/>
                    <a:pt x="711474" y="606478"/>
                    <a:pt x="702519" y="609107"/>
                  </a:cubicBezTo>
                  <a:cubicBezTo>
                    <a:pt x="687073" y="613626"/>
                    <a:pt x="672121" y="617323"/>
                    <a:pt x="656758" y="621595"/>
                  </a:cubicBezTo>
                  <a:cubicBezTo>
                    <a:pt x="661851" y="629811"/>
                    <a:pt x="669163" y="632932"/>
                    <a:pt x="676804" y="637862"/>
                  </a:cubicBezTo>
                  <a:cubicBezTo>
                    <a:pt x="655032" y="643695"/>
                    <a:pt x="631618" y="642052"/>
                    <a:pt x="610257" y="635561"/>
                  </a:cubicBezTo>
                  <a:cubicBezTo>
                    <a:pt x="612229" y="644352"/>
                    <a:pt x="614940" y="661687"/>
                    <a:pt x="621266" y="667027"/>
                  </a:cubicBezTo>
                  <a:cubicBezTo>
                    <a:pt x="631043" y="675243"/>
                    <a:pt x="651171" y="661769"/>
                    <a:pt x="657579" y="659798"/>
                  </a:cubicBezTo>
                  <a:cubicBezTo>
                    <a:pt x="675407" y="654293"/>
                    <a:pt x="684691" y="649282"/>
                    <a:pt x="699397" y="641230"/>
                  </a:cubicBezTo>
                  <a:cubicBezTo>
                    <a:pt x="698740" y="646488"/>
                    <a:pt x="697589" y="650925"/>
                    <a:pt x="694960" y="655361"/>
                  </a:cubicBezTo>
                  <a:cubicBezTo>
                    <a:pt x="702601" y="651664"/>
                    <a:pt x="709913" y="649939"/>
                    <a:pt x="718293" y="650021"/>
                  </a:cubicBezTo>
                  <a:cubicBezTo>
                    <a:pt x="713528" y="662509"/>
                    <a:pt x="707037" y="672450"/>
                    <a:pt x="697507" y="681323"/>
                  </a:cubicBezTo>
                  <a:cubicBezTo>
                    <a:pt x="717471" y="678694"/>
                    <a:pt x="735463" y="672696"/>
                    <a:pt x="753373" y="663002"/>
                  </a:cubicBezTo>
                  <a:cubicBezTo>
                    <a:pt x="753620" y="671464"/>
                    <a:pt x="752388" y="681076"/>
                    <a:pt x="745815" y="686334"/>
                  </a:cubicBezTo>
                  <a:cubicBezTo>
                    <a:pt x="739243" y="691510"/>
                    <a:pt x="731273" y="689703"/>
                    <a:pt x="725112" y="695536"/>
                  </a:cubicBezTo>
                  <a:cubicBezTo>
                    <a:pt x="731191" y="702355"/>
                    <a:pt x="737764" y="706791"/>
                    <a:pt x="746308" y="709256"/>
                  </a:cubicBezTo>
                  <a:cubicBezTo>
                    <a:pt x="739489" y="714596"/>
                    <a:pt x="732424" y="712131"/>
                    <a:pt x="724865" y="710077"/>
                  </a:cubicBezTo>
                  <a:cubicBezTo>
                    <a:pt x="715171" y="707448"/>
                    <a:pt x="705969" y="707037"/>
                    <a:pt x="696110" y="708105"/>
                  </a:cubicBezTo>
                  <a:cubicBezTo>
                    <a:pt x="702765" y="710899"/>
                    <a:pt x="708680" y="714678"/>
                    <a:pt x="714103" y="719443"/>
                  </a:cubicBezTo>
                  <a:cubicBezTo>
                    <a:pt x="692003" y="717800"/>
                    <a:pt x="664480" y="714760"/>
                    <a:pt x="648706" y="733738"/>
                  </a:cubicBezTo>
                  <a:cubicBezTo>
                    <a:pt x="643366" y="740147"/>
                    <a:pt x="650021" y="749019"/>
                    <a:pt x="656347" y="754195"/>
                  </a:cubicBezTo>
                  <a:cubicBezTo>
                    <a:pt x="662673" y="759371"/>
                    <a:pt x="677132" y="767012"/>
                    <a:pt x="686909" y="761671"/>
                  </a:cubicBezTo>
                  <a:cubicBezTo>
                    <a:pt x="692578" y="758632"/>
                    <a:pt x="698247" y="753949"/>
                    <a:pt x="703094" y="748362"/>
                  </a:cubicBezTo>
                  <a:cubicBezTo>
                    <a:pt x="707941" y="742775"/>
                    <a:pt x="710817" y="732999"/>
                    <a:pt x="713035" y="725440"/>
                  </a:cubicBezTo>
                  <a:cubicBezTo>
                    <a:pt x="720675" y="742693"/>
                    <a:pt x="713528" y="755428"/>
                    <a:pt x="703833" y="769887"/>
                  </a:cubicBezTo>
                  <a:cubicBezTo>
                    <a:pt x="711556" y="762329"/>
                    <a:pt x="719689" y="755921"/>
                    <a:pt x="728891" y="750663"/>
                  </a:cubicBezTo>
                  <a:cubicBezTo>
                    <a:pt x="724208" y="765779"/>
                    <a:pt x="717061" y="777938"/>
                    <a:pt x="706134" y="788783"/>
                  </a:cubicBezTo>
                  <a:cubicBezTo>
                    <a:pt x="713446" y="786893"/>
                    <a:pt x="719936" y="785743"/>
                    <a:pt x="726837" y="781882"/>
                  </a:cubicBezTo>
                  <a:cubicBezTo>
                    <a:pt x="738093" y="775556"/>
                    <a:pt x="746390" y="766437"/>
                    <a:pt x="750251" y="752963"/>
                  </a:cubicBezTo>
                  <a:cubicBezTo>
                    <a:pt x="753456" y="741543"/>
                    <a:pt x="752716" y="728398"/>
                    <a:pt x="761671" y="719854"/>
                  </a:cubicBezTo>
                  <a:cubicBezTo>
                    <a:pt x="766190" y="732424"/>
                    <a:pt x="770955" y="744994"/>
                    <a:pt x="775802" y="757482"/>
                  </a:cubicBezTo>
                  <a:cubicBezTo>
                    <a:pt x="797327" y="741379"/>
                    <a:pt x="799792" y="710899"/>
                    <a:pt x="823042" y="696850"/>
                  </a:cubicBezTo>
                  <a:cubicBezTo>
                    <a:pt x="819263" y="714842"/>
                    <a:pt x="815895" y="732917"/>
                    <a:pt x="812033" y="750827"/>
                  </a:cubicBezTo>
                  <a:cubicBezTo>
                    <a:pt x="826246" y="744336"/>
                    <a:pt x="840706" y="738750"/>
                    <a:pt x="855494" y="733985"/>
                  </a:cubicBezTo>
                  <a:cubicBezTo>
                    <a:pt x="847196" y="749430"/>
                    <a:pt x="840131" y="765286"/>
                    <a:pt x="834133" y="781964"/>
                  </a:cubicBezTo>
                  <a:cubicBezTo>
                    <a:pt x="850154" y="775227"/>
                    <a:pt x="866174" y="768490"/>
                    <a:pt x="882195" y="761836"/>
                  </a:cubicBezTo>
                  <a:cubicBezTo>
                    <a:pt x="874472" y="773831"/>
                    <a:pt x="866749" y="785743"/>
                    <a:pt x="859027" y="797738"/>
                  </a:cubicBezTo>
                  <a:cubicBezTo>
                    <a:pt x="867324" y="799135"/>
                    <a:pt x="875211" y="798888"/>
                    <a:pt x="883427" y="796999"/>
                  </a:cubicBezTo>
                  <a:cubicBezTo>
                    <a:pt x="872829" y="817373"/>
                    <a:pt x="853851" y="821646"/>
                    <a:pt x="833476" y="823042"/>
                  </a:cubicBezTo>
                  <a:cubicBezTo>
                    <a:pt x="844156" y="831833"/>
                    <a:pt x="855412" y="838159"/>
                    <a:pt x="868639" y="841281"/>
                  </a:cubicBezTo>
                  <a:cubicBezTo>
                    <a:pt x="870200" y="846457"/>
                    <a:pt x="864695" y="849086"/>
                    <a:pt x="860423" y="849086"/>
                  </a:cubicBezTo>
                  <a:cubicBezTo>
                    <a:pt x="833722" y="849168"/>
                    <a:pt x="806857" y="849414"/>
                    <a:pt x="780157" y="849579"/>
                  </a:cubicBezTo>
                  <a:cubicBezTo>
                    <a:pt x="786236" y="858780"/>
                    <a:pt x="794369" y="864695"/>
                    <a:pt x="803160" y="870693"/>
                  </a:cubicBezTo>
                  <a:cubicBezTo>
                    <a:pt x="780649" y="874308"/>
                    <a:pt x="757481" y="875047"/>
                    <a:pt x="735710" y="882606"/>
                  </a:cubicBezTo>
                  <a:cubicBezTo>
                    <a:pt x="759289" y="896572"/>
                    <a:pt x="787797" y="900105"/>
                    <a:pt x="814169" y="896244"/>
                  </a:cubicBezTo>
                  <a:cubicBezTo>
                    <a:pt x="815648" y="905527"/>
                    <a:pt x="809322" y="910457"/>
                    <a:pt x="802092" y="913743"/>
                  </a:cubicBezTo>
                  <a:cubicBezTo>
                    <a:pt x="794780" y="917029"/>
                    <a:pt x="787551" y="919329"/>
                    <a:pt x="784675" y="927956"/>
                  </a:cubicBezTo>
                  <a:cubicBezTo>
                    <a:pt x="804475" y="939211"/>
                    <a:pt x="823535" y="940526"/>
                    <a:pt x="845635" y="939622"/>
                  </a:cubicBezTo>
                  <a:cubicBezTo>
                    <a:pt x="834790" y="947509"/>
                    <a:pt x="823864" y="952685"/>
                    <a:pt x="811047" y="955560"/>
                  </a:cubicBezTo>
                  <a:cubicBezTo>
                    <a:pt x="820084" y="960901"/>
                    <a:pt x="829039" y="966323"/>
                    <a:pt x="837995" y="971663"/>
                  </a:cubicBezTo>
                  <a:cubicBezTo>
                    <a:pt x="813348" y="974867"/>
                    <a:pt x="790426" y="971992"/>
                    <a:pt x="767094" y="963447"/>
                  </a:cubicBezTo>
                  <a:cubicBezTo>
                    <a:pt x="760028" y="960901"/>
                    <a:pt x="753127" y="956957"/>
                    <a:pt x="746062" y="957450"/>
                  </a:cubicBezTo>
                  <a:cubicBezTo>
                    <a:pt x="738996" y="957943"/>
                    <a:pt x="731602" y="961640"/>
                    <a:pt x="732752" y="970595"/>
                  </a:cubicBezTo>
                  <a:cubicBezTo>
                    <a:pt x="733985" y="979550"/>
                    <a:pt x="746144" y="983576"/>
                    <a:pt x="754524" y="985876"/>
                  </a:cubicBezTo>
                  <a:cubicBezTo>
                    <a:pt x="773748" y="991216"/>
                    <a:pt x="792726" y="992777"/>
                    <a:pt x="808007" y="1008469"/>
                  </a:cubicBezTo>
                  <a:cubicBezTo>
                    <a:pt x="793466" y="1007565"/>
                    <a:pt x="778842" y="1006579"/>
                    <a:pt x="764218" y="1005594"/>
                  </a:cubicBezTo>
                  <a:cubicBezTo>
                    <a:pt x="767094" y="1015617"/>
                    <a:pt x="774981" y="1019560"/>
                    <a:pt x="783196" y="1023997"/>
                  </a:cubicBezTo>
                  <a:cubicBezTo>
                    <a:pt x="756988" y="1023750"/>
                    <a:pt x="721579" y="998939"/>
                    <a:pt x="697918" y="1014795"/>
                  </a:cubicBezTo>
                  <a:cubicBezTo>
                    <a:pt x="689209" y="1020628"/>
                    <a:pt x="707530" y="1034595"/>
                    <a:pt x="712706" y="1036320"/>
                  </a:cubicBezTo>
                  <a:cubicBezTo>
                    <a:pt x="815730" y="1070251"/>
                    <a:pt x="816716" y="1048972"/>
                    <a:pt x="902405" y="1033034"/>
                  </a:cubicBezTo>
                  <a:cubicBezTo>
                    <a:pt x="907088" y="1032130"/>
                    <a:pt x="907170" y="1029501"/>
                    <a:pt x="907334" y="1035827"/>
                  </a:cubicBezTo>
                  <a:cubicBezTo>
                    <a:pt x="907499" y="1042153"/>
                    <a:pt x="883345" y="1066389"/>
                    <a:pt x="874143" y="1068197"/>
                  </a:cubicBezTo>
                  <a:cubicBezTo>
                    <a:pt x="883181" y="1070169"/>
                    <a:pt x="891396" y="1072962"/>
                    <a:pt x="898955" y="1079370"/>
                  </a:cubicBezTo>
                  <a:cubicBezTo>
                    <a:pt x="877840" y="1086107"/>
                    <a:pt x="858451" y="1082163"/>
                    <a:pt x="837501" y="1076577"/>
                  </a:cubicBezTo>
                  <a:cubicBezTo>
                    <a:pt x="845224" y="1088982"/>
                    <a:pt x="854590" y="1097280"/>
                    <a:pt x="867324" y="1103360"/>
                  </a:cubicBezTo>
                  <a:cubicBezTo>
                    <a:pt x="855576" y="1107550"/>
                    <a:pt x="845389" y="1103688"/>
                    <a:pt x="833805" y="1100649"/>
                  </a:cubicBezTo>
                  <a:cubicBezTo>
                    <a:pt x="817620" y="1096459"/>
                    <a:pt x="800778" y="1098102"/>
                    <a:pt x="784182" y="1097773"/>
                  </a:cubicBezTo>
                  <a:cubicBezTo>
                    <a:pt x="794041" y="1111740"/>
                    <a:pt x="803407" y="1117901"/>
                    <a:pt x="818030" y="1124474"/>
                  </a:cubicBezTo>
                  <a:cubicBezTo>
                    <a:pt x="786400" y="1134908"/>
                    <a:pt x="764218" y="1132854"/>
                    <a:pt x="732670" y="1126199"/>
                  </a:cubicBezTo>
                  <a:cubicBezTo>
                    <a:pt x="739489" y="1132936"/>
                    <a:pt x="748362" y="1142630"/>
                    <a:pt x="757317" y="1144931"/>
                  </a:cubicBezTo>
                  <a:cubicBezTo>
                    <a:pt x="776295" y="1149942"/>
                    <a:pt x="792234" y="1144602"/>
                    <a:pt x="810883" y="1144109"/>
                  </a:cubicBezTo>
                  <a:cubicBezTo>
                    <a:pt x="802750" y="1150271"/>
                    <a:pt x="795848" y="1157994"/>
                    <a:pt x="787551" y="1163991"/>
                  </a:cubicBezTo>
                  <a:cubicBezTo>
                    <a:pt x="809158" y="1165141"/>
                    <a:pt x="828711" y="1161691"/>
                    <a:pt x="848921" y="1153557"/>
                  </a:cubicBezTo>
                  <a:cubicBezTo>
                    <a:pt x="846374" y="1160458"/>
                    <a:pt x="843581" y="1167360"/>
                    <a:pt x="841199" y="1174261"/>
                  </a:cubicBezTo>
                  <a:cubicBezTo>
                    <a:pt x="840459" y="1176315"/>
                    <a:pt x="839391" y="1178286"/>
                    <a:pt x="840213" y="1180504"/>
                  </a:cubicBezTo>
                  <a:cubicBezTo>
                    <a:pt x="842267" y="1186009"/>
                    <a:pt x="848100" y="1186255"/>
                    <a:pt x="853193" y="1185434"/>
                  </a:cubicBezTo>
                  <a:cubicBezTo>
                    <a:pt x="875211" y="1181983"/>
                    <a:pt x="896983" y="1176725"/>
                    <a:pt x="918426" y="1170481"/>
                  </a:cubicBezTo>
                  <a:cubicBezTo>
                    <a:pt x="914236" y="1180997"/>
                    <a:pt x="910046" y="1191596"/>
                    <a:pt x="905856" y="1202194"/>
                  </a:cubicBezTo>
                  <a:cubicBezTo>
                    <a:pt x="932392" y="1202687"/>
                    <a:pt x="955807" y="1197264"/>
                    <a:pt x="979796" y="1185105"/>
                  </a:cubicBezTo>
                  <a:cubicBezTo>
                    <a:pt x="971170" y="1207123"/>
                    <a:pt x="959257" y="1224376"/>
                    <a:pt x="942251" y="1239739"/>
                  </a:cubicBezTo>
                  <a:cubicBezTo>
                    <a:pt x="961147" y="1235303"/>
                    <a:pt x="978235" y="1236206"/>
                    <a:pt x="996639" y="1242861"/>
                  </a:cubicBezTo>
                  <a:cubicBezTo>
                    <a:pt x="983986" y="1248694"/>
                    <a:pt x="971088" y="1253295"/>
                    <a:pt x="957696" y="1256828"/>
                  </a:cubicBezTo>
                  <a:cubicBezTo>
                    <a:pt x="967062" y="1263729"/>
                    <a:pt x="976510" y="1270548"/>
                    <a:pt x="985876" y="1277449"/>
                  </a:cubicBezTo>
                  <a:cubicBezTo>
                    <a:pt x="962461" y="1277203"/>
                    <a:pt x="939950" y="1279667"/>
                    <a:pt x="917111" y="1285089"/>
                  </a:cubicBezTo>
                  <a:cubicBezTo>
                    <a:pt x="925655" y="1289608"/>
                    <a:pt x="933707" y="1294702"/>
                    <a:pt x="941429" y="1300535"/>
                  </a:cubicBezTo>
                  <a:cubicBezTo>
                    <a:pt x="875786" y="1303903"/>
                    <a:pt x="812197" y="1284597"/>
                    <a:pt x="750498" y="1262332"/>
                  </a:cubicBezTo>
                  <a:cubicBezTo>
                    <a:pt x="750498" y="1262907"/>
                    <a:pt x="750498" y="1263482"/>
                    <a:pt x="750498" y="1264057"/>
                  </a:cubicBezTo>
                  <a:cubicBezTo>
                    <a:pt x="769394" y="1276710"/>
                    <a:pt x="788947" y="1288211"/>
                    <a:pt x="807350" y="1301767"/>
                  </a:cubicBezTo>
                  <a:cubicBezTo>
                    <a:pt x="786154" y="1310229"/>
                    <a:pt x="763972" y="1306615"/>
                    <a:pt x="742693" y="1300042"/>
                  </a:cubicBezTo>
                  <a:cubicBezTo>
                    <a:pt x="740557" y="1300042"/>
                    <a:pt x="738093" y="1300042"/>
                    <a:pt x="736121" y="1300124"/>
                  </a:cubicBezTo>
                  <a:cubicBezTo>
                    <a:pt x="751648" y="1310147"/>
                    <a:pt x="773995" y="1321567"/>
                    <a:pt x="788701" y="1328797"/>
                  </a:cubicBezTo>
                  <a:cubicBezTo>
                    <a:pt x="796998" y="1332905"/>
                    <a:pt x="798724" y="1334055"/>
                    <a:pt x="799381" y="1340709"/>
                  </a:cubicBezTo>
                  <a:cubicBezTo>
                    <a:pt x="799956" y="1347364"/>
                    <a:pt x="792726" y="1348596"/>
                    <a:pt x="788126" y="1349582"/>
                  </a:cubicBezTo>
                  <a:cubicBezTo>
                    <a:pt x="783525" y="1350568"/>
                    <a:pt x="777527" y="1350240"/>
                    <a:pt x="773913" y="1354512"/>
                  </a:cubicBezTo>
                  <a:cubicBezTo>
                    <a:pt x="787140" y="1364535"/>
                    <a:pt x="800531" y="1374393"/>
                    <a:pt x="813841" y="1384334"/>
                  </a:cubicBezTo>
                  <a:cubicBezTo>
                    <a:pt x="789440" y="1398383"/>
                    <a:pt x="766519" y="1396904"/>
                    <a:pt x="743761" y="1380062"/>
                  </a:cubicBezTo>
                  <a:cubicBezTo>
                    <a:pt x="748033" y="1394850"/>
                    <a:pt x="754113" y="1407913"/>
                    <a:pt x="762821" y="1420319"/>
                  </a:cubicBezTo>
                  <a:cubicBezTo>
                    <a:pt x="721825" y="1414075"/>
                    <a:pt x="671135" y="1390414"/>
                    <a:pt x="649117" y="1351061"/>
                  </a:cubicBezTo>
                  <a:cubicBezTo>
                    <a:pt x="647967" y="1361659"/>
                    <a:pt x="646570" y="1372257"/>
                    <a:pt x="644270" y="1382691"/>
                  </a:cubicBezTo>
                  <a:cubicBezTo>
                    <a:pt x="618884" y="1354594"/>
                    <a:pt x="595469" y="1326332"/>
                    <a:pt x="566139" y="1302260"/>
                  </a:cubicBezTo>
                  <a:cubicBezTo>
                    <a:pt x="561210" y="1298235"/>
                    <a:pt x="552173" y="1298317"/>
                    <a:pt x="546340" y="1297084"/>
                  </a:cubicBezTo>
                  <a:cubicBezTo>
                    <a:pt x="553323" y="1308093"/>
                    <a:pt x="573862" y="1347282"/>
                    <a:pt x="556609" y="1357469"/>
                  </a:cubicBezTo>
                  <a:cubicBezTo>
                    <a:pt x="549051" y="1361988"/>
                    <a:pt x="529251" y="1340463"/>
                    <a:pt x="521282" y="1337834"/>
                  </a:cubicBezTo>
                  <a:cubicBezTo>
                    <a:pt x="525307" y="1359934"/>
                    <a:pt x="527854" y="1383759"/>
                    <a:pt x="530812" y="1406681"/>
                  </a:cubicBezTo>
                  <a:cubicBezTo>
                    <a:pt x="521693" y="1400601"/>
                    <a:pt x="512573" y="1394440"/>
                    <a:pt x="503536" y="1388278"/>
                  </a:cubicBezTo>
                  <a:cubicBezTo>
                    <a:pt x="501400" y="1414732"/>
                    <a:pt x="500414" y="1439050"/>
                    <a:pt x="500496" y="1445130"/>
                  </a:cubicBezTo>
                  <a:cubicBezTo>
                    <a:pt x="500660" y="1468380"/>
                    <a:pt x="502632" y="1544457"/>
                    <a:pt x="510109" y="1595969"/>
                  </a:cubicBezTo>
                  <a:cubicBezTo>
                    <a:pt x="520707" y="1668678"/>
                    <a:pt x="540917" y="1712220"/>
                    <a:pt x="540917" y="1712220"/>
                  </a:cubicBezTo>
                  <a:cubicBezTo>
                    <a:pt x="526951" y="1711234"/>
                    <a:pt x="472645" y="1703512"/>
                    <a:pt x="472645" y="1703512"/>
                  </a:cubicBezTo>
                  <a:cubicBezTo>
                    <a:pt x="469770" y="1705319"/>
                    <a:pt x="401662" y="1708934"/>
                    <a:pt x="401662" y="1708934"/>
                  </a:cubicBezTo>
                  <a:cubicBezTo>
                    <a:pt x="401662" y="1708934"/>
                    <a:pt x="415711" y="1679686"/>
                    <a:pt x="427624" y="1637704"/>
                  </a:cubicBezTo>
                  <a:cubicBezTo>
                    <a:pt x="436661" y="1605910"/>
                    <a:pt x="436003" y="1597694"/>
                    <a:pt x="448820" y="1507980"/>
                  </a:cubicBezTo>
                  <a:cubicBezTo>
                    <a:pt x="453503" y="1475199"/>
                    <a:pt x="455393" y="1440365"/>
                    <a:pt x="455968" y="1409392"/>
                  </a:cubicBezTo>
                  <a:cubicBezTo>
                    <a:pt x="455228" y="1410460"/>
                    <a:pt x="454489" y="1411528"/>
                    <a:pt x="453832" y="1412596"/>
                  </a:cubicBezTo>
                  <a:cubicBezTo>
                    <a:pt x="445780" y="1398137"/>
                    <a:pt x="441179" y="1383759"/>
                    <a:pt x="439536" y="1366999"/>
                  </a:cubicBezTo>
                  <a:cubicBezTo>
                    <a:pt x="421544" y="1377515"/>
                    <a:pt x="405277" y="1389592"/>
                    <a:pt x="390160" y="1404463"/>
                  </a:cubicBezTo>
                  <a:cubicBezTo>
                    <a:pt x="378823" y="1384745"/>
                    <a:pt x="398130" y="1367574"/>
                    <a:pt x="411028" y="1355087"/>
                  </a:cubicBezTo>
                  <a:cubicBezTo>
                    <a:pt x="396569" y="1351554"/>
                    <a:pt x="382520" y="1351061"/>
                    <a:pt x="367814" y="1352868"/>
                  </a:cubicBezTo>
                  <a:cubicBezTo>
                    <a:pt x="382602" y="1339806"/>
                    <a:pt x="398047" y="1325675"/>
                    <a:pt x="412589" y="1312858"/>
                  </a:cubicBezTo>
                  <a:cubicBezTo>
                    <a:pt x="415875" y="1309983"/>
                    <a:pt x="419408" y="1306039"/>
                    <a:pt x="417025" y="1302917"/>
                  </a:cubicBezTo>
                  <a:cubicBezTo>
                    <a:pt x="414643" y="1299796"/>
                    <a:pt x="412178" y="1300699"/>
                    <a:pt x="408728" y="1300781"/>
                  </a:cubicBezTo>
                  <a:cubicBezTo>
                    <a:pt x="400759" y="1300946"/>
                    <a:pt x="392132" y="1304314"/>
                    <a:pt x="385560" y="1309490"/>
                  </a:cubicBezTo>
                  <a:cubicBezTo>
                    <a:pt x="363131" y="1327318"/>
                    <a:pt x="340374" y="1344489"/>
                    <a:pt x="319013" y="1363631"/>
                  </a:cubicBezTo>
                  <a:cubicBezTo>
                    <a:pt x="317863" y="1353526"/>
                    <a:pt x="315069" y="1344571"/>
                    <a:pt x="310140" y="1335862"/>
                  </a:cubicBezTo>
                  <a:cubicBezTo>
                    <a:pt x="302828" y="1344982"/>
                    <a:pt x="296009" y="1353608"/>
                    <a:pt x="286726" y="1360427"/>
                  </a:cubicBezTo>
                  <a:cubicBezTo>
                    <a:pt x="278428" y="1366506"/>
                    <a:pt x="270130" y="1369300"/>
                    <a:pt x="260682" y="1372175"/>
                  </a:cubicBezTo>
                  <a:cubicBezTo>
                    <a:pt x="263393" y="1364042"/>
                    <a:pt x="264872" y="1356073"/>
                    <a:pt x="265036" y="1347528"/>
                  </a:cubicBezTo>
                  <a:cubicBezTo>
                    <a:pt x="243101" y="1367492"/>
                    <a:pt x="218289" y="1383431"/>
                    <a:pt x="196354" y="1403395"/>
                  </a:cubicBezTo>
                  <a:cubicBezTo>
                    <a:pt x="199065" y="1395015"/>
                    <a:pt x="201776" y="1386470"/>
                    <a:pt x="204487" y="1378173"/>
                  </a:cubicBezTo>
                  <a:cubicBezTo>
                    <a:pt x="205226" y="1375872"/>
                    <a:pt x="205637" y="1372997"/>
                    <a:pt x="204487" y="1371272"/>
                  </a:cubicBezTo>
                  <a:cubicBezTo>
                    <a:pt x="203255" y="1369546"/>
                    <a:pt x="201940" y="1369546"/>
                    <a:pt x="200461" y="1369218"/>
                  </a:cubicBezTo>
                  <a:cubicBezTo>
                    <a:pt x="191999" y="1367164"/>
                    <a:pt x="183701" y="1365521"/>
                    <a:pt x="175322" y="1363549"/>
                  </a:cubicBezTo>
                  <a:cubicBezTo>
                    <a:pt x="187892" y="1354758"/>
                    <a:pt x="200379" y="1345967"/>
                    <a:pt x="212949" y="1337177"/>
                  </a:cubicBezTo>
                  <a:cubicBezTo>
                    <a:pt x="200708" y="1332576"/>
                    <a:pt x="188549" y="1327975"/>
                    <a:pt x="176307" y="1323374"/>
                  </a:cubicBezTo>
                  <a:cubicBezTo>
                    <a:pt x="187727" y="1319842"/>
                    <a:pt x="199229" y="1316309"/>
                    <a:pt x="210649" y="1312776"/>
                  </a:cubicBezTo>
                  <a:cubicBezTo>
                    <a:pt x="201611" y="1307354"/>
                    <a:pt x="192492" y="1301932"/>
                    <a:pt x="183455" y="1296509"/>
                  </a:cubicBezTo>
                  <a:cubicBezTo>
                    <a:pt x="199886" y="1296099"/>
                    <a:pt x="214757" y="1292319"/>
                    <a:pt x="229216" y="1284186"/>
                  </a:cubicBezTo>
                  <a:cubicBezTo>
                    <a:pt x="222972" y="1281803"/>
                    <a:pt x="209992" y="1276381"/>
                    <a:pt x="204405" y="1276299"/>
                  </a:cubicBezTo>
                  <a:cubicBezTo>
                    <a:pt x="169653" y="1275970"/>
                    <a:pt x="147388" y="1291744"/>
                    <a:pt x="116087" y="1301767"/>
                  </a:cubicBezTo>
                  <a:cubicBezTo>
                    <a:pt x="120441" y="1290101"/>
                    <a:pt x="124631" y="1278435"/>
                    <a:pt x="128903" y="1266769"/>
                  </a:cubicBezTo>
                  <a:cubicBezTo>
                    <a:pt x="108282" y="1281064"/>
                    <a:pt x="87004" y="1290512"/>
                    <a:pt x="62850" y="1295359"/>
                  </a:cubicBezTo>
                  <a:cubicBezTo>
                    <a:pt x="56934" y="1296509"/>
                    <a:pt x="50362" y="1296016"/>
                    <a:pt x="47815" y="1289772"/>
                  </a:cubicBezTo>
                  <a:cubicBezTo>
                    <a:pt x="46665" y="1287061"/>
                    <a:pt x="47815" y="1284350"/>
                    <a:pt x="48801" y="1281721"/>
                  </a:cubicBezTo>
                  <a:cubicBezTo>
                    <a:pt x="51841" y="1273177"/>
                    <a:pt x="56277" y="1265618"/>
                    <a:pt x="61535" y="1258471"/>
                  </a:cubicBezTo>
                  <a:cubicBezTo>
                    <a:pt x="41653" y="1263565"/>
                    <a:pt x="21689" y="1268083"/>
                    <a:pt x="1643" y="1272027"/>
                  </a:cubicBezTo>
                  <a:cubicBezTo>
                    <a:pt x="13720" y="1257649"/>
                    <a:pt x="25879" y="1243272"/>
                    <a:pt x="37956" y="1228895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5" name="Vrije vorm: vorm 614">
              <a:extLst>
                <a:ext uri="{FF2B5EF4-FFF2-40B4-BE49-F238E27FC236}">
                  <a16:creationId xmlns:a16="http://schemas.microsoft.com/office/drawing/2014/main" id="{5A35D356-E3CB-15A5-53FF-DF29AD19F870}"/>
                </a:ext>
              </a:extLst>
            </p:cNvPr>
            <p:cNvSpPr/>
            <p:nvPr/>
          </p:nvSpPr>
          <p:spPr>
            <a:xfrm>
              <a:off x="8990121" y="2523718"/>
              <a:ext cx="914399" cy="1592189"/>
            </a:xfrm>
            <a:custGeom>
              <a:avLst/>
              <a:gdLst>
                <a:gd name="connsiteX0" fmla="*/ 34916 w 914399"/>
                <a:gd name="connsiteY0" fmla="*/ 1141973 h 1592189"/>
                <a:gd name="connsiteX1" fmla="*/ 0 w 914399"/>
                <a:gd name="connsiteY1" fmla="*/ 1124638 h 1592189"/>
                <a:gd name="connsiteX2" fmla="*/ 41982 w 914399"/>
                <a:gd name="connsiteY2" fmla="*/ 1110590 h 1592189"/>
                <a:gd name="connsiteX3" fmla="*/ 10680 w 914399"/>
                <a:gd name="connsiteY3" fmla="*/ 1076084 h 1592189"/>
                <a:gd name="connsiteX4" fmla="*/ 54141 w 914399"/>
                <a:gd name="connsiteY4" fmla="*/ 1088243 h 1592189"/>
                <a:gd name="connsiteX5" fmla="*/ 58495 w 914399"/>
                <a:gd name="connsiteY5" fmla="*/ 1055627 h 1592189"/>
                <a:gd name="connsiteX6" fmla="*/ 92344 w 914399"/>
                <a:gd name="connsiteY6" fmla="*/ 1086518 h 1592189"/>
                <a:gd name="connsiteX7" fmla="*/ 101052 w 914399"/>
                <a:gd name="connsiteY7" fmla="*/ 1089064 h 1592189"/>
                <a:gd name="connsiteX8" fmla="*/ 103270 w 914399"/>
                <a:gd name="connsiteY8" fmla="*/ 1082739 h 1592189"/>
                <a:gd name="connsiteX9" fmla="*/ 91850 w 914399"/>
                <a:gd name="connsiteY9" fmla="*/ 1055709 h 1592189"/>
                <a:gd name="connsiteX10" fmla="*/ 175815 w 914399"/>
                <a:gd name="connsiteY10" fmla="*/ 1061131 h 1592189"/>
                <a:gd name="connsiteX11" fmla="*/ 140240 w 914399"/>
                <a:gd name="connsiteY11" fmla="*/ 1048890 h 1592189"/>
                <a:gd name="connsiteX12" fmla="*/ 136873 w 914399"/>
                <a:gd name="connsiteY12" fmla="*/ 1045357 h 1592189"/>
                <a:gd name="connsiteX13" fmla="*/ 139584 w 914399"/>
                <a:gd name="connsiteY13" fmla="*/ 1041332 h 1592189"/>
                <a:gd name="connsiteX14" fmla="*/ 151331 w 914399"/>
                <a:gd name="connsiteY14" fmla="*/ 1033198 h 1592189"/>
                <a:gd name="connsiteX15" fmla="*/ 101134 w 914399"/>
                <a:gd name="connsiteY15" fmla="*/ 1010605 h 1592189"/>
                <a:gd name="connsiteX16" fmla="*/ 96944 w 914399"/>
                <a:gd name="connsiteY16" fmla="*/ 1003211 h 1592189"/>
                <a:gd name="connsiteX17" fmla="*/ 121673 w 914399"/>
                <a:gd name="connsiteY17" fmla="*/ 998200 h 1592189"/>
                <a:gd name="connsiteX18" fmla="*/ 106392 w 914399"/>
                <a:gd name="connsiteY18" fmla="*/ 974128 h 1592189"/>
                <a:gd name="connsiteX19" fmla="*/ 132107 w 914399"/>
                <a:gd name="connsiteY19" fmla="*/ 990970 h 1592189"/>
                <a:gd name="connsiteX20" fmla="*/ 129478 w 914399"/>
                <a:gd name="connsiteY20" fmla="*/ 963447 h 1592189"/>
                <a:gd name="connsiteX21" fmla="*/ 158315 w 914399"/>
                <a:gd name="connsiteY21" fmla="*/ 988669 h 1592189"/>
                <a:gd name="connsiteX22" fmla="*/ 155358 w 914399"/>
                <a:gd name="connsiteY22" fmla="*/ 967473 h 1592189"/>
                <a:gd name="connsiteX23" fmla="*/ 225109 w 914399"/>
                <a:gd name="connsiteY23" fmla="*/ 974539 h 1592189"/>
                <a:gd name="connsiteX24" fmla="*/ 201365 w 914399"/>
                <a:gd name="connsiteY24" fmla="*/ 957286 h 1592189"/>
                <a:gd name="connsiteX25" fmla="*/ 229627 w 914399"/>
                <a:gd name="connsiteY25" fmla="*/ 946605 h 1592189"/>
                <a:gd name="connsiteX26" fmla="*/ 193560 w 914399"/>
                <a:gd name="connsiteY26" fmla="*/ 920973 h 1592189"/>
                <a:gd name="connsiteX27" fmla="*/ 259861 w 914399"/>
                <a:gd name="connsiteY27" fmla="*/ 935843 h 1592189"/>
                <a:gd name="connsiteX28" fmla="*/ 285082 w 914399"/>
                <a:gd name="connsiteY28" fmla="*/ 933460 h 1592189"/>
                <a:gd name="connsiteX29" fmla="*/ 247702 w 914399"/>
                <a:gd name="connsiteY29" fmla="*/ 921301 h 1592189"/>
                <a:gd name="connsiteX30" fmla="*/ 279332 w 914399"/>
                <a:gd name="connsiteY30" fmla="*/ 909142 h 1592189"/>
                <a:gd name="connsiteX31" fmla="*/ 222972 w 914399"/>
                <a:gd name="connsiteY31" fmla="*/ 891314 h 1592189"/>
                <a:gd name="connsiteX32" fmla="*/ 256163 w 914399"/>
                <a:gd name="connsiteY32" fmla="*/ 892218 h 1592189"/>
                <a:gd name="connsiteX33" fmla="*/ 220836 w 914399"/>
                <a:gd name="connsiteY33" fmla="*/ 856480 h 1592189"/>
                <a:gd name="connsiteX34" fmla="*/ 284014 w 914399"/>
                <a:gd name="connsiteY34" fmla="*/ 865928 h 1592189"/>
                <a:gd name="connsiteX35" fmla="*/ 298146 w 914399"/>
                <a:gd name="connsiteY35" fmla="*/ 852208 h 1592189"/>
                <a:gd name="connsiteX36" fmla="*/ 259696 w 914399"/>
                <a:gd name="connsiteY36" fmla="*/ 849168 h 1592189"/>
                <a:gd name="connsiteX37" fmla="*/ 284590 w 914399"/>
                <a:gd name="connsiteY37" fmla="*/ 826000 h 1592189"/>
                <a:gd name="connsiteX38" fmla="*/ 222726 w 914399"/>
                <a:gd name="connsiteY38" fmla="*/ 830108 h 1592189"/>
                <a:gd name="connsiteX39" fmla="*/ 253288 w 914399"/>
                <a:gd name="connsiteY39" fmla="*/ 816141 h 1592189"/>
                <a:gd name="connsiteX40" fmla="*/ 207937 w 914399"/>
                <a:gd name="connsiteY40" fmla="*/ 798970 h 1592189"/>
                <a:gd name="connsiteX41" fmla="*/ 265940 w 914399"/>
                <a:gd name="connsiteY41" fmla="*/ 777774 h 1592189"/>
                <a:gd name="connsiteX42" fmla="*/ 214181 w 914399"/>
                <a:gd name="connsiteY42" fmla="*/ 780239 h 1592189"/>
                <a:gd name="connsiteX43" fmla="*/ 230284 w 914399"/>
                <a:gd name="connsiteY43" fmla="*/ 756578 h 1592189"/>
                <a:gd name="connsiteX44" fmla="*/ 150921 w 914399"/>
                <a:gd name="connsiteY44" fmla="*/ 740640 h 1592189"/>
                <a:gd name="connsiteX45" fmla="*/ 196436 w 914399"/>
                <a:gd name="connsiteY45" fmla="*/ 726426 h 1592189"/>
                <a:gd name="connsiteX46" fmla="*/ 140076 w 914399"/>
                <a:gd name="connsiteY46" fmla="*/ 666699 h 1592189"/>
                <a:gd name="connsiteX47" fmla="*/ 193232 w 914399"/>
                <a:gd name="connsiteY47" fmla="*/ 678940 h 1592189"/>
                <a:gd name="connsiteX48" fmla="*/ 186741 w 914399"/>
                <a:gd name="connsiteY48" fmla="*/ 645913 h 1592189"/>
                <a:gd name="connsiteX49" fmla="*/ 251480 w 914399"/>
                <a:gd name="connsiteY49" fmla="*/ 668260 h 1592189"/>
                <a:gd name="connsiteX50" fmla="*/ 249838 w 914399"/>
                <a:gd name="connsiteY50" fmla="*/ 639669 h 1592189"/>
                <a:gd name="connsiteX51" fmla="*/ 327557 w 914399"/>
                <a:gd name="connsiteY51" fmla="*/ 691181 h 1592189"/>
                <a:gd name="connsiteX52" fmla="*/ 353847 w 914399"/>
                <a:gd name="connsiteY52" fmla="*/ 682226 h 1592189"/>
                <a:gd name="connsiteX53" fmla="*/ 315234 w 914399"/>
                <a:gd name="connsiteY53" fmla="*/ 667767 h 1592189"/>
                <a:gd name="connsiteX54" fmla="*/ 359023 w 914399"/>
                <a:gd name="connsiteY54" fmla="*/ 648624 h 1592189"/>
                <a:gd name="connsiteX55" fmla="*/ 328461 w 914399"/>
                <a:gd name="connsiteY55" fmla="*/ 646406 h 1592189"/>
                <a:gd name="connsiteX56" fmla="*/ 287876 w 914399"/>
                <a:gd name="connsiteY56" fmla="*/ 644270 h 1592189"/>
                <a:gd name="connsiteX57" fmla="*/ 327640 w 914399"/>
                <a:gd name="connsiteY57" fmla="*/ 615022 h 1592189"/>
                <a:gd name="connsiteX58" fmla="*/ 252548 w 914399"/>
                <a:gd name="connsiteY58" fmla="*/ 608368 h 1592189"/>
                <a:gd name="connsiteX59" fmla="*/ 284835 w 914399"/>
                <a:gd name="connsiteY59" fmla="*/ 598755 h 1592189"/>
                <a:gd name="connsiteX60" fmla="*/ 246716 w 914399"/>
                <a:gd name="connsiteY60" fmla="*/ 558581 h 1592189"/>
                <a:gd name="connsiteX61" fmla="*/ 248112 w 914399"/>
                <a:gd name="connsiteY61" fmla="*/ 549626 h 1592189"/>
                <a:gd name="connsiteX62" fmla="*/ 254685 w 914399"/>
                <a:gd name="connsiteY62" fmla="*/ 548394 h 1592189"/>
                <a:gd name="connsiteX63" fmla="*/ 362966 w 914399"/>
                <a:gd name="connsiteY63" fmla="*/ 591772 h 1592189"/>
                <a:gd name="connsiteX64" fmla="*/ 390572 w 914399"/>
                <a:gd name="connsiteY64" fmla="*/ 582899 h 1592189"/>
                <a:gd name="connsiteX65" fmla="*/ 390572 w 914399"/>
                <a:gd name="connsiteY65" fmla="*/ 582653 h 1592189"/>
                <a:gd name="connsiteX66" fmla="*/ 319916 w 914399"/>
                <a:gd name="connsiteY66" fmla="*/ 557431 h 1592189"/>
                <a:gd name="connsiteX67" fmla="*/ 362474 w 914399"/>
                <a:gd name="connsiteY67" fmla="*/ 559567 h 1592189"/>
                <a:gd name="connsiteX68" fmla="*/ 328214 w 914399"/>
                <a:gd name="connsiteY68" fmla="*/ 537713 h 1592189"/>
                <a:gd name="connsiteX69" fmla="*/ 326654 w 914399"/>
                <a:gd name="connsiteY69" fmla="*/ 538124 h 1592189"/>
                <a:gd name="connsiteX70" fmla="*/ 296749 w 914399"/>
                <a:gd name="connsiteY70" fmla="*/ 540424 h 1592189"/>
                <a:gd name="connsiteX71" fmla="*/ 319095 w 914399"/>
                <a:gd name="connsiteY71" fmla="*/ 521939 h 1592189"/>
                <a:gd name="connsiteX72" fmla="*/ 318109 w 914399"/>
                <a:gd name="connsiteY72" fmla="*/ 516928 h 1592189"/>
                <a:gd name="connsiteX73" fmla="*/ 268158 w 914399"/>
                <a:gd name="connsiteY73" fmla="*/ 517831 h 1592189"/>
                <a:gd name="connsiteX74" fmla="*/ 290669 w 914399"/>
                <a:gd name="connsiteY74" fmla="*/ 507891 h 1592189"/>
                <a:gd name="connsiteX75" fmla="*/ 259614 w 914399"/>
                <a:gd name="connsiteY75" fmla="*/ 482422 h 1592189"/>
                <a:gd name="connsiteX76" fmla="*/ 259943 w 914399"/>
                <a:gd name="connsiteY76" fmla="*/ 475767 h 1592189"/>
                <a:gd name="connsiteX77" fmla="*/ 264543 w 914399"/>
                <a:gd name="connsiteY77" fmla="*/ 474206 h 1592189"/>
                <a:gd name="connsiteX78" fmla="*/ 353601 w 914399"/>
                <a:gd name="connsiteY78" fmla="*/ 494746 h 1592189"/>
                <a:gd name="connsiteX79" fmla="*/ 391803 w 914399"/>
                <a:gd name="connsiteY79" fmla="*/ 487927 h 1592189"/>
                <a:gd name="connsiteX80" fmla="*/ 354587 w 914399"/>
                <a:gd name="connsiteY80" fmla="*/ 470674 h 1592189"/>
                <a:gd name="connsiteX81" fmla="*/ 377837 w 914399"/>
                <a:gd name="connsiteY81" fmla="*/ 464676 h 1592189"/>
                <a:gd name="connsiteX82" fmla="*/ 323203 w 914399"/>
                <a:gd name="connsiteY82" fmla="*/ 441590 h 1592189"/>
                <a:gd name="connsiteX83" fmla="*/ 345057 w 914399"/>
                <a:gd name="connsiteY83" fmla="*/ 442248 h 1592189"/>
                <a:gd name="connsiteX84" fmla="*/ 329118 w 914399"/>
                <a:gd name="connsiteY84" fmla="*/ 431732 h 1592189"/>
                <a:gd name="connsiteX85" fmla="*/ 321888 w 914399"/>
                <a:gd name="connsiteY85" fmla="*/ 413904 h 1592189"/>
                <a:gd name="connsiteX86" fmla="*/ 349986 w 914399"/>
                <a:gd name="connsiteY86" fmla="*/ 431485 h 1592189"/>
                <a:gd name="connsiteX87" fmla="*/ 392953 w 914399"/>
                <a:gd name="connsiteY87" fmla="*/ 445945 h 1592189"/>
                <a:gd name="connsiteX88" fmla="*/ 372661 w 914399"/>
                <a:gd name="connsiteY88" fmla="*/ 426145 h 1592189"/>
                <a:gd name="connsiteX89" fmla="*/ 389585 w 914399"/>
                <a:gd name="connsiteY89" fmla="*/ 421626 h 1592189"/>
                <a:gd name="connsiteX90" fmla="*/ 347932 w 914399"/>
                <a:gd name="connsiteY90" fmla="*/ 405852 h 1592189"/>
                <a:gd name="connsiteX91" fmla="*/ 320984 w 914399"/>
                <a:gd name="connsiteY91" fmla="*/ 371429 h 1592189"/>
                <a:gd name="connsiteX92" fmla="*/ 355736 w 914399"/>
                <a:gd name="connsiteY92" fmla="*/ 385478 h 1592189"/>
                <a:gd name="connsiteX93" fmla="*/ 349411 w 914399"/>
                <a:gd name="connsiteY93" fmla="*/ 357791 h 1592189"/>
                <a:gd name="connsiteX94" fmla="*/ 353765 w 914399"/>
                <a:gd name="connsiteY94" fmla="*/ 361652 h 1592189"/>
                <a:gd name="connsiteX95" fmla="*/ 401908 w 914399"/>
                <a:gd name="connsiteY95" fmla="*/ 378494 h 1592189"/>
                <a:gd name="connsiteX96" fmla="*/ 401662 w 914399"/>
                <a:gd name="connsiteY96" fmla="*/ 378001 h 1592189"/>
                <a:gd name="connsiteX97" fmla="*/ 418586 w 914399"/>
                <a:gd name="connsiteY97" fmla="*/ 374797 h 1592189"/>
                <a:gd name="connsiteX98" fmla="*/ 422037 w 914399"/>
                <a:gd name="connsiteY98" fmla="*/ 367814 h 1592189"/>
                <a:gd name="connsiteX99" fmla="*/ 404209 w 914399"/>
                <a:gd name="connsiteY99" fmla="*/ 368800 h 1592189"/>
                <a:gd name="connsiteX100" fmla="*/ 411439 w 914399"/>
                <a:gd name="connsiteY100" fmla="*/ 357052 h 1592189"/>
                <a:gd name="connsiteX101" fmla="*/ 373072 w 914399"/>
                <a:gd name="connsiteY101" fmla="*/ 351054 h 1592189"/>
                <a:gd name="connsiteX102" fmla="*/ 394515 w 914399"/>
                <a:gd name="connsiteY102" fmla="*/ 343167 h 1592189"/>
                <a:gd name="connsiteX103" fmla="*/ 366088 w 914399"/>
                <a:gd name="connsiteY103" fmla="*/ 315316 h 1592189"/>
                <a:gd name="connsiteX104" fmla="*/ 396569 w 914399"/>
                <a:gd name="connsiteY104" fmla="*/ 323614 h 1592189"/>
                <a:gd name="connsiteX105" fmla="*/ 390243 w 914399"/>
                <a:gd name="connsiteY105" fmla="*/ 313016 h 1592189"/>
                <a:gd name="connsiteX106" fmla="*/ 387450 w 914399"/>
                <a:gd name="connsiteY106" fmla="*/ 306115 h 1592189"/>
                <a:gd name="connsiteX107" fmla="*/ 396487 w 914399"/>
                <a:gd name="connsiteY107" fmla="*/ 307511 h 1592189"/>
                <a:gd name="connsiteX108" fmla="*/ 422776 w 914399"/>
                <a:gd name="connsiteY108" fmla="*/ 316302 h 1592189"/>
                <a:gd name="connsiteX109" fmla="*/ 416040 w 914399"/>
                <a:gd name="connsiteY109" fmla="*/ 303978 h 1592189"/>
                <a:gd name="connsiteX110" fmla="*/ 435100 w 914399"/>
                <a:gd name="connsiteY110" fmla="*/ 305211 h 1592189"/>
                <a:gd name="connsiteX111" fmla="*/ 434607 w 914399"/>
                <a:gd name="connsiteY111" fmla="*/ 292394 h 1592189"/>
                <a:gd name="connsiteX112" fmla="*/ 383177 w 914399"/>
                <a:gd name="connsiteY112" fmla="*/ 289108 h 1592189"/>
                <a:gd name="connsiteX113" fmla="*/ 404044 w 914399"/>
                <a:gd name="connsiteY113" fmla="*/ 272677 h 1592189"/>
                <a:gd name="connsiteX114" fmla="*/ 351957 w 914399"/>
                <a:gd name="connsiteY114" fmla="*/ 264297 h 1592189"/>
                <a:gd name="connsiteX115" fmla="*/ 375044 w 914399"/>
                <a:gd name="connsiteY115" fmla="*/ 255588 h 1592189"/>
                <a:gd name="connsiteX116" fmla="*/ 360173 w 914399"/>
                <a:gd name="connsiteY116" fmla="*/ 249755 h 1592189"/>
                <a:gd name="connsiteX117" fmla="*/ 349247 w 914399"/>
                <a:gd name="connsiteY117" fmla="*/ 243758 h 1592189"/>
                <a:gd name="connsiteX118" fmla="*/ 344563 w 914399"/>
                <a:gd name="connsiteY118" fmla="*/ 232174 h 1592189"/>
                <a:gd name="connsiteX119" fmla="*/ 369950 w 914399"/>
                <a:gd name="connsiteY119" fmla="*/ 238418 h 1592189"/>
                <a:gd name="connsiteX120" fmla="*/ 362145 w 914399"/>
                <a:gd name="connsiteY120" fmla="*/ 222151 h 1592189"/>
                <a:gd name="connsiteX121" fmla="*/ 383342 w 914399"/>
                <a:gd name="connsiteY121" fmla="*/ 233981 h 1592189"/>
                <a:gd name="connsiteX122" fmla="*/ 443726 w 914399"/>
                <a:gd name="connsiteY122" fmla="*/ 250002 h 1592189"/>
                <a:gd name="connsiteX123" fmla="*/ 446108 w 914399"/>
                <a:gd name="connsiteY123" fmla="*/ 237103 h 1592189"/>
                <a:gd name="connsiteX124" fmla="*/ 433292 w 914399"/>
                <a:gd name="connsiteY124" fmla="*/ 227820 h 1592189"/>
                <a:gd name="connsiteX125" fmla="*/ 416861 w 914399"/>
                <a:gd name="connsiteY125" fmla="*/ 208513 h 1592189"/>
                <a:gd name="connsiteX126" fmla="*/ 447259 w 914399"/>
                <a:gd name="connsiteY126" fmla="*/ 199229 h 1592189"/>
                <a:gd name="connsiteX127" fmla="*/ 426474 w 914399"/>
                <a:gd name="connsiteY127" fmla="*/ 192164 h 1592189"/>
                <a:gd name="connsiteX128" fmla="*/ 405030 w 914399"/>
                <a:gd name="connsiteY128" fmla="*/ 167188 h 1592189"/>
                <a:gd name="connsiteX129" fmla="*/ 440440 w 914399"/>
                <a:gd name="connsiteY129" fmla="*/ 168913 h 1592189"/>
                <a:gd name="connsiteX130" fmla="*/ 428363 w 914399"/>
                <a:gd name="connsiteY130" fmla="*/ 126274 h 1592189"/>
                <a:gd name="connsiteX131" fmla="*/ 454571 w 914399"/>
                <a:gd name="connsiteY131" fmla="*/ 135394 h 1592189"/>
                <a:gd name="connsiteX132" fmla="*/ 440932 w 914399"/>
                <a:gd name="connsiteY132" fmla="*/ 109104 h 1592189"/>
                <a:gd name="connsiteX133" fmla="*/ 462704 w 914399"/>
                <a:gd name="connsiteY133" fmla="*/ 116909 h 1592189"/>
                <a:gd name="connsiteX134" fmla="*/ 455721 w 914399"/>
                <a:gd name="connsiteY134" fmla="*/ 67122 h 1592189"/>
                <a:gd name="connsiteX135" fmla="*/ 472891 w 914399"/>
                <a:gd name="connsiteY135" fmla="*/ 76077 h 1592189"/>
                <a:gd name="connsiteX136" fmla="*/ 482915 w 914399"/>
                <a:gd name="connsiteY136" fmla="*/ 0 h 1592189"/>
                <a:gd name="connsiteX137" fmla="*/ 490391 w 914399"/>
                <a:gd name="connsiteY137" fmla="*/ 95055 h 1592189"/>
                <a:gd name="connsiteX138" fmla="*/ 513806 w 914399"/>
                <a:gd name="connsiteY138" fmla="*/ 78131 h 1592189"/>
                <a:gd name="connsiteX139" fmla="*/ 501400 w 914399"/>
                <a:gd name="connsiteY139" fmla="*/ 138269 h 1592189"/>
                <a:gd name="connsiteX140" fmla="*/ 526211 w 914399"/>
                <a:gd name="connsiteY140" fmla="*/ 133175 h 1592189"/>
                <a:gd name="connsiteX141" fmla="*/ 500168 w 914399"/>
                <a:gd name="connsiteY141" fmla="*/ 186906 h 1592189"/>
                <a:gd name="connsiteX142" fmla="*/ 550365 w 914399"/>
                <a:gd name="connsiteY142" fmla="*/ 173021 h 1592189"/>
                <a:gd name="connsiteX143" fmla="*/ 508958 w 914399"/>
                <a:gd name="connsiteY143" fmla="*/ 232995 h 1592189"/>
                <a:gd name="connsiteX144" fmla="*/ 551762 w 914399"/>
                <a:gd name="connsiteY144" fmla="*/ 227491 h 1592189"/>
                <a:gd name="connsiteX145" fmla="*/ 504768 w 914399"/>
                <a:gd name="connsiteY145" fmla="*/ 270130 h 1592189"/>
                <a:gd name="connsiteX146" fmla="*/ 509862 w 914399"/>
                <a:gd name="connsiteY146" fmla="*/ 281057 h 1592189"/>
                <a:gd name="connsiteX147" fmla="*/ 555294 w 914399"/>
                <a:gd name="connsiteY147" fmla="*/ 282864 h 1592189"/>
                <a:gd name="connsiteX148" fmla="*/ 522022 w 914399"/>
                <a:gd name="connsiteY148" fmla="*/ 306279 h 1592189"/>
                <a:gd name="connsiteX149" fmla="*/ 529169 w 914399"/>
                <a:gd name="connsiteY149" fmla="*/ 321724 h 1592189"/>
                <a:gd name="connsiteX150" fmla="*/ 620198 w 914399"/>
                <a:gd name="connsiteY150" fmla="*/ 304636 h 1592189"/>
                <a:gd name="connsiteX151" fmla="*/ 624798 w 914399"/>
                <a:gd name="connsiteY151" fmla="*/ 306361 h 1592189"/>
                <a:gd name="connsiteX152" fmla="*/ 624798 w 914399"/>
                <a:gd name="connsiteY152" fmla="*/ 313016 h 1592189"/>
                <a:gd name="connsiteX153" fmla="*/ 592758 w 914399"/>
                <a:gd name="connsiteY153" fmla="*/ 337580 h 1592189"/>
                <a:gd name="connsiteX154" fmla="*/ 615104 w 914399"/>
                <a:gd name="connsiteY154" fmla="*/ 348425 h 1592189"/>
                <a:gd name="connsiteX155" fmla="*/ 559567 w 914399"/>
                <a:gd name="connsiteY155" fmla="*/ 343989 h 1592189"/>
                <a:gd name="connsiteX156" fmla="*/ 585611 w 914399"/>
                <a:gd name="connsiteY156" fmla="*/ 370279 h 1592189"/>
                <a:gd name="connsiteX157" fmla="*/ 555294 w 914399"/>
                <a:gd name="connsiteY157" fmla="*/ 366746 h 1592189"/>
                <a:gd name="connsiteX158" fmla="*/ 512819 w 914399"/>
                <a:gd name="connsiteY158" fmla="*/ 357955 h 1592189"/>
                <a:gd name="connsiteX159" fmla="*/ 530565 w 914399"/>
                <a:gd name="connsiteY159" fmla="*/ 378905 h 1592189"/>
                <a:gd name="connsiteX160" fmla="*/ 510684 w 914399"/>
                <a:gd name="connsiteY160" fmla="*/ 380548 h 1592189"/>
                <a:gd name="connsiteX161" fmla="*/ 521035 w 914399"/>
                <a:gd name="connsiteY161" fmla="*/ 407660 h 1592189"/>
                <a:gd name="connsiteX162" fmla="*/ 592922 w 914399"/>
                <a:gd name="connsiteY162" fmla="*/ 390325 h 1592189"/>
                <a:gd name="connsiteX163" fmla="*/ 554309 w 914399"/>
                <a:gd name="connsiteY163" fmla="*/ 430171 h 1592189"/>
                <a:gd name="connsiteX164" fmla="*/ 582324 w 914399"/>
                <a:gd name="connsiteY164" fmla="*/ 446684 h 1592189"/>
                <a:gd name="connsiteX165" fmla="*/ 544615 w 914399"/>
                <a:gd name="connsiteY165" fmla="*/ 464923 h 1592189"/>
                <a:gd name="connsiteX166" fmla="*/ 563428 w 914399"/>
                <a:gd name="connsiteY166" fmla="*/ 478068 h 1592189"/>
                <a:gd name="connsiteX167" fmla="*/ 586350 w 914399"/>
                <a:gd name="connsiteY167" fmla="*/ 473960 h 1592189"/>
                <a:gd name="connsiteX168" fmla="*/ 580763 w 914399"/>
                <a:gd name="connsiteY168" fmla="*/ 500579 h 1592189"/>
                <a:gd name="connsiteX169" fmla="*/ 617405 w 914399"/>
                <a:gd name="connsiteY169" fmla="*/ 456379 h 1592189"/>
                <a:gd name="connsiteX170" fmla="*/ 618719 w 914399"/>
                <a:gd name="connsiteY170" fmla="*/ 490473 h 1592189"/>
                <a:gd name="connsiteX171" fmla="*/ 642544 w 914399"/>
                <a:gd name="connsiteY171" fmla="*/ 461554 h 1592189"/>
                <a:gd name="connsiteX172" fmla="*/ 637780 w 914399"/>
                <a:gd name="connsiteY172" fmla="*/ 503865 h 1592189"/>
                <a:gd name="connsiteX173" fmla="*/ 675983 w 914399"/>
                <a:gd name="connsiteY173" fmla="*/ 478889 h 1592189"/>
                <a:gd name="connsiteX174" fmla="*/ 669492 w 914399"/>
                <a:gd name="connsiteY174" fmla="*/ 506247 h 1592189"/>
                <a:gd name="connsiteX175" fmla="*/ 669410 w 914399"/>
                <a:gd name="connsiteY175" fmla="*/ 511177 h 1592189"/>
                <a:gd name="connsiteX176" fmla="*/ 674997 w 914399"/>
                <a:gd name="connsiteY176" fmla="*/ 514381 h 1592189"/>
                <a:gd name="connsiteX177" fmla="*/ 699479 w 914399"/>
                <a:gd name="connsiteY177" fmla="*/ 517749 h 1592189"/>
                <a:gd name="connsiteX178" fmla="*/ 640737 w 914399"/>
                <a:gd name="connsiteY178" fmla="*/ 542232 h 1592189"/>
                <a:gd name="connsiteX179" fmla="*/ 662837 w 914399"/>
                <a:gd name="connsiteY179" fmla="*/ 549133 h 1592189"/>
                <a:gd name="connsiteX180" fmla="*/ 644681 w 914399"/>
                <a:gd name="connsiteY180" fmla="*/ 566386 h 1592189"/>
                <a:gd name="connsiteX181" fmla="*/ 602699 w 914399"/>
                <a:gd name="connsiteY181" fmla="*/ 577970 h 1592189"/>
                <a:gd name="connsiteX182" fmla="*/ 621102 w 914399"/>
                <a:gd name="connsiteY182" fmla="*/ 593087 h 1592189"/>
                <a:gd name="connsiteX183" fmla="*/ 560059 w 914399"/>
                <a:gd name="connsiteY183" fmla="*/ 590951 h 1592189"/>
                <a:gd name="connsiteX184" fmla="*/ 570165 w 914399"/>
                <a:gd name="connsiteY184" fmla="*/ 620198 h 1592189"/>
                <a:gd name="connsiteX185" fmla="*/ 603438 w 914399"/>
                <a:gd name="connsiteY185" fmla="*/ 613461 h 1592189"/>
                <a:gd name="connsiteX186" fmla="*/ 641805 w 914399"/>
                <a:gd name="connsiteY186" fmla="*/ 596126 h 1592189"/>
                <a:gd name="connsiteX187" fmla="*/ 637697 w 914399"/>
                <a:gd name="connsiteY187" fmla="*/ 609271 h 1592189"/>
                <a:gd name="connsiteX188" fmla="*/ 659140 w 914399"/>
                <a:gd name="connsiteY188" fmla="*/ 604342 h 1592189"/>
                <a:gd name="connsiteX189" fmla="*/ 640080 w 914399"/>
                <a:gd name="connsiteY189" fmla="*/ 633425 h 1592189"/>
                <a:gd name="connsiteX190" fmla="*/ 691346 w 914399"/>
                <a:gd name="connsiteY190" fmla="*/ 616419 h 1592189"/>
                <a:gd name="connsiteX191" fmla="*/ 684444 w 914399"/>
                <a:gd name="connsiteY191" fmla="*/ 638108 h 1592189"/>
                <a:gd name="connsiteX192" fmla="*/ 665466 w 914399"/>
                <a:gd name="connsiteY192" fmla="*/ 646653 h 1592189"/>
                <a:gd name="connsiteX193" fmla="*/ 684937 w 914399"/>
                <a:gd name="connsiteY193" fmla="*/ 659387 h 1592189"/>
                <a:gd name="connsiteX194" fmla="*/ 665302 w 914399"/>
                <a:gd name="connsiteY194" fmla="*/ 660208 h 1592189"/>
                <a:gd name="connsiteX195" fmla="*/ 638930 w 914399"/>
                <a:gd name="connsiteY195" fmla="*/ 658401 h 1592189"/>
                <a:gd name="connsiteX196" fmla="*/ 655444 w 914399"/>
                <a:gd name="connsiteY196" fmla="*/ 668999 h 1592189"/>
                <a:gd name="connsiteX197" fmla="*/ 595469 w 914399"/>
                <a:gd name="connsiteY197" fmla="*/ 682226 h 1592189"/>
                <a:gd name="connsiteX198" fmla="*/ 602452 w 914399"/>
                <a:gd name="connsiteY198" fmla="*/ 701287 h 1592189"/>
                <a:gd name="connsiteX199" fmla="*/ 630468 w 914399"/>
                <a:gd name="connsiteY199" fmla="*/ 708188 h 1592189"/>
                <a:gd name="connsiteX200" fmla="*/ 645337 w 914399"/>
                <a:gd name="connsiteY200" fmla="*/ 695782 h 1592189"/>
                <a:gd name="connsiteX201" fmla="*/ 654458 w 914399"/>
                <a:gd name="connsiteY201" fmla="*/ 674504 h 1592189"/>
                <a:gd name="connsiteX202" fmla="*/ 645995 w 914399"/>
                <a:gd name="connsiteY202" fmla="*/ 715828 h 1592189"/>
                <a:gd name="connsiteX203" fmla="*/ 668998 w 914399"/>
                <a:gd name="connsiteY203" fmla="*/ 697918 h 1592189"/>
                <a:gd name="connsiteX204" fmla="*/ 648131 w 914399"/>
                <a:gd name="connsiteY204" fmla="*/ 733328 h 1592189"/>
                <a:gd name="connsiteX205" fmla="*/ 667109 w 914399"/>
                <a:gd name="connsiteY205" fmla="*/ 726919 h 1592189"/>
                <a:gd name="connsiteX206" fmla="*/ 688552 w 914399"/>
                <a:gd name="connsiteY206" fmla="*/ 700054 h 1592189"/>
                <a:gd name="connsiteX207" fmla="*/ 698986 w 914399"/>
                <a:gd name="connsiteY207" fmla="*/ 669328 h 1592189"/>
                <a:gd name="connsiteX208" fmla="*/ 711967 w 914399"/>
                <a:gd name="connsiteY208" fmla="*/ 704326 h 1592189"/>
                <a:gd name="connsiteX209" fmla="*/ 755263 w 914399"/>
                <a:gd name="connsiteY209" fmla="*/ 647967 h 1592189"/>
                <a:gd name="connsiteX210" fmla="*/ 745158 w 914399"/>
                <a:gd name="connsiteY210" fmla="*/ 698165 h 1592189"/>
                <a:gd name="connsiteX211" fmla="*/ 785003 w 914399"/>
                <a:gd name="connsiteY211" fmla="*/ 682555 h 1592189"/>
                <a:gd name="connsiteX212" fmla="*/ 765369 w 914399"/>
                <a:gd name="connsiteY212" fmla="*/ 727166 h 1592189"/>
                <a:gd name="connsiteX213" fmla="*/ 809487 w 914399"/>
                <a:gd name="connsiteY213" fmla="*/ 708434 h 1592189"/>
                <a:gd name="connsiteX214" fmla="*/ 788290 w 914399"/>
                <a:gd name="connsiteY214" fmla="*/ 741872 h 1592189"/>
                <a:gd name="connsiteX215" fmla="*/ 810718 w 914399"/>
                <a:gd name="connsiteY215" fmla="*/ 741215 h 1592189"/>
                <a:gd name="connsiteX216" fmla="*/ 764875 w 914399"/>
                <a:gd name="connsiteY216" fmla="*/ 765451 h 1592189"/>
                <a:gd name="connsiteX217" fmla="*/ 797081 w 914399"/>
                <a:gd name="connsiteY217" fmla="*/ 782457 h 1592189"/>
                <a:gd name="connsiteX218" fmla="*/ 789522 w 914399"/>
                <a:gd name="connsiteY218" fmla="*/ 789769 h 1592189"/>
                <a:gd name="connsiteX219" fmla="*/ 715910 w 914399"/>
                <a:gd name="connsiteY219" fmla="*/ 790262 h 1592189"/>
                <a:gd name="connsiteX220" fmla="*/ 736942 w 914399"/>
                <a:gd name="connsiteY220" fmla="*/ 809897 h 1592189"/>
                <a:gd name="connsiteX221" fmla="*/ 675078 w 914399"/>
                <a:gd name="connsiteY221" fmla="*/ 820988 h 1592189"/>
                <a:gd name="connsiteX222" fmla="*/ 747047 w 914399"/>
                <a:gd name="connsiteY222" fmla="*/ 833723 h 1592189"/>
                <a:gd name="connsiteX223" fmla="*/ 735956 w 914399"/>
                <a:gd name="connsiteY223" fmla="*/ 849990 h 1592189"/>
                <a:gd name="connsiteX224" fmla="*/ 720018 w 914399"/>
                <a:gd name="connsiteY224" fmla="*/ 863217 h 1592189"/>
                <a:gd name="connsiteX225" fmla="*/ 775966 w 914399"/>
                <a:gd name="connsiteY225" fmla="*/ 874061 h 1592189"/>
                <a:gd name="connsiteX226" fmla="*/ 744254 w 914399"/>
                <a:gd name="connsiteY226" fmla="*/ 888849 h 1592189"/>
                <a:gd name="connsiteX227" fmla="*/ 768983 w 914399"/>
                <a:gd name="connsiteY227" fmla="*/ 903802 h 1592189"/>
                <a:gd name="connsiteX228" fmla="*/ 703915 w 914399"/>
                <a:gd name="connsiteY228" fmla="*/ 896161 h 1592189"/>
                <a:gd name="connsiteX229" fmla="*/ 684608 w 914399"/>
                <a:gd name="connsiteY229" fmla="*/ 890575 h 1592189"/>
                <a:gd name="connsiteX230" fmla="*/ 672449 w 914399"/>
                <a:gd name="connsiteY230" fmla="*/ 902816 h 1592189"/>
                <a:gd name="connsiteX231" fmla="*/ 692414 w 914399"/>
                <a:gd name="connsiteY231" fmla="*/ 917029 h 1592189"/>
                <a:gd name="connsiteX232" fmla="*/ 741543 w 914399"/>
                <a:gd name="connsiteY232" fmla="*/ 937979 h 1592189"/>
                <a:gd name="connsiteX233" fmla="*/ 701369 w 914399"/>
                <a:gd name="connsiteY233" fmla="*/ 935350 h 1592189"/>
                <a:gd name="connsiteX234" fmla="*/ 718786 w 914399"/>
                <a:gd name="connsiteY234" fmla="*/ 952521 h 1592189"/>
                <a:gd name="connsiteX235" fmla="*/ 640573 w 914399"/>
                <a:gd name="connsiteY235" fmla="*/ 943976 h 1592189"/>
                <a:gd name="connsiteX236" fmla="*/ 654129 w 914399"/>
                <a:gd name="connsiteY236" fmla="*/ 963940 h 1592189"/>
                <a:gd name="connsiteX237" fmla="*/ 828135 w 914399"/>
                <a:gd name="connsiteY237" fmla="*/ 960901 h 1592189"/>
                <a:gd name="connsiteX238" fmla="*/ 832654 w 914399"/>
                <a:gd name="connsiteY238" fmla="*/ 963447 h 1592189"/>
                <a:gd name="connsiteX239" fmla="*/ 802175 w 914399"/>
                <a:gd name="connsiteY239" fmla="*/ 993517 h 1592189"/>
                <a:gd name="connsiteX240" fmla="*/ 824932 w 914399"/>
                <a:gd name="connsiteY240" fmla="*/ 1003868 h 1592189"/>
                <a:gd name="connsiteX241" fmla="*/ 768572 w 914399"/>
                <a:gd name="connsiteY241" fmla="*/ 1001322 h 1592189"/>
                <a:gd name="connsiteX242" fmla="*/ 795931 w 914399"/>
                <a:gd name="connsiteY242" fmla="*/ 1026215 h 1592189"/>
                <a:gd name="connsiteX243" fmla="*/ 765122 w 914399"/>
                <a:gd name="connsiteY243" fmla="*/ 1023668 h 1592189"/>
                <a:gd name="connsiteX244" fmla="*/ 719607 w 914399"/>
                <a:gd name="connsiteY244" fmla="*/ 1020957 h 1592189"/>
                <a:gd name="connsiteX245" fmla="*/ 750662 w 914399"/>
                <a:gd name="connsiteY245" fmla="*/ 1045768 h 1592189"/>
                <a:gd name="connsiteX246" fmla="*/ 672367 w 914399"/>
                <a:gd name="connsiteY246" fmla="*/ 1047329 h 1592189"/>
                <a:gd name="connsiteX247" fmla="*/ 694960 w 914399"/>
                <a:gd name="connsiteY247" fmla="*/ 1064746 h 1592189"/>
                <a:gd name="connsiteX248" fmla="*/ 744172 w 914399"/>
                <a:gd name="connsiteY248" fmla="*/ 1064007 h 1592189"/>
                <a:gd name="connsiteX249" fmla="*/ 722729 w 914399"/>
                <a:gd name="connsiteY249" fmla="*/ 1082492 h 1592189"/>
                <a:gd name="connsiteX250" fmla="*/ 779006 w 914399"/>
                <a:gd name="connsiteY250" fmla="*/ 1072798 h 1592189"/>
                <a:gd name="connsiteX251" fmla="*/ 771858 w 914399"/>
                <a:gd name="connsiteY251" fmla="*/ 1092104 h 1592189"/>
                <a:gd name="connsiteX252" fmla="*/ 770955 w 914399"/>
                <a:gd name="connsiteY252" fmla="*/ 1097937 h 1592189"/>
                <a:gd name="connsiteX253" fmla="*/ 782868 w 914399"/>
                <a:gd name="connsiteY253" fmla="*/ 1102538 h 1592189"/>
                <a:gd name="connsiteX254" fmla="*/ 842759 w 914399"/>
                <a:gd name="connsiteY254" fmla="*/ 1088654 h 1592189"/>
                <a:gd name="connsiteX255" fmla="*/ 831175 w 914399"/>
                <a:gd name="connsiteY255" fmla="*/ 1118148 h 1592189"/>
                <a:gd name="connsiteX256" fmla="*/ 899036 w 914399"/>
                <a:gd name="connsiteY256" fmla="*/ 1102210 h 1592189"/>
                <a:gd name="connsiteX257" fmla="*/ 864531 w 914399"/>
                <a:gd name="connsiteY257" fmla="*/ 1152982 h 1592189"/>
                <a:gd name="connsiteX258" fmla="*/ 914399 w 914399"/>
                <a:gd name="connsiteY258" fmla="*/ 1155858 h 1592189"/>
                <a:gd name="connsiteX259" fmla="*/ 878662 w 914399"/>
                <a:gd name="connsiteY259" fmla="*/ 1168838 h 1592189"/>
                <a:gd name="connsiteX260" fmla="*/ 904541 w 914399"/>
                <a:gd name="connsiteY260" fmla="*/ 1187981 h 1592189"/>
                <a:gd name="connsiteX261" fmla="*/ 841445 w 914399"/>
                <a:gd name="connsiteY261" fmla="*/ 1195128 h 1592189"/>
                <a:gd name="connsiteX262" fmla="*/ 863792 w 914399"/>
                <a:gd name="connsiteY262" fmla="*/ 1209506 h 1592189"/>
                <a:gd name="connsiteX263" fmla="*/ 688634 w 914399"/>
                <a:gd name="connsiteY263" fmla="*/ 1174014 h 1592189"/>
                <a:gd name="connsiteX264" fmla="*/ 688634 w 914399"/>
                <a:gd name="connsiteY264" fmla="*/ 1175575 h 1592189"/>
                <a:gd name="connsiteX265" fmla="*/ 740722 w 914399"/>
                <a:gd name="connsiteY265" fmla="*/ 1210656 h 1592189"/>
                <a:gd name="connsiteX266" fmla="*/ 681404 w 914399"/>
                <a:gd name="connsiteY266" fmla="*/ 1209013 h 1592189"/>
                <a:gd name="connsiteX267" fmla="*/ 675325 w 914399"/>
                <a:gd name="connsiteY267" fmla="*/ 1209095 h 1592189"/>
                <a:gd name="connsiteX268" fmla="*/ 723550 w 914399"/>
                <a:gd name="connsiteY268" fmla="*/ 1235796 h 1592189"/>
                <a:gd name="connsiteX269" fmla="*/ 733328 w 914399"/>
                <a:gd name="connsiteY269" fmla="*/ 1246805 h 1592189"/>
                <a:gd name="connsiteX270" fmla="*/ 722976 w 914399"/>
                <a:gd name="connsiteY270" fmla="*/ 1255102 h 1592189"/>
                <a:gd name="connsiteX271" fmla="*/ 709913 w 914399"/>
                <a:gd name="connsiteY271" fmla="*/ 1259703 h 1592189"/>
                <a:gd name="connsiteX272" fmla="*/ 746555 w 914399"/>
                <a:gd name="connsiteY272" fmla="*/ 1287390 h 1592189"/>
                <a:gd name="connsiteX273" fmla="*/ 682308 w 914399"/>
                <a:gd name="connsiteY273" fmla="*/ 1283446 h 1592189"/>
                <a:gd name="connsiteX274" fmla="*/ 699725 w 914399"/>
                <a:gd name="connsiteY274" fmla="*/ 1320827 h 1592189"/>
                <a:gd name="connsiteX275" fmla="*/ 595469 w 914399"/>
                <a:gd name="connsiteY275" fmla="*/ 1256417 h 1592189"/>
                <a:gd name="connsiteX276" fmla="*/ 591032 w 914399"/>
                <a:gd name="connsiteY276" fmla="*/ 1285829 h 1592189"/>
                <a:gd name="connsiteX277" fmla="*/ 519392 w 914399"/>
                <a:gd name="connsiteY277" fmla="*/ 1211067 h 1592189"/>
                <a:gd name="connsiteX278" fmla="*/ 501236 w 914399"/>
                <a:gd name="connsiteY278" fmla="*/ 1206220 h 1592189"/>
                <a:gd name="connsiteX279" fmla="*/ 510602 w 914399"/>
                <a:gd name="connsiteY279" fmla="*/ 1262414 h 1592189"/>
                <a:gd name="connsiteX280" fmla="*/ 478149 w 914399"/>
                <a:gd name="connsiteY280" fmla="*/ 1244176 h 1592189"/>
                <a:gd name="connsiteX281" fmla="*/ 486859 w 914399"/>
                <a:gd name="connsiteY281" fmla="*/ 1308176 h 1592189"/>
                <a:gd name="connsiteX282" fmla="*/ 461800 w 914399"/>
                <a:gd name="connsiteY282" fmla="*/ 1291005 h 1592189"/>
                <a:gd name="connsiteX283" fmla="*/ 459007 w 914399"/>
                <a:gd name="connsiteY283" fmla="*/ 1343914 h 1592189"/>
                <a:gd name="connsiteX284" fmla="*/ 467880 w 914399"/>
                <a:gd name="connsiteY284" fmla="*/ 1484154 h 1592189"/>
                <a:gd name="connsiteX285" fmla="*/ 496142 w 914399"/>
                <a:gd name="connsiteY285" fmla="*/ 1592190 h 1592189"/>
                <a:gd name="connsiteX286" fmla="*/ 433539 w 914399"/>
                <a:gd name="connsiteY286" fmla="*/ 1584056 h 1592189"/>
                <a:gd name="connsiteX287" fmla="*/ 368471 w 914399"/>
                <a:gd name="connsiteY287" fmla="*/ 1589068 h 1592189"/>
                <a:gd name="connsiteX288" fmla="*/ 392297 w 914399"/>
                <a:gd name="connsiteY288" fmla="*/ 1522850 h 1592189"/>
                <a:gd name="connsiteX289" fmla="*/ 411768 w 914399"/>
                <a:gd name="connsiteY289" fmla="*/ 1402244 h 1592189"/>
                <a:gd name="connsiteX290" fmla="*/ 418339 w 914399"/>
                <a:gd name="connsiteY290" fmla="*/ 1310558 h 1592189"/>
                <a:gd name="connsiteX291" fmla="*/ 416368 w 914399"/>
                <a:gd name="connsiteY291" fmla="*/ 1313598 h 1592189"/>
                <a:gd name="connsiteX292" fmla="*/ 403305 w 914399"/>
                <a:gd name="connsiteY292" fmla="*/ 1271205 h 1592189"/>
                <a:gd name="connsiteX293" fmla="*/ 358037 w 914399"/>
                <a:gd name="connsiteY293" fmla="*/ 1306039 h 1592189"/>
                <a:gd name="connsiteX294" fmla="*/ 377180 w 914399"/>
                <a:gd name="connsiteY294" fmla="*/ 1260114 h 1592189"/>
                <a:gd name="connsiteX295" fmla="*/ 337498 w 914399"/>
                <a:gd name="connsiteY295" fmla="*/ 1258060 h 1592189"/>
                <a:gd name="connsiteX296" fmla="*/ 378576 w 914399"/>
                <a:gd name="connsiteY296" fmla="*/ 1220843 h 1592189"/>
                <a:gd name="connsiteX297" fmla="*/ 382602 w 914399"/>
                <a:gd name="connsiteY297" fmla="*/ 1211560 h 1592189"/>
                <a:gd name="connsiteX298" fmla="*/ 375044 w 914399"/>
                <a:gd name="connsiteY298" fmla="*/ 1209588 h 1592189"/>
                <a:gd name="connsiteX299" fmla="*/ 353765 w 914399"/>
                <a:gd name="connsiteY299" fmla="*/ 1217721 h 1592189"/>
                <a:gd name="connsiteX300" fmla="*/ 292723 w 914399"/>
                <a:gd name="connsiteY300" fmla="*/ 1268083 h 1592189"/>
                <a:gd name="connsiteX301" fmla="*/ 284590 w 914399"/>
                <a:gd name="connsiteY301" fmla="*/ 1242286 h 1592189"/>
                <a:gd name="connsiteX302" fmla="*/ 263147 w 914399"/>
                <a:gd name="connsiteY302" fmla="*/ 1265125 h 1592189"/>
                <a:gd name="connsiteX303" fmla="*/ 239321 w 914399"/>
                <a:gd name="connsiteY303" fmla="*/ 1276052 h 1592189"/>
                <a:gd name="connsiteX304" fmla="*/ 243347 w 914399"/>
                <a:gd name="connsiteY304" fmla="*/ 1253131 h 1592189"/>
                <a:gd name="connsiteX305" fmla="*/ 180333 w 914399"/>
                <a:gd name="connsiteY305" fmla="*/ 1305054 h 1592189"/>
                <a:gd name="connsiteX306" fmla="*/ 187809 w 914399"/>
                <a:gd name="connsiteY306" fmla="*/ 1281557 h 1592189"/>
                <a:gd name="connsiteX307" fmla="*/ 187809 w 914399"/>
                <a:gd name="connsiteY307" fmla="*/ 1275149 h 1592189"/>
                <a:gd name="connsiteX308" fmla="*/ 184113 w 914399"/>
                <a:gd name="connsiteY308" fmla="*/ 1273259 h 1592189"/>
                <a:gd name="connsiteX309" fmla="*/ 161026 w 914399"/>
                <a:gd name="connsiteY309" fmla="*/ 1268001 h 1592189"/>
                <a:gd name="connsiteX310" fmla="*/ 195531 w 914399"/>
                <a:gd name="connsiteY310" fmla="*/ 1243518 h 1592189"/>
                <a:gd name="connsiteX311" fmla="*/ 161930 w 914399"/>
                <a:gd name="connsiteY311" fmla="*/ 1230702 h 1592189"/>
                <a:gd name="connsiteX312" fmla="*/ 193396 w 914399"/>
                <a:gd name="connsiteY312" fmla="*/ 1220843 h 1592189"/>
                <a:gd name="connsiteX313" fmla="*/ 168420 w 914399"/>
                <a:gd name="connsiteY313" fmla="*/ 1205727 h 1592189"/>
                <a:gd name="connsiteX314" fmla="*/ 210402 w 914399"/>
                <a:gd name="connsiteY314" fmla="*/ 1194307 h 1592189"/>
                <a:gd name="connsiteX315" fmla="*/ 187645 w 914399"/>
                <a:gd name="connsiteY315" fmla="*/ 1186995 h 1592189"/>
                <a:gd name="connsiteX316" fmla="*/ 106639 w 914399"/>
                <a:gd name="connsiteY316" fmla="*/ 1210656 h 1592189"/>
                <a:gd name="connsiteX317" fmla="*/ 118388 w 914399"/>
                <a:gd name="connsiteY317" fmla="*/ 1178122 h 1592189"/>
                <a:gd name="connsiteX318" fmla="*/ 57838 w 914399"/>
                <a:gd name="connsiteY318" fmla="*/ 1204659 h 1592189"/>
                <a:gd name="connsiteX319" fmla="*/ 44036 w 914399"/>
                <a:gd name="connsiteY319" fmla="*/ 1199483 h 1592189"/>
                <a:gd name="connsiteX320" fmla="*/ 44939 w 914399"/>
                <a:gd name="connsiteY320" fmla="*/ 1192006 h 1592189"/>
                <a:gd name="connsiteX321" fmla="*/ 56606 w 914399"/>
                <a:gd name="connsiteY321" fmla="*/ 1170317 h 1592189"/>
                <a:gd name="connsiteX322" fmla="*/ 1643 w 914399"/>
                <a:gd name="connsiteY322" fmla="*/ 1182969 h 1592189"/>
                <a:gd name="connsiteX323" fmla="*/ 34999 w 914399"/>
                <a:gd name="connsiteY323" fmla="*/ 1142877 h 15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14399" h="1592189">
                  <a:moveTo>
                    <a:pt x="34916" y="1141973"/>
                  </a:moveTo>
                  <a:cubicBezTo>
                    <a:pt x="23250" y="1136222"/>
                    <a:pt x="11666" y="1130471"/>
                    <a:pt x="0" y="1124638"/>
                  </a:cubicBezTo>
                  <a:cubicBezTo>
                    <a:pt x="13556" y="1117491"/>
                    <a:pt x="27111" y="1112972"/>
                    <a:pt x="41982" y="1110590"/>
                  </a:cubicBezTo>
                  <a:cubicBezTo>
                    <a:pt x="33027" y="1097198"/>
                    <a:pt x="22840" y="1086025"/>
                    <a:pt x="10680" y="1076084"/>
                  </a:cubicBezTo>
                  <a:cubicBezTo>
                    <a:pt x="27030" y="1067293"/>
                    <a:pt x="40996" y="1077234"/>
                    <a:pt x="54141" y="1088243"/>
                  </a:cubicBezTo>
                  <a:cubicBezTo>
                    <a:pt x="57920" y="1077481"/>
                    <a:pt x="59317" y="1067129"/>
                    <a:pt x="58495" y="1055627"/>
                  </a:cubicBezTo>
                  <a:cubicBezTo>
                    <a:pt x="69668" y="1065896"/>
                    <a:pt x="81253" y="1076248"/>
                    <a:pt x="92344" y="1086518"/>
                  </a:cubicBezTo>
                  <a:cubicBezTo>
                    <a:pt x="94809" y="1088818"/>
                    <a:pt x="98670" y="1090954"/>
                    <a:pt x="101052" y="1089064"/>
                  </a:cubicBezTo>
                  <a:cubicBezTo>
                    <a:pt x="103435" y="1087257"/>
                    <a:pt x="103435" y="1085367"/>
                    <a:pt x="103270" y="1082739"/>
                  </a:cubicBezTo>
                  <a:cubicBezTo>
                    <a:pt x="102695" y="1072633"/>
                    <a:pt x="94972" y="1065075"/>
                    <a:pt x="91850" y="1055709"/>
                  </a:cubicBezTo>
                  <a:cubicBezTo>
                    <a:pt x="121345" y="1073290"/>
                    <a:pt x="145663" y="1080192"/>
                    <a:pt x="175815" y="1061131"/>
                  </a:cubicBezTo>
                  <a:cubicBezTo>
                    <a:pt x="164066" y="1057599"/>
                    <a:pt x="151003" y="1054148"/>
                    <a:pt x="140240" y="1048890"/>
                  </a:cubicBezTo>
                  <a:cubicBezTo>
                    <a:pt x="137859" y="1047740"/>
                    <a:pt x="137365" y="1047329"/>
                    <a:pt x="136873" y="1045357"/>
                  </a:cubicBezTo>
                  <a:cubicBezTo>
                    <a:pt x="136379" y="1043386"/>
                    <a:pt x="138187" y="1042317"/>
                    <a:pt x="139584" y="1041332"/>
                  </a:cubicBezTo>
                  <a:cubicBezTo>
                    <a:pt x="143280" y="1038538"/>
                    <a:pt x="147552" y="1035909"/>
                    <a:pt x="151331" y="1033198"/>
                  </a:cubicBezTo>
                  <a:cubicBezTo>
                    <a:pt x="134161" y="1026872"/>
                    <a:pt x="117319" y="1019396"/>
                    <a:pt x="101134" y="1010605"/>
                  </a:cubicBezTo>
                  <a:cubicBezTo>
                    <a:pt x="98341" y="1009044"/>
                    <a:pt x="95548" y="1006662"/>
                    <a:pt x="96944" y="1003211"/>
                  </a:cubicBezTo>
                  <a:cubicBezTo>
                    <a:pt x="105571" y="1002800"/>
                    <a:pt x="113540" y="1001239"/>
                    <a:pt x="121673" y="998200"/>
                  </a:cubicBezTo>
                  <a:cubicBezTo>
                    <a:pt x="113704" y="991956"/>
                    <a:pt x="108775" y="984562"/>
                    <a:pt x="106392" y="974128"/>
                  </a:cubicBezTo>
                  <a:cubicBezTo>
                    <a:pt x="115758" y="978564"/>
                    <a:pt x="124138" y="983987"/>
                    <a:pt x="132107" y="990970"/>
                  </a:cubicBezTo>
                  <a:cubicBezTo>
                    <a:pt x="131203" y="981768"/>
                    <a:pt x="130382" y="972567"/>
                    <a:pt x="129478" y="963447"/>
                  </a:cubicBezTo>
                  <a:cubicBezTo>
                    <a:pt x="137447" y="974621"/>
                    <a:pt x="146649" y="982508"/>
                    <a:pt x="158315" y="988669"/>
                  </a:cubicBezTo>
                  <a:cubicBezTo>
                    <a:pt x="157330" y="981604"/>
                    <a:pt x="156344" y="974539"/>
                    <a:pt x="155358" y="967473"/>
                  </a:cubicBezTo>
                  <a:cubicBezTo>
                    <a:pt x="175157" y="983165"/>
                    <a:pt x="202516" y="982097"/>
                    <a:pt x="225109" y="974539"/>
                  </a:cubicBezTo>
                  <a:cubicBezTo>
                    <a:pt x="217879" y="967391"/>
                    <a:pt x="210156" y="961804"/>
                    <a:pt x="201365" y="957286"/>
                  </a:cubicBezTo>
                  <a:cubicBezTo>
                    <a:pt x="210813" y="953753"/>
                    <a:pt x="220178" y="950138"/>
                    <a:pt x="229627" y="946605"/>
                  </a:cubicBezTo>
                  <a:cubicBezTo>
                    <a:pt x="215496" y="940854"/>
                    <a:pt x="203994" y="932803"/>
                    <a:pt x="193560" y="920973"/>
                  </a:cubicBezTo>
                  <a:cubicBezTo>
                    <a:pt x="215578" y="927709"/>
                    <a:pt x="236528" y="935761"/>
                    <a:pt x="259861" y="935843"/>
                  </a:cubicBezTo>
                  <a:cubicBezTo>
                    <a:pt x="267583" y="935843"/>
                    <a:pt x="277113" y="934035"/>
                    <a:pt x="285082" y="933460"/>
                  </a:cubicBezTo>
                  <a:cubicBezTo>
                    <a:pt x="272431" y="929928"/>
                    <a:pt x="259861" y="926724"/>
                    <a:pt x="247702" y="921301"/>
                  </a:cubicBezTo>
                  <a:cubicBezTo>
                    <a:pt x="257971" y="916125"/>
                    <a:pt x="268404" y="912100"/>
                    <a:pt x="279332" y="909142"/>
                  </a:cubicBezTo>
                  <a:cubicBezTo>
                    <a:pt x="257889" y="910621"/>
                    <a:pt x="240307" y="905034"/>
                    <a:pt x="222972" y="891314"/>
                  </a:cubicBezTo>
                  <a:cubicBezTo>
                    <a:pt x="234146" y="890246"/>
                    <a:pt x="244990" y="890493"/>
                    <a:pt x="256163" y="892218"/>
                  </a:cubicBezTo>
                  <a:cubicBezTo>
                    <a:pt x="239568" y="885481"/>
                    <a:pt x="223137" y="877512"/>
                    <a:pt x="220836" y="856480"/>
                  </a:cubicBezTo>
                  <a:cubicBezTo>
                    <a:pt x="240882" y="868968"/>
                    <a:pt x="262161" y="876526"/>
                    <a:pt x="284014" y="865928"/>
                  </a:cubicBezTo>
                  <a:cubicBezTo>
                    <a:pt x="287876" y="864038"/>
                    <a:pt x="299871" y="856151"/>
                    <a:pt x="298146" y="852208"/>
                  </a:cubicBezTo>
                  <a:cubicBezTo>
                    <a:pt x="290916" y="836187"/>
                    <a:pt x="271937" y="848429"/>
                    <a:pt x="259696" y="849168"/>
                  </a:cubicBezTo>
                  <a:cubicBezTo>
                    <a:pt x="266926" y="840213"/>
                    <a:pt x="275798" y="833230"/>
                    <a:pt x="284590" y="826000"/>
                  </a:cubicBezTo>
                  <a:cubicBezTo>
                    <a:pt x="264461" y="835530"/>
                    <a:pt x="244004" y="830436"/>
                    <a:pt x="222726" y="830108"/>
                  </a:cubicBezTo>
                  <a:cubicBezTo>
                    <a:pt x="232502" y="824110"/>
                    <a:pt x="242526" y="819510"/>
                    <a:pt x="253288" y="816141"/>
                  </a:cubicBezTo>
                  <a:cubicBezTo>
                    <a:pt x="235542" y="817374"/>
                    <a:pt x="217797" y="817291"/>
                    <a:pt x="207937" y="798970"/>
                  </a:cubicBezTo>
                  <a:cubicBezTo>
                    <a:pt x="230695" y="800778"/>
                    <a:pt x="248770" y="794123"/>
                    <a:pt x="265940" y="777774"/>
                  </a:cubicBezTo>
                  <a:cubicBezTo>
                    <a:pt x="248687" y="780485"/>
                    <a:pt x="231598" y="781389"/>
                    <a:pt x="214181" y="780239"/>
                  </a:cubicBezTo>
                  <a:cubicBezTo>
                    <a:pt x="219029" y="771859"/>
                    <a:pt x="224368" y="764054"/>
                    <a:pt x="230284" y="756578"/>
                  </a:cubicBezTo>
                  <a:cubicBezTo>
                    <a:pt x="200625" y="769805"/>
                    <a:pt x="174418" y="764300"/>
                    <a:pt x="150921" y="740640"/>
                  </a:cubicBezTo>
                  <a:cubicBezTo>
                    <a:pt x="167106" y="738668"/>
                    <a:pt x="181812" y="734149"/>
                    <a:pt x="196436" y="726426"/>
                  </a:cubicBezTo>
                  <a:cubicBezTo>
                    <a:pt x="166284" y="719032"/>
                    <a:pt x="147717" y="699397"/>
                    <a:pt x="140076" y="666699"/>
                  </a:cubicBezTo>
                  <a:cubicBezTo>
                    <a:pt x="157658" y="670724"/>
                    <a:pt x="176143" y="675161"/>
                    <a:pt x="193232" y="678940"/>
                  </a:cubicBezTo>
                  <a:cubicBezTo>
                    <a:pt x="196929" y="670067"/>
                    <a:pt x="174992" y="653143"/>
                    <a:pt x="186741" y="645913"/>
                  </a:cubicBezTo>
                  <a:cubicBezTo>
                    <a:pt x="198490" y="638683"/>
                    <a:pt x="237842" y="661934"/>
                    <a:pt x="251480" y="668260"/>
                  </a:cubicBezTo>
                  <a:cubicBezTo>
                    <a:pt x="251645" y="659058"/>
                    <a:pt x="250083" y="649035"/>
                    <a:pt x="249838" y="639669"/>
                  </a:cubicBezTo>
                  <a:cubicBezTo>
                    <a:pt x="273252" y="660290"/>
                    <a:pt x="298227" y="686663"/>
                    <a:pt x="327557" y="691181"/>
                  </a:cubicBezTo>
                  <a:cubicBezTo>
                    <a:pt x="341359" y="693317"/>
                    <a:pt x="343824" y="687320"/>
                    <a:pt x="353847" y="682226"/>
                  </a:cubicBezTo>
                  <a:cubicBezTo>
                    <a:pt x="339963" y="679515"/>
                    <a:pt x="328132" y="672861"/>
                    <a:pt x="315234" y="667767"/>
                  </a:cubicBezTo>
                  <a:cubicBezTo>
                    <a:pt x="329693" y="660866"/>
                    <a:pt x="346289" y="659469"/>
                    <a:pt x="359023" y="648624"/>
                  </a:cubicBezTo>
                  <a:cubicBezTo>
                    <a:pt x="347850" y="647721"/>
                    <a:pt x="340538" y="646899"/>
                    <a:pt x="328461" y="646406"/>
                  </a:cubicBezTo>
                  <a:cubicBezTo>
                    <a:pt x="316384" y="645831"/>
                    <a:pt x="300200" y="650760"/>
                    <a:pt x="287876" y="644270"/>
                  </a:cubicBezTo>
                  <a:cubicBezTo>
                    <a:pt x="304225" y="638766"/>
                    <a:pt x="316794" y="629564"/>
                    <a:pt x="327640" y="615022"/>
                  </a:cubicBezTo>
                  <a:cubicBezTo>
                    <a:pt x="301349" y="618555"/>
                    <a:pt x="277278" y="620445"/>
                    <a:pt x="252548" y="608368"/>
                  </a:cubicBezTo>
                  <a:cubicBezTo>
                    <a:pt x="262818" y="601795"/>
                    <a:pt x="272923" y="598755"/>
                    <a:pt x="284835" y="598755"/>
                  </a:cubicBezTo>
                  <a:cubicBezTo>
                    <a:pt x="268158" y="588815"/>
                    <a:pt x="253370" y="578709"/>
                    <a:pt x="246716" y="558581"/>
                  </a:cubicBezTo>
                  <a:cubicBezTo>
                    <a:pt x="245648" y="555295"/>
                    <a:pt x="246140" y="551598"/>
                    <a:pt x="248112" y="549626"/>
                  </a:cubicBezTo>
                  <a:cubicBezTo>
                    <a:pt x="250083" y="547654"/>
                    <a:pt x="252384" y="547819"/>
                    <a:pt x="254685" y="548394"/>
                  </a:cubicBezTo>
                  <a:cubicBezTo>
                    <a:pt x="293298" y="557759"/>
                    <a:pt x="322710" y="591033"/>
                    <a:pt x="362966" y="591772"/>
                  </a:cubicBezTo>
                  <a:cubicBezTo>
                    <a:pt x="373318" y="591936"/>
                    <a:pt x="383587" y="591608"/>
                    <a:pt x="390572" y="582899"/>
                  </a:cubicBezTo>
                  <a:cubicBezTo>
                    <a:pt x="390653" y="582735"/>
                    <a:pt x="390572" y="582735"/>
                    <a:pt x="390572" y="582653"/>
                  </a:cubicBezTo>
                  <a:cubicBezTo>
                    <a:pt x="363377" y="583639"/>
                    <a:pt x="341359" y="575670"/>
                    <a:pt x="319916" y="557431"/>
                  </a:cubicBezTo>
                  <a:cubicBezTo>
                    <a:pt x="334294" y="556281"/>
                    <a:pt x="348261" y="557020"/>
                    <a:pt x="362474" y="559567"/>
                  </a:cubicBezTo>
                  <a:cubicBezTo>
                    <a:pt x="349821" y="554145"/>
                    <a:pt x="338319" y="547819"/>
                    <a:pt x="328214" y="537713"/>
                  </a:cubicBezTo>
                  <a:cubicBezTo>
                    <a:pt x="327722" y="537878"/>
                    <a:pt x="327228" y="537960"/>
                    <a:pt x="326654" y="538124"/>
                  </a:cubicBezTo>
                  <a:cubicBezTo>
                    <a:pt x="316466" y="541246"/>
                    <a:pt x="307183" y="544204"/>
                    <a:pt x="296749" y="540424"/>
                  </a:cubicBezTo>
                  <a:cubicBezTo>
                    <a:pt x="305868" y="536152"/>
                    <a:pt x="312851" y="530237"/>
                    <a:pt x="319095" y="521939"/>
                  </a:cubicBezTo>
                  <a:cubicBezTo>
                    <a:pt x="318685" y="520296"/>
                    <a:pt x="318356" y="518653"/>
                    <a:pt x="318109" y="516928"/>
                  </a:cubicBezTo>
                  <a:cubicBezTo>
                    <a:pt x="300939" y="521282"/>
                    <a:pt x="285247" y="523747"/>
                    <a:pt x="268158" y="517831"/>
                  </a:cubicBezTo>
                  <a:cubicBezTo>
                    <a:pt x="274977" y="512163"/>
                    <a:pt x="282125" y="509041"/>
                    <a:pt x="290669" y="507891"/>
                  </a:cubicBezTo>
                  <a:cubicBezTo>
                    <a:pt x="277770" y="502222"/>
                    <a:pt x="266105" y="496389"/>
                    <a:pt x="259614" y="482422"/>
                  </a:cubicBezTo>
                  <a:cubicBezTo>
                    <a:pt x="258546" y="480122"/>
                    <a:pt x="258628" y="477411"/>
                    <a:pt x="259943" y="475767"/>
                  </a:cubicBezTo>
                  <a:cubicBezTo>
                    <a:pt x="261257" y="474124"/>
                    <a:pt x="262818" y="474124"/>
                    <a:pt x="264543" y="474206"/>
                  </a:cubicBezTo>
                  <a:cubicBezTo>
                    <a:pt x="296010" y="476753"/>
                    <a:pt x="320984" y="496553"/>
                    <a:pt x="353601" y="494746"/>
                  </a:cubicBezTo>
                  <a:cubicBezTo>
                    <a:pt x="364199" y="494170"/>
                    <a:pt x="380383" y="489405"/>
                    <a:pt x="391803" y="487927"/>
                  </a:cubicBezTo>
                  <a:cubicBezTo>
                    <a:pt x="378905" y="483490"/>
                    <a:pt x="366417" y="477903"/>
                    <a:pt x="354587" y="470674"/>
                  </a:cubicBezTo>
                  <a:cubicBezTo>
                    <a:pt x="362309" y="468702"/>
                    <a:pt x="370114" y="466648"/>
                    <a:pt x="377837" y="464676"/>
                  </a:cubicBezTo>
                  <a:cubicBezTo>
                    <a:pt x="356804" y="463362"/>
                    <a:pt x="339634" y="456050"/>
                    <a:pt x="323203" y="441590"/>
                  </a:cubicBezTo>
                  <a:cubicBezTo>
                    <a:pt x="330597" y="440605"/>
                    <a:pt x="337745" y="440851"/>
                    <a:pt x="345057" y="442248"/>
                  </a:cubicBezTo>
                  <a:cubicBezTo>
                    <a:pt x="339387" y="439126"/>
                    <a:pt x="333883" y="436579"/>
                    <a:pt x="329118" y="431732"/>
                  </a:cubicBezTo>
                  <a:cubicBezTo>
                    <a:pt x="324353" y="426884"/>
                    <a:pt x="321806" y="420969"/>
                    <a:pt x="321888" y="413904"/>
                  </a:cubicBezTo>
                  <a:cubicBezTo>
                    <a:pt x="331336" y="419737"/>
                    <a:pt x="340455" y="425570"/>
                    <a:pt x="349986" y="431485"/>
                  </a:cubicBezTo>
                  <a:cubicBezTo>
                    <a:pt x="363624" y="439865"/>
                    <a:pt x="376851" y="447177"/>
                    <a:pt x="392953" y="445945"/>
                  </a:cubicBezTo>
                  <a:cubicBezTo>
                    <a:pt x="387038" y="438058"/>
                    <a:pt x="380548" y="431649"/>
                    <a:pt x="372661" y="426145"/>
                  </a:cubicBezTo>
                  <a:cubicBezTo>
                    <a:pt x="378329" y="424666"/>
                    <a:pt x="383916" y="423105"/>
                    <a:pt x="389585" y="421626"/>
                  </a:cubicBezTo>
                  <a:cubicBezTo>
                    <a:pt x="376194" y="414068"/>
                    <a:pt x="361980" y="412261"/>
                    <a:pt x="347932" y="405852"/>
                  </a:cubicBezTo>
                  <a:cubicBezTo>
                    <a:pt x="333883" y="399526"/>
                    <a:pt x="322956" y="388682"/>
                    <a:pt x="320984" y="371429"/>
                  </a:cubicBezTo>
                  <a:cubicBezTo>
                    <a:pt x="332651" y="375783"/>
                    <a:pt x="344071" y="381123"/>
                    <a:pt x="355736" y="385478"/>
                  </a:cubicBezTo>
                  <a:cubicBezTo>
                    <a:pt x="354011" y="381945"/>
                    <a:pt x="344563" y="359105"/>
                    <a:pt x="349411" y="357791"/>
                  </a:cubicBezTo>
                  <a:cubicBezTo>
                    <a:pt x="351383" y="357298"/>
                    <a:pt x="351793" y="359845"/>
                    <a:pt x="353765" y="361652"/>
                  </a:cubicBezTo>
                  <a:cubicBezTo>
                    <a:pt x="366746" y="373811"/>
                    <a:pt x="384902" y="377262"/>
                    <a:pt x="401908" y="378494"/>
                  </a:cubicBezTo>
                  <a:cubicBezTo>
                    <a:pt x="401990" y="378494"/>
                    <a:pt x="401416" y="378001"/>
                    <a:pt x="401662" y="378001"/>
                  </a:cubicBezTo>
                  <a:cubicBezTo>
                    <a:pt x="407577" y="378330"/>
                    <a:pt x="413082" y="377344"/>
                    <a:pt x="418586" y="374797"/>
                  </a:cubicBezTo>
                  <a:cubicBezTo>
                    <a:pt x="419736" y="372497"/>
                    <a:pt x="420887" y="370196"/>
                    <a:pt x="422037" y="367814"/>
                  </a:cubicBezTo>
                  <a:cubicBezTo>
                    <a:pt x="416122" y="368635"/>
                    <a:pt x="410206" y="368964"/>
                    <a:pt x="404209" y="368800"/>
                  </a:cubicBezTo>
                  <a:cubicBezTo>
                    <a:pt x="406345" y="364692"/>
                    <a:pt x="408728" y="360749"/>
                    <a:pt x="411439" y="357052"/>
                  </a:cubicBezTo>
                  <a:cubicBezTo>
                    <a:pt x="397472" y="364117"/>
                    <a:pt x="384738" y="361981"/>
                    <a:pt x="373072" y="351054"/>
                  </a:cubicBezTo>
                  <a:cubicBezTo>
                    <a:pt x="380794" y="349740"/>
                    <a:pt x="387695" y="347193"/>
                    <a:pt x="394515" y="343167"/>
                  </a:cubicBezTo>
                  <a:cubicBezTo>
                    <a:pt x="379726" y="340209"/>
                    <a:pt x="370525" y="330926"/>
                    <a:pt x="366088" y="315316"/>
                  </a:cubicBezTo>
                  <a:cubicBezTo>
                    <a:pt x="376358" y="317616"/>
                    <a:pt x="386381" y="321396"/>
                    <a:pt x="396569" y="323614"/>
                  </a:cubicBezTo>
                  <a:cubicBezTo>
                    <a:pt x="396404" y="319752"/>
                    <a:pt x="391968" y="315480"/>
                    <a:pt x="390243" y="313016"/>
                  </a:cubicBezTo>
                  <a:cubicBezTo>
                    <a:pt x="388435" y="310551"/>
                    <a:pt x="385396" y="308826"/>
                    <a:pt x="387450" y="306115"/>
                  </a:cubicBezTo>
                  <a:cubicBezTo>
                    <a:pt x="389503" y="303403"/>
                    <a:pt x="393775" y="306443"/>
                    <a:pt x="396487" y="307511"/>
                  </a:cubicBezTo>
                  <a:cubicBezTo>
                    <a:pt x="404867" y="310797"/>
                    <a:pt x="414232" y="313016"/>
                    <a:pt x="422776" y="316302"/>
                  </a:cubicBezTo>
                  <a:cubicBezTo>
                    <a:pt x="421380" y="311373"/>
                    <a:pt x="417108" y="309319"/>
                    <a:pt x="416040" y="303978"/>
                  </a:cubicBezTo>
                  <a:cubicBezTo>
                    <a:pt x="423105" y="308497"/>
                    <a:pt x="427623" y="308333"/>
                    <a:pt x="435100" y="305211"/>
                  </a:cubicBezTo>
                  <a:cubicBezTo>
                    <a:pt x="434935" y="300939"/>
                    <a:pt x="434771" y="296667"/>
                    <a:pt x="434607" y="292394"/>
                  </a:cubicBezTo>
                  <a:cubicBezTo>
                    <a:pt x="417436" y="294941"/>
                    <a:pt x="400183" y="291409"/>
                    <a:pt x="383177" y="289108"/>
                  </a:cubicBezTo>
                  <a:cubicBezTo>
                    <a:pt x="391968" y="285740"/>
                    <a:pt x="399773" y="282207"/>
                    <a:pt x="404044" y="272677"/>
                  </a:cubicBezTo>
                  <a:cubicBezTo>
                    <a:pt x="385641" y="273499"/>
                    <a:pt x="368800" y="273252"/>
                    <a:pt x="351957" y="264297"/>
                  </a:cubicBezTo>
                  <a:cubicBezTo>
                    <a:pt x="359681" y="261422"/>
                    <a:pt x="367403" y="258546"/>
                    <a:pt x="375044" y="255588"/>
                  </a:cubicBezTo>
                  <a:cubicBezTo>
                    <a:pt x="370360" y="253699"/>
                    <a:pt x="364610" y="251563"/>
                    <a:pt x="360173" y="249755"/>
                  </a:cubicBezTo>
                  <a:cubicBezTo>
                    <a:pt x="355819" y="247948"/>
                    <a:pt x="352614" y="246798"/>
                    <a:pt x="349247" y="243758"/>
                  </a:cubicBezTo>
                  <a:cubicBezTo>
                    <a:pt x="345878" y="240718"/>
                    <a:pt x="344399" y="236939"/>
                    <a:pt x="344563" y="232174"/>
                  </a:cubicBezTo>
                  <a:cubicBezTo>
                    <a:pt x="353601" y="232502"/>
                    <a:pt x="361735" y="234474"/>
                    <a:pt x="369950" y="238418"/>
                  </a:cubicBezTo>
                  <a:cubicBezTo>
                    <a:pt x="367321" y="232995"/>
                    <a:pt x="364857" y="227573"/>
                    <a:pt x="362145" y="222151"/>
                  </a:cubicBezTo>
                  <a:cubicBezTo>
                    <a:pt x="370772" y="224122"/>
                    <a:pt x="375619" y="229052"/>
                    <a:pt x="383342" y="233981"/>
                  </a:cubicBezTo>
                  <a:cubicBezTo>
                    <a:pt x="401580" y="245483"/>
                    <a:pt x="422447" y="250166"/>
                    <a:pt x="443726" y="250002"/>
                  </a:cubicBezTo>
                  <a:cubicBezTo>
                    <a:pt x="445287" y="245894"/>
                    <a:pt x="447752" y="241786"/>
                    <a:pt x="446108" y="237103"/>
                  </a:cubicBezTo>
                  <a:cubicBezTo>
                    <a:pt x="444466" y="232420"/>
                    <a:pt x="436579" y="229627"/>
                    <a:pt x="433292" y="227820"/>
                  </a:cubicBezTo>
                  <a:cubicBezTo>
                    <a:pt x="424091" y="222890"/>
                    <a:pt x="421955" y="217304"/>
                    <a:pt x="416861" y="208513"/>
                  </a:cubicBezTo>
                  <a:cubicBezTo>
                    <a:pt x="428445" y="209252"/>
                    <a:pt x="437729" y="206212"/>
                    <a:pt x="447259" y="199229"/>
                  </a:cubicBezTo>
                  <a:cubicBezTo>
                    <a:pt x="438468" y="197915"/>
                    <a:pt x="435346" y="196518"/>
                    <a:pt x="426474" y="192164"/>
                  </a:cubicBezTo>
                  <a:cubicBezTo>
                    <a:pt x="417600" y="187809"/>
                    <a:pt x="407742" y="179019"/>
                    <a:pt x="405030" y="167188"/>
                  </a:cubicBezTo>
                  <a:cubicBezTo>
                    <a:pt x="416697" y="167681"/>
                    <a:pt x="428691" y="168421"/>
                    <a:pt x="440440" y="168913"/>
                  </a:cubicBezTo>
                  <a:cubicBezTo>
                    <a:pt x="431485" y="155276"/>
                    <a:pt x="427623" y="143116"/>
                    <a:pt x="428363" y="126274"/>
                  </a:cubicBezTo>
                  <a:cubicBezTo>
                    <a:pt x="436989" y="130382"/>
                    <a:pt x="445287" y="133422"/>
                    <a:pt x="454571" y="135394"/>
                  </a:cubicBezTo>
                  <a:cubicBezTo>
                    <a:pt x="449641" y="126849"/>
                    <a:pt x="443891" y="118798"/>
                    <a:pt x="440932" y="109104"/>
                  </a:cubicBezTo>
                  <a:cubicBezTo>
                    <a:pt x="448820" y="110172"/>
                    <a:pt x="455803" y="112719"/>
                    <a:pt x="462704" y="116909"/>
                  </a:cubicBezTo>
                  <a:cubicBezTo>
                    <a:pt x="455721" y="100559"/>
                    <a:pt x="453503" y="85032"/>
                    <a:pt x="455721" y="67122"/>
                  </a:cubicBezTo>
                  <a:cubicBezTo>
                    <a:pt x="461800" y="69340"/>
                    <a:pt x="467470" y="72215"/>
                    <a:pt x="472891" y="76077"/>
                  </a:cubicBezTo>
                  <a:cubicBezTo>
                    <a:pt x="469359" y="49130"/>
                    <a:pt x="474453" y="25304"/>
                    <a:pt x="482915" y="0"/>
                  </a:cubicBezTo>
                  <a:cubicBezTo>
                    <a:pt x="497620" y="30480"/>
                    <a:pt x="494581" y="61946"/>
                    <a:pt x="490391" y="95055"/>
                  </a:cubicBezTo>
                  <a:cubicBezTo>
                    <a:pt x="496881" y="87743"/>
                    <a:pt x="504686" y="80842"/>
                    <a:pt x="513806" y="78131"/>
                  </a:cubicBezTo>
                  <a:cubicBezTo>
                    <a:pt x="514545" y="99902"/>
                    <a:pt x="510602" y="118880"/>
                    <a:pt x="501400" y="138269"/>
                  </a:cubicBezTo>
                  <a:cubicBezTo>
                    <a:pt x="509698" y="136544"/>
                    <a:pt x="517914" y="134901"/>
                    <a:pt x="526211" y="133175"/>
                  </a:cubicBezTo>
                  <a:cubicBezTo>
                    <a:pt x="524157" y="154290"/>
                    <a:pt x="511341" y="170310"/>
                    <a:pt x="500168" y="186906"/>
                  </a:cubicBezTo>
                  <a:cubicBezTo>
                    <a:pt x="517420" y="185180"/>
                    <a:pt x="534263" y="180005"/>
                    <a:pt x="550365" y="173021"/>
                  </a:cubicBezTo>
                  <a:cubicBezTo>
                    <a:pt x="549133" y="199640"/>
                    <a:pt x="527197" y="218043"/>
                    <a:pt x="508958" y="232995"/>
                  </a:cubicBezTo>
                  <a:cubicBezTo>
                    <a:pt x="523993" y="236939"/>
                    <a:pt x="536974" y="228395"/>
                    <a:pt x="551762" y="227491"/>
                  </a:cubicBezTo>
                  <a:cubicBezTo>
                    <a:pt x="538945" y="244087"/>
                    <a:pt x="511341" y="250002"/>
                    <a:pt x="504768" y="270130"/>
                  </a:cubicBezTo>
                  <a:cubicBezTo>
                    <a:pt x="503782" y="273088"/>
                    <a:pt x="508383" y="278592"/>
                    <a:pt x="509862" y="281057"/>
                  </a:cubicBezTo>
                  <a:cubicBezTo>
                    <a:pt x="525143" y="281714"/>
                    <a:pt x="540178" y="282207"/>
                    <a:pt x="555294" y="282864"/>
                  </a:cubicBezTo>
                  <a:cubicBezTo>
                    <a:pt x="545518" y="294120"/>
                    <a:pt x="529497" y="291819"/>
                    <a:pt x="522022" y="306279"/>
                  </a:cubicBezTo>
                  <a:cubicBezTo>
                    <a:pt x="519968" y="310305"/>
                    <a:pt x="526951" y="318602"/>
                    <a:pt x="529169" y="321724"/>
                  </a:cubicBezTo>
                  <a:cubicBezTo>
                    <a:pt x="561046" y="323532"/>
                    <a:pt x="588733" y="306197"/>
                    <a:pt x="620198" y="304636"/>
                  </a:cubicBezTo>
                  <a:cubicBezTo>
                    <a:pt x="621923" y="304554"/>
                    <a:pt x="623567" y="304636"/>
                    <a:pt x="624798" y="306361"/>
                  </a:cubicBezTo>
                  <a:cubicBezTo>
                    <a:pt x="626031" y="308004"/>
                    <a:pt x="626031" y="310797"/>
                    <a:pt x="624798" y="313016"/>
                  </a:cubicBezTo>
                  <a:cubicBezTo>
                    <a:pt x="617815" y="326900"/>
                    <a:pt x="605985" y="332487"/>
                    <a:pt x="592758" y="337580"/>
                  </a:cubicBezTo>
                  <a:cubicBezTo>
                    <a:pt x="601302" y="339059"/>
                    <a:pt x="608367" y="342428"/>
                    <a:pt x="615104" y="348425"/>
                  </a:cubicBezTo>
                  <a:cubicBezTo>
                    <a:pt x="595798" y="354258"/>
                    <a:pt x="578381" y="349822"/>
                    <a:pt x="559567" y="343989"/>
                  </a:cubicBezTo>
                  <a:cubicBezTo>
                    <a:pt x="565975" y="355983"/>
                    <a:pt x="574191" y="364281"/>
                    <a:pt x="585611" y="370279"/>
                  </a:cubicBezTo>
                  <a:cubicBezTo>
                    <a:pt x="575012" y="373811"/>
                    <a:pt x="565399" y="370279"/>
                    <a:pt x="555294" y="366746"/>
                  </a:cubicBezTo>
                  <a:cubicBezTo>
                    <a:pt x="541246" y="361899"/>
                    <a:pt x="527443" y="359270"/>
                    <a:pt x="512819" y="357955"/>
                  </a:cubicBezTo>
                  <a:cubicBezTo>
                    <a:pt x="517914" y="365924"/>
                    <a:pt x="523829" y="372908"/>
                    <a:pt x="530565" y="378905"/>
                  </a:cubicBezTo>
                  <a:cubicBezTo>
                    <a:pt x="524897" y="380384"/>
                    <a:pt x="514381" y="372826"/>
                    <a:pt x="510684" y="380548"/>
                  </a:cubicBezTo>
                  <a:cubicBezTo>
                    <a:pt x="506986" y="388271"/>
                    <a:pt x="517009" y="401252"/>
                    <a:pt x="521035" y="407660"/>
                  </a:cubicBezTo>
                  <a:cubicBezTo>
                    <a:pt x="546914" y="407660"/>
                    <a:pt x="569590" y="401909"/>
                    <a:pt x="592922" y="390325"/>
                  </a:cubicBezTo>
                  <a:cubicBezTo>
                    <a:pt x="581831" y="406017"/>
                    <a:pt x="569343" y="418997"/>
                    <a:pt x="554309" y="430171"/>
                  </a:cubicBezTo>
                  <a:cubicBezTo>
                    <a:pt x="563675" y="435675"/>
                    <a:pt x="572958" y="441180"/>
                    <a:pt x="582324" y="446684"/>
                  </a:cubicBezTo>
                  <a:cubicBezTo>
                    <a:pt x="568686" y="450628"/>
                    <a:pt x="556445" y="456461"/>
                    <a:pt x="544615" y="464923"/>
                  </a:cubicBezTo>
                  <a:cubicBezTo>
                    <a:pt x="548640" y="472892"/>
                    <a:pt x="555212" y="477246"/>
                    <a:pt x="563428" y="478068"/>
                  </a:cubicBezTo>
                  <a:cubicBezTo>
                    <a:pt x="571643" y="478889"/>
                    <a:pt x="578627" y="476178"/>
                    <a:pt x="586350" y="473960"/>
                  </a:cubicBezTo>
                  <a:cubicBezTo>
                    <a:pt x="583063" y="482586"/>
                    <a:pt x="581256" y="491213"/>
                    <a:pt x="580763" y="500579"/>
                  </a:cubicBezTo>
                  <a:cubicBezTo>
                    <a:pt x="596948" y="489077"/>
                    <a:pt x="608449" y="475028"/>
                    <a:pt x="617405" y="456379"/>
                  </a:cubicBezTo>
                  <a:cubicBezTo>
                    <a:pt x="617815" y="467716"/>
                    <a:pt x="618226" y="479136"/>
                    <a:pt x="618719" y="490473"/>
                  </a:cubicBezTo>
                  <a:cubicBezTo>
                    <a:pt x="626689" y="480861"/>
                    <a:pt x="634575" y="471249"/>
                    <a:pt x="642544" y="461554"/>
                  </a:cubicBezTo>
                  <a:cubicBezTo>
                    <a:pt x="640984" y="475685"/>
                    <a:pt x="639340" y="489734"/>
                    <a:pt x="637780" y="503865"/>
                  </a:cubicBezTo>
                  <a:cubicBezTo>
                    <a:pt x="650513" y="495567"/>
                    <a:pt x="663248" y="487187"/>
                    <a:pt x="675983" y="478889"/>
                  </a:cubicBezTo>
                  <a:cubicBezTo>
                    <a:pt x="673846" y="488009"/>
                    <a:pt x="671628" y="497046"/>
                    <a:pt x="669492" y="506247"/>
                  </a:cubicBezTo>
                  <a:cubicBezTo>
                    <a:pt x="669163" y="507891"/>
                    <a:pt x="668506" y="509205"/>
                    <a:pt x="669410" y="511177"/>
                  </a:cubicBezTo>
                  <a:cubicBezTo>
                    <a:pt x="670231" y="513149"/>
                    <a:pt x="672778" y="514052"/>
                    <a:pt x="674997" y="514381"/>
                  </a:cubicBezTo>
                  <a:cubicBezTo>
                    <a:pt x="683048" y="515531"/>
                    <a:pt x="691346" y="516681"/>
                    <a:pt x="699479" y="517749"/>
                  </a:cubicBezTo>
                  <a:cubicBezTo>
                    <a:pt x="679926" y="525965"/>
                    <a:pt x="660290" y="534016"/>
                    <a:pt x="640737" y="542232"/>
                  </a:cubicBezTo>
                  <a:cubicBezTo>
                    <a:pt x="647885" y="545929"/>
                    <a:pt x="655032" y="548147"/>
                    <a:pt x="662837" y="549133"/>
                  </a:cubicBezTo>
                  <a:cubicBezTo>
                    <a:pt x="662015" y="559731"/>
                    <a:pt x="652978" y="563921"/>
                    <a:pt x="644681" y="566386"/>
                  </a:cubicBezTo>
                  <a:cubicBezTo>
                    <a:pt x="630468" y="570576"/>
                    <a:pt x="616829" y="574026"/>
                    <a:pt x="602699" y="577970"/>
                  </a:cubicBezTo>
                  <a:cubicBezTo>
                    <a:pt x="607381" y="585610"/>
                    <a:pt x="614036" y="588486"/>
                    <a:pt x="621102" y="593087"/>
                  </a:cubicBezTo>
                  <a:cubicBezTo>
                    <a:pt x="601137" y="598509"/>
                    <a:pt x="579612" y="596948"/>
                    <a:pt x="560059" y="590951"/>
                  </a:cubicBezTo>
                  <a:cubicBezTo>
                    <a:pt x="561867" y="599084"/>
                    <a:pt x="564414" y="615269"/>
                    <a:pt x="570165" y="620198"/>
                  </a:cubicBezTo>
                  <a:cubicBezTo>
                    <a:pt x="579120" y="627839"/>
                    <a:pt x="597605" y="615269"/>
                    <a:pt x="603438" y="613461"/>
                  </a:cubicBezTo>
                  <a:cubicBezTo>
                    <a:pt x="619787" y="608368"/>
                    <a:pt x="628332" y="603685"/>
                    <a:pt x="641805" y="596126"/>
                  </a:cubicBezTo>
                  <a:cubicBezTo>
                    <a:pt x="641230" y="600974"/>
                    <a:pt x="640162" y="605164"/>
                    <a:pt x="637697" y="609271"/>
                  </a:cubicBezTo>
                  <a:cubicBezTo>
                    <a:pt x="644681" y="605821"/>
                    <a:pt x="651418" y="604260"/>
                    <a:pt x="659140" y="604342"/>
                  </a:cubicBezTo>
                  <a:cubicBezTo>
                    <a:pt x="654786" y="615926"/>
                    <a:pt x="648788" y="625210"/>
                    <a:pt x="640080" y="633425"/>
                  </a:cubicBezTo>
                  <a:cubicBezTo>
                    <a:pt x="658401" y="630961"/>
                    <a:pt x="674915" y="625456"/>
                    <a:pt x="691346" y="616419"/>
                  </a:cubicBezTo>
                  <a:cubicBezTo>
                    <a:pt x="691591" y="624306"/>
                    <a:pt x="690442" y="633261"/>
                    <a:pt x="684444" y="638108"/>
                  </a:cubicBezTo>
                  <a:cubicBezTo>
                    <a:pt x="678447" y="642956"/>
                    <a:pt x="671052" y="641230"/>
                    <a:pt x="665466" y="646653"/>
                  </a:cubicBezTo>
                  <a:cubicBezTo>
                    <a:pt x="671052" y="652979"/>
                    <a:pt x="677132" y="657169"/>
                    <a:pt x="684937" y="659387"/>
                  </a:cubicBezTo>
                  <a:cubicBezTo>
                    <a:pt x="678693" y="664398"/>
                    <a:pt x="672203" y="662098"/>
                    <a:pt x="665302" y="660208"/>
                  </a:cubicBezTo>
                  <a:cubicBezTo>
                    <a:pt x="656429" y="657744"/>
                    <a:pt x="647967" y="657333"/>
                    <a:pt x="638930" y="658401"/>
                  </a:cubicBezTo>
                  <a:cubicBezTo>
                    <a:pt x="645009" y="661030"/>
                    <a:pt x="650513" y="664481"/>
                    <a:pt x="655444" y="668999"/>
                  </a:cubicBezTo>
                  <a:cubicBezTo>
                    <a:pt x="635150" y="667520"/>
                    <a:pt x="609929" y="664645"/>
                    <a:pt x="595469" y="682226"/>
                  </a:cubicBezTo>
                  <a:cubicBezTo>
                    <a:pt x="590540" y="688224"/>
                    <a:pt x="596702" y="696439"/>
                    <a:pt x="602452" y="701287"/>
                  </a:cubicBezTo>
                  <a:cubicBezTo>
                    <a:pt x="608204" y="706052"/>
                    <a:pt x="621513" y="713199"/>
                    <a:pt x="630468" y="708188"/>
                  </a:cubicBezTo>
                  <a:cubicBezTo>
                    <a:pt x="635644" y="705312"/>
                    <a:pt x="640902" y="700958"/>
                    <a:pt x="645337" y="695782"/>
                  </a:cubicBezTo>
                  <a:cubicBezTo>
                    <a:pt x="649774" y="690606"/>
                    <a:pt x="652404" y="681487"/>
                    <a:pt x="654458" y="674504"/>
                  </a:cubicBezTo>
                  <a:cubicBezTo>
                    <a:pt x="661441" y="690524"/>
                    <a:pt x="654868" y="702355"/>
                    <a:pt x="645995" y="715828"/>
                  </a:cubicBezTo>
                  <a:cubicBezTo>
                    <a:pt x="653061" y="708763"/>
                    <a:pt x="660537" y="702848"/>
                    <a:pt x="668998" y="697918"/>
                  </a:cubicBezTo>
                  <a:cubicBezTo>
                    <a:pt x="664727" y="711967"/>
                    <a:pt x="658154" y="723222"/>
                    <a:pt x="648131" y="733328"/>
                  </a:cubicBezTo>
                  <a:cubicBezTo>
                    <a:pt x="654786" y="731602"/>
                    <a:pt x="660865" y="730534"/>
                    <a:pt x="667109" y="726919"/>
                  </a:cubicBezTo>
                  <a:cubicBezTo>
                    <a:pt x="677461" y="721004"/>
                    <a:pt x="685102" y="712624"/>
                    <a:pt x="688552" y="700054"/>
                  </a:cubicBezTo>
                  <a:cubicBezTo>
                    <a:pt x="691509" y="689456"/>
                    <a:pt x="690852" y="677215"/>
                    <a:pt x="698986" y="669328"/>
                  </a:cubicBezTo>
                  <a:cubicBezTo>
                    <a:pt x="703094" y="681076"/>
                    <a:pt x="707448" y="692742"/>
                    <a:pt x="711967" y="704326"/>
                  </a:cubicBezTo>
                  <a:cubicBezTo>
                    <a:pt x="731684" y="689374"/>
                    <a:pt x="733984" y="661030"/>
                    <a:pt x="755263" y="647967"/>
                  </a:cubicBezTo>
                  <a:cubicBezTo>
                    <a:pt x="751813" y="664645"/>
                    <a:pt x="748691" y="681487"/>
                    <a:pt x="745158" y="698165"/>
                  </a:cubicBezTo>
                  <a:cubicBezTo>
                    <a:pt x="758221" y="692167"/>
                    <a:pt x="771448" y="686909"/>
                    <a:pt x="785003" y="682555"/>
                  </a:cubicBezTo>
                  <a:cubicBezTo>
                    <a:pt x="777445" y="696932"/>
                    <a:pt x="770873" y="711638"/>
                    <a:pt x="765369" y="727166"/>
                  </a:cubicBezTo>
                  <a:cubicBezTo>
                    <a:pt x="780074" y="720922"/>
                    <a:pt x="794780" y="714678"/>
                    <a:pt x="809487" y="708434"/>
                  </a:cubicBezTo>
                  <a:cubicBezTo>
                    <a:pt x="802420" y="719525"/>
                    <a:pt x="795355" y="730699"/>
                    <a:pt x="788290" y="741872"/>
                  </a:cubicBezTo>
                  <a:cubicBezTo>
                    <a:pt x="795931" y="743186"/>
                    <a:pt x="803078" y="742940"/>
                    <a:pt x="810718" y="741215"/>
                  </a:cubicBezTo>
                  <a:cubicBezTo>
                    <a:pt x="801024" y="760193"/>
                    <a:pt x="783607" y="764136"/>
                    <a:pt x="764875" y="765451"/>
                  </a:cubicBezTo>
                  <a:cubicBezTo>
                    <a:pt x="774652" y="773584"/>
                    <a:pt x="785003" y="779499"/>
                    <a:pt x="797081" y="782457"/>
                  </a:cubicBezTo>
                  <a:cubicBezTo>
                    <a:pt x="798477" y="787304"/>
                    <a:pt x="793466" y="789687"/>
                    <a:pt x="789522" y="789769"/>
                  </a:cubicBezTo>
                  <a:cubicBezTo>
                    <a:pt x="765040" y="789851"/>
                    <a:pt x="740393" y="790098"/>
                    <a:pt x="715910" y="790262"/>
                  </a:cubicBezTo>
                  <a:cubicBezTo>
                    <a:pt x="721497" y="798806"/>
                    <a:pt x="728891" y="804393"/>
                    <a:pt x="736942" y="809897"/>
                  </a:cubicBezTo>
                  <a:cubicBezTo>
                    <a:pt x="716238" y="813266"/>
                    <a:pt x="695042" y="813923"/>
                    <a:pt x="675078" y="820988"/>
                  </a:cubicBezTo>
                  <a:cubicBezTo>
                    <a:pt x="696685" y="833969"/>
                    <a:pt x="722811" y="837255"/>
                    <a:pt x="747047" y="833723"/>
                  </a:cubicBezTo>
                  <a:cubicBezTo>
                    <a:pt x="748444" y="842349"/>
                    <a:pt x="742611" y="846868"/>
                    <a:pt x="735956" y="849990"/>
                  </a:cubicBezTo>
                  <a:cubicBezTo>
                    <a:pt x="729302" y="853029"/>
                    <a:pt x="722647" y="855165"/>
                    <a:pt x="720018" y="863217"/>
                  </a:cubicBezTo>
                  <a:cubicBezTo>
                    <a:pt x="738257" y="873651"/>
                    <a:pt x="755674" y="874883"/>
                    <a:pt x="775966" y="874061"/>
                  </a:cubicBezTo>
                  <a:cubicBezTo>
                    <a:pt x="766026" y="881373"/>
                    <a:pt x="756003" y="886138"/>
                    <a:pt x="744254" y="888849"/>
                  </a:cubicBezTo>
                  <a:cubicBezTo>
                    <a:pt x="752552" y="893779"/>
                    <a:pt x="760767" y="898873"/>
                    <a:pt x="768983" y="903802"/>
                  </a:cubicBezTo>
                  <a:cubicBezTo>
                    <a:pt x="746390" y="906842"/>
                    <a:pt x="725359" y="904131"/>
                    <a:pt x="703915" y="896161"/>
                  </a:cubicBezTo>
                  <a:cubicBezTo>
                    <a:pt x="697425" y="893779"/>
                    <a:pt x="691099" y="890164"/>
                    <a:pt x="684608" y="890575"/>
                  </a:cubicBezTo>
                  <a:cubicBezTo>
                    <a:pt x="678119" y="890986"/>
                    <a:pt x="671299" y="894436"/>
                    <a:pt x="672449" y="902816"/>
                  </a:cubicBezTo>
                  <a:cubicBezTo>
                    <a:pt x="673600" y="911196"/>
                    <a:pt x="684691" y="914893"/>
                    <a:pt x="692414" y="917029"/>
                  </a:cubicBezTo>
                  <a:cubicBezTo>
                    <a:pt x="710077" y="921958"/>
                    <a:pt x="727413" y="923437"/>
                    <a:pt x="741543" y="937979"/>
                  </a:cubicBezTo>
                  <a:cubicBezTo>
                    <a:pt x="728234" y="937157"/>
                    <a:pt x="714760" y="936254"/>
                    <a:pt x="701369" y="935350"/>
                  </a:cubicBezTo>
                  <a:cubicBezTo>
                    <a:pt x="703997" y="944634"/>
                    <a:pt x="711227" y="948331"/>
                    <a:pt x="718786" y="952521"/>
                  </a:cubicBezTo>
                  <a:cubicBezTo>
                    <a:pt x="694713" y="952274"/>
                    <a:pt x="662262" y="929188"/>
                    <a:pt x="640573" y="943976"/>
                  </a:cubicBezTo>
                  <a:cubicBezTo>
                    <a:pt x="632604" y="949399"/>
                    <a:pt x="649364" y="962379"/>
                    <a:pt x="654129" y="963940"/>
                  </a:cubicBezTo>
                  <a:cubicBezTo>
                    <a:pt x="748609" y="995488"/>
                    <a:pt x="749594" y="975771"/>
                    <a:pt x="828135" y="960901"/>
                  </a:cubicBezTo>
                  <a:cubicBezTo>
                    <a:pt x="832408" y="960079"/>
                    <a:pt x="832490" y="957614"/>
                    <a:pt x="832654" y="963447"/>
                  </a:cubicBezTo>
                  <a:cubicBezTo>
                    <a:pt x="832819" y="969363"/>
                    <a:pt x="810636" y="991873"/>
                    <a:pt x="802175" y="993517"/>
                  </a:cubicBezTo>
                  <a:cubicBezTo>
                    <a:pt x="810472" y="995324"/>
                    <a:pt x="818030" y="997953"/>
                    <a:pt x="824932" y="1003868"/>
                  </a:cubicBezTo>
                  <a:cubicBezTo>
                    <a:pt x="805542" y="1010112"/>
                    <a:pt x="787797" y="1006497"/>
                    <a:pt x="768572" y="1001322"/>
                  </a:cubicBezTo>
                  <a:cubicBezTo>
                    <a:pt x="775638" y="1012906"/>
                    <a:pt x="784264" y="1020546"/>
                    <a:pt x="795931" y="1026215"/>
                  </a:cubicBezTo>
                  <a:cubicBezTo>
                    <a:pt x="785168" y="1030076"/>
                    <a:pt x="775802" y="1026461"/>
                    <a:pt x="765122" y="1023668"/>
                  </a:cubicBezTo>
                  <a:cubicBezTo>
                    <a:pt x="750251" y="1019724"/>
                    <a:pt x="734806" y="1021368"/>
                    <a:pt x="719607" y="1020957"/>
                  </a:cubicBezTo>
                  <a:cubicBezTo>
                    <a:pt x="728644" y="1033938"/>
                    <a:pt x="737271" y="1039689"/>
                    <a:pt x="750662" y="1045768"/>
                  </a:cubicBezTo>
                  <a:cubicBezTo>
                    <a:pt x="721579" y="1055545"/>
                    <a:pt x="701286" y="1053573"/>
                    <a:pt x="672367" y="1047329"/>
                  </a:cubicBezTo>
                  <a:cubicBezTo>
                    <a:pt x="678693" y="1053573"/>
                    <a:pt x="686745" y="1062610"/>
                    <a:pt x="694960" y="1064746"/>
                  </a:cubicBezTo>
                  <a:cubicBezTo>
                    <a:pt x="712377" y="1069347"/>
                    <a:pt x="727001" y="1064418"/>
                    <a:pt x="744172" y="1064007"/>
                  </a:cubicBezTo>
                  <a:cubicBezTo>
                    <a:pt x="736695" y="1069676"/>
                    <a:pt x="730370" y="1076905"/>
                    <a:pt x="722729" y="1082492"/>
                  </a:cubicBezTo>
                  <a:cubicBezTo>
                    <a:pt x="742529" y="1083560"/>
                    <a:pt x="760439" y="1080356"/>
                    <a:pt x="779006" y="1072798"/>
                  </a:cubicBezTo>
                  <a:cubicBezTo>
                    <a:pt x="776624" y="1079206"/>
                    <a:pt x="774077" y="1085614"/>
                    <a:pt x="771858" y="1092104"/>
                  </a:cubicBezTo>
                  <a:cubicBezTo>
                    <a:pt x="771202" y="1093994"/>
                    <a:pt x="770216" y="1095883"/>
                    <a:pt x="770955" y="1097937"/>
                  </a:cubicBezTo>
                  <a:cubicBezTo>
                    <a:pt x="772844" y="1103031"/>
                    <a:pt x="778185" y="1103278"/>
                    <a:pt x="782868" y="1102538"/>
                  </a:cubicBezTo>
                  <a:cubicBezTo>
                    <a:pt x="803078" y="1099334"/>
                    <a:pt x="823042" y="1094405"/>
                    <a:pt x="842759" y="1088654"/>
                  </a:cubicBezTo>
                  <a:cubicBezTo>
                    <a:pt x="838898" y="1098430"/>
                    <a:pt x="835037" y="1108289"/>
                    <a:pt x="831175" y="1118148"/>
                  </a:cubicBezTo>
                  <a:cubicBezTo>
                    <a:pt x="855494" y="1118641"/>
                    <a:pt x="877019" y="1113629"/>
                    <a:pt x="899036" y="1102210"/>
                  </a:cubicBezTo>
                  <a:cubicBezTo>
                    <a:pt x="891150" y="1122667"/>
                    <a:pt x="880223" y="1138769"/>
                    <a:pt x="864531" y="1152982"/>
                  </a:cubicBezTo>
                  <a:cubicBezTo>
                    <a:pt x="881866" y="1148792"/>
                    <a:pt x="897558" y="1149696"/>
                    <a:pt x="914399" y="1155858"/>
                  </a:cubicBezTo>
                  <a:cubicBezTo>
                    <a:pt x="902734" y="1161280"/>
                    <a:pt x="890985" y="1165552"/>
                    <a:pt x="878662" y="1168838"/>
                  </a:cubicBezTo>
                  <a:cubicBezTo>
                    <a:pt x="887288" y="1175247"/>
                    <a:pt x="895914" y="1181573"/>
                    <a:pt x="904541" y="1187981"/>
                  </a:cubicBezTo>
                  <a:cubicBezTo>
                    <a:pt x="883098" y="1187734"/>
                    <a:pt x="862395" y="1190117"/>
                    <a:pt x="841445" y="1195128"/>
                  </a:cubicBezTo>
                  <a:cubicBezTo>
                    <a:pt x="849250" y="1199318"/>
                    <a:pt x="856644" y="1204083"/>
                    <a:pt x="863792" y="1209506"/>
                  </a:cubicBezTo>
                  <a:cubicBezTo>
                    <a:pt x="803571" y="1212628"/>
                    <a:pt x="745240" y="1194635"/>
                    <a:pt x="688634" y="1174014"/>
                  </a:cubicBezTo>
                  <a:cubicBezTo>
                    <a:pt x="688634" y="1174507"/>
                    <a:pt x="688634" y="1175082"/>
                    <a:pt x="688634" y="1175575"/>
                  </a:cubicBezTo>
                  <a:cubicBezTo>
                    <a:pt x="705969" y="1187324"/>
                    <a:pt x="723879" y="1198086"/>
                    <a:pt x="740722" y="1210656"/>
                  </a:cubicBezTo>
                  <a:cubicBezTo>
                    <a:pt x="721251" y="1218461"/>
                    <a:pt x="700957" y="1215175"/>
                    <a:pt x="681404" y="1209013"/>
                  </a:cubicBezTo>
                  <a:cubicBezTo>
                    <a:pt x="679433" y="1209013"/>
                    <a:pt x="677132" y="1209013"/>
                    <a:pt x="675325" y="1209095"/>
                  </a:cubicBezTo>
                  <a:cubicBezTo>
                    <a:pt x="689538" y="1218379"/>
                    <a:pt x="710077" y="1229059"/>
                    <a:pt x="723550" y="1235796"/>
                  </a:cubicBezTo>
                  <a:cubicBezTo>
                    <a:pt x="731191" y="1239575"/>
                    <a:pt x="732752" y="1240725"/>
                    <a:pt x="733328" y="1246805"/>
                  </a:cubicBezTo>
                  <a:cubicBezTo>
                    <a:pt x="733902" y="1252966"/>
                    <a:pt x="727248" y="1254199"/>
                    <a:pt x="722976" y="1255102"/>
                  </a:cubicBezTo>
                  <a:cubicBezTo>
                    <a:pt x="718703" y="1256006"/>
                    <a:pt x="713281" y="1255760"/>
                    <a:pt x="709913" y="1259703"/>
                  </a:cubicBezTo>
                  <a:cubicBezTo>
                    <a:pt x="721990" y="1268987"/>
                    <a:pt x="734313" y="1278189"/>
                    <a:pt x="746555" y="1287390"/>
                  </a:cubicBezTo>
                  <a:cubicBezTo>
                    <a:pt x="724208" y="1300453"/>
                    <a:pt x="703176" y="1299138"/>
                    <a:pt x="682308" y="1283446"/>
                  </a:cubicBezTo>
                  <a:cubicBezTo>
                    <a:pt x="686252" y="1297167"/>
                    <a:pt x="691838" y="1309326"/>
                    <a:pt x="699725" y="1320827"/>
                  </a:cubicBezTo>
                  <a:cubicBezTo>
                    <a:pt x="662098" y="1314994"/>
                    <a:pt x="615597" y="1293059"/>
                    <a:pt x="595469" y="1256417"/>
                  </a:cubicBezTo>
                  <a:cubicBezTo>
                    <a:pt x="594483" y="1266276"/>
                    <a:pt x="593168" y="1276135"/>
                    <a:pt x="591032" y="1285829"/>
                  </a:cubicBezTo>
                  <a:cubicBezTo>
                    <a:pt x="567782" y="1259703"/>
                    <a:pt x="546257" y="1233413"/>
                    <a:pt x="519392" y="1211067"/>
                  </a:cubicBezTo>
                  <a:cubicBezTo>
                    <a:pt x="514873" y="1207287"/>
                    <a:pt x="506576" y="1207370"/>
                    <a:pt x="501236" y="1206220"/>
                  </a:cubicBezTo>
                  <a:cubicBezTo>
                    <a:pt x="507644" y="1216489"/>
                    <a:pt x="526457" y="1252884"/>
                    <a:pt x="510602" y="1262414"/>
                  </a:cubicBezTo>
                  <a:cubicBezTo>
                    <a:pt x="503700" y="1266604"/>
                    <a:pt x="485462" y="1246640"/>
                    <a:pt x="478149" y="1244176"/>
                  </a:cubicBezTo>
                  <a:cubicBezTo>
                    <a:pt x="481847" y="1264715"/>
                    <a:pt x="484229" y="1286897"/>
                    <a:pt x="486859" y="1308176"/>
                  </a:cubicBezTo>
                  <a:cubicBezTo>
                    <a:pt x="478478" y="1302507"/>
                    <a:pt x="470181" y="1296756"/>
                    <a:pt x="461800" y="1291005"/>
                  </a:cubicBezTo>
                  <a:cubicBezTo>
                    <a:pt x="459829" y="1315570"/>
                    <a:pt x="458925" y="1338245"/>
                    <a:pt x="459007" y="1343914"/>
                  </a:cubicBezTo>
                  <a:cubicBezTo>
                    <a:pt x="459172" y="1365521"/>
                    <a:pt x="460979" y="1436257"/>
                    <a:pt x="467880" y="1484154"/>
                  </a:cubicBezTo>
                  <a:cubicBezTo>
                    <a:pt x="477657" y="1551769"/>
                    <a:pt x="496142" y="1592190"/>
                    <a:pt x="496142" y="1592190"/>
                  </a:cubicBezTo>
                  <a:cubicBezTo>
                    <a:pt x="483325" y="1591204"/>
                    <a:pt x="433539" y="1584056"/>
                    <a:pt x="433539" y="1584056"/>
                  </a:cubicBezTo>
                  <a:cubicBezTo>
                    <a:pt x="430910" y="1585782"/>
                    <a:pt x="368471" y="1589068"/>
                    <a:pt x="368471" y="1589068"/>
                  </a:cubicBezTo>
                  <a:cubicBezTo>
                    <a:pt x="368471" y="1589068"/>
                    <a:pt x="381369" y="1561874"/>
                    <a:pt x="392297" y="1522850"/>
                  </a:cubicBezTo>
                  <a:cubicBezTo>
                    <a:pt x="400594" y="1493274"/>
                    <a:pt x="400019" y="1485633"/>
                    <a:pt x="411768" y="1402244"/>
                  </a:cubicBezTo>
                  <a:cubicBezTo>
                    <a:pt x="416040" y="1371764"/>
                    <a:pt x="417847" y="1339395"/>
                    <a:pt x="418339" y="1310558"/>
                  </a:cubicBezTo>
                  <a:cubicBezTo>
                    <a:pt x="417683" y="1311544"/>
                    <a:pt x="417026" y="1312530"/>
                    <a:pt x="416368" y="1313598"/>
                  </a:cubicBezTo>
                  <a:cubicBezTo>
                    <a:pt x="408974" y="1300206"/>
                    <a:pt x="404784" y="1286733"/>
                    <a:pt x="403305" y="1271205"/>
                  </a:cubicBezTo>
                  <a:cubicBezTo>
                    <a:pt x="386792" y="1280982"/>
                    <a:pt x="371840" y="1292155"/>
                    <a:pt x="358037" y="1306039"/>
                  </a:cubicBezTo>
                  <a:cubicBezTo>
                    <a:pt x="347603" y="1287718"/>
                    <a:pt x="365349" y="1271780"/>
                    <a:pt x="377180" y="1260114"/>
                  </a:cubicBezTo>
                  <a:cubicBezTo>
                    <a:pt x="363871" y="1256828"/>
                    <a:pt x="351054" y="1256417"/>
                    <a:pt x="337498" y="1258060"/>
                  </a:cubicBezTo>
                  <a:cubicBezTo>
                    <a:pt x="351054" y="1245901"/>
                    <a:pt x="365267" y="1232756"/>
                    <a:pt x="378576" y="1220843"/>
                  </a:cubicBezTo>
                  <a:cubicBezTo>
                    <a:pt x="381616" y="1218132"/>
                    <a:pt x="384820" y="1214435"/>
                    <a:pt x="382602" y="1211560"/>
                  </a:cubicBezTo>
                  <a:cubicBezTo>
                    <a:pt x="380465" y="1208684"/>
                    <a:pt x="378166" y="1209506"/>
                    <a:pt x="375044" y="1209588"/>
                  </a:cubicBezTo>
                  <a:cubicBezTo>
                    <a:pt x="367732" y="1209752"/>
                    <a:pt x="359844" y="1212874"/>
                    <a:pt x="353765" y="1217721"/>
                  </a:cubicBezTo>
                  <a:cubicBezTo>
                    <a:pt x="333226" y="1234317"/>
                    <a:pt x="312276" y="1250255"/>
                    <a:pt x="292723" y="1268083"/>
                  </a:cubicBezTo>
                  <a:cubicBezTo>
                    <a:pt x="291655" y="1258635"/>
                    <a:pt x="289108" y="1250420"/>
                    <a:pt x="284590" y="1242286"/>
                  </a:cubicBezTo>
                  <a:cubicBezTo>
                    <a:pt x="277852" y="1250748"/>
                    <a:pt x="271608" y="1258717"/>
                    <a:pt x="263147" y="1265125"/>
                  </a:cubicBezTo>
                  <a:cubicBezTo>
                    <a:pt x="255588" y="1270794"/>
                    <a:pt x="247947" y="1273341"/>
                    <a:pt x="239321" y="1276052"/>
                  </a:cubicBezTo>
                  <a:cubicBezTo>
                    <a:pt x="241868" y="1268494"/>
                    <a:pt x="243183" y="1261100"/>
                    <a:pt x="243347" y="1253131"/>
                  </a:cubicBezTo>
                  <a:cubicBezTo>
                    <a:pt x="223218" y="1271698"/>
                    <a:pt x="200462" y="1286486"/>
                    <a:pt x="180333" y="1305054"/>
                  </a:cubicBezTo>
                  <a:cubicBezTo>
                    <a:pt x="182798" y="1297249"/>
                    <a:pt x="185262" y="1289362"/>
                    <a:pt x="187809" y="1281557"/>
                  </a:cubicBezTo>
                  <a:cubicBezTo>
                    <a:pt x="188466" y="1279421"/>
                    <a:pt x="188877" y="1276710"/>
                    <a:pt x="187809" y="1275149"/>
                  </a:cubicBezTo>
                  <a:cubicBezTo>
                    <a:pt x="186659" y="1273588"/>
                    <a:pt x="185509" y="1273588"/>
                    <a:pt x="184113" y="1273259"/>
                  </a:cubicBezTo>
                  <a:cubicBezTo>
                    <a:pt x="176389" y="1271369"/>
                    <a:pt x="168749" y="1269808"/>
                    <a:pt x="161026" y="1268001"/>
                  </a:cubicBezTo>
                  <a:cubicBezTo>
                    <a:pt x="172528" y="1259868"/>
                    <a:pt x="184030" y="1251652"/>
                    <a:pt x="195531" y="1243518"/>
                  </a:cubicBezTo>
                  <a:cubicBezTo>
                    <a:pt x="184358" y="1239246"/>
                    <a:pt x="173103" y="1234974"/>
                    <a:pt x="161930" y="1230702"/>
                  </a:cubicBezTo>
                  <a:cubicBezTo>
                    <a:pt x="172446" y="1227416"/>
                    <a:pt x="182962" y="1224130"/>
                    <a:pt x="193396" y="1220843"/>
                  </a:cubicBezTo>
                  <a:cubicBezTo>
                    <a:pt x="185098" y="1215832"/>
                    <a:pt x="176718" y="1210738"/>
                    <a:pt x="168420" y="1205727"/>
                  </a:cubicBezTo>
                  <a:cubicBezTo>
                    <a:pt x="183537" y="1205316"/>
                    <a:pt x="197175" y="1201783"/>
                    <a:pt x="210402" y="1194307"/>
                  </a:cubicBezTo>
                  <a:cubicBezTo>
                    <a:pt x="204652" y="1192089"/>
                    <a:pt x="192738" y="1186995"/>
                    <a:pt x="187645" y="1186995"/>
                  </a:cubicBezTo>
                  <a:cubicBezTo>
                    <a:pt x="155768" y="1186666"/>
                    <a:pt x="135311" y="1201290"/>
                    <a:pt x="106639" y="1210656"/>
                  </a:cubicBezTo>
                  <a:cubicBezTo>
                    <a:pt x="110664" y="1199811"/>
                    <a:pt x="114443" y="1188967"/>
                    <a:pt x="118388" y="1178122"/>
                  </a:cubicBezTo>
                  <a:cubicBezTo>
                    <a:pt x="99409" y="1191349"/>
                    <a:pt x="79938" y="1200222"/>
                    <a:pt x="57838" y="1204659"/>
                  </a:cubicBezTo>
                  <a:cubicBezTo>
                    <a:pt x="52416" y="1205727"/>
                    <a:pt x="46336" y="1205316"/>
                    <a:pt x="44036" y="1199483"/>
                  </a:cubicBezTo>
                  <a:cubicBezTo>
                    <a:pt x="42968" y="1196936"/>
                    <a:pt x="44036" y="1194389"/>
                    <a:pt x="44939" y="1192006"/>
                  </a:cubicBezTo>
                  <a:cubicBezTo>
                    <a:pt x="47732" y="1184119"/>
                    <a:pt x="51840" y="1177054"/>
                    <a:pt x="56606" y="1170317"/>
                  </a:cubicBezTo>
                  <a:cubicBezTo>
                    <a:pt x="38366" y="1175000"/>
                    <a:pt x="20046" y="1179272"/>
                    <a:pt x="1643" y="1182969"/>
                  </a:cubicBezTo>
                  <a:cubicBezTo>
                    <a:pt x="12734" y="1169578"/>
                    <a:pt x="23826" y="1156186"/>
                    <a:pt x="34999" y="1142877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6" name="Vrije vorm: vorm 615">
              <a:extLst>
                <a:ext uri="{FF2B5EF4-FFF2-40B4-BE49-F238E27FC236}">
                  <a16:creationId xmlns:a16="http://schemas.microsoft.com/office/drawing/2014/main" id="{0FE715C3-DBE3-D1F1-B16E-CE7553059B79}"/>
                </a:ext>
              </a:extLst>
            </p:cNvPr>
            <p:cNvSpPr/>
            <p:nvPr/>
          </p:nvSpPr>
          <p:spPr>
            <a:xfrm>
              <a:off x="7944961" y="2576143"/>
              <a:ext cx="713909" cy="1247036"/>
            </a:xfrm>
            <a:custGeom>
              <a:avLst/>
              <a:gdLst>
                <a:gd name="connsiteX0" fmla="*/ 713823 w 713909"/>
                <a:gd name="connsiteY0" fmla="*/ 695280 h 1247036"/>
                <a:gd name="connsiteX1" fmla="*/ 694516 w 713909"/>
                <a:gd name="connsiteY1" fmla="*/ 693555 h 1247036"/>
                <a:gd name="connsiteX2" fmla="*/ 671923 w 713909"/>
                <a:gd name="connsiteY2" fmla="*/ 695198 h 1247036"/>
                <a:gd name="connsiteX3" fmla="*/ 656396 w 713909"/>
                <a:gd name="connsiteY3" fmla="*/ 697334 h 1247036"/>
                <a:gd name="connsiteX4" fmla="*/ 659929 w 713909"/>
                <a:gd name="connsiteY4" fmla="*/ 694048 h 1247036"/>
                <a:gd name="connsiteX5" fmla="*/ 670527 w 713909"/>
                <a:gd name="connsiteY5" fmla="*/ 678931 h 1247036"/>
                <a:gd name="connsiteX6" fmla="*/ 677264 w 713909"/>
                <a:gd name="connsiteY6" fmla="*/ 657817 h 1247036"/>
                <a:gd name="connsiteX7" fmla="*/ 671678 w 713909"/>
                <a:gd name="connsiteY7" fmla="*/ 655845 h 1247036"/>
                <a:gd name="connsiteX8" fmla="*/ 665516 w 713909"/>
                <a:gd name="connsiteY8" fmla="*/ 675234 h 1247036"/>
                <a:gd name="connsiteX9" fmla="*/ 655246 w 713909"/>
                <a:gd name="connsiteY9" fmla="*/ 689447 h 1247036"/>
                <a:gd name="connsiteX10" fmla="*/ 642265 w 713909"/>
                <a:gd name="connsiteY10" fmla="*/ 700210 h 1247036"/>
                <a:gd name="connsiteX11" fmla="*/ 631667 w 713909"/>
                <a:gd name="connsiteY11" fmla="*/ 703167 h 1247036"/>
                <a:gd name="connsiteX12" fmla="*/ 626327 w 713909"/>
                <a:gd name="connsiteY12" fmla="*/ 704893 h 1247036"/>
                <a:gd name="connsiteX13" fmla="*/ 615647 w 713909"/>
                <a:gd name="connsiteY13" fmla="*/ 705961 h 1247036"/>
                <a:gd name="connsiteX14" fmla="*/ 611046 w 713909"/>
                <a:gd name="connsiteY14" fmla="*/ 707111 h 1247036"/>
                <a:gd name="connsiteX15" fmla="*/ 616386 w 713909"/>
                <a:gd name="connsiteY15" fmla="*/ 689283 h 1247036"/>
                <a:gd name="connsiteX16" fmla="*/ 623451 w 713909"/>
                <a:gd name="connsiteY16" fmla="*/ 666608 h 1247036"/>
                <a:gd name="connsiteX17" fmla="*/ 627806 w 713909"/>
                <a:gd name="connsiteY17" fmla="*/ 656420 h 1247036"/>
                <a:gd name="connsiteX18" fmla="*/ 630188 w 713909"/>
                <a:gd name="connsiteY18" fmla="*/ 650834 h 1247036"/>
                <a:gd name="connsiteX19" fmla="*/ 627231 w 713909"/>
                <a:gd name="connsiteY19" fmla="*/ 646972 h 1247036"/>
                <a:gd name="connsiteX20" fmla="*/ 624027 w 713909"/>
                <a:gd name="connsiteY20" fmla="*/ 650341 h 1247036"/>
                <a:gd name="connsiteX21" fmla="*/ 618686 w 713909"/>
                <a:gd name="connsiteY21" fmla="*/ 660200 h 1247036"/>
                <a:gd name="connsiteX22" fmla="*/ 610717 w 713909"/>
                <a:gd name="connsiteY22" fmla="*/ 682793 h 1247036"/>
                <a:gd name="connsiteX23" fmla="*/ 603488 w 713909"/>
                <a:gd name="connsiteY23" fmla="*/ 705386 h 1247036"/>
                <a:gd name="connsiteX24" fmla="*/ 599133 w 713909"/>
                <a:gd name="connsiteY24" fmla="*/ 716395 h 1247036"/>
                <a:gd name="connsiteX25" fmla="*/ 594122 w 713909"/>
                <a:gd name="connsiteY25" fmla="*/ 721406 h 1247036"/>
                <a:gd name="connsiteX26" fmla="*/ 557808 w 713909"/>
                <a:gd name="connsiteY26" fmla="*/ 745478 h 1247036"/>
                <a:gd name="connsiteX27" fmla="*/ 483293 w 713909"/>
                <a:gd name="connsiteY27" fmla="*/ 770289 h 1247036"/>
                <a:gd name="connsiteX28" fmla="*/ 464315 w 713909"/>
                <a:gd name="connsiteY28" fmla="*/ 778833 h 1247036"/>
                <a:gd name="connsiteX29" fmla="*/ 486989 w 713909"/>
                <a:gd name="connsiteY29" fmla="*/ 729457 h 1247036"/>
                <a:gd name="connsiteX30" fmla="*/ 502682 w 713909"/>
                <a:gd name="connsiteY30" fmla="*/ 698813 h 1247036"/>
                <a:gd name="connsiteX31" fmla="*/ 503750 w 713909"/>
                <a:gd name="connsiteY31" fmla="*/ 697663 h 1247036"/>
                <a:gd name="connsiteX32" fmla="*/ 517880 w 713909"/>
                <a:gd name="connsiteY32" fmla="*/ 682464 h 1247036"/>
                <a:gd name="connsiteX33" fmla="*/ 535133 w 713909"/>
                <a:gd name="connsiteY33" fmla="*/ 673920 h 1247036"/>
                <a:gd name="connsiteX34" fmla="*/ 553455 w 713909"/>
                <a:gd name="connsiteY34" fmla="*/ 664965 h 1247036"/>
                <a:gd name="connsiteX35" fmla="*/ 570872 w 713909"/>
                <a:gd name="connsiteY35" fmla="*/ 647876 h 1247036"/>
                <a:gd name="connsiteX36" fmla="*/ 587221 w 713909"/>
                <a:gd name="connsiteY36" fmla="*/ 625201 h 1247036"/>
                <a:gd name="connsiteX37" fmla="*/ 600448 w 713909"/>
                <a:gd name="connsiteY37" fmla="*/ 605319 h 1247036"/>
                <a:gd name="connsiteX38" fmla="*/ 603405 w 713909"/>
                <a:gd name="connsiteY38" fmla="*/ 603265 h 1247036"/>
                <a:gd name="connsiteX39" fmla="*/ 614578 w 713909"/>
                <a:gd name="connsiteY39" fmla="*/ 598172 h 1247036"/>
                <a:gd name="connsiteX40" fmla="*/ 626163 w 713909"/>
                <a:gd name="connsiteY40" fmla="*/ 597432 h 1247036"/>
                <a:gd name="connsiteX41" fmla="*/ 632078 w 713909"/>
                <a:gd name="connsiteY41" fmla="*/ 598500 h 1247036"/>
                <a:gd name="connsiteX42" fmla="*/ 636679 w 713909"/>
                <a:gd name="connsiteY42" fmla="*/ 598500 h 1247036"/>
                <a:gd name="connsiteX43" fmla="*/ 636925 w 713909"/>
                <a:gd name="connsiteY43" fmla="*/ 597104 h 1247036"/>
                <a:gd name="connsiteX44" fmla="*/ 632489 w 713909"/>
                <a:gd name="connsiteY44" fmla="*/ 594639 h 1247036"/>
                <a:gd name="connsiteX45" fmla="*/ 626492 w 713909"/>
                <a:gd name="connsiteY45" fmla="*/ 594064 h 1247036"/>
                <a:gd name="connsiteX46" fmla="*/ 614332 w 713909"/>
                <a:gd name="connsiteY46" fmla="*/ 595296 h 1247036"/>
                <a:gd name="connsiteX47" fmla="*/ 608499 w 713909"/>
                <a:gd name="connsiteY47" fmla="*/ 597021 h 1247036"/>
                <a:gd name="connsiteX48" fmla="*/ 604638 w 713909"/>
                <a:gd name="connsiteY48" fmla="*/ 598172 h 1247036"/>
                <a:gd name="connsiteX49" fmla="*/ 619097 w 713909"/>
                <a:gd name="connsiteY49" fmla="*/ 573525 h 1247036"/>
                <a:gd name="connsiteX50" fmla="*/ 634707 w 713909"/>
                <a:gd name="connsiteY50" fmla="*/ 545099 h 1247036"/>
                <a:gd name="connsiteX51" fmla="*/ 633475 w 713909"/>
                <a:gd name="connsiteY51" fmla="*/ 543866 h 1247036"/>
                <a:gd name="connsiteX52" fmla="*/ 616303 w 713909"/>
                <a:gd name="connsiteY52" fmla="*/ 570649 h 1247036"/>
                <a:gd name="connsiteX53" fmla="*/ 599872 w 713909"/>
                <a:gd name="connsiteY53" fmla="*/ 595378 h 1247036"/>
                <a:gd name="connsiteX54" fmla="*/ 593383 w 713909"/>
                <a:gd name="connsiteY54" fmla="*/ 604991 h 1247036"/>
                <a:gd name="connsiteX55" fmla="*/ 566024 w 713909"/>
                <a:gd name="connsiteY55" fmla="*/ 644343 h 1247036"/>
                <a:gd name="connsiteX56" fmla="*/ 527246 w 713909"/>
                <a:gd name="connsiteY56" fmla="*/ 665786 h 1247036"/>
                <a:gd name="connsiteX57" fmla="*/ 522892 w 713909"/>
                <a:gd name="connsiteY57" fmla="*/ 667512 h 1247036"/>
                <a:gd name="connsiteX58" fmla="*/ 546553 w 713909"/>
                <a:gd name="connsiteY58" fmla="*/ 636374 h 1247036"/>
                <a:gd name="connsiteX59" fmla="*/ 574568 w 713909"/>
                <a:gd name="connsiteY59" fmla="*/ 584534 h 1247036"/>
                <a:gd name="connsiteX60" fmla="*/ 572268 w 713909"/>
                <a:gd name="connsiteY60" fmla="*/ 583301 h 1247036"/>
                <a:gd name="connsiteX61" fmla="*/ 511144 w 713909"/>
                <a:gd name="connsiteY61" fmla="*/ 668826 h 1247036"/>
                <a:gd name="connsiteX62" fmla="*/ 504489 w 713909"/>
                <a:gd name="connsiteY62" fmla="*/ 678274 h 1247036"/>
                <a:gd name="connsiteX63" fmla="*/ 496438 w 713909"/>
                <a:gd name="connsiteY63" fmla="*/ 690269 h 1247036"/>
                <a:gd name="connsiteX64" fmla="*/ 496191 w 713909"/>
                <a:gd name="connsiteY64" fmla="*/ 691173 h 1247036"/>
                <a:gd name="connsiteX65" fmla="*/ 457413 w 713909"/>
                <a:gd name="connsiteY65" fmla="*/ 767742 h 1247036"/>
                <a:gd name="connsiteX66" fmla="*/ 443611 w 713909"/>
                <a:gd name="connsiteY66" fmla="*/ 795429 h 1247036"/>
                <a:gd name="connsiteX67" fmla="*/ 426441 w 713909"/>
                <a:gd name="connsiteY67" fmla="*/ 818351 h 1247036"/>
                <a:gd name="connsiteX68" fmla="*/ 388073 w 713909"/>
                <a:gd name="connsiteY68" fmla="*/ 875614 h 1247036"/>
                <a:gd name="connsiteX69" fmla="*/ 386348 w 713909"/>
                <a:gd name="connsiteY69" fmla="*/ 851870 h 1247036"/>
                <a:gd name="connsiteX70" fmla="*/ 384048 w 713909"/>
                <a:gd name="connsiteY70" fmla="*/ 802659 h 1247036"/>
                <a:gd name="connsiteX71" fmla="*/ 385198 w 713909"/>
                <a:gd name="connsiteY71" fmla="*/ 723706 h 1247036"/>
                <a:gd name="connsiteX72" fmla="*/ 395714 w 713909"/>
                <a:gd name="connsiteY72" fmla="*/ 685175 h 1247036"/>
                <a:gd name="connsiteX73" fmla="*/ 434738 w 713909"/>
                <a:gd name="connsiteY73" fmla="*/ 618711 h 1247036"/>
                <a:gd name="connsiteX74" fmla="*/ 461603 w 713909"/>
                <a:gd name="connsiteY74" fmla="*/ 594639 h 1247036"/>
                <a:gd name="connsiteX75" fmla="*/ 494301 w 713909"/>
                <a:gd name="connsiteY75" fmla="*/ 576647 h 1247036"/>
                <a:gd name="connsiteX76" fmla="*/ 523138 w 713909"/>
                <a:gd name="connsiteY76" fmla="*/ 554711 h 1247036"/>
                <a:gd name="connsiteX77" fmla="*/ 533161 w 713909"/>
                <a:gd name="connsiteY77" fmla="*/ 551671 h 1247036"/>
                <a:gd name="connsiteX78" fmla="*/ 572186 w 713909"/>
                <a:gd name="connsiteY78" fmla="*/ 542963 h 1247036"/>
                <a:gd name="connsiteX79" fmla="*/ 571036 w 713909"/>
                <a:gd name="connsiteY79" fmla="*/ 537787 h 1247036"/>
                <a:gd name="connsiteX80" fmla="*/ 530615 w 713909"/>
                <a:gd name="connsiteY80" fmla="*/ 544113 h 1247036"/>
                <a:gd name="connsiteX81" fmla="*/ 545075 w 713909"/>
                <a:gd name="connsiteY81" fmla="*/ 514536 h 1247036"/>
                <a:gd name="connsiteX82" fmla="*/ 555344 w 713909"/>
                <a:gd name="connsiteY82" fmla="*/ 491040 h 1247036"/>
                <a:gd name="connsiteX83" fmla="*/ 564134 w 713909"/>
                <a:gd name="connsiteY83" fmla="*/ 487014 h 1247036"/>
                <a:gd name="connsiteX84" fmla="*/ 577526 w 713909"/>
                <a:gd name="connsiteY84" fmla="*/ 483563 h 1247036"/>
                <a:gd name="connsiteX85" fmla="*/ 605541 w 713909"/>
                <a:gd name="connsiteY85" fmla="*/ 483974 h 1247036"/>
                <a:gd name="connsiteX86" fmla="*/ 606281 w 713909"/>
                <a:gd name="connsiteY86" fmla="*/ 480688 h 1247036"/>
                <a:gd name="connsiteX87" fmla="*/ 559944 w 713909"/>
                <a:gd name="connsiteY87" fmla="*/ 480852 h 1247036"/>
                <a:gd name="connsiteX88" fmla="*/ 568324 w 713909"/>
                <a:gd name="connsiteY88" fmla="*/ 462531 h 1247036"/>
                <a:gd name="connsiteX89" fmla="*/ 580319 w 713909"/>
                <a:gd name="connsiteY89" fmla="*/ 437802 h 1247036"/>
                <a:gd name="connsiteX90" fmla="*/ 592971 w 713909"/>
                <a:gd name="connsiteY90" fmla="*/ 410937 h 1247036"/>
                <a:gd name="connsiteX91" fmla="*/ 590588 w 713909"/>
                <a:gd name="connsiteY91" fmla="*/ 409130 h 1247036"/>
                <a:gd name="connsiteX92" fmla="*/ 577198 w 713909"/>
                <a:gd name="connsiteY92" fmla="*/ 431394 h 1247036"/>
                <a:gd name="connsiteX93" fmla="*/ 565038 w 713909"/>
                <a:gd name="connsiteY93" fmla="*/ 454644 h 1247036"/>
                <a:gd name="connsiteX94" fmla="*/ 554358 w 713909"/>
                <a:gd name="connsiteY94" fmla="*/ 476087 h 1247036"/>
                <a:gd name="connsiteX95" fmla="*/ 554194 w 713909"/>
                <a:gd name="connsiteY95" fmla="*/ 473212 h 1247036"/>
                <a:gd name="connsiteX96" fmla="*/ 552469 w 713909"/>
                <a:gd name="connsiteY96" fmla="*/ 451933 h 1247036"/>
                <a:gd name="connsiteX97" fmla="*/ 544828 w 713909"/>
                <a:gd name="connsiteY97" fmla="*/ 409869 h 1247036"/>
                <a:gd name="connsiteX98" fmla="*/ 542609 w 713909"/>
                <a:gd name="connsiteY98" fmla="*/ 410609 h 1247036"/>
                <a:gd name="connsiteX99" fmla="*/ 549265 w 713909"/>
                <a:gd name="connsiteY99" fmla="*/ 452673 h 1247036"/>
                <a:gd name="connsiteX100" fmla="*/ 549510 w 713909"/>
                <a:gd name="connsiteY100" fmla="*/ 473212 h 1247036"/>
                <a:gd name="connsiteX101" fmla="*/ 549265 w 713909"/>
                <a:gd name="connsiteY101" fmla="*/ 483892 h 1247036"/>
                <a:gd name="connsiteX102" fmla="*/ 542527 w 713909"/>
                <a:gd name="connsiteY102" fmla="*/ 501145 h 1247036"/>
                <a:gd name="connsiteX103" fmla="*/ 521742 w 713909"/>
                <a:gd name="connsiteY103" fmla="*/ 541977 h 1247036"/>
                <a:gd name="connsiteX104" fmla="*/ 516567 w 713909"/>
                <a:gd name="connsiteY104" fmla="*/ 548467 h 1247036"/>
                <a:gd name="connsiteX105" fmla="*/ 511883 w 713909"/>
                <a:gd name="connsiteY105" fmla="*/ 551260 h 1247036"/>
                <a:gd name="connsiteX106" fmla="*/ 502517 w 713909"/>
                <a:gd name="connsiteY106" fmla="*/ 560708 h 1247036"/>
                <a:gd name="connsiteX107" fmla="*/ 489290 w 713909"/>
                <a:gd name="connsiteY107" fmla="*/ 568431 h 1247036"/>
                <a:gd name="connsiteX108" fmla="*/ 457742 w 713909"/>
                <a:gd name="connsiteY108" fmla="*/ 586012 h 1247036"/>
                <a:gd name="connsiteX109" fmla="*/ 455359 w 713909"/>
                <a:gd name="connsiteY109" fmla="*/ 587820 h 1247036"/>
                <a:gd name="connsiteX110" fmla="*/ 459221 w 713909"/>
                <a:gd name="connsiteY110" fmla="*/ 576647 h 1247036"/>
                <a:gd name="connsiteX111" fmla="*/ 467683 w 713909"/>
                <a:gd name="connsiteY111" fmla="*/ 544606 h 1247036"/>
                <a:gd name="connsiteX112" fmla="*/ 473023 w 713909"/>
                <a:gd name="connsiteY112" fmla="*/ 510264 h 1247036"/>
                <a:gd name="connsiteX113" fmla="*/ 467847 w 713909"/>
                <a:gd name="connsiteY113" fmla="*/ 500816 h 1247036"/>
                <a:gd name="connsiteX114" fmla="*/ 467847 w 713909"/>
                <a:gd name="connsiteY114" fmla="*/ 501063 h 1247036"/>
                <a:gd name="connsiteX115" fmla="*/ 463493 w 713909"/>
                <a:gd name="connsiteY115" fmla="*/ 531296 h 1247036"/>
                <a:gd name="connsiteX116" fmla="*/ 455771 w 713909"/>
                <a:gd name="connsiteY116" fmla="*/ 561530 h 1247036"/>
                <a:gd name="connsiteX117" fmla="*/ 445994 w 713909"/>
                <a:gd name="connsiteY117" fmla="*/ 589709 h 1247036"/>
                <a:gd name="connsiteX118" fmla="*/ 437778 w 713909"/>
                <a:gd name="connsiteY118" fmla="*/ 602937 h 1247036"/>
                <a:gd name="connsiteX119" fmla="*/ 437614 w 713909"/>
                <a:gd name="connsiteY119" fmla="*/ 603101 h 1247036"/>
                <a:gd name="connsiteX120" fmla="*/ 427920 w 713909"/>
                <a:gd name="connsiteY120" fmla="*/ 611070 h 1247036"/>
                <a:gd name="connsiteX121" fmla="*/ 395961 w 713909"/>
                <a:gd name="connsiteY121" fmla="*/ 645411 h 1247036"/>
                <a:gd name="connsiteX122" fmla="*/ 386102 w 713909"/>
                <a:gd name="connsiteY122" fmla="*/ 662007 h 1247036"/>
                <a:gd name="connsiteX123" fmla="*/ 386595 w 713909"/>
                <a:gd name="connsiteY123" fmla="*/ 621915 h 1247036"/>
                <a:gd name="connsiteX124" fmla="*/ 386924 w 713909"/>
                <a:gd name="connsiteY124" fmla="*/ 600883 h 1247036"/>
                <a:gd name="connsiteX125" fmla="*/ 389552 w 713909"/>
                <a:gd name="connsiteY125" fmla="*/ 578290 h 1247036"/>
                <a:gd name="connsiteX126" fmla="*/ 388402 w 713909"/>
                <a:gd name="connsiteY126" fmla="*/ 548385 h 1247036"/>
                <a:gd name="connsiteX127" fmla="*/ 385527 w 713909"/>
                <a:gd name="connsiteY127" fmla="*/ 520287 h 1247036"/>
                <a:gd name="connsiteX128" fmla="*/ 387005 w 713909"/>
                <a:gd name="connsiteY128" fmla="*/ 493176 h 1247036"/>
                <a:gd name="connsiteX129" fmla="*/ 391606 w 713909"/>
                <a:gd name="connsiteY129" fmla="*/ 476991 h 1247036"/>
                <a:gd name="connsiteX130" fmla="*/ 398590 w 713909"/>
                <a:gd name="connsiteY130" fmla="*/ 467707 h 1247036"/>
                <a:gd name="connsiteX131" fmla="*/ 415678 w 713909"/>
                <a:gd name="connsiteY131" fmla="*/ 454152 h 1247036"/>
                <a:gd name="connsiteX132" fmla="*/ 424387 w 713909"/>
                <a:gd name="connsiteY132" fmla="*/ 450290 h 1247036"/>
                <a:gd name="connsiteX133" fmla="*/ 442625 w 713909"/>
                <a:gd name="connsiteY133" fmla="*/ 440349 h 1247036"/>
                <a:gd name="connsiteX134" fmla="*/ 463247 w 713909"/>
                <a:gd name="connsiteY134" fmla="*/ 439199 h 1247036"/>
                <a:gd name="connsiteX135" fmla="*/ 487072 w 713909"/>
                <a:gd name="connsiteY135" fmla="*/ 443225 h 1247036"/>
                <a:gd name="connsiteX136" fmla="*/ 497752 w 713909"/>
                <a:gd name="connsiteY136" fmla="*/ 446182 h 1247036"/>
                <a:gd name="connsiteX137" fmla="*/ 505968 w 713909"/>
                <a:gd name="connsiteY137" fmla="*/ 446182 h 1247036"/>
                <a:gd name="connsiteX138" fmla="*/ 505968 w 713909"/>
                <a:gd name="connsiteY138" fmla="*/ 446018 h 1247036"/>
                <a:gd name="connsiteX139" fmla="*/ 499642 w 713909"/>
                <a:gd name="connsiteY139" fmla="*/ 440924 h 1247036"/>
                <a:gd name="connsiteX140" fmla="*/ 486744 w 713909"/>
                <a:gd name="connsiteY140" fmla="*/ 436981 h 1247036"/>
                <a:gd name="connsiteX141" fmla="*/ 461768 w 713909"/>
                <a:gd name="connsiteY141" fmla="*/ 432298 h 1247036"/>
                <a:gd name="connsiteX142" fmla="*/ 445254 w 713909"/>
                <a:gd name="connsiteY142" fmla="*/ 431559 h 1247036"/>
                <a:gd name="connsiteX143" fmla="*/ 455442 w 713909"/>
                <a:gd name="connsiteY143" fmla="*/ 422028 h 1247036"/>
                <a:gd name="connsiteX144" fmla="*/ 476063 w 713909"/>
                <a:gd name="connsiteY144" fmla="*/ 400832 h 1247036"/>
                <a:gd name="connsiteX145" fmla="*/ 497588 w 713909"/>
                <a:gd name="connsiteY145" fmla="*/ 381854 h 1247036"/>
                <a:gd name="connsiteX146" fmla="*/ 522070 w 713909"/>
                <a:gd name="connsiteY146" fmla="*/ 366902 h 1247036"/>
                <a:gd name="connsiteX147" fmla="*/ 536777 w 713909"/>
                <a:gd name="connsiteY147" fmla="*/ 362794 h 1247036"/>
                <a:gd name="connsiteX148" fmla="*/ 545485 w 713909"/>
                <a:gd name="connsiteY148" fmla="*/ 362547 h 1247036"/>
                <a:gd name="connsiteX149" fmla="*/ 546553 w 713909"/>
                <a:gd name="connsiteY149" fmla="*/ 360247 h 1247036"/>
                <a:gd name="connsiteX150" fmla="*/ 528971 w 713909"/>
                <a:gd name="connsiteY150" fmla="*/ 360904 h 1247036"/>
                <a:gd name="connsiteX151" fmla="*/ 510651 w 713909"/>
                <a:gd name="connsiteY151" fmla="*/ 369120 h 1247036"/>
                <a:gd name="connsiteX152" fmla="*/ 491508 w 713909"/>
                <a:gd name="connsiteY152" fmla="*/ 382511 h 1247036"/>
                <a:gd name="connsiteX153" fmla="*/ 481814 w 713909"/>
                <a:gd name="connsiteY153" fmla="*/ 389330 h 1247036"/>
                <a:gd name="connsiteX154" fmla="*/ 502846 w 713909"/>
                <a:gd name="connsiteY154" fmla="*/ 331328 h 1247036"/>
                <a:gd name="connsiteX155" fmla="*/ 501203 w 713909"/>
                <a:gd name="connsiteY155" fmla="*/ 330753 h 1247036"/>
                <a:gd name="connsiteX156" fmla="*/ 479103 w 713909"/>
                <a:gd name="connsiteY156" fmla="*/ 386948 h 1247036"/>
                <a:gd name="connsiteX157" fmla="*/ 472449 w 713909"/>
                <a:gd name="connsiteY157" fmla="*/ 396642 h 1247036"/>
                <a:gd name="connsiteX158" fmla="*/ 436464 w 713909"/>
                <a:gd name="connsiteY158" fmla="*/ 427944 h 1247036"/>
                <a:gd name="connsiteX159" fmla="*/ 402533 w 713909"/>
                <a:gd name="connsiteY159" fmla="*/ 448647 h 1247036"/>
                <a:gd name="connsiteX160" fmla="*/ 393907 w 713909"/>
                <a:gd name="connsiteY160" fmla="*/ 455137 h 1247036"/>
                <a:gd name="connsiteX161" fmla="*/ 397193 w 713909"/>
                <a:gd name="connsiteY161" fmla="*/ 442896 h 1247036"/>
                <a:gd name="connsiteX162" fmla="*/ 406888 w 713909"/>
                <a:gd name="connsiteY162" fmla="*/ 423179 h 1247036"/>
                <a:gd name="connsiteX163" fmla="*/ 432931 w 713909"/>
                <a:gd name="connsiteY163" fmla="*/ 355728 h 1247036"/>
                <a:gd name="connsiteX164" fmla="*/ 447308 w 713909"/>
                <a:gd name="connsiteY164" fmla="*/ 299615 h 1247036"/>
                <a:gd name="connsiteX165" fmla="*/ 461521 w 713909"/>
                <a:gd name="connsiteY165" fmla="*/ 282773 h 1247036"/>
                <a:gd name="connsiteX166" fmla="*/ 478035 w 713909"/>
                <a:gd name="connsiteY166" fmla="*/ 263467 h 1247036"/>
                <a:gd name="connsiteX167" fmla="*/ 514923 w 713909"/>
                <a:gd name="connsiteY167" fmla="*/ 239723 h 1247036"/>
                <a:gd name="connsiteX168" fmla="*/ 513855 w 713909"/>
                <a:gd name="connsiteY168" fmla="*/ 234794 h 1247036"/>
                <a:gd name="connsiteX169" fmla="*/ 475077 w 713909"/>
                <a:gd name="connsiteY169" fmla="*/ 257058 h 1247036"/>
                <a:gd name="connsiteX170" fmla="*/ 457989 w 713909"/>
                <a:gd name="connsiteY170" fmla="*/ 274640 h 1247036"/>
                <a:gd name="connsiteX171" fmla="*/ 451169 w 713909"/>
                <a:gd name="connsiteY171" fmla="*/ 282280 h 1247036"/>
                <a:gd name="connsiteX172" fmla="*/ 468094 w 713909"/>
                <a:gd name="connsiteY172" fmla="*/ 211215 h 1247036"/>
                <a:gd name="connsiteX173" fmla="*/ 472037 w 713909"/>
                <a:gd name="connsiteY173" fmla="*/ 197331 h 1247036"/>
                <a:gd name="connsiteX174" fmla="*/ 473516 w 713909"/>
                <a:gd name="connsiteY174" fmla="*/ 195605 h 1247036"/>
                <a:gd name="connsiteX175" fmla="*/ 478281 w 713909"/>
                <a:gd name="connsiteY175" fmla="*/ 191005 h 1247036"/>
                <a:gd name="connsiteX176" fmla="*/ 488469 w 713909"/>
                <a:gd name="connsiteY176" fmla="*/ 183611 h 1247036"/>
                <a:gd name="connsiteX177" fmla="*/ 493645 w 713909"/>
                <a:gd name="connsiteY177" fmla="*/ 180900 h 1247036"/>
                <a:gd name="connsiteX178" fmla="*/ 499149 w 713909"/>
                <a:gd name="connsiteY178" fmla="*/ 178106 h 1247036"/>
                <a:gd name="connsiteX179" fmla="*/ 504818 w 713909"/>
                <a:gd name="connsiteY179" fmla="*/ 176381 h 1247036"/>
                <a:gd name="connsiteX180" fmla="*/ 510323 w 713909"/>
                <a:gd name="connsiteY180" fmla="*/ 174984 h 1247036"/>
                <a:gd name="connsiteX181" fmla="*/ 510323 w 713909"/>
                <a:gd name="connsiteY181" fmla="*/ 173177 h 1247036"/>
                <a:gd name="connsiteX182" fmla="*/ 504736 w 713909"/>
                <a:gd name="connsiteY182" fmla="*/ 172930 h 1247036"/>
                <a:gd name="connsiteX183" fmla="*/ 498903 w 713909"/>
                <a:gd name="connsiteY183" fmla="*/ 173834 h 1247036"/>
                <a:gd name="connsiteX184" fmla="*/ 492412 w 713909"/>
                <a:gd name="connsiteY184" fmla="*/ 175313 h 1247036"/>
                <a:gd name="connsiteX185" fmla="*/ 486333 w 713909"/>
                <a:gd name="connsiteY185" fmla="*/ 178188 h 1247036"/>
                <a:gd name="connsiteX186" fmla="*/ 475570 w 713909"/>
                <a:gd name="connsiteY186" fmla="*/ 185911 h 1247036"/>
                <a:gd name="connsiteX187" fmla="*/ 497013 w 713909"/>
                <a:gd name="connsiteY187" fmla="*/ 132592 h 1247036"/>
                <a:gd name="connsiteX188" fmla="*/ 494384 w 713909"/>
                <a:gd name="connsiteY188" fmla="*/ 130620 h 1247036"/>
                <a:gd name="connsiteX189" fmla="*/ 468341 w 713909"/>
                <a:gd name="connsiteY189" fmla="*/ 193223 h 1247036"/>
                <a:gd name="connsiteX190" fmla="*/ 466369 w 713909"/>
                <a:gd name="connsiteY190" fmla="*/ 199385 h 1247036"/>
                <a:gd name="connsiteX191" fmla="*/ 460042 w 713909"/>
                <a:gd name="connsiteY191" fmla="*/ 220745 h 1247036"/>
                <a:gd name="connsiteX192" fmla="*/ 457413 w 713909"/>
                <a:gd name="connsiteY192" fmla="*/ 211626 h 1247036"/>
                <a:gd name="connsiteX193" fmla="*/ 452813 w 713909"/>
                <a:gd name="connsiteY193" fmla="*/ 194044 h 1247036"/>
                <a:gd name="connsiteX194" fmla="*/ 450595 w 713909"/>
                <a:gd name="connsiteY194" fmla="*/ 156746 h 1247036"/>
                <a:gd name="connsiteX195" fmla="*/ 449773 w 713909"/>
                <a:gd name="connsiteY195" fmla="*/ 156499 h 1247036"/>
                <a:gd name="connsiteX196" fmla="*/ 451005 w 713909"/>
                <a:gd name="connsiteY196" fmla="*/ 192566 h 1247036"/>
                <a:gd name="connsiteX197" fmla="*/ 454703 w 713909"/>
                <a:gd name="connsiteY197" fmla="*/ 211872 h 1247036"/>
                <a:gd name="connsiteX198" fmla="*/ 457906 w 713909"/>
                <a:gd name="connsiteY198" fmla="*/ 228468 h 1247036"/>
                <a:gd name="connsiteX199" fmla="*/ 402944 w 713909"/>
                <a:gd name="connsiteY199" fmla="*/ 414306 h 1247036"/>
                <a:gd name="connsiteX200" fmla="*/ 395303 w 713909"/>
                <a:gd name="connsiteY200" fmla="*/ 428765 h 1247036"/>
                <a:gd name="connsiteX201" fmla="*/ 382569 w 713909"/>
                <a:gd name="connsiteY201" fmla="*/ 459738 h 1247036"/>
                <a:gd name="connsiteX202" fmla="*/ 381090 w 713909"/>
                <a:gd name="connsiteY202" fmla="*/ 446511 h 1247036"/>
                <a:gd name="connsiteX203" fmla="*/ 376654 w 713909"/>
                <a:gd name="connsiteY203" fmla="*/ 395574 h 1247036"/>
                <a:gd name="connsiteX204" fmla="*/ 373614 w 713909"/>
                <a:gd name="connsiteY204" fmla="*/ 345787 h 1247036"/>
                <a:gd name="connsiteX205" fmla="*/ 373285 w 713909"/>
                <a:gd name="connsiteY205" fmla="*/ 295918 h 1247036"/>
                <a:gd name="connsiteX206" fmla="*/ 372382 w 713909"/>
                <a:gd name="connsiteY206" fmla="*/ 212283 h 1247036"/>
                <a:gd name="connsiteX207" fmla="*/ 378133 w 713909"/>
                <a:gd name="connsiteY207" fmla="*/ 195441 h 1247036"/>
                <a:gd name="connsiteX208" fmla="*/ 391935 w 713909"/>
                <a:gd name="connsiteY208" fmla="*/ 165454 h 1247036"/>
                <a:gd name="connsiteX209" fmla="*/ 408284 w 713909"/>
                <a:gd name="connsiteY209" fmla="*/ 137521 h 1247036"/>
                <a:gd name="connsiteX210" fmla="*/ 417239 w 713909"/>
                <a:gd name="connsiteY210" fmla="*/ 124540 h 1247036"/>
                <a:gd name="connsiteX211" fmla="*/ 426194 w 713909"/>
                <a:gd name="connsiteY211" fmla="*/ 112217 h 1247036"/>
                <a:gd name="connsiteX212" fmla="*/ 423976 w 713909"/>
                <a:gd name="connsiteY212" fmla="*/ 109341 h 1247036"/>
                <a:gd name="connsiteX213" fmla="*/ 414117 w 713909"/>
                <a:gd name="connsiteY213" fmla="*/ 120515 h 1247036"/>
                <a:gd name="connsiteX214" fmla="*/ 403848 w 713909"/>
                <a:gd name="connsiteY214" fmla="*/ 134728 h 1247036"/>
                <a:gd name="connsiteX215" fmla="*/ 387088 w 713909"/>
                <a:gd name="connsiteY215" fmla="*/ 164140 h 1247036"/>
                <a:gd name="connsiteX216" fmla="*/ 370985 w 713909"/>
                <a:gd name="connsiteY216" fmla="*/ 196345 h 1247036"/>
                <a:gd name="connsiteX217" fmla="*/ 363755 w 713909"/>
                <a:gd name="connsiteY217" fmla="*/ 151323 h 1247036"/>
                <a:gd name="connsiteX218" fmla="*/ 360141 w 713909"/>
                <a:gd name="connsiteY218" fmla="*/ 101619 h 1247036"/>
                <a:gd name="connsiteX219" fmla="*/ 367041 w 713909"/>
                <a:gd name="connsiteY219" fmla="*/ 156 h 1247036"/>
                <a:gd name="connsiteX220" fmla="*/ 366713 w 713909"/>
                <a:gd name="connsiteY220" fmla="*/ 156 h 1247036"/>
                <a:gd name="connsiteX221" fmla="*/ 358333 w 713909"/>
                <a:gd name="connsiteY221" fmla="*/ 92581 h 1247036"/>
                <a:gd name="connsiteX222" fmla="*/ 359401 w 713909"/>
                <a:gd name="connsiteY222" fmla="*/ 137357 h 1247036"/>
                <a:gd name="connsiteX223" fmla="*/ 360469 w 713909"/>
                <a:gd name="connsiteY223" fmla="*/ 153952 h 1247036"/>
                <a:gd name="connsiteX224" fmla="*/ 351350 w 713909"/>
                <a:gd name="connsiteY224" fmla="*/ 125608 h 1247036"/>
                <a:gd name="connsiteX225" fmla="*/ 334590 w 713909"/>
                <a:gd name="connsiteY225" fmla="*/ 94307 h 1247036"/>
                <a:gd name="connsiteX226" fmla="*/ 320870 w 713909"/>
                <a:gd name="connsiteY226" fmla="*/ 62184 h 1247036"/>
                <a:gd name="connsiteX227" fmla="*/ 318487 w 713909"/>
                <a:gd name="connsiteY227" fmla="*/ 63498 h 1247036"/>
                <a:gd name="connsiteX228" fmla="*/ 329250 w 713909"/>
                <a:gd name="connsiteY228" fmla="*/ 92992 h 1247036"/>
                <a:gd name="connsiteX229" fmla="*/ 344941 w 713909"/>
                <a:gd name="connsiteY229" fmla="*/ 121336 h 1247036"/>
                <a:gd name="connsiteX230" fmla="*/ 351514 w 713909"/>
                <a:gd name="connsiteY230" fmla="*/ 137685 h 1247036"/>
                <a:gd name="connsiteX231" fmla="*/ 357265 w 713909"/>
                <a:gd name="connsiteY231" fmla="*/ 155595 h 1247036"/>
                <a:gd name="connsiteX232" fmla="*/ 361702 w 713909"/>
                <a:gd name="connsiteY232" fmla="*/ 173423 h 1247036"/>
                <a:gd name="connsiteX233" fmla="*/ 365399 w 713909"/>
                <a:gd name="connsiteY233" fmla="*/ 195605 h 1247036"/>
                <a:gd name="connsiteX234" fmla="*/ 365480 w 713909"/>
                <a:gd name="connsiteY234" fmla="*/ 274886 h 1247036"/>
                <a:gd name="connsiteX235" fmla="*/ 348967 w 713909"/>
                <a:gd name="connsiteY235" fmla="*/ 246871 h 1247036"/>
                <a:gd name="connsiteX236" fmla="*/ 325717 w 713909"/>
                <a:gd name="connsiteY236" fmla="*/ 220992 h 1247036"/>
                <a:gd name="connsiteX237" fmla="*/ 305178 w 713909"/>
                <a:gd name="connsiteY237" fmla="*/ 190840 h 1247036"/>
                <a:gd name="connsiteX238" fmla="*/ 304767 w 713909"/>
                <a:gd name="connsiteY238" fmla="*/ 191169 h 1247036"/>
                <a:gd name="connsiteX239" fmla="*/ 340258 w 713909"/>
                <a:gd name="connsiteY239" fmla="*/ 244488 h 1247036"/>
                <a:gd name="connsiteX240" fmla="*/ 359401 w 713909"/>
                <a:gd name="connsiteY240" fmla="*/ 271682 h 1247036"/>
                <a:gd name="connsiteX241" fmla="*/ 364741 w 713909"/>
                <a:gd name="connsiteY241" fmla="*/ 290167 h 1247036"/>
                <a:gd name="connsiteX242" fmla="*/ 365645 w 713909"/>
                <a:gd name="connsiteY242" fmla="*/ 305120 h 1247036"/>
                <a:gd name="connsiteX243" fmla="*/ 369013 w 713909"/>
                <a:gd name="connsiteY243" fmla="*/ 385797 h 1247036"/>
                <a:gd name="connsiteX244" fmla="*/ 372217 w 713909"/>
                <a:gd name="connsiteY244" fmla="*/ 442814 h 1247036"/>
                <a:gd name="connsiteX245" fmla="*/ 342806 w 713909"/>
                <a:gd name="connsiteY245" fmla="*/ 376760 h 1247036"/>
                <a:gd name="connsiteX246" fmla="*/ 306328 w 713909"/>
                <a:gd name="connsiteY246" fmla="*/ 314239 h 1247036"/>
                <a:gd name="connsiteX247" fmla="*/ 298687 w 713909"/>
                <a:gd name="connsiteY247" fmla="*/ 301834 h 1247036"/>
                <a:gd name="connsiteX248" fmla="*/ 291047 w 713909"/>
                <a:gd name="connsiteY248" fmla="*/ 289428 h 1247036"/>
                <a:gd name="connsiteX249" fmla="*/ 268125 w 713909"/>
                <a:gd name="connsiteY249" fmla="*/ 250815 h 1247036"/>
                <a:gd name="connsiteX250" fmla="*/ 256295 w 713909"/>
                <a:gd name="connsiteY250" fmla="*/ 228797 h 1247036"/>
                <a:gd name="connsiteX251" fmla="*/ 254898 w 713909"/>
                <a:gd name="connsiteY251" fmla="*/ 218363 h 1247036"/>
                <a:gd name="connsiteX252" fmla="*/ 256459 w 713909"/>
                <a:gd name="connsiteY252" fmla="*/ 195523 h 1247036"/>
                <a:gd name="connsiteX253" fmla="*/ 260731 w 713909"/>
                <a:gd name="connsiteY253" fmla="*/ 147133 h 1247036"/>
                <a:gd name="connsiteX254" fmla="*/ 260156 w 713909"/>
                <a:gd name="connsiteY254" fmla="*/ 147215 h 1247036"/>
                <a:gd name="connsiteX255" fmla="*/ 257363 w 713909"/>
                <a:gd name="connsiteY255" fmla="*/ 176545 h 1247036"/>
                <a:gd name="connsiteX256" fmla="*/ 253255 w 713909"/>
                <a:gd name="connsiteY256" fmla="*/ 201356 h 1247036"/>
                <a:gd name="connsiteX257" fmla="*/ 252351 w 713909"/>
                <a:gd name="connsiteY257" fmla="*/ 221403 h 1247036"/>
                <a:gd name="connsiteX258" fmla="*/ 201004 w 713909"/>
                <a:gd name="connsiteY258" fmla="*/ 96196 h 1247036"/>
                <a:gd name="connsiteX259" fmla="*/ 199114 w 713909"/>
                <a:gd name="connsiteY259" fmla="*/ 96854 h 1247036"/>
                <a:gd name="connsiteX260" fmla="*/ 242903 w 713909"/>
                <a:gd name="connsiteY260" fmla="*/ 212448 h 1247036"/>
                <a:gd name="connsiteX261" fmla="*/ 213902 w 713909"/>
                <a:gd name="connsiteY261" fmla="*/ 188294 h 1247036"/>
                <a:gd name="connsiteX262" fmla="*/ 198868 w 713909"/>
                <a:gd name="connsiteY262" fmla="*/ 170794 h 1247036"/>
                <a:gd name="connsiteX263" fmla="*/ 192952 w 713909"/>
                <a:gd name="connsiteY263" fmla="*/ 159867 h 1247036"/>
                <a:gd name="connsiteX264" fmla="*/ 187202 w 713909"/>
                <a:gd name="connsiteY264" fmla="*/ 152227 h 1247036"/>
                <a:gd name="connsiteX265" fmla="*/ 186462 w 713909"/>
                <a:gd name="connsiteY265" fmla="*/ 153788 h 1247036"/>
                <a:gd name="connsiteX266" fmla="*/ 191638 w 713909"/>
                <a:gd name="connsiteY266" fmla="*/ 164879 h 1247036"/>
                <a:gd name="connsiteX267" fmla="*/ 196731 w 713909"/>
                <a:gd name="connsiteY267" fmla="*/ 175231 h 1247036"/>
                <a:gd name="connsiteX268" fmla="*/ 211437 w 713909"/>
                <a:gd name="connsiteY268" fmla="*/ 191169 h 1247036"/>
                <a:gd name="connsiteX269" fmla="*/ 229019 w 713909"/>
                <a:gd name="connsiteY269" fmla="*/ 204807 h 1247036"/>
                <a:gd name="connsiteX270" fmla="*/ 247258 w 713909"/>
                <a:gd name="connsiteY270" fmla="*/ 221895 h 1247036"/>
                <a:gd name="connsiteX271" fmla="*/ 258677 w 713909"/>
                <a:gd name="connsiteY271" fmla="*/ 241860 h 1247036"/>
                <a:gd name="connsiteX272" fmla="*/ 283899 w 713909"/>
                <a:gd name="connsiteY272" fmla="*/ 285649 h 1247036"/>
                <a:gd name="connsiteX273" fmla="*/ 270344 w 713909"/>
                <a:gd name="connsiteY273" fmla="*/ 278748 h 1247036"/>
                <a:gd name="connsiteX274" fmla="*/ 243725 w 713909"/>
                <a:gd name="connsiteY274" fmla="*/ 265274 h 1247036"/>
                <a:gd name="connsiteX275" fmla="*/ 217106 w 713909"/>
                <a:gd name="connsiteY275" fmla="*/ 256565 h 1247036"/>
                <a:gd name="connsiteX276" fmla="*/ 193938 w 713909"/>
                <a:gd name="connsiteY276" fmla="*/ 246132 h 1247036"/>
                <a:gd name="connsiteX277" fmla="*/ 193199 w 713909"/>
                <a:gd name="connsiteY277" fmla="*/ 247118 h 1247036"/>
                <a:gd name="connsiteX278" fmla="*/ 211437 w 713909"/>
                <a:gd name="connsiteY278" fmla="*/ 258866 h 1247036"/>
                <a:gd name="connsiteX279" fmla="*/ 237892 w 713909"/>
                <a:gd name="connsiteY279" fmla="*/ 266753 h 1247036"/>
                <a:gd name="connsiteX280" fmla="*/ 265907 w 713909"/>
                <a:gd name="connsiteY280" fmla="*/ 280802 h 1247036"/>
                <a:gd name="connsiteX281" fmla="*/ 280449 w 713909"/>
                <a:gd name="connsiteY281" fmla="*/ 290907 h 1247036"/>
                <a:gd name="connsiteX282" fmla="*/ 262949 w 713909"/>
                <a:gd name="connsiteY282" fmla="*/ 293618 h 1247036"/>
                <a:gd name="connsiteX283" fmla="*/ 225076 w 713909"/>
                <a:gd name="connsiteY283" fmla="*/ 318183 h 1247036"/>
                <a:gd name="connsiteX284" fmla="*/ 225158 w 713909"/>
                <a:gd name="connsiteY284" fmla="*/ 318429 h 1247036"/>
                <a:gd name="connsiteX285" fmla="*/ 260978 w 713909"/>
                <a:gd name="connsiteY285" fmla="*/ 298712 h 1247036"/>
                <a:gd name="connsiteX286" fmla="*/ 279381 w 713909"/>
                <a:gd name="connsiteY286" fmla="*/ 298547 h 1247036"/>
                <a:gd name="connsiteX287" fmla="*/ 287268 w 713909"/>
                <a:gd name="connsiteY287" fmla="*/ 300519 h 1247036"/>
                <a:gd name="connsiteX288" fmla="*/ 294498 w 713909"/>
                <a:gd name="connsiteY288" fmla="*/ 304216 h 1247036"/>
                <a:gd name="connsiteX289" fmla="*/ 325799 w 713909"/>
                <a:gd name="connsiteY289" fmla="*/ 358932 h 1247036"/>
                <a:gd name="connsiteX290" fmla="*/ 358826 w 713909"/>
                <a:gd name="connsiteY290" fmla="*/ 427533 h 1247036"/>
                <a:gd name="connsiteX291" fmla="*/ 375832 w 713909"/>
                <a:gd name="connsiteY291" fmla="*/ 484631 h 1247036"/>
                <a:gd name="connsiteX292" fmla="*/ 374025 w 713909"/>
                <a:gd name="connsiteY292" fmla="*/ 505253 h 1247036"/>
                <a:gd name="connsiteX293" fmla="*/ 375093 w 713909"/>
                <a:gd name="connsiteY293" fmla="*/ 533597 h 1247036"/>
                <a:gd name="connsiteX294" fmla="*/ 377804 w 713909"/>
                <a:gd name="connsiteY294" fmla="*/ 562351 h 1247036"/>
                <a:gd name="connsiteX295" fmla="*/ 377311 w 713909"/>
                <a:gd name="connsiteY295" fmla="*/ 584780 h 1247036"/>
                <a:gd name="connsiteX296" fmla="*/ 376407 w 713909"/>
                <a:gd name="connsiteY296" fmla="*/ 592174 h 1247036"/>
                <a:gd name="connsiteX297" fmla="*/ 373121 w 713909"/>
                <a:gd name="connsiteY297" fmla="*/ 637524 h 1247036"/>
                <a:gd name="connsiteX298" fmla="*/ 369013 w 713909"/>
                <a:gd name="connsiteY298" fmla="*/ 686818 h 1247036"/>
                <a:gd name="connsiteX299" fmla="*/ 353321 w 713909"/>
                <a:gd name="connsiteY299" fmla="*/ 657242 h 1247036"/>
                <a:gd name="connsiteX300" fmla="*/ 337137 w 713909"/>
                <a:gd name="connsiteY300" fmla="*/ 632184 h 1247036"/>
                <a:gd name="connsiteX301" fmla="*/ 309943 w 713909"/>
                <a:gd name="connsiteY301" fmla="*/ 598500 h 1247036"/>
                <a:gd name="connsiteX302" fmla="*/ 303863 w 713909"/>
                <a:gd name="connsiteY302" fmla="*/ 580179 h 1247036"/>
                <a:gd name="connsiteX303" fmla="*/ 296716 w 713909"/>
                <a:gd name="connsiteY303" fmla="*/ 538197 h 1247036"/>
                <a:gd name="connsiteX304" fmla="*/ 300248 w 713909"/>
                <a:gd name="connsiteY304" fmla="*/ 527435 h 1247036"/>
                <a:gd name="connsiteX305" fmla="*/ 304603 w 713909"/>
                <a:gd name="connsiteY305" fmla="*/ 518562 h 1247036"/>
                <a:gd name="connsiteX306" fmla="*/ 316269 w 713909"/>
                <a:gd name="connsiteY306" fmla="*/ 502542 h 1247036"/>
                <a:gd name="connsiteX307" fmla="*/ 328510 w 713909"/>
                <a:gd name="connsiteY307" fmla="*/ 486850 h 1247036"/>
                <a:gd name="connsiteX308" fmla="*/ 337630 w 713909"/>
                <a:gd name="connsiteY308" fmla="*/ 467954 h 1247036"/>
                <a:gd name="connsiteX309" fmla="*/ 334508 w 713909"/>
                <a:gd name="connsiteY309" fmla="*/ 465653 h 1247036"/>
                <a:gd name="connsiteX310" fmla="*/ 323252 w 713909"/>
                <a:gd name="connsiteY310" fmla="*/ 482742 h 1247036"/>
                <a:gd name="connsiteX311" fmla="*/ 310025 w 713909"/>
                <a:gd name="connsiteY311" fmla="*/ 498516 h 1247036"/>
                <a:gd name="connsiteX312" fmla="*/ 297866 w 713909"/>
                <a:gd name="connsiteY312" fmla="*/ 515112 h 1247036"/>
                <a:gd name="connsiteX313" fmla="*/ 295072 w 713909"/>
                <a:gd name="connsiteY313" fmla="*/ 520287 h 1247036"/>
                <a:gd name="connsiteX314" fmla="*/ 293347 w 713909"/>
                <a:gd name="connsiteY314" fmla="*/ 500488 h 1247036"/>
                <a:gd name="connsiteX315" fmla="*/ 291047 w 713909"/>
                <a:gd name="connsiteY315" fmla="*/ 403790 h 1247036"/>
                <a:gd name="connsiteX316" fmla="*/ 288911 w 713909"/>
                <a:gd name="connsiteY316" fmla="*/ 403790 h 1247036"/>
                <a:gd name="connsiteX317" fmla="*/ 286282 w 713909"/>
                <a:gd name="connsiteY317" fmla="*/ 488411 h 1247036"/>
                <a:gd name="connsiteX318" fmla="*/ 293101 w 713909"/>
                <a:gd name="connsiteY318" fmla="*/ 568102 h 1247036"/>
                <a:gd name="connsiteX319" fmla="*/ 296387 w 713909"/>
                <a:gd name="connsiteY319" fmla="*/ 581987 h 1247036"/>
                <a:gd name="connsiteX320" fmla="*/ 294579 w 713909"/>
                <a:gd name="connsiteY320" fmla="*/ 579769 h 1247036"/>
                <a:gd name="connsiteX321" fmla="*/ 250626 w 713909"/>
                <a:gd name="connsiteY321" fmla="*/ 525956 h 1247036"/>
                <a:gd name="connsiteX322" fmla="*/ 222446 w 713909"/>
                <a:gd name="connsiteY322" fmla="*/ 492272 h 1247036"/>
                <a:gd name="connsiteX323" fmla="*/ 220639 w 713909"/>
                <a:gd name="connsiteY323" fmla="*/ 488411 h 1247036"/>
                <a:gd name="connsiteX324" fmla="*/ 217271 w 713909"/>
                <a:gd name="connsiteY324" fmla="*/ 474608 h 1247036"/>
                <a:gd name="connsiteX325" fmla="*/ 216285 w 713909"/>
                <a:gd name="connsiteY325" fmla="*/ 445443 h 1247036"/>
                <a:gd name="connsiteX326" fmla="*/ 211437 w 713909"/>
                <a:gd name="connsiteY326" fmla="*/ 386044 h 1247036"/>
                <a:gd name="connsiteX327" fmla="*/ 210041 w 713909"/>
                <a:gd name="connsiteY327" fmla="*/ 386783 h 1247036"/>
                <a:gd name="connsiteX328" fmla="*/ 210862 w 713909"/>
                <a:gd name="connsiteY328" fmla="*/ 452508 h 1247036"/>
                <a:gd name="connsiteX329" fmla="*/ 211930 w 713909"/>
                <a:gd name="connsiteY329" fmla="*/ 479702 h 1247036"/>
                <a:gd name="connsiteX330" fmla="*/ 207001 w 713909"/>
                <a:gd name="connsiteY330" fmla="*/ 473869 h 1247036"/>
                <a:gd name="connsiteX331" fmla="*/ 184819 w 713909"/>
                <a:gd name="connsiteY331" fmla="*/ 447497 h 1247036"/>
                <a:gd name="connsiteX332" fmla="*/ 161980 w 713909"/>
                <a:gd name="connsiteY332" fmla="*/ 421946 h 1247036"/>
                <a:gd name="connsiteX333" fmla="*/ 144644 w 713909"/>
                <a:gd name="connsiteY333" fmla="*/ 400503 h 1247036"/>
                <a:gd name="connsiteX334" fmla="*/ 135114 w 713909"/>
                <a:gd name="connsiteY334" fmla="*/ 365341 h 1247036"/>
                <a:gd name="connsiteX335" fmla="*/ 137826 w 713909"/>
                <a:gd name="connsiteY335" fmla="*/ 310789 h 1247036"/>
                <a:gd name="connsiteX336" fmla="*/ 136100 w 713909"/>
                <a:gd name="connsiteY336" fmla="*/ 310214 h 1247036"/>
                <a:gd name="connsiteX337" fmla="*/ 137168 w 713909"/>
                <a:gd name="connsiteY337" fmla="*/ 391384 h 1247036"/>
                <a:gd name="connsiteX338" fmla="*/ 64295 w 713909"/>
                <a:gd name="connsiteY338" fmla="*/ 300108 h 1247036"/>
                <a:gd name="connsiteX339" fmla="*/ 61009 w 713909"/>
                <a:gd name="connsiteY339" fmla="*/ 304381 h 1247036"/>
                <a:gd name="connsiteX340" fmla="*/ 139962 w 713909"/>
                <a:gd name="connsiteY340" fmla="*/ 399271 h 1247036"/>
                <a:gd name="connsiteX341" fmla="*/ 142344 w 713909"/>
                <a:gd name="connsiteY341" fmla="*/ 404365 h 1247036"/>
                <a:gd name="connsiteX342" fmla="*/ 125420 w 713909"/>
                <a:gd name="connsiteY342" fmla="*/ 394424 h 1247036"/>
                <a:gd name="connsiteX343" fmla="*/ 101594 w 713909"/>
                <a:gd name="connsiteY343" fmla="*/ 385633 h 1247036"/>
                <a:gd name="connsiteX344" fmla="*/ 86806 w 713909"/>
                <a:gd name="connsiteY344" fmla="*/ 384976 h 1247036"/>
                <a:gd name="connsiteX345" fmla="*/ 71936 w 713909"/>
                <a:gd name="connsiteY345" fmla="*/ 387605 h 1247036"/>
                <a:gd name="connsiteX346" fmla="*/ 71936 w 713909"/>
                <a:gd name="connsiteY346" fmla="*/ 389741 h 1247036"/>
                <a:gd name="connsiteX347" fmla="*/ 121230 w 713909"/>
                <a:gd name="connsiteY347" fmla="*/ 399353 h 1247036"/>
                <a:gd name="connsiteX348" fmla="*/ 142590 w 713909"/>
                <a:gd name="connsiteY348" fmla="*/ 412334 h 1247036"/>
                <a:gd name="connsiteX349" fmla="*/ 151463 w 713909"/>
                <a:gd name="connsiteY349" fmla="*/ 419564 h 1247036"/>
                <a:gd name="connsiteX350" fmla="*/ 158118 w 713909"/>
                <a:gd name="connsiteY350" fmla="*/ 429422 h 1247036"/>
                <a:gd name="connsiteX351" fmla="*/ 160172 w 713909"/>
                <a:gd name="connsiteY351" fmla="*/ 430162 h 1247036"/>
                <a:gd name="connsiteX352" fmla="*/ 174549 w 713909"/>
                <a:gd name="connsiteY352" fmla="*/ 450044 h 1247036"/>
                <a:gd name="connsiteX353" fmla="*/ 191884 w 713909"/>
                <a:gd name="connsiteY353" fmla="*/ 472390 h 1247036"/>
                <a:gd name="connsiteX354" fmla="*/ 201579 w 713909"/>
                <a:gd name="connsiteY354" fmla="*/ 483974 h 1247036"/>
                <a:gd name="connsiteX355" fmla="*/ 207494 w 713909"/>
                <a:gd name="connsiteY355" fmla="*/ 492108 h 1247036"/>
                <a:gd name="connsiteX356" fmla="*/ 193774 w 713909"/>
                <a:gd name="connsiteY356" fmla="*/ 488329 h 1247036"/>
                <a:gd name="connsiteX357" fmla="*/ 169948 w 713909"/>
                <a:gd name="connsiteY357" fmla="*/ 482249 h 1247036"/>
                <a:gd name="connsiteX358" fmla="*/ 141604 w 713909"/>
                <a:gd name="connsiteY358" fmla="*/ 473294 h 1247036"/>
                <a:gd name="connsiteX359" fmla="*/ 115479 w 713909"/>
                <a:gd name="connsiteY359" fmla="*/ 463107 h 1247036"/>
                <a:gd name="connsiteX360" fmla="*/ 105620 w 713909"/>
                <a:gd name="connsiteY360" fmla="*/ 457684 h 1247036"/>
                <a:gd name="connsiteX361" fmla="*/ 92557 w 713909"/>
                <a:gd name="connsiteY361" fmla="*/ 445361 h 1247036"/>
                <a:gd name="connsiteX362" fmla="*/ 80234 w 713909"/>
                <a:gd name="connsiteY362" fmla="*/ 433612 h 1247036"/>
                <a:gd name="connsiteX363" fmla="*/ 85820 w 713909"/>
                <a:gd name="connsiteY363" fmla="*/ 441828 h 1247036"/>
                <a:gd name="connsiteX364" fmla="*/ 90503 w 713909"/>
                <a:gd name="connsiteY364" fmla="*/ 450372 h 1247036"/>
                <a:gd name="connsiteX365" fmla="*/ 102252 w 713909"/>
                <a:gd name="connsiteY365" fmla="*/ 463107 h 1247036"/>
                <a:gd name="connsiteX366" fmla="*/ 116711 w 713909"/>
                <a:gd name="connsiteY366" fmla="*/ 471487 h 1247036"/>
                <a:gd name="connsiteX367" fmla="*/ 125173 w 713909"/>
                <a:gd name="connsiteY367" fmla="*/ 475512 h 1247036"/>
                <a:gd name="connsiteX368" fmla="*/ 126899 w 713909"/>
                <a:gd name="connsiteY368" fmla="*/ 477237 h 1247036"/>
                <a:gd name="connsiteX369" fmla="*/ 116054 w 713909"/>
                <a:gd name="connsiteY369" fmla="*/ 481181 h 1247036"/>
                <a:gd name="connsiteX370" fmla="*/ 95679 w 713909"/>
                <a:gd name="connsiteY370" fmla="*/ 493176 h 1247036"/>
                <a:gd name="connsiteX371" fmla="*/ 96830 w 713909"/>
                <a:gd name="connsiteY371" fmla="*/ 495723 h 1247036"/>
                <a:gd name="connsiteX372" fmla="*/ 117122 w 713909"/>
                <a:gd name="connsiteY372" fmla="*/ 484631 h 1247036"/>
                <a:gd name="connsiteX373" fmla="*/ 127802 w 713909"/>
                <a:gd name="connsiteY373" fmla="*/ 481838 h 1247036"/>
                <a:gd name="connsiteX374" fmla="*/ 133143 w 713909"/>
                <a:gd name="connsiteY374" fmla="*/ 481181 h 1247036"/>
                <a:gd name="connsiteX375" fmla="*/ 136840 w 713909"/>
                <a:gd name="connsiteY375" fmla="*/ 480934 h 1247036"/>
                <a:gd name="connsiteX376" fmla="*/ 138811 w 713909"/>
                <a:gd name="connsiteY376" fmla="*/ 482003 h 1247036"/>
                <a:gd name="connsiteX377" fmla="*/ 167895 w 713909"/>
                <a:gd name="connsiteY377" fmla="*/ 491861 h 1247036"/>
                <a:gd name="connsiteX378" fmla="*/ 174056 w 713909"/>
                <a:gd name="connsiteY378" fmla="*/ 493422 h 1247036"/>
                <a:gd name="connsiteX379" fmla="*/ 168470 w 713909"/>
                <a:gd name="connsiteY379" fmla="*/ 495969 h 1247036"/>
                <a:gd name="connsiteX380" fmla="*/ 160829 w 713909"/>
                <a:gd name="connsiteY380" fmla="*/ 498516 h 1247036"/>
                <a:gd name="connsiteX381" fmla="*/ 144973 w 713909"/>
                <a:gd name="connsiteY381" fmla="*/ 502624 h 1247036"/>
                <a:gd name="connsiteX382" fmla="*/ 111946 w 713909"/>
                <a:gd name="connsiteY382" fmla="*/ 520534 h 1247036"/>
                <a:gd name="connsiteX383" fmla="*/ 96665 w 713909"/>
                <a:gd name="connsiteY383" fmla="*/ 532447 h 1247036"/>
                <a:gd name="connsiteX384" fmla="*/ 83849 w 713909"/>
                <a:gd name="connsiteY384" fmla="*/ 547070 h 1247036"/>
                <a:gd name="connsiteX385" fmla="*/ 85163 w 713909"/>
                <a:gd name="connsiteY385" fmla="*/ 549289 h 1247036"/>
                <a:gd name="connsiteX386" fmla="*/ 98883 w 713909"/>
                <a:gd name="connsiteY386" fmla="*/ 539430 h 1247036"/>
                <a:gd name="connsiteX387" fmla="*/ 113672 w 713909"/>
                <a:gd name="connsiteY387" fmla="*/ 528421 h 1247036"/>
                <a:gd name="connsiteX388" fmla="*/ 131910 w 713909"/>
                <a:gd name="connsiteY388" fmla="*/ 517905 h 1247036"/>
                <a:gd name="connsiteX389" fmla="*/ 124352 w 713909"/>
                <a:gd name="connsiteY389" fmla="*/ 527271 h 1247036"/>
                <a:gd name="connsiteX390" fmla="*/ 113014 w 713909"/>
                <a:gd name="connsiteY390" fmla="*/ 553068 h 1247036"/>
                <a:gd name="connsiteX391" fmla="*/ 114657 w 713909"/>
                <a:gd name="connsiteY391" fmla="*/ 553643 h 1247036"/>
                <a:gd name="connsiteX392" fmla="*/ 138729 w 713909"/>
                <a:gd name="connsiteY392" fmla="*/ 514536 h 1247036"/>
                <a:gd name="connsiteX393" fmla="*/ 145219 w 713909"/>
                <a:gd name="connsiteY393" fmla="*/ 511497 h 1247036"/>
                <a:gd name="connsiteX394" fmla="*/ 160254 w 713909"/>
                <a:gd name="connsiteY394" fmla="*/ 505171 h 1247036"/>
                <a:gd name="connsiteX395" fmla="*/ 178000 w 713909"/>
                <a:gd name="connsiteY395" fmla="*/ 500077 h 1247036"/>
                <a:gd name="connsiteX396" fmla="*/ 187858 w 713909"/>
                <a:gd name="connsiteY396" fmla="*/ 498598 h 1247036"/>
                <a:gd name="connsiteX397" fmla="*/ 199689 w 713909"/>
                <a:gd name="connsiteY397" fmla="*/ 500159 h 1247036"/>
                <a:gd name="connsiteX398" fmla="*/ 205933 w 713909"/>
                <a:gd name="connsiteY398" fmla="*/ 502213 h 1247036"/>
                <a:gd name="connsiteX399" fmla="*/ 225322 w 713909"/>
                <a:gd name="connsiteY399" fmla="*/ 508868 h 1247036"/>
                <a:gd name="connsiteX400" fmla="*/ 230662 w 713909"/>
                <a:gd name="connsiteY400" fmla="*/ 515687 h 1247036"/>
                <a:gd name="connsiteX401" fmla="*/ 306164 w 713909"/>
                <a:gd name="connsiteY401" fmla="*/ 608852 h 1247036"/>
                <a:gd name="connsiteX402" fmla="*/ 322923 w 713909"/>
                <a:gd name="connsiteY402" fmla="*/ 632842 h 1247036"/>
                <a:gd name="connsiteX403" fmla="*/ 346256 w 713909"/>
                <a:gd name="connsiteY403" fmla="*/ 673673 h 1247036"/>
                <a:gd name="connsiteX404" fmla="*/ 358990 w 713909"/>
                <a:gd name="connsiteY404" fmla="*/ 710068 h 1247036"/>
                <a:gd name="connsiteX405" fmla="*/ 361702 w 713909"/>
                <a:gd name="connsiteY405" fmla="*/ 725267 h 1247036"/>
                <a:gd name="connsiteX406" fmla="*/ 364905 w 713909"/>
                <a:gd name="connsiteY406" fmla="*/ 771522 h 1247036"/>
                <a:gd name="connsiteX407" fmla="*/ 368109 w 713909"/>
                <a:gd name="connsiteY407" fmla="*/ 831167 h 1247036"/>
                <a:gd name="connsiteX408" fmla="*/ 368602 w 713909"/>
                <a:gd name="connsiteY408" fmla="*/ 860415 h 1247036"/>
                <a:gd name="connsiteX409" fmla="*/ 335083 w 713909"/>
                <a:gd name="connsiteY409" fmla="*/ 821062 h 1247036"/>
                <a:gd name="connsiteX410" fmla="*/ 314051 w 713909"/>
                <a:gd name="connsiteY410" fmla="*/ 805370 h 1247036"/>
                <a:gd name="connsiteX411" fmla="*/ 275520 w 713909"/>
                <a:gd name="connsiteY411" fmla="*/ 720749 h 1247036"/>
                <a:gd name="connsiteX412" fmla="*/ 261306 w 713909"/>
                <a:gd name="connsiteY412" fmla="*/ 667347 h 1247036"/>
                <a:gd name="connsiteX413" fmla="*/ 257363 w 713909"/>
                <a:gd name="connsiteY413" fmla="*/ 636867 h 1247036"/>
                <a:gd name="connsiteX414" fmla="*/ 256788 w 713909"/>
                <a:gd name="connsiteY414" fmla="*/ 607373 h 1247036"/>
                <a:gd name="connsiteX415" fmla="*/ 255966 w 713909"/>
                <a:gd name="connsiteY415" fmla="*/ 607209 h 1247036"/>
                <a:gd name="connsiteX416" fmla="*/ 253420 w 713909"/>
                <a:gd name="connsiteY416" fmla="*/ 636867 h 1247036"/>
                <a:gd name="connsiteX417" fmla="*/ 254323 w 713909"/>
                <a:gd name="connsiteY417" fmla="*/ 666279 h 1247036"/>
                <a:gd name="connsiteX418" fmla="*/ 266318 w 713909"/>
                <a:gd name="connsiteY418" fmla="*/ 719270 h 1247036"/>
                <a:gd name="connsiteX419" fmla="*/ 263360 w 713909"/>
                <a:gd name="connsiteY419" fmla="*/ 716641 h 1247036"/>
                <a:gd name="connsiteX420" fmla="*/ 246190 w 713909"/>
                <a:gd name="connsiteY420" fmla="*/ 698156 h 1247036"/>
                <a:gd name="connsiteX421" fmla="*/ 212998 w 713909"/>
                <a:gd name="connsiteY421" fmla="*/ 658310 h 1247036"/>
                <a:gd name="connsiteX422" fmla="*/ 211520 w 713909"/>
                <a:gd name="connsiteY422" fmla="*/ 660117 h 1247036"/>
                <a:gd name="connsiteX423" fmla="*/ 242657 w 713909"/>
                <a:gd name="connsiteY423" fmla="*/ 698402 h 1247036"/>
                <a:gd name="connsiteX424" fmla="*/ 258759 w 713909"/>
                <a:gd name="connsiteY424" fmla="*/ 716230 h 1247036"/>
                <a:gd name="connsiteX425" fmla="*/ 266318 w 713909"/>
                <a:gd name="connsiteY425" fmla="*/ 725678 h 1247036"/>
                <a:gd name="connsiteX426" fmla="*/ 273219 w 713909"/>
                <a:gd name="connsiteY426" fmla="*/ 738248 h 1247036"/>
                <a:gd name="connsiteX427" fmla="*/ 298441 w 713909"/>
                <a:gd name="connsiteY427" fmla="*/ 794197 h 1247036"/>
                <a:gd name="connsiteX428" fmla="*/ 267468 w 713909"/>
                <a:gd name="connsiteY428" fmla="*/ 768400 h 1247036"/>
                <a:gd name="connsiteX429" fmla="*/ 225651 w 713909"/>
                <a:gd name="connsiteY429" fmla="*/ 738741 h 1247036"/>
                <a:gd name="connsiteX430" fmla="*/ 214066 w 713909"/>
                <a:gd name="connsiteY430" fmla="*/ 730033 h 1247036"/>
                <a:gd name="connsiteX431" fmla="*/ 191309 w 713909"/>
                <a:gd name="connsiteY431" fmla="*/ 714012 h 1247036"/>
                <a:gd name="connsiteX432" fmla="*/ 180300 w 713909"/>
                <a:gd name="connsiteY432" fmla="*/ 706618 h 1247036"/>
                <a:gd name="connsiteX433" fmla="*/ 179807 w 713909"/>
                <a:gd name="connsiteY433" fmla="*/ 705632 h 1247036"/>
                <a:gd name="connsiteX434" fmla="*/ 173153 w 713909"/>
                <a:gd name="connsiteY434" fmla="*/ 692733 h 1247036"/>
                <a:gd name="connsiteX435" fmla="*/ 162883 w 713909"/>
                <a:gd name="connsiteY435" fmla="*/ 661761 h 1247036"/>
                <a:gd name="connsiteX436" fmla="*/ 155818 w 713909"/>
                <a:gd name="connsiteY436" fmla="*/ 631116 h 1247036"/>
                <a:gd name="connsiteX437" fmla="*/ 145548 w 713909"/>
                <a:gd name="connsiteY437" fmla="*/ 603758 h 1247036"/>
                <a:gd name="connsiteX438" fmla="*/ 142180 w 713909"/>
                <a:gd name="connsiteY438" fmla="*/ 606305 h 1247036"/>
                <a:gd name="connsiteX439" fmla="*/ 146863 w 713909"/>
                <a:gd name="connsiteY439" fmla="*/ 621340 h 1247036"/>
                <a:gd name="connsiteX440" fmla="*/ 150642 w 713909"/>
                <a:gd name="connsiteY440" fmla="*/ 636949 h 1247036"/>
                <a:gd name="connsiteX441" fmla="*/ 158200 w 713909"/>
                <a:gd name="connsiteY441" fmla="*/ 669401 h 1247036"/>
                <a:gd name="connsiteX442" fmla="*/ 168634 w 713909"/>
                <a:gd name="connsiteY442" fmla="*/ 698402 h 1247036"/>
                <a:gd name="connsiteX443" fmla="*/ 168880 w 713909"/>
                <a:gd name="connsiteY443" fmla="*/ 698895 h 1247036"/>
                <a:gd name="connsiteX444" fmla="*/ 146041 w 713909"/>
                <a:gd name="connsiteY444" fmla="*/ 683943 h 1247036"/>
                <a:gd name="connsiteX445" fmla="*/ 56901 w 713909"/>
                <a:gd name="connsiteY445" fmla="*/ 632184 h 1247036"/>
                <a:gd name="connsiteX446" fmla="*/ 50657 w 713909"/>
                <a:gd name="connsiteY446" fmla="*/ 621915 h 1247036"/>
                <a:gd name="connsiteX447" fmla="*/ 41456 w 713909"/>
                <a:gd name="connsiteY447" fmla="*/ 601704 h 1247036"/>
                <a:gd name="connsiteX448" fmla="*/ 34555 w 713909"/>
                <a:gd name="connsiteY448" fmla="*/ 579686 h 1247036"/>
                <a:gd name="connsiteX449" fmla="*/ 31844 w 713909"/>
                <a:gd name="connsiteY449" fmla="*/ 568102 h 1247036"/>
                <a:gd name="connsiteX450" fmla="*/ 29544 w 713909"/>
                <a:gd name="connsiteY450" fmla="*/ 556436 h 1247036"/>
                <a:gd name="connsiteX451" fmla="*/ 28475 w 713909"/>
                <a:gd name="connsiteY451" fmla="*/ 556600 h 1247036"/>
                <a:gd name="connsiteX452" fmla="*/ 32337 w 713909"/>
                <a:gd name="connsiteY452" fmla="*/ 579686 h 1247036"/>
                <a:gd name="connsiteX453" fmla="*/ 39156 w 713909"/>
                <a:gd name="connsiteY453" fmla="*/ 601786 h 1247036"/>
                <a:gd name="connsiteX454" fmla="*/ 48110 w 713909"/>
                <a:gd name="connsiteY454" fmla="*/ 622983 h 1247036"/>
                <a:gd name="connsiteX455" fmla="*/ 51151 w 713909"/>
                <a:gd name="connsiteY455" fmla="*/ 629145 h 1247036"/>
                <a:gd name="connsiteX456" fmla="*/ 25353 w 713909"/>
                <a:gd name="connsiteY456" fmla="*/ 616657 h 1247036"/>
                <a:gd name="connsiteX457" fmla="*/ 11797 w 713909"/>
                <a:gd name="connsiteY457" fmla="*/ 610741 h 1247036"/>
                <a:gd name="connsiteX458" fmla="*/ 214 w 713909"/>
                <a:gd name="connsiteY458" fmla="*/ 608030 h 1247036"/>
                <a:gd name="connsiteX459" fmla="*/ 49 w 713909"/>
                <a:gd name="connsiteY459" fmla="*/ 608688 h 1247036"/>
                <a:gd name="connsiteX460" fmla="*/ 9168 w 713909"/>
                <a:gd name="connsiteY460" fmla="*/ 615753 h 1247036"/>
                <a:gd name="connsiteX461" fmla="*/ 20588 w 713909"/>
                <a:gd name="connsiteY461" fmla="*/ 622079 h 1247036"/>
                <a:gd name="connsiteX462" fmla="*/ 44414 w 713909"/>
                <a:gd name="connsiteY462" fmla="*/ 635142 h 1247036"/>
                <a:gd name="connsiteX463" fmla="*/ 85738 w 713909"/>
                <a:gd name="connsiteY463" fmla="*/ 658639 h 1247036"/>
                <a:gd name="connsiteX464" fmla="*/ 81220 w 713909"/>
                <a:gd name="connsiteY464" fmla="*/ 658885 h 1247036"/>
                <a:gd name="connsiteX465" fmla="*/ 61502 w 713909"/>
                <a:gd name="connsiteY465" fmla="*/ 660693 h 1247036"/>
                <a:gd name="connsiteX466" fmla="*/ 41785 w 713909"/>
                <a:gd name="connsiteY466" fmla="*/ 662336 h 1247036"/>
                <a:gd name="connsiteX467" fmla="*/ 32666 w 713909"/>
                <a:gd name="connsiteY467" fmla="*/ 663157 h 1247036"/>
                <a:gd name="connsiteX468" fmla="*/ 22724 w 713909"/>
                <a:gd name="connsiteY468" fmla="*/ 664636 h 1247036"/>
                <a:gd name="connsiteX469" fmla="*/ 23464 w 713909"/>
                <a:gd name="connsiteY469" fmla="*/ 668744 h 1247036"/>
                <a:gd name="connsiteX470" fmla="*/ 33405 w 713909"/>
                <a:gd name="connsiteY470" fmla="*/ 669730 h 1247036"/>
                <a:gd name="connsiteX471" fmla="*/ 42524 w 713909"/>
                <a:gd name="connsiteY471" fmla="*/ 669730 h 1247036"/>
                <a:gd name="connsiteX472" fmla="*/ 62981 w 713909"/>
                <a:gd name="connsiteY472" fmla="*/ 668744 h 1247036"/>
                <a:gd name="connsiteX473" fmla="*/ 82698 w 713909"/>
                <a:gd name="connsiteY473" fmla="*/ 666772 h 1247036"/>
                <a:gd name="connsiteX474" fmla="*/ 102087 w 713909"/>
                <a:gd name="connsiteY474" fmla="*/ 668251 h 1247036"/>
                <a:gd name="connsiteX475" fmla="*/ 181286 w 713909"/>
                <a:gd name="connsiteY475" fmla="*/ 719763 h 1247036"/>
                <a:gd name="connsiteX476" fmla="*/ 206097 w 713909"/>
                <a:gd name="connsiteY476" fmla="*/ 738084 h 1247036"/>
                <a:gd name="connsiteX477" fmla="*/ 208973 w 713909"/>
                <a:gd name="connsiteY477" fmla="*/ 740220 h 1247036"/>
                <a:gd name="connsiteX478" fmla="*/ 195006 w 713909"/>
                <a:gd name="connsiteY478" fmla="*/ 740795 h 1247036"/>
                <a:gd name="connsiteX479" fmla="*/ 112111 w 713909"/>
                <a:gd name="connsiteY479" fmla="*/ 754926 h 1247036"/>
                <a:gd name="connsiteX480" fmla="*/ 102662 w 713909"/>
                <a:gd name="connsiteY480" fmla="*/ 757555 h 1247036"/>
                <a:gd name="connsiteX481" fmla="*/ 95269 w 713909"/>
                <a:gd name="connsiteY481" fmla="*/ 755912 h 1247036"/>
                <a:gd name="connsiteX482" fmla="*/ 79905 w 713909"/>
                <a:gd name="connsiteY482" fmla="*/ 748025 h 1247036"/>
                <a:gd name="connsiteX483" fmla="*/ 65692 w 713909"/>
                <a:gd name="connsiteY483" fmla="*/ 738495 h 1247036"/>
                <a:gd name="connsiteX484" fmla="*/ 52793 w 713909"/>
                <a:gd name="connsiteY484" fmla="*/ 731840 h 1247036"/>
                <a:gd name="connsiteX485" fmla="*/ 50904 w 713909"/>
                <a:gd name="connsiteY485" fmla="*/ 733647 h 1247036"/>
                <a:gd name="connsiteX486" fmla="*/ 50164 w 713909"/>
                <a:gd name="connsiteY486" fmla="*/ 734633 h 1247036"/>
                <a:gd name="connsiteX487" fmla="*/ 51479 w 713909"/>
                <a:gd name="connsiteY487" fmla="*/ 736276 h 1247036"/>
                <a:gd name="connsiteX488" fmla="*/ 51725 w 713909"/>
                <a:gd name="connsiteY488" fmla="*/ 736112 h 1247036"/>
                <a:gd name="connsiteX489" fmla="*/ 55833 w 713909"/>
                <a:gd name="connsiteY489" fmla="*/ 738166 h 1247036"/>
                <a:gd name="connsiteX490" fmla="*/ 63885 w 713909"/>
                <a:gd name="connsiteY490" fmla="*/ 743588 h 1247036"/>
                <a:gd name="connsiteX491" fmla="*/ 79330 w 713909"/>
                <a:gd name="connsiteY491" fmla="*/ 754515 h 1247036"/>
                <a:gd name="connsiteX492" fmla="*/ 91407 w 713909"/>
                <a:gd name="connsiteY492" fmla="*/ 760841 h 1247036"/>
                <a:gd name="connsiteX493" fmla="*/ 68403 w 713909"/>
                <a:gd name="connsiteY493" fmla="*/ 768975 h 1247036"/>
                <a:gd name="connsiteX494" fmla="*/ 26504 w 713909"/>
                <a:gd name="connsiteY494" fmla="*/ 791075 h 1247036"/>
                <a:gd name="connsiteX495" fmla="*/ 27161 w 713909"/>
                <a:gd name="connsiteY495" fmla="*/ 793046 h 1247036"/>
                <a:gd name="connsiteX496" fmla="*/ 44989 w 713909"/>
                <a:gd name="connsiteY496" fmla="*/ 784995 h 1247036"/>
                <a:gd name="connsiteX497" fmla="*/ 64788 w 713909"/>
                <a:gd name="connsiteY497" fmla="*/ 777108 h 1247036"/>
                <a:gd name="connsiteX498" fmla="*/ 102005 w 713909"/>
                <a:gd name="connsiteY498" fmla="*/ 767003 h 1247036"/>
                <a:gd name="connsiteX499" fmla="*/ 79248 w 713909"/>
                <a:gd name="connsiteY499" fmla="*/ 828456 h 1247036"/>
                <a:gd name="connsiteX500" fmla="*/ 79248 w 713909"/>
                <a:gd name="connsiteY500" fmla="*/ 828620 h 1247036"/>
                <a:gd name="connsiteX501" fmla="*/ 82041 w 713909"/>
                <a:gd name="connsiteY501" fmla="*/ 832153 h 1247036"/>
                <a:gd name="connsiteX502" fmla="*/ 83274 w 713909"/>
                <a:gd name="connsiteY502" fmla="*/ 831824 h 1247036"/>
                <a:gd name="connsiteX503" fmla="*/ 84999 w 713909"/>
                <a:gd name="connsiteY503" fmla="*/ 828456 h 1247036"/>
                <a:gd name="connsiteX504" fmla="*/ 116547 w 713909"/>
                <a:gd name="connsiteY504" fmla="*/ 764867 h 1247036"/>
                <a:gd name="connsiteX505" fmla="*/ 117450 w 713909"/>
                <a:gd name="connsiteY505" fmla="*/ 764127 h 1247036"/>
                <a:gd name="connsiteX506" fmla="*/ 180547 w 713909"/>
                <a:gd name="connsiteY506" fmla="*/ 755172 h 1247036"/>
                <a:gd name="connsiteX507" fmla="*/ 220393 w 713909"/>
                <a:gd name="connsiteY507" fmla="*/ 755090 h 1247036"/>
                <a:gd name="connsiteX508" fmla="*/ 252844 w 713909"/>
                <a:gd name="connsiteY508" fmla="*/ 775383 h 1247036"/>
                <a:gd name="connsiteX509" fmla="*/ 273219 w 713909"/>
                <a:gd name="connsiteY509" fmla="*/ 793868 h 1247036"/>
                <a:gd name="connsiteX510" fmla="*/ 263689 w 713909"/>
                <a:gd name="connsiteY510" fmla="*/ 796826 h 1247036"/>
                <a:gd name="connsiteX511" fmla="*/ 243314 w 713909"/>
                <a:gd name="connsiteY511" fmla="*/ 804384 h 1247036"/>
                <a:gd name="connsiteX512" fmla="*/ 208644 w 713909"/>
                <a:gd name="connsiteY512" fmla="*/ 832728 h 1247036"/>
                <a:gd name="connsiteX513" fmla="*/ 211684 w 713909"/>
                <a:gd name="connsiteY513" fmla="*/ 836671 h 1247036"/>
                <a:gd name="connsiteX514" fmla="*/ 245943 w 713909"/>
                <a:gd name="connsiteY514" fmla="*/ 810956 h 1247036"/>
                <a:gd name="connsiteX515" fmla="*/ 264264 w 713909"/>
                <a:gd name="connsiteY515" fmla="*/ 805206 h 1247036"/>
                <a:gd name="connsiteX516" fmla="*/ 284967 w 713909"/>
                <a:gd name="connsiteY516" fmla="*/ 806109 h 1247036"/>
                <a:gd name="connsiteX517" fmla="*/ 313229 w 713909"/>
                <a:gd name="connsiteY517" fmla="*/ 824266 h 1247036"/>
                <a:gd name="connsiteX518" fmla="*/ 347077 w 713909"/>
                <a:gd name="connsiteY518" fmla="*/ 855157 h 1247036"/>
                <a:gd name="connsiteX519" fmla="*/ 358826 w 713909"/>
                <a:gd name="connsiteY519" fmla="*/ 874135 h 1247036"/>
                <a:gd name="connsiteX520" fmla="*/ 365070 w 713909"/>
                <a:gd name="connsiteY520" fmla="*/ 896481 h 1247036"/>
                <a:gd name="connsiteX521" fmla="*/ 366877 w 713909"/>
                <a:gd name="connsiteY521" fmla="*/ 929426 h 1247036"/>
                <a:gd name="connsiteX522" fmla="*/ 365070 w 713909"/>
                <a:gd name="connsiteY522" fmla="*/ 962617 h 1247036"/>
                <a:gd name="connsiteX523" fmla="*/ 358826 w 713909"/>
                <a:gd name="connsiteY523" fmla="*/ 1052496 h 1247036"/>
                <a:gd name="connsiteX524" fmla="*/ 361291 w 713909"/>
                <a:gd name="connsiteY524" fmla="*/ 1084948 h 1247036"/>
                <a:gd name="connsiteX525" fmla="*/ 360797 w 713909"/>
                <a:gd name="connsiteY525" fmla="*/ 1118796 h 1247036"/>
                <a:gd name="connsiteX526" fmla="*/ 358580 w 713909"/>
                <a:gd name="connsiteY526" fmla="*/ 1158642 h 1247036"/>
                <a:gd name="connsiteX527" fmla="*/ 356279 w 713909"/>
                <a:gd name="connsiteY527" fmla="*/ 1237019 h 1247036"/>
                <a:gd name="connsiteX528" fmla="*/ 375339 w 713909"/>
                <a:gd name="connsiteY528" fmla="*/ 1246960 h 1247036"/>
                <a:gd name="connsiteX529" fmla="*/ 391853 w 713909"/>
                <a:gd name="connsiteY529" fmla="*/ 1195120 h 1247036"/>
                <a:gd name="connsiteX530" fmla="*/ 390292 w 713909"/>
                <a:gd name="connsiteY530" fmla="*/ 1164311 h 1247036"/>
                <a:gd name="connsiteX531" fmla="*/ 386841 w 713909"/>
                <a:gd name="connsiteY531" fmla="*/ 1099818 h 1247036"/>
                <a:gd name="connsiteX532" fmla="*/ 382569 w 713909"/>
                <a:gd name="connsiteY532" fmla="*/ 974694 h 1247036"/>
                <a:gd name="connsiteX533" fmla="*/ 390456 w 713909"/>
                <a:gd name="connsiteY533" fmla="*/ 924004 h 1247036"/>
                <a:gd name="connsiteX534" fmla="*/ 394482 w 713909"/>
                <a:gd name="connsiteY534" fmla="*/ 903218 h 1247036"/>
                <a:gd name="connsiteX535" fmla="*/ 426769 w 713909"/>
                <a:gd name="connsiteY535" fmla="*/ 850392 h 1247036"/>
                <a:gd name="connsiteX536" fmla="*/ 437367 w 713909"/>
                <a:gd name="connsiteY536" fmla="*/ 845051 h 1247036"/>
                <a:gd name="connsiteX537" fmla="*/ 457003 w 713909"/>
                <a:gd name="connsiteY537" fmla="*/ 839136 h 1247036"/>
                <a:gd name="connsiteX538" fmla="*/ 499889 w 713909"/>
                <a:gd name="connsiteY538" fmla="*/ 833549 h 1247036"/>
                <a:gd name="connsiteX539" fmla="*/ 520099 w 713909"/>
                <a:gd name="connsiteY539" fmla="*/ 832728 h 1247036"/>
                <a:gd name="connsiteX540" fmla="*/ 554276 w 713909"/>
                <a:gd name="connsiteY540" fmla="*/ 833385 h 1247036"/>
                <a:gd name="connsiteX541" fmla="*/ 577526 w 713909"/>
                <a:gd name="connsiteY541" fmla="*/ 836014 h 1247036"/>
                <a:gd name="connsiteX542" fmla="*/ 600448 w 713909"/>
                <a:gd name="connsiteY542" fmla="*/ 839547 h 1247036"/>
                <a:gd name="connsiteX543" fmla="*/ 601022 w 713909"/>
                <a:gd name="connsiteY543" fmla="*/ 836836 h 1247036"/>
                <a:gd name="connsiteX544" fmla="*/ 578347 w 713909"/>
                <a:gd name="connsiteY544" fmla="*/ 828456 h 1247036"/>
                <a:gd name="connsiteX545" fmla="*/ 555180 w 713909"/>
                <a:gd name="connsiteY545" fmla="*/ 824184 h 1247036"/>
                <a:gd name="connsiteX546" fmla="*/ 546800 w 713909"/>
                <a:gd name="connsiteY546" fmla="*/ 823444 h 1247036"/>
                <a:gd name="connsiteX547" fmla="*/ 580483 w 713909"/>
                <a:gd name="connsiteY547" fmla="*/ 806602 h 1247036"/>
                <a:gd name="connsiteX548" fmla="*/ 600858 w 713909"/>
                <a:gd name="connsiteY548" fmla="*/ 790417 h 1247036"/>
                <a:gd name="connsiteX549" fmla="*/ 617536 w 713909"/>
                <a:gd name="connsiteY549" fmla="*/ 770125 h 1247036"/>
                <a:gd name="connsiteX550" fmla="*/ 615072 w 713909"/>
                <a:gd name="connsiteY550" fmla="*/ 766099 h 1247036"/>
                <a:gd name="connsiteX551" fmla="*/ 598147 w 713909"/>
                <a:gd name="connsiteY551" fmla="*/ 780559 h 1247036"/>
                <a:gd name="connsiteX552" fmla="*/ 580401 w 713909"/>
                <a:gd name="connsiteY552" fmla="*/ 794443 h 1247036"/>
                <a:gd name="connsiteX553" fmla="*/ 539652 w 713909"/>
                <a:gd name="connsiteY553" fmla="*/ 814078 h 1247036"/>
                <a:gd name="connsiteX554" fmla="*/ 455606 w 713909"/>
                <a:gd name="connsiteY554" fmla="*/ 825170 h 1247036"/>
                <a:gd name="connsiteX555" fmla="*/ 437532 w 713909"/>
                <a:gd name="connsiteY555" fmla="*/ 829935 h 1247036"/>
                <a:gd name="connsiteX556" fmla="*/ 449444 w 713909"/>
                <a:gd name="connsiteY556" fmla="*/ 812025 h 1247036"/>
                <a:gd name="connsiteX557" fmla="*/ 478774 w 713909"/>
                <a:gd name="connsiteY557" fmla="*/ 789103 h 1247036"/>
                <a:gd name="connsiteX558" fmla="*/ 550333 w 713909"/>
                <a:gd name="connsiteY558" fmla="*/ 764045 h 1247036"/>
                <a:gd name="connsiteX559" fmla="*/ 621479 w 713909"/>
                <a:gd name="connsiteY559" fmla="*/ 717298 h 1247036"/>
                <a:gd name="connsiteX560" fmla="*/ 631174 w 713909"/>
                <a:gd name="connsiteY560" fmla="*/ 716559 h 1247036"/>
                <a:gd name="connsiteX561" fmla="*/ 687451 w 713909"/>
                <a:gd name="connsiteY561" fmla="*/ 738084 h 1247036"/>
                <a:gd name="connsiteX562" fmla="*/ 691067 w 713909"/>
                <a:gd name="connsiteY562" fmla="*/ 732086 h 1247036"/>
                <a:gd name="connsiteX563" fmla="*/ 650810 w 713909"/>
                <a:gd name="connsiteY563" fmla="*/ 707686 h 1247036"/>
                <a:gd name="connsiteX564" fmla="*/ 669787 w 713909"/>
                <a:gd name="connsiteY564" fmla="*/ 703989 h 1247036"/>
                <a:gd name="connsiteX565" fmla="*/ 692380 w 713909"/>
                <a:gd name="connsiteY565" fmla="*/ 701278 h 1247036"/>
                <a:gd name="connsiteX566" fmla="*/ 713577 w 713909"/>
                <a:gd name="connsiteY566" fmla="*/ 697088 h 1247036"/>
                <a:gd name="connsiteX567" fmla="*/ 713413 w 713909"/>
                <a:gd name="connsiteY567" fmla="*/ 695527 h 124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</a:cxnLst>
              <a:rect l="l" t="t" r="r" b="b"/>
              <a:pathLst>
                <a:path w="713909" h="1247036">
                  <a:moveTo>
                    <a:pt x="713823" y="695280"/>
                  </a:moveTo>
                  <a:cubicBezTo>
                    <a:pt x="707661" y="692487"/>
                    <a:pt x="701089" y="693309"/>
                    <a:pt x="694516" y="693555"/>
                  </a:cubicBezTo>
                  <a:cubicBezTo>
                    <a:pt x="686959" y="693884"/>
                    <a:pt x="679400" y="694377"/>
                    <a:pt x="671923" y="695198"/>
                  </a:cubicBezTo>
                  <a:cubicBezTo>
                    <a:pt x="666748" y="695773"/>
                    <a:pt x="661572" y="696513"/>
                    <a:pt x="656396" y="697334"/>
                  </a:cubicBezTo>
                  <a:cubicBezTo>
                    <a:pt x="657546" y="696266"/>
                    <a:pt x="658779" y="695198"/>
                    <a:pt x="659929" y="694048"/>
                  </a:cubicBezTo>
                  <a:cubicBezTo>
                    <a:pt x="664119" y="689858"/>
                    <a:pt x="667816" y="684847"/>
                    <a:pt x="670527" y="678931"/>
                  </a:cubicBezTo>
                  <a:cubicBezTo>
                    <a:pt x="673567" y="672359"/>
                    <a:pt x="675457" y="665047"/>
                    <a:pt x="677264" y="657817"/>
                  </a:cubicBezTo>
                  <a:cubicBezTo>
                    <a:pt x="678414" y="653299"/>
                    <a:pt x="672827" y="651327"/>
                    <a:pt x="671678" y="655845"/>
                  </a:cubicBezTo>
                  <a:cubicBezTo>
                    <a:pt x="670034" y="662500"/>
                    <a:pt x="668391" y="669155"/>
                    <a:pt x="665516" y="675234"/>
                  </a:cubicBezTo>
                  <a:cubicBezTo>
                    <a:pt x="662886" y="680821"/>
                    <a:pt x="659272" y="685504"/>
                    <a:pt x="655246" y="689447"/>
                  </a:cubicBezTo>
                  <a:cubicBezTo>
                    <a:pt x="651139" y="693391"/>
                    <a:pt x="646784" y="696924"/>
                    <a:pt x="642265" y="700210"/>
                  </a:cubicBezTo>
                  <a:cubicBezTo>
                    <a:pt x="638733" y="701113"/>
                    <a:pt x="635200" y="702017"/>
                    <a:pt x="631667" y="703167"/>
                  </a:cubicBezTo>
                  <a:cubicBezTo>
                    <a:pt x="630353" y="703578"/>
                    <a:pt x="627641" y="704646"/>
                    <a:pt x="626327" y="704893"/>
                  </a:cubicBezTo>
                  <a:cubicBezTo>
                    <a:pt x="622465" y="705632"/>
                    <a:pt x="615811" y="705879"/>
                    <a:pt x="615647" y="705961"/>
                  </a:cubicBezTo>
                  <a:cubicBezTo>
                    <a:pt x="614086" y="706125"/>
                    <a:pt x="612525" y="706536"/>
                    <a:pt x="611046" y="707111"/>
                  </a:cubicBezTo>
                  <a:cubicBezTo>
                    <a:pt x="613018" y="701278"/>
                    <a:pt x="614661" y="695280"/>
                    <a:pt x="616386" y="689283"/>
                  </a:cubicBezTo>
                  <a:cubicBezTo>
                    <a:pt x="618522" y="681642"/>
                    <a:pt x="620740" y="674002"/>
                    <a:pt x="623451" y="666608"/>
                  </a:cubicBezTo>
                  <a:cubicBezTo>
                    <a:pt x="624766" y="663075"/>
                    <a:pt x="626163" y="659707"/>
                    <a:pt x="627806" y="656420"/>
                  </a:cubicBezTo>
                  <a:cubicBezTo>
                    <a:pt x="628709" y="654613"/>
                    <a:pt x="629449" y="652805"/>
                    <a:pt x="630188" y="650834"/>
                  </a:cubicBezTo>
                  <a:cubicBezTo>
                    <a:pt x="630763" y="649355"/>
                    <a:pt x="629038" y="645494"/>
                    <a:pt x="627231" y="646972"/>
                  </a:cubicBezTo>
                  <a:cubicBezTo>
                    <a:pt x="626081" y="647876"/>
                    <a:pt x="624930" y="649108"/>
                    <a:pt x="624027" y="650341"/>
                  </a:cubicBezTo>
                  <a:cubicBezTo>
                    <a:pt x="621973" y="653216"/>
                    <a:pt x="620248" y="656831"/>
                    <a:pt x="618686" y="660200"/>
                  </a:cubicBezTo>
                  <a:cubicBezTo>
                    <a:pt x="615400" y="667347"/>
                    <a:pt x="613018" y="675152"/>
                    <a:pt x="610717" y="682793"/>
                  </a:cubicBezTo>
                  <a:cubicBezTo>
                    <a:pt x="608417" y="690351"/>
                    <a:pt x="606198" y="698074"/>
                    <a:pt x="603488" y="705386"/>
                  </a:cubicBezTo>
                  <a:cubicBezTo>
                    <a:pt x="602091" y="709083"/>
                    <a:pt x="600612" y="713930"/>
                    <a:pt x="599133" y="716395"/>
                  </a:cubicBezTo>
                  <a:cubicBezTo>
                    <a:pt x="598147" y="717956"/>
                    <a:pt x="595601" y="720420"/>
                    <a:pt x="594122" y="721406"/>
                  </a:cubicBezTo>
                  <a:cubicBezTo>
                    <a:pt x="581963" y="729293"/>
                    <a:pt x="570214" y="738248"/>
                    <a:pt x="557808" y="745478"/>
                  </a:cubicBezTo>
                  <a:cubicBezTo>
                    <a:pt x="533984" y="759280"/>
                    <a:pt x="508186" y="761581"/>
                    <a:pt x="483293" y="770289"/>
                  </a:cubicBezTo>
                  <a:cubicBezTo>
                    <a:pt x="476884" y="772507"/>
                    <a:pt x="470476" y="775301"/>
                    <a:pt x="464315" y="778833"/>
                  </a:cubicBezTo>
                  <a:cubicBezTo>
                    <a:pt x="472037" y="762484"/>
                    <a:pt x="479349" y="745807"/>
                    <a:pt x="486989" y="729457"/>
                  </a:cubicBezTo>
                  <a:cubicBezTo>
                    <a:pt x="491920" y="718941"/>
                    <a:pt x="497096" y="708672"/>
                    <a:pt x="502682" y="698813"/>
                  </a:cubicBezTo>
                  <a:cubicBezTo>
                    <a:pt x="503011" y="698485"/>
                    <a:pt x="503421" y="698156"/>
                    <a:pt x="503750" y="697663"/>
                  </a:cubicBezTo>
                  <a:cubicBezTo>
                    <a:pt x="508269" y="691501"/>
                    <a:pt x="511883" y="686325"/>
                    <a:pt x="517880" y="682464"/>
                  </a:cubicBezTo>
                  <a:cubicBezTo>
                    <a:pt x="523467" y="678849"/>
                    <a:pt x="529218" y="676302"/>
                    <a:pt x="535133" y="673920"/>
                  </a:cubicBezTo>
                  <a:cubicBezTo>
                    <a:pt x="541377" y="671373"/>
                    <a:pt x="547539" y="668744"/>
                    <a:pt x="553455" y="664965"/>
                  </a:cubicBezTo>
                  <a:cubicBezTo>
                    <a:pt x="560027" y="660693"/>
                    <a:pt x="565531" y="654202"/>
                    <a:pt x="570872" y="647876"/>
                  </a:cubicBezTo>
                  <a:cubicBezTo>
                    <a:pt x="576787" y="640975"/>
                    <a:pt x="581963" y="633006"/>
                    <a:pt x="587221" y="625201"/>
                  </a:cubicBezTo>
                  <a:cubicBezTo>
                    <a:pt x="591575" y="618629"/>
                    <a:pt x="596176" y="612056"/>
                    <a:pt x="600448" y="605319"/>
                  </a:cubicBezTo>
                  <a:cubicBezTo>
                    <a:pt x="601434" y="604662"/>
                    <a:pt x="602420" y="603922"/>
                    <a:pt x="603405" y="603265"/>
                  </a:cubicBezTo>
                  <a:cubicBezTo>
                    <a:pt x="607102" y="601047"/>
                    <a:pt x="610553" y="599075"/>
                    <a:pt x="614578" y="598172"/>
                  </a:cubicBezTo>
                  <a:cubicBezTo>
                    <a:pt x="618440" y="597268"/>
                    <a:pt x="622302" y="596939"/>
                    <a:pt x="626163" y="597432"/>
                  </a:cubicBezTo>
                  <a:cubicBezTo>
                    <a:pt x="628134" y="597679"/>
                    <a:pt x="630106" y="598089"/>
                    <a:pt x="632078" y="598500"/>
                  </a:cubicBezTo>
                  <a:cubicBezTo>
                    <a:pt x="633557" y="598829"/>
                    <a:pt x="635364" y="599815"/>
                    <a:pt x="636679" y="598500"/>
                  </a:cubicBezTo>
                  <a:cubicBezTo>
                    <a:pt x="637007" y="598172"/>
                    <a:pt x="637171" y="597679"/>
                    <a:pt x="636925" y="597104"/>
                  </a:cubicBezTo>
                  <a:cubicBezTo>
                    <a:pt x="636186" y="595050"/>
                    <a:pt x="634050" y="594967"/>
                    <a:pt x="632489" y="594639"/>
                  </a:cubicBezTo>
                  <a:cubicBezTo>
                    <a:pt x="630517" y="594228"/>
                    <a:pt x="628546" y="594064"/>
                    <a:pt x="626492" y="594064"/>
                  </a:cubicBezTo>
                  <a:cubicBezTo>
                    <a:pt x="622384" y="594064"/>
                    <a:pt x="618276" y="594392"/>
                    <a:pt x="614332" y="595296"/>
                  </a:cubicBezTo>
                  <a:cubicBezTo>
                    <a:pt x="612360" y="595789"/>
                    <a:pt x="610471" y="596528"/>
                    <a:pt x="608499" y="597021"/>
                  </a:cubicBezTo>
                  <a:cubicBezTo>
                    <a:pt x="607184" y="597350"/>
                    <a:pt x="605953" y="597761"/>
                    <a:pt x="604638" y="598172"/>
                  </a:cubicBezTo>
                  <a:cubicBezTo>
                    <a:pt x="609403" y="589956"/>
                    <a:pt x="614168" y="581658"/>
                    <a:pt x="619097" y="573525"/>
                  </a:cubicBezTo>
                  <a:cubicBezTo>
                    <a:pt x="624601" y="564405"/>
                    <a:pt x="630435" y="555286"/>
                    <a:pt x="634707" y="545099"/>
                  </a:cubicBezTo>
                  <a:cubicBezTo>
                    <a:pt x="635118" y="544113"/>
                    <a:pt x="634132" y="543045"/>
                    <a:pt x="633475" y="543866"/>
                  </a:cubicBezTo>
                  <a:cubicBezTo>
                    <a:pt x="627066" y="552000"/>
                    <a:pt x="621808" y="561612"/>
                    <a:pt x="616303" y="570649"/>
                  </a:cubicBezTo>
                  <a:cubicBezTo>
                    <a:pt x="611046" y="579193"/>
                    <a:pt x="605541" y="587327"/>
                    <a:pt x="599872" y="595378"/>
                  </a:cubicBezTo>
                  <a:cubicBezTo>
                    <a:pt x="597655" y="598500"/>
                    <a:pt x="595519" y="601704"/>
                    <a:pt x="593383" y="604991"/>
                  </a:cubicBezTo>
                  <a:cubicBezTo>
                    <a:pt x="592725" y="605566"/>
                    <a:pt x="575308" y="633581"/>
                    <a:pt x="566024" y="644343"/>
                  </a:cubicBezTo>
                  <a:cubicBezTo>
                    <a:pt x="555426" y="656667"/>
                    <a:pt x="540638" y="660693"/>
                    <a:pt x="527246" y="665786"/>
                  </a:cubicBezTo>
                  <a:cubicBezTo>
                    <a:pt x="525850" y="666361"/>
                    <a:pt x="524371" y="666854"/>
                    <a:pt x="522892" y="667512"/>
                  </a:cubicBezTo>
                  <a:cubicBezTo>
                    <a:pt x="530697" y="656996"/>
                    <a:pt x="538831" y="646890"/>
                    <a:pt x="546553" y="636374"/>
                  </a:cubicBezTo>
                  <a:cubicBezTo>
                    <a:pt x="557808" y="621093"/>
                    <a:pt x="568407" y="604169"/>
                    <a:pt x="574568" y="584534"/>
                  </a:cubicBezTo>
                  <a:cubicBezTo>
                    <a:pt x="575144" y="582808"/>
                    <a:pt x="573008" y="581740"/>
                    <a:pt x="572268" y="583301"/>
                  </a:cubicBezTo>
                  <a:cubicBezTo>
                    <a:pt x="556330" y="616985"/>
                    <a:pt x="532093" y="640729"/>
                    <a:pt x="511144" y="668826"/>
                  </a:cubicBezTo>
                  <a:cubicBezTo>
                    <a:pt x="508843" y="671866"/>
                    <a:pt x="506625" y="675070"/>
                    <a:pt x="504489" y="678274"/>
                  </a:cubicBezTo>
                  <a:cubicBezTo>
                    <a:pt x="501039" y="681478"/>
                    <a:pt x="498163" y="685339"/>
                    <a:pt x="496438" y="690269"/>
                  </a:cubicBezTo>
                  <a:cubicBezTo>
                    <a:pt x="496355" y="690597"/>
                    <a:pt x="496273" y="690844"/>
                    <a:pt x="496191" y="691173"/>
                  </a:cubicBezTo>
                  <a:cubicBezTo>
                    <a:pt x="481650" y="715162"/>
                    <a:pt x="469655" y="741699"/>
                    <a:pt x="457413" y="767742"/>
                  </a:cubicBezTo>
                  <a:cubicBezTo>
                    <a:pt x="452977" y="777108"/>
                    <a:pt x="448459" y="786392"/>
                    <a:pt x="443611" y="795429"/>
                  </a:cubicBezTo>
                  <a:cubicBezTo>
                    <a:pt x="437285" y="802248"/>
                    <a:pt x="431617" y="810135"/>
                    <a:pt x="426441" y="818351"/>
                  </a:cubicBezTo>
                  <a:cubicBezTo>
                    <a:pt x="415185" y="836096"/>
                    <a:pt x="400890" y="858936"/>
                    <a:pt x="388073" y="875614"/>
                  </a:cubicBezTo>
                  <a:cubicBezTo>
                    <a:pt x="387005" y="870931"/>
                    <a:pt x="386924" y="854582"/>
                    <a:pt x="386348" y="851870"/>
                  </a:cubicBezTo>
                  <a:cubicBezTo>
                    <a:pt x="386102" y="835439"/>
                    <a:pt x="385363" y="819008"/>
                    <a:pt x="384048" y="802659"/>
                  </a:cubicBezTo>
                  <a:cubicBezTo>
                    <a:pt x="384377" y="776369"/>
                    <a:pt x="384787" y="749996"/>
                    <a:pt x="385198" y="723706"/>
                  </a:cubicBezTo>
                  <a:cubicBezTo>
                    <a:pt x="387745" y="710479"/>
                    <a:pt x="391278" y="697499"/>
                    <a:pt x="395714" y="685175"/>
                  </a:cubicBezTo>
                  <a:cubicBezTo>
                    <a:pt x="404834" y="659624"/>
                    <a:pt x="418225" y="637114"/>
                    <a:pt x="434738" y="618711"/>
                  </a:cubicBezTo>
                  <a:cubicBezTo>
                    <a:pt x="443036" y="609509"/>
                    <a:pt x="451991" y="601376"/>
                    <a:pt x="461603" y="594639"/>
                  </a:cubicBezTo>
                  <a:cubicBezTo>
                    <a:pt x="472037" y="587327"/>
                    <a:pt x="483293" y="582398"/>
                    <a:pt x="494301" y="576647"/>
                  </a:cubicBezTo>
                  <a:cubicBezTo>
                    <a:pt x="504736" y="571142"/>
                    <a:pt x="514841" y="564652"/>
                    <a:pt x="523138" y="554711"/>
                  </a:cubicBezTo>
                  <a:cubicBezTo>
                    <a:pt x="526425" y="553396"/>
                    <a:pt x="529794" y="552410"/>
                    <a:pt x="533161" y="551671"/>
                  </a:cubicBezTo>
                  <a:cubicBezTo>
                    <a:pt x="546225" y="548960"/>
                    <a:pt x="559780" y="549535"/>
                    <a:pt x="572186" y="542963"/>
                  </a:cubicBezTo>
                  <a:cubicBezTo>
                    <a:pt x="574651" y="541648"/>
                    <a:pt x="573665" y="536554"/>
                    <a:pt x="571036" y="537787"/>
                  </a:cubicBezTo>
                  <a:cubicBezTo>
                    <a:pt x="558055" y="544113"/>
                    <a:pt x="544171" y="541977"/>
                    <a:pt x="530615" y="544113"/>
                  </a:cubicBezTo>
                  <a:cubicBezTo>
                    <a:pt x="536201" y="534911"/>
                    <a:pt x="540720" y="524642"/>
                    <a:pt x="545075" y="514536"/>
                  </a:cubicBezTo>
                  <a:cubicBezTo>
                    <a:pt x="548443" y="506649"/>
                    <a:pt x="551893" y="498845"/>
                    <a:pt x="555344" y="491040"/>
                  </a:cubicBezTo>
                  <a:cubicBezTo>
                    <a:pt x="558219" y="489561"/>
                    <a:pt x="561095" y="488082"/>
                    <a:pt x="564134" y="487014"/>
                  </a:cubicBezTo>
                  <a:cubicBezTo>
                    <a:pt x="568571" y="485371"/>
                    <a:pt x="573008" y="484385"/>
                    <a:pt x="577526" y="483563"/>
                  </a:cubicBezTo>
                  <a:cubicBezTo>
                    <a:pt x="586892" y="481838"/>
                    <a:pt x="596258" y="481838"/>
                    <a:pt x="605541" y="483974"/>
                  </a:cubicBezTo>
                  <a:cubicBezTo>
                    <a:pt x="607184" y="484385"/>
                    <a:pt x="607924" y="481345"/>
                    <a:pt x="606281" y="480688"/>
                  </a:cubicBezTo>
                  <a:cubicBezTo>
                    <a:pt x="591493" y="475348"/>
                    <a:pt x="574897" y="474855"/>
                    <a:pt x="559944" y="480852"/>
                  </a:cubicBezTo>
                  <a:cubicBezTo>
                    <a:pt x="562738" y="474773"/>
                    <a:pt x="565449" y="468611"/>
                    <a:pt x="568324" y="462531"/>
                  </a:cubicBezTo>
                  <a:cubicBezTo>
                    <a:pt x="572268" y="454234"/>
                    <a:pt x="576211" y="446018"/>
                    <a:pt x="580319" y="437802"/>
                  </a:cubicBezTo>
                  <a:cubicBezTo>
                    <a:pt x="584756" y="428929"/>
                    <a:pt x="588535" y="419728"/>
                    <a:pt x="592971" y="410937"/>
                  </a:cubicBezTo>
                  <a:cubicBezTo>
                    <a:pt x="593957" y="408966"/>
                    <a:pt x="591657" y="407405"/>
                    <a:pt x="590588" y="409130"/>
                  </a:cubicBezTo>
                  <a:cubicBezTo>
                    <a:pt x="586153" y="416688"/>
                    <a:pt x="581387" y="423671"/>
                    <a:pt x="577198" y="431394"/>
                  </a:cubicBezTo>
                  <a:cubicBezTo>
                    <a:pt x="573090" y="439117"/>
                    <a:pt x="568982" y="446840"/>
                    <a:pt x="565038" y="454644"/>
                  </a:cubicBezTo>
                  <a:cubicBezTo>
                    <a:pt x="561424" y="461710"/>
                    <a:pt x="557808" y="468940"/>
                    <a:pt x="554358" y="476087"/>
                  </a:cubicBezTo>
                  <a:cubicBezTo>
                    <a:pt x="554358" y="475101"/>
                    <a:pt x="554276" y="474115"/>
                    <a:pt x="554194" y="473212"/>
                  </a:cubicBezTo>
                  <a:cubicBezTo>
                    <a:pt x="553947" y="466064"/>
                    <a:pt x="553208" y="458999"/>
                    <a:pt x="552469" y="451933"/>
                  </a:cubicBezTo>
                  <a:cubicBezTo>
                    <a:pt x="550990" y="437638"/>
                    <a:pt x="548443" y="423589"/>
                    <a:pt x="544828" y="409869"/>
                  </a:cubicBezTo>
                  <a:cubicBezTo>
                    <a:pt x="544335" y="408144"/>
                    <a:pt x="542199" y="408801"/>
                    <a:pt x="542609" y="410609"/>
                  </a:cubicBezTo>
                  <a:cubicBezTo>
                    <a:pt x="545896" y="424247"/>
                    <a:pt x="548279" y="438378"/>
                    <a:pt x="549265" y="452673"/>
                  </a:cubicBezTo>
                  <a:cubicBezTo>
                    <a:pt x="549757" y="459574"/>
                    <a:pt x="549593" y="466311"/>
                    <a:pt x="549510" y="473212"/>
                  </a:cubicBezTo>
                  <a:cubicBezTo>
                    <a:pt x="549510" y="476745"/>
                    <a:pt x="549757" y="481263"/>
                    <a:pt x="549265" y="483892"/>
                  </a:cubicBezTo>
                  <a:cubicBezTo>
                    <a:pt x="548361" y="488575"/>
                    <a:pt x="544253" y="497284"/>
                    <a:pt x="542527" y="501145"/>
                  </a:cubicBezTo>
                  <a:cubicBezTo>
                    <a:pt x="536120" y="515112"/>
                    <a:pt x="530204" y="529735"/>
                    <a:pt x="521742" y="541977"/>
                  </a:cubicBezTo>
                  <a:cubicBezTo>
                    <a:pt x="520099" y="544359"/>
                    <a:pt x="518374" y="546495"/>
                    <a:pt x="516567" y="548467"/>
                  </a:cubicBezTo>
                  <a:cubicBezTo>
                    <a:pt x="514923" y="549289"/>
                    <a:pt x="513362" y="550192"/>
                    <a:pt x="511883" y="551260"/>
                  </a:cubicBezTo>
                  <a:cubicBezTo>
                    <a:pt x="508926" y="553396"/>
                    <a:pt x="504982" y="556683"/>
                    <a:pt x="502517" y="560708"/>
                  </a:cubicBezTo>
                  <a:cubicBezTo>
                    <a:pt x="498245" y="563584"/>
                    <a:pt x="493891" y="566048"/>
                    <a:pt x="489290" y="568431"/>
                  </a:cubicBezTo>
                  <a:cubicBezTo>
                    <a:pt x="478610" y="573935"/>
                    <a:pt x="467847" y="578947"/>
                    <a:pt x="457742" y="586012"/>
                  </a:cubicBezTo>
                  <a:cubicBezTo>
                    <a:pt x="456920" y="586588"/>
                    <a:pt x="456181" y="587245"/>
                    <a:pt x="455359" y="587820"/>
                  </a:cubicBezTo>
                  <a:cubicBezTo>
                    <a:pt x="456838" y="584041"/>
                    <a:pt x="458071" y="580179"/>
                    <a:pt x="459221" y="576647"/>
                  </a:cubicBezTo>
                  <a:cubicBezTo>
                    <a:pt x="462589" y="566213"/>
                    <a:pt x="465383" y="555532"/>
                    <a:pt x="467683" y="544606"/>
                  </a:cubicBezTo>
                  <a:cubicBezTo>
                    <a:pt x="469984" y="533432"/>
                    <a:pt x="472120" y="521848"/>
                    <a:pt x="473023" y="510264"/>
                  </a:cubicBezTo>
                  <a:cubicBezTo>
                    <a:pt x="473270" y="506649"/>
                    <a:pt x="472037" y="498434"/>
                    <a:pt x="467847" y="500816"/>
                  </a:cubicBezTo>
                  <a:cubicBezTo>
                    <a:pt x="467765" y="500816"/>
                    <a:pt x="467847" y="501063"/>
                    <a:pt x="467847" y="501063"/>
                  </a:cubicBezTo>
                  <a:cubicBezTo>
                    <a:pt x="471134" y="502788"/>
                    <a:pt x="464232" y="527846"/>
                    <a:pt x="463493" y="531296"/>
                  </a:cubicBezTo>
                  <a:cubicBezTo>
                    <a:pt x="461193" y="541484"/>
                    <a:pt x="458481" y="551507"/>
                    <a:pt x="455771" y="561530"/>
                  </a:cubicBezTo>
                  <a:cubicBezTo>
                    <a:pt x="453142" y="571142"/>
                    <a:pt x="450430" y="581083"/>
                    <a:pt x="445994" y="589709"/>
                  </a:cubicBezTo>
                  <a:cubicBezTo>
                    <a:pt x="443693" y="594228"/>
                    <a:pt x="441064" y="599486"/>
                    <a:pt x="437778" y="602937"/>
                  </a:cubicBezTo>
                  <a:cubicBezTo>
                    <a:pt x="437778" y="602937"/>
                    <a:pt x="437696" y="603019"/>
                    <a:pt x="437614" y="603101"/>
                  </a:cubicBezTo>
                  <a:cubicBezTo>
                    <a:pt x="434656" y="606059"/>
                    <a:pt x="431124" y="608359"/>
                    <a:pt x="427920" y="611070"/>
                  </a:cubicBezTo>
                  <a:cubicBezTo>
                    <a:pt x="416089" y="621011"/>
                    <a:pt x="405162" y="631363"/>
                    <a:pt x="395961" y="645411"/>
                  </a:cubicBezTo>
                  <a:cubicBezTo>
                    <a:pt x="392592" y="650587"/>
                    <a:pt x="389141" y="656174"/>
                    <a:pt x="386102" y="662007"/>
                  </a:cubicBezTo>
                  <a:cubicBezTo>
                    <a:pt x="386266" y="648616"/>
                    <a:pt x="386431" y="635306"/>
                    <a:pt x="386595" y="621915"/>
                  </a:cubicBezTo>
                  <a:cubicBezTo>
                    <a:pt x="386677" y="614931"/>
                    <a:pt x="386348" y="607866"/>
                    <a:pt x="386924" y="600883"/>
                  </a:cubicBezTo>
                  <a:cubicBezTo>
                    <a:pt x="387498" y="593324"/>
                    <a:pt x="389059" y="585930"/>
                    <a:pt x="389552" y="578290"/>
                  </a:cubicBezTo>
                  <a:cubicBezTo>
                    <a:pt x="390127" y="568349"/>
                    <a:pt x="389306" y="558326"/>
                    <a:pt x="388402" y="548385"/>
                  </a:cubicBezTo>
                  <a:cubicBezTo>
                    <a:pt x="387580" y="539101"/>
                    <a:pt x="384951" y="529653"/>
                    <a:pt x="385527" y="520287"/>
                  </a:cubicBezTo>
                  <a:cubicBezTo>
                    <a:pt x="386019" y="511250"/>
                    <a:pt x="386348" y="502213"/>
                    <a:pt x="387005" y="493176"/>
                  </a:cubicBezTo>
                  <a:cubicBezTo>
                    <a:pt x="387252" y="489068"/>
                    <a:pt x="390949" y="478305"/>
                    <a:pt x="391606" y="476991"/>
                  </a:cubicBezTo>
                  <a:cubicBezTo>
                    <a:pt x="393496" y="473458"/>
                    <a:pt x="395961" y="470418"/>
                    <a:pt x="398590" y="467707"/>
                  </a:cubicBezTo>
                  <a:cubicBezTo>
                    <a:pt x="403766" y="462367"/>
                    <a:pt x="409845" y="458095"/>
                    <a:pt x="415678" y="454152"/>
                  </a:cubicBezTo>
                  <a:cubicBezTo>
                    <a:pt x="417403" y="452919"/>
                    <a:pt x="423237" y="451112"/>
                    <a:pt x="424387" y="450290"/>
                  </a:cubicBezTo>
                  <a:cubicBezTo>
                    <a:pt x="430384" y="446018"/>
                    <a:pt x="435806" y="442075"/>
                    <a:pt x="442625" y="440349"/>
                  </a:cubicBezTo>
                  <a:cubicBezTo>
                    <a:pt x="449362" y="438624"/>
                    <a:pt x="456345" y="438378"/>
                    <a:pt x="463247" y="439199"/>
                  </a:cubicBezTo>
                  <a:cubicBezTo>
                    <a:pt x="471216" y="440185"/>
                    <a:pt x="479267" y="441253"/>
                    <a:pt x="487072" y="443225"/>
                  </a:cubicBezTo>
                  <a:cubicBezTo>
                    <a:pt x="490687" y="444128"/>
                    <a:pt x="494219" y="445196"/>
                    <a:pt x="497752" y="446182"/>
                  </a:cubicBezTo>
                  <a:cubicBezTo>
                    <a:pt x="500710" y="447004"/>
                    <a:pt x="503338" y="448565"/>
                    <a:pt x="505968" y="446182"/>
                  </a:cubicBezTo>
                  <a:cubicBezTo>
                    <a:pt x="505968" y="446182"/>
                    <a:pt x="505968" y="446100"/>
                    <a:pt x="505968" y="446018"/>
                  </a:cubicBezTo>
                  <a:cubicBezTo>
                    <a:pt x="504818" y="442403"/>
                    <a:pt x="502353" y="441910"/>
                    <a:pt x="499642" y="440924"/>
                  </a:cubicBezTo>
                  <a:cubicBezTo>
                    <a:pt x="495370" y="439363"/>
                    <a:pt x="491097" y="438131"/>
                    <a:pt x="486744" y="436981"/>
                  </a:cubicBezTo>
                  <a:cubicBezTo>
                    <a:pt x="478446" y="434845"/>
                    <a:pt x="470230" y="432955"/>
                    <a:pt x="461768" y="432298"/>
                  </a:cubicBezTo>
                  <a:cubicBezTo>
                    <a:pt x="456592" y="431887"/>
                    <a:pt x="450923" y="431312"/>
                    <a:pt x="445254" y="431559"/>
                  </a:cubicBezTo>
                  <a:cubicBezTo>
                    <a:pt x="448705" y="428519"/>
                    <a:pt x="452156" y="425397"/>
                    <a:pt x="455442" y="422028"/>
                  </a:cubicBezTo>
                  <a:cubicBezTo>
                    <a:pt x="462343" y="415127"/>
                    <a:pt x="469490" y="408308"/>
                    <a:pt x="476063" y="400832"/>
                  </a:cubicBezTo>
                  <a:cubicBezTo>
                    <a:pt x="482718" y="393192"/>
                    <a:pt x="489947" y="387934"/>
                    <a:pt x="497588" y="381854"/>
                  </a:cubicBezTo>
                  <a:cubicBezTo>
                    <a:pt x="504736" y="376185"/>
                    <a:pt x="513527" y="370763"/>
                    <a:pt x="522070" y="366902"/>
                  </a:cubicBezTo>
                  <a:cubicBezTo>
                    <a:pt x="526425" y="364930"/>
                    <a:pt x="532175" y="363287"/>
                    <a:pt x="536777" y="362794"/>
                  </a:cubicBezTo>
                  <a:cubicBezTo>
                    <a:pt x="540309" y="362383"/>
                    <a:pt x="542117" y="362794"/>
                    <a:pt x="545485" y="362547"/>
                  </a:cubicBezTo>
                  <a:cubicBezTo>
                    <a:pt x="546471" y="362465"/>
                    <a:pt x="547456" y="360575"/>
                    <a:pt x="546553" y="360247"/>
                  </a:cubicBezTo>
                  <a:cubicBezTo>
                    <a:pt x="540967" y="357782"/>
                    <a:pt x="534969" y="359590"/>
                    <a:pt x="528971" y="360904"/>
                  </a:cubicBezTo>
                  <a:cubicBezTo>
                    <a:pt x="522728" y="362219"/>
                    <a:pt x="516484" y="365916"/>
                    <a:pt x="510651" y="369120"/>
                  </a:cubicBezTo>
                  <a:cubicBezTo>
                    <a:pt x="504079" y="372817"/>
                    <a:pt x="497752" y="378075"/>
                    <a:pt x="491508" y="382511"/>
                  </a:cubicBezTo>
                  <a:cubicBezTo>
                    <a:pt x="488222" y="384894"/>
                    <a:pt x="481731" y="389495"/>
                    <a:pt x="481814" y="389330"/>
                  </a:cubicBezTo>
                  <a:cubicBezTo>
                    <a:pt x="492248" y="372242"/>
                    <a:pt x="499477" y="352606"/>
                    <a:pt x="502846" y="331328"/>
                  </a:cubicBezTo>
                  <a:cubicBezTo>
                    <a:pt x="503093" y="330013"/>
                    <a:pt x="501531" y="329438"/>
                    <a:pt x="501203" y="330753"/>
                  </a:cubicBezTo>
                  <a:cubicBezTo>
                    <a:pt x="497096" y="351127"/>
                    <a:pt x="489455" y="370599"/>
                    <a:pt x="479103" y="386948"/>
                  </a:cubicBezTo>
                  <a:cubicBezTo>
                    <a:pt x="477049" y="390152"/>
                    <a:pt x="472612" y="396560"/>
                    <a:pt x="472449" y="396642"/>
                  </a:cubicBezTo>
                  <a:cubicBezTo>
                    <a:pt x="460042" y="406336"/>
                    <a:pt x="449034" y="418578"/>
                    <a:pt x="436464" y="427944"/>
                  </a:cubicBezTo>
                  <a:cubicBezTo>
                    <a:pt x="425537" y="435995"/>
                    <a:pt x="413788" y="441335"/>
                    <a:pt x="402533" y="448647"/>
                  </a:cubicBezTo>
                  <a:cubicBezTo>
                    <a:pt x="399986" y="450290"/>
                    <a:pt x="396946" y="452508"/>
                    <a:pt x="393907" y="455137"/>
                  </a:cubicBezTo>
                  <a:cubicBezTo>
                    <a:pt x="394893" y="451030"/>
                    <a:pt x="395961" y="446922"/>
                    <a:pt x="397193" y="442896"/>
                  </a:cubicBezTo>
                  <a:cubicBezTo>
                    <a:pt x="400315" y="436241"/>
                    <a:pt x="403601" y="429751"/>
                    <a:pt x="406888" y="423179"/>
                  </a:cubicBezTo>
                  <a:cubicBezTo>
                    <a:pt x="417486" y="401900"/>
                    <a:pt x="426030" y="379307"/>
                    <a:pt x="432931" y="355728"/>
                  </a:cubicBezTo>
                  <a:cubicBezTo>
                    <a:pt x="438353" y="337325"/>
                    <a:pt x="441147" y="312103"/>
                    <a:pt x="447308" y="299615"/>
                  </a:cubicBezTo>
                  <a:cubicBezTo>
                    <a:pt x="449855" y="294357"/>
                    <a:pt x="458810" y="286306"/>
                    <a:pt x="461521" y="282773"/>
                  </a:cubicBezTo>
                  <a:cubicBezTo>
                    <a:pt x="466779" y="276036"/>
                    <a:pt x="472120" y="269218"/>
                    <a:pt x="478035" y="263467"/>
                  </a:cubicBezTo>
                  <a:cubicBezTo>
                    <a:pt x="489126" y="252786"/>
                    <a:pt x="501614" y="244735"/>
                    <a:pt x="514923" y="239723"/>
                  </a:cubicBezTo>
                  <a:cubicBezTo>
                    <a:pt x="517388" y="238820"/>
                    <a:pt x="516320" y="234055"/>
                    <a:pt x="513855" y="234794"/>
                  </a:cubicBezTo>
                  <a:cubicBezTo>
                    <a:pt x="500053" y="239230"/>
                    <a:pt x="486826" y="246707"/>
                    <a:pt x="475077" y="257058"/>
                  </a:cubicBezTo>
                  <a:cubicBezTo>
                    <a:pt x="469080" y="262399"/>
                    <a:pt x="463493" y="268478"/>
                    <a:pt x="457989" y="274640"/>
                  </a:cubicBezTo>
                  <a:cubicBezTo>
                    <a:pt x="455688" y="277187"/>
                    <a:pt x="453470" y="279734"/>
                    <a:pt x="451169" y="282280"/>
                  </a:cubicBezTo>
                  <a:cubicBezTo>
                    <a:pt x="456510" y="258455"/>
                    <a:pt x="461768" y="234630"/>
                    <a:pt x="468094" y="211215"/>
                  </a:cubicBezTo>
                  <a:cubicBezTo>
                    <a:pt x="469327" y="206532"/>
                    <a:pt x="470640" y="201932"/>
                    <a:pt x="472037" y="197331"/>
                  </a:cubicBezTo>
                  <a:cubicBezTo>
                    <a:pt x="472530" y="196756"/>
                    <a:pt x="473023" y="196098"/>
                    <a:pt x="473516" y="195605"/>
                  </a:cubicBezTo>
                  <a:cubicBezTo>
                    <a:pt x="474995" y="193962"/>
                    <a:pt x="476638" y="192401"/>
                    <a:pt x="478281" y="191005"/>
                  </a:cubicBezTo>
                  <a:cubicBezTo>
                    <a:pt x="481486" y="188211"/>
                    <a:pt x="484936" y="185747"/>
                    <a:pt x="488469" y="183611"/>
                  </a:cubicBezTo>
                  <a:cubicBezTo>
                    <a:pt x="490194" y="182625"/>
                    <a:pt x="491920" y="181639"/>
                    <a:pt x="493645" y="180900"/>
                  </a:cubicBezTo>
                  <a:cubicBezTo>
                    <a:pt x="495452" y="180078"/>
                    <a:pt x="497259" y="178928"/>
                    <a:pt x="499149" y="178106"/>
                  </a:cubicBezTo>
                  <a:cubicBezTo>
                    <a:pt x="500957" y="177367"/>
                    <a:pt x="502928" y="176874"/>
                    <a:pt x="504818" y="176381"/>
                  </a:cubicBezTo>
                  <a:cubicBezTo>
                    <a:pt x="506625" y="175970"/>
                    <a:pt x="508761" y="176134"/>
                    <a:pt x="510323" y="174984"/>
                  </a:cubicBezTo>
                  <a:cubicBezTo>
                    <a:pt x="510815" y="174656"/>
                    <a:pt x="510897" y="173505"/>
                    <a:pt x="510323" y="173177"/>
                  </a:cubicBezTo>
                  <a:cubicBezTo>
                    <a:pt x="508597" y="172273"/>
                    <a:pt x="506543" y="172766"/>
                    <a:pt x="504736" y="172930"/>
                  </a:cubicBezTo>
                  <a:cubicBezTo>
                    <a:pt x="502764" y="173095"/>
                    <a:pt x="500792" y="173423"/>
                    <a:pt x="498903" y="173834"/>
                  </a:cubicBezTo>
                  <a:cubicBezTo>
                    <a:pt x="496684" y="174327"/>
                    <a:pt x="494630" y="174409"/>
                    <a:pt x="492412" y="175313"/>
                  </a:cubicBezTo>
                  <a:cubicBezTo>
                    <a:pt x="490358" y="176134"/>
                    <a:pt x="488304" y="177120"/>
                    <a:pt x="486333" y="178188"/>
                  </a:cubicBezTo>
                  <a:cubicBezTo>
                    <a:pt x="482554" y="180242"/>
                    <a:pt x="478938" y="182871"/>
                    <a:pt x="475570" y="185911"/>
                  </a:cubicBezTo>
                  <a:cubicBezTo>
                    <a:pt x="481486" y="167426"/>
                    <a:pt x="488469" y="149434"/>
                    <a:pt x="497013" y="132592"/>
                  </a:cubicBezTo>
                  <a:cubicBezTo>
                    <a:pt x="498081" y="130456"/>
                    <a:pt x="495534" y="128648"/>
                    <a:pt x="494384" y="130620"/>
                  </a:cubicBezTo>
                  <a:cubicBezTo>
                    <a:pt x="483785" y="150420"/>
                    <a:pt x="475488" y="171452"/>
                    <a:pt x="468341" y="193223"/>
                  </a:cubicBezTo>
                  <a:cubicBezTo>
                    <a:pt x="467437" y="194455"/>
                    <a:pt x="466040" y="198892"/>
                    <a:pt x="466369" y="199385"/>
                  </a:cubicBezTo>
                  <a:cubicBezTo>
                    <a:pt x="464150" y="206450"/>
                    <a:pt x="462014" y="213598"/>
                    <a:pt x="460042" y="220745"/>
                  </a:cubicBezTo>
                  <a:cubicBezTo>
                    <a:pt x="459221" y="217623"/>
                    <a:pt x="458235" y="214584"/>
                    <a:pt x="457413" y="211626"/>
                  </a:cubicBezTo>
                  <a:cubicBezTo>
                    <a:pt x="455771" y="205793"/>
                    <a:pt x="454210" y="199960"/>
                    <a:pt x="452813" y="194044"/>
                  </a:cubicBezTo>
                  <a:cubicBezTo>
                    <a:pt x="450020" y="181803"/>
                    <a:pt x="448048" y="169315"/>
                    <a:pt x="450595" y="156746"/>
                  </a:cubicBezTo>
                  <a:cubicBezTo>
                    <a:pt x="450759" y="156088"/>
                    <a:pt x="449937" y="155760"/>
                    <a:pt x="449773" y="156499"/>
                  </a:cubicBezTo>
                  <a:cubicBezTo>
                    <a:pt x="447308" y="168412"/>
                    <a:pt x="448787" y="180817"/>
                    <a:pt x="451005" y="192566"/>
                  </a:cubicBezTo>
                  <a:cubicBezTo>
                    <a:pt x="452237" y="199056"/>
                    <a:pt x="453635" y="205382"/>
                    <a:pt x="454703" y="211872"/>
                  </a:cubicBezTo>
                  <a:cubicBezTo>
                    <a:pt x="455606" y="217213"/>
                    <a:pt x="456428" y="223128"/>
                    <a:pt x="457906" y="228468"/>
                  </a:cubicBezTo>
                  <a:cubicBezTo>
                    <a:pt x="440982" y="291153"/>
                    <a:pt x="429891" y="357125"/>
                    <a:pt x="402944" y="414306"/>
                  </a:cubicBezTo>
                  <a:cubicBezTo>
                    <a:pt x="400890" y="418578"/>
                    <a:pt x="395632" y="427944"/>
                    <a:pt x="395303" y="428765"/>
                  </a:cubicBezTo>
                  <a:cubicBezTo>
                    <a:pt x="390620" y="438049"/>
                    <a:pt x="382816" y="459163"/>
                    <a:pt x="382569" y="459738"/>
                  </a:cubicBezTo>
                  <a:cubicBezTo>
                    <a:pt x="381994" y="455302"/>
                    <a:pt x="381501" y="450865"/>
                    <a:pt x="381090" y="446511"/>
                  </a:cubicBezTo>
                  <a:cubicBezTo>
                    <a:pt x="379447" y="429587"/>
                    <a:pt x="377968" y="412580"/>
                    <a:pt x="376654" y="395574"/>
                  </a:cubicBezTo>
                  <a:cubicBezTo>
                    <a:pt x="375339" y="379061"/>
                    <a:pt x="373943" y="362383"/>
                    <a:pt x="373614" y="345787"/>
                  </a:cubicBezTo>
                  <a:cubicBezTo>
                    <a:pt x="373285" y="329192"/>
                    <a:pt x="373285" y="312514"/>
                    <a:pt x="373285" y="295918"/>
                  </a:cubicBezTo>
                  <a:cubicBezTo>
                    <a:pt x="373285" y="267903"/>
                    <a:pt x="374271" y="240134"/>
                    <a:pt x="372382" y="212283"/>
                  </a:cubicBezTo>
                  <a:cubicBezTo>
                    <a:pt x="373943" y="206532"/>
                    <a:pt x="375914" y="200946"/>
                    <a:pt x="378133" y="195441"/>
                  </a:cubicBezTo>
                  <a:cubicBezTo>
                    <a:pt x="382323" y="185172"/>
                    <a:pt x="386841" y="175066"/>
                    <a:pt x="391935" y="165454"/>
                  </a:cubicBezTo>
                  <a:cubicBezTo>
                    <a:pt x="397029" y="155842"/>
                    <a:pt x="402451" y="146394"/>
                    <a:pt x="408284" y="137521"/>
                  </a:cubicBezTo>
                  <a:cubicBezTo>
                    <a:pt x="411159" y="133085"/>
                    <a:pt x="414199" y="128730"/>
                    <a:pt x="417239" y="124540"/>
                  </a:cubicBezTo>
                  <a:cubicBezTo>
                    <a:pt x="420197" y="120515"/>
                    <a:pt x="423976" y="116900"/>
                    <a:pt x="426194" y="112217"/>
                  </a:cubicBezTo>
                  <a:cubicBezTo>
                    <a:pt x="427098" y="110327"/>
                    <a:pt x="425373" y="108438"/>
                    <a:pt x="423976" y="109341"/>
                  </a:cubicBezTo>
                  <a:cubicBezTo>
                    <a:pt x="420197" y="111806"/>
                    <a:pt x="417075" y="116735"/>
                    <a:pt x="414117" y="120515"/>
                  </a:cubicBezTo>
                  <a:cubicBezTo>
                    <a:pt x="410585" y="125115"/>
                    <a:pt x="407134" y="129880"/>
                    <a:pt x="403848" y="134728"/>
                  </a:cubicBezTo>
                  <a:cubicBezTo>
                    <a:pt x="397604" y="144011"/>
                    <a:pt x="392099" y="153788"/>
                    <a:pt x="387088" y="164140"/>
                  </a:cubicBezTo>
                  <a:cubicBezTo>
                    <a:pt x="381994" y="174656"/>
                    <a:pt x="371314" y="198810"/>
                    <a:pt x="370985" y="196345"/>
                  </a:cubicBezTo>
                  <a:cubicBezTo>
                    <a:pt x="369260" y="181064"/>
                    <a:pt x="365892" y="166440"/>
                    <a:pt x="363755" y="151323"/>
                  </a:cubicBezTo>
                  <a:cubicBezTo>
                    <a:pt x="361455" y="134892"/>
                    <a:pt x="359565" y="118296"/>
                    <a:pt x="360141" y="101619"/>
                  </a:cubicBezTo>
                  <a:cubicBezTo>
                    <a:pt x="361373" y="67852"/>
                    <a:pt x="374189" y="34004"/>
                    <a:pt x="367041" y="156"/>
                  </a:cubicBezTo>
                  <a:cubicBezTo>
                    <a:pt x="367041" y="-91"/>
                    <a:pt x="366631" y="-9"/>
                    <a:pt x="366713" y="156"/>
                  </a:cubicBezTo>
                  <a:cubicBezTo>
                    <a:pt x="369424" y="31704"/>
                    <a:pt x="360880" y="61526"/>
                    <a:pt x="358333" y="92581"/>
                  </a:cubicBezTo>
                  <a:cubicBezTo>
                    <a:pt x="357101" y="107534"/>
                    <a:pt x="357840" y="122486"/>
                    <a:pt x="359401" y="137357"/>
                  </a:cubicBezTo>
                  <a:cubicBezTo>
                    <a:pt x="360305" y="145819"/>
                    <a:pt x="360716" y="154938"/>
                    <a:pt x="360469" y="153952"/>
                  </a:cubicBezTo>
                  <a:cubicBezTo>
                    <a:pt x="357347" y="141793"/>
                    <a:pt x="355868" y="136946"/>
                    <a:pt x="351350" y="125608"/>
                  </a:cubicBezTo>
                  <a:cubicBezTo>
                    <a:pt x="346502" y="113613"/>
                    <a:pt x="339930" y="103919"/>
                    <a:pt x="334590" y="94307"/>
                  </a:cubicBezTo>
                  <a:cubicBezTo>
                    <a:pt x="329003" y="84119"/>
                    <a:pt x="326045" y="72700"/>
                    <a:pt x="320870" y="62184"/>
                  </a:cubicBezTo>
                  <a:cubicBezTo>
                    <a:pt x="320048" y="60458"/>
                    <a:pt x="318241" y="61609"/>
                    <a:pt x="318487" y="63498"/>
                  </a:cubicBezTo>
                  <a:cubicBezTo>
                    <a:pt x="319966" y="74425"/>
                    <a:pt x="324567" y="83955"/>
                    <a:pt x="329250" y="92992"/>
                  </a:cubicBezTo>
                  <a:cubicBezTo>
                    <a:pt x="334343" y="102851"/>
                    <a:pt x="339848" y="111477"/>
                    <a:pt x="344941" y="121336"/>
                  </a:cubicBezTo>
                  <a:cubicBezTo>
                    <a:pt x="347488" y="126266"/>
                    <a:pt x="349542" y="132263"/>
                    <a:pt x="351514" y="137685"/>
                  </a:cubicBezTo>
                  <a:cubicBezTo>
                    <a:pt x="353650" y="143518"/>
                    <a:pt x="355540" y="149516"/>
                    <a:pt x="357265" y="155595"/>
                  </a:cubicBezTo>
                  <a:cubicBezTo>
                    <a:pt x="358908" y="161428"/>
                    <a:pt x="360387" y="167426"/>
                    <a:pt x="361702" y="173423"/>
                  </a:cubicBezTo>
                  <a:cubicBezTo>
                    <a:pt x="363180" y="180407"/>
                    <a:pt x="364659" y="195688"/>
                    <a:pt x="365399" y="195605"/>
                  </a:cubicBezTo>
                  <a:cubicBezTo>
                    <a:pt x="367124" y="221978"/>
                    <a:pt x="365809" y="248432"/>
                    <a:pt x="365480" y="274886"/>
                  </a:cubicBezTo>
                  <a:cubicBezTo>
                    <a:pt x="361619" y="264042"/>
                    <a:pt x="355786" y="254922"/>
                    <a:pt x="348967" y="246871"/>
                  </a:cubicBezTo>
                  <a:cubicBezTo>
                    <a:pt x="341409" y="237916"/>
                    <a:pt x="333111" y="230193"/>
                    <a:pt x="325717" y="220992"/>
                  </a:cubicBezTo>
                  <a:cubicBezTo>
                    <a:pt x="318241" y="211626"/>
                    <a:pt x="311750" y="201192"/>
                    <a:pt x="305178" y="190840"/>
                  </a:cubicBezTo>
                  <a:cubicBezTo>
                    <a:pt x="305013" y="190594"/>
                    <a:pt x="304685" y="190840"/>
                    <a:pt x="304767" y="191169"/>
                  </a:cubicBezTo>
                  <a:cubicBezTo>
                    <a:pt x="312161" y="213762"/>
                    <a:pt x="326045" y="229043"/>
                    <a:pt x="340258" y="244488"/>
                  </a:cubicBezTo>
                  <a:cubicBezTo>
                    <a:pt x="347570" y="252376"/>
                    <a:pt x="354718" y="260838"/>
                    <a:pt x="359401" y="271682"/>
                  </a:cubicBezTo>
                  <a:cubicBezTo>
                    <a:pt x="361784" y="277105"/>
                    <a:pt x="364331" y="283924"/>
                    <a:pt x="364741" y="290167"/>
                  </a:cubicBezTo>
                  <a:cubicBezTo>
                    <a:pt x="365070" y="294850"/>
                    <a:pt x="365316" y="301259"/>
                    <a:pt x="365645" y="305120"/>
                  </a:cubicBezTo>
                  <a:cubicBezTo>
                    <a:pt x="367453" y="325166"/>
                    <a:pt x="367781" y="358932"/>
                    <a:pt x="369013" y="385797"/>
                  </a:cubicBezTo>
                  <a:cubicBezTo>
                    <a:pt x="369917" y="404447"/>
                    <a:pt x="372217" y="442403"/>
                    <a:pt x="372217" y="442814"/>
                  </a:cubicBezTo>
                  <a:cubicBezTo>
                    <a:pt x="364495" y="419399"/>
                    <a:pt x="354143" y="397628"/>
                    <a:pt x="342806" y="376760"/>
                  </a:cubicBezTo>
                  <a:cubicBezTo>
                    <a:pt x="331221" y="355400"/>
                    <a:pt x="318816" y="334778"/>
                    <a:pt x="306328" y="314239"/>
                  </a:cubicBezTo>
                  <a:cubicBezTo>
                    <a:pt x="303781" y="310049"/>
                    <a:pt x="301234" y="305941"/>
                    <a:pt x="298687" y="301834"/>
                  </a:cubicBezTo>
                  <a:cubicBezTo>
                    <a:pt x="298687" y="301341"/>
                    <a:pt x="292033" y="290167"/>
                    <a:pt x="291047" y="289428"/>
                  </a:cubicBezTo>
                  <a:cubicBezTo>
                    <a:pt x="283160" y="276776"/>
                    <a:pt x="275355" y="264042"/>
                    <a:pt x="268125" y="250815"/>
                  </a:cubicBezTo>
                  <a:cubicBezTo>
                    <a:pt x="264100" y="243503"/>
                    <a:pt x="260156" y="236191"/>
                    <a:pt x="256295" y="228797"/>
                  </a:cubicBezTo>
                  <a:cubicBezTo>
                    <a:pt x="255637" y="225346"/>
                    <a:pt x="255145" y="221813"/>
                    <a:pt x="254898" y="218363"/>
                  </a:cubicBezTo>
                  <a:cubicBezTo>
                    <a:pt x="254323" y="210640"/>
                    <a:pt x="255227" y="203082"/>
                    <a:pt x="256459" y="195523"/>
                  </a:cubicBezTo>
                  <a:cubicBezTo>
                    <a:pt x="259006" y="180242"/>
                    <a:pt x="263771" y="162825"/>
                    <a:pt x="260731" y="147133"/>
                  </a:cubicBezTo>
                  <a:cubicBezTo>
                    <a:pt x="260649" y="146722"/>
                    <a:pt x="260156" y="146805"/>
                    <a:pt x="260156" y="147215"/>
                  </a:cubicBezTo>
                  <a:cubicBezTo>
                    <a:pt x="259910" y="157238"/>
                    <a:pt x="259170" y="166769"/>
                    <a:pt x="257363" y="176545"/>
                  </a:cubicBezTo>
                  <a:cubicBezTo>
                    <a:pt x="255802" y="184761"/>
                    <a:pt x="254241" y="192976"/>
                    <a:pt x="253255" y="201356"/>
                  </a:cubicBezTo>
                  <a:cubicBezTo>
                    <a:pt x="252515" y="207847"/>
                    <a:pt x="252023" y="214748"/>
                    <a:pt x="252351" y="221403"/>
                  </a:cubicBezTo>
                  <a:cubicBezTo>
                    <a:pt x="231812" y="182050"/>
                    <a:pt x="213081" y="141136"/>
                    <a:pt x="201004" y="96196"/>
                  </a:cubicBezTo>
                  <a:cubicBezTo>
                    <a:pt x="200593" y="94718"/>
                    <a:pt x="198785" y="95293"/>
                    <a:pt x="199114" y="96854"/>
                  </a:cubicBezTo>
                  <a:cubicBezTo>
                    <a:pt x="208973" y="138343"/>
                    <a:pt x="224583" y="176299"/>
                    <a:pt x="242903" y="212448"/>
                  </a:cubicBezTo>
                  <a:cubicBezTo>
                    <a:pt x="233784" y="203493"/>
                    <a:pt x="223104" y="197002"/>
                    <a:pt x="213902" y="188294"/>
                  </a:cubicBezTo>
                  <a:cubicBezTo>
                    <a:pt x="208480" y="183200"/>
                    <a:pt x="203304" y="177285"/>
                    <a:pt x="198868" y="170794"/>
                  </a:cubicBezTo>
                  <a:cubicBezTo>
                    <a:pt x="196567" y="167426"/>
                    <a:pt x="194760" y="163647"/>
                    <a:pt x="192952" y="159867"/>
                  </a:cubicBezTo>
                  <a:cubicBezTo>
                    <a:pt x="191473" y="156663"/>
                    <a:pt x="189912" y="153788"/>
                    <a:pt x="187202" y="152227"/>
                  </a:cubicBezTo>
                  <a:cubicBezTo>
                    <a:pt x="186380" y="151734"/>
                    <a:pt x="185722" y="153131"/>
                    <a:pt x="186462" y="153788"/>
                  </a:cubicBezTo>
                  <a:cubicBezTo>
                    <a:pt x="189502" y="156335"/>
                    <a:pt x="190241" y="160853"/>
                    <a:pt x="191638" y="164879"/>
                  </a:cubicBezTo>
                  <a:cubicBezTo>
                    <a:pt x="192952" y="168576"/>
                    <a:pt x="194760" y="172027"/>
                    <a:pt x="196731" y="175231"/>
                  </a:cubicBezTo>
                  <a:cubicBezTo>
                    <a:pt x="200757" y="181885"/>
                    <a:pt x="205933" y="186815"/>
                    <a:pt x="211437" y="191169"/>
                  </a:cubicBezTo>
                  <a:cubicBezTo>
                    <a:pt x="217271" y="195770"/>
                    <a:pt x="223104" y="200371"/>
                    <a:pt x="229019" y="204807"/>
                  </a:cubicBezTo>
                  <a:cubicBezTo>
                    <a:pt x="235509" y="209736"/>
                    <a:pt x="242082" y="214584"/>
                    <a:pt x="247258" y="221895"/>
                  </a:cubicBezTo>
                  <a:cubicBezTo>
                    <a:pt x="247504" y="222306"/>
                    <a:pt x="258431" y="241860"/>
                    <a:pt x="258677" y="241860"/>
                  </a:cubicBezTo>
                  <a:cubicBezTo>
                    <a:pt x="266893" y="256565"/>
                    <a:pt x="275437" y="271107"/>
                    <a:pt x="283899" y="285649"/>
                  </a:cubicBezTo>
                  <a:cubicBezTo>
                    <a:pt x="283735" y="285567"/>
                    <a:pt x="274698" y="280719"/>
                    <a:pt x="270344" y="278748"/>
                  </a:cubicBezTo>
                  <a:cubicBezTo>
                    <a:pt x="261306" y="274640"/>
                    <a:pt x="252515" y="269957"/>
                    <a:pt x="243725" y="265274"/>
                  </a:cubicBezTo>
                  <a:cubicBezTo>
                    <a:pt x="235263" y="260755"/>
                    <a:pt x="226144" y="258455"/>
                    <a:pt x="217106" y="256565"/>
                  </a:cubicBezTo>
                  <a:cubicBezTo>
                    <a:pt x="208973" y="254840"/>
                    <a:pt x="200264" y="253279"/>
                    <a:pt x="193938" y="246132"/>
                  </a:cubicBezTo>
                  <a:cubicBezTo>
                    <a:pt x="193445" y="245557"/>
                    <a:pt x="192706" y="246460"/>
                    <a:pt x="193199" y="247118"/>
                  </a:cubicBezTo>
                  <a:cubicBezTo>
                    <a:pt x="198046" y="253854"/>
                    <a:pt x="204536" y="257058"/>
                    <a:pt x="211437" y="258866"/>
                  </a:cubicBezTo>
                  <a:cubicBezTo>
                    <a:pt x="220393" y="261166"/>
                    <a:pt x="229183" y="263220"/>
                    <a:pt x="237892" y="266753"/>
                  </a:cubicBezTo>
                  <a:cubicBezTo>
                    <a:pt x="247504" y="270614"/>
                    <a:pt x="257116" y="274311"/>
                    <a:pt x="265907" y="280802"/>
                  </a:cubicBezTo>
                  <a:cubicBezTo>
                    <a:pt x="270262" y="284006"/>
                    <a:pt x="279956" y="290578"/>
                    <a:pt x="280449" y="290907"/>
                  </a:cubicBezTo>
                  <a:cubicBezTo>
                    <a:pt x="274533" y="290250"/>
                    <a:pt x="268618" y="291646"/>
                    <a:pt x="262949" y="293618"/>
                  </a:cubicBezTo>
                  <a:cubicBezTo>
                    <a:pt x="248983" y="298465"/>
                    <a:pt x="237152" y="308242"/>
                    <a:pt x="225076" y="318183"/>
                  </a:cubicBezTo>
                  <a:cubicBezTo>
                    <a:pt x="224911" y="318265"/>
                    <a:pt x="225076" y="318511"/>
                    <a:pt x="225158" y="318429"/>
                  </a:cubicBezTo>
                  <a:cubicBezTo>
                    <a:pt x="236413" y="310214"/>
                    <a:pt x="248161" y="302244"/>
                    <a:pt x="260978" y="298712"/>
                  </a:cubicBezTo>
                  <a:cubicBezTo>
                    <a:pt x="266893" y="297069"/>
                    <a:pt x="273383" y="297315"/>
                    <a:pt x="279381" y="298547"/>
                  </a:cubicBezTo>
                  <a:cubicBezTo>
                    <a:pt x="282010" y="299040"/>
                    <a:pt x="284721" y="299533"/>
                    <a:pt x="287268" y="300519"/>
                  </a:cubicBezTo>
                  <a:cubicBezTo>
                    <a:pt x="289733" y="301423"/>
                    <a:pt x="292033" y="303312"/>
                    <a:pt x="294498" y="304216"/>
                  </a:cubicBezTo>
                  <a:cubicBezTo>
                    <a:pt x="305013" y="322455"/>
                    <a:pt x="315611" y="340447"/>
                    <a:pt x="325799" y="358932"/>
                  </a:cubicBezTo>
                  <a:cubicBezTo>
                    <a:pt x="337876" y="380868"/>
                    <a:pt x="349624" y="403379"/>
                    <a:pt x="358826" y="427533"/>
                  </a:cubicBezTo>
                  <a:cubicBezTo>
                    <a:pt x="366877" y="448483"/>
                    <a:pt x="375914" y="461546"/>
                    <a:pt x="375832" y="484631"/>
                  </a:cubicBezTo>
                  <a:cubicBezTo>
                    <a:pt x="375832" y="488657"/>
                    <a:pt x="374189" y="501227"/>
                    <a:pt x="374025" y="505253"/>
                  </a:cubicBezTo>
                  <a:cubicBezTo>
                    <a:pt x="373450" y="514701"/>
                    <a:pt x="374353" y="524149"/>
                    <a:pt x="375093" y="533597"/>
                  </a:cubicBezTo>
                  <a:cubicBezTo>
                    <a:pt x="375832" y="543209"/>
                    <a:pt x="377229" y="552739"/>
                    <a:pt x="377804" y="562351"/>
                  </a:cubicBezTo>
                  <a:cubicBezTo>
                    <a:pt x="377886" y="563995"/>
                    <a:pt x="377558" y="578947"/>
                    <a:pt x="377311" y="584780"/>
                  </a:cubicBezTo>
                  <a:cubicBezTo>
                    <a:pt x="377065" y="587245"/>
                    <a:pt x="376736" y="589709"/>
                    <a:pt x="376407" y="592174"/>
                  </a:cubicBezTo>
                  <a:cubicBezTo>
                    <a:pt x="374271" y="607455"/>
                    <a:pt x="373943" y="622326"/>
                    <a:pt x="373121" y="637524"/>
                  </a:cubicBezTo>
                  <a:cubicBezTo>
                    <a:pt x="372464" y="650916"/>
                    <a:pt x="369095" y="685750"/>
                    <a:pt x="369013" y="686818"/>
                  </a:cubicBezTo>
                  <a:cubicBezTo>
                    <a:pt x="365892" y="682957"/>
                    <a:pt x="357101" y="663732"/>
                    <a:pt x="353321" y="657242"/>
                  </a:cubicBezTo>
                  <a:cubicBezTo>
                    <a:pt x="348310" y="648533"/>
                    <a:pt x="343052" y="639907"/>
                    <a:pt x="337137" y="632184"/>
                  </a:cubicBezTo>
                  <a:cubicBezTo>
                    <a:pt x="328346" y="620682"/>
                    <a:pt x="319145" y="609591"/>
                    <a:pt x="309943" y="598500"/>
                  </a:cubicBezTo>
                  <a:cubicBezTo>
                    <a:pt x="307643" y="592749"/>
                    <a:pt x="305589" y="586670"/>
                    <a:pt x="303863" y="580179"/>
                  </a:cubicBezTo>
                  <a:cubicBezTo>
                    <a:pt x="300248" y="566459"/>
                    <a:pt x="294087" y="552082"/>
                    <a:pt x="296716" y="538197"/>
                  </a:cubicBezTo>
                  <a:cubicBezTo>
                    <a:pt x="296716" y="537951"/>
                    <a:pt x="298934" y="530721"/>
                    <a:pt x="300248" y="527435"/>
                  </a:cubicBezTo>
                  <a:cubicBezTo>
                    <a:pt x="301481" y="524313"/>
                    <a:pt x="302960" y="521355"/>
                    <a:pt x="304603" y="518562"/>
                  </a:cubicBezTo>
                  <a:cubicBezTo>
                    <a:pt x="308053" y="512729"/>
                    <a:pt x="312161" y="507553"/>
                    <a:pt x="316269" y="502542"/>
                  </a:cubicBezTo>
                  <a:cubicBezTo>
                    <a:pt x="320377" y="497448"/>
                    <a:pt x="324731" y="492436"/>
                    <a:pt x="328510" y="486850"/>
                  </a:cubicBezTo>
                  <a:cubicBezTo>
                    <a:pt x="332207" y="481345"/>
                    <a:pt x="336315" y="475101"/>
                    <a:pt x="337630" y="467954"/>
                  </a:cubicBezTo>
                  <a:cubicBezTo>
                    <a:pt x="338040" y="465818"/>
                    <a:pt x="335822" y="463764"/>
                    <a:pt x="334508" y="465653"/>
                  </a:cubicBezTo>
                  <a:cubicBezTo>
                    <a:pt x="330646" y="471322"/>
                    <a:pt x="327360" y="477320"/>
                    <a:pt x="323252" y="482742"/>
                  </a:cubicBezTo>
                  <a:cubicBezTo>
                    <a:pt x="318980" y="488246"/>
                    <a:pt x="314462" y="493258"/>
                    <a:pt x="310025" y="498516"/>
                  </a:cubicBezTo>
                  <a:cubicBezTo>
                    <a:pt x="305671" y="503692"/>
                    <a:pt x="301399" y="509032"/>
                    <a:pt x="297866" y="515112"/>
                  </a:cubicBezTo>
                  <a:cubicBezTo>
                    <a:pt x="296880" y="516755"/>
                    <a:pt x="295976" y="518480"/>
                    <a:pt x="295072" y="520287"/>
                  </a:cubicBezTo>
                  <a:cubicBezTo>
                    <a:pt x="294498" y="513715"/>
                    <a:pt x="293923" y="507060"/>
                    <a:pt x="293347" y="500488"/>
                  </a:cubicBezTo>
                  <a:cubicBezTo>
                    <a:pt x="290390" y="468611"/>
                    <a:pt x="290718" y="435831"/>
                    <a:pt x="291047" y="403790"/>
                  </a:cubicBezTo>
                  <a:cubicBezTo>
                    <a:pt x="291047" y="401982"/>
                    <a:pt x="289075" y="402064"/>
                    <a:pt x="288911" y="403790"/>
                  </a:cubicBezTo>
                  <a:cubicBezTo>
                    <a:pt x="286035" y="431969"/>
                    <a:pt x="285460" y="459985"/>
                    <a:pt x="286282" y="488411"/>
                  </a:cubicBezTo>
                  <a:cubicBezTo>
                    <a:pt x="287021" y="515029"/>
                    <a:pt x="288172" y="542059"/>
                    <a:pt x="293101" y="568102"/>
                  </a:cubicBezTo>
                  <a:cubicBezTo>
                    <a:pt x="294005" y="572867"/>
                    <a:pt x="295155" y="577468"/>
                    <a:pt x="296387" y="581987"/>
                  </a:cubicBezTo>
                  <a:cubicBezTo>
                    <a:pt x="295812" y="581247"/>
                    <a:pt x="295155" y="580508"/>
                    <a:pt x="294579" y="579769"/>
                  </a:cubicBezTo>
                  <a:cubicBezTo>
                    <a:pt x="279956" y="561858"/>
                    <a:pt x="265332" y="543866"/>
                    <a:pt x="250626" y="525956"/>
                  </a:cubicBezTo>
                  <a:cubicBezTo>
                    <a:pt x="241342" y="514536"/>
                    <a:pt x="231895" y="503445"/>
                    <a:pt x="222446" y="492272"/>
                  </a:cubicBezTo>
                  <a:cubicBezTo>
                    <a:pt x="221789" y="491040"/>
                    <a:pt x="221132" y="489807"/>
                    <a:pt x="220639" y="488411"/>
                  </a:cubicBezTo>
                  <a:cubicBezTo>
                    <a:pt x="218996" y="484056"/>
                    <a:pt x="217928" y="479291"/>
                    <a:pt x="217271" y="474608"/>
                  </a:cubicBezTo>
                  <a:cubicBezTo>
                    <a:pt x="215792" y="464996"/>
                    <a:pt x="215874" y="455137"/>
                    <a:pt x="216285" y="445443"/>
                  </a:cubicBezTo>
                  <a:cubicBezTo>
                    <a:pt x="217106" y="425232"/>
                    <a:pt x="218503" y="404858"/>
                    <a:pt x="211437" y="386044"/>
                  </a:cubicBezTo>
                  <a:cubicBezTo>
                    <a:pt x="211027" y="385058"/>
                    <a:pt x="209712" y="385715"/>
                    <a:pt x="210041" y="386783"/>
                  </a:cubicBezTo>
                  <a:cubicBezTo>
                    <a:pt x="216120" y="407980"/>
                    <a:pt x="211766" y="430737"/>
                    <a:pt x="210862" y="452508"/>
                  </a:cubicBezTo>
                  <a:cubicBezTo>
                    <a:pt x="210534" y="460888"/>
                    <a:pt x="210616" y="470501"/>
                    <a:pt x="211930" y="479702"/>
                  </a:cubicBezTo>
                  <a:cubicBezTo>
                    <a:pt x="210287" y="477730"/>
                    <a:pt x="208644" y="475841"/>
                    <a:pt x="207001" y="473869"/>
                  </a:cubicBezTo>
                  <a:cubicBezTo>
                    <a:pt x="199607" y="465078"/>
                    <a:pt x="192377" y="456123"/>
                    <a:pt x="184819" y="447497"/>
                  </a:cubicBezTo>
                  <a:cubicBezTo>
                    <a:pt x="177260" y="438870"/>
                    <a:pt x="169291" y="430901"/>
                    <a:pt x="161980" y="421946"/>
                  </a:cubicBezTo>
                  <a:cubicBezTo>
                    <a:pt x="156146" y="414799"/>
                    <a:pt x="150395" y="407651"/>
                    <a:pt x="144644" y="400503"/>
                  </a:cubicBezTo>
                  <a:cubicBezTo>
                    <a:pt x="139387" y="390070"/>
                    <a:pt x="136182" y="378485"/>
                    <a:pt x="135114" y="365341"/>
                  </a:cubicBezTo>
                  <a:cubicBezTo>
                    <a:pt x="133635" y="347266"/>
                    <a:pt x="135936" y="328699"/>
                    <a:pt x="137826" y="310789"/>
                  </a:cubicBezTo>
                  <a:cubicBezTo>
                    <a:pt x="137989" y="309392"/>
                    <a:pt x="136265" y="308735"/>
                    <a:pt x="136100" y="310214"/>
                  </a:cubicBezTo>
                  <a:cubicBezTo>
                    <a:pt x="132650" y="335846"/>
                    <a:pt x="129610" y="366162"/>
                    <a:pt x="137168" y="391384"/>
                  </a:cubicBezTo>
                  <a:cubicBezTo>
                    <a:pt x="112686" y="361150"/>
                    <a:pt x="88449" y="330753"/>
                    <a:pt x="64295" y="300108"/>
                  </a:cubicBezTo>
                  <a:cubicBezTo>
                    <a:pt x="62159" y="297397"/>
                    <a:pt x="58791" y="301751"/>
                    <a:pt x="61009" y="304381"/>
                  </a:cubicBezTo>
                  <a:cubicBezTo>
                    <a:pt x="87546" y="335764"/>
                    <a:pt x="113918" y="367312"/>
                    <a:pt x="139962" y="399271"/>
                  </a:cubicBezTo>
                  <a:cubicBezTo>
                    <a:pt x="140701" y="400996"/>
                    <a:pt x="141440" y="402722"/>
                    <a:pt x="142344" y="404365"/>
                  </a:cubicBezTo>
                  <a:cubicBezTo>
                    <a:pt x="136840" y="400750"/>
                    <a:pt x="131089" y="397464"/>
                    <a:pt x="125420" y="394424"/>
                  </a:cubicBezTo>
                  <a:cubicBezTo>
                    <a:pt x="117779" y="390316"/>
                    <a:pt x="109892" y="386948"/>
                    <a:pt x="101594" y="385633"/>
                  </a:cubicBezTo>
                  <a:cubicBezTo>
                    <a:pt x="96665" y="384894"/>
                    <a:pt x="91735" y="384729"/>
                    <a:pt x="86806" y="384976"/>
                  </a:cubicBezTo>
                  <a:cubicBezTo>
                    <a:pt x="81795" y="385222"/>
                    <a:pt x="76947" y="386783"/>
                    <a:pt x="71936" y="387605"/>
                  </a:cubicBezTo>
                  <a:cubicBezTo>
                    <a:pt x="70868" y="387769"/>
                    <a:pt x="70786" y="389741"/>
                    <a:pt x="71936" y="389741"/>
                  </a:cubicBezTo>
                  <a:cubicBezTo>
                    <a:pt x="88778" y="389659"/>
                    <a:pt x="105456" y="391138"/>
                    <a:pt x="121230" y="399353"/>
                  </a:cubicBezTo>
                  <a:cubicBezTo>
                    <a:pt x="128460" y="403132"/>
                    <a:pt x="135607" y="407651"/>
                    <a:pt x="142590" y="412334"/>
                  </a:cubicBezTo>
                  <a:cubicBezTo>
                    <a:pt x="145712" y="414470"/>
                    <a:pt x="148752" y="416688"/>
                    <a:pt x="151463" y="419564"/>
                  </a:cubicBezTo>
                  <a:cubicBezTo>
                    <a:pt x="154175" y="422439"/>
                    <a:pt x="155571" y="426629"/>
                    <a:pt x="158118" y="429422"/>
                  </a:cubicBezTo>
                  <a:cubicBezTo>
                    <a:pt x="158611" y="429998"/>
                    <a:pt x="159433" y="430244"/>
                    <a:pt x="160172" y="430162"/>
                  </a:cubicBezTo>
                  <a:cubicBezTo>
                    <a:pt x="165019" y="436734"/>
                    <a:pt x="169538" y="443636"/>
                    <a:pt x="174549" y="450044"/>
                  </a:cubicBezTo>
                  <a:cubicBezTo>
                    <a:pt x="180300" y="457520"/>
                    <a:pt x="186051" y="464996"/>
                    <a:pt x="191884" y="472390"/>
                  </a:cubicBezTo>
                  <a:cubicBezTo>
                    <a:pt x="195006" y="476334"/>
                    <a:pt x="198375" y="480113"/>
                    <a:pt x="201579" y="483974"/>
                  </a:cubicBezTo>
                  <a:cubicBezTo>
                    <a:pt x="203386" y="486192"/>
                    <a:pt x="206180" y="488904"/>
                    <a:pt x="207494" y="492108"/>
                  </a:cubicBezTo>
                  <a:cubicBezTo>
                    <a:pt x="204947" y="491368"/>
                    <a:pt x="193856" y="488329"/>
                    <a:pt x="193774" y="488329"/>
                  </a:cubicBezTo>
                  <a:cubicBezTo>
                    <a:pt x="185887" y="486192"/>
                    <a:pt x="177918" y="484303"/>
                    <a:pt x="169948" y="482249"/>
                  </a:cubicBezTo>
                  <a:cubicBezTo>
                    <a:pt x="160419" y="479784"/>
                    <a:pt x="150888" y="477073"/>
                    <a:pt x="141604" y="473294"/>
                  </a:cubicBezTo>
                  <a:cubicBezTo>
                    <a:pt x="136675" y="471322"/>
                    <a:pt x="121394" y="464914"/>
                    <a:pt x="115479" y="463107"/>
                  </a:cubicBezTo>
                  <a:cubicBezTo>
                    <a:pt x="112193" y="461381"/>
                    <a:pt x="108824" y="459738"/>
                    <a:pt x="105620" y="457684"/>
                  </a:cubicBezTo>
                  <a:cubicBezTo>
                    <a:pt x="100691" y="454562"/>
                    <a:pt x="96418" y="450455"/>
                    <a:pt x="92557" y="445361"/>
                  </a:cubicBezTo>
                  <a:cubicBezTo>
                    <a:pt x="89189" y="440924"/>
                    <a:pt x="82288" y="429422"/>
                    <a:pt x="80234" y="433612"/>
                  </a:cubicBezTo>
                  <a:cubicBezTo>
                    <a:pt x="79823" y="434516"/>
                    <a:pt x="84177" y="438953"/>
                    <a:pt x="85820" y="441828"/>
                  </a:cubicBezTo>
                  <a:cubicBezTo>
                    <a:pt x="87464" y="444621"/>
                    <a:pt x="88860" y="447579"/>
                    <a:pt x="90503" y="450372"/>
                  </a:cubicBezTo>
                  <a:cubicBezTo>
                    <a:pt x="93789" y="455877"/>
                    <a:pt x="97486" y="459902"/>
                    <a:pt x="102252" y="463107"/>
                  </a:cubicBezTo>
                  <a:cubicBezTo>
                    <a:pt x="106935" y="466229"/>
                    <a:pt x="111946" y="468529"/>
                    <a:pt x="116711" y="471487"/>
                  </a:cubicBezTo>
                  <a:cubicBezTo>
                    <a:pt x="119094" y="472965"/>
                    <a:pt x="122955" y="473623"/>
                    <a:pt x="125173" y="475512"/>
                  </a:cubicBezTo>
                  <a:cubicBezTo>
                    <a:pt x="125831" y="476087"/>
                    <a:pt x="126323" y="476662"/>
                    <a:pt x="126899" y="477237"/>
                  </a:cubicBezTo>
                  <a:cubicBezTo>
                    <a:pt x="123777" y="477977"/>
                    <a:pt x="119094" y="479949"/>
                    <a:pt x="116054" y="481181"/>
                  </a:cubicBezTo>
                  <a:cubicBezTo>
                    <a:pt x="108906" y="484056"/>
                    <a:pt x="102087" y="488082"/>
                    <a:pt x="95679" y="493176"/>
                  </a:cubicBezTo>
                  <a:cubicBezTo>
                    <a:pt x="94447" y="494162"/>
                    <a:pt x="95597" y="496626"/>
                    <a:pt x="96830" y="495723"/>
                  </a:cubicBezTo>
                  <a:cubicBezTo>
                    <a:pt x="103155" y="490875"/>
                    <a:pt x="109974" y="487178"/>
                    <a:pt x="117122" y="484631"/>
                  </a:cubicBezTo>
                  <a:cubicBezTo>
                    <a:pt x="120655" y="483399"/>
                    <a:pt x="124187" y="482413"/>
                    <a:pt x="127802" y="481838"/>
                  </a:cubicBezTo>
                  <a:cubicBezTo>
                    <a:pt x="129610" y="481510"/>
                    <a:pt x="131335" y="481263"/>
                    <a:pt x="133143" y="481181"/>
                  </a:cubicBezTo>
                  <a:cubicBezTo>
                    <a:pt x="134375" y="481099"/>
                    <a:pt x="135689" y="481181"/>
                    <a:pt x="136840" y="480934"/>
                  </a:cubicBezTo>
                  <a:cubicBezTo>
                    <a:pt x="137497" y="481263"/>
                    <a:pt x="138154" y="481674"/>
                    <a:pt x="138811" y="482003"/>
                  </a:cubicBezTo>
                  <a:cubicBezTo>
                    <a:pt x="148259" y="486521"/>
                    <a:pt x="158036" y="489314"/>
                    <a:pt x="167895" y="491861"/>
                  </a:cubicBezTo>
                  <a:cubicBezTo>
                    <a:pt x="169948" y="492354"/>
                    <a:pt x="172002" y="492847"/>
                    <a:pt x="174056" y="493422"/>
                  </a:cubicBezTo>
                  <a:cubicBezTo>
                    <a:pt x="172249" y="494326"/>
                    <a:pt x="170441" y="495312"/>
                    <a:pt x="168470" y="495969"/>
                  </a:cubicBezTo>
                  <a:cubicBezTo>
                    <a:pt x="165923" y="496791"/>
                    <a:pt x="163376" y="497612"/>
                    <a:pt x="160829" y="498516"/>
                  </a:cubicBezTo>
                  <a:cubicBezTo>
                    <a:pt x="155489" y="499009"/>
                    <a:pt x="150231" y="500898"/>
                    <a:pt x="144973" y="502624"/>
                  </a:cubicBezTo>
                  <a:cubicBezTo>
                    <a:pt x="133553" y="506485"/>
                    <a:pt x="122298" y="513386"/>
                    <a:pt x="111946" y="520534"/>
                  </a:cubicBezTo>
                  <a:cubicBezTo>
                    <a:pt x="106688" y="524149"/>
                    <a:pt x="101512" y="528092"/>
                    <a:pt x="96665" y="532447"/>
                  </a:cubicBezTo>
                  <a:cubicBezTo>
                    <a:pt x="91818" y="536719"/>
                    <a:pt x="87053" y="540744"/>
                    <a:pt x="83849" y="547070"/>
                  </a:cubicBezTo>
                  <a:cubicBezTo>
                    <a:pt x="83274" y="548138"/>
                    <a:pt x="84177" y="549782"/>
                    <a:pt x="85163" y="549289"/>
                  </a:cubicBezTo>
                  <a:cubicBezTo>
                    <a:pt x="90257" y="547070"/>
                    <a:pt x="94283" y="543045"/>
                    <a:pt x="98883" y="539430"/>
                  </a:cubicBezTo>
                  <a:cubicBezTo>
                    <a:pt x="103730" y="535568"/>
                    <a:pt x="108660" y="531871"/>
                    <a:pt x="113672" y="528421"/>
                  </a:cubicBezTo>
                  <a:cubicBezTo>
                    <a:pt x="119587" y="524395"/>
                    <a:pt x="125748" y="521027"/>
                    <a:pt x="131910" y="517905"/>
                  </a:cubicBezTo>
                  <a:cubicBezTo>
                    <a:pt x="129199" y="520698"/>
                    <a:pt x="126652" y="523820"/>
                    <a:pt x="124352" y="527271"/>
                  </a:cubicBezTo>
                  <a:cubicBezTo>
                    <a:pt x="119340" y="534911"/>
                    <a:pt x="115479" y="543620"/>
                    <a:pt x="113014" y="553068"/>
                  </a:cubicBezTo>
                  <a:cubicBezTo>
                    <a:pt x="112686" y="554382"/>
                    <a:pt x="114247" y="554957"/>
                    <a:pt x="114657" y="553643"/>
                  </a:cubicBezTo>
                  <a:cubicBezTo>
                    <a:pt x="119011" y="537787"/>
                    <a:pt x="127720" y="523738"/>
                    <a:pt x="138729" y="514536"/>
                  </a:cubicBezTo>
                  <a:cubicBezTo>
                    <a:pt x="140865" y="513468"/>
                    <a:pt x="143083" y="512483"/>
                    <a:pt x="145219" y="511497"/>
                  </a:cubicBezTo>
                  <a:cubicBezTo>
                    <a:pt x="150149" y="509196"/>
                    <a:pt x="155407" y="507553"/>
                    <a:pt x="160254" y="505171"/>
                  </a:cubicBezTo>
                  <a:cubicBezTo>
                    <a:pt x="163294" y="503692"/>
                    <a:pt x="176357" y="500323"/>
                    <a:pt x="178000" y="500077"/>
                  </a:cubicBezTo>
                  <a:cubicBezTo>
                    <a:pt x="181286" y="499502"/>
                    <a:pt x="184572" y="499009"/>
                    <a:pt x="187858" y="498598"/>
                  </a:cubicBezTo>
                  <a:cubicBezTo>
                    <a:pt x="191884" y="498598"/>
                    <a:pt x="195828" y="499173"/>
                    <a:pt x="199689" y="500159"/>
                  </a:cubicBezTo>
                  <a:cubicBezTo>
                    <a:pt x="201743" y="500816"/>
                    <a:pt x="203797" y="501474"/>
                    <a:pt x="205933" y="502213"/>
                  </a:cubicBezTo>
                  <a:cubicBezTo>
                    <a:pt x="208315" y="503117"/>
                    <a:pt x="220968" y="505664"/>
                    <a:pt x="225322" y="508868"/>
                  </a:cubicBezTo>
                  <a:cubicBezTo>
                    <a:pt x="226965" y="510100"/>
                    <a:pt x="228854" y="513386"/>
                    <a:pt x="230662" y="515687"/>
                  </a:cubicBezTo>
                  <a:cubicBezTo>
                    <a:pt x="255309" y="547317"/>
                    <a:pt x="280942" y="577961"/>
                    <a:pt x="306164" y="608852"/>
                  </a:cubicBezTo>
                  <a:cubicBezTo>
                    <a:pt x="312326" y="618629"/>
                    <a:pt x="318241" y="625612"/>
                    <a:pt x="322923" y="632842"/>
                  </a:cubicBezTo>
                  <a:cubicBezTo>
                    <a:pt x="331961" y="646726"/>
                    <a:pt x="340587" y="662007"/>
                    <a:pt x="346256" y="673673"/>
                  </a:cubicBezTo>
                  <a:cubicBezTo>
                    <a:pt x="350364" y="682135"/>
                    <a:pt x="358744" y="709329"/>
                    <a:pt x="358990" y="710068"/>
                  </a:cubicBezTo>
                  <a:cubicBezTo>
                    <a:pt x="359976" y="715080"/>
                    <a:pt x="360880" y="720174"/>
                    <a:pt x="361702" y="725267"/>
                  </a:cubicBezTo>
                  <a:cubicBezTo>
                    <a:pt x="362358" y="740713"/>
                    <a:pt x="363755" y="756240"/>
                    <a:pt x="364905" y="771522"/>
                  </a:cubicBezTo>
                  <a:cubicBezTo>
                    <a:pt x="366385" y="791403"/>
                    <a:pt x="367453" y="811285"/>
                    <a:pt x="368109" y="831167"/>
                  </a:cubicBezTo>
                  <a:cubicBezTo>
                    <a:pt x="368438" y="840944"/>
                    <a:pt x="368520" y="850638"/>
                    <a:pt x="368602" y="860415"/>
                  </a:cubicBezTo>
                  <a:cubicBezTo>
                    <a:pt x="359648" y="844558"/>
                    <a:pt x="347488" y="831331"/>
                    <a:pt x="335083" y="821062"/>
                  </a:cubicBezTo>
                  <a:cubicBezTo>
                    <a:pt x="328264" y="815393"/>
                    <a:pt x="321199" y="810381"/>
                    <a:pt x="314051" y="805370"/>
                  </a:cubicBezTo>
                  <a:cubicBezTo>
                    <a:pt x="300659" y="777601"/>
                    <a:pt x="286446" y="750161"/>
                    <a:pt x="275520" y="720749"/>
                  </a:cubicBezTo>
                  <a:cubicBezTo>
                    <a:pt x="269193" y="703578"/>
                    <a:pt x="264510" y="685914"/>
                    <a:pt x="261306" y="667347"/>
                  </a:cubicBezTo>
                  <a:cubicBezTo>
                    <a:pt x="259581" y="657406"/>
                    <a:pt x="257856" y="647055"/>
                    <a:pt x="257363" y="636867"/>
                  </a:cubicBezTo>
                  <a:cubicBezTo>
                    <a:pt x="256870" y="627008"/>
                    <a:pt x="257198" y="617150"/>
                    <a:pt x="256788" y="607373"/>
                  </a:cubicBezTo>
                  <a:cubicBezTo>
                    <a:pt x="256788" y="606798"/>
                    <a:pt x="256130" y="606634"/>
                    <a:pt x="255966" y="607209"/>
                  </a:cubicBezTo>
                  <a:cubicBezTo>
                    <a:pt x="253830" y="616821"/>
                    <a:pt x="253420" y="626926"/>
                    <a:pt x="253420" y="636867"/>
                  </a:cubicBezTo>
                  <a:cubicBezTo>
                    <a:pt x="253420" y="646808"/>
                    <a:pt x="253420" y="656420"/>
                    <a:pt x="254323" y="666279"/>
                  </a:cubicBezTo>
                  <a:cubicBezTo>
                    <a:pt x="256130" y="684518"/>
                    <a:pt x="260649" y="702346"/>
                    <a:pt x="266318" y="719270"/>
                  </a:cubicBezTo>
                  <a:cubicBezTo>
                    <a:pt x="265332" y="718531"/>
                    <a:pt x="264346" y="717627"/>
                    <a:pt x="263360" y="716641"/>
                  </a:cubicBezTo>
                  <a:cubicBezTo>
                    <a:pt x="257527" y="710644"/>
                    <a:pt x="251776" y="704400"/>
                    <a:pt x="246190" y="698156"/>
                  </a:cubicBezTo>
                  <a:cubicBezTo>
                    <a:pt x="234770" y="685422"/>
                    <a:pt x="224583" y="670962"/>
                    <a:pt x="212998" y="658310"/>
                  </a:cubicBezTo>
                  <a:cubicBezTo>
                    <a:pt x="212012" y="657242"/>
                    <a:pt x="210698" y="658885"/>
                    <a:pt x="211520" y="660117"/>
                  </a:cubicBezTo>
                  <a:cubicBezTo>
                    <a:pt x="220721" y="674413"/>
                    <a:pt x="231812" y="686161"/>
                    <a:pt x="242657" y="698402"/>
                  </a:cubicBezTo>
                  <a:cubicBezTo>
                    <a:pt x="247997" y="704482"/>
                    <a:pt x="253337" y="710397"/>
                    <a:pt x="258759" y="716230"/>
                  </a:cubicBezTo>
                  <a:cubicBezTo>
                    <a:pt x="261553" y="719270"/>
                    <a:pt x="264182" y="721817"/>
                    <a:pt x="266318" y="725678"/>
                  </a:cubicBezTo>
                  <a:cubicBezTo>
                    <a:pt x="267961" y="728636"/>
                    <a:pt x="271658" y="734962"/>
                    <a:pt x="273219" y="738248"/>
                  </a:cubicBezTo>
                  <a:cubicBezTo>
                    <a:pt x="279874" y="751968"/>
                    <a:pt x="289404" y="775958"/>
                    <a:pt x="298441" y="794197"/>
                  </a:cubicBezTo>
                  <a:cubicBezTo>
                    <a:pt x="287761" y="786310"/>
                    <a:pt x="277655" y="777355"/>
                    <a:pt x="267468" y="768400"/>
                  </a:cubicBezTo>
                  <a:cubicBezTo>
                    <a:pt x="257116" y="759362"/>
                    <a:pt x="228115" y="740631"/>
                    <a:pt x="225651" y="738741"/>
                  </a:cubicBezTo>
                  <a:cubicBezTo>
                    <a:pt x="221789" y="735783"/>
                    <a:pt x="217928" y="732908"/>
                    <a:pt x="214066" y="730033"/>
                  </a:cubicBezTo>
                  <a:cubicBezTo>
                    <a:pt x="206590" y="724446"/>
                    <a:pt x="198950" y="719188"/>
                    <a:pt x="191309" y="714012"/>
                  </a:cubicBezTo>
                  <a:cubicBezTo>
                    <a:pt x="187612" y="711547"/>
                    <a:pt x="183915" y="709083"/>
                    <a:pt x="180300" y="706618"/>
                  </a:cubicBezTo>
                  <a:cubicBezTo>
                    <a:pt x="180136" y="706289"/>
                    <a:pt x="179972" y="705961"/>
                    <a:pt x="179807" y="705632"/>
                  </a:cubicBezTo>
                  <a:cubicBezTo>
                    <a:pt x="177589" y="701278"/>
                    <a:pt x="175207" y="697170"/>
                    <a:pt x="173153" y="692733"/>
                  </a:cubicBezTo>
                  <a:cubicBezTo>
                    <a:pt x="168716" y="682875"/>
                    <a:pt x="165512" y="672523"/>
                    <a:pt x="162883" y="661761"/>
                  </a:cubicBezTo>
                  <a:cubicBezTo>
                    <a:pt x="160419" y="651573"/>
                    <a:pt x="158529" y="641222"/>
                    <a:pt x="155818" y="631116"/>
                  </a:cubicBezTo>
                  <a:cubicBezTo>
                    <a:pt x="153435" y="622079"/>
                    <a:pt x="150477" y="611070"/>
                    <a:pt x="145548" y="603758"/>
                  </a:cubicBezTo>
                  <a:cubicBezTo>
                    <a:pt x="144151" y="601786"/>
                    <a:pt x="141604" y="603922"/>
                    <a:pt x="142180" y="606305"/>
                  </a:cubicBezTo>
                  <a:cubicBezTo>
                    <a:pt x="143330" y="611481"/>
                    <a:pt x="145466" y="616246"/>
                    <a:pt x="146863" y="621340"/>
                  </a:cubicBezTo>
                  <a:cubicBezTo>
                    <a:pt x="148259" y="626515"/>
                    <a:pt x="149409" y="631773"/>
                    <a:pt x="150642" y="636949"/>
                  </a:cubicBezTo>
                  <a:cubicBezTo>
                    <a:pt x="153189" y="647712"/>
                    <a:pt x="155407" y="658721"/>
                    <a:pt x="158200" y="669401"/>
                  </a:cubicBezTo>
                  <a:cubicBezTo>
                    <a:pt x="160911" y="679506"/>
                    <a:pt x="164116" y="689365"/>
                    <a:pt x="168634" y="698402"/>
                  </a:cubicBezTo>
                  <a:cubicBezTo>
                    <a:pt x="168716" y="698567"/>
                    <a:pt x="168798" y="698731"/>
                    <a:pt x="168880" y="698895"/>
                  </a:cubicBezTo>
                  <a:cubicBezTo>
                    <a:pt x="161322" y="693802"/>
                    <a:pt x="153682" y="688790"/>
                    <a:pt x="146041" y="683943"/>
                  </a:cubicBezTo>
                  <a:cubicBezTo>
                    <a:pt x="116876" y="665211"/>
                    <a:pt x="87217" y="647876"/>
                    <a:pt x="56901" y="632184"/>
                  </a:cubicBezTo>
                  <a:cubicBezTo>
                    <a:pt x="54765" y="628816"/>
                    <a:pt x="52547" y="625530"/>
                    <a:pt x="50657" y="621915"/>
                  </a:cubicBezTo>
                  <a:cubicBezTo>
                    <a:pt x="47207" y="615424"/>
                    <a:pt x="44085" y="608770"/>
                    <a:pt x="41456" y="601704"/>
                  </a:cubicBezTo>
                  <a:cubicBezTo>
                    <a:pt x="38745" y="594557"/>
                    <a:pt x="36444" y="587163"/>
                    <a:pt x="34555" y="579686"/>
                  </a:cubicBezTo>
                  <a:cubicBezTo>
                    <a:pt x="33569" y="575825"/>
                    <a:pt x="32666" y="572046"/>
                    <a:pt x="31844" y="568102"/>
                  </a:cubicBezTo>
                  <a:cubicBezTo>
                    <a:pt x="31022" y="564241"/>
                    <a:pt x="30612" y="560133"/>
                    <a:pt x="29544" y="556436"/>
                  </a:cubicBezTo>
                  <a:cubicBezTo>
                    <a:pt x="29379" y="555697"/>
                    <a:pt x="28475" y="555779"/>
                    <a:pt x="28475" y="556600"/>
                  </a:cubicBezTo>
                  <a:cubicBezTo>
                    <a:pt x="28475" y="564159"/>
                    <a:pt x="30529" y="572539"/>
                    <a:pt x="32337" y="579686"/>
                  </a:cubicBezTo>
                  <a:cubicBezTo>
                    <a:pt x="34226" y="587245"/>
                    <a:pt x="36444" y="594639"/>
                    <a:pt x="39156" y="601786"/>
                  </a:cubicBezTo>
                  <a:cubicBezTo>
                    <a:pt x="41867" y="609016"/>
                    <a:pt x="44824" y="616164"/>
                    <a:pt x="48110" y="622983"/>
                  </a:cubicBezTo>
                  <a:cubicBezTo>
                    <a:pt x="49097" y="624955"/>
                    <a:pt x="50083" y="627008"/>
                    <a:pt x="51151" y="629145"/>
                  </a:cubicBezTo>
                  <a:cubicBezTo>
                    <a:pt x="42606" y="624790"/>
                    <a:pt x="34062" y="620518"/>
                    <a:pt x="25353" y="616657"/>
                  </a:cubicBezTo>
                  <a:cubicBezTo>
                    <a:pt x="20835" y="614685"/>
                    <a:pt x="16316" y="612713"/>
                    <a:pt x="11797" y="610741"/>
                  </a:cubicBezTo>
                  <a:cubicBezTo>
                    <a:pt x="8019" y="609098"/>
                    <a:pt x="4239" y="607044"/>
                    <a:pt x="214" y="608030"/>
                  </a:cubicBezTo>
                  <a:cubicBezTo>
                    <a:pt x="-33" y="608030"/>
                    <a:pt x="-33" y="608441"/>
                    <a:pt x="49" y="608688"/>
                  </a:cubicBezTo>
                  <a:cubicBezTo>
                    <a:pt x="2350" y="612385"/>
                    <a:pt x="5882" y="613946"/>
                    <a:pt x="9168" y="615753"/>
                  </a:cubicBezTo>
                  <a:cubicBezTo>
                    <a:pt x="12948" y="617889"/>
                    <a:pt x="16809" y="619943"/>
                    <a:pt x="20588" y="622079"/>
                  </a:cubicBezTo>
                  <a:cubicBezTo>
                    <a:pt x="28475" y="626515"/>
                    <a:pt x="36444" y="630788"/>
                    <a:pt x="44414" y="635142"/>
                  </a:cubicBezTo>
                  <a:cubicBezTo>
                    <a:pt x="58298" y="642782"/>
                    <a:pt x="72018" y="650669"/>
                    <a:pt x="85738" y="658639"/>
                  </a:cubicBezTo>
                  <a:cubicBezTo>
                    <a:pt x="84259" y="658639"/>
                    <a:pt x="82781" y="658803"/>
                    <a:pt x="81220" y="658885"/>
                  </a:cubicBezTo>
                  <a:cubicBezTo>
                    <a:pt x="74647" y="659296"/>
                    <a:pt x="68075" y="660117"/>
                    <a:pt x="61502" y="660693"/>
                  </a:cubicBezTo>
                  <a:cubicBezTo>
                    <a:pt x="54930" y="661268"/>
                    <a:pt x="48357" y="661678"/>
                    <a:pt x="41785" y="662336"/>
                  </a:cubicBezTo>
                  <a:cubicBezTo>
                    <a:pt x="38745" y="662664"/>
                    <a:pt x="35705" y="662911"/>
                    <a:pt x="32666" y="663157"/>
                  </a:cubicBezTo>
                  <a:cubicBezTo>
                    <a:pt x="29461" y="663404"/>
                    <a:pt x="25764" y="663157"/>
                    <a:pt x="22724" y="664636"/>
                  </a:cubicBezTo>
                  <a:cubicBezTo>
                    <a:pt x="20013" y="666033"/>
                    <a:pt x="20588" y="667429"/>
                    <a:pt x="23464" y="668744"/>
                  </a:cubicBezTo>
                  <a:cubicBezTo>
                    <a:pt x="26504" y="670140"/>
                    <a:pt x="30118" y="669648"/>
                    <a:pt x="33405" y="669730"/>
                  </a:cubicBezTo>
                  <a:cubicBezTo>
                    <a:pt x="36444" y="669730"/>
                    <a:pt x="39484" y="669730"/>
                    <a:pt x="42524" y="669730"/>
                  </a:cubicBezTo>
                  <a:cubicBezTo>
                    <a:pt x="49343" y="669730"/>
                    <a:pt x="56162" y="669237"/>
                    <a:pt x="62981" y="668744"/>
                  </a:cubicBezTo>
                  <a:cubicBezTo>
                    <a:pt x="69554" y="668251"/>
                    <a:pt x="76126" y="667758"/>
                    <a:pt x="82698" y="666772"/>
                  </a:cubicBezTo>
                  <a:cubicBezTo>
                    <a:pt x="88121" y="665951"/>
                    <a:pt x="96583" y="666361"/>
                    <a:pt x="102087" y="668251"/>
                  </a:cubicBezTo>
                  <a:cubicBezTo>
                    <a:pt x="130185" y="684847"/>
                    <a:pt x="154503" y="700045"/>
                    <a:pt x="181286" y="719763"/>
                  </a:cubicBezTo>
                  <a:cubicBezTo>
                    <a:pt x="189584" y="725842"/>
                    <a:pt x="197800" y="732086"/>
                    <a:pt x="206097" y="738084"/>
                  </a:cubicBezTo>
                  <a:cubicBezTo>
                    <a:pt x="207083" y="738823"/>
                    <a:pt x="208069" y="739480"/>
                    <a:pt x="208973" y="740220"/>
                  </a:cubicBezTo>
                  <a:cubicBezTo>
                    <a:pt x="204290" y="740056"/>
                    <a:pt x="199607" y="740302"/>
                    <a:pt x="195006" y="740795"/>
                  </a:cubicBezTo>
                  <a:cubicBezTo>
                    <a:pt x="167402" y="743671"/>
                    <a:pt x="139304" y="747860"/>
                    <a:pt x="112111" y="754926"/>
                  </a:cubicBezTo>
                  <a:cubicBezTo>
                    <a:pt x="108989" y="755747"/>
                    <a:pt x="105784" y="756651"/>
                    <a:pt x="102662" y="757555"/>
                  </a:cubicBezTo>
                  <a:cubicBezTo>
                    <a:pt x="100198" y="757308"/>
                    <a:pt x="97733" y="756733"/>
                    <a:pt x="95269" y="755912"/>
                  </a:cubicBezTo>
                  <a:cubicBezTo>
                    <a:pt x="89928" y="754104"/>
                    <a:pt x="84835" y="751311"/>
                    <a:pt x="79905" y="748025"/>
                  </a:cubicBezTo>
                  <a:cubicBezTo>
                    <a:pt x="75140" y="744903"/>
                    <a:pt x="70457" y="741534"/>
                    <a:pt x="65692" y="738495"/>
                  </a:cubicBezTo>
                  <a:cubicBezTo>
                    <a:pt x="61749" y="735948"/>
                    <a:pt x="57312" y="732333"/>
                    <a:pt x="52793" y="731840"/>
                  </a:cubicBezTo>
                  <a:cubicBezTo>
                    <a:pt x="51890" y="731758"/>
                    <a:pt x="51232" y="732661"/>
                    <a:pt x="50904" y="733647"/>
                  </a:cubicBezTo>
                  <a:cubicBezTo>
                    <a:pt x="50904" y="733401"/>
                    <a:pt x="49918" y="735044"/>
                    <a:pt x="50164" y="734633"/>
                  </a:cubicBezTo>
                  <a:cubicBezTo>
                    <a:pt x="49671" y="735701"/>
                    <a:pt x="50657" y="736934"/>
                    <a:pt x="51479" y="736276"/>
                  </a:cubicBezTo>
                  <a:cubicBezTo>
                    <a:pt x="51561" y="736276"/>
                    <a:pt x="51644" y="736194"/>
                    <a:pt x="51725" y="736112"/>
                  </a:cubicBezTo>
                  <a:cubicBezTo>
                    <a:pt x="52876" y="737180"/>
                    <a:pt x="54683" y="737509"/>
                    <a:pt x="55833" y="738166"/>
                  </a:cubicBezTo>
                  <a:cubicBezTo>
                    <a:pt x="58544" y="739809"/>
                    <a:pt x="61256" y="741617"/>
                    <a:pt x="63885" y="743588"/>
                  </a:cubicBezTo>
                  <a:cubicBezTo>
                    <a:pt x="68978" y="747285"/>
                    <a:pt x="73990" y="751147"/>
                    <a:pt x="79330" y="754515"/>
                  </a:cubicBezTo>
                  <a:cubicBezTo>
                    <a:pt x="83191" y="756980"/>
                    <a:pt x="87217" y="759198"/>
                    <a:pt x="91407" y="760841"/>
                  </a:cubicBezTo>
                  <a:cubicBezTo>
                    <a:pt x="83684" y="763306"/>
                    <a:pt x="75962" y="766017"/>
                    <a:pt x="68403" y="768975"/>
                  </a:cubicBezTo>
                  <a:cubicBezTo>
                    <a:pt x="54437" y="774315"/>
                    <a:pt x="38663" y="780477"/>
                    <a:pt x="26504" y="791075"/>
                  </a:cubicBezTo>
                  <a:cubicBezTo>
                    <a:pt x="25764" y="791732"/>
                    <a:pt x="26175" y="793375"/>
                    <a:pt x="27161" y="793046"/>
                  </a:cubicBezTo>
                  <a:cubicBezTo>
                    <a:pt x="33240" y="790910"/>
                    <a:pt x="39073" y="787624"/>
                    <a:pt x="44989" y="784995"/>
                  </a:cubicBezTo>
                  <a:cubicBezTo>
                    <a:pt x="51479" y="782120"/>
                    <a:pt x="58134" y="779573"/>
                    <a:pt x="64788" y="777108"/>
                  </a:cubicBezTo>
                  <a:cubicBezTo>
                    <a:pt x="77112" y="772589"/>
                    <a:pt x="89435" y="769550"/>
                    <a:pt x="102005" y="767003"/>
                  </a:cubicBezTo>
                  <a:cubicBezTo>
                    <a:pt x="87217" y="781134"/>
                    <a:pt x="78015" y="804466"/>
                    <a:pt x="79248" y="828456"/>
                  </a:cubicBezTo>
                  <a:cubicBezTo>
                    <a:pt x="79248" y="828456"/>
                    <a:pt x="79248" y="828538"/>
                    <a:pt x="79248" y="828620"/>
                  </a:cubicBezTo>
                  <a:cubicBezTo>
                    <a:pt x="79248" y="830428"/>
                    <a:pt x="80234" y="832153"/>
                    <a:pt x="82041" y="832153"/>
                  </a:cubicBezTo>
                  <a:cubicBezTo>
                    <a:pt x="82534" y="832153"/>
                    <a:pt x="82945" y="831989"/>
                    <a:pt x="83274" y="831824"/>
                  </a:cubicBezTo>
                  <a:cubicBezTo>
                    <a:pt x="84259" y="831413"/>
                    <a:pt x="85081" y="830263"/>
                    <a:pt x="84999" y="828456"/>
                  </a:cubicBezTo>
                  <a:cubicBezTo>
                    <a:pt x="83602" y="801509"/>
                    <a:pt x="96665" y="774479"/>
                    <a:pt x="116547" y="764867"/>
                  </a:cubicBezTo>
                  <a:cubicBezTo>
                    <a:pt x="116876" y="764703"/>
                    <a:pt x="117204" y="764456"/>
                    <a:pt x="117450" y="764127"/>
                  </a:cubicBezTo>
                  <a:cubicBezTo>
                    <a:pt x="138401" y="760430"/>
                    <a:pt x="159514" y="757719"/>
                    <a:pt x="180547" y="755172"/>
                  </a:cubicBezTo>
                  <a:cubicBezTo>
                    <a:pt x="193609" y="753611"/>
                    <a:pt x="207412" y="751311"/>
                    <a:pt x="220393" y="755090"/>
                  </a:cubicBezTo>
                  <a:cubicBezTo>
                    <a:pt x="232223" y="758541"/>
                    <a:pt x="242986" y="766592"/>
                    <a:pt x="252844" y="775383"/>
                  </a:cubicBezTo>
                  <a:cubicBezTo>
                    <a:pt x="259663" y="781380"/>
                    <a:pt x="266400" y="787788"/>
                    <a:pt x="273219" y="793868"/>
                  </a:cubicBezTo>
                  <a:cubicBezTo>
                    <a:pt x="269769" y="794772"/>
                    <a:pt x="266318" y="796168"/>
                    <a:pt x="263689" y="796826"/>
                  </a:cubicBezTo>
                  <a:cubicBezTo>
                    <a:pt x="256705" y="798469"/>
                    <a:pt x="249886" y="801016"/>
                    <a:pt x="243314" y="804384"/>
                  </a:cubicBezTo>
                  <a:cubicBezTo>
                    <a:pt x="230498" y="810792"/>
                    <a:pt x="218339" y="820158"/>
                    <a:pt x="208644" y="832728"/>
                  </a:cubicBezTo>
                  <a:cubicBezTo>
                    <a:pt x="206673" y="835275"/>
                    <a:pt x="209630" y="838890"/>
                    <a:pt x="211684" y="836671"/>
                  </a:cubicBezTo>
                  <a:cubicBezTo>
                    <a:pt x="221954" y="825745"/>
                    <a:pt x="233291" y="816707"/>
                    <a:pt x="245943" y="810956"/>
                  </a:cubicBezTo>
                  <a:cubicBezTo>
                    <a:pt x="251859" y="808245"/>
                    <a:pt x="258020" y="806356"/>
                    <a:pt x="264264" y="805206"/>
                  </a:cubicBezTo>
                  <a:cubicBezTo>
                    <a:pt x="267632" y="804548"/>
                    <a:pt x="281599" y="805698"/>
                    <a:pt x="284967" y="806109"/>
                  </a:cubicBezTo>
                  <a:cubicBezTo>
                    <a:pt x="288089" y="806438"/>
                    <a:pt x="303699" y="817283"/>
                    <a:pt x="313229" y="824266"/>
                  </a:cubicBezTo>
                  <a:cubicBezTo>
                    <a:pt x="313311" y="824430"/>
                    <a:pt x="338287" y="843983"/>
                    <a:pt x="347077" y="855157"/>
                  </a:cubicBezTo>
                  <a:cubicBezTo>
                    <a:pt x="351596" y="860908"/>
                    <a:pt x="355622" y="867069"/>
                    <a:pt x="358826" y="874135"/>
                  </a:cubicBezTo>
                  <a:cubicBezTo>
                    <a:pt x="362112" y="881364"/>
                    <a:pt x="363673" y="888348"/>
                    <a:pt x="365070" y="896481"/>
                  </a:cubicBezTo>
                  <a:cubicBezTo>
                    <a:pt x="365399" y="898453"/>
                    <a:pt x="366385" y="919978"/>
                    <a:pt x="366877" y="929426"/>
                  </a:cubicBezTo>
                  <a:cubicBezTo>
                    <a:pt x="366548" y="936902"/>
                    <a:pt x="365316" y="959002"/>
                    <a:pt x="365070" y="962617"/>
                  </a:cubicBezTo>
                  <a:cubicBezTo>
                    <a:pt x="361619" y="982252"/>
                    <a:pt x="358087" y="1032204"/>
                    <a:pt x="358826" y="1052496"/>
                  </a:cubicBezTo>
                  <a:cubicBezTo>
                    <a:pt x="359237" y="1063341"/>
                    <a:pt x="360880" y="1074021"/>
                    <a:pt x="361291" y="1084948"/>
                  </a:cubicBezTo>
                  <a:cubicBezTo>
                    <a:pt x="361702" y="1096203"/>
                    <a:pt x="361291" y="1107541"/>
                    <a:pt x="360797" y="1118796"/>
                  </a:cubicBezTo>
                  <a:cubicBezTo>
                    <a:pt x="359894" y="1142047"/>
                    <a:pt x="359237" y="1135392"/>
                    <a:pt x="358580" y="1158642"/>
                  </a:cubicBezTo>
                  <a:cubicBezTo>
                    <a:pt x="357840" y="1184768"/>
                    <a:pt x="357019" y="1210893"/>
                    <a:pt x="356279" y="1237019"/>
                  </a:cubicBezTo>
                  <a:cubicBezTo>
                    <a:pt x="355950" y="1248850"/>
                    <a:pt x="374271" y="1246878"/>
                    <a:pt x="375339" y="1246960"/>
                  </a:cubicBezTo>
                  <a:cubicBezTo>
                    <a:pt x="395632" y="1248439"/>
                    <a:pt x="391606" y="1205964"/>
                    <a:pt x="391853" y="1195120"/>
                  </a:cubicBezTo>
                  <a:cubicBezTo>
                    <a:pt x="392099" y="1184850"/>
                    <a:pt x="391360" y="1174498"/>
                    <a:pt x="390292" y="1164311"/>
                  </a:cubicBezTo>
                  <a:cubicBezTo>
                    <a:pt x="388073" y="1142129"/>
                    <a:pt x="388238" y="1122165"/>
                    <a:pt x="386841" y="1099818"/>
                  </a:cubicBezTo>
                  <a:cubicBezTo>
                    <a:pt x="384130" y="1058247"/>
                    <a:pt x="382980" y="1016430"/>
                    <a:pt x="382569" y="974694"/>
                  </a:cubicBezTo>
                  <a:cubicBezTo>
                    <a:pt x="383144" y="969929"/>
                    <a:pt x="388238" y="936163"/>
                    <a:pt x="390456" y="924004"/>
                  </a:cubicBezTo>
                  <a:cubicBezTo>
                    <a:pt x="391688" y="917595"/>
                    <a:pt x="394317" y="903629"/>
                    <a:pt x="394482" y="903218"/>
                  </a:cubicBezTo>
                  <a:cubicBezTo>
                    <a:pt x="403766" y="883993"/>
                    <a:pt x="417157" y="869534"/>
                    <a:pt x="426769" y="850392"/>
                  </a:cubicBezTo>
                  <a:cubicBezTo>
                    <a:pt x="430220" y="848420"/>
                    <a:pt x="433752" y="846530"/>
                    <a:pt x="437367" y="845051"/>
                  </a:cubicBezTo>
                  <a:cubicBezTo>
                    <a:pt x="443776" y="842422"/>
                    <a:pt x="450348" y="840533"/>
                    <a:pt x="457003" y="839136"/>
                  </a:cubicBezTo>
                  <a:cubicBezTo>
                    <a:pt x="471216" y="836096"/>
                    <a:pt x="485593" y="835110"/>
                    <a:pt x="499889" y="833549"/>
                  </a:cubicBezTo>
                  <a:cubicBezTo>
                    <a:pt x="504161" y="833057"/>
                    <a:pt x="515826" y="832235"/>
                    <a:pt x="520099" y="832728"/>
                  </a:cubicBezTo>
                  <a:cubicBezTo>
                    <a:pt x="526589" y="833467"/>
                    <a:pt x="546471" y="832892"/>
                    <a:pt x="554276" y="833385"/>
                  </a:cubicBezTo>
                  <a:cubicBezTo>
                    <a:pt x="561998" y="833960"/>
                    <a:pt x="569804" y="834700"/>
                    <a:pt x="577526" y="836014"/>
                  </a:cubicBezTo>
                  <a:cubicBezTo>
                    <a:pt x="585167" y="837329"/>
                    <a:pt x="592725" y="839547"/>
                    <a:pt x="600448" y="839547"/>
                  </a:cubicBezTo>
                  <a:cubicBezTo>
                    <a:pt x="601516" y="839547"/>
                    <a:pt x="602008" y="837493"/>
                    <a:pt x="601022" y="836836"/>
                  </a:cubicBezTo>
                  <a:cubicBezTo>
                    <a:pt x="593957" y="832153"/>
                    <a:pt x="586153" y="830345"/>
                    <a:pt x="578347" y="828456"/>
                  </a:cubicBezTo>
                  <a:cubicBezTo>
                    <a:pt x="570707" y="826648"/>
                    <a:pt x="562902" y="825170"/>
                    <a:pt x="555180" y="824184"/>
                  </a:cubicBezTo>
                  <a:cubicBezTo>
                    <a:pt x="552387" y="823855"/>
                    <a:pt x="549593" y="823609"/>
                    <a:pt x="546800" y="823444"/>
                  </a:cubicBezTo>
                  <a:cubicBezTo>
                    <a:pt x="558302" y="819336"/>
                    <a:pt x="569557" y="813996"/>
                    <a:pt x="580483" y="806602"/>
                  </a:cubicBezTo>
                  <a:cubicBezTo>
                    <a:pt x="587549" y="801837"/>
                    <a:pt x="594451" y="796497"/>
                    <a:pt x="600858" y="790417"/>
                  </a:cubicBezTo>
                  <a:cubicBezTo>
                    <a:pt x="606445" y="785077"/>
                    <a:pt x="614661" y="778587"/>
                    <a:pt x="617536" y="770125"/>
                  </a:cubicBezTo>
                  <a:cubicBezTo>
                    <a:pt x="618194" y="768071"/>
                    <a:pt x="617044" y="765278"/>
                    <a:pt x="615072" y="766099"/>
                  </a:cubicBezTo>
                  <a:cubicBezTo>
                    <a:pt x="608828" y="768564"/>
                    <a:pt x="603488" y="775958"/>
                    <a:pt x="598147" y="780559"/>
                  </a:cubicBezTo>
                  <a:cubicBezTo>
                    <a:pt x="592397" y="785570"/>
                    <a:pt x="586563" y="790253"/>
                    <a:pt x="580401" y="794443"/>
                  </a:cubicBezTo>
                  <a:cubicBezTo>
                    <a:pt x="567585" y="803234"/>
                    <a:pt x="553865" y="809806"/>
                    <a:pt x="539652" y="814078"/>
                  </a:cubicBezTo>
                  <a:cubicBezTo>
                    <a:pt x="512048" y="822294"/>
                    <a:pt x="483457" y="819665"/>
                    <a:pt x="455606" y="825170"/>
                  </a:cubicBezTo>
                  <a:cubicBezTo>
                    <a:pt x="449691" y="826320"/>
                    <a:pt x="443529" y="827881"/>
                    <a:pt x="437532" y="829935"/>
                  </a:cubicBezTo>
                  <a:cubicBezTo>
                    <a:pt x="441147" y="823609"/>
                    <a:pt x="445090" y="817529"/>
                    <a:pt x="449444" y="812025"/>
                  </a:cubicBezTo>
                  <a:cubicBezTo>
                    <a:pt x="457825" y="801591"/>
                    <a:pt x="467847" y="794115"/>
                    <a:pt x="478774" y="789103"/>
                  </a:cubicBezTo>
                  <a:cubicBezTo>
                    <a:pt x="502107" y="778340"/>
                    <a:pt x="527246" y="776040"/>
                    <a:pt x="550333" y="764045"/>
                  </a:cubicBezTo>
                  <a:cubicBezTo>
                    <a:pt x="575144" y="751147"/>
                    <a:pt x="596093" y="728800"/>
                    <a:pt x="621479" y="717298"/>
                  </a:cubicBezTo>
                  <a:cubicBezTo>
                    <a:pt x="622876" y="717134"/>
                    <a:pt x="628791" y="716395"/>
                    <a:pt x="631174" y="716559"/>
                  </a:cubicBezTo>
                  <a:cubicBezTo>
                    <a:pt x="645881" y="717380"/>
                    <a:pt x="671020" y="723460"/>
                    <a:pt x="687451" y="738084"/>
                  </a:cubicBezTo>
                  <a:cubicBezTo>
                    <a:pt x="690244" y="740549"/>
                    <a:pt x="693777" y="734715"/>
                    <a:pt x="691067" y="732086"/>
                  </a:cubicBezTo>
                  <a:cubicBezTo>
                    <a:pt x="679071" y="720092"/>
                    <a:pt x="665269" y="711794"/>
                    <a:pt x="650810" y="707686"/>
                  </a:cubicBezTo>
                  <a:cubicBezTo>
                    <a:pt x="657136" y="706207"/>
                    <a:pt x="663462" y="704975"/>
                    <a:pt x="669787" y="703989"/>
                  </a:cubicBezTo>
                  <a:cubicBezTo>
                    <a:pt x="677264" y="702839"/>
                    <a:pt x="684823" y="702017"/>
                    <a:pt x="692380" y="701278"/>
                  </a:cubicBezTo>
                  <a:cubicBezTo>
                    <a:pt x="699528" y="700621"/>
                    <a:pt x="707004" y="700867"/>
                    <a:pt x="713577" y="697088"/>
                  </a:cubicBezTo>
                  <a:cubicBezTo>
                    <a:pt x="714152" y="696759"/>
                    <a:pt x="713905" y="695773"/>
                    <a:pt x="713413" y="69552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7" name="Vrije vorm: vorm 616">
              <a:extLst>
                <a:ext uri="{FF2B5EF4-FFF2-40B4-BE49-F238E27FC236}">
                  <a16:creationId xmlns:a16="http://schemas.microsoft.com/office/drawing/2014/main" id="{D2E29EBB-362A-1812-3B98-6E4D43717AD0}"/>
                </a:ext>
              </a:extLst>
            </p:cNvPr>
            <p:cNvSpPr/>
            <p:nvPr/>
          </p:nvSpPr>
          <p:spPr>
            <a:xfrm>
              <a:off x="9999658" y="2538424"/>
              <a:ext cx="955067" cy="1524821"/>
            </a:xfrm>
            <a:custGeom>
              <a:avLst/>
              <a:gdLst>
                <a:gd name="connsiteX0" fmla="*/ 918589 w 955067"/>
                <a:gd name="connsiteY0" fmla="*/ 1094323 h 1524821"/>
                <a:gd name="connsiteX1" fmla="*/ 955067 w 955067"/>
                <a:gd name="connsiteY1" fmla="*/ 1077727 h 1524821"/>
                <a:gd name="connsiteX2" fmla="*/ 911196 w 955067"/>
                <a:gd name="connsiteY2" fmla="*/ 1064253 h 1524821"/>
                <a:gd name="connsiteX3" fmla="*/ 943894 w 955067"/>
                <a:gd name="connsiteY3" fmla="*/ 1031226 h 1524821"/>
                <a:gd name="connsiteX4" fmla="*/ 898462 w 955067"/>
                <a:gd name="connsiteY4" fmla="*/ 1042893 h 1524821"/>
                <a:gd name="connsiteX5" fmla="*/ 893943 w 955067"/>
                <a:gd name="connsiteY5" fmla="*/ 1011673 h 1524821"/>
                <a:gd name="connsiteX6" fmla="*/ 858616 w 955067"/>
                <a:gd name="connsiteY6" fmla="*/ 1041249 h 1524821"/>
                <a:gd name="connsiteX7" fmla="*/ 849579 w 955067"/>
                <a:gd name="connsiteY7" fmla="*/ 1043714 h 1524821"/>
                <a:gd name="connsiteX8" fmla="*/ 847196 w 955067"/>
                <a:gd name="connsiteY8" fmla="*/ 1037635 h 1524821"/>
                <a:gd name="connsiteX9" fmla="*/ 859108 w 955067"/>
                <a:gd name="connsiteY9" fmla="*/ 1011755 h 1524821"/>
                <a:gd name="connsiteX10" fmla="*/ 771448 w 955067"/>
                <a:gd name="connsiteY10" fmla="*/ 1017013 h 1524821"/>
                <a:gd name="connsiteX11" fmla="*/ 808664 w 955067"/>
                <a:gd name="connsiteY11" fmla="*/ 1005265 h 1524821"/>
                <a:gd name="connsiteX12" fmla="*/ 812197 w 955067"/>
                <a:gd name="connsiteY12" fmla="*/ 1001897 h 1524821"/>
                <a:gd name="connsiteX13" fmla="*/ 809404 w 955067"/>
                <a:gd name="connsiteY13" fmla="*/ 998035 h 1524821"/>
                <a:gd name="connsiteX14" fmla="*/ 797081 w 955067"/>
                <a:gd name="connsiteY14" fmla="*/ 990230 h 1524821"/>
                <a:gd name="connsiteX15" fmla="*/ 849497 w 955067"/>
                <a:gd name="connsiteY15" fmla="*/ 968623 h 1524821"/>
                <a:gd name="connsiteX16" fmla="*/ 853932 w 955067"/>
                <a:gd name="connsiteY16" fmla="*/ 961558 h 1524821"/>
                <a:gd name="connsiteX17" fmla="*/ 828135 w 955067"/>
                <a:gd name="connsiteY17" fmla="*/ 956793 h 1524821"/>
                <a:gd name="connsiteX18" fmla="*/ 844156 w 955067"/>
                <a:gd name="connsiteY18" fmla="*/ 933707 h 1524821"/>
                <a:gd name="connsiteX19" fmla="*/ 817291 w 955067"/>
                <a:gd name="connsiteY19" fmla="*/ 949810 h 1524821"/>
                <a:gd name="connsiteX20" fmla="*/ 820002 w 955067"/>
                <a:gd name="connsiteY20" fmla="*/ 923437 h 1524821"/>
                <a:gd name="connsiteX21" fmla="*/ 789851 w 955067"/>
                <a:gd name="connsiteY21" fmla="*/ 947591 h 1524821"/>
                <a:gd name="connsiteX22" fmla="*/ 792973 w 955067"/>
                <a:gd name="connsiteY22" fmla="*/ 927217 h 1524821"/>
                <a:gd name="connsiteX23" fmla="*/ 720101 w 955067"/>
                <a:gd name="connsiteY23" fmla="*/ 933953 h 1524821"/>
                <a:gd name="connsiteX24" fmla="*/ 744911 w 955067"/>
                <a:gd name="connsiteY24" fmla="*/ 917440 h 1524821"/>
                <a:gd name="connsiteX25" fmla="*/ 715417 w 955067"/>
                <a:gd name="connsiteY25" fmla="*/ 907170 h 1524821"/>
                <a:gd name="connsiteX26" fmla="*/ 753127 w 955067"/>
                <a:gd name="connsiteY26" fmla="*/ 882606 h 1524821"/>
                <a:gd name="connsiteX27" fmla="*/ 683869 w 955067"/>
                <a:gd name="connsiteY27" fmla="*/ 896819 h 1524821"/>
                <a:gd name="connsiteX28" fmla="*/ 657497 w 955067"/>
                <a:gd name="connsiteY28" fmla="*/ 894518 h 1524821"/>
                <a:gd name="connsiteX29" fmla="*/ 696603 w 955067"/>
                <a:gd name="connsiteY29" fmla="*/ 882852 h 1524821"/>
                <a:gd name="connsiteX30" fmla="*/ 663495 w 955067"/>
                <a:gd name="connsiteY30" fmla="*/ 871186 h 1524821"/>
                <a:gd name="connsiteX31" fmla="*/ 722400 w 955067"/>
                <a:gd name="connsiteY31" fmla="*/ 854180 h 1524821"/>
                <a:gd name="connsiteX32" fmla="*/ 687730 w 955067"/>
                <a:gd name="connsiteY32" fmla="*/ 855083 h 1524821"/>
                <a:gd name="connsiteX33" fmla="*/ 724618 w 955067"/>
                <a:gd name="connsiteY33" fmla="*/ 820824 h 1524821"/>
                <a:gd name="connsiteX34" fmla="*/ 658565 w 955067"/>
                <a:gd name="connsiteY34" fmla="*/ 829861 h 1524821"/>
                <a:gd name="connsiteX35" fmla="*/ 643859 w 955067"/>
                <a:gd name="connsiteY35" fmla="*/ 816716 h 1524821"/>
                <a:gd name="connsiteX36" fmla="*/ 684034 w 955067"/>
                <a:gd name="connsiteY36" fmla="*/ 813841 h 1524821"/>
                <a:gd name="connsiteX37" fmla="*/ 658072 w 955067"/>
                <a:gd name="connsiteY37" fmla="*/ 791659 h 1524821"/>
                <a:gd name="connsiteX38" fmla="*/ 722729 w 955067"/>
                <a:gd name="connsiteY38" fmla="*/ 795602 h 1524821"/>
                <a:gd name="connsiteX39" fmla="*/ 690852 w 955067"/>
                <a:gd name="connsiteY39" fmla="*/ 782211 h 1524821"/>
                <a:gd name="connsiteX40" fmla="*/ 738257 w 955067"/>
                <a:gd name="connsiteY40" fmla="*/ 765779 h 1524821"/>
                <a:gd name="connsiteX41" fmla="*/ 677625 w 955067"/>
                <a:gd name="connsiteY41" fmla="*/ 745405 h 1524821"/>
                <a:gd name="connsiteX42" fmla="*/ 731684 w 955067"/>
                <a:gd name="connsiteY42" fmla="*/ 747787 h 1524821"/>
                <a:gd name="connsiteX43" fmla="*/ 714842 w 955067"/>
                <a:gd name="connsiteY43" fmla="*/ 725112 h 1524821"/>
                <a:gd name="connsiteX44" fmla="*/ 797738 w 955067"/>
                <a:gd name="connsiteY44" fmla="*/ 709831 h 1524821"/>
                <a:gd name="connsiteX45" fmla="*/ 750169 w 955067"/>
                <a:gd name="connsiteY45" fmla="*/ 696193 h 1524821"/>
                <a:gd name="connsiteX46" fmla="*/ 808993 w 955067"/>
                <a:gd name="connsiteY46" fmla="*/ 639012 h 1524821"/>
                <a:gd name="connsiteX47" fmla="*/ 753455 w 955067"/>
                <a:gd name="connsiteY47" fmla="*/ 650760 h 1524821"/>
                <a:gd name="connsiteX48" fmla="*/ 760274 w 955067"/>
                <a:gd name="connsiteY48" fmla="*/ 619130 h 1524821"/>
                <a:gd name="connsiteX49" fmla="*/ 692577 w 955067"/>
                <a:gd name="connsiteY49" fmla="*/ 640573 h 1524821"/>
                <a:gd name="connsiteX50" fmla="*/ 694303 w 955067"/>
                <a:gd name="connsiteY50" fmla="*/ 613133 h 1524821"/>
                <a:gd name="connsiteX51" fmla="*/ 613133 w 955067"/>
                <a:gd name="connsiteY51" fmla="*/ 662509 h 1524821"/>
                <a:gd name="connsiteX52" fmla="*/ 585692 w 955067"/>
                <a:gd name="connsiteY52" fmla="*/ 653882 h 1524821"/>
                <a:gd name="connsiteX53" fmla="*/ 626031 w 955067"/>
                <a:gd name="connsiteY53" fmla="*/ 640080 h 1524821"/>
                <a:gd name="connsiteX54" fmla="*/ 580270 w 955067"/>
                <a:gd name="connsiteY54" fmla="*/ 621677 h 1524821"/>
                <a:gd name="connsiteX55" fmla="*/ 612229 w 955067"/>
                <a:gd name="connsiteY55" fmla="*/ 619541 h 1524821"/>
                <a:gd name="connsiteX56" fmla="*/ 654621 w 955067"/>
                <a:gd name="connsiteY56" fmla="*/ 617487 h 1524821"/>
                <a:gd name="connsiteX57" fmla="*/ 613051 w 955067"/>
                <a:gd name="connsiteY57" fmla="*/ 589472 h 1524821"/>
                <a:gd name="connsiteX58" fmla="*/ 691509 w 955067"/>
                <a:gd name="connsiteY58" fmla="*/ 583146 h 1524821"/>
                <a:gd name="connsiteX59" fmla="*/ 657743 w 955067"/>
                <a:gd name="connsiteY59" fmla="*/ 573862 h 1524821"/>
                <a:gd name="connsiteX60" fmla="*/ 697590 w 955067"/>
                <a:gd name="connsiteY60" fmla="*/ 535331 h 1524821"/>
                <a:gd name="connsiteX61" fmla="*/ 696110 w 955067"/>
                <a:gd name="connsiteY61" fmla="*/ 526704 h 1524821"/>
                <a:gd name="connsiteX62" fmla="*/ 689292 w 955067"/>
                <a:gd name="connsiteY62" fmla="*/ 525472 h 1524821"/>
                <a:gd name="connsiteX63" fmla="*/ 576162 w 955067"/>
                <a:gd name="connsiteY63" fmla="*/ 567043 h 1524821"/>
                <a:gd name="connsiteX64" fmla="*/ 547325 w 955067"/>
                <a:gd name="connsiteY64" fmla="*/ 558499 h 1524821"/>
                <a:gd name="connsiteX65" fmla="*/ 547325 w 955067"/>
                <a:gd name="connsiteY65" fmla="*/ 558252 h 1524821"/>
                <a:gd name="connsiteX66" fmla="*/ 621184 w 955067"/>
                <a:gd name="connsiteY66" fmla="*/ 534098 h 1524821"/>
                <a:gd name="connsiteX67" fmla="*/ 576737 w 955067"/>
                <a:gd name="connsiteY67" fmla="*/ 536152 h 1524821"/>
                <a:gd name="connsiteX68" fmla="*/ 612557 w 955067"/>
                <a:gd name="connsiteY68" fmla="*/ 515285 h 1524821"/>
                <a:gd name="connsiteX69" fmla="*/ 614201 w 955067"/>
                <a:gd name="connsiteY69" fmla="*/ 515695 h 1524821"/>
                <a:gd name="connsiteX70" fmla="*/ 645420 w 955067"/>
                <a:gd name="connsiteY70" fmla="*/ 517831 h 1524821"/>
                <a:gd name="connsiteX71" fmla="*/ 622088 w 955067"/>
                <a:gd name="connsiteY71" fmla="*/ 500086 h 1524821"/>
                <a:gd name="connsiteX72" fmla="*/ 623156 w 955067"/>
                <a:gd name="connsiteY72" fmla="*/ 495238 h 1524821"/>
                <a:gd name="connsiteX73" fmla="*/ 675325 w 955067"/>
                <a:gd name="connsiteY73" fmla="*/ 496142 h 1524821"/>
                <a:gd name="connsiteX74" fmla="*/ 651828 w 955067"/>
                <a:gd name="connsiteY74" fmla="*/ 486612 h 1524821"/>
                <a:gd name="connsiteX75" fmla="*/ 684198 w 955067"/>
                <a:gd name="connsiteY75" fmla="*/ 462212 h 1524821"/>
                <a:gd name="connsiteX76" fmla="*/ 683869 w 955067"/>
                <a:gd name="connsiteY76" fmla="*/ 455886 h 1524821"/>
                <a:gd name="connsiteX77" fmla="*/ 679105 w 955067"/>
                <a:gd name="connsiteY77" fmla="*/ 454407 h 1524821"/>
                <a:gd name="connsiteX78" fmla="*/ 586021 w 955067"/>
                <a:gd name="connsiteY78" fmla="*/ 474042 h 1524821"/>
                <a:gd name="connsiteX79" fmla="*/ 546093 w 955067"/>
                <a:gd name="connsiteY79" fmla="*/ 467470 h 1524821"/>
                <a:gd name="connsiteX80" fmla="*/ 585035 w 955067"/>
                <a:gd name="connsiteY80" fmla="*/ 450956 h 1524821"/>
                <a:gd name="connsiteX81" fmla="*/ 560717 w 955067"/>
                <a:gd name="connsiteY81" fmla="*/ 445205 h 1524821"/>
                <a:gd name="connsiteX82" fmla="*/ 617733 w 955067"/>
                <a:gd name="connsiteY82" fmla="*/ 423105 h 1524821"/>
                <a:gd name="connsiteX83" fmla="*/ 594894 w 955067"/>
                <a:gd name="connsiteY83" fmla="*/ 423762 h 1524821"/>
                <a:gd name="connsiteX84" fmla="*/ 611489 w 955067"/>
                <a:gd name="connsiteY84" fmla="*/ 413657 h 1524821"/>
                <a:gd name="connsiteX85" fmla="*/ 619048 w 955067"/>
                <a:gd name="connsiteY85" fmla="*/ 396569 h 1524821"/>
                <a:gd name="connsiteX86" fmla="*/ 589636 w 955067"/>
                <a:gd name="connsiteY86" fmla="*/ 413411 h 1524821"/>
                <a:gd name="connsiteX87" fmla="*/ 544696 w 955067"/>
                <a:gd name="connsiteY87" fmla="*/ 427295 h 1524821"/>
                <a:gd name="connsiteX88" fmla="*/ 565893 w 955067"/>
                <a:gd name="connsiteY88" fmla="*/ 408317 h 1524821"/>
                <a:gd name="connsiteX89" fmla="*/ 548229 w 955067"/>
                <a:gd name="connsiteY89" fmla="*/ 404045 h 1524821"/>
                <a:gd name="connsiteX90" fmla="*/ 591690 w 955067"/>
                <a:gd name="connsiteY90" fmla="*/ 388928 h 1524821"/>
                <a:gd name="connsiteX91" fmla="*/ 619869 w 955067"/>
                <a:gd name="connsiteY91" fmla="*/ 355983 h 1524821"/>
                <a:gd name="connsiteX92" fmla="*/ 583557 w 955067"/>
                <a:gd name="connsiteY92" fmla="*/ 369457 h 1524821"/>
                <a:gd name="connsiteX93" fmla="*/ 590129 w 955067"/>
                <a:gd name="connsiteY93" fmla="*/ 342921 h 1524821"/>
                <a:gd name="connsiteX94" fmla="*/ 585611 w 955067"/>
                <a:gd name="connsiteY94" fmla="*/ 346618 h 1524821"/>
                <a:gd name="connsiteX95" fmla="*/ 535331 w 955067"/>
                <a:gd name="connsiteY95" fmla="*/ 362802 h 1524821"/>
                <a:gd name="connsiteX96" fmla="*/ 535577 w 955067"/>
                <a:gd name="connsiteY96" fmla="*/ 362309 h 1524821"/>
                <a:gd name="connsiteX97" fmla="*/ 517913 w 955067"/>
                <a:gd name="connsiteY97" fmla="*/ 359188 h 1524821"/>
                <a:gd name="connsiteX98" fmla="*/ 514298 w 955067"/>
                <a:gd name="connsiteY98" fmla="*/ 352533 h 1524821"/>
                <a:gd name="connsiteX99" fmla="*/ 532866 w 955067"/>
                <a:gd name="connsiteY99" fmla="*/ 353437 h 1524821"/>
                <a:gd name="connsiteX100" fmla="*/ 525307 w 955067"/>
                <a:gd name="connsiteY100" fmla="*/ 342181 h 1524821"/>
                <a:gd name="connsiteX101" fmla="*/ 565399 w 955067"/>
                <a:gd name="connsiteY101" fmla="*/ 336430 h 1524821"/>
                <a:gd name="connsiteX102" fmla="*/ 542971 w 955067"/>
                <a:gd name="connsiteY102" fmla="*/ 328872 h 1524821"/>
                <a:gd name="connsiteX103" fmla="*/ 572712 w 955067"/>
                <a:gd name="connsiteY103" fmla="*/ 302171 h 1524821"/>
                <a:gd name="connsiteX104" fmla="*/ 540835 w 955067"/>
                <a:gd name="connsiteY104" fmla="*/ 310058 h 1524821"/>
                <a:gd name="connsiteX105" fmla="*/ 547490 w 955067"/>
                <a:gd name="connsiteY105" fmla="*/ 299871 h 1524821"/>
                <a:gd name="connsiteX106" fmla="*/ 550447 w 955067"/>
                <a:gd name="connsiteY106" fmla="*/ 293216 h 1524821"/>
                <a:gd name="connsiteX107" fmla="*/ 540999 w 955067"/>
                <a:gd name="connsiteY107" fmla="*/ 294530 h 1524821"/>
                <a:gd name="connsiteX108" fmla="*/ 513559 w 955067"/>
                <a:gd name="connsiteY108" fmla="*/ 302993 h 1524821"/>
                <a:gd name="connsiteX109" fmla="*/ 520625 w 955067"/>
                <a:gd name="connsiteY109" fmla="*/ 291162 h 1524821"/>
                <a:gd name="connsiteX110" fmla="*/ 500742 w 955067"/>
                <a:gd name="connsiteY110" fmla="*/ 292312 h 1524821"/>
                <a:gd name="connsiteX111" fmla="*/ 501236 w 955067"/>
                <a:gd name="connsiteY111" fmla="*/ 279989 h 1524821"/>
                <a:gd name="connsiteX112" fmla="*/ 554965 w 955067"/>
                <a:gd name="connsiteY112" fmla="*/ 276867 h 1524821"/>
                <a:gd name="connsiteX113" fmla="*/ 533195 w 955067"/>
                <a:gd name="connsiteY113" fmla="*/ 261093 h 1524821"/>
                <a:gd name="connsiteX114" fmla="*/ 587582 w 955067"/>
                <a:gd name="connsiteY114" fmla="*/ 253124 h 1524821"/>
                <a:gd name="connsiteX115" fmla="*/ 563428 w 955067"/>
                <a:gd name="connsiteY115" fmla="*/ 244744 h 1524821"/>
                <a:gd name="connsiteX116" fmla="*/ 578955 w 955067"/>
                <a:gd name="connsiteY116" fmla="*/ 239157 h 1524821"/>
                <a:gd name="connsiteX117" fmla="*/ 590375 w 955067"/>
                <a:gd name="connsiteY117" fmla="*/ 233406 h 1524821"/>
                <a:gd name="connsiteX118" fmla="*/ 595222 w 955067"/>
                <a:gd name="connsiteY118" fmla="*/ 222315 h 1524821"/>
                <a:gd name="connsiteX119" fmla="*/ 568686 w 955067"/>
                <a:gd name="connsiteY119" fmla="*/ 228312 h 1524821"/>
                <a:gd name="connsiteX120" fmla="*/ 576819 w 955067"/>
                <a:gd name="connsiteY120" fmla="*/ 212703 h 1524821"/>
                <a:gd name="connsiteX121" fmla="*/ 554720 w 955067"/>
                <a:gd name="connsiteY121" fmla="*/ 224040 h 1524821"/>
                <a:gd name="connsiteX122" fmla="*/ 491623 w 955067"/>
                <a:gd name="connsiteY122" fmla="*/ 239321 h 1524821"/>
                <a:gd name="connsiteX123" fmla="*/ 489158 w 955067"/>
                <a:gd name="connsiteY123" fmla="*/ 226998 h 1524821"/>
                <a:gd name="connsiteX124" fmla="*/ 502550 w 955067"/>
                <a:gd name="connsiteY124" fmla="*/ 218125 h 1524821"/>
                <a:gd name="connsiteX125" fmla="*/ 519721 w 955067"/>
                <a:gd name="connsiteY125" fmla="*/ 199640 h 1524821"/>
                <a:gd name="connsiteX126" fmla="*/ 487927 w 955067"/>
                <a:gd name="connsiteY126" fmla="*/ 190767 h 1524821"/>
                <a:gd name="connsiteX127" fmla="*/ 509616 w 955067"/>
                <a:gd name="connsiteY127" fmla="*/ 184030 h 1524821"/>
                <a:gd name="connsiteX128" fmla="*/ 531962 w 955067"/>
                <a:gd name="connsiteY128" fmla="*/ 160123 h 1524821"/>
                <a:gd name="connsiteX129" fmla="*/ 494992 w 955067"/>
                <a:gd name="connsiteY129" fmla="*/ 161848 h 1524821"/>
                <a:gd name="connsiteX130" fmla="*/ 507562 w 955067"/>
                <a:gd name="connsiteY130" fmla="*/ 121016 h 1524821"/>
                <a:gd name="connsiteX131" fmla="*/ 480203 w 955067"/>
                <a:gd name="connsiteY131" fmla="*/ 129725 h 1524821"/>
                <a:gd name="connsiteX132" fmla="*/ 494499 w 955067"/>
                <a:gd name="connsiteY132" fmla="*/ 104585 h 1524821"/>
                <a:gd name="connsiteX133" fmla="*/ 471741 w 955067"/>
                <a:gd name="connsiteY133" fmla="*/ 112061 h 1524821"/>
                <a:gd name="connsiteX134" fmla="*/ 479053 w 955067"/>
                <a:gd name="connsiteY134" fmla="*/ 64328 h 1524821"/>
                <a:gd name="connsiteX135" fmla="*/ 461144 w 955067"/>
                <a:gd name="connsiteY135" fmla="*/ 72873 h 1524821"/>
                <a:gd name="connsiteX136" fmla="*/ 450627 w 955067"/>
                <a:gd name="connsiteY136" fmla="*/ 0 h 1524821"/>
                <a:gd name="connsiteX137" fmla="*/ 442823 w 955067"/>
                <a:gd name="connsiteY137" fmla="*/ 91111 h 1524821"/>
                <a:gd name="connsiteX138" fmla="*/ 418422 w 955067"/>
                <a:gd name="connsiteY138" fmla="*/ 74844 h 1524821"/>
                <a:gd name="connsiteX139" fmla="*/ 431403 w 955067"/>
                <a:gd name="connsiteY139" fmla="*/ 132436 h 1524821"/>
                <a:gd name="connsiteX140" fmla="*/ 405441 w 955067"/>
                <a:gd name="connsiteY140" fmla="*/ 127589 h 1524821"/>
                <a:gd name="connsiteX141" fmla="*/ 432717 w 955067"/>
                <a:gd name="connsiteY141" fmla="*/ 179019 h 1524821"/>
                <a:gd name="connsiteX142" fmla="*/ 380301 w 955067"/>
                <a:gd name="connsiteY142" fmla="*/ 165709 h 1524821"/>
                <a:gd name="connsiteX143" fmla="*/ 423515 w 955067"/>
                <a:gd name="connsiteY143" fmla="*/ 223137 h 1524821"/>
                <a:gd name="connsiteX144" fmla="*/ 378823 w 955067"/>
                <a:gd name="connsiteY144" fmla="*/ 217796 h 1524821"/>
                <a:gd name="connsiteX145" fmla="*/ 427870 w 955067"/>
                <a:gd name="connsiteY145" fmla="*/ 258628 h 1524821"/>
                <a:gd name="connsiteX146" fmla="*/ 422529 w 955067"/>
                <a:gd name="connsiteY146" fmla="*/ 269062 h 1524821"/>
                <a:gd name="connsiteX147" fmla="*/ 375044 w 955067"/>
                <a:gd name="connsiteY147" fmla="*/ 270787 h 1524821"/>
                <a:gd name="connsiteX148" fmla="*/ 409796 w 955067"/>
                <a:gd name="connsiteY148" fmla="*/ 293216 h 1524821"/>
                <a:gd name="connsiteX149" fmla="*/ 402319 w 955067"/>
                <a:gd name="connsiteY149" fmla="*/ 308086 h 1524821"/>
                <a:gd name="connsiteX150" fmla="*/ 307183 w 955067"/>
                <a:gd name="connsiteY150" fmla="*/ 291655 h 1524821"/>
                <a:gd name="connsiteX151" fmla="*/ 302417 w 955067"/>
                <a:gd name="connsiteY151" fmla="*/ 293298 h 1524821"/>
                <a:gd name="connsiteX152" fmla="*/ 302417 w 955067"/>
                <a:gd name="connsiteY152" fmla="*/ 299706 h 1524821"/>
                <a:gd name="connsiteX153" fmla="*/ 335937 w 955067"/>
                <a:gd name="connsiteY153" fmla="*/ 323285 h 1524821"/>
                <a:gd name="connsiteX154" fmla="*/ 312604 w 955067"/>
                <a:gd name="connsiteY154" fmla="*/ 333719 h 1524821"/>
                <a:gd name="connsiteX155" fmla="*/ 370689 w 955067"/>
                <a:gd name="connsiteY155" fmla="*/ 329447 h 1524821"/>
                <a:gd name="connsiteX156" fmla="*/ 343495 w 955067"/>
                <a:gd name="connsiteY156" fmla="*/ 354669 h 1524821"/>
                <a:gd name="connsiteX157" fmla="*/ 375207 w 955067"/>
                <a:gd name="connsiteY157" fmla="*/ 351301 h 1524821"/>
                <a:gd name="connsiteX158" fmla="*/ 419572 w 955067"/>
                <a:gd name="connsiteY158" fmla="*/ 342921 h 1524821"/>
                <a:gd name="connsiteX159" fmla="*/ 401005 w 955067"/>
                <a:gd name="connsiteY159" fmla="*/ 363049 h 1524821"/>
                <a:gd name="connsiteX160" fmla="*/ 421790 w 955067"/>
                <a:gd name="connsiteY160" fmla="*/ 364610 h 1524821"/>
                <a:gd name="connsiteX161" fmla="*/ 411028 w 955067"/>
                <a:gd name="connsiteY161" fmla="*/ 390571 h 1524821"/>
                <a:gd name="connsiteX162" fmla="*/ 335937 w 955067"/>
                <a:gd name="connsiteY162" fmla="*/ 373894 h 1524821"/>
                <a:gd name="connsiteX163" fmla="*/ 376275 w 955067"/>
                <a:gd name="connsiteY163" fmla="*/ 412014 h 1524821"/>
                <a:gd name="connsiteX164" fmla="*/ 347028 w 955067"/>
                <a:gd name="connsiteY164" fmla="*/ 427870 h 1524821"/>
                <a:gd name="connsiteX165" fmla="*/ 386463 w 955067"/>
                <a:gd name="connsiteY165" fmla="*/ 445287 h 1524821"/>
                <a:gd name="connsiteX166" fmla="*/ 366828 w 955067"/>
                <a:gd name="connsiteY166" fmla="*/ 457857 h 1524821"/>
                <a:gd name="connsiteX167" fmla="*/ 342838 w 955067"/>
                <a:gd name="connsiteY167" fmla="*/ 453914 h 1524821"/>
                <a:gd name="connsiteX168" fmla="*/ 348671 w 955067"/>
                <a:gd name="connsiteY168" fmla="*/ 479382 h 1524821"/>
                <a:gd name="connsiteX169" fmla="*/ 310387 w 955067"/>
                <a:gd name="connsiteY169" fmla="*/ 437072 h 1524821"/>
                <a:gd name="connsiteX170" fmla="*/ 309072 w 955067"/>
                <a:gd name="connsiteY170" fmla="*/ 469770 h 1524821"/>
                <a:gd name="connsiteX171" fmla="*/ 284178 w 955067"/>
                <a:gd name="connsiteY171" fmla="*/ 442083 h 1524821"/>
                <a:gd name="connsiteX172" fmla="*/ 289190 w 955067"/>
                <a:gd name="connsiteY172" fmla="*/ 482586 h 1524821"/>
                <a:gd name="connsiteX173" fmla="*/ 249262 w 955067"/>
                <a:gd name="connsiteY173" fmla="*/ 458597 h 1524821"/>
                <a:gd name="connsiteX174" fmla="*/ 255999 w 955067"/>
                <a:gd name="connsiteY174" fmla="*/ 484805 h 1524821"/>
                <a:gd name="connsiteX175" fmla="*/ 256081 w 955067"/>
                <a:gd name="connsiteY175" fmla="*/ 489487 h 1524821"/>
                <a:gd name="connsiteX176" fmla="*/ 250248 w 955067"/>
                <a:gd name="connsiteY176" fmla="*/ 492527 h 1524821"/>
                <a:gd name="connsiteX177" fmla="*/ 224697 w 955067"/>
                <a:gd name="connsiteY177" fmla="*/ 495814 h 1524821"/>
                <a:gd name="connsiteX178" fmla="*/ 286068 w 955067"/>
                <a:gd name="connsiteY178" fmla="*/ 519228 h 1524821"/>
                <a:gd name="connsiteX179" fmla="*/ 262983 w 955067"/>
                <a:gd name="connsiteY179" fmla="*/ 525883 h 1524821"/>
                <a:gd name="connsiteX180" fmla="*/ 281878 w 955067"/>
                <a:gd name="connsiteY180" fmla="*/ 542396 h 1524821"/>
                <a:gd name="connsiteX181" fmla="*/ 325750 w 955067"/>
                <a:gd name="connsiteY181" fmla="*/ 553487 h 1524821"/>
                <a:gd name="connsiteX182" fmla="*/ 306525 w 955067"/>
                <a:gd name="connsiteY182" fmla="*/ 567947 h 1524821"/>
                <a:gd name="connsiteX183" fmla="*/ 370278 w 955067"/>
                <a:gd name="connsiteY183" fmla="*/ 565893 h 1524821"/>
                <a:gd name="connsiteX184" fmla="*/ 359762 w 955067"/>
                <a:gd name="connsiteY184" fmla="*/ 593908 h 1524821"/>
                <a:gd name="connsiteX185" fmla="*/ 325010 w 955067"/>
                <a:gd name="connsiteY185" fmla="*/ 587418 h 1524821"/>
                <a:gd name="connsiteX186" fmla="*/ 284918 w 955067"/>
                <a:gd name="connsiteY186" fmla="*/ 570822 h 1524821"/>
                <a:gd name="connsiteX187" fmla="*/ 289190 w 955067"/>
                <a:gd name="connsiteY187" fmla="*/ 583392 h 1524821"/>
                <a:gd name="connsiteX188" fmla="*/ 266844 w 955067"/>
                <a:gd name="connsiteY188" fmla="*/ 578627 h 1524821"/>
                <a:gd name="connsiteX189" fmla="*/ 286808 w 955067"/>
                <a:gd name="connsiteY189" fmla="*/ 606478 h 1524821"/>
                <a:gd name="connsiteX190" fmla="*/ 233242 w 955067"/>
                <a:gd name="connsiteY190" fmla="*/ 590211 h 1524821"/>
                <a:gd name="connsiteX191" fmla="*/ 240472 w 955067"/>
                <a:gd name="connsiteY191" fmla="*/ 610997 h 1524821"/>
                <a:gd name="connsiteX192" fmla="*/ 260353 w 955067"/>
                <a:gd name="connsiteY192" fmla="*/ 619212 h 1524821"/>
                <a:gd name="connsiteX193" fmla="*/ 240061 w 955067"/>
                <a:gd name="connsiteY193" fmla="*/ 631454 h 1524821"/>
                <a:gd name="connsiteX194" fmla="*/ 260600 w 955067"/>
                <a:gd name="connsiteY194" fmla="*/ 632193 h 1524821"/>
                <a:gd name="connsiteX195" fmla="*/ 288122 w 955067"/>
                <a:gd name="connsiteY195" fmla="*/ 630468 h 1524821"/>
                <a:gd name="connsiteX196" fmla="*/ 270869 w 955067"/>
                <a:gd name="connsiteY196" fmla="*/ 640573 h 1524821"/>
                <a:gd name="connsiteX197" fmla="*/ 333555 w 955067"/>
                <a:gd name="connsiteY197" fmla="*/ 653307 h 1524821"/>
                <a:gd name="connsiteX198" fmla="*/ 326242 w 955067"/>
                <a:gd name="connsiteY198" fmla="*/ 671546 h 1524821"/>
                <a:gd name="connsiteX199" fmla="*/ 296913 w 955067"/>
                <a:gd name="connsiteY199" fmla="*/ 678201 h 1524821"/>
                <a:gd name="connsiteX200" fmla="*/ 281385 w 955067"/>
                <a:gd name="connsiteY200" fmla="*/ 666370 h 1524821"/>
                <a:gd name="connsiteX201" fmla="*/ 271855 w 955067"/>
                <a:gd name="connsiteY201" fmla="*/ 645995 h 1524821"/>
                <a:gd name="connsiteX202" fmla="*/ 280646 w 955067"/>
                <a:gd name="connsiteY202" fmla="*/ 685595 h 1524821"/>
                <a:gd name="connsiteX203" fmla="*/ 256656 w 955067"/>
                <a:gd name="connsiteY203" fmla="*/ 668424 h 1524821"/>
                <a:gd name="connsiteX204" fmla="*/ 278510 w 955067"/>
                <a:gd name="connsiteY204" fmla="*/ 702355 h 1524821"/>
                <a:gd name="connsiteX205" fmla="*/ 258628 w 955067"/>
                <a:gd name="connsiteY205" fmla="*/ 696193 h 1524821"/>
                <a:gd name="connsiteX206" fmla="*/ 236199 w 955067"/>
                <a:gd name="connsiteY206" fmla="*/ 670478 h 1524821"/>
                <a:gd name="connsiteX207" fmla="*/ 225272 w 955067"/>
                <a:gd name="connsiteY207" fmla="*/ 640984 h 1524821"/>
                <a:gd name="connsiteX208" fmla="*/ 211717 w 955067"/>
                <a:gd name="connsiteY208" fmla="*/ 674504 h 1524821"/>
                <a:gd name="connsiteX209" fmla="*/ 166449 w 955067"/>
                <a:gd name="connsiteY209" fmla="*/ 620527 h 1524821"/>
                <a:gd name="connsiteX210" fmla="*/ 177046 w 955067"/>
                <a:gd name="connsiteY210" fmla="*/ 668588 h 1524821"/>
                <a:gd name="connsiteX211" fmla="*/ 135393 w 955067"/>
                <a:gd name="connsiteY211" fmla="*/ 653636 h 1524821"/>
                <a:gd name="connsiteX212" fmla="*/ 155933 w 955067"/>
                <a:gd name="connsiteY212" fmla="*/ 696357 h 1524821"/>
                <a:gd name="connsiteX213" fmla="*/ 109843 w 955067"/>
                <a:gd name="connsiteY213" fmla="*/ 678447 h 1524821"/>
                <a:gd name="connsiteX214" fmla="*/ 132025 w 955067"/>
                <a:gd name="connsiteY214" fmla="*/ 710488 h 1524821"/>
                <a:gd name="connsiteX215" fmla="*/ 108610 w 955067"/>
                <a:gd name="connsiteY215" fmla="*/ 709831 h 1524821"/>
                <a:gd name="connsiteX216" fmla="*/ 156507 w 955067"/>
                <a:gd name="connsiteY216" fmla="*/ 732999 h 1524821"/>
                <a:gd name="connsiteX217" fmla="*/ 122823 w 955067"/>
                <a:gd name="connsiteY217" fmla="*/ 749266 h 1524821"/>
                <a:gd name="connsiteX218" fmla="*/ 130711 w 955067"/>
                <a:gd name="connsiteY218" fmla="*/ 756249 h 1524821"/>
                <a:gd name="connsiteX219" fmla="*/ 207609 w 955067"/>
                <a:gd name="connsiteY219" fmla="*/ 756660 h 1524821"/>
                <a:gd name="connsiteX220" fmla="*/ 185591 w 955067"/>
                <a:gd name="connsiteY220" fmla="*/ 775474 h 1524821"/>
                <a:gd name="connsiteX221" fmla="*/ 250248 w 955067"/>
                <a:gd name="connsiteY221" fmla="*/ 786072 h 1524821"/>
                <a:gd name="connsiteX222" fmla="*/ 174992 w 955067"/>
                <a:gd name="connsiteY222" fmla="*/ 798231 h 1524821"/>
                <a:gd name="connsiteX223" fmla="*/ 186577 w 955067"/>
                <a:gd name="connsiteY223" fmla="*/ 813759 h 1524821"/>
                <a:gd name="connsiteX224" fmla="*/ 203255 w 955067"/>
                <a:gd name="connsiteY224" fmla="*/ 826411 h 1524821"/>
                <a:gd name="connsiteX225" fmla="*/ 144842 w 955067"/>
                <a:gd name="connsiteY225" fmla="*/ 836762 h 1524821"/>
                <a:gd name="connsiteX226" fmla="*/ 177951 w 955067"/>
                <a:gd name="connsiteY226" fmla="*/ 850975 h 1524821"/>
                <a:gd name="connsiteX227" fmla="*/ 152071 w 955067"/>
                <a:gd name="connsiteY227" fmla="*/ 865353 h 1524821"/>
                <a:gd name="connsiteX228" fmla="*/ 220015 w 955067"/>
                <a:gd name="connsiteY228" fmla="*/ 858041 h 1524821"/>
                <a:gd name="connsiteX229" fmla="*/ 240143 w 955067"/>
                <a:gd name="connsiteY229" fmla="*/ 852701 h 1524821"/>
                <a:gd name="connsiteX230" fmla="*/ 252877 w 955067"/>
                <a:gd name="connsiteY230" fmla="*/ 864367 h 1524821"/>
                <a:gd name="connsiteX231" fmla="*/ 232009 w 955067"/>
                <a:gd name="connsiteY231" fmla="*/ 878005 h 1524821"/>
                <a:gd name="connsiteX232" fmla="*/ 180744 w 955067"/>
                <a:gd name="connsiteY232" fmla="*/ 898133 h 1524821"/>
                <a:gd name="connsiteX233" fmla="*/ 222726 w 955067"/>
                <a:gd name="connsiteY233" fmla="*/ 895586 h 1524821"/>
                <a:gd name="connsiteX234" fmla="*/ 204569 w 955067"/>
                <a:gd name="connsiteY234" fmla="*/ 912018 h 1524821"/>
                <a:gd name="connsiteX235" fmla="*/ 286315 w 955067"/>
                <a:gd name="connsiteY235" fmla="*/ 903802 h 1524821"/>
                <a:gd name="connsiteX236" fmla="*/ 272102 w 955067"/>
                <a:gd name="connsiteY236" fmla="*/ 922944 h 1524821"/>
                <a:gd name="connsiteX237" fmla="*/ 90290 w 955067"/>
                <a:gd name="connsiteY237" fmla="*/ 919987 h 1524821"/>
                <a:gd name="connsiteX238" fmla="*/ 85525 w 955067"/>
                <a:gd name="connsiteY238" fmla="*/ 922451 h 1524821"/>
                <a:gd name="connsiteX239" fmla="*/ 117319 w 955067"/>
                <a:gd name="connsiteY239" fmla="*/ 951288 h 1524821"/>
                <a:gd name="connsiteX240" fmla="*/ 93576 w 955067"/>
                <a:gd name="connsiteY240" fmla="*/ 961229 h 1524821"/>
                <a:gd name="connsiteX241" fmla="*/ 152482 w 955067"/>
                <a:gd name="connsiteY241" fmla="*/ 958765 h 1524821"/>
                <a:gd name="connsiteX242" fmla="*/ 123891 w 955067"/>
                <a:gd name="connsiteY242" fmla="*/ 982590 h 1524821"/>
                <a:gd name="connsiteX243" fmla="*/ 156015 w 955067"/>
                <a:gd name="connsiteY243" fmla="*/ 980125 h 1524821"/>
                <a:gd name="connsiteX244" fmla="*/ 203584 w 955067"/>
                <a:gd name="connsiteY244" fmla="*/ 977578 h 1524821"/>
                <a:gd name="connsiteX245" fmla="*/ 171131 w 955067"/>
                <a:gd name="connsiteY245" fmla="*/ 1001404 h 1524821"/>
                <a:gd name="connsiteX246" fmla="*/ 252959 w 955067"/>
                <a:gd name="connsiteY246" fmla="*/ 1002882 h 1524821"/>
                <a:gd name="connsiteX247" fmla="*/ 229380 w 955067"/>
                <a:gd name="connsiteY247" fmla="*/ 1019560 h 1524821"/>
                <a:gd name="connsiteX248" fmla="*/ 178032 w 955067"/>
                <a:gd name="connsiteY248" fmla="*/ 1018903 h 1524821"/>
                <a:gd name="connsiteX249" fmla="*/ 200379 w 955067"/>
                <a:gd name="connsiteY249" fmla="*/ 1036649 h 1524821"/>
                <a:gd name="connsiteX250" fmla="*/ 141637 w 955067"/>
                <a:gd name="connsiteY250" fmla="*/ 1027365 h 1524821"/>
                <a:gd name="connsiteX251" fmla="*/ 149032 w 955067"/>
                <a:gd name="connsiteY251" fmla="*/ 1045850 h 1524821"/>
                <a:gd name="connsiteX252" fmla="*/ 149935 w 955067"/>
                <a:gd name="connsiteY252" fmla="*/ 1051437 h 1524821"/>
                <a:gd name="connsiteX253" fmla="*/ 137447 w 955067"/>
                <a:gd name="connsiteY253" fmla="*/ 1055873 h 1524821"/>
                <a:gd name="connsiteX254" fmla="*/ 74927 w 955067"/>
                <a:gd name="connsiteY254" fmla="*/ 1042564 h 1524821"/>
                <a:gd name="connsiteX255" fmla="*/ 87003 w 955067"/>
                <a:gd name="connsiteY255" fmla="*/ 1070826 h 1524821"/>
                <a:gd name="connsiteX256" fmla="*/ 16102 w 955067"/>
                <a:gd name="connsiteY256" fmla="*/ 1055545 h 1524821"/>
                <a:gd name="connsiteX257" fmla="*/ 52087 w 955067"/>
                <a:gd name="connsiteY257" fmla="*/ 1104181 h 1524821"/>
                <a:gd name="connsiteX258" fmla="*/ 0 w 955067"/>
                <a:gd name="connsiteY258" fmla="*/ 1106975 h 1524821"/>
                <a:gd name="connsiteX259" fmla="*/ 37298 w 955067"/>
                <a:gd name="connsiteY259" fmla="*/ 1119380 h 1524821"/>
                <a:gd name="connsiteX260" fmla="*/ 10270 w 955067"/>
                <a:gd name="connsiteY260" fmla="*/ 1137701 h 1524821"/>
                <a:gd name="connsiteX261" fmla="*/ 76159 w 955067"/>
                <a:gd name="connsiteY261" fmla="*/ 1144520 h 1524821"/>
                <a:gd name="connsiteX262" fmla="*/ 52826 w 955067"/>
                <a:gd name="connsiteY262" fmla="*/ 1158240 h 1524821"/>
                <a:gd name="connsiteX263" fmla="*/ 235788 w 955067"/>
                <a:gd name="connsiteY263" fmla="*/ 1124227 h 1524821"/>
                <a:gd name="connsiteX264" fmla="*/ 235788 w 955067"/>
                <a:gd name="connsiteY264" fmla="*/ 1125788 h 1524821"/>
                <a:gd name="connsiteX265" fmla="*/ 181319 w 955067"/>
                <a:gd name="connsiteY265" fmla="*/ 1159390 h 1524821"/>
                <a:gd name="connsiteX266" fmla="*/ 243265 w 955067"/>
                <a:gd name="connsiteY266" fmla="*/ 1157829 h 1524821"/>
                <a:gd name="connsiteX267" fmla="*/ 249591 w 955067"/>
                <a:gd name="connsiteY267" fmla="*/ 1157911 h 1524821"/>
                <a:gd name="connsiteX268" fmla="*/ 199147 w 955067"/>
                <a:gd name="connsiteY268" fmla="*/ 1183462 h 1524821"/>
                <a:gd name="connsiteX269" fmla="*/ 188960 w 955067"/>
                <a:gd name="connsiteY269" fmla="*/ 1194060 h 1524821"/>
                <a:gd name="connsiteX270" fmla="*/ 199804 w 955067"/>
                <a:gd name="connsiteY270" fmla="*/ 1201947 h 1524821"/>
                <a:gd name="connsiteX271" fmla="*/ 213442 w 955067"/>
                <a:gd name="connsiteY271" fmla="*/ 1206302 h 1524821"/>
                <a:gd name="connsiteX272" fmla="*/ 175157 w 955067"/>
                <a:gd name="connsiteY272" fmla="*/ 1232838 h 1524821"/>
                <a:gd name="connsiteX273" fmla="*/ 242279 w 955067"/>
                <a:gd name="connsiteY273" fmla="*/ 1229059 h 1524821"/>
                <a:gd name="connsiteX274" fmla="*/ 224040 w 955067"/>
                <a:gd name="connsiteY274" fmla="*/ 1264879 h 1524821"/>
                <a:gd name="connsiteX275" fmla="*/ 332980 w 955067"/>
                <a:gd name="connsiteY275" fmla="*/ 1203180 h 1524821"/>
                <a:gd name="connsiteX276" fmla="*/ 337662 w 955067"/>
                <a:gd name="connsiteY276" fmla="*/ 1231359 h 1524821"/>
                <a:gd name="connsiteX277" fmla="*/ 412507 w 955067"/>
                <a:gd name="connsiteY277" fmla="*/ 1159719 h 1524821"/>
                <a:gd name="connsiteX278" fmla="*/ 431485 w 955067"/>
                <a:gd name="connsiteY278" fmla="*/ 1155118 h 1524821"/>
                <a:gd name="connsiteX279" fmla="*/ 421708 w 955067"/>
                <a:gd name="connsiteY279" fmla="*/ 1208931 h 1524821"/>
                <a:gd name="connsiteX280" fmla="*/ 455556 w 955067"/>
                <a:gd name="connsiteY280" fmla="*/ 1191431 h 1524821"/>
                <a:gd name="connsiteX281" fmla="*/ 446437 w 955067"/>
                <a:gd name="connsiteY281" fmla="*/ 1252720 h 1524821"/>
                <a:gd name="connsiteX282" fmla="*/ 472563 w 955067"/>
                <a:gd name="connsiteY282" fmla="*/ 1236289 h 1524821"/>
                <a:gd name="connsiteX283" fmla="*/ 475521 w 955067"/>
                <a:gd name="connsiteY283" fmla="*/ 1286979 h 1524821"/>
                <a:gd name="connsiteX284" fmla="*/ 466237 w 955067"/>
                <a:gd name="connsiteY284" fmla="*/ 1421305 h 1524821"/>
                <a:gd name="connsiteX285" fmla="*/ 436661 w 955067"/>
                <a:gd name="connsiteY285" fmla="*/ 1524822 h 1524821"/>
                <a:gd name="connsiteX286" fmla="*/ 502057 w 955067"/>
                <a:gd name="connsiteY286" fmla="*/ 1517017 h 1524821"/>
                <a:gd name="connsiteX287" fmla="*/ 570083 w 955067"/>
                <a:gd name="connsiteY287" fmla="*/ 1521864 h 1524821"/>
                <a:gd name="connsiteX288" fmla="*/ 545189 w 955067"/>
                <a:gd name="connsiteY288" fmla="*/ 1458439 h 1524821"/>
                <a:gd name="connsiteX289" fmla="*/ 524897 w 955067"/>
                <a:gd name="connsiteY289" fmla="*/ 1342928 h 1524821"/>
                <a:gd name="connsiteX290" fmla="*/ 517995 w 955067"/>
                <a:gd name="connsiteY290" fmla="*/ 1255102 h 1524821"/>
                <a:gd name="connsiteX291" fmla="*/ 520049 w 955067"/>
                <a:gd name="connsiteY291" fmla="*/ 1257978 h 1524821"/>
                <a:gd name="connsiteX292" fmla="*/ 533769 w 955067"/>
                <a:gd name="connsiteY292" fmla="*/ 1217393 h 1524821"/>
                <a:gd name="connsiteX293" fmla="*/ 581092 w 955067"/>
                <a:gd name="connsiteY293" fmla="*/ 1250748 h 1524821"/>
                <a:gd name="connsiteX294" fmla="*/ 561045 w 955067"/>
                <a:gd name="connsiteY294" fmla="*/ 1206795 h 1524821"/>
                <a:gd name="connsiteX295" fmla="*/ 602452 w 955067"/>
                <a:gd name="connsiteY295" fmla="*/ 1204823 h 1524821"/>
                <a:gd name="connsiteX296" fmla="*/ 559567 w 955067"/>
                <a:gd name="connsiteY296" fmla="*/ 1169167 h 1524821"/>
                <a:gd name="connsiteX297" fmla="*/ 555294 w 955067"/>
                <a:gd name="connsiteY297" fmla="*/ 1160294 h 1524821"/>
                <a:gd name="connsiteX298" fmla="*/ 563263 w 955067"/>
                <a:gd name="connsiteY298" fmla="*/ 1158405 h 1524821"/>
                <a:gd name="connsiteX299" fmla="*/ 585446 w 955067"/>
                <a:gd name="connsiteY299" fmla="*/ 1166209 h 1524821"/>
                <a:gd name="connsiteX300" fmla="*/ 649200 w 955067"/>
                <a:gd name="connsiteY300" fmla="*/ 1214435 h 1524821"/>
                <a:gd name="connsiteX301" fmla="*/ 657661 w 955067"/>
                <a:gd name="connsiteY301" fmla="*/ 1189706 h 1524821"/>
                <a:gd name="connsiteX302" fmla="*/ 680090 w 955067"/>
                <a:gd name="connsiteY302" fmla="*/ 1211560 h 1524821"/>
                <a:gd name="connsiteX303" fmla="*/ 704983 w 955067"/>
                <a:gd name="connsiteY303" fmla="*/ 1221993 h 1524821"/>
                <a:gd name="connsiteX304" fmla="*/ 700793 w 955067"/>
                <a:gd name="connsiteY304" fmla="*/ 1199976 h 1524821"/>
                <a:gd name="connsiteX305" fmla="*/ 766600 w 955067"/>
                <a:gd name="connsiteY305" fmla="*/ 1249762 h 1524821"/>
                <a:gd name="connsiteX306" fmla="*/ 758796 w 955067"/>
                <a:gd name="connsiteY306" fmla="*/ 1227251 h 1524821"/>
                <a:gd name="connsiteX307" fmla="*/ 758796 w 955067"/>
                <a:gd name="connsiteY307" fmla="*/ 1221090 h 1524821"/>
                <a:gd name="connsiteX308" fmla="*/ 762657 w 955067"/>
                <a:gd name="connsiteY308" fmla="*/ 1219282 h 1524821"/>
                <a:gd name="connsiteX309" fmla="*/ 786811 w 955067"/>
                <a:gd name="connsiteY309" fmla="*/ 1214189 h 1524821"/>
                <a:gd name="connsiteX310" fmla="*/ 750745 w 955067"/>
                <a:gd name="connsiteY310" fmla="*/ 1190692 h 1524821"/>
                <a:gd name="connsiteX311" fmla="*/ 785908 w 955067"/>
                <a:gd name="connsiteY311" fmla="*/ 1178368 h 1524821"/>
                <a:gd name="connsiteX312" fmla="*/ 752963 w 955067"/>
                <a:gd name="connsiteY312" fmla="*/ 1168921 h 1524821"/>
                <a:gd name="connsiteX313" fmla="*/ 779006 w 955067"/>
                <a:gd name="connsiteY313" fmla="*/ 1154461 h 1524821"/>
                <a:gd name="connsiteX314" fmla="*/ 735135 w 955067"/>
                <a:gd name="connsiteY314" fmla="*/ 1143452 h 1524821"/>
                <a:gd name="connsiteX315" fmla="*/ 758960 w 955067"/>
                <a:gd name="connsiteY315" fmla="*/ 1136387 h 1524821"/>
                <a:gd name="connsiteX316" fmla="*/ 843581 w 955067"/>
                <a:gd name="connsiteY316" fmla="*/ 1159062 h 1524821"/>
                <a:gd name="connsiteX317" fmla="*/ 831257 w 955067"/>
                <a:gd name="connsiteY317" fmla="*/ 1127842 h 1524821"/>
                <a:gd name="connsiteX318" fmla="*/ 894518 w 955067"/>
                <a:gd name="connsiteY318" fmla="*/ 1153311 h 1524821"/>
                <a:gd name="connsiteX319" fmla="*/ 908978 w 955067"/>
                <a:gd name="connsiteY319" fmla="*/ 1148381 h 1524821"/>
                <a:gd name="connsiteX320" fmla="*/ 908074 w 955067"/>
                <a:gd name="connsiteY320" fmla="*/ 1141152 h 1524821"/>
                <a:gd name="connsiteX321" fmla="*/ 895914 w 955067"/>
                <a:gd name="connsiteY321" fmla="*/ 1120448 h 1524821"/>
                <a:gd name="connsiteX322" fmla="*/ 953341 w 955067"/>
                <a:gd name="connsiteY322" fmla="*/ 1132525 h 1524821"/>
                <a:gd name="connsiteX323" fmla="*/ 918507 w 955067"/>
                <a:gd name="connsiteY323" fmla="*/ 1094076 h 152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5067" h="1524821">
                  <a:moveTo>
                    <a:pt x="918589" y="1094323"/>
                  </a:moveTo>
                  <a:cubicBezTo>
                    <a:pt x="930748" y="1088818"/>
                    <a:pt x="942908" y="1083314"/>
                    <a:pt x="955067" y="1077727"/>
                  </a:cubicBezTo>
                  <a:cubicBezTo>
                    <a:pt x="940937" y="1070908"/>
                    <a:pt x="926723" y="1066554"/>
                    <a:pt x="911196" y="1064253"/>
                  </a:cubicBezTo>
                  <a:cubicBezTo>
                    <a:pt x="920561" y="1051437"/>
                    <a:pt x="931160" y="1040674"/>
                    <a:pt x="943894" y="1031226"/>
                  </a:cubicBezTo>
                  <a:cubicBezTo>
                    <a:pt x="926805" y="1022764"/>
                    <a:pt x="912263" y="1032377"/>
                    <a:pt x="898462" y="1042893"/>
                  </a:cubicBezTo>
                  <a:cubicBezTo>
                    <a:pt x="894436" y="1032623"/>
                    <a:pt x="893039" y="1022682"/>
                    <a:pt x="893943" y="1011673"/>
                  </a:cubicBezTo>
                  <a:cubicBezTo>
                    <a:pt x="882277" y="1021532"/>
                    <a:pt x="870199" y="1031391"/>
                    <a:pt x="858616" y="1041249"/>
                  </a:cubicBezTo>
                  <a:cubicBezTo>
                    <a:pt x="855986" y="1043468"/>
                    <a:pt x="852043" y="1045440"/>
                    <a:pt x="849579" y="1043714"/>
                  </a:cubicBezTo>
                  <a:cubicBezTo>
                    <a:pt x="847114" y="1041907"/>
                    <a:pt x="847032" y="1040182"/>
                    <a:pt x="847196" y="1037635"/>
                  </a:cubicBezTo>
                  <a:cubicBezTo>
                    <a:pt x="847853" y="1027940"/>
                    <a:pt x="855822" y="1020710"/>
                    <a:pt x="859108" y="1011755"/>
                  </a:cubicBezTo>
                  <a:cubicBezTo>
                    <a:pt x="828300" y="1028597"/>
                    <a:pt x="802914" y="1035252"/>
                    <a:pt x="771448" y="1017013"/>
                  </a:cubicBezTo>
                  <a:cubicBezTo>
                    <a:pt x="783689" y="1013645"/>
                    <a:pt x="797409" y="1010277"/>
                    <a:pt x="808664" y="1005265"/>
                  </a:cubicBezTo>
                  <a:cubicBezTo>
                    <a:pt x="811212" y="1004115"/>
                    <a:pt x="811704" y="1003786"/>
                    <a:pt x="812197" y="1001897"/>
                  </a:cubicBezTo>
                  <a:cubicBezTo>
                    <a:pt x="812690" y="1000007"/>
                    <a:pt x="810800" y="999021"/>
                    <a:pt x="809404" y="998035"/>
                  </a:cubicBezTo>
                  <a:cubicBezTo>
                    <a:pt x="805460" y="995406"/>
                    <a:pt x="801107" y="992859"/>
                    <a:pt x="797081" y="990230"/>
                  </a:cubicBezTo>
                  <a:cubicBezTo>
                    <a:pt x="814990" y="984233"/>
                    <a:pt x="832654" y="977003"/>
                    <a:pt x="849497" y="968623"/>
                  </a:cubicBezTo>
                  <a:cubicBezTo>
                    <a:pt x="852454" y="967145"/>
                    <a:pt x="855330" y="964844"/>
                    <a:pt x="853932" y="961558"/>
                  </a:cubicBezTo>
                  <a:cubicBezTo>
                    <a:pt x="844978" y="961147"/>
                    <a:pt x="836598" y="959668"/>
                    <a:pt x="828135" y="956793"/>
                  </a:cubicBezTo>
                  <a:cubicBezTo>
                    <a:pt x="836433" y="950795"/>
                    <a:pt x="841609" y="943730"/>
                    <a:pt x="844156" y="933707"/>
                  </a:cubicBezTo>
                  <a:cubicBezTo>
                    <a:pt x="834379" y="937979"/>
                    <a:pt x="825671" y="943155"/>
                    <a:pt x="817291" y="949810"/>
                  </a:cubicBezTo>
                  <a:cubicBezTo>
                    <a:pt x="818195" y="941019"/>
                    <a:pt x="819098" y="932228"/>
                    <a:pt x="820002" y="923437"/>
                  </a:cubicBezTo>
                  <a:cubicBezTo>
                    <a:pt x="811704" y="934118"/>
                    <a:pt x="802092" y="941758"/>
                    <a:pt x="789851" y="947591"/>
                  </a:cubicBezTo>
                  <a:cubicBezTo>
                    <a:pt x="790919" y="940772"/>
                    <a:pt x="791905" y="934035"/>
                    <a:pt x="792973" y="927217"/>
                  </a:cubicBezTo>
                  <a:cubicBezTo>
                    <a:pt x="772270" y="942251"/>
                    <a:pt x="743762" y="941265"/>
                    <a:pt x="720101" y="933953"/>
                  </a:cubicBezTo>
                  <a:cubicBezTo>
                    <a:pt x="727658" y="927134"/>
                    <a:pt x="735709" y="921794"/>
                    <a:pt x="744911" y="917440"/>
                  </a:cubicBezTo>
                  <a:cubicBezTo>
                    <a:pt x="735053" y="913989"/>
                    <a:pt x="725276" y="910621"/>
                    <a:pt x="715417" y="907170"/>
                  </a:cubicBezTo>
                  <a:cubicBezTo>
                    <a:pt x="730123" y="901666"/>
                    <a:pt x="742200" y="893943"/>
                    <a:pt x="753127" y="882606"/>
                  </a:cubicBezTo>
                  <a:cubicBezTo>
                    <a:pt x="730123" y="889096"/>
                    <a:pt x="708269" y="896819"/>
                    <a:pt x="683869" y="896819"/>
                  </a:cubicBezTo>
                  <a:cubicBezTo>
                    <a:pt x="675736" y="896819"/>
                    <a:pt x="665877" y="895093"/>
                    <a:pt x="657497" y="894518"/>
                  </a:cubicBezTo>
                  <a:cubicBezTo>
                    <a:pt x="670724" y="891150"/>
                    <a:pt x="683869" y="888028"/>
                    <a:pt x="696603" y="882852"/>
                  </a:cubicBezTo>
                  <a:cubicBezTo>
                    <a:pt x="685923" y="877841"/>
                    <a:pt x="674997" y="873979"/>
                    <a:pt x="663495" y="871186"/>
                  </a:cubicBezTo>
                  <a:cubicBezTo>
                    <a:pt x="685841" y="872583"/>
                    <a:pt x="704244" y="867242"/>
                    <a:pt x="722400" y="854180"/>
                  </a:cubicBezTo>
                  <a:cubicBezTo>
                    <a:pt x="710735" y="853112"/>
                    <a:pt x="699397" y="853440"/>
                    <a:pt x="687730" y="855083"/>
                  </a:cubicBezTo>
                  <a:cubicBezTo>
                    <a:pt x="705147" y="848593"/>
                    <a:pt x="722237" y="841035"/>
                    <a:pt x="724618" y="820824"/>
                  </a:cubicBezTo>
                  <a:cubicBezTo>
                    <a:pt x="703669" y="832737"/>
                    <a:pt x="681404" y="840049"/>
                    <a:pt x="658565" y="829861"/>
                  </a:cubicBezTo>
                  <a:cubicBezTo>
                    <a:pt x="654539" y="828054"/>
                    <a:pt x="642052" y="820495"/>
                    <a:pt x="643859" y="816716"/>
                  </a:cubicBezTo>
                  <a:cubicBezTo>
                    <a:pt x="651417" y="801353"/>
                    <a:pt x="671217" y="813101"/>
                    <a:pt x="684034" y="813841"/>
                  </a:cubicBezTo>
                  <a:cubicBezTo>
                    <a:pt x="676475" y="805296"/>
                    <a:pt x="667191" y="798560"/>
                    <a:pt x="658072" y="791659"/>
                  </a:cubicBezTo>
                  <a:cubicBezTo>
                    <a:pt x="679105" y="800778"/>
                    <a:pt x="700547" y="795849"/>
                    <a:pt x="722729" y="795602"/>
                  </a:cubicBezTo>
                  <a:cubicBezTo>
                    <a:pt x="712542" y="789851"/>
                    <a:pt x="702108" y="785497"/>
                    <a:pt x="690852" y="782211"/>
                  </a:cubicBezTo>
                  <a:cubicBezTo>
                    <a:pt x="709420" y="783443"/>
                    <a:pt x="727905" y="783361"/>
                    <a:pt x="738257" y="765779"/>
                  </a:cubicBezTo>
                  <a:cubicBezTo>
                    <a:pt x="714513" y="767505"/>
                    <a:pt x="695617" y="761096"/>
                    <a:pt x="677625" y="745405"/>
                  </a:cubicBezTo>
                  <a:cubicBezTo>
                    <a:pt x="695699" y="748033"/>
                    <a:pt x="713445" y="748855"/>
                    <a:pt x="731684" y="747787"/>
                  </a:cubicBezTo>
                  <a:cubicBezTo>
                    <a:pt x="726590" y="739818"/>
                    <a:pt x="721004" y="732342"/>
                    <a:pt x="714842" y="725112"/>
                  </a:cubicBezTo>
                  <a:cubicBezTo>
                    <a:pt x="745815" y="737846"/>
                    <a:pt x="773255" y="732506"/>
                    <a:pt x="797738" y="709831"/>
                  </a:cubicBezTo>
                  <a:cubicBezTo>
                    <a:pt x="780813" y="707941"/>
                    <a:pt x="765450" y="703587"/>
                    <a:pt x="750169" y="696193"/>
                  </a:cubicBezTo>
                  <a:cubicBezTo>
                    <a:pt x="781636" y="689045"/>
                    <a:pt x="801107" y="670314"/>
                    <a:pt x="808993" y="639012"/>
                  </a:cubicBezTo>
                  <a:cubicBezTo>
                    <a:pt x="790590" y="642873"/>
                    <a:pt x="771284" y="647145"/>
                    <a:pt x="753455" y="650760"/>
                  </a:cubicBezTo>
                  <a:cubicBezTo>
                    <a:pt x="749594" y="642298"/>
                    <a:pt x="772516" y="626031"/>
                    <a:pt x="760274" y="619130"/>
                  </a:cubicBezTo>
                  <a:cubicBezTo>
                    <a:pt x="748033" y="612229"/>
                    <a:pt x="706872" y="634493"/>
                    <a:pt x="692577" y="640573"/>
                  </a:cubicBezTo>
                  <a:cubicBezTo>
                    <a:pt x="692414" y="631700"/>
                    <a:pt x="694057" y="622170"/>
                    <a:pt x="694303" y="613133"/>
                  </a:cubicBezTo>
                  <a:cubicBezTo>
                    <a:pt x="669821" y="632932"/>
                    <a:pt x="643695" y="658155"/>
                    <a:pt x="613133" y="662509"/>
                  </a:cubicBezTo>
                  <a:cubicBezTo>
                    <a:pt x="598673" y="664563"/>
                    <a:pt x="596126" y="658812"/>
                    <a:pt x="585692" y="653882"/>
                  </a:cubicBezTo>
                  <a:cubicBezTo>
                    <a:pt x="600151" y="651253"/>
                    <a:pt x="612557" y="644927"/>
                    <a:pt x="626031" y="640080"/>
                  </a:cubicBezTo>
                  <a:cubicBezTo>
                    <a:pt x="610914" y="633508"/>
                    <a:pt x="593580" y="632111"/>
                    <a:pt x="580270" y="621677"/>
                  </a:cubicBezTo>
                  <a:cubicBezTo>
                    <a:pt x="591936" y="620855"/>
                    <a:pt x="599577" y="620034"/>
                    <a:pt x="612229" y="619541"/>
                  </a:cubicBezTo>
                  <a:cubicBezTo>
                    <a:pt x="624881" y="619048"/>
                    <a:pt x="641805" y="623731"/>
                    <a:pt x="654621" y="617487"/>
                  </a:cubicBezTo>
                  <a:cubicBezTo>
                    <a:pt x="637615" y="612229"/>
                    <a:pt x="624388" y="603438"/>
                    <a:pt x="613051" y="589472"/>
                  </a:cubicBezTo>
                  <a:cubicBezTo>
                    <a:pt x="640490" y="592840"/>
                    <a:pt x="665631" y="594648"/>
                    <a:pt x="691509" y="583146"/>
                  </a:cubicBezTo>
                  <a:cubicBezTo>
                    <a:pt x="680830" y="576820"/>
                    <a:pt x="670231" y="573944"/>
                    <a:pt x="657743" y="573862"/>
                  </a:cubicBezTo>
                  <a:cubicBezTo>
                    <a:pt x="675242" y="564332"/>
                    <a:pt x="690606" y="554638"/>
                    <a:pt x="697590" y="535331"/>
                  </a:cubicBezTo>
                  <a:cubicBezTo>
                    <a:pt x="698739" y="532209"/>
                    <a:pt x="698247" y="528594"/>
                    <a:pt x="696110" y="526704"/>
                  </a:cubicBezTo>
                  <a:cubicBezTo>
                    <a:pt x="694057" y="524815"/>
                    <a:pt x="691591" y="524979"/>
                    <a:pt x="689292" y="525472"/>
                  </a:cubicBezTo>
                  <a:cubicBezTo>
                    <a:pt x="648953" y="534427"/>
                    <a:pt x="618226" y="566304"/>
                    <a:pt x="576162" y="567043"/>
                  </a:cubicBezTo>
                  <a:cubicBezTo>
                    <a:pt x="565317" y="567207"/>
                    <a:pt x="554638" y="566879"/>
                    <a:pt x="547325" y="558499"/>
                  </a:cubicBezTo>
                  <a:cubicBezTo>
                    <a:pt x="547243" y="558335"/>
                    <a:pt x="547325" y="558335"/>
                    <a:pt x="547325" y="558252"/>
                  </a:cubicBezTo>
                  <a:cubicBezTo>
                    <a:pt x="575751" y="559238"/>
                    <a:pt x="598755" y="551516"/>
                    <a:pt x="621184" y="534098"/>
                  </a:cubicBezTo>
                  <a:cubicBezTo>
                    <a:pt x="606150" y="533030"/>
                    <a:pt x="591608" y="533688"/>
                    <a:pt x="576737" y="536152"/>
                  </a:cubicBezTo>
                  <a:cubicBezTo>
                    <a:pt x="589964" y="530976"/>
                    <a:pt x="602042" y="524897"/>
                    <a:pt x="612557" y="515285"/>
                  </a:cubicBezTo>
                  <a:cubicBezTo>
                    <a:pt x="613133" y="515449"/>
                    <a:pt x="613625" y="515531"/>
                    <a:pt x="614201" y="515695"/>
                  </a:cubicBezTo>
                  <a:cubicBezTo>
                    <a:pt x="624881" y="518735"/>
                    <a:pt x="634575" y="521528"/>
                    <a:pt x="645420" y="517831"/>
                  </a:cubicBezTo>
                  <a:cubicBezTo>
                    <a:pt x="635890" y="513724"/>
                    <a:pt x="628578" y="508055"/>
                    <a:pt x="622088" y="500086"/>
                  </a:cubicBezTo>
                  <a:cubicBezTo>
                    <a:pt x="622581" y="498525"/>
                    <a:pt x="622909" y="496882"/>
                    <a:pt x="623156" y="495238"/>
                  </a:cubicBezTo>
                  <a:cubicBezTo>
                    <a:pt x="641147" y="499428"/>
                    <a:pt x="657497" y="501729"/>
                    <a:pt x="675325" y="496142"/>
                  </a:cubicBezTo>
                  <a:cubicBezTo>
                    <a:pt x="668177" y="490720"/>
                    <a:pt x="660783" y="487680"/>
                    <a:pt x="651828" y="486612"/>
                  </a:cubicBezTo>
                  <a:cubicBezTo>
                    <a:pt x="665302" y="481190"/>
                    <a:pt x="677461" y="475603"/>
                    <a:pt x="684198" y="462212"/>
                  </a:cubicBezTo>
                  <a:cubicBezTo>
                    <a:pt x="685266" y="459993"/>
                    <a:pt x="685266" y="457364"/>
                    <a:pt x="683869" y="455886"/>
                  </a:cubicBezTo>
                  <a:cubicBezTo>
                    <a:pt x="682472" y="454325"/>
                    <a:pt x="680830" y="454325"/>
                    <a:pt x="679105" y="454407"/>
                  </a:cubicBezTo>
                  <a:cubicBezTo>
                    <a:pt x="646242" y="456871"/>
                    <a:pt x="620198" y="475767"/>
                    <a:pt x="586021" y="474042"/>
                  </a:cubicBezTo>
                  <a:cubicBezTo>
                    <a:pt x="574930" y="473467"/>
                    <a:pt x="558087" y="468948"/>
                    <a:pt x="546093" y="467470"/>
                  </a:cubicBezTo>
                  <a:cubicBezTo>
                    <a:pt x="559567" y="463197"/>
                    <a:pt x="572547" y="457939"/>
                    <a:pt x="585035" y="450956"/>
                  </a:cubicBezTo>
                  <a:cubicBezTo>
                    <a:pt x="576902" y="449067"/>
                    <a:pt x="568850" y="447177"/>
                    <a:pt x="560717" y="445205"/>
                  </a:cubicBezTo>
                  <a:cubicBezTo>
                    <a:pt x="582652" y="443973"/>
                    <a:pt x="600645" y="436907"/>
                    <a:pt x="617733" y="423105"/>
                  </a:cubicBezTo>
                  <a:cubicBezTo>
                    <a:pt x="610011" y="422202"/>
                    <a:pt x="602534" y="422366"/>
                    <a:pt x="594894" y="423762"/>
                  </a:cubicBezTo>
                  <a:cubicBezTo>
                    <a:pt x="600809" y="420805"/>
                    <a:pt x="606560" y="418340"/>
                    <a:pt x="611489" y="413657"/>
                  </a:cubicBezTo>
                  <a:cubicBezTo>
                    <a:pt x="616419" y="409056"/>
                    <a:pt x="619130" y="403388"/>
                    <a:pt x="619048" y="396569"/>
                  </a:cubicBezTo>
                  <a:cubicBezTo>
                    <a:pt x="609107" y="402155"/>
                    <a:pt x="599659" y="407742"/>
                    <a:pt x="589636" y="413411"/>
                  </a:cubicBezTo>
                  <a:cubicBezTo>
                    <a:pt x="575341" y="421462"/>
                    <a:pt x="561621" y="428445"/>
                    <a:pt x="544696" y="427295"/>
                  </a:cubicBezTo>
                  <a:cubicBezTo>
                    <a:pt x="550858" y="419737"/>
                    <a:pt x="557677" y="413575"/>
                    <a:pt x="565893" y="408317"/>
                  </a:cubicBezTo>
                  <a:cubicBezTo>
                    <a:pt x="559978" y="406920"/>
                    <a:pt x="554144" y="405359"/>
                    <a:pt x="548229" y="404045"/>
                  </a:cubicBezTo>
                  <a:cubicBezTo>
                    <a:pt x="562278" y="396815"/>
                    <a:pt x="577066" y="395008"/>
                    <a:pt x="591690" y="388928"/>
                  </a:cubicBezTo>
                  <a:cubicBezTo>
                    <a:pt x="606313" y="382849"/>
                    <a:pt x="617815" y="372497"/>
                    <a:pt x="619869" y="355983"/>
                  </a:cubicBezTo>
                  <a:cubicBezTo>
                    <a:pt x="607710" y="360091"/>
                    <a:pt x="595716" y="365267"/>
                    <a:pt x="583557" y="369457"/>
                  </a:cubicBezTo>
                  <a:cubicBezTo>
                    <a:pt x="585364" y="366089"/>
                    <a:pt x="595222" y="344153"/>
                    <a:pt x="590129" y="342921"/>
                  </a:cubicBezTo>
                  <a:cubicBezTo>
                    <a:pt x="588075" y="342428"/>
                    <a:pt x="587582" y="344892"/>
                    <a:pt x="585611" y="346618"/>
                  </a:cubicBezTo>
                  <a:cubicBezTo>
                    <a:pt x="572055" y="358284"/>
                    <a:pt x="553076" y="361570"/>
                    <a:pt x="535331" y="362802"/>
                  </a:cubicBezTo>
                  <a:cubicBezTo>
                    <a:pt x="535249" y="362802"/>
                    <a:pt x="535823" y="362309"/>
                    <a:pt x="535577" y="362309"/>
                  </a:cubicBezTo>
                  <a:cubicBezTo>
                    <a:pt x="529415" y="362638"/>
                    <a:pt x="523664" y="361652"/>
                    <a:pt x="517913" y="359188"/>
                  </a:cubicBezTo>
                  <a:cubicBezTo>
                    <a:pt x="516681" y="356969"/>
                    <a:pt x="515531" y="354751"/>
                    <a:pt x="514298" y="352533"/>
                  </a:cubicBezTo>
                  <a:cubicBezTo>
                    <a:pt x="520460" y="353272"/>
                    <a:pt x="526622" y="353601"/>
                    <a:pt x="532866" y="353437"/>
                  </a:cubicBezTo>
                  <a:cubicBezTo>
                    <a:pt x="530648" y="349493"/>
                    <a:pt x="528101" y="345714"/>
                    <a:pt x="525307" y="342181"/>
                  </a:cubicBezTo>
                  <a:cubicBezTo>
                    <a:pt x="539931" y="348918"/>
                    <a:pt x="553241" y="346946"/>
                    <a:pt x="565399" y="336430"/>
                  </a:cubicBezTo>
                  <a:cubicBezTo>
                    <a:pt x="557348" y="335198"/>
                    <a:pt x="550119" y="332733"/>
                    <a:pt x="542971" y="328872"/>
                  </a:cubicBezTo>
                  <a:cubicBezTo>
                    <a:pt x="558416" y="325996"/>
                    <a:pt x="568029" y="317123"/>
                    <a:pt x="572712" y="302171"/>
                  </a:cubicBezTo>
                  <a:cubicBezTo>
                    <a:pt x="561950" y="304389"/>
                    <a:pt x="551516" y="307922"/>
                    <a:pt x="540835" y="310058"/>
                  </a:cubicBezTo>
                  <a:cubicBezTo>
                    <a:pt x="540999" y="306361"/>
                    <a:pt x="545601" y="302253"/>
                    <a:pt x="547490" y="299871"/>
                  </a:cubicBezTo>
                  <a:cubicBezTo>
                    <a:pt x="549297" y="297488"/>
                    <a:pt x="552584" y="295845"/>
                    <a:pt x="550447" y="293216"/>
                  </a:cubicBezTo>
                  <a:cubicBezTo>
                    <a:pt x="548311" y="290669"/>
                    <a:pt x="543875" y="293545"/>
                    <a:pt x="540999" y="294530"/>
                  </a:cubicBezTo>
                  <a:cubicBezTo>
                    <a:pt x="532209" y="297652"/>
                    <a:pt x="522432" y="299788"/>
                    <a:pt x="513559" y="302993"/>
                  </a:cubicBezTo>
                  <a:cubicBezTo>
                    <a:pt x="515038" y="298310"/>
                    <a:pt x="519474" y="296338"/>
                    <a:pt x="520625" y="291162"/>
                  </a:cubicBezTo>
                  <a:cubicBezTo>
                    <a:pt x="513230" y="295516"/>
                    <a:pt x="508466" y="295352"/>
                    <a:pt x="500742" y="292312"/>
                  </a:cubicBezTo>
                  <a:cubicBezTo>
                    <a:pt x="500907" y="288204"/>
                    <a:pt x="501071" y="284097"/>
                    <a:pt x="501236" y="279989"/>
                  </a:cubicBezTo>
                  <a:cubicBezTo>
                    <a:pt x="519145" y="282453"/>
                    <a:pt x="537138" y="279003"/>
                    <a:pt x="554965" y="276867"/>
                  </a:cubicBezTo>
                  <a:cubicBezTo>
                    <a:pt x="545764" y="273663"/>
                    <a:pt x="537631" y="270294"/>
                    <a:pt x="533195" y="261093"/>
                  </a:cubicBezTo>
                  <a:cubicBezTo>
                    <a:pt x="552419" y="261832"/>
                    <a:pt x="570001" y="261668"/>
                    <a:pt x="587582" y="253124"/>
                  </a:cubicBezTo>
                  <a:cubicBezTo>
                    <a:pt x="579530" y="250330"/>
                    <a:pt x="571479" y="247619"/>
                    <a:pt x="563428" y="244744"/>
                  </a:cubicBezTo>
                  <a:cubicBezTo>
                    <a:pt x="568275" y="242936"/>
                    <a:pt x="574355" y="240882"/>
                    <a:pt x="578955" y="239157"/>
                  </a:cubicBezTo>
                  <a:cubicBezTo>
                    <a:pt x="583557" y="237432"/>
                    <a:pt x="586842" y="236282"/>
                    <a:pt x="590375" y="233406"/>
                  </a:cubicBezTo>
                  <a:cubicBezTo>
                    <a:pt x="593907" y="230531"/>
                    <a:pt x="595469" y="226834"/>
                    <a:pt x="595222" y="222315"/>
                  </a:cubicBezTo>
                  <a:cubicBezTo>
                    <a:pt x="585774" y="222644"/>
                    <a:pt x="577313" y="224533"/>
                    <a:pt x="568686" y="228312"/>
                  </a:cubicBezTo>
                  <a:cubicBezTo>
                    <a:pt x="571397" y="223137"/>
                    <a:pt x="574026" y="217879"/>
                    <a:pt x="576819" y="212703"/>
                  </a:cubicBezTo>
                  <a:cubicBezTo>
                    <a:pt x="567782" y="214592"/>
                    <a:pt x="562771" y="219357"/>
                    <a:pt x="554720" y="224040"/>
                  </a:cubicBezTo>
                  <a:cubicBezTo>
                    <a:pt x="535659" y="235049"/>
                    <a:pt x="513887" y="239568"/>
                    <a:pt x="491623" y="239321"/>
                  </a:cubicBezTo>
                  <a:cubicBezTo>
                    <a:pt x="489981" y="235378"/>
                    <a:pt x="487433" y="231434"/>
                    <a:pt x="489158" y="226998"/>
                  </a:cubicBezTo>
                  <a:cubicBezTo>
                    <a:pt x="490884" y="222479"/>
                    <a:pt x="499100" y="219768"/>
                    <a:pt x="502550" y="218125"/>
                  </a:cubicBezTo>
                  <a:cubicBezTo>
                    <a:pt x="512162" y="213360"/>
                    <a:pt x="514381" y="208020"/>
                    <a:pt x="519721" y="199640"/>
                  </a:cubicBezTo>
                  <a:cubicBezTo>
                    <a:pt x="507643" y="200379"/>
                    <a:pt x="497949" y="197504"/>
                    <a:pt x="487927" y="190767"/>
                  </a:cubicBezTo>
                  <a:cubicBezTo>
                    <a:pt x="497046" y="189535"/>
                    <a:pt x="500332" y="188220"/>
                    <a:pt x="509616" y="184030"/>
                  </a:cubicBezTo>
                  <a:cubicBezTo>
                    <a:pt x="518900" y="179840"/>
                    <a:pt x="529169" y="171460"/>
                    <a:pt x="531962" y="160123"/>
                  </a:cubicBezTo>
                  <a:cubicBezTo>
                    <a:pt x="519803" y="160616"/>
                    <a:pt x="507315" y="161273"/>
                    <a:pt x="494992" y="161848"/>
                  </a:cubicBezTo>
                  <a:cubicBezTo>
                    <a:pt x="504276" y="148785"/>
                    <a:pt x="508383" y="137119"/>
                    <a:pt x="507562" y="121016"/>
                  </a:cubicBezTo>
                  <a:cubicBezTo>
                    <a:pt x="498524" y="124960"/>
                    <a:pt x="489898" y="127917"/>
                    <a:pt x="480203" y="129725"/>
                  </a:cubicBezTo>
                  <a:cubicBezTo>
                    <a:pt x="485379" y="121509"/>
                    <a:pt x="491377" y="113869"/>
                    <a:pt x="494499" y="104585"/>
                  </a:cubicBezTo>
                  <a:cubicBezTo>
                    <a:pt x="486283" y="105653"/>
                    <a:pt x="478971" y="108036"/>
                    <a:pt x="471741" y="112061"/>
                  </a:cubicBezTo>
                  <a:cubicBezTo>
                    <a:pt x="479053" y="96369"/>
                    <a:pt x="481354" y="81499"/>
                    <a:pt x="479053" y="64328"/>
                  </a:cubicBezTo>
                  <a:cubicBezTo>
                    <a:pt x="472646" y="66465"/>
                    <a:pt x="466812" y="69258"/>
                    <a:pt x="461144" y="72873"/>
                  </a:cubicBezTo>
                  <a:cubicBezTo>
                    <a:pt x="464758" y="47076"/>
                    <a:pt x="459500" y="24154"/>
                    <a:pt x="450627" y="0"/>
                  </a:cubicBezTo>
                  <a:cubicBezTo>
                    <a:pt x="435264" y="29248"/>
                    <a:pt x="438468" y="59399"/>
                    <a:pt x="442823" y="91111"/>
                  </a:cubicBezTo>
                  <a:cubicBezTo>
                    <a:pt x="436085" y="84128"/>
                    <a:pt x="427870" y="77473"/>
                    <a:pt x="418422" y="74844"/>
                  </a:cubicBezTo>
                  <a:cubicBezTo>
                    <a:pt x="417600" y="95712"/>
                    <a:pt x="421790" y="113951"/>
                    <a:pt x="431403" y="132436"/>
                  </a:cubicBezTo>
                  <a:cubicBezTo>
                    <a:pt x="422776" y="130793"/>
                    <a:pt x="414150" y="129150"/>
                    <a:pt x="405441" y="127589"/>
                  </a:cubicBezTo>
                  <a:cubicBezTo>
                    <a:pt x="407577" y="147881"/>
                    <a:pt x="420969" y="163163"/>
                    <a:pt x="432717" y="179019"/>
                  </a:cubicBezTo>
                  <a:cubicBezTo>
                    <a:pt x="414643" y="177376"/>
                    <a:pt x="397143" y="172364"/>
                    <a:pt x="380301" y="165709"/>
                  </a:cubicBezTo>
                  <a:cubicBezTo>
                    <a:pt x="381534" y="191260"/>
                    <a:pt x="404538" y="208841"/>
                    <a:pt x="423515" y="223137"/>
                  </a:cubicBezTo>
                  <a:cubicBezTo>
                    <a:pt x="407824" y="226916"/>
                    <a:pt x="394268" y="218782"/>
                    <a:pt x="378823" y="217796"/>
                  </a:cubicBezTo>
                  <a:cubicBezTo>
                    <a:pt x="392214" y="233735"/>
                    <a:pt x="421051" y="239321"/>
                    <a:pt x="427870" y="258628"/>
                  </a:cubicBezTo>
                  <a:cubicBezTo>
                    <a:pt x="428856" y="261421"/>
                    <a:pt x="424091" y="266762"/>
                    <a:pt x="422529" y="269062"/>
                  </a:cubicBezTo>
                  <a:cubicBezTo>
                    <a:pt x="406592" y="269637"/>
                    <a:pt x="390817" y="270212"/>
                    <a:pt x="375044" y="270787"/>
                  </a:cubicBezTo>
                  <a:cubicBezTo>
                    <a:pt x="385231" y="281550"/>
                    <a:pt x="401990" y="279414"/>
                    <a:pt x="409796" y="293216"/>
                  </a:cubicBezTo>
                  <a:cubicBezTo>
                    <a:pt x="411932" y="297077"/>
                    <a:pt x="404620" y="305046"/>
                    <a:pt x="402319" y="308086"/>
                  </a:cubicBezTo>
                  <a:cubicBezTo>
                    <a:pt x="369046" y="309812"/>
                    <a:pt x="340127" y="293216"/>
                    <a:pt x="307183" y="291655"/>
                  </a:cubicBezTo>
                  <a:cubicBezTo>
                    <a:pt x="305374" y="291573"/>
                    <a:pt x="303650" y="291655"/>
                    <a:pt x="302417" y="293298"/>
                  </a:cubicBezTo>
                  <a:cubicBezTo>
                    <a:pt x="301103" y="294941"/>
                    <a:pt x="301185" y="297570"/>
                    <a:pt x="302417" y="299706"/>
                  </a:cubicBezTo>
                  <a:cubicBezTo>
                    <a:pt x="309729" y="313016"/>
                    <a:pt x="322135" y="318356"/>
                    <a:pt x="335937" y="323285"/>
                  </a:cubicBezTo>
                  <a:cubicBezTo>
                    <a:pt x="326982" y="324682"/>
                    <a:pt x="319588" y="327968"/>
                    <a:pt x="312604" y="333719"/>
                  </a:cubicBezTo>
                  <a:cubicBezTo>
                    <a:pt x="332815" y="339306"/>
                    <a:pt x="350972" y="335116"/>
                    <a:pt x="370689" y="329447"/>
                  </a:cubicBezTo>
                  <a:cubicBezTo>
                    <a:pt x="363952" y="340949"/>
                    <a:pt x="355408" y="348836"/>
                    <a:pt x="343495" y="354669"/>
                  </a:cubicBezTo>
                  <a:cubicBezTo>
                    <a:pt x="354587" y="358037"/>
                    <a:pt x="364610" y="354669"/>
                    <a:pt x="375207" y="351301"/>
                  </a:cubicBezTo>
                  <a:cubicBezTo>
                    <a:pt x="389914" y="346700"/>
                    <a:pt x="404291" y="344153"/>
                    <a:pt x="419572" y="342921"/>
                  </a:cubicBezTo>
                  <a:cubicBezTo>
                    <a:pt x="414314" y="350561"/>
                    <a:pt x="408070" y="357298"/>
                    <a:pt x="401005" y="363049"/>
                  </a:cubicBezTo>
                  <a:cubicBezTo>
                    <a:pt x="406921" y="364446"/>
                    <a:pt x="417929" y="357216"/>
                    <a:pt x="421790" y="364610"/>
                  </a:cubicBezTo>
                  <a:cubicBezTo>
                    <a:pt x="425651" y="372004"/>
                    <a:pt x="415136" y="384410"/>
                    <a:pt x="411028" y="390571"/>
                  </a:cubicBezTo>
                  <a:cubicBezTo>
                    <a:pt x="383999" y="390571"/>
                    <a:pt x="360338" y="385067"/>
                    <a:pt x="335937" y="373894"/>
                  </a:cubicBezTo>
                  <a:cubicBezTo>
                    <a:pt x="347521" y="388928"/>
                    <a:pt x="360584" y="401334"/>
                    <a:pt x="376275" y="412014"/>
                  </a:cubicBezTo>
                  <a:cubicBezTo>
                    <a:pt x="366499" y="417272"/>
                    <a:pt x="356804" y="422530"/>
                    <a:pt x="347028" y="427870"/>
                  </a:cubicBezTo>
                  <a:cubicBezTo>
                    <a:pt x="361241" y="431649"/>
                    <a:pt x="374058" y="437236"/>
                    <a:pt x="386463" y="445287"/>
                  </a:cubicBezTo>
                  <a:cubicBezTo>
                    <a:pt x="382274" y="452928"/>
                    <a:pt x="375372" y="457118"/>
                    <a:pt x="366828" y="457857"/>
                  </a:cubicBezTo>
                  <a:cubicBezTo>
                    <a:pt x="358284" y="458597"/>
                    <a:pt x="350972" y="456050"/>
                    <a:pt x="342838" y="453914"/>
                  </a:cubicBezTo>
                  <a:cubicBezTo>
                    <a:pt x="346289" y="462212"/>
                    <a:pt x="348096" y="470427"/>
                    <a:pt x="348671" y="479382"/>
                  </a:cubicBezTo>
                  <a:cubicBezTo>
                    <a:pt x="331747" y="468373"/>
                    <a:pt x="319752" y="454982"/>
                    <a:pt x="310387" y="437072"/>
                  </a:cubicBezTo>
                  <a:cubicBezTo>
                    <a:pt x="309976" y="447999"/>
                    <a:pt x="309482" y="458843"/>
                    <a:pt x="309072" y="469770"/>
                  </a:cubicBezTo>
                  <a:cubicBezTo>
                    <a:pt x="300774" y="460569"/>
                    <a:pt x="292476" y="451285"/>
                    <a:pt x="284178" y="442083"/>
                  </a:cubicBezTo>
                  <a:cubicBezTo>
                    <a:pt x="285821" y="455557"/>
                    <a:pt x="287547" y="469113"/>
                    <a:pt x="289190" y="482586"/>
                  </a:cubicBezTo>
                  <a:cubicBezTo>
                    <a:pt x="275881" y="474617"/>
                    <a:pt x="262571" y="466648"/>
                    <a:pt x="249262" y="458597"/>
                  </a:cubicBezTo>
                  <a:cubicBezTo>
                    <a:pt x="251480" y="467387"/>
                    <a:pt x="253863" y="475932"/>
                    <a:pt x="255999" y="484805"/>
                  </a:cubicBezTo>
                  <a:cubicBezTo>
                    <a:pt x="256410" y="486366"/>
                    <a:pt x="256985" y="487598"/>
                    <a:pt x="256081" y="489487"/>
                  </a:cubicBezTo>
                  <a:cubicBezTo>
                    <a:pt x="255177" y="491377"/>
                    <a:pt x="252548" y="492199"/>
                    <a:pt x="250248" y="492527"/>
                  </a:cubicBezTo>
                  <a:cubicBezTo>
                    <a:pt x="241786" y="493595"/>
                    <a:pt x="233160" y="494746"/>
                    <a:pt x="224697" y="495814"/>
                  </a:cubicBezTo>
                  <a:cubicBezTo>
                    <a:pt x="245154" y="503618"/>
                    <a:pt x="265611" y="511423"/>
                    <a:pt x="286068" y="519228"/>
                  </a:cubicBezTo>
                  <a:cubicBezTo>
                    <a:pt x="278592" y="522843"/>
                    <a:pt x="271116" y="524897"/>
                    <a:pt x="262983" y="525883"/>
                  </a:cubicBezTo>
                  <a:cubicBezTo>
                    <a:pt x="263886" y="535988"/>
                    <a:pt x="273252" y="540014"/>
                    <a:pt x="281878" y="542396"/>
                  </a:cubicBezTo>
                  <a:cubicBezTo>
                    <a:pt x="296666" y="546422"/>
                    <a:pt x="311044" y="549708"/>
                    <a:pt x="325750" y="553487"/>
                  </a:cubicBezTo>
                  <a:cubicBezTo>
                    <a:pt x="320820" y="560799"/>
                    <a:pt x="313837" y="563593"/>
                    <a:pt x="306525" y="567947"/>
                  </a:cubicBezTo>
                  <a:cubicBezTo>
                    <a:pt x="327393" y="573205"/>
                    <a:pt x="349904" y="571644"/>
                    <a:pt x="370278" y="565893"/>
                  </a:cubicBezTo>
                  <a:cubicBezTo>
                    <a:pt x="368389" y="573698"/>
                    <a:pt x="365760" y="589143"/>
                    <a:pt x="359762" y="593908"/>
                  </a:cubicBezTo>
                  <a:cubicBezTo>
                    <a:pt x="350397" y="601302"/>
                    <a:pt x="331089" y="589225"/>
                    <a:pt x="325010" y="587418"/>
                  </a:cubicBezTo>
                  <a:cubicBezTo>
                    <a:pt x="307922" y="582488"/>
                    <a:pt x="299049" y="578052"/>
                    <a:pt x="284918" y="570822"/>
                  </a:cubicBezTo>
                  <a:cubicBezTo>
                    <a:pt x="285576" y="575505"/>
                    <a:pt x="286644" y="579449"/>
                    <a:pt x="289190" y="583392"/>
                  </a:cubicBezTo>
                  <a:cubicBezTo>
                    <a:pt x="281878" y="580106"/>
                    <a:pt x="274813" y="578545"/>
                    <a:pt x="266844" y="578627"/>
                  </a:cubicBezTo>
                  <a:cubicBezTo>
                    <a:pt x="271444" y="589718"/>
                    <a:pt x="277688" y="598591"/>
                    <a:pt x="286808" y="606478"/>
                  </a:cubicBezTo>
                  <a:cubicBezTo>
                    <a:pt x="267665" y="604096"/>
                    <a:pt x="250495" y="598838"/>
                    <a:pt x="233242" y="590211"/>
                  </a:cubicBezTo>
                  <a:cubicBezTo>
                    <a:pt x="232995" y="597770"/>
                    <a:pt x="234146" y="606314"/>
                    <a:pt x="240472" y="610997"/>
                  </a:cubicBezTo>
                  <a:cubicBezTo>
                    <a:pt x="246797" y="615597"/>
                    <a:pt x="254438" y="614037"/>
                    <a:pt x="260353" y="619212"/>
                  </a:cubicBezTo>
                  <a:cubicBezTo>
                    <a:pt x="254520" y="625210"/>
                    <a:pt x="248194" y="629235"/>
                    <a:pt x="240061" y="631454"/>
                  </a:cubicBezTo>
                  <a:cubicBezTo>
                    <a:pt x="246551" y="636219"/>
                    <a:pt x="253370" y="634001"/>
                    <a:pt x="260600" y="632193"/>
                  </a:cubicBezTo>
                  <a:cubicBezTo>
                    <a:pt x="269883" y="629893"/>
                    <a:pt x="278674" y="629482"/>
                    <a:pt x="288122" y="630468"/>
                  </a:cubicBezTo>
                  <a:cubicBezTo>
                    <a:pt x="281713" y="632932"/>
                    <a:pt x="276045" y="636301"/>
                    <a:pt x="270869" y="640573"/>
                  </a:cubicBezTo>
                  <a:cubicBezTo>
                    <a:pt x="292065" y="639094"/>
                    <a:pt x="318438" y="636383"/>
                    <a:pt x="333555" y="653307"/>
                  </a:cubicBezTo>
                  <a:cubicBezTo>
                    <a:pt x="338648" y="659058"/>
                    <a:pt x="332322" y="666945"/>
                    <a:pt x="326242" y="671546"/>
                  </a:cubicBezTo>
                  <a:cubicBezTo>
                    <a:pt x="320245" y="676147"/>
                    <a:pt x="306360" y="682966"/>
                    <a:pt x="296913" y="678201"/>
                  </a:cubicBezTo>
                  <a:cubicBezTo>
                    <a:pt x="291491" y="675490"/>
                    <a:pt x="286068" y="671299"/>
                    <a:pt x="281385" y="666370"/>
                  </a:cubicBezTo>
                  <a:cubicBezTo>
                    <a:pt x="276702" y="661441"/>
                    <a:pt x="273991" y="652650"/>
                    <a:pt x="271855" y="645995"/>
                  </a:cubicBezTo>
                  <a:cubicBezTo>
                    <a:pt x="264543" y="661359"/>
                    <a:pt x="271363" y="672696"/>
                    <a:pt x="280646" y="685595"/>
                  </a:cubicBezTo>
                  <a:cubicBezTo>
                    <a:pt x="273252" y="678858"/>
                    <a:pt x="265447" y="673189"/>
                    <a:pt x="256656" y="668424"/>
                  </a:cubicBezTo>
                  <a:cubicBezTo>
                    <a:pt x="261174" y="681898"/>
                    <a:pt x="267994" y="692660"/>
                    <a:pt x="278510" y="702355"/>
                  </a:cubicBezTo>
                  <a:cubicBezTo>
                    <a:pt x="271526" y="700711"/>
                    <a:pt x="265282" y="699643"/>
                    <a:pt x="258628" y="696193"/>
                  </a:cubicBezTo>
                  <a:cubicBezTo>
                    <a:pt x="247865" y="690524"/>
                    <a:pt x="239814" y="682473"/>
                    <a:pt x="236199" y="670478"/>
                  </a:cubicBezTo>
                  <a:cubicBezTo>
                    <a:pt x="233077" y="660291"/>
                    <a:pt x="233817" y="648542"/>
                    <a:pt x="225272" y="640984"/>
                  </a:cubicBezTo>
                  <a:cubicBezTo>
                    <a:pt x="220919" y="652239"/>
                    <a:pt x="216400" y="663413"/>
                    <a:pt x="211717" y="674504"/>
                  </a:cubicBezTo>
                  <a:cubicBezTo>
                    <a:pt x="191096" y="660126"/>
                    <a:pt x="188795" y="633015"/>
                    <a:pt x="166449" y="620527"/>
                  </a:cubicBezTo>
                  <a:cubicBezTo>
                    <a:pt x="170063" y="636547"/>
                    <a:pt x="173350" y="652650"/>
                    <a:pt x="177046" y="668588"/>
                  </a:cubicBezTo>
                  <a:cubicBezTo>
                    <a:pt x="163409" y="662837"/>
                    <a:pt x="149606" y="657826"/>
                    <a:pt x="135393" y="653636"/>
                  </a:cubicBezTo>
                  <a:cubicBezTo>
                    <a:pt x="143280" y="667438"/>
                    <a:pt x="150182" y="681569"/>
                    <a:pt x="155933" y="696357"/>
                  </a:cubicBezTo>
                  <a:cubicBezTo>
                    <a:pt x="140569" y="690360"/>
                    <a:pt x="125206" y="684362"/>
                    <a:pt x="109843" y="678447"/>
                  </a:cubicBezTo>
                  <a:cubicBezTo>
                    <a:pt x="117237" y="689127"/>
                    <a:pt x="124631" y="699808"/>
                    <a:pt x="132025" y="710488"/>
                  </a:cubicBezTo>
                  <a:cubicBezTo>
                    <a:pt x="124056" y="711720"/>
                    <a:pt x="116497" y="711556"/>
                    <a:pt x="108610" y="709831"/>
                  </a:cubicBezTo>
                  <a:cubicBezTo>
                    <a:pt x="118716" y="727987"/>
                    <a:pt x="136954" y="731767"/>
                    <a:pt x="156507" y="732999"/>
                  </a:cubicBezTo>
                  <a:cubicBezTo>
                    <a:pt x="146238" y="740804"/>
                    <a:pt x="135476" y="746473"/>
                    <a:pt x="122823" y="749266"/>
                  </a:cubicBezTo>
                  <a:cubicBezTo>
                    <a:pt x="121345" y="753867"/>
                    <a:pt x="126603" y="756249"/>
                    <a:pt x="130711" y="756249"/>
                  </a:cubicBezTo>
                  <a:cubicBezTo>
                    <a:pt x="156262" y="756331"/>
                    <a:pt x="182059" y="756578"/>
                    <a:pt x="207609" y="756660"/>
                  </a:cubicBezTo>
                  <a:cubicBezTo>
                    <a:pt x="201775" y="764876"/>
                    <a:pt x="194053" y="770134"/>
                    <a:pt x="185591" y="775474"/>
                  </a:cubicBezTo>
                  <a:cubicBezTo>
                    <a:pt x="207198" y="778678"/>
                    <a:pt x="229380" y="779335"/>
                    <a:pt x="250248" y="786072"/>
                  </a:cubicBezTo>
                  <a:cubicBezTo>
                    <a:pt x="227655" y="798560"/>
                    <a:pt x="200379" y="801682"/>
                    <a:pt x="174992" y="798231"/>
                  </a:cubicBezTo>
                  <a:cubicBezTo>
                    <a:pt x="173514" y="806447"/>
                    <a:pt x="179594" y="810883"/>
                    <a:pt x="186577" y="813759"/>
                  </a:cubicBezTo>
                  <a:cubicBezTo>
                    <a:pt x="193560" y="816716"/>
                    <a:pt x="200544" y="818770"/>
                    <a:pt x="203255" y="826411"/>
                  </a:cubicBezTo>
                  <a:cubicBezTo>
                    <a:pt x="184276" y="836434"/>
                    <a:pt x="166038" y="837584"/>
                    <a:pt x="144842" y="836762"/>
                  </a:cubicBezTo>
                  <a:cubicBezTo>
                    <a:pt x="155193" y="843746"/>
                    <a:pt x="165709" y="848346"/>
                    <a:pt x="177951" y="850975"/>
                  </a:cubicBezTo>
                  <a:cubicBezTo>
                    <a:pt x="169324" y="855740"/>
                    <a:pt x="160697" y="860588"/>
                    <a:pt x="152071" y="865353"/>
                  </a:cubicBezTo>
                  <a:cubicBezTo>
                    <a:pt x="175733" y="868228"/>
                    <a:pt x="197668" y="865599"/>
                    <a:pt x="220015" y="858041"/>
                  </a:cubicBezTo>
                  <a:cubicBezTo>
                    <a:pt x="226751" y="855740"/>
                    <a:pt x="233406" y="852290"/>
                    <a:pt x="240143" y="852701"/>
                  </a:cubicBezTo>
                  <a:cubicBezTo>
                    <a:pt x="246879" y="853112"/>
                    <a:pt x="254027" y="856398"/>
                    <a:pt x="252877" y="864367"/>
                  </a:cubicBezTo>
                  <a:cubicBezTo>
                    <a:pt x="251727" y="872336"/>
                    <a:pt x="240061" y="875951"/>
                    <a:pt x="232009" y="878005"/>
                  </a:cubicBezTo>
                  <a:cubicBezTo>
                    <a:pt x="213524" y="882770"/>
                    <a:pt x="195449" y="884084"/>
                    <a:pt x="180744" y="898133"/>
                  </a:cubicBezTo>
                  <a:cubicBezTo>
                    <a:pt x="194710" y="897312"/>
                    <a:pt x="208760" y="896490"/>
                    <a:pt x="222726" y="895586"/>
                  </a:cubicBezTo>
                  <a:cubicBezTo>
                    <a:pt x="219933" y="904541"/>
                    <a:pt x="212374" y="907992"/>
                    <a:pt x="204569" y="912018"/>
                  </a:cubicBezTo>
                  <a:cubicBezTo>
                    <a:pt x="229709" y="911771"/>
                    <a:pt x="263639" y="889671"/>
                    <a:pt x="286315" y="903802"/>
                  </a:cubicBezTo>
                  <a:cubicBezTo>
                    <a:pt x="294613" y="908978"/>
                    <a:pt x="277113" y="921466"/>
                    <a:pt x="272102" y="922944"/>
                  </a:cubicBezTo>
                  <a:cubicBezTo>
                    <a:pt x="173432" y="953178"/>
                    <a:pt x="172364" y="934282"/>
                    <a:pt x="90290" y="919987"/>
                  </a:cubicBezTo>
                  <a:cubicBezTo>
                    <a:pt x="85771" y="919247"/>
                    <a:pt x="85688" y="916865"/>
                    <a:pt x="85525" y="922451"/>
                  </a:cubicBezTo>
                  <a:cubicBezTo>
                    <a:pt x="85361" y="928120"/>
                    <a:pt x="108528" y="949645"/>
                    <a:pt x="117319" y="951288"/>
                  </a:cubicBezTo>
                  <a:cubicBezTo>
                    <a:pt x="108610" y="953014"/>
                    <a:pt x="100724" y="955560"/>
                    <a:pt x="93576" y="961229"/>
                  </a:cubicBezTo>
                  <a:cubicBezTo>
                    <a:pt x="113786" y="967227"/>
                    <a:pt x="132354" y="963776"/>
                    <a:pt x="152482" y="958765"/>
                  </a:cubicBezTo>
                  <a:cubicBezTo>
                    <a:pt x="145088" y="969856"/>
                    <a:pt x="136050" y="977250"/>
                    <a:pt x="123891" y="982590"/>
                  </a:cubicBezTo>
                  <a:cubicBezTo>
                    <a:pt x="135147" y="986287"/>
                    <a:pt x="144924" y="982836"/>
                    <a:pt x="156015" y="980125"/>
                  </a:cubicBezTo>
                  <a:cubicBezTo>
                    <a:pt x="171542" y="976346"/>
                    <a:pt x="187645" y="977907"/>
                    <a:pt x="203584" y="977578"/>
                  </a:cubicBezTo>
                  <a:cubicBezTo>
                    <a:pt x="194135" y="989984"/>
                    <a:pt x="185098" y="995488"/>
                    <a:pt x="171131" y="1001404"/>
                  </a:cubicBezTo>
                  <a:cubicBezTo>
                    <a:pt x="201447" y="1010770"/>
                    <a:pt x="222643" y="1008880"/>
                    <a:pt x="252959" y="1002882"/>
                  </a:cubicBezTo>
                  <a:cubicBezTo>
                    <a:pt x="246387" y="1008880"/>
                    <a:pt x="237924" y="1017506"/>
                    <a:pt x="229380" y="1019560"/>
                  </a:cubicBezTo>
                  <a:cubicBezTo>
                    <a:pt x="211224" y="1023997"/>
                    <a:pt x="195860" y="1019314"/>
                    <a:pt x="178032" y="1018903"/>
                  </a:cubicBezTo>
                  <a:cubicBezTo>
                    <a:pt x="185838" y="1024325"/>
                    <a:pt x="192492" y="1031309"/>
                    <a:pt x="200379" y="1036649"/>
                  </a:cubicBezTo>
                  <a:cubicBezTo>
                    <a:pt x="179676" y="1037717"/>
                    <a:pt x="160944" y="1034595"/>
                    <a:pt x="141637" y="1027365"/>
                  </a:cubicBezTo>
                  <a:cubicBezTo>
                    <a:pt x="144102" y="1033527"/>
                    <a:pt x="146731" y="1039688"/>
                    <a:pt x="149032" y="1045850"/>
                  </a:cubicBezTo>
                  <a:cubicBezTo>
                    <a:pt x="149689" y="1047658"/>
                    <a:pt x="150757" y="1049465"/>
                    <a:pt x="149935" y="1051437"/>
                  </a:cubicBezTo>
                  <a:cubicBezTo>
                    <a:pt x="147964" y="1056284"/>
                    <a:pt x="142377" y="1056531"/>
                    <a:pt x="137447" y="1055873"/>
                  </a:cubicBezTo>
                  <a:cubicBezTo>
                    <a:pt x="116334" y="1052834"/>
                    <a:pt x="95466" y="1048068"/>
                    <a:pt x="74927" y="1042564"/>
                  </a:cubicBezTo>
                  <a:cubicBezTo>
                    <a:pt x="78952" y="1051930"/>
                    <a:pt x="82978" y="1061378"/>
                    <a:pt x="87003" y="1070826"/>
                  </a:cubicBezTo>
                  <a:cubicBezTo>
                    <a:pt x="61617" y="1071237"/>
                    <a:pt x="39106" y="1066472"/>
                    <a:pt x="16102" y="1055545"/>
                  </a:cubicBezTo>
                  <a:cubicBezTo>
                    <a:pt x="24318" y="1075180"/>
                    <a:pt x="35738" y="1090543"/>
                    <a:pt x="52087" y="1104181"/>
                  </a:cubicBezTo>
                  <a:cubicBezTo>
                    <a:pt x="33931" y="1100238"/>
                    <a:pt x="17582" y="1101059"/>
                    <a:pt x="0" y="1106975"/>
                  </a:cubicBezTo>
                  <a:cubicBezTo>
                    <a:pt x="12159" y="1112150"/>
                    <a:pt x="24482" y="1116258"/>
                    <a:pt x="37298" y="1119380"/>
                  </a:cubicBezTo>
                  <a:cubicBezTo>
                    <a:pt x="28261" y="1125460"/>
                    <a:pt x="19307" y="1131621"/>
                    <a:pt x="10270" y="1137701"/>
                  </a:cubicBezTo>
                  <a:cubicBezTo>
                    <a:pt x="32698" y="1137455"/>
                    <a:pt x="54305" y="1139673"/>
                    <a:pt x="76159" y="1144520"/>
                  </a:cubicBezTo>
                  <a:cubicBezTo>
                    <a:pt x="68026" y="1148546"/>
                    <a:pt x="60302" y="1153064"/>
                    <a:pt x="52826" y="1158240"/>
                  </a:cubicBezTo>
                  <a:cubicBezTo>
                    <a:pt x="115758" y="1161280"/>
                    <a:pt x="176636" y="1144027"/>
                    <a:pt x="235788" y="1124227"/>
                  </a:cubicBezTo>
                  <a:cubicBezTo>
                    <a:pt x="235788" y="1124720"/>
                    <a:pt x="235788" y="1125213"/>
                    <a:pt x="235788" y="1125788"/>
                  </a:cubicBezTo>
                  <a:cubicBezTo>
                    <a:pt x="217632" y="1137044"/>
                    <a:pt x="198982" y="1147313"/>
                    <a:pt x="181319" y="1159390"/>
                  </a:cubicBezTo>
                  <a:cubicBezTo>
                    <a:pt x="201693" y="1166867"/>
                    <a:pt x="222890" y="1163745"/>
                    <a:pt x="243265" y="1157829"/>
                  </a:cubicBezTo>
                  <a:cubicBezTo>
                    <a:pt x="245319" y="1157829"/>
                    <a:pt x="247702" y="1157829"/>
                    <a:pt x="249591" y="1157911"/>
                  </a:cubicBezTo>
                  <a:cubicBezTo>
                    <a:pt x="234720" y="1166784"/>
                    <a:pt x="213278" y="1176972"/>
                    <a:pt x="199147" y="1183462"/>
                  </a:cubicBezTo>
                  <a:cubicBezTo>
                    <a:pt x="191178" y="1187077"/>
                    <a:pt x="189534" y="1188145"/>
                    <a:pt x="188960" y="1194060"/>
                  </a:cubicBezTo>
                  <a:cubicBezTo>
                    <a:pt x="188384" y="1199976"/>
                    <a:pt x="195368" y="1201126"/>
                    <a:pt x="199804" y="1201947"/>
                  </a:cubicBezTo>
                  <a:cubicBezTo>
                    <a:pt x="204241" y="1202769"/>
                    <a:pt x="209909" y="1202522"/>
                    <a:pt x="213442" y="1206302"/>
                  </a:cubicBezTo>
                  <a:cubicBezTo>
                    <a:pt x="200790" y="1215174"/>
                    <a:pt x="187892" y="1224047"/>
                    <a:pt x="175157" y="1232838"/>
                  </a:cubicBezTo>
                  <a:cubicBezTo>
                    <a:pt x="198490" y="1245326"/>
                    <a:pt x="220507" y="1244094"/>
                    <a:pt x="242279" y="1229059"/>
                  </a:cubicBezTo>
                  <a:cubicBezTo>
                    <a:pt x="238171" y="1242204"/>
                    <a:pt x="232338" y="1253870"/>
                    <a:pt x="224040" y="1264879"/>
                  </a:cubicBezTo>
                  <a:cubicBezTo>
                    <a:pt x="263310" y="1259292"/>
                    <a:pt x="311947" y="1238260"/>
                    <a:pt x="332980" y="1203180"/>
                  </a:cubicBezTo>
                  <a:cubicBezTo>
                    <a:pt x="334048" y="1212628"/>
                    <a:pt x="335362" y="1222076"/>
                    <a:pt x="337662" y="1231359"/>
                  </a:cubicBezTo>
                  <a:cubicBezTo>
                    <a:pt x="361980" y="1206302"/>
                    <a:pt x="384491" y="1181162"/>
                    <a:pt x="412507" y="1159719"/>
                  </a:cubicBezTo>
                  <a:cubicBezTo>
                    <a:pt x="417271" y="1156104"/>
                    <a:pt x="425816" y="1156186"/>
                    <a:pt x="431485" y="1155118"/>
                  </a:cubicBezTo>
                  <a:cubicBezTo>
                    <a:pt x="424830" y="1164895"/>
                    <a:pt x="405112" y="1199811"/>
                    <a:pt x="421708" y="1208931"/>
                  </a:cubicBezTo>
                  <a:cubicBezTo>
                    <a:pt x="428938" y="1212956"/>
                    <a:pt x="447917" y="1193814"/>
                    <a:pt x="455556" y="1191431"/>
                  </a:cubicBezTo>
                  <a:cubicBezTo>
                    <a:pt x="451695" y="1211149"/>
                    <a:pt x="449230" y="1232345"/>
                    <a:pt x="446437" y="1252720"/>
                  </a:cubicBezTo>
                  <a:cubicBezTo>
                    <a:pt x="455146" y="1247298"/>
                    <a:pt x="463854" y="1241793"/>
                    <a:pt x="472563" y="1236289"/>
                  </a:cubicBezTo>
                  <a:cubicBezTo>
                    <a:pt x="474617" y="1259868"/>
                    <a:pt x="475521" y="1281557"/>
                    <a:pt x="475521" y="1286979"/>
                  </a:cubicBezTo>
                  <a:cubicBezTo>
                    <a:pt x="475356" y="1307682"/>
                    <a:pt x="473467" y="1375461"/>
                    <a:pt x="466237" y="1421305"/>
                  </a:cubicBezTo>
                  <a:cubicBezTo>
                    <a:pt x="456050" y="1486044"/>
                    <a:pt x="436661" y="1524822"/>
                    <a:pt x="436661" y="1524822"/>
                  </a:cubicBezTo>
                  <a:cubicBezTo>
                    <a:pt x="450053" y="1523918"/>
                    <a:pt x="502057" y="1517017"/>
                    <a:pt x="502057" y="1517017"/>
                  </a:cubicBezTo>
                  <a:cubicBezTo>
                    <a:pt x="504850" y="1518660"/>
                    <a:pt x="570083" y="1521864"/>
                    <a:pt x="570083" y="1521864"/>
                  </a:cubicBezTo>
                  <a:cubicBezTo>
                    <a:pt x="570083" y="1521864"/>
                    <a:pt x="556609" y="1495821"/>
                    <a:pt x="545189" y="1458439"/>
                  </a:cubicBezTo>
                  <a:cubicBezTo>
                    <a:pt x="536563" y="1430096"/>
                    <a:pt x="537138" y="1422784"/>
                    <a:pt x="524897" y="1342928"/>
                  </a:cubicBezTo>
                  <a:cubicBezTo>
                    <a:pt x="520378" y="1313762"/>
                    <a:pt x="518571" y="1282707"/>
                    <a:pt x="517995" y="1255102"/>
                  </a:cubicBezTo>
                  <a:cubicBezTo>
                    <a:pt x="518653" y="1256088"/>
                    <a:pt x="519392" y="1256992"/>
                    <a:pt x="520049" y="1257978"/>
                  </a:cubicBezTo>
                  <a:cubicBezTo>
                    <a:pt x="527772" y="1245162"/>
                    <a:pt x="532209" y="1232263"/>
                    <a:pt x="533769" y="1217393"/>
                  </a:cubicBezTo>
                  <a:cubicBezTo>
                    <a:pt x="551022" y="1226759"/>
                    <a:pt x="566632" y="1237521"/>
                    <a:pt x="581092" y="1250748"/>
                  </a:cubicBezTo>
                  <a:cubicBezTo>
                    <a:pt x="592018" y="1233167"/>
                    <a:pt x="573451" y="1217886"/>
                    <a:pt x="561045" y="1206795"/>
                  </a:cubicBezTo>
                  <a:cubicBezTo>
                    <a:pt x="574930" y="1203673"/>
                    <a:pt x="588404" y="1203262"/>
                    <a:pt x="602452" y="1204823"/>
                  </a:cubicBezTo>
                  <a:cubicBezTo>
                    <a:pt x="588321" y="1193157"/>
                    <a:pt x="573451" y="1180587"/>
                    <a:pt x="559567" y="1169167"/>
                  </a:cubicBezTo>
                  <a:cubicBezTo>
                    <a:pt x="556445" y="1166620"/>
                    <a:pt x="553076" y="1163087"/>
                    <a:pt x="555294" y="1160294"/>
                  </a:cubicBezTo>
                  <a:cubicBezTo>
                    <a:pt x="557513" y="1157501"/>
                    <a:pt x="559978" y="1158322"/>
                    <a:pt x="563263" y="1158405"/>
                  </a:cubicBezTo>
                  <a:cubicBezTo>
                    <a:pt x="570904" y="1158569"/>
                    <a:pt x="579120" y="1161526"/>
                    <a:pt x="585446" y="1166209"/>
                  </a:cubicBezTo>
                  <a:cubicBezTo>
                    <a:pt x="606889" y="1182065"/>
                    <a:pt x="628824" y="1197347"/>
                    <a:pt x="649200" y="1214435"/>
                  </a:cubicBezTo>
                  <a:cubicBezTo>
                    <a:pt x="650268" y="1205398"/>
                    <a:pt x="652978" y="1197511"/>
                    <a:pt x="657661" y="1189706"/>
                  </a:cubicBezTo>
                  <a:cubicBezTo>
                    <a:pt x="664727" y="1197839"/>
                    <a:pt x="671217" y="1205480"/>
                    <a:pt x="680090" y="1211560"/>
                  </a:cubicBezTo>
                  <a:cubicBezTo>
                    <a:pt x="687977" y="1216982"/>
                    <a:pt x="695946" y="1219447"/>
                    <a:pt x="704983" y="1221993"/>
                  </a:cubicBezTo>
                  <a:cubicBezTo>
                    <a:pt x="702354" y="1214764"/>
                    <a:pt x="700957" y="1207698"/>
                    <a:pt x="700793" y="1199976"/>
                  </a:cubicBezTo>
                  <a:cubicBezTo>
                    <a:pt x="721825" y="1217804"/>
                    <a:pt x="745569" y="1231934"/>
                    <a:pt x="766600" y="1249762"/>
                  </a:cubicBezTo>
                  <a:cubicBezTo>
                    <a:pt x="763972" y="1242286"/>
                    <a:pt x="761424" y="1234728"/>
                    <a:pt x="758796" y="1227251"/>
                  </a:cubicBezTo>
                  <a:cubicBezTo>
                    <a:pt x="758057" y="1225198"/>
                    <a:pt x="757646" y="1222651"/>
                    <a:pt x="758796" y="1221090"/>
                  </a:cubicBezTo>
                  <a:cubicBezTo>
                    <a:pt x="759946" y="1219611"/>
                    <a:pt x="761261" y="1219529"/>
                    <a:pt x="762657" y="1219282"/>
                  </a:cubicBezTo>
                  <a:cubicBezTo>
                    <a:pt x="770708" y="1217475"/>
                    <a:pt x="778678" y="1215996"/>
                    <a:pt x="786811" y="1214189"/>
                  </a:cubicBezTo>
                  <a:cubicBezTo>
                    <a:pt x="774816" y="1206384"/>
                    <a:pt x="762739" y="1198579"/>
                    <a:pt x="750745" y="1190692"/>
                  </a:cubicBezTo>
                  <a:cubicBezTo>
                    <a:pt x="762492" y="1186584"/>
                    <a:pt x="774159" y="1182476"/>
                    <a:pt x="785908" y="1178368"/>
                  </a:cubicBezTo>
                  <a:cubicBezTo>
                    <a:pt x="774898" y="1175246"/>
                    <a:pt x="763972" y="1172042"/>
                    <a:pt x="752963" y="1168921"/>
                  </a:cubicBezTo>
                  <a:cubicBezTo>
                    <a:pt x="761671" y="1164073"/>
                    <a:pt x="770380" y="1159226"/>
                    <a:pt x="779006" y="1154461"/>
                  </a:cubicBezTo>
                  <a:cubicBezTo>
                    <a:pt x="763233" y="1154050"/>
                    <a:pt x="749019" y="1150682"/>
                    <a:pt x="735135" y="1143452"/>
                  </a:cubicBezTo>
                  <a:cubicBezTo>
                    <a:pt x="741132" y="1141316"/>
                    <a:pt x="753538" y="1136469"/>
                    <a:pt x="758960" y="1136387"/>
                  </a:cubicBezTo>
                  <a:cubicBezTo>
                    <a:pt x="792233" y="1136058"/>
                    <a:pt x="813594" y="1150107"/>
                    <a:pt x="843581" y="1159062"/>
                  </a:cubicBezTo>
                  <a:cubicBezTo>
                    <a:pt x="839391" y="1148710"/>
                    <a:pt x="835365" y="1138276"/>
                    <a:pt x="831257" y="1127842"/>
                  </a:cubicBezTo>
                  <a:cubicBezTo>
                    <a:pt x="851057" y="1140576"/>
                    <a:pt x="871432" y="1149039"/>
                    <a:pt x="894518" y="1153311"/>
                  </a:cubicBezTo>
                  <a:cubicBezTo>
                    <a:pt x="900187" y="1154379"/>
                    <a:pt x="906513" y="1153968"/>
                    <a:pt x="908978" y="1148381"/>
                  </a:cubicBezTo>
                  <a:cubicBezTo>
                    <a:pt x="910046" y="1145917"/>
                    <a:pt x="908978" y="1143534"/>
                    <a:pt x="908074" y="1141152"/>
                  </a:cubicBezTo>
                  <a:cubicBezTo>
                    <a:pt x="905198" y="1133593"/>
                    <a:pt x="900844" y="1126856"/>
                    <a:pt x="895914" y="1120448"/>
                  </a:cubicBezTo>
                  <a:cubicBezTo>
                    <a:pt x="914975" y="1124967"/>
                    <a:pt x="934117" y="1128993"/>
                    <a:pt x="953341" y="1132525"/>
                  </a:cubicBezTo>
                  <a:cubicBezTo>
                    <a:pt x="941758" y="1119709"/>
                    <a:pt x="930092" y="1106892"/>
                    <a:pt x="918507" y="1094076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8" name="Vrije vorm: vorm 617">
              <a:extLst>
                <a:ext uri="{FF2B5EF4-FFF2-40B4-BE49-F238E27FC236}">
                  <a16:creationId xmlns:a16="http://schemas.microsoft.com/office/drawing/2014/main" id="{EE804F4A-89C1-B457-395C-FB31CE81C084}"/>
                </a:ext>
              </a:extLst>
            </p:cNvPr>
            <p:cNvSpPr/>
            <p:nvPr/>
          </p:nvSpPr>
          <p:spPr>
            <a:xfrm>
              <a:off x="5805659" y="2236664"/>
              <a:ext cx="1092186" cy="1743521"/>
            </a:xfrm>
            <a:custGeom>
              <a:avLst/>
              <a:gdLst>
                <a:gd name="connsiteX0" fmla="*/ 42311 w 1092186"/>
                <a:gd name="connsiteY0" fmla="*/ 1268165 h 1743521"/>
                <a:gd name="connsiteX1" fmla="*/ 0 w 1092186"/>
                <a:gd name="connsiteY1" fmla="*/ 1250666 h 1743521"/>
                <a:gd name="connsiteX2" fmla="*/ 49623 w 1092186"/>
                <a:gd name="connsiteY2" fmla="*/ 1233578 h 1743521"/>
                <a:gd name="connsiteX3" fmla="*/ 11009 w 1092186"/>
                <a:gd name="connsiteY3" fmla="*/ 1197100 h 1743521"/>
                <a:gd name="connsiteX4" fmla="*/ 63425 w 1092186"/>
                <a:gd name="connsiteY4" fmla="*/ 1208684 h 1743521"/>
                <a:gd name="connsiteX5" fmla="*/ 67368 w 1092186"/>
                <a:gd name="connsiteY5" fmla="*/ 1172864 h 1743521"/>
                <a:gd name="connsiteX6" fmla="*/ 108939 w 1092186"/>
                <a:gd name="connsiteY6" fmla="*/ 1205234 h 1743521"/>
                <a:gd name="connsiteX7" fmla="*/ 119373 w 1092186"/>
                <a:gd name="connsiteY7" fmla="*/ 1207698 h 1743521"/>
                <a:gd name="connsiteX8" fmla="*/ 121838 w 1092186"/>
                <a:gd name="connsiteY8" fmla="*/ 1200633 h 1743521"/>
                <a:gd name="connsiteX9" fmla="*/ 107214 w 1092186"/>
                <a:gd name="connsiteY9" fmla="*/ 1171549 h 1743521"/>
                <a:gd name="connsiteX10" fmla="*/ 207609 w 1092186"/>
                <a:gd name="connsiteY10" fmla="*/ 1174096 h 1743521"/>
                <a:gd name="connsiteX11" fmla="*/ 164642 w 1092186"/>
                <a:gd name="connsiteY11" fmla="*/ 1162102 h 1743521"/>
                <a:gd name="connsiteX12" fmla="*/ 160452 w 1092186"/>
                <a:gd name="connsiteY12" fmla="*/ 1158322 h 1743521"/>
                <a:gd name="connsiteX13" fmla="*/ 163491 w 1092186"/>
                <a:gd name="connsiteY13" fmla="*/ 1153804 h 1743521"/>
                <a:gd name="connsiteX14" fmla="*/ 177211 w 1092186"/>
                <a:gd name="connsiteY14" fmla="*/ 1144356 h 1743521"/>
                <a:gd name="connsiteX15" fmla="*/ 116498 w 1092186"/>
                <a:gd name="connsiteY15" fmla="*/ 1121681 h 1743521"/>
                <a:gd name="connsiteX16" fmla="*/ 111158 w 1092186"/>
                <a:gd name="connsiteY16" fmla="*/ 1113794 h 1743521"/>
                <a:gd name="connsiteX17" fmla="*/ 140488 w 1092186"/>
                <a:gd name="connsiteY17" fmla="*/ 1107303 h 1743521"/>
                <a:gd name="connsiteX18" fmla="*/ 121263 w 1092186"/>
                <a:gd name="connsiteY18" fmla="*/ 1081588 h 1743521"/>
                <a:gd name="connsiteX19" fmla="*/ 152564 w 1092186"/>
                <a:gd name="connsiteY19" fmla="*/ 1098923 h 1743521"/>
                <a:gd name="connsiteX20" fmla="*/ 148457 w 1092186"/>
                <a:gd name="connsiteY20" fmla="*/ 1068854 h 1743521"/>
                <a:gd name="connsiteX21" fmla="*/ 183784 w 1092186"/>
                <a:gd name="connsiteY21" fmla="*/ 1095308 h 1743521"/>
                <a:gd name="connsiteX22" fmla="*/ 179430 w 1092186"/>
                <a:gd name="connsiteY22" fmla="*/ 1072222 h 1743521"/>
                <a:gd name="connsiteX23" fmla="*/ 262900 w 1092186"/>
                <a:gd name="connsiteY23" fmla="*/ 1077070 h 1743521"/>
                <a:gd name="connsiteX24" fmla="*/ 233899 w 1092186"/>
                <a:gd name="connsiteY24" fmla="*/ 1059160 h 1743521"/>
                <a:gd name="connsiteX25" fmla="*/ 267173 w 1092186"/>
                <a:gd name="connsiteY25" fmla="*/ 1046343 h 1743521"/>
                <a:gd name="connsiteX26" fmla="*/ 223137 w 1092186"/>
                <a:gd name="connsiteY26" fmla="*/ 1019807 h 1743521"/>
                <a:gd name="connsiteX27" fmla="*/ 302829 w 1092186"/>
                <a:gd name="connsiteY27" fmla="*/ 1033362 h 1743521"/>
                <a:gd name="connsiteX28" fmla="*/ 332898 w 1092186"/>
                <a:gd name="connsiteY28" fmla="*/ 1029748 h 1743521"/>
                <a:gd name="connsiteX29" fmla="*/ 287794 w 1092186"/>
                <a:gd name="connsiteY29" fmla="*/ 1017917 h 1743521"/>
                <a:gd name="connsiteX30" fmla="*/ 325093 w 1092186"/>
                <a:gd name="connsiteY30" fmla="*/ 1003293 h 1743521"/>
                <a:gd name="connsiteX31" fmla="*/ 257067 w 1092186"/>
                <a:gd name="connsiteY31" fmla="*/ 986123 h 1743521"/>
                <a:gd name="connsiteX32" fmla="*/ 296667 w 1092186"/>
                <a:gd name="connsiteY32" fmla="*/ 985794 h 1743521"/>
                <a:gd name="connsiteX33" fmla="*/ 253124 w 1092186"/>
                <a:gd name="connsiteY33" fmla="*/ 948084 h 1743521"/>
                <a:gd name="connsiteX34" fmla="*/ 328954 w 1092186"/>
                <a:gd name="connsiteY34" fmla="*/ 955889 h 1743521"/>
                <a:gd name="connsiteX35" fmla="*/ 345303 w 1092186"/>
                <a:gd name="connsiteY35" fmla="*/ 940279 h 1743521"/>
                <a:gd name="connsiteX36" fmla="*/ 299296 w 1092186"/>
                <a:gd name="connsiteY36" fmla="*/ 938554 h 1743521"/>
                <a:gd name="connsiteX37" fmla="*/ 328132 w 1092186"/>
                <a:gd name="connsiteY37" fmla="*/ 912182 h 1743521"/>
                <a:gd name="connsiteX38" fmla="*/ 254438 w 1092186"/>
                <a:gd name="connsiteY38" fmla="*/ 919247 h 1743521"/>
                <a:gd name="connsiteX39" fmla="*/ 290341 w 1092186"/>
                <a:gd name="connsiteY39" fmla="*/ 902734 h 1743521"/>
                <a:gd name="connsiteX40" fmla="*/ 235543 w 1092186"/>
                <a:gd name="connsiteY40" fmla="*/ 885810 h 1743521"/>
                <a:gd name="connsiteX41" fmla="*/ 303978 w 1092186"/>
                <a:gd name="connsiteY41" fmla="*/ 860177 h 1743521"/>
                <a:gd name="connsiteX42" fmla="*/ 242279 w 1092186"/>
                <a:gd name="connsiteY42" fmla="*/ 865024 h 1743521"/>
                <a:gd name="connsiteX43" fmla="*/ 260600 w 1092186"/>
                <a:gd name="connsiteY43" fmla="*/ 838488 h 1743521"/>
                <a:gd name="connsiteX44" fmla="*/ 165299 w 1092186"/>
                <a:gd name="connsiteY44" fmla="*/ 824275 h 1743521"/>
                <a:gd name="connsiteX45" fmla="*/ 219111 w 1092186"/>
                <a:gd name="connsiteY45" fmla="*/ 806857 h 1743521"/>
                <a:gd name="connsiteX46" fmla="*/ 149607 w 1092186"/>
                <a:gd name="connsiteY46" fmla="*/ 743844 h 1743521"/>
                <a:gd name="connsiteX47" fmla="*/ 213525 w 1092186"/>
                <a:gd name="connsiteY47" fmla="*/ 755099 h 1743521"/>
                <a:gd name="connsiteX48" fmla="*/ 204487 w 1092186"/>
                <a:gd name="connsiteY48" fmla="*/ 719197 h 1743521"/>
                <a:gd name="connsiteX49" fmla="*/ 282618 w 1092186"/>
                <a:gd name="connsiteY49" fmla="*/ 741050 h 1743521"/>
                <a:gd name="connsiteX50" fmla="*/ 279578 w 1092186"/>
                <a:gd name="connsiteY50" fmla="*/ 709831 h 1743521"/>
                <a:gd name="connsiteX51" fmla="*/ 374304 w 1092186"/>
                <a:gd name="connsiteY51" fmla="*/ 763068 h 1743521"/>
                <a:gd name="connsiteX52" fmla="*/ 405360 w 1092186"/>
                <a:gd name="connsiteY52" fmla="*/ 752141 h 1743521"/>
                <a:gd name="connsiteX53" fmla="*/ 358777 w 1092186"/>
                <a:gd name="connsiteY53" fmla="*/ 737928 h 1743521"/>
                <a:gd name="connsiteX54" fmla="*/ 410371 w 1092186"/>
                <a:gd name="connsiteY54" fmla="*/ 715171 h 1743521"/>
                <a:gd name="connsiteX55" fmla="*/ 373811 w 1092186"/>
                <a:gd name="connsiteY55" fmla="*/ 713939 h 1743521"/>
                <a:gd name="connsiteX56" fmla="*/ 325257 w 1092186"/>
                <a:gd name="connsiteY56" fmla="*/ 713199 h 1743521"/>
                <a:gd name="connsiteX57" fmla="*/ 371676 w 1092186"/>
                <a:gd name="connsiteY57" fmla="*/ 679515 h 1743521"/>
                <a:gd name="connsiteX58" fmla="*/ 281797 w 1092186"/>
                <a:gd name="connsiteY58" fmla="*/ 675325 h 1743521"/>
                <a:gd name="connsiteX59" fmla="*/ 319999 w 1092186"/>
                <a:gd name="connsiteY59" fmla="*/ 663412 h 1743521"/>
                <a:gd name="connsiteX60" fmla="*/ 272924 w 1092186"/>
                <a:gd name="connsiteY60" fmla="*/ 620938 h 1743521"/>
                <a:gd name="connsiteX61" fmla="*/ 274238 w 1092186"/>
                <a:gd name="connsiteY61" fmla="*/ 611079 h 1743521"/>
                <a:gd name="connsiteX62" fmla="*/ 282043 w 1092186"/>
                <a:gd name="connsiteY62" fmla="*/ 609436 h 1743521"/>
                <a:gd name="connsiteX63" fmla="*/ 413000 w 1092186"/>
                <a:gd name="connsiteY63" fmla="*/ 652568 h 1743521"/>
                <a:gd name="connsiteX64" fmla="*/ 445616 w 1092186"/>
                <a:gd name="connsiteY64" fmla="*/ 641723 h 1743521"/>
                <a:gd name="connsiteX65" fmla="*/ 445616 w 1092186"/>
                <a:gd name="connsiteY65" fmla="*/ 641477 h 1743521"/>
                <a:gd name="connsiteX66" fmla="*/ 360338 w 1092186"/>
                <a:gd name="connsiteY66" fmla="*/ 616748 h 1743521"/>
                <a:gd name="connsiteX67" fmla="*/ 411193 w 1092186"/>
                <a:gd name="connsiteY67" fmla="*/ 617405 h 1743521"/>
                <a:gd name="connsiteX68" fmla="*/ 369457 w 1092186"/>
                <a:gd name="connsiteY68" fmla="*/ 594894 h 1743521"/>
                <a:gd name="connsiteX69" fmla="*/ 367650 w 1092186"/>
                <a:gd name="connsiteY69" fmla="*/ 595387 h 1743521"/>
                <a:gd name="connsiteX70" fmla="*/ 332076 w 1092186"/>
                <a:gd name="connsiteY70" fmla="*/ 599084 h 1743521"/>
                <a:gd name="connsiteX71" fmla="*/ 358120 w 1092186"/>
                <a:gd name="connsiteY71" fmla="*/ 577888 h 1743521"/>
                <a:gd name="connsiteX72" fmla="*/ 356723 w 1092186"/>
                <a:gd name="connsiteY72" fmla="*/ 572465 h 1743521"/>
                <a:gd name="connsiteX73" fmla="*/ 297078 w 1092186"/>
                <a:gd name="connsiteY73" fmla="*/ 575505 h 1743521"/>
                <a:gd name="connsiteX74" fmla="*/ 323532 w 1092186"/>
                <a:gd name="connsiteY74" fmla="*/ 563757 h 1743521"/>
                <a:gd name="connsiteX75" fmla="*/ 285576 w 1092186"/>
                <a:gd name="connsiteY75" fmla="*/ 537138 h 1743521"/>
                <a:gd name="connsiteX76" fmla="*/ 285658 w 1092186"/>
                <a:gd name="connsiteY76" fmla="*/ 529826 h 1743521"/>
                <a:gd name="connsiteX77" fmla="*/ 291080 w 1092186"/>
                <a:gd name="connsiteY77" fmla="*/ 527937 h 1743521"/>
                <a:gd name="connsiteX78" fmla="*/ 398212 w 1092186"/>
                <a:gd name="connsiteY78" fmla="*/ 546750 h 1743521"/>
                <a:gd name="connsiteX79" fmla="*/ 443562 w 1092186"/>
                <a:gd name="connsiteY79" fmla="*/ 537713 h 1743521"/>
                <a:gd name="connsiteX80" fmla="*/ 398458 w 1092186"/>
                <a:gd name="connsiteY80" fmla="*/ 520378 h 1743521"/>
                <a:gd name="connsiteX81" fmla="*/ 426063 w 1092186"/>
                <a:gd name="connsiteY81" fmla="*/ 512902 h 1743521"/>
                <a:gd name="connsiteX82" fmla="*/ 360009 w 1092186"/>
                <a:gd name="connsiteY82" fmla="*/ 489898 h 1743521"/>
                <a:gd name="connsiteX83" fmla="*/ 386135 w 1092186"/>
                <a:gd name="connsiteY83" fmla="*/ 489734 h 1743521"/>
                <a:gd name="connsiteX84" fmla="*/ 366746 w 1092186"/>
                <a:gd name="connsiteY84" fmla="*/ 478889 h 1743521"/>
                <a:gd name="connsiteX85" fmla="*/ 357380 w 1092186"/>
                <a:gd name="connsiteY85" fmla="*/ 459665 h 1743521"/>
                <a:gd name="connsiteX86" fmla="*/ 391640 w 1092186"/>
                <a:gd name="connsiteY86" fmla="*/ 477739 h 1743521"/>
                <a:gd name="connsiteX87" fmla="*/ 443480 w 1092186"/>
                <a:gd name="connsiteY87" fmla="*/ 491788 h 1743521"/>
                <a:gd name="connsiteX88" fmla="*/ 418587 w 1092186"/>
                <a:gd name="connsiteY88" fmla="*/ 470920 h 1743521"/>
                <a:gd name="connsiteX89" fmla="*/ 438633 w 1092186"/>
                <a:gd name="connsiteY89" fmla="*/ 465334 h 1743521"/>
                <a:gd name="connsiteX90" fmla="*/ 388353 w 1092186"/>
                <a:gd name="connsiteY90" fmla="*/ 449806 h 1743521"/>
                <a:gd name="connsiteX91" fmla="*/ 354915 w 1092186"/>
                <a:gd name="connsiteY91" fmla="*/ 413246 h 1743521"/>
                <a:gd name="connsiteX92" fmla="*/ 396897 w 1092186"/>
                <a:gd name="connsiteY92" fmla="*/ 427213 h 1743521"/>
                <a:gd name="connsiteX93" fmla="*/ 388353 w 1092186"/>
                <a:gd name="connsiteY93" fmla="*/ 397226 h 1743521"/>
                <a:gd name="connsiteX94" fmla="*/ 393694 w 1092186"/>
                <a:gd name="connsiteY94" fmla="*/ 401252 h 1743521"/>
                <a:gd name="connsiteX95" fmla="*/ 451778 w 1092186"/>
                <a:gd name="connsiteY95" fmla="*/ 417765 h 1743521"/>
                <a:gd name="connsiteX96" fmla="*/ 451449 w 1092186"/>
                <a:gd name="connsiteY96" fmla="*/ 417190 h 1743521"/>
                <a:gd name="connsiteX97" fmla="*/ 471495 w 1092186"/>
                <a:gd name="connsiteY97" fmla="*/ 413000 h 1743521"/>
                <a:gd name="connsiteX98" fmla="*/ 475357 w 1092186"/>
                <a:gd name="connsiteY98" fmla="*/ 405277 h 1743521"/>
                <a:gd name="connsiteX99" fmla="*/ 454160 w 1092186"/>
                <a:gd name="connsiteY99" fmla="*/ 407085 h 1743521"/>
                <a:gd name="connsiteX100" fmla="*/ 462294 w 1092186"/>
                <a:gd name="connsiteY100" fmla="*/ 393857 h 1743521"/>
                <a:gd name="connsiteX101" fmla="*/ 416287 w 1092186"/>
                <a:gd name="connsiteY101" fmla="*/ 388928 h 1743521"/>
                <a:gd name="connsiteX102" fmla="*/ 441590 w 1092186"/>
                <a:gd name="connsiteY102" fmla="*/ 379398 h 1743521"/>
                <a:gd name="connsiteX103" fmla="*/ 406592 w 1092186"/>
                <a:gd name="connsiteY103" fmla="*/ 350068 h 1743521"/>
                <a:gd name="connsiteX104" fmla="*/ 443316 w 1092186"/>
                <a:gd name="connsiteY104" fmla="*/ 357873 h 1743521"/>
                <a:gd name="connsiteX105" fmla="*/ 435347 w 1092186"/>
                <a:gd name="connsiteY105" fmla="*/ 346535 h 1743521"/>
                <a:gd name="connsiteX106" fmla="*/ 431732 w 1092186"/>
                <a:gd name="connsiteY106" fmla="*/ 339059 h 1743521"/>
                <a:gd name="connsiteX107" fmla="*/ 442577 w 1092186"/>
                <a:gd name="connsiteY107" fmla="*/ 340209 h 1743521"/>
                <a:gd name="connsiteX108" fmla="*/ 474289 w 1092186"/>
                <a:gd name="connsiteY108" fmla="*/ 348836 h 1743521"/>
                <a:gd name="connsiteX109" fmla="*/ 465744 w 1092186"/>
                <a:gd name="connsiteY109" fmla="*/ 335609 h 1743521"/>
                <a:gd name="connsiteX110" fmla="*/ 488502 w 1092186"/>
                <a:gd name="connsiteY110" fmla="*/ 336184 h 1743521"/>
                <a:gd name="connsiteX111" fmla="*/ 487516 w 1092186"/>
                <a:gd name="connsiteY111" fmla="*/ 322135 h 1743521"/>
                <a:gd name="connsiteX112" fmla="*/ 425981 w 1092186"/>
                <a:gd name="connsiteY112" fmla="*/ 320656 h 1743521"/>
                <a:gd name="connsiteX113" fmla="*/ 450217 w 1092186"/>
                <a:gd name="connsiteY113" fmla="*/ 301760 h 1743521"/>
                <a:gd name="connsiteX114" fmla="*/ 387778 w 1092186"/>
                <a:gd name="connsiteY114" fmla="*/ 294777 h 1743521"/>
                <a:gd name="connsiteX115" fmla="*/ 414972 w 1092186"/>
                <a:gd name="connsiteY115" fmla="*/ 284261 h 1743521"/>
                <a:gd name="connsiteX116" fmla="*/ 397062 w 1092186"/>
                <a:gd name="connsiteY116" fmla="*/ 278510 h 1743521"/>
                <a:gd name="connsiteX117" fmla="*/ 383752 w 1092186"/>
                <a:gd name="connsiteY117" fmla="*/ 272430 h 1743521"/>
                <a:gd name="connsiteX118" fmla="*/ 377755 w 1092186"/>
                <a:gd name="connsiteY118" fmla="*/ 259943 h 1743521"/>
                <a:gd name="connsiteX119" fmla="*/ 408317 w 1092186"/>
                <a:gd name="connsiteY119" fmla="*/ 265694 h 1743521"/>
                <a:gd name="connsiteX120" fmla="*/ 398377 w 1092186"/>
                <a:gd name="connsiteY120" fmla="*/ 248194 h 1743521"/>
                <a:gd name="connsiteX121" fmla="*/ 424091 w 1092186"/>
                <a:gd name="connsiteY121" fmla="*/ 260271 h 1743521"/>
                <a:gd name="connsiteX122" fmla="*/ 496800 w 1092186"/>
                <a:gd name="connsiteY122" fmla="*/ 275306 h 1743521"/>
                <a:gd name="connsiteX123" fmla="*/ 499100 w 1092186"/>
                <a:gd name="connsiteY123" fmla="*/ 261093 h 1743521"/>
                <a:gd name="connsiteX124" fmla="*/ 483408 w 1092186"/>
                <a:gd name="connsiteY124" fmla="*/ 251481 h 1743521"/>
                <a:gd name="connsiteX125" fmla="*/ 463033 w 1092186"/>
                <a:gd name="connsiteY125" fmla="*/ 231024 h 1743521"/>
                <a:gd name="connsiteX126" fmla="*/ 499018 w 1092186"/>
                <a:gd name="connsiteY126" fmla="*/ 219604 h 1743521"/>
                <a:gd name="connsiteX127" fmla="*/ 473960 w 1092186"/>
                <a:gd name="connsiteY127" fmla="*/ 212703 h 1743521"/>
                <a:gd name="connsiteX128" fmla="*/ 447506 w 1092186"/>
                <a:gd name="connsiteY128" fmla="*/ 186248 h 1743521"/>
                <a:gd name="connsiteX129" fmla="*/ 489817 w 1092186"/>
                <a:gd name="connsiteY129" fmla="*/ 186741 h 1743521"/>
                <a:gd name="connsiteX130" fmla="*/ 473878 w 1092186"/>
                <a:gd name="connsiteY130" fmla="*/ 140570 h 1743521"/>
                <a:gd name="connsiteX131" fmla="*/ 505508 w 1092186"/>
                <a:gd name="connsiteY131" fmla="*/ 149442 h 1743521"/>
                <a:gd name="connsiteX132" fmla="*/ 488256 w 1092186"/>
                <a:gd name="connsiteY132" fmla="*/ 121263 h 1743521"/>
                <a:gd name="connsiteX133" fmla="*/ 514545 w 1092186"/>
                <a:gd name="connsiteY133" fmla="*/ 128903 h 1743521"/>
                <a:gd name="connsiteX134" fmla="*/ 504276 w 1092186"/>
                <a:gd name="connsiteY134" fmla="*/ 74680 h 1743521"/>
                <a:gd name="connsiteX135" fmla="*/ 525061 w 1092186"/>
                <a:gd name="connsiteY135" fmla="*/ 83717 h 1743521"/>
                <a:gd name="connsiteX136" fmla="*/ 534181 w 1092186"/>
                <a:gd name="connsiteY136" fmla="*/ 0 h 1743521"/>
                <a:gd name="connsiteX137" fmla="*/ 546669 w 1092186"/>
                <a:gd name="connsiteY137" fmla="*/ 103763 h 1743521"/>
                <a:gd name="connsiteX138" fmla="*/ 573945 w 1092186"/>
                <a:gd name="connsiteY138" fmla="*/ 84292 h 1743521"/>
                <a:gd name="connsiteX139" fmla="*/ 561374 w 1092186"/>
                <a:gd name="connsiteY139" fmla="*/ 150593 h 1743521"/>
                <a:gd name="connsiteX140" fmla="*/ 590787 w 1092186"/>
                <a:gd name="connsiteY140" fmla="*/ 144020 h 1743521"/>
                <a:gd name="connsiteX141" fmla="*/ 561703 w 1092186"/>
                <a:gd name="connsiteY141" fmla="*/ 203830 h 1743521"/>
                <a:gd name="connsiteX142" fmla="*/ 621102 w 1092186"/>
                <a:gd name="connsiteY142" fmla="*/ 186577 h 1743521"/>
                <a:gd name="connsiteX143" fmla="*/ 573945 w 1092186"/>
                <a:gd name="connsiteY143" fmla="*/ 253863 h 1743521"/>
                <a:gd name="connsiteX144" fmla="*/ 624799 w 1092186"/>
                <a:gd name="connsiteY144" fmla="*/ 246058 h 1743521"/>
                <a:gd name="connsiteX145" fmla="*/ 570330 w 1092186"/>
                <a:gd name="connsiteY145" fmla="*/ 294613 h 1743521"/>
                <a:gd name="connsiteX146" fmla="*/ 576820 w 1092186"/>
                <a:gd name="connsiteY146" fmla="*/ 306361 h 1743521"/>
                <a:gd name="connsiteX147" fmla="*/ 631125 w 1092186"/>
                <a:gd name="connsiteY147" fmla="*/ 306361 h 1743521"/>
                <a:gd name="connsiteX148" fmla="*/ 592265 w 1092186"/>
                <a:gd name="connsiteY148" fmla="*/ 333390 h 1743521"/>
                <a:gd name="connsiteX149" fmla="*/ 601384 w 1092186"/>
                <a:gd name="connsiteY149" fmla="*/ 350068 h 1743521"/>
                <a:gd name="connsiteX150" fmla="*/ 709420 w 1092186"/>
                <a:gd name="connsiteY150" fmla="*/ 327639 h 1743521"/>
                <a:gd name="connsiteX151" fmla="*/ 715007 w 1092186"/>
                <a:gd name="connsiteY151" fmla="*/ 329365 h 1743521"/>
                <a:gd name="connsiteX152" fmla="*/ 715335 w 1092186"/>
                <a:gd name="connsiteY152" fmla="*/ 336677 h 1743521"/>
                <a:gd name="connsiteX153" fmla="*/ 677954 w 1092186"/>
                <a:gd name="connsiteY153" fmla="*/ 364938 h 1743521"/>
                <a:gd name="connsiteX154" fmla="*/ 705066 w 1092186"/>
                <a:gd name="connsiteY154" fmla="*/ 375947 h 1743521"/>
                <a:gd name="connsiteX155" fmla="*/ 638519 w 1092186"/>
                <a:gd name="connsiteY155" fmla="*/ 373318 h 1743521"/>
                <a:gd name="connsiteX156" fmla="*/ 670642 w 1092186"/>
                <a:gd name="connsiteY156" fmla="*/ 401087 h 1743521"/>
                <a:gd name="connsiteX157" fmla="*/ 634329 w 1092186"/>
                <a:gd name="connsiteY157" fmla="*/ 398458 h 1743521"/>
                <a:gd name="connsiteX158" fmla="*/ 583310 w 1092186"/>
                <a:gd name="connsiteY158" fmla="*/ 390571 h 1743521"/>
                <a:gd name="connsiteX159" fmla="*/ 605328 w 1092186"/>
                <a:gd name="connsiteY159" fmla="*/ 412836 h 1743521"/>
                <a:gd name="connsiteX160" fmla="*/ 581667 w 1092186"/>
                <a:gd name="connsiteY160" fmla="*/ 415465 h 1743521"/>
                <a:gd name="connsiteX161" fmla="*/ 595059 w 1092186"/>
                <a:gd name="connsiteY161" fmla="*/ 444712 h 1743521"/>
                <a:gd name="connsiteX162" fmla="*/ 680255 w 1092186"/>
                <a:gd name="connsiteY162" fmla="*/ 422777 h 1743521"/>
                <a:gd name="connsiteX163" fmla="*/ 635644 w 1092186"/>
                <a:gd name="connsiteY163" fmla="*/ 467963 h 1743521"/>
                <a:gd name="connsiteX164" fmla="*/ 669656 w 1092186"/>
                <a:gd name="connsiteY164" fmla="*/ 484887 h 1743521"/>
                <a:gd name="connsiteX165" fmla="*/ 625292 w 1092186"/>
                <a:gd name="connsiteY165" fmla="*/ 506330 h 1743521"/>
                <a:gd name="connsiteX166" fmla="*/ 648214 w 1092186"/>
                <a:gd name="connsiteY166" fmla="*/ 519968 h 1743521"/>
                <a:gd name="connsiteX167" fmla="*/ 675407 w 1092186"/>
                <a:gd name="connsiteY167" fmla="*/ 514545 h 1743521"/>
                <a:gd name="connsiteX168" fmla="*/ 669739 w 1092186"/>
                <a:gd name="connsiteY168" fmla="*/ 543875 h 1743521"/>
                <a:gd name="connsiteX169" fmla="*/ 711885 w 1092186"/>
                <a:gd name="connsiteY169" fmla="*/ 494006 h 1743521"/>
                <a:gd name="connsiteX170" fmla="*/ 714678 w 1092186"/>
                <a:gd name="connsiteY170" fmla="*/ 531305 h 1743521"/>
                <a:gd name="connsiteX171" fmla="*/ 742036 w 1092186"/>
                <a:gd name="connsiteY171" fmla="*/ 498689 h 1743521"/>
                <a:gd name="connsiteX172" fmla="*/ 737928 w 1092186"/>
                <a:gd name="connsiteY172" fmla="*/ 545189 h 1743521"/>
                <a:gd name="connsiteX173" fmla="*/ 782539 w 1092186"/>
                <a:gd name="connsiteY173" fmla="*/ 516270 h 1743521"/>
                <a:gd name="connsiteX174" fmla="*/ 775884 w 1092186"/>
                <a:gd name="connsiteY174" fmla="*/ 546422 h 1743521"/>
                <a:gd name="connsiteX175" fmla="*/ 775884 w 1092186"/>
                <a:gd name="connsiteY175" fmla="*/ 551762 h 1743521"/>
                <a:gd name="connsiteX176" fmla="*/ 782704 w 1092186"/>
                <a:gd name="connsiteY176" fmla="*/ 555048 h 1743521"/>
                <a:gd name="connsiteX177" fmla="*/ 812033 w 1092186"/>
                <a:gd name="connsiteY177" fmla="*/ 557759 h 1743521"/>
                <a:gd name="connsiteX178" fmla="*/ 742776 w 1092186"/>
                <a:gd name="connsiteY178" fmla="*/ 586925 h 1743521"/>
                <a:gd name="connsiteX179" fmla="*/ 769394 w 1092186"/>
                <a:gd name="connsiteY179" fmla="*/ 593580 h 1743521"/>
                <a:gd name="connsiteX180" fmla="*/ 748445 w 1092186"/>
                <a:gd name="connsiteY180" fmla="*/ 613215 h 1743521"/>
                <a:gd name="connsiteX181" fmla="*/ 698740 w 1092186"/>
                <a:gd name="connsiteY181" fmla="*/ 627674 h 1743521"/>
                <a:gd name="connsiteX182" fmla="*/ 721251 w 1092186"/>
                <a:gd name="connsiteY182" fmla="*/ 643448 h 1743521"/>
                <a:gd name="connsiteX183" fmla="*/ 648296 w 1092186"/>
                <a:gd name="connsiteY183" fmla="*/ 643613 h 1743521"/>
                <a:gd name="connsiteX184" fmla="*/ 661441 w 1092186"/>
                <a:gd name="connsiteY184" fmla="*/ 675161 h 1743521"/>
                <a:gd name="connsiteX185" fmla="*/ 700958 w 1092186"/>
                <a:gd name="connsiteY185" fmla="*/ 666452 h 1743521"/>
                <a:gd name="connsiteX186" fmla="*/ 746144 w 1092186"/>
                <a:gd name="connsiteY186" fmla="*/ 645913 h 1743521"/>
                <a:gd name="connsiteX187" fmla="*/ 741708 w 1092186"/>
                <a:gd name="connsiteY187" fmla="*/ 660455 h 1743521"/>
                <a:gd name="connsiteX188" fmla="*/ 767094 w 1092186"/>
                <a:gd name="connsiteY188" fmla="*/ 654129 h 1743521"/>
                <a:gd name="connsiteX189" fmla="*/ 745405 w 1092186"/>
                <a:gd name="connsiteY189" fmla="*/ 686745 h 1743521"/>
                <a:gd name="connsiteX190" fmla="*/ 805954 w 1092186"/>
                <a:gd name="connsiteY190" fmla="*/ 666041 h 1743521"/>
                <a:gd name="connsiteX191" fmla="*/ 798560 w 1092186"/>
                <a:gd name="connsiteY191" fmla="*/ 690031 h 1743521"/>
                <a:gd name="connsiteX192" fmla="*/ 776213 w 1092186"/>
                <a:gd name="connsiteY192" fmla="*/ 700136 h 1743521"/>
                <a:gd name="connsiteX193" fmla="*/ 799874 w 1092186"/>
                <a:gd name="connsiteY193" fmla="*/ 713281 h 1743521"/>
                <a:gd name="connsiteX194" fmla="*/ 776460 w 1092186"/>
                <a:gd name="connsiteY194" fmla="*/ 714924 h 1743521"/>
                <a:gd name="connsiteX195" fmla="*/ 744912 w 1092186"/>
                <a:gd name="connsiteY195" fmla="*/ 714021 h 1743521"/>
                <a:gd name="connsiteX196" fmla="*/ 764958 w 1092186"/>
                <a:gd name="connsiteY196" fmla="*/ 724948 h 1743521"/>
                <a:gd name="connsiteX197" fmla="*/ 693810 w 1092186"/>
                <a:gd name="connsiteY197" fmla="*/ 741954 h 1743521"/>
                <a:gd name="connsiteX198" fmla="*/ 702848 w 1092186"/>
                <a:gd name="connsiteY198" fmla="*/ 762493 h 1743521"/>
                <a:gd name="connsiteX199" fmla="*/ 736614 w 1092186"/>
                <a:gd name="connsiteY199" fmla="*/ 768901 h 1743521"/>
                <a:gd name="connsiteX200" fmla="*/ 753867 w 1092186"/>
                <a:gd name="connsiteY200" fmla="*/ 754770 h 1743521"/>
                <a:gd name="connsiteX201" fmla="*/ 763972 w 1092186"/>
                <a:gd name="connsiteY201" fmla="*/ 731109 h 1743521"/>
                <a:gd name="connsiteX202" fmla="*/ 755428 w 1092186"/>
                <a:gd name="connsiteY202" fmla="*/ 776706 h 1743521"/>
                <a:gd name="connsiteX203" fmla="*/ 782211 w 1092186"/>
                <a:gd name="connsiteY203" fmla="*/ 756167 h 1743521"/>
                <a:gd name="connsiteX204" fmla="*/ 758632 w 1092186"/>
                <a:gd name="connsiteY204" fmla="*/ 795766 h 1743521"/>
                <a:gd name="connsiteX205" fmla="*/ 781060 w 1092186"/>
                <a:gd name="connsiteY205" fmla="*/ 787961 h 1743521"/>
                <a:gd name="connsiteX206" fmla="*/ 805625 w 1092186"/>
                <a:gd name="connsiteY206" fmla="*/ 757646 h 1743521"/>
                <a:gd name="connsiteX207" fmla="*/ 816963 w 1092186"/>
                <a:gd name="connsiteY207" fmla="*/ 723551 h 1743521"/>
                <a:gd name="connsiteX208" fmla="*/ 833723 w 1092186"/>
                <a:gd name="connsiteY208" fmla="*/ 761343 h 1743521"/>
                <a:gd name="connsiteX209" fmla="*/ 883345 w 1092186"/>
                <a:gd name="connsiteY209" fmla="*/ 697918 h 1743521"/>
                <a:gd name="connsiteX210" fmla="*/ 873158 w 1092186"/>
                <a:gd name="connsiteY210" fmla="*/ 753291 h 1743521"/>
                <a:gd name="connsiteX211" fmla="*/ 920151 w 1092186"/>
                <a:gd name="connsiteY211" fmla="*/ 734560 h 1743521"/>
                <a:gd name="connsiteX212" fmla="*/ 898380 w 1092186"/>
                <a:gd name="connsiteY212" fmla="*/ 784182 h 1743521"/>
                <a:gd name="connsiteX213" fmla="*/ 950385 w 1092186"/>
                <a:gd name="connsiteY213" fmla="*/ 761836 h 1743521"/>
                <a:gd name="connsiteX214" fmla="*/ 926313 w 1092186"/>
                <a:gd name="connsiteY214" fmla="*/ 799299 h 1743521"/>
                <a:gd name="connsiteX215" fmla="*/ 953014 w 1092186"/>
                <a:gd name="connsiteY215" fmla="*/ 797656 h 1743521"/>
                <a:gd name="connsiteX216" fmla="*/ 899201 w 1092186"/>
                <a:gd name="connsiteY216" fmla="*/ 826000 h 1743521"/>
                <a:gd name="connsiteX217" fmla="*/ 938308 w 1092186"/>
                <a:gd name="connsiteY217" fmla="*/ 843253 h 1743521"/>
                <a:gd name="connsiteX218" fmla="*/ 929599 w 1092186"/>
                <a:gd name="connsiteY218" fmla="*/ 851551 h 1743521"/>
                <a:gd name="connsiteX219" fmla="*/ 841692 w 1092186"/>
                <a:gd name="connsiteY219" fmla="*/ 855083 h 1743521"/>
                <a:gd name="connsiteX220" fmla="*/ 867571 w 1092186"/>
                <a:gd name="connsiteY220" fmla="*/ 875704 h 1743521"/>
                <a:gd name="connsiteX221" fmla="*/ 794123 w 1092186"/>
                <a:gd name="connsiteY221" fmla="*/ 890410 h 1743521"/>
                <a:gd name="connsiteX222" fmla="*/ 880552 w 1092186"/>
                <a:gd name="connsiteY222" fmla="*/ 901337 h 1743521"/>
                <a:gd name="connsiteX223" fmla="*/ 867900 w 1092186"/>
                <a:gd name="connsiteY223" fmla="*/ 919576 h 1743521"/>
                <a:gd name="connsiteX224" fmla="*/ 849332 w 1092186"/>
                <a:gd name="connsiteY224" fmla="*/ 934693 h 1743521"/>
                <a:gd name="connsiteX225" fmla="*/ 916454 w 1092186"/>
                <a:gd name="connsiteY225" fmla="*/ 944223 h 1743521"/>
                <a:gd name="connsiteX226" fmla="*/ 879155 w 1092186"/>
                <a:gd name="connsiteY226" fmla="*/ 961722 h 1743521"/>
                <a:gd name="connsiteX227" fmla="*/ 909307 w 1092186"/>
                <a:gd name="connsiteY227" fmla="*/ 977085 h 1743521"/>
                <a:gd name="connsiteX228" fmla="*/ 831340 w 1092186"/>
                <a:gd name="connsiteY228" fmla="*/ 971417 h 1743521"/>
                <a:gd name="connsiteX229" fmla="*/ 808090 w 1092186"/>
                <a:gd name="connsiteY229" fmla="*/ 966076 h 1743521"/>
                <a:gd name="connsiteX230" fmla="*/ 794041 w 1092186"/>
                <a:gd name="connsiteY230" fmla="*/ 979961 h 1743521"/>
                <a:gd name="connsiteX231" fmla="*/ 818442 w 1092186"/>
                <a:gd name="connsiteY231" fmla="*/ 994667 h 1743521"/>
                <a:gd name="connsiteX232" fmla="*/ 877841 w 1092186"/>
                <a:gd name="connsiteY232" fmla="*/ 1015617 h 1743521"/>
                <a:gd name="connsiteX233" fmla="*/ 829779 w 1092186"/>
                <a:gd name="connsiteY233" fmla="*/ 1014384 h 1743521"/>
                <a:gd name="connsiteX234" fmla="*/ 851222 w 1092186"/>
                <a:gd name="connsiteY234" fmla="*/ 1032459 h 1743521"/>
                <a:gd name="connsiteX235" fmla="*/ 757482 w 1092186"/>
                <a:gd name="connsiteY235" fmla="*/ 1026297 h 1743521"/>
                <a:gd name="connsiteX236" fmla="*/ 774406 w 1092186"/>
                <a:gd name="connsiteY236" fmla="*/ 1047658 h 1743521"/>
                <a:gd name="connsiteX237" fmla="*/ 982015 w 1092186"/>
                <a:gd name="connsiteY237" fmla="*/ 1037224 h 1743521"/>
                <a:gd name="connsiteX238" fmla="*/ 987519 w 1092186"/>
                <a:gd name="connsiteY238" fmla="*/ 1039853 h 1743521"/>
                <a:gd name="connsiteX239" fmla="*/ 952274 w 1092186"/>
                <a:gd name="connsiteY239" fmla="*/ 1074030 h 1743521"/>
                <a:gd name="connsiteX240" fmla="*/ 979797 w 1092186"/>
                <a:gd name="connsiteY240" fmla="*/ 1084464 h 1743521"/>
                <a:gd name="connsiteX241" fmla="*/ 912347 w 1092186"/>
                <a:gd name="connsiteY241" fmla="*/ 1083971 h 1743521"/>
                <a:gd name="connsiteX242" fmla="*/ 945948 w 1092186"/>
                <a:gd name="connsiteY242" fmla="*/ 1110097 h 1743521"/>
                <a:gd name="connsiteX243" fmla="*/ 909142 w 1092186"/>
                <a:gd name="connsiteY243" fmla="*/ 1108536 h 1743521"/>
                <a:gd name="connsiteX244" fmla="*/ 854673 w 1092186"/>
                <a:gd name="connsiteY244" fmla="*/ 1107467 h 1743521"/>
                <a:gd name="connsiteX245" fmla="*/ 892711 w 1092186"/>
                <a:gd name="connsiteY245" fmla="*/ 1133429 h 1743521"/>
                <a:gd name="connsiteX246" fmla="*/ 799299 w 1092186"/>
                <a:gd name="connsiteY246" fmla="*/ 1138358 h 1743521"/>
                <a:gd name="connsiteX247" fmla="*/ 826904 w 1092186"/>
                <a:gd name="connsiteY247" fmla="*/ 1156515 h 1743521"/>
                <a:gd name="connsiteX248" fmla="*/ 885563 w 1092186"/>
                <a:gd name="connsiteY248" fmla="*/ 1153722 h 1743521"/>
                <a:gd name="connsiteX249" fmla="*/ 860670 w 1092186"/>
                <a:gd name="connsiteY249" fmla="*/ 1174836 h 1743521"/>
                <a:gd name="connsiteX250" fmla="*/ 927463 w 1092186"/>
                <a:gd name="connsiteY250" fmla="*/ 1161855 h 1743521"/>
                <a:gd name="connsiteX251" fmla="*/ 919658 w 1092186"/>
                <a:gd name="connsiteY251" fmla="*/ 1183216 h 1743521"/>
                <a:gd name="connsiteX252" fmla="*/ 918837 w 1092186"/>
                <a:gd name="connsiteY252" fmla="*/ 1189624 h 1743521"/>
                <a:gd name="connsiteX253" fmla="*/ 933214 w 1092186"/>
                <a:gd name="connsiteY253" fmla="*/ 1194142 h 1743521"/>
                <a:gd name="connsiteX254" fmla="*/ 1004197 w 1092186"/>
                <a:gd name="connsiteY254" fmla="*/ 1176479 h 1743521"/>
                <a:gd name="connsiteX255" fmla="*/ 991463 w 1092186"/>
                <a:gd name="connsiteY255" fmla="*/ 1209177 h 1743521"/>
                <a:gd name="connsiteX256" fmla="*/ 1071812 w 1092186"/>
                <a:gd name="connsiteY256" fmla="*/ 1188967 h 1743521"/>
                <a:gd name="connsiteX257" fmla="*/ 1032541 w 1092186"/>
                <a:gd name="connsiteY257" fmla="*/ 1245901 h 1743521"/>
                <a:gd name="connsiteX258" fmla="*/ 1092186 w 1092186"/>
                <a:gd name="connsiteY258" fmla="*/ 1247051 h 1743521"/>
                <a:gd name="connsiteX259" fmla="*/ 1050040 w 1092186"/>
                <a:gd name="connsiteY259" fmla="*/ 1262661 h 1743521"/>
                <a:gd name="connsiteX260" fmla="*/ 1081671 w 1092186"/>
                <a:gd name="connsiteY260" fmla="*/ 1282543 h 1743521"/>
                <a:gd name="connsiteX261" fmla="*/ 1006580 w 1092186"/>
                <a:gd name="connsiteY261" fmla="*/ 1292894 h 1743521"/>
                <a:gd name="connsiteX262" fmla="*/ 1033773 w 1092186"/>
                <a:gd name="connsiteY262" fmla="*/ 1307682 h 1743521"/>
                <a:gd name="connsiteX263" fmla="*/ 823371 w 1092186"/>
                <a:gd name="connsiteY263" fmla="*/ 1275970 h 1743521"/>
                <a:gd name="connsiteX264" fmla="*/ 823453 w 1092186"/>
                <a:gd name="connsiteY264" fmla="*/ 1277695 h 1743521"/>
                <a:gd name="connsiteX265" fmla="*/ 886960 w 1092186"/>
                <a:gd name="connsiteY265" fmla="*/ 1313926 h 1743521"/>
                <a:gd name="connsiteX266" fmla="*/ 816059 w 1092186"/>
                <a:gd name="connsiteY266" fmla="*/ 1314584 h 1743521"/>
                <a:gd name="connsiteX267" fmla="*/ 808829 w 1092186"/>
                <a:gd name="connsiteY267" fmla="*/ 1314912 h 1743521"/>
                <a:gd name="connsiteX268" fmla="*/ 867407 w 1092186"/>
                <a:gd name="connsiteY268" fmla="*/ 1342106 h 1743521"/>
                <a:gd name="connsiteX269" fmla="*/ 879484 w 1092186"/>
                <a:gd name="connsiteY269" fmla="*/ 1353772 h 1743521"/>
                <a:gd name="connsiteX270" fmla="*/ 867407 w 1092186"/>
                <a:gd name="connsiteY270" fmla="*/ 1363220 h 1743521"/>
                <a:gd name="connsiteX271" fmla="*/ 851961 w 1092186"/>
                <a:gd name="connsiteY271" fmla="*/ 1368807 h 1743521"/>
                <a:gd name="connsiteX272" fmla="*/ 896737 w 1092186"/>
                <a:gd name="connsiteY272" fmla="*/ 1397644 h 1743521"/>
                <a:gd name="connsiteX273" fmla="*/ 819838 w 1092186"/>
                <a:gd name="connsiteY273" fmla="*/ 1395918 h 1743521"/>
                <a:gd name="connsiteX274" fmla="*/ 842102 w 1092186"/>
                <a:gd name="connsiteY274" fmla="*/ 1436175 h 1743521"/>
                <a:gd name="connsiteX275" fmla="*/ 715171 w 1092186"/>
                <a:gd name="connsiteY275" fmla="*/ 1369957 h 1743521"/>
                <a:gd name="connsiteX276" fmla="*/ 710981 w 1092186"/>
                <a:gd name="connsiteY276" fmla="*/ 1402327 h 1743521"/>
                <a:gd name="connsiteX277" fmla="*/ 622663 w 1092186"/>
                <a:gd name="connsiteY277" fmla="*/ 1323457 h 1743521"/>
                <a:gd name="connsiteX278" fmla="*/ 600809 w 1092186"/>
                <a:gd name="connsiteY278" fmla="*/ 1318938 h 1743521"/>
                <a:gd name="connsiteX279" fmla="*/ 614119 w 1092186"/>
                <a:gd name="connsiteY279" fmla="*/ 1380062 h 1743521"/>
                <a:gd name="connsiteX280" fmla="*/ 574766 w 1092186"/>
                <a:gd name="connsiteY280" fmla="*/ 1361413 h 1743521"/>
                <a:gd name="connsiteX281" fmla="*/ 587582 w 1092186"/>
                <a:gd name="connsiteY281" fmla="*/ 1431081 h 1743521"/>
                <a:gd name="connsiteX282" fmla="*/ 557020 w 1092186"/>
                <a:gd name="connsiteY282" fmla="*/ 1413336 h 1743521"/>
                <a:gd name="connsiteX283" fmla="*/ 555623 w 1092186"/>
                <a:gd name="connsiteY283" fmla="*/ 1471338 h 1743521"/>
                <a:gd name="connsiteX284" fmla="*/ 571479 w 1092186"/>
                <a:gd name="connsiteY284" fmla="*/ 1624477 h 1743521"/>
                <a:gd name="connsiteX285" fmla="*/ 609272 w 1092186"/>
                <a:gd name="connsiteY285" fmla="*/ 1741632 h 1743521"/>
                <a:gd name="connsiteX286" fmla="*/ 534181 w 1092186"/>
                <a:gd name="connsiteY286" fmla="*/ 1735306 h 1743521"/>
                <a:gd name="connsiteX287" fmla="*/ 456625 w 1092186"/>
                <a:gd name="connsiteY287" fmla="*/ 1743522 h 1743521"/>
                <a:gd name="connsiteX288" fmla="*/ 482587 w 1092186"/>
                <a:gd name="connsiteY288" fmla="*/ 1670074 h 1743521"/>
                <a:gd name="connsiteX289" fmla="*/ 501236 w 1092186"/>
                <a:gd name="connsiteY289" fmla="*/ 1537227 h 1743521"/>
                <a:gd name="connsiteX290" fmla="*/ 505673 w 1092186"/>
                <a:gd name="connsiteY290" fmla="*/ 1436586 h 1743521"/>
                <a:gd name="connsiteX291" fmla="*/ 503372 w 1092186"/>
                <a:gd name="connsiteY291" fmla="*/ 1439954 h 1743521"/>
                <a:gd name="connsiteX292" fmla="*/ 486119 w 1092186"/>
                <a:gd name="connsiteY292" fmla="*/ 1394111 h 1743521"/>
                <a:gd name="connsiteX293" fmla="*/ 433375 w 1092186"/>
                <a:gd name="connsiteY293" fmla="*/ 1434121 h 1743521"/>
                <a:gd name="connsiteX294" fmla="*/ 454489 w 1092186"/>
                <a:gd name="connsiteY294" fmla="*/ 1383102 h 1743521"/>
                <a:gd name="connsiteX295" fmla="*/ 407085 w 1092186"/>
                <a:gd name="connsiteY295" fmla="*/ 1382445 h 1743521"/>
                <a:gd name="connsiteX296" fmla="*/ 454736 w 1092186"/>
                <a:gd name="connsiteY296" fmla="*/ 1340052 h 1743521"/>
                <a:gd name="connsiteX297" fmla="*/ 459254 w 1092186"/>
                <a:gd name="connsiteY297" fmla="*/ 1329783 h 1743521"/>
                <a:gd name="connsiteX298" fmla="*/ 450135 w 1092186"/>
                <a:gd name="connsiteY298" fmla="*/ 1327975 h 1743521"/>
                <a:gd name="connsiteX299" fmla="*/ 425077 w 1092186"/>
                <a:gd name="connsiteY299" fmla="*/ 1337752 h 1743521"/>
                <a:gd name="connsiteX300" fmla="*/ 354094 w 1092186"/>
                <a:gd name="connsiteY300" fmla="*/ 1395343 h 1743521"/>
                <a:gd name="connsiteX301" fmla="*/ 343414 w 1092186"/>
                <a:gd name="connsiteY301" fmla="*/ 1367410 h 1743521"/>
                <a:gd name="connsiteX302" fmla="*/ 318685 w 1092186"/>
                <a:gd name="connsiteY302" fmla="*/ 1393289 h 1743521"/>
                <a:gd name="connsiteX303" fmla="*/ 290587 w 1092186"/>
                <a:gd name="connsiteY303" fmla="*/ 1406270 h 1743521"/>
                <a:gd name="connsiteX304" fmla="*/ 294531 w 1092186"/>
                <a:gd name="connsiteY304" fmla="*/ 1380966 h 1743521"/>
                <a:gd name="connsiteX305" fmla="*/ 221247 w 1092186"/>
                <a:gd name="connsiteY305" fmla="*/ 1440365 h 1743521"/>
                <a:gd name="connsiteX306" fmla="*/ 229299 w 1092186"/>
                <a:gd name="connsiteY306" fmla="*/ 1414404 h 1743521"/>
                <a:gd name="connsiteX307" fmla="*/ 229052 w 1092186"/>
                <a:gd name="connsiteY307" fmla="*/ 1407420 h 1743521"/>
                <a:gd name="connsiteX308" fmla="*/ 224616 w 1092186"/>
                <a:gd name="connsiteY308" fmla="*/ 1405449 h 1743521"/>
                <a:gd name="connsiteX309" fmla="*/ 196847 w 1092186"/>
                <a:gd name="connsiteY309" fmla="*/ 1400601 h 1743521"/>
                <a:gd name="connsiteX310" fmla="*/ 237104 w 1092186"/>
                <a:gd name="connsiteY310" fmla="*/ 1372340 h 1743521"/>
                <a:gd name="connsiteX311" fmla="*/ 196436 w 1092186"/>
                <a:gd name="connsiteY311" fmla="*/ 1359605 h 1743521"/>
                <a:gd name="connsiteX312" fmla="*/ 233653 w 1092186"/>
                <a:gd name="connsiteY312" fmla="*/ 1347528 h 1743521"/>
                <a:gd name="connsiteX313" fmla="*/ 203255 w 1092186"/>
                <a:gd name="connsiteY313" fmla="*/ 1332001 h 1743521"/>
                <a:gd name="connsiteX314" fmla="*/ 252960 w 1092186"/>
                <a:gd name="connsiteY314" fmla="*/ 1317706 h 1743521"/>
                <a:gd name="connsiteX315" fmla="*/ 225519 w 1092186"/>
                <a:gd name="connsiteY315" fmla="*/ 1310558 h 1743521"/>
                <a:gd name="connsiteX316" fmla="*/ 129725 w 1092186"/>
                <a:gd name="connsiteY316" fmla="*/ 1339806 h 1743521"/>
                <a:gd name="connsiteX317" fmla="*/ 142542 w 1092186"/>
                <a:gd name="connsiteY317" fmla="*/ 1303657 h 1743521"/>
                <a:gd name="connsiteX318" fmla="*/ 71230 w 1092186"/>
                <a:gd name="connsiteY318" fmla="*/ 1335205 h 1743521"/>
                <a:gd name="connsiteX319" fmla="*/ 54552 w 1092186"/>
                <a:gd name="connsiteY319" fmla="*/ 1330111 h 1743521"/>
                <a:gd name="connsiteX320" fmla="*/ 55292 w 1092186"/>
                <a:gd name="connsiteY320" fmla="*/ 1321896 h 1743521"/>
                <a:gd name="connsiteX321" fmla="*/ 68436 w 1092186"/>
                <a:gd name="connsiteY321" fmla="*/ 1297742 h 1743521"/>
                <a:gd name="connsiteX322" fmla="*/ 3286 w 1092186"/>
                <a:gd name="connsiteY322" fmla="*/ 1313844 h 1743521"/>
                <a:gd name="connsiteX323" fmla="*/ 41571 w 1092186"/>
                <a:gd name="connsiteY323" fmla="*/ 1268576 h 1743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92186" h="1743521">
                  <a:moveTo>
                    <a:pt x="42311" y="1268165"/>
                  </a:moveTo>
                  <a:cubicBezTo>
                    <a:pt x="28180" y="1262332"/>
                    <a:pt x="14131" y="1256499"/>
                    <a:pt x="0" y="1250666"/>
                  </a:cubicBezTo>
                  <a:cubicBezTo>
                    <a:pt x="15857" y="1242286"/>
                    <a:pt x="31959" y="1236782"/>
                    <a:pt x="49623" y="1233578"/>
                  </a:cubicBezTo>
                  <a:cubicBezTo>
                    <a:pt x="38450" y="1219282"/>
                    <a:pt x="25879" y="1207452"/>
                    <a:pt x="11009" y="1197100"/>
                  </a:cubicBezTo>
                  <a:cubicBezTo>
                    <a:pt x="30234" y="1186831"/>
                    <a:pt x="47240" y="1197100"/>
                    <a:pt x="63425" y="1208684"/>
                  </a:cubicBezTo>
                  <a:cubicBezTo>
                    <a:pt x="67615" y="1196771"/>
                    <a:pt x="68847" y="1185352"/>
                    <a:pt x="67368" y="1172864"/>
                  </a:cubicBezTo>
                  <a:cubicBezTo>
                    <a:pt x="81089" y="1183626"/>
                    <a:pt x="95302" y="1194471"/>
                    <a:pt x="108939" y="1205234"/>
                  </a:cubicBezTo>
                  <a:cubicBezTo>
                    <a:pt x="111979" y="1207698"/>
                    <a:pt x="116580" y="1209834"/>
                    <a:pt x="119373" y="1207698"/>
                  </a:cubicBezTo>
                  <a:cubicBezTo>
                    <a:pt x="122167" y="1205562"/>
                    <a:pt x="122085" y="1203590"/>
                    <a:pt x="121838" y="1200633"/>
                  </a:cubicBezTo>
                  <a:cubicBezTo>
                    <a:pt x="120770" y="1189542"/>
                    <a:pt x="111322" y="1181655"/>
                    <a:pt x="107214" y="1171549"/>
                  </a:cubicBezTo>
                  <a:cubicBezTo>
                    <a:pt x="143034" y="1189624"/>
                    <a:pt x="172364" y="1196196"/>
                    <a:pt x="207609" y="1174096"/>
                  </a:cubicBezTo>
                  <a:cubicBezTo>
                    <a:pt x="193479" y="1170728"/>
                    <a:pt x="177704" y="1167442"/>
                    <a:pt x="164642" y="1162102"/>
                  </a:cubicBezTo>
                  <a:cubicBezTo>
                    <a:pt x="161684" y="1160869"/>
                    <a:pt x="161109" y="1160541"/>
                    <a:pt x="160452" y="1158322"/>
                  </a:cubicBezTo>
                  <a:cubicBezTo>
                    <a:pt x="159794" y="1156186"/>
                    <a:pt x="161930" y="1154954"/>
                    <a:pt x="163491" y="1153804"/>
                  </a:cubicBezTo>
                  <a:cubicBezTo>
                    <a:pt x="167846" y="1150600"/>
                    <a:pt x="172775" y="1147560"/>
                    <a:pt x="177211" y="1144356"/>
                  </a:cubicBezTo>
                  <a:cubicBezTo>
                    <a:pt x="156508" y="1138194"/>
                    <a:pt x="136051" y="1130636"/>
                    <a:pt x="116498" y="1121681"/>
                  </a:cubicBezTo>
                  <a:cubicBezTo>
                    <a:pt x="113047" y="1120120"/>
                    <a:pt x="109679" y="1117655"/>
                    <a:pt x="111158" y="1113794"/>
                  </a:cubicBezTo>
                  <a:cubicBezTo>
                    <a:pt x="121427" y="1113054"/>
                    <a:pt x="130875" y="1110918"/>
                    <a:pt x="140488" y="1107303"/>
                  </a:cubicBezTo>
                  <a:cubicBezTo>
                    <a:pt x="130793" y="1100731"/>
                    <a:pt x="124549" y="1092844"/>
                    <a:pt x="121263" y="1081588"/>
                  </a:cubicBezTo>
                  <a:cubicBezTo>
                    <a:pt x="132600" y="1086107"/>
                    <a:pt x="142788" y="1091693"/>
                    <a:pt x="152564" y="1098923"/>
                  </a:cubicBezTo>
                  <a:cubicBezTo>
                    <a:pt x="151168" y="1088900"/>
                    <a:pt x="149771" y="1078877"/>
                    <a:pt x="148457" y="1068854"/>
                  </a:cubicBezTo>
                  <a:cubicBezTo>
                    <a:pt x="158315" y="1080767"/>
                    <a:pt x="169653" y="1089064"/>
                    <a:pt x="183784" y="1095308"/>
                  </a:cubicBezTo>
                  <a:cubicBezTo>
                    <a:pt x="182305" y="1087586"/>
                    <a:pt x="180908" y="1079863"/>
                    <a:pt x="179430" y="1072222"/>
                  </a:cubicBezTo>
                  <a:cubicBezTo>
                    <a:pt x="203666" y="1088572"/>
                    <a:pt x="236282" y="1086353"/>
                    <a:pt x="262900" y="1077070"/>
                  </a:cubicBezTo>
                  <a:cubicBezTo>
                    <a:pt x="254028" y="1069593"/>
                    <a:pt x="244580" y="1063760"/>
                    <a:pt x="233899" y="1059160"/>
                  </a:cubicBezTo>
                  <a:cubicBezTo>
                    <a:pt x="244990" y="1054887"/>
                    <a:pt x="256082" y="1050615"/>
                    <a:pt x="267173" y="1046343"/>
                  </a:cubicBezTo>
                  <a:cubicBezTo>
                    <a:pt x="250084" y="1040674"/>
                    <a:pt x="236118" y="1032212"/>
                    <a:pt x="223137" y="1019807"/>
                  </a:cubicBezTo>
                  <a:cubicBezTo>
                    <a:pt x="249673" y="1026297"/>
                    <a:pt x="274978" y="1034266"/>
                    <a:pt x="302829" y="1033362"/>
                  </a:cubicBezTo>
                  <a:cubicBezTo>
                    <a:pt x="312112" y="1033034"/>
                    <a:pt x="323368" y="1030651"/>
                    <a:pt x="332898" y="1029748"/>
                  </a:cubicBezTo>
                  <a:cubicBezTo>
                    <a:pt x="317617" y="1026379"/>
                    <a:pt x="302582" y="1023422"/>
                    <a:pt x="287794" y="1017917"/>
                  </a:cubicBezTo>
                  <a:cubicBezTo>
                    <a:pt x="299871" y="1011755"/>
                    <a:pt x="312112" y="1006990"/>
                    <a:pt x="325093" y="1003293"/>
                  </a:cubicBezTo>
                  <a:cubicBezTo>
                    <a:pt x="299624" y="1005840"/>
                    <a:pt x="278428" y="1000336"/>
                    <a:pt x="257067" y="986123"/>
                  </a:cubicBezTo>
                  <a:cubicBezTo>
                    <a:pt x="270377" y="984479"/>
                    <a:pt x="283358" y="984315"/>
                    <a:pt x="296667" y="985794"/>
                  </a:cubicBezTo>
                  <a:cubicBezTo>
                    <a:pt x="276539" y="979139"/>
                    <a:pt x="256657" y="971088"/>
                    <a:pt x="253124" y="948084"/>
                  </a:cubicBezTo>
                  <a:cubicBezTo>
                    <a:pt x="277524" y="960901"/>
                    <a:pt x="303239" y="968377"/>
                    <a:pt x="328954" y="955889"/>
                  </a:cubicBezTo>
                  <a:cubicBezTo>
                    <a:pt x="333473" y="953671"/>
                    <a:pt x="347522" y="944469"/>
                    <a:pt x="345303" y="940279"/>
                  </a:cubicBezTo>
                  <a:cubicBezTo>
                    <a:pt x="336102" y="923027"/>
                    <a:pt x="313920" y="937157"/>
                    <a:pt x="299296" y="938554"/>
                  </a:cubicBezTo>
                  <a:cubicBezTo>
                    <a:pt x="307676" y="928449"/>
                    <a:pt x="317863" y="920397"/>
                    <a:pt x="328132" y="912182"/>
                  </a:cubicBezTo>
                  <a:cubicBezTo>
                    <a:pt x="304390" y="923437"/>
                    <a:pt x="279824" y="918672"/>
                    <a:pt x="254438" y="919247"/>
                  </a:cubicBezTo>
                  <a:cubicBezTo>
                    <a:pt x="265858" y="912264"/>
                    <a:pt x="277607" y="906842"/>
                    <a:pt x="290341" y="902734"/>
                  </a:cubicBezTo>
                  <a:cubicBezTo>
                    <a:pt x="269226" y="904870"/>
                    <a:pt x="248030" y="905445"/>
                    <a:pt x="235543" y="885810"/>
                  </a:cubicBezTo>
                  <a:cubicBezTo>
                    <a:pt x="262736" y="886878"/>
                    <a:pt x="284097" y="878826"/>
                    <a:pt x="303978" y="860177"/>
                  </a:cubicBezTo>
                  <a:cubicBezTo>
                    <a:pt x="283439" y="863874"/>
                    <a:pt x="263147" y="865517"/>
                    <a:pt x="242279" y="865024"/>
                  </a:cubicBezTo>
                  <a:cubicBezTo>
                    <a:pt x="247784" y="855658"/>
                    <a:pt x="253863" y="846950"/>
                    <a:pt x="260600" y="838488"/>
                  </a:cubicBezTo>
                  <a:cubicBezTo>
                    <a:pt x="225766" y="854179"/>
                    <a:pt x="194218" y="849250"/>
                    <a:pt x="165299" y="824275"/>
                  </a:cubicBezTo>
                  <a:cubicBezTo>
                    <a:pt x="184523" y="821481"/>
                    <a:pt x="201940" y="815895"/>
                    <a:pt x="219111" y="806857"/>
                  </a:cubicBezTo>
                  <a:cubicBezTo>
                    <a:pt x="182798" y="799956"/>
                    <a:pt x="159959" y="779253"/>
                    <a:pt x="149607" y="743844"/>
                  </a:cubicBezTo>
                  <a:cubicBezTo>
                    <a:pt x="170803" y="747541"/>
                    <a:pt x="192986" y="751648"/>
                    <a:pt x="213525" y="755099"/>
                  </a:cubicBezTo>
                  <a:cubicBezTo>
                    <a:pt x="217550" y="745240"/>
                    <a:pt x="190767" y="727576"/>
                    <a:pt x="204487" y="719197"/>
                  </a:cubicBezTo>
                  <a:cubicBezTo>
                    <a:pt x="218207" y="710817"/>
                    <a:pt x="266105" y="734724"/>
                    <a:pt x="282618" y="741050"/>
                  </a:cubicBezTo>
                  <a:cubicBezTo>
                    <a:pt x="282454" y="730945"/>
                    <a:pt x="280236" y="720018"/>
                    <a:pt x="279578" y="709831"/>
                  </a:cubicBezTo>
                  <a:cubicBezTo>
                    <a:pt x="308333" y="731438"/>
                    <a:pt x="339142" y="759289"/>
                    <a:pt x="374304" y="763068"/>
                  </a:cubicBezTo>
                  <a:cubicBezTo>
                    <a:pt x="390900" y="764876"/>
                    <a:pt x="393611" y="758221"/>
                    <a:pt x="405360" y="752141"/>
                  </a:cubicBezTo>
                  <a:cubicBezTo>
                    <a:pt x="388682" y="749759"/>
                    <a:pt x="374304" y="742940"/>
                    <a:pt x="358777" y="737928"/>
                  </a:cubicBezTo>
                  <a:cubicBezTo>
                    <a:pt x="375784" y="729795"/>
                    <a:pt x="395501" y="727576"/>
                    <a:pt x="410371" y="715171"/>
                  </a:cubicBezTo>
                  <a:cubicBezTo>
                    <a:pt x="396979" y="714678"/>
                    <a:pt x="388271" y="714021"/>
                    <a:pt x="373811" y="713939"/>
                  </a:cubicBezTo>
                  <a:cubicBezTo>
                    <a:pt x="359352" y="713856"/>
                    <a:pt x="340210" y="719936"/>
                    <a:pt x="325257" y="713199"/>
                  </a:cubicBezTo>
                  <a:cubicBezTo>
                    <a:pt x="344564" y="706544"/>
                    <a:pt x="359270" y="695946"/>
                    <a:pt x="371676" y="679515"/>
                  </a:cubicBezTo>
                  <a:cubicBezTo>
                    <a:pt x="340456" y="684444"/>
                    <a:pt x="311783" y="687484"/>
                    <a:pt x="281797" y="675325"/>
                  </a:cubicBezTo>
                  <a:cubicBezTo>
                    <a:pt x="293791" y="667685"/>
                    <a:pt x="305786" y="663905"/>
                    <a:pt x="319999" y="663412"/>
                  </a:cubicBezTo>
                  <a:cubicBezTo>
                    <a:pt x="299707" y="653225"/>
                    <a:pt x="281632" y="642709"/>
                    <a:pt x="272924" y="620938"/>
                  </a:cubicBezTo>
                  <a:cubicBezTo>
                    <a:pt x="271527" y="617405"/>
                    <a:pt x="271938" y="613297"/>
                    <a:pt x="274238" y="611079"/>
                  </a:cubicBezTo>
                  <a:cubicBezTo>
                    <a:pt x="276539" y="608861"/>
                    <a:pt x="279332" y="608943"/>
                    <a:pt x="282043" y="609436"/>
                  </a:cubicBezTo>
                  <a:cubicBezTo>
                    <a:pt x="328544" y="618062"/>
                    <a:pt x="364857" y="653307"/>
                    <a:pt x="413000" y="652568"/>
                  </a:cubicBezTo>
                  <a:cubicBezTo>
                    <a:pt x="425324" y="652321"/>
                    <a:pt x="437565" y="651500"/>
                    <a:pt x="445616" y="641723"/>
                  </a:cubicBezTo>
                  <a:cubicBezTo>
                    <a:pt x="445780" y="641559"/>
                    <a:pt x="445616" y="641559"/>
                    <a:pt x="445616" y="641477"/>
                  </a:cubicBezTo>
                  <a:cubicBezTo>
                    <a:pt x="413165" y="643695"/>
                    <a:pt x="386628" y="635808"/>
                    <a:pt x="360338" y="616748"/>
                  </a:cubicBezTo>
                  <a:cubicBezTo>
                    <a:pt x="377508" y="614940"/>
                    <a:pt x="394104" y="615105"/>
                    <a:pt x="411193" y="617405"/>
                  </a:cubicBezTo>
                  <a:cubicBezTo>
                    <a:pt x="395830" y="611983"/>
                    <a:pt x="381863" y="605492"/>
                    <a:pt x="369457" y="594894"/>
                  </a:cubicBezTo>
                  <a:cubicBezTo>
                    <a:pt x="368800" y="595058"/>
                    <a:pt x="368225" y="595223"/>
                    <a:pt x="367650" y="595387"/>
                  </a:cubicBezTo>
                  <a:cubicBezTo>
                    <a:pt x="355573" y="599248"/>
                    <a:pt x="344564" y="602781"/>
                    <a:pt x="332076" y="599084"/>
                  </a:cubicBezTo>
                  <a:cubicBezTo>
                    <a:pt x="342757" y="594072"/>
                    <a:pt x="350972" y="587254"/>
                    <a:pt x="358120" y="577888"/>
                  </a:cubicBezTo>
                  <a:cubicBezTo>
                    <a:pt x="357545" y="576080"/>
                    <a:pt x="357052" y="574273"/>
                    <a:pt x="356723" y="572465"/>
                  </a:cubicBezTo>
                  <a:cubicBezTo>
                    <a:pt x="336348" y="577970"/>
                    <a:pt x="317781" y="581256"/>
                    <a:pt x="297078" y="575505"/>
                  </a:cubicBezTo>
                  <a:cubicBezTo>
                    <a:pt x="305047" y="569015"/>
                    <a:pt x="313427" y="565318"/>
                    <a:pt x="323532" y="563757"/>
                  </a:cubicBezTo>
                  <a:cubicBezTo>
                    <a:pt x="307922" y="558088"/>
                    <a:pt x="293791" y="552173"/>
                    <a:pt x="285576" y="537138"/>
                  </a:cubicBezTo>
                  <a:cubicBezTo>
                    <a:pt x="284261" y="534673"/>
                    <a:pt x="284179" y="531716"/>
                    <a:pt x="285658" y="529826"/>
                  </a:cubicBezTo>
                  <a:cubicBezTo>
                    <a:pt x="287137" y="528019"/>
                    <a:pt x="289108" y="527854"/>
                    <a:pt x="291080" y="527937"/>
                  </a:cubicBezTo>
                  <a:cubicBezTo>
                    <a:pt x="328708" y="529498"/>
                    <a:pt x="359270" y="550037"/>
                    <a:pt x="398212" y="546750"/>
                  </a:cubicBezTo>
                  <a:cubicBezTo>
                    <a:pt x="410864" y="545682"/>
                    <a:pt x="429924" y="539767"/>
                    <a:pt x="443562" y="537713"/>
                  </a:cubicBezTo>
                  <a:cubicBezTo>
                    <a:pt x="428035" y="533359"/>
                    <a:pt x="412918" y="527854"/>
                    <a:pt x="398458" y="520378"/>
                  </a:cubicBezTo>
                  <a:cubicBezTo>
                    <a:pt x="407660" y="517914"/>
                    <a:pt x="416862" y="515367"/>
                    <a:pt x="426063" y="512902"/>
                  </a:cubicBezTo>
                  <a:cubicBezTo>
                    <a:pt x="400923" y="512327"/>
                    <a:pt x="380138" y="505015"/>
                    <a:pt x="360009" y="489898"/>
                  </a:cubicBezTo>
                  <a:cubicBezTo>
                    <a:pt x="368800" y="488502"/>
                    <a:pt x="377345" y="488419"/>
                    <a:pt x="386135" y="489734"/>
                  </a:cubicBezTo>
                  <a:cubicBezTo>
                    <a:pt x="379234" y="486530"/>
                    <a:pt x="372579" y="483983"/>
                    <a:pt x="366746" y="478889"/>
                  </a:cubicBezTo>
                  <a:cubicBezTo>
                    <a:pt x="360913" y="473796"/>
                    <a:pt x="357627" y="467470"/>
                    <a:pt x="357380" y="459665"/>
                  </a:cubicBezTo>
                  <a:cubicBezTo>
                    <a:pt x="368964" y="465662"/>
                    <a:pt x="379973" y="471742"/>
                    <a:pt x="391640" y="477739"/>
                  </a:cubicBezTo>
                  <a:cubicBezTo>
                    <a:pt x="408317" y="486366"/>
                    <a:pt x="424255" y="493842"/>
                    <a:pt x="443480" y="491788"/>
                  </a:cubicBezTo>
                  <a:cubicBezTo>
                    <a:pt x="436168" y="483408"/>
                    <a:pt x="428117" y="476671"/>
                    <a:pt x="418587" y="470920"/>
                  </a:cubicBezTo>
                  <a:cubicBezTo>
                    <a:pt x="425241" y="469031"/>
                    <a:pt x="431978" y="467141"/>
                    <a:pt x="438633" y="465334"/>
                  </a:cubicBezTo>
                  <a:cubicBezTo>
                    <a:pt x="422366" y="457611"/>
                    <a:pt x="405360" y="456132"/>
                    <a:pt x="388353" y="449806"/>
                  </a:cubicBezTo>
                  <a:cubicBezTo>
                    <a:pt x="371347" y="443398"/>
                    <a:pt x="357873" y="432060"/>
                    <a:pt x="354915" y="413246"/>
                  </a:cubicBezTo>
                  <a:cubicBezTo>
                    <a:pt x="368964" y="417519"/>
                    <a:pt x="382849" y="422941"/>
                    <a:pt x="396897" y="427213"/>
                  </a:cubicBezTo>
                  <a:cubicBezTo>
                    <a:pt x="394679" y="423434"/>
                    <a:pt x="382602" y="398787"/>
                    <a:pt x="388353" y="397226"/>
                  </a:cubicBezTo>
                  <a:cubicBezTo>
                    <a:pt x="390654" y="396569"/>
                    <a:pt x="391311" y="399362"/>
                    <a:pt x="393694" y="401252"/>
                  </a:cubicBezTo>
                  <a:cubicBezTo>
                    <a:pt x="409632" y="413986"/>
                    <a:pt x="431485" y="417026"/>
                    <a:pt x="451778" y="417765"/>
                  </a:cubicBezTo>
                  <a:cubicBezTo>
                    <a:pt x="451942" y="417765"/>
                    <a:pt x="451203" y="417190"/>
                    <a:pt x="451449" y="417190"/>
                  </a:cubicBezTo>
                  <a:cubicBezTo>
                    <a:pt x="458514" y="417272"/>
                    <a:pt x="465005" y="416040"/>
                    <a:pt x="471495" y="413000"/>
                  </a:cubicBezTo>
                  <a:cubicBezTo>
                    <a:pt x="472810" y="410453"/>
                    <a:pt x="474042" y="407824"/>
                    <a:pt x="475357" y="405277"/>
                  </a:cubicBezTo>
                  <a:cubicBezTo>
                    <a:pt x="468291" y="406345"/>
                    <a:pt x="461308" y="407003"/>
                    <a:pt x="454160" y="407085"/>
                  </a:cubicBezTo>
                  <a:cubicBezTo>
                    <a:pt x="456543" y="402484"/>
                    <a:pt x="459254" y="398130"/>
                    <a:pt x="462294" y="393857"/>
                  </a:cubicBezTo>
                  <a:cubicBezTo>
                    <a:pt x="445863" y="402155"/>
                    <a:pt x="430582" y="400348"/>
                    <a:pt x="416287" y="388928"/>
                  </a:cubicBezTo>
                  <a:cubicBezTo>
                    <a:pt x="425406" y="387203"/>
                    <a:pt x="433539" y="384163"/>
                    <a:pt x="441590" y="379398"/>
                  </a:cubicBezTo>
                  <a:cubicBezTo>
                    <a:pt x="423845" y="376769"/>
                    <a:pt x="412425" y="366992"/>
                    <a:pt x="406592" y="350068"/>
                  </a:cubicBezTo>
                  <a:cubicBezTo>
                    <a:pt x="418916" y="352122"/>
                    <a:pt x="430992" y="355819"/>
                    <a:pt x="443316" y="357873"/>
                  </a:cubicBezTo>
                  <a:cubicBezTo>
                    <a:pt x="442905" y="353601"/>
                    <a:pt x="437565" y="349164"/>
                    <a:pt x="435347" y="346535"/>
                  </a:cubicBezTo>
                  <a:cubicBezTo>
                    <a:pt x="433128" y="343906"/>
                    <a:pt x="429349" y="342099"/>
                    <a:pt x="431732" y="339059"/>
                  </a:cubicBezTo>
                  <a:cubicBezTo>
                    <a:pt x="434114" y="336019"/>
                    <a:pt x="439290" y="339141"/>
                    <a:pt x="442577" y="340209"/>
                  </a:cubicBezTo>
                  <a:cubicBezTo>
                    <a:pt x="452764" y="343496"/>
                    <a:pt x="463937" y="345550"/>
                    <a:pt x="474289" y="348836"/>
                  </a:cubicBezTo>
                  <a:cubicBezTo>
                    <a:pt x="472399" y="343578"/>
                    <a:pt x="467305" y="341442"/>
                    <a:pt x="465744" y="335609"/>
                  </a:cubicBezTo>
                  <a:cubicBezTo>
                    <a:pt x="474371" y="340292"/>
                    <a:pt x="479793" y="339881"/>
                    <a:pt x="488502" y="336184"/>
                  </a:cubicBezTo>
                  <a:cubicBezTo>
                    <a:pt x="488173" y="331501"/>
                    <a:pt x="487844" y="326818"/>
                    <a:pt x="487516" y="322135"/>
                  </a:cubicBezTo>
                  <a:cubicBezTo>
                    <a:pt x="467141" y="325586"/>
                    <a:pt x="446438" y="322464"/>
                    <a:pt x="425981" y="320656"/>
                  </a:cubicBezTo>
                  <a:cubicBezTo>
                    <a:pt x="436415" y="316631"/>
                    <a:pt x="445534" y="312441"/>
                    <a:pt x="450217" y="301760"/>
                  </a:cubicBezTo>
                  <a:cubicBezTo>
                    <a:pt x="428281" y="303403"/>
                    <a:pt x="408235" y="303814"/>
                    <a:pt x="387778" y="294777"/>
                  </a:cubicBezTo>
                  <a:cubicBezTo>
                    <a:pt x="396897" y="291326"/>
                    <a:pt x="406017" y="287794"/>
                    <a:pt x="414972" y="284261"/>
                  </a:cubicBezTo>
                  <a:cubicBezTo>
                    <a:pt x="409385" y="282371"/>
                    <a:pt x="402320" y="280235"/>
                    <a:pt x="397062" y="278510"/>
                  </a:cubicBezTo>
                  <a:cubicBezTo>
                    <a:pt x="391804" y="276703"/>
                    <a:pt x="387942" y="275552"/>
                    <a:pt x="383752" y="272430"/>
                  </a:cubicBezTo>
                  <a:cubicBezTo>
                    <a:pt x="379562" y="269226"/>
                    <a:pt x="377673" y="265118"/>
                    <a:pt x="377755" y="259943"/>
                  </a:cubicBezTo>
                  <a:cubicBezTo>
                    <a:pt x="388518" y="259943"/>
                    <a:pt x="398294" y="261750"/>
                    <a:pt x="408317" y="265694"/>
                  </a:cubicBezTo>
                  <a:cubicBezTo>
                    <a:pt x="405031" y="259860"/>
                    <a:pt x="401827" y="254027"/>
                    <a:pt x="398377" y="248194"/>
                  </a:cubicBezTo>
                  <a:cubicBezTo>
                    <a:pt x="408728" y="250002"/>
                    <a:pt x="414726" y="255260"/>
                    <a:pt x="424091" y="260271"/>
                  </a:cubicBezTo>
                  <a:cubicBezTo>
                    <a:pt x="446273" y="272102"/>
                    <a:pt x="471413" y="276374"/>
                    <a:pt x="496800" y="275306"/>
                  </a:cubicBezTo>
                  <a:cubicBezTo>
                    <a:pt x="498443" y="270787"/>
                    <a:pt x="501236" y="266104"/>
                    <a:pt x="499100" y="261093"/>
                  </a:cubicBezTo>
                  <a:cubicBezTo>
                    <a:pt x="496964" y="255999"/>
                    <a:pt x="487516" y="253288"/>
                    <a:pt x="483408" y="251481"/>
                  </a:cubicBezTo>
                  <a:cubicBezTo>
                    <a:pt x="472235" y="246469"/>
                    <a:pt x="469524" y="240472"/>
                    <a:pt x="463033" y="231024"/>
                  </a:cubicBezTo>
                  <a:cubicBezTo>
                    <a:pt x="476836" y="231352"/>
                    <a:pt x="487844" y="227737"/>
                    <a:pt x="499018" y="219604"/>
                  </a:cubicBezTo>
                  <a:cubicBezTo>
                    <a:pt x="488502" y="218536"/>
                    <a:pt x="484722" y="217139"/>
                    <a:pt x="473960" y="212703"/>
                  </a:cubicBezTo>
                  <a:cubicBezTo>
                    <a:pt x="463197" y="208266"/>
                    <a:pt x="451121" y="199065"/>
                    <a:pt x="447506" y="186248"/>
                  </a:cubicBezTo>
                  <a:cubicBezTo>
                    <a:pt x="461473" y="186331"/>
                    <a:pt x="475768" y="186577"/>
                    <a:pt x="489817" y="186741"/>
                  </a:cubicBezTo>
                  <a:cubicBezTo>
                    <a:pt x="478643" y="172200"/>
                    <a:pt x="473467" y="158973"/>
                    <a:pt x="473878" y="140570"/>
                  </a:cubicBezTo>
                  <a:cubicBezTo>
                    <a:pt x="484394" y="144677"/>
                    <a:pt x="494335" y="147717"/>
                    <a:pt x="505508" y="149442"/>
                  </a:cubicBezTo>
                  <a:cubicBezTo>
                    <a:pt x="499264" y="140241"/>
                    <a:pt x="492117" y="131779"/>
                    <a:pt x="488256" y="121263"/>
                  </a:cubicBezTo>
                  <a:cubicBezTo>
                    <a:pt x="497703" y="122166"/>
                    <a:pt x="506083" y="124631"/>
                    <a:pt x="514545" y="128903"/>
                  </a:cubicBezTo>
                  <a:cubicBezTo>
                    <a:pt x="505590" y="111322"/>
                    <a:pt x="502386" y="94315"/>
                    <a:pt x="504276" y="74680"/>
                  </a:cubicBezTo>
                  <a:cubicBezTo>
                    <a:pt x="511670" y="76816"/>
                    <a:pt x="518489" y="79774"/>
                    <a:pt x="525061" y="83717"/>
                  </a:cubicBezTo>
                  <a:cubicBezTo>
                    <a:pt x="519886" y="54387"/>
                    <a:pt x="525061" y="28015"/>
                    <a:pt x="534181" y="0"/>
                  </a:cubicBezTo>
                  <a:cubicBezTo>
                    <a:pt x="552830" y="32780"/>
                    <a:pt x="550447" y="67368"/>
                    <a:pt x="546669" y="103763"/>
                  </a:cubicBezTo>
                  <a:cubicBezTo>
                    <a:pt x="554062" y="95548"/>
                    <a:pt x="563182" y="87579"/>
                    <a:pt x="573945" y="84292"/>
                  </a:cubicBezTo>
                  <a:cubicBezTo>
                    <a:pt x="575670" y="108118"/>
                    <a:pt x="571644" y="129068"/>
                    <a:pt x="561374" y="150593"/>
                  </a:cubicBezTo>
                  <a:cubicBezTo>
                    <a:pt x="571151" y="148374"/>
                    <a:pt x="581010" y="146238"/>
                    <a:pt x="590787" y="144020"/>
                  </a:cubicBezTo>
                  <a:cubicBezTo>
                    <a:pt x="589143" y="167270"/>
                    <a:pt x="574437" y="185263"/>
                    <a:pt x="561703" y="203830"/>
                  </a:cubicBezTo>
                  <a:cubicBezTo>
                    <a:pt x="582242" y="201283"/>
                    <a:pt x="602124" y="194875"/>
                    <a:pt x="621102" y="186577"/>
                  </a:cubicBezTo>
                  <a:cubicBezTo>
                    <a:pt x="620692" y="215825"/>
                    <a:pt x="595141" y="236775"/>
                    <a:pt x="573945" y="253863"/>
                  </a:cubicBezTo>
                  <a:cubicBezTo>
                    <a:pt x="592019" y="257642"/>
                    <a:pt x="607218" y="247701"/>
                    <a:pt x="624799" y="246058"/>
                  </a:cubicBezTo>
                  <a:cubicBezTo>
                    <a:pt x="610093" y="264790"/>
                    <a:pt x="577395" y="272348"/>
                    <a:pt x="570330" y="294613"/>
                  </a:cubicBezTo>
                  <a:cubicBezTo>
                    <a:pt x="569262" y="297899"/>
                    <a:pt x="575013" y="303732"/>
                    <a:pt x="576820" y="306361"/>
                  </a:cubicBezTo>
                  <a:cubicBezTo>
                    <a:pt x="595059" y="306361"/>
                    <a:pt x="613051" y="306361"/>
                    <a:pt x="631125" y="306361"/>
                  </a:cubicBezTo>
                  <a:cubicBezTo>
                    <a:pt x="619870" y="319095"/>
                    <a:pt x="600728" y="317206"/>
                    <a:pt x="592265" y="333390"/>
                  </a:cubicBezTo>
                  <a:cubicBezTo>
                    <a:pt x="589965" y="337827"/>
                    <a:pt x="598591" y="346700"/>
                    <a:pt x="601384" y="350068"/>
                  </a:cubicBezTo>
                  <a:cubicBezTo>
                    <a:pt x="639505" y="350725"/>
                    <a:pt x="671875" y="330679"/>
                    <a:pt x="709420" y="327639"/>
                  </a:cubicBezTo>
                  <a:cubicBezTo>
                    <a:pt x="711474" y="327475"/>
                    <a:pt x="713446" y="327639"/>
                    <a:pt x="715007" y="329365"/>
                  </a:cubicBezTo>
                  <a:cubicBezTo>
                    <a:pt x="716568" y="331090"/>
                    <a:pt x="716650" y="334130"/>
                    <a:pt x="715335" y="336677"/>
                  </a:cubicBezTo>
                  <a:cubicBezTo>
                    <a:pt x="707531" y="352122"/>
                    <a:pt x="693564" y="358695"/>
                    <a:pt x="677954" y="364938"/>
                  </a:cubicBezTo>
                  <a:cubicBezTo>
                    <a:pt x="688224" y="366171"/>
                    <a:pt x="696768" y="369621"/>
                    <a:pt x="705066" y="375947"/>
                  </a:cubicBezTo>
                  <a:cubicBezTo>
                    <a:pt x="682227" y="383095"/>
                    <a:pt x="661277" y="378987"/>
                    <a:pt x="638519" y="373318"/>
                  </a:cubicBezTo>
                  <a:cubicBezTo>
                    <a:pt x="646653" y="386217"/>
                    <a:pt x="656676" y="394926"/>
                    <a:pt x="670642" y="401087"/>
                  </a:cubicBezTo>
                  <a:cubicBezTo>
                    <a:pt x="658073" y="405442"/>
                    <a:pt x="646488" y="401827"/>
                    <a:pt x="634329" y="398458"/>
                  </a:cubicBezTo>
                  <a:cubicBezTo>
                    <a:pt x="617323" y="393775"/>
                    <a:pt x="600809" y="391393"/>
                    <a:pt x="583310" y="390571"/>
                  </a:cubicBezTo>
                  <a:cubicBezTo>
                    <a:pt x="589636" y="399115"/>
                    <a:pt x="597030" y="406510"/>
                    <a:pt x="605328" y="412836"/>
                  </a:cubicBezTo>
                  <a:cubicBezTo>
                    <a:pt x="598591" y="414725"/>
                    <a:pt x="585775" y="406838"/>
                    <a:pt x="581667" y="415465"/>
                  </a:cubicBezTo>
                  <a:cubicBezTo>
                    <a:pt x="577559" y="424091"/>
                    <a:pt x="589965" y="437893"/>
                    <a:pt x="595059" y="444712"/>
                  </a:cubicBezTo>
                  <a:cubicBezTo>
                    <a:pt x="625867" y="443644"/>
                    <a:pt x="652814" y="436497"/>
                    <a:pt x="680255" y="422777"/>
                  </a:cubicBezTo>
                  <a:cubicBezTo>
                    <a:pt x="667602" y="440440"/>
                    <a:pt x="653143" y="455064"/>
                    <a:pt x="635644" y="467963"/>
                  </a:cubicBezTo>
                  <a:cubicBezTo>
                    <a:pt x="646981" y="473631"/>
                    <a:pt x="658319" y="479300"/>
                    <a:pt x="669656" y="484887"/>
                  </a:cubicBezTo>
                  <a:cubicBezTo>
                    <a:pt x="653554" y="489816"/>
                    <a:pt x="639094" y="496635"/>
                    <a:pt x="625292" y="506330"/>
                  </a:cubicBezTo>
                  <a:cubicBezTo>
                    <a:pt x="630386" y="514956"/>
                    <a:pt x="638437" y="519392"/>
                    <a:pt x="648214" y="519968"/>
                  </a:cubicBezTo>
                  <a:cubicBezTo>
                    <a:pt x="657990" y="520543"/>
                    <a:pt x="666288" y="517256"/>
                    <a:pt x="675407" y="514545"/>
                  </a:cubicBezTo>
                  <a:cubicBezTo>
                    <a:pt x="671793" y="524157"/>
                    <a:pt x="669985" y="533605"/>
                    <a:pt x="669739" y="543875"/>
                  </a:cubicBezTo>
                  <a:cubicBezTo>
                    <a:pt x="688717" y="530648"/>
                    <a:pt x="701862" y="514792"/>
                    <a:pt x="711885" y="494006"/>
                  </a:cubicBezTo>
                  <a:cubicBezTo>
                    <a:pt x="712788" y="506412"/>
                    <a:pt x="713774" y="518899"/>
                    <a:pt x="714678" y="531305"/>
                  </a:cubicBezTo>
                  <a:cubicBezTo>
                    <a:pt x="723798" y="520460"/>
                    <a:pt x="732917" y="509534"/>
                    <a:pt x="742036" y="498689"/>
                  </a:cubicBezTo>
                  <a:cubicBezTo>
                    <a:pt x="740640" y="514217"/>
                    <a:pt x="739243" y="529662"/>
                    <a:pt x="737928" y="545189"/>
                  </a:cubicBezTo>
                  <a:cubicBezTo>
                    <a:pt x="752799" y="535577"/>
                    <a:pt x="767669" y="525883"/>
                    <a:pt x="782539" y="516270"/>
                  </a:cubicBezTo>
                  <a:cubicBezTo>
                    <a:pt x="780321" y="526376"/>
                    <a:pt x="778021" y="536317"/>
                    <a:pt x="775884" y="546422"/>
                  </a:cubicBezTo>
                  <a:cubicBezTo>
                    <a:pt x="775474" y="548229"/>
                    <a:pt x="774899" y="549708"/>
                    <a:pt x="775884" y="551762"/>
                  </a:cubicBezTo>
                  <a:cubicBezTo>
                    <a:pt x="776953" y="553898"/>
                    <a:pt x="779992" y="554802"/>
                    <a:pt x="782704" y="555048"/>
                  </a:cubicBezTo>
                  <a:cubicBezTo>
                    <a:pt x="792398" y="555952"/>
                    <a:pt x="802339" y="556938"/>
                    <a:pt x="812033" y="557759"/>
                  </a:cubicBezTo>
                  <a:cubicBezTo>
                    <a:pt x="788948" y="567536"/>
                    <a:pt x="765862" y="577230"/>
                    <a:pt x="742776" y="586925"/>
                  </a:cubicBezTo>
                  <a:cubicBezTo>
                    <a:pt x="751402" y="590704"/>
                    <a:pt x="760028" y="592840"/>
                    <a:pt x="769394" y="593580"/>
                  </a:cubicBezTo>
                  <a:cubicBezTo>
                    <a:pt x="768819" y="605164"/>
                    <a:pt x="758221" y="610175"/>
                    <a:pt x="748445" y="613215"/>
                  </a:cubicBezTo>
                  <a:cubicBezTo>
                    <a:pt x="731684" y="618391"/>
                    <a:pt x="715418" y="622745"/>
                    <a:pt x="698740" y="627674"/>
                  </a:cubicBezTo>
                  <a:cubicBezTo>
                    <a:pt x="704655" y="635890"/>
                    <a:pt x="712706" y="638766"/>
                    <a:pt x="721251" y="643448"/>
                  </a:cubicBezTo>
                  <a:cubicBezTo>
                    <a:pt x="697672" y="650185"/>
                    <a:pt x="671875" y="649364"/>
                    <a:pt x="648296" y="643613"/>
                  </a:cubicBezTo>
                  <a:cubicBezTo>
                    <a:pt x="650761" y="652486"/>
                    <a:pt x="654375" y="670067"/>
                    <a:pt x="661441" y="675161"/>
                  </a:cubicBezTo>
                  <a:cubicBezTo>
                    <a:pt x="672450" y="683212"/>
                    <a:pt x="693975" y="668670"/>
                    <a:pt x="700958" y="666452"/>
                  </a:cubicBezTo>
                  <a:cubicBezTo>
                    <a:pt x="720347" y="660208"/>
                    <a:pt x="730288" y="654786"/>
                    <a:pt x="746144" y="645913"/>
                  </a:cubicBezTo>
                  <a:cubicBezTo>
                    <a:pt x="745569" y="651253"/>
                    <a:pt x="744501" y="655854"/>
                    <a:pt x="741708" y="660455"/>
                  </a:cubicBezTo>
                  <a:cubicBezTo>
                    <a:pt x="749923" y="656347"/>
                    <a:pt x="757974" y="654375"/>
                    <a:pt x="767094" y="654129"/>
                  </a:cubicBezTo>
                  <a:cubicBezTo>
                    <a:pt x="762329" y="667027"/>
                    <a:pt x="755510" y="677379"/>
                    <a:pt x="745405" y="686745"/>
                  </a:cubicBezTo>
                  <a:cubicBezTo>
                    <a:pt x="767176" y="683294"/>
                    <a:pt x="786647" y="676557"/>
                    <a:pt x="805954" y="666041"/>
                  </a:cubicBezTo>
                  <a:cubicBezTo>
                    <a:pt x="806529" y="674668"/>
                    <a:pt x="805543" y="684527"/>
                    <a:pt x="798560" y="690031"/>
                  </a:cubicBezTo>
                  <a:cubicBezTo>
                    <a:pt x="791494" y="695536"/>
                    <a:pt x="782704" y="694057"/>
                    <a:pt x="776213" y="700136"/>
                  </a:cubicBezTo>
                  <a:cubicBezTo>
                    <a:pt x="783114" y="706791"/>
                    <a:pt x="790509" y="711145"/>
                    <a:pt x="799874" y="713281"/>
                  </a:cubicBezTo>
                  <a:cubicBezTo>
                    <a:pt x="792645" y="719032"/>
                    <a:pt x="784757" y="716732"/>
                    <a:pt x="776460" y="714924"/>
                  </a:cubicBezTo>
                  <a:cubicBezTo>
                    <a:pt x="765779" y="712624"/>
                    <a:pt x="755674" y="712460"/>
                    <a:pt x="744912" y="714021"/>
                  </a:cubicBezTo>
                  <a:cubicBezTo>
                    <a:pt x="752306" y="716650"/>
                    <a:pt x="758960" y="720182"/>
                    <a:pt x="764958" y="724948"/>
                  </a:cubicBezTo>
                  <a:cubicBezTo>
                    <a:pt x="740640" y="724126"/>
                    <a:pt x="710406" y="722072"/>
                    <a:pt x="693810" y="741954"/>
                  </a:cubicBezTo>
                  <a:cubicBezTo>
                    <a:pt x="688224" y="748691"/>
                    <a:pt x="695782" y="757482"/>
                    <a:pt x="702848" y="762493"/>
                  </a:cubicBezTo>
                  <a:cubicBezTo>
                    <a:pt x="709913" y="767504"/>
                    <a:pt x="726016" y="774734"/>
                    <a:pt x="736614" y="768901"/>
                  </a:cubicBezTo>
                  <a:cubicBezTo>
                    <a:pt x="742693" y="765533"/>
                    <a:pt x="748773" y="760603"/>
                    <a:pt x="753867" y="754770"/>
                  </a:cubicBezTo>
                  <a:cubicBezTo>
                    <a:pt x="758960" y="748937"/>
                    <a:pt x="761836" y="738832"/>
                    <a:pt x="763972" y="731109"/>
                  </a:cubicBezTo>
                  <a:cubicBezTo>
                    <a:pt x="772927" y="748444"/>
                    <a:pt x="765533" y="761589"/>
                    <a:pt x="755428" y="776706"/>
                  </a:cubicBezTo>
                  <a:cubicBezTo>
                    <a:pt x="763561" y="768655"/>
                    <a:pt x="772270" y="761918"/>
                    <a:pt x="782211" y="756167"/>
                  </a:cubicBezTo>
                  <a:cubicBezTo>
                    <a:pt x="777610" y="771777"/>
                    <a:pt x="770216" y="784347"/>
                    <a:pt x="758632" y="795766"/>
                  </a:cubicBezTo>
                  <a:cubicBezTo>
                    <a:pt x="766519" y="793630"/>
                    <a:pt x="773667" y="792151"/>
                    <a:pt x="781060" y="787961"/>
                  </a:cubicBezTo>
                  <a:cubicBezTo>
                    <a:pt x="793138" y="781060"/>
                    <a:pt x="802011" y="771530"/>
                    <a:pt x="805625" y="757646"/>
                  </a:cubicBezTo>
                  <a:cubicBezTo>
                    <a:pt x="808747" y="745897"/>
                    <a:pt x="807515" y="732506"/>
                    <a:pt x="816963" y="723551"/>
                  </a:cubicBezTo>
                  <a:cubicBezTo>
                    <a:pt x="822303" y="736203"/>
                    <a:pt x="827972" y="748773"/>
                    <a:pt x="833723" y="761343"/>
                  </a:cubicBezTo>
                  <a:cubicBezTo>
                    <a:pt x="856727" y="744172"/>
                    <a:pt x="858370" y="713035"/>
                    <a:pt x="883345" y="697918"/>
                  </a:cubicBezTo>
                  <a:cubicBezTo>
                    <a:pt x="879812" y="716321"/>
                    <a:pt x="876773" y="734889"/>
                    <a:pt x="873158" y="753291"/>
                  </a:cubicBezTo>
                  <a:cubicBezTo>
                    <a:pt x="888521" y="746144"/>
                    <a:pt x="904131" y="739900"/>
                    <a:pt x="920151" y="734560"/>
                  </a:cubicBezTo>
                  <a:cubicBezTo>
                    <a:pt x="911607" y="750663"/>
                    <a:pt x="904377" y="767012"/>
                    <a:pt x="898380" y="784182"/>
                  </a:cubicBezTo>
                  <a:cubicBezTo>
                    <a:pt x="915715" y="776706"/>
                    <a:pt x="933050" y="769312"/>
                    <a:pt x="950385" y="761836"/>
                  </a:cubicBezTo>
                  <a:cubicBezTo>
                    <a:pt x="942333" y="774323"/>
                    <a:pt x="934282" y="786811"/>
                    <a:pt x="926313" y="799299"/>
                  </a:cubicBezTo>
                  <a:cubicBezTo>
                    <a:pt x="935515" y="800449"/>
                    <a:pt x="944059" y="799874"/>
                    <a:pt x="953014" y="797656"/>
                  </a:cubicBezTo>
                  <a:cubicBezTo>
                    <a:pt x="942169" y="818852"/>
                    <a:pt x="921548" y="823864"/>
                    <a:pt x="899201" y="826000"/>
                  </a:cubicBezTo>
                  <a:cubicBezTo>
                    <a:pt x="911196" y="834544"/>
                    <a:pt x="923766" y="840541"/>
                    <a:pt x="938308" y="843253"/>
                  </a:cubicBezTo>
                  <a:cubicBezTo>
                    <a:pt x="940197" y="848511"/>
                    <a:pt x="934282" y="851386"/>
                    <a:pt x="929599" y="851551"/>
                  </a:cubicBezTo>
                  <a:cubicBezTo>
                    <a:pt x="900434" y="852701"/>
                    <a:pt x="871022" y="853933"/>
                    <a:pt x="841692" y="855083"/>
                  </a:cubicBezTo>
                  <a:cubicBezTo>
                    <a:pt x="848675" y="864203"/>
                    <a:pt x="857712" y="869953"/>
                    <a:pt x="867571" y="875704"/>
                  </a:cubicBezTo>
                  <a:cubicBezTo>
                    <a:pt x="843007" y="880223"/>
                    <a:pt x="817702" y="881784"/>
                    <a:pt x="794123" y="890410"/>
                  </a:cubicBezTo>
                  <a:cubicBezTo>
                    <a:pt x="820414" y="903720"/>
                    <a:pt x="851715" y="906267"/>
                    <a:pt x="880552" y="901337"/>
                  </a:cubicBezTo>
                  <a:cubicBezTo>
                    <a:pt x="882524" y="910703"/>
                    <a:pt x="875787" y="915961"/>
                    <a:pt x="867900" y="919576"/>
                  </a:cubicBezTo>
                  <a:cubicBezTo>
                    <a:pt x="860013" y="923191"/>
                    <a:pt x="852126" y="925820"/>
                    <a:pt x="849332" y="934693"/>
                  </a:cubicBezTo>
                  <a:cubicBezTo>
                    <a:pt x="871432" y="945373"/>
                    <a:pt x="892300" y="946030"/>
                    <a:pt x="916454" y="944223"/>
                  </a:cubicBezTo>
                  <a:cubicBezTo>
                    <a:pt x="904870" y="952603"/>
                    <a:pt x="893039" y="958272"/>
                    <a:pt x="879155" y="961722"/>
                  </a:cubicBezTo>
                  <a:cubicBezTo>
                    <a:pt x="889178" y="966816"/>
                    <a:pt x="899283" y="971992"/>
                    <a:pt x="909307" y="977085"/>
                  </a:cubicBezTo>
                  <a:cubicBezTo>
                    <a:pt x="882441" y="981275"/>
                    <a:pt x="857219" y="979221"/>
                    <a:pt x="831340" y="971417"/>
                  </a:cubicBezTo>
                  <a:cubicBezTo>
                    <a:pt x="823536" y="969034"/>
                    <a:pt x="815813" y="965337"/>
                    <a:pt x="808090" y="966076"/>
                  </a:cubicBezTo>
                  <a:cubicBezTo>
                    <a:pt x="800367" y="966734"/>
                    <a:pt x="792398" y="970841"/>
                    <a:pt x="794041" y="979961"/>
                  </a:cubicBezTo>
                  <a:cubicBezTo>
                    <a:pt x="795684" y="989080"/>
                    <a:pt x="809158" y="992695"/>
                    <a:pt x="818442" y="994667"/>
                  </a:cubicBezTo>
                  <a:cubicBezTo>
                    <a:pt x="839720" y="999350"/>
                    <a:pt x="860506" y="1000253"/>
                    <a:pt x="877841" y="1015617"/>
                  </a:cubicBezTo>
                  <a:cubicBezTo>
                    <a:pt x="861902" y="1015206"/>
                    <a:pt x="845800" y="1014795"/>
                    <a:pt x="829779" y="1014384"/>
                  </a:cubicBezTo>
                  <a:cubicBezTo>
                    <a:pt x="833312" y="1024490"/>
                    <a:pt x="842102" y="1028187"/>
                    <a:pt x="851222" y="1032459"/>
                  </a:cubicBezTo>
                  <a:cubicBezTo>
                    <a:pt x="822467" y="1033198"/>
                    <a:pt x="782868" y="1009291"/>
                    <a:pt x="757482" y="1026297"/>
                  </a:cubicBezTo>
                  <a:cubicBezTo>
                    <a:pt x="748198" y="1032541"/>
                    <a:pt x="768737" y="1046097"/>
                    <a:pt x="774406" y="1047658"/>
                  </a:cubicBezTo>
                  <a:cubicBezTo>
                    <a:pt x="888357" y="1078302"/>
                    <a:pt x="888768" y="1056695"/>
                    <a:pt x="982015" y="1037224"/>
                  </a:cubicBezTo>
                  <a:cubicBezTo>
                    <a:pt x="987109" y="1036156"/>
                    <a:pt x="987109" y="1033445"/>
                    <a:pt x="987519" y="1039853"/>
                  </a:cubicBezTo>
                  <a:cubicBezTo>
                    <a:pt x="987930" y="1046261"/>
                    <a:pt x="962297" y="1071812"/>
                    <a:pt x="952274" y="1074030"/>
                  </a:cubicBezTo>
                  <a:cubicBezTo>
                    <a:pt x="962297" y="1075673"/>
                    <a:pt x="971417" y="1078220"/>
                    <a:pt x="979797" y="1084464"/>
                  </a:cubicBezTo>
                  <a:cubicBezTo>
                    <a:pt x="956875" y="1092104"/>
                    <a:pt x="935515" y="1088818"/>
                    <a:pt x="912347" y="1083971"/>
                  </a:cubicBezTo>
                  <a:cubicBezTo>
                    <a:pt x="921219" y="1096376"/>
                    <a:pt x="931818" y="1104428"/>
                    <a:pt x="945948" y="1110097"/>
                  </a:cubicBezTo>
                  <a:cubicBezTo>
                    <a:pt x="933214" y="1114779"/>
                    <a:pt x="921959" y="1111247"/>
                    <a:pt x="909142" y="1108536"/>
                  </a:cubicBezTo>
                  <a:cubicBezTo>
                    <a:pt x="891232" y="1104839"/>
                    <a:pt x="872911" y="1107221"/>
                    <a:pt x="854673" y="1107467"/>
                  </a:cubicBezTo>
                  <a:cubicBezTo>
                    <a:pt x="865928" y="1121270"/>
                    <a:pt x="876444" y="1127267"/>
                    <a:pt x="892711" y="1133429"/>
                  </a:cubicBezTo>
                  <a:cubicBezTo>
                    <a:pt x="858370" y="1145259"/>
                    <a:pt x="834134" y="1143945"/>
                    <a:pt x="799299" y="1138358"/>
                  </a:cubicBezTo>
                  <a:cubicBezTo>
                    <a:pt x="807022" y="1144931"/>
                    <a:pt x="817045" y="1154461"/>
                    <a:pt x="826904" y="1156515"/>
                  </a:cubicBezTo>
                  <a:cubicBezTo>
                    <a:pt x="847854" y="1160869"/>
                    <a:pt x="865188" y="1154872"/>
                    <a:pt x="885563" y="1153722"/>
                  </a:cubicBezTo>
                  <a:cubicBezTo>
                    <a:pt x="876855" y="1160294"/>
                    <a:pt x="869543" y="1168427"/>
                    <a:pt x="860670" y="1174836"/>
                  </a:cubicBezTo>
                  <a:cubicBezTo>
                    <a:pt x="884331" y="1175246"/>
                    <a:pt x="905610" y="1170892"/>
                    <a:pt x="927463" y="1161855"/>
                  </a:cubicBezTo>
                  <a:cubicBezTo>
                    <a:pt x="924916" y="1169003"/>
                    <a:pt x="922123" y="1176068"/>
                    <a:pt x="919658" y="1183216"/>
                  </a:cubicBezTo>
                  <a:cubicBezTo>
                    <a:pt x="919001" y="1185270"/>
                    <a:pt x="917851" y="1187406"/>
                    <a:pt x="918837" y="1189624"/>
                  </a:cubicBezTo>
                  <a:cubicBezTo>
                    <a:pt x="921301" y="1195128"/>
                    <a:pt x="927710" y="1195211"/>
                    <a:pt x="933214" y="1194142"/>
                  </a:cubicBezTo>
                  <a:cubicBezTo>
                    <a:pt x="957204" y="1189788"/>
                    <a:pt x="980865" y="1183626"/>
                    <a:pt x="1004197" y="1176479"/>
                  </a:cubicBezTo>
                  <a:cubicBezTo>
                    <a:pt x="999925" y="1187406"/>
                    <a:pt x="995735" y="1198332"/>
                    <a:pt x="991463" y="1209177"/>
                  </a:cubicBezTo>
                  <a:cubicBezTo>
                    <a:pt x="1020546" y="1208684"/>
                    <a:pt x="1046015" y="1202358"/>
                    <a:pt x="1071812" y="1188967"/>
                  </a:cubicBezTo>
                  <a:cubicBezTo>
                    <a:pt x="1063185" y="1211724"/>
                    <a:pt x="1050698" y="1229716"/>
                    <a:pt x="1032541" y="1245901"/>
                  </a:cubicBezTo>
                  <a:cubicBezTo>
                    <a:pt x="1053080" y="1240643"/>
                    <a:pt x="1071894" y="1240972"/>
                    <a:pt x="1092186" y="1247051"/>
                  </a:cubicBezTo>
                  <a:cubicBezTo>
                    <a:pt x="1078466" y="1253459"/>
                    <a:pt x="1064582" y="1258635"/>
                    <a:pt x="1050040" y="1262661"/>
                  </a:cubicBezTo>
                  <a:cubicBezTo>
                    <a:pt x="1060556" y="1269315"/>
                    <a:pt x="1071073" y="1275888"/>
                    <a:pt x="1081671" y="1282543"/>
                  </a:cubicBezTo>
                  <a:cubicBezTo>
                    <a:pt x="1056038" y="1283118"/>
                    <a:pt x="1031473" y="1286568"/>
                    <a:pt x="1006580" y="1292894"/>
                  </a:cubicBezTo>
                  <a:cubicBezTo>
                    <a:pt x="1016028" y="1297166"/>
                    <a:pt x="1025065" y="1302014"/>
                    <a:pt x="1033773" y="1307682"/>
                  </a:cubicBezTo>
                  <a:cubicBezTo>
                    <a:pt x="961969" y="1313598"/>
                    <a:pt x="891725" y="1296263"/>
                    <a:pt x="823371" y="1275970"/>
                  </a:cubicBezTo>
                  <a:cubicBezTo>
                    <a:pt x="823371" y="1276545"/>
                    <a:pt x="823453" y="1277120"/>
                    <a:pt x="823453" y="1277695"/>
                  </a:cubicBezTo>
                  <a:cubicBezTo>
                    <a:pt x="844568" y="1289855"/>
                    <a:pt x="866421" y="1300864"/>
                    <a:pt x="886960" y="1313926"/>
                  </a:cubicBezTo>
                  <a:cubicBezTo>
                    <a:pt x="864039" y="1323292"/>
                    <a:pt x="839638" y="1320499"/>
                    <a:pt x="816059" y="1314584"/>
                  </a:cubicBezTo>
                  <a:cubicBezTo>
                    <a:pt x="813677" y="1314748"/>
                    <a:pt x="810965" y="1314748"/>
                    <a:pt x="808829" y="1314912"/>
                  </a:cubicBezTo>
                  <a:cubicBezTo>
                    <a:pt x="826164" y="1324525"/>
                    <a:pt x="851058" y="1335287"/>
                    <a:pt x="867407" y="1342106"/>
                  </a:cubicBezTo>
                  <a:cubicBezTo>
                    <a:pt x="876608" y="1345967"/>
                    <a:pt x="878580" y="1347118"/>
                    <a:pt x="879484" y="1353772"/>
                  </a:cubicBezTo>
                  <a:cubicBezTo>
                    <a:pt x="880388" y="1360509"/>
                    <a:pt x="872418" y="1362070"/>
                    <a:pt x="867407" y="1363220"/>
                  </a:cubicBezTo>
                  <a:cubicBezTo>
                    <a:pt x="862395" y="1364370"/>
                    <a:pt x="855823" y="1364288"/>
                    <a:pt x="851961" y="1368807"/>
                  </a:cubicBezTo>
                  <a:cubicBezTo>
                    <a:pt x="866749" y="1378501"/>
                    <a:pt x="881866" y="1388031"/>
                    <a:pt x="896737" y="1397644"/>
                  </a:cubicBezTo>
                  <a:cubicBezTo>
                    <a:pt x="870529" y="1412843"/>
                    <a:pt x="845389" y="1412268"/>
                    <a:pt x="819838" y="1395918"/>
                  </a:cubicBezTo>
                  <a:cubicBezTo>
                    <a:pt x="825014" y="1410789"/>
                    <a:pt x="832162" y="1423852"/>
                    <a:pt x="842102" y="1436175"/>
                  </a:cubicBezTo>
                  <a:cubicBezTo>
                    <a:pt x="796999" y="1431328"/>
                    <a:pt x="740640" y="1409228"/>
                    <a:pt x="715171" y="1369957"/>
                  </a:cubicBezTo>
                  <a:cubicBezTo>
                    <a:pt x="714349" y="1380802"/>
                    <a:pt x="713199" y="1391646"/>
                    <a:pt x="710981" y="1402327"/>
                  </a:cubicBezTo>
                  <a:cubicBezTo>
                    <a:pt x="682227" y="1374640"/>
                    <a:pt x="655526" y="1346789"/>
                    <a:pt x="622663" y="1323457"/>
                  </a:cubicBezTo>
                  <a:cubicBezTo>
                    <a:pt x="617159" y="1319513"/>
                    <a:pt x="607300" y="1319924"/>
                    <a:pt x="600809" y="1318938"/>
                  </a:cubicBezTo>
                  <a:cubicBezTo>
                    <a:pt x="608779" y="1329865"/>
                    <a:pt x="632686" y="1368971"/>
                    <a:pt x="614119" y="1380062"/>
                  </a:cubicBezTo>
                  <a:cubicBezTo>
                    <a:pt x="605985" y="1384909"/>
                    <a:pt x="583557" y="1363795"/>
                    <a:pt x="574766" y="1361413"/>
                  </a:cubicBezTo>
                  <a:cubicBezTo>
                    <a:pt x="579942" y="1383759"/>
                    <a:pt x="583639" y="1407913"/>
                    <a:pt x="587582" y="1431081"/>
                  </a:cubicBezTo>
                  <a:cubicBezTo>
                    <a:pt x="577395" y="1425248"/>
                    <a:pt x="567208" y="1419251"/>
                    <a:pt x="557020" y="1413336"/>
                  </a:cubicBezTo>
                  <a:cubicBezTo>
                    <a:pt x="555623" y="1440283"/>
                    <a:pt x="555377" y="1465176"/>
                    <a:pt x="555623" y="1471338"/>
                  </a:cubicBezTo>
                  <a:cubicBezTo>
                    <a:pt x="556609" y="1494999"/>
                    <a:pt x="561374" y="1572308"/>
                    <a:pt x="571479" y="1624477"/>
                  </a:cubicBezTo>
                  <a:cubicBezTo>
                    <a:pt x="585693" y="1698089"/>
                    <a:pt x="609272" y="1741632"/>
                    <a:pt x="609272" y="1741632"/>
                  </a:cubicBezTo>
                  <a:cubicBezTo>
                    <a:pt x="593908" y="1741139"/>
                    <a:pt x="534181" y="1735306"/>
                    <a:pt x="534181" y="1735306"/>
                  </a:cubicBezTo>
                  <a:cubicBezTo>
                    <a:pt x="531059" y="1737278"/>
                    <a:pt x="456625" y="1743522"/>
                    <a:pt x="456625" y="1743522"/>
                  </a:cubicBezTo>
                  <a:cubicBezTo>
                    <a:pt x="456625" y="1743522"/>
                    <a:pt x="471002" y="1713206"/>
                    <a:pt x="482587" y="1670074"/>
                  </a:cubicBezTo>
                  <a:cubicBezTo>
                    <a:pt x="491377" y="1637376"/>
                    <a:pt x="490391" y="1628996"/>
                    <a:pt x="501236" y="1537227"/>
                  </a:cubicBezTo>
                  <a:cubicBezTo>
                    <a:pt x="505180" y="1503707"/>
                    <a:pt x="506083" y="1468216"/>
                    <a:pt x="505673" y="1436586"/>
                  </a:cubicBezTo>
                  <a:cubicBezTo>
                    <a:pt x="504933" y="1437736"/>
                    <a:pt x="504194" y="1438804"/>
                    <a:pt x="503372" y="1439954"/>
                  </a:cubicBezTo>
                  <a:cubicBezTo>
                    <a:pt x="494088" y="1425577"/>
                    <a:pt x="488502" y="1411035"/>
                    <a:pt x="486119" y="1394111"/>
                  </a:cubicBezTo>
                  <a:cubicBezTo>
                    <a:pt x="466730" y="1405449"/>
                    <a:pt x="449395" y="1418347"/>
                    <a:pt x="433375" y="1434121"/>
                  </a:cubicBezTo>
                  <a:cubicBezTo>
                    <a:pt x="420230" y="1414486"/>
                    <a:pt x="440851" y="1396329"/>
                    <a:pt x="454489" y="1383102"/>
                  </a:cubicBezTo>
                  <a:cubicBezTo>
                    <a:pt x="438551" y="1380062"/>
                    <a:pt x="423105" y="1380144"/>
                    <a:pt x="407085" y="1382445"/>
                  </a:cubicBezTo>
                  <a:cubicBezTo>
                    <a:pt x="422859" y="1368560"/>
                    <a:pt x="439290" y="1353608"/>
                    <a:pt x="454736" y="1340052"/>
                  </a:cubicBezTo>
                  <a:cubicBezTo>
                    <a:pt x="458268" y="1337012"/>
                    <a:pt x="461883" y="1332822"/>
                    <a:pt x="459254" y="1329783"/>
                  </a:cubicBezTo>
                  <a:cubicBezTo>
                    <a:pt x="456543" y="1326743"/>
                    <a:pt x="453832" y="1327729"/>
                    <a:pt x="450135" y="1327975"/>
                  </a:cubicBezTo>
                  <a:cubicBezTo>
                    <a:pt x="441426" y="1328468"/>
                    <a:pt x="432060" y="1332165"/>
                    <a:pt x="425077" y="1337752"/>
                  </a:cubicBezTo>
                  <a:cubicBezTo>
                    <a:pt x="401170" y="1356730"/>
                    <a:pt x="376769" y="1375051"/>
                    <a:pt x="354094" y="1395343"/>
                  </a:cubicBezTo>
                  <a:cubicBezTo>
                    <a:pt x="352533" y="1385074"/>
                    <a:pt x="349083" y="1376119"/>
                    <a:pt x="343414" y="1367410"/>
                  </a:cubicBezTo>
                  <a:cubicBezTo>
                    <a:pt x="335691" y="1376940"/>
                    <a:pt x="328544" y="1385978"/>
                    <a:pt x="318685" y="1393289"/>
                  </a:cubicBezTo>
                  <a:cubicBezTo>
                    <a:pt x="309812" y="1399780"/>
                    <a:pt x="300857" y="1402902"/>
                    <a:pt x="290587" y="1406270"/>
                  </a:cubicBezTo>
                  <a:cubicBezTo>
                    <a:pt x="293298" y="1397890"/>
                    <a:pt x="294613" y="1389757"/>
                    <a:pt x="294531" y="1380966"/>
                  </a:cubicBezTo>
                  <a:cubicBezTo>
                    <a:pt x="271198" y="1402162"/>
                    <a:pt x="244580" y="1419251"/>
                    <a:pt x="221247" y="1440365"/>
                  </a:cubicBezTo>
                  <a:cubicBezTo>
                    <a:pt x="223958" y="1431739"/>
                    <a:pt x="226587" y="1422948"/>
                    <a:pt x="229299" y="1414404"/>
                  </a:cubicBezTo>
                  <a:cubicBezTo>
                    <a:pt x="230038" y="1412021"/>
                    <a:pt x="230367" y="1409063"/>
                    <a:pt x="229052" y="1407420"/>
                  </a:cubicBezTo>
                  <a:cubicBezTo>
                    <a:pt x="227655" y="1405695"/>
                    <a:pt x="226177" y="1405777"/>
                    <a:pt x="224616" y="1405449"/>
                  </a:cubicBezTo>
                  <a:cubicBezTo>
                    <a:pt x="215332" y="1403723"/>
                    <a:pt x="206130" y="1402244"/>
                    <a:pt x="196847" y="1400601"/>
                  </a:cubicBezTo>
                  <a:cubicBezTo>
                    <a:pt x="210238" y="1391153"/>
                    <a:pt x="223712" y="1381788"/>
                    <a:pt x="237104" y="1372340"/>
                  </a:cubicBezTo>
                  <a:cubicBezTo>
                    <a:pt x="223548" y="1368150"/>
                    <a:pt x="209992" y="1363877"/>
                    <a:pt x="196436" y="1359605"/>
                  </a:cubicBezTo>
                  <a:cubicBezTo>
                    <a:pt x="208842" y="1355580"/>
                    <a:pt x="221247" y="1351554"/>
                    <a:pt x="233653" y="1347528"/>
                  </a:cubicBezTo>
                  <a:cubicBezTo>
                    <a:pt x="223548" y="1342352"/>
                    <a:pt x="213443" y="1337177"/>
                    <a:pt x="203255" y="1332001"/>
                  </a:cubicBezTo>
                  <a:cubicBezTo>
                    <a:pt x="221247" y="1330933"/>
                    <a:pt x="237432" y="1326578"/>
                    <a:pt x="252960" y="1317706"/>
                  </a:cubicBezTo>
                  <a:cubicBezTo>
                    <a:pt x="245976" y="1315487"/>
                    <a:pt x="231681" y="1310476"/>
                    <a:pt x="225519" y="1310558"/>
                  </a:cubicBezTo>
                  <a:cubicBezTo>
                    <a:pt x="187481" y="1311462"/>
                    <a:pt x="163574" y="1328386"/>
                    <a:pt x="129725" y="1339806"/>
                  </a:cubicBezTo>
                  <a:cubicBezTo>
                    <a:pt x="134079" y="1327811"/>
                    <a:pt x="138269" y="1315734"/>
                    <a:pt x="142542" y="1303657"/>
                  </a:cubicBezTo>
                  <a:cubicBezTo>
                    <a:pt x="120441" y="1318938"/>
                    <a:pt x="97438" y="1329454"/>
                    <a:pt x="71230" y="1335205"/>
                  </a:cubicBezTo>
                  <a:cubicBezTo>
                    <a:pt x="64739" y="1336602"/>
                    <a:pt x="57592" y="1336355"/>
                    <a:pt x="54552" y="1330111"/>
                  </a:cubicBezTo>
                  <a:cubicBezTo>
                    <a:pt x="53238" y="1327400"/>
                    <a:pt x="54388" y="1324525"/>
                    <a:pt x="55292" y="1321896"/>
                  </a:cubicBezTo>
                  <a:cubicBezTo>
                    <a:pt x="58331" y="1313105"/>
                    <a:pt x="62932" y="1305218"/>
                    <a:pt x="68436" y="1297742"/>
                  </a:cubicBezTo>
                  <a:cubicBezTo>
                    <a:pt x="46829" y="1303657"/>
                    <a:pt x="25140" y="1308997"/>
                    <a:pt x="3286" y="1313844"/>
                  </a:cubicBezTo>
                  <a:cubicBezTo>
                    <a:pt x="16021" y="1298727"/>
                    <a:pt x="28837" y="1283693"/>
                    <a:pt x="41571" y="1268576"/>
                  </a:cubicBezTo>
                  <a:close/>
                </a:path>
              </a:pathLst>
            </a:custGeom>
            <a:solidFill>
              <a:srgbClr val="1E3163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19" name="Vrije vorm: vorm 618">
              <a:extLst>
                <a:ext uri="{FF2B5EF4-FFF2-40B4-BE49-F238E27FC236}">
                  <a16:creationId xmlns:a16="http://schemas.microsoft.com/office/drawing/2014/main" id="{8EC9CA96-EBE6-2773-D137-43EC443098D6}"/>
                </a:ext>
              </a:extLst>
            </p:cNvPr>
            <p:cNvSpPr/>
            <p:nvPr/>
          </p:nvSpPr>
          <p:spPr>
            <a:xfrm>
              <a:off x="4551214" y="2229763"/>
              <a:ext cx="984643" cy="1692584"/>
            </a:xfrm>
            <a:custGeom>
              <a:avLst/>
              <a:gdLst>
                <a:gd name="connsiteX0" fmla="*/ 37628 w 984643"/>
                <a:gd name="connsiteY0" fmla="*/ 1214682 h 1692584"/>
                <a:gd name="connsiteX1" fmla="*/ 0 w 984643"/>
                <a:gd name="connsiteY1" fmla="*/ 1196279 h 1692584"/>
                <a:gd name="connsiteX2" fmla="*/ 45268 w 984643"/>
                <a:gd name="connsiteY2" fmla="*/ 1181326 h 1692584"/>
                <a:gd name="connsiteX3" fmla="*/ 11584 w 984643"/>
                <a:gd name="connsiteY3" fmla="*/ 1144684 h 1692584"/>
                <a:gd name="connsiteX4" fmla="*/ 58496 w 984643"/>
                <a:gd name="connsiteY4" fmla="*/ 1157665 h 1692584"/>
                <a:gd name="connsiteX5" fmla="*/ 63178 w 984643"/>
                <a:gd name="connsiteY5" fmla="*/ 1122995 h 1692584"/>
                <a:gd name="connsiteX6" fmla="*/ 99656 w 984643"/>
                <a:gd name="connsiteY6" fmla="*/ 1155776 h 1692584"/>
                <a:gd name="connsiteX7" fmla="*/ 109022 w 984643"/>
                <a:gd name="connsiteY7" fmla="*/ 1158487 h 1692584"/>
                <a:gd name="connsiteX8" fmla="*/ 111486 w 984643"/>
                <a:gd name="connsiteY8" fmla="*/ 1151750 h 1692584"/>
                <a:gd name="connsiteX9" fmla="*/ 99163 w 984643"/>
                <a:gd name="connsiteY9" fmla="*/ 1122995 h 1692584"/>
                <a:gd name="connsiteX10" fmla="*/ 189617 w 984643"/>
                <a:gd name="connsiteY10" fmla="*/ 1128828 h 1692584"/>
                <a:gd name="connsiteX11" fmla="*/ 151250 w 984643"/>
                <a:gd name="connsiteY11" fmla="*/ 1115765 h 1692584"/>
                <a:gd name="connsiteX12" fmla="*/ 147635 w 984643"/>
                <a:gd name="connsiteY12" fmla="*/ 1111986 h 1692584"/>
                <a:gd name="connsiteX13" fmla="*/ 150510 w 984643"/>
                <a:gd name="connsiteY13" fmla="*/ 1107714 h 1692584"/>
                <a:gd name="connsiteX14" fmla="*/ 163163 w 984643"/>
                <a:gd name="connsiteY14" fmla="*/ 1099005 h 1692584"/>
                <a:gd name="connsiteX15" fmla="*/ 109104 w 984643"/>
                <a:gd name="connsiteY15" fmla="*/ 1075016 h 1692584"/>
                <a:gd name="connsiteX16" fmla="*/ 104585 w 984643"/>
                <a:gd name="connsiteY16" fmla="*/ 1067129 h 1692584"/>
                <a:gd name="connsiteX17" fmla="*/ 131204 w 984643"/>
                <a:gd name="connsiteY17" fmla="*/ 1061871 h 1692584"/>
                <a:gd name="connsiteX18" fmla="*/ 114690 w 984643"/>
                <a:gd name="connsiteY18" fmla="*/ 1036238 h 1692584"/>
                <a:gd name="connsiteX19" fmla="*/ 142377 w 984643"/>
                <a:gd name="connsiteY19" fmla="*/ 1054148 h 1692584"/>
                <a:gd name="connsiteX20" fmla="*/ 139584 w 984643"/>
                <a:gd name="connsiteY20" fmla="*/ 1024818 h 1692584"/>
                <a:gd name="connsiteX21" fmla="*/ 170639 w 984643"/>
                <a:gd name="connsiteY21" fmla="*/ 1051683 h 1692584"/>
                <a:gd name="connsiteX22" fmla="*/ 167435 w 984643"/>
                <a:gd name="connsiteY22" fmla="*/ 1029090 h 1692584"/>
                <a:gd name="connsiteX23" fmla="*/ 242608 w 984643"/>
                <a:gd name="connsiteY23" fmla="*/ 1036567 h 1692584"/>
                <a:gd name="connsiteX24" fmla="*/ 216975 w 984643"/>
                <a:gd name="connsiteY24" fmla="*/ 1018246 h 1692584"/>
                <a:gd name="connsiteX25" fmla="*/ 247373 w 984643"/>
                <a:gd name="connsiteY25" fmla="*/ 1006908 h 1692584"/>
                <a:gd name="connsiteX26" fmla="*/ 208431 w 984643"/>
                <a:gd name="connsiteY26" fmla="*/ 979632 h 1692584"/>
                <a:gd name="connsiteX27" fmla="*/ 279825 w 984643"/>
                <a:gd name="connsiteY27" fmla="*/ 995406 h 1692584"/>
                <a:gd name="connsiteX28" fmla="*/ 307019 w 984643"/>
                <a:gd name="connsiteY28" fmla="*/ 992859 h 1692584"/>
                <a:gd name="connsiteX29" fmla="*/ 266680 w 984643"/>
                <a:gd name="connsiteY29" fmla="*/ 979879 h 1692584"/>
                <a:gd name="connsiteX30" fmla="*/ 300775 w 984643"/>
                <a:gd name="connsiteY30" fmla="*/ 966898 h 1692584"/>
                <a:gd name="connsiteX31" fmla="*/ 239979 w 984643"/>
                <a:gd name="connsiteY31" fmla="*/ 948002 h 1692584"/>
                <a:gd name="connsiteX32" fmla="*/ 275717 w 984643"/>
                <a:gd name="connsiteY32" fmla="*/ 948988 h 1692584"/>
                <a:gd name="connsiteX33" fmla="*/ 237596 w 984643"/>
                <a:gd name="connsiteY33" fmla="*/ 910950 h 1692584"/>
                <a:gd name="connsiteX34" fmla="*/ 305704 w 984643"/>
                <a:gd name="connsiteY34" fmla="*/ 920973 h 1692584"/>
                <a:gd name="connsiteX35" fmla="*/ 320903 w 984643"/>
                <a:gd name="connsiteY35" fmla="*/ 906431 h 1692584"/>
                <a:gd name="connsiteX36" fmla="*/ 279414 w 984643"/>
                <a:gd name="connsiteY36" fmla="*/ 903227 h 1692584"/>
                <a:gd name="connsiteX37" fmla="*/ 306197 w 984643"/>
                <a:gd name="connsiteY37" fmla="*/ 878580 h 1692584"/>
                <a:gd name="connsiteX38" fmla="*/ 239486 w 984643"/>
                <a:gd name="connsiteY38" fmla="*/ 882934 h 1692584"/>
                <a:gd name="connsiteX39" fmla="*/ 272431 w 984643"/>
                <a:gd name="connsiteY39" fmla="*/ 868064 h 1692584"/>
                <a:gd name="connsiteX40" fmla="*/ 223548 w 984643"/>
                <a:gd name="connsiteY40" fmla="*/ 849825 h 1692584"/>
                <a:gd name="connsiteX41" fmla="*/ 286068 w 984643"/>
                <a:gd name="connsiteY41" fmla="*/ 827232 h 1692584"/>
                <a:gd name="connsiteX42" fmla="*/ 230284 w 984643"/>
                <a:gd name="connsiteY42" fmla="*/ 829861 h 1692584"/>
                <a:gd name="connsiteX43" fmla="*/ 247619 w 984643"/>
                <a:gd name="connsiteY43" fmla="*/ 804721 h 1692584"/>
                <a:gd name="connsiteX44" fmla="*/ 162095 w 984643"/>
                <a:gd name="connsiteY44" fmla="*/ 787797 h 1692584"/>
                <a:gd name="connsiteX45" fmla="*/ 211142 w 984643"/>
                <a:gd name="connsiteY45" fmla="*/ 772680 h 1692584"/>
                <a:gd name="connsiteX46" fmla="*/ 150429 w 984643"/>
                <a:gd name="connsiteY46" fmla="*/ 709174 h 1692584"/>
                <a:gd name="connsiteX47" fmla="*/ 207691 w 984643"/>
                <a:gd name="connsiteY47" fmla="*/ 722236 h 1692584"/>
                <a:gd name="connsiteX48" fmla="*/ 200626 w 984643"/>
                <a:gd name="connsiteY48" fmla="*/ 687074 h 1692584"/>
                <a:gd name="connsiteX49" fmla="*/ 270459 w 984643"/>
                <a:gd name="connsiteY49" fmla="*/ 710899 h 1692584"/>
                <a:gd name="connsiteX50" fmla="*/ 268734 w 984643"/>
                <a:gd name="connsiteY50" fmla="*/ 680501 h 1692584"/>
                <a:gd name="connsiteX51" fmla="*/ 352533 w 984643"/>
                <a:gd name="connsiteY51" fmla="*/ 735299 h 1692584"/>
                <a:gd name="connsiteX52" fmla="*/ 380877 w 984643"/>
                <a:gd name="connsiteY52" fmla="*/ 725769 h 1692584"/>
                <a:gd name="connsiteX53" fmla="*/ 339306 w 984643"/>
                <a:gd name="connsiteY53" fmla="*/ 710406 h 1692584"/>
                <a:gd name="connsiteX54" fmla="*/ 386546 w 984643"/>
                <a:gd name="connsiteY54" fmla="*/ 690031 h 1692584"/>
                <a:gd name="connsiteX55" fmla="*/ 353601 w 984643"/>
                <a:gd name="connsiteY55" fmla="*/ 687649 h 1692584"/>
                <a:gd name="connsiteX56" fmla="*/ 309812 w 984643"/>
                <a:gd name="connsiteY56" fmla="*/ 685348 h 1692584"/>
                <a:gd name="connsiteX57" fmla="*/ 352698 w 984643"/>
                <a:gd name="connsiteY57" fmla="*/ 654211 h 1692584"/>
                <a:gd name="connsiteX58" fmla="*/ 271773 w 984643"/>
                <a:gd name="connsiteY58" fmla="*/ 647146 h 1692584"/>
                <a:gd name="connsiteX59" fmla="*/ 306526 w 984643"/>
                <a:gd name="connsiteY59" fmla="*/ 636876 h 1692584"/>
                <a:gd name="connsiteX60" fmla="*/ 265365 w 984643"/>
                <a:gd name="connsiteY60" fmla="*/ 594155 h 1692584"/>
                <a:gd name="connsiteX61" fmla="*/ 266844 w 984643"/>
                <a:gd name="connsiteY61" fmla="*/ 584625 h 1692584"/>
                <a:gd name="connsiteX62" fmla="*/ 273909 w 984643"/>
                <a:gd name="connsiteY62" fmla="*/ 583310 h 1692584"/>
                <a:gd name="connsiteX63" fmla="*/ 390654 w 984643"/>
                <a:gd name="connsiteY63" fmla="*/ 629482 h 1692584"/>
                <a:gd name="connsiteX64" fmla="*/ 420394 w 984643"/>
                <a:gd name="connsiteY64" fmla="*/ 620034 h 1692584"/>
                <a:gd name="connsiteX65" fmla="*/ 420394 w 984643"/>
                <a:gd name="connsiteY65" fmla="*/ 619787 h 1692584"/>
                <a:gd name="connsiteX66" fmla="*/ 344235 w 984643"/>
                <a:gd name="connsiteY66" fmla="*/ 592922 h 1692584"/>
                <a:gd name="connsiteX67" fmla="*/ 390079 w 984643"/>
                <a:gd name="connsiteY67" fmla="*/ 595223 h 1692584"/>
                <a:gd name="connsiteX68" fmla="*/ 353108 w 984643"/>
                <a:gd name="connsiteY68" fmla="*/ 572055 h 1692584"/>
                <a:gd name="connsiteX69" fmla="*/ 351465 w 984643"/>
                <a:gd name="connsiteY69" fmla="*/ 572465 h 1692584"/>
                <a:gd name="connsiteX70" fmla="*/ 319260 w 984643"/>
                <a:gd name="connsiteY70" fmla="*/ 574848 h 1692584"/>
                <a:gd name="connsiteX71" fmla="*/ 343332 w 984643"/>
                <a:gd name="connsiteY71" fmla="*/ 555130 h 1692584"/>
                <a:gd name="connsiteX72" fmla="*/ 342264 w 984643"/>
                <a:gd name="connsiteY72" fmla="*/ 549790 h 1692584"/>
                <a:gd name="connsiteX73" fmla="*/ 288451 w 984643"/>
                <a:gd name="connsiteY73" fmla="*/ 550776 h 1692584"/>
                <a:gd name="connsiteX74" fmla="*/ 312688 w 984643"/>
                <a:gd name="connsiteY74" fmla="*/ 540260 h 1692584"/>
                <a:gd name="connsiteX75" fmla="*/ 279250 w 984643"/>
                <a:gd name="connsiteY75" fmla="*/ 513149 h 1692584"/>
                <a:gd name="connsiteX76" fmla="*/ 279578 w 984643"/>
                <a:gd name="connsiteY76" fmla="*/ 506083 h 1692584"/>
                <a:gd name="connsiteX77" fmla="*/ 284507 w 984643"/>
                <a:gd name="connsiteY77" fmla="*/ 504440 h 1692584"/>
                <a:gd name="connsiteX78" fmla="*/ 380548 w 984643"/>
                <a:gd name="connsiteY78" fmla="*/ 526294 h 1692584"/>
                <a:gd name="connsiteX79" fmla="*/ 421709 w 984643"/>
                <a:gd name="connsiteY79" fmla="*/ 519064 h 1692584"/>
                <a:gd name="connsiteX80" fmla="*/ 381534 w 984643"/>
                <a:gd name="connsiteY80" fmla="*/ 500743 h 1692584"/>
                <a:gd name="connsiteX81" fmla="*/ 406592 w 984643"/>
                <a:gd name="connsiteY81" fmla="*/ 494417 h 1692584"/>
                <a:gd name="connsiteX82" fmla="*/ 347768 w 984643"/>
                <a:gd name="connsiteY82" fmla="*/ 469852 h 1692584"/>
                <a:gd name="connsiteX83" fmla="*/ 371347 w 984643"/>
                <a:gd name="connsiteY83" fmla="*/ 470592 h 1692584"/>
                <a:gd name="connsiteX84" fmla="*/ 354176 w 984643"/>
                <a:gd name="connsiteY84" fmla="*/ 459418 h 1692584"/>
                <a:gd name="connsiteX85" fmla="*/ 346371 w 984643"/>
                <a:gd name="connsiteY85" fmla="*/ 440440 h 1692584"/>
                <a:gd name="connsiteX86" fmla="*/ 376687 w 984643"/>
                <a:gd name="connsiteY86" fmla="*/ 459090 h 1692584"/>
                <a:gd name="connsiteX87" fmla="*/ 423023 w 984643"/>
                <a:gd name="connsiteY87" fmla="*/ 474453 h 1692584"/>
                <a:gd name="connsiteX88" fmla="*/ 401170 w 984643"/>
                <a:gd name="connsiteY88" fmla="*/ 453421 h 1692584"/>
                <a:gd name="connsiteX89" fmla="*/ 419409 w 984643"/>
                <a:gd name="connsiteY89" fmla="*/ 448656 h 1692584"/>
                <a:gd name="connsiteX90" fmla="*/ 374551 w 984643"/>
                <a:gd name="connsiteY90" fmla="*/ 431896 h 1692584"/>
                <a:gd name="connsiteX91" fmla="*/ 345468 w 984643"/>
                <a:gd name="connsiteY91" fmla="*/ 395336 h 1692584"/>
                <a:gd name="connsiteX92" fmla="*/ 382849 w 984643"/>
                <a:gd name="connsiteY92" fmla="*/ 410289 h 1692584"/>
                <a:gd name="connsiteX93" fmla="*/ 376030 w 984643"/>
                <a:gd name="connsiteY93" fmla="*/ 380877 h 1692584"/>
                <a:gd name="connsiteX94" fmla="*/ 380713 w 984643"/>
                <a:gd name="connsiteY94" fmla="*/ 384985 h 1692584"/>
                <a:gd name="connsiteX95" fmla="*/ 432553 w 984643"/>
                <a:gd name="connsiteY95" fmla="*/ 402895 h 1692584"/>
                <a:gd name="connsiteX96" fmla="*/ 432307 w 984643"/>
                <a:gd name="connsiteY96" fmla="*/ 402320 h 1692584"/>
                <a:gd name="connsiteX97" fmla="*/ 450546 w 984643"/>
                <a:gd name="connsiteY97" fmla="*/ 398869 h 1692584"/>
                <a:gd name="connsiteX98" fmla="*/ 454243 w 984643"/>
                <a:gd name="connsiteY98" fmla="*/ 391475 h 1692584"/>
                <a:gd name="connsiteX99" fmla="*/ 435100 w 984643"/>
                <a:gd name="connsiteY99" fmla="*/ 392543 h 1692584"/>
                <a:gd name="connsiteX100" fmla="*/ 442905 w 984643"/>
                <a:gd name="connsiteY100" fmla="*/ 379973 h 1692584"/>
                <a:gd name="connsiteX101" fmla="*/ 401498 w 984643"/>
                <a:gd name="connsiteY101" fmla="*/ 373647 h 1692584"/>
                <a:gd name="connsiteX102" fmla="*/ 424584 w 984643"/>
                <a:gd name="connsiteY102" fmla="*/ 365267 h 1692584"/>
                <a:gd name="connsiteX103" fmla="*/ 393940 w 984643"/>
                <a:gd name="connsiteY103" fmla="*/ 335609 h 1692584"/>
                <a:gd name="connsiteX104" fmla="*/ 426802 w 984643"/>
                <a:gd name="connsiteY104" fmla="*/ 344399 h 1692584"/>
                <a:gd name="connsiteX105" fmla="*/ 419984 w 984643"/>
                <a:gd name="connsiteY105" fmla="*/ 333144 h 1692584"/>
                <a:gd name="connsiteX106" fmla="*/ 416943 w 984643"/>
                <a:gd name="connsiteY106" fmla="*/ 325750 h 1692584"/>
                <a:gd name="connsiteX107" fmla="*/ 426720 w 984643"/>
                <a:gd name="connsiteY107" fmla="*/ 327229 h 1692584"/>
                <a:gd name="connsiteX108" fmla="*/ 455064 w 984643"/>
                <a:gd name="connsiteY108" fmla="*/ 336595 h 1692584"/>
                <a:gd name="connsiteX109" fmla="*/ 447752 w 984643"/>
                <a:gd name="connsiteY109" fmla="*/ 323450 h 1692584"/>
                <a:gd name="connsiteX110" fmla="*/ 468291 w 984643"/>
                <a:gd name="connsiteY110" fmla="*/ 324764 h 1692584"/>
                <a:gd name="connsiteX111" fmla="*/ 467798 w 984643"/>
                <a:gd name="connsiteY111" fmla="*/ 311126 h 1692584"/>
                <a:gd name="connsiteX112" fmla="*/ 412343 w 984643"/>
                <a:gd name="connsiteY112" fmla="*/ 307593 h 1692584"/>
                <a:gd name="connsiteX113" fmla="*/ 434772 w 984643"/>
                <a:gd name="connsiteY113" fmla="*/ 290094 h 1692584"/>
                <a:gd name="connsiteX114" fmla="*/ 378659 w 984643"/>
                <a:gd name="connsiteY114" fmla="*/ 281221 h 1692584"/>
                <a:gd name="connsiteX115" fmla="*/ 403552 w 984643"/>
                <a:gd name="connsiteY115" fmla="*/ 271937 h 1692584"/>
                <a:gd name="connsiteX116" fmla="*/ 387532 w 984643"/>
                <a:gd name="connsiteY116" fmla="*/ 265694 h 1692584"/>
                <a:gd name="connsiteX117" fmla="*/ 375701 w 984643"/>
                <a:gd name="connsiteY117" fmla="*/ 259285 h 1692584"/>
                <a:gd name="connsiteX118" fmla="*/ 370690 w 984643"/>
                <a:gd name="connsiteY118" fmla="*/ 247044 h 1692584"/>
                <a:gd name="connsiteX119" fmla="*/ 398048 w 984643"/>
                <a:gd name="connsiteY119" fmla="*/ 253699 h 1692584"/>
                <a:gd name="connsiteX120" fmla="*/ 389668 w 984643"/>
                <a:gd name="connsiteY120" fmla="*/ 236364 h 1692584"/>
                <a:gd name="connsiteX121" fmla="*/ 412507 w 984643"/>
                <a:gd name="connsiteY121" fmla="*/ 248934 h 1692584"/>
                <a:gd name="connsiteX122" fmla="*/ 477575 w 984643"/>
                <a:gd name="connsiteY122" fmla="*/ 265940 h 1692584"/>
                <a:gd name="connsiteX123" fmla="*/ 480122 w 984643"/>
                <a:gd name="connsiteY123" fmla="*/ 252220 h 1692584"/>
                <a:gd name="connsiteX124" fmla="*/ 466319 w 984643"/>
                <a:gd name="connsiteY124" fmla="*/ 242361 h 1692584"/>
                <a:gd name="connsiteX125" fmla="*/ 448574 w 984643"/>
                <a:gd name="connsiteY125" fmla="*/ 221822 h 1692584"/>
                <a:gd name="connsiteX126" fmla="*/ 481354 w 984643"/>
                <a:gd name="connsiteY126" fmla="*/ 211963 h 1692584"/>
                <a:gd name="connsiteX127" fmla="*/ 459008 w 984643"/>
                <a:gd name="connsiteY127" fmla="*/ 204405 h 1692584"/>
                <a:gd name="connsiteX128" fmla="*/ 435922 w 984643"/>
                <a:gd name="connsiteY128" fmla="*/ 177868 h 1692584"/>
                <a:gd name="connsiteX129" fmla="*/ 474042 w 984643"/>
                <a:gd name="connsiteY129" fmla="*/ 179758 h 1692584"/>
                <a:gd name="connsiteX130" fmla="*/ 461062 w 984643"/>
                <a:gd name="connsiteY130" fmla="*/ 134408 h 1692584"/>
                <a:gd name="connsiteX131" fmla="*/ 489324 w 984643"/>
                <a:gd name="connsiteY131" fmla="*/ 144102 h 1692584"/>
                <a:gd name="connsiteX132" fmla="*/ 474617 w 984643"/>
                <a:gd name="connsiteY132" fmla="*/ 116169 h 1692584"/>
                <a:gd name="connsiteX133" fmla="*/ 498114 w 984643"/>
                <a:gd name="connsiteY133" fmla="*/ 124467 h 1692584"/>
                <a:gd name="connsiteX134" fmla="*/ 490556 w 984643"/>
                <a:gd name="connsiteY134" fmla="*/ 71476 h 1692584"/>
                <a:gd name="connsiteX135" fmla="*/ 509041 w 984643"/>
                <a:gd name="connsiteY135" fmla="*/ 80924 h 1692584"/>
                <a:gd name="connsiteX136" fmla="*/ 519886 w 984643"/>
                <a:gd name="connsiteY136" fmla="*/ 0 h 1692584"/>
                <a:gd name="connsiteX137" fmla="*/ 527937 w 984643"/>
                <a:gd name="connsiteY137" fmla="*/ 101134 h 1692584"/>
                <a:gd name="connsiteX138" fmla="*/ 553159 w 984643"/>
                <a:gd name="connsiteY138" fmla="*/ 83142 h 1692584"/>
                <a:gd name="connsiteX139" fmla="*/ 539767 w 984643"/>
                <a:gd name="connsiteY139" fmla="*/ 147060 h 1692584"/>
                <a:gd name="connsiteX140" fmla="*/ 566550 w 984643"/>
                <a:gd name="connsiteY140" fmla="*/ 141638 h 1692584"/>
                <a:gd name="connsiteX141" fmla="*/ 538453 w 984643"/>
                <a:gd name="connsiteY141" fmla="*/ 198736 h 1692584"/>
                <a:gd name="connsiteX142" fmla="*/ 592512 w 984643"/>
                <a:gd name="connsiteY142" fmla="*/ 183948 h 1692584"/>
                <a:gd name="connsiteX143" fmla="*/ 547901 w 984643"/>
                <a:gd name="connsiteY143" fmla="*/ 247701 h 1692584"/>
                <a:gd name="connsiteX144" fmla="*/ 593991 w 984643"/>
                <a:gd name="connsiteY144" fmla="*/ 241786 h 1692584"/>
                <a:gd name="connsiteX145" fmla="*/ 543382 w 984643"/>
                <a:gd name="connsiteY145" fmla="*/ 287136 h 1692584"/>
                <a:gd name="connsiteX146" fmla="*/ 548887 w 984643"/>
                <a:gd name="connsiteY146" fmla="*/ 298720 h 1692584"/>
                <a:gd name="connsiteX147" fmla="*/ 597852 w 984643"/>
                <a:gd name="connsiteY147" fmla="*/ 300610 h 1692584"/>
                <a:gd name="connsiteX148" fmla="*/ 562032 w 984643"/>
                <a:gd name="connsiteY148" fmla="*/ 325503 h 1692584"/>
                <a:gd name="connsiteX149" fmla="*/ 569755 w 984643"/>
                <a:gd name="connsiteY149" fmla="*/ 341935 h 1692584"/>
                <a:gd name="connsiteX150" fmla="*/ 667849 w 984643"/>
                <a:gd name="connsiteY150" fmla="*/ 323696 h 1692584"/>
                <a:gd name="connsiteX151" fmla="*/ 672778 w 984643"/>
                <a:gd name="connsiteY151" fmla="*/ 325586 h 1692584"/>
                <a:gd name="connsiteX152" fmla="*/ 672861 w 984643"/>
                <a:gd name="connsiteY152" fmla="*/ 332733 h 1692584"/>
                <a:gd name="connsiteX153" fmla="*/ 638273 w 984643"/>
                <a:gd name="connsiteY153" fmla="*/ 358859 h 1692584"/>
                <a:gd name="connsiteX154" fmla="*/ 662345 w 984643"/>
                <a:gd name="connsiteY154" fmla="*/ 370443 h 1692584"/>
                <a:gd name="connsiteX155" fmla="*/ 602453 w 984643"/>
                <a:gd name="connsiteY155" fmla="*/ 365678 h 1692584"/>
                <a:gd name="connsiteX156" fmla="*/ 630550 w 984643"/>
                <a:gd name="connsiteY156" fmla="*/ 393611 h 1692584"/>
                <a:gd name="connsiteX157" fmla="*/ 597852 w 984643"/>
                <a:gd name="connsiteY157" fmla="*/ 389832 h 1692584"/>
                <a:gd name="connsiteX158" fmla="*/ 552091 w 984643"/>
                <a:gd name="connsiteY158" fmla="*/ 380466 h 1692584"/>
                <a:gd name="connsiteX159" fmla="*/ 571233 w 984643"/>
                <a:gd name="connsiteY159" fmla="*/ 402813 h 1692584"/>
                <a:gd name="connsiteX160" fmla="*/ 549791 w 984643"/>
                <a:gd name="connsiteY160" fmla="*/ 404538 h 1692584"/>
                <a:gd name="connsiteX161" fmla="*/ 560964 w 984643"/>
                <a:gd name="connsiteY161" fmla="*/ 433375 h 1692584"/>
                <a:gd name="connsiteX162" fmla="*/ 638437 w 984643"/>
                <a:gd name="connsiteY162" fmla="*/ 414890 h 1692584"/>
                <a:gd name="connsiteX163" fmla="*/ 596866 w 984643"/>
                <a:gd name="connsiteY163" fmla="*/ 457282 h 1692584"/>
                <a:gd name="connsiteX164" fmla="*/ 627017 w 984643"/>
                <a:gd name="connsiteY164" fmla="*/ 474864 h 1692584"/>
                <a:gd name="connsiteX165" fmla="*/ 586350 w 984643"/>
                <a:gd name="connsiteY165" fmla="*/ 494253 h 1692584"/>
                <a:gd name="connsiteX166" fmla="*/ 606643 w 984643"/>
                <a:gd name="connsiteY166" fmla="*/ 508219 h 1692584"/>
                <a:gd name="connsiteX167" fmla="*/ 631372 w 984643"/>
                <a:gd name="connsiteY167" fmla="*/ 503865 h 1692584"/>
                <a:gd name="connsiteX168" fmla="*/ 625375 w 984643"/>
                <a:gd name="connsiteY168" fmla="*/ 532127 h 1692584"/>
                <a:gd name="connsiteX169" fmla="*/ 664892 w 984643"/>
                <a:gd name="connsiteY169" fmla="*/ 485133 h 1692584"/>
                <a:gd name="connsiteX170" fmla="*/ 666288 w 984643"/>
                <a:gd name="connsiteY170" fmla="*/ 521446 h 1692584"/>
                <a:gd name="connsiteX171" fmla="*/ 692003 w 984643"/>
                <a:gd name="connsiteY171" fmla="*/ 490720 h 1692584"/>
                <a:gd name="connsiteX172" fmla="*/ 686827 w 984643"/>
                <a:gd name="connsiteY172" fmla="*/ 535742 h 1692584"/>
                <a:gd name="connsiteX173" fmla="*/ 727988 w 984643"/>
                <a:gd name="connsiteY173" fmla="*/ 509123 h 1692584"/>
                <a:gd name="connsiteX174" fmla="*/ 721004 w 984643"/>
                <a:gd name="connsiteY174" fmla="*/ 538206 h 1692584"/>
                <a:gd name="connsiteX175" fmla="*/ 720922 w 984643"/>
                <a:gd name="connsiteY175" fmla="*/ 543382 h 1692584"/>
                <a:gd name="connsiteX176" fmla="*/ 726920 w 984643"/>
                <a:gd name="connsiteY176" fmla="*/ 546751 h 1692584"/>
                <a:gd name="connsiteX177" fmla="*/ 753291 w 984643"/>
                <a:gd name="connsiteY177" fmla="*/ 550365 h 1692584"/>
                <a:gd name="connsiteX178" fmla="*/ 689949 w 984643"/>
                <a:gd name="connsiteY178" fmla="*/ 576409 h 1692584"/>
                <a:gd name="connsiteX179" fmla="*/ 713774 w 984643"/>
                <a:gd name="connsiteY179" fmla="*/ 583803 h 1692584"/>
                <a:gd name="connsiteX180" fmla="*/ 694221 w 984643"/>
                <a:gd name="connsiteY180" fmla="*/ 602124 h 1692584"/>
                <a:gd name="connsiteX181" fmla="*/ 648953 w 984643"/>
                <a:gd name="connsiteY181" fmla="*/ 614447 h 1692584"/>
                <a:gd name="connsiteX182" fmla="*/ 668753 w 984643"/>
                <a:gd name="connsiteY182" fmla="*/ 630468 h 1692584"/>
                <a:gd name="connsiteX183" fmla="*/ 602945 w 984643"/>
                <a:gd name="connsiteY183" fmla="*/ 628167 h 1692584"/>
                <a:gd name="connsiteX184" fmla="*/ 613790 w 984643"/>
                <a:gd name="connsiteY184" fmla="*/ 659223 h 1692584"/>
                <a:gd name="connsiteX185" fmla="*/ 649692 w 984643"/>
                <a:gd name="connsiteY185" fmla="*/ 652075 h 1692584"/>
                <a:gd name="connsiteX186" fmla="*/ 691100 w 984643"/>
                <a:gd name="connsiteY186" fmla="*/ 633672 h 1692584"/>
                <a:gd name="connsiteX187" fmla="*/ 686663 w 984643"/>
                <a:gd name="connsiteY187" fmla="*/ 647638 h 1692584"/>
                <a:gd name="connsiteX188" fmla="*/ 709749 w 984643"/>
                <a:gd name="connsiteY188" fmla="*/ 642380 h 1692584"/>
                <a:gd name="connsiteX189" fmla="*/ 689210 w 984643"/>
                <a:gd name="connsiteY189" fmla="*/ 673271 h 1692584"/>
                <a:gd name="connsiteX190" fmla="*/ 744501 w 984643"/>
                <a:gd name="connsiteY190" fmla="*/ 655197 h 1692584"/>
                <a:gd name="connsiteX191" fmla="*/ 737025 w 984643"/>
                <a:gd name="connsiteY191" fmla="*/ 678201 h 1692584"/>
                <a:gd name="connsiteX192" fmla="*/ 716568 w 984643"/>
                <a:gd name="connsiteY192" fmla="*/ 687320 h 1692584"/>
                <a:gd name="connsiteX193" fmla="*/ 737518 w 984643"/>
                <a:gd name="connsiteY193" fmla="*/ 700876 h 1692584"/>
                <a:gd name="connsiteX194" fmla="*/ 716321 w 984643"/>
                <a:gd name="connsiteY194" fmla="*/ 701697 h 1692584"/>
                <a:gd name="connsiteX195" fmla="*/ 687895 w 984643"/>
                <a:gd name="connsiteY195" fmla="*/ 699726 h 1692584"/>
                <a:gd name="connsiteX196" fmla="*/ 705641 w 984643"/>
                <a:gd name="connsiteY196" fmla="*/ 710981 h 1692584"/>
                <a:gd name="connsiteX197" fmla="*/ 640984 w 984643"/>
                <a:gd name="connsiteY197" fmla="*/ 725112 h 1692584"/>
                <a:gd name="connsiteX198" fmla="*/ 648460 w 984643"/>
                <a:gd name="connsiteY198" fmla="*/ 745322 h 1692584"/>
                <a:gd name="connsiteX199" fmla="*/ 678694 w 984643"/>
                <a:gd name="connsiteY199" fmla="*/ 752716 h 1692584"/>
                <a:gd name="connsiteX200" fmla="*/ 694714 w 984643"/>
                <a:gd name="connsiteY200" fmla="*/ 739571 h 1692584"/>
                <a:gd name="connsiteX201" fmla="*/ 704573 w 984643"/>
                <a:gd name="connsiteY201" fmla="*/ 716896 h 1692584"/>
                <a:gd name="connsiteX202" fmla="*/ 695454 w 984643"/>
                <a:gd name="connsiteY202" fmla="*/ 760850 h 1692584"/>
                <a:gd name="connsiteX203" fmla="*/ 720183 w 984643"/>
                <a:gd name="connsiteY203" fmla="*/ 741872 h 1692584"/>
                <a:gd name="connsiteX204" fmla="*/ 697672 w 984643"/>
                <a:gd name="connsiteY204" fmla="*/ 779499 h 1692584"/>
                <a:gd name="connsiteX205" fmla="*/ 718129 w 984643"/>
                <a:gd name="connsiteY205" fmla="*/ 772680 h 1692584"/>
                <a:gd name="connsiteX206" fmla="*/ 741215 w 984643"/>
                <a:gd name="connsiteY206" fmla="*/ 744090 h 1692584"/>
                <a:gd name="connsiteX207" fmla="*/ 752470 w 984643"/>
                <a:gd name="connsiteY207" fmla="*/ 711392 h 1692584"/>
                <a:gd name="connsiteX208" fmla="*/ 766437 w 984643"/>
                <a:gd name="connsiteY208" fmla="*/ 748609 h 1692584"/>
                <a:gd name="connsiteX209" fmla="*/ 813102 w 984643"/>
                <a:gd name="connsiteY209" fmla="*/ 688717 h 1692584"/>
                <a:gd name="connsiteX210" fmla="*/ 802175 w 984643"/>
                <a:gd name="connsiteY210" fmla="*/ 742118 h 1692584"/>
                <a:gd name="connsiteX211" fmla="*/ 845143 w 984643"/>
                <a:gd name="connsiteY211" fmla="*/ 725441 h 1692584"/>
                <a:gd name="connsiteX212" fmla="*/ 823946 w 984643"/>
                <a:gd name="connsiteY212" fmla="*/ 772845 h 1692584"/>
                <a:gd name="connsiteX213" fmla="*/ 871515 w 984643"/>
                <a:gd name="connsiteY213" fmla="*/ 752963 h 1692584"/>
                <a:gd name="connsiteX214" fmla="*/ 848675 w 984643"/>
                <a:gd name="connsiteY214" fmla="*/ 788454 h 1692584"/>
                <a:gd name="connsiteX215" fmla="*/ 872829 w 984643"/>
                <a:gd name="connsiteY215" fmla="*/ 787715 h 1692584"/>
                <a:gd name="connsiteX216" fmla="*/ 823453 w 984643"/>
                <a:gd name="connsiteY216" fmla="*/ 813430 h 1692584"/>
                <a:gd name="connsiteX217" fmla="*/ 858205 w 984643"/>
                <a:gd name="connsiteY217" fmla="*/ 831504 h 1692584"/>
                <a:gd name="connsiteX218" fmla="*/ 850072 w 984643"/>
                <a:gd name="connsiteY218" fmla="*/ 839227 h 1692584"/>
                <a:gd name="connsiteX219" fmla="*/ 770709 w 984643"/>
                <a:gd name="connsiteY219" fmla="*/ 839720 h 1692584"/>
                <a:gd name="connsiteX220" fmla="*/ 793384 w 984643"/>
                <a:gd name="connsiteY220" fmla="*/ 860588 h 1692584"/>
                <a:gd name="connsiteX221" fmla="*/ 726673 w 984643"/>
                <a:gd name="connsiteY221" fmla="*/ 872418 h 1692584"/>
                <a:gd name="connsiteX222" fmla="*/ 804229 w 984643"/>
                <a:gd name="connsiteY222" fmla="*/ 885892 h 1692584"/>
                <a:gd name="connsiteX223" fmla="*/ 792316 w 984643"/>
                <a:gd name="connsiteY223" fmla="*/ 903145 h 1692584"/>
                <a:gd name="connsiteX224" fmla="*/ 775063 w 984643"/>
                <a:gd name="connsiteY224" fmla="*/ 917193 h 1692584"/>
                <a:gd name="connsiteX225" fmla="*/ 835284 w 984643"/>
                <a:gd name="connsiteY225" fmla="*/ 928695 h 1692584"/>
                <a:gd name="connsiteX226" fmla="*/ 801107 w 984643"/>
                <a:gd name="connsiteY226" fmla="*/ 944469 h 1692584"/>
                <a:gd name="connsiteX227" fmla="*/ 827807 w 984643"/>
                <a:gd name="connsiteY227" fmla="*/ 960408 h 1692584"/>
                <a:gd name="connsiteX228" fmla="*/ 757728 w 984643"/>
                <a:gd name="connsiteY228" fmla="*/ 952274 h 1692584"/>
                <a:gd name="connsiteX229" fmla="*/ 736942 w 984643"/>
                <a:gd name="connsiteY229" fmla="*/ 946277 h 1692584"/>
                <a:gd name="connsiteX230" fmla="*/ 723798 w 984643"/>
                <a:gd name="connsiteY230" fmla="*/ 959257 h 1692584"/>
                <a:gd name="connsiteX231" fmla="*/ 745323 w 984643"/>
                <a:gd name="connsiteY231" fmla="*/ 974374 h 1692584"/>
                <a:gd name="connsiteX232" fmla="*/ 798231 w 984643"/>
                <a:gd name="connsiteY232" fmla="*/ 996721 h 1692584"/>
                <a:gd name="connsiteX233" fmla="*/ 754935 w 984643"/>
                <a:gd name="connsiteY233" fmla="*/ 993927 h 1692584"/>
                <a:gd name="connsiteX234" fmla="*/ 773667 w 984643"/>
                <a:gd name="connsiteY234" fmla="*/ 1012166 h 1692584"/>
                <a:gd name="connsiteX235" fmla="*/ 689374 w 984643"/>
                <a:gd name="connsiteY235" fmla="*/ 1003047 h 1692584"/>
                <a:gd name="connsiteX236" fmla="*/ 703998 w 984643"/>
                <a:gd name="connsiteY236" fmla="*/ 1024325 h 1692584"/>
                <a:gd name="connsiteX237" fmla="*/ 891561 w 984643"/>
                <a:gd name="connsiteY237" fmla="*/ 1021039 h 1692584"/>
                <a:gd name="connsiteX238" fmla="*/ 896490 w 984643"/>
                <a:gd name="connsiteY238" fmla="*/ 1023750 h 1692584"/>
                <a:gd name="connsiteX239" fmla="*/ 863710 w 984643"/>
                <a:gd name="connsiteY239" fmla="*/ 1055791 h 1692584"/>
                <a:gd name="connsiteX240" fmla="*/ 888193 w 984643"/>
                <a:gd name="connsiteY240" fmla="*/ 1066800 h 1692584"/>
                <a:gd name="connsiteX241" fmla="*/ 827397 w 984643"/>
                <a:gd name="connsiteY241" fmla="*/ 1064089 h 1692584"/>
                <a:gd name="connsiteX242" fmla="*/ 856891 w 984643"/>
                <a:gd name="connsiteY242" fmla="*/ 1090543 h 1692584"/>
                <a:gd name="connsiteX243" fmla="*/ 823700 w 984643"/>
                <a:gd name="connsiteY243" fmla="*/ 1087832 h 1692584"/>
                <a:gd name="connsiteX244" fmla="*/ 774652 w 984643"/>
                <a:gd name="connsiteY244" fmla="*/ 1084957 h 1692584"/>
                <a:gd name="connsiteX245" fmla="*/ 808090 w 984643"/>
                <a:gd name="connsiteY245" fmla="*/ 1111411 h 1692584"/>
                <a:gd name="connsiteX246" fmla="*/ 723715 w 984643"/>
                <a:gd name="connsiteY246" fmla="*/ 1113054 h 1692584"/>
                <a:gd name="connsiteX247" fmla="*/ 748034 w 984643"/>
                <a:gd name="connsiteY247" fmla="*/ 1131622 h 1692584"/>
                <a:gd name="connsiteX248" fmla="*/ 801024 w 984643"/>
                <a:gd name="connsiteY248" fmla="*/ 1130882 h 1692584"/>
                <a:gd name="connsiteX249" fmla="*/ 777938 w 984643"/>
                <a:gd name="connsiteY249" fmla="*/ 1150518 h 1692584"/>
                <a:gd name="connsiteX250" fmla="*/ 838570 w 984643"/>
                <a:gd name="connsiteY250" fmla="*/ 1140166 h 1692584"/>
                <a:gd name="connsiteX251" fmla="*/ 830929 w 984643"/>
                <a:gd name="connsiteY251" fmla="*/ 1160705 h 1692584"/>
                <a:gd name="connsiteX252" fmla="*/ 830026 w 984643"/>
                <a:gd name="connsiteY252" fmla="*/ 1166949 h 1692584"/>
                <a:gd name="connsiteX253" fmla="*/ 842842 w 984643"/>
                <a:gd name="connsiteY253" fmla="*/ 1171878 h 1692584"/>
                <a:gd name="connsiteX254" fmla="*/ 907417 w 984643"/>
                <a:gd name="connsiteY254" fmla="*/ 1157090 h 1692584"/>
                <a:gd name="connsiteX255" fmla="*/ 894929 w 984643"/>
                <a:gd name="connsiteY255" fmla="*/ 1188391 h 1692584"/>
                <a:gd name="connsiteX256" fmla="*/ 968048 w 984643"/>
                <a:gd name="connsiteY256" fmla="*/ 1171467 h 1692584"/>
                <a:gd name="connsiteX257" fmla="*/ 930914 w 984643"/>
                <a:gd name="connsiteY257" fmla="*/ 1225444 h 1692584"/>
                <a:gd name="connsiteX258" fmla="*/ 984644 w 984643"/>
                <a:gd name="connsiteY258" fmla="*/ 1228566 h 1692584"/>
                <a:gd name="connsiteX259" fmla="*/ 946113 w 984643"/>
                <a:gd name="connsiteY259" fmla="*/ 1242368 h 1692584"/>
                <a:gd name="connsiteX260" fmla="*/ 973964 w 984643"/>
                <a:gd name="connsiteY260" fmla="*/ 1262743 h 1692584"/>
                <a:gd name="connsiteX261" fmla="*/ 905938 w 984643"/>
                <a:gd name="connsiteY261" fmla="*/ 1270301 h 1692584"/>
                <a:gd name="connsiteX262" fmla="*/ 930010 w 984643"/>
                <a:gd name="connsiteY262" fmla="*/ 1285582 h 1692584"/>
                <a:gd name="connsiteX263" fmla="*/ 741215 w 984643"/>
                <a:gd name="connsiteY263" fmla="*/ 1247791 h 1692584"/>
                <a:gd name="connsiteX264" fmla="*/ 741215 w 984643"/>
                <a:gd name="connsiteY264" fmla="*/ 1249516 h 1692584"/>
                <a:gd name="connsiteX265" fmla="*/ 797410 w 984643"/>
                <a:gd name="connsiteY265" fmla="*/ 1286815 h 1692584"/>
                <a:gd name="connsiteX266" fmla="*/ 733492 w 984643"/>
                <a:gd name="connsiteY266" fmla="*/ 1285090 h 1692584"/>
                <a:gd name="connsiteX267" fmla="*/ 727002 w 984643"/>
                <a:gd name="connsiteY267" fmla="*/ 1285172 h 1692584"/>
                <a:gd name="connsiteX268" fmla="*/ 779006 w 984643"/>
                <a:gd name="connsiteY268" fmla="*/ 1313516 h 1692584"/>
                <a:gd name="connsiteX269" fmla="*/ 789523 w 984643"/>
                <a:gd name="connsiteY269" fmla="*/ 1325264 h 1692584"/>
                <a:gd name="connsiteX270" fmla="*/ 778350 w 984643"/>
                <a:gd name="connsiteY270" fmla="*/ 1334055 h 1692584"/>
                <a:gd name="connsiteX271" fmla="*/ 764301 w 984643"/>
                <a:gd name="connsiteY271" fmla="*/ 1338902 h 1692584"/>
                <a:gd name="connsiteX272" fmla="*/ 803818 w 984643"/>
                <a:gd name="connsiteY272" fmla="*/ 1368396 h 1692584"/>
                <a:gd name="connsiteX273" fmla="*/ 734560 w 984643"/>
                <a:gd name="connsiteY273" fmla="*/ 1364206 h 1692584"/>
                <a:gd name="connsiteX274" fmla="*/ 753374 w 984643"/>
                <a:gd name="connsiteY274" fmla="*/ 1403970 h 1692584"/>
                <a:gd name="connsiteX275" fmla="*/ 640984 w 984643"/>
                <a:gd name="connsiteY275" fmla="*/ 1335534 h 1692584"/>
                <a:gd name="connsiteX276" fmla="*/ 636219 w 984643"/>
                <a:gd name="connsiteY276" fmla="*/ 1366835 h 1692584"/>
                <a:gd name="connsiteX277" fmla="*/ 558992 w 984643"/>
                <a:gd name="connsiteY277" fmla="*/ 1287390 h 1692584"/>
                <a:gd name="connsiteX278" fmla="*/ 539439 w 984643"/>
                <a:gd name="connsiteY278" fmla="*/ 1282214 h 1692584"/>
                <a:gd name="connsiteX279" fmla="*/ 549544 w 984643"/>
                <a:gd name="connsiteY279" fmla="*/ 1341942 h 1692584"/>
                <a:gd name="connsiteX280" fmla="*/ 514627 w 984643"/>
                <a:gd name="connsiteY280" fmla="*/ 1322553 h 1692584"/>
                <a:gd name="connsiteX281" fmla="*/ 524076 w 984643"/>
                <a:gd name="connsiteY281" fmla="*/ 1390578 h 1692584"/>
                <a:gd name="connsiteX282" fmla="*/ 497046 w 984643"/>
                <a:gd name="connsiteY282" fmla="*/ 1372340 h 1692584"/>
                <a:gd name="connsiteX283" fmla="*/ 494006 w 984643"/>
                <a:gd name="connsiteY283" fmla="*/ 1428535 h 1692584"/>
                <a:gd name="connsiteX284" fmla="*/ 503537 w 984643"/>
                <a:gd name="connsiteY284" fmla="*/ 1577648 h 1692584"/>
                <a:gd name="connsiteX285" fmla="*/ 534016 w 984643"/>
                <a:gd name="connsiteY285" fmla="*/ 1692585 h 1692584"/>
                <a:gd name="connsiteX286" fmla="*/ 466484 w 984643"/>
                <a:gd name="connsiteY286" fmla="*/ 1683959 h 1692584"/>
                <a:gd name="connsiteX287" fmla="*/ 396323 w 984643"/>
                <a:gd name="connsiteY287" fmla="*/ 1689299 h 1692584"/>
                <a:gd name="connsiteX288" fmla="*/ 422038 w 984643"/>
                <a:gd name="connsiteY288" fmla="*/ 1618891 h 1692584"/>
                <a:gd name="connsiteX289" fmla="*/ 442987 w 984643"/>
                <a:gd name="connsiteY289" fmla="*/ 1490645 h 1692584"/>
                <a:gd name="connsiteX290" fmla="*/ 450053 w 984643"/>
                <a:gd name="connsiteY290" fmla="*/ 1393125 h 1692584"/>
                <a:gd name="connsiteX291" fmla="*/ 447917 w 984643"/>
                <a:gd name="connsiteY291" fmla="*/ 1396329 h 1692584"/>
                <a:gd name="connsiteX292" fmla="*/ 433786 w 984643"/>
                <a:gd name="connsiteY292" fmla="*/ 1351225 h 1692584"/>
                <a:gd name="connsiteX293" fmla="*/ 384985 w 984643"/>
                <a:gd name="connsiteY293" fmla="*/ 1388278 h 1692584"/>
                <a:gd name="connsiteX294" fmla="*/ 405606 w 984643"/>
                <a:gd name="connsiteY294" fmla="*/ 1339477 h 1692584"/>
                <a:gd name="connsiteX295" fmla="*/ 362885 w 984643"/>
                <a:gd name="connsiteY295" fmla="*/ 1337259 h 1692584"/>
                <a:gd name="connsiteX296" fmla="*/ 407167 w 984643"/>
                <a:gd name="connsiteY296" fmla="*/ 1297659 h 1692584"/>
                <a:gd name="connsiteX297" fmla="*/ 411521 w 984643"/>
                <a:gd name="connsiteY297" fmla="*/ 1287801 h 1692584"/>
                <a:gd name="connsiteX298" fmla="*/ 403306 w 984643"/>
                <a:gd name="connsiteY298" fmla="*/ 1285747 h 1692584"/>
                <a:gd name="connsiteX299" fmla="*/ 380384 w 984643"/>
                <a:gd name="connsiteY299" fmla="*/ 1294373 h 1692584"/>
                <a:gd name="connsiteX300" fmla="*/ 314577 w 984643"/>
                <a:gd name="connsiteY300" fmla="*/ 1347939 h 1692584"/>
                <a:gd name="connsiteX301" fmla="*/ 305786 w 984643"/>
                <a:gd name="connsiteY301" fmla="*/ 1320499 h 1692584"/>
                <a:gd name="connsiteX302" fmla="*/ 282618 w 984643"/>
                <a:gd name="connsiteY302" fmla="*/ 1344735 h 1692584"/>
                <a:gd name="connsiteX303" fmla="*/ 256903 w 984643"/>
                <a:gd name="connsiteY303" fmla="*/ 1356319 h 1692584"/>
                <a:gd name="connsiteX304" fmla="*/ 261258 w 984643"/>
                <a:gd name="connsiteY304" fmla="*/ 1331919 h 1692584"/>
                <a:gd name="connsiteX305" fmla="*/ 193314 w 984643"/>
                <a:gd name="connsiteY305" fmla="*/ 1387128 h 1692584"/>
                <a:gd name="connsiteX306" fmla="*/ 201365 w 984643"/>
                <a:gd name="connsiteY306" fmla="*/ 1362152 h 1692584"/>
                <a:gd name="connsiteX307" fmla="*/ 201365 w 984643"/>
                <a:gd name="connsiteY307" fmla="*/ 1355333 h 1692584"/>
                <a:gd name="connsiteX308" fmla="*/ 197422 w 984643"/>
                <a:gd name="connsiteY308" fmla="*/ 1353279 h 1692584"/>
                <a:gd name="connsiteX309" fmla="*/ 172528 w 984643"/>
                <a:gd name="connsiteY309" fmla="*/ 1347693 h 1692584"/>
                <a:gd name="connsiteX310" fmla="*/ 209745 w 984643"/>
                <a:gd name="connsiteY310" fmla="*/ 1321649 h 1692584"/>
                <a:gd name="connsiteX311" fmla="*/ 173515 w 984643"/>
                <a:gd name="connsiteY311" fmla="*/ 1308011 h 1692584"/>
                <a:gd name="connsiteX312" fmla="*/ 207445 w 984643"/>
                <a:gd name="connsiteY312" fmla="*/ 1297495 h 1692584"/>
                <a:gd name="connsiteX313" fmla="*/ 180580 w 984643"/>
                <a:gd name="connsiteY313" fmla="*/ 1281393 h 1692584"/>
                <a:gd name="connsiteX314" fmla="*/ 225848 w 984643"/>
                <a:gd name="connsiteY314" fmla="*/ 1269233 h 1692584"/>
                <a:gd name="connsiteX315" fmla="*/ 201283 w 984643"/>
                <a:gd name="connsiteY315" fmla="*/ 1261429 h 1692584"/>
                <a:gd name="connsiteX316" fmla="*/ 113951 w 984643"/>
                <a:gd name="connsiteY316" fmla="*/ 1286568 h 1692584"/>
                <a:gd name="connsiteX317" fmla="*/ 126603 w 984643"/>
                <a:gd name="connsiteY317" fmla="*/ 1251981 h 1692584"/>
                <a:gd name="connsiteX318" fmla="*/ 61371 w 984643"/>
                <a:gd name="connsiteY318" fmla="*/ 1280242 h 1692584"/>
                <a:gd name="connsiteX319" fmla="*/ 46501 w 984643"/>
                <a:gd name="connsiteY319" fmla="*/ 1274738 h 1692584"/>
                <a:gd name="connsiteX320" fmla="*/ 47487 w 984643"/>
                <a:gd name="connsiteY320" fmla="*/ 1266769 h 1692584"/>
                <a:gd name="connsiteX321" fmla="*/ 60057 w 984643"/>
                <a:gd name="connsiteY321" fmla="*/ 1243765 h 1692584"/>
                <a:gd name="connsiteX322" fmla="*/ 822 w 984643"/>
                <a:gd name="connsiteY322" fmla="*/ 1257156 h 1692584"/>
                <a:gd name="connsiteX323" fmla="*/ 36724 w 984643"/>
                <a:gd name="connsiteY323" fmla="*/ 1214517 h 169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84643" h="1692584">
                  <a:moveTo>
                    <a:pt x="37628" y="1214682"/>
                  </a:moveTo>
                  <a:cubicBezTo>
                    <a:pt x="25058" y="1208520"/>
                    <a:pt x="12570" y="1202440"/>
                    <a:pt x="0" y="1196279"/>
                  </a:cubicBezTo>
                  <a:cubicBezTo>
                    <a:pt x="14542" y="1188720"/>
                    <a:pt x="29248" y="1183873"/>
                    <a:pt x="45268" y="1181326"/>
                  </a:cubicBezTo>
                  <a:cubicBezTo>
                    <a:pt x="35656" y="1167113"/>
                    <a:pt x="24647" y="1155200"/>
                    <a:pt x="11584" y="1144684"/>
                  </a:cubicBezTo>
                  <a:cubicBezTo>
                    <a:pt x="29248" y="1135319"/>
                    <a:pt x="44200" y="1145917"/>
                    <a:pt x="58496" y="1157665"/>
                  </a:cubicBezTo>
                  <a:cubicBezTo>
                    <a:pt x="62604" y="1146245"/>
                    <a:pt x="64082" y="1135236"/>
                    <a:pt x="63178" y="1122995"/>
                  </a:cubicBezTo>
                  <a:cubicBezTo>
                    <a:pt x="75255" y="1133922"/>
                    <a:pt x="87661" y="1144849"/>
                    <a:pt x="99656" y="1155776"/>
                  </a:cubicBezTo>
                  <a:cubicBezTo>
                    <a:pt x="102367" y="1158240"/>
                    <a:pt x="106475" y="1160458"/>
                    <a:pt x="109022" y="1158487"/>
                  </a:cubicBezTo>
                  <a:cubicBezTo>
                    <a:pt x="111568" y="1156515"/>
                    <a:pt x="111651" y="1154543"/>
                    <a:pt x="111486" y="1151750"/>
                  </a:cubicBezTo>
                  <a:cubicBezTo>
                    <a:pt x="110829" y="1140987"/>
                    <a:pt x="102531" y="1132936"/>
                    <a:pt x="99163" y="1122995"/>
                  </a:cubicBezTo>
                  <a:cubicBezTo>
                    <a:pt x="130875" y="1141727"/>
                    <a:pt x="157165" y="1149039"/>
                    <a:pt x="189617" y="1128828"/>
                  </a:cubicBezTo>
                  <a:cubicBezTo>
                    <a:pt x="176965" y="1125049"/>
                    <a:pt x="162834" y="1121352"/>
                    <a:pt x="151250" y="1115765"/>
                  </a:cubicBezTo>
                  <a:cubicBezTo>
                    <a:pt x="148621" y="1114533"/>
                    <a:pt x="148128" y="1114122"/>
                    <a:pt x="147635" y="1111986"/>
                  </a:cubicBezTo>
                  <a:cubicBezTo>
                    <a:pt x="147142" y="1109850"/>
                    <a:pt x="149114" y="1108782"/>
                    <a:pt x="150510" y="1107714"/>
                  </a:cubicBezTo>
                  <a:cubicBezTo>
                    <a:pt x="154537" y="1104756"/>
                    <a:pt x="159055" y="1101963"/>
                    <a:pt x="163163" y="1099005"/>
                  </a:cubicBezTo>
                  <a:cubicBezTo>
                    <a:pt x="144678" y="1092351"/>
                    <a:pt x="126521" y="1084299"/>
                    <a:pt x="109104" y="1075016"/>
                  </a:cubicBezTo>
                  <a:cubicBezTo>
                    <a:pt x="106064" y="1073373"/>
                    <a:pt x="103107" y="1070826"/>
                    <a:pt x="104585" y="1067129"/>
                  </a:cubicBezTo>
                  <a:cubicBezTo>
                    <a:pt x="113869" y="1066718"/>
                    <a:pt x="122495" y="1064993"/>
                    <a:pt x="131204" y="1061871"/>
                  </a:cubicBezTo>
                  <a:cubicBezTo>
                    <a:pt x="122660" y="1055216"/>
                    <a:pt x="117319" y="1047329"/>
                    <a:pt x="114690" y="1036238"/>
                  </a:cubicBezTo>
                  <a:cubicBezTo>
                    <a:pt x="124795" y="1041003"/>
                    <a:pt x="133833" y="1046754"/>
                    <a:pt x="142377" y="1054148"/>
                  </a:cubicBezTo>
                  <a:cubicBezTo>
                    <a:pt x="141473" y="1044371"/>
                    <a:pt x="140488" y="1034595"/>
                    <a:pt x="139584" y="1024818"/>
                  </a:cubicBezTo>
                  <a:cubicBezTo>
                    <a:pt x="148128" y="1036731"/>
                    <a:pt x="158069" y="1045111"/>
                    <a:pt x="170639" y="1051683"/>
                  </a:cubicBezTo>
                  <a:cubicBezTo>
                    <a:pt x="169571" y="1044125"/>
                    <a:pt x="168503" y="1036649"/>
                    <a:pt x="167435" y="1029090"/>
                  </a:cubicBezTo>
                  <a:cubicBezTo>
                    <a:pt x="188796" y="1045768"/>
                    <a:pt x="218208" y="1044700"/>
                    <a:pt x="242608" y="1036567"/>
                  </a:cubicBezTo>
                  <a:cubicBezTo>
                    <a:pt x="234803" y="1029008"/>
                    <a:pt x="226505" y="1023011"/>
                    <a:pt x="216975" y="1018246"/>
                  </a:cubicBezTo>
                  <a:cubicBezTo>
                    <a:pt x="227080" y="1014466"/>
                    <a:pt x="237268" y="1010687"/>
                    <a:pt x="247373" y="1006908"/>
                  </a:cubicBezTo>
                  <a:cubicBezTo>
                    <a:pt x="232174" y="1000829"/>
                    <a:pt x="219768" y="992202"/>
                    <a:pt x="208431" y="979632"/>
                  </a:cubicBezTo>
                  <a:cubicBezTo>
                    <a:pt x="232174" y="986780"/>
                    <a:pt x="254767" y="995406"/>
                    <a:pt x="279825" y="995406"/>
                  </a:cubicBezTo>
                  <a:cubicBezTo>
                    <a:pt x="288205" y="995406"/>
                    <a:pt x="298392" y="993434"/>
                    <a:pt x="307019" y="992859"/>
                  </a:cubicBezTo>
                  <a:cubicBezTo>
                    <a:pt x="293380" y="989080"/>
                    <a:pt x="279825" y="985712"/>
                    <a:pt x="266680" y="979879"/>
                  </a:cubicBezTo>
                  <a:cubicBezTo>
                    <a:pt x="277689" y="974374"/>
                    <a:pt x="288944" y="970102"/>
                    <a:pt x="300775" y="966898"/>
                  </a:cubicBezTo>
                  <a:cubicBezTo>
                    <a:pt x="277689" y="968459"/>
                    <a:pt x="258792" y="962462"/>
                    <a:pt x="239979" y="948002"/>
                  </a:cubicBezTo>
                  <a:cubicBezTo>
                    <a:pt x="252056" y="946852"/>
                    <a:pt x="263722" y="947181"/>
                    <a:pt x="275717" y="948988"/>
                  </a:cubicBezTo>
                  <a:cubicBezTo>
                    <a:pt x="257807" y="941840"/>
                    <a:pt x="240143" y="933378"/>
                    <a:pt x="237596" y="910950"/>
                  </a:cubicBezTo>
                  <a:cubicBezTo>
                    <a:pt x="259204" y="924177"/>
                    <a:pt x="282125" y="932310"/>
                    <a:pt x="305704" y="920973"/>
                  </a:cubicBezTo>
                  <a:cubicBezTo>
                    <a:pt x="309894" y="919001"/>
                    <a:pt x="322793" y="910539"/>
                    <a:pt x="320903" y="906431"/>
                  </a:cubicBezTo>
                  <a:cubicBezTo>
                    <a:pt x="313098" y="889342"/>
                    <a:pt x="292641" y="902405"/>
                    <a:pt x="279414" y="903227"/>
                  </a:cubicBezTo>
                  <a:cubicBezTo>
                    <a:pt x="287219" y="893697"/>
                    <a:pt x="296749" y="886220"/>
                    <a:pt x="306197" y="878580"/>
                  </a:cubicBezTo>
                  <a:cubicBezTo>
                    <a:pt x="284426" y="888685"/>
                    <a:pt x="262407" y="883263"/>
                    <a:pt x="239486" y="882934"/>
                  </a:cubicBezTo>
                  <a:cubicBezTo>
                    <a:pt x="250002" y="876526"/>
                    <a:pt x="260765" y="871679"/>
                    <a:pt x="272431" y="868064"/>
                  </a:cubicBezTo>
                  <a:cubicBezTo>
                    <a:pt x="253288" y="869378"/>
                    <a:pt x="234146" y="869296"/>
                    <a:pt x="223548" y="849825"/>
                  </a:cubicBezTo>
                  <a:cubicBezTo>
                    <a:pt x="248112" y="851715"/>
                    <a:pt x="267583" y="844649"/>
                    <a:pt x="286068" y="827232"/>
                  </a:cubicBezTo>
                  <a:cubicBezTo>
                    <a:pt x="267419" y="830190"/>
                    <a:pt x="249098" y="831011"/>
                    <a:pt x="230284" y="829861"/>
                  </a:cubicBezTo>
                  <a:cubicBezTo>
                    <a:pt x="235460" y="820988"/>
                    <a:pt x="241294" y="812691"/>
                    <a:pt x="247619" y="804721"/>
                  </a:cubicBezTo>
                  <a:cubicBezTo>
                    <a:pt x="215660" y="818852"/>
                    <a:pt x="187399" y="812937"/>
                    <a:pt x="162095" y="787797"/>
                  </a:cubicBezTo>
                  <a:cubicBezTo>
                    <a:pt x="179512" y="785743"/>
                    <a:pt x="195368" y="780896"/>
                    <a:pt x="211142" y="772680"/>
                  </a:cubicBezTo>
                  <a:cubicBezTo>
                    <a:pt x="178608" y="764793"/>
                    <a:pt x="158644" y="743926"/>
                    <a:pt x="150429" y="709174"/>
                  </a:cubicBezTo>
                  <a:cubicBezTo>
                    <a:pt x="169407" y="713446"/>
                    <a:pt x="189289" y="718211"/>
                    <a:pt x="207691" y="722236"/>
                  </a:cubicBezTo>
                  <a:cubicBezTo>
                    <a:pt x="211635" y="712788"/>
                    <a:pt x="187974" y="694796"/>
                    <a:pt x="200626" y="687074"/>
                  </a:cubicBezTo>
                  <a:cubicBezTo>
                    <a:pt x="213278" y="679351"/>
                    <a:pt x="255753" y="704162"/>
                    <a:pt x="270459" y="710899"/>
                  </a:cubicBezTo>
                  <a:cubicBezTo>
                    <a:pt x="270623" y="701122"/>
                    <a:pt x="268980" y="690442"/>
                    <a:pt x="268734" y="680501"/>
                  </a:cubicBezTo>
                  <a:cubicBezTo>
                    <a:pt x="293956" y="702437"/>
                    <a:pt x="320903" y="730452"/>
                    <a:pt x="352533" y="735299"/>
                  </a:cubicBezTo>
                  <a:cubicBezTo>
                    <a:pt x="367403" y="737600"/>
                    <a:pt x="370115" y="731191"/>
                    <a:pt x="380877" y="725769"/>
                  </a:cubicBezTo>
                  <a:cubicBezTo>
                    <a:pt x="365925" y="722894"/>
                    <a:pt x="353108" y="715828"/>
                    <a:pt x="339306" y="710406"/>
                  </a:cubicBezTo>
                  <a:cubicBezTo>
                    <a:pt x="354915" y="703094"/>
                    <a:pt x="372744" y="701533"/>
                    <a:pt x="386546" y="690031"/>
                  </a:cubicBezTo>
                  <a:cubicBezTo>
                    <a:pt x="374469" y="689127"/>
                    <a:pt x="366664" y="688224"/>
                    <a:pt x="353601" y="687649"/>
                  </a:cubicBezTo>
                  <a:cubicBezTo>
                    <a:pt x="340538" y="687074"/>
                    <a:pt x="323121" y="692332"/>
                    <a:pt x="309812" y="685348"/>
                  </a:cubicBezTo>
                  <a:cubicBezTo>
                    <a:pt x="327393" y="679515"/>
                    <a:pt x="341031" y="669739"/>
                    <a:pt x="352698" y="654211"/>
                  </a:cubicBezTo>
                  <a:cubicBezTo>
                    <a:pt x="324354" y="657990"/>
                    <a:pt x="298392" y="659962"/>
                    <a:pt x="271773" y="647146"/>
                  </a:cubicBezTo>
                  <a:cubicBezTo>
                    <a:pt x="282782" y="640162"/>
                    <a:pt x="293709" y="636876"/>
                    <a:pt x="306526" y="636876"/>
                  </a:cubicBezTo>
                  <a:cubicBezTo>
                    <a:pt x="288534" y="626278"/>
                    <a:pt x="272595" y="615515"/>
                    <a:pt x="265365" y="594155"/>
                  </a:cubicBezTo>
                  <a:cubicBezTo>
                    <a:pt x="264215" y="590622"/>
                    <a:pt x="264708" y="586678"/>
                    <a:pt x="266844" y="584625"/>
                  </a:cubicBezTo>
                  <a:cubicBezTo>
                    <a:pt x="268980" y="582571"/>
                    <a:pt x="271445" y="582735"/>
                    <a:pt x="273909" y="583310"/>
                  </a:cubicBezTo>
                  <a:cubicBezTo>
                    <a:pt x="315563" y="593251"/>
                    <a:pt x="347193" y="628660"/>
                    <a:pt x="390654" y="629482"/>
                  </a:cubicBezTo>
                  <a:cubicBezTo>
                    <a:pt x="401827" y="629728"/>
                    <a:pt x="412836" y="629318"/>
                    <a:pt x="420394" y="620034"/>
                  </a:cubicBezTo>
                  <a:cubicBezTo>
                    <a:pt x="420558" y="619870"/>
                    <a:pt x="420394" y="619870"/>
                    <a:pt x="420394" y="619787"/>
                  </a:cubicBezTo>
                  <a:cubicBezTo>
                    <a:pt x="391064" y="620856"/>
                    <a:pt x="367321" y="612311"/>
                    <a:pt x="344235" y="592922"/>
                  </a:cubicBezTo>
                  <a:cubicBezTo>
                    <a:pt x="359763" y="591772"/>
                    <a:pt x="374715" y="592512"/>
                    <a:pt x="390079" y="595223"/>
                  </a:cubicBezTo>
                  <a:cubicBezTo>
                    <a:pt x="376440" y="589472"/>
                    <a:pt x="364035" y="582735"/>
                    <a:pt x="353108" y="572055"/>
                  </a:cubicBezTo>
                  <a:cubicBezTo>
                    <a:pt x="352533" y="572219"/>
                    <a:pt x="352040" y="572301"/>
                    <a:pt x="351465" y="572465"/>
                  </a:cubicBezTo>
                  <a:cubicBezTo>
                    <a:pt x="340456" y="575834"/>
                    <a:pt x="330433" y="578874"/>
                    <a:pt x="319260" y="574848"/>
                  </a:cubicBezTo>
                  <a:cubicBezTo>
                    <a:pt x="329037" y="570329"/>
                    <a:pt x="336595" y="564003"/>
                    <a:pt x="343332" y="555130"/>
                  </a:cubicBezTo>
                  <a:cubicBezTo>
                    <a:pt x="342839" y="553405"/>
                    <a:pt x="342510" y="551598"/>
                    <a:pt x="342264" y="549790"/>
                  </a:cubicBezTo>
                  <a:cubicBezTo>
                    <a:pt x="323778" y="554473"/>
                    <a:pt x="306854" y="557020"/>
                    <a:pt x="288451" y="550776"/>
                  </a:cubicBezTo>
                  <a:cubicBezTo>
                    <a:pt x="295845" y="544779"/>
                    <a:pt x="303486" y="541410"/>
                    <a:pt x="312688" y="540260"/>
                  </a:cubicBezTo>
                  <a:cubicBezTo>
                    <a:pt x="298803" y="534263"/>
                    <a:pt x="286233" y="528019"/>
                    <a:pt x="279250" y="513149"/>
                  </a:cubicBezTo>
                  <a:cubicBezTo>
                    <a:pt x="278100" y="510684"/>
                    <a:pt x="278182" y="507808"/>
                    <a:pt x="279578" y="506083"/>
                  </a:cubicBezTo>
                  <a:cubicBezTo>
                    <a:pt x="280975" y="504358"/>
                    <a:pt x="282700" y="504276"/>
                    <a:pt x="284507" y="504440"/>
                  </a:cubicBezTo>
                  <a:cubicBezTo>
                    <a:pt x="318356" y="507151"/>
                    <a:pt x="345303" y="528183"/>
                    <a:pt x="380548" y="526294"/>
                  </a:cubicBezTo>
                  <a:cubicBezTo>
                    <a:pt x="391968" y="525636"/>
                    <a:pt x="409385" y="520625"/>
                    <a:pt x="421709" y="519064"/>
                  </a:cubicBezTo>
                  <a:cubicBezTo>
                    <a:pt x="407824" y="514299"/>
                    <a:pt x="394350" y="508466"/>
                    <a:pt x="381534" y="500743"/>
                  </a:cubicBezTo>
                  <a:cubicBezTo>
                    <a:pt x="389914" y="498607"/>
                    <a:pt x="398294" y="496471"/>
                    <a:pt x="406592" y="494417"/>
                  </a:cubicBezTo>
                  <a:cubicBezTo>
                    <a:pt x="383917" y="493020"/>
                    <a:pt x="365432" y="485215"/>
                    <a:pt x="347768" y="469852"/>
                  </a:cubicBezTo>
                  <a:cubicBezTo>
                    <a:pt x="355737" y="468784"/>
                    <a:pt x="363460" y="469031"/>
                    <a:pt x="371347" y="470592"/>
                  </a:cubicBezTo>
                  <a:cubicBezTo>
                    <a:pt x="365267" y="467305"/>
                    <a:pt x="359270" y="464512"/>
                    <a:pt x="354176" y="459418"/>
                  </a:cubicBezTo>
                  <a:cubicBezTo>
                    <a:pt x="349083" y="454242"/>
                    <a:pt x="346289" y="447999"/>
                    <a:pt x="346371" y="440440"/>
                  </a:cubicBezTo>
                  <a:cubicBezTo>
                    <a:pt x="356559" y="446684"/>
                    <a:pt x="366335" y="452846"/>
                    <a:pt x="376687" y="459090"/>
                  </a:cubicBezTo>
                  <a:cubicBezTo>
                    <a:pt x="391393" y="468045"/>
                    <a:pt x="405606" y="475767"/>
                    <a:pt x="423023" y="474453"/>
                  </a:cubicBezTo>
                  <a:cubicBezTo>
                    <a:pt x="416697" y="466073"/>
                    <a:pt x="409632" y="459254"/>
                    <a:pt x="401170" y="453421"/>
                  </a:cubicBezTo>
                  <a:cubicBezTo>
                    <a:pt x="407249" y="451860"/>
                    <a:pt x="413329" y="450217"/>
                    <a:pt x="419409" y="448656"/>
                  </a:cubicBezTo>
                  <a:cubicBezTo>
                    <a:pt x="404949" y="440605"/>
                    <a:pt x="389668" y="438633"/>
                    <a:pt x="374551" y="431896"/>
                  </a:cubicBezTo>
                  <a:cubicBezTo>
                    <a:pt x="359434" y="425159"/>
                    <a:pt x="347604" y="413657"/>
                    <a:pt x="345468" y="395336"/>
                  </a:cubicBezTo>
                  <a:cubicBezTo>
                    <a:pt x="358037" y="399937"/>
                    <a:pt x="370361" y="405606"/>
                    <a:pt x="382849" y="410289"/>
                  </a:cubicBezTo>
                  <a:cubicBezTo>
                    <a:pt x="380959" y="406510"/>
                    <a:pt x="370854" y="382191"/>
                    <a:pt x="376030" y="380877"/>
                  </a:cubicBezTo>
                  <a:cubicBezTo>
                    <a:pt x="378166" y="380302"/>
                    <a:pt x="378659" y="383095"/>
                    <a:pt x="380713" y="384985"/>
                  </a:cubicBezTo>
                  <a:cubicBezTo>
                    <a:pt x="394679" y="397883"/>
                    <a:pt x="414315" y="401580"/>
                    <a:pt x="432553" y="402895"/>
                  </a:cubicBezTo>
                  <a:cubicBezTo>
                    <a:pt x="432718" y="402895"/>
                    <a:pt x="432060" y="402320"/>
                    <a:pt x="432307" y="402320"/>
                  </a:cubicBezTo>
                  <a:cubicBezTo>
                    <a:pt x="438715" y="402648"/>
                    <a:pt x="444548" y="401662"/>
                    <a:pt x="450546" y="398869"/>
                  </a:cubicBezTo>
                  <a:cubicBezTo>
                    <a:pt x="451778" y="396404"/>
                    <a:pt x="453010" y="393940"/>
                    <a:pt x="454243" y="391475"/>
                  </a:cubicBezTo>
                  <a:cubicBezTo>
                    <a:pt x="447834" y="392297"/>
                    <a:pt x="441509" y="392707"/>
                    <a:pt x="435100" y="392543"/>
                  </a:cubicBezTo>
                  <a:cubicBezTo>
                    <a:pt x="437401" y="388189"/>
                    <a:pt x="440030" y="383999"/>
                    <a:pt x="442905" y="379973"/>
                  </a:cubicBezTo>
                  <a:cubicBezTo>
                    <a:pt x="427870" y="387531"/>
                    <a:pt x="414068" y="385231"/>
                    <a:pt x="401498" y="373647"/>
                  </a:cubicBezTo>
                  <a:cubicBezTo>
                    <a:pt x="409796" y="372250"/>
                    <a:pt x="417272" y="369539"/>
                    <a:pt x="424584" y="365267"/>
                  </a:cubicBezTo>
                  <a:cubicBezTo>
                    <a:pt x="408646" y="362145"/>
                    <a:pt x="398705" y="352204"/>
                    <a:pt x="393940" y="335609"/>
                  </a:cubicBezTo>
                  <a:cubicBezTo>
                    <a:pt x="405031" y="338073"/>
                    <a:pt x="415794" y="342017"/>
                    <a:pt x="426802" y="344399"/>
                  </a:cubicBezTo>
                  <a:cubicBezTo>
                    <a:pt x="426556" y="340292"/>
                    <a:pt x="421873" y="335773"/>
                    <a:pt x="419984" y="333144"/>
                  </a:cubicBezTo>
                  <a:cubicBezTo>
                    <a:pt x="418094" y="330515"/>
                    <a:pt x="414726" y="328625"/>
                    <a:pt x="416943" y="325750"/>
                  </a:cubicBezTo>
                  <a:cubicBezTo>
                    <a:pt x="419162" y="322874"/>
                    <a:pt x="423763" y="326079"/>
                    <a:pt x="426720" y="327229"/>
                  </a:cubicBezTo>
                  <a:cubicBezTo>
                    <a:pt x="435758" y="330761"/>
                    <a:pt x="445863" y="333062"/>
                    <a:pt x="455064" y="336595"/>
                  </a:cubicBezTo>
                  <a:cubicBezTo>
                    <a:pt x="453503" y="331419"/>
                    <a:pt x="448985" y="329200"/>
                    <a:pt x="447752" y="323450"/>
                  </a:cubicBezTo>
                  <a:cubicBezTo>
                    <a:pt x="455393" y="328297"/>
                    <a:pt x="460240" y="328050"/>
                    <a:pt x="468291" y="324764"/>
                  </a:cubicBezTo>
                  <a:cubicBezTo>
                    <a:pt x="468127" y="320245"/>
                    <a:pt x="467963" y="315645"/>
                    <a:pt x="467798" y="311126"/>
                  </a:cubicBezTo>
                  <a:cubicBezTo>
                    <a:pt x="449313" y="313837"/>
                    <a:pt x="430746" y="310058"/>
                    <a:pt x="412343" y="307593"/>
                  </a:cubicBezTo>
                  <a:cubicBezTo>
                    <a:pt x="421873" y="304061"/>
                    <a:pt x="430253" y="300281"/>
                    <a:pt x="434772" y="290094"/>
                  </a:cubicBezTo>
                  <a:cubicBezTo>
                    <a:pt x="414972" y="290916"/>
                    <a:pt x="396816" y="290669"/>
                    <a:pt x="378659" y="281221"/>
                  </a:cubicBezTo>
                  <a:cubicBezTo>
                    <a:pt x="386957" y="278181"/>
                    <a:pt x="395337" y="275059"/>
                    <a:pt x="403552" y="271937"/>
                  </a:cubicBezTo>
                  <a:cubicBezTo>
                    <a:pt x="398540" y="269966"/>
                    <a:pt x="392297" y="267665"/>
                    <a:pt x="387532" y="265694"/>
                  </a:cubicBezTo>
                  <a:cubicBezTo>
                    <a:pt x="382849" y="263804"/>
                    <a:pt x="379398" y="262572"/>
                    <a:pt x="375701" y="259285"/>
                  </a:cubicBezTo>
                  <a:cubicBezTo>
                    <a:pt x="372004" y="256081"/>
                    <a:pt x="370443" y="251973"/>
                    <a:pt x="370690" y="247044"/>
                  </a:cubicBezTo>
                  <a:cubicBezTo>
                    <a:pt x="380384" y="247373"/>
                    <a:pt x="389175" y="249509"/>
                    <a:pt x="398048" y="253699"/>
                  </a:cubicBezTo>
                  <a:cubicBezTo>
                    <a:pt x="395255" y="247948"/>
                    <a:pt x="392543" y="242197"/>
                    <a:pt x="389668" y="236364"/>
                  </a:cubicBezTo>
                  <a:cubicBezTo>
                    <a:pt x="398952" y="238418"/>
                    <a:pt x="404127" y="243758"/>
                    <a:pt x="412507" y="248934"/>
                  </a:cubicBezTo>
                  <a:cubicBezTo>
                    <a:pt x="432143" y="261175"/>
                    <a:pt x="454653" y="266187"/>
                    <a:pt x="477575" y="265940"/>
                  </a:cubicBezTo>
                  <a:cubicBezTo>
                    <a:pt x="479218" y="261586"/>
                    <a:pt x="481847" y="257231"/>
                    <a:pt x="480122" y="252220"/>
                  </a:cubicBezTo>
                  <a:cubicBezTo>
                    <a:pt x="478397" y="247208"/>
                    <a:pt x="469852" y="244251"/>
                    <a:pt x="466319" y="242361"/>
                  </a:cubicBezTo>
                  <a:cubicBezTo>
                    <a:pt x="456379" y="237103"/>
                    <a:pt x="454160" y="231188"/>
                    <a:pt x="448574" y="221822"/>
                  </a:cubicBezTo>
                  <a:cubicBezTo>
                    <a:pt x="460980" y="222644"/>
                    <a:pt x="471002" y="219440"/>
                    <a:pt x="481354" y="211963"/>
                  </a:cubicBezTo>
                  <a:cubicBezTo>
                    <a:pt x="471906" y="210567"/>
                    <a:pt x="468538" y="209088"/>
                    <a:pt x="459008" y="204405"/>
                  </a:cubicBezTo>
                  <a:cubicBezTo>
                    <a:pt x="449478" y="199722"/>
                    <a:pt x="438797" y="190438"/>
                    <a:pt x="435922" y="177868"/>
                  </a:cubicBezTo>
                  <a:cubicBezTo>
                    <a:pt x="448492" y="178444"/>
                    <a:pt x="461390" y="179101"/>
                    <a:pt x="474042" y="179758"/>
                  </a:cubicBezTo>
                  <a:cubicBezTo>
                    <a:pt x="464430" y="165299"/>
                    <a:pt x="460158" y="152318"/>
                    <a:pt x="461062" y="134408"/>
                  </a:cubicBezTo>
                  <a:cubicBezTo>
                    <a:pt x="470345" y="138762"/>
                    <a:pt x="479300" y="142048"/>
                    <a:pt x="489324" y="144102"/>
                  </a:cubicBezTo>
                  <a:cubicBezTo>
                    <a:pt x="483983" y="134983"/>
                    <a:pt x="477739" y="126521"/>
                    <a:pt x="474617" y="116169"/>
                  </a:cubicBezTo>
                  <a:cubicBezTo>
                    <a:pt x="483080" y="117319"/>
                    <a:pt x="490638" y="120030"/>
                    <a:pt x="498114" y="124467"/>
                  </a:cubicBezTo>
                  <a:cubicBezTo>
                    <a:pt x="490556" y="107050"/>
                    <a:pt x="488173" y="90536"/>
                    <a:pt x="490556" y="71476"/>
                  </a:cubicBezTo>
                  <a:cubicBezTo>
                    <a:pt x="497128" y="73859"/>
                    <a:pt x="503208" y="76898"/>
                    <a:pt x="509041" y="80924"/>
                  </a:cubicBezTo>
                  <a:cubicBezTo>
                    <a:pt x="505261" y="52251"/>
                    <a:pt x="510684" y="26865"/>
                    <a:pt x="519886" y="0"/>
                  </a:cubicBezTo>
                  <a:cubicBezTo>
                    <a:pt x="535659" y="32452"/>
                    <a:pt x="532456" y="65889"/>
                    <a:pt x="527937" y="101134"/>
                  </a:cubicBezTo>
                  <a:cubicBezTo>
                    <a:pt x="534920" y="93412"/>
                    <a:pt x="543382" y="86018"/>
                    <a:pt x="553159" y="83142"/>
                  </a:cubicBezTo>
                  <a:cubicBezTo>
                    <a:pt x="553981" y="106310"/>
                    <a:pt x="549708" y="126521"/>
                    <a:pt x="539767" y="147060"/>
                  </a:cubicBezTo>
                  <a:lnTo>
                    <a:pt x="566550" y="141638"/>
                  </a:lnTo>
                  <a:cubicBezTo>
                    <a:pt x="564332" y="164148"/>
                    <a:pt x="550530" y="181155"/>
                    <a:pt x="538453" y="198736"/>
                  </a:cubicBezTo>
                  <a:cubicBezTo>
                    <a:pt x="557103" y="196929"/>
                    <a:pt x="575177" y="191424"/>
                    <a:pt x="592512" y="183948"/>
                  </a:cubicBezTo>
                  <a:cubicBezTo>
                    <a:pt x="591197" y="212292"/>
                    <a:pt x="567536" y="231845"/>
                    <a:pt x="547901" y="247701"/>
                  </a:cubicBezTo>
                  <a:cubicBezTo>
                    <a:pt x="564086" y="251891"/>
                    <a:pt x="578052" y="242854"/>
                    <a:pt x="593991" y="241786"/>
                  </a:cubicBezTo>
                  <a:cubicBezTo>
                    <a:pt x="580189" y="259450"/>
                    <a:pt x="550447" y="265694"/>
                    <a:pt x="543382" y="287136"/>
                  </a:cubicBezTo>
                  <a:cubicBezTo>
                    <a:pt x="542314" y="290258"/>
                    <a:pt x="547326" y="296174"/>
                    <a:pt x="548887" y="298720"/>
                  </a:cubicBezTo>
                  <a:cubicBezTo>
                    <a:pt x="565318" y="299378"/>
                    <a:pt x="581585" y="299953"/>
                    <a:pt x="597852" y="300610"/>
                  </a:cubicBezTo>
                  <a:cubicBezTo>
                    <a:pt x="587336" y="312605"/>
                    <a:pt x="570083" y="310140"/>
                    <a:pt x="562032" y="325503"/>
                  </a:cubicBezTo>
                  <a:cubicBezTo>
                    <a:pt x="559813" y="329776"/>
                    <a:pt x="567372" y="338648"/>
                    <a:pt x="569755" y="341935"/>
                  </a:cubicBezTo>
                  <a:cubicBezTo>
                    <a:pt x="604096" y="343906"/>
                    <a:pt x="633919" y="325503"/>
                    <a:pt x="667849" y="323696"/>
                  </a:cubicBezTo>
                  <a:cubicBezTo>
                    <a:pt x="669656" y="323614"/>
                    <a:pt x="671464" y="323696"/>
                    <a:pt x="672778" y="325586"/>
                  </a:cubicBezTo>
                  <a:cubicBezTo>
                    <a:pt x="674093" y="327393"/>
                    <a:pt x="674093" y="330269"/>
                    <a:pt x="672861" y="332733"/>
                  </a:cubicBezTo>
                  <a:cubicBezTo>
                    <a:pt x="665385" y="347521"/>
                    <a:pt x="652568" y="353437"/>
                    <a:pt x="638273" y="358859"/>
                  </a:cubicBezTo>
                  <a:cubicBezTo>
                    <a:pt x="647475" y="360420"/>
                    <a:pt x="655115" y="364035"/>
                    <a:pt x="662345" y="370443"/>
                  </a:cubicBezTo>
                  <a:cubicBezTo>
                    <a:pt x="641559" y="376605"/>
                    <a:pt x="622745" y="371922"/>
                    <a:pt x="602453" y="365678"/>
                  </a:cubicBezTo>
                  <a:cubicBezTo>
                    <a:pt x="609354" y="378412"/>
                    <a:pt x="618226" y="387203"/>
                    <a:pt x="630550" y="393611"/>
                  </a:cubicBezTo>
                  <a:cubicBezTo>
                    <a:pt x="619131" y="397390"/>
                    <a:pt x="608779" y="393611"/>
                    <a:pt x="597852" y="389832"/>
                  </a:cubicBezTo>
                  <a:cubicBezTo>
                    <a:pt x="582653" y="384738"/>
                    <a:pt x="567865" y="381863"/>
                    <a:pt x="552091" y="380466"/>
                  </a:cubicBezTo>
                  <a:cubicBezTo>
                    <a:pt x="557513" y="388928"/>
                    <a:pt x="563921" y="396404"/>
                    <a:pt x="571233" y="402813"/>
                  </a:cubicBezTo>
                  <a:cubicBezTo>
                    <a:pt x="565072" y="404374"/>
                    <a:pt x="553734" y="396322"/>
                    <a:pt x="549791" y="404538"/>
                  </a:cubicBezTo>
                  <a:cubicBezTo>
                    <a:pt x="545847" y="412753"/>
                    <a:pt x="556609" y="426556"/>
                    <a:pt x="560964" y="433375"/>
                  </a:cubicBezTo>
                  <a:cubicBezTo>
                    <a:pt x="588815" y="433375"/>
                    <a:pt x="613297" y="427295"/>
                    <a:pt x="638437" y="414890"/>
                  </a:cubicBezTo>
                  <a:cubicBezTo>
                    <a:pt x="626524" y="431567"/>
                    <a:pt x="612969" y="445370"/>
                    <a:pt x="596866" y="457282"/>
                  </a:cubicBezTo>
                  <a:cubicBezTo>
                    <a:pt x="606889" y="463115"/>
                    <a:pt x="616994" y="469031"/>
                    <a:pt x="627017" y="474864"/>
                  </a:cubicBezTo>
                  <a:cubicBezTo>
                    <a:pt x="612311" y="479054"/>
                    <a:pt x="599084" y="485298"/>
                    <a:pt x="586350" y="494253"/>
                  </a:cubicBezTo>
                  <a:cubicBezTo>
                    <a:pt x="590704" y="502797"/>
                    <a:pt x="597770" y="507398"/>
                    <a:pt x="606643" y="508219"/>
                  </a:cubicBezTo>
                  <a:cubicBezTo>
                    <a:pt x="615516" y="509041"/>
                    <a:pt x="623074" y="506165"/>
                    <a:pt x="631372" y="503865"/>
                  </a:cubicBezTo>
                  <a:cubicBezTo>
                    <a:pt x="627839" y="513066"/>
                    <a:pt x="625867" y="522186"/>
                    <a:pt x="625375" y="532127"/>
                  </a:cubicBezTo>
                  <a:cubicBezTo>
                    <a:pt x="642873" y="519885"/>
                    <a:pt x="655279" y="505015"/>
                    <a:pt x="664892" y="485133"/>
                  </a:cubicBezTo>
                  <a:cubicBezTo>
                    <a:pt x="665385" y="497210"/>
                    <a:pt x="665795" y="509287"/>
                    <a:pt x="666288" y="521446"/>
                  </a:cubicBezTo>
                  <a:cubicBezTo>
                    <a:pt x="674832" y="511177"/>
                    <a:pt x="683377" y="500989"/>
                    <a:pt x="692003" y="490720"/>
                  </a:cubicBezTo>
                  <a:cubicBezTo>
                    <a:pt x="690278" y="505754"/>
                    <a:pt x="688553" y="520707"/>
                    <a:pt x="686827" y="535742"/>
                  </a:cubicBezTo>
                  <a:cubicBezTo>
                    <a:pt x="700547" y="526869"/>
                    <a:pt x="714267" y="517996"/>
                    <a:pt x="727988" y="509123"/>
                  </a:cubicBezTo>
                  <a:cubicBezTo>
                    <a:pt x="725687" y="518899"/>
                    <a:pt x="723305" y="528430"/>
                    <a:pt x="721004" y="538206"/>
                  </a:cubicBezTo>
                  <a:cubicBezTo>
                    <a:pt x="720593" y="539932"/>
                    <a:pt x="720018" y="541328"/>
                    <a:pt x="720922" y="543382"/>
                  </a:cubicBezTo>
                  <a:cubicBezTo>
                    <a:pt x="721826" y="545436"/>
                    <a:pt x="724537" y="546422"/>
                    <a:pt x="726920" y="546751"/>
                  </a:cubicBezTo>
                  <a:cubicBezTo>
                    <a:pt x="735628" y="547983"/>
                    <a:pt x="744501" y="549215"/>
                    <a:pt x="753291" y="550365"/>
                  </a:cubicBezTo>
                  <a:cubicBezTo>
                    <a:pt x="732178" y="559074"/>
                    <a:pt x="711064" y="567700"/>
                    <a:pt x="689949" y="576409"/>
                  </a:cubicBezTo>
                  <a:cubicBezTo>
                    <a:pt x="697590" y="580352"/>
                    <a:pt x="705312" y="582735"/>
                    <a:pt x="713774" y="583803"/>
                  </a:cubicBezTo>
                  <a:cubicBezTo>
                    <a:pt x="712871" y="595058"/>
                    <a:pt x="703176" y="599495"/>
                    <a:pt x="694221" y="602124"/>
                  </a:cubicBezTo>
                  <a:cubicBezTo>
                    <a:pt x="678940" y="606642"/>
                    <a:pt x="664152" y="610257"/>
                    <a:pt x="648953" y="614447"/>
                  </a:cubicBezTo>
                  <a:cubicBezTo>
                    <a:pt x="654047" y="622581"/>
                    <a:pt x="661195" y="625621"/>
                    <a:pt x="668753" y="630468"/>
                  </a:cubicBezTo>
                  <a:cubicBezTo>
                    <a:pt x="647228" y="636219"/>
                    <a:pt x="624060" y="634576"/>
                    <a:pt x="602945" y="628167"/>
                  </a:cubicBezTo>
                  <a:cubicBezTo>
                    <a:pt x="604835" y="636876"/>
                    <a:pt x="607628" y="654047"/>
                    <a:pt x="613790" y="659223"/>
                  </a:cubicBezTo>
                  <a:cubicBezTo>
                    <a:pt x="623485" y="667356"/>
                    <a:pt x="643367" y="653965"/>
                    <a:pt x="649692" y="652075"/>
                  </a:cubicBezTo>
                  <a:cubicBezTo>
                    <a:pt x="667356" y="646653"/>
                    <a:pt x="676476" y="641723"/>
                    <a:pt x="691100" y="633672"/>
                  </a:cubicBezTo>
                  <a:cubicBezTo>
                    <a:pt x="690442" y="638848"/>
                    <a:pt x="689292" y="643284"/>
                    <a:pt x="686663" y="647638"/>
                  </a:cubicBezTo>
                  <a:cubicBezTo>
                    <a:pt x="694139" y="643941"/>
                    <a:pt x="701451" y="642298"/>
                    <a:pt x="709749" y="642380"/>
                  </a:cubicBezTo>
                  <a:cubicBezTo>
                    <a:pt x="704984" y="654704"/>
                    <a:pt x="698576" y="664563"/>
                    <a:pt x="689210" y="673271"/>
                  </a:cubicBezTo>
                  <a:cubicBezTo>
                    <a:pt x="708927" y="670642"/>
                    <a:pt x="726673" y="664727"/>
                    <a:pt x="744501" y="655197"/>
                  </a:cubicBezTo>
                  <a:cubicBezTo>
                    <a:pt x="744747" y="663577"/>
                    <a:pt x="743597" y="673107"/>
                    <a:pt x="737025" y="678201"/>
                  </a:cubicBezTo>
                  <a:cubicBezTo>
                    <a:pt x="730452" y="683294"/>
                    <a:pt x="722647" y="681569"/>
                    <a:pt x="716568" y="687320"/>
                  </a:cubicBezTo>
                  <a:cubicBezTo>
                    <a:pt x="722565" y="694057"/>
                    <a:pt x="729137" y="698493"/>
                    <a:pt x="737518" y="700876"/>
                  </a:cubicBezTo>
                  <a:cubicBezTo>
                    <a:pt x="730781" y="706216"/>
                    <a:pt x="723798" y="703751"/>
                    <a:pt x="716321" y="701697"/>
                  </a:cubicBezTo>
                  <a:cubicBezTo>
                    <a:pt x="706709" y="699151"/>
                    <a:pt x="697672" y="698658"/>
                    <a:pt x="687895" y="699726"/>
                  </a:cubicBezTo>
                  <a:cubicBezTo>
                    <a:pt x="694468" y="702519"/>
                    <a:pt x="700383" y="706216"/>
                    <a:pt x="705641" y="710981"/>
                  </a:cubicBezTo>
                  <a:cubicBezTo>
                    <a:pt x="683788" y="709420"/>
                    <a:pt x="656594" y="706380"/>
                    <a:pt x="640984" y="725112"/>
                  </a:cubicBezTo>
                  <a:cubicBezTo>
                    <a:pt x="635726" y="731438"/>
                    <a:pt x="642299" y="740229"/>
                    <a:pt x="648460" y="745322"/>
                  </a:cubicBezTo>
                  <a:cubicBezTo>
                    <a:pt x="654704" y="750416"/>
                    <a:pt x="669000" y="757974"/>
                    <a:pt x="678694" y="752716"/>
                  </a:cubicBezTo>
                  <a:cubicBezTo>
                    <a:pt x="684280" y="749677"/>
                    <a:pt x="689867" y="745076"/>
                    <a:pt x="694714" y="739571"/>
                  </a:cubicBezTo>
                  <a:cubicBezTo>
                    <a:pt x="699561" y="734067"/>
                    <a:pt x="702355" y="724372"/>
                    <a:pt x="704573" y="716896"/>
                  </a:cubicBezTo>
                  <a:cubicBezTo>
                    <a:pt x="712132" y="733985"/>
                    <a:pt x="705066" y="746473"/>
                    <a:pt x="695454" y="760850"/>
                  </a:cubicBezTo>
                  <a:cubicBezTo>
                    <a:pt x="703094" y="753374"/>
                    <a:pt x="711146" y="747048"/>
                    <a:pt x="720183" y="741872"/>
                  </a:cubicBezTo>
                  <a:cubicBezTo>
                    <a:pt x="715582" y="756824"/>
                    <a:pt x="708517" y="768819"/>
                    <a:pt x="697672" y="779499"/>
                  </a:cubicBezTo>
                  <a:cubicBezTo>
                    <a:pt x="704902" y="777692"/>
                    <a:pt x="711392" y="776542"/>
                    <a:pt x="718129" y="772680"/>
                  </a:cubicBezTo>
                  <a:cubicBezTo>
                    <a:pt x="729302" y="766354"/>
                    <a:pt x="737518" y="757399"/>
                    <a:pt x="741215" y="744090"/>
                  </a:cubicBezTo>
                  <a:cubicBezTo>
                    <a:pt x="744419" y="732835"/>
                    <a:pt x="743679" y="719772"/>
                    <a:pt x="752470" y="711392"/>
                  </a:cubicBezTo>
                  <a:cubicBezTo>
                    <a:pt x="756906" y="723880"/>
                    <a:pt x="761589" y="736285"/>
                    <a:pt x="766437" y="748609"/>
                  </a:cubicBezTo>
                  <a:cubicBezTo>
                    <a:pt x="787715" y="732670"/>
                    <a:pt x="790098" y="702519"/>
                    <a:pt x="813102" y="688717"/>
                  </a:cubicBezTo>
                  <a:cubicBezTo>
                    <a:pt x="809404" y="706462"/>
                    <a:pt x="806036" y="724372"/>
                    <a:pt x="802175" y="742118"/>
                  </a:cubicBezTo>
                  <a:cubicBezTo>
                    <a:pt x="816224" y="735710"/>
                    <a:pt x="830519" y="730123"/>
                    <a:pt x="845143" y="725441"/>
                  </a:cubicBezTo>
                  <a:cubicBezTo>
                    <a:pt x="837009" y="740722"/>
                    <a:pt x="829943" y="756414"/>
                    <a:pt x="823946" y="772845"/>
                  </a:cubicBezTo>
                  <a:cubicBezTo>
                    <a:pt x="839802" y="766190"/>
                    <a:pt x="855658" y="759535"/>
                    <a:pt x="871515" y="752963"/>
                  </a:cubicBezTo>
                  <a:cubicBezTo>
                    <a:pt x="863874" y="764793"/>
                    <a:pt x="856234" y="776624"/>
                    <a:pt x="848675" y="788454"/>
                  </a:cubicBezTo>
                  <a:cubicBezTo>
                    <a:pt x="856891" y="789851"/>
                    <a:pt x="864614" y="789605"/>
                    <a:pt x="872829" y="787715"/>
                  </a:cubicBezTo>
                  <a:cubicBezTo>
                    <a:pt x="862395" y="807925"/>
                    <a:pt x="843582" y="812116"/>
                    <a:pt x="823453" y="813430"/>
                  </a:cubicBezTo>
                  <a:cubicBezTo>
                    <a:pt x="834051" y="822139"/>
                    <a:pt x="845143" y="828382"/>
                    <a:pt x="858205" y="831504"/>
                  </a:cubicBezTo>
                  <a:cubicBezTo>
                    <a:pt x="859766" y="836680"/>
                    <a:pt x="854344" y="839227"/>
                    <a:pt x="850072" y="839227"/>
                  </a:cubicBezTo>
                  <a:cubicBezTo>
                    <a:pt x="823700" y="839309"/>
                    <a:pt x="797163" y="839556"/>
                    <a:pt x="770709" y="839720"/>
                  </a:cubicBezTo>
                  <a:cubicBezTo>
                    <a:pt x="776706" y="848839"/>
                    <a:pt x="784757" y="854672"/>
                    <a:pt x="793384" y="860588"/>
                  </a:cubicBezTo>
                  <a:cubicBezTo>
                    <a:pt x="771120" y="864120"/>
                    <a:pt x="748280" y="864860"/>
                    <a:pt x="726673" y="872418"/>
                  </a:cubicBezTo>
                  <a:cubicBezTo>
                    <a:pt x="749923" y="886220"/>
                    <a:pt x="778103" y="889753"/>
                    <a:pt x="804229" y="885892"/>
                  </a:cubicBezTo>
                  <a:cubicBezTo>
                    <a:pt x="805707" y="895011"/>
                    <a:pt x="799464" y="899941"/>
                    <a:pt x="792316" y="903145"/>
                  </a:cubicBezTo>
                  <a:cubicBezTo>
                    <a:pt x="785086" y="906431"/>
                    <a:pt x="777938" y="908649"/>
                    <a:pt x="775063" y="917193"/>
                  </a:cubicBezTo>
                  <a:cubicBezTo>
                    <a:pt x="794699" y="928285"/>
                    <a:pt x="813512" y="929599"/>
                    <a:pt x="835284" y="928695"/>
                  </a:cubicBezTo>
                  <a:cubicBezTo>
                    <a:pt x="824604" y="936418"/>
                    <a:pt x="813759" y="941594"/>
                    <a:pt x="801107" y="944469"/>
                  </a:cubicBezTo>
                  <a:cubicBezTo>
                    <a:pt x="809980" y="949727"/>
                    <a:pt x="818935" y="955067"/>
                    <a:pt x="827807" y="960408"/>
                  </a:cubicBezTo>
                  <a:cubicBezTo>
                    <a:pt x="803407" y="963612"/>
                    <a:pt x="780732" y="960736"/>
                    <a:pt x="757728" y="952274"/>
                  </a:cubicBezTo>
                  <a:cubicBezTo>
                    <a:pt x="750745" y="949727"/>
                    <a:pt x="743926" y="945866"/>
                    <a:pt x="736942" y="946277"/>
                  </a:cubicBezTo>
                  <a:cubicBezTo>
                    <a:pt x="729959" y="946688"/>
                    <a:pt x="722647" y="950385"/>
                    <a:pt x="723798" y="959257"/>
                  </a:cubicBezTo>
                  <a:cubicBezTo>
                    <a:pt x="724948" y="968130"/>
                    <a:pt x="737025" y="972074"/>
                    <a:pt x="745323" y="974374"/>
                  </a:cubicBezTo>
                  <a:cubicBezTo>
                    <a:pt x="764383" y="979632"/>
                    <a:pt x="783033" y="981193"/>
                    <a:pt x="798231" y="996721"/>
                  </a:cubicBezTo>
                  <a:cubicBezTo>
                    <a:pt x="783854" y="995817"/>
                    <a:pt x="769394" y="994913"/>
                    <a:pt x="754935" y="993927"/>
                  </a:cubicBezTo>
                  <a:cubicBezTo>
                    <a:pt x="757810" y="1003786"/>
                    <a:pt x="765615" y="1007730"/>
                    <a:pt x="773667" y="1012166"/>
                  </a:cubicBezTo>
                  <a:cubicBezTo>
                    <a:pt x="747705" y="1011920"/>
                    <a:pt x="712788" y="987355"/>
                    <a:pt x="689374" y="1003047"/>
                  </a:cubicBezTo>
                  <a:cubicBezTo>
                    <a:pt x="680830" y="1008798"/>
                    <a:pt x="698904" y="1022600"/>
                    <a:pt x="703998" y="1024325"/>
                  </a:cubicBezTo>
                  <a:cubicBezTo>
                    <a:pt x="805789" y="1057845"/>
                    <a:pt x="806858" y="1036895"/>
                    <a:pt x="891561" y="1021039"/>
                  </a:cubicBezTo>
                  <a:cubicBezTo>
                    <a:pt x="896161" y="1020135"/>
                    <a:pt x="896326" y="1017506"/>
                    <a:pt x="896490" y="1023750"/>
                  </a:cubicBezTo>
                  <a:cubicBezTo>
                    <a:pt x="896654" y="1029994"/>
                    <a:pt x="872747" y="1053984"/>
                    <a:pt x="863710" y="1055791"/>
                  </a:cubicBezTo>
                  <a:cubicBezTo>
                    <a:pt x="872665" y="1057681"/>
                    <a:pt x="880798" y="1060474"/>
                    <a:pt x="888193" y="1066800"/>
                  </a:cubicBezTo>
                  <a:cubicBezTo>
                    <a:pt x="867325" y="1073455"/>
                    <a:pt x="848182" y="1069593"/>
                    <a:pt x="827397" y="1064089"/>
                  </a:cubicBezTo>
                  <a:cubicBezTo>
                    <a:pt x="835037" y="1076412"/>
                    <a:pt x="844321" y="1084546"/>
                    <a:pt x="856891" y="1090543"/>
                  </a:cubicBezTo>
                  <a:cubicBezTo>
                    <a:pt x="845224" y="1094651"/>
                    <a:pt x="835202" y="1090790"/>
                    <a:pt x="823700" y="1087832"/>
                  </a:cubicBezTo>
                  <a:cubicBezTo>
                    <a:pt x="807679" y="1083642"/>
                    <a:pt x="791001" y="1085367"/>
                    <a:pt x="774652" y="1084957"/>
                  </a:cubicBezTo>
                  <a:cubicBezTo>
                    <a:pt x="784429" y="1098759"/>
                    <a:pt x="793713" y="1104921"/>
                    <a:pt x="808090" y="1111411"/>
                  </a:cubicBezTo>
                  <a:cubicBezTo>
                    <a:pt x="776789" y="1121763"/>
                    <a:pt x="754935" y="1119709"/>
                    <a:pt x="723715" y="1113054"/>
                  </a:cubicBezTo>
                  <a:cubicBezTo>
                    <a:pt x="730535" y="1119709"/>
                    <a:pt x="739243" y="1129239"/>
                    <a:pt x="748034" y="1131622"/>
                  </a:cubicBezTo>
                  <a:cubicBezTo>
                    <a:pt x="766765" y="1136551"/>
                    <a:pt x="782621" y="1131293"/>
                    <a:pt x="801024" y="1130882"/>
                  </a:cubicBezTo>
                  <a:cubicBezTo>
                    <a:pt x="792973" y="1136962"/>
                    <a:pt x="786154" y="1144602"/>
                    <a:pt x="777938" y="1150518"/>
                  </a:cubicBezTo>
                  <a:cubicBezTo>
                    <a:pt x="799299" y="1151668"/>
                    <a:pt x="818606" y="1148217"/>
                    <a:pt x="838570" y="1140166"/>
                  </a:cubicBezTo>
                  <a:cubicBezTo>
                    <a:pt x="836023" y="1146985"/>
                    <a:pt x="833312" y="1153804"/>
                    <a:pt x="830929" y="1160705"/>
                  </a:cubicBezTo>
                  <a:cubicBezTo>
                    <a:pt x="830272" y="1162677"/>
                    <a:pt x="829122" y="1164731"/>
                    <a:pt x="830026" y="1166949"/>
                  </a:cubicBezTo>
                  <a:cubicBezTo>
                    <a:pt x="832080" y="1172371"/>
                    <a:pt x="837831" y="1172617"/>
                    <a:pt x="842842" y="1171878"/>
                  </a:cubicBezTo>
                  <a:cubicBezTo>
                    <a:pt x="864614" y="1168428"/>
                    <a:pt x="886139" y="1163252"/>
                    <a:pt x="907417" y="1157090"/>
                  </a:cubicBezTo>
                  <a:cubicBezTo>
                    <a:pt x="903227" y="1167524"/>
                    <a:pt x="899119" y="1177958"/>
                    <a:pt x="894929" y="1188391"/>
                  </a:cubicBezTo>
                  <a:cubicBezTo>
                    <a:pt x="921137" y="1188885"/>
                    <a:pt x="944305" y="1183544"/>
                    <a:pt x="968048" y="1171467"/>
                  </a:cubicBezTo>
                  <a:cubicBezTo>
                    <a:pt x="959504" y="1193239"/>
                    <a:pt x="947756" y="1210327"/>
                    <a:pt x="930914" y="1225444"/>
                  </a:cubicBezTo>
                  <a:cubicBezTo>
                    <a:pt x="949645" y="1221008"/>
                    <a:pt x="966487" y="1221994"/>
                    <a:pt x="984644" y="1228566"/>
                  </a:cubicBezTo>
                  <a:cubicBezTo>
                    <a:pt x="972074" y="1234317"/>
                    <a:pt x="959422" y="1238836"/>
                    <a:pt x="946113" y="1242368"/>
                  </a:cubicBezTo>
                  <a:cubicBezTo>
                    <a:pt x="955396" y="1249187"/>
                    <a:pt x="964680" y="1255924"/>
                    <a:pt x="973964" y="1262743"/>
                  </a:cubicBezTo>
                  <a:cubicBezTo>
                    <a:pt x="950878" y="1262497"/>
                    <a:pt x="928531" y="1264961"/>
                    <a:pt x="905938" y="1270301"/>
                  </a:cubicBezTo>
                  <a:cubicBezTo>
                    <a:pt x="914318" y="1274738"/>
                    <a:pt x="922287" y="1279832"/>
                    <a:pt x="930010" y="1285582"/>
                  </a:cubicBezTo>
                  <a:cubicBezTo>
                    <a:pt x="865107" y="1288951"/>
                    <a:pt x="802257" y="1269808"/>
                    <a:pt x="741215" y="1247791"/>
                  </a:cubicBezTo>
                  <a:cubicBezTo>
                    <a:pt x="741215" y="1248366"/>
                    <a:pt x="741215" y="1248941"/>
                    <a:pt x="741215" y="1249516"/>
                  </a:cubicBezTo>
                  <a:cubicBezTo>
                    <a:pt x="759864" y="1262004"/>
                    <a:pt x="779253" y="1273423"/>
                    <a:pt x="797410" y="1286815"/>
                  </a:cubicBezTo>
                  <a:cubicBezTo>
                    <a:pt x="776460" y="1295113"/>
                    <a:pt x="754524" y="1291662"/>
                    <a:pt x="733492" y="1285090"/>
                  </a:cubicBezTo>
                  <a:cubicBezTo>
                    <a:pt x="731356" y="1285090"/>
                    <a:pt x="728891" y="1285090"/>
                    <a:pt x="727002" y="1285172"/>
                  </a:cubicBezTo>
                  <a:cubicBezTo>
                    <a:pt x="742365" y="1295030"/>
                    <a:pt x="764465" y="1306368"/>
                    <a:pt x="779006" y="1313516"/>
                  </a:cubicBezTo>
                  <a:cubicBezTo>
                    <a:pt x="787222" y="1317541"/>
                    <a:pt x="788948" y="1318691"/>
                    <a:pt x="789523" y="1325264"/>
                  </a:cubicBezTo>
                  <a:cubicBezTo>
                    <a:pt x="790098" y="1331837"/>
                    <a:pt x="782950" y="1333069"/>
                    <a:pt x="778350" y="1334055"/>
                  </a:cubicBezTo>
                  <a:cubicBezTo>
                    <a:pt x="773749" y="1335041"/>
                    <a:pt x="767916" y="1334712"/>
                    <a:pt x="764301" y="1338902"/>
                  </a:cubicBezTo>
                  <a:cubicBezTo>
                    <a:pt x="777364" y="1348761"/>
                    <a:pt x="790673" y="1358537"/>
                    <a:pt x="803818" y="1368396"/>
                  </a:cubicBezTo>
                  <a:cubicBezTo>
                    <a:pt x="779746" y="1382280"/>
                    <a:pt x="757071" y="1380884"/>
                    <a:pt x="734560" y="1364206"/>
                  </a:cubicBezTo>
                  <a:cubicBezTo>
                    <a:pt x="738832" y="1378830"/>
                    <a:pt x="744830" y="1391728"/>
                    <a:pt x="753374" y="1403970"/>
                  </a:cubicBezTo>
                  <a:cubicBezTo>
                    <a:pt x="712871" y="1397808"/>
                    <a:pt x="662673" y="1374476"/>
                    <a:pt x="640984" y="1335534"/>
                  </a:cubicBezTo>
                  <a:cubicBezTo>
                    <a:pt x="639916" y="1346050"/>
                    <a:pt x="638519" y="1356566"/>
                    <a:pt x="636219" y="1366835"/>
                  </a:cubicBezTo>
                  <a:cubicBezTo>
                    <a:pt x="611161" y="1339066"/>
                    <a:pt x="587911" y="1311133"/>
                    <a:pt x="558992" y="1287390"/>
                  </a:cubicBezTo>
                  <a:cubicBezTo>
                    <a:pt x="554145" y="1283364"/>
                    <a:pt x="545190" y="1283446"/>
                    <a:pt x="539439" y="1282214"/>
                  </a:cubicBezTo>
                  <a:cubicBezTo>
                    <a:pt x="546340" y="1293141"/>
                    <a:pt x="566633" y="1331837"/>
                    <a:pt x="549544" y="1341942"/>
                  </a:cubicBezTo>
                  <a:cubicBezTo>
                    <a:pt x="542068" y="1346378"/>
                    <a:pt x="522515" y="1325182"/>
                    <a:pt x="514627" y="1322553"/>
                  </a:cubicBezTo>
                  <a:cubicBezTo>
                    <a:pt x="518571" y="1344406"/>
                    <a:pt x="521118" y="1367985"/>
                    <a:pt x="524076" y="1390578"/>
                  </a:cubicBezTo>
                  <a:cubicBezTo>
                    <a:pt x="515038" y="1384581"/>
                    <a:pt x="506083" y="1378419"/>
                    <a:pt x="497046" y="1372340"/>
                  </a:cubicBezTo>
                  <a:cubicBezTo>
                    <a:pt x="494992" y="1398465"/>
                    <a:pt x="494006" y="1422537"/>
                    <a:pt x="494006" y="1428535"/>
                  </a:cubicBezTo>
                  <a:cubicBezTo>
                    <a:pt x="494171" y="1451456"/>
                    <a:pt x="496060" y="1526711"/>
                    <a:pt x="503537" y="1577648"/>
                  </a:cubicBezTo>
                  <a:cubicBezTo>
                    <a:pt x="514052" y="1649535"/>
                    <a:pt x="534016" y="1692585"/>
                    <a:pt x="534016" y="1692585"/>
                  </a:cubicBezTo>
                  <a:cubicBezTo>
                    <a:pt x="520214" y="1691599"/>
                    <a:pt x="466484" y="1683959"/>
                    <a:pt x="466484" y="1683959"/>
                  </a:cubicBezTo>
                  <a:cubicBezTo>
                    <a:pt x="463609" y="1685766"/>
                    <a:pt x="396323" y="1689299"/>
                    <a:pt x="396323" y="1689299"/>
                  </a:cubicBezTo>
                  <a:cubicBezTo>
                    <a:pt x="396323" y="1689299"/>
                    <a:pt x="410289" y="1660380"/>
                    <a:pt x="422038" y="1618891"/>
                  </a:cubicBezTo>
                  <a:cubicBezTo>
                    <a:pt x="430910" y="1587425"/>
                    <a:pt x="430335" y="1579291"/>
                    <a:pt x="442987" y="1490645"/>
                  </a:cubicBezTo>
                  <a:cubicBezTo>
                    <a:pt x="447588" y="1458275"/>
                    <a:pt x="449560" y="1423852"/>
                    <a:pt x="450053" y="1393125"/>
                  </a:cubicBezTo>
                  <a:cubicBezTo>
                    <a:pt x="449313" y="1394193"/>
                    <a:pt x="448656" y="1395261"/>
                    <a:pt x="447917" y="1396329"/>
                  </a:cubicBezTo>
                  <a:cubicBezTo>
                    <a:pt x="439948" y="1382034"/>
                    <a:pt x="435429" y="1367821"/>
                    <a:pt x="433786" y="1351225"/>
                  </a:cubicBezTo>
                  <a:cubicBezTo>
                    <a:pt x="415958" y="1361577"/>
                    <a:pt x="399937" y="1373572"/>
                    <a:pt x="384985" y="1388278"/>
                  </a:cubicBezTo>
                  <a:cubicBezTo>
                    <a:pt x="373730" y="1368807"/>
                    <a:pt x="392872" y="1351801"/>
                    <a:pt x="405606" y="1339477"/>
                  </a:cubicBezTo>
                  <a:cubicBezTo>
                    <a:pt x="391311" y="1335944"/>
                    <a:pt x="377426" y="1335534"/>
                    <a:pt x="362885" y="1337259"/>
                  </a:cubicBezTo>
                  <a:cubicBezTo>
                    <a:pt x="377508" y="1324278"/>
                    <a:pt x="392790" y="1310312"/>
                    <a:pt x="407167" y="1297659"/>
                  </a:cubicBezTo>
                  <a:cubicBezTo>
                    <a:pt x="410371" y="1294784"/>
                    <a:pt x="413904" y="1290923"/>
                    <a:pt x="411521" y="1287801"/>
                  </a:cubicBezTo>
                  <a:cubicBezTo>
                    <a:pt x="409221" y="1284761"/>
                    <a:pt x="406674" y="1285665"/>
                    <a:pt x="403306" y="1285747"/>
                  </a:cubicBezTo>
                  <a:cubicBezTo>
                    <a:pt x="395418" y="1285911"/>
                    <a:pt x="386874" y="1289197"/>
                    <a:pt x="380384" y="1294373"/>
                  </a:cubicBezTo>
                  <a:cubicBezTo>
                    <a:pt x="358202" y="1312037"/>
                    <a:pt x="335691" y="1328961"/>
                    <a:pt x="314577" y="1347939"/>
                  </a:cubicBezTo>
                  <a:cubicBezTo>
                    <a:pt x="313427" y="1337916"/>
                    <a:pt x="310634" y="1329125"/>
                    <a:pt x="305786" y="1320499"/>
                  </a:cubicBezTo>
                  <a:cubicBezTo>
                    <a:pt x="298556" y="1329536"/>
                    <a:pt x="291819" y="1337998"/>
                    <a:pt x="282618" y="1344735"/>
                  </a:cubicBezTo>
                  <a:cubicBezTo>
                    <a:pt x="274485" y="1350732"/>
                    <a:pt x="266269" y="1353526"/>
                    <a:pt x="256903" y="1356319"/>
                  </a:cubicBezTo>
                  <a:cubicBezTo>
                    <a:pt x="259614" y="1348268"/>
                    <a:pt x="261011" y="1340463"/>
                    <a:pt x="261258" y="1331919"/>
                  </a:cubicBezTo>
                  <a:cubicBezTo>
                    <a:pt x="239568" y="1351718"/>
                    <a:pt x="215003" y="1367410"/>
                    <a:pt x="193314" y="1387128"/>
                  </a:cubicBezTo>
                  <a:cubicBezTo>
                    <a:pt x="196025" y="1378830"/>
                    <a:pt x="198654" y="1370368"/>
                    <a:pt x="201365" y="1362152"/>
                  </a:cubicBezTo>
                  <a:cubicBezTo>
                    <a:pt x="202105" y="1359852"/>
                    <a:pt x="202516" y="1357059"/>
                    <a:pt x="201365" y="1355333"/>
                  </a:cubicBezTo>
                  <a:cubicBezTo>
                    <a:pt x="200133" y="1353608"/>
                    <a:pt x="198818" y="1353608"/>
                    <a:pt x="197422" y="1353279"/>
                  </a:cubicBezTo>
                  <a:cubicBezTo>
                    <a:pt x="189042" y="1351308"/>
                    <a:pt x="180826" y="1349582"/>
                    <a:pt x="172528" y="1347693"/>
                  </a:cubicBezTo>
                  <a:cubicBezTo>
                    <a:pt x="184934" y="1338984"/>
                    <a:pt x="197340" y="1330358"/>
                    <a:pt x="209745" y="1321649"/>
                  </a:cubicBezTo>
                  <a:cubicBezTo>
                    <a:pt x="197669" y="1317131"/>
                    <a:pt x="185591" y="1312530"/>
                    <a:pt x="173515" y="1308011"/>
                  </a:cubicBezTo>
                  <a:cubicBezTo>
                    <a:pt x="184852" y="1304478"/>
                    <a:pt x="196108" y="1301028"/>
                    <a:pt x="207445" y="1297495"/>
                  </a:cubicBezTo>
                  <a:cubicBezTo>
                    <a:pt x="198490" y="1292155"/>
                    <a:pt x="189535" y="1286733"/>
                    <a:pt x="180580" y="1281393"/>
                  </a:cubicBezTo>
                  <a:cubicBezTo>
                    <a:pt x="196847" y="1280982"/>
                    <a:pt x="211553" y="1277203"/>
                    <a:pt x="225848" y="1269233"/>
                  </a:cubicBezTo>
                  <a:cubicBezTo>
                    <a:pt x="219686" y="1266851"/>
                    <a:pt x="206870" y="1261511"/>
                    <a:pt x="201283" y="1261429"/>
                  </a:cubicBezTo>
                  <a:cubicBezTo>
                    <a:pt x="166942" y="1261100"/>
                    <a:pt x="144924" y="1276627"/>
                    <a:pt x="113951" y="1286568"/>
                  </a:cubicBezTo>
                  <a:cubicBezTo>
                    <a:pt x="118223" y="1275066"/>
                    <a:pt x="122413" y="1263482"/>
                    <a:pt x="126603" y="1251981"/>
                  </a:cubicBezTo>
                  <a:cubicBezTo>
                    <a:pt x="106229" y="1266111"/>
                    <a:pt x="85114" y="1275477"/>
                    <a:pt x="61371" y="1280242"/>
                  </a:cubicBezTo>
                  <a:cubicBezTo>
                    <a:pt x="55538" y="1281393"/>
                    <a:pt x="49048" y="1280900"/>
                    <a:pt x="46501" y="1274738"/>
                  </a:cubicBezTo>
                  <a:cubicBezTo>
                    <a:pt x="45350" y="1272027"/>
                    <a:pt x="46501" y="1269316"/>
                    <a:pt x="47487" y="1266769"/>
                  </a:cubicBezTo>
                  <a:cubicBezTo>
                    <a:pt x="50526" y="1258389"/>
                    <a:pt x="54881" y="1250830"/>
                    <a:pt x="60057" y="1243765"/>
                  </a:cubicBezTo>
                  <a:cubicBezTo>
                    <a:pt x="40421" y="1248776"/>
                    <a:pt x="20704" y="1253213"/>
                    <a:pt x="822" y="1257156"/>
                  </a:cubicBezTo>
                  <a:cubicBezTo>
                    <a:pt x="12817" y="1242943"/>
                    <a:pt x="24729" y="1228730"/>
                    <a:pt x="36724" y="1214517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0" name="Vrije vorm: vorm 619">
              <a:extLst>
                <a:ext uri="{FF2B5EF4-FFF2-40B4-BE49-F238E27FC236}">
                  <a16:creationId xmlns:a16="http://schemas.microsoft.com/office/drawing/2014/main" id="{B92F9155-E5B3-E037-948B-8D4151F43F8B}"/>
                </a:ext>
              </a:extLst>
            </p:cNvPr>
            <p:cNvSpPr/>
            <p:nvPr/>
          </p:nvSpPr>
          <p:spPr>
            <a:xfrm>
              <a:off x="3352389" y="2182934"/>
              <a:ext cx="1118969" cy="1785996"/>
            </a:xfrm>
            <a:custGeom>
              <a:avLst/>
              <a:gdLst>
                <a:gd name="connsiteX0" fmla="*/ 1076248 w 1118969"/>
                <a:gd name="connsiteY0" fmla="*/ 1281803 h 1785996"/>
                <a:gd name="connsiteX1" fmla="*/ 1118969 w 1118969"/>
                <a:gd name="connsiteY1" fmla="*/ 1262414 h 1785996"/>
                <a:gd name="connsiteX2" fmla="*/ 1067539 w 1118969"/>
                <a:gd name="connsiteY2" fmla="*/ 1246640 h 1785996"/>
                <a:gd name="connsiteX3" fmla="*/ 1105825 w 1118969"/>
                <a:gd name="connsiteY3" fmla="*/ 1207945 h 1785996"/>
                <a:gd name="connsiteX4" fmla="*/ 1052587 w 1118969"/>
                <a:gd name="connsiteY4" fmla="*/ 1221665 h 1785996"/>
                <a:gd name="connsiteX5" fmla="*/ 1047247 w 1118969"/>
                <a:gd name="connsiteY5" fmla="*/ 1185105 h 1785996"/>
                <a:gd name="connsiteX6" fmla="*/ 1005840 w 1118969"/>
                <a:gd name="connsiteY6" fmla="*/ 1219693 h 1785996"/>
                <a:gd name="connsiteX7" fmla="*/ 995242 w 1118969"/>
                <a:gd name="connsiteY7" fmla="*/ 1222569 h 1785996"/>
                <a:gd name="connsiteX8" fmla="*/ 992448 w 1118969"/>
                <a:gd name="connsiteY8" fmla="*/ 1215421 h 1785996"/>
                <a:gd name="connsiteX9" fmla="*/ 1006415 w 1118969"/>
                <a:gd name="connsiteY9" fmla="*/ 1185105 h 1785996"/>
                <a:gd name="connsiteX10" fmla="*/ 903720 w 1118969"/>
                <a:gd name="connsiteY10" fmla="*/ 1191267 h 1785996"/>
                <a:gd name="connsiteX11" fmla="*/ 947262 w 1118969"/>
                <a:gd name="connsiteY11" fmla="*/ 1177465 h 1785996"/>
                <a:gd name="connsiteX12" fmla="*/ 951370 w 1118969"/>
                <a:gd name="connsiteY12" fmla="*/ 1173521 h 1785996"/>
                <a:gd name="connsiteX13" fmla="*/ 948084 w 1118969"/>
                <a:gd name="connsiteY13" fmla="*/ 1169003 h 1785996"/>
                <a:gd name="connsiteX14" fmla="*/ 933707 w 1118969"/>
                <a:gd name="connsiteY14" fmla="*/ 1159883 h 1785996"/>
                <a:gd name="connsiteX15" fmla="*/ 995078 w 1118969"/>
                <a:gd name="connsiteY15" fmla="*/ 1134497 h 1785996"/>
                <a:gd name="connsiteX16" fmla="*/ 1000253 w 1118969"/>
                <a:gd name="connsiteY16" fmla="*/ 1126199 h 1785996"/>
                <a:gd name="connsiteX17" fmla="*/ 970020 w 1118969"/>
                <a:gd name="connsiteY17" fmla="*/ 1120612 h 1785996"/>
                <a:gd name="connsiteX18" fmla="*/ 988752 w 1118969"/>
                <a:gd name="connsiteY18" fmla="*/ 1093583 h 1785996"/>
                <a:gd name="connsiteX19" fmla="*/ 957286 w 1118969"/>
                <a:gd name="connsiteY19" fmla="*/ 1112479 h 1785996"/>
                <a:gd name="connsiteX20" fmla="*/ 960490 w 1118969"/>
                <a:gd name="connsiteY20" fmla="*/ 1081588 h 1785996"/>
                <a:gd name="connsiteX21" fmla="*/ 925245 w 1118969"/>
                <a:gd name="connsiteY21" fmla="*/ 1109932 h 1785996"/>
                <a:gd name="connsiteX22" fmla="*/ 928942 w 1118969"/>
                <a:gd name="connsiteY22" fmla="*/ 1086107 h 1785996"/>
                <a:gd name="connsiteX23" fmla="*/ 843663 w 1118969"/>
                <a:gd name="connsiteY23" fmla="*/ 1094076 h 1785996"/>
                <a:gd name="connsiteX24" fmla="*/ 872747 w 1118969"/>
                <a:gd name="connsiteY24" fmla="*/ 1074769 h 1785996"/>
                <a:gd name="connsiteX25" fmla="*/ 838241 w 1118969"/>
                <a:gd name="connsiteY25" fmla="*/ 1062774 h 1785996"/>
                <a:gd name="connsiteX26" fmla="*/ 882441 w 1118969"/>
                <a:gd name="connsiteY26" fmla="*/ 1034020 h 1785996"/>
                <a:gd name="connsiteX27" fmla="*/ 801353 w 1118969"/>
                <a:gd name="connsiteY27" fmla="*/ 1050697 h 1785996"/>
                <a:gd name="connsiteX28" fmla="*/ 770462 w 1118969"/>
                <a:gd name="connsiteY28" fmla="*/ 1048068 h 1785996"/>
                <a:gd name="connsiteX29" fmla="*/ 816223 w 1118969"/>
                <a:gd name="connsiteY29" fmla="*/ 1034348 h 1785996"/>
                <a:gd name="connsiteX30" fmla="*/ 777445 w 1118969"/>
                <a:gd name="connsiteY30" fmla="*/ 1020628 h 1785996"/>
                <a:gd name="connsiteX31" fmla="*/ 846457 w 1118969"/>
                <a:gd name="connsiteY31" fmla="*/ 1000664 h 1785996"/>
                <a:gd name="connsiteX32" fmla="*/ 805872 w 1118969"/>
                <a:gd name="connsiteY32" fmla="*/ 1001732 h 1785996"/>
                <a:gd name="connsiteX33" fmla="*/ 849086 w 1118969"/>
                <a:gd name="connsiteY33" fmla="*/ 961640 h 1785996"/>
                <a:gd name="connsiteX34" fmla="*/ 771777 w 1118969"/>
                <a:gd name="connsiteY34" fmla="*/ 972238 h 1785996"/>
                <a:gd name="connsiteX35" fmla="*/ 754524 w 1118969"/>
                <a:gd name="connsiteY35" fmla="*/ 956875 h 1785996"/>
                <a:gd name="connsiteX36" fmla="*/ 801599 w 1118969"/>
                <a:gd name="connsiteY36" fmla="*/ 953424 h 1785996"/>
                <a:gd name="connsiteX37" fmla="*/ 771120 w 1118969"/>
                <a:gd name="connsiteY37" fmla="*/ 927381 h 1785996"/>
                <a:gd name="connsiteX38" fmla="*/ 846868 w 1118969"/>
                <a:gd name="connsiteY38" fmla="*/ 931982 h 1785996"/>
                <a:gd name="connsiteX39" fmla="*/ 809486 w 1118969"/>
                <a:gd name="connsiteY39" fmla="*/ 916290 h 1785996"/>
                <a:gd name="connsiteX40" fmla="*/ 865024 w 1118969"/>
                <a:gd name="connsiteY40" fmla="*/ 897065 h 1785996"/>
                <a:gd name="connsiteX41" fmla="*/ 794041 w 1118969"/>
                <a:gd name="connsiteY41" fmla="*/ 873240 h 1785996"/>
                <a:gd name="connsiteX42" fmla="*/ 857383 w 1118969"/>
                <a:gd name="connsiteY42" fmla="*/ 876033 h 1785996"/>
                <a:gd name="connsiteX43" fmla="*/ 837666 w 1118969"/>
                <a:gd name="connsiteY43" fmla="*/ 849497 h 1785996"/>
                <a:gd name="connsiteX44" fmla="*/ 934775 w 1118969"/>
                <a:gd name="connsiteY44" fmla="*/ 831669 h 1785996"/>
                <a:gd name="connsiteX45" fmla="*/ 879073 w 1118969"/>
                <a:gd name="connsiteY45" fmla="*/ 815730 h 1785996"/>
                <a:gd name="connsiteX46" fmla="*/ 948002 w 1118969"/>
                <a:gd name="connsiteY46" fmla="*/ 748773 h 1785996"/>
                <a:gd name="connsiteX47" fmla="*/ 883017 w 1118969"/>
                <a:gd name="connsiteY47" fmla="*/ 762575 h 1785996"/>
                <a:gd name="connsiteX48" fmla="*/ 890986 w 1118969"/>
                <a:gd name="connsiteY48" fmla="*/ 725523 h 1785996"/>
                <a:gd name="connsiteX49" fmla="*/ 811705 w 1118969"/>
                <a:gd name="connsiteY49" fmla="*/ 750662 h 1785996"/>
                <a:gd name="connsiteX50" fmla="*/ 813676 w 1118969"/>
                <a:gd name="connsiteY50" fmla="*/ 718539 h 1785996"/>
                <a:gd name="connsiteX51" fmla="*/ 718540 w 1118969"/>
                <a:gd name="connsiteY51" fmla="*/ 776377 h 1785996"/>
                <a:gd name="connsiteX52" fmla="*/ 686334 w 1118969"/>
                <a:gd name="connsiteY52" fmla="*/ 766272 h 1785996"/>
                <a:gd name="connsiteX53" fmla="*/ 733574 w 1118969"/>
                <a:gd name="connsiteY53" fmla="*/ 750087 h 1785996"/>
                <a:gd name="connsiteX54" fmla="*/ 679926 w 1118969"/>
                <a:gd name="connsiteY54" fmla="*/ 728562 h 1785996"/>
                <a:gd name="connsiteX55" fmla="*/ 717307 w 1118969"/>
                <a:gd name="connsiteY55" fmla="*/ 726016 h 1785996"/>
                <a:gd name="connsiteX56" fmla="*/ 767012 w 1118969"/>
                <a:gd name="connsiteY56" fmla="*/ 723551 h 1785996"/>
                <a:gd name="connsiteX57" fmla="*/ 718293 w 1118969"/>
                <a:gd name="connsiteY57" fmla="*/ 690688 h 1785996"/>
                <a:gd name="connsiteX58" fmla="*/ 810144 w 1118969"/>
                <a:gd name="connsiteY58" fmla="*/ 683294 h 1785996"/>
                <a:gd name="connsiteX59" fmla="*/ 770627 w 1118969"/>
                <a:gd name="connsiteY59" fmla="*/ 672450 h 1785996"/>
                <a:gd name="connsiteX60" fmla="*/ 817291 w 1118969"/>
                <a:gd name="connsiteY60" fmla="*/ 627346 h 1785996"/>
                <a:gd name="connsiteX61" fmla="*/ 815566 w 1118969"/>
                <a:gd name="connsiteY61" fmla="*/ 617241 h 1785996"/>
                <a:gd name="connsiteX62" fmla="*/ 807597 w 1118969"/>
                <a:gd name="connsiteY62" fmla="*/ 615844 h 1785996"/>
                <a:gd name="connsiteX63" fmla="*/ 675079 w 1118969"/>
                <a:gd name="connsiteY63" fmla="*/ 664563 h 1785996"/>
                <a:gd name="connsiteX64" fmla="*/ 641230 w 1118969"/>
                <a:gd name="connsiteY64" fmla="*/ 654540 h 1785996"/>
                <a:gd name="connsiteX65" fmla="*/ 641230 w 1118969"/>
                <a:gd name="connsiteY65" fmla="*/ 654293 h 1785996"/>
                <a:gd name="connsiteX66" fmla="*/ 727741 w 1118969"/>
                <a:gd name="connsiteY66" fmla="*/ 625949 h 1785996"/>
                <a:gd name="connsiteX67" fmla="*/ 675654 w 1118969"/>
                <a:gd name="connsiteY67" fmla="*/ 628332 h 1785996"/>
                <a:gd name="connsiteX68" fmla="*/ 717636 w 1118969"/>
                <a:gd name="connsiteY68" fmla="*/ 603849 h 1785996"/>
                <a:gd name="connsiteX69" fmla="*/ 719525 w 1118969"/>
                <a:gd name="connsiteY69" fmla="*/ 604342 h 1785996"/>
                <a:gd name="connsiteX70" fmla="*/ 756085 w 1118969"/>
                <a:gd name="connsiteY70" fmla="*/ 606889 h 1785996"/>
                <a:gd name="connsiteX71" fmla="*/ 728727 w 1118969"/>
                <a:gd name="connsiteY71" fmla="*/ 586103 h 1785996"/>
                <a:gd name="connsiteX72" fmla="*/ 729959 w 1118969"/>
                <a:gd name="connsiteY72" fmla="*/ 580435 h 1785996"/>
                <a:gd name="connsiteX73" fmla="*/ 791083 w 1118969"/>
                <a:gd name="connsiteY73" fmla="*/ 581420 h 1785996"/>
                <a:gd name="connsiteX74" fmla="*/ 763561 w 1118969"/>
                <a:gd name="connsiteY74" fmla="*/ 570329 h 1785996"/>
                <a:gd name="connsiteX75" fmla="*/ 801517 w 1118969"/>
                <a:gd name="connsiteY75" fmla="*/ 541739 h 1785996"/>
                <a:gd name="connsiteX76" fmla="*/ 801189 w 1118969"/>
                <a:gd name="connsiteY76" fmla="*/ 534263 h 1785996"/>
                <a:gd name="connsiteX77" fmla="*/ 795520 w 1118969"/>
                <a:gd name="connsiteY77" fmla="*/ 532537 h 1785996"/>
                <a:gd name="connsiteX78" fmla="*/ 686498 w 1118969"/>
                <a:gd name="connsiteY78" fmla="*/ 555541 h 1785996"/>
                <a:gd name="connsiteX79" fmla="*/ 639752 w 1118969"/>
                <a:gd name="connsiteY79" fmla="*/ 547901 h 1785996"/>
                <a:gd name="connsiteX80" fmla="*/ 685348 w 1118969"/>
                <a:gd name="connsiteY80" fmla="*/ 528512 h 1785996"/>
                <a:gd name="connsiteX81" fmla="*/ 656840 w 1118969"/>
                <a:gd name="connsiteY81" fmla="*/ 521775 h 1785996"/>
                <a:gd name="connsiteX82" fmla="*/ 723633 w 1118969"/>
                <a:gd name="connsiteY82" fmla="*/ 495896 h 1785996"/>
                <a:gd name="connsiteX83" fmla="*/ 696850 w 1118969"/>
                <a:gd name="connsiteY83" fmla="*/ 496635 h 1785996"/>
                <a:gd name="connsiteX84" fmla="*/ 716321 w 1118969"/>
                <a:gd name="connsiteY84" fmla="*/ 484805 h 1785996"/>
                <a:gd name="connsiteX85" fmla="*/ 725194 w 1118969"/>
                <a:gd name="connsiteY85" fmla="*/ 464758 h 1785996"/>
                <a:gd name="connsiteX86" fmla="*/ 690771 w 1118969"/>
                <a:gd name="connsiteY86" fmla="*/ 484476 h 1785996"/>
                <a:gd name="connsiteX87" fmla="*/ 638191 w 1118969"/>
                <a:gd name="connsiteY87" fmla="*/ 500743 h 1785996"/>
                <a:gd name="connsiteX88" fmla="*/ 663002 w 1118969"/>
                <a:gd name="connsiteY88" fmla="*/ 478561 h 1785996"/>
                <a:gd name="connsiteX89" fmla="*/ 642298 w 1118969"/>
                <a:gd name="connsiteY89" fmla="*/ 473549 h 1785996"/>
                <a:gd name="connsiteX90" fmla="*/ 693235 w 1118969"/>
                <a:gd name="connsiteY90" fmla="*/ 455886 h 1785996"/>
                <a:gd name="connsiteX91" fmla="*/ 726262 w 1118969"/>
                <a:gd name="connsiteY91" fmla="*/ 417272 h 1785996"/>
                <a:gd name="connsiteX92" fmla="*/ 683787 w 1118969"/>
                <a:gd name="connsiteY92" fmla="*/ 433046 h 1785996"/>
                <a:gd name="connsiteX93" fmla="*/ 691510 w 1118969"/>
                <a:gd name="connsiteY93" fmla="*/ 401991 h 1785996"/>
                <a:gd name="connsiteX94" fmla="*/ 686252 w 1118969"/>
                <a:gd name="connsiteY94" fmla="*/ 406263 h 1785996"/>
                <a:gd name="connsiteX95" fmla="*/ 627346 w 1118969"/>
                <a:gd name="connsiteY95" fmla="*/ 425159 h 1785996"/>
                <a:gd name="connsiteX96" fmla="*/ 627675 w 1118969"/>
                <a:gd name="connsiteY96" fmla="*/ 424584 h 1785996"/>
                <a:gd name="connsiteX97" fmla="*/ 606971 w 1118969"/>
                <a:gd name="connsiteY97" fmla="*/ 420969 h 1785996"/>
                <a:gd name="connsiteX98" fmla="*/ 602781 w 1118969"/>
                <a:gd name="connsiteY98" fmla="*/ 413164 h 1785996"/>
                <a:gd name="connsiteX99" fmla="*/ 624553 w 1118969"/>
                <a:gd name="connsiteY99" fmla="*/ 414232 h 1785996"/>
                <a:gd name="connsiteX100" fmla="*/ 615762 w 1118969"/>
                <a:gd name="connsiteY100" fmla="*/ 401005 h 1785996"/>
                <a:gd name="connsiteX101" fmla="*/ 662755 w 1118969"/>
                <a:gd name="connsiteY101" fmla="*/ 394268 h 1785996"/>
                <a:gd name="connsiteX102" fmla="*/ 636547 w 1118969"/>
                <a:gd name="connsiteY102" fmla="*/ 385395 h 1785996"/>
                <a:gd name="connsiteX103" fmla="*/ 671300 w 1118969"/>
                <a:gd name="connsiteY103" fmla="*/ 354094 h 1785996"/>
                <a:gd name="connsiteX104" fmla="*/ 634001 w 1118969"/>
                <a:gd name="connsiteY104" fmla="*/ 363377 h 1785996"/>
                <a:gd name="connsiteX105" fmla="*/ 641723 w 1118969"/>
                <a:gd name="connsiteY105" fmla="*/ 351465 h 1785996"/>
                <a:gd name="connsiteX106" fmla="*/ 645174 w 1118969"/>
                <a:gd name="connsiteY106" fmla="*/ 343742 h 1785996"/>
                <a:gd name="connsiteX107" fmla="*/ 634083 w 1118969"/>
                <a:gd name="connsiteY107" fmla="*/ 345303 h 1785996"/>
                <a:gd name="connsiteX108" fmla="*/ 601960 w 1118969"/>
                <a:gd name="connsiteY108" fmla="*/ 355244 h 1785996"/>
                <a:gd name="connsiteX109" fmla="*/ 610257 w 1118969"/>
                <a:gd name="connsiteY109" fmla="*/ 341360 h 1785996"/>
                <a:gd name="connsiteX110" fmla="*/ 586925 w 1118969"/>
                <a:gd name="connsiteY110" fmla="*/ 342756 h 1785996"/>
                <a:gd name="connsiteX111" fmla="*/ 587500 w 1118969"/>
                <a:gd name="connsiteY111" fmla="*/ 328379 h 1785996"/>
                <a:gd name="connsiteX112" fmla="*/ 650432 w 1118969"/>
                <a:gd name="connsiteY112" fmla="*/ 324682 h 1785996"/>
                <a:gd name="connsiteX113" fmla="*/ 624963 w 1118969"/>
                <a:gd name="connsiteY113" fmla="*/ 306197 h 1785996"/>
                <a:gd name="connsiteX114" fmla="*/ 688634 w 1118969"/>
                <a:gd name="connsiteY114" fmla="*/ 296831 h 1785996"/>
                <a:gd name="connsiteX115" fmla="*/ 660373 w 1118969"/>
                <a:gd name="connsiteY115" fmla="*/ 287054 h 1785996"/>
                <a:gd name="connsiteX116" fmla="*/ 678529 w 1118969"/>
                <a:gd name="connsiteY116" fmla="*/ 280482 h 1785996"/>
                <a:gd name="connsiteX117" fmla="*/ 691921 w 1118969"/>
                <a:gd name="connsiteY117" fmla="*/ 273745 h 1785996"/>
                <a:gd name="connsiteX118" fmla="*/ 697672 w 1118969"/>
                <a:gd name="connsiteY118" fmla="*/ 260764 h 1785996"/>
                <a:gd name="connsiteX119" fmla="*/ 666534 w 1118969"/>
                <a:gd name="connsiteY119" fmla="*/ 267747 h 1785996"/>
                <a:gd name="connsiteX120" fmla="*/ 676065 w 1118969"/>
                <a:gd name="connsiteY120" fmla="*/ 249509 h 1785996"/>
                <a:gd name="connsiteX121" fmla="*/ 650103 w 1118969"/>
                <a:gd name="connsiteY121" fmla="*/ 262736 h 1785996"/>
                <a:gd name="connsiteX122" fmla="*/ 576162 w 1118969"/>
                <a:gd name="connsiteY122" fmla="*/ 280646 h 1785996"/>
                <a:gd name="connsiteX123" fmla="*/ 573287 w 1118969"/>
                <a:gd name="connsiteY123" fmla="*/ 266187 h 1785996"/>
                <a:gd name="connsiteX124" fmla="*/ 588979 w 1118969"/>
                <a:gd name="connsiteY124" fmla="*/ 255753 h 1785996"/>
                <a:gd name="connsiteX125" fmla="*/ 609107 w 1118969"/>
                <a:gd name="connsiteY125" fmla="*/ 234063 h 1785996"/>
                <a:gd name="connsiteX126" fmla="*/ 571890 w 1118969"/>
                <a:gd name="connsiteY126" fmla="*/ 223630 h 1785996"/>
                <a:gd name="connsiteX127" fmla="*/ 597277 w 1118969"/>
                <a:gd name="connsiteY127" fmla="*/ 215660 h 1785996"/>
                <a:gd name="connsiteX128" fmla="*/ 623485 w 1118969"/>
                <a:gd name="connsiteY128" fmla="*/ 187645 h 1785996"/>
                <a:gd name="connsiteX129" fmla="*/ 580188 w 1118969"/>
                <a:gd name="connsiteY129" fmla="*/ 189617 h 1785996"/>
                <a:gd name="connsiteX130" fmla="*/ 594894 w 1118969"/>
                <a:gd name="connsiteY130" fmla="*/ 141802 h 1785996"/>
                <a:gd name="connsiteX131" fmla="*/ 562853 w 1118969"/>
                <a:gd name="connsiteY131" fmla="*/ 151989 h 1785996"/>
                <a:gd name="connsiteX132" fmla="*/ 579531 w 1118969"/>
                <a:gd name="connsiteY132" fmla="*/ 122495 h 1785996"/>
                <a:gd name="connsiteX133" fmla="*/ 552912 w 1118969"/>
                <a:gd name="connsiteY133" fmla="*/ 131204 h 1785996"/>
                <a:gd name="connsiteX134" fmla="*/ 561457 w 1118969"/>
                <a:gd name="connsiteY134" fmla="*/ 75337 h 1785996"/>
                <a:gd name="connsiteX135" fmla="*/ 540507 w 1118969"/>
                <a:gd name="connsiteY135" fmla="*/ 85360 h 1785996"/>
                <a:gd name="connsiteX136" fmla="*/ 528183 w 1118969"/>
                <a:gd name="connsiteY136" fmla="*/ 0 h 1785996"/>
                <a:gd name="connsiteX137" fmla="*/ 518982 w 1118969"/>
                <a:gd name="connsiteY137" fmla="*/ 106721 h 1785996"/>
                <a:gd name="connsiteX138" fmla="*/ 490391 w 1118969"/>
                <a:gd name="connsiteY138" fmla="*/ 87743 h 1785996"/>
                <a:gd name="connsiteX139" fmla="*/ 505590 w 1118969"/>
                <a:gd name="connsiteY139" fmla="*/ 155193 h 1785996"/>
                <a:gd name="connsiteX140" fmla="*/ 475192 w 1118969"/>
                <a:gd name="connsiteY140" fmla="*/ 149442 h 1785996"/>
                <a:gd name="connsiteX141" fmla="*/ 507069 w 1118969"/>
                <a:gd name="connsiteY141" fmla="*/ 209663 h 1785996"/>
                <a:gd name="connsiteX142" fmla="*/ 445698 w 1118969"/>
                <a:gd name="connsiteY142" fmla="*/ 194053 h 1785996"/>
                <a:gd name="connsiteX143" fmla="*/ 496389 w 1118969"/>
                <a:gd name="connsiteY143" fmla="*/ 261339 h 1785996"/>
                <a:gd name="connsiteX144" fmla="*/ 444055 w 1118969"/>
                <a:gd name="connsiteY144" fmla="*/ 255095 h 1785996"/>
                <a:gd name="connsiteX145" fmla="*/ 501565 w 1118969"/>
                <a:gd name="connsiteY145" fmla="*/ 302910 h 1785996"/>
                <a:gd name="connsiteX146" fmla="*/ 495321 w 1118969"/>
                <a:gd name="connsiteY146" fmla="*/ 315152 h 1785996"/>
                <a:gd name="connsiteX147" fmla="*/ 439701 w 1118969"/>
                <a:gd name="connsiteY147" fmla="*/ 317123 h 1785996"/>
                <a:gd name="connsiteX148" fmla="*/ 480368 w 1118969"/>
                <a:gd name="connsiteY148" fmla="*/ 343413 h 1785996"/>
                <a:gd name="connsiteX149" fmla="*/ 471578 w 1118969"/>
                <a:gd name="connsiteY149" fmla="*/ 360748 h 1785996"/>
                <a:gd name="connsiteX150" fmla="*/ 360174 w 1118969"/>
                <a:gd name="connsiteY150" fmla="*/ 341524 h 1785996"/>
                <a:gd name="connsiteX151" fmla="*/ 354505 w 1118969"/>
                <a:gd name="connsiteY151" fmla="*/ 343496 h 1785996"/>
                <a:gd name="connsiteX152" fmla="*/ 354423 w 1118969"/>
                <a:gd name="connsiteY152" fmla="*/ 350972 h 1785996"/>
                <a:gd name="connsiteX153" fmla="*/ 393693 w 1118969"/>
                <a:gd name="connsiteY153" fmla="*/ 378576 h 1785996"/>
                <a:gd name="connsiteX154" fmla="*/ 366335 w 1118969"/>
                <a:gd name="connsiteY154" fmla="*/ 390736 h 1785996"/>
                <a:gd name="connsiteX155" fmla="*/ 434361 w 1118969"/>
                <a:gd name="connsiteY155" fmla="*/ 385724 h 1785996"/>
                <a:gd name="connsiteX156" fmla="*/ 402484 w 1118969"/>
                <a:gd name="connsiteY156" fmla="*/ 415218 h 1785996"/>
                <a:gd name="connsiteX157" fmla="*/ 439619 w 1118969"/>
                <a:gd name="connsiteY157" fmla="*/ 411275 h 1785996"/>
                <a:gd name="connsiteX158" fmla="*/ 491542 w 1118969"/>
                <a:gd name="connsiteY158" fmla="*/ 401416 h 1785996"/>
                <a:gd name="connsiteX159" fmla="*/ 469770 w 1118969"/>
                <a:gd name="connsiteY159" fmla="*/ 424995 h 1785996"/>
                <a:gd name="connsiteX160" fmla="*/ 494088 w 1118969"/>
                <a:gd name="connsiteY160" fmla="*/ 426802 h 1785996"/>
                <a:gd name="connsiteX161" fmla="*/ 481436 w 1118969"/>
                <a:gd name="connsiteY161" fmla="*/ 457200 h 1785996"/>
                <a:gd name="connsiteX162" fmla="*/ 393447 w 1118969"/>
                <a:gd name="connsiteY162" fmla="*/ 437729 h 1785996"/>
                <a:gd name="connsiteX163" fmla="*/ 440687 w 1118969"/>
                <a:gd name="connsiteY163" fmla="*/ 482422 h 1785996"/>
                <a:gd name="connsiteX164" fmla="*/ 406427 w 1118969"/>
                <a:gd name="connsiteY164" fmla="*/ 500989 h 1785996"/>
                <a:gd name="connsiteX165" fmla="*/ 452599 w 1118969"/>
                <a:gd name="connsiteY165" fmla="*/ 521446 h 1785996"/>
                <a:gd name="connsiteX166" fmla="*/ 429596 w 1118969"/>
                <a:gd name="connsiteY166" fmla="*/ 536234 h 1785996"/>
                <a:gd name="connsiteX167" fmla="*/ 401580 w 1118969"/>
                <a:gd name="connsiteY167" fmla="*/ 531634 h 1785996"/>
                <a:gd name="connsiteX168" fmla="*/ 408399 w 1118969"/>
                <a:gd name="connsiteY168" fmla="*/ 561456 h 1785996"/>
                <a:gd name="connsiteX169" fmla="*/ 363542 w 1118969"/>
                <a:gd name="connsiteY169" fmla="*/ 511834 h 1785996"/>
                <a:gd name="connsiteX170" fmla="*/ 361981 w 1118969"/>
                <a:gd name="connsiteY170" fmla="*/ 550119 h 1785996"/>
                <a:gd name="connsiteX171" fmla="*/ 332815 w 1118969"/>
                <a:gd name="connsiteY171" fmla="*/ 517667 h 1785996"/>
                <a:gd name="connsiteX172" fmla="*/ 338731 w 1118969"/>
                <a:gd name="connsiteY172" fmla="*/ 565153 h 1785996"/>
                <a:gd name="connsiteX173" fmla="*/ 291984 w 1118969"/>
                <a:gd name="connsiteY173" fmla="*/ 537056 h 1785996"/>
                <a:gd name="connsiteX174" fmla="*/ 299871 w 1118969"/>
                <a:gd name="connsiteY174" fmla="*/ 567700 h 1785996"/>
                <a:gd name="connsiteX175" fmla="*/ 299953 w 1118969"/>
                <a:gd name="connsiteY175" fmla="*/ 573205 h 1785996"/>
                <a:gd name="connsiteX176" fmla="*/ 293134 w 1118969"/>
                <a:gd name="connsiteY176" fmla="*/ 576738 h 1785996"/>
                <a:gd name="connsiteX177" fmla="*/ 263147 w 1118969"/>
                <a:gd name="connsiteY177" fmla="*/ 580517 h 1785996"/>
                <a:gd name="connsiteX178" fmla="*/ 335034 w 1118969"/>
                <a:gd name="connsiteY178" fmla="*/ 607957 h 1785996"/>
                <a:gd name="connsiteX179" fmla="*/ 308004 w 1118969"/>
                <a:gd name="connsiteY179" fmla="*/ 615762 h 1785996"/>
                <a:gd name="connsiteX180" fmla="*/ 330186 w 1118969"/>
                <a:gd name="connsiteY180" fmla="*/ 635151 h 1785996"/>
                <a:gd name="connsiteX181" fmla="*/ 381534 w 1118969"/>
                <a:gd name="connsiteY181" fmla="*/ 648214 h 1785996"/>
                <a:gd name="connsiteX182" fmla="*/ 359023 w 1118969"/>
                <a:gd name="connsiteY182" fmla="*/ 665138 h 1785996"/>
                <a:gd name="connsiteX183" fmla="*/ 433703 w 1118969"/>
                <a:gd name="connsiteY183" fmla="*/ 662755 h 1785996"/>
                <a:gd name="connsiteX184" fmla="*/ 421380 w 1118969"/>
                <a:gd name="connsiteY184" fmla="*/ 695536 h 1785996"/>
                <a:gd name="connsiteX185" fmla="*/ 380630 w 1118969"/>
                <a:gd name="connsiteY185" fmla="*/ 687977 h 1785996"/>
                <a:gd name="connsiteX186" fmla="*/ 333637 w 1118969"/>
                <a:gd name="connsiteY186" fmla="*/ 668588 h 1785996"/>
                <a:gd name="connsiteX187" fmla="*/ 338648 w 1118969"/>
                <a:gd name="connsiteY187" fmla="*/ 683294 h 1785996"/>
                <a:gd name="connsiteX188" fmla="*/ 312441 w 1118969"/>
                <a:gd name="connsiteY188" fmla="*/ 677708 h 1785996"/>
                <a:gd name="connsiteX189" fmla="*/ 335773 w 1118969"/>
                <a:gd name="connsiteY189" fmla="*/ 710324 h 1785996"/>
                <a:gd name="connsiteX190" fmla="*/ 273006 w 1118969"/>
                <a:gd name="connsiteY190" fmla="*/ 691263 h 1785996"/>
                <a:gd name="connsiteX191" fmla="*/ 281468 w 1118969"/>
                <a:gd name="connsiteY191" fmla="*/ 715582 h 1785996"/>
                <a:gd name="connsiteX192" fmla="*/ 304718 w 1118969"/>
                <a:gd name="connsiteY192" fmla="*/ 725194 h 1785996"/>
                <a:gd name="connsiteX193" fmla="*/ 280893 w 1118969"/>
                <a:gd name="connsiteY193" fmla="*/ 739489 h 1785996"/>
                <a:gd name="connsiteX194" fmla="*/ 304965 w 1118969"/>
                <a:gd name="connsiteY194" fmla="*/ 740393 h 1785996"/>
                <a:gd name="connsiteX195" fmla="*/ 337252 w 1118969"/>
                <a:gd name="connsiteY195" fmla="*/ 738339 h 1785996"/>
                <a:gd name="connsiteX196" fmla="*/ 317124 w 1118969"/>
                <a:gd name="connsiteY196" fmla="*/ 750170 h 1785996"/>
                <a:gd name="connsiteX197" fmla="*/ 390489 w 1118969"/>
                <a:gd name="connsiteY197" fmla="*/ 765040 h 1785996"/>
                <a:gd name="connsiteX198" fmla="*/ 381945 w 1118969"/>
                <a:gd name="connsiteY198" fmla="*/ 786401 h 1785996"/>
                <a:gd name="connsiteX199" fmla="*/ 347603 w 1118969"/>
                <a:gd name="connsiteY199" fmla="*/ 794205 h 1785996"/>
                <a:gd name="connsiteX200" fmla="*/ 329447 w 1118969"/>
                <a:gd name="connsiteY200" fmla="*/ 780321 h 1785996"/>
                <a:gd name="connsiteX201" fmla="*/ 318274 w 1118969"/>
                <a:gd name="connsiteY201" fmla="*/ 756413 h 1785996"/>
                <a:gd name="connsiteX202" fmla="*/ 328625 w 1118969"/>
                <a:gd name="connsiteY202" fmla="*/ 802750 h 1785996"/>
                <a:gd name="connsiteX203" fmla="*/ 300528 w 1118969"/>
                <a:gd name="connsiteY203" fmla="*/ 782704 h 1785996"/>
                <a:gd name="connsiteX204" fmla="*/ 326079 w 1118969"/>
                <a:gd name="connsiteY204" fmla="*/ 822467 h 1785996"/>
                <a:gd name="connsiteX205" fmla="*/ 302828 w 1118969"/>
                <a:gd name="connsiteY205" fmla="*/ 815320 h 1785996"/>
                <a:gd name="connsiteX206" fmla="*/ 276538 w 1118969"/>
                <a:gd name="connsiteY206" fmla="*/ 785168 h 1785996"/>
                <a:gd name="connsiteX207" fmla="*/ 263722 w 1118969"/>
                <a:gd name="connsiteY207" fmla="*/ 750662 h 1785996"/>
                <a:gd name="connsiteX208" fmla="*/ 247866 w 1118969"/>
                <a:gd name="connsiteY208" fmla="*/ 789933 h 1785996"/>
                <a:gd name="connsiteX209" fmla="*/ 194875 w 1118969"/>
                <a:gd name="connsiteY209" fmla="*/ 726673 h 1785996"/>
                <a:gd name="connsiteX210" fmla="*/ 207281 w 1118969"/>
                <a:gd name="connsiteY210" fmla="*/ 783032 h 1785996"/>
                <a:gd name="connsiteX211" fmla="*/ 158480 w 1118969"/>
                <a:gd name="connsiteY211" fmla="*/ 765451 h 1785996"/>
                <a:gd name="connsiteX212" fmla="*/ 182469 w 1118969"/>
                <a:gd name="connsiteY212" fmla="*/ 815484 h 1785996"/>
                <a:gd name="connsiteX213" fmla="*/ 128493 w 1118969"/>
                <a:gd name="connsiteY213" fmla="*/ 794452 h 1785996"/>
                <a:gd name="connsiteX214" fmla="*/ 154454 w 1118969"/>
                <a:gd name="connsiteY214" fmla="*/ 831915 h 1785996"/>
                <a:gd name="connsiteX215" fmla="*/ 127014 w 1118969"/>
                <a:gd name="connsiteY215" fmla="*/ 831176 h 1785996"/>
                <a:gd name="connsiteX216" fmla="*/ 183127 w 1118969"/>
                <a:gd name="connsiteY216" fmla="*/ 858369 h 1785996"/>
                <a:gd name="connsiteX217" fmla="*/ 143692 w 1118969"/>
                <a:gd name="connsiteY217" fmla="*/ 877430 h 1785996"/>
                <a:gd name="connsiteX218" fmla="*/ 152893 w 1118969"/>
                <a:gd name="connsiteY218" fmla="*/ 885645 h 1785996"/>
                <a:gd name="connsiteX219" fmla="*/ 243019 w 1118969"/>
                <a:gd name="connsiteY219" fmla="*/ 886138 h 1785996"/>
                <a:gd name="connsiteX220" fmla="*/ 217221 w 1118969"/>
                <a:gd name="connsiteY220" fmla="*/ 908156 h 1785996"/>
                <a:gd name="connsiteX221" fmla="*/ 292970 w 1118969"/>
                <a:gd name="connsiteY221" fmla="*/ 920644 h 1785996"/>
                <a:gd name="connsiteX222" fmla="*/ 204898 w 1118969"/>
                <a:gd name="connsiteY222" fmla="*/ 934857 h 1785996"/>
                <a:gd name="connsiteX223" fmla="*/ 218454 w 1118969"/>
                <a:gd name="connsiteY223" fmla="*/ 953096 h 1785996"/>
                <a:gd name="connsiteX224" fmla="*/ 238007 w 1118969"/>
                <a:gd name="connsiteY224" fmla="*/ 967884 h 1785996"/>
                <a:gd name="connsiteX225" fmla="*/ 169571 w 1118969"/>
                <a:gd name="connsiteY225" fmla="*/ 980043 h 1785996"/>
                <a:gd name="connsiteX226" fmla="*/ 208349 w 1118969"/>
                <a:gd name="connsiteY226" fmla="*/ 996639 h 1785996"/>
                <a:gd name="connsiteX227" fmla="*/ 178033 w 1118969"/>
                <a:gd name="connsiteY227" fmla="*/ 1013481 h 1785996"/>
                <a:gd name="connsiteX228" fmla="*/ 257642 w 1118969"/>
                <a:gd name="connsiteY228" fmla="*/ 1004936 h 1785996"/>
                <a:gd name="connsiteX229" fmla="*/ 281221 w 1118969"/>
                <a:gd name="connsiteY229" fmla="*/ 998610 h 1785996"/>
                <a:gd name="connsiteX230" fmla="*/ 296092 w 1118969"/>
                <a:gd name="connsiteY230" fmla="*/ 1012330 h 1785996"/>
                <a:gd name="connsiteX231" fmla="*/ 271609 w 1118969"/>
                <a:gd name="connsiteY231" fmla="*/ 1028269 h 1785996"/>
                <a:gd name="connsiteX232" fmla="*/ 211553 w 1118969"/>
                <a:gd name="connsiteY232" fmla="*/ 1051848 h 1785996"/>
                <a:gd name="connsiteX233" fmla="*/ 260682 w 1118969"/>
                <a:gd name="connsiteY233" fmla="*/ 1048890 h 1785996"/>
                <a:gd name="connsiteX234" fmla="*/ 239404 w 1118969"/>
                <a:gd name="connsiteY234" fmla="*/ 1068115 h 1785996"/>
                <a:gd name="connsiteX235" fmla="*/ 335198 w 1118969"/>
                <a:gd name="connsiteY235" fmla="*/ 1058502 h 1785996"/>
                <a:gd name="connsiteX236" fmla="*/ 318602 w 1118969"/>
                <a:gd name="connsiteY236" fmla="*/ 1080931 h 1785996"/>
                <a:gd name="connsiteX237" fmla="*/ 105653 w 1118969"/>
                <a:gd name="connsiteY237" fmla="*/ 1077480 h 1785996"/>
                <a:gd name="connsiteX238" fmla="*/ 100067 w 1118969"/>
                <a:gd name="connsiteY238" fmla="*/ 1080356 h 1785996"/>
                <a:gd name="connsiteX239" fmla="*/ 137365 w 1118969"/>
                <a:gd name="connsiteY239" fmla="*/ 1114122 h 1785996"/>
                <a:gd name="connsiteX240" fmla="*/ 109515 w 1118969"/>
                <a:gd name="connsiteY240" fmla="*/ 1125788 h 1785996"/>
                <a:gd name="connsiteX241" fmla="*/ 178526 w 1118969"/>
                <a:gd name="connsiteY241" fmla="*/ 1122913 h 1785996"/>
                <a:gd name="connsiteX242" fmla="*/ 145006 w 1118969"/>
                <a:gd name="connsiteY242" fmla="*/ 1150846 h 1785996"/>
                <a:gd name="connsiteX243" fmla="*/ 182716 w 1118969"/>
                <a:gd name="connsiteY243" fmla="*/ 1147971 h 1785996"/>
                <a:gd name="connsiteX244" fmla="*/ 238418 w 1118969"/>
                <a:gd name="connsiteY244" fmla="*/ 1144931 h 1785996"/>
                <a:gd name="connsiteX245" fmla="*/ 200379 w 1118969"/>
                <a:gd name="connsiteY245" fmla="*/ 1172782 h 1785996"/>
                <a:gd name="connsiteX246" fmla="*/ 296256 w 1118969"/>
                <a:gd name="connsiteY246" fmla="*/ 1174589 h 1785996"/>
                <a:gd name="connsiteX247" fmla="*/ 268651 w 1118969"/>
                <a:gd name="connsiteY247" fmla="*/ 1194142 h 1785996"/>
                <a:gd name="connsiteX248" fmla="*/ 208513 w 1118969"/>
                <a:gd name="connsiteY248" fmla="*/ 1193321 h 1785996"/>
                <a:gd name="connsiteX249" fmla="*/ 234721 w 1118969"/>
                <a:gd name="connsiteY249" fmla="*/ 1214106 h 1785996"/>
                <a:gd name="connsiteX250" fmla="*/ 165874 w 1118969"/>
                <a:gd name="connsiteY250" fmla="*/ 1203180 h 1785996"/>
                <a:gd name="connsiteX251" fmla="*/ 174582 w 1118969"/>
                <a:gd name="connsiteY251" fmla="*/ 1224787 h 1785996"/>
                <a:gd name="connsiteX252" fmla="*/ 175650 w 1118969"/>
                <a:gd name="connsiteY252" fmla="*/ 1231359 h 1785996"/>
                <a:gd name="connsiteX253" fmla="*/ 161026 w 1118969"/>
                <a:gd name="connsiteY253" fmla="*/ 1236535 h 1785996"/>
                <a:gd name="connsiteX254" fmla="*/ 87743 w 1118969"/>
                <a:gd name="connsiteY254" fmla="*/ 1220925 h 1785996"/>
                <a:gd name="connsiteX255" fmla="*/ 101874 w 1118969"/>
                <a:gd name="connsiteY255" fmla="*/ 1253952 h 1785996"/>
                <a:gd name="connsiteX256" fmla="*/ 18896 w 1118969"/>
                <a:gd name="connsiteY256" fmla="*/ 1236124 h 1785996"/>
                <a:gd name="connsiteX257" fmla="*/ 61042 w 1118969"/>
                <a:gd name="connsiteY257" fmla="*/ 1293059 h 1785996"/>
                <a:gd name="connsiteX258" fmla="*/ 0 w 1118969"/>
                <a:gd name="connsiteY258" fmla="*/ 1296345 h 1785996"/>
                <a:gd name="connsiteX259" fmla="*/ 43707 w 1118969"/>
                <a:gd name="connsiteY259" fmla="*/ 1310887 h 1785996"/>
                <a:gd name="connsiteX260" fmla="*/ 12077 w 1118969"/>
                <a:gd name="connsiteY260" fmla="*/ 1332412 h 1785996"/>
                <a:gd name="connsiteX261" fmla="*/ 89304 w 1118969"/>
                <a:gd name="connsiteY261" fmla="*/ 1340381 h 1785996"/>
                <a:gd name="connsiteX262" fmla="*/ 61946 w 1118969"/>
                <a:gd name="connsiteY262" fmla="*/ 1356483 h 1785996"/>
                <a:gd name="connsiteX263" fmla="*/ 276292 w 1118969"/>
                <a:gd name="connsiteY263" fmla="*/ 1316638 h 1785996"/>
                <a:gd name="connsiteX264" fmla="*/ 276292 w 1118969"/>
                <a:gd name="connsiteY264" fmla="*/ 1318445 h 1785996"/>
                <a:gd name="connsiteX265" fmla="*/ 212539 w 1118969"/>
                <a:gd name="connsiteY265" fmla="*/ 1357798 h 1785996"/>
                <a:gd name="connsiteX266" fmla="*/ 285165 w 1118969"/>
                <a:gd name="connsiteY266" fmla="*/ 1355990 h 1785996"/>
                <a:gd name="connsiteX267" fmla="*/ 292559 w 1118969"/>
                <a:gd name="connsiteY267" fmla="*/ 1356073 h 1785996"/>
                <a:gd name="connsiteX268" fmla="*/ 233488 w 1118969"/>
                <a:gd name="connsiteY268" fmla="*/ 1385977 h 1785996"/>
                <a:gd name="connsiteX269" fmla="*/ 221494 w 1118969"/>
                <a:gd name="connsiteY269" fmla="*/ 1398383 h 1785996"/>
                <a:gd name="connsiteX270" fmla="*/ 234146 w 1118969"/>
                <a:gd name="connsiteY270" fmla="*/ 1407667 h 1785996"/>
                <a:gd name="connsiteX271" fmla="*/ 250084 w 1118969"/>
                <a:gd name="connsiteY271" fmla="*/ 1412843 h 1785996"/>
                <a:gd name="connsiteX272" fmla="*/ 205227 w 1118969"/>
                <a:gd name="connsiteY272" fmla="*/ 1443898 h 1785996"/>
                <a:gd name="connsiteX273" fmla="*/ 283850 w 1118969"/>
                <a:gd name="connsiteY273" fmla="*/ 1439461 h 1785996"/>
                <a:gd name="connsiteX274" fmla="*/ 262490 w 1118969"/>
                <a:gd name="connsiteY274" fmla="*/ 1481443 h 1785996"/>
                <a:gd name="connsiteX275" fmla="*/ 390078 w 1118969"/>
                <a:gd name="connsiteY275" fmla="*/ 1409228 h 1785996"/>
                <a:gd name="connsiteX276" fmla="*/ 395501 w 1118969"/>
                <a:gd name="connsiteY276" fmla="*/ 1442255 h 1785996"/>
                <a:gd name="connsiteX277" fmla="*/ 483161 w 1118969"/>
                <a:gd name="connsiteY277" fmla="*/ 1358373 h 1785996"/>
                <a:gd name="connsiteX278" fmla="*/ 505426 w 1118969"/>
                <a:gd name="connsiteY278" fmla="*/ 1352951 h 1785996"/>
                <a:gd name="connsiteX279" fmla="*/ 493924 w 1118969"/>
                <a:gd name="connsiteY279" fmla="*/ 1415965 h 1785996"/>
                <a:gd name="connsiteX280" fmla="*/ 533606 w 1118969"/>
                <a:gd name="connsiteY280" fmla="*/ 1395508 h 1785996"/>
                <a:gd name="connsiteX281" fmla="*/ 522925 w 1118969"/>
                <a:gd name="connsiteY281" fmla="*/ 1467312 h 1785996"/>
                <a:gd name="connsiteX282" fmla="*/ 553569 w 1118969"/>
                <a:gd name="connsiteY282" fmla="*/ 1448088 h 1785996"/>
                <a:gd name="connsiteX283" fmla="*/ 557020 w 1118969"/>
                <a:gd name="connsiteY283" fmla="*/ 1507405 h 1785996"/>
                <a:gd name="connsiteX284" fmla="*/ 546175 w 1118969"/>
                <a:gd name="connsiteY284" fmla="*/ 1664734 h 1785996"/>
                <a:gd name="connsiteX285" fmla="*/ 511588 w 1118969"/>
                <a:gd name="connsiteY285" fmla="*/ 1785997 h 1785996"/>
                <a:gd name="connsiteX286" fmla="*/ 588239 w 1118969"/>
                <a:gd name="connsiteY286" fmla="*/ 1776877 h 1785996"/>
                <a:gd name="connsiteX287" fmla="*/ 667931 w 1118969"/>
                <a:gd name="connsiteY287" fmla="*/ 1782546 h 1785996"/>
                <a:gd name="connsiteX288" fmla="*/ 638766 w 1118969"/>
                <a:gd name="connsiteY288" fmla="*/ 1708195 h 1785996"/>
                <a:gd name="connsiteX289" fmla="*/ 614940 w 1118969"/>
                <a:gd name="connsiteY289" fmla="*/ 1572883 h 1785996"/>
                <a:gd name="connsiteX290" fmla="*/ 606889 w 1118969"/>
                <a:gd name="connsiteY290" fmla="*/ 1470023 h 1785996"/>
                <a:gd name="connsiteX291" fmla="*/ 609354 w 1118969"/>
                <a:gd name="connsiteY291" fmla="*/ 1473392 h 1785996"/>
                <a:gd name="connsiteX292" fmla="*/ 625374 w 1118969"/>
                <a:gd name="connsiteY292" fmla="*/ 1425823 h 1785996"/>
                <a:gd name="connsiteX293" fmla="*/ 680748 w 1118969"/>
                <a:gd name="connsiteY293" fmla="*/ 1464930 h 1785996"/>
                <a:gd name="connsiteX294" fmla="*/ 657333 w 1118969"/>
                <a:gd name="connsiteY294" fmla="*/ 1413418 h 1785996"/>
                <a:gd name="connsiteX295" fmla="*/ 705887 w 1118969"/>
                <a:gd name="connsiteY295" fmla="*/ 1411117 h 1785996"/>
                <a:gd name="connsiteX296" fmla="*/ 655608 w 1118969"/>
                <a:gd name="connsiteY296" fmla="*/ 1369382 h 1785996"/>
                <a:gd name="connsiteX297" fmla="*/ 650596 w 1118969"/>
                <a:gd name="connsiteY297" fmla="*/ 1359030 h 1785996"/>
                <a:gd name="connsiteX298" fmla="*/ 659880 w 1118969"/>
                <a:gd name="connsiteY298" fmla="*/ 1356812 h 1785996"/>
                <a:gd name="connsiteX299" fmla="*/ 685923 w 1118969"/>
                <a:gd name="connsiteY299" fmla="*/ 1365931 h 1785996"/>
                <a:gd name="connsiteX300" fmla="*/ 760604 w 1118969"/>
                <a:gd name="connsiteY300" fmla="*/ 1422455 h 1785996"/>
                <a:gd name="connsiteX301" fmla="*/ 770544 w 1118969"/>
                <a:gd name="connsiteY301" fmla="*/ 1393536 h 1785996"/>
                <a:gd name="connsiteX302" fmla="*/ 796834 w 1118969"/>
                <a:gd name="connsiteY302" fmla="*/ 1419169 h 1785996"/>
                <a:gd name="connsiteX303" fmla="*/ 826000 w 1118969"/>
                <a:gd name="connsiteY303" fmla="*/ 1431410 h 1785996"/>
                <a:gd name="connsiteX304" fmla="*/ 821070 w 1118969"/>
                <a:gd name="connsiteY304" fmla="*/ 1405695 h 1785996"/>
                <a:gd name="connsiteX305" fmla="*/ 898215 w 1118969"/>
                <a:gd name="connsiteY305" fmla="*/ 1463944 h 1785996"/>
                <a:gd name="connsiteX306" fmla="*/ 889096 w 1118969"/>
                <a:gd name="connsiteY306" fmla="*/ 1437654 h 1785996"/>
                <a:gd name="connsiteX307" fmla="*/ 889096 w 1118969"/>
                <a:gd name="connsiteY307" fmla="*/ 1430506 h 1785996"/>
                <a:gd name="connsiteX308" fmla="*/ 893615 w 1118969"/>
                <a:gd name="connsiteY308" fmla="*/ 1428370 h 1785996"/>
                <a:gd name="connsiteX309" fmla="*/ 921876 w 1118969"/>
                <a:gd name="connsiteY309" fmla="*/ 1422455 h 1785996"/>
                <a:gd name="connsiteX310" fmla="*/ 879648 w 1118969"/>
                <a:gd name="connsiteY310" fmla="*/ 1394933 h 1785996"/>
                <a:gd name="connsiteX311" fmla="*/ 920808 w 1118969"/>
                <a:gd name="connsiteY311" fmla="*/ 1380473 h 1785996"/>
                <a:gd name="connsiteX312" fmla="*/ 882277 w 1118969"/>
                <a:gd name="connsiteY312" fmla="*/ 1369382 h 1785996"/>
                <a:gd name="connsiteX313" fmla="*/ 912839 w 1118969"/>
                <a:gd name="connsiteY313" fmla="*/ 1352376 h 1785996"/>
                <a:gd name="connsiteX314" fmla="*/ 861491 w 1118969"/>
                <a:gd name="connsiteY314" fmla="*/ 1339559 h 1785996"/>
                <a:gd name="connsiteX315" fmla="*/ 889342 w 1118969"/>
                <a:gd name="connsiteY315" fmla="*/ 1331344 h 1785996"/>
                <a:gd name="connsiteX316" fmla="*/ 988505 w 1118969"/>
                <a:gd name="connsiteY316" fmla="*/ 1357880 h 1785996"/>
                <a:gd name="connsiteX317" fmla="*/ 974128 w 1118969"/>
                <a:gd name="connsiteY317" fmla="*/ 1321320 h 1785996"/>
                <a:gd name="connsiteX318" fmla="*/ 1048233 w 1118969"/>
                <a:gd name="connsiteY318" fmla="*/ 1351143 h 1785996"/>
                <a:gd name="connsiteX319" fmla="*/ 1065157 w 1118969"/>
                <a:gd name="connsiteY319" fmla="*/ 1345310 h 1785996"/>
                <a:gd name="connsiteX320" fmla="*/ 1064089 w 1118969"/>
                <a:gd name="connsiteY320" fmla="*/ 1336848 h 1785996"/>
                <a:gd name="connsiteX321" fmla="*/ 1049794 w 1118969"/>
                <a:gd name="connsiteY321" fmla="*/ 1312530 h 1785996"/>
                <a:gd name="connsiteX322" fmla="*/ 1117080 w 1118969"/>
                <a:gd name="connsiteY322" fmla="*/ 1326743 h 1785996"/>
                <a:gd name="connsiteX323" fmla="*/ 1076330 w 1118969"/>
                <a:gd name="connsiteY323" fmla="*/ 1281721 h 178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18969" h="1785996">
                  <a:moveTo>
                    <a:pt x="1076248" y="1281803"/>
                  </a:moveTo>
                  <a:cubicBezTo>
                    <a:pt x="1090461" y="1275313"/>
                    <a:pt x="1104757" y="1268823"/>
                    <a:pt x="1118969" y="1262414"/>
                  </a:cubicBezTo>
                  <a:cubicBezTo>
                    <a:pt x="1102456" y="1254445"/>
                    <a:pt x="1085778" y="1249269"/>
                    <a:pt x="1067539" y="1246640"/>
                  </a:cubicBezTo>
                  <a:cubicBezTo>
                    <a:pt x="1078466" y="1231606"/>
                    <a:pt x="1090954" y="1219036"/>
                    <a:pt x="1105825" y="1207945"/>
                  </a:cubicBezTo>
                  <a:cubicBezTo>
                    <a:pt x="1085778" y="1198086"/>
                    <a:pt x="1068772" y="1209259"/>
                    <a:pt x="1052587" y="1221665"/>
                  </a:cubicBezTo>
                  <a:cubicBezTo>
                    <a:pt x="1047904" y="1209588"/>
                    <a:pt x="1046261" y="1198004"/>
                    <a:pt x="1047247" y="1185105"/>
                  </a:cubicBezTo>
                  <a:cubicBezTo>
                    <a:pt x="1033527" y="1196607"/>
                    <a:pt x="1019396" y="1208191"/>
                    <a:pt x="1005840" y="1219693"/>
                  </a:cubicBezTo>
                  <a:cubicBezTo>
                    <a:pt x="1002800" y="1222322"/>
                    <a:pt x="998117" y="1224622"/>
                    <a:pt x="995242" y="1222569"/>
                  </a:cubicBezTo>
                  <a:cubicBezTo>
                    <a:pt x="992367" y="1220515"/>
                    <a:pt x="992284" y="1218461"/>
                    <a:pt x="992448" y="1215421"/>
                  </a:cubicBezTo>
                  <a:cubicBezTo>
                    <a:pt x="993188" y="1204083"/>
                    <a:pt x="1002554" y="1195621"/>
                    <a:pt x="1006415" y="1185105"/>
                  </a:cubicBezTo>
                  <a:cubicBezTo>
                    <a:pt x="970348" y="1204823"/>
                    <a:pt x="940526" y="1212628"/>
                    <a:pt x="903720" y="1191267"/>
                  </a:cubicBezTo>
                  <a:cubicBezTo>
                    <a:pt x="918097" y="1187324"/>
                    <a:pt x="934118" y="1183380"/>
                    <a:pt x="947262" y="1177465"/>
                  </a:cubicBezTo>
                  <a:cubicBezTo>
                    <a:pt x="950220" y="1176150"/>
                    <a:pt x="950796" y="1175739"/>
                    <a:pt x="951370" y="1173521"/>
                  </a:cubicBezTo>
                  <a:cubicBezTo>
                    <a:pt x="951945" y="1171303"/>
                    <a:pt x="949728" y="1170153"/>
                    <a:pt x="948084" y="1169003"/>
                  </a:cubicBezTo>
                  <a:cubicBezTo>
                    <a:pt x="943484" y="1165881"/>
                    <a:pt x="938390" y="1162923"/>
                    <a:pt x="933707" y="1159883"/>
                  </a:cubicBezTo>
                  <a:cubicBezTo>
                    <a:pt x="954739" y="1152818"/>
                    <a:pt x="975360" y="1144356"/>
                    <a:pt x="995078" y="1134497"/>
                  </a:cubicBezTo>
                  <a:cubicBezTo>
                    <a:pt x="998528" y="1132772"/>
                    <a:pt x="1001897" y="1130061"/>
                    <a:pt x="1000253" y="1126199"/>
                  </a:cubicBezTo>
                  <a:cubicBezTo>
                    <a:pt x="989738" y="1125788"/>
                    <a:pt x="979961" y="1123981"/>
                    <a:pt x="970020" y="1120612"/>
                  </a:cubicBezTo>
                  <a:cubicBezTo>
                    <a:pt x="979714" y="1113547"/>
                    <a:pt x="985794" y="1105249"/>
                    <a:pt x="988752" y="1093583"/>
                  </a:cubicBezTo>
                  <a:cubicBezTo>
                    <a:pt x="977332" y="1098595"/>
                    <a:pt x="967062" y="1104674"/>
                    <a:pt x="957286" y="1112479"/>
                  </a:cubicBezTo>
                  <a:cubicBezTo>
                    <a:pt x="958354" y="1102210"/>
                    <a:pt x="959422" y="1091858"/>
                    <a:pt x="960490" y="1081588"/>
                  </a:cubicBezTo>
                  <a:cubicBezTo>
                    <a:pt x="950796" y="1094158"/>
                    <a:pt x="939458" y="1103031"/>
                    <a:pt x="925245" y="1109932"/>
                  </a:cubicBezTo>
                  <a:cubicBezTo>
                    <a:pt x="926477" y="1101963"/>
                    <a:pt x="927709" y="1094076"/>
                    <a:pt x="928942" y="1086107"/>
                  </a:cubicBezTo>
                  <a:cubicBezTo>
                    <a:pt x="904706" y="1103688"/>
                    <a:pt x="871268" y="1102538"/>
                    <a:pt x="843663" y="1094076"/>
                  </a:cubicBezTo>
                  <a:cubicBezTo>
                    <a:pt x="852454" y="1086107"/>
                    <a:pt x="861984" y="1079781"/>
                    <a:pt x="872747" y="1074769"/>
                  </a:cubicBezTo>
                  <a:cubicBezTo>
                    <a:pt x="861245" y="1070744"/>
                    <a:pt x="849743" y="1066800"/>
                    <a:pt x="838241" y="1062774"/>
                  </a:cubicBezTo>
                  <a:cubicBezTo>
                    <a:pt x="855494" y="1056366"/>
                    <a:pt x="869543" y="1047247"/>
                    <a:pt x="882441" y="1034020"/>
                  </a:cubicBezTo>
                  <a:cubicBezTo>
                    <a:pt x="855494" y="1041578"/>
                    <a:pt x="829861" y="1050615"/>
                    <a:pt x="801353" y="1050697"/>
                  </a:cubicBezTo>
                  <a:cubicBezTo>
                    <a:pt x="791905" y="1050697"/>
                    <a:pt x="780239" y="1048644"/>
                    <a:pt x="770462" y="1048068"/>
                  </a:cubicBezTo>
                  <a:cubicBezTo>
                    <a:pt x="785990" y="1044125"/>
                    <a:pt x="801353" y="1040510"/>
                    <a:pt x="816223" y="1034348"/>
                  </a:cubicBezTo>
                  <a:cubicBezTo>
                    <a:pt x="803653" y="1028515"/>
                    <a:pt x="790919" y="1023997"/>
                    <a:pt x="777445" y="1020628"/>
                  </a:cubicBezTo>
                  <a:cubicBezTo>
                    <a:pt x="803653" y="1022271"/>
                    <a:pt x="825178" y="1015945"/>
                    <a:pt x="846457" y="1000664"/>
                  </a:cubicBezTo>
                  <a:cubicBezTo>
                    <a:pt x="832737" y="999432"/>
                    <a:pt x="819509" y="999761"/>
                    <a:pt x="805872" y="1001732"/>
                  </a:cubicBezTo>
                  <a:cubicBezTo>
                    <a:pt x="826246" y="994174"/>
                    <a:pt x="846293" y="985301"/>
                    <a:pt x="849086" y="961640"/>
                  </a:cubicBezTo>
                  <a:cubicBezTo>
                    <a:pt x="824603" y="975607"/>
                    <a:pt x="798477" y="984151"/>
                    <a:pt x="771777" y="972238"/>
                  </a:cubicBezTo>
                  <a:cubicBezTo>
                    <a:pt x="767094" y="970102"/>
                    <a:pt x="752388" y="961229"/>
                    <a:pt x="754524" y="956875"/>
                  </a:cubicBezTo>
                  <a:cubicBezTo>
                    <a:pt x="763315" y="938883"/>
                    <a:pt x="786565" y="952603"/>
                    <a:pt x="801599" y="953424"/>
                  </a:cubicBezTo>
                  <a:cubicBezTo>
                    <a:pt x="792727" y="943401"/>
                    <a:pt x="781882" y="935514"/>
                    <a:pt x="771120" y="927381"/>
                  </a:cubicBezTo>
                  <a:cubicBezTo>
                    <a:pt x="795766" y="938061"/>
                    <a:pt x="820824" y="932310"/>
                    <a:pt x="846868" y="931982"/>
                  </a:cubicBezTo>
                  <a:cubicBezTo>
                    <a:pt x="834955" y="925245"/>
                    <a:pt x="822631" y="920069"/>
                    <a:pt x="809486" y="916290"/>
                  </a:cubicBezTo>
                  <a:cubicBezTo>
                    <a:pt x="831176" y="917686"/>
                    <a:pt x="852947" y="917604"/>
                    <a:pt x="865024" y="897065"/>
                  </a:cubicBezTo>
                  <a:cubicBezTo>
                    <a:pt x="837173" y="899119"/>
                    <a:pt x="815073" y="891561"/>
                    <a:pt x="794041" y="873240"/>
                  </a:cubicBezTo>
                  <a:cubicBezTo>
                    <a:pt x="815237" y="876362"/>
                    <a:pt x="836023" y="877265"/>
                    <a:pt x="857383" y="876033"/>
                  </a:cubicBezTo>
                  <a:cubicBezTo>
                    <a:pt x="851468" y="866667"/>
                    <a:pt x="844896" y="857877"/>
                    <a:pt x="837666" y="849497"/>
                  </a:cubicBezTo>
                  <a:cubicBezTo>
                    <a:pt x="873897" y="864367"/>
                    <a:pt x="906020" y="858205"/>
                    <a:pt x="934775" y="831669"/>
                  </a:cubicBezTo>
                  <a:cubicBezTo>
                    <a:pt x="914975" y="829533"/>
                    <a:pt x="896983" y="824357"/>
                    <a:pt x="879073" y="815730"/>
                  </a:cubicBezTo>
                  <a:cubicBezTo>
                    <a:pt x="915961" y="807433"/>
                    <a:pt x="938718" y="785415"/>
                    <a:pt x="948002" y="748773"/>
                  </a:cubicBezTo>
                  <a:cubicBezTo>
                    <a:pt x="926477" y="753292"/>
                    <a:pt x="903884" y="758303"/>
                    <a:pt x="883017" y="762575"/>
                  </a:cubicBezTo>
                  <a:cubicBezTo>
                    <a:pt x="878498" y="752634"/>
                    <a:pt x="905363" y="733656"/>
                    <a:pt x="890986" y="725523"/>
                  </a:cubicBezTo>
                  <a:cubicBezTo>
                    <a:pt x="876608" y="717389"/>
                    <a:pt x="828465" y="743515"/>
                    <a:pt x="811705" y="750662"/>
                  </a:cubicBezTo>
                  <a:cubicBezTo>
                    <a:pt x="811540" y="740311"/>
                    <a:pt x="813430" y="729055"/>
                    <a:pt x="813676" y="718539"/>
                  </a:cubicBezTo>
                  <a:cubicBezTo>
                    <a:pt x="785004" y="741707"/>
                    <a:pt x="754442" y="771284"/>
                    <a:pt x="718540" y="776377"/>
                  </a:cubicBezTo>
                  <a:cubicBezTo>
                    <a:pt x="701615" y="778760"/>
                    <a:pt x="698575" y="772105"/>
                    <a:pt x="686334" y="766272"/>
                  </a:cubicBezTo>
                  <a:cubicBezTo>
                    <a:pt x="703258" y="763232"/>
                    <a:pt x="717800" y="755838"/>
                    <a:pt x="733574" y="750087"/>
                  </a:cubicBezTo>
                  <a:cubicBezTo>
                    <a:pt x="715828" y="742365"/>
                    <a:pt x="695618" y="740722"/>
                    <a:pt x="679926" y="728562"/>
                  </a:cubicBezTo>
                  <a:cubicBezTo>
                    <a:pt x="693564" y="727577"/>
                    <a:pt x="702519" y="726673"/>
                    <a:pt x="717307" y="726016"/>
                  </a:cubicBezTo>
                  <a:cubicBezTo>
                    <a:pt x="732095" y="725441"/>
                    <a:pt x="751895" y="730945"/>
                    <a:pt x="767012" y="723551"/>
                  </a:cubicBezTo>
                  <a:cubicBezTo>
                    <a:pt x="747048" y="717389"/>
                    <a:pt x="731602" y="707037"/>
                    <a:pt x="718293" y="690688"/>
                  </a:cubicBezTo>
                  <a:cubicBezTo>
                    <a:pt x="750498" y="694632"/>
                    <a:pt x="779910" y="696768"/>
                    <a:pt x="810144" y="683294"/>
                  </a:cubicBezTo>
                  <a:cubicBezTo>
                    <a:pt x="797574" y="675900"/>
                    <a:pt x="785168" y="672450"/>
                    <a:pt x="770627" y="672450"/>
                  </a:cubicBezTo>
                  <a:cubicBezTo>
                    <a:pt x="791083" y="661276"/>
                    <a:pt x="809158" y="649939"/>
                    <a:pt x="817291" y="627346"/>
                  </a:cubicBezTo>
                  <a:cubicBezTo>
                    <a:pt x="818606" y="623649"/>
                    <a:pt x="818031" y="619459"/>
                    <a:pt x="815566" y="617241"/>
                  </a:cubicBezTo>
                  <a:cubicBezTo>
                    <a:pt x="813101" y="615022"/>
                    <a:pt x="810308" y="615187"/>
                    <a:pt x="807597" y="615844"/>
                  </a:cubicBezTo>
                  <a:cubicBezTo>
                    <a:pt x="760275" y="626360"/>
                    <a:pt x="724373" y="663659"/>
                    <a:pt x="675079" y="664563"/>
                  </a:cubicBezTo>
                  <a:cubicBezTo>
                    <a:pt x="662427" y="664809"/>
                    <a:pt x="649857" y="664398"/>
                    <a:pt x="641230" y="654540"/>
                  </a:cubicBezTo>
                  <a:cubicBezTo>
                    <a:pt x="641066" y="654375"/>
                    <a:pt x="641230" y="654375"/>
                    <a:pt x="641230" y="654293"/>
                  </a:cubicBezTo>
                  <a:cubicBezTo>
                    <a:pt x="674504" y="655443"/>
                    <a:pt x="701451" y="646406"/>
                    <a:pt x="727741" y="625949"/>
                  </a:cubicBezTo>
                  <a:cubicBezTo>
                    <a:pt x="710159" y="624717"/>
                    <a:pt x="693071" y="625456"/>
                    <a:pt x="675654" y="628332"/>
                  </a:cubicBezTo>
                  <a:cubicBezTo>
                    <a:pt x="691181" y="622252"/>
                    <a:pt x="705230" y="615187"/>
                    <a:pt x="717636" y="603849"/>
                  </a:cubicBezTo>
                  <a:cubicBezTo>
                    <a:pt x="718293" y="604013"/>
                    <a:pt x="718868" y="604096"/>
                    <a:pt x="719525" y="604342"/>
                  </a:cubicBezTo>
                  <a:cubicBezTo>
                    <a:pt x="732013" y="607875"/>
                    <a:pt x="743433" y="611161"/>
                    <a:pt x="756085" y="606889"/>
                  </a:cubicBezTo>
                  <a:cubicBezTo>
                    <a:pt x="744994" y="602124"/>
                    <a:pt x="736367" y="595469"/>
                    <a:pt x="728727" y="586103"/>
                  </a:cubicBezTo>
                  <a:cubicBezTo>
                    <a:pt x="729302" y="584214"/>
                    <a:pt x="729713" y="582406"/>
                    <a:pt x="729959" y="580435"/>
                  </a:cubicBezTo>
                  <a:cubicBezTo>
                    <a:pt x="750991" y="585364"/>
                    <a:pt x="770134" y="588075"/>
                    <a:pt x="791083" y="581420"/>
                  </a:cubicBezTo>
                  <a:cubicBezTo>
                    <a:pt x="782704" y="575094"/>
                    <a:pt x="773995" y="571562"/>
                    <a:pt x="763561" y="570329"/>
                  </a:cubicBezTo>
                  <a:cubicBezTo>
                    <a:pt x="779335" y="564003"/>
                    <a:pt x="793548" y="557431"/>
                    <a:pt x="801517" y="541739"/>
                  </a:cubicBezTo>
                  <a:cubicBezTo>
                    <a:pt x="802832" y="539192"/>
                    <a:pt x="802750" y="536070"/>
                    <a:pt x="801189" y="534263"/>
                  </a:cubicBezTo>
                  <a:cubicBezTo>
                    <a:pt x="799546" y="532455"/>
                    <a:pt x="797656" y="532373"/>
                    <a:pt x="795520" y="532537"/>
                  </a:cubicBezTo>
                  <a:cubicBezTo>
                    <a:pt x="757071" y="535413"/>
                    <a:pt x="726509" y="557595"/>
                    <a:pt x="686498" y="555541"/>
                  </a:cubicBezTo>
                  <a:cubicBezTo>
                    <a:pt x="673518" y="554884"/>
                    <a:pt x="653800" y="549544"/>
                    <a:pt x="639752" y="547901"/>
                  </a:cubicBezTo>
                  <a:cubicBezTo>
                    <a:pt x="655525" y="542889"/>
                    <a:pt x="670807" y="536727"/>
                    <a:pt x="685348" y="528512"/>
                  </a:cubicBezTo>
                  <a:cubicBezTo>
                    <a:pt x="675900" y="526294"/>
                    <a:pt x="666370" y="524075"/>
                    <a:pt x="656840" y="521775"/>
                  </a:cubicBezTo>
                  <a:cubicBezTo>
                    <a:pt x="682555" y="520296"/>
                    <a:pt x="703587" y="512080"/>
                    <a:pt x="723633" y="495896"/>
                  </a:cubicBezTo>
                  <a:cubicBezTo>
                    <a:pt x="714596" y="494828"/>
                    <a:pt x="705887" y="494992"/>
                    <a:pt x="696850" y="496635"/>
                  </a:cubicBezTo>
                  <a:cubicBezTo>
                    <a:pt x="703751" y="493102"/>
                    <a:pt x="710570" y="490227"/>
                    <a:pt x="716321" y="484805"/>
                  </a:cubicBezTo>
                  <a:cubicBezTo>
                    <a:pt x="722072" y="479382"/>
                    <a:pt x="725194" y="472810"/>
                    <a:pt x="725194" y="464758"/>
                  </a:cubicBezTo>
                  <a:cubicBezTo>
                    <a:pt x="713610" y="471331"/>
                    <a:pt x="702519" y="477903"/>
                    <a:pt x="690771" y="484476"/>
                  </a:cubicBezTo>
                  <a:cubicBezTo>
                    <a:pt x="674011" y="493924"/>
                    <a:pt x="657908" y="502057"/>
                    <a:pt x="638191" y="500743"/>
                  </a:cubicBezTo>
                  <a:cubicBezTo>
                    <a:pt x="645420" y="491952"/>
                    <a:pt x="653389" y="484722"/>
                    <a:pt x="663002" y="478561"/>
                  </a:cubicBezTo>
                  <a:cubicBezTo>
                    <a:pt x="656101" y="476918"/>
                    <a:pt x="649200" y="475110"/>
                    <a:pt x="642298" y="473549"/>
                  </a:cubicBezTo>
                  <a:cubicBezTo>
                    <a:pt x="658730" y="465087"/>
                    <a:pt x="676065" y="463033"/>
                    <a:pt x="693235" y="455886"/>
                  </a:cubicBezTo>
                  <a:cubicBezTo>
                    <a:pt x="710406" y="448738"/>
                    <a:pt x="723797" y="436579"/>
                    <a:pt x="726262" y="417272"/>
                  </a:cubicBezTo>
                  <a:cubicBezTo>
                    <a:pt x="711967" y="422119"/>
                    <a:pt x="698000" y="428117"/>
                    <a:pt x="683787" y="433046"/>
                  </a:cubicBezTo>
                  <a:cubicBezTo>
                    <a:pt x="685923" y="429103"/>
                    <a:pt x="697425" y="403470"/>
                    <a:pt x="691510" y="401991"/>
                  </a:cubicBezTo>
                  <a:cubicBezTo>
                    <a:pt x="689127" y="401416"/>
                    <a:pt x="688552" y="404291"/>
                    <a:pt x="686252" y="406263"/>
                  </a:cubicBezTo>
                  <a:cubicBezTo>
                    <a:pt x="670396" y="419901"/>
                    <a:pt x="648131" y="423762"/>
                    <a:pt x="627346" y="425159"/>
                  </a:cubicBezTo>
                  <a:cubicBezTo>
                    <a:pt x="627182" y="425159"/>
                    <a:pt x="627921" y="424584"/>
                    <a:pt x="627675" y="424584"/>
                  </a:cubicBezTo>
                  <a:cubicBezTo>
                    <a:pt x="620445" y="424913"/>
                    <a:pt x="613708" y="423845"/>
                    <a:pt x="606971" y="420969"/>
                  </a:cubicBezTo>
                  <a:cubicBezTo>
                    <a:pt x="605575" y="418340"/>
                    <a:pt x="604178" y="415793"/>
                    <a:pt x="602781" y="413164"/>
                  </a:cubicBezTo>
                  <a:cubicBezTo>
                    <a:pt x="610011" y="414068"/>
                    <a:pt x="617241" y="414397"/>
                    <a:pt x="624553" y="414232"/>
                  </a:cubicBezTo>
                  <a:cubicBezTo>
                    <a:pt x="621924" y="409632"/>
                    <a:pt x="618966" y="405195"/>
                    <a:pt x="615762" y="401005"/>
                  </a:cubicBezTo>
                  <a:cubicBezTo>
                    <a:pt x="632850" y="408974"/>
                    <a:pt x="648460" y="406592"/>
                    <a:pt x="662755" y="394268"/>
                  </a:cubicBezTo>
                  <a:cubicBezTo>
                    <a:pt x="653307" y="392789"/>
                    <a:pt x="644845" y="389996"/>
                    <a:pt x="636547" y="385395"/>
                  </a:cubicBezTo>
                  <a:cubicBezTo>
                    <a:pt x="654622" y="382027"/>
                    <a:pt x="665959" y="371675"/>
                    <a:pt x="671300" y="354094"/>
                  </a:cubicBezTo>
                  <a:cubicBezTo>
                    <a:pt x="658730" y="356641"/>
                    <a:pt x="646488" y="360913"/>
                    <a:pt x="634001" y="363377"/>
                  </a:cubicBezTo>
                  <a:cubicBezTo>
                    <a:pt x="634247" y="359023"/>
                    <a:pt x="639587" y="354258"/>
                    <a:pt x="641723" y="351465"/>
                  </a:cubicBezTo>
                  <a:cubicBezTo>
                    <a:pt x="643859" y="348671"/>
                    <a:pt x="647639" y="346700"/>
                    <a:pt x="645174" y="343742"/>
                  </a:cubicBezTo>
                  <a:cubicBezTo>
                    <a:pt x="642627" y="340702"/>
                    <a:pt x="637451" y="344153"/>
                    <a:pt x="634083" y="345303"/>
                  </a:cubicBezTo>
                  <a:cubicBezTo>
                    <a:pt x="623813" y="349000"/>
                    <a:pt x="612393" y="351465"/>
                    <a:pt x="601960" y="355244"/>
                  </a:cubicBezTo>
                  <a:cubicBezTo>
                    <a:pt x="603685" y="349740"/>
                    <a:pt x="608861" y="347439"/>
                    <a:pt x="610257" y="341360"/>
                  </a:cubicBezTo>
                  <a:cubicBezTo>
                    <a:pt x="601631" y="346453"/>
                    <a:pt x="596044" y="346207"/>
                    <a:pt x="586925" y="342756"/>
                  </a:cubicBezTo>
                  <a:cubicBezTo>
                    <a:pt x="587089" y="337991"/>
                    <a:pt x="587254" y="333144"/>
                    <a:pt x="587500" y="328379"/>
                  </a:cubicBezTo>
                  <a:cubicBezTo>
                    <a:pt x="608450" y="331254"/>
                    <a:pt x="629564" y="327229"/>
                    <a:pt x="650432" y="324682"/>
                  </a:cubicBezTo>
                  <a:cubicBezTo>
                    <a:pt x="639669" y="320985"/>
                    <a:pt x="630057" y="316959"/>
                    <a:pt x="624963" y="306197"/>
                  </a:cubicBezTo>
                  <a:cubicBezTo>
                    <a:pt x="647474" y="307100"/>
                    <a:pt x="668095" y="306854"/>
                    <a:pt x="688634" y="296831"/>
                  </a:cubicBezTo>
                  <a:cubicBezTo>
                    <a:pt x="679187" y="293627"/>
                    <a:pt x="669739" y="290340"/>
                    <a:pt x="660373" y="287054"/>
                  </a:cubicBezTo>
                  <a:cubicBezTo>
                    <a:pt x="666041" y="284918"/>
                    <a:pt x="673189" y="282536"/>
                    <a:pt x="678529" y="280482"/>
                  </a:cubicBezTo>
                  <a:cubicBezTo>
                    <a:pt x="683870" y="278428"/>
                    <a:pt x="687813" y="277113"/>
                    <a:pt x="691921" y="273745"/>
                  </a:cubicBezTo>
                  <a:cubicBezTo>
                    <a:pt x="696111" y="270376"/>
                    <a:pt x="697836" y="266104"/>
                    <a:pt x="697672" y="260764"/>
                  </a:cubicBezTo>
                  <a:cubicBezTo>
                    <a:pt x="686663" y="261093"/>
                    <a:pt x="676640" y="263393"/>
                    <a:pt x="666534" y="267747"/>
                  </a:cubicBezTo>
                  <a:cubicBezTo>
                    <a:pt x="669739" y="261668"/>
                    <a:pt x="672778" y="255588"/>
                    <a:pt x="676065" y="249509"/>
                  </a:cubicBezTo>
                  <a:cubicBezTo>
                    <a:pt x="665549" y="251727"/>
                    <a:pt x="659633" y="257314"/>
                    <a:pt x="650103" y="262736"/>
                  </a:cubicBezTo>
                  <a:cubicBezTo>
                    <a:pt x="627757" y="275634"/>
                    <a:pt x="602206" y="280893"/>
                    <a:pt x="576162" y="280646"/>
                  </a:cubicBezTo>
                  <a:cubicBezTo>
                    <a:pt x="574273" y="276045"/>
                    <a:pt x="571315" y="271445"/>
                    <a:pt x="573287" y="266187"/>
                  </a:cubicBezTo>
                  <a:cubicBezTo>
                    <a:pt x="575259" y="260928"/>
                    <a:pt x="584871" y="257724"/>
                    <a:pt x="588979" y="255753"/>
                  </a:cubicBezTo>
                  <a:cubicBezTo>
                    <a:pt x="600316" y="250166"/>
                    <a:pt x="602863" y="243922"/>
                    <a:pt x="609107" y="234063"/>
                  </a:cubicBezTo>
                  <a:cubicBezTo>
                    <a:pt x="594976" y="234885"/>
                    <a:pt x="583639" y="231517"/>
                    <a:pt x="571890" y="223630"/>
                  </a:cubicBezTo>
                  <a:cubicBezTo>
                    <a:pt x="582653" y="222151"/>
                    <a:pt x="586432" y="220590"/>
                    <a:pt x="597277" y="215660"/>
                  </a:cubicBezTo>
                  <a:cubicBezTo>
                    <a:pt x="608121" y="210731"/>
                    <a:pt x="620198" y="200954"/>
                    <a:pt x="623485" y="187645"/>
                  </a:cubicBezTo>
                  <a:cubicBezTo>
                    <a:pt x="609189" y="188220"/>
                    <a:pt x="594566" y="188960"/>
                    <a:pt x="580188" y="189617"/>
                  </a:cubicBezTo>
                  <a:cubicBezTo>
                    <a:pt x="591115" y="174336"/>
                    <a:pt x="595880" y="160616"/>
                    <a:pt x="594894" y="141802"/>
                  </a:cubicBezTo>
                  <a:cubicBezTo>
                    <a:pt x="584296" y="146403"/>
                    <a:pt x="574191" y="149853"/>
                    <a:pt x="562853" y="151989"/>
                  </a:cubicBezTo>
                  <a:cubicBezTo>
                    <a:pt x="568933" y="142377"/>
                    <a:pt x="575998" y="133422"/>
                    <a:pt x="579531" y="122495"/>
                  </a:cubicBezTo>
                  <a:cubicBezTo>
                    <a:pt x="569919" y="123727"/>
                    <a:pt x="561374" y="126521"/>
                    <a:pt x="552912" y="131204"/>
                  </a:cubicBezTo>
                  <a:cubicBezTo>
                    <a:pt x="561457" y="112883"/>
                    <a:pt x="564168" y="95384"/>
                    <a:pt x="561457" y="75337"/>
                  </a:cubicBezTo>
                  <a:cubicBezTo>
                    <a:pt x="553980" y="77802"/>
                    <a:pt x="547161" y="81088"/>
                    <a:pt x="540507" y="85360"/>
                  </a:cubicBezTo>
                  <a:cubicBezTo>
                    <a:pt x="544779" y="55127"/>
                    <a:pt x="538617" y="28344"/>
                    <a:pt x="528183" y="0"/>
                  </a:cubicBezTo>
                  <a:cubicBezTo>
                    <a:pt x="510191" y="34259"/>
                    <a:pt x="513888" y="69504"/>
                    <a:pt x="518982" y="106721"/>
                  </a:cubicBezTo>
                  <a:cubicBezTo>
                    <a:pt x="511095" y="98505"/>
                    <a:pt x="501482" y="90783"/>
                    <a:pt x="490391" y="87743"/>
                  </a:cubicBezTo>
                  <a:cubicBezTo>
                    <a:pt x="489488" y="112143"/>
                    <a:pt x="494335" y="133504"/>
                    <a:pt x="505590" y="155193"/>
                  </a:cubicBezTo>
                  <a:lnTo>
                    <a:pt x="475192" y="149442"/>
                  </a:lnTo>
                  <a:cubicBezTo>
                    <a:pt x="477739" y="173186"/>
                    <a:pt x="493349" y="191096"/>
                    <a:pt x="507069" y="209663"/>
                  </a:cubicBezTo>
                  <a:cubicBezTo>
                    <a:pt x="485873" y="207773"/>
                    <a:pt x="465334" y="201940"/>
                    <a:pt x="445698" y="194053"/>
                  </a:cubicBezTo>
                  <a:cubicBezTo>
                    <a:pt x="447177" y="223958"/>
                    <a:pt x="474042" y="244579"/>
                    <a:pt x="496389" y="261339"/>
                  </a:cubicBezTo>
                  <a:cubicBezTo>
                    <a:pt x="477986" y="265776"/>
                    <a:pt x="462129" y="256163"/>
                    <a:pt x="444055" y="255095"/>
                  </a:cubicBezTo>
                  <a:cubicBezTo>
                    <a:pt x="459747" y="273745"/>
                    <a:pt x="493513" y="280317"/>
                    <a:pt x="501565" y="302910"/>
                  </a:cubicBezTo>
                  <a:cubicBezTo>
                    <a:pt x="502715" y="306197"/>
                    <a:pt x="497128" y="312441"/>
                    <a:pt x="495321" y="315152"/>
                  </a:cubicBezTo>
                  <a:cubicBezTo>
                    <a:pt x="476671" y="315891"/>
                    <a:pt x="458186" y="316466"/>
                    <a:pt x="439701" y="317123"/>
                  </a:cubicBezTo>
                  <a:cubicBezTo>
                    <a:pt x="451613" y="329776"/>
                    <a:pt x="471249" y="327229"/>
                    <a:pt x="480368" y="343413"/>
                  </a:cubicBezTo>
                  <a:cubicBezTo>
                    <a:pt x="482915" y="347932"/>
                    <a:pt x="474371" y="357298"/>
                    <a:pt x="471578" y="360748"/>
                  </a:cubicBezTo>
                  <a:cubicBezTo>
                    <a:pt x="432553" y="362802"/>
                    <a:pt x="398705" y="343331"/>
                    <a:pt x="360174" y="341524"/>
                  </a:cubicBezTo>
                  <a:cubicBezTo>
                    <a:pt x="358120" y="341442"/>
                    <a:pt x="356066" y="341524"/>
                    <a:pt x="354505" y="343496"/>
                  </a:cubicBezTo>
                  <a:cubicBezTo>
                    <a:pt x="352944" y="345385"/>
                    <a:pt x="353026" y="348425"/>
                    <a:pt x="354423" y="350972"/>
                  </a:cubicBezTo>
                  <a:cubicBezTo>
                    <a:pt x="362967" y="366499"/>
                    <a:pt x="377508" y="372825"/>
                    <a:pt x="393693" y="378576"/>
                  </a:cubicBezTo>
                  <a:cubicBezTo>
                    <a:pt x="383177" y="380220"/>
                    <a:pt x="374551" y="384081"/>
                    <a:pt x="366335" y="390736"/>
                  </a:cubicBezTo>
                  <a:cubicBezTo>
                    <a:pt x="389996" y="397226"/>
                    <a:pt x="411275" y="392297"/>
                    <a:pt x="434361" y="385724"/>
                  </a:cubicBezTo>
                  <a:cubicBezTo>
                    <a:pt x="426474" y="399198"/>
                    <a:pt x="416450" y="408481"/>
                    <a:pt x="402484" y="415218"/>
                  </a:cubicBezTo>
                  <a:cubicBezTo>
                    <a:pt x="415465" y="419244"/>
                    <a:pt x="427213" y="415218"/>
                    <a:pt x="439619" y="411275"/>
                  </a:cubicBezTo>
                  <a:cubicBezTo>
                    <a:pt x="456872" y="405852"/>
                    <a:pt x="473713" y="402895"/>
                    <a:pt x="491542" y="401416"/>
                  </a:cubicBezTo>
                  <a:cubicBezTo>
                    <a:pt x="485380" y="410371"/>
                    <a:pt x="478068" y="418258"/>
                    <a:pt x="469770" y="424995"/>
                  </a:cubicBezTo>
                  <a:cubicBezTo>
                    <a:pt x="476753" y="426638"/>
                    <a:pt x="489652" y="418176"/>
                    <a:pt x="494088" y="426802"/>
                  </a:cubicBezTo>
                  <a:cubicBezTo>
                    <a:pt x="498525" y="435429"/>
                    <a:pt x="486366" y="450052"/>
                    <a:pt x="481436" y="457200"/>
                  </a:cubicBezTo>
                  <a:cubicBezTo>
                    <a:pt x="449806" y="457200"/>
                    <a:pt x="422037" y="450792"/>
                    <a:pt x="393447" y="437729"/>
                  </a:cubicBezTo>
                  <a:cubicBezTo>
                    <a:pt x="407003" y="455310"/>
                    <a:pt x="422366" y="469852"/>
                    <a:pt x="440687" y="482422"/>
                  </a:cubicBezTo>
                  <a:cubicBezTo>
                    <a:pt x="429267" y="488584"/>
                    <a:pt x="417847" y="494746"/>
                    <a:pt x="406427" y="500989"/>
                  </a:cubicBezTo>
                  <a:cubicBezTo>
                    <a:pt x="423105" y="505426"/>
                    <a:pt x="438140" y="511998"/>
                    <a:pt x="452599" y="521446"/>
                  </a:cubicBezTo>
                  <a:cubicBezTo>
                    <a:pt x="447670" y="530401"/>
                    <a:pt x="439619" y="535331"/>
                    <a:pt x="429596" y="536234"/>
                  </a:cubicBezTo>
                  <a:cubicBezTo>
                    <a:pt x="419572" y="537138"/>
                    <a:pt x="410946" y="534098"/>
                    <a:pt x="401580" y="531634"/>
                  </a:cubicBezTo>
                  <a:cubicBezTo>
                    <a:pt x="405606" y="541328"/>
                    <a:pt x="407824" y="551023"/>
                    <a:pt x="408399" y="561456"/>
                  </a:cubicBezTo>
                  <a:cubicBezTo>
                    <a:pt x="388517" y="548558"/>
                    <a:pt x="374469" y="532866"/>
                    <a:pt x="363542" y="511834"/>
                  </a:cubicBezTo>
                  <a:cubicBezTo>
                    <a:pt x="363049" y="524568"/>
                    <a:pt x="362474" y="537385"/>
                    <a:pt x="361981" y="550119"/>
                  </a:cubicBezTo>
                  <a:cubicBezTo>
                    <a:pt x="352286" y="539274"/>
                    <a:pt x="342510" y="528512"/>
                    <a:pt x="332815" y="517667"/>
                  </a:cubicBezTo>
                  <a:cubicBezTo>
                    <a:pt x="334787" y="533523"/>
                    <a:pt x="336759" y="549297"/>
                    <a:pt x="338731" y="565153"/>
                  </a:cubicBezTo>
                  <a:cubicBezTo>
                    <a:pt x="323121" y="555788"/>
                    <a:pt x="307593" y="546422"/>
                    <a:pt x="291984" y="537056"/>
                  </a:cubicBezTo>
                  <a:cubicBezTo>
                    <a:pt x="294613" y="547326"/>
                    <a:pt x="297324" y="557349"/>
                    <a:pt x="299871" y="567700"/>
                  </a:cubicBezTo>
                  <a:cubicBezTo>
                    <a:pt x="300282" y="569508"/>
                    <a:pt x="301021" y="570987"/>
                    <a:pt x="299953" y="573205"/>
                  </a:cubicBezTo>
                  <a:cubicBezTo>
                    <a:pt x="298885" y="575423"/>
                    <a:pt x="295845" y="576409"/>
                    <a:pt x="293134" y="576738"/>
                  </a:cubicBezTo>
                  <a:cubicBezTo>
                    <a:pt x="283275" y="578052"/>
                    <a:pt x="273088" y="579284"/>
                    <a:pt x="263147" y="580517"/>
                  </a:cubicBezTo>
                  <a:cubicBezTo>
                    <a:pt x="287137" y="589718"/>
                    <a:pt x="311126" y="598838"/>
                    <a:pt x="335034" y="607957"/>
                  </a:cubicBezTo>
                  <a:cubicBezTo>
                    <a:pt x="326325" y="612147"/>
                    <a:pt x="317534" y="614612"/>
                    <a:pt x="308004" y="615762"/>
                  </a:cubicBezTo>
                  <a:cubicBezTo>
                    <a:pt x="308990" y="627592"/>
                    <a:pt x="320081" y="632357"/>
                    <a:pt x="330186" y="635151"/>
                  </a:cubicBezTo>
                  <a:cubicBezTo>
                    <a:pt x="347521" y="639916"/>
                    <a:pt x="364281" y="643777"/>
                    <a:pt x="381534" y="648214"/>
                  </a:cubicBezTo>
                  <a:cubicBezTo>
                    <a:pt x="375783" y="656758"/>
                    <a:pt x="367650" y="660044"/>
                    <a:pt x="359023" y="665138"/>
                  </a:cubicBezTo>
                  <a:cubicBezTo>
                    <a:pt x="383424" y="671217"/>
                    <a:pt x="409796" y="669492"/>
                    <a:pt x="433703" y="662755"/>
                  </a:cubicBezTo>
                  <a:cubicBezTo>
                    <a:pt x="431567" y="671875"/>
                    <a:pt x="428445" y="690031"/>
                    <a:pt x="421380" y="695536"/>
                  </a:cubicBezTo>
                  <a:cubicBezTo>
                    <a:pt x="410371" y="704162"/>
                    <a:pt x="387860" y="690031"/>
                    <a:pt x="380630" y="687977"/>
                  </a:cubicBezTo>
                  <a:cubicBezTo>
                    <a:pt x="360584" y="682226"/>
                    <a:pt x="350233" y="677050"/>
                    <a:pt x="333637" y="668588"/>
                  </a:cubicBezTo>
                  <a:cubicBezTo>
                    <a:pt x="334376" y="674093"/>
                    <a:pt x="335691" y="678694"/>
                    <a:pt x="338648" y="683294"/>
                  </a:cubicBezTo>
                  <a:cubicBezTo>
                    <a:pt x="330104" y="679433"/>
                    <a:pt x="321806" y="677625"/>
                    <a:pt x="312441" y="677708"/>
                  </a:cubicBezTo>
                  <a:cubicBezTo>
                    <a:pt x="317781" y="690688"/>
                    <a:pt x="325093" y="701122"/>
                    <a:pt x="335773" y="710324"/>
                  </a:cubicBezTo>
                  <a:cubicBezTo>
                    <a:pt x="313344" y="707530"/>
                    <a:pt x="293216" y="701369"/>
                    <a:pt x="273006" y="691263"/>
                  </a:cubicBezTo>
                  <a:cubicBezTo>
                    <a:pt x="272759" y="700054"/>
                    <a:pt x="274074" y="710159"/>
                    <a:pt x="281468" y="715582"/>
                  </a:cubicBezTo>
                  <a:cubicBezTo>
                    <a:pt x="288862" y="721004"/>
                    <a:pt x="297817" y="719114"/>
                    <a:pt x="304718" y="725194"/>
                  </a:cubicBezTo>
                  <a:cubicBezTo>
                    <a:pt x="297899" y="732260"/>
                    <a:pt x="290505" y="736942"/>
                    <a:pt x="280893" y="739489"/>
                  </a:cubicBezTo>
                  <a:cubicBezTo>
                    <a:pt x="288533" y="745076"/>
                    <a:pt x="296502" y="742529"/>
                    <a:pt x="304965" y="740393"/>
                  </a:cubicBezTo>
                  <a:cubicBezTo>
                    <a:pt x="315809" y="737682"/>
                    <a:pt x="326161" y="737189"/>
                    <a:pt x="337252" y="738339"/>
                  </a:cubicBezTo>
                  <a:cubicBezTo>
                    <a:pt x="329776" y="741297"/>
                    <a:pt x="323121" y="745158"/>
                    <a:pt x="317124" y="750170"/>
                  </a:cubicBezTo>
                  <a:cubicBezTo>
                    <a:pt x="341935" y="748444"/>
                    <a:pt x="372826" y="745240"/>
                    <a:pt x="390489" y="765040"/>
                  </a:cubicBezTo>
                  <a:cubicBezTo>
                    <a:pt x="396487" y="771777"/>
                    <a:pt x="389010" y="780978"/>
                    <a:pt x="381945" y="786401"/>
                  </a:cubicBezTo>
                  <a:cubicBezTo>
                    <a:pt x="374879" y="791741"/>
                    <a:pt x="358613" y="799710"/>
                    <a:pt x="347603" y="794205"/>
                  </a:cubicBezTo>
                  <a:cubicBezTo>
                    <a:pt x="341277" y="791001"/>
                    <a:pt x="334869" y="786154"/>
                    <a:pt x="329447" y="780321"/>
                  </a:cubicBezTo>
                  <a:cubicBezTo>
                    <a:pt x="324025" y="774488"/>
                    <a:pt x="320738" y="764300"/>
                    <a:pt x="318274" y="756413"/>
                  </a:cubicBezTo>
                  <a:cubicBezTo>
                    <a:pt x="309729" y="774406"/>
                    <a:pt x="317699" y="787633"/>
                    <a:pt x="328625" y="802750"/>
                  </a:cubicBezTo>
                  <a:cubicBezTo>
                    <a:pt x="319999" y="794863"/>
                    <a:pt x="310880" y="788208"/>
                    <a:pt x="300528" y="782704"/>
                  </a:cubicBezTo>
                  <a:cubicBezTo>
                    <a:pt x="305786" y="798478"/>
                    <a:pt x="313755" y="811130"/>
                    <a:pt x="326079" y="822467"/>
                  </a:cubicBezTo>
                  <a:cubicBezTo>
                    <a:pt x="317863" y="820495"/>
                    <a:pt x="310551" y="819345"/>
                    <a:pt x="302828" y="815320"/>
                  </a:cubicBezTo>
                  <a:cubicBezTo>
                    <a:pt x="290176" y="808665"/>
                    <a:pt x="280811" y="799217"/>
                    <a:pt x="276538" y="785168"/>
                  </a:cubicBezTo>
                  <a:cubicBezTo>
                    <a:pt x="272923" y="773255"/>
                    <a:pt x="273745" y="759535"/>
                    <a:pt x="263722" y="750662"/>
                  </a:cubicBezTo>
                  <a:cubicBezTo>
                    <a:pt x="258628" y="763808"/>
                    <a:pt x="253370" y="776870"/>
                    <a:pt x="247866" y="789933"/>
                  </a:cubicBezTo>
                  <a:cubicBezTo>
                    <a:pt x="223712" y="773091"/>
                    <a:pt x="221001" y="741297"/>
                    <a:pt x="194875" y="726673"/>
                  </a:cubicBezTo>
                  <a:cubicBezTo>
                    <a:pt x="199065" y="745404"/>
                    <a:pt x="202926" y="764218"/>
                    <a:pt x="207281" y="783032"/>
                  </a:cubicBezTo>
                  <a:cubicBezTo>
                    <a:pt x="191342" y="776295"/>
                    <a:pt x="175075" y="770380"/>
                    <a:pt x="158480" y="765451"/>
                  </a:cubicBezTo>
                  <a:cubicBezTo>
                    <a:pt x="167763" y="781635"/>
                    <a:pt x="175733" y="798149"/>
                    <a:pt x="182469" y="815484"/>
                  </a:cubicBezTo>
                  <a:cubicBezTo>
                    <a:pt x="164477" y="808501"/>
                    <a:pt x="146485" y="801435"/>
                    <a:pt x="128493" y="794452"/>
                  </a:cubicBezTo>
                  <a:cubicBezTo>
                    <a:pt x="137119" y="806940"/>
                    <a:pt x="145828" y="819427"/>
                    <a:pt x="154454" y="831915"/>
                  </a:cubicBezTo>
                  <a:cubicBezTo>
                    <a:pt x="145088" y="833394"/>
                    <a:pt x="136298" y="833148"/>
                    <a:pt x="127014" y="831176"/>
                  </a:cubicBezTo>
                  <a:cubicBezTo>
                    <a:pt x="138844" y="852454"/>
                    <a:pt x="160205" y="856891"/>
                    <a:pt x="183127" y="858369"/>
                  </a:cubicBezTo>
                  <a:cubicBezTo>
                    <a:pt x="171132" y="867571"/>
                    <a:pt x="158480" y="874143"/>
                    <a:pt x="143692" y="877430"/>
                  </a:cubicBezTo>
                  <a:cubicBezTo>
                    <a:pt x="141966" y="882852"/>
                    <a:pt x="148128" y="885563"/>
                    <a:pt x="152893" y="885645"/>
                  </a:cubicBezTo>
                  <a:cubicBezTo>
                    <a:pt x="182798" y="885728"/>
                    <a:pt x="213032" y="885974"/>
                    <a:pt x="243019" y="886138"/>
                  </a:cubicBezTo>
                  <a:cubicBezTo>
                    <a:pt x="236199" y="895751"/>
                    <a:pt x="227080" y="901912"/>
                    <a:pt x="217221" y="908156"/>
                  </a:cubicBezTo>
                  <a:cubicBezTo>
                    <a:pt x="242526" y="911935"/>
                    <a:pt x="268487" y="912675"/>
                    <a:pt x="292970" y="920644"/>
                  </a:cubicBezTo>
                  <a:cubicBezTo>
                    <a:pt x="266515" y="935268"/>
                    <a:pt x="234556" y="938965"/>
                    <a:pt x="204898" y="934857"/>
                  </a:cubicBezTo>
                  <a:cubicBezTo>
                    <a:pt x="203173" y="944551"/>
                    <a:pt x="210320" y="949645"/>
                    <a:pt x="218454" y="953096"/>
                  </a:cubicBezTo>
                  <a:cubicBezTo>
                    <a:pt x="226587" y="956546"/>
                    <a:pt x="234803" y="958929"/>
                    <a:pt x="238007" y="967884"/>
                  </a:cubicBezTo>
                  <a:cubicBezTo>
                    <a:pt x="215743" y="979632"/>
                    <a:pt x="194382" y="981029"/>
                    <a:pt x="169571" y="980043"/>
                  </a:cubicBezTo>
                  <a:cubicBezTo>
                    <a:pt x="181730" y="988259"/>
                    <a:pt x="194053" y="993599"/>
                    <a:pt x="208349" y="996639"/>
                  </a:cubicBezTo>
                  <a:cubicBezTo>
                    <a:pt x="198243" y="1002225"/>
                    <a:pt x="188138" y="1007812"/>
                    <a:pt x="178033" y="1013481"/>
                  </a:cubicBezTo>
                  <a:cubicBezTo>
                    <a:pt x="205720" y="1016849"/>
                    <a:pt x="231435" y="1013809"/>
                    <a:pt x="257642" y="1004936"/>
                  </a:cubicBezTo>
                  <a:cubicBezTo>
                    <a:pt x="265529" y="1002225"/>
                    <a:pt x="273334" y="998200"/>
                    <a:pt x="281221" y="998610"/>
                  </a:cubicBezTo>
                  <a:cubicBezTo>
                    <a:pt x="289108" y="999021"/>
                    <a:pt x="297488" y="1002965"/>
                    <a:pt x="296092" y="1012330"/>
                  </a:cubicBezTo>
                  <a:cubicBezTo>
                    <a:pt x="294695" y="1021696"/>
                    <a:pt x="281057" y="1025886"/>
                    <a:pt x="271609" y="1028269"/>
                  </a:cubicBezTo>
                  <a:cubicBezTo>
                    <a:pt x="250002" y="1033773"/>
                    <a:pt x="228723" y="1035416"/>
                    <a:pt x="211553" y="1051848"/>
                  </a:cubicBezTo>
                  <a:cubicBezTo>
                    <a:pt x="227902" y="1050862"/>
                    <a:pt x="244333" y="1049876"/>
                    <a:pt x="260682" y="1048890"/>
                  </a:cubicBezTo>
                  <a:cubicBezTo>
                    <a:pt x="257478" y="1059324"/>
                    <a:pt x="248605" y="1063432"/>
                    <a:pt x="239404" y="1068115"/>
                  </a:cubicBezTo>
                  <a:cubicBezTo>
                    <a:pt x="268898" y="1067868"/>
                    <a:pt x="308579" y="1041989"/>
                    <a:pt x="335198" y="1058502"/>
                  </a:cubicBezTo>
                  <a:cubicBezTo>
                    <a:pt x="344892" y="1064582"/>
                    <a:pt x="324353" y="1079206"/>
                    <a:pt x="318602" y="1080931"/>
                  </a:cubicBezTo>
                  <a:cubicBezTo>
                    <a:pt x="203008" y="1116340"/>
                    <a:pt x="201776" y="1094158"/>
                    <a:pt x="105653" y="1077480"/>
                  </a:cubicBezTo>
                  <a:cubicBezTo>
                    <a:pt x="100395" y="1076577"/>
                    <a:pt x="100313" y="1073783"/>
                    <a:pt x="100067" y="1080356"/>
                  </a:cubicBezTo>
                  <a:cubicBezTo>
                    <a:pt x="99902" y="1086928"/>
                    <a:pt x="127014" y="1112233"/>
                    <a:pt x="137365" y="1114122"/>
                  </a:cubicBezTo>
                  <a:cubicBezTo>
                    <a:pt x="127178" y="1116176"/>
                    <a:pt x="117977" y="1119052"/>
                    <a:pt x="109515" y="1125788"/>
                  </a:cubicBezTo>
                  <a:cubicBezTo>
                    <a:pt x="133258" y="1132772"/>
                    <a:pt x="154947" y="1128746"/>
                    <a:pt x="178526" y="1122913"/>
                  </a:cubicBezTo>
                  <a:cubicBezTo>
                    <a:pt x="169817" y="1135894"/>
                    <a:pt x="159301" y="1144520"/>
                    <a:pt x="145006" y="1150846"/>
                  </a:cubicBezTo>
                  <a:cubicBezTo>
                    <a:pt x="158233" y="1155200"/>
                    <a:pt x="169571" y="1151175"/>
                    <a:pt x="182716" y="1147971"/>
                  </a:cubicBezTo>
                  <a:cubicBezTo>
                    <a:pt x="200872" y="1143616"/>
                    <a:pt x="219768" y="1145342"/>
                    <a:pt x="238418" y="1144931"/>
                  </a:cubicBezTo>
                  <a:cubicBezTo>
                    <a:pt x="227327" y="1159473"/>
                    <a:pt x="216811" y="1165963"/>
                    <a:pt x="200379" y="1172782"/>
                  </a:cubicBezTo>
                  <a:cubicBezTo>
                    <a:pt x="235953" y="1183709"/>
                    <a:pt x="260764" y="1181490"/>
                    <a:pt x="296256" y="1174589"/>
                  </a:cubicBezTo>
                  <a:cubicBezTo>
                    <a:pt x="288533" y="1181572"/>
                    <a:pt x="278592" y="1191678"/>
                    <a:pt x="268651" y="1194142"/>
                  </a:cubicBezTo>
                  <a:cubicBezTo>
                    <a:pt x="247373" y="1199318"/>
                    <a:pt x="229381" y="1193814"/>
                    <a:pt x="208513" y="1193321"/>
                  </a:cubicBezTo>
                  <a:cubicBezTo>
                    <a:pt x="217632" y="1199729"/>
                    <a:pt x="225437" y="1207780"/>
                    <a:pt x="234721" y="1214106"/>
                  </a:cubicBezTo>
                  <a:cubicBezTo>
                    <a:pt x="210485" y="1215339"/>
                    <a:pt x="188549" y="1211642"/>
                    <a:pt x="165874" y="1203180"/>
                  </a:cubicBezTo>
                  <a:cubicBezTo>
                    <a:pt x="168749" y="1210409"/>
                    <a:pt x="171871" y="1217557"/>
                    <a:pt x="174582" y="1224787"/>
                  </a:cubicBezTo>
                  <a:cubicBezTo>
                    <a:pt x="175404" y="1226923"/>
                    <a:pt x="176636" y="1229059"/>
                    <a:pt x="175650" y="1231359"/>
                  </a:cubicBezTo>
                  <a:cubicBezTo>
                    <a:pt x="173268" y="1237110"/>
                    <a:pt x="166778" y="1237357"/>
                    <a:pt x="161026" y="1236535"/>
                  </a:cubicBezTo>
                  <a:cubicBezTo>
                    <a:pt x="136298" y="1232920"/>
                    <a:pt x="111897" y="1227416"/>
                    <a:pt x="87743" y="1220925"/>
                  </a:cubicBezTo>
                  <a:cubicBezTo>
                    <a:pt x="92508" y="1231934"/>
                    <a:pt x="97191" y="1242943"/>
                    <a:pt x="101874" y="1253952"/>
                  </a:cubicBezTo>
                  <a:cubicBezTo>
                    <a:pt x="72133" y="1254445"/>
                    <a:pt x="45761" y="1248859"/>
                    <a:pt x="18896" y="1236124"/>
                  </a:cubicBezTo>
                  <a:cubicBezTo>
                    <a:pt x="28590" y="1259128"/>
                    <a:pt x="41900" y="1277120"/>
                    <a:pt x="61042" y="1293059"/>
                  </a:cubicBezTo>
                  <a:cubicBezTo>
                    <a:pt x="39764" y="1288376"/>
                    <a:pt x="20621" y="1289362"/>
                    <a:pt x="0" y="1296345"/>
                  </a:cubicBezTo>
                  <a:cubicBezTo>
                    <a:pt x="14213" y="1302425"/>
                    <a:pt x="28673" y="1307190"/>
                    <a:pt x="43707" y="1310887"/>
                  </a:cubicBezTo>
                  <a:cubicBezTo>
                    <a:pt x="33191" y="1318034"/>
                    <a:pt x="22593" y="1325182"/>
                    <a:pt x="12077" y="1332412"/>
                  </a:cubicBezTo>
                  <a:cubicBezTo>
                    <a:pt x="38367" y="1332165"/>
                    <a:pt x="63671" y="1334794"/>
                    <a:pt x="89304" y="1340381"/>
                  </a:cubicBezTo>
                  <a:cubicBezTo>
                    <a:pt x="79774" y="1345064"/>
                    <a:pt x="70737" y="1350404"/>
                    <a:pt x="61946" y="1356483"/>
                  </a:cubicBezTo>
                  <a:cubicBezTo>
                    <a:pt x="135640" y="1360016"/>
                    <a:pt x="206952" y="1339806"/>
                    <a:pt x="276292" y="1316638"/>
                  </a:cubicBezTo>
                  <a:cubicBezTo>
                    <a:pt x="276292" y="1317213"/>
                    <a:pt x="276292" y="1317788"/>
                    <a:pt x="276292" y="1318445"/>
                  </a:cubicBezTo>
                  <a:cubicBezTo>
                    <a:pt x="255096" y="1331590"/>
                    <a:pt x="233160" y="1343667"/>
                    <a:pt x="212539" y="1357798"/>
                  </a:cubicBezTo>
                  <a:cubicBezTo>
                    <a:pt x="236364" y="1366589"/>
                    <a:pt x="261257" y="1362892"/>
                    <a:pt x="285165" y="1355990"/>
                  </a:cubicBezTo>
                  <a:cubicBezTo>
                    <a:pt x="287547" y="1355990"/>
                    <a:pt x="290341" y="1355990"/>
                    <a:pt x="292559" y="1356073"/>
                  </a:cubicBezTo>
                  <a:cubicBezTo>
                    <a:pt x="275142" y="1366506"/>
                    <a:pt x="250084" y="1378419"/>
                    <a:pt x="233488" y="1385977"/>
                  </a:cubicBezTo>
                  <a:cubicBezTo>
                    <a:pt x="224205" y="1390250"/>
                    <a:pt x="222233" y="1391482"/>
                    <a:pt x="221494" y="1398383"/>
                  </a:cubicBezTo>
                  <a:cubicBezTo>
                    <a:pt x="220836" y="1405284"/>
                    <a:pt x="228970" y="1406681"/>
                    <a:pt x="234146" y="1407667"/>
                  </a:cubicBezTo>
                  <a:cubicBezTo>
                    <a:pt x="239321" y="1408653"/>
                    <a:pt x="245976" y="1408406"/>
                    <a:pt x="250084" y="1412843"/>
                  </a:cubicBezTo>
                  <a:cubicBezTo>
                    <a:pt x="235296" y="1423277"/>
                    <a:pt x="220179" y="1433628"/>
                    <a:pt x="205227" y="1443898"/>
                  </a:cubicBezTo>
                  <a:cubicBezTo>
                    <a:pt x="232585" y="1458522"/>
                    <a:pt x="258382" y="1457043"/>
                    <a:pt x="283850" y="1439461"/>
                  </a:cubicBezTo>
                  <a:cubicBezTo>
                    <a:pt x="279003" y="1454907"/>
                    <a:pt x="272184" y="1468545"/>
                    <a:pt x="262490" y="1481443"/>
                  </a:cubicBezTo>
                  <a:cubicBezTo>
                    <a:pt x="308497" y="1474953"/>
                    <a:pt x="365431" y="1450306"/>
                    <a:pt x="390078" y="1409228"/>
                  </a:cubicBezTo>
                  <a:cubicBezTo>
                    <a:pt x="391311" y="1420319"/>
                    <a:pt x="392872" y="1431410"/>
                    <a:pt x="395501" y="1442255"/>
                  </a:cubicBezTo>
                  <a:cubicBezTo>
                    <a:pt x="424009" y="1412925"/>
                    <a:pt x="450299" y="1383513"/>
                    <a:pt x="483161" y="1358373"/>
                  </a:cubicBezTo>
                  <a:cubicBezTo>
                    <a:pt x="488666" y="1354183"/>
                    <a:pt x="498771" y="1354265"/>
                    <a:pt x="505426" y="1352951"/>
                  </a:cubicBezTo>
                  <a:cubicBezTo>
                    <a:pt x="497621" y="1364453"/>
                    <a:pt x="474535" y="1405284"/>
                    <a:pt x="493924" y="1415965"/>
                  </a:cubicBezTo>
                  <a:cubicBezTo>
                    <a:pt x="502386" y="1420647"/>
                    <a:pt x="524651" y="1398301"/>
                    <a:pt x="533606" y="1395508"/>
                  </a:cubicBezTo>
                  <a:cubicBezTo>
                    <a:pt x="529087" y="1418594"/>
                    <a:pt x="526212" y="1443405"/>
                    <a:pt x="522925" y="1467312"/>
                  </a:cubicBezTo>
                  <a:cubicBezTo>
                    <a:pt x="533195" y="1460986"/>
                    <a:pt x="543382" y="1454496"/>
                    <a:pt x="553569" y="1448088"/>
                  </a:cubicBezTo>
                  <a:cubicBezTo>
                    <a:pt x="555952" y="1475692"/>
                    <a:pt x="557020" y="1501078"/>
                    <a:pt x="557020" y="1507405"/>
                  </a:cubicBezTo>
                  <a:cubicBezTo>
                    <a:pt x="556774" y="1531641"/>
                    <a:pt x="554638" y="1611004"/>
                    <a:pt x="546175" y="1664734"/>
                  </a:cubicBezTo>
                  <a:cubicBezTo>
                    <a:pt x="534263" y="1740647"/>
                    <a:pt x="511588" y="1785997"/>
                    <a:pt x="511588" y="1785997"/>
                  </a:cubicBezTo>
                  <a:cubicBezTo>
                    <a:pt x="527280" y="1784929"/>
                    <a:pt x="588239" y="1776877"/>
                    <a:pt x="588239" y="1776877"/>
                  </a:cubicBezTo>
                  <a:cubicBezTo>
                    <a:pt x="591444" y="1778767"/>
                    <a:pt x="667931" y="1782546"/>
                    <a:pt x="667931" y="1782546"/>
                  </a:cubicBezTo>
                  <a:cubicBezTo>
                    <a:pt x="667931" y="1782546"/>
                    <a:pt x="652075" y="1751984"/>
                    <a:pt x="638766" y="1708195"/>
                  </a:cubicBezTo>
                  <a:cubicBezTo>
                    <a:pt x="628660" y="1675003"/>
                    <a:pt x="629318" y="1666459"/>
                    <a:pt x="614940" y="1572883"/>
                  </a:cubicBezTo>
                  <a:cubicBezTo>
                    <a:pt x="609682" y="1538706"/>
                    <a:pt x="607546" y="1502393"/>
                    <a:pt x="606889" y="1470023"/>
                  </a:cubicBezTo>
                  <a:cubicBezTo>
                    <a:pt x="607710" y="1471174"/>
                    <a:pt x="608532" y="1472242"/>
                    <a:pt x="609354" y="1473392"/>
                  </a:cubicBezTo>
                  <a:cubicBezTo>
                    <a:pt x="618391" y="1458357"/>
                    <a:pt x="623567" y="1443323"/>
                    <a:pt x="625374" y="1425823"/>
                  </a:cubicBezTo>
                  <a:cubicBezTo>
                    <a:pt x="645585" y="1436750"/>
                    <a:pt x="663823" y="1449402"/>
                    <a:pt x="680748" y="1464930"/>
                  </a:cubicBezTo>
                  <a:cubicBezTo>
                    <a:pt x="693482" y="1444391"/>
                    <a:pt x="671793" y="1426481"/>
                    <a:pt x="657333" y="1413418"/>
                  </a:cubicBezTo>
                  <a:cubicBezTo>
                    <a:pt x="673600" y="1409721"/>
                    <a:pt x="689374" y="1409228"/>
                    <a:pt x="705887" y="1411117"/>
                  </a:cubicBezTo>
                  <a:cubicBezTo>
                    <a:pt x="689292" y="1397479"/>
                    <a:pt x="671957" y="1382691"/>
                    <a:pt x="655608" y="1369382"/>
                  </a:cubicBezTo>
                  <a:cubicBezTo>
                    <a:pt x="651911" y="1366342"/>
                    <a:pt x="647967" y="1362234"/>
                    <a:pt x="650596" y="1359030"/>
                  </a:cubicBezTo>
                  <a:cubicBezTo>
                    <a:pt x="653225" y="1355826"/>
                    <a:pt x="656101" y="1356730"/>
                    <a:pt x="659880" y="1356812"/>
                  </a:cubicBezTo>
                  <a:cubicBezTo>
                    <a:pt x="668835" y="1357058"/>
                    <a:pt x="678529" y="1360427"/>
                    <a:pt x="685923" y="1365931"/>
                  </a:cubicBezTo>
                  <a:cubicBezTo>
                    <a:pt x="711063" y="1384581"/>
                    <a:pt x="736696" y="1402409"/>
                    <a:pt x="760604" y="1422455"/>
                  </a:cubicBezTo>
                  <a:cubicBezTo>
                    <a:pt x="761836" y="1411857"/>
                    <a:pt x="765040" y="1402573"/>
                    <a:pt x="770544" y="1393536"/>
                  </a:cubicBezTo>
                  <a:cubicBezTo>
                    <a:pt x="778760" y="1403066"/>
                    <a:pt x="786400" y="1412021"/>
                    <a:pt x="796834" y="1419169"/>
                  </a:cubicBezTo>
                  <a:cubicBezTo>
                    <a:pt x="806118" y="1425495"/>
                    <a:pt x="815402" y="1428452"/>
                    <a:pt x="826000" y="1431410"/>
                  </a:cubicBezTo>
                  <a:cubicBezTo>
                    <a:pt x="822878" y="1422948"/>
                    <a:pt x="821317" y="1414650"/>
                    <a:pt x="821070" y="1405695"/>
                  </a:cubicBezTo>
                  <a:cubicBezTo>
                    <a:pt x="845717" y="1426563"/>
                    <a:pt x="873568" y="1443158"/>
                    <a:pt x="898215" y="1463944"/>
                  </a:cubicBezTo>
                  <a:cubicBezTo>
                    <a:pt x="895176" y="1455235"/>
                    <a:pt x="892136" y="1446280"/>
                    <a:pt x="889096" y="1437654"/>
                  </a:cubicBezTo>
                  <a:cubicBezTo>
                    <a:pt x="888274" y="1435271"/>
                    <a:pt x="887781" y="1432232"/>
                    <a:pt x="889096" y="1430506"/>
                  </a:cubicBezTo>
                  <a:cubicBezTo>
                    <a:pt x="890493" y="1428699"/>
                    <a:pt x="891971" y="1428699"/>
                    <a:pt x="893615" y="1428370"/>
                  </a:cubicBezTo>
                  <a:cubicBezTo>
                    <a:pt x="903062" y="1426234"/>
                    <a:pt x="912428" y="1424509"/>
                    <a:pt x="921876" y="1422455"/>
                  </a:cubicBezTo>
                  <a:cubicBezTo>
                    <a:pt x="907828" y="1413336"/>
                    <a:pt x="893697" y="1404134"/>
                    <a:pt x="879648" y="1394933"/>
                  </a:cubicBezTo>
                  <a:cubicBezTo>
                    <a:pt x="893368" y="1390167"/>
                    <a:pt x="907088" y="1385320"/>
                    <a:pt x="920808" y="1380473"/>
                  </a:cubicBezTo>
                  <a:cubicBezTo>
                    <a:pt x="907992" y="1376776"/>
                    <a:pt x="895093" y="1373079"/>
                    <a:pt x="882277" y="1369382"/>
                  </a:cubicBezTo>
                  <a:cubicBezTo>
                    <a:pt x="892464" y="1363713"/>
                    <a:pt x="902652" y="1358044"/>
                    <a:pt x="912839" y="1352376"/>
                  </a:cubicBezTo>
                  <a:cubicBezTo>
                    <a:pt x="894354" y="1351965"/>
                    <a:pt x="877676" y="1348021"/>
                    <a:pt x="861491" y="1339559"/>
                  </a:cubicBezTo>
                  <a:cubicBezTo>
                    <a:pt x="868557" y="1337012"/>
                    <a:pt x="883098" y="1331344"/>
                    <a:pt x="889342" y="1331344"/>
                  </a:cubicBezTo>
                  <a:cubicBezTo>
                    <a:pt x="928284" y="1330933"/>
                    <a:pt x="953342" y="1347446"/>
                    <a:pt x="988505" y="1357880"/>
                  </a:cubicBezTo>
                  <a:cubicBezTo>
                    <a:pt x="983658" y="1345721"/>
                    <a:pt x="978893" y="1333480"/>
                    <a:pt x="974128" y="1321320"/>
                  </a:cubicBezTo>
                  <a:cubicBezTo>
                    <a:pt x="997296" y="1336191"/>
                    <a:pt x="1021203" y="1346132"/>
                    <a:pt x="1048233" y="1351143"/>
                  </a:cubicBezTo>
                  <a:cubicBezTo>
                    <a:pt x="1054888" y="1352376"/>
                    <a:pt x="1062281" y="1351883"/>
                    <a:pt x="1065157" y="1345310"/>
                  </a:cubicBezTo>
                  <a:cubicBezTo>
                    <a:pt x="1066389" y="1342435"/>
                    <a:pt x="1065157" y="1339641"/>
                    <a:pt x="1064089" y="1336848"/>
                  </a:cubicBezTo>
                  <a:cubicBezTo>
                    <a:pt x="1060720" y="1327975"/>
                    <a:pt x="1055627" y="1320088"/>
                    <a:pt x="1049794" y="1312530"/>
                  </a:cubicBezTo>
                  <a:cubicBezTo>
                    <a:pt x="1072058" y="1317788"/>
                    <a:pt x="1094487" y="1322553"/>
                    <a:pt x="1117080" y="1326743"/>
                  </a:cubicBezTo>
                  <a:cubicBezTo>
                    <a:pt x="1103524" y="1311708"/>
                    <a:pt x="1089886" y="1296756"/>
                    <a:pt x="1076330" y="128172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1" name="Vrije vorm: vorm 620">
              <a:extLst>
                <a:ext uri="{FF2B5EF4-FFF2-40B4-BE49-F238E27FC236}">
                  <a16:creationId xmlns:a16="http://schemas.microsoft.com/office/drawing/2014/main" id="{E85552E8-9E5E-FA86-CD8D-85B361318454}"/>
                </a:ext>
              </a:extLst>
            </p:cNvPr>
            <p:cNvSpPr/>
            <p:nvPr/>
          </p:nvSpPr>
          <p:spPr>
            <a:xfrm>
              <a:off x="2462553" y="2538178"/>
              <a:ext cx="956464" cy="1527532"/>
            </a:xfrm>
            <a:custGeom>
              <a:avLst/>
              <a:gdLst>
                <a:gd name="connsiteX0" fmla="*/ 919905 w 956464"/>
                <a:gd name="connsiteY0" fmla="*/ 1096048 h 1527532"/>
                <a:gd name="connsiteX1" fmla="*/ 956464 w 956464"/>
                <a:gd name="connsiteY1" fmla="*/ 1079452 h 1527532"/>
                <a:gd name="connsiteX2" fmla="*/ 912510 w 956464"/>
                <a:gd name="connsiteY2" fmla="*/ 1065979 h 1527532"/>
                <a:gd name="connsiteX3" fmla="*/ 945291 w 956464"/>
                <a:gd name="connsiteY3" fmla="*/ 1032869 h 1527532"/>
                <a:gd name="connsiteX4" fmla="*/ 899776 w 956464"/>
                <a:gd name="connsiteY4" fmla="*/ 1044536 h 1527532"/>
                <a:gd name="connsiteX5" fmla="*/ 895258 w 956464"/>
                <a:gd name="connsiteY5" fmla="*/ 1013234 h 1527532"/>
                <a:gd name="connsiteX6" fmla="*/ 859848 w 956464"/>
                <a:gd name="connsiteY6" fmla="*/ 1042810 h 1527532"/>
                <a:gd name="connsiteX7" fmla="*/ 850729 w 956464"/>
                <a:gd name="connsiteY7" fmla="*/ 1045275 h 1527532"/>
                <a:gd name="connsiteX8" fmla="*/ 848346 w 956464"/>
                <a:gd name="connsiteY8" fmla="*/ 1039196 h 1527532"/>
                <a:gd name="connsiteX9" fmla="*/ 860341 w 956464"/>
                <a:gd name="connsiteY9" fmla="*/ 1013316 h 1527532"/>
                <a:gd name="connsiteX10" fmla="*/ 772516 w 956464"/>
                <a:gd name="connsiteY10" fmla="*/ 1018574 h 1527532"/>
                <a:gd name="connsiteX11" fmla="*/ 809733 w 956464"/>
                <a:gd name="connsiteY11" fmla="*/ 1006826 h 1527532"/>
                <a:gd name="connsiteX12" fmla="*/ 813266 w 956464"/>
                <a:gd name="connsiteY12" fmla="*/ 1003458 h 1527532"/>
                <a:gd name="connsiteX13" fmla="*/ 810472 w 956464"/>
                <a:gd name="connsiteY13" fmla="*/ 999596 h 1527532"/>
                <a:gd name="connsiteX14" fmla="*/ 798149 w 956464"/>
                <a:gd name="connsiteY14" fmla="*/ 991791 h 1527532"/>
                <a:gd name="connsiteX15" fmla="*/ 850647 w 956464"/>
                <a:gd name="connsiteY15" fmla="*/ 970102 h 1527532"/>
                <a:gd name="connsiteX16" fmla="*/ 855083 w 956464"/>
                <a:gd name="connsiteY16" fmla="*/ 963037 h 1527532"/>
                <a:gd name="connsiteX17" fmla="*/ 829204 w 956464"/>
                <a:gd name="connsiteY17" fmla="*/ 958272 h 1527532"/>
                <a:gd name="connsiteX18" fmla="*/ 845224 w 956464"/>
                <a:gd name="connsiteY18" fmla="*/ 935186 h 1527532"/>
                <a:gd name="connsiteX19" fmla="*/ 818359 w 956464"/>
                <a:gd name="connsiteY19" fmla="*/ 951288 h 1527532"/>
                <a:gd name="connsiteX20" fmla="*/ 821070 w 956464"/>
                <a:gd name="connsiteY20" fmla="*/ 924834 h 1527532"/>
                <a:gd name="connsiteX21" fmla="*/ 790919 w 956464"/>
                <a:gd name="connsiteY21" fmla="*/ 949070 h 1527532"/>
                <a:gd name="connsiteX22" fmla="*/ 794041 w 956464"/>
                <a:gd name="connsiteY22" fmla="*/ 928695 h 1527532"/>
                <a:gd name="connsiteX23" fmla="*/ 721086 w 956464"/>
                <a:gd name="connsiteY23" fmla="*/ 935514 h 1527532"/>
                <a:gd name="connsiteX24" fmla="*/ 745980 w 956464"/>
                <a:gd name="connsiteY24" fmla="*/ 919001 h 1527532"/>
                <a:gd name="connsiteX25" fmla="*/ 716403 w 956464"/>
                <a:gd name="connsiteY25" fmla="*/ 908731 h 1527532"/>
                <a:gd name="connsiteX26" fmla="*/ 754195 w 956464"/>
                <a:gd name="connsiteY26" fmla="*/ 884167 h 1527532"/>
                <a:gd name="connsiteX27" fmla="*/ 684855 w 956464"/>
                <a:gd name="connsiteY27" fmla="*/ 898380 h 1527532"/>
                <a:gd name="connsiteX28" fmla="*/ 658401 w 956464"/>
                <a:gd name="connsiteY28" fmla="*/ 896079 h 1527532"/>
                <a:gd name="connsiteX29" fmla="*/ 697508 w 956464"/>
                <a:gd name="connsiteY29" fmla="*/ 884413 h 1527532"/>
                <a:gd name="connsiteX30" fmla="*/ 664398 w 956464"/>
                <a:gd name="connsiteY30" fmla="*/ 872747 h 1527532"/>
                <a:gd name="connsiteX31" fmla="*/ 723387 w 956464"/>
                <a:gd name="connsiteY31" fmla="*/ 855658 h 1527532"/>
                <a:gd name="connsiteX32" fmla="*/ 688717 w 956464"/>
                <a:gd name="connsiteY32" fmla="*/ 856562 h 1527532"/>
                <a:gd name="connsiteX33" fmla="*/ 725687 w 956464"/>
                <a:gd name="connsiteY33" fmla="*/ 822221 h 1527532"/>
                <a:gd name="connsiteX34" fmla="*/ 659551 w 956464"/>
                <a:gd name="connsiteY34" fmla="*/ 831340 h 1527532"/>
                <a:gd name="connsiteX35" fmla="*/ 644763 w 956464"/>
                <a:gd name="connsiteY35" fmla="*/ 818195 h 1527532"/>
                <a:gd name="connsiteX36" fmla="*/ 685020 w 956464"/>
                <a:gd name="connsiteY36" fmla="*/ 815237 h 1527532"/>
                <a:gd name="connsiteX37" fmla="*/ 658976 w 956464"/>
                <a:gd name="connsiteY37" fmla="*/ 792973 h 1527532"/>
                <a:gd name="connsiteX38" fmla="*/ 723715 w 956464"/>
                <a:gd name="connsiteY38" fmla="*/ 796917 h 1527532"/>
                <a:gd name="connsiteX39" fmla="*/ 691756 w 956464"/>
                <a:gd name="connsiteY39" fmla="*/ 783525 h 1527532"/>
                <a:gd name="connsiteX40" fmla="*/ 739243 w 956464"/>
                <a:gd name="connsiteY40" fmla="*/ 767094 h 1527532"/>
                <a:gd name="connsiteX41" fmla="*/ 678529 w 956464"/>
                <a:gd name="connsiteY41" fmla="*/ 746719 h 1527532"/>
                <a:gd name="connsiteX42" fmla="*/ 732670 w 956464"/>
                <a:gd name="connsiteY42" fmla="*/ 749102 h 1527532"/>
                <a:gd name="connsiteX43" fmla="*/ 715828 w 956464"/>
                <a:gd name="connsiteY43" fmla="*/ 726426 h 1527532"/>
                <a:gd name="connsiteX44" fmla="*/ 798888 w 956464"/>
                <a:gd name="connsiteY44" fmla="*/ 711145 h 1527532"/>
                <a:gd name="connsiteX45" fmla="*/ 751238 w 956464"/>
                <a:gd name="connsiteY45" fmla="*/ 697507 h 1527532"/>
                <a:gd name="connsiteX46" fmla="*/ 810226 w 956464"/>
                <a:gd name="connsiteY46" fmla="*/ 640244 h 1527532"/>
                <a:gd name="connsiteX47" fmla="*/ 754606 w 956464"/>
                <a:gd name="connsiteY47" fmla="*/ 651993 h 1527532"/>
                <a:gd name="connsiteX48" fmla="*/ 761425 w 956464"/>
                <a:gd name="connsiteY48" fmla="*/ 620280 h 1527532"/>
                <a:gd name="connsiteX49" fmla="*/ 693646 w 956464"/>
                <a:gd name="connsiteY49" fmla="*/ 641723 h 1527532"/>
                <a:gd name="connsiteX50" fmla="*/ 695371 w 956464"/>
                <a:gd name="connsiteY50" fmla="*/ 614283 h 1527532"/>
                <a:gd name="connsiteX51" fmla="*/ 614037 w 956464"/>
                <a:gd name="connsiteY51" fmla="*/ 663741 h 1527532"/>
                <a:gd name="connsiteX52" fmla="*/ 586514 w 956464"/>
                <a:gd name="connsiteY52" fmla="*/ 655115 h 1527532"/>
                <a:gd name="connsiteX53" fmla="*/ 626935 w 956464"/>
                <a:gd name="connsiteY53" fmla="*/ 641230 h 1527532"/>
                <a:gd name="connsiteX54" fmla="*/ 581092 w 956464"/>
                <a:gd name="connsiteY54" fmla="*/ 622827 h 1527532"/>
                <a:gd name="connsiteX55" fmla="*/ 613051 w 956464"/>
                <a:gd name="connsiteY55" fmla="*/ 620691 h 1527532"/>
                <a:gd name="connsiteX56" fmla="*/ 655525 w 956464"/>
                <a:gd name="connsiteY56" fmla="*/ 618637 h 1527532"/>
                <a:gd name="connsiteX57" fmla="*/ 613872 w 956464"/>
                <a:gd name="connsiteY57" fmla="*/ 590540 h 1527532"/>
                <a:gd name="connsiteX58" fmla="*/ 692414 w 956464"/>
                <a:gd name="connsiteY58" fmla="*/ 584214 h 1527532"/>
                <a:gd name="connsiteX59" fmla="*/ 658647 w 956464"/>
                <a:gd name="connsiteY59" fmla="*/ 574930 h 1527532"/>
                <a:gd name="connsiteX60" fmla="*/ 698575 w 956464"/>
                <a:gd name="connsiteY60" fmla="*/ 536317 h 1527532"/>
                <a:gd name="connsiteX61" fmla="*/ 697097 w 956464"/>
                <a:gd name="connsiteY61" fmla="*/ 527690 h 1527532"/>
                <a:gd name="connsiteX62" fmla="*/ 690278 w 956464"/>
                <a:gd name="connsiteY62" fmla="*/ 526458 h 1527532"/>
                <a:gd name="connsiteX63" fmla="*/ 576902 w 956464"/>
                <a:gd name="connsiteY63" fmla="*/ 568111 h 1527532"/>
                <a:gd name="connsiteX64" fmla="*/ 547983 w 956464"/>
                <a:gd name="connsiteY64" fmla="*/ 559567 h 1527532"/>
                <a:gd name="connsiteX65" fmla="*/ 547983 w 956464"/>
                <a:gd name="connsiteY65" fmla="*/ 559320 h 1527532"/>
                <a:gd name="connsiteX66" fmla="*/ 621924 w 956464"/>
                <a:gd name="connsiteY66" fmla="*/ 535084 h 1527532"/>
                <a:gd name="connsiteX67" fmla="*/ 577395 w 956464"/>
                <a:gd name="connsiteY67" fmla="*/ 537138 h 1527532"/>
                <a:gd name="connsiteX68" fmla="*/ 613297 w 956464"/>
                <a:gd name="connsiteY68" fmla="*/ 516188 h 1527532"/>
                <a:gd name="connsiteX69" fmla="*/ 614940 w 956464"/>
                <a:gd name="connsiteY69" fmla="*/ 516599 h 1527532"/>
                <a:gd name="connsiteX70" fmla="*/ 646242 w 956464"/>
                <a:gd name="connsiteY70" fmla="*/ 518817 h 1527532"/>
                <a:gd name="connsiteX71" fmla="*/ 622827 w 956464"/>
                <a:gd name="connsiteY71" fmla="*/ 501072 h 1527532"/>
                <a:gd name="connsiteX72" fmla="*/ 623895 w 956464"/>
                <a:gd name="connsiteY72" fmla="*/ 496224 h 1527532"/>
                <a:gd name="connsiteX73" fmla="*/ 676147 w 956464"/>
                <a:gd name="connsiteY73" fmla="*/ 497128 h 1527532"/>
                <a:gd name="connsiteX74" fmla="*/ 652650 w 956464"/>
                <a:gd name="connsiteY74" fmla="*/ 487598 h 1527532"/>
                <a:gd name="connsiteX75" fmla="*/ 685102 w 956464"/>
                <a:gd name="connsiteY75" fmla="*/ 463115 h 1527532"/>
                <a:gd name="connsiteX76" fmla="*/ 684773 w 956464"/>
                <a:gd name="connsiteY76" fmla="*/ 456707 h 1527532"/>
                <a:gd name="connsiteX77" fmla="*/ 679926 w 956464"/>
                <a:gd name="connsiteY77" fmla="*/ 455228 h 1527532"/>
                <a:gd name="connsiteX78" fmla="*/ 586678 w 956464"/>
                <a:gd name="connsiteY78" fmla="*/ 474946 h 1527532"/>
                <a:gd name="connsiteX79" fmla="*/ 546751 w 956464"/>
                <a:gd name="connsiteY79" fmla="*/ 468373 h 1527532"/>
                <a:gd name="connsiteX80" fmla="*/ 585775 w 956464"/>
                <a:gd name="connsiteY80" fmla="*/ 451860 h 1527532"/>
                <a:gd name="connsiteX81" fmla="*/ 561374 w 956464"/>
                <a:gd name="connsiteY81" fmla="*/ 446109 h 1527532"/>
                <a:gd name="connsiteX82" fmla="*/ 618555 w 956464"/>
                <a:gd name="connsiteY82" fmla="*/ 423927 h 1527532"/>
                <a:gd name="connsiteX83" fmla="*/ 595633 w 956464"/>
                <a:gd name="connsiteY83" fmla="*/ 424584 h 1527532"/>
                <a:gd name="connsiteX84" fmla="*/ 612311 w 956464"/>
                <a:gd name="connsiteY84" fmla="*/ 414479 h 1527532"/>
                <a:gd name="connsiteX85" fmla="*/ 619952 w 956464"/>
                <a:gd name="connsiteY85" fmla="*/ 397308 h 1527532"/>
                <a:gd name="connsiteX86" fmla="*/ 590540 w 956464"/>
                <a:gd name="connsiteY86" fmla="*/ 414150 h 1527532"/>
                <a:gd name="connsiteX87" fmla="*/ 545600 w 956464"/>
                <a:gd name="connsiteY87" fmla="*/ 428035 h 1527532"/>
                <a:gd name="connsiteX88" fmla="*/ 566797 w 956464"/>
                <a:gd name="connsiteY88" fmla="*/ 409056 h 1527532"/>
                <a:gd name="connsiteX89" fmla="*/ 549051 w 956464"/>
                <a:gd name="connsiteY89" fmla="*/ 404784 h 1527532"/>
                <a:gd name="connsiteX90" fmla="*/ 592594 w 956464"/>
                <a:gd name="connsiteY90" fmla="*/ 389668 h 1527532"/>
                <a:gd name="connsiteX91" fmla="*/ 620773 w 956464"/>
                <a:gd name="connsiteY91" fmla="*/ 356641 h 1527532"/>
                <a:gd name="connsiteX92" fmla="*/ 584460 w 956464"/>
                <a:gd name="connsiteY92" fmla="*/ 370114 h 1527532"/>
                <a:gd name="connsiteX93" fmla="*/ 591033 w 956464"/>
                <a:gd name="connsiteY93" fmla="*/ 343578 h 1527532"/>
                <a:gd name="connsiteX94" fmla="*/ 586514 w 956464"/>
                <a:gd name="connsiteY94" fmla="*/ 347275 h 1527532"/>
                <a:gd name="connsiteX95" fmla="*/ 536152 w 956464"/>
                <a:gd name="connsiteY95" fmla="*/ 363460 h 1527532"/>
                <a:gd name="connsiteX96" fmla="*/ 536399 w 956464"/>
                <a:gd name="connsiteY96" fmla="*/ 362967 h 1527532"/>
                <a:gd name="connsiteX97" fmla="*/ 518653 w 956464"/>
                <a:gd name="connsiteY97" fmla="*/ 359845 h 1527532"/>
                <a:gd name="connsiteX98" fmla="*/ 515038 w 956464"/>
                <a:gd name="connsiteY98" fmla="*/ 353190 h 1527532"/>
                <a:gd name="connsiteX99" fmla="*/ 533688 w 956464"/>
                <a:gd name="connsiteY99" fmla="*/ 354094 h 1527532"/>
                <a:gd name="connsiteX100" fmla="*/ 526129 w 956464"/>
                <a:gd name="connsiteY100" fmla="*/ 342756 h 1527532"/>
                <a:gd name="connsiteX101" fmla="*/ 566304 w 956464"/>
                <a:gd name="connsiteY101" fmla="*/ 337005 h 1527532"/>
                <a:gd name="connsiteX102" fmla="*/ 543875 w 956464"/>
                <a:gd name="connsiteY102" fmla="*/ 329447 h 1527532"/>
                <a:gd name="connsiteX103" fmla="*/ 573616 w 956464"/>
                <a:gd name="connsiteY103" fmla="*/ 302746 h 1527532"/>
                <a:gd name="connsiteX104" fmla="*/ 541739 w 956464"/>
                <a:gd name="connsiteY104" fmla="*/ 310715 h 1527532"/>
                <a:gd name="connsiteX105" fmla="*/ 548394 w 956464"/>
                <a:gd name="connsiteY105" fmla="*/ 300528 h 1527532"/>
                <a:gd name="connsiteX106" fmla="*/ 551351 w 956464"/>
                <a:gd name="connsiteY106" fmla="*/ 293873 h 1527532"/>
                <a:gd name="connsiteX107" fmla="*/ 541903 w 956464"/>
                <a:gd name="connsiteY107" fmla="*/ 295188 h 1527532"/>
                <a:gd name="connsiteX108" fmla="*/ 514381 w 956464"/>
                <a:gd name="connsiteY108" fmla="*/ 303650 h 1527532"/>
                <a:gd name="connsiteX109" fmla="*/ 521446 w 956464"/>
                <a:gd name="connsiteY109" fmla="*/ 291819 h 1527532"/>
                <a:gd name="connsiteX110" fmla="*/ 501482 w 956464"/>
                <a:gd name="connsiteY110" fmla="*/ 292969 h 1527532"/>
                <a:gd name="connsiteX111" fmla="*/ 501975 w 956464"/>
                <a:gd name="connsiteY111" fmla="*/ 280646 h 1527532"/>
                <a:gd name="connsiteX112" fmla="*/ 555788 w 956464"/>
                <a:gd name="connsiteY112" fmla="*/ 277524 h 1527532"/>
                <a:gd name="connsiteX113" fmla="*/ 534016 w 956464"/>
                <a:gd name="connsiteY113" fmla="*/ 261750 h 1527532"/>
                <a:gd name="connsiteX114" fmla="*/ 588486 w 956464"/>
                <a:gd name="connsiteY114" fmla="*/ 253781 h 1527532"/>
                <a:gd name="connsiteX115" fmla="*/ 564332 w 956464"/>
                <a:gd name="connsiteY115" fmla="*/ 245401 h 1527532"/>
                <a:gd name="connsiteX116" fmla="*/ 579860 w 956464"/>
                <a:gd name="connsiteY116" fmla="*/ 239814 h 1527532"/>
                <a:gd name="connsiteX117" fmla="*/ 591361 w 956464"/>
                <a:gd name="connsiteY117" fmla="*/ 234063 h 1527532"/>
                <a:gd name="connsiteX118" fmla="*/ 596291 w 956464"/>
                <a:gd name="connsiteY118" fmla="*/ 222972 h 1527532"/>
                <a:gd name="connsiteX119" fmla="*/ 569672 w 956464"/>
                <a:gd name="connsiteY119" fmla="*/ 228970 h 1527532"/>
                <a:gd name="connsiteX120" fmla="*/ 577806 w 956464"/>
                <a:gd name="connsiteY120" fmla="*/ 213360 h 1527532"/>
                <a:gd name="connsiteX121" fmla="*/ 555623 w 956464"/>
                <a:gd name="connsiteY121" fmla="*/ 224698 h 1527532"/>
                <a:gd name="connsiteX122" fmla="*/ 492445 w 956464"/>
                <a:gd name="connsiteY122" fmla="*/ 240061 h 1527532"/>
                <a:gd name="connsiteX123" fmla="*/ 489981 w 956464"/>
                <a:gd name="connsiteY123" fmla="*/ 227655 h 1527532"/>
                <a:gd name="connsiteX124" fmla="*/ 503372 w 956464"/>
                <a:gd name="connsiteY124" fmla="*/ 218700 h 1527532"/>
                <a:gd name="connsiteX125" fmla="*/ 520625 w 956464"/>
                <a:gd name="connsiteY125" fmla="*/ 200215 h 1527532"/>
                <a:gd name="connsiteX126" fmla="*/ 488748 w 956464"/>
                <a:gd name="connsiteY126" fmla="*/ 191342 h 1527532"/>
                <a:gd name="connsiteX127" fmla="*/ 510520 w 956464"/>
                <a:gd name="connsiteY127" fmla="*/ 184523 h 1527532"/>
                <a:gd name="connsiteX128" fmla="*/ 532948 w 956464"/>
                <a:gd name="connsiteY128" fmla="*/ 160534 h 1527532"/>
                <a:gd name="connsiteX129" fmla="*/ 495896 w 956464"/>
                <a:gd name="connsiteY129" fmla="*/ 162259 h 1527532"/>
                <a:gd name="connsiteX130" fmla="*/ 508466 w 956464"/>
                <a:gd name="connsiteY130" fmla="*/ 121345 h 1527532"/>
                <a:gd name="connsiteX131" fmla="*/ 481026 w 956464"/>
                <a:gd name="connsiteY131" fmla="*/ 130054 h 1527532"/>
                <a:gd name="connsiteX132" fmla="*/ 495321 w 956464"/>
                <a:gd name="connsiteY132" fmla="*/ 104832 h 1527532"/>
                <a:gd name="connsiteX133" fmla="*/ 472563 w 956464"/>
                <a:gd name="connsiteY133" fmla="*/ 112308 h 1527532"/>
                <a:gd name="connsiteX134" fmla="*/ 479875 w 956464"/>
                <a:gd name="connsiteY134" fmla="*/ 64493 h 1527532"/>
                <a:gd name="connsiteX135" fmla="*/ 461965 w 956464"/>
                <a:gd name="connsiteY135" fmla="*/ 73037 h 1527532"/>
                <a:gd name="connsiteX136" fmla="*/ 451449 w 956464"/>
                <a:gd name="connsiteY136" fmla="*/ 0 h 1527532"/>
                <a:gd name="connsiteX137" fmla="*/ 443562 w 956464"/>
                <a:gd name="connsiteY137" fmla="*/ 91276 h 1527532"/>
                <a:gd name="connsiteX138" fmla="*/ 419080 w 956464"/>
                <a:gd name="connsiteY138" fmla="*/ 75009 h 1527532"/>
                <a:gd name="connsiteX139" fmla="*/ 432060 w 956464"/>
                <a:gd name="connsiteY139" fmla="*/ 132683 h 1527532"/>
                <a:gd name="connsiteX140" fmla="*/ 406099 w 956464"/>
                <a:gd name="connsiteY140" fmla="*/ 127835 h 1527532"/>
                <a:gd name="connsiteX141" fmla="*/ 433375 w 956464"/>
                <a:gd name="connsiteY141" fmla="*/ 179347 h 1527532"/>
                <a:gd name="connsiteX142" fmla="*/ 380877 w 956464"/>
                <a:gd name="connsiteY142" fmla="*/ 166038 h 1527532"/>
                <a:gd name="connsiteX143" fmla="*/ 424173 w 956464"/>
                <a:gd name="connsiteY143" fmla="*/ 223547 h 1527532"/>
                <a:gd name="connsiteX144" fmla="*/ 379398 w 956464"/>
                <a:gd name="connsiteY144" fmla="*/ 218207 h 1527532"/>
                <a:gd name="connsiteX145" fmla="*/ 428527 w 956464"/>
                <a:gd name="connsiteY145" fmla="*/ 259121 h 1527532"/>
                <a:gd name="connsiteX146" fmla="*/ 423187 w 956464"/>
                <a:gd name="connsiteY146" fmla="*/ 269555 h 1527532"/>
                <a:gd name="connsiteX147" fmla="*/ 375619 w 956464"/>
                <a:gd name="connsiteY147" fmla="*/ 271280 h 1527532"/>
                <a:gd name="connsiteX148" fmla="*/ 410453 w 956464"/>
                <a:gd name="connsiteY148" fmla="*/ 293791 h 1527532"/>
                <a:gd name="connsiteX149" fmla="*/ 402977 w 956464"/>
                <a:gd name="connsiteY149" fmla="*/ 308661 h 1527532"/>
                <a:gd name="connsiteX150" fmla="*/ 307676 w 956464"/>
                <a:gd name="connsiteY150" fmla="*/ 292230 h 1527532"/>
                <a:gd name="connsiteX151" fmla="*/ 302828 w 956464"/>
                <a:gd name="connsiteY151" fmla="*/ 293873 h 1527532"/>
                <a:gd name="connsiteX152" fmla="*/ 302828 w 956464"/>
                <a:gd name="connsiteY152" fmla="*/ 300281 h 1527532"/>
                <a:gd name="connsiteX153" fmla="*/ 336430 w 956464"/>
                <a:gd name="connsiteY153" fmla="*/ 323860 h 1527532"/>
                <a:gd name="connsiteX154" fmla="*/ 313016 w 956464"/>
                <a:gd name="connsiteY154" fmla="*/ 334294 h 1527532"/>
                <a:gd name="connsiteX155" fmla="*/ 371183 w 956464"/>
                <a:gd name="connsiteY155" fmla="*/ 330022 h 1527532"/>
                <a:gd name="connsiteX156" fmla="*/ 343907 w 956464"/>
                <a:gd name="connsiteY156" fmla="*/ 355244 h 1527532"/>
                <a:gd name="connsiteX157" fmla="*/ 375619 w 956464"/>
                <a:gd name="connsiteY157" fmla="*/ 351876 h 1527532"/>
                <a:gd name="connsiteX158" fmla="*/ 420065 w 956464"/>
                <a:gd name="connsiteY158" fmla="*/ 343413 h 1527532"/>
                <a:gd name="connsiteX159" fmla="*/ 401498 w 956464"/>
                <a:gd name="connsiteY159" fmla="*/ 363542 h 1527532"/>
                <a:gd name="connsiteX160" fmla="*/ 422284 w 956464"/>
                <a:gd name="connsiteY160" fmla="*/ 365103 h 1527532"/>
                <a:gd name="connsiteX161" fmla="*/ 411439 w 956464"/>
                <a:gd name="connsiteY161" fmla="*/ 391146 h 1527532"/>
                <a:gd name="connsiteX162" fmla="*/ 336184 w 956464"/>
                <a:gd name="connsiteY162" fmla="*/ 374469 h 1527532"/>
                <a:gd name="connsiteX163" fmla="*/ 376605 w 956464"/>
                <a:gd name="connsiteY163" fmla="*/ 412671 h 1527532"/>
                <a:gd name="connsiteX164" fmla="*/ 347275 w 956464"/>
                <a:gd name="connsiteY164" fmla="*/ 428527 h 1527532"/>
                <a:gd name="connsiteX165" fmla="*/ 386792 w 956464"/>
                <a:gd name="connsiteY165" fmla="*/ 446027 h 1527532"/>
                <a:gd name="connsiteX166" fmla="*/ 367157 w 956464"/>
                <a:gd name="connsiteY166" fmla="*/ 458679 h 1527532"/>
                <a:gd name="connsiteX167" fmla="*/ 343167 w 956464"/>
                <a:gd name="connsiteY167" fmla="*/ 454735 h 1527532"/>
                <a:gd name="connsiteX168" fmla="*/ 349000 w 956464"/>
                <a:gd name="connsiteY168" fmla="*/ 480286 h 1527532"/>
                <a:gd name="connsiteX169" fmla="*/ 310633 w 956464"/>
                <a:gd name="connsiteY169" fmla="*/ 437893 h 1527532"/>
                <a:gd name="connsiteX170" fmla="*/ 309319 w 956464"/>
                <a:gd name="connsiteY170" fmla="*/ 470674 h 1527532"/>
                <a:gd name="connsiteX171" fmla="*/ 284425 w 956464"/>
                <a:gd name="connsiteY171" fmla="*/ 442987 h 1527532"/>
                <a:gd name="connsiteX172" fmla="*/ 289437 w 956464"/>
                <a:gd name="connsiteY172" fmla="*/ 483572 h 1527532"/>
                <a:gd name="connsiteX173" fmla="*/ 249509 w 956464"/>
                <a:gd name="connsiteY173" fmla="*/ 459583 h 1527532"/>
                <a:gd name="connsiteX174" fmla="*/ 256246 w 956464"/>
                <a:gd name="connsiteY174" fmla="*/ 485790 h 1527532"/>
                <a:gd name="connsiteX175" fmla="*/ 256328 w 956464"/>
                <a:gd name="connsiteY175" fmla="*/ 490473 h 1527532"/>
                <a:gd name="connsiteX176" fmla="*/ 250495 w 956464"/>
                <a:gd name="connsiteY176" fmla="*/ 493513 h 1527532"/>
                <a:gd name="connsiteX177" fmla="*/ 224862 w 956464"/>
                <a:gd name="connsiteY177" fmla="*/ 496799 h 1527532"/>
                <a:gd name="connsiteX178" fmla="*/ 286397 w 956464"/>
                <a:gd name="connsiteY178" fmla="*/ 520296 h 1527532"/>
                <a:gd name="connsiteX179" fmla="*/ 263229 w 956464"/>
                <a:gd name="connsiteY179" fmla="*/ 526951 h 1527532"/>
                <a:gd name="connsiteX180" fmla="*/ 282207 w 956464"/>
                <a:gd name="connsiteY180" fmla="*/ 543464 h 1527532"/>
                <a:gd name="connsiteX181" fmla="*/ 326161 w 956464"/>
                <a:gd name="connsiteY181" fmla="*/ 554638 h 1527532"/>
                <a:gd name="connsiteX182" fmla="*/ 306936 w 956464"/>
                <a:gd name="connsiteY182" fmla="*/ 569097 h 1527532"/>
                <a:gd name="connsiteX183" fmla="*/ 370772 w 956464"/>
                <a:gd name="connsiteY183" fmla="*/ 567043 h 1527532"/>
                <a:gd name="connsiteX184" fmla="*/ 360256 w 956464"/>
                <a:gd name="connsiteY184" fmla="*/ 595058 h 1527532"/>
                <a:gd name="connsiteX185" fmla="*/ 325421 w 956464"/>
                <a:gd name="connsiteY185" fmla="*/ 588568 h 1527532"/>
                <a:gd name="connsiteX186" fmla="*/ 285247 w 956464"/>
                <a:gd name="connsiteY186" fmla="*/ 571972 h 1527532"/>
                <a:gd name="connsiteX187" fmla="*/ 289519 w 956464"/>
                <a:gd name="connsiteY187" fmla="*/ 584542 h 1527532"/>
                <a:gd name="connsiteX188" fmla="*/ 267090 w 956464"/>
                <a:gd name="connsiteY188" fmla="*/ 579777 h 1527532"/>
                <a:gd name="connsiteX189" fmla="*/ 287054 w 956464"/>
                <a:gd name="connsiteY189" fmla="*/ 607710 h 1527532"/>
                <a:gd name="connsiteX190" fmla="*/ 233406 w 956464"/>
                <a:gd name="connsiteY190" fmla="*/ 591361 h 1527532"/>
                <a:gd name="connsiteX191" fmla="*/ 240636 w 956464"/>
                <a:gd name="connsiteY191" fmla="*/ 612147 h 1527532"/>
                <a:gd name="connsiteX192" fmla="*/ 260518 w 956464"/>
                <a:gd name="connsiteY192" fmla="*/ 620363 h 1527532"/>
                <a:gd name="connsiteX193" fmla="*/ 240143 w 956464"/>
                <a:gd name="connsiteY193" fmla="*/ 632604 h 1527532"/>
                <a:gd name="connsiteX194" fmla="*/ 260682 w 956464"/>
                <a:gd name="connsiteY194" fmla="*/ 633343 h 1527532"/>
                <a:gd name="connsiteX195" fmla="*/ 288287 w 956464"/>
                <a:gd name="connsiteY195" fmla="*/ 631618 h 1527532"/>
                <a:gd name="connsiteX196" fmla="*/ 271034 w 956464"/>
                <a:gd name="connsiteY196" fmla="*/ 641723 h 1527532"/>
                <a:gd name="connsiteX197" fmla="*/ 333801 w 956464"/>
                <a:gd name="connsiteY197" fmla="*/ 654457 h 1527532"/>
                <a:gd name="connsiteX198" fmla="*/ 326489 w 956464"/>
                <a:gd name="connsiteY198" fmla="*/ 672696 h 1527532"/>
                <a:gd name="connsiteX199" fmla="*/ 297160 w 956464"/>
                <a:gd name="connsiteY199" fmla="*/ 679351 h 1527532"/>
                <a:gd name="connsiteX200" fmla="*/ 281632 w 956464"/>
                <a:gd name="connsiteY200" fmla="*/ 667438 h 1527532"/>
                <a:gd name="connsiteX201" fmla="*/ 272102 w 956464"/>
                <a:gd name="connsiteY201" fmla="*/ 646981 h 1527532"/>
                <a:gd name="connsiteX202" fmla="*/ 280893 w 956464"/>
                <a:gd name="connsiteY202" fmla="*/ 686663 h 1527532"/>
                <a:gd name="connsiteX203" fmla="*/ 256821 w 956464"/>
                <a:gd name="connsiteY203" fmla="*/ 669492 h 1527532"/>
                <a:gd name="connsiteX204" fmla="*/ 278674 w 956464"/>
                <a:gd name="connsiteY204" fmla="*/ 703505 h 1527532"/>
                <a:gd name="connsiteX205" fmla="*/ 258792 w 956464"/>
                <a:gd name="connsiteY205" fmla="*/ 697343 h 1527532"/>
                <a:gd name="connsiteX206" fmla="*/ 236364 w 956464"/>
                <a:gd name="connsiteY206" fmla="*/ 671546 h 1527532"/>
                <a:gd name="connsiteX207" fmla="*/ 225437 w 956464"/>
                <a:gd name="connsiteY207" fmla="*/ 642052 h 1527532"/>
                <a:gd name="connsiteX208" fmla="*/ 211881 w 956464"/>
                <a:gd name="connsiteY208" fmla="*/ 675654 h 1527532"/>
                <a:gd name="connsiteX209" fmla="*/ 166531 w 956464"/>
                <a:gd name="connsiteY209" fmla="*/ 621595 h 1527532"/>
                <a:gd name="connsiteX210" fmla="*/ 177129 w 956464"/>
                <a:gd name="connsiteY210" fmla="*/ 669738 h 1527532"/>
                <a:gd name="connsiteX211" fmla="*/ 135394 w 956464"/>
                <a:gd name="connsiteY211" fmla="*/ 654704 h 1527532"/>
                <a:gd name="connsiteX212" fmla="*/ 155933 w 956464"/>
                <a:gd name="connsiteY212" fmla="*/ 697507 h 1527532"/>
                <a:gd name="connsiteX213" fmla="*/ 109761 w 956464"/>
                <a:gd name="connsiteY213" fmla="*/ 679515 h 1527532"/>
                <a:gd name="connsiteX214" fmla="*/ 131943 w 956464"/>
                <a:gd name="connsiteY214" fmla="*/ 711556 h 1527532"/>
                <a:gd name="connsiteX215" fmla="*/ 108529 w 956464"/>
                <a:gd name="connsiteY215" fmla="*/ 710899 h 1527532"/>
                <a:gd name="connsiteX216" fmla="*/ 156508 w 956464"/>
                <a:gd name="connsiteY216" fmla="*/ 734149 h 1527532"/>
                <a:gd name="connsiteX217" fmla="*/ 122824 w 956464"/>
                <a:gd name="connsiteY217" fmla="*/ 750498 h 1527532"/>
                <a:gd name="connsiteX218" fmla="*/ 130711 w 956464"/>
                <a:gd name="connsiteY218" fmla="*/ 757482 h 1527532"/>
                <a:gd name="connsiteX219" fmla="*/ 207773 w 956464"/>
                <a:gd name="connsiteY219" fmla="*/ 757892 h 1527532"/>
                <a:gd name="connsiteX220" fmla="*/ 185756 w 956464"/>
                <a:gd name="connsiteY220" fmla="*/ 776706 h 1527532"/>
                <a:gd name="connsiteX221" fmla="*/ 250495 w 956464"/>
                <a:gd name="connsiteY221" fmla="*/ 787386 h 1527532"/>
                <a:gd name="connsiteX222" fmla="*/ 175157 w 956464"/>
                <a:gd name="connsiteY222" fmla="*/ 799546 h 1527532"/>
                <a:gd name="connsiteX223" fmla="*/ 186741 w 956464"/>
                <a:gd name="connsiteY223" fmla="*/ 815155 h 1527532"/>
                <a:gd name="connsiteX224" fmla="*/ 203501 w 956464"/>
                <a:gd name="connsiteY224" fmla="*/ 827807 h 1527532"/>
                <a:gd name="connsiteX225" fmla="*/ 145006 w 956464"/>
                <a:gd name="connsiteY225" fmla="*/ 838159 h 1527532"/>
                <a:gd name="connsiteX226" fmla="*/ 178197 w 956464"/>
                <a:gd name="connsiteY226" fmla="*/ 852372 h 1527532"/>
                <a:gd name="connsiteX227" fmla="*/ 152318 w 956464"/>
                <a:gd name="connsiteY227" fmla="*/ 866749 h 1527532"/>
                <a:gd name="connsiteX228" fmla="*/ 220426 w 956464"/>
                <a:gd name="connsiteY228" fmla="*/ 859437 h 1527532"/>
                <a:gd name="connsiteX229" fmla="*/ 240636 w 956464"/>
                <a:gd name="connsiteY229" fmla="*/ 854097 h 1527532"/>
                <a:gd name="connsiteX230" fmla="*/ 253370 w 956464"/>
                <a:gd name="connsiteY230" fmla="*/ 865846 h 1527532"/>
                <a:gd name="connsiteX231" fmla="*/ 232420 w 956464"/>
                <a:gd name="connsiteY231" fmla="*/ 879484 h 1527532"/>
                <a:gd name="connsiteX232" fmla="*/ 181073 w 956464"/>
                <a:gd name="connsiteY232" fmla="*/ 899612 h 1527532"/>
                <a:gd name="connsiteX233" fmla="*/ 223137 w 956464"/>
                <a:gd name="connsiteY233" fmla="*/ 897065 h 1527532"/>
                <a:gd name="connsiteX234" fmla="*/ 204898 w 956464"/>
                <a:gd name="connsiteY234" fmla="*/ 913496 h 1527532"/>
                <a:gd name="connsiteX235" fmla="*/ 286808 w 956464"/>
                <a:gd name="connsiteY235" fmla="*/ 905281 h 1527532"/>
                <a:gd name="connsiteX236" fmla="*/ 272595 w 956464"/>
                <a:gd name="connsiteY236" fmla="*/ 924505 h 1527532"/>
                <a:gd name="connsiteX237" fmla="*/ 90454 w 956464"/>
                <a:gd name="connsiteY237" fmla="*/ 921548 h 1527532"/>
                <a:gd name="connsiteX238" fmla="*/ 85689 w 956464"/>
                <a:gd name="connsiteY238" fmla="*/ 924012 h 1527532"/>
                <a:gd name="connsiteX239" fmla="*/ 117566 w 956464"/>
                <a:gd name="connsiteY239" fmla="*/ 952931 h 1527532"/>
                <a:gd name="connsiteX240" fmla="*/ 93740 w 956464"/>
                <a:gd name="connsiteY240" fmla="*/ 962872 h 1527532"/>
                <a:gd name="connsiteX241" fmla="*/ 152729 w 956464"/>
                <a:gd name="connsiteY241" fmla="*/ 960408 h 1527532"/>
                <a:gd name="connsiteX242" fmla="*/ 124056 w 956464"/>
                <a:gd name="connsiteY242" fmla="*/ 984315 h 1527532"/>
                <a:gd name="connsiteX243" fmla="*/ 156262 w 956464"/>
                <a:gd name="connsiteY243" fmla="*/ 981850 h 1527532"/>
                <a:gd name="connsiteX244" fmla="*/ 203912 w 956464"/>
                <a:gd name="connsiteY244" fmla="*/ 979304 h 1527532"/>
                <a:gd name="connsiteX245" fmla="*/ 171378 w 956464"/>
                <a:gd name="connsiteY245" fmla="*/ 1003129 h 1527532"/>
                <a:gd name="connsiteX246" fmla="*/ 253370 w 956464"/>
                <a:gd name="connsiteY246" fmla="*/ 1004608 h 1527532"/>
                <a:gd name="connsiteX247" fmla="*/ 229709 w 956464"/>
                <a:gd name="connsiteY247" fmla="*/ 1021368 h 1527532"/>
                <a:gd name="connsiteX248" fmla="*/ 178279 w 956464"/>
                <a:gd name="connsiteY248" fmla="*/ 1020710 h 1527532"/>
                <a:gd name="connsiteX249" fmla="*/ 200708 w 956464"/>
                <a:gd name="connsiteY249" fmla="*/ 1038456 h 1527532"/>
                <a:gd name="connsiteX250" fmla="*/ 141802 w 956464"/>
                <a:gd name="connsiteY250" fmla="*/ 1029090 h 1527532"/>
                <a:gd name="connsiteX251" fmla="*/ 149278 w 956464"/>
                <a:gd name="connsiteY251" fmla="*/ 1047576 h 1527532"/>
                <a:gd name="connsiteX252" fmla="*/ 150182 w 956464"/>
                <a:gd name="connsiteY252" fmla="*/ 1053162 h 1527532"/>
                <a:gd name="connsiteX253" fmla="*/ 137694 w 956464"/>
                <a:gd name="connsiteY253" fmla="*/ 1057599 h 1527532"/>
                <a:gd name="connsiteX254" fmla="*/ 75009 w 956464"/>
                <a:gd name="connsiteY254" fmla="*/ 1044207 h 1527532"/>
                <a:gd name="connsiteX255" fmla="*/ 87086 w 956464"/>
                <a:gd name="connsiteY255" fmla="*/ 1072469 h 1527532"/>
                <a:gd name="connsiteX256" fmla="*/ 16103 w 956464"/>
                <a:gd name="connsiteY256" fmla="*/ 1057188 h 1527532"/>
                <a:gd name="connsiteX257" fmla="*/ 52169 w 956464"/>
                <a:gd name="connsiteY257" fmla="*/ 1105907 h 1527532"/>
                <a:gd name="connsiteX258" fmla="*/ 0 w 956464"/>
                <a:gd name="connsiteY258" fmla="*/ 1108700 h 1527532"/>
                <a:gd name="connsiteX259" fmla="*/ 37381 w 956464"/>
                <a:gd name="connsiteY259" fmla="*/ 1121105 h 1527532"/>
                <a:gd name="connsiteX260" fmla="*/ 10270 w 956464"/>
                <a:gd name="connsiteY260" fmla="*/ 1139509 h 1527532"/>
                <a:gd name="connsiteX261" fmla="*/ 76323 w 956464"/>
                <a:gd name="connsiteY261" fmla="*/ 1146328 h 1527532"/>
                <a:gd name="connsiteX262" fmla="*/ 52991 w 956464"/>
                <a:gd name="connsiteY262" fmla="*/ 1160130 h 1527532"/>
                <a:gd name="connsiteX263" fmla="*/ 236282 w 956464"/>
                <a:gd name="connsiteY263" fmla="*/ 1126035 h 1527532"/>
                <a:gd name="connsiteX264" fmla="*/ 236282 w 956464"/>
                <a:gd name="connsiteY264" fmla="*/ 1127596 h 1527532"/>
                <a:gd name="connsiteX265" fmla="*/ 181730 w 956464"/>
                <a:gd name="connsiteY265" fmla="*/ 1161280 h 1527532"/>
                <a:gd name="connsiteX266" fmla="*/ 243840 w 956464"/>
                <a:gd name="connsiteY266" fmla="*/ 1159719 h 1527532"/>
                <a:gd name="connsiteX267" fmla="*/ 250166 w 956464"/>
                <a:gd name="connsiteY267" fmla="*/ 1159801 h 1527532"/>
                <a:gd name="connsiteX268" fmla="*/ 199640 w 956464"/>
                <a:gd name="connsiteY268" fmla="*/ 1185434 h 1527532"/>
                <a:gd name="connsiteX269" fmla="*/ 189371 w 956464"/>
                <a:gd name="connsiteY269" fmla="*/ 1196032 h 1527532"/>
                <a:gd name="connsiteX270" fmla="*/ 200215 w 956464"/>
                <a:gd name="connsiteY270" fmla="*/ 1203919 h 1527532"/>
                <a:gd name="connsiteX271" fmla="*/ 213853 w 956464"/>
                <a:gd name="connsiteY271" fmla="*/ 1208355 h 1527532"/>
                <a:gd name="connsiteX272" fmla="*/ 175486 w 956464"/>
                <a:gd name="connsiteY272" fmla="*/ 1234974 h 1527532"/>
                <a:gd name="connsiteX273" fmla="*/ 242772 w 956464"/>
                <a:gd name="connsiteY273" fmla="*/ 1231195 h 1527532"/>
                <a:gd name="connsiteX274" fmla="*/ 224533 w 956464"/>
                <a:gd name="connsiteY274" fmla="*/ 1267097 h 1527532"/>
                <a:gd name="connsiteX275" fmla="*/ 333719 w 956464"/>
                <a:gd name="connsiteY275" fmla="*/ 1205316 h 1527532"/>
                <a:gd name="connsiteX276" fmla="*/ 338402 w 956464"/>
                <a:gd name="connsiteY276" fmla="*/ 1233495 h 1527532"/>
                <a:gd name="connsiteX277" fmla="*/ 413411 w 956464"/>
                <a:gd name="connsiteY277" fmla="*/ 1161773 h 1527532"/>
                <a:gd name="connsiteX278" fmla="*/ 432471 w 956464"/>
                <a:gd name="connsiteY278" fmla="*/ 1157172 h 1527532"/>
                <a:gd name="connsiteX279" fmla="*/ 422612 w 956464"/>
                <a:gd name="connsiteY279" fmla="*/ 1211067 h 1527532"/>
                <a:gd name="connsiteX280" fmla="*/ 456543 w 956464"/>
                <a:gd name="connsiteY280" fmla="*/ 1193567 h 1527532"/>
                <a:gd name="connsiteX281" fmla="*/ 447424 w 956464"/>
                <a:gd name="connsiteY281" fmla="*/ 1254938 h 1527532"/>
                <a:gd name="connsiteX282" fmla="*/ 473631 w 956464"/>
                <a:gd name="connsiteY282" fmla="*/ 1238507 h 1527532"/>
                <a:gd name="connsiteX283" fmla="*/ 476589 w 956464"/>
                <a:gd name="connsiteY283" fmla="*/ 1289280 h 1527532"/>
                <a:gd name="connsiteX284" fmla="*/ 467305 w 956464"/>
                <a:gd name="connsiteY284" fmla="*/ 1423852 h 1527532"/>
                <a:gd name="connsiteX285" fmla="*/ 437729 w 956464"/>
                <a:gd name="connsiteY285" fmla="*/ 1527533 h 1527532"/>
                <a:gd name="connsiteX286" fmla="*/ 503290 w 956464"/>
                <a:gd name="connsiteY286" fmla="*/ 1519728 h 1527532"/>
                <a:gd name="connsiteX287" fmla="*/ 571397 w 956464"/>
                <a:gd name="connsiteY287" fmla="*/ 1524575 h 1527532"/>
                <a:gd name="connsiteX288" fmla="*/ 546504 w 956464"/>
                <a:gd name="connsiteY288" fmla="*/ 1460986 h 1527532"/>
                <a:gd name="connsiteX289" fmla="*/ 526129 w 956464"/>
                <a:gd name="connsiteY289" fmla="*/ 1345228 h 1527532"/>
                <a:gd name="connsiteX290" fmla="*/ 519228 w 956464"/>
                <a:gd name="connsiteY290" fmla="*/ 1257239 h 1527532"/>
                <a:gd name="connsiteX291" fmla="*/ 521282 w 956464"/>
                <a:gd name="connsiteY291" fmla="*/ 1260114 h 1527532"/>
                <a:gd name="connsiteX292" fmla="*/ 535002 w 956464"/>
                <a:gd name="connsiteY292" fmla="*/ 1219447 h 1527532"/>
                <a:gd name="connsiteX293" fmla="*/ 582406 w 956464"/>
                <a:gd name="connsiteY293" fmla="*/ 1252884 h 1527532"/>
                <a:gd name="connsiteX294" fmla="*/ 562360 w 956464"/>
                <a:gd name="connsiteY294" fmla="*/ 1208849 h 1527532"/>
                <a:gd name="connsiteX295" fmla="*/ 603849 w 956464"/>
                <a:gd name="connsiteY295" fmla="*/ 1206877 h 1527532"/>
                <a:gd name="connsiteX296" fmla="*/ 560881 w 956464"/>
                <a:gd name="connsiteY296" fmla="*/ 1171139 h 1527532"/>
                <a:gd name="connsiteX297" fmla="*/ 556609 w 956464"/>
                <a:gd name="connsiteY297" fmla="*/ 1162266 h 1527532"/>
                <a:gd name="connsiteX298" fmla="*/ 564578 w 956464"/>
                <a:gd name="connsiteY298" fmla="*/ 1160376 h 1527532"/>
                <a:gd name="connsiteX299" fmla="*/ 586843 w 956464"/>
                <a:gd name="connsiteY299" fmla="*/ 1168181 h 1527532"/>
                <a:gd name="connsiteX300" fmla="*/ 650761 w 956464"/>
                <a:gd name="connsiteY300" fmla="*/ 1216489 h 1527532"/>
                <a:gd name="connsiteX301" fmla="*/ 659305 w 956464"/>
                <a:gd name="connsiteY301" fmla="*/ 1191760 h 1527532"/>
                <a:gd name="connsiteX302" fmla="*/ 681733 w 956464"/>
                <a:gd name="connsiteY302" fmla="*/ 1213696 h 1527532"/>
                <a:gd name="connsiteX303" fmla="*/ 706709 w 956464"/>
                <a:gd name="connsiteY303" fmla="*/ 1224212 h 1527532"/>
                <a:gd name="connsiteX304" fmla="*/ 702519 w 956464"/>
                <a:gd name="connsiteY304" fmla="*/ 1202194 h 1527532"/>
                <a:gd name="connsiteX305" fmla="*/ 768490 w 956464"/>
                <a:gd name="connsiteY305" fmla="*/ 1252063 h 1527532"/>
                <a:gd name="connsiteX306" fmla="*/ 760685 w 956464"/>
                <a:gd name="connsiteY306" fmla="*/ 1229552 h 1527532"/>
                <a:gd name="connsiteX307" fmla="*/ 760685 w 956464"/>
                <a:gd name="connsiteY307" fmla="*/ 1223390 h 1527532"/>
                <a:gd name="connsiteX308" fmla="*/ 764547 w 956464"/>
                <a:gd name="connsiteY308" fmla="*/ 1221583 h 1527532"/>
                <a:gd name="connsiteX309" fmla="*/ 788701 w 956464"/>
                <a:gd name="connsiteY309" fmla="*/ 1216489 h 1527532"/>
                <a:gd name="connsiteX310" fmla="*/ 752552 w 956464"/>
                <a:gd name="connsiteY310" fmla="*/ 1192992 h 1527532"/>
                <a:gd name="connsiteX311" fmla="*/ 787715 w 956464"/>
                <a:gd name="connsiteY311" fmla="*/ 1180669 h 1527532"/>
                <a:gd name="connsiteX312" fmla="*/ 754770 w 956464"/>
                <a:gd name="connsiteY312" fmla="*/ 1171221 h 1527532"/>
                <a:gd name="connsiteX313" fmla="*/ 780896 w 956464"/>
                <a:gd name="connsiteY313" fmla="*/ 1156679 h 1527532"/>
                <a:gd name="connsiteX314" fmla="*/ 736942 w 956464"/>
                <a:gd name="connsiteY314" fmla="*/ 1145670 h 1527532"/>
                <a:gd name="connsiteX315" fmla="*/ 760768 w 956464"/>
                <a:gd name="connsiteY315" fmla="*/ 1138605 h 1527532"/>
                <a:gd name="connsiteX316" fmla="*/ 845553 w 956464"/>
                <a:gd name="connsiteY316" fmla="*/ 1161362 h 1527532"/>
                <a:gd name="connsiteX317" fmla="*/ 833230 w 956464"/>
                <a:gd name="connsiteY317" fmla="*/ 1130143 h 1527532"/>
                <a:gd name="connsiteX318" fmla="*/ 896572 w 956464"/>
                <a:gd name="connsiteY318" fmla="*/ 1155611 h 1527532"/>
                <a:gd name="connsiteX319" fmla="*/ 911032 w 956464"/>
                <a:gd name="connsiteY319" fmla="*/ 1150682 h 1527532"/>
                <a:gd name="connsiteX320" fmla="*/ 910128 w 956464"/>
                <a:gd name="connsiteY320" fmla="*/ 1143452 h 1527532"/>
                <a:gd name="connsiteX321" fmla="*/ 897887 w 956464"/>
                <a:gd name="connsiteY321" fmla="*/ 1122666 h 1527532"/>
                <a:gd name="connsiteX322" fmla="*/ 955396 w 956464"/>
                <a:gd name="connsiteY322" fmla="*/ 1134826 h 1527532"/>
                <a:gd name="connsiteX323" fmla="*/ 920480 w 956464"/>
                <a:gd name="connsiteY323" fmla="*/ 1096294 h 152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956464" h="1527532">
                  <a:moveTo>
                    <a:pt x="919905" y="1096048"/>
                  </a:moveTo>
                  <a:cubicBezTo>
                    <a:pt x="932064" y="1090543"/>
                    <a:pt x="944223" y="1084957"/>
                    <a:pt x="956464" y="1079452"/>
                  </a:cubicBezTo>
                  <a:cubicBezTo>
                    <a:pt x="942333" y="1072633"/>
                    <a:pt x="928038" y="1068279"/>
                    <a:pt x="912510" y="1065979"/>
                  </a:cubicBezTo>
                  <a:cubicBezTo>
                    <a:pt x="921876" y="1053162"/>
                    <a:pt x="932474" y="1042400"/>
                    <a:pt x="945291" y="1032869"/>
                  </a:cubicBezTo>
                  <a:cubicBezTo>
                    <a:pt x="928120" y="1024407"/>
                    <a:pt x="913579" y="1034020"/>
                    <a:pt x="899776" y="1044536"/>
                  </a:cubicBezTo>
                  <a:cubicBezTo>
                    <a:pt x="895751" y="1034184"/>
                    <a:pt x="894354" y="1024325"/>
                    <a:pt x="895258" y="1013234"/>
                  </a:cubicBezTo>
                  <a:cubicBezTo>
                    <a:pt x="883509" y="1023093"/>
                    <a:pt x="871432" y="1032952"/>
                    <a:pt x="859848" y="1042810"/>
                  </a:cubicBezTo>
                  <a:cubicBezTo>
                    <a:pt x="857219" y="1045029"/>
                    <a:pt x="853276" y="1047000"/>
                    <a:pt x="850729" y="1045275"/>
                  </a:cubicBezTo>
                  <a:cubicBezTo>
                    <a:pt x="848264" y="1043468"/>
                    <a:pt x="848182" y="1041742"/>
                    <a:pt x="848346" y="1039196"/>
                  </a:cubicBezTo>
                  <a:cubicBezTo>
                    <a:pt x="849004" y="1029501"/>
                    <a:pt x="856973" y="1022271"/>
                    <a:pt x="860341" y="1013316"/>
                  </a:cubicBezTo>
                  <a:cubicBezTo>
                    <a:pt x="829533" y="1030241"/>
                    <a:pt x="803982" y="1036813"/>
                    <a:pt x="772516" y="1018574"/>
                  </a:cubicBezTo>
                  <a:cubicBezTo>
                    <a:pt x="784757" y="1015206"/>
                    <a:pt x="798477" y="1011837"/>
                    <a:pt x="809733" y="1006826"/>
                  </a:cubicBezTo>
                  <a:cubicBezTo>
                    <a:pt x="812280" y="1005676"/>
                    <a:pt x="812773" y="1005347"/>
                    <a:pt x="813266" y="1003458"/>
                  </a:cubicBezTo>
                  <a:cubicBezTo>
                    <a:pt x="813759" y="1001568"/>
                    <a:pt x="811869" y="1000582"/>
                    <a:pt x="810472" y="999596"/>
                  </a:cubicBezTo>
                  <a:cubicBezTo>
                    <a:pt x="806529" y="996967"/>
                    <a:pt x="802175" y="994420"/>
                    <a:pt x="798149" y="991791"/>
                  </a:cubicBezTo>
                  <a:cubicBezTo>
                    <a:pt x="816141" y="985712"/>
                    <a:pt x="833723" y="978564"/>
                    <a:pt x="850647" y="970102"/>
                  </a:cubicBezTo>
                  <a:cubicBezTo>
                    <a:pt x="853605" y="968623"/>
                    <a:pt x="856480" y="966323"/>
                    <a:pt x="855083" y="963037"/>
                  </a:cubicBezTo>
                  <a:cubicBezTo>
                    <a:pt x="846128" y="962626"/>
                    <a:pt x="837666" y="961147"/>
                    <a:pt x="829204" y="958272"/>
                  </a:cubicBezTo>
                  <a:cubicBezTo>
                    <a:pt x="837502" y="952274"/>
                    <a:pt x="842678" y="945127"/>
                    <a:pt x="845224" y="935186"/>
                  </a:cubicBezTo>
                  <a:cubicBezTo>
                    <a:pt x="835448" y="939458"/>
                    <a:pt x="826657" y="944634"/>
                    <a:pt x="818359" y="951288"/>
                  </a:cubicBezTo>
                  <a:cubicBezTo>
                    <a:pt x="819263" y="942498"/>
                    <a:pt x="820167" y="933625"/>
                    <a:pt x="821070" y="924834"/>
                  </a:cubicBezTo>
                  <a:cubicBezTo>
                    <a:pt x="812773" y="935596"/>
                    <a:pt x="803078" y="943155"/>
                    <a:pt x="790919" y="949070"/>
                  </a:cubicBezTo>
                  <a:cubicBezTo>
                    <a:pt x="791987" y="942251"/>
                    <a:pt x="792973" y="935514"/>
                    <a:pt x="794041" y="928695"/>
                  </a:cubicBezTo>
                  <a:cubicBezTo>
                    <a:pt x="773255" y="943730"/>
                    <a:pt x="744747" y="942744"/>
                    <a:pt x="721086" y="935514"/>
                  </a:cubicBezTo>
                  <a:cubicBezTo>
                    <a:pt x="728645" y="928695"/>
                    <a:pt x="736696" y="923273"/>
                    <a:pt x="745980" y="919001"/>
                  </a:cubicBezTo>
                  <a:cubicBezTo>
                    <a:pt x="736121" y="915550"/>
                    <a:pt x="726262" y="912182"/>
                    <a:pt x="716403" y="908731"/>
                  </a:cubicBezTo>
                  <a:cubicBezTo>
                    <a:pt x="731191" y="903227"/>
                    <a:pt x="743186" y="895422"/>
                    <a:pt x="754195" y="884167"/>
                  </a:cubicBezTo>
                  <a:cubicBezTo>
                    <a:pt x="731191" y="890657"/>
                    <a:pt x="709256" y="898380"/>
                    <a:pt x="684855" y="898380"/>
                  </a:cubicBezTo>
                  <a:cubicBezTo>
                    <a:pt x="676722" y="898380"/>
                    <a:pt x="666781" y="896654"/>
                    <a:pt x="658401" y="896079"/>
                  </a:cubicBezTo>
                  <a:cubicBezTo>
                    <a:pt x="671710" y="892711"/>
                    <a:pt x="684773" y="889589"/>
                    <a:pt x="697508" y="884413"/>
                  </a:cubicBezTo>
                  <a:cubicBezTo>
                    <a:pt x="686745" y="879402"/>
                    <a:pt x="675900" y="875540"/>
                    <a:pt x="664398" y="872747"/>
                  </a:cubicBezTo>
                  <a:cubicBezTo>
                    <a:pt x="686827" y="874144"/>
                    <a:pt x="705230" y="868803"/>
                    <a:pt x="723387" y="855658"/>
                  </a:cubicBezTo>
                  <a:cubicBezTo>
                    <a:pt x="711720" y="854590"/>
                    <a:pt x="700301" y="854919"/>
                    <a:pt x="688717" y="856562"/>
                  </a:cubicBezTo>
                  <a:cubicBezTo>
                    <a:pt x="706134" y="850072"/>
                    <a:pt x="723304" y="842513"/>
                    <a:pt x="725687" y="822221"/>
                  </a:cubicBezTo>
                  <a:cubicBezTo>
                    <a:pt x="704737" y="834216"/>
                    <a:pt x="682473" y="841527"/>
                    <a:pt x="659551" y="831340"/>
                  </a:cubicBezTo>
                  <a:cubicBezTo>
                    <a:pt x="655525" y="829533"/>
                    <a:pt x="642956" y="821892"/>
                    <a:pt x="644763" y="818195"/>
                  </a:cubicBezTo>
                  <a:cubicBezTo>
                    <a:pt x="652322" y="802750"/>
                    <a:pt x="672203" y="814580"/>
                    <a:pt x="685020" y="815237"/>
                  </a:cubicBezTo>
                  <a:cubicBezTo>
                    <a:pt x="677379" y="806693"/>
                    <a:pt x="668178" y="799956"/>
                    <a:pt x="658976" y="792973"/>
                  </a:cubicBezTo>
                  <a:cubicBezTo>
                    <a:pt x="680090" y="802092"/>
                    <a:pt x="701451" y="797163"/>
                    <a:pt x="723715" y="796917"/>
                  </a:cubicBezTo>
                  <a:cubicBezTo>
                    <a:pt x="713528" y="791083"/>
                    <a:pt x="703012" y="786729"/>
                    <a:pt x="691756" y="783525"/>
                  </a:cubicBezTo>
                  <a:cubicBezTo>
                    <a:pt x="710324" y="784757"/>
                    <a:pt x="728891" y="784675"/>
                    <a:pt x="739243" y="767094"/>
                  </a:cubicBezTo>
                  <a:cubicBezTo>
                    <a:pt x="715418" y="768819"/>
                    <a:pt x="696521" y="762411"/>
                    <a:pt x="678529" y="746719"/>
                  </a:cubicBezTo>
                  <a:cubicBezTo>
                    <a:pt x="696604" y="749348"/>
                    <a:pt x="714432" y="750170"/>
                    <a:pt x="732670" y="749102"/>
                  </a:cubicBezTo>
                  <a:cubicBezTo>
                    <a:pt x="727577" y="741050"/>
                    <a:pt x="721990" y="733574"/>
                    <a:pt x="715828" y="726426"/>
                  </a:cubicBezTo>
                  <a:cubicBezTo>
                    <a:pt x="746801" y="739161"/>
                    <a:pt x="774323" y="733903"/>
                    <a:pt x="798888" y="711145"/>
                  </a:cubicBezTo>
                  <a:cubicBezTo>
                    <a:pt x="781964" y="709256"/>
                    <a:pt x="766601" y="704901"/>
                    <a:pt x="751238" y="697507"/>
                  </a:cubicBezTo>
                  <a:cubicBezTo>
                    <a:pt x="782786" y="690360"/>
                    <a:pt x="802257" y="671546"/>
                    <a:pt x="810226" y="640244"/>
                  </a:cubicBezTo>
                  <a:cubicBezTo>
                    <a:pt x="791823" y="644106"/>
                    <a:pt x="772434" y="648378"/>
                    <a:pt x="754606" y="651993"/>
                  </a:cubicBezTo>
                  <a:cubicBezTo>
                    <a:pt x="750745" y="643531"/>
                    <a:pt x="773749" y="627264"/>
                    <a:pt x="761425" y="620280"/>
                  </a:cubicBezTo>
                  <a:cubicBezTo>
                    <a:pt x="749184" y="613297"/>
                    <a:pt x="707941" y="635726"/>
                    <a:pt x="693646" y="641723"/>
                  </a:cubicBezTo>
                  <a:cubicBezTo>
                    <a:pt x="693482" y="632850"/>
                    <a:pt x="695125" y="623238"/>
                    <a:pt x="695371" y="614283"/>
                  </a:cubicBezTo>
                  <a:cubicBezTo>
                    <a:pt x="670889" y="634083"/>
                    <a:pt x="644681" y="659387"/>
                    <a:pt x="614037" y="663741"/>
                  </a:cubicBezTo>
                  <a:cubicBezTo>
                    <a:pt x="599577" y="665795"/>
                    <a:pt x="597030" y="660044"/>
                    <a:pt x="586514" y="655115"/>
                  </a:cubicBezTo>
                  <a:cubicBezTo>
                    <a:pt x="601056" y="652486"/>
                    <a:pt x="613461" y="646160"/>
                    <a:pt x="626935" y="641230"/>
                  </a:cubicBezTo>
                  <a:cubicBezTo>
                    <a:pt x="611736" y="634658"/>
                    <a:pt x="594483" y="633261"/>
                    <a:pt x="581092" y="622827"/>
                  </a:cubicBezTo>
                  <a:cubicBezTo>
                    <a:pt x="592758" y="622006"/>
                    <a:pt x="600399" y="621184"/>
                    <a:pt x="613051" y="620691"/>
                  </a:cubicBezTo>
                  <a:cubicBezTo>
                    <a:pt x="625703" y="620198"/>
                    <a:pt x="642627" y="624881"/>
                    <a:pt x="655525" y="618637"/>
                  </a:cubicBezTo>
                  <a:cubicBezTo>
                    <a:pt x="638437" y="613379"/>
                    <a:pt x="625210" y="604506"/>
                    <a:pt x="613872" y="590540"/>
                  </a:cubicBezTo>
                  <a:cubicBezTo>
                    <a:pt x="641395" y="593908"/>
                    <a:pt x="666617" y="595716"/>
                    <a:pt x="692414" y="584214"/>
                  </a:cubicBezTo>
                  <a:cubicBezTo>
                    <a:pt x="681651" y="577888"/>
                    <a:pt x="671053" y="574930"/>
                    <a:pt x="658647" y="574930"/>
                  </a:cubicBezTo>
                  <a:cubicBezTo>
                    <a:pt x="676147" y="565400"/>
                    <a:pt x="691592" y="555623"/>
                    <a:pt x="698575" y="536317"/>
                  </a:cubicBezTo>
                  <a:cubicBezTo>
                    <a:pt x="699726" y="533195"/>
                    <a:pt x="699233" y="529580"/>
                    <a:pt x="697097" y="527690"/>
                  </a:cubicBezTo>
                  <a:cubicBezTo>
                    <a:pt x="695043" y="525801"/>
                    <a:pt x="692578" y="525965"/>
                    <a:pt x="690278" y="526458"/>
                  </a:cubicBezTo>
                  <a:cubicBezTo>
                    <a:pt x="649857" y="535413"/>
                    <a:pt x="619048" y="567372"/>
                    <a:pt x="576902" y="568111"/>
                  </a:cubicBezTo>
                  <a:cubicBezTo>
                    <a:pt x="566057" y="568275"/>
                    <a:pt x="555377" y="567947"/>
                    <a:pt x="547983" y="559567"/>
                  </a:cubicBezTo>
                  <a:cubicBezTo>
                    <a:pt x="547901" y="559403"/>
                    <a:pt x="547983" y="559403"/>
                    <a:pt x="547983" y="559320"/>
                  </a:cubicBezTo>
                  <a:cubicBezTo>
                    <a:pt x="576491" y="560306"/>
                    <a:pt x="599495" y="552584"/>
                    <a:pt x="621924" y="535084"/>
                  </a:cubicBezTo>
                  <a:cubicBezTo>
                    <a:pt x="606889" y="534016"/>
                    <a:pt x="592265" y="534673"/>
                    <a:pt x="577395" y="537138"/>
                  </a:cubicBezTo>
                  <a:cubicBezTo>
                    <a:pt x="590622" y="531962"/>
                    <a:pt x="602699" y="525883"/>
                    <a:pt x="613297" y="516188"/>
                  </a:cubicBezTo>
                  <a:cubicBezTo>
                    <a:pt x="613872" y="516353"/>
                    <a:pt x="614365" y="516435"/>
                    <a:pt x="614940" y="516599"/>
                  </a:cubicBezTo>
                  <a:cubicBezTo>
                    <a:pt x="625621" y="519639"/>
                    <a:pt x="635397" y="522432"/>
                    <a:pt x="646242" y="518817"/>
                  </a:cubicBezTo>
                  <a:cubicBezTo>
                    <a:pt x="636712" y="514710"/>
                    <a:pt x="629400" y="509041"/>
                    <a:pt x="622827" y="501072"/>
                  </a:cubicBezTo>
                  <a:cubicBezTo>
                    <a:pt x="623320" y="499511"/>
                    <a:pt x="623649" y="497867"/>
                    <a:pt x="623895" y="496224"/>
                  </a:cubicBezTo>
                  <a:cubicBezTo>
                    <a:pt x="641888" y="500414"/>
                    <a:pt x="658237" y="502715"/>
                    <a:pt x="676147" y="497128"/>
                  </a:cubicBezTo>
                  <a:cubicBezTo>
                    <a:pt x="668999" y="491706"/>
                    <a:pt x="661523" y="488666"/>
                    <a:pt x="652650" y="487598"/>
                  </a:cubicBezTo>
                  <a:cubicBezTo>
                    <a:pt x="666124" y="482176"/>
                    <a:pt x="678283" y="476507"/>
                    <a:pt x="685102" y="463115"/>
                  </a:cubicBezTo>
                  <a:cubicBezTo>
                    <a:pt x="686170" y="460897"/>
                    <a:pt x="686170" y="458268"/>
                    <a:pt x="684773" y="456707"/>
                  </a:cubicBezTo>
                  <a:cubicBezTo>
                    <a:pt x="683377" y="455146"/>
                    <a:pt x="681733" y="455146"/>
                    <a:pt x="679926" y="455228"/>
                  </a:cubicBezTo>
                  <a:cubicBezTo>
                    <a:pt x="646981" y="457693"/>
                    <a:pt x="620856" y="476671"/>
                    <a:pt x="586678" y="474946"/>
                  </a:cubicBezTo>
                  <a:cubicBezTo>
                    <a:pt x="575587" y="474371"/>
                    <a:pt x="558663" y="469852"/>
                    <a:pt x="546751" y="468373"/>
                  </a:cubicBezTo>
                  <a:cubicBezTo>
                    <a:pt x="560224" y="464101"/>
                    <a:pt x="573287" y="458761"/>
                    <a:pt x="585775" y="451860"/>
                  </a:cubicBezTo>
                  <a:cubicBezTo>
                    <a:pt x="577641" y="449970"/>
                    <a:pt x="569508" y="447999"/>
                    <a:pt x="561374" y="446109"/>
                  </a:cubicBezTo>
                  <a:cubicBezTo>
                    <a:pt x="583392" y="444877"/>
                    <a:pt x="601384" y="437811"/>
                    <a:pt x="618555" y="423927"/>
                  </a:cubicBezTo>
                  <a:cubicBezTo>
                    <a:pt x="610832" y="423023"/>
                    <a:pt x="603356" y="423187"/>
                    <a:pt x="595633" y="424584"/>
                  </a:cubicBezTo>
                  <a:cubicBezTo>
                    <a:pt x="601549" y="421626"/>
                    <a:pt x="607300" y="419162"/>
                    <a:pt x="612311" y="414479"/>
                  </a:cubicBezTo>
                  <a:cubicBezTo>
                    <a:pt x="617241" y="409796"/>
                    <a:pt x="619952" y="404209"/>
                    <a:pt x="619952" y="397308"/>
                  </a:cubicBezTo>
                  <a:cubicBezTo>
                    <a:pt x="610011" y="402895"/>
                    <a:pt x="600563" y="408564"/>
                    <a:pt x="590540" y="414150"/>
                  </a:cubicBezTo>
                  <a:cubicBezTo>
                    <a:pt x="576245" y="422202"/>
                    <a:pt x="562442" y="429185"/>
                    <a:pt x="545600" y="428035"/>
                  </a:cubicBezTo>
                  <a:cubicBezTo>
                    <a:pt x="551762" y="420476"/>
                    <a:pt x="558581" y="414314"/>
                    <a:pt x="566797" y="409056"/>
                  </a:cubicBezTo>
                  <a:cubicBezTo>
                    <a:pt x="560881" y="407660"/>
                    <a:pt x="554966" y="406099"/>
                    <a:pt x="549051" y="404784"/>
                  </a:cubicBezTo>
                  <a:cubicBezTo>
                    <a:pt x="563100" y="397555"/>
                    <a:pt x="577888" y="395747"/>
                    <a:pt x="592594" y="389668"/>
                  </a:cubicBezTo>
                  <a:cubicBezTo>
                    <a:pt x="607300" y="383588"/>
                    <a:pt x="618802" y="373154"/>
                    <a:pt x="620773" y="356641"/>
                  </a:cubicBezTo>
                  <a:cubicBezTo>
                    <a:pt x="608614" y="360831"/>
                    <a:pt x="596619" y="365924"/>
                    <a:pt x="584460" y="370114"/>
                  </a:cubicBezTo>
                  <a:cubicBezTo>
                    <a:pt x="586268" y="366746"/>
                    <a:pt x="596126" y="344810"/>
                    <a:pt x="591033" y="343578"/>
                  </a:cubicBezTo>
                  <a:cubicBezTo>
                    <a:pt x="588979" y="343085"/>
                    <a:pt x="588486" y="345550"/>
                    <a:pt x="586514" y="347275"/>
                  </a:cubicBezTo>
                  <a:cubicBezTo>
                    <a:pt x="572958" y="358941"/>
                    <a:pt x="553898" y="362227"/>
                    <a:pt x="536152" y="363460"/>
                  </a:cubicBezTo>
                  <a:cubicBezTo>
                    <a:pt x="536070" y="363460"/>
                    <a:pt x="536645" y="362967"/>
                    <a:pt x="536399" y="362967"/>
                  </a:cubicBezTo>
                  <a:cubicBezTo>
                    <a:pt x="530237" y="363295"/>
                    <a:pt x="524486" y="362309"/>
                    <a:pt x="518653" y="359845"/>
                  </a:cubicBezTo>
                  <a:cubicBezTo>
                    <a:pt x="517421" y="357627"/>
                    <a:pt x="516270" y="355408"/>
                    <a:pt x="515038" y="353190"/>
                  </a:cubicBezTo>
                  <a:cubicBezTo>
                    <a:pt x="521282" y="353929"/>
                    <a:pt x="527444" y="354258"/>
                    <a:pt x="533688" y="354094"/>
                  </a:cubicBezTo>
                  <a:cubicBezTo>
                    <a:pt x="531469" y="350150"/>
                    <a:pt x="528923" y="346371"/>
                    <a:pt x="526129" y="342756"/>
                  </a:cubicBezTo>
                  <a:cubicBezTo>
                    <a:pt x="540753" y="349575"/>
                    <a:pt x="554062" y="347521"/>
                    <a:pt x="566304" y="337005"/>
                  </a:cubicBezTo>
                  <a:cubicBezTo>
                    <a:pt x="558252" y="335773"/>
                    <a:pt x="551023" y="333308"/>
                    <a:pt x="543875" y="329447"/>
                  </a:cubicBezTo>
                  <a:cubicBezTo>
                    <a:pt x="559320" y="326572"/>
                    <a:pt x="569015" y="317699"/>
                    <a:pt x="573616" y="302746"/>
                  </a:cubicBezTo>
                  <a:cubicBezTo>
                    <a:pt x="562853" y="304964"/>
                    <a:pt x="552419" y="308579"/>
                    <a:pt x="541739" y="310715"/>
                  </a:cubicBezTo>
                  <a:cubicBezTo>
                    <a:pt x="541903" y="306936"/>
                    <a:pt x="546504" y="302910"/>
                    <a:pt x="548394" y="300528"/>
                  </a:cubicBezTo>
                  <a:cubicBezTo>
                    <a:pt x="550283" y="298145"/>
                    <a:pt x="553487" y="296502"/>
                    <a:pt x="551351" y="293873"/>
                  </a:cubicBezTo>
                  <a:cubicBezTo>
                    <a:pt x="549215" y="291244"/>
                    <a:pt x="544779" y="294202"/>
                    <a:pt x="541903" y="295188"/>
                  </a:cubicBezTo>
                  <a:cubicBezTo>
                    <a:pt x="533113" y="298392"/>
                    <a:pt x="523336" y="300446"/>
                    <a:pt x="514381" y="303650"/>
                  </a:cubicBezTo>
                  <a:cubicBezTo>
                    <a:pt x="515860" y="298967"/>
                    <a:pt x="520296" y="296913"/>
                    <a:pt x="521446" y="291819"/>
                  </a:cubicBezTo>
                  <a:cubicBezTo>
                    <a:pt x="514052" y="296174"/>
                    <a:pt x="509287" y="296009"/>
                    <a:pt x="501482" y="292969"/>
                  </a:cubicBezTo>
                  <a:cubicBezTo>
                    <a:pt x="501647" y="288862"/>
                    <a:pt x="501811" y="284754"/>
                    <a:pt x="501975" y="280646"/>
                  </a:cubicBezTo>
                  <a:cubicBezTo>
                    <a:pt x="519885" y="283111"/>
                    <a:pt x="537960" y="279660"/>
                    <a:pt x="555788" y="277524"/>
                  </a:cubicBezTo>
                  <a:cubicBezTo>
                    <a:pt x="546586" y="274320"/>
                    <a:pt x="538370" y="270952"/>
                    <a:pt x="534016" y="261750"/>
                  </a:cubicBezTo>
                  <a:cubicBezTo>
                    <a:pt x="553241" y="262490"/>
                    <a:pt x="570905" y="262325"/>
                    <a:pt x="588486" y="253781"/>
                  </a:cubicBezTo>
                  <a:cubicBezTo>
                    <a:pt x="580435" y="250988"/>
                    <a:pt x="572301" y="248276"/>
                    <a:pt x="564332" y="245401"/>
                  </a:cubicBezTo>
                  <a:cubicBezTo>
                    <a:pt x="569179" y="243594"/>
                    <a:pt x="575259" y="241540"/>
                    <a:pt x="579860" y="239814"/>
                  </a:cubicBezTo>
                  <a:cubicBezTo>
                    <a:pt x="584460" y="238089"/>
                    <a:pt x="587747" y="236939"/>
                    <a:pt x="591361" y="234063"/>
                  </a:cubicBezTo>
                  <a:cubicBezTo>
                    <a:pt x="594894" y="231188"/>
                    <a:pt x="596455" y="227491"/>
                    <a:pt x="596291" y="222972"/>
                  </a:cubicBezTo>
                  <a:cubicBezTo>
                    <a:pt x="586843" y="223301"/>
                    <a:pt x="578299" y="225191"/>
                    <a:pt x="569672" y="228970"/>
                  </a:cubicBezTo>
                  <a:cubicBezTo>
                    <a:pt x="572383" y="223794"/>
                    <a:pt x="575012" y="218536"/>
                    <a:pt x="577806" y="213360"/>
                  </a:cubicBezTo>
                  <a:cubicBezTo>
                    <a:pt x="568768" y="215250"/>
                    <a:pt x="563757" y="220015"/>
                    <a:pt x="555623" y="224698"/>
                  </a:cubicBezTo>
                  <a:cubicBezTo>
                    <a:pt x="536563" y="235707"/>
                    <a:pt x="514710" y="240225"/>
                    <a:pt x="492445" y="240061"/>
                  </a:cubicBezTo>
                  <a:cubicBezTo>
                    <a:pt x="490802" y="236117"/>
                    <a:pt x="488255" y="232174"/>
                    <a:pt x="489981" y="227655"/>
                  </a:cubicBezTo>
                  <a:cubicBezTo>
                    <a:pt x="491706" y="223137"/>
                    <a:pt x="499921" y="220425"/>
                    <a:pt x="503372" y="218700"/>
                  </a:cubicBezTo>
                  <a:cubicBezTo>
                    <a:pt x="513066" y="213935"/>
                    <a:pt x="515203" y="208595"/>
                    <a:pt x="520625" y="200215"/>
                  </a:cubicBezTo>
                  <a:cubicBezTo>
                    <a:pt x="508548" y="200954"/>
                    <a:pt x="498853" y="198079"/>
                    <a:pt x="488748" y="191342"/>
                  </a:cubicBezTo>
                  <a:cubicBezTo>
                    <a:pt x="497950" y="190110"/>
                    <a:pt x="501154" y="188795"/>
                    <a:pt x="510520" y="184523"/>
                  </a:cubicBezTo>
                  <a:cubicBezTo>
                    <a:pt x="519803" y="180333"/>
                    <a:pt x="530155" y="171953"/>
                    <a:pt x="532948" y="160534"/>
                  </a:cubicBezTo>
                  <a:cubicBezTo>
                    <a:pt x="520707" y="161026"/>
                    <a:pt x="508219" y="161684"/>
                    <a:pt x="495896" y="162259"/>
                  </a:cubicBezTo>
                  <a:cubicBezTo>
                    <a:pt x="505261" y="149196"/>
                    <a:pt x="509369" y="137448"/>
                    <a:pt x="508466" y="121345"/>
                  </a:cubicBezTo>
                  <a:cubicBezTo>
                    <a:pt x="499428" y="125288"/>
                    <a:pt x="490720" y="128246"/>
                    <a:pt x="481026" y="130054"/>
                  </a:cubicBezTo>
                  <a:cubicBezTo>
                    <a:pt x="486201" y="121838"/>
                    <a:pt x="492281" y="114197"/>
                    <a:pt x="495321" y="104832"/>
                  </a:cubicBezTo>
                  <a:cubicBezTo>
                    <a:pt x="487105" y="105900"/>
                    <a:pt x="479793" y="108282"/>
                    <a:pt x="472563" y="112308"/>
                  </a:cubicBezTo>
                  <a:cubicBezTo>
                    <a:pt x="479875" y="96616"/>
                    <a:pt x="482176" y="81663"/>
                    <a:pt x="479875" y="64493"/>
                  </a:cubicBezTo>
                  <a:cubicBezTo>
                    <a:pt x="473467" y="66629"/>
                    <a:pt x="467634" y="69422"/>
                    <a:pt x="461965" y="73037"/>
                  </a:cubicBezTo>
                  <a:cubicBezTo>
                    <a:pt x="465662" y="47158"/>
                    <a:pt x="460322" y="24236"/>
                    <a:pt x="451449" y="0"/>
                  </a:cubicBezTo>
                  <a:cubicBezTo>
                    <a:pt x="436086" y="29248"/>
                    <a:pt x="439290" y="59481"/>
                    <a:pt x="443562" y="91276"/>
                  </a:cubicBezTo>
                  <a:cubicBezTo>
                    <a:pt x="436825" y="84292"/>
                    <a:pt x="428610" y="77638"/>
                    <a:pt x="419080" y="75009"/>
                  </a:cubicBezTo>
                  <a:cubicBezTo>
                    <a:pt x="418258" y="95876"/>
                    <a:pt x="422448" y="114115"/>
                    <a:pt x="432060" y="132683"/>
                  </a:cubicBezTo>
                  <a:cubicBezTo>
                    <a:pt x="423434" y="131039"/>
                    <a:pt x="414725" y="129396"/>
                    <a:pt x="406099" y="127835"/>
                  </a:cubicBezTo>
                  <a:cubicBezTo>
                    <a:pt x="408235" y="148128"/>
                    <a:pt x="421626" y="163491"/>
                    <a:pt x="433375" y="179347"/>
                  </a:cubicBezTo>
                  <a:cubicBezTo>
                    <a:pt x="415300" y="177704"/>
                    <a:pt x="397719" y="172693"/>
                    <a:pt x="380877" y="166038"/>
                  </a:cubicBezTo>
                  <a:cubicBezTo>
                    <a:pt x="382109" y="191589"/>
                    <a:pt x="405113" y="209252"/>
                    <a:pt x="424173" y="223547"/>
                  </a:cubicBezTo>
                  <a:cubicBezTo>
                    <a:pt x="408399" y="227327"/>
                    <a:pt x="394843" y="219111"/>
                    <a:pt x="379398" y="218207"/>
                  </a:cubicBezTo>
                  <a:cubicBezTo>
                    <a:pt x="392789" y="234146"/>
                    <a:pt x="421709" y="239814"/>
                    <a:pt x="428527" y="259121"/>
                  </a:cubicBezTo>
                  <a:cubicBezTo>
                    <a:pt x="429513" y="261997"/>
                    <a:pt x="424748" y="267255"/>
                    <a:pt x="423187" y="269555"/>
                  </a:cubicBezTo>
                  <a:cubicBezTo>
                    <a:pt x="407249" y="270212"/>
                    <a:pt x="391475" y="270705"/>
                    <a:pt x="375619" y="271280"/>
                  </a:cubicBezTo>
                  <a:cubicBezTo>
                    <a:pt x="385806" y="282043"/>
                    <a:pt x="402566" y="279907"/>
                    <a:pt x="410453" y="293791"/>
                  </a:cubicBezTo>
                  <a:cubicBezTo>
                    <a:pt x="412589" y="297652"/>
                    <a:pt x="405277" y="305622"/>
                    <a:pt x="402977" y="308661"/>
                  </a:cubicBezTo>
                  <a:cubicBezTo>
                    <a:pt x="369622" y="310387"/>
                    <a:pt x="340620" y="293791"/>
                    <a:pt x="307676" y="292230"/>
                  </a:cubicBezTo>
                  <a:cubicBezTo>
                    <a:pt x="305868" y="292148"/>
                    <a:pt x="304143" y="292230"/>
                    <a:pt x="302828" y="293873"/>
                  </a:cubicBezTo>
                  <a:cubicBezTo>
                    <a:pt x="301514" y="295516"/>
                    <a:pt x="301596" y="298145"/>
                    <a:pt x="302828" y="300281"/>
                  </a:cubicBezTo>
                  <a:cubicBezTo>
                    <a:pt x="310140" y="313591"/>
                    <a:pt x="322546" y="318931"/>
                    <a:pt x="336430" y="323860"/>
                  </a:cubicBezTo>
                  <a:cubicBezTo>
                    <a:pt x="327475" y="325257"/>
                    <a:pt x="320081" y="328543"/>
                    <a:pt x="313016" y="334294"/>
                  </a:cubicBezTo>
                  <a:cubicBezTo>
                    <a:pt x="333226" y="339881"/>
                    <a:pt x="351465" y="335691"/>
                    <a:pt x="371183" y="330022"/>
                  </a:cubicBezTo>
                  <a:cubicBezTo>
                    <a:pt x="364446" y="341524"/>
                    <a:pt x="355901" y="349493"/>
                    <a:pt x="343907" y="355244"/>
                  </a:cubicBezTo>
                  <a:cubicBezTo>
                    <a:pt x="354998" y="358695"/>
                    <a:pt x="365103" y="355244"/>
                    <a:pt x="375619" y="351876"/>
                  </a:cubicBezTo>
                  <a:cubicBezTo>
                    <a:pt x="390325" y="347275"/>
                    <a:pt x="404784" y="344728"/>
                    <a:pt x="420065" y="343413"/>
                  </a:cubicBezTo>
                  <a:cubicBezTo>
                    <a:pt x="414808" y="351054"/>
                    <a:pt x="408564" y="357791"/>
                    <a:pt x="401498" y="363542"/>
                  </a:cubicBezTo>
                  <a:cubicBezTo>
                    <a:pt x="407495" y="364939"/>
                    <a:pt x="418504" y="357709"/>
                    <a:pt x="422284" y="365103"/>
                  </a:cubicBezTo>
                  <a:cubicBezTo>
                    <a:pt x="426145" y="372497"/>
                    <a:pt x="415629" y="384985"/>
                    <a:pt x="411439" y="391146"/>
                  </a:cubicBezTo>
                  <a:cubicBezTo>
                    <a:pt x="384410" y="391146"/>
                    <a:pt x="360667" y="385642"/>
                    <a:pt x="336184" y="374469"/>
                  </a:cubicBezTo>
                  <a:cubicBezTo>
                    <a:pt x="347768" y="389503"/>
                    <a:pt x="360913" y="401991"/>
                    <a:pt x="376605" y="412671"/>
                  </a:cubicBezTo>
                  <a:cubicBezTo>
                    <a:pt x="366828" y="417929"/>
                    <a:pt x="357052" y="423269"/>
                    <a:pt x="347275" y="428527"/>
                  </a:cubicBezTo>
                  <a:cubicBezTo>
                    <a:pt x="361570" y="432307"/>
                    <a:pt x="374386" y="437893"/>
                    <a:pt x="386792" y="446027"/>
                  </a:cubicBezTo>
                  <a:cubicBezTo>
                    <a:pt x="382602" y="453667"/>
                    <a:pt x="375701" y="457857"/>
                    <a:pt x="367157" y="458679"/>
                  </a:cubicBezTo>
                  <a:cubicBezTo>
                    <a:pt x="358613" y="459418"/>
                    <a:pt x="351218" y="456871"/>
                    <a:pt x="343167" y="454735"/>
                  </a:cubicBezTo>
                  <a:cubicBezTo>
                    <a:pt x="346618" y="463033"/>
                    <a:pt x="348507" y="471331"/>
                    <a:pt x="349000" y="480286"/>
                  </a:cubicBezTo>
                  <a:cubicBezTo>
                    <a:pt x="331994" y="469277"/>
                    <a:pt x="319999" y="455803"/>
                    <a:pt x="310633" y="437893"/>
                  </a:cubicBezTo>
                  <a:cubicBezTo>
                    <a:pt x="310222" y="448820"/>
                    <a:pt x="309729" y="459747"/>
                    <a:pt x="309319" y="470674"/>
                  </a:cubicBezTo>
                  <a:cubicBezTo>
                    <a:pt x="301021" y="461472"/>
                    <a:pt x="292723" y="452189"/>
                    <a:pt x="284425" y="442987"/>
                  </a:cubicBezTo>
                  <a:cubicBezTo>
                    <a:pt x="286068" y="456543"/>
                    <a:pt x="287794" y="470016"/>
                    <a:pt x="289437" y="483572"/>
                  </a:cubicBezTo>
                  <a:cubicBezTo>
                    <a:pt x="276128" y="475603"/>
                    <a:pt x="262818" y="467552"/>
                    <a:pt x="249509" y="459583"/>
                  </a:cubicBezTo>
                  <a:cubicBezTo>
                    <a:pt x="251727" y="468373"/>
                    <a:pt x="254110" y="477000"/>
                    <a:pt x="256246" y="485790"/>
                  </a:cubicBezTo>
                  <a:cubicBezTo>
                    <a:pt x="256657" y="487351"/>
                    <a:pt x="257231" y="488584"/>
                    <a:pt x="256328" y="490473"/>
                  </a:cubicBezTo>
                  <a:cubicBezTo>
                    <a:pt x="255424" y="492363"/>
                    <a:pt x="252795" y="493185"/>
                    <a:pt x="250495" y="493513"/>
                  </a:cubicBezTo>
                  <a:cubicBezTo>
                    <a:pt x="242033" y="494581"/>
                    <a:pt x="233406" y="495731"/>
                    <a:pt x="224862" y="496799"/>
                  </a:cubicBezTo>
                  <a:cubicBezTo>
                    <a:pt x="245319" y="504604"/>
                    <a:pt x="265858" y="512409"/>
                    <a:pt x="286397" y="520296"/>
                  </a:cubicBezTo>
                  <a:cubicBezTo>
                    <a:pt x="278921" y="523911"/>
                    <a:pt x="271445" y="525965"/>
                    <a:pt x="263229" y="526951"/>
                  </a:cubicBezTo>
                  <a:cubicBezTo>
                    <a:pt x="264133" y="537138"/>
                    <a:pt x="273499" y="541164"/>
                    <a:pt x="282207" y="543464"/>
                  </a:cubicBezTo>
                  <a:cubicBezTo>
                    <a:pt x="297077" y="547490"/>
                    <a:pt x="311373" y="550858"/>
                    <a:pt x="326161" y="554638"/>
                  </a:cubicBezTo>
                  <a:cubicBezTo>
                    <a:pt x="321231" y="561949"/>
                    <a:pt x="314248" y="564743"/>
                    <a:pt x="306936" y="569097"/>
                  </a:cubicBezTo>
                  <a:cubicBezTo>
                    <a:pt x="327804" y="574355"/>
                    <a:pt x="350315" y="572794"/>
                    <a:pt x="370772" y="567043"/>
                  </a:cubicBezTo>
                  <a:cubicBezTo>
                    <a:pt x="368882" y="574848"/>
                    <a:pt x="366253" y="590375"/>
                    <a:pt x="360256" y="595058"/>
                  </a:cubicBezTo>
                  <a:cubicBezTo>
                    <a:pt x="350808" y="602452"/>
                    <a:pt x="331583" y="590375"/>
                    <a:pt x="325421" y="588568"/>
                  </a:cubicBezTo>
                  <a:cubicBezTo>
                    <a:pt x="308251" y="583639"/>
                    <a:pt x="299378" y="579202"/>
                    <a:pt x="285247" y="571972"/>
                  </a:cubicBezTo>
                  <a:cubicBezTo>
                    <a:pt x="285904" y="576655"/>
                    <a:pt x="286972" y="580599"/>
                    <a:pt x="289519" y="584542"/>
                  </a:cubicBezTo>
                  <a:cubicBezTo>
                    <a:pt x="282207" y="581256"/>
                    <a:pt x="275142" y="579695"/>
                    <a:pt x="267090" y="579777"/>
                  </a:cubicBezTo>
                  <a:cubicBezTo>
                    <a:pt x="271691" y="590868"/>
                    <a:pt x="277935" y="599823"/>
                    <a:pt x="287054" y="607710"/>
                  </a:cubicBezTo>
                  <a:cubicBezTo>
                    <a:pt x="267830" y="605328"/>
                    <a:pt x="250659" y="599988"/>
                    <a:pt x="233406" y="591361"/>
                  </a:cubicBezTo>
                  <a:cubicBezTo>
                    <a:pt x="233160" y="598920"/>
                    <a:pt x="234310" y="607546"/>
                    <a:pt x="240636" y="612147"/>
                  </a:cubicBezTo>
                  <a:cubicBezTo>
                    <a:pt x="246962" y="616748"/>
                    <a:pt x="254603" y="615187"/>
                    <a:pt x="260518" y="620363"/>
                  </a:cubicBezTo>
                  <a:cubicBezTo>
                    <a:pt x="254685" y="626442"/>
                    <a:pt x="248359" y="630468"/>
                    <a:pt x="240143" y="632604"/>
                  </a:cubicBezTo>
                  <a:cubicBezTo>
                    <a:pt x="246715" y="637369"/>
                    <a:pt x="253535" y="635151"/>
                    <a:pt x="260682" y="633343"/>
                  </a:cubicBezTo>
                  <a:cubicBezTo>
                    <a:pt x="269966" y="631043"/>
                    <a:pt x="278757" y="630632"/>
                    <a:pt x="288287" y="631618"/>
                  </a:cubicBezTo>
                  <a:cubicBezTo>
                    <a:pt x="281878" y="634083"/>
                    <a:pt x="276210" y="637451"/>
                    <a:pt x="271034" y="641723"/>
                  </a:cubicBezTo>
                  <a:cubicBezTo>
                    <a:pt x="292312" y="640244"/>
                    <a:pt x="318685" y="637533"/>
                    <a:pt x="333801" y="654457"/>
                  </a:cubicBezTo>
                  <a:cubicBezTo>
                    <a:pt x="338895" y="660208"/>
                    <a:pt x="332569" y="668095"/>
                    <a:pt x="326489" y="672696"/>
                  </a:cubicBezTo>
                  <a:cubicBezTo>
                    <a:pt x="320410" y="677297"/>
                    <a:pt x="306525" y="684116"/>
                    <a:pt x="297160" y="679351"/>
                  </a:cubicBezTo>
                  <a:cubicBezTo>
                    <a:pt x="291737" y="676640"/>
                    <a:pt x="286315" y="672450"/>
                    <a:pt x="281632" y="667438"/>
                  </a:cubicBezTo>
                  <a:cubicBezTo>
                    <a:pt x="276949" y="662509"/>
                    <a:pt x="274238" y="653718"/>
                    <a:pt x="272102" y="646981"/>
                  </a:cubicBezTo>
                  <a:cubicBezTo>
                    <a:pt x="264790" y="662427"/>
                    <a:pt x="271609" y="673682"/>
                    <a:pt x="280893" y="686663"/>
                  </a:cubicBezTo>
                  <a:cubicBezTo>
                    <a:pt x="273499" y="679926"/>
                    <a:pt x="265694" y="674257"/>
                    <a:pt x="256821" y="669492"/>
                  </a:cubicBezTo>
                  <a:cubicBezTo>
                    <a:pt x="261339" y="683048"/>
                    <a:pt x="268158" y="693810"/>
                    <a:pt x="278674" y="703505"/>
                  </a:cubicBezTo>
                  <a:cubicBezTo>
                    <a:pt x="271691" y="701862"/>
                    <a:pt x="265365" y="700794"/>
                    <a:pt x="258792" y="697343"/>
                  </a:cubicBezTo>
                  <a:cubicBezTo>
                    <a:pt x="247948" y="691674"/>
                    <a:pt x="239979" y="683623"/>
                    <a:pt x="236364" y="671546"/>
                  </a:cubicBezTo>
                  <a:cubicBezTo>
                    <a:pt x="233242" y="661359"/>
                    <a:pt x="233981" y="649610"/>
                    <a:pt x="225437" y="642052"/>
                  </a:cubicBezTo>
                  <a:cubicBezTo>
                    <a:pt x="221083" y="653307"/>
                    <a:pt x="216564" y="664480"/>
                    <a:pt x="211881" y="675654"/>
                  </a:cubicBezTo>
                  <a:cubicBezTo>
                    <a:pt x="191260" y="661276"/>
                    <a:pt x="188878" y="634083"/>
                    <a:pt x="166531" y="621595"/>
                  </a:cubicBezTo>
                  <a:cubicBezTo>
                    <a:pt x="170146" y="637615"/>
                    <a:pt x="173432" y="653718"/>
                    <a:pt x="177129" y="669738"/>
                  </a:cubicBezTo>
                  <a:cubicBezTo>
                    <a:pt x="163491" y="663988"/>
                    <a:pt x="149607" y="658976"/>
                    <a:pt x="135394" y="654704"/>
                  </a:cubicBezTo>
                  <a:cubicBezTo>
                    <a:pt x="143363" y="668506"/>
                    <a:pt x="150182" y="682637"/>
                    <a:pt x="155933" y="697507"/>
                  </a:cubicBezTo>
                  <a:cubicBezTo>
                    <a:pt x="140570" y="691510"/>
                    <a:pt x="125124" y="685512"/>
                    <a:pt x="109761" y="679515"/>
                  </a:cubicBezTo>
                  <a:cubicBezTo>
                    <a:pt x="117155" y="690195"/>
                    <a:pt x="124549" y="700876"/>
                    <a:pt x="131943" y="711556"/>
                  </a:cubicBezTo>
                  <a:cubicBezTo>
                    <a:pt x="123974" y="712788"/>
                    <a:pt x="116416" y="712624"/>
                    <a:pt x="108529" y="710899"/>
                  </a:cubicBezTo>
                  <a:cubicBezTo>
                    <a:pt x="118634" y="729138"/>
                    <a:pt x="136872" y="732917"/>
                    <a:pt x="156508" y="734149"/>
                  </a:cubicBezTo>
                  <a:cubicBezTo>
                    <a:pt x="146238" y="741954"/>
                    <a:pt x="135476" y="747623"/>
                    <a:pt x="122824" y="750498"/>
                  </a:cubicBezTo>
                  <a:cubicBezTo>
                    <a:pt x="121345" y="755181"/>
                    <a:pt x="126603" y="757482"/>
                    <a:pt x="130711" y="757482"/>
                  </a:cubicBezTo>
                  <a:cubicBezTo>
                    <a:pt x="156344" y="757564"/>
                    <a:pt x="182141" y="757810"/>
                    <a:pt x="207773" y="757892"/>
                  </a:cubicBezTo>
                  <a:cubicBezTo>
                    <a:pt x="201940" y="766108"/>
                    <a:pt x="194135" y="771448"/>
                    <a:pt x="185756" y="776706"/>
                  </a:cubicBezTo>
                  <a:cubicBezTo>
                    <a:pt x="207445" y="779910"/>
                    <a:pt x="229545" y="780567"/>
                    <a:pt x="250495" y="787386"/>
                  </a:cubicBezTo>
                  <a:cubicBezTo>
                    <a:pt x="227902" y="799874"/>
                    <a:pt x="200544" y="802996"/>
                    <a:pt x="175157" y="799546"/>
                  </a:cubicBezTo>
                  <a:cubicBezTo>
                    <a:pt x="173679" y="807843"/>
                    <a:pt x="179758" y="812198"/>
                    <a:pt x="186741" y="815155"/>
                  </a:cubicBezTo>
                  <a:cubicBezTo>
                    <a:pt x="193725" y="818113"/>
                    <a:pt x="200708" y="820167"/>
                    <a:pt x="203501" y="827807"/>
                  </a:cubicBezTo>
                  <a:cubicBezTo>
                    <a:pt x="184441" y="837830"/>
                    <a:pt x="166202" y="839063"/>
                    <a:pt x="145006" y="838159"/>
                  </a:cubicBezTo>
                  <a:cubicBezTo>
                    <a:pt x="155440" y="845142"/>
                    <a:pt x="165956" y="849743"/>
                    <a:pt x="178197" y="852372"/>
                  </a:cubicBezTo>
                  <a:cubicBezTo>
                    <a:pt x="169571" y="857137"/>
                    <a:pt x="160944" y="861984"/>
                    <a:pt x="152318" y="866749"/>
                  </a:cubicBezTo>
                  <a:cubicBezTo>
                    <a:pt x="175979" y="869625"/>
                    <a:pt x="197997" y="866996"/>
                    <a:pt x="220426" y="859437"/>
                  </a:cubicBezTo>
                  <a:cubicBezTo>
                    <a:pt x="227162" y="857137"/>
                    <a:pt x="233817" y="853687"/>
                    <a:pt x="240636" y="854097"/>
                  </a:cubicBezTo>
                  <a:cubicBezTo>
                    <a:pt x="247373" y="854508"/>
                    <a:pt x="254520" y="857794"/>
                    <a:pt x="253370" y="865846"/>
                  </a:cubicBezTo>
                  <a:cubicBezTo>
                    <a:pt x="252220" y="873897"/>
                    <a:pt x="240554" y="877430"/>
                    <a:pt x="232420" y="879484"/>
                  </a:cubicBezTo>
                  <a:cubicBezTo>
                    <a:pt x="213935" y="884249"/>
                    <a:pt x="195779" y="885645"/>
                    <a:pt x="181073" y="899612"/>
                  </a:cubicBezTo>
                  <a:cubicBezTo>
                    <a:pt x="195039" y="898790"/>
                    <a:pt x="209088" y="897969"/>
                    <a:pt x="223137" y="897065"/>
                  </a:cubicBezTo>
                  <a:cubicBezTo>
                    <a:pt x="220343" y="906020"/>
                    <a:pt x="212785" y="909471"/>
                    <a:pt x="204898" y="913496"/>
                  </a:cubicBezTo>
                  <a:cubicBezTo>
                    <a:pt x="230120" y="913250"/>
                    <a:pt x="264051" y="891150"/>
                    <a:pt x="286808" y="905281"/>
                  </a:cubicBezTo>
                  <a:cubicBezTo>
                    <a:pt x="295106" y="910457"/>
                    <a:pt x="277606" y="922944"/>
                    <a:pt x="272595" y="924505"/>
                  </a:cubicBezTo>
                  <a:cubicBezTo>
                    <a:pt x="173679" y="954739"/>
                    <a:pt x="172693" y="935843"/>
                    <a:pt x="90454" y="921548"/>
                  </a:cubicBezTo>
                  <a:cubicBezTo>
                    <a:pt x="85936" y="920808"/>
                    <a:pt x="85853" y="918344"/>
                    <a:pt x="85689" y="924012"/>
                  </a:cubicBezTo>
                  <a:cubicBezTo>
                    <a:pt x="85525" y="929681"/>
                    <a:pt x="108775" y="951288"/>
                    <a:pt x="117566" y="952931"/>
                  </a:cubicBezTo>
                  <a:cubicBezTo>
                    <a:pt x="108857" y="954657"/>
                    <a:pt x="100970" y="957204"/>
                    <a:pt x="93740" y="962872"/>
                  </a:cubicBezTo>
                  <a:cubicBezTo>
                    <a:pt x="114033" y="968870"/>
                    <a:pt x="132600" y="965419"/>
                    <a:pt x="152729" y="960408"/>
                  </a:cubicBezTo>
                  <a:cubicBezTo>
                    <a:pt x="145335" y="971499"/>
                    <a:pt x="136297" y="978893"/>
                    <a:pt x="124056" y="984315"/>
                  </a:cubicBezTo>
                  <a:cubicBezTo>
                    <a:pt x="135394" y="988012"/>
                    <a:pt x="145088" y="984562"/>
                    <a:pt x="156262" y="981850"/>
                  </a:cubicBezTo>
                  <a:cubicBezTo>
                    <a:pt x="171789" y="978071"/>
                    <a:pt x="187974" y="979632"/>
                    <a:pt x="203912" y="979304"/>
                  </a:cubicBezTo>
                  <a:cubicBezTo>
                    <a:pt x="194464" y="991791"/>
                    <a:pt x="185427" y="997296"/>
                    <a:pt x="171378" y="1003129"/>
                  </a:cubicBezTo>
                  <a:cubicBezTo>
                    <a:pt x="201776" y="1012495"/>
                    <a:pt x="222972" y="1010605"/>
                    <a:pt x="253370" y="1004608"/>
                  </a:cubicBezTo>
                  <a:cubicBezTo>
                    <a:pt x="246798" y="1010605"/>
                    <a:pt x="238253" y="1019232"/>
                    <a:pt x="229709" y="1021368"/>
                  </a:cubicBezTo>
                  <a:cubicBezTo>
                    <a:pt x="211471" y="1025804"/>
                    <a:pt x="196189" y="1021121"/>
                    <a:pt x="178279" y="1020710"/>
                  </a:cubicBezTo>
                  <a:cubicBezTo>
                    <a:pt x="186084" y="1026133"/>
                    <a:pt x="192739" y="1033116"/>
                    <a:pt x="200708" y="1038456"/>
                  </a:cubicBezTo>
                  <a:cubicBezTo>
                    <a:pt x="180005" y="1039524"/>
                    <a:pt x="161191" y="1036402"/>
                    <a:pt x="141802" y="1029090"/>
                  </a:cubicBezTo>
                  <a:cubicBezTo>
                    <a:pt x="144267" y="1035252"/>
                    <a:pt x="146896" y="1041414"/>
                    <a:pt x="149278" y="1047576"/>
                  </a:cubicBezTo>
                  <a:cubicBezTo>
                    <a:pt x="149935" y="1049383"/>
                    <a:pt x="151003" y="1051190"/>
                    <a:pt x="150182" y="1053162"/>
                  </a:cubicBezTo>
                  <a:cubicBezTo>
                    <a:pt x="148210" y="1058092"/>
                    <a:pt x="142541" y="1058256"/>
                    <a:pt x="137694" y="1057599"/>
                  </a:cubicBezTo>
                  <a:cubicBezTo>
                    <a:pt x="116580" y="1054477"/>
                    <a:pt x="95712" y="1049794"/>
                    <a:pt x="75009" y="1044207"/>
                  </a:cubicBezTo>
                  <a:cubicBezTo>
                    <a:pt x="79034" y="1053655"/>
                    <a:pt x="83060" y="1063021"/>
                    <a:pt x="87086" y="1072469"/>
                  </a:cubicBezTo>
                  <a:cubicBezTo>
                    <a:pt x="61617" y="1072880"/>
                    <a:pt x="39106" y="1068115"/>
                    <a:pt x="16103" y="1057188"/>
                  </a:cubicBezTo>
                  <a:cubicBezTo>
                    <a:pt x="24400" y="1076823"/>
                    <a:pt x="35820" y="1092269"/>
                    <a:pt x="52169" y="1105907"/>
                  </a:cubicBezTo>
                  <a:cubicBezTo>
                    <a:pt x="34013" y="1101881"/>
                    <a:pt x="17582" y="1102785"/>
                    <a:pt x="0" y="1108700"/>
                  </a:cubicBezTo>
                  <a:cubicBezTo>
                    <a:pt x="12159" y="1113876"/>
                    <a:pt x="24565" y="1117983"/>
                    <a:pt x="37381" y="1121105"/>
                  </a:cubicBezTo>
                  <a:cubicBezTo>
                    <a:pt x="28344" y="1127267"/>
                    <a:pt x="19307" y="1133347"/>
                    <a:pt x="10270" y="1139509"/>
                  </a:cubicBezTo>
                  <a:cubicBezTo>
                    <a:pt x="32698" y="1139262"/>
                    <a:pt x="54387" y="1141562"/>
                    <a:pt x="76323" y="1146328"/>
                  </a:cubicBezTo>
                  <a:cubicBezTo>
                    <a:pt x="68190" y="1150353"/>
                    <a:pt x="60385" y="1154872"/>
                    <a:pt x="52991" y="1160130"/>
                  </a:cubicBezTo>
                  <a:cubicBezTo>
                    <a:pt x="116005" y="1163169"/>
                    <a:pt x="177047" y="1145917"/>
                    <a:pt x="236282" y="1126035"/>
                  </a:cubicBezTo>
                  <a:cubicBezTo>
                    <a:pt x="236282" y="1126528"/>
                    <a:pt x="236282" y="1127021"/>
                    <a:pt x="236282" y="1127596"/>
                  </a:cubicBezTo>
                  <a:cubicBezTo>
                    <a:pt x="218125" y="1138851"/>
                    <a:pt x="199394" y="1149203"/>
                    <a:pt x="181730" y="1161280"/>
                  </a:cubicBezTo>
                  <a:cubicBezTo>
                    <a:pt x="202105" y="1168838"/>
                    <a:pt x="223383" y="1165634"/>
                    <a:pt x="243840" y="1159719"/>
                  </a:cubicBezTo>
                  <a:cubicBezTo>
                    <a:pt x="245894" y="1159719"/>
                    <a:pt x="248276" y="1159719"/>
                    <a:pt x="250166" y="1159801"/>
                  </a:cubicBezTo>
                  <a:cubicBezTo>
                    <a:pt x="235296" y="1168756"/>
                    <a:pt x="213853" y="1178944"/>
                    <a:pt x="199640" y="1185434"/>
                  </a:cubicBezTo>
                  <a:cubicBezTo>
                    <a:pt x="191671" y="1189049"/>
                    <a:pt x="189945" y="1190117"/>
                    <a:pt x="189371" y="1196032"/>
                  </a:cubicBezTo>
                  <a:cubicBezTo>
                    <a:pt x="188795" y="1201947"/>
                    <a:pt x="195779" y="1203097"/>
                    <a:pt x="200215" y="1203919"/>
                  </a:cubicBezTo>
                  <a:cubicBezTo>
                    <a:pt x="204651" y="1204741"/>
                    <a:pt x="210403" y="1204494"/>
                    <a:pt x="213853" y="1208355"/>
                  </a:cubicBezTo>
                  <a:cubicBezTo>
                    <a:pt x="201201" y="1217311"/>
                    <a:pt x="188302" y="1226101"/>
                    <a:pt x="175486" y="1234974"/>
                  </a:cubicBezTo>
                  <a:cubicBezTo>
                    <a:pt x="198901" y="1247544"/>
                    <a:pt x="220919" y="1246230"/>
                    <a:pt x="242772" y="1231195"/>
                  </a:cubicBezTo>
                  <a:cubicBezTo>
                    <a:pt x="238664" y="1244422"/>
                    <a:pt x="232831" y="1256006"/>
                    <a:pt x="224533" y="1267097"/>
                  </a:cubicBezTo>
                  <a:cubicBezTo>
                    <a:pt x="263886" y="1261511"/>
                    <a:pt x="312605" y="1240479"/>
                    <a:pt x="333719" y="1205316"/>
                  </a:cubicBezTo>
                  <a:cubicBezTo>
                    <a:pt x="334787" y="1214764"/>
                    <a:pt x="336102" y="1224294"/>
                    <a:pt x="338402" y="1233495"/>
                  </a:cubicBezTo>
                  <a:cubicBezTo>
                    <a:pt x="362720" y="1208438"/>
                    <a:pt x="385313" y="1183216"/>
                    <a:pt x="413411" y="1161773"/>
                  </a:cubicBezTo>
                  <a:cubicBezTo>
                    <a:pt x="418176" y="1158158"/>
                    <a:pt x="426802" y="1158240"/>
                    <a:pt x="432471" y="1157172"/>
                  </a:cubicBezTo>
                  <a:cubicBezTo>
                    <a:pt x="425816" y="1167031"/>
                    <a:pt x="406017" y="1201947"/>
                    <a:pt x="422612" y="1211067"/>
                  </a:cubicBezTo>
                  <a:cubicBezTo>
                    <a:pt x="429842" y="1215092"/>
                    <a:pt x="448902" y="1195950"/>
                    <a:pt x="456543" y="1193567"/>
                  </a:cubicBezTo>
                  <a:cubicBezTo>
                    <a:pt x="452681" y="1213285"/>
                    <a:pt x="450217" y="1234563"/>
                    <a:pt x="447424" y="1254938"/>
                  </a:cubicBezTo>
                  <a:cubicBezTo>
                    <a:pt x="456214" y="1249516"/>
                    <a:pt x="464923" y="1244011"/>
                    <a:pt x="473631" y="1238507"/>
                  </a:cubicBezTo>
                  <a:cubicBezTo>
                    <a:pt x="475685" y="1262086"/>
                    <a:pt x="476589" y="1283857"/>
                    <a:pt x="476589" y="1289280"/>
                  </a:cubicBezTo>
                  <a:cubicBezTo>
                    <a:pt x="476425" y="1309983"/>
                    <a:pt x="474535" y="1377926"/>
                    <a:pt x="467305" y="1423852"/>
                  </a:cubicBezTo>
                  <a:cubicBezTo>
                    <a:pt x="457118" y="1488755"/>
                    <a:pt x="437729" y="1527533"/>
                    <a:pt x="437729" y="1527533"/>
                  </a:cubicBezTo>
                  <a:cubicBezTo>
                    <a:pt x="451120" y="1526629"/>
                    <a:pt x="503290" y="1519728"/>
                    <a:pt x="503290" y="1519728"/>
                  </a:cubicBezTo>
                  <a:cubicBezTo>
                    <a:pt x="506083" y="1521371"/>
                    <a:pt x="571397" y="1524575"/>
                    <a:pt x="571397" y="1524575"/>
                  </a:cubicBezTo>
                  <a:cubicBezTo>
                    <a:pt x="571397" y="1524575"/>
                    <a:pt x="557842" y="1498449"/>
                    <a:pt x="546504" y="1460986"/>
                  </a:cubicBezTo>
                  <a:cubicBezTo>
                    <a:pt x="537878" y="1432560"/>
                    <a:pt x="538453" y="1425248"/>
                    <a:pt x="526129" y="1345228"/>
                  </a:cubicBezTo>
                  <a:cubicBezTo>
                    <a:pt x="521611" y="1315980"/>
                    <a:pt x="519803" y="1284925"/>
                    <a:pt x="519228" y="1257239"/>
                  </a:cubicBezTo>
                  <a:cubicBezTo>
                    <a:pt x="519885" y="1258224"/>
                    <a:pt x="520625" y="1259128"/>
                    <a:pt x="521282" y="1260114"/>
                  </a:cubicBezTo>
                  <a:cubicBezTo>
                    <a:pt x="529005" y="1247216"/>
                    <a:pt x="533441" y="1234399"/>
                    <a:pt x="535002" y="1219447"/>
                  </a:cubicBezTo>
                  <a:cubicBezTo>
                    <a:pt x="552255" y="1228812"/>
                    <a:pt x="567947" y="1239575"/>
                    <a:pt x="582406" y="1252884"/>
                  </a:cubicBezTo>
                  <a:cubicBezTo>
                    <a:pt x="593333" y="1235303"/>
                    <a:pt x="574766" y="1220022"/>
                    <a:pt x="562360" y="1208849"/>
                  </a:cubicBezTo>
                  <a:cubicBezTo>
                    <a:pt x="576245" y="1205727"/>
                    <a:pt x="589718" y="1205316"/>
                    <a:pt x="603849" y="1206877"/>
                  </a:cubicBezTo>
                  <a:cubicBezTo>
                    <a:pt x="589636" y="1195211"/>
                    <a:pt x="574766" y="1182558"/>
                    <a:pt x="560881" y="1171139"/>
                  </a:cubicBezTo>
                  <a:cubicBezTo>
                    <a:pt x="557760" y="1168592"/>
                    <a:pt x="554391" y="1165059"/>
                    <a:pt x="556609" y="1162266"/>
                  </a:cubicBezTo>
                  <a:cubicBezTo>
                    <a:pt x="558828" y="1159472"/>
                    <a:pt x="561292" y="1160294"/>
                    <a:pt x="564578" y="1160376"/>
                  </a:cubicBezTo>
                  <a:cubicBezTo>
                    <a:pt x="572219" y="1160541"/>
                    <a:pt x="580517" y="1163498"/>
                    <a:pt x="586843" y="1168181"/>
                  </a:cubicBezTo>
                  <a:cubicBezTo>
                    <a:pt x="608368" y="1184119"/>
                    <a:pt x="630221" y="1199400"/>
                    <a:pt x="650761" y="1216489"/>
                  </a:cubicBezTo>
                  <a:cubicBezTo>
                    <a:pt x="651828" y="1207452"/>
                    <a:pt x="654540" y="1199483"/>
                    <a:pt x="659305" y="1191760"/>
                  </a:cubicBezTo>
                  <a:cubicBezTo>
                    <a:pt x="666370" y="1199893"/>
                    <a:pt x="672861" y="1207534"/>
                    <a:pt x="681733" y="1213696"/>
                  </a:cubicBezTo>
                  <a:cubicBezTo>
                    <a:pt x="689703" y="1219118"/>
                    <a:pt x="697589" y="1221583"/>
                    <a:pt x="706709" y="1224212"/>
                  </a:cubicBezTo>
                  <a:cubicBezTo>
                    <a:pt x="704080" y="1216982"/>
                    <a:pt x="702683" y="1209916"/>
                    <a:pt x="702519" y="1202194"/>
                  </a:cubicBezTo>
                  <a:cubicBezTo>
                    <a:pt x="723551" y="1220022"/>
                    <a:pt x="747376" y="1234235"/>
                    <a:pt x="768490" y="1252063"/>
                  </a:cubicBezTo>
                  <a:cubicBezTo>
                    <a:pt x="765861" y="1244586"/>
                    <a:pt x="763315" y="1236946"/>
                    <a:pt x="760685" y="1229552"/>
                  </a:cubicBezTo>
                  <a:cubicBezTo>
                    <a:pt x="759946" y="1227498"/>
                    <a:pt x="759535" y="1224951"/>
                    <a:pt x="760685" y="1223390"/>
                  </a:cubicBezTo>
                  <a:cubicBezTo>
                    <a:pt x="761836" y="1221829"/>
                    <a:pt x="763150" y="1221829"/>
                    <a:pt x="764547" y="1221583"/>
                  </a:cubicBezTo>
                  <a:cubicBezTo>
                    <a:pt x="772681" y="1219775"/>
                    <a:pt x="780650" y="1218214"/>
                    <a:pt x="788701" y="1216489"/>
                  </a:cubicBezTo>
                  <a:cubicBezTo>
                    <a:pt x="776624" y="1208684"/>
                    <a:pt x="764629" y="1200797"/>
                    <a:pt x="752552" y="1192992"/>
                  </a:cubicBezTo>
                  <a:cubicBezTo>
                    <a:pt x="764300" y="1188884"/>
                    <a:pt x="776049" y="1184777"/>
                    <a:pt x="787715" y="1180669"/>
                  </a:cubicBezTo>
                  <a:cubicBezTo>
                    <a:pt x="776706" y="1177547"/>
                    <a:pt x="765697" y="1174343"/>
                    <a:pt x="754770" y="1171221"/>
                  </a:cubicBezTo>
                  <a:cubicBezTo>
                    <a:pt x="763479" y="1166374"/>
                    <a:pt x="772188" y="1161526"/>
                    <a:pt x="780896" y="1156679"/>
                  </a:cubicBezTo>
                  <a:cubicBezTo>
                    <a:pt x="765122" y="1156268"/>
                    <a:pt x="750827" y="1152900"/>
                    <a:pt x="736942" y="1145670"/>
                  </a:cubicBezTo>
                  <a:cubicBezTo>
                    <a:pt x="742940" y="1143534"/>
                    <a:pt x="755428" y="1138687"/>
                    <a:pt x="760768" y="1138605"/>
                  </a:cubicBezTo>
                  <a:cubicBezTo>
                    <a:pt x="794123" y="1138276"/>
                    <a:pt x="815484" y="1152325"/>
                    <a:pt x="845553" y="1161362"/>
                  </a:cubicBezTo>
                  <a:cubicBezTo>
                    <a:pt x="841363" y="1151010"/>
                    <a:pt x="837338" y="1140494"/>
                    <a:pt x="833230" y="1130143"/>
                  </a:cubicBezTo>
                  <a:cubicBezTo>
                    <a:pt x="853029" y="1142877"/>
                    <a:pt x="873486" y="1151339"/>
                    <a:pt x="896572" y="1155611"/>
                  </a:cubicBezTo>
                  <a:cubicBezTo>
                    <a:pt x="902241" y="1156679"/>
                    <a:pt x="908567" y="1156268"/>
                    <a:pt x="911032" y="1150682"/>
                  </a:cubicBezTo>
                  <a:cubicBezTo>
                    <a:pt x="912100" y="1148217"/>
                    <a:pt x="911032" y="1145834"/>
                    <a:pt x="910128" y="1143452"/>
                  </a:cubicBezTo>
                  <a:cubicBezTo>
                    <a:pt x="907253" y="1135894"/>
                    <a:pt x="902898" y="1129075"/>
                    <a:pt x="897887" y="1122666"/>
                  </a:cubicBezTo>
                  <a:cubicBezTo>
                    <a:pt x="916947" y="1127185"/>
                    <a:pt x="936089" y="1131211"/>
                    <a:pt x="955396" y="1134826"/>
                  </a:cubicBezTo>
                  <a:cubicBezTo>
                    <a:pt x="943730" y="1122009"/>
                    <a:pt x="932146" y="1109193"/>
                    <a:pt x="920480" y="1096294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2" name="Vrije vorm: vorm 621">
              <a:extLst>
                <a:ext uri="{FF2B5EF4-FFF2-40B4-BE49-F238E27FC236}">
                  <a16:creationId xmlns:a16="http://schemas.microsoft.com/office/drawing/2014/main" id="{387A1C59-759F-E1C7-9E04-90C7078492C0}"/>
                </a:ext>
              </a:extLst>
            </p:cNvPr>
            <p:cNvSpPr/>
            <p:nvPr/>
          </p:nvSpPr>
          <p:spPr>
            <a:xfrm>
              <a:off x="8290067" y="2272402"/>
              <a:ext cx="1033444" cy="1798895"/>
            </a:xfrm>
            <a:custGeom>
              <a:avLst/>
              <a:gdLst>
                <a:gd name="connsiteX0" fmla="*/ 994010 w 1033444"/>
                <a:gd name="connsiteY0" fmla="*/ 1290840 h 1798895"/>
                <a:gd name="connsiteX1" fmla="*/ 1033444 w 1033444"/>
                <a:gd name="connsiteY1" fmla="*/ 1271287 h 1798895"/>
                <a:gd name="connsiteX2" fmla="*/ 985958 w 1033444"/>
                <a:gd name="connsiteY2" fmla="*/ 1255431 h 1798895"/>
                <a:gd name="connsiteX3" fmla="*/ 1021285 w 1033444"/>
                <a:gd name="connsiteY3" fmla="*/ 1216489 h 1798895"/>
                <a:gd name="connsiteX4" fmla="*/ 972156 w 1033444"/>
                <a:gd name="connsiteY4" fmla="*/ 1230291 h 1798895"/>
                <a:gd name="connsiteX5" fmla="*/ 967227 w 1033444"/>
                <a:gd name="connsiteY5" fmla="*/ 1193485 h 1798895"/>
                <a:gd name="connsiteX6" fmla="*/ 929024 w 1033444"/>
                <a:gd name="connsiteY6" fmla="*/ 1228319 h 1798895"/>
                <a:gd name="connsiteX7" fmla="*/ 919247 w 1033444"/>
                <a:gd name="connsiteY7" fmla="*/ 1231195 h 1798895"/>
                <a:gd name="connsiteX8" fmla="*/ 916701 w 1033444"/>
                <a:gd name="connsiteY8" fmla="*/ 1224047 h 1798895"/>
                <a:gd name="connsiteX9" fmla="*/ 929599 w 1033444"/>
                <a:gd name="connsiteY9" fmla="*/ 1193567 h 1798895"/>
                <a:gd name="connsiteX10" fmla="*/ 834709 w 1033444"/>
                <a:gd name="connsiteY10" fmla="*/ 1199729 h 1798895"/>
                <a:gd name="connsiteX11" fmla="*/ 874965 w 1033444"/>
                <a:gd name="connsiteY11" fmla="*/ 1185845 h 1798895"/>
                <a:gd name="connsiteX12" fmla="*/ 878744 w 1033444"/>
                <a:gd name="connsiteY12" fmla="*/ 1181819 h 1798895"/>
                <a:gd name="connsiteX13" fmla="*/ 875705 w 1033444"/>
                <a:gd name="connsiteY13" fmla="*/ 1177300 h 1798895"/>
                <a:gd name="connsiteX14" fmla="*/ 862395 w 1033444"/>
                <a:gd name="connsiteY14" fmla="*/ 1168099 h 1798895"/>
                <a:gd name="connsiteX15" fmla="*/ 919083 w 1033444"/>
                <a:gd name="connsiteY15" fmla="*/ 1142548 h 1798895"/>
                <a:gd name="connsiteX16" fmla="*/ 923848 w 1033444"/>
                <a:gd name="connsiteY16" fmla="*/ 1134168 h 1798895"/>
                <a:gd name="connsiteX17" fmla="*/ 895915 w 1033444"/>
                <a:gd name="connsiteY17" fmla="*/ 1128500 h 1798895"/>
                <a:gd name="connsiteX18" fmla="*/ 913250 w 1033444"/>
                <a:gd name="connsiteY18" fmla="*/ 1101306 h 1798895"/>
                <a:gd name="connsiteX19" fmla="*/ 884167 w 1033444"/>
                <a:gd name="connsiteY19" fmla="*/ 1120284 h 1798895"/>
                <a:gd name="connsiteX20" fmla="*/ 887124 w 1033444"/>
                <a:gd name="connsiteY20" fmla="*/ 1089147 h 1798895"/>
                <a:gd name="connsiteX21" fmla="*/ 854508 w 1033444"/>
                <a:gd name="connsiteY21" fmla="*/ 1117655 h 1798895"/>
                <a:gd name="connsiteX22" fmla="*/ 857876 w 1033444"/>
                <a:gd name="connsiteY22" fmla="*/ 1093665 h 1798895"/>
                <a:gd name="connsiteX23" fmla="*/ 779089 w 1033444"/>
                <a:gd name="connsiteY23" fmla="*/ 1101634 h 1798895"/>
                <a:gd name="connsiteX24" fmla="*/ 805954 w 1033444"/>
                <a:gd name="connsiteY24" fmla="*/ 1082163 h 1798895"/>
                <a:gd name="connsiteX25" fmla="*/ 774077 w 1033444"/>
                <a:gd name="connsiteY25" fmla="*/ 1070086 h 1798895"/>
                <a:gd name="connsiteX26" fmla="*/ 814909 w 1033444"/>
                <a:gd name="connsiteY26" fmla="*/ 1041085 h 1798895"/>
                <a:gd name="connsiteX27" fmla="*/ 739982 w 1033444"/>
                <a:gd name="connsiteY27" fmla="*/ 1057845 h 1798895"/>
                <a:gd name="connsiteX28" fmla="*/ 711392 w 1033444"/>
                <a:gd name="connsiteY28" fmla="*/ 1055134 h 1798895"/>
                <a:gd name="connsiteX29" fmla="*/ 753703 w 1033444"/>
                <a:gd name="connsiteY29" fmla="*/ 1041332 h 1798895"/>
                <a:gd name="connsiteX30" fmla="*/ 717882 w 1033444"/>
                <a:gd name="connsiteY30" fmla="*/ 1027529 h 1798895"/>
                <a:gd name="connsiteX31" fmla="*/ 781635 w 1033444"/>
                <a:gd name="connsiteY31" fmla="*/ 1007401 h 1798895"/>
                <a:gd name="connsiteX32" fmla="*/ 744172 w 1033444"/>
                <a:gd name="connsiteY32" fmla="*/ 1008469 h 1798895"/>
                <a:gd name="connsiteX33" fmla="*/ 784100 w 1033444"/>
                <a:gd name="connsiteY33" fmla="*/ 968048 h 1798895"/>
                <a:gd name="connsiteX34" fmla="*/ 712624 w 1033444"/>
                <a:gd name="connsiteY34" fmla="*/ 978729 h 1798895"/>
                <a:gd name="connsiteX35" fmla="*/ 696686 w 1033444"/>
                <a:gd name="connsiteY35" fmla="*/ 963201 h 1798895"/>
                <a:gd name="connsiteX36" fmla="*/ 740147 w 1033444"/>
                <a:gd name="connsiteY36" fmla="*/ 959750 h 1798895"/>
                <a:gd name="connsiteX37" fmla="*/ 712049 w 1033444"/>
                <a:gd name="connsiteY37" fmla="*/ 933543 h 1798895"/>
                <a:gd name="connsiteX38" fmla="*/ 781964 w 1033444"/>
                <a:gd name="connsiteY38" fmla="*/ 938225 h 1798895"/>
                <a:gd name="connsiteX39" fmla="*/ 747459 w 1033444"/>
                <a:gd name="connsiteY39" fmla="*/ 922451 h 1798895"/>
                <a:gd name="connsiteX40" fmla="*/ 798724 w 1033444"/>
                <a:gd name="connsiteY40" fmla="*/ 903063 h 1798895"/>
                <a:gd name="connsiteX41" fmla="*/ 733164 w 1033444"/>
                <a:gd name="connsiteY41" fmla="*/ 879073 h 1798895"/>
                <a:gd name="connsiteX42" fmla="*/ 791659 w 1033444"/>
                <a:gd name="connsiteY42" fmla="*/ 881866 h 1798895"/>
                <a:gd name="connsiteX43" fmla="*/ 773502 w 1033444"/>
                <a:gd name="connsiteY43" fmla="*/ 855165 h 1798895"/>
                <a:gd name="connsiteX44" fmla="*/ 863217 w 1033444"/>
                <a:gd name="connsiteY44" fmla="*/ 837173 h 1798895"/>
                <a:gd name="connsiteX45" fmla="*/ 811787 w 1033444"/>
                <a:gd name="connsiteY45" fmla="*/ 821153 h 1798895"/>
                <a:gd name="connsiteX46" fmla="*/ 875458 w 1033444"/>
                <a:gd name="connsiteY46" fmla="*/ 753702 h 1798895"/>
                <a:gd name="connsiteX47" fmla="*/ 815402 w 1033444"/>
                <a:gd name="connsiteY47" fmla="*/ 767587 h 1798895"/>
                <a:gd name="connsiteX48" fmla="*/ 822795 w 1033444"/>
                <a:gd name="connsiteY48" fmla="*/ 730206 h 1798895"/>
                <a:gd name="connsiteX49" fmla="*/ 749595 w 1033444"/>
                <a:gd name="connsiteY49" fmla="*/ 755510 h 1798895"/>
                <a:gd name="connsiteX50" fmla="*/ 751402 w 1033444"/>
                <a:gd name="connsiteY50" fmla="*/ 723140 h 1798895"/>
                <a:gd name="connsiteX51" fmla="*/ 663576 w 1033444"/>
                <a:gd name="connsiteY51" fmla="*/ 781389 h 1798895"/>
                <a:gd name="connsiteX52" fmla="*/ 633836 w 1033444"/>
                <a:gd name="connsiteY52" fmla="*/ 771202 h 1798895"/>
                <a:gd name="connsiteX53" fmla="*/ 677461 w 1033444"/>
                <a:gd name="connsiteY53" fmla="*/ 754853 h 1798895"/>
                <a:gd name="connsiteX54" fmla="*/ 627921 w 1033444"/>
                <a:gd name="connsiteY54" fmla="*/ 733163 h 1798895"/>
                <a:gd name="connsiteX55" fmla="*/ 662508 w 1033444"/>
                <a:gd name="connsiteY55" fmla="*/ 730616 h 1798895"/>
                <a:gd name="connsiteX56" fmla="*/ 708434 w 1033444"/>
                <a:gd name="connsiteY56" fmla="*/ 728152 h 1798895"/>
                <a:gd name="connsiteX57" fmla="*/ 663413 w 1033444"/>
                <a:gd name="connsiteY57" fmla="*/ 695125 h 1798895"/>
                <a:gd name="connsiteX58" fmla="*/ 748280 w 1033444"/>
                <a:gd name="connsiteY58" fmla="*/ 687649 h 1798895"/>
                <a:gd name="connsiteX59" fmla="*/ 711802 w 1033444"/>
                <a:gd name="connsiteY59" fmla="*/ 676722 h 1798895"/>
                <a:gd name="connsiteX60" fmla="*/ 754934 w 1033444"/>
                <a:gd name="connsiteY60" fmla="*/ 631289 h 1798895"/>
                <a:gd name="connsiteX61" fmla="*/ 753374 w 1033444"/>
                <a:gd name="connsiteY61" fmla="*/ 621184 h 1798895"/>
                <a:gd name="connsiteX62" fmla="*/ 745979 w 1033444"/>
                <a:gd name="connsiteY62" fmla="*/ 619787 h 1798895"/>
                <a:gd name="connsiteX63" fmla="*/ 623566 w 1033444"/>
                <a:gd name="connsiteY63" fmla="*/ 668835 h 1798895"/>
                <a:gd name="connsiteX64" fmla="*/ 592348 w 1033444"/>
                <a:gd name="connsiteY64" fmla="*/ 658812 h 1798895"/>
                <a:gd name="connsiteX65" fmla="*/ 592348 w 1033444"/>
                <a:gd name="connsiteY65" fmla="*/ 658565 h 1798895"/>
                <a:gd name="connsiteX66" fmla="*/ 672203 w 1033444"/>
                <a:gd name="connsiteY66" fmla="*/ 630057 h 1798895"/>
                <a:gd name="connsiteX67" fmla="*/ 624142 w 1033444"/>
                <a:gd name="connsiteY67" fmla="*/ 632522 h 1798895"/>
                <a:gd name="connsiteX68" fmla="*/ 662920 w 1033444"/>
                <a:gd name="connsiteY68" fmla="*/ 607875 h 1798895"/>
                <a:gd name="connsiteX69" fmla="*/ 664644 w 1033444"/>
                <a:gd name="connsiteY69" fmla="*/ 608368 h 1798895"/>
                <a:gd name="connsiteX70" fmla="*/ 698411 w 1033444"/>
                <a:gd name="connsiteY70" fmla="*/ 610915 h 1798895"/>
                <a:gd name="connsiteX71" fmla="*/ 673107 w 1033444"/>
                <a:gd name="connsiteY71" fmla="*/ 589965 h 1798895"/>
                <a:gd name="connsiteX72" fmla="*/ 674257 w 1033444"/>
                <a:gd name="connsiteY72" fmla="*/ 584296 h 1798895"/>
                <a:gd name="connsiteX73" fmla="*/ 730698 w 1033444"/>
                <a:gd name="connsiteY73" fmla="*/ 585364 h 1798895"/>
                <a:gd name="connsiteX74" fmla="*/ 705312 w 1033444"/>
                <a:gd name="connsiteY74" fmla="*/ 574191 h 1798895"/>
                <a:gd name="connsiteX75" fmla="*/ 740393 w 1033444"/>
                <a:gd name="connsiteY75" fmla="*/ 545354 h 1798895"/>
                <a:gd name="connsiteX76" fmla="*/ 740064 w 1033444"/>
                <a:gd name="connsiteY76" fmla="*/ 537878 h 1798895"/>
                <a:gd name="connsiteX77" fmla="*/ 734889 w 1033444"/>
                <a:gd name="connsiteY77" fmla="*/ 536152 h 1798895"/>
                <a:gd name="connsiteX78" fmla="*/ 634165 w 1033444"/>
                <a:gd name="connsiteY78" fmla="*/ 559320 h 1798895"/>
                <a:gd name="connsiteX79" fmla="*/ 591033 w 1033444"/>
                <a:gd name="connsiteY79" fmla="*/ 551598 h 1798895"/>
                <a:gd name="connsiteX80" fmla="*/ 633097 w 1033444"/>
                <a:gd name="connsiteY80" fmla="*/ 532127 h 1798895"/>
                <a:gd name="connsiteX81" fmla="*/ 606807 w 1033444"/>
                <a:gd name="connsiteY81" fmla="*/ 525390 h 1798895"/>
                <a:gd name="connsiteX82" fmla="*/ 668507 w 1033444"/>
                <a:gd name="connsiteY82" fmla="*/ 499264 h 1798895"/>
                <a:gd name="connsiteX83" fmla="*/ 643777 w 1033444"/>
                <a:gd name="connsiteY83" fmla="*/ 500004 h 1798895"/>
                <a:gd name="connsiteX84" fmla="*/ 661769 w 1033444"/>
                <a:gd name="connsiteY84" fmla="*/ 488091 h 1798895"/>
                <a:gd name="connsiteX85" fmla="*/ 669985 w 1033444"/>
                <a:gd name="connsiteY85" fmla="*/ 467880 h 1798895"/>
                <a:gd name="connsiteX86" fmla="*/ 638190 w 1033444"/>
                <a:gd name="connsiteY86" fmla="*/ 487762 h 1798895"/>
                <a:gd name="connsiteX87" fmla="*/ 589636 w 1033444"/>
                <a:gd name="connsiteY87" fmla="*/ 504111 h 1798895"/>
                <a:gd name="connsiteX88" fmla="*/ 612558 w 1033444"/>
                <a:gd name="connsiteY88" fmla="*/ 481765 h 1798895"/>
                <a:gd name="connsiteX89" fmla="*/ 593416 w 1033444"/>
                <a:gd name="connsiteY89" fmla="*/ 476671 h 1798895"/>
                <a:gd name="connsiteX90" fmla="*/ 640491 w 1033444"/>
                <a:gd name="connsiteY90" fmla="*/ 458843 h 1798895"/>
                <a:gd name="connsiteX91" fmla="*/ 670971 w 1033444"/>
                <a:gd name="connsiteY91" fmla="*/ 419983 h 1798895"/>
                <a:gd name="connsiteX92" fmla="*/ 631700 w 1033444"/>
                <a:gd name="connsiteY92" fmla="*/ 435839 h 1798895"/>
                <a:gd name="connsiteX93" fmla="*/ 638847 w 1033444"/>
                <a:gd name="connsiteY93" fmla="*/ 404538 h 1798895"/>
                <a:gd name="connsiteX94" fmla="*/ 634000 w 1033444"/>
                <a:gd name="connsiteY94" fmla="*/ 408892 h 1798895"/>
                <a:gd name="connsiteX95" fmla="*/ 579613 w 1033444"/>
                <a:gd name="connsiteY95" fmla="*/ 427952 h 1798895"/>
                <a:gd name="connsiteX96" fmla="*/ 579860 w 1033444"/>
                <a:gd name="connsiteY96" fmla="*/ 427377 h 1798895"/>
                <a:gd name="connsiteX97" fmla="*/ 560718 w 1033444"/>
                <a:gd name="connsiteY97" fmla="*/ 423762 h 1798895"/>
                <a:gd name="connsiteX98" fmla="*/ 556855 w 1033444"/>
                <a:gd name="connsiteY98" fmla="*/ 415875 h 1798895"/>
                <a:gd name="connsiteX99" fmla="*/ 576984 w 1033444"/>
                <a:gd name="connsiteY99" fmla="*/ 417026 h 1798895"/>
                <a:gd name="connsiteX100" fmla="*/ 568851 w 1033444"/>
                <a:gd name="connsiteY100" fmla="*/ 403716 h 1798895"/>
                <a:gd name="connsiteX101" fmla="*/ 612229 w 1033444"/>
                <a:gd name="connsiteY101" fmla="*/ 396979 h 1798895"/>
                <a:gd name="connsiteX102" fmla="*/ 587993 w 1033444"/>
                <a:gd name="connsiteY102" fmla="*/ 388024 h 1798895"/>
                <a:gd name="connsiteX103" fmla="*/ 620116 w 1033444"/>
                <a:gd name="connsiteY103" fmla="*/ 356559 h 1798895"/>
                <a:gd name="connsiteX104" fmla="*/ 585610 w 1033444"/>
                <a:gd name="connsiteY104" fmla="*/ 365924 h 1798895"/>
                <a:gd name="connsiteX105" fmla="*/ 592758 w 1033444"/>
                <a:gd name="connsiteY105" fmla="*/ 353930 h 1798895"/>
                <a:gd name="connsiteX106" fmla="*/ 595962 w 1033444"/>
                <a:gd name="connsiteY106" fmla="*/ 346125 h 1798895"/>
                <a:gd name="connsiteX107" fmla="*/ 585692 w 1033444"/>
                <a:gd name="connsiteY107" fmla="*/ 347686 h 1798895"/>
                <a:gd name="connsiteX108" fmla="*/ 556034 w 1033444"/>
                <a:gd name="connsiteY108" fmla="*/ 357627 h 1798895"/>
                <a:gd name="connsiteX109" fmla="*/ 563675 w 1033444"/>
                <a:gd name="connsiteY109" fmla="*/ 343660 h 1798895"/>
                <a:gd name="connsiteX110" fmla="*/ 542150 w 1033444"/>
                <a:gd name="connsiteY110" fmla="*/ 345057 h 1798895"/>
                <a:gd name="connsiteX111" fmla="*/ 542643 w 1033444"/>
                <a:gd name="connsiteY111" fmla="*/ 330597 h 1798895"/>
                <a:gd name="connsiteX112" fmla="*/ 600809 w 1033444"/>
                <a:gd name="connsiteY112" fmla="*/ 326900 h 1798895"/>
                <a:gd name="connsiteX113" fmla="*/ 577230 w 1033444"/>
                <a:gd name="connsiteY113" fmla="*/ 308251 h 1798895"/>
                <a:gd name="connsiteX114" fmla="*/ 636054 w 1033444"/>
                <a:gd name="connsiteY114" fmla="*/ 298803 h 1798895"/>
                <a:gd name="connsiteX115" fmla="*/ 609929 w 1033444"/>
                <a:gd name="connsiteY115" fmla="*/ 288944 h 1798895"/>
                <a:gd name="connsiteX116" fmla="*/ 626688 w 1033444"/>
                <a:gd name="connsiteY116" fmla="*/ 282371 h 1798895"/>
                <a:gd name="connsiteX117" fmla="*/ 639094 w 1033444"/>
                <a:gd name="connsiteY117" fmla="*/ 275552 h 1798895"/>
                <a:gd name="connsiteX118" fmla="*/ 644352 w 1033444"/>
                <a:gd name="connsiteY118" fmla="*/ 262489 h 1798895"/>
                <a:gd name="connsiteX119" fmla="*/ 615597 w 1033444"/>
                <a:gd name="connsiteY119" fmla="*/ 269555 h 1798895"/>
                <a:gd name="connsiteX120" fmla="*/ 624389 w 1033444"/>
                <a:gd name="connsiteY120" fmla="*/ 251152 h 1798895"/>
                <a:gd name="connsiteX121" fmla="*/ 600481 w 1033444"/>
                <a:gd name="connsiteY121" fmla="*/ 264461 h 1798895"/>
                <a:gd name="connsiteX122" fmla="*/ 532209 w 1033444"/>
                <a:gd name="connsiteY122" fmla="*/ 282536 h 1798895"/>
                <a:gd name="connsiteX123" fmla="*/ 529498 w 1033444"/>
                <a:gd name="connsiteY123" fmla="*/ 267994 h 1798895"/>
                <a:gd name="connsiteX124" fmla="*/ 543957 w 1033444"/>
                <a:gd name="connsiteY124" fmla="*/ 257478 h 1798895"/>
                <a:gd name="connsiteX125" fmla="*/ 562525 w 1033444"/>
                <a:gd name="connsiteY125" fmla="*/ 235624 h 1798895"/>
                <a:gd name="connsiteX126" fmla="*/ 528101 w 1033444"/>
                <a:gd name="connsiteY126" fmla="*/ 225108 h 1798895"/>
                <a:gd name="connsiteX127" fmla="*/ 551597 w 1033444"/>
                <a:gd name="connsiteY127" fmla="*/ 217139 h 1798895"/>
                <a:gd name="connsiteX128" fmla="*/ 575834 w 1033444"/>
                <a:gd name="connsiteY128" fmla="*/ 188960 h 1798895"/>
                <a:gd name="connsiteX129" fmla="*/ 535824 w 1033444"/>
                <a:gd name="connsiteY129" fmla="*/ 190931 h 1798895"/>
                <a:gd name="connsiteX130" fmla="*/ 549461 w 1033444"/>
                <a:gd name="connsiteY130" fmla="*/ 142788 h 1798895"/>
                <a:gd name="connsiteX131" fmla="*/ 519885 w 1033444"/>
                <a:gd name="connsiteY131" fmla="*/ 153057 h 1798895"/>
                <a:gd name="connsiteX132" fmla="*/ 535330 w 1033444"/>
                <a:gd name="connsiteY132" fmla="*/ 123399 h 1798895"/>
                <a:gd name="connsiteX133" fmla="*/ 510684 w 1033444"/>
                <a:gd name="connsiteY133" fmla="*/ 132190 h 1798895"/>
                <a:gd name="connsiteX134" fmla="*/ 518571 w 1033444"/>
                <a:gd name="connsiteY134" fmla="*/ 75912 h 1798895"/>
                <a:gd name="connsiteX135" fmla="*/ 499181 w 1033444"/>
                <a:gd name="connsiteY135" fmla="*/ 86018 h 1798895"/>
                <a:gd name="connsiteX136" fmla="*/ 487844 w 1033444"/>
                <a:gd name="connsiteY136" fmla="*/ 0 h 1798895"/>
                <a:gd name="connsiteX137" fmla="*/ 479383 w 1033444"/>
                <a:gd name="connsiteY137" fmla="*/ 107461 h 1798895"/>
                <a:gd name="connsiteX138" fmla="*/ 452927 w 1033444"/>
                <a:gd name="connsiteY138" fmla="*/ 88318 h 1798895"/>
                <a:gd name="connsiteX139" fmla="*/ 466977 w 1033444"/>
                <a:gd name="connsiteY139" fmla="*/ 156261 h 1798895"/>
                <a:gd name="connsiteX140" fmla="*/ 438961 w 1033444"/>
                <a:gd name="connsiteY140" fmla="*/ 150510 h 1798895"/>
                <a:gd name="connsiteX141" fmla="*/ 468455 w 1033444"/>
                <a:gd name="connsiteY141" fmla="*/ 211224 h 1798895"/>
                <a:gd name="connsiteX142" fmla="*/ 411768 w 1033444"/>
                <a:gd name="connsiteY142" fmla="*/ 195532 h 1798895"/>
                <a:gd name="connsiteX143" fmla="*/ 458597 w 1033444"/>
                <a:gd name="connsiteY143" fmla="*/ 263311 h 1798895"/>
                <a:gd name="connsiteX144" fmla="*/ 410289 w 1033444"/>
                <a:gd name="connsiteY144" fmla="*/ 257067 h 1798895"/>
                <a:gd name="connsiteX145" fmla="*/ 463361 w 1033444"/>
                <a:gd name="connsiteY145" fmla="*/ 305293 h 1798895"/>
                <a:gd name="connsiteX146" fmla="*/ 457529 w 1033444"/>
                <a:gd name="connsiteY146" fmla="*/ 317616 h 1798895"/>
                <a:gd name="connsiteX147" fmla="*/ 406181 w 1033444"/>
                <a:gd name="connsiteY147" fmla="*/ 319588 h 1798895"/>
                <a:gd name="connsiteX148" fmla="*/ 443808 w 1033444"/>
                <a:gd name="connsiteY148" fmla="*/ 346042 h 1798895"/>
                <a:gd name="connsiteX149" fmla="*/ 435675 w 1033444"/>
                <a:gd name="connsiteY149" fmla="*/ 363542 h 1798895"/>
                <a:gd name="connsiteX150" fmla="*/ 332815 w 1033444"/>
                <a:gd name="connsiteY150" fmla="*/ 344235 h 1798895"/>
                <a:gd name="connsiteX151" fmla="*/ 327639 w 1033444"/>
                <a:gd name="connsiteY151" fmla="*/ 346207 h 1798895"/>
                <a:gd name="connsiteX152" fmla="*/ 327558 w 1033444"/>
                <a:gd name="connsiteY152" fmla="*/ 353765 h 1798895"/>
                <a:gd name="connsiteX153" fmla="*/ 363788 w 1033444"/>
                <a:gd name="connsiteY153" fmla="*/ 381534 h 1798895"/>
                <a:gd name="connsiteX154" fmla="*/ 338484 w 1033444"/>
                <a:gd name="connsiteY154" fmla="*/ 393775 h 1798895"/>
                <a:gd name="connsiteX155" fmla="*/ 401334 w 1033444"/>
                <a:gd name="connsiteY155" fmla="*/ 388764 h 1798895"/>
                <a:gd name="connsiteX156" fmla="*/ 371839 w 1033444"/>
                <a:gd name="connsiteY156" fmla="*/ 418504 h 1798895"/>
                <a:gd name="connsiteX157" fmla="*/ 406099 w 1033444"/>
                <a:gd name="connsiteY157" fmla="*/ 414561 h 1798895"/>
                <a:gd name="connsiteX158" fmla="*/ 454078 w 1033444"/>
                <a:gd name="connsiteY158" fmla="*/ 404620 h 1798895"/>
                <a:gd name="connsiteX159" fmla="*/ 434032 w 1033444"/>
                <a:gd name="connsiteY159" fmla="*/ 428363 h 1798895"/>
                <a:gd name="connsiteX160" fmla="*/ 456461 w 1033444"/>
                <a:gd name="connsiteY160" fmla="*/ 430171 h 1798895"/>
                <a:gd name="connsiteX161" fmla="*/ 444794 w 1033444"/>
                <a:gd name="connsiteY161" fmla="*/ 460815 h 1798895"/>
                <a:gd name="connsiteX162" fmla="*/ 363542 w 1033444"/>
                <a:gd name="connsiteY162" fmla="*/ 441180 h 1798895"/>
                <a:gd name="connsiteX163" fmla="*/ 407167 w 1033444"/>
                <a:gd name="connsiteY163" fmla="*/ 486201 h 1798895"/>
                <a:gd name="connsiteX164" fmla="*/ 375537 w 1033444"/>
                <a:gd name="connsiteY164" fmla="*/ 504851 h 1798895"/>
                <a:gd name="connsiteX165" fmla="*/ 418175 w 1033444"/>
                <a:gd name="connsiteY165" fmla="*/ 525472 h 1798895"/>
                <a:gd name="connsiteX166" fmla="*/ 396897 w 1033444"/>
                <a:gd name="connsiteY166" fmla="*/ 540342 h 1798895"/>
                <a:gd name="connsiteX167" fmla="*/ 371018 w 1033444"/>
                <a:gd name="connsiteY167" fmla="*/ 535741 h 1798895"/>
                <a:gd name="connsiteX168" fmla="*/ 377344 w 1033444"/>
                <a:gd name="connsiteY168" fmla="*/ 565811 h 1798895"/>
                <a:gd name="connsiteX169" fmla="*/ 335937 w 1033444"/>
                <a:gd name="connsiteY169" fmla="*/ 515860 h 1798895"/>
                <a:gd name="connsiteX170" fmla="*/ 334459 w 1033444"/>
                <a:gd name="connsiteY170" fmla="*/ 554391 h 1798895"/>
                <a:gd name="connsiteX171" fmla="*/ 307511 w 1033444"/>
                <a:gd name="connsiteY171" fmla="*/ 521775 h 1798895"/>
                <a:gd name="connsiteX172" fmla="*/ 312934 w 1033444"/>
                <a:gd name="connsiteY172" fmla="*/ 569590 h 1798895"/>
                <a:gd name="connsiteX173" fmla="*/ 269802 w 1033444"/>
                <a:gd name="connsiteY173" fmla="*/ 541328 h 1798895"/>
                <a:gd name="connsiteX174" fmla="*/ 277114 w 1033444"/>
                <a:gd name="connsiteY174" fmla="*/ 572219 h 1798895"/>
                <a:gd name="connsiteX175" fmla="*/ 277196 w 1033444"/>
                <a:gd name="connsiteY175" fmla="*/ 577723 h 1798895"/>
                <a:gd name="connsiteX176" fmla="*/ 270870 w 1033444"/>
                <a:gd name="connsiteY176" fmla="*/ 581338 h 1798895"/>
                <a:gd name="connsiteX177" fmla="*/ 243183 w 1033444"/>
                <a:gd name="connsiteY177" fmla="*/ 585200 h 1798895"/>
                <a:gd name="connsiteX178" fmla="*/ 309647 w 1033444"/>
                <a:gd name="connsiteY178" fmla="*/ 612886 h 1798895"/>
                <a:gd name="connsiteX179" fmla="*/ 284671 w 1033444"/>
                <a:gd name="connsiteY179" fmla="*/ 620691 h 1798895"/>
                <a:gd name="connsiteX180" fmla="*/ 305128 w 1033444"/>
                <a:gd name="connsiteY180" fmla="*/ 640162 h 1798895"/>
                <a:gd name="connsiteX181" fmla="*/ 352615 w 1033444"/>
                <a:gd name="connsiteY181" fmla="*/ 653307 h 1798895"/>
                <a:gd name="connsiteX182" fmla="*/ 331829 w 1033444"/>
                <a:gd name="connsiteY182" fmla="*/ 670396 h 1798895"/>
                <a:gd name="connsiteX183" fmla="*/ 400841 w 1033444"/>
                <a:gd name="connsiteY183" fmla="*/ 667931 h 1798895"/>
                <a:gd name="connsiteX184" fmla="*/ 389421 w 1033444"/>
                <a:gd name="connsiteY184" fmla="*/ 700958 h 1798895"/>
                <a:gd name="connsiteX185" fmla="*/ 351793 w 1033444"/>
                <a:gd name="connsiteY185" fmla="*/ 693317 h 1798895"/>
                <a:gd name="connsiteX186" fmla="*/ 308415 w 1033444"/>
                <a:gd name="connsiteY186" fmla="*/ 673764 h 1798895"/>
                <a:gd name="connsiteX187" fmla="*/ 313016 w 1033444"/>
                <a:gd name="connsiteY187" fmla="*/ 688634 h 1798895"/>
                <a:gd name="connsiteX188" fmla="*/ 288779 w 1033444"/>
                <a:gd name="connsiteY188" fmla="*/ 683048 h 1798895"/>
                <a:gd name="connsiteX189" fmla="*/ 310304 w 1033444"/>
                <a:gd name="connsiteY189" fmla="*/ 715910 h 1798895"/>
                <a:gd name="connsiteX190" fmla="*/ 252302 w 1033444"/>
                <a:gd name="connsiteY190" fmla="*/ 696686 h 1798895"/>
                <a:gd name="connsiteX191" fmla="*/ 260107 w 1033444"/>
                <a:gd name="connsiteY191" fmla="*/ 721168 h 1798895"/>
                <a:gd name="connsiteX192" fmla="*/ 281549 w 1033444"/>
                <a:gd name="connsiteY192" fmla="*/ 730781 h 1798895"/>
                <a:gd name="connsiteX193" fmla="*/ 259532 w 1033444"/>
                <a:gd name="connsiteY193" fmla="*/ 745158 h 1798895"/>
                <a:gd name="connsiteX194" fmla="*/ 281714 w 1033444"/>
                <a:gd name="connsiteY194" fmla="*/ 746062 h 1798895"/>
                <a:gd name="connsiteX195" fmla="*/ 311537 w 1033444"/>
                <a:gd name="connsiteY195" fmla="*/ 744008 h 1798895"/>
                <a:gd name="connsiteX196" fmla="*/ 292887 w 1033444"/>
                <a:gd name="connsiteY196" fmla="*/ 755920 h 1798895"/>
                <a:gd name="connsiteX197" fmla="*/ 360666 w 1033444"/>
                <a:gd name="connsiteY197" fmla="*/ 770873 h 1798895"/>
                <a:gd name="connsiteX198" fmla="*/ 352779 w 1033444"/>
                <a:gd name="connsiteY198" fmla="*/ 792398 h 1798895"/>
                <a:gd name="connsiteX199" fmla="*/ 321067 w 1033444"/>
                <a:gd name="connsiteY199" fmla="*/ 800203 h 1798895"/>
                <a:gd name="connsiteX200" fmla="*/ 304307 w 1033444"/>
                <a:gd name="connsiteY200" fmla="*/ 786236 h 1798895"/>
                <a:gd name="connsiteX201" fmla="*/ 294037 w 1033444"/>
                <a:gd name="connsiteY201" fmla="*/ 762164 h 1798895"/>
                <a:gd name="connsiteX202" fmla="*/ 303568 w 1033444"/>
                <a:gd name="connsiteY202" fmla="*/ 808829 h 1798895"/>
                <a:gd name="connsiteX203" fmla="*/ 277606 w 1033444"/>
                <a:gd name="connsiteY203" fmla="*/ 788619 h 1798895"/>
                <a:gd name="connsiteX204" fmla="*/ 301185 w 1033444"/>
                <a:gd name="connsiteY204" fmla="*/ 828629 h 1798895"/>
                <a:gd name="connsiteX205" fmla="*/ 279742 w 1033444"/>
                <a:gd name="connsiteY205" fmla="*/ 821399 h 1798895"/>
                <a:gd name="connsiteX206" fmla="*/ 255507 w 1033444"/>
                <a:gd name="connsiteY206" fmla="*/ 791001 h 1798895"/>
                <a:gd name="connsiteX207" fmla="*/ 243675 w 1033444"/>
                <a:gd name="connsiteY207" fmla="*/ 756249 h 1798895"/>
                <a:gd name="connsiteX208" fmla="*/ 229051 w 1033444"/>
                <a:gd name="connsiteY208" fmla="*/ 795766 h 1798895"/>
                <a:gd name="connsiteX209" fmla="*/ 180087 w 1033444"/>
                <a:gd name="connsiteY209" fmla="*/ 732095 h 1798895"/>
                <a:gd name="connsiteX210" fmla="*/ 191506 w 1033444"/>
                <a:gd name="connsiteY210" fmla="*/ 788783 h 1798895"/>
                <a:gd name="connsiteX211" fmla="*/ 146403 w 1033444"/>
                <a:gd name="connsiteY211" fmla="*/ 771119 h 1798895"/>
                <a:gd name="connsiteX212" fmla="*/ 168584 w 1033444"/>
                <a:gd name="connsiteY212" fmla="*/ 821481 h 1798895"/>
                <a:gd name="connsiteX213" fmla="*/ 118716 w 1033444"/>
                <a:gd name="connsiteY213" fmla="*/ 800285 h 1798895"/>
                <a:gd name="connsiteX214" fmla="*/ 142706 w 1033444"/>
                <a:gd name="connsiteY214" fmla="*/ 838077 h 1798895"/>
                <a:gd name="connsiteX215" fmla="*/ 117401 w 1033444"/>
                <a:gd name="connsiteY215" fmla="*/ 837337 h 1798895"/>
                <a:gd name="connsiteX216" fmla="*/ 169242 w 1033444"/>
                <a:gd name="connsiteY216" fmla="*/ 864696 h 1798895"/>
                <a:gd name="connsiteX217" fmla="*/ 132847 w 1033444"/>
                <a:gd name="connsiteY217" fmla="*/ 883920 h 1798895"/>
                <a:gd name="connsiteX218" fmla="*/ 141391 w 1033444"/>
                <a:gd name="connsiteY218" fmla="*/ 892136 h 1798895"/>
                <a:gd name="connsiteX219" fmla="*/ 224616 w 1033444"/>
                <a:gd name="connsiteY219" fmla="*/ 892629 h 1798895"/>
                <a:gd name="connsiteX220" fmla="*/ 200790 w 1033444"/>
                <a:gd name="connsiteY220" fmla="*/ 914811 h 1798895"/>
                <a:gd name="connsiteX221" fmla="*/ 270787 w 1033444"/>
                <a:gd name="connsiteY221" fmla="*/ 927381 h 1798895"/>
                <a:gd name="connsiteX222" fmla="*/ 189370 w 1033444"/>
                <a:gd name="connsiteY222" fmla="*/ 941758 h 1798895"/>
                <a:gd name="connsiteX223" fmla="*/ 201858 w 1033444"/>
                <a:gd name="connsiteY223" fmla="*/ 960079 h 1798895"/>
                <a:gd name="connsiteX224" fmla="*/ 219932 w 1033444"/>
                <a:gd name="connsiteY224" fmla="*/ 975031 h 1798895"/>
                <a:gd name="connsiteX225" fmla="*/ 156754 w 1033444"/>
                <a:gd name="connsiteY225" fmla="*/ 987273 h 1798895"/>
                <a:gd name="connsiteX226" fmla="*/ 192574 w 1033444"/>
                <a:gd name="connsiteY226" fmla="*/ 1004033 h 1798895"/>
                <a:gd name="connsiteX227" fmla="*/ 164559 w 1033444"/>
                <a:gd name="connsiteY227" fmla="*/ 1020957 h 1798895"/>
                <a:gd name="connsiteX228" fmla="*/ 238089 w 1033444"/>
                <a:gd name="connsiteY228" fmla="*/ 1012330 h 1798895"/>
                <a:gd name="connsiteX229" fmla="*/ 259860 w 1033444"/>
                <a:gd name="connsiteY229" fmla="*/ 1006004 h 1798895"/>
                <a:gd name="connsiteX230" fmla="*/ 273581 w 1033444"/>
                <a:gd name="connsiteY230" fmla="*/ 1019807 h 1798895"/>
                <a:gd name="connsiteX231" fmla="*/ 250988 w 1033444"/>
                <a:gd name="connsiteY231" fmla="*/ 1035827 h 1798895"/>
                <a:gd name="connsiteX232" fmla="*/ 195532 w 1033444"/>
                <a:gd name="connsiteY232" fmla="*/ 1059570 h 1798895"/>
                <a:gd name="connsiteX233" fmla="*/ 240965 w 1033444"/>
                <a:gd name="connsiteY233" fmla="*/ 1056613 h 1798895"/>
                <a:gd name="connsiteX234" fmla="*/ 221247 w 1033444"/>
                <a:gd name="connsiteY234" fmla="*/ 1076002 h 1798895"/>
                <a:gd name="connsiteX235" fmla="*/ 309729 w 1033444"/>
                <a:gd name="connsiteY235" fmla="*/ 1066389 h 1798895"/>
                <a:gd name="connsiteX236" fmla="*/ 294366 w 1033444"/>
                <a:gd name="connsiteY236" fmla="*/ 1088982 h 1798895"/>
                <a:gd name="connsiteX237" fmla="*/ 97684 w 1033444"/>
                <a:gd name="connsiteY237" fmla="*/ 1085532 h 1798895"/>
                <a:gd name="connsiteX238" fmla="*/ 92508 w 1033444"/>
                <a:gd name="connsiteY238" fmla="*/ 1088489 h 1798895"/>
                <a:gd name="connsiteX239" fmla="*/ 126932 w 1033444"/>
                <a:gd name="connsiteY239" fmla="*/ 1122502 h 1798895"/>
                <a:gd name="connsiteX240" fmla="*/ 101217 w 1033444"/>
                <a:gd name="connsiteY240" fmla="*/ 1134250 h 1798895"/>
                <a:gd name="connsiteX241" fmla="*/ 164970 w 1033444"/>
                <a:gd name="connsiteY241" fmla="*/ 1131375 h 1798895"/>
                <a:gd name="connsiteX242" fmla="*/ 133997 w 1033444"/>
                <a:gd name="connsiteY242" fmla="*/ 1159473 h 1798895"/>
                <a:gd name="connsiteX243" fmla="*/ 168831 w 1033444"/>
                <a:gd name="connsiteY243" fmla="*/ 1156597 h 1798895"/>
                <a:gd name="connsiteX244" fmla="*/ 220261 w 1033444"/>
                <a:gd name="connsiteY244" fmla="*/ 1153557 h 1798895"/>
                <a:gd name="connsiteX245" fmla="*/ 185180 w 1033444"/>
                <a:gd name="connsiteY245" fmla="*/ 1181655 h 1798895"/>
                <a:gd name="connsiteX246" fmla="*/ 273745 w 1033444"/>
                <a:gd name="connsiteY246" fmla="*/ 1183462 h 1798895"/>
                <a:gd name="connsiteX247" fmla="*/ 248194 w 1033444"/>
                <a:gd name="connsiteY247" fmla="*/ 1203180 h 1798895"/>
                <a:gd name="connsiteX248" fmla="*/ 192574 w 1033444"/>
                <a:gd name="connsiteY248" fmla="*/ 1202358 h 1798895"/>
                <a:gd name="connsiteX249" fmla="*/ 216728 w 1033444"/>
                <a:gd name="connsiteY249" fmla="*/ 1223226 h 1798895"/>
                <a:gd name="connsiteX250" fmla="*/ 153139 w 1033444"/>
                <a:gd name="connsiteY250" fmla="*/ 1212217 h 1798895"/>
                <a:gd name="connsiteX251" fmla="*/ 161191 w 1033444"/>
                <a:gd name="connsiteY251" fmla="*/ 1233988 h 1798895"/>
                <a:gd name="connsiteX252" fmla="*/ 162177 w 1033444"/>
                <a:gd name="connsiteY252" fmla="*/ 1240561 h 1798895"/>
                <a:gd name="connsiteX253" fmla="*/ 148703 w 1033444"/>
                <a:gd name="connsiteY253" fmla="*/ 1245737 h 1798895"/>
                <a:gd name="connsiteX254" fmla="*/ 81006 w 1033444"/>
                <a:gd name="connsiteY254" fmla="*/ 1229963 h 1798895"/>
                <a:gd name="connsiteX255" fmla="*/ 94069 w 1033444"/>
                <a:gd name="connsiteY255" fmla="*/ 1263236 h 1798895"/>
                <a:gd name="connsiteX256" fmla="*/ 17417 w 1033444"/>
                <a:gd name="connsiteY256" fmla="*/ 1245244 h 1798895"/>
                <a:gd name="connsiteX257" fmla="*/ 56359 w 1033444"/>
                <a:gd name="connsiteY257" fmla="*/ 1302589 h 1798895"/>
                <a:gd name="connsiteX258" fmla="*/ 0 w 1033444"/>
                <a:gd name="connsiteY258" fmla="*/ 1305875 h 1798895"/>
                <a:gd name="connsiteX259" fmla="*/ 40421 w 1033444"/>
                <a:gd name="connsiteY259" fmla="*/ 1320499 h 1798895"/>
                <a:gd name="connsiteX260" fmla="*/ 11173 w 1033444"/>
                <a:gd name="connsiteY260" fmla="*/ 1342106 h 1798895"/>
                <a:gd name="connsiteX261" fmla="*/ 82485 w 1033444"/>
                <a:gd name="connsiteY261" fmla="*/ 1350157 h 1798895"/>
                <a:gd name="connsiteX262" fmla="*/ 57263 w 1033444"/>
                <a:gd name="connsiteY262" fmla="*/ 1366342 h 1798895"/>
                <a:gd name="connsiteX263" fmla="*/ 255260 w 1033444"/>
                <a:gd name="connsiteY263" fmla="*/ 1326168 h 1798895"/>
                <a:gd name="connsiteX264" fmla="*/ 255260 w 1033444"/>
                <a:gd name="connsiteY264" fmla="*/ 1327975 h 1798895"/>
                <a:gd name="connsiteX265" fmla="*/ 196353 w 1033444"/>
                <a:gd name="connsiteY265" fmla="*/ 1367574 h 1798895"/>
                <a:gd name="connsiteX266" fmla="*/ 263393 w 1033444"/>
                <a:gd name="connsiteY266" fmla="*/ 1365767 h 1798895"/>
                <a:gd name="connsiteX267" fmla="*/ 270212 w 1033444"/>
                <a:gd name="connsiteY267" fmla="*/ 1365849 h 1798895"/>
                <a:gd name="connsiteX268" fmla="*/ 215661 w 1033444"/>
                <a:gd name="connsiteY268" fmla="*/ 1396001 h 1798895"/>
                <a:gd name="connsiteX269" fmla="*/ 204569 w 1033444"/>
                <a:gd name="connsiteY269" fmla="*/ 1408488 h 1798895"/>
                <a:gd name="connsiteX270" fmla="*/ 216236 w 1033444"/>
                <a:gd name="connsiteY270" fmla="*/ 1417854 h 1798895"/>
                <a:gd name="connsiteX271" fmla="*/ 231024 w 1033444"/>
                <a:gd name="connsiteY271" fmla="*/ 1423030 h 1798895"/>
                <a:gd name="connsiteX272" fmla="*/ 189617 w 1033444"/>
                <a:gd name="connsiteY272" fmla="*/ 1454332 h 1798895"/>
                <a:gd name="connsiteX273" fmla="*/ 262243 w 1033444"/>
                <a:gd name="connsiteY273" fmla="*/ 1449895 h 1798895"/>
                <a:gd name="connsiteX274" fmla="*/ 242525 w 1033444"/>
                <a:gd name="connsiteY274" fmla="*/ 1492206 h 1798895"/>
                <a:gd name="connsiteX275" fmla="*/ 360420 w 1033444"/>
                <a:gd name="connsiteY275" fmla="*/ 1419415 h 1798895"/>
                <a:gd name="connsiteX276" fmla="*/ 365432 w 1033444"/>
                <a:gd name="connsiteY276" fmla="*/ 1452688 h 1798895"/>
                <a:gd name="connsiteX277" fmla="*/ 446438 w 1033444"/>
                <a:gd name="connsiteY277" fmla="*/ 1368232 h 1798895"/>
                <a:gd name="connsiteX278" fmla="*/ 466977 w 1033444"/>
                <a:gd name="connsiteY278" fmla="*/ 1362809 h 1798895"/>
                <a:gd name="connsiteX279" fmla="*/ 456378 w 1033444"/>
                <a:gd name="connsiteY279" fmla="*/ 1426316 h 1798895"/>
                <a:gd name="connsiteX280" fmla="*/ 493020 w 1033444"/>
                <a:gd name="connsiteY280" fmla="*/ 1405695 h 1798895"/>
                <a:gd name="connsiteX281" fmla="*/ 483161 w 1033444"/>
                <a:gd name="connsiteY281" fmla="*/ 1477993 h 1798895"/>
                <a:gd name="connsiteX282" fmla="*/ 511505 w 1033444"/>
                <a:gd name="connsiteY282" fmla="*/ 1458604 h 1798895"/>
                <a:gd name="connsiteX283" fmla="*/ 514709 w 1033444"/>
                <a:gd name="connsiteY283" fmla="*/ 1518331 h 1798895"/>
                <a:gd name="connsiteX284" fmla="*/ 504686 w 1033444"/>
                <a:gd name="connsiteY284" fmla="*/ 1676811 h 1798895"/>
                <a:gd name="connsiteX285" fmla="*/ 472727 w 1033444"/>
                <a:gd name="connsiteY285" fmla="*/ 1798895 h 1798895"/>
                <a:gd name="connsiteX286" fmla="*/ 543546 w 1033444"/>
                <a:gd name="connsiteY286" fmla="*/ 1789694 h 1798895"/>
                <a:gd name="connsiteX287" fmla="*/ 617159 w 1033444"/>
                <a:gd name="connsiteY287" fmla="*/ 1795363 h 1798895"/>
                <a:gd name="connsiteX288" fmla="*/ 590211 w 1033444"/>
                <a:gd name="connsiteY288" fmla="*/ 1720518 h 1798895"/>
                <a:gd name="connsiteX289" fmla="*/ 568275 w 1033444"/>
                <a:gd name="connsiteY289" fmla="*/ 1584221 h 1798895"/>
                <a:gd name="connsiteX290" fmla="*/ 560799 w 1033444"/>
                <a:gd name="connsiteY290" fmla="*/ 1480622 h 1798895"/>
                <a:gd name="connsiteX291" fmla="*/ 563017 w 1033444"/>
                <a:gd name="connsiteY291" fmla="*/ 1483990 h 1798895"/>
                <a:gd name="connsiteX292" fmla="*/ 577806 w 1033444"/>
                <a:gd name="connsiteY292" fmla="*/ 1436093 h 1798895"/>
                <a:gd name="connsiteX293" fmla="*/ 628989 w 1033444"/>
                <a:gd name="connsiteY293" fmla="*/ 1475446 h 1798895"/>
                <a:gd name="connsiteX294" fmla="*/ 607382 w 1033444"/>
                <a:gd name="connsiteY294" fmla="*/ 1423605 h 1798895"/>
                <a:gd name="connsiteX295" fmla="*/ 652239 w 1033444"/>
                <a:gd name="connsiteY295" fmla="*/ 1421223 h 1798895"/>
                <a:gd name="connsiteX296" fmla="*/ 605821 w 1033444"/>
                <a:gd name="connsiteY296" fmla="*/ 1379159 h 1798895"/>
                <a:gd name="connsiteX297" fmla="*/ 601220 w 1033444"/>
                <a:gd name="connsiteY297" fmla="*/ 1368725 h 1798895"/>
                <a:gd name="connsiteX298" fmla="*/ 609847 w 1033444"/>
                <a:gd name="connsiteY298" fmla="*/ 1366506 h 1798895"/>
                <a:gd name="connsiteX299" fmla="*/ 633918 w 1033444"/>
                <a:gd name="connsiteY299" fmla="*/ 1375708 h 1798895"/>
                <a:gd name="connsiteX300" fmla="*/ 702930 w 1033444"/>
                <a:gd name="connsiteY300" fmla="*/ 1432642 h 1798895"/>
                <a:gd name="connsiteX301" fmla="*/ 712131 w 1033444"/>
                <a:gd name="connsiteY301" fmla="*/ 1403477 h 1798895"/>
                <a:gd name="connsiteX302" fmla="*/ 736367 w 1033444"/>
                <a:gd name="connsiteY302" fmla="*/ 1429274 h 1798895"/>
                <a:gd name="connsiteX303" fmla="*/ 763314 w 1033444"/>
                <a:gd name="connsiteY303" fmla="*/ 1441597 h 1798895"/>
                <a:gd name="connsiteX304" fmla="*/ 758796 w 1033444"/>
                <a:gd name="connsiteY304" fmla="*/ 1415636 h 1798895"/>
                <a:gd name="connsiteX305" fmla="*/ 830025 w 1033444"/>
                <a:gd name="connsiteY305" fmla="*/ 1474378 h 1798895"/>
                <a:gd name="connsiteX306" fmla="*/ 821564 w 1033444"/>
                <a:gd name="connsiteY306" fmla="*/ 1447841 h 1798895"/>
                <a:gd name="connsiteX307" fmla="*/ 821564 w 1033444"/>
                <a:gd name="connsiteY307" fmla="*/ 1440612 h 1798895"/>
                <a:gd name="connsiteX308" fmla="*/ 825753 w 1033444"/>
                <a:gd name="connsiteY308" fmla="*/ 1438475 h 1798895"/>
                <a:gd name="connsiteX309" fmla="*/ 851879 w 1033444"/>
                <a:gd name="connsiteY309" fmla="*/ 1432478 h 1798895"/>
                <a:gd name="connsiteX310" fmla="*/ 812855 w 1033444"/>
                <a:gd name="connsiteY310" fmla="*/ 1404791 h 1798895"/>
                <a:gd name="connsiteX311" fmla="*/ 850893 w 1033444"/>
                <a:gd name="connsiteY311" fmla="*/ 1390250 h 1798895"/>
                <a:gd name="connsiteX312" fmla="*/ 815320 w 1033444"/>
                <a:gd name="connsiteY312" fmla="*/ 1379076 h 1798895"/>
                <a:gd name="connsiteX313" fmla="*/ 843499 w 1033444"/>
                <a:gd name="connsiteY313" fmla="*/ 1361988 h 1798895"/>
                <a:gd name="connsiteX314" fmla="*/ 796012 w 1033444"/>
                <a:gd name="connsiteY314" fmla="*/ 1349007 h 1798895"/>
                <a:gd name="connsiteX315" fmla="*/ 821727 w 1033444"/>
                <a:gd name="connsiteY315" fmla="*/ 1340709 h 1798895"/>
                <a:gd name="connsiteX316" fmla="*/ 913250 w 1033444"/>
                <a:gd name="connsiteY316" fmla="*/ 1367492 h 1798895"/>
                <a:gd name="connsiteX317" fmla="*/ 899940 w 1033444"/>
                <a:gd name="connsiteY317" fmla="*/ 1330686 h 1798895"/>
                <a:gd name="connsiteX318" fmla="*/ 968377 w 1033444"/>
                <a:gd name="connsiteY318" fmla="*/ 1360673 h 1798895"/>
                <a:gd name="connsiteX319" fmla="*/ 983986 w 1033444"/>
                <a:gd name="connsiteY319" fmla="*/ 1354840 h 1798895"/>
                <a:gd name="connsiteX320" fmla="*/ 983000 w 1033444"/>
                <a:gd name="connsiteY320" fmla="*/ 1346378 h 1798895"/>
                <a:gd name="connsiteX321" fmla="*/ 969855 w 1033444"/>
                <a:gd name="connsiteY321" fmla="*/ 1321896 h 1798895"/>
                <a:gd name="connsiteX322" fmla="*/ 1031966 w 1033444"/>
                <a:gd name="connsiteY322" fmla="*/ 1336191 h 1798895"/>
                <a:gd name="connsiteX323" fmla="*/ 994256 w 1033444"/>
                <a:gd name="connsiteY323" fmla="*/ 1290840 h 179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33444" h="1798895">
                  <a:moveTo>
                    <a:pt x="994010" y="1290840"/>
                  </a:moveTo>
                  <a:cubicBezTo>
                    <a:pt x="1007155" y="1284350"/>
                    <a:pt x="1020300" y="1277778"/>
                    <a:pt x="1033444" y="1271287"/>
                  </a:cubicBezTo>
                  <a:cubicBezTo>
                    <a:pt x="1018163" y="1263236"/>
                    <a:pt x="1002800" y="1258060"/>
                    <a:pt x="985958" y="1255431"/>
                  </a:cubicBezTo>
                  <a:cubicBezTo>
                    <a:pt x="996064" y="1240314"/>
                    <a:pt x="1007565" y="1227662"/>
                    <a:pt x="1021285" y="1216489"/>
                  </a:cubicBezTo>
                  <a:cubicBezTo>
                    <a:pt x="1002800" y="1206548"/>
                    <a:pt x="987026" y="1217803"/>
                    <a:pt x="972156" y="1230291"/>
                  </a:cubicBezTo>
                  <a:cubicBezTo>
                    <a:pt x="967802" y="1218132"/>
                    <a:pt x="966241" y="1206466"/>
                    <a:pt x="967227" y="1193485"/>
                  </a:cubicBezTo>
                  <a:cubicBezTo>
                    <a:pt x="954574" y="1205069"/>
                    <a:pt x="941512" y="1216736"/>
                    <a:pt x="929024" y="1228319"/>
                  </a:cubicBezTo>
                  <a:cubicBezTo>
                    <a:pt x="926231" y="1230949"/>
                    <a:pt x="921876" y="1233331"/>
                    <a:pt x="919247" y="1231195"/>
                  </a:cubicBezTo>
                  <a:cubicBezTo>
                    <a:pt x="916536" y="1229141"/>
                    <a:pt x="916536" y="1227005"/>
                    <a:pt x="916701" y="1224047"/>
                  </a:cubicBezTo>
                  <a:cubicBezTo>
                    <a:pt x="917357" y="1212628"/>
                    <a:pt x="926066" y="1204083"/>
                    <a:pt x="929599" y="1193567"/>
                  </a:cubicBezTo>
                  <a:cubicBezTo>
                    <a:pt x="896326" y="1213449"/>
                    <a:pt x="868804" y="1221254"/>
                    <a:pt x="834709" y="1199729"/>
                  </a:cubicBezTo>
                  <a:cubicBezTo>
                    <a:pt x="847936" y="1195703"/>
                    <a:pt x="862806" y="1191842"/>
                    <a:pt x="874965" y="1185845"/>
                  </a:cubicBezTo>
                  <a:cubicBezTo>
                    <a:pt x="877676" y="1184530"/>
                    <a:pt x="878251" y="1184119"/>
                    <a:pt x="878744" y="1181819"/>
                  </a:cubicBezTo>
                  <a:cubicBezTo>
                    <a:pt x="879237" y="1179601"/>
                    <a:pt x="877183" y="1178451"/>
                    <a:pt x="875705" y="1177300"/>
                  </a:cubicBezTo>
                  <a:cubicBezTo>
                    <a:pt x="871515" y="1174178"/>
                    <a:pt x="866750" y="1171139"/>
                    <a:pt x="862395" y="1168099"/>
                  </a:cubicBezTo>
                  <a:cubicBezTo>
                    <a:pt x="881784" y="1160951"/>
                    <a:pt x="900844" y="1152489"/>
                    <a:pt x="919083" y="1142548"/>
                  </a:cubicBezTo>
                  <a:cubicBezTo>
                    <a:pt x="922287" y="1140823"/>
                    <a:pt x="925409" y="1138112"/>
                    <a:pt x="923848" y="1134168"/>
                  </a:cubicBezTo>
                  <a:cubicBezTo>
                    <a:pt x="914153" y="1133758"/>
                    <a:pt x="905116" y="1131950"/>
                    <a:pt x="895915" y="1128500"/>
                  </a:cubicBezTo>
                  <a:cubicBezTo>
                    <a:pt x="904870" y="1121434"/>
                    <a:pt x="910539" y="1113054"/>
                    <a:pt x="913250" y="1101306"/>
                  </a:cubicBezTo>
                  <a:cubicBezTo>
                    <a:pt x="902652" y="1106317"/>
                    <a:pt x="893204" y="1112479"/>
                    <a:pt x="884167" y="1120284"/>
                  </a:cubicBezTo>
                  <a:cubicBezTo>
                    <a:pt x="885153" y="1109932"/>
                    <a:pt x="886139" y="1099498"/>
                    <a:pt x="887124" y="1089147"/>
                  </a:cubicBezTo>
                  <a:cubicBezTo>
                    <a:pt x="878169" y="1101799"/>
                    <a:pt x="867736" y="1110754"/>
                    <a:pt x="854508" y="1117655"/>
                  </a:cubicBezTo>
                  <a:cubicBezTo>
                    <a:pt x="855658" y="1109686"/>
                    <a:pt x="856726" y="1101634"/>
                    <a:pt x="857876" y="1093665"/>
                  </a:cubicBezTo>
                  <a:cubicBezTo>
                    <a:pt x="835448" y="1111329"/>
                    <a:pt x="804557" y="1110179"/>
                    <a:pt x="779089" y="1101634"/>
                  </a:cubicBezTo>
                  <a:cubicBezTo>
                    <a:pt x="787222" y="1093583"/>
                    <a:pt x="796012" y="1087257"/>
                    <a:pt x="805954" y="1082163"/>
                  </a:cubicBezTo>
                  <a:cubicBezTo>
                    <a:pt x="795355" y="1078138"/>
                    <a:pt x="784675" y="1074112"/>
                    <a:pt x="774077" y="1070086"/>
                  </a:cubicBezTo>
                  <a:cubicBezTo>
                    <a:pt x="790015" y="1063596"/>
                    <a:pt x="802996" y="1054477"/>
                    <a:pt x="814909" y="1041085"/>
                  </a:cubicBezTo>
                  <a:cubicBezTo>
                    <a:pt x="790015" y="1048726"/>
                    <a:pt x="766354" y="1057845"/>
                    <a:pt x="739982" y="1057845"/>
                  </a:cubicBezTo>
                  <a:cubicBezTo>
                    <a:pt x="731192" y="1057845"/>
                    <a:pt x="720511" y="1055791"/>
                    <a:pt x="711392" y="1055134"/>
                  </a:cubicBezTo>
                  <a:cubicBezTo>
                    <a:pt x="725687" y="1051190"/>
                    <a:pt x="739900" y="1047493"/>
                    <a:pt x="753703" y="1041332"/>
                  </a:cubicBezTo>
                  <a:cubicBezTo>
                    <a:pt x="742118" y="1035416"/>
                    <a:pt x="730370" y="1030898"/>
                    <a:pt x="717882" y="1027529"/>
                  </a:cubicBezTo>
                  <a:cubicBezTo>
                    <a:pt x="742118" y="1029255"/>
                    <a:pt x="761918" y="1022846"/>
                    <a:pt x="781635" y="1007401"/>
                  </a:cubicBezTo>
                  <a:cubicBezTo>
                    <a:pt x="768984" y="1006169"/>
                    <a:pt x="756742" y="1006497"/>
                    <a:pt x="744172" y="1008469"/>
                  </a:cubicBezTo>
                  <a:cubicBezTo>
                    <a:pt x="762986" y="1000829"/>
                    <a:pt x="781472" y="991873"/>
                    <a:pt x="784100" y="968048"/>
                  </a:cubicBezTo>
                  <a:cubicBezTo>
                    <a:pt x="761507" y="982097"/>
                    <a:pt x="737354" y="990723"/>
                    <a:pt x="712624" y="978729"/>
                  </a:cubicBezTo>
                  <a:cubicBezTo>
                    <a:pt x="708270" y="976592"/>
                    <a:pt x="694714" y="967637"/>
                    <a:pt x="696686" y="963201"/>
                  </a:cubicBezTo>
                  <a:cubicBezTo>
                    <a:pt x="704819" y="945044"/>
                    <a:pt x="726262" y="958929"/>
                    <a:pt x="740147" y="959750"/>
                  </a:cubicBezTo>
                  <a:cubicBezTo>
                    <a:pt x="731931" y="949645"/>
                    <a:pt x="721989" y="941676"/>
                    <a:pt x="712049" y="933543"/>
                  </a:cubicBezTo>
                  <a:cubicBezTo>
                    <a:pt x="734806" y="944305"/>
                    <a:pt x="757974" y="938554"/>
                    <a:pt x="781964" y="938225"/>
                  </a:cubicBezTo>
                  <a:cubicBezTo>
                    <a:pt x="770955" y="931406"/>
                    <a:pt x="759618" y="926231"/>
                    <a:pt x="747459" y="922451"/>
                  </a:cubicBezTo>
                  <a:cubicBezTo>
                    <a:pt x="767504" y="923848"/>
                    <a:pt x="787551" y="923766"/>
                    <a:pt x="798724" y="903063"/>
                  </a:cubicBezTo>
                  <a:cubicBezTo>
                    <a:pt x="773009" y="905116"/>
                    <a:pt x="752552" y="897558"/>
                    <a:pt x="733164" y="879073"/>
                  </a:cubicBezTo>
                  <a:cubicBezTo>
                    <a:pt x="752717" y="882195"/>
                    <a:pt x="771941" y="883099"/>
                    <a:pt x="791659" y="881866"/>
                  </a:cubicBezTo>
                  <a:cubicBezTo>
                    <a:pt x="786154" y="872418"/>
                    <a:pt x="780157" y="863627"/>
                    <a:pt x="773502" y="855165"/>
                  </a:cubicBezTo>
                  <a:cubicBezTo>
                    <a:pt x="807022" y="870118"/>
                    <a:pt x="836680" y="863956"/>
                    <a:pt x="863217" y="837173"/>
                  </a:cubicBezTo>
                  <a:cubicBezTo>
                    <a:pt x="844978" y="834955"/>
                    <a:pt x="828300" y="829779"/>
                    <a:pt x="811787" y="821153"/>
                  </a:cubicBezTo>
                  <a:cubicBezTo>
                    <a:pt x="845882" y="812773"/>
                    <a:pt x="866831" y="790590"/>
                    <a:pt x="875458" y="753702"/>
                  </a:cubicBezTo>
                  <a:cubicBezTo>
                    <a:pt x="855576" y="758221"/>
                    <a:pt x="834709" y="763315"/>
                    <a:pt x="815402" y="767587"/>
                  </a:cubicBezTo>
                  <a:cubicBezTo>
                    <a:pt x="811212" y="757564"/>
                    <a:pt x="836022" y="738421"/>
                    <a:pt x="822795" y="730206"/>
                  </a:cubicBezTo>
                  <a:cubicBezTo>
                    <a:pt x="809568" y="721990"/>
                    <a:pt x="765040" y="748362"/>
                    <a:pt x="749595" y="755510"/>
                  </a:cubicBezTo>
                  <a:cubicBezTo>
                    <a:pt x="749430" y="745076"/>
                    <a:pt x="751155" y="733738"/>
                    <a:pt x="751402" y="723140"/>
                  </a:cubicBezTo>
                  <a:cubicBezTo>
                    <a:pt x="724948" y="746473"/>
                    <a:pt x="696686" y="776213"/>
                    <a:pt x="663576" y="781389"/>
                  </a:cubicBezTo>
                  <a:cubicBezTo>
                    <a:pt x="647968" y="783771"/>
                    <a:pt x="645173" y="777035"/>
                    <a:pt x="633836" y="771202"/>
                  </a:cubicBezTo>
                  <a:cubicBezTo>
                    <a:pt x="649528" y="768162"/>
                    <a:pt x="662920" y="760686"/>
                    <a:pt x="677461" y="754853"/>
                  </a:cubicBezTo>
                  <a:cubicBezTo>
                    <a:pt x="661112" y="747048"/>
                    <a:pt x="642380" y="745487"/>
                    <a:pt x="627921" y="733163"/>
                  </a:cubicBezTo>
                  <a:cubicBezTo>
                    <a:pt x="640573" y="732177"/>
                    <a:pt x="648789" y="731274"/>
                    <a:pt x="662508" y="730616"/>
                  </a:cubicBezTo>
                  <a:cubicBezTo>
                    <a:pt x="676229" y="730041"/>
                    <a:pt x="694467" y="735546"/>
                    <a:pt x="708434" y="728152"/>
                  </a:cubicBezTo>
                  <a:cubicBezTo>
                    <a:pt x="690032" y="721908"/>
                    <a:pt x="675736" y="711556"/>
                    <a:pt x="663413" y="695125"/>
                  </a:cubicBezTo>
                  <a:cubicBezTo>
                    <a:pt x="693153" y="699151"/>
                    <a:pt x="720347" y="701204"/>
                    <a:pt x="748280" y="687649"/>
                  </a:cubicBezTo>
                  <a:cubicBezTo>
                    <a:pt x="736696" y="680172"/>
                    <a:pt x="725194" y="676722"/>
                    <a:pt x="711802" y="676722"/>
                  </a:cubicBezTo>
                  <a:cubicBezTo>
                    <a:pt x="730698" y="665466"/>
                    <a:pt x="747376" y="654047"/>
                    <a:pt x="754934" y="631289"/>
                  </a:cubicBezTo>
                  <a:cubicBezTo>
                    <a:pt x="756167" y="627592"/>
                    <a:pt x="755592" y="623320"/>
                    <a:pt x="753374" y="621184"/>
                  </a:cubicBezTo>
                  <a:cubicBezTo>
                    <a:pt x="751073" y="618966"/>
                    <a:pt x="748527" y="619130"/>
                    <a:pt x="745979" y="619787"/>
                  </a:cubicBezTo>
                  <a:cubicBezTo>
                    <a:pt x="702273" y="630386"/>
                    <a:pt x="669081" y="668013"/>
                    <a:pt x="623566" y="668835"/>
                  </a:cubicBezTo>
                  <a:cubicBezTo>
                    <a:pt x="611901" y="669081"/>
                    <a:pt x="600316" y="668670"/>
                    <a:pt x="592348" y="658812"/>
                  </a:cubicBezTo>
                  <a:cubicBezTo>
                    <a:pt x="592183" y="658647"/>
                    <a:pt x="592348" y="658647"/>
                    <a:pt x="592348" y="658565"/>
                  </a:cubicBezTo>
                  <a:cubicBezTo>
                    <a:pt x="623074" y="659715"/>
                    <a:pt x="647968" y="650678"/>
                    <a:pt x="672203" y="630057"/>
                  </a:cubicBezTo>
                  <a:cubicBezTo>
                    <a:pt x="655936" y="628825"/>
                    <a:pt x="640162" y="629564"/>
                    <a:pt x="624142" y="632522"/>
                  </a:cubicBezTo>
                  <a:cubicBezTo>
                    <a:pt x="638437" y="626442"/>
                    <a:pt x="651500" y="619212"/>
                    <a:pt x="662920" y="607875"/>
                  </a:cubicBezTo>
                  <a:cubicBezTo>
                    <a:pt x="663494" y="608039"/>
                    <a:pt x="664070" y="608121"/>
                    <a:pt x="664644" y="608368"/>
                  </a:cubicBezTo>
                  <a:cubicBezTo>
                    <a:pt x="676147" y="611900"/>
                    <a:pt x="686663" y="615187"/>
                    <a:pt x="698411" y="610915"/>
                  </a:cubicBezTo>
                  <a:cubicBezTo>
                    <a:pt x="688141" y="606067"/>
                    <a:pt x="680172" y="599413"/>
                    <a:pt x="673107" y="589965"/>
                  </a:cubicBezTo>
                  <a:cubicBezTo>
                    <a:pt x="673600" y="588075"/>
                    <a:pt x="674010" y="586186"/>
                    <a:pt x="674257" y="584296"/>
                  </a:cubicBezTo>
                  <a:cubicBezTo>
                    <a:pt x="693646" y="589225"/>
                    <a:pt x="711392" y="591936"/>
                    <a:pt x="730698" y="585364"/>
                  </a:cubicBezTo>
                  <a:cubicBezTo>
                    <a:pt x="722976" y="578956"/>
                    <a:pt x="714924" y="575423"/>
                    <a:pt x="705312" y="574191"/>
                  </a:cubicBezTo>
                  <a:cubicBezTo>
                    <a:pt x="719936" y="567783"/>
                    <a:pt x="732999" y="561128"/>
                    <a:pt x="740393" y="545354"/>
                  </a:cubicBezTo>
                  <a:cubicBezTo>
                    <a:pt x="741625" y="542807"/>
                    <a:pt x="741543" y="539685"/>
                    <a:pt x="740064" y="537878"/>
                  </a:cubicBezTo>
                  <a:cubicBezTo>
                    <a:pt x="738585" y="536070"/>
                    <a:pt x="736778" y="535988"/>
                    <a:pt x="734889" y="536152"/>
                  </a:cubicBezTo>
                  <a:cubicBezTo>
                    <a:pt x="699315" y="539110"/>
                    <a:pt x="671135" y="561374"/>
                    <a:pt x="634165" y="559320"/>
                  </a:cubicBezTo>
                  <a:cubicBezTo>
                    <a:pt x="622170" y="558663"/>
                    <a:pt x="603931" y="553241"/>
                    <a:pt x="591033" y="551598"/>
                  </a:cubicBezTo>
                  <a:cubicBezTo>
                    <a:pt x="605575" y="546586"/>
                    <a:pt x="619705" y="540342"/>
                    <a:pt x="633097" y="532127"/>
                  </a:cubicBezTo>
                  <a:cubicBezTo>
                    <a:pt x="624306" y="529908"/>
                    <a:pt x="615515" y="527608"/>
                    <a:pt x="606807" y="525390"/>
                  </a:cubicBezTo>
                  <a:cubicBezTo>
                    <a:pt x="630550" y="523911"/>
                    <a:pt x="650021" y="515613"/>
                    <a:pt x="668507" y="499264"/>
                  </a:cubicBezTo>
                  <a:cubicBezTo>
                    <a:pt x="660126" y="498196"/>
                    <a:pt x="652075" y="498360"/>
                    <a:pt x="643777" y="500004"/>
                  </a:cubicBezTo>
                  <a:cubicBezTo>
                    <a:pt x="650185" y="496471"/>
                    <a:pt x="656429" y="493595"/>
                    <a:pt x="661769" y="488091"/>
                  </a:cubicBezTo>
                  <a:cubicBezTo>
                    <a:pt x="667110" y="482586"/>
                    <a:pt x="669985" y="475932"/>
                    <a:pt x="669985" y="467880"/>
                  </a:cubicBezTo>
                  <a:cubicBezTo>
                    <a:pt x="659223" y="474453"/>
                    <a:pt x="649036" y="481108"/>
                    <a:pt x="638190" y="487762"/>
                  </a:cubicBezTo>
                  <a:cubicBezTo>
                    <a:pt x="622745" y="497292"/>
                    <a:pt x="607875" y="505508"/>
                    <a:pt x="589636" y="504111"/>
                  </a:cubicBezTo>
                  <a:cubicBezTo>
                    <a:pt x="596291" y="495238"/>
                    <a:pt x="603685" y="487927"/>
                    <a:pt x="612558" y="481765"/>
                  </a:cubicBezTo>
                  <a:cubicBezTo>
                    <a:pt x="606149" y="480122"/>
                    <a:pt x="599823" y="478314"/>
                    <a:pt x="593416" y="476671"/>
                  </a:cubicBezTo>
                  <a:cubicBezTo>
                    <a:pt x="608614" y="468127"/>
                    <a:pt x="624634" y="466073"/>
                    <a:pt x="640491" y="458843"/>
                  </a:cubicBezTo>
                  <a:cubicBezTo>
                    <a:pt x="656347" y="451613"/>
                    <a:pt x="668752" y="439454"/>
                    <a:pt x="670971" y="419983"/>
                  </a:cubicBezTo>
                  <a:cubicBezTo>
                    <a:pt x="657826" y="424913"/>
                    <a:pt x="644846" y="430910"/>
                    <a:pt x="631700" y="435839"/>
                  </a:cubicBezTo>
                  <a:cubicBezTo>
                    <a:pt x="633671" y="431814"/>
                    <a:pt x="644270" y="406017"/>
                    <a:pt x="638847" y="404538"/>
                  </a:cubicBezTo>
                  <a:cubicBezTo>
                    <a:pt x="636630" y="403963"/>
                    <a:pt x="636136" y="406838"/>
                    <a:pt x="634000" y="408892"/>
                  </a:cubicBezTo>
                  <a:cubicBezTo>
                    <a:pt x="619376" y="422612"/>
                    <a:pt x="598837" y="426556"/>
                    <a:pt x="579613" y="427952"/>
                  </a:cubicBezTo>
                  <a:cubicBezTo>
                    <a:pt x="579448" y="427952"/>
                    <a:pt x="580106" y="427377"/>
                    <a:pt x="579860" y="427377"/>
                  </a:cubicBezTo>
                  <a:cubicBezTo>
                    <a:pt x="573204" y="427788"/>
                    <a:pt x="566960" y="426638"/>
                    <a:pt x="560718" y="423762"/>
                  </a:cubicBezTo>
                  <a:cubicBezTo>
                    <a:pt x="559403" y="421133"/>
                    <a:pt x="558088" y="418504"/>
                    <a:pt x="556855" y="415875"/>
                  </a:cubicBezTo>
                  <a:cubicBezTo>
                    <a:pt x="563593" y="416779"/>
                    <a:pt x="570247" y="417108"/>
                    <a:pt x="576984" y="417026"/>
                  </a:cubicBezTo>
                  <a:cubicBezTo>
                    <a:pt x="574519" y="412343"/>
                    <a:pt x="571808" y="407988"/>
                    <a:pt x="568851" y="403716"/>
                  </a:cubicBezTo>
                  <a:cubicBezTo>
                    <a:pt x="584624" y="411685"/>
                    <a:pt x="599084" y="409303"/>
                    <a:pt x="612229" y="396979"/>
                  </a:cubicBezTo>
                  <a:cubicBezTo>
                    <a:pt x="603521" y="395501"/>
                    <a:pt x="595715" y="392625"/>
                    <a:pt x="587993" y="388024"/>
                  </a:cubicBezTo>
                  <a:cubicBezTo>
                    <a:pt x="604671" y="384656"/>
                    <a:pt x="615105" y="374140"/>
                    <a:pt x="620116" y="356559"/>
                  </a:cubicBezTo>
                  <a:cubicBezTo>
                    <a:pt x="608532" y="359105"/>
                    <a:pt x="597194" y="363377"/>
                    <a:pt x="585610" y="365924"/>
                  </a:cubicBezTo>
                  <a:cubicBezTo>
                    <a:pt x="585857" y="361488"/>
                    <a:pt x="590786" y="356723"/>
                    <a:pt x="592758" y="353930"/>
                  </a:cubicBezTo>
                  <a:cubicBezTo>
                    <a:pt x="594729" y="351136"/>
                    <a:pt x="598263" y="349164"/>
                    <a:pt x="595962" y="346125"/>
                  </a:cubicBezTo>
                  <a:cubicBezTo>
                    <a:pt x="593661" y="343085"/>
                    <a:pt x="588814" y="346535"/>
                    <a:pt x="585692" y="347686"/>
                  </a:cubicBezTo>
                  <a:cubicBezTo>
                    <a:pt x="576162" y="351383"/>
                    <a:pt x="565647" y="353930"/>
                    <a:pt x="556034" y="357627"/>
                  </a:cubicBezTo>
                  <a:cubicBezTo>
                    <a:pt x="557677" y="352122"/>
                    <a:pt x="562442" y="349740"/>
                    <a:pt x="563675" y="343660"/>
                  </a:cubicBezTo>
                  <a:cubicBezTo>
                    <a:pt x="555705" y="348754"/>
                    <a:pt x="550529" y="348589"/>
                    <a:pt x="542150" y="345057"/>
                  </a:cubicBezTo>
                  <a:cubicBezTo>
                    <a:pt x="542314" y="340209"/>
                    <a:pt x="542478" y="335362"/>
                    <a:pt x="542643" y="330597"/>
                  </a:cubicBezTo>
                  <a:cubicBezTo>
                    <a:pt x="562031" y="333473"/>
                    <a:pt x="581502" y="329447"/>
                    <a:pt x="600809" y="326900"/>
                  </a:cubicBezTo>
                  <a:cubicBezTo>
                    <a:pt x="590868" y="323121"/>
                    <a:pt x="581996" y="319177"/>
                    <a:pt x="577230" y="308251"/>
                  </a:cubicBezTo>
                  <a:cubicBezTo>
                    <a:pt x="598016" y="309154"/>
                    <a:pt x="616994" y="308908"/>
                    <a:pt x="636054" y="298803"/>
                  </a:cubicBezTo>
                  <a:cubicBezTo>
                    <a:pt x="627346" y="295516"/>
                    <a:pt x="618637" y="292312"/>
                    <a:pt x="609929" y="288944"/>
                  </a:cubicBezTo>
                  <a:cubicBezTo>
                    <a:pt x="615186" y="286808"/>
                    <a:pt x="621759" y="284343"/>
                    <a:pt x="626688" y="282371"/>
                  </a:cubicBezTo>
                  <a:cubicBezTo>
                    <a:pt x="631617" y="280317"/>
                    <a:pt x="635233" y="279003"/>
                    <a:pt x="639094" y="275552"/>
                  </a:cubicBezTo>
                  <a:cubicBezTo>
                    <a:pt x="642955" y="272102"/>
                    <a:pt x="644599" y="267830"/>
                    <a:pt x="644352" y="262489"/>
                  </a:cubicBezTo>
                  <a:cubicBezTo>
                    <a:pt x="634165" y="262818"/>
                    <a:pt x="624963" y="265118"/>
                    <a:pt x="615597" y="269555"/>
                  </a:cubicBezTo>
                  <a:cubicBezTo>
                    <a:pt x="618555" y="263393"/>
                    <a:pt x="621348" y="257314"/>
                    <a:pt x="624389" y="251152"/>
                  </a:cubicBezTo>
                  <a:cubicBezTo>
                    <a:pt x="614612" y="253370"/>
                    <a:pt x="609189" y="258957"/>
                    <a:pt x="600481" y="264461"/>
                  </a:cubicBezTo>
                  <a:cubicBezTo>
                    <a:pt x="579860" y="277442"/>
                    <a:pt x="556281" y="282782"/>
                    <a:pt x="532209" y="282536"/>
                  </a:cubicBezTo>
                  <a:cubicBezTo>
                    <a:pt x="530484" y="277935"/>
                    <a:pt x="527691" y="273252"/>
                    <a:pt x="529498" y="267994"/>
                  </a:cubicBezTo>
                  <a:cubicBezTo>
                    <a:pt x="531305" y="262736"/>
                    <a:pt x="540260" y="259532"/>
                    <a:pt x="543957" y="257478"/>
                  </a:cubicBezTo>
                  <a:cubicBezTo>
                    <a:pt x="554391" y="251891"/>
                    <a:pt x="556773" y="245565"/>
                    <a:pt x="562525" y="235624"/>
                  </a:cubicBezTo>
                  <a:cubicBezTo>
                    <a:pt x="549461" y="236446"/>
                    <a:pt x="538946" y="233078"/>
                    <a:pt x="528101" y="225108"/>
                  </a:cubicBezTo>
                  <a:cubicBezTo>
                    <a:pt x="538042" y="223630"/>
                    <a:pt x="541574" y="222069"/>
                    <a:pt x="551597" y="217139"/>
                  </a:cubicBezTo>
                  <a:cubicBezTo>
                    <a:pt x="561621" y="212210"/>
                    <a:pt x="572794" y="202269"/>
                    <a:pt x="575834" y="188960"/>
                  </a:cubicBezTo>
                  <a:cubicBezTo>
                    <a:pt x="562607" y="189535"/>
                    <a:pt x="549133" y="190274"/>
                    <a:pt x="535824" y="190931"/>
                  </a:cubicBezTo>
                  <a:cubicBezTo>
                    <a:pt x="545929" y="175568"/>
                    <a:pt x="550366" y="161766"/>
                    <a:pt x="549461" y="142788"/>
                  </a:cubicBezTo>
                  <a:cubicBezTo>
                    <a:pt x="539685" y="147389"/>
                    <a:pt x="530319" y="150921"/>
                    <a:pt x="519885" y="153057"/>
                  </a:cubicBezTo>
                  <a:cubicBezTo>
                    <a:pt x="525472" y="143363"/>
                    <a:pt x="531963" y="134326"/>
                    <a:pt x="535330" y="123399"/>
                  </a:cubicBezTo>
                  <a:cubicBezTo>
                    <a:pt x="526458" y="124631"/>
                    <a:pt x="518571" y="127507"/>
                    <a:pt x="510684" y="132190"/>
                  </a:cubicBezTo>
                  <a:cubicBezTo>
                    <a:pt x="518652" y="113704"/>
                    <a:pt x="521118" y="96123"/>
                    <a:pt x="518571" y="75912"/>
                  </a:cubicBezTo>
                  <a:cubicBezTo>
                    <a:pt x="511669" y="78377"/>
                    <a:pt x="505343" y="81746"/>
                    <a:pt x="499181" y="86018"/>
                  </a:cubicBezTo>
                  <a:cubicBezTo>
                    <a:pt x="503126" y="55538"/>
                    <a:pt x="497457" y="28590"/>
                    <a:pt x="487844" y="0"/>
                  </a:cubicBezTo>
                  <a:cubicBezTo>
                    <a:pt x="471249" y="34506"/>
                    <a:pt x="474699" y="69997"/>
                    <a:pt x="479383" y="107461"/>
                  </a:cubicBezTo>
                  <a:cubicBezTo>
                    <a:pt x="472070" y="99245"/>
                    <a:pt x="463197" y="91358"/>
                    <a:pt x="452927" y="88318"/>
                  </a:cubicBezTo>
                  <a:cubicBezTo>
                    <a:pt x="452106" y="112883"/>
                    <a:pt x="456543" y="134408"/>
                    <a:pt x="466977" y="156261"/>
                  </a:cubicBezTo>
                  <a:cubicBezTo>
                    <a:pt x="457611" y="154372"/>
                    <a:pt x="448245" y="152400"/>
                    <a:pt x="438961" y="150510"/>
                  </a:cubicBezTo>
                  <a:cubicBezTo>
                    <a:pt x="441262" y="174418"/>
                    <a:pt x="455721" y="192492"/>
                    <a:pt x="468455" y="211224"/>
                  </a:cubicBezTo>
                  <a:cubicBezTo>
                    <a:pt x="448902" y="209252"/>
                    <a:pt x="429924" y="203419"/>
                    <a:pt x="411768" y="195532"/>
                  </a:cubicBezTo>
                  <a:cubicBezTo>
                    <a:pt x="413082" y="225683"/>
                    <a:pt x="437975" y="246387"/>
                    <a:pt x="458597" y="263311"/>
                  </a:cubicBezTo>
                  <a:cubicBezTo>
                    <a:pt x="441591" y="267830"/>
                    <a:pt x="426967" y="258135"/>
                    <a:pt x="410289" y="257067"/>
                  </a:cubicBezTo>
                  <a:cubicBezTo>
                    <a:pt x="424748" y="275881"/>
                    <a:pt x="455968" y="282453"/>
                    <a:pt x="463361" y="305293"/>
                  </a:cubicBezTo>
                  <a:cubicBezTo>
                    <a:pt x="464430" y="308661"/>
                    <a:pt x="459254" y="314823"/>
                    <a:pt x="457529" y="317616"/>
                  </a:cubicBezTo>
                  <a:cubicBezTo>
                    <a:pt x="440276" y="318356"/>
                    <a:pt x="423269" y="318931"/>
                    <a:pt x="406181" y="319588"/>
                  </a:cubicBezTo>
                  <a:cubicBezTo>
                    <a:pt x="417190" y="332322"/>
                    <a:pt x="435347" y="329693"/>
                    <a:pt x="443808" y="346042"/>
                  </a:cubicBezTo>
                  <a:cubicBezTo>
                    <a:pt x="446191" y="350561"/>
                    <a:pt x="438222" y="360009"/>
                    <a:pt x="435675" y="363542"/>
                  </a:cubicBezTo>
                  <a:cubicBezTo>
                    <a:pt x="399690" y="365596"/>
                    <a:pt x="368389" y="346042"/>
                    <a:pt x="332815" y="344235"/>
                  </a:cubicBezTo>
                  <a:cubicBezTo>
                    <a:pt x="330925" y="344153"/>
                    <a:pt x="329036" y="344235"/>
                    <a:pt x="327639" y="346207"/>
                  </a:cubicBezTo>
                  <a:cubicBezTo>
                    <a:pt x="326243" y="348096"/>
                    <a:pt x="326243" y="351218"/>
                    <a:pt x="327558" y="353765"/>
                  </a:cubicBezTo>
                  <a:cubicBezTo>
                    <a:pt x="335444" y="369457"/>
                    <a:pt x="348836" y="375701"/>
                    <a:pt x="363788" y="381534"/>
                  </a:cubicBezTo>
                  <a:cubicBezTo>
                    <a:pt x="354094" y="383177"/>
                    <a:pt x="346124" y="387039"/>
                    <a:pt x="338484" y="393775"/>
                  </a:cubicBezTo>
                  <a:cubicBezTo>
                    <a:pt x="360338" y="400348"/>
                    <a:pt x="379974" y="395418"/>
                    <a:pt x="401334" y="388764"/>
                  </a:cubicBezTo>
                  <a:cubicBezTo>
                    <a:pt x="394104" y="402320"/>
                    <a:pt x="384821" y="411685"/>
                    <a:pt x="371839" y="418504"/>
                  </a:cubicBezTo>
                  <a:cubicBezTo>
                    <a:pt x="383835" y="422530"/>
                    <a:pt x="394679" y="418504"/>
                    <a:pt x="406099" y="414561"/>
                  </a:cubicBezTo>
                  <a:cubicBezTo>
                    <a:pt x="422038" y="409139"/>
                    <a:pt x="437564" y="406099"/>
                    <a:pt x="454078" y="404620"/>
                  </a:cubicBezTo>
                  <a:cubicBezTo>
                    <a:pt x="448327" y="413657"/>
                    <a:pt x="441672" y="421544"/>
                    <a:pt x="434032" y="428363"/>
                  </a:cubicBezTo>
                  <a:cubicBezTo>
                    <a:pt x="440441" y="430006"/>
                    <a:pt x="452353" y="421462"/>
                    <a:pt x="456461" y="430171"/>
                  </a:cubicBezTo>
                  <a:cubicBezTo>
                    <a:pt x="460568" y="438879"/>
                    <a:pt x="449313" y="453585"/>
                    <a:pt x="444794" y="460815"/>
                  </a:cubicBezTo>
                  <a:cubicBezTo>
                    <a:pt x="415547" y="460815"/>
                    <a:pt x="389914" y="454325"/>
                    <a:pt x="363542" y="441180"/>
                  </a:cubicBezTo>
                  <a:cubicBezTo>
                    <a:pt x="376111" y="458925"/>
                    <a:pt x="390243" y="473549"/>
                    <a:pt x="407167" y="486201"/>
                  </a:cubicBezTo>
                  <a:cubicBezTo>
                    <a:pt x="396651" y="492445"/>
                    <a:pt x="386053" y="498689"/>
                    <a:pt x="375537" y="504851"/>
                  </a:cubicBezTo>
                  <a:cubicBezTo>
                    <a:pt x="390982" y="509369"/>
                    <a:pt x="404784" y="515942"/>
                    <a:pt x="418175" y="525472"/>
                  </a:cubicBezTo>
                  <a:cubicBezTo>
                    <a:pt x="413657" y="534509"/>
                    <a:pt x="406181" y="539439"/>
                    <a:pt x="396897" y="540342"/>
                  </a:cubicBezTo>
                  <a:cubicBezTo>
                    <a:pt x="387614" y="541246"/>
                    <a:pt x="379727" y="538206"/>
                    <a:pt x="371018" y="535741"/>
                  </a:cubicBezTo>
                  <a:cubicBezTo>
                    <a:pt x="374715" y="545518"/>
                    <a:pt x="376769" y="555213"/>
                    <a:pt x="377344" y="565811"/>
                  </a:cubicBezTo>
                  <a:cubicBezTo>
                    <a:pt x="359023" y="552830"/>
                    <a:pt x="346043" y="536974"/>
                    <a:pt x="335937" y="515860"/>
                  </a:cubicBezTo>
                  <a:cubicBezTo>
                    <a:pt x="335444" y="528676"/>
                    <a:pt x="334951" y="541575"/>
                    <a:pt x="334459" y="554391"/>
                  </a:cubicBezTo>
                  <a:cubicBezTo>
                    <a:pt x="325504" y="543546"/>
                    <a:pt x="316466" y="532620"/>
                    <a:pt x="307511" y="521775"/>
                  </a:cubicBezTo>
                  <a:cubicBezTo>
                    <a:pt x="309318" y="537713"/>
                    <a:pt x="311127" y="553652"/>
                    <a:pt x="312934" y="569590"/>
                  </a:cubicBezTo>
                  <a:cubicBezTo>
                    <a:pt x="298556" y="560142"/>
                    <a:pt x="284179" y="550776"/>
                    <a:pt x="269802" y="541328"/>
                  </a:cubicBezTo>
                  <a:cubicBezTo>
                    <a:pt x="272183" y="551680"/>
                    <a:pt x="274731" y="561785"/>
                    <a:pt x="277114" y="572219"/>
                  </a:cubicBezTo>
                  <a:cubicBezTo>
                    <a:pt x="277524" y="574026"/>
                    <a:pt x="278182" y="575505"/>
                    <a:pt x="277196" y="577723"/>
                  </a:cubicBezTo>
                  <a:cubicBezTo>
                    <a:pt x="276210" y="579942"/>
                    <a:pt x="273416" y="580927"/>
                    <a:pt x="270870" y="581338"/>
                  </a:cubicBezTo>
                  <a:cubicBezTo>
                    <a:pt x="261750" y="582653"/>
                    <a:pt x="252385" y="583967"/>
                    <a:pt x="243183" y="585200"/>
                  </a:cubicBezTo>
                  <a:cubicBezTo>
                    <a:pt x="265283" y="594401"/>
                    <a:pt x="287465" y="603603"/>
                    <a:pt x="309647" y="612886"/>
                  </a:cubicBezTo>
                  <a:cubicBezTo>
                    <a:pt x="301596" y="617076"/>
                    <a:pt x="293463" y="619623"/>
                    <a:pt x="284671" y="620691"/>
                  </a:cubicBezTo>
                  <a:cubicBezTo>
                    <a:pt x="285575" y="632686"/>
                    <a:pt x="295763" y="637369"/>
                    <a:pt x="305128" y="640162"/>
                  </a:cubicBezTo>
                  <a:cubicBezTo>
                    <a:pt x="321149" y="644927"/>
                    <a:pt x="336677" y="648871"/>
                    <a:pt x="352615" y="653307"/>
                  </a:cubicBezTo>
                  <a:cubicBezTo>
                    <a:pt x="347274" y="661934"/>
                    <a:pt x="339799" y="665220"/>
                    <a:pt x="331829" y="670396"/>
                  </a:cubicBezTo>
                  <a:cubicBezTo>
                    <a:pt x="354340" y="676558"/>
                    <a:pt x="378741" y="674750"/>
                    <a:pt x="400841" y="667931"/>
                  </a:cubicBezTo>
                  <a:cubicBezTo>
                    <a:pt x="398869" y="677133"/>
                    <a:pt x="395911" y="695371"/>
                    <a:pt x="389421" y="700958"/>
                  </a:cubicBezTo>
                  <a:cubicBezTo>
                    <a:pt x="379233" y="709667"/>
                    <a:pt x="358448" y="695371"/>
                    <a:pt x="351793" y="693317"/>
                  </a:cubicBezTo>
                  <a:cubicBezTo>
                    <a:pt x="333308" y="687484"/>
                    <a:pt x="323696" y="682308"/>
                    <a:pt x="308415" y="673764"/>
                  </a:cubicBezTo>
                  <a:cubicBezTo>
                    <a:pt x="309073" y="679269"/>
                    <a:pt x="310304" y="683952"/>
                    <a:pt x="313016" y="688634"/>
                  </a:cubicBezTo>
                  <a:cubicBezTo>
                    <a:pt x="305128" y="684691"/>
                    <a:pt x="297488" y="682966"/>
                    <a:pt x="288779" y="683048"/>
                  </a:cubicBezTo>
                  <a:cubicBezTo>
                    <a:pt x="293709" y="696193"/>
                    <a:pt x="300528" y="706627"/>
                    <a:pt x="310304" y="715910"/>
                  </a:cubicBezTo>
                  <a:cubicBezTo>
                    <a:pt x="289602" y="713117"/>
                    <a:pt x="270952" y="706873"/>
                    <a:pt x="252302" y="696686"/>
                  </a:cubicBezTo>
                  <a:cubicBezTo>
                    <a:pt x="252056" y="705559"/>
                    <a:pt x="253288" y="715746"/>
                    <a:pt x="260107" y="721168"/>
                  </a:cubicBezTo>
                  <a:cubicBezTo>
                    <a:pt x="266926" y="726591"/>
                    <a:pt x="275224" y="724701"/>
                    <a:pt x="281549" y="730781"/>
                  </a:cubicBezTo>
                  <a:cubicBezTo>
                    <a:pt x="275305" y="737928"/>
                    <a:pt x="268405" y="742611"/>
                    <a:pt x="259532" y="745158"/>
                  </a:cubicBezTo>
                  <a:cubicBezTo>
                    <a:pt x="266597" y="750827"/>
                    <a:pt x="273992" y="748198"/>
                    <a:pt x="281714" y="746062"/>
                  </a:cubicBezTo>
                  <a:cubicBezTo>
                    <a:pt x="291737" y="743351"/>
                    <a:pt x="301267" y="742858"/>
                    <a:pt x="311537" y="744008"/>
                  </a:cubicBezTo>
                  <a:cubicBezTo>
                    <a:pt x="304636" y="746965"/>
                    <a:pt x="298474" y="750909"/>
                    <a:pt x="292887" y="755920"/>
                  </a:cubicBezTo>
                  <a:cubicBezTo>
                    <a:pt x="315809" y="754195"/>
                    <a:pt x="344317" y="750991"/>
                    <a:pt x="360666" y="770873"/>
                  </a:cubicBezTo>
                  <a:cubicBezTo>
                    <a:pt x="366171" y="777610"/>
                    <a:pt x="359352" y="786976"/>
                    <a:pt x="352779" y="792398"/>
                  </a:cubicBezTo>
                  <a:cubicBezTo>
                    <a:pt x="346206" y="797820"/>
                    <a:pt x="331254" y="805789"/>
                    <a:pt x="321067" y="800203"/>
                  </a:cubicBezTo>
                  <a:cubicBezTo>
                    <a:pt x="315234" y="796999"/>
                    <a:pt x="309318" y="792069"/>
                    <a:pt x="304307" y="786236"/>
                  </a:cubicBezTo>
                  <a:cubicBezTo>
                    <a:pt x="299295" y="780403"/>
                    <a:pt x="296256" y="770051"/>
                    <a:pt x="294037" y="762164"/>
                  </a:cubicBezTo>
                  <a:cubicBezTo>
                    <a:pt x="286151" y="780321"/>
                    <a:pt x="293545" y="793630"/>
                    <a:pt x="303568" y="808829"/>
                  </a:cubicBezTo>
                  <a:cubicBezTo>
                    <a:pt x="295599" y="800860"/>
                    <a:pt x="287137" y="794205"/>
                    <a:pt x="277606" y="788619"/>
                  </a:cubicBezTo>
                  <a:cubicBezTo>
                    <a:pt x="282453" y="804557"/>
                    <a:pt x="289847" y="817291"/>
                    <a:pt x="301185" y="828629"/>
                  </a:cubicBezTo>
                  <a:cubicBezTo>
                    <a:pt x="293627" y="826657"/>
                    <a:pt x="286808" y="825507"/>
                    <a:pt x="279742" y="821399"/>
                  </a:cubicBezTo>
                  <a:cubicBezTo>
                    <a:pt x="268076" y="814744"/>
                    <a:pt x="259450" y="805214"/>
                    <a:pt x="255507" y="791001"/>
                  </a:cubicBezTo>
                  <a:cubicBezTo>
                    <a:pt x="252138" y="779006"/>
                    <a:pt x="252877" y="765122"/>
                    <a:pt x="243675" y="756249"/>
                  </a:cubicBezTo>
                  <a:cubicBezTo>
                    <a:pt x="238993" y="769476"/>
                    <a:pt x="234064" y="782704"/>
                    <a:pt x="229051" y="795766"/>
                  </a:cubicBezTo>
                  <a:cubicBezTo>
                    <a:pt x="206787" y="778842"/>
                    <a:pt x="204241" y="746801"/>
                    <a:pt x="180087" y="732095"/>
                  </a:cubicBezTo>
                  <a:cubicBezTo>
                    <a:pt x="183948" y="750991"/>
                    <a:pt x="187563" y="769969"/>
                    <a:pt x="191506" y="788783"/>
                  </a:cubicBezTo>
                  <a:cubicBezTo>
                    <a:pt x="176718" y="781964"/>
                    <a:pt x="161766" y="776049"/>
                    <a:pt x="146403" y="771119"/>
                  </a:cubicBezTo>
                  <a:cubicBezTo>
                    <a:pt x="154947" y="787386"/>
                    <a:pt x="162341" y="804064"/>
                    <a:pt x="168584" y="821481"/>
                  </a:cubicBezTo>
                  <a:cubicBezTo>
                    <a:pt x="151990" y="814416"/>
                    <a:pt x="135312" y="807350"/>
                    <a:pt x="118716" y="800285"/>
                  </a:cubicBezTo>
                  <a:cubicBezTo>
                    <a:pt x="126685" y="812855"/>
                    <a:pt x="134736" y="825425"/>
                    <a:pt x="142706" y="838077"/>
                  </a:cubicBezTo>
                  <a:cubicBezTo>
                    <a:pt x="134079" y="839556"/>
                    <a:pt x="125946" y="839309"/>
                    <a:pt x="117401" y="837337"/>
                  </a:cubicBezTo>
                  <a:cubicBezTo>
                    <a:pt x="128329" y="858780"/>
                    <a:pt x="148045" y="863217"/>
                    <a:pt x="169242" y="864696"/>
                  </a:cubicBezTo>
                  <a:cubicBezTo>
                    <a:pt x="158151" y="873897"/>
                    <a:pt x="146485" y="880552"/>
                    <a:pt x="132847" y="883920"/>
                  </a:cubicBezTo>
                  <a:cubicBezTo>
                    <a:pt x="131204" y="889425"/>
                    <a:pt x="136954" y="892136"/>
                    <a:pt x="141391" y="892136"/>
                  </a:cubicBezTo>
                  <a:cubicBezTo>
                    <a:pt x="169078" y="892218"/>
                    <a:pt x="196929" y="892464"/>
                    <a:pt x="224616" y="892629"/>
                  </a:cubicBezTo>
                  <a:cubicBezTo>
                    <a:pt x="218372" y="902323"/>
                    <a:pt x="209909" y="908567"/>
                    <a:pt x="200790" y="914811"/>
                  </a:cubicBezTo>
                  <a:cubicBezTo>
                    <a:pt x="224204" y="918590"/>
                    <a:pt x="248112" y="919329"/>
                    <a:pt x="270787" y="927381"/>
                  </a:cubicBezTo>
                  <a:cubicBezTo>
                    <a:pt x="246387" y="942087"/>
                    <a:pt x="216810" y="945784"/>
                    <a:pt x="189370" y="941758"/>
                  </a:cubicBezTo>
                  <a:cubicBezTo>
                    <a:pt x="187810" y="951453"/>
                    <a:pt x="194382" y="956628"/>
                    <a:pt x="201858" y="960079"/>
                  </a:cubicBezTo>
                  <a:cubicBezTo>
                    <a:pt x="209417" y="963530"/>
                    <a:pt x="216975" y="965912"/>
                    <a:pt x="219932" y="975031"/>
                  </a:cubicBezTo>
                  <a:cubicBezTo>
                    <a:pt x="199393" y="986862"/>
                    <a:pt x="179594" y="988259"/>
                    <a:pt x="156754" y="987273"/>
                  </a:cubicBezTo>
                  <a:cubicBezTo>
                    <a:pt x="168010" y="995488"/>
                    <a:pt x="179347" y="1000993"/>
                    <a:pt x="192574" y="1004033"/>
                  </a:cubicBezTo>
                  <a:cubicBezTo>
                    <a:pt x="183209" y="1009619"/>
                    <a:pt x="173925" y="1015288"/>
                    <a:pt x="164559" y="1020957"/>
                  </a:cubicBezTo>
                  <a:cubicBezTo>
                    <a:pt x="190109" y="1024325"/>
                    <a:pt x="213935" y="1021285"/>
                    <a:pt x="238089" y="1012330"/>
                  </a:cubicBezTo>
                  <a:cubicBezTo>
                    <a:pt x="245401" y="1009619"/>
                    <a:pt x="252549" y="1005511"/>
                    <a:pt x="259860" y="1006004"/>
                  </a:cubicBezTo>
                  <a:cubicBezTo>
                    <a:pt x="267172" y="1006415"/>
                    <a:pt x="274895" y="1010359"/>
                    <a:pt x="273581" y="1019807"/>
                  </a:cubicBezTo>
                  <a:cubicBezTo>
                    <a:pt x="272266" y="1029255"/>
                    <a:pt x="259697" y="1033445"/>
                    <a:pt x="250988" y="1035827"/>
                  </a:cubicBezTo>
                  <a:cubicBezTo>
                    <a:pt x="231024" y="1041414"/>
                    <a:pt x="211389" y="1043057"/>
                    <a:pt x="195532" y="1059570"/>
                  </a:cubicBezTo>
                  <a:cubicBezTo>
                    <a:pt x="210566" y="1058585"/>
                    <a:pt x="225848" y="1057599"/>
                    <a:pt x="240965" y="1056613"/>
                  </a:cubicBezTo>
                  <a:cubicBezTo>
                    <a:pt x="238007" y="1067129"/>
                    <a:pt x="229792" y="1071237"/>
                    <a:pt x="221247" y="1076002"/>
                  </a:cubicBezTo>
                  <a:cubicBezTo>
                    <a:pt x="248441" y="1075755"/>
                    <a:pt x="285165" y="1049629"/>
                    <a:pt x="309729" y="1066389"/>
                  </a:cubicBezTo>
                  <a:cubicBezTo>
                    <a:pt x="318684" y="1072469"/>
                    <a:pt x="299789" y="1087175"/>
                    <a:pt x="294366" y="1088982"/>
                  </a:cubicBezTo>
                  <a:cubicBezTo>
                    <a:pt x="187563" y="1124638"/>
                    <a:pt x="186495" y="1102292"/>
                    <a:pt x="97684" y="1085532"/>
                  </a:cubicBezTo>
                  <a:cubicBezTo>
                    <a:pt x="92837" y="1084628"/>
                    <a:pt x="92754" y="1081835"/>
                    <a:pt x="92508" y="1088489"/>
                  </a:cubicBezTo>
                  <a:cubicBezTo>
                    <a:pt x="92261" y="1095144"/>
                    <a:pt x="117401" y="1120612"/>
                    <a:pt x="126932" y="1122502"/>
                  </a:cubicBezTo>
                  <a:cubicBezTo>
                    <a:pt x="117483" y="1124556"/>
                    <a:pt x="109022" y="1127514"/>
                    <a:pt x="101217" y="1134250"/>
                  </a:cubicBezTo>
                  <a:cubicBezTo>
                    <a:pt x="123153" y="1141316"/>
                    <a:pt x="143198" y="1137208"/>
                    <a:pt x="164970" y="1131375"/>
                  </a:cubicBezTo>
                  <a:cubicBezTo>
                    <a:pt x="156919" y="1144438"/>
                    <a:pt x="147224" y="1153146"/>
                    <a:pt x="133997" y="1159473"/>
                  </a:cubicBezTo>
                  <a:cubicBezTo>
                    <a:pt x="146238" y="1163827"/>
                    <a:pt x="156672" y="1159801"/>
                    <a:pt x="168831" y="1156597"/>
                  </a:cubicBezTo>
                  <a:cubicBezTo>
                    <a:pt x="185591" y="1152161"/>
                    <a:pt x="203091" y="1153968"/>
                    <a:pt x="220261" y="1153557"/>
                  </a:cubicBezTo>
                  <a:cubicBezTo>
                    <a:pt x="210074" y="1168263"/>
                    <a:pt x="200297" y="1174754"/>
                    <a:pt x="185180" y="1181655"/>
                  </a:cubicBezTo>
                  <a:cubicBezTo>
                    <a:pt x="218043" y="1192664"/>
                    <a:pt x="240965" y="1190445"/>
                    <a:pt x="273745" y="1183462"/>
                  </a:cubicBezTo>
                  <a:cubicBezTo>
                    <a:pt x="266597" y="1190528"/>
                    <a:pt x="257478" y="1200715"/>
                    <a:pt x="248194" y="1203180"/>
                  </a:cubicBezTo>
                  <a:cubicBezTo>
                    <a:pt x="228559" y="1208438"/>
                    <a:pt x="211963" y="1202851"/>
                    <a:pt x="192574" y="1202358"/>
                  </a:cubicBezTo>
                  <a:cubicBezTo>
                    <a:pt x="201037" y="1208766"/>
                    <a:pt x="208184" y="1216982"/>
                    <a:pt x="216728" y="1223226"/>
                  </a:cubicBezTo>
                  <a:cubicBezTo>
                    <a:pt x="194382" y="1224458"/>
                    <a:pt x="174089" y="1220761"/>
                    <a:pt x="153139" y="1212217"/>
                  </a:cubicBezTo>
                  <a:cubicBezTo>
                    <a:pt x="155769" y="1219447"/>
                    <a:pt x="158644" y="1226676"/>
                    <a:pt x="161191" y="1233988"/>
                  </a:cubicBezTo>
                  <a:cubicBezTo>
                    <a:pt x="161930" y="1236124"/>
                    <a:pt x="163081" y="1238260"/>
                    <a:pt x="162177" y="1240561"/>
                  </a:cubicBezTo>
                  <a:cubicBezTo>
                    <a:pt x="160041" y="1246312"/>
                    <a:pt x="153961" y="1246558"/>
                    <a:pt x="148703" y="1245737"/>
                  </a:cubicBezTo>
                  <a:cubicBezTo>
                    <a:pt x="125864" y="1242122"/>
                    <a:pt x="103353" y="1236535"/>
                    <a:pt x="81006" y="1229963"/>
                  </a:cubicBezTo>
                  <a:cubicBezTo>
                    <a:pt x="85361" y="1241054"/>
                    <a:pt x="89715" y="1252145"/>
                    <a:pt x="94069" y="1263236"/>
                  </a:cubicBezTo>
                  <a:cubicBezTo>
                    <a:pt x="66546" y="1263729"/>
                    <a:pt x="42228" y="1258060"/>
                    <a:pt x="17417" y="1245244"/>
                  </a:cubicBezTo>
                  <a:cubicBezTo>
                    <a:pt x="26372" y="1268412"/>
                    <a:pt x="38696" y="1286568"/>
                    <a:pt x="56359" y="1302589"/>
                  </a:cubicBezTo>
                  <a:cubicBezTo>
                    <a:pt x="36724" y="1297906"/>
                    <a:pt x="18978" y="1298892"/>
                    <a:pt x="0" y="1305875"/>
                  </a:cubicBezTo>
                  <a:cubicBezTo>
                    <a:pt x="13145" y="1311955"/>
                    <a:pt x="26455" y="1316802"/>
                    <a:pt x="40421" y="1320499"/>
                  </a:cubicBezTo>
                  <a:cubicBezTo>
                    <a:pt x="30644" y="1327729"/>
                    <a:pt x="20950" y="1334958"/>
                    <a:pt x="11173" y="1342106"/>
                  </a:cubicBezTo>
                  <a:cubicBezTo>
                    <a:pt x="35409" y="1341860"/>
                    <a:pt x="58824" y="1344489"/>
                    <a:pt x="82485" y="1350157"/>
                  </a:cubicBezTo>
                  <a:cubicBezTo>
                    <a:pt x="73694" y="1354922"/>
                    <a:pt x="65314" y="1360263"/>
                    <a:pt x="57263" y="1366342"/>
                  </a:cubicBezTo>
                  <a:cubicBezTo>
                    <a:pt x="125370" y="1369875"/>
                    <a:pt x="191260" y="1349582"/>
                    <a:pt x="255260" y="1326168"/>
                  </a:cubicBezTo>
                  <a:cubicBezTo>
                    <a:pt x="255260" y="1326743"/>
                    <a:pt x="255260" y="1327400"/>
                    <a:pt x="255260" y="1327975"/>
                  </a:cubicBezTo>
                  <a:cubicBezTo>
                    <a:pt x="235624" y="1341284"/>
                    <a:pt x="215414" y="1353361"/>
                    <a:pt x="196353" y="1367574"/>
                  </a:cubicBezTo>
                  <a:cubicBezTo>
                    <a:pt x="218372" y="1376447"/>
                    <a:pt x="241294" y="1372668"/>
                    <a:pt x="263393" y="1365767"/>
                  </a:cubicBezTo>
                  <a:cubicBezTo>
                    <a:pt x="265612" y="1365767"/>
                    <a:pt x="268240" y="1365767"/>
                    <a:pt x="270212" y="1365849"/>
                  </a:cubicBezTo>
                  <a:cubicBezTo>
                    <a:pt x="254109" y="1376365"/>
                    <a:pt x="230942" y="1388360"/>
                    <a:pt x="215661" y="1396001"/>
                  </a:cubicBezTo>
                  <a:cubicBezTo>
                    <a:pt x="207034" y="1400273"/>
                    <a:pt x="205227" y="1401505"/>
                    <a:pt x="204569" y="1408488"/>
                  </a:cubicBezTo>
                  <a:cubicBezTo>
                    <a:pt x="203912" y="1415472"/>
                    <a:pt x="211471" y="1416786"/>
                    <a:pt x="216236" y="1417854"/>
                  </a:cubicBezTo>
                  <a:cubicBezTo>
                    <a:pt x="221000" y="1418840"/>
                    <a:pt x="227162" y="1418594"/>
                    <a:pt x="231024" y="1423030"/>
                  </a:cubicBezTo>
                  <a:cubicBezTo>
                    <a:pt x="217304" y="1433546"/>
                    <a:pt x="203419" y="1443898"/>
                    <a:pt x="189617" y="1454332"/>
                  </a:cubicBezTo>
                  <a:cubicBezTo>
                    <a:pt x="214921" y="1469120"/>
                    <a:pt x="238664" y="1467559"/>
                    <a:pt x="262243" y="1449895"/>
                  </a:cubicBezTo>
                  <a:cubicBezTo>
                    <a:pt x="257806" y="1465423"/>
                    <a:pt x="251481" y="1479143"/>
                    <a:pt x="242525" y="1492206"/>
                  </a:cubicBezTo>
                  <a:cubicBezTo>
                    <a:pt x="285000" y="1485633"/>
                    <a:pt x="337663" y="1460822"/>
                    <a:pt x="360420" y="1419415"/>
                  </a:cubicBezTo>
                  <a:cubicBezTo>
                    <a:pt x="361570" y="1430588"/>
                    <a:pt x="363049" y="1441762"/>
                    <a:pt x="365432" y="1452688"/>
                  </a:cubicBezTo>
                  <a:cubicBezTo>
                    <a:pt x="391721" y="1423194"/>
                    <a:pt x="416039" y="1393454"/>
                    <a:pt x="446438" y="1368232"/>
                  </a:cubicBezTo>
                  <a:cubicBezTo>
                    <a:pt x="451531" y="1363960"/>
                    <a:pt x="460897" y="1364042"/>
                    <a:pt x="466977" y="1362809"/>
                  </a:cubicBezTo>
                  <a:cubicBezTo>
                    <a:pt x="459747" y="1374393"/>
                    <a:pt x="438469" y="1415554"/>
                    <a:pt x="456378" y="1426316"/>
                  </a:cubicBezTo>
                  <a:cubicBezTo>
                    <a:pt x="464184" y="1430999"/>
                    <a:pt x="484723" y="1408488"/>
                    <a:pt x="493020" y="1405695"/>
                  </a:cubicBezTo>
                  <a:cubicBezTo>
                    <a:pt x="488912" y="1428945"/>
                    <a:pt x="486201" y="1453921"/>
                    <a:pt x="483161" y="1477993"/>
                  </a:cubicBezTo>
                  <a:cubicBezTo>
                    <a:pt x="492610" y="1471584"/>
                    <a:pt x="502058" y="1465094"/>
                    <a:pt x="511505" y="1458604"/>
                  </a:cubicBezTo>
                  <a:cubicBezTo>
                    <a:pt x="513723" y="1486373"/>
                    <a:pt x="514709" y="1512005"/>
                    <a:pt x="514709" y="1518331"/>
                  </a:cubicBezTo>
                  <a:cubicBezTo>
                    <a:pt x="514545" y="1542732"/>
                    <a:pt x="512491" y="1622670"/>
                    <a:pt x="504686" y="1676811"/>
                  </a:cubicBezTo>
                  <a:cubicBezTo>
                    <a:pt x="493678" y="1753216"/>
                    <a:pt x="472727" y="1798895"/>
                    <a:pt x="472727" y="1798895"/>
                  </a:cubicBezTo>
                  <a:cubicBezTo>
                    <a:pt x="487269" y="1797827"/>
                    <a:pt x="543546" y="1789694"/>
                    <a:pt x="543546" y="1789694"/>
                  </a:cubicBezTo>
                  <a:cubicBezTo>
                    <a:pt x="546504" y="1791583"/>
                    <a:pt x="617159" y="1795363"/>
                    <a:pt x="617159" y="1795363"/>
                  </a:cubicBezTo>
                  <a:cubicBezTo>
                    <a:pt x="617159" y="1795363"/>
                    <a:pt x="602535" y="1764554"/>
                    <a:pt x="590211" y="1720518"/>
                  </a:cubicBezTo>
                  <a:cubicBezTo>
                    <a:pt x="580845" y="1687081"/>
                    <a:pt x="581502" y="1678454"/>
                    <a:pt x="568275" y="1584221"/>
                  </a:cubicBezTo>
                  <a:cubicBezTo>
                    <a:pt x="563428" y="1549797"/>
                    <a:pt x="561457" y="1513238"/>
                    <a:pt x="560799" y="1480622"/>
                  </a:cubicBezTo>
                  <a:cubicBezTo>
                    <a:pt x="561539" y="1481772"/>
                    <a:pt x="562278" y="1482922"/>
                    <a:pt x="563017" y="1483990"/>
                  </a:cubicBezTo>
                  <a:cubicBezTo>
                    <a:pt x="571315" y="1468873"/>
                    <a:pt x="576162" y="1453674"/>
                    <a:pt x="577806" y="1436093"/>
                  </a:cubicBezTo>
                  <a:cubicBezTo>
                    <a:pt x="596455" y="1447102"/>
                    <a:pt x="613379" y="1459836"/>
                    <a:pt x="628989" y="1475446"/>
                  </a:cubicBezTo>
                  <a:cubicBezTo>
                    <a:pt x="640738" y="1454742"/>
                    <a:pt x="620691" y="1436668"/>
                    <a:pt x="607382" y="1423605"/>
                  </a:cubicBezTo>
                  <a:cubicBezTo>
                    <a:pt x="622416" y="1419908"/>
                    <a:pt x="636958" y="1419415"/>
                    <a:pt x="652239" y="1421223"/>
                  </a:cubicBezTo>
                  <a:cubicBezTo>
                    <a:pt x="636876" y="1407420"/>
                    <a:pt x="620856" y="1392632"/>
                    <a:pt x="605821" y="1379159"/>
                  </a:cubicBezTo>
                  <a:cubicBezTo>
                    <a:pt x="602453" y="1376119"/>
                    <a:pt x="598755" y="1371929"/>
                    <a:pt x="601220" y="1368725"/>
                  </a:cubicBezTo>
                  <a:cubicBezTo>
                    <a:pt x="603685" y="1365521"/>
                    <a:pt x="606314" y="1366424"/>
                    <a:pt x="609847" y="1366506"/>
                  </a:cubicBezTo>
                  <a:cubicBezTo>
                    <a:pt x="618145" y="1366753"/>
                    <a:pt x="627017" y="1370203"/>
                    <a:pt x="633918" y="1375708"/>
                  </a:cubicBezTo>
                  <a:cubicBezTo>
                    <a:pt x="657169" y="1394440"/>
                    <a:pt x="680830" y="1412432"/>
                    <a:pt x="702930" y="1432642"/>
                  </a:cubicBezTo>
                  <a:cubicBezTo>
                    <a:pt x="704080" y="1421962"/>
                    <a:pt x="707037" y="1412678"/>
                    <a:pt x="712131" y="1403477"/>
                  </a:cubicBezTo>
                  <a:cubicBezTo>
                    <a:pt x="719772" y="1413089"/>
                    <a:pt x="726755" y="1422126"/>
                    <a:pt x="736367" y="1429274"/>
                  </a:cubicBezTo>
                  <a:cubicBezTo>
                    <a:pt x="744911" y="1435682"/>
                    <a:pt x="753538" y="1438558"/>
                    <a:pt x="763314" y="1441597"/>
                  </a:cubicBezTo>
                  <a:cubicBezTo>
                    <a:pt x="760439" y="1433053"/>
                    <a:pt x="758960" y="1424755"/>
                    <a:pt x="758796" y="1415636"/>
                  </a:cubicBezTo>
                  <a:cubicBezTo>
                    <a:pt x="781553" y="1436668"/>
                    <a:pt x="807268" y="1453346"/>
                    <a:pt x="830025" y="1474378"/>
                  </a:cubicBezTo>
                  <a:cubicBezTo>
                    <a:pt x="827232" y="1465587"/>
                    <a:pt x="824439" y="1456632"/>
                    <a:pt x="821564" y="1447841"/>
                  </a:cubicBezTo>
                  <a:cubicBezTo>
                    <a:pt x="820824" y="1445459"/>
                    <a:pt x="820331" y="1442419"/>
                    <a:pt x="821564" y="1440612"/>
                  </a:cubicBezTo>
                  <a:cubicBezTo>
                    <a:pt x="822795" y="1438804"/>
                    <a:pt x="824192" y="1438804"/>
                    <a:pt x="825753" y="1438475"/>
                  </a:cubicBezTo>
                  <a:cubicBezTo>
                    <a:pt x="834544" y="1436339"/>
                    <a:pt x="843089" y="1434532"/>
                    <a:pt x="851879" y="1432478"/>
                  </a:cubicBezTo>
                  <a:cubicBezTo>
                    <a:pt x="838899" y="1423277"/>
                    <a:pt x="825917" y="1413993"/>
                    <a:pt x="812855" y="1404791"/>
                  </a:cubicBezTo>
                  <a:cubicBezTo>
                    <a:pt x="825507" y="1399944"/>
                    <a:pt x="838159" y="1395097"/>
                    <a:pt x="850893" y="1390250"/>
                  </a:cubicBezTo>
                  <a:cubicBezTo>
                    <a:pt x="839062" y="1386553"/>
                    <a:pt x="827150" y="1382773"/>
                    <a:pt x="815320" y="1379076"/>
                  </a:cubicBezTo>
                  <a:cubicBezTo>
                    <a:pt x="824685" y="1373408"/>
                    <a:pt x="834133" y="1367657"/>
                    <a:pt x="843499" y="1361988"/>
                  </a:cubicBezTo>
                  <a:cubicBezTo>
                    <a:pt x="826493" y="1361577"/>
                    <a:pt x="811048" y="1357551"/>
                    <a:pt x="796012" y="1349007"/>
                  </a:cubicBezTo>
                  <a:cubicBezTo>
                    <a:pt x="802503" y="1346460"/>
                    <a:pt x="815977" y="1340792"/>
                    <a:pt x="821727" y="1340709"/>
                  </a:cubicBezTo>
                  <a:cubicBezTo>
                    <a:pt x="857712" y="1340299"/>
                    <a:pt x="880881" y="1356894"/>
                    <a:pt x="913250" y="1367492"/>
                  </a:cubicBezTo>
                  <a:cubicBezTo>
                    <a:pt x="908732" y="1355251"/>
                    <a:pt x="904377" y="1342928"/>
                    <a:pt x="899940" y="1330686"/>
                  </a:cubicBezTo>
                  <a:cubicBezTo>
                    <a:pt x="921383" y="1345639"/>
                    <a:pt x="943401" y="1355662"/>
                    <a:pt x="968377" y="1360673"/>
                  </a:cubicBezTo>
                  <a:cubicBezTo>
                    <a:pt x="974539" y="1361906"/>
                    <a:pt x="981358" y="1361413"/>
                    <a:pt x="983986" y="1354840"/>
                  </a:cubicBezTo>
                  <a:cubicBezTo>
                    <a:pt x="985136" y="1351965"/>
                    <a:pt x="983986" y="1349089"/>
                    <a:pt x="983000" y="1346378"/>
                  </a:cubicBezTo>
                  <a:cubicBezTo>
                    <a:pt x="979878" y="1337423"/>
                    <a:pt x="975196" y="1329454"/>
                    <a:pt x="969855" y="1321896"/>
                  </a:cubicBezTo>
                  <a:cubicBezTo>
                    <a:pt x="990477" y="1327236"/>
                    <a:pt x="1011180" y="1332001"/>
                    <a:pt x="1031966" y="1336191"/>
                  </a:cubicBezTo>
                  <a:cubicBezTo>
                    <a:pt x="1019396" y="1321074"/>
                    <a:pt x="1006826" y="1305957"/>
                    <a:pt x="994256" y="129084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3" name="Vrije vorm: vorm 622">
              <a:extLst>
                <a:ext uri="{FF2B5EF4-FFF2-40B4-BE49-F238E27FC236}">
                  <a16:creationId xmlns:a16="http://schemas.microsoft.com/office/drawing/2014/main" id="{AF73CEEC-F741-FA8D-E34F-C794D19619CF}"/>
                </a:ext>
              </a:extLst>
            </p:cNvPr>
            <p:cNvSpPr/>
            <p:nvPr/>
          </p:nvSpPr>
          <p:spPr>
            <a:xfrm>
              <a:off x="10807008" y="1835412"/>
              <a:ext cx="1382362" cy="2403237"/>
            </a:xfrm>
            <a:custGeom>
              <a:avLst/>
              <a:gdLst>
                <a:gd name="connsiteX0" fmla="*/ 1329042 w 1382362"/>
                <a:gd name="connsiteY0" fmla="*/ 1740893 h 2403237"/>
                <a:gd name="connsiteX1" fmla="*/ 1382363 w 1382362"/>
                <a:gd name="connsiteY1" fmla="*/ 1715999 h 2403237"/>
                <a:gd name="connsiteX2" fmla="*/ 1319431 w 1382362"/>
                <a:gd name="connsiteY2" fmla="*/ 1693242 h 2403237"/>
                <a:gd name="connsiteX3" fmla="*/ 1367903 w 1382362"/>
                <a:gd name="connsiteY3" fmla="*/ 1642305 h 2403237"/>
                <a:gd name="connsiteX4" fmla="*/ 1301767 w 1382362"/>
                <a:gd name="connsiteY4" fmla="*/ 1659147 h 2403237"/>
                <a:gd name="connsiteX5" fmla="*/ 1296344 w 1382362"/>
                <a:gd name="connsiteY5" fmla="*/ 1609771 h 2403237"/>
                <a:gd name="connsiteX6" fmla="*/ 1244175 w 1382362"/>
                <a:gd name="connsiteY6" fmla="*/ 1655122 h 2403237"/>
                <a:gd name="connsiteX7" fmla="*/ 1230948 w 1382362"/>
                <a:gd name="connsiteY7" fmla="*/ 1658654 h 2403237"/>
                <a:gd name="connsiteX8" fmla="*/ 1227744 w 1382362"/>
                <a:gd name="connsiteY8" fmla="*/ 1648960 h 2403237"/>
                <a:gd name="connsiteX9" fmla="*/ 1245982 w 1382362"/>
                <a:gd name="connsiteY9" fmla="*/ 1608621 h 2403237"/>
                <a:gd name="connsiteX10" fmla="*/ 1118969 w 1382362"/>
                <a:gd name="connsiteY10" fmla="*/ 1613879 h 2403237"/>
                <a:gd name="connsiteX11" fmla="*/ 1173192 w 1382362"/>
                <a:gd name="connsiteY11" fmla="*/ 1596626 h 2403237"/>
                <a:gd name="connsiteX12" fmla="*/ 1178450 w 1382362"/>
                <a:gd name="connsiteY12" fmla="*/ 1591368 h 2403237"/>
                <a:gd name="connsiteX13" fmla="*/ 1174507 w 1382362"/>
                <a:gd name="connsiteY13" fmla="*/ 1585207 h 2403237"/>
                <a:gd name="connsiteX14" fmla="*/ 1157007 w 1382362"/>
                <a:gd name="connsiteY14" fmla="*/ 1572472 h 2403237"/>
                <a:gd name="connsiteX15" fmla="*/ 1233577 w 1382362"/>
                <a:gd name="connsiteY15" fmla="*/ 1540185 h 2403237"/>
                <a:gd name="connsiteX16" fmla="*/ 1240232 w 1382362"/>
                <a:gd name="connsiteY16" fmla="*/ 1529176 h 2403237"/>
                <a:gd name="connsiteX17" fmla="*/ 1203097 w 1382362"/>
                <a:gd name="connsiteY17" fmla="*/ 1520796 h 2403237"/>
                <a:gd name="connsiteX18" fmla="*/ 1227087 w 1382362"/>
                <a:gd name="connsiteY18" fmla="*/ 1484976 h 2403237"/>
                <a:gd name="connsiteX19" fmla="*/ 1187652 w 1382362"/>
                <a:gd name="connsiteY19" fmla="*/ 1509458 h 2403237"/>
                <a:gd name="connsiteX20" fmla="*/ 1192581 w 1382362"/>
                <a:gd name="connsiteY20" fmla="*/ 1467970 h 2403237"/>
                <a:gd name="connsiteX21" fmla="*/ 1148135 w 1382362"/>
                <a:gd name="connsiteY21" fmla="*/ 1505022 h 2403237"/>
                <a:gd name="connsiteX22" fmla="*/ 1153393 w 1382362"/>
                <a:gd name="connsiteY22" fmla="*/ 1473063 h 2403237"/>
                <a:gd name="connsiteX23" fmla="*/ 1047821 w 1382362"/>
                <a:gd name="connsiteY23" fmla="*/ 1481197 h 2403237"/>
                <a:gd name="connsiteX24" fmla="*/ 1084299 w 1382362"/>
                <a:gd name="connsiteY24" fmla="*/ 1455975 h 2403237"/>
                <a:gd name="connsiteX25" fmla="*/ 1042071 w 1382362"/>
                <a:gd name="connsiteY25" fmla="*/ 1438804 h 2403237"/>
                <a:gd name="connsiteX26" fmla="*/ 1097526 w 1382362"/>
                <a:gd name="connsiteY26" fmla="*/ 1401423 h 2403237"/>
                <a:gd name="connsiteX27" fmla="*/ 996885 w 1382362"/>
                <a:gd name="connsiteY27" fmla="*/ 1421469 h 2403237"/>
                <a:gd name="connsiteX28" fmla="*/ 958846 w 1382362"/>
                <a:gd name="connsiteY28" fmla="*/ 1417033 h 2403237"/>
                <a:gd name="connsiteX29" fmla="*/ 1015781 w 1382362"/>
                <a:gd name="connsiteY29" fmla="*/ 1399944 h 2403237"/>
                <a:gd name="connsiteX30" fmla="*/ 968377 w 1382362"/>
                <a:gd name="connsiteY30" fmla="*/ 1380391 h 2403237"/>
                <a:gd name="connsiteX31" fmla="*/ 1054147 w 1382362"/>
                <a:gd name="connsiteY31" fmla="*/ 1355580 h 2403237"/>
                <a:gd name="connsiteX32" fmla="*/ 1004032 w 1382362"/>
                <a:gd name="connsiteY32" fmla="*/ 1355744 h 2403237"/>
                <a:gd name="connsiteX33" fmla="*/ 1058666 w 1382362"/>
                <a:gd name="connsiteY33" fmla="*/ 1303000 h 2403237"/>
                <a:gd name="connsiteX34" fmla="*/ 962872 w 1382362"/>
                <a:gd name="connsiteY34" fmla="*/ 1314994 h 2403237"/>
                <a:gd name="connsiteX35" fmla="*/ 942086 w 1382362"/>
                <a:gd name="connsiteY35" fmla="*/ 1293798 h 2403237"/>
                <a:gd name="connsiteX36" fmla="*/ 1000336 w 1382362"/>
                <a:gd name="connsiteY36" fmla="*/ 1290594 h 2403237"/>
                <a:gd name="connsiteX37" fmla="*/ 963611 w 1382362"/>
                <a:gd name="connsiteY37" fmla="*/ 1254692 h 2403237"/>
                <a:gd name="connsiteX38" fmla="*/ 1056941 w 1382362"/>
                <a:gd name="connsiteY38" fmla="*/ 1263154 h 2403237"/>
                <a:gd name="connsiteX39" fmla="*/ 1011344 w 1382362"/>
                <a:gd name="connsiteY39" fmla="*/ 1240972 h 2403237"/>
                <a:gd name="connsiteX40" fmla="*/ 1080519 w 1382362"/>
                <a:gd name="connsiteY40" fmla="*/ 1216653 h 2403237"/>
                <a:gd name="connsiteX41" fmla="*/ 993680 w 1382362"/>
                <a:gd name="connsiteY41" fmla="*/ 1182476 h 2403237"/>
                <a:gd name="connsiteX42" fmla="*/ 1071729 w 1382362"/>
                <a:gd name="connsiteY42" fmla="*/ 1188145 h 2403237"/>
                <a:gd name="connsiteX43" fmla="*/ 1048315 w 1382362"/>
                <a:gd name="connsiteY43" fmla="*/ 1151832 h 2403237"/>
                <a:gd name="connsiteX44" fmla="*/ 1168756 w 1382362"/>
                <a:gd name="connsiteY44" fmla="*/ 1130636 h 2403237"/>
                <a:gd name="connsiteX45" fmla="*/ 1100484 w 1382362"/>
                <a:gd name="connsiteY45" fmla="*/ 1107550 h 2403237"/>
                <a:gd name="connsiteX46" fmla="*/ 1187734 w 1382362"/>
                <a:gd name="connsiteY46" fmla="*/ 1019396 h 2403237"/>
                <a:gd name="connsiteX47" fmla="*/ 1107057 w 1382362"/>
                <a:gd name="connsiteY47" fmla="*/ 1036074 h 2403237"/>
                <a:gd name="connsiteX48" fmla="*/ 1118065 w 1382362"/>
                <a:gd name="connsiteY48" fmla="*/ 986369 h 2403237"/>
                <a:gd name="connsiteX49" fmla="*/ 1019395 w 1382362"/>
                <a:gd name="connsiteY49" fmla="*/ 1017835 h 2403237"/>
                <a:gd name="connsiteX50" fmla="*/ 1022846 w 1382362"/>
                <a:gd name="connsiteY50" fmla="*/ 974703 h 2403237"/>
                <a:gd name="connsiteX51" fmla="*/ 903637 w 1382362"/>
                <a:gd name="connsiteY51" fmla="*/ 1049712 h 2403237"/>
                <a:gd name="connsiteX52" fmla="*/ 864202 w 1382362"/>
                <a:gd name="connsiteY52" fmla="*/ 1035170 h 2403237"/>
                <a:gd name="connsiteX53" fmla="*/ 923026 w 1382362"/>
                <a:gd name="connsiteY53" fmla="*/ 1014713 h 2403237"/>
                <a:gd name="connsiteX54" fmla="*/ 857548 w 1382362"/>
                <a:gd name="connsiteY54" fmla="*/ 984151 h 2403237"/>
                <a:gd name="connsiteX55" fmla="*/ 903802 w 1382362"/>
                <a:gd name="connsiteY55" fmla="*/ 981850 h 2403237"/>
                <a:gd name="connsiteX56" fmla="*/ 965255 w 1382362"/>
                <a:gd name="connsiteY56" fmla="*/ 980043 h 2403237"/>
                <a:gd name="connsiteX57" fmla="*/ 906184 w 1382362"/>
                <a:gd name="connsiteY57" fmla="*/ 934446 h 2403237"/>
                <a:gd name="connsiteX58" fmla="*/ 1019807 w 1382362"/>
                <a:gd name="connsiteY58" fmla="*/ 927134 h 2403237"/>
                <a:gd name="connsiteX59" fmla="*/ 971416 w 1382362"/>
                <a:gd name="connsiteY59" fmla="*/ 911360 h 2403237"/>
                <a:gd name="connsiteX60" fmla="*/ 1030486 w 1382362"/>
                <a:gd name="connsiteY60" fmla="*/ 851961 h 2403237"/>
                <a:gd name="connsiteX61" fmla="*/ 1028679 w 1382362"/>
                <a:gd name="connsiteY61" fmla="*/ 838323 h 2403237"/>
                <a:gd name="connsiteX62" fmla="*/ 1018821 w 1382362"/>
                <a:gd name="connsiteY62" fmla="*/ 836187 h 2403237"/>
                <a:gd name="connsiteX63" fmla="*/ 853686 w 1382362"/>
                <a:gd name="connsiteY63" fmla="*/ 897887 h 2403237"/>
                <a:gd name="connsiteX64" fmla="*/ 812280 w 1382362"/>
                <a:gd name="connsiteY64" fmla="*/ 883427 h 2403237"/>
                <a:gd name="connsiteX65" fmla="*/ 812280 w 1382362"/>
                <a:gd name="connsiteY65" fmla="*/ 883099 h 2403237"/>
                <a:gd name="connsiteX66" fmla="*/ 919904 w 1382362"/>
                <a:gd name="connsiteY66" fmla="*/ 847525 h 2403237"/>
                <a:gd name="connsiteX67" fmla="*/ 855576 w 1382362"/>
                <a:gd name="connsiteY67" fmla="*/ 849250 h 2403237"/>
                <a:gd name="connsiteX68" fmla="*/ 908155 w 1382362"/>
                <a:gd name="connsiteY68" fmla="*/ 817538 h 2403237"/>
                <a:gd name="connsiteX69" fmla="*/ 910456 w 1382362"/>
                <a:gd name="connsiteY69" fmla="*/ 818195 h 2403237"/>
                <a:gd name="connsiteX70" fmla="*/ 955478 w 1382362"/>
                <a:gd name="connsiteY70" fmla="*/ 822714 h 2403237"/>
                <a:gd name="connsiteX71" fmla="*/ 922368 w 1382362"/>
                <a:gd name="connsiteY71" fmla="*/ 793959 h 2403237"/>
                <a:gd name="connsiteX72" fmla="*/ 924012 w 1382362"/>
                <a:gd name="connsiteY72" fmla="*/ 786401 h 2403237"/>
                <a:gd name="connsiteX73" fmla="*/ 999431 w 1382362"/>
                <a:gd name="connsiteY73" fmla="*/ 789605 h 2403237"/>
                <a:gd name="connsiteX74" fmla="*/ 965829 w 1382362"/>
                <a:gd name="connsiteY74" fmla="*/ 773831 h 2403237"/>
                <a:gd name="connsiteX75" fmla="*/ 1013563 w 1382362"/>
                <a:gd name="connsiteY75" fmla="*/ 736449 h 2403237"/>
                <a:gd name="connsiteX76" fmla="*/ 1013316 w 1382362"/>
                <a:gd name="connsiteY76" fmla="*/ 726426 h 2403237"/>
                <a:gd name="connsiteX77" fmla="*/ 1006415 w 1382362"/>
                <a:gd name="connsiteY77" fmla="*/ 723962 h 2403237"/>
                <a:gd name="connsiteX78" fmla="*/ 871103 w 1382362"/>
                <a:gd name="connsiteY78" fmla="*/ 751731 h 2403237"/>
                <a:gd name="connsiteX79" fmla="*/ 813676 w 1382362"/>
                <a:gd name="connsiteY79" fmla="*/ 740064 h 2403237"/>
                <a:gd name="connsiteX80" fmla="*/ 870528 w 1382362"/>
                <a:gd name="connsiteY80" fmla="*/ 715335 h 2403237"/>
                <a:gd name="connsiteX81" fmla="*/ 835612 w 1382362"/>
                <a:gd name="connsiteY81" fmla="*/ 705477 h 2403237"/>
                <a:gd name="connsiteX82" fmla="*/ 918918 w 1382362"/>
                <a:gd name="connsiteY82" fmla="*/ 672614 h 2403237"/>
                <a:gd name="connsiteX83" fmla="*/ 885809 w 1382362"/>
                <a:gd name="connsiteY83" fmla="*/ 672860 h 2403237"/>
                <a:gd name="connsiteX84" fmla="*/ 910209 w 1382362"/>
                <a:gd name="connsiteY84" fmla="*/ 657497 h 2403237"/>
                <a:gd name="connsiteX85" fmla="*/ 921794 w 1382362"/>
                <a:gd name="connsiteY85" fmla="*/ 630796 h 2403237"/>
                <a:gd name="connsiteX86" fmla="*/ 878662 w 1382362"/>
                <a:gd name="connsiteY86" fmla="*/ 656347 h 2403237"/>
                <a:gd name="connsiteX87" fmla="*/ 813266 w 1382362"/>
                <a:gd name="connsiteY87" fmla="*/ 676640 h 2403237"/>
                <a:gd name="connsiteX88" fmla="*/ 844567 w 1382362"/>
                <a:gd name="connsiteY88" fmla="*/ 647474 h 2403237"/>
                <a:gd name="connsiteX89" fmla="*/ 819098 w 1382362"/>
                <a:gd name="connsiteY89" fmla="*/ 640080 h 2403237"/>
                <a:gd name="connsiteX90" fmla="*/ 882523 w 1382362"/>
                <a:gd name="connsiteY90" fmla="*/ 617734 h 2403237"/>
                <a:gd name="connsiteX91" fmla="*/ 924504 w 1382362"/>
                <a:gd name="connsiteY91" fmla="*/ 566797 h 2403237"/>
                <a:gd name="connsiteX92" fmla="*/ 871596 w 1382362"/>
                <a:gd name="connsiteY92" fmla="*/ 586761 h 2403237"/>
                <a:gd name="connsiteX93" fmla="*/ 882113 w 1382362"/>
                <a:gd name="connsiteY93" fmla="*/ 545189 h 2403237"/>
                <a:gd name="connsiteX94" fmla="*/ 875457 w 1382362"/>
                <a:gd name="connsiteY94" fmla="*/ 550858 h 2403237"/>
                <a:gd name="connsiteX95" fmla="*/ 802175 w 1382362"/>
                <a:gd name="connsiteY95" fmla="*/ 574601 h 2403237"/>
                <a:gd name="connsiteX96" fmla="*/ 802585 w 1382362"/>
                <a:gd name="connsiteY96" fmla="*/ 573862 h 2403237"/>
                <a:gd name="connsiteX97" fmla="*/ 777117 w 1382362"/>
                <a:gd name="connsiteY97" fmla="*/ 568358 h 2403237"/>
                <a:gd name="connsiteX98" fmla="*/ 772187 w 1382362"/>
                <a:gd name="connsiteY98" fmla="*/ 557759 h 2403237"/>
                <a:gd name="connsiteX99" fmla="*/ 799053 w 1382362"/>
                <a:gd name="connsiteY99" fmla="*/ 559895 h 2403237"/>
                <a:gd name="connsiteX100" fmla="*/ 788619 w 1382362"/>
                <a:gd name="connsiteY100" fmla="*/ 541821 h 2403237"/>
                <a:gd name="connsiteX101" fmla="*/ 846785 w 1382362"/>
                <a:gd name="connsiteY101" fmla="*/ 534181 h 2403237"/>
                <a:gd name="connsiteX102" fmla="*/ 814662 w 1382362"/>
                <a:gd name="connsiteY102" fmla="*/ 521528 h 2403237"/>
                <a:gd name="connsiteX103" fmla="*/ 858616 w 1382362"/>
                <a:gd name="connsiteY103" fmla="*/ 480450 h 2403237"/>
                <a:gd name="connsiteX104" fmla="*/ 812280 w 1382362"/>
                <a:gd name="connsiteY104" fmla="*/ 491870 h 2403237"/>
                <a:gd name="connsiteX105" fmla="*/ 822220 w 1382362"/>
                <a:gd name="connsiteY105" fmla="*/ 476096 h 2403237"/>
                <a:gd name="connsiteX106" fmla="*/ 826739 w 1382362"/>
                <a:gd name="connsiteY106" fmla="*/ 465744 h 2403237"/>
                <a:gd name="connsiteX107" fmla="*/ 813019 w 1382362"/>
                <a:gd name="connsiteY107" fmla="*/ 467552 h 2403237"/>
                <a:gd name="connsiteX108" fmla="*/ 773009 w 1382362"/>
                <a:gd name="connsiteY108" fmla="*/ 479957 h 2403237"/>
                <a:gd name="connsiteX109" fmla="*/ 783689 w 1382362"/>
                <a:gd name="connsiteY109" fmla="*/ 461554 h 2403237"/>
                <a:gd name="connsiteX110" fmla="*/ 754852 w 1382362"/>
                <a:gd name="connsiteY110" fmla="*/ 462705 h 2403237"/>
                <a:gd name="connsiteX111" fmla="*/ 756002 w 1382362"/>
                <a:gd name="connsiteY111" fmla="*/ 443316 h 2403237"/>
                <a:gd name="connsiteX112" fmla="*/ 833805 w 1382362"/>
                <a:gd name="connsiteY112" fmla="*/ 440194 h 2403237"/>
                <a:gd name="connsiteX113" fmla="*/ 802914 w 1382362"/>
                <a:gd name="connsiteY113" fmla="*/ 414561 h 2403237"/>
                <a:gd name="connsiteX114" fmla="*/ 881866 w 1382362"/>
                <a:gd name="connsiteY114" fmla="*/ 403798 h 2403237"/>
                <a:gd name="connsiteX115" fmla="*/ 847278 w 1382362"/>
                <a:gd name="connsiteY115" fmla="*/ 389832 h 2403237"/>
                <a:gd name="connsiteX116" fmla="*/ 869871 w 1382362"/>
                <a:gd name="connsiteY116" fmla="*/ 381534 h 2403237"/>
                <a:gd name="connsiteX117" fmla="*/ 886631 w 1382362"/>
                <a:gd name="connsiteY117" fmla="*/ 372908 h 2403237"/>
                <a:gd name="connsiteX118" fmla="*/ 894107 w 1382362"/>
                <a:gd name="connsiteY118" fmla="*/ 355655 h 2403237"/>
                <a:gd name="connsiteX119" fmla="*/ 855494 w 1382362"/>
                <a:gd name="connsiteY119" fmla="*/ 364117 h 2403237"/>
                <a:gd name="connsiteX120" fmla="*/ 867817 w 1382362"/>
                <a:gd name="connsiteY120" fmla="*/ 339799 h 2403237"/>
                <a:gd name="connsiteX121" fmla="*/ 835365 w 1382362"/>
                <a:gd name="connsiteY121" fmla="*/ 356887 h 2403237"/>
                <a:gd name="connsiteX122" fmla="*/ 743597 w 1382362"/>
                <a:gd name="connsiteY122" fmla="*/ 378905 h 2403237"/>
                <a:gd name="connsiteX123" fmla="*/ 740475 w 1382362"/>
                <a:gd name="connsiteY123" fmla="*/ 359352 h 2403237"/>
                <a:gd name="connsiteX124" fmla="*/ 760192 w 1382362"/>
                <a:gd name="connsiteY124" fmla="*/ 345796 h 2403237"/>
                <a:gd name="connsiteX125" fmla="*/ 785743 w 1382362"/>
                <a:gd name="connsiteY125" fmla="*/ 317206 h 2403237"/>
                <a:gd name="connsiteX126" fmla="*/ 740064 w 1382362"/>
                <a:gd name="connsiteY126" fmla="*/ 302089 h 2403237"/>
                <a:gd name="connsiteX127" fmla="*/ 771694 w 1382362"/>
                <a:gd name="connsiteY127" fmla="*/ 292148 h 2403237"/>
                <a:gd name="connsiteX128" fmla="*/ 804885 w 1382362"/>
                <a:gd name="connsiteY128" fmla="*/ 255260 h 2403237"/>
                <a:gd name="connsiteX129" fmla="*/ 751319 w 1382362"/>
                <a:gd name="connsiteY129" fmla="*/ 256656 h 2403237"/>
                <a:gd name="connsiteX130" fmla="*/ 771037 w 1382362"/>
                <a:gd name="connsiteY130" fmla="*/ 192739 h 2403237"/>
                <a:gd name="connsiteX131" fmla="*/ 731109 w 1382362"/>
                <a:gd name="connsiteY131" fmla="*/ 205555 h 2403237"/>
                <a:gd name="connsiteX132" fmla="*/ 752634 w 1382362"/>
                <a:gd name="connsiteY132" fmla="*/ 166367 h 2403237"/>
                <a:gd name="connsiteX133" fmla="*/ 719443 w 1382362"/>
                <a:gd name="connsiteY133" fmla="*/ 177376 h 2403237"/>
                <a:gd name="connsiteX134" fmla="*/ 731848 w 1382362"/>
                <a:gd name="connsiteY134" fmla="*/ 102449 h 2403237"/>
                <a:gd name="connsiteX135" fmla="*/ 705641 w 1382362"/>
                <a:gd name="connsiteY135" fmla="*/ 115265 h 2403237"/>
                <a:gd name="connsiteX136" fmla="*/ 693153 w 1382362"/>
                <a:gd name="connsiteY136" fmla="*/ 0 h 2403237"/>
                <a:gd name="connsiteX137" fmla="*/ 678447 w 1382362"/>
                <a:gd name="connsiteY137" fmla="*/ 143363 h 2403237"/>
                <a:gd name="connsiteX138" fmla="*/ 643695 w 1382362"/>
                <a:gd name="connsiteY138" fmla="*/ 116908 h 2403237"/>
                <a:gd name="connsiteX139" fmla="*/ 660290 w 1382362"/>
                <a:gd name="connsiteY139" fmla="*/ 208184 h 2403237"/>
                <a:gd name="connsiteX140" fmla="*/ 622991 w 1382362"/>
                <a:gd name="connsiteY140" fmla="*/ 199640 h 2403237"/>
                <a:gd name="connsiteX141" fmla="*/ 660455 w 1382362"/>
                <a:gd name="connsiteY141" fmla="*/ 281714 h 2403237"/>
                <a:gd name="connsiteX142" fmla="*/ 585199 w 1382362"/>
                <a:gd name="connsiteY142" fmla="*/ 258957 h 2403237"/>
                <a:gd name="connsiteX143" fmla="*/ 645584 w 1382362"/>
                <a:gd name="connsiteY143" fmla="*/ 350972 h 2403237"/>
                <a:gd name="connsiteX144" fmla="*/ 581174 w 1382362"/>
                <a:gd name="connsiteY144" fmla="*/ 341113 h 2403237"/>
                <a:gd name="connsiteX145" fmla="*/ 650596 w 1382362"/>
                <a:gd name="connsiteY145" fmla="*/ 407167 h 2403237"/>
                <a:gd name="connsiteX146" fmla="*/ 642462 w 1382362"/>
                <a:gd name="connsiteY146" fmla="*/ 423434 h 2403237"/>
                <a:gd name="connsiteX147" fmla="*/ 573780 w 1382362"/>
                <a:gd name="connsiteY147" fmla="*/ 424502 h 2403237"/>
                <a:gd name="connsiteX148" fmla="*/ 623156 w 1382362"/>
                <a:gd name="connsiteY148" fmla="*/ 461061 h 2403237"/>
                <a:gd name="connsiteX149" fmla="*/ 611818 w 1382362"/>
                <a:gd name="connsiteY149" fmla="*/ 484229 h 2403237"/>
                <a:gd name="connsiteX150" fmla="*/ 474945 w 1382362"/>
                <a:gd name="connsiteY150" fmla="*/ 455146 h 2403237"/>
                <a:gd name="connsiteX151" fmla="*/ 467962 w 1382362"/>
                <a:gd name="connsiteY151" fmla="*/ 457611 h 2403237"/>
                <a:gd name="connsiteX152" fmla="*/ 467633 w 1382362"/>
                <a:gd name="connsiteY152" fmla="*/ 467716 h 2403237"/>
                <a:gd name="connsiteX153" fmla="*/ 515202 w 1382362"/>
                <a:gd name="connsiteY153" fmla="*/ 506001 h 2403237"/>
                <a:gd name="connsiteX154" fmla="*/ 481025 w 1382362"/>
                <a:gd name="connsiteY154" fmla="*/ 521611 h 2403237"/>
                <a:gd name="connsiteX155" fmla="*/ 565153 w 1382362"/>
                <a:gd name="connsiteY155" fmla="*/ 516846 h 2403237"/>
                <a:gd name="connsiteX156" fmla="*/ 524815 w 1382362"/>
                <a:gd name="connsiteY156" fmla="*/ 555623 h 2403237"/>
                <a:gd name="connsiteX157" fmla="*/ 570740 w 1382362"/>
                <a:gd name="connsiteY157" fmla="*/ 551433 h 2403237"/>
                <a:gd name="connsiteX158" fmla="*/ 635150 w 1382362"/>
                <a:gd name="connsiteY158" fmla="*/ 539685 h 2403237"/>
                <a:gd name="connsiteX159" fmla="*/ 607546 w 1382362"/>
                <a:gd name="connsiteY159" fmla="*/ 570740 h 2403237"/>
                <a:gd name="connsiteX160" fmla="*/ 637533 w 1382362"/>
                <a:gd name="connsiteY160" fmla="*/ 573944 h 2403237"/>
                <a:gd name="connsiteX161" fmla="*/ 620937 w 1382362"/>
                <a:gd name="connsiteY161" fmla="*/ 614529 h 2403237"/>
                <a:gd name="connsiteX162" fmla="*/ 512984 w 1382362"/>
                <a:gd name="connsiteY162" fmla="*/ 585693 h 2403237"/>
                <a:gd name="connsiteX163" fmla="*/ 569836 w 1382362"/>
                <a:gd name="connsiteY163" fmla="*/ 647228 h 2403237"/>
                <a:gd name="connsiteX164" fmla="*/ 526951 w 1382362"/>
                <a:gd name="connsiteY164" fmla="*/ 671217 h 2403237"/>
                <a:gd name="connsiteX165" fmla="*/ 583310 w 1382362"/>
                <a:gd name="connsiteY165" fmla="*/ 700054 h 2403237"/>
                <a:gd name="connsiteX166" fmla="*/ 554473 w 1382362"/>
                <a:gd name="connsiteY166" fmla="*/ 719279 h 2403237"/>
                <a:gd name="connsiteX167" fmla="*/ 519967 w 1382362"/>
                <a:gd name="connsiteY167" fmla="*/ 712296 h 2403237"/>
                <a:gd name="connsiteX168" fmla="*/ 527443 w 1382362"/>
                <a:gd name="connsiteY168" fmla="*/ 752634 h 2403237"/>
                <a:gd name="connsiteX169" fmla="*/ 473630 w 1382362"/>
                <a:gd name="connsiteY169" fmla="*/ 684527 h 2403237"/>
                <a:gd name="connsiteX170" fmla="*/ 470508 w 1382362"/>
                <a:gd name="connsiteY170" fmla="*/ 736039 h 2403237"/>
                <a:gd name="connsiteX171" fmla="*/ 435592 w 1382362"/>
                <a:gd name="connsiteY171" fmla="*/ 691510 h 2403237"/>
                <a:gd name="connsiteX172" fmla="*/ 441344 w 1382362"/>
                <a:gd name="connsiteY172" fmla="*/ 755592 h 2403237"/>
                <a:gd name="connsiteX173" fmla="*/ 384573 w 1382362"/>
                <a:gd name="connsiteY173" fmla="*/ 716485 h 2403237"/>
                <a:gd name="connsiteX174" fmla="*/ 393365 w 1382362"/>
                <a:gd name="connsiteY174" fmla="*/ 757974 h 2403237"/>
                <a:gd name="connsiteX175" fmla="*/ 393365 w 1382362"/>
                <a:gd name="connsiteY175" fmla="*/ 765369 h 2403237"/>
                <a:gd name="connsiteX176" fmla="*/ 384820 w 1382362"/>
                <a:gd name="connsiteY176" fmla="*/ 769969 h 2403237"/>
                <a:gd name="connsiteX177" fmla="*/ 347767 w 1382362"/>
                <a:gd name="connsiteY177" fmla="*/ 774241 h 2403237"/>
                <a:gd name="connsiteX178" fmla="*/ 435674 w 1382362"/>
                <a:gd name="connsiteY178" fmla="*/ 813266 h 2403237"/>
                <a:gd name="connsiteX179" fmla="*/ 402073 w 1382362"/>
                <a:gd name="connsiteY179" fmla="*/ 822960 h 2403237"/>
                <a:gd name="connsiteX180" fmla="*/ 428856 w 1382362"/>
                <a:gd name="connsiteY180" fmla="*/ 849661 h 2403237"/>
                <a:gd name="connsiteX181" fmla="*/ 491870 w 1382362"/>
                <a:gd name="connsiteY181" fmla="*/ 868721 h 2403237"/>
                <a:gd name="connsiteX182" fmla="*/ 463525 w 1382362"/>
                <a:gd name="connsiteY182" fmla="*/ 890821 h 2403237"/>
                <a:gd name="connsiteX183" fmla="*/ 555787 w 1382362"/>
                <a:gd name="connsiteY183" fmla="*/ 889753 h 2403237"/>
                <a:gd name="connsiteX184" fmla="*/ 539520 w 1382362"/>
                <a:gd name="connsiteY184" fmla="*/ 933543 h 2403237"/>
                <a:gd name="connsiteX185" fmla="*/ 489487 w 1382362"/>
                <a:gd name="connsiteY185" fmla="*/ 922123 h 2403237"/>
                <a:gd name="connsiteX186" fmla="*/ 432142 w 1382362"/>
                <a:gd name="connsiteY186" fmla="*/ 894600 h 2403237"/>
                <a:gd name="connsiteX187" fmla="*/ 437893 w 1382362"/>
                <a:gd name="connsiteY187" fmla="*/ 914564 h 2403237"/>
                <a:gd name="connsiteX188" fmla="*/ 405770 w 1382362"/>
                <a:gd name="connsiteY188" fmla="*/ 906349 h 2403237"/>
                <a:gd name="connsiteX189" fmla="*/ 433538 w 1382362"/>
                <a:gd name="connsiteY189" fmla="*/ 950960 h 2403237"/>
                <a:gd name="connsiteX190" fmla="*/ 356722 w 1382362"/>
                <a:gd name="connsiteY190" fmla="*/ 923437 h 2403237"/>
                <a:gd name="connsiteX191" fmla="*/ 366417 w 1382362"/>
                <a:gd name="connsiteY191" fmla="*/ 956382 h 2403237"/>
                <a:gd name="connsiteX192" fmla="*/ 394761 w 1382362"/>
                <a:gd name="connsiteY192" fmla="*/ 969938 h 2403237"/>
                <a:gd name="connsiteX193" fmla="*/ 364938 w 1382362"/>
                <a:gd name="connsiteY193" fmla="*/ 988505 h 2403237"/>
                <a:gd name="connsiteX194" fmla="*/ 394596 w 1382362"/>
                <a:gd name="connsiteY194" fmla="*/ 990395 h 2403237"/>
                <a:gd name="connsiteX195" fmla="*/ 434443 w 1382362"/>
                <a:gd name="connsiteY195" fmla="*/ 988587 h 2403237"/>
                <a:gd name="connsiteX196" fmla="*/ 409220 w 1382362"/>
                <a:gd name="connsiteY196" fmla="*/ 1003950 h 2403237"/>
                <a:gd name="connsiteX197" fmla="*/ 499345 w 1382362"/>
                <a:gd name="connsiteY197" fmla="*/ 1026133 h 2403237"/>
                <a:gd name="connsiteX198" fmla="*/ 488090 w 1382362"/>
                <a:gd name="connsiteY198" fmla="*/ 1054641 h 2403237"/>
                <a:gd name="connsiteX199" fmla="*/ 445451 w 1382362"/>
                <a:gd name="connsiteY199" fmla="*/ 1064089 h 2403237"/>
                <a:gd name="connsiteX200" fmla="*/ 423433 w 1382362"/>
                <a:gd name="connsiteY200" fmla="*/ 1044864 h 2403237"/>
                <a:gd name="connsiteX201" fmla="*/ 410453 w 1382362"/>
                <a:gd name="connsiteY201" fmla="*/ 1012413 h 2403237"/>
                <a:gd name="connsiteX202" fmla="*/ 421708 w 1382362"/>
                <a:gd name="connsiteY202" fmla="*/ 1075098 h 2403237"/>
                <a:gd name="connsiteX203" fmla="*/ 387613 w 1382362"/>
                <a:gd name="connsiteY203" fmla="*/ 1047247 h 2403237"/>
                <a:gd name="connsiteX204" fmla="*/ 417929 w 1382362"/>
                <a:gd name="connsiteY204" fmla="*/ 1101470 h 2403237"/>
                <a:gd name="connsiteX205" fmla="*/ 389420 w 1382362"/>
                <a:gd name="connsiteY205" fmla="*/ 1091118 h 2403237"/>
                <a:gd name="connsiteX206" fmla="*/ 357955 w 1382362"/>
                <a:gd name="connsiteY206" fmla="*/ 1049794 h 2403237"/>
                <a:gd name="connsiteX207" fmla="*/ 343248 w 1382362"/>
                <a:gd name="connsiteY207" fmla="*/ 1002965 h 2403237"/>
                <a:gd name="connsiteX208" fmla="*/ 322381 w 1382362"/>
                <a:gd name="connsiteY208" fmla="*/ 1055298 h 2403237"/>
                <a:gd name="connsiteX209" fmla="*/ 258956 w 1382362"/>
                <a:gd name="connsiteY209" fmla="*/ 968623 h 2403237"/>
                <a:gd name="connsiteX210" fmla="*/ 272430 w 1382362"/>
                <a:gd name="connsiteY210" fmla="*/ 1044782 h 2403237"/>
                <a:gd name="connsiteX211" fmla="*/ 212784 w 1382362"/>
                <a:gd name="connsiteY211" fmla="*/ 1019724 h 2403237"/>
                <a:gd name="connsiteX212" fmla="*/ 240800 w 1382362"/>
                <a:gd name="connsiteY212" fmla="*/ 1087750 h 2403237"/>
                <a:gd name="connsiteX213" fmla="*/ 174828 w 1382362"/>
                <a:gd name="connsiteY213" fmla="*/ 1057845 h 2403237"/>
                <a:gd name="connsiteX214" fmla="*/ 205719 w 1382362"/>
                <a:gd name="connsiteY214" fmla="*/ 1109029 h 2403237"/>
                <a:gd name="connsiteX215" fmla="*/ 171953 w 1382362"/>
                <a:gd name="connsiteY215" fmla="*/ 1107221 h 2403237"/>
                <a:gd name="connsiteX216" fmla="*/ 240307 w 1382362"/>
                <a:gd name="connsiteY216" fmla="*/ 1145424 h 2403237"/>
                <a:gd name="connsiteX217" fmla="*/ 191013 w 1382362"/>
                <a:gd name="connsiteY217" fmla="*/ 1169906 h 2403237"/>
                <a:gd name="connsiteX218" fmla="*/ 202187 w 1382362"/>
                <a:gd name="connsiteY218" fmla="*/ 1181162 h 2403237"/>
                <a:gd name="connsiteX219" fmla="*/ 313344 w 1382362"/>
                <a:gd name="connsiteY219" fmla="*/ 1184530 h 2403237"/>
                <a:gd name="connsiteX220" fmla="*/ 280810 w 1382362"/>
                <a:gd name="connsiteY220" fmla="*/ 1213367 h 2403237"/>
                <a:gd name="connsiteX221" fmla="*/ 373894 w 1382362"/>
                <a:gd name="connsiteY221" fmla="*/ 1232345 h 2403237"/>
                <a:gd name="connsiteX222" fmla="*/ 264707 w 1382362"/>
                <a:gd name="connsiteY222" fmla="*/ 1248941 h 2403237"/>
                <a:gd name="connsiteX223" fmla="*/ 280892 w 1382362"/>
                <a:gd name="connsiteY223" fmla="*/ 1273834 h 2403237"/>
                <a:gd name="connsiteX224" fmla="*/ 304553 w 1382362"/>
                <a:gd name="connsiteY224" fmla="*/ 1294373 h 2403237"/>
                <a:gd name="connsiteX225" fmla="*/ 219686 w 1382362"/>
                <a:gd name="connsiteY225" fmla="*/ 1308668 h 2403237"/>
                <a:gd name="connsiteX226" fmla="*/ 267090 w 1382362"/>
                <a:gd name="connsiteY226" fmla="*/ 1332165 h 2403237"/>
                <a:gd name="connsiteX227" fmla="*/ 229134 w 1382362"/>
                <a:gd name="connsiteY227" fmla="*/ 1353937 h 2403237"/>
                <a:gd name="connsiteX228" fmla="*/ 327640 w 1382362"/>
                <a:gd name="connsiteY228" fmla="*/ 1344735 h 2403237"/>
                <a:gd name="connsiteX229" fmla="*/ 356969 w 1382362"/>
                <a:gd name="connsiteY229" fmla="*/ 1336930 h 2403237"/>
                <a:gd name="connsiteX230" fmla="*/ 374879 w 1382362"/>
                <a:gd name="connsiteY230" fmla="*/ 1355826 h 2403237"/>
                <a:gd name="connsiteX231" fmla="*/ 344153 w 1382362"/>
                <a:gd name="connsiteY231" fmla="*/ 1376530 h 2403237"/>
                <a:gd name="connsiteX232" fmla="*/ 269225 w 1382362"/>
                <a:gd name="connsiteY232" fmla="*/ 1406434 h 2403237"/>
                <a:gd name="connsiteX233" fmla="*/ 330021 w 1382362"/>
                <a:gd name="connsiteY233" fmla="*/ 1403888 h 2403237"/>
                <a:gd name="connsiteX234" fmla="*/ 303075 w 1382362"/>
                <a:gd name="connsiteY234" fmla="*/ 1429192 h 2403237"/>
                <a:gd name="connsiteX235" fmla="*/ 421544 w 1382362"/>
                <a:gd name="connsiteY235" fmla="*/ 1419086 h 2403237"/>
                <a:gd name="connsiteX236" fmla="*/ 400348 w 1382362"/>
                <a:gd name="connsiteY236" fmla="*/ 1448827 h 2403237"/>
                <a:gd name="connsiteX237" fmla="*/ 137612 w 1382362"/>
                <a:gd name="connsiteY237" fmla="*/ 1437982 h 2403237"/>
                <a:gd name="connsiteX238" fmla="*/ 130628 w 1382362"/>
                <a:gd name="connsiteY238" fmla="*/ 1441762 h 2403237"/>
                <a:gd name="connsiteX239" fmla="*/ 175568 w 1382362"/>
                <a:gd name="connsiteY239" fmla="*/ 1488344 h 2403237"/>
                <a:gd name="connsiteX240" fmla="*/ 140816 w 1382362"/>
                <a:gd name="connsiteY240" fmla="*/ 1503215 h 2403237"/>
                <a:gd name="connsiteX241" fmla="*/ 226093 w 1382362"/>
                <a:gd name="connsiteY241" fmla="*/ 1501325 h 2403237"/>
                <a:gd name="connsiteX242" fmla="*/ 183866 w 1382362"/>
                <a:gd name="connsiteY242" fmla="*/ 1537885 h 2403237"/>
                <a:gd name="connsiteX243" fmla="*/ 230448 w 1382362"/>
                <a:gd name="connsiteY243" fmla="*/ 1535173 h 2403237"/>
                <a:gd name="connsiteX244" fmla="*/ 299295 w 1382362"/>
                <a:gd name="connsiteY244" fmla="*/ 1532709 h 2403237"/>
                <a:gd name="connsiteX245" fmla="*/ 251480 w 1382362"/>
                <a:gd name="connsiteY245" fmla="*/ 1569104 h 2403237"/>
                <a:gd name="connsiteX246" fmla="*/ 369704 w 1382362"/>
                <a:gd name="connsiteY246" fmla="*/ 1574280 h 2403237"/>
                <a:gd name="connsiteX247" fmla="*/ 334951 w 1382362"/>
                <a:gd name="connsiteY247" fmla="*/ 1599830 h 2403237"/>
                <a:gd name="connsiteX248" fmla="*/ 260682 w 1382362"/>
                <a:gd name="connsiteY248" fmla="*/ 1596955 h 2403237"/>
                <a:gd name="connsiteX249" fmla="*/ 292312 w 1382362"/>
                <a:gd name="connsiteY249" fmla="*/ 1625628 h 2403237"/>
                <a:gd name="connsiteX250" fmla="*/ 207690 w 1382362"/>
                <a:gd name="connsiteY250" fmla="*/ 1608950 h 2403237"/>
                <a:gd name="connsiteX251" fmla="*/ 217714 w 1382362"/>
                <a:gd name="connsiteY251" fmla="*/ 1638362 h 2403237"/>
                <a:gd name="connsiteX252" fmla="*/ 218782 w 1382362"/>
                <a:gd name="connsiteY252" fmla="*/ 1647235 h 2403237"/>
                <a:gd name="connsiteX253" fmla="*/ 200625 w 1382362"/>
                <a:gd name="connsiteY253" fmla="*/ 1653725 h 2403237"/>
                <a:gd name="connsiteX254" fmla="*/ 110664 w 1382362"/>
                <a:gd name="connsiteY254" fmla="*/ 1630557 h 2403237"/>
                <a:gd name="connsiteX255" fmla="*/ 127096 w 1382362"/>
                <a:gd name="connsiteY255" fmla="*/ 1675496 h 2403237"/>
                <a:gd name="connsiteX256" fmla="*/ 25222 w 1382362"/>
                <a:gd name="connsiteY256" fmla="*/ 1649042 h 2403237"/>
                <a:gd name="connsiteX257" fmla="*/ 75419 w 1382362"/>
                <a:gd name="connsiteY257" fmla="*/ 1726926 h 2403237"/>
                <a:gd name="connsiteX258" fmla="*/ 0 w 1382362"/>
                <a:gd name="connsiteY258" fmla="*/ 1729473 h 2403237"/>
                <a:gd name="connsiteX259" fmla="*/ 53484 w 1382362"/>
                <a:gd name="connsiteY259" fmla="*/ 1750341 h 2403237"/>
                <a:gd name="connsiteX260" fmla="*/ 13719 w 1382362"/>
                <a:gd name="connsiteY260" fmla="*/ 1778356 h 2403237"/>
                <a:gd name="connsiteX261" fmla="*/ 108775 w 1382362"/>
                <a:gd name="connsiteY261" fmla="*/ 1791337 h 2403237"/>
                <a:gd name="connsiteX262" fmla="*/ 74515 w 1382362"/>
                <a:gd name="connsiteY262" fmla="*/ 1812205 h 2403237"/>
                <a:gd name="connsiteX263" fmla="*/ 340373 w 1382362"/>
                <a:gd name="connsiteY263" fmla="*/ 1764883 h 2403237"/>
                <a:gd name="connsiteX264" fmla="*/ 340209 w 1382362"/>
                <a:gd name="connsiteY264" fmla="*/ 1767265 h 2403237"/>
                <a:gd name="connsiteX265" fmla="*/ 260271 w 1382362"/>
                <a:gd name="connsiteY265" fmla="*/ 1818366 h 2403237"/>
                <a:gd name="connsiteX266" fmla="*/ 349904 w 1382362"/>
                <a:gd name="connsiteY266" fmla="*/ 1818038 h 2403237"/>
                <a:gd name="connsiteX267" fmla="*/ 359023 w 1382362"/>
                <a:gd name="connsiteY267" fmla="*/ 1818448 h 2403237"/>
                <a:gd name="connsiteX268" fmla="*/ 285164 w 1382362"/>
                <a:gd name="connsiteY268" fmla="*/ 1856980 h 2403237"/>
                <a:gd name="connsiteX269" fmla="*/ 269966 w 1382362"/>
                <a:gd name="connsiteY269" fmla="*/ 1873329 h 2403237"/>
                <a:gd name="connsiteX270" fmla="*/ 285329 w 1382362"/>
                <a:gd name="connsiteY270" fmla="*/ 1886145 h 2403237"/>
                <a:gd name="connsiteX271" fmla="*/ 304882 w 1382362"/>
                <a:gd name="connsiteY271" fmla="*/ 1893539 h 2403237"/>
                <a:gd name="connsiteX272" fmla="*/ 248523 w 1382362"/>
                <a:gd name="connsiteY272" fmla="*/ 1934042 h 2403237"/>
                <a:gd name="connsiteX273" fmla="*/ 345714 w 1382362"/>
                <a:gd name="connsiteY273" fmla="*/ 1930345 h 2403237"/>
                <a:gd name="connsiteX274" fmla="*/ 318027 w 1382362"/>
                <a:gd name="connsiteY274" fmla="*/ 1986212 h 2403237"/>
                <a:gd name="connsiteX275" fmla="*/ 477821 w 1382362"/>
                <a:gd name="connsiteY275" fmla="*/ 1892718 h 2403237"/>
                <a:gd name="connsiteX276" fmla="*/ 483490 w 1382362"/>
                <a:gd name="connsiteY276" fmla="*/ 1937246 h 2403237"/>
                <a:gd name="connsiteX277" fmla="*/ 594401 w 1382362"/>
                <a:gd name="connsiteY277" fmla="*/ 1826911 h 2403237"/>
                <a:gd name="connsiteX278" fmla="*/ 622005 w 1382362"/>
                <a:gd name="connsiteY278" fmla="*/ 1820256 h 2403237"/>
                <a:gd name="connsiteX279" fmla="*/ 605821 w 1382362"/>
                <a:gd name="connsiteY279" fmla="*/ 1904713 h 2403237"/>
                <a:gd name="connsiteX280" fmla="*/ 655443 w 1382362"/>
                <a:gd name="connsiteY280" fmla="*/ 1878340 h 2403237"/>
                <a:gd name="connsiteX281" fmla="*/ 639916 w 1382362"/>
                <a:gd name="connsiteY281" fmla="*/ 1974628 h 2403237"/>
                <a:gd name="connsiteX282" fmla="*/ 678364 w 1382362"/>
                <a:gd name="connsiteY282" fmla="*/ 1949652 h 2403237"/>
                <a:gd name="connsiteX283" fmla="*/ 680747 w 1382362"/>
                <a:gd name="connsiteY283" fmla="*/ 2029590 h 2403237"/>
                <a:gd name="connsiteX284" fmla="*/ 662344 w 1382362"/>
                <a:gd name="connsiteY284" fmla="*/ 2241061 h 2403237"/>
                <a:gd name="connsiteX285" fmla="*/ 615761 w 1382362"/>
                <a:gd name="connsiteY285" fmla="*/ 2403237 h 2403237"/>
                <a:gd name="connsiteX286" fmla="*/ 710652 w 1382362"/>
                <a:gd name="connsiteY286" fmla="*/ 2393214 h 2403237"/>
                <a:gd name="connsiteX287" fmla="*/ 808747 w 1382362"/>
                <a:gd name="connsiteY287" fmla="*/ 2403155 h 2403237"/>
                <a:gd name="connsiteX288" fmla="*/ 775145 w 1382362"/>
                <a:gd name="connsiteY288" fmla="*/ 2302267 h 2403237"/>
                <a:gd name="connsiteX289" fmla="*/ 750087 w 1382362"/>
                <a:gd name="connsiteY289" fmla="*/ 2119469 h 2403237"/>
                <a:gd name="connsiteX290" fmla="*/ 743433 w 1382362"/>
                <a:gd name="connsiteY290" fmla="*/ 1980789 h 2403237"/>
                <a:gd name="connsiteX291" fmla="*/ 746308 w 1382362"/>
                <a:gd name="connsiteY291" fmla="*/ 1985390 h 2403237"/>
                <a:gd name="connsiteX292" fmla="*/ 767586 w 1382362"/>
                <a:gd name="connsiteY292" fmla="*/ 1921801 h 2403237"/>
                <a:gd name="connsiteX293" fmla="*/ 834708 w 1382362"/>
                <a:gd name="connsiteY293" fmla="*/ 1976024 h 2403237"/>
                <a:gd name="connsiteX294" fmla="*/ 807432 w 1382362"/>
                <a:gd name="connsiteY294" fmla="*/ 1906027 h 2403237"/>
                <a:gd name="connsiteX295" fmla="*/ 867406 w 1382362"/>
                <a:gd name="connsiteY295" fmla="*/ 1904302 h 2403237"/>
                <a:gd name="connsiteX296" fmla="*/ 806693 w 1382362"/>
                <a:gd name="connsiteY296" fmla="*/ 1846628 h 2403237"/>
                <a:gd name="connsiteX297" fmla="*/ 800860 w 1382362"/>
                <a:gd name="connsiteY297" fmla="*/ 1832497 h 2403237"/>
                <a:gd name="connsiteX298" fmla="*/ 812444 w 1382362"/>
                <a:gd name="connsiteY298" fmla="*/ 1829786 h 2403237"/>
                <a:gd name="connsiteX299" fmla="*/ 844239 w 1382362"/>
                <a:gd name="connsiteY299" fmla="*/ 1842849 h 2403237"/>
                <a:gd name="connsiteX300" fmla="*/ 934611 w 1382362"/>
                <a:gd name="connsiteY300" fmla="*/ 1921062 h 2403237"/>
                <a:gd name="connsiteX301" fmla="*/ 947838 w 1382362"/>
                <a:gd name="connsiteY301" fmla="*/ 1882366 h 2403237"/>
                <a:gd name="connsiteX302" fmla="*/ 979468 w 1382362"/>
                <a:gd name="connsiteY302" fmla="*/ 1917611 h 2403237"/>
                <a:gd name="connsiteX303" fmla="*/ 1015123 w 1382362"/>
                <a:gd name="connsiteY303" fmla="*/ 1934946 h 2403237"/>
                <a:gd name="connsiteX304" fmla="*/ 1009865 w 1382362"/>
                <a:gd name="connsiteY304" fmla="*/ 1900194 h 2403237"/>
                <a:gd name="connsiteX305" fmla="*/ 1103195 w 1382362"/>
                <a:gd name="connsiteY305" fmla="*/ 1980872 h 2403237"/>
                <a:gd name="connsiteX306" fmla="*/ 1092762 w 1382362"/>
                <a:gd name="connsiteY306" fmla="*/ 1945134 h 2403237"/>
                <a:gd name="connsiteX307" fmla="*/ 1093007 w 1382362"/>
                <a:gd name="connsiteY307" fmla="*/ 1935439 h 2403237"/>
                <a:gd name="connsiteX308" fmla="*/ 1098677 w 1382362"/>
                <a:gd name="connsiteY308" fmla="*/ 1932646 h 2403237"/>
                <a:gd name="connsiteX309" fmla="*/ 1133757 w 1382362"/>
                <a:gd name="connsiteY309" fmla="*/ 1925498 h 2403237"/>
                <a:gd name="connsiteX310" fmla="*/ 1082492 w 1382362"/>
                <a:gd name="connsiteY310" fmla="*/ 1887296 h 2403237"/>
                <a:gd name="connsiteX311" fmla="*/ 1133757 w 1382362"/>
                <a:gd name="connsiteY311" fmla="*/ 1869057 h 2403237"/>
                <a:gd name="connsiteX312" fmla="*/ 1086518 w 1382362"/>
                <a:gd name="connsiteY312" fmla="*/ 1853036 h 2403237"/>
                <a:gd name="connsiteX313" fmla="*/ 1124719 w 1382362"/>
                <a:gd name="connsiteY313" fmla="*/ 1831101 h 2403237"/>
                <a:gd name="connsiteX314" fmla="*/ 1061706 w 1382362"/>
                <a:gd name="connsiteY314" fmla="*/ 1812287 h 2403237"/>
                <a:gd name="connsiteX315" fmla="*/ 1096376 w 1382362"/>
                <a:gd name="connsiteY315" fmla="*/ 1802017 h 2403237"/>
                <a:gd name="connsiteX316" fmla="*/ 1217885 w 1382362"/>
                <a:gd name="connsiteY316" fmla="*/ 1840713 h 2403237"/>
                <a:gd name="connsiteX317" fmla="*/ 1201290 w 1382362"/>
                <a:gd name="connsiteY317" fmla="*/ 1791173 h 2403237"/>
                <a:gd name="connsiteX318" fmla="*/ 1291826 w 1382362"/>
                <a:gd name="connsiteY318" fmla="*/ 1833401 h 2403237"/>
                <a:gd name="connsiteX319" fmla="*/ 1312858 w 1382362"/>
                <a:gd name="connsiteY319" fmla="*/ 1826089 h 2403237"/>
                <a:gd name="connsiteX320" fmla="*/ 1311790 w 1382362"/>
                <a:gd name="connsiteY320" fmla="*/ 1814751 h 2403237"/>
                <a:gd name="connsiteX321" fmla="*/ 1294948 w 1382362"/>
                <a:gd name="connsiteY321" fmla="*/ 1781642 h 2403237"/>
                <a:gd name="connsiteX322" fmla="*/ 1377515 w 1382362"/>
                <a:gd name="connsiteY322" fmla="*/ 1802674 h 2403237"/>
                <a:gd name="connsiteX323" fmla="*/ 1328632 w 1382362"/>
                <a:gd name="connsiteY323" fmla="*/ 1740893 h 240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382362" h="2403237">
                  <a:moveTo>
                    <a:pt x="1329042" y="1740893"/>
                  </a:moveTo>
                  <a:cubicBezTo>
                    <a:pt x="1346788" y="1732595"/>
                    <a:pt x="1364617" y="1724297"/>
                    <a:pt x="1382363" y="1715999"/>
                  </a:cubicBezTo>
                  <a:cubicBezTo>
                    <a:pt x="1362234" y="1704744"/>
                    <a:pt x="1341777" y="1697350"/>
                    <a:pt x="1319431" y="1693242"/>
                  </a:cubicBezTo>
                  <a:cubicBezTo>
                    <a:pt x="1333397" y="1673360"/>
                    <a:pt x="1349171" y="1656847"/>
                    <a:pt x="1367903" y="1642305"/>
                  </a:cubicBezTo>
                  <a:cubicBezTo>
                    <a:pt x="1343502" y="1628421"/>
                    <a:pt x="1322141" y="1643045"/>
                    <a:pt x="1301767" y="1659147"/>
                  </a:cubicBezTo>
                  <a:cubicBezTo>
                    <a:pt x="1296344" y="1642798"/>
                    <a:pt x="1294701" y="1627106"/>
                    <a:pt x="1296344" y="1609771"/>
                  </a:cubicBezTo>
                  <a:cubicBezTo>
                    <a:pt x="1279092" y="1624888"/>
                    <a:pt x="1261263" y="1640005"/>
                    <a:pt x="1244175" y="1655122"/>
                  </a:cubicBezTo>
                  <a:cubicBezTo>
                    <a:pt x="1240314" y="1658572"/>
                    <a:pt x="1234481" y="1661530"/>
                    <a:pt x="1230948" y="1658654"/>
                  </a:cubicBezTo>
                  <a:cubicBezTo>
                    <a:pt x="1227415" y="1655779"/>
                    <a:pt x="1227415" y="1652986"/>
                    <a:pt x="1227744" y="1648960"/>
                  </a:cubicBezTo>
                  <a:cubicBezTo>
                    <a:pt x="1229059" y="1633679"/>
                    <a:pt x="1240889" y="1622588"/>
                    <a:pt x="1245982" y="1608621"/>
                  </a:cubicBezTo>
                  <a:cubicBezTo>
                    <a:pt x="1200879" y="1634172"/>
                    <a:pt x="1163826" y="1643702"/>
                    <a:pt x="1118969" y="1613879"/>
                  </a:cubicBezTo>
                  <a:cubicBezTo>
                    <a:pt x="1136797" y="1608950"/>
                    <a:pt x="1156761" y="1604185"/>
                    <a:pt x="1173192" y="1596626"/>
                  </a:cubicBezTo>
                  <a:cubicBezTo>
                    <a:pt x="1176890" y="1594901"/>
                    <a:pt x="1177629" y="1594408"/>
                    <a:pt x="1178450" y="1591368"/>
                  </a:cubicBezTo>
                  <a:cubicBezTo>
                    <a:pt x="1179189" y="1588329"/>
                    <a:pt x="1176561" y="1586768"/>
                    <a:pt x="1174507" y="1585207"/>
                  </a:cubicBezTo>
                  <a:cubicBezTo>
                    <a:pt x="1169002" y="1580935"/>
                    <a:pt x="1162676" y="1576745"/>
                    <a:pt x="1157007" y="1572472"/>
                  </a:cubicBezTo>
                  <a:cubicBezTo>
                    <a:pt x="1183215" y="1563600"/>
                    <a:pt x="1208848" y="1552837"/>
                    <a:pt x="1233577" y="1540185"/>
                  </a:cubicBezTo>
                  <a:cubicBezTo>
                    <a:pt x="1237931" y="1537967"/>
                    <a:pt x="1242121" y="1534434"/>
                    <a:pt x="1240232" y="1529176"/>
                  </a:cubicBezTo>
                  <a:cubicBezTo>
                    <a:pt x="1227251" y="1528272"/>
                    <a:pt x="1215256" y="1525561"/>
                    <a:pt x="1203097" y="1520796"/>
                  </a:cubicBezTo>
                  <a:cubicBezTo>
                    <a:pt x="1215338" y="1511595"/>
                    <a:pt x="1223061" y="1500586"/>
                    <a:pt x="1227087" y="1484976"/>
                  </a:cubicBezTo>
                  <a:cubicBezTo>
                    <a:pt x="1212792" y="1491384"/>
                    <a:pt x="1199975" y="1499271"/>
                    <a:pt x="1187652" y="1509458"/>
                  </a:cubicBezTo>
                  <a:cubicBezTo>
                    <a:pt x="1189295" y="1495656"/>
                    <a:pt x="1190938" y="1481772"/>
                    <a:pt x="1192581" y="1467970"/>
                  </a:cubicBezTo>
                  <a:cubicBezTo>
                    <a:pt x="1180175" y="1484565"/>
                    <a:pt x="1165962" y="1496149"/>
                    <a:pt x="1148135" y="1505022"/>
                  </a:cubicBezTo>
                  <a:cubicBezTo>
                    <a:pt x="1149860" y="1494342"/>
                    <a:pt x="1151667" y="1483744"/>
                    <a:pt x="1153393" y="1473063"/>
                  </a:cubicBezTo>
                  <a:cubicBezTo>
                    <a:pt x="1122912" y="1495985"/>
                    <a:pt x="1081670" y="1493520"/>
                    <a:pt x="1047821" y="1481197"/>
                  </a:cubicBezTo>
                  <a:cubicBezTo>
                    <a:pt x="1058994" y="1470681"/>
                    <a:pt x="1070825" y="1462547"/>
                    <a:pt x="1084299" y="1455975"/>
                  </a:cubicBezTo>
                  <a:cubicBezTo>
                    <a:pt x="1070250" y="1450224"/>
                    <a:pt x="1056119" y="1444555"/>
                    <a:pt x="1042071" y="1438804"/>
                  </a:cubicBezTo>
                  <a:cubicBezTo>
                    <a:pt x="1063596" y="1430671"/>
                    <a:pt x="1081259" y="1418840"/>
                    <a:pt x="1097526" y="1401423"/>
                  </a:cubicBezTo>
                  <a:cubicBezTo>
                    <a:pt x="1064088" y="1410871"/>
                    <a:pt x="1032130" y="1422208"/>
                    <a:pt x="996885" y="1421469"/>
                  </a:cubicBezTo>
                  <a:cubicBezTo>
                    <a:pt x="985136" y="1421223"/>
                    <a:pt x="970923" y="1418101"/>
                    <a:pt x="958846" y="1417033"/>
                  </a:cubicBezTo>
                  <a:cubicBezTo>
                    <a:pt x="978153" y="1412185"/>
                    <a:pt x="997131" y="1407749"/>
                    <a:pt x="1015781" y="1399944"/>
                  </a:cubicBezTo>
                  <a:cubicBezTo>
                    <a:pt x="1000499" y="1391728"/>
                    <a:pt x="984890" y="1385238"/>
                    <a:pt x="968377" y="1380391"/>
                  </a:cubicBezTo>
                  <a:cubicBezTo>
                    <a:pt x="1000664" y="1383431"/>
                    <a:pt x="1027364" y="1375544"/>
                    <a:pt x="1054147" y="1355580"/>
                  </a:cubicBezTo>
                  <a:cubicBezTo>
                    <a:pt x="1037306" y="1353526"/>
                    <a:pt x="1020875" y="1353608"/>
                    <a:pt x="1004032" y="1355744"/>
                  </a:cubicBezTo>
                  <a:cubicBezTo>
                    <a:pt x="1029418" y="1346132"/>
                    <a:pt x="1054476" y="1334794"/>
                    <a:pt x="1058666" y="1303000"/>
                  </a:cubicBezTo>
                  <a:cubicBezTo>
                    <a:pt x="1027940" y="1321074"/>
                    <a:pt x="995570" y="1331836"/>
                    <a:pt x="962872" y="1314994"/>
                  </a:cubicBezTo>
                  <a:cubicBezTo>
                    <a:pt x="957121" y="1312037"/>
                    <a:pt x="939293" y="1299631"/>
                    <a:pt x="942086" y="1293798"/>
                  </a:cubicBezTo>
                  <a:cubicBezTo>
                    <a:pt x="953588" y="1269808"/>
                    <a:pt x="981768" y="1288951"/>
                    <a:pt x="1000336" y="1290594"/>
                  </a:cubicBezTo>
                  <a:cubicBezTo>
                    <a:pt x="989655" y="1276874"/>
                    <a:pt x="976592" y="1265947"/>
                    <a:pt x="963611" y="1254692"/>
                  </a:cubicBezTo>
                  <a:cubicBezTo>
                    <a:pt x="993763" y="1269808"/>
                    <a:pt x="1024818" y="1262825"/>
                    <a:pt x="1056941" y="1263154"/>
                  </a:cubicBezTo>
                  <a:cubicBezTo>
                    <a:pt x="1042400" y="1253706"/>
                    <a:pt x="1027447" y="1246476"/>
                    <a:pt x="1011344" y="1240972"/>
                  </a:cubicBezTo>
                  <a:cubicBezTo>
                    <a:pt x="1038127" y="1243518"/>
                    <a:pt x="1064910" y="1244011"/>
                    <a:pt x="1080519" y="1216653"/>
                  </a:cubicBezTo>
                  <a:cubicBezTo>
                    <a:pt x="1046096" y="1218543"/>
                    <a:pt x="1018984" y="1207780"/>
                    <a:pt x="993680" y="1182476"/>
                  </a:cubicBezTo>
                  <a:cubicBezTo>
                    <a:pt x="1019724" y="1187241"/>
                    <a:pt x="1045357" y="1189131"/>
                    <a:pt x="1071729" y="1188145"/>
                  </a:cubicBezTo>
                  <a:cubicBezTo>
                    <a:pt x="1064746" y="1175329"/>
                    <a:pt x="1056941" y="1163334"/>
                    <a:pt x="1048315" y="1151832"/>
                  </a:cubicBezTo>
                  <a:cubicBezTo>
                    <a:pt x="1092597" y="1172946"/>
                    <a:pt x="1132443" y="1165552"/>
                    <a:pt x="1168756" y="1130636"/>
                  </a:cubicBezTo>
                  <a:cubicBezTo>
                    <a:pt x="1144437" y="1127103"/>
                    <a:pt x="1122338" y="1119709"/>
                    <a:pt x="1100484" y="1107550"/>
                  </a:cubicBezTo>
                  <a:cubicBezTo>
                    <a:pt x="1146327" y="1097444"/>
                    <a:pt x="1174999" y="1068525"/>
                    <a:pt x="1187734" y="1019396"/>
                  </a:cubicBezTo>
                  <a:cubicBezTo>
                    <a:pt x="1161033" y="1024818"/>
                    <a:pt x="1132935" y="1030898"/>
                    <a:pt x="1107057" y="1036074"/>
                  </a:cubicBezTo>
                  <a:cubicBezTo>
                    <a:pt x="1101799" y="1022600"/>
                    <a:pt x="1135565" y="997789"/>
                    <a:pt x="1118065" y="986369"/>
                  </a:cubicBezTo>
                  <a:cubicBezTo>
                    <a:pt x="1100566" y="975032"/>
                    <a:pt x="1040263" y="1008798"/>
                    <a:pt x="1019395" y="1017835"/>
                  </a:cubicBezTo>
                  <a:cubicBezTo>
                    <a:pt x="1019478" y="1003868"/>
                    <a:pt x="1022188" y="988834"/>
                    <a:pt x="1022846" y="974703"/>
                  </a:cubicBezTo>
                  <a:cubicBezTo>
                    <a:pt x="986697" y="1005019"/>
                    <a:pt x="948083" y="1043961"/>
                    <a:pt x="903637" y="1049712"/>
                  </a:cubicBezTo>
                  <a:cubicBezTo>
                    <a:pt x="882687" y="1052423"/>
                    <a:pt x="879155" y="1043303"/>
                    <a:pt x="864202" y="1035170"/>
                  </a:cubicBezTo>
                  <a:cubicBezTo>
                    <a:pt x="885235" y="1031555"/>
                    <a:pt x="903391" y="1022025"/>
                    <a:pt x="923026" y="1014713"/>
                  </a:cubicBezTo>
                  <a:cubicBezTo>
                    <a:pt x="901419" y="1003786"/>
                    <a:pt x="876443" y="1001075"/>
                    <a:pt x="857548" y="984151"/>
                  </a:cubicBezTo>
                  <a:cubicBezTo>
                    <a:pt x="874472" y="983247"/>
                    <a:pt x="885480" y="982261"/>
                    <a:pt x="903802" y="981850"/>
                  </a:cubicBezTo>
                  <a:cubicBezTo>
                    <a:pt x="922123" y="981440"/>
                    <a:pt x="946358" y="989491"/>
                    <a:pt x="965255" y="980043"/>
                  </a:cubicBezTo>
                  <a:cubicBezTo>
                    <a:pt x="940772" y="971170"/>
                    <a:pt x="922040" y="956793"/>
                    <a:pt x="906184" y="934446"/>
                  </a:cubicBezTo>
                  <a:cubicBezTo>
                    <a:pt x="945784" y="940772"/>
                    <a:pt x="982096" y="944387"/>
                    <a:pt x="1019807" y="927134"/>
                  </a:cubicBezTo>
                  <a:cubicBezTo>
                    <a:pt x="1004525" y="916783"/>
                    <a:pt x="989326" y="911853"/>
                    <a:pt x="971416" y="911360"/>
                  </a:cubicBezTo>
                  <a:cubicBezTo>
                    <a:pt x="997049" y="896983"/>
                    <a:pt x="1019642" y="882195"/>
                    <a:pt x="1030486" y="851961"/>
                  </a:cubicBezTo>
                  <a:cubicBezTo>
                    <a:pt x="1032212" y="847032"/>
                    <a:pt x="1031637" y="841363"/>
                    <a:pt x="1028679" y="838323"/>
                  </a:cubicBezTo>
                  <a:cubicBezTo>
                    <a:pt x="1025722" y="835284"/>
                    <a:pt x="1022271" y="835448"/>
                    <a:pt x="1018821" y="836187"/>
                  </a:cubicBezTo>
                  <a:cubicBezTo>
                    <a:pt x="960161" y="848921"/>
                    <a:pt x="914564" y="898133"/>
                    <a:pt x="853686" y="897887"/>
                  </a:cubicBezTo>
                  <a:cubicBezTo>
                    <a:pt x="838077" y="897887"/>
                    <a:pt x="822549" y="896901"/>
                    <a:pt x="812280" y="883427"/>
                  </a:cubicBezTo>
                  <a:cubicBezTo>
                    <a:pt x="812115" y="883181"/>
                    <a:pt x="812280" y="883181"/>
                    <a:pt x="812280" y="883099"/>
                  </a:cubicBezTo>
                  <a:cubicBezTo>
                    <a:pt x="853358" y="885563"/>
                    <a:pt x="886877" y="874308"/>
                    <a:pt x="919904" y="847525"/>
                  </a:cubicBezTo>
                  <a:cubicBezTo>
                    <a:pt x="898215" y="845307"/>
                    <a:pt x="877182" y="845882"/>
                    <a:pt x="855576" y="849250"/>
                  </a:cubicBezTo>
                  <a:cubicBezTo>
                    <a:pt x="874883" y="841527"/>
                    <a:pt x="892547" y="832408"/>
                    <a:pt x="908155" y="817538"/>
                  </a:cubicBezTo>
                  <a:cubicBezTo>
                    <a:pt x="908978" y="817784"/>
                    <a:pt x="909717" y="817949"/>
                    <a:pt x="910456" y="818195"/>
                  </a:cubicBezTo>
                  <a:cubicBezTo>
                    <a:pt x="925737" y="823289"/>
                    <a:pt x="939704" y="828054"/>
                    <a:pt x="955478" y="822714"/>
                  </a:cubicBezTo>
                  <a:cubicBezTo>
                    <a:pt x="941922" y="815977"/>
                    <a:pt x="931489" y="806775"/>
                    <a:pt x="922368" y="793959"/>
                  </a:cubicBezTo>
                  <a:cubicBezTo>
                    <a:pt x="923108" y="791494"/>
                    <a:pt x="923683" y="788947"/>
                    <a:pt x="924012" y="786401"/>
                  </a:cubicBezTo>
                  <a:cubicBezTo>
                    <a:pt x="949809" y="793630"/>
                    <a:pt x="973388" y="797820"/>
                    <a:pt x="999431" y="789605"/>
                  </a:cubicBezTo>
                  <a:cubicBezTo>
                    <a:pt x="989244" y="780814"/>
                    <a:pt x="978646" y="775802"/>
                    <a:pt x="965829" y="773831"/>
                  </a:cubicBezTo>
                  <a:cubicBezTo>
                    <a:pt x="985547" y="765779"/>
                    <a:pt x="1003293" y="757317"/>
                    <a:pt x="1013563" y="736449"/>
                  </a:cubicBezTo>
                  <a:cubicBezTo>
                    <a:pt x="1015205" y="733081"/>
                    <a:pt x="1015288" y="728891"/>
                    <a:pt x="1013316" y="726426"/>
                  </a:cubicBezTo>
                  <a:cubicBezTo>
                    <a:pt x="1011427" y="723962"/>
                    <a:pt x="1008961" y="723797"/>
                    <a:pt x="1006415" y="723962"/>
                  </a:cubicBezTo>
                  <a:cubicBezTo>
                    <a:pt x="958846" y="726755"/>
                    <a:pt x="920397" y="755674"/>
                    <a:pt x="871103" y="751731"/>
                  </a:cubicBezTo>
                  <a:cubicBezTo>
                    <a:pt x="855083" y="750498"/>
                    <a:pt x="830929" y="742693"/>
                    <a:pt x="813676" y="740064"/>
                  </a:cubicBezTo>
                  <a:cubicBezTo>
                    <a:pt x="833229" y="733820"/>
                    <a:pt x="852372" y="725933"/>
                    <a:pt x="870528" y="715335"/>
                  </a:cubicBezTo>
                  <a:cubicBezTo>
                    <a:pt x="858862" y="712049"/>
                    <a:pt x="847196" y="708763"/>
                    <a:pt x="835612" y="705477"/>
                  </a:cubicBezTo>
                  <a:cubicBezTo>
                    <a:pt x="867406" y="704244"/>
                    <a:pt x="893614" y="693728"/>
                    <a:pt x="918918" y="672614"/>
                  </a:cubicBezTo>
                  <a:cubicBezTo>
                    <a:pt x="907745" y="670889"/>
                    <a:pt x="896982" y="670889"/>
                    <a:pt x="885809" y="672860"/>
                  </a:cubicBezTo>
                  <a:cubicBezTo>
                    <a:pt x="894436" y="668342"/>
                    <a:pt x="902897" y="664645"/>
                    <a:pt x="910209" y="657497"/>
                  </a:cubicBezTo>
                  <a:cubicBezTo>
                    <a:pt x="917521" y="650350"/>
                    <a:pt x="921629" y="641559"/>
                    <a:pt x="921794" y="630796"/>
                  </a:cubicBezTo>
                  <a:cubicBezTo>
                    <a:pt x="907252" y="639258"/>
                    <a:pt x="893368" y="647803"/>
                    <a:pt x="878662" y="656347"/>
                  </a:cubicBezTo>
                  <a:cubicBezTo>
                    <a:pt x="857711" y="668588"/>
                    <a:pt x="837583" y="679104"/>
                    <a:pt x="813266" y="676640"/>
                  </a:cubicBezTo>
                  <a:cubicBezTo>
                    <a:pt x="822467" y="664973"/>
                    <a:pt x="832572" y="655525"/>
                    <a:pt x="844567" y="647474"/>
                  </a:cubicBezTo>
                  <a:cubicBezTo>
                    <a:pt x="836104" y="645009"/>
                    <a:pt x="827643" y="642463"/>
                    <a:pt x="819098" y="640080"/>
                  </a:cubicBezTo>
                  <a:cubicBezTo>
                    <a:pt x="839637" y="629153"/>
                    <a:pt x="861080" y="626853"/>
                    <a:pt x="882523" y="617734"/>
                  </a:cubicBezTo>
                  <a:cubicBezTo>
                    <a:pt x="903965" y="608614"/>
                    <a:pt x="920890" y="592676"/>
                    <a:pt x="924504" y="566797"/>
                  </a:cubicBezTo>
                  <a:cubicBezTo>
                    <a:pt x="906759" y="572958"/>
                    <a:pt x="889260" y="580599"/>
                    <a:pt x="871596" y="586761"/>
                  </a:cubicBezTo>
                  <a:cubicBezTo>
                    <a:pt x="874389" y="581503"/>
                    <a:pt x="889425" y="547326"/>
                    <a:pt x="882113" y="545189"/>
                  </a:cubicBezTo>
                  <a:cubicBezTo>
                    <a:pt x="879155" y="544368"/>
                    <a:pt x="878415" y="548229"/>
                    <a:pt x="875457" y="550858"/>
                  </a:cubicBezTo>
                  <a:cubicBezTo>
                    <a:pt x="855494" y="568686"/>
                    <a:pt x="827889" y="573287"/>
                    <a:pt x="802175" y="574601"/>
                  </a:cubicBezTo>
                  <a:cubicBezTo>
                    <a:pt x="802010" y="574601"/>
                    <a:pt x="802914" y="573862"/>
                    <a:pt x="802585" y="573862"/>
                  </a:cubicBezTo>
                  <a:cubicBezTo>
                    <a:pt x="793630" y="574109"/>
                    <a:pt x="785414" y="572465"/>
                    <a:pt x="777117" y="568358"/>
                  </a:cubicBezTo>
                  <a:cubicBezTo>
                    <a:pt x="775474" y="564825"/>
                    <a:pt x="773830" y="561292"/>
                    <a:pt x="772187" y="557759"/>
                  </a:cubicBezTo>
                  <a:cubicBezTo>
                    <a:pt x="781142" y="559156"/>
                    <a:pt x="790015" y="559895"/>
                    <a:pt x="799053" y="559895"/>
                  </a:cubicBezTo>
                  <a:cubicBezTo>
                    <a:pt x="795931" y="553569"/>
                    <a:pt x="792480" y="547572"/>
                    <a:pt x="788619" y="541821"/>
                  </a:cubicBezTo>
                  <a:cubicBezTo>
                    <a:pt x="809486" y="552994"/>
                    <a:pt x="828793" y="550283"/>
                    <a:pt x="846785" y="534181"/>
                  </a:cubicBezTo>
                  <a:cubicBezTo>
                    <a:pt x="835201" y="531962"/>
                    <a:pt x="824849" y="527855"/>
                    <a:pt x="814662" y="521528"/>
                  </a:cubicBezTo>
                  <a:cubicBezTo>
                    <a:pt x="837091" y="517585"/>
                    <a:pt x="851386" y="503865"/>
                    <a:pt x="858616" y="480450"/>
                  </a:cubicBezTo>
                  <a:cubicBezTo>
                    <a:pt x="843006" y="483572"/>
                    <a:pt x="827807" y="488830"/>
                    <a:pt x="812280" y="491870"/>
                  </a:cubicBezTo>
                  <a:cubicBezTo>
                    <a:pt x="812690" y="485955"/>
                    <a:pt x="819509" y="479793"/>
                    <a:pt x="822220" y="476096"/>
                  </a:cubicBezTo>
                  <a:cubicBezTo>
                    <a:pt x="825013" y="472399"/>
                    <a:pt x="829697" y="469852"/>
                    <a:pt x="826739" y="465744"/>
                  </a:cubicBezTo>
                  <a:cubicBezTo>
                    <a:pt x="823700" y="461636"/>
                    <a:pt x="817209" y="465991"/>
                    <a:pt x="813019" y="467552"/>
                  </a:cubicBezTo>
                  <a:cubicBezTo>
                    <a:pt x="800202" y="472235"/>
                    <a:pt x="786071" y="475274"/>
                    <a:pt x="773009" y="479957"/>
                  </a:cubicBezTo>
                  <a:cubicBezTo>
                    <a:pt x="775309" y="472645"/>
                    <a:pt x="781799" y="469606"/>
                    <a:pt x="783689" y="461554"/>
                  </a:cubicBezTo>
                  <a:cubicBezTo>
                    <a:pt x="772844" y="468127"/>
                    <a:pt x="766026" y="467716"/>
                    <a:pt x="754852" y="462705"/>
                  </a:cubicBezTo>
                  <a:cubicBezTo>
                    <a:pt x="755263" y="456214"/>
                    <a:pt x="755592" y="449806"/>
                    <a:pt x="756002" y="443316"/>
                  </a:cubicBezTo>
                  <a:cubicBezTo>
                    <a:pt x="781799" y="447752"/>
                    <a:pt x="808007" y="443069"/>
                    <a:pt x="833805" y="440194"/>
                  </a:cubicBezTo>
                  <a:cubicBezTo>
                    <a:pt x="820578" y="434854"/>
                    <a:pt x="808911" y="429267"/>
                    <a:pt x="802914" y="414561"/>
                  </a:cubicBezTo>
                  <a:cubicBezTo>
                    <a:pt x="830683" y="416451"/>
                    <a:pt x="856069" y="416697"/>
                    <a:pt x="881866" y="403798"/>
                  </a:cubicBezTo>
                  <a:cubicBezTo>
                    <a:pt x="870364" y="399198"/>
                    <a:pt x="858779" y="394515"/>
                    <a:pt x="847278" y="389832"/>
                  </a:cubicBezTo>
                  <a:cubicBezTo>
                    <a:pt x="854344" y="387203"/>
                    <a:pt x="863216" y="384081"/>
                    <a:pt x="869871" y="381534"/>
                  </a:cubicBezTo>
                  <a:cubicBezTo>
                    <a:pt x="876525" y="378987"/>
                    <a:pt x="881372" y="377344"/>
                    <a:pt x="886631" y="372908"/>
                  </a:cubicBezTo>
                  <a:cubicBezTo>
                    <a:pt x="891889" y="368471"/>
                    <a:pt x="894189" y="362720"/>
                    <a:pt x="894107" y="355655"/>
                  </a:cubicBezTo>
                  <a:cubicBezTo>
                    <a:pt x="880469" y="355819"/>
                    <a:pt x="868145" y="358530"/>
                    <a:pt x="855494" y="364117"/>
                  </a:cubicBezTo>
                  <a:cubicBezTo>
                    <a:pt x="859602" y="355983"/>
                    <a:pt x="863627" y="347932"/>
                    <a:pt x="867817" y="339799"/>
                  </a:cubicBezTo>
                  <a:cubicBezTo>
                    <a:pt x="854754" y="342428"/>
                    <a:pt x="847278" y="349822"/>
                    <a:pt x="835365" y="356887"/>
                  </a:cubicBezTo>
                  <a:cubicBezTo>
                    <a:pt x="807349" y="373565"/>
                    <a:pt x="775719" y="379973"/>
                    <a:pt x="743597" y="378905"/>
                  </a:cubicBezTo>
                  <a:cubicBezTo>
                    <a:pt x="741461" y="372661"/>
                    <a:pt x="737846" y="366335"/>
                    <a:pt x="740475" y="359352"/>
                  </a:cubicBezTo>
                  <a:cubicBezTo>
                    <a:pt x="743104" y="352369"/>
                    <a:pt x="755098" y="348343"/>
                    <a:pt x="760192" y="345796"/>
                  </a:cubicBezTo>
                  <a:cubicBezTo>
                    <a:pt x="774323" y="338648"/>
                    <a:pt x="777691" y="330351"/>
                    <a:pt x="785743" y="317206"/>
                  </a:cubicBezTo>
                  <a:cubicBezTo>
                    <a:pt x="768244" y="317945"/>
                    <a:pt x="754359" y="313016"/>
                    <a:pt x="740064" y="302089"/>
                  </a:cubicBezTo>
                  <a:cubicBezTo>
                    <a:pt x="753373" y="300446"/>
                    <a:pt x="758138" y="298474"/>
                    <a:pt x="771694" y="292148"/>
                  </a:cubicBezTo>
                  <a:cubicBezTo>
                    <a:pt x="785250" y="285822"/>
                    <a:pt x="800449" y="273006"/>
                    <a:pt x="804885" y="255260"/>
                  </a:cubicBezTo>
                  <a:cubicBezTo>
                    <a:pt x="787222" y="255588"/>
                    <a:pt x="769148" y="256246"/>
                    <a:pt x="751319" y="256656"/>
                  </a:cubicBezTo>
                  <a:cubicBezTo>
                    <a:pt x="765285" y="236446"/>
                    <a:pt x="771694" y="218125"/>
                    <a:pt x="771037" y="192739"/>
                  </a:cubicBezTo>
                  <a:cubicBezTo>
                    <a:pt x="757810" y="198572"/>
                    <a:pt x="745240" y="203008"/>
                    <a:pt x="731109" y="205555"/>
                  </a:cubicBezTo>
                  <a:cubicBezTo>
                    <a:pt x="738914" y="192821"/>
                    <a:pt x="747868" y="180908"/>
                    <a:pt x="752634" y="166367"/>
                  </a:cubicBezTo>
                  <a:cubicBezTo>
                    <a:pt x="740721" y="167763"/>
                    <a:pt x="730041" y="171296"/>
                    <a:pt x="719443" y="177376"/>
                  </a:cubicBezTo>
                  <a:cubicBezTo>
                    <a:pt x="730616" y="152975"/>
                    <a:pt x="734477" y="129478"/>
                    <a:pt x="731848" y="102449"/>
                  </a:cubicBezTo>
                  <a:cubicBezTo>
                    <a:pt x="722565" y="105571"/>
                    <a:pt x="713938" y="109761"/>
                    <a:pt x="705641" y="115265"/>
                  </a:cubicBezTo>
                  <a:cubicBezTo>
                    <a:pt x="711884" y="74680"/>
                    <a:pt x="705147" y="38449"/>
                    <a:pt x="693153" y="0"/>
                  </a:cubicBezTo>
                  <a:cubicBezTo>
                    <a:pt x="669902" y="45597"/>
                    <a:pt x="673353" y="93165"/>
                    <a:pt x="678447" y="143363"/>
                  </a:cubicBezTo>
                  <a:cubicBezTo>
                    <a:pt x="668998" y="132107"/>
                    <a:pt x="657333" y="121345"/>
                    <a:pt x="643695" y="116908"/>
                  </a:cubicBezTo>
                  <a:cubicBezTo>
                    <a:pt x="641805" y="149771"/>
                    <a:pt x="647063" y="178608"/>
                    <a:pt x="660290" y="208184"/>
                  </a:cubicBezTo>
                  <a:cubicBezTo>
                    <a:pt x="647885" y="205309"/>
                    <a:pt x="635397" y="202433"/>
                    <a:pt x="622991" y="199640"/>
                  </a:cubicBezTo>
                  <a:cubicBezTo>
                    <a:pt x="625292" y="231681"/>
                    <a:pt x="644105" y="256246"/>
                    <a:pt x="660455" y="281714"/>
                  </a:cubicBezTo>
                  <a:cubicBezTo>
                    <a:pt x="634411" y="278510"/>
                    <a:pt x="609271" y="270048"/>
                    <a:pt x="585199" y="258957"/>
                  </a:cubicBezTo>
                  <a:cubicBezTo>
                    <a:pt x="586021" y="299296"/>
                    <a:pt x="618554" y="327804"/>
                    <a:pt x="645584" y="350972"/>
                  </a:cubicBezTo>
                  <a:cubicBezTo>
                    <a:pt x="622744" y="356476"/>
                    <a:pt x="603438" y="343085"/>
                    <a:pt x="581174" y="341113"/>
                  </a:cubicBezTo>
                  <a:cubicBezTo>
                    <a:pt x="599905" y="366664"/>
                    <a:pt x="641394" y="376523"/>
                    <a:pt x="650596" y="407167"/>
                  </a:cubicBezTo>
                  <a:cubicBezTo>
                    <a:pt x="651910" y="411685"/>
                    <a:pt x="644845" y="419819"/>
                    <a:pt x="642462" y="423434"/>
                  </a:cubicBezTo>
                  <a:cubicBezTo>
                    <a:pt x="619377" y="423845"/>
                    <a:pt x="596619" y="424091"/>
                    <a:pt x="573780" y="424502"/>
                  </a:cubicBezTo>
                  <a:cubicBezTo>
                    <a:pt x="588157" y="441837"/>
                    <a:pt x="612393" y="438961"/>
                    <a:pt x="623156" y="461061"/>
                  </a:cubicBezTo>
                  <a:cubicBezTo>
                    <a:pt x="626113" y="467223"/>
                    <a:pt x="615269" y="479547"/>
                    <a:pt x="611818" y="484229"/>
                  </a:cubicBezTo>
                  <a:cubicBezTo>
                    <a:pt x="563592" y="485873"/>
                    <a:pt x="522432" y="458679"/>
                    <a:pt x="474945" y="455146"/>
                  </a:cubicBezTo>
                  <a:cubicBezTo>
                    <a:pt x="472399" y="454982"/>
                    <a:pt x="469852" y="455146"/>
                    <a:pt x="467962" y="457611"/>
                  </a:cubicBezTo>
                  <a:cubicBezTo>
                    <a:pt x="465991" y="460076"/>
                    <a:pt x="465991" y="464265"/>
                    <a:pt x="467633" y="467716"/>
                  </a:cubicBezTo>
                  <a:cubicBezTo>
                    <a:pt x="477657" y="488912"/>
                    <a:pt x="495402" y="497785"/>
                    <a:pt x="515202" y="506001"/>
                  </a:cubicBezTo>
                  <a:cubicBezTo>
                    <a:pt x="502222" y="507890"/>
                    <a:pt x="491459" y="512820"/>
                    <a:pt x="481025" y="521611"/>
                  </a:cubicBezTo>
                  <a:cubicBezTo>
                    <a:pt x="510026" y="531059"/>
                    <a:pt x="536398" y="525061"/>
                    <a:pt x="565153" y="516846"/>
                  </a:cubicBezTo>
                  <a:cubicBezTo>
                    <a:pt x="555048" y="534756"/>
                    <a:pt x="542395" y="546915"/>
                    <a:pt x="524815" y="555623"/>
                  </a:cubicBezTo>
                  <a:cubicBezTo>
                    <a:pt x="540670" y="561374"/>
                    <a:pt x="555377" y="556281"/>
                    <a:pt x="570740" y="551433"/>
                  </a:cubicBezTo>
                  <a:cubicBezTo>
                    <a:pt x="592183" y="544614"/>
                    <a:pt x="613051" y="541164"/>
                    <a:pt x="635150" y="539685"/>
                  </a:cubicBezTo>
                  <a:cubicBezTo>
                    <a:pt x="627181" y="551516"/>
                    <a:pt x="617980" y="561867"/>
                    <a:pt x="607546" y="570740"/>
                  </a:cubicBezTo>
                  <a:cubicBezTo>
                    <a:pt x="616090" y="573205"/>
                    <a:pt x="632275" y="562114"/>
                    <a:pt x="637533" y="573944"/>
                  </a:cubicBezTo>
                  <a:cubicBezTo>
                    <a:pt x="642791" y="585693"/>
                    <a:pt x="627263" y="604999"/>
                    <a:pt x="620937" y="614529"/>
                  </a:cubicBezTo>
                  <a:cubicBezTo>
                    <a:pt x="581913" y="613626"/>
                    <a:pt x="547818" y="604178"/>
                    <a:pt x="512984" y="585693"/>
                  </a:cubicBezTo>
                  <a:cubicBezTo>
                    <a:pt x="529168" y="609764"/>
                    <a:pt x="547571" y="629811"/>
                    <a:pt x="569836" y="647228"/>
                  </a:cubicBezTo>
                  <a:cubicBezTo>
                    <a:pt x="555541" y="655197"/>
                    <a:pt x="541246" y="663166"/>
                    <a:pt x="526951" y="671217"/>
                  </a:cubicBezTo>
                  <a:cubicBezTo>
                    <a:pt x="547408" y="677708"/>
                    <a:pt x="565728" y="686909"/>
                    <a:pt x="583310" y="700054"/>
                  </a:cubicBezTo>
                  <a:cubicBezTo>
                    <a:pt x="576984" y="711967"/>
                    <a:pt x="566879" y="718375"/>
                    <a:pt x="554473" y="719279"/>
                  </a:cubicBezTo>
                  <a:cubicBezTo>
                    <a:pt x="542067" y="720183"/>
                    <a:pt x="531551" y="715828"/>
                    <a:pt x="519967" y="712296"/>
                  </a:cubicBezTo>
                  <a:cubicBezTo>
                    <a:pt x="524650" y="725441"/>
                    <a:pt x="527032" y="738503"/>
                    <a:pt x="527443" y="752634"/>
                  </a:cubicBezTo>
                  <a:cubicBezTo>
                    <a:pt x="503371" y="734724"/>
                    <a:pt x="486530" y="713117"/>
                    <a:pt x="473630" y="684527"/>
                  </a:cubicBezTo>
                  <a:cubicBezTo>
                    <a:pt x="472562" y="701697"/>
                    <a:pt x="471495" y="718868"/>
                    <a:pt x="470508" y="736039"/>
                  </a:cubicBezTo>
                  <a:cubicBezTo>
                    <a:pt x="458843" y="721168"/>
                    <a:pt x="447176" y="706380"/>
                    <a:pt x="435592" y="691510"/>
                  </a:cubicBezTo>
                  <a:cubicBezTo>
                    <a:pt x="437482" y="712871"/>
                    <a:pt x="439454" y="734231"/>
                    <a:pt x="441344" y="755592"/>
                  </a:cubicBezTo>
                  <a:cubicBezTo>
                    <a:pt x="422447" y="742529"/>
                    <a:pt x="403470" y="729466"/>
                    <a:pt x="384573" y="716485"/>
                  </a:cubicBezTo>
                  <a:cubicBezTo>
                    <a:pt x="387449" y="730370"/>
                    <a:pt x="390571" y="744008"/>
                    <a:pt x="393365" y="757974"/>
                  </a:cubicBezTo>
                  <a:cubicBezTo>
                    <a:pt x="393857" y="760439"/>
                    <a:pt x="394678" y="762411"/>
                    <a:pt x="393365" y="765369"/>
                  </a:cubicBezTo>
                  <a:cubicBezTo>
                    <a:pt x="392050" y="768326"/>
                    <a:pt x="388189" y="769558"/>
                    <a:pt x="384820" y="769969"/>
                  </a:cubicBezTo>
                  <a:cubicBezTo>
                    <a:pt x="372579" y="771366"/>
                    <a:pt x="360009" y="772845"/>
                    <a:pt x="347767" y="774241"/>
                  </a:cubicBezTo>
                  <a:cubicBezTo>
                    <a:pt x="377016" y="787304"/>
                    <a:pt x="406345" y="800285"/>
                    <a:pt x="435674" y="813266"/>
                  </a:cubicBezTo>
                  <a:cubicBezTo>
                    <a:pt x="424748" y="818688"/>
                    <a:pt x="413904" y="821728"/>
                    <a:pt x="402073" y="822960"/>
                  </a:cubicBezTo>
                  <a:cubicBezTo>
                    <a:pt x="402976" y="838981"/>
                    <a:pt x="416368" y="845635"/>
                    <a:pt x="428856" y="849661"/>
                  </a:cubicBezTo>
                  <a:cubicBezTo>
                    <a:pt x="450134" y="856562"/>
                    <a:pt x="470673" y="862231"/>
                    <a:pt x="491870" y="868721"/>
                  </a:cubicBezTo>
                  <a:cubicBezTo>
                    <a:pt x="484476" y="880141"/>
                    <a:pt x="474288" y="884249"/>
                    <a:pt x="463525" y="890821"/>
                  </a:cubicBezTo>
                  <a:cubicBezTo>
                    <a:pt x="493430" y="899776"/>
                    <a:pt x="526046" y="898215"/>
                    <a:pt x="555787" y="889753"/>
                  </a:cubicBezTo>
                  <a:cubicBezTo>
                    <a:pt x="552829" y="901995"/>
                    <a:pt x="548394" y="926313"/>
                    <a:pt x="539520" y="933543"/>
                  </a:cubicBezTo>
                  <a:cubicBezTo>
                    <a:pt x="525636" y="944798"/>
                    <a:pt x="498277" y="925163"/>
                    <a:pt x="489487" y="922123"/>
                  </a:cubicBezTo>
                  <a:cubicBezTo>
                    <a:pt x="464922" y="913825"/>
                    <a:pt x="452270" y="906513"/>
                    <a:pt x="432142" y="894600"/>
                  </a:cubicBezTo>
                  <a:cubicBezTo>
                    <a:pt x="432881" y="901995"/>
                    <a:pt x="434361" y="908238"/>
                    <a:pt x="437893" y="914564"/>
                  </a:cubicBezTo>
                  <a:cubicBezTo>
                    <a:pt x="427459" y="909060"/>
                    <a:pt x="417271" y="906431"/>
                    <a:pt x="405770" y="906349"/>
                  </a:cubicBezTo>
                  <a:cubicBezTo>
                    <a:pt x="412013" y="924012"/>
                    <a:pt x="420640" y="938225"/>
                    <a:pt x="433538" y="950960"/>
                  </a:cubicBezTo>
                  <a:cubicBezTo>
                    <a:pt x="405934" y="946605"/>
                    <a:pt x="381287" y="937650"/>
                    <a:pt x="356722" y="923437"/>
                  </a:cubicBezTo>
                  <a:cubicBezTo>
                    <a:pt x="356148" y="935268"/>
                    <a:pt x="357462" y="948906"/>
                    <a:pt x="366417" y="956382"/>
                  </a:cubicBezTo>
                  <a:cubicBezTo>
                    <a:pt x="375372" y="963858"/>
                    <a:pt x="386545" y="961640"/>
                    <a:pt x="394761" y="969938"/>
                  </a:cubicBezTo>
                  <a:cubicBezTo>
                    <a:pt x="386135" y="979221"/>
                    <a:pt x="376851" y="985383"/>
                    <a:pt x="364938" y="988505"/>
                  </a:cubicBezTo>
                  <a:cubicBezTo>
                    <a:pt x="374222" y="996310"/>
                    <a:pt x="384081" y="993024"/>
                    <a:pt x="394596" y="990395"/>
                  </a:cubicBezTo>
                  <a:cubicBezTo>
                    <a:pt x="408152" y="987026"/>
                    <a:pt x="420805" y="986698"/>
                    <a:pt x="434443" y="988587"/>
                  </a:cubicBezTo>
                  <a:cubicBezTo>
                    <a:pt x="425159" y="992284"/>
                    <a:pt x="416779" y="997378"/>
                    <a:pt x="409220" y="1003950"/>
                  </a:cubicBezTo>
                  <a:cubicBezTo>
                    <a:pt x="439947" y="1002389"/>
                    <a:pt x="478149" y="999021"/>
                    <a:pt x="499345" y="1026133"/>
                  </a:cubicBezTo>
                  <a:cubicBezTo>
                    <a:pt x="506493" y="1035334"/>
                    <a:pt x="497046" y="1047575"/>
                    <a:pt x="488090" y="1054641"/>
                  </a:cubicBezTo>
                  <a:cubicBezTo>
                    <a:pt x="479218" y="1061624"/>
                    <a:pt x="458925" y="1071894"/>
                    <a:pt x="445451" y="1064089"/>
                  </a:cubicBezTo>
                  <a:cubicBezTo>
                    <a:pt x="437728" y="1059570"/>
                    <a:pt x="430006" y="1052833"/>
                    <a:pt x="423433" y="1044864"/>
                  </a:cubicBezTo>
                  <a:cubicBezTo>
                    <a:pt x="416861" y="1036895"/>
                    <a:pt x="413246" y="1023011"/>
                    <a:pt x="410453" y="1012413"/>
                  </a:cubicBezTo>
                  <a:cubicBezTo>
                    <a:pt x="399280" y="1036402"/>
                    <a:pt x="408810" y="1054477"/>
                    <a:pt x="421708" y="1075098"/>
                  </a:cubicBezTo>
                  <a:cubicBezTo>
                    <a:pt x="411274" y="1064171"/>
                    <a:pt x="400265" y="1054970"/>
                    <a:pt x="387613" y="1047247"/>
                  </a:cubicBezTo>
                  <a:cubicBezTo>
                    <a:pt x="393610" y="1068690"/>
                    <a:pt x="403058" y="1085860"/>
                    <a:pt x="417929" y="1101470"/>
                  </a:cubicBezTo>
                  <a:cubicBezTo>
                    <a:pt x="407905" y="1098595"/>
                    <a:pt x="398868" y="1096787"/>
                    <a:pt x="389420" y="1091118"/>
                  </a:cubicBezTo>
                  <a:cubicBezTo>
                    <a:pt x="374057" y="1081835"/>
                    <a:pt x="362802" y="1068854"/>
                    <a:pt x="357955" y="1049794"/>
                  </a:cubicBezTo>
                  <a:cubicBezTo>
                    <a:pt x="353847" y="1033609"/>
                    <a:pt x="355326" y="1015206"/>
                    <a:pt x="343248" y="1002965"/>
                  </a:cubicBezTo>
                  <a:cubicBezTo>
                    <a:pt x="336594" y="1020546"/>
                    <a:pt x="329611" y="1037963"/>
                    <a:pt x="322381" y="1055298"/>
                  </a:cubicBezTo>
                  <a:cubicBezTo>
                    <a:pt x="293133" y="1031966"/>
                    <a:pt x="290751" y="989080"/>
                    <a:pt x="258956" y="968623"/>
                  </a:cubicBezTo>
                  <a:cubicBezTo>
                    <a:pt x="263557" y="994010"/>
                    <a:pt x="267665" y="1019478"/>
                    <a:pt x="272430" y="1044782"/>
                  </a:cubicBezTo>
                  <a:cubicBezTo>
                    <a:pt x="252959" y="1035170"/>
                    <a:pt x="233160" y="1026872"/>
                    <a:pt x="212784" y="1019724"/>
                  </a:cubicBezTo>
                  <a:cubicBezTo>
                    <a:pt x="223712" y="1041742"/>
                    <a:pt x="233077" y="1064171"/>
                    <a:pt x="240800" y="1087750"/>
                  </a:cubicBezTo>
                  <a:cubicBezTo>
                    <a:pt x="218782" y="1077809"/>
                    <a:pt x="196846" y="1067868"/>
                    <a:pt x="174828" y="1057845"/>
                  </a:cubicBezTo>
                  <a:cubicBezTo>
                    <a:pt x="185097" y="1074934"/>
                    <a:pt x="195449" y="1091940"/>
                    <a:pt x="205719" y="1109029"/>
                  </a:cubicBezTo>
                  <a:cubicBezTo>
                    <a:pt x="194135" y="1110754"/>
                    <a:pt x="183290" y="1110096"/>
                    <a:pt x="171953" y="1107221"/>
                  </a:cubicBezTo>
                  <a:cubicBezTo>
                    <a:pt x="185920" y="1136222"/>
                    <a:pt x="212045" y="1142795"/>
                    <a:pt x="240307" y="1145424"/>
                  </a:cubicBezTo>
                  <a:cubicBezTo>
                    <a:pt x="225190" y="1157419"/>
                    <a:pt x="209416" y="1165881"/>
                    <a:pt x="191013" y="1169906"/>
                  </a:cubicBezTo>
                  <a:cubicBezTo>
                    <a:pt x="188631" y="1177136"/>
                    <a:pt x="196189" y="1180997"/>
                    <a:pt x="202187" y="1181162"/>
                  </a:cubicBezTo>
                  <a:cubicBezTo>
                    <a:pt x="239157" y="1182230"/>
                    <a:pt x="276374" y="1183380"/>
                    <a:pt x="313344" y="1184530"/>
                  </a:cubicBezTo>
                  <a:cubicBezTo>
                    <a:pt x="304635" y="1197264"/>
                    <a:pt x="293215" y="1205316"/>
                    <a:pt x="280810" y="1213367"/>
                  </a:cubicBezTo>
                  <a:cubicBezTo>
                    <a:pt x="311947" y="1219200"/>
                    <a:pt x="343906" y="1220925"/>
                    <a:pt x="373894" y="1232345"/>
                  </a:cubicBezTo>
                  <a:cubicBezTo>
                    <a:pt x="340784" y="1251241"/>
                    <a:pt x="301184" y="1255267"/>
                    <a:pt x="264707" y="1248941"/>
                  </a:cubicBezTo>
                  <a:cubicBezTo>
                    <a:pt x="262325" y="1261921"/>
                    <a:pt x="270869" y="1268987"/>
                    <a:pt x="280892" y="1273834"/>
                  </a:cubicBezTo>
                  <a:cubicBezTo>
                    <a:pt x="290833" y="1278681"/>
                    <a:pt x="300856" y="1282132"/>
                    <a:pt x="304553" y="1294373"/>
                  </a:cubicBezTo>
                  <a:cubicBezTo>
                    <a:pt x="276702" y="1309490"/>
                    <a:pt x="250248" y="1310722"/>
                    <a:pt x="219686" y="1308668"/>
                  </a:cubicBezTo>
                  <a:cubicBezTo>
                    <a:pt x="234474" y="1320088"/>
                    <a:pt x="249427" y="1327647"/>
                    <a:pt x="267090" y="1332165"/>
                  </a:cubicBezTo>
                  <a:cubicBezTo>
                    <a:pt x="254438" y="1339395"/>
                    <a:pt x="241786" y="1346625"/>
                    <a:pt x="229134" y="1353937"/>
                  </a:cubicBezTo>
                  <a:cubicBezTo>
                    <a:pt x="263146" y="1359277"/>
                    <a:pt x="295023" y="1355908"/>
                    <a:pt x="327640" y="1344735"/>
                  </a:cubicBezTo>
                  <a:cubicBezTo>
                    <a:pt x="337498" y="1341367"/>
                    <a:pt x="347193" y="1336109"/>
                    <a:pt x="356969" y="1336930"/>
                  </a:cubicBezTo>
                  <a:cubicBezTo>
                    <a:pt x="366746" y="1337752"/>
                    <a:pt x="376933" y="1343256"/>
                    <a:pt x="374879" y="1355826"/>
                  </a:cubicBezTo>
                  <a:cubicBezTo>
                    <a:pt x="372908" y="1368396"/>
                    <a:pt x="355901" y="1373572"/>
                    <a:pt x="344153" y="1376530"/>
                  </a:cubicBezTo>
                  <a:cubicBezTo>
                    <a:pt x="317288" y="1383349"/>
                    <a:pt x="290997" y="1384910"/>
                    <a:pt x="269225" y="1406434"/>
                  </a:cubicBezTo>
                  <a:cubicBezTo>
                    <a:pt x="289354" y="1405613"/>
                    <a:pt x="309729" y="1404791"/>
                    <a:pt x="330021" y="1403888"/>
                  </a:cubicBezTo>
                  <a:cubicBezTo>
                    <a:pt x="325668" y="1417854"/>
                    <a:pt x="314576" y="1423112"/>
                    <a:pt x="303075" y="1429192"/>
                  </a:cubicBezTo>
                  <a:cubicBezTo>
                    <a:pt x="339470" y="1429767"/>
                    <a:pt x="389257" y="1396001"/>
                    <a:pt x="421544" y="1419086"/>
                  </a:cubicBezTo>
                  <a:cubicBezTo>
                    <a:pt x="433375" y="1427549"/>
                    <a:pt x="407577" y="1446609"/>
                    <a:pt x="400348" y="1448827"/>
                  </a:cubicBezTo>
                  <a:cubicBezTo>
                    <a:pt x="256492" y="1493027"/>
                    <a:pt x="255753" y="1463205"/>
                    <a:pt x="137612" y="1437982"/>
                  </a:cubicBezTo>
                  <a:cubicBezTo>
                    <a:pt x="131121" y="1436586"/>
                    <a:pt x="131121" y="1432807"/>
                    <a:pt x="130628" y="1441762"/>
                  </a:cubicBezTo>
                  <a:cubicBezTo>
                    <a:pt x="130218" y="1450635"/>
                    <a:pt x="162833" y="1485469"/>
                    <a:pt x="175568" y="1488344"/>
                  </a:cubicBezTo>
                  <a:cubicBezTo>
                    <a:pt x="162916" y="1490809"/>
                    <a:pt x="151414" y="1494424"/>
                    <a:pt x="140816" y="1503215"/>
                  </a:cubicBezTo>
                  <a:cubicBezTo>
                    <a:pt x="169899" y="1513320"/>
                    <a:pt x="196846" y="1508473"/>
                    <a:pt x="226093" y="1501325"/>
                  </a:cubicBezTo>
                  <a:cubicBezTo>
                    <a:pt x="214920" y="1518578"/>
                    <a:pt x="201693" y="1529833"/>
                    <a:pt x="183866" y="1537885"/>
                  </a:cubicBezTo>
                  <a:cubicBezTo>
                    <a:pt x="200050" y="1544128"/>
                    <a:pt x="214181" y="1539035"/>
                    <a:pt x="230448" y="1535173"/>
                  </a:cubicBezTo>
                  <a:cubicBezTo>
                    <a:pt x="253041" y="1529751"/>
                    <a:pt x="276292" y="1532709"/>
                    <a:pt x="299295" y="1532709"/>
                  </a:cubicBezTo>
                  <a:cubicBezTo>
                    <a:pt x="285164" y="1552016"/>
                    <a:pt x="271937" y="1560395"/>
                    <a:pt x="251480" y="1569104"/>
                  </a:cubicBezTo>
                  <a:cubicBezTo>
                    <a:pt x="295023" y="1584878"/>
                    <a:pt x="325749" y="1582660"/>
                    <a:pt x="369704" y="1574280"/>
                  </a:cubicBezTo>
                  <a:cubicBezTo>
                    <a:pt x="360009" y="1583481"/>
                    <a:pt x="347356" y="1596791"/>
                    <a:pt x="334951" y="1599830"/>
                  </a:cubicBezTo>
                  <a:cubicBezTo>
                    <a:pt x="308496" y="1606239"/>
                    <a:pt x="286561" y="1598270"/>
                    <a:pt x="260682" y="1596955"/>
                  </a:cubicBezTo>
                  <a:cubicBezTo>
                    <a:pt x="271773" y="1605828"/>
                    <a:pt x="281139" y="1616919"/>
                    <a:pt x="292312" y="1625628"/>
                  </a:cubicBezTo>
                  <a:cubicBezTo>
                    <a:pt x="262407" y="1626613"/>
                    <a:pt x="235377" y="1621027"/>
                    <a:pt x="207690" y="1608950"/>
                  </a:cubicBezTo>
                  <a:cubicBezTo>
                    <a:pt x="210977" y="1618726"/>
                    <a:pt x="214592" y="1628503"/>
                    <a:pt x="217714" y="1638362"/>
                  </a:cubicBezTo>
                  <a:cubicBezTo>
                    <a:pt x="218618" y="1641237"/>
                    <a:pt x="220096" y="1644113"/>
                    <a:pt x="218782" y="1647235"/>
                  </a:cubicBezTo>
                  <a:cubicBezTo>
                    <a:pt x="215660" y="1654875"/>
                    <a:pt x="207608" y="1655039"/>
                    <a:pt x="200625" y="1653725"/>
                  </a:cubicBezTo>
                  <a:cubicBezTo>
                    <a:pt x="170228" y="1648138"/>
                    <a:pt x="140323" y="1640005"/>
                    <a:pt x="110664" y="1630557"/>
                  </a:cubicBezTo>
                  <a:cubicBezTo>
                    <a:pt x="116169" y="1645509"/>
                    <a:pt x="121591" y="1660462"/>
                    <a:pt x="127096" y="1675496"/>
                  </a:cubicBezTo>
                  <a:cubicBezTo>
                    <a:pt x="90290" y="1675332"/>
                    <a:pt x="58002" y="1666952"/>
                    <a:pt x="25222" y="1649042"/>
                  </a:cubicBezTo>
                  <a:cubicBezTo>
                    <a:pt x="36395" y="1680262"/>
                    <a:pt x="52334" y="1704908"/>
                    <a:pt x="75419" y="1726926"/>
                  </a:cubicBezTo>
                  <a:cubicBezTo>
                    <a:pt x="49376" y="1720025"/>
                    <a:pt x="25633" y="1720847"/>
                    <a:pt x="0" y="1729473"/>
                  </a:cubicBezTo>
                  <a:cubicBezTo>
                    <a:pt x="17417" y="1738017"/>
                    <a:pt x="35080" y="1744919"/>
                    <a:pt x="53484" y="1750341"/>
                  </a:cubicBezTo>
                  <a:cubicBezTo>
                    <a:pt x="40256" y="1759707"/>
                    <a:pt x="26947" y="1768990"/>
                    <a:pt x="13719" y="1778356"/>
                  </a:cubicBezTo>
                  <a:cubicBezTo>
                    <a:pt x="46090" y="1778767"/>
                    <a:pt x="77308" y="1783039"/>
                    <a:pt x="108775" y="1791337"/>
                  </a:cubicBezTo>
                  <a:cubicBezTo>
                    <a:pt x="96862" y="1797416"/>
                    <a:pt x="85524" y="1804235"/>
                    <a:pt x="74515" y="1812205"/>
                  </a:cubicBezTo>
                  <a:cubicBezTo>
                    <a:pt x="165381" y="1819106"/>
                    <a:pt x="254027" y="1794048"/>
                    <a:pt x="340373" y="1764883"/>
                  </a:cubicBezTo>
                  <a:cubicBezTo>
                    <a:pt x="340373" y="1765704"/>
                    <a:pt x="340291" y="1766443"/>
                    <a:pt x="340209" y="1767265"/>
                  </a:cubicBezTo>
                  <a:cubicBezTo>
                    <a:pt x="313590" y="1784354"/>
                    <a:pt x="286150" y="1799963"/>
                    <a:pt x="260271" y="1818366"/>
                  </a:cubicBezTo>
                  <a:cubicBezTo>
                    <a:pt x="289437" y="1830936"/>
                    <a:pt x="320245" y="1826664"/>
                    <a:pt x="349904" y="1818038"/>
                  </a:cubicBezTo>
                  <a:cubicBezTo>
                    <a:pt x="352861" y="1818202"/>
                    <a:pt x="356312" y="1818120"/>
                    <a:pt x="359023" y="1818448"/>
                  </a:cubicBezTo>
                  <a:cubicBezTo>
                    <a:pt x="337251" y="1832004"/>
                    <a:pt x="305868" y="1847285"/>
                    <a:pt x="285164" y="1856980"/>
                  </a:cubicBezTo>
                  <a:cubicBezTo>
                    <a:pt x="273498" y="1862402"/>
                    <a:pt x="271034" y="1864045"/>
                    <a:pt x="269966" y="1873329"/>
                  </a:cubicBezTo>
                  <a:cubicBezTo>
                    <a:pt x="268898" y="1882613"/>
                    <a:pt x="278920" y="1884666"/>
                    <a:pt x="285329" y="1886145"/>
                  </a:cubicBezTo>
                  <a:cubicBezTo>
                    <a:pt x="291737" y="1887624"/>
                    <a:pt x="299953" y="1887460"/>
                    <a:pt x="304882" y="1893539"/>
                  </a:cubicBezTo>
                  <a:cubicBezTo>
                    <a:pt x="286232" y="1907177"/>
                    <a:pt x="267336" y="1920569"/>
                    <a:pt x="248523" y="1934042"/>
                  </a:cubicBezTo>
                  <a:cubicBezTo>
                    <a:pt x="281796" y="1954582"/>
                    <a:pt x="313672" y="1953267"/>
                    <a:pt x="345714" y="1930345"/>
                  </a:cubicBezTo>
                  <a:cubicBezTo>
                    <a:pt x="339305" y="1950967"/>
                    <a:pt x="330350" y="1969123"/>
                    <a:pt x="318027" y="1986212"/>
                  </a:cubicBezTo>
                  <a:cubicBezTo>
                    <a:pt x="375043" y="1978818"/>
                    <a:pt x="446108" y="1947270"/>
                    <a:pt x="477821" y="1892718"/>
                  </a:cubicBezTo>
                  <a:cubicBezTo>
                    <a:pt x="478971" y="1907670"/>
                    <a:pt x="480615" y="1922623"/>
                    <a:pt x="483490" y="1937246"/>
                  </a:cubicBezTo>
                  <a:cubicBezTo>
                    <a:pt x="519557" y="1898633"/>
                    <a:pt x="552994" y="1859773"/>
                    <a:pt x="594401" y="1826911"/>
                  </a:cubicBezTo>
                  <a:cubicBezTo>
                    <a:pt x="601384" y="1821406"/>
                    <a:pt x="613790" y="1821817"/>
                    <a:pt x="622005" y="1820256"/>
                  </a:cubicBezTo>
                  <a:cubicBezTo>
                    <a:pt x="611982" y="1835455"/>
                    <a:pt x="582160" y="1889842"/>
                    <a:pt x="605821" y="1904713"/>
                  </a:cubicBezTo>
                  <a:cubicBezTo>
                    <a:pt x="616173" y="1911285"/>
                    <a:pt x="644269" y="1881791"/>
                    <a:pt x="655443" y="1878340"/>
                  </a:cubicBezTo>
                  <a:cubicBezTo>
                    <a:pt x="649199" y="1909313"/>
                    <a:pt x="644763" y="1942587"/>
                    <a:pt x="639916" y="1974628"/>
                  </a:cubicBezTo>
                  <a:cubicBezTo>
                    <a:pt x="652732" y="1966330"/>
                    <a:pt x="665549" y="1958032"/>
                    <a:pt x="678364" y="1949652"/>
                  </a:cubicBezTo>
                  <a:cubicBezTo>
                    <a:pt x="680418" y="1986869"/>
                    <a:pt x="680994" y="2021128"/>
                    <a:pt x="680747" y="2029590"/>
                  </a:cubicBezTo>
                  <a:cubicBezTo>
                    <a:pt x="679679" y="2062206"/>
                    <a:pt x="674503" y="2169010"/>
                    <a:pt x="662344" y="2241061"/>
                  </a:cubicBezTo>
                  <a:cubicBezTo>
                    <a:pt x="645173" y="2342853"/>
                    <a:pt x="615761" y="2403237"/>
                    <a:pt x="615761" y="2403237"/>
                  </a:cubicBezTo>
                  <a:cubicBezTo>
                    <a:pt x="635150" y="2402251"/>
                    <a:pt x="710652" y="2393214"/>
                    <a:pt x="710652" y="2393214"/>
                  </a:cubicBezTo>
                  <a:cubicBezTo>
                    <a:pt x="714596" y="2395843"/>
                    <a:pt x="808747" y="2403155"/>
                    <a:pt x="808747" y="2403155"/>
                  </a:cubicBezTo>
                  <a:cubicBezTo>
                    <a:pt x="808747" y="2403155"/>
                    <a:pt x="790179" y="2361584"/>
                    <a:pt x="775145" y="2302267"/>
                  </a:cubicBezTo>
                  <a:cubicBezTo>
                    <a:pt x="763725" y="2257246"/>
                    <a:pt x="764875" y="2245744"/>
                    <a:pt x="750087" y="2119469"/>
                  </a:cubicBezTo>
                  <a:cubicBezTo>
                    <a:pt x="744665" y="2073298"/>
                    <a:pt x="743186" y="2024332"/>
                    <a:pt x="743433" y="1980789"/>
                  </a:cubicBezTo>
                  <a:cubicBezTo>
                    <a:pt x="744418" y="1982350"/>
                    <a:pt x="745404" y="1983829"/>
                    <a:pt x="746308" y="1985390"/>
                  </a:cubicBezTo>
                  <a:cubicBezTo>
                    <a:pt x="757892" y="1965426"/>
                    <a:pt x="764793" y="1945298"/>
                    <a:pt x="767586" y="1921801"/>
                  </a:cubicBezTo>
                  <a:cubicBezTo>
                    <a:pt x="792151" y="1937082"/>
                    <a:pt x="814334" y="1954664"/>
                    <a:pt x="834708" y="1976024"/>
                  </a:cubicBezTo>
                  <a:cubicBezTo>
                    <a:pt x="851139" y="1948749"/>
                    <a:pt x="824931" y="1924019"/>
                    <a:pt x="807432" y="1906027"/>
                  </a:cubicBezTo>
                  <a:cubicBezTo>
                    <a:pt x="827643" y="1901509"/>
                    <a:pt x="847114" y="1901344"/>
                    <a:pt x="867406" y="1904302"/>
                  </a:cubicBezTo>
                  <a:cubicBezTo>
                    <a:pt x="847361" y="1885406"/>
                    <a:pt x="826410" y="1865031"/>
                    <a:pt x="806693" y="1846628"/>
                  </a:cubicBezTo>
                  <a:cubicBezTo>
                    <a:pt x="802256" y="1842438"/>
                    <a:pt x="797491" y="1836769"/>
                    <a:pt x="800860" y="1832497"/>
                  </a:cubicBezTo>
                  <a:cubicBezTo>
                    <a:pt x="804229" y="1828225"/>
                    <a:pt x="807678" y="1829540"/>
                    <a:pt x="812444" y="1829786"/>
                  </a:cubicBezTo>
                  <a:cubicBezTo>
                    <a:pt x="823535" y="1830361"/>
                    <a:pt x="835283" y="1835208"/>
                    <a:pt x="844239" y="1842849"/>
                  </a:cubicBezTo>
                  <a:cubicBezTo>
                    <a:pt x="874636" y="1868646"/>
                    <a:pt x="905691" y="1893457"/>
                    <a:pt x="934611" y="1921062"/>
                  </a:cubicBezTo>
                  <a:cubicBezTo>
                    <a:pt x="936500" y="1906849"/>
                    <a:pt x="940772" y="1894525"/>
                    <a:pt x="947838" y="1882366"/>
                  </a:cubicBezTo>
                  <a:cubicBezTo>
                    <a:pt x="957696" y="1895429"/>
                    <a:pt x="966815" y="1907670"/>
                    <a:pt x="979468" y="1917611"/>
                  </a:cubicBezTo>
                  <a:cubicBezTo>
                    <a:pt x="990723" y="1926402"/>
                    <a:pt x="1002143" y="1930592"/>
                    <a:pt x="1015123" y="1934946"/>
                  </a:cubicBezTo>
                  <a:cubicBezTo>
                    <a:pt x="1011591" y="1923444"/>
                    <a:pt x="1009865" y="1912271"/>
                    <a:pt x="1009865" y="1900194"/>
                  </a:cubicBezTo>
                  <a:cubicBezTo>
                    <a:pt x="1039606" y="1929031"/>
                    <a:pt x="1073454" y="1952117"/>
                    <a:pt x="1103195" y="1980872"/>
                  </a:cubicBezTo>
                  <a:cubicBezTo>
                    <a:pt x="1099745" y="1969041"/>
                    <a:pt x="1096294" y="1956964"/>
                    <a:pt x="1092762" y="1945134"/>
                  </a:cubicBezTo>
                  <a:cubicBezTo>
                    <a:pt x="1091776" y="1941929"/>
                    <a:pt x="1091282" y="1937822"/>
                    <a:pt x="1093007" y="1935439"/>
                  </a:cubicBezTo>
                  <a:cubicBezTo>
                    <a:pt x="1094733" y="1933057"/>
                    <a:pt x="1096623" y="1933139"/>
                    <a:pt x="1098677" y="1932646"/>
                  </a:cubicBezTo>
                  <a:cubicBezTo>
                    <a:pt x="1110424" y="1930099"/>
                    <a:pt x="1122009" y="1927963"/>
                    <a:pt x="1133757" y="1925498"/>
                  </a:cubicBezTo>
                  <a:cubicBezTo>
                    <a:pt x="1116668" y="1912764"/>
                    <a:pt x="1099580" y="1900030"/>
                    <a:pt x="1082492" y="1887296"/>
                  </a:cubicBezTo>
                  <a:cubicBezTo>
                    <a:pt x="1099580" y="1881216"/>
                    <a:pt x="1116668" y="1875136"/>
                    <a:pt x="1133757" y="1869057"/>
                  </a:cubicBezTo>
                  <a:cubicBezTo>
                    <a:pt x="1117983" y="1863717"/>
                    <a:pt x="1102291" y="1858376"/>
                    <a:pt x="1086518" y="1853036"/>
                  </a:cubicBezTo>
                  <a:cubicBezTo>
                    <a:pt x="1099251" y="1845724"/>
                    <a:pt x="1111986" y="1838413"/>
                    <a:pt x="1124719" y="1831101"/>
                  </a:cubicBezTo>
                  <a:cubicBezTo>
                    <a:pt x="1101963" y="1829950"/>
                    <a:pt x="1081506" y="1824199"/>
                    <a:pt x="1061706" y="1812287"/>
                  </a:cubicBezTo>
                  <a:cubicBezTo>
                    <a:pt x="1070496" y="1809083"/>
                    <a:pt x="1088571" y="1801935"/>
                    <a:pt x="1096376" y="1802017"/>
                  </a:cubicBezTo>
                  <a:cubicBezTo>
                    <a:pt x="1144519" y="1802674"/>
                    <a:pt x="1174836" y="1825514"/>
                    <a:pt x="1217885" y="1840713"/>
                  </a:cubicBezTo>
                  <a:cubicBezTo>
                    <a:pt x="1212216" y="1824199"/>
                    <a:pt x="1206795" y="1807604"/>
                    <a:pt x="1201290" y="1791173"/>
                  </a:cubicBezTo>
                  <a:cubicBezTo>
                    <a:pt x="1229388" y="1811876"/>
                    <a:pt x="1258635" y="1825925"/>
                    <a:pt x="1291826" y="1833401"/>
                  </a:cubicBezTo>
                  <a:cubicBezTo>
                    <a:pt x="1300042" y="1835291"/>
                    <a:pt x="1309161" y="1834798"/>
                    <a:pt x="1312858" y="1826089"/>
                  </a:cubicBezTo>
                  <a:cubicBezTo>
                    <a:pt x="1314501" y="1822310"/>
                    <a:pt x="1313022" y="1818448"/>
                    <a:pt x="1311790" y="1814751"/>
                  </a:cubicBezTo>
                  <a:cubicBezTo>
                    <a:pt x="1307846" y="1802674"/>
                    <a:pt x="1301931" y="1791912"/>
                    <a:pt x="1294948" y="1781642"/>
                  </a:cubicBezTo>
                  <a:cubicBezTo>
                    <a:pt x="1322306" y="1789447"/>
                    <a:pt x="1349828" y="1796431"/>
                    <a:pt x="1377515" y="1802674"/>
                  </a:cubicBezTo>
                  <a:cubicBezTo>
                    <a:pt x="1361248" y="1782053"/>
                    <a:pt x="1344899" y="1761514"/>
                    <a:pt x="1328632" y="1740893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4" name="Vrije vorm: vorm 623">
              <a:extLst>
                <a:ext uri="{FF2B5EF4-FFF2-40B4-BE49-F238E27FC236}">
                  <a16:creationId xmlns:a16="http://schemas.microsoft.com/office/drawing/2014/main" id="{5489FDC7-4D23-9E5F-C8B2-CBEBB35BB401}"/>
                </a:ext>
              </a:extLst>
            </p:cNvPr>
            <p:cNvSpPr/>
            <p:nvPr/>
          </p:nvSpPr>
          <p:spPr>
            <a:xfrm>
              <a:off x="9531777" y="2375919"/>
              <a:ext cx="1022600" cy="1779834"/>
            </a:xfrm>
            <a:custGeom>
              <a:avLst/>
              <a:gdLst>
                <a:gd name="connsiteX0" fmla="*/ 983576 w 1022600"/>
                <a:gd name="connsiteY0" fmla="*/ 1277613 h 1779834"/>
                <a:gd name="connsiteX1" fmla="*/ 1022601 w 1022600"/>
                <a:gd name="connsiteY1" fmla="*/ 1258224 h 1779834"/>
                <a:gd name="connsiteX2" fmla="*/ 975607 w 1022600"/>
                <a:gd name="connsiteY2" fmla="*/ 1242533 h 1779834"/>
                <a:gd name="connsiteX3" fmla="*/ 1010605 w 1022600"/>
                <a:gd name="connsiteY3" fmla="*/ 1204001 h 1779834"/>
                <a:gd name="connsiteX4" fmla="*/ 961969 w 1022600"/>
                <a:gd name="connsiteY4" fmla="*/ 1217639 h 1779834"/>
                <a:gd name="connsiteX5" fmla="*/ 957121 w 1022600"/>
                <a:gd name="connsiteY5" fmla="*/ 1181162 h 1779834"/>
                <a:gd name="connsiteX6" fmla="*/ 919247 w 1022600"/>
                <a:gd name="connsiteY6" fmla="*/ 1215667 h 1779834"/>
                <a:gd name="connsiteX7" fmla="*/ 909553 w 1022600"/>
                <a:gd name="connsiteY7" fmla="*/ 1218543 h 1779834"/>
                <a:gd name="connsiteX8" fmla="*/ 907006 w 1022600"/>
                <a:gd name="connsiteY8" fmla="*/ 1211477 h 1779834"/>
                <a:gd name="connsiteX9" fmla="*/ 919823 w 1022600"/>
                <a:gd name="connsiteY9" fmla="*/ 1181244 h 1779834"/>
                <a:gd name="connsiteX10" fmla="*/ 825918 w 1022600"/>
                <a:gd name="connsiteY10" fmla="*/ 1187323 h 1779834"/>
                <a:gd name="connsiteX11" fmla="*/ 865764 w 1022600"/>
                <a:gd name="connsiteY11" fmla="*/ 1173603 h 1779834"/>
                <a:gd name="connsiteX12" fmla="*/ 869543 w 1022600"/>
                <a:gd name="connsiteY12" fmla="*/ 1169660 h 1779834"/>
                <a:gd name="connsiteX13" fmla="*/ 866504 w 1022600"/>
                <a:gd name="connsiteY13" fmla="*/ 1165223 h 1779834"/>
                <a:gd name="connsiteX14" fmla="*/ 853358 w 1022600"/>
                <a:gd name="connsiteY14" fmla="*/ 1156104 h 1779834"/>
                <a:gd name="connsiteX15" fmla="*/ 909471 w 1022600"/>
                <a:gd name="connsiteY15" fmla="*/ 1130800 h 1779834"/>
                <a:gd name="connsiteX16" fmla="*/ 914236 w 1022600"/>
                <a:gd name="connsiteY16" fmla="*/ 1122502 h 1779834"/>
                <a:gd name="connsiteX17" fmla="*/ 886549 w 1022600"/>
                <a:gd name="connsiteY17" fmla="*/ 1116916 h 1779834"/>
                <a:gd name="connsiteX18" fmla="*/ 903720 w 1022600"/>
                <a:gd name="connsiteY18" fmla="*/ 1089968 h 1779834"/>
                <a:gd name="connsiteX19" fmla="*/ 874965 w 1022600"/>
                <a:gd name="connsiteY19" fmla="*/ 1108782 h 1779834"/>
                <a:gd name="connsiteX20" fmla="*/ 877841 w 1022600"/>
                <a:gd name="connsiteY20" fmla="*/ 1077973 h 1779834"/>
                <a:gd name="connsiteX21" fmla="*/ 845553 w 1022600"/>
                <a:gd name="connsiteY21" fmla="*/ 1106235 h 1779834"/>
                <a:gd name="connsiteX22" fmla="*/ 848922 w 1022600"/>
                <a:gd name="connsiteY22" fmla="*/ 1082492 h 1779834"/>
                <a:gd name="connsiteX23" fmla="*/ 770956 w 1022600"/>
                <a:gd name="connsiteY23" fmla="*/ 1090379 h 1779834"/>
                <a:gd name="connsiteX24" fmla="*/ 797574 w 1022600"/>
                <a:gd name="connsiteY24" fmla="*/ 1071072 h 1779834"/>
                <a:gd name="connsiteX25" fmla="*/ 766026 w 1022600"/>
                <a:gd name="connsiteY25" fmla="*/ 1059077 h 1779834"/>
                <a:gd name="connsiteX26" fmla="*/ 806447 w 1022600"/>
                <a:gd name="connsiteY26" fmla="*/ 1030405 h 1779834"/>
                <a:gd name="connsiteX27" fmla="*/ 732259 w 1022600"/>
                <a:gd name="connsiteY27" fmla="*/ 1047000 h 1779834"/>
                <a:gd name="connsiteX28" fmla="*/ 703998 w 1022600"/>
                <a:gd name="connsiteY28" fmla="*/ 1044371 h 1779834"/>
                <a:gd name="connsiteX29" fmla="*/ 745815 w 1022600"/>
                <a:gd name="connsiteY29" fmla="*/ 1030733 h 1779834"/>
                <a:gd name="connsiteX30" fmla="*/ 710407 w 1022600"/>
                <a:gd name="connsiteY30" fmla="*/ 1017095 h 1779834"/>
                <a:gd name="connsiteX31" fmla="*/ 773502 w 1022600"/>
                <a:gd name="connsiteY31" fmla="*/ 997214 h 1779834"/>
                <a:gd name="connsiteX32" fmla="*/ 736367 w 1022600"/>
                <a:gd name="connsiteY32" fmla="*/ 998282 h 1779834"/>
                <a:gd name="connsiteX33" fmla="*/ 775885 w 1022600"/>
                <a:gd name="connsiteY33" fmla="*/ 958272 h 1779834"/>
                <a:gd name="connsiteX34" fmla="*/ 705148 w 1022600"/>
                <a:gd name="connsiteY34" fmla="*/ 968870 h 1779834"/>
                <a:gd name="connsiteX35" fmla="*/ 689374 w 1022600"/>
                <a:gd name="connsiteY35" fmla="*/ 953507 h 1779834"/>
                <a:gd name="connsiteX36" fmla="*/ 732424 w 1022600"/>
                <a:gd name="connsiteY36" fmla="*/ 950138 h 1779834"/>
                <a:gd name="connsiteX37" fmla="*/ 704573 w 1022600"/>
                <a:gd name="connsiteY37" fmla="*/ 924177 h 1779834"/>
                <a:gd name="connsiteX38" fmla="*/ 773831 w 1022600"/>
                <a:gd name="connsiteY38" fmla="*/ 928777 h 1779834"/>
                <a:gd name="connsiteX39" fmla="*/ 739654 w 1022600"/>
                <a:gd name="connsiteY39" fmla="*/ 913168 h 1779834"/>
                <a:gd name="connsiteX40" fmla="*/ 790427 w 1022600"/>
                <a:gd name="connsiteY40" fmla="*/ 893943 h 1779834"/>
                <a:gd name="connsiteX41" fmla="*/ 725523 w 1022600"/>
                <a:gd name="connsiteY41" fmla="*/ 870200 h 1779834"/>
                <a:gd name="connsiteX42" fmla="*/ 783444 w 1022600"/>
                <a:gd name="connsiteY42" fmla="*/ 872993 h 1779834"/>
                <a:gd name="connsiteX43" fmla="*/ 765451 w 1022600"/>
                <a:gd name="connsiteY43" fmla="*/ 846539 h 1779834"/>
                <a:gd name="connsiteX44" fmla="*/ 854180 w 1022600"/>
                <a:gd name="connsiteY44" fmla="*/ 828711 h 1779834"/>
                <a:gd name="connsiteX45" fmla="*/ 803243 w 1022600"/>
                <a:gd name="connsiteY45" fmla="*/ 812855 h 1779834"/>
                <a:gd name="connsiteX46" fmla="*/ 866257 w 1022600"/>
                <a:gd name="connsiteY46" fmla="*/ 746062 h 1779834"/>
                <a:gd name="connsiteX47" fmla="*/ 806776 w 1022600"/>
                <a:gd name="connsiteY47" fmla="*/ 759782 h 1779834"/>
                <a:gd name="connsiteX48" fmla="*/ 814088 w 1022600"/>
                <a:gd name="connsiteY48" fmla="*/ 722812 h 1779834"/>
                <a:gd name="connsiteX49" fmla="*/ 741625 w 1022600"/>
                <a:gd name="connsiteY49" fmla="*/ 747869 h 1779834"/>
                <a:gd name="connsiteX50" fmla="*/ 743433 w 1022600"/>
                <a:gd name="connsiteY50" fmla="*/ 715828 h 1779834"/>
                <a:gd name="connsiteX51" fmla="*/ 656512 w 1022600"/>
                <a:gd name="connsiteY51" fmla="*/ 773502 h 1779834"/>
                <a:gd name="connsiteX52" fmla="*/ 627100 w 1022600"/>
                <a:gd name="connsiteY52" fmla="*/ 763397 h 1779834"/>
                <a:gd name="connsiteX53" fmla="*/ 670314 w 1022600"/>
                <a:gd name="connsiteY53" fmla="*/ 747212 h 1779834"/>
                <a:gd name="connsiteX54" fmla="*/ 621266 w 1022600"/>
                <a:gd name="connsiteY54" fmla="*/ 725769 h 1779834"/>
                <a:gd name="connsiteX55" fmla="*/ 655444 w 1022600"/>
                <a:gd name="connsiteY55" fmla="*/ 723222 h 1779834"/>
                <a:gd name="connsiteX56" fmla="*/ 700876 w 1022600"/>
                <a:gd name="connsiteY56" fmla="*/ 720758 h 1779834"/>
                <a:gd name="connsiteX57" fmla="*/ 656347 w 1022600"/>
                <a:gd name="connsiteY57" fmla="*/ 688059 h 1779834"/>
                <a:gd name="connsiteX58" fmla="*/ 740312 w 1022600"/>
                <a:gd name="connsiteY58" fmla="*/ 680665 h 1779834"/>
                <a:gd name="connsiteX59" fmla="*/ 704163 w 1022600"/>
                <a:gd name="connsiteY59" fmla="*/ 669903 h 1779834"/>
                <a:gd name="connsiteX60" fmla="*/ 746884 w 1022600"/>
                <a:gd name="connsiteY60" fmla="*/ 624881 h 1779834"/>
                <a:gd name="connsiteX61" fmla="*/ 745323 w 1022600"/>
                <a:gd name="connsiteY61" fmla="*/ 614858 h 1779834"/>
                <a:gd name="connsiteX62" fmla="*/ 738011 w 1022600"/>
                <a:gd name="connsiteY62" fmla="*/ 613461 h 1779834"/>
                <a:gd name="connsiteX63" fmla="*/ 616830 w 1022600"/>
                <a:gd name="connsiteY63" fmla="*/ 662016 h 1779834"/>
                <a:gd name="connsiteX64" fmla="*/ 585940 w 1022600"/>
                <a:gd name="connsiteY64" fmla="*/ 652075 h 1779834"/>
                <a:gd name="connsiteX65" fmla="*/ 585940 w 1022600"/>
                <a:gd name="connsiteY65" fmla="*/ 651828 h 1779834"/>
                <a:gd name="connsiteX66" fmla="*/ 664974 w 1022600"/>
                <a:gd name="connsiteY66" fmla="*/ 623567 h 1779834"/>
                <a:gd name="connsiteX67" fmla="*/ 617405 w 1022600"/>
                <a:gd name="connsiteY67" fmla="*/ 625949 h 1779834"/>
                <a:gd name="connsiteX68" fmla="*/ 655772 w 1022600"/>
                <a:gd name="connsiteY68" fmla="*/ 601549 h 1779834"/>
                <a:gd name="connsiteX69" fmla="*/ 657497 w 1022600"/>
                <a:gd name="connsiteY69" fmla="*/ 602042 h 1779834"/>
                <a:gd name="connsiteX70" fmla="*/ 690936 w 1022600"/>
                <a:gd name="connsiteY70" fmla="*/ 604589 h 1779834"/>
                <a:gd name="connsiteX71" fmla="*/ 665878 w 1022600"/>
                <a:gd name="connsiteY71" fmla="*/ 583885 h 1779834"/>
                <a:gd name="connsiteX72" fmla="*/ 666946 w 1022600"/>
                <a:gd name="connsiteY72" fmla="*/ 578299 h 1779834"/>
                <a:gd name="connsiteX73" fmla="*/ 722812 w 1022600"/>
                <a:gd name="connsiteY73" fmla="*/ 579284 h 1779834"/>
                <a:gd name="connsiteX74" fmla="*/ 697672 w 1022600"/>
                <a:gd name="connsiteY74" fmla="*/ 568193 h 1779834"/>
                <a:gd name="connsiteX75" fmla="*/ 732342 w 1022600"/>
                <a:gd name="connsiteY75" fmla="*/ 539685 h 1779834"/>
                <a:gd name="connsiteX76" fmla="*/ 732014 w 1022600"/>
                <a:gd name="connsiteY76" fmla="*/ 532291 h 1779834"/>
                <a:gd name="connsiteX77" fmla="*/ 726838 w 1022600"/>
                <a:gd name="connsiteY77" fmla="*/ 530566 h 1779834"/>
                <a:gd name="connsiteX78" fmla="*/ 627182 w 1022600"/>
                <a:gd name="connsiteY78" fmla="*/ 553569 h 1779834"/>
                <a:gd name="connsiteX79" fmla="*/ 584460 w 1022600"/>
                <a:gd name="connsiteY79" fmla="*/ 545929 h 1779834"/>
                <a:gd name="connsiteX80" fmla="*/ 626114 w 1022600"/>
                <a:gd name="connsiteY80" fmla="*/ 526622 h 1779834"/>
                <a:gd name="connsiteX81" fmla="*/ 600070 w 1022600"/>
                <a:gd name="connsiteY81" fmla="*/ 519968 h 1779834"/>
                <a:gd name="connsiteX82" fmla="*/ 661195 w 1022600"/>
                <a:gd name="connsiteY82" fmla="*/ 494170 h 1779834"/>
                <a:gd name="connsiteX83" fmla="*/ 636712 w 1022600"/>
                <a:gd name="connsiteY83" fmla="*/ 494910 h 1779834"/>
                <a:gd name="connsiteX84" fmla="*/ 654540 w 1022600"/>
                <a:gd name="connsiteY84" fmla="*/ 483161 h 1779834"/>
                <a:gd name="connsiteX85" fmla="*/ 662673 w 1022600"/>
                <a:gd name="connsiteY85" fmla="*/ 463197 h 1779834"/>
                <a:gd name="connsiteX86" fmla="*/ 631208 w 1022600"/>
                <a:gd name="connsiteY86" fmla="*/ 482833 h 1779834"/>
                <a:gd name="connsiteX87" fmla="*/ 583147 w 1022600"/>
                <a:gd name="connsiteY87" fmla="*/ 499018 h 1779834"/>
                <a:gd name="connsiteX88" fmla="*/ 605821 w 1022600"/>
                <a:gd name="connsiteY88" fmla="*/ 476918 h 1779834"/>
                <a:gd name="connsiteX89" fmla="*/ 586843 w 1022600"/>
                <a:gd name="connsiteY89" fmla="*/ 471906 h 1779834"/>
                <a:gd name="connsiteX90" fmla="*/ 633426 w 1022600"/>
                <a:gd name="connsiteY90" fmla="*/ 454242 h 1779834"/>
                <a:gd name="connsiteX91" fmla="*/ 663577 w 1022600"/>
                <a:gd name="connsiteY91" fmla="*/ 415793 h 1779834"/>
                <a:gd name="connsiteX92" fmla="*/ 624717 w 1022600"/>
                <a:gd name="connsiteY92" fmla="*/ 431485 h 1779834"/>
                <a:gd name="connsiteX93" fmla="*/ 631782 w 1022600"/>
                <a:gd name="connsiteY93" fmla="*/ 400512 h 1779834"/>
                <a:gd name="connsiteX94" fmla="*/ 626935 w 1022600"/>
                <a:gd name="connsiteY94" fmla="*/ 404784 h 1779834"/>
                <a:gd name="connsiteX95" fmla="*/ 573123 w 1022600"/>
                <a:gd name="connsiteY95" fmla="*/ 423680 h 1779834"/>
                <a:gd name="connsiteX96" fmla="*/ 573369 w 1022600"/>
                <a:gd name="connsiteY96" fmla="*/ 423105 h 1779834"/>
                <a:gd name="connsiteX97" fmla="*/ 554473 w 1022600"/>
                <a:gd name="connsiteY97" fmla="*/ 419490 h 1779834"/>
                <a:gd name="connsiteX98" fmla="*/ 550612 w 1022600"/>
                <a:gd name="connsiteY98" fmla="*/ 411685 h 1779834"/>
                <a:gd name="connsiteX99" fmla="*/ 570494 w 1022600"/>
                <a:gd name="connsiteY99" fmla="*/ 412753 h 1779834"/>
                <a:gd name="connsiteX100" fmla="*/ 562443 w 1022600"/>
                <a:gd name="connsiteY100" fmla="*/ 399609 h 1779834"/>
                <a:gd name="connsiteX101" fmla="*/ 605411 w 1022600"/>
                <a:gd name="connsiteY101" fmla="*/ 392954 h 1779834"/>
                <a:gd name="connsiteX102" fmla="*/ 581421 w 1022600"/>
                <a:gd name="connsiteY102" fmla="*/ 384163 h 1779834"/>
                <a:gd name="connsiteX103" fmla="*/ 613215 w 1022600"/>
                <a:gd name="connsiteY103" fmla="*/ 353026 h 1779834"/>
                <a:gd name="connsiteX104" fmla="*/ 579120 w 1022600"/>
                <a:gd name="connsiteY104" fmla="*/ 362309 h 1779834"/>
                <a:gd name="connsiteX105" fmla="*/ 586186 w 1022600"/>
                <a:gd name="connsiteY105" fmla="*/ 350397 h 1779834"/>
                <a:gd name="connsiteX106" fmla="*/ 589308 w 1022600"/>
                <a:gd name="connsiteY106" fmla="*/ 342674 h 1779834"/>
                <a:gd name="connsiteX107" fmla="*/ 579202 w 1022600"/>
                <a:gd name="connsiteY107" fmla="*/ 344235 h 1779834"/>
                <a:gd name="connsiteX108" fmla="*/ 549791 w 1022600"/>
                <a:gd name="connsiteY108" fmla="*/ 354094 h 1779834"/>
                <a:gd name="connsiteX109" fmla="*/ 557349 w 1022600"/>
                <a:gd name="connsiteY109" fmla="*/ 340292 h 1779834"/>
                <a:gd name="connsiteX110" fmla="*/ 535988 w 1022600"/>
                <a:gd name="connsiteY110" fmla="*/ 341688 h 1779834"/>
                <a:gd name="connsiteX111" fmla="*/ 536481 w 1022600"/>
                <a:gd name="connsiteY111" fmla="*/ 327311 h 1779834"/>
                <a:gd name="connsiteX112" fmla="*/ 593991 w 1022600"/>
                <a:gd name="connsiteY112" fmla="*/ 323614 h 1779834"/>
                <a:gd name="connsiteX113" fmla="*/ 570659 w 1022600"/>
                <a:gd name="connsiteY113" fmla="*/ 305211 h 1779834"/>
                <a:gd name="connsiteX114" fmla="*/ 628907 w 1022600"/>
                <a:gd name="connsiteY114" fmla="*/ 295845 h 1779834"/>
                <a:gd name="connsiteX115" fmla="*/ 603110 w 1022600"/>
                <a:gd name="connsiteY115" fmla="*/ 286068 h 1779834"/>
                <a:gd name="connsiteX116" fmla="*/ 619706 w 1022600"/>
                <a:gd name="connsiteY116" fmla="*/ 279496 h 1779834"/>
                <a:gd name="connsiteX117" fmla="*/ 631947 w 1022600"/>
                <a:gd name="connsiteY117" fmla="*/ 272759 h 1779834"/>
                <a:gd name="connsiteX118" fmla="*/ 637205 w 1022600"/>
                <a:gd name="connsiteY118" fmla="*/ 259860 h 1779834"/>
                <a:gd name="connsiteX119" fmla="*/ 608779 w 1022600"/>
                <a:gd name="connsiteY119" fmla="*/ 266844 h 1779834"/>
                <a:gd name="connsiteX120" fmla="*/ 617487 w 1022600"/>
                <a:gd name="connsiteY120" fmla="*/ 248605 h 1779834"/>
                <a:gd name="connsiteX121" fmla="*/ 593826 w 1022600"/>
                <a:gd name="connsiteY121" fmla="*/ 261832 h 1779834"/>
                <a:gd name="connsiteX122" fmla="*/ 526212 w 1022600"/>
                <a:gd name="connsiteY122" fmla="*/ 279742 h 1779834"/>
                <a:gd name="connsiteX123" fmla="*/ 523583 w 1022600"/>
                <a:gd name="connsiteY123" fmla="*/ 265283 h 1779834"/>
                <a:gd name="connsiteX124" fmla="*/ 537961 w 1022600"/>
                <a:gd name="connsiteY124" fmla="*/ 254849 h 1779834"/>
                <a:gd name="connsiteX125" fmla="*/ 556363 w 1022600"/>
                <a:gd name="connsiteY125" fmla="*/ 233242 h 1779834"/>
                <a:gd name="connsiteX126" fmla="*/ 522268 w 1022600"/>
                <a:gd name="connsiteY126" fmla="*/ 222890 h 1779834"/>
                <a:gd name="connsiteX127" fmla="*/ 545518 w 1022600"/>
                <a:gd name="connsiteY127" fmla="*/ 215003 h 1779834"/>
                <a:gd name="connsiteX128" fmla="*/ 569508 w 1022600"/>
                <a:gd name="connsiteY128" fmla="*/ 187070 h 1779834"/>
                <a:gd name="connsiteX129" fmla="*/ 529908 w 1022600"/>
                <a:gd name="connsiteY129" fmla="*/ 189042 h 1779834"/>
                <a:gd name="connsiteX130" fmla="*/ 543382 w 1022600"/>
                <a:gd name="connsiteY130" fmla="*/ 141391 h 1779834"/>
                <a:gd name="connsiteX131" fmla="*/ 514053 w 1022600"/>
                <a:gd name="connsiteY131" fmla="*/ 151578 h 1779834"/>
                <a:gd name="connsiteX132" fmla="*/ 529334 w 1022600"/>
                <a:gd name="connsiteY132" fmla="*/ 122167 h 1779834"/>
                <a:gd name="connsiteX133" fmla="*/ 504934 w 1022600"/>
                <a:gd name="connsiteY133" fmla="*/ 130875 h 1779834"/>
                <a:gd name="connsiteX134" fmla="*/ 512738 w 1022600"/>
                <a:gd name="connsiteY134" fmla="*/ 75173 h 1779834"/>
                <a:gd name="connsiteX135" fmla="*/ 493596 w 1022600"/>
                <a:gd name="connsiteY135" fmla="*/ 85114 h 1779834"/>
                <a:gd name="connsiteX136" fmla="*/ 482341 w 1022600"/>
                <a:gd name="connsiteY136" fmla="*/ 0 h 1779834"/>
                <a:gd name="connsiteX137" fmla="*/ 473960 w 1022600"/>
                <a:gd name="connsiteY137" fmla="*/ 106392 h 1779834"/>
                <a:gd name="connsiteX138" fmla="*/ 447752 w 1022600"/>
                <a:gd name="connsiteY138" fmla="*/ 87414 h 1779834"/>
                <a:gd name="connsiteX139" fmla="*/ 461637 w 1022600"/>
                <a:gd name="connsiteY139" fmla="*/ 154700 h 1779834"/>
                <a:gd name="connsiteX140" fmla="*/ 433868 w 1022600"/>
                <a:gd name="connsiteY140" fmla="*/ 149032 h 1779834"/>
                <a:gd name="connsiteX141" fmla="*/ 463034 w 1022600"/>
                <a:gd name="connsiteY141" fmla="*/ 209088 h 1779834"/>
                <a:gd name="connsiteX142" fmla="*/ 406921 w 1022600"/>
                <a:gd name="connsiteY142" fmla="*/ 193560 h 1779834"/>
                <a:gd name="connsiteX143" fmla="*/ 453257 w 1022600"/>
                <a:gd name="connsiteY143" fmla="*/ 260600 h 1779834"/>
                <a:gd name="connsiteX144" fmla="*/ 405360 w 1022600"/>
                <a:gd name="connsiteY144" fmla="*/ 254438 h 1779834"/>
                <a:gd name="connsiteX145" fmla="*/ 457939 w 1022600"/>
                <a:gd name="connsiteY145" fmla="*/ 302171 h 1779834"/>
                <a:gd name="connsiteX146" fmla="*/ 452189 w 1022600"/>
                <a:gd name="connsiteY146" fmla="*/ 314412 h 1779834"/>
                <a:gd name="connsiteX147" fmla="*/ 401335 w 1022600"/>
                <a:gd name="connsiteY147" fmla="*/ 316384 h 1779834"/>
                <a:gd name="connsiteX148" fmla="*/ 438551 w 1022600"/>
                <a:gd name="connsiteY148" fmla="*/ 342592 h 1779834"/>
                <a:gd name="connsiteX149" fmla="*/ 430499 w 1022600"/>
                <a:gd name="connsiteY149" fmla="*/ 359927 h 1779834"/>
                <a:gd name="connsiteX150" fmla="*/ 328625 w 1022600"/>
                <a:gd name="connsiteY150" fmla="*/ 340785 h 1779834"/>
                <a:gd name="connsiteX151" fmla="*/ 323449 w 1022600"/>
                <a:gd name="connsiteY151" fmla="*/ 342756 h 1779834"/>
                <a:gd name="connsiteX152" fmla="*/ 323368 w 1022600"/>
                <a:gd name="connsiteY152" fmla="*/ 350232 h 1779834"/>
                <a:gd name="connsiteX153" fmla="*/ 359271 w 1022600"/>
                <a:gd name="connsiteY153" fmla="*/ 377755 h 1779834"/>
                <a:gd name="connsiteX154" fmla="*/ 334212 w 1022600"/>
                <a:gd name="connsiteY154" fmla="*/ 389914 h 1779834"/>
                <a:gd name="connsiteX155" fmla="*/ 396404 w 1022600"/>
                <a:gd name="connsiteY155" fmla="*/ 384902 h 1779834"/>
                <a:gd name="connsiteX156" fmla="*/ 367239 w 1022600"/>
                <a:gd name="connsiteY156" fmla="*/ 414314 h 1779834"/>
                <a:gd name="connsiteX157" fmla="*/ 401170 w 1022600"/>
                <a:gd name="connsiteY157" fmla="*/ 410371 h 1779834"/>
                <a:gd name="connsiteX158" fmla="*/ 448657 w 1022600"/>
                <a:gd name="connsiteY158" fmla="*/ 400512 h 1779834"/>
                <a:gd name="connsiteX159" fmla="*/ 428774 w 1022600"/>
                <a:gd name="connsiteY159" fmla="*/ 424009 h 1779834"/>
                <a:gd name="connsiteX160" fmla="*/ 451038 w 1022600"/>
                <a:gd name="connsiteY160" fmla="*/ 425816 h 1779834"/>
                <a:gd name="connsiteX161" fmla="*/ 439454 w 1022600"/>
                <a:gd name="connsiteY161" fmla="*/ 456132 h 1779834"/>
                <a:gd name="connsiteX162" fmla="*/ 359024 w 1022600"/>
                <a:gd name="connsiteY162" fmla="*/ 436661 h 1779834"/>
                <a:gd name="connsiteX163" fmla="*/ 402238 w 1022600"/>
                <a:gd name="connsiteY163" fmla="*/ 481190 h 1779834"/>
                <a:gd name="connsiteX164" fmla="*/ 370936 w 1022600"/>
                <a:gd name="connsiteY164" fmla="*/ 499675 h 1779834"/>
                <a:gd name="connsiteX165" fmla="*/ 413165 w 1022600"/>
                <a:gd name="connsiteY165" fmla="*/ 520050 h 1779834"/>
                <a:gd name="connsiteX166" fmla="*/ 392133 w 1022600"/>
                <a:gd name="connsiteY166" fmla="*/ 534756 h 1779834"/>
                <a:gd name="connsiteX167" fmla="*/ 366500 w 1022600"/>
                <a:gd name="connsiteY167" fmla="*/ 530155 h 1779834"/>
                <a:gd name="connsiteX168" fmla="*/ 372743 w 1022600"/>
                <a:gd name="connsiteY168" fmla="*/ 559896 h 1779834"/>
                <a:gd name="connsiteX169" fmla="*/ 331747 w 1022600"/>
                <a:gd name="connsiteY169" fmla="*/ 510437 h 1779834"/>
                <a:gd name="connsiteX170" fmla="*/ 330351 w 1022600"/>
                <a:gd name="connsiteY170" fmla="*/ 548640 h 1779834"/>
                <a:gd name="connsiteX171" fmla="*/ 303733 w 1022600"/>
                <a:gd name="connsiteY171" fmla="*/ 516353 h 1779834"/>
                <a:gd name="connsiteX172" fmla="*/ 309072 w 1022600"/>
                <a:gd name="connsiteY172" fmla="*/ 563675 h 1779834"/>
                <a:gd name="connsiteX173" fmla="*/ 266351 w 1022600"/>
                <a:gd name="connsiteY173" fmla="*/ 535659 h 1779834"/>
                <a:gd name="connsiteX174" fmla="*/ 273581 w 1022600"/>
                <a:gd name="connsiteY174" fmla="*/ 566222 h 1779834"/>
                <a:gd name="connsiteX175" fmla="*/ 273663 w 1022600"/>
                <a:gd name="connsiteY175" fmla="*/ 571726 h 1779834"/>
                <a:gd name="connsiteX176" fmla="*/ 267419 w 1022600"/>
                <a:gd name="connsiteY176" fmla="*/ 575259 h 1779834"/>
                <a:gd name="connsiteX177" fmla="*/ 240062 w 1022600"/>
                <a:gd name="connsiteY177" fmla="*/ 579038 h 1779834"/>
                <a:gd name="connsiteX178" fmla="*/ 305787 w 1022600"/>
                <a:gd name="connsiteY178" fmla="*/ 606396 h 1779834"/>
                <a:gd name="connsiteX179" fmla="*/ 281058 w 1022600"/>
                <a:gd name="connsiteY179" fmla="*/ 614119 h 1779834"/>
                <a:gd name="connsiteX180" fmla="*/ 301350 w 1022600"/>
                <a:gd name="connsiteY180" fmla="*/ 633425 h 1779834"/>
                <a:gd name="connsiteX181" fmla="*/ 348343 w 1022600"/>
                <a:gd name="connsiteY181" fmla="*/ 646406 h 1779834"/>
                <a:gd name="connsiteX182" fmla="*/ 327722 w 1022600"/>
                <a:gd name="connsiteY182" fmla="*/ 663330 h 1779834"/>
                <a:gd name="connsiteX183" fmla="*/ 395994 w 1022600"/>
                <a:gd name="connsiteY183" fmla="*/ 660948 h 1779834"/>
                <a:gd name="connsiteX184" fmla="*/ 384739 w 1022600"/>
                <a:gd name="connsiteY184" fmla="*/ 693646 h 1779834"/>
                <a:gd name="connsiteX185" fmla="*/ 347522 w 1022600"/>
                <a:gd name="connsiteY185" fmla="*/ 686088 h 1779834"/>
                <a:gd name="connsiteX186" fmla="*/ 304554 w 1022600"/>
                <a:gd name="connsiteY186" fmla="*/ 666699 h 1779834"/>
                <a:gd name="connsiteX187" fmla="*/ 309154 w 1022600"/>
                <a:gd name="connsiteY187" fmla="*/ 681405 h 1779834"/>
                <a:gd name="connsiteX188" fmla="*/ 285165 w 1022600"/>
                <a:gd name="connsiteY188" fmla="*/ 675900 h 1779834"/>
                <a:gd name="connsiteX189" fmla="*/ 306526 w 1022600"/>
                <a:gd name="connsiteY189" fmla="*/ 708434 h 1779834"/>
                <a:gd name="connsiteX190" fmla="*/ 249181 w 1022600"/>
                <a:gd name="connsiteY190" fmla="*/ 689374 h 1779834"/>
                <a:gd name="connsiteX191" fmla="*/ 256903 w 1022600"/>
                <a:gd name="connsiteY191" fmla="*/ 713610 h 1779834"/>
                <a:gd name="connsiteX192" fmla="*/ 278182 w 1022600"/>
                <a:gd name="connsiteY192" fmla="*/ 723140 h 1779834"/>
                <a:gd name="connsiteX193" fmla="*/ 256411 w 1022600"/>
                <a:gd name="connsiteY193" fmla="*/ 737353 h 1779834"/>
                <a:gd name="connsiteX194" fmla="*/ 278428 w 1022600"/>
                <a:gd name="connsiteY194" fmla="*/ 738257 h 1779834"/>
                <a:gd name="connsiteX195" fmla="*/ 307923 w 1022600"/>
                <a:gd name="connsiteY195" fmla="*/ 736203 h 1779834"/>
                <a:gd name="connsiteX196" fmla="*/ 289519 w 1022600"/>
                <a:gd name="connsiteY196" fmla="*/ 748033 h 1779834"/>
                <a:gd name="connsiteX197" fmla="*/ 356641 w 1022600"/>
                <a:gd name="connsiteY197" fmla="*/ 762904 h 1779834"/>
                <a:gd name="connsiteX198" fmla="*/ 348836 w 1022600"/>
                <a:gd name="connsiteY198" fmla="*/ 784182 h 1779834"/>
                <a:gd name="connsiteX199" fmla="*/ 317452 w 1022600"/>
                <a:gd name="connsiteY199" fmla="*/ 791905 h 1779834"/>
                <a:gd name="connsiteX200" fmla="*/ 300856 w 1022600"/>
                <a:gd name="connsiteY200" fmla="*/ 778103 h 1779834"/>
                <a:gd name="connsiteX201" fmla="*/ 290669 w 1022600"/>
                <a:gd name="connsiteY201" fmla="*/ 754277 h 1779834"/>
                <a:gd name="connsiteX202" fmla="*/ 300117 w 1022600"/>
                <a:gd name="connsiteY202" fmla="*/ 800531 h 1779834"/>
                <a:gd name="connsiteX203" fmla="*/ 274402 w 1022600"/>
                <a:gd name="connsiteY203" fmla="*/ 780485 h 1779834"/>
                <a:gd name="connsiteX204" fmla="*/ 297817 w 1022600"/>
                <a:gd name="connsiteY204" fmla="*/ 820085 h 1779834"/>
                <a:gd name="connsiteX205" fmla="*/ 276539 w 1022600"/>
                <a:gd name="connsiteY205" fmla="*/ 812937 h 1779834"/>
                <a:gd name="connsiteX206" fmla="*/ 252548 w 1022600"/>
                <a:gd name="connsiteY206" fmla="*/ 782868 h 1779834"/>
                <a:gd name="connsiteX207" fmla="*/ 240883 w 1022600"/>
                <a:gd name="connsiteY207" fmla="*/ 748444 h 1779834"/>
                <a:gd name="connsiteX208" fmla="*/ 226341 w 1022600"/>
                <a:gd name="connsiteY208" fmla="*/ 787551 h 1779834"/>
                <a:gd name="connsiteX209" fmla="*/ 177869 w 1022600"/>
                <a:gd name="connsiteY209" fmla="*/ 724537 h 1779834"/>
                <a:gd name="connsiteX210" fmla="*/ 189206 w 1022600"/>
                <a:gd name="connsiteY210" fmla="*/ 780650 h 1779834"/>
                <a:gd name="connsiteX211" fmla="*/ 144596 w 1022600"/>
                <a:gd name="connsiteY211" fmla="*/ 763150 h 1779834"/>
                <a:gd name="connsiteX212" fmla="*/ 166531 w 1022600"/>
                <a:gd name="connsiteY212" fmla="*/ 813019 h 1779834"/>
                <a:gd name="connsiteX213" fmla="*/ 117155 w 1022600"/>
                <a:gd name="connsiteY213" fmla="*/ 792069 h 1779834"/>
                <a:gd name="connsiteX214" fmla="*/ 140898 w 1022600"/>
                <a:gd name="connsiteY214" fmla="*/ 829450 h 1779834"/>
                <a:gd name="connsiteX215" fmla="*/ 115841 w 1022600"/>
                <a:gd name="connsiteY215" fmla="*/ 828711 h 1779834"/>
                <a:gd name="connsiteX216" fmla="*/ 167107 w 1022600"/>
                <a:gd name="connsiteY216" fmla="*/ 855823 h 1779834"/>
                <a:gd name="connsiteX217" fmla="*/ 131040 w 1022600"/>
                <a:gd name="connsiteY217" fmla="*/ 874801 h 1779834"/>
                <a:gd name="connsiteX218" fmla="*/ 139502 w 1022600"/>
                <a:gd name="connsiteY218" fmla="*/ 882934 h 1779834"/>
                <a:gd name="connsiteX219" fmla="*/ 221904 w 1022600"/>
                <a:gd name="connsiteY219" fmla="*/ 883427 h 1779834"/>
                <a:gd name="connsiteX220" fmla="*/ 198326 w 1022600"/>
                <a:gd name="connsiteY220" fmla="*/ 905363 h 1779834"/>
                <a:gd name="connsiteX221" fmla="*/ 267584 w 1022600"/>
                <a:gd name="connsiteY221" fmla="*/ 917769 h 1779834"/>
                <a:gd name="connsiteX222" fmla="*/ 187070 w 1022600"/>
                <a:gd name="connsiteY222" fmla="*/ 931982 h 1779834"/>
                <a:gd name="connsiteX223" fmla="*/ 199476 w 1022600"/>
                <a:gd name="connsiteY223" fmla="*/ 950138 h 1779834"/>
                <a:gd name="connsiteX224" fmla="*/ 217386 w 1022600"/>
                <a:gd name="connsiteY224" fmla="*/ 964926 h 1779834"/>
                <a:gd name="connsiteX225" fmla="*/ 154866 w 1022600"/>
                <a:gd name="connsiteY225" fmla="*/ 977003 h 1779834"/>
                <a:gd name="connsiteX226" fmla="*/ 190357 w 1022600"/>
                <a:gd name="connsiteY226" fmla="*/ 993599 h 1779834"/>
                <a:gd name="connsiteX227" fmla="*/ 162670 w 1022600"/>
                <a:gd name="connsiteY227" fmla="*/ 1010359 h 1779834"/>
                <a:gd name="connsiteX228" fmla="*/ 235460 w 1022600"/>
                <a:gd name="connsiteY228" fmla="*/ 1001814 h 1779834"/>
                <a:gd name="connsiteX229" fmla="*/ 257067 w 1022600"/>
                <a:gd name="connsiteY229" fmla="*/ 995571 h 1779834"/>
                <a:gd name="connsiteX230" fmla="*/ 270706 w 1022600"/>
                <a:gd name="connsiteY230" fmla="*/ 1009209 h 1779834"/>
                <a:gd name="connsiteX231" fmla="*/ 248359 w 1022600"/>
                <a:gd name="connsiteY231" fmla="*/ 1025065 h 1779834"/>
                <a:gd name="connsiteX232" fmla="*/ 193396 w 1022600"/>
                <a:gd name="connsiteY232" fmla="*/ 1048561 h 1779834"/>
                <a:gd name="connsiteX233" fmla="*/ 238336 w 1022600"/>
                <a:gd name="connsiteY233" fmla="*/ 1045604 h 1779834"/>
                <a:gd name="connsiteX234" fmla="*/ 218865 w 1022600"/>
                <a:gd name="connsiteY234" fmla="*/ 1064746 h 1779834"/>
                <a:gd name="connsiteX235" fmla="*/ 306444 w 1022600"/>
                <a:gd name="connsiteY235" fmla="*/ 1055216 h 1779834"/>
                <a:gd name="connsiteX236" fmla="*/ 291245 w 1022600"/>
                <a:gd name="connsiteY236" fmla="*/ 1077563 h 1779834"/>
                <a:gd name="connsiteX237" fmla="*/ 96534 w 1022600"/>
                <a:gd name="connsiteY237" fmla="*/ 1074112 h 1779834"/>
                <a:gd name="connsiteX238" fmla="*/ 91440 w 1022600"/>
                <a:gd name="connsiteY238" fmla="*/ 1076988 h 1779834"/>
                <a:gd name="connsiteX239" fmla="*/ 125535 w 1022600"/>
                <a:gd name="connsiteY239" fmla="*/ 1110672 h 1779834"/>
                <a:gd name="connsiteX240" fmla="*/ 100067 w 1022600"/>
                <a:gd name="connsiteY240" fmla="*/ 1122256 h 1779834"/>
                <a:gd name="connsiteX241" fmla="*/ 163163 w 1022600"/>
                <a:gd name="connsiteY241" fmla="*/ 1119380 h 1779834"/>
                <a:gd name="connsiteX242" fmla="*/ 132518 w 1022600"/>
                <a:gd name="connsiteY242" fmla="*/ 1147231 h 1779834"/>
                <a:gd name="connsiteX243" fmla="*/ 166942 w 1022600"/>
                <a:gd name="connsiteY243" fmla="*/ 1144356 h 1779834"/>
                <a:gd name="connsiteX244" fmla="*/ 217879 w 1022600"/>
                <a:gd name="connsiteY244" fmla="*/ 1141316 h 1779834"/>
                <a:gd name="connsiteX245" fmla="*/ 183127 w 1022600"/>
                <a:gd name="connsiteY245" fmla="*/ 1169085 h 1779834"/>
                <a:gd name="connsiteX246" fmla="*/ 270788 w 1022600"/>
                <a:gd name="connsiteY246" fmla="*/ 1170892 h 1779834"/>
                <a:gd name="connsiteX247" fmla="*/ 245565 w 1022600"/>
                <a:gd name="connsiteY247" fmla="*/ 1190363 h 1779834"/>
                <a:gd name="connsiteX248" fmla="*/ 190521 w 1022600"/>
                <a:gd name="connsiteY248" fmla="*/ 1189542 h 1779834"/>
                <a:gd name="connsiteX249" fmla="*/ 214429 w 1022600"/>
                <a:gd name="connsiteY249" fmla="*/ 1210245 h 1779834"/>
                <a:gd name="connsiteX250" fmla="*/ 151497 w 1022600"/>
                <a:gd name="connsiteY250" fmla="*/ 1199318 h 1779834"/>
                <a:gd name="connsiteX251" fmla="*/ 159466 w 1022600"/>
                <a:gd name="connsiteY251" fmla="*/ 1220925 h 1779834"/>
                <a:gd name="connsiteX252" fmla="*/ 160452 w 1022600"/>
                <a:gd name="connsiteY252" fmla="*/ 1227416 h 1779834"/>
                <a:gd name="connsiteX253" fmla="*/ 147142 w 1022600"/>
                <a:gd name="connsiteY253" fmla="*/ 1232592 h 1779834"/>
                <a:gd name="connsiteX254" fmla="*/ 80185 w 1022600"/>
                <a:gd name="connsiteY254" fmla="*/ 1216982 h 1779834"/>
                <a:gd name="connsiteX255" fmla="*/ 93166 w 1022600"/>
                <a:gd name="connsiteY255" fmla="*/ 1249927 h 1779834"/>
                <a:gd name="connsiteX256" fmla="*/ 17254 w 1022600"/>
                <a:gd name="connsiteY256" fmla="*/ 1232099 h 1779834"/>
                <a:gd name="connsiteX257" fmla="*/ 55784 w 1022600"/>
                <a:gd name="connsiteY257" fmla="*/ 1288869 h 1779834"/>
                <a:gd name="connsiteX258" fmla="*/ 0 w 1022600"/>
                <a:gd name="connsiteY258" fmla="*/ 1292073 h 1779834"/>
                <a:gd name="connsiteX259" fmla="*/ 40010 w 1022600"/>
                <a:gd name="connsiteY259" fmla="*/ 1306532 h 1779834"/>
                <a:gd name="connsiteX260" fmla="*/ 11092 w 1022600"/>
                <a:gd name="connsiteY260" fmla="*/ 1327975 h 1779834"/>
                <a:gd name="connsiteX261" fmla="*/ 81664 w 1022600"/>
                <a:gd name="connsiteY261" fmla="*/ 1335944 h 1779834"/>
                <a:gd name="connsiteX262" fmla="*/ 56688 w 1022600"/>
                <a:gd name="connsiteY262" fmla="*/ 1351965 h 1779834"/>
                <a:gd name="connsiteX263" fmla="*/ 252631 w 1022600"/>
                <a:gd name="connsiteY263" fmla="*/ 1312201 h 1779834"/>
                <a:gd name="connsiteX264" fmla="*/ 252631 w 1022600"/>
                <a:gd name="connsiteY264" fmla="*/ 1314009 h 1779834"/>
                <a:gd name="connsiteX265" fmla="*/ 194300 w 1022600"/>
                <a:gd name="connsiteY265" fmla="*/ 1353197 h 1779834"/>
                <a:gd name="connsiteX266" fmla="*/ 260683 w 1022600"/>
                <a:gd name="connsiteY266" fmla="*/ 1351390 h 1779834"/>
                <a:gd name="connsiteX267" fmla="*/ 267419 w 1022600"/>
                <a:gd name="connsiteY267" fmla="*/ 1351472 h 1779834"/>
                <a:gd name="connsiteX268" fmla="*/ 213443 w 1022600"/>
                <a:gd name="connsiteY268" fmla="*/ 1381295 h 1779834"/>
                <a:gd name="connsiteX269" fmla="*/ 202516 w 1022600"/>
                <a:gd name="connsiteY269" fmla="*/ 1393618 h 1779834"/>
                <a:gd name="connsiteX270" fmla="*/ 214100 w 1022600"/>
                <a:gd name="connsiteY270" fmla="*/ 1402820 h 1779834"/>
                <a:gd name="connsiteX271" fmla="*/ 228724 w 1022600"/>
                <a:gd name="connsiteY271" fmla="*/ 1407913 h 1779834"/>
                <a:gd name="connsiteX272" fmla="*/ 187728 w 1022600"/>
                <a:gd name="connsiteY272" fmla="*/ 1438886 h 1779834"/>
                <a:gd name="connsiteX273" fmla="*/ 259615 w 1022600"/>
                <a:gd name="connsiteY273" fmla="*/ 1434450 h 1779834"/>
                <a:gd name="connsiteX274" fmla="*/ 240062 w 1022600"/>
                <a:gd name="connsiteY274" fmla="*/ 1476349 h 1779834"/>
                <a:gd name="connsiteX275" fmla="*/ 356723 w 1022600"/>
                <a:gd name="connsiteY275" fmla="*/ 1404298 h 1779834"/>
                <a:gd name="connsiteX276" fmla="*/ 361735 w 1022600"/>
                <a:gd name="connsiteY276" fmla="*/ 1437161 h 1779834"/>
                <a:gd name="connsiteX277" fmla="*/ 441919 w 1022600"/>
                <a:gd name="connsiteY277" fmla="*/ 1353526 h 1779834"/>
                <a:gd name="connsiteX278" fmla="*/ 462294 w 1022600"/>
                <a:gd name="connsiteY278" fmla="*/ 1348103 h 1779834"/>
                <a:gd name="connsiteX279" fmla="*/ 451778 w 1022600"/>
                <a:gd name="connsiteY279" fmla="*/ 1410953 h 1779834"/>
                <a:gd name="connsiteX280" fmla="*/ 488091 w 1022600"/>
                <a:gd name="connsiteY280" fmla="*/ 1390578 h 1779834"/>
                <a:gd name="connsiteX281" fmla="*/ 478315 w 1022600"/>
                <a:gd name="connsiteY281" fmla="*/ 1462137 h 1779834"/>
                <a:gd name="connsiteX282" fmla="*/ 506330 w 1022600"/>
                <a:gd name="connsiteY282" fmla="*/ 1442912 h 1779834"/>
                <a:gd name="connsiteX283" fmla="*/ 509452 w 1022600"/>
                <a:gd name="connsiteY283" fmla="*/ 1502064 h 1779834"/>
                <a:gd name="connsiteX284" fmla="*/ 499593 w 1022600"/>
                <a:gd name="connsiteY284" fmla="*/ 1658983 h 1779834"/>
                <a:gd name="connsiteX285" fmla="*/ 467963 w 1022600"/>
                <a:gd name="connsiteY285" fmla="*/ 1779835 h 1779834"/>
                <a:gd name="connsiteX286" fmla="*/ 538042 w 1022600"/>
                <a:gd name="connsiteY286" fmla="*/ 1770716 h 1779834"/>
                <a:gd name="connsiteX287" fmla="*/ 610833 w 1022600"/>
                <a:gd name="connsiteY287" fmla="*/ 1776385 h 1779834"/>
                <a:gd name="connsiteX288" fmla="*/ 584215 w 1022600"/>
                <a:gd name="connsiteY288" fmla="*/ 1702279 h 1779834"/>
                <a:gd name="connsiteX289" fmla="*/ 562443 w 1022600"/>
                <a:gd name="connsiteY289" fmla="*/ 1567379 h 1779834"/>
                <a:gd name="connsiteX290" fmla="*/ 555049 w 1022600"/>
                <a:gd name="connsiteY290" fmla="*/ 1464848 h 1779834"/>
                <a:gd name="connsiteX291" fmla="*/ 557267 w 1022600"/>
                <a:gd name="connsiteY291" fmla="*/ 1468216 h 1779834"/>
                <a:gd name="connsiteX292" fmla="*/ 571891 w 1022600"/>
                <a:gd name="connsiteY292" fmla="*/ 1420812 h 1779834"/>
                <a:gd name="connsiteX293" fmla="*/ 622581 w 1022600"/>
                <a:gd name="connsiteY293" fmla="*/ 1459836 h 1779834"/>
                <a:gd name="connsiteX294" fmla="*/ 601138 w 1022600"/>
                <a:gd name="connsiteY294" fmla="*/ 1408488 h 1779834"/>
                <a:gd name="connsiteX295" fmla="*/ 645503 w 1022600"/>
                <a:gd name="connsiteY295" fmla="*/ 1406188 h 1779834"/>
                <a:gd name="connsiteX296" fmla="*/ 599496 w 1022600"/>
                <a:gd name="connsiteY296" fmla="*/ 1364535 h 1779834"/>
                <a:gd name="connsiteX297" fmla="*/ 594977 w 1022600"/>
                <a:gd name="connsiteY297" fmla="*/ 1354183 h 1779834"/>
                <a:gd name="connsiteX298" fmla="*/ 603439 w 1022600"/>
                <a:gd name="connsiteY298" fmla="*/ 1351965 h 1779834"/>
                <a:gd name="connsiteX299" fmla="*/ 627264 w 1022600"/>
                <a:gd name="connsiteY299" fmla="*/ 1361084 h 1779834"/>
                <a:gd name="connsiteX300" fmla="*/ 695536 w 1022600"/>
                <a:gd name="connsiteY300" fmla="*/ 1417443 h 1779834"/>
                <a:gd name="connsiteX301" fmla="*/ 704655 w 1022600"/>
                <a:gd name="connsiteY301" fmla="*/ 1388606 h 1779834"/>
                <a:gd name="connsiteX302" fmla="*/ 728645 w 1022600"/>
                <a:gd name="connsiteY302" fmla="*/ 1414157 h 1779834"/>
                <a:gd name="connsiteX303" fmla="*/ 755346 w 1022600"/>
                <a:gd name="connsiteY303" fmla="*/ 1426398 h 1779834"/>
                <a:gd name="connsiteX304" fmla="*/ 750827 w 1022600"/>
                <a:gd name="connsiteY304" fmla="*/ 1400766 h 1779834"/>
                <a:gd name="connsiteX305" fmla="*/ 821318 w 1022600"/>
                <a:gd name="connsiteY305" fmla="*/ 1458850 h 1779834"/>
                <a:gd name="connsiteX306" fmla="*/ 812938 w 1022600"/>
                <a:gd name="connsiteY306" fmla="*/ 1432560 h 1779834"/>
                <a:gd name="connsiteX307" fmla="*/ 812938 w 1022600"/>
                <a:gd name="connsiteY307" fmla="*/ 1425413 h 1779834"/>
                <a:gd name="connsiteX308" fmla="*/ 817045 w 1022600"/>
                <a:gd name="connsiteY308" fmla="*/ 1423276 h 1779834"/>
                <a:gd name="connsiteX309" fmla="*/ 842843 w 1022600"/>
                <a:gd name="connsiteY309" fmla="*/ 1417361 h 1779834"/>
                <a:gd name="connsiteX310" fmla="*/ 804229 w 1022600"/>
                <a:gd name="connsiteY310" fmla="*/ 1389921 h 1779834"/>
                <a:gd name="connsiteX311" fmla="*/ 841857 w 1022600"/>
                <a:gd name="connsiteY311" fmla="*/ 1375544 h 1779834"/>
                <a:gd name="connsiteX312" fmla="*/ 806611 w 1022600"/>
                <a:gd name="connsiteY312" fmla="*/ 1364453 h 1779834"/>
                <a:gd name="connsiteX313" fmla="*/ 834545 w 1022600"/>
                <a:gd name="connsiteY313" fmla="*/ 1347528 h 1779834"/>
                <a:gd name="connsiteX314" fmla="*/ 787552 w 1022600"/>
                <a:gd name="connsiteY314" fmla="*/ 1334712 h 1779834"/>
                <a:gd name="connsiteX315" fmla="*/ 813020 w 1022600"/>
                <a:gd name="connsiteY315" fmla="*/ 1326496 h 1779834"/>
                <a:gd name="connsiteX316" fmla="*/ 903637 w 1022600"/>
                <a:gd name="connsiteY316" fmla="*/ 1352951 h 1779834"/>
                <a:gd name="connsiteX317" fmla="*/ 890493 w 1022600"/>
                <a:gd name="connsiteY317" fmla="*/ 1316555 h 1779834"/>
                <a:gd name="connsiteX318" fmla="*/ 958272 w 1022600"/>
                <a:gd name="connsiteY318" fmla="*/ 1346214 h 1779834"/>
                <a:gd name="connsiteX319" fmla="*/ 973717 w 1022600"/>
                <a:gd name="connsiteY319" fmla="*/ 1340463 h 1779834"/>
                <a:gd name="connsiteX320" fmla="*/ 972731 w 1022600"/>
                <a:gd name="connsiteY320" fmla="*/ 1332083 h 1779834"/>
                <a:gd name="connsiteX321" fmla="*/ 959669 w 1022600"/>
                <a:gd name="connsiteY321" fmla="*/ 1307847 h 1779834"/>
                <a:gd name="connsiteX322" fmla="*/ 1021121 w 1022600"/>
                <a:gd name="connsiteY322" fmla="*/ 1321978 h 1779834"/>
                <a:gd name="connsiteX323" fmla="*/ 983822 w 1022600"/>
                <a:gd name="connsiteY323" fmla="*/ 1277120 h 17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022600" h="1779834">
                  <a:moveTo>
                    <a:pt x="983576" y="1277613"/>
                  </a:moveTo>
                  <a:cubicBezTo>
                    <a:pt x="996557" y="1271123"/>
                    <a:pt x="1009619" y="1264715"/>
                    <a:pt x="1022601" y="1258224"/>
                  </a:cubicBezTo>
                  <a:cubicBezTo>
                    <a:pt x="1007483" y="1250255"/>
                    <a:pt x="992202" y="1245162"/>
                    <a:pt x="975607" y="1242533"/>
                  </a:cubicBezTo>
                  <a:cubicBezTo>
                    <a:pt x="985630" y="1227580"/>
                    <a:pt x="996968" y="1215010"/>
                    <a:pt x="1010605" y="1204001"/>
                  </a:cubicBezTo>
                  <a:cubicBezTo>
                    <a:pt x="992284" y="1194142"/>
                    <a:pt x="976757" y="1205316"/>
                    <a:pt x="961969" y="1217639"/>
                  </a:cubicBezTo>
                  <a:cubicBezTo>
                    <a:pt x="957697" y="1205562"/>
                    <a:pt x="956135" y="1194060"/>
                    <a:pt x="957121" y="1181162"/>
                  </a:cubicBezTo>
                  <a:cubicBezTo>
                    <a:pt x="944634" y="1192664"/>
                    <a:pt x="931653" y="1204166"/>
                    <a:pt x="919247" y="1215667"/>
                  </a:cubicBezTo>
                  <a:cubicBezTo>
                    <a:pt x="916454" y="1218296"/>
                    <a:pt x="912182" y="1220597"/>
                    <a:pt x="909553" y="1218543"/>
                  </a:cubicBezTo>
                  <a:cubicBezTo>
                    <a:pt x="906842" y="1216489"/>
                    <a:pt x="906842" y="1214435"/>
                    <a:pt x="907006" y="1211477"/>
                  </a:cubicBezTo>
                  <a:cubicBezTo>
                    <a:pt x="907664" y="1200140"/>
                    <a:pt x="916290" y="1191678"/>
                    <a:pt x="919823" y="1181244"/>
                  </a:cubicBezTo>
                  <a:cubicBezTo>
                    <a:pt x="886878" y="1200961"/>
                    <a:pt x="859602" y="1208684"/>
                    <a:pt x="825918" y="1187323"/>
                  </a:cubicBezTo>
                  <a:cubicBezTo>
                    <a:pt x="839063" y="1183380"/>
                    <a:pt x="853687" y="1179519"/>
                    <a:pt x="865764" y="1173603"/>
                  </a:cubicBezTo>
                  <a:cubicBezTo>
                    <a:pt x="868475" y="1172289"/>
                    <a:pt x="869050" y="1171878"/>
                    <a:pt x="869543" y="1169660"/>
                  </a:cubicBezTo>
                  <a:cubicBezTo>
                    <a:pt x="870036" y="1167442"/>
                    <a:pt x="868064" y="1166291"/>
                    <a:pt x="866504" y="1165223"/>
                  </a:cubicBezTo>
                  <a:cubicBezTo>
                    <a:pt x="862314" y="1162102"/>
                    <a:pt x="857630" y="1159144"/>
                    <a:pt x="853358" y="1156104"/>
                  </a:cubicBezTo>
                  <a:cubicBezTo>
                    <a:pt x="872583" y="1149039"/>
                    <a:pt x="891396" y="1140659"/>
                    <a:pt x="909471" y="1130800"/>
                  </a:cubicBezTo>
                  <a:cubicBezTo>
                    <a:pt x="912593" y="1129075"/>
                    <a:pt x="915715" y="1126446"/>
                    <a:pt x="914236" y="1122502"/>
                  </a:cubicBezTo>
                  <a:cubicBezTo>
                    <a:pt x="904624" y="1122091"/>
                    <a:pt x="895669" y="1120284"/>
                    <a:pt x="886549" y="1116916"/>
                  </a:cubicBezTo>
                  <a:cubicBezTo>
                    <a:pt x="895422" y="1109932"/>
                    <a:pt x="901009" y="1101634"/>
                    <a:pt x="903720" y="1089968"/>
                  </a:cubicBezTo>
                  <a:cubicBezTo>
                    <a:pt x="893287" y="1094980"/>
                    <a:pt x="883921" y="1101059"/>
                    <a:pt x="874965" y="1108782"/>
                  </a:cubicBezTo>
                  <a:cubicBezTo>
                    <a:pt x="875951" y="1098512"/>
                    <a:pt x="876937" y="1088243"/>
                    <a:pt x="877841" y="1077973"/>
                  </a:cubicBezTo>
                  <a:cubicBezTo>
                    <a:pt x="868968" y="1090461"/>
                    <a:pt x="858616" y="1099334"/>
                    <a:pt x="845553" y="1106235"/>
                  </a:cubicBezTo>
                  <a:cubicBezTo>
                    <a:pt x="846621" y="1098348"/>
                    <a:pt x="847772" y="1090379"/>
                    <a:pt x="848922" y="1082492"/>
                  </a:cubicBezTo>
                  <a:cubicBezTo>
                    <a:pt x="826739" y="1099991"/>
                    <a:pt x="796177" y="1098841"/>
                    <a:pt x="770956" y="1090379"/>
                  </a:cubicBezTo>
                  <a:cubicBezTo>
                    <a:pt x="779007" y="1082410"/>
                    <a:pt x="787633" y="1076166"/>
                    <a:pt x="797574" y="1071072"/>
                  </a:cubicBezTo>
                  <a:cubicBezTo>
                    <a:pt x="787058" y="1067047"/>
                    <a:pt x="776542" y="1063103"/>
                    <a:pt x="766026" y="1059077"/>
                  </a:cubicBezTo>
                  <a:cubicBezTo>
                    <a:pt x="781800" y="1052669"/>
                    <a:pt x="794699" y="1043632"/>
                    <a:pt x="806447" y="1030405"/>
                  </a:cubicBezTo>
                  <a:cubicBezTo>
                    <a:pt x="781800" y="1037963"/>
                    <a:pt x="758386" y="1047000"/>
                    <a:pt x="732259" y="1047000"/>
                  </a:cubicBezTo>
                  <a:cubicBezTo>
                    <a:pt x="723551" y="1047000"/>
                    <a:pt x="712953" y="1044946"/>
                    <a:pt x="703998" y="1044371"/>
                  </a:cubicBezTo>
                  <a:cubicBezTo>
                    <a:pt x="718211" y="1040428"/>
                    <a:pt x="732177" y="1036813"/>
                    <a:pt x="745815" y="1030733"/>
                  </a:cubicBezTo>
                  <a:cubicBezTo>
                    <a:pt x="734313" y="1024900"/>
                    <a:pt x="722648" y="1020382"/>
                    <a:pt x="710407" y="1017095"/>
                  </a:cubicBezTo>
                  <a:cubicBezTo>
                    <a:pt x="734396" y="1018739"/>
                    <a:pt x="754031" y="1012495"/>
                    <a:pt x="773502" y="997214"/>
                  </a:cubicBezTo>
                  <a:cubicBezTo>
                    <a:pt x="761014" y="995981"/>
                    <a:pt x="748855" y="996310"/>
                    <a:pt x="736367" y="998282"/>
                  </a:cubicBezTo>
                  <a:cubicBezTo>
                    <a:pt x="755017" y="990723"/>
                    <a:pt x="773338" y="981850"/>
                    <a:pt x="775885" y="958272"/>
                  </a:cubicBezTo>
                  <a:cubicBezTo>
                    <a:pt x="753456" y="972238"/>
                    <a:pt x="729631" y="980700"/>
                    <a:pt x="705148" y="968870"/>
                  </a:cubicBezTo>
                  <a:cubicBezTo>
                    <a:pt x="700876" y="966816"/>
                    <a:pt x="687402" y="957861"/>
                    <a:pt x="689374" y="953507"/>
                  </a:cubicBezTo>
                  <a:cubicBezTo>
                    <a:pt x="697425" y="935514"/>
                    <a:pt x="718704" y="949234"/>
                    <a:pt x="732424" y="950138"/>
                  </a:cubicBezTo>
                  <a:cubicBezTo>
                    <a:pt x="724291" y="940115"/>
                    <a:pt x="714432" y="932310"/>
                    <a:pt x="704573" y="924177"/>
                  </a:cubicBezTo>
                  <a:cubicBezTo>
                    <a:pt x="727166" y="934857"/>
                    <a:pt x="750006" y="929106"/>
                    <a:pt x="773831" y="928777"/>
                  </a:cubicBezTo>
                  <a:cubicBezTo>
                    <a:pt x="762905" y="922041"/>
                    <a:pt x="751730" y="916947"/>
                    <a:pt x="739654" y="913168"/>
                  </a:cubicBezTo>
                  <a:cubicBezTo>
                    <a:pt x="759536" y="914564"/>
                    <a:pt x="779336" y="914482"/>
                    <a:pt x="790427" y="893943"/>
                  </a:cubicBezTo>
                  <a:cubicBezTo>
                    <a:pt x="764959" y="895997"/>
                    <a:pt x="744747" y="888521"/>
                    <a:pt x="725523" y="870200"/>
                  </a:cubicBezTo>
                  <a:cubicBezTo>
                    <a:pt x="744830" y="873240"/>
                    <a:pt x="763890" y="874226"/>
                    <a:pt x="783444" y="872993"/>
                  </a:cubicBezTo>
                  <a:cubicBezTo>
                    <a:pt x="778021" y="863628"/>
                    <a:pt x="772024" y="854919"/>
                    <a:pt x="765451" y="846539"/>
                  </a:cubicBezTo>
                  <a:cubicBezTo>
                    <a:pt x="798560" y="861327"/>
                    <a:pt x="827972" y="855248"/>
                    <a:pt x="854180" y="828711"/>
                  </a:cubicBezTo>
                  <a:cubicBezTo>
                    <a:pt x="836105" y="826575"/>
                    <a:pt x="819674" y="821399"/>
                    <a:pt x="803243" y="812855"/>
                  </a:cubicBezTo>
                  <a:cubicBezTo>
                    <a:pt x="837009" y="804557"/>
                    <a:pt x="857712" y="782621"/>
                    <a:pt x="866257" y="746062"/>
                  </a:cubicBezTo>
                  <a:cubicBezTo>
                    <a:pt x="846539" y="750580"/>
                    <a:pt x="825918" y="755510"/>
                    <a:pt x="806776" y="759782"/>
                  </a:cubicBezTo>
                  <a:cubicBezTo>
                    <a:pt x="802668" y="749841"/>
                    <a:pt x="827233" y="730945"/>
                    <a:pt x="814088" y="722812"/>
                  </a:cubicBezTo>
                  <a:cubicBezTo>
                    <a:pt x="800942" y="714678"/>
                    <a:pt x="756906" y="740804"/>
                    <a:pt x="741625" y="747869"/>
                  </a:cubicBezTo>
                  <a:cubicBezTo>
                    <a:pt x="741461" y="737517"/>
                    <a:pt x="743187" y="726344"/>
                    <a:pt x="743433" y="715828"/>
                  </a:cubicBezTo>
                  <a:cubicBezTo>
                    <a:pt x="717225" y="738914"/>
                    <a:pt x="689292" y="768408"/>
                    <a:pt x="656512" y="773502"/>
                  </a:cubicBezTo>
                  <a:cubicBezTo>
                    <a:pt x="641066" y="775884"/>
                    <a:pt x="638273" y="769230"/>
                    <a:pt x="627100" y="763397"/>
                  </a:cubicBezTo>
                  <a:cubicBezTo>
                    <a:pt x="642628" y="760357"/>
                    <a:pt x="655937" y="752963"/>
                    <a:pt x="670314" y="747212"/>
                  </a:cubicBezTo>
                  <a:cubicBezTo>
                    <a:pt x="654129" y="739489"/>
                    <a:pt x="635562" y="737928"/>
                    <a:pt x="621266" y="725769"/>
                  </a:cubicBezTo>
                  <a:cubicBezTo>
                    <a:pt x="633754" y="724783"/>
                    <a:pt x="641888" y="723879"/>
                    <a:pt x="655444" y="723222"/>
                  </a:cubicBezTo>
                  <a:cubicBezTo>
                    <a:pt x="669000" y="722647"/>
                    <a:pt x="687073" y="728152"/>
                    <a:pt x="700876" y="720758"/>
                  </a:cubicBezTo>
                  <a:cubicBezTo>
                    <a:pt x="682638" y="714596"/>
                    <a:pt x="668506" y="704326"/>
                    <a:pt x="656347" y="688059"/>
                  </a:cubicBezTo>
                  <a:cubicBezTo>
                    <a:pt x="685760" y="692003"/>
                    <a:pt x="712706" y="694139"/>
                    <a:pt x="740312" y="680665"/>
                  </a:cubicBezTo>
                  <a:cubicBezTo>
                    <a:pt x="728810" y="673271"/>
                    <a:pt x="717472" y="669903"/>
                    <a:pt x="704163" y="669903"/>
                  </a:cubicBezTo>
                  <a:cubicBezTo>
                    <a:pt x="722894" y="658812"/>
                    <a:pt x="739407" y="647474"/>
                    <a:pt x="746884" y="624881"/>
                  </a:cubicBezTo>
                  <a:cubicBezTo>
                    <a:pt x="748116" y="621184"/>
                    <a:pt x="747540" y="616994"/>
                    <a:pt x="745323" y="614858"/>
                  </a:cubicBezTo>
                  <a:cubicBezTo>
                    <a:pt x="743105" y="612640"/>
                    <a:pt x="740475" y="612804"/>
                    <a:pt x="738011" y="613461"/>
                  </a:cubicBezTo>
                  <a:cubicBezTo>
                    <a:pt x="694797" y="623895"/>
                    <a:pt x="661934" y="661194"/>
                    <a:pt x="616830" y="662016"/>
                  </a:cubicBezTo>
                  <a:cubicBezTo>
                    <a:pt x="605246" y="662262"/>
                    <a:pt x="593826" y="661852"/>
                    <a:pt x="585940" y="652075"/>
                  </a:cubicBezTo>
                  <a:cubicBezTo>
                    <a:pt x="585775" y="651911"/>
                    <a:pt x="585940" y="651911"/>
                    <a:pt x="585940" y="651828"/>
                  </a:cubicBezTo>
                  <a:cubicBezTo>
                    <a:pt x="616419" y="652979"/>
                    <a:pt x="640984" y="644024"/>
                    <a:pt x="664974" y="623567"/>
                  </a:cubicBezTo>
                  <a:cubicBezTo>
                    <a:pt x="648872" y="622334"/>
                    <a:pt x="633262" y="623074"/>
                    <a:pt x="617405" y="625949"/>
                  </a:cubicBezTo>
                  <a:cubicBezTo>
                    <a:pt x="631536" y="619870"/>
                    <a:pt x="644435" y="612804"/>
                    <a:pt x="655772" y="601549"/>
                  </a:cubicBezTo>
                  <a:cubicBezTo>
                    <a:pt x="656347" y="601713"/>
                    <a:pt x="656923" y="601795"/>
                    <a:pt x="657497" y="602042"/>
                  </a:cubicBezTo>
                  <a:cubicBezTo>
                    <a:pt x="668917" y="605574"/>
                    <a:pt x="679351" y="608779"/>
                    <a:pt x="690936" y="604589"/>
                  </a:cubicBezTo>
                  <a:cubicBezTo>
                    <a:pt x="680748" y="599823"/>
                    <a:pt x="672861" y="593169"/>
                    <a:pt x="665878" y="583885"/>
                  </a:cubicBezTo>
                  <a:cubicBezTo>
                    <a:pt x="666371" y="581996"/>
                    <a:pt x="666781" y="580188"/>
                    <a:pt x="666946" y="578299"/>
                  </a:cubicBezTo>
                  <a:cubicBezTo>
                    <a:pt x="686170" y="583228"/>
                    <a:pt x="703669" y="585939"/>
                    <a:pt x="722812" y="579284"/>
                  </a:cubicBezTo>
                  <a:cubicBezTo>
                    <a:pt x="715171" y="572958"/>
                    <a:pt x="707202" y="569426"/>
                    <a:pt x="697672" y="568193"/>
                  </a:cubicBezTo>
                  <a:cubicBezTo>
                    <a:pt x="712132" y="561867"/>
                    <a:pt x="725112" y="555295"/>
                    <a:pt x="732342" y="539685"/>
                  </a:cubicBezTo>
                  <a:cubicBezTo>
                    <a:pt x="733492" y="537138"/>
                    <a:pt x="733492" y="534098"/>
                    <a:pt x="732014" y="532291"/>
                  </a:cubicBezTo>
                  <a:cubicBezTo>
                    <a:pt x="730535" y="530484"/>
                    <a:pt x="728727" y="530401"/>
                    <a:pt x="726838" y="530566"/>
                  </a:cubicBezTo>
                  <a:cubicBezTo>
                    <a:pt x="691675" y="533441"/>
                    <a:pt x="663741" y="555541"/>
                    <a:pt x="627182" y="553569"/>
                  </a:cubicBezTo>
                  <a:cubicBezTo>
                    <a:pt x="615351" y="552912"/>
                    <a:pt x="597277" y="547572"/>
                    <a:pt x="584460" y="545929"/>
                  </a:cubicBezTo>
                  <a:cubicBezTo>
                    <a:pt x="598838" y="540917"/>
                    <a:pt x="612805" y="534756"/>
                    <a:pt x="626114" y="526622"/>
                  </a:cubicBezTo>
                  <a:cubicBezTo>
                    <a:pt x="617405" y="524404"/>
                    <a:pt x="608779" y="522186"/>
                    <a:pt x="600070" y="519968"/>
                  </a:cubicBezTo>
                  <a:cubicBezTo>
                    <a:pt x="623567" y="518489"/>
                    <a:pt x="642791" y="510273"/>
                    <a:pt x="661195" y="494170"/>
                  </a:cubicBezTo>
                  <a:cubicBezTo>
                    <a:pt x="652897" y="493102"/>
                    <a:pt x="644927" y="493267"/>
                    <a:pt x="636712" y="494910"/>
                  </a:cubicBezTo>
                  <a:cubicBezTo>
                    <a:pt x="643038" y="491459"/>
                    <a:pt x="649200" y="488584"/>
                    <a:pt x="654540" y="483161"/>
                  </a:cubicBezTo>
                  <a:cubicBezTo>
                    <a:pt x="659798" y="477739"/>
                    <a:pt x="662673" y="471167"/>
                    <a:pt x="662673" y="463197"/>
                  </a:cubicBezTo>
                  <a:cubicBezTo>
                    <a:pt x="652075" y="469688"/>
                    <a:pt x="641888" y="476260"/>
                    <a:pt x="631208" y="482833"/>
                  </a:cubicBezTo>
                  <a:cubicBezTo>
                    <a:pt x="615927" y="492199"/>
                    <a:pt x="601138" y="500414"/>
                    <a:pt x="583147" y="499018"/>
                  </a:cubicBezTo>
                  <a:cubicBezTo>
                    <a:pt x="589718" y="490227"/>
                    <a:pt x="597030" y="482997"/>
                    <a:pt x="605821" y="476918"/>
                  </a:cubicBezTo>
                  <a:cubicBezTo>
                    <a:pt x="599496" y="475274"/>
                    <a:pt x="593169" y="473549"/>
                    <a:pt x="586843" y="471906"/>
                  </a:cubicBezTo>
                  <a:cubicBezTo>
                    <a:pt x="601877" y="463444"/>
                    <a:pt x="617734" y="461390"/>
                    <a:pt x="633426" y="454242"/>
                  </a:cubicBezTo>
                  <a:cubicBezTo>
                    <a:pt x="649117" y="447095"/>
                    <a:pt x="661441" y="435018"/>
                    <a:pt x="663577" y="415793"/>
                  </a:cubicBezTo>
                  <a:cubicBezTo>
                    <a:pt x="650514" y="420641"/>
                    <a:pt x="637780" y="426638"/>
                    <a:pt x="624717" y="431485"/>
                  </a:cubicBezTo>
                  <a:cubicBezTo>
                    <a:pt x="626689" y="427542"/>
                    <a:pt x="637205" y="401991"/>
                    <a:pt x="631782" y="400512"/>
                  </a:cubicBezTo>
                  <a:cubicBezTo>
                    <a:pt x="629564" y="399937"/>
                    <a:pt x="629072" y="402813"/>
                    <a:pt x="626935" y="404784"/>
                  </a:cubicBezTo>
                  <a:cubicBezTo>
                    <a:pt x="612476" y="418340"/>
                    <a:pt x="592101" y="422284"/>
                    <a:pt x="573123" y="423680"/>
                  </a:cubicBezTo>
                  <a:cubicBezTo>
                    <a:pt x="572958" y="423680"/>
                    <a:pt x="573616" y="423105"/>
                    <a:pt x="573369" y="423105"/>
                  </a:cubicBezTo>
                  <a:cubicBezTo>
                    <a:pt x="566715" y="423434"/>
                    <a:pt x="560635" y="422366"/>
                    <a:pt x="554473" y="419490"/>
                  </a:cubicBezTo>
                  <a:cubicBezTo>
                    <a:pt x="553159" y="416861"/>
                    <a:pt x="551927" y="414314"/>
                    <a:pt x="550612" y="411685"/>
                  </a:cubicBezTo>
                  <a:cubicBezTo>
                    <a:pt x="557267" y="412589"/>
                    <a:pt x="563839" y="412918"/>
                    <a:pt x="570494" y="412753"/>
                  </a:cubicBezTo>
                  <a:cubicBezTo>
                    <a:pt x="568111" y="408153"/>
                    <a:pt x="565400" y="403798"/>
                    <a:pt x="562443" y="399609"/>
                  </a:cubicBezTo>
                  <a:cubicBezTo>
                    <a:pt x="578053" y="407495"/>
                    <a:pt x="592348" y="405113"/>
                    <a:pt x="605411" y="392954"/>
                  </a:cubicBezTo>
                  <a:cubicBezTo>
                    <a:pt x="596784" y="391475"/>
                    <a:pt x="589062" y="388682"/>
                    <a:pt x="581421" y="384163"/>
                  </a:cubicBezTo>
                  <a:cubicBezTo>
                    <a:pt x="597934" y="380877"/>
                    <a:pt x="608286" y="370443"/>
                    <a:pt x="613215" y="353026"/>
                  </a:cubicBezTo>
                  <a:cubicBezTo>
                    <a:pt x="601713" y="355573"/>
                    <a:pt x="590540" y="359763"/>
                    <a:pt x="579120" y="362309"/>
                  </a:cubicBezTo>
                  <a:cubicBezTo>
                    <a:pt x="579367" y="357955"/>
                    <a:pt x="584215" y="353190"/>
                    <a:pt x="586186" y="350397"/>
                  </a:cubicBezTo>
                  <a:cubicBezTo>
                    <a:pt x="588158" y="347604"/>
                    <a:pt x="591608" y="345632"/>
                    <a:pt x="589308" y="342674"/>
                  </a:cubicBezTo>
                  <a:cubicBezTo>
                    <a:pt x="587008" y="339634"/>
                    <a:pt x="582242" y="343085"/>
                    <a:pt x="579202" y="344235"/>
                  </a:cubicBezTo>
                  <a:cubicBezTo>
                    <a:pt x="569755" y="347932"/>
                    <a:pt x="559321" y="350397"/>
                    <a:pt x="549791" y="354094"/>
                  </a:cubicBezTo>
                  <a:cubicBezTo>
                    <a:pt x="551352" y="348589"/>
                    <a:pt x="556117" y="346289"/>
                    <a:pt x="557349" y="340292"/>
                  </a:cubicBezTo>
                  <a:cubicBezTo>
                    <a:pt x="549462" y="345385"/>
                    <a:pt x="544368" y="345139"/>
                    <a:pt x="535988" y="341688"/>
                  </a:cubicBezTo>
                  <a:cubicBezTo>
                    <a:pt x="536152" y="336923"/>
                    <a:pt x="536317" y="332158"/>
                    <a:pt x="536481" y="327311"/>
                  </a:cubicBezTo>
                  <a:cubicBezTo>
                    <a:pt x="555706" y="330186"/>
                    <a:pt x="574931" y="326161"/>
                    <a:pt x="593991" y="323614"/>
                  </a:cubicBezTo>
                  <a:cubicBezTo>
                    <a:pt x="584132" y="319917"/>
                    <a:pt x="575423" y="315973"/>
                    <a:pt x="570659" y="305211"/>
                  </a:cubicBezTo>
                  <a:cubicBezTo>
                    <a:pt x="591280" y="306115"/>
                    <a:pt x="610093" y="305868"/>
                    <a:pt x="628907" y="295845"/>
                  </a:cubicBezTo>
                  <a:cubicBezTo>
                    <a:pt x="620280" y="292641"/>
                    <a:pt x="611655" y="289355"/>
                    <a:pt x="603110" y="286068"/>
                  </a:cubicBezTo>
                  <a:cubicBezTo>
                    <a:pt x="608286" y="283932"/>
                    <a:pt x="614859" y="281550"/>
                    <a:pt x="619706" y="279496"/>
                  </a:cubicBezTo>
                  <a:cubicBezTo>
                    <a:pt x="624635" y="277442"/>
                    <a:pt x="628168" y="276210"/>
                    <a:pt x="631947" y="272759"/>
                  </a:cubicBezTo>
                  <a:cubicBezTo>
                    <a:pt x="635726" y="269391"/>
                    <a:pt x="637370" y="265118"/>
                    <a:pt x="637205" y="259860"/>
                  </a:cubicBezTo>
                  <a:cubicBezTo>
                    <a:pt x="627100" y="260189"/>
                    <a:pt x="617981" y="262489"/>
                    <a:pt x="608779" y="266844"/>
                  </a:cubicBezTo>
                  <a:cubicBezTo>
                    <a:pt x="611737" y="260764"/>
                    <a:pt x="614530" y="254685"/>
                    <a:pt x="617487" y="248605"/>
                  </a:cubicBezTo>
                  <a:cubicBezTo>
                    <a:pt x="607875" y="250823"/>
                    <a:pt x="602453" y="256328"/>
                    <a:pt x="593826" y="261832"/>
                  </a:cubicBezTo>
                  <a:cubicBezTo>
                    <a:pt x="573369" y="274649"/>
                    <a:pt x="550037" y="279989"/>
                    <a:pt x="526212" y="279742"/>
                  </a:cubicBezTo>
                  <a:cubicBezTo>
                    <a:pt x="524487" y="275142"/>
                    <a:pt x="521775" y="270541"/>
                    <a:pt x="523583" y="265283"/>
                  </a:cubicBezTo>
                  <a:cubicBezTo>
                    <a:pt x="525390" y="260025"/>
                    <a:pt x="534181" y="256903"/>
                    <a:pt x="537961" y="254849"/>
                  </a:cubicBezTo>
                  <a:cubicBezTo>
                    <a:pt x="548311" y="249344"/>
                    <a:pt x="550612" y="243101"/>
                    <a:pt x="556363" y="233242"/>
                  </a:cubicBezTo>
                  <a:cubicBezTo>
                    <a:pt x="543464" y="234063"/>
                    <a:pt x="533030" y="230695"/>
                    <a:pt x="522268" y="222890"/>
                  </a:cubicBezTo>
                  <a:cubicBezTo>
                    <a:pt x="532045" y="221411"/>
                    <a:pt x="535578" y="219850"/>
                    <a:pt x="545518" y="215003"/>
                  </a:cubicBezTo>
                  <a:cubicBezTo>
                    <a:pt x="555460" y="210074"/>
                    <a:pt x="566469" y="200297"/>
                    <a:pt x="569508" y="187070"/>
                  </a:cubicBezTo>
                  <a:cubicBezTo>
                    <a:pt x="556446" y="187645"/>
                    <a:pt x="543054" y="188384"/>
                    <a:pt x="529908" y="189042"/>
                  </a:cubicBezTo>
                  <a:cubicBezTo>
                    <a:pt x="539850" y="173843"/>
                    <a:pt x="544286" y="160123"/>
                    <a:pt x="543382" y="141391"/>
                  </a:cubicBezTo>
                  <a:cubicBezTo>
                    <a:pt x="533688" y="145992"/>
                    <a:pt x="524487" y="149442"/>
                    <a:pt x="514053" y="151578"/>
                  </a:cubicBezTo>
                  <a:cubicBezTo>
                    <a:pt x="519557" y="141966"/>
                    <a:pt x="526047" y="133011"/>
                    <a:pt x="529334" y="122167"/>
                  </a:cubicBezTo>
                  <a:cubicBezTo>
                    <a:pt x="520543" y="123399"/>
                    <a:pt x="512738" y="126192"/>
                    <a:pt x="504934" y="130875"/>
                  </a:cubicBezTo>
                  <a:cubicBezTo>
                    <a:pt x="512820" y="112554"/>
                    <a:pt x="515203" y="95137"/>
                    <a:pt x="512738" y="75173"/>
                  </a:cubicBezTo>
                  <a:cubicBezTo>
                    <a:pt x="505919" y="77638"/>
                    <a:pt x="499675" y="80924"/>
                    <a:pt x="493596" y="85114"/>
                  </a:cubicBezTo>
                  <a:cubicBezTo>
                    <a:pt x="497539" y="54963"/>
                    <a:pt x="491870" y="28262"/>
                    <a:pt x="482341" y="0"/>
                  </a:cubicBezTo>
                  <a:cubicBezTo>
                    <a:pt x="465909" y="34177"/>
                    <a:pt x="469277" y="69340"/>
                    <a:pt x="473960" y="106392"/>
                  </a:cubicBezTo>
                  <a:cubicBezTo>
                    <a:pt x="466731" y="98259"/>
                    <a:pt x="457939" y="90454"/>
                    <a:pt x="447752" y="87414"/>
                  </a:cubicBezTo>
                  <a:cubicBezTo>
                    <a:pt x="446931" y="111733"/>
                    <a:pt x="451367" y="133011"/>
                    <a:pt x="461637" y="154700"/>
                  </a:cubicBezTo>
                  <a:cubicBezTo>
                    <a:pt x="452353" y="152811"/>
                    <a:pt x="443152" y="150921"/>
                    <a:pt x="433868" y="149032"/>
                  </a:cubicBezTo>
                  <a:cubicBezTo>
                    <a:pt x="436169" y="172693"/>
                    <a:pt x="450464" y="190603"/>
                    <a:pt x="463034" y="209088"/>
                  </a:cubicBezTo>
                  <a:cubicBezTo>
                    <a:pt x="443726" y="207198"/>
                    <a:pt x="424913" y="201365"/>
                    <a:pt x="406921" y="193560"/>
                  </a:cubicBezTo>
                  <a:cubicBezTo>
                    <a:pt x="408235" y="223383"/>
                    <a:pt x="432882" y="243922"/>
                    <a:pt x="453257" y="260600"/>
                  </a:cubicBezTo>
                  <a:cubicBezTo>
                    <a:pt x="436414" y="265036"/>
                    <a:pt x="421956" y="255506"/>
                    <a:pt x="405360" y="254438"/>
                  </a:cubicBezTo>
                  <a:cubicBezTo>
                    <a:pt x="419655" y="273006"/>
                    <a:pt x="450546" y="279578"/>
                    <a:pt x="457939" y="302171"/>
                  </a:cubicBezTo>
                  <a:cubicBezTo>
                    <a:pt x="459007" y="305457"/>
                    <a:pt x="453914" y="311619"/>
                    <a:pt x="452189" y="314412"/>
                  </a:cubicBezTo>
                  <a:cubicBezTo>
                    <a:pt x="435101" y="315152"/>
                    <a:pt x="418258" y="315727"/>
                    <a:pt x="401335" y="316384"/>
                  </a:cubicBezTo>
                  <a:cubicBezTo>
                    <a:pt x="412261" y="328954"/>
                    <a:pt x="430171" y="326407"/>
                    <a:pt x="438551" y="342592"/>
                  </a:cubicBezTo>
                  <a:cubicBezTo>
                    <a:pt x="440851" y="347111"/>
                    <a:pt x="433047" y="356394"/>
                    <a:pt x="430499" y="359927"/>
                  </a:cubicBezTo>
                  <a:cubicBezTo>
                    <a:pt x="394844" y="361981"/>
                    <a:pt x="363871" y="342592"/>
                    <a:pt x="328625" y="340785"/>
                  </a:cubicBezTo>
                  <a:cubicBezTo>
                    <a:pt x="326736" y="340702"/>
                    <a:pt x="324846" y="340785"/>
                    <a:pt x="323449" y="342756"/>
                  </a:cubicBezTo>
                  <a:cubicBezTo>
                    <a:pt x="322053" y="344646"/>
                    <a:pt x="322053" y="347686"/>
                    <a:pt x="323368" y="350232"/>
                  </a:cubicBezTo>
                  <a:cubicBezTo>
                    <a:pt x="331173" y="365760"/>
                    <a:pt x="344400" y="372004"/>
                    <a:pt x="359271" y="377755"/>
                  </a:cubicBezTo>
                  <a:cubicBezTo>
                    <a:pt x="349658" y="379398"/>
                    <a:pt x="341771" y="383177"/>
                    <a:pt x="334212" y="389914"/>
                  </a:cubicBezTo>
                  <a:cubicBezTo>
                    <a:pt x="355820" y="396404"/>
                    <a:pt x="375291" y="391475"/>
                    <a:pt x="396404" y="384902"/>
                  </a:cubicBezTo>
                  <a:cubicBezTo>
                    <a:pt x="389175" y="398294"/>
                    <a:pt x="380055" y="407578"/>
                    <a:pt x="367239" y="414314"/>
                  </a:cubicBezTo>
                  <a:cubicBezTo>
                    <a:pt x="379069" y="418258"/>
                    <a:pt x="389832" y="414314"/>
                    <a:pt x="401170" y="410371"/>
                  </a:cubicBezTo>
                  <a:cubicBezTo>
                    <a:pt x="416943" y="404949"/>
                    <a:pt x="432307" y="401991"/>
                    <a:pt x="448657" y="400512"/>
                  </a:cubicBezTo>
                  <a:cubicBezTo>
                    <a:pt x="442987" y="409467"/>
                    <a:pt x="436333" y="417272"/>
                    <a:pt x="428774" y="424009"/>
                  </a:cubicBezTo>
                  <a:cubicBezTo>
                    <a:pt x="435183" y="425652"/>
                    <a:pt x="446931" y="417190"/>
                    <a:pt x="451038" y="425816"/>
                  </a:cubicBezTo>
                  <a:cubicBezTo>
                    <a:pt x="455146" y="434443"/>
                    <a:pt x="443973" y="448984"/>
                    <a:pt x="439454" y="456132"/>
                  </a:cubicBezTo>
                  <a:cubicBezTo>
                    <a:pt x="410536" y="456132"/>
                    <a:pt x="385149" y="449724"/>
                    <a:pt x="359024" y="436661"/>
                  </a:cubicBezTo>
                  <a:cubicBezTo>
                    <a:pt x="371429" y="454242"/>
                    <a:pt x="385396" y="468702"/>
                    <a:pt x="402238" y="481190"/>
                  </a:cubicBezTo>
                  <a:cubicBezTo>
                    <a:pt x="391804" y="487351"/>
                    <a:pt x="381370" y="493513"/>
                    <a:pt x="370936" y="499675"/>
                  </a:cubicBezTo>
                  <a:cubicBezTo>
                    <a:pt x="386217" y="504111"/>
                    <a:pt x="399937" y="510602"/>
                    <a:pt x="413165" y="520050"/>
                  </a:cubicBezTo>
                  <a:cubicBezTo>
                    <a:pt x="408646" y="529005"/>
                    <a:pt x="401335" y="533852"/>
                    <a:pt x="392133" y="534756"/>
                  </a:cubicBezTo>
                  <a:cubicBezTo>
                    <a:pt x="382932" y="535659"/>
                    <a:pt x="375126" y="532620"/>
                    <a:pt x="366500" y="530155"/>
                  </a:cubicBezTo>
                  <a:cubicBezTo>
                    <a:pt x="370197" y="539767"/>
                    <a:pt x="372169" y="549462"/>
                    <a:pt x="372743" y="559896"/>
                  </a:cubicBezTo>
                  <a:cubicBezTo>
                    <a:pt x="354587" y="546997"/>
                    <a:pt x="341771" y="531387"/>
                    <a:pt x="331747" y="510437"/>
                  </a:cubicBezTo>
                  <a:cubicBezTo>
                    <a:pt x="331255" y="523172"/>
                    <a:pt x="330761" y="535906"/>
                    <a:pt x="330351" y="548640"/>
                  </a:cubicBezTo>
                  <a:cubicBezTo>
                    <a:pt x="321478" y="537878"/>
                    <a:pt x="312605" y="527115"/>
                    <a:pt x="303733" y="516353"/>
                  </a:cubicBezTo>
                  <a:cubicBezTo>
                    <a:pt x="305540" y="532127"/>
                    <a:pt x="307347" y="547901"/>
                    <a:pt x="309072" y="563675"/>
                  </a:cubicBezTo>
                  <a:cubicBezTo>
                    <a:pt x="294859" y="554309"/>
                    <a:pt x="280564" y="545025"/>
                    <a:pt x="266351" y="535659"/>
                  </a:cubicBezTo>
                  <a:cubicBezTo>
                    <a:pt x="268734" y="545929"/>
                    <a:pt x="271280" y="555952"/>
                    <a:pt x="273581" y="566222"/>
                  </a:cubicBezTo>
                  <a:cubicBezTo>
                    <a:pt x="273992" y="568029"/>
                    <a:pt x="274649" y="569508"/>
                    <a:pt x="273663" y="571726"/>
                  </a:cubicBezTo>
                  <a:cubicBezTo>
                    <a:pt x="272677" y="573944"/>
                    <a:pt x="269884" y="574930"/>
                    <a:pt x="267419" y="575259"/>
                  </a:cubicBezTo>
                  <a:cubicBezTo>
                    <a:pt x="258382" y="576491"/>
                    <a:pt x="249099" y="577806"/>
                    <a:pt x="240062" y="579038"/>
                  </a:cubicBezTo>
                  <a:cubicBezTo>
                    <a:pt x="261997" y="588157"/>
                    <a:pt x="283933" y="597277"/>
                    <a:pt x="305787" y="606396"/>
                  </a:cubicBezTo>
                  <a:cubicBezTo>
                    <a:pt x="297817" y="610586"/>
                    <a:pt x="289766" y="613051"/>
                    <a:pt x="281058" y="614119"/>
                  </a:cubicBezTo>
                  <a:cubicBezTo>
                    <a:pt x="281961" y="625949"/>
                    <a:pt x="292066" y="630632"/>
                    <a:pt x="301350" y="633425"/>
                  </a:cubicBezTo>
                  <a:cubicBezTo>
                    <a:pt x="317207" y="638108"/>
                    <a:pt x="332570" y="641970"/>
                    <a:pt x="348343" y="646406"/>
                  </a:cubicBezTo>
                  <a:cubicBezTo>
                    <a:pt x="343085" y="654950"/>
                    <a:pt x="335609" y="658154"/>
                    <a:pt x="327722" y="663330"/>
                  </a:cubicBezTo>
                  <a:cubicBezTo>
                    <a:pt x="350069" y="669410"/>
                    <a:pt x="374140" y="667685"/>
                    <a:pt x="395994" y="660948"/>
                  </a:cubicBezTo>
                  <a:cubicBezTo>
                    <a:pt x="394022" y="670067"/>
                    <a:pt x="391147" y="688142"/>
                    <a:pt x="384739" y="693646"/>
                  </a:cubicBezTo>
                  <a:cubicBezTo>
                    <a:pt x="374716" y="702272"/>
                    <a:pt x="354095" y="688142"/>
                    <a:pt x="347522" y="686088"/>
                  </a:cubicBezTo>
                  <a:cubicBezTo>
                    <a:pt x="329201" y="680337"/>
                    <a:pt x="319753" y="675161"/>
                    <a:pt x="304554" y="666699"/>
                  </a:cubicBezTo>
                  <a:cubicBezTo>
                    <a:pt x="305211" y="672203"/>
                    <a:pt x="306444" y="676804"/>
                    <a:pt x="309154" y="681405"/>
                  </a:cubicBezTo>
                  <a:cubicBezTo>
                    <a:pt x="301350" y="677543"/>
                    <a:pt x="293791" y="675736"/>
                    <a:pt x="285165" y="675900"/>
                  </a:cubicBezTo>
                  <a:cubicBezTo>
                    <a:pt x="290095" y="688881"/>
                    <a:pt x="296749" y="699233"/>
                    <a:pt x="306526" y="708434"/>
                  </a:cubicBezTo>
                  <a:cubicBezTo>
                    <a:pt x="285987" y="705723"/>
                    <a:pt x="267584" y="699479"/>
                    <a:pt x="249181" y="689374"/>
                  </a:cubicBezTo>
                  <a:cubicBezTo>
                    <a:pt x="248934" y="698165"/>
                    <a:pt x="250167" y="708188"/>
                    <a:pt x="256903" y="713610"/>
                  </a:cubicBezTo>
                  <a:cubicBezTo>
                    <a:pt x="263640" y="719032"/>
                    <a:pt x="271856" y="717143"/>
                    <a:pt x="278182" y="723140"/>
                  </a:cubicBezTo>
                  <a:cubicBezTo>
                    <a:pt x="271938" y="730206"/>
                    <a:pt x="265201" y="734889"/>
                    <a:pt x="256411" y="737353"/>
                  </a:cubicBezTo>
                  <a:cubicBezTo>
                    <a:pt x="263394" y="742940"/>
                    <a:pt x="270706" y="740393"/>
                    <a:pt x="278428" y="738257"/>
                  </a:cubicBezTo>
                  <a:cubicBezTo>
                    <a:pt x="288370" y="735546"/>
                    <a:pt x="297817" y="735053"/>
                    <a:pt x="307923" y="736203"/>
                  </a:cubicBezTo>
                  <a:cubicBezTo>
                    <a:pt x="301103" y="739078"/>
                    <a:pt x="295024" y="743022"/>
                    <a:pt x="289519" y="748033"/>
                  </a:cubicBezTo>
                  <a:cubicBezTo>
                    <a:pt x="312276" y="746390"/>
                    <a:pt x="340456" y="743186"/>
                    <a:pt x="356641" y="762904"/>
                  </a:cubicBezTo>
                  <a:cubicBezTo>
                    <a:pt x="362146" y="769559"/>
                    <a:pt x="355326" y="778842"/>
                    <a:pt x="348836" y="784182"/>
                  </a:cubicBezTo>
                  <a:cubicBezTo>
                    <a:pt x="342346" y="789522"/>
                    <a:pt x="327557" y="797492"/>
                    <a:pt x="317452" y="791905"/>
                  </a:cubicBezTo>
                  <a:cubicBezTo>
                    <a:pt x="311702" y="788701"/>
                    <a:pt x="305787" y="783854"/>
                    <a:pt x="300856" y="778103"/>
                  </a:cubicBezTo>
                  <a:cubicBezTo>
                    <a:pt x="295845" y="772352"/>
                    <a:pt x="292888" y="762082"/>
                    <a:pt x="290669" y="754277"/>
                  </a:cubicBezTo>
                  <a:cubicBezTo>
                    <a:pt x="282865" y="772270"/>
                    <a:pt x="290177" y="785415"/>
                    <a:pt x="300117" y="800531"/>
                  </a:cubicBezTo>
                  <a:cubicBezTo>
                    <a:pt x="292231" y="792644"/>
                    <a:pt x="283851" y="786072"/>
                    <a:pt x="274402" y="780485"/>
                  </a:cubicBezTo>
                  <a:cubicBezTo>
                    <a:pt x="279168" y="796259"/>
                    <a:pt x="286561" y="808829"/>
                    <a:pt x="297817" y="820085"/>
                  </a:cubicBezTo>
                  <a:cubicBezTo>
                    <a:pt x="290341" y="818113"/>
                    <a:pt x="283604" y="816963"/>
                    <a:pt x="276539" y="812937"/>
                  </a:cubicBezTo>
                  <a:cubicBezTo>
                    <a:pt x="264954" y="806282"/>
                    <a:pt x="256411" y="796917"/>
                    <a:pt x="252548" y="782868"/>
                  </a:cubicBezTo>
                  <a:cubicBezTo>
                    <a:pt x="249263" y="770955"/>
                    <a:pt x="250002" y="757317"/>
                    <a:pt x="240883" y="748444"/>
                  </a:cubicBezTo>
                  <a:cubicBezTo>
                    <a:pt x="236282" y="761589"/>
                    <a:pt x="231353" y="774570"/>
                    <a:pt x="226341" y="787551"/>
                  </a:cubicBezTo>
                  <a:cubicBezTo>
                    <a:pt x="204242" y="770791"/>
                    <a:pt x="201776" y="739078"/>
                    <a:pt x="177869" y="724537"/>
                  </a:cubicBezTo>
                  <a:cubicBezTo>
                    <a:pt x="181730" y="743268"/>
                    <a:pt x="185263" y="762000"/>
                    <a:pt x="189206" y="780650"/>
                  </a:cubicBezTo>
                  <a:cubicBezTo>
                    <a:pt x="174582" y="773913"/>
                    <a:pt x="159795" y="768080"/>
                    <a:pt x="144596" y="763150"/>
                  </a:cubicBezTo>
                  <a:cubicBezTo>
                    <a:pt x="153057" y="779253"/>
                    <a:pt x="160369" y="795684"/>
                    <a:pt x="166531" y="813019"/>
                  </a:cubicBezTo>
                  <a:cubicBezTo>
                    <a:pt x="150100" y="806036"/>
                    <a:pt x="133586" y="799053"/>
                    <a:pt x="117155" y="792069"/>
                  </a:cubicBezTo>
                  <a:cubicBezTo>
                    <a:pt x="125043" y="804557"/>
                    <a:pt x="133012" y="816963"/>
                    <a:pt x="140898" y="829450"/>
                  </a:cubicBezTo>
                  <a:cubicBezTo>
                    <a:pt x="132355" y="830929"/>
                    <a:pt x="124303" y="830683"/>
                    <a:pt x="115841" y="828711"/>
                  </a:cubicBezTo>
                  <a:cubicBezTo>
                    <a:pt x="126685" y="849907"/>
                    <a:pt x="146156" y="854344"/>
                    <a:pt x="167107" y="855823"/>
                  </a:cubicBezTo>
                  <a:cubicBezTo>
                    <a:pt x="156097" y="864942"/>
                    <a:pt x="144596" y="871514"/>
                    <a:pt x="131040" y="874801"/>
                  </a:cubicBezTo>
                  <a:cubicBezTo>
                    <a:pt x="129396" y="880223"/>
                    <a:pt x="135066" y="882934"/>
                    <a:pt x="139502" y="882934"/>
                  </a:cubicBezTo>
                  <a:cubicBezTo>
                    <a:pt x="166860" y="883016"/>
                    <a:pt x="194464" y="883263"/>
                    <a:pt x="221904" y="883427"/>
                  </a:cubicBezTo>
                  <a:cubicBezTo>
                    <a:pt x="215660" y="893039"/>
                    <a:pt x="207363" y="899201"/>
                    <a:pt x="198326" y="905363"/>
                  </a:cubicBezTo>
                  <a:cubicBezTo>
                    <a:pt x="221494" y="909142"/>
                    <a:pt x="245155" y="909882"/>
                    <a:pt x="267584" y="917769"/>
                  </a:cubicBezTo>
                  <a:cubicBezTo>
                    <a:pt x="243429" y="932310"/>
                    <a:pt x="214182" y="936007"/>
                    <a:pt x="187070" y="931982"/>
                  </a:cubicBezTo>
                  <a:cubicBezTo>
                    <a:pt x="185510" y="941594"/>
                    <a:pt x="191999" y="946688"/>
                    <a:pt x="199476" y="950138"/>
                  </a:cubicBezTo>
                  <a:cubicBezTo>
                    <a:pt x="206952" y="953589"/>
                    <a:pt x="214429" y="955971"/>
                    <a:pt x="217386" y="964926"/>
                  </a:cubicBezTo>
                  <a:cubicBezTo>
                    <a:pt x="197012" y="976592"/>
                    <a:pt x="177458" y="977989"/>
                    <a:pt x="154866" y="977003"/>
                  </a:cubicBezTo>
                  <a:cubicBezTo>
                    <a:pt x="165956" y="985137"/>
                    <a:pt x="177212" y="990559"/>
                    <a:pt x="190357" y="993599"/>
                  </a:cubicBezTo>
                  <a:cubicBezTo>
                    <a:pt x="181073" y="999185"/>
                    <a:pt x="171871" y="1004772"/>
                    <a:pt x="162670" y="1010359"/>
                  </a:cubicBezTo>
                  <a:cubicBezTo>
                    <a:pt x="187974" y="1013727"/>
                    <a:pt x="211470" y="1010687"/>
                    <a:pt x="235460" y="1001814"/>
                  </a:cubicBezTo>
                  <a:cubicBezTo>
                    <a:pt x="242690" y="999103"/>
                    <a:pt x="249838" y="995078"/>
                    <a:pt x="257067" y="995571"/>
                  </a:cubicBezTo>
                  <a:cubicBezTo>
                    <a:pt x="264297" y="995981"/>
                    <a:pt x="271938" y="999925"/>
                    <a:pt x="270706" y="1009209"/>
                  </a:cubicBezTo>
                  <a:cubicBezTo>
                    <a:pt x="269473" y="1018574"/>
                    <a:pt x="256985" y="1022682"/>
                    <a:pt x="248359" y="1025065"/>
                  </a:cubicBezTo>
                  <a:cubicBezTo>
                    <a:pt x="228559" y="1030569"/>
                    <a:pt x="209171" y="1032212"/>
                    <a:pt x="193396" y="1048561"/>
                  </a:cubicBezTo>
                  <a:cubicBezTo>
                    <a:pt x="208349" y="1047576"/>
                    <a:pt x="223384" y="1046590"/>
                    <a:pt x="238336" y="1045604"/>
                  </a:cubicBezTo>
                  <a:cubicBezTo>
                    <a:pt x="235378" y="1056038"/>
                    <a:pt x="227245" y="1060063"/>
                    <a:pt x="218865" y="1064746"/>
                  </a:cubicBezTo>
                  <a:cubicBezTo>
                    <a:pt x="245812" y="1064500"/>
                    <a:pt x="282126" y="1038703"/>
                    <a:pt x="306444" y="1055216"/>
                  </a:cubicBezTo>
                  <a:cubicBezTo>
                    <a:pt x="315316" y="1061296"/>
                    <a:pt x="296585" y="1075837"/>
                    <a:pt x="291245" y="1077563"/>
                  </a:cubicBezTo>
                  <a:cubicBezTo>
                    <a:pt x="185510" y="1112808"/>
                    <a:pt x="184442" y="1090790"/>
                    <a:pt x="96534" y="1074112"/>
                  </a:cubicBezTo>
                  <a:cubicBezTo>
                    <a:pt x="91769" y="1073208"/>
                    <a:pt x="91605" y="1070415"/>
                    <a:pt x="91440" y="1076988"/>
                  </a:cubicBezTo>
                  <a:cubicBezTo>
                    <a:pt x="91277" y="1083560"/>
                    <a:pt x="116087" y="1108782"/>
                    <a:pt x="125535" y="1110672"/>
                  </a:cubicBezTo>
                  <a:cubicBezTo>
                    <a:pt x="116251" y="1112725"/>
                    <a:pt x="107789" y="1115601"/>
                    <a:pt x="100067" y="1122256"/>
                  </a:cubicBezTo>
                  <a:cubicBezTo>
                    <a:pt x="121756" y="1129239"/>
                    <a:pt x="141637" y="1125213"/>
                    <a:pt x="163163" y="1119380"/>
                  </a:cubicBezTo>
                  <a:cubicBezTo>
                    <a:pt x="155193" y="1132361"/>
                    <a:pt x="145582" y="1140905"/>
                    <a:pt x="132518" y="1147231"/>
                  </a:cubicBezTo>
                  <a:cubicBezTo>
                    <a:pt x="144596" y="1151586"/>
                    <a:pt x="155029" y="1147560"/>
                    <a:pt x="166942" y="1144356"/>
                  </a:cubicBezTo>
                  <a:cubicBezTo>
                    <a:pt x="183538" y="1140001"/>
                    <a:pt x="200873" y="1141727"/>
                    <a:pt x="217879" y="1141316"/>
                  </a:cubicBezTo>
                  <a:cubicBezTo>
                    <a:pt x="207774" y="1155858"/>
                    <a:pt x="198080" y="1162266"/>
                    <a:pt x="183127" y="1169085"/>
                  </a:cubicBezTo>
                  <a:cubicBezTo>
                    <a:pt x="215660" y="1180012"/>
                    <a:pt x="238336" y="1177793"/>
                    <a:pt x="270788" y="1170892"/>
                  </a:cubicBezTo>
                  <a:cubicBezTo>
                    <a:pt x="263723" y="1177876"/>
                    <a:pt x="254685" y="1187981"/>
                    <a:pt x="245565" y="1190363"/>
                  </a:cubicBezTo>
                  <a:cubicBezTo>
                    <a:pt x="226094" y="1195539"/>
                    <a:pt x="209663" y="1190035"/>
                    <a:pt x="190521" y="1189542"/>
                  </a:cubicBezTo>
                  <a:cubicBezTo>
                    <a:pt x="198901" y="1195950"/>
                    <a:pt x="205966" y="1204001"/>
                    <a:pt x="214429" y="1210245"/>
                  </a:cubicBezTo>
                  <a:cubicBezTo>
                    <a:pt x="192246" y="1211477"/>
                    <a:pt x="172200" y="1207780"/>
                    <a:pt x="151497" y="1199318"/>
                  </a:cubicBezTo>
                  <a:cubicBezTo>
                    <a:pt x="154125" y="1206466"/>
                    <a:pt x="157002" y="1213696"/>
                    <a:pt x="159466" y="1220925"/>
                  </a:cubicBezTo>
                  <a:cubicBezTo>
                    <a:pt x="160205" y="1223062"/>
                    <a:pt x="161273" y="1225115"/>
                    <a:pt x="160452" y="1227416"/>
                  </a:cubicBezTo>
                  <a:cubicBezTo>
                    <a:pt x="158315" y="1233085"/>
                    <a:pt x="152318" y="1233413"/>
                    <a:pt x="147142" y="1232592"/>
                  </a:cubicBezTo>
                  <a:cubicBezTo>
                    <a:pt x="124549" y="1228977"/>
                    <a:pt x="102203" y="1223472"/>
                    <a:pt x="80185" y="1216982"/>
                  </a:cubicBezTo>
                  <a:cubicBezTo>
                    <a:pt x="84539" y="1227991"/>
                    <a:pt x="88811" y="1238918"/>
                    <a:pt x="93166" y="1249927"/>
                  </a:cubicBezTo>
                  <a:cubicBezTo>
                    <a:pt x="65972" y="1250420"/>
                    <a:pt x="41901" y="1244833"/>
                    <a:pt x="17254" y="1232099"/>
                  </a:cubicBezTo>
                  <a:cubicBezTo>
                    <a:pt x="26126" y="1255020"/>
                    <a:pt x="38285" y="1272930"/>
                    <a:pt x="55784" y="1288869"/>
                  </a:cubicBezTo>
                  <a:cubicBezTo>
                    <a:pt x="36396" y="1284186"/>
                    <a:pt x="18814" y="1285254"/>
                    <a:pt x="0" y="1292073"/>
                  </a:cubicBezTo>
                  <a:cubicBezTo>
                    <a:pt x="12981" y="1298152"/>
                    <a:pt x="26208" y="1302917"/>
                    <a:pt x="40010" y="1306532"/>
                  </a:cubicBezTo>
                  <a:cubicBezTo>
                    <a:pt x="30398" y="1313680"/>
                    <a:pt x="20704" y="1320828"/>
                    <a:pt x="11092" y="1327975"/>
                  </a:cubicBezTo>
                  <a:cubicBezTo>
                    <a:pt x="35081" y="1327729"/>
                    <a:pt x="58250" y="1330358"/>
                    <a:pt x="81664" y="1335944"/>
                  </a:cubicBezTo>
                  <a:cubicBezTo>
                    <a:pt x="72955" y="1340627"/>
                    <a:pt x="64657" y="1345967"/>
                    <a:pt x="56688" y="1351965"/>
                  </a:cubicBezTo>
                  <a:cubicBezTo>
                    <a:pt x="124057" y="1355498"/>
                    <a:pt x="189289" y="1335369"/>
                    <a:pt x="252631" y="1312201"/>
                  </a:cubicBezTo>
                  <a:cubicBezTo>
                    <a:pt x="252631" y="1312776"/>
                    <a:pt x="252631" y="1313351"/>
                    <a:pt x="252631" y="1314009"/>
                  </a:cubicBezTo>
                  <a:cubicBezTo>
                    <a:pt x="233242" y="1327154"/>
                    <a:pt x="213196" y="1339148"/>
                    <a:pt x="194300" y="1353197"/>
                  </a:cubicBezTo>
                  <a:cubicBezTo>
                    <a:pt x="216072" y="1361988"/>
                    <a:pt x="238829" y="1358291"/>
                    <a:pt x="260683" y="1351390"/>
                  </a:cubicBezTo>
                  <a:cubicBezTo>
                    <a:pt x="262900" y="1351390"/>
                    <a:pt x="265448" y="1351390"/>
                    <a:pt x="267419" y="1351472"/>
                  </a:cubicBezTo>
                  <a:cubicBezTo>
                    <a:pt x="251481" y="1361906"/>
                    <a:pt x="228559" y="1373736"/>
                    <a:pt x="213443" y="1381295"/>
                  </a:cubicBezTo>
                  <a:cubicBezTo>
                    <a:pt x="204898" y="1385567"/>
                    <a:pt x="203091" y="1386799"/>
                    <a:pt x="202516" y="1393618"/>
                  </a:cubicBezTo>
                  <a:cubicBezTo>
                    <a:pt x="201859" y="1400519"/>
                    <a:pt x="209335" y="1401834"/>
                    <a:pt x="214100" y="1402820"/>
                  </a:cubicBezTo>
                  <a:cubicBezTo>
                    <a:pt x="218865" y="1403805"/>
                    <a:pt x="224944" y="1403559"/>
                    <a:pt x="228724" y="1407913"/>
                  </a:cubicBezTo>
                  <a:cubicBezTo>
                    <a:pt x="215168" y="1418347"/>
                    <a:pt x="201365" y="1428617"/>
                    <a:pt x="187728" y="1438886"/>
                  </a:cubicBezTo>
                  <a:cubicBezTo>
                    <a:pt x="212703" y="1453510"/>
                    <a:pt x="236282" y="1452031"/>
                    <a:pt x="259615" y="1434450"/>
                  </a:cubicBezTo>
                  <a:cubicBezTo>
                    <a:pt x="255178" y="1449813"/>
                    <a:pt x="248934" y="1463451"/>
                    <a:pt x="240062" y="1476349"/>
                  </a:cubicBezTo>
                  <a:cubicBezTo>
                    <a:pt x="282126" y="1469859"/>
                    <a:pt x="334212" y="1445294"/>
                    <a:pt x="356723" y="1404298"/>
                  </a:cubicBezTo>
                  <a:cubicBezTo>
                    <a:pt x="357873" y="1415390"/>
                    <a:pt x="359271" y="1426398"/>
                    <a:pt x="361735" y="1437161"/>
                  </a:cubicBezTo>
                  <a:cubicBezTo>
                    <a:pt x="387779" y="1407913"/>
                    <a:pt x="411850" y="1378583"/>
                    <a:pt x="441919" y="1353526"/>
                  </a:cubicBezTo>
                  <a:cubicBezTo>
                    <a:pt x="447013" y="1349336"/>
                    <a:pt x="456214" y="1349418"/>
                    <a:pt x="462294" y="1348103"/>
                  </a:cubicBezTo>
                  <a:cubicBezTo>
                    <a:pt x="455146" y="1359523"/>
                    <a:pt x="434033" y="1400273"/>
                    <a:pt x="451778" y="1410953"/>
                  </a:cubicBezTo>
                  <a:cubicBezTo>
                    <a:pt x="459583" y="1415636"/>
                    <a:pt x="479875" y="1393289"/>
                    <a:pt x="488091" y="1390578"/>
                  </a:cubicBezTo>
                  <a:cubicBezTo>
                    <a:pt x="483983" y="1413582"/>
                    <a:pt x="481272" y="1438311"/>
                    <a:pt x="478315" y="1462137"/>
                  </a:cubicBezTo>
                  <a:cubicBezTo>
                    <a:pt x="487681" y="1455810"/>
                    <a:pt x="497046" y="1449402"/>
                    <a:pt x="506330" y="1442912"/>
                  </a:cubicBezTo>
                  <a:cubicBezTo>
                    <a:pt x="508466" y="1470434"/>
                    <a:pt x="509534" y="1495738"/>
                    <a:pt x="509452" y="1502064"/>
                  </a:cubicBezTo>
                  <a:cubicBezTo>
                    <a:pt x="509287" y="1526218"/>
                    <a:pt x="507315" y="1605335"/>
                    <a:pt x="499593" y="1658983"/>
                  </a:cubicBezTo>
                  <a:cubicBezTo>
                    <a:pt x="488667" y="1734649"/>
                    <a:pt x="467963" y="1779835"/>
                    <a:pt x="467963" y="1779835"/>
                  </a:cubicBezTo>
                  <a:cubicBezTo>
                    <a:pt x="482341" y="1778767"/>
                    <a:pt x="538042" y="1770716"/>
                    <a:pt x="538042" y="1770716"/>
                  </a:cubicBezTo>
                  <a:cubicBezTo>
                    <a:pt x="541000" y="1772605"/>
                    <a:pt x="610833" y="1776385"/>
                    <a:pt x="610833" y="1776385"/>
                  </a:cubicBezTo>
                  <a:cubicBezTo>
                    <a:pt x="610833" y="1776385"/>
                    <a:pt x="596374" y="1745904"/>
                    <a:pt x="584215" y="1702279"/>
                  </a:cubicBezTo>
                  <a:cubicBezTo>
                    <a:pt x="574931" y="1669170"/>
                    <a:pt x="575588" y="1660626"/>
                    <a:pt x="562443" y="1567379"/>
                  </a:cubicBezTo>
                  <a:cubicBezTo>
                    <a:pt x="557677" y="1533284"/>
                    <a:pt x="555623" y="1497053"/>
                    <a:pt x="555049" y="1464848"/>
                  </a:cubicBezTo>
                  <a:cubicBezTo>
                    <a:pt x="555788" y="1465998"/>
                    <a:pt x="556527" y="1467066"/>
                    <a:pt x="557267" y="1468216"/>
                  </a:cubicBezTo>
                  <a:cubicBezTo>
                    <a:pt x="565483" y="1453182"/>
                    <a:pt x="570247" y="1438229"/>
                    <a:pt x="571891" y="1420812"/>
                  </a:cubicBezTo>
                  <a:cubicBezTo>
                    <a:pt x="590376" y="1431739"/>
                    <a:pt x="607053" y="1444308"/>
                    <a:pt x="622581" y="1459836"/>
                  </a:cubicBezTo>
                  <a:cubicBezTo>
                    <a:pt x="634248" y="1439297"/>
                    <a:pt x="614365" y="1421469"/>
                    <a:pt x="601138" y="1408488"/>
                  </a:cubicBezTo>
                  <a:cubicBezTo>
                    <a:pt x="616009" y="1404791"/>
                    <a:pt x="630386" y="1404298"/>
                    <a:pt x="645503" y="1406188"/>
                  </a:cubicBezTo>
                  <a:cubicBezTo>
                    <a:pt x="630304" y="1392550"/>
                    <a:pt x="614448" y="1377844"/>
                    <a:pt x="599496" y="1364535"/>
                  </a:cubicBezTo>
                  <a:cubicBezTo>
                    <a:pt x="596127" y="1361495"/>
                    <a:pt x="592511" y="1357387"/>
                    <a:pt x="594977" y="1354183"/>
                  </a:cubicBezTo>
                  <a:cubicBezTo>
                    <a:pt x="597359" y="1350979"/>
                    <a:pt x="599988" y="1351883"/>
                    <a:pt x="603439" y="1351965"/>
                  </a:cubicBezTo>
                  <a:cubicBezTo>
                    <a:pt x="611655" y="1352211"/>
                    <a:pt x="620445" y="1355580"/>
                    <a:pt x="627264" y="1361084"/>
                  </a:cubicBezTo>
                  <a:cubicBezTo>
                    <a:pt x="650268" y="1379651"/>
                    <a:pt x="673682" y="1397480"/>
                    <a:pt x="695536" y="1417443"/>
                  </a:cubicBezTo>
                  <a:cubicBezTo>
                    <a:pt x="696686" y="1406927"/>
                    <a:pt x="699644" y="1397644"/>
                    <a:pt x="704655" y="1388606"/>
                  </a:cubicBezTo>
                  <a:cubicBezTo>
                    <a:pt x="712214" y="1398137"/>
                    <a:pt x="719115" y="1407009"/>
                    <a:pt x="728645" y="1414157"/>
                  </a:cubicBezTo>
                  <a:cubicBezTo>
                    <a:pt x="737107" y="1420483"/>
                    <a:pt x="745651" y="1423359"/>
                    <a:pt x="755346" y="1426398"/>
                  </a:cubicBezTo>
                  <a:cubicBezTo>
                    <a:pt x="752553" y="1417936"/>
                    <a:pt x="751074" y="1409721"/>
                    <a:pt x="750827" y="1400766"/>
                  </a:cubicBezTo>
                  <a:cubicBezTo>
                    <a:pt x="773338" y="1421551"/>
                    <a:pt x="798807" y="1438065"/>
                    <a:pt x="821318" y="1458850"/>
                  </a:cubicBezTo>
                  <a:cubicBezTo>
                    <a:pt x="818524" y="1450142"/>
                    <a:pt x="815731" y="1441269"/>
                    <a:pt x="812938" y="1432560"/>
                  </a:cubicBezTo>
                  <a:cubicBezTo>
                    <a:pt x="812198" y="1430178"/>
                    <a:pt x="811705" y="1427220"/>
                    <a:pt x="812938" y="1425413"/>
                  </a:cubicBezTo>
                  <a:cubicBezTo>
                    <a:pt x="814170" y="1423605"/>
                    <a:pt x="815566" y="1423605"/>
                    <a:pt x="817045" y="1423276"/>
                  </a:cubicBezTo>
                  <a:cubicBezTo>
                    <a:pt x="825671" y="1421140"/>
                    <a:pt x="834216" y="1419415"/>
                    <a:pt x="842843" y="1417361"/>
                  </a:cubicBezTo>
                  <a:cubicBezTo>
                    <a:pt x="829943" y="1408242"/>
                    <a:pt x="817128" y="1399123"/>
                    <a:pt x="804229" y="1389921"/>
                  </a:cubicBezTo>
                  <a:cubicBezTo>
                    <a:pt x="816799" y="1385156"/>
                    <a:pt x="829287" y="1380309"/>
                    <a:pt x="841857" y="1375544"/>
                  </a:cubicBezTo>
                  <a:cubicBezTo>
                    <a:pt x="830108" y="1371847"/>
                    <a:pt x="818360" y="1368150"/>
                    <a:pt x="806611" y="1364453"/>
                  </a:cubicBezTo>
                  <a:cubicBezTo>
                    <a:pt x="815895" y="1358784"/>
                    <a:pt x="825261" y="1353197"/>
                    <a:pt x="834545" y="1347528"/>
                  </a:cubicBezTo>
                  <a:cubicBezTo>
                    <a:pt x="817702" y="1347118"/>
                    <a:pt x="802421" y="1343174"/>
                    <a:pt x="787552" y="1334712"/>
                  </a:cubicBezTo>
                  <a:cubicBezTo>
                    <a:pt x="793959" y="1332165"/>
                    <a:pt x="807268" y="1326578"/>
                    <a:pt x="813020" y="1326496"/>
                  </a:cubicBezTo>
                  <a:cubicBezTo>
                    <a:pt x="848675" y="1326086"/>
                    <a:pt x="871515" y="1342517"/>
                    <a:pt x="903637" y="1352951"/>
                  </a:cubicBezTo>
                  <a:cubicBezTo>
                    <a:pt x="899202" y="1340874"/>
                    <a:pt x="894847" y="1328632"/>
                    <a:pt x="890493" y="1316555"/>
                  </a:cubicBezTo>
                  <a:cubicBezTo>
                    <a:pt x="911690" y="1331426"/>
                    <a:pt x="933542" y="1341284"/>
                    <a:pt x="958272" y="1346214"/>
                  </a:cubicBezTo>
                  <a:cubicBezTo>
                    <a:pt x="964351" y="1347446"/>
                    <a:pt x="971089" y="1346953"/>
                    <a:pt x="973717" y="1340463"/>
                  </a:cubicBezTo>
                  <a:cubicBezTo>
                    <a:pt x="974867" y="1337587"/>
                    <a:pt x="973717" y="1334794"/>
                    <a:pt x="972731" y="1332083"/>
                  </a:cubicBezTo>
                  <a:cubicBezTo>
                    <a:pt x="969609" y="1323210"/>
                    <a:pt x="965009" y="1315323"/>
                    <a:pt x="959669" y="1307847"/>
                  </a:cubicBezTo>
                  <a:cubicBezTo>
                    <a:pt x="980043" y="1313105"/>
                    <a:pt x="1000582" y="1317788"/>
                    <a:pt x="1021121" y="1321978"/>
                  </a:cubicBezTo>
                  <a:cubicBezTo>
                    <a:pt x="1008716" y="1307025"/>
                    <a:pt x="996228" y="1292073"/>
                    <a:pt x="983822" y="1277120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5" name="Vrije vorm: vorm 624">
              <a:extLst>
                <a:ext uri="{FF2B5EF4-FFF2-40B4-BE49-F238E27FC236}">
                  <a16:creationId xmlns:a16="http://schemas.microsoft.com/office/drawing/2014/main" id="{BE745E12-823A-7152-C8F6-18A08181B96D}"/>
                </a:ext>
              </a:extLst>
            </p:cNvPr>
            <p:cNvSpPr/>
            <p:nvPr/>
          </p:nvSpPr>
          <p:spPr>
            <a:xfrm>
              <a:off x="6529292" y="2034395"/>
              <a:ext cx="1184776" cy="2059906"/>
            </a:xfrm>
            <a:custGeom>
              <a:avLst/>
              <a:gdLst>
                <a:gd name="connsiteX0" fmla="*/ 1139262 w 1184776"/>
                <a:gd name="connsiteY0" fmla="*/ 1488426 h 2059906"/>
                <a:gd name="connsiteX1" fmla="*/ 1184777 w 1184776"/>
                <a:gd name="connsiteY1" fmla="*/ 1466737 h 2059906"/>
                <a:gd name="connsiteX2" fmla="*/ 1130718 w 1184776"/>
                <a:gd name="connsiteY2" fmla="*/ 1447677 h 2059906"/>
                <a:gd name="connsiteX3" fmla="*/ 1171960 w 1184776"/>
                <a:gd name="connsiteY3" fmla="*/ 1403723 h 2059906"/>
                <a:gd name="connsiteX4" fmla="*/ 1115437 w 1184776"/>
                <a:gd name="connsiteY4" fmla="*/ 1418594 h 2059906"/>
                <a:gd name="connsiteX5" fmla="*/ 1110507 w 1184776"/>
                <a:gd name="connsiteY5" fmla="*/ 1376365 h 2059906"/>
                <a:gd name="connsiteX6" fmla="*/ 1066061 w 1184776"/>
                <a:gd name="connsiteY6" fmla="*/ 1415554 h 2059906"/>
                <a:gd name="connsiteX7" fmla="*/ 1054723 w 1184776"/>
                <a:gd name="connsiteY7" fmla="*/ 1418676 h 2059906"/>
                <a:gd name="connsiteX8" fmla="*/ 1051930 w 1184776"/>
                <a:gd name="connsiteY8" fmla="*/ 1410378 h 2059906"/>
                <a:gd name="connsiteX9" fmla="*/ 1067293 w 1184776"/>
                <a:gd name="connsiteY9" fmla="*/ 1375708 h 2059906"/>
                <a:gd name="connsiteX10" fmla="*/ 958518 w 1184776"/>
                <a:gd name="connsiteY10" fmla="*/ 1380966 h 2059906"/>
                <a:gd name="connsiteX11" fmla="*/ 1004854 w 1184776"/>
                <a:gd name="connsiteY11" fmla="*/ 1365849 h 2059906"/>
                <a:gd name="connsiteX12" fmla="*/ 1009291 w 1184776"/>
                <a:gd name="connsiteY12" fmla="*/ 1361331 h 2059906"/>
                <a:gd name="connsiteX13" fmla="*/ 1005922 w 1184776"/>
                <a:gd name="connsiteY13" fmla="*/ 1356073 h 2059906"/>
                <a:gd name="connsiteX14" fmla="*/ 990887 w 1184776"/>
                <a:gd name="connsiteY14" fmla="*/ 1345228 h 2059906"/>
                <a:gd name="connsiteX15" fmla="*/ 1056284 w 1184776"/>
                <a:gd name="connsiteY15" fmla="*/ 1317048 h 2059906"/>
                <a:gd name="connsiteX16" fmla="*/ 1061953 w 1184776"/>
                <a:gd name="connsiteY16" fmla="*/ 1307600 h 2059906"/>
                <a:gd name="connsiteX17" fmla="*/ 1030076 w 1184776"/>
                <a:gd name="connsiteY17" fmla="*/ 1300617 h 2059906"/>
                <a:gd name="connsiteX18" fmla="*/ 1050451 w 1184776"/>
                <a:gd name="connsiteY18" fmla="*/ 1269726 h 2059906"/>
                <a:gd name="connsiteX19" fmla="*/ 1016849 w 1184776"/>
                <a:gd name="connsiteY19" fmla="*/ 1290923 h 2059906"/>
                <a:gd name="connsiteX20" fmla="*/ 1020792 w 1184776"/>
                <a:gd name="connsiteY20" fmla="*/ 1255349 h 2059906"/>
                <a:gd name="connsiteX21" fmla="*/ 982919 w 1184776"/>
                <a:gd name="connsiteY21" fmla="*/ 1287390 h 2059906"/>
                <a:gd name="connsiteX22" fmla="*/ 987273 w 1184776"/>
                <a:gd name="connsiteY22" fmla="*/ 1259950 h 2059906"/>
                <a:gd name="connsiteX23" fmla="*/ 896901 w 1184776"/>
                <a:gd name="connsiteY23" fmla="*/ 1267590 h 2059906"/>
                <a:gd name="connsiteX24" fmla="*/ 928038 w 1184776"/>
                <a:gd name="connsiteY24" fmla="*/ 1245737 h 2059906"/>
                <a:gd name="connsiteX25" fmla="*/ 891725 w 1184776"/>
                <a:gd name="connsiteY25" fmla="*/ 1231277 h 2059906"/>
                <a:gd name="connsiteX26" fmla="*/ 938965 w 1184776"/>
                <a:gd name="connsiteY26" fmla="*/ 1198907 h 2059906"/>
                <a:gd name="connsiteX27" fmla="*/ 852865 w 1184776"/>
                <a:gd name="connsiteY27" fmla="*/ 1216736 h 2059906"/>
                <a:gd name="connsiteX28" fmla="*/ 820249 w 1184776"/>
                <a:gd name="connsiteY28" fmla="*/ 1213121 h 2059906"/>
                <a:gd name="connsiteX29" fmla="*/ 868886 w 1184776"/>
                <a:gd name="connsiteY29" fmla="*/ 1198168 h 2059906"/>
                <a:gd name="connsiteX30" fmla="*/ 828136 w 1184776"/>
                <a:gd name="connsiteY30" fmla="*/ 1181737 h 2059906"/>
                <a:gd name="connsiteX31" fmla="*/ 901501 w 1184776"/>
                <a:gd name="connsiteY31" fmla="*/ 1159883 h 2059906"/>
                <a:gd name="connsiteX32" fmla="*/ 858534 w 1184776"/>
                <a:gd name="connsiteY32" fmla="*/ 1160376 h 2059906"/>
                <a:gd name="connsiteX33" fmla="*/ 905034 w 1184776"/>
                <a:gd name="connsiteY33" fmla="*/ 1114862 h 2059906"/>
                <a:gd name="connsiteX34" fmla="*/ 823042 w 1184776"/>
                <a:gd name="connsiteY34" fmla="*/ 1125788 h 2059906"/>
                <a:gd name="connsiteX35" fmla="*/ 805132 w 1184776"/>
                <a:gd name="connsiteY35" fmla="*/ 1107714 h 2059906"/>
                <a:gd name="connsiteX36" fmla="*/ 855001 w 1184776"/>
                <a:gd name="connsiteY36" fmla="*/ 1104592 h 2059906"/>
                <a:gd name="connsiteX37" fmla="*/ 823289 w 1184776"/>
                <a:gd name="connsiteY37" fmla="*/ 1074030 h 2059906"/>
                <a:gd name="connsiteX38" fmla="*/ 903309 w 1184776"/>
                <a:gd name="connsiteY38" fmla="*/ 1080685 h 2059906"/>
                <a:gd name="connsiteX39" fmla="*/ 864038 w 1184776"/>
                <a:gd name="connsiteY39" fmla="*/ 1061953 h 2059906"/>
                <a:gd name="connsiteX40" fmla="*/ 923108 w 1184776"/>
                <a:gd name="connsiteY40" fmla="*/ 1040674 h 2059906"/>
                <a:gd name="connsiteX41" fmla="*/ 848429 w 1184776"/>
                <a:gd name="connsiteY41" fmla="*/ 1011920 h 2059906"/>
                <a:gd name="connsiteX42" fmla="*/ 915386 w 1184776"/>
                <a:gd name="connsiteY42" fmla="*/ 1016274 h 2059906"/>
                <a:gd name="connsiteX43" fmla="*/ 895093 w 1184776"/>
                <a:gd name="connsiteY43" fmla="*/ 985301 h 2059906"/>
                <a:gd name="connsiteX44" fmla="*/ 998117 w 1184776"/>
                <a:gd name="connsiteY44" fmla="*/ 966405 h 2059906"/>
                <a:gd name="connsiteX45" fmla="*/ 939458 w 1184776"/>
                <a:gd name="connsiteY45" fmla="*/ 947098 h 2059906"/>
                <a:gd name="connsiteX46" fmla="*/ 1013645 w 1184776"/>
                <a:gd name="connsiteY46" fmla="*/ 871022 h 2059906"/>
                <a:gd name="connsiteX47" fmla="*/ 944633 w 1184776"/>
                <a:gd name="connsiteY47" fmla="*/ 885810 h 2059906"/>
                <a:gd name="connsiteX48" fmla="*/ 953753 w 1184776"/>
                <a:gd name="connsiteY48" fmla="*/ 843171 h 2059906"/>
                <a:gd name="connsiteX49" fmla="*/ 869461 w 1184776"/>
                <a:gd name="connsiteY49" fmla="*/ 870775 h 2059906"/>
                <a:gd name="connsiteX50" fmla="*/ 872172 w 1184776"/>
                <a:gd name="connsiteY50" fmla="*/ 833805 h 2059906"/>
                <a:gd name="connsiteX51" fmla="*/ 770462 w 1184776"/>
                <a:gd name="connsiteY51" fmla="*/ 898873 h 2059906"/>
                <a:gd name="connsiteX52" fmla="*/ 736614 w 1184776"/>
                <a:gd name="connsiteY52" fmla="*/ 886631 h 2059906"/>
                <a:gd name="connsiteX53" fmla="*/ 786894 w 1184776"/>
                <a:gd name="connsiteY53" fmla="*/ 868721 h 2059906"/>
                <a:gd name="connsiteX54" fmla="*/ 730616 w 1184776"/>
                <a:gd name="connsiteY54" fmla="*/ 843006 h 2059906"/>
                <a:gd name="connsiteX55" fmla="*/ 770216 w 1184776"/>
                <a:gd name="connsiteY55" fmla="*/ 840788 h 2059906"/>
                <a:gd name="connsiteX56" fmla="*/ 822796 w 1184776"/>
                <a:gd name="connsiteY56" fmla="*/ 838816 h 2059906"/>
                <a:gd name="connsiteX57" fmla="*/ 771859 w 1184776"/>
                <a:gd name="connsiteY57" fmla="*/ 800121 h 2059906"/>
                <a:gd name="connsiteX58" fmla="*/ 869214 w 1184776"/>
                <a:gd name="connsiteY58" fmla="*/ 793137 h 2059906"/>
                <a:gd name="connsiteX59" fmla="*/ 827643 w 1184776"/>
                <a:gd name="connsiteY59" fmla="*/ 779992 h 2059906"/>
                <a:gd name="connsiteX60" fmla="*/ 877922 w 1184776"/>
                <a:gd name="connsiteY60" fmla="*/ 728727 h 2059906"/>
                <a:gd name="connsiteX61" fmla="*/ 876280 w 1184776"/>
                <a:gd name="connsiteY61" fmla="*/ 717061 h 2059906"/>
                <a:gd name="connsiteX62" fmla="*/ 867817 w 1184776"/>
                <a:gd name="connsiteY62" fmla="*/ 715253 h 2059906"/>
                <a:gd name="connsiteX63" fmla="*/ 726673 w 1184776"/>
                <a:gd name="connsiteY63" fmla="*/ 769148 h 2059906"/>
                <a:gd name="connsiteX64" fmla="*/ 691099 w 1184776"/>
                <a:gd name="connsiteY64" fmla="*/ 757071 h 2059906"/>
                <a:gd name="connsiteX65" fmla="*/ 691099 w 1184776"/>
                <a:gd name="connsiteY65" fmla="*/ 756742 h 2059906"/>
                <a:gd name="connsiteX66" fmla="*/ 783114 w 1184776"/>
                <a:gd name="connsiteY66" fmla="*/ 725605 h 2059906"/>
                <a:gd name="connsiteX67" fmla="*/ 727987 w 1184776"/>
                <a:gd name="connsiteY67" fmla="*/ 727494 h 2059906"/>
                <a:gd name="connsiteX68" fmla="*/ 772845 w 1184776"/>
                <a:gd name="connsiteY68" fmla="*/ 699972 h 2059906"/>
                <a:gd name="connsiteX69" fmla="*/ 774816 w 1184776"/>
                <a:gd name="connsiteY69" fmla="*/ 700547 h 2059906"/>
                <a:gd name="connsiteX70" fmla="*/ 813430 w 1184776"/>
                <a:gd name="connsiteY70" fmla="*/ 704080 h 2059906"/>
                <a:gd name="connsiteX71" fmla="*/ 784840 w 1184776"/>
                <a:gd name="connsiteY71" fmla="*/ 679597 h 2059906"/>
                <a:gd name="connsiteX72" fmla="*/ 786236 w 1184776"/>
                <a:gd name="connsiteY72" fmla="*/ 673107 h 2059906"/>
                <a:gd name="connsiteX73" fmla="*/ 850893 w 1184776"/>
                <a:gd name="connsiteY73" fmla="*/ 675325 h 2059906"/>
                <a:gd name="connsiteX74" fmla="*/ 821974 w 1184776"/>
                <a:gd name="connsiteY74" fmla="*/ 662016 h 2059906"/>
                <a:gd name="connsiteX75" fmla="*/ 862642 w 1184776"/>
                <a:gd name="connsiteY75" fmla="*/ 629646 h 2059906"/>
                <a:gd name="connsiteX76" fmla="*/ 862395 w 1184776"/>
                <a:gd name="connsiteY76" fmla="*/ 621020 h 2059906"/>
                <a:gd name="connsiteX77" fmla="*/ 856480 w 1184776"/>
                <a:gd name="connsiteY77" fmla="*/ 618966 h 2059906"/>
                <a:gd name="connsiteX78" fmla="*/ 740722 w 1184776"/>
                <a:gd name="connsiteY78" fmla="*/ 643613 h 2059906"/>
                <a:gd name="connsiteX79" fmla="*/ 691428 w 1184776"/>
                <a:gd name="connsiteY79" fmla="*/ 634000 h 2059906"/>
                <a:gd name="connsiteX80" fmla="*/ 739982 w 1184776"/>
                <a:gd name="connsiteY80" fmla="*/ 612476 h 2059906"/>
                <a:gd name="connsiteX81" fmla="*/ 709995 w 1184776"/>
                <a:gd name="connsiteY81" fmla="*/ 604260 h 2059906"/>
                <a:gd name="connsiteX82" fmla="*/ 781143 w 1184776"/>
                <a:gd name="connsiteY82" fmla="*/ 575505 h 2059906"/>
                <a:gd name="connsiteX83" fmla="*/ 752799 w 1184776"/>
                <a:gd name="connsiteY83" fmla="*/ 575916 h 2059906"/>
                <a:gd name="connsiteX84" fmla="*/ 773584 w 1184776"/>
                <a:gd name="connsiteY84" fmla="*/ 562607 h 2059906"/>
                <a:gd name="connsiteX85" fmla="*/ 783361 w 1184776"/>
                <a:gd name="connsiteY85" fmla="*/ 539603 h 2059906"/>
                <a:gd name="connsiteX86" fmla="*/ 746555 w 1184776"/>
                <a:gd name="connsiteY86" fmla="*/ 561785 h 2059906"/>
                <a:gd name="connsiteX87" fmla="*/ 690606 w 1184776"/>
                <a:gd name="connsiteY87" fmla="*/ 579613 h 2059906"/>
                <a:gd name="connsiteX88" fmla="*/ 717225 w 1184776"/>
                <a:gd name="connsiteY88" fmla="*/ 554391 h 2059906"/>
                <a:gd name="connsiteX89" fmla="*/ 695371 w 1184776"/>
                <a:gd name="connsiteY89" fmla="*/ 548229 h 2059906"/>
                <a:gd name="connsiteX90" fmla="*/ 749594 w 1184776"/>
                <a:gd name="connsiteY90" fmla="*/ 528676 h 2059906"/>
                <a:gd name="connsiteX91" fmla="*/ 785250 w 1184776"/>
                <a:gd name="connsiteY91" fmla="*/ 484722 h 2059906"/>
                <a:gd name="connsiteX92" fmla="*/ 739982 w 1184776"/>
                <a:gd name="connsiteY92" fmla="*/ 502140 h 2059906"/>
                <a:gd name="connsiteX93" fmla="*/ 748773 w 1184776"/>
                <a:gd name="connsiteY93" fmla="*/ 466484 h 2059906"/>
                <a:gd name="connsiteX94" fmla="*/ 743104 w 1184776"/>
                <a:gd name="connsiteY94" fmla="*/ 471331 h 2059906"/>
                <a:gd name="connsiteX95" fmla="*/ 680501 w 1184776"/>
                <a:gd name="connsiteY95" fmla="*/ 492117 h 2059906"/>
                <a:gd name="connsiteX96" fmla="*/ 680830 w 1184776"/>
                <a:gd name="connsiteY96" fmla="*/ 491459 h 2059906"/>
                <a:gd name="connsiteX97" fmla="*/ 658976 w 1184776"/>
                <a:gd name="connsiteY97" fmla="*/ 486941 h 2059906"/>
                <a:gd name="connsiteX98" fmla="*/ 654622 w 1184776"/>
                <a:gd name="connsiteY98" fmla="*/ 477903 h 2059906"/>
                <a:gd name="connsiteX99" fmla="*/ 677625 w 1184776"/>
                <a:gd name="connsiteY99" fmla="*/ 479547 h 2059906"/>
                <a:gd name="connsiteX100" fmla="*/ 668506 w 1184776"/>
                <a:gd name="connsiteY100" fmla="*/ 464101 h 2059906"/>
                <a:gd name="connsiteX101" fmla="*/ 718293 w 1184776"/>
                <a:gd name="connsiteY101" fmla="*/ 457200 h 2059906"/>
                <a:gd name="connsiteX102" fmla="*/ 690688 w 1184776"/>
                <a:gd name="connsiteY102" fmla="*/ 446520 h 2059906"/>
                <a:gd name="connsiteX103" fmla="*/ 728069 w 1184776"/>
                <a:gd name="connsiteY103" fmla="*/ 411028 h 2059906"/>
                <a:gd name="connsiteX104" fmla="*/ 688388 w 1184776"/>
                <a:gd name="connsiteY104" fmla="*/ 421051 h 2059906"/>
                <a:gd name="connsiteX105" fmla="*/ 696850 w 1184776"/>
                <a:gd name="connsiteY105" fmla="*/ 407413 h 2059906"/>
                <a:gd name="connsiteX106" fmla="*/ 700629 w 1184776"/>
                <a:gd name="connsiteY106" fmla="*/ 398540 h 2059906"/>
                <a:gd name="connsiteX107" fmla="*/ 688881 w 1184776"/>
                <a:gd name="connsiteY107" fmla="*/ 400184 h 2059906"/>
                <a:gd name="connsiteX108" fmla="*/ 654704 w 1184776"/>
                <a:gd name="connsiteY108" fmla="*/ 411028 h 2059906"/>
                <a:gd name="connsiteX109" fmla="*/ 663741 w 1184776"/>
                <a:gd name="connsiteY109" fmla="*/ 395172 h 2059906"/>
                <a:gd name="connsiteX110" fmla="*/ 639012 w 1184776"/>
                <a:gd name="connsiteY110" fmla="*/ 396322 h 2059906"/>
                <a:gd name="connsiteX111" fmla="*/ 639834 w 1184776"/>
                <a:gd name="connsiteY111" fmla="*/ 379727 h 2059906"/>
                <a:gd name="connsiteX112" fmla="*/ 706462 w 1184776"/>
                <a:gd name="connsiteY112" fmla="*/ 376523 h 2059906"/>
                <a:gd name="connsiteX113" fmla="*/ 679844 w 1184776"/>
                <a:gd name="connsiteY113" fmla="*/ 354751 h 2059906"/>
                <a:gd name="connsiteX114" fmla="*/ 747376 w 1184776"/>
                <a:gd name="connsiteY114" fmla="*/ 345057 h 2059906"/>
                <a:gd name="connsiteX115" fmla="*/ 717718 w 1184776"/>
                <a:gd name="connsiteY115" fmla="*/ 333308 h 2059906"/>
                <a:gd name="connsiteX116" fmla="*/ 737025 w 1184776"/>
                <a:gd name="connsiteY116" fmla="*/ 326079 h 2059906"/>
                <a:gd name="connsiteX117" fmla="*/ 751320 w 1184776"/>
                <a:gd name="connsiteY117" fmla="*/ 318520 h 2059906"/>
                <a:gd name="connsiteX118" fmla="*/ 757646 w 1184776"/>
                <a:gd name="connsiteY118" fmla="*/ 303650 h 2059906"/>
                <a:gd name="connsiteX119" fmla="*/ 724619 w 1184776"/>
                <a:gd name="connsiteY119" fmla="*/ 311208 h 2059906"/>
                <a:gd name="connsiteX120" fmla="*/ 735053 w 1184776"/>
                <a:gd name="connsiteY120" fmla="*/ 290340 h 2059906"/>
                <a:gd name="connsiteX121" fmla="*/ 707366 w 1184776"/>
                <a:gd name="connsiteY121" fmla="*/ 305129 h 2059906"/>
                <a:gd name="connsiteX122" fmla="*/ 628825 w 1184776"/>
                <a:gd name="connsiteY122" fmla="*/ 324518 h 2059906"/>
                <a:gd name="connsiteX123" fmla="*/ 626031 w 1184776"/>
                <a:gd name="connsiteY123" fmla="*/ 307758 h 2059906"/>
                <a:gd name="connsiteX124" fmla="*/ 642791 w 1184776"/>
                <a:gd name="connsiteY124" fmla="*/ 296009 h 2059906"/>
                <a:gd name="connsiteX125" fmla="*/ 664481 w 1184776"/>
                <a:gd name="connsiteY125" fmla="*/ 271362 h 2059906"/>
                <a:gd name="connsiteX126" fmla="*/ 625292 w 1184776"/>
                <a:gd name="connsiteY126" fmla="*/ 258710 h 2059906"/>
                <a:gd name="connsiteX127" fmla="*/ 652322 w 1184776"/>
                <a:gd name="connsiteY127" fmla="*/ 250002 h 2059906"/>
                <a:gd name="connsiteX128" fmla="*/ 680583 w 1184776"/>
                <a:gd name="connsiteY128" fmla="*/ 218125 h 2059906"/>
                <a:gd name="connsiteX129" fmla="*/ 634740 w 1184776"/>
                <a:gd name="connsiteY129" fmla="*/ 219686 h 2059906"/>
                <a:gd name="connsiteX130" fmla="*/ 651253 w 1184776"/>
                <a:gd name="connsiteY130" fmla="*/ 164806 h 2059906"/>
                <a:gd name="connsiteX131" fmla="*/ 617158 w 1184776"/>
                <a:gd name="connsiteY131" fmla="*/ 175979 h 2059906"/>
                <a:gd name="connsiteX132" fmla="*/ 635397 w 1184776"/>
                <a:gd name="connsiteY132" fmla="*/ 142295 h 2059906"/>
                <a:gd name="connsiteX133" fmla="*/ 607053 w 1184776"/>
                <a:gd name="connsiteY133" fmla="*/ 151907 h 2059906"/>
                <a:gd name="connsiteX134" fmla="*/ 617158 w 1184776"/>
                <a:gd name="connsiteY134" fmla="*/ 87579 h 2059906"/>
                <a:gd name="connsiteX135" fmla="*/ 594812 w 1184776"/>
                <a:gd name="connsiteY135" fmla="*/ 98752 h 2059906"/>
                <a:gd name="connsiteX136" fmla="*/ 583392 w 1184776"/>
                <a:gd name="connsiteY136" fmla="*/ 0 h 2059906"/>
                <a:gd name="connsiteX137" fmla="*/ 571644 w 1184776"/>
                <a:gd name="connsiteY137" fmla="*/ 122906 h 2059906"/>
                <a:gd name="connsiteX138" fmla="*/ 541739 w 1184776"/>
                <a:gd name="connsiteY138" fmla="*/ 100477 h 2059906"/>
                <a:gd name="connsiteX139" fmla="*/ 556527 w 1184776"/>
                <a:gd name="connsiteY139" fmla="*/ 178526 h 2059906"/>
                <a:gd name="connsiteX140" fmla="*/ 524486 w 1184776"/>
                <a:gd name="connsiteY140" fmla="*/ 171378 h 2059906"/>
                <a:gd name="connsiteX141" fmla="*/ 557102 w 1184776"/>
                <a:gd name="connsiteY141" fmla="*/ 241457 h 2059906"/>
                <a:gd name="connsiteX142" fmla="*/ 492445 w 1184776"/>
                <a:gd name="connsiteY142" fmla="*/ 222397 h 2059906"/>
                <a:gd name="connsiteX143" fmla="*/ 544779 w 1184776"/>
                <a:gd name="connsiteY143" fmla="*/ 300857 h 2059906"/>
                <a:gd name="connsiteX144" fmla="*/ 489488 w 1184776"/>
                <a:gd name="connsiteY144" fmla="*/ 292805 h 2059906"/>
                <a:gd name="connsiteX145" fmla="*/ 549379 w 1184776"/>
                <a:gd name="connsiteY145" fmla="*/ 349000 h 2059906"/>
                <a:gd name="connsiteX146" fmla="*/ 542479 w 1184776"/>
                <a:gd name="connsiteY146" fmla="*/ 363049 h 2059906"/>
                <a:gd name="connsiteX147" fmla="*/ 483654 w 1184776"/>
                <a:gd name="connsiteY147" fmla="*/ 364363 h 2059906"/>
                <a:gd name="connsiteX148" fmla="*/ 526211 w 1184776"/>
                <a:gd name="connsiteY148" fmla="*/ 395418 h 2059906"/>
                <a:gd name="connsiteX149" fmla="*/ 516599 w 1184776"/>
                <a:gd name="connsiteY149" fmla="*/ 415300 h 2059906"/>
                <a:gd name="connsiteX150" fmla="*/ 399116 w 1184776"/>
                <a:gd name="connsiteY150" fmla="*/ 391229 h 2059906"/>
                <a:gd name="connsiteX151" fmla="*/ 393118 w 1184776"/>
                <a:gd name="connsiteY151" fmla="*/ 393365 h 2059906"/>
                <a:gd name="connsiteX152" fmla="*/ 392872 w 1184776"/>
                <a:gd name="connsiteY152" fmla="*/ 401991 h 2059906"/>
                <a:gd name="connsiteX153" fmla="*/ 433868 w 1184776"/>
                <a:gd name="connsiteY153" fmla="*/ 434525 h 2059906"/>
                <a:gd name="connsiteX154" fmla="*/ 404702 w 1184776"/>
                <a:gd name="connsiteY154" fmla="*/ 448081 h 2059906"/>
                <a:gd name="connsiteX155" fmla="*/ 476753 w 1184776"/>
                <a:gd name="connsiteY155" fmla="*/ 443480 h 2059906"/>
                <a:gd name="connsiteX156" fmla="*/ 442494 w 1184776"/>
                <a:gd name="connsiteY156" fmla="*/ 477000 h 2059906"/>
                <a:gd name="connsiteX157" fmla="*/ 481847 w 1184776"/>
                <a:gd name="connsiteY157" fmla="*/ 473056 h 2059906"/>
                <a:gd name="connsiteX158" fmla="*/ 536974 w 1184776"/>
                <a:gd name="connsiteY158" fmla="*/ 462622 h 2059906"/>
                <a:gd name="connsiteX159" fmla="*/ 513559 w 1184776"/>
                <a:gd name="connsiteY159" fmla="*/ 489405 h 2059906"/>
                <a:gd name="connsiteX160" fmla="*/ 539274 w 1184776"/>
                <a:gd name="connsiteY160" fmla="*/ 491952 h 2059906"/>
                <a:gd name="connsiteX161" fmla="*/ 525308 w 1184776"/>
                <a:gd name="connsiteY161" fmla="*/ 526869 h 2059906"/>
                <a:gd name="connsiteX162" fmla="*/ 432636 w 1184776"/>
                <a:gd name="connsiteY162" fmla="*/ 502879 h 2059906"/>
                <a:gd name="connsiteX163" fmla="*/ 481765 w 1184776"/>
                <a:gd name="connsiteY163" fmla="*/ 555213 h 2059906"/>
                <a:gd name="connsiteX164" fmla="*/ 445205 w 1184776"/>
                <a:gd name="connsiteY164" fmla="*/ 575998 h 2059906"/>
                <a:gd name="connsiteX165" fmla="*/ 493678 w 1184776"/>
                <a:gd name="connsiteY165" fmla="*/ 600399 h 2059906"/>
                <a:gd name="connsiteX166" fmla="*/ 469031 w 1184776"/>
                <a:gd name="connsiteY166" fmla="*/ 616994 h 2059906"/>
                <a:gd name="connsiteX167" fmla="*/ 439454 w 1184776"/>
                <a:gd name="connsiteY167" fmla="*/ 611243 h 2059906"/>
                <a:gd name="connsiteX168" fmla="*/ 446109 w 1184776"/>
                <a:gd name="connsiteY168" fmla="*/ 645831 h 2059906"/>
                <a:gd name="connsiteX169" fmla="*/ 399609 w 1184776"/>
                <a:gd name="connsiteY169" fmla="*/ 587829 h 2059906"/>
                <a:gd name="connsiteX170" fmla="*/ 397226 w 1184776"/>
                <a:gd name="connsiteY170" fmla="*/ 631947 h 2059906"/>
                <a:gd name="connsiteX171" fmla="*/ 366992 w 1184776"/>
                <a:gd name="connsiteY171" fmla="*/ 594073 h 2059906"/>
                <a:gd name="connsiteX172" fmla="*/ 372333 w 1184776"/>
                <a:gd name="connsiteY172" fmla="*/ 648953 h 2059906"/>
                <a:gd name="connsiteX173" fmla="*/ 323449 w 1184776"/>
                <a:gd name="connsiteY173" fmla="*/ 615762 h 2059906"/>
                <a:gd name="connsiteX174" fmla="*/ 331254 w 1184776"/>
                <a:gd name="connsiteY174" fmla="*/ 651253 h 2059906"/>
                <a:gd name="connsiteX175" fmla="*/ 331254 w 1184776"/>
                <a:gd name="connsiteY175" fmla="*/ 657579 h 2059906"/>
                <a:gd name="connsiteX176" fmla="*/ 323942 w 1184776"/>
                <a:gd name="connsiteY176" fmla="*/ 661605 h 2059906"/>
                <a:gd name="connsiteX177" fmla="*/ 292148 w 1184776"/>
                <a:gd name="connsiteY177" fmla="*/ 665466 h 2059906"/>
                <a:gd name="connsiteX178" fmla="*/ 367732 w 1184776"/>
                <a:gd name="connsiteY178" fmla="*/ 698411 h 2059906"/>
                <a:gd name="connsiteX179" fmla="*/ 338977 w 1184776"/>
                <a:gd name="connsiteY179" fmla="*/ 706955 h 2059906"/>
                <a:gd name="connsiteX180" fmla="*/ 362063 w 1184776"/>
                <a:gd name="connsiteY180" fmla="*/ 729630 h 2059906"/>
                <a:gd name="connsiteX181" fmla="*/ 416122 w 1184776"/>
                <a:gd name="connsiteY181" fmla="*/ 745569 h 2059906"/>
                <a:gd name="connsiteX182" fmla="*/ 391968 w 1184776"/>
                <a:gd name="connsiteY182" fmla="*/ 764711 h 2059906"/>
                <a:gd name="connsiteX183" fmla="*/ 471002 w 1184776"/>
                <a:gd name="connsiteY183" fmla="*/ 763232 h 2059906"/>
                <a:gd name="connsiteX184" fmla="*/ 457364 w 1184776"/>
                <a:gd name="connsiteY184" fmla="*/ 800860 h 2059906"/>
                <a:gd name="connsiteX185" fmla="*/ 414397 w 1184776"/>
                <a:gd name="connsiteY185" fmla="*/ 791412 h 2059906"/>
                <a:gd name="connsiteX186" fmla="*/ 365021 w 1184776"/>
                <a:gd name="connsiteY186" fmla="*/ 768244 h 2059906"/>
                <a:gd name="connsiteX187" fmla="*/ 370032 w 1184776"/>
                <a:gd name="connsiteY187" fmla="*/ 785332 h 2059906"/>
                <a:gd name="connsiteX188" fmla="*/ 342428 w 1184776"/>
                <a:gd name="connsiteY188" fmla="*/ 778431 h 2059906"/>
                <a:gd name="connsiteX189" fmla="*/ 366499 w 1184776"/>
                <a:gd name="connsiteY189" fmla="*/ 816470 h 2059906"/>
                <a:gd name="connsiteX190" fmla="*/ 300446 w 1184776"/>
                <a:gd name="connsiteY190" fmla="*/ 793384 h 2059906"/>
                <a:gd name="connsiteX191" fmla="*/ 308908 w 1184776"/>
                <a:gd name="connsiteY191" fmla="*/ 821563 h 2059906"/>
                <a:gd name="connsiteX192" fmla="*/ 333308 w 1184776"/>
                <a:gd name="connsiteY192" fmla="*/ 832983 h 2059906"/>
                <a:gd name="connsiteX193" fmla="*/ 307840 w 1184776"/>
                <a:gd name="connsiteY193" fmla="*/ 849086 h 2059906"/>
                <a:gd name="connsiteX194" fmla="*/ 333226 w 1184776"/>
                <a:gd name="connsiteY194" fmla="*/ 850565 h 2059906"/>
                <a:gd name="connsiteX195" fmla="*/ 367403 w 1184776"/>
                <a:gd name="connsiteY195" fmla="*/ 848757 h 2059906"/>
                <a:gd name="connsiteX196" fmla="*/ 345878 w 1184776"/>
                <a:gd name="connsiteY196" fmla="*/ 862066 h 2059906"/>
                <a:gd name="connsiteX197" fmla="*/ 423270 w 1184776"/>
                <a:gd name="connsiteY197" fmla="*/ 880470 h 2059906"/>
                <a:gd name="connsiteX198" fmla="*/ 413821 w 1184776"/>
                <a:gd name="connsiteY198" fmla="*/ 904952 h 2059906"/>
                <a:gd name="connsiteX199" fmla="*/ 377344 w 1184776"/>
                <a:gd name="connsiteY199" fmla="*/ 913332 h 2059906"/>
                <a:gd name="connsiteX200" fmla="*/ 358366 w 1184776"/>
                <a:gd name="connsiteY200" fmla="*/ 896983 h 2059906"/>
                <a:gd name="connsiteX201" fmla="*/ 347028 w 1184776"/>
                <a:gd name="connsiteY201" fmla="*/ 869214 h 2059906"/>
                <a:gd name="connsiteX202" fmla="*/ 357052 w 1184776"/>
                <a:gd name="connsiteY202" fmla="*/ 922862 h 2059906"/>
                <a:gd name="connsiteX203" fmla="*/ 327722 w 1184776"/>
                <a:gd name="connsiteY203" fmla="*/ 899201 h 2059906"/>
                <a:gd name="connsiteX204" fmla="*/ 354012 w 1184776"/>
                <a:gd name="connsiteY204" fmla="*/ 945455 h 2059906"/>
                <a:gd name="connsiteX205" fmla="*/ 329529 w 1184776"/>
                <a:gd name="connsiteY205" fmla="*/ 936747 h 2059906"/>
                <a:gd name="connsiteX206" fmla="*/ 302335 w 1184776"/>
                <a:gd name="connsiteY206" fmla="*/ 901502 h 2059906"/>
                <a:gd name="connsiteX207" fmla="*/ 289437 w 1184776"/>
                <a:gd name="connsiteY207" fmla="*/ 861491 h 2059906"/>
                <a:gd name="connsiteX208" fmla="*/ 271938 w 1184776"/>
                <a:gd name="connsiteY208" fmla="*/ 906513 h 2059906"/>
                <a:gd name="connsiteX209" fmla="*/ 217057 w 1184776"/>
                <a:gd name="connsiteY209" fmla="*/ 832655 h 2059906"/>
                <a:gd name="connsiteX210" fmla="*/ 229134 w 1184776"/>
                <a:gd name="connsiteY210" fmla="*/ 897805 h 2059906"/>
                <a:gd name="connsiteX211" fmla="*/ 177869 w 1184776"/>
                <a:gd name="connsiteY211" fmla="*/ 876690 h 2059906"/>
                <a:gd name="connsiteX212" fmla="*/ 202351 w 1184776"/>
                <a:gd name="connsiteY212" fmla="*/ 934857 h 2059906"/>
                <a:gd name="connsiteX213" fmla="*/ 145663 w 1184776"/>
                <a:gd name="connsiteY213" fmla="*/ 909635 h 2059906"/>
                <a:gd name="connsiteX214" fmla="*/ 172446 w 1184776"/>
                <a:gd name="connsiteY214" fmla="*/ 953342 h 2059906"/>
                <a:gd name="connsiteX215" fmla="*/ 143445 w 1184776"/>
                <a:gd name="connsiteY215" fmla="*/ 952028 h 2059906"/>
                <a:gd name="connsiteX216" fmla="*/ 202269 w 1184776"/>
                <a:gd name="connsiteY216" fmla="*/ 984315 h 2059906"/>
                <a:gd name="connsiteX217" fmla="*/ 160205 w 1184776"/>
                <a:gd name="connsiteY217" fmla="*/ 1005594 h 2059906"/>
                <a:gd name="connsiteX218" fmla="*/ 169817 w 1184776"/>
                <a:gd name="connsiteY218" fmla="*/ 1015206 h 2059906"/>
                <a:gd name="connsiteX219" fmla="*/ 265119 w 1184776"/>
                <a:gd name="connsiteY219" fmla="*/ 1017342 h 2059906"/>
                <a:gd name="connsiteX220" fmla="*/ 237432 w 1184776"/>
                <a:gd name="connsiteY220" fmla="*/ 1042317 h 2059906"/>
                <a:gd name="connsiteX221" fmla="*/ 317288 w 1184776"/>
                <a:gd name="connsiteY221" fmla="*/ 1058009 h 2059906"/>
                <a:gd name="connsiteX222" fmla="*/ 223794 w 1184776"/>
                <a:gd name="connsiteY222" fmla="*/ 1072880 h 2059906"/>
                <a:gd name="connsiteX223" fmla="*/ 237760 w 1184776"/>
                <a:gd name="connsiteY223" fmla="*/ 1094158 h 2059906"/>
                <a:gd name="connsiteX224" fmla="*/ 258135 w 1184776"/>
                <a:gd name="connsiteY224" fmla="*/ 1111575 h 2059906"/>
                <a:gd name="connsiteX225" fmla="*/ 185509 w 1184776"/>
                <a:gd name="connsiteY225" fmla="*/ 1124392 h 2059906"/>
                <a:gd name="connsiteX226" fmla="*/ 226259 w 1184776"/>
                <a:gd name="connsiteY226" fmla="*/ 1144191 h 2059906"/>
                <a:gd name="connsiteX227" fmla="*/ 193889 w 1184776"/>
                <a:gd name="connsiteY227" fmla="*/ 1163087 h 2059906"/>
                <a:gd name="connsiteX228" fmla="*/ 278263 w 1184776"/>
                <a:gd name="connsiteY228" fmla="*/ 1154543 h 2059906"/>
                <a:gd name="connsiteX229" fmla="*/ 303321 w 1184776"/>
                <a:gd name="connsiteY229" fmla="*/ 1147724 h 2059906"/>
                <a:gd name="connsiteX230" fmla="*/ 318849 w 1184776"/>
                <a:gd name="connsiteY230" fmla="*/ 1163745 h 2059906"/>
                <a:gd name="connsiteX231" fmla="*/ 292641 w 1184776"/>
                <a:gd name="connsiteY231" fmla="*/ 1181737 h 2059906"/>
                <a:gd name="connsiteX232" fmla="*/ 228641 w 1184776"/>
                <a:gd name="connsiteY232" fmla="*/ 1207863 h 2059906"/>
                <a:gd name="connsiteX233" fmla="*/ 280646 w 1184776"/>
                <a:gd name="connsiteY233" fmla="*/ 1205316 h 2059906"/>
                <a:gd name="connsiteX234" fmla="*/ 257724 w 1184776"/>
                <a:gd name="connsiteY234" fmla="*/ 1227169 h 2059906"/>
                <a:gd name="connsiteX235" fmla="*/ 359188 w 1184776"/>
                <a:gd name="connsiteY235" fmla="*/ 1217803 h 2059906"/>
                <a:gd name="connsiteX236" fmla="*/ 341196 w 1184776"/>
                <a:gd name="connsiteY236" fmla="*/ 1243436 h 2059906"/>
                <a:gd name="connsiteX237" fmla="*/ 116005 w 1184776"/>
                <a:gd name="connsiteY237" fmla="*/ 1235796 h 2059906"/>
                <a:gd name="connsiteX238" fmla="*/ 110090 w 1184776"/>
                <a:gd name="connsiteY238" fmla="*/ 1239082 h 2059906"/>
                <a:gd name="connsiteX239" fmla="*/ 148867 w 1184776"/>
                <a:gd name="connsiteY239" fmla="*/ 1278681 h 2059906"/>
                <a:gd name="connsiteX240" fmla="*/ 119209 w 1184776"/>
                <a:gd name="connsiteY240" fmla="*/ 1291580 h 2059906"/>
                <a:gd name="connsiteX241" fmla="*/ 192246 w 1184776"/>
                <a:gd name="connsiteY241" fmla="*/ 1289444 h 2059906"/>
                <a:gd name="connsiteX242" fmla="*/ 156262 w 1184776"/>
                <a:gd name="connsiteY242" fmla="*/ 1321074 h 2059906"/>
                <a:gd name="connsiteX243" fmla="*/ 196189 w 1184776"/>
                <a:gd name="connsiteY243" fmla="*/ 1318445 h 2059906"/>
                <a:gd name="connsiteX244" fmla="*/ 255178 w 1184776"/>
                <a:gd name="connsiteY244" fmla="*/ 1315898 h 2059906"/>
                <a:gd name="connsiteX245" fmla="*/ 214428 w 1184776"/>
                <a:gd name="connsiteY245" fmla="*/ 1347364 h 2059906"/>
                <a:gd name="connsiteX246" fmla="*/ 315809 w 1184776"/>
                <a:gd name="connsiteY246" fmla="*/ 1351061 h 2059906"/>
                <a:gd name="connsiteX247" fmla="*/ 286233 w 1184776"/>
                <a:gd name="connsiteY247" fmla="*/ 1373161 h 2059906"/>
                <a:gd name="connsiteX248" fmla="*/ 222562 w 1184776"/>
                <a:gd name="connsiteY248" fmla="*/ 1371189 h 2059906"/>
                <a:gd name="connsiteX249" fmla="*/ 249838 w 1184776"/>
                <a:gd name="connsiteY249" fmla="*/ 1395590 h 2059906"/>
                <a:gd name="connsiteX250" fmla="*/ 177211 w 1184776"/>
                <a:gd name="connsiteY250" fmla="*/ 1381788 h 2059906"/>
                <a:gd name="connsiteX251" fmla="*/ 186002 w 1184776"/>
                <a:gd name="connsiteY251" fmla="*/ 1406927 h 2059906"/>
                <a:gd name="connsiteX252" fmla="*/ 186988 w 1184776"/>
                <a:gd name="connsiteY252" fmla="*/ 1414486 h 2059906"/>
                <a:gd name="connsiteX253" fmla="*/ 171460 w 1184776"/>
                <a:gd name="connsiteY253" fmla="*/ 1420155 h 2059906"/>
                <a:gd name="connsiteX254" fmla="*/ 94234 w 1184776"/>
                <a:gd name="connsiteY254" fmla="*/ 1400848 h 2059906"/>
                <a:gd name="connsiteX255" fmla="*/ 108611 w 1184776"/>
                <a:gd name="connsiteY255" fmla="*/ 1439215 h 2059906"/>
                <a:gd name="connsiteX256" fmla="*/ 21114 w 1184776"/>
                <a:gd name="connsiteY256" fmla="*/ 1417197 h 2059906"/>
                <a:gd name="connsiteX257" fmla="*/ 64657 w 1184776"/>
                <a:gd name="connsiteY257" fmla="*/ 1483661 h 2059906"/>
                <a:gd name="connsiteX258" fmla="*/ 0 w 1184776"/>
                <a:gd name="connsiteY258" fmla="*/ 1486373 h 2059906"/>
                <a:gd name="connsiteX259" fmla="*/ 46008 w 1184776"/>
                <a:gd name="connsiteY259" fmla="*/ 1503872 h 2059906"/>
                <a:gd name="connsiteX260" fmla="*/ 12077 w 1184776"/>
                <a:gd name="connsiteY260" fmla="*/ 1528108 h 2059906"/>
                <a:gd name="connsiteX261" fmla="*/ 93576 w 1184776"/>
                <a:gd name="connsiteY261" fmla="*/ 1538624 h 2059906"/>
                <a:gd name="connsiteX262" fmla="*/ 64329 w 1184776"/>
                <a:gd name="connsiteY262" fmla="*/ 1556698 h 2059906"/>
                <a:gd name="connsiteX263" fmla="*/ 291819 w 1184776"/>
                <a:gd name="connsiteY263" fmla="*/ 1514470 h 2059906"/>
                <a:gd name="connsiteX264" fmla="*/ 291737 w 1184776"/>
                <a:gd name="connsiteY264" fmla="*/ 1516524 h 2059906"/>
                <a:gd name="connsiteX265" fmla="*/ 223548 w 1184776"/>
                <a:gd name="connsiteY265" fmla="*/ 1560806 h 2059906"/>
                <a:gd name="connsiteX266" fmla="*/ 300364 w 1184776"/>
                <a:gd name="connsiteY266" fmla="*/ 1559985 h 2059906"/>
                <a:gd name="connsiteX267" fmla="*/ 308169 w 1184776"/>
                <a:gd name="connsiteY267" fmla="*/ 1560231 h 2059906"/>
                <a:gd name="connsiteX268" fmla="*/ 245155 w 1184776"/>
                <a:gd name="connsiteY268" fmla="*/ 1593751 h 2059906"/>
                <a:gd name="connsiteX269" fmla="*/ 232256 w 1184776"/>
                <a:gd name="connsiteY269" fmla="*/ 1607800 h 2059906"/>
                <a:gd name="connsiteX270" fmla="*/ 245483 w 1184776"/>
                <a:gd name="connsiteY270" fmla="*/ 1618726 h 2059906"/>
                <a:gd name="connsiteX271" fmla="*/ 262325 w 1184776"/>
                <a:gd name="connsiteY271" fmla="*/ 1624970 h 2059906"/>
                <a:gd name="connsiteX272" fmla="*/ 214264 w 1184776"/>
                <a:gd name="connsiteY272" fmla="*/ 1660051 h 2059906"/>
                <a:gd name="connsiteX273" fmla="*/ 297571 w 1184776"/>
                <a:gd name="connsiteY273" fmla="*/ 1656272 h 2059906"/>
                <a:gd name="connsiteX274" fmla="*/ 274156 w 1184776"/>
                <a:gd name="connsiteY274" fmla="*/ 1704333 h 2059906"/>
                <a:gd name="connsiteX275" fmla="*/ 410535 w 1184776"/>
                <a:gd name="connsiteY275" fmla="*/ 1623163 h 2059906"/>
                <a:gd name="connsiteX276" fmla="*/ 415629 w 1184776"/>
                <a:gd name="connsiteY276" fmla="*/ 1661283 h 2059906"/>
                <a:gd name="connsiteX277" fmla="*/ 509944 w 1184776"/>
                <a:gd name="connsiteY277" fmla="*/ 1566064 h 2059906"/>
                <a:gd name="connsiteX278" fmla="*/ 533606 w 1184776"/>
                <a:gd name="connsiteY278" fmla="*/ 1560231 h 2059906"/>
                <a:gd name="connsiteX279" fmla="*/ 520214 w 1184776"/>
                <a:gd name="connsiteY279" fmla="*/ 1632775 h 2059906"/>
                <a:gd name="connsiteX280" fmla="*/ 562525 w 1184776"/>
                <a:gd name="connsiteY280" fmla="*/ 1609854 h 2059906"/>
                <a:gd name="connsiteX281" fmla="*/ 549872 w 1184776"/>
                <a:gd name="connsiteY281" fmla="*/ 1692503 h 2059906"/>
                <a:gd name="connsiteX282" fmla="*/ 582653 w 1184776"/>
                <a:gd name="connsiteY282" fmla="*/ 1670814 h 2059906"/>
                <a:gd name="connsiteX283" fmla="*/ 585199 w 1184776"/>
                <a:gd name="connsiteY283" fmla="*/ 1739332 h 2059906"/>
                <a:gd name="connsiteX284" fmla="*/ 570740 w 1184776"/>
                <a:gd name="connsiteY284" fmla="*/ 1920651 h 2059906"/>
                <a:gd name="connsiteX285" fmla="*/ 531880 w 1184776"/>
                <a:gd name="connsiteY285" fmla="*/ 2059906 h 2059906"/>
                <a:gd name="connsiteX286" fmla="*/ 613133 w 1184776"/>
                <a:gd name="connsiteY286" fmla="*/ 2050704 h 2059906"/>
                <a:gd name="connsiteX287" fmla="*/ 697261 w 1184776"/>
                <a:gd name="connsiteY287" fmla="*/ 2058592 h 2059906"/>
                <a:gd name="connsiteX288" fmla="*/ 667849 w 1184776"/>
                <a:gd name="connsiteY288" fmla="*/ 1972327 h 2059906"/>
                <a:gd name="connsiteX289" fmla="*/ 645256 w 1184776"/>
                <a:gd name="connsiteY289" fmla="*/ 1815819 h 2059906"/>
                <a:gd name="connsiteX290" fmla="*/ 638683 w 1184776"/>
                <a:gd name="connsiteY290" fmla="*/ 1697021 h 2059906"/>
                <a:gd name="connsiteX291" fmla="*/ 641230 w 1184776"/>
                <a:gd name="connsiteY291" fmla="*/ 1700965 h 2059906"/>
                <a:gd name="connsiteX292" fmla="*/ 659058 w 1184776"/>
                <a:gd name="connsiteY292" fmla="*/ 1646331 h 2059906"/>
                <a:gd name="connsiteX293" fmla="*/ 716896 w 1184776"/>
                <a:gd name="connsiteY293" fmla="*/ 1692421 h 2059906"/>
                <a:gd name="connsiteX294" fmla="*/ 693071 w 1184776"/>
                <a:gd name="connsiteY294" fmla="*/ 1632611 h 2059906"/>
                <a:gd name="connsiteX295" fmla="*/ 744418 w 1184776"/>
                <a:gd name="connsiteY295" fmla="*/ 1630721 h 2059906"/>
                <a:gd name="connsiteX296" fmla="*/ 692003 w 1184776"/>
                <a:gd name="connsiteY296" fmla="*/ 1581674 h 2059906"/>
                <a:gd name="connsiteX297" fmla="*/ 686909 w 1184776"/>
                <a:gd name="connsiteY297" fmla="*/ 1569597 h 2059906"/>
                <a:gd name="connsiteX298" fmla="*/ 696768 w 1184776"/>
                <a:gd name="connsiteY298" fmla="*/ 1567214 h 2059906"/>
                <a:gd name="connsiteX299" fmla="*/ 724126 w 1184776"/>
                <a:gd name="connsiteY299" fmla="*/ 1578223 h 2059906"/>
                <a:gd name="connsiteX300" fmla="*/ 802092 w 1184776"/>
                <a:gd name="connsiteY300" fmla="*/ 1644688 h 2059906"/>
                <a:gd name="connsiteX301" fmla="*/ 813183 w 1184776"/>
                <a:gd name="connsiteY301" fmla="*/ 1611497 h 2059906"/>
                <a:gd name="connsiteX302" fmla="*/ 840459 w 1184776"/>
                <a:gd name="connsiteY302" fmla="*/ 1641484 h 2059906"/>
                <a:gd name="connsiteX303" fmla="*/ 871104 w 1184776"/>
                <a:gd name="connsiteY303" fmla="*/ 1656108 h 2059906"/>
                <a:gd name="connsiteX304" fmla="*/ 866339 w 1184776"/>
                <a:gd name="connsiteY304" fmla="*/ 1626367 h 2059906"/>
                <a:gd name="connsiteX305" fmla="*/ 946852 w 1184776"/>
                <a:gd name="connsiteY305" fmla="*/ 1694967 h 2059906"/>
                <a:gd name="connsiteX306" fmla="*/ 937650 w 1184776"/>
                <a:gd name="connsiteY306" fmla="*/ 1664405 h 2059906"/>
                <a:gd name="connsiteX307" fmla="*/ 937815 w 1184776"/>
                <a:gd name="connsiteY307" fmla="*/ 1656108 h 2059906"/>
                <a:gd name="connsiteX308" fmla="*/ 942662 w 1184776"/>
                <a:gd name="connsiteY308" fmla="*/ 1653725 h 2059906"/>
                <a:gd name="connsiteX309" fmla="*/ 972649 w 1184776"/>
                <a:gd name="connsiteY309" fmla="*/ 1647399 h 2059906"/>
                <a:gd name="connsiteX310" fmla="*/ 928531 w 1184776"/>
                <a:gd name="connsiteY310" fmla="*/ 1614947 h 2059906"/>
                <a:gd name="connsiteX311" fmla="*/ 972321 w 1184776"/>
                <a:gd name="connsiteY311" fmla="*/ 1599009 h 2059906"/>
                <a:gd name="connsiteX312" fmla="*/ 931735 w 1184776"/>
                <a:gd name="connsiteY312" fmla="*/ 1585535 h 2059906"/>
                <a:gd name="connsiteX313" fmla="*/ 964351 w 1184776"/>
                <a:gd name="connsiteY313" fmla="*/ 1566475 h 2059906"/>
                <a:gd name="connsiteX314" fmla="*/ 910210 w 1184776"/>
                <a:gd name="connsiteY314" fmla="*/ 1550783 h 2059906"/>
                <a:gd name="connsiteX315" fmla="*/ 939869 w 1184776"/>
                <a:gd name="connsiteY315" fmla="*/ 1541746 h 2059906"/>
                <a:gd name="connsiteX316" fmla="*/ 1044207 w 1184776"/>
                <a:gd name="connsiteY316" fmla="*/ 1574116 h 2059906"/>
                <a:gd name="connsiteX317" fmla="*/ 1029666 w 1184776"/>
                <a:gd name="connsiteY317" fmla="*/ 1531723 h 2059906"/>
                <a:gd name="connsiteX318" fmla="*/ 1107467 w 1184776"/>
                <a:gd name="connsiteY318" fmla="*/ 1567379 h 2059906"/>
                <a:gd name="connsiteX319" fmla="*/ 1125460 w 1184776"/>
                <a:gd name="connsiteY319" fmla="*/ 1560971 h 2059906"/>
                <a:gd name="connsiteX320" fmla="*/ 1124474 w 1184776"/>
                <a:gd name="connsiteY320" fmla="*/ 1551276 h 2059906"/>
                <a:gd name="connsiteX321" fmla="*/ 1109850 w 1184776"/>
                <a:gd name="connsiteY321" fmla="*/ 1523014 h 2059906"/>
                <a:gd name="connsiteX322" fmla="*/ 1180751 w 1184776"/>
                <a:gd name="connsiteY322" fmla="*/ 1540514 h 2059906"/>
                <a:gd name="connsiteX323" fmla="*/ 1138440 w 1184776"/>
                <a:gd name="connsiteY323" fmla="*/ 1487851 h 2059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184776" h="2059906">
                  <a:moveTo>
                    <a:pt x="1139262" y="1488426"/>
                  </a:moveTo>
                  <a:cubicBezTo>
                    <a:pt x="1154461" y="1481197"/>
                    <a:pt x="1169660" y="1473967"/>
                    <a:pt x="1184777" y="1466737"/>
                  </a:cubicBezTo>
                  <a:cubicBezTo>
                    <a:pt x="1167442" y="1457207"/>
                    <a:pt x="1149860" y="1451045"/>
                    <a:pt x="1130718" y="1447677"/>
                  </a:cubicBezTo>
                  <a:cubicBezTo>
                    <a:pt x="1142630" y="1430506"/>
                    <a:pt x="1155940" y="1416293"/>
                    <a:pt x="1171960" y="1403723"/>
                  </a:cubicBezTo>
                  <a:cubicBezTo>
                    <a:pt x="1150928" y="1391975"/>
                    <a:pt x="1132772" y="1404627"/>
                    <a:pt x="1115437" y="1418594"/>
                  </a:cubicBezTo>
                  <a:cubicBezTo>
                    <a:pt x="1110754" y="1404545"/>
                    <a:pt x="1109111" y="1391153"/>
                    <a:pt x="1110507" y="1376365"/>
                  </a:cubicBezTo>
                  <a:cubicBezTo>
                    <a:pt x="1095801" y="1389428"/>
                    <a:pt x="1080603" y="1402491"/>
                    <a:pt x="1066061" y="1415554"/>
                  </a:cubicBezTo>
                  <a:cubicBezTo>
                    <a:pt x="1062774" y="1418511"/>
                    <a:pt x="1057845" y="1421140"/>
                    <a:pt x="1054723" y="1418676"/>
                  </a:cubicBezTo>
                  <a:cubicBezTo>
                    <a:pt x="1051683" y="1416211"/>
                    <a:pt x="1051683" y="1413828"/>
                    <a:pt x="1051930" y="1410378"/>
                  </a:cubicBezTo>
                  <a:cubicBezTo>
                    <a:pt x="1052916" y="1397315"/>
                    <a:pt x="1063021" y="1387703"/>
                    <a:pt x="1067293" y="1375708"/>
                  </a:cubicBezTo>
                  <a:cubicBezTo>
                    <a:pt x="1028762" y="1397890"/>
                    <a:pt x="997131" y="1406270"/>
                    <a:pt x="958518" y="1380966"/>
                  </a:cubicBezTo>
                  <a:cubicBezTo>
                    <a:pt x="973799" y="1376612"/>
                    <a:pt x="990806" y="1372422"/>
                    <a:pt x="1004854" y="1365849"/>
                  </a:cubicBezTo>
                  <a:cubicBezTo>
                    <a:pt x="1007976" y="1364370"/>
                    <a:pt x="1008634" y="1363877"/>
                    <a:pt x="1009291" y="1361331"/>
                  </a:cubicBezTo>
                  <a:cubicBezTo>
                    <a:pt x="1009948" y="1358784"/>
                    <a:pt x="1007648" y="1357387"/>
                    <a:pt x="1005922" y="1356073"/>
                  </a:cubicBezTo>
                  <a:cubicBezTo>
                    <a:pt x="1001157" y="1352458"/>
                    <a:pt x="995735" y="1348843"/>
                    <a:pt x="990887" y="1345228"/>
                  </a:cubicBezTo>
                  <a:cubicBezTo>
                    <a:pt x="1013234" y="1337423"/>
                    <a:pt x="1035252" y="1328057"/>
                    <a:pt x="1056284" y="1317048"/>
                  </a:cubicBezTo>
                  <a:cubicBezTo>
                    <a:pt x="1059981" y="1315159"/>
                    <a:pt x="1063596" y="1312119"/>
                    <a:pt x="1061953" y="1307600"/>
                  </a:cubicBezTo>
                  <a:cubicBezTo>
                    <a:pt x="1050862" y="1306943"/>
                    <a:pt x="1040510" y="1304643"/>
                    <a:pt x="1030076" y="1300617"/>
                  </a:cubicBezTo>
                  <a:cubicBezTo>
                    <a:pt x="1040510" y="1292648"/>
                    <a:pt x="1047083" y="1283200"/>
                    <a:pt x="1050451" y="1269726"/>
                  </a:cubicBezTo>
                  <a:cubicBezTo>
                    <a:pt x="1038292" y="1275313"/>
                    <a:pt x="1027283" y="1282132"/>
                    <a:pt x="1016849" y="1290923"/>
                  </a:cubicBezTo>
                  <a:cubicBezTo>
                    <a:pt x="1018163" y="1279092"/>
                    <a:pt x="1019478" y="1267180"/>
                    <a:pt x="1020792" y="1255349"/>
                  </a:cubicBezTo>
                  <a:cubicBezTo>
                    <a:pt x="1010277" y="1269644"/>
                    <a:pt x="998199" y="1279667"/>
                    <a:pt x="982919" y="1287390"/>
                  </a:cubicBezTo>
                  <a:cubicBezTo>
                    <a:pt x="984315" y="1278271"/>
                    <a:pt x="985794" y="1269151"/>
                    <a:pt x="987273" y="1259950"/>
                  </a:cubicBezTo>
                  <a:cubicBezTo>
                    <a:pt x="961311" y="1279832"/>
                    <a:pt x="925984" y="1277942"/>
                    <a:pt x="896901" y="1267590"/>
                  </a:cubicBezTo>
                  <a:cubicBezTo>
                    <a:pt x="906431" y="1258471"/>
                    <a:pt x="916536" y="1251405"/>
                    <a:pt x="928038" y="1245737"/>
                  </a:cubicBezTo>
                  <a:cubicBezTo>
                    <a:pt x="915961" y="1240889"/>
                    <a:pt x="903802" y="1236124"/>
                    <a:pt x="891725" y="1231277"/>
                  </a:cubicBezTo>
                  <a:cubicBezTo>
                    <a:pt x="910128" y="1224130"/>
                    <a:pt x="925162" y="1213942"/>
                    <a:pt x="938965" y="1198907"/>
                  </a:cubicBezTo>
                  <a:cubicBezTo>
                    <a:pt x="910374" y="1207205"/>
                    <a:pt x="883016" y="1217146"/>
                    <a:pt x="852865" y="1216736"/>
                  </a:cubicBezTo>
                  <a:cubicBezTo>
                    <a:pt x="842842" y="1216571"/>
                    <a:pt x="830601" y="1214024"/>
                    <a:pt x="820249" y="1213121"/>
                  </a:cubicBezTo>
                  <a:cubicBezTo>
                    <a:pt x="836763" y="1208848"/>
                    <a:pt x="853029" y="1204905"/>
                    <a:pt x="868886" y="1198168"/>
                  </a:cubicBezTo>
                  <a:cubicBezTo>
                    <a:pt x="855741" y="1191185"/>
                    <a:pt x="842349" y="1185763"/>
                    <a:pt x="828136" y="1181737"/>
                  </a:cubicBezTo>
                  <a:cubicBezTo>
                    <a:pt x="855822" y="1184119"/>
                    <a:pt x="878662" y="1177218"/>
                    <a:pt x="901501" y="1159883"/>
                  </a:cubicBezTo>
                  <a:cubicBezTo>
                    <a:pt x="887042" y="1158240"/>
                    <a:pt x="872993" y="1158404"/>
                    <a:pt x="858534" y="1160376"/>
                  </a:cubicBezTo>
                  <a:cubicBezTo>
                    <a:pt x="880223" y="1151996"/>
                    <a:pt x="901584" y="1142055"/>
                    <a:pt x="905034" y="1114862"/>
                  </a:cubicBezTo>
                  <a:cubicBezTo>
                    <a:pt x="878827" y="1130553"/>
                    <a:pt x="851140" y="1140001"/>
                    <a:pt x="823042" y="1125788"/>
                  </a:cubicBezTo>
                  <a:cubicBezTo>
                    <a:pt x="818113" y="1123324"/>
                    <a:pt x="802750" y="1112726"/>
                    <a:pt x="805132" y="1107714"/>
                  </a:cubicBezTo>
                  <a:cubicBezTo>
                    <a:pt x="814826" y="1087093"/>
                    <a:pt x="839145" y="1103360"/>
                    <a:pt x="855001" y="1104592"/>
                  </a:cubicBezTo>
                  <a:cubicBezTo>
                    <a:pt x="845800" y="1092844"/>
                    <a:pt x="834544" y="1083560"/>
                    <a:pt x="823289" y="1074030"/>
                  </a:cubicBezTo>
                  <a:cubicBezTo>
                    <a:pt x="849168" y="1086846"/>
                    <a:pt x="875787" y="1080602"/>
                    <a:pt x="903309" y="1080685"/>
                  </a:cubicBezTo>
                  <a:cubicBezTo>
                    <a:pt x="890821" y="1072633"/>
                    <a:pt x="877922" y="1066554"/>
                    <a:pt x="864038" y="1061953"/>
                  </a:cubicBezTo>
                  <a:cubicBezTo>
                    <a:pt x="886960" y="1063925"/>
                    <a:pt x="909964" y="1064253"/>
                    <a:pt x="923108" y="1040674"/>
                  </a:cubicBezTo>
                  <a:cubicBezTo>
                    <a:pt x="893615" y="1042564"/>
                    <a:pt x="870364" y="1033527"/>
                    <a:pt x="848429" y="1011920"/>
                  </a:cubicBezTo>
                  <a:cubicBezTo>
                    <a:pt x="870775" y="1015863"/>
                    <a:pt x="892793" y="1017260"/>
                    <a:pt x="915386" y="1016274"/>
                  </a:cubicBezTo>
                  <a:cubicBezTo>
                    <a:pt x="909306" y="1005347"/>
                    <a:pt x="902569" y="995160"/>
                    <a:pt x="895093" y="985301"/>
                  </a:cubicBezTo>
                  <a:cubicBezTo>
                    <a:pt x="933132" y="1003047"/>
                    <a:pt x="967226" y="996556"/>
                    <a:pt x="998117" y="966405"/>
                  </a:cubicBezTo>
                  <a:cubicBezTo>
                    <a:pt x="977250" y="963530"/>
                    <a:pt x="958272" y="957286"/>
                    <a:pt x="939458" y="947098"/>
                  </a:cubicBezTo>
                  <a:cubicBezTo>
                    <a:pt x="978646" y="938143"/>
                    <a:pt x="1003129" y="913168"/>
                    <a:pt x="1013645" y="871022"/>
                  </a:cubicBezTo>
                  <a:cubicBezTo>
                    <a:pt x="990806" y="875869"/>
                    <a:pt x="966733" y="881209"/>
                    <a:pt x="944633" y="885810"/>
                  </a:cubicBezTo>
                  <a:cubicBezTo>
                    <a:pt x="940033" y="874226"/>
                    <a:pt x="968787" y="852783"/>
                    <a:pt x="953753" y="843171"/>
                  </a:cubicBezTo>
                  <a:cubicBezTo>
                    <a:pt x="938718" y="833558"/>
                    <a:pt x="887206" y="862888"/>
                    <a:pt x="869461" y="870775"/>
                  </a:cubicBezTo>
                  <a:cubicBezTo>
                    <a:pt x="869461" y="858862"/>
                    <a:pt x="871679" y="845882"/>
                    <a:pt x="872172" y="833805"/>
                  </a:cubicBezTo>
                  <a:cubicBezTo>
                    <a:pt x="841445" y="860013"/>
                    <a:pt x="808501" y="893615"/>
                    <a:pt x="770462" y="898873"/>
                  </a:cubicBezTo>
                  <a:cubicBezTo>
                    <a:pt x="752552" y="901337"/>
                    <a:pt x="749430" y="893532"/>
                    <a:pt x="736614" y="886631"/>
                  </a:cubicBezTo>
                  <a:cubicBezTo>
                    <a:pt x="754606" y="883427"/>
                    <a:pt x="770133" y="875129"/>
                    <a:pt x="786894" y="868721"/>
                  </a:cubicBezTo>
                  <a:cubicBezTo>
                    <a:pt x="768244" y="859520"/>
                    <a:pt x="746884" y="857301"/>
                    <a:pt x="730616" y="843006"/>
                  </a:cubicBezTo>
                  <a:cubicBezTo>
                    <a:pt x="745076" y="842103"/>
                    <a:pt x="754524" y="841199"/>
                    <a:pt x="770216" y="840788"/>
                  </a:cubicBezTo>
                  <a:cubicBezTo>
                    <a:pt x="785908" y="840377"/>
                    <a:pt x="806693" y="847032"/>
                    <a:pt x="822796" y="838816"/>
                  </a:cubicBezTo>
                  <a:cubicBezTo>
                    <a:pt x="801764" y="831340"/>
                    <a:pt x="785661" y="819181"/>
                    <a:pt x="771859" y="800121"/>
                  </a:cubicBezTo>
                  <a:cubicBezTo>
                    <a:pt x="805789" y="805297"/>
                    <a:pt x="836927" y="808172"/>
                    <a:pt x="869214" y="793137"/>
                  </a:cubicBezTo>
                  <a:cubicBezTo>
                    <a:pt x="856069" y="784347"/>
                    <a:pt x="843006" y="780239"/>
                    <a:pt x="827643" y="779992"/>
                  </a:cubicBezTo>
                  <a:cubicBezTo>
                    <a:pt x="849497" y="767505"/>
                    <a:pt x="868803" y="754688"/>
                    <a:pt x="877922" y="728727"/>
                  </a:cubicBezTo>
                  <a:cubicBezTo>
                    <a:pt x="879402" y="724537"/>
                    <a:pt x="878827" y="719690"/>
                    <a:pt x="876280" y="717061"/>
                  </a:cubicBezTo>
                  <a:cubicBezTo>
                    <a:pt x="873733" y="714514"/>
                    <a:pt x="870775" y="714596"/>
                    <a:pt x="867817" y="715253"/>
                  </a:cubicBezTo>
                  <a:cubicBezTo>
                    <a:pt x="817620" y="726508"/>
                    <a:pt x="778842" y="768983"/>
                    <a:pt x="726673" y="769148"/>
                  </a:cubicBezTo>
                  <a:cubicBezTo>
                    <a:pt x="713281" y="769148"/>
                    <a:pt x="700054" y="768490"/>
                    <a:pt x="691099" y="757071"/>
                  </a:cubicBezTo>
                  <a:cubicBezTo>
                    <a:pt x="690935" y="756906"/>
                    <a:pt x="691099" y="756906"/>
                    <a:pt x="691099" y="756742"/>
                  </a:cubicBezTo>
                  <a:cubicBezTo>
                    <a:pt x="726344" y="758632"/>
                    <a:pt x="754935" y="748691"/>
                    <a:pt x="783114" y="725605"/>
                  </a:cubicBezTo>
                  <a:cubicBezTo>
                    <a:pt x="764547" y="723880"/>
                    <a:pt x="746472" y="724455"/>
                    <a:pt x="727987" y="727494"/>
                  </a:cubicBezTo>
                  <a:cubicBezTo>
                    <a:pt x="744501" y="720758"/>
                    <a:pt x="759535" y="712788"/>
                    <a:pt x="772845" y="699972"/>
                  </a:cubicBezTo>
                  <a:cubicBezTo>
                    <a:pt x="773502" y="700218"/>
                    <a:pt x="774159" y="700301"/>
                    <a:pt x="774816" y="700547"/>
                  </a:cubicBezTo>
                  <a:cubicBezTo>
                    <a:pt x="787962" y="704819"/>
                    <a:pt x="799956" y="708763"/>
                    <a:pt x="813430" y="704080"/>
                  </a:cubicBezTo>
                  <a:cubicBezTo>
                    <a:pt x="801764" y="698329"/>
                    <a:pt x="792809" y="690606"/>
                    <a:pt x="784840" y="679597"/>
                  </a:cubicBezTo>
                  <a:cubicBezTo>
                    <a:pt x="785415" y="677461"/>
                    <a:pt x="785908" y="675325"/>
                    <a:pt x="786236" y="673107"/>
                  </a:cubicBezTo>
                  <a:cubicBezTo>
                    <a:pt x="808419" y="679104"/>
                    <a:pt x="828629" y="682555"/>
                    <a:pt x="850893" y="675325"/>
                  </a:cubicBezTo>
                  <a:cubicBezTo>
                    <a:pt x="842102" y="667849"/>
                    <a:pt x="832983" y="663659"/>
                    <a:pt x="821974" y="662016"/>
                  </a:cubicBezTo>
                  <a:cubicBezTo>
                    <a:pt x="838817" y="654950"/>
                    <a:pt x="853933" y="647638"/>
                    <a:pt x="862642" y="629646"/>
                  </a:cubicBezTo>
                  <a:cubicBezTo>
                    <a:pt x="864038" y="626689"/>
                    <a:pt x="864038" y="623156"/>
                    <a:pt x="862395" y="621020"/>
                  </a:cubicBezTo>
                  <a:cubicBezTo>
                    <a:pt x="860752" y="618884"/>
                    <a:pt x="858698" y="618802"/>
                    <a:pt x="856480" y="618966"/>
                  </a:cubicBezTo>
                  <a:cubicBezTo>
                    <a:pt x="815731" y="621677"/>
                    <a:pt x="783032" y="646653"/>
                    <a:pt x="740722" y="643613"/>
                  </a:cubicBezTo>
                  <a:cubicBezTo>
                    <a:pt x="727001" y="642627"/>
                    <a:pt x="706216" y="636137"/>
                    <a:pt x="691428" y="634000"/>
                  </a:cubicBezTo>
                  <a:cubicBezTo>
                    <a:pt x="708188" y="628496"/>
                    <a:pt x="724455" y="621595"/>
                    <a:pt x="739982" y="612476"/>
                  </a:cubicBezTo>
                  <a:cubicBezTo>
                    <a:pt x="729959" y="609764"/>
                    <a:pt x="719936" y="606971"/>
                    <a:pt x="709995" y="604260"/>
                  </a:cubicBezTo>
                  <a:cubicBezTo>
                    <a:pt x="737271" y="603028"/>
                    <a:pt x="759618" y="593826"/>
                    <a:pt x="781143" y="575505"/>
                  </a:cubicBezTo>
                  <a:cubicBezTo>
                    <a:pt x="771530" y="574109"/>
                    <a:pt x="762329" y="574191"/>
                    <a:pt x="752799" y="575916"/>
                  </a:cubicBezTo>
                  <a:cubicBezTo>
                    <a:pt x="760193" y="571972"/>
                    <a:pt x="767423" y="568768"/>
                    <a:pt x="773584" y="562607"/>
                  </a:cubicBezTo>
                  <a:cubicBezTo>
                    <a:pt x="779828" y="556445"/>
                    <a:pt x="783197" y="548887"/>
                    <a:pt x="783361" y="539603"/>
                  </a:cubicBezTo>
                  <a:cubicBezTo>
                    <a:pt x="770955" y="546997"/>
                    <a:pt x="759125" y="554391"/>
                    <a:pt x="746555" y="561785"/>
                  </a:cubicBezTo>
                  <a:cubicBezTo>
                    <a:pt x="728645" y="572383"/>
                    <a:pt x="711474" y="581503"/>
                    <a:pt x="690606" y="579613"/>
                  </a:cubicBezTo>
                  <a:cubicBezTo>
                    <a:pt x="698411" y="569590"/>
                    <a:pt x="706955" y="561374"/>
                    <a:pt x="717225" y="554391"/>
                  </a:cubicBezTo>
                  <a:cubicBezTo>
                    <a:pt x="709913" y="552337"/>
                    <a:pt x="702683" y="550201"/>
                    <a:pt x="695371" y="548229"/>
                  </a:cubicBezTo>
                  <a:cubicBezTo>
                    <a:pt x="712871" y="538781"/>
                    <a:pt x="731274" y="536645"/>
                    <a:pt x="749594" y="528676"/>
                  </a:cubicBezTo>
                  <a:cubicBezTo>
                    <a:pt x="767916" y="520707"/>
                    <a:pt x="782293" y="506987"/>
                    <a:pt x="785250" y="484722"/>
                  </a:cubicBezTo>
                  <a:cubicBezTo>
                    <a:pt x="770051" y="490063"/>
                    <a:pt x="755181" y="496799"/>
                    <a:pt x="739982" y="502140"/>
                  </a:cubicBezTo>
                  <a:cubicBezTo>
                    <a:pt x="742283" y="497621"/>
                    <a:pt x="755017" y="468209"/>
                    <a:pt x="748773" y="466484"/>
                  </a:cubicBezTo>
                  <a:cubicBezTo>
                    <a:pt x="746226" y="465744"/>
                    <a:pt x="745651" y="469113"/>
                    <a:pt x="743104" y="471331"/>
                  </a:cubicBezTo>
                  <a:cubicBezTo>
                    <a:pt x="726098" y="486776"/>
                    <a:pt x="702437" y="490884"/>
                    <a:pt x="680501" y="492117"/>
                  </a:cubicBezTo>
                  <a:cubicBezTo>
                    <a:pt x="680337" y="492117"/>
                    <a:pt x="681076" y="491459"/>
                    <a:pt x="680830" y="491459"/>
                  </a:cubicBezTo>
                  <a:cubicBezTo>
                    <a:pt x="673189" y="491788"/>
                    <a:pt x="666124" y="490391"/>
                    <a:pt x="658976" y="486941"/>
                  </a:cubicBezTo>
                  <a:cubicBezTo>
                    <a:pt x="657497" y="483901"/>
                    <a:pt x="656100" y="480861"/>
                    <a:pt x="654622" y="477903"/>
                  </a:cubicBezTo>
                  <a:cubicBezTo>
                    <a:pt x="662262" y="479054"/>
                    <a:pt x="669903" y="479629"/>
                    <a:pt x="677625" y="479547"/>
                  </a:cubicBezTo>
                  <a:cubicBezTo>
                    <a:pt x="674915" y="474124"/>
                    <a:pt x="671875" y="469031"/>
                    <a:pt x="668506" y="464101"/>
                  </a:cubicBezTo>
                  <a:cubicBezTo>
                    <a:pt x="686416" y="473549"/>
                    <a:pt x="703012" y="471084"/>
                    <a:pt x="718293" y="457200"/>
                  </a:cubicBezTo>
                  <a:cubicBezTo>
                    <a:pt x="708352" y="455393"/>
                    <a:pt x="699479" y="451942"/>
                    <a:pt x="690688" y="446520"/>
                  </a:cubicBezTo>
                  <a:cubicBezTo>
                    <a:pt x="709913" y="442987"/>
                    <a:pt x="722072" y="431157"/>
                    <a:pt x="728069" y="411028"/>
                  </a:cubicBezTo>
                  <a:cubicBezTo>
                    <a:pt x="714760" y="413739"/>
                    <a:pt x="701698" y="418422"/>
                    <a:pt x="688388" y="421051"/>
                  </a:cubicBezTo>
                  <a:cubicBezTo>
                    <a:pt x="688717" y="416040"/>
                    <a:pt x="694468" y="410617"/>
                    <a:pt x="696850" y="407413"/>
                  </a:cubicBezTo>
                  <a:cubicBezTo>
                    <a:pt x="699151" y="404209"/>
                    <a:pt x="703259" y="402073"/>
                    <a:pt x="700629" y="398540"/>
                  </a:cubicBezTo>
                  <a:cubicBezTo>
                    <a:pt x="698000" y="395008"/>
                    <a:pt x="692414" y="398869"/>
                    <a:pt x="688881" y="400184"/>
                  </a:cubicBezTo>
                  <a:cubicBezTo>
                    <a:pt x="677954" y="404291"/>
                    <a:pt x="665795" y="406920"/>
                    <a:pt x="654704" y="411028"/>
                  </a:cubicBezTo>
                  <a:cubicBezTo>
                    <a:pt x="656676" y="404702"/>
                    <a:pt x="662180" y="402155"/>
                    <a:pt x="663741" y="395172"/>
                  </a:cubicBezTo>
                  <a:cubicBezTo>
                    <a:pt x="654458" y="400923"/>
                    <a:pt x="648624" y="400594"/>
                    <a:pt x="639012" y="396322"/>
                  </a:cubicBezTo>
                  <a:cubicBezTo>
                    <a:pt x="639258" y="390818"/>
                    <a:pt x="639587" y="385231"/>
                    <a:pt x="639834" y="379727"/>
                  </a:cubicBezTo>
                  <a:cubicBezTo>
                    <a:pt x="662016" y="383342"/>
                    <a:pt x="684362" y="379152"/>
                    <a:pt x="706462" y="376523"/>
                  </a:cubicBezTo>
                  <a:cubicBezTo>
                    <a:pt x="695125" y="372004"/>
                    <a:pt x="685102" y="367321"/>
                    <a:pt x="679844" y="354751"/>
                  </a:cubicBezTo>
                  <a:cubicBezTo>
                    <a:pt x="703669" y="356148"/>
                    <a:pt x="725440" y="356230"/>
                    <a:pt x="747376" y="345057"/>
                  </a:cubicBezTo>
                  <a:cubicBezTo>
                    <a:pt x="737435" y="341195"/>
                    <a:pt x="727494" y="337252"/>
                    <a:pt x="717718" y="333308"/>
                  </a:cubicBezTo>
                  <a:cubicBezTo>
                    <a:pt x="723798" y="331008"/>
                    <a:pt x="731356" y="328297"/>
                    <a:pt x="737025" y="326079"/>
                  </a:cubicBezTo>
                  <a:cubicBezTo>
                    <a:pt x="742693" y="323860"/>
                    <a:pt x="746884" y="322381"/>
                    <a:pt x="751320" y="318520"/>
                  </a:cubicBezTo>
                  <a:cubicBezTo>
                    <a:pt x="755756" y="314659"/>
                    <a:pt x="757728" y="309729"/>
                    <a:pt x="757646" y="303650"/>
                  </a:cubicBezTo>
                  <a:cubicBezTo>
                    <a:pt x="745979" y="303814"/>
                    <a:pt x="735381" y="306279"/>
                    <a:pt x="724619" y="311208"/>
                  </a:cubicBezTo>
                  <a:cubicBezTo>
                    <a:pt x="728152" y="304225"/>
                    <a:pt x="731438" y="297242"/>
                    <a:pt x="735053" y="290340"/>
                  </a:cubicBezTo>
                  <a:cubicBezTo>
                    <a:pt x="723879" y="292723"/>
                    <a:pt x="717471" y="299049"/>
                    <a:pt x="707366" y="305129"/>
                  </a:cubicBezTo>
                  <a:cubicBezTo>
                    <a:pt x="683459" y="319588"/>
                    <a:pt x="656429" y="325257"/>
                    <a:pt x="628825" y="324518"/>
                  </a:cubicBezTo>
                  <a:cubicBezTo>
                    <a:pt x="626935" y="319177"/>
                    <a:pt x="623813" y="313755"/>
                    <a:pt x="626031" y="307758"/>
                  </a:cubicBezTo>
                  <a:cubicBezTo>
                    <a:pt x="628250" y="301760"/>
                    <a:pt x="638437" y="298228"/>
                    <a:pt x="642791" y="296009"/>
                  </a:cubicBezTo>
                  <a:cubicBezTo>
                    <a:pt x="654868" y="289765"/>
                    <a:pt x="657661" y="282618"/>
                    <a:pt x="664481" y="271362"/>
                  </a:cubicBezTo>
                  <a:cubicBezTo>
                    <a:pt x="649528" y="272102"/>
                    <a:pt x="637533" y="267994"/>
                    <a:pt x="625292" y="258710"/>
                  </a:cubicBezTo>
                  <a:cubicBezTo>
                    <a:pt x="636629" y="257231"/>
                    <a:pt x="640737" y="255506"/>
                    <a:pt x="652322" y="250002"/>
                  </a:cubicBezTo>
                  <a:cubicBezTo>
                    <a:pt x="663905" y="244497"/>
                    <a:pt x="676804" y="233406"/>
                    <a:pt x="680583" y="218125"/>
                  </a:cubicBezTo>
                  <a:cubicBezTo>
                    <a:pt x="665466" y="218536"/>
                    <a:pt x="649939" y="219193"/>
                    <a:pt x="634740" y="219686"/>
                  </a:cubicBezTo>
                  <a:cubicBezTo>
                    <a:pt x="646570" y="202269"/>
                    <a:pt x="651911" y="186577"/>
                    <a:pt x="651253" y="164806"/>
                  </a:cubicBezTo>
                  <a:cubicBezTo>
                    <a:pt x="639998" y="169899"/>
                    <a:pt x="629236" y="173761"/>
                    <a:pt x="617158" y="175979"/>
                  </a:cubicBezTo>
                  <a:cubicBezTo>
                    <a:pt x="623731" y="164970"/>
                    <a:pt x="631372" y="154783"/>
                    <a:pt x="635397" y="142295"/>
                  </a:cubicBezTo>
                  <a:cubicBezTo>
                    <a:pt x="625210" y="143527"/>
                    <a:pt x="616090" y="146649"/>
                    <a:pt x="607053" y="151907"/>
                  </a:cubicBezTo>
                  <a:cubicBezTo>
                    <a:pt x="616501" y="130875"/>
                    <a:pt x="619623" y="110829"/>
                    <a:pt x="617158" y="87579"/>
                  </a:cubicBezTo>
                  <a:cubicBezTo>
                    <a:pt x="609189" y="90290"/>
                    <a:pt x="601877" y="93987"/>
                    <a:pt x="594812" y="98752"/>
                  </a:cubicBezTo>
                  <a:cubicBezTo>
                    <a:pt x="599906" y="63918"/>
                    <a:pt x="593908" y="32945"/>
                    <a:pt x="583392" y="0"/>
                  </a:cubicBezTo>
                  <a:cubicBezTo>
                    <a:pt x="563757" y="39189"/>
                    <a:pt x="566961" y="79938"/>
                    <a:pt x="571644" y="122906"/>
                  </a:cubicBezTo>
                  <a:cubicBezTo>
                    <a:pt x="563428" y="113294"/>
                    <a:pt x="553405" y="104174"/>
                    <a:pt x="541739" y="100477"/>
                  </a:cubicBezTo>
                  <a:cubicBezTo>
                    <a:pt x="540342" y="128657"/>
                    <a:pt x="545025" y="153304"/>
                    <a:pt x="556527" y="178526"/>
                  </a:cubicBezTo>
                  <a:cubicBezTo>
                    <a:pt x="545847" y="176143"/>
                    <a:pt x="535167" y="173761"/>
                    <a:pt x="524486" y="171378"/>
                  </a:cubicBezTo>
                  <a:cubicBezTo>
                    <a:pt x="526704" y="198818"/>
                    <a:pt x="542971" y="219768"/>
                    <a:pt x="557102" y="241457"/>
                  </a:cubicBezTo>
                  <a:cubicBezTo>
                    <a:pt x="534756" y="238911"/>
                    <a:pt x="513149" y="231763"/>
                    <a:pt x="492445" y="222397"/>
                  </a:cubicBezTo>
                  <a:cubicBezTo>
                    <a:pt x="493431" y="256903"/>
                    <a:pt x="521528" y="281139"/>
                    <a:pt x="544779" y="300857"/>
                  </a:cubicBezTo>
                  <a:cubicBezTo>
                    <a:pt x="525225" y="305704"/>
                    <a:pt x="508630" y="294366"/>
                    <a:pt x="489488" y="292805"/>
                  </a:cubicBezTo>
                  <a:cubicBezTo>
                    <a:pt x="505672" y="314577"/>
                    <a:pt x="541328" y="322792"/>
                    <a:pt x="549379" y="349000"/>
                  </a:cubicBezTo>
                  <a:cubicBezTo>
                    <a:pt x="550530" y="352861"/>
                    <a:pt x="544532" y="359845"/>
                    <a:pt x="542479" y="363049"/>
                  </a:cubicBezTo>
                  <a:cubicBezTo>
                    <a:pt x="522761" y="363542"/>
                    <a:pt x="503208" y="363870"/>
                    <a:pt x="483654" y="364363"/>
                  </a:cubicBezTo>
                  <a:cubicBezTo>
                    <a:pt x="496060" y="379152"/>
                    <a:pt x="516846" y="376523"/>
                    <a:pt x="526211" y="395418"/>
                  </a:cubicBezTo>
                  <a:cubicBezTo>
                    <a:pt x="528840" y="400676"/>
                    <a:pt x="519557" y="411275"/>
                    <a:pt x="516599" y="415300"/>
                  </a:cubicBezTo>
                  <a:cubicBezTo>
                    <a:pt x="475275" y="416943"/>
                    <a:pt x="439865" y="394022"/>
                    <a:pt x="399116" y="391229"/>
                  </a:cubicBezTo>
                  <a:cubicBezTo>
                    <a:pt x="396897" y="391064"/>
                    <a:pt x="394761" y="391229"/>
                    <a:pt x="393118" y="393365"/>
                  </a:cubicBezTo>
                  <a:cubicBezTo>
                    <a:pt x="391475" y="395501"/>
                    <a:pt x="391475" y="399033"/>
                    <a:pt x="392872" y="401991"/>
                  </a:cubicBezTo>
                  <a:cubicBezTo>
                    <a:pt x="401580" y="420065"/>
                    <a:pt x="416861" y="427542"/>
                    <a:pt x="433868" y="434525"/>
                  </a:cubicBezTo>
                  <a:cubicBezTo>
                    <a:pt x="422777" y="436250"/>
                    <a:pt x="413575" y="440522"/>
                    <a:pt x="404702" y="448081"/>
                  </a:cubicBezTo>
                  <a:cubicBezTo>
                    <a:pt x="429596" y="455968"/>
                    <a:pt x="452189" y="450710"/>
                    <a:pt x="476753" y="443480"/>
                  </a:cubicBezTo>
                  <a:cubicBezTo>
                    <a:pt x="468209" y="458843"/>
                    <a:pt x="457446" y="469441"/>
                    <a:pt x="442494" y="477000"/>
                  </a:cubicBezTo>
                  <a:cubicBezTo>
                    <a:pt x="456132" y="481847"/>
                    <a:pt x="468702" y="477328"/>
                    <a:pt x="481847" y="473056"/>
                  </a:cubicBezTo>
                  <a:cubicBezTo>
                    <a:pt x="500168" y="467141"/>
                    <a:pt x="518078" y="463937"/>
                    <a:pt x="536974" y="462622"/>
                  </a:cubicBezTo>
                  <a:cubicBezTo>
                    <a:pt x="530237" y="472810"/>
                    <a:pt x="522432" y="481765"/>
                    <a:pt x="513559" y="489405"/>
                  </a:cubicBezTo>
                  <a:cubicBezTo>
                    <a:pt x="520871" y="491459"/>
                    <a:pt x="534674" y="481847"/>
                    <a:pt x="539274" y="491952"/>
                  </a:cubicBezTo>
                  <a:cubicBezTo>
                    <a:pt x="543875" y="501975"/>
                    <a:pt x="530648" y="518571"/>
                    <a:pt x="525308" y="526869"/>
                  </a:cubicBezTo>
                  <a:cubicBezTo>
                    <a:pt x="491870" y="526376"/>
                    <a:pt x="462622" y="518407"/>
                    <a:pt x="432636" y="502879"/>
                  </a:cubicBezTo>
                  <a:cubicBezTo>
                    <a:pt x="446684" y="523418"/>
                    <a:pt x="462540" y="540424"/>
                    <a:pt x="481765" y="555213"/>
                  </a:cubicBezTo>
                  <a:cubicBezTo>
                    <a:pt x="469606" y="562114"/>
                    <a:pt x="457364" y="569097"/>
                    <a:pt x="445205" y="575998"/>
                  </a:cubicBezTo>
                  <a:cubicBezTo>
                    <a:pt x="462787" y="581420"/>
                    <a:pt x="478561" y="589225"/>
                    <a:pt x="493678" y="600399"/>
                  </a:cubicBezTo>
                  <a:cubicBezTo>
                    <a:pt x="488337" y="610668"/>
                    <a:pt x="479711" y="616173"/>
                    <a:pt x="469031" y="616994"/>
                  </a:cubicBezTo>
                  <a:cubicBezTo>
                    <a:pt x="458432" y="617816"/>
                    <a:pt x="449395" y="614201"/>
                    <a:pt x="439454" y="611243"/>
                  </a:cubicBezTo>
                  <a:cubicBezTo>
                    <a:pt x="443562" y="622499"/>
                    <a:pt x="445616" y="633672"/>
                    <a:pt x="446109" y="645831"/>
                  </a:cubicBezTo>
                  <a:cubicBezTo>
                    <a:pt x="425324" y="630632"/>
                    <a:pt x="410782" y="612229"/>
                    <a:pt x="399609" y="587829"/>
                  </a:cubicBezTo>
                  <a:cubicBezTo>
                    <a:pt x="398787" y="602535"/>
                    <a:pt x="398048" y="617241"/>
                    <a:pt x="397226" y="631947"/>
                  </a:cubicBezTo>
                  <a:cubicBezTo>
                    <a:pt x="387121" y="619295"/>
                    <a:pt x="377098" y="606642"/>
                    <a:pt x="366992" y="594073"/>
                  </a:cubicBezTo>
                  <a:cubicBezTo>
                    <a:pt x="368800" y="612393"/>
                    <a:pt x="370525" y="630632"/>
                    <a:pt x="372333" y="648953"/>
                  </a:cubicBezTo>
                  <a:cubicBezTo>
                    <a:pt x="356066" y="637862"/>
                    <a:pt x="339717" y="626853"/>
                    <a:pt x="323449" y="615762"/>
                  </a:cubicBezTo>
                  <a:cubicBezTo>
                    <a:pt x="325996" y="627674"/>
                    <a:pt x="328708" y="639341"/>
                    <a:pt x="331254" y="651253"/>
                  </a:cubicBezTo>
                  <a:cubicBezTo>
                    <a:pt x="331665" y="653307"/>
                    <a:pt x="332405" y="655033"/>
                    <a:pt x="331254" y="657579"/>
                  </a:cubicBezTo>
                  <a:cubicBezTo>
                    <a:pt x="330104" y="660126"/>
                    <a:pt x="326818" y="661194"/>
                    <a:pt x="323942" y="661605"/>
                  </a:cubicBezTo>
                  <a:cubicBezTo>
                    <a:pt x="313427" y="662920"/>
                    <a:pt x="302746" y="664234"/>
                    <a:pt x="292148" y="665466"/>
                  </a:cubicBezTo>
                  <a:cubicBezTo>
                    <a:pt x="317288" y="676475"/>
                    <a:pt x="342510" y="687402"/>
                    <a:pt x="367732" y="698411"/>
                  </a:cubicBezTo>
                  <a:cubicBezTo>
                    <a:pt x="358448" y="703094"/>
                    <a:pt x="349082" y="705805"/>
                    <a:pt x="338977" y="706955"/>
                  </a:cubicBezTo>
                  <a:cubicBezTo>
                    <a:pt x="339798" y="720675"/>
                    <a:pt x="351383" y="726344"/>
                    <a:pt x="362063" y="729630"/>
                  </a:cubicBezTo>
                  <a:cubicBezTo>
                    <a:pt x="380302" y="735381"/>
                    <a:pt x="397965" y="740146"/>
                    <a:pt x="416122" y="745569"/>
                  </a:cubicBezTo>
                  <a:cubicBezTo>
                    <a:pt x="409878" y="755345"/>
                    <a:pt x="401170" y="758960"/>
                    <a:pt x="391968" y="764711"/>
                  </a:cubicBezTo>
                  <a:cubicBezTo>
                    <a:pt x="417683" y="772188"/>
                    <a:pt x="445616" y="770627"/>
                    <a:pt x="471002" y="763232"/>
                  </a:cubicBezTo>
                  <a:cubicBezTo>
                    <a:pt x="468538" y="773748"/>
                    <a:pt x="464923" y="794616"/>
                    <a:pt x="457364" y="800860"/>
                  </a:cubicBezTo>
                  <a:cubicBezTo>
                    <a:pt x="445534" y="810637"/>
                    <a:pt x="421955" y="793959"/>
                    <a:pt x="414397" y="791412"/>
                  </a:cubicBezTo>
                  <a:cubicBezTo>
                    <a:pt x="393282" y="784429"/>
                    <a:pt x="382438" y="778267"/>
                    <a:pt x="365021" y="768244"/>
                  </a:cubicBezTo>
                  <a:cubicBezTo>
                    <a:pt x="365678" y="774570"/>
                    <a:pt x="366992" y="779910"/>
                    <a:pt x="370032" y="785332"/>
                  </a:cubicBezTo>
                  <a:cubicBezTo>
                    <a:pt x="361077" y="780732"/>
                    <a:pt x="352369" y="778513"/>
                    <a:pt x="342428" y="778431"/>
                  </a:cubicBezTo>
                  <a:cubicBezTo>
                    <a:pt x="347850" y="793548"/>
                    <a:pt x="355408" y="805625"/>
                    <a:pt x="366499" y="816470"/>
                  </a:cubicBezTo>
                  <a:cubicBezTo>
                    <a:pt x="342838" y="812937"/>
                    <a:pt x="321642" y="805379"/>
                    <a:pt x="300446" y="793384"/>
                  </a:cubicBezTo>
                  <a:cubicBezTo>
                    <a:pt x="300035" y="803571"/>
                    <a:pt x="301185" y="815155"/>
                    <a:pt x="308908" y="821563"/>
                  </a:cubicBezTo>
                  <a:cubicBezTo>
                    <a:pt x="316631" y="827972"/>
                    <a:pt x="326161" y="825918"/>
                    <a:pt x="333308" y="832983"/>
                  </a:cubicBezTo>
                  <a:cubicBezTo>
                    <a:pt x="325996" y="841034"/>
                    <a:pt x="318027" y="846292"/>
                    <a:pt x="307840" y="849086"/>
                  </a:cubicBezTo>
                  <a:cubicBezTo>
                    <a:pt x="315809" y="855658"/>
                    <a:pt x="324271" y="852865"/>
                    <a:pt x="333226" y="850565"/>
                  </a:cubicBezTo>
                  <a:cubicBezTo>
                    <a:pt x="344810" y="847607"/>
                    <a:pt x="355655" y="847196"/>
                    <a:pt x="367403" y="848757"/>
                  </a:cubicBezTo>
                  <a:cubicBezTo>
                    <a:pt x="359434" y="852043"/>
                    <a:pt x="352286" y="856398"/>
                    <a:pt x="345878" y="862066"/>
                  </a:cubicBezTo>
                  <a:cubicBezTo>
                    <a:pt x="372168" y="860588"/>
                    <a:pt x="404949" y="857384"/>
                    <a:pt x="423270" y="880470"/>
                  </a:cubicBezTo>
                  <a:cubicBezTo>
                    <a:pt x="429514" y="888274"/>
                    <a:pt x="421462" y="898873"/>
                    <a:pt x="413821" y="904952"/>
                  </a:cubicBezTo>
                  <a:cubicBezTo>
                    <a:pt x="406263" y="911032"/>
                    <a:pt x="388928" y="919905"/>
                    <a:pt x="377344" y="913332"/>
                  </a:cubicBezTo>
                  <a:cubicBezTo>
                    <a:pt x="370689" y="909553"/>
                    <a:pt x="364035" y="903802"/>
                    <a:pt x="358366" y="896983"/>
                  </a:cubicBezTo>
                  <a:cubicBezTo>
                    <a:pt x="352697" y="890164"/>
                    <a:pt x="349493" y="878333"/>
                    <a:pt x="347028" y="869214"/>
                  </a:cubicBezTo>
                  <a:cubicBezTo>
                    <a:pt x="337581" y="889835"/>
                    <a:pt x="345878" y="905281"/>
                    <a:pt x="357052" y="922862"/>
                  </a:cubicBezTo>
                  <a:cubicBezTo>
                    <a:pt x="348096" y="913579"/>
                    <a:pt x="338484" y="905774"/>
                    <a:pt x="327722" y="899201"/>
                  </a:cubicBezTo>
                  <a:cubicBezTo>
                    <a:pt x="332980" y="917522"/>
                    <a:pt x="341196" y="932228"/>
                    <a:pt x="354012" y="945455"/>
                  </a:cubicBezTo>
                  <a:cubicBezTo>
                    <a:pt x="345386" y="943073"/>
                    <a:pt x="337663" y="941594"/>
                    <a:pt x="329529" y="936747"/>
                  </a:cubicBezTo>
                  <a:cubicBezTo>
                    <a:pt x="316302" y="928860"/>
                    <a:pt x="306608" y="917851"/>
                    <a:pt x="302335" y="901502"/>
                  </a:cubicBezTo>
                  <a:cubicBezTo>
                    <a:pt x="298720" y="887699"/>
                    <a:pt x="299871" y="871843"/>
                    <a:pt x="289437" y="861491"/>
                  </a:cubicBezTo>
                  <a:cubicBezTo>
                    <a:pt x="283850" y="876608"/>
                    <a:pt x="277935" y="891561"/>
                    <a:pt x="271938" y="906513"/>
                  </a:cubicBezTo>
                  <a:cubicBezTo>
                    <a:pt x="246716" y="886713"/>
                    <a:pt x="244415" y="849990"/>
                    <a:pt x="217057" y="832655"/>
                  </a:cubicBezTo>
                  <a:cubicBezTo>
                    <a:pt x="221165" y="854344"/>
                    <a:pt x="224862" y="876115"/>
                    <a:pt x="229134" y="897805"/>
                  </a:cubicBezTo>
                  <a:cubicBezTo>
                    <a:pt x="212374" y="889753"/>
                    <a:pt x="195368" y="882688"/>
                    <a:pt x="177869" y="876690"/>
                  </a:cubicBezTo>
                  <a:cubicBezTo>
                    <a:pt x="187399" y="895504"/>
                    <a:pt x="195532" y="914647"/>
                    <a:pt x="202351" y="934857"/>
                  </a:cubicBezTo>
                  <a:cubicBezTo>
                    <a:pt x="183455" y="926477"/>
                    <a:pt x="164559" y="918097"/>
                    <a:pt x="145663" y="909635"/>
                  </a:cubicBezTo>
                  <a:cubicBezTo>
                    <a:pt x="154618" y="924177"/>
                    <a:pt x="163491" y="938718"/>
                    <a:pt x="172446" y="953342"/>
                  </a:cubicBezTo>
                  <a:cubicBezTo>
                    <a:pt x="162505" y="954903"/>
                    <a:pt x="153222" y="954410"/>
                    <a:pt x="143445" y="952028"/>
                  </a:cubicBezTo>
                  <a:cubicBezTo>
                    <a:pt x="155604" y="976757"/>
                    <a:pt x="178033" y="982261"/>
                    <a:pt x="202269" y="984315"/>
                  </a:cubicBezTo>
                  <a:cubicBezTo>
                    <a:pt x="189370" y="994667"/>
                    <a:pt x="175897" y="1002061"/>
                    <a:pt x="160205" y="1005594"/>
                  </a:cubicBezTo>
                  <a:cubicBezTo>
                    <a:pt x="158233" y="1011838"/>
                    <a:pt x="164723" y="1015042"/>
                    <a:pt x="169817" y="1015206"/>
                  </a:cubicBezTo>
                  <a:cubicBezTo>
                    <a:pt x="201447" y="1015863"/>
                    <a:pt x="233406" y="1016685"/>
                    <a:pt x="265119" y="1017342"/>
                  </a:cubicBezTo>
                  <a:cubicBezTo>
                    <a:pt x="257724" y="1028351"/>
                    <a:pt x="247948" y="1035334"/>
                    <a:pt x="237432" y="1042317"/>
                  </a:cubicBezTo>
                  <a:cubicBezTo>
                    <a:pt x="264133" y="1047083"/>
                    <a:pt x="291573" y="1048397"/>
                    <a:pt x="317288" y="1058009"/>
                  </a:cubicBezTo>
                  <a:cubicBezTo>
                    <a:pt x="289026" y="1074359"/>
                    <a:pt x="255095" y="1078056"/>
                    <a:pt x="223794" y="1072880"/>
                  </a:cubicBezTo>
                  <a:cubicBezTo>
                    <a:pt x="221822" y="1083971"/>
                    <a:pt x="229216" y="1090050"/>
                    <a:pt x="237760" y="1094158"/>
                  </a:cubicBezTo>
                  <a:cubicBezTo>
                    <a:pt x="246305" y="1098266"/>
                    <a:pt x="254931" y="1101141"/>
                    <a:pt x="258135" y="1111575"/>
                  </a:cubicBezTo>
                  <a:cubicBezTo>
                    <a:pt x="234392" y="1124720"/>
                    <a:pt x="211717" y="1125953"/>
                    <a:pt x="185509" y="1124392"/>
                  </a:cubicBezTo>
                  <a:cubicBezTo>
                    <a:pt x="198243" y="1134086"/>
                    <a:pt x="211142" y="1140494"/>
                    <a:pt x="226259" y="1144191"/>
                  </a:cubicBezTo>
                  <a:cubicBezTo>
                    <a:pt x="215414" y="1150435"/>
                    <a:pt x="204652" y="1156761"/>
                    <a:pt x="193889" y="1163087"/>
                  </a:cubicBezTo>
                  <a:cubicBezTo>
                    <a:pt x="223055" y="1167442"/>
                    <a:pt x="250412" y="1164402"/>
                    <a:pt x="278263" y="1154543"/>
                  </a:cubicBezTo>
                  <a:cubicBezTo>
                    <a:pt x="286726" y="1151585"/>
                    <a:pt x="295024" y="1147067"/>
                    <a:pt x="303321" y="1147724"/>
                  </a:cubicBezTo>
                  <a:cubicBezTo>
                    <a:pt x="311619" y="1148381"/>
                    <a:pt x="320492" y="1152982"/>
                    <a:pt x="318849" y="1163745"/>
                  </a:cubicBezTo>
                  <a:cubicBezTo>
                    <a:pt x="317206" y="1174507"/>
                    <a:pt x="302664" y="1179108"/>
                    <a:pt x="292641" y="1181737"/>
                  </a:cubicBezTo>
                  <a:cubicBezTo>
                    <a:pt x="269637" y="1187734"/>
                    <a:pt x="247126" y="1189295"/>
                    <a:pt x="228641" y="1207863"/>
                  </a:cubicBezTo>
                  <a:cubicBezTo>
                    <a:pt x="245894" y="1207041"/>
                    <a:pt x="263393" y="1206220"/>
                    <a:pt x="280646" y="1205316"/>
                  </a:cubicBezTo>
                  <a:cubicBezTo>
                    <a:pt x="277031" y="1217311"/>
                    <a:pt x="267583" y="1221911"/>
                    <a:pt x="257724" y="1227169"/>
                  </a:cubicBezTo>
                  <a:cubicBezTo>
                    <a:pt x="288862" y="1227416"/>
                    <a:pt x="331337" y="1198168"/>
                    <a:pt x="359188" y="1217803"/>
                  </a:cubicBezTo>
                  <a:cubicBezTo>
                    <a:pt x="369375" y="1224951"/>
                    <a:pt x="347357" y="1241465"/>
                    <a:pt x="341196" y="1243436"/>
                  </a:cubicBezTo>
                  <a:cubicBezTo>
                    <a:pt x="218207" y="1282214"/>
                    <a:pt x="217386" y="1256663"/>
                    <a:pt x="116005" y="1235796"/>
                  </a:cubicBezTo>
                  <a:cubicBezTo>
                    <a:pt x="110500" y="1234646"/>
                    <a:pt x="110418" y="1231441"/>
                    <a:pt x="110090" y="1239082"/>
                  </a:cubicBezTo>
                  <a:cubicBezTo>
                    <a:pt x="109761" y="1246723"/>
                    <a:pt x="138023" y="1276299"/>
                    <a:pt x="148867" y="1278681"/>
                  </a:cubicBezTo>
                  <a:cubicBezTo>
                    <a:pt x="138023" y="1280817"/>
                    <a:pt x="128246" y="1284104"/>
                    <a:pt x="119209" y="1291580"/>
                  </a:cubicBezTo>
                  <a:cubicBezTo>
                    <a:pt x="144184" y="1300042"/>
                    <a:pt x="167270" y="1295770"/>
                    <a:pt x="192246" y="1289444"/>
                  </a:cubicBezTo>
                  <a:cubicBezTo>
                    <a:pt x="182798" y="1304232"/>
                    <a:pt x="171542" y="1314009"/>
                    <a:pt x="156262" y="1321074"/>
                  </a:cubicBezTo>
                  <a:cubicBezTo>
                    <a:pt x="170146" y="1326332"/>
                    <a:pt x="182305" y="1321813"/>
                    <a:pt x="196189" y="1318445"/>
                  </a:cubicBezTo>
                  <a:cubicBezTo>
                    <a:pt x="215496" y="1313680"/>
                    <a:pt x="235460" y="1316062"/>
                    <a:pt x="255178" y="1315898"/>
                  </a:cubicBezTo>
                  <a:cubicBezTo>
                    <a:pt x="243183" y="1332494"/>
                    <a:pt x="231927" y="1339806"/>
                    <a:pt x="214428" y="1347364"/>
                  </a:cubicBezTo>
                  <a:cubicBezTo>
                    <a:pt x="251809" y="1360591"/>
                    <a:pt x="278100" y="1358455"/>
                    <a:pt x="315809" y="1351061"/>
                  </a:cubicBezTo>
                  <a:cubicBezTo>
                    <a:pt x="307511" y="1359030"/>
                    <a:pt x="296831" y="1370532"/>
                    <a:pt x="286233" y="1373161"/>
                  </a:cubicBezTo>
                  <a:cubicBezTo>
                    <a:pt x="263640" y="1378830"/>
                    <a:pt x="244744" y="1372093"/>
                    <a:pt x="222562" y="1371189"/>
                  </a:cubicBezTo>
                  <a:cubicBezTo>
                    <a:pt x="232092" y="1378748"/>
                    <a:pt x="240143" y="1388196"/>
                    <a:pt x="249838" y="1395590"/>
                  </a:cubicBezTo>
                  <a:cubicBezTo>
                    <a:pt x="224205" y="1396576"/>
                    <a:pt x="201037" y="1391975"/>
                    <a:pt x="177211" y="1381788"/>
                  </a:cubicBezTo>
                  <a:cubicBezTo>
                    <a:pt x="180087" y="1390168"/>
                    <a:pt x="183291" y="1398465"/>
                    <a:pt x="186002" y="1406927"/>
                  </a:cubicBezTo>
                  <a:cubicBezTo>
                    <a:pt x="186823" y="1409392"/>
                    <a:pt x="188056" y="1411857"/>
                    <a:pt x="186988" y="1414486"/>
                  </a:cubicBezTo>
                  <a:cubicBezTo>
                    <a:pt x="184359" y="1421058"/>
                    <a:pt x="177458" y="1421223"/>
                    <a:pt x="171460" y="1420155"/>
                  </a:cubicBezTo>
                  <a:cubicBezTo>
                    <a:pt x="145417" y="1415554"/>
                    <a:pt x="119702" y="1408817"/>
                    <a:pt x="94234" y="1400848"/>
                  </a:cubicBezTo>
                  <a:cubicBezTo>
                    <a:pt x="98998" y="1413582"/>
                    <a:pt x="103846" y="1426398"/>
                    <a:pt x="108611" y="1439215"/>
                  </a:cubicBezTo>
                  <a:cubicBezTo>
                    <a:pt x="77063" y="1439297"/>
                    <a:pt x="49376" y="1432396"/>
                    <a:pt x="21114" y="1417197"/>
                  </a:cubicBezTo>
                  <a:cubicBezTo>
                    <a:pt x="30891" y="1443898"/>
                    <a:pt x="44693" y="1464848"/>
                    <a:pt x="64657" y="1483661"/>
                  </a:cubicBezTo>
                  <a:cubicBezTo>
                    <a:pt x="42311" y="1477910"/>
                    <a:pt x="21936" y="1478732"/>
                    <a:pt x="0" y="1486373"/>
                  </a:cubicBezTo>
                  <a:cubicBezTo>
                    <a:pt x="14953" y="1493602"/>
                    <a:pt x="30151" y="1499435"/>
                    <a:pt x="46008" y="1503872"/>
                  </a:cubicBezTo>
                  <a:cubicBezTo>
                    <a:pt x="34752" y="1511923"/>
                    <a:pt x="23415" y="1520057"/>
                    <a:pt x="12077" y="1528108"/>
                  </a:cubicBezTo>
                  <a:cubicBezTo>
                    <a:pt x="39846" y="1528272"/>
                    <a:pt x="66547" y="1531723"/>
                    <a:pt x="93576" y="1538624"/>
                  </a:cubicBezTo>
                  <a:cubicBezTo>
                    <a:pt x="83389" y="1543882"/>
                    <a:pt x="73694" y="1549879"/>
                    <a:pt x="64329" y="1556698"/>
                  </a:cubicBezTo>
                  <a:cubicBezTo>
                    <a:pt x="142213" y="1562039"/>
                    <a:pt x="218043" y="1540021"/>
                    <a:pt x="291819" y="1514470"/>
                  </a:cubicBezTo>
                  <a:cubicBezTo>
                    <a:pt x="291819" y="1515127"/>
                    <a:pt x="291819" y="1515867"/>
                    <a:pt x="291737" y="1516524"/>
                  </a:cubicBezTo>
                  <a:cubicBezTo>
                    <a:pt x="269062" y="1531394"/>
                    <a:pt x="245648" y="1544868"/>
                    <a:pt x="223548" y="1560806"/>
                  </a:cubicBezTo>
                  <a:cubicBezTo>
                    <a:pt x="248605" y="1571404"/>
                    <a:pt x="274978" y="1567543"/>
                    <a:pt x="300364" y="1559985"/>
                  </a:cubicBezTo>
                  <a:cubicBezTo>
                    <a:pt x="302910" y="1560067"/>
                    <a:pt x="305868" y="1559985"/>
                    <a:pt x="308169" y="1560231"/>
                  </a:cubicBezTo>
                  <a:cubicBezTo>
                    <a:pt x="289601" y="1571979"/>
                    <a:pt x="262818" y="1585289"/>
                    <a:pt x="245155" y="1593751"/>
                  </a:cubicBezTo>
                  <a:cubicBezTo>
                    <a:pt x="235214" y="1598516"/>
                    <a:pt x="233077" y="1599913"/>
                    <a:pt x="232256" y="1607800"/>
                  </a:cubicBezTo>
                  <a:cubicBezTo>
                    <a:pt x="231434" y="1615769"/>
                    <a:pt x="240061" y="1617494"/>
                    <a:pt x="245483" y="1618726"/>
                  </a:cubicBezTo>
                  <a:cubicBezTo>
                    <a:pt x="250988" y="1619959"/>
                    <a:pt x="258053" y="1619794"/>
                    <a:pt x="262325" y="1624970"/>
                  </a:cubicBezTo>
                  <a:cubicBezTo>
                    <a:pt x="246469" y="1636719"/>
                    <a:pt x="230284" y="1648385"/>
                    <a:pt x="214264" y="1660051"/>
                  </a:cubicBezTo>
                  <a:cubicBezTo>
                    <a:pt x="242936" y="1677468"/>
                    <a:pt x="270212" y="1676154"/>
                    <a:pt x="297571" y="1656272"/>
                  </a:cubicBezTo>
                  <a:cubicBezTo>
                    <a:pt x="292148" y="1674018"/>
                    <a:pt x="284672" y="1689545"/>
                    <a:pt x="274156" y="1704333"/>
                  </a:cubicBezTo>
                  <a:cubicBezTo>
                    <a:pt x="322957" y="1697597"/>
                    <a:pt x="383670" y="1670156"/>
                    <a:pt x="410535" y="1623163"/>
                  </a:cubicBezTo>
                  <a:cubicBezTo>
                    <a:pt x="411685" y="1635979"/>
                    <a:pt x="413082" y="1648796"/>
                    <a:pt x="415629" y="1661283"/>
                  </a:cubicBezTo>
                  <a:cubicBezTo>
                    <a:pt x="446273" y="1627928"/>
                    <a:pt x="474700" y="1594408"/>
                    <a:pt x="509944" y="1566064"/>
                  </a:cubicBezTo>
                  <a:cubicBezTo>
                    <a:pt x="515860" y="1561299"/>
                    <a:pt x="526540" y="1561546"/>
                    <a:pt x="533606" y="1560231"/>
                  </a:cubicBezTo>
                  <a:cubicBezTo>
                    <a:pt x="525143" y="1573376"/>
                    <a:pt x="499922" y="1620041"/>
                    <a:pt x="520214" y="1632775"/>
                  </a:cubicBezTo>
                  <a:cubicBezTo>
                    <a:pt x="529087" y="1638280"/>
                    <a:pt x="553077" y="1612893"/>
                    <a:pt x="562525" y="1609854"/>
                  </a:cubicBezTo>
                  <a:cubicBezTo>
                    <a:pt x="557349" y="1636390"/>
                    <a:pt x="553816" y="1664980"/>
                    <a:pt x="549872" y="1692503"/>
                  </a:cubicBezTo>
                  <a:cubicBezTo>
                    <a:pt x="560799" y="1685355"/>
                    <a:pt x="571726" y="1678125"/>
                    <a:pt x="582653" y="1670814"/>
                  </a:cubicBezTo>
                  <a:cubicBezTo>
                    <a:pt x="584625" y="1702690"/>
                    <a:pt x="585364" y="1732020"/>
                    <a:pt x="585199" y="1739332"/>
                  </a:cubicBezTo>
                  <a:cubicBezTo>
                    <a:pt x="584543" y="1767265"/>
                    <a:pt x="580763" y="1858787"/>
                    <a:pt x="570740" y="1920651"/>
                  </a:cubicBezTo>
                  <a:cubicBezTo>
                    <a:pt x="556691" y="2007983"/>
                    <a:pt x="531880" y="2059906"/>
                    <a:pt x="531880" y="2059906"/>
                  </a:cubicBezTo>
                  <a:cubicBezTo>
                    <a:pt x="548476" y="2058920"/>
                    <a:pt x="613133" y="2050704"/>
                    <a:pt x="613133" y="2050704"/>
                  </a:cubicBezTo>
                  <a:cubicBezTo>
                    <a:pt x="616501" y="2052923"/>
                    <a:pt x="697261" y="2058592"/>
                    <a:pt x="697261" y="2058592"/>
                  </a:cubicBezTo>
                  <a:cubicBezTo>
                    <a:pt x="697261" y="2058592"/>
                    <a:pt x="681076" y="2023100"/>
                    <a:pt x="667849" y="1972327"/>
                  </a:cubicBezTo>
                  <a:cubicBezTo>
                    <a:pt x="657744" y="1933878"/>
                    <a:pt x="658647" y="1924019"/>
                    <a:pt x="645256" y="1815819"/>
                  </a:cubicBezTo>
                  <a:cubicBezTo>
                    <a:pt x="640327" y="1776302"/>
                    <a:pt x="638766" y="1734320"/>
                    <a:pt x="638683" y="1697021"/>
                  </a:cubicBezTo>
                  <a:cubicBezTo>
                    <a:pt x="639505" y="1698336"/>
                    <a:pt x="640327" y="1699650"/>
                    <a:pt x="641230" y="1700965"/>
                  </a:cubicBezTo>
                  <a:cubicBezTo>
                    <a:pt x="651089" y="1683794"/>
                    <a:pt x="656840" y="1666459"/>
                    <a:pt x="659058" y="1646331"/>
                  </a:cubicBezTo>
                  <a:cubicBezTo>
                    <a:pt x="680254" y="1659312"/>
                    <a:pt x="699315" y="1674182"/>
                    <a:pt x="716896" y="1692421"/>
                  </a:cubicBezTo>
                  <a:cubicBezTo>
                    <a:pt x="730781" y="1668924"/>
                    <a:pt x="708188" y="1647892"/>
                    <a:pt x="693071" y="1632611"/>
                  </a:cubicBezTo>
                  <a:cubicBezTo>
                    <a:pt x="710324" y="1628667"/>
                    <a:pt x="727001" y="1628339"/>
                    <a:pt x="744418" y="1630721"/>
                  </a:cubicBezTo>
                  <a:cubicBezTo>
                    <a:pt x="727084" y="1614701"/>
                    <a:pt x="709009" y="1597366"/>
                    <a:pt x="692003" y="1581674"/>
                  </a:cubicBezTo>
                  <a:cubicBezTo>
                    <a:pt x="688142" y="1578141"/>
                    <a:pt x="684116" y="1573294"/>
                    <a:pt x="686909" y="1569597"/>
                  </a:cubicBezTo>
                  <a:cubicBezTo>
                    <a:pt x="689785" y="1565900"/>
                    <a:pt x="692742" y="1567050"/>
                    <a:pt x="696768" y="1567214"/>
                  </a:cubicBezTo>
                  <a:cubicBezTo>
                    <a:pt x="706216" y="1567625"/>
                    <a:pt x="716403" y="1571733"/>
                    <a:pt x="724126" y="1578223"/>
                  </a:cubicBezTo>
                  <a:cubicBezTo>
                    <a:pt x="750334" y="1600159"/>
                    <a:pt x="777117" y="1621191"/>
                    <a:pt x="802092" y="1644688"/>
                  </a:cubicBezTo>
                  <a:cubicBezTo>
                    <a:pt x="803653" y="1632529"/>
                    <a:pt x="807186" y="1621848"/>
                    <a:pt x="813183" y="1611497"/>
                  </a:cubicBezTo>
                  <a:cubicBezTo>
                    <a:pt x="821728" y="1622588"/>
                    <a:pt x="829615" y="1633104"/>
                    <a:pt x="840459" y="1641484"/>
                  </a:cubicBezTo>
                  <a:cubicBezTo>
                    <a:pt x="850154" y="1648960"/>
                    <a:pt x="859930" y="1652493"/>
                    <a:pt x="871104" y="1656108"/>
                  </a:cubicBezTo>
                  <a:cubicBezTo>
                    <a:pt x="867982" y="1646331"/>
                    <a:pt x="866503" y="1636719"/>
                    <a:pt x="866339" y="1626367"/>
                  </a:cubicBezTo>
                  <a:cubicBezTo>
                    <a:pt x="891971" y="1650850"/>
                    <a:pt x="921137" y="1670485"/>
                    <a:pt x="946852" y="1694967"/>
                  </a:cubicBezTo>
                  <a:cubicBezTo>
                    <a:pt x="943812" y="1684862"/>
                    <a:pt x="940772" y="1674511"/>
                    <a:pt x="937650" y="1664405"/>
                  </a:cubicBezTo>
                  <a:cubicBezTo>
                    <a:pt x="936829" y="1661612"/>
                    <a:pt x="936336" y="1658161"/>
                    <a:pt x="937815" y="1656108"/>
                  </a:cubicBezTo>
                  <a:cubicBezTo>
                    <a:pt x="939294" y="1654054"/>
                    <a:pt x="940855" y="1654054"/>
                    <a:pt x="942662" y="1653725"/>
                  </a:cubicBezTo>
                  <a:cubicBezTo>
                    <a:pt x="952685" y="1651425"/>
                    <a:pt x="962626" y="1649535"/>
                    <a:pt x="972649" y="1647399"/>
                  </a:cubicBezTo>
                  <a:cubicBezTo>
                    <a:pt x="957943" y="1636554"/>
                    <a:pt x="943237" y="1625792"/>
                    <a:pt x="928531" y="1614947"/>
                  </a:cubicBezTo>
                  <a:cubicBezTo>
                    <a:pt x="943155" y="1609607"/>
                    <a:pt x="957696" y="1604349"/>
                    <a:pt x="972321" y="1599009"/>
                  </a:cubicBezTo>
                  <a:cubicBezTo>
                    <a:pt x="958765" y="1594490"/>
                    <a:pt x="945291" y="1590054"/>
                    <a:pt x="931735" y="1585535"/>
                  </a:cubicBezTo>
                  <a:cubicBezTo>
                    <a:pt x="942579" y="1579209"/>
                    <a:pt x="953506" y="1572801"/>
                    <a:pt x="964351" y="1566475"/>
                  </a:cubicBezTo>
                  <a:cubicBezTo>
                    <a:pt x="944798" y="1565654"/>
                    <a:pt x="927216" y="1560806"/>
                    <a:pt x="910210" y="1550783"/>
                  </a:cubicBezTo>
                  <a:cubicBezTo>
                    <a:pt x="917686" y="1547990"/>
                    <a:pt x="933214" y="1541746"/>
                    <a:pt x="939869" y="1541746"/>
                  </a:cubicBezTo>
                  <a:cubicBezTo>
                    <a:pt x="981111" y="1541992"/>
                    <a:pt x="1007319" y="1561381"/>
                    <a:pt x="1044207" y="1574116"/>
                  </a:cubicBezTo>
                  <a:cubicBezTo>
                    <a:pt x="1039278" y="1560067"/>
                    <a:pt x="1034512" y="1545854"/>
                    <a:pt x="1029666" y="1531723"/>
                  </a:cubicBezTo>
                  <a:cubicBezTo>
                    <a:pt x="1053902" y="1549304"/>
                    <a:pt x="1078959" y="1561135"/>
                    <a:pt x="1107467" y="1567379"/>
                  </a:cubicBezTo>
                  <a:cubicBezTo>
                    <a:pt x="1114533" y="1568940"/>
                    <a:pt x="1122338" y="1568447"/>
                    <a:pt x="1125460" y="1560971"/>
                  </a:cubicBezTo>
                  <a:cubicBezTo>
                    <a:pt x="1126857" y="1557684"/>
                    <a:pt x="1125460" y="1554398"/>
                    <a:pt x="1124474" y="1551276"/>
                  </a:cubicBezTo>
                  <a:cubicBezTo>
                    <a:pt x="1121023" y="1541007"/>
                    <a:pt x="1115847" y="1531805"/>
                    <a:pt x="1109850" y="1523014"/>
                  </a:cubicBezTo>
                  <a:cubicBezTo>
                    <a:pt x="1133347" y="1529505"/>
                    <a:pt x="1156926" y="1535338"/>
                    <a:pt x="1180751" y="1540514"/>
                  </a:cubicBezTo>
                  <a:cubicBezTo>
                    <a:pt x="1166620" y="1522932"/>
                    <a:pt x="1152572" y="1505433"/>
                    <a:pt x="1138440" y="1487851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sp>
          <p:nvSpPr>
            <p:cNvPr id="626" name="Vrije vorm: vorm 625">
              <a:extLst>
                <a:ext uri="{FF2B5EF4-FFF2-40B4-BE49-F238E27FC236}">
                  <a16:creationId xmlns:a16="http://schemas.microsoft.com/office/drawing/2014/main" id="{FAD74C00-ABB0-3417-B5E4-D88BB632CF0B}"/>
                </a:ext>
              </a:extLst>
            </p:cNvPr>
            <p:cNvSpPr/>
            <p:nvPr/>
          </p:nvSpPr>
          <p:spPr>
            <a:xfrm>
              <a:off x="1147559" y="1852747"/>
              <a:ext cx="1414403" cy="2460335"/>
            </a:xfrm>
            <a:custGeom>
              <a:avLst/>
              <a:gdLst>
                <a:gd name="connsiteX0" fmla="*/ 1360016 w 1414403"/>
                <a:gd name="connsiteY0" fmla="*/ 1777124 h 2460335"/>
                <a:gd name="connsiteX1" fmla="*/ 1414404 w 1414403"/>
                <a:gd name="connsiteY1" fmla="*/ 1751245 h 2460335"/>
                <a:gd name="connsiteX2" fmla="*/ 1349829 w 1414403"/>
                <a:gd name="connsiteY2" fmla="*/ 1728487 h 2460335"/>
                <a:gd name="connsiteX3" fmla="*/ 1399040 w 1414403"/>
                <a:gd name="connsiteY3" fmla="*/ 1675989 h 2460335"/>
                <a:gd name="connsiteX4" fmla="*/ 1331508 w 1414403"/>
                <a:gd name="connsiteY4" fmla="*/ 1693735 h 2460335"/>
                <a:gd name="connsiteX5" fmla="*/ 1325593 w 1414403"/>
                <a:gd name="connsiteY5" fmla="*/ 1643209 h 2460335"/>
                <a:gd name="connsiteX6" fmla="*/ 1272520 w 1414403"/>
                <a:gd name="connsiteY6" fmla="*/ 1690038 h 2460335"/>
                <a:gd name="connsiteX7" fmla="*/ 1259046 w 1414403"/>
                <a:gd name="connsiteY7" fmla="*/ 1693817 h 2460335"/>
                <a:gd name="connsiteX8" fmla="*/ 1255760 w 1414403"/>
                <a:gd name="connsiteY8" fmla="*/ 1683959 h 2460335"/>
                <a:gd name="connsiteX9" fmla="*/ 1274081 w 1414403"/>
                <a:gd name="connsiteY9" fmla="*/ 1642470 h 2460335"/>
                <a:gd name="connsiteX10" fmla="*/ 1144109 w 1414403"/>
                <a:gd name="connsiteY10" fmla="*/ 1648796 h 2460335"/>
                <a:gd name="connsiteX11" fmla="*/ 1199483 w 1414403"/>
                <a:gd name="connsiteY11" fmla="*/ 1630721 h 2460335"/>
                <a:gd name="connsiteX12" fmla="*/ 1204823 w 1414403"/>
                <a:gd name="connsiteY12" fmla="*/ 1625299 h 2460335"/>
                <a:gd name="connsiteX13" fmla="*/ 1200797 w 1414403"/>
                <a:gd name="connsiteY13" fmla="*/ 1619055 h 2460335"/>
                <a:gd name="connsiteX14" fmla="*/ 1182805 w 1414403"/>
                <a:gd name="connsiteY14" fmla="*/ 1606157 h 2460335"/>
                <a:gd name="connsiteX15" fmla="*/ 1260936 w 1414403"/>
                <a:gd name="connsiteY15" fmla="*/ 1572472 h 2460335"/>
                <a:gd name="connsiteX16" fmla="*/ 1267672 w 1414403"/>
                <a:gd name="connsiteY16" fmla="*/ 1561135 h 2460335"/>
                <a:gd name="connsiteX17" fmla="*/ 1229552 w 1414403"/>
                <a:gd name="connsiteY17" fmla="*/ 1552837 h 2460335"/>
                <a:gd name="connsiteX18" fmla="*/ 1253870 w 1414403"/>
                <a:gd name="connsiteY18" fmla="*/ 1515949 h 2460335"/>
                <a:gd name="connsiteX19" fmla="*/ 1213696 w 1414403"/>
                <a:gd name="connsiteY19" fmla="*/ 1541335 h 2460335"/>
                <a:gd name="connsiteX20" fmla="*/ 1218379 w 1414403"/>
                <a:gd name="connsiteY20" fmla="*/ 1498778 h 2460335"/>
                <a:gd name="connsiteX21" fmla="*/ 1173193 w 1414403"/>
                <a:gd name="connsiteY21" fmla="*/ 1537063 h 2460335"/>
                <a:gd name="connsiteX22" fmla="*/ 1178368 w 1414403"/>
                <a:gd name="connsiteY22" fmla="*/ 1504283 h 2460335"/>
                <a:gd name="connsiteX23" fmla="*/ 1070415 w 1414403"/>
                <a:gd name="connsiteY23" fmla="*/ 1513484 h 2460335"/>
                <a:gd name="connsiteX24" fmla="*/ 1107550 w 1414403"/>
                <a:gd name="connsiteY24" fmla="*/ 1487441 h 2460335"/>
                <a:gd name="connsiteX25" fmla="*/ 1064171 w 1414403"/>
                <a:gd name="connsiteY25" fmla="*/ 1470188 h 2460335"/>
                <a:gd name="connsiteX26" fmla="*/ 1120612 w 1414403"/>
                <a:gd name="connsiteY26" fmla="*/ 1431492 h 2460335"/>
                <a:gd name="connsiteX27" fmla="*/ 1017753 w 1414403"/>
                <a:gd name="connsiteY27" fmla="*/ 1452771 h 2460335"/>
                <a:gd name="connsiteX28" fmla="*/ 978728 w 1414403"/>
                <a:gd name="connsiteY28" fmla="*/ 1448498 h 2460335"/>
                <a:gd name="connsiteX29" fmla="*/ 1036895 w 1414403"/>
                <a:gd name="connsiteY29" fmla="*/ 1430588 h 2460335"/>
                <a:gd name="connsiteX30" fmla="*/ 988259 w 1414403"/>
                <a:gd name="connsiteY30" fmla="*/ 1410953 h 2460335"/>
                <a:gd name="connsiteX31" fmla="*/ 1075920 w 1414403"/>
                <a:gd name="connsiteY31" fmla="*/ 1384827 h 2460335"/>
                <a:gd name="connsiteX32" fmla="*/ 1024654 w 1414403"/>
                <a:gd name="connsiteY32" fmla="*/ 1385402 h 2460335"/>
                <a:gd name="connsiteX33" fmla="*/ 1080192 w 1414403"/>
                <a:gd name="connsiteY33" fmla="*/ 1331015 h 2460335"/>
                <a:gd name="connsiteX34" fmla="*/ 982261 w 1414403"/>
                <a:gd name="connsiteY34" fmla="*/ 1344078 h 2460335"/>
                <a:gd name="connsiteX35" fmla="*/ 960818 w 1414403"/>
                <a:gd name="connsiteY35" fmla="*/ 1322553 h 2460335"/>
                <a:gd name="connsiteX36" fmla="*/ 1020382 w 1414403"/>
                <a:gd name="connsiteY36" fmla="*/ 1318856 h 2460335"/>
                <a:gd name="connsiteX37" fmla="*/ 982508 w 1414403"/>
                <a:gd name="connsiteY37" fmla="*/ 1282378 h 2460335"/>
                <a:gd name="connsiteX38" fmla="*/ 1078055 w 1414403"/>
                <a:gd name="connsiteY38" fmla="*/ 1290348 h 2460335"/>
                <a:gd name="connsiteX39" fmla="*/ 1031144 w 1414403"/>
                <a:gd name="connsiteY39" fmla="*/ 1267919 h 2460335"/>
                <a:gd name="connsiteX40" fmla="*/ 1101717 w 1414403"/>
                <a:gd name="connsiteY40" fmla="*/ 1242533 h 2460335"/>
                <a:gd name="connsiteX41" fmla="*/ 1012577 w 1414403"/>
                <a:gd name="connsiteY41" fmla="*/ 1208191 h 2460335"/>
                <a:gd name="connsiteX42" fmla="*/ 1092515 w 1414403"/>
                <a:gd name="connsiteY42" fmla="*/ 1213367 h 2460335"/>
                <a:gd name="connsiteX43" fmla="*/ 1068197 w 1414403"/>
                <a:gd name="connsiteY43" fmla="*/ 1176397 h 2460335"/>
                <a:gd name="connsiteX44" fmla="*/ 1191267 w 1414403"/>
                <a:gd name="connsiteY44" fmla="*/ 1153804 h 2460335"/>
                <a:gd name="connsiteX45" fmla="*/ 1121188 w 1414403"/>
                <a:gd name="connsiteY45" fmla="*/ 1130718 h 2460335"/>
                <a:gd name="connsiteX46" fmla="*/ 1209834 w 1414403"/>
                <a:gd name="connsiteY46" fmla="*/ 1039853 h 2460335"/>
                <a:gd name="connsiteX47" fmla="*/ 1127349 w 1414403"/>
                <a:gd name="connsiteY47" fmla="*/ 1057516 h 2460335"/>
                <a:gd name="connsiteX48" fmla="*/ 1138276 w 1414403"/>
                <a:gd name="connsiteY48" fmla="*/ 1006580 h 2460335"/>
                <a:gd name="connsiteX49" fmla="*/ 1037552 w 1414403"/>
                <a:gd name="connsiteY49" fmla="*/ 1039524 h 2460335"/>
                <a:gd name="connsiteX50" fmla="*/ 1040756 w 1414403"/>
                <a:gd name="connsiteY50" fmla="*/ 995324 h 2460335"/>
                <a:gd name="connsiteX51" fmla="*/ 919247 w 1414403"/>
                <a:gd name="connsiteY51" fmla="*/ 1073044 h 2460335"/>
                <a:gd name="connsiteX52" fmla="*/ 878826 w 1414403"/>
                <a:gd name="connsiteY52" fmla="*/ 1058502 h 2460335"/>
                <a:gd name="connsiteX53" fmla="*/ 938883 w 1414403"/>
                <a:gd name="connsiteY53" fmla="*/ 1037142 h 2460335"/>
                <a:gd name="connsiteX54" fmla="*/ 871597 w 1414403"/>
                <a:gd name="connsiteY54" fmla="*/ 1006415 h 2460335"/>
                <a:gd name="connsiteX55" fmla="*/ 918919 w 1414403"/>
                <a:gd name="connsiteY55" fmla="*/ 1003704 h 2460335"/>
                <a:gd name="connsiteX56" fmla="*/ 981768 w 1414403"/>
                <a:gd name="connsiteY56" fmla="*/ 1001404 h 2460335"/>
                <a:gd name="connsiteX57" fmla="*/ 920973 w 1414403"/>
                <a:gd name="connsiteY57" fmla="*/ 955150 h 2460335"/>
                <a:gd name="connsiteX58" fmla="*/ 1037224 w 1414403"/>
                <a:gd name="connsiteY58" fmla="*/ 946770 h 2460335"/>
                <a:gd name="connsiteX59" fmla="*/ 987519 w 1414403"/>
                <a:gd name="connsiteY59" fmla="*/ 930996 h 2460335"/>
                <a:gd name="connsiteX60" fmla="*/ 1047576 w 1414403"/>
                <a:gd name="connsiteY60" fmla="*/ 869789 h 2460335"/>
                <a:gd name="connsiteX61" fmla="*/ 1045604 w 1414403"/>
                <a:gd name="connsiteY61" fmla="*/ 855905 h 2460335"/>
                <a:gd name="connsiteX62" fmla="*/ 1035499 w 1414403"/>
                <a:gd name="connsiteY62" fmla="*/ 853769 h 2460335"/>
                <a:gd name="connsiteX63" fmla="*/ 866914 w 1414403"/>
                <a:gd name="connsiteY63" fmla="*/ 918179 h 2460335"/>
                <a:gd name="connsiteX64" fmla="*/ 824439 w 1414403"/>
                <a:gd name="connsiteY64" fmla="*/ 903720 h 2460335"/>
                <a:gd name="connsiteX65" fmla="*/ 824439 w 1414403"/>
                <a:gd name="connsiteY65" fmla="*/ 903391 h 2460335"/>
                <a:gd name="connsiteX66" fmla="*/ 934364 w 1414403"/>
                <a:gd name="connsiteY66" fmla="*/ 866174 h 2460335"/>
                <a:gd name="connsiteX67" fmla="*/ 868557 w 1414403"/>
                <a:gd name="connsiteY67" fmla="*/ 868475 h 2460335"/>
                <a:gd name="connsiteX68" fmla="*/ 922123 w 1414403"/>
                <a:gd name="connsiteY68" fmla="*/ 835612 h 2460335"/>
                <a:gd name="connsiteX69" fmla="*/ 924505 w 1414403"/>
                <a:gd name="connsiteY69" fmla="*/ 836269 h 2460335"/>
                <a:gd name="connsiteX70" fmla="*/ 970677 w 1414403"/>
                <a:gd name="connsiteY70" fmla="*/ 840542 h 2460335"/>
                <a:gd name="connsiteX71" fmla="*/ 936582 w 1414403"/>
                <a:gd name="connsiteY71" fmla="*/ 811376 h 2460335"/>
                <a:gd name="connsiteX72" fmla="*/ 938225 w 1414403"/>
                <a:gd name="connsiteY72" fmla="*/ 803653 h 2460335"/>
                <a:gd name="connsiteX73" fmla="*/ 1015452 w 1414403"/>
                <a:gd name="connsiteY73" fmla="*/ 806365 h 2460335"/>
                <a:gd name="connsiteX74" fmla="*/ 980947 w 1414403"/>
                <a:gd name="connsiteY74" fmla="*/ 790426 h 2460335"/>
                <a:gd name="connsiteX75" fmla="*/ 1029583 w 1414403"/>
                <a:gd name="connsiteY75" fmla="*/ 751731 h 2460335"/>
                <a:gd name="connsiteX76" fmla="*/ 1029255 w 1414403"/>
                <a:gd name="connsiteY76" fmla="*/ 741461 h 2460335"/>
                <a:gd name="connsiteX77" fmla="*/ 1022189 w 1414403"/>
                <a:gd name="connsiteY77" fmla="*/ 738996 h 2460335"/>
                <a:gd name="connsiteX78" fmla="*/ 883920 w 1414403"/>
                <a:gd name="connsiteY78" fmla="*/ 768490 h 2460335"/>
                <a:gd name="connsiteX79" fmla="*/ 825014 w 1414403"/>
                <a:gd name="connsiteY79" fmla="*/ 756989 h 2460335"/>
                <a:gd name="connsiteX80" fmla="*/ 883016 w 1414403"/>
                <a:gd name="connsiteY80" fmla="*/ 731274 h 2460335"/>
                <a:gd name="connsiteX81" fmla="*/ 847196 w 1414403"/>
                <a:gd name="connsiteY81" fmla="*/ 721415 h 2460335"/>
                <a:gd name="connsiteX82" fmla="*/ 932228 w 1414403"/>
                <a:gd name="connsiteY82" fmla="*/ 687073 h 2460335"/>
                <a:gd name="connsiteX83" fmla="*/ 898380 w 1414403"/>
                <a:gd name="connsiteY83" fmla="*/ 687566 h 2460335"/>
                <a:gd name="connsiteX84" fmla="*/ 923273 w 1414403"/>
                <a:gd name="connsiteY84" fmla="*/ 671710 h 2460335"/>
                <a:gd name="connsiteX85" fmla="*/ 934939 w 1414403"/>
                <a:gd name="connsiteY85" fmla="*/ 644270 h 2460335"/>
                <a:gd name="connsiteX86" fmla="*/ 890986 w 1414403"/>
                <a:gd name="connsiteY86" fmla="*/ 670724 h 2460335"/>
                <a:gd name="connsiteX87" fmla="*/ 824192 w 1414403"/>
                <a:gd name="connsiteY87" fmla="*/ 692003 h 2460335"/>
                <a:gd name="connsiteX88" fmla="*/ 855987 w 1414403"/>
                <a:gd name="connsiteY88" fmla="*/ 661934 h 2460335"/>
                <a:gd name="connsiteX89" fmla="*/ 829943 w 1414403"/>
                <a:gd name="connsiteY89" fmla="*/ 654622 h 2460335"/>
                <a:gd name="connsiteX90" fmla="*/ 894683 w 1414403"/>
                <a:gd name="connsiteY90" fmla="*/ 631289 h 2460335"/>
                <a:gd name="connsiteX91" fmla="*/ 937240 w 1414403"/>
                <a:gd name="connsiteY91" fmla="*/ 578791 h 2460335"/>
                <a:gd name="connsiteX92" fmla="*/ 883181 w 1414403"/>
                <a:gd name="connsiteY92" fmla="*/ 599577 h 2460335"/>
                <a:gd name="connsiteX93" fmla="*/ 893615 w 1414403"/>
                <a:gd name="connsiteY93" fmla="*/ 556938 h 2460335"/>
                <a:gd name="connsiteX94" fmla="*/ 886796 w 1414403"/>
                <a:gd name="connsiteY94" fmla="*/ 562771 h 2460335"/>
                <a:gd name="connsiteX95" fmla="*/ 811951 w 1414403"/>
                <a:gd name="connsiteY95" fmla="*/ 587664 h 2460335"/>
                <a:gd name="connsiteX96" fmla="*/ 812362 w 1414403"/>
                <a:gd name="connsiteY96" fmla="*/ 586843 h 2460335"/>
                <a:gd name="connsiteX97" fmla="*/ 786318 w 1414403"/>
                <a:gd name="connsiteY97" fmla="*/ 581420 h 2460335"/>
                <a:gd name="connsiteX98" fmla="*/ 781142 w 1414403"/>
                <a:gd name="connsiteY98" fmla="*/ 570576 h 2460335"/>
                <a:gd name="connsiteX99" fmla="*/ 808665 w 1414403"/>
                <a:gd name="connsiteY99" fmla="*/ 572548 h 2460335"/>
                <a:gd name="connsiteX100" fmla="*/ 797820 w 1414403"/>
                <a:gd name="connsiteY100" fmla="*/ 554145 h 2460335"/>
                <a:gd name="connsiteX101" fmla="*/ 857301 w 1414403"/>
                <a:gd name="connsiteY101" fmla="*/ 545847 h 2460335"/>
                <a:gd name="connsiteX102" fmla="*/ 824357 w 1414403"/>
                <a:gd name="connsiteY102" fmla="*/ 533113 h 2460335"/>
                <a:gd name="connsiteX103" fmla="*/ 869050 w 1414403"/>
                <a:gd name="connsiteY103" fmla="*/ 490720 h 2460335"/>
                <a:gd name="connsiteX104" fmla="*/ 821728 w 1414403"/>
                <a:gd name="connsiteY104" fmla="*/ 502715 h 2460335"/>
                <a:gd name="connsiteX105" fmla="*/ 831833 w 1414403"/>
                <a:gd name="connsiteY105" fmla="*/ 486448 h 2460335"/>
                <a:gd name="connsiteX106" fmla="*/ 836352 w 1414403"/>
                <a:gd name="connsiteY106" fmla="*/ 475850 h 2460335"/>
                <a:gd name="connsiteX107" fmla="*/ 822303 w 1414403"/>
                <a:gd name="connsiteY107" fmla="*/ 477821 h 2460335"/>
                <a:gd name="connsiteX108" fmla="*/ 781471 w 1414403"/>
                <a:gd name="connsiteY108" fmla="*/ 490802 h 2460335"/>
                <a:gd name="connsiteX109" fmla="*/ 792234 w 1414403"/>
                <a:gd name="connsiteY109" fmla="*/ 471906 h 2460335"/>
                <a:gd name="connsiteX110" fmla="*/ 762740 w 1414403"/>
                <a:gd name="connsiteY110" fmla="*/ 473303 h 2460335"/>
                <a:gd name="connsiteX111" fmla="*/ 763725 w 1414403"/>
                <a:gd name="connsiteY111" fmla="*/ 453503 h 2460335"/>
                <a:gd name="connsiteX112" fmla="*/ 843335 w 1414403"/>
                <a:gd name="connsiteY112" fmla="*/ 449724 h 2460335"/>
                <a:gd name="connsiteX113" fmla="*/ 811540 w 1414403"/>
                <a:gd name="connsiteY113" fmla="*/ 423762 h 2460335"/>
                <a:gd name="connsiteX114" fmla="*/ 892218 w 1414403"/>
                <a:gd name="connsiteY114" fmla="*/ 412178 h 2460335"/>
                <a:gd name="connsiteX115" fmla="*/ 856726 w 1414403"/>
                <a:gd name="connsiteY115" fmla="*/ 398130 h 2460335"/>
                <a:gd name="connsiteX116" fmla="*/ 879812 w 1414403"/>
                <a:gd name="connsiteY116" fmla="*/ 389503 h 2460335"/>
                <a:gd name="connsiteX117" fmla="*/ 896901 w 1414403"/>
                <a:gd name="connsiteY117" fmla="*/ 380466 h 2460335"/>
                <a:gd name="connsiteX118" fmla="*/ 904459 w 1414403"/>
                <a:gd name="connsiteY118" fmla="*/ 362720 h 2460335"/>
                <a:gd name="connsiteX119" fmla="*/ 865024 w 1414403"/>
                <a:gd name="connsiteY119" fmla="*/ 371675 h 2460335"/>
                <a:gd name="connsiteX120" fmla="*/ 877512 w 1414403"/>
                <a:gd name="connsiteY120" fmla="*/ 346700 h 2460335"/>
                <a:gd name="connsiteX121" fmla="*/ 844485 w 1414403"/>
                <a:gd name="connsiteY121" fmla="*/ 364363 h 2460335"/>
                <a:gd name="connsiteX122" fmla="*/ 750663 w 1414403"/>
                <a:gd name="connsiteY122" fmla="*/ 387531 h 2460335"/>
                <a:gd name="connsiteX123" fmla="*/ 747294 w 1414403"/>
                <a:gd name="connsiteY123" fmla="*/ 367485 h 2460335"/>
                <a:gd name="connsiteX124" fmla="*/ 767340 w 1414403"/>
                <a:gd name="connsiteY124" fmla="*/ 353437 h 2460335"/>
                <a:gd name="connsiteX125" fmla="*/ 793302 w 1414403"/>
                <a:gd name="connsiteY125" fmla="*/ 324025 h 2460335"/>
                <a:gd name="connsiteX126" fmla="*/ 746472 w 1414403"/>
                <a:gd name="connsiteY126" fmla="*/ 308908 h 2460335"/>
                <a:gd name="connsiteX127" fmla="*/ 778760 w 1414403"/>
                <a:gd name="connsiteY127" fmla="*/ 298474 h 2460335"/>
                <a:gd name="connsiteX128" fmla="*/ 812526 w 1414403"/>
                <a:gd name="connsiteY128" fmla="*/ 260436 h 2460335"/>
                <a:gd name="connsiteX129" fmla="*/ 757728 w 1414403"/>
                <a:gd name="connsiteY129" fmla="*/ 262243 h 2460335"/>
                <a:gd name="connsiteX130" fmla="*/ 777445 w 1414403"/>
                <a:gd name="connsiteY130" fmla="*/ 196682 h 2460335"/>
                <a:gd name="connsiteX131" fmla="*/ 736696 w 1414403"/>
                <a:gd name="connsiteY131" fmla="*/ 210074 h 2460335"/>
                <a:gd name="connsiteX132" fmla="*/ 758467 w 1414403"/>
                <a:gd name="connsiteY132" fmla="*/ 169817 h 2460335"/>
                <a:gd name="connsiteX133" fmla="*/ 724619 w 1414403"/>
                <a:gd name="connsiteY133" fmla="*/ 181319 h 2460335"/>
                <a:gd name="connsiteX134" fmla="*/ 736696 w 1414403"/>
                <a:gd name="connsiteY134" fmla="*/ 104503 h 2460335"/>
                <a:gd name="connsiteX135" fmla="*/ 709995 w 1414403"/>
                <a:gd name="connsiteY135" fmla="*/ 117894 h 2460335"/>
                <a:gd name="connsiteX136" fmla="*/ 696357 w 1414403"/>
                <a:gd name="connsiteY136" fmla="*/ 0 h 2460335"/>
                <a:gd name="connsiteX137" fmla="*/ 682391 w 1414403"/>
                <a:gd name="connsiteY137" fmla="*/ 146813 h 2460335"/>
                <a:gd name="connsiteX138" fmla="*/ 646653 w 1414403"/>
                <a:gd name="connsiteY138" fmla="*/ 120030 h 2460335"/>
                <a:gd name="connsiteX139" fmla="*/ 664316 w 1414403"/>
                <a:gd name="connsiteY139" fmla="*/ 213278 h 2460335"/>
                <a:gd name="connsiteX140" fmla="*/ 626114 w 1414403"/>
                <a:gd name="connsiteY140" fmla="*/ 204816 h 2460335"/>
                <a:gd name="connsiteX141" fmla="*/ 665056 w 1414403"/>
                <a:gd name="connsiteY141" fmla="*/ 288533 h 2460335"/>
                <a:gd name="connsiteX142" fmla="*/ 587829 w 1414403"/>
                <a:gd name="connsiteY142" fmla="*/ 265776 h 2460335"/>
                <a:gd name="connsiteX143" fmla="*/ 650350 w 1414403"/>
                <a:gd name="connsiteY143" fmla="*/ 359516 h 2460335"/>
                <a:gd name="connsiteX144" fmla="*/ 584378 w 1414403"/>
                <a:gd name="connsiteY144" fmla="*/ 349904 h 2460335"/>
                <a:gd name="connsiteX145" fmla="*/ 655936 w 1414403"/>
                <a:gd name="connsiteY145" fmla="*/ 417026 h 2460335"/>
                <a:gd name="connsiteX146" fmla="*/ 647721 w 1414403"/>
                <a:gd name="connsiteY146" fmla="*/ 433786 h 2460335"/>
                <a:gd name="connsiteX147" fmla="*/ 577395 w 1414403"/>
                <a:gd name="connsiteY147" fmla="*/ 435346 h 2460335"/>
                <a:gd name="connsiteX148" fmla="*/ 628250 w 1414403"/>
                <a:gd name="connsiteY148" fmla="*/ 472399 h 2460335"/>
                <a:gd name="connsiteX149" fmla="*/ 616748 w 1414403"/>
                <a:gd name="connsiteY149" fmla="*/ 496142 h 2460335"/>
                <a:gd name="connsiteX150" fmla="*/ 476425 w 1414403"/>
                <a:gd name="connsiteY150" fmla="*/ 467387 h 2460335"/>
                <a:gd name="connsiteX151" fmla="*/ 469277 w 1414403"/>
                <a:gd name="connsiteY151" fmla="*/ 469934 h 2460335"/>
                <a:gd name="connsiteX152" fmla="*/ 468948 w 1414403"/>
                <a:gd name="connsiteY152" fmla="*/ 480286 h 2460335"/>
                <a:gd name="connsiteX153" fmla="*/ 517914 w 1414403"/>
                <a:gd name="connsiteY153" fmla="*/ 519146 h 2460335"/>
                <a:gd name="connsiteX154" fmla="*/ 483079 w 1414403"/>
                <a:gd name="connsiteY154" fmla="*/ 535413 h 2460335"/>
                <a:gd name="connsiteX155" fmla="*/ 569097 w 1414403"/>
                <a:gd name="connsiteY155" fmla="*/ 529908 h 2460335"/>
                <a:gd name="connsiteX156" fmla="*/ 528101 w 1414403"/>
                <a:gd name="connsiteY156" fmla="*/ 569919 h 2460335"/>
                <a:gd name="connsiteX157" fmla="*/ 575094 w 1414403"/>
                <a:gd name="connsiteY157" fmla="*/ 565236 h 2460335"/>
                <a:gd name="connsiteX158" fmla="*/ 640984 w 1414403"/>
                <a:gd name="connsiteY158" fmla="*/ 552748 h 2460335"/>
                <a:gd name="connsiteX159" fmla="*/ 612968 w 1414403"/>
                <a:gd name="connsiteY159" fmla="*/ 584707 h 2460335"/>
                <a:gd name="connsiteX160" fmla="*/ 643695 w 1414403"/>
                <a:gd name="connsiteY160" fmla="*/ 587746 h 2460335"/>
                <a:gd name="connsiteX161" fmla="*/ 627017 w 1414403"/>
                <a:gd name="connsiteY161" fmla="*/ 629400 h 2460335"/>
                <a:gd name="connsiteX162" fmla="*/ 516271 w 1414403"/>
                <a:gd name="connsiteY162" fmla="*/ 600727 h 2460335"/>
                <a:gd name="connsiteX163" fmla="*/ 574930 w 1414403"/>
                <a:gd name="connsiteY163" fmla="*/ 663248 h 2460335"/>
                <a:gd name="connsiteX164" fmla="*/ 531223 w 1414403"/>
                <a:gd name="connsiteY164" fmla="*/ 688059 h 2460335"/>
                <a:gd name="connsiteX165" fmla="*/ 589143 w 1414403"/>
                <a:gd name="connsiteY165" fmla="*/ 717143 h 2460335"/>
                <a:gd name="connsiteX166" fmla="*/ 559731 w 1414403"/>
                <a:gd name="connsiteY166" fmla="*/ 737025 h 2460335"/>
                <a:gd name="connsiteX167" fmla="*/ 524404 w 1414403"/>
                <a:gd name="connsiteY167" fmla="*/ 730123 h 2460335"/>
                <a:gd name="connsiteX168" fmla="*/ 532373 w 1414403"/>
                <a:gd name="connsiteY168" fmla="*/ 771366 h 2460335"/>
                <a:gd name="connsiteX169" fmla="*/ 476835 w 1414403"/>
                <a:gd name="connsiteY169" fmla="*/ 702108 h 2460335"/>
                <a:gd name="connsiteX170" fmla="*/ 474042 w 1414403"/>
                <a:gd name="connsiteY170" fmla="*/ 754852 h 2460335"/>
                <a:gd name="connsiteX171" fmla="*/ 437893 w 1414403"/>
                <a:gd name="connsiteY171" fmla="*/ 709584 h 2460335"/>
                <a:gd name="connsiteX172" fmla="*/ 444219 w 1414403"/>
                <a:gd name="connsiteY172" fmla="*/ 775145 h 2460335"/>
                <a:gd name="connsiteX173" fmla="*/ 385806 w 1414403"/>
                <a:gd name="connsiteY173" fmla="*/ 735546 h 2460335"/>
                <a:gd name="connsiteX174" fmla="*/ 395090 w 1414403"/>
                <a:gd name="connsiteY174" fmla="*/ 777938 h 2460335"/>
                <a:gd name="connsiteX175" fmla="*/ 395090 w 1414403"/>
                <a:gd name="connsiteY175" fmla="*/ 785497 h 2460335"/>
                <a:gd name="connsiteX176" fmla="*/ 386381 w 1414403"/>
                <a:gd name="connsiteY176" fmla="*/ 790262 h 2460335"/>
                <a:gd name="connsiteX177" fmla="*/ 348425 w 1414403"/>
                <a:gd name="connsiteY177" fmla="*/ 794863 h 2460335"/>
                <a:gd name="connsiteX178" fmla="*/ 438715 w 1414403"/>
                <a:gd name="connsiteY178" fmla="*/ 834133 h 2460335"/>
                <a:gd name="connsiteX179" fmla="*/ 404374 w 1414403"/>
                <a:gd name="connsiteY179" fmla="*/ 844321 h 2460335"/>
                <a:gd name="connsiteX180" fmla="*/ 431978 w 1414403"/>
                <a:gd name="connsiteY180" fmla="*/ 871432 h 2460335"/>
                <a:gd name="connsiteX181" fmla="*/ 496635 w 1414403"/>
                <a:gd name="connsiteY181" fmla="*/ 890410 h 2460335"/>
                <a:gd name="connsiteX182" fmla="*/ 467798 w 1414403"/>
                <a:gd name="connsiteY182" fmla="*/ 913250 h 2460335"/>
                <a:gd name="connsiteX183" fmla="*/ 562196 w 1414403"/>
                <a:gd name="connsiteY183" fmla="*/ 911442 h 2460335"/>
                <a:gd name="connsiteX184" fmla="*/ 545847 w 1414403"/>
                <a:gd name="connsiteY184" fmla="*/ 956382 h 2460335"/>
                <a:gd name="connsiteX185" fmla="*/ 494499 w 1414403"/>
                <a:gd name="connsiteY185" fmla="*/ 945127 h 2460335"/>
                <a:gd name="connsiteX186" fmla="*/ 435593 w 1414403"/>
                <a:gd name="connsiteY186" fmla="*/ 917440 h 2460335"/>
                <a:gd name="connsiteX187" fmla="*/ 441590 w 1414403"/>
                <a:gd name="connsiteY187" fmla="*/ 937815 h 2460335"/>
                <a:gd name="connsiteX188" fmla="*/ 408646 w 1414403"/>
                <a:gd name="connsiteY188" fmla="*/ 929599 h 2460335"/>
                <a:gd name="connsiteX189" fmla="*/ 437400 w 1414403"/>
                <a:gd name="connsiteY189" fmla="*/ 975032 h 2460335"/>
                <a:gd name="connsiteX190" fmla="*/ 358530 w 1414403"/>
                <a:gd name="connsiteY190" fmla="*/ 947427 h 2460335"/>
                <a:gd name="connsiteX191" fmla="*/ 368636 w 1414403"/>
                <a:gd name="connsiteY191" fmla="*/ 981111 h 2460335"/>
                <a:gd name="connsiteX192" fmla="*/ 397801 w 1414403"/>
                <a:gd name="connsiteY192" fmla="*/ 994831 h 2460335"/>
                <a:gd name="connsiteX193" fmla="*/ 367403 w 1414403"/>
                <a:gd name="connsiteY193" fmla="*/ 1014056 h 2460335"/>
                <a:gd name="connsiteX194" fmla="*/ 397801 w 1414403"/>
                <a:gd name="connsiteY194" fmla="*/ 1015781 h 2460335"/>
                <a:gd name="connsiteX195" fmla="*/ 438633 w 1414403"/>
                <a:gd name="connsiteY195" fmla="*/ 1013645 h 2460335"/>
                <a:gd name="connsiteX196" fmla="*/ 412918 w 1414403"/>
                <a:gd name="connsiteY196" fmla="*/ 1029583 h 2460335"/>
                <a:gd name="connsiteX197" fmla="*/ 505344 w 1414403"/>
                <a:gd name="connsiteY197" fmla="*/ 1051601 h 2460335"/>
                <a:gd name="connsiteX198" fmla="*/ 494088 w 1414403"/>
                <a:gd name="connsiteY198" fmla="*/ 1080849 h 2460335"/>
                <a:gd name="connsiteX199" fmla="*/ 450545 w 1414403"/>
                <a:gd name="connsiteY199" fmla="*/ 1090872 h 2460335"/>
                <a:gd name="connsiteX200" fmla="*/ 427870 w 1414403"/>
                <a:gd name="connsiteY200" fmla="*/ 1071401 h 2460335"/>
                <a:gd name="connsiteX201" fmla="*/ 414314 w 1414403"/>
                <a:gd name="connsiteY201" fmla="*/ 1038210 h 2460335"/>
                <a:gd name="connsiteX202" fmla="*/ 426309 w 1414403"/>
                <a:gd name="connsiteY202" fmla="*/ 1102292 h 2460335"/>
                <a:gd name="connsiteX203" fmla="*/ 391229 w 1414403"/>
                <a:gd name="connsiteY203" fmla="*/ 1074030 h 2460335"/>
                <a:gd name="connsiteX204" fmla="*/ 422612 w 1414403"/>
                <a:gd name="connsiteY204" fmla="*/ 1129321 h 2460335"/>
                <a:gd name="connsiteX205" fmla="*/ 393365 w 1414403"/>
                <a:gd name="connsiteY205" fmla="*/ 1118969 h 2460335"/>
                <a:gd name="connsiteX206" fmla="*/ 360831 w 1414403"/>
                <a:gd name="connsiteY206" fmla="*/ 1076905 h 2460335"/>
                <a:gd name="connsiteX207" fmla="*/ 345467 w 1414403"/>
                <a:gd name="connsiteY207" fmla="*/ 1029090 h 2460335"/>
                <a:gd name="connsiteX208" fmla="*/ 324518 w 1414403"/>
                <a:gd name="connsiteY208" fmla="*/ 1082821 h 2460335"/>
                <a:gd name="connsiteX209" fmla="*/ 258957 w 1414403"/>
                <a:gd name="connsiteY209" fmla="*/ 994585 h 2460335"/>
                <a:gd name="connsiteX210" fmla="*/ 273334 w 1414403"/>
                <a:gd name="connsiteY210" fmla="*/ 1072469 h 2460335"/>
                <a:gd name="connsiteX211" fmla="*/ 212046 w 1414403"/>
                <a:gd name="connsiteY211" fmla="*/ 1047247 h 2460335"/>
                <a:gd name="connsiteX212" fmla="*/ 241293 w 1414403"/>
                <a:gd name="connsiteY212" fmla="*/ 1116669 h 2460335"/>
                <a:gd name="connsiteX213" fmla="*/ 173514 w 1414403"/>
                <a:gd name="connsiteY213" fmla="*/ 1086600 h 2460335"/>
                <a:gd name="connsiteX214" fmla="*/ 205473 w 1414403"/>
                <a:gd name="connsiteY214" fmla="*/ 1138769 h 2460335"/>
                <a:gd name="connsiteX215" fmla="*/ 170885 w 1414403"/>
                <a:gd name="connsiteY215" fmla="*/ 1137208 h 2460335"/>
                <a:gd name="connsiteX216" fmla="*/ 241129 w 1414403"/>
                <a:gd name="connsiteY216" fmla="*/ 1175822 h 2460335"/>
                <a:gd name="connsiteX217" fmla="*/ 190849 w 1414403"/>
                <a:gd name="connsiteY217" fmla="*/ 1201290 h 2460335"/>
                <a:gd name="connsiteX218" fmla="*/ 202351 w 1414403"/>
                <a:gd name="connsiteY218" fmla="*/ 1212710 h 2460335"/>
                <a:gd name="connsiteX219" fmla="*/ 316220 w 1414403"/>
                <a:gd name="connsiteY219" fmla="*/ 1215257 h 2460335"/>
                <a:gd name="connsiteX220" fmla="*/ 283111 w 1414403"/>
                <a:gd name="connsiteY220" fmla="*/ 1245079 h 2460335"/>
                <a:gd name="connsiteX221" fmla="*/ 378576 w 1414403"/>
                <a:gd name="connsiteY221" fmla="*/ 1263811 h 2460335"/>
                <a:gd name="connsiteX222" fmla="*/ 266926 w 1414403"/>
                <a:gd name="connsiteY222" fmla="*/ 1281639 h 2460335"/>
                <a:gd name="connsiteX223" fmla="*/ 283686 w 1414403"/>
                <a:gd name="connsiteY223" fmla="*/ 1307025 h 2460335"/>
                <a:gd name="connsiteX224" fmla="*/ 308086 w 1414403"/>
                <a:gd name="connsiteY224" fmla="*/ 1327811 h 2460335"/>
                <a:gd name="connsiteX225" fmla="*/ 221329 w 1414403"/>
                <a:gd name="connsiteY225" fmla="*/ 1343092 h 2460335"/>
                <a:gd name="connsiteX226" fmla="*/ 269966 w 1414403"/>
                <a:gd name="connsiteY226" fmla="*/ 1366753 h 2460335"/>
                <a:gd name="connsiteX227" fmla="*/ 231270 w 1414403"/>
                <a:gd name="connsiteY227" fmla="*/ 1389264 h 2460335"/>
                <a:gd name="connsiteX228" fmla="*/ 332076 w 1414403"/>
                <a:gd name="connsiteY228" fmla="*/ 1379076 h 2460335"/>
                <a:gd name="connsiteX229" fmla="*/ 362063 w 1414403"/>
                <a:gd name="connsiteY229" fmla="*/ 1370861 h 2460335"/>
                <a:gd name="connsiteX230" fmla="*/ 380548 w 1414403"/>
                <a:gd name="connsiteY230" fmla="*/ 1390085 h 2460335"/>
                <a:gd name="connsiteX231" fmla="*/ 349247 w 1414403"/>
                <a:gd name="connsiteY231" fmla="*/ 1411528 h 2460335"/>
                <a:gd name="connsiteX232" fmla="*/ 272841 w 1414403"/>
                <a:gd name="connsiteY232" fmla="*/ 1442748 h 2460335"/>
                <a:gd name="connsiteX233" fmla="*/ 335034 w 1414403"/>
                <a:gd name="connsiteY233" fmla="*/ 1439708 h 2460335"/>
                <a:gd name="connsiteX234" fmla="*/ 307676 w 1414403"/>
                <a:gd name="connsiteY234" fmla="*/ 1465751 h 2460335"/>
                <a:gd name="connsiteX235" fmla="*/ 428856 w 1414403"/>
                <a:gd name="connsiteY235" fmla="*/ 1454496 h 2460335"/>
                <a:gd name="connsiteX236" fmla="*/ 407331 w 1414403"/>
                <a:gd name="connsiteY236" fmla="*/ 1485058 h 2460335"/>
                <a:gd name="connsiteX237" fmla="*/ 138351 w 1414403"/>
                <a:gd name="connsiteY237" fmla="*/ 1475939 h 2460335"/>
                <a:gd name="connsiteX238" fmla="*/ 131286 w 1414403"/>
                <a:gd name="connsiteY238" fmla="*/ 1479800 h 2460335"/>
                <a:gd name="connsiteX239" fmla="*/ 177622 w 1414403"/>
                <a:gd name="connsiteY239" fmla="*/ 1527122 h 2460335"/>
                <a:gd name="connsiteX240" fmla="*/ 142213 w 1414403"/>
                <a:gd name="connsiteY240" fmla="*/ 1542567 h 2460335"/>
                <a:gd name="connsiteX241" fmla="*/ 229463 w 1414403"/>
                <a:gd name="connsiteY241" fmla="*/ 1540021 h 2460335"/>
                <a:gd name="connsiteX242" fmla="*/ 186495 w 1414403"/>
                <a:gd name="connsiteY242" fmla="*/ 1577813 h 2460335"/>
                <a:gd name="connsiteX243" fmla="*/ 234146 w 1414403"/>
                <a:gd name="connsiteY243" fmla="*/ 1574609 h 2460335"/>
                <a:gd name="connsiteX244" fmla="*/ 304636 w 1414403"/>
                <a:gd name="connsiteY244" fmla="*/ 1571569 h 2460335"/>
                <a:gd name="connsiteX245" fmla="*/ 255999 w 1414403"/>
                <a:gd name="connsiteY245" fmla="*/ 1609196 h 2460335"/>
                <a:gd name="connsiteX246" fmla="*/ 377098 w 1414403"/>
                <a:gd name="connsiteY246" fmla="*/ 1613633 h 2460335"/>
                <a:gd name="connsiteX247" fmla="*/ 341770 w 1414403"/>
                <a:gd name="connsiteY247" fmla="*/ 1640005 h 2460335"/>
                <a:gd name="connsiteX248" fmla="*/ 265776 w 1414403"/>
                <a:gd name="connsiteY248" fmla="*/ 1637622 h 2460335"/>
                <a:gd name="connsiteX249" fmla="*/ 298392 w 1414403"/>
                <a:gd name="connsiteY249" fmla="*/ 1666788 h 2460335"/>
                <a:gd name="connsiteX250" fmla="*/ 211635 w 1414403"/>
                <a:gd name="connsiteY250" fmla="*/ 1650357 h 2460335"/>
                <a:gd name="connsiteX251" fmla="*/ 222151 w 1414403"/>
                <a:gd name="connsiteY251" fmla="*/ 1680344 h 2460335"/>
                <a:gd name="connsiteX252" fmla="*/ 223383 w 1414403"/>
                <a:gd name="connsiteY252" fmla="*/ 1689381 h 2460335"/>
                <a:gd name="connsiteX253" fmla="*/ 204816 w 1414403"/>
                <a:gd name="connsiteY253" fmla="*/ 1696200 h 2460335"/>
                <a:gd name="connsiteX254" fmla="*/ 112554 w 1414403"/>
                <a:gd name="connsiteY254" fmla="*/ 1673196 h 2460335"/>
                <a:gd name="connsiteX255" fmla="*/ 129725 w 1414403"/>
                <a:gd name="connsiteY255" fmla="*/ 1719039 h 2460335"/>
                <a:gd name="connsiteX256" fmla="*/ 25222 w 1414403"/>
                <a:gd name="connsiteY256" fmla="*/ 1692749 h 2460335"/>
                <a:gd name="connsiteX257" fmla="*/ 77227 w 1414403"/>
                <a:gd name="connsiteY257" fmla="*/ 1772112 h 2460335"/>
                <a:gd name="connsiteX258" fmla="*/ 0 w 1414403"/>
                <a:gd name="connsiteY258" fmla="*/ 1775316 h 2460335"/>
                <a:gd name="connsiteX259" fmla="*/ 54880 w 1414403"/>
                <a:gd name="connsiteY259" fmla="*/ 1796266 h 2460335"/>
                <a:gd name="connsiteX260" fmla="*/ 14377 w 1414403"/>
                <a:gd name="connsiteY260" fmla="*/ 1825185 h 2460335"/>
                <a:gd name="connsiteX261" fmla="*/ 111733 w 1414403"/>
                <a:gd name="connsiteY261" fmla="*/ 1837755 h 2460335"/>
                <a:gd name="connsiteX262" fmla="*/ 76816 w 1414403"/>
                <a:gd name="connsiteY262" fmla="*/ 1859362 h 2460335"/>
                <a:gd name="connsiteX263" fmla="*/ 348589 w 1414403"/>
                <a:gd name="connsiteY263" fmla="*/ 1808836 h 2460335"/>
                <a:gd name="connsiteX264" fmla="*/ 348507 w 1414403"/>
                <a:gd name="connsiteY264" fmla="*/ 1811301 h 2460335"/>
                <a:gd name="connsiteX265" fmla="*/ 267008 w 1414403"/>
                <a:gd name="connsiteY265" fmla="*/ 1864210 h 2460335"/>
                <a:gd name="connsiteX266" fmla="*/ 358777 w 1414403"/>
                <a:gd name="connsiteY266" fmla="*/ 1863224 h 2460335"/>
                <a:gd name="connsiteX267" fmla="*/ 368143 w 1414403"/>
                <a:gd name="connsiteY267" fmla="*/ 1863552 h 2460335"/>
                <a:gd name="connsiteX268" fmla="*/ 292887 w 1414403"/>
                <a:gd name="connsiteY268" fmla="*/ 1903562 h 2460335"/>
                <a:gd name="connsiteX269" fmla="*/ 277442 w 1414403"/>
                <a:gd name="connsiteY269" fmla="*/ 1920405 h 2460335"/>
                <a:gd name="connsiteX270" fmla="*/ 293216 w 1414403"/>
                <a:gd name="connsiteY270" fmla="*/ 1933467 h 2460335"/>
                <a:gd name="connsiteX271" fmla="*/ 313262 w 1414403"/>
                <a:gd name="connsiteY271" fmla="*/ 1940861 h 2460335"/>
                <a:gd name="connsiteX272" fmla="*/ 255835 w 1414403"/>
                <a:gd name="connsiteY272" fmla="*/ 1982761 h 2460335"/>
                <a:gd name="connsiteX273" fmla="*/ 355326 w 1414403"/>
                <a:gd name="connsiteY273" fmla="*/ 1978243 h 2460335"/>
                <a:gd name="connsiteX274" fmla="*/ 327393 w 1414403"/>
                <a:gd name="connsiteY274" fmla="*/ 2035670 h 2460335"/>
                <a:gd name="connsiteX275" fmla="*/ 490309 w 1414403"/>
                <a:gd name="connsiteY275" fmla="*/ 1938725 h 2460335"/>
                <a:gd name="connsiteX276" fmla="*/ 496471 w 1414403"/>
                <a:gd name="connsiteY276" fmla="*/ 1984322 h 2460335"/>
                <a:gd name="connsiteX277" fmla="*/ 609189 w 1414403"/>
                <a:gd name="connsiteY277" fmla="*/ 1870536 h 2460335"/>
                <a:gd name="connsiteX278" fmla="*/ 637451 w 1414403"/>
                <a:gd name="connsiteY278" fmla="*/ 1863552 h 2460335"/>
                <a:gd name="connsiteX279" fmla="*/ 621513 w 1414403"/>
                <a:gd name="connsiteY279" fmla="*/ 1950145 h 2460335"/>
                <a:gd name="connsiteX280" fmla="*/ 672121 w 1414403"/>
                <a:gd name="connsiteY280" fmla="*/ 1922787 h 2460335"/>
                <a:gd name="connsiteX281" fmla="*/ 657004 w 1414403"/>
                <a:gd name="connsiteY281" fmla="*/ 2021457 h 2460335"/>
                <a:gd name="connsiteX282" fmla="*/ 696193 w 1414403"/>
                <a:gd name="connsiteY282" fmla="*/ 1995578 h 2460335"/>
                <a:gd name="connsiteX283" fmla="*/ 699233 w 1414403"/>
                <a:gd name="connsiteY283" fmla="*/ 2077405 h 2460335"/>
                <a:gd name="connsiteX284" fmla="*/ 681980 w 1414403"/>
                <a:gd name="connsiteY284" fmla="*/ 2293969 h 2460335"/>
                <a:gd name="connsiteX285" fmla="*/ 635561 w 1414403"/>
                <a:gd name="connsiteY285" fmla="*/ 2460336 h 2460335"/>
                <a:gd name="connsiteX286" fmla="*/ 732588 w 1414403"/>
                <a:gd name="connsiteY286" fmla="*/ 2449327 h 2460335"/>
                <a:gd name="connsiteX287" fmla="*/ 833147 w 1414403"/>
                <a:gd name="connsiteY287" fmla="*/ 2458775 h 2460335"/>
                <a:gd name="connsiteX288" fmla="*/ 797985 w 1414403"/>
                <a:gd name="connsiteY288" fmla="*/ 2355751 h 2460335"/>
                <a:gd name="connsiteX289" fmla="*/ 770955 w 1414403"/>
                <a:gd name="connsiteY289" fmla="*/ 2168763 h 2460335"/>
                <a:gd name="connsiteX290" fmla="*/ 763068 w 1414403"/>
                <a:gd name="connsiteY290" fmla="*/ 2026879 h 2460335"/>
                <a:gd name="connsiteX291" fmla="*/ 766108 w 1414403"/>
                <a:gd name="connsiteY291" fmla="*/ 2031562 h 2460335"/>
                <a:gd name="connsiteX292" fmla="*/ 787469 w 1414403"/>
                <a:gd name="connsiteY292" fmla="*/ 1966330 h 2460335"/>
                <a:gd name="connsiteX293" fmla="*/ 856562 w 1414403"/>
                <a:gd name="connsiteY293" fmla="*/ 2021375 h 2460335"/>
                <a:gd name="connsiteX294" fmla="*/ 828136 w 1414403"/>
                <a:gd name="connsiteY294" fmla="*/ 1949981 h 2460335"/>
                <a:gd name="connsiteX295" fmla="*/ 889507 w 1414403"/>
                <a:gd name="connsiteY295" fmla="*/ 1947763 h 2460335"/>
                <a:gd name="connsiteX296" fmla="*/ 826904 w 1414403"/>
                <a:gd name="connsiteY296" fmla="*/ 1889185 h 2460335"/>
                <a:gd name="connsiteX297" fmla="*/ 820824 w 1414403"/>
                <a:gd name="connsiteY297" fmla="*/ 1874808 h 2460335"/>
                <a:gd name="connsiteX298" fmla="*/ 832655 w 1414403"/>
                <a:gd name="connsiteY298" fmla="*/ 1871932 h 2460335"/>
                <a:gd name="connsiteX299" fmla="*/ 865353 w 1414403"/>
                <a:gd name="connsiteY299" fmla="*/ 1885077 h 2460335"/>
                <a:gd name="connsiteX300" fmla="*/ 958518 w 1414403"/>
                <a:gd name="connsiteY300" fmla="*/ 1964440 h 2460335"/>
                <a:gd name="connsiteX301" fmla="*/ 971745 w 1414403"/>
                <a:gd name="connsiteY301" fmla="*/ 1924759 h 2460335"/>
                <a:gd name="connsiteX302" fmla="*/ 1004361 w 1414403"/>
                <a:gd name="connsiteY302" fmla="*/ 1960579 h 2460335"/>
                <a:gd name="connsiteX303" fmla="*/ 1041003 w 1414403"/>
                <a:gd name="connsiteY303" fmla="*/ 1978078 h 2460335"/>
                <a:gd name="connsiteX304" fmla="*/ 1035334 w 1414403"/>
                <a:gd name="connsiteY304" fmla="*/ 1942504 h 2460335"/>
                <a:gd name="connsiteX305" fmla="*/ 1131457 w 1414403"/>
                <a:gd name="connsiteY305" fmla="*/ 2024414 h 2460335"/>
                <a:gd name="connsiteX306" fmla="*/ 1120530 w 1414403"/>
                <a:gd name="connsiteY306" fmla="*/ 1987937 h 2460335"/>
                <a:gd name="connsiteX307" fmla="*/ 1120777 w 1414403"/>
                <a:gd name="connsiteY307" fmla="*/ 1978078 h 2460335"/>
                <a:gd name="connsiteX308" fmla="*/ 1126528 w 1414403"/>
                <a:gd name="connsiteY308" fmla="*/ 1975203 h 2460335"/>
                <a:gd name="connsiteX309" fmla="*/ 1162348 w 1414403"/>
                <a:gd name="connsiteY309" fmla="*/ 1967645 h 2460335"/>
                <a:gd name="connsiteX310" fmla="*/ 1109603 w 1414403"/>
                <a:gd name="connsiteY310" fmla="*/ 1928867 h 2460335"/>
                <a:gd name="connsiteX311" fmla="*/ 1161937 w 1414403"/>
                <a:gd name="connsiteY311" fmla="*/ 1909806 h 2460335"/>
                <a:gd name="connsiteX312" fmla="*/ 1113465 w 1414403"/>
                <a:gd name="connsiteY312" fmla="*/ 1893704 h 2460335"/>
                <a:gd name="connsiteX313" fmla="*/ 1152407 w 1414403"/>
                <a:gd name="connsiteY313" fmla="*/ 1870946 h 2460335"/>
                <a:gd name="connsiteX314" fmla="*/ 1087750 w 1414403"/>
                <a:gd name="connsiteY314" fmla="*/ 1852133 h 2460335"/>
                <a:gd name="connsiteX315" fmla="*/ 1123159 w 1414403"/>
                <a:gd name="connsiteY315" fmla="*/ 1841370 h 2460335"/>
                <a:gd name="connsiteX316" fmla="*/ 1247791 w 1414403"/>
                <a:gd name="connsiteY316" fmla="*/ 1880066 h 2460335"/>
                <a:gd name="connsiteX317" fmla="*/ 1230456 w 1414403"/>
                <a:gd name="connsiteY317" fmla="*/ 1829458 h 2460335"/>
                <a:gd name="connsiteX318" fmla="*/ 1323456 w 1414403"/>
                <a:gd name="connsiteY318" fmla="*/ 1872014 h 2460335"/>
                <a:gd name="connsiteX319" fmla="*/ 1344982 w 1414403"/>
                <a:gd name="connsiteY319" fmla="*/ 1864374 h 2460335"/>
                <a:gd name="connsiteX320" fmla="*/ 1343831 w 1414403"/>
                <a:gd name="connsiteY320" fmla="*/ 1852708 h 2460335"/>
                <a:gd name="connsiteX321" fmla="*/ 1326332 w 1414403"/>
                <a:gd name="connsiteY321" fmla="*/ 1818941 h 2460335"/>
                <a:gd name="connsiteX322" fmla="*/ 1411035 w 1414403"/>
                <a:gd name="connsiteY322" fmla="*/ 1839891 h 2460335"/>
                <a:gd name="connsiteX323" fmla="*/ 1360509 w 1414403"/>
                <a:gd name="connsiteY323" fmla="*/ 1777042 h 246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1414403" h="2460335">
                  <a:moveTo>
                    <a:pt x="1360016" y="1777124"/>
                  </a:moveTo>
                  <a:cubicBezTo>
                    <a:pt x="1378173" y="1768497"/>
                    <a:pt x="1396329" y="1759871"/>
                    <a:pt x="1414404" y="1751245"/>
                  </a:cubicBezTo>
                  <a:cubicBezTo>
                    <a:pt x="1393700" y="1739907"/>
                    <a:pt x="1372750" y="1732513"/>
                    <a:pt x="1349829" y="1728487"/>
                  </a:cubicBezTo>
                  <a:cubicBezTo>
                    <a:pt x="1364042" y="1708030"/>
                    <a:pt x="1379980" y="1690942"/>
                    <a:pt x="1399040" y="1675989"/>
                  </a:cubicBezTo>
                  <a:cubicBezTo>
                    <a:pt x="1373901" y="1661941"/>
                    <a:pt x="1352211" y="1677057"/>
                    <a:pt x="1331508" y="1693735"/>
                  </a:cubicBezTo>
                  <a:cubicBezTo>
                    <a:pt x="1325839" y="1676975"/>
                    <a:pt x="1324032" y="1661037"/>
                    <a:pt x="1325593" y="1643209"/>
                  </a:cubicBezTo>
                  <a:cubicBezTo>
                    <a:pt x="1308011" y="1658819"/>
                    <a:pt x="1289937" y="1674428"/>
                    <a:pt x="1272520" y="1690038"/>
                  </a:cubicBezTo>
                  <a:cubicBezTo>
                    <a:pt x="1268576" y="1693571"/>
                    <a:pt x="1262661" y="1696693"/>
                    <a:pt x="1259046" y="1693817"/>
                  </a:cubicBezTo>
                  <a:cubicBezTo>
                    <a:pt x="1255431" y="1690942"/>
                    <a:pt x="1255431" y="1688066"/>
                    <a:pt x="1255760" y="1683959"/>
                  </a:cubicBezTo>
                  <a:cubicBezTo>
                    <a:pt x="1256910" y="1668349"/>
                    <a:pt x="1268987" y="1656847"/>
                    <a:pt x="1274081" y="1642470"/>
                  </a:cubicBezTo>
                  <a:cubicBezTo>
                    <a:pt x="1228073" y="1668924"/>
                    <a:pt x="1190281" y="1678947"/>
                    <a:pt x="1144109" y="1648796"/>
                  </a:cubicBezTo>
                  <a:cubicBezTo>
                    <a:pt x="1162348" y="1643620"/>
                    <a:pt x="1182723" y="1638608"/>
                    <a:pt x="1199483" y="1630721"/>
                  </a:cubicBezTo>
                  <a:cubicBezTo>
                    <a:pt x="1203262" y="1628914"/>
                    <a:pt x="1204001" y="1628421"/>
                    <a:pt x="1204823" y="1625299"/>
                  </a:cubicBezTo>
                  <a:cubicBezTo>
                    <a:pt x="1205644" y="1622177"/>
                    <a:pt x="1202851" y="1620616"/>
                    <a:pt x="1200797" y="1619055"/>
                  </a:cubicBezTo>
                  <a:cubicBezTo>
                    <a:pt x="1195128" y="1614701"/>
                    <a:pt x="1188638" y="1610429"/>
                    <a:pt x="1182805" y="1606157"/>
                  </a:cubicBezTo>
                  <a:cubicBezTo>
                    <a:pt x="1209506" y="1596873"/>
                    <a:pt x="1235796" y="1585700"/>
                    <a:pt x="1260936" y="1572472"/>
                  </a:cubicBezTo>
                  <a:cubicBezTo>
                    <a:pt x="1265372" y="1570172"/>
                    <a:pt x="1269644" y="1566557"/>
                    <a:pt x="1267672" y="1561135"/>
                  </a:cubicBezTo>
                  <a:cubicBezTo>
                    <a:pt x="1254363" y="1560313"/>
                    <a:pt x="1242039" y="1557602"/>
                    <a:pt x="1229552" y="1552837"/>
                  </a:cubicBezTo>
                  <a:cubicBezTo>
                    <a:pt x="1242039" y="1543307"/>
                    <a:pt x="1249844" y="1532051"/>
                    <a:pt x="1253870" y="1515949"/>
                  </a:cubicBezTo>
                  <a:cubicBezTo>
                    <a:pt x="1239328" y="1522604"/>
                    <a:pt x="1226183" y="1530737"/>
                    <a:pt x="1213696" y="1541335"/>
                  </a:cubicBezTo>
                  <a:cubicBezTo>
                    <a:pt x="1215257" y="1527122"/>
                    <a:pt x="1216818" y="1512991"/>
                    <a:pt x="1218379" y="1498778"/>
                  </a:cubicBezTo>
                  <a:cubicBezTo>
                    <a:pt x="1205809" y="1515867"/>
                    <a:pt x="1191349" y="1527862"/>
                    <a:pt x="1173193" y="1537063"/>
                  </a:cubicBezTo>
                  <a:cubicBezTo>
                    <a:pt x="1174918" y="1526136"/>
                    <a:pt x="1176643" y="1515210"/>
                    <a:pt x="1178368" y="1504283"/>
                  </a:cubicBezTo>
                  <a:cubicBezTo>
                    <a:pt x="1147313" y="1528026"/>
                    <a:pt x="1105085" y="1525726"/>
                    <a:pt x="1070415" y="1513484"/>
                  </a:cubicBezTo>
                  <a:cubicBezTo>
                    <a:pt x="1081753" y="1502639"/>
                    <a:pt x="1093830" y="1494177"/>
                    <a:pt x="1107550" y="1487441"/>
                  </a:cubicBezTo>
                  <a:cubicBezTo>
                    <a:pt x="1093090" y="1481690"/>
                    <a:pt x="1078631" y="1475939"/>
                    <a:pt x="1064171" y="1470188"/>
                  </a:cubicBezTo>
                  <a:cubicBezTo>
                    <a:pt x="1086107" y="1461644"/>
                    <a:pt x="1104099" y="1449484"/>
                    <a:pt x="1120612" y="1431492"/>
                  </a:cubicBezTo>
                  <a:cubicBezTo>
                    <a:pt x="1086436" y="1441351"/>
                    <a:pt x="1053820" y="1453264"/>
                    <a:pt x="1017753" y="1452771"/>
                  </a:cubicBezTo>
                  <a:cubicBezTo>
                    <a:pt x="1005758" y="1452606"/>
                    <a:pt x="991134" y="1449484"/>
                    <a:pt x="978728" y="1448498"/>
                  </a:cubicBezTo>
                  <a:cubicBezTo>
                    <a:pt x="998446" y="1443405"/>
                    <a:pt x="1017917" y="1438722"/>
                    <a:pt x="1036895" y="1430588"/>
                  </a:cubicBezTo>
                  <a:cubicBezTo>
                    <a:pt x="1021203" y="1422291"/>
                    <a:pt x="1005183" y="1415800"/>
                    <a:pt x="988259" y="1410953"/>
                  </a:cubicBezTo>
                  <a:cubicBezTo>
                    <a:pt x="1021285" y="1413828"/>
                    <a:pt x="1048644" y="1405531"/>
                    <a:pt x="1075920" y="1384827"/>
                  </a:cubicBezTo>
                  <a:cubicBezTo>
                    <a:pt x="1058667" y="1382856"/>
                    <a:pt x="1041824" y="1383020"/>
                    <a:pt x="1024654" y="1385402"/>
                  </a:cubicBezTo>
                  <a:cubicBezTo>
                    <a:pt x="1050533" y="1375379"/>
                    <a:pt x="1076084" y="1363549"/>
                    <a:pt x="1080192" y="1331015"/>
                  </a:cubicBezTo>
                  <a:cubicBezTo>
                    <a:pt x="1048890" y="1349747"/>
                    <a:pt x="1015781" y="1361002"/>
                    <a:pt x="982261" y="1344078"/>
                  </a:cubicBezTo>
                  <a:cubicBezTo>
                    <a:pt x="976346" y="1341120"/>
                    <a:pt x="958025" y="1328468"/>
                    <a:pt x="960818" y="1322553"/>
                  </a:cubicBezTo>
                  <a:cubicBezTo>
                    <a:pt x="972403" y="1297906"/>
                    <a:pt x="1001404" y="1317295"/>
                    <a:pt x="1020382" y="1318856"/>
                  </a:cubicBezTo>
                  <a:cubicBezTo>
                    <a:pt x="1009373" y="1304889"/>
                    <a:pt x="995899" y="1293798"/>
                    <a:pt x="982508" y="1282378"/>
                  </a:cubicBezTo>
                  <a:cubicBezTo>
                    <a:pt x="1013481" y="1297659"/>
                    <a:pt x="1045193" y="1290183"/>
                    <a:pt x="1078055" y="1290348"/>
                  </a:cubicBezTo>
                  <a:cubicBezTo>
                    <a:pt x="1063103" y="1280735"/>
                    <a:pt x="1047740" y="1273505"/>
                    <a:pt x="1031144" y="1267919"/>
                  </a:cubicBezTo>
                  <a:cubicBezTo>
                    <a:pt x="1058584" y="1270301"/>
                    <a:pt x="1086025" y="1270630"/>
                    <a:pt x="1101717" y="1242533"/>
                  </a:cubicBezTo>
                  <a:cubicBezTo>
                    <a:pt x="1066471" y="1244751"/>
                    <a:pt x="1038703" y="1233988"/>
                    <a:pt x="1012577" y="1208191"/>
                  </a:cubicBezTo>
                  <a:cubicBezTo>
                    <a:pt x="1039278" y="1212874"/>
                    <a:pt x="1065568" y="1214599"/>
                    <a:pt x="1092515" y="1213367"/>
                  </a:cubicBezTo>
                  <a:cubicBezTo>
                    <a:pt x="1085203" y="1200304"/>
                    <a:pt x="1077152" y="1188145"/>
                    <a:pt x="1068197" y="1176397"/>
                  </a:cubicBezTo>
                  <a:cubicBezTo>
                    <a:pt x="1113711" y="1197675"/>
                    <a:pt x="1154379" y="1189788"/>
                    <a:pt x="1191267" y="1153804"/>
                  </a:cubicBezTo>
                  <a:cubicBezTo>
                    <a:pt x="1166292" y="1150435"/>
                    <a:pt x="1143699" y="1142959"/>
                    <a:pt x="1121188" y="1130718"/>
                  </a:cubicBezTo>
                  <a:cubicBezTo>
                    <a:pt x="1168017" y="1119955"/>
                    <a:pt x="1197182" y="1090215"/>
                    <a:pt x="1209834" y="1039853"/>
                  </a:cubicBezTo>
                  <a:cubicBezTo>
                    <a:pt x="1182476" y="1045604"/>
                    <a:pt x="1153804" y="1052012"/>
                    <a:pt x="1127349" y="1057516"/>
                  </a:cubicBezTo>
                  <a:cubicBezTo>
                    <a:pt x="1121927" y="1043714"/>
                    <a:pt x="1156268" y="1018081"/>
                    <a:pt x="1138276" y="1006580"/>
                  </a:cubicBezTo>
                  <a:cubicBezTo>
                    <a:pt x="1120284" y="995078"/>
                    <a:pt x="1058831" y="1030158"/>
                    <a:pt x="1037552" y="1039524"/>
                  </a:cubicBezTo>
                  <a:cubicBezTo>
                    <a:pt x="1037552" y="1025229"/>
                    <a:pt x="1040182" y="1009784"/>
                    <a:pt x="1040756" y="995324"/>
                  </a:cubicBezTo>
                  <a:cubicBezTo>
                    <a:pt x="1004033" y="1026626"/>
                    <a:pt x="964762" y="1066800"/>
                    <a:pt x="919247" y="1073044"/>
                  </a:cubicBezTo>
                  <a:cubicBezTo>
                    <a:pt x="897805" y="1076002"/>
                    <a:pt x="894190" y="1066718"/>
                    <a:pt x="878826" y="1058502"/>
                  </a:cubicBezTo>
                  <a:cubicBezTo>
                    <a:pt x="900351" y="1054641"/>
                    <a:pt x="918837" y="1044700"/>
                    <a:pt x="938883" y="1037142"/>
                  </a:cubicBezTo>
                  <a:cubicBezTo>
                    <a:pt x="916618" y="1026133"/>
                    <a:pt x="891068" y="1023504"/>
                    <a:pt x="871597" y="1006415"/>
                  </a:cubicBezTo>
                  <a:cubicBezTo>
                    <a:pt x="888932" y="1005347"/>
                    <a:pt x="900187" y="1004279"/>
                    <a:pt x="918919" y="1003704"/>
                  </a:cubicBezTo>
                  <a:cubicBezTo>
                    <a:pt x="937650" y="1003211"/>
                    <a:pt x="962544" y="1011180"/>
                    <a:pt x="981768" y="1001404"/>
                  </a:cubicBezTo>
                  <a:cubicBezTo>
                    <a:pt x="956711" y="992531"/>
                    <a:pt x="937404" y="977989"/>
                    <a:pt x="920973" y="955150"/>
                  </a:cubicBezTo>
                  <a:cubicBezTo>
                    <a:pt x="961558" y="961311"/>
                    <a:pt x="998692" y="964762"/>
                    <a:pt x="1037224" y="946770"/>
                  </a:cubicBezTo>
                  <a:cubicBezTo>
                    <a:pt x="1021532" y="936336"/>
                    <a:pt x="1005922" y="931324"/>
                    <a:pt x="987519" y="930996"/>
                  </a:cubicBezTo>
                  <a:cubicBezTo>
                    <a:pt x="1013645" y="916043"/>
                    <a:pt x="1036731" y="900762"/>
                    <a:pt x="1047576" y="869789"/>
                  </a:cubicBezTo>
                  <a:cubicBezTo>
                    <a:pt x="1049383" y="864778"/>
                    <a:pt x="1048644" y="858945"/>
                    <a:pt x="1045604" y="855905"/>
                  </a:cubicBezTo>
                  <a:cubicBezTo>
                    <a:pt x="1042564" y="852865"/>
                    <a:pt x="1039031" y="853029"/>
                    <a:pt x="1035499" y="853769"/>
                  </a:cubicBezTo>
                  <a:cubicBezTo>
                    <a:pt x="975525" y="867242"/>
                    <a:pt x="929270" y="918015"/>
                    <a:pt x="866914" y="918179"/>
                  </a:cubicBezTo>
                  <a:cubicBezTo>
                    <a:pt x="850893" y="918179"/>
                    <a:pt x="835037" y="917358"/>
                    <a:pt x="824439" y="903720"/>
                  </a:cubicBezTo>
                  <a:cubicBezTo>
                    <a:pt x="824275" y="903473"/>
                    <a:pt x="824439" y="903473"/>
                    <a:pt x="824439" y="903391"/>
                  </a:cubicBezTo>
                  <a:cubicBezTo>
                    <a:pt x="866503" y="905609"/>
                    <a:pt x="900762" y="893779"/>
                    <a:pt x="934364" y="866174"/>
                  </a:cubicBezTo>
                  <a:cubicBezTo>
                    <a:pt x="912182" y="864120"/>
                    <a:pt x="890575" y="864778"/>
                    <a:pt x="868557" y="868475"/>
                  </a:cubicBezTo>
                  <a:cubicBezTo>
                    <a:pt x="888274" y="860423"/>
                    <a:pt x="906267" y="850893"/>
                    <a:pt x="922123" y="835612"/>
                  </a:cubicBezTo>
                  <a:cubicBezTo>
                    <a:pt x="922944" y="835859"/>
                    <a:pt x="923684" y="836023"/>
                    <a:pt x="924505" y="836269"/>
                  </a:cubicBezTo>
                  <a:cubicBezTo>
                    <a:pt x="940197" y="841363"/>
                    <a:pt x="954492" y="846128"/>
                    <a:pt x="970677" y="840542"/>
                  </a:cubicBezTo>
                  <a:cubicBezTo>
                    <a:pt x="956711" y="833723"/>
                    <a:pt x="946030" y="824439"/>
                    <a:pt x="936582" y="811376"/>
                  </a:cubicBezTo>
                  <a:cubicBezTo>
                    <a:pt x="937322" y="808829"/>
                    <a:pt x="937897" y="806282"/>
                    <a:pt x="938225" y="803653"/>
                  </a:cubicBezTo>
                  <a:cubicBezTo>
                    <a:pt x="964680" y="810883"/>
                    <a:pt x="988834" y="814991"/>
                    <a:pt x="1015452" y="806365"/>
                  </a:cubicBezTo>
                  <a:cubicBezTo>
                    <a:pt x="1005019" y="797409"/>
                    <a:pt x="994092" y="792398"/>
                    <a:pt x="980947" y="790426"/>
                  </a:cubicBezTo>
                  <a:cubicBezTo>
                    <a:pt x="1001075" y="782046"/>
                    <a:pt x="1019150" y="773256"/>
                    <a:pt x="1029583" y="751731"/>
                  </a:cubicBezTo>
                  <a:cubicBezTo>
                    <a:pt x="1031308" y="748198"/>
                    <a:pt x="1031308" y="744008"/>
                    <a:pt x="1029255" y="741461"/>
                  </a:cubicBezTo>
                  <a:cubicBezTo>
                    <a:pt x="1027283" y="738914"/>
                    <a:pt x="1024818" y="738832"/>
                    <a:pt x="1022189" y="738996"/>
                  </a:cubicBezTo>
                  <a:cubicBezTo>
                    <a:pt x="973471" y="742200"/>
                    <a:pt x="934446" y="772105"/>
                    <a:pt x="883920" y="768490"/>
                  </a:cubicBezTo>
                  <a:cubicBezTo>
                    <a:pt x="867571" y="767340"/>
                    <a:pt x="842678" y="759535"/>
                    <a:pt x="825014" y="756989"/>
                  </a:cubicBezTo>
                  <a:cubicBezTo>
                    <a:pt x="844978" y="750416"/>
                    <a:pt x="864449" y="742200"/>
                    <a:pt x="883016" y="731274"/>
                  </a:cubicBezTo>
                  <a:cubicBezTo>
                    <a:pt x="871104" y="727987"/>
                    <a:pt x="859109" y="724701"/>
                    <a:pt x="847196" y="721415"/>
                  </a:cubicBezTo>
                  <a:cubicBezTo>
                    <a:pt x="879730" y="719936"/>
                    <a:pt x="906513" y="709009"/>
                    <a:pt x="932228" y="687073"/>
                  </a:cubicBezTo>
                  <a:cubicBezTo>
                    <a:pt x="920808" y="685348"/>
                    <a:pt x="909799" y="685513"/>
                    <a:pt x="898380" y="687566"/>
                  </a:cubicBezTo>
                  <a:cubicBezTo>
                    <a:pt x="907170" y="682884"/>
                    <a:pt x="915797" y="679022"/>
                    <a:pt x="923273" y="671710"/>
                  </a:cubicBezTo>
                  <a:cubicBezTo>
                    <a:pt x="930667" y="664316"/>
                    <a:pt x="934775" y="655279"/>
                    <a:pt x="934939" y="644270"/>
                  </a:cubicBezTo>
                  <a:cubicBezTo>
                    <a:pt x="920151" y="653061"/>
                    <a:pt x="905938" y="661851"/>
                    <a:pt x="890986" y="670724"/>
                  </a:cubicBezTo>
                  <a:cubicBezTo>
                    <a:pt x="869625" y="683376"/>
                    <a:pt x="849086" y="694303"/>
                    <a:pt x="824192" y="692003"/>
                  </a:cubicBezTo>
                  <a:cubicBezTo>
                    <a:pt x="833476" y="680008"/>
                    <a:pt x="843746" y="670231"/>
                    <a:pt x="855987" y="661934"/>
                  </a:cubicBezTo>
                  <a:cubicBezTo>
                    <a:pt x="847278" y="659469"/>
                    <a:pt x="838652" y="656922"/>
                    <a:pt x="829943" y="654622"/>
                  </a:cubicBezTo>
                  <a:cubicBezTo>
                    <a:pt x="850893" y="643284"/>
                    <a:pt x="872829" y="640819"/>
                    <a:pt x="894683" y="631289"/>
                  </a:cubicBezTo>
                  <a:cubicBezTo>
                    <a:pt x="916536" y="621841"/>
                    <a:pt x="933789" y="605328"/>
                    <a:pt x="937240" y="578791"/>
                  </a:cubicBezTo>
                  <a:cubicBezTo>
                    <a:pt x="919083" y="585200"/>
                    <a:pt x="901337" y="593169"/>
                    <a:pt x="883181" y="599577"/>
                  </a:cubicBezTo>
                  <a:cubicBezTo>
                    <a:pt x="885974" y="594155"/>
                    <a:pt x="901091" y="559074"/>
                    <a:pt x="893615" y="556938"/>
                  </a:cubicBezTo>
                  <a:cubicBezTo>
                    <a:pt x="890575" y="556116"/>
                    <a:pt x="889835" y="560060"/>
                    <a:pt x="886796" y="562771"/>
                  </a:cubicBezTo>
                  <a:cubicBezTo>
                    <a:pt x="866503" y="581174"/>
                    <a:pt x="838241" y="586103"/>
                    <a:pt x="811951" y="587664"/>
                  </a:cubicBezTo>
                  <a:cubicBezTo>
                    <a:pt x="811787" y="587664"/>
                    <a:pt x="812691" y="586843"/>
                    <a:pt x="812362" y="586843"/>
                  </a:cubicBezTo>
                  <a:cubicBezTo>
                    <a:pt x="803243" y="587171"/>
                    <a:pt x="794780" y="585528"/>
                    <a:pt x="786318" y="581420"/>
                  </a:cubicBezTo>
                  <a:cubicBezTo>
                    <a:pt x="784593" y="577806"/>
                    <a:pt x="782868" y="574191"/>
                    <a:pt x="781142" y="570576"/>
                  </a:cubicBezTo>
                  <a:cubicBezTo>
                    <a:pt x="790262" y="571972"/>
                    <a:pt x="799381" y="572630"/>
                    <a:pt x="808665" y="572548"/>
                  </a:cubicBezTo>
                  <a:cubicBezTo>
                    <a:pt x="805461" y="566139"/>
                    <a:pt x="801846" y="560060"/>
                    <a:pt x="797820" y="554145"/>
                  </a:cubicBezTo>
                  <a:cubicBezTo>
                    <a:pt x="819263" y="565400"/>
                    <a:pt x="838981" y="562442"/>
                    <a:pt x="857301" y="545847"/>
                  </a:cubicBezTo>
                  <a:cubicBezTo>
                    <a:pt x="845471" y="543629"/>
                    <a:pt x="834791" y="539521"/>
                    <a:pt x="824357" y="533113"/>
                  </a:cubicBezTo>
                  <a:cubicBezTo>
                    <a:pt x="847278" y="528923"/>
                    <a:pt x="861820" y="514792"/>
                    <a:pt x="869050" y="490720"/>
                  </a:cubicBezTo>
                  <a:cubicBezTo>
                    <a:pt x="853112" y="494006"/>
                    <a:pt x="837584" y="499511"/>
                    <a:pt x="821728" y="502715"/>
                  </a:cubicBezTo>
                  <a:cubicBezTo>
                    <a:pt x="822139" y="496717"/>
                    <a:pt x="829040" y="490227"/>
                    <a:pt x="831833" y="486448"/>
                  </a:cubicBezTo>
                  <a:cubicBezTo>
                    <a:pt x="834626" y="482669"/>
                    <a:pt x="839474" y="480040"/>
                    <a:pt x="836352" y="475850"/>
                  </a:cubicBezTo>
                  <a:cubicBezTo>
                    <a:pt x="833230" y="471660"/>
                    <a:pt x="826575" y="476178"/>
                    <a:pt x="822303" y="477821"/>
                  </a:cubicBezTo>
                  <a:cubicBezTo>
                    <a:pt x="809240" y="482751"/>
                    <a:pt x="794780" y="485873"/>
                    <a:pt x="781471" y="490802"/>
                  </a:cubicBezTo>
                  <a:cubicBezTo>
                    <a:pt x="783772" y="483244"/>
                    <a:pt x="790344" y="480122"/>
                    <a:pt x="792234" y="471906"/>
                  </a:cubicBezTo>
                  <a:cubicBezTo>
                    <a:pt x="781142" y="478725"/>
                    <a:pt x="774159" y="478314"/>
                    <a:pt x="762740" y="473303"/>
                  </a:cubicBezTo>
                  <a:cubicBezTo>
                    <a:pt x="763068" y="466730"/>
                    <a:pt x="763397" y="460076"/>
                    <a:pt x="763725" y="453503"/>
                  </a:cubicBezTo>
                  <a:cubicBezTo>
                    <a:pt x="790180" y="457857"/>
                    <a:pt x="816963" y="452846"/>
                    <a:pt x="843335" y="449724"/>
                  </a:cubicBezTo>
                  <a:cubicBezTo>
                    <a:pt x="829779" y="444384"/>
                    <a:pt x="817784" y="438715"/>
                    <a:pt x="811540" y="423762"/>
                  </a:cubicBezTo>
                  <a:cubicBezTo>
                    <a:pt x="839966" y="425488"/>
                    <a:pt x="866010" y="425570"/>
                    <a:pt x="892218" y="412178"/>
                  </a:cubicBezTo>
                  <a:cubicBezTo>
                    <a:pt x="880387" y="407495"/>
                    <a:pt x="868475" y="402895"/>
                    <a:pt x="856726" y="398130"/>
                  </a:cubicBezTo>
                  <a:cubicBezTo>
                    <a:pt x="863956" y="395336"/>
                    <a:pt x="872993" y="392132"/>
                    <a:pt x="879812" y="389503"/>
                  </a:cubicBezTo>
                  <a:cubicBezTo>
                    <a:pt x="886631" y="386792"/>
                    <a:pt x="891561" y="385067"/>
                    <a:pt x="896901" y="380466"/>
                  </a:cubicBezTo>
                  <a:cubicBezTo>
                    <a:pt x="902241" y="375865"/>
                    <a:pt x="904623" y="370032"/>
                    <a:pt x="904459" y="362720"/>
                  </a:cubicBezTo>
                  <a:cubicBezTo>
                    <a:pt x="890493" y="362967"/>
                    <a:pt x="877841" y="365842"/>
                    <a:pt x="865024" y="371675"/>
                  </a:cubicBezTo>
                  <a:cubicBezTo>
                    <a:pt x="869214" y="363378"/>
                    <a:pt x="873240" y="354998"/>
                    <a:pt x="877512" y="346700"/>
                  </a:cubicBezTo>
                  <a:cubicBezTo>
                    <a:pt x="864120" y="349493"/>
                    <a:pt x="856562" y="357051"/>
                    <a:pt x="844485" y="364363"/>
                  </a:cubicBezTo>
                  <a:cubicBezTo>
                    <a:pt x="815977" y="381616"/>
                    <a:pt x="783607" y="388435"/>
                    <a:pt x="750663" y="387531"/>
                  </a:cubicBezTo>
                  <a:cubicBezTo>
                    <a:pt x="748362" y="381205"/>
                    <a:pt x="744665" y="374715"/>
                    <a:pt x="747294" y="367485"/>
                  </a:cubicBezTo>
                  <a:cubicBezTo>
                    <a:pt x="749923" y="360256"/>
                    <a:pt x="762164" y="356148"/>
                    <a:pt x="767340" y="353437"/>
                  </a:cubicBezTo>
                  <a:cubicBezTo>
                    <a:pt x="781718" y="346043"/>
                    <a:pt x="785086" y="337498"/>
                    <a:pt x="793302" y="324025"/>
                  </a:cubicBezTo>
                  <a:cubicBezTo>
                    <a:pt x="775392" y="324846"/>
                    <a:pt x="761179" y="319999"/>
                    <a:pt x="746472" y="308908"/>
                  </a:cubicBezTo>
                  <a:cubicBezTo>
                    <a:pt x="760028" y="307100"/>
                    <a:pt x="764958" y="305047"/>
                    <a:pt x="778760" y="298474"/>
                  </a:cubicBezTo>
                  <a:cubicBezTo>
                    <a:pt x="792562" y="291901"/>
                    <a:pt x="808008" y="278674"/>
                    <a:pt x="812526" y="260436"/>
                  </a:cubicBezTo>
                  <a:cubicBezTo>
                    <a:pt x="794452" y="260929"/>
                    <a:pt x="775967" y="261668"/>
                    <a:pt x="757728" y="262243"/>
                  </a:cubicBezTo>
                  <a:cubicBezTo>
                    <a:pt x="771859" y="241457"/>
                    <a:pt x="778267" y="222644"/>
                    <a:pt x="777445" y="196682"/>
                  </a:cubicBezTo>
                  <a:cubicBezTo>
                    <a:pt x="763972" y="202762"/>
                    <a:pt x="751073" y="207363"/>
                    <a:pt x="736696" y="210074"/>
                  </a:cubicBezTo>
                  <a:cubicBezTo>
                    <a:pt x="744583" y="196929"/>
                    <a:pt x="753702" y="184770"/>
                    <a:pt x="758467" y="169817"/>
                  </a:cubicBezTo>
                  <a:cubicBezTo>
                    <a:pt x="746308" y="171296"/>
                    <a:pt x="735381" y="174993"/>
                    <a:pt x="724619" y="181319"/>
                  </a:cubicBezTo>
                  <a:cubicBezTo>
                    <a:pt x="735874" y="156261"/>
                    <a:pt x="739654" y="132190"/>
                    <a:pt x="736696" y="104503"/>
                  </a:cubicBezTo>
                  <a:cubicBezTo>
                    <a:pt x="727166" y="107789"/>
                    <a:pt x="718457" y="112143"/>
                    <a:pt x="709995" y="117894"/>
                  </a:cubicBezTo>
                  <a:cubicBezTo>
                    <a:pt x="716075" y="76323"/>
                    <a:pt x="708845" y="39271"/>
                    <a:pt x="696357" y="0"/>
                  </a:cubicBezTo>
                  <a:cubicBezTo>
                    <a:pt x="672860" y="46829"/>
                    <a:pt x="676804" y="95548"/>
                    <a:pt x="682391" y="146813"/>
                  </a:cubicBezTo>
                  <a:cubicBezTo>
                    <a:pt x="672614" y="135394"/>
                    <a:pt x="660619" y="124467"/>
                    <a:pt x="646653" y="120030"/>
                  </a:cubicBezTo>
                  <a:cubicBezTo>
                    <a:pt x="644927" y="153632"/>
                    <a:pt x="650596" y="183126"/>
                    <a:pt x="664316" y="213278"/>
                  </a:cubicBezTo>
                  <a:cubicBezTo>
                    <a:pt x="651582" y="210485"/>
                    <a:pt x="638848" y="207609"/>
                    <a:pt x="626114" y="204816"/>
                  </a:cubicBezTo>
                  <a:cubicBezTo>
                    <a:pt x="628743" y="237596"/>
                    <a:pt x="648131" y="262654"/>
                    <a:pt x="665056" y="288533"/>
                  </a:cubicBezTo>
                  <a:cubicBezTo>
                    <a:pt x="638355" y="285411"/>
                    <a:pt x="612558" y="277031"/>
                    <a:pt x="587829" y="265776"/>
                  </a:cubicBezTo>
                  <a:cubicBezTo>
                    <a:pt x="588979" y="307018"/>
                    <a:pt x="622499" y="335937"/>
                    <a:pt x="650350" y="359516"/>
                  </a:cubicBezTo>
                  <a:cubicBezTo>
                    <a:pt x="627017" y="365267"/>
                    <a:pt x="607218" y="351711"/>
                    <a:pt x="584378" y="349904"/>
                  </a:cubicBezTo>
                  <a:cubicBezTo>
                    <a:pt x="603767" y="375947"/>
                    <a:pt x="646324" y="385724"/>
                    <a:pt x="655936" y="417026"/>
                  </a:cubicBezTo>
                  <a:cubicBezTo>
                    <a:pt x="657333" y="421626"/>
                    <a:pt x="650103" y="430006"/>
                    <a:pt x="647721" y="433786"/>
                  </a:cubicBezTo>
                  <a:cubicBezTo>
                    <a:pt x="624142" y="434361"/>
                    <a:pt x="600809" y="434771"/>
                    <a:pt x="577395" y="435346"/>
                  </a:cubicBezTo>
                  <a:cubicBezTo>
                    <a:pt x="592183" y="453010"/>
                    <a:pt x="616994" y="449888"/>
                    <a:pt x="628250" y="472399"/>
                  </a:cubicBezTo>
                  <a:cubicBezTo>
                    <a:pt x="631372" y="478643"/>
                    <a:pt x="620363" y="491377"/>
                    <a:pt x="616748" y="496142"/>
                  </a:cubicBezTo>
                  <a:cubicBezTo>
                    <a:pt x="567454" y="498114"/>
                    <a:pt x="525061" y="470674"/>
                    <a:pt x="476425" y="467387"/>
                  </a:cubicBezTo>
                  <a:cubicBezTo>
                    <a:pt x="473796" y="467223"/>
                    <a:pt x="471249" y="467387"/>
                    <a:pt x="469277" y="469934"/>
                  </a:cubicBezTo>
                  <a:cubicBezTo>
                    <a:pt x="467305" y="472481"/>
                    <a:pt x="467305" y="476753"/>
                    <a:pt x="468948" y="480286"/>
                  </a:cubicBezTo>
                  <a:cubicBezTo>
                    <a:pt x="479382" y="501893"/>
                    <a:pt x="497539" y="510848"/>
                    <a:pt x="517914" y="519146"/>
                  </a:cubicBezTo>
                  <a:cubicBezTo>
                    <a:pt x="504604" y="521200"/>
                    <a:pt x="493595" y="526294"/>
                    <a:pt x="483079" y="535413"/>
                  </a:cubicBezTo>
                  <a:cubicBezTo>
                    <a:pt x="512820" y="544861"/>
                    <a:pt x="539849" y="538535"/>
                    <a:pt x="569097" y="529908"/>
                  </a:cubicBezTo>
                  <a:cubicBezTo>
                    <a:pt x="558827" y="548311"/>
                    <a:pt x="546011" y="560881"/>
                    <a:pt x="528101" y="569919"/>
                  </a:cubicBezTo>
                  <a:cubicBezTo>
                    <a:pt x="544450" y="575670"/>
                    <a:pt x="559403" y="570329"/>
                    <a:pt x="575094" y="565236"/>
                  </a:cubicBezTo>
                  <a:cubicBezTo>
                    <a:pt x="596948" y="558170"/>
                    <a:pt x="618309" y="554391"/>
                    <a:pt x="640984" y="552748"/>
                  </a:cubicBezTo>
                  <a:cubicBezTo>
                    <a:pt x="632933" y="564989"/>
                    <a:pt x="623567" y="575587"/>
                    <a:pt x="612968" y="584707"/>
                  </a:cubicBezTo>
                  <a:cubicBezTo>
                    <a:pt x="621759" y="587171"/>
                    <a:pt x="638191" y="575752"/>
                    <a:pt x="643695" y="587746"/>
                  </a:cubicBezTo>
                  <a:cubicBezTo>
                    <a:pt x="649199" y="599741"/>
                    <a:pt x="633343" y="619623"/>
                    <a:pt x="627017" y="629400"/>
                  </a:cubicBezTo>
                  <a:cubicBezTo>
                    <a:pt x="587089" y="628742"/>
                    <a:pt x="552091" y="619295"/>
                    <a:pt x="516271" y="600727"/>
                  </a:cubicBezTo>
                  <a:cubicBezTo>
                    <a:pt x="533030" y="625292"/>
                    <a:pt x="552008" y="645585"/>
                    <a:pt x="574930" y="663248"/>
                  </a:cubicBezTo>
                  <a:cubicBezTo>
                    <a:pt x="560388" y="671546"/>
                    <a:pt x="545765" y="679844"/>
                    <a:pt x="531223" y="688059"/>
                  </a:cubicBezTo>
                  <a:cubicBezTo>
                    <a:pt x="552173" y="694550"/>
                    <a:pt x="570987" y="703833"/>
                    <a:pt x="589143" y="717143"/>
                  </a:cubicBezTo>
                  <a:cubicBezTo>
                    <a:pt x="582735" y="729384"/>
                    <a:pt x="572465" y="735957"/>
                    <a:pt x="559731" y="737025"/>
                  </a:cubicBezTo>
                  <a:cubicBezTo>
                    <a:pt x="546997" y="738010"/>
                    <a:pt x="536234" y="733656"/>
                    <a:pt x="524404" y="730123"/>
                  </a:cubicBezTo>
                  <a:cubicBezTo>
                    <a:pt x="529251" y="743515"/>
                    <a:pt x="531798" y="756906"/>
                    <a:pt x="532373" y="771366"/>
                  </a:cubicBezTo>
                  <a:cubicBezTo>
                    <a:pt x="507562" y="753209"/>
                    <a:pt x="490145" y="731191"/>
                    <a:pt x="476835" y="702108"/>
                  </a:cubicBezTo>
                  <a:cubicBezTo>
                    <a:pt x="475850" y="719690"/>
                    <a:pt x="474946" y="737271"/>
                    <a:pt x="474042" y="754852"/>
                  </a:cubicBezTo>
                  <a:cubicBezTo>
                    <a:pt x="461965" y="739736"/>
                    <a:pt x="449970" y="724701"/>
                    <a:pt x="437893" y="709584"/>
                  </a:cubicBezTo>
                  <a:cubicBezTo>
                    <a:pt x="440029" y="731438"/>
                    <a:pt x="442165" y="753292"/>
                    <a:pt x="444219" y="775145"/>
                  </a:cubicBezTo>
                  <a:cubicBezTo>
                    <a:pt x="424748" y="761918"/>
                    <a:pt x="405277" y="748691"/>
                    <a:pt x="385806" y="735546"/>
                  </a:cubicBezTo>
                  <a:cubicBezTo>
                    <a:pt x="388846" y="749759"/>
                    <a:pt x="392132" y="763643"/>
                    <a:pt x="395090" y="777938"/>
                  </a:cubicBezTo>
                  <a:cubicBezTo>
                    <a:pt x="395583" y="780403"/>
                    <a:pt x="396487" y="782539"/>
                    <a:pt x="395090" y="785497"/>
                  </a:cubicBezTo>
                  <a:cubicBezTo>
                    <a:pt x="393693" y="788537"/>
                    <a:pt x="389832" y="789851"/>
                    <a:pt x="386381" y="790262"/>
                  </a:cubicBezTo>
                  <a:cubicBezTo>
                    <a:pt x="373811" y="791823"/>
                    <a:pt x="361077" y="793384"/>
                    <a:pt x="348425" y="794863"/>
                  </a:cubicBezTo>
                  <a:cubicBezTo>
                    <a:pt x="378494" y="808008"/>
                    <a:pt x="408646" y="821071"/>
                    <a:pt x="438715" y="834133"/>
                  </a:cubicBezTo>
                  <a:cubicBezTo>
                    <a:pt x="427624" y="839720"/>
                    <a:pt x="416450" y="842924"/>
                    <a:pt x="404374" y="844321"/>
                  </a:cubicBezTo>
                  <a:cubicBezTo>
                    <a:pt x="405359" y="860670"/>
                    <a:pt x="419244" y="867407"/>
                    <a:pt x="431978" y="871432"/>
                  </a:cubicBezTo>
                  <a:cubicBezTo>
                    <a:pt x="453832" y="878333"/>
                    <a:pt x="474864" y="884002"/>
                    <a:pt x="496635" y="890410"/>
                  </a:cubicBezTo>
                  <a:cubicBezTo>
                    <a:pt x="489159" y="902077"/>
                    <a:pt x="478807" y="906431"/>
                    <a:pt x="467798" y="913250"/>
                  </a:cubicBezTo>
                  <a:cubicBezTo>
                    <a:pt x="498525" y="922205"/>
                    <a:pt x="531880" y="920315"/>
                    <a:pt x="562196" y="911442"/>
                  </a:cubicBezTo>
                  <a:cubicBezTo>
                    <a:pt x="559238" y="924012"/>
                    <a:pt x="554884" y="948906"/>
                    <a:pt x="545847" y="956382"/>
                  </a:cubicBezTo>
                  <a:cubicBezTo>
                    <a:pt x="531716" y="968048"/>
                    <a:pt x="503618" y="948084"/>
                    <a:pt x="494499" y="945127"/>
                  </a:cubicBezTo>
                  <a:cubicBezTo>
                    <a:pt x="469277" y="936747"/>
                    <a:pt x="456296" y="929435"/>
                    <a:pt x="435593" y="917440"/>
                  </a:cubicBezTo>
                  <a:cubicBezTo>
                    <a:pt x="436415" y="924998"/>
                    <a:pt x="437893" y="931406"/>
                    <a:pt x="441590" y="937815"/>
                  </a:cubicBezTo>
                  <a:cubicBezTo>
                    <a:pt x="430910" y="932310"/>
                    <a:pt x="420476" y="929681"/>
                    <a:pt x="408646" y="929599"/>
                  </a:cubicBezTo>
                  <a:cubicBezTo>
                    <a:pt x="415136" y="947673"/>
                    <a:pt x="424173" y="962133"/>
                    <a:pt x="437400" y="975032"/>
                  </a:cubicBezTo>
                  <a:cubicBezTo>
                    <a:pt x="409139" y="970759"/>
                    <a:pt x="383834" y="961804"/>
                    <a:pt x="358530" y="947427"/>
                  </a:cubicBezTo>
                  <a:cubicBezTo>
                    <a:pt x="357955" y="959586"/>
                    <a:pt x="359434" y="973471"/>
                    <a:pt x="368636" y="981111"/>
                  </a:cubicBezTo>
                  <a:cubicBezTo>
                    <a:pt x="377837" y="988752"/>
                    <a:pt x="389257" y="986369"/>
                    <a:pt x="397801" y="994831"/>
                  </a:cubicBezTo>
                  <a:cubicBezTo>
                    <a:pt x="389010" y="1004443"/>
                    <a:pt x="379562" y="1010769"/>
                    <a:pt x="367403" y="1014056"/>
                  </a:cubicBezTo>
                  <a:cubicBezTo>
                    <a:pt x="376933" y="1021943"/>
                    <a:pt x="387039" y="1018492"/>
                    <a:pt x="397801" y="1015781"/>
                  </a:cubicBezTo>
                  <a:cubicBezTo>
                    <a:pt x="411603" y="1012248"/>
                    <a:pt x="424666" y="1011755"/>
                    <a:pt x="438633" y="1013645"/>
                  </a:cubicBezTo>
                  <a:cubicBezTo>
                    <a:pt x="429103" y="1017506"/>
                    <a:pt x="420641" y="1022764"/>
                    <a:pt x="412918" y="1029583"/>
                  </a:cubicBezTo>
                  <a:cubicBezTo>
                    <a:pt x="444384" y="1027776"/>
                    <a:pt x="483408" y="1023997"/>
                    <a:pt x="505344" y="1051601"/>
                  </a:cubicBezTo>
                  <a:cubicBezTo>
                    <a:pt x="512738" y="1060967"/>
                    <a:pt x="503125" y="1073619"/>
                    <a:pt x="494088" y="1080849"/>
                  </a:cubicBezTo>
                  <a:cubicBezTo>
                    <a:pt x="485051" y="1088079"/>
                    <a:pt x="464348" y="1098759"/>
                    <a:pt x="450545" y="1090872"/>
                  </a:cubicBezTo>
                  <a:cubicBezTo>
                    <a:pt x="442658" y="1086353"/>
                    <a:pt x="434689" y="1079452"/>
                    <a:pt x="427870" y="1071401"/>
                  </a:cubicBezTo>
                  <a:cubicBezTo>
                    <a:pt x="421133" y="1063267"/>
                    <a:pt x="417272" y="1049137"/>
                    <a:pt x="414314" y="1038210"/>
                  </a:cubicBezTo>
                  <a:cubicBezTo>
                    <a:pt x="403059" y="1062857"/>
                    <a:pt x="412918" y="1081260"/>
                    <a:pt x="426309" y="1102292"/>
                  </a:cubicBezTo>
                  <a:cubicBezTo>
                    <a:pt x="415547" y="1091201"/>
                    <a:pt x="404209" y="1081917"/>
                    <a:pt x="391229" y="1074030"/>
                  </a:cubicBezTo>
                  <a:cubicBezTo>
                    <a:pt x="397472" y="1095883"/>
                    <a:pt x="407331" y="1113465"/>
                    <a:pt x="422612" y="1129321"/>
                  </a:cubicBezTo>
                  <a:cubicBezTo>
                    <a:pt x="412343" y="1126446"/>
                    <a:pt x="403059" y="1124720"/>
                    <a:pt x="393365" y="1118969"/>
                  </a:cubicBezTo>
                  <a:cubicBezTo>
                    <a:pt x="377508" y="1109604"/>
                    <a:pt x="365924" y="1096376"/>
                    <a:pt x="360831" y="1076905"/>
                  </a:cubicBezTo>
                  <a:cubicBezTo>
                    <a:pt x="356559" y="1060392"/>
                    <a:pt x="357873" y="1041496"/>
                    <a:pt x="345467" y="1029090"/>
                  </a:cubicBezTo>
                  <a:cubicBezTo>
                    <a:pt x="338813" y="1047083"/>
                    <a:pt x="331747" y="1065075"/>
                    <a:pt x="324518" y="1082821"/>
                  </a:cubicBezTo>
                  <a:cubicBezTo>
                    <a:pt x="294366" y="1059160"/>
                    <a:pt x="291655" y="1015288"/>
                    <a:pt x="258957" y="994585"/>
                  </a:cubicBezTo>
                  <a:cubicBezTo>
                    <a:pt x="263886" y="1020546"/>
                    <a:pt x="268323" y="1046508"/>
                    <a:pt x="273334" y="1072469"/>
                  </a:cubicBezTo>
                  <a:cubicBezTo>
                    <a:pt x="253288" y="1062774"/>
                    <a:pt x="232995" y="1054395"/>
                    <a:pt x="212046" y="1047247"/>
                  </a:cubicBezTo>
                  <a:cubicBezTo>
                    <a:pt x="223383" y="1069676"/>
                    <a:pt x="233160" y="1092597"/>
                    <a:pt x="241293" y="1116669"/>
                  </a:cubicBezTo>
                  <a:cubicBezTo>
                    <a:pt x="218700" y="1106646"/>
                    <a:pt x="196107" y="1096623"/>
                    <a:pt x="173514" y="1086600"/>
                  </a:cubicBezTo>
                  <a:cubicBezTo>
                    <a:pt x="184195" y="1104017"/>
                    <a:pt x="194875" y="1121352"/>
                    <a:pt x="205473" y="1138769"/>
                  </a:cubicBezTo>
                  <a:cubicBezTo>
                    <a:pt x="193643" y="1140577"/>
                    <a:pt x="182551" y="1140084"/>
                    <a:pt x="170885" y="1137208"/>
                  </a:cubicBezTo>
                  <a:cubicBezTo>
                    <a:pt x="185427" y="1166784"/>
                    <a:pt x="212210" y="1173275"/>
                    <a:pt x="241129" y="1175822"/>
                  </a:cubicBezTo>
                  <a:cubicBezTo>
                    <a:pt x="225766" y="1188227"/>
                    <a:pt x="209663" y="1197018"/>
                    <a:pt x="190849" y="1201290"/>
                  </a:cubicBezTo>
                  <a:cubicBezTo>
                    <a:pt x="188467" y="1208766"/>
                    <a:pt x="196272" y="1212628"/>
                    <a:pt x="202351" y="1212710"/>
                  </a:cubicBezTo>
                  <a:cubicBezTo>
                    <a:pt x="240143" y="1213531"/>
                    <a:pt x="278264" y="1214435"/>
                    <a:pt x="316220" y="1215257"/>
                  </a:cubicBezTo>
                  <a:cubicBezTo>
                    <a:pt x="307429" y="1228402"/>
                    <a:pt x="295763" y="1236699"/>
                    <a:pt x="283111" y="1245079"/>
                  </a:cubicBezTo>
                  <a:cubicBezTo>
                    <a:pt x="314987" y="1250830"/>
                    <a:pt x="347768" y="1252309"/>
                    <a:pt x="378576" y="1263811"/>
                  </a:cubicBezTo>
                  <a:cubicBezTo>
                    <a:pt x="344892" y="1283364"/>
                    <a:pt x="304307" y="1287801"/>
                    <a:pt x="266926" y="1281639"/>
                  </a:cubicBezTo>
                  <a:cubicBezTo>
                    <a:pt x="264544" y="1294948"/>
                    <a:pt x="273416" y="1302096"/>
                    <a:pt x="283686" y="1307025"/>
                  </a:cubicBezTo>
                  <a:cubicBezTo>
                    <a:pt x="293955" y="1311955"/>
                    <a:pt x="304225" y="1315405"/>
                    <a:pt x="308086" y="1327811"/>
                  </a:cubicBezTo>
                  <a:cubicBezTo>
                    <a:pt x="279660" y="1343503"/>
                    <a:pt x="252631" y="1344982"/>
                    <a:pt x="221329" y="1343092"/>
                  </a:cubicBezTo>
                  <a:cubicBezTo>
                    <a:pt x="236528" y="1354594"/>
                    <a:pt x="251891" y="1362317"/>
                    <a:pt x="269966" y="1366753"/>
                  </a:cubicBezTo>
                  <a:cubicBezTo>
                    <a:pt x="257067" y="1374229"/>
                    <a:pt x="244169" y="1381788"/>
                    <a:pt x="231270" y="1389264"/>
                  </a:cubicBezTo>
                  <a:cubicBezTo>
                    <a:pt x="266187" y="1394522"/>
                    <a:pt x="298720" y="1390825"/>
                    <a:pt x="332076" y="1379076"/>
                  </a:cubicBezTo>
                  <a:cubicBezTo>
                    <a:pt x="342181" y="1375544"/>
                    <a:pt x="352040" y="1370121"/>
                    <a:pt x="362063" y="1370861"/>
                  </a:cubicBezTo>
                  <a:cubicBezTo>
                    <a:pt x="372086" y="1371600"/>
                    <a:pt x="382520" y="1377187"/>
                    <a:pt x="380548" y="1390085"/>
                  </a:cubicBezTo>
                  <a:cubicBezTo>
                    <a:pt x="378576" y="1402984"/>
                    <a:pt x="361241" y="1408406"/>
                    <a:pt x="349247" y="1411528"/>
                  </a:cubicBezTo>
                  <a:cubicBezTo>
                    <a:pt x="321806" y="1418676"/>
                    <a:pt x="294941" y="1420483"/>
                    <a:pt x="272841" y="1442748"/>
                  </a:cubicBezTo>
                  <a:cubicBezTo>
                    <a:pt x="293462" y="1441762"/>
                    <a:pt x="314330" y="1440776"/>
                    <a:pt x="335034" y="1439708"/>
                  </a:cubicBezTo>
                  <a:cubicBezTo>
                    <a:pt x="330679" y="1454003"/>
                    <a:pt x="319424" y="1459507"/>
                    <a:pt x="307676" y="1465751"/>
                  </a:cubicBezTo>
                  <a:cubicBezTo>
                    <a:pt x="344892" y="1465998"/>
                    <a:pt x="395665" y="1431163"/>
                    <a:pt x="428856" y="1454496"/>
                  </a:cubicBezTo>
                  <a:cubicBezTo>
                    <a:pt x="441015" y="1463040"/>
                    <a:pt x="414725" y="1482758"/>
                    <a:pt x="407331" y="1485058"/>
                  </a:cubicBezTo>
                  <a:cubicBezTo>
                    <a:pt x="260436" y="1531394"/>
                    <a:pt x="259450" y="1500914"/>
                    <a:pt x="138351" y="1475939"/>
                  </a:cubicBezTo>
                  <a:cubicBezTo>
                    <a:pt x="131697" y="1474542"/>
                    <a:pt x="131614" y="1470763"/>
                    <a:pt x="131286" y="1479800"/>
                  </a:cubicBezTo>
                  <a:cubicBezTo>
                    <a:pt x="130875" y="1488919"/>
                    <a:pt x="164641" y="1524247"/>
                    <a:pt x="177622" y="1527122"/>
                  </a:cubicBezTo>
                  <a:cubicBezTo>
                    <a:pt x="164723" y="1529669"/>
                    <a:pt x="152975" y="1533530"/>
                    <a:pt x="142213" y="1542567"/>
                  </a:cubicBezTo>
                  <a:cubicBezTo>
                    <a:pt x="172035" y="1552673"/>
                    <a:pt x="199558" y="1547579"/>
                    <a:pt x="229463" y="1540021"/>
                  </a:cubicBezTo>
                  <a:cubicBezTo>
                    <a:pt x="218207" y="1557766"/>
                    <a:pt x="204734" y="1569433"/>
                    <a:pt x="186495" y="1577813"/>
                  </a:cubicBezTo>
                  <a:cubicBezTo>
                    <a:pt x="203090" y="1584056"/>
                    <a:pt x="217550" y="1578716"/>
                    <a:pt x="234146" y="1574609"/>
                  </a:cubicBezTo>
                  <a:cubicBezTo>
                    <a:pt x="257232" y="1568940"/>
                    <a:pt x="281057" y="1571733"/>
                    <a:pt x="304636" y="1571569"/>
                  </a:cubicBezTo>
                  <a:cubicBezTo>
                    <a:pt x="290341" y="1591368"/>
                    <a:pt x="276867" y="1600077"/>
                    <a:pt x="255999" y="1609196"/>
                  </a:cubicBezTo>
                  <a:cubicBezTo>
                    <a:pt x="300692" y="1624970"/>
                    <a:pt x="332076" y="1622506"/>
                    <a:pt x="377098" y="1613633"/>
                  </a:cubicBezTo>
                  <a:cubicBezTo>
                    <a:pt x="367239" y="1623163"/>
                    <a:pt x="354423" y="1636883"/>
                    <a:pt x="341770" y="1640005"/>
                  </a:cubicBezTo>
                  <a:cubicBezTo>
                    <a:pt x="314741" y="1646742"/>
                    <a:pt x="292230" y="1638773"/>
                    <a:pt x="265776" y="1637622"/>
                  </a:cubicBezTo>
                  <a:cubicBezTo>
                    <a:pt x="277196" y="1646577"/>
                    <a:pt x="286808" y="1657915"/>
                    <a:pt x="298392" y="1666788"/>
                  </a:cubicBezTo>
                  <a:cubicBezTo>
                    <a:pt x="267748" y="1668020"/>
                    <a:pt x="240143" y="1662516"/>
                    <a:pt x="211635" y="1650357"/>
                  </a:cubicBezTo>
                  <a:cubicBezTo>
                    <a:pt x="215085" y="1660298"/>
                    <a:pt x="218865" y="1670321"/>
                    <a:pt x="222151" y="1680344"/>
                  </a:cubicBezTo>
                  <a:cubicBezTo>
                    <a:pt x="223137" y="1683301"/>
                    <a:pt x="224616" y="1686177"/>
                    <a:pt x="223383" y="1689381"/>
                  </a:cubicBezTo>
                  <a:cubicBezTo>
                    <a:pt x="220261" y="1697186"/>
                    <a:pt x="212046" y="1697432"/>
                    <a:pt x="204816" y="1696200"/>
                  </a:cubicBezTo>
                  <a:cubicBezTo>
                    <a:pt x="173679" y="1690695"/>
                    <a:pt x="142952" y="1682644"/>
                    <a:pt x="112554" y="1673196"/>
                  </a:cubicBezTo>
                  <a:cubicBezTo>
                    <a:pt x="118305" y="1688477"/>
                    <a:pt x="123974" y="1703758"/>
                    <a:pt x="129725" y="1719039"/>
                  </a:cubicBezTo>
                  <a:cubicBezTo>
                    <a:pt x="92097" y="1719121"/>
                    <a:pt x="58988" y="1710824"/>
                    <a:pt x="25222" y="1692749"/>
                  </a:cubicBezTo>
                  <a:cubicBezTo>
                    <a:pt x="36888" y="1724626"/>
                    <a:pt x="53402" y="1749684"/>
                    <a:pt x="77227" y="1772112"/>
                  </a:cubicBezTo>
                  <a:cubicBezTo>
                    <a:pt x="50526" y="1765211"/>
                    <a:pt x="26208" y="1766279"/>
                    <a:pt x="0" y="1775316"/>
                  </a:cubicBezTo>
                  <a:cubicBezTo>
                    <a:pt x="17828" y="1783943"/>
                    <a:pt x="35985" y="1790844"/>
                    <a:pt x="54880" y="1796266"/>
                  </a:cubicBezTo>
                  <a:cubicBezTo>
                    <a:pt x="41407" y="1805961"/>
                    <a:pt x="27851" y="1815573"/>
                    <a:pt x="14377" y="1825185"/>
                  </a:cubicBezTo>
                  <a:cubicBezTo>
                    <a:pt x="47569" y="1825350"/>
                    <a:pt x="79527" y="1829458"/>
                    <a:pt x="111733" y="1837755"/>
                  </a:cubicBezTo>
                  <a:cubicBezTo>
                    <a:pt x="99574" y="1843999"/>
                    <a:pt x="87989" y="1851147"/>
                    <a:pt x="76816" y="1859362"/>
                  </a:cubicBezTo>
                  <a:cubicBezTo>
                    <a:pt x="169899" y="1865688"/>
                    <a:pt x="260436" y="1839398"/>
                    <a:pt x="348589" y="1808836"/>
                  </a:cubicBezTo>
                  <a:cubicBezTo>
                    <a:pt x="348589" y="1809658"/>
                    <a:pt x="348507" y="1810479"/>
                    <a:pt x="348507" y="1811301"/>
                  </a:cubicBezTo>
                  <a:cubicBezTo>
                    <a:pt x="321396" y="1829047"/>
                    <a:pt x="293380" y="1845149"/>
                    <a:pt x="267008" y="1864210"/>
                  </a:cubicBezTo>
                  <a:cubicBezTo>
                    <a:pt x="296913" y="1876862"/>
                    <a:pt x="328461" y="1872261"/>
                    <a:pt x="358777" y="1863224"/>
                  </a:cubicBezTo>
                  <a:cubicBezTo>
                    <a:pt x="361817" y="1863388"/>
                    <a:pt x="365349" y="1863224"/>
                    <a:pt x="368143" y="1863552"/>
                  </a:cubicBezTo>
                  <a:cubicBezTo>
                    <a:pt x="345960" y="1877519"/>
                    <a:pt x="313919" y="1893457"/>
                    <a:pt x="292887" y="1903562"/>
                  </a:cubicBezTo>
                  <a:cubicBezTo>
                    <a:pt x="281057" y="1909231"/>
                    <a:pt x="278510" y="1910874"/>
                    <a:pt x="277442" y="1920405"/>
                  </a:cubicBezTo>
                  <a:cubicBezTo>
                    <a:pt x="276456" y="1929935"/>
                    <a:pt x="286726" y="1931906"/>
                    <a:pt x="293216" y="1933467"/>
                  </a:cubicBezTo>
                  <a:cubicBezTo>
                    <a:pt x="299706" y="1935028"/>
                    <a:pt x="308169" y="1934700"/>
                    <a:pt x="313262" y="1940861"/>
                  </a:cubicBezTo>
                  <a:cubicBezTo>
                    <a:pt x="294284" y="1954910"/>
                    <a:pt x="274977" y="1968877"/>
                    <a:pt x="255835" y="1982761"/>
                  </a:cubicBezTo>
                  <a:cubicBezTo>
                    <a:pt x="290094" y="2003547"/>
                    <a:pt x="322628" y="2001986"/>
                    <a:pt x="355326" y="1978243"/>
                  </a:cubicBezTo>
                  <a:cubicBezTo>
                    <a:pt x="348918" y="1999357"/>
                    <a:pt x="339963" y="2018006"/>
                    <a:pt x="327393" y="2035670"/>
                  </a:cubicBezTo>
                  <a:cubicBezTo>
                    <a:pt x="385642" y="2027619"/>
                    <a:pt x="458186" y="1994838"/>
                    <a:pt x="490309" y="1938725"/>
                  </a:cubicBezTo>
                  <a:cubicBezTo>
                    <a:pt x="491624" y="1954007"/>
                    <a:pt x="493349" y="1969288"/>
                    <a:pt x="496471" y="1984322"/>
                  </a:cubicBezTo>
                  <a:cubicBezTo>
                    <a:pt x="533113" y="1944476"/>
                    <a:pt x="567043" y="1904466"/>
                    <a:pt x="609189" y="1870536"/>
                  </a:cubicBezTo>
                  <a:cubicBezTo>
                    <a:pt x="616255" y="1864867"/>
                    <a:pt x="629071" y="1865195"/>
                    <a:pt x="637451" y="1863552"/>
                  </a:cubicBezTo>
                  <a:cubicBezTo>
                    <a:pt x="627346" y="1879244"/>
                    <a:pt x="597194" y="1935028"/>
                    <a:pt x="621513" y="1950145"/>
                  </a:cubicBezTo>
                  <a:cubicBezTo>
                    <a:pt x="632111" y="1956800"/>
                    <a:pt x="660701" y="1926402"/>
                    <a:pt x="672121" y="1922787"/>
                  </a:cubicBezTo>
                  <a:cubicBezTo>
                    <a:pt x="665959" y="1954499"/>
                    <a:pt x="661687" y="1988677"/>
                    <a:pt x="657004" y="2021457"/>
                  </a:cubicBezTo>
                  <a:cubicBezTo>
                    <a:pt x="670067" y="2012913"/>
                    <a:pt x="683130" y="2004286"/>
                    <a:pt x="696193" y="1995578"/>
                  </a:cubicBezTo>
                  <a:cubicBezTo>
                    <a:pt x="698575" y="2033616"/>
                    <a:pt x="699397" y="2068697"/>
                    <a:pt x="699233" y="2077405"/>
                  </a:cubicBezTo>
                  <a:cubicBezTo>
                    <a:pt x="698411" y="2110761"/>
                    <a:pt x="693892" y="2220111"/>
                    <a:pt x="681980" y="2293969"/>
                  </a:cubicBezTo>
                  <a:cubicBezTo>
                    <a:pt x="665220" y="2398308"/>
                    <a:pt x="635561" y="2460336"/>
                    <a:pt x="635561" y="2460336"/>
                  </a:cubicBezTo>
                  <a:cubicBezTo>
                    <a:pt x="655443" y="2459186"/>
                    <a:pt x="732588" y="2449327"/>
                    <a:pt x="732588" y="2449327"/>
                  </a:cubicBezTo>
                  <a:cubicBezTo>
                    <a:pt x="736614" y="2452038"/>
                    <a:pt x="833147" y="2458775"/>
                    <a:pt x="833147" y="2458775"/>
                  </a:cubicBezTo>
                  <a:cubicBezTo>
                    <a:pt x="833147" y="2458775"/>
                    <a:pt x="813841" y="2416382"/>
                    <a:pt x="797985" y="2355751"/>
                  </a:cubicBezTo>
                  <a:cubicBezTo>
                    <a:pt x="785990" y="2309826"/>
                    <a:pt x="787058" y="2297995"/>
                    <a:pt x="770955" y="2168763"/>
                  </a:cubicBezTo>
                  <a:cubicBezTo>
                    <a:pt x="765122" y="2121523"/>
                    <a:pt x="763150" y="2071490"/>
                    <a:pt x="763068" y="2026879"/>
                  </a:cubicBezTo>
                  <a:cubicBezTo>
                    <a:pt x="764054" y="2028440"/>
                    <a:pt x="765040" y="2030001"/>
                    <a:pt x="766108" y="2031562"/>
                  </a:cubicBezTo>
                  <a:cubicBezTo>
                    <a:pt x="777856" y="2011023"/>
                    <a:pt x="784757" y="1990402"/>
                    <a:pt x="787469" y="1966330"/>
                  </a:cubicBezTo>
                  <a:cubicBezTo>
                    <a:pt x="812773" y="1981775"/>
                    <a:pt x="835530" y="1999603"/>
                    <a:pt x="856562" y="2021375"/>
                  </a:cubicBezTo>
                  <a:cubicBezTo>
                    <a:pt x="873158" y="1993277"/>
                    <a:pt x="846128" y="1968219"/>
                    <a:pt x="828136" y="1949981"/>
                  </a:cubicBezTo>
                  <a:cubicBezTo>
                    <a:pt x="848757" y="1945216"/>
                    <a:pt x="868721" y="1944887"/>
                    <a:pt x="889507" y="1947763"/>
                  </a:cubicBezTo>
                  <a:cubicBezTo>
                    <a:pt x="868803" y="1928620"/>
                    <a:pt x="847196" y="1907917"/>
                    <a:pt x="826904" y="1889185"/>
                  </a:cubicBezTo>
                  <a:cubicBezTo>
                    <a:pt x="822303" y="1884995"/>
                    <a:pt x="817456" y="1879162"/>
                    <a:pt x="820824" y="1874808"/>
                  </a:cubicBezTo>
                  <a:cubicBezTo>
                    <a:pt x="824192" y="1870453"/>
                    <a:pt x="827807" y="1871768"/>
                    <a:pt x="832655" y="1871932"/>
                  </a:cubicBezTo>
                  <a:cubicBezTo>
                    <a:pt x="843992" y="1872425"/>
                    <a:pt x="856069" y="1877355"/>
                    <a:pt x="865353" y="1885077"/>
                  </a:cubicBezTo>
                  <a:cubicBezTo>
                    <a:pt x="896736" y="1911203"/>
                    <a:pt x="928695" y="1936425"/>
                    <a:pt x="958518" y="1964440"/>
                  </a:cubicBezTo>
                  <a:cubicBezTo>
                    <a:pt x="960326" y="1949899"/>
                    <a:pt x="964598" y="1937164"/>
                    <a:pt x="971745" y="1924759"/>
                  </a:cubicBezTo>
                  <a:cubicBezTo>
                    <a:pt x="981933" y="1938068"/>
                    <a:pt x="991381" y="1950556"/>
                    <a:pt x="1004361" y="1960579"/>
                  </a:cubicBezTo>
                  <a:cubicBezTo>
                    <a:pt x="1015945" y="1969534"/>
                    <a:pt x="1027612" y="1973724"/>
                    <a:pt x="1041003" y="1978078"/>
                  </a:cubicBezTo>
                  <a:cubicBezTo>
                    <a:pt x="1037306" y="1966330"/>
                    <a:pt x="1035499" y="1954910"/>
                    <a:pt x="1035334" y="1942504"/>
                  </a:cubicBezTo>
                  <a:cubicBezTo>
                    <a:pt x="1065978" y="1971752"/>
                    <a:pt x="1100813" y="1995167"/>
                    <a:pt x="1131457" y="2024414"/>
                  </a:cubicBezTo>
                  <a:cubicBezTo>
                    <a:pt x="1127842" y="2012337"/>
                    <a:pt x="1124145" y="2000014"/>
                    <a:pt x="1120530" y="1987937"/>
                  </a:cubicBezTo>
                  <a:cubicBezTo>
                    <a:pt x="1119545" y="1984651"/>
                    <a:pt x="1118969" y="1980461"/>
                    <a:pt x="1120777" y="1978078"/>
                  </a:cubicBezTo>
                  <a:cubicBezTo>
                    <a:pt x="1122584" y="1975613"/>
                    <a:pt x="1124392" y="1975696"/>
                    <a:pt x="1126528" y="1975203"/>
                  </a:cubicBezTo>
                  <a:cubicBezTo>
                    <a:pt x="1138523" y="1972492"/>
                    <a:pt x="1150353" y="1970191"/>
                    <a:pt x="1162348" y="1967645"/>
                  </a:cubicBezTo>
                  <a:cubicBezTo>
                    <a:pt x="1144766" y="1954746"/>
                    <a:pt x="1127185" y="1941847"/>
                    <a:pt x="1109603" y="1928867"/>
                  </a:cubicBezTo>
                  <a:cubicBezTo>
                    <a:pt x="1127021" y="1922541"/>
                    <a:pt x="1144520" y="1916215"/>
                    <a:pt x="1161937" y="1909806"/>
                  </a:cubicBezTo>
                  <a:cubicBezTo>
                    <a:pt x="1145752" y="1904466"/>
                    <a:pt x="1129650" y="1899126"/>
                    <a:pt x="1113465" y="1893704"/>
                  </a:cubicBezTo>
                  <a:cubicBezTo>
                    <a:pt x="1126446" y="1886145"/>
                    <a:pt x="1139426" y="1878505"/>
                    <a:pt x="1152407" y="1870946"/>
                  </a:cubicBezTo>
                  <a:cubicBezTo>
                    <a:pt x="1129075" y="1869961"/>
                    <a:pt x="1108125" y="1864210"/>
                    <a:pt x="1087750" y="1852133"/>
                  </a:cubicBezTo>
                  <a:cubicBezTo>
                    <a:pt x="1096705" y="1848764"/>
                    <a:pt x="1115190" y="1841288"/>
                    <a:pt x="1123159" y="1841370"/>
                  </a:cubicBezTo>
                  <a:cubicBezTo>
                    <a:pt x="1172453" y="1841617"/>
                    <a:pt x="1203673" y="1864867"/>
                    <a:pt x="1247791" y="1880066"/>
                  </a:cubicBezTo>
                  <a:cubicBezTo>
                    <a:pt x="1241875" y="1863224"/>
                    <a:pt x="1236206" y="1846299"/>
                    <a:pt x="1230456" y="1829458"/>
                  </a:cubicBezTo>
                  <a:cubicBezTo>
                    <a:pt x="1259375" y="1850407"/>
                    <a:pt x="1289362" y="1864620"/>
                    <a:pt x="1323456" y="1872014"/>
                  </a:cubicBezTo>
                  <a:cubicBezTo>
                    <a:pt x="1331837" y="1873822"/>
                    <a:pt x="1341202" y="1873329"/>
                    <a:pt x="1344982" y="1864374"/>
                  </a:cubicBezTo>
                  <a:cubicBezTo>
                    <a:pt x="1346625" y="1860430"/>
                    <a:pt x="1345064" y="1856487"/>
                    <a:pt x="1343831" y="1852708"/>
                  </a:cubicBezTo>
                  <a:cubicBezTo>
                    <a:pt x="1339723" y="1840384"/>
                    <a:pt x="1333562" y="1829375"/>
                    <a:pt x="1326332" y="1818941"/>
                  </a:cubicBezTo>
                  <a:cubicBezTo>
                    <a:pt x="1354347" y="1826664"/>
                    <a:pt x="1382609" y="1833647"/>
                    <a:pt x="1411035" y="1839891"/>
                  </a:cubicBezTo>
                  <a:cubicBezTo>
                    <a:pt x="1394193" y="1818941"/>
                    <a:pt x="1377351" y="1797992"/>
                    <a:pt x="1360509" y="1777042"/>
                  </a:cubicBezTo>
                  <a:close/>
                </a:path>
              </a:pathLst>
            </a:custGeom>
            <a:solidFill>
              <a:srgbClr val="0E2146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</p:grpSp>
      <p:grpSp>
        <p:nvGrpSpPr>
          <p:cNvPr id="627" name="!!sneeuw">
            <a:extLst>
              <a:ext uri="{FF2B5EF4-FFF2-40B4-BE49-F238E27FC236}">
                <a16:creationId xmlns:a16="http://schemas.microsoft.com/office/drawing/2014/main" id="{0924A5D8-C147-EF17-F9DF-AF7B701092FF}"/>
              </a:ext>
            </a:extLst>
          </p:cNvPr>
          <p:cNvGrpSpPr/>
          <p:nvPr userDrawn="1"/>
        </p:nvGrpSpPr>
        <p:grpSpPr>
          <a:xfrm>
            <a:off x="-251248" y="6054004"/>
            <a:ext cx="15984501" cy="2608544"/>
            <a:chOff x="1639995" y="3559977"/>
            <a:chExt cx="9976910" cy="1628153"/>
          </a:xfrm>
        </p:grpSpPr>
        <p:sp>
          <p:nvSpPr>
            <p:cNvPr id="628" name="Vrije vorm: vorm 627">
              <a:extLst>
                <a:ext uri="{FF2B5EF4-FFF2-40B4-BE49-F238E27FC236}">
                  <a16:creationId xmlns:a16="http://schemas.microsoft.com/office/drawing/2014/main" id="{B631DAC0-8CF8-FBCB-DCB4-E57918AA220C}"/>
                </a:ext>
              </a:extLst>
            </p:cNvPr>
            <p:cNvSpPr/>
            <p:nvPr/>
          </p:nvSpPr>
          <p:spPr>
            <a:xfrm>
              <a:off x="1650849" y="3559977"/>
              <a:ext cx="9966056" cy="1628153"/>
            </a:xfrm>
            <a:custGeom>
              <a:avLst/>
              <a:gdLst>
                <a:gd name="connsiteX0" fmla="*/ 82 w 9966056"/>
                <a:gd name="connsiteY0" fmla="*/ 1604657 h 1628153"/>
                <a:gd name="connsiteX1" fmla="*/ 9966056 w 9966056"/>
                <a:gd name="connsiteY1" fmla="*/ 1628153 h 1628153"/>
                <a:gd name="connsiteX2" fmla="*/ 9953568 w 9966056"/>
                <a:gd name="connsiteY2" fmla="*/ 100128 h 1628153"/>
                <a:gd name="connsiteX3" fmla="*/ 8557157 w 9966056"/>
                <a:gd name="connsiteY3" fmla="*/ 231167 h 1628153"/>
                <a:gd name="connsiteX4" fmla="*/ 7096335 w 9966056"/>
                <a:gd name="connsiteY4" fmla="*/ 125350 h 1628153"/>
                <a:gd name="connsiteX5" fmla="*/ 5082848 w 9966056"/>
                <a:gd name="connsiteY5" fmla="*/ 64965 h 1628153"/>
                <a:gd name="connsiteX6" fmla="*/ 2938239 w 9966056"/>
                <a:gd name="connsiteY6" fmla="*/ 7455 h 1628153"/>
                <a:gd name="connsiteX7" fmla="*/ 538699 w 9966056"/>
                <a:gd name="connsiteY7" fmla="*/ 114423 h 1628153"/>
                <a:gd name="connsiteX8" fmla="*/ 0 w 9966056"/>
                <a:gd name="connsiteY8" fmla="*/ 172589 h 1628153"/>
                <a:gd name="connsiteX9" fmla="*/ 0 w 9966056"/>
                <a:gd name="connsiteY9" fmla="*/ 1604574 h 16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6056" h="1628153">
                  <a:moveTo>
                    <a:pt x="82" y="1604657"/>
                  </a:moveTo>
                  <a:cubicBezTo>
                    <a:pt x="1056777" y="1624785"/>
                    <a:pt x="9966056" y="1628153"/>
                    <a:pt x="9966056" y="1628153"/>
                  </a:cubicBezTo>
                  <a:lnTo>
                    <a:pt x="9953568" y="100128"/>
                  </a:lnTo>
                  <a:cubicBezTo>
                    <a:pt x="9644578" y="131429"/>
                    <a:pt x="9152791" y="201837"/>
                    <a:pt x="8557157" y="231167"/>
                  </a:cubicBezTo>
                  <a:cubicBezTo>
                    <a:pt x="7961524" y="260497"/>
                    <a:pt x="7366959" y="149503"/>
                    <a:pt x="7096335" y="125350"/>
                  </a:cubicBezTo>
                  <a:cubicBezTo>
                    <a:pt x="6639136" y="84518"/>
                    <a:pt x="5082848" y="64965"/>
                    <a:pt x="5082848" y="64965"/>
                  </a:cubicBezTo>
                  <a:cubicBezTo>
                    <a:pt x="4381890" y="21011"/>
                    <a:pt x="3850914" y="-16452"/>
                    <a:pt x="2938239" y="7455"/>
                  </a:cubicBezTo>
                  <a:cubicBezTo>
                    <a:pt x="2461568" y="19943"/>
                    <a:pt x="623731" y="94870"/>
                    <a:pt x="538699" y="114423"/>
                  </a:cubicBezTo>
                  <a:cubicBezTo>
                    <a:pt x="455146" y="133729"/>
                    <a:pt x="185427" y="150407"/>
                    <a:pt x="0" y="172589"/>
                  </a:cubicBezTo>
                  <a:lnTo>
                    <a:pt x="0" y="1604574"/>
                  </a:lnTo>
                  <a:close/>
                </a:path>
              </a:pathLst>
            </a:custGeom>
            <a:solidFill>
              <a:srgbClr val="FFFFFF"/>
            </a:solidFill>
            <a:ln w="82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29" name="Graphic 1401">
              <a:extLst>
                <a:ext uri="{FF2B5EF4-FFF2-40B4-BE49-F238E27FC236}">
                  <a16:creationId xmlns:a16="http://schemas.microsoft.com/office/drawing/2014/main" id="{DB7CD538-7473-1DBC-AD62-6FCB33157458}"/>
                </a:ext>
              </a:extLst>
            </p:cNvPr>
            <p:cNvGrpSpPr/>
            <p:nvPr/>
          </p:nvGrpSpPr>
          <p:grpSpPr>
            <a:xfrm>
              <a:off x="1639995" y="3767812"/>
              <a:ext cx="9945971" cy="1083874"/>
              <a:chOff x="1639995" y="3767812"/>
              <a:chExt cx="9945971" cy="1083874"/>
            </a:xfrm>
            <a:solidFill>
              <a:srgbClr val="E0EDFD"/>
            </a:solidFill>
          </p:grpSpPr>
          <p:sp>
            <p:nvSpPr>
              <p:cNvPr id="630" name="Vrije vorm: vorm 629">
                <a:extLst>
                  <a:ext uri="{FF2B5EF4-FFF2-40B4-BE49-F238E27FC236}">
                    <a16:creationId xmlns:a16="http://schemas.microsoft.com/office/drawing/2014/main" id="{1B5AA9BE-BBBB-998F-CCBB-5740163F6E5B}"/>
                  </a:ext>
                </a:extLst>
              </p:cNvPr>
              <p:cNvSpPr/>
              <p:nvPr/>
            </p:nvSpPr>
            <p:spPr>
              <a:xfrm>
                <a:off x="5908929" y="3767812"/>
                <a:ext cx="2011116" cy="224204"/>
              </a:xfrm>
              <a:custGeom>
                <a:avLst/>
                <a:gdLst>
                  <a:gd name="connsiteX0" fmla="*/ 7066 w 2011116"/>
                  <a:gd name="connsiteY0" fmla="*/ 15199 h 224204"/>
                  <a:gd name="connsiteX1" fmla="*/ 66629 w 2011116"/>
                  <a:gd name="connsiteY1" fmla="*/ 31384 h 224204"/>
                  <a:gd name="connsiteX2" fmla="*/ 96945 w 2011116"/>
                  <a:gd name="connsiteY2" fmla="*/ 34752 h 224204"/>
                  <a:gd name="connsiteX3" fmla="*/ 127589 w 2011116"/>
                  <a:gd name="connsiteY3" fmla="*/ 35738 h 224204"/>
                  <a:gd name="connsiteX4" fmla="*/ 158644 w 2011116"/>
                  <a:gd name="connsiteY4" fmla="*/ 35163 h 224204"/>
                  <a:gd name="connsiteX5" fmla="*/ 190274 w 2011116"/>
                  <a:gd name="connsiteY5" fmla="*/ 32698 h 224204"/>
                  <a:gd name="connsiteX6" fmla="*/ 222151 w 2011116"/>
                  <a:gd name="connsiteY6" fmla="*/ 28426 h 224204"/>
                  <a:gd name="connsiteX7" fmla="*/ 254109 w 2011116"/>
                  <a:gd name="connsiteY7" fmla="*/ 24400 h 224204"/>
                  <a:gd name="connsiteX8" fmla="*/ 510520 w 2011116"/>
                  <a:gd name="connsiteY8" fmla="*/ 3368 h 224204"/>
                  <a:gd name="connsiteX9" fmla="*/ 638602 w 2011116"/>
                  <a:gd name="connsiteY9" fmla="*/ 0 h 224204"/>
                  <a:gd name="connsiteX10" fmla="*/ 766601 w 2011116"/>
                  <a:gd name="connsiteY10" fmla="*/ 3697 h 224204"/>
                  <a:gd name="connsiteX11" fmla="*/ 894436 w 2011116"/>
                  <a:gd name="connsiteY11" fmla="*/ 13556 h 224204"/>
                  <a:gd name="connsiteX12" fmla="*/ 958354 w 2011116"/>
                  <a:gd name="connsiteY12" fmla="*/ 18896 h 224204"/>
                  <a:gd name="connsiteX13" fmla="*/ 990313 w 2011116"/>
                  <a:gd name="connsiteY13" fmla="*/ 21443 h 224204"/>
                  <a:gd name="connsiteX14" fmla="*/ 1022271 w 2011116"/>
                  <a:gd name="connsiteY14" fmla="*/ 23743 h 224204"/>
                  <a:gd name="connsiteX15" fmla="*/ 1278271 w 2011116"/>
                  <a:gd name="connsiteY15" fmla="*/ 40010 h 224204"/>
                  <a:gd name="connsiteX16" fmla="*/ 1405941 w 2011116"/>
                  <a:gd name="connsiteY16" fmla="*/ 48637 h 224204"/>
                  <a:gd name="connsiteX17" fmla="*/ 1534434 w 2011116"/>
                  <a:gd name="connsiteY17" fmla="*/ 58577 h 224204"/>
                  <a:gd name="connsiteX18" fmla="*/ 1663173 w 2011116"/>
                  <a:gd name="connsiteY18" fmla="*/ 72380 h 224204"/>
                  <a:gd name="connsiteX19" fmla="*/ 1791666 w 2011116"/>
                  <a:gd name="connsiteY19" fmla="*/ 93083 h 224204"/>
                  <a:gd name="connsiteX20" fmla="*/ 1855419 w 2011116"/>
                  <a:gd name="connsiteY20" fmla="*/ 108282 h 224204"/>
                  <a:gd name="connsiteX21" fmla="*/ 1918186 w 2011116"/>
                  <a:gd name="connsiteY21" fmla="*/ 129232 h 224204"/>
                  <a:gd name="connsiteX22" fmla="*/ 1948584 w 2011116"/>
                  <a:gd name="connsiteY22" fmla="*/ 143609 h 224204"/>
                  <a:gd name="connsiteX23" fmla="*/ 1977339 w 2011116"/>
                  <a:gd name="connsiteY23" fmla="*/ 162341 h 224204"/>
                  <a:gd name="connsiteX24" fmla="*/ 2001246 w 2011116"/>
                  <a:gd name="connsiteY24" fmla="*/ 188631 h 224204"/>
                  <a:gd name="connsiteX25" fmla="*/ 2011105 w 2011116"/>
                  <a:gd name="connsiteY25" fmla="*/ 223547 h 224204"/>
                  <a:gd name="connsiteX26" fmla="*/ 1996563 w 2011116"/>
                  <a:gd name="connsiteY26" fmla="*/ 224205 h 224204"/>
                  <a:gd name="connsiteX27" fmla="*/ 1985637 w 2011116"/>
                  <a:gd name="connsiteY27" fmla="*/ 199475 h 224204"/>
                  <a:gd name="connsiteX28" fmla="*/ 1963948 w 2011116"/>
                  <a:gd name="connsiteY28" fmla="*/ 181319 h 224204"/>
                  <a:gd name="connsiteX29" fmla="*/ 1908081 w 2011116"/>
                  <a:gd name="connsiteY29" fmla="*/ 159137 h 224204"/>
                  <a:gd name="connsiteX30" fmla="*/ 1847286 w 2011116"/>
                  <a:gd name="connsiteY30" fmla="*/ 146731 h 224204"/>
                  <a:gd name="connsiteX31" fmla="*/ 1784929 w 2011116"/>
                  <a:gd name="connsiteY31" fmla="*/ 139584 h 224204"/>
                  <a:gd name="connsiteX32" fmla="*/ 1531723 w 2011116"/>
                  <a:gd name="connsiteY32" fmla="*/ 133504 h 224204"/>
                  <a:gd name="connsiteX33" fmla="*/ 1275806 w 2011116"/>
                  <a:gd name="connsiteY33" fmla="*/ 139501 h 224204"/>
                  <a:gd name="connsiteX34" fmla="*/ 1147806 w 2011116"/>
                  <a:gd name="connsiteY34" fmla="*/ 141638 h 224204"/>
                  <a:gd name="connsiteX35" fmla="*/ 1019724 w 2011116"/>
                  <a:gd name="connsiteY35" fmla="*/ 143856 h 224204"/>
                  <a:gd name="connsiteX36" fmla="*/ 987684 w 2011116"/>
                  <a:gd name="connsiteY36" fmla="*/ 144759 h 224204"/>
                  <a:gd name="connsiteX37" fmla="*/ 955643 w 2011116"/>
                  <a:gd name="connsiteY37" fmla="*/ 145910 h 224204"/>
                  <a:gd name="connsiteX38" fmla="*/ 891561 w 2011116"/>
                  <a:gd name="connsiteY38" fmla="*/ 148456 h 224204"/>
                  <a:gd name="connsiteX39" fmla="*/ 763397 w 2011116"/>
                  <a:gd name="connsiteY39" fmla="*/ 152647 h 224204"/>
                  <a:gd name="connsiteX40" fmla="*/ 635315 w 2011116"/>
                  <a:gd name="connsiteY40" fmla="*/ 150593 h 224204"/>
                  <a:gd name="connsiteX41" fmla="*/ 507398 w 2011116"/>
                  <a:gd name="connsiteY41" fmla="*/ 141309 h 224204"/>
                  <a:gd name="connsiteX42" fmla="*/ 251727 w 2011116"/>
                  <a:gd name="connsiteY42" fmla="*/ 106885 h 224204"/>
                  <a:gd name="connsiteX43" fmla="*/ 219686 w 2011116"/>
                  <a:gd name="connsiteY43" fmla="*/ 100724 h 224204"/>
                  <a:gd name="connsiteX44" fmla="*/ 203666 w 2011116"/>
                  <a:gd name="connsiteY44" fmla="*/ 97437 h 224204"/>
                  <a:gd name="connsiteX45" fmla="*/ 187563 w 2011116"/>
                  <a:gd name="connsiteY45" fmla="*/ 93823 h 224204"/>
                  <a:gd name="connsiteX46" fmla="*/ 155276 w 2011116"/>
                  <a:gd name="connsiteY46" fmla="*/ 87907 h 224204"/>
                  <a:gd name="connsiteX47" fmla="*/ 122578 w 2011116"/>
                  <a:gd name="connsiteY47" fmla="*/ 81581 h 224204"/>
                  <a:gd name="connsiteX48" fmla="*/ 58002 w 2011116"/>
                  <a:gd name="connsiteY48" fmla="*/ 61535 h 224204"/>
                  <a:gd name="connsiteX49" fmla="*/ 0 w 2011116"/>
                  <a:gd name="connsiteY49" fmla="*/ 27687 h 224204"/>
                  <a:gd name="connsiteX50" fmla="*/ 7312 w 2011116"/>
                  <a:gd name="connsiteY50" fmla="*/ 15117 h 2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011116" h="224204">
                    <a:moveTo>
                      <a:pt x="7066" y="15199"/>
                    </a:moveTo>
                    <a:cubicBezTo>
                      <a:pt x="26619" y="22757"/>
                      <a:pt x="46419" y="28344"/>
                      <a:pt x="66629" y="31384"/>
                    </a:cubicBezTo>
                    <a:cubicBezTo>
                      <a:pt x="76652" y="33109"/>
                      <a:pt x="86839" y="34013"/>
                      <a:pt x="96945" y="34752"/>
                    </a:cubicBezTo>
                    <a:cubicBezTo>
                      <a:pt x="107050" y="35574"/>
                      <a:pt x="117319" y="35738"/>
                      <a:pt x="127589" y="35738"/>
                    </a:cubicBezTo>
                    <a:cubicBezTo>
                      <a:pt x="137859" y="35738"/>
                      <a:pt x="148210" y="35491"/>
                      <a:pt x="158644" y="35163"/>
                    </a:cubicBezTo>
                    <a:cubicBezTo>
                      <a:pt x="169078" y="34670"/>
                      <a:pt x="179676" y="34588"/>
                      <a:pt x="190274" y="32698"/>
                    </a:cubicBezTo>
                    <a:cubicBezTo>
                      <a:pt x="200872" y="31219"/>
                      <a:pt x="211389" y="29823"/>
                      <a:pt x="222151" y="28426"/>
                    </a:cubicBezTo>
                    <a:cubicBezTo>
                      <a:pt x="232831" y="27029"/>
                      <a:pt x="243512" y="25633"/>
                      <a:pt x="254109" y="24400"/>
                    </a:cubicBezTo>
                    <a:cubicBezTo>
                      <a:pt x="339552" y="13884"/>
                      <a:pt x="425077" y="7312"/>
                      <a:pt x="510520" y="3368"/>
                    </a:cubicBezTo>
                    <a:cubicBezTo>
                      <a:pt x="553241" y="1479"/>
                      <a:pt x="595962" y="82"/>
                      <a:pt x="638602" y="0"/>
                    </a:cubicBezTo>
                    <a:cubicBezTo>
                      <a:pt x="681241" y="0"/>
                      <a:pt x="723962" y="1150"/>
                      <a:pt x="766601" y="3697"/>
                    </a:cubicBezTo>
                    <a:cubicBezTo>
                      <a:pt x="809240" y="6162"/>
                      <a:pt x="851879" y="9941"/>
                      <a:pt x="894436" y="13556"/>
                    </a:cubicBezTo>
                    <a:cubicBezTo>
                      <a:pt x="915715" y="15363"/>
                      <a:pt x="937075" y="17253"/>
                      <a:pt x="958354" y="18896"/>
                    </a:cubicBezTo>
                    <a:lnTo>
                      <a:pt x="990313" y="21443"/>
                    </a:lnTo>
                    <a:lnTo>
                      <a:pt x="1022271" y="23743"/>
                    </a:lnTo>
                    <a:cubicBezTo>
                      <a:pt x="1107550" y="29330"/>
                      <a:pt x="1192828" y="34013"/>
                      <a:pt x="1278271" y="40010"/>
                    </a:cubicBezTo>
                    <a:lnTo>
                      <a:pt x="1405941" y="48637"/>
                    </a:lnTo>
                    <a:cubicBezTo>
                      <a:pt x="1448663" y="51594"/>
                      <a:pt x="1491549" y="54881"/>
                      <a:pt x="1534434" y="58577"/>
                    </a:cubicBezTo>
                    <a:cubicBezTo>
                      <a:pt x="1577319" y="62357"/>
                      <a:pt x="1620288" y="66957"/>
                      <a:pt x="1663173" y="72380"/>
                    </a:cubicBezTo>
                    <a:cubicBezTo>
                      <a:pt x="1706059" y="77966"/>
                      <a:pt x="1748944" y="84292"/>
                      <a:pt x="1791666" y="93083"/>
                    </a:cubicBezTo>
                    <a:cubicBezTo>
                      <a:pt x="1813026" y="97519"/>
                      <a:pt x="1834305" y="102449"/>
                      <a:pt x="1855419" y="108282"/>
                    </a:cubicBezTo>
                    <a:cubicBezTo>
                      <a:pt x="1876533" y="114115"/>
                      <a:pt x="1897565" y="120852"/>
                      <a:pt x="1918186" y="129232"/>
                    </a:cubicBezTo>
                    <a:cubicBezTo>
                      <a:pt x="1928456" y="133504"/>
                      <a:pt x="1938643" y="138187"/>
                      <a:pt x="1948584" y="143609"/>
                    </a:cubicBezTo>
                    <a:cubicBezTo>
                      <a:pt x="1958525" y="149032"/>
                      <a:pt x="1968219" y="155111"/>
                      <a:pt x="1977339" y="162341"/>
                    </a:cubicBezTo>
                    <a:cubicBezTo>
                      <a:pt x="1986376" y="169653"/>
                      <a:pt x="1994920" y="178115"/>
                      <a:pt x="2001246" y="188631"/>
                    </a:cubicBezTo>
                    <a:cubicBezTo>
                      <a:pt x="2007654" y="198983"/>
                      <a:pt x="2011351" y="211470"/>
                      <a:pt x="2011105" y="223547"/>
                    </a:cubicBezTo>
                    <a:lnTo>
                      <a:pt x="1996563" y="224205"/>
                    </a:lnTo>
                    <a:cubicBezTo>
                      <a:pt x="1995331" y="214921"/>
                      <a:pt x="1991470" y="206541"/>
                      <a:pt x="1985637" y="199475"/>
                    </a:cubicBezTo>
                    <a:cubicBezTo>
                      <a:pt x="1979885" y="192328"/>
                      <a:pt x="1972245" y="186331"/>
                      <a:pt x="1963948" y="181319"/>
                    </a:cubicBezTo>
                    <a:cubicBezTo>
                      <a:pt x="1947187" y="171214"/>
                      <a:pt x="1927799" y="164477"/>
                      <a:pt x="1908081" y="159137"/>
                    </a:cubicBezTo>
                    <a:cubicBezTo>
                      <a:pt x="1888281" y="153715"/>
                      <a:pt x="1867907" y="149853"/>
                      <a:pt x="1847286" y="146731"/>
                    </a:cubicBezTo>
                    <a:cubicBezTo>
                      <a:pt x="1826664" y="143609"/>
                      <a:pt x="1805878" y="141391"/>
                      <a:pt x="1784929" y="139584"/>
                    </a:cubicBezTo>
                    <a:cubicBezTo>
                      <a:pt x="1701211" y="132518"/>
                      <a:pt x="1616508" y="132272"/>
                      <a:pt x="1531723" y="133504"/>
                    </a:cubicBezTo>
                    <a:cubicBezTo>
                      <a:pt x="1446856" y="134654"/>
                      <a:pt x="1361824" y="138105"/>
                      <a:pt x="1275806" y="139501"/>
                    </a:cubicBezTo>
                    <a:lnTo>
                      <a:pt x="1147806" y="141638"/>
                    </a:lnTo>
                    <a:cubicBezTo>
                      <a:pt x="1105085" y="142295"/>
                      <a:pt x="1062446" y="142870"/>
                      <a:pt x="1019724" y="143856"/>
                    </a:cubicBezTo>
                    <a:lnTo>
                      <a:pt x="987684" y="144759"/>
                    </a:lnTo>
                    <a:lnTo>
                      <a:pt x="955643" y="145910"/>
                    </a:lnTo>
                    <a:cubicBezTo>
                      <a:pt x="934282" y="146649"/>
                      <a:pt x="912921" y="147553"/>
                      <a:pt x="891561" y="148456"/>
                    </a:cubicBezTo>
                    <a:cubicBezTo>
                      <a:pt x="848839" y="150182"/>
                      <a:pt x="806118" y="152071"/>
                      <a:pt x="763397" y="152647"/>
                    </a:cubicBezTo>
                    <a:cubicBezTo>
                      <a:pt x="720676" y="153304"/>
                      <a:pt x="677954" y="152647"/>
                      <a:pt x="635315" y="150593"/>
                    </a:cubicBezTo>
                    <a:cubicBezTo>
                      <a:pt x="592676" y="148621"/>
                      <a:pt x="550037" y="145252"/>
                      <a:pt x="507398" y="141309"/>
                    </a:cubicBezTo>
                    <a:cubicBezTo>
                      <a:pt x="422119" y="133340"/>
                      <a:pt x="336923" y="122577"/>
                      <a:pt x="251727" y="106885"/>
                    </a:cubicBezTo>
                    <a:cubicBezTo>
                      <a:pt x="241047" y="104996"/>
                      <a:pt x="230367" y="102860"/>
                      <a:pt x="219686" y="100724"/>
                    </a:cubicBezTo>
                    <a:cubicBezTo>
                      <a:pt x="214346" y="99656"/>
                      <a:pt x="209088" y="98670"/>
                      <a:pt x="203666" y="97437"/>
                    </a:cubicBezTo>
                    <a:lnTo>
                      <a:pt x="187563" y="93823"/>
                    </a:lnTo>
                    <a:cubicBezTo>
                      <a:pt x="176883" y="91111"/>
                      <a:pt x="166120" y="89797"/>
                      <a:pt x="155276" y="87907"/>
                    </a:cubicBezTo>
                    <a:cubicBezTo>
                      <a:pt x="144431" y="86018"/>
                      <a:pt x="133504" y="84046"/>
                      <a:pt x="122578" y="81581"/>
                    </a:cubicBezTo>
                    <a:cubicBezTo>
                      <a:pt x="100724" y="76652"/>
                      <a:pt x="78870" y="70408"/>
                      <a:pt x="58002" y="61535"/>
                    </a:cubicBezTo>
                    <a:cubicBezTo>
                      <a:pt x="37135" y="52827"/>
                      <a:pt x="17499" y="41325"/>
                      <a:pt x="0" y="27687"/>
                    </a:cubicBezTo>
                    <a:lnTo>
                      <a:pt x="7312" y="15117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1" name="Vrije vorm: vorm 630">
                <a:extLst>
                  <a:ext uri="{FF2B5EF4-FFF2-40B4-BE49-F238E27FC236}">
                    <a16:creationId xmlns:a16="http://schemas.microsoft.com/office/drawing/2014/main" id="{9A08CDF9-B737-0AE8-1873-970C4C1EBF78}"/>
                  </a:ext>
                </a:extLst>
              </p:cNvPr>
              <p:cNvSpPr/>
              <p:nvPr/>
            </p:nvSpPr>
            <p:spPr>
              <a:xfrm>
                <a:off x="8987245" y="4174755"/>
                <a:ext cx="2208279" cy="175350"/>
              </a:xfrm>
              <a:custGeom>
                <a:avLst/>
                <a:gdLst>
                  <a:gd name="connsiteX0" fmla="*/ 2107228 w 2208279"/>
                  <a:gd name="connsiteY0" fmla="*/ 29964 h 175350"/>
                  <a:gd name="connsiteX1" fmla="*/ 2050869 w 2208279"/>
                  <a:gd name="connsiteY1" fmla="*/ 17969 h 175350"/>
                  <a:gd name="connsiteX2" fmla="*/ 1994263 w 2208279"/>
                  <a:gd name="connsiteY2" fmla="*/ 12465 h 175350"/>
                  <a:gd name="connsiteX3" fmla="*/ 1938232 w 2208279"/>
                  <a:gd name="connsiteY3" fmla="*/ 9097 h 175350"/>
                  <a:gd name="connsiteX4" fmla="*/ 1882612 w 2208279"/>
                  <a:gd name="connsiteY4" fmla="*/ 6632 h 175350"/>
                  <a:gd name="connsiteX5" fmla="*/ 1771537 w 2208279"/>
                  <a:gd name="connsiteY5" fmla="*/ 3428 h 175350"/>
                  <a:gd name="connsiteX6" fmla="*/ 1328139 w 2208279"/>
                  <a:gd name="connsiteY6" fmla="*/ 3099 h 175350"/>
                  <a:gd name="connsiteX7" fmla="*/ 885645 w 2208279"/>
                  <a:gd name="connsiteY7" fmla="*/ 4003 h 175350"/>
                  <a:gd name="connsiteX8" fmla="*/ 664809 w 2208279"/>
                  <a:gd name="connsiteY8" fmla="*/ 18627 h 175350"/>
                  <a:gd name="connsiteX9" fmla="*/ 443562 w 2208279"/>
                  <a:gd name="connsiteY9" fmla="*/ 49189 h 175350"/>
                  <a:gd name="connsiteX10" fmla="*/ 223876 w 2208279"/>
                  <a:gd name="connsiteY10" fmla="*/ 59869 h 175350"/>
                  <a:gd name="connsiteX11" fmla="*/ 0 w 2208279"/>
                  <a:gd name="connsiteY11" fmla="*/ 130934 h 175350"/>
                  <a:gd name="connsiteX12" fmla="*/ 224698 w 2208279"/>
                  <a:gd name="connsiteY12" fmla="*/ 157800 h 175350"/>
                  <a:gd name="connsiteX13" fmla="*/ 476343 w 2208279"/>
                  <a:gd name="connsiteY13" fmla="*/ 175217 h 175350"/>
                  <a:gd name="connsiteX14" fmla="*/ 586842 w 2208279"/>
                  <a:gd name="connsiteY14" fmla="*/ 172588 h 175350"/>
                  <a:gd name="connsiteX15" fmla="*/ 697507 w 2208279"/>
                  <a:gd name="connsiteY15" fmla="*/ 171109 h 175350"/>
                  <a:gd name="connsiteX16" fmla="*/ 808337 w 2208279"/>
                  <a:gd name="connsiteY16" fmla="*/ 169548 h 175350"/>
                  <a:gd name="connsiteX17" fmla="*/ 919083 w 2208279"/>
                  <a:gd name="connsiteY17" fmla="*/ 167576 h 175350"/>
                  <a:gd name="connsiteX18" fmla="*/ 1332658 w 2208279"/>
                  <a:gd name="connsiteY18" fmla="*/ 127073 h 175350"/>
                  <a:gd name="connsiteX19" fmla="*/ 1774166 w 2208279"/>
                  <a:gd name="connsiteY19" fmla="*/ 75150 h 175350"/>
                  <a:gd name="connsiteX20" fmla="*/ 1884420 w 2208279"/>
                  <a:gd name="connsiteY20" fmla="*/ 64470 h 175350"/>
                  <a:gd name="connsiteX21" fmla="*/ 1939465 w 2208279"/>
                  <a:gd name="connsiteY21" fmla="*/ 59048 h 175350"/>
                  <a:gd name="connsiteX22" fmla="*/ 1966822 w 2208279"/>
                  <a:gd name="connsiteY22" fmla="*/ 56501 h 175350"/>
                  <a:gd name="connsiteX23" fmla="*/ 1994181 w 2208279"/>
                  <a:gd name="connsiteY23" fmla="*/ 54365 h 175350"/>
                  <a:gd name="connsiteX24" fmla="*/ 2048157 w 2208279"/>
                  <a:gd name="connsiteY24" fmla="*/ 52886 h 175350"/>
                  <a:gd name="connsiteX25" fmla="*/ 2101231 w 2208279"/>
                  <a:gd name="connsiteY25" fmla="*/ 56829 h 175350"/>
                  <a:gd name="connsiteX26" fmla="*/ 2152907 w 2208279"/>
                  <a:gd name="connsiteY26" fmla="*/ 69399 h 175350"/>
                  <a:gd name="connsiteX27" fmla="*/ 2201954 w 2208279"/>
                  <a:gd name="connsiteY27" fmla="*/ 91828 h 175350"/>
                  <a:gd name="connsiteX28" fmla="*/ 2208280 w 2208279"/>
                  <a:gd name="connsiteY28" fmla="*/ 82791 h 175350"/>
                  <a:gd name="connsiteX29" fmla="*/ 2107393 w 2208279"/>
                  <a:gd name="connsiteY29" fmla="*/ 29800 h 17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208279" h="175350">
                    <a:moveTo>
                      <a:pt x="2107228" y="29964"/>
                    </a:moveTo>
                    <a:cubicBezTo>
                      <a:pt x="2088743" y="24542"/>
                      <a:pt x="2069764" y="20681"/>
                      <a:pt x="2050869" y="17969"/>
                    </a:cubicBezTo>
                    <a:cubicBezTo>
                      <a:pt x="2031890" y="15258"/>
                      <a:pt x="2012994" y="13697"/>
                      <a:pt x="1994263" y="12465"/>
                    </a:cubicBezTo>
                    <a:lnTo>
                      <a:pt x="1938232" y="9097"/>
                    </a:lnTo>
                    <a:lnTo>
                      <a:pt x="1882612" y="6632"/>
                    </a:lnTo>
                    <a:cubicBezTo>
                      <a:pt x="1845560" y="5317"/>
                      <a:pt x="1808508" y="4167"/>
                      <a:pt x="1771537" y="3428"/>
                    </a:cubicBezTo>
                    <a:cubicBezTo>
                      <a:pt x="1623574" y="142"/>
                      <a:pt x="1475775" y="716"/>
                      <a:pt x="1328139" y="3099"/>
                    </a:cubicBezTo>
                    <a:cubicBezTo>
                      <a:pt x="1180422" y="5235"/>
                      <a:pt x="1032952" y="-5527"/>
                      <a:pt x="885645" y="4003"/>
                    </a:cubicBezTo>
                    <a:cubicBezTo>
                      <a:pt x="811951" y="8521"/>
                      <a:pt x="738339" y="13944"/>
                      <a:pt x="664809" y="18627"/>
                    </a:cubicBezTo>
                    <a:lnTo>
                      <a:pt x="443562" y="49189"/>
                    </a:lnTo>
                    <a:cubicBezTo>
                      <a:pt x="370032" y="53872"/>
                      <a:pt x="296831" y="57897"/>
                      <a:pt x="223876" y="59869"/>
                    </a:cubicBezTo>
                    <a:cubicBezTo>
                      <a:pt x="150921" y="61841"/>
                      <a:pt x="-246" y="110313"/>
                      <a:pt x="0" y="130934"/>
                    </a:cubicBezTo>
                    <a:cubicBezTo>
                      <a:pt x="739" y="187540"/>
                      <a:pt x="150099" y="157224"/>
                      <a:pt x="224698" y="157800"/>
                    </a:cubicBezTo>
                    <a:cubicBezTo>
                      <a:pt x="299295" y="158293"/>
                      <a:pt x="402402" y="177106"/>
                      <a:pt x="476343" y="175217"/>
                    </a:cubicBezTo>
                    <a:cubicBezTo>
                      <a:pt x="513313" y="174313"/>
                      <a:pt x="550201" y="173163"/>
                      <a:pt x="586842" y="172588"/>
                    </a:cubicBezTo>
                    <a:lnTo>
                      <a:pt x="697507" y="171109"/>
                    </a:lnTo>
                    <a:lnTo>
                      <a:pt x="808337" y="169548"/>
                    </a:lnTo>
                    <a:cubicBezTo>
                      <a:pt x="845307" y="168973"/>
                      <a:pt x="882195" y="168562"/>
                      <a:pt x="919083" y="167576"/>
                    </a:cubicBezTo>
                    <a:cubicBezTo>
                      <a:pt x="1066718" y="164783"/>
                      <a:pt x="1185433" y="137261"/>
                      <a:pt x="1332658" y="127073"/>
                    </a:cubicBezTo>
                    <a:cubicBezTo>
                      <a:pt x="1479965" y="117214"/>
                      <a:pt x="1627106" y="89117"/>
                      <a:pt x="1774166" y="75150"/>
                    </a:cubicBezTo>
                    <a:lnTo>
                      <a:pt x="1884420" y="64470"/>
                    </a:lnTo>
                    <a:lnTo>
                      <a:pt x="1939465" y="59048"/>
                    </a:lnTo>
                    <a:cubicBezTo>
                      <a:pt x="1948666" y="58062"/>
                      <a:pt x="1957703" y="57322"/>
                      <a:pt x="1966822" y="56501"/>
                    </a:cubicBezTo>
                    <a:cubicBezTo>
                      <a:pt x="1975942" y="55679"/>
                      <a:pt x="1985062" y="54775"/>
                      <a:pt x="1994181" y="54365"/>
                    </a:cubicBezTo>
                    <a:cubicBezTo>
                      <a:pt x="2012337" y="53297"/>
                      <a:pt x="2030330" y="52639"/>
                      <a:pt x="2048157" y="52886"/>
                    </a:cubicBezTo>
                    <a:cubicBezTo>
                      <a:pt x="2065985" y="53050"/>
                      <a:pt x="2083732" y="54200"/>
                      <a:pt x="2101231" y="56829"/>
                    </a:cubicBezTo>
                    <a:cubicBezTo>
                      <a:pt x="2118730" y="59458"/>
                      <a:pt x="2135983" y="63648"/>
                      <a:pt x="2152907" y="69399"/>
                    </a:cubicBezTo>
                    <a:cubicBezTo>
                      <a:pt x="2169749" y="75232"/>
                      <a:pt x="2186098" y="82873"/>
                      <a:pt x="2201954" y="91828"/>
                    </a:cubicBezTo>
                    <a:lnTo>
                      <a:pt x="2208280" y="82791"/>
                    </a:lnTo>
                    <a:cubicBezTo>
                      <a:pt x="2179279" y="58719"/>
                      <a:pt x="2144444" y="40398"/>
                      <a:pt x="2107393" y="2980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2" name="Vrije vorm: vorm 631">
                <a:extLst>
                  <a:ext uri="{FF2B5EF4-FFF2-40B4-BE49-F238E27FC236}">
                    <a16:creationId xmlns:a16="http://schemas.microsoft.com/office/drawing/2014/main" id="{8C72A973-478D-09DB-D308-0A72BBDD4F85}"/>
                  </a:ext>
                </a:extLst>
              </p:cNvPr>
              <p:cNvSpPr/>
              <p:nvPr/>
            </p:nvSpPr>
            <p:spPr>
              <a:xfrm>
                <a:off x="4291986" y="3967545"/>
                <a:ext cx="2119347" cy="165819"/>
              </a:xfrm>
              <a:custGeom>
                <a:avLst/>
                <a:gdLst>
                  <a:gd name="connsiteX0" fmla="*/ 9556 w 2119347"/>
                  <a:gd name="connsiteY0" fmla="*/ 80931 h 165819"/>
                  <a:gd name="connsiteX1" fmla="*/ 65341 w 2119347"/>
                  <a:gd name="connsiteY1" fmla="*/ 66390 h 165819"/>
                  <a:gd name="connsiteX2" fmla="*/ 121617 w 2119347"/>
                  <a:gd name="connsiteY2" fmla="*/ 58338 h 165819"/>
                  <a:gd name="connsiteX3" fmla="*/ 177402 w 2119347"/>
                  <a:gd name="connsiteY3" fmla="*/ 52423 h 165819"/>
                  <a:gd name="connsiteX4" fmla="*/ 232857 w 2119347"/>
                  <a:gd name="connsiteY4" fmla="*/ 47494 h 165819"/>
                  <a:gd name="connsiteX5" fmla="*/ 343686 w 2119347"/>
                  <a:gd name="connsiteY5" fmla="*/ 39360 h 165819"/>
                  <a:gd name="connsiteX6" fmla="*/ 786673 w 2119347"/>
                  <a:gd name="connsiteY6" fmla="*/ 19232 h 165819"/>
                  <a:gd name="connsiteX7" fmla="*/ 1228756 w 2119347"/>
                  <a:gd name="connsiteY7" fmla="*/ 336 h 165819"/>
                  <a:gd name="connsiteX8" fmla="*/ 1450086 w 2119347"/>
                  <a:gd name="connsiteY8" fmla="*/ 5101 h 165819"/>
                  <a:gd name="connsiteX9" fmla="*/ 1672483 w 2119347"/>
                  <a:gd name="connsiteY9" fmla="*/ 25722 h 165819"/>
                  <a:gd name="connsiteX10" fmla="*/ 1892497 w 2119347"/>
                  <a:gd name="connsiteY10" fmla="*/ 26626 h 165819"/>
                  <a:gd name="connsiteX11" fmla="*/ 2119331 w 2119347"/>
                  <a:gd name="connsiteY11" fmla="*/ 87586 h 165819"/>
                  <a:gd name="connsiteX12" fmla="*/ 1896030 w 2119347"/>
                  <a:gd name="connsiteY12" fmla="*/ 124474 h 165819"/>
                  <a:gd name="connsiteX13" fmla="*/ 1645453 w 2119347"/>
                  <a:gd name="connsiteY13" fmla="*/ 153147 h 165819"/>
                  <a:gd name="connsiteX14" fmla="*/ 1534953 w 2119347"/>
                  <a:gd name="connsiteY14" fmla="*/ 155447 h 165819"/>
                  <a:gd name="connsiteX15" fmla="*/ 1424288 w 2119347"/>
                  <a:gd name="connsiteY15" fmla="*/ 158980 h 165819"/>
                  <a:gd name="connsiteX16" fmla="*/ 1313542 w 2119347"/>
                  <a:gd name="connsiteY16" fmla="*/ 162348 h 165819"/>
                  <a:gd name="connsiteX17" fmla="*/ 1202795 w 2119347"/>
                  <a:gd name="connsiteY17" fmla="*/ 165388 h 165819"/>
                  <a:gd name="connsiteX18" fmla="*/ 787823 w 2119347"/>
                  <a:gd name="connsiteY18" fmla="*/ 143452 h 165819"/>
                  <a:gd name="connsiteX19" fmla="*/ 344425 w 2119347"/>
                  <a:gd name="connsiteY19" fmla="*/ 111329 h 165819"/>
                  <a:gd name="connsiteX20" fmla="*/ 233843 w 2119347"/>
                  <a:gd name="connsiteY20" fmla="*/ 105578 h 165819"/>
                  <a:gd name="connsiteX21" fmla="*/ 178634 w 2119347"/>
                  <a:gd name="connsiteY21" fmla="*/ 102621 h 165819"/>
                  <a:gd name="connsiteX22" fmla="*/ 151194 w 2119347"/>
                  <a:gd name="connsiteY22" fmla="*/ 101306 h 165819"/>
                  <a:gd name="connsiteX23" fmla="*/ 123754 w 2119347"/>
                  <a:gd name="connsiteY23" fmla="*/ 100402 h 165819"/>
                  <a:gd name="connsiteX24" fmla="*/ 69695 w 2119347"/>
                  <a:gd name="connsiteY24" fmla="*/ 101306 h 165819"/>
                  <a:gd name="connsiteX25" fmla="*/ 9556 w 2119347"/>
                  <a:gd name="connsiteY25" fmla="*/ 80931 h 16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19347" h="165819">
                    <a:moveTo>
                      <a:pt x="9556" y="80931"/>
                    </a:moveTo>
                    <a:cubicBezTo>
                      <a:pt x="27795" y="74687"/>
                      <a:pt x="46526" y="70005"/>
                      <a:pt x="65341" y="66390"/>
                    </a:cubicBezTo>
                    <a:cubicBezTo>
                      <a:pt x="84154" y="62857"/>
                      <a:pt x="102968" y="60475"/>
                      <a:pt x="121617" y="58338"/>
                    </a:cubicBezTo>
                    <a:lnTo>
                      <a:pt x="177402" y="52423"/>
                    </a:lnTo>
                    <a:lnTo>
                      <a:pt x="232857" y="47494"/>
                    </a:lnTo>
                    <a:cubicBezTo>
                      <a:pt x="269828" y="44536"/>
                      <a:pt x="306716" y="41661"/>
                      <a:pt x="343686" y="39360"/>
                    </a:cubicBezTo>
                    <a:cubicBezTo>
                      <a:pt x="491403" y="29419"/>
                      <a:pt x="639038" y="23422"/>
                      <a:pt x="786673" y="19232"/>
                    </a:cubicBezTo>
                    <a:cubicBezTo>
                      <a:pt x="934308" y="14796"/>
                      <a:pt x="1081203" y="-2622"/>
                      <a:pt x="1228756" y="336"/>
                    </a:cubicBezTo>
                    <a:cubicBezTo>
                      <a:pt x="1302533" y="1568"/>
                      <a:pt x="1376309" y="3705"/>
                      <a:pt x="1450086" y="5101"/>
                    </a:cubicBezTo>
                    <a:lnTo>
                      <a:pt x="1672483" y="25722"/>
                    </a:lnTo>
                    <a:cubicBezTo>
                      <a:pt x="1746095" y="27119"/>
                      <a:pt x="1819461" y="27858"/>
                      <a:pt x="1892497" y="26626"/>
                    </a:cubicBezTo>
                    <a:cubicBezTo>
                      <a:pt x="1965452" y="25312"/>
                      <a:pt x="2118674" y="66965"/>
                      <a:pt x="2119331" y="87586"/>
                    </a:cubicBezTo>
                    <a:cubicBezTo>
                      <a:pt x="2121139" y="144110"/>
                      <a:pt x="1970546" y="120531"/>
                      <a:pt x="1896030" y="124474"/>
                    </a:cubicBezTo>
                    <a:cubicBezTo>
                      <a:pt x="1821515" y="128336"/>
                      <a:pt x="1719394" y="151750"/>
                      <a:pt x="1645453" y="153147"/>
                    </a:cubicBezTo>
                    <a:cubicBezTo>
                      <a:pt x="1608483" y="153886"/>
                      <a:pt x="1571595" y="154379"/>
                      <a:pt x="1534953" y="155447"/>
                    </a:cubicBezTo>
                    <a:lnTo>
                      <a:pt x="1424288" y="158980"/>
                    </a:lnTo>
                    <a:lnTo>
                      <a:pt x="1313542" y="162348"/>
                    </a:lnTo>
                    <a:cubicBezTo>
                      <a:pt x="1276654" y="163416"/>
                      <a:pt x="1239683" y="164649"/>
                      <a:pt x="1202795" y="165388"/>
                    </a:cubicBezTo>
                    <a:cubicBezTo>
                      <a:pt x="1055160" y="169167"/>
                      <a:pt x="935376" y="146985"/>
                      <a:pt x="787823" y="143452"/>
                    </a:cubicBezTo>
                    <a:cubicBezTo>
                      <a:pt x="640270" y="140166"/>
                      <a:pt x="491896" y="118723"/>
                      <a:pt x="344425" y="111329"/>
                    </a:cubicBezTo>
                    <a:lnTo>
                      <a:pt x="233843" y="105578"/>
                    </a:lnTo>
                    <a:lnTo>
                      <a:pt x="178634" y="102621"/>
                    </a:lnTo>
                    <a:cubicBezTo>
                      <a:pt x="169433" y="102046"/>
                      <a:pt x="160396" y="101717"/>
                      <a:pt x="151194" y="101306"/>
                    </a:cubicBezTo>
                    <a:cubicBezTo>
                      <a:pt x="142074" y="100895"/>
                      <a:pt x="132873" y="100402"/>
                      <a:pt x="123754" y="100402"/>
                    </a:cubicBezTo>
                    <a:cubicBezTo>
                      <a:pt x="105515" y="100156"/>
                      <a:pt x="87523" y="100320"/>
                      <a:pt x="69695" y="101306"/>
                    </a:cubicBezTo>
                    <a:cubicBezTo>
                      <a:pt x="51867" y="102292"/>
                      <a:pt x="-27003" y="93173"/>
                      <a:pt x="9556" y="80931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3" name="Vrije vorm: vorm 632">
                <a:extLst>
                  <a:ext uri="{FF2B5EF4-FFF2-40B4-BE49-F238E27FC236}">
                    <a16:creationId xmlns:a16="http://schemas.microsoft.com/office/drawing/2014/main" id="{EBC1DCD1-360B-AFE1-DD0C-63ABDF9AC2F0}"/>
                  </a:ext>
                </a:extLst>
              </p:cNvPr>
              <p:cNvSpPr/>
              <p:nvPr/>
            </p:nvSpPr>
            <p:spPr>
              <a:xfrm>
                <a:off x="1639995" y="3941490"/>
                <a:ext cx="1104929" cy="130812"/>
              </a:xfrm>
              <a:custGeom>
                <a:avLst/>
                <a:gdLst>
                  <a:gd name="connsiteX0" fmla="*/ 1101069 w 1104929"/>
                  <a:gd name="connsiteY0" fmla="*/ 95219 h 130812"/>
                  <a:gd name="connsiteX1" fmla="*/ 1068371 w 1104929"/>
                  <a:gd name="connsiteY1" fmla="*/ 84539 h 130812"/>
                  <a:gd name="connsiteX2" fmla="*/ 1051693 w 1104929"/>
                  <a:gd name="connsiteY2" fmla="*/ 82978 h 130812"/>
                  <a:gd name="connsiteX3" fmla="*/ 1034851 w 1104929"/>
                  <a:gd name="connsiteY3" fmla="*/ 83306 h 130812"/>
                  <a:gd name="connsiteX4" fmla="*/ 1017762 w 1104929"/>
                  <a:gd name="connsiteY4" fmla="*/ 84867 h 130812"/>
                  <a:gd name="connsiteX5" fmla="*/ 1000345 w 1104929"/>
                  <a:gd name="connsiteY5" fmla="*/ 87907 h 130812"/>
                  <a:gd name="connsiteX6" fmla="*/ 982846 w 1104929"/>
                  <a:gd name="connsiteY6" fmla="*/ 92344 h 130812"/>
                  <a:gd name="connsiteX7" fmla="*/ 965264 w 1104929"/>
                  <a:gd name="connsiteY7" fmla="*/ 96616 h 130812"/>
                  <a:gd name="connsiteX8" fmla="*/ 824284 w 1104929"/>
                  <a:gd name="connsiteY8" fmla="*/ 122002 h 130812"/>
                  <a:gd name="connsiteX9" fmla="*/ 753876 w 1104929"/>
                  <a:gd name="connsiteY9" fmla="*/ 129068 h 130812"/>
                  <a:gd name="connsiteX10" fmla="*/ 683550 w 1104929"/>
                  <a:gd name="connsiteY10" fmla="*/ 130629 h 130812"/>
                  <a:gd name="connsiteX11" fmla="*/ 613307 w 1104929"/>
                  <a:gd name="connsiteY11" fmla="*/ 127342 h 130812"/>
                  <a:gd name="connsiteX12" fmla="*/ 578144 w 1104929"/>
                  <a:gd name="connsiteY12" fmla="*/ 125371 h 130812"/>
                  <a:gd name="connsiteX13" fmla="*/ 560562 w 1104929"/>
                  <a:gd name="connsiteY13" fmla="*/ 124467 h 130812"/>
                  <a:gd name="connsiteX14" fmla="*/ 542981 w 1104929"/>
                  <a:gd name="connsiteY14" fmla="*/ 123727 h 130812"/>
                  <a:gd name="connsiteX15" fmla="*/ 402329 w 1104929"/>
                  <a:gd name="connsiteY15" fmla="*/ 119866 h 130812"/>
                  <a:gd name="connsiteX16" fmla="*/ 332168 w 1104929"/>
                  <a:gd name="connsiteY16" fmla="*/ 117483 h 130812"/>
                  <a:gd name="connsiteX17" fmla="*/ 261595 w 1104929"/>
                  <a:gd name="connsiteY17" fmla="*/ 114115 h 130812"/>
                  <a:gd name="connsiteX18" fmla="*/ 190859 w 1104929"/>
                  <a:gd name="connsiteY18" fmla="*/ 107707 h 130812"/>
                  <a:gd name="connsiteX19" fmla="*/ 120286 w 1104929"/>
                  <a:gd name="connsiteY19" fmla="*/ 95876 h 130812"/>
                  <a:gd name="connsiteX20" fmla="*/ 85288 w 1104929"/>
                  <a:gd name="connsiteY20" fmla="*/ 86182 h 130812"/>
                  <a:gd name="connsiteX21" fmla="*/ 50864 w 1104929"/>
                  <a:gd name="connsiteY21" fmla="*/ 71887 h 130812"/>
                  <a:gd name="connsiteX22" fmla="*/ 34187 w 1104929"/>
                  <a:gd name="connsiteY22" fmla="*/ 61699 h 130812"/>
                  <a:gd name="connsiteX23" fmla="*/ 18413 w 1104929"/>
                  <a:gd name="connsiteY23" fmla="*/ 47979 h 130812"/>
                  <a:gd name="connsiteX24" fmla="*/ 5350 w 1104929"/>
                  <a:gd name="connsiteY24" fmla="*/ 28180 h 130812"/>
                  <a:gd name="connsiteX25" fmla="*/ 10 w 1104929"/>
                  <a:gd name="connsiteY25" fmla="*/ 1068 h 130812"/>
                  <a:gd name="connsiteX26" fmla="*/ 7979 w 1104929"/>
                  <a:gd name="connsiteY26" fmla="*/ 0 h 130812"/>
                  <a:gd name="connsiteX27" fmla="*/ 13894 w 1104929"/>
                  <a:gd name="connsiteY27" fmla="*/ 19060 h 130812"/>
                  <a:gd name="connsiteX28" fmla="*/ 25807 w 1104929"/>
                  <a:gd name="connsiteY28" fmla="*/ 32616 h 130812"/>
                  <a:gd name="connsiteX29" fmla="*/ 56451 w 1104929"/>
                  <a:gd name="connsiteY29" fmla="*/ 48143 h 130812"/>
                  <a:gd name="connsiteX30" fmla="*/ 89806 w 1104929"/>
                  <a:gd name="connsiteY30" fmla="*/ 55784 h 130812"/>
                  <a:gd name="connsiteX31" fmla="*/ 124066 w 1104929"/>
                  <a:gd name="connsiteY31" fmla="*/ 59235 h 130812"/>
                  <a:gd name="connsiteX32" fmla="*/ 263238 w 1104929"/>
                  <a:gd name="connsiteY32" fmla="*/ 55209 h 130812"/>
                  <a:gd name="connsiteX33" fmla="*/ 403890 w 1104929"/>
                  <a:gd name="connsiteY33" fmla="*/ 41653 h 130812"/>
                  <a:gd name="connsiteX34" fmla="*/ 474216 w 1104929"/>
                  <a:gd name="connsiteY34" fmla="*/ 35574 h 130812"/>
                  <a:gd name="connsiteX35" fmla="*/ 544624 w 1104929"/>
                  <a:gd name="connsiteY35" fmla="*/ 29412 h 130812"/>
                  <a:gd name="connsiteX36" fmla="*/ 562205 w 1104929"/>
                  <a:gd name="connsiteY36" fmla="*/ 27604 h 130812"/>
                  <a:gd name="connsiteX37" fmla="*/ 579787 w 1104929"/>
                  <a:gd name="connsiteY37" fmla="*/ 25551 h 130812"/>
                  <a:gd name="connsiteX38" fmla="*/ 615032 w 1104929"/>
                  <a:gd name="connsiteY38" fmla="*/ 21361 h 130812"/>
                  <a:gd name="connsiteX39" fmla="*/ 685522 w 1104929"/>
                  <a:gd name="connsiteY39" fmla="*/ 13638 h 130812"/>
                  <a:gd name="connsiteX40" fmla="*/ 755930 w 1104929"/>
                  <a:gd name="connsiteY40" fmla="*/ 10762 h 130812"/>
                  <a:gd name="connsiteX41" fmla="*/ 826256 w 1104929"/>
                  <a:gd name="connsiteY41" fmla="*/ 13556 h 130812"/>
                  <a:gd name="connsiteX42" fmla="*/ 966743 w 1104929"/>
                  <a:gd name="connsiteY42" fmla="*/ 31712 h 130812"/>
                  <a:gd name="connsiteX43" fmla="*/ 984325 w 1104929"/>
                  <a:gd name="connsiteY43" fmla="*/ 35492 h 130812"/>
                  <a:gd name="connsiteX44" fmla="*/ 993115 w 1104929"/>
                  <a:gd name="connsiteY44" fmla="*/ 37463 h 130812"/>
                  <a:gd name="connsiteX45" fmla="*/ 1001988 w 1104929"/>
                  <a:gd name="connsiteY45" fmla="*/ 39681 h 130812"/>
                  <a:gd name="connsiteX46" fmla="*/ 1019734 w 1104929"/>
                  <a:gd name="connsiteY46" fmla="*/ 43214 h 130812"/>
                  <a:gd name="connsiteX47" fmla="*/ 1037726 w 1104929"/>
                  <a:gd name="connsiteY47" fmla="*/ 46993 h 130812"/>
                  <a:gd name="connsiteX48" fmla="*/ 1073136 w 1104929"/>
                  <a:gd name="connsiteY48" fmla="*/ 60549 h 130812"/>
                  <a:gd name="connsiteX49" fmla="*/ 1104930 w 1104929"/>
                  <a:gd name="connsiteY49" fmla="*/ 85114 h 130812"/>
                  <a:gd name="connsiteX50" fmla="*/ 1100904 w 1104929"/>
                  <a:gd name="connsiteY50" fmla="*/ 95219 h 130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04929" h="130812">
                    <a:moveTo>
                      <a:pt x="1101069" y="95219"/>
                    </a:moveTo>
                    <a:cubicBezTo>
                      <a:pt x="1090306" y="89961"/>
                      <a:pt x="1079462" y="86264"/>
                      <a:pt x="1068371" y="84539"/>
                    </a:cubicBezTo>
                    <a:cubicBezTo>
                      <a:pt x="1062866" y="83553"/>
                      <a:pt x="1057279" y="83142"/>
                      <a:pt x="1051693" y="82978"/>
                    </a:cubicBezTo>
                    <a:cubicBezTo>
                      <a:pt x="1046106" y="82731"/>
                      <a:pt x="1040519" y="82978"/>
                      <a:pt x="1034851" y="83306"/>
                    </a:cubicBezTo>
                    <a:cubicBezTo>
                      <a:pt x="1029182" y="83635"/>
                      <a:pt x="1023513" y="84210"/>
                      <a:pt x="1017762" y="84867"/>
                    </a:cubicBezTo>
                    <a:cubicBezTo>
                      <a:pt x="1012011" y="85607"/>
                      <a:pt x="1006178" y="86100"/>
                      <a:pt x="1000345" y="87907"/>
                    </a:cubicBezTo>
                    <a:cubicBezTo>
                      <a:pt x="994512" y="89468"/>
                      <a:pt x="988761" y="90947"/>
                      <a:pt x="982846" y="92344"/>
                    </a:cubicBezTo>
                    <a:cubicBezTo>
                      <a:pt x="977013" y="93822"/>
                      <a:pt x="971098" y="95301"/>
                      <a:pt x="965264" y="96616"/>
                    </a:cubicBezTo>
                    <a:cubicBezTo>
                      <a:pt x="918271" y="107871"/>
                      <a:pt x="871278" y="115922"/>
                      <a:pt x="824284" y="122002"/>
                    </a:cubicBezTo>
                    <a:cubicBezTo>
                      <a:pt x="800787" y="124960"/>
                      <a:pt x="777291" y="127507"/>
                      <a:pt x="753876" y="129068"/>
                    </a:cubicBezTo>
                    <a:cubicBezTo>
                      <a:pt x="730379" y="130629"/>
                      <a:pt x="706965" y="131121"/>
                      <a:pt x="683550" y="130629"/>
                    </a:cubicBezTo>
                    <a:cubicBezTo>
                      <a:pt x="660136" y="130136"/>
                      <a:pt x="636721" y="128657"/>
                      <a:pt x="613307" y="127342"/>
                    </a:cubicBezTo>
                    <a:cubicBezTo>
                      <a:pt x="601558" y="126603"/>
                      <a:pt x="589892" y="125946"/>
                      <a:pt x="578144" y="125371"/>
                    </a:cubicBezTo>
                    <a:lnTo>
                      <a:pt x="560562" y="124467"/>
                    </a:lnTo>
                    <a:lnTo>
                      <a:pt x="542981" y="123727"/>
                    </a:lnTo>
                    <a:cubicBezTo>
                      <a:pt x="496070" y="122331"/>
                      <a:pt x="449240" y="121591"/>
                      <a:pt x="402329" y="119866"/>
                    </a:cubicBezTo>
                    <a:lnTo>
                      <a:pt x="332168" y="117483"/>
                    </a:lnTo>
                    <a:cubicBezTo>
                      <a:pt x="308671" y="116662"/>
                      <a:pt x="285092" y="115594"/>
                      <a:pt x="261595" y="114115"/>
                    </a:cubicBezTo>
                    <a:cubicBezTo>
                      <a:pt x="238016" y="112636"/>
                      <a:pt x="214438" y="110500"/>
                      <a:pt x="190859" y="107707"/>
                    </a:cubicBezTo>
                    <a:cubicBezTo>
                      <a:pt x="167280" y="104832"/>
                      <a:pt x="143701" y="101299"/>
                      <a:pt x="120286" y="95876"/>
                    </a:cubicBezTo>
                    <a:cubicBezTo>
                      <a:pt x="108538" y="93165"/>
                      <a:pt x="96872" y="89961"/>
                      <a:pt x="85288" y="86182"/>
                    </a:cubicBezTo>
                    <a:cubicBezTo>
                      <a:pt x="73704" y="82321"/>
                      <a:pt x="62120" y="77802"/>
                      <a:pt x="50864" y="71887"/>
                    </a:cubicBezTo>
                    <a:cubicBezTo>
                      <a:pt x="45195" y="68929"/>
                      <a:pt x="39609" y="65561"/>
                      <a:pt x="34187" y="61699"/>
                    </a:cubicBezTo>
                    <a:cubicBezTo>
                      <a:pt x="28764" y="57838"/>
                      <a:pt x="23424" y="53319"/>
                      <a:pt x="18413" y="47979"/>
                    </a:cubicBezTo>
                    <a:cubicBezTo>
                      <a:pt x="13483" y="42557"/>
                      <a:pt x="8800" y="36149"/>
                      <a:pt x="5350" y="28180"/>
                    </a:cubicBezTo>
                    <a:cubicBezTo>
                      <a:pt x="1817" y="20293"/>
                      <a:pt x="-155" y="10598"/>
                      <a:pt x="10" y="1068"/>
                    </a:cubicBezTo>
                    <a:lnTo>
                      <a:pt x="7979" y="0"/>
                    </a:lnTo>
                    <a:cubicBezTo>
                      <a:pt x="8636" y="7230"/>
                      <a:pt x="10690" y="13720"/>
                      <a:pt x="13894" y="19060"/>
                    </a:cubicBezTo>
                    <a:cubicBezTo>
                      <a:pt x="17016" y="24482"/>
                      <a:pt x="21206" y="28919"/>
                      <a:pt x="25807" y="32616"/>
                    </a:cubicBezTo>
                    <a:cubicBezTo>
                      <a:pt x="35008" y="40010"/>
                      <a:pt x="45606" y="44611"/>
                      <a:pt x="56451" y="48143"/>
                    </a:cubicBezTo>
                    <a:cubicBezTo>
                      <a:pt x="67296" y="51676"/>
                      <a:pt x="78551" y="54059"/>
                      <a:pt x="89806" y="55784"/>
                    </a:cubicBezTo>
                    <a:cubicBezTo>
                      <a:pt x="101144" y="57509"/>
                      <a:pt x="112564" y="58578"/>
                      <a:pt x="124066" y="59235"/>
                    </a:cubicBezTo>
                    <a:cubicBezTo>
                      <a:pt x="170073" y="61864"/>
                      <a:pt x="216656" y="59235"/>
                      <a:pt x="263238" y="55209"/>
                    </a:cubicBezTo>
                    <a:cubicBezTo>
                      <a:pt x="309903" y="51348"/>
                      <a:pt x="356650" y="45679"/>
                      <a:pt x="403890" y="41653"/>
                    </a:cubicBezTo>
                    <a:lnTo>
                      <a:pt x="474216" y="35574"/>
                    </a:lnTo>
                    <a:cubicBezTo>
                      <a:pt x="497713" y="33520"/>
                      <a:pt x="521127" y="31630"/>
                      <a:pt x="544624" y="29412"/>
                    </a:cubicBezTo>
                    <a:lnTo>
                      <a:pt x="562205" y="27604"/>
                    </a:lnTo>
                    <a:lnTo>
                      <a:pt x="579787" y="25551"/>
                    </a:lnTo>
                    <a:cubicBezTo>
                      <a:pt x="591535" y="24236"/>
                      <a:pt x="603283" y="22757"/>
                      <a:pt x="615032" y="21361"/>
                    </a:cubicBezTo>
                    <a:cubicBezTo>
                      <a:pt x="638529" y="18567"/>
                      <a:pt x="662025" y="15527"/>
                      <a:pt x="685522" y="13638"/>
                    </a:cubicBezTo>
                    <a:cubicBezTo>
                      <a:pt x="709019" y="11666"/>
                      <a:pt x="732433" y="10680"/>
                      <a:pt x="755930" y="10762"/>
                    </a:cubicBezTo>
                    <a:cubicBezTo>
                      <a:pt x="779345" y="10762"/>
                      <a:pt x="802841" y="11995"/>
                      <a:pt x="826256" y="13556"/>
                    </a:cubicBezTo>
                    <a:cubicBezTo>
                      <a:pt x="873085" y="16842"/>
                      <a:pt x="919914" y="22347"/>
                      <a:pt x="966743" y="31712"/>
                    </a:cubicBezTo>
                    <a:cubicBezTo>
                      <a:pt x="972576" y="32863"/>
                      <a:pt x="978492" y="34177"/>
                      <a:pt x="984325" y="35492"/>
                    </a:cubicBezTo>
                    <a:cubicBezTo>
                      <a:pt x="987282" y="36149"/>
                      <a:pt x="990158" y="36724"/>
                      <a:pt x="993115" y="37463"/>
                    </a:cubicBezTo>
                    <a:lnTo>
                      <a:pt x="1001988" y="39681"/>
                    </a:lnTo>
                    <a:cubicBezTo>
                      <a:pt x="1007903" y="41407"/>
                      <a:pt x="1013737" y="42064"/>
                      <a:pt x="1019734" y="43214"/>
                    </a:cubicBezTo>
                    <a:cubicBezTo>
                      <a:pt x="1025731" y="44364"/>
                      <a:pt x="1031729" y="45432"/>
                      <a:pt x="1037726" y="46993"/>
                    </a:cubicBezTo>
                    <a:cubicBezTo>
                      <a:pt x="1049721" y="50115"/>
                      <a:pt x="1061716" y="54223"/>
                      <a:pt x="1073136" y="60549"/>
                    </a:cubicBezTo>
                    <a:cubicBezTo>
                      <a:pt x="1084555" y="66711"/>
                      <a:pt x="1095400" y="75009"/>
                      <a:pt x="1104930" y="85114"/>
                    </a:cubicBezTo>
                    <a:lnTo>
                      <a:pt x="1100904" y="95219"/>
                    </a:ln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4" name="Vrije vorm: vorm 633">
                <a:extLst>
                  <a:ext uri="{FF2B5EF4-FFF2-40B4-BE49-F238E27FC236}">
                    <a16:creationId xmlns:a16="http://schemas.microsoft.com/office/drawing/2014/main" id="{228F4277-C368-6A5F-9756-F9058C7BEE71}"/>
                  </a:ext>
                </a:extLst>
              </p:cNvPr>
              <p:cNvSpPr/>
              <p:nvPr/>
            </p:nvSpPr>
            <p:spPr>
              <a:xfrm>
                <a:off x="10863942" y="4767653"/>
                <a:ext cx="722024" cy="84033"/>
              </a:xfrm>
              <a:custGeom>
                <a:avLst/>
                <a:gdLst>
                  <a:gd name="connsiteX0" fmla="*/ 356477 w 722024"/>
                  <a:gd name="connsiteY0" fmla="*/ 2 h 84033"/>
                  <a:gd name="connsiteX1" fmla="*/ 237843 w 722024"/>
                  <a:gd name="connsiteY1" fmla="*/ 16351 h 84033"/>
                  <a:gd name="connsiteX2" fmla="*/ 120031 w 722024"/>
                  <a:gd name="connsiteY2" fmla="*/ 22102 h 84033"/>
                  <a:gd name="connsiteX3" fmla="*/ 0 w 722024"/>
                  <a:gd name="connsiteY3" fmla="*/ 60222 h 84033"/>
                  <a:gd name="connsiteX4" fmla="*/ 120442 w 722024"/>
                  <a:gd name="connsiteY4" fmla="*/ 74599 h 84033"/>
                  <a:gd name="connsiteX5" fmla="*/ 255343 w 722024"/>
                  <a:gd name="connsiteY5" fmla="*/ 83965 h 84033"/>
                  <a:gd name="connsiteX6" fmla="*/ 314577 w 722024"/>
                  <a:gd name="connsiteY6" fmla="*/ 82569 h 84033"/>
                  <a:gd name="connsiteX7" fmla="*/ 373894 w 722024"/>
                  <a:gd name="connsiteY7" fmla="*/ 81829 h 84033"/>
                  <a:gd name="connsiteX8" fmla="*/ 433293 w 722024"/>
                  <a:gd name="connsiteY8" fmla="*/ 81008 h 84033"/>
                  <a:gd name="connsiteX9" fmla="*/ 492692 w 722024"/>
                  <a:gd name="connsiteY9" fmla="*/ 79940 h 84033"/>
                  <a:gd name="connsiteX10" fmla="*/ 714432 w 722024"/>
                  <a:gd name="connsiteY10" fmla="*/ 58250 h 84033"/>
                  <a:gd name="connsiteX11" fmla="*/ 356394 w 722024"/>
                  <a:gd name="connsiteY11" fmla="*/ 84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024" h="84033">
                    <a:moveTo>
                      <a:pt x="356477" y="2"/>
                    </a:moveTo>
                    <a:lnTo>
                      <a:pt x="237843" y="16351"/>
                    </a:lnTo>
                    <a:cubicBezTo>
                      <a:pt x="198408" y="18815"/>
                      <a:pt x="159219" y="21034"/>
                      <a:pt x="120031" y="22102"/>
                    </a:cubicBezTo>
                    <a:cubicBezTo>
                      <a:pt x="80924" y="23170"/>
                      <a:pt x="-164" y="49131"/>
                      <a:pt x="0" y="60222"/>
                    </a:cubicBezTo>
                    <a:cubicBezTo>
                      <a:pt x="411" y="90538"/>
                      <a:pt x="80514" y="74353"/>
                      <a:pt x="120442" y="74599"/>
                    </a:cubicBezTo>
                    <a:cubicBezTo>
                      <a:pt x="160452" y="74846"/>
                      <a:pt x="215661" y="84951"/>
                      <a:pt x="255343" y="83965"/>
                    </a:cubicBezTo>
                    <a:cubicBezTo>
                      <a:pt x="275142" y="83472"/>
                      <a:pt x="294942" y="82815"/>
                      <a:pt x="314577" y="82569"/>
                    </a:cubicBezTo>
                    <a:lnTo>
                      <a:pt x="373894" y="81829"/>
                    </a:lnTo>
                    <a:lnTo>
                      <a:pt x="433293" y="81008"/>
                    </a:lnTo>
                    <a:cubicBezTo>
                      <a:pt x="453093" y="80679"/>
                      <a:pt x="472893" y="80433"/>
                      <a:pt x="492692" y="79940"/>
                    </a:cubicBezTo>
                    <a:cubicBezTo>
                      <a:pt x="571890" y="78461"/>
                      <a:pt x="635479" y="63673"/>
                      <a:pt x="714432" y="58250"/>
                    </a:cubicBezTo>
                    <a:cubicBezTo>
                      <a:pt x="780403" y="53814"/>
                      <a:pt x="395830" y="-2463"/>
                      <a:pt x="356394" y="8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5" name="Vrije vorm: vorm 634">
                <a:extLst>
                  <a:ext uri="{FF2B5EF4-FFF2-40B4-BE49-F238E27FC236}">
                    <a16:creationId xmlns:a16="http://schemas.microsoft.com/office/drawing/2014/main" id="{55844ECB-6635-F4B8-9127-CD41FD210250}"/>
                  </a:ext>
                </a:extLst>
              </p:cNvPr>
              <p:cNvSpPr/>
              <p:nvPr/>
            </p:nvSpPr>
            <p:spPr>
              <a:xfrm>
                <a:off x="2773237" y="4081828"/>
                <a:ext cx="527557" cy="84033"/>
              </a:xfrm>
              <a:custGeom>
                <a:avLst/>
                <a:gdLst>
                  <a:gd name="connsiteX0" fmla="*/ 267204 w 527557"/>
                  <a:gd name="connsiteY0" fmla="*/ 84031 h 84033"/>
                  <a:gd name="connsiteX1" fmla="*/ 353879 w 527557"/>
                  <a:gd name="connsiteY1" fmla="*/ 67682 h 84033"/>
                  <a:gd name="connsiteX2" fmla="*/ 439897 w 527557"/>
                  <a:gd name="connsiteY2" fmla="*/ 61931 h 84033"/>
                  <a:gd name="connsiteX3" fmla="*/ 527557 w 527557"/>
                  <a:gd name="connsiteY3" fmla="*/ 23811 h 84033"/>
                  <a:gd name="connsiteX4" fmla="*/ 439568 w 527557"/>
                  <a:gd name="connsiteY4" fmla="*/ 9433 h 84033"/>
                  <a:gd name="connsiteX5" fmla="*/ 340980 w 527557"/>
                  <a:gd name="connsiteY5" fmla="*/ 68 h 84033"/>
                  <a:gd name="connsiteX6" fmla="*/ 297684 w 527557"/>
                  <a:gd name="connsiteY6" fmla="*/ 1464 h 84033"/>
                  <a:gd name="connsiteX7" fmla="*/ 254306 w 527557"/>
                  <a:gd name="connsiteY7" fmla="*/ 2204 h 84033"/>
                  <a:gd name="connsiteX8" fmla="*/ 210927 w 527557"/>
                  <a:gd name="connsiteY8" fmla="*/ 3025 h 84033"/>
                  <a:gd name="connsiteX9" fmla="*/ 167548 w 527557"/>
                  <a:gd name="connsiteY9" fmla="*/ 4093 h 84033"/>
                  <a:gd name="connsiteX10" fmla="*/ 5536 w 527557"/>
                  <a:gd name="connsiteY10" fmla="*/ 25783 h 84033"/>
                  <a:gd name="connsiteX11" fmla="*/ 267122 w 527557"/>
                  <a:gd name="connsiteY11" fmla="*/ 83949 h 8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557" h="84033">
                    <a:moveTo>
                      <a:pt x="267204" y="84031"/>
                    </a:moveTo>
                    <a:lnTo>
                      <a:pt x="353879" y="67682"/>
                    </a:lnTo>
                    <a:cubicBezTo>
                      <a:pt x="382634" y="65218"/>
                      <a:pt x="411306" y="62999"/>
                      <a:pt x="439897" y="61931"/>
                    </a:cubicBezTo>
                    <a:cubicBezTo>
                      <a:pt x="468487" y="60863"/>
                      <a:pt x="527722" y="34902"/>
                      <a:pt x="527557" y="23811"/>
                    </a:cubicBezTo>
                    <a:cubicBezTo>
                      <a:pt x="527311" y="-6505"/>
                      <a:pt x="468733" y="9680"/>
                      <a:pt x="439568" y="9433"/>
                    </a:cubicBezTo>
                    <a:cubicBezTo>
                      <a:pt x="410320" y="9187"/>
                      <a:pt x="369982" y="-918"/>
                      <a:pt x="340980" y="68"/>
                    </a:cubicBezTo>
                    <a:cubicBezTo>
                      <a:pt x="326521" y="561"/>
                      <a:pt x="312061" y="1218"/>
                      <a:pt x="297684" y="1464"/>
                    </a:cubicBezTo>
                    <a:lnTo>
                      <a:pt x="254306" y="2204"/>
                    </a:lnTo>
                    <a:lnTo>
                      <a:pt x="210927" y="3025"/>
                    </a:lnTo>
                    <a:cubicBezTo>
                      <a:pt x="196467" y="3354"/>
                      <a:pt x="182008" y="3600"/>
                      <a:pt x="167548" y="4093"/>
                    </a:cubicBezTo>
                    <a:cubicBezTo>
                      <a:pt x="109710" y="5572"/>
                      <a:pt x="63210" y="20360"/>
                      <a:pt x="5536" y="25783"/>
                    </a:cubicBezTo>
                    <a:cubicBezTo>
                      <a:pt x="-42608" y="30219"/>
                      <a:pt x="238285" y="86496"/>
                      <a:pt x="267122" y="83949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6" name="Vrije vorm: vorm 635">
                <a:extLst>
                  <a:ext uri="{FF2B5EF4-FFF2-40B4-BE49-F238E27FC236}">
                    <a16:creationId xmlns:a16="http://schemas.microsoft.com/office/drawing/2014/main" id="{F9228C03-9E91-95DB-0EC3-D8E9E47ACFAE}"/>
                  </a:ext>
                </a:extLst>
              </p:cNvPr>
              <p:cNvSpPr/>
              <p:nvPr/>
            </p:nvSpPr>
            <p:spPr>
              <a:xfrm>
                <a:off x="8405958" y="4561031"/>
                <a:ext cx="221307" cy="53412"/>
              </a:xfrm>
              <a:custGeom>
                <a:avLst/>
                <a:gdLst>
                  <a:gd name="connsiteX0" fmla="*/ 170177 w 221307"/>
                  <a:gd name="connsiteY0" fmla="*/ 82 h 53412"/>
                  <a:gd name="connsiteX1" fmla="*/ 51954 w 221307"/>
                  <a:gd name="connsiteY1" fmla="*/ 23415 h 53412"/>
                  <a:gd name="connsiteX2" fmla="*/ 26075 w 221307"/>
                  <a:gd name="connsiteY2" fmla="*/ 53073 h 53412"/>
                  <a:gd name="connsiteX3" fmla="*/ 206408 w 221307"/>
                  <a:gd name="connsiteY3" fmla="*/ 42064 h 53412"/>
                  <a:gd name="connsiteX4" fmla="*/ 170095 w 221307"/>
                  <a:gd name="connsiteY4" fmla="*/ 0 h 5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307" h="53412">
                    <a:moveTo>
                      <a:pt x="170177" y="82"/>
                    </a:moveTo>
                    <a:cubicBezTo>
                      <a:pt x="121787" y="2382"/>
                      <a:pt x="100015" y="22429"/>
                      <a:pt x="51954" y="23415"/>
                    </a:cubicBezTo>
                    <a:cubicBezTo>
                      <a:pt x="3893" y="24400"/>
                      <a:pt x="-23055" y="52826"/>
                      <a:pt x="26075" y="53073"/>
                    </a:cubicBezTo>
                    <a:cubicBezTo>
                      <a:pt x="75204" y="53319"/>
                      <a:pt x="161468" y="55866"/>
                      <a:pt x="206408" y="42064"/>
                    </a:cubicBezTo>
                    <a:cubicBezTo>
                      <a:pt x="254716" y="27194"/>
                      <a:pt x="170095" y="0"/>
                      <a:pt x="170095" y="0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37" name="Vrije vorm: vorm 636">
                <a:extLst>
                  <a:ext uri="{FF2B5EF4-FFF2-40B4-BE49-F238E27FC236}">
                    <a16:creationId xmlns:a16="http://schemas.microsoft.com/office/drawing/2014/main" id="{D4BF5722-8A6C-2FEF-9EAC-942BCD462C60}"/>
                  </a:ext>
                </a:extLst>
              </p:cNvPr>
              <p:cNvSpPr/>
              <p:nvPr/>
            </p:nvSpPr>
            <p:spPr>
              <a:xfrm>
                <a:off x="3301616" y="4430074"/>
                <a:ext cx="744829" cy="104667"/>
              </a:xfrm>
              <a:custGeom>
                <a:avLst/>
                <a:gdLst>
                  <a:gd name="connsiteX0" fmla="*/ 744829 w 744829"/>
                  <a:gd name="connsiteY0" fmla="*/ 52334 h 104667"/>
                  <a:gd name="connsiteX1" fmla="*/ 372415 w 744829"/>
                  <a:gd name="connsiteY1" fmla="*/ 104667 h 104667"/>
                  <a:gd name="connsiteX2" fmla="*/ 0 w 744829"/>
                  <a:gd name="connsiteY2" fmla="*/ 52334 h 104667"/>
                  <a:gd name="connsiteX3" fmla="*/ 372415 w 744829"/>
                  <a:gd name="connsiteY3" fmla="*/ 0 h 104667"/>
                  <a:gd name="connsiteX4" fmla="*/ 744829 w 744829"/>
                  <a:gd name="connsiteY4" fmla="*/ 52334 h 10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829" h="104667">
                    <a:moveTo>
                      <a:pt x="744829" y="52334"/>
                    </a:moveTo>
                    <a:cubicBezTo>
                      <a:pt x="744829" y="81252"/>
                      <a:pt x="578134" y="104667"/>
                      <a:pt x="372415" y="104667"/>
                    </a:cubicBezTo>
                    <a:cubicBezTo>
                      <a:pt x="166695" y="104667"/>
                      <a:pt x="0" y="81252"/>
                      <a:pt x="0" y="52334"/>
                    </a:cubicBezTo>
                    <a:cubicBezTo>
                      <a:pt x="0" y="23415"/>
                      <a:pt x="166695" y="0"/>
                      <a:pt x="372415" y="0"/>
                    </a:cubicBezTo>
                    <a:cubicBezTo>
                      <a:pt x="578134" y="0"/>
                      <a:pt x="744829" y="23415"/>
                      <a:pt x="744829" y="52334"/>
                    </a:cubicBezTo>
                    <a:close/>
                  </a:path>
                </a:pathLst>
              </a:custGeom>
              <a:solidFill>
                <a:srgbClr val="E0EDFD"/>
              </a:solidFill>
              <a:ln w="82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pic>
        <p:nvPicPr>
          <p:cNvPr id="638" name="!!christmaholic_man">
            <a:extLst>
              <a:ext uri="{FF2B5EF4-FFF2-40B4-BE49-F238E27FC236}">
                <a16:creationId xmlns:a16="http://schemas.microsoft.com/office/drawing/2014/main" id="{2298F4AA-3178-400E-AAF9-504096E5A5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595144" y="2215195"/>
            <a:ext cx="2821804" cy="6022657"/>
          </a:xfrm>
          <a:prstGeom prst="rect">
            <a:avLst/>
          </a:prstGeom>
        </p:spPr>
      </p:pic>
      <p:pic>
        <p:nvPicPr>
          <p:cNvPr id="639" name="!!christmaholic_vrouw">
            <a:extLst>
              <a:ext uri="{FF2B5EF4-FFF2-40B4-BE49-F238E27FC236}">
                <a16:creationId xmlns:a16="http://schemas.microsoft.com/office/drawing/2014/main" id="{2162CE6D-A237-0396-7032-264A59D91E8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710797" y="2486368"/>
            <a:ext cx="2505522" cy="5310210"/>
          </a:xfrm>
          <a:prstGeom prst="rect">
            <a:avLst/>
          </a:prstGeom>
        </p:spPr>
      </p:pic>
      <p:sp>
        <p:nvSpPr>
          <p:cNvPr id="1263" name="!!schaduw boom">
            <a:extLst>
              <a:ext uri="{FF2B5EF4-FFF2-40B4-BE49-F238E27FC236}">
                <a16:creationId xmlns:a16="http://schemas.microsoft.com/office/drawing/2014/main" id="{22B4A46C-75BB-3045-ED5B-7ADE16BBAA55}"/>
              </a:ext>
            </a:extLst>
          </p:cNvPr>
          <p:cNvSpPr/>
          <p:nvPr userDrawn="1"/>
        </p:nvSpPr>
        <p:spPr>
          <a:xfrm>
            <a:off x="8987461" y="7482580"/>
            <a:ext cx="3537995" cy="434895"/>
          </a:xfrm>
          <a:custGeom>
            <a:avLst/>
            <a:gdLst>
              <a:gd name="connsiteX0" fmla="*/ 2107228 w 2208280"/>
              <a:gd name="connsiteY0" fmla="*/ 29964 h 175350"/>
              <a:gd name="connsiteX1" fmla="*/ 2050869 w 2208280"/>
              <a:gd name="connsiteY1" fmla="*/ 17969 h 175350"/>
              <a:gd name="connsiteX2" fmla="*/ 1994263 w 2208280"/>
              <a:gd name="connsiteY2" fmla="*/ 12465 h 175350"/>
              <a:gd name="connsiteX3" fmla="*/ 1938232 w 2208280"/>
              <a:gd name="connsiteY3" fmla="*/ 9097 h 175350"/>
              <a:gd name="connsiteX4" fmla="*/ 1882612 w 2208280"/>
              <a:gd name="connsiteY4" fmla="*/ 6632 h 175350"/>
              <a:gd name="connsiteX5" fmla="*/ 1771537 w 2208280"/>
              <a:gd name="connsiteY5" fmla="*/ 3428 h 175350"/>
              <a:gd name="connsiteX6" fmla="*/ 1328139 w 2208280"/>
              <a:gd name="connsiteY6" fmla="*/ 3099 h 175350"/>
              <a:gd name="connsiteX7" fmla="*/ 885646 w 2208280"/>
              <a:gd name="connsiteY7" fmla="*/ 4003 h 175350"/>
              <a:gd name="connsiteX8" fmla="*/ 664809 w 2208280"/>
              <a:gd name="connsiteY8" fmla="*/ 18627 h 175350"/>
              <a:gd name="connsiteX9" fmla="*/ 443562 w 2208280"/>
              <a:gd name="connsiteY9" fmla="*/ 49189 h 175350"/>
              <a:gd name="connsiteX10" fmla="*/ 223876 w 2208280"/>
              <a:gd name="connsiteY10" fmla="*/ 59869 h 175350"/>
              <a:gd name="connsiteX11" fmla="*/ 0 w 2208280"/>
              <a:gd name="connsiteY11" fmla="*/ 130934 h 175350"/>
              <a:gd name="connsiteX12" fmla="*/ 224698 w 2208280"/>
              <a:gd name="connsiteY12" fmla="*/ 157800 h 175350"/>
              <a:gd name="connsiteX13" fmla="*/ 476343 w 2208280"/>
              <a:gd name="connsiteY13" fmla="*/ 175217 h 175350"/>
              <a:gd name="connsiteX14" fmla="*/ 586843 w 2208280"/>
              <a:gd name="connsiteY14" fmla="*/ 172588 h 175350"/>
              <a:gd name="connsiteX15" fmla="*/ 697507 w 2208280"/>
              <a:gd name="connsiteY15" fmla="*/ 171109 h 175350"/>
              <a:gd name="connsiteX16" fmla="*/ 808337 w 2208280"/>
              <a:gd name="connsiteY16" fmla="*/ 169548 h 175350"/>
              <a:gd name="connsiteX17" fmla="*/ 919083 w 2208280"/>
              <a:gd name="connsiteY17" fmla="*/ 167576 h 175350"/>
              <a:gd name="connsiteX18" fmla="*/ 1332658 w 2208280"/>
              <a:gd name="connsiteY18" fmla="*/ 127073 h 175350"/>
              <a:gd name="connsiteX19" fmla="*/ 1774167 w 2208280"/>
              <a:gd name="connsiteY19" fmla="*/ 75150 h 175350"/>
              <a:gd name="connsiteX20" fmla="*/ 1884420 w 2208280"/>
              <a:gd name="connsiteY20" fmla="*/ 64470 h 175350"/>
              <a:gd name="connsiteX21" fmla="*/ 1939465 w 2208280"/>
              <a:gd name="connsiteY21" fmla="*/ 59048 h 175350"/>
              <a:gd name="connsiteX22" fmla="*/ 1966823 w 2208280"/>
              <a:gd name="connsiteY22" fmla="*/ 56501 h 175350"/>
              <a:gd name="connsiteX23" fmla="*/ 1994181 w 2208280"/>
              <a:gd name="connsiteY23" fmla="*/ 54365 h 175350"/>
              <a:gd name="connsiteX24" fmla="*/ 2048158 w 2208280"/>
              <a:gd name="connsiteY24" fmla="*/ 52886 h 175350"/>
              <a:gd name="connsiteX25" fmla="*/ 2101231 w 2208280"/>
              <a:gd name="connsiteY25" fmla="*/ 56829 h 175350"/>
              <a:gd name="connsiteX26" fmla="*/ 2152907 w 2208280"/>
              <a:gd name="connsiteY26" fmla="*/ 69399 h 175350"/>
              <a:gd name="connsiteX27" fmla="*/ 2201955 w 2208280"/>
              <a:gd name="connsiteY27" fmla="*/ 91828 h 175350"/>
              <a:gd name="connsiteX28" fmla="*/ 2208280 w 2208280"/>
              <a:gd name="connsiteY28" fmla="*/ 82791 h 175350"/>
              <a:gd name="connsiteX29" fmla="*/ 2107393 w 2208280"/>
              <a:gd name="connsiteY29" fmla="*/ 29800 h 1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208280" h="175350">
                <a:moveTo>
                  <a:pt x="2107228" y="29964"/>
                </a:moveTo>
                <a:cubicBezTo>
                  <a:pt x="2088743" y="24542"/>
                  <a:pt x="2069765" y="20681"/>
                  <a:pt x="2050869" y="17969"/>
                </a:cubicBezTo>
                <a:cubicBezTo>
                  <a:pt x="2031891" y="15258"/>
                  <a:pt x="2012995" y="13697"/>
                  <a:pt x="1994263" y="12465"/>
                </a:cubicBezTo>
                <a:lnTo>
                  <a:pt x="1938232" y="9097"/>
                </a:lnTo>
                <a:lnTo>
                  <a:pt x="1882612" y="6632"/>
                </a:lnTo>
                <a:cubicBezTo>
                  <a:pt x="1845560" y="5317"/>
                  <a:pt x="1808508" y="4167"/>
                  <a:pt x="1771537" y="3428"/>
                </a:cubicBezTo>
                <a:cubicBezTo>
                  <a:pt x="1623574" y="142"/>
                  <a:pt x="1475775" y="717"/>
                  <a:pt x="1328139" y="3099"/>
                </a:cubicBezTo>
                <a:cubicBezTo>
                  <a:pt x="1180423" y="5235"/>
                  <a:pt x="1032952" y="-5527"/>
                  <a:pt x="885646" y="4003"/>
                </a:cubicBezTo>
                <a:cubicBezTo>
                  <a:pt x="811952" y="8521"/>
                  <a:pt x="738339" y="13944"/>
                  <a:pt x="664809" y="18627"/>
                </a:cubicBezTo>
                <a:lnTo>
                  <a:pt x="443562" y="49189"/>
                </a:lnTo>
                <a:cubicBezTo>
                  <a:pt x="370032" y="53872"/>
                  <a:pt x="296831" y="57897"/>
                  <a:pt x="223876" y="59869"/>
                </a:cubicBezTo>
                <a:cubicBezTo>
                  <a:pt x="150921" y="61841"/>
                  <a:pt x="-246" y="110313"/>
                  <a:pt x="0" y="130934"/>
                </a:cubicBezTo>
                <a:cubicBezTo>
                  <a:pt x="739" y="187540"/>
                  <a:pt x="150100" y="157224"/>
                  <a:pt x="224698" y="157800"/>
                </a:cubicBezTo>
                <a:cubicBezTo>
                  <a:pt x="299296" y="158293"/>
                  <a:pt x="402402" y="177106"/>
                  <a:pt x="476343" y="175217"/>
                </a:cubicBezTo>
                <a:cubicBezTo>
                  <a:pt x="513313" y="174313"/>
                  <a:pt x="550201" y="173163"/>
                  <a:pt x="586843" y="172588"/>
                </a:cubicBezTo>
                <a:lnTo>
                  <a:pt x="697507" y="171109"/>
                </a:lnTo>
                <a:lnTo>
                  <a:pt x="808337" y="169548"/>
                </a:lnTo>
                <a:cubicBezTo>
                  <a:pt x="845307" y="168973"/>
                  <a:pt x="882195" y="168562"/>
                  <a:pt x="919083" y="167576"/>
                </a:cubicBezTo>
                <a:cubicBezTo>
                  <a:pt x="1066718" y="164783"/>
                  <a:pt x="1185434" y="137261"/>
                  <a:pt x="1332658" y="127073"/>
                </a:cubicBezTo>
                <a:cubicBezTo>
                  <a:pt x="1479965" y="117214"/>
                  <a:pt x="1627106" y="89117"/>
                  <a:pt x="1774167" y="75150"/>
                </a:cubicBezTo>
                <a:lnTo>
                  <a:pt x="1884420" y="64470"/>
                </a:lnTo>
                <a:lnTo>
                  <a:pt x="1939465" y="59048"/>
                </a:lnTo>
                <a:cubicBezTo>
                  <a:pt x="1948666" y="58062"/>
                  <a:pt x="1957703" y="57322"/>
                  <a:pt x="1966823" y="56501"/>
                </a:cubicBezTo>
                <a:cubicBezTo>
                  <a:pt x="1975942" y="55679"/>
                  <a:pt x="1985062" y="54775"/>
                  <a:pt x="1994181" y="54365"/>
                </a:cubicBezTo>
                <a:cubicBezTo>
                  <a:pt x="2012338" y="53297"/>
                  <a:pt x="2030330" y="52639"/>
                  <a:pt x="2048158" y="52886"/>
                </a:cubicBezTo>
                <a:cubicBezTo>
                  <a:pt x="2065985" y="53050"/>
                  <a:pt x="2083732" y="54200"/>
                  <a:pt x="2101231" y="56829"/>
                </a:cubicBezTo>
                <a:cubicBezTo>
                  <a:pt x="2118730" y="59458"/>
                  <a:pt x="2135983" y="63649"/>
                  <a:pt x="2152907" y="69399"/>
                </a:cubicBezTo>
                <a:cubicBezTo>
                  <a:pt x="2169749" y="75232"/>
                  <a:pt x="2186098" y="82873"/>
                  <a:pt x="2201955" y="91828"/>
                </a:cubicBezTo>
                <a:lnTo>
                  <a:pt x="2208280" y="82791"/>
                </a:lnTo>
                <a:cubicBezTo>
                  <a:pt x="2179279" y="58719"/>
                  <a:pt x="2144445" y="40398"/>
                  <a:pt x="2107393" y="29800"/>
                </a:cubicBezTo>
                <a:close/>
              </a:path>
            </a:pathLst>
          </a:custGeom>
          <a:solidFill>
            <a:srgbClr val="E0EDFD"/>
          </a:solidFill>
          <a:ln w="8216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540" name="!!sterren kerstman">
            <a:extLst>
              <a:ext uri="{FF2B5EF4-FFF2-40B4-BE49-F238E27FC236}">
                <a16:creationId xmlns:a16="http://schemas.microsoft.com/office/drawing/2014/main" id="{408EF7A4-CD5A-70DC-899B-691EB0F5A9EC}"/>
              </a:ext>
            </a:extLst>
          </p:cNvPr>
          <p:cNvGrpSpPr/>
          <p:nvPr userDrawn="1"/>
        </p:nvGrpSpPr>
        <p:grpSpPr>
          <a:xfrm>
            <a:off x="780995" y="612207"/>
            <a:ext cx="7974897" cy="2658371"/>
            <a:chOff x="782122" y="1066060"/>
            <a:chExt cx="10626016" cy="3542101"/>
          </a:xfrm>
          <a:solidFill>
            <a:srgbClr val="FFFFFF"/>
          </a:solidFill>
        </p:grpSpPr>
        <p:grpSp>
          <p:nvGrpSpPr>
            <p:cNvPr id="541" name="Graphic 1409">
              <a:extLst>
                <a:ext uri="{FF2B5EF4-FFF2-40B4-BE49-F238E27FC236}">
                  <a16:creationId xmlns:a16="http://schemas.microsoft.com/office/drawing/2014/main" id="{DC11DC5C-CCD5-E135-13F5-266C0A73CF6E}"/>
                </a:ext>
              </a:extLst>
            </p:cNvPr>
            <p:cNvGrpSpPr/>
            <p:nvPr/>
          </p:nvGrpSpPr>
          <p:grpSpPr>
            <a:xfrm>
              <a:off x="1279002" y="1066060"/>
              <a:ext cx="10129135" cy="3381743"/>
              <a:chOff x="1279002" y="1066060"/>
              <a:chExt cx="10129135" cy="3381743"/>
            </a:xfrm>
            <a:solidFill>
              <a:srgbClr val="FFFFFF"/>
            </a:solidFill>
          </p:grpSpPr>
          <p:sp>
            <p:nvSpPr>
              <p:cNvPr id="551" name="Vrije vorm: vorm 550">
                <a:extLst>
                  <a:ext uri="{FF2B5EF4-FFF2-40B4-BE49-F238E27FC236}">
                    <a16:creationId xmlns:a16="http://schemas.microsoft.com/office/drawing/2014/main" id="{2593802D-B4A0-D453-73D8-FE9973E02901}"/>
                  </a:ext>
                </a:extLst>
              </p:cNvPr>
              <p:cNvSpPr/>
              <p:nvPr/>
            </p:nvSpPr>
            <p:spPr>
              <a:xfrm>
                <a:off x="11343617" y="1133480"/>
                <a:ext cx="64520" cy="64520"/>
              </a:xfrm>
              <a:custGeom>
                <a:avLst/>
                <a:gdLst>
                  <a:gd name="connsiteX0" fmla="*/ 32188 w 64520"/>
                  <a:gd name="connsiteY0" fmla="*/ 0 h 64520"/>
                  <a:gd name="connsiteX1" fmla="*/ 35087 w 64520"/>
                  <a:gd name="connsiteY1" fmla="*/ 29433 h 64520"/>
                  <a:gd name="connsiteX2" fmla="*/ 64521 w 64520"/>
                  <a:gd name="connsiteY2" fmla="*/ 32333 h 64520"/>
                  <a:gd name="connsiteX3" fmla="*/ 35087 w 64520"/>
                  <a:gd name="connsiteY3" fmla="*/ 35088 h 64520"/>
                  <a:gd name="connsiteX4" fmla="*/ 32188 w 64520"/>
                  <a:gd name="connsiteY4" fmla="*/ 64520 h 64520"/>
                  <a:gd name="connsiteX5" fmla="*/ 29433 w 64520"/>
                  <a:gd name="connsiteY5" fmla="*/ 35088 h 64520"/>
                  <a:gd name="connsiteX6" fmla="*/ 0 w 64520"/>
                  <a:gd name="connsiteY6" fmla="*/ 32333 h 64520"/>
                  <a:gd name="connsiteX7" fmla="*/ 29433 w 64520"/>
                  <a:gd name="connsiteY7" fmla="*/ 29433 h 64520"/>
                  <a:gd name="connsiteX8" fmla="*/ 32188 w 64520"/>
                  <a:gd name="connsiteY8" fmla="*/ 0 h 64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20" h="64520">
                    <a:moveTo>
                      <a:pt x="32188" y="0"/>
                    </a:moveTo>
                    <a:lnTo>
                      <a:pt x="35087" y="29433"/>
                    </a:lnTo>
                    <a:lnTo>
                      <a:pt x="64521" y="32333"/>
                    </a:lnTo>
                    <a:lnTo>
                      <a:pt x="35087" y="35088"/>
                    </a:lnTo>
                    <a:lnTo>
                      <a:pt x="32188" y="64520"/>
                    </a:lnTo>
                    <a:lnTo>
                      <a:pt x="29433" y="35088"/>
                    </a:lnTo>
                    <a:lnTo>
                      <a:pt x="0" y="32333"/>
                    </a:lnTo>
                    <a:lnTo>
                      <a:pt x="29433" y="29433"/>
                    </a:lnTo>
                    <a:lnTo>
                      <a:pt x="321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2" name="Vrije vorm: vorm 551">
                <a:extLst>
                  <a:ext uri="{FF2B5EF4-FFF2-40B4-BE49-F238E27FC236}">
                    <a16:creationId xmlns:a16="http://schemas.microsoft.com/office/drawing/2014/main" id="{B4B53C57-BED5-7D6B-9B84-3827CB92601A}"/>
                  </a:ext>
                </a:extLst>
              </p:cNvPr>
              <p:cNvSpPr/>
              <p:nvPr/>
            </p:nvSpPr>
            <p:spPr>
              <a:xfrm>
                <a:off x="10832383" y="1066060"/>
                <a:ext cx="74670" cy="74669"/>
              </a:xfrm>
              <a:custGeom>
                <a:avLst/>
                <a:gdLst>
                  <a:gd name="connsiteX0" fmla="*/ 37408 w 74670"/>
                  <a:gd name="connsiteY0" fmla="*/ 0 h 74669"/>
                  <a:gd name="connsiteX1" fmla="*/ 40742 w 74670"/>
                  <a:gd name="connsiteY1" fmla="*/ 34073 h 74669"/>
                  <a:gd name="connsiteX2" fmla="*/ 74670 w 74670"/>
                  <a:gd name="connsiteY2" fmla="*/ 37407 h 74669"/>
                  <a:gd name="connsiteX3" fmla="*/ 40742 w 74670"/>
                  <a:gd name="connsiteY3" fmla="*/ 40597 h 74669"/>
                  <a:gd name="connsiteX4" fmla="*/ 37408 w 74670"/>
                  <a:gd name="connsiteY4" fmla="*/ 74670 h 74669"/>
                  <a:gd name="connsiteX5" fmla="*/ 34073 w 74670"/>
                  <a:gd name="connsiteY5" fmla="*/ 40597 h 74669"/>
                  <a:gd name="connsiteX6" fmla="*/ 0 w 74670"/>
                  <a:gd name="connsiteY6" fmla="*/ 37407 h 74669"/>
                  <a:gd name="connsiteX7" fmla="*/ 34073 w 74670"/>
                  <a:gd name="connsiteY7" fmla="*/ 34073 h 74669"/>
                  <a:gd name="connsiteX8" fmla="*/ 37408 w 74670"/>
                  <a:gd name="connsiteY8" fmla="*/ 0 h 74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70" h="74669">
                    <a:moveTo>
                      <a:pt x="37408" y="0"/>
                    </a:moveTo>
                    <a:lnTo>
                      <a:pt x="40742" y="34073"/>
                    </a:lnTo>
                    <a:lnTo>
                      <a:pt x="74670" y="37407"/>
                    </a:lnTo>
                    <a:lnTo>
                      <a:pt x="40742" y="40597"/>
                    </a:lnTo>
                    <a:lnTo>
                      <a:pt x="37408" y="74670"/>
                    </a:lnTo>
                    <a:lnTo>
                      <a:pt x="34073" y="40597"/>
                    </a:lnTo>
                    <a:lnTo>
                      <a:pt x="0" y="37407"/>
                    </a:lnTo>
                    <a:lnTo>
                      <a:pt x="34073" y="34073"/>
                    </a:lnTo>
                    <a:lnTo>
                      <a:pt x="374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3" name="Vrije vorm: vorm 552">
                <a:extLst>
                  <a:ext uri="{FF2B5EF4-FFF2-40B4-BE49-F238E27FC236}">
                    <a16:creationId xmlns:a16="http://schemas.microsoft.com/office/drawing/2014/main" id="{3249918A-2D4C-C46C-569D-4384ECDF4807}"/>
                  </a:ext>
                </a:extLst>
              </p:cNvPr>
              <p:cNvSpPr/>
              <p:nvPr/>
            </p:nvSpPr>
            <p:spPr>
              <a:xfrm>
                <a:off x="10385089" y="1503059"/>
                <a:ext cx="158183" cy="158183"/>
              </a:xfrm>
              <a:custGeom>
                <a:avLst/>
                <a:gdLst>
                  <a:gd name="connsiteX0" fmla="*/ 79165 w 158183"/>
                  <a:gd name="connsiteY0" fmla="*/ 0 h 158183"/>
                  <a:gd name="connsiteX1" fmla="*/ 86124 w 158183"/>
                  <a:gd name="connsiteY1" fmla="*/ 72205 h 158183"/>
                  <a:gd name="connsiteX2" fmla="*/ 158184 w 158183"/>
                  <a:gd name="connsiteY2" fmla="*/ 79164 h 158183"/>
                  <a:gd name="connsiteX3" fmla="*/ 86124 w 158183"/>
                  <a:gd name="connsiteY3" fmla="*/ 86124 h 158183"/>
                  <a:gd name="connsiteX4" fmla="*/ 79165 w 158183"/>
                  <a:gd name="connsiteY4" fmla="*/ 158184 h 158183"/>
                  <a:gd name="connsiteX5" fmla="*/ 72060 w 158183"/>
                  <a:gd name="connsiteY5" fmla="*/ 86124 h 158183"/>
                  <a:gd name="connsiteX6" fmla="*/ 0 w 158183"/>
                  <a:gd name="connsiteY6" fmla="*/ 79164 h 158183"/>
                  <a:gd name="connsiteX7" fmla="*/ 72060 w 158183"/>
                  <a:gd name="connsiteY7" fmla="*/ 72205 h 158183"/>
                  <a:gd name="connsiteX8" fmla="*/ 79165 w 158183"/>
                  <a:gd name="connsiteY8" fmla="*/ 0 h 1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183" h="158183">
                    <a:moveTo>
                      <a:pt x="79165" y="0"/>
                    </a:moveTo>
                    <a:lnTo>
                      <a:pt x="86124" y="72205"/>
                    </a:lnTo>
                    <a:lnTo>
                      <a:pt x="158184" y="79164"/>
                    </a:lnTo>
                    <a:lnTo>
                      <a:pt x="86124" y="86124"/>
                    </a:lnTo>
                    <a:lnTo>
                      <a:pt x="79165" y="158184"/>
                    </a:lnTo>
                    <a:lnTo>
                      <a:pt x="72060" y="86124"/>
                    </a:lnTo>
                    <a:lnTo>
                      <a:pt x="0" y="79164"/>
                    </a:lnTo>
                    <a:lnTo>
                      <a:pt x="72060" y="72205"/>
                    </a:lnTo>
                    <a:lnTo>
                      <a:pt x="791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4" name="Vrije vorm: vorm 553">
                <a:extLst>
                  <a:ext uri="{FF2B5EF4-FFF2-40B4-BE49-F238E27FC236}">
                    <a16:creationId xmlns:a16="http://schemas.microsoft.com/office/drawing/2014/main" id="{E9E8DBA4-886A-7203-BB2D-C6C3B7AD0078}"/>
                  </a:ext>
                </a:extLst>
              </p:cNvPr>
              <p:cNvSpPr/>
              <p:nvPr/>
            </p:nvSpPr>
            <p:spPr>
              <a:xfrm>
                <a:off x="9927211" y="1452457"/>
                <a:ext cx="78294" cy="78149"/>
              </a:xfrm>
              <a:custGeom>
                <a:avLst/>
                <a:gdLst>
                  <a:gd name="connsiteX0" fmla="*/ 39147 w 78294"/>
                  <a:gd name="connsiteY0" fmla="*/ 0 h 78149"/>
                  <a:gd name="connsiteX1" fmla="*/ 42627 w 78294"/>
                  <a:gd name="connsiteY1" fmla="*/ 35668 h 78149"/>
                  <a:gd name="connsiteX2" fmla="*/ 78295 w 78294"/>
                  <a:gd name="connsiteY2" fmla="*/ 39147 h 78149"/>
                  <a:gd name="connsiteX3" fmla="*/ 42627 w 78294"/>
                  <a:gd name="connsiteY3" fmla="*/ 42482 h 78149"/>
                  <a:gd name="connsiteX4" fmla="*/ 39147 w 78294"/>
                  <a:gd name="connsiteY4" fmla="*/ 78150 h 78149"/>
                  <a:gd name="connsiteX5" fmla="*/ 35668 w 78294"/>
                  <a:gd name="connsiteY5" fmla="*/ 42482 h 78149"/>
                  <a:gd name="connsiteX6" fmla="*/ 0 w 78294"/>
                  <a:gd name="connsiteY6" fmla="*/ 39147 h 78149"/>
                  <a:gd name="connsiteX7" fmla="*/ 35668 w 78294"/>
                  <a:gd name="connsiteY7" fmla="*/ 35668 h 78149"/>
                  <a:gd name="connsiteX8" fmla="*/ 39147 w 78294"/>
                  <a:gd name="connsiteY8" fmla="*/ 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94" h="78149">
                    <a:moveTo>
                      <a:pt x="39147" y="0"/>
                    </a:moveTo>
                    <a:lnTo>
                      <a:pt x="42627" y="35668"/>
                    </a:lnTo>
                    <a:lnTo>
                      <a:pt x="78295" y="39147"/>
                    </a:lnTo>
                    <a:lnTo>
                      <a:pt x="42627" y="42482"/>
                    </a:lnTo>
                    <a:lnTo>
                      <a:pt x="39147" y="78150"/>
                    </a:lnTo>
                    <a:lnTo>
                      <a:pt x="35668" y="42482"/>
                    </a:lnTo>
                    <a:lnTo>
                      <a:pt x="0" y="39147"/>
                    </a:lnTo>
                    <a:lnTo>
                      <a:pt x="35668" y="35668"/>
                    </a:lnTo>
                    <a:lnTo>
                      <a:pt x="39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5" name="Vrije vorm: vorm 554">
                <a:extLst>
                  <a:ext uri="{FF2B5EF4-FFF2-40B4-BE49-F238E27FC236}">
                    <a16:creationId xmlns:a16="http://schemas.microsoft.com/office/drawing/2014/main" id="{3FDB06F8-6A44-4F0B-7F8C-B31055283C63}"/>
                  </a:ext>
                </a:extLst>
              </p:cNvPr>
              <p:cNvSpPr/>
              <p:nvPr/>
            </p:nvSpPr>
            <p:spPr>
              <a:xfrm>
                <a:off x="9540669" y="1421285"/>
                <a:ext cx="195300" cy="195301"/>
              </a:xfrm>
              <a:custGeom>
                <a:avLst/>
                <a:gdLst>
                  <a:gd name="connsiteX0" fmla="*/ 97578 w 195300"/>
                  <a:gd name="connsiteY0" fmla="*/ 0 h 195301"/>
                  <a:gd name="connsiteX1" fmla="*/ 106277 w 195300"/>
                  <a:gd name="connsiteY1" fmla="*/ 89024 h 195301"/>
                  <a:gd name="connsiteX2" fmla="*/ 195301 w 195300"/>
                  <a:gd name="connsiteY2" fmla="*/ 97578 h 195301"/>
                  <a:gd name="connsiteX3" fmla="*/ 106277 w 195300"/>
                  <a:gd name="connsiteY3" fmla="*/ 106278 h 195301"/>
                  <a:gd name="connsiteX4" fmla="*/ 97578 w 195300"/>
                  <a:gd name="connsiteY4" fmla="*/ 195301 h 195301"/>
                  <a:gd name="connsiteX5" fmla="*/ 89023 w 195300"/>
                  <a:gd name="connsiteY5" fmla="*/ 106278 h 195301"/>
                  <a:gd name="connsiteX6" fmla="*/ 0 w 195300"/>
                  <a:gd name="connsiteY6" fmla="*/ 97578 h 195301"/>
                  <a:gd name="connsiteX7" fmla="*/ 89023 w 195300"/>
                  <a:gd name="connsiteY7" fmla="*/ 89024 h 195301"/>
                  <a:gd name="connsiteX8" fmla="*/ 97578 w 195300"/>
                  <a:gd name="connsiteY8" fmla="*/ 0 h 195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300" h="195301">
                    <a:moveTo>
                      <a:pt x="97578" y="0"/>
                    </a:moveTo>
                    <a:lnTo>
                      <a:pt x="106277" y="89024"/>
                    </a:lnTo>
                    <a:lnTo>
                      <a:pt x="195301" y="97578"/>
                    </a:lnTo>
                    <a:lnTo>
                      <a:pt x="106277" y="106278"/>
                    </a:lnTo>
                    <a:lnTo>
                      <a:pt x="97578" y="195301"/>
                    </a:lnTo>
                    <a:lnTo>
                      <a:pt x="89023" y="106278"/>
                    </a:lnTo>
                    <a:lnTo>
                      <a:pt x="0" y="97578"/>
                    </a:lnTo>
                    <a:lnTo>
                      <a:pt x="89023" y="89024"/>
                    </a:lnTo>
                    <a:lnTo>
                      <a:pt x="975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6" name="Vrije vorm: vorm 555">
                <a:extLst>
                  <a:ext uri="{FF2B5EF4-FFF2-40B4-BE49-F238E27FC236}">
                    <a16:creationId xmlns:a16="http://schemas.microsoft.com/office/drawing/2014/main" id="{BAA0B8D7-C902-7EDA-CDB4-94F795E3D7BA}"/>
                  </a:ext>
                </a:extLst>
              </p:cNvPr>
              <p:cNvSpPr/>
              <p:nvPr/>
            </p:nvSpPr>
            <p:spPr>
              <a:xfrm>
                <a:off x="9323473" y="1880757"/>
                <a:ext cx="177032" cy="177177"/>
              </a:xfrm>
              <a:custGeom>
                <a:avLst/>
                <a:gdLst>
                  <a:gd name="connsiteX0" fmla="*/ 88589 w 177032"/>
                  <a:gd name="connsiteY0" fmla="*/ 0 h 177177"/>
                  <a:gd name="connsiteX1" fmla="*/ 96419 w 177032"/>
                  <a:gd name="connsiteY1" fmla="*/ 80759 h 177177"/>
                  <a:gd name="connsiteX2" fmla="*/ 177033 w 177032"/>
                  <a:gd name="connsiteY2" fmla="*/ 88589 h 177177"/>
                  <a:gd name="connsiteX3" fmla="*/ 96419 w 177032"/>
                  <a:gd name="connsiteY3" fmla="*/ 96418 h 177177"/>
                  <a:gd name="connsiteX4" fmla="*/ 88589 w 177032"/>
                  <a:gd name="connsiteY4" fmla="*/ 177178 h 177177"/>
                  <a:gd name="connsiteX5" fmla="*/ 80759 w 177032"/>
                  <a:gd name="connsiteY5" fmla="*/ 96418 h 177177"/>
                  <a:gd name="connsiteX6" fmla="*/ 0 w 177032"/>
                  <a:gd name="connsiteY6" fmla="*/ 88589 h 177177"/>
                  <a:gd name="connsiteX7" fmla="*/ 80759 w 177032"/>
                  <a:gd name="connsiteY7" fmla="*/ 80759 h 177177"/>
                  <a:gd name="connsiteX8" fmla="*/ 88589 w 177032"/>
                  <a:gd name="connsiteY8" fmla="*/ 0 h 17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7032" h="177177">
                    <a:moveTo>
                      <a:pt x="88589" y="0"/>
                    </a:moveTo>
                    <a:lnTo>
                      <a:pt x="96419" y="80759"/>
                    </a:lnTo>
                    <a:lnTo>
                      <a:pt x="177033" y="88589"/>
                    </a:lnTo>
                    <a:lnTo>
                      <a:pt x="96419" y="96418"/>
                    </a:lnTo>
                    <a:lnTo>
                      <a:pt x="88589" y="177178"/>
                    </a:lnTo>
                    <a:lnTo>
                      <a:pt x="80759" y="96418"/>
                    </a:lnTo>
                    <a:lnTo>
                      <a:pt x="0" y="88589"/>
                    </a:lnTo>
                    <a:lnTo>
                      <a:pt x="80759" y="80759"/>
                    </a:lnTo>
                    <a:lnTo>
                      <a:pt x="885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7" name="Vrije vorm: vorm 556">
                <a:extLst>
                  <a:ext uri="{FF2B5EF4-FFF2-40B4-BE49-F238E27FC236}">
                    <a16:creationId xmlns:a16="http://schemas.microsoft.com/office/drawing/2014/main" id="{15AA2801-D5C7-24B5-AB89-A8CE4DE7C47D}"/>
                  </a:ext>
                </a:extLst>
              </p:cNvPr>
              <p:cNvSpPr/>
              <p:nvPr/>
            </p:nvSpPr>
            <p:spPr>
              <a:xfrm>
                <a:off x="8836308" y="2139564"/>
                <a:ext cx="180947" cy="181092"/>
              </a:xfrm>
              <a:custGeom>
                <a:avLst/>
                <a:gdLst>
                  <a:gd name="connsiteX0" fmla="*/ 90474 w 180947"/>
                  <a:gd name="connsiteY0" fmla="*/ 0 h 181092"/>
                  <a:gd name="connsiteX1" fmla="*/ 98448 w 180947"/>
                  <a:gd name="connsiteY1" fmla="*/ 82499 h 181092"/>
                  <a:gd name="connsiteX2" fmla="*/ 180947 w 180947"/>
                  <a:gd name="connsiteY2" fmla="*/ 90474 h 181092"/>
                  <a:gd name="connsiteX3" fmla="*/ 98448 w 180947"/>
                  <a:gd name="connsiteY3" fmla="*/ 98593 h 181092"/>
                  <a:gd name="connsiteX4" fmla="*/ 90474 w 180947"/>
                  <a:gd name="connsiteY4" fmla="*/ 181092 h 181092"/>
                  <a:gd name="connsiteX5" fmla="*/ 82499 w 180947"/>
                  <a:gd name="connsiteY5" fmla="*/ 98593 h 181092"/>
                  <a:gd name="connsiteX6" fmla="*/ 0 w 180947"/>
                  <a:gd name="connsiteY6" fmla="*/ 90474 h 181092"/>
                  <a:gd name="connsiteX7" fmla="*/ 82499 w 180947"/>
                  <a:gd name="connsiteY7" fmla="*/ 82499 h 181092"/>
                  <a:gd name="connsiteX8" fmla="*/ 90474 w 180947"/>
                  <a:gd name="connsiteY8" fmla="*/ 0 h 18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947" h="181092">
                    <a:moveTo>
                      <a:pt x="90474" y="0"/>
                    </a:moveTo>
                    <a:lnTo>
                      <a:pt x="98448" y="82499"/>
                    </a:lnTo>
                    <a:lnTo>
                      <a:pt x="180947" y="90474"/>
                    </a:lnTo>
                    <a:lnTo>
                      <a:pt x="98448" y="98593"/>
                    </a:lnTo>
                    <a:lnTo>
                      <a:pt x="90474" y="181092"/>
                    </a:lnTo>
                    <a:lnTo>
                      <a:pt x="82499" y="98593"/>
                    </a:lnTo>
                    <a:lnTo>
                      <a:pt x="0" y="90474"/>
                    </a:lnTo>
                    <a:lnTo>
                      <a:pt x="82499" y="82499"/>
                    </a:lnTo>
                    <a:lnTo>
                      <a:pt x="90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8" name="Vrije vorm: vorm 557">
                <a:extLst>
                  <a:ext uri="{FF2B5EF4-FFF2-40B4-BE49-F238E27FC236}">
                    <a16:creationId xmlns:a16="http://schemas.microsoft.com/office/drawing/2014/main" id="{70A7CEB1-39CB-FD4D-FEAE-B2511886564B}"/>
                  </a:ext>
                </a:extLst>
              </p:cNvPr>
              <p:cNvSpPr/>
              <p:nvPr/>
            </p:nvSpPr>
            <p:spPr>
              <a:xfrm>
                <a:off x="8306515" y="1834941"/>
                <a:ext cx="270405" cy="270406"/>
              </a:xfrm>
              <a:custGeom>
                <a:avLst/>
                <a:gdLst>
                  <a:gd name="connsiteX0" fmla="*/ 135131 w 270405"/>
                  <a:gd name="connsiteY0" fmla="*/ 0 h 270406"/>
                  <a:gd name="connsiteX1" fmla="*/ 147164 w 270405"/>
                  <a:gd name="connsiteY1" fmla="*/ 123241 h 270406"/>
                  <a:gd name="connsiteX2" fmla="*/ 270406 w 270405"/>
                  <a:gd name="connsiteY2" fmla="*/ 135131 h 270406"/>
                  <a:gd name="connsiteX3" fmla="*/ 147164 w 270405"/>
                  <a:gd name="connsiteY3" fmla="*/ 147165 h 270406"/>
                  <a:gd name="connsiteX4" fmla="*/ 135131 w 270405"/>
                  <a:gd name="connsiteY4" fmla="*/ 270406 h 270406"/>
                  <a:gd name="connsiteX5" fmla="*/ 123241 w 270405"/>
                  <a:gd name="connsiteY5" fmla="*/ 147165 h 270406"/>
                  <a:gd name="connsiteX6" fmla="*/ 0 w 270405"/>
                  <a:gd name="connsiteY6" fmla="*/ 135131 h 270406"/>
                  <a:gd name="connsiteX7" fmla="*/ 123241 w 270405"/>
                  <a:gd name="connsiteY7" fmla="*/ 123241 h 270406"/>
                  <a:gd name="connsiteX8" fmla="*/ 135131 w 270405"/>
                  <a:gd name="connsiteY8" fmla="*/ 0 h 27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405" h="270406">
                    <a:moveTo>
                      <a:pt x="135131" y="0"/>
                    </a:moveTo>
                    <a:lnTo>
                      <a:pt x="147164" y="123241"/>
                    </a:lnTo>
                    <a:lnTo>
                      <a:pt x="270406" y="135131"/>
                    </a:lnTo>
                    <a:lnTo>
                      <a:pt x="147164" y="147165"/>
                    </a:lnTo>
                    <a:lnTo>
                      <a:pt x="135131" y="270406"/>
                    </a:lnTo>
                    <a:lnTo>
                      <a:pt x="123241" y="147165"/>
                    </a:lnTo>
                    <a:lnTo>
                      <a:pt x="0" y="135131"/>
                    </a:lnTo>
                    <a:lnTo>
                      <a:pt x="123241" y="123241"/>
                    </a:lnTo>
                    <a:lnTo>
                      <a:pt x="135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9" name="Vrije vorm: vorm 558">
                <a:extLst>
                  <a:ext uri="{FF2B5EF4-FFF2-40B4-BE49-F238E27FC236}">
                    <a16:creationId xmlns:a16="http://schemas.microsoft.com/office/drawing/2014/main" id="{0EDBDAAC-FD94-B721-2E28-8A5AE0B2B029}"/>
                  </a:ext>
                </a:extLst>
              </p:cNvPr>
              <p:cNvSpPr/>
              <p:nvPr/>
            </p:nvSpPr>
            <p:spPr>
              <a:xfrm>
                <a:off x="7470068" y="2620350"/>
                <a:ext cx="225459" cy="225459"/>
              </a:xfrm>
              <a:custGeom>
                <a:avLst/>
                <a:gdLst>
                  <a:gd name="connsiteX0" fmla="*/ 112802 w 225459"/>
                  <a:gd name="connsiteY0" fmla="*/ 0 h 225459"/>
                  <a:gd name="connsiteX1" fmla="*/ 122662 w 225459"/>
                  <a:gd name="connsiteY1" fmla="*/ 102798 h 225459"/>
                  <a:gd name="connsiteX2" fmla="*/ 225459 w 225459"/>
                  <a:gd name="connsiteY2" fmla="*/ 112657 h 225459"/>
                  <a:gd name="connsiteX3" fmla="*/ 122662 w 225459"/>
                  <a:gd name="connsiteY3" fmla="*/ 122662 h 225459"/>
                  <a:gd name="connsiteX4" fmla="*/ 112802 w 225459"/>
                  <a:gd name="connsiteY4" fmla="*/ 225459 h 225459"/>
                  <a:gd name="connsiteX5" fmla="*/ 102798 w 225459"/>
                  <a:gd name="connsiteY5" fmla="*/ 122662 h 225459"/>
                  <a:gd name="connsiteX6" fmla="*/ 0 w 225459"/>
                  <a:gd name="connsiteY6" fmla="*/ 112657 h 225459"/>
                  <a:gd name="connsiteX7" fmla="*/ 102798 w 225459"/>
                  <a:gd name="connsiteY7" fmla="*/ 102798 h 225459"/>
                  <a:gd name="connsiteX8" fmla="*/ 112802 w 225459"/>
                  <a:gd name="connsiteY8" fmla="*/ 0 h 22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5459" h="225459">
                    <a:moveTo>
                      <a:pt x="112802" y="0"/>
                    </a:moveTo>
                    <a:lnTo>
                      <a:pt x="122662" y="102798"/>
                    </a:lnTo>
                    <a:lnTo>
                      <a:pt x="225459" y="112657"/>
                    </a:lnTo>
                    <a:lnTo>
                      <a:pt x="122662" y="122662"/>
                    </a:lnTo>
                    <a:lnTo>
                      <a:pt x="112802" y="225459"/>
                    </a:lnTo>
                    <a:lnTo>
                      <a:pt x="102798" y="122662"/>
                    </a:lnTo>
                    <a:lnTo>
                      <a:pt x="0" y="112657"/>
                    </a:lnTo>
                    <a:lnTo>
                      <a:pt x="102798" y="102798"/>
                    </a:lnTo>
                    <a:lnTo>
                      <a:pt x="1128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0" name="Vrije vorm: vorm 559">
                <a:extLst>
                  <a:ext uri="{FF2B5EF4-FFF2-40B4-BE49-F238E27FC236}">
                    <a16:creationId xmlns:a16="http://schemas.microsoft.com/office/drawing/2014/main" id="{4A8A62EE-5DD6-0799-8577-78815D4CB623}"/>
                  </a:ext>
                </a:extLst>
              </p:cNvPr>
              <p:cNvSpPr/>
              <p:nvPr/>
            </p:nvSpPr>
            <p:spPr>
              <a:xfrm>
                <a:off x="6523865" y="2745912"/>
                <a:ext cx="144119" cy="144119"/>
              </a:xfrm>
              <a:custGeom>
                <a:avLst/>
                <a:gdLst>
                  <a:gd name="connsiteX0" fmla="*/ 72060 w 144119"/>
                  <a:gd name="connsiteY0" fmla="*/ 0 h 144119"/>
                  <a:gd name="connsiteX1" fmla="*/ 78440 w 144119"/>
                  <a:gd name="connsiteY1" fmla="*/ 65680 h 144119"/>
                  <a:gd name="connsiteX2" fmla="*/ 144120 w 144119"/>
                  <a:gd name="connsiteY2" fmla="*/ 72060 h 144119"/>
                  <a:gd name="connsiteX3" fmla="*/ 78440 w 144119"/>
                  <a:gd name="connsiteY3" fmla="*/ 78439 h 144119"/>
                  <a:gd name="connsiteX4" fmla="*/ 72060 w 144119"/>
                  <a:gd name="connsiteY4" fmla="*/ 144120 h 144119"/>
                  <a:gd name="connsiteX5" fmla="*/ 65680 w 144119"/>
                  <a:gd name="connsiteY5" fmla="*/ 78439 h 144119"/>
                  <a:gd name="connsiteX6" fmla="*/ 0 w 144119"/>
                  <a:gd name="connsiteY6" fmla="*/ 72060 h 144119"/>
                  <a:gd name="connsiteX7" fmla="*/ 65680 w 144119"/>
                  <a:gd name="connsiteY7" fmla="*/ 65680 h 144119"/>
                  <a:gd name="connsiteX8" fmla="*/ 72060 w 144119"/>
                  <a:gd name="connsiteY8" fmla="*/ 0 h 14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119" h="144119">
                    <a:moveTo>
                      <a:pt x="72060" y="0"/>
                    </a:moveTo>
                    <a:lnTo>
                      <a:pt x="78440" y="65680"/>
                    </a:lnTo>
                    <a:lnTo>
                      <a:pt x="144120" y="72060"/>
                    </a:lnTo>
                    <a:lnTo>
                      <a:pt x="78440" y="78439"/>
                    </a:lnTo>
                    <a:lnTo>
                      <a:pt x="72060" y="144120"/>
                    </a:lnTo>
                    <a:lnTo>
                      <a:pt x="65680" y="78439"/>
                    </a:lnTo>
                    <a:lnTo>
                      <a:pt x="0" y="72060"/>
                    </a:lnTo>
                    <a:lnTo>
                      <a:pt x="65680" y="65680"/>
                    </a:lnTo>
                    <a:lnTo>
                      <a:pt x="720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1" name="Vrije vorm: vorm 560">
                <a:extLst>
                  <a:ext uri="{FF2B5EF4-FFF2-40B4-BE49-F238E27FC236}">
                    <a16:creationId xmlns:a16="http://schemas.microsoft.com/office/drawing/2014/main" id="{4B632958-6454-9BCF-BB5E-AA2A81418567}"/>
                  </a:ext>
                </a:extLst>
              </p:cNvPr>
              <p:cNvSpPr/>
              <p:nvPr/>
            </p:nvSpPr>
            <p:spPr>
              <a:xfrm>
                <a:off x="6086575" y="2665732"/>
                <a:ext cx="201245" cy="201245"/>
              </a:xfrm>
              <a:custGeom>
                <a:avLst/>
                <a:gdLst>
                  <a:gd name="connsiteX0" fmla="*/ 100623 w 201245"/>
                  <a:gd name="connsiteY0" fmla="*/ 0 h 201245"/>
                  <a:gd name="connsiteX1" fmla="*/ 109467 w 201245"/>
                  <a:gd name="connsiteY1" fmla="*/ 91634 h 201245"/>
                  <a:gd name="connsiteX2" fmla="*/ 201246 w 201245"/>
                  <a:gd name="connsiteY2" fmla="*/ 100623 h 201245"/>
                  <a:gd name="connsiteX3" fmla="*/ 109467 w 201245"/>
                  <a:gd name="connsiteY3" fmla="*/ 109467 h 201245"/>
                  <a:gd name="connsiteX4" fmla="*/ 100623 w 201245"/>
                  <a:gd name="connsiteY4" fmla="*/ 201246 h 201245"/>
                  <a:gd name="connsiteX5" fmla="*/ 91634 w 201245"/>
                  <a:gd name="connsiteY5" fmla="*/ 109467 h 201245"/>
                  <a:gd name="connsiteX6" fmla="*/ 0 w 201245"/>
                  <a:gd name="connsiteY6" fmla="*/ 100623 h 201245"/>
                  <a:gd name="connsiteX7" fmla="*/ 91634 w 201245"/>
                  <a:gd name="connsiteY7" fmla="*/ 91634 h 201245"/>
                  <a:gd name="connsiteX8" fmla="*/ 100623 w 201245"/>
                  <a:gd name="connsiteY8" fmla="*/ 0 h 20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245" h="201245">
                    <a:moveTo>
                      <a:pt x="100623" y="0"/>
                    </a:moveTo>
                    <a:lnTo>
                      <a:pt x="109467" y="91634"/>
                    </a:lnTo>
                    <a:lnTo>
                      <a:pt x="201246" y="100623"/>
                    </a:lnTo>
                    <a:lnTo>
                      <a:pt x="109467" y="109467"/>
                    </a:lnTo>
                    <a:lnTo>
                      <a:pt x="100623" y="201246"/>
                    </a:lnTo>
                    <a:lnTo>
                      <a:pt x="91634" y="109467"/>
                    </a:lnTo>
                    <a:lnTo>
                      <a:pt x="0" y="100623"/>
                    </a:lnTo>
                    <a:lnTo>
                      <a:pt x="91634" y="91634"/>
                    </a:lnTo>
                    <a:lnTo>
                      <a:pt x="1006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2" name="Vrije vorm: vorm 561">
                <a:extLst>
                  <a:ext uri="{FF2B5EF4-FFF2-40B4-BE49-F238E27FC236}">
                    <a16:creationId xmlns:a16="http://schemas.microsoft.com/office/drawing/2014/main" id="{C1B2FC48-CBC9-8CE3-9117-822CA7653DCC}"/>
                  </a:ext>
                </a:extLst>
              </p:cNvPr>
              <p:cNvSpPr/>
              <p:nvPr/>
            </p:nvSpPr>
            <p:spPr>
              <a:xfrm>
                <a:off x="5491247" y="3265700"/>
                <a:ext cx="245322" cy="245177"/>
              </a:xfrm>
              <a:custGeom>
                <a:avLst/>
                <a:gdLst>
                  <a:gd name="connsiteX0" fmla="*/ 122661 w 245322"/>
                  <a:gd name="connsiteY0" fmla="*/ 0 h 245177"/>
                  <a:gd name="connsiteX1" fmla="*/ 133536 w 245322"/>
                  <a:gd name="connsiteY1" fmla="*/ 111787 h 245177"/>
                  <a:gd name="connsiteX2" fmla="*/ 245323 w 245322"/>
                  <a:gd name="connsiteY2" fmla="*/ 122516 h 245177"/>
                  <a:gd name="connsiteX3" fmla="*/ 133536 w 245322"/>
                  <a:gd name="connsiteY3" fmla="*/ 133391 h 245177"/>
                  <a:gd name="connsiteX4" fmla="*/ 122661 w 245322"/>
                  <a:gd name="connsiteY4" fmla="*/ 245178 h 245177"/>
                  <a:gd name="connsiteX5" fmla="*/ 111787 w 245322"/>
                  <a:gd name="connsiteY5" fmla="*/ 133391 h 245177"/>
                  <a:gd name="connsiteX6" fmla="*/ 0 w 245322"/>
                  <a:gd name="connsiteY6" fmla="*/ 122516 h 245177"/>
                  <a:gd name="connsiteX7" fmla="*/ 111787 w 245322"/>
                  <a:gd name="connsiteY7" fmla="*/ 111787 h 245177"/>
                  <a:gd name="connsiteX8" fmla="*/ 122661 w 245322"/>
                  <a:gd name="connsiteY8" fmla="*/ 0 h 2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322" h="245177">
                    <a:moveTo>
                      <a:pt x="122661" y="0"/>
                    </a:moveTo>
                    <a:lnTo>
                      <a:pt x="133536" y="111787"/>
                    </a:lnTo>
                    <a:lnTo>
                      <a:pt x="245323" y="122516"/>
                    </a:lnTo>
                    <a:lnTo>
                      <a:pt x="133536" y="133391"/>
                    </a:lnTo>
                    <a:lnTo>
                      <a:pt x="122661" y="245178"/>
                    </a:lnTo>
                    <a:lnTo>
                      <a:pt x="111787" y="133391"/>
                    </a:lnTo>
                    <a:lnTo>
                      <a:pt x="0" y="122516"/>
                    </a:lnTo>
                    <a:lnTo>
                      <a:pt x="111787" y="111787"/>
                    </a:lnTo>
                    <a:lnTo>
                      <a:pt x="1226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3" name="Vrije vorm: vorm 562">
                <a:extLst>
                  <a:ext uri="{FF2B5EF4-FFF2-40B4-BE49-F238E27FC236}">
                    <a16:creationId xmlns:a16="http://schemas.microsoft.com/office/drawing/2014/main" id="{4F1CE550-058C-7E54-7EA1-613A989AA8D4}"/>
                  </a:ext>
                </a:extLst>
              </p:cNvPr>
              <p:cNvSpPr/>
              <p:nvPr/>
            </p:nvSpPr>
            <p:spPr>
              <a:xfrm>
                <a:off x="4484002" y="3548720"/>
                <a:ext cx="235753" cy="235608"/>
              </a:xfrm>
              <a:custGeom>
                <a:avLst/>
                <a:gdLst>
                  <a:gd name="connsiteX0" fmla="*/ 117877 w 235753"/>
                  <a:gd name="connsiteY0" fmla="*/ 0 h 235608"/>
                  <a:gd name="connsiteX1" fmla="*/ 128316 w 235753"/>
                  <a:gd name="connsiteY1" fmla="*/ 107438 h 235608"/>
                  <a:gd name="connsiteX2" fmla="*/ 235753 w 235753"/>
                  <a:gd name="connsiteY2" fmla="*/ 117732 h 235608"/>
                  <a:gd name="connsiteX3" fmla="*/ 128316 w 235753"/>
                  <a:gd name="connsiteY3" fmla="*/ 128171 h 235608"/>
                  <a:gd name="connsiteX4" fmla="*/ 117877 w 235753"/>
                  <a:gd name="connsiteY4" fmla="*/ 235608 h 235608"/>
                  <a:gd name="connsiteX5" fmla="*/ 107438 w 235753"/>
                  <a:gd name="connsiteY5" fmla="*/ 128171 h 235608"/>
                  <a:gd name="connsiteX6" fmla="*/ 0 w 235753"/>
                  <a:gd name="connsiteY6" fmla="*/ 117732 h 235608"/>
                  <a:gd name="connsiteX7" fmla="*/ 107438 w 235753"/>
                  <a:gd name="connsiteY7" fmla="*/ 107438 h 235608"/>
                  <a:gd name="connsiteX8" fmla="*/ 117877 w 235753"/>
                  <a:gd name="connsiteY8" fmla="*/ 0 h 235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53" h="235608">
                    <a:moveTo>
                      <a:pt x="117877" y="0"/>
                    </a:moveTo>
                    <a:lnTo>
                      <a:pt x="128316" y="107438"/>
                    </a:lnTo>
                    <a:lnTo>
                      <a:pt x="235753" y="117732"/>
                    </a:lnTo>
                    <a:lnTo>
                      <a:pt x="128316" y="128171"/>
                    </a:lnTo>
                    <a:lnTo>
                      <a:pt x="117877" y="235608"/>
                    </a:lnTo>
                    <a:lnTo>
                      <a:pt x="107438" y="128171"/>
                    </a:lnTo>
                    <a:lnTo>
                      <a:pt x="0" y="117732"/>
                    </a:lnTo>
                    <a:lnTo>
                      <a:pt x="107438" y="107438"/>
                    </a:lnTo>
                    <a:lnTo>
                      <a:pt x="1178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4" name="Vrije vorm: vorm 563">
                <a:extLst>
                  <a:ext uri="{FF2B5EF4-FFF2-40B4-BE49-F238E27FC236}">
                    <a16:creationId xmlns:a16="http://schemas.microsoft.com/office/drawing/2014/main" id="{E1D5CC76-10B3-E970-D2DA-35DA10DAB90D}"/>
                  </a:ext>
                </a:extLst>
              </p:cNvPr>
              <p:cNvSpPr/>
              <p:nvPr/>
            </p:nvSpPr>
            <p:spPr>
              <a:xfrm>
                <a:off x="4494586" y="2884087"/>
                <a:ext cx="189936" cy="190081"/>
              </a:xfrm>
              <a:custGeom>
                <a:avLst/>
                <a:gdLst>
                  <a:gd name="connsiteX0" fmla="*/ 94969 w 189936"/>
                  <a:gd name="connsiteY0" fmla="*/ 0 h 190081"/>
                  <a:gd name="connsiteX1" fmla="*/ 103378 w 189936"/>
                  <a:gd name="connsiteY1" fmla="*/ 86704 h 190081"/>
                  <a:gd name="connsiteX2" fmla="*/ 189937 w 189936"/>
                  <a:gd name="connsiteY2" fmla="*/ 94968 h 190081"/>
                  <a:gd name="connsiteX3" fmla="*/ 103378 w 189936"/>
                  <a:gd name="connsiteY3" fmla="*/ 103378 h 190081"/>
                  <a:gd name="connsiteX4" fmla="*/ 94969 w 189936"/>
                  <a:gd name="connsiteY4" fmla="*/ 190082 h 190081"/>
                  <a:gd name="connsiteX5" fmla="*/ 86559 w 189936"/>
                  <a:gd name="connsiteY5" fmla="*/ 103378 h 190081"/>
                  <a:gd name="connsiteX6" fmla="*/ 0 w 189936"/>
                  <a:gd name="connsiteY6" fmla="*/ 94968 h 190081"/>
                  <a:gd name="connsiteX7" fmla="*/ 86559 w 189936"/>
                  <a:gd name="connsiteY7" fmla="*/ 86704 h 190081"/>
                  <a:gd name="connsiteX8" fmla="*/ 94969 w 189936"/>
                  <a:gd name="connsiteY8" fmla="*/ 0 h 190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936" h="190081">
                    <a:moveTo>
                      <a:pt x="94969" y="0"/>
                    </a:moveTo>
                    <a:lnTo>
                      <a:pt x="103378" y="86704"/>
                    </a:lnTo>
                    <a:lnTo>
                      <a:pt x="189937" y="94968"/>
                    </a:lnTo>
                    <a:lnTo>
                      <a:pt x="103378" y="103378"/>
                    </a:lnTo>
                    <a:lnTo>
                      <a:pt x="94969" y="190082"/>
                    </a:lnTo>
                    <a:lnTo>
                      <a:pt x="86559" y="103378"/>
                    </a:lnTo>
                    <a:lnTo>
                      <a:pt x="0" y="94968"/>
                    </a:lnTo>
                    <a:lnTo>
                      <a:pt x="86559" y="86704"/>
                    </a:lnTo>
                    <a:lnTo>
                      <a:pt x="949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5" name="Vrije vorm: vorm 564">
                <a:extLst>
                  <a:ext uri="{FF2B5EF4-FFF2-40B4-BE49-F238E27FC236}">
                    <a16:creationId xmlns:a16="http://schemas.microsoft.com/office/drawing/2014/main" id="{EC0F7F4B-F6FC-A422-A1B1-599865EC0D4F}"/>
                  </a:ext>
                </a:extLst>
              </p:cNvPr>
              <p:cNvSpPr/>
              <p:nvPr/>
            </p:nvSpPr>
            <p:spPr>
              <a:xfrm>
                <a:off x="4568531" y="2501314"/>
                <a:ext cx="154414" cy="154414"/>
              </a:xfrm>
              <a:custGeom>
                <a:avLst/>
                <a:gdLst>
                  <a:gd name="connsiteX0" fmla="*/ 77280 w 154414"/>
                  <a:gd name="connsiteY0" fmla="*/ 0 h 154414"/>
                  <a:gd name="connsiteX1" fmla="*/ 84094 w 154414"/>
                  <a:gd name="connsiteY1" fmla="*/ 70320 h 154414"/>
                  <a:gd name="connsiteX2" fmla="*/ 154414 w 154414"/>
                  <a:gd name="connsiteY2" fmla="*/ 77135 h 154414"/>
                  <a:gd name="connsiteX3" fmla="*/ 84094 w 154414"/>
                  <a:gd name="connsiteY3" fmla="*/ 83949 h 154414"/>
                  <a:gd name="connsiteX4" fmla="*/ 77280 w 154414"/>
                  <a:gd name="connsiteY4" fmla="*/ 154414 h 154414"/>
                  <a:gd name="connsiteX5" fmla="*/ 70320 w 154414"/>
                  <a:gd name="connsiteY5" fmla="*/ 83949 h 154414"/>
                  <a:gd name="connsiteX6" fmla="*/ 0 w 154414"/>
                  <a:gd name="connsiteY6" fmla="*/ 77135 h 154414"/>
                  <a:gd name="connsiteX7" fmla="*/ 70320 w 154414"/>
                  <a:gd name="connsiteY7" fmla="*/ 70320 h 154414"/>
                  <a:gd name="connsiteX8" fmla="*/ 77280 w 154414"/>
                  <a:gd name="connsiteY8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414" h="154414">
                    <a:moveTo>
                      <a:pt x="77280" y="0"/>
                    </a:moveTo>
                    <a:lnTo>
                      <a:pt x="84094" y="70320"/>
                    </a:lnTo>
                    <a:lnTo>
                      <a:pt x="154414" y="77135"/>
                    </a:lnTo>
                    <a:lnTo>
                      <a:pt x="84094" y="83949"/>
                    </a:lnTo>
                    <a:lnTo>
                      <a:pt x="77280" y="154414"/>
                    </a:lnTo>
                    <a:lnTo>
                      <a:pt x="70320" y="83949"/>
                    </a:lnTo>
                    <a:lnTo>
                      <a:pt x="0" y="77135"/>
                    </a:lnTo>
                    <a:lnTo>
                      <a:pt x="70320" y="70320"/>
                    </a:lnTo>
                    <a:lnTo>
                      <a:pt x="772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6" name="Vrije vorm: vorm 565">
                <a:extLst>
                  <a:ext uri="{FF2B5EF4-FFF2-40B4-BE49-F238E27FC236}">
                    <a16:creationId xmlns:a16="http://schemas.microsoft.com/office/drawing/2014/main" id="{3CF2D371-C878-5928-F935-322723115571}"/>
                  </a:ext>
                </a:extLst>
              </p:cNvPr>
              <p:cNvSpPr/>
              <p:nvPr/>
            </p:nvSpPr>
            <p:spPr>
              <a:xfrm>
                <a:off x="4644361" y="3051405"/>
                <a:ext cx="266636" cy="266636"/>
              </a:xfrm>
              <a:custGeom>
                <a:avLst/>
                <a:gdLst>
                  <a:gd name="connsiteX0" fmla="*/ 133246 w 266636"/>
                  <a:gd name="connsiteY0" fmla="*/ 0 h 266636"/>
                  <a:gd name="connsiteX1" fmla="*/ 145135 w 266636"/>
                  <a:gd name="connsiteY1" fmla="*/ 121502 h 266636"/>
                  <a:gd name="connsiteX2" fmla="*/ 266636 w 266636"/>
                  <a:gd name="connsiteY2" fmla="*/ 133391 h 266636"/>
                  <a:gd name="connsiteX3" fmla="*/ 145135 w 266636"/>
                  <a:gd name="connsiteY3" fmla="*/ 145135 h 266636"/>
                  <a:gd name="connsiteX4" fmla="*/ 133246 w 266636"/>
                  <a:gd name="connsiteY4" fmla="*/ 266637 h 266636"/>
                  <a:gd name="connsiteX5" fmla="*/ 121502 w 266636"/>
                  <a:gd name="connsiteY5" fmla="*/ 145135 h 266636"/>
                  <a:gd name="connsiteX6" fmla="*/ 0 w 266636"/>
                  <a:gd name="connsiteY6" fmla="*/ 133391 h 266636"/>
                  <a:gd name="connsiteX7" fmla="*/ 121502 w 266636"/>
                  <a:gd name="connsiteY7" fmla="*/ 121502 h 266636"/>
                  <a:gd name="connsiteX8" fmla="*/ 133246 w 266636"/>
                  <a:gd name="connsiteY8" fmla="*/ 0 h 26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36" h="266636">
                    <a:moveTo>
                      <a:pt x="133246" y="0"/>
                    </a:moveTo>
                    <a:lnTo>
                      <a:pt x="145135" y="121502"/>
                    </a:lnTo>
                    <a:lnTo>
                      <a:pt x="266636" y="133391"/>
                    </a:lnTo>
                    <a:lnTo>
                      <a:pt x="145135" y="145135"/>
                    </a:lnTo>
                    <a:lnTo>
                      <a:pt x="133246" y="266637"/>
                    </a:lnTo>
                    <a:lnTo>
                      <a:pt x="121502" y="145135"/>
                    </a:lnTo>
                    <a:lnTo>
                      <a:pt x="0" y="133391"/>
                    </a:lnTo>
                    <a:lnTo>
                      <a:pt x="121502" y="121502"/>
                    </a:lnTo>
                    <a:lnTo>
                      <a:pt x="1332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7" name="Vrije vorm: vorm 566">
                <a:extLst>
                  <a:ext uri="{FF2B5EF4-FFF2-40B4-BE49-F238E27FC236}">
                    <a16:creationId xmlns:a16="http://schemas.microsoft.com/office/drawing/2014/main" id="{31EF3BA3-531F-B323-A69A-2761AA2FB7EC}"/>
                  </a:ext>
                </a:extLst>
              </p:cNvPr>
              <p:cNvSpPr/>
              <p:nvPr/>
            </p:nvSpPr>
            <p:spPr>
              <a:xfrm>
                <a:off x="4588395" y="3665872"/>
                <a:ext cx="222559" cy="222559"/>
              </a:xfrm>
              <a:custGeom>
                <a:avLst/>
                <a:gdLst>
                  <a:gd name="connsiteX0" fmla="*/ 111207 w 222559"/>
                  <a:gd name="connsiteY0" fmla="*/ 0 h 222559"/>
                  <a:gd name="connsiteX1" fmla="*/ 121067 w 222559"/>
                  <a:gd name="connsiteY1" fmla="*/ 101493 h 222559"/>
                  <a:gd name="connsiteX2" fmla="*/ 222560 w 222559"/>
                  <a:gd name="connsiteY2" fmla="*/ 111352 h 222559"/>
                  <a:gd name="connsiteX3" fmla="*/ 121067 w 222559"/>
                  <a:gd name="connsiteY3" fmla="*/ 121212 h 222559"/>
                  <a:gd name="connsiteX4" fmla="*/ 111207 w 222559"/>
                  <a:gd name="connsiteY4" fmla="*/ 222559 h 222559"/>
                  <a:gd name="connsiteX5" fmla="*/ 101348 w 222559"/>
                  <a:gd name="connsiteY5" fmla="*/ 121212 h 222559"/>
                  <a:gd name="connsiteX6" fmla="*/ 0 w 222559"/>
                  <a:gd name="connsiteY6" fmla="*/ 111352 h 222559"/>
                  <a:gd name="connsiteX7" fmla="*/ 101348 w 222559"/>
                  <a:gd name="connsiteY7" fmla="*/ 101493 h 222559"/>
                  <a:gd name="connsiteX8" fmla="*/ 111207 w 222559"/>
                  <a:gd name="connsiteY8" fmla="*/ 0 h 22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559" h="222559">
                    <a:moveTo>
                      <a:pt x="111207" y="0"/>
                    </a:moveTo>
                    <a:lnTo>
                      <a:pt x="121067" y="101493"/>
                    </a:lnTo>
                    <a:lnTo>
                      <a:pt x="222560" y="111352"/>
                    </a:lnTo>
                    <a:lnTo>
                      <a:pt x="121067" y="121212"/>
                    </a:lnTo>
                    <a:lnTo>
                      <a:pt x="111207" y="222559"/>
                    </a:lnTo>
                    <a:lnTo>
                      <a:pt x="101348" y="121212"/>
                    </a:lnTo>
                    <a:lnTo>
                      <a:pt x="0" y="111352"/>
                    </a:lnTo>
                    <a:lnTo>
                      <a:pt x="101348" y="101493"/>
                    </a:lnTo>
                    <a:lnTo>
                      <a:pt x="1112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8" name="Vrije vorm: vorm 567">
                <a:extLst>
                  <a:ext uri="{FF2B5EF4-FFF2-40B4-BE49-F238E27FC236}">
                    <a16:creationId xmlns:a16="http://schemas.microsoft.com/office/drawing/2014/main" id="{4A83885D-E95D-9BC3-B643-571EFEE67EFB}"/>
                  </a:ext>
                </a:extLst>
              </p:cNvPr>
              <p:cNvSpPr/>
              <p:nvPr/>
            </p:nvSpPr>
            <p:spPr>
              <a:xfrm>
                <a:off x="4091515" y="3786794"/>
                <a:ext cx="96273" cy="96418"/>
              </a:xfrm>
              <a:custGeom>
                <a:avLst/>
                <a:gdLst>
                  <a:gd name="connsiteX0" fmla="*/ 48137 w 96273"/>
                  <a:gd name="connsiteY0" fmla="*/ 0 h 96418"/>
                  <a:gd name="connsiteX1" fmla="*/ 52341 w 96273"/>
                  <a:gd name="connsiteY1" fmla="*/ 43932 h 96418"/>
                  <a:gd name="connsiteX2" fmla="*/ 96273 w 96273"/>
                  <a:gd name="connsiteY2" fmla="*/ 48282 h 96418"/>
                  <a:gd name="connsiteX3" fmla="*/ 52341 w 96273"/>
                  <a:gd name="connsiteY3" fmla="*/ 52486 h 96418"/>
                  <a:gd name="connsiteX4" fmla="*/ 48137 w 96273"/>
                  <a:gd name="connsiteY4" fmla="*/ 96418 h 96418"/>
                  <a:gd name="connsiteX5" fmla="*/ 43932 w 96273"/>
                  <a:gd name="connsiteY5" fmla="*/ 52486 h 96418"/>
                  <a:gd name="connsiteX6" fmla="*/ 0 w 96273"/>
                  <a:gd name="connsiteY6" fmla="*/ 48282 h 96418"/>
                  <a:gd name="connsiteX7" fmla="*/ 43932 w 96273"/>
                  <a:gd name="connsiteY7" fmla="*/ 43932 h 96418"/>
                  <a:gd name="connsiteX8" fmla="*/ 48137 w 96273"/>
                  <a:gd name="connsiteY8" fmla="*/ 0 h 9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273" h="96418">
                    <a:moveTo>
                      <a:pt x="48137" y="0"/>
                    </a:moveTo>
                    <a:lnTo>
                      <a:pt x="52341" y="43932"/>
                    </a:lnTo>
                    <a:lnTo>
                      <a:pt x="96273" y="48282"/>
                    </a:lnTo>
                    <a:lnTo>
                      <a:pt x="52341" y="52486"/>
                    </a:lnTo>
                    <a:lnTo>
                      <a:pt x="48137" y="96418"/>
                    </a:lnTo>
                    <a:lnTo>
                      <a:pt x="43932" y="52486"/>
                    </a:lnTo>
                    <a:lnTo>
                      <a:pt x="0" y="48282"/>
                    </a:lnTo>
                    <a:lnTo>
                      <a:pt x="43932" y="43932"/>
                    </a:lnTo>
                    <a:lnTo>
                      <a:pt x="481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69" name="Vrije vorm: vorm 568">
                <a:extLst>
                  <a:ext uri="{FF2B5EF4-FFF2-40B4-BE49-F238E27FC236}">
                    <a16:creationId xmlns:a16="http://schemas.microsoft.com/office/drawing/2014/main" id="{A9EB7409-717F-F2A7-F555-1D07ABD38B2A}"/>
                  </a:ext>
                </a:extLst>
              </p:cNvPr>
              <p:cNvSpPr/>
              <p:nvPr/>
            </p:nvSpPr>
            <p:spPr>
              <a:xfrm>
                <a:off x="3473423" y="3451722"/>
                <a:ext cx="256487" cy="256487"/>
              </a:xfrm>
              <a:custGeom>
                <a:avLst/>
                <a:gdLst>
                  <a:gd name="connsiteX0" fmla="*/ 128171 w 256487"/>
                  <a:gd name="connsiteY0" fmla="*/ 0 h 256487"/>
                  <a:gd name="connsiteX1" fmla="*/ 139625 w 256487"/>
                  <a:gd name="connsiteY1" fmla="*/ 116862 h 256487"/>
                  <a:gd name="connsiteX2" fmla="*/ 256487 w 256487"/>
                  <a:gd name="connsiteY2" fmla="*/ 128316 h 256487"/>
                  <a:gd name="connsiteX3" fmla="*/ 139625 w 256487"/>
                  <a:gd name="connsiteY3" fmla="*/ 139625 h 256487"/>
                  <a:gd name="connsiteX4" fmla="*/ 128171 w 256487"/>
                  <a:gd name="connsiteY4" fmla="*/ 256487 h 256487"/>
                  <a:gd name="connsiteX5" fmla="*/ 116862 w 256487"/>
                  <a:gd name="connsiteY5" fmla="*/ 139625 h 256487"/>
                  <a:gd name="connsiteX6" fmla="*/ 0 w 256487"/>
                  <a:gd name="connsiteY6" fmla="*/ 128316 h 256487"/>
                  <a:gd name="connsiteX7" fmla="*/ 116862 w 256487"/>
                  <a:gd name="connsiteY7" fmla="*/ 116862 h 256487"/>
                  <a:gd name="connsiteX8" fmla="*/ 128171 w 256487"/>
                  <a:gd name="connsiteY8" fmla="*/ 0 h 25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487" h="256487">
                    <a:moveTo>
                      <a:pt x="128171" y="0"/>
                    </a:moveTo>
                    <a:lnTo>
                      <a:pt x="139625" y="116862"/>
                    </a:lnTo>
                    <a:lnTo>
                      <a:pt x="256487" y="128316"/>
                    </a:lnTo>
                    <a:lnTo>
                      <a:pt x="139625" y="139625"/>
                    </a:lnTo>
                    <a:lnTo>
                      <a:pt x="128171" y="256487"/>
                    </a:lnTo>
                    <a:lnTo>
                      <a:pt x="116862" y="139625"/>
                    </a:lnTo>
                    <a:lnTo>
                      <a:pt x="0" y="128316"/>
                    </a:lnTo>
                    <a:lnTo>
                      <a:pt x="116862" y="116862"/>
                    </a:lnTo>
                    <a:lnTo>
                      <a:pt x="1281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0" name="Vrije vorm: vorm 569">
                <a:extLst>
                  <a:ext uri="{FF2B5EF4-FFF2-40B4-BE49-F238E27FC236}">
                    <a16:creationId xmlns:a16="http://schemas.microsoft.com/office/drawing/2014/main" id="{22500881-50EA-386A-8DCA-9BE6824ED9DC}"/>
                  </a:ext>
                </a:extLst>
              </p:cNvPr>
              <p:cNvSpPr/>
              <p:nvPr/>
            </p:nvSpPr>
            <p:spPr>
              <a:xfrm>
                <a:off x="3022215" y="3935698"/>
                <a:ext cx="135855" cy="135855"/>
              </a:xfrm>
              <a:custGeom>
                <a:avLst/>
                <a:gdLst>
                  <a:gd name="connsiteX0" fmla="*/ 67855 w 135855"/>
                  <a:gd name="connsiteY0" fmla="*/ 0 h 135855"/>
                  <a:gd name="connsiteX1" fmla="*/ 73945 w 135855"/>
                  <a:gd name="connsiteY1" fmla="*/ 61911 h 135855"/>
                  <a:gd name="connsiteX2" fmla="*/ 135855 w 135855"/>
                  <a:gd name="connsiteY2" fmla="*/ 67855 h 135855"/>
                  <a:gd name="connsiteX3" fmla="*/ 73945 w 135855"/>
                  <a:gd name="connsiteY3" fmla="*/ 73945 h 135855"/>
                  <a:gd name="connsiteX4" fmla="*/ 67855 w 135855"/>
                  <a:gd name="connsiteY4" fmla="*/ 135855 h 135855"/>
                  <a:gd name="connsiteX5" fmla="*/ 61911 w 135855"/>
                  <a:gd name="connsiteY5" fmla="*/ 73945 h 135855"/>
                  <a:gd name="connsiteX6" fmla="*/ 0 w 135855"/>
                  <a:gd name="connsiteY6" fmla="*/ 67855 h 135855"/>
                  <a:gd name="connsiteX7" fmla="*/ 61911 w 135855"/>
                  <a:gd name="connsiteY7" fmla="*/ 61911 h 135855"/>
                  <a:gd name="connsiteX8" fmla="*/ 67855 w 135855"/>
                  <a:gd name="connsiteY8" fmla="*/ 0 h 13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55" h="135855">
                    <a:moveTo>
                      <a:pt x="67855" y="0"/>
                    </a:moveTo>
                    <a:lnTo>
                      <a:pt x="73945" y="61911"/>
                    </a:lnTo>
                    <a:lnTo>
                      <a:pt x="135855" y="67855"/>
                    </a:lnTo>
                    <a:lnTo>
                      <a:pt x="73945" y="73945"/>
                    </a:lnTo>
                    <a:lnTo>
                      <a:pt x="67855" y="135855"/>
                    </a:lnTo>
                    <a:lnTo>
                      <a:pt x="61911" y="73945"/>
                    </a:lnTo>
                    <a:lnTo>
                      <a:pt x="0" y="67855"/>
                    </a:lnTo>
                    <a:lnTo>
                      <a:pt x="61911" y="61911"/>
                    </a:lnTo>
                    <a:lnTo>
                      <a:pt x="678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1" name="Vrije vorm: vorm 570">
                <a:extLst>
                  <a:ext uri="{FF2B5EF4-FFF2-40B4-BE49-F238E27FC236}">
                    <a16:creationId xmlns:a16="http://schemas.microsoft.com/office/drawing/2014/main" id="{6469F4C8-2D2C-E4C2-74B4-8F0C08F7A53E}"/>
                  </a:ext>
                </a:extLst>
              </p:cNvPr>
              <p:cNvSpPr/>
              <p:nvPr/>
            </p:nvSpPr>
            <p:spPr>
              <a:xfrm>
                <a:off x="2543458" y="3638324"/>
                <a:ext cx="157893" cy="157893"/>
              </a:xfrm>
              <a:custGeom>
                <a:avLst/>
                <a:gdLst>
                  <a:gd name="connsiteX0" fmla="*/ 79019 w 157893"/>
                  <a:gd name="connsiteY0" fmla="*/ 0 h 157893"/>
                  <a:gd name="connsiteX1" fmla="*/ 85979 w 157893"/>
                  <a:gd name="connsiteY1" fmla="*/ 72060 h 157893"/>
                  <a:gd name="connsiteX2" fmla="*/ 157894 w 157893"/>
                  <a:gd name="connsiteY2" fmla="*/ 79019 h 157893"/>
                  <a:gd name="connsiteX3" fmla="*/ 85979 w 157893"/>
                  <a:gd name="connsiteY3" fmla="*/ 85979 h 157893"/>
                  <a:gd name="connsiteX4" fmla="*/ 79019 w 157893"/>
                  <a:gd name="connsiteY4" fmla="*/ 157894 h 157893"/>
                  <a:gd name="connsiteX5" fmla="*/ 72060 w 157893"/>
                  <a:gd name="connsiteY5" fmla="*/ 85979 h 157893"/>
                  <a:gd name="connsiteX6" fmla="*/ 0 w 157893"/>
                  <a:gd name="connsiteY6" fmla="*/ 79019 h 157893"/>
                  <a:gd name="connsiteX7" fmla="*/ 72060 w 157893"/>
                  <a:gd name="connsiteY7" fmla="*/ 72060 h 157893"/>
                  <a:gd name="connsiteX8" fmla="*/ 79019 w 157893"/>
                  <a:gd name="connsiteY8" fmla="*/ 0 h 157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893">
                    <a:moveTo>
                      <a:pt x="79019" y="0"/>
                    </a:moveTo>
                    <a:lnTo>
                      <a:pt x="85979" y="72060"/>
                    </a:lnTo>
                    <a:lnTo>
                      <a:pt x="157894" y="79019"/>
                    </a:lnTo>
                    <a:lnTo>
                      <a:pt x="85979" y="85979"/>
                    </a:lnTo>
                    <a:lnTo>
                      <a:pt x="79019" y="157894"/>
                    </a:lnTo>
                    <a:lnTo>
                      <a:pt x="72060" y="85979"/>
                    </a:lnTo>
                    <a:lnTo>
                      <a:pt x="0" y="79019"/>
                    </a:lnTo>
                    <a:lnTo>
                      <a:pt x="72060" y="72060"/>
                    </a:lnTo>
                    <a:lnTo>
                      <a:pt x="790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2" name="Vrije vorm: vorm 571">
                <a:extLst>
                  <a:ext uri="{FF2B5EF4-FFF2-40B4-BE49-F238E27FC236}">
                    <a16:creationId xmlns:a16="http://schemas.microsoft.com/office/drawing/2014/main" id="{315B8919-604D-7639-4F0A-6BA8408D3DCF}"/>
                  </a:ext>
                </a:extLst>
              </p:cNvPr>
              <p:cNvSpPr/>
              <p:nvPr/>
            </p:nvSpPr>
            <p:spPr>
              <a:xfrm>
                <a:off x="2449070" y="3021248"/>
                <a:ext cx="230968" cy="230968"/>
              </a:xfrm>
              <a:custGeom>
                <a:avLst/>
                <a:gdLst>
                  <a:gd name="connsiteX0" fmla="*/ 115412 w 230968"/>
                  <a:gd name="connsiteY0" fmla="*/ 0 h 230968"/>
                  <a:gd name="connsiteX1" fmla="*/ 125706 w 230968"/>
                  <a:gd name="connsiteY1" fmla="*/ 105263 h 230968"/>
                  <a:gd name="connsiteX2" fmla="*/ 230969 w 230968"/>
                  <a:gd name="connsiteY2" fmla="*/ 115412 h 230968"/>
                  <a:gd name="connsiteX3" fmla="*/ 125706 w 230968"/>
                  <a:gd name="connsiteY3" fmla="*/ 125706 h 230968"/>
                  <a:gd name="connsiteX4" fmla="*/ 115412 w 230968"/>
                  <a:gd name="connsiteY4" fmla="*/ 230969 h 230968"/>
                  <a:gd name="connsiteX5" fmla="*/ 105263 w 230968"/>
                  <a:gd name="connsiteY5" fmla="*/ 125706 h 230968"/>
                  <a:gd name="connsiteX6" fmla="*/ 0 w 230968"/>
                  <a:gd name="connsiteY6" fmla="*/ 115412 h 230968"/>
                  <a:gd name="connsiteX7" fmla="*/ 105263 w 230968"/>
                  <a:gd name="connsiteY7" fmla="*/ 105263 h 230968"/>
                  <a:gd name="connsiteX8" fmla="*/ 115412 w 230968"/>
                  <a:gd name="connsiteY8" fmla="*/ 0 h 2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68" h="230968">
                    <a:moveTo>
                      <a:pt x="115412" y="0"/>
                    </a:moveTo>
                    <a:lnTo>
                      <a:pt x="125706" y="105263"/>
                    </a:lnTo>
                    <a:lnTo>
                      <a:pt x="230969" y="115412"/>
                    </a:lnTo>
                    <a:lnTo>
                      <a:pt x="125706" y="125706"/>
                    </a:lnTo>
                    <a:lnTo>
                      <a:pt x="115412" y="230969"/>
                    </a:lnTo>
                    <a:lnTo>
                      <a:pt x="105263" y="125706"/>
                    </a:lnTo>
                    <a:lnTo>
                      <a:pt x="0" y="115412"/>
                    </a:lnTo>
                    <a:lnTo>
                      <a:pt x="105263" y="105263"/>
                    </a:lnTo>
                    <a:lnTo>
                      <a:pt x="1154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3" name="Vrije vorm: vorm 572">
                <a:extLst>
                  <a:ext uri="{FF2B5EF4-FFF2-40B4-BE49-F238E27FC236}">
                    <a16:creationId xmlns:a16="http://schemas.microsoft.com/office/drawing/2014/main" id="{893A9DEC-6DBC-D2AC-E8CB-8F7E8610D2EC}"/>
                  </a:ext>
                </a:extLst>
              </p:cNvPr>
              <p:cNvSpPr/>
              <p:nvPr/>
            </p:nvSpPr>
            <p:spPr>
              <a:xfrm>
                <a:off x="2797190" y="2706040"/>
                <a:ext cx="63650" cy="63505"/>
              </a:xfrm>
              <a:custGeom>
                <a:avLst/>
                <a:gdLst>
                  <a:gd name="connsiteX0" fmla="*/ 31753 w 63650"/>
                  <a:gd name="connsiteY0" fmla="*/ 0 h 63505"/>
                  <a:gd name="connsiteX1" fmla="*/ 34653 w 63650"/>
                  <a:gd name="connsiteY1" fmla="*/ 28853 h 63505"/>
                  <a:gd name="connsiteX2" fmla="*/ 63651 w 63650"/>
                  <a:gd name="connsiteY2" fmla="*/ 31753 h 63505"/>
                  <a:gd name="connsiteX3" fmla="*/ 34653 w 63650"/>
                  <a:gd name="connsiteY3" fmla="*/ 34508 h 63505"/>
                  <a:gd name="connsiteX4" fmla="*/ 31753 w 63650"/>
                  <a:gd name="connsiteY4" fmla="*/ 63506 h 63505"/>
                  <a:gd name="connsiteX5" fmla="*/ 28998 w 63650"/>
                  <a:gd name="connsiteY5" fmla="*/ 34508 h 63505"/>
                  <a:gd name="connsiteX6" fmla="*/ 0 w 63650"/>
                  <a:gd name="connsiteY6" fmla="*/ 31753 h 63505"/>
                  <a:gd name="connsiteX7" fmla="*/ 28998 w 63650"/>
                  <a:gd name="connsiteY7" fmla="*/ 28853 h 63505"/>
                  <a:gd name="connsiteX8" fmla="*/ 31753 w 63650"/>
                  <a:gd name="connsiteY8" fmla="*/ 0 h 6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650" h="63505">
                    <a:moveTo>
                      <a:pt x="31753" y="0"/>
                    </a:moveTo>
                    <a:lnTo>
                      <a:pt x="34653" y="28853"/>
                    </a:lnTo>
                    <a:lnTo>
                      <a:pt x="63651" y="31753"/>
                    </a:lnTo>
                    <a:lnTo>
                      <a:pt x="34653" y="34508"/>
                    </a:lnTo>
                    <a:lnTo>
                      <a:pt x="31753" y="63506"/>
                    </a:lnTo>
                    <a:lnTo>
                      <a:pt x="28998" y="34508"/>
                    </a:lnTo>
                    <a:lnTo>
                      <a:pt x="0" y="31753"/>
                    </a:lnTo>
                    <a:lnTo>
                      <a:pt x="28998" y="28853"/>
                    </a:lnTo>
                    <a:lnTo>
                      <a:pt x="317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4" name="Vrije vorm: vorm 573">
                <a:extLst>
                  <a:ext uri="{FF2B5EF4-FFF2-40B4-BE49-F238E27FC236}">
                    <a16:creationId xmlns:a16="http://schemas.microsoft.com/office/drawing/2014/main" id="{5EA33EAF-B8A1-3E72-8D2A-225B53A23FE4}"/>
                  </a:ext>
                </a:extLst>
              </p:cNvPr>
              <p:cNvSpPr/>
              <p:nvPr/>
            </p:nvSpPr>
            <p:spPr>
              <a:xfrm>
                <a:off x="3221431" y="2864513"/>
                <a:ext cx="134115" cy="134260"/>
              </a:xfrm>
              <a:custGeom>
                <a:avLst/>
                <a:gdLst>
                  <a:gd name="connsiteX0" fmla="*/ 66985 w 134115"/>
                  <a:gd name="connsiteY0" fmla="*/ 0 h 134260"/>
                  <a:gd name="connsiteX1" fmla="*/ 72930 w 134115"/>
                  <a:gd name="connsiteY1" fmla="*/ 61186 h 134260"/>
                  <a:gd name="connsiteX2" fmla="*/ 134116 w 134115"/>
                  <a:gd name="connsiteY2" fmla="*/ 67130 h 134260"/>
                  <a:gd name="connsiteX3" fmla="*/ 72930 w 134115"/>
                  <a:gd name="connsiteY3" fmla="*/ 73075 h 134260"/>
                  <a:gd name="connsiteX4" fmla="*/ 66985 w 134115"/>
                  <a:gd name="connsiteY4" fmla="*/ 134261 h 134260"/>
                  <a:gd name="connsiteX5" fmla="*/ 61041 w 134115"/>
                  <a:gd name="connsiteY5" fmla="*/ 73075 h 134260"/>
                  <a:gd name="connsiteX6" fmla="*/ 0 w 134115"/>
                  <a:gd name="connsiteY6" fmla="*/ 67130 h 134260"/>
                  <a:gd name="connsiteX7" fmla="*/ 61041 w 134115"/>
                  <a:gd name="connsiteY7" fmla="*/ 61186 h 134260"/>
                  <a:gd name="connsiteX8" fmla="*/ 66985 w 134115"/>
                  <a:gd name="connsiteY8" fmla="*/ 0 h 13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115" h="134260">
                    <a:moveTo>
                      <a:pt x="66985" y="0"/>
                    </a:moveTo>
                    <a:lnTo>
                      <a:pt x="72930" y="61186"/>
                    </a:lnTo>
                    <a:lnTo>
                      <a:pt x="134116" y="67130"/>
                    </a:lnTo>
                    <a:lnTo>
                      <a:pt x="72930" y="73075"/>
                    </a:lnTo>
                    <a:lnTo>
                      <a:pt x="66985" y="134261"/>
                    </a:lnTo>
                    <a:lnTo>
                      <a:pt x="61041" y="73075"/>
                    </a:lnTo>
                    <a:lnTo>
                      <a:pt x="0" y="67130"/>
                    </a:lnTo>
                    <a:lnTo>
                      <a:pt x="61041" y="61186"/>
                    </a:lnTo>
                    <a:lnTo>
                      <a:pt x="6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5" name="Vrije vorm: vorm 574">
                <a:extLst>
                  <a:ext uri="{FF2B5EF4-FFF2-40B4-BE49-F238E27FC236}">
                    <a16:creationId xmlns:a16="http://schemas.microsoft.com/office/drawing/2014/main" id="{32F2BC6D-3BC6-8843-6C04-DFC21851B00D}"/>
                  </a:ext>
                </a:extLst>
              </p:cNvPr>
              <p:cNvSpPr/>
              <p:nvPr/>
            </p:nvSpPr>
            <p:spPr>
              <a:xfrm>
                <a:off x="3285226" y="3351244"/>
                <a:ext cx="131070" cy="131070"/>
              </a:xfrm>
              <a:custGeom>
                <a:avLst/>
                <a:gdLst>
                  <a:gd name="connsiteX0" fmla="*/ 65535 w 131070"/>
                  <a:gd name="connsiteY0" fmla="*/ 0 h 131070"/>
                  <a:gd name="connsiteX1" fmla="*/ 71335 w 131070"/>
                  <a:gd name="connsiteY1" fmla="*/ 59736 h 131070"/>
                  <a:gd name="connsiteX2" fmla="*/ 131071 w 131070"/>
                  <a:gd name="connsiteY2" fmla="*/ 65535 h 131070"/>
                  <a:gd name="connsiteX3" fmla="*/ 71335 w 131070"/>
                  <a:gd name="connsiteY3" fmla="*/ 71335 h 131070"/>
                  <a:gd name="connsiteX4" fmla="*/ 65535 w 131070"/>
                  <a:gd name="connsiteY4" fmla="*/ 131071 h 131070"/>
                  <a:gd name="connsiteX5" fmla="*/ 59736 w 131070"/>
                  <a:gd name="connsiteY5" fmla="*/ 71335 h 131070"/>
                  <a:gd name="connsiteX6" fmla="*/ 0 w 131070"/>
                  <a:gd name="connsiteY6" fmla="*/ 65535 h 131070"/>
                  <a:gd name="connsiteX7" fmla="*/ 59736 w 131070"/>
                  <a:gd name="connsiteY7" fmla="*/ 59736 h 131070"/>
                  <a:gd name="connsiteX8" fmla="*/ 65535 w 131070"/>
                  <a:gd name="connsiteY8" fmla="*/ 0 h 13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070" h="131070">
                    <a:moveTo>
                      <a:pt x="65535" y="0"/>
                    </a:moveTo>
                    <a:lnTo>
                      <a:pt x="71335" y="59736"/>
                    </a:lnTo>
                    <a:lnTo>
                      <a:pt x="131071" y="65535"/>
                    </a:lnTo>
                    <a:lnTo>
                      <a:pt x="71335" y="71335"/>
                    </a:lnTo>
                    <a:lnTo>
                      <a:pt x="65535" y="131071"/>
                    </a:lnTo>
                    <a:lnTo>
                      <a:pt x="59736" y="71335"/>
                    </a:lnTo>
                    <a:lnTo>
                      <a:pt x="0" y="65535"/>
                    </a:lnTo>
                    <a:lnTo>
                      <a:pt x="59736" y="59736"/>
                    </a:lnTo>
                    <a:lnTo>
                      <a:pt x="655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6" name="Vrije vorm: vorm 575">
                <a:extLst>
                  <a:ext uri="{FF2B5EF4-FFF2-40B4-BE49-F238E27FC236}">
                    <a16:creationId xmlns:a16="http://schemas.microsoft.com/office/drawing/2014/main" id="{F8EA3C45-90B9-3F67-626A-8A5862EBF51A}"/>
                  </a:ext>
                </a:extLst>
              </p:cNvPr>
              <p:cNvSpPr/>
              <p:nvPr/>
            </p:nvSpPr>
            <p:spPr>
              <a:xfrm>
                <a:off x="3416442" y="3758231"/>
                <a:ext cx="162968" cy="162968"/>
              </a:xfrm>
              <a:custGeom>
                <a:avLst/>
                <a:gdLst>
                  <a:gd name="connsiteX0" fmla="*/ 81484 w 162968"/>
                  <a:gd name="connsiteY0" fmla="*/ 0 h 162968"/>
                  <a:gd name="connsiteX1" fmla="*/ 88734 w 162968"/>
                  <a:gd name="connsiteY1" fmla="*/ 74380 h 162968"/>
                  <a:gd name="connsiteX2" fmla="*/ 162968 w 162968"/>
                  <a:gd name="connsiteY2" fmla="*/ 81484 h 162968"/>
                  <a:gd name="connsiteX3" fmla="*/ 88734 w 162968"/>
                  <a:gd name="connsiteY3" fmla="*/ 88734 h 162968"/>
                  <a:gd name="connsiteX4" fmla="*/ 81484 w 162968"/>
                  <a:gd name="connsiteY4" fmla="*/ 162969 h 162968"/>
                  <a:gd name="connsiteX5" fmla="*/ 74235 w 162968"/>
                  <a:gd name="connsiteY5" fmla="*/ 88734 h 162968"/>
                  <a:gd name="connsiteX6" fmla="*/ 0 w 162968"/>
                  <a:gd name="connsiteY6" fmla="*/ 81484 h 162968"/>
                  <a:gd name="connsiteX7" fmla="*/ 74235 w 162968"/>
                  <a:gd name="connsiteY7" fmla="*/ 74380 h 162968"/>
                  <a:gd name="connsiteX8" fmla="*/ 81484 w 162968"/>
                  <a:gd name="connsiteY8" fmla="*/ 0 h 16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968" h="162968">
                    <a:moveTo>
                      <a:pt x="81484" y="0"/>
                    </a:moveTo>
                    <a:lnTo>
                      <a:pt x="88734" y="74380"/>
                    </a:lnTo>
                    <a:lnTo>
                      <a:pt x="162968" y="81484"/>
                    </a:lnTo>
                    <a:lnTo>
                      <a:pt x="88734" y="88734"/>
                    </a:lnTo>
                    <a:lnTo>
                      <a:pt x="81484" y="162969"/>
                    </a:lnTo>
                    <a:lnTo>
                      <a:pt x="74235" y="88734"/>
                    </a:lnTo>
                    <a:lnTo>
                      <a:pt x="0" y="81484"/>
                    </a:lnTo>
                    <a:lnTo>
                      <a:pt x="74235" y="74380"/>
                    </a:lnTo>
                    <a:lnTo>
                      <a:pt x="814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7" name="Vrije vorm: vorm 576">
                <a:extLst>
                  <a:ext uri="{FF2B5EF4-FFF2-40B4-BE49-F238E27FC236}">
                    <a16:creationId xmlns:a16="http://schemas.microsoft.com/office/drawing/2014/main" id="{7B091951-574A-9E2B-01DE-1D6BF823FC77}"/>
                  </a:ext>
                </a:extLst>
              </p:cNvPr>
              <p:cNvSpPr/>
              <p:nvPr/>
            </p:nvSpPr>
            <p:spPr>
              <a:xfrm>
                <a:off x="3150096" y="4309192"/>
                <a:ext cx="138465" cy="138610"/>
              </a:xfrm>
              <a:custGeom>
                <a:avLst/>
                <a:gdLst>
                  <a:gd name="connsiteX0" fmla="*/ 69160 w 138465"/>
                  <a:gd name="connsiteY0" fmla="*/ 0 h 138610"/>
                  <a:gd name="connsiteX1" fmla="*/ 75395 w 138465"/>
                  <a:gd name="connsiteY1" fmla="*/ 63216 h 138610"/>
                  <a:gd name="connsiteX2" fmla="*/ 138465 w 138465"/>
                  <a:gd name="connsiteY2" fmla="*/ 69305 h 138610"/>
                  <a:gd name="connsiteX3" fmla="*/ 75395 w 138465"/>
                  <a:gd name="connsiteY3" fmla="*/ 75540 h 138610"/>
                  <a:gd name="connsiteX4" fmla="*/ 69160 w 138465"/>
                  <a:gd name="connsiteY4" fmla="*/ 138610 h 138610"/>
                  <a:gd name="connsiteX5" fmla="*/ 63070 w 138465"/>
                  <a:gd name="connsiteY5" fmla="*/ 75540 h 138610"/>
                  <a:gd name="connsiteX6" fmla="*/ 0 w 138465"/>
                  <a:gd name="connsiteY6" fmla="*/ 69305 h 138610"/>
                  <a:gd name="connsiteX7" fmla="*/ 63070 w 138465"/>
                  <a:gd name="connsiteY7" fmla="*/ 63216 h 138610"/>
                  <a:gd name="connsiteX8" fmla="*/ 69160 w 138465"/>
                  <a:gd name="connsiteY8" fmla="*/ 0 h 1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65" h="138610">
                    <a:moveTo>
                      <a:pt x="69160" y="0"/>
                    </a:moveTo>
                    <a:lnTo>
                      <a:pt x="75395" y="63216"/>
                    </a:lnTo>
                    <a:lnTo>
                      <a:pt x="138465" y="69305"/>
                    </a:lnTo>
                    <a:lnTo>
                      <a:pt x="75395" y="75540"/>
                    </a:lnTo>
                    <a:lnTo>
                      <a:pt x="69160" y="138610"/>
                    </a:lnTo>
                    <a:lnTo>
                      <a:pt x="63070" y="75540"/>
                    </a:lnTo>
                    <a:lnTo>
                      <a:pt x="0" y="69305"/>
                    </a:lnTo>
                    <a:lnTo>
                      <a:pt x="63070" y="63216"/>
                    </a:lnTo>
                    <a:lnTo>
                      <a:pt x="69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8" name="Vrije vorm: vorm 577">
                <a:extLst>
                  <a:ext uri="{FF2B5EF4-FFF2-40B4-BE49-F238E27FC236}">
                    <a16:creationId xmlns:a16="http://schemas.microsoft.com/office/drawing/2014/main" id="{10BF5863-24C3-4BD1-855F-90A66185F698}"/>
                  </a:ext>
                </a:extLst>
              </p:cNvPr>
              <p:cNvSpPr/>
              <p:nvPr/>
            </p:nvSpPr>
            <p:spPr>
              <a:xfrm>
                <a:off x="2507791" y="3912645"/>
                <a:ext cx="196026" cy="196026"/>
              </a:xfrm>
              <a:custGeom>
                <a:avLst/>
                <a:gdLst>
                  <a:gd name="connsiteX0" fmla="*/ 98013 w 196026"/>
                  <a:gd name="connsiteY0" fmla="*/ 0 h 196026"/>
                  <a:gd name="connsiteX1" fmla="*/ 106713 w 196026"/>
                  <a:gd name="connsiteY1" fmla="*/ 89314 h 196026"/>
                  <a:gd name="connsiteX2" fmla="*/ 196026 w 196026"/>
                  <a:gd name="connsiteY2" fmla="*/ 98013 h 196026"/>
                  <a:gd name="connsiteX3" fmla="*/ 106713 w 196026"/>
                  <a:gd name="connsiteY3" fmla="*/ 106713 h 196026"/>
                  <a:gd name="connsiteX4" fmla="*/ 98013 w 196026"/>
                  <a:gd name="connsiteY4" fmla="*/ 196026 h 196026"/>
                  <a:gd name="connsiteX5" fmla="*/ 89314 w 196026"/>
                  <a:gd name="connsiteY5" fmla="*/ 106713 h 196026"/>
                  <a:gd name="connsiteX6" fmla="*/ 0 w 196026"/>
                  <a:gd name="connsiteY6" fmla="*/ 98013 h 196026"/>
                  <a:gd name="connsiteX7" fmla="*/ 89314 w 196026"/>
                  <a:gd name="connsiteY7" fmla="*/ 89314 h 196026"/>
                  <a:gd name="connsiteX8" fmla="*/ 98013 w 196026"/>
                  <a:gd name="connsiteY8" fmla="*/ 0 h 19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026" h="196026">
                    <a:moveTo>
                      <a:pt x="98013" y="0"/>
                    </a:moveTo>
                    <a:lnTo>
                      <a:pt x="106713" y="89314"/>
                    </a:lnTo>
                    <a:lnTo>
                      <a:pt x="196026" y="98013"/>
                    </a:lnTo>
                    <a:lnTo>
                      <a:pt x="106713" y="106713"/>
                    </a:lnTo>
                    <a:lnTo>
                      <a:pt x="98013" y="196026"/>
                    </a:lnTo>
                    <a:lnTo>
                      <a:pt x="89314" y="106713"/>
                    </a:lnTo>
                    <a:lnTo>
                      <a:pt x="0" y="98013"/>
                    </a:lnTo>
                    <a:lnTo>
                      <a:pt x="89314" y="89314"/>
                    </a:lnTo>
                    <a:lnTo>
                      <a:pt x="980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79" name="Vrije vorm: vorm 578">
                <a:extLst>
                  <a:ext uri="{FF2B5EF4-FFF2-40B4-BE49-F238E27FC236}">
                    <a16:creationId xmlns:a16="http://schemas.microsoft.com/office/drawing/2014/main" id="{02BE0940-1700-6DF4-679F-27B773D64CE7}"/>
                  </a:ext>
                </a:extLst>
              </p:cNvPr>
              <p:cNvSpPr/>
              <p:nvPr/>
            </p:nvSpPr>
            <p:spPr>
              <a:xfrm>
                <a:off x="2061367" y="4030522"/>
                <a:ext cx="222994" cy="223139"/>
              </a:xfrm>
              <a:custGeom>
                <a:avLst/>
                <a:gdLst>
                  <a:gd name="connsiteX0" fmla="*/ 111497 w 222994"/>
                  <a:gd name="connsiteY0" fmla="*/ 0 h 223139"/>
                  <a:gd name="connsiteX1" fmla="*/ 121356 w 222994"/>
                  <a:gd name="connsiteY1" fmla="*/ 101783 h 223139"/>
                  <a:gd name="connsiteX2" fmla="*/ 222994 w 222994"/>
                  <a:gd name="connsiteY2" fmla="*/ 111642 h 223139"/>
                  <a:gd name="connsiteX3" fmla="*/ 121356 w 222994"/>
                  <a:gd name="connsiteY3" fmla="*/ 121501 h 223139"/>
                  <a:gd name="connsiteX4" fmla="*/ 111497 w 222994"/>
                  <a:gd name="connsiteY4" fmla="*/ 223139 h 223139"/>
                  <a:gd name="connsiteX5" fmla="*/ 101638 w 222994"/>
                  <a:gd name="connsiteY5" fmla="*/ 121501 h 223139"/>
                  <a:gd name="connsiteX6" fmla="*/ 0 w 222994"/>
                  <a:gd name="connsiteY6" fmla="*/ 111642 h 223139"/>
                  <a:gd name="connsiteX7" fmla="*/ 101638 w 222994"/>
                  <a:gd name="connsiteY7" fmla="*/ 101783 h 223139"/>
                  <a:gd name="connsiteX8" fmla="*/ 111497 w 222994"/>
                  <a:gd name="connsiteY8" fmla="*/ 0 h 22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994" h="223139">
                    <a:moveTo>
                      <a:pt x="111497" y="0"/>
                    </a:moveTo>
                    <a:lnTo>
                      <a:pt x="121356" y="101783"/>
                    </a:lnTo>
                    <a:lnTo>
                      <a:pt x="222994" y="111642"/>
                    </a:lnTo>
                    <a:lnTo>
                      <a:pt x="121356" y="121501"/>
                    </a:lnTo>
                    <a:lnTo>
                      <a:pt x="111497" y="223139"/>
                    </a:lnTo>
                    <a:lnTo>
                      <a:pt x="101638" y="121501"/>
                    </a:lnTo>
                    <a:lnTo>
                      <a:pt x="0" y="111642"/>
                    </a:lnTo>
                    <a:lnTo>
                      <a:pt x="101638" y="101783"/>
                    </a:lnTo>
                    <a:lnTo>
                      <a:pt x="1114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0" name="Vrije vorm: vorm 579">
                <a:extLst>
                  <a:ext uri="{FF2B5EF4-FFF2-40B4-BE49-F238E27FC236}">
                    <a16:creationId xmlns:a16="http://schemas.microsoft.com/office/drawing/2014/main" id="{61F87B4E-8FBB-CEFF-F82F-90D779C5D7BE}"/>
                  </a:ext>
                </a:extLst>
              </p:cNvPr>
              <p:cNvSpPr/>
              <p:nvPr/>
            </p:nvSpPr>
            <p:spPr>
              <a:xfrm>
                <a:off x="1605084" y="3995434"/>
                <a:ext cx="278380" cy="278380"/>
              </a:xfrm>
              <a:custGeom>
                <a:avLst/>
                <a:gdLst>
                  <a:gd name="connsiteX0" fmla="*/ 139190 w 278380"/>
                  <a:gd name="connsiteY0" fmla="*/ 0 h 278380"/>
                  <a:gd name="connsiteX1" fmla="*/ 151514 w 278380"/>
                  <a:gd name="connsiteY1" fmla="*/ 126866 h 278380"/>
                  <a:gd name="connsiteX2" fmla="*/ 278381 w 278380"/>
                  <a:gd name="connsiteY2" fmla="*/ 139190 h 278380"/>
                  <a:gd name="connsiteX3" fmla="*/ 151514 w 278380"/>
                  <a:gd name="connsiteY3" fmla="*/ 151515 h 278380"/>
                  <a:gd name="connsiteX4" fmla="*/ 139190 w 278380"/>
                  <a:gd name="connsiteY4" fmla="*/ 278381 h 278380"/>
                  <a:gd name="connsiteX5" fmla="*/ 126866 w 278380"/>
                  <a:gd name="connsiteY5" fmla="*/ 151515 h 278380"/>
                  <a:gd name="connsiteX6" fmla="*/ 0 w 278380"/>
                  <a:gd name="connsiteY6" fmla="*/ 139190 h 278380"/>
                  <a:gd name="connsiteX7" fmla="*/ 126866 w 278380"/>
                  <a:gd name="connsiteY7" fmla="*/ 126866 h 278380"/>
                  <a:gd name="connsiteX8" fmla="*/ 139190 w 278380"/>
                  <a:gd name="connsiteY8" fmla="*/ 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80" h="278380">
                    <a:moveTo>
                      <a:pt x="139190" y="0"/>
                    </a:moveTo>
                    <a:lnTo>
                      <a:pt x="151514" y="126866"/>
                    </a:lnTo>
                    <a:lnTo>
                      <a:pt x="278381" y="139190"/>
                    </a:lnTo>
                    <a:lnTo>
                      <a:pt x="151514" y="151515"/>
                    </a:lnTo>
                    <a:lnTo>
                      <a:pt x="139190" y="278381"/>
                    </a:lnTo>
                    <a:lnTo>
                      <a:pt x="126866" y="151515"/>
                    </a:lnTo>
                    <a:lnTo>
                      <a:pt x="0" y="139190"/>
                    </a:lnTo>
                    <a:lnTo>
                      <a:pt x="126866" y="126866"/>
                    </a:lnTo>
                    <a:lnTo>
                      <a:pt x="13919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1" name="Vrije vorm: vorm 580">
                <a:extLst>
                  <a:ext uri="{FF2B5EF4-FFF2-40B4-BE49-F238E27FC236}">
                    <a16:creationId xmlns:a16="http://schemas.microsoft.com/office/drawing/2014/main" id="{DFC5C221-FDC3-D44B-93EB-0BF6E4585EC3}"/>
                  </a:ext>
                </a:extLst>
              </p:cNvPr>
              <p:cNvSpPr/>
              <p:nvPr/>
            </p:nvSpPr>
            <p:spPr>
              <a:xfrm>
                <a:off x="1279002" y="3692985"/>
                <a:ext cx="87863" cy="87718"/>
              </a:xfrm>
              <a:custGeom>
                <a:avLst/>
                <a:gdLst>
                  <a:gd name="connsiteX0" fmla="*/ 43932 w 87863"/>
                  <a:gd name="connsiteY0" fmla="*/ 0 h 87718"/>
                  <a:gd name="connsiteX1" fmla="*/ 47847 w 87863"/>
                  <a:gd name="connsiteY1" fmla="*/ 40017 h 87718"/>
                  <a:gd name="connsiteX2" fmla="*/ 87864 w 87863"/>
                  <a:gd name="connsiteY2" fmla="*/ 43787 h 87718"/>
                  <a:gd name="connsiteX3" fmla="*/ 47847 w 87863"/>
                  <a:gd name="connsiteY3" fmla="*/ 47702 h 87718"/>
                  <a:gd name="connsiteX4" fmla="*/ 43932 w 87863"/>
                  <a:gd name="connsiteY4" fmla="*/ 87719 h 87718"/>
                  <a:gd name="connsiteX5" fmla="*/ 40017 w 87863"/>
                  <a:gd name="connsiteY5" fmla="*/ 47702 h 87718"/>
                  <a:gd name="connsiteX6" fmla="*/ 0 w 87863"/>
                  <a:gd name="connsiteY6" fmla="*/ 43787 h 87718"/>
                  <a:gd name="connsiteX7" fmla="*/ 40017 w 87863"/>
                  <a:gd name="connsiteY7" fmla="*/ 40017 h 87718"/>
                  <a:gd name="connsiteX8" fmla="*/ 43932 w 87863"/>
                  <a:gd name="connsiteY8" fmla="*/ 0 h 87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3" h="87718">
                    <a:moveTo>
                      <a:pt x="43932" y="0"/>
                    </a:moveTo>
                    <a:lnTo>
                      <a:pt x="47847" y="40017"/>
                    </a:lnTo>
                    <a:lnTo>
                      <a:pt x="87864" y="43787"/>
                    </a:lnTo>
                    <a:lnTo>
                      <a:pt x="47847" y="47702"/>
                    </a:lnTo>
                    <a:lnTo>
                      <a:pt x="43932" y="87719"/>
                    </a:lnTo>
                    <a:lnTo>
                      <a:pt x="40017" y="47702"/>
                    </a:lnTo>
                    <a:lnTo>
                      <a:pt x="0" y="43787"/>
                    </a:lnTo>
                    <a:lnTo>
                      <a:pt x="40017" y="40017"/>
                    </a:lnTo>
                    <a:lnTo>
                      <a:pt x="439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82" name="Vrije vorm: vorm 581">
                <a:extLst>
                  <a:ext uri="{FF2B5EF4-FFF2-40B4-BE49-F238E27FC236}">
                    <a16:creationId xmlns:a16="http://schemas.microsoft.com/office/drawing/2014/main" id="{25ABAEEC-0FF0-D1A3-B660-1F0B3932AE82}"/>
                  </a:ext>
                </a:extLst>
              </p:cNvPr>
              <p:cNvSpPr/>
              <p:nvPr/>
            </p:nvSpPr>
            <p:spPr>
              <a:xfrm>
                <a:off x="1519395" y="3045606"/>
                <a:ext cx="228649" cy="228649"/>
              </a:xfrm>
              <a:custGeom>
                <a:avLst/>
                <a:gdLst>
                  <a:gd name="connsiteX0" fmla="*/ 114397 w 228649"/>
                  <a:gd name="connsiteY0" fmla="*/ 0 h 228649"/>
                  <a:gd name="connsiteX1" fmla="*/ 124401 w 228649"/>
                  <a:gd name="connsiteY1" fmla="*/ 104248 h 228649"/>
                  <a:gd name="connsiteX2" fmla="*/ 228649 w 228649"/>
                  <a:gd name="connsiteY2" fmla="*/ 114252 h 228649"/>
                  <a:gd name="connsiteX3" fmla="*/ 124401 w 228649"/>
                  <a:gd name="connsiteY3" fmla="*/ 124401 h 228649"/>
                  <a:gd name="connsiteX4" fmla="*/ 114397 w 228649"/>
                  <a:gd name="connsiteY4" fmla="*/ 228649 h 228649"/>
                  <a:gd name="connsiteX5" fmla="*/ 104248 w 228649"/>
                  <a:gd name="connsiteY5" fmla="*/ 124401 h 228649"/>
                  <a:gd name="connsiteX6" fmla="*/ 0 w 228649"/>
                  <a:gd name="connsiteY6" fmla="*/ 114252 h 228649"/>
                  <a:gd name="connsiteX7" fmla="*/ 104248 w 228649"/>
                  <a:gd name="connsiteY7" fmla="*/ 104248 h 228649"/>
                  <a:gd name="connsiteX8" fmla="*/ 114397 w 228649"/>
                  <a:gd name="connsiteY8" fmla="*/ 0 h 22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649" h="228649">
                    <a:moveTo>
                      <a:pt x="114397" y="0"/>
                    </a:moveTo>
                    <a:lnTo>
                      <a:pt x="124401" y="104248"/>
                    </a:lnTo>
                    <a:lnTo>
                      <a:pt x="228649" y="114252"/>
                    </a:lnTo>
                    <a:lnTo>
                      <a:pt x="124401" y="124401"/>
                    </a:lnTo>
                    <a:lnTo>
                      <a:pt x="114397" y="228649"/>
                    </a:lnTo>
                    <a:lnTo>
                      <a:pt x="104248" y="124401"/>
                    </a:lnTo>
                    <a:lnTo>
                      <a:pt x="0" y="114252"/>
                    </a:lnTo>
                    <a:lnTo>
                      <a:pt x="104248" y="104248"/>
                    </a:lnTo>
                    <a:lnTo>
                      <a:pt x="1143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542" name="Graphic 1409">
              <a:extLst>
                <a:ext uri="{FF2B5EF4-FFF2-40B4-BE49-F238E27FC236}">
                  <a16:creationId xmlns:a16="http://schemas.microsoft.com/office/drawing/2014/main" id="{B6FC95F9-D063-DCD6-BA10-426B20BB687F}"/>
                </a:ext>
              </a:extLst>
            </p:cNvPr>
            <p:cNvGrpSpPr/>
            <p:nvPr/>
          </p:nvGrpSpPr>
          <p:grpSpPr>
            <a:xfrm>
              <a:off x="782122" y="1711264"/>
              <a:ext cx="8079704" cy="2896896"/>
              <a:chOff x="782122" y="1711264"/>
              <a:chExt cx="8079704" cy="2896896"/>
            </a:xfrm>
            <a:solidFill>
              <a:srgbClr val="FFFFFF"/>
            </a:solidFill>
          </p:grpSpPr>
          <p:sp>
            <p:nvSpPr>
              <p:cNvPr id="543" name="Vrije vorm: vorm 542">
                <a:extLst>
                  <a:ext uri="{FF2B5EF4-FFF2-40B4-BE49-F238E27FC236}">
                    <a16:creationId xmlns:a16="http://schemas.microsoft.com/office/drawing/2014/main" id="{23A566B0-0995-1631-37D9-82AA428B143F}"/>
                  </a:ext>
                </a:extLst>
              </p:cNvPr>
              <p:cNvSpPr/>
              <p:nvPr/>
            </p:nvSpPr>
            <p:spPr>
              <a:xfrm>
                <a:off x="8716401" y="1711264"/>
                <a:ext cx="145425" cy="145424"/>
              </a:xfrm>
              <a:custGeom>
                <a:avLst/>
                <a:gdLst>
                  <a:gd name="connsiteX0" fmla="*/ 72640 w 145425"/>
                  <a:gd name="connsiteY0" fmla="*/ 0 h 145424"/>
                  <a:gd name="connsiteX1" fmla="*/ 79020 w 145425"/>
                  <a:gd name="connsiteY1" fmla="*/ 66260 h 145424"/>
                  <a:gd name="connsiteX2" fmla="*/ 145425 w 145425"/>
                  <a:gd name="connsiteY2" fmla="*/ 72640 h 145424"/>
                  <a:gd name="connsiteX3" fmla="*/ 79020 w 145425"/>
                  <a:gd name="connsiteY3" fmla="*/ 79164 h 145424"/>
                  <a:gd name="connsiteX4" fmla="*/ 72640 w 145425"/>
                  <a:gd name="connsiteY4" fmla="*/ 145425 h 145424"/>
                  <a:gd name="connsiteX5" fmla="*/ 66260 w 145425"/>
                  <a:gd name="connsiteY5" fmla="*/ 79164 h 145424"/>
                  <a:gd name="connsiteX6" fmla="*/ 0 w 145425"/>
                  <a:gd name="connsiteY6" fmla="*/ 72640 h 145424"/>
                  <a:gd name="connsiteX7" fmla="*/ 66260 w 145425"/>
                  <a:gd name="connsiteY7" fmla="*/ 66260 h 145424"/>
                  <a:gd name="connsiteX8" fmla="*/ 72640 w 145425"/>
                  <a:gd name="connsiteY8" fmla="*/ 0 h 14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25" h="145424">
                    <a:moveTo>
                      <a:pt x="72640" y="0"/>
                    </a:moveTo>
                    <a:lnTo>
                      <a:pt x="79020" y="66260"/>
                    </a:lnTo>
                    <a:lnTo>
                      <a:pt x="145425" y="72640"/>
                    </a:lnTo>
                    <a:lnTo>
                      <a:pt x="79020" y="79164"/>
                    </a:lnTo>
                    <a:lnTo>
                      <a:pt x="72640" y="145425"/>
                    </a:lnTo>
                    <a:lnTo>
                      <a:pt x="66260" y="79164"/>
                    </a:lnTo>
                    <a:lnTo>
                      <a:pt x="0" y="72640"/>
                    </a:lnTo>
                    <a:lnTo>
                      <a:pt x="66260" y="66260"/>
                    </a:lnTo>
                    <a:lnTo>
                      <a:pt x="72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4" name="Vrije vorm: vorm 543">
                <a:extLst>
                  <a:ext uri="{FF2B5EF4-FFF2-40B4-BE49-F238E27FC236}">
                    <a16:creationId xmlns:a16="http://schemas.microsoft.com/office/drawing/2014/main" id="{650643DB-2649-0B3B-2533-C0D5BC2B407A}"/>
                  </a:ext>
                </a:extLst>
              </p:cNvPr>
              <p:cNvSpPr/>
              <p:nvPr/>
            </p:nvSpPr>
            <p:spPr>
              <a:xfrm>
                <a:off x="7949115" y="2464776"/>
                <a:ext cx="486440" cy="486585"/>
              </a:xfrm>
              <a:custGeom>
                <a:avLst/>
                <a:gdLst>
                  <a:gd name="connsiteX0" fmla="*/ 243148 w 486440"/>
                  <a:gd name="connsiteY0" fmla="*/ 0 h 486585"/>
                  <a:gd name="connsiteX1" fmla="*/ 264752 w 486440"/>
                  <a:gd name="connsiteY1" fmla="*/ 221834 h 486585"/>
                  <a:gd name="connsiteX2" fmla="*/ 486441 w 486440"/>
                  <a:gd name="connsiteY2" fmla="*/ 243293 h 486585"/>
                  <a:gd name="connsiteX3" fmla="*/ 264752 w 486440"/>
                  <a:gd name="connsiteY3" fmla="*/ 264751 h 486585"/>
                  <a:gd name="connsiteX4" fmla="*/ 243148 w 486440"/>
                  <a:gd name="connsiteY4" fmla="*/ 486586 h 486585"/>
                  <a:gd name="connsiteX5" fmla="*/ 221690 w 486440"/>
                  <a:gd name="connsiteY5" fmla="*/ 264751 h 486585"/>
                  <a:gd name="connsiteX6" fmla="*/ 0 w 486440"/>
                  <a:gd name="connsiteY6" fmla="*/ 243293 h 486585"/>
                  <a:gd name="connsiteX7" fmla="*/ 221690 w 486440"/>
                  <a:gd name="connsiteY7" fmla="*/ 221834 h 486585"/>
                  <a:gd name="connsiteX8" fmla="*/ 243148 w 486440"/>
                  <a:gd name="connsiteY8" fmla="*/ 0 h 48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440" h="486585">
                    <a:moveTo>
                      <a:pt x="243148" y="0"/>
                    </a:moveTo>
                    <a:lnTo>
                      <a:pt x="264752" y="221834"/>
                    </a:lnTo>
                    <a:lnTo>
                      <a:pt x="486441" y="243293"/>
                    </a:lnTo>
                    <a:lnTo>
                      <a:pt x="264752" y="264751"/>
                    </a:lnTo>
                    <a:lnTo>
                      <a:pt x="243148" y="486586"/>
                    </a:lnTo>
                    <a:lnTo>
                      <a:pt x="221690" y="264751"/>
                    </a:lnTo>
                    <a:lnTo>
                      <a:pt x="0" y="243293"/>
                    </a:lnTo>
                    <a:lnTo>
                      <a:pt x="221690" y="221834"/>
                    </a:lnTo>
                    <a:lnTo>
                      <a:pt x="2431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5" name="Vrije vorm: vorm 544">
                <a:extLst>
                  <a:ext uri="{FF2B5EF4-FFF2-40B4-BE49-F238E27FC236}">
                    <a16:creationId xmlns:a16="http://schemas.microsoft.com/office/drawing/2014/main" id="{B4A30DF9-3961-01F7-5FE4-DA55923F76BA}"/>
                  </a:ext>
                </a:extLst>
              </p:cNvPr>
              <p:cNvSpPr/>
              <p:nvPr/>
            </p:nvSpPr>
            <p:spPr>
              <a:xfrm>
                <a:off x="5383084" y="3382127"/>
                <a:ext cx="147019" cy="147019"/>
              </a:xfrm>
              <a:custGeom>
                <a:avLst/>
                <a:gdLst>
                  <a:gd name="connsiteX0" fmla="*/ 73510 w 147019"/>
                  <a:gd name="connsiteY0" fmla="*/ 0 h 147019"/>
                  <a:gd name="connsiteX1" fmla="*/ 80035 w 147019"/>
                  <a:gd name="connsiteY1" fmla="*/ 66985 h 147019"/>
                  <a:gd name="connsiteX2" fmla="*/ 147020 w 147019"/>
                  <a:gd name="connsiteY2" fmla="*/ 73510 h 147019"/>
                  <a:gd name="connsiteX3" fmla="*/ 80035 w 147019"/>
                  <a:gd name="connsiteY3" fmla="*/ 79889 h 147019"/>
                  <a:gd name="connsiteX4" fmla="*/ 73510 w 147019"/>
                  <a:gd name="connsiteY4" fmla="*/ 147020 h 147019"/>
                  <a:gd name="connsiteX5" fmla="*/ 67130 w 147019"/>
                  <a:gd name="connsiteY5" fmla="*/ 79889 h 147019"/>
                  <a:gd name="connsiteX6" fmla="*/ 0 w 147019"/>
                  <a:gd name="connsiteY6" fmla="*/ 73510 h 147019"/>
                  <a:gd name="connsiteX7" fmla="*/ 67130 w 147019"/>
                  <a:gd name="connsiteY7" fmla="*/ 66985 h 147019"/>
                  <a:gd name="connsiteX8" fmla="*/ 73510 w 147019"/>
                  <a:gd name="connsiteY8" fmla="*/ 0 h 14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019" h="147019">
                    <a:moveTo>
                      <a:pt x="73510" y="0"/>
                    </a:moveTo>
                    <a:lnTo>
                      <a:pt x="80035" y="66985"/>
                    </a:lnTo>
                    <a:lnTo>
                      <a:pt x="147020" y="73510"/>
                    </a:lnTo>
                    <a:lnTo>
                      <a:pt x="80035" y="79889"/>
                    </a:lnTo>
                    <a:lnTo>
                      <a:pt x="73510" y="147020"/>
                    </a:lnTo>
                    <a:lnTo>
                      <a:pt x="67130" y="79889"/>
                    </a:lnTo>
                    <a:lnTo>
                      <a:pt x="0" y="73510"/>
                    </a:lnTo>
                    <a:lnTo>
                      <a:pt x="67130" y="66985"/>
                    </a:lnTo>
                    <a:lnTo>
                      <a:pt x="735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6" name="Vrije vorm: vorm 545">
                <a:extLst>
                  <a:ext uri="{FF2B5EF4-FFF2-40B4-BE49-F238E27FC236}">
                    <a16:creationId xmlns:a16="http://schemas.microsoft.com/office/drawing/2014/main" id="{2E720889-DE05-A497-0F4B-83717DE2911A}"/>
                  </a:ext>
                </a:extLst>
              </p:cNvPr>
              <p:cNvSpPr/>
              <p:nvPr/>
            </p:nvSpPr>
            <p:spPr>
              <a:xfrm>
                <a:off x="4379610" y="3786359"/>
                <a:ext cx="383788" cy="383788"/>
              </a:xfrm>
              <a:custGeom>
                <a:avLst/>
                <a:gdLst>
                  <a:gd name="connsiteX0" fmla="*/ 191966 w 383788"/>
                  <a:gd name="connsiteY0" fmla="*/ 0 h 383788"/>
                  <a:gd name="connsiteX1" fmla="*/ 208930 w 383788"/>
                  <a:gd name="connsiteY1" fmla="*/ 174858 h 383788"/>
                  <a:gd name="connsiteX2" fmla="*/ 383788 w 383788"/>
                  <a:gd name="connsiteY2" fmla="*/ 191822 h 383788"/>
                  <a:gd name="connsiteX3" fmla="*/ 208930 w 383788"/>
                  <a:gd name="connsiteY3" fmla="*/ 208786 h 383788"/>
                  <a:gd name="connsiteX4" fmla="*/ 191966 w 383788"/>
                  <a:gd name="connsiteY4" fmla="*/ 383788 h 383788"/>
                  <a:gd name="connsiteX5" fmla="*/ 175003 w 383788"/>
                  <a:gd name="connsiteY5" fmla="*/ 208786 h 383788"/>
                  <a:gd name="connsiteX6" fmla="*/ 0 w 383788"/>
                  <a:gd name="connsiteY6" fmla="*/ 191822 h 383788"/>
                  <a:gd name="connsiteX7" fmla="*/ 175003 w 383788"/>
                  <a:gd name="connsiteY7" fmla="*/ 174858 h 383788"/>
                  <a:gd name="connsiteX8" fmla="*/ 191966 w 383788"/>
                  <a:gd name="connsiteY8" fmla="*/ 0 h 38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788" h="383788">
                    <a:moveTo>
                      <a:pt x="191966" y="0"/>
                    </a:moveTo>
                    <a:lnTo>
                      <a:pt x="208930" y="174858"/>
                    </a:lnTo>
                    <a:lnTo>
                      <a:pt x="383788" y="191822"/>
                    </a:lnTo>
                    <a:lnTo>
                      <a:pt x="208930" y="208786"/>
                    </a:lnTo>
                    <a:lnTo>
                      <a:pt x="191966" y="383788"/>
                    </a:lnTo>
                    <a:lnTo>
                      <a:pt x="175003" y="208786"/>
                    </a:lnTo>
                    <a:lnTo>
                      <a:pt x="0" y="191822"/>
                    </a:lnTo>
                    <a:lnTo>
                      <a:pt x="175003" y="174858"/>
                    </a:lnTo>
                    <a:lnTo>
                      <a:pt x="191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7" name="Vrije vorm: vorm 546">
                <a:extLst>
                  <a:ext uri="{FF2B5EF4-FFF2-40B4-BE49-F238E27FC236}">
                    <a16:creationId xmlns:a16="http://schemas.microsoft.com/office/drawing/2014/main" id="{9D53E819-FB06-14D1-F78C-F23A9B27A956}"/>
                  </a:ext>
                </a:extLst>
              </p:cNvPr>
              <p:cNvSpPr/>
              <p:nvPr/>
            </p:nvSpPr>
            <p:spPr>
              <a:xfrm>
                <a:off x="3419197" y="3471151"/>
                <a:ext cx="338551" cy="338696"/>
              </a:xfrm>
              <a:custGeom>
                <a:avLst/>
                <a:gdLst>
                  <a:gd name="connsiteX0" fmla="*/ 169203 w 338551"/>
                  <a:gd name="connsiteY0" fmla="*/ 0 h 338696"/>
                  <a:gd name="connsiteX1" fmla="*/ 184282 w 338551"/>
                  <a:gd name="connsiteY1" fmla="*/ 154414 h 338696"/>
                  <a:gd name="connsiteX2" fmla="*/ 338551 w 338551"/>
                  <a:gd name="connsiteY2" fmla="*/ 169348 h 338696"/>
                  <a:gd name="connsiteX3" fmla="*/ 184282 w 338551"/>
                  <a:gd name="connsiteY3" fmla="*/ 184282 h 338696"/>
                  <a:gd name="connsiteX4" fmla="*/ 169203 w 338551"/>
                  <a:gd name="connsiteY4" fmla="*/ 338696 h 338696"/>
                  <a:gd name="connsiteX5" fmla="*/ 154269 w 338551"/>
                  <a:gd name="connsiteY5" fmla="*/ 184282 h 338696"/>
                  <a:gd name="connsiteX6" fmla="*/ 0 w 338551"/>
                  <a:gd name="connsiteY6" fmla="*/ 169348 h 338696"/>
                  <a:gd name="connsiteX7" fmla="*/ 154269 w 338551"/>
                  <a:gd name="connsiteY7" fmla="*/ 154414 h 338696"/>
                  <a:gd name="connsiteX8" fmla="*/ 169203 w 338551"/>
                  <a:gd name="connsiteY8" fmla="*/ 0 h 338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51" h="338696">
                    <a:moveTo>
                      <a:pt x="169203" y="0"/>
                    </a:moveTo>
                    <a:lnTo>
                      <a:pt x="184282" y="154414"/>
                    </a:lnTo>
                    <a:lnTo>
                      <a:pt x="338551" y="169348"/>
                    </a:lnTo>
                    <a:lnTo>
                      <a:pt x="184282" y="184282"/>
                    </a:lnTo>
                    <a:lnTo>
                      <a:pt x="169203" y="338696"/>
                    </a:lnTo>
                    <a:lnTo>
                      <a:pt x="154269" y="184282"/>
                    </a:lnTo>
                    <a:lnTo>
                      <a:pt x="0" y="169348"/>
                    </a:lnTo>
                    <a:lnTo>
                      <a:pt x="154269" y="154414"/>
                    </a:lnTo>
                    <a:lnTo>
                      <a:pt x="1692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8" name="Vrije vorm: vorm 547">
                <a:extLst>
                  <a:ext uri="{FF2B5EF4-FFF2-40B4-BE49-F238E27FC236}">
                    <a16:creationId xmlns:a16="http://schemas.microsoft.com/office/drawing/2014/main" id="{2E74F281-B14D-DF22-1375-FD5F70967B11}"/>
                  </a:ext>
                </a:extLst>
              </p:cNvPr>
              <p:cNvSpPr/>
              <p:nvPr/>
            </p:nvSpPr>
            <p:spPr>
              <a:xfrm>
                <a:off x="2591740" y="3568584"/>
                <a:ext cx="126286" cy="126286"/>
              </a:xfrm>
              <a:custGeom>
                <a:avLst/>
                <a:gdLst>
                  <a:gd name="connsiteX0" fmla="*/ 63216 w 126286"/>
                  <a:gd name="connsiteY0" fmla="*/ 0 h 126286"/>
                  <a:gd name="connsiteX1" fmla="*/ 68725 w 126286"/>
                  <a:gd name="connsiteY1" fmla="*/ 57561 h 126286"/>
                  <a:gd name="connsiteX2" fmla="*/ 126286 w 126286"/>
                  <a:gd name="connsiteY2" fmla="*/ 63070 h 126286"/>
                  <a:gd name="connsiteX3" fmla="*/ 68725 w 126286"/>
                  <a:gd name="connsiteY3" fmla="*/ 68725 h 126286"/>
                  <a:gd name="connsiteX4" fmla="*/ 63216 w 126286"/>
                  <a:gd name="connsiteY4" fmla="*/ 126286 h 126286"/>
                  <a:gd name="connsiteX5" fmla="*/ 57561 w 126286"/>
                  <a:gd name="connsiteY5" fmla="*/ 68725 h 126286"/>
                  <a:gd name="connsiteX6" fmla="*/ 0 w 126286"/>
                  <a:gd name="connsiteY6" fmla="*/ 63070 h 126286"/>
                  <a:gd name="connsiteX7" fmla="*/ 57561 w 126286"/>
                  <a:gd name="connsiteY7" fmla="*/ 57561 h 126286"/>
                  <a:gd name="connsiteX8" fmla="*/ 63216 w 126286"/>
                  <a:gd name="connsiteY8" fmla="*/ 0 h 12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286" h="126286">
                    <a:moveTo>
                      <a:pt x="63216" y="0"/>
                    </a:moveTo>
                    <a:lnTo>
                      <a:pt x="68725" y="57561"/>
                    </a:lnTo>
                    <a:lnTo>
                      <a:pt x="126286" y="63070"/>
                    </a:lnTo>
                    <a:lnTo>
                      <a:pt x="68725" y="68725"/>
                    </a:lnTo>
                    <a:lnTo>
                      <a:pt x="63216" y="126286"/>
                    </a:lnTo>
                    <a:lnTo>
                      <a:pt x="57561" y="68725"/>
                    </a:lnTo>
                    <a:lnTo>
                      <a:pt x="0" y="63070"/>
                    </a:lnTo>
                    <a:lnTo>
                      <a:pt x="57561" y="57561"/>
                    </a:lnTo>
                    <a:lnTo>
                      <a:pt x="632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49" name="Vrije vorm: vorm 548">
                <a:extLst>
                  <a:ext uri="{FF2B5EF4-FFF2-40B4-BE49-F238E27FC236}">
                    <a16:creationId xmlns:a16="http://schemas.microsoft.com/office/drawing/2014/main" id="{0A6995D3-AD53-8B66-6130-44622FBEBA58}"/>
                  </a:ext>
                </a:extLst>
              </p:cNvPr>
              <p:cNvSpPr/>
              <p:nvPr/>
            </p:nvSpPr>
            <p:spPr>
              <a:xfrm>
                <a:off x="1600589" y="3765770"/>
                <a:ext cx="157893" cy="157749"/>
              </a:xfrm>
              <a:custGeom>
                <a:avLst/>
                <a:gdLst>
                  <a:gd name="connsiteX0" fmla="*/ 78874 w 157893"/>
                  <a:gd name="connsiteY0" fmla="*/ 0 h 157749"/>
                  <a:gd name="connsiteX1" fmla="*/ 85834 w 157893"/>
                  <a:gd name="connsiteY1" fmla="*/ 71915 h 157749"/>
                  <a:gd name="connsiteX2" fmla="*/ 157894 w 157893"/>
                  <a:gd name="connsiteY2" fmla="*/ 78875 h 157749"/>
                  <a:gd name="connsiteX3" fmla="*/ 85834 w 157893"/>
                  <a:gd name="connsiteY3" fmla="*/ 85834 h 157749"/>
                  <a:gd name="connsiteX4" fmla="*/ 78874 w 157893"/>
                  <a:gd name="connsiteY4" fmla="*/ 157749 h 157749"/>
                  <a:gd name="connsiteX5" fmla="*/ 71915 w 157893"/>
                  <a:gd name="connsiteY5" fmla="*/ 85834 h 157749"/>
                  <a:gd name="connsiteX6" fmla="*/ 0 w 157893"/>
                  <a:gd name="connsiteY6" fmla="*/ 78875 h 157749"/>
                  <a:gd name="connsiteX7" fmla="*/ 71915 w 157893"/>
                  <a:gd name="connsiteY7" fmla="*/ 71915 h 157749"/>
                  <a:gd name="connsiteX8" fmla="*/ 78874 w 157893"/>
                  <a:gd name="connsiteY8" fmla="*/ 0 h 1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93" h="157749">
                    <a:moveTo>
                      <a:pt x="78874" y="0"/>
                    </a:moveTo>
                    <a:lnTo>
                      <a:pt x="85834" y="71915"/>
                    </a:lnTo>
                    <a:lnTo>
                      <a:pt x="157894" y="78875"/>
                    </a:lnTo>
                    <a:lnTo>
                      <a:pt x="85834" y="85834"/>
                    </a:lnTo>
                    <a:lnTo>
                      <a:pt x="78874" y="157749"/>
                    </a:lnTo>
                    <a:lnTo>
                      <a:pt x="71915" y="85834"/>
                    </a:lnTo>
                    <a:lnTo>
                      <a:pt x="0" y="78875"/>
                    </a:lnTo>
                    <a:lnTo>
                      <a:pt x="71915" y="71915"/>
                    </a:lnTo>
                    <a:lnTo>
                      <a:pt x="788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550" name="Vrije vorm: vorm 549">
                <a:extLst>
                  <a:ext uri="{FF2B5EF4-FFF2-40B4-BE49-F238E27FC236}">
                    <a16:creationId xmlns:a16="http://schemas.microsoft.com/office/drawing/2014/main" id="{80FC7F77-A73D-8EA8-79E8-3C756EB07817}"/>
                  </a:ext>
                </a:extLst>
              </p:cNvPr>
              <p:cNvSpPr/>
              <p:nvPr/>
            </p:nvSpPr>
            <p:spPr>
              <a:xfrm>
                <a:off x="782122" y="4285849"/>
                <a:ext cx="322312" cy="322312"/>
              </a:xfrm>
              <a:custGeom>
                <a:avLst/>
                <a:gdLst>
                  <a:gd name="connsiteX0" fmla="*/ 161229 w 322312"/>
                  <a:gd name="connsiteY0" fmla="*/ 0 h 322312"/>
                  <a:gd name="connsiteX1" fmla="*/ 175438 w 322312"/>
                  <a:gd name="connsiteY1" fmla="*/ 146875 h 322312"/>
                  <a:gd name="connsiteX2" fmla="*/ 322312 w 322312"/>
                  <a:gd name="connsiteY2" fmla="*/ 161229 h 322312"/>
                  <a:gd name="connsiteX3" fmla="*/ 175438 w 322312"/>
                  <a:gd name="connsiteY3" fmla="*/ 175438 h 322312"/>
                  <a:gd name="connsiteX4" fmla="*/ 161229 w 322312"/>
                  <a:gd name="connsiteY4" fmla="*/ 322312 h 322312"/>
                  <a:gd name="connsiteX5" fmla="*/ 146875 w 322312"/>
                  <a:gd name="connsiteY5" fmla="*/ 175438 h 322312"/>
                  <a:gd name="connsiteX6" fmla="*/ 0 w 322312"/>
                  <a:gd name="connsiteY6" fmla="*/ 161229 h 322312"/>
                  <a:gd name="connsiteX7" fmla="*/ 146875 w 322312"/>
                  <a:gd name="connsiteY7" fmla="*/ 146875 h 322312"/>
                  <a:gd name="connsiteX8" fmla="*/ 161229 w 322312"/>
                  <a:gd name="connsiteY8" fmla="*/ 0 h 322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312" h="322312">
                    <a:moveTo>
                      <a:pt x="161229" y="0"/>
                    </a:moveTo>
                    <a:lnTo>
                      <a:pt x="175438" y="146875"/>
                    </a:lnTo>
                    <a:lnTo>
                      <a:pt x="322312" y="161229"/>
                    </a:lnTo>
                    <a:lnTo>
                      <a:pt x="175438" y="175438"/>
                    </a:lnTo>
                    <a:lnTo>
                      <a:pt x="161229" y="322312"/>
                    </a:lnTo>
                    <a:lnTo>
                      <a:pt x="146875" y="175438"/>
                    </a:lnTo>
                    <a:lnTo>
                      <a:pt x="0" y="161229"/>
                    </a:lnTo>
                    <a:lnTo>
                      <a:pt x="146875" y="146875"/>
                    </a:lnTo>
                    <a:lnTo>
                      <a:pt x="1612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48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640" name="!!bord">
            <a:extLst>
              <a:ext uri="{FF2B5EF4-FFF2-40B4-BE49-F238E27FC236}">
                <a16:creationId xmlns:a16="http://schemas.microsoft.com/office/drawing/2014/main" id="{0E078E00-F315-1A8C-740E-2BCDDF97B5F9}"/>
              </a:ext>
            </a:extLst>
          </p:cNvPr>
          <p:cNvGrpSpPr/>
          <p:nvPr userDrawn="1"/>
        </p:nvGrpSpPr>
        <p:grpSpPr>
          <a:xfrm>
            <a:off x="20413062" y="1220650"/>
            <a:ext cx="6594316" cy="8118372"/>
            <a:chOff x="6556866" y="1130221"/>
            <a:chExt cx="4276648" cy="5265052"/>
          </a:xfrm>
        </p:grpSpPr>
        <p:grpSp>
          <p:nvGrpSpPr>
            <p:cNvPr id="641" name="Graphic 8819">
              <a:extLst>
                <a:ext uri="{FF2B5EF4-FFF2-40B4-BE49-F238E27FC236}">
                  <a16:creationId xmlns:a16="http://schemas.microsoft.com/office/drawing/2014/main" id="{F7B78E7E-C454-1CBD-E252-A6689EFE8ED6}"/>
                </a:ext>
              </a:extLst>
            </p:cNvPr>
            <p:cNvGrpSpPr/>
            <p:nvPr/>
          </p:nvGrpSpPr>
          <p:grpSpPr>
            <a:xfrm rot="295145">
              <a:off x="8211234" y="3878768"/>
              <a:ext cx="427196" cy="2516505"/>
              <a:chOff x="8494878" y="3727481"/>
              <a:chExt cx="427196" cy="2516505"/>
            </a:xfrm>
          </p:grpSpPr>
          <p:sp>
            <p:nvSpPr>
              <p:cNvPr id="1109" name="Vrije vorm: vorm 1108">
                <a:extLst>
                  <a:ext uri="{FF2B5EF4-FFF2-40B4-BE49-F238E27FC236}">
                    <a16:creationId xmlns:a16="http://schemas.microsoft.com/office/drawing/2014/main" id="{2ABF01B1-5D5D-E5AD-4162-9D9D55CA3961}"/>
                  </a:ext>
                </a:extLst>
              </p:cNvPr>
              <p:cNvSpPr/>
              <p:nvPr/>
            </p:nvSpPr>
            <p:spPr>
              <a:xfrm>
                <a:off x="8494878" y="3727481"/>
                <a:ext cx="427196" cy="2516505"/>
              </a:xfrm>
              <a:custGeom>
                <a:avLst/>
                <a:gdLst>
                  <a:gd name="connsiteX0" fmla="*/ 421672 w 427196"/>
                  <a:gd name="connsiteY0" fmla="*/ 1663541 h 2516505"/>
                  <a:gd name="connsiteX1" fmla="*/ 417481 w 427196"/>
                  <a:gd name="connsiteY1" fmla="*/ 1589913 h 2516505"/>
                  <a:gd name="connsiteX2" fmla="*/ 421672 w 427196"/>
                  <a:gd name="connsiteY2" fmla="*/ 1519523 h 2516505"/>
                  <a:gd name="connsiteX3" fmla="*/ 421672 w 427196"/>
                  <a:gd name="connsiteY3" fmla="*/ 330708 h 2516505"/>
                  <a:gd name="connsiteX4" fmla="*/ 427196 w 427196"/>
                  <a:gd name="connsiteY4" fmla="*/ 267176 h 2516505"/>
                  <a:gd name="connsiteX5" fmla="*/ 427196 w 427196"/>
                  <a:gd name="connsiteY5" fmla="*/ 212408 h 2516505"/>
                  <a:gd name="connsiteX6" fmla="*/ 211931 w 427196"/>
                  <a:gd name="connsiteY6" fmla="*/ 0 h 2516505"/>
                  <a:gd name="connsiteX7" fmla="*/ 0 w 427196"/>
                  <a:gd name="connsiteY7" fmla="*/ 212408 h 2516505"/>
                  <a:gd name="connsiteX8" fmla="*/ 0 w 427196"/>
                  <a:gd name="connsiteY8" fmla="*/ 2304098 h 2516505"/>
                  <a:gd name="connsiteX9" fmla="*/ 215170 w 427196"/>
                  <a:gd name="connsiteY9" fmla="*/ 2516505 h 2516505"/>
                  <a:gd name="connsiteX10" fmla="*/ 421672 w 427196"/>
                  <a:gd name="connsiteY10" fmla="*/ 2351913 h 2516505"/>
                  <a:gd name="connsiteX11" fmla="*/ 421672 w 427196"/>
                  <a:gd name="connsiteY11" fmla="*/ 1663541 h 251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505">
                    <a:moveTo>
                      <a:pt x="421672" y="1663541"/>
                    </a:moveTo>
                    <a:cubicBezTo>
                      <a:pt x="418910" y="1639824"/>
                      <a:pt x="417481" y="1615250"/>
                      <a:pt x="417481" y="1589913"/>
                    </a:cubicBezTo>
                    <a:cubicBezTo>
                      <a:pt x="417481" y="1564577"/>
                      <a:pt x="418910" y="1542288"/>
                      <a:pt x="421672" y="1519523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98"/>
                    </a:lnTo>
                    <a:cubicBezTo>
                      <a:pt x="0" y="2421255"/>
                      <a:pt x="96488" y="2516505"/>
                      <a:pt x="215170" y="2516505"/>
                    </a:cubicBezTo>
                    <a:cubicBezTo>
                      <a:pt x="315658" y="2516505"/>
                      <a:pt x="399955" y="2446115"/>
                      <a:pt x="421672" y="2351913"/>
                    </a:cubicBezTo>
                    <a:lnTo>
                      <a:pt x="421672" y="1663541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110" name="Graphic 8819">
                <a:extLst>
                  <a:ext uri="{FF2B5EF4-FFF2-40B4-BE49-F238E27FC236}">
                    <a16:creationId xmlns:a16="http://schemas.microsoft.com/office/drawing/2014/main" id="{27C08FEB-BCF6-27A0-B0EB-58F63CBCC048}"/>
                  </a:ext>
                </a:extLst>
              </p:cNvPr>
              <p:cNvGrpSpPr/>
              <p:nvPr/>
            </p:nvGrpSpPr>
            <p:grpSpPr>
              <a:xfrm>
                <a:off x="8494878" y="3824636"/>
                <a:ext cx="427196" cy="2361057"/>
                <a:chOff x="8494878" y="3824636"/>
                <a:chExt cx="427196" cy="2361057"/>
              </a:xfrm>
              <a:solidFill>
                <a:srgbClr val="EC2227"/>
              </a:solidFill>
            </p:grpSpPr>
            <p:sp>
              <p:nvSpPr>
                <p:cNvPr id="1113" name="Vrije vorm: vorm 1112">
                  <a:extLst>
                    <a:ext uri="{FF2B5EF4-FFF2-40B4-BE49-F238E27FC236}">
                      <a16:creationId xmlns:a16="http://schemas.microsoft.com/office/drawing/2014/main" id="{DCF1CF03-1454-76A6-33FC-3046E4DB019B}"/>
                    </a:ext>
                  </a:extLst>
                </p:cNvPr>
                <p:cNvSpPr/>
                <p:nvPr/>
              </p:nvSpPr>
              <p:spPr>
                <a:xfrm>
                  <a:off x="8494973" y="3824636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14" name="Vrije vorm: vorm 1113">
                  <a:extLst>
                    <a:ext uri="{FF2B5EF4-FFF2-40B4-BE49-F238E27FC236}">
                      <a16:creationId xmlns:a16="http://schemas.microsoft.com/office/drawing/2014/main" id="{635D2CC2-CF75-07BC-80D8-73D71A0BAB6A}"/>
                    </a:ext>
                  </a:extLst>
                </p:cNvPr>
                <p:cNvSpPr/>
                <p:nvPr/>
              </p:nvSpPr>
              <p:spPr>
                <a:xfrm>
                  <a:off x="8494878" y="4378229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2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15" name="Vrije vorm: vorm 1114">
                  <a:extLst>
                    <a:ext uri="{FF2B5EF4-FFF2-40B4-BE49-F238E27FC236}">
                      <a16:creationId xmlns:a16="http://schemas.microsoft.com/office/drawing/2014/main" id="{54C49064-CA01-0AC5-F51B-5EC291C2E5D8}"/>
                    </a:ext>
                  </a:extLst>
                </p:cNvPr>
                <p:cNvSpPr/>
                <p:nvPr/>
              </p:nvSpPr>
              <p:spPr>
                <a:xfrm>
                  <a:off x="8494878" y="510736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16" name="Vrije vorm: vorm 1115">
                  <a:extLst>
                    <a:ext uri="{FF2B5EF4-FFF2-40B4-BE49-F238E27FC236}">
                      <a16:creationId xmlns:a16="http://schemas.microsoft.com/office/drawing/2014/main" id="{C3F20D56-E038-4F52-C592-739E0D72EBD8}"/>
                    </a:ext>
                  </a:extLst>
                </p:cNvPr>
                <p:cNvSpPr/>
                <p:nvPr/>
              </p:nvSpPr>
              <p:spPr>
                <a:xfrm>
                  <a:off x="8494878" y="5693822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4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09"/>
                        <a:pt x="397288" y="372237"/>
                        <a:pt x="421672" y="363664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111" name="Vrije vorm: vorm 1110">
                <a:extLst>
                  <a:ext uri="{FF2B5EF4-FFF2-40B4-BE49-F238E27FC236}">
                    <a16:creationId xmlns:a16="http://schemas.microsoft.com/office/drawing/2014/main" id="{936784D3-1443-F96F-96DE-BF5BED8E4060}"/>
                  </a:ext>
                </a:extLst>
              </p:cNvPr>
              <p:cNvSpPr/>
              <p:nvPr/>
            </p:nvSpPr>
            <p:spPr>
              <a:xfrm>
                <a:off x="8830920" y="3765677"/>
                <a:ext cx="91154" cy="2439352"/>
              </a:xfrm>
              <a:custGeom>
                <a:avLst/>
                <a:gdLst>
                  <a:gd name="connsiteX0" fmla="*/ 85630 w 91154"/>
                  <a:gd name="connsiteY0" fmla="*/ 292513 h 2439352"/>
                  <a:gd name="connsiteX1" fmla="*/ 91154 w 91154"/>
                  <a:gd name="connsiteY1" fmla="*/ 228981 h 2439352"/>
                  <a:gd name="connsiteX2" fmla="*/ 91154 w 91154"/>
                  <a:gd name="connsiteY2" fmla="*/ 174212 h 2439352"/>
                  <a:gd name="connsiteX3" fmla="*/ 0 w 91154"/>
                  <a:gd name="connsiteY3" fmla="*/ 0 h 2439352"/>
                  <a:gd name="connsiteX4" fmla="*/ 0 w 91154"/>
                  <a:gd name="connsiteY4" fmla="*/ 2439352 h 2439352"/>
                  <a:gd name="connsiteX5" fmla="*/ 85630 w 91154"/>
                  <a:gd name="connsiteY5" fmla="*/ 2313813 h 2439352"/>
                  <a:gd name="connsiteX6" fmla="*/ 85630 w 91154"/>
                  <a:gd name="connsiteY6" fmla="*/ 292513 h 2439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352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5"/>
                      <a:pt x="55340" y="38100"/>
                      <a:pt x="0" y="0"/>
                    </a:cubicBezTo>
                    <a:lnTo>
                      <a:pt x="0" y="2439352"/>
                    </a:lnTo>
                    <a:cubicBezTo>
                      <a:pt x="42196" y="2409730"/>
                      <a:pt x="73533" y="2365534"/>
                      <a:pt x="85630" y="2313813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chemeClr val="bg1">
                  <a:alpha val="58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12" name="Vrije vorm: vorm 1111">
                <a:extLst>
                  <a:ext uri="{FF2B5EF4-FFF2-40B4-BE49-F238E27FC236}">
                    <a16:creationId xmlns:a16="http://schemas.microsoft.com/office/drawing/2014/main" id="{12FCA49F-9CF1-EEA3-AD09-745C237558DD}"/>
                  </a:ext>
                </a:extLst>
              </p:cNvPr>
              <p:cNvSpPr/>
              <p:nvPr/>
            </p:nvSpPr>
            <p:spPr>
              <a:xfrm rot="-5400000">
                <a:off x="7581240" y="495458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42" name="Graphic 8819">
              <a:extLst>
                <a:ext uri="{FF2B5EF4-FFF2-40B4-BE49-F238E27FC236}">
                  <a16:creationId xmlns:a16="http://schemas.microsoft.com/office/drawing/2014/main" id="{76C4B3AB-B7A0-ACF6-0987-B6E4A75F8914}"/>
                </a:ext>
              </a:extLst>
            </p:cNvPr>
            <p:cNvGrpSpPr/>
            <p:nvPr/>
          </p:nvGrpSpPr>
          <p:grpSpPr>
            <a:xfrm rot="295145">
              <a:off x="8441057" y="1208495"/>
              <a:ext cx="427196" cy="2516409"/>
              <a:chOff x="8494878" y="1047337"/>
              <a:chExt cx="427196" cy="2516409"/>
            </a:xfrm>
          </p:grpSpPr>
          <p:sp>
            <p:nvSpPr>
              <p:cNvPr id="1101" name="Vrije vorm: vorm 1100">
                <a:extLst>
                  <a:ext uri="{FF2B5EF4-FFF2-40B4-BE49-F238E27FC236}">
                    <a16:creationId xmlns:a16="http://schemas.microsoft.com/office/drawing/2014/main" id="{A70D47C8-005B-D2A9-9817-52234ED434AC}"/>
                  </a:ext>
                </a:extLst>
              </p:cNvPr>
              <p:cNvSpPr/>
              <p:nvPr/>
            </p:nvSpPr>
            <p:spPr>
              <a:xfrm>
                <a:off x="8494878" y="1047337"/>
                <a:ext cx="427196" cy="2516409"/>
              </a:xfrm>
              <a:custGeom>
                <a:avLst/>
                <a:gdLst>
                  <a:gd name="connsiteX0" fmla="*/ 421672 w 427196"/>
                  <a:gd name="connsiteY0" fmla="*/ 1663446 h 2516409"/>
                  <a:gd name="connsiteX1" fmla="*/ 417481 w 427196"/>
                  <a:gd name="connsiteY1" fmla="*/ 1589818 h 2516409"/>
                  <a:gd name="connsiteX2" fmla="*/ 421672 w 427196"/>
                  <a:gd name="connsiteY2" fmla="*/ 1519428 h 2516409"/>
                  <a:gd name="connsiteX3" fmla="*/ 421672 w 427196"/>
                  <a:gd name="connsiteY3" fmla="*/ 330708 h 2516409"/>
                  <a:gd name="connsiteX4" fmla="*/ 427196 w 427196"/>
                  <a:gd name="connsiteY4" fmla="*/ 267176 h 2516409"/>
                  <a:gd name="connsiteX5" fmla="*/ 427196 w 427196"/>
                  <a:gd name="connsiteY5" fmla="*/ 212408 h 2516409"/>
                  <a:gd name="connsiteX6" fmla="*/ 211931 w 427196"/>
                  <a:gd name="connsiteY6" fmla="*/ 0 h 2516409"/>
                  <a:gd name="connsiteX7" fmla="*/ 0 w 427196"/>
                  <a:gd name="connsiteY7" fmla="*/ 212408 h 2516409"/>
                  <a:gd name="connsiteX8" fmla="*/ 0 w 427196"/>
                  <a:gd name="connsiteY8" fmla="*/ 2304002 h 2516409"/>
                  <a:gd name="connsiteX9" fmla="*/ 215170 w 427196"/>
                  <a:gd name="connsiteY9" fmla="*/ 2516410 h 2516409"/>
                  <a:gd name="connsiteX10" fmla="*/ 421672 w 427196"/>
                  <a:gd name="connsiteY10" fmla="*/ 2351818 h 2516409"/>
                  <a:gd name="connsiteX11" fmla="*/ 421672 w 427196"/>
                  <a:gd name="connsiteY11" fmla="*/ 1663446 h 2516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196" h="2516409">
                    <a:moveTo>
                      <a:pt x="421672" y="1663446"/>
                    </a:moveTo>
                    <a:cubicBezTo>
                      <a:pt x="418910" y="1639729"/>
                      <a:pt x="417481" y="1615154"/>
                      <a:pt x="417481" y="1589818"/>
                    </a:cubicBezTo>
                    <a:cubicBezTo>
                      <a:pt x="417481" y="1564481"/>
                      <a:pt x="418910" y="1542193"/>
                      <a:pt x="421672" y="1519428"/>
                    </a:cubicBezTo>
                    <a:lnTo>
                      <a:pt x="421672" y="330708"/>
                    </a:lnTo>
                    <a:cubicBezTo>
                      <a:pt x="421672" y="308991"/>
                      <a:pt x="423672" y="287846"/>
                      <a:pt x="427196" y="267176"/>
                    </a:cubicBezTo>
                    <a:lnTo>
                      <a:pt x="427196" y="212408"/>
                    </a:lnTo>
                    <a:cubicBezTo>
                      <a:pt x="427196" y="93345"/>
                      <a:pt x="332613" y="0"/>
                      <a:pt x="211931" y="0"/>
                    </a:cubicBezTo>
                    <a:cubicBezTo>
                      <a:pt x="91249" y="0"/>
                      <a:pt x="0" y="95250"/>
                      <a:pt x="0" y="212408"/>
                    </a:cubicBezTo>
                    <a:lnTo>
                      <a:pt x="0" y="2304002"/>
                    </a:lnTo>
                    <a:cubicBezTo>
                      <a:pt x="0" y="2421160"/>
                      <a:pt x="96488" y="2516410"/>
                      <a:pt x="215170" y="2516410"/>
                    </a:cubicBezTo>
                    <a:cubicBezTo>
                      <a:pt x="315658" y="2516410"/>
                      <a:pt x="399955" y="2446020"/>
                      <a:pt x="421672" y="2351818"/>
                    </a:cubicBezTo>
                    <a:lnTo>
                      <a:pt x="421672" y="1663446"/>
                    </a:ln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grpSp>
            <p:nvGrpSpPr>
              <p:cNvPr id="1102" name="Graphic 8819">
                <a:extLst>
                  <a:ext uri="{FF2B5EF4-FFF2-40B4-BE49-F238E27FC236}">
                    <a16:creationId xmlns:a16="http://schemas.microsoft.com/office/drawing/2014/main" id="{098AB55A-A69F-CDB3-F232-E27788EFB873}"/>
                  </a:ext>
                </a:extLst>
              </p:cNvPr>
              <p:cNvGrpSpPr/>
              <p:nvPr/>
            </p:nvGrpSpPr>
            <p:grpSpPr>
              <a:xfrm>
                <a:off x="8494878" y="1144492"/>
                <a:ext cx="427196" cy="2361057"/>
                <a:chOff x="8494878" y="1144492"/>
                <a:chExt cx="427196" cy="2361057"/>
              </a:xfrm>
              <a:solidFill>
                <a:srgbClr val="EC2227"/>
              </a:solidFill>
            </p:grpSpPr>
            <p:sp>
              <p:nvSpPr>
                <p:cNvPr id="1105" name="Vrije vorm: vorm 1104">
                  <a:extLst>
                    <a:ext uri="{FF2B5EF4-FFF2-40B4-BE49-F238E27FC236}">
                      <a16:creationId xmlns:a16="http://schemas.microsoft.com/office/drawing/2014/main" id="{44BCD802-0C90-0DA2-A9D5-6645A35DFCB5}"/>
                    </a:ext>
                  </a:extLst>
                </p:cNvPr>
                <p:cNvSpPr/>
                <p:nvPr/>
              </p:nvSpPr>
              <p:spPr>
                <a:xfrm>
                  <a:off x="8494973" y="1144492"/>
                  <a:ext cx="427101" cy="524922"/>
                </a:xfrm>
                <a:custGeom>
                  <a:avLst/>
                  <a:gdLst>
                    <a:gd name="connsiteX0" fmla="*/ 421577 w 427101"/>
                    <a:gd name="connsiteY0" fmla="*/ 233553 h 524922"/>
                    <a:gd name="connsiteX1" fmla="*/ 427101 w 427101"/>
                    <a:gd name="connsiteY1" fmla="*/ 170021 h 524922"/>
                    <a:gd name="connsiteX2" fmla="*/ 427101 w 427101"/>
                    <a:gd name="connsiteY2" fmla="*/ 115253 h 524922"/>
                    <a:gd name="connsiteX3" fmla="*/ 393192 w 427101"/>
                    <a:gd name="connsiteY3" fmla="*/ 0 h 524922"/>
                    <a:gd name="connsiteX4" fmla="*/ 0 w 427101"/>
                    <a:gd name="connsiteY4" fmla="*/ 127254 h 524922"/>
                    <a:gd name="connsiteX5" fmla="*/ 0 w 427101"/>
                    <a:gd name="connsiteY5" fmla="*/ 524923 h 524922"/>
                    <a:gd name="connsiteX6" fmla="*/ 421672 w 427101"/>
                    <a:gd name="connsiteY6" fmla="*/ 346710 h 524922"/>
                    <a:gd name="connsiteX7" fmla="*/ 421672 w 427101"/>
                    <a:gd name="connsiteY7" fmla="*/ 233553 h 52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101" h="524922">
                      <a:moveTo>
                        <a:pt x="421577" y="233553"/>
                      </a:moveTo>
                      <a:cubicBezTo>
                        <a:pt x="421577" y="211836"/>
                        <a:pt x="423577" y="190690"/>
                        <a:pt x="427101" y="170021"/>
                      </a:cubicBezTo>
                      <a:lnTo>
                        <a:pt x="427101" y="115253"/>
                      </a:lnTo>
                      <a:cubicBezTo>
                        <a:pt x="427101" y="72390"/>
                        <a:pt x="414433" y="33052"/>
                        <a:pt x="393192" y="0"/>
                      </a:cubicBezTo>
                      <a:cubicBezTo>
                        <a:pt x="256889" y="23527"/>
                        <a:pt x="124873" y="66294"/>
                        <a:pt x="0" y="127254"/>
                      </a:cubicBezTo>
                      <a:lnTo>
                        <a:pt x="0" y="524923"/>
                      </a:lnTo>
                      <a:cubicBezTo>
                        <a:pt x="133445" y="435864"/>
                        <a:pt x="273272" y="376714"/>
                        <a:pt x="421672" y="346710"/>
                      </a:cubicBezTo>
                      <a:lnTo>
                        <a:pt x="421672" y="233553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06" name="Vrije vorm: vorm 1105">
                  <a:extLst>
                    <a:ext uri="{FF2B5EF4-FFF2-40B4-BE49-F238E27FC236}">
                      <a16:creationId xmlns:a16="http://schemas.microsoft.com/office/drawing/2014/main" id="{842451E5-2420-2A8A-AC1C-E83739E05D14}"/>
                    </a:ext>
                  </a:extLst>
                </p:cNvPr>
                <p:cNvSpPr/>
                <p:nvPr/>
              </p:nvSpPr>
              <p:spPr>
                <a:xfrm>
                  <a:off x="8494878" y="1697990"/>
                  <a:ext cx="421671" cy="575309"/>
                </a:xfrm>
                <a:custGeom>
                  <a:avLst/>
                  <a:gdLst>
                    <a:gd name="connsiteX0" fmla="*/ 421672 w 421671"/>
                    <a:gd name="connsiteY0" fmla="*/ 0 h 575309"/>
                    <a:gd name="connsiteX1" fmla="*/ 0 w 421671"/>
                    <a:gd name="connsiteY1" fmla="*/ 181165 h 575309"/>
                    <a:gd name="connsiteX2" fmla="*/ 0 w 421671"/>
                    <a:gd name="connsiteY2" fmla="*/ 575310 h 575309"/>
                    <a:gd name="connsiteX3" fmla="*/ 421672 w 421671"/>
                    <a:gd name="connsiteY3" fmla="*/ 372142 h 575309"/>
                    <a:gd name="connsiteX4" fmla="*/ 421672 w 421671"/>
                    <a:gd name="connsiteY4" fmla="*/ 0 h 57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575309">
                      <a:moveTo>
                        <a:pt x="421672" y="0"/>
                      </a:moveTo>
                      <a:cubicBezTo>
                        <a:pt x="277940" y="50101"/>
                        <a:pt x="137446" y="111252"/>
                        <a:pt x="0" y="181165"/>
                      </a:cubicBezTo>
                      <a:lnTo>
                        <a:pt x="0" y="575310"/>
                      </a:lnTo>
                      <a:cubicBezTo>
                        <a:pt x="137446" y="495586"/>
                        <a:pt x="278225" y="428815"/>
                        <a:pt x="421672" y="372142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07" name="Vrije vorm: vorm 1106">
                  <a:extLst>
                    <a:ext uri="{FF2B5EF4-FFF2-40B4-BE49-F238E27FC236}">
                      <a16:creationId xmlns:a16="http://schemas.microsoft.com/office/drawing/2014/main" id="{8FB7509F-F874-2A3D-7647-2578F833C4F2}"/>
                    </a:ext>
                  </a:extLst>
                </p:cNvPr>
                <p:cNvSpPr/>
                <p:nvPr/>
              </p:nvSpPr>
              <p:spPr>
                <a:xfrm>
                  <a:off x="8494878" y="2427128"/>
                  <a:ext cx="421671" cy="483774"/>
                </a:xfrm>
                <a:custGeom>
                  <a:avLst/>
                  <a:gdLst>
                    <a:gd name="connsiteX0" fmla="*/ 421672 w 421671"/>
                    <a:gd name="connsiteY0" fmla="*/ 0 h 483774"/>
                    <a:gd name="connsiteX1" fmla="*/ 0 w 421671"/>
                    <a:gd name="connsiteY1" fmla="*/ 116681 h 483774"/>
                    <a:gd name="connsiteX2" fmla="*/ 0 w 421671"/>
                    <a:gd name="connsiteY2" fmla="*/ 483775 h 483774"/>
                    <a:gd name="connsiteX3" fmla="*/ 421672 w 421671"/>
                    <a:gd name="connsiteY3" fmla="*/ 348615 h 483774"/>
                    <a:gd name="connsiteX4" fmla="*/ 421672 w 421671"/>
                    <a:gd name="connsiteY4" fmla="*/ 95 h 483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671" h="483774">
                      <a:moveTo>
                        <a:pt x="421672" y="0"/>
                      </a:moveTo>
                      <a:cubicBezTo>
                        <a:pt x="278130" y="30004"/>
                        <a:pt x="137350" y="68199"/>
                        <a:pt x="0" y="116681"/>
                      </a:cubicBezTo>
                      <a:lnTo>
                        <a:pt x="0" y="483775"/>
                      </a:lnTo>
                      <a:cubicBezTo>
                        <a:pt x="136779" y="427863"/>
                        <a:pt x="277368" y="382619"/>
                        <a:pt x="421672" y="348615"/>
                      </a:cubicBezTo>
                      <a:lnTo>
                        <a:pt x="421672" y="95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08" name="Vrije vorm: vorm 1107">
                  <a:extLst>
                    <a:ext uri="{FF2B5EF4-FFF2-40B4-BE49-F238E27FC236}">
                      <a16:creationId xmlns:a16="http://schemas.microsoft.com/office/drawing/2014/main" id="{05A00E83-36A7-C5C5-87C5-D1B29387870B}"/>
                    </a:ext>
                  </a:extLst>
                </p:cNvPr>
                <p:cNvSpPr/>
                <p:nvPr/>
              </p:nvSpPr>
              <p:spPr>
                <a:xfrm>
                  <a:off x="8494878" y="3013678"/>
                  <a:ext cx="421671" cy="491871"/>
                </a:xfrm>
                <a:custGeom>
                  <a:avLst/>
                  <a:gdLst>
                    <a:gd name="connsiteX0" fmla="*/ 421672 w 421671"/>
                    <a:gd name="connsiteY0" fmla="*/ 0 h 491871"/>
                    <a:gd name="connsiteX1" fmla="*/ 177927 w 421671"/>
                    <a:gd name="connsiteY1" fmla="*/ 82487 h 491871"/>
                    <a:gd name="connsiteX2" fmla="*/ 0 w 421671"/>
                    <a:gd name="connsiteY2" fmla="*/ 147066 h 491871"/>
                    <a:gd name="connsiteX3" fmla="*/ 0 w 421671"/>
                    <a:gd name="connsiteY3" fmla="*/ 337661 h 491871"/>
                    <a:gd name="connsiteX4" fmla="*/ 68104 w 421671"/>
                    <a:gd name="connsiteY4" fmla="*/ 491871 h 491871"/>
                    <a:gd name="connsiteX5" fmla="*/ 348520 w 421671"/>
                    <a:gd name="connsiteY5" fmla="*/ 389001 h 491871"/>
                    <a:gd name="connsiteX6" fmla="*/ 421672 w 421671"/>
                    <a:gd name="connsiteY6" fmla="*/ 363665 h 491871"/>
                    <a:gd name="connsiteX7" fmla="*/ 421672 w 421671"/>
                    <a:gd name="connsiteY7" fmla="*/ 0 h 491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1671" h="491871">
                      <a:moveTo>
                        <a:pt x="421672" y="0"/>
                      </a:moveTo>
                      <a:cubicBezTo>
                        <a:pt x="340423" y="26861"/>
                        <a:pt x="259270" y="54864"/>
                        <a:pt x="177927" y="82487"/>
                      </a:cubicBezTo>
                      <a:cubicBezTo>
                        <a:pt x="117729" y="102965"/>
                        <a:pt x="58198" y="123920"/>
                        <a:pt x="0" y="147066"/>
                      </a:cubicBezTo>
                      <a:lnTo>
                        <a:pt x="0" y="337661"/>
                      </a:lnTo>
                      <a:cubicBezTo>
                        <a:pt x="0" y="398526"/>
                        <a:pt x="26384" y="453104"/>
                        <a:pt x="68104" y="491871"/>
                      </a:cubicBezTo>
                      <a:cubicBezTo>
                        <a:pt x="156686" y="450152"/>
                        <a:pt x="252698" y="421291"/>
                        <a:pt x="348520" y="389001"/>
                      </a:cubicBezTo>
                      <a:cubicBezTo>
                        <a:pt x="372904" y="380810"/>
                        <a:pt x="397288" y="372237"/>
                        <a:pt x="421672" y="363665"/>
                      </a:cubicBezTo>
                      <a:lnTo>
                        <a:pt x="421672" y="0"/>
                      </a:lnTo>
                      <a:close/>
                    </a:path>
                  </a:pathLst>
                </a:custGeom>
                <a:solidFill>
                  <a:srgbClr val="EC22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sp>
            <p:nvSpPr>
              <p:cNvPr id="1103" name="Vrije vorm: vorm 1102">
                <a:extLst>
                  <a:ext uri="{FF2B5EF4-FFF2-40B4-BE49-F238E27FC236}">
                    <a16:creationId xmlns:a16="http://schemas.microsoft.com/office/drawing/2014/main" id="{B22B14C3-1BF9-38FB-F832-2C5D7059A2AC}"/>
                  </a:ext>
                </a:extLst>
              </p:cNvPr>
              <p:cNvSpPr/>
              <p:nvPr/>
            </p:nvSpPr>
            <p:spPr>
              <a:xfrm>
                <a:off x="8830920" y="1085532"/>
                <a:ext cx="91154" cy="2439257"/>
              </a:xfrm>
              <a:custGeom>
                <a:avLst/>
                <a:gdLst>
                  <a:gd name="connsiteX0" fmla="*/ 85630 w 91154"/>
                  <a:gd name="connsiteY0" fmla="*/ 292513 h 2439257"/>
                  <a:gd name="connsiteX1" fmla="*/ 91154 w 91154"/>
                  <a:gd name="connsiteY1" fmla="*/ 228981 h 2439257"/>
                  <a:gd name="connsiteX2" fmla="*/ 91154 w 91154"/>
                  <a:gd name="connsiteY2" fmla="*/ 174212 h 2439257"/>
                  <a:gd name="connsiteX3" fmla="*/ 0 w 91154"/>
                  <a:gd name="connsiteY3" fmla="*/ 0 h 2439257"/>
                  <a:gd name="connsiteX4" fmla="*/ 0 w 91154"/>
                  <a:gd name="connsiteY4" fmla="*/ 2439257 h 2439257"/>
                  <a:gd name="connsiteX5" fmla="*/ 85630 w 91154"/>
                  <a:gd name="connsiteY5" fmla="*/ 2313718 h 2439257"/>
                  <a:gd name="connsiteX6" fmla="*/ 85630 w 91154"/>
                  <a:gd name="connsiteY6" fmla="*/ 292513 h 243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54" h="2439257">
                    <a:moveTo>
                      <a:pt x="85630" y="292513"/>
                    </a:moveTo>
                    <a:cubicBezTo>
                      <a:pt x="85630" y="270796"/>
                      <a:pt x="87630" y="249650"/>
                      <a:pt x="91154" y="228981"/>
                    </a:cubicBezTo>
                    <a:lnTo>
                      <a:pt x="91154" y="174212"/>
                    </a:lnTo>
                    <a:cubicBezTo>
                      <a:pt x="91154" y="101156"/>
                      <a:pt x="55340" y="38100"/>
                      <a:pt x="0" y="0"/>
                    </a:cubicBezTo>
                    <a:lnTo>
                      <a:pt x="0" y="2439257"/>
                    </a:lnTo>
                    <a:cubicBezTo>
                      <a:pt x="42196" y="2409635"/>
                      <a:pt x="73533" y="2365439"/>
                      <a:pt x="85630" y="2313718"/>
                    </a:cubicBezTo>
                    <a:lnTo>
                      <a:pt x="85630" y="292513"/>
                    </a:lnTo>
                    <a:close/>
                  </a:path>
                </a:pathLst>
              </a:custGeom>
              <a:solidFill>
                <a:srgbClr val="088FBB">
                  <a:alpha val="5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104" name="Vrije vorm: vorm 1103">
                <a:extLst>
                  <a:ext uri="{FF2B5EF4-FFF2-40B4-BE49-F238E27FC236}">
                    <a16:creationId xmlns:a16="http://schemas.microsoft.com/office/drawing/2014/main" id="{1D450E0F-411B-091D-0998-F7B87B79E15C}"/>
                  </a:ext>
                </a:extLst>
              </p:cNvPr>
              <p:cNvSpPr/>
              <p:nvPr/>
            </p:nvSpPr>
            <p:spPr>
              <a:xfrm rot="-5400000">
                <a:off x="7581240" y="2274347"/>
                <a:ext cx="2080164" cy="76295"/>
              </a:xfrm>
              <a:custGeom>
                <a:avLst/>
                <a:gdLst>
                  <a:gd name="connsiteX0" fmla="*/ 2051971 w 2080164"/>
                  <a:gd name="connsiteY0" fmla="*/ 0 h 76295"/>
                  <a:gd name="connsiteX1" fmla="*/ 2080165 w 2080164"/>
                  <a:gd name="connsiteY1" fmla="*/ 28194 h 76295"/>
                  <a:gd name="connsiteX2" fmla="*/ 2080165 w 2080164"/>
                  <a:gd name="connsiteY2" fmla="*/ 48101 h 76295"/>
                  <a:gd name="connsiteX3" fmla="*/ 2051971 w 2080164"/>
                  <a:gd name="connsiteY3" fmla="*/ 76295 h 76295"/>
                  <a:gd name="connsiteX4" fmla="*/ 28194 w 2080164"/>
                  <a:gd name="connsiteY4" fmla="*/ 76295 h 76295"/>
                  <a:gd name="connsiteX5" fmla="*/ 0 w 2080164"/>
                  <a:gd name="connsiteY5" fmla="*/ 48101 h 76295"/>
                  <a:gd name="connsiteX6" fmla="*/ 0 w 2080164"/>
                  <a:gd name="connsiteY6" fmla="*/ 28194 h 76295"/>
                  <a:gd name="connsiteX7" fmla="*/ 28194 w 2080164"/>
                  <a:gd name="connsiteY7" fmla="*/ 0 h 7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80164" h="76295">
                    <a:moveTo>
                      <a:pt x="2051971" y="0"/>
                    </a:moveTo>
                    <a:cubicBezTo>
                      <a:pt x="2067542" y="0"/>
                      <a:pt x="2080165" y="12623"/>
                      <a:pt x="2080165" y="28194"/>
                    </a:cubicBezTo>
                    <a:lnTo>
                      <a:pt x="2080165" y="48101"/>
                    </a:lnTo>
                    <a:cubicBezTo>
                      <a:pt x="2080165" y="63672"/>
                      <a:pt x="2067542" y="76295"/>
                      <a:pt x="2051971" y="76295"/>
                    </a:cubicBezTo>
                    <a:lnTo>
                      <a:pt x="28194" y="76295"/>
                    </a:lnTo>
                    <a:cubicBezTo>
                      <a:pt x="12623" y="76295"/>
                      <a:pt x="0" y="63672"/>
                      <a:pt x="0" y="48101"/>
                    </a:cubicBezTo>
                    <a:lnTo>
                      <a:pt x="0" y="28194"/>
                    </a:lnTo>
                    <a:cubicBezTo>
                      <a:pt x="0" y="12623"/>
                      <a:pt x="12623" y="0"/>
                      <a:pt x="28194" y="0"/>
                    </a:cubicBezTo>
                    <a:close/>
                  </a:path>
                </a:pathLst>
              </a:custGeom>
              <a:solidFill>
                <a:srgbClr val="FFFFFF">
                  <a:alpha val="6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43" name="Graphic 8819">
              <a:extLst>
                <a:ext uri="{FF2B5EF4-FFF2-40B4-BE49-F238E27FC236}">
                  <a16:creationId xmlns:a16="http://schemas.microsoft.com/office/drawing/2014/main" id="{7C229A6E-74E8-0B5B-FB55-331CE37F9439}"/>
                </a:ext>
              </a:extLst>
            </p:cNvPr>
            <p:cNvGrpSpPr/>
            <p:nvPr userDrawn="1"/>
          </p:nvGrpSpPr>
          <p:grpSpPr>
            <a:xfrm rot="295145">
              <a:off x="6556866" y="1903013"/>
              <a:ext cx="4080162" cy="2859427"/>
              <a:chOff x="7401313" y="1743614"/>
              <a:chExt cx="2647854" cy="2252757"/>
            </a:xfrm>
          </p:grpSpPr>
          <p:grpSp>
            <p:nvGrpSpPr>
              <p:cNvPr id="734" name="Graphic 8819">
                <a:extLst>
                  <a:ext uri="{FF2B5EF4-FFF2-40B4-BE49-F238E27FC236}">
                    <a16:creationId xmlns:a16="http://schemas.microsoft.com/office/drawing/2014/main" id="{A4925855-0A06-E4C9-30CF-0E43945F3200}"/>
                  </a:ext>
                </a:extLst>
              </p:cNvPr>
              <p:cNvGrpSpPr/>
              <p:nvPr/>
            </p:nvGrpSpPr>
            <p:grpSpPr>
              <a:xfrm>
                <a:off x="7401313" y="3234658"/>
                <a:ext cx="2614136" cy="761714"/>
                <a:chOff x="7401313" y="3234658"/>
                <a:chExt cx="2614136" cy="761714"/>
              </a:xfrm>
            </p:grpSpPr>
            <p:grpSp>
              <p:nvGrpSpPr>
                <p:cNvPr id="983" name="Graphic 8819">
                  <a:extLst>
                    <a:ext uri="{FF2B5EF4-FFF2-40B4-BE49-F238E27FC236}">
                      <a16:creationId xmlns:a16="http://schemas.microsoft.com/office/drawing/2014/main" id="{F1B2F56B-7D77-A125-1948-ACA65C72B319}"/>
                    </a:ext>
                  </a:extLst>
                </p:cNvPr>
                <p:cNvGrpSpPr/>
                <p:nvPr/>
              </p:nvGrpSpPr>
              <p:grpSpPr>
                <a:xfrm>
                  <a:off x="7401313" y="3234753"/>
                  <a:ext cx="2614136" cy="761619"/>
                  <a:chOff x="7401313" y="3234753"/>
                  <a:chExt cx="2614136" cy="761619"/>
                </a:xfrm>
              </p:grpSpPr>
              <p:grpSp>
                <p:nvGrpSpPr>
                  <p:cNvPr id="985" name="Graphic 8819">
                    <a:extLst>
                      <a:ext uri="{FF2B5EF4-FFF2-40B4-BE49-F238E27FC236}">
                        <a16:creationId xmlns:a16="http://schemas.microsoft.com/office/drawing/2014/main" id="{15532EFF-8101-F405-AE5D-EF26B168C49D}"/>
                      </a:ext>
                    </a:extLst>
                  </p:cNvPr>
                  <p:cNvGrpSpPr/>
                  <p:nvPr/>
                </p:nvGrpSpPr>
                <p:grpSpPr>
                  <a:xfrm>
                    <a:off x="7401313" y="3234753"/>
                    <a:ext cx="2614136" cy="761619"/>
                    <a:chOff x="7401313" y="3234753"/>
                    <a:chExt cx="2614136" cy="761619"/>
                  </a:xfrm>
                </p:grpSpPr>
                <p:sp>
                  <p:nvSpPr>
                    <p:cNvPr id="1008" name="Vrije vorm: vorm 1007">
                      <a:extLst>
                        <a:ext uri="{FF2B5EF4-FFF2-40B4-BE49-F238E27FC236}">
                          <a16:creationId xmlns:a16="http://schemas.microsoft.com/office/drawing/2014/main" id="{A6C15579-5D0B-8E80-E80D-C465646A07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588416"/>
                      <a:ext cx="2610516" cy="137731"/>
                    </a:xfrm>
                    <a:custGeom>
                      <a:avLst/>
                      <a:gdLst>
                        <a:gd name="connsiteX0" fmla="*/ 381 w 2610516"/>
                        <a:gd name="connsiteY0" fmla="*/ 41529 h 137731"/>
                        <a:gd name="connsiteX1" fmla="*/ 381 w 2610516"/>
                        <a:gd name="connsiteY1" fmla="*/ 41529 h 137731"/>
                        <a:gd name="connsiteX2" fmla="*/ 381 w 2610516"/>
                        <a:gd name="connsiteY2" fmla="*/ 41434 h 137731"/>
                        <a:gd name="connsiteX3" fmla="*/ 2610422 w 2610516"/>
                        <a:gd name="connsiteY3" fmla="*/ 35147 h 137731"/>
                        <a:gd name="connsiteX4" fmla="*/ 2610422 w 2610516"/>
                        <a:gd name="connsiteY4" fmla="*/ 40958 h 137731"/>
                        <a:gd name="connsiteX5" fmla="*/ 2610422 w 2610516"/>
                        <a:gd name="connsiteY5" fmla="*/ 40958 h 137731"/>
                        <a:gd name="connsiteX6" fmla="*/ 2610517 w 2610516"/>
                        <a:gd name="connsiteY6" fmla="*/ 17336 h 137731"/>
                        <a:gd name="connsiteX7" fmla="*/ 741236 w 2610516"/>
                        <a:gd name="connsiteY7" fmla="*/ 21812 h 137731"/>
                        <a:gd name="connsiteX8" fmla="*/ 741236 w 2610516"/>
                        <a:gd name="connsiteY8" fmla="*/ 21812 h 137731"/>
                        <a:gd name="connsiteX9" fmla="*/ 741236 w 2610516"/>
                        <a:gd name="connsiteY9" fmla="*/ 21812 h 137731"/>
                        <a:gd name="connsiteX10" fmla="*/ 476 w 2610516"/>
                        <a:gd name="connsiteY10" fmla="*/ 23622 h 137731"/>
                        <a:gd name="connsiteX11" fmla="*/ 571 w 2610516"/>
                        <a:gd name="connsiteY11" fmla="*/ 4286 h 137731"/>
                        <a:gd name="connsiteX12" fmla="*/ 571 w 2610516"/>
                        <a:gd name="connsiteY12" fmla="*/ 4286 h 137731"/>
                        <a:gd name="connsiteX13" fmla="*/ 571 w 2610516"/>
                        <a:gd name="connsiteY13" fmla="*/ 0 h 137731"/>
                        <a:gd name="connsiteX14" fmla="*/ 571 w 2610516"/>
                        <a:gd name="connsiteY14" fmla="*/ 0 h 137731"/>
                        <a:gd name="connsiteX15" fmla="*/ 0 w 2610516"/>
                        <a:gd name="connsiteY15" fmla="*/ 137732 h 137731"/>
                        <a:gd name="connsiteX16" fmla="*/ 0 w 2610516"/>
                        <a:gd name="connsiteY16" fmla="*/ 137732 h 137731"/>
                        <a:gd name="connsiteX17" fmla="*/ 381 w 2610516"/>
                        <a:gd name="connsiteY17" fmla="*/ 4152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516" h="137731">
                          <a:moveTo>
                            <a:pt x="381" y="41529"/>
                          </a:moveTo>
                          <a:lnTo>
                            <a:pt x="381" y="41529"/>
                          </a:lnTo>
                          <a:lnTo>
                            <a:pt x="381" y="41434"/>
                          </a:lnTo>
                          <a:lnTo>
                            <a:pt x="2610422" y="35147"/>
                          </a:lnTo>
                          <a:lnTo>
                            <a:pt x="2610422" y="40958"/>
                          </a:lnTo>
                          <a:lnTo>
                            <a:pt x="2610422" y="40958"/>
                          </a:lnTo>
                          <a:lnTo>
                            <a:pt x="2610517" y="17336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741236" y="21812"/>
                          </a:lnTo>
                          <a:lnTo>
                            <a:pt x="476" y="23622"/>
                          </a:lnTo>
                          <a:lnTo>
                            <a:pt x="571" y="4286"/>
                          </a:lnTo>
                          <a:lnTo>
                            <a:pt x="571" y="4286"/>
                          </a:lnTo>
                          <a:lnTo>
                            <a:pt x="571" y="0"/>
                          </a:lnTo>
                          <a:lnTo>
                            <a:pt x="571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381" y="4152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9" name="Vrije vorm: vorm 1008">
                      <a:extLst>
                        <a:ext uri="{FF2B5EF4-FFF2-40B4-BE49-F238E27FC236}">
                          <a16:creationId xmlns:a16="http://schemas.microsoft.com/office/drawing/2014/main" id="{9ACA267F-D60C-28A1-B645-901129609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9525" cy="2952"/>
                    </a:xfrm>
                    <a:custGeom>
                      <a:avLst/>
                      <a:gdLst>
                        <a:gd name="connsiteX0" fmla="*/ 0 w 9525"/>
                        <a:gd name="connsiteY0" fmla="*/ 0 h 2952"/>
                        <a:gd name="connsiteX1" fmla="*/ 0 w 9525"/>
                        <a:gd name="connsiteY1" fmla="*/ 0 h 2952"/>
                        <a:gd name="connsiteX2" fmla="*/ 0 w 9525"/>
                        <a:gd name="connsiteY2" fmla="*/ 2953 h 2952"/>
                        <a:gd name="connsiteX3" fmla="*/ 0 w 9525"/>
                        <a:gd name="connsiteY3" fmla="*/ 2953 h 2952"/>
                        <a:gd name="connsiteX4" fmla="*/ 0 w 9525"/>
                        <a:gd name="connsiteY4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5" h="295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953"/>
                          </a:lnTo>
                          <a:lnTo>
                            <a:pt x="0" y="295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0" name="Vrije vorm: vorm 1009">
                      <a:extLst>
                        <a:ext uri="{FF2B5EF4-FFF2-40B4-BE49-F238E27FC236}">
                          <a16:creationId xmlns:a16="http://schemas.microsoft.com/office/drawing/2014/main" id="{94F2E361-661B-7806-7647-A0F8218092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04" y="3780345"/>
                      <a:ext cx="95" cy="26669"/>
                    </a:xfrm>
                    <a:custGeom>
                      <a:avLst/>
                      <a:gdLst>
                        <a:gd name="connsiteX0" fmla="*/ 95 w 95"/>
                        <a:gd name="connsiteY0" fmla="*/ 0 h 26669"/>
                        <a:gd name="connsiteX1" fmla="*/ 95 w 95"/>
                        <a:gd name="connsiteY1" fmla="*/ 0 h 26669"/>
                        <a:gd name="connsiteX2" fmla="*/ 0 w 95"/>
                        <a:gd name="connsiteY2" fmla="*/ 26670 h 26669"/>
                        <a:gd name="connsiteX3" fmla="*/ 0 w 95"/>
                        <a:gd name="connsiteY3" fmla="*/ 26670 h 26669"/>
                        <a:gd name="connsiteX4" fmla="*/ 95 w 95"/>
                        <a:gd name="connsiteY4" fmla="*/ 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669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670"/>
                          </a:lnTo>
                          <a:lnTo>
                            <a:pt x="0" y="26670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1" name="Vrije vorm: vorm 1010">
                      <a:extLst>
                        <a:ext uri="{FF2B5EF4-FFF2-40B4-BE49-F238E27FC236}">
                          <a16:creationId xmlns:a16="http://schemas.microsoft.com/office/drawing/2014/main" id="{E21B99DC-2638-648F-B2FD-1E8A4CBEA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2" name="Vrije vorm: vorm 1011">
                      <a:extLst>
                        <a:ext uri="{FF2B5EF4-FFF2-40B4-BE49-F238E27FC236}">
                          <a16:creationId xmlns:a16="http://schemas.microsoft.com/office/drawing/2014/main" id="{C8F849AA-65D8-C418-9076-E51BC5444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170" y="3623563"/>
                      <a:ext cx="2610040" cy="17049"/>
                    </a:xfrm>
                    <a:custGeom>
                      <a:avLst/>
                      <a:gdLst>
                        <a:gd name="connsiteX0" fmla="*/ 597980 w 2610040"/>
                        <a:gd name="connsiteY0" fmla="*/ 7620 h 17049"/>
                        <a:gd name="connsiteX1" fmla="*/ 647891 w 2610040"/>
                        <a:gd name="connsiteY1" fmla="*/ 4763 h 17049"/>
                        <a:gd name="connsiteX2" fmla="*/ 930212 w 2610040"/>
                        <a:gd name="connsiteY2" fmla="*/ 4096 h 17049"/>
                        <a:gd name="connsiteX3" fmla="*/ 998887 w 2610040"/>
                        <a:gd name="connsiteY3" fmla="*/ 7906 h 17049"/>
                        <a:gd name="connsiteX4" fmla="*/ 1270445 w 2610040"/>
                        <a:gd name="connsiteY4" fmla="*/ 13049 h 17049"/>
                        <a:gd name="connsiteX5" fmla="*/ 1542574 w 2610040"/>
                        <a:gd name="connsiteY5" fmla="*/ 11430 h 17049"/>
                        <a:gd name="connsiteX6" fmla="*/ 1677734 w 2610040"/>
                        <a:gd name="connsiteY6" fmla="*/ 5048 h 17049"/>
                        <a:gd name="connsiteX7" fmla="*/ 1689164 w 2610040"/>
                        <a:gd name="connsiteY7" fmla="*/ 6382 h 17049"/>
                        <a:gd name="connsiteX8" fmla="*/ 2216944 w 2610040"/>
                        <a:gd name="connsiteY8" fmla="*/ 6287 h 17049"/>
                        <a:gd name="connsiteX9" fmla="*/ 2399252 w 2610040"/>
                        <a:gd name="connsiteY9" fmla="*/ 14478 h 17049"/>
                        <a:gd name="connsiteX10" fmla="*/ 2546985 w 2610040"/>
                        <a:gd name="connsiteY10" fmla="*/ 15240 h 17049"/>
                        <a:gd name="connsiteX11" fmla="*/ 2610041 w 2610040"/>
                        <a:gd name="connsiteY11" fmla="*/ 5810 h 17049"/>
                        <a:gd name="connsiteX12" fmla="*/ 2610041 w 2610040"/>
                        <a:gd name="connsiteY12" fmla="*/ 0 h 17049"/>
                        <a:gd name="connsiteX13" fmla="*/ 0 w 2610040"/>
                        <a:gd name="connsiteY13" fmla="*/ 6287 h 17049"/>
                        <a:gd name="connsiteX14" fmla="*/ 0 w 2610040"/>
                        <a:gd name="connsiteY14" fmla="*/ 6287 h 17049"/>
                        <a:gd name="connsiteX15" fmla="*/ 462439 w 2610040"/>
                        <a:gd name="connsiteY15" fmla="*/ 10573 h 17049"/>
                        <a:gd name="connsiteX16" fmla="*/ 597980 w 2610040"/>
                        <a:gd name="connsiteY16" fmla="*/ 7620 h 1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49">
                          <a:moveTo>
                            <a:pt x="597980" y="7620"/>
                          </a:moveTo>
                          <a:cubicBezTo>
                            <a:pt x="614648" y="6763"/>
                            <a:pt x="631317" y="5810"/>
                            <a:pt x="647891" y="4763"/>
                          </a:cubicBezTo>
                          <a:lnTo>
                            <a:pt x="930212" y="4096"/>
                          </a:lnTo>
                          <a:cubicBezTo>
                            <a:pt x="953072" y="5334"/>
                            <a:pt x="975932" y="6668"/>
                            <a:pt x="998887" y="7906"/>
                          </a:cubicBezTo>
                          <a:cubicBezTo>
                            <a:pt x="1089374" y="12668"/>
                            <a:pt x="1179767" y="12192"/>
                            <a:pt x="1270445" y="13049"/>
                          </a:cubicBezTo>
                          <a:cubicBezTo>
                            <a:pt x="1361123" y="13907"/>
                            <a:pt x="1451896" y="14764"/>
                            <a:pt x="1542574" y="11430"/>
                          </a:cubicBezTo>
                          <a:cubicBezTo>
                            <a:pt x="1587722" y="9811"/>
                            <a:pt x="1632680" y="7334"/>
                            <a:pt x="1677734" y="5048"/>
                          </a:cubicBezTo>
                          <a:cubicBezTo>
                            <a:pt x="1681067" y="5905"/>
                            <a:pt x="1684877" y="6382"/>
                            <a:pt x="1689164" y="6382"/>
                          </a:cubicBezTo>
                          <a:cubicBezTo>
                            <a:pt x="1865090" y="6001"/>
                            <a:pt x="2041112" y="8954"/>
                            <a:pt x="2216944" y="6287"/>
                          </a:cubicBezTo>
                          <a:cubicBezTo>
                            <a:pt x="2277713" y="8954"/>
                            <a:pt x="2338388" y="12097"/>
                            <a:pt x="2399252" y="14478"/>
                          </a:cubicBezTo>
                          <a:cubicBezTo>
                            <a:pt x="2447925" y="16383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6287"/>
                            <a:pt x="0" y="6287"/>
                          </a:cubicBezTo>
                          <a:lnTo>
                            <a:pt x="0" y="6287"/>
                          </a:lnTo>
                          <a:cubicBezTo>
                            <a:pt x="154115" y="7429"/>
                            <a:pt x="308229" y="11621"/>
                            <a:pt x="462439" y="10573"/>
                          </a:cubicBezTo>
                          <a:cubicBezTo>
                            <a:pt x="507587" y="10287"/>
                            <a:pt x="552831" y="9811"/>
                            <a:pt x="597980" y="762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3" name="Vrije vorm: vorm 1012">
                      <a:extLst>
                        <a:ext uri="{FF2B5EF4-FFF2-40B4-BE49-F238E27FC236}">
                          <a16:creationId xmlns:a16="http://schemas.microsoft.com/office/drawing/2014/main" id="{BA712FFD-A49E-FB92-E3B6-BCE9F9845C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5028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4" name="Vrije vorm: vorm 1013">
                      <a:extLst>
                        <a:ext uri="{FF2B5EF4-FFF2-40B4-BE49-F238E27FC236}">
                          <a16:creationId xmlns:a16="http://schemas.microsoft.com/office/drawing/2014/main" id="{755693C5-5A8C-88D9-297F-D17C6EF119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694" y="3775678"/>
                      <a:ext cx="164306" cy="10382"/>
                    </a:xfrm>
                    <a:custGeom>
                      <a:avLst/>
                      <a:gdLst>
                        <a:gd name="connsiteX0" fmla="*/ 0 w 164306"/>
                        <a:gd name="connsiteY0" fmla="*/ 0 h 10382"/>
                        <a:gd name="connsiteX1" fmla="*/ 0 w 164306"/>
                        <a:gd name="connsiteY1" fmla="*/ 2953 h 10382"/>
                        <a:gd name="connsiteX2" fmla="*/ 164306 w 164306"/>
                        <a:gd name="connsiteY2" fmla="*/ 10382 h 10382"/>
                        <a:gd name="connsiteX3" fmla="*/ 0 w 164306"/>
                        <a:gd name="connsiteY3" fmla="*/ 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306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3" y="6763"/>
                            <a:pt x="109442" y="9239"/>
                            <a:pt x="164306" y="10382"/>
                          </a:cubicBezTo>
                          <a:cubicBezTo>
                            <a:pt x="109347" y="8287"/>
                            <a:pt x="54483" y="476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5" name="Vrije vorm: vorm 1014">
                      <a:extLst>
                        <a:ext uri="{FF2B5EF4-FFF2-40B4-BE49-F238E27FC236}">
                          <a16:creationId xmlns:a16="http://schemas.microsoft.com/office/drawing/2014/main" id="{B4EE51AC-B042-5792-C80E-6BC0340568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89" y="3727672"/>
                      <a:ext cx="123158" cy="8191"/>
                    </a:xfrm>
                    <a:custGeom>
                      <a:avLst/>
                      <a:gdLst>
                        <a:gd name="connsiteX0" fmla="*/ 0 w 123158"/>
                        <a:gd name="connsiteY0" fmla="*/ 95 h 8191"/>
                        <a:gd name="connsiteX1" fmla="*/ 0 w 123158"/>
                        <a:gd name="connsiteY1" fmla="*/ 3048 h 8191"/>
                        <a:gd name="connsiteX2" fmla="*/ 123158 w 123158"/>
                        <a:gd name="connsiteY2" fmla="*/ 8191 h 8191"/>
                        <a:gd name="connsiteX3" fmla="*/ 0 w 123158"/>
                        <a:gd name="connsiteY3" fmla="*/ 0 h 8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191">
                          <a:moveTo>
                            <a:pt x="0" y="95"/>
                          </a:moveTo>
                          <a:lnTo>
                            <a:pt x="0" y="3048"/>
                          </a:lnTo>
                          <a:cubicBezTo>
                            <a:pt x="40958" y="5905"/>
                            <a:pt x="82010" y="7429"/>
                            <a:pt x="123158" y="8191"/>
                          </a:cubicBezTo>
                          <a:cubicBezTo>
                            <a:pt x="81915" y="6382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6" name="Vrije vorm: vorm 1015">
                      <a:extLst>
                        <a:ext uri="{FF2B5EF4-FFF2-40B4-BE49-F238E27FC236}">
                          <a16:creationId xmlns:a16="http://schemas.microsoft.com/office/drawing/2014/main" id="{5A1458D2-C579-3EA4-66FB-695611FD23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7" name="Vrije vorm: vorm 1016">
                      <a:extLst>
                        <a:ext uri="{FF2B5EF4-FFF2-40B4-BE49-F238E27FC236}">
                          <a16:creationId xmlns:a16="http://schemas.microsoft.com/office/drawing/2014/main" id="{534C3B40-272B-B74F-763D-038EBA634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836" y="3770820"/>
                      <a:ext cx="328802" cy="20764"/>
                    </a:xfrm>
                    <a:custGeom>
                      <a:avLst/>
                      <a:gdLst>
                        <a:gd name="connsiteX0" fmla="*/ 0 w 328802"/>
                        <a:gd name="connsiteY0" fmla="*/ 20764 h 20764"/>
                        <a:gd name="connsiteX1" fmla="*/ 328803 w 328802"/>
                        <a:gd name="connsiteY1" fmla="*/ 3715 h 20764"/>
                        <a:gd name="connsiteX2" fmla="*/ 328803 w 328802"/>
                        <a:gd name="connsiteY2" fmla="*/ 0 h 20764"/>
                        <a:gd name="connsiteX3" fmla="*/ 0 w 328802"/>
                        <a:gd name="connsiteY3" fmla="*/ 20764 h 20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764">
                          <a:moveTo>
                            <a:pt x="0" y="20764"/>
                          </a:moveTo>
                          <a:cubicBezTo>
                            <a:pt x="109823" y="17145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5907"/>
                            <a:pt x="0" y="2076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8" name="Vrije vorm: vorm 1017">
                      <a:extLst>
                        <a:ext uri="{FF2B5EF4-FFF2-40B4-BE49-F238E27FC236}">
                          <a16:creationId xmlns:a16="http://schemas.microsoft.com/office/drawing/2014/main" id="{BADA476F-62B6-2520-96B7-21B1F63E94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19" name="Vrije vorm: vorm 1018">
                      <a:extLst>
                        <a:ext uri="{FF2B5EF4-FFF2-40B4-BE49-F238E27FC236}">
                          <a16:creationId xmlns:a16="http://schemas.microsoft.com/office/drawing/2014/main" id="{E28AB666-87EF-F626-A146-681C1F004F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599" y="3627850"/>
                      <a:ext cx="2610992" cy="354329"/>
                    </a:xfrm>
                    <a:custGeom>
                      <a:avLst/>
                      <a:gdLst>
                        <a:gd name="connsiteX0" fmla="*/ 1513046 w 2610992"/>
                        <a:gd name="connsiteY0" fmla="*/ 321373 h 354329"/>
                        <a:gd name="connsiteX1" fmla="*/ 1739265 w 2610992"/>
                        <a:gd name="connsiteY1" fmla="*/ 325564 h 354329"/>
                        <a:gd name="connsiteX2" fmla="*/ 2191607 w 2610992"/>
                        <a:gd name="connsiteY2" fmla="*/ 322707 h 354329"/>
                        <a:gd name="connsiteX3" fmla="*/ 2598611 w 2610992"/>
                        <a:gd name="connsiteY3" fmla="*/ 312706 h 354329"/>
                        <a:gd name="connsiteX4" fmla="*/ 2609564 w 2610992"/>
                        <a:gd name="connsiteY4" fmla="*/ 291751 h 354329"/>
                        <a:gd name="connsiteX5" fmla="*/ 2609755 w 2610992"/>
                        <a:gd name="connsiteY5" fmla="*/ 248221 h 354329"/>
                        <a:gd name="connsiteX6" fmla="*/ 2388870 w 2610992"/>
                        <a:gd name="connsiteY6" fmla="*/ 269748 h 354329"/>
                        <a:gd name="connsiteX7" fmla="*/ 2148459 w 2610992"/>
                        <a:gd name="connsiteY7" fmla="*/ 288131 h 354329"/>
                        <a:gd name="connsiteX8" fmla="*/ 1631347 w 2610992"/>
                        <a:gd name="connsiteY8" fmla="*/ 289084 h 354329"/>
                        <a:gd name="connsiteX9" fmla="*/ 1373219 w 2610992"/>
                        <a:gd name="connsiteY9" fmla="*/ 280892 h 354329"/>
                        <a:gd name="connsiteX10" fmla="*/ 1118616 w 2610992"/>
                        <a:gd name="connsiteY10" fmla="*/ 275844 h 354329"/>
                        <a:gd name="connsiteX11" fmla="*/ 808482 w 2610992"/>
                        <a:gd name="connsiteY11" fmla="*/ 287179 h 354329"/>
                        <a:gd name="connsiteX12" fmla="*/ 498062 w 2610992"/>
                        <a:gd name="connsiteY12" fmla="*/ 316706 h 354329"/>
                        <a:gd name="connsiteX13" fmla="*/ 567976 w 2610992"/>
                        <a:gd name="connsiteY13" fmla="*/ 304800 h 354329"/>
                        <a:gd name="connsiteX14" fmla="*/ 498158 w 2610992"/>
                        <a:gd name="connsiteY14" fmla="*/ 312134 h 354329"/>
                        <a:gd name="connsiteX15" fmla="*/ 804101 w 2610992"/>
                        <a:gd name="connsiteY15" fmla="*/ 262890 h 354329"/>
                        <a:gd name="connsiteX16" fmla="*/ 1117283 w 2610992"/>
                        <a:gd name="connsiteY16" fmla="*/ 231267 h 354329"/>
                        <a:gd name="connsiteX17" fmla="*/ 1133666 w 2610992"/>
                        <a:gd name="connsiteY17" fmla="*/ 230886 h 354329"/>
                        <a:gd name="connsiteX18" fmla="*/ 1150049 w 2610992"/>
                        <a:gd name="connsiteY18" fmla="*/ 230886 h 354329"/>
                        <a:gd name="connsiteX19" fmla="*/ 1182815 w 2610992"/>
                        <a:gd name="connsiteY19" fmla="*/ 230600 h 354329"/>
                        <a:gd name="connsiteX20" fmla="*/ 1248156 w 2610992"/>
                        <a:gd name="connsiteY20" fmla="*/ 231648 h 354329"/>
                        <a:gd name="connsiteX21" fmla="*/ 1377410 w 2610992"/>
                        <a:gd name="connsiteY21" fmla="*/ 236411 h 354329"/>
                        <a:gd name="connsiteX22" fmla="*/ 1633728 w 2610992"/>
                        <a:gd name="connsiteY22" fmla="*/ 244602 h 354329"/>
                        <a:gd name="connsiteX23" fmla="*/ 2146840 w 2610992"/>
                        <a:gd name="connsiteY23" fmla="*/ 243649 h 354329"/>
                        <a:gd name="connsiteX24" fmla="*/ 2387251 w 2610992"/>
                        <a:gd name="connsiteY24" fmla="*/ 245269 h 354329"/>
                        <a:gd name="connsiteX25" fmla="*/ 2609946 w 2610992"/>
                        <a:gd name="connsiteY25" fmla="*/ 242221 h 354329"/>
                        <a:gd name="connsiteX26" fmla="*/ 2609946 w 2610992"/>
                        <a:gd name="connsiteY26" fmla="*/ 206502 h 354329"/>
                        <a:gd name="connsiteX27" fmla="*/ 2392394 w 2610992"/>
                        <a:gd name="connsiteY27" fmla="*/ 207645 h 354329"/>
                        <a:gd name="connsiteX28" fmla="*/ 2257235 w 2610992"/>
                        <a:gd name="connsiteY28" fmla="*/ 203835 h 354329"/>
                        <a:gd name="connsiteX29" fmla="*/ 2351246 w 2610992"/>
                        <a:gd name="connsiteY29" fmla="*/ 201930 h 354329"/>
                        <a:gd name="connsiteX30" fmla="*/ 2257235 w 2610992"/>
                        <a:gd name="connsiteY30" fmla="*/ 199263 h 354329"/>
                        <a:gd name="connsiteX31" fmla="*/ 2392490 w 2610992"/>
                        <a:gd name="connsiteY31" fmla="*/ 196501 h 354329"/>
                        <a:gd name="connsiteX32" fmla="*/ 2610136 w 2610992"/>
                        <a:gd name="connsiteY32" fmla="*/ 195358 h 354329"/>
                        <a:gd name="connsiteX33" fmla="*/ 2610326 w 2610992"/>
                        <a:gd name="connsiteY33" fmla="*/ 147923 h 354329"/>
                        <a:gd name="connsiteX34" fmla="*/ 2100263 w 2610992"/>
                        <a:gd name="connsiteY34" fmla="*/ 174974 h 354329"/>
                        <a:gd name="connsiteX35" fmla="*/ 1782604 w 2610992"/>
                        <a:gd name="connsiteY35" fmla="*/ 174784 h 354329"/>
                        <a:gd name="connsiteX36" fmla="*/ 1623917 w 2610992"/>
                        <a:gd name="connsiteY36" fmla="*/ 170402 h 354329"/>
                        <a:gd name="connsiteX37" fmla="*/ 1465517 w 2610992"/>
                        <a:gd name="connsiteY37" fmla="*/ 165259 h 354329"/>
                        <a:gd name="connsiteX38" fmla="*/ 1386364 w 2610992"/>
                        <a:gd name="connsiteY38" fmla="*/ 164402 h 354329"/>
                        <a:gd name="connsiteX39" fmla="*/ 1307306 w 2610992"/>
                        <a:gd name="connsiteY39" fmla="*/ 165925 h 354329"/>
                        <a:gd name="connsiteX40" fmla="*/ 1150334 w 2610992"/>
                        <a:gd name="connsiteY40" fmla="*/ 178689 h 354329"/>
                        <a:gd name="connsiteX41" fmla="*/ 994886 w 2610992"/>
                        <a:gd name="connsiteY41" fmla="*/ 200120 h 354329"/>
                        <a:gd name="connsiteX42" fmla="*/ 839057 w 2610992"/>
                        <a:gd name="connsiteY42" fmla="*/ 221742 h 354329"/>
                        <a:gd name="connsiteX43" fmla="*/ 69914 w 2610992"/>
                        <a:gd name="connsiteY43" fmla="*/ 265843 h 354329"/>
                        <a:gd name="connsiteX44" fmla="*/ 601599 w 2610992"/>
                        <a:gd name="connsiteY44" fmla="*/ 241078 h 354329"/>
                        <a:gd name="connsiteX45" fmla="*/ 69914 w 2610992"/>
                        <a:gd name="connsiteY45" fmla="*/ 261175 h 354329"/>
                        <a:gd name="connsiteX46" fmla="*/ 837343 w 2610992"/>
                        <a:gd name="connsiteY46" fmla="*/ 210598 h 354329"/>
                        <a:gd name="connsiteX47" fmla="*/ 992886 w 2610992"/>
                        <a:gd name="connsiteY47" fmla="*/ 189071 h 354329"/>
                        <a:gd name="connsiteX48" fmla="*/ 1148810 w 2610992"/>
                        <a:gd name="connsiteY48" fmla="*/ 167545 h 354329"/>
                        <a:gd name="connsiteX49" fmla="*/ 1307021 w 2610992"/>
                        <a:gd name="connsiteY49" fmla="*/ 154686 h 354329"/>
                        <a:gd name="connsiteX50" fmla="*/ 1386650 w 2610992"/>
                        <a:gd name="connsiteY50" fmla="*/ 153067 h 354329"/>
                        <a:gd name="connsiteX51" fmla="*/ 1466183 w 2610992"/>
                        <a:gd name="connsiteY51" fmla="*/ 153924 h 354329"/>
                        <a:gd name="connsiteX52" fmla="*/ 1624775 w 2610992"/>
                        <a:gd name="connsiteY52" fmla="*/ 159067 h 354329"/>
                        <a:gd name="connsiteX53" fmla="*/ 1783175 w 2610992"/>
                        <a:gd name="connsiteY53" fmla="*/ 163449 h 354329"/>
                        <a:gd name="connsiteX54" fmla="*/ 2100263 w 2610992"/>
                        <a:gd name="connsiteY54" fmla="*/ 163639 h 354329"/>
                        <a:gd name="connsiteX55" fmla="*/ 2610517 w 2610992"/>
                        <a:gd name="connsiteY55" fmla="*/ 142304 h 354329"/>
                        <a:gd name="connsiteX56" fmla="*/ 2610898 w 2610992"/>
                        <a:gd name="connsiteY56" fmla="*/ 42386 h 354329"/>
                        <a:gd name="connsiteX57" fmla="*/ 2610326 w 2610992"/>
                        <a:gd name="connsiteY57" fmla="*/ 42386 h 354329"/>
                        <a:gd name="connsiteX58" fmla="*/ 2385441 w 2610992"/>
                        <a:gd name="connsiteY58" fmla="*/ 37624 h 354329"/>
                        <a:gd name="connsiteX59" fmla="*/ 2281142 w 2610992"/>
                        <a:gd name="connsiteY59" fmla="*/ 27337 h 354329"/>
                        <a:gd name="connsiteX60" fmla="*/ 2317528 w 2610992"/>
                        <a:gd name="connsiteY60" fmla="*/ 26289 h 354329"/>
                        <a:gd name="connsiteX61" fmla="*/ 2281142 w 2610992"/>
                        <a:gd name="connsiteY61" fmla="*/ 22765 h 354329"/>
                        <a:gd name="connsiteX62" fmla="*/ 2386489 w 2610992"/>
                        <a:gd name="connsiteY62" fmla="*/ 19717 h 354329"/>
                        <a:gd name="connsiteX63" fmla="*/ 2610803 w 2610992"/>
                        <a:gd name="connsiteY63" fmla="*/ 24479 h 354329"/>
                        <a:gd name="connsiteX64" fmla="*/ 2610993 w 2610992"/>
                        <a:gd name="connsiteY64" fmla="*/ 24479 h 354329"/>
                        <a:gd name="connsiteX65" fmla="*/ 2610993 w 2610992"/>
                        <a:gd name="connsiteY65" fmla="*/ 1714 h 354329"/>
                        <a:gd name="connsiteX66" fmla="*/ 2548033 w 2610992"/>
                        <a:gd name="connsiteY66" fmla="*/ 11144 h 354329"/>
                        <a:gd name="connsiteX67" fmla="*/ 2400300 w 2610992"/>
                        <a:gd name="connsiteY67" fmla="*/ 10382 h 354329"/>
                        <a:gd name="connsiteX68" fmla="*/ 2217992 w 2610992"/>
                        <a:gd name="connsiteY68" fmla="*/ 2191 h 354329"/>
                        <a:gd name="connsiteX69" fmla="*/ 1690211 w 2610992"/>
                        <a:gd name="connsiteY69" fmla="*/ 2286 h 354329"/>
                        <a:gd name="connsiteX70" fmla="*/ 1678781 w 2610992"/>
                        <a:gd name="connsiteY70" fmla="*/ 953 h 354329"/>
                        <a:gd name="connsiteX71" fmla="*/ 1543622 w 2610992"/>
                        <a:gd name="connsiteY71" fmla="*/ 7334 h 354329"/>
                        <a:gd name="connsiteX72" fmla="*/ 1271492 w 2610992"/>
                        <a:gd name="connsiteY72" fmla="*/ 8954 h 354329"/>
                        <a:gd name="connsiteX73" fmla="*/ 999935 w 2610992"/>
                        <a:gd name="connsiteY73" fmla="*/ 3810 h 354329"/>
                        <a:gd name="connsiteX74" fmla="*/ 931259 w 2610992"/>
                        <a:gd name="connsiteY74" fmla="*/ 0 h 354329"/>
                        <a:gd name="connsiteX75" fmla="*/ 648938 w 2610992"/>
                        <a:gd name="connsiteY75" fmla="*/ 667 h 354329"/>
                        <a:gd name="connsiteX76" fmla="*/ 599027 w 2610992"/>
                        <a:gd name="connsiteY76" fmla="*/ 3524 h 354329"/>
                        <a:gd name="connsiteX77" fmla="*/ 463487 w 2610992"/>
                        <a:gd name="connsiteY77" fmla="*/ 6477 h 354329"/>
                        <a:gd name="connsiteX78" fmla="*/ 1048 w 2610992"/>
                        <a:gd name="connsiteY78" fmla="*/ 2191 h 354329"/>
                        <a:gd name="connsiteX79" fmla="*/ 667 w 2610992"/>
                        <a:gd name="connsiteY79" fmla="*/ 98488 h 354329"/>
                        <a:gd name="connsiteX80" fmla="*/ 208026 w 2610992"/>
                        <a:gd name="connsiteY80" fmla="*/ 104204 h 354329"/>
                        <a:gd name="connsiteX81" fmla="*/ 482060 w 2610992"/>
                        <a:gd name="connsiteY81" fmla="*/ 93250 h 354329"/>
                        <a:gd name="connsiteX82" fmla="*/ 933736 w 2610992"/>
                        <a:gd name="connsiteY82" fmla="*/ 71914 h 354329"/>
                        <a:gd name="connsiteX83" fmla="*/ 1386459 w 2610992"/>
                        <a:gd name="connsiteY83" fmla="*/ 79248 h 354329"/>
                        <a:gd name="connsiteX84" fmla="*/ 1808036 w 2610992"/>
                        <a:gd name="connsiteY84" fmla="*/ 94393 h 354329"/>
                        <a:gd name="connsiteX85" fmla="*/ 1661255 w 2610992"/>
                        <a:gd name="connsiteY85" fmla="*/ 95821 h 354329"/>
                        <a:gd name="connsiteX86" fmla="*/ 1808036 w 2610992"/>
                        <a:gd name="connsiteY86" fmla="*/ 98965 h 354329"/>
                        <a:gd name="connsiteX87" fmla="*/ 1385411 w 2610992"/>
                        <a:gd name="connsiteY87" fmla="*/ 97060 h 354329"/>
                        <a:gd name="connsiteX88" fmla="*/ 934307 w 2610992"/>
                        <a:gd name="connsiteY88" fmla="*/ 89725 h 354329"/>
                        <a:gd name="connsiteX89" fmla="*/ 483489 w 2610992"/>
                        <a:gd name="connsiteY89" fmla="*/ 111062 h 354329"/>
                        <a:gd name="connsiteX90" fmla="*/ 208026 w 2610992"/>
                        <a:gd name="connsiteY90" fmla="*/ 115443 h 354329"/>
                        <a:gd name="connsiteX91" fmla="*/ 762 w 2610992"/>
                        <a:gd name="connsiteY91" fmla="*/ 104680 h 354329"/>
                        <a:gd name="connsiteX92" fmla="*/ 571 w 2610992"/>
                        <a:gd name="connsiteY92" fmla="*/ 146209 h 354329"/>
                        <a:gd name="connsiteX93" fmla="*/ 279083 w 2610992"/>
                        <a:gd name="connsiteY93" fmla="*/ 154210 h 354329"/>
                        <a:gd name="connsiteX94" fmla="*/ 432245 w 2610992"/>
                        <a:gd name="connsiteY94" fmla="*/ 150114 h 354329"/>
                        <a:gd name="connsiteX95" fmla="*/ 470440 w 2610992"/>
                        <a:gd name="connsiteY95" fmla="*/ 147923 h 354329"/>
                        <a:gd name="connsiteX96" fmla="*/ 508635 w 2610992"/>
                        <a:gd name="connsiteY96" fmla="*/ 145447 h 354329"/>
                        <a:gd name="connsiteX97" fmla="*/ 584835 w 2610992"/>
                        <a:gd name="connsiteY97" fmla="*/ 139446 h 354329"/>
                        <a:gd name="connsiteX98" fmla="*/ 890302 w 2610992"/>
                        <a:gd name="connsiteY98" fmla="*/ 115157 h 354329"/>
                        <a:gd name="connsiteX99" fmla="*/ 1034129 w 2610992"/>
                        <a:gd name="connsiteY99" fmla="*/ 113633 h 354329"/>
                        <a:gd name="connsiteX100" fmla="*/ 1176909 w 2610992"/>
                        <a:gd name="connsiteY100" fmla="*/ 123349 h 354329"/>
                        <a:gd name="connsiteX101" fmla="*/ 1034034 w 2610992"/>
                        <a:gd name="connsiteY101" fmla="*/ 116967 h 354329"/>
                        <a:gd name="connsiteX102" fmla="*/ 978122 w 2610992"/>
                        <a:gd name="connsiteY102" fmla="*/ 117824 h 354329"/>
                        <a:gd name="connsiteX103" fmla="*/ 1034129 w 2610992"/>
                        <a:gd name="connsiteY103" fmla="*/ 118300 h 354329"/>
                        <a:gd name="connsiteX104" fmla="*/ 1176909 w 2610992"/>
                        <a:gd name="connsiteY104" fmla="*/ 128016 h 354329"/>
                        <a:gd name="connsiteX105" fmla="*/ 1034034 w 2610992"/>
                        <a:gd name="connsiteY105" fmla="*/ 121634 h 354329"/>
                        <a:gd name="connsiteX106" fmla="*/ 891064 w 2610992"/>
                        <a:gd name="connsiteY106" fmla="*/ 126492 h 354329"/>
                        <a:gd name="connsiteX107" fmla="*/ 586073 w 2610992"/>
                        <a:gd name="connsiteY107" fmla="*/ 150781 h 354329"/>
                        <a:gd name="connsiteX108" fmla="*/ 509683 w 2610992"/>
                        <a:gd name="connsiteY108" fmla="*/ 156877 h 354329"/>
                        <a:gd name="connsiteX109" fmla="*/ 471392 w 2610992"/>
                        <a:gd name="connsiteY109" fmla="*/ 159448 h 354329"/>
                        <a:gd name="connsiteX110" fmla="*/ 433007 w 2610992"/>
                        <a:gd name="connsiteY110" fmla="*/ 161639 h 354329"/>
                        <a:gd name="connsiteX111" fmla="*/ 279178 w 2610992"/>
                        <a:gd name="connsiteY111" fmla="*/ 165735 h 354329"/>
                        <a:gd name="connsiteX112" fmla="*/ 667 w 2610992"/>
                        <a:gd name="connsiteY112" fmla="*/ 152781 h 354329"/>
                        <a:gd name="connsiteX113" fmla="*/ 667 w 2610992"/>
                        <a:gd name="connsiteY113" fmla="*/ 179451 h 354329"/>
                        <a:gd name="connsiteX114" fmla="*/ 52387 w 2610992"/>
                        <a:gd name="connsiteY114" fmla="*/ 180213 h 354329"/>
                        <a:gd name="connsiteX115" fmla="*/ 222885 w 2610992"/>
                        <a:gd name="connsiteY115" fmla="*/ 184975 h 354329"/>
                        <a:gd name="connsiteX116" fmla="*/ 257461 w 2610992"/>
                        <a:gd name="connsiteY116" fmla="*/ 186214 h 354329"/>
                        <a:gd name="connsiteX117" fmla="*/ 274701 w 2610992"/>
                        <a:gd name="connsiteY117" fmla="*/ 186690 h 354329"/>
                        <a:gd name="connsiteX118" fmla="*/ 283369 w 2610992"/>
                        <a:gd name="connsiteY118" fmla="*/ 186976 h 354329"/>
                        <a:gd name="connsiteX119" fmla="*/ 292037 w 2610992"/>
                        <a:gd name="connsiteY119" fmla="*/ 186976 h 354329"/>
                        <a:gd name="connsiteX120" fmla="*/ 326708 w 2610992"/>
                        <a:gd name="connsiteY120" fmla="*/ 187166 h 354329"/>
                        <a:gd name="connsiteX121" fmla="*/ 344043 w 2610992"/>
                        <a:gd name="connsiteY121" fmla="*/ 187071 h 354329"/>
                        <a:gd name="connsiteX122" fmla="*/ 361379 w 2610992"/>
                        <a:gd name="connsiteY122" fmla="*/ 186785 h 354329"/>
                        <a:gd name="connsiteX123" fmla="*/ 430816 w 2610992"/>
                        <a:gd name="connsiteY123" fmla="*/ 184785 h 354329"/>
                        <a:gd name="connsiteX124" fmla="*/ 465582 w 2610992"/>
                        <a:gd name="connsiteY124" fmla="*/ 183071 h 354329"/>
                        <a:gd name="connsiteX125" fmla="*/ 482918 w 2610992"/>
                        <a:gd name="connsiteY125" fmla="*/ 182213 h 354329"/>
                        <a:gd name="connsiteX126" fmla="*/ 500348 w 2610992"/>
                        <a:gd name="connsiteY126" fmla="*/ 181165 h 354329"/>
                        <a:gd name="connsiteX127" fmla="*/ 779145 w 2610992"/>
                        <a:gd name="connsiteY127" fmla="*/ 159448 h 354329"/>
                        <a:gd name="connsiteX128" fmla="*/ 1042988 w 2610992"/>
                        <a:gd name="connsiteY128" fmla="*/ 158210 h 354329"/>
                        <a:gd name="connsiteX129" fmla="*/ 997458 w 2610992"/>
                        <a:gd name="connsiteY129" fmla="*/ 161925 h 354329"/>
                        <a:gd name="connsiteX130" fmla="*/ 1042988 w 2610992"/>
                        <a:gd name="connsiteY130" fmla="*/ 162878 h 354329"/>
                        <a:gd name="connsiteX131" fmla="*/ 783527 w 2610992"/>
                        <a:gd name="connsiteY131" fmla="*/ 190500 h 354329"/>
                        <a:gd name="connsiteX132" fmla="*/ 503682 w 2610992"/>
                        <a:gd name="connsiteY132" fmla="*/ 212312 h 354329"/>
                        <a:gd name="connsiteX133" fmla="*/ 486061 w 2610992"/>
                        <a:gd name="connsiteY133" fmla="*/ 213360 h 354329"/>
                        <a:gd name="connsiteX134" fmla="*/ 468440 w 2610992"/>
                        <a:gd name="connsiteY134" fmla="*/ 214217 h 354329"/>
                        <a:gd name="connsiteX135" fmla="*/ 433102 w 2610992"/>
                        <a:gd name="connsiteY135" fmla="*/ 215932 h 354329"/>
                        <a:gd name="connsiteX136" fmla="*/ 362141 w 2610992"/>
                        <a:gd name="connsiteY136" fmla="*/ 218027 h 354329"/>
                        <a:gd name="connsiteX137" fmla="*/ 344424 w 2610992"/>
                        <a:gd name="connsiteY137" fmla="*/ 218313 h 354329"/>
                        <a:gd name="connsiteX138" fmla="*/ 326612 w 2610992"/>
                        <a:gd name="connsiteY138" fmla="*/ 218504 h 354329"/>
                        <a:gd name="connsiteX139" fmla="*/ 290989 w 2610992"/>
                        <a:gd name="connsiteY139" fmla="*/ 218313 h 354329"/>
                        <a:gd name="connsiteX140" fmla="*/ 282131 w 2610992"/>
                        <a:gd name="connsiteY140" fmla="*/ 218313 h 354329"/>
                        <a:gd name="connsiteX141" fmla="*/ 273272 w 2610992"/>
                        <a:gd name="connsiteY141" fmla="*/ 218027 h 354329"/>
                        <a:gd name="connsiteX142" fmla="*/ 255461 w 2610992"/>
                        <a:gd name="connsiteY142" fmla="*/ 217551 h 354329"/>
                        <a:gd name="connsiteX143" fmla="*/ 219932 w 2610992"/>
                        <a:gd name="connsiteY143" fmla="*/ 216313 h 354329"/>
                        <a:gd name="connsiteX144" fmla="*/ 50483 w 2610992"/>
                        <a:gd name="connsiteY144" fmla="*/ 198311 h 354329"/>
                        <a:gd name="connsiteX145" fmla="*/ 571 w 2610992"/>
                        <a:gd name="connsiteY145" fmla="*/ 193643 h 354329"/>
                        <a:gd name="connsiteX146" fmla="*/ 190 w 2610992"/>
                        <a:gd name="connsiteY146" fmla="*/ 286036 h 354329"/>
                        <a:gd name="connsiteX147" fmla="*/ 138779 w 2610992"/>
                        <a:gd name="connsiteY147" fmla="*/ 288322 h 354329"/>
                        <a:gd name="connsiteX148" fmla="*/ 444246 w 2610992"/>
                        <a:gd name="connsiteY148" fmla="*/ 279940 h 354329"/>
                        <a:gd name="connsiteX149" fmla="*/ 586740 w 2610992"/>
                        <a:gd name="connsiteY149" fmla="*/ 270700 h 354329"/>
                        <a:gd name="connsiteX150" fmla="*/ 488633 w 2610992"/>
                        <a:gd name="connsiteY150" fmla="*/ 282130 h 354329"/>
                        <a:gd name="connsiteX151" fmla="*/ 586645 w 2610992"/>
                        <a:gd name="connsiteY151" fmla="*/ 275368 h 354329"/>
                        <a:gd name="connsiteX152" fmla="*/ 445103 w 2610992"/>
                        <a:gd name="connsiteY152" fmla="*/ 291274 h 354329"/>
                        <a:gd name="connsiteX153" fmla="*/ 138398 w 2610992"/>
                        <a:gd name="connsiteY153" fmla="*/ 299752 h 354329"/>
                        <a:gd name="connsiteX154" fmla="*/ 0 w 2610992"/>
                        <a:gd name="connsiteY154" fmla="*/ 292513 h 354329"/>
                        <a:gd name="connsiteX155" fmla="*/ 0 w 2610992"/>
                        <a:gd name="connsiteY155" fmla="*/ 328422 h 354329"/>
                        <a:gd name="connsiteX156" fmla="*/ 17621 w 2610992"/>
                        <a:gd name="connsiteY156" fmla="*/ 354330 h 354329"/>
                        <a:gd name="connsiteX157" fmla="*/ 2580799 w 2610992"/>
                        <a:gd name="connsiteY157" fmla="*/ 348139 h 354329"/>
                        <a:gd name="connsiteX158" fmla="*/ 2596610 w 2610992"/>
                        <a:gd name="connsiteY158" fmla="*/ 318230 h 354329"/>
                        <a:gd name="connsiteX159" fmla="*/ 2192369 w 2610992"/>
                        <a:gd name="connsiteY159" fmla="*/ 334518 h 354329"/>
                        <a:gd name="connsiteX160" fmla="*/ 1739456 w 2610992"/>
                        <a:gd name="connsiteY160" fmla="*/ 337375 h 354329"/>
                        <a:gd name="connsiteX161" fmla="*/ 1513237 w 2610992"/>
                        <a:gd name="connsiteY161" fmla="*/ 333185 h 354329"/>
                        <a:gd name="connsiteX162" fmla="*/ 1287399 w 2610992"/>
                        <a:gd name="connsiteY162" fmla="*/ 336899 h 354329"/>
                        <a:gd name="connsiteX163" fmla="*/ 1063466 w 2610992"/>
                        <a:gd name="connsiteY163" fmla="*/ 349948 h 354329"/>
                        <a:gd name="connsiteX164" fmla="*/ 1018318 w 2610992"/>
                        <a:gd name="connsiteY164" fmla="*/ 349948 h 354329"/>
                        <a:gd name="connsiteX165" fmla="*/ 1122712 w 2610992"/>
                        <a:gd name="connsiteY165" fmla="*/ 341090 h 354329"/>
                        <a:gd name="connsiteX166" fmla="*/ 1063466 w 2610992"/>
                        <a:gd name="connsiteY166" fmla="*/ 345281 h 354329"/>
                        <a:gd name="connsiteX167" fmla="*/ 1018318 w 2610992"/>
                        <a:gd name="connsiteY167" fmla="*/ 345281 h 354329"/>
                        <a:gd name="connsiteX168" fmla="*/ 1286732 w 2610992"/>
                        <a:gd name="connsiteY168" fmla="*/ 325564 h 354329"/>
                        <a:gd name="connsiteX169" fmla="*/ 1513332 w 2610992"/>
                        <a:gd name="connsiteY169" fmla="*/ 321850 h 354329"/>
                        <a:gd name="connsiteX170" fmla="*/ 2210943 w 2610992"/>
                        <a:gd name="connsiteY170" fmla="*/ 226028 h 354329"/>
                        <a:gd name="connsiteX171" fmla="*/ 2144363 w 2610992"/>
                        <a:gd name="connsiteY171" fmla="*/ 228505 h 354329"/>
                        <a:gd name="connsiteX172" fmla="*/ 2001965 w 2610992"/>
                        <a:gd name="connsiteY172" fmla="*/ 226600 h 354329"/>
                        <a:gd name="connsiteX173" fmla="*/ 1915478 w 2610992"/>
                        <a:gd name="connsiteY173" fmla="*/ 222123 h 354329"/>
                        <a:gd name="connsiteX174" fmla="*/ 1975676 w 2610992"/>
                        <a:gd name="connsiteY174" fmla="*/ 220599 h 354329"/>
                        <a:gd name="connsiteX175" fmla="*/ 1915478 w 2610992"/>
                        <a:gd name="connsiteY175" fmla="*/ 217456 h 354329"/>
                        <a:gd name="connsiteX176" fmla="*/ 2002155 w 2610992"/>
                        <a:gd name="connsiteY176" fmla="*/ 215265 h 354329"/>
                        <a:gd name="connsiteX177" fmla="*/ 2144554 w 2610992"/>
                        <a:gd name="connsiteY177" fmla="*/ 217170 h 354329"/>
                        <a:gd name="connsiteX178" fmla="*/ 2210943 w 2610992"/>
                        <a:gd name="connsiteY178" fmla="*/ 221361 h 354329"/>
                        <a:gd name="connsiteX179" fmla="*/ 2164747 w 2610992"/>
                        <a:gd name="connsiteY179" fmla="*/ 223075 h 354329"/>
                        <a:gd name="connsiteX180" fmla="*/ 2210943 w 2610992"/>
                        <a:gd name="connsiteY180" fmla="*/ 226028 h 354329"/>
                        <a:gd name="connsiteX181" fmla="*/ 1461897 w 2610992"/>
                        <a:gd name="connsiteY181" fmla="*/ 190214 h 354329"/>
                        <a:gd name="connsiteX182" fmla="*/ 1941290 w 2610992"/>
                        <a:gd name="connsiteY182" fmla="*/ 189071 h 354329"/>
                        <a:gd name="connsiteX183" fmla="*/ 2165128 w 2610992"/>
                        <a:gd name="connsiteY183" fmla="*/ 195167 h 354329"/>
                        <a:gd name="connsiteX184" fmla="*/ 2087309 w 2610992"/>
                        <a:gd name="connsiteY184" fmla="*/ 197644 h 354329"/>
                        <a:gd name="connsiteX185" fmla="*/ 2165128 w 2610992"/>
                        <a:gd name="connsiteY185" fmla="*/ 199739 h 354329"/>
                        <a:gd name="connsiteX186" fmla="*/ 1941195 w 2610992"/>
                        <a:gd name="connsiteY186" fmla="*/ 206978 h 354329"/>
                        <a:gd name="connsiteX187" fmla="*/ 1461802 w 2610992"/>
                        <a:gd name="connsiteY187" fmla="*/ 208121 h 354329"/>
                        <a:gd name="connsiteX188" fmla="*/ 1170337 w 2610992"/>
                        <a:gd name="connsiteY188" fmla="*/ 202216 h 354329"/>
                        <a:gd name="connsiteX189" fmla="*/ 1271683 w 2610992"/>
                        <a:gd name="connsiteY189" fmla="*/ 199644 h 354329"/>
                        <a:gd name="connsiteX190" fmla="*/ 1170337 w 2610992"/>
                        <a:gd name="connsiteY190" fmla="*/ 197548 h 354329"/>
                        <a:gd name="connsiteX191" fmla="*/ 1461897 w 2610992"/>
                        <a:gd name="connsiteY191" fmla="*/ 190214 h 354329"/>
                        <a:gd name="connsiteX192" fmla="*/ 1943005 w 2610992"/>
                        <a:gd name="connsiteY192" fmla="*/ 6667 h 354329"/>
                        <a:gd name="connsiteX193" fmla="*/ 1957864 w 2610992"/>
                        <a:gd name="connsiteY193" fmla="*/ 9620 h 354329"/>
                        <a:gd name="connsiteX194" fmla="*/ 1940052 w 2610992"/>
                        <a:gd name="connsiteY194" fmla="*/ 6667 h 354329"/>
                        <a:gd name="connsiteX195" fmla="*/ 1942910 w 2610992"/>
                        <a:gd name="connsiteY195" fmla="*/ 6667 h 354329"/>
                        <a:gd name="connsiteX196" fmla="*/ 1957864 w 2610992"/>
                        <a:gd name="connsiteY196" fmla="*/ 14288 h 354329"/>
                        <a:gd name="connsiteX197" fmla="*/ 1940052 w 2610992"/>
                        <a:gd name="connsiteY197" fmla="*/ 11335 h 354329"/>
                        <a:gd name="connsiteX198" fmla="*/ 1942910 w 2610992"/>
                        <a:gd name="connsiteY198" fmla="*/ 11335 h 354329"/>
                        <a:gd name="connsiteX199" fmla="*/ 1957769 w 2610992"/>
                        <a:gd name="connsiteY199" fmla="*/ 14288 h 354329"/>
                        <a:gd name="connsiteX200" fmla="*/ 812387 w 2610992"/>
                        <a:gd name="connsiteY200" fmla="*/ 9430 h 354329"/>
                        <a:gd name="connsiteX201" fmla="*/ 915162 w 2610992"/>
                        <a:gd name="connsiteY201" fmla="*/ 9144 h 354329"/>
                        <a:gd name="connsiteX202" fmla="*/ 1189387 w 2610992"/>
                        <a:gd name="connsiteY202" fmla="*/ 8477 h 354329"/>
                        <a:gd name="connsiteX203" fmla="*/ 1168622 w 2610992"/>
                        <a:gd name="connsiteY203" fmla="*/ 9906 h 354329"/>
                        <a:gd name="connsiteX204" fmla="*/ 1116806 w 2610992"/>
                        <a:gd name="connsiteY204" fmla="*/ 13240 h 354329"/>
                        <a:gd name="connsiteX205" fmla="*/ 1189387 w 2610992"/>
                        <a:gd name="connsiteY205" fmla="*/ 13049 h 354329"/>
                        <a:gd name="connsiteX206" fmla="*/ 1168622 w 2610992"/>
                        <a:gd name="connsiteY206" fmla="*/ 14478 h 354329"/>
                        <a:gd name="connsiteX207" fmla="*/ 989266 w 2610992"/>
                        <a:gd name="connsiteY207" fmla="*/ 24765 h 354329"/>
                        <a:gd name="connsiteX208" fmla="*/ 944309 w 2610992"/>
                        <a:gd name="connsiteY208" fmla="*/ 26384 h 354329"/>
                        <a:gd name="connsiteX209" fmla="*/ 899255 w 2610992"/>
                        <a:gd name="connsiteY209" fmla="*/ 27337 h 354329"/>
                        <a:gd name="connsiteX210" fmla="*/ 809054 w 2610992"/>
                        <a:gd name="connsiteY210" fmla="*/ 27337 h 354329"/>
                        <a:gd name="connsiteX211" fmla="*/ 598456 w 2610992"/>
                        <a:gd name="connsiteY211" fmla="*/ 14573 h 354329"/>
                        <a:gd name="connsiteX212" fmla="*/ 658463 w 2610992"/>
                        <a:gd name="connsiteY212" fmla="*/ 14383 h 354329"/>
                        <a:gd name="connsiteX213" fmla="*/ 598456 w 2610992"/>
                        <a:gd name="connsiteY213" fmla="*/ 9906 h 354329"/>
                        <a:gd name="connsiteX214" fmla="*/ 812387 w 2610992"/>
                        <a:gd name="connsiteY214" fmla="*/ 9430 h 354329"/>
                        <a:gd name="connsiteX215" fmla="*/ 2146459 w 2610992"/>
                        <a:gd name="connsiteY215" fmla="*/ 115348 h 354329"/>
                        <a:gd name="connsiteX216" fmla="*/ 2315623 w 2610992"/>
                        <a:gd name="connsiteY216" fmla="*/ 99155 h 354329"/>
                        <a:gd name="connsiteX217" fmla="*/ 2357533 w 2610992"/>
                        <a:gd name="connsiteY217" fmla="*/ 93536 h 354329"/>
                        <a:gd name="connsiteX218" fmla="*/ 2378393 w 2610992"/>
                        <a:gd name="connsiteY218" fmla="*/ 90488 h 354329"/>
                        <a:gd name="connsiteX219" fmla="*/ 2388775 w 2610992"/>
                        <a:gd name="connsiteY219" fmla="*/ 88963 h 354329"/>
                        <a:gd name="connsiteX220" fmla="*/ 2389442 w 2610992"/>
                        <a:gd name="connsiteY220" fmla="*/ 88963 h 354329"/>
                        <a:gd name="connsiteX221" fmla="*/ 2376011 w 2610992"/>
                        <a:gd name="connsiteY221" fmla="*/ 84391 h 354329"/>
                        <a:gd name="connsiteX222" fmla="*/ 2366772 w 2610992"/>
                        <a:gd name="connsiteY222" fmla="*/ 82963 h 354329"/>
                        <a:gd name="connsiteX223" fmla="*/ 2362105 w 2610992"/>
                        <a:gd name="connsiteY223" fmla="*/ 82582 h 354329"/>
                        <a:gd name="connsiteX224" fmla="*/ 2357152 w 2610992"/>
                        <a:gd name="connsiteY224" fmla="*/ 82296 h 354329"/>
                        <a:gd name="connsiteX225" fmla="*/ 2335816 w 2610992"/>
                        <a:gd name="connsiteY225" fmla="*/ 81534 h 354329"/>
                        <a:gd name="connsiteX226" fmla="*/ 1603819 w 2610992"/>
                        <a:gd name="connsiteY226" fmla="*/ 58103 h 354329"/>
                        <a:gd name="connsiteX227" fmla="*/ 870776 w 2610992"/>
                        <a:gd name="connsiteY227" fmla="*/ 58960 h 354329"/>
                        <a:gd name="connsiteX228" fmla="*/ 647795 w 2610992"/>
                        <a:gd name="connsiteY228" fmla="*/ 62103 h 354329"/>
                        <a:gd name="connsiteX229" fmla="*/ 424244 w 2610992"/>
                        <a:gd name="connsiteY229" fmla="*/ 57912 h 354329"/>
                        <a:gd name="connsiteX230" fmla="*/ 204216 w 2610992"/>
                        <a:gd name="connsiteY230" fmla="*/ 32861 h 354329"/>
                        <a:gd name="connsiteX231" fmla="*/ 86582 w 2610992"/>
                        <a:gd name="connsiteY231" fmla="*/ 15907 h 354329"/>
                        <a:gd name="connsiteX232" fmla="*/ 98489 w 2610992"/>
                        <a:gd name="connsiteY232" fmla="*/ 15907 h 354329"/>
                        <a:gd name="connsiteX233" fmla="*/ 205169 w 2610992"/>
                        <a:gd name="connsiteY233" fmla="*/ 29623 h 354329"/>
                        <a:gd name="connsiteX234" fmla="*/ 285369 w 2610992"/>
                        <a:gd name="connsiteY234" fmla="*/ 39243 h 354329"/>
                        <a:gd name="connsiteX235" fmla="*/ 204216 w 2610992"/>
                        <a:gd name="connsiteY235" fmla="*/ 28289 h 354329"/>
                        <a:gd name="connsiteX236" fmla="*/ 86582 w 2610992"/>
                        <a:gd name="connsiteY236" fmla="*/ 11335 h 354329"/>
                        <a:gd name="connsiteX237" fmla="*/ 98489 w 2610992"/>
                        <a:gd name="connsiteY237" fmla="*/ 11335 h 354329"/>
                        <a:gd name="connsiteX238" fmla="*/ 205169 w 2610992"/>
                        <a:gd name="connsiteY238" fmla="*/ 25051 h 354329"/>
                        <a:gd name="connsiteX239" fmla="*/ 425196 w 2610992"/>
                        <a:gd name="connsiteY239" fmla="*/ 46768 h 354329"/>
                        <a:gd name="connsiteX240" fmla="*/ 647414 w 2610992"/>
                        <a:gd name="connsiteY240" fmla="*/ 47625 h 354329"/>
                        <a:gd name="connsiteX241" fmla="*/ 870395 w 2610992"/>
                        <a:gd name="connsiteY241" fmla="*/ 41148 h 354329"/>
                        <a:gd name="connsiteX242" fmla="*/ 1604391 w 2610992"/>
                        <a:gd name="connsiteY242" fmla="*/ 40291 h 354329"/>
                        <a:gd name="connsiteX243" fmla="*/ 2337340 w 2610992"/>
                        <a:gd name="connsiteY243" fmla="*/ 63817 h 354329"/>
                        <a:gd name="connsiteX244" fmla="*/ 2358676 w 2610992"/>
                        <a:gd name="connsiteY244" fmla="*/ 65056 h 354329"/>
                        <a:gd name="connsiteX245" fmla="*/ 2364391 w 2610992"/>
                        <a:gd name="connsiteY245" fmla="*/ 65437 h 354329"/>
                        <a:gd name="connsiteX246" fmla="*/ 2370296 w 2610992"/>
                        <a:gd name="connsiteY246" fmla="*/ 66104 h 354329"/>
                        <a:gd name="connsiteX247" fmla="*/ 2381822 w 2610992"/>
                        <a:gd name="connsiteY247" fmla="*/ 68199 h 354329"/>
                        <a:gd name="connsiteX248" fmla="*/ 2393061 w 2610992"/>
                        <a:gd name="connsiteY248" fmla="*/ 71533 h 354329"/>
                        <a:gd name="connsiteX249" fmla="*/ 2403729 w 2610992"/>
                        <a:gd name="connsiteY249" fmla="*/ 76867 h 354329"/>
                        <a:gd name="connsiteX250" fmla="*/ 2406110 w 2610992"/>
                        <a:gd name="connsiteY250" fmla="*/ 78677 h 354329"/>
                        <a:gd name="connsiteX251" fmla="*/ 2408206 w 2610992"/>
                        <a:gd name="connsiteY251" fmla="*/ 80772 h 354329"/>
                        <a:gd name="connsiteX252" fmla="*/ 2410206 w 2610992"/>
                        <a:gd name="connsiteY252" fmla="*/ 83439 h 354329"/>
                        <a:gd name="connsiteX253" fmla="*/ 2411444 w 2610992"/>
                        <a:gd name="connsiteY253" fmla="*/ 86678 h 354329"/>
                        <a:gd name="connsiteX254" fmla="*/ 2411635 w 2610992"/>
                        <a:gd name="connsiteY254" fmla="*/ 92107 h 354329"/>
                        <a:gd name="connsiteX255" fmla="*/ 2411540 w 2610992"/>
                        <a:gd name="connsiteY255" fmla="*/ 97631 h 354329"/>
                        <a:gd name="connsiteX256" fmla="*/ 2410778 w 2610992"/>
                        <a:gd name="connsiteY256" fmla="*/ 100774 h 354329"/>
                        <a:gd name="connsiteX257" fmla="*/ 2410587 w 2610992"/>
                        <a:gd name="connsiteY257" fmla="*/ 101537 h 354329"/>
                        <a:gd name="connsiteX258" fmla="*/ 2410206 w 2610992"/>
                        <a:gd name="connsiteY258" fmla="*/ 101822 h 354329"/>
                        <a:gd name="connsiteX259" fmla="*/ 2409635 w 2610992"/>
                        <a:gd name="connsiteY259" fmla="*/ 101822 h 354329"/>
                        <a:gd name="connsiteX260" fmla="*/ 2407539 w 2610992"/>
                        <a:gd name="connsiteY260" fmla="*/ 102489 h 354329"/>
                        <a:gd name="connsiteX261" fmla="*/ 2403253 w 2610992"/>
                        <a:gd name="connsiteY261" fmla="*/ 103441 h 354329"/>
                        <a:gd name="connsiteX262" fmla="*/ 2398395 w 2610992"/>
                        <a:gd name="connsiteY262" fmla="*/ 104108 h 354329"/>
                        <a:gd name="connsiteX263" fmla="*/ 2392109 w 2610992"/>
                        <a:gd name="connsiteY263" fmla="*/ 104965 h 354329"/>
                        <a:gd name="connsiteX264" fmla="*/ 2381536 w 2610992"/>
                        <a:gd name="connsiteY264" fmla="*/ 106299 h 354329"/>
                        <a:gd name="connsiteX265" fmla="*/ 2360390 w 2610992"/>
                        <a:gd name="connsiteY265" fmla="*/ 108966 h 354329"/>
                        <a:gd name="connsiteX266" fmla="*/ 2317909 w 2610992"/>
                        <a:gd name="connsiteY266" fmla="*/ 113729 h 354329"/>
                        <a:gd name="connsiteX267" fmla="*/ 2147030 w 2610992"/>
                        <a:gd name="connsiteY267" fmla="*/ 126778 h 354329"/>
                        <a:gd name="connsiteX268" fmla="*/ 1804416 w 2610992"/>
                        <a:gd name="connsiteY268" fmla="*/ 122777 h 354329"/>
                        <a:gd name="connsiteX269" fmla="*/ 2042351 w 2610992"/>
                        <a:gd name="connsiteY269" fmla="*/ 124968 h 354329"/>
                        <a:gd name="connsiteX270" fmla="*/ 1804416 w 2610992"/>
                        <a:gd name="connsiteY270" fmla="*/ 118205 h 354329"/>
                        <a:gd name="connsiteX271" fmla="*/ 2146268 w 2610992"/>
                        <a:gd name="connsiteY271" fmla="*/ 115633 h 354329"/>
                        <a:gd name="connsiteX272" fmla="*/ 1544098 w 2610992"/>
                        <a:gd name="connsiteY272" fmla="*/ 119920 h 354329"/>
                        <a:gd name="connsiteX273" fmla="*/ 1650016 w 2610992"/>
                        <a:gd name="connsiteY273" fmla="*/ 125921 h 354329"/>
                        <a:gd name="connsiteX274" fmla="*/ 1699165 w 2610992"/>
                        <a:gd name="connsiteY274" fmla="*/ 131636 h 354329"/>
                        <a:gd name="connsiteX275" fmla="*/ 1664780 w 2610992"/>
                        <a:gd name="connsiteY275" fmla="*/ 132207 h 354329"/>
                        <a:gd name="connsiteX276" fmla="*/ 1699165 w 2610992"/>
                        <a:gd name="connsiteY276" fmla="*/ 136207 h 354329"/>
                        <a:gd name="connsiteX277" fmla="*/ 1649254 w 2610992"/>
                        <a:gd name="connsiteY277" fmla="*/ 137065 h 354329"/>
                        <a:gd name="connsiteX278" fmla="*/ 1543145 w 2610992"/>
                        <a:gd name="connsiteY278" fmla="*/ 131064 h 354329"/>
                        <a:gd name="connsiteX279" fmla="*/ 1479233 w 2610992"/>
                        <a:gd name="connsiteY279" fmla="*/ 123539 h 354329"/>
                        <a:gd name="connsiteX280" fmla="*/ 1523810 w 2610992"/>
                        <a:gd name="connsiteY280" fmla="*/ 124206 h 354329"/>
                        <a:gd name="connsiteX281" fmla="*/ 1479328 w 2610992"/>
                        <a:gd name="connsiteY281" fmla="*/ 118967 h 354329"/>
                        <a:gd name="connsiteX282" fmla="*/ 1544193 w 2610992"/>
                        <a:gd name="connsiteY282" fmla="*/ 119920 h 354329"/>
                        <a:gd name="connsiteX283" fmla="*/ 411575 w 2610992"/>
                        <a:gd name="connsiteY283" fmla="*/ 141732 h 354329"/>
                        <a:gd name="connsiteX284" fmla="*/ 261080 w 2610992"/>
                        <a:gd name="connsiteY284" fmla="*/ 150781 h 354329"/>
                        <a:gd name="connsiteX285" fmla="*/ 169164 w 2610992"/>
                        <a:gd name="connsiteY285" fmla="*/ 150304 h 354329"/>
                        <a:gd name="connsiteX286" fmla="*/ 232791 w 2610992"/>
                        <a:gd name="connsiteY286" fmla="*/ 146018 h 354329"/>
                        <a:gd name="connsiteX287" fmla="*/ 169164 w 2610992"/>
                        <a:gd name="connsiteY287" fmla="*/ 145637 h 354329"/>
                        <a:gd name="connsiteX288" fmla="*/ 260509 w 2610992"/>
                        <a:gd name="connsiteY288" fmla="*/ 139446 h 354329"/>
                        <a:gd name="connsiteX289" fmla="*/ 410527 w 2610992"/>
                        <a:gd name="connsiteY289" fmla="*/ 130397 h 354329"/>
                        <a:gd name="connsiteX290" fmla="*/ 481013 w 2610992"/>
                        <a:gd name="connsiteY290" fmla="*/ 127635 h 354329"/>
                        <a:gd name="connsiteX291" fmla="*/ 432816 w 2610992"/>
                        <a:gd name="connsiteY291" fmla="*/ 134207 h 354329"/>
                        <a:gd name="connsiteX292" fmla="*/ 481013 w 2610992"/>
                        <a:gd name="connsiteY292" fmla="*/ 132302 h 354329"/>
                        <a:gd name="connsiteX293" fmla="*/ 411671 w 2610992"/>
                        <a:gd name="connsiteY293" fmla="*/ 141732 h 354329"/>
                        <a:gd name="connsiteX294" fmla="*/ 1045655 w 2610992"/>
                        <a:gd name="connsiteY294" fmla="*/ 309563 h 354329"/>
                        <a:gd name="connsiteX295" fmla="*/ 804005 w 2610992"/>
                        <a:gd name="connsiteY295" fmla="*/ 336328 h 354329"/>
                        <a:gd name="connsiteX296" fmla="*/ 968978 w 2610992"/>
                        <a:gd name="connsiteY296" fmla="*/ 310610 h 354329"/>
                        <a:gd name="connsiteX297" fmla="*/ 804005 w 2610992"/>
                        <a:gd name="connsiteY297" fmla="*/ 331661 h 354329"/>
                        <a:gd name="connsiteX298" fmla="*/ 1044797 w 2610992"/>
                        <a:gd name="connsiteY298" fmla="*/ 298323 h 354329"/>
                        <a:gd name="connsiteX299" fmla="*/ 1448562 w 2610992"/>
                        <a:gd name="connsiteY299" fmla="*/ 295370 h 354329"/>
                        <a:gd name="connsiteX300" fmla="*/ 1636205 w 2610992"/>
                        <a:gd name="connsiteY300" fmla="*/ 306896 h 354329"/>
                        <a:gd name="connsiteX301" fmla="*/ 1505807 w 2610992"/>
                        <a:gd name="connsiteY301" fmla="*/ 303371 h 354329"/>
                        <a:gd name="connsiteX302" fmla="*/ 1636205 w 2610992"/>
                        <a:gd name="connsiteY302" fmla="*/ 311563 h 354329"/>
                        <a:gd name="connsiteX303" fmla="*/ 1447990 w 2610992"/>
                        <a:gd name="connsiteY303" fmla="*/ 306705 h 354329"/>
                        <a:gd name="connsiteX304" fmla="*/ 1045750 w 2610992"/>
                        <a:gd name="connsiteY304" fmla="*/ 309658 h 354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992" h="354329">
                          <a:moveTo>
                            <a:pt x="1513046" y="321373"/>
                          </a:moveTo>
                          <a:cubicBezTo>
                            <a:pt x="1588580" y="322231"/>
                            <a:pt x="1663922" y="324612"/>
                            <a:pt x="1739265" y="325564"/>
                          </a:cubicBezTo>
                          <a:cubicBezTo>
                            <a:pt x="1890046" y="327565"/>
                            <a:pt x="2040827" y="326136"/>
                            <a:pt x="2191607" y="322707"/>
                          </a:cubicBezTo>
                          <a:cubicBezTo>
                            <a:pt x="2327243" y="320707"/>
                            <a:pt x="2462975" y="317087"/>
                            <a:pt x="2598611" y="312706"/>
                          </a:cubicBezTo>
                          <a:cubicBezTo>
                            <a:pt x="2602135" y="305657"/>
                            <a:pt x="2605754" y="298609"/>
                            <a:pt x="2609564" y="291751"/>
                          </a:cubicBezTo>
                          <a:lnTo>
                            <a:pt x="2609755" y="248221"/>
                          </a:lnTo>
                          <a:cubicBezTo>
                            <a:pt x="2536317" y="256032"/>
                            <a:pt x="2462689" y="263271"/>
                            <a:pt x="2388870" y="269748"/>
                          </a:cubicBezTo>
                          <a:cubicBezTo>
                            <a:pt x="2308955" y="276796"/>
                            <a:pt x="2228755" y="282797"/>
                            <a:pt x="2148459" y="288131"/>
                          </a:cubicBezTo>
                          <a:cubicBezTo>
                            <a:pt x="1976152" y="292417"/>
                            <a:pt x="1803654" y="292513"/>
                            <a:pt x="1631347" y="289084"/>
                          </a:cubicBezTo>
                          <a:cubicBezTo>
                            <a:pt x="1545241" y="287369"/>
                            <a:pt x="1459040" y="284416"/>
                            <a:pt x="1373219" y="280892"/>
                          </a:cubicBezTo>
                          <a:cubicBezTo>
                            <a:pt x="1287494" y="277273"/>
                            <a:pt x="1202912" y="273748"/>
                            <a:pt x="1118616" y="275844"/>
                          </a:cubicBezTo>
                          <a:cubicBezTo>
                            <a:pt x="1015746" y="274606"/>
                            <a:pt x="912019" y="279368"/>
                            <a:pt x="808482" y="287179"/>
                          </a:cubicBezTo>
                          <a:cubicBezTo>
                            <a:pt x="704945" y="294989"/>
                            <a:pt x="601409" y="305848"/>
                            <a:pt x="498062" y="316706"/>
                          </a:cubicBezTo>
                          <a:cubicBezTo>
                            <a:pt x="521303" y="312706"/>
                            <a:pt x="544640" y="308705"/>
                            <a:pt x="567976" y="304800"/>
                          </a:cubicBezTo>
                          <a:cubicBezTo>
                            <a:pt x="544735" y="307181"/>
                            <a:pt x="521399" y="309658"/>
                            <a:pt x="498158" y="312134"/>
                          </a:cubicBezTo>
                          <a:cubicBezTo>
                            <a:pt x="599599" y="294704"/>
                            <a:pt x="701231" y="277368"/>
                            <a:pt x="804101" y="262890"/>
                          </a:cubicBezTo>
                          <a:cubicBezTo>
                            <a:pt x="906971" y="248317"/>
                            <a:pt x="1011269" y="236791"/>
                            <a:pt x="1117283" y="231267"/>
                          </a:cubicBezTo>
                          <a:lnTo>
                            <a:pt x="1133666" y="230886"/>
                          </a:lnTo>
                          <a:lnTo>
                            <a:pt x="1150049" y="230886"/>
                          </a:lnTo>
                          <a:cubicBezTo>
                            <a:pt x="1161002" y="230696"/>
                            <a:pt x="1171861" y="230600"/>
                            <a:pt x="1182815" y="230600"/>
                          </a:cubicBezTo>
                          <a:cubicBezTo>
                            <a:pt x="1204627" y="230696"/>
                            <a:pt x="1226439" y="231077"/>
                            <a:pt x="1248156" y="231648"/>
                          </a:cubicBezTo>
                          <a:cubicBezTo>
                            <a:pt x="1291590" y="232791"/>
                            <a:pt x="1334643" y="234601"/>
                            <a:pt x="1377410" y="236411"/>
                          </a:cubicBezTo>
                          <a:cubicBezTo>
                            <a:pt x="1462850" y="239935"/>
                            <a:pt x="1548194" y="242888"/>
                            <a:pt x="1633728" y="244602"/>
                          </a:cubicBezTo>
                          <a:cubicBezTo>
                            <a:pt x="1804702" y="248031"/>
                            <a:pt x="1975866" y="247936"/>
                            <a:pt x="2146840" y="243649"/>
                          </a:cubicBezTo>
                          <a:cubicBezTo>
                            <a:pt x="2226850" y="244983"/>
                            <a:pt x="2307050" y="245650"/>
                            <a:pt x="2387251" y="245269"/>
                          </a:cubicBezTo>
                          <a:cubicBezTo>
                            <a:pt x="2461450" y="244983"/>
                            <a:pt x="2535650" y="243840"/>
                            <a:pt x="2609946" y="242221"/>
                          </a:cubicBezTo>
                          <a:lnTo>
                            <a:pt x="2609946" y="206502"/>
                          </a:lnTo>
                          <a:cubicBezTo>
                            <a:pt x="2537555" y="207264"/>
                            <a:pt x="2464975" y="207740"/>
                            <a:pt x="2392394" y="207645"/>
                          </a:cubicBezTo>
                          <a:cubicBezTo>
                            <a:pt x="2347341" y="206502"/>
                            <a:pt x="2302193" y="205264"/>
                            <a:pt x="2257235" y="203835"/>
                          </a:cubicBezTo>
                          <a:cubicBezTo>
                            <a:pt x="2288572" y="203263"/>
                            <a:pt x="2319909" y="202597"/>
                            <a:pt x="2351246" y="201930"/>
                          </a:cubicBezTo>
                          <a:cubicBezTo>
                            <a:pt x="2319909" y="201073"/>
                            <a:pt x="2288572" y="200215"/>
                            <a:pt x="2257235" y="199263"/>
                          </a:cubicBezTo>
                          <a:cubicBezTo>
                            <a:pt x="2302383" y="198501"/>
                            <a:pt x="2347436" y="197548"/>
                            <a:pt x="2392490" y="196501"/>
                          </a:cubicBezTo>
                          <a:cubicBezTo>
                            <a:pt x="2465070" y="196501"/>
                            <a:pt x="2537555" y="196024"/>
                            <a:pt x="2610136" y="195358"/>
                          </a:cubicBezTo>
                          <a:lnTo>
                            <a:pt x="2610326" y="147923"/>
                          </a:lnTo>
                          <a:cubicBezTo>
                            <a:pt x="2440972" y="161735"/>
                            <a:pt x="2270760" y="171069"/>
                            <a:pt x="2100263" y="174974"/>
                          </a:cubicBezTo>
                          <a:cubicBezTo>
                            <a:pt x="1994344" y="176784"/>
                            <a:pt x="1888427" y="176784"/>
                            <a:pt x="1782604" y="174784"/>
                          </a:cubicBezTo>
                          <a:cubicBezTo>
                            <a:pt x="1729740" y="173736"/>
                            <a:pt x="1676781" y="172307"/>
                            <a:pt x="1623917" y="170402"/>
                          </a:cubicBezTo>
                          <a:cubicBezTo>
                            <a:pt x="1571054" y="168497"/>
                            <a:pt x="1518285" y="166402"/>
                            <a:pt x="1465517" y="165259"/>
                          </a:cubicBezTo>
                          <a:cubicBezTo>
                            <a:pt x="1439132" y="164687"/>
                            <a:pt x="1412748" y="164402"/>
                            <a:pt x="1386364" y="164402"/>
                          </a:cubicBezTo>
                          <a:cubicBezTo>
                            <a:pt x="1359980" y="164497"/>
                            <a:pt x="1333595" y="164973"/>
                            <a:pt x="1307306" y="165925"/>
                          </a:cubicBezTo>
                          <a:cubicBezTo>
                            <a:pt x="1254633" y="167830"/>
                            <a:pt x="1202341" y="172498"/>
                            <a:pt x="1150334" y="178689"/>
                          </a:cubicBezTo>
                          <a:cubicBezTo>
                            <a:pt x="1098328" y="184880"/>
                            <a:pt x="1046607" y="192500"/>
                            <a:pt x="994886" y="200120"/>
                          </a:cubicBezTo>
                          <a:cubicBezTo>
                            <a:pt x="943166" y="207740"/>
                            <a:pt x="891254" y="215170"/>
                            <a:pt x="839057" y="221742"/>
                          </a:cubicBezTo>
                          <a:cubicBezTo>
                            <a:pt x="585216" y="252794"/>
                            <a:pt x="327279" y="267367"/>
                            <a:pt x="69914" y="265843"/>
                          </a:cubicBezTo>
                          <a:cubicBezTo>
                            <a:pt x="247650" y="265366"/>
                            <a:pt x="425387" y="256985"/>
                            <a:pt x="601599" y="241078"/>
                          </a:cubicBezTo>
                          <a:cubicBezTo>
                            <a:pt x="425101" y="255461"/>
                            <a:pt x="247460" y="262223"/>
                            <a:pt x="69914" y="261175"/>
                          </a:cubicBezTo>
                          <a:cubicBezTo>
                            <a:pt x="327279" y="260509"/>
                            <a:pt x="584645" y="243649"/>
                            <a:pt x="837343" y="210598"/>
                          </a:cubicBezTo>
                          <a:cubicBezTo>
                            <a:pt x="889349" y="204121"/>
                            <a:pt x="941070" y="196691"/>
                            <a:pt x="992886" y="189071"/>
                          </a:cubicBezTo>
                          <a:cubicBezTo>
                            <a:pt x="1044607" y="181451"/>
                            <a:pt x="1096423" y="173736"/>
                            <a:pt x="1148810" y="167545"/>
                          </a:cubicBezTo>
                          <a:cubicBezTo>
                            <a:pt x="1201103" y="161258"/>
                            <a:pt x="1253871" y="156591"/>
                            <a:pt x="1307021" y="154686"/>
                          </a:cubicBezTo>
                          <a:cubicBezTo>
                            <a:pt x="1333500" y="153733"/>
                            <a:pt x="1360075" y="153162"/>
                            <a:pt x="1386650" y="153067"/>
                          </a:cubicBezTo>
                          <a:cubicBezTo>
                            <a:pt x="1413129" y="153067"/>
                            <a:pt x="1439704" y="153353"/>
                            <a:pt x="1466183" y="153924"/>
                          </a:cubicBezTo>
                          <a:cubicBezTo>
                            <a:pt x="1519142" y="155067"/>
                            <a:pt x="1572006" y="157163"/>
                            <a:pt x="1624775" y="159067"/>
                          </a:cubicBezTo>
                          <a:cubicBezTo>
                            <a:pt x="1677543" y="160972"/>
                            <a:pt x="1730407" y="162401"/>
                            <a:pt x="1783175" y="163449"/>
                          </a:cubicBezTo>
                          <a:cubicBezTo>
                            <a:pt x="1888808" y="165449"/>
                            <a:pt x="1994630" y="165449"/>
                            <a:pt x="2100263" y="163639"/>
                          </a:cubicBezTo>
                          <a:cubicBezTo>
                            <a:pt x="2270570" y="161639"/>
                            <a:pt x="2440877" y="154210"/>
                            <a:pt x="2610517" y="142304"/>
                          </a:cubicBezTo>
                          <a:lnTo>
                            <a:pt x="2610898" y="42386"/>
                          </a:lnTo>
                          <a:cubicBezTo>
                            <a:pt x="2610898" y="42386"/>
                            <a:pt x="2610517" y="42386"/>
                            <a:pt x="2610326" y="42386"/>
                          </a:cubicBezTo>
                          <a:cubicBezTo>
                            <a:pt x="2535365" y="41434"/>
                            <a:pt x="2460403" y="39814"/>
                            <a:pt x="2385441" y="37624"/>
                          </a:cubicBezTo>
                          <a:cubicBezTo>
                            <a:pt x="2350580" y="34385"/>
                            <a:pt x="2315813" y="30956"/>
                            <a:pt x="2281142" y="27337"/>
                          </a:cubicBezTo>
                          <a:cubicBezTo>
                            <a:pt x="2293239" y="27051"/>
                            <a:pt x="2305431" y="26575"/>
                            <a:pt x="2317528" y="26289"/>
                          </a:cubicBezTo>
                          <a:cubicBezTo>
                            <a:pt x="2305431" y="25051"/>
                            <a:pt x="2293239" y="24003"/>
                            <a:pt x="2281142" y="22765"/>
                          </a:cubicBezTo>
                          <a:cubicBezTo>
                            <a:pt x="2316290" y="21907"/>
                            <a:pt x="2351342" y="20860"/>
                            <a:pt x="2386489" y="19717"/>
                          </a:cubicBezTo>
                          <a:cubicBezTo>
                            <a:pt x="2461260" y="22003"/>
                            <a:pt x="2536031" y="23527"/>
                            <a:pt x="2610803" y="24479"/>
                          </a:cubicBezTo>
                          <a:cubicBezTo>
                            <a:pt x="2610803" y="24479"/>
                            <a:pt x="2610898" y="24479"/>
                            <a:pt x="2610993" y="24479"/>
                          </a:cubicBezTo>
                          <a:lnTo>
                            <a:pt x="2610993" y="1714"/>
                          </a:lnTo>
                          <a:cubicBezTo>
                            <a:pt x="2590324" y="5715"/>
                            <a:pt x="2569464" y="9620"/>
                            <a:pt x="2548033" y="11144"/>
                          </a:cubicBezTo>
                          <a:cubicBezTo>
                            <a:pt x="2499360" y="14669"/>
                            <a:pt x="2448973" y="12287"/>
                            <a:pt x="2400300" y="10382"/>
                          </a:cubicBezTo>
                          <a:cubicBezTo>
                            <a:pt x="2339435" y="8001"/>
                            <a:pt x="2278761" y="4858"/>
                            <a:pt x="2217992" y="2191"/>
                          </a:cubicBezTo>
                          <a:cubicBezTo>
                            <a:pt x="2042065" y="4953"/>
                            <a:pt x="1866138" y="1905"/>
                            <a:pt x="1690211" y="2286"/>
                          </a:cubicBezTo>
                          <a:cubicBezTo>
                            <a:pt x="1685925" y="2286"/>
                            <a:pt x="1682210" y="1810"/>
                            <a:pt x="1678781" y="953"/>
                          </a:cubicBezTo>
                          <a:cubicBezTo>
                            <a:pt x="1633728" y="3238"/>
                            <a:pt x="1588770" y="5620"/>
                            <a:pt x="1543622" y="7334"/>
                          </a:cubicBezTo>
                          <a:cubicBezTo>
                            <a:pt x="1452944" y="10668"/>
                            <a:pt x="1362170" y="9715"/>
                            <a:pt x="1271492" y="8954"/>
                          </a:cubicBezTo>
                          <a:cubicBezTo>
                            <a:pt x="1180814" y="8096"/>
                            <a:pt x="1090422" y="8668"/>
                            <a:pt x="999935" y="3810"/>
                          </a:cubicBezTo>
                          <a:cubicBezTo>
                            <a:pt x="977075" y="2572"/>
                            <a:pt x="954214" y="1238"/>
                            <a:pt x="931259" y="0"/>
                          </a:cubicBezTo>
                          <a:lnTo>
                            <a:pt x="648938" y="667"/>
                          </a:lnTo>
                          <a:cubicBezTo>
                            <a:pt x="632270" y="1714"/>
                            <a:pt x="615696" y="2667"/>
                            <a:pt x="599027" y="3524"/>
                          </a:cubicBezTo>
                          <a:cubicBezTo>
                            <a:pt x="553879" y="5715"/>
                            <a:pt x="508635" y="6191"/>
                            <a:pt x="463487" y="6477"/>
                          </a:cubicBezTo>
                          <a:cubicBezTo>
                            <a:pt x="309277" y="7525"/>
                            <a:pt x="155162" y="3334"/>
                            <a:pt x="1048" y="2191"/>
                          </a:cubicBezTo>
                          <a:lnTo>
                            <a:pt x="667" y="98488"/>
                          </a:lnTo>
                          <a:cubicBezTo>
                            <a:pt x="69533" y="103251"/>
                            <a:pt x="138875" y="104870"/>
                            <a:pt x="208026" y="104204"/>
                          </a:cubicBezTo>
                          <a:cubicBezTo>
                            <a:pt x="299561" y="103441"/>
                            <a:pt x="390906" y="98965"/>
                            <a:pt x="482060" y="93250"/>
                          </a:cubicBezTo>
                          <a:cubicBezTo>
                            <a:pt x="632270" y="85725"/>
                            <a:pt x="782479" y="74962"/>
                            <a:pt x="933736" y="71914"/>
                          </a:cubicBezTo>
                          <a:cubicBezTo>
                            <a:pt x="1084993" y="68961"/>
                            <a:pt x="1235964" y="74104"/>
                            <a:pt x="1386459" y="79248"/>
                          </a:cubicBezTo>
                          <a:cubicBezTo>
                            <a:pt x="1526858" y="86296"/>
                            <a:pt x="1667161" y="93536"/>
                            <a:pt x="1808036" y="94393"/>
                          </a:cubicBezTo>
                          <a:cubicBezTo>
                            <a:pt x="1759172" y="95631"/>
                            <a:pt x="1710214" y="95917"/>
                            <a:pt x="1661255" y="95821"/>
                          </a:cubicBezTo>
                          <a:cubicBezTo>
                            <a:pt x="1710119" y="97346"/>
                            <a:pt x="1758982" y="98679"/>
                            <a:pt x="1808036" y="98965"/>
                          </a:cubicBezTo>
                          <a:cubicBezTo>
                            <a:pt x="1667161" y="102489"/>
                            <a:pt x="1526096" y="99727"/>
                            <a:pt x="1385411" y="97060"/>
                          </a:cubicBezTo>
                          <a:cubicBezTo>
                            <a:pt x="1234916" y="91916"/>
                            <a:pt x="1084517" y="86773"/>
                            <a:pt x="934307" y="89725"/>
                          </a:cubicBezTo>
                          <a:cubicBezTo>
                            <a:pt x="784098" y="92773"/>
                            <a:pt x="634079" y="103441"/>
                            <a:pt x="483489" y="111062"/>
                          </a:cubicBezTo>
                          <a:cubicBezTo>
                            <a:pt x="391763" y="114586"/>
                            <a:pt x="299847" y="116872"/>
                            <a:pt x="208026" y="115443"/>
                          </a:cubicBezTo>
                          <a:cubicBezTo>
                            <a:pt x="138684" y="114395"/>
                            <a:pt x="69342" y="111062"/>
                            <a:pt x="762" y="104680"/>
                          </a:cubicBezTo>
                          <a:lnTo>
                            <a:pt x="571" y="146209"/>
                          </a:lnTo>
                          <a:cubicBezTo>
                            <a:pt x="93059" y="152686"/>
                            <a:pt x="186119" y="155448"/>
                            <a:pt x="279083" y="154210"/>
                          </a:cubicBezTo>
                          <a:cubicBezTo>
                            <a:pt x="330137" y="154019"/>
                            <a:pt x="381286" y="152686"/>
                            <a:pt x="432245" y="150114"/>
                          </a:cubicBezTo>
                          <a:cubicBezTo>
                            <a:pt x="445008" y="149352"/>
                            <a:pt x="457772" y="148780"/>
                            <a:pt x="470440" y="147923"/>
                          </a:cubicBezTo>
                          <a:lnTo>
                            <a:pt x="508635" y="145447"/>
                          </a:lnTo>
                          <a:cubicBezTo>
                            <a:pt x="534067" y="143542"/>
                            <a:pt x="559499" y="141637"/>
                            <a:pt x="584835" y="139446"/>
                          </a:cubicBezTo>
                          <a:cubicBezTo>
                            <a:pt x="686467" y="130873"/>
                            <a:pt x="787908" y="120396"/>
                            <a:pt x="890302" y="115157"/>
                          </a:cubicBezTo>
                          <a:cubicBezTo>
                            <a:pt x="938213" y="113347"/>
                            <a:pt x="986219" y="112300"/>
                            <a:pt x="1034129" y="113633"/>
                          </a:cubicBezTo>
                          <a:cubicBezTo>
                            <a:pt x="1082040" y="114871"/>
                            <a:pt x="1129760" y="117920"/>
                            <a:pt x="1176909" y="123349"/>
                          </a:cubicBezTo>
                          <a:cubicBezTo>
                            <a:pt x="1129570" y="118967"/>
                            <a:pt x="1081754" y="117062"/>
                            <a:pt x="1034034" y="116967"/>
                          </a:cubicBezTo>
                          <a:cubicBezTo>
                            <a:pt x="1015365" y="116967"/>
                            <a:pt x="996696" y="117253"/>
                            <a:pt x="978122" y="117824"/>
                          </a:cubicBezTo>
                          <a:cubicBezTo>
                            <a:pt x="996791" y="117729"/>
                            <a:pt x="1015460" y="117824"/>
                            <a:pt x="1034129" y="118300"/>
                          </a:cubicBezTo>
                          <a:cubicBezTo>
                            <a:pt x="1082040" y="119539"/>
                            <a:pt x="1129760" y="122587"/>
                            <a:pt x="1176909" y="128016"/>
                          </a:cubicBezTo>
                          <a:cubicBezTo>
                            <a:pt x="1129570" y="123635"/>
                            <a:pt x="1081754" y="121729"/>
                            <a:pt x="1034034" y="121634"/>
                          </a:cubicBezTo>
                          <a:cubicBezTo>
                            <a:pt x="986314" y="121444"/>
                            <a:pt x="938594" y="123539"/>
                            <a:pt x="891064" y="126492"/>
                          </a:cubicBezTo>
                          <a:cubicBezTo>
                            <a:pt x="789146" y="131731"/>
                            <a:pt x="687800" y="142208"/>
                            <a:pt x="586073" y="150781"/>
                          </a:cubicBezTo>
                          <a:cubicBezTo>
                            <a:pt x="560642" y="152971"/>
                            <a:pt x="535115" y="154877"/>
                            <a:pt x="509683" y="156877"/>
                          </a:cubicBezTo>
                          <a:lnTo>
                            <a:pt x="471392" y="159448"/>
                          </a:lnTo>
                          <a:cubicBezTo>
                            <a:pt x="458629" y="160306"/>
                            <a:pt x="445770" y="160877"/>
                            <a:pt x="433007" y="161639"/>
                          </a:cubicBezTo>
                          <a:cubicBezTo>
                            <a:pt x="381857" y="164211"/>
                            <a:pt x="330518" y="165545"/>
                            <a:pt x="279178" y="165735"/>
                          </a:cubicBezTo>
                          <a:cubicBezTo>
                            <a:pt x="185928" y="165354"/>
                            <a:pt x="92869" y="160972"/>
                            <a:pt x="667" y="152781"/>
                          </a:cubicBezTo>
                          <a:lnTo>
                            <a:pt x="667" y="179451"/>
                          </a:lnTo>
                          <a:cubicBezTo>
                            <a:pt x="17907" y="179451"/>
                            <a:pt x="35147" y="179737"/>
                            <a:pt x="52387" y="180213"/>
                          </a:cubicBezTo>
                          <a:cubicBezTo>
                            <a:pt x="109633" y="181642"/>
                            <a:pt x="166592" y="184499"/>
                            <a:pt x="222885" y="184975"/>
                          </a:cubicBezTo>
                          <a:cubicBezTo>
                            <a:pt x="234410" y="185642"/>
                            <a:pt x="245936" y="185833"/>
                            <a:pt x="257461" y="186214"/>
                          </a:cubicBezTo>
                          <a:lnTo>
                            <a:pt x="274701" y="186690"/>
                          </a:lnTo>
                          <a:lnTo>
                            <a:pt x="283369" y="186976"/>
                          </a:lnTo>
                          <a:lnTo>
                            <a:pt x="292037" y="186976"/>
                          </a:lnTo>
                          <a:cubicBezTo>
                            <a:pt x="292037" y="186976"/>
                            <a:pt x="326708" y="187166"/>
                            <a:pt x="326708" y="187166"/>
                          </a:cubicBezTo>
                          <a:cubicBezTo>
                            <a:pt x="332518" y="187166"/>
                            <a:pt x="338233" y="187166"/>
                            <a:pt x="344043" y="187071"/>
                          </a:cubicBezTo>
                          <a:lnTo>
                            <a:pt x="361379" y="186785"/>
                          </a:lnTo>
                          <a:cubicBezTo>
                            <a:pt x="384524" y="186595"/>
                            <a:pt x="407670" y="185547"/>
                            <a:pt x="430816" y="184785"/>
                          </a:cubicBezTo>
                          <a:cubicBezTo>
                            <a:pt x="442436" y="184309"/>
                            <a:pt x="453962" y="183642"/>
                            <a:pt x="465582" y="183071"/>
                          </a:cubicBezTo>
                          <a:lnTo>
                            <a:pt x="482918" y="182213"/>
                          </a:lnTo>
                          <a:lnTo>
                            <a:pt x="500348" y="181165"/>
                          </a:lnTo>
                          <a:cubicBezTo>
                            <a:pt x="593122" y="175546"/>
                            <a:pt x="685800" y="166973"/>
                            <a:pt x="779145" y="159448"/>
                          </a:cubicBezTo>
                          <a:cubicBezTo>
                            <a:pt x="867061" y="156877"/>
                            <a:pt x="955358" y="155543"/>
                            <a:pt x="1042988" y="158210"/>
                          </a:cubicBezTo>
                          <a:cubicBezTo>
                            <a:pt x="1027748" y="159258"/>
                            <a:pt x="1012603" y="160591"/>
                            <a:pt x="997458" y="161925"/>
                          </a:cubicBezTo>
                          <a:cubicBezTo>
                            <a:pt x="1012603" y="162211"/>
                            <a:pt x="1027843" y="162401"/>
                            <a:pt x="1042988" y="162878"/>
                          </a:cubicBezTo>
                          <a:cubicBezTo>
                            <a:pt x="955643" y="168973"/>
                            <a:pt x="869442" y="179165"/>
                            <a:pt x="783527" y="190500"/>
                          </a:cubicBezTo>
                          <a:cubicBezTo>
                            <a:pt x="690658" y="197929"/>
                            <a:pt x="597599" y="206597"/>
                            <a:pt x="503682" y="212312"/>
                          </a:cubicBezTo>
                          <a:lnTo>
                            <a:pt x="486061" y="213360"/>
                          </a:lnTo>
                          <a:lnTo>
                            <a:pt x="468440" y="214217"/>
                          </a:lnTo>
                          <a:cubicBezTo>
                            <a:pt x="456629" y="214789"/>
                            <a:pt x="444913" y="215455"/>
                            <a:pt x="433102" y="215932"/>
                          </a:cubicBezTo>
                          <a:cubicBezTo>
                            <a:pt x="409480" y="216694"/>
                            <a:pt x="385858" y="217837"/>
                            <a:pt x="362141" y="218027"/>
                          </a:cubicBezTo>
                          <a:lnTo>
                            <a:pt x="344424" y="218313"/>
                          </a:lnTo>
                          <a:cubicBezTo>
                            <a:pt x="338519" y="218408"/>
                            <a:pt x="332613" y="218504"/>
                            <a:pt x="326612" y="218504"/>
                          </a:cubicBezTo>
                          <a:lnTo>
                            <a:pt x="290989" y="218313"/>
                          </a:lnTo>
                          <a:lnTo>
                            <a:pt x="282131" y="218313"/>
                          </a:lnTo>
                          <a:cubicBezTo>
                            <a:pt x="282131" y="218313"/>
                            <a:pt x="273272" y="218027"/>
                            <a:pt x="273272" y="218027"/>
                          </a:cubicBezTo>
                          <a:lnTo>
                            <a:pt x="255461" y="217551"/>
                          </a:lnTo>
                          <a:cubicBezTo>
                            <a:pt x="243554" y="217170"/>
                            <a:pt x="231743" y="216979"/>
                            <a:pt x="219932" y="216313"/>
                          </a:cubicBezTo>
                          <a:cubicBezTo>
                            <a:pt x="162592" y="211360"/>
                            <a:pt x="106585" y="204121"/>
                            <a:pt x="50483" y="198311"/>
                          </a:cubicBezTo>
                          <a:cubicBezTo>
                            <a:pt x="33909" y="196596"/>
                            <a:pt x="17240" y="195072"/>
                            <a:pt x="571" y="193643"/>
                          </a:cubicBezTo>
                          <a:lnTo>
                            <a:pt x="190" y="286036"/>
                          </a:lnTo>
                          <a:cubicBezTo>
                            <a:pt x="46387" y="287560"/>
                            <a:pt x="92583" y="288512"/>
                            <a:pt x="138779" y="288322"/>
                          </a:cubicBezTo>
                          <a:cubicBezTo>
                            <a:pt x="240697" y="289750"/>
                            <a:pt x="342805" y="286893"/>
                            <a:pt x="444246" y="279940"/>
                          </a:cubicBezTo>
                          <a:cubicBezTo>
                            <a:pt x="491776" y="277749"/>
                            <a:pt x="539306" y="274701"/>
                            <a:pt x="586740" y="270700"/>
                          </a:cubicBezTo>
                          <a:cubicBezTo>
                            <a:pt x="554165" y="274987"/>
                            <a:pt x="521494" y="278702"/>
                            <a:pt x="488633" y="282130"/>
                          </a:cubicBezTo>
                          <a:cubicBezTo>
                            <a:pt x="521303" y="280225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798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752"/>
                          </a:cubicBezTo>
                          <a:cubicBezTo>
                            <a:pt x="92107" y="298228"/>
                            <a:pt x="46006" y="295656"/>
                            <a:pt x="0" y="292513"/>
                          </a:cubicBezTo>
                          <a:lnTo>
                            <a:pt x="0" y="328422"/>
                          </a:lnTo>
                          <a:cubicBezTo>
                            <a:pt x="6287" y="336423"/>
                            <a:pt x="12097" y="345186"/>
                            <a:pt x="17621" y="354330"/>
                          </a:cubicBezTo>
                          <a:lnTo>
                            <a:pt x="2580799" y="348139"/>
                          </a:lnTo>
                          <a:cubicBezTo>
                            <a:pt x="2586419" y="338519"/>
                            <a:pt x="2591562" y="328422"/>
                            <a:pt x="2596610" y="318230"/>
                          </a:cubicBezTo>
                          <a:cubicBezTo>
                            <a:pt x="2461927" y="324612"/>
                            <a:pt x="2327243" y="330327"/>
                            <a:pt x="2192369" y="334518"/>
                          </a:cubicBezTo>
                          <a:cubicBezTo>
                            <a:pt x="2041493" y="337947"/>
                            <a:pt x="1890427" y="339376"/>
                            <a:pt x="1739456" y="337375"/>
                          </a:cubicBezTo>
                          <a:cubicBezTo>
                            <a:pt x="1663922" y="336518"/>
                            <a:pt x="1588580" y="334137"/>
                            <a:pt x="1513237" y="333185"/>
                          </a:cubicBezTo>
                          <a:cubicBezTo>
                            <a:pt x="1437894" y="332137"/>
                            <a:pt x="1362647" y="333661"/>
                            <a:pt x="1287399" y="336899"/>
                          </a:cubicBezTo>
                          <a:cubicBezTo>
                            <a:pt x="1212628" y="339662"/>
                            <a:pt x="1137952" y="344329"/>
                            <a:pt x="1063466" y="349948"/>
                          </a:cubicBezTo>
                          <a:lnTo>
                            <a:pt x="1018318" y="349948"/>
                          </a:lnTo>
                          <a:cubicBezTo>
                            <a:pt x="1053084" y="346805"/>
                            <a:pt x="1087850" y="343853"/>
                            <a:pt x="1122712" y="341090"/>
                          </a:cubicBezTo>
                          <a:cubicBezTo>
                            <a:pt x="1102995" y="342424"/>
                            <a:pt x="1083183" y="343853"/>
                            <a:pt x="1063466" y="345281"/>
                          </a:cubicBezTo>
                          <a:lnTo>
                            <a:pt x="1018318" y="345281"/>
                          </a:lnTo>
                          <a:cubicBezTo>
                            <a:pt x="1107472" y="337090"/>
                            <a:pt x="1196912" y="330041"/>
                            <a:pt x="1286732" y="325564"/>
                          </a:cubicBezTo>
                          <a:cubicBezTo>
                            <a:pt x="1362170" y="322326"/>
                            <a:pt x="1437799" y="320802"/>
                            <a:pt x="1513332" y="321850"/>
                          </a:cubicBezTo>
                          <a:close/>
                          <a:moveTo>
                            <a:pt x="2210943" y="226028"/>
                          </a:moveTo>
                          <a:lnTo>
                            <a:pt x="2144363" y="228505"/>
                          </a:lnTo>
                          <a:lnTo>
                            <a:pt x="2001965" y="226600"/>
                          </a:lnTo>
                          <a:lnTo>
                            <a:pt x="1915478" y="222123"/>
                          </a:lnTo>
                          <a:lnTo>
                            <a:pt x="1975676" y="220599"/>
                          </a:lnTo>
                          <a:lnTo>
                            <a:pt x="1915478" y="217456"/>
                          </a:lnTo>
                          <a:lnTo>
                            <a:pt x="2002155" y="215265"/>
                          </a:lnTo>
                          <a:lnTo>
                            <a:pt x="2144554" y="217170"/>
                          </a:lnTo>
                          <a:lnTo>
                            <a:pt x="2210943" y="221361"/>
                          </a:lnTo>
                          <a:lnTo>
                            <a:pt x="2164747" y="223075"/>
                          </a:lnTo>
                          <a:lnTo>
                            <a:pt x="2210943" y="226028"/>
                          </a:lnTo>
                          <a:close/>
                          <a:moveTo>
                            <a:pt x="1461897" y="190214"/>
                          </a:moveTo>
                          <a:lnTo>
                            <a:pt x="1941290" y="189071"/>
                          </a:lnTo>
                          <a:lnTo>
                            <a:pt x="2165128" y="195167"/>
                          </a:lnTo>
                          <a:lnTo>
                            <a:pt x="2087309" y="197644"/>
                          </a:lnTo>
                          <a:lnTo>
                            <a:pt x="2165128" y="199739"/>
                          </a:lnTo>
                          <a:lnTo>
                            <a:pt x="1941195" y="206978"/>
                          </a:lnTo>
                          <a:lnTo>
                            <a:pt x="1461802" y="208121"/>
                          </a:lnTo>
                          <a:lnTo>
                            <a:pt x="1170337" y="202216"/>
                          </a:lnTo>
                          <a:lnTo>
                            <a:pt x="1271683" y="199644"/>
                          </a:lnTo>
                          <a:lnTo>
                            <a:pt x="1170337" y="197548"/>
                          </a:lnTo>
                          <a:lnTo>
                            <a:pt x="1461897" y="190214"/>
                          </a:lnTo>
                          <a:close/>
                          <a:moveTo>
                            <a:pt x="1943005" y="6667"/>
                          </a:moveTo>
                          <a:cubicBezTo>
                            <a:pt x="1947958" y="7620"/>
                            <a:pt x="1953006" y="8572"/>
                            <a:pt x="1957864" y="9620"/>
                          </a:cubicBezTo>
                          <a:cubicBezTo>
                            <a:pt x="1951958" y="8572"/>
                            <a:pt x="1946053" y="7620"/>
                            <a:pt x="1940052" y="6667"/>
                          </a:cubicBezTo>
                          <a:lnTo>
                            <a:pt x="1942910" y="6667"/>
                          </a:lnTo>
                          <a:close/>
                          <a:moveTo>
                            <a:pt x="1957864" y="14288"/>
                          </a:moveTo>
                          <a:cubicBezTo>
                            <a:pt x="1951958" y="13240"/>
                            <a:pt x="1946053" y="12287"/>
                            <a:pt x="1940052" y="11335"/>
                          </a:cubicBezTo>
                          <a:lnTo>
                            <a:pt x="1942910" y="11335"/>
                          </a:lnTo>
                          <a:cubicBezTo>
                            <a:pt x="1947863" y="12287"/>
                            <a:pt x="1952911" y="13240"/>
                            <a:pt x="1957769" y="14288"/>
                          </a:cubicBezTo>
                          <a:close/>
                          <a:moveTo>
                            <a:pt x="812387" y="9430"/>
                          </a:moveTo>
                          <a:cubicBezTo>
                            <a:pt x="846677" y="10001"/>
                            <a:pt x="880872" y="9906"/>
                            <a:pt x="915162" y="9144"/>
                          </a:cubicBezTo>
                          <a:lnTo>
                            <a:pt x="1189387" y="8477"/>
                          </a:lnTo>
                          <a:cubicBezTo>
                            <a:pt x="1182434" y="8954"/>
                            <a:pt x="1175576" y="9430"/>
                            <a:pt x="1168622" y="9906"/>
                          </a:cubicBezTo>
                          <a:cubicBezTo>
                            <a:pt x="1151382" y="11144"/>
                            <a:pt x="1134047" y="12192"/>
                            <a:pt x="1116806" y="13240"/>
                          </a:cubicBezTo>
                          <a:lnTo>
                            <a:pt x="1189387" y="13049"/>
                          </a:lnTo>
                          <a:cubicBezTo>
                            <a:pt x="1182434" y="13525"/>
                            <a:pt x="1175576" y="14002"/>
                            <a:pt x="1168622" y="14478"/>
                          </a:cubicBezTo>
                          <a:cubicBezTo>
                            <a:pt x="1108996" y="18574"/>
                            <a:pt x="1049274" y="22384"/>
                            <a:pt x="989266" y="24765"/>
                          </a:cubicBezTo>
                          <a:cubicBezTo>
                            <a:pt x="974312" y="25432"/>
                            <a:pt x="959263" y="25813"/>
                            <a:pt x="944309" y="26384"/>
                          </a:cubicBezTo>
                          <a:cubicBezTo>
                            <a:pt x="929259" y="26670"/>
                            <a:pt x="914305" y="27241"/>
                            <a:pt x="899255" y="27337"/>
                          </a:cubicBezTo>
                          <a:cubicBezTo>
                            <a:pt x="869156" y="27908"/>
                            <a:pt x="839153" y="27718"/>
                            <a:pt x="809054" y="27337"/>
                          </a:cubicBezTo>
                          <a:cubicBezTo>
                            <a:pt x="738473" y="24860"/>
                            <a:pt x="668369" y="20098"/>
                            <a:pt x="598456" y="14573"/>
                          </a:cubicBezTo>
                          <a:lnTo>
                            <a:pt x="658463" y="14383"/>
                          </a:lnTo>
                          <a:cubicBezTo>
                            <a:pt x="638461" y="12954"/>
                            <a:pt x="618458" y="11525"/>
                            <a:pt x="598456" y="9906"/>
                          </a:cubicBezTo>
                          <a:lnTo>
                            <a:pt x="812387" y="9430"/>
                          </a:lnTo>
                          <a:close/>
                          <a:moveTo>
                            <a:pt x="2146459" y="115348"/>
                          </a:moveTo>
                          <a:cubicBezTo>
                            <a:pt x="2203228" y="111538"/>
                            <a:pt x="2259616" y="106108"/>
                            <a:pt x="2315623" y="99155"/>
                          </a:cubicBezTo>
                          <a:cubicBezTo>
                            <a:pt x="2329625" y="97536"/>
                            <a:pt x="2343531" y="95440"/>
                            <a:pt x="2357533" y="93536"/>
                          </a:cubicBezTo>
                          <a:cubicBezTo>
                            <a:pt x="2364486" y="92583"/>
                            <a:pt x="2371439" y="91535"/>
                            <a:pt x="2378393" y="90488"/>
                          </a:cubicBezTo>
                          <a:lnTo>
                            <a:pt x="2388775" y="88963"/>
                          </a:lnTo>
                          <a:lnTo>
                            <a:pt x="2389442" y="88963"/>
                          </a:lnTo>
                          <a:cubicBezTo>
                            <a:pt x="2385917" y="87058"/>
                            <a:pt x="2381155" y="85439"/>
                            <a:pt x="2376011" y="84391"/>
                          </a:cubicBezTo>
                          <a:cubicBezTo>
                            <a:pt x="2373059" y="83725"/>
                            <a:pt x="2369915" y="83344"/>
                            <a:pt x="2366772" y="82963"/>
                          </a:cubicBezTo>
                          <a:cubicBezTo>
                            <a:pt x="2365248" y="82772"/>
                            <a:pt x="2363629" y="82677"/>
                            <a:pt x="2362105" y="82582"/>
                          </a:cubicBezTo>
                          <a:cubicBezTo>
                            <a:pt x="2360581" y="82582"/>
                            <a:pt x="2359057" y="82391"/>
                            <a:pt x="2357152" y="82296"/>
                          </a:cubicBezTo>
                          <a:lnTo>
                            <a:pt x="2335816" y="81534"/>
                          </a:lnTo>
                          <a:cubicBezTo>
                            <a:pt x="2092166" y="69532"/>
                            <a:pt x="1848136" y="61817"/>
                            <a:pt x="1603819" y="58103"/>
                          </a:cubicBezTo>
                          <a:cubicBezTo>
                            <a:pt x="1359599" y="54292"/>
                            <a:pt x="1115092" y="54578"/>
                            <a:pt x="870776" y="58960"/>
                          </a:cubicBezTo>
                          <a:cubicBezTo>
                            <a:pt x="796481" y="59627"/>
                            <a:pt x="722186" y="61055"/>
                            <a:pt x="647795" y="62103"/>
                          </a:cubicBezTo>
                          <a:cubicBezTo>
                            <a:pt x="573405" y="63055"/>
                            <a:pt x="498634" y="62960"/>
                            <a:pt x="424244" y="57912"/>
                          </a:cubicBezTo>
                          <a:cubicBezTo>
                            <a:pt x="349949" y="52864"/>
                            <a:pt x="276797" y="43244"/>
                            <a:pt x="204216" y="32861"/>
                          </a:cubicBezTo>
                          <a:lnTo>
                            <a:pt x="86582" y="15907"/>
                          </a:lnTo>
                          <a:lnTo>
                            <a:pt x="98489" y="15907"/>
                          </a:lnTo>
                          <a:cubicBezTo>
                            <a:pt x="98489" y="15907"/>
                            <a:pt x="205169" y="29623"/>
                            <a:pt x="205169" y="29623"/>
                          </a:cubicBezTo>
                          <a:cubicBezTo>
                            <a:pt x="231839" y="33052"/>
                            <a:pt x="258604" y="36195"/>
                            <a:pt x="285369" y="39243"/>
                          </a:cubicBezTo>
                          <a:cubicBezTo>
                            <a:pt x="258223" y="35814"/>
                            <a:pt x="231172" y="32099"/>
                            <a:pt x="204216" y="28289"/>
                          </a:cubicBezTo>
                          <a:lnTo>
                            <a:pt x="86582" y="11335"/>
                          </a:lnTo>
                          <a:lnTo>
                            <a:pt x="98489" y="11335"/>
                          </a:lnTo>
                          <a:cubicBezTo>
                            <a:pt x="98489" y="11335"/>
                            <a:pt x="205169" y="25051"/>
                            <a:pt x="205169" y="25051"/>
                          </a:cubicBezTo>
                          <a:cubicBezTo>
                            <a:pt x="278130" y="34290"/>
                            <a:pt x="351377" y="42863"/>
                            <a:pt x="425196" y="46768"/>
                          </a:cubicBezTo>
                          <a:cubicBezTo>
                            <a:pt x="499015" y="50578"/>
                            <a:pt x="573215" y="49625"/>
                            <a:pt x="647414" y="47625"/>
                          </a:cubicBezTo>
                          <a:cubicBezTo>
                            <a:pt x="721614" y="45434"/>
                            <a:pt x="796004" y="42958"/>
                            <a:pt x="870395" y="41148"/>
                          </a:cubicBezTo>
                          <a:cubicBezTo>
                            <a:pt x="1114997" y="36671"/>
                            <a:pt x="1359789" y="36481"/>
                            <a:pt x="1604391" y="40291"/>
                          </a:cubicBezTo>
                          <a:cubicBezTo>
                            <a:pt x="1848993" y="44101"/>
                            <a:pt x="2093405" y="51816"/>
                            <a:pt x="2337340" y="63817"/>
                          </a:cubicBezTo>
                          <a:lnTo>
                            <a:pt x="2358676" y="65056"/>
                          </a:lnTo>
                          <a:cubicBezTo>
                            <a:pt x="2360390" y="65056"/>
                            <a:pt x="2362391" y="65246"/>
                            <a:pt x="2364391" y="65437"/>
                          </a:cubicBezTo>
                          <a:cubicBezTo>
                            <a:pt x="2366391" y="65627"/>
                            <a:pt x="2368296" y="65818"/>
                            <a:pt x="2370296" y="66104"/>
                          </a:cubicBezTo>
                          <a:cubicBezTo>
                            <a:pt x="2374202" y="66675"/>
                            <a:pt x="2378012" y="67246"/>
                            <a:pt x="2381822" y="68199"/>
                          </a:cubicBezTo>
                          <a:cubicBezTo>
                            <a:pt x="2385632" y="69056"/>
                            <a:pt x="2389346" y="70104"/>
                            <a:pt x="2393061" y="71533"/>
                          </a:cubicBezTo>
                          <a:cubicBezTo>
                            <a:pt x="2396776" y="72866"/>
                            <a:pt x="2400395" y="74581"/>
                            <a:pt x="2403729" y="76867"/>
                          </a:cubicBezTo>
                          <a:lnTo>
                            <a:pt x="2406110" y="78677"/>
                          </a:lnTo>
                          <a:cubicBezTo>
                            <a:pt x="2406872" y="79343"/>
                            <a:pt x="2407539" y="80105"/>
                            <a:pt x="2408206" y="80772"/>
                          </a:cubicBezTo>
                          <a:cubicBezTo>
                            <a:pt x="2408968" y="81439"/>
                            <a:pt x="2409349" y="82201"/>
                            <a:pt x="2410206" y="83439"/>
                          </a:cubicBezTo>
                          <a:cubicBezTo>
                            <a:pt x="2411063" y="84582"/>
                            <a:pt x="2411159" y="85630"/>
                            <a:pt x="2411444" y="86678"/>
                          </a:cubicBezTo>
                          <a:cubicBezTo>
                            <a:pt x="2412206" y="88582"/>
                            <a:pt x="2411825" y="90392"/>
                            <a:pt x="2411635" y="92107"/>
                          </a:cubicBezTo>
                          <a:cubicBezTo>
                            <a:pt x="2412111" y="94012"/>
                            <a:pt x="2411635" y="95821"/>
                            <a:pt x="2411540" y="97631"/>
                          </a:cubicBezTo>
                          <a:lnTo>
                            <a:pt x="2410778" y="100774"/>
                          </a:lnTo>
                          <a:lnTo>
                            <a:pt x="2410587" y="101537"/>
                          </a:lnTo>
                          <a:cubicBezTo>
                            <a:pt x="2410587" y="101537"/>
                            <a:pt x="2410397" y="101727"/>
                            <a:pt x="2410206" y="101822"/>
                          </a:cubicBezTo>
                          <a:lnTo>
                            <a:pt x="2409635" y="101822"/>
                          </a:lnTo>
                          <a:cubicBezTo>
                            <a:pt x="2409635" y="101822"/>
                            <a:pt x="2407539" y="102489"/>
                            <a:pt x="2407539" y="102489"/>
                          </a:cubicBezTo>
                          <a:cubicBezTo>
                            <a:pt x="2406110" y="102775"/>
                            <a:pt x="2404872" y="103251"/>
                            <a:pt x="2403253" y="103441"/>
                          </a:cubicBezTo>
                          <a:lnTo>
                            <a:pt x="2398395" y="104108"/>
                          </a:lnTo>
                          <a:lnTo>
                            <a:pt x="2392109" y="104965"/>
                          </a:lnTo>
                          <a:lnTo>
                            <a:pt x="2381536" y="106299"/>
                          </a:lnTo>
                          <a:cubicBezTo>
                            <a:pt x="2374487" y="107252"/>
                            <a:pt x="2367439" y="108204"/>
                            <a:pt x="2360390" y="108966"/>
                          </a:cubicBezTo>
                          <a:cubicBezTo>
                            <a:pt x="2346198" y="110585"/>
                            <a:pt x="2332101" y="112395"/>
                            <a:pt x="2317909" y="113729"/>
                          </a:cubicBezTo>
                          <a:cubicBezTo>
                            <a:pt x="2261235" y="119729"/>
                            <a:pt x="2204180" y="124015"/>
                            <a:pt x="2147030" y="126778"/>
                          </a:cubicBezTo>
                          <a:cubicBezTo>
                            <a:pt x="2032730" y="132112"/>
                            <a:pt x="1917954" y="130683"/>
                            <a:pt x="1804416" y="122777"/>
                          </a:cubicBezTo>
                          <a:cubicBezTo>
                            <a:pt x="1883664" y="126778"/>
                            <a:pt x="1963103" y="127349"/>
                            <a:pt x="2042351" y="124968"/>
                          </a:cubicBezTo>
                          <a:cubicBezTo>
                            <a:pt x="1962817" y="125825"/>
                            <a:pt x="1883283" y="123635"/>
                            <a:pt x="1804416" y="118205"/>
                          </a:cubicBezTo>
                          <a:cubicBezTo>
                            <a:pt x="1918240" y="123920"/>
                            <a:pt x="2032730" y="123063"/>
                            <a:pt x="2146268" y="115633"/>
                          </a:cubicBezTo>
                          <a:close/>
                          <a:moveTo>
                            <a:pt x="1544098" y="119920"/>
                          </a:moveTo>
                          <a:cubicBezTo>
                            <a:pt x="1579340" y="122111"/>
                            <a:pt x="1614678" y="124111"/>
                            <a:pt x="1650016" y="125921"/>
                          </a:cubicBezTo>
                          <a:lnTo>
                            <a:pt x="1699165" y="131636"/>
                          </a:lnTo>
                          <a:lnTo>
                            <a:pt x="1664780" y="132207"/>
                          </a:lnTo>
                          <a:lnTo>
                            <a:pt x="1699165" y="136207"/>
                          </a:lnTo>
                          <a:lnTo>
                            <a:pt x="1649254" y="137065"/>
                          </a:lnTo>
                          <a:cubicBezTo>
                            <a:pt x="1613916" y="135255"/>
                            <a:pt x="1578483" y="133255"/>
                            <a:pt x="1543145" y="131064"/>
                          </a:cubicBezTo>
                          <a:cubicBezTo>
                            <a:pt x="1521809" y="128588"/>
                            <a:pt x="1500569" y="126111"/>
                            <a:pt x="1479233" y="123539"/>
                          </a:cubicBezTo>
                          <a:cubicBezTo>
                            <a:pt x="1494092" y="123825"/>
                            <a:pt x="1508951" y="124015"/>
                            <a:pt x="1523810" y="124206"/>
                          </a:cubicBezTo>
                          <a:cubicBezTo>
                            <a:pt x="1508951" y="122491"/>
                            <a:pt x="1494092" y="120777"/>
                            <a:pt x="1479328" y="118967"/>
                          </a:cubicBezTo>
                          <a:cubicBezTo>
                            <a:pt x="1500950" y="119348"/>
                            <a:pt x="1522571" y="119634"/>
                            <a:pt x="1544193" y="119920"/>
                          </a:cubicBezTo>
                          <a:close/>
                          <a:moveTo>
                            <a:pt x="411575" y="141732"/>
                          </a:moveTo>
                          <a:cubicBezTo>
                            <a:pt x="361569" y="145637"/>
                            <a:pt x="311277" y="148685"/>
                            <a:pt x="261080" y="150781"/>
                          </a:cubicBezTo>
                          <a:cubicBezTo>
                            <a:pt x="230410" y="150971"/>
                            <a:pt x="199739" y="150781"/>
                            <a:pt x="169164" y="150304"/>
                          </a:cubicBezTo>
                          <a:cubicBezTo>
                            <a:pt x="190405" y="149066"/>
                            <a:pt x="211645" y="147542"/>
                            <a:pt x="232791" y="146018"/>
                          </a:cubicBezTo>
                          <a:cubicBezTo>
                            <a:pt x="211550" y="146018"/>
                            <a:pt x="190310" y="146018"/>
                            <a:pt x="169164" y="145637"/>
                          </a:cubicBezTo>
                          <a:cubicBezTo>
                            <a:pt x="199644" y="143923"/>
                            <a:pt x="230124" y="141827"/>
                            <a:pt x="260509" y="139446"/>
                          </a:cubicBezTo>
                          <a:cubicBezTo>
                            <a:pt x="310610" y="137350"/>
                            <a:pt x="360617" y="134303"/>
                            <a:pt x="410527" y="130397"/>
                          </a:cubicBezTo>
                          <a:cubicBezTo>
                            <a:pt x="433959" y="129635"/>
                            <a:pt x="457486" y="128778"/>
                            <a:pt x="481013" y="127635"/>
                          </a:cubicBezTo>
                          <a:cubicBezTo>
                            <a:pt x="465011" y="129921"/>
                            <a:pt x="448913" y="132016"/>
                            <a:pt x="432816" y="134207"/>
                          </a:cubicBezTo>
                          <a:cubicBezTo>
                            <a:pt x="448913" y="133636"/>
                            <a:pt x="464915" y="133064"/>
                            <a:pt x="481013" y="132302"/>
                          </a:cubicBezTo>
                          <a:cubicBezTo>
                            <a:pt x="457962" y="135636"/>
                            <a:pt x="434816" y="138779"/>
                            <a:pt x="411671" y="141732"/>
                          </a:cubicBezTo>
                          <a:close/>
                          <a:moveTo>
                            <a:pt x="1045655" y="309563"/>
                          </a:moveTo>
                          <a:cubicBezTo>
                            <a:pt x="964406" y="314039"/>
                            <a:pt x="883349" y="322516"/>
                            <a:pt x="804005" y="336328"/>
                          </a:cubicBezTo>
                          <a:cubicBezTo>
                            <a:pt x="858107" y="325374"/>
                            <a:pt x="913257" y="316992"/>
                            <a:pt x="968978" y="310610"/>
                          </a:cubicBezTo>
                          <a:cubicBezTo>
                            <a:pt x="913543" y="315468"/>
                            <a:pt x="858393" y="322231"/>
                            <a:pt x="804005" y="331661"/>
                          </a:cubicBezTo>
                          <a:cubicBezTo>
                            <a:pt x="882491" y="315754"/>
                            <a:pt x="963263" y="305086"/>
                            <a:pt x="1044797" y="298323"/>
                          </a:cubicBezTo>
                          <a:cubicBezTo>
                            <a:pt x="1179100" y="289179"/>
                            <a:pt x="1314260" y="290608"/>
                            <a:pt x="1448562" y="295370"/>
                          </a:cubicBezTo>
                          <a:cubicBezTo>
                            <a:pt x="1511237" y="298704"/>
                            <a:pt x="1573721" y="302800"/>
                            <a:pt x="1636205" y="306896"/>
                          </a:cubicBezTo>
                          <a:cubicBezTo>
                            <a:pt x="1592771" y="305562"/>
                            <a:pt x="1549241" y="304324"/>
                            <a:pt x="1505807" y="303371"/>
                          </a:cubicBezTo>
                          <a:cubicBezTo>
                            <a:pt x="1549337" y="305943"/>
                            <a:pt x="1592771" y="308705"/>
                            <a:pt x="1636205" y="311563"/>
                          </a:cubicBezTo>
                          <a:cubicBezTo>
                            <a:pt x="1573435" y="309658"/>
                            <a:pt x="1510665" y="307753"/>
                            <a:pt x="1447990" y="306705"/>
                          </a:cubicBezTo>
                          <a:cubicBezTo>
                            <a:pt x="1313974" y="301942"/>
                            <a:pt x="1179386" y="300514"/>
                            <a:pt x="1045750" y="30965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0" name="Vrije vorm: vorm 1019">
                      <a:extLst>
                        <a:ext uri="{FF2B5EF4-FFF2-40B4-BE49-F238E27FC236}">
                          <a16:creationId xmlns:a16="http://schemas.microsoft.com/office/drawing/2014/main" id="{4DED6FB0-BE36-8629-3036-7C6492843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16921"/>
                      <a:ext cx="994791" cy="10572"/>
                    </a:xfrm>
                    <a:custGeom>
                      <a:avLst/>
                      <a:gdLst>
                        <a:gd name="connsiteX0" fmla="*/ 291560 w 994791"/>
                        <a:gd name="connsiteY0" fmla="*/ 5810 h 10572"/>
                        <a:gd name="connsiteX1" fmla="*/ 770954 w 994791"/>
                        <a:gd name="connsiteY1" fmla="*/ 4667 h 10572"/>
                        <a:gd name="connsiteX2" fmla="*/ 916972 w 994791"/>
                        <a:gd name="connsiteY2" fmla="*/ 8572 h 10572"/>
                        <a:gd name="connsiteX3" fmla="*/ 994791 w 994791"/>
                        <a:gd name="connsiteY3" fmla="*/ 6096 h 10572"/>
                        <a:gd name="connsiteX4" fmla="*/ 770954 w 994791"/>
                        <a:gd name="connsiteY4" fmla="*/ 0 h 10572"/>
                        <a:gd name="connsiteX5" fmla="*/ 291560 w 994791"/>
                        <a:gd name="connsiteY5" fmla="*/ 1143 h 10572"/>
                        <a:gd name="connsiteX6" fmla="*/ 0 w 994791"/>
                        <a:gd name="connsiteY6" fmla="*/ 8477 h 10572"/>
                        <a:gd name="connsiteX7" fmla="*/ 101346 w 994791"/>
                        <a:gd name="connsiteY7" fmla="*/ 10573 h 10572"/>
                        <a:gd name="connsiteX8" fmla="*/ 291560 w 994791"/>
                        <a:gd name="connsiteY8" fmla="*/ 5810 h 10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572">
                          <a:moveTo>
                            <a:pt x="291560" y="5810"/>
                          </a:moveTo>
                          <a:lnTo>
                            <a:pt x="770954" y="4667"/>
                          </a:lnTo>
                          <a:lnTo>
                            <a:pt x="916972" y="8572"/>
                          </a:lnTo>
                          <a:lnTo>
                            <a:pt x="994791" y="6096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lnTo>
                            <a:pt x="0" y="8477"/>
                          </a:lnTo>
                          <a:lnTo>
                            <a:pt x="101346" y="10573"/>
                          </a:lnTo>
                          <a:lnTo>
                            <a:pt x="291560" y="5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1" name="Vrije vorm: vorm 1020">
                      <a:extLst>
                        <a:ext uri="{FF2B5EF4-FFF2-40B4-BE49-F238E27FC236}">
                          <a16:creationId xmlns:a16="http://schemas.microsoft.com/office/drawing/2014/main" id="{2BAA7FE4-D221-8F40-BC1F-36D90357C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858260"/>
                      <a:ext cx="2111692" cy="81438"/>
                    </a:xfrm>
                    <a:custGeom>
                      <a:avLst/>
                      <a:gdLst>
                        <a:gd name="connsiteX0" fmla="*/ 1648682 w 2111692"/>
                        <a:gd name="connsiteY0" fmla="*/ 13049 h 81438"/>
                        <a:gd name="connsiteX1" fmla="*/ 1135571 w 2111692"/>
                        <a:gd name="connsiteY1" fmla="*/ 14002 h 81438"/>
                        <a:gd name="connsiteX2" fmla="*/ 879253 w 2111692"/>
                        <a:gd name="connsiteY2" fmla="*/ 5810 h 81438"/>
                        <a:gd name="connsiteX3" fmla="*/ 749998 w 2111692"/>
                        <a:gd name="connsiteY3" fmla="*/ 1048 h 81438"/>
                        <a:gd name="connsiteX4" fmla="*/ 684657 w 2111692"/>
                        <a:gd name="connsiteY4" fmla="*/ 0 h 81438"/>
                        <a:gd name="connsiteX5" fmla="*/ 651891 w 2111692"/>
                        <a:gd name="connsiteY5" fmla="*/ 95 h 81438"/>
                        <a:gd name="connsiteX6" fmla="*/ 635508 w 2111692"/>
                        <a:gd name="connsiteY6" fmla="*/ 95 h 81438"/>
                        <a:gd name="connsiteX7" fmla="*/ 619125 w 2111692"/>
                        <a:gd name="connsiteY7" fmla="*/ 571 h 81438"/>
                        <a:gd name="connsiteX8" fmla="*/ 305943 w 2111692"/>
                        <a:gd name="connsiteY8" fmla="*/ 32195 h 81438"/>
                        <a:gd name="connsiteX9" fmla="*/ 0 w 2111692"/>
                        <a:gd name="connsiteY9" fmla="*/ 81439 h 81438"/>
                        <a:gd name="connsiteX10" fmla="*/ 69818 w 2111692"/>
                        <a:gd name="connsiteY10" fmla="*/ 74104 h 81438"/>
                        <a:gd name="connsiteX11" fmla="*/ 305848 w 2111692"/>
                        <a:gd name="connsiteY11" fmla="*/ 36766 h 81438"/>
                        <a:gd name="connsiteX12" fmla="*/ 619030 w 2111692"/>
                        <a:gd name="connsiteY12" fmla="*/ 5144 h 81438"/>
                        <a:gd name="connsiteX13" fmla="*/ 635413 w 2111692"/>
                        <a:gd name="connsiteY13" fmla="*/ 4763 h 81438"/>
                        <a:gd name="connsiteX14" fmla="*/ 651796 w 2111692"/>
                        <a:gd name="connsiteY14" fmla="*/ 4763 h 81438"/>
                        <a:gd name="connsiteX15" fmla="*/ 684562 w 2111692"/>
                        <a:gd name="connsiteY15" fmla="*/ 4477 h 81438"/>
                        <a:gd name="connsiteX16" fmla="*/ 749903 w 2111692"/>
                        <a:gd name="connsiteY16" fmla="*/ 5524 h 81438"/>
                        <a:gd name="connsiteX17" fmla="*/ 879158 w 2111692"/>
                        <a:gd name="connsiteY17" fmla="*/ 10287 h 81438"/>
                        <a:gd name="connsiteX18" fmla="*/ 1135475 w 2111692"/>
                        <a:gd name="connsiteY18" fmla="*/ 18479 h 81438"/>
                        <a:gd name="connsiteX19" fmla="*/ 1648587 w 2111692"/>
                        <a:gd name="connsiteY19" fmla="*/ 17526 h 81438"/>
                        <a:gd name="connsiteX20" fmla="*/ 1888998 w 2111692"/>
                        <a:gd name="connsiteY20" fmla="*/ 19145 h 81438"/>
                        <a:gd name="connsiteX21" fmla="*/ 2074450 w 2111692"/>
                        <a:gd name="connsiteY21" fmla="*/ 16764 h 81438"/>
                        <a:gd name="connsiteX22" fmla="*/ 2111693 w 2111692"/>
                        <a:gd name="connsiteY22" fmla="*/ 12954 h 81438"/>
                        <a:gd name="connsiteX23" fmla="*/ 2111693 w 2111692"/>
                        <a:gd name="connsiteY23" fmla="*/ 11430 h 81438"/>
                        <a:gd name="connsiteX24" fmla="*/ 1888998 w 2111692"/>
                        <a:gd name="connsiteY24" fmla="*/ 14478 h 81438"/>
                        <a:gd name="connsiteX25" fmla="*/ 1648587 w 2111692"/>
                        <a:gd name="connsiteY25" fmla="*/ 12859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648682" y="13049"/>
                          </a:move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4"/>
                            <a:pt x="879253" y="5810"/>
                          </a:cubicBezTo>
                          <a:cubicBezTo>
                            <a:pt x="836390" y="4000"/>
                            <a:pt x="793337" y="2191"/>
                            <a:pt x="749998" y="1048"/>
                          </a:cubicBezTo>
                          <a:cubicBezTo>
                            <a:pt x="728281" y="476"/>
                            <a:pt x="706564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718" y="17621"/>
                            <a:pt x="305943" y="32195"/>
                          </a:cubicBezTo>
                          <a:cubicBezTo>
                            <a:pt x="203073" y="46672"/>
                            <a:pt x="101537" y="64008"/>
                            <a:pt x="0" y="81439"/>
                          </a:cubicBezTo>
                          <a:cubicBezTo>
                            <a:pt x="23241" y="78962"/>
                            <a:pt x="46577" y="76581"/>
                            <a:pt x="69818" y="74104"/>
                          </a:cubicBezTo>
                          <a:cubicBezTo>
                            <a:pt x="148114" y="60865"/>
                            <a:pt x="226600" y="48006"/>
                            <a:pt x="305848" y="36766"/>
                          </a:cubicBezTo>
                          <a:cubicBezTo>
                            <a:pt x="408718" y="22193"/>
                            <a:pt x="513017" y="10668"/>
                            <a:pt x="619030" y="5144"/>
                          </a:cubicBezTo>
                          <a:lnTo>
                            <a:pt x="635413" y="4763"/>
                          </a:lnTo>
                          <a:lnTo>
                            <a:pt x="651796" y="4763"/>
                          </a:lnTo>
                          <a:cubicBezTo>
                            <a:pt x="662750" y="4572"/>
                            <a:pt x="673608" y="4477"/>
                            <a:pt x="684562" y="4477"/>
                          </a:cubicBezTo>
                          <a:cubicBezTo>
                            <a:pt x="706374" y="4572"/>
                            <a:pt x="728186" y="4953"/>
                            <a:pt x="749903" y="5524"/>
                          </a:cubicBezTo>
                          <a:cubicBezTo>
                            <a:pt x="793337" y="6667"/>
                            <a:pt x="836390" y="8477"/>
                            <a:pt x="879158" y="10287"/>
                          </a:cubicBezTo>
                          <a:cubicBezTo>
                            <a:pt x="964597" y="13811"/>
                            <a:pt x="1049941" y="16764"/>
                            <a:pt x="1135475" y="18479"/>
                          </a:cubicBezTo>
                          <a:cubicBezTo>
                            <a:pt x="1306449" y="21907"/>
                            <a:pt x="1477613" y="21812"/>
                            <a:pt x="1648587" y="17526"/>
                          </a:cubicBezTo>
                          <a:cubicBezTo>
                            <a:pt x="1728597" y="18859"/>
                            <a:pt x="1808798" y="19526"/>
                            <a:pt x="1888998" y="19145"/>
                          </a:cubicBezTo>
                          <a:cubicBezTo>
                            <a:pt x="1950815" y="18859"/>
                            <a:pt x="2012632" y="18002"/>
                            <a:pt x="2074450" y="16764"/>
                          </a:cubicBezTo>
                          <a:cubicBezTo>
                            <a:pt x="2086832" y="15526"/>
                            <a:pt x="2099310" y="14288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37398" y="13145"/>
                            <a:pt x="1963198" y="14192"/>
                            <a:pt x="1888998" y="14478"/>
                          </a:cubicBezTo>
                          <a:cubicBezTo>
                            <a:pt x="1808798" y="14859"/>
                            <a:pt x="1728597" y="14192"/>
                            <a:pt x="1648587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2" name="Vrije vorm: vorm 1021">
                      <a:extLst>
                        <a:ext uri="{FF2B5EF4-FFF2-40B4-BE49-F238E27FC236}">
                          <a16:creationId xmlns:a16="http://schemas.microsoft.com/office/drawing/2014/main" id="{32DD020D-5757-E6BA-93AB-190F55B27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980" y="3698803"/>
                      <a:ext cx="1809178" cy="37798"/>
                    </a:xfrm>
                    <a:custGeom>
                      <a:avLst/>
                      <a:gdLst>
                        <a:gd name="connsiteX0" fmla="*/ 125063 w 1809178"/>
                        <a:gd name="connsiteY0" fmla="*/ 37155 h 37798"/>
                        <a:gd name="connsiteX1" fmla="*/ 209169 w 1809178"/>
                        <a:gd name="connsiteY1" fmla="*/ 37727 h 37798"/>
                        <a:gd name="connsiteX2" fmla="*/ 483203 w 1809178"/>
                        <a:gd name="connsiteY2" fmla="*/ 26773 h 37798"/>
                        <a:gd name="connsiteX3" fmla="*/ 934879 w 1809178"/>
                        <a:gd name="connsiteY3" fmla="*/ 5437 h 37798"/>
                        <a:gd name="connsiteX4" fmla="*/ 1387602 w 1809178"/>
                        <a:gd name="connsiteY4" fmla="*/ 12771 h 37798"/>
                        <a:gd name="connsiteX5" fmla="*/ 1662398 w 1809178"/>
                        <a:gd name="connsiteY5" fmla="*/ 24773 h 37798"/>
                        <a:gd name="connsiteX6" fmla="*/ 1809178 w 1809178"/>
                        <a:gd name="connsiteY6" fmla="*/ 23344 h 37798"/>
                        <a:gd name="connsiteX7" fmla="*/ 1387602 w 1809178"/>
                        <a:gd name="connsiteY7" fmla="*/ 8199 h 37798"/>
                        <a:gd name="connsiteX8" fmla="*/ 934879 w 1809178"/>
                        <a:gd name="connsiteY8" fmla="*/ 865 h 37798"/>
                        <a:gd name="connsiteX9" fmla="*/ 483203 w 1809178"/>
                        <a:gd name="connsiteY9" fmla="*/ 22201 h 37798"/>
                        <a:gd name="connsiteX10" fmla="*/ 209169 w 1809178"/>
                        <a:gd name="connsiteY10" fmla="*/ 33155 h 37798"/>
                        <a:gd name="connsiteX11" fmla="*/ 1810 w 1809178"/>
                        <a:gd name="connsiteY11" fmla="*/ 27440 h 37798"/>
                        <a:gd name="connsiteX12" fmla="*/ 1810 w 1809178"/>
                        <a:gd name="connsiteY12" fmla="*/ 27440 h 37798"/>
                        <a:gd name="connsiteX13" fmla="*/ 0 w 1809178"/>
                        <a:gd name="connsiteY13" fmla="*/ 27249 h 37798"/>
                        <a:gd name="connsiteX14" fmla="*/ 0 w 1809178"/>
                        <a:gd name="connsiteY14" fmla="*/ 28869 h 37798"/>
                        <a:gd name="connsiteX15" fmla="*/ 1810 w 1809178"/>
                        <a:gd name="connsiteY15" fmla="*/ 29059 h 37798"/>
                        <a:gd name="connsiteX16" fmla="*/ 1810 w 1809178"/>
                        <a:gd name="connsiteY16" fmla="*/ 29059 h 37798"/>
                        <a:gd name="connsiteX17" fmla="*/ 124968 w 1809178"/>
                        <a:gd name="connsiteY17" fmla="*/ 37250 h 37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798">
                          <a:moveTo>
                            <a:pt x="125063" y="37155"/>
                          </a:moveTo>
                          <a:cubicBezTo>
                            <a:pt x="153067" y="37727"/>
                            <a:pt x="181166" y="37917"/>
                            <a:pt x="209169" y="37727"/>
                          </a:cubicBezTo>
                          <a:cubicBezTo>
                            <a:pt x="300704" y="36965"/>
                            <a:pt x="392049" y="32488"/>
                            <a:pt x="483203" y="26773"/>
                          </a:cubicBezTo>
                          <a:cubicBezTo>
                            <a:pt x="633413" y="19248"/>
                            <a:pt x="783622" y="8485"/>
                            <a:pt x="934879" y="5437"/>
                          </a:cubicBezTo>
                          <a:cubicBezTo>
                            <a:pt x="1086136" y="2484"/>
                            <a:pt x="1237107" y="7628"/>
                            <a:pt x="1387602" y="12771"/>
                          </a:cubicBezTo>
                          <a:cubicBezTo>
                            <a:pt x="1479137" y="17343"/>
                            <a:pt x="1570673" y="21820"/>
                            <a:pt x="1662398" y="24773"/>
                          </a:cubicBezTo>
                          <a:cubicBezTo>
                            <a:pt x="1711357" y="24773"/>
                            <a:pt x="1760315" y="24487"/>
                            <a:pt x="1809178" y="23344"/>
                          </a:cubicBezTo>
                          <a:cubicBezTo>
                            <a:pt x="1668304" y="22391"/>
                            <a:pt x="1528001" y="15248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40018" y="33726"/>
                            <a:pt x="70676" y="32202"/>
                            <a:pt x="1810" y="27440"/>
                          </a:cubicBezTo>
                          <a:cubicBezTo>
                            <a:pt x="1810" y="27440"/>
                            <a:pt x="1810" y="27440"/>
                            <a:pt x="1810" y="27440"/>
                          </a:cubicBez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42672" y="32869"/>
                            <a:pt x="83820" y="35441"/>
                            <a:pt x="124968" y="372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3" name="Vrije vorm: vorm 1022">
                      <a:extLst>
                        <a:ext uri="{FF2B5EF4-FFF2-40B4-BE49-F238E27FC236}">
                          <a16:creationId xmlns:a16="http://schemas.microsoft.com/office/drawing/2014/main" id="{99BEEEC0-A80C-7F0B-7183-FEDF66FC9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4247"/>
                      <a:ext cx="1044225" cy="35054"/>
                    </a:xfrm>
                    <a:custGeom>
                      <a:avLst/>
                      <a:gdLst>
                        <a:gd name="connsiteX0" fmla="*/ 53626 w 1044225"/>
                        <a:gd name="connsiteY0" fmla="*/ 28102 h 35054"/>
                        <a:gd name="connsiteX1" fmla="*/ 224123 w 1044225"/>
                        <a:gd name="connsiteY1" fmla="*/ 32864 h 35054"/>
                        <a:gd name="connsiteX2" fmla="*/ 258699 w 1044225"/>
                        <a:gd name="connsiteY2" fmla="*/ 34102 h 35054"/>
                        <a:gd name="connsiteX3" fmla="*/ 275939 w 1044225"/>
                        <a:gd name="connsiteY3" fmla="*/ 34578 h 35054"/>
                        <a:gd name="connsiteX4" fmla="*/ 284607 w 1044225"/>
                        <a:gd name="connsiteY4" fmla="*/ 34864 h 35054"/>
                        <a:gd name="connsiteX5" fmla="*/ 293275 w 1044225"/>
                        <a:gd name="connsiteY5" fmla="*/ 34864 h 35054"/>
                        <a:gd name="connsiteX6" fmla="*/ 327946 w 1044225"/>
                        <a:gd name="connsiteY6" fmla="*/ 35055 h 35054"/>
                        <a:gd name="connsiteX7" fmla="*/ 345281 w 1044225"/>
                        <a:gd name="connsiteY7" fmla="*/ 34960 h 35054"/>
                        <a:gd name="connsiteX8" fmla="*/ 362617 w 1044225"/>
                        <a:gd name="connsiteY8" fmla="*/ 34674 h 35054"/>
                        <a:gd name="connsiteX9" fmla="*/ 432054 w 1044225"/>
                        <a:gd name="connsiteY9" fmla="*/ 32674 h 35054"/>
                        <a:gd name="connsiteX10" fmla="*/ 466820 w 1044225"/>
                        <a:gd name="connsiteY10" fmla="*/ 30959 h 35054"/>
                        <a:gd name="connsiteX11" fmla="*/ 484156 w 1044225"/>
                        <a:gd name="connsiteY11" fmla="*/ 30102 h 35054"/>
                        <a:gd name="connsiteX12" fmla="*/ 501587 w 1044225"/>
                        <a:gd name="connsiteY12" fmla="*/ 29054 h 35054"/>
                        <a:gd name="connsiteX13" fmla="*/ 780383 w 1044225"/>
                        <a:gd name="connsiteY13" fmla="*/ 7337 h 35054"/>
                        <a:gd name="connsiteX14" fmla="*/ 998696 w 1044225"/>
                        <a:gd name="connsiteY14" fmla="*/ 5242 h 35054"/>
                        <a:gd name="connsiteX15" fmla="*/ 1044226 w 1044225"/>
                        <a:gd name="connsiteY15" fmla="*/ 1527 h 35054"/>
                        <a:gd name="connsiteX16" fmla="*/ 780383 w 1044225"/>
                        <a:gd name="connsiteY16" fmla="*/ 2765 h 35054"/>
                        <a:gd name="connsiteX17" fmla="*/ 501587 w 1044225"/>
                        <a:gd name="connsiteY17" fmla="*/ 24482 h 35054"/>
                        <a:gd name="connsiteX18" fmla="*/ 484156 w 1044225"/>
                        <a:gd name="connsiteY18" fmla="*/ 25530 h 35054"/>
                        <a:gd name="connsiteX19" fmla="*/ 466820 w 1044225"/>
                        <a:gd name="connsiteY19" fmla="*/ 26387 h 35054"/>
                        <a:gd name="connsiteX20" fmla="*/ 432054 w 1044225"/>
                        <a:gd name="connsiteY20" fmla="*/ 28102 h 35054"/>
                        <a:gd name="connsiteX21" fmla="*/ 362617 w 1044225"/>
                        <a:gd name="connsiteY21" fmla="*/ 30102 h 35054"/>
                        <a:gd name="connsiteX22" fmla="*/ 345281 w 1044225"/>
                        <a:gd name="connsiteY22" fmla="*/ 30387 h 35054"/>
                        <a:gd name="connsiteX23" fmla="*/ 327946 w 1044225"/>
                        <a:gd name="connsiteY23" fmla="*/ 30483 h 35054"/>
                        <a:gd name="connsiteX24" fmla="*/ 293275 w 1044225"/>
                        <a:gd name="connsiteY24" fmla="*/ 30292 h 35054"/>
                        <a:gd name="connsiteX25" fmla="*/ 284607 w 1044225"/>
                        <a:gd name="connsiteY25" fmla="*/ 30292 h 35054"/>
                        <a:gd name="connsiteX26" fmla="*/ 275939 w 1044225"/>
                        <a:gd name="connsiteY26" fmla="*/ 30007 h 35054"/>
                        <a:gd name="connsiteX27" fmla="*/ 258699 w 1044225"/>
                        <a:gd name="connsiteY27" fmla="*/ 29530 h 35054"/>
                        <a:gd name="connsiteX28" fmla="*/ 224123 w 1044225"/>
                        <a:gd name="connsiteY28" fmla="*/ 28292 h 35054"/>
                        <a:gd name="connsiteX29" fmla="*/ 53626 w 1044225"/>
                        <a:gd name="connsiteY29" fmla="*/ 23529 h 35054"/>
                        <a:gd name="connsiteX30" fmla="*/ 1810 w 1044225"/>
                        <a:gd name="connsiteY30" fmla="*/ 22768 h 35054"/>
                        <a:gd name="connsiteX31" fmla="*/ 1810 w 1044225"/>
                        <a:gd name="connsiteY31" fmla="*/ 22768 h 35054"/>
                        <a:gd name="connsiteX32" fmla="*/ 0 w 1044225"/>
                        <a:gd name="connsiteY32" fmla="*/ 22768 h 35054"/>
                        <a:gd name="connsiteX33" fmla="*/ 0 w 1044225"/>
                        <a:gd name="connsiteY33" fmla="*/ 27435 h 35054"/>
                        <a:gd name="connsiteX34" fmla="*/ 53626 w 1044225"/>
                        <a:gd name="connsiteY34" fmla="*/ 28197 h 3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054">
                          <a:moveTo>
                            <a:pt x="53626" y="28102"/>
                          </a:moveTo>
                          <a:cubicBezTo>
                            <a:pt x="110871" y="29530"/>
                            <a:pt x="167831" y="32388"/>
                            <a:pt x="224123" y="32864"/>
                          </a:cubicBezTo>
                          <a:cubicBezTo>
                            <a:pt x="235649" y="33531"/>
                            <a:pt x="247174" y="33721"/>
                            <a:pt x="258699" y="34102"/>
                          </a:cubicBezTo>
                          <a:lnTo>
                            <a:pt x="275939" y="34578"/>
                          </a:lnTo>
                          <a:lnTo>
                            <a:pt x="284607" y="34864"/>
                          </a:lnTo>
                          <a:lnTo>
                            <a:pt x="293275" y="34864"/>
                          </a:lnTo>
                          <a:cubicBezTo>
                            <a:pt x="293275" y="34864"/>
                            <a:pt x="327946" y="35055"/>
                            <a:pt x="327946" y="35055"/>
                          </a:cubicBezTo>
                          <a:cubicBezTo>
                            <a:pt x="333756" y="35055"/>
                            <a:pt x="339471" y="35055"/>
                            <a:pt x="345281" y="34960"/>
                          </a:cubicBezTo>
                          <a:lnTo>
                            <a:pt x="362617" y="34674"/>
                          </a:lnTo>
                          <a:cubicBezTo>
                            <a:pt x="385763" y="34483"/>
                            <a:pt x="408908" y="33436"/>
                            <a:pt x="432054" y="32674"/>
                          </a:cubicBezTo>
                          <a:cubicBezTo>
                            <a:pt x="443675" y="32197"/>
                            <a:pt x="455200" y="31531"/>
                            <a:pt x="466820" y="30959"/>
                          </a:cubicBezTo>
                          <a:lnTo>
                            <a:pt x="484156" y="30102"/>
                          </a:lnTo>
                          <a:lnTo>
                            <a:pt x="501587" y="29054"/>
                          </a:lnTo>
                          <a:cubicBezTo>
                            <a:pt x="594360" y="23434"/>
                            <a:pt x="687038" y="14862"/>
                            <a:pt x="780383" y="7337"/>
                          </a:cubicBezTo>
                          <a:cubicBezTo>
                            <a:pt x="853059" y="5146"/>
                            <a:pt x="926021" y="4003"/>
                            <a:pt x="998696" y="5242"/>
                          </a:cubicBezTo>
                          <a:cubicBezTo>
                            <a:pt x="1013841" y="3908"/>
                            <a:pt x="1028986" y="2575"/>
                            <a:pt x="1044226" y="1527"/>
                          </a:cubicBezTo>
                          <a:cubicBezTo>
                            <a:pt x="956596" y="-1235"/>
                            <a:pt x="868204" y="98"/>
                            <a:pt x="780383" y="2765"/>
                          </a:cubicBezTo>
                          <a:cubicBezTo>
                            <a:pt x="687038" y="10290"/>
                            <a:pt x="594360" y="18862"/>
                            <a:pt x="501587" y="24482"/>
                          </a:cubicBezTo>
                          <a:lnTo>
                            <a:pt x="484156" y="25530"/>
                          </a:lnTo>
                          <a:lnTo>
                            <a:pt x="466820" y="26387"/>
                          </a:lnTo>
                          <a:cubicBezTo>
                            <a:pt x="455200" y="26959"/>
                            <a:pt x="443675" y="27625"/>
                            <a:pt x="432054" y="28102"/>
                          </a:cubicBezTo>
                          <a:cubicBezTo>
                            <a:pt x="408908" y="28863"/>
                            <a:pt x="385667" y="29911"/>
                            <a:pt x="362617" y="30102"/>
                          </a:cubicBezTo>
                          <a:lnTo>
                            <a:pt x="345281" y="30387"/>
                          </a:lnTo>
                          <a:cubicBezTo>
                            <a:pt x="339471" y="30483"/>
                            <a:pt x="333661" y="30578"/>
                            <a:pt x="327946" y="30483"/>
                          </a:cubicBezTo>
                          <a:lnTo>
                            <a:pt x="293275" y="30292"/>
                          </a:lnTo>
                          <a:lnTo>
                            <a:pt x="284607" y="30292"/>
                          </a:lnTo>
                          <a:cubicBezTo>
                            <a:pt x="284607" y="30292"/>
                            <a:pt x="275939" y="30007"/>
                            <a:pt x="275939" y="30007"/>
                          </a:cubicBezTo>
                          <a:lnTo>
                            <a:pt x="258699" y="29530"/>
                          </a:lnTo>
                          <a:cubicBezTo>
                            <a:pt x="247174" y="29149"/>
                            <a:pt x="235649" y="28959"/>
                            <a:pt x="224123" y="28292"/>
                          </a:cubicBezTo>
                          <a:cubicBezTo>
                            <a:pt x="167831" y="27816"/>
                            <a:pt x="110871" y="25053"/>
                            <a:pt x="53626" y="23529"/>
                          </a:cubicBezTo>
                          <a:cubicBezTo>
                            <a:pt x="36386" y="23053"/>
                            <a:pt x="19050" y="22863"/>
                            <a:pt x="1810" y="22768"/>
                          </a:cubicBezTo>
                          <a:lnTo>
                            <a:pt x="1810" y="22768"/>
                          </a:lnTo>
                          <a:cubicBezTo>
                            <a:pt x="1238" y="22768"/>
                            <a:pt x="571" y="22768"/>
                            <a:pt x="0" y="22768"/>
                          </a:cubicBezTo>
                          <a:lnTo>
                            <a:pt x="0" y="27435"/>
                          </a:lnTo>
                          <a:cubicBezTo>
                            <a:pt x="17907" y="27435"/>
                            <a:pt x="35814" y="27720"/>
                            <a:pt x="53626" y="281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4" name="Vrije vorm: vorm 1023">
                      <a:extLst>
                        <a:ext uri="{FF2B5EF4-FFF2-40B4-BE49-F238E27FC236}">
                          <a16:creationId xmlns:a16="http://schemas.microsoft.com/office/drawing/2014/main" id="{6BB410B0-5298-6456-035E-DA9E60807E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38994"/>
                      <a:ext cx="2325317" cy="80867"/>
                    </a:xfrm>
                    <a:custGeom>
                      <a:avLst/>
                      <a:gdLst>
                        <a:gd name="connsiteX0" fmla="*/ 783812 w 2325317"/>
                        <a:gd name="connsiteY0" fmla="*/ 29813 h 80867"/>
                        <a:gd name="connsiteX1" fmla="*/ 560832 w 2325317"/>
                        <a:gd name="connsiteY1" fmla="*/ 36291 h 80867"/>
                        <a:gd name="connsiteX2" fmla="*/ 338614 w 2325317"/>
                        <a:gd name="connsiteY2" fmla="*/ 35433 h 80867"/>
                        <a:gd name="connsiteX3" fmla="*/ 118586 w 2325317"/>
                        <a:gd name="connsiteY3" fmla="*/ 13716 h 80867"/>
                        <a:gd name="connsiteX4" fmla="*/ 11906 w 2325317"/>
                        <a:gd name="connsiteY4" fmla="*/ 0 h 80867"/>
                        <a:gd name="connsiteX5" fmla="*/ 0 w 2325317"/>
                        <a:gd name="connsiteY5" fmla="*/ 0 h 80867"/>
                        <a:gd name="connsiteX6" fmla="*/ 117634 w 2325317"/>
                        <a:gd name="connsiteY6" fmla="*/ 17050 h 80867"/>
                        <a:gd name="connsiteX7" fmla="*/ 198787 w 2325317"/>
                        <a:gd name="connsiteY7" fmla="*/ 28004 h 80867"/>
                        <a:gd name="connsiteX8" fmla="*/ 338614 w 2325317"/>
                        <a:gd name="connsiteY8" fmla="*/ 40100 h 80867"/>
                        <a:gd name="connsiteX9" fmla="*/ 560832 w 2325317"/>
                        <a:gd name="connsiteY9" fmla="*/ 40958 h 80867"/>
                        <a:gd name="connsiteX10" fmla="*/ 783812 w 2325317"/>
                        <a:gd name="connsiteY10" fmla="*/ 34481 h 80867"/>
                        <a:gd name="connsiteX11" fmla="*/ 1517809 w 2325317"/>
                        <a:gd name="connsiteY11" fmla="*/ 33623 h 80867"/>
                        <a:gd name="connsiteX12" fmla="*/ 2250758 w 2325317"/>
                        <a:gd name="connsiteY12" fmla="*/ 57150 h 80867"/>
                        <a:gd name="connsiteX13" fmla="*/ 2272094 w 2325317"/>
                        <a:gd name="connsiteY13" fmla="*/ 58388 h 80867"/>
                        <a:gd name="connsiteX14" fmla="*/ 2277809 w 2325317"/>
                        <a:gd name="connsiteY14" fmla="*/ 58769 h 80867"/>
                        <a:gd name="connsiteX15" fmla="*/ 2283714 w 2325317"/>
                        <a:gd name="connsiteY15" fmla="*/ 59436 h 80867"/>
                        <a:gd name="connsiteX16" fmla="*/ 2295239 w 2325317"/>
                        <a:gd name="connsiteY16" fmla="*/ 61532 h 80867"/>
                        <a:gd name="connsiteX17" fmla="*/ 2306479 w 2325317"/>
                        <a:gd name="connsiteY17" fmla="*/ 64866 h 80867"/>
                        <a:gd name="connsiteX18" fmla="*/ 2317147 w 2325317"/>
                        <a:gd name="connsiteY18" fmla="*/ 70199 h 80867"/>
                        <a:gd name="connsiteX19" fmla="*/ 2319528 w 2325317"/>
                        <a:gd name="connsiteY19" fmla="*/ 72009 h 80867"/>
                        <a:gd name="connsiteX20" fmla="*/ 2321624 w 2325317"/>
                        <a:gd name="connsiteY20" fmla="*/ 74104 h 80867"/>
                        <a:gd name="connsiteX21" fmla="*/ 2323624 w 2325317"/>
                        <a:gd name="connsiteY21" fmla="*/ 76772 h 80867"/>
                        <a:gd name="connsiteX22" fmla="*/ 2324862 w 2325317"/>
                        <a:gd name="connsiteY22" fmla="*/ 80010 h 80867"/>
                        <a:gd name="connsiteX23" fmla="*/ 2325052 w 2325317"/>
                        <a:gd name="connsiteY23" fmla="*/ 80867 h 80867"/>
                        <a:gd name="connsiteX24" fmla="*/ 2324862 w 2325317"/>
                        <a:gd name="connsiteY24" fmla="*/ 75438 h 80867"/>
                        <a:gd name="connsiteX25" fmla="*/ 2323624 w 2325317"/>
                        <a:gd name="connsiteY25" fmla="*/ 72200 h 80867"/>
                        <a:gd name="connsiteX26" fmla="*/ 2321624 w 2325317"/>
                        <a:gd name="connsiteY26" fmla="*/ 69533 h 80867"/>
                        <a:gd name="connsiteX27" fmla="*/ 2319528 w 2325317"/>
                        <a:gd name="connsiteY27" fmla="*/ 67437 h 80867"/>
                        <a:gd name="connsiteX28" fmla="*/ 2317147 w 2325317"/>
                        <a:gd name="connsiteY28" fmla="*/ 65627 h 80867"/>
                        <a:gd name="connsiteX29" fmla="*/ 2306479 w 2325317"/>
                        <a:gd name="connsiteY29" fmla="*/ 60293 h 80867"/>
                        <a:gd name="connsiteX30" fmla="*/ 2295239 w 2325317"/>
                        <a:gd name="connsiteY30" fmla="*/ 56960 h 80867"/>
                        <a:gd name="connsiteX31" fmla="*/ 2283714 w 2325317"/>
                        <a:gd name="connsiteY31" fmla="*/ 54864 h 80867"/>
                        <a:gd name="connsiteX32" fmla="*/ 2277809 w 2325317"/>
                        <a:gd name="connsiteY32" fmla="*/ 54197 h 80867"/>
                        <a:gd name="connsiteX33" fmla="*/ 2272094 w 2325317"/>
                        <a:gd name="connsiteY33" fmla="*/ 53816 h 80867"/>
                        <a:gd name="connsiteX34" fmla="*/ 2250758 w 2325317"/>
                        <a:gd name="connsiteY34" fmla="*/ 52578 h 80867"/>
                        <a:gd name="connsiteX35" fmla="*/ 1517809 w 2325317"/>
                        <a:gd name="connsiteY35" fmla="*/ 29051 h 80867"/>
                        <a:gd name="connsiteX36" fmla="*/ 783812 w 2325317"/>
                        <a:gd name="connsiteY36" fmla="*/ 29909 h 80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867">
                          <a:moveTo>
                            <a:pt x="783812" y="29813"/>
                          </a:moveTo>
                          <a:cubicBezTo>
                            <a:pt x="709422" y="31623"/>
                            <a:pt x="635032" y="34100"/>
                            <a:pt x="560832" y="36291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44590" y="20860"/>
                            <a:pt x="171641" y="24575"/>
                            <a:pt x="198787" y="28004"/>
                          </a:cubicBezTo>
                          <a:cubicBezTo>
                            <a:pt x="245174" y="33242"/>
                            <a:pt x="291751" y="37624"/>
                            <a:pt x="338614" y="40100"/>
                          </a:cubicBezTo>
                          <a:cubicBezTo>
                            <a:pt x="412433" y="43910"/>
                            <a:pt x="486632" y="42958"/>
                            <a:pt x="560832" y="40958"/>
                          </a:cubicBezTo>
                          <a:cubicBezTo>
                            <a:pt x="635032" y="38767"/>
                            <a:pt x="709422" y="36291"/>
                            <a:pt x="783812" y="34481"/>
                          </a:cubicBezTo>
                          <a:cubicBezTo>
                            <a:pt x="1028414" y="30004"/>
                            <a:pt x="1273207" y="29813"/>
                            <a:pt x="1517809" y="33623"/>
                          </a:cubicBezTo>
                          <a:cubicBezTo>
                            <a:pt x="1762411" y="37433"/>
                            <a:pt x="2006822" y="45149"/>
                            <a:pt x="2250758" y="57150"/>
                          </a:cubicBezTo>
                          <a:lnTo>
                            <a:pt x="2272094" y="58388"/>
                          </a:lnTo>
                          <a:cubicBezTo>
                            <a:pt x="2273808" y="58388"/>
                            <a:pt x="2275808" y="58579"/>
                            <a:pt x="2277809" y="58769"/>
                          </a:cubicBezTo>
                          <a:cubicBezTo>
                            <a:pt x="2279809" y="58960"/>
                            <a:pt x="2281714" y="59150"/>
                            <a:pt x="2283714" y="59436"/>
                          </a:cubicBezTo>
                          <a:cubicBezTo>
                            <a:pt x="2287619" y="60008"/>
                            <a:pt x="2291429" y="60579"/>
                            <a:pt x="2295239" y="61532"/>
                          </a:cubicBezTo>
                          <a:cubicBezTo>
                            <a:pt x="2299049" y="62389"/>
                            <a:pt x="2302764" y="63437"/>
                            <a:pt x="2306479" y="64866"/>
                          </a:cubicBezTo>
                          <a:cubicBezTo>
                            <a:pt x="2310194" y="66199"/>
                            <a:pt x="2313813" y="67913"/>
                            <a:pt x="2317147" y="70199"/>
                          </a:cubicBezTo>
                          <a:lnTo>
                            <a:pt x="2319528" y="72009"/>
                          </a:lnTo>
                          <a:cubicBezTo>
                            <a:pt x="2320290" y="72676"/>
                            <a:pt x="2320957" y="73438"/>
                            <a:pt x="2321624" y="74104"/>
                          </a:cubicBezTo>
                          <a:cubicBezTo>
                            <a:pt x="2322385" y="74771"/>
                            <a:pt x="2322767" y="75533"/>
                            <a:pt x="2323624" y="76772"/>
                          </a:cubicBezTo>
                          <a:cubicBezTo>
                            <a:pt x="2324481" y="77915"/>
                            <a:pt x="2324576" y="78962"/>
                            <a:pt x="2324862" y="80010"/>
                          </a:cubicBezTo>
                          <a:cubicBezTo>
                            <a:pt x="2324957" y="80296"/>
                            <a:pt x="2324957" y="80582"/>
                            <a:pt x="2325052" y="80867"/>
                          </a:cubicBezTo>
                          <a:cubicBezTo>
                            <a:pt x="2325243" y="79058"/>
                            <a:pt x="2325624" y="77248"/>
                            <a:pt x="2324862" y="75438"/>
                          </a:cubicBezTo>
                          <a:cubicBezTo>
                            <a:pt x="2324576" y="74295"/>
                            <a:pt x="2324481" y="73247"/>
                            <a:pt x="2323624" y="72200"/>
                          </a:cubicBezTo>
                          <a:cubicBezTo>
                            <a:pt x="2322767" y="70961"/>
                            <a:pt x="2322385" y="70199"/>
                            <a:pt x="2321624" y="69533"/>
                          </a:cubicBezTo>
                          <a:cubicBezTo>
                            <a:pt x="2320957" y="68771"/>
                            <a:pt x="2320195" y="68104"/>
                            <a:pt x="2319528" y="67437"/>
                          </a:cubicBezTo>
                          <a:lnTo>
                            <a:pt x="2317147" y="65627"/>
                          </a:lnTo>
                          <a:cubicBezTo>
                            <a:pt x="2313813" y="63437"/>
                            <a:pt x="2310194" y="61627"/>
                            <a:pt x="2306479" y="60293"/>
                          </a:cubicBezTo>
                          <a:cubicBezTo>
                            <a:pt x="2302764" y="58865"/>
                            <a:pt x="2299049" y="57817"/>
                            <a:pt x="2295239" y="56960"/>
                          </a:cubicBezTo>
                          <a:cubicBezTo>
                            <a:pt x="2291429" y="56102"/>
                            <a:pt x="2287619" y="55436"/>
                            <a:pt x="2283714" y="54864"/>
                          </a:cubicBezTo>
                          <a:cubicBezTo>
                            <a:pt x="2281809" y="54578"/>
                            <a:pt x="2279809" y="54388"/>
                            <a:pt x="2277809" y="54197"/>
                          </a:cubicBezTo>
                          <a:cubicBezTo>
                            <a:pt x="2275808" y="54007"/>
                            <a:pt x="2273808" y="53912"/>
                            <a:pt x="2272094" y="53816"/>
                          </a:cubicBezTo>
                          <a:lnTo>
                            <a:pt x="2250758" y="52578"/>
                          </a:lnTo>
                          <a:cubicBezTo>
                            <a:pt x="2006822" y="40577"/>
                            <a:pt x="1762411" y="32861"/>
                            <a:pt x="1517809" y="29051"/>
                          </a:cubicBezTo>
                          <a:cubicBezTo>
                            <a:pt x="1273207" y="25241"/>
                            <a:pt x="1028510" y="25527"/>
                            <a:pt x="783812" y="2990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5" name="Vrije vorm: vorm 1024">
                      <a:extLst>
                        <a:ext uri="{FF2B5EF4-FFF2-40B4-BE49-F238E27FC236}">
                          <a16:creationId xmlns:a16="http://schemas.microsoft.com/office/drawing/2014/main" id="{FD4F5F51-8085-03B7-18AC-94BB1357D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8301" y="3716718"/>
                      <a:ext cx="589216" cy="35999"/>
                    </a:xfrm>
                    <a:custGeom>
                      <a:avLst/>
                      <a:gdLst>
                        <a:gd name="connsiteX0" fmla="*/ 510921 w 589216"/>
                        <a:gd name="connsiteY0" fmla="*/ 14859 h 35999"/>
                        <a:gd name="connsiteX1" fmla="*/ 552831 w 589216"/>
                        <a:gd name="connsiteY1" fmla="*/ 9239 h 35999"/>
                        <a:gd name="connsiteX2" fmla="*/ 573691 w 589216"/>
                        <a:gd name="connsiteY2" fmla="*/ 6191 h 35999"/>
                        <a:gd name="connsiteX3" fmla="*/ 584073 w 589216"/>
                        <a:gd name="connsiteY3" fmla="*/ 4667 h 35999"/>
                        <a:gd name="connsiteX4" fmla="*/ 586645 w 589216"/>
                        <a:gd name="connsiteY4" fmla="*/ 4286 h 35999"/>
                        <a:gd name="connsiteX5" fmla="*/ 587978 w 589216"/>
                        <a:gd name="connsiteY5" fmla="*/ 4096 h 35999"/>
                        <a:gd name="connsiteX6" fmla="*/ 588359 w 589216"/>
                        <a:gd name="connsiteY6" fmla="*/ 4096 h 35999"/>
                        <a:gd name="connsiteX7" fmla="*/ 589026 w 589216"/>
                        <a:gd name="connsiteY7" fmla="*/ 3905 h 35999"/>
                        <a:gd name="connsiteX8" fmla="*/ 589217 w 589216"/>
                        <a:gd name="connsiteY8" fmla="*/ 3524 h 35999"/>
                        <a:gd name="connsiteX9" fmla="*/ 589121 w 589216"/>
                        <a:gd name="connsiteY9" fmla="*/ 3143 h 35999"/>
                        <a:gd name="connsiteX10" fmla="*/ 589026 w 589216"/>
                        <a:gd name="connsiteY10" fmla="*/ 3048 h 35999"/>
                        <a:gd name="connsiteX11" fmla="*/ 588550 w 589216"/>
                        <a:gd name="connsiteY11" fmla="*/ 2572 h 35999"/>
                        <a:gd name="connsiteX12" fmla="*/ 587693 w 589216"/>
                        <a:gd name="connsiteY12" fmla="*/ 1715 h 35999"/>
                        <a:gd name="connsiteX13" fmla="*/ 586454 w 589216"/>
                        <a:gd name="connsiteY13" fmla="*/ 857 h 35999"/>
                        <a:gd name="connsiteX14" fmla="*/ 584835 w 589216"/>
                        <a:gd name="connsiteY14" fmla="*/ 0 h 35999"/>
                        <a:gd name="connsiteX15" fmla="*/ 584168 w 589216"/>
                        <a:gd name="connsiteY15" fmla="*/ 0 h 35999"/>
                        <a:gd name="connsiteX16" fmla="*/ 573786 w 589216"/>
                        <a:gd name="connsiteY16" fmla="*/ 1619 h 35999"/>
                        <a:gd name="connsiteX17" fmla="*/ 552926 w 589216"/>
                        <a:gd name="connsiteY17" fmla="*/ 4667 h 35999"/>
                        <a:gd name="connsiteX18" fmla="*/ 511016 w 589216"/>
                        <a:gd name="connsiteY18" fmla="*/ 10287 h 35999"/>
                        <a:gd name="connsiteX19" fmla="*/ 341852 w 589216"/>
                        <a:gd name="connsiteY19" fmla="*/ 26479 h 35999"/>
                        <a:gd name="connsiteX20" fmla="*/ 0 w 589216"/>
                        <a:gd name="connsiteY20" fmla="*/ 29051 h 35999"/>
                        <a:gd name="connsiteX21" fmla="*/ 237934 w 589216"/>
                        <a:gd name="connsiteY21" fmla="*/ 35814 h 35999"/>
                        <a:gd name="connsiteX22" fmla="*/ 341757 w 589216"/>
                        <a:gd name="connsiteY22" fmla="*/ 31052 h 35999"/>
                        <a:gd name="connsiteX23" fmla="*/ 510921 w 589216"/>
                        <a:gd name="connsiteY23" fmla="*/ 14859 h 3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5999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6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619"/>
                            <a:pt x="573786" y="1619"/>
                          </a:cubicBezTo>
                          <a:cubicBezTo>
                            <a:pt x="566833" y="2667"/>
                            <a:pt x="559880" y="3715"/>
                            <a:pt x="552926" y="4667"/>
                          </a:cubicBezTo>
                          <a:cubicBezTo>
                            <a:pt x="538925" y="6572"/>
                            <a:pt x="525018" y="8573"/>
                            <a:pt x="511016" y="10287"/>
                          </a:cubicBezTo>
                          <a:cubicBezTo>
                            <a:pt x="455009" y="17336"/>
                            <a:pt x="398526" y="22765"/>
                            <a:pt x="341852" y="26479"/>
                          </a:cubicBezTo>
                          <a:cubicBezTo>
                            <a:pt x="228409" y="34004"/>
                            <a:pt x="113919" y="34766"/>
                            <a:pt x="0" y="29051"/>
                          </a:cubicBezTo>
                          <a:cubicBezTo>
                            <a:pt x="78962" y="34576"/>
                            <a:pt x="158401" y="36671"/>
                            <a:pt x="237934" y="35814"/>
                          </a:cubicBezTo>
                          <a:cubicBezTo>
                            <a:pt x="272605" y="34766"/>
                            <a:pt x="307276" y="33338"/>
                            <a:pt x="341757" y="31052"/>
                          </a:cubicBezTo>
                          <a:cubicBezTo>
                            <a:pt x="398526" y="27242"/>
                            <a:pt x="454914" y="21812"/>
                            <a:pt x="510921" y="14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6" name="Vrije vorm: vorm 1025">
                      <a:extLst>
                        <a:ext uri="{FF2B5EF4-FFF2-40B4-BE49-F238E27FC236}">
                          <a16:creationId xmlns:a16="http://schemas.microsoft.com/office/drawing/2014/main" id="{4AC20434-AAAD-38AC-7781-589D33DCE7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959" y="3636327"/>
                      <a:ext cx="590931" cy="5905"/>
                    </a:xfrm>
                    <a:custGeom>
                      <a:avLst/>
                      <a:gdLst>
                        <a:gd name="connsiteX0" fmla="*/ 213931 w 590931"/>
                        <a:gd name="connsiteY0" fmla="*/ 5525 h 5905"/>
                        <a:gd name="connsiteX1" fmla="*/ 316706 w 590931"/>
                        <a:gd name="connsiteY1" fmla="*/ 5239 h 5905"/>
                        <a:gd name="connsiteX2" fmla="*/ 518350 w 590931"/>
                        <a:gd name="connsiteY2" fmla="*/ 4763 h 5905"/>
                        <a:gd name="connsiteX3" fmla="*/ 570166 w 590931"/>
                        <a:gd name="connsiteY3" fmla="*/ 1429 h 5905"/>
                        <a:gd name="connsiteX4" fmla="*/ 590931 w 590931"/>
                        <a:gd name="connsiteY4" fmla="*/ 0 h 5905"/>
                        <a:gd name="connsiteX5" fmla="*/ 316706 w 590931"/>
                        <a:gd name="connsiteY5" fmla="*/ 667 h 5905"/>
                        <a:gd name="connsiteX6" fmla="*/ 213931 w 590931"/>
                        <a:gd name="connsiteY6" fmla="*/ 953 h 5905"/>
                        <a:gd name="connsiteX7" fmla="*/ 0 w 590931"/>
                        <a:gd name="connsiteY7" fmla="*/ 1429 h 5905"/>
                        <a:gd name="connsiteX8" fmla="*/ 60007 w 590931"/>
                        <a:gd name="connsiteY8" fmla="*/ 5906 h 5905"/>
                        <a:gd name="connsiteX9" fmla="*/ 214027 w 590931"/>
                        <a:gd name="connsiteY9" fmla="*/ 5525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5905">
                          <a:moveTo>
                            <a:pt x="213931" y="5525"/>
                          </a:moveTo>
                          <a:cubicBezTo>
                            <a:pt x="248221" y="6096"/>
                            <a:pt x="282416" y="6001"/>
                            <a:pt x="316706" y="5239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6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lnTo>
                            <a:pt x="0" y="1429"/>
                          </a:lnTo>
                          <a:cubicBezTo>
                            <a:pt x="20002" y="3048"/>
                            <a:pt x="39910" y="4477"/>
                            <a:pt x="60007" y="5906"/>
                          </a:cubicBezTo>
                          <a:lnTo>
                            <a:pt x="214027" y="552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7" name="Vrije vorm: vorm 1026">
                      <a:extLst>
                        <a:ext uri="{FF2B5EF4-FFF2-40B4-BE49-F238E27FC236}">
                          <a16:creationId xmlns:a16="http://schemas.microsoft.com/office/drawing/2014/main" id="{E34F8659-698B-3D66-82CC-EE02E2089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4517"/>
                      <a:ext cx="17811" cy="2953"/>
                    </a:xfrm>
                    <a:custGeom>
                      <a:avLst/>
                      <a:gdLst>
                        <a:gd name="connsiteX0" fmla="*/ 2858 w 17811"/>
                        <a:gd name="connsiteY0" fmla="*/ 0 h 2953"/>
                        <a:gd name="connsiteX1" fmla="*/ 0 w 17811"/>
                        <a:gd name="connsiteY1" fmla="*/ 0 h 2953"/>
                        <a:gd name="connsiteX2" fmla="*/ 17812 w 17811"/>
                        <a:gd name="connsiteY2" fmla="*/ 2953 h 2953"/>
                        <a:gd name="connsiteX3" fmla="*/ 2953 w 17811"/>
                        <a:gd name="connsiteY3" fmla="*/ 0 h 2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3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8" name="Vrije vorm: vorm 1027">
                      <a:extLst>
                        <a:ext uri="{FF2B5EF4-FFF2-40B4-BE49-F238E27FC236}">
                          <a16:creationId xmlns:a16="http://schemas.microsoft.com/office/drawing/2014/main" id="{7FA1B308-BB6A-C64B-66D0-254DDF2B2F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47376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763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048 h 9334"/>
                        <a:gd name="connsiteX3" fmla="*/ 36385 w 329850"/>
                        <a:gd name="connsiteY3" fmla="*/ 6572 h 9334"/>
                        <a:gd name="connsiteX4" fmla="*/ 105346 w 329850"/>
                        <a:gd name="connsiteY4" fmla="*/ 4572 h 9334"/>
                        <a:gd name="connsiteX5" fmla="*/ 329660 w 329850"/>
                        <a:gd name="connsiteY5" fmla="*/ 9335 h 9334"/>
                        <a:gd name="connsiteX6" fmla="*/ 329851 w 329850"/>
                        <a:gd name="connsiteY6" fmla="*/ 9335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70294" y="1143"/>
                            <a:pt x="35147" y="2191"/>
                            <a:pt x="0" y="3048"/>
                          </a:cubicBezTo>
                          <a:cubicBezTo>
                            <a:pt x="12097" y="4286"/>
                            <a:pt x="24289" y="5429"/>
                            <a:pt x="36385" y="6572"/>
                          </a:cubicBezTo>
                          <a:cubicBezTo>
                            <a:pt x="59341" y="5905"/>
                            <a:pt x="82391" y="5334"/>
                            <a:pt x="105346" y="4572"/>
                          </a:cubicBezTo>
                          <a:cubicBezTo>
                            <a:pt x="180118" y="6858"/>
                            <a:pt x="254889" y="8382"/>
                            <a:pt x="329660" y="9335"/>
                          </a:cubicBezTo>
                          <a:cubicBezTo>
                            <a:pt x="329660" y="9335"/>
                            <a:pt x="329755" y="9335"/>
                            <a:pt x="329851" y="9335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29" name="Vrije vorm: vorm 1028">
                      <a:extLst>
                        <a:ext uri="{FF2B5EF4-FFF2-40B4-BE49-F238E27FC236}">
                          <a16:creationId xmlns:a16="http://schemas.microsoft.com/office/drawing/2014/main" id="{B85F524E-8B2D-9F41-6F47-27B45559A9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631" y="3940555"/>
                      <a:ext cx="1580578" cy="32194"/>
                    </a:xfrm>
                    <a:custGeom>
                      <a:avLst/>
                      <a:gdLst>
                        <a:gd name="connsiteX0" fmla="*/ 1580579 w 1580578"/>
                        <a:gd name="connsiteY0" fmla="*/ 0 h 32194"/>
                        <a:gd name="connsiteX1" fmla="*/ 1173575 w 1580578"/>
                        <a:gd name="connsiteY1" fmla="*/ 10001 h 32194"/>
                        <a:gd name="connsiteX2" fmla="*/ 721233 w 1580578"/>
                        <a:gd name="connsiteY2" fmla="*/ 12859 h 32194"/>
                        <a:gd name="connsiteX3" fmla="*/ 495014 w 1580578"/>
                        <a:gd name="connsiteY3" fmla="*/ 8668 h 32194"/>
                        <a:gd name="connsiteX4" fmla="*/ 268415 w 1580578"/>
                        <a:gd name="connsiteY4" fmla="*/ 12383 h 32194"/>
                        <a:gd name="connsiteX5" fmla="*/ 0 w 1580578"/>
                        <a:gd name="connsiteY5" fmla="*/ 32195 h 32194"/>
                        <a:gd name="connsiteX6" fmla="*/ 45148 w 1580578"/>
                        <a:gd name="connsiteY6" fmla="*/ 32195 h 32194"/>
                        <a:gd name="connsiteX7" fmla="*/ 104394 w 1580578"/>
                        <a:gd name="connsiteY7" fmla="*/ 27813 h 32194"/>
                        <a:gd name="connsiteX8" fmla="*/ 268510 w 1580578"/>
                        <a:gd name="connsiteY8" fmla="*/ 17050 h 32194"/>
                        <a:gd name="connsiteX9" fmla="*/ 495110 w 1580578"/>
                        <a:gd name="connsiteY9" fmla="*/ 13335 h 32194"/>
                        <a:gd name="connsiteX10" fmla="*/ 721328 w 1580578"/>
                        <a:gd name="connsiteY10" fmla="*/ 17526 h 32194"/>
                        <a:gd name="connsiteX11" fmla="*/ 1173671 w 1580578"/>
                        <a:gd name="connsiteY11" fmla="*/ 14669 h 32194"/>
                        <a:gd name="connsiteX12" fmla="*/ 1302830 w 1580578"/>
                        <a:gd name="connsiteY12" fmla="*/ 12287 h 32194"/>
                        <a:gd name="connsiteX13" fmla="*/ 1580483 w 1580578"/>
                        <a:gd name="connsiteY13" fmla="*/ 381 h 32194"/>
                        <a:gd name="connsiteX14" fmla="*/ 1580579 w 1580578"/>
                        <a:gd name="connsiteY14" fmla="*/ 95 h 32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194">
                          <a:moveTo>
                            <a:pt x="1580579" y="0"/>
                          </a:moveTo>
                          <a:cubicBezTo>
                            <a:pt x="1444942" y="4286"/>
                            <a:pt x="1309307" y="7906"/>
                            <a:pt x="1173575" y="10001"/>
                          </a:cubicBezTo>
                          <a:cubicBezTo>
                            <a:pt x="1022795" y="13430"/>
                            <a:pt x="871919" y="14859"/>
                            <a:pt x="721233" y="12859"/>
                          </a:cubicBezTo>
                          <a:cubicBezTo>
                            <a:pt x="645890" y="12002"/>
                            <a:pt x="570548" y="9620"/>
                            <a:pt x="495014" y="8668"/>
                          </a:cubicBezTo>
                          <a:cubicBezTo>
                            <a:pt x="419481" y="7620"/>
                            <a:pt x="343757" y="9144"/>
                            <a:pt x="268415" y="12383"/>
                          </a:cubicBezTo>
                          <a:cubicBezTo>
                            <a:pt x="178498" y="16859"/>
                            <a:pt x="89154" y="23813"/>
                            <a:pt x="0" y="32195"/>
                          </a:cubicBezTo>
                          <a:lnTo>
                            <a:pt x="45148" y="32195"/>
                          </a:lnTo>
                          <a:cubicBezTo>
                            <a:pt x="64865" y="30575"/>
                            <a:pt x="84677" y="29146"/>
                            <a:pt x="104394" y="27813"/>
                          </a:cubicBezTo>
                          <a:cubicBezTo>
                            <a:pt x="158972" y="23432"/>
                            <a:pt x="213646" y="19717"/>
                            <a:pt x="268510" y="17050"/>
                          </a:cubicBezTo>
                          <a:cubicBezTo>
                            <a:pt x="343948" y="13811"/>
                            <a:pt x="419576" y="12287"/>
                            <a:pt x="495110" y="13335"/>
                          </a:cubicBezTo>
                          <a:cubicBezTo>
                            <a:pt x="570643" y="14192"/>
                            <a:pt x="645986" y="16574"/>
                            <a:pt x="721328" y="17526"/>
                          </a:cubicBezTo>
                          <a:cubicBezTo>
                            <a:pt x="872109" y="19526"/>
                            <a:pt x="1022890" y="18098"/>
                            <a:pt x="1173671" y="14669"/>
                          </a:cubicBezTo>
                          <a:cubicBezTo>
                            <a:pt x="1216724" y="14002"/>
                            <a:pt x="1259777" y="13145"/>
                            <a:pt x="1302830" y="12287"/>
                          </a:cubicBezTo>
                          <a:cubicBezTo>
                            <a:pt x="1395413" y="8858"/>
                            <a:pt x="1487996" y="4763"/>
                            <a:pt x="1580483" y="381"/>
                          </a:cubicBezTo>
                          <a:cubicBezTo>
                            <a:pt x="1580483" y="381"/>
                            <a:pt x="1580483" y="191"/>
                            <a:pt x="158057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0" name="Vrije vorm: vorm 1029">
                      <a:extLst>
                        <a:ext uri="{FF2B5EF4-FFF2-40B4-BE49-F238E27FC236}">
                          <a16:creationId xmlns:a16="http://schemas.microsoft.com/office/drawing/2014/main" id="{845DFA5C-7AE4-0078-170B-C6E11E38C3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69868"/>
                      <a:ext cx="2540698" cy="119072"/>
                    </a:xfrm>
                    <a:custGeom>
                      <a:avLst/>
                      <a:gdLst>
                        <a:gd name="connsiteX0" fmla="*/ 2030349 w 2540698"/>
                        <a:gd name="connsiteY0" fmla="*/ 21431 h 119072"/>
                        <a:gd name="connsiteX1" fmla="*/ 1713262 w 2540698"/>
                        <a:gd name="connsiteY1" fmla="*/ 21241 h 119072"/>
                        <a:gd name="connsiteX2" fmla="*/ 1554861 w 2540698"/>
                        <a:gd name="connsiteY2" fmla="*/ 16859 h 119072"/>
                        <a:gd name="connsiteX3" fmla="*/ 1396270 w 2540698"/>
                        <a:gd name="connsiteY3" fmla="*/ 11716 h 119072"/>
                        <a:gd name="connsiteX4" fmla="*/ 1316736 w 2540698"/>
                        <a:gd name="connsiteY4" fmla="*/ 10858 h 119072"/>
                        <a:gd name="connsiteX5" fmla="*/ 1237107 w 2540698"/>
                        <a:gd name="connsiteY5" fmla="*/ 12478 h 119072"/>
                        <a:gd name="connsiteX6" fmla="*/ 1078897 w 2540698"/>
                        <a:gd name="connsiteY6" fmla="*/ 25337 h 119072"/>
                        <a:gd name="connsiteX7" fmla="*/ 922973 w 2540698"/>
                        <a:gd name="connsiteY7" fmla="*/ 46863 h 119072"/>
                        <a:gd name="connsiteX8" fmla="*/ 767429 w 2540698"/>
                        <a:gd name="connsiteY8" fmla="*/ 68389 h 119072"/>
                        <a:gd name="connsiteX9" fmla="*/ 0 w 2540698"/>
                        <a:gd name="connsiteY9" fmla="*/ 118967 h 119072"/>
                        <a:gd name="connsiteX10" fmla="*/ 531686 w 2540698"/>
                        <a:gd name="connsiteY10" fmla="*/ 98870 h 119072"/>
                        <a:gd name="connsiteX11" fmla="*/ 767429 w 2540698"/>
                        <a:gd name="connsiteY11" fmla="*/ 72962 h 119072"/>
                        <a:gd name="connsiteX12" fmla="*/ 922973 w 2540698"/>
                        <a:gd name="connsiteY12" fmla="*/ 51435 h 119072"/>
                        <a:gd name="connsiteX13" fmla="*/ 1078897 w 2540698"/>
                        <a:gd name="connsiteY13" fmla="*/ 29908 h 119072"/>
                        <a:gd name="connsiteX14" fmla="*/ 1237107 w 2540698"/>
                        <a:gd name="connsiteY14" fmla="*/ 17050 h 119072"/>
                        <a:gd name="connsiteX15" fmla="*/ 1316736 w 2540698"/>
                        <a:gd name="connsiteY15" fmla="*/ 15430 h 119072"/>
                        <a:gd name="connsiteX16" fmla="*/ 1396270 w 2540698"/>
                        <a:gd name="connsiteY16" fmla="*/ 16288 h 119072"/>
                        <a:gd name="connsiteX17" fmla="*/ 1554861 w 2540698"/>
                        <a:gd name="connsiteY17" fmla="*/ 21431 h 119072"/>
                        <a:gd name="connsiteX18" fmla="*/ 1713262 w 2540698"/>
                        <a:gd name="connsiteY18" fmla="*/ 25813 h 119072"/>
                        <a:gd name="connsiteX19" fmla="*/ 2030349 w 2540698"/>
                        <a:gd name="connsiteY19" fmla="*/ 26003 h 119072"/>
                        <a:gd name="connsiteX20" fmla="*/ 2211800 w 2540698"/>
                        <a:gd name="connsiteY20" fmla="*/ 21717 h 119072"/>
                        <a:gd name="connsiteX21" fmla="*/ 2540699 w 2540698"/>
                        <a:gd name="connsiteY21" fmla="*/ 953 h 119072"/>
                        <a:gd name="connsiteX22" fmla="*/ 2540699 w 2540698"/>
                        <a:gd name="connsiteY22" fmla="*/ 0 h 119072"/>
                        <a:gd name="connsiteX23" fmla="*/ 2030444 w 2540698"/>
                        <a:gd name="connsiteY23" fmla="*/ 21336 h 11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19072">
                          <a:moveTo>
                            <a:pt x="2030349" y="21431"/>
                          </a:moveTo>
                          <a:cubicBezTo>
                            <a:pt x="1924622" y="23241"/>
                            <a:pt x="1818894" y="23241"/>
                            <a:pt x="1713262" y="21241"/>
                          </a:cubicBezTo>
                          <a:cubicBezTo>
                            <a:pt x="1660398" y="20193"/>
                            <a:pt x="1607630" y="18764"/>
                            <a:pt x="1554861" y="16859"/>
                          </a:cubicBezTo>
                          <a:cubicBezTo>
                            <a:pt x="1502093" y="14954"/>
                            <a:pt x="1449229" y="12859"/>
                            <a:pt x="1396270" y="11716"/>
                          </a:cubicBezTo>
                          <a:cubicBezTo>
                            <a:pt x="1369790" y="11144"/>
                            <a:pt x="1343311" y="10858"/>
                            <a:pt x="1316736" y="10858"/>
                          </a:cubicBezTo>
                          <a:cubicBezTo>
                            <a:pt x="1290257" y="10954"/>
                            <a:pt x="1263682" y="11430"/>
                            <a:pt x="1237107" y="12478"/>
                          </a:cubicBezTo>
                          <a:cubicBezTo>
                            <a:pt x="1184053" y="14478"/>
                            <a:pt x="1131189" y="19145"/>
                            <a:pt x="1078897" y="25337"/>
                          </a:cubicBezTo>
                          <a:cubicBezTo>
                            <a:pt x="1026605" y="31528"/>
                            <a:pt x="974789" y="39243"/>
                            <a:pt x="922973" y="46863"/>
                          </a:cubicBezTo>
                          <a:cubicBezTo>
                            <a:pt x="871252" y="54483"/>
                            <a:pt x="819531" y="61913"/>
                            <a:pt x="767429" y="68389"/>
                          </a:cubicBezTo>
                          <a:cubicBezTo>
                            <a:pt x="514731" y="101537"/>
                            <a:pt x="257366" y="118300"/>
                            <a:pt x="0" y="118967"/>
                          </a:cubicBezTo>
                          <a:cubicBezTo>
                            <a:pt x="177451" y="120015"/>
                            <a:pt x="355187" y="113252"/>
                            <a:pt x="531686" y="98870"/>
                          </a:cubicBezTo>
                          <a:cubicBezTo>
                            <a:pt x="610648" y="91726"/>
                            <a:pt x="689229" y="83248"/>
                            <a:pt x="767429" y="72962"/>
                          </a:cubicBezTo>
                          <a:cubicBezTo>
                            <a:pt x="819436" y="66484"/>
                            <a:pt x="871157" y="59055"/>
                            <a:pt x="922973" y="51435"/>
                          </a:cubicBezTo>
                          <a:cubicBezTo>
                            <a:pt x="974693" y="43815"/>
                            <a:pt x="1026509" y="36100"/>
                            <a:pt x="1078897" y="29908"/>
                          </a:cubicBezTo>
                          <a:cubicBezTo>
                            <a:pt x="1131189" y="23622"/>
                            <a:pt x="1183958" y="18955"/>
                            <a:pt x="1237107" y="17050"/>
                          </a:cubicBezTo>
                          <a:cubicBezTo>
                            <a:pt x="1263587" y="16097"/>
                            <a:pt x="1290161" y="15526"/>
                            <a:pt x="1316736" y="15430"/>
                          </a:cubicBezTo>
                          <a:cubicBezTo>
                            <a:pt x="1343216" y="15430"/>
                            <a:pt x="1369790" y="15716"/>
                            <a:pt x="1396270" y="16288"/>
                          </a:cubicBezTo>
                          <a:cubicBezTo>
                            <a:pt x="1449229" y="17431"/>
                            <a:pt x="1502093" y="19526"/>
                            <a:pt x="1554861" y="21431"/>
                          </a:cubicBezTo>
                          <a:cubicBezTo>
                            <a:pt x="1607630" y="23336"/>
                            <a:pt x="1660493" y="24765"/>
                            <a:pt x="1713262" y="25813"/>
                          </a:cubicBezTo>
                          <a:cubicBezTo>
                            <a:pt x="1818894" y="27813"/>
                            <a:pt x="1924717" y="27813"/>
                            <a:pt x="2030349" y="26003"/>
                          </a:cubicBezTo>
                          <a:cubicBezTo>
                            <a:pt x="2090833" y="25337"/>
                            <a:pt x="2151317" y="23717"/>
                            <a:pt x="2211800" y="21717"/>
                          </a:cubicBezTo>
                          <a:cubicBezTo>
                            <a:pt x="2321719" y="16859"/>
                            <a:pt x="2431352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1906"/>
                            <a:pt x="2200751" y="19336"/>
                            <a:pt x="2030444" y="2133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1" name="Vrije vorm: vorm 1030">
                      <a:extLst>
                        <a:ext uri="{FF2B5EF4-FFF2-40B4-BE49-F238E27FC236}">
                          <a16:creationId xmlns:a16="http://schemas.microsoft.com/office/drawing/2014/main" id="{B23F3E6C-17A6-D100-2DB6-B6FC54AB4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408" y="3897979"/>
                      <a:ext cx="588359" cy="22646"/>
                    </a:xfrm>
                    <a:custGeom>
                      <a:avLst/>
                      <a:gdLst>
                        <a:gd name="connsiteX0" fmla="*/ 83344 w 588359"/>
                        <a:gd name="connsiteY0" fmla="*/ 21812 h 22646"/>
                        <a:gd name="connsiteX1" fmla="*/ 140303 w 588359"/>
                        <a:gd name="connsiteY1" fmla="*/ 22288 h 22646"/>
                        <a:gd name="connsiteX2" fmla="*/ 445770 w 588359"/>
                        <a:gd name="connsiteY2" fmla="*/ 13907 h 22646"/>
                        <a:gd name="connsiteX3" fmla="*/ 490252 w 588359"/>
                        <a:gd name="connsiteY3" fmla="*/ 11430 h 22646"/>
                        <a:gd name="connsiteX4" fmla="*/ 588359 w 588359"/>
                        <a:gd name="connsiteY4" fmla="*/ 0 h 22646"/>
                        <a:gd name="connsiteX5" fmla="*/ 445865 w 588359"/>
                        <a:gd name="connsiteY5" fmla="*/ 9239 h 22646"/>
                        <a:gd name="connsiteX6" fmla="*/ 140399 w 588359"/>
                        <a:gd name="connsiteY6" fmla="*/ 17621 h 22646"/>
                        <a:gd name="connsiteX7" fmla="*/ 1810 w 588359"/>
                        <a:gd name="connsiteY7" fmla="*/ 15335 h 22646"/>
                        <a:gd name="connsiteX8" fmla="*/ 1810 w 588359"/>
                        <a:gd name="connsiteY8" fmla="*/ 15335 h 22646"/>
                        <a:gd name="connsiteX9" fmla="*/ 0 w 588359"/>
                        <a:gd name="connsiteY9" fmla="*/ 15335 h 22646"/>
                        <a:gd name="connsiteX10" fmla="*/ 0 w 588359"/>
                        <a:gd name="connsiteY10" fmla="*/ 16954 h 22646"/>
                        <a:gd name="connsiteX11" fmla="*/ 1810 w 588359"/>
                        <a:gd name="connsiteY11" fmla="*/ 17050 h 22646"/>
                        <a:gd name="connsiteX12" fmla="*/ 1810 w 588359"/>
                        <a:gd name="connsiteY12" fmla="*/ 17050 h 22646"/>
                        <a:gd name="connsiteX13" fmla="*/ 83439 w 588359"/>
                        <a:gd name="connsiteY13" fmla="*/ 21812 h 2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22646">
                          <a:moveTo>
                            <a:pt x="83344" y="21812"/>
                          </a:moveTo>
                          <a:cubicBezTo>
                            <a:pt x="102299" y="22003"/>
                            <a:pt x="121349" y="22384"/>
                            <a:pt x="140303" y="22288"/>
                          </a:cubicBezTo>
                          <a:cubicBezTo>
                            <a:pt x="242221" y="23717"/>
                            <a:pt x="344329" y="20860"/>
                            <a:pt x="445770" y="13907"/>
                          </a:cubicBezTo>
                          <a:cubicBezTo>
                            <a:pt x="460629" y="13240"/>
                            <a:pt x="475393" y="12287"/>
                            <a:pt x="490252" y="11430"/>
                          </a:cubicBezTo>
                          <a:cubicBezTo>
                            <a:pt x="523018" y="8001"/>
                            <a:pt x="555784" y="4286"/>
                            <a:pt x="588359" y="0"/>
                          </a:cubicBezTo>
                          <a:cubicBezTo>
                            <a:pt x="540925" y="4001"/>
                            <a:pt x="493395" y="7049"/>
                            <a:pt x="445865" y="9239"/>
                          </a:cubicBezTo>
                          <a:cubicBezTo>
                            <a:pt x="344424" y="16288"/>
                            <a:pt x="242316" y="19050"/>
                            <a:pt x="140399" y="17621"/>
                          </a:cubicBezTo>
                          <a:cubicBezTo>
                            <a:pt x="94202" y="17812"/>
                            <a:pt x="48006" y="16859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28956" y="18955"/>
                            <a:pt x="56198" y="20479"/>
                            <a:pt x="83439" y="2181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2" name="Vrije vorm: vorm 1031">
                      <a:extLst>
                        <a:ext uri="{FF2B5EF4-FFF2-40B4-BE49-F238E27FC236}">
                          <a16:creationId xmlns:a16="http://schemas.microsoft.com/office/drawing/2014/main" id="{B948DF24-D74D-37C2-E1C3-637B113DC8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19370"/>
                      <a:ext cx="832199" cy="40044"/>
                    </a:xfrm>
                    <a:custGeom>
                      <a:avLst/>
                      <a:gdLst>
                        <a:gd name="connsiteX0" fmla="*/ 240792 w 832199"/>
                        <a:gd name="connsiteY0" fmla="*/ 11374 h 40044"/>
                        <a:gd name="connsiteX1" fmla="*/ 644557 w 832199"/>
                        <a:gd name="connsiteY1" fmla="*/ 8422 h 40044"/>
                        <a:gd name="connsiteX2" fmla="*/ 701802 w 832199"/>
                        <a:gd name="connsiteY2" fmla="*/ 11755 h 40044"/>
                        <a:gd name="connsiteX3" fmla="*/ 832199 w 832199"/>
                        <a:gd name="connsiteY3" fmla="*/ 15280 h 40044"/>
                        <a:gd name="connsiteX4" fmla="*/ 644557 w 832199"/>
                        <a:gd name="connsiteY4" fmla="*/ 3754 h 40044"/>
                        <a:gd name="connsiteX5" fmla="*/ 240792 w 832199"/>
                        <a:gd name="connsiteY5" fmla="*/ 6707 h 40044"/>
                        <a:gd name="connsiteX6" fmla="*/ 0 w 832199"/>
                        <a:gd name="connsiteY6" fmla="*/ 40045 h 40044"/>
                        <a:gd name="connsiteX7" fmla="*/ 164973 w 832199"/>
                        <a:gd name="connsiteY7" fmla="*/ 18994 h 40044"/>
                        <a:gd name="connsiteX8" fmla="*/ 240697 w 832199"/>
                        <a:gd name="connsiteY8" fmla="*/ 11374 h 40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99" h="40044">
                          <a:moveTo>
                            <a:pt x="240792" y="11374"/>
                          </a:moveTo>
                          <a:cubicBezTo>
                            <a:pt x="375095" y="2230"/>
                            <a:pt x="510254" y="3659"/>
                            <a:pt x="644557" y="8422"/>
                          </a:cubicBezTo>
                          <a:cubicBezTo>
                            <a:pt x="663702" y="9469"/>
                            <a:pt x="682752" y="10612"/>
                            <a:pt x="701802" y="11755"/>
                          </a:cubicBezTo>
                          <a:cubicBezTo>
                            <a:pt x="745236" y="12803"/>
                            <a:pt x="788765" y="14041"/>
                            <a:pt x="832199" y="15280"/>
                          </a:cubicBezTo>
                          <a:cubicBezTo>
                            <a:pt x="769715" y="11184"/>
                            <a:pt x="707231" y="7088"/>
                            <a:pt x="644557" y="3754"/>
                          </a:cubicBezTo>
                          <a:cubicBezTo>
                            <a:pt x="510254" y="-1008"/>
                            <a:pt x="375190" y="-2437"/>
                            <a:pt x="240792" y="6707"/>
                          </a:cubicBezTo>
                          <a:cubicBezTo>
                            <a:pt x="159353" y="13470"/>
                            <a:pt x="78486" y="24138"/>
                            <a:pt x="0" y="40045"/>
                          </a:cubicBezTo>
                          <a:cubicBezTo>
                            <a:pt x="54388" y="30615"/>
                            <a:pt x="109538" y="23852"/>
                            <a:pt x="164973" y="18994"/>
                          </a:cubicBezTo>
                          <a:cubicBezTo>
                            <a:pt x="190119" y="16137"/>
                            <a:pt x="215360" y="13470"/>
                            <a:pt x="240697" y="113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3" name="Vrije vorm: vorm 1032">
                      <a:extLst>
                        <a:ext uri="{FF2B5EF4-FFF2-40B4-BE49-F238E27FC236}">
                          <a16:creationId xmlns:a16="http://schemas.microsoft.com/office/drawing/2014/main" id="{1074ED07-B550-429A-2AE6-E04EA32AA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2827"/>
                      <a:ext cx="352901" cy="6667"/>
                    </a:xfrm>
                    <a:custGeom>
                      <a:avLst/>
                      <a:gdLst>
                        <a:gd name="connsiteX0" fmla="*/ 135255 w 352901"/>
                        <a:gd name="connsiteY0" fmla="*/ 1238 h 6667"/>
                        <a:gd name="connsiteX1" fmla="*/ 0 w 352901"/>
                        <a:gd name="connsiteY1" fmla="*/ 4000 h 6667"/>
                        <a:gd name="connsiteX2" fmla="*/ 94012 w 352901"/>
                        <a:gd name="connsiteY2" fmla="*/ 6667 h 6667"/>
                        <a:gd name="connsiteX3" fmla="*/ 135255 w 352901"/>
                        <a:gd name="connsiteY3" fmla="*/ 5810 h 6667"/>
                        <a:gd name="connsiteX4" fmla="*/ 352901 w 352901"/>
                        <a:gd name="connsiteY4" fmla="*/ 4667 h 6667"/>
                        <a:gd name="connsiteX5" fmla="*/ 352901 w 352901"/>
                        <a:gd name="connsiteY5" fmla="*/ 0 h 6667"/>
                        <a:gd name="connsiteX6" fmla="*/ 135255 w 352901"/>
                        <a:gd name="connsiteY6" fmla="*/ 1143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667">
                          <a:moveTo>
                            <a:pt x="135255" y="1238"/>
                          </a:moveTo>
                          <a:cubicBezTo>
                            <a:pt x="90202" y="2286"/>
                            <a:pt x="45053" y="3238"/>
                            <a:pt x="0" y="4000"/>
                          </a:cubicBezTo>
                          <a:cubicBezTo>
                            <a:pt x="31337" y="4953"/>
                            <a:pt x="62675" y="5810"/>
                            <a:pt x="94012" y="6667"/>
                          </a:cubicBezTo>
                          <a:cubicBezTo>
                            <a:pt x="107728" y="6382"/>
                            <a:pt x="121539" y="6191"/>
                            <a:pt x="135255" y="5810"/>
                          </a:cubicBezTo>
                          <a:cubicBezTo>
                            <a:pt x="207835" y="5810"/>
                            <a:pt x="280321" y="5334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4" name="Vrije vorm: vorm 1033">
                      <a:extLst>
                        <a:ext uri="{FF2B5EF4-FFF2-40B4-BE49-F238E27FC236}">
                          <a16:creationId xmlns:a16="http://schemas.microsoft.com/office/drawing/2014/main" id="{AF021EE8-2C99-4060-557A-B38224A02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40691"/>
                      <a:ext cx="1178147" cy="46147"/>
                    </a:xfrm>
                    <a:custGeom>
                      <a:avLst/>
                      <a:gdLst>
                        <a:gd name="connsiteX0" fmla="*/ 166307 w 1178147"/>
                        <a:gd name="connsiteY0" fmla="*/ 45369 h 46147"/>
                        <a:gd name="connsiteX1" fmla="*/ 280416 w 1178147"/>
                        <a:gd name="connsiteY1" fmla="*/ 45846 h 46147"/>
                        <a:gd name="connsiteX2" fmla="*/ 433578 w 1178147"/>
                        <a:gd name="connsiteY2" fmla="*/ 41750 h 46147"/>
                        <a:gd name="connsiteX3" fmla="*/ 471773 w 1178147"/>
                        <a:gd name="connsiteY3" fmla="*/ 39559 h 46147"/>
                        <a:gd name="connsiteX4" fmla="*/ 509969 w 1178147"/>
                        <a:gd name="connsiteY4" fmla="*/ 37083 h 46147"/>
                        <a:gd name="connsiteX5" fmla="*/ 586169 w 1178147"/>
                        <a:gd name="connsiteY5" fmla="*/ 31082 h 46147"/>
                        <a:gd name="connsiteX6" fmla="*/ 891635 w 1178147"/>
                        <a:gd name="connsiteY6" fmla="*/ 6793 h 46147"/>
                        <a:gd name="connsiteX7" fmla="*/ 979361 w 1178147"/>
                        <a:gd name="connsiteY7" fmla="*/ 4793 h 46147"/>
                        <a:gd name="connsiteX8" fmla="*/ 1035272 w 1178147"/>
                        <a:gd name="connsiteY8" fmla="*/ 3936 h 46147"/>
                        <a:gd name="connsiteX9" fmla="*/ 1178147 w 1178147"/>
                        <a:gd name="connsiteY9" fmla="*/ 10317 h 46147"/>
                        <a:gd name="connsiteX10" fmla="*/ 1035368 w 1178147"/>
                        <a:gd name="connsiteY10" fmla="*/ 602 h 46147"/>
                        <a:gd name="connsiteX11" fmla="*/ 891540 w 1178147"/>
                        <a:gd name="connsiteY11" fmla="*/ 2126 h 46147"/>
                        <a:gd name="connsiteX12" fmla="*/ 586073 w 1178147"/>
                        <a:gd name="connsiteY12" fmla="*/ 26415 h 46147"/>
                        <a:gd name="connsiteX13" fmla="*/ 509873 w 1178147"/>
                        <a:gd name="connsiteY13" fmla="*/ 32415 h 46147"/>
                        <a:gd name="connsiteX14" fmla="*/ 471678 w 1178147"/>
                        <a:gd name="connsiteY14" fmla="*/ 34892 h 46147"/>
                        <a:gd name="connsiteX15" fmla="*/ 433483 w 1178147"/>
                        <a:gd name="connsiteY15" fmla="*/ 37083 h 46147"/>
                        <a:gd name="connsiteX16" fmla="*/ 280321 w 1178147"/>
                        <a:gd name="connsiteY16" fmla="*/ 41178 h 46147"/>
                        <a:gd name="connsiteX17" fmla="*/ 1810 w 1178147"/>
                        <a:gd name="connsiteY17" fmla="*/ 33177 h 46147"/>
                        <a:gd name="connsiteX18" fmla="*/ 1810 w 1178147"/>
                        <a:gd name="connsiteY18" fmla="*/ 33177 h 46147"/>
                        <a:gd name="connsiteX19" fmla="*/ 0 w 1178147"/>
                        <a:gd name="connsiteY19" fmla="*/ 33082 h 46147"/>
                        <a:gd name="connsiteX20" fmla="*/ 0 w 1178147"/>
                        <a:gd name="connsiteY20" fmla="*/ 34701 h 46147"/>
                        <a:gd name="connsiteX21" fmla="*/ 1810 w 1178147"/>
                        <a:gd name="connsiteY21" fmla="*/ 34892 h 46147"/>
                        <a:gd name="connsiteX22" fmla="*/ 1810 w 1178147"/>
                        <a:gd name="connsiteY22" fmla="*/ 34892 h 46147"/>
                        <a:gd name="connsiteX23" fmla="*/ 166116 w 1178147"/>
                        <a:gd name="connsiteY23" fmla="*/ 45274 h 4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147">
                          <a:moveTo>
                            <a:pt x="166307" y="45369"/>
                          </a:moveTo>
                          <a:cubicBezTo>
                            <a:pt x="204311" y="46131"/>
                            <a:pt x="242411" y="46417"/>
                            <a:pt x="280416" y="45846"/>
                          </a:cubicBezTo>
                          <a:cubicBezTo>
                            <a:pt x="331470" y="45655"/>
                            <a:pt x="382619" y="44322"/>
                            <a:pt x="433578" y="41750"/>
                          </a:cubicBezTo>
                          <a:cubicBezTo>
                            <a:pt x="446342" y="40988"/>
                            <a:pt x="459105" y="40416"/>
                            <a:pt x="471773" y="39559"/>
                          </a:cubicBezTo>
                          <a:lnTo>
                            <a:pt x="509969" y="37083"/>
                          </a:lnTo>
                          <a:cubicBezTo>
                            <a:pt x="535400" y="35178"/>
                            <a:pt x="560832" y="33273"/>
                            <a:pt x="586169" y="31082"/>
                          </a:cubicBezTo>
                          <a:cubicBezTo>
                            <a:pt x="687800" y="22509"/>
                            <a:pt x="789242" y="12032"/>
                            <a:pt x="891635" y="6793"/>
                          </a:cubicBezTo>
                          <a:cubicBezTo>
                            <a:pt x="920877" y="5650"/>
                            <a:pt x="950119" y="4888"/>
                            <a:pt x="979361" y="4793"/>
                          </a:cubicBezTo>
                          <a:cubicBezTo>
                            <a:pt x="998030" y="4222"/>
                            <a:pt x="1016603" y="3840"/>
                            <a:pt x="1035272" y="3936"/>
                          </a:cubicBezTo>
                          <a:cubicBezTo>
                            <a:pt x="1082993" y="4031"/>
                            <a:pt x="1130713" y="6031"/>
                            <a:pt x="1178147" y="10317"/>
                          </a:cubicBezTo>
                          <a:cubicBezTo>
                            <a:pt x="1130999" y="4888"/>
                            <a:pt x="1083278" y="1840"/>
                            <a:pt x="1035368" y="602"/>
                          </a:cubicBezTo>
                          <a:cubicBezTo>
                            <a:pt x="987457" y="-732"/>
                            <a:pt x="939451" y="316"/>
                            <a:pt x="891540" y="2126"/>
                          </a:cubicBezTo>
                          <a:cubicBezTo>
                            <a:pt x="789051" y="7365"/>
                            <a:pt x="687610" y="17842"/>
                            <a:pt x="586073" y="26415"/>
                          </a:cubicBezTo>
                          <a:cubicBezTo>
                            <a:pt x="560642" y="28606"/>
                            <a:pt x="535305" y="30510"/>
                            <a:pt x="509873" y="32415"/>
                          </a:cubicBezTo>
                          <a:lnTo>
                            <a:pt x="471678" y="34892"/>
                          </a:lnTo>
                          <a:cubicBezTo>
                            <a:pt x="458915" y="35749"/>
                            <a:pt x="446246" y="36321"/>
                            <a:pt x="433483" y="37083"/>
                          </a:cubicBezTo>
                          <a:cubicBezTo>
                            <a:pt x="382524" y="39655"/>
                            <a:pt x="331375" y="40988"/>
                            <a:pt x="280321" y="41178"/>
                          </a:cubicBezTo>
                          <a:cubicBezTo>
                            <a:pt x="187357" y="42512"/>
                            <a:pt x="94393" y="39750"/>
                            <a:pt x="1810" y="33177"/>
                          </a:cubicBezTo>
                          <a:lnTo>
                            <a:pt x="1810" y="33177"/>
                          </a:lnTo>
                          <a:cubicBezTo>
                            <a:pt x="1238" y="33177"/>
                            <a:pt x="571" y="33177"/>
                            <a:pt x="0" y="33082"/>
                          </a:cubicBezTo>
                          <a:lnTo>
                            <a:pt x="0" y="34701"/>
                          </a:lnTo>
                          <a:cubicBezTo>
                            <a:pt x="571" y="34701"/>
                            <a:pt x="1238" y="34797"/>
                            <a:pt x="1810" y="34892"/>
                          </a:cubicBezTo>
                          <a:lnTo>
                            <a:pt x="1810" y="34892"/>
                          </a:lnTo>
                          <a:cubicBezTo>
                            <a:pt x="56388" y="39750"/>
                            <a:pt x="111157" y="43179"/>
                            <a:pt x="166116" y="4527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5" name="Vrije vorm: vorm 1034">
                      <a:extLst>
                        <a:ext uri="{FF2B5EF4-FFF2-40B4-BE49-F238E27FC236}">
                          <a16:creationId xmlns:a16="http://schemas.microsoft.com/office/drawing/2014/main" id="{AC7A4006-D4E7-CC00-379F-794215A771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46912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668 h 13239"/>
                        <a:gd name="connsiteX3" fmla="*/ 170783 w 219932"/>
                        <a:gd name="connsiteY3" fmla="*/ 6953 h 13239"/>
                        <a:gd name="connsiteX4" fmla="*/ 64865 w 219932"/>
                        <a:gd name="connsiteY4" fmla="*/ 953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4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668"/>
                          </a:lnTo>
                          <a:lnTo>
                            <a:pt x="170783" y="6953"/>
                          </a:lnTo>
                          <a:cubicBezTo>
                            <a:pt x="135446" y="5144"/>
                            <a:pt x="100108" y="3143"/>
                            <a:pt x="64865" y="953"/>
                          </a:cubicBezTo>
                          <a:cubicBezTo>
                            <a:pt x="43244" y="762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5" y="5239"/>
                            <a:pt x="58007" y="5429"/>
                            <a:pt x="64770" y="5524"/>
                          </a:cubicBezTo>
                          <a:cubicBezTo>
                            <a:pt x="100013" y="7715"/>
                            <a:pt x="135350" y="9715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6" name="Vrije vorm: vorm 1035">
                      <a:extLst>
                        <a:ext uri="{FF2B5EF4-FFF2-40B4-BE49-F238E27FC236}">
                          <a16:creationId xmlns:a16="http://schemas.microsoft.com/office/drawing/2014/main" id="{559030C2-D99B-A623-07E7-CFE203D69C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667" y="3755485"/>
                      <a:ext cx="311848" cy="18383"/>
                    </a:xfrm>
                    <a:custGeom>
                      <a:avLst/>
                      <a:gdLst>
                        <a:gd name="connsiteX0" fmla="*/ 241459 w 311848"/>
                        <a:gd name="connsiteY0" fmla="*/ 7429 h 18383"/>
                        <a:gd name="connsiteX1" fmla="*/ 263652 w 311848"/>
                        <a:gd name="connsiteY1" fmla="*/ 6572 h 18383"/>
                        <a:gd name="connsiteX2" fmla="*/ 311849 w 311848"/>
                        <a:gd name="connsiteY2" fmla="*/ 0 h 18383"/>
                        <a:gd name="connsiteX3" fmla="*/ 241364 w 311848"/>
                        <a:gd name="connsiteY3" fmla="*/ 2762 h 18383"/>
                        <a:gd name="connsiteX4" fmla="*/ 91345 w 311848"/>
                        <a:gd name="connsiteY4" fmla="*/ 11811 h 18383"/>
                        <a:gd name="connsiteX5" fmla="*/ 0 w 311848"/>
                        <a:gd name="connsiteY5" fmla="*/ 18002 h 18383"/>
                        <a:gd name="connsiteX6" fmla="*/ 63627 w 311848"/>
                        <a:gd name="connsiteY6" fmla="*/ 18383 h 18383"/>
                        <a:gd name="connsiteX7" fmla="*/ 91345 w 311848"/>
                        <a:gd name="connsiteY7" fmla="*/ 16478 h 18383"/>
                        <a:gd name="connsiteX8" fmla="*/ 241364 w 311848"/>
                        <a:gd name="connsiteY8" fmla="*/ 7429 h 18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383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2" y="6668"/>
                            <a:pt x="141446" y="9715"/>
                            <a:pt x="91345" y="11811"/>
                          </a:cubicBezTo>
                          <a:cubicBezTo>
                            <a:pt x="60960" y="14192"/>
                            <a:pt x="30480" y="16193"/>
                            <a:pt x="0" y="18002"/>
                          </a:cubicBezTo>
                          <a:cubicBezTo>
                            <a:pt x="21145" y="18383"/>
                            <a:pt x="42386" y="18288"/>
                            <a:pt x="63627" y="18383"/>
                          </a:cubicBezTo>
                          <a:cubicBezTo>
                            <a:pt x="72866" y="17717"/>
                            <a:pt x="82106" y="17240"/>
                            <a:pt x="91345" y="16478"/>
                          </a:cubicBezTo>
                          <a:cubicBezTo>
                            <a:pt x="141446" y="14383"/>
                            <a:pt x="191452" y="11335"/>
                            <a:pt x="241364" y="742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7" name="Vrije vorm: vorm 1036">
                      <a:extLst>
                        <a:ext uri="{FF2B5EF4-FFF2-40B4-BE49-F238E27FC236}">
                          <a16:creationId xmlns:a16="http://schemas.microsoft.com/office/drawing/2014/main" id="{3B192CCC-0262-768A-6992-ED858D40D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3115"/>
                      <a:ext cx="295465" cy="7810"/>
                    </a:xfrm>
                    <a:custGeom>
                      <a:avLst/>
                      <a:gdLst>
                        <a:gd name="connsiteX0" fmla="*/ 229076 w 295465"/>
                        <a:gd name="connsiteY0" fmla="*/ 1905 h 7810"/>
                        <a:gd name="connsiteX1" fmla="*/ 86678 w 295465"/>
                        <a:gd name="connsiteY1" fmla="*/ 0 h 7810"/>
                        <a:gd name="connsiteX2" fmla="*/ 0 w 295465"/>
                        <a:gd name="connsiteY2" fmla="*/ 2191 h 7810"/>
                        <a:gd name="connsiteX3" fmla="*/ 60198 w 295465"/>
                        <a:gd name="connsiteY3" fmla="*/ 5334 h 7810"/>
                        <a:gd name="connsiteX4" fmla="*/ 86678 w 295465"/>
                        <a:gd name="connsiteY4" fmla="*/ 4667 h 7810"/>
                        <a:gd name="connsiteX5" fmla="*/ 229076 w 295465"/>
                        <a:gd name="connsiteY5" fmla="*/ 6572 h 7810"/>
                        <a:gd name="connsiteX6" fmla="*/ 249269 w 295465"/>
                        <a:gd name="connsiteY6" fmla="*/ 7810 h 7810"/>
                        <a:gd name="connsiteX7" fmla="*/ 295466 w 295465"/>
                        <a:gd name="connsiteY7" fmla="*/ 6096 h 7810"/>
                        <a:gd name="connsiteX8" fmla="*/ 229076 w 295465"/>
                        <a:gd name="connsiteY8" fmla="*/ 1905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229076" y="1905"/>
                          </a:moveTo>
                          <a:lnTo>
                            <a:pt x="86678" y="0"/>
                          </a:lnTo>
                          <a:lnTo>
                            <a:pt x="0" y="2191"/>
                          </a:lnTo>
                          <a:lnTo>
                            <a:pt x="60198" y="5334"/>
                          </a:lnTo>
                          <a:lnTo>
                            <a:pt x="86678" y="4667"/>
                          </a:lnTo>
                          <a:lnTo>
                            <a:pt x="229076" y="6572"/>
                          </a:lnTo>
                          <a:lnTo>
                            <a:pt x="249269" y="7810"/>
                          </a:lnTo>
                          <a:lnTo>
                            <a:pt x="295466" y="6096"/>
                          </a:lnTo>
                          <a:lnTo>
                            <a:pt x="229076" y="1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8" name="Vrije vorm: vorm 1037">
                      <a:extLst>
                        <a:ext uri="{FF2B5EF4-FFF2-40B4-BE49-F238E27FC236}">
                          <a16:creationId xmlns:a16="http://schemas.microsoft.com/office/drawing/2014/main" id="{4A7A45A9-99EE-FE39-8E16-56650B2C80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3840" y="3821588"/>
                      <a:ext cx="994791" cy="14382"/>
                    </a:xfrm>
                    <a:custGeom>
                      <a:avLst/>
                      <a:gdLst>
                        <a:gd name="connsiteX0" fmla="*/ 291560 w 994791"/>
                        <a:gd name="connsiteY0" fmla="*/ 1143 h 14382"/>
                        <a:gd name="connsiteX1" fmla="*/ 101346 w 994791"/>
                        <a:gd name="connsiteY1" fmla="*/ 5905 h 14382"/>
                        <a:gd name="connsiteX2" fmla="*/ 0 w 994791"/>
                        <a:gd name="connsiteY2" fmla="*/ 8477 h 14382"/>
                        <a:gd name="connsiteX3" fmla="*/ 291560 w 994791"/>
                        <a:gd name="connsiteY3" fmla="*/ 14383 h 14382"/>
                        <a:gd name="connsiteX4" fmla="*/ 770858 w 994791"/>
                        <a:gd name="connsiteY4" fmla="*/ 13240 h 14382"/>
                        <a:gd name="connsiteX5" fmla="*/ 994791 w 994791"/>
                        <a:gd name="connsiteY5" fmla="*/ 6096 h 14382"/>
                        <a:gd name="connsiteX6" fmla="*/ 916972 w 994791"/>
                        <a:gd name="connsiteY6" fmla="*/ 3905 h 14382"/>
                        <a:gd name="connsiteX7" fmla="*/ 770954 w 994791"/>
                        <a:gd name="connsiteY7" fmla="*/ 0 h 14382"/>
                        <a:gd name="connsiteX8" fmla="*/ 291560 w 994791"/>
                        <a:gd name="connsiteY8" fmla="*/ 1143 h 1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382">
                          <a:moveTo>
                            <a:pt x="291560" y="1143"/>
                          </a:moveTo>
                          <a:lnTo>
                            <a:pt x="101346" y="5905"/>
                          </a:lnTo>
                          <a:lnTo>
                            <a:pt x="0" y="8477"/>
                          </a:lnTo>
                          <a:lnTo>
                            <a:pt x="291560" y="14383"/>
                          </a:lnTo>
                          <a:lnTo>
                            <a:pt x="770858" y="13240"/>
                          </a:lnTo>
                          <a:lnTo>
                            <a:pt x="994791" y="6096"/>
                          </a:lnTo>
                          <a:lnTo>
                            <a:pt x="916972" y="3905"/>
                          </a:lnTo>
                          <a:lnTo>
                            <a:pt x="770954" y="0"/>
                          </a:lnTo>
                          <a:lnTo>
                            <a:pt x="291560" y="114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39" name="Vrije vorm: vorm 1038">
                      <a:extLst>
                        <a:ext uri="{FF2B5EF4-FFF2-40B4-BE49-F238E27FC236}">
                          <a16:creationId xmlns:a16="http://schemas.microsoft.com/office/drawing/2014/main" id="{748B6A73-688C-F3E9-6903-20A5BF52B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862927"/>
                      <a:ext cx="2111692" cy="81438"/>
                    </a:xfrm>
                    <a:custGeom>
                      <a:avLst/>
                      <a:gdLst>
                        <a:gd name="connsiteX0" fmla="*/ 1889093 w 2111692"/>
                        <a:gd name="connsiteY0" fmla="*/ 14669 h 81438"/>
                        <a:gd name="connsiteX1" fmla="*/ 1648682 w 2111692"/>
                        <a:gd name="connsiteY1" fmla="*/ 13049 h 81438"/>
                        <a:gd name="connsiteX2" fmla="*/ 1135571 w 2111692"/>
                        <a:gd name="connsiteY2" fmla="*/ 14002 h 81438"/>
                        <a:gd name="connsiteX3" fmla="*/ 879253 w 2111692"/>
                        <a:gd name="connsiteY3" fmla="*/ 5810 h 81438"/>
                        <a:gd name="connsiteX4" fmla="*/ 749999 w 2111692"/>
                        <a:gd name="connsiteY4" fmla="*/ 1048 h 81438"/>
                        <a:gd name="connsiteX5" fmla="*/ 684657 w 2111692"/>
                        <a:gd name="connsiteY5" fmla="*/ 0 h 81438"/>
                        <a:gd name="connsiteX6" fmla="*/ 651891 w 2111692"/>
                        <a:gd name="connsiteY6" fmla="*/ 95 h 81438"/>
                        <a:gd name="connsiteX7" fmla="*/ 635508 w 2111692"/>
                        <a:gd name="connsiteY7" fmla="*/ 95 h 81438"/>
                        <a:gd name="connsiteX8" fmla="*/ 619125 w 2111692"/>
                        <a:gd name="connsiteY8" fmla="*/ 571 h 81438"/>
                        <a:gd name="connsiteX9" fmla="*/ 305943 w 2111692"/>
                        <a:gd name="connsiteY9" fmla="*/ 32195 h 81438"/>
                        <a:gd name="connsiteX10" fmla="*/ 69914 w 2111692"/>
                        <a:gd name="connsiteY10" fmla="*/ 69533 h 81438"/>
                        <a:gd name="connsiteX11" fmla="*/ 0 w 2111692"/>
                        <a:gd name="connsiteY11" fmla="*/ 81439 h 81438"/>
                        <a:gd name="connsiteX12" fmla="*/ 310420 w 2111692"/>
                        <a:gd name="connsiteY12" fmla="*/ 51911 h 81438"/>
                        <a:gd name="connsiteX13" fmla="*/ 620554 w 2111692"/>
                        <a:gd name="connsiteY13" fmla="*/ 40577 h 81438"/>
                        <a:gd name="connsiteX14" fmla="*/ 875157 w 2111692"/>
                        <a:gd name="connsiteY14" fmla="*/ 45625 h 81438"/>
                        <a:gd name="connsiteX15" fmla="*/ 1133285 w 2111692"/>
                        <a:gd name="connsiteY15" fmla="*/ 53816 h 81438"/>
                        <a:gd name="connsiteX16" fmla="*/ 1650397 w 2111692"/>
                        <a:gd name="connsiteY16" fmla="*/ 52864 h 81438"/>
                        <a:gd name="connsiteX17" fmla="*/ 1890808 w 2111692"/>
                        <a:gd name="connsiteY17" fmla="*/ 34480 h 81438"/>
                        <a:gd name="connsiteX18" fmla="*/ 2111693 w 2111692"/>
                        <a:gd name="connsiteY18" fmla="*/ 12954 h 81438"/>
                        <a:gd name="connsiteX19" fmla="*/ 2111693 w 2111692"/>
                        <a:gd name="connsiteY19" fmla="*/ 11430 h 81438"/>
                        <a:gd name="connsiteX20" fmla="*/ 2074450 w 2111692"/>
                        <a:gd name="connsiteY20" fmla="*/ 12097 h 81438"/>
                        <a:gd name="connsiteX21" fmla="*/ 1888998 w 2111692"/>
                        <a:gd name="connsiteY21" fmla="*/ 14478 h 81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438">
                          <a:moveTo>
                            <a:pt x="1889093" y="14669"/>
                          </a:moveTo>
                          <a:cubicBezTo>
                            <a:pt x="1808893" y="15050"/>
                            <a:pt x="1728692" y="14383"/>
                            <a:pt x="1648682" y="13049"/>
                          </a:cubicBezTo>
                          <a:cubicBezTo>
                            <a:pt x="1477709" y="17336"/>
                            <a:pt x="1306544" y="17431"/>
                            <a:pt x="1135571" y="14002"/>
                          </a:cubicBezTo>
                          <a:cubicBezTo>
                            <a:pt x="1050036" y="12287"/>
                            <a:pt x="964692" y="9335"/>
                            <a:pt x="879253" y="5810"/>
                          </a:cubicBezTo>
                          <a:cubicBezTo>
                            <a:pt x="836390" y="4001"/>
                            <a:pt x="793337" y="2191"/>
                            <a:pt x="749999" y="1048"/>
                          </a:cubicBezTo>
                          <a:cubicBezTo>
                            <a:pt x="728282" y="476"/>
                            <a:pt x="706565" y="95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95"/>
                          </a:cubicBezTo>
                          <a:lnTo>
                            <a:pt x="635508" y="95"/>
                          </a:lnTo>
                          <a:cubicBezTo>
                            <a:pt x="635508" y="95"/>
                            <a:pt x="619125" y="571"/>
                            <a:pt x="619125" y="571"/>
                          </a:cubicBezTo>
                          <a:cubicBezTo>
                            <a:pt x="513112" y="6001"/>
                            <a:pt x="408813" y="17621"/>
                            <a:pt x="305943" y="32195"/>
                          </a:cubicBezTo>
                          <a:cubicBezTo>
                            <a:pt x="226600" y="43339"/>
                            <a:pt x="148114" y="56197"/>
                            <a:pt x="69914" y="69533"/>
                          </a:cubicBezTo>
                          <a:cubicBezTo>
                            <a:pt x="46577" y="73438"/>
                            <a:pt x="23336" y="77438"/>
                            <a:pt x="0" y="81439"/>
                          </a:cubicBezTo>
                          <a:cubicBezTo>
                            <a:pt x="103442" y="70580"/>
                            <a:pt x="206883" y="59722"/>
                            <a:pt x="310420" y="51911"/>
                          </a:cubicBezTo>
                          <a:cubicBezTo>
                            <a:pt x="413957" y="44005"/>
                            <a:pt x="517684" y="39243"/>
                            <a:pt x="620554" y="40577"/>
                          </a:cubicBezTo>
                          <a:cubicBezTo>
                            <a:pt x="704850" y="38481"/>
                            <a:pt x="789432" y="42005"/>
                            <a:pt x="875157" y="45625"/>
                          </a:cubicBezTo>
                          <a:cubicBezTo>
                            <a:pt x="961073" y="49149"/>
                            <a:pt x="1047178" y="52102"/>
                            <a:pt x="1133285" y="53816"/>
                          </a:cubicBezTo>
                          <a:cubicBezTo>
                            <a:pt x="1305592" y="57245"/>
                            <a:pt x="1478090" y="57150"/>
                            <a:pt x="1650397" y="52864"/>
                          </a:cubicBezTo>
                          <a:cubicBezTo>
                            <a:pt x="1730693" y="47530"/>
                            <a:pt x="1810893" y="41529"/>
                            <a:pt x="1890808" y="34480"/>
                          </a:cubicBezTo>
                          <a:cubicBezTo>
                            <a:pt x="1964627" y="28004"/>
                            <a:pt x="2038255" y="20764"/>
                            <a:pt x="2111693" y="12954"/>
                          </a:cubicBezTo>
                          <a:lnTo>
                            <a:pt x="2111693" y="11430"/>
                          </a:lnTo>
                          <a:cubicBezTo>
                            <a:pt x="2099310" y="11716"/>
                            <a:pt x="2086832" y="11906"/>
                            <a:pt x="2074450" y="12097"/>
                          </a:cubicBezTo>
                          <a:cubicBezTo>
                            <a:pt x="2012633" y="13335"/>
                            <a:pt x="1950720" y="14192"/>
                            <a:pt x="1888998" y="14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0" name="Vrije vorm: vorm 1039">
                      <a:extLst>
                        <a:ext uri="{FF2B5EF4-FFF2-40B4-BE49-F238E27FC236}">
                          <a16:creationId xmlns:a16="http://schemas.microsoft.com/office/drawing/2014/main" id="{C5E33659-4A9C-6CF9-2662-F0685E7D9E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84" y="3703375"/>
                      <a:ext cx="1809178" cy="40254"/>
                    </a:xfrm>
                    <a:custGeom>
                      <a:avLst/>
                      <a:gdLst>
                        <a:gd name="connsiteX0" fmla="*/ 209169 w 1809178"/>
                        <a:gd name="connsiteY0" fmla="*/ 39822 h 40254"/>
                        <a:gd name="connsiteX1" fmla="*/ 484632 w 1809178"/>
                        <a:gd name="connsiteY1" fmla="*/ 35441 h 40254"/>
                        <a:gd name="connsiteX2" fmla="*/ 935450 w 1809178"/>
                        <a:gd name="connsiteY2" fmla="*/ 14105 h 40254"/>
                        <a:gd name="connsiteX3" fmla="*/ 1386554 w 1809178"/>
                        <a:gd name="connsiteY3" fmla="*/ 21439 h 40254"/>
                        <a:gd name="connsiteX4" fmla="*/ 1809179 w 1809178"/>
                        <a:gd name="connsiteY4" fmla="*/ 23344 h 40254"/>
                        <a:gd name="connsiteX5" fmla="*/ 1662398 w 1809178"/>
                        <a:gd name="connsiteY5" fmla="*/ 20201 h 40254"/>
                        <a:gd name="connsiteX6" fmla="*/ 1387602 w 1809178"/>
                        <a:gd name="connsiteY6" fmla="*/ 8199 h 40254"/>
                        <a:gd name="connsiteX7" fmla="*/ 934879 w 1809178"/>
                        <a:gd name="connsiteY7" fmla="*/ 865 h 40254"/>
                        <a:gd name="connsiteX8" fmla="*/ 483203 w 1809178"/>
                        <a:gd name="connsiteY8" fmla="*/ 22201 h 40254"/>
                        <a:gd name="connsiteX9" fmla="*/ 209169 w 1809178"/>
                        <a:gd name="connsiteY9" fmla="*/ 33155 h 40254"/>
                        <a:gd name="connsiteX10" fmla="*/ 125063 w 1809178"/>
                        <a:gd name="connsiteY10" fmla="*/ 32583 h 40254"/>
                        <a:gd name="connsiteX11" fmla="*/ 1810 w 1809178"/>
                        <a:gd name="connsiteY11" fmla="*/ 27440 h 40254"/>
                        <a:gd name="connsiteX12" fmla="*/ 1810 w 1809178"/>
                        <a:gd name="connsiteY12" fmla="*/ 27440 h 40254"/>
                        <a:gd name="connsiteX13" fmla="*/ 0 w 1809178"/>
                        <a:gd name="connsiteY13" fmla="*/ 27249 h 40254"/>
                        <a:gd name="connsiteX14" fmla="*/ 0 w 1809178"/>
                        <a:gd name="connsiteY14" fmla="*/ 28869 h 40254"/>
                        <a:gd name="connsiteX15" fmla="*/ 1810 w 1809178"/>
                        <a:gd name="connsiteY15" fmla="*/ 29059 h 40254"/>
                        <a:gd name="connsiteX16" fmla="*/ 1810 w 1809178"/>
                        <a:gd name="connsiteY16" fmla="*/ 29059 h 40254"/>
                        <a:gd name="connsiteX17" fmla="*/ 209074 w 1809178"/>
                        <a:gd name="connsiteY17" fmla="*/ 39822 h 40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254">
                          <a:moveTo>
                            <a:pt x="209169" y="39822"/>
                          </a:moveTo>
                          <a:cubicBezTo>
                            <a:pt x="300990" y="41251"/>
                            <a:pt x="393002" y="38965"/>
                            <a:pt x="484632" y="35441"/>
                          </a:cubicBezTo>
                          <a:cubicBezTo>
                            <a:pt x="635222" y="27821"/>
                            <a:pt x="785241" y="17248"/>
                            <a:pt x="935450" y="14105"/>
                          </a:cubicBezTo>
                          <a:cubicBezTo>
                            <a:pt x="1085660" y="11152"/>
                            <a:pt x="1236155" y="16295"/>
                            <a:pt x="1386554" y="21439"/>
                          </a:cubicBezTo>
                          <a:cubicBezTo>
                            <a:pt x="1527334" y="24106"/>
                            <a:pt x="1668399" y="26868"/>
                            <a:pt x="1809179" y="23344"/>
                          </a:cubicBezTo>
                          <a:cubicBezTo>
                            <a:pt x="1760220" y="23058"/>
                            <a:pt x="1711262" y="21725"/>
                            <a:pt x="1662398" y="20201"/>
                          </a:cubicBezTo>
                          <a:cubicBezTo>
                            <a:pt x="1570768" y="17248"/>
                            <a:pt x="1479137" y="12771"/>
                            <a:pt x="1387602" y="8199"/>
                          </a:cubicBezTo>
                          <a:cubicBezTo>
                            <a:pt x="1237107" y="3056"/>
                            <a:pt x="1086231" y="-2088"/>
                            <a:pt x="934879" y="865"/>
                          </a:cubicBezTo>
                          <a:cubicBezTo>
                            <a:pt x="783622" y="3913"/>
                            <a:pt x="633317" y="14581"/>
                            <a:pt x="483203" y="22201"/>
                          </a:cubicBezTo>
                          <a:cubicBezTo>
                            <a:pt x="391954" y="27916"/>
                            <a:pt x="300704" y="32393"/>
                            <a:pt x="209169" y="33155"/>
                          </a:cubicBezTo>
                          <a:cubicBezTo>
                            <a:pt x="181166" y="33441"/>
                            <a:pt x="153067" y="33155"/>
                            <a:pt x="125063" y="32583"/>
                          </a:cubicBezTo>
                          <a:cubicBezTo>
                            <a:pt x="83915" y="31821"/>
                            <a:pt x="42767" y="30202"/>
                            <a:pt x="1810" y="27440"/>
                          </a:cubicBezTo>
                          <a:lnTo>
                            <a:pt x="1810" y="27440"/>
                          </a:lnTo>
                          <a:cubicBezTo>
                            <a:pt x="1238" y="27440"/>
                            <a:pt x="571" y="27345"/>
                            <a:pt x="0" y="27249"/>
                          </a:cubicBezTo>
                          <a:lnTo>
                            <a:pt x="0" y="28869"/>
                          </a:lnTo>
                          <a:cubicBezTo>
                            <a:pt x="571" y="28869"/>
                            <a:pt x="1238" y="28964"/>
                            <a:pt x="1810" y="29059"/>
                          </a:cubicBezTo>
                          <a:lnTo>
                            <a:pt x="1810" y="29059"/>
                          </a:lnTo>
                          <a:cubicBezTo>
                            <a:pt x="70390" y="35441"/>
                            <a:pt x="139732" y="38775"/>
                            <a:pt x="209074" y="3982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1" name="Vrije vorm: vorm 1040">
                      <a:extLst>
                        <a:ext uri="{FF2B5EF4-FFF2-40B4-BE49-F238E27FC236}">
                          <a16:creationId xmlns:a16="http://schemas.microsoft.com/office/drawing/2014/main" id="{68FAD9D7-E36B-B189-EC11-9149D234D7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694" y="3788751"/>
                      <a:ext cx="1044225" cy="57030"/>
                    </a:xfrm>
                    <a:custGeom>
                      <a:avLst/>
                      <a:gdLst>
                        <a:gd name="connsiteX0" fmla="*/ 51721 w 1044225"/>
                        <a:gd name="connsiteY0" fmla="*/ 36838 h 57030"/>
                        <a:gd name="connsiteX1" fmla="*/ 221171 w 1044225"/>
                        <a:gd name="connsiteY1" fmla="*/ 54840 h 57030"/>
                        <a:gd name="connsiteX2" fmla="*/ 256699 w 1044225"/>
                        <a:gd name="connsiteY2" fmla="*/ 56078 h 57030"/>
                        <a:gd name="connsiteX3" fmla="*/ 274511 w 1044225"/>
                        <a:gd name="connsiteY3" fmla="*/ 56554 h 57030"/>
                        <a:gd name="connsiteX4" fmla="*/ 283369 w 1044225"/>
                        <a:gd name="connsiteY4" fmla="*/ 56840 h 57030"/>
                        <a:gd name="connsiteX5" fmla="*/ 292227 w 1044225"/>
                        <a:gd name="connsiteY5" fmla="*/ 56840 h 57030"/>
                        <a:gd name="connsiteX6" fmla="*/ 327851 w 1044225"/>
                        <a:gd name="connsiteY6" fmla="*/ 57031 h 57030"/>
                        <a:gd name="connsiteX7" fmla="*/ 345662 w 1044225"/>
                        <a:gd name="connsiteY7" fmla="*/ 56840 h 57030"/>
                        <a:gd name="connsiteX8" fmla="*/ 363379 w 1044225"/>
                        <a:gd name="connsiteY8" fmla="*/ 56554 h 57030"/>
                        <a:gd name="connsiteX9" fmla="*/ 434340 w 1044225"/>
                        <a:gd name="connsiteY9" fmla="*/ 54459 h 57030"/>
                        <a:gd name="connsiteX10" fmla="*/ 469678 w 1044225"/>
                        <a:gd name="connsiteY10" fmla="*/ 52744 h 57030"/>
                        <a:gd name="connsiteX11" fmla="*/ 487299 w 1044225"/>
                        <a:gd name="connsiteY11" fmla="*/ 51887 h 57030"/>
                        <a:gd name="connsiteX12" fmla="*/ 504920 w 1044225"/>
                        <a:gd name="connsiteY12" fmla="*/ 50839 h 57030"/>
                        <a:gd name="connsiteX13" fmla="*/ 784765 w 1044225"/>
                        <a:gd name="connsiteY13" fmla="*/ 29027 h 57030"/>
                        <a:gd name="connsiteX14" fmla="*/ 1044226 w 1044225"/>
                        <a:gd name="connsiteY14" fmla="*/ 1405 h 57030"/>
                        <a:gd name="connsiteX15" fmla="*/ 998696 w 1044225"/>
                        <a:gd name="connsiteY15" fmla="*/ 452 h 57030"/>
                        <a:gd name="connsiteX16" fmla="*/ 780383 w 1044225"/>
                        <a:gd name="connsiteY16" fmla="*/ 2548 h 57030"/>
                        <a:gd name="connsiteX17" fmla="*/ 501587 w 1044225"/>
                        <a:gd name="connsiteY17" fmla="*/ 24265 h 57030"/>
                        <a:gd name="connsiteX18" fmla="*/ 484156 w 1044225"/>
                        <a:gd name="connsiteY18" fmla="*/ 25312 h 57030"/>
                        <a:gd name="connsiteX19" fmla="*/ 466820 w 1044225"/>
                        <a:gd name="connsiteY19" fmla="*/ 26169 h 57030"/>
                        <a:gd name="connsiteX20" fmla="*/ 432054 w 1044225"/>
                        <a:gd name="connsiteY20" fmla="*/ 27884 h 57030"/>
                        <a:gd name="connsiteX21" fmla="*/ 362617 w 1044225"/>
                        <a:gd name="connsiteY21" fmla="*/ 29884 h 57030"/>
                        <a:gd name="connsiteX22" fmla="*/ 345281 w 1044225"/>
                        <a:gd name="connsiteY22" fmla="*/ 30170 h 57030"/>
                        <a:gd name="connsiteX23" fmla="*/ 327946 w 1044225"/>
                        <a:gd name="connsiteY23" fmla="*/ 30265 h 57030"/>
                        <a:gd name="connsiteX24" fmla="*/ 293275 w 1044225"/>
                        <a:gd name="connsiteY24" fmla="*/ 30075 h 57030"/>
                        <a:gd name="connsiteX25" fmla="*/ 284607 w 1044225"/>
                        <a:gd name="connsiteY25" fmla="*/ 30075 h 57030"/>
                        <a:gd name="connsiteX26" fmla="*/ 275939 w 1044225"/>
                        <a:gd name="connsiteY26" fmla="*/ 29789 h 57030"/>
                        <a:gd name="connsiteX27" fmla="*/ 258699 w 1044225"/>
                        <a:gd name="connsiteY27" fmla="*/ 29313 h 57030"/>
                        <a:gd name="connsiteX28" fmla="*/ 224123 w 1044225"/>
                        <a:gd name="connsiteY28" fmla="*/ 28075 h 57030"/>
                        <a:gd name="connsiteX29" fmla="*/ 53626 w 1044225"/>
                        <a:gd name="connsiteY29" fmla="*/ 23312 h 57030"/>
                        <a:gd name="connsiteX30" fmla="*/ 0 w 1044225"/>
                        <a:gd name="connsiteY30" fmla="*/ 22550 h 57030"/>
                        <a:gd name="connsiteX31" fmla="*/ 0 w 1044225"/>
                        <a:gd name="connsiteY31" fmla="*/ 31789 h 57030"/>
                        <a:gd name="connsiteX32" fmla="*/ 1810 w 1044225"/>
                        <a:gd name="connsiteY32" fmla="*/ 31885 h 57030"/>
                        <a:gd name="connsiteX33" fmla="*/ 1810 w 1044225"/>
                        <a:gd name="connsiteY33" fmla="*/ 31885 h 57030"/>
                        <a:gd name="connsiteX34" fmla="*/ 51721 w 1044225"/>
                        <a:gd name="connsiteY34" fmla="*/ 36552 h 5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030">
                          <a:moveTo>
                            <a:pt x="51721" y="36838"/>
                          </a:moveTo>
                          <a:cubicBezTo>
                            <a:pt x="107823" y="42648"/>
                            <a:pt x="163830" y="49887"/>
                            <a:pt x="221171" y="54840"/>
                          </a:cubicBezTo>
                          <a:cubicBezTo>
                            <a:pt x="232982" y="55507"/>
                            <a:pt x="244888" y="55697"/>
                            <a:pt x="256699" y="56078"/>
                          </a:cubicBezTo>
                          <a:lnTo>
                            <a:pt x="274511" y="56554"/>
                          </a:lnTo>
                          <a:lnTo>
                            <a:pt x="283369" y="56840"/>
                          </a:lnTo>
                          <a:lnTo>
                            <a:pt x="292227" y="56840"/>
                          </a:lnTo>
                          <a:cubicBezTo>
                            <a:pt x="292227" y="56840"/>
                            <a:pt x="327851" y="57031"/>
                            <a:pt x="327851" y="57031"/>
                          </a:cubicBezTo>
                          <a:cubicBezTo>
                            <a:pt x="333756" y="57031"/>
                            <a:pt x="339662" y="57031"/>
                            <a:pt x="345662" y="56840"/>
                          </a:cubicBezTo>
                          <a:lnTo>
                            <a:pt x="363379" y="56554"/>
                          </a:lnTo>
                          <a:cubicBezTo>
                            <a:pt x="387096" y="56364"/>
                            <a:pt x="410623" y="55221"/>
                            <a:pt x="434340" y="54459"/>
                          </a:cubicBezTo>
                          <a:cubicBezTo>
                            <a:pt x="446151" y="53983"/>
                            <a:pt x="457867" y="53316"/>
                            <a:pt x="469678" y="52744"/>
                          </a:cubicBezTo>
                          <a:lnTo>
                            <a:pt x="487299" y="51887"/>
                          </a:lnTo>
                          <a:lnTo>
                            <a:pt x="504920" y="50839"/>
                          </a:lnTo>
                          <a:cubicBezTo>
                            <a:pt x="598932" y="45124"/>
                            <a:pt x="691991" y="36552"/>
                            <a:pt x="784765" y="29027"/>
                          </a:cubicBezTo>
                          <a:cubicBezTo>
                            <a:pt x="870776" y="17692"/>
                            <a:pt x="956882" y="7501"/>
                            <a:pt x="1044226" y="1405"/>
                          </a:cubicBezTo>
                          <a:cubicBezTo>
                            <a:pt x="1029081" y="928"/>
                            <a:pt x="1013841" y="738"/>
                            <a:pt x="998696" y="452"/>
                          </a:cubicBezTo>
                          <a:cubicBezTo>
                            <a:pt x="926021" y="-691"/>
                            <a:pt x="853059" y="452"/>
                            <a:pt x="780383" y="2548"/>
                          </a:cubicBezTo>
                          <a:cubicBezTo>
                            <a:pt x="687038" y="10072"/>
                            <a:pt x="594360" y="18645"/>
                            <a:pt x="501587" y="24265"/>
                          </a:cubicBezTo>
                          <a:lnTo>
                            <a:pt x="484156" y="25312"/>
                          </a:lnTo>
                          <a:lnTo>
                            <a:pt x="466820" y="26169"/>
                          </a:lnTo>
                          <a:cubicBezTo>
                            <a:pt x="455200" y="26741"/>
                            <a:pt x="443675" y="27408"/>
                            <a:pt x="432054" y="27884"/>
                          </a:cubicBezTo>
                          <a:cubicBezTo>
                            <a:pt x="408908" y="28646"/>
                            <a:pt x="385763" y="29694"/>
                            <a:pt x="362617" y="29884"/>
                          </a:cubicBezTo>
                          <a:lnTo>
                            <a:pt x="345281" y="30170"/>
                          </a:lnTo>
                          <a:cubicBezTo>
                            <a:pt x="339471" y="30265"/>
                            <a:pt x="333661" y="30360"/>
                            <a:pt x="327946" y="30265"/>
                          </a:cubicBezTo>
                          <a:lnTo>
                            <a:pt x="293275" y="30075"/>
                          </a:lnTo>
                          <a:lnTo>
                            <a:pt x="284607" y="30075"/>
                          </a:lnTo>
                          <a:cubicBezTo>
                            <a:pt x="284607" y="30075"/>
                            <a:pt x="275939" y="29789"/>
                            <a:pt x="275939" y="29789"/>
                          </a:cubicBezTo>
                          <a:lnTo>
                            <a:pt x="258699" y="29313"/>
                          </a:lnTo>
                          <a:cubicBezTo>
                            <a:pt x="247174" y="28932"/>
                            <a:pt x="235649" y="28741"/>
                            <a:pt x="224123" y="28075"/>
                          </a:cubicBezTo>
                          <a:cubicBezTo>
                            <a:pt x="167831" y="27598"/>
                            <a:pt x="110871" y="24836"/>
                            <a:pt x="53626" y="23312"/>
                          </a:cubicBezTo>
                          <a:cubicBezTo>
                            <a:pt x="35814" y="22836"/>
                            <a:pt x="17907" y="22645"/>
                            <a:pt x="0" y="22550"/>
                          </a:cubicBezTo>
                          <a:lnTo>
                            <a:pt x="0" y="31789"/>
                          </a:lnTo>
                          <a:cubicBezTo>
                            <a:pt x="571" y="31789"/>
                            <a:pt x="1143" y="31789"/>
                            <a:pt x="1810" y="31885"/>
                          </a:cubicBezTo>
                          <a:lnTo>
                            <a:pt x="1810" y="31885"/>
                          </a:lnTo>
                          <a:cubicBezTo>
                            <a:pt x="18479" y="33313"/>
                            <a:pt x="35147" y="34837"/>
                            <a:pt x="51721" y="365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2" name="Vrije vorm: vorm 1041">
                      <a:extLst>
                        <a:ext uri="{FF2B5EF4-FFF2-40B4-BE49-F238E27FC236}">
                          <a16:creationId xmlns:a16="http://schemas.microsoft.com/office/drawing/2014/main" id="{41B52DA0-C4E5-A93F-87C3-CB56D2A8D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276" y="3643471"/>
                      <a:ext cx="2325472" cy="113853"/>
                    </a:xfrm>
                    <a:custGeom>
                      <a:avLst/>
                      <a:gdLst>
                        <a:gd name="connsiteX0" fmla="*/ 2323624 w 2325472"/>
                        <a:gd name="connsiteY0" fmla="*/ 72104 h 113853"/>
                        <a:gd name="connsiteX1" fmla="*/ 2321624 w 2325472"/>
                        <a:gd name="connsiteY1" fmla="*/ 69437 h 113853"/>
                        <a:gd name="connsiteX2" fmla="*/ 2319528 w 2325472"/>
                        <a:gd name="connsiteY2" fmla="*/ 67342 h 113853"/>
                        <a:gd name="connsiteX3" fmla="*/ 2317147 w 2325472"/>
                        <a:gd name="connsiteY3" fmla="*/ 65532 h 113853"/>
                        <a:gd name="connsiteX4" fmla="*/ 2306479 w 2325472"/>
                        <a:gd name="connsiteY4" fmla="*/ 60198 h 113853"/>
                        <a:gd name="connsiteX5" fmla="*/ 2295239 w 2325472"/>
                        <a:gd name="connsiteY5" fmla="*/ 56864 h 113853"/>
                        <a:gd name="connsiteX6" fmla="*/ 2283714 w 2325472"/>
                        <a:gd name="connsiteY6" fmla="*/ 54769 h 113853"/>
                        <a:gd name="connsiteX7" fmla="*/ 2277809 w 2325472"/>
                        <a:gd name="connsiteY7" fmla="*/ 54102 h 113853"/>
                        <a:gd name="connsiteX8" fmla="*/ 2272094 w 2325472"/>
                        <a:gd name="connsiteY8" fmla="*/ 53721 h 113853"/>
                        <a:gd name="connsiteX9" fmla="*/ 2250758 w 2325472"/>
                        <a:gd name="connsiteY9" fmla="*/ 52483 h 113853"/>
                        <a:gd name="connsiteX10" fmla="*/ 1517809 w 2325472"/>
                        <a:gd name="connsiteY10" fmla="*/ 28956 h 113853"/>
                        <a:gd name="connsiteX11" fmla="*/ 783812 w 2325472"/>
                        <a:gd name="connsiteY11" fmla="*/ 29813 h 113853"/>
                        <a:gd name="connsiteX12" fmla="*/ 560832 w 2325472"/>
                        <a:gd name="connsiteY12" fmla="*/ 36290 h 113853"/>
                        <a:gd name="connsiteX13" fmla="*/ 338614 w 2325472"/>
                        <a:gd name="connsiteY13" fmla="*/ 35433 h 113853"/>
                        <a:gd name="connsiteX14" fmla="*/ 198787 w 2325472"/>
                        <a:gd name="connsiteY14" fmla="*/ 23336 h 113853"/>
                        <a:gd name="connsiteX15" fmla="*/ 118586 w 2325472"/>
                        <a:gd name="connsiteY15" fmla="*/ 13716 h 113853"/>
                        <a:gd name="connsiteX16" fmla="*/ 11906 w 2325472"/>
                        <a:gd name="connsiteY16" fmla="*/ 0 h 113853"/>
                        <a:gd name="connsiteX17" fmla="*/ 0 w 2325472"/>
                        <a:gd name="connsiteY17" fmla="*/ 0 h 113853"/>
                        <a:gd name="connsiteX18" fmla="*/ 117634 w 2325472"/>
                        <a:gd name="connsiteY18" fmla="*/ 17050 h 113853"/>
                        <a:gd name="connsiteX19" fmla="*/ 337661 w 2325472"/>
                        <a:gd name="connsiteY19" fmla="*/ 42101 h 113853"/>
                        <a:gd name="connsiteX20" fmla="*/ 561213 w 2325472"/>
                        <a:gd name="connsiteY20" fmla="*/ 46292 h 113853"/>
                        <a:gd name="connsiteX21" fmla="*/ 784193 w 2325472"/>
                        <a:gd name="connsiteY21" fmla="*/ 43148 h 113853"/>
                        <a:gd name="connsiteX22" fmla="*/ 1517237 w 2325472"/>
                        <a:gd name="connsiteY22" fmla="*/ 42291 h 113853"/>
                        <a:gd name="connsiteX23" fmla="*/ 2249234 w 2325472"/>
                        <a:gd name="connsiteY23" fmla="*/ 65723 h 113853"/>
                        <a:gd name="connsiteX24" fmla="*/ 2270570 w 2325472"/>
                        <a:gd name="connsiteY24" fmla="*/ 66485 h 113853"/>
                        <a:gd name="connsiteX25" fmla="*/ 2275523 w 2325472"/>
                        <a:gd name="connsiteY25" fmla="*/ 66770 h 113853"/>
                        <a:gd name="connsiteX26" fmla="*/ 2280190 w 2325472"/>
                        <a:gd name="connsiteY26" fmla="*/ 67151 h 113853"/>
                        <a:gd name="connsiteX27" fmla="*/ 2289429 w 2325472"/>
                        <a:gd name="connsiteY27" fmla="*/ 68580 h 113853"/>
                        <a:gd name="connsiteX28" fmla="*/ 2302859 w 2325472"/>
                        <a:gd name="connsiteY28" fmla="*/ 73057 h 113853"/>
                        <a:gd name="connsiteX29" fmla="*/ 2304479 w 2325472"/>
                        <a:gd name="connsiteY29" fmla="*/ 73914 h 113853"/>
                        <a:gd name="connsiteX30" fmla="*/ 2305717 w 2325472"/>
                        <a:gd name="connsiteY30" fmla="*/ 74771 h 113853"/>
                        <a:gd name="connsiteX31" fmla="*/ 2306574 w 2325472"/>
                        <a:gd name="connsiteY31" fmla="*/ 75629 h 113853"/>
                        <a:gd name="connsiteX32" fmla="*/ 2307050 w 2325472"/>
                        <a:gd name="connsiteY32" fmla="*/ 76105 h 113853"/>
                        <a:gd name="connsiteX33" fmla="*/ 2307146 w 2325472"/>
                        <a:gd name="connsiteY33" fmla="*/ 76200 h 113853"/>
                        <a:gd name="connsiteX34" fmla="*/ 2307241 w 2325472"/>
                        <a:gd name="connsiteY34" fmla="*/ 76581 h 113853"/>
                        <a:gd name="connsiteX35" fmla="*/ 2307050 w 2325472"/>
                        <a:gd name="connsiteY35" fmla="*/ 76962 h 113853"/>
                        <a:gd name="connsiteX36" fmla="*/ 2306384 w 2325472"/>
                        <a:gd name="connsiteY36" fmla="*/ 77153 h 113853"/>
                        <a:gd name="connsiteX37" fmla="*/ 2306003 w 2325472"/>
                        <a:gd name="connsiteY37" fmla="*/ 77153 h 113853"/>
                        <a:gd name="connsiteX38" fmla="*/ 2304669 w 2325472"/>
                        <a:gd name="connsiteY38" fmla="*/ 77343 h 113853"/>
                        <a:gd name="connsiteX39" fmla="*/ 2302097 w 2325472"/>
                        <a:gd name="connsiteY39" fmla="*/ 77724 h 113853"/>
                        <a:gd name="connsiteX40" fmla="*/ 2291715 w 2325472"/>
                        <a:gd name="connsiteY40" fmla="*/ 79248 h 113853"/>
                        <a:gd name="connsiteX41" fmla="*/ 2270855 w 2325472"/>
                        <a:gd name="connsiteY41" fmla="*/ 82296 h 113853"/>
                        <a:gd name="connsiteX42" fmla="*/ 2228945 w 2325472"/>
                        <a:gd name="connsiteY42" fmla="*/ 87916 h 113853"/>
                        <a:gd name="connsiteX43" fmla="*/ 2059781 w 2325472"/>
                        <a:gd name="connsiteY43" fmla="*/ 104108 h 113853"/>
                        <a:gd name="connsiteX44" fmla="*/ 1955959 w 2325472"/>
                        <a:gd name="connsiteY44" fmla="*/ 108871 h 113853"/>
                        <a:gd name="connsiteX45" fmla="*/ 1718024 w 2325472"/>
                        <a:gd name="connsiteY45" fmla="*/ 106680 h 113853"/>
                        <a:gd name="connsiteX46" fmla="*/ 2060639 w 2325472"/>
                        <a:gd name="connsiteY46" fmla="*/ 110681 h 113853"/>
                        <a:gd name="connsiteX47" fmla="*/ 2231517 w 2325472"/>
                        <a:gd name="connsiteY47" fmla="*/ 97631 h 113853"/>
                        <a:gd name="connsiteX48" fmla="*/ 2273999 w 2325472"/>
                        <a:gd name="connsiteY48" fmla="*/ 92869 h 113853"/>
                        <a:gd name="connsiteX49" fmla="*/ 2295144 w 2325472"/>
                        <a:gd name="connsiteY49" fmla="*/ 90202 h 113853"/>
                        <a:gd name="connsiteX50" fmla="*/ 2305717 w 2325472"/>
                        <a:gd name="connsiteY50" fmla="*/ 88868 h 113853"/>
                        <a:gd name="connsiteX51" fmla="*/ 2312003 w 2325472"/>
                        <a:gd name="connsiteY51" fmla="*/ 88011 h 113853"/>
                        <a:gd name="connsiteX52" fmla="*/ 2316861 w 2325472"/>
                        <a:gd name="connsiteY52" fmla="*/ 87344 h 113853"/>
                        <a:gd name="connsiteX53" fmla="*/ 2321147 w 2325472"/>
                        <a:gd name="connsiteY53" fmla="*/ 86392 h 113853"/>
                        <a:gd name="connsiteX54" fmla="*/ 2323243 w 2325472"/>
                        <a:gd name="connsiteY54" fmla="*/ 85820 h 113853"/>
                        <a:gd name="connsiteX55" fmla="*/ 2323814 w 2325472"/>
                        <a:gd name="connsiteY55" fmla="*/ 85820 h 113853"/>
                        <a:gd name="connsiteX56" fmla="*/ 2324195 w 2325472"/>
                        <a:gd name="connsiteY56" fmla="*/ 85439 h 113853"/>
                        <a:gd name="connsiteX57" fmla="*/ 2324386 w 2325472"/>
                        <a:gd name="connsiteY57" fmla="*/ 84677 h 113853"/>
                        <a:gd name="connsiteX58" fmla="*/ 2325148 w 2325472"/>
                        <a:gd name="connsiteY58" fmla="*/ 81534 h 113853"/>
                        <a:gd name="connsiteX59" fmla="*/ 2325243 w 2325472"/>
                        <a:gd name="connsiteY59" fmla="*/ 76010 h 113853"/>
                        <a:gd name="connsiteX60" fmla="*/ 2325052 w 2325472"/>
                        <a:gd name="connsiteY60" fmla="*/ 75152 h 113853"/>
                        <a:gd name="connsiteX61" fmla="*/ 2323814 w 2325472"/>
                        <a:gd name="connsiteY61" fmla="*/ 71914 h 11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853">
                          <a:moveTo>
                            <a:pt x="2323624" y="72104"/>
                          </a:moveTo>
                          <a:cubicBezTo>
                            <a:pt x="2322767" y="70866"/>
                            <a:pt x="2322385" y="70104"/>
                            <a:pt x="2321624" y="69437"/>
                          </a:cubicBezTo>
                          <a:cubicBezTo>
                            <a:pt x="2320957" y="68675"/>
                            <a:pt x="2320195" y="68009"/>
                            <a:pt x="2319528" y="67342"/>
                          </a:cubicBezTo>
                          <a:lnTo>
                            <a:pt x="2317147" y="65532"/>
                          </a:lnTo>
                          <a:cubicBezTo>
                            <a:pt x="2313813" y="63341"/>
                            <a:pt x="2310194" y="61532"/>
                            <a:pt x="2306479" y="60198"/>
                          </a:cubicBezTo>
                          <a:cubicBezTo>
                            <a:pt x="2302764" y="58769"/>
                            <a:pt x="2299049" y="57721"/>
                            <a:pt x="2295239" y="56864"/>
                          </a:cubicBezTo>
                          <a:cubicBezTo>
                            <a:pt x="2291429" y="56007"/>
                            <a:pt x="2287619" y="55340"/>
                            <a:pt x="2283714" y="54769"/>
                          </a:cubicBezTo>
                          <a:cubicBezTo>
                            <a:pt x="2281809" y="54483"/>
                            <a:pt x="2279809" y="54293"/>
                            <a:pt x="2277809" y="54102"/>
                          </a:cubicBezTo>
                          <a:cubicBezTo>
                            <a:pt x="2275808" y="53912"/>
                            <a:pt x="2273808" y="53816"/>
                            <a:pt x="2272094" y="53721"/>
                          </a:cubicBezTo>
                          <a:lnTo>
                            <a:pt x="2250758" y="52483"/>
                          </a:lnTo>
                          <a:cubicBezTo>
                            <a:pt x="2006822" y="40481"/>
                            <a:pt x="1762411" y="32766"/>
                            <a:pt x="1517809" y="28956"/>
                          </a:cubicBezTo>
                          <a:cubicBezTo>
                            <a:pt x="1273207" y="25146"/>
                            <a:pt x="1028510" y="25432"/>
                            <a:pt x="783812" y="29813"/>
                          </a:cubicBezTo>
                          <a:cubicBezTo>
                            <a:pt x="709422" y="31623"/>
                            <a:pt x="635032" y="34100"/>
                            <a:pt x="560832" y="36290"/>
                          </a:cubicBezTo>
                          <a:cubicBezTo>
                            <a:pt x="486632" y="38386"/>
                            <a:pt x="412433" y="39338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7050"/>
                            <a:pt x="117634" y="17050"/>
                          </a:cubicBezTo>
                          <a:cubicBezTo>
                            <a:pt x="190310" y="27432"/>
                            <a:pt x="263366" y="37148"/>
                            <a:pt x="337661" y="42101"/>
                          </a:cubicBezTo>
                          <a:cubicBezTo>
                            <a:pt x="411956" y="47054"/>
                            <a:pt x="486728" y="47244"/>
                            <a:pt x="561213" y="46292"/>
                          </a:cubicBezTo>
                          <a:cubicBezTo>
                            <a:pt x="635699" y="45244"/>
                            <a:pt x="709898" y="43815"/>
                            <a:pt x="784193" y="43148"/>
                          </a:cubicBezTo>
                          <a:cubicBezTo>
                            <a:pt x="1028510" y="38671"/>
                            <a:pt x="1272921" y="38481"/>
                            <a:pt x="1517237" y="42291"/>
                          </a:cubicBezTo>
                          <a:cubicBezTo>
                            <a:pt x="1761458" y="46101"/>
                            <a:pt x="2005584" y="53816"/>
                            <a:pt x="2249234" y="65723"/>
                          </a:cubicBezTo>
                          <a:lnTo>
                            <a:pt x="2270570" y="66485"/>
                          </a:lnTo>
                          <a:cubicBezTo>
                            <a:pt x="2272475" y="66485"/>
                            <a:pt x="2273999" y="66675"/>
                            <a:pt x="2275523" y="66770"/>
                          </a:cubicBezTo>
                          <a:cubicBezTo>
                            <a:pt x="2277047" y="66866"/>
                            <a:pt x="2278666" y="67056"/>
                            <a:pt x="2280190" y="67151"/>
                          </a:cubicBezTo>
                          <a:cubicBezTo>
                            <a:pt x="2283333" y="67533"/>
                            <a:pt x="2286381" y="68009"/>
                            <a:pt x="2289429" y="68580"/>
                          </a:cubicBezTo>
                          <a:cubicBezTo>
                            <a:pt x="2294573" y="69628"/>
                            <a:pt x="2299335" y="71152"/>
                            <a:pt x="2302859" y="73057"/>
                          </a:cubicBezTo>
                          <a:cubicBezTo>
                            <a:pt x="2303431" y="73343"/>
                            <a:pt x="2304002" y="73628"/>
                            <a:pt x="2304479" y="73914"/>
                          </a:cubicBezTo>
                          <a:lnTo>
                            <a:pt x="2305717" y="74771"/>
                          </a:lnTo>
                          <a:cubicBezTo>
                            <a:pt x="2305717" y="74771"/>
                            <a:pt x="2306288" y="75343"/>
                            <a:pt x="2306574" y="75629"/>
                          </a:cubicBezTo>
                          <a:cubicBezTo>
                            <a:pt x="2306955" y="75914"/>
                            <a:pt x="2307050" y="76295"/>
                            <a:pt x="2307050" y="76105"/>
                          </a:cubicBezTo>
                          <a:cubicBezTo>
                            <a:pt x="2307050" y="76105"/>
                            <a:pt x="2307050" y="76105"/>
                            <a:pt x="2307146" y="76200"/>
                          </a:cubicBezTo>
                          <a:cubicBezTo>
                            <a:pt x="2307146" y="76295"/>
                            <a:pt x="2307241" y="76486"/>
                            <a:pt x="2307241" y="76581"/>
                          </a:cubicBezTo>
                          <a:cubicBezTo>
                            <a:pt x="2307241" y="76676"/>
                            <a:pt x="2307241" y="76962"/>
                            <a:pt x="2307050" y="76962"/>
                          </a:cubicBezTo>
                          <a:lnTo>
                            <a:pt x="2306384" y="77153"/>
                          </a:lnTo>
                          <a:cubicBezTo>
                            <a:pt x="2306384" y="77153"/>
                            <a:pt x="2306384" y="77153"/>
                            <a:pt x="2306003" y="77153"/>
                          </a:cubicBezTo>
                          <a:lnTo>
                            <a:pt x="2304669" y="77343"/>
                          </a:lnTo>
                          <a:lnTo>
                            <a:pt x="2302097" y="77724"/>
                          </a:lnTo>
                          <a:lnTo>
                            <a:pt x="2291715" y="79248"/>
                          </a:lnTo>
                          <a:cubicBezTo>
                            <a:pt x="2284762" y="80296"/>
                            <a:pt x="2277809" y="81344"/>
                            <a:pt x="2270855" y="82296"/>
                          </a:cubicBezTo>
                          <a:cubicBezTo>
                            <a:pt x="2256854" y="84201"/>
                            <a:pt x="2242947" y="86201"/>
                            <a:pt x="2228945" y="87916"/>
                          </a:cubicBezTo>
                          <a:cubicBezTo>
                            <a:pt x="2172938" y="94964"/>
                            <a:pt x="2116455" y="100394"/>
                            <a:pt x="2059781" y="104108"/>
                          </a:cubicBezTo>
                          <a:cubicBezTo>
                            <a:pt x="2025206" y="106394"/>
                            <a:pt x="1990630" y="107823"/>
                            <a:pt x="1955959" y="108871"/>
                          </a:cubicBezTo>
                          <a:cubicBezTo>
                            <a:pt x="1876711" y="111252"/>
                            <a:pt x="1797177" y="110681"/>
                            <a:pt x="1718024" y="106680"/>
                          </a:cubicBezTo>
                          <a:cubicBezTo>
                            <a:pt x="1831562" y="114586"/>
                            <a:pt x="1946339" y="116015"/>
                            <a:pt x="2060639" y="110681"/>
                          </a:cubicBezTo>
                          <a:cubicBezTo>
                            <a:pt x="2117789" y="108014"/>
                            <a:pt x="2174748" y="103632"/>
                            <a:pt x="2231517" y="97631"/>
                          </a:cubicBezTo>
                          <a:cubicBezTo>
                            <a:pt x="2245709" y="96203"/>
                            <a:pt x="2259806" y="94488"/>
                            <a:pt x="2273999" y="92869"/>
                          </a:cubicBezTo>
                          <a:cubicBezTo>
                            <a:pt x="2281047" y="92107"/>
                            <a:pt x="2288096" y="91154"/>
                            <a:pt x="2295144" y="90202"/>
                          </a:cubicBezTo>
                          <a:lnTo>
                            <a:pt x="2305717" y="88868"/>
                          </a:lnTo>
                          <a:lnTo>
                            <a:pt x="2312003" y="88011"/>
                          </a:lnTo>
                          <a:lnTo>
                            <a:pt x="2316861" y="87344"/>
                          </a:lnTo>
                          <a:cubicBezTo>
                            <a:pt x="2318480" y="87154"/>
                            <a:pt x="2319719" y="86678"/>
                            <a:pt x="2321147" y="86392"/>
                          </a:cubicBezTo>
                          <a:lnTo>
                            <a:pt x="2323243" y="85820"/>
                          </a:lnTo>
                          <a:lnTo>
                            <a:pt x="2323814" y="85820"/>
                          </a:lnTo>
                          <a:cubicBezTo>
                            <a:pt x="2323814" y="85820"/>
                            <a:pt x="2324195" y="85630"/>
                            <a:pt x="2324195" y="85439"/>
                          </a:cubicBezTo>
                          <a:lnTo>
                            <a:pt x="2324386" y="84677"/>
                          </a:lnTo>
                          <a:lnTo>
                            <a:pt x="2325148" y="81534"/>
                          </a:lnTo>
                          <a:cubicBezTo>
                            <a:pt x="2325339" y="79724"/>
                            <a:pt x="2325719" y="77915"/>
                            <a:pt x="2325243" y="76010"/>
                          </a:cubicBezTo>
                          <a:cubicBezTo>
                            <a:pt x="2325243" y="75724"/>
                            <a:pt x="2325148" y="75438"/>
                            <a:pt x="2325052" y="75152"/>
                          </a:cubicBezTo>
                          <a:cubicBezTo>
                            <a:pt x="2324767" y="74009"/>
                            <a:pt x="2324672" y="72962"/>
                            <a:pt x="2323814" y="7191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3" name="Vrije vorm: vorm 1042">
                      <a:extLst>
                        <a:ext uri="{FF2B5EF4-FFF2-40B4-BE49-F238E27FC236}">
                          <a16:creationId xmlns:a16="http://schemas.microsoft.com/office/drawing/2014/main" id="{42E9BB21-051A-8F8B-BF5D-A06B84D1E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1864" y="3640899"/>
                      <a:ext cx="590930" cy="14681"/>
                    </a:xfrm>
                    <a:custGeom>
                      <a:avLst/>
                      <a:gdLst>
                        <a:gd name="connsiteX0" fmla="*/ 214027 w 590930"/>
                        <a:gd name="connsiteY0" fmla="*/ 953 h 14681"/>
                        <a:gd name="connsiteX1" fmla="*/ 60007 w 590930"/>
                        <a:gd name="connsiteY1" fmla="*/ 1334 h 14681"/>
                        <a:gd name="connsiteX2" fmla="*/ 0 w 590930"/>
                        <a:gd name="connsiteY2" fmla="*/ 1524 h 14681"/>
                        <a:gd name="connsiteX3" fmla="*/ 210598 w 590930"/>
                        <a:gd name="connsiteY3" fmla="*/ 14288 h 14681"/>
                        <a:gd name="connsiteX4" fmla="*/ 300800 w 590930"/>
                        <a:gd name="connsiteY4" fmla="*/ 14288 h 14681"/>
                        <a:gd name="connsiteX5" fmla="*/ 345853 w 590930"/>
                        <a:gd name="connsiteY5" fmla="*/ 13335 h 14681"/>
                        <a:gd name="connsiteX6" fmla="*/ 390811 w 590930"/>
                        <a:gd name="connsiteY6" fmla="*/ 11716 h 14681"/>
                        <a:gd name="connsiteX7" fmla="*/ 570167 w 590930"/>
                        <a:gd name="connsiteY7" fmla="*/ 1429 h 14681"/>
                        <a:gd name="connsiteX8" fmla="*/ 590931 w 590930"/>
                        <a:gd name="connsiteY8" fmla="*/ 0 h 14681"/>
                        <a:gd name="connsiteX9" fmla="*/ 518350 w 590930"/>
                        <a:gd name="connsiteY9" fmla="*/ 190 h 14681"/>
                        <a:gd name="connsiteX10" fmla="*/ 316706 w 590930"/>
                        <a:gd name="connsiteY10" fmla="*/ 667 h 14681"/>
                        <a:gd name="connsiteX11" fmla="*/ 213931 w 590930"/>
                        <a:gd name="connsiteY11" fmla="*/ 953 h 14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681">
                          <a:moveTo>
                            <a:pt x="214027" y="953"/>
                          </a:moveTo>
                          <a:lnTo>
                            <a:pt x="60007" y="1334"/>
                          </a:lnTo>
                          <a:lnTo>
                            <a:pt x="0" y="1524"/>
                          </a:lnTo>
                          <a:cubicBezTo>
                            <a:pt x="69913" y="7048"/>
                            <a:pt x="140017" y="11811"/>
                            <a:pt x="210598" y="14288"/>
                          </a:cubicBezTo>
                          <a:cubicBezTo>
                            <a:pt x="240602" y="14764"/>
                            <a:pt x="270700" y="14859"/>
                            <a:pt x="300800" y="14288"/>
                          </a:cubicBezTo>
                          <a:cubicBezTo>
                            <a:pt x="315849" y="14192"/>
                            <a:pt x="330803" y="13621"/>
                            <a:pt x="345853" y="13335"/>
                          </a:cubicBezTo>
                          <a:cubicBezTo>
                            <a:pt x="360807" y="12859"/>
                            <a:pt x="375857" y="12382"/>
                            <a:pt x="390811" y="11716"/>
                          </a:cubicBezTo>
                          <a:cubicBezTo>
                            <a:pt x="450818" y="9239"/>
                            <a:pt x="510540" y="5524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0"/>
                          </a:lnTo>
                          <a:lnTo>
                            <a:pt x="316706" y="667"/>
                          </a:lnTo>
                          <a:cubicBezTo>
                            <a:pt x="282416" y="1334"/>
                            <a:pt x="248221" y="1524"/>
                            <a:pt x="213931" y="95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4" name="Vrije vorm: vorm 1043">
                      <a:extLst>
                        <a:ext uri="{FF2B5EF4-FFF2-40B4-BE49-F238E27FC236}">
                          <a16:creationId xmlns:a16="http://schemas.microsoft.com/office/drawing/2014/main" id="{D5F30E79-AEAD-F452-5DB9-0D6BA25C8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3651" y="3639089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5" name="Vrije vorm: vorm 1044">
                      <a:extLst>
                        <a:ext uri="{FF2B5EF4-FFF2-40B4-BE49-F238E27FC236}">
                          <a16:creationId xmlns:a16="http://schemas.microsoft.com/office/drawing/2014/main" id="{F6418573-D92C-97A1-D122-86D776BCC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4265" y="3652043"/>
                      <a:ext cx="329755" cy="18097"/>
                    </a:xfrm>
                    <a:custGeom>
                      <a:avLst/>
                      <a:gdLst>
                        <a:gd name="connsiteX0" fmla="*/ 329660 w 329755"/>
                        <a:gd name="connsiteY0" fmla="*/ 4763 h 18097"/>
                        <a:gd name="connsiteX1" fmla="*/ 105346 w 329755"/>
                        <a:gd name="connsiteY1" fmla="*/ 0 h 18097"/>
                        <a:gd name="connsiteX2" fmla="*/ 36385 w 329755"/>
                        <a:gd name="connsiteY2" fmla="*/ 2000 h 18097"/>
                        <a:gd name="connsiteX3" fmla="*/ 0 w 329755"/>
                        <a:gd name="connsiteY3" fmla="*/ 3048 h 18097"/>
                        <a:gd name="connsiteX4" fmla="*/ 104299 w 329755"/>
                        <a:gd name="connsiteY4" fmla="*/ 13335 h 18097"/>
                        <a:gd name="connsiteX5" fmla="*/ 329184 w 329755"/>
                        <a:gd name="connsiteY5" fmla="*/ 18097 h 18097"/>
                        <a:gd name="connsiteX6" fmla="*/ 329755 w 329755"/>
                        <a:gd name="connsiteY6" fmla="*/ 18097 h 18097"/>
                        <a:gd name="connsiteX7" fmla="*/ 329755 w 329755"/>
                        <a:gd name="connsiteY7" fmla="*/ 4858 h 18097"/>
                        <a:gd name="connsiteX8" fmla="*/ 329660 w 329755"/>
                        <a:gd name="connsiteY8" fmla="*/ 485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8097">
                          <a:moveTo>
                            <a:pt x="329660" y="4763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333"/>
                            <a:pt x="36385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2" y="10001"/>
                            <a:pt x="104299" y="13335"/>
                          </a:cubicBezTo>
                          <a:cubicBezTo>
                            <a:pt x="179165" y="15621"/>
                            <a:pt x="254127" y="17145"/>
                            <a:pt x="329184" y="18097"/>
                          </a:cubicBezTo>
                          <a:cubicBezTo>
                            <a:pt x="329374" y="18097"/>
                            <a:pt x="329565" y="18097"/>
                            <a:pt x="329755" y="18097"/>
                          </a:cubicBezTo>
                          <a:lnTo>
                            <a:pt x="329755" y="4858"/>
                          </a:lnTo>
                          <a:cubicBezTo>
                            <a:pt x="329755" y="4858"/>
                            <a:pt x="329755" y="4858"/>
                            <a:pt x="329660" y="485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6" name="Vrije vorm: vorm 1045">
                      <a:extLst>
                        <a:ext uri="{FF2B5EF4-FFF2-40B4-BE49-F238E27FC236}">
                          <a16:creationId xmlns:a16="http://schemas.microsoft.com/office/drawing/2014/main" id="{2C2AEE8A-B975-E694-8B71-39119D55D0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032"/>
                      <a:ext cx="1578483" cy="32099"/>
                    </a:xfrm>
                    <a:custGeom>
                      <a:avLst/>
                      <a:gdLst>
                        <a:gd name="connsiteX0" fmla="*/ 1578293 w 1578483"/>
                        <a:gd name="connsiteY0" fmla="*/ 191 h 32099"/>
                        <a:gd name="connsiteX1" fmla="*/ 1302830 w 1578483"/>
                        <a:gd name="connsiteY1" fmla="*/ 7620 h 32099"/>
                        <a:gd name="connsiteX2" fmla="*/ 1173671 w 1578483"/>
                        <a:gd name="connsiteY2" fmla="*/ 10001 h 32099"/>
                        <a:gd name="connsiteX3" fmla="*/ 721328 w 1578483"/>
                        <a:gd name="connsiteY3" fmla="*/ 12859 h 32099"/>
                        <a:gd name="connsiteX4" fmla="*/ 495109 w 1578483"/>
                        <a:gd name="connsiteY4" fmla="*/ 8668 h 32099"/>
                        <a:gd name="connsiteX5" fmla="*/ 268510 w 1578483"/>
                        <a:gd name="connsiteY5" fmla="*/ 12383 h 32099"/>
                        <a:gd name="connsiteX6" fmla="*/ 104394 w 1578483"/>
                        <a:gd name="connsiteY6" fmla="*/ 23146 h 32099"/>
                        <a:gd name="connsiteX7" fmla="*/ 0 w 1578483"/>
                        <a:gd name="connsiteY7" fmla="*/ 32099 h 32099"/>
                        <a:gd name="connsiteX8" fmla="*/ 45148 w 1578483"/>
                        <a:gd name="connsiteY8" fmla="*/ 32099 h 32099"/>
                        <a:gd name="connsiteX9" fmla="*/ 269081 w 1578483"/>
                        <a:gd name="connsiteY9" fmla="*/ 18955 h 32099"/>
                        <a:gd name="connsiteX10" fmla="*/ 494919 w 1578483"/>
                        <a:gd name="connsiteY10" fmla="*/ 15240 h 32099"/>
                        <a:gd name="connsiteX11" fmla="*/ 721138 w 1578483"/>
                        <a:gd name="connsiteY11" fmla="*/ 19431 h 32099"/>
                        <a:gd name="connsiteX12" fmla="*/ 1174052 w 1578483"/>
                        <a:gd name="connsiteY12" fmla="*/ 16574 h 32099"/>
                        <a:gd name="connsiteX13" fmla="*/ 1578293 w 1578483"/>
                        <a:gd name="connsiteY13" fmla="*/ 286 h 32099"/>
                        <a:gd name="connsiteX14" fmla="*/ 1578483 w 1578483"/>
                        <a:gd name="connsiteY14" fmla="*/ 0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578293" y="191"/>
                          </a:moveTo>
                          <a:cubicBezTo>
                            <a:pt x="1486472" y="3048"/>
                            <a:pt x="1394651" y="5715"/>
                            <a:pt x="1302830" y="7620"/>
                          </a:cubicBezTo>
                          <a:cubicBezTo>
                            <a:pt x="1259777" y="8572"/>
                            <a:pt x="1216724" y="9430"/>
                            <a:pt x="1173671" y="10001"/>
                          </a:cubicBezTo>
                          <a:cubicBezTo>
                            <a:pt x="1022890" y="13430"/>
                            <a:pt x="872014" y="14859"/>
                            <a:pt x="721328" y="12859"/>
                          </a:cubicBezTo>
                          <a:cubicBezTo>
                            <a:pt x="645986" y="12002"/>
                            <a:pt x="570643" y="9620"/>
                            <a:pt x="495109" y="8668"/>
                          </a:cubicBezTo>
                          <a:cubicBezTo>
                            <a:pt x="419576" y="7620"/>
                            <a:pt x="343853" y="9144"/>
                            <a:pt x="268510" y="12383"/>
                          </a:cubicBezTo>
                          <a:cubicBezTo>
                            <a:pt x="213646" y="15050"/>
                            <a:pt x="158972" y="18860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3"/>
                            <a:pt x="1174052" y="16574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7" name="Vrije vorm: vorm 1046">
                      <a:extLst>
                        <a:ext uri="{FF2B5EF4-FFF2-40B4-BE49-F238E27FC236}">
                          <a16:creationId xmlns:a16="http://schemas.microsoft.com/office/drawing/2014/main" id="{8F33B256-442E-E7A9-9CFE-AD6ACF5665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3036" y="3774630"/>
                      <a:ext cx="2540412" cy="118979"/>
                    </a:xfrm>
                    <a:custGeom>
                      <a:avLst/>
                      <a:gdLst>
                        <a:gd name="connsiteX0" fmla="*/ 2211800 w 2540412"/>
                        <a:gd name="connsiteY0" fmla="*/ 16954 h 118979"/>
                        <a:gd name="connsiteX1" fmla="*/ 2030349 w 2540412"/>
                        <a:gd name="connsiteY1" fmla="*/ 21241 h 118979"/>
                        <a:gd name="connsiteX2" fmla="*/ 1713262 w 2540412"/>
                        <a:gd name="connsiteY2" fmla="*/ 21050 h 118979"/>
                        <a:gd name="connsiteX3" fmla="*/ 1554861 w 2540412"/>
                        <a:gd name="connsiteY3" fmla="*/ 16669 h 118979"/>
                        <a:gd name="connsiteX4" fmla="*/ 1396270 w 2540412"/>
                        <a:gd name="connsiteY4" fmla="*/ 11525 h 118979"/>
                        <a:gd name="connsiteX5" fmla="*/ 1316736 w 2540412"/>
                        <a:gd name="connsiteY5" fmla="*/ 10668 h 118979"/>
                        <a:gd name="connsiteX6" fmla="*/ 1237107 w 2540412"/>
                        <a:gd name="connsiteY6" fmla="*/ 12287 h 118979"/>
                        <a:gd name="connsiteX7" fmla="*/ 1078897 w 2540412"/>
                        <a:gd name="connsiteY7" fmla="*/ 25146 h 118979"/>
                        <a:gd name="connsiteX8" fmla="*/ 922973 w 2540412"/>
                        <a:gd name="connsiteY8" fmla="*/ 46672 h 118979"/>
                        <a:gd name="connsiteX9" fmla="*/ 767429 w 2540412"/>
                        <a:gd name="connsiteY9" fmla="*/ 68199 h 118979"/>
                        <a:gd name="connsiteX10" fmla="*/ 531686 w 2540412"/>
                        <a:gd name="connsiteY10" fmla="*/ 94107 h 118979"/>
                        <a:gd name="connsiteX11" fmla="*/ 0 w 2540412"/>
                        <a:gd name="connsiteY11" fmla="*/ 118872 h 118979"/>
                        <a:gd name="connsiteX12" fmla="*/ 769144 w 2540412"/>
                        <a:gd name="connsiteY12" fmla="*/ 74771 h 118979"/>
                        <a:gd name="connsiteX13" fmla="*/ 924973 w 2540412"/>
                        <a:gd name="connsiteY13" fmla="*/ 53149 h 118979"/>
                        <a:gd name="connsiteX14" fmla="*/ 1080421 w 2540412"/>
                        <a:gd name="connsiteY14" fmla="*/ 31718 h 118979"/>
                        <a:gd name="connsiteX15" fmla="*/ 1237393 w 2540412"/>
                        <a:gd name="connsiteY15" fmla="*/ 18955 h 118979"/>
                        <a:gd name="connsiteX16" fmla="*/ 1316450 w 2540412"/>
                        <a:gd name="connsiteY16" fmla="*/ 17431 h 118979"/>
                        <a:gd name="connsiteX17" fmla="*/ 1395603 w 2540412"/>
                        <a:gd name="connsiteY17" fmla="*/ 18288 h 118979"/>
                        <a:gd name="connsiteX18" fmla="*/ 1554004 w 2540412"/>
                        <a:gd name="connsiteY18" fmla="*/ 23431 h 118979"/>
                        <a:gd name="connsiteX19" fmla="*/ 1712690 w 2540412"/>
                        <a:gd name="connsiteY19" fmla="*/ 27813 h 118979"/>
                        <a:gd name="connsiteX20" fmla="*/ 2030349 w 2540412"/>
                        <a:gd name="connsiteY20" fmla="*/ 28004 h 118979"/>
                        <a:gd name="connsiteX21" fmla="*/ 2540413 w 2540412"/>
                        <a:gd name="connsiteY21" fmla="*/ 953 h 118979"/>
                        <a:gd name="connsiteX22" fmla="*/ 2540413 w 2540412"/>
                        <a:gd name="connsiteY22" fmla="*/ 0 h 118979"/>
                        <a:gd name="connsiteX23" fmla="*/ 2211610 w 2540412"/>
                        <a:gd name="connsiteY23" fmla="*/ 17050 h 1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18979">
                          <a:moveTo>
                            <a:pt x="2211800" y="16954"/>
                          </a:moveTo>
                          <a:cubicBezTo>
                            <a:pt x="2151317" y="18955"/>
                            <a:pt x="2090833" y="20479"/>
                            <a:pt x="2030349" y="21241"/>
                          </a:cubicBezTo>
                          <a:cubicBezTo>
                            <a:pt x="1924622" y="23050"/>
                            <a:pt x="1818894" y="23050"/>
                            <a:pt x="1713262" y="21050"/>
                          </a:cubicBezTo>
                          <a:cubicBezTo>
                            <a:pt x="1660398" y="20003"/>
                            <a:pt x="1607630" y="18574"/>
                            <a:pt x="1554861" y="16669"/>
                          </a:cubicBezTo>
                          <a:cubicBezTo>
                            <a:pt x="1502093" y="14764"/>
                            <a:pt x="1449229" y="12668"/>
                            <a:pt x="1396270" y="11525"/>
                          </a:cubicBezTo>
                          <a:cubicBezTo>
                            <a:pt x="1369790" y="10954"/>
                            <a:pt x="1343311" y="10668"/>
                            <a:pt x="1316736" y="10668"/>
                          </a:cubicBezTo>
                          <a:cubicBezTo>
                            <a:pt x="1290161" y="10763"/>
                            <a:pt x="1263682" y="11239"/>
                            <a:pt x="1237107" y="12287"/>
                          </a:cubicBezTo>
                          <a:cubicBezTo>
                            <a:pt x="1184053" y="14288"/>
                            <a:pt x="1131189" y="18955"/>
                            <a:pt x="1078897" y="25146"/>
                          </a:cubicBezTo>
                          <a:cubicBezTo>
                            <a:pt x="1026605" y="31337"/>
                            <a:pt x="974789" y="39053"/>
                            <a:pt x="922973" y="46672"/>
                          </a:cubicBezTo>
                          <a:cubicBezTo>
                            <a:pt x="871252" y="54292"/>
                            <a:pt x="819531" y="61722"/>
                            <a:pt x="767429" y="68199"/>
                          </a:cubicBezTo>
                          <a:cubicBezTo>
                            <a:pt x="689229" y="78486"/>
                            <a:pt x="610648" y="86963"/>
                            <a:pt x="531686" y="94107"/>
                          </a:cubicBezTo>
                          <a:cubicBezTo>
                            <a:pt x="355473" y="110014"/>
                            <a:pt x="177832" y="118396"/>
                            <a:pt x="0" y="118872"/>
                          </a:cubicBezTo>
                          <a:cubicBezTo>
                            <a:pt x="257366" y="120396"/>
                            <a:pt x="515303" y="105823"/>
                            <a:pt x="769144" y="74771"/>
                          </a:cubicBezTo>
                          <a:cubicBezTo>
                            <a:pt x="821246" y="68294"/>
                            <a:pt x="873252" y="60865"/>
                            <a:pt x="924973" y="53149"/>
                          </a:cubicBezTo>
                          <a:cubicBezTo>
                            <a:pt x="976694" y="45529"/>
                            <a:pt x="1028414" y="37909"/>
                            <a:pt x="1080421" y="31718"/>
                          </a:cubicBezTo>
                          <a:cubicBezTo>
                            <a:pt x="1132427" y="25527"/>
                            <a:pt x="1184815" y="20860"/>
                            <a:pt x="1237393" y="18955"/>
                          </a:cubicBezTo>
                          <a:cubicBezTo>
                            <a:pt x="1263682" y="18002"/>
                            <a:pt x="1290066" y="17526"/>
                            <a:pt x="1316450" y="17431"/>
                          </a:cubicBezTo>
                          <a:cubicBezTo>
                            <a:pt x="1342834" y="17431"/>
                            <a:pt x="1369219" y="17716"/>
                            <a:pt x="1395603" y="18288"/>
                          </a:cubicBezTo>
                          <a:cubicBezTo>
                            <a:pt x="1448372" y="19431"/>
                            <a:pt x="1501140" y="21526"/>
                            <a:pt x="1554004" y="23431"/>
                          </a:cubicBezTo>
                          <a:cubicBezTo>
                            <a:pt x="1606868" y="25337"/>
                            <a:pt x="1659731" y="26765"/>
                            <a:pt x="1712690" y="27813"/>
                          </a:cubicBezTo>
                          <a:cubicBezTo>
                            <a:pt x="1818513" y="29813"/>
                            <a:pt x="1924431" y="29813"/>
                            <a:pt x="2030349" y="28004"/>
                          </a:cubicBezTo>
                          <a:cubicBezTo>
                            <a:pt x="2200847" y="24098"/>
                            <a:pt x="2371058" y="14764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430"/>
                            <a:pt x="2211610" y="1705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8" name="Vrije vorm: vorm 1047">
                      <a:extLst>
                        <a:ext uri="{FF2B5EF4-FFF2-40B4-BE49-F238E27FC236}">
                          <a16:creationId xmlns:a16="http://schemas.microsoft.com/office/drawing/2014/main" id="{BD76FBB6-1D8E-E101-C2F9-44DF68CFA8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313" y="3902551"/>
                      <a:ext cx="588454" cy="24741"/>
                    </a:xfrm>
                    <a:custGeom>
                      <a:avLst/>
                      <a:gdLst>
                        <a:gd name="connsiteX0" fmla="*/ 140208 w 588454"/>
                        <a:gd name="connsiteY0" fmla="*/ 24384 h 24741"/>
                        <a:gd name="connsiteX1" fmla="*/ 446913 w 588454"/>
                        <a:gd name="connsiteY1" fmla="*/ 15907 h 24741"/>
                        <a:gd name="connsiteX2" fmla="*/ 588455 w 588454"/>
                        <a:gd name="connsiteY2" fmla="*/ 0 h 24741"/>
                        <a:gd name="connsiteX3" fmla="*/ 490442 w 588454"/>
                        <a:gd name="connsiteY3" fmla="*/ 6763 h 24741"/>
                        <a:gd name="connsiteX4" fmla="*/ 445961 w 588454"/>
                        <a:gd name="connsiteY4" fmla="*/ 9239 h 24741"/>
                        <a:gd name="connsiteX5" fmla="*/ 140494 w 588454"/>
                        <a:gd name="connsiteY5" fmla="*/ 17621 h 24741"/>
                        <a:gd name="connsiteX6" fmla="*/ 83534 w 588454"/>
                        <a:gd name="connsiteY6" fmla="*/ 17145 h 24741"/>
                        <a:gd name="connsiteX7" fmla="*/ 1810 w 588454"/>
                        <a:gd name="connsiteY7" fmla="*/ 15335 h 24741"/>
                        <a:gd name="connsiteX8" fmla="*/ 1810 w 588454"/>
                        <a:gd name="connsiteY8" fmla="*/ 15335 h 24741"/>
                        <a:gd name="connsiteX9" fmla="*/ 0 w 588454"/>
                        <a:gd name="connsiteY9" fmla="*/ 15335 h 24741"/>
                        <a:gd name="connsiteX10" fmla="*/ 0 w 588454"/>
                        <a:gd name="connsiteY10" fmla="*/ 16954 h 24741"/>
                        <a:gd name="connsiteX11" fmla="*/ 1810 w 588454"/>
                        <a:gd name="connsiteY11" fmla="*/ 17050 h 24741"/>
                        <a:gd name="connsiteX12" fmla="*/ 1810 w 588454"/>
                        <a:gd name="connsiteY12" fmla="*/ 17050 h 24741"/>
                        <a:gd name="connsiteX13" fmla="*/ 140208 w 588454"/>
                        <a:gd name="connsiteY13" fmla="*/ 24289 h 24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41">
                          <a:moveTo>
                            <a:pt x="140208" y="24384"/>
                          </a:moveTo>
                          <a:cubicBezTo>
                            <a:pt x="242506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858"/>
                            <a:pt x="490442" y="6763"/>
                          </a:cubicBezTo>
                          <a:cubicBezTo>
                            <a:pt x="475583" y="7620"/>
                            <a:pt x="460820" y="8572"/>
                            <a:pt x="445961" y="9239"/>
                          </a:cubicBezTo>
                          <a:cubicBezTo>
                            <a:pt x="344519" y="16288"/>
                            <a:pt x="242411" y="19050"/>
                            <a:pt x="140494" y="17621"/>
                          </a:cubicBezTo>
                          <a:cubicBezTo>
                            <a:pt x="121539" y="17621"/>
                            <a:pt x="102489" y="17336"/>
                            <a:pt x="83534" y="17145"/>
                          </a:cubicBezTo>
                          <a:cubicBezTo>
                            <a:pt x="56293" y="16859"/>
                            <a:pt x="29051" y="16193"/>
                            <a:pt x="1810" y="15335"/>
                          </a:cubicBezTo>
                          <a:lnTo>
                            <a:pt x="1810" y="15335"/>
                          </a:lnTo>
                          <a:cubicBezTo>
                            <a:pt x="1238" y="15335"/>
                            <a:pt x="571" y="15335"/>
                            <a:pt x="0" y="15335"/>
                          </a:cubicBezTo>
                          <a:lnTo>
                            <a:pt x="0" y="16954"/>
                          </a:lnTo>
                          <a:cubicBezTo>
                            <a:pt x="571" y="16954"/>
                            <a:pt x="1238" y="16954"/>
                            <a:pt x="1810" y="17050"/>
                          </a:cubicBezTo>
                          <a:lnTo>
                            <a:pt x="1810" y="17050"/>
                          </a:lnTo>
                          <a:cubicBezTo>
                            <a:pt x="47815" y="20193"/>
                            <a:pt x="93917" y="22860"/>
                            <a:pt x="140208" y="2428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49" name="Vrije vorm: vorm 1048">
                      <a:extLst>
                        <a:ext uri="{FF2B5EF4-FFF2-40B4-BE49-F238E27FC236}">
                          <a16:creationId xmlns:a16="http://schemas.microsoft.com/office/drawing/2014/main" id="{42384706-37FF-CB50-1206-734868CC7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23942"/>
                      <a:ext cx="832103" cy="40139"/>
                    </a:xfrm>
                    <a:custGeom>
                      <a:avLst/>
                      <a:gdLst>
                        <a:gd name="connsiteX0" fmla="*/ 240697 w 832103"/>
                        <a:gd name="connsiteY0" fmla="*/ 6802 h 40139"/>
                        <a:gd name="connsiteX1" fmla="*/ 164973 w 832103"/>
                        <a:gd name="connsiteY1" fmla="*/ 14422 h 40139"/>
                        <a:gd name="connsiteX2" fmla="*/ 0 w 832103"/>
                        <a:gd name="connsiteY2" fmla="*/ 40140 h 40139"/>
                        <a:gd name="connsiteX3" fmla="*/ 241649 w 832103"/>
                        <a:gd name="connsiteY3" fmla="*/ 13375 h 40139"/>
                        <a:gd name="connsiteX4" fmla="*/ 643890 w 832103"/>
                        <a:gd name="connsiteY4" fmla="*/ 10422 h 40139"/>
                        <a:gd name="connsiteX5" fmla="*/ 832104 w 832103"/>
                        <a:gd name="connsiteY5" fmla="*/ 15280 h 40139"/>
                        <a:gd name="connsiteX6" fmla="*/ 701707 w 832103"/>
                        <a:gd name="connsiteY6" fmla="*/ 7088 h 40139"/>
                        <a:gd name="connsiteX7" fmla="*/ 644461 w 832103"/>
                        <a:gd name="connsiteY7" fmla="*/ 3754 h 40139"/>
                        <a:gd name="connsiteX8" fmla="*/ 240697 w 832103"/>
                        <a:gd name="connsiteY8" fmla="*/ 6707 h 40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3" h="40139">
                          <a:moveTo>
                            <a:pt x="240697" y="6802"/>
                          </a:moveTo>
                          <a:cubicBezTo>
                            <a:pt x="215360" y="8898"/>
                            <a:pt x="190119" y="11565"/>
                            <a:pt x="164973" y="14422"/>
                          </a:cubicBezTo>
                          <a:cubicBezTo>
                            <a:pt x="109252" y="20804"/>
                            <a:pt x="54007" y="29186"/>
                            <a:pt x="0" y="40140"/>
                          </a:cubicBezTo>
                          <a:cubicBezTo>
                            <a:pt x="79343" y="26329"/>
                            <a:pt x="160401" y="17947"/>
                            <a:pt x="241649" y="13375"/>
                          </a:cubicBezTo>
                          <a:cubicBezTo>
                            <a:pt x="375190" y="4231"/>
                            <a:pt x="509873" y="5659"/>
                            <a:pt x="643890" y="10422"/>
                          </a:cubicBezTo>
                          <a:cubicBezTo>
                            <a:pt x="706660" y="11565"/>
                            <a:pt x="769334" y="13375"/>
                            <a:pt x="832104" y="15280"/>
                          </a:cubicBezTo>
                          <a:cubicBezTo>
                            <a:pt x="788670" y="12422"/>
                            <a:pt x="745236" y="9660"/>
                            <a:pt x="701707" y="7088"/>
                          </a:cubicBezTo>
                          <a:cubicBezTo>
                            <a:pt x="682657" y="5945"/>
                            <a:pt x="663511" y="4802"/>
                            <a:pt x="644461" y="3754"/>
                          </a:cubicBezTo>
                          <a:cubicBezTo>
                            <a:pt x="510159" y="-1008"/>
                            <a:pt x="375094" y="-2437"/>
                            <a:pt x="240697" y="670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0" name="Vrije vorm: vorm 1049">
                      <a:extLst>
                        <a:ext uri="{FF2B5EF4-FFF2-40B4-BE49-F238E27FC236}">
                          <a16:creationId xmlns:a16="http://schemas.microsoft.com/office/drawing/2014/main" id="{C5F1634A-6965-DE56-E005-93ECFD0EA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548" y="3827494"/>
                      <a:ext cx="352901" cy="7810"/>
                    </a:xfrm>
                    <a:custGeom>
                      <a:avLst/>
                      <a:gdLst>
                        <a:gd name="connsiteX0" fmla="*/ 135255 w 352901"/>
                        <a:gd name="connsiteY0" fmla="*/ 1238 h 7810"/>
                        <a:gd name="connsiteX1" fmla="*/ 94012 w 352901"/>
                        <a:gd name="connsiteY1" fmla="*/ 2096 h 7810"/>
                        <a:gd name="connsiteX2" fmla="*/ 0 w 352901"/>
                        <a:gd name="connsiteY2" fmla="*/ 4001 h 7810"/>
                        <a:gd name="connsiteX3" fmla="*/ 135160 w 352901"/>
                        <a:gd name="connsiteY3" fmla="*/ 7811 h 7810"/>
                        <a:gd name="connsiteX4" fmla="*/ 352901 w 352901"/>
                        <a:gd name="connsiteY4" fmla="*/ 6668 h 7810"/>
                        <a:gd name="connsiteX5" fmla="*/ 352901 w 352901"/>
                        <a:gd name="connsiteY5" fmla="*/ 0 h 7810"/>
                        <a:gd name="connsiteX6" fmla="*/ 135255 w 352901"/>
                        <a:gd name="connsiteY6" fmla="*/ 1143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810">
                          <a:moveTo>
                            <a:pt x="135255" y="1238"/>
                          </a:moveTo>
                          <a:cubicBezTo>
                            <a:pt x="121539" y="1524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01"/>
                          </a:cubicBezTo>
                          <a:cubicBezTo>
                            <a:pt x="45053" y="5429"/>
                            <a:pt x="90107" y="6763"/>
                            <a:pt x="135160" y="7811"/>
                          </a:cubicBezTo>
                          <a:cubicBezTo>
                            <a:pt x="207740" y="7811"/>
                            <a:pt x="280321" y="7334"/>
                            <a:pt x="352901" y="6668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14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1" name="Vrije vorm: vorm 1050">
                      <a:extLst>
                        <a:ext uri="{FF2B5EF4-FFF2-40B4-BE49-F238E27FC236}">
                          <a16:creationId xmlns:a16="http://schemas.microsoft.com/office/drawing/2014/main" id="{E25EA75D-42C3-8061-D00B-246432DC0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789" y="3745355"/>
                      <a:ext cx="1178052" cy="47943"/>
                    </a:xfrm>
                    <a:custGeom>
                      <a:avLst/>
                      <a:gdLst>
                        <a:gd name="connsiteX0" fmla="*/ 280321 w 1178052"/>
                        <a:gd name="connsiteY0" fmla="*/ 47944 h 47943"/>
                        <a:gd name="connsiteX1" fmla="*/ 434150 w 1178052"/>
                        <a:gd name="connsiteY1" fmla="*/ 43848 h 47943"/>
                        <a:gd name="connsiteX2" fmla="*/ 472535 w 1178052"/>
                        <a:gd name="connsiteY2" fmla="*/ 41657 h 47943"/>
                        <a:gd name="connsiteX3" fmla="*/ 510826 w 1178052"/>
                        <a:gd name="connsiteY3" fmla="*/ 39086 h 47943"/>
                        <a:gd name="connsiteX4" fmla="*/ 587216 w 1178052"/>
                        <a:gd name="connsiteY4" fmla="*/ 32990 h 47943"/>
                        <a:gd name="connsiteX5" fmla="*/ 892207 w 1178052"/>
                        <a:gd name="connsiteY5" fmla="*/ 8701 h 47943"/>
                        <a:gd name="connsiteX6" fmla="*/ 1035177 w 1178052"/>
                        <a:gd name="connsiteY6" fmla="*/ 3843 h 47943"/>
                        <a:gd name="connsiteX7" fmla="*/ 1178052 w 1178052"/>
                        <a:gd name="connsiteY7" fmla="*/ 10225 h 47943"/>
                        <a:gd name="connsiteX8" fmla="*/ 1035272 w 1178052"/>
                        <a:gd name="connsiteY8" fmla="*/ 509 h 47943"/>
                        <a:gd name="connsiteX9" fmla="*/ 979265 w 1178052"/>
                        <a:gd name="connsiteY9" fmla="*/ 33 h 47943"/>
                        <a:gd name="connsiteX10" fmla="*/ 891540 w 1178052"/>
                        <a:gd name="connsiteY10" fmla="*/ 2033 h 47943"/>
                        <a:gd name="connsiteX11" fmla="*/ 586073 w 1178052"/>
                        <a:gd name="connsiteY11" fmla="*/ 26322 h 47943"/>
                        <a:gd name="connsiteX12" fmla="*/ 509873 w 1178052"/>
                        <a:gd name="connsiteY12" fmla="*/ 32323 h 47943"/>
                        <a:gd name="connsiteX13" fmla="*/ 471678 w 1178052"/>
                        <a:gd name="connsiteY13" fmla="*/ 34799 h 47943"/>
                        <a:gd name="connsiteX14" fmla="*/ 433483 w 1178052"/>
                        <a:gd name="connsiteY14" fmla="*/ 36990 h 47943"/>
                        <a:gd name="connsiteX15" fmla="*/ 280321 w 1178052"/>
                        <a:gd name="connsiteY15" fmla="*/ 41086 h 47943"/>
                        <a:gd name="connsiteX16" fmla="*/ 166211 w 1178052"/>
                        <a:gd name="connsiteY16" fmla="*/ 40610 h 47943"/>
                        <a:gd name="connsiteX17" fmla="*/ 1810 w 1178052"/>
                        <a:gd name="connsiteY17" fmla="*/ 33180 h 47943"/>
                        <a:gd name="connsiteX18" fmla="*/ 1810 w 1178052"/>
                        <a:gd name="connsiteY18" fmla="*/ 33180 h 47943"/>
                        <a:gd name="connsiteX19" fmla="*/ 0 w 1178052"/>
                        <a:gd name="connsiteY19" fmla="*/ 33085 h 47943"/>
                        <a:gd name="connsiteX20" fmla="*/ 0 w 1178052"/>
                        <a:gd name="connsiteY20" fmla="*/ 34704 h 47943"/>
                        <a:gd name="connsiteX21" fmla="*/ 1810 w 1178052"/>
                        <a:gd name="connsiteY21" fmla="*/ 34895 h 47943"/>
                        <a:gd name="connsiteX22" fmla="*/ 1810 w 1178052"/>
                        <a:gd name="connsiteY22" fmla="*/ 34895 h 47943"/>
                        <a:gd name="connsiteX23" fmla="*/ 280321 w 1178052"/>
                        <a:gd name="connsiteY23" fmla="*/ 47849 h 47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7943">
                          <a:moveTo>
                            <a:pt x="280321" y="47944"/>
                          </a:moveTo>
                          <a:cubicBezTo>
                            <a:pt x="331661" y="47754"/>
                            <a:pt x="382905" y="46420"/>
                            <a:pt x="434150" y="43848"/>
                          </a:cubicBezTo>
                          <a:cubicBezTo>
                            <a:pt x="446913" y="43086"/>
                            <a:pt x="459772" y="42515"/>
                            <a:pt x="472535" y="41657"/>
                          </a:cubicBezTo>
                          <a:lnTo>
                            <a:pt x="510826" y="39086"/>
                          </a:lnTo>
                          <a:cubicBezTo>
                            <a:pt x="536353" y="37181"/>
                            <a:pt x="561785" y="35276"/>
                            <a:pt x="587216" y="32990"/>
                          </a:cubicBezTo>
                          <a:cubicBezTo>
                            <a:pt x="688943" y="24417"/>
                            <a:pt x="790289" y="13940"/>
                            <a:pt x="892207" y="8701"/>
                          </a:cubicBezTo>
                          <a:cubicBezTo>
                            <a:pt x="939737" y="5748"/>
                            <a:pt x="987457" y="3653"/>
                            <a:pt x="1035177" y="3843"/>
                          </a:cubicBezTo>
                          <a:cubicBezTo>
                            <a:pt x="1082897" y="3939"/>
                            <a:pt x="1130618" y="5939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033"/>
                          </a:cubicBezTo>
                          <a:cubicBezTo>
                            <a:pt x="789051" y="7272"/>
                            <a:pt x="687610" y="17750"/>
                            <a:pt x="586073" y="26322"/>
                          </a:cubicBezTo>
                          <a:cubicBezTo>
                            <a:pt x="560642" y="28513"/>
                            <a:pt x="535210" y="30418"/>
                            <a:pt x="509873" y="32323"/>
                          </a:cubicBezTo>
                          <a:lnTo>
                            <a:pt x="471678" y="34799"/>
                          </a:lnTo>
                          <a:cubicBezTo>
                            <a:pt x="458915" y="35657"/>
                            <a:pt x="446246" y="36228"/>
                            <a:pt x="433483" y="36990"/>
                          </a:cubicBezTo>
                          <a:cubicBezTo>
                            <a:pt x="382524" y="39562"/>
                            <a:pt x="331375" y="40896"/>
                            <a:pt x="280321" y="41086"/>
                          </a:cubicBezTo>
                          <a:cubicBezTo>
                            <a:pt x="242316" y="41657"/>
                            <a:pt x="204216" y="41372"/>
                            <a:pt x="166211" y="40610"/>
                          </a:cubicBezTo>
                          <a:cubicBezTo>
                            <a:pt x="111347" y="39467"/>
                            <a:pt x="56483" y="36990"/>
                            <a:pt x="1810" y="33180"/>
                          </a:cubicBezTo>
                          <a:lnTo>
                            <a:pt x="1810" y="33180"/>
                          </a:lnTo>
                          <a:cubicBezTo>
                            <a:pt x="1238" y="33180"/>
                            <a:pt x="571" y="33180"/>
                            <a:pt x="0" y="33085"/>
                          </a:cubicBezTo>
                          <a:lnTo>
                            <a:pt x="0" y="34704"/>
                          </a:lnTo>
                          <a:cubicBezTo>
                            <a:pt x="571" y="34704"/>
                            <a:pt x="1238" y="34799"/>
                            <a:pt x="1810" y="34895"/>
                          </a:cubicBezTo>
                          <a:lnTo>
                            <a:pt x="1810" y="34895"/>
                          </a:lnTo>
                          <a:cubicBezTo>
                            <a:pt x="94012" y="43086"/>
                            <a:pt x="187071" y="47468"/>
                            <a:pt x="280321" y="47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2" name="Vrije vorm: vorm 1051">
                      <a:extLst>
                        <a:ext uri="{FF2B5EF4-FFF2-40B4-BE49-F238E27FC236}">
                          <a16:creationId xmlns:a16="http://schemas.microsoft.com/office/drawing/2014/main" id="{F3C319B3-F3E0-FCB2-4B20-7FE479DCE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2736" y="3751484"/>
                      <a:ext cx="219932" cy="13525"/>
                    </a:xfrm>
                    <a:custGeom>
                      <a:avLst/>
                      <a:gdLst>
                        <a:gd name="connsiteX0" fmla="*/ 170783 w 219932"/>
                        <a:gd name="connsiteY0" fmla="*/ 6953 h 13525"/>
                        <a:gd name="connsiteX1" fmla="*/ 64865 w 219932"/>
                        <a:gd name="connsiteY1" fmla="*/ 952 h 13525"/>
                        <a:gd name="connsiteX2" fmla="*/ 44577 w 219932"/>
                        <a:gd name="connsiteY2" fmla="*/ 667 h 13525"/>
                        <a:gd name="connsiteX3" fmla="*/ 0 w 219932"/>
                        <a:gd name="connsiteY3" fmla="*/ 0 h 13525"/>
                        <a:gd name="connsiteX4" fmla="*/ 63913 w 219932"/>
                        <a:gd name="connsiteY4" fmla="*/ 7525 h 13525"/>
                        <a:gd name="connsiteX5" fmla="*/ 170021 w 219932"/>
                        <a:gd name="connsiteY5" fmla="*/ 13525 h 13525"/>
                        <a:gd name="connsiteX6" fmla="*/ 219932 w 219932"/>
                        <a:gd name="connsiteY6" fmla="*/ 12668 h 13525"/>
                        <a:gd name="connsiteX7" fmla="*/ 185547 w 219932"/>
                        <a:gd name="connsiteY7" fmla="*/ 8667 h 13525"/>
                        <a:gd name="connsiteX8" fmla="*/ 170783 w 219932"/>
                        <a:gd name="connsiteY8" fmla="*/ 695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525">
                          <a:moveTo>
                            <a:pt x="170783" y="6953"/>
                          </a:moveTo>
                          <a:cubicBezTo>
                            <a:pt x="135446" y="5143"/>
                            <a:pt x="100108" y="3143"/>
                            <a:pt x="64865" y="952"/>
                          </a:cubicBezTo>
                          <a:cubicBezTo>
                            <a:pt x="58103" y="952"/>
                            <a:pt x="51340" y="762"/>
                            <a:pt x="44577" y="667"/>
                          </a:cubicBezTo>
                          <a:cubicBezTo>
                            <a:pt x="29718" y="476"/>
                            <a:pt x="14859" y="286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19932" y="12668"/>
                          </a:lnTo>
                          <a:lnTo>
                            <a:pt x="185547" y="8667"/>
                          </a:lnTo>
                          <a:lnTo>
                            <a:pt x="170783" y="6953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3" name="Vrije vorm: vorm 1052">
                      <a:extLst>
                        <a:ext uri="{FF2B5EF4-FFF2-40B4-BE49-F238E27FC236}">
                          <a16:creationId xmlns:a16="http://schemas.microsoft.com/office/drawing/2014/main" id="{AA56CB93-D003-866D-8F58-13FE9DE3A2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763" y="3760152"/>
                      <a:ext cx="311753" cy="18551"/>
                    </a:xfrm>
                    <a:custGeom>
                      <a:avLst/>
                      <a:gdLst>
                        <a:gd name="connsiteX0" fmla="*/ 241363 w 311753"/>
                        <a:gd name="connsiteY0" fmla="*/ 2762 h 18551"/>
                        <a:gd name="connsiteX1" fmla="*/ 91345 w 311753"/>
                        <a:gd name="connsiteY1" fmla="*/ 11811 h 18551"/>
                        <a:gd name="connsiteX2" fmla="*/ 63627 w 311753"/>
                        <a:gd name="connsiteY2" fmla="*/ 13716 h 18551"/>
                        <a:gd name="connsiteX3" fmla="*/ 0 w 311753"/>
                        <a:gd name="connsiteY3" fmla="*/ 18002 h 18551"/>
                        <a:gd name="connsiteX4" fmla="*/ 91916 w 311753"/>
                        <a:gd name="connsiteY4" fmla="*/ 18479 h 18551"/>
                        <a:gd name="connsiteX5" fmla="*/ 242411 w 311753"/>
                        <a:gd name="connsiteY5" fmla="*/ 9430 h 18551"/>
                        <a:gd name="connsiteX6" fmla="*/ 311753 w 311753"/>
                        <a:gd name="connsiteY6" fmla="*/ 0 h 18551"/>
                        <a:gd name="connsiteX7" fmla="*/ 263557 w 311753"/>
                        <a:gd name="connsiteY7" fmla="*/ 1905 h 18551"/>
                        <a:gd name="connsiteX8" fmla="*/ 241363 w 311753"/>
                        <a:gd name="connsiteY8" fmla="*/ 2762 h 18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551">
                          <a:moveTo>
                            <a:pt x="241363" y="2762"/>
                          </a:moveTo>
                          <a:cubicBezTo>
                            <a:pt x="191453" y="6668"/>
                            <a:pt x="141446" y="9716"/>
                            <a:pt x="91345" y="11811"/>
                          </a:cubicBezTo>
                          <a:cubicBezTo>
                            <a:pt x="82106" y="12573"/>
                            <a:pt x="72866" y="13049"/>
                            <a:pt x="63627" y="13716"/>
                          </a:cubicBezTo>
                          <a:cubicBezTo>
                            <a:pt x="42386" y="15240"/>
                            <a:pt x="21241" y="16764"/>
                            <a:pt x="0" y="18002"/>
                          </a:cubicBezTo>
                          <a:cubicBezTo>
                            <a:pt x="30575" y="18479"/>
                            <a:pt x="61246" y="18669"/>
                            <a:pt x="91916" y="18479"/>
                          </a:cubicBezTo>
                          <a:cubicBezTo>
                            <a:pt x="142208" y="16383"/>
                            <a:pt x="192405" y="13335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4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3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4" name="Vrije vorm: vorm 1053">
                      <a:extLst>
                        <a:ext uri="{FF2B5EF4-FFF2-40B4-BE49-F238E27FC236}">
                          <a16:creationId xmlns:a16="http://schemas.microsoft.com/office/drawing/2014/main" id="{C2B222D7-02D2-7D46-479A-08460A653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19076" y="3847782"/>
                      <a:ext cx="295465" cy="8477"/>
                    </a:xfrm>
                    <a:custGeom>
                      <a:avLst/>
                      <a:gdLst>
                        <a:gd name="connsiteX0" fmla="*/ 86678 w 295465"/>
                        <a:gd name="connsiteY0" fmla="*/ 0 h 8477"/>
                        <a:gd name="connsiteX1" fmla="*/ 60198 w 295465"/>
                        <a:gd name="connsiteY1" fmla="*/ 667 h 8477"/>
                        <a:gd name="connsiteX2" fmla="*/ 0 w 295465"/>
                        <a:gd name="connsiteY2" fmla="*/ 2191 h 8477"/>
                        <a:gd name="connsiteX3" fmla="*/ 86487 w 295465"/>
                        <a:gd name="connsiteY3" fmla="*/ 6668 h 8477"/>
                        <a:gd name="connsiteX4" fmla="*/ 228791 w 295465"/>
                        <a:gd name="connsiteY4" fmla="*/ 8477 h 8477"/>
                        <a:gd name="connsiteX5" fmla="*/ 295466 w 295465"/>
                        <a:gd name="connsiteY5" fmla="*/ 6096 h 8477"/>
                        <a:gd name="connsiteX6" fmla="*/ 249269 w 295465"/>
                        <a:gd name="connsiteY6" fmla="*/ 3143 h 8477"/>
                        <a:gd name="connsiteX7" fmla="*/ 229076 w 295465"/>
                        <a:gd name="connsiteY7" fmla="*/ 1905 h 8477"/>
                        <a:gd name="connsiteX8" fmla="*/ 86678 w 295465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8477">
                          <a:moveTo>
                            <a:pt x="86678" y="0"/>
                          </a:moveTo>
                          <a:lnTo>
                            <a:pt x="60198" y="667"/>
                          </a:lnTo>
                          <a:lnTo>
                            <a:pt x="0" y="2191"/>
                          </a:lnTo>
                          <a:lnTo>
                            <a:pt x="86487" y="6668"/>
                          </a:lnTo>
                          <a:lnTo>
                            <a:pt x="228791" y="8477"/>
                          </a:lnTo>
                          <a:lnTo>
                            <a:pt x="295466" y="6096"/>
                          </a:lnTo>
                          <a:lnTo>
                            <a:pt x="249269" y="3143"/>
                          </a:lnTo>
                          <a:lnTo>
                            <a:pt x="229076" y="1905"/>
                          </a:lnTo>
                          <a:lnTo>
                            <a:pt x="86678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5" name="Vrije vorm: vorm 1054">
                      <a:extLst>
                        <a:ext uri="{FF2B5EF4-FFF2-40B4-BE49-F238E27FC236}">
                          <a16:creationId xmlns:a16="http://schemas.microsoft.com/office/drawing/2014/main" id="{CCAAAC67-93B3-3642-9128-82A01CCF2D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7" y="3234753"/>
                      <a:ext cx="2536221" cy="25708"/>
                    </a:xfrm>
                    <a:custGeom>
                      <a:avLst/>
                      <a:gdLst>
                        <a:gd name="connsiteX0" fmla="*/ 2525649 w 2536221"/>
                        <a:gd name="connsiteY0" fmla="*/ 0 h 25708"/>
                        <a:gd name="connsiteX1" fmla="*/ 8001 w 2536221"/>
                        <a:gd name="connsiteY1" fmla="*/ 6096 h 25708"/>
                        <a:gd name="connsiteX2" fmla="*/ 0 w 2536221"/>
                        <a:gd name="connsiteY2" fmla="*/ 15145 h 25708"/>
                        <a:gd name="connsiteX3" fmla="*/ 94583 w 2536221"/>
                        <a:gd name="connsiteY3" fmla="*/ 14954 h 25708"/>
                        <a:gd name="connsiteX4" fmla="*/ 219837 w 2536221"/>
                        <a:gd name="connsiteY4" fmla="*/ 21526 h 25708"/>
                        <a:gd name="connsiteX5" fmla="*/ 517303 w 2536221"/>
                        <a:gd name="connsiteY5" fmla="*/ 19241 h 25708"/>
                        <a:gd name="connsiteX6" fmla="*/ 537972 w 2536221"/>
                        <a:gd name="connsiteY6" fmla="*/ 13907 h 25708"/>
                        <a:gd name="connsiteX7" fmla="*/ 568833 w 2536221"/>
                        <a:gd name="connsiteY7" fmla="*/ 13907 h 25708"/>
                        <a:gd name="connsiteX8" fmla="*/ 589502 w 2536221"/>
                        <a:gd name="connsiteY8" fmla="*/ 19050 h 25708"/>
                        <a:gd name="connsiteX9" fmla="*/ 924211 w 2536221"/>
                        <a:gd name="connsiteY9" fmla="*/ 25051 h 25708"/>
                        <a:gd name="connsiteX10" fmla="*/ 1105186 w 2536221"/>
                        <a:gd name="connsiteY10" fmla="*/ 12573 h 25708"/>
                        <a:gd name="connsiteX11" fmla="*/ 1362742 w 2536221"/>
                        <a:gd name="connsiteY11" fmla="*/ 11906 h 25708"/>
                        <a:gd name="connsiteX12" fmla="*/ 1377506 w 2536221"/>
                        <a:gd name="connsiteY12" fmla="*/ 14859 h 25708"/>
                        <a:gd name="connsiteX13" fmla="*/ 1758315 w 2536221"/>
                        <a:gd name="connsiteY13" fmla="*/ 20860 h 25708"/>
                        <a:gd name="connsiteX14" fmla="*/ 1773936 w 2536221"/>
                        <a:gd name="connsiteY14" fmla="*/ 18097 h 25708"/>
                        <a:gd name="connsiteX15" fmla="*/ 1794415 w 2536221"/>
                        <a:gd name="connsiteY15" fmla="*/ 23050 h 25708"/>
                        <a:gd name="connsiteX16" fmla="*/ 1969294 w 2536221"/>
                        <a:gd name="connsiteY16" fmla="*/ 10763 h 25708"/>
                        <a:gd name="connsiteX17" fmla="*/ 1972818 w 2536221"/>
                        <a:gd name="connsiteY17" fmla="*/ 10478 h 25708"/>
                        <a:gd name="connsiteX18" fmla="*/ 2536222 w 2536221"/>
                        <a:gd name="connsiteY18" fmla="*/ 9144 h 25708"/>
                        <a:gd name="connsiteX19" fmla="*/ 2536222 w 2536221"/>
                        <a:gd name="connsiteY19" fmla="*/ 9144 h 25708"/>
                        <a:gd name="connsiteX20" fmla="*/ 2525649 w 2536221"/>
                        <a:gd name="connsiteY20" fmla="*/ 191 h 2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5708">
                          <a:moveTo>
                            <a:pt x="2525649" y="0"/>
                          </a:moveTo>
                          <a:lnTo>
                            <a:pt x="8001" y="6096"/>
                          </a:lnTo>
                          <a:cubicBezTo>
                            <a:pt x="5334" y="9144"/>
                            <a:pt x="2667" y="12097"/>
                            <a:pt x="0" y="15145"/>
                          </a:cubicBezTo>
                          <a:lnTo>
                            <a:pt x="94583" y="14954"/>
                          </a:lnTo>
                          <a:cubicBezTo>
                            <a:pt x="136303" y="17526"/>
                            <a:pt x="177927" y="20288"/>
                            <a:pt x="219837" y="21526"/>
                          </a:cubicBezTo>
                          <a:cubicBezTo>
                            <a:pt x="318802" y="24384"/>
                            <a:pt x="418243" y="19526"/>
                            <a:pt x="517303" y="19241"/>
                          </a:cubicBezTo>
                          <a:cubicBezTo>
                            <a:pt x="526066" y="19241"/>
                            <a:pt x="532924" y="17145"/>
                            <a:pt x="537972" y="13907"/>
                          </a:cubicBezTo>
                          <a:lnTo>
                            <a:pt x="568833" y="13907"/>
                          </a:lnTo>
                          <a:cubicBezTo>
                            <a:pt x="573881" y="17050"/>
                            <a:pt x="580739" y="19050"/>
                            <a:pt x="589502" y="19050"/>
                          </a:cubicBezTo>
                          <a:cubicBezTo>
                            <a:pt x="701135" y="19050"/>
                            <a:pt x="812483" y="28194"/>
                            <a:pt x="924211" y="25051"/>
                          </a:cubicBezTo>
                          <a:cubicBezTo>
                            <a:pt x="984790" y="23336"/>
                            <a:pt x="1044893" y="17431"/>
                            <a:pt x="1105186" y="12573"/>
                          </a:cubicBezTo>
                          <a:lnTo>
                            <a:pt x="1362742" y="11906"/>
                          </a:lnTo>
                          <a:cubicBezTo>
                            <a:pt x="1366838" y="13525"/>
                            <a:pt x="1371791" y="14668"/>
                            <a:pt x="1377506" y="14859"/>
                          </a:cubicBezTo>
                          <a:cubicBezTo>
                            <a:pt x="1504379" y="19145"/>
                            <a:pt x="1631347" y="21146"/>
                            <a:pt x="1758315" y="20860"/>
                          </a:cubicBezTo>
                          <a:cubicBezTo>
                            <a:pt x="1764411" y="20860"/>
                            <a:pt x="1769650" y="19812"/>
                            <a:pt x="1773936" y="18097"/>
                          </a:cubicBezTo>
                          <a:cubicBezTo>
                            <a:pt x="1778984" y="21146"/>
                            <a:pt x="1785747" y="23146"/>
                            <a:pt x="1794415" y="23050"/>
                          </a:cubicBezTo>
                          <a:cubicBezTo>
                            <a:pt x="1853184" y="22670"/>
                            <a:pt x="1911191" y="16478"/>
                            <a:pt x="1969294" y="10763"/>
                          </a:cubicBezTo>
                          <a:cubicBezTo>
                            <a:pt x="1970437" y="10668"/>
                            <a:pt x="1971580" y="10573"/>
                            <a:pt x="1972818" y="10478"/>
                          </a:cubicBezTo>
                          <a:lnTo>
                            <a:pt x="2536222" y="9144"/>
                          </a:lnTo>
                          <a:lnTo>
                            <a:pt x="2536222" y="9144"/>
                          </a:lnTo>
                          <a:cubicBezTo>
                            <a:pt x="2532793" y="5810"/>
                            <a:pt x="2529173" y="2858"/>
                            <a:pt x="2525649" y="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6" name="Vrije vorm: vorm 1055">
                      <a:extLst>
                        <a:ext uri="{FF2B5EF4-FFF2-40B4-BE49-F238E27FC236}">
                          <a16:creationId xmlns:a16="http://schemas.microsoft.com/office/drawing/2014/main" id="{A5CD4F40-C098-15D4-D584-1D35007EF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551" y="3527933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7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7" name="Vrije vorm: vorm 1056">
                      <a:extLst>
                        <a:ext uri="{FF2B5EF4-FFF2-40B4-BE49-F238E27FC236}">
                          <a16:creationId xmlns:a16="http://schemas.microsoft.com/office/drawing/2014/main" id="{4C4F3007-A591-0EF4-7D42-86FA9C7251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4929" y="3553841"/>
                      <a:ext cx="1869376" cy="56483"/>
                    </a:xfrm>
                    <a:custGeom>
                      <a:avLst/>
                      <a:gdLst>
                        <a:gd name="connsiteX0" fmla="*/ 999077 w 1869376"/>
                        <a:gd name="connsiteY0" fmla="*/ 18192 h 56483"/>
                        <a:gd name="connsiteX1" fmla="*/ 772859 w 1869376"/>
                        <a:gd name="connsiteY1" fmla="*/ 14478 h 56483"/>
                        <a:gd name="connsiteX2" fmla="*/ 547021 w 1869376"/>
                        <a:gd name="connsiteY2" fmla="*/ 17907 h 56483"/>
                        <a:gd name="connsiteX3" fmla="*/ 0 w 1869376"/>
                        <a:gd name="connsiteY3" fmla="*/ 56483 h 56483"/>
                        <a:gd name="connsiteX4" fmla="*/ 1869281 w 1869376"/>
                        <a:gd name="connsiteY4" fmla="*/ 52006 h 56483"/>
                        <a:gd name="connsiteX5" fmla="*/ 1869281 w 1869376"/>
                        <a:gd name="connsiteY5" fmla="*/ 30480 h 56483"/>
                        <a:gd name="connsiteX6" fmla="*/ 1804892 w 1869376"/>
                        <a:gd name="connsiteY6" fmla="*/ 30956 h 56483"/>
                        <a:gd name="connsiteX7" fmla="*/ 1503236 w 1869376"/>
                        <a:gd name="connsiteY7" fmla="*/ 30480 h 56483"/>
                        <a:gd name="connsiteX8" fmla="*/ 1319213 w 1869376"/>
                        <a:gd name="connsiteY8" fmla="*/ 32194 h 56483"/>
                        <a:gd name="connsiteX9" fmla="*/ 1367981 w 1869376"/>
                        <a:gd name="connsiteY9" fmla="*/ 28099 h 56483"/>
                        <a:gd name="connsiteX10" fmla="*/ 1319213 w 1869376"/>
                        <a:gd name="connsiteY10" fmla="*/ 28956 h 56483"/>
                        <a:gd name="connsiteX11" fmla="*/ 1502569 w 1869376"/>
                        <a:gd name="connsiteY11" fmla="*/ 15049 h 56483"/>
                        <a:gd name="connsiteX12" fmla="*/ 1805940 w 1869376"/>
                        <a:gd name="connsiteY12" fmla="*/ 15526 h 56483"/>
                        <a:gd name="connsiteX13" fmla="*/ 1869377 w 1869376"/>
                        <a:gd name="connsiteY13" fmla="*/ 20479 h 56483"/>
                        <a:gd name="connsiteX14" fmla="*/ 1869377 w 1869376"/>
                        <a:gd name="connsiteY14" fmla="*/ 0 h 56483"/>
                        <a:gd name="connsiteX15" fmla="*/ 1451896 w 1869376"/>
                        <a:gd name="connsiteY15" fmla="*/ 15526 h 56483"/>
                        <a:gd name="connsiteX16" fmla="*/ 998982 w 1869376"/>
                        <a:gd name="connsiteY16" fmla="*/ 18192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6483">
                          <a:moveTo>
                            <a:pt x="999077" y="18192"/>
                          </a:moveTo>
                          <a:cubicBezTo>
                            <a:pt x="923544" y="17431"/>
                            <a:pt x="848201" y="15240"/>
                            <a:pt x="772859" y="14478"/>
                          </a:cubicBezTo>
                          <a:cubicBezTo>
                            <a:pt x="697516" y="13525"/>
                            <a:pt x="622268" y="14954"/>
                            <a:pt x="547021" y="17907"/>
                          </a:cubicBezTo>
                          <a:cubicBezTo>
                            <a:pt x="363855" y="24193"/>
                            <a:pt x="181832" y="40291"/>
                            <a:pt x="0" y="56483"/>
                          </a:cubicBezTo>
                          <a:lnTo>
                            <a:pt x="1869281" y="52006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0"/>
                            <a:pt x="1804892" y="30956"/>
                          </a:cubicBezTo>
                          <a:cubicBezTo>
                            <a:pt x="1704404" y="28099"/>
                            <a:pt x="1603724" y="27908"/>
                            <a:pt x="1503236" y="30480"/>
                          </a:cubicBezTo>
                          <a:cubicBezTo>
                            <a:pt x="1441990" y="30004"/>
                            <a:pt x="1380649" y="30575"/>
                            <a:pt x="1319213" y="32194"/>
                          </a:cubicBezTo>
                          <a:cubicBezTo>
                            <a:pt x="1335405" y="30670"/>
                            <a:pt x="1351693" y="29432"/>
                            <a:pt x="1367981" y="28099"/>
                          </a:cubicBezTo>
                          <a:cubicBezTo>
                            <a:pt x="1351693" y="28384"/>
                            <a:pt x="1335500" y="28575"/>
                            <a:pt x="1319213" y="28956"/>
                          </a:cubicBezTo>
                          <a:cubicBezTo>
                            <a:pt x="1380077" y="23336"/>
                            <a:pt x="1441133" y="18669"/>
                            <a:pt x="1502569" y="15049"/>
                          </a:cubicBezTo>
                          <a:cubicBezTo>
                            <a:pt x="1603724" y="12478"/>
                            <a:pt x="1704975" y="12573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096"/>
                            <a:pt x="1591151" y="11620"/>
                            <a:pt x="1451896" y="15526"/>
                          </a:cubicBezTo>
                          <a:cubicBezTo>
                            <a:pt x="1301020" y="18669"/>
                            <a:pt x="1149953" y="20002"/>
                            <a:pt x="998982" y="18192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8" name="Vrije vorm: vorm 1057">
                      <a:extLst>
                        <a:ext uri="{FF2B5EF4-FFF2-40B4-BE49-F238E27FC236}">
                          <a16:creationId xmlns:a16="http://schemas.microsoft.com/office/drawing/2014/main" id="{4FF4DAC1-97FD-EC06-BB41-713A95FF21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5218" y="3356482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715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715"/>
                          </a:moveTo>
                          <a:cubicBezTo>
                            <a:pt x="26194" y="3334"/>
                            <a:pt x="52483" y="4572"/>
                            <a:pt x="78772" y="5429"/>
                          </a:cubicBezTo>
                          <a:cubicBezTo>
                            <a:pt x="52388" y="4000"/>
                            <a:pt x="26099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59" name="Vrije vorm: vorm 1058">
                      <a:extLst>
                        <a:ext uri="{FF2B5EF4-FFF2-40B4-BE49-F238E27FC236}">
                          <a16:creationId xmlns:a16="http://schemas.microsoft.com/office/drawing/2014/main" id="{BE918E94-9D9F-21DC-FFED-EC3484AE7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4075" y="3243516"/>
                      <a:ext cx="2611183" cy="368046"/>
                    </a:xfrm>
                    <a:custGeom>
                      <a:avLst/>
                      <a:gdLst>
                        <a:gd name="connsiteX0" fmla="*/ 2393156 w 2611183"/>
                        <a:gd name="connsiteY0" fmla="*/ 210026 h 368046"/>
                        <a:gd name="connsiteX1" fmla="*/ 2257901 w 2611183"/>
                        <a:gd name="connsiteY1" fmla="*/ 206502 h 368046"/>
                        <a:gd name="connsiteX2" fmla="*/ 2330006 w 2611183"/>
                        <a:gd name="connsiteY2" fmla="*/ 205073 h 368046"/>
                        <a:gd name="connsiteX3" fmla="*/ 2257901 w 2611183"/>
                        <a:gd name="connsiteY3" fmla="*/ 203168 h 368046"/>
                        <a:gd name="connsiteX4" fmla="*/ 2393156 w 2611183"/>
                        <a:gd name="connsiteY4" fmla="*/ 200596 h 368046"/>
                        <a:gd name="connsiteX5" fmla="*/ 2610803 w 2611183"/>
                        <a:gd name="connsiteY5" fmla="*/ 199454 h 368046"/>
                        <a:gd name="connsiteX6" fmla="*/ 2610803 w 2611183"/>
                        <a:gd name="connsiteY6" fmla="*/ 178498 h 368046"/>
                        <a:gd name="connsiteX7" fmla="*/ 2603754 w 2611183"/>
                        <a:gd name="connsiteY7" fmla="*/ 168878 h 368046"/>
                        <a:gd name="connsiteX8" fmla="*/ 2611184 w 2611183"/>
                        <a:gd name="connsiteY8" fmla="*/ 94298 h 368046"/>
                        <a:gd name="connsiteX9" fmla="*/ 2611184 w 2611183"/>
                        <a:gd name="connsiteY9" fmla="*/ 58388 h 368046"/>
                        <a:gd name="connsiteX10" fmla="*/ 2610707 w 2611183"/>
                        <a:gd name="connsiteY10" fmla="*/ 58388 h 368046"/>
                        <a:gd name="connsiteX11" fmla="*/ 2385822 w 2611183"/>
                        <a:gd name="connsiteY11" fmla="*/ 54007 h 368046"/>
                        <a:gd name="connsiteX12" fmla="*/ 2281523 w 2611183"/>
                        <a:gd name="connsiteY12" fmla="*/ 44672 h 368046"/>
                        <a:gd name="connsiteX13" fmla="*/ 2309432 w 2611183"/>
                        <a:gd name="connsiteY13" fmla="*/ 43910 h 368046"/>
                        <a:gd name="connsiteX14" fmla="*/ 2281523 w 2611183"/>
                        <a:gd name="connsiteY14" fmla="*/ 41434 h 368046"/>
                        <a:gd name="connsiteX15" fmla="*/ 2386870 w 2611183"/>
                        <a:gd name="connsiteY15" fmla="*/ 38576 h 368046"/>
                        <a:gd name="connsiteX16" fmla="*/ 2607183 w 2611183"/>
                        <a:gd name="connsiteY16" fmla="*/ 42863 h 368046"/>
                        <a:gd name="connsiteX17" fmla="*/ 2576894 w 2611183"/>
                        <a:gd name="connsiteY17" fmla="*/ 0 h 368046"/>
                        <a:gd name="connsiteX18" fmla="*/ 2576894 w 2611183"/>
                        <a:gd name="connsiteY18" fmla="*/ 0 h 368046"/>
                        <a:gd name="connsiteX19" fmla="*/ 2013490 w 2611183"/>
                        <a:gd name="connsiteY19" fmla="*/ 1333 h 368046"/>
                        <a:gd name="connsiteX20" fmla="*/ 2009966 w 2611183"/>
                        <a:gd name="connsiteY20" fmla="*/ 1619 h 368046"/>
                        <a:gd name="connsiteX21" fmla="*/ 1835087 w 2611183"/>
                        <a:gd name="connsiteY21" fmla="*/ 13907 h 368046"/>
                        <a:gd name="connsiteX22" fmla="*/ 1814608 w 2611183"/>
                        <a:gd name="connsiteY22" fmla="*/ 8954 h 368046"/>
                        <a:gd name="connsiteX23" fmla="*/ 1798987 w 2611183"/>
                        <a:gd name="connsiteY23" fmla="*/ 11716 h 368046"/>
                        <a:gd name="connsiteX24" fmla="*/ 1418177 w 2611183"/>
                        <a:gd name="connsiteY24" fmla="*/ 5715 h 368046"/>
                        <a:gd name="connsiteX25" fmla="*/ 1403414 w 2611183"/>
                        <a:gd name="connsiteY25" fmla="*/ 2762 h 368046"/>
                        <a:gd name="connsiteX26" fmla="*/ 1145858 w 2611183"/>
                        <a:gd name="connsiteY26" fmla="*/ 3429 h 368046"/>
                        <a:gd name="connsiteX27" fmla="*/ 964883 w 2611183"/>
                        <a:gd name="connsiteY27" fmla="*/ 15907 h 368046"/>
                        <a:gd name="connsiteX28" fmla="*/ 630174 w 2611183"/>
                        <a:gd name="connsiteY28" fmla="*/ 9906 h 368046"/>
                        <a:gd name="connsiteX29" fmla="*/ 609505 w 2611183"/>
                        <a:gd name="connsiteY29" fmla="*/ 4667 h 368046"/>
                        <a:gd name="connsiteX30" fmla="*/ 578644 w 2611183"/>
                        <a:gd name="connsiteY30" fmla="*/ 4667 h 368046"/>
                        <a:gd name="connsiteX31" fmla="*/ 557975 w 2611183"/>
                        <a:gd name="connsiteY31" fmla="*/ 10001 h 368046"/>
                        <a:gd name="connsiteX32" fmla="*/ 260509 w 2611183"/>
                        <a:gd name="connsiteY32" fmla="*/ 12287 h 368046"/>
                        <a:gd name="connsiteX33" fmla="*/ 135255 w 2611183"/>
                        <a:gd name="connsiteY33" fmla="*/ 5715 h 368046"/>
                        <a:gd name="connsiteX34" fmla="*/ 40672 w 2611183"/>
                        <a:gd name="connsiteY34" fmla="*/ 5905 h 368046"/>
                        <a:gd name="connsiteX35" fmla="*/ 1238 w 2611183"/>
                        <a:gd name="connsiteY35" fmla="*/ 61532 h 368046"/>
                        <a:gd name="connsiteX36" fmla="*/ 1048 w 2611183"/>
                        <a:gd name="connsiteY36" fmla="*/ 110966 h 368046"/>
                        <a:gd name="connsiteX37" fmla="*/ 208407 w 2611183"/>
                        <a:gd name="connsiteY37" fmla="*/ 116205 h 368046"/>
                        <a:gd name="connsiteX38" fmla="*/ 482441 w 2611183"/>
                        <a:gd name="connsiteY38" fmla="*/ 106108 h 368046"/>
                        <a:gd name="connsiteX39" fmla="*/ 934117 w 2611183"/>
                        <a:gd name="connsiteY39" fmla="*/ 86487 h 368046"/>
                        <a:gd name="connsiteX40" fmla="*/ 1386840 w 2611183"/>
                        <a:gd name="connsiteY40" fmla="*/ 93154 h 368046"/>
                        <a:gd name="connsiteX41" fmla="*/ 1808417 w 2611183"/>
                        <a:gd name="connsiteY41" fmla="*/ 106966 h 368046"/>
                        <a:gd name="connsiteX42" fmla="*/ 1695831 w 2611183"/>
                        <a:gd name="connsiteY42" fmla="*/ 108395 h 368046"/>
                        <a:gd name="connsiteX43" fmla="*/ 1808417 w 2611183"/>
                        <a:gd name="connsiteY43" fmla="*/ 110204 h 368046"/>
                        <a:gd name="connsiteX44" fmla="*/ 1385792 w 2611183"/>
                        <a:gd name="connsiteY44" fmla="*/ 108585 h 368046"/>
                        <a:gd name="connsiteX45" fmla="*/ 934688 w 2611183"/>
                        <a:gd name="connsiteY45" fmla="*/ 101917 h 368046"/>
                        <a:gd name="connsiteX46" fmla="*/ 483870 w 2611183"/>
                        <a:gd name="connsiteY46" fmla="*/ 121539 h 368046"/>
                        <a:gd name="connsiteX47" fmla="*/ 208407 w 2611183"/>
                        <a:gd name="connsiteY47" fmla="*/ 125540 h 368046"/>
                        <a:gd name="connsiteX48" fmla="*/ 1143 w 2611183"/>
                        <a:gd name="connsiteY48" fmla="*/ 115729 h 368046"/>
                        <a:gd name="connsiteX49" fmla="*/ 476 w 2611183"/>
                        <a:gd name="connsiteY49" fmla="*/ 282416 h 368046"/>
                        <a:gd name="connsiteX50" fmla="*/ 139065 w 2611183"/>
                        <a:gd name="connsiteY50" fmla="*/ 284512 h 368046"/>
                        <a:gd name="connsiteX51" fmla="*/ 444532 w 2611183"/>
                        <a:gd name="connsiteY51" fmla="*/ 276701 h 368046"/>
                        <a:gd name="connsiteX52" fmla="*/ 587026 w 2611183"/>
                        <a:gd name="connsiteY52" fmla="*/ 268224 h 368046"/>
                        <a:gd name="connsiteX53" fmla="*/ 511874 w 2611183"/>
                        <a:gd name="connsiteY53" fmla="*/ 276511 h 368046"/>
                        <a:gd name="connsiteX54" fmla="*/ 587026 w 2611183"/>
                        <a:gd name="connsiteY54" fmla="*/ 271463 h 368046"/>
                        <a:gd name="connsiteX55" fmla="*/ 445484 w 2611183"/>
                        <a:gd name="connsiteY55" fmla="*/ 286036 h 368046"/>
                        <a:gd name="connsiteX56" fmla="*/ 138779 w 2611183"/>
                        <a:gd name="connsiteY56" fmla="*/ 293846 h 368046"/>
                        <a:gd name="connsiteX57" fmla="*/ 381 w 2611183"/>
                        <a:gd name="connsiteY57" fmla="*/ 287179 h 368046"/>
                        <a:gd name="connsiteX58" fmla="*/ 190 w 2611183"/>
                        <a:gd name="connsiteY58" fmla="*/ 332708 h 368046"/>
                        <a:gd name="connsiteX59" fmla="*/ 75914 w 2611183"/>
                        <a:gd name="connsiteY59" fmla="*/ 330041 h 368046"/>
                        <a:gd name="connsiteX60" fmla="*/ 484156 w 2611183"/>
                        <a:gd name="connsiteY60" fmla="*/ 325564 h 368046"/>
                        <a:gd name="connsiteX61" fmla="*/ 674942 w 2611183"/>
                        <a:gd name="connsiteY61" fmla="*/ 329565 h 368046"/>
                        <a:gd name="connsiteX62" fmla="*/ 624078 w 2611183"/>
                        <a:gd name="connsiteY62" fmla="*/ 331756 h 368046"/>
                        <a:gd name="connsiteX63" fmla="*/ 674846 w 2611183"/>
                        <a:gd name="connsiteY63" fmla="*/ 332804 h 368046"/>
                        <a:gd name="connsiteX64" fmla="*/ 484251 w 2611183"/>
                        <a:gd name="connsiteY64" fmla="*/ 340995 h 368046"/>
                        <a:gd name="connsiteX65" fmla="*/ 76009 w 2611183"/>
                        <a:gd name="connsiteY65" fmla="*/ 345472 h 368046"/>
                        <a:gd name="connsiteX66" fmla="*/ 0 w 2611183"/>
                        <a:gd name="connsiteY66" fmla="*/ 344424 h 368046"/>
                        <a:gd name="connsiteX67" fmla="*/ 0 w 2611183"/>
                        <a:gd name="connsiteY67" fmla="*/ 348710 h 368046"/>
                        <a:gd name="connsiteX68" fmla="*/ 0 w 2611183"/>
                        <a:gd name="connsiteY68" fmla="*/ 368046 h 368046"/>
                        <a:gd name="connsiteX69" fmla="*/ 740759 w 2611183"/>
                        <a:gd name="connsiteY69" fmla="*/ 366236 h 368046"/>
                        <a:gd name="connsiteX70" fmla="*/ 1029367 w 2611183"/>
                        <a:gd name="connsiteY70" fmla="*/ 338900 h 368046"/>
                        <a:gd name="connsiteX71" fmla="*/ 740759 w 2611183"/>
                        <a:gd name="connsiteY71" fmla="*/ 362998 h 368046"/>
                        <a:gd name="connsiteX72" fmla="*/ 1287209 w 2611183"/>
                        <a:gd name="connsiteY72" fmla="*/ 318421 h 368046"/>
                        <a:gd name="connsiteX73" fmla="*/ 1513808 w 2611183"/>
                        <a:gd name="connsiteY73" fmla="*/ 314992 h 368046"/>
                        <a:gd name="connsiteX74" fmla="*/ 1740027 w 2611183"/>
                        <a:gd name="connsiteY74" fmla="*/ 318706 h 368046"/>
                        <a:gd name="connsiteX75" fmla="*/ 2192369 w 2611183"/>
                        <a:gd name="connsiteY75" fmla="*/ 316039 h 368046"/>
                        <a:gd name="connsiteX76" fmla="*/ 2610231 w 2611183"/>
                        <a:gd name="connsiteY76" fmla="*/ 306514 h 368046"/>
                        <a:gd name="connsiteX77" fmla="*/ 2610612 w 2611183"/>
                        <a:gd name="connsiteY77" fmla="*/ 208407 h 368046"/>
                        <a:gd name="connsiteX78" fmla="*/ 2392871 w 2611183"/>
                        <a:gd name="connsiteY78" fmla="*/ 209550 h 368046"/>
                        <a:gd name="connsiteX79" fmla="*/ 2169700 w 2611183"/>
                        <a:gd name="connsiteY79" fmla="*/ 93726 h 368046"/>
                        <a:gd name="connsiteX80" fmla="*/ 2118551 w 2611183"/>
                        <a:gd name="connsiteY80" fmla="*/ 100108 h 368046"/>
                        <a:gd name="connsiteX81" fmla="*/ 2008727 w 2611183"/>
                        <a:gd name="connsiteY81" fmla="*/ 97536 h 368046"/>
                        <a:gd name="connsiteX82" fmla="*/ 1943291 w 2611183"/>
                        <a:gd name="connsiteY82" fmla="*/ 87821 h 368046"/>
                        <a:gd name="connsiteX83" fmla="*/ 1960912 w 2611183"/>
                        <a:gd name="connsiteY83" fmla="*/ 87154 h 368046"/>
                        <a:gd name="connsiteX84" fmla="*/ 1943386 w 2611183"/>
                        <a:gd name="connsiteY84" fmla="*/ 84582 h 368046"/>
                        <a:gd name="connsiteX85" fmla="*/ 2010347 w 2611183"/>
                        <a:gd name="connsiteY85" fmla="*/ 82105 h 368046"/>
                        <a:gd name="connsiteX86" fmla="*/ 2118932 w 2611183"/>
                        <a:gd name="connsiteY86" fmla="*/ 84582 h 368046"/>
                        <a:gd name="connsiteX87" fmla="*/ 2169890 w 2611183"/>
                        <a:gd name="connsiteY87" fmla="*/ 90392 h 368046"/>
                        <a:gd name="connsiteX88" fmla="*/ 2156270 w 2611183"/>
                        <a:gd name="connsiteY88" fmla="*/ 92107 h 368046"/>
                        <a:gd name="connsiteX89" fmla="*/ 2169890 w 2611183"/>
                        <a:gd name="connsiteY89" fmla="*/ 93631 h 368046"/>
                        <a:gd name="connsiteX90" fmla="*/ 872204 w 2611183"/>
                        <a:gd name="connsiteY90" fmla="*/ 27813 h 368046"/>
                        <a:gd name="connsiteX91" fmla="*/ 1084802 w 2611183"/>
                        <a:gd name="connsiteY91" fmla="*/ 31147 h 368046"/>
                        <a:gd name="connsiteX92" fmla="*/ 1297495 w 2611183"/>
                        <a:gd name="connsiteY92" fmla="*/ 32004 h 368046"/>
                        <a:gd name="connsiteX93" fmla="*/ 1723168 w 2611183"/>
                        <a:gd name="connsiteY93" fmla="*/ 28289 h 368046"/>
                        <a:gd name="connsiteX94" fmla="*/ 2120551 w 2611183"/>
                        <a:gd name="connsiteY94" fmla="*/ 41434 h 368046"/>
                        <a:gd name="connsiteX95" fmla="*/ 2014919 w 2611183"/>
                        <a:gd name="connsiteY95" fmla="*/ 38862 h 368046"/>
                        <a:gd name="connsiteX96" fmla="*/ 2120551 w 2611183"/>
                        <a:gd name="connsiteY96" fmla="*/ 44767 h 368046"/>
                        <a:gd name="connsiteX97" fmla="*/ 1723168 w 2611183"/>
                        <a:gd name="connsiteY97" fmla="*/ 43815 h 368046"/>
                        <a:gd name="connsiteX98" fmla="*/ 1297305 w 2611183"/>
                        <a:gd name="connsiteY98" fmla="*/ 47530 h 368046"/>
                        <a:gd name="connsiteX99" fmla="*/ 1084231 w 2611183"/>
                        <a:gd name="connsiteY99" fmla="*/ 46673 h 368046"/>
                        <a:gd name="connsiteX100" fmla="*/ 871252 w 2611183"/>
                        <a:gd name="connsiteY100" fmla="*/ 43244 h 368046"/>
                        <a:gd name="connsiteX101" fmla="*/ 354806 w 2611183"/>
                        <a:gd name="connsiteY101" fmla="*/ 18669 h 368046"/>
                        <a:gd name="connsiteX102" fmla="*/ 492062 w 2611183"/>
                        <a:gd name="connsiteY102" fmla="*/ 23336 h 368046"/>
                        <a:gd name="connsiteX103" fmla="*/ 354806 w 2611183"/>
                        <a:gd name="connsiteY103" fmla="*/ 15430 h 368046"/>
                        <a:gd name="connsiteX104" fmla="*/ 872014 w 2611183"/>
                        <a:gd name="connsiteY104" fmla="*/ 27813 h 368046"/>
                        <a:gd name="connsiteX105" fmla="*/ 1507045 w 2611183"/>
                        <a:gd name="connsiteY105" fmla="*/ 82487 h 368046"/>
                        <a:gd name="connsiteX106" fmla="*/ 720757 w 2611183"/>
                        <a:gd name="connsiteY106" fmla="*/ 86963 h 368046"/>
                        <a:gd name="connsiteX107" fmla="*/ 242602 w 2611183"/>
                        <a:gd name="connsiteY107" fmla="*/ 83629 h 368046"/>
                        <a:gd name="connsiteX108" fmla="*/ 370046 w 2611183"/>
                        <a:gd name="connsiteY108" fmla="*/ 81248 h 368046"/>
                        <a:gd name="connsiteX109" fmla="*/ 242602 w 2611183"/>
                        <a:gd name="connsiteY109" fmla="*/ 80391 h 368046"/>
                        <a:gd name="connsiteX110" fmla="*/ 720757 w 2611183"/>
                        <a:gd name="connsiteY110" fmla="*/ 71533 h 368046"/>
                        <a:gd name="connsiteX111" fmla="*/ 1507045 w 2611183"/>
                        <a:gd name="connsiteY111" fmla="*/ 67056 h 368046"/>
                        <a:gd name="connsiteX112" fmla="*/ 1874330 w 2611183"/>
                        <a:gd name="connsiteY112" fmla="*/ 71057 h 368046"/>
                        <a:gd name="connsiteX113" fmla="*/ 1776413 w 2611183"/>
                        <a:gd name="connsiteY113" fmla="*/ 73247 h 368046"/>
                        <a:gd name="connsiteX114" fmla="*/ 1874330 w 2611183"/>
                        <a:gd name="connsiteY114" fmla="*/ 74295 h 368046"/>
                        <a:gd name="connsiteX115" fmla="*/ 1507141 w 2611183"/>
                        <a:gd name="connsiteY115" fmla="*/ 82487 h 368046"/>
                        <a:gd name="connsiteX116" fmla="*/ 1544955 w 2611183"/>
                        <a:gd name="connsiteY116" fmla="*/ 130969 h 368046"/>
                        <a:gd name="connsiteX117" fmla="*/ 1650873 w 2611183"/>
                        <a:gd name="connsiteY117" fmla="*/ 136493 h 368046"/>
                        <a:gd name="connsiteX118" fmla="*/ 1700022 w 2611183"/>
                        <a:gd name="connsiteY118" fmla="*/ 141732 h 368046"/>
                        <a:gd name="connsiteX119" fmla="*/ 1673638 w 2611183"/>
                        <a:gd name="connsiteY119" fmla="*/ 142208 h 368046"/>
                        <a:gd name="connsiteX120" fmla="*/ 1699927 w 2611183"/>
                        <a:gd name="connsiteY120" fmla="*/ 145066 h 368046"/>
                        <a:gd name="connsiteX121" fmla="*/ 1649920 w 2611183"/>
                        <a:gd name="connsiteY121" fmla="*/ 145923 h 368046"/>
                        <a:gd name="connsiteX122" fmla="*/ 1543812 w 2611183"/>
                        <a:gd name="connsiteY122" fmla="*/ 140399 h 368046"/>
                        <a:gd name="connsiteX123" fmla="*/ 1479899 w 2611183"/>
                        <a:gd name="connsiteY123" fmla="*/ 133541 h 368046"/>
                        <a:gd name="connsiteX124" fmla="*/ 1514094 w 2611183"/>
                        <a:gd name="connsiteY124" fmla="*/ 134017 h 368046"/>
                        <a:gd name="connsiteX125" fmla="*/ 1479995 w 2611183"/>
                        <a:gd name="connsiteY125" fmla="*/ 130302 h 368046"/>
                        <a:gd name="connsiteX126" fmla="*/ 1544860 w 2611183"/>
                        <a:gd name="connsiteY126" fmla="*/ 131159 h 368046"/>
                        <a:gd name="connsiteX127" fmla="*/ 261461 w 2611183"/>
                        <a:gd name="connsiteY127" fmla="*/ 149162 h 368046"/>
                        <a:gd name="connsiteX128" fmla="*/ 411480 w 2611183"/>
                        <a:gd name="connsiteY128" fmla="*/ 140875 h 368046"/>
                        <a:gd name="connsiteX129" fmla="*/ 481965 w 2611183"/>
                        <a:gd name="connsiteY129" fmla="*/ 138303 h 368046"/>
                        <a:gd name="connsiteX130" fmla="*/ 445008 w 2611183"/>
                        <a:gd name="connsiteY130" fmla="*/ 142875 h 368046"/>
                        <a:gd name="connsiteX131" fmla="*/ 481965 w 2611183"/>
                        <a:gd name="connsiteY131" fmla="*/ 141542 h 368046"/>
                        <a:gd name="connsiteX132" fmla="*/ 412623 w 2611183"/>
                        <a:gd name="connsiteY132" fmla="*/ 150114 h 368046"/>
                        <a:gd name="connsiteX133" fmla="*/ 262128 w 2611183"/>
                        <a:gd name="connsiteY133" fmla="*/ 158401 h 368046"/>
                        <a:gd name="connsiteX134" fmla="*/ 170212 w 2611183"/>
                        <a:gd name="connsiteY134" fmla="*/ 157925 h 368046"/>
                        <a:gd name="connsiteX135" fmla="*/ 218980 w 2611183"/>
                        <a:gd name="connsiteY135" fmla="*/ 154877 h 368046"/>
                        <a:gd name="connsiteX136" fmla="*/ 170212 w 2611183"/>
                        <a:gd name="connsiteY136" fmla="*/ 154686 h 368046"/>
                        <a:gd name="connsiteX137" fmla="*/ 261557 w 2611183"/>
                        <a:gd name="connsiteY137" fmla="*/ 149066 h 368046"/>
                        <a:gd name="connsiteX138" fmla="*/ 264033 w 2611183"/>
                        <a:gd name="connsiteY138" fmla="*/ 254222 h 368046"/>
                        <a:gd name="connsiteX139" fmla="*/ 101441 w 2611183"/>
                        <a:gd name="connsiteY139" fmla="*/ 252698 h 368046"/>
                        <a:gd name="connsiteX140" fmla="*/ 2286 w 2611183"/>
                        <a:gd name="connsiteY140" fmla="*/ 247650 h 368046"/>
                        <a:gd name="connsiteX141" fmla="*/ 28670 w 2611183"/>
                        <a:gd name="connsiteY141" fmla="*/ 245745 h 368046"/>
                        <a:gd name="connsiteX142" fmla="*/ 2286 w 2611183"/>
                        <a:gd name="connsiteY142" fmla="*/ 244412 h 368046"/>
                        <a:gd name="connsiteX143" fmla="*/ 101441 w 2611183"/>
                        <a:gd name="connsiteY143" fmla="*/ 237268 h 368046"/>
                        <a:gd name="connsiteX144" fmla="*/ 264795 w 2611183"/>
                        <a:gd name="connsiteY144" fmla="*/ 238792 h 368046"/>
                        <a:gd name="connsiteX145" fmla="*/ 340424 w 2611183"/>
                        <a:gd name="connsiteY145" fmla="*/ 246983 h 368046"/>
                        <a:gd name="connsiteX146" fmla="*/ 320135 w 2611183"/>
                        <a:gd name="connsiteY146" fmla="*/ 248031 h 368046"/>
                        <a:gd name="connsiteX147" fmla="*/ 340328 w 2611183"/>
                        <a:gd name="connsiteY147" fmla="*/ 250222 h 368046"/>
                        <a:gd name="connsiteX148" fmla="*/ 263843 w 2611183"/>
                        <a:gd name="connsiteY148" fmla="*/ 254222 h 368046"/>
                        <a:gd name="connsiteX149" fmla="*/ 411194 w 2611183"/>
                        <a:gd name="connsiteY149" fmla="*/ 206216 h 368046"/>
                        <a:gd name="connsiteX150" fmla="*/ 235077 w 2611183"/>
                        <a:gd name="connsiteY150" fmla="*/ 215932 h 368046"/>
                        <a:gd name="connsiteX151" fmla="*/ 58484 w 2611183"/>
                        <a:gd name="connsiteY151" fmla="*/ 215455 h 368046"/>
                        <a:gd name="connsiteX152" fmla="*/ 234696 w 2611183"/>
                        <a:gd name="connsiteY152" fmla="*/ 212884 h 368046"/>
                        <a:gd name="connsiteX153" fmla="*/ 246031 w 2611183"/>
                        <a:gd name="connsiteY153" fmla="*/ 212217 h 368046"/>
                        <a:gd name="connsiteX154" fmla="*/ 235077 w 2611183"/>
                        <a:gd name="connsiteY154" fmla="*/ 212693 h 368046"/>
                        <a:gd name="connsiteX155" fmla="*/ 58484 w 2611183"/>
                        <a:gd name="connsiteY155" fmla="*/ 212217 h 368046"/>
                        <a:gd name="connsiteX156" fmla="*/ 234696 w 2611183"/>
                        <a:gd name="connsiteY156" fmla="*/ 209645 h 368046"/>
                        <a:gd name="connsiteX157" fmla="*/ 409956 w 2611183"/>
                        <a:gd name="connsiteY157" fmla="*/ 196882 h 368046"/>
                        <a:gd name="connsiteX158" fmla="*/ 585121 w 2611183"/>
                        <a:gd name="connsiteY158" fmla="*/ 182023 h 368046"/>
                        <a:gd name="connsiteX159" fmla="*/ 607124 w 2611183"/>
                        <a:gd name="connsiteY159" fmla="*/ 180404 h 368046"/>
                        <a:gd name="connsiteX160" fmla="*/ 629126 w 2611183"/>
                        <a:gd name="connsiteY160" fmla="*/ 178975 h 368046"/>
                        <a:gd name="connsiteX161" fmla="*/ 673227 w 2611183"/>
                        <a:gd name="connsiteY161" fmla="*/ 176308 h 368046"/>
                        <a:gd name="connsiteX162" fmla="*/ 761524 w 2611183"/>
                        <a:gd name="connsiteY162" fmla="*/ 172403 h 368046"/>
                        <a:gd name="connsiteX163" fmla="*/ 906780 w 2611183"/>
                        <a:gd name="connsiteY163" fmla="*/ 169450 h 368046"/>
                        <a:gd name="connsiteX164" fmla="*/ 1051846 w 2611183"/>
                        <a:gd name="connsiteY164" fmla="*/ 167164 h 368046"/>
                        <a:gd name="connsiteX165" fmla="*/ 1342073 w 2611183"/>
                        <a:gd name="connsiteY165" fmla="*/ 162496 h 368046"/>
                        <a:gd name="connsiteX166" fmla="*/ 1922526 w 2611183"/>
                        <a:gd name="connsiteY166" fmla="*/ 153162 h 368046"/>
                        <a:gd name="connsiteX167" fmla="*/ 2464975 w 2611183"/>
                        <a:gd name="connsiteY167" fmla="*/ 150590 h 368046"/>
                        <a:gd name="connsiteX168" fmla="*/ 2320481 w 2611183"/>
                        <a:gd name="connsiteY168" fmla="*/ 154496 h 368046"/>
                        <a:gd name="connsiteX169" fmla="*/ 2464975 w 2611183"/>
                        <a:gd name="connsiteY169" fmla="*/ 153829 h 368046"/>
                        <a:gd name="connsiteX170" fmla="*/ 1923002 w 2611183"/>
                        <a:gd name="connsiteY170" fmla="*/ 168593 h 368046"/>
                        <a:gd name="connsiteX171" fmla="*/ 1342549 w 2611183"/>
                        <a:gd name="connsiteY171" fmla="*/ 177927 h 368046"/>
                        <a:gd name="connsiteX172" fmla="*/ 1052322 w 2611183"/>
                        <a:gd name="connsiteY172" fmla="*/ 182594 h 368046"/>
                        <a:gd name="connsiteX173" fmla="*/ 907256 w 2611183"/>
                        <a:gd name="connsiteY173" fmla="*/ 184880 h 368046"/>
                        <a:gd name="connsiteX174" fmla="*/ 762381 w 2611183"/>
                        <a:gd name="connsiteY174" fmla="*/ 187833 h 368046"/>
                        <a:gd name="connsiteX175" fmla="*/ 674465 w 2611183"/>
                        <a:gd name="connsiteY175" fmla="*/ 190214 h 368046"/>
                        <a:gd name="connsiteX176" fmla="*/ 630555 w 2611183"/>
                        <a:gd name="connsiteY176" fmla="*/ 192119 h 368046"/>
                        <a:gd name="connsiteX177" fmla="*/ 608648 w 2611183"/>
                        <a:gd name="connsiteY177" fmla="*/ 193167 h 368046"/>
                        <a:gd name="connsiteX178" fmla="*/ 586740 w 2611183"/>
                        <a:gd name="connsiteY178" fmla="*/ 194405 h 368046"/>
                        <a:gd name="connsiteX179" fmla="*/ 411194 w 2611183"/>
                        <a:gd name="connsiteY179" fmla="*/ 206216 h 368046"/>
                        <a:gd name="connsiteX180" fmla="*/ 1916525 w 2611183"/>
                        <a:gd name="connsiteY180" fmla="*/ 220313 h 368046"/>
                        <a:gd name="connsiteX181" fmla="*/ 2003203 w 2611183"/>
                        <a:gd name="connsiteY181" fmla="*/ 218313 h 368046"/>
                        <a:gd name="connsiteX182" fmla="*/ 2145602 w 2611183"/>
                        <a:gd name="connsiteY182" fmla="*/ 220028 h 368046"/>
                        <a:gd name="connsiteX183" fmla="*/ 2211991 w 2611183"/>
                        <a:gd name="connsiteY183" fmla="*/ 223838 h 368046"/>
                        <a:gd name="connsiteX184" fmla="*/ 2176558 w 2611183"/>
                        <a:gd name="connsiteY184" fmla="*/ 225076 h 368046"/>
                        <a:gd name="connsiteX185" fmla="*/ 2211991 w 2611183"/>
                        <a:gd name="connsiteY185" fmla="*/ 227076 h 368046"/>
                        <a:gd name="connsiteX186" fmla="*/ 2145411 w 2611183"/>
                        <a:gd name="connsiteY186" fmla="*/ 229362 h 368046"/>
                        <a:gd name="connsiteX187" fmla="*/ 2003012 w 2611183"/>
                        <a:gd name="connsiteY187" fmla="*/ 227647 h 368046"/>
                        <a:gd name="connsiteX188" fmla="*/ 1916525 w 2611183"/>
                        <a:gd name="connsiteY188" fmla="*/ 223552 h 368046"/>
                        <a:gd name="connsiteX189" fmla="*/ 1962722 w 2611183"/>
                        <a:gd name="connsiteY189" fmla="*/ 222504 h 368046"/>
                        <a:gd name="connsiteX190" fmla="*/ 1916620 w 2611183"/>
                        <a:gd name="connsiteY190" fmla="*/ 220313 h 368046"/>
                        <a:gd name="connsiteX191" fmla="*/ 583502 w 2611183"/>
                        <a:gd name="connsiteY191" fmla="*/ 222695 h 368046"/>
                        <a:gd name="connsiteX192" fmla="*/ 656273 w 2611183"/>
                        <a:gd name="connsiteY192" fmla="*/ 219742 h 368046"/>
                        <a:gd name="connsiteX193" fmla="*/ 583502 w 2611183"/>
                        <a:gd name="connsiteY193" fmla="*/ 219456 h 368046"/>
                        <a:gd name="connsiteX194" fmla="*/ 856679 w 2611183"/>
                        <a:gd name="connsiteY194" fmla="*/ 209074 h 368046"/>
                        <a:gd name="connsiteX195" fmla="*/ 1306354 w 2611183"/>
                        <a:gd name="connsiteY195" fmla="*/ 208121 h 368046"/>
                        <a:gd name="connsiteX196" fmla="*/ 1516094 w 2611183"/>
                        <a:gd name="connsiteY196" fmla="*/ 216408 h 368046"/>
                        <a:gd name="connsiteX197" fmla="*/ 1460183 w 2611183"/>
                        <a:gd name="connsiteY197" fmla="*/ 217456 h 368046"/>
                        <a:gd name="connsiteX198" fmla="*/ 1516094 w 2611183"/>
                        <a:gd name="connsiteY198" fmla="*/ 219646 h 368046"/>
                        <a:gd name="connsiteX199" fmla="*/ 1306068 w 2611183"/>
                        <a:gd name="connsiteY199" fmla="*/ 223552 h 368046"/>
                        <a:gd name="connsiteX200" fmla="*/ 856964 w 2611183"/>
                        <a:gd name="connsiteY200" fmla="*/ 224504 h 368046"/>
                        <a:gd name="connsiteX201" fmla="*/ 583597 w 2611183"/>
                        <a:gd name="connsiteY201" fmla="*/ 222695 h 368046"/>
                        <a:gd name="connsiteX202" fmla="*/ 626078 w 2611183"/>
                        <a:gd name="connsiteY202" fmla="*/ 254794 h 368046"/>
                        <a:gd name="connsiteX203" fmla="*/ 738759 w 2611183"/>
                        <a:gd name="connsiteY203" fmla="*/ 248507 h 368046"/>
                        <a:gd name="connsiteX204" fmla="*/ 924116 w 2611183"/>
                        <a:gd name="connsiteY204" fmla="*/ 250222 h 368046"/>
                        <a:gd name="connsiteX205" fmla="*/ 1010221 w 2611183"/>
                        <a:gd name="connsiteY205" fmla="*/ 258032 h 368046"/>
                        <a:gd name="connsiteX206" fmla="*/ 987171 w 2611183"/>
                        <a:gd name="connsiteY206" fmla="*/ 259175 h 368046"/>
                        <a:gd name="connsiteX207" fmla="*/ 1010221 w 2611183"/>
                        <a:gd name="connsiteY207" fmla="*/ 261271 h 368046"/>
                        <a:gd name="connsiteX208" fmla="*/ 923449 w 2611183"/>
                        <a:gd name="connsiteY208" fmla="*/ 265652 h 368046"/>
                        <a:gd name="connsiteX209" fmla="*/ 738569 w 2611183"/>
                        <a:gd name="connsiteY209" fmla="*/ 263938 h 368046"/>
                        <a:gd name="connsiteX210" fmla="*/ 626078 w 2611183"/>
                        <a:gd name="connsiteY210" fmla="*/ 258032 h 368046"/>
                        <a:gd name="connsiteX211" fmla="*/ 656082 w 2611183"/>
                        <a:gd name="connsiteY211" fmla="*/ 256318 h 368046"/>
                        <a:gd name="connsiteX212" fmla="*/ 626078 w 2611183"/>
                        <a:gd name="connsiteY212" fmla="*/ 254698 h 368046"/>
                        <a:gd name="connsiteX213" fmla="*/ 699326 w 2611183"/>
                        <a:gd name="connsiteY213" fmla="*/ 306610 h 368046"/>
                        <a:gd name="connsiteX214" fmla="*/ 567881 w 2611183"/>
                        <a:gd name="connsiteY214" fmla="*/ 307277 h 368046"/>
                        <a:gd name="connsiteX215" fmla="*/ 488061 w 2611183"/>
                        <a:gd name="connsiteY215" fmla="*/ 300990 h 368046"/>
                        <a:gd name="connsiteX216" fmla="*/ 509397 w 2611183"/>
                        <a:gd name="connsiteY216" fmla="*/ 299466 h 368046"/>
                        <a:gd name="connsiteX217" fmla="*/ 488156 w 2611183"/>
                        <a:gd name="connsiteY217" fmla="*/ 297752 h 368046"/>
                        <a:gd name="connsiteX218" fmla="*/ 568071 w 2611183"/>
                        <a:gd name="connsiteY218" fmla="*/ 291846 h 368046"/>
                        <a:gd name="connsiteX219" fmla="*/ 699230 w 2611183"/>
                        <a:gd name="connsiteY219" fmla="*/ 291179 h 368046"/>
                        <a:gd name="connsiteX220" fmla="*/ 760667 w 2611183"/>
                        <a:gd name="connsiteY220" fmla="*/ 296513 h 368046"/>
                        <a:gd name="connsiteX221" fmla="*/ 744284 w 2611183"/>
                        <a:gd name="connsiteY221" fmla="*/ 298323 h 368046"/>
                        <a:gd name="connsiteX222" fmla="*/ 760667 w 2611183"/>
                        <a:gd name="connsiteY222" fmla="*/ 299752 h 368046"/>
                        <a:gd name="connsiteX223" fmla="*/ 699421 w 2611183"/>
                        <a:gd name="connsiteY223" fmla="*/ 306610 h 368046"/>
                        <a:gd name="connsiteX224" fmla="*/ 1448848 w 2611183"/>
                        <a:gd name="connsiteY224" fmla="*/ 301085 h 368046"/>
                        <a:gd name="connsiteX225" fmla="*/ 1046607 w 2611183"/>
                        <a:gd name="connsiteY225" fmla="*/ 303847 h 368046"/>
                        <a:gd name="connsiteX226" fmla="*/ 804958 w 2611183"/>
                        <a:gd name="connsiteY226" fmla="*/ 328422 h 368046"/>
                        <a:gd name="connsiteX227" fmla="*/ 931164 w 2611183"/>
                        <a:gd name="connsiteY227" fmla="*/ 309181 h 368046"/>
                        <a:gd name="connsiteX228" fmla="*/ 804958 w 2611183"/>
                        <a:gd name="connsiteY228" fmla="*/ 325184 h 368046"/>
                        <a:gd name="connsiteX229" fmla="*/ 1045655 w 2611183"/>
                        <a:gd name="connsiteY229" fmla="*/ 294608 h 368046"/>
                        <a:gd name="connsiteX230" fmla="*/ 1449419 w 2611183"/>
                        <a:gd name="connsiteY230" fmla="*/ 291846 h 368046"/>
                        <a:gd name="connsiteX231" fmla="*/ 1637062 w 2611183"/>
                        <a:gd name="connsiteY231" fmla="*/ 302419 h 368046"/>
                        <a:gd name="connsiteX232" fmla="*/ 1537145 w 2611183"/>
                        <a:gd name="connsiteY232" fmla="*/ 299847 h 368046"/>
                        <a:gd name="connsiteX233" fmla="*/ 1637062 w 2611183"/>
                        <a:gd name="connsiteY233" fmla="*/ 305753 h 368046"/>
                        <a:gd name="connsiteX234" fmla="*/ 1448848 w 2611183"/>
                        <a:gd name="connsiteY234" fmla="*/ 301276 h 368046"/>
                        <a:gd name="connsiteX235" fmla="*/ 2056067 w 2611183"/>
                        <a:gd name="connsiteY235" fmla="*/ 266890 h 368046"/>
                        <a:gd name="connsiteX236" fmla="*/ 1399508 w 2611183"/>
                        <a:gd name="connsiteY236" fmla="*/ 268510 h 368046"/>
                        <a:gd name="connsiteX237" fmla="*/ 1000220 w 2611183"/>
                        <a:gd name="connsiteY237" fmla="*/ 263366 h 368046"/>
                        <a:gd name="connsiteX238" fmla="*/ 1106615 w 2611183"/>
                        <a:gd name="connsiteY238" fmla="*/ 261461 h 368046"/>
                        <a:gd name="connsiteX239" fmla="*/ 1000220 w 2611183"/>
                        <a:gd name="connsiteY239" fmla="*/ 260128 h 368046"/>
                        <a:gd name="connsiteX240" fmla="*/ 1399508 w 2611183"/>
                        <a:gd name="connsiteY240" fmla="*/ 253079 h 368046"/>
                        <a:gd name="connsiteX241" fmla="*/ 2056067 w 2611183"/>
                        <a:gd name="connsiteY241" fmla="*/ 251460 h 368046"/>
                        <a:gd name="connsiteX242" fmla="*/ 2362676 w 2611183"/>
                        <a:gd name="connsiteY242" fmla="*/ 256794 h 368046"/>
                        <a:gd name="connsiteX243" fmla="*/ 2280952 w 2611183"/>
                        <a:gd name="connsiteY243" fmla="*/ 258604 h 368046"/>
                        <a:gd name="connsiteX244" fmla="*/ 2362676 w 2611183"/>
                        <a:gd name="connsiteY244" fmla="*/ 260032 h 368046"/>
                        <a:gd name="connsiteX245" fmla="*/ 2055971 w 2611183"/>
                        <a:gd name="connsiteY245" fmla="*/ 266890 h 368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1183" h="368046">
                          <a:moveTo>
                            <a:pt x="2393156" y="210026"/>
                          </a:moveTo>
                          <a:cubicBezTo>
                            <a:pt x="2348103" y="208979"/>
                            <a:pt x="2302955" y="207836"/>
                            <a:pt x="2257901" y="206502"/>
                          </a:cubicBezTo>
                          <a:cubicBezTo>
                            <a:pt x="2281904" y="206121"/>
                            <a:pt x="2306003" y="205550"/>
                            <a:pt x="2330006" y="205073"/>
                          </a:cubicBezTo>
                          <a:cubicBezTo>
                            <a:pt x="2306003" y="204502"/>
                            <a:pt x="2281904" y="203930"/>
                            <a:pt x="2257901" y="203168"/>
                          </a:cubicBezTo>
                          <a:cubicBezTo>
                            <a:pt x="2303050" y="202406"/>
                            <a:pt x="2348103" y="201549"/>
                            <a:pt x="2393156" y="200596"/>
                          </a:cubicBezTo>
                          <a:cubicBezTo>
                            <a:pt x="2465737" y="200596"/>
                            <a:pt x="2538222" y="200120"/>
                            <a:pt x="2610803" y="199454"/>
                          </a:cubicBezTo>
                          <a:lnTo>
                            <a:pt x="2610803" y="178498"/>
                          </a:lnTo>
                          <a:cubicBezTo>
                            <a:pt x="2607850" y="176498"/>
                            <a:pt x="2605278" y="173355"/>
                            <a:pt x="2603754" y="168878"/>
                          </a:cubicBezTo>
                          <a:cubicBezTo>
                            <a:pt x="2592229" y="136112"/>
                            <a:pt x="2603754" y="122301"/>
                            <a:pt x="2611184" y="94298"/>
                          </a:cubicBezTo>
                          <a:lnTo>
                            <a:pt x="2611184" y="58388"/>
                          </a:lnTo>
                          <a:cubicBezTo>
                            <a:pt x="2611184" y="58388"/>
                            <a:pt x="2610898" y="58388"/>
                            <a:pt x="2610707" y="58388"/>
                          </a:cubicBezTo>
                          <a:cubicBezTo>
                            <a:pt x="2535746" y="57531"/>
                            <a:pt x="2460784" y="56102"/>
                            <a:pt x="2385822" y="54007"/>
                          </a:cubicBezTo>
                          <a:cubicBezTo>
                            <a:pt x="2350961" y="51054"/>
                            <a:pt x="2316194" y="47911"/>
                            <a:pt x="2281523" y="44672"/>
                          </a:cubicBezTo>
                          <a:cubicBezTo>
                            <a:pt x="2290858" y="44482"/>
                            <a:pt x="2300097" y="44196"/>
                            <a:pt x="2309432" y="43910"/>
                          </a:cubicBezTo>
                          <a:cubicBezTo>
                            <a:pt x="2300097" y="43053"/>
                            <a:pt x="2290858" y="42291"/>
                            <a:pt x="2281523" y="41434"/>
                          </a:cubicBezTo>
                          <a:cubicBezTo>
                            <a:pt x="2316671" y="40672"/>
                            <a:pt x="2351723" y="39719"/>
                            <a:pt x="2386870" y="38576"/>
                          </a:cubicBezTo>
                          <a:cubicBezTo>
                            <a:pt x="2460308" y="40577"/>
                            <a:pt x="2533745" y="42005"/>
                            <a:pt x="2607183" y="42863"/>
                          </a:cubicBezTo>
                          <a:cubicBezTo>
                            <a:pt x="2600325" y="26575"/>
                            <a:pt x="2589181" y="11621"/>
                            <a:pt x="2576894" y="0"/>
                          </a:cubicBezTo>
                          <a:lnTo>
                            <a:pt x="2576894" y="0"/>
                          </a:lnTo>
                          <a:lnTo>
                            <a:pt x="2013490" y="1333"/>
                          </a:lnTo>
                          <a:cubicBezTo>
                            <a:pt x="2012347" y="1429"/>
                            <a:pt x="2011204" y="1524"/>
                            <a:pt x="2009966" y="1619"/>
                          </a:cubicBezTo>
                          <a:cubicBezTo>
                            <a:pt x="1951863" y="7334"/>
                            <a:pt x="1893856" y="13525"/>
                            <a:pt x="1835087" y="13907"/>
                          </a:cubicBezTo>
                          <a:cubicBezTo>
                            <a:pt x="1826419" y="13907"/>
                            <a:pt x="1819656" y="12002"/>
                            <a:pt x="1814608" y="8954"/>
                          </a:cubicBezTo>
                          <a:cubicBezTo>
                            <a:pt x="1810322" y="10668"/>
                            <a:pt x="1805083" y="11716"/>
                            <a:pt x="1798987" y="11716"/>
                          </a:cubicBezTo>
                          <a:cubicBezTo>
                            <a:pt x="1672019" y="12002"/>
                            <a:pt x="1545050" y="9906"/>
                            <a:pt x="1418177" y="5715"/>
                          </a:cubicBezTo>
                          <a:cubicBezTo>
                            <a:pt x="1412462" y="5525"/>
                            <a:pt x="1407509" y="4477"/>
                            <a:pt x="1403414" y="2762"/>
                          </a:cubicBezTo>
                          <a:lnTo>
                            <a:pt x="1145858" y="3429"/>
                          </a:lnTo>
                          <a:cubicBezTo>
                            <a:pt x="1085660" y="8287"/>
                            <a:pt x="1025462" y="14192"/>
                            <a:pt x="964883" y="15907"/>
                          </a:cubicBezTo>
                          <a:cubicBezTo>
                            <a:pt x="853154" y="19050"/>
                            <a:pt x="741807" y="9811"/>
                            <a:pt x="630174" y="9906"/>
                          </a:cubicBezTo>
                          <a:cubicBezTo>
                            <a:pt x="621411" y="9906"/>
                            <a:pt x="614553" y="7906"/>
                            <a:pt x="609505" y="4667"/>
                          </a:cubicBezTo>
                          <a:lnTo>
                            <a:pt x="578644" y="4667"/>
                          </a:lnTo>
                          <a:cubicBezTo>
                            <a:pt x="573596" y="8001"/>
                            <a:pt x="566642" y="10001"/>
                            <a:pt x="557975" y="10001"/>
                          </a:cubicBezTo>
                          <a:cubicBezTo>
                            <a:pt x="458915" y="10287"/>
                            <a:pt x="359474" y="15145"/>
                            <a:pt x="260509" y="12287"/>
                          </a:cubicBezTo>
                          <a:cubicBezTo>
                            <a:pt x="218694" y="11049"/>
                            <a:pt x="176975" y="8382"/>
                            <a:pt x="135255" y="5715"/>
                          </a:cubicBezTo>
                          <a:lnTo>
                            <a:pt x="40672" y="5905"/>
                          </a:lnTo>
                          <a:cubicBezTo>
                            <a:pt x="25432" y="22955"/>
                            <a:pt x="10192" y="40196"/>
                            <a:pt x="1238" y="61532"/>
                          </a:cubicBezTo>
                          <a:lnTo>
                            <a:pt x="1048" y="110966"/>
                          </a:lnTo>
                          <a:cubicBezTo>
                            <a:pt x="69914" y="115348"/>
                            <a:pt x="139256" y="116777"/>
                            <a:pt x="208407" y="116205"/>
                          </a:cubicBezTo>
                          <a:cubicBezTo>
                            <a:pt x="299942" y="115443"/>
                            <a:pt x="391287" y="111347"/>
                            <a:pt x="482441" y="106108"/>
                          </a:cubicBezTo>
                          <a:cubicBezTo>
                            <a:pt x="632651" y="99155"/>
                            <a:pt x="782860" y="89345"/>
                            <a:pt x="934117" y="86487"/>
                          </a:cubicBezTo>
                          <a:cubicBezTo>
                            <a:pt x="1085374" y="83820"/>
                            <a:pt x="1236345" y="88392"/>
                            <a:pt x="1386840" y="93154"/>
                          </a:cubicBezTo>
                          <a:cubicBezTo>
                            <a:pt x="1527239" y="99632"/>
                            <a:pt x="1667542" y="106108"/>
                            <a:pt x="1808417" y="106966"/>
                          </a:cubicBezTo>
                          <a:cubicBezTo>
                            <a:pt x="1770888" y="107823"/>
                            <a:pt x="1733360" y="108204"/>
                            <a:pt x="1695831" y="108395"/>
                          </a:cubicBezTo>
                          <a:cubicBezTo>
                            <a:pt x="1733360" y="109347"/>
                            <a:pt x="1770793" y="110014"/>
                            <a:pt x="1808417" y="110204"/>
                          </a:cubicBezTo>
                          <a:cubicBezTo>
                            <a:pt x="1667542" y="113443"/>
                            <a:pt x="1526477" y="110966"/>
                            <a:pt x="1385792" y="108585"/>
                          </a:cubicBezTo>
                          <a:cubicBezTo>
                            <a:pt x="1235297" y="103823"/>
                            <a:pt x="1084898" y="99250"/>
                            <a:pt x="934688" y="101917"/>
                          </a:cubicBezTo>
                          <a:cubicBezTo>
                            <a:pt x="784479" y="104775"/>
                            <a:pt x="634460" y="114491"/>
                            <a:pt x="483870" y="121539"/>
                          </a:cubicBezTo>
                          <a:cubicBezTo>
                            <a:pt x="392144" y="124778"/>
                            <a:pt x="300228" y="126873"/>
                            <a:pt x="208407" y="125540"/>
                          </a:cubicBezTo>
                          <a:cubicBezTo>
                            <a:pt x="139065" y="124587"/>
                            <a:pt x="69723" y="121634"/>
                            <a:pt x="1143" y="115729"/>
                          </a:cubicBezTo>
                          <a:lnTo>
                            <a:pt x="476" y="282416"/>
                          </a:lnTo>
                          <a:cubicBezTo>
                            <a:pt x="46672" y="283845"/>
                            <a:pt x="92869" y="284702"/>
                            <a:pt x="139065" y="284512"/>
                          </a:cubicBezTo>
                          <a:cubicBezTo>
                            <a:pt x="240983" y="285750"/>
                            <a:pt x="343091" y="283178"/>
                            <a:pt x="444532" y="276701"/>
                          </a:cubicBezTo>
                          <a:cubicBezTo>
                            <a:pt x="492062" y="274701"/>
                            <a:pt x="539591" y="271844"/>
                            <a:pt x="587026" y="268224"/>
                          </a:cubicBezTo>
                          <a:cubicBezTo>
                            <a:pt x="562070" y="271272"/>
                            <a:pt x="537020" y="274034"/>
                            <a:pt x="511874" y="276511"/>
                          </a:cubicBezTo>
                          <a:cubicBezTo>
                            <a:pt x="536924" y="275082"/>
                            <a:pt x="561975" y="273368"/>
                            <a:pt x="587026" y="271463"/>
                          </a:cubicBezTo>
                          <a:cubicBezTo>
                            <a:pt x="540068" y="277178"/>
                            <a:pt x="492919" y="282035"/>
                            <a:pt x="445484" y="286036"/>
                          </a:cubicBezTo>
                          <a:cubicBezTo>
                            <a:pt x="343567" y="292513"/>
                            <a:pt x="241078" y="295085"/>
                            <a:pt x="138779" y="293846"/>
                          </a:cubicBezTo>
                          <a:cubicBezTo>
                            <a:pt x="92488" y="292513"/>
                            <a:pt x="46387" y="290131"/>
                            <a:pt x="381" y="287179"/>
                          </a:cubicBezTo>
                          <a:lnTo>
                            <a:pt x="190" y="332708"/>
                          </a:lnTo>
                          <a:lnTo>
                            <a:pt x="75914" y="330041"/>
                          </a:lnTo>
                          <a:lnTo>
                            <a:pt x="484156" y="325564"/>
                          </a:lnTo>
                          <a:lnTo>
                            <a:pt x="674942" y="329565"/>
                          </a:lnTo>
                          <a:lnTo>
                            <a:pt x="624078" y="331756"/>
                          </a:lnTo>
                          <a:lnTo>
                            <a:pt x="674846" y="332804"/>
                          </a:lnTo>
                          <a:lnTo>
                            <a:pt x="484251" y="340995"/>
                          </a:lnTo>
                          <a:lnTo>
                            <a:pt x="76009" y="345472"/>
                          </a:lnTo>
                          <a:lnTo>
                            <a:pt x="0" y="344424"/>
                          </a:lnTo>
                          <a:lnTo>
                            <a:pt x="0" y="348710"/>
                          </a:lnTo>
                          <a:cubicBezTo>
                            <a:pt x="0" y="348710"/>
                            <a:pt x="0" y="368046"/>
                            <a:pt x="0" y="368046"/>
                          </a:cubicBezTo>
                          <a:lnTo>
                            <a:pt x="740759" y="366236"/>
                          </a:lnTo>
                          <a:cubicBezTo>
                            <a:pt x="836771" y="356616"/>
                            <a:pt x="932974" y="347091"/>
                            <a:pt x="1029367" y="338900"/>
                          </a:cubicBezTo>
                          <a:cubicBezTo>
                            <a:pt x="932974" y="345948"/>
                            <a:pt x="836867" y="354425"/>
                            <a:pt x="740759" y="362998"/>
                          </a:cubicBezTo>
                          <a:cubicBezTo>
                            <a:pt x="922020" y="344900"/>
                            <a:pt x="1103662" y="326707"/>
                            <a:pt x="1287209" y="318421"/>
                          </a:cubicBezTo>
                          <a:cubicBezTo>
                            <a:pt x="1362647" y="315468"/>
                            <a:pt x="1438275" y="314039"/>
                            <a:pt x="1513808" y="314992"/>
                          </a:cubicBezTo>
                          <a:cubicBezTo>
                            <a:pt x="1589342" y="315754"/>
                            <a:pt x="1664684" y="317945"/>
                            <a:pt x="1740027" y="318706"/>
                          </a:cubicBezTo>
                          <a:cubicBezTo>
                            <a:pt x="1890808" y="320516"/>
                            <a:pt x="2041589" y="319183"/>
                            <a:pt x="2192369" y="316039"/>
                          </a:cubicBezTo>
                          <a:cubicBezTo>
                            <a:pt x="2331720" y="314135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074"/>
                            <a:pt x="2465451" y="209550"/>
                            <a:pt x="2392871" y="209550"/>
                          </a:cubicBezTo>
                          <a:close/>
                          <a:moveTo>
                            <a:pt x="2169700" y="93726"/>
                          </a:moveTo>
                          <a:cubicBezTo>
                            <a:pt x="2152745" y="96012"/>
                            <a:pt x="2135696" y="98108"/>
                            <a:pt x="2118551" y="100108"/>
                          </a:cubicBezTo>
                          <a:cubicBezTo>
                            <a:pt x="2081879" y="100013"/>
                            <a:pt x="2045303" y="99155"/>
                            <a:pt x="2008727" y="97536"/>
                          </a:cubicBezTo>
                          <a:cubicBezTo>
                            <a:pt x="1986724" y="94583"/>
                            <a:pt x="1964912" y="91345"/>
                            <a:pt x="1943291" y="87821"/>
                          </a:cubicBezTo>
                          <a:cubicBezTo>
                            <a:pt x="1949196" y="87630"/>
                            <a:pt x="1955006" y="87344"/>
                            <a:pt x="1960912" y="87154"/>
                          </a:cubicBezTo>
                          <a:cubicBezTo>
                            <a:pt x="1955102" y="86296"/>
                            <a:pt x="1949196" y="85534"/>
                            <a:pt x="1943386" y="84582"/>
                          </a:cubicBezTo>
                          <a:cubicBezTo>
                            <a:pt x="1965770" y="84011"/>
                            <a:pt x="1988058" y="83153"/>
                            <a:pt x="2010347" y="82105"/>
                          </a:cubicBezTo>
                          <a:cubicBezTo>
                            <a:pt x="2046446" y="83629"/>
                            <a:pt x="2082737" y="84487"/>
                            <a:pt x="2118932" y="84582"/>
                          </a:cubicBezTo>
                          <a:cubicBezTo>
                            <a:pt x="2135791" y="86678"/>
                            <a:pt x="2152841" y="88583"/>
                            <a:pt x="2169890" y="90392"/>
                          </a:cubicBezTo>
                          <a:cubicBezTo>
                            <a:pt x="2165414" y="90964"/>
                            <a:pt x="2160842" y="91535"/>
                            <a:pt x="2156270" y="92107"/>
                          </a:cubicBezTo>
                          <a:cubicBezTo>
                            <a:pt x="2160842" y="92583"/>
                            <a:pt x="2165318" y="93154"/>
                            <a:pt x="2169890" y="93631"/>
                          </a:cubicBezTo>
                          <a:close/>
                          <a:moveTo>
                            <a:pt x="872204" y="27813"/>
                          </a:moveTo>
                          <a:cubicBezTo>
                            <a:pt x="943070" y="29337"/>
                            <a:pt x="1013936" y="30480"/>
                            <a:pt x="1084802" y="31147"/>
                          </a:cubicBezTo>
                          <a:cubicBezTo>
                            <a:pt x="1155668" y="31813"/>
                            <a:pt x="1226630" y="32099"/>
                            <a:pt x="1297495" y="32004"/>
                          </a:cubicBezTo>
                          <a:cubicBezTo>
                            <a:pt x="1439323" y="32004"/>
                            <a:pt x="1581150" y="29242"/>
                            <a:pt x="1723168" y="28289"/>
                          </a:cubicBezTo>
                          <a:cubicBezTo>
                            <a:pt x="1855851" y="29528"/>
                            <a:pt x="1988820" y="32575"/>
                            <a:pt x="2120551" y="41434"/>
                          </a:cubicBezTo>
                          <a:cubicBezTo>
                            <a:pt x="2085308" y="40196"/>
                            <a:pt x="2050066" y="39338"/>
                            <a:pt x="2014919" y="38862"/>
                          </a:cubicBezTo>
                          <a:cubicBezTo>
                            <a:pt x="2050161" y="40481"/>
                            <a:pt x="2085404" y="42386"/>
                            <a:pt x="2120551" y="44767"/>
                          </a:cubicBezTo>
                          <a:cubicBezTo>
                            <a:pt x="1988153" y="40005"/>
                            <a:pt x="1855565" y="40958"/>
                            <a:pt x="1723168" y="43815"/>
                          </a:cubicBezTo>
                          <a:cubicBezTo>
                            <a:pt x="1581436" y="44767"/>
                            <a:pt x="1439418" y="47434"/>
                            <a:pt x="1297305" y="47530"/>
                          </a:cubicBezTo>
                          <a:cubicBezTo>
                            <a:pt x="1226249" y="47625"/>
                            <a:pt x="1155287" y="47339"/>
                            <a:pt x="1084231" y="46673"/>
                          </a:cubicBezTo>
                          <a:cubicBezTo>
                            <a:pt x="1013174" y="45911"/>
                            <a:pt x="942213" y="44767"/>
                            <a:pt x="871252" y="43244"/>
                          </a:cubicBezTo>
                          <a:cubicBezTo>
                            <a:pt x="698754" y="37529"/>
                            <a:pt x="526542" y="29242"/>
                            <a:pt x="354806" y="18669"/>
                          </a:cubicBezTo>
                          <a:cubicBezTo>
                            <a:pt x="400526" y="20383"/>
                            <a:pt x="446342" y="22003"/>
                            <a:pt x="492062" y="23336"/>
                          </a:cubicBezTo>
                          <a:cubicBezTo>
                            <a:pt x="446246" y="20860"/>
                            <a:pt x="400526" y="18193"/>
                            <a:pt x="354806" y="15430"/>
                          </a:cubicBezTo>
                          <a:cubicBezTo>
                            <a:pt x="527114" y="22003"/>
                            <a:pt x="699516" y="26099"/>
                            <a:pt x="872014" y="27813"/>
                          </a:cubicBezTo>
                          <a:close/>
                          <a:moveTo>
                            <a:pt x="1507045" y="82487"/>
                          </a:moveTo>
                          <a:lnTo>
                            <a:pt x="720757" y="86963"/>
                          </a:lnTo>
                          <a:lnTo>
                            <a:pt x="242602" y="83629"/>
                          </a:lnTo>
                          <a:lnTo>
                            <a:pt x="370046" y="81248"/>
                          </a:lnTo>
                          <a:lnTo>
                            <a:pt x="242602" y="80391"/>
                          </a:lnTo>
                          <a:lnTo>
                            <a:pt x="720757" y="71533"/>
                          </a:lnTo>
                          <a:lnTo>
                            <a:pt x="1507045" y="67056"/>
                          </a:lnTo>
                          <a:lnTo>
                            <a:pt x="1874330" y="71057"/>
                          </a:lnTo>
                          <a:lnTo>
                            <a:pt x="1776413" y="73247"/>
                          </a:lnTo>
                          <a:lnTo>
                            <a:pt x="1874330" y="74295"/>
                          </a:lnTo>
                          <a:lnTo>
                            <a:pt x="1507141" y="82487"/>
                          </a:lnTo>
                          <a:close/>
                          <a:moveTo>
                            <a:pt x="1544955" y="130969"/>
                          </a:moveTo>
                          <a:cubicBezTo>
                            <a:pt x="1580198" y="132969"/>
                            <a:pt x="1615535" y="134779"/>
                            <a:pt x="1650873" y="136493"/>
                          </a:cubicBezTo>
                          <a:lnTo>
                            <a:pt x="1700022" y="141732"/>
                          </a:lnTo>
                          <a:lnTo>
                            <a:pt x="1673638" y="142208"/>
                          </a:lnTo>
                          <a:lnTo>
                            <a:pt x="1699927" y="145066"/>
                          </a:lnTo>
                          <a:lnTo>
                            <a:pt x="1649920" y="145923"/>
                          </a:lnTo>
                          <a:cubicBezTo>
                            <a:pt x="1614583" y="144304"/>
                            <a:pt x="1579150" y="142399"/>
                            <a:pt x="1543812" y="140399"/>
                          </a:cubicBezTo>
                          <a:cubicBezTo>
                            <a:pt x="1522476" y="138208"/>
                            <a:pt x="1501140" y="135827"/>
                            <a:pt x="1479899" y="133541"/>
                          </a:cubicBezTo>
                          <a:cubicBezTo>
                            <a:pt x="1491329" y="133731"/>
                            <a:pt x="1502664" y="133826"/>
                            <a:pt x="1514094" y="134017"/>
                          </a:cubicBezTo>
                          <a:cubicBezTo>
                            <a:pt x="1502759" y="132779"/>
                            <a:pt x="1491329" y="131636"/>
                            <a:pt x="1479995" y="130302"/>
                          </a:cubicBezTo>
                          <a:cubicBezTo>
                            <a:pt x="1501616" y="130683"/>
                            <a:pt x="1523238" y="130874"/>
                            <a:pt x="1544860" y="131159"/>
                          </a:cubicBezTo>
                          <a:close/>
                          <a:moveTo>
                            <a:pt x="261461" y="149162"/>
                          </a:moveTo>
                          <a:cubicBezTo>
                            <a:pt x="311563" y="147257"/>
                            <a:pt x="361569" y="144494"/>
                            <a:pt x="411480" y="140875"/>
                          </a:cubicBezTo>
                          <a:cubicBezTo>
                            <a:pt x="434912" y="140208"/>
                            <a:pt x="458438" y="139351"/>
                            <a:pt x="481965" y="138303"/>
                          </a:cubicBezTo>
                          <a:cubicBezTo>
                            <a:pt x="469678" y="139922"/>
                            <a:pt x="457295" y="141351"/>
                            <a:pt x="445008" y="142875"/>
                          </a:cubicBezTo>
                          <a:cubicBezTo>
                            <a:pt x="457295" y="142399"/>
                            <a:pt x="469678" y="142113"/>
                            <a:pt x="481965" y="141542"/>
                          </a:cubicBezTo>
                          <a:cubicBezTo>
                            <a:pt x="458915" y="144590"/>
                            <a:pt x="435769" y="147447"/>
                            <a:pt x="412623" y="150114"/>
                          </a:cubicBezTo>
                          <a:cubicBezTo>
                            <a:pt x="362617" y="153734"/>
                            <a:pt x="312420" y="156496"/>
                            <a:pt x="262128" y="158401"/>
                          </a:cubicBezTo>
                          <a:cubicBezTo>
                            <a:pt x="231458" y="158591"/>
                            <a:pt x="200787" y="158401"/>
                            <a:pt x="170212" y="157925"/>
                          </a:cubicBezTo>
                          <a:cubicBezTo>
                            <a:pt x="186500" y="157067"/>
                            <a:pt x="202787" y="155924"/>
                            <a:pt x="218980" y="154877"/>
                          </a:cubicBezTo>
                          <a:cubicBezTo>
                            <a:pt x="202692" y="154877"/>
                            <a:pt x="186404" y="154877"/>
                            <a:pt x="170212" y="154686"/>
                          </a:cubicBezTo>
                          <a:cubicBezTo>
                            <a:pt x="200692" y="153067"/>
                            <a:pt x="231172" y="151257"/>
                            <a:pt x="261557" y="149066"/>
                          </a:cubicBezTo>
                          <a:close/>
                          <a:moveTo>
                            <a:pt x="264033" y="254222"/>
                          </a:moveTo>
                          <a:cubicBezTo>
                            <a:pt x="209836" y="252984"/>
                            <a:pt x="155639" y="252508"/>
                            <a:pt x="101441" y="252698"/>
                          </a:cubicBezTo>
                          <a:cubicBezTo>
                            <a:pt x="68485" y="250793"/>
                            <a:pt x="35433" y="249079"/>
                            <a:pt x="2286" y="247650"/>
                          </a:cubicBezTo>
                          <a:cubicBezTo>
                            <a:pt x="11049" y="246983"/>
                            <a:pt x="19907" y="246412"/>
                            <a:pt x="28670" y="245745"/>
                          </a:cubicBezTo>
                          <a:cubicBezTo>
                            <a:pt x="19812" y="245364"/>
                            <a:pt x="11049" y="244793"/>
                            <a:pt x="2286" y="244412"/>
                          </a:cubicBezTo>
                          <a:cubicBezTo>
                            <a:pt x="35243" y="241745"/>
                            <a:pt x="68294" y="239363"/>
                            <a:pt x="101441" y="237268"/>
                          </a:cubicBezTo>
                          <a:cubicBezTo>
                            <a:pt x="155924" y="237077"/>
                            <a:pt x="210407" y="237649"/>
                            <a:pt x="264795" y="238792"/>
                          </a:cubicBezTo>
                          <a:cubicBezTo>
                            <a:pt x="290036" y="241363"/>
                            <a:pt x="315278" y="244126"/>
                            <a:pt x="340424" y="246983"/>
                          </a:cubicBezTo>
                          <a:cubicBezTo>
                            <a:pt x="333661" y="247269"/>
                            <a:pt x="326898" y="247745"/>
                            <a:pt x="320135" y="248031"/>
                          </a:cubicBezTo>
                          <a:cubicBezTo>
                            <a:pt x="326898" y="248793"/>
                            <a:pt x="333661" y="249460"/>
                            <a:pt x="340328" y="250222"/>
                          </a:cubicBezTo>
                          <a:cubicBezTo>
                            <a:pt x="314801" y="251365"/>
                            <a:pt x="289274" y="252698"/>
                            <a:pt x="263843" y="254222"/>
                          </a:cubicBezTo>
                          <a:close/>
                          <a:moveTo>
                            <a:pt x="411194" y="206216"/>
                          </a:moveTo>
                          <a:cubicBezTo>
                            <a:pt x="352616" y="210217"/>
                            <a:pt x="293942" y="214027"/>
                            <a:pt x="235077" y="215932"/>
                          </a:cubicBezTo>
                          <a:cubicBezTo>
                            <a:pt x="176212" y="217837"/>
                            <a:pt x="117158" y="218122"/>
                            <a:pt x="58484" y="215455"/>
                          </a:cubicBezTo>
                          <a:cubicBezTo>
                            <a:pt x="117253" y="217170"/>
                            <a:pt x="176117" y="215837"/>
                            <a:pt x="234696" y="212884"/>
                          </a:cubicBezTo>
                          <a:cubicBezTo>
                            <a:pt x="238506" y="212693"/>
                            <a:pt x="242221" y="212407"/>
                            <a:pt x="246031" y="212217"/>
                          </a:cubicBezTo>
                          <a:cubicBezTo>
                            <a:pt x="242316" y="212312"/>
                            <a:pt x="238697" y="212503"/>
                            <a:pt x="235077" y="212693"/>
                          </a:cubicBezTo>
                          <a:cubicBezTo>
                            <a:pt x="176212" y="214598"/>
                            <a:pt x="117158" y="214884"/>
                            <a:pt x="58484" y="212217"/>
                          </a:cubicBezTo>
                          <a:cubicBezTo>
                            <a:pt x="117253" y="213931"/>
                            <a:pt x="176117" y="212598"/>
                            <a:pt x="234696" y="209645"/>
                          </a:cubicBezTo>
                          <a:cubicBezTo>
                            <a:pt x="293275" y="206693"/>
                            <a:pt x="351663" y="201930"/>
                            <a:pt x="409956" y="196882"/>
                          </a:cubicBezTo>
                          <a:cubicBezTo>
                            <a:pt x="468249" y="191834"/>
                            <a:pt x="526542" y="186404"/>
                            <a:pt x="585121" y="182023"/>
                          </a:cubicBezTo>
                          <a:lnTo>
                            <a:pt x="607124" y="180404"/>
                          </a:lnTo>
                          <a:lnTo>
                            <a:pt x="629126" y="178975"/>
                          </a:lnTo>
                          <a:cubicBezTo>
                            <a:pt x="643795" y="177927"/>
                            <a:pt x="658559" y="177070"/>
                            <a:pt x="673227" y="176308"/>
                          </a:cubicBezTo>
                          <a:cubicBezTo>
                            <a:pt x="702659" y="174688"/>
                            <a:pt x="732092" y="173450"/>
                            <a:pt x="761524" y="172403"/>
                          </a:cubicBezTo>
                          <a:cubicBezTo>
                            <a:pt x="810006" y="171069"/>
                            <a:pt x="858393" y="170212"/>
                            <a:pt x="906780" y="169450"/>
                          </a:cubicBezTo>
                          <a:lnTo>
                            <a:pt x="1051846" y="167164"/>
                          </a:lnTo>
                          <a:lnTo>
                            <a:pt x="1342073" y="162496"/>
                          </a:lnTo>
                          <a:lnTo>
                            <a:pt x="1922526" y="153162"/>
                          </a:lnTo>
                          <a:lnTo>
                            <a:pt x="2464975" y="150590"/>
                          </a:lnTo>
                          <a:lnTo>
                            <a:pt x="2320481" y="154496"/>
                          </a:lnTo>
                          <a:lnTo>
                            <a:pt x="2464975" y="153829"/>
                          </a:lnTo>
                          <a:lnTo>
                            <a:pt x="1923002" y="168593"/>
                          </a:lnTo>
                          <a:lnTo>
                            <a:pt x="1342549" y="177927"/>
                          </a:lnTo>
                          <a:lnTo>
                            <a:pt x="1052322" y="182594"/>
                          </a:lnTo>
                          <a:lnTo>
                            <a:pt x="907256" y="184880"/>
                          </a:lnTo>
                          <a:cubicBezTo>
                            <a:pt x="858869" y="185642"/>
                            <a:pt x="810578" y="186500"/>
                            <a:pt x="762381" y="187833"/>
                          </a:cubicBezTo>
                          <a:cubicBezTo>
                            <a:pt x="733044" y="188404"/>
                            <a:pt x="703707" y="189167"/>
                            <a:pt x="674465" y="190214"/>
                          </a:cubicBezTo>
                          <a:cubicBezTo>
                            <a:pt x="659797" y="190786"/>
                            <a:pt x="645224" y="191357"/>
                            <a:pt x="630555" y="192119"/>
                          </a:cubicBezTo>
                          <a:lnTo>
                            <a:pt x="608648" y="193167"/>
                          </a:lnTo>
                          <a:lnTo>
                            <a:pt x="586740" y="194405"/>
                          </a:lnTo>
                          <a:cubicBezTo>
                            <a:pt x="528257" y="197739"/>
                            <a:pt x="469773" y="202216"/>
                            <a:pt x="411194" y="206216"/>
                          </a:cubicBezTo>
                          <a:close/>
                          <a:moveTo>
                            <a:pt x="1916525" y="220313"/>
                          </a:moveTo>
                          <a:lnTo>
                            <a:pt x="2003203" y="218313"/>
                          </a:lnTo>
                          <a:lnTo>
                            <a:pt x="2145602" y="220028"/>
                          </a:lnTo>
                          <a:lnTo>
                            <a:pt x="2211991" y="223838"/>
                          </a:lnTo>
                          <a:lnTo>
                            <a:pt x="2176558" y="225076"/>
                          </a:lnTo>
                          <a:lnTo>
                            <a:pt x="2211991" y="227076"/>
                          </a:lnTo>
                          <a:lnTo>
                            <a:pt x="2145411" y="229362"/>
                          </a:lnTo>
                          <a:lnTo>
                            <a:pt x="2003012" y="227647"/>
                          </a:lnTo>
                          <a:lnTo>
                            <a:pt x="1916525" y="223552"/>
                          </a:lnTo>
                          <a:lnTo>
                            <a:pt x="1962722" y="222504"/>
                          </a:lnTo>
                          <a:lnTo>
                            <a:pt x="1916620" y="220313"/>
                          </a:lnTo>
                          <a:close/>
                          <a:moveTo>
                            <a:pt x="583502" y="222695"/>
                          </a:moveTo>
                          <a:cubicBezTo>
                            <a:pt x="607790" y="221647"/>
                            <a:pt x="632079" y="220694"/>
                            <a:pt x="656273" y="219742"/>
                          </a:cubicBezTo>
                          <a:cubicBezTo>
                            <a:pt x="631984" y="219646"/>
                            <a:pt x="607790" y="219456"/>
                            <a:pt x="583502" y="219456"/>
                          </a:cubicBezTo>
                          <a:cubicBezTo>
                            <a:pt x="674465" y="215551"/>
                            <a:pt x="765524" y="212027"/>
                            <a:pt x="856679" y="209074"/>
                          </a:cubicBezTo>
                          <a:cubicBezTo>
                            <a:pt x="1006602" y="207454"/>
                            <a:pt x="1156430" y="207169"/>
                            <a:pt x="1306354" y="208121"/>
                          </a:cubicBezTo>
                          <a:cubicBezTo>
                            <a:pt x="1376267" y="210598"/>
                            <a:pt x="1446181" y="213360"/>
                            <a:pt x="1516094" y="216408"/>
                          </a:cubicBezTo>
                          <a:cubicBezTo>
                            <a:pt x="1497425" y="216694"/>
                            <a:pt x="1478852" y="217170"/>
                            <a:pt x="1460183" y="217456"/>
                          </a:cubicBezTo>
                          <a:cubicBezTo>
                            <a:pt x="1478852" y="218218"/>
                            <a:pt x="1497425" y="218885"/>
                            <a:pt x="1516094" y="219646"/>
                          </a:cubicBezTo>
                          <a:cubicBezTo>
                            <a:pt x="1446086" y="220694"/>
                            <a:pt x="1376077" y="222028"/>
                            <a:pt x="1306068" y="223552"/>
                          </a:cubicBezTo>
                          <a:cubicBezTo>
                            <a:pt x="1156335" y="222599"/>
                            <a:pt x="1006602" y="222885"/>
                            <a:pt x="856964" y="224504"/>
                          </a:cubicBezTo>
                          <a:cubicBezTo>
                            <a:pt x="765905" y="223456"/>
                            <a:pt x="674751" y="222885"/>
                            <a:pt x="583597" y="222695"/>
                          </a:cubicBezTo>
                          <a:close/>
                          <a:moveTo>
                            <a:pt x="626078" y="254794"/>
                          </a:moveTo>
                          <a:cubicBezTo>
                            <a:pt x="663607" y="252508"/>
                            <a:pt x="701135" y="250412"/>
                            <a:pt x="738759" y="248507"/>
                          </a:cubicBezTo>
                          <a:cubicBezTo>
                            <a:pt x="800576" y="248698"/>
                            <a:pt x="862298" y="249269"/>
                            <a:pt x="924116" y="250222"/>
                          </a:cubicBezTo>
                          <a:cubicBezTo>
                            <a:pt x="952881" y="252698"/>
                            <a:pt x="981551" y="255365"/>
                            <a:pt x="1010221" y="258032"/>
                          </a:cubicBezTo>
                          <a:cubicBezTo>
                            <a:pt x="1002506" y="258413"/>
                            <a:pt x="994886" y="258794"/>
                            <a:pt x="987171" y="259175"/>
                          </a:cubicBezTo>
                          <a:cubicBezTo>
                            <a:pt x="994791" y="259842"/>
                            <a:pt x="1002506" y="260509"/>
                            <a:pt x="1010221" y="261271"/>
                          </a:cubicBezTo>
                          <a:cubicBezTo>
                            <a:pt x="981266" y="262604"/>
                            <a:pt x="952405" y="264128"/>
                            <a:pt x="923449" y="265652"/>
                          </a:cubicBezTo>
                          <a:cubicBezTo>
                            <a:pt x="861822" y="264605"/>
                            <a:pt x="800195" y="264033"/>
                            <a:pt x="738569" y="263938"/>
                          </a:cubicBezTo>
                          <a:cubicBezTo>
                            <a:pt x="701135" y="261842"/>
                            <a:pt x="663607" y="259842"/>
                            <a:pt x="626078" y="258032"/>
                          </a:cubicBezTo>
                          <a:cubicBezTo>
                            <a:pt x="636080" y="257461"/>
                            <a:pt x="646081" y="256889"/>
                            <a:pt x="656082" y="256318"/>
                          </a:cubicBezTo>
                          <a:cubicBezTo>
                            <a:pt x="646081" y="255842"/>
                            <a:pt x="636080" y="255270"/>
                            <a:pt x="626078" y="254698"/>
                          </a:cubicBezTo>
                          <a:close/>
                          <a:moveTo>
                            <a:pt x="699326" y="306610"/>
                          </a:moveTo>
                          <a:cubicBezTo>
                            <a:pt x="655511" y="307086"/>
                            <a:pt x="611696" y="307277"/>
                            <a:pt x="567881" y="307277"/>
                          </a:cubicBezTo>
                          <a:cubicBezTo>
                            <a:pt x="541211" y="305276"/>
                            <a:pt x="514636" y="303181"/>
                            <a:pt x="488061" y="300990"/>
                          </a:cubicBezTo>
                          <a:cubicBezTo>
                            <a:pt x="495205" y="300514"/>
                            <a:pt x="502253" y="299942"/>
                            <a:pt x="509397" y="299466"/>
                          </a:cubicBezTo>
                          <a:cubicBezTo>
                            <a:pt x="502349" y="298895"/>
                            <a:pt x="495205" y="298323"/>
                            <a:pt x="488156" y="297752"/>
                          </a:cubicBezTo>
                          <a:cubicBezTo>
                            <a:pt x="514826" y="295846"/>
                            <a:pt x="541496" y="293942"/>
                            <a:pt x="568071" y="291846"/>
                          </a:cubicBezTo>
                          <a:cubicBezTo>
                            <a:pt x="611791" y="291846"/>
                            <a:pt x="655511" y="291655"/>
                            <a:pt x="699230" y="291179"/>
                          </a:cubicBezTo>
                          <a:lnTo>
                            <a:pt x="760667" y="296513"/>
                          </a:lnTo>
                          <a:lnTo>
                            <a:pt x="744284" y="298323"/>
                          </a:lnTo>
                          <a:lnTo>
                            <a:pt x="760667" y="299752"/>
                          </a:lnTo>
                          <a:lnTo>
                            <a:pt x="699421" y="306610"/>
                          </a:lnTo>
                          <a:close/>
                          <a:moveTo>
                            <a:pt x="1448848" y="301085"/>
                          </a:moveTo>
                          <a:cubicBezTo>
                            <a:pt x="1314831" y="296799"/>
                            <a:pt x="1180148" y="295465"/>
                            <a:pt x="1046607" y="303847"/>
                          </a:cubicBezTo>
                          <a:cubicBezTo>
                            <a:pt x="965359" y="308038"/>
                            <a:pt x="884301" y="315754"/>
                            <a:pt x="804958" y="328422"/>
                          </a:cubicBezTo>
                          <a:cubicBezTo>
                            <a:pt x="846487" y="320707"/>
                            <a:pt x="888587" y="314420"/>
                            <a:pt x="931164" y="309181"/>
                          </a:cubicBezTo>
                          <a:cubicBezTo>
                            <a:pt x="888778" y="313277"/>
                            <a:pt x="846677" y="318516"/>
                            <a:pt x="804958" y="325184"/>
                          </a:cubicBezTo>
                          <a:cubicBezTo>
                            <a:pt x="883444" y="310610"/>
                            <a:pt x="964216" y="300800"/>
                            <a:pt x="1045655" y="294608"/>
                          </a:cubicBezTo>
                          <a:cubicBezTo>
                            <a:pt x="1179957" y="286131"/>
                            <a:pt x="1315117" y="287464"/>
                            <a:pt x="1449419" y="291846"/>
                          </a:cubicBezTo>
                          <a:cubicBezTo>
                            <a:pt x="1512094" y="294894"/>
                            <a:pt x="1574578" y="298609"/>
                            <a:pt x="1637062" y="302419"/>
                          </a:cubicBezTo>
                          <a:cubicBezTo>
                            <a:pt x="1603724" y="301466"/>
                            <a:pt x="1570387" y="300609"/>
                            <a:pt x="1537145" y="299847"/>
                          </a:cubicBezTo>
                          <a:cubicBezTo>
                            <a:pt x="1570482" y="301752"/>
                            <a:pt x="1603820" y="303657"/>
                            <a:pt x="1637062" y="305753"/>
                          </a:cubicBezTo>
                          <a:cubicBezTo>
                            <a:pt x="1574292" y="304038"/>
                            <a:pt x="1511522" y="302323"/>
                            <a:pt x="1448848" y="301276"/>
                          </a:cubicBezTo>
                          <a:close/>
                          <a:moveTo>
                            <a:pt x="2056067" y="266890"/>
                          </a:moveTo>
                          <a:lnTo>
                            <a:pt x="1399508" y="268510"/>
                          </a:lnTo>
                          <a:lnTo>
                            <a:pt x="1000220" y="263366"/>
                          </a:lnTo>
                          <a:lnTo>
                            <a:pt x="1106615" y="261461"/>
                          </a:lnTo>
                          <a:lnTo>
                            <a:pt x="1000220" y="260128"/>
                          </a:lnTo>
                          <a:lnTo>
                            <a:pt x="1399508" y="253079"/>
                          </a:lnTo>
                          <a:lnTo>
                            <a:pt x="2056067" y="251460"/>
                          </a:lnTo>
                          <a:lnTo>
                            <a:pt x="2362676" y="256794"/>
                          </a:lnTo>
                          <a:lnTo>
                            <a:pt x="2280952" y="258604"/>
                          </a:lnTo>
                          <a:lnTo>
                            <a:pt x="2362676" y="260032"/>
                          </a:lnTo>
                          <a:lnTo>
                            <a:pt x="2055971" y="26689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0" name="Vrije vorm: vorm 1059">
                      <a:extLst>
                        <a:ext uri="{FF2B5EF4-FFF2-40B4-BE49-F238E27FC236}">
                          <a16:creationId xmlns:a16="http://schemas.microsoft.com/office/drawing/2014/main" id="{7CCFA5C4-374B-C7FE-110D-2B5BFF901F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4278" y="3550602"/>
                      <a:ext cx="220217" cy="8953"/>
                    </a:xfrm>
                    <a:custGeom>
                      <a:avLst/>
                      <a:gdLst>
                        <a:gd name="connsiteX0" fmla="*/ 220218 w 220217"/>
                        <a:gd name="connsiteY0" fmla="*/ 3143 h 8953"/>
                        <a:gd name="connsiteX1" fmla="*/ 220218 w 220217"/>
                        <a:gd name="connsiteY1" fmla="*/ 0 h 8953"/>
                        <a:gd name="connsiteX2" fmla="*/ 0 w 220217"/>
                        <a:gd name="connsiteY2" fmla="*/ 8954 h 8953"/>
                        <a:gd name="connsiteX3" fmla="*/ 220218 w 220217"/>
                        <a:gd name="connsiteY3" fmla="*/ 3143 h 8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8953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6" y="3239"/>
                            <a:pt x="73438" y="6191"/>
                            <a:pt x="0" y="8954"/>
                          </a:cubicBezTo>
                          <a:cubicBezTo>
                            <a:pt x="73438" y="7239"/>
                            <a:pt x="146876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1" name="Vrije vorm: vorm 1060">
                      <a:extLst>
                        <a:ext uri="{FF2B5EF4-FFF2-40B4-BE49-F238E27FC236}">
                          <a16:creationId xmlns:a16="http://schemas.microsoft.com/office/drawing/2014/main" id="{8BF5E971-769B-679A-F898-D1A3E66D5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408" y="3329700"/>
                      <a:ext cx="1809178" cy="33861"/>
                    </a:xfrm>
                    <a:custGeom>
                      <a:avLst/>
                      <a:gdLst>
                        <a:gd name="connsiteX0" fmla="*/ 1810 w 1809178"/>
                        <a:gd name="connsiteY0" fmla="*/ 26782 h 33861"/>
                        <a:gd name="connsiteX1" fmla="*/ 80582 w 1809178"/>
                        <a:gd name="connsiteY1" fmla="*/ 32211 h 33861"/>
                        <a:gd name="connsiteX2" fmla="*/ 209169 w 1809178"/>
                        <a:gd name="connsiteY2" fmla="*/ 33735 h 33861"/>
                        <a:gd name="connsiteX3" fmla="*/ 483203 w 1809178"/>
                        <a:gd name="connsiteY3" fmla="*/ 23639 h 33861"/>
                        <a:gd name="connsiteX4" fmla="*/ 934879 w 1809178"/>
                        <a:gd name="connsiteY4" fmla="*/ 4017 h 33861"/>
                        <a:gd name="connsiteX5" fmla="*/ 1387602 w 1809178"/>
                        <a:gd name="connsiteY5" fmla="*/ 10685 h 33861"/>
                        <a:gd name="connsiteX6" fmla="*/ 1696593 w 1809178"/>
                        <a:gd name="connsiteY6" fmla="*/ 22686 h 33861"/>
                        <a:gd name="connsiteX7" fmla="*/ 1809179 w 1809178"/>
                        <a:gd name="connsiteY7" fmla="*/ 21258 h 33861"/>
                        <a:gd name="connsiteX8" fmla="*/ 1387602 w 1809178"/>
                        <a:gd name="connsiteY8" fmla="*/ 7446 h 33861"/>
                        <a:gd name="connsiteX9" fmla="*/ 934879 w 1809178"/>
                        <a:gd name="connsiteY9" fmla="*/ 779 h 33861"/>
                        <a:gd name="connsiteX10" fmla="*/ 483203 w 1809178"/>
                        <a:gd name="connsiteY10" fmla="*/ 20400 h 33861"/>
                        <a:gd name="connsiteX11" fmla="*/ 209169 w 1809178"/>
                        <a:gd name="connsiteY11" fmla="*/ 30497 h 33861"/>
                        <a:gd name="connsiteX12" fmla="*/ 1810 w 1809178"/>
                        <a:gd name="connsiteY12" fmla="*/ 25258 h 33861"/>
                        <a:gd name="connsiteX13" fmla="*/ 1810 w 1809178"/>
                        <a:gd name="connsiteY13" fmla="*/ 25258 h 33861"/>
                        <a:gd name="connsiteX14" fmla="*/ 0 w 1809178"/>
                        <a:gd name="connsiteY14" fmla="*/ 25163 h 33861"/>
                        <a:gd name="connsiteX15" fmla="*/ 0 w 1809178"/>
                        <a:gd name="connsiteY15" fmla="*/ 26592 h 33861"/>
                        <a:gd name="connsiteX16" fmla="*/ 1810 w 1809178"/>
                        <a:gd name="connsiteY16" fmla="*/ 26782 h 33861"/>
                        <a:gd name="connsiteX17" fmla="*/ 1810 w 1809178"/>
                        <a:gd name="connsiteY17" fmla="*/ 26782 h 3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3861">
                          <a:moveTo>
                            <a:pt x="1810" y="26782"/>
                          </a:moveTo>
                          <a:cubicBezTo>
                            <a:pt x="28003" y="28973"/>
                            <a:pt x="54293" y="30783"/>
                            <a:pt x="80582" y="32211"/>
                          </a:cubicBezTo>
                          <a:cubicBezTo>
                            <a:pt x="123349" y="33640"/>
                            <a:pt x="166307" y="34116"/>
                            <a:pt x="209169" y="33735"/>
                          </a:cubicBezTo>
                          <a:cubicBezTo>
                            <a:pt x="300704" y="32973"/>
                            <a:pt x="392049" y="28878"/>
                            <a:pt x="483203" y="23639"/>
                          </a:cubicBezTo>
                          <a:cubicBezTo>
                            <a:pt x="633413" y="16686"/>
                            <a:pt x="783622" y="6875"/>
                            <a:pt x="934879" y="4017"/>
                          </a:cubicBezTo>
                          <a:cubicBezTo>
                            <a:pt x="1086136" y="1350"/>
                            <a:pt x="1237107" y="5922"/>
                            <a:pt x="1387602" y="10685"/>
                          </a:cubicBezTo>
                          <a:cubicBezTo>
                            <a:pt x="1490567" y="15447"/>
                            <a:pt x="1593437" y="20115"/>
                            <a:pt x="1696593" y="22686"/>
                          </a:cubicBezTo>
                          <a:cubicBezTo>
                            <a:pt x="1734122" y="22496"/>
                            <a:pt x="1771650" y="22115"/>
                            <a:pt x="1809179" y="21258"/>
                          </a:cubicBezTo>
                          <a:cubicBezTo>
                            <a:pt x="1668304" y="20400"/>
                            <a:pt x="1528001" y="13828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40018" y="31068"/>
                            <a:pt x="70676" y="29640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2" name="Vrije vorm: vorm 1061">
                      <a:extLst>
                        <a:ext uri="{FF2B5EF4-FFF2-40B4-BE49-F238E27FC236}">
                          <a16:creationId xmlns:a16="http://schemas.microsoft.com/office/drawing/2014/main" id="{B78EA54E-4382-C944-D296-D07518335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2283"/>
                      <a:ext cx="326993" cy="7524"/>
                    </a:xfrm>
                    <a:custGeom>
                      <a:avLst/>
                      <a:gdLst>
                        <a:gd name="connsiteX0" fmla="*/ 325660 w 326993"/>
                        <a:gd name="connsiteY0" fmla="*/ 4286 h 7524"/>
                        <a:gd name="connsiteX1" fmla="*/ 105346 w 326993"/>
                        <a:gd name="connsiteY1" fmla="*/ 0 h 7524"/>
                        <a:gd name="connsiteX2" fmla="*/ 0 w 326993"/>
                        <a:gd name="connsiteY2" fmla="*/ 2857 h 7524"/>
                        <a:gd name="connsiteX3" fmla="*/ 27908 w 326993"/>
                        <a:gd name="connsiteY3" fmla="*/ 5334 h 7524"/>
                        <a:gd name="connsiteX4" fmla="*/ 105346 w 326993"/>
                        <a:gd name="connsiteY4" fmla="*/ 3238 h 7524"/>
                        <a:gd name="connsiteX5" fmla="*/ 326993 w 326993"/>
                        <a:gd name="connsiteY5" fmla="*/ 7525 h 7524"/>
                        <a:gd name="connsiteX6" fmla="*/ 325660 w 326993"/>
                        <a:gd name="connsiteY6" fmla="*/ 4286 h 7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524">
                          <a:moveTo>
                            <a:pt x="325660" y="4286"/>
                          </a:moveTo>
                          <a:cubicBezTo>
                            <a:pt x="252222" y="3429"/>
                            <a:pt x="178784" y="2000"/>
                            <a:pt x="105346" y="0"/>
                          </a:cubicBezTo>
                          <a:cubicBezTo>
                            <a:pt x="70295" y="1048"/>
                            <a:pt x="35147" y="2000"/>
                            <a:pt x="0" y="2857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96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525"/>
                          </a:cubicBezTo>
                          <a:cubicBezTo>
                            <a:pt x="326612" y="6382"/>
                            <a:pt x="326136" y="5334"/>
                            <a:pt x="325660" y="4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3" name="Vrije vorm: vorm 1062">
                      <a:extLst>
                        <a:ext uri="{FF2B5EF4-FFF2-40B4-BE49-F238E27FC236}">
                          <a16:creationId xmlns:a16="http://schemas.microsoft.com/office/drawing/2014/main" id="{0C122E49-0529-4D91-C4DC-3B087932EE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025" y="3550507"/>
                      <a:ext cx="1869471" cy="56483"/>
                    </a:xfrm>
                    <a:custGeom>
                      <a:avLst/>
                      <a:gdLst>
                        <a:gd name="connsiteX0" fmla="*/ 999268 w 1869471"/>
                        <a:gd name="connsiteY0" fmla="*/ 12192 h 56483"/>
                        <a:gd name="connsiteX1" fmla="*/ 773049 w 1869471"/>
                        <a:gd name="connsiteY1" fmla="*/ 8477 h 56483"/>
                        <a:gd name="connsiteX2" fmla="*/ 546449 w 1869471"/>
                        <a:gd name="connsiteY2" fmla="*/ 11906 h 56483"/>
                        <a:gd name="connsiteX3" fmla="*/ 0 w 1869471"/>
                        <a:gd name="connsiteY3" fmla="*/ 56483 h 56483"/>
                        <a:gd name="connsiteX4" fmla="*/ 288608 w 1869471"/>
                        <a:gd name="connsiteY4" fmla="*/ 32385 h 56483"/>
                        <a:gd name="connsiteX5" fmla="*/ 546354 w 1869471"/>
                        <a:gd name="connsiteY5" fmla="*/ 15049 h 56483"/>
                        <a:gd name="connsiteX6" fmla="*/ 772954 w 1869471"/>
                        <a:gd name="connsiteY6" fmla="*/ 11621 h 56483"/>
                        <a:gd name="connsiteX7" fmla="*/ 999172 w 1869471"/>
                        <a:gd name="connsiteY7" fmla="*/ 15335 h 56483"/>
                        <a:gd name="connsiteX8" fmla="*/ 1451515 w 1869471"/>
                        <a:gd name="connsiteY8" fmla="*/ 12668 h 56483"/>
                        <a:gd name="connsiteX9" fmla="*/ 1649159 w 1869471"/>
                        <a:gd name="connsiteY9" fmla="*/ 8954 h 56483"/>
                        <a:gd name="connsiteX10" fmla="*/ 1869472 w 1869471"/>
                        <a:gd name="connsiteY10" fmla="*/ 0 h 56483"/>
                        <a:gd name="connsiteX11" fmla="*/ 1869472 w 1869471"/>
                        <a:gd name="connsiteY11" fmla="*/ 0 h 56483"/>
                        <a:gd name="connsiteX12" fmla="*/ 1451610 w 1869471"/>
                        <a:gd name="connsiteY12" fmla="*/ 9430 h 56483"/>
                        <a:gd name="connsiteX13" fmla="*/ 999268 w 1869471"/>
                        <a:gd name="connsiteY13" fmla="*/ 12097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6483">
                          <a:moveTo>
                            <a:pt x="999268" y="12192"/>
                          </a:moveTo>
                          <a:cubicBezTo>
                            <a:pt x="923925" y="11430"/>
                            <a:pt x="848582" y="9239"/>
                            <a:pt x="773049" y="8477"/>
                          </a:cubicBezTo>
                          <a:cubicBezTo>
                            <a:pt x="697516" y="7525"/>
                            <a:pt x="621792" y="8954"/>
                            <a:pt x="546449" y="11906"/>
                          </a:cubicBezTo>
                          <a:cubicBezTo>
                            <a:pt x="362998" y="20288"/>
                            <a:pt x="181356" y="38386"/>
                            <a:pt x="0" y="56483"/>
                          </a:cubicBezTo>
                          <a:cubicBezTo>
                            <a:pt x="96107" y="48006"/>
                            <a:pt x="192215" y="39529"/>
                            <a:pt x="288608" y="32385"/>
                          </a:cubicBezTo>
                          <a:cubicBezTo>
                            <a:pt x="374237" y="25146"/>
                            <a:pt x="460058" y="19050"/>
                            <a:pt x="546354" y="15049"/>
                          </a:cubicBezTo>
                          <a:cubicBezTo>
                            <a:pt x="621792" y="12097"/>
                            <a:pt x="697421" y="10668"/>
                            <a:pt x="772954" y="11621"/>
                          </a:cubicBezTo>
                          <a:cubicBezTo>
                            <a:pt x="848487" y="12382"/>
                            <a:pt x="923830" y="14573"/>
                            <a:pt x="999172" y="15335"/>
                          </a:cubicBezTo>
                          <a:cubicBezTo>
                            <a:pt x="1149953" y="17145"/>
                            <a:pt x="1300734" y="15812"/>
                            <a:pt x="1451515" y="12668"/>
                          </a:cubicBezTo>
                          <a:cubicBezTo>
                            <a:pt x="1517428" y="11716"/>
                            <a:pt x="1583246" y="10478"/>
                            <a:pt x="1649159" y="8954"/>
                          </a:cubicBezTo>
                          <a:cubicBezTo>
                            <a:pt x="1722596" y="6191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00"/>
                            <a:pt x="1590866" y="7525"/>
                            <a:pt x="1451610" y="9430"/>
                          </a:cubicBezTo>
                          <a:cubicBezTo>
                            <a:pt x="1300829" y="12573"/>
                            <a:pt x="1149953" y="13906"/>
                            <a:pt x="999268" y="12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4" name="Vrije vorm: vorm 1063">
                      <a:extLst>
                        <a:ext uri="{FF2B5EF4-FFF2-40B4-BE49-F238E27FC236}">
                          <a16:creationId xmlns:a16="http://schemas.microsoft.com/office/drawing/2014/main" id="{D43EE2BB-FEDB-883F-694C-CAD3577A57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837" y="3512311"/>
                      <a:ext cx="588359" cy="19827"/>
                    </a:xfrm>
                    <a:custGeom>
                      <a:avLst/>
                      <a:gdLst>
                        <a:gd name="connsiteX0" fmla="*/ 1715 w 588359"/>
                        <a:gd name="connsiteY0" fmla="*/ 15716 h 19827"/>
                        <a:gd name="connsiteX1" fmla="*/ 53245 w 588359"/>
                        <a:gd name="connsiteY1" fmla="*/ 18860 h 19827"/>
                        <a:gd name="connsiteX2" fmla="*/ 140399 w 588359"/>
                        <a:gd name="connsiteY2" fmla="*/ 19526 h 19827"/>
                        <a:gd name="connsiteX3" fmla="*/ 445865 w 588359"/>
                        <a:gd name="connsiteY3" fmla="*/ 11716 h 19827"/>
                        <a:gd name="connsiteX4" fmla="*/ 513207 w 588359"/>
                        <a:gd name="connsiteY4" fmla="*/ 8287 h 19827"/>
                        <a:gd name="connsiteX5" fmla="*/ 588359 w 588359"/>
                        <a:gd name="connsiteY5" fmla="*/ 0 h 19827"/>
                        <a:gd name="connsiteX6" fmla="*/ 445865 w 588359"/>
                        <a:gd name="connsiteY6" fmla="*/ 8477 h 19827"/>
                        <a:gd name="connsiteX7" fmla="*/ 140399 w 588359"/>
                        <a:gd name="connsiteY7" fmla="*/ 16288 h 19827"/>
                        <a:gd name="connsiteX8" fmla="*/ 1810 w 588359"/>
                        <a:gd name="connsiteY8" fmla="*/ 14192 h 19827"/>
                        <a:gd name="connsiteX9" fmla="*/ 1810 w 588359"/>
                        <a:gd name="connsiteY9" fmla="*/ 14192 h 19827"/>
                        <a:gd name="connsiteX10" fmla="*/ 0 w 588359"/>
                        <a:gd name="connsiteY10" fmla="*/ 14192 h 19827"/>
                        <a:gd name="connsiteX11" fmla="*/ 0 w 588359"/>
                        <a:gd name="connsiteY11" fmla="*/ 15716 h 19827"/>
                        <a:gd name="connsiteX12" fmla="*/ 1810 w 588359"/>
                        <a:gd name="connsiteY12" fmla="*/ 15812 h 19827"/>
                        <a:gd name="connsiteX13" fmla="*/ 1810 w 588359"/>
                        <a:gd name="connsiteY13" fmla="*/ 15812 h 19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359" h="19827">
                          <a:moveTo>
                            <a:pt x="1715" y="15716"/>
                          </a:moveTo>
                          <a:cubicBezTo>
                            <a:pt x="18860" y="16764"/>
                            <a:pt x="36005" y="18002"/>
                            <a:pt x="53245" y="18860"/>
                          </a:cubicBezTo>
                          <a:cubicBezTo>
                            <a:pt x="82296" y="19336"/>
                            <a:pt x="111347" y="19621"/>
                            <a:pt x="140399" y="19526"/>
                          </a:cubicBezTo>
                          <a:cubicBezTo>
                            <a:pt x="242316" y="20764"/>
                            <a:pt x="344424" y="18193"/>
                            <a:pt x="445865" y="11716"/>
                          </a:cubicBezTo>
                          <a:cubicBezTo>
                            <a:pt x="468344" y="10763"/>
                            <a:pt x="490823" y="9620"/>
                            <a:pt x="513207" y="8287"/>
                          </a:cubicBezTo>
                          <a:cubicBezTo>
                            <a:pt x="538353" y="5715"/>
                            <a:pt x="563404" y="2953"/>
                            <a:pt x="588359" y="0"/>
                          </a:cubicBezTo>
                          <a:cubicBezTo>
                            <a:pt x="540925" y="3715"/>
                            <a:pt x="493395" y="6477"/>
                            <a:pt x="445865" y="8477"/>
                          </a:cubicBezTo>
                          <a:cubicBezTo>
                            <a:pt x="344424" y="14954"/>
                            <a:pt x="242316" y="17526"/>
                            <a:pt x="140399" y="16288"/>
                          </a:cubicBezTo>
                          <a:cubicBezTo>
                            <a:pt x="94202" y="16478"/>
                            <a:pt x="48006" y="15621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5" name="Vrije vorm: vorm 1064">
                      <a:extLst>
                        <a:ext uri="{FF2B5EF4-FFF2-40B4-BE49-F238E27FC236}">
                          <a16:creationId xmlns:a16="http://schemas.microsoft.com/office/drawing/2014/main" id="{5F735960-D134-771B-1CB5-84A5FA8CB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9033" y="3531691"/>
                      <a:ext cx="832104" cy="36722"/>
                    </a:xfrm>
                    <a:custGeom>
                      <a:avLst/>
                      <a:gdLst>
                        <a:gd name="connsiteX0" fmla="*/ 644462 w 832104"/>
                        <a:gd name="connsiteY0" fmla="*/ 6718 h 36722"/>
                        <a:gd name="connsiteX1" fmla="*/ 732187 w 832104"/>
                        <a:gd name="connsiteY1" fmla="*/ 11386 h 36722"/>
                        <a:gd name="connsiteX2" fmla="*/ 832104 w 832104"/>
                        <a:gd name="connsiteY2" fmla="*/ 13957 h 36722"/>
                        <a:gd name="connsiteX3" fmla="*/ 644462 w 832104"/>
                        <a:gd name="connsiteY3" fmla="*/ 3385 h 36722"/>
                        <a:gd name="connsiteX4" fmla="*/ 240697 w 832104"/>
                        <a:gd name="connsiteY4" fmla="*/ 6147 h 36722"/>
                        <a:gd name="connsiteX5" fmla="*/ 0 w 832104"/>
                        <a:gd name="connsiteY5" fmla="*/ 36722 h 36722"/>
                        <a:gd name="connsiteX6" fmla="*/ 126206 w 832104"/>
                        <a:gd name="connsiteY6" fmla="*/ 20720 h 36722"/>
                        <a:gd name="connsiteX7" fmla="*/ 240792 w 832104"/>
                        <a:gd name="connsiteY7" fmla="*/ 9385 h 36722"/>
                        <a:gd name="connsiteX8" fmla="*/ 644557 w 832104"/>
                        <a:gd name="connsiteY8" fmla="*/ 6623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462" y="6718"/>
                          </a:moveTo>
                          <a:cubicBezTo>
                            <a:pt x="673703" y="8147"/>
                            <a:pt x="702945" y="9766"/>
                            <a:pt x="732187" y="11386"/>
                          </a:cubicBezTo>
                          <a:cubicBezTo>
                            <a:pt x="765524" y="12148"/>
                            <a:pt x="798862" y="13100"/>
                            <a:pt x="832104" y="13957"/>
                          </a:cubicBezTo>
                          <a:cubicBezTo>
                            <a:pt x="769620" y="10148"/>
                            <a:pt x="707136" y="6433"/>
                            <a:pt x="644462" y="3385"/>
                          </a:cubicBezTo>
                          <a:cubicBezTo>
                            <a:pt x="510159" y="-901"/>
                            <a:pt x="375094" y="-2235"/>
                            <a:pt x="240697" y="6147"/>
                          </a:cubicBezTo>
                          <a:cubicBezTo>
                            <a:pt x="159258" y="12338"/>
                            <a:pt x="78486" y="22149"/>
                            <a:pt x="0" y="36722"/>
                          </a:cubicBezTo>
                          <a:cubicBezTo>
                            <a:pt x="41624" y="30055"/>
                            <a:pt x="83820" y="24911"/>
                            <a:pt x="126206" y="20720"/>
                          </a:cubicBezTo>
                          <a:cubicBezTo>
                            <a:pt x="164116" y="16053"/>
                            <a:pt x="202406" y="12243"/>
                            <a:pt x="240792" y="9385"/>
                          </a:cubicBezTo>
                          <a:cubicBezTo>
                            <a:pt x="375094" y="908"/>
                            <a:pt x="510254" y="2242"/>
                            <a:pt x="644557" y="6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6" name="Vrije vorm: vorm 1065">
                      <a:extLst>
                        <a:ext uri="{FF2B5EF4-FFF2-40B4-BE49-F238E27FC236}">
                          <a16:creationId xmlns:a16="http://schemas.microsoft.com/office/drawing/2014/main" id="{4D9B9129-003E-C06A-C434-D6BF1B5BAA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3065"/>
                      <a:ext cx="352901" cy="5619"/>
                    </a:xfrm>
                    <a:custGeom>
                      <a:avLst/>
                      <a:gdLst>
                        <a:gd name="connsiteX0" fmla="*/ 0 w 352901"/>
                        <a:gd name="connsiteY0" fmla="*/ 3715 h 5619"/>
                        <a:gd name="connsiteX1" fmla="*/ 72104 w 352901"/>
                        <a:gd name="connsiteY1" fmla="*/ 5620 h 5619"/>
                        <a:gd name="connsiteX2" fmla="*/ 135255 w 352901"/>
                        <a:gd name="connsiteY2" fmla="*/ 4381 h 5619"/>
                        <a:gd name="connsiteX3" fmla="*/ 352901 w 352901"/>
                        <a:gd name="connsiteY3" fmla="*/ 3238 h 5619"/>
                        <a:gd name="connsiteX4" fmla="*/ 352901 w 352901"/>
                        <a:gd name="connsiteY4" fmla="*/ 0 h 5619"/>
                        <a:gd name="connsiteX5" fmla="*/ 135255 w 352901"/>
                        <a:gd name="connsiteY5" fmla="*/ 1143 h 5619"/>
                        <a:gd name="connsiteX6" fmla="*/ 0 w 352901"/>
                        <a:gd name="connsiteY6" fmla="*/ 3715 h 5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619">
                          <a:moveTo>
                            <a:pt x="0" y="3715"/>
                          </a:moveTo>
                          <a:cubicBezTo>
                            <a:pt x="24003" y="4381"/>
                            <a:pt x="48006" y="4953"/>
                            <a:pt x="72104" y="5620"/>
                          </a:cubicBezTo>
                          <a:cubicBezTo>
                            <a:pt x="93154" y="5239"/>
                            <a:pt x="114205" y="4858"/>
                            <a:pt x="135255" y="4381"/>
                          </a:cubicBezTo>
                          <a:cubicBezTo>
                            <a:pt x="207835" y="4381"/>
                            <a:pt x="280321" y="3905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667"/>
                            <a:pt x="207835" y="1143"/>
                            <a:pt x="135255" y="1143"/>
                          </a:cubicBezTo>
                          <a:cubicBezTo>
                            <a:pt x="90202" y="2191"/>
                            <a:pt x="45053" y="3048"/>
                            <a:pt x="0" y="371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7" name="Vrije vorm: vorm 1066">
                      <a:extLst>
                        <a:ext uri="{FF2B5EF4-FFF2-40B4-BE49-F238E27FC236}">
                          <a16:creationId xmlns:a16="http://schemas.microsoft.com/office/drawing/2014/main" id="{7565FE67-6E88-7419-9D56-6987A4298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260" y="3373628"/>
                      <a:ext cx="219932" cy="12096"/>
                    </a:xfrm>
                    <a:custGeom>
                      <a:avLst/>
                      <a:gdLst>
                        <a:gd name="connsiteX0" fmla="*/ 64770 w 219932"/>
                        <a:gd name="connsiteY0" fmla="*/ 4096 h 12096"/>
                        <a:gd name="connsiteX1" fmla="*/ 170688 w 219932"/>
                        <a:gd name="connsiteY1" fmla="*/ 9620 h 12096"/>
                        <a:gd name="connsiteX2" fmla="*/ 193548 w 219932"/>
                        <a:gd name="connsiteY2" fmla="*/ 12097 h 12096"/>
                        <a:gd name="connsiteX3" fmla="*/ 219932 w 219932"/>
                        <a:gd name="connsiteY3" fmla="*/ 11621 h 12096"/>
                        <a:gd name="connsiteX4" fmla="*/ 170783 w 219932"/>
                        <a:gd name="connsiteY4" fmla="*/ 6382 h 12096"/>
                        <a:gd name="connsiteX5" fmla="*/ 64865 w 219932"/>
                        <a:gd name="connsiteY5" fmla="*/ 857 h 12096"/>
                        <a:gd name="connsiteX6" fmla="*/ 0 w 219932"/>
                        <a:gd name="connsiteY6" fmla="*/ 0 h 12096"/>
                        <a:gd name="connsiteX7" fmla="*/ 34100 w 219932"/>
                        <a:gd name="connsiteY7" fmla="*/ 3715 h 12096"/>
                        <a:gd name="connsiteX8" fmla="*/ 64770 w 219932"/>
                        <a:gd name="connsiteY8" fmla="*/ 4096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096">
                          <a:moveTo>
                            <a:pt x="64770" y="4096"/>
                          </a:moveTo>
                          <a:cubicBezTo>
                            <a:pt x="100013" y="6096"/>
                            <a:pt x="135350" y="7906"/>
                            <a:pt x="170688" y="9620"/>
                          </a:cubicBezTo>
                          <a:lnTo>
                            <a:pt x="193548" y="12097"/>
                          </a:lnTo>
                          <a:lnTo>
                            <a:pt x="219932" y="11621"/>
                          </a:lnTo>
                          <a:lnTo>
                            <a:pt x="170783" y="6382"/>
                          </a:lnTo>
                          <a:cubicBezTo>
                            <a:pt x="135446" y="4763"/>
                            <a:pt x="100108" y="285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8" name="Vrije vorm: vorm 1067">
                      <a:extLst>
                        <a:ext uri="{FF2B5EF4-FFF2-40B4-BE49-F238E27FC236}">
                          <a16:creationId xmlns:a16="http://schemas.microsoft.com/office/drawing/2014/main" id="{DFEBDF17-34C5-C930-4B46-C68A00F74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096" y="3381724"/>
                      <a:ext cx="311848" cy="16683"/>
                    </a:xfrm>
                    <a:custGeom>
                      <a:avLst/>
                      <a:gdLst>
                        <a:gd name="connsiteX0" fmla="*/ 91440 w 311848"/>
                        <a:gd name="connsiteY0" fmla="*/ 14097 h 16683"/>
                        <a:gd name="connsiteX1" fmla="*/ 241459 w 311848"/>
                        <a:gd name="connsiteY1" fmla="*/ 5810 h 16683"/>
                        <a:gd name="connsiteX2" fmla="*/ 274892 w 311848"/>
                        <a:gd name="connsiteY2" fmla="*/ 4572 h 16683"/>
                        <a:gd name="connsiteX3" fmla="*/ 311849 w 311848"/>
                        <a:gd name="connsiteY3" fmla="*/ 0 h 16683"/>
                        <a:gd name="connsiteX4" fmla="*/ 241364 w 311848"/>
                        <a:gd name="connsiteY4" fmla="*/ 2572 h 16683"/>
                        <a:gd name="connsiteX5" fmla="*/ 91345 w 311848"/>
                        <a:gd name="connsiteY5" fmla="*/ 10858 h 16683"/>
                        <a:gd name="connsiteX6" fmla="*/ 0 w 311848"/>
                        <a:gd name="connsiteY6" fmla="*/ 16478 h 16683"/>
                        <a:gd name="connsiteX7" fmla="*/ 48768 w 311848"/>
                        <a:gd name="connsiteY7" fmla="*/ 16669 h 16683"/>
                        <a:gd name="connsiteX8" fmla="*/ 91345 w 311848"/>
                        <a:gd name="connsiteY8" fmla="*/ 14002 h 16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683">
                          <a:moveTo>
                            <a:pt x="91440" y="14097"/>
                          </a:moveTo>
                          <a:cubicBezTo>
                            <a:pt x="141541" y="12192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4" y="2572"/>
                          </a:cubicBezTo>
                          <a:cubicBezTo>
                            <a:pt x="191453" y="6191"/>
                            <a:pt x="141446" y="8953"/>
                            <a:pt x="91345" y="10858"/>
                          </a:cubicBezTo>
                          <a:cubicBezTo>
                            <a:pt x="60960" y="13049"/>
                            <a:pt x="30480" y="14954"/>
                            <a:pt x="0" y="16478"/>
                          </a:cubicBezTo>
                          <a:cubicBezTo>
                            <a:pt x="16288" y="16764"/>
                            <a:pt x="32576" y="16669"/>
                            <a:pt x="48768" y="16669"/>
                          </a:cubicBezTo>
                          <a:cubicBezTo>
                            <a:pt x="62960" y="15811"/>
                            <a:pt x="77153" y="15049"/>
                            <a:pt x="91345" y="1400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69" name="Vrije vorm: vorm 1068">
                      <a:extLst>
                        <a:ext uri="{FF2B5EF4-FFF2-40B4-BE49-F238E27FC236}">
                          <a16:creationId xmlns:a16="http://schemas.microsoft.com/office/drawing/2014/main" id="{A2C25816-978F-9F0E-12C5-0277E0F4C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1734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00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953 h 6667"/>
                        <a:gd name="connsiteX6" fmla="*/ 260033 w 295465"/>
                        <a:gd name="connsiteY6" fmla="*/ 6668 h 6667"/>
                        <a:gd name="connsiteX7" fmla="*/ 295465 w 295465"/>
                        <a:gd name="connsiteY7" fmla="*/ 5524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00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953"/>
                          </a:lnTo>
                          <a:lnTo>
                            <a:pt x="260033" y="6668"/>
                          </a:lnTo>
                          <a:lnTo>
                            <a:pt x="295465" y="5524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0" name="Vrije vorm: vorm 1069">
                      <a:extLst>
                        <a:ext uri="{FF2B5EF4-FFF2-40B4-BE49-F238E27FC236}">
                          <a16:creationId xmlns:a16="http://schemas.microsoft.com/office/drawing/2014/main" id="{A73870AF-F95B-EB5F-9632-5C3EB83EB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4786"/>
                      <a:ext cx="1362456" cy="10001"/>
                    </a:xfrm>
                    <a:custGeom>
                      <a:avLst/>
                      <a:gdLst>
                        <a:gd name="connsiteX0" fmla="*/ 399288 w 1362456"/>
                        <a:gd name="connsiteY0" fmla="*/ 1619 h 10001"/>
                        <a:gd name="connsiteX1" fmla="*/ 0 w 1362456"/>
                        <a:gd name="connsiteY1" fmla="*/ 8668 h 10001"/>
                        <a:gd name="connsiteX2" fmla="*/ 106394 w 1362456"/>
                        <a:gd name="connsiteY2" fmla="*/ 10001 h 10001"/>
                        <a:gd name="connsiteX3" fmla="*/ 399288 w 1362456"/>
                        <a:gd name="connsiteY3" fmla="*/ 4858 h 10001"/>
                        <a:gd name="connsiteX4" fmla="*/ 1055846 w 1362456"/>
                        <a:gd name="connsiteY4" fmla="*/ 3238 h 10001"/>
                        <a:gd name="connsiteX5" fmla="*/ 1280732 w 1362456"/>
                        <a:gd name="connsiteY5" fmla="*/ 7144 h 10001"/>
                        <a:gd name="connsiteX6" fmla="*/ 1362456 w 1362456"/>
                        <a:gd name="connsiteY6" fmla="*/ 5334 h 10001"/>
                        <a:gd name="connsiteX7" fmla="*/ 1055846 w 1362456"/>
                        <a:gd name="connsiteY7" fmla="*/ 0 h 10001"/>
                        <a:gd name="connsiteX8" fmla="*/ 399288 w 1362456"/>
                        <a:gd name="connsiteY8" fmla="*/ 1619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0001">
                          <a:moveTo>
                            <a:pt x="399288" y="1619"/>
                          </a:moveTo>
                          <a:lnTo>
                            <a:pt x="0" y="8668"/>
                          </a:lnTo>
                          <a:lnTo>
                            <a:pt x="106394" y="10001"/>
                          </a:lnTo>
                          <a:lnTo>
                            <a:pt x="399288" y="4858"/>
                          </a:lnTo>
                          <a:lnTo>
                            <a:pt x="1055846" y="3238"/>
                          </a:lnTo>
                          <a:lnTo>
                            <a:pt x="1280732" y="7144"/>
                          </a:lnTo>
                          <a:lnTo>
                            <a:pt x="1362456" y="5334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1" name="Vrije vorm: vorm 1070">
                      <a:extLst>
                        <a:ext uri="{FF2B5EF4-FFF2-40B4-BE49-F238E27FC236}">
                          <a16:creationId xmlns:a16="http://schemas.microsoft.com/office/drawing/2014/main" id="{5384E90F-4EB7-7B18-4949-86BD1ABFE9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481" y="3450998"/>
                      <a:ext cx="932592" cy="12164"/>
                    </a:xfrm>
                    <a:custGeom>
                      <a:avLst/>
                      <a:gdLst>
                        <a:gd name="connsiteX0" fmla="*/ 722852 w 932592"/>
                        <a:gd name="connsiteY0" fmla="*/ 3783 h 12164"/>
                        <a:gd name="connsiteX1" fmla="*/ 876681 w 932592"/>
                        <a:gd name="connsiteY1" fmla="*/ 9879 h 12164"/>
                        <a:gd name="connsiteX2" fmla="*/ 932593 w 932592"/>
                        <a:gd name="connsiteY2" fmla="*/ 8831 h 12164"/>
                        <a:gd name="connsiteX3" fmla="*/ 722852 w 932592"/>
                        <a:gd name="connsiteY3" fmla="*/ 544 h 12164"/>
                        <a:gd name="connsiteX4" fmla="*/ 273177 w 932592"/>
                        <a:gd name="connsiteY4" fmla="*/ 1497 h 12164"/>
                        <a:gd name="connsiteX5" fmla="*/ 0 w 932592"/>
                        <a:gd name="connsiteY5" fmla="*/ 11879 h 12164"/>
                        <a:gd name="connsiteX6" fmla="*/ 72771 w 932592"/>
                        <a:gd name="connsiteY6" fmla="*/ 12165 h 12164"/>
                        <a:gd name="connsiteX7" fmla="*/ 273082 w 932592"/>
                        <a:gd name="connsiteY7" fmla="*/ 4735 h 12164"/>
                        <a:gd name="connsiteX8" fmla="*/ 722757 w 932592"/>
                        <a:gd name="connsiteY8" fmla="*/ 3783 h 12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164">
                          <a:moveTo>
                            <a:pt x="722852" y="3783"/>
                          </a:moveTo>
                          <a:cubicBezTo>
                            <a:pt x="774192" y="5592"/>
                            <a:pt x="825436" y="7688"/>
                            <a:pt x="876681" y="9879"/>
                          </a:cubicBezTo>
                          <a:cubicBezTo>
                            <a:pt x="895350" y="9593"/>
                            <a:pt x="913924" y="9117"/>
                            <a:pt x="932593" y="8831"/>
                          </a:cubicBezTo>
                          <a:cubicBezTo>
                            <a:pt x="862774" y="5783"/>
                            <a:pt x="792861" y="3021"/>
                            <a:pt x="722852" y="544"/>
                          </a:cubicBezTo>
                          <a:cubicBezTo>
                            <a:pt x="572929" y="-408"/>
                            <a:pt x="423100" y="-123"/>
                            <a:pt x="273177" y="1497"/>
                          </a:cubicBezTo>
                          <a:cubicBezTo>
                            <a:pt x="182023" y="4545"/>
                            <a:pt x="90964" y="7974"/>
                            <a:pt x="0" y="11879"/>
                          </a:cubicBezTo>
                          <a:cubicBezTo>
                            <a:pt x="24289" y="11879"/>
                            <a:pt x="48577" y="12069"/>
                            <a:pt x="72771" y="12165"/>
                          </a:cubicBezTo>
                          <a:cubicBezTo>
                            <a:pt x="139541" y="9498"/>
                            <a:pt x="206312" y="6926"/>
                            <a:pt x="273082" y="4735"/>
                          </a:cubicBezTo>
                          <a:cubicBezTo>
                            <a:pt x="423005" y="3116"/>
                            <a:pt x="572834" y="2830"/>
                            <a:pt x="722757" y="378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2" name="Vrije vorm: vorm 1071">
                      <a:extLst>
                        <a:ext uri="{FF2B5EF4-FFF2-40B4-BE49-F238E27FC236}">
                          <a16:creationId xmlns:a16="http://schemas.microsoft.com/office/drawing/2014/main" id="{259B3283-AF52-61E3-38E5-FB9C9F87DF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58946"/>
                      <a:ext cx="1765553" cy="26003"/>
                    </a:xfrm>
                    <a:custGeom>
                      <a:avLst/>
                      <a:gdLst>
                        <a:gd name="connsiteX0" fmla="*/ 517208 w 1765553"/>
                        <a:gd name="connsiteY0" fmla="*/ 15621 h 26003"/>
                        <a:gd name="connsiteX1" fmla="*/ 729806 w 1765553"/>
                        <a:gd name="connsiteY1" fmla="*/ 18955 h 26003"/>
                        <a:gd name="connsiteX2" fmla="*/ 942499 w 1765553"/>
                        <a:gd name="connsiteY2" fmla="*/ 19812 h 26003"/>
                        <a:gd name="connsiteX3" fmla="*/ 1368171 w 1765553"/>
                        <a:gd name="connsiteY3" fmla="*/ 16097 h 26003"/>
                        <a:gd name="connsiteX4" fmla="*/ 1659922 w 1765553"/>
                        <a:gd name="connsiteY4" fmla="*/ 23432 h 26003"/>
                        <a:gd name="connsiteX5" fmla="*/ 1765554 w 1765553"/>
                        <a:gd name="connsiteY5" fmla="*/ 26003 h 26003"/>
                        <a:gd name="connsiteX6" fmla="*/ 1368171 w 1765553"/>
                        <a:gd name="connsiteY6" fmla="*/ 12859 h 26003"/>
                        <a:gd name="connsiteX7" fmla="*/ 942499 w 1765553"/>
                        <a:gd name="connsiteY7" fmla="*/ 16574 h 26003"/>
                        <a:gd name="connsiteX8" fmla="*/ 729806 w 1765553"/>
                        <a:gd name="connsiteY8" fmla="*/ 15716 h 26003"/>
                        <a:gd name="connsiteX9" fmla="*/ 517208 w 1765553"/>
                        <a:gd name="connsiteY9" fmla="*/ 12383 h 26003"/>
                        <a:gd name="connsiteX10" fmla="*/ 0 w 1765553"/>
                        <a:gd name="connsiteY10" fmla="*/ 0 h 26003"/>
                        <a:gd name="connsiteX11" fmla="*/ 137255 w 1765553"/>
                        <a:gd name="connsiteY11" fmla="*/ 7906 h 26003"/>
                        <a:gd name="connsiteX12" fmla="*/ 517208 w 1765553"/>
                        <a:gd name="connsiteY12" fmla="*/ 15621 h 26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3" h="26003">
                          <a:moveTo>
                            <a:pt x="517208" y="15621"/>
                          </a:moveTo>
                          <a:cubicBezTo>
                            <a:pt x="588074" y="17145"/>
                            <a:pt x="658940" y="18288"/>
                            <a:pt x="729806" y="18955"/>
                          </a:cubicBezTo>
                          <a:cubicBezTo>
                            <a:pt x="800672" y="19622"/>
                            <a:pt x="871633" y="19907"/>
                            <a:pt x="942499" y="19812"/>
                          </a:cubicBezTo>
                          <a:cubicBezTo>
                            <a:pt x="1084326" y="19812"/>
                            <a:pt x="1226153" y="17050"/>
                            <a:pt x="1368171" y="16097"/>
                          </a:cubicBezTo>
                          <a:cubicBezTo>
                            <a:pt x="1465517" y="17050"/>
                            <a:pt x="1562957" y="18955"/>
                            <a:pt x="1659922" y="23432"/>
                          </a:cubicBezTo>
                          <a:cubicBezTo>
                            <a:pt x="1695164" y="24003"/>
                            <a:pt x="1730407" y="24765"/>
                            <a:pt x="1765554" y="26003"/>
                          </a:cubicBezTo>
                          <a:cubicBezTo>
                            <a:pt x="1633728" y="17145"/>
                            <a:pt x="1500854" y="14097"/>
                            <a:pt x="1368171" y="12859"/>
                          </a:cubicBezTo>
                          <a:cubicBezTo>
                            <a:pt x="1226058" y="13811"/>
                            <a:pt x="1084231" y="16478"/>
                            <a:pt x="942499" y="16574"/>
                          </a:cubicBez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44710" y="10668"/>
                            <a:pt x="172307" y="6572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3" y="11811"/>
                            <a:pt x="390525" y="14383"/>
                            <a:pt x="517208" y="1562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3" name="Vrije vorm: vorm 1072">
                      <a:extLst>
                        <a:ext uri="{FF2B5EF4-FFF2-40B4-BE49-F238E27FC236}">
                          <a16:creationId xmlns:a16="http://schemas.microsoft.com/office/drawing/2014/main" id="{E06E0FAD-02D4-001A-1125-27023F48F2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3916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3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2 h 63616"/>
                        <a:gd name="connsiteX8" fmla="*/ 351473 w 2406491"/>
                        <a:gd name="connsiteY8" fmla="*/ 46291 h 63616"/>
                        <a:gd name="connsiteX9" fmla="*/ 176213 w 2406491"/>
                        <a:gd name="connsiteY9" fmla="*/ 59055 h 63616"/>
                        <a:gd name="connsiteX10" fmla="*/ 0 w 2406491"/>
                        <a:gd name="connsiteY10" fmla="*/ 61627 h 63616"/>
                        <a:gd name="connsiteX11" fmla="*/ 176594 w 2406491"/>
                        <a:gd name="connsiteY11" fmla="*/ 62103 h 63616"/>
                        <a:gd name="connsiteX12" fmla="*/ 187547 w 2406491"/>
                        <a:gd name="connsiteY12" fmla="*/ 61627 h 63616"/>
                        <a:gd name="connsiteX13" fmla="*/ 351473 w 2406491"/>
                        <a:gd name="connsiteY13" fmla="*/ 49530 h 63616"/>
                        <a:gd name="connsiteX14" fmla="*/ 526637 w 2406491"/>
                        <a:gd name="connsiteY14" fmla="*/ 34671 h 63616"/>
                        <a:gd name="connsiteX15" fmla="*/ 548640 w 2406491"/>
                        <a:gd name="connsiteY15" fmla="*/ 33052 h 63616"/>
                        <a:gd name="connsiteX16" fmla="*/ 570643 w 2406491"/>
                        <a:gd name="connsiteY16" fmla="*/ 31623 h 63616"/>
                        <a:gd name="connsiteX17" fmla="*/ 614744 w 2406491"/>
                        <a:gd name="connsiteY17" fmla="*/ 28956 h 63616"/>
                        <a:gd name="connsiteX18" fmla="*/ 703040 w 2406491"/>
                        <a:gd name="connsiteY18" fmla="*/ 25051 h 63616"/>
                        <a:gd name="connsiteX19" fmla="*/ 848297 w 2406491"/>
                        <a:gd name="connsiteY19" fmla="*/ 22098 h 63616"/>
                        <a:gd name="connsiteX20" fmla="*/ 993362 w 2406491"/>
                        <a:gd name="connsiteY20" fmla="*/ 19812 h 63616"/>
                        <a:gd name="connsiteX21" fmla="*/ 1283589 w 2406491"/>
                        <a:gd name="connsiteY21" fmla="*/ 15145 h 63616"/>
                        <a:gd name="connsiteX22" fmla="*/ 1864043 w 2406491"/>
                        <a:gd name="connsiteY22" fmla="*/ 5810 h 63616"/>
                        <a:gd name="connsiteX23" fmla="*/ 2261997 w 2406491"/>
                        <a:gd name="connsiteY23" fmla="*/ 3905 h 63616"/>
                        <a:gd name="connsiteX24" fmla="*/ 2406491 w 2406491"/>
                        <a:gd name="connsiteY24" fmla="*/ 0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3"/>
                          </a:lnTo>
                          <a:lnTo>
                            <a:pt x="848297" y="18859"/>
                          </a:lnTo>
                          <a:cubicBezTo>
                            <a:pt x="799909" y="19621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081" y="24194"/>
                            <a:pt x="614744" y="25717"/>
                          </a:cubicBezTo>
                          <a:cubicBezTo>
                            <a:pt x="600075" y="26479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2"/>
                          </a:lnTo>
                          <a:cubicBezTo>
                            <a:pt x="468059" y="35814"/>
                            <a:pt x="409766" y="41243"/>
                            <a:pt x="351473" y="46291"/>
                          </a:cubicBezTo>
                          <a:cubicBezTo>
                            <a:pt x="293180" y="51245"/>
                            <a:pt x="234791" y="56102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180308" y="62008"/>
                            <a:pt x="183928" y="61817"/>
                            <a:pt x="187547" y="61627"/>
                          </a:cubicBezTo>
                          <a:cubicBezTo>
                            <a:pt x="242316" y="58674"/>
                            <a:pt x="296894" y="54197"/>
                            <a:pt x="351473" y="49530"/>
                          </a:cubicBezTo>
                          <a:cubicBezTo>
                            <a:pt x="409766" y="44482"/>
                            <a:pt x="468059" y="39053"/>
                            <a:pt x="526637" y="34671"/>
                          </a:cubicBezTo>
                          <a:lnTo>
                            <a:pt x="548640" y="33052"/>
                          </a:lnTo>
                          <a:lnTo>
                            <a:pt x="570643" y="31623"/>
                          </a:lnTo>
                          <a:cubicBezTo>
                            <a:pt x="585311" y="30575"/>
                            <a:pt x="600075" y="29718"/>
                            <a:pt x="614744" y="28956"/>
                          </a:cubicBezTo>
                          <a:cubicBezTo>
                            <a:pt x="644176" y="27337"/>
                            <a:pt x="673608" y="26098"/>
                            <a:pt x="703040" y="25051"/>
                          </a:cubicBezTo>
                          <a:cubicBezTo>
                            <a:pt x="751523" y="23717"/>
                            <a:pt x="799909" y="22860"/>
                            <a:pt x="848297" y="22098"/>
                          </a:cubicBezTo>
                          <a:lnTo>
                            <a:pt x="993362" y="19812"/>
                          </a:lnTo>
                          <a:lnTo>
                            <a:pt x="1283589" y="15145"/>
                          </a:lnTo>
                          <a:lnTo>
                            <a:pt x="1864043" y="5810"/>
                          </a:lnTo>
                          <a:lnTo>
                            <a:pt x="2261997" y="3905"/>
                          </a:lnTo>
                          <a:lnTo>
                            <a:pt x="2406491" y="0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4" name="Vrije vorm: vorm 1073">
                      <a:extLst>
                        <a:ext uri="{FF2B5EF4-FFF2-40B4-BE49-F238E27FC236}">
                          <a16:creationId xmlns:a16="http://schemas.microsoft.com/office/drawing/2014/main" id="{0A98E8FA-B41E-BDF2-6F03-C90B9849F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67051"/>
                      <a:ext cx="550164" cy="15745"/>
                    </a:xfrm>
                    <a:custGeom>
                      <a:avLst/>
                      <a:gdLst>
                        <a:gd name="connsiteX0" fmla="*/ 183356 w 550164"/>
                        <a:gd name="connsiteY0" fmla="*/ 1839 h 15745"/>
                        <a:gd name="connsiteX1" fmla="*/ 0 w 550164"/>
                        <a:gd name="connsiteY1" fmla="*/ 15746 h 15745"/>
                        <a:gd name="connsiteX2" fmla="*/ 48768 w 550164"/>
                        <a:gd name="connsiteY2" fmla="*/ 14888 h 15745"/>
                        <a:gd name="connsiteX3" fmla="*/ 183356 w 550164"/>
                        <a:gd name="connsiteY3" fmla="*/ 5078 h 15745"/>
                        <a:gd name="connsiteX4" fmla="*/ 486728 w 550164"/>
                        <a:gd name="connsiteY4" fmla="*/ 5554 h 15745"/>
                        <a:gd name="connsiteX5" fmla="*/ 550164 w 550164"/>
                        <a:gd name="connsiteY5" fmla="*/ 10507 h 15745"/>
                        <a:gd name="connsiteX6" fmla="*/ 550164 w 550164"/>
                        <a:gd name="connsiteY6" fmla="*/ 7268 h 15745"/>
                        <a:gd name="connsiteX7" fmla="*/ 486728 w 550164"/>
                        <a:gd name="connsiteY7" fmla="*/ 2315 h 15745"/>
                        <a:gd name="connsiteX8" fmla="*/ 183356 w 550164"/>
                        <a:gd name="connsiteY8" fmla="*/ 1839 h 1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4" h="15745">
                          <a:moveTo>
                            <a:pt x="183356" y="1839"/>
                          </a:moveTo>
                          <a:cubicBezTo>
                            <a:pt x="122015" y="5459"/>
                            <a:pt x="60865" y="10126"/>
                            <a:pt x="0" y="15746"/>
                          </a:cubicBezTo>
                          <a:cubicBezTo>
                            <a:pt x="16288" y="15365"/>
                            <a:pt x="32480" y="15174"/>
                            <a:pt x="48768" y="14888"/>
                          </a:cubicBezTo>
                          <a:cubicBezTo>
                            <a:pt x="93440" y="11174"/>
                            <a:pt x="138303" y="7745"/>
                            <a:pt x="183356" y="5078"/>
                          </a:cubicBezTo>
                          <a:cubicBezTo>
                            <a:pt x="284512" y="2506"/>
                            <a:pt x="385763" y="2601"/>
                            <a:pt x="486728" y="5554"/>
                          </a:cubicBezTo>
                          <a:cubicBezTo>
                            <a:pt x="507873" y="7078"/>
                            <a:pt x="529019" y="8792"/>
                            <a:pt x="550164" y="10507"/>
                          </a:cubicBezTo>
                          <a:lnTo>
                            <a:pt x="550164" y="7268"/>
                          </a:lnTo>
                          <a:cubicBezTo>
                            <a:pt x="529114" y="5459"/>
                            <a:pt x="507968" y="3839"/>
                            <a:pt x="486728" y="2315"/>
                          </a:cubicBezTo>
                          <a:cubicBezTo>
                            <a:pt x="385667" y="-637"/>
                            <a:pt x="284417" y="-733"/>
                            <a:pt x="183356" y="183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5" name="Vrije vorm: vorm 1074">
                      <a:extLst>
                        <a:ext uri="{FF2B5EF4-FFF2-40B4-BE49-F238E27FC236}">
                          <a16:creationId xmlns:a16="http://schemas.microsoft.com/office/drawing/2014/main" id="{279246E4-9DFA-8E23-B2C9-93A70728A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69557"/>
                      <a:ext cx="676560" cy="10477"/>
                    </a:xfrm>
                    <a:custGeom>
                      <a:avLst/>
                      <a:gdLst>
                        <a:gd name="connsiteX0" fmla="*/ 77534 w 676560"/>
                        <a:gd name="connsiteY0" fmla="*/ 7715 h 10477"/>
                        <a:gd name="connsiteX1" fmla="*/ 485775 w 676560"/>
                        <a:gd name="connsiteY1" fmla="*/ 3238 h 10477"/>
                        <a:gd name="connsiteX2" fmla="*/ 625793 w 676560"/>
                        <a:gd name="connsiteY2" fmla="*/ 6191 h 10477"/>
                        <a:gd name="connsiteX3" fmla="*/ 676561 w 676560"/>
                        <a:gd name="connsiteY3" fmla="*/ 4000 h 10477"/>
                        <a:gd name="connsiteX4" fmla="*/ 485775 w 676560"/>
                        <a:gd name="connsiteY4" fmla="*/ 0 h 10477"/>
                        <a:gd name="connsiteX5" fmla="*/ 77534 w 676560"/>
                        <a:gd name="connsiteY5" fmla="*/ 4477 h 10477"/>
                        <a:gd name="connsiteX6" fmla="*/ 1810 w 676560"/>
                        <a:gd name="connsiteY6" fmla="*/ 7144 h 10477"/>
                        <a:gd name="connsiteX7" fmla="*/ 1810 w 676560"/>
                        <a:gd name="connsiteY7" fmla="*/ 7144 h 10477"/>
                        <a:gd name="connsiteX8" fmla="*/ 1810 w 676560"/>
                        <a:gd name="connsiteY8" fmla="*/ 7144 h 10477"/>
                        <a:gd name="connsiteX9" fmla="*/ 0 w 676560"/>
                        <a:gd name="connsiteY9" fmla="*/ 7239 h 10477"/>
                        <a:gd name="connsiteX10" fmla="*/ 0 w 676560"/>
                        <a:gd name="connsiteY10" fmla="*/ 10478 h 10477"/>
                        <a:gd name="connsiteX11" fmla="*/ 77534 w 676560"/>
                        <a:gd name="connsiteY11" fmla="*/ 7715 h 10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477">
                          <a:moveTo>
                            <a:pt x="77534" y="7715"/>
                          </a:moveTo>
                          <a:lnTo>
                            <a:pt x="485775" y="3238"/>
                          </a:lnTo>
                          <a:lnTo>
                            <a:pt x="625793" y="6191"/>
                          </a:lnTo>
                          <a:lnTo>
                            <a:pt x="676561" y="4000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1810" y="7144"/>
                          </a:lnTo>
                          <a:lnTo>
                            <a:pt x="0" y="7239"/>
                          </a:lnTo>
                          <a:lnTo>
                            <a:pt x="0" y="10478"/>
                          </a:lnTo>
                          <a:lnTo>
                            <a:pt x="77534" y="7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6" name="Vrije vorm: vorm 1075">
                      <a:extLst>
                        <a:ext uri="{FF2B5EF4-FFF2-40B4-BE49-F238E27FC236}">
                          <a16:creationId xmlns:a16="http://schemas.microsoft.com/office/drawing/2014/main" id="{0DAA7B5A-1230-FCB0-D501-46E89AC069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5621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6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048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572"/>
                            <a:pt x="50483" y="4001"/>
                            <a:pt x="66866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668"/>
                            <a:pt x="212788" y="10001"/>
                          </a:cubicBezTo>
                          <a:cubicBezTo>
                            <a:pt x="217360" y="9430"/>
                            <a:pt x="221933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7" name="Vrije vorm: vorm 1076">
                      <a:extLst>
                        <a:ext uri="{FF2B5EF4-FFF2-40B4-BE49-F238E27FC236}">
                          <a16:creationId xmlns:a16="http://schemas.microsoft.com/office/drawing/2014/main" id="{105511B5-58D0-2788-62BE-2CC5B4A995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0477"/>
                      <a:ext cx="1631632" cy="14192"/>
                    </a:xfrm>
                    <a:custGeom>
                      <a:avLst/>
                      <a:gdLst>
                        <a:gd name="connsiteX0" fmla="*/ 1264349 w 1631632"/>
                        <a:gd name="connsiteY0" fmla="*/ 3334 h 14192"/>
                        <a:gd name="connsiteX1" fmla="*/ 1533811 w 1631632"/>
                        <a:gd name="connsiteY1" fmla="*/ 6191 h 14192"/>
                        <a:gd name="connsiteX2" fmla="*/ 1631633 w 1631632"/>
                        <a:gd name="connsiteY2" fmla="*/ 4096 h 14192"/>
                        <a:gd name="connsiteX3" fmla="*/ 1264349 w 1631632"/>
                        <a:gd name="connsiteY3" fmla="*/ 0 h 14192"/>
                        <a:gd name="connsiteX4" fmla="*/ 478155 w 1631632"/>
                        <a:gd name="connsiteY4" fmla="*/ 4477 h 14192"/>
                        <a:gd name="connsiteX5" fmla="*/ 0 w 1631632"/>
                        <a:gd name="connsiteY5" fmla="*/ 13335 h 14192"/>
                        <a:gd name="connsiteX6" fmla="*/ 127445 w 1631632"/>
                        <a:gd name="connsiteY6" fmla="*/ 14192 h 14192"/>
                        <a:gd name="connsiteX7" fmla="*/ 478060 w 1631632"/>
                        <a:gd name="connsiteY7" fmla="*/ 7811 h 14192"/>
                        <a:gd name="connsiteX8" fmla="*/ 1264349 w 1631632"/>
                        <a:gd name="connsiteY8" fmla="*/ 3334 h 14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4192">
                          <a:moveTo>
                            <a:pt x="1264349" y="3334"/>
                          </a:moveTo>
                          <a:lnTo>
                            <a:pt x="1533811" y="6191"/>
                          </a:lnTo>
                          <a:lnTo>
                            <a:pt x="1631633" y="4096"/>
                          </a:lnTo>
                          <a:lnTo>
                            <a:pt x="1264349" y="0"/>
                          </a:lnTo>
                          <a:lnTo>
                            <a:pt x="478155" y="4477"/>
                          </a:lnTo>
                          <a:lnTo>
                            <a:pt x="0" y="13335"/>
                          </a:lnTo>
                          <a:lnTo>
                            <a:pt x="127445" y="14192"/>
                          </a:lnTo>
                          <a:lnTo>
                            <a:pt x="478060" y="7811"/>
                          </a:lnTo>
                          <a:lnTo>
                            <a:pt x="1264349" y="33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8" name="Vrije vorm: vorm 1077">
                      <a:extLst>
                        <a:ext uri="{FF2B5EF4-FFF2-40B4-BE49-F238E27FC236}">
                          <a16:creationId xmlns:a16="http://schemas.microsoft.com/office/drawing/2014/main" id="{6CD23FBE-B216-0433-2D0F-B8338F06DE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1928"/>
                      <a:ext cx="384143" cy="10667"/>
                    </a:xfrm>
                    <a:custGeom>
                      <a:avLst/>
                      <a:gdLst>
                        <a:gd name="connsiteX0" fmla="*/ 298037 w 384143"/>
                        <a:gd name="connsiteY0" fmla="*/ 4953 h 10667"/>
                        <a:gd name="connsiteX1" fmla="*/ 361093 w 384143"/>
                        <a:gd name="connsiteY1" fmla="*/ 10668 h 10667"/>
                        <a:gd name="connsiteX2" fmla="*/ 384143 w 384143"/>
                        <a:gd name="connsiteY2" fmla="*/ 9525 h 10667"/>
                        <a:gd name="connsiteX3" fmla="*/ 298037 w 384143"/>
                        <a:gd name="connsiteY3" fmla="*/ 1714 h 10667"/>
                        <a:gd name="connsiteX4" fmla="*/ 112681 w 384143"/>
                        <a:gd name="connsiteY4" fmla="*/ 0 h 10667"/>
                        <a:gd name="connsiteX5" fmla="*/ 0 w 384143"/>
                        <a:gd name="connsiteY5" fmla="*/ 6286 h 10667"/>
                        <a:gd name="connsiteX6" fmla="*/ 30004 w 384143"/>
                        <a:gd name="connsiteY6" fmla="*/ 7906 h 10667"/>
                        <a:gd name="connsiteX7" fmla="*/ 112681 w 384143"/>
                        <a:gd name="connsiteY7" fmla="*/ 3238 h 10667"/>
                        <a:gd name="connsiteX8" fmla="*/ 298037 w 384143"/>
                        <a:gd name="connsiteY8" fmla="*/ 4953 h 10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7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763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191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75057" y="1905"/>
                            <a:pt x="37529" y="4000"/>
                            <a:pt x="0" y="6286"/>
                          </a:cubicBezTo>
                          <a:cubicBezTo>
                            <a:pt x="10001" y="6763"/>
                            <a:pt x="20002" y="7334"/>
                            <a:pt x="30004" y="7906"/>
                          </a:cubicBezTo>
                          <a:cubicBezTo>
                            <a:pt x="57531" y="6286"/>
                            <a:pt x="85058" y="4667"/>
                            <a:pt x="112681" y="3238"/>
                          </a:cubicBezTo>
                          <a:cubicBezTo>
                            <a:pt x="174498" y="3429"/>
                            <a:pt x="236220" y="4000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79" name="Vrije vorm: vorm 1078">
                      <a:extLst>
                        <a:ext uri="{FF2B5EF4-FFF2-40B4-BE49-F238E27FC236}">
                          <a16:creationId xmlns:a16="http://schemas.microsoft.com/office/drawing/2014/main" id="{03312CCA-56B9-72D1-6E0C-A20E82394A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2041" y="3534505"/>
                      <a:ext cx="272510" cy="8286"/>
                    </a:xfrm>
                    <a:custGeom>
                      <a:avLst/>
                      <a:gdLst>
                        <a:gd name="connsiteX0" fmla="*/ 211074 w 272510"/>
                        <a:gd name="connsiteY0" fmla="*/ 3239 h 8286"/>
                        <a:gd name="connsiteX1" fmla="*/ 256127 w 272510"/>
                        <a:gd name="connsiteY1" fmla="*/ 7144 h 8286"/>
                        <a:gd name="connsiteX2" fmla="*/ 272510 w 272510"/>
                        <a:gd name="connsiteY2" fmla="*/ 5334 h 8286"/>
                        <a:gd name="connsiteX3" fmla="*/ 211074 w 272510"/>
                        <a:gd name="connsiteY3" fmla="*/ 0 h 8286"/>
                        <a:gd name="connsiteX4" fmla="*/ 79915 w 272510"/>
                        <a:gd name="connsiteY4" fmla="*/ 667 h 8286"/>
                        <a:gd name="connsiteX5" fmla="*/ 0 w 272510"/>
                        <a:gd name="connsiteY5" fmla="*/ 6572 h 8286"/>
                        <a:gd name="connsiteX6" fmla="*/ 21241 w 272510"/>
                        <a:gd name="connsiteY6" fmla="*/ 8287 h 8286"/>
                        <a:gd name="connsiteX7" fmla="*/ 79915 w 272510"/>
                        <a:gd name="connsiteY7" fmla="*/ 4001 h 8286"/>
                        <a:gd name="connsiteX8" fmla="*/ 211074 w 272510"/>
                        <a:gd name="connsiteY8" fmla="*/ 3334 h 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286">
                          <a:moveTo>
                            <a:pt x="211074" y="3239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667"/>
                          </a:cubicBezTo>
                          <a:cubicBezTo>
                            <a:pt x="53340" y="2667"/>
                            <a:pt x="26670" y="4667"/>
                            <a:pt x="0" y="6572"/>
                          </a:cubicBezTo>
                          <a:cubicBezTo>
                            <a:pt x="7049" y="7144"/>
                            <a:pt x="14192" y="7716"/>
                            <a:pt x="21241" y="8287"/>
                          </a:cubicBezTo>
                          <a:cubicBezTo>
                            <a:pt x="40767" y="6858"/>
                            <a:pt x="60389" y="5429"/>
                            <a:pt x="79915" y="4001"/>
                          </a:cubicBezTo>
                          <a:cubicBezTo>
                            <a:pt x="123634" y="4001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0" name="Vrije vorm: vorm 1079">
                      <a:extLst>
                        <a:ext uri="{FF2B5EF4-FFF2-40B4-BE49-F238E27FC236}">
                          <a16:creationId xmlns:a16="http://schemas.microsoft.com/office/drawing/2014/main" id="{E7807323-D235-CA5A-748F-D7C8C2FFA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0648"/>
                      <a:ext cx="338137" cy="10803"/>
                    </a:xfrm>
                    <a:custGeom>
                      <a:avLst/>
                      <a:gdLst>
                        <a:gd name="connsiteX0" fmla="*/ 262414 w 338137"/>
                        <a:gd name="connsiteY0" fmla="*/ 4803 h 10803"/>
                        <a:gd name="connsiteX1" fmla="*/ 317849 w 338137"/>
                        <a:gd name="connsiteY1" fmla="*/ 10804 h 10803"/>
                        <a:gd name="connsiteX2" fmla="*/ 338138 w 338137"/>
                        <a:gd name="connsiteY2" fmla="*/ 9756 h 10803"/>
                        <a:gd name="connsiteX3" fmla="*/ 262509 w 338137"/>
                        <a:gd name="connsiteY3" fmla="*/ 1565 h 10803"/>
                        <a:gd name="connsiteX4" fmla="*/ 99155 w 338137"/>
                        <a:gd name="connsiteY4" fmla="*/ 41 h 10803"/>
                        <a:gd name="connsiteX5" fmla="*/ 0 w 338137"/>
                        <a:gd name="connsiteY5" fmla="*/ 7184 h 10803"/>
                        <a:gd name="connsiteX6" fmla="*/ 26384 w 338137"/>
                        <a:gd name="connsiteY6" fmla="*/ 8518 h 10803"/>
                        <a:gd name="connsiteX7" fmla="*/ 99060 w 338137"/>
                        <a:gd name="connsiteY7" fmla="*/ 3279 h 10803"/>
                        <a:gd name="connsiteX8" fmla="*/ 262414 w 338137"/>
                        <a:gd name="connsiteY8" fmla="*/ 4803 h 10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803">
                          <a:moveTo>
                            <a:pt x="262414" y="4803"/>
                          </a:moveTo>
                          <a:cubicBezTo>
                            <a:pt x="280892" y="6708"/>
                            <a:pt x="299371" y="8804"/>
                            <a:pt x="317849" y="10804"/>
                          </a:cubicBezTo>
                          <a:cubicBezTo>
                            <a:pt x="324612" y="10518"/>
                            <a:pt x="331375" y="10042"/>
                            <a:pt x="338138" y="9756"/>
                          </a:cubicBezTo>
                          <a:cubicBezTo>
                            <a:pt x="312992" y="6899"/>
                            <a:pt x="287750" y="4136"/>
                            <a:pt x="262509" y="1565"/>
                          </a:cubicBezTo>
                          <a:cubicBezTo>
                            <a:pt x="208121" y="326"/>
                            <a:pt x="153638" y="-150"/>
                            <a:pt x="99155" y="41"/>
                          </a:cubicBezTo>
                          <a:cubicBezTo>
                            <a:pt x="66008" y="2136"/>
                            <a:pt x="32957" y="4613"/>
                            <a:pt x="0" y="7184"/>
                          </a:cubicBezTo>
                          <a:cubicBezTo>
                            <a:pt x="8858" y="7565"/>
                            <a:pt x="17621" y="8137"/>
                            <a:pt x="26384" y="8518"/>
                          </a:cubicBezTo>
                          <a:cubicBezTo>
                            <a:pt x="50578" y="6708"/>
                            <a:pt x="74771" y="4803"/>
                            <a:pt x="99060" y="3279"/>
                          </a:cubicBezTo>
                          <a:cubicBezTo>
                            <a:pt x="153543" y="3089"/>
                            <a:pt x="208026" y="3660"/>
                            <a:pt x="262414" y="480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1" name="Vrije vorm: vorm 1080">
                      <a:extLst>
                        <a:ext uri="{FF2B5EF4-FFF2-40B4-BE49-F238E27FC236}">
                          <a16:creationId xmlns:a16="http://schemas.microsoft.com/office/drawing/2014/main" id="{45186D2E-1E66-E704-3165-E38B854A00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13" y="3332939"/>
                      <a:ext cx="1809178" cy="36990"/>
                    </a:xfrm>
                    <a:custGeom>
                      <a:avLst/>
                      <a:gdLst>
                        <a:gd name="connsiteX0" fmla="*/ 1905 w 1809178"/>
                        <a:gd name="connsiteY0" fmla="*/ 26782 h 36990"/>
                        <a:gd name="connsiteX1" fmla="*/ 209169 w 1809178"/>
                        <a:gd name="connsiteY1" fmla="*/ 36593 h 36990"/>
                        <a:gd name="connsiteX2" fmla="*/ 484632 w 1809178"/>
                        <a:gd name="connsiteY2" fmla="*/ 32592 h 36990"/>
                        <a:gd name="connsiteX3" fmla="*/ 935450 w 1809178"/>
                        <a:gd name="connsiteY3" fmla="*/ 12971 h 36990"/>
                        <a:gd name="connsiteX4" fmla="*/ 1386554 w 1809178"/>
                        <a:gd name="connsiteY4" fmla="*/ 19638 h 36990"/>
                        <a:gd name="connsiteX5" fmla="*/ 1809179 w 1809178"/>
                        <a:gd name="connsiteY5" fmla="*/ 21258 h 36990"/>
                        <a:gd name="connsiteX6" fmla="*/ 1696593 w 1809178"/>
                        <a:gd name="connsiteY6" fmla="*/ 19448 h 36990"/>
                        <a:gd name="connsiteX7" fmla="*/ 1387602 w 1809178"/>
                        <a:gd name="connsiteY7" fmla="*/ 7446 h 36990"/>
                        <a:gd name="connsiteX8" fmla="*/ 934879 w 1809178"/>
                        <a:gd name="connsiteY8" fmla="*/ 779 h 36990"/>
                        <a:gd name="connsiteX9" fmla="*/ 483203 w 1809178"/>
                        <a:gd name="connsiteY9" fmla="*/ 20400 h 36990"/>
                        <a:gd name="connsiteX10" fmla="*/ 209169 w 1809178"/>
                        <a:gd name="connsiteY10" fmla="*/ 30497 h 36990"/>
                        <a:gd name="connsiteX11" fmla="*/ 80582 w 1809178"/>
                        <a:gd name="connsiteY11" fmla="*/ 28973 h 36990"/>
                        <a:gd name="connsiteX12" fmla="*/ 1810 w 1809178"/>
                        <a:gd name="connsiteY12" fmla="*/ 25258 h 36990"/>
                        <a:gd name="connsiteX13" fmla="*/ 1810 w 1809178"/>
                        <a:gd name="connsiteY13" fmla="*/ 25258 h 36990"/>
                        <a:gd name="connsiteX14" fmla="*/ 0 w 1809178"/>
                        <a:gd name="connsiteY14" fmla="*/ 25163 h 36990"/>
                        <a:gd name="connsiteX15" fmla="*/ 0 w 1809178"/>
                        <a:gd name="connsiteY15" fmla="*/ 26592 h 36990"/>
                        <a:gd name="connsiteX16" fmla="*/ 1810 w 1809178"/>
                        <a:gd name="connsiteY16" fmla="*/ 26782 h 36990"/>
                        <a:gd name="connsiteX17" fmla="*/ 1810 w 1809178"/>
                        <a:gd name="connsiteY17" fmla="*/ 26782 h 36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6990">
                          <a:moveTo>
                            <a:pt x="1905" y="26782"/>
                          </a:moveTo>
                          <a:cubicBezTo>
                            <a:pt x="70485" y="32688"/>
                            <a:pt x="139827" y="35640"/>
                            <a:pt x="209169" y="36593"/>
                          </a:cubicBezTo>
                          <a:cubicBezTo>
                            <a:pt x="300990" y="37926"/>
                            <a:pt x="393002" y="35736"/>
                            <a:pt x="484632" y="32592"/>
                          </a:cubicBezTo>
                          <a:cubicBezTo>
                            <a:pt x="635222" y="25639"/>
                            <a:pt x="785146" y="15828"/>
                            <a:pt x="935450" y="12971"/>
                          </a:cubicBezTo>
                          <a:cubicBezTo>
                            <a:pt x="1085660" y="10304"/>
                            <a:pt x="1236155" y="14876"/>
                            <a:pt x="1386554" y="19638"/>
                          </a:cubicBezTo>
                          <a:cubicBezTo>
                            <a:pt x="1527334" y="22020"/>
                            <a:pt x="1668399" y="24496"/>
                            <a:pt x="1809179" y="21258"/>
                          </a:cubicBezTo>
                          <a:cubicBezTo>
                            <a:pt x="1771650" y="21067"/>
                            <a:pt x="1734122" y="20400"/>
                            <a:pt x="1696593" y="19448"/>
                          </a:cubicBezTo>
                          <a:cubicBezTo>
                            <a:pt x="1593437" y="16876"/>
                            <a:pt x="1490567" y="12114"/>
                            <a:pt x="1387602" y="7446"/>
                          </a:cubicBezTo>
                          <a:cubicBezTo>
                            <a:pt x="1237107" y="2779"/>
                            <a:pt x="1086231" y="-1888"/>
                            <a:pt x="934879" y="779"/>
                          </a:cubicBezTo>
                          <a:cubicBezTo>
                            <a:pt x="783622" y="3636"/>
                            <a:pt x="633317" y="13447"/>
                            <a:pt x="483203" y="20400"/>
                          </a:cubicBezTo>
                          <a:cubicBezTo>
                            <a:pt x="391954" y="25639"/>
                            <a:pt x="300704" y="29735"/>
                            <a:pt x="209169" y="30497"/>
                          </a:cubicBezTo>
                          <a:cubicBezTo>
                            <a:pt x="166307" y="30878"/>
                            <a:pt x="123444" y="30306"/>
                            <a:pt x="80582" y="28973"/>
                          </a:cubicBezTo>
                          <a:cubicBezTo>
                            <a:pt x="54293" y="28116"/>
                            <a:pt x="28004" y="26973"/>
                            <a:pt x="1810" y="25258"/>
                          </a:cubicBezTo>
                          <a:lnTo>
                            <a:pt x="1810" y="25258"/>
                          </a:lnTo>
                          <a:cubicBezTo>
                            <a:pt x="1238" y="25258"/>
                            <a:pt x="571" y="25163"/>
                            <a:pt x="0" y="25163"/>
                          </a:cubicBezTo>
                          <a:lnTo>
                            <a:pt x="0" y="26592"/>
                          </a:lnTo>
                          <a:cubicBezTo>
                            <a:pt x="571" y="26592"/>
                            <a:pt x="1238" y="26687"/>
                            <a:pt x="1810" y="26782"/>
                          </a:cubicBezTo>
                          <a:lnTo>
                            <a:pt x="1810" y="26782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2" name="Vrije vorm: vorm 1081">
                      <a:extLst>
                        <a:ext uri="{FF2B5EF4-FFF2-40B4-BE49-F238E27FC236}">
                          <a16:creationId xmlns:a16="http://schemas.microsoft.com/office/drawing/2014/main" id="{D39999D2-F2B5-DC51-E762-5C79215128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5694" y="3285521"/>
                      <a:ext cx="329755" cy="16573"/>
                    </a:xfrm>
                    <a:custGeom>
                      <a:avLst/>
                      <a:gdLst>
                        <a:gd name="connsiteX0" fmla="*/ 329755 w 329755"/>
                        <a:gd name="connsiteY0" fmla="*/ 16574 h 16573"/>
                        <a:gd name="connsiteX1" fmla="*/ 329755 w 329755"/>
                        <a:gd name="connsiteY1" fmla="*/ 12859 h 16573"/>
                        <a:gd name="connsiteX2" fmla="*/ 326993 w 329755"/>
                        <a:gd name="connsiteY2" fmla="*/ 4286 h 16573"/>
                        <a:gd name="connsiteX3" fmla="*/ 105346 w 329755"/>
                        <a:gd name="connsiteY3" fmla="*/ 0 h 16573"/>
                        <a:gd name="connsiteX4" fmla="*/ 27908 w 329755"/>
                        <a:gd name="connsiteY4" fmla="*/ 2096 h 16573"/>
                        <a:gd name="connsiteX5" fmla="*/ 0 w 329755"/>
                        <a:gd name="connsiteY5" fmla="*/ 2858 h 16573"/>
                        <a:gd name="connsiteX6" fmla="*/ 104299 w 329755"/>
                        <a:gd name="connsiteY6" fmla="*/ 12192 h 16573"/>
                        <a:gd name="connsiteX7" fmla="*/ 329184 w 329755"/>
                        <a:gd name="connsiteY7" fmla="*/ 16574 h 16573"/>
                        <a:gd name="connsiteX8" fmla="*/ 329755 w 329755"/>
                        <a:gd name="connsiteY8" fmla="*/ 16574 h 16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573">
                          <a:moveTo>
                            <a:pt x="329755" y="16574"/>
                          </a:moveTo>
                          <a:lnTo>
                            <a:pt x="329755" y="12859"/>
                          </a:lnTo>
                          <a:cubicBezTo>
                            <a:pt x="328994" y="10001"/>
                            <a:pt x="328041" y="7144"/>
                            <a:pt x="326993" y="4286"/>
                          </a:cubicBezTo>
                          <a:cubicBezTo>
                            <a:pt x="253079" y="3429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671" y="6096"/>
                            <a:pt x="69533" y="9239"/>
                            <a:pt x="104299" y="12192"/>
                          </a:cubicBezTo>
                          <a:cubicBezTo>
                            <a:pt x="179165" y="14288"/>
                            <a:pt x="254127" y="15716"/>
                            <a:pt x="329184" y="16574"/>
                          </a:cubicBezTo>
                          <a:cubicBezTo>
                            <a:pt x="329374" y="16574"/>
                            <a:pt x="329565" y="16574"/>
                            <a:pt x="329755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3" name="Vrije vorm: vorm 1082">
                      <a:extLst>
                        <a:ext uri="{FF2B5EF4-FFF2-40B4-BE49-F238E27FC236}">
                          <a16:creationId xmlns:a16="http://schemas.microsoft.com/office/drawing/2014/main" id="{B884DA4B-E429-3F87-E026-073563844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45120" y="3553841"/>
                      <a:ext cx="1869567" cy="56483"/>
                    </a:xfrm>
                    <a:custGeom>
                      <a:avLst/>
                      <a:gdLst>
                        <a:gd name="connsiteX0" fmla="*/ 1451515 w 1869567"/>
                        <a:gd name="connsiteY0" fmla="*/ 9430 h 56483"/>
                        <a:gd name="connsiteX1" fmla="*/ 999173 w 1869567"/>
                        <a:gd name="connsiteY1" fmla="*/ 12097 h 56483"/>
                        <a:gd name="connsiteX2" fmla="*/ 772954 w 1869567"/>
                        <a:gd name="connsiteY2" fmla="*/ 8382 h 56483"/>
                        <a:gd name="connsiteX3" fmla="*/ 546354 w 1869567"/>
                        <a:gd name="connsiteY3" fmla="*/ 11811 h 56483"/>
                        <a:gd name="connsiteX4" fmla="*/ 288607 w 1869567"/>
                        <a:gd name="connsiteY4" fmla="*/ 29146 h 56483"/>
                        <a:gd name="connsiteX5" fmla="*/ 0 w 1869567"/>
                        <a:gd name="connsiteY5" fmla="*/ 56483 h 56483"/>
                        <a:gd name="connsiteX6" fmla="*/ 0 w 1869567"/>
                        <a:gd name="connsiteY6" fmla="*/ 56483 h 56483"/>
                        <a:gd name="connsiteX7" fmla="*/ 547021 w 1869567"/>
                        <a:gd name="connsiteY7" fmla="*/ 17907 h 56483"/>
                        <a:gd name="connsiteX8" fmla="*/ 772858 w 1869567"/>
                        <a:gd name="connsiteY8" fmla="*/ 14478 h 56483"/>
                        <a:gd name="connsiteX9" fmla="*/ 999077 w 1869567"/>
                        <a:gd name="connsiteY9" fmla="*/ 18192 h 56483"/>
                        <a:gd name="connsiteX10" fmla="*/ 1451991 w 1869567"/>
                        <a:gd name="connsiteY10" fmla="*/ 15526 h 56483"/>
                        <a:gd name="connsiteX11" fmla="*/ 1869567 w 1869567"/>
                        <a:gd name="connsiteY11" fmla="*/ 0 h 56483"/>
                        <a:gd name="connsiteX12" fmla="*/ 1869567 w 1869567"/>
                        <a:gd name="connsiteY12" fmla="*/ 0 h 56483"/>
                        <a:gd name="connsiteX13" fmla="*/ 1649349 w 1869567"/>
                        <a:gd name="connsiteY13" fmla="*/ 5715 h 56483"/>
                        <a:gd name="connsiteX14" fmla="*/ 1451705 w 1869567"/>
                        <a:gd name="connsiteY14" fmla="*/ 9430 h 56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7" h="56483">
                          <a:moveTo>
                            <a:pt x="1451515" y="9430"/>
                          </a:moveTo>
                          <a:cubicBezTo>
                            <a:pt x="1300734" y="12573"/>
                            <a:pt x="1149858" y="13906"/>
                            <a:pt x="999173" y="12097"/>
                          </a:cubicBezTo>
                          <a:cubicBezTo>
                            <a:pt x="923830" y="11334"/>
                            <a:pt x="848487" y="9144"/>
                            <a:pt x="772954" y="8382"/>
                          </a:cubicBezTo>
                          <a:cubicBezTo>
                            <a:pt x="697420" y="7429"/>
                            <a:pt x="621697" y="8858"/>
                            <a:pt x="546354" y="11811"/>
                          </a:cubicBezTo>
                          <a:cubicBezTo>
                            <a:pt x="460057" y="15716"/>
                            <a:pt x="374237" y="21907"/>
                            <a:pt x="288607" y="29146"/>
                          </a:cubicBezTo>
                          <a:cubicBezTo>
                            <a:pt x="192119" y="37338"/>
                            <a:pt x="96012" y="46863"/>
                            <a:pt x="0" y="56483"/>
                          </a:cubicBezTo>
                          <a:lnTo>
                            <a:pt x="0" y="56483"/>
                          </a:lnTo>
                          <a:cubicBezTo>
                            <a:pt x="181737" y="40386"/>
                            <a:pt x="363855" y="24289"/>
                            <a:pt x="547021" y="17907"/>
                          </a:cubicBezTo>
                          <a:cubicBezTo>
                            <a:pt x="622268" y="14954"/>
                            <a:pt x="697516" y="13525"/>
                            <a:pt x="772858" y="14478"/>
                          </a:cubicBezTo>
                          <a:cubicBezTo>
                            <a:pt x="848201" y="15240"/>
                            <a:pt x="923544" y="17431"/>
                            <a:pt x="999077" y="18192"/>
                          </a:cubicBezTo>
                          <a:cubicBezTo>
                            <a:pt x="1150049" y="20002"/>
                            <a:pt x="1301115" y="18669"/>
                            <a:pt x="1451991" y="15526"/>
                          </a:cubicBezTo>
                          <a:cubicBezTo>
                            <a:pt x="1591342" y="11620"/>
                            <a:pt x="1730502" y="6096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5"/>
                            <a:pt x="1722691" y="4000"/>
                            <a:pt x="1649349" y="5715"/>
                          </a:cubicBezTo>
                          <a:cubicBezTo>
                            <a:pt x="1583531" y="7239"/>
                            <a:pt x="1517618" y="8572"/>
                            <a:pt x="1451705" y="94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4" name="Vrije vorm: vorm 1083">
                      <a:extLst>
                        <a:ext uri="{FF2B5EF4-FFF2-40B4-BE49-F238E27FC236}">
                          <a16:creationId xmlns:a16="http://schemas.microsoft.com/office/drawing/2014/main" id="{E6801B5B-D77E-2C00-2CCF-BE704A9E5B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741" y="3515550"/>
                      <a:ext cx="588454" cy="22685"/>
                    </a:xfrm>
                    <a:custGeom>
                      <a:avLst/>
                      <a:gdLst>
                        <a:gd name="connsiteX0" fmla="*/ 1810 w 588454"/>
                        <a:gd name="connsiteY0" fmla="*/ 15716 h 22685"/>
                        <a:gd name="connsiteX1" fmla="*/ 140208 w 588454"/>
                        <a:gd name="connsiteY1" fmla="*/ 22384 h 22685"/>
                        <a:gd name="connsiteX2" fmla="*/ 446913 w 588454"/>
                        <a:gd name="connsiteY2" fmla="*/ 14573 h 22685"/>
                        <a:gd name="connsiteX3" fmla="*/ 588455 w 588454"/>
                        <a:gd name="connsiteY3" fmla="*/ 0 h 22685"/>
                        <a:gd name="connsiteX4" fmla="*/ 513302 w 588454"/>
                        <a:gd name="connsiteY4" fmla="*/ 5048 h 22685"/>
                        <a:gd name="connsiteX5" fmla="*/ 445961 w 588454"/>
                        <a:gd name="connsiteY5" fmla="*/ 8477 h 22685"/>
                        <a:gd name="connsiteX6" fmla="*/ 140494 w 588454"/>
                        <a:gd name="connsiteY6" fmla="*/ 16288 h 22685"/>
                        <a:gd name="connsiteX7" fmla="*/ 53340 w 588454"/>
                        <a:gd name="connsiteY7" fmla="*/ 15621 h 22685"/>
                        <a:gd name="connsiteX8" fmla="*/ 1810 w 588454"/>
                        <a:gd name="connsiteY8" fmla="*/ 14192 h 22685"/>
                        <a:gd name="connsiteX9" fmla="*/ 1810 w 588454"/>
                        <a:gd name="connsiteY9" fmla="*/ 14192 h 22685"/>
                        <a:gd name="connsiteX10" fmla="*/ 0 w 588454"/>
                        <a:gd name="connsiteY10" fmla="*/ 14192 h 22685"/>
                        <a:gd name="connsiteX11" fmla="*/ 0 w 588454"/>
                        <a:gd name="connsiteY11" fmla="*/ 15716 h 22685"/>
                        <a:gd name="connsiteX12" fmla="*/ 1810 w 588454"/>
                        <a:gd name="connsiteY12" fmla="*/ 15812 h 22685"/>
                        <a:gd name="connsiteX13" fmla="*/ 1810 w 588454"/>
                        <a:gd name="connsiteY13" fmla="*/ 15812 h 22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685">
                          <a:moveTo>
                            <a:pt x="1810" y="15716"/>
                          </a:moveTo>
                          <a:cubicBezTo>
                            <a:pt x="47816" y="18574"/>
                            <a:pt x="93917" y="20955"/>
                            <a:pt x="140208" y="22384"/>
                          </a:cubicBezTo>
                          <a:cubicBezTo>
                            <a:pt x="242507" y="23622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715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048"/>
                          </a:cubicBezTo>
                          <a:cubicBezTo>
                            <a:pt x="490823" y="6382"/>
                            <a:pt x="468344" y="7525"/>
                            <a:pt x="445961" y="8477"/>
                          </a:cubicBezTo>
                          <a:cubicBezTo>
                            <a:pt x="344519" y="14954"/>
                            <a:pt x="242411" y="17526"/>
                            <a:pt x="140494" y="16288"/>
                          </a:cubicBezTo>
                          <a:cubicBezTo>
                            <a:pt x="111443" y="16383"/>
                            <a:pt x="82391" y="16097"/>
                            <a:pt x="53340" y="15621"/>
                          </a:cubicBezTo>
                          <a:cubicBezTo>
                            <a:pt x="36195" y="15335"/>
                            <a:pt x="18955" y="14669"/>
                            <a:pt x="1810" y="14192"/>
                          </a:cubicBezTo>
                          <a:lnTo>
                            <a:pt x="1810" y="14192"/>
                          </a:lnTo>
                          <a:cubicBezTo>
                            <a:pt x="1238" y="14192"/>
                            <a:pt x="572" y="14192"/>
                            <a:pt x="0" y="14192"/>
                          </a:cubicBezTo>
                          <a:lnTo>
                            <a:pt x="0" y="15716"/>
                          </a:lnTo>
                          <a:cubicBezTo>
                            <a:pt x="572" y="15716"/>
                            <a:pt x="1238" y="15716"/>
                            <a:pt x="1810" y="15812"/>
                          </a:cubicBezTo>
                          <a:lnTo>
                            <a:pt x="1810" y="1581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5" name="Vrije vorm: vorm 1084">
                      <a:extLst>
                        <a:ext uri="{FF2B5EF4-FFF2-40B4-BE49-F238E27FC236}">
                          <a16:creationId xmlns:a16="http://schemas.microsoft.com/office/drawing/2014/main" id="{0A16B2FF-1368-B1DF-10FB-CF88BE6A8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8937" y="3535025"/>
                      <a:ext cx="832104" cy="36722"/>
                    </a:xfrm>
                    <a:custGeom>
                      <a:avLst/>
                      <a:gdLst>
                        <a:gd name="connsiteX0" fmla="*/ 644557 w 832104"/>
                        <a:gd name="connsiteY0" fmla="*/ 3385 h 36722"/>
                        <a:gd name="connsiteX1" fmla="*/ 240792 w 832104"/>
                        <a:gd name="connsiteY1" fmla="*/ 6147 h 36722"/>
                        <a:gd name="connsiteX2" fmla="*/ 126206 w 832104"/>
                        <a:gd name="connsiteY2" fmla="*/ 17482 h 36722"/>
                        <a:gd name="connsiteX3" fmla="*/ 0 w 832104"/>
                        <a:gd name="connsiteY3" fmla="*/ 36722 h 36722"/>
                        <a:gd name="connsiteX4" fmla="*/ 241649 w 832104"/>
                        <a:gd name="connsiteY4" fmla="*/ 12148 h 36722"/>
                        <a:gd name="connsiteX5" fmla="*/ 643890 w 832104"/>
                        <a:gd name="connsiteY5" fmla="*/ 9385 h 36722"/>
                        <a:gd name="connsiteX6" fmla="*/ 832104 w 832104"/>
                        <a:gd name="connsiteY6" fmla="*/ 13862 h 36722"/>
                        <a:gd name="connsiteX7" fmla="*/ 732187 w 832104"/>
                        <a:gd name="connsiteY7" fmla="*/ 7957 h 36722"/>
                        <a:gd name="connsiteX8" fmla="*/ 644461 w 832104"/>
                        <a:gd name="connsiteY8" fmla="*/ 3290 h 36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722">
                          <a:moveTo>
                            <a:pt x="644557" y="3385"/>
                          </a:moveTo>
                          <a:cubicBezTo>
                            <a:pt x="510254" y="-901"/>
                            <a:pt x="375190" y="-2235"/>
                            <a:pt x="240792" y="6147"/>
                          </a:cubicBezTo>
                          <a:cubicBezTo>
                            <a:pt x="202406" y="9100"/>
                            <a:pt x="164116" y="12910"/>
                            <a:pt x="126206" y="17482"/>
                          </a:cubicBezTo>
                          <a:cubicBezTo>
                            <a:pt x="83629" y="22720"/>
                            <a:pt x="41529" y="29007"/>
                            <a:pt x="0" y="36722"/>
                          </a:cubicBezTo>
                          <a:cubicBezTo>
                            <a:pt x="79343" y="24054"/>
                            <a:pt x="160401" y="16339"/>
                            <a:pt x="241649" y="12148"/>
                          </a:cubicBezTo>
                          <a:cubicBezTo>
                            <a:pt x="375190" y="3766"/>
                            <a:pt x="509873" y="5099"/>
                            <a:pt x="643890" y="9385"/>
                          </a:cubicBezTo>
                          <a:cubicBezTo>
                            <a:pt x="706660" y="10433"/>
                            <a:pt x="769334" y="12052"/>
                            <a:pt x="832104" y="13862"/>
                          </a:cubicBezTo>
                          <a:cubicBezTo>
                            <a:pt x="798767" y="11862"/>
                            <a:pt x="765524" y="9862"/>
                            <a:pt x="732187" y="7957"/>
                          </a:cubicBezTo>
                          <a:cubicBezTo>
                            <a:pt x="702945" y="6337"/>
                            <a:pt x="673703" y="4718"/>
                            <a:pt x="644461" y="329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6" name="Vrije vorm: vorm 1085">
                      <a:extLst>
                        <a:ext uri="{FF2B5EF4-FFF2-40B4-BE49-F238E27FC236}">
                          <a16:creationId xmlns:a16="http://schemas.microsoft.com/office/drawing/2014/main" id="{4032E365-151D-4C6B-0B91-DC69F42EB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1976" y="3446398"/>
                      <a:ext cx="352996" cy="7239"/>
                    </a:xfrm>
                    <a:custGeom>
                      <a:avLst/>
                      <a:gdLst>
                        <a:gd name="connsiteX0" fmla="*/ 72104 w 352996"/>
                        <a:gd name="connsiteY0" fmla="*/ 2286 h 7239"/>
                        <a:gd name="connsiteX1" fmla="*/ 0 w 352996"/>
                        <a:gd name="connsiteY1" fmla="*/ 3715 h 7239"/>
                        <a:gd name="connsiteX2" fmla="*/ 135255 w 352996"/>
                        <a:gd name="connsiteY2" fmla="*/ 7239 h 7239"/>
                        <a:gd name="connsiteX3" fmla="*/ 352997 w 352996"/>
                        <a:gd name="connsiteY3" fmla="*/ 6096 h 7239"/>
                        <a:gd name="connsiteX4" fmla="*/ 352997 w 352996"/>
                        <a:gd name="connsiteY4" fmla="*/ 0 h 7239"/>
                        <a:gd name="connsiteX5" fmla="*/ 135350 w 352996"/>
                        <a:gd name="connsiteY5" fmla="*/ 1143 h 7239"/>
                        <a:gd name="connsiteX6" fmla="*/ 72200 w 352996"/>
                        <a:gd name="connsiteY6" fmla="*/ 2381 h 7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239">
                          <a:moveTo>
                            <a:pt x="72104" y="2286"/>
                          </a:moveTo>
                          <a:cubicBezTo>
                            <a:pt x="48101" y="2762"/>
                            <a:pt x="24003" y="3239"/>
                            <a:pt x="0" y="3715"/>
                          </a:cubicBezTo>
                          <a:cubicBezTo>
                            <a:pt x="45053" y="5049"/>
                            <a:pt x="90107" y="6191"/>
                            <a:pt x="135255" y="7239"/>
                          </a:cubicBezTo>
                          <a:cubicBezTo>
                            <a:pt x="207835" y="7239"/>
                            <a:pt x="280416" y="6763"/>
                            <a:pt x="352997" y="6096"/>
                          </a:cubicBezTo>
                          <a:lnTo>
                            <a:pt x="352997" y="0"/>
                          </a:lnTo>
                          <a:cubicBezTo>
                            <a:pt x="280511" y="667"/>
                            <a:pt x="207931" y="1143"/>
                            <a:pt x="135350" y="1143"/>
                          </a:cubicBezTo>
                          <a:cubicBezTo>
                            <a:pt x="114300" y="1619"/>
                            <a:pt x="93250" y="1905"/>
                            <a:pt x="72200" y="238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7" name="Vrije vorm: vorm 1086">
                      <a:extLst>
                        <a:ext uri="{FF2B5EF4-FFF2-40B4-BE49-F238E27FC236}">
                          <a16:creationId xmlns:a16="http://schemas.microsoft.com/office/drawing/2014/main" id="{74C06543-BA18-D4AD-CAAB-C014A0B2A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84165" y="3376866"/>
                      <a:ext cx="220027" cy="12382"/>
                    </a:xfrm>
                    <a:custGeom>
                      <a:avLst/>
                      <a:gdLst>
                        <a:gd name="connsiteX0" fmla="*/ 64865 w 220027"/>
                        <a:gd name="connsiteY0" fmla="*/ 857 h 12382"/>
                        <a:gd name="connsiteX1" fmla="*/ 34195 w 220027"/>
                        <a:gd name="connsiteY1" fmla="*/ 476 h 12382"/>
                        <a:gd name="connsiteX2" fmla="*/ 0 w 220027"/>
                        <a:gd name="connsiteY2" fmla="*/ 0 h 12382"/>
                        <a:gd name="connsiteX3" fmla="*/ 63913 w 220027"/>
                        <a:gd name="connsiteY3" fmla="*/ 6858 h 12382"/>
                        <a:gd name="connsiteX4" fmla="*/ 170021 w 220027"/>
                        <a:gd name="connsiteY4" fmla="*/ 12383 h 12382"/>
                        <a:gd name="connsiteX5" fmla="*/ 220027 w 220027"/>
                        <a:gd name="connsiteY5" fmla="*/ 11525 h 12382"/>
                        <a:gd name="connsiteX6" fmla="*/ 193738 w 220027"/>
                        <a:gd name="connsiteY6" fmla="*/ 8668 h 12382"/>
                        <a:gd name="connsiteX7" fmla="*/ 170878 w 220027"/>
                        <a:gd name="connsiteY7" fmla="*/ 6191 h 12382"/>
                        <a:gd name="connsiteX8" fmla="*/ 64960 w 220027"/>
                        <a:gd name="connsiteY8" fmla="*/ 667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2382">
                          <a:moveTo>
                            <a:pt x="64865" y="857"/>
                          </a:moveTo>
                          <a:cubicBezTo>
                            <a:pt x="54673" y="762"/>
                            <a:pt x="44386" y="571"/>
                            <a:pt x="34195" y="476"/>
                          </a:cubicBezTo>
                          <a:cubicBezTo>
                            <a:pt x="22765" y="286"/>
                            <a:pt x="11430" y="191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383"/>
                          </a:cubicBezTo>
                          <a:lnTo>
                            <a:pt x="220027" y="11525"/>
                          </a:lnTo>
                          <a:lnTo>
                            <a:pt x="193738" y="8668"/>
                          </a:lnTo>
                          <a:lnTo>
                            <a:pt x="170878" y="6191"/>
                          </a:lnTo>
                          <a:cubicBezTo>
                            <a:pt x="135541" y="4572"/>
                            <a:pt x="100203" y="2667"/>
                            <a:pt x="64960" y="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8" name="Vrije vorm: vorm 1087">
                      <a:extLst>
                        <a:ext uri="{FF2B5EF4-FFF2-40B4-BE49-F238E27FC236}">
                          <a16:creationId xmlns:a16="http://schemas.microsoft.com/office/drawing/2014/main" id="{16CC67A4-AFE0-C60F-6A41-EE720380D9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4191" y="3385153"/>
                      <a:ext cx="311753" cy="16892"/>
                    </a:xfrm>
                    <a:custGeom>
                      <a:avLst/>
                      <a:gdLst>
                        <a:gd name="connsiteX0" fmla="*/ 91345 w 311753"/>
                        <a:gd name="connsiteY0" fmla="*/ 10668 h 16892"/>
                        <a:gd name="connsiteX1" fmla="*/ 48768 w 311753"/>
                        <a:gd name="connsiteY1" fmla="*/ 13335 h 16892"/>
                        <a:gd name="connsiteX2" fmla="*/ 0 w 311753"/>
                        <a:gd name="connsiteY2" fmla="*/ 16383 h 16892"/>
                        <a:gd name="connsiteX3" fmla="*/ 91916 w 311753"/>
                        <a:gd name="connsiteY3" fmla="*/ 16859 h 16892"/>
                        <a:gd name="connsiteX4" fmla="*/ 242411 w 311753"/>
                        <a:gd name="connsiteY4" fmla="*/ 8573 h 16892"/>
                        <a:gd name="connsiteX5" fmla="*/ 311753 w 311753"/>
                        <a:gd name="connsiteY5" fmla="*/ 0 h 16892"/>
                        <a:gd name="connsiteX6" fmla="*/ 274796 w 311753"/>
                        <a:gd name="connsiteY6" fmla="*/ 1334 h 16892"/>
                        <a:gd name="connsiteX7" fmla="*/ 241364 w 311753"/>
                        <a:gd name="connsiteY7" fmla="*/ 2572 h 16892"/>
                        <a:gd name="connsiteX8" fmla="*/ 91345 w 311753"/>
                        <a:gd name="connsiteY8" fmla="*/ 10859 h 16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6892">
                          <a:moveTo>
                            <a:pt x="91345" y="10668"/>
                          </a:moveTo>
                          <a:cubicBezTo>
                            <a:pt x="77153" y="11716"/>
                            <a:pt x="62960" y="12383"/>
                            <a:pt x="48768" y="13335"/>
                          </a:cubicBezTo>
                          <a:cubicBezTo>
                            <a:pt x="32480" y="14383"/>
                            <a:pt x="16288" y="15526"/>
                            <a:pt x="0" y="16383"/>
                          </a:cubicBezTo>
                          <a:cubicBezTo>
                            <a:pt x="30575" y="16859"/>
                            <a:pt x="61246" y="16955"/>
                            <a:pt x="91916" y="16859"/>
                          </a:cubicBezTo>
                          <a:cubicBezTo>
                            <a:pt x="142208" y="14954"/>
                            <a:pt x="192405" y="12192"/>
                            <a:pt x="242411" y="8573"/>
                          </a:cubicBezTo>
                          <a:cubicBezTo>
                            <a:pt x="265652" y="5906"/>
                            <a:pt x="288703" y="3048"/>
                            <a:pt x="311753" y="0"/>
                          </a:cubicBezTo>
                          <a:cubicBezTo>
                            <a:pt x="299466" y="572"/>
                            <a:pt x="287084" y="857"/>
                            <a:pt x="274796" y="1334"/>
                          </a:cubicBezTo>
                          <a:cubicBezTo>
                            <a:pt x="263652" y="1715"/>
                            <a:pt x="252508" y="2191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85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89" name="Vrije vorm: vorm 1088">
                      <a:extLst>
                        <a:ext uri="{FF2B5EF4-FFF2-40B4-BE49-F238E27FC236}">
                          <a16:creationId xmlns:a16="http://schemas.microsoft.com/office/drawing/2014/main" id="{7B9D5384-D6A3-A27D-DDD2-94CE05AFD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0505" y="3464972"/>
                      <a:ext cx="295465" cy="7810"/>
                    </a:xfrm>
                    <a:custGeom>
                      <a:avLst/>
                      <a:gdLst>
                        <a:gd name="connsiteX0" fmla="*/ 86677 w 295465"/>
                        <a:gd name="connsiteY0" fmla="*/ 0 h 7810"/>
                        <a:gd name="connsiteX1" fmla="*/ 46101 w 295465"/>
                        <a:gd name="connsiteY1" fmla="*/ 953 h 7810"/>
                        <a:gd name="connsiteX2" fmla="*/ 0 w 295465"/>
                        <a:gd name="connsiteY2" fmla="*/ 2000 h 7810"/>
                        <a:gd name="connsiteX3" fmla="*/ 86487 w 295465"/>
                        <a:gd name="connsiteY3" fmla="*/ 6096 h 7810"/>
                        <a:gd name="connsiteX4" fmla="*/ 228790 w 295465"/>
                        <a:gd name="connsiteY4" fmla="*/ 7811 h 7810"/>
                        <a:gd name="connsiteX5" fmla="*/ 295465 w 295465"/>
                        <a:gd name="connsiteY5" fmla="*/ 5525 h 7810"/>
                        <a:gd name="connsiteX6" fmla="*/ 260033 w 295465"/>
                        <a:gd name="connsiteY6" fmla="*/ 3429 h 7810"/>
                        <a:gd name="connsiteX7" fmla="*/ 229076 w 295465"/>
                        <a:gd name="connsiteY7" fmla="*/ 1714 h 7810"/>
                        <a:gd name="connsiteX8" fmla="*/ 86677 w 295465"/>
                        <a:gd name="connsiteY8" fmla="*/ 0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810">
                          <a:moveTo>
                            <a:pt x="86677" y="0"/>
                          </a:moveTo>
                          <a:lnTo>
                            <a:pt x="46101" y="953"/>
                          </a:lnTo>
                          <a:lnTo>
                            <a:pt x="0" y="2000"/>
                          </a:lnTo>
                          <a:lnTo>
                            <a:pt x="86487" y="6096"/>
                          </a:lnTo>
                          <a:lnTo>
                            <a:pt x="228790" y="7811"/>
                          </a:lnTo>
                          <a:lnTo>
                            <a:pt x="295465" y="5525"/>
                          </a:lnTo>
                          <a:lnTo>
                            <a:pt x="260033" y="3429"/>
                          </a:lnTo>
                          <a:lnTo>
                            <a:pt x="229076" y="1714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0" name="Vrije vorm: vorm 1089">
                      <a:extLst>
                        <a:ext uri="{FF2B5EF4-FFF2-40B4-BE49-F238E27FC236}">
                          <a16:creationId xmlns:a16="http://schemas.microsoft.com/office/drawing/2014/main" id="{BED36556-8A39-846B-CA05-65F7A55387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4391" y="3498024"/>
                      <a:ext cx="1362456" cy="13811"/>
                    </a:xfrm>
                    <a:custGeom>
                      <a:avLst/>
                      <a:gdLst>
                        <a:gd name="connsiteX0" fmla="*/ 399288 w 1362456"/>
                        <a:gd name="connsiteY0" fmla="*/ 1619 h 13811"/>
                        <a:gd name="connsiteX1" fmla="*/ 106394 w 1362456"/>
                        <a:gd name="connsiteY1" fmla="*/ 6763 h 13811"/>
                        <a:gd name="connsiteX2" fmla="*/ 0 w 1362456"/>
                        <a:gd name="connsiteY2" fmla="*/ 8668 h 13811"/>
                        <a:gd name="connsiteX3" fmla="*/ 399193 w 1362456"/>
                        <a:gd name="connsiteY3" fmla="*/ 13811 h 13811"/>
                        <a:gd name="connsiteX4" fmla="*/ 1055751 w 1362456"/>
                        <a:gd name="connsiteY4" fmla="*/ 12192 h 13811"/>
                        <a:gd name="connsiteX5" fmla="*/ 1362456 w 1362456"/>
                        <a:gd name="connsiteY5" fmla="*/ 5334 h 13811"/>
                        <a:gd name="connsiteX6" fmla="*/ 1280732 w 1362456"/>
                        <a:gd name="connsiteY6" fmla="*/ 3905 h 13811"/>
                        <a:gd name="connsiteX7" fmla="*/ 1055846 w 1362456"/>
                        <a:gd name="connsiteY7" fmla="*/ 0 h 13811"/>
                        <a:gd name="connsiteX8" fmla="*/ 399288 w 1362456"/>
                        <a:gd name="connsiteY8" fmla="*/ 1619 h 13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456" h="13811">
                          <a:moveTo>
                            <a:pt x="399288" y="1619"/>
                          </a:moveTo>
                          <a:lnTo>
                            <a:pt x="106394" y="6763"/>
                          </a:lnTo>
                          <a:lnTo>
                            <a:pt x="0" y="8668"/>
                          </a:lnTo>
                          <a:lnTo>
                            <a:pt x="399193" y="13811"/>
                          </a:lnTo>
                          <a:lnTo>
                            <a:pt x="1055751" y="12192"/>
                          </a:lnTo>
                          <a:lnTo>
                            <a:pt x="1362456" y="5334"/>
                          </a:lnTo>
                          <a:lnTo>
                            <a:pt x="1280732" y="3905"/>
                          </a:lnTo>
                          <a:lnTo>
                            <a:pt x="1055846" y="0"/>
                          </a:lnTo>
                          <a:lnTo>
                            <a:pt x="399288" y="161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1" name="Vrije vorm: vorm 1090">
                      <a:extLst>
                        <a:ext uri="{FF2B5EF4-FFF2-40B4-BE49-F238E27FC236}">
                          <a16:creationId xmlns:a16="http://schemas.microsoft.com/office/drawing/2014/main" id="{9607064B-A753-C70B-BA4B-DC40450D39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7577" y="3454236"/>
                      <a:ext cx="932497" cy="13688"/>
                    </a:xfrm>
                    <a:custGeom>
                      <a:avLst/>
                      <a:gdLst>
                        <a:gd name="connsiteX0" fmla="*/ 722471 w 932497"/>
                        <a:gd name="connsiteY0" fmla="*/ 12736 h 13688"/>
                        <a:gd name="connsiteX1" fmla="*/ 932497 w 932497"/>
                        <a:gd name="connsiteY1" fmla="*/ 8831 h 13688"/>
                        <a:gd name="connsiteX2" fmla="*/ 876586 w 932497"/>
                        <a:gd name="connsiteY2" fmla="*/ 6640 h 13688"/>
                        <a:gd name="connsiteX3" fmla="*/ 722757 w 932497"/>
                        <a:gd name="connsiteY3" fmla="*/ 544 h 13688"/>
                        <a:gd name="connsiteX4" fmla="*/ 273082 w 932497"/>
                        <a:gd name="connsiteY4" fmla="*/ 1497 h 13688"/>
                        <a:gd name="connsiteX5" fmla="*/ 72771 w 932497"/>
                        <a:gd name="connsiteY5" fmla="*/ 8926 h 13688"/>
                        <a:gd name="connsiteX6" fmla="*/ 0 w 932497"/>
                        <a:gd name="connsiteY6" fmla="*/ 11879 h 13688"/>
                        <a:gd name="connsiteX7" fmla="*/ 273367 w 932497"/>
                        <a:gd name="connsiteY7" fmla="*/ 13689 h 13688"/>
                        <a:gd name="connsiteX8" fmla="*/ 722471 w 932497"/>
                        <a:gd name="connsiteY8" fmla="*/ 12736 h 13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688">
                          <a:moveTo>
                            <a:pt x="722471" y="12736"/>
                          </a:moveTo>
                          <a:cubicBezTo>
                            <a:pt x="792480" y="11117"/>
                            <a:pt x="862489" y="9783"/>
                            <a:pt x="932497" y="8831"/>
                          </a:cubicBezTo>
                          <a:cubicBezTo>
                            <a:pt x="913829" y="8069"/>
                            <a:pt x="895255" y="7402"/>
                            <a:pt x="876586" y="6640"/>
                          </a:cubicBezTo>
                          <a:cubicBezTo>
                            <a:pt x="825341" y="4545"/>
                            <a:pt x="774097" y="2449"/>
                            <a:pt x="722757" y="544"/>
                          </a:cubicBezTo>
                          <a:cubicBezTo>
                            <a:pt x="572834" y="-408"/>
                            <a:pt x="423005" y="-122"/>
                            <a:pt x="273082" y="1497"/>
                          </a:cubicBezTo>
                          <a:cubicBezTo>
                            <a:pt x="206216" y="3687"/>
                            <a:pt x="139446" y="6259"/>
                            <a:pt x="72771" y="8926"/>
                          </a:cubicBezTo>
                          <a:cubicBezTo>
                            <a:pt x="48482" y="9879"/>
                            <a:pt x="24194" y="10831"/>
                            <a:pt x="0" y="11879"/>
                          </a:cubicBezTo>
                          <a:cubicBezTo>
                            <a:pt x="91154" y="11974"/>
                            <a:pt x="182309" y="12641"/>
                            <a:pt x="273367" y="13689"/>
                          </a:cubicBezTo>
                          <a:cubicBezTo>
                            <a:pt x="423100" y="12070"/>
                            <a:pt x="572834" y="11784"/>
                            <a:pt x="722471" y="1273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2" name="Vrije vorm: vorm 1091">
                      <a:extLst>
                        <a:ext uri="{FF2B5EF4-FFF2-40B4-BE49-F238E27FC236}">
                          <a16:creationId xmlns:a16="http://schemas.microsoft.com/office/drawing/2014/main" id="{08349DF2-DFE9-A657-35D8-292EBF257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59072" y="3262280"/>
                      <a:ext cx="1765744" cy="28878"/>
                    </a:xfrm>
                    <a:custGeom>
                      <a:avLst/>
                      <a:gdLst>
                        <a:gd name="connsiteX0" fmla="*/ 942499 w 1765744"/>
                        <a:gd name="connsiteY0" fmla="*/ 16574 h 28878"/>
                        <a:gd name="connsiteX1" fmla="*/ 729806 w 1765744"/>
                        <a:gd name="connsiteY1" fmla="*/ 15716 h 28878"/>
                        <a:gd name="connsiteX2" fmla="*/ 517208 w 1765744"/>
                        <a:gd name="connsiteY2" fmla="*/ 12383 h 28878"/>
                        <a:gd name="connsiteX3" fmla="*/ 137255 w 1765744"/>
                        <a:gd name="connsiteY3" fmla="*/ 4667 h 28878"/>
                        <a:gd name="connsiteX4" fmla="*/ 0 w 1765744"/>
                        <a:gd name="connsiteY4" fmla="*/ 0 h 28878"/>
                        <a:gd name="connsiteX5" fmla="*/ 516445 w 1765744"/>
                        <a:gd name="connsiteY5" fmla="*/ 24575 h 28878"/>
                        <a:gd name="connsiteX6" fmla="*/ 729425 w 1765744"/>
                        <a:gd name="connsiteY6" fmla="*/ 28004 h 28878"/>
                        <a:gd name="connsiteX7" fmla="*/ 942499 w 1765744"/>
                        <a:gd name="connsiteY7" fmla="*/ 28861 h 28878"/>
                        <a:gd name="connsiteX8" fmla="*/ 1368362 w 1765744"/>
                        <a:gd name="connsiteY8" fmla="*/ 25146 h 28878"/>
                        <a:gd name="connsiteX9" fmla="*/ 1765745 w 1765744"/>
                        <a:gd name="connsiteY9" fmla="*/ 26099 h 28878"/>
                        <a:gd name="connsiteX10" fmla="*/ 1660112 w 1765744"/>
                        <a:gd name="connsiteY10" fmla="*/ 20193 h 28878"/>
                        <a:gd name="connsiteX11" fmla="*/ 1368362 w 1765744"/>
                        <a:gd name="connsiteY11" fmla="*/ 12859 h 28878"/>
                        <a:gd name="connsiteX12" fmla="*/ 942689 w 1765744"/>
                        <a:gd name="connsiteY12" fmla="*/ 16574 h 28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878">
                          <a:moveTo>
                            <a:pt x="942499" y="16574"/>
                          </a:moveTo>
                          <a:cubicBezTo>
                            <a:pt x="871633" y="16669"/>
                            <a:pt x="800672" y="16383"/>
                            <a:pt x="729806" y="15716"/>
                          </a:cubicBezTo>
                          <a:cubicBezTo>
                            <a:pt x="658940" y="14954"/>
                            <a:pt x="588074" y="13811"/>
                            <a:pt x="517208" y="12383"/>
                          </a:cubicBezTo>
                          <a:cubicBezTo>
                            <a:pt x="390525" y="11144"/>
                            <a:pt x="263843" y="8572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668"/>
                            <a:pt x="343853" y="18859"/>
                            <a:pt x="516445" y="24575"/>
                          </a:cubicBezTo>
                          <a:cubicBezTo>
                            <a:pt x="587407" y="26099"/>
                            <a:pt x="658368" y="27242"/>
                            <a:pt x="729425" y="28004"/>
                          </a:cubicBezTo>
                          <a:cubicBezTo>
                            <a:pt x="800481" y="28670"/>
                            <a:pt x="871442" y="28956"/>
                            <a:pt x="942499" y="28861"/>
                          </a:cubicBezTo>
                          <a:cubicBezTo>
                            <a:pt x="1084612" y="28861"/>
                            <a:pt x="1226630" y="26099"/>
                            <a:pt x="1368362" y="25146"/>
                          </a:cubicBezTo>
                          <a:cubicBezTo>
                            <a:pt x="1500759" y="22384"/>
                            <a:pt x="1633347" y="21336"/>
                            <a:pt x="1765745" y="26099"/>
                          </a:cubicBezTo>
                          <a:cubicBezTo>
                            <a:pt x="1730597" y="23717"/>
                            <a:pt x="1695355" y="21812"/>
                            <a:pt x="1660112" y="20193"/>
                          </a:cubicBezTo>
                          <a:cubicBezTo>
                            <a:pt x="1563053" y="15716"/>
                            <a:pt x="1465707" y="13811"/>
                            <a:pt x="1368362" y="12859"/>
                          </a:cubicBezTo>
                          <a:cubicBezTo>
                            <a:pt x="1226249" y="13811"/>
                            <a:pt x="1084421" y="16478"/>
                            <a:pt x="942689" y="1657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3" name="Vrije vorm: vorm 1092">
                      <a:extLst>
                        <a:ext uri="{FF2B5EF4-FFF2-40B4-BE49-F238E27FC236}">
                          <a16:creationId xmlns:a16="http://schemas.microsoft.com/office/drawing/2014/main" id="{C0DF6D02-2851-03E7-AB1E-7F566833A9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3397249"/>
                      <a:ext cx="2406491" cy="63616"/>
                    </a:xfrm>
                    <a:custGeom>
                      <a:avLst/>
                      <a:gdLst>
                        <a:gd name="connsiteX0" fmla="*/ 1283589 w 2406491"/>
                        <a:gd name="connsiteY0" fmla="*/ 11906 h 63616"/>
                        <a:gd name="connsiteX1" fmla="*/ 993362 w 2406491"/>
                        <a:gd name="connsiteY1" fmla="*/ 16574 h 63616"/>
                        <a:gd name="connsiteX2" fmla="*/ 848297 w 2406491"/>
                        <a:gd name="connsiteY2" fmla="*/ 18859 h 63616"/>
                        <a:gd name="connsiteX3" fmla="*/ 703040 w 2406491"/>
                        <a:gd name="connsiteY3" fmla="*/ 21812 h 63616"/>
                        <a:gd name="connsiteX4" fmla="*/ 614744 w 2406491"/>
                        <a:gd name="connsiteY4" fmla="*/ 25717 h 63616"/>
                        <a:gd name="connsiteX5" fmla="*/ 570643 w 2406491"/>
                        <a:gd name="connsiteY5" fmla="*/ 28384 h 63616"/>
                        <a:gd name="connsiteX6" fmla="*/ 548640 w 2406491"/>
                        <a:gd name="connsiteY6" fmla="*/ 29813 h 63616"/>
                        <a:gd name="connsiteX7" fmla="*/ 526637 w 2406491"/>
                        <a:gd name="connsiteY7" fmla="*/ 31433 h 63616"/>
                        <a:gd name="connsiteX8" fmla="*/ 351473 w 2406491"/>
                        <a:gd name="connsiteY8" fmla="*/ 46292 h 63616"/>
                        <a:gd name="connsiteX9" fmla="*/ 187547 w 2406491"/>
                        <a:gd name="connsiteY9" fmla="*/ 58388 h 63616"/>
                        <a:gd name="connsiteX10" fmla="*/ 176213 w 2406491"/>
                        <a:gd name="connsiteY10" fmla="*/ 59055 h 63616"/>
                        <a:gd name="connsiteX11" fmla="*/ 0 w 2406491"/>
                        <a:gd name="connsiteY11" fmla="*/ 61627 h 63616"/>
                        <a:gd name="connsiteX12" fmla="*/ 176594 w 2406491"/>
                        <a:gd name="connsiteY12" fmla="*/ 62103 h 63616"/>
                        <a:gd name="connsiteX13" fmla="*/ 352711 w 2406491"/>
                        <a:gd name="connsiteY13" fmla="*/ 52388 h 63616"/>
                        <a:gd name="connsiteX14" fmla="*/ 528257 w 2406491"/>
                        <a:gd name="connsiteY14" fmla="*/ 40576 h 63616"/>
                        <a:gd name="connsiteX15" fmla="*/ 550164 w 2406491"/>
                        <a:gd name="connsiteY15" fmla="*/ 39338 h 63616"/>
                        <a:gd name="connsiteX16" fmla="*/ 572072 w 2406491"/>
                        <a:gd name="connsiteY16" fmla="*/ 38291 h 63616"/>
                        <a:gd name="connsiteX17" fmla="*/ 615982 w 2406491"/>
                        <a:gd name="connsiteY17" fmla="*/ 36385 h 63616"/>
                        <a:gd name="connsiteX18" fmla="*/ 703898 w 2406491"/>
                        <a:gd name="connsiteY18" fmla="*/ 34004 h 63616"/>
                        <a:gd name="connsiteX19" fmla="*/ 848773 w 2406491"/>
                        <a:gd name="connsiteY19" fmla="*/ 31051 h 63616"/>
                        <a:gd name="connsiteX20" fmla="*/ 993839 w 2406491"/>
                        <a:gd name="connsiteY20" fmla="*/ 28766 h 63616"/>
                        <a:gd name="connsiteX21" fmla="*/ 1284065 w 2406491"/>
                        <a:gd name="connsiteY21" fmla="*/ 24098 h 63616"/>
                        <a:gd name="connsiteX22" fmla="*/ 1864519 w 2406491"/>
                        <a:gd name="connsiteY22" fmla="*/ 14764 h 63616"/>
                        <a:gd name="connsiteX23" fmla="*/ 2406491 w 2406491"/>
                        <a:gd name="connsiteY23" fmla="*/ 0 h 63616"/>
                        <a:gd name="connsiteX24" fmla="*/ 2261997 w 2406491"/>
                        <a:gd name="connsiteY24" fmla="*/ 667 h 63616"/>
                        <a:gd name="connsiteX25" fmla="*/ 1864043 w 2406491"/>
                        <a:gd name="connsiteY25" fmla="*/ 2572 h 63616"/>
                        <a:gd name="connsiteX26" fmla="*/ 1283589 w 2406491"/>
                        <a:gd name="connsiteY26" fmla="*/ 11906 h 63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3616">
                          <a:moveTo>
                            <a:pt x="1283589" y="11906"/>
                          </a:moveTo>
                          <a:lnTo>
                            <a:pt x="993362" y="16574"/>
                          </a:lnTo>
                          <a:lnTo>
                            <a:pt x="848297" y="18859"/>
                          </a:lnTo>
                          <a:cubicBezTo>
                            <a:pt x="799909" y="19622"/>
                            <a:pt x="751523" y="20479"/>
                            <a:pt x="703040" y="21812"/>
                          </a:cubicBezTo>
                          <a:cubicBezTo>
                            <a:pt x="673608" y="22860"/>
                            <a:pt x="644176" y="24193"/>
                            <a:pt x="614744" y="25717"/>
                          </a:cubicBezTo>
                          <a:cubicBezTo>
                            <a:pt x="600075" y="26480"/>
                            <a:pt x="585311" y="27337"/>
                            <a:pt x="570643" y="28384"/>
                          </a:cubicBezTo>
                          <a:lnTo>
                            <a:pt x="548640" y="29813"/>
                          </a:lnTo>
                          <a:lnTo>
                            <a:pt x="526637" y="31433"/>
                          </a:lnTo>
                          <a:cubicBezTo>
                            <a:pt x="468059" y="35814"/>
                            <a:pt x="409766" y="41243"/>
                            <a:pt x="351473" y="46292"/>
                          </a:cubicBezTo>
                          <a:cubicBezTo>
                            <a:pt x="296894" y="50959"/>
                            <a:pt x="242316" y="55435"/>
                            <a:pt x="187547" y="58388"/>
                          </a:cubicBezTo>
                          <a:cubicBezTo>
                            <a:pt x="183737" y="58579"/>
                            <a:pt x="180023" y="58865"/>
                            <a:pt x="176213" y="59055"/>
                          </a:cubicBezTo>
                          <a:cubicBezTo>
                            <a:pt x="117634" y="62008"/>
                            <a:pt x="58769" y="63246"/>
                            <a:pt x="0" y="61627"/>
                          </a:cubicBezTo>
                          <a:cubicBezTo>
                            <a:pt x="58674" y="64294"/>
                            <a:pt x="117729" y="64103"/>
                            <a:pt x="176594" y="62103"/>
                          </a:cubicBezTo>
                          <a:cubicBezTo>
                            <a:pt x="235458" y="60198"/>
                            <a:pt x="294132" y="56388"/>
                            <a:pt x="352711" y="52388"/>
                          </a:cubicBezTo>
                          <a:cubicBezTo>
                            <a:pt x="411290" y="48387"/>
                            <a:pt x="469678" y="44006"/>
                            <a:pt x="528257" y="40576"/>
                          </a:cubicBezTo>
                          <a:lnTo>
                            <a:pt x="550164" y="39338"/>
                          </a:lnTo>
                          <a:lnTo>
                            <a:pt x="572072" y="38291"/>
                          </a:lnTo>
                          <a:cubicBezTo>
                            <a:pt x="586740" y="37529"/>
                            <a:pt x="601313" y="36957"/>
                            <a:pt x="615982" y="36385"/>
                          </a:cubicBezTo>
                          <a:cubicBezTo>
                            <a:pt x="645224" y="35338"/>
                            <a:pt x="674561" y="34576"/>
                            <a:pt x="703898" y="34004"/>
                          </a:cubicBezTo>
                          <a:cubicBezTo>
                            <a:pt x="752094" y="32671"/>
                            <a:pt x="800386" y="31909"/>
                            <a:pt x="848773" y="31051"/>
                          </a:cubicBezTo>
                          <a:lnTo>
                            <a:pt x="993839" y="28766"/>
                          </a:lnTo>
                          <a:lnTo>
                            <a:pt x="1284065" y="24098"/>
                          </a:lnTo>
                          <a:lnTo>
                            <a:pt x="1864519" y="14764"/>
                          </a:lnTo>
                          <a:lnTo>
                            <a:pt x="2406491" y="0"/>
                          </a:lnTo>
                          <a:lnTo>
                            <a:pt x="2261997" y="667"/>
                          </a:lnTo>
                          <a:lnTo>
                            <a:pt x="1864043" y="2572"/>
                          </a:lnTo>
                          <a:lnTo>
                            <a:pt x="1283589" y="11906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4" name="Vrije vorm: vorm 1093">
                      <a:extLst>
                        <a:ext uri="{FF2B5EF4-FFF2-40B4-BE49-F238E27FC236}">
                          <a16:creationId xmlns:a16="http://schemas.microsoft.com/office/drawing/2014/main" id="{F3607E95-514F-6F48-3B18-D0DBF2D5B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64237" y="3570385"/>
                      <a:ext cx="550068" cy="15650"/>
                    </a:xfrm>
                    <a:custGeom>
                      <a:avLst/>
                      <a:gdLst>
                        <a:gd name="connsiteX0" fmla="*/ 183356 w 550068"/>
                        <a:gd name="connsiteY0" fmla="*/ 1744 h 15650"/>
                        <a:gd name="connsiteX1" fmla="*/ 48768 w 550068"/>
                        <a:gd name="connsiteY1" fmla="*/ 11555 h 15650"/>
                        <a:gd name="connsiteX2" fmla="*/ 0 w 550068"/>
                        <a:gd name="connsiteY2" fmla="*/ 15650 h 15650"/>
                        <a:gd name="connsiteX3" fmla="*/ 184023 w 550068"/>
                        <a:gd name="connsiteY3" fmla="*/ 13936 h 15650"/>
                        <a:gd name="connsiteX4" fmla="*/ 485680 w 550068"/>
                        <a:gd name="connsiteY4" fmla="*/ 14412 h 15650"/>
                        <a:gd name="connsiteX5" fmla="*/ 550069 w 550068"/>
                        <a:gd name="connsiteY5" fmla="*/ 13936 h 15650"/>
                        <a:gd name="connsiteX6" fmla="*/ 550069 w 550068"/>
                        <a:gd name="connsiteY6" fmla="*/ 7269 h 15650"/>
                        <a:gd name="connsiteX7" fmla="*/ 486632 w 550068"/>
                        <a:gd name="connsiteY7" fmla="*/ 2315 h 15650"/>
                        <a:gd name="connsiteX8" fmla="*/ 183261 w 550068"/>
                        <a:gd name="connsiteY8" fmla="*/ 1839 h 1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650">
                          <a:moveTo>
                            <a:pt x="183356" y="1744"/>
                          </a:moveTo>
                          <a:cubicBezTo>
                            <a:pt x="138303" y="4411"/>
                            <a:pt x="93536" y="7840"/>
                            <a:pt x="48768" y="11555"/>
                          </a:cubicBezTo>
                          <a:cubicBezTo>
                            <a:pt x="32480" y="12888"/>
                            <a:pt x="16192" y="14126"/>
                            <a:pt x="0" y="15650"/>
                          </a:cubicBezTo>
                          <a:cubicBezTo>
                            <a:pt x="61436" y="14031"/>
                            <a:pt x="122777" y="13555"/>
                            <a:pt x="184023" y="13936"/>
                          </a:cubicBezTo>
                          <a:cubicBezTo>
                            <a:pt x="284512" y="11364"/>
                            <a:pt x="385286" y="11459"/>
                            <a:pt x="485680" y="14412"/>
                          </a:cubicBezTo>
                          <a:cubicBezTo>
                            <a:pt x="507111" y="14126"/>
                            <a:pt x="528638" y="13936"/>
                            <a:pt x="550069" y="13936"/>
                          </a:cubicBezTo>
                          <a:lnTo>
                            <a:pt x="550069" y="7269"/>
                          </a:lnTo>
                          <a:cubicBezTo>
                            <a:pt x="529019" y="5459"/>
                            <a:pt x="507873" y="3839"/>
                            <a:pt x="486632" y="2315"/>
                          </a:cubicBezTo>
                          <a:cubicBezTo>
                            <a:pt x="385572" y="-637"/>
                            <a:pt x="284321" y="-733"/>
                            <a:pt x="183261" y="183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5" name="Vrije vorm: vorm 1094">
                      <a:extLst>
                        <a:ext uri="{FF2B5EF4-FFF2-40B4-BE49-F238E27FC236}">
                          <a16:creationId xmlns:a16="http://schemas.microsoft.com/office/drawing/2014/main" id="{60E8548E-898C-056D-F4DC-72081F3C9E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2551" y="3572795"/>
                      <a:ext cx="676560" cy="16668"/>
                    </a:xfrm>
                    <a:custGeom>
                      <a:avLst/>
                      <a:gdLst>
                        <a:gd name="connsiteX0" fmla="*/ 1810 w 676560"/>
                        <a:gd name="connsiteY0" fmla="*/ 15621 h 16668"/>
                        <a:gd name="connsiteX1" fmla="*/ 77819 w 676560"/>
                        <a:gd name="connsiteY1" fmla="*/ 16669 h 16668"/>
                        <a:gd name="connsiteX2" fmla="*/ 485966 w 676560"/>
                        <a:gd name="connsiteY2" fmla="*/ 12192 h 16668"/>
                        <a:gd name="connsiteX3" fmla="*/ 676561 w 676560"/>
                        <a:gd name="connsiteY3" fmla="*/ 4000 h 16668"/>
                        <a:gd name="connsiteX4" fmla="*/ 625793 w 676560"/>
                        <a:gd name="connsiteY4" fmla="*/ 2953 h 16668"/>
                        <a:gd name="connsiteX5" fmla="*/ 485775 w 676560"/>
                        <a:gd name="connsiteY5" fmla="*/ 0 h 16668"/>
                        <a:gd name="connsiteX6" fmla="*/ 77534 w 676560"/>
                        <a:gd name="connsiteY6" fmla="*/ 4477 h 16668"/>
                        <a:gd name="connsiteX7" fmla="*/ 0 w 676560"/>
                        <a:gd name="connsiteY7" fmla="*/ 7239 h 16668"/>
                        <a:gd name="connsiteX8" fmla="*/ 0 w 676560"/>
                        <a:gd name="connsiteY8" fmla="*/ 15621 h 16668"/>
                        <a:gd name="connsiteX9" fmla="*/ 1810 w 676560"/>
                        <a:gd name="connsiteY9" fmla="*/ 15621 h 16668"/>
                        <a:gd name="connsiteX10" fmla="*/ 1810 w 676560"/>
                        <a:gd name="connsiteY10" fmla="*/ 15621 h 16668"/>
                        <a:gd name="connsiteX11" fmla="*/ 1810 w 676560"/>
                        <a:gd name="connsiteY11" fmla="*/ 15621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668">
                          <a:moveTo>
                            <a:pt x="1810" y="15621"/>
                          </a:moveTo>
                          <a:lnTo>
                            <a:pt x="77819" y="16669"/>
                          </a:lnTo>
                          <a:lnTo>
                            <a:pt x="485966" y="12192"/>
                          </a:lnTo>
                          <a:lnTo>
                            <a:pt x="676561" y="4000"/>
                          </a:lnTo>
                          <a:lnTo>
                            <a:pt x="625793" y="2953"/>
                          </a:lnTo>
                          <a:lnTo>
                            <a:pt x="485775" y="0"/>
                          </a:lnTo>
                          <a:lnTo>
                            <a:pt x="77534" y="4477"/>
                          </a:lnTo>
                          <a:lnTo>
                            <a:pt x="0" y="7239"/>
                          </a:lnTo>
                          <a:lnTo>
                            <a:pt x="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lnTo>
                            <a:pt x="1810" y="1562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6" name="Vrije vorm: vorm 1095">
                      <a:extLst>
                        <a:ext uri="{FF2B5EF4-FFF2-40B4-BE49-F238E27FC236}">
                          <a16:creationId xmlns:a16="http://schemas.microsoft.com/office/drawing/2014/main" id="{36BCA06E-707C-55C8-F0FB-98D028D7C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7270" y="3328860"/>
                      <a:ext cx="226409" cy="14763"/>
                    </a:xfrm>
                    <a:custGeom>
                      <a:avLst/>
                      <a:gdLst>
                        <a:gd name="connsiteX0" fmla="*/ 66961 w 226409"/>
                        <a:gd name="connsiteY0" fmla="*/ 0 h 14763"/>
                        <a:gd name="connsiteX1" fmla="*/ 17621 w 226409"/>
                        <a:gd name="connsiteY1" fmla="*/ 1810 h 14763"/>
                        <a:gd name="connsiteX2" fmla="*/ 0 w 226409"/>
                        <a:gd name="connsiteY2" fmla="*/ 2476 h 14763"/>
                        <a:gd name="connsiteX3" fmla="*/ 65437 w 226409"/>
                        <a:gd name="connsiteY3" fmla="*/ 12192 h 14763"/>
                        <a:gd name="connsiteX4" fmla="*/ 175260 w 226409"/>
                        <a:gd name="connsiteY4" fmla="*/ 14764 h 14763"/>
                        <a:gd name="connsiteX5" fmla="*/ 226409 w 226409"/>
                        <a:gd name="connsiteY5" fmla="*/ 8382 h 14763"/>
                        <a:gd name="connsiteX6" fmla="*/ 212788 w 226409"/>
                        <a:gd name="connsiteY6" fmla="*/ 6858 h 14763"/>
                        <a:gd name="connsiteX7" fmla="*/ 175450 w 226409"/>
                        <a:gd name="connsiteY7" fmla="*/ 2572 h 14763"/>
                        <a:gd name="connsiteX8" fmla="*/ 66866 w 226409"/>
                        <a:gd name="connsiteY8" fmla="*/ 95 h 1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763">
                          <a:moveTo>
                            <a:pt x="66961" y="0"/>
                          </a:moveTo>
                          <a:cubicBezTo>
                            <a:pt x="50578" y="762"/>
                            <a:pt x="34100" y="1333"/>
                            <a:pt x="17621" y="1810"/>
                          </a:cubicBezTo>
                          <a:cubicBezTo>
                            <a:pt x="11716" y="2000"/>
                            <a:pt x="5905" y="2286"/>
                            <a:pt x="0" y="2476"/>
                          </a:cubicBezTo>
                          <a:cubicBezTo>
                            <a:pt x="21622" y="6001"/>
                            <a:pt x="43434" y="9144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764"/>
                          </a:cubicBezTo>
                          <a:cubicBezTo>
                            <a:pt x="192405" y="12763"/>
                            <a:pt x="209455" y="10668"/>
                            <a:pt x="226409" y="8382"/>
                          </a:cubicBezTo>
                          <a:cubicBezTo>
                            <a:pt x="221837" y="7906"/>
                            <a:pt x="217360" y="7334"/>
                            <a:pt x="212788" y="6858"/>
                          </a:cubicBezTo>
                          <a:cubicBezTo>
                            <a:pt x="200311" y="5525"/>
                            <a:pt x="187833" y="4096"/>
                            <a:pt x="175450" y="2572"/>
                          </a:cubicBezTo>
                          <a:cubicBezTo>
                            <a:pt x="139255" y="2476"/>
                            <a:pt x="102965" y="1619"/>
                            <a:pt x="66866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7" name="Vrije vorm: vorm 1096">
                      <a:extLst>
                        <a:ext uri="{FF2B5EF4-FFF2-40B4-BE49-F238E27FC236}">
                          <a16:creationId xmlns:a16="http://schemas.microsoft.com/office/drawing/2014/main" id="{F809A929-18ED-77D2-615A-2CFE390EE8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6677" y="3313811"/>
                      <a:ext cx="1631632" cy="16668"/>
                    </a:xfrm>
                    <a:custGeom>
                      <a:avLst/>
                      <a:gdLst>
                        <a:gd name="connsiteX0" fmla="*/ 1533811 w 1631632"/>
                        <a:gd name="connsiteY0" fmla="*/ 2858 h 16668"/>
                        <a:gd name="connsiteX1" fmla="*/ 1264349 w 1631632"/>
                        <a:gd name="connsiteY1" fmla="*/ 0 h 16668"/>
                        <a:gd name="connsiteX2" fmla="*/ 478060 w 1631632"/>
                        <a:gd name="connsiteY2" fmla="*/ 4477 h 16668"/>
                        <a:gd name="connsiteX3" fmla="*/ 127445 w 1631632"/>
                        <a:gd name="connsiteY3" fmla="*/ 10858 h 16668"/>
                        <a:gd name="connsiteX4" fmla="*/ 0 w 1631632"/>
                        <a:gd name="connsiteY4" fmla="*/ 13240 h 16668"/>
                        <a:gd name="connsiteX5" fmla="*/ 478155 w 1631632"/>
                        <a:gd name="connsiteY5" fmla="*/ 16669 h 16668"/>
                        <a:gd name="connsiteX6" fmla="*/ 1264444 w 1631632"/>
                        <a:gd name="connsiteY6" fmla="*/ 12192 h 16668"/>
                        <a:gd name="connsiteX7" fmla="*/ 1631633 w 1631632"/>
                        <a:gd name="connsiteY7" fmla="*/ 4000 h 16668"/>
                        <a:gd name="connsiteX8" fmla="*/ 1533811 w 1631632"/>
                        <a:gd name="connsiteY8" fmla="*/ 2858 h 16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632" h="16668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060" y="4477"/>
                          </a:lnTo>
                          <a:lnTo>
                            <a:pt x="127445" y="10858"/>
                          </a:lnTo>
                          <a:lnTo>
                            <a:pt x="0" y="13240"/>
                          </a:lnTo>
                          <a:lnTo>
                            <a:pt x="478155" y="16669"/>
                          </a:lnTo>
                          <a:lnTo>
                            <a:pt x="1264444" y="12192"/>
                          </a:lnTo>
                          <a:lnTo>
                            <a:pt x="1631633" y="4000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8" name="Vrije vorm: vorm 1097">
                      <a:extLst>
                        <a:ext uri="{FF2B5EF4-FFF2-40B4-BE49-F238E27FC236}">
                          <a16:creationId xmlns:a16="http://schemas.microsoft.com/office/drawing/2014/main" id="{33C402BE-8F47-465D-C688-1A80E6A495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058" y="3495167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287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382"/>
                            <a:pt x="235744" y="12954"/>
                            <a:pt x="297371" y="13906"/>
                          </a:cubicBezTo>
                          <a:cubicBezTo>
                            <a:pt x="326231" y="12382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1"/>
                            <a:pt x="361093" y="7429"/>
                          </a:cubicBezTo>
                          <a:cubicBezTo>
                            <a:pt x="340042" y="5524"/>
                            <a:pt x="319088" y="3524"/>
                            <a:pt x="298037" y="1714"/>
                          </a:cubicBezTo>
                          <a:cubicBezTo>
                            <a:pt x="236315" y="667"/>
                            <a:pt x="174498" y="95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1"/>
                            <a:pt x="75057" y="10192"/>
                            <a:pt x="112490" y="1228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99" name="Vrije vorm: vorm 1098">
                      <a:extLst>
                        <a:ext uri="{FF2B5EF4-FFF2-40B4-BE49-F238E27FC236}">
                          <a16:creationId xmlns:a16="http://schemas.microsoft.com/office/drawing/2014/main" id="{B45C1869-0DB2-0E3E-AE5B-66191B4BB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1946" y="3537743"/>
                      <a:ext cx="272605" cy="12763"/>
                    </a:xfrm>
                    <a:custGeom>
                      <a:avLst/>
                      <a:gdLst>
                        <a:gd name="connsiteX0" fmla="*/ 272606 w 272605"/>
                        <a:gd name="connsiteY0" fmla="*/ 5334 h 12763"/>
                        <a:gd name="connsiteX1" fmla="*/ 256223 w 272605"/>
                        <a:gd name="connsiteY1" fmla="*/ 3905 h 12763"/>
                        <a:gd name="connsiteX2" fmla="*/ 211169 w 272605"/>
                        <a:gd name="connsiteY2" fmla="*/ 0 h 12763"/>
                        <a:gd name="connsiteX3" fmla="*/ 80010 w 272605"/>
                        <a:gd name="connsiteY3" fmla="*/ 667 h 12763"/>
                        <a:gd name="connsiteX4" fmla="*/ 21336 w 272605"/>
                        <a:gd name="connsiteY4" fmla="*/ 4953 h 12763"/>
                        <a:gd name="connsiteX5" fmla="*/ 0 w 272605"/>
                        <a:gd name="connsiteY5" fmla="*/ 6477 h 12763"/>
                        <a:gd name="connsiteX6" fmla="*/ 79820 w 272605"/>
                        <a:gd name="connsiteY6" fmla="*/ 12763 h 12763"/>
                        <a:gd name="connsiteX7" fmla="*/ 211265 w 272605"/>
                        <a:gd name="connsiteY7" fmla="*/ 12097 h 12763"/>
                        <a:gd name="connsiteX8" fmla="*/ 272510 w 272605"/>
                        <a:gd name="connsiteY8" fmla="*/ 5239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763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667"/>
                          </a:cubicBezTo>
                          <a:cubicBezTo>
                            <a:pt x="60484" y="2191"/>
                            <a:pt x="40957" y="3524"/>
                            <a:pt x="21336" y="4953"/>
                          </a:cubicBezTo>
                          <a:cubicBezTo>
                            <a:pt x="14192" y="5429"/>
                            <a:pt x="7144" y="6001"/>
                            <a:pt x="0" y="6477"/>
                          </a:cubicBezTo>
                          <a:cubicBezTo>
                            <a:pt x="26575" y="8667"/>
                            <a:pt x="53149" y="10763"/>
                            <a:pt x="79820" y="12763"/>
                          </a:cubicBezTo>
                          <a:cubicBezTo>
                            <a:pt x="123635" y="12763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100" name="Vrije vorm: vorm 1099">
                      <a:extLst>
                        <a:ext uri="{FF2B5EF4-FFF2-40B4-BE49-F238E27FC236}">
                          <a16:creationId xmlns:a16="http://schemas.microsoft.com/office/drawing/2014/main" id="{76582BDD-FF55-E614-A19C-C7864FB909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456" y="3483886"/>
                      <a:ext cx="338232" cy="13756"/>
                    </a:xfrm>
                    <a:custGeom>
                      <a:avLst/>
                      <a:gdLst>
                        <a:gd name="connsiteX0" fmla="*/ 262414 w 338232"/>
                        <a:gd name="connsiteY0" fmla="*/ 1565 h 13756"/>
                        <a:gd name="connsiteX1" fmla="*/ 99060 w 338232"/>
                        <a:gd name="connsiteY1" fmla="*/ 41 h 13756"/>
                        <a:gd name="connsiteX2" fmla="*/ 26384 w 338232"/>
                        <a:gd name="connsiteY2" fmla="*/ 5279 h 13756"/>
                        <a:gd name="connsiteX3" fmla="*/ 0 w 338232"/>
                        <a:gd name="connsiteY3" fmla="*/ 7184 h 13756"/>
                        <a:gd name="connsiteX4" fmla="*/ 99155 w 338232"/>
                        <a:gd name="connsiteY4" fmla="*/ 12233 h 13756"/>
                        <a:gd name="connsiteX5" fmla="*/ 261747 w 338232"/>
                        <a:gd name="connsiteY5" fmla="*/ 13757 h 13756"/>
                        <a:gd name="connsiteX6" fmla="*/ 338233 w 338232"/>
                        <a:gd name="connsiteY6" fmla="*/ 9756 h 13756"/>
                        <a:gd name="connsiteX7" fmla="*/ 318040 w 338232"/>
                        <a:gd name="connsiteY7" fmla="*/ 7565 h 13756"/>
                        <a:gd name="connsiteX8" fmla="*/ 262604 w 338232"/>
                        <a:gd name="connsiteY8" fmla="*/ 1565 h 13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6">
                          <a:moveTo>
                            <a:pt x="262414" y="1565"/>
                          </a:moveTo>
                          <a:cubicBezTo>
                            <a:pt x="208026" y="326"/>
                            <a:pt x="153543" y="-150"/>
                            <a:pt x="99060" y="41"/>
                          </a:cubicBezTo>
                          <a:cubicBezTo>
                            <a:pt x="74771" y="1565"/>
                            <a:pt x="50578" y="3470"/>
                            <a:pt x="26384" y="5279"/>
                          </a:cubicBezTo>
                          <a:cubicBezTo>
                            <a:pt x="17621" y="5946"/>
                            <a:pt x="8763" y="6518"/>
                            <a:pt x="0" y="7184"/>
                          </a:cubicBezTo>
                          <a:cubicBezTo>
                            <a:pt x="33147" y="8613"/>
                            <a:pt x="66199" y="10232"/>
                            <a:pt x="99155" y="12233"/>
                          </a:cubicBezTo>
                          <a:cubicBezTo>
                            <a:pt x="153353" y="12042"/>
                            <a:pt x="207550" y="12614"/>
                            <a:pt x="261747" y="13757"/>
                          </a:cubicBezTo>
                          <a:cubicBezTo>
                            <a:pt x="287179" y="12328"/>
                            <a:pt x="312706" y="10994"/>
                            <a:pt x="338233" y="9756"/>
                          </a:cubicBezTo>
                          <a:cubicBezTo>
                            <a:pt x="331470" y="8994"/>
                            <a:pt x="324707" y="8328"/>
                            <a:pt x="318040" y="7565"/>
                          </a:cubicBezTo>
                          <a:cubicBezTo>
                            <a:pt x="299561" y="5470"/>
                            <a:pt x="281178" y="3470"/>
                            <a:pt x="262604" y="156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986" name="Graphic 8819">
                    <a:extLst>
                      <a:ext uri="{FF2B5EF4-FFF2-40B4-BE49-F238E27FC236}">
                        <a16:creationId xmlns:a16="http://schemas.microsoft.com/office/drawing/2014/main" id="{7D373D25-453B-E4F3-E844-2A571D5C4D6A}"/>
                      </a:ext>
                    </a:extLst>
                  </p:cNvPr>
                  <p:cNvGrpSpPr/>
                  <p:nvPr/>
                </p:nvGrpSpPr>
                <p:grpSpPr>
                  <a:xfrm>
                    <a:off x="7403122" y="3802729"/>
                    <a:ext cx="2610421" cy="193643"/>
                    <a:chOff x="7403122" y="3802729"/>
                    <a:chExt cx="2610421" cy="193643"/>
                  </a:xfrm>
                </p:grpSpPr>
                <p:sp>
                  <p:nvSpPr>
                    <p:cNvPr id="987" name="Vrije vorm: vorm 986">
                      <a:extLst>
                        <a:ext uri="{FF2B5EF4-FFF2-40B4-BE49-F238E27FC236}">
                          <a16:creationId xmlns:a16="http://schemas.microsoft.com/office/drawing/2014/main" id="{458DB98B-E275-6BF3-A41A-81916A7E2D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648" y="3975417"/>
                      <a:ext cx="2563177" cy="20955"/>
                    </a:xfrm>
                    <a:custGeom>
                      <a:avLst/>
                      <a:gdLst>
                        <a:gd name="connsiteX0" fmla="*/ 95 w 2563177"/>
                        <a:gd name="connsiteY0" fmla="*/ 6191 h 20955"/>
                        <a:gd name="connsiteX1" fmla="*/ 8573 w 2563177"/>
                        <a:gd name="connsiteY1" fmla="*/ 20955 h 20955"/>
                        <a:gd name="connsiteX2" fmla="*/ 2553748 w 2563177"/>
                        <a:gd name="connsiteY2" fmla="*/ 14764 h 20955"/>
                        <a:gd name="connsiteX3" fmla="*/ 2563178 w 2563177"/>
                        <a:gd name="connsiteY3" fmla="*/ 0 h 20955"/>
                        <a:gd name="connsiteX4" fmla="*/ 0 w 2563177"/>
                        <a:gd name="connsiteY4" fmla="*/ 6191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0955">
                          <a:moveTo>
                            <a:pt x="95" y="6191"/>
                          </a:moveTo>
                          <a:cubicBezTo>
                            <a:pt x="2953" y="11049"/>
                            <a:pt x="5810" y="15907"/>
                            <a:pt x="8573" y="20955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619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88" name="Vrije vorm: vorm 987">
                      <a:extLst>
                        <a:ext uri="{FF2B5EF4-FFF2-40B4-BE49-F238E27FC236}">
                          <a16:creationId xmlns:a16="http://schemas.microsoft.com/office/drawing/2014/main" id="{F86BC4F9-66F3-BE57-6FAA-1D938DF55C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6111" y="3871404"/>
                      <a:ext cx="37242" cy="3809"/>
                    </a:xfrm>
                    <a:custGeom>
                      <a:avLst/>
                      <a:gdLst>
                        <a:gd name="connsiteX0" fmla="*/ 37243 w 37242"/>
                        <a:gd name="connsiteY0" fmla="*/ 3143 h 3809"/>
                        <a:gd name="connsiteX1" fmla="*/ 37243 w 37242"/>
                        <a:gd name="connsiteY1" fmla="*/ 0 h 3809"/>
                        <a:gd name="connsiteX2" fmla="*/ 0 w 37242"/>
                        <a:gd name="connsiteY2" fmla="*/ 3810 h 3809"/>
                        <a:gd name="connsiteX3" fmla="*/ 37243 w 37242"/>
                        <a:gd name="connsiteY3" fmla="*/ 3143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09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3" y="2572"/>
                            <a:pt x="0" y="3810"/>
                          </a:cubicBezTo>
                          <a:cubicBezTo>
                            <a:pt x="12383" y="3524"/>
                            <a:pt x="24860" y="3334"/>
                            <a:pt x="37243" y="314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89" name="Vrije vorm: vorm 988">
                      <a:extLst>
                        <a:ext uri="{FF2B5EF4-FFF2-40B4-BE49-F238E27FC236}">
                          <a16:creationId xmlns:a16="http://schemas.microsoft.com/office/drawing/2014/main" id="{C296B536-9342-DC3E-3B1E-97A3CB3CD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4460" y="3940841"/>
                      <a:ext cx="277749" cy="11906"/>
                    </a:xfrm>
                    <a:custGeom>
                      <a:avLst/>
                      <a:gdLst>
                        <a:gd name="connsiteX0" fmla="*/ 277654 w 277749"/>
                        <a:gd name="connsiteY0" fmla="*/ 0 h 11906"/>
                        <a:gd name="connsiteX1" fmla="*/ 0 w 277749"/>
                        <a:gd name="connsiteY1" fmla="*/ 11906 h 11906"/>
                        <a:gd name="connsiteX2" fmla="*/ 275463 w 277749"/>
                        <a:gd name="connsiteY2" fmla="*/ 4477 h 11906"/>
                        <a:gd name="connsiteX3" fmla="*/ 277749 w 277749"/>
                        <a:gd name="connsiteY3" fmla="*/ 0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1906">
                          <a:moveTo>
                            <a:pt x="277654" y="0"/>
                          </a:moveTo>
                          <a:cubicBezTo>
                            <a:pt x="185166" y="4382"/>
                            <a:pt x="92583" y="8477"/>
                            <a:pt x="0" y="11906"/>
                          </a:cubicBezTo>
                          <a:cubicBezTo>
                            <a:pt x="91821" y="9906"/>
                            <a:pt x="183642" y="7334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0" name="Vrije vorm: vorm 989">
                      <a:extLst>
                        <a:ext uri="{FF2B5EF4-FFF2-40B4-BE49-F238E27FC236}">
                          <a16:creationId xmlns:a16="http://schemas.microsoft.com/office/drawing/2014/main" id="{2831FA38-17E9-6D29-7432-C53FAF34A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016" y="3802729"/>
                      <a:ext cx="33528" cy="20478"/>
                    </a:xfrm>
                    <a:custGeom>
                      <a:avLst/>
                      <a:gdLst>
                        <a:gd name="connsiteX0" fmla="*/ 33528 w 33528"/>
                        <a:gd name="connsiteY0" fmla="*/ 20193 h 20478"/>
                        <a:gd name="connsiteX1" fmla="*/ 33528 w 33528"/>
                        <a:gd name="connsiteY1" fmla="*/ 0 h 20478"/>
                        <a:gd name="connsiteX2" fmla="*/ 0 w 33528"/>
                        <a:gd name="connsiteY2" fmla="*/ 20479 h 20478"/>
                        <a:gd name="connsiteX3" fmla="*/ 33528 w 33528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8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4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1" name="Vrije vorm: vorm 990">
                      <a:extLst>
                        <a:ext uri="{FF2B5EF4-FFF2-40B4-BE49-F238E27FC236}">
                          <a16:creationId xmlns:a16="http://schemas.microsoft.com/office/drawing/2014/main" id="{9080F181-8710-B49B-3590-C36134E4E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29045" y="3834161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2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2"/>
                          </a:cubicBezTo>
                          <a:cubicBezTo>
                            <a:pt x="25718" y="34099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147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6" y="190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2" name="Vrije vorm: vorm 991">
                      <a:extLst>
                        <a:ext uri="{FF2B5EF4-FFF2-40B4-BE49-F238E27FC236}">
                          <a16:creationId xmlns:a16="http://schemas.microsoft.com/office/drawing/2014/main" id="{D85F2B6B-AD1E-FF97-112E-69BDE944BA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673" y="3908571"/>
                      <a:ext cx="206406" cy="7315"/>
                    </a:xfrm>
                    <a:custGeom>
                      <a:avLst/>
                      <a:gdLst>
                        <a:gd name="connsiteX0" fmla="*/ 206407 w 206406"/>
                        <a:gd name="connsiteY0" fmla="*/ 76 h 7315"/>
                        <a:gd name="connsiteX1" fmla="*/ 0 w 206406"/>
                        <a:gd name="connsiteY1" fmla="*/ 7315 h 7315"/>
                        <a:gd name="connsiteX2" fmla="*/ 206407 w 206406"/>
                        <a:gd name="connsiteY2" fmla="*/ 76 h 7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315">
                          <a:moveTo>
                            <a:pt x="206407" y="76"/>
                          </a:moveTo>
                          <a:cubicBezTo>
                            <a:pt x="137636" y="-590"/>
                            <a:pt x="68770" y="3219"/>
                            <a:pt x="0" y="7315"/>
                          </a:cubicBezTo>
                          <a:cubicBezTo>
                            <a:pt x="68866" y="6839"/>
                            <a:pt x="137732" y="4362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3" name="Vrije vorm: vorm 992">
                      <a:extLst>
                        <a:ext uri="{FF2B5EF4-FFF2-40B4-BE49-F238E27FC236}">
                          <a16:creationId xmlns:a16="http://schemas.microsoft.com/office/drawing/2014/main" id="{2BAD6361-60B5-F20E-C14C-B17F65914D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22" y="3912171"/>
                      <a:ext cx="2596610" cy="69341"/>
                    </a:xfrm>
                    <a:custGeom>
                      <a:avLst/>
                      <a:gdLst>
                        <a:gd name="connsiteX0" fmla="*/ 1739456 w 2596610"/>
                        <a:gd name="connsiteY0" fmla="*/ 52483 h 69341"/>
                        <a:gd name="connsiteX1" fmla="*/ 1513237 w 2596610"/>
                        <a:gd name="connsiteY1" fmla="*/ 48292 h 69341"/>
                        <a:gd name="connsiteX2" fmla="*/ 1287399 w 2596610"/>
                        <a:gd name="connsiteY2" fmla="*/ 52006 h 69341"/>
                        <a:gd name="connsiteX3" fmla="*/ 1063466 w 2596610"/>
                        <a:gd name="connsiteY3" fmla="*/ 65056 h 69341"/>
                        <a:gd name="connsiteX4" fmla="*/ 1018318 w 2596610"/>
                        <a:gd name="connsiteY4" fmla="*/ 65056 h 69341"/>
                        <a:gd name="connsiteX5" fmla="*/ 1122712 w 2596610"/>
                        <a:gd name="connsiteY5" fmla="*/ 56197 h 69341"/>
                        <a:gd name="connsiteX6" fmla="*/ 1063466 w 2596610"/>
                        <a:gd name="connsiteY6" fmla="*/ 60388 h 69341"/>
                        <a:gd name="connsiteX7" fmla="*/ 1018318 w 2596610"/>
                        <a:gd name="connsiteY7" fmla="*/ 60388 h 69341"/>
                        <a:gd name="connsiteX8" fmla="*/ 1164050 w 2596610"/>
                        <a:gd name="connsiteY8" fmla="*/ 48387 h 69341"/>
                        <a:gd name="connsiteX9" fmla="*/ 1080611 w 2596610"/>
                        <a:gd name="connsiteY9" fmla="*/ 48863 h 69341"/>
                        <a:gd name="connsiteX10" fmla="*/ 885063 w 2596610"/>
                        <a:gd name="connsiteY10" fmla="*/ 40005 h 69341"/>
                        <a:gd name="connsiteX11" fmla="*/ 804386 w 2596610"/>
                        <a:gd name="connsiteY11" fmla="*/ 51911 h 69341"/>
                        <a:gd name="connsiteX12" fmla="*/ 875252 w 2596610"/>
                        <a:gd name="connsiteY12" fmla="*/ 39148 h 69341"/>
                        <a:gd name="connsiteX13" fmla="*/ 863822 w 2596610"/>
                        <a:gd name="connsiteY13" fmla="*/ 38100 h 69341"/>
                        <a:gd name="connsiteX14" fmla="*/ 804291 w 2596610"/>
                        <a:gd name="connsiteY14" fmla="*/ 47244 h 69341"/>
                        <a:gd name="connsiteX15" fmla="*/ 857059 w 2596610"/>
                        <a:gd name="connsiteY15" fmla="*/ 37433 h 69341"/>
                        <a:gd name="connsiteX16" fmla="*/ 657511 w 2596610"/>
                        <a:gd name="connsiteY16" fmla="*/ 15907 h 69341"/>
                        <a:gd name="connsiteX17" fmla="*/ 498348 w 2596610"/>
                        <a:gd name="connsiteY17" fmla="*/ 32195 h 69341"/>
                        <a:gd name="connsiteX18" fmla="*/ 568262 w 2596610"/>
                        <a:gd name="connsiteY18" fmla="*/ 20288 h 69341"/>
                        <a:gd name="connsiteX19" fmla="*/ 498443 w 2596610"/>
                        <a:gd name="connsiteY19" fmla="*/ 27622 h 69341"/>
                        <a:gd name="connsiteX20" fmla="*/ 603504 w 2596610"/>
                        <a:gd name="connsiteY20" fmla="*/ 9811 h 69341"/>
                        <a:gd name="connsiteX21" fmla="*/ 533972 w 2596610"/>
                        <a:gd name="connsiteY21" fmla="*/ 2381 h 69341"/>
                        <a:gd name="connsiteX22" fmla="*/ 506635 w 2596610"/>
                        <a:gd name="connsiteY22" fmla="*/ 0 h 69341"/>
                        <a:gd name="connsiteX23" fmla="*/ 445103 w 2596610"/>
                        <a:gd name="connsiteY23" fmla="*/ 6287 h 69341"/>
                        <a:gd name="connsiteX24" fmla="*/ 138398 w 2596610"/>
                        <a:gd name="connsiteY24" fmla="*/ 14764 h 69341"/>
                        <a:gd name="connsiteX25" fmla="*/ 63818 w 2596610"/>
                        <a:gd name="connsiteY25" fmla="*/ 11430 h 69341"/>
                        <a:gd name="connsiteX26" fmla="*/ 6858 w 2596610"/>
                        <a:gd name="connsiteY26" fmla="*/ 12573 h 69341"/>
                        <a:gd name="connsiteX27" fmla="*/ 0 w 2596610"/>
                        <a:gd name="connsiteY27" fmla="*/ 12382 h 69341"/>
                        <a:gd name="connsiteX28" fmla="*/ 0 w 2596610"/>
                        <a:gd name="connsiteY28" fmla="*/ 43434 h 69341"/>
                        <a:gd name="connsiteX29" fmla="*/ 17621 w 2596610"/>
                        <a:gd name="connsiteY29" fmla="*/ 69342 h 69341"/>
                        <a:gd name="connsiteX30" fmla="*/ 2580799 w 2596610"/>
                        <a:gd name="connsiteY30" fmla="*/ 63151 h 69341"/>
                        <a:gd name="connsiteX31" fmla="*/ 2596610 w 2596610"/>
                        <a:gd name="connsiteY31" fmla="*/ 33242 h 69341"/>
                        <a:gd name="connsiteX32" fmla="*/ 2192369 w 2596610"/>
                        <a:gd name="connsiteY32" fmla="*/ 49530 h 69341"/>
                        <a:gd name="connsiteX33" fmla="*/ 1739456 w 2596610"/>
                        <a:gd name="connsiteY33" fmla="*/ 52388 h 6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341">
                          <a:moveTo>
                            <a:pt x="1739456" y="52483"/>
                          </a:moveTo>
                          <a:cubicBezTo>
                            <a:pt x="1663922" y="51625"/>
                            <a:pt x="1588580" y="49244"/>
                            <a:pt x="1513237" y="48292"/>
                          </a:cubicBezTo>
                          <a:cubicBezTo>
                            <a:pt x="1437894" y="47244"/>
                            <a:pt x="1362647" y="48768"/>
                            <a:pt x="1287399" y="52006"/>
                          </a:cubicBezTo>
                          <a:cubicBezTo>
                            <a:pt x="1212628" y="54769"/>
                            <a:pt x="1137952" y="59436"/>
                            <a:pt x="1063466" y="65056"/>
                          </a:cubicBezTo>
                          <a:lnTo>
                            <a:pt x="1018318" y="65056"/>
                          </a:lnTo>
                          <a:cubicBezTo>
                            <a:pt x="1053084" y="61913"/>
                            <a:pt x="1087850" y="58960"/>
                            <a:pt x="1122712" y="56197"/>
                          </a:cubicBezTo>
                          <a:cubicBezTo>
                            <a:pt x="1102995" y="57531"/>
                            <a:pt x="1083183" y="58960"/>
                            <a:pt x="1063466" y="60388"/>
                          </a:cubicBezTo>
                          <a:lnTo>
                            <a:pt x="1018318" y="60388"/>
                          </a:lnTo>
                          <a:cubicBezTo>
                            <a:pt x="1066800" y="56007"/>
                            <a:pt x="1115378" y="51911"/>
                            <a:pt x="1164050" y="48387"/>
                          </a:cubicBezTo>
                          <a:cubicBezTo>
                            <a:pt x="1136237" y="48673"/>
                            <a:pt x="1108424" y="48863"/>
                            <a:pt x="1080611" y="48863"/>
                          </a:cubicBezTo>
                          <a:cubicBezTo>
                            <a:pt x="1015079" y="48958"/>
                            <a:pt x="950024" y="45434"/>
                            <a:pt x="885063" y="40005"/>
                          </a:cubicBezTo>
                          <a:cubicBezTo>
                            <a:pt x="858012" y="43529"/>
                            <a:pt x="831056" y="47339"/>
                            <a:pt x="804386" y="51911"/>
                          </a:cubicBezTo>
                          <a:cubicBezTo>
                            <a:pt x="827818" y="47149"/>
                            <a:pt x="851535" y="42958"/>
                            <a:pt x="875252" y="39148"/>
                          </a:cubicBezTo>
                          <a:cubicBezTo>
                            <a:pt x="871442" y="38862"/>
                            <a:pt x="867632" y="38481"/>
                            <a:pt x="863822" y="38100"/>
                          </a:cubicBezTo>
                          <a:cubicBezTo>
                            <a:pt x="843915" y="40862"/>
                            <a:pt x="824008" y="43815"/>
                            <a:pt x="804291" y="47244"/>
                          </a:cubicBezTo>
                          <a:cubicBezTo>
                            <a:pt x="821722" y="43720"/>
                            <a:pt x="839343" y="40481"/>
                            <a:pt x="857059" y="37433"/>
                          </a:cubicBezTo>
                          <a:cubicBezTo>
                            <a:pt x="790480" y="31337"/>
                            <a:pt x="723995" y="23622"/>
                            <a:pt x="657511" y="15907"/>
                          </a:cubicBezTo>
                          <a:cubicBezTo>
                            <a:pt x="604457" y="21050"/>
                            <a:pt x="551402" y="26575"/>
                            <a:pt x="498348" y="32195"/>
                          </a:cubicBezTo>
                          <a:cubicBezTo>
                            <a:pt x="521589" y="28194"/>
                            <a:pt x="544925" y="24193"/>
                            <a:pt x="568262" y="20288"/>
                          </a:cubicBezTo>
                          <a:cubicBezTo>
                            <a:pt x="545021" y="22670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716"/>
                            <a:pt x="603504" y="9811"/>
                          </a:cubicBezTo>
                          <a:cubicBezTo>
                            <a:pt x="580358" y="7239"/>
                            <a:pt x="557213" y="4667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7"/>
                          </a:cubicBezTo>
                          <a:cubicBezTo>
                            <a:pt x="343186" y="13335"/>
                            <a:pt x="240697" y="16192"/>
                            <a:pt x="138398" y="14764"/>
                          </a:cubicBezTo>
                          <a:cubicBezTo>
                            <a:pt x="113538" y="14002"/>
                            <a:pt x="88678" y="12763"/>
                            <a:pt x="63818" y="11430"/>
                          </a:cubicBezTo>
                          <a:cubicBezTo>
                            <a:pt x="44768" y="12097"/>
                            <a:pt x="25813" y="12478"/>
                            <a:pt x="6858" y="12573"/>
                          </a:cubicBezTo>
                          <a:cubicBezTo>
                            <a:pt x="4572" y="12573"/>
                            <a:pt x="2286" y="12478"/>
                            <a:pt x="0" y="12382"/>
                          </a:cubicBezTo>
                          <a:lnTo>
                            <a:pt x="0" y="43434"/>
                          </a:lnTo>
                          <a:cubicBezTo>
                            <a:pt x="6287" y="51435"/>
                            <a:pt x="12097" y="60198"/>
                            <a:pt x="17621" y="69342"/>
                          </a:cubicBezTo>
                          <a:lnTo>
                            <a:pt x="2580799" y="63151"/>
                          </a:lnTo>
                          <a:cubicBezTo>
                            <a:pt x="2586419" y="53530"/>
                            <a:pt x="2591562" y="43434"/>
                            <a:pt x="2596610" y="33242"/>
                          </a:cubicBezTo>
                          <a:cubicBezTo>
                            <a:pt x="2461927" y="39624"/>
                            <a:pt x="2327243" y="45339"/>
                            <a:pt x="2192369" y="49530"/>
                          </a:cubicBezTo>
                          <a:cubicBezTo>
                            <a:pt x="2041493" y="52959"/>
                            <a:pt x="1890427" y="54388"/>
                            <a:pt x="1739456" y="52388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4" name="Vrije vorm: vorm 993">
                      <a:extLst>
                        <a:ext uri="{FF2B5EF4-FFF2-40B4-BE49-F238E27FC236}">
                          <a16:creationId xmlns:a16="http://schemas.microsoft.com/office/drawing/2014/main" id="{92E7850C-E4E4-8C05-A25F-8D023E8DF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4839" y="3876071"/>
                      <a:ext cx="1068514" cy="78257"/>
                    </a:xfrm>
                    <a:custGeom>
                      <a:avLst/>
                      <a:gdLst>
                        <a:gd name="connsiteX0" fmla="*/ 847534 w 1068514"/>
                        <a:gd name="connsiteY0" fmla="*/ 21431 h 78257"/>
                        <a:gd name="connsiteX1" fmla="*/ 607124 w 1068514"/>
                        <a:gd name="connsiteY1" fmla="*/ 39814 h 78257"/>
                        <a:gd name="connsiteX2" fmla="*/ 361283 w 1068514"/>
                        <a:gd name="connsiteY2" fmla="*/ 43148 h 78257"/>
                        <a:gd name="connsiteX3" fmla="*/ 81915 w 1068514"/>
                        <a:gd name="connsiteY3" fmla="*/ 69152 h 78257"/>
                        <a:gd name="connsiteX4" fmla="*/ 0 w 1068514"/>
                        <a:gd name="connsiteY4" fmla="*/ 73628 h 78257"/>
                        <a:gd name="connsiteX5" fmla="*/ 198025 w 1068514"/>
                        <a:gd name="connsiteY5" fmla="*/ 77343 h 78257"/>
                        <a:gd name="connsiteX6" fmla="*/ 650367 w 1068514"/>
                        <a:gd name="connsiteY6" fmla="*/ 74486 h 78257"/>
                        <a:gd name="connsiteX7" fmla="*/ 1057370 w 1068514"/>
                        <a:gd name="connsiteY7" fmla="*/ 64484 h 78257"/>
                        <a:gd name="connsiteX8" fmla="*/ 1068324 w 1068514"/>
                        <a:gd name="connsiteY8" fmla="*/ 43529 h 78257"/>
                        <a:gd name="connsiteX9" fmla="*/ 1068514 w 1068514"/>
                        <a:gd name="connsiteY9" fmla="*/ 0 h 78257"/>
                        <a:gd name="connsiteX10" fmla="*/ 847630 w 1068514"/>
                        <a:gd name="connsiteY10" fmla="*/ 21527 h 78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257">
                          <a:moveTo>
                            <a:pt x="847534" y="21431"/>
                          </a:moveTo>
                          <a:cubicBezTo>
                            <a:pt x="767620" y="28480"/>
                            <a:pt x="687419" y="34480"/>
                            <a:pt x="607124" y="39814"/>
                          </a:cubicBezTo>
                          <a:cubicBezTo>
                            <a:pt x="525209" y="41910"/>
                            <a:pt x="443198" y="42863"/>
                            <a:pt x="361283" y="43148"/>
                          </a:cubicBezTo>
                          <a:cubicBezTo>
                            <a:pt x="268319" y="53530"/>
                            <a:pt x="175355" y="63532"/>
                            <a:pt x="81915" y="69152"/>
                          </a:cubicBezTo>
                          <a:cubicBezTo>
                            <a:pt x="54578" y="70771"/>
                            <a:pt x="27337" y="72295"/>
                            <a:pt x="0" y="73628"/>
                          </a:cubicBezTo>
                          <a:cubicBezTo>
                            <a:pt x="66104" y="74676"/>
                            <a:pt x="132017" y="76581"/>
                            <a:pt x="198025" y="77343"/>
                          </a:cubicBezTo>
                          <a:cubicBezTo>
                            <a:pt x="348805" y="79343"/>
                            <a:pt x="499586" y="77914"/>
                            <a:pt x="650367" y="74486"/>
                          </a:cubicBezTo>
                          <a:cubicBezTo>
                            <a:pt x="786003" y="72485"/>
                            <a:pt x="921734" y="68866"/>
                            <a:pt x="1057370" y="64484"/>
                          </a:cubicBezTo>
                          <a:cubicBezTo>
                            <a:pt x="1060895" y="57436"/>
                            <a:pt x="1064514" y="50387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1"/>
                            <a:pt x="921448" y="15049"/>
                            <a:pt x="847630" y="2152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5" name="Vrije vorm: vorm 994">
                      <a:extLst>
                        <a:ext uri="{FF2B5EF4-FFF2-40B4-BE49-F238E27FC236}">
                          <a16:creationId xmlns:a16="http://schemas.microsoft.com/office/drawing/2014/main" id="{F7D9FB44-097E-CA0B-3566-BBDFCF892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566" y="3921886"/>
                      <a:ext cx="121443" cy="17907"/>
                    </a:xfrm>
                    <a:custGeom>
                      <a:avLst/>
                      <a:gdLst>
                        <a:gd name="connsiteX0" fmla="*/ 105061 w 121443"/>
                        <a:gd name="connsiteY0" fmla="*/ 95 h 17907"/>
                        <a:gd name="connsiteX1" fmla="*/ 0 w 121443"/>
                        <a:gd name="connsiteY1" fmla="*/ 17907 h 17907"/>
                        <a:gd name="connsiteX2" fmla="*/ 69818 w 121443"/>
                        <a:gd name="connsiteY2" fmla="*/ 10573 h 17907"/>
                        <a:gd name="connsiteX3" fmla="*/ 121444 w 121443"/>
                        <a:gd name="connsiteY3" fmla="*/ 1905 h 17907"/>
                        <a:gd name="connsiteX4" fmla="*/ 105061 w 121443"/>
                        <a:gd name="connsiteY4" fmla="*/ 0 h 1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907">
                          <a:moveTo>
                            <a:pt x="105061" y="95"/>
                          </a:moveTo>
                          <a:cubicBezTo>
                            <a:pt x="70009" y="6001"/>
                            <a:pt x="34957" y="11906"/>
                            <a:pt x="0" y="17907"/>
                          </a:cubicBezTo>
                          <a:cubicBezTo>
                            <a:pt x="23241" y="15430"/>
                            <a:pt x="46577" y="13049"/>
                            <a:pt x="69818" y="10573"/>
                          </a:cubicBezTo>
                          <a:cubicBezTo>
                            <a:pt x="86963" y="7620"/>
                            <a:pt x="104203" y="4763"/>
                            <a:pt x="121444" y="1905"/>
                          </a:cubicBezTo>
                          <a:cubicBezTo>
                            <a:pt x="116015" y="1238"/>
                            <a:pt x="110490" y="667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6" name="Vrije vorm: vorm 995">
                      <a:extLst>
                        <a:ext uri="{FF2B5EF4-FFF2-40B4-BE49-F238E27FC236}">
                          <a16:creationId xmlns:a16="http://schemas.microsoft.com/office/drawing/2014/main" id="{6B9FB4CB-1F35-B23B-6833-9FD38BF3D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2278" y="3869880"/>
                      <a:ext cx="221075" cy="7715"/>
                    </a:xfrm>
                    <a:custGeom>
                      <a:avLst/>
                      <a:gdLst>
                        <a:gd name="connsiteX0" fmla="*/ 36766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2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6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6" y="2762"/>
                          </a:moveTo>
                          <a:cubicBezTo>
                            <a:pt x="24479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1" y="6572"/>
                            <a:pt x="183832" y="5334"/>
                          </a:cubicBezTo>
                          <a:cubicBezTo>
                            <a:pt x="196215" y="4096"/>
                            <a:pt x="208693" y="2857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6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7" name="Vrije vorm: vorm 996">
                      <a:extLst>
                        <a:ext uri="{FF2B5EF4-FFF2-40B4-BE49-F238E27FC236}">
                          <a16:creationId xmlns:a16="http://schemas.microsoft.com/office/drawing/2014/main" id="{A048D8A7-7155-0FC7-EFDA-03057B719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59225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3 h 13525"/>
                        <a:gd name="connsiteX1" fmla="*/ 0 w 239458"/>
                        <a:gd name="connsiteY1" fmla="*/ 13525 h 13525"/>
                        <a:gd name="connsiteX2" fmla="*/ 45148 w 239458"/>
                        <a:gd name="connsiteY2" fmla="*/ 13525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3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3"/>
                          </a:moveTo>
                          <a:cubicBezTo>
                            <a:pt x="97060" y="4858"/>
                            <a:pt x="48482" y="8954"/>
                            <a:pt x="0" y="13525"/>
                          </a:cubicBezTo>
                          <a:lnTo>
                            <a:pt x="45148" y="13525"/>
                          </a:lnTo>
                          <a:cubicBezTo>
                            <a:pt x="64865" y="11906"/>
                            <a:pt x="84677" y="10477"/>
                            <a:pt x="104394" y="9144"/>
                          </a:cubicBezTo>
                          <a:cubicBezTo>
                            <a:pt x="149352" y="5524"/>
                            <a:pt x="194310" y="2572"/>
                            <a:pt x="239459" y="0"/>
                          </a:cubicBezTo>
                          <a:cubicBezTo>
                            <a:pt x="208217" y="571"/>
                            <a:pt x="176975" y="1048"/>
                            <a:pt x="145733" y="133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8" name="Vrije vorm: vorm 997">
                      <a:extLst>
                        <a:ext uri="{FF2B5EF4-FFF2-40B4-BE49-F238E27FC236}">
                          <a16:creationId xmlns:a16="http://schemas.microsoft.com/office/drawing/2014/main" id="{A4077F21-C495-1A8D-BCE1-BA034E3E2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590" y="3940651"/>
                      <a:ext cx="1144524" cy="18345"/>
                    </a:xfrm>
                    <a:custGeom>
                      <a:avLst/>
                      <a:gdLst>
                        <a:gd name="connsiteX0" fmla="*/ 285274 w 1144524"/>
                        <a:gd name="connsiteY0" fmla="*/ 12763 h 18345"/>
                        <a:gd name="connsiteX1" fmla="*/ 87249 w 1144524"/>
                        <a:gd name="connsiteY1" fmla="*/ 9049 h 18345"/>
                        <a:gd name="connsiteX2" fmla="*/ 0 w 1144524"/>
                        <a:gd name="connsiteY2" fmla="*/ 12954 h 18345"/>
                        <a:gd name="connsiteX3" fmla="*/ 59055 w 1144524"/>
                        <a:gd name="connsiteY3" fmla="*/ 13240 h 18345"/>
                        <a:gd name="connsiteX4" fmla="*/ 285274 w 1144524"/>
                        <a:gd name="connsiteY4" fmla="*/ 17431 h 18345"/>
                        <a:gd name="connsiteX5" fmla="*/ 737616 w 1144524"/>
                        <a:gd name="connsiteY5" fmla="*/ 14573 h 18345"/>
                        <a:gd name="connsiteX6" fmla="*/ 866775 w 1144524"/>
                        <a:gd name="connsiteY6" fmla="*/ 12192 h 18345"/>
                        <a:gd name="connsiteX7" fmla="*/ 1144429 w 1144524"/>
                        <a:gd name="connsiteY7" fmla="*/ 286 h 18345"/>
                        <a:gd name="connsiteX8" fmla="*/ 1144524 w 1144524"/>
                        <a:gd name="connsiteY8" fmla="*/ 0 h 18345"/>
                        <a:gd name="connsiteX9" fmla="*/ 737521 w 1144524"/>
                        <a:gd name="connsiteY9" fmla="*/ 10001 h 18345"/>
                        <a:gd name="connsiteX10" fmla="*/ 285179 w 1144524"/>
                        <a:gd name="connsiteY10" fmla="*/ 12859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4" h="18345">
                          <a:moveTo>
                            <a:pt x="285274" y="12763"/>
                          </a:moveTo>
                          <a:cubicBezTo>
                            <a:pt x="219266" y="12002"/>
                            <a:pt x="153353" y="10096"/>
                            <a:pt x="87249" y="9049"/>
                          </a:cubicBezTo>
                          <a:cubicBezTo>
                            <a:pt x="58198" y="10478"/>
                            <a:pt x="29051" y="11811"/>
                            <a:pt x="0" y="12954"/>
                          </a:cubicBezTo>
                          <a:cubicBezTo>
                            <a:pt x="19717" y="12954"/>
                            <a:pt x="39338" y="12954"/>
                            <a:pt x="59055" y="13240"/>
                          </a:cubicBezTo>
                          <a:cubicBezTo>
                            <a:pt x="134588" y="14097"/>
                            <a:pt x="209931" y="16478"/>
                            <a:pt x="285274" y="17431"/>
                          </a:cubicBezTo>
                          <a:cubicBezTo>
                            <a:pt x="436055" y="19431"/>
                            <a:pt x="586835" y="18002"/>
                            <a:pt x="737616" y="14573"/>
                          </a:cubicBezTo>
                          <a:cubicBezTo>
                            <a:pt x="780669" y="13906"/>
                            <a:pt x="823722" y="13049"/>
                            <a:pt x="866775" y="12192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286"/>
                            <a:pt x="873252" y="7906"/>
                            <a:pt x="737521" y="10001"/>
                          </a:cubicBezTo>
                          <a:cubicBezTo>
                            <a:pt x="586740" y="13430"/>
                            <a:pt x="435864" y="14859"/>
                            <a:pt x="285179" y="1285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99" name="Vrije vorm: vorm 998">
                      <a:extLst>
                        <a:ext uri="{FF2B5EF4-FFF2-40B4-BE49-F238E27FC236}">
                          <a16:creationId xmlns:a16="http://schemas.microsoft.com/office/drawing/2014/main" id="{74FA7C9C-F64F-C2BA-5F93-69F85F9E3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1997" y="3908647"/>
                      <a:ext cx="335660" cy="11978"/>
                    </a:xfrm>
                    <a:custGeom>
                      <a:avLst/>
                      <a:gdLst>
                        <a:gd name="connsiteX0" fmla="*/ 281083 w 335660"/>
                        <a:gd name="connsiteY0" fmla="*/ 0 h 11978"/>
                        <a:gd name="connsiteX1" fmla="*/ 74676 w 335660"/>
                        <a:gd name="connsiteY1" fmla="*/ 7239 h 11978"/>
                        <a:gd name="connsiteX2" fmla="*/ 0 w 335660"/>
                        <a:gd name="connsiteY2" fmla="*/ 11620 h 11978"/>
                        <a:gd name="connsiteX3" fmla="*/ 305276 w 335660"/>
                        <a:gd name="connsiteY3" fmla="*/ 3238 h 11978"/>
                        <a:gd name="connsiteX4" fmla="*/ 335661 w 335660"/>
                        <a:gd name="connsiteY4" fmla="*/ 1524 h 11978"/>
                        <a:gd name="connsiteX5" fmla="*/ 281178 w 335660"/>
                        <a:gd name="connsiteY5" fmla="*/ 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0" h="11978">
                          <a:moveTo>
                            <a:pt x="281083" y="0"/>
                          </a:moveTo>
                          <a:cubicBezTo>
                            <a:pt x="212408" y="4286"/>
                            <a:pt x="143542" y="6858"/>
                            <a:pt x="74676" y="7239"/>
                          </a:cubicBezTo>
                          <a:cubicBezTo>
                            <a:pt x="49816" y="8763"/>
                            <a:pt x="24860" y="10287"/>
                            <a:pt x="0" y="11620"/>
                          </a:cubicBezTo>
                          <a:cubicBezTo>
                            <a:pt x="101822" y="13049"/>
                            <a:pt x="203835" y="10192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0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0" name="Vrije vorm: vorm 999">
                      <a:extLst>
                        <a:ext uri="{FF2B5EF4-FFF2-40B4-BE49-F238E27FC236}">
                          <a16:creationId xmlns:a16="http://schemas.microsoft.com/office/drawing/2014/main" id="{F2C3FE56-07CE-45D9-74A9-4F878562C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509" y="3949700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1" name="Vrije vorm: vorm 1000">
                      <a:extLst>
                        <a:ext uri="{FF2B5EF4-FFF2-40B4-BE49-F238E27FC236}">
                          <a16:creationId xmlns:a16="http://schemas.microsoft.com/office/drawing/2014/main" id="{EF57AAFA-8084-7E6C-FFF4-FE5D6305F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253" y="3822827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763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1" y="95"/>
                            <a:pt x="19907" y="190"/>
                            <a:pt x="8763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2" name="Vrije vorm: vorm 1001">
                      <a:extLst>
                        <a:ext uri="{FF2B5EF4-FFF2-40B4-BE49-F238E27FC236}">
                          <a16:creationId xmlns:a16="http://schemas.microsoft.com/office/drawing/2014/main" id="{F52EFF78-88E4-A6E0-E39D-2F0F269E30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471" y="3923887"/>
                      <a:ext cx="159162" cy="20574"/>
                    </a:xfrm>
                    <a:custGeom>
                      <a:avLst/>
                      <a:gdLst>
                        <a:gd name="connsiteX0" fmla="*/ 121539 w 159162"/>
                        <a:gd name="connsiteY0" fmla="*/ 0 h 20574"/>
                        <a:gd name="connsiteX1" fmla="*/ 69914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539" y="0"/>
                          </a:moveTo>
                          <a:cubicBezTo>
                            <a:pt x="104299" y="2858"/>
                            <a:pt x="87154" y="5715"/>
                            <a:pt x="69914" y="8668"/>
                          </a:cubicBezTo>
                          <a:cubicBezTo>
                            <a:pt x="46577" y="12573"/>
                            <a:pt x="23336" y="16574"/>
                            <a:pt x="0" y="20574"/>
                          </a:cubicBezTo>
                          <a:cubicBezTo>
                            <a:pt x="53054" y="14954"/>
                            <a:pt x="106108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3" name="Vrije vorm: vorm 1002">
                      <a:extLst>
                        <a:ext uri="{FF2B5EF4-FFF2-40B4-BE49-F238E27FC236}">
                          <a16:creationId xmlns:a16="http://schemas.microsoft.com/office/drawing/2014/main" id="{95D57178-4A1C-3E08-AC52-0645E8BB9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6122" y="3874452"/>
                      <a:ext cx="707136" cy="44767"/>
                    </a:xfrm>
                    <a:custGeom>
                      <a:avLst/>
                      <a:gdLst>
                        <a:gd name="connsiteX0" fmla="*/ 669988 w 707136"/>
                        <a:gd name="connsiteY0" fmla="*/ 762 h 44767"/>
                        <a:gd name="connsiteX1" fmla="*/ 486156 w 707136"/>
                        <a:gd name="connsiteY1" fmla="*/ 3143 h 44767"/>
                        <a:gd name="connsiteX2" fmla="*/ 257937 w 707136"/>
                        <a:gd name="connsiteY2" fmla="*/ 18288 h 44767"/>
                        <a:gd name="connsiteX3" fmla="*/ 0 w 707136"/>
                        <a:gd name="connsiteY3" fmla="*/ 44768 h 44767"/>
                        <a:gd name="connsiteX4" fmla="*/ 245840 w 707136"/>
                        <a:gd name="connsiteY4" fmla="*/ 41434 h 44767"/>
                        <a:gd name="connsiteX5" fmla="*/ 486251 w 707136"/>
                        <a:gd name="connsiteY5" fmla="*/ 23051 h 44767"/>
                        <a:gd name="connsiteX6" fmla="*/ 707136 w 707136"/>
                        <a:gd name="connsiteY6" fmla="*/ 1524 h 44767"/>
                        <a:gd name="connsiteX7" fmla="*/ 707136 w 707136"/>
                        <a:gd name="connsiteY7" fmla="*/ 0 h 44767"/>
                        <a:gd name="connsiteX8" fmla="*/ 669893 w 707136"/>
                        <a:gd name="connsiteY8" fmla="*/ 762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767">
                          <a:moveTo>
                            <a:pt x="669988" y="762"/>
                          </a:moveTo>
                          <a:cubicBezTo>
                            <a:pt x="608647" y="2000"/>
                            <a:pt x="547402" y="2858"/>
                            <a:pt x="486156" y="3143"/>
                          </a:cubicBezTo>
                          <a:cubicBezTo>
                            <a:pt x="409956" y="12002"/>
                            <a:pt x="335947" y="11906"/>
                            <a:pt x="257937" y="18288"/>
                          </a:cubicBezTo>
                          <a:cubicBezTo>
                            <a:pt x="171831" y="25337"/>
                            <a:pt x="85916" y="35147"/>
                            <a:pt x="0" y="44768"/>
                          </a:cubicBezTo>
                          <a:cubicBezTo>
                            <a:pt x="81915" y="44577"/>
                            <a:pt x="163925" y="43529"/>
                            <a:pt x="245840" y="41434"/>
                          </a:cubicBezTo>
                          <a:cubicBezTo>
                            <a:pt x="326136" y="36100"/>
                            <a:pt x="406337" y="30099"/>
                            <a:pt x="486251" y="23051"/>
                          </a:cubicBezTo>
                          <a:cubicBezTo>
                            <a:pt x="560070" y="16574"/>
                            <a:pt x="633698" y="9335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4" name="Vrije vorm: vorm 1003">
                      <a:extLst>
                        <a:ext uri="{FF2B5EF4-FFF2-40B4-BE49-F238E27FC236}">
                          <a16:creationId xmlns:a16="http://schemas.microsoft.com/office/drawing/2014/main" id="{3DA3AE94-2967-2164-EDF3-7DACEAF98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1535" y="3945223"/>
                      <a:ext cx="1578483" cy="32099"/>
                    </a:xfrm>
                    <a:custGeom>
                      <a:avLst/>
                      <a:gdLst>
                        <a:gd name="connsiteX0" fmla="*/ 1173671 w 1578483"/>
                        <a:gd name="connsiteY0" fmla="*/ 9906 h 32099"/>
                        <a:gd name="connsiteX1" fmla="*/ 721328 w 1578483"/>
                        <a:gd name="connsiteY1" fmla="*/ 12763 h 32099"/>
                        <a:gd name="connsiteX2" fmla="*/ 495109 w 1578483"/>
                        <a:gd name="connsiteY2" fmla="*/ 8572 h 32099"/>
                        <a:gd name="connsiteX3" fmla="*/ 436055 w 1578483"/>
                        <a:gd name="connsiteY3" fmla="*/ 8287 h 32099"/>
                        <a:gd name="connsiteX4" fmla="*/ 239459 w 1578483"/>
                        <a:gd name="connsiteY4" fmla="*/ 14002 h 32099"/>
                        <a:gd name="connsiteX5" fmla="*/ 104394 w 1578483"/>
                        <a:gd name="connsiteY5" fmla="*/ 23146 h 32099"/>
                        <a:gd name="connsiteX6" fmla="*/ 0 w 1578483"/>
                        <a:gd name="connsiteY6" fmla="*/ 32099 h 32099"/>
                        <a:gd name="connsiteX7" fmla="*/ 45148 w 1578483"/>
                        <a:gd name="connsiteY7" fmla="*/ 32099 h 32099"/>
                        <a:gd name="connsiteX8" fmla="*/ 269081 w 1578483"/>
                        <a:gd name="connsiteY8" fmla="*/ 18955 h 32099"/>
                        <a:gd name="connsiteX9" fmla="*/ 494919 w 1578483"/>
                        <a:gd name="connsiteY9" fmla="*/ 15240 h 32099"/>
                        <a:gd name="connsiteX10" fmla="*/ 721138 w 1578483"/>
                        <a:gd name="connsiteY10" fmla="*/ 19431 h 32099"/>
                        <a:gd name="connsiteX11" fmla="*/ 1174052 w 1578483"/>
                        <a:gd name="connsiteY11" fmla="*/ 16573 h 32099"/>
                        <a:gd name="connsiteX12" fmla="*/ 1578293 w 1578483"/>
                        <a:gd name="connsiteY12" fmla="*/ 286 h 32099"/>
                        <a:gd name="connsiteX13" fmla="*/ 1578483 w 1578483"/>
                        <a:gd name="connsiteY13" fmla="*/ 0 h 32099"/>
                        <a:gd name="connsiteX14" fmla="*/ 1303020 w 1578483"/>
                        <a:gd name="connsiteY14" fmla="*/ 7429 h 32099"/>
                        <a:gd name="connsiteX15" fmla="*/ 1173861 w 1578483"/>
                        <a:gd name="connsiteY15" fmla="*/ 9811 h 32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3" h="32099">
                          <a:moveTo>
                            <a:pt x="1173671" y="9906"/>
                          </a:moveTo>
                          <a:cubicBezTo>
                            <a:pt x="1022890" y="13335"/>
                            <a:pt x="872014" y="14764"/>
                            <a:pt x="721328" y="12763"/>
                          </a:cubicBezTo>
                          <a:cubicBezTo>
                            <a:pt x="645986" y="11906"/>
                            <a:pt x="570643" y="9525"/>
                            <a:pt x="495109" y="8572"/>
                          </a:cubicBezTo>
                          <a:cubicBezTo>
                            <a:pt x="475488" y="8287"/>
                            <a:pt x="455771" y="8191"/>
                            <a:pt x="436055" y="8287"/>
                          </a:cubicBezTo>
                          <a:cubicBezTo>
                            <a:pt x="370522" y="10858"/>
                            <a:pt x="304991" y="12763"/>
                            <a:pt x="239459" y="14002"/>
                          </a:cubicBezTo>
                          <a:cubicBezTo>
                            <a:pt x="194310" y="16573"/>
                            <a:pt x="149352" y="19526"/>
                            <a:pt x="104394" y="23146"/>
                          </a:cubicBezTo>
                          <a:cubicBezTo>
                            <a:pt x="69533" y="25908"/>
                            <a:pt x="34766" y="28861"/>
                            <a:pt x="0" y="32099"/>
                          </a:cubicBezTo>
                          <a:lnTo>
                            <a:pt x="45148" y="32099"/>
                          </a:lnTo>
                          <a:cubicBezTo>
                            <a:pt x="119634" y="26384"/>
                            <a:pt x="194310" y="21717"/>
                            <a:pt x="269081" y="18955"/>
                          </a:cubicBezTo>
                          <a:cubicBezTo>
                            <a:pt x="344329" y="15716"/>
                            <a:pt x="419576" y="14192"/>
                            <a:pt x="494919" y="15240"/>
                          </a:cubicBezTo>
                          <a:cubicBezTo>
                            <a:pt x="570262" y="16097"/>
                            <a:pt x="645605" y="18479"/>
                            <a:pt x="721138" y="19431"/>
                          </a:cubicBezTo>
                          <a:cubicBezTo>
                            <a:pt x="872109" y="21431"/>
                            <a:pt x="1023176" y="20002"/>
                            <a:pt x="1174052" y="16573"/>
                          </a:cubicBezTo>
                          <a:cubicBezTo>
                            <a:pt x="1308926" y="12478"/>
                            <a:pt x="1443609" y="6667"/>
                            <a:pt x="1578293" y="286"/>
                          </a:cubicBezTo>
                          <a:cubicBezTo>
                            <a:pt x="1578293" y="190"/>
                            <a:pt x="1578388" y="95"/>
                            <a:pt x="1578483" y="0"/>
                          </a:cubicBezTo>
                          <a:cubicBezTo>
                            <a:pt x="1486662" y="2857"/>
                            <a:pt x="1394841" y="5524"/>
                            <a:pt x="1303020" y="7429"/>
                          </a:cubicBezTo>
                          <a:cubicBezTo>
                            <a:pt x="1259967" y="8382"/>
                            <a:pt x="1216914" y="9239"/>
                            <a:pt x="1173861" y="98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5" name="Vrije vorm: vorm 1004">
                      <a:extLst>
                        <a:ext uri="{FF2B5EF4-FFF2-40B4-BE49-F238E27FC236}">
                          <a16:creationId xmlns:a16="http://schemas.microsoft.com/office/drawing/2014/main" id="{0DE11B66-640E-D45B-BEAD-7766A5CD78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6845" y="3910171"/>
                      <a:ext cx="442817" cy="17121"/>
                    </a:xfrm>
                    <a:custGeom>
                      <a:avLst/>
                      <a:gdLst>
                        <a:gd name="connsiteX0" fmla="*/ 410718 w 442817"/>
                        <a:gd name="connsiteY0" fmla="*/ 0 h 17121"/>
                        <a:gd name="connsiteX1" fmla="*/ 380333 w 442817"/>
                        <a:gd name="connsiteY1" fmla="*/ 1715 h 17121"/>
                        <a:gd name="connsiteX2" fmla="*/ 75057 w 442817"/>
                        <a:gd name="connsiteY2" fmla="*/ 10096 h 17121"/>
                        <a:gd name="connsiteX3" fmla="*/ 0 w 442817"/>
                        <a:gd name="connsiteY3" fmla="*/ 13430 h 17121"/>
                        <a:gd name="connsiteX4" fmla="*/ 74581 w 442817"/>
                        <a:gd name="connsiteY4" fmla="*/ 16764 h 17121"/>
                        <a:gd name="connsiteX5" fmla="*/ 381286 w 442817"/>
                        <a:gd name="connsiteY5" fmla="*/ 8287 h 17121"/>
                        <a:gd name="connsiteX6" fmla="*/ 442817 w 442817"/>
                        <a:gd name="connsiteY6" fmla="*/ 2000 h 17121"/>
                        <a:gd name="connsiteX7" fmla="*/ 410623 w 442817"/>
                        <a:gd name="connsiteY7" fmla="*/ 0 h 17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121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5"/>
                          </a:cubicBezTo>
                          <a:cubicBezTo>
                            <a:pt x="278892" y="8763"/>
                            <a:pt x="176879" y="11525"/>
                            <a:pt x="75057" y="10096"/>
                          </a:cubicBezTo>
                          <a:cubicBezTo>
                            <a:pt x="50006" y="11430"/>
                            <a:pt x="25051" y="12573"/>
                            <a:pt x="0" y="13430"/>
                          </a:cubicBezTo>
                          <a:cubicBezTo>
                            <a:pt x="24765" y="14764"/>
                            <a:pt x="49625" y="16002"/>
                            <a:pt x="74581" y="16764"/>
                          </a:cubicBezTo>
                          <a:cubicBezTo>
                            <a:pt x="176879" y="18193"/>
                            <a:pt x="279368" y="15335"/>
                            <a:pt x="381286" y="8287"/>
                          </a:cubicBezTo>
                          <a:cubicBezTo>
                            <a:pt x="401860" y="6382"/>
                            <a:pt x="422339" y="4191"/>
                            <a:pt x="442817" y="2000"/>
                          </a:cubicBezTo>
                          <a:cubicBezTo>
                            <a:pt x="432054" y="1143"/>
                            <a:pt x="421386" y="476"/>
                            <a:pt x="41062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6" name="Vrije vorm: vorm 1005">
                      <a:extLst>
                        <a:ext uri="{FF2B5EF4-FFF2-40B4-BE49-F238E27FC236}">
                          <a16:creationId xmlns:a16="http://schemas.microsoft.com/office/drawing/2014/main" id="{E5374ECE-DA28-5F2E-EF86-7FFC624722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7604" y="3951414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857 h 12763"/>
                        <a:gd name="connsiteX3" fmla="*/ 70866 w 80676"/>
                        <a:gd name="connsiteY3" fmla="*/ 95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857"/>
                          </a:cubicBezTo>
                          <a:cubicBezTo>
                            <a:pt x="77438" y="571"/>
                            <a:pt x="74104" y="381"/>
                            <a:pt x="70866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1007" name="Vrije vorm: vorm 1006">
                      <a:extLst>
                        <a:ext uri="{FF2B5EF4-FFF2-40B4-BE49-F238E27FC236}">
                          <a16:creationId xmlns:a16="http://schemas.microsoft.com/office/drawing/2014/main" id="{F943FDBA-3260-785B-1E48-EA18C269E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7823" y="3827494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984" name="Vrije vorm: vorm 983">
                  <a:extLst>
                    <a:ext uri="{FF2B5EF4-FFF2-40B4-BE49-F238E27FC236}">
                      <a16:creationId xmlns:a16="http://schemas.microsoft.com/office/drawing/2014/main" id="{5F816EF6-CB98-447F-2606-67C45736B578}"/>
                    </a:ext>
                  </a:extLst>
                </p:cNvPr>
                <p:cNvSpPr/>
                <p:nvPr/>
              </p:nvSpPr>
              <p:spPr>
                <a:xfrm>
                  <a:off x="7405504" y="3234658"/>
                  <a:ext cx="2608706" cy="82010"/>
                </a:xfrm>
                <a:custGeom>
                  <a:avLst/>
                  <a:gdLst>
                    <a:gd name="connsiteX0" fmla="*/ 104489 w 2608706"/>
                    <a:gd name="connsiteY0" fmla="*/ 58293 h 82010"/>
                    <a:gd name="connsiteX1" fmla="*/ 595408 w 2608706"/>
                    <a:gd name="connsiteY1" fmla="*/ 38100 h 82010"/>
                    <a:gd name="connsiteX2" fmla="*/ 1097375 w 2608706"/>
                    <a:gd name="connsiteY2" fmla="*/ 43148 h 82010"/>
                    <a:gd name="connsiteX3" fmla="*/ 2111693 w 2608706"/>
                    <a:gd name="connsiteY3" fmla="*/ 56483 h 82010"/>
                    <a:gd name="connsiteX4" fmla="*/ 2362295 w 2608706"/>
                    <a:gd name="connsiteY4" fmla="*/ 75057 h 82010"/>
                    <a:gd name="connsiteX5" fmla="*/ 2428113 w 2608706"/>
                    <a:gd name="connsiteY5" fmla="*/ 74009 h 82010"/>
                    <a:gd name="connsiteX6" fmla="*/ 2432399 w 2608706"/>
                    <a:gd name="connsiteY6" fmla="*/ 73723 h 82010"/>
                    <a:gd name="connsiteX7" fmla="*/ 2445925 w 2608706"/>
                    <a:gd name="connsiteY7" fmla="*/ 69247 h 82010"/>
                    <a:gd name="connsiteX8" fmla="*/ 2547747 w 2608706"/>
                    <a:gd name="connsiteY8" fmla="*/ 45529 h 82010"/>
                    <a:gd name="connsiteX9" fmla="*/ 2608707 w 2608706"/>
                    <a:gd name="connsiteY9" fmla="*/ 59341 h 82010"/>
                    <a:gd name="connsiteX10" fmla="*/ 2607278 w 2608706"/>
                    <a:gd name="connsiteY10" fmla="*/ 55054 h 82010"/>
                    <a:gd name="connsiteX11" fmla="*/ 2605945 w 2608706"/>
                    <a:gd name="connsiteY11" fmla="*/ 51816 h 82010"/>
                    <a:gd name="connsiteX12" fmla="*/ 2575655 w 2608706"/>
                    <a:gd name="connsiteY12" fmla="*/ 8954 h 82010"/>
                    <a:gd name="connsiteX13" fmla="*/ 2565083 w 2608706"/>
                    <a:gd name="connsiteY13" fmla="*/ 0 h 82010"/>
                    <a:gd name="connsiteX14" fmla="*/ 47435 w 2608706"/>
                    <a:gd name="connsiteY14" fmla="*/ 6096 h 82010"/>
                    <a:gd name="connsiteX15" fmla="*/ 39434 w 2608706"/>
                    <a:gd name="connsiteY15" fmla="*/ 15145 h 82010"/>
                    <a:gd name="connsiteX16" fmla="*/ 0 w 2608706"/>
                    <a:gd name="connsiteY16" fmla="*/ 70771 h 82010"/>
                    <a:gd name="connsiteX17" fmla="*/ 0 w 2608706"/>
                    <a:gd name="connsiteY17" fmla="*/ 82010 h 82010"/>
                    <a:gd name="connsiteX18" fmla="*/ 104585 w 2608706"/>
                    <a:gd name="connsiteY18" fmla="*/ 58198 h 8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608706" h="82010">
                      <a:moveTo>
                        <a:pt x="104489" y="58293"/>
                      </a:moveTo>
                      <a:cubicBezTo>
                        <a:pt x="267843" y="30099"/>
                        <a:pt x="431006" y="31909"/>
                        <a:pt x="595408" y="38100"/>
                      </a:cubicBezTo>
                      <a:cubicBezTo>
                        <a:pt x="762762" y="44482"/>
                        <a:pt x="929926" y="43815"/>
                        <a:pt x="1097375" y="43148"/>
                      </a:cubicBezTo>
                      <a:cubicBezTo>
                        <a:pt x="1435322" y="41910"/>
                        <a:pt x="1774222" y="38290"/>
                        <a:pt x="2111693" y="56483"/>
                      </a:cubicBezTo>
                      <a:cubicBezTo>
                        <a:pt x="2195322" y="61055"/>
                        <a:pt x="2278475" y="73247"/>
                        <a:pt x="2362295" y="75057"/>
                      </a:cubicBezTo>
                      <a:cubicBezTo>
                        <a:pt x="2384203" y="75533"/>
                        <a:pt x="2406206" y="75629"/>
                        <a:pt x="2428113" y="74009"/>
                      </a:cubicBezTo>
                      <a:cubicBezTo>
                        <a:pt x="2429923" y="73914"/>
                        <a:pt x="2431256" y="73819"/>
                        <a:pt x="2432399" y="73723"/>
                      </a:cubicBezTo>
                      <a:cubicBezTo>
                        <a:pt x="2436971" y="72295"/>
                        <a:pt x="2441448" y="70771"/>
                        <a:pt x="2445925" y="69247"/>
                      </a:cubicBezTo>
                      <a:cubicBezTo>
                        <a:pt x="2478786" y="57912"/>
                        <a:pt x="2513076" y="44767"/>
                        <a:pt x="2547747" y="45529"/>
                      </a:cubicBezTo>
                      <a:cubicBezTo>
                        <a:pt x="2569369" y="46006"/>
                        <a:pt x="2589848" y="50863"/>
                        <a:pt x="2608707" y="59341"/>
                      </a:cubicBezTo>
                      <a:cubicBezTo>
                        <a:pt x="2608231" y="57912"/>
                        <a:pt x="2607850" y="56483"/>
                        <a:pt x="2607278" y="55054"/>
                      </a:cubicBezTo>
                      <a:cubicBezTo>
                        <a:pt x="2606897" y="53911"/>
                        <a:pt x="2606421" y="52864"/>
                        <a:pt x="2605945" y="51816"/>
                      </a:cubicBezTo>
                      <a:cubicBezTo>
                        <a:pt x="2599087" y="35528"/>
                        <a:pt x="2587943" y="20574"/>
                        <a:pt x="2575655" y="8954"/>
                      </a:cubicBezTo>
                      <a:cubicBezTo>
                        <a:pt x="2572226" y="5620"/>
                        <a:pt x="2568607" y="2667"/>
                        <a:pt x="2565083" y="0"/>
                      </a:cubicBezTo>
                      <a:lnTo>
                        <a:pt x="47435" y="6096"/>
                      </a:lnTo>
                      <a:cubicBezTo>
                        <a:pt x="44768" y="9144"/>
                        <a:pt x="42101" y="12097"/>
                        <a:pt x="39434" y="15145"/>
                      </a:cubicBezTo>
                      <a:cubicBezTo>
                        <a:pt x="24194" y="32194"/>
                        <a:pt x="8954" y="49435"/>
                        <a:pt x="0" y="70771"/>
                      </a:cubicBezTo>
                      <a:lnTo>
                        <a:pt x="0" y="82010"/>
                      </a:lnTo>
                      <a:cubicBezTo>
                        <a:pt x="34481" y="72295"/>
                        <a:pt x="69342" y="64294"/>
                        <a:pt x="104585" y="58198"/>
                      </a:cubicBezTo>
                      <a:close/>
                    </a:path>
                  </a:pathLst>
                </a:custGeom>
                <a:solidFill>
                  <a:srgbClr val="D3C1B3">
                    <a:alpha val="61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5" name="Graphic 8819">
                <a:extLst>
                  <a:ext uri="{FF2B5EF4-FFF2-40B4-BE49-F238E27FC236}">
                    <a16:creationId xmlns:a16="http://schemas.microsoft.com/office/drawing/2014/main" id="{4BEFC0AB-4387-A4D0-1FC2-5EBAB4E1DB71}"/>
                  </a:ext>
                </a:extLst>
              </p:cNvPr>
              <p:cNvGrpSpPr/>
              <p:nvPr/>
            </p:nvGrpSpPr>
            <p:grpSpPr>
              <a:xfrm>
                <a:off x="7419410" y="2479135"/>
                <a:ext cx="2613945" cy="762571"/>
                <a:chOff x="7419410" y="2479135"/>
                <a:chExt cx="2613945" cy="762571"/>
              </a:xfrm>
            </p:grpSpPr>
            <p:grpSp>
              <p:nvGrpSpPr>
                <p:cNvPr id="866" name="Graphic 8819">
                  <a:extLst>
                    <a:ext uri="{FF2B5EF4-FFF2-40B4-BE49-F238E27FC236}">
                      <a16:creationId xmlns:a16="http://schemas.microsoft.com/office/drawing/2014/main" id="{E7566781-24E4-D964-7D48-853F39F8A038}"/>
                    </a:ext>
                  </a:extLst>
                </p:cNvPr>
                <p:cNvGrpSpPr/>
                <p:nvPr/>
              </p:nvGrpSpPr>
              <p:grpSpPr>
                <a:xfrm>
                  <a:off x="7419410" y="2479135"/>
                  <a:ext cx="2613945" cy="762571"/>
                  <a:chOff x="7419410" y="2479135"/>
                  <a:chExt cx="2613945" cy="762571"/>
                </a:xfrm>
              </p:grpSpPr>
              <p:grpSp>
                <p:nvGrpSpPr>
                  <p:cNvPr id="868" name="Graphic 8819">
                    <a:extLst>
                      <a:ext uri="{FF2B5EF4-FFF2-40B4-BE49-F238E27FC236}">
                        <a16:creationId xmlns:a16="http://schemas.microsoft.com/office/drawing/2014/main" id="{9EE48289-1293-9F03-30BD-BDC27BFDC615}"/>
                      </a:ext>
                    </a:extLst>
                  </p:cNvPr>
                  <p:cNvGrpSpPr/>
                  <p:nvPr/>
                </p:nvGrpSpPr>
                <p:grpSpPr>
                  <a:xfrm>
                    <a:off x="7419410" y="2479135"/>
                    <a:ext cx="2613945" cy="762571"/>
                    <a:chOff x="7419410" y="2479135"/>
                    <a:chExt cx="2613945" cy="762571"/>
                  </a:xfrm>
                </p:grpSpPr>
                <p:sp>
                  <p:nvSpPr>
                    <p:cNvPr id="891" name="Vrije vorm: vorm 890">
                      <a:extLst>
                        <a:ext uri="{FF2B5EF4-FFF2-40B4-BE49-F238E27FC236}">
                          <a16:creationId xmlns:a16="http://schemas.microsoft.com/office/drawing/2014/main" id="{8F79892A-0EFA-6958-94A8-63D1C0E528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33750"/>
                      <a:ext cx="2610421" cy="137731"/>
                    </a:xfrm>
                    <a:custGeom>
                      <a:avLst/>
                      <a:gdLst>
                        <a:gd name="connsiteX0" fmla="*/ 286 w 2610421"/>
                        <a:gd name="connsiteY0" fmla="*/ 41434 h 137731"/>
                        <a:gd name="connsiteX1" fmla="*/ 286 w 2610421"/>
                        <a:gd name="connsiteY1" fmla="*/ 41434 h 137731"/>
                        <a:gd name="connsiteX2" fmla="*/ 286 w 2610421"/>
                        <a:gd name="connsiteY2" fmla="*/ 41434 h 137731"/>
                        <a:gd name="connsiteX3" fmla="*/ 2610422 w 2610421"/>
                        <a:gd name="connsiteY3" fmla="*/ 34195 h 137731"/>
                        <a:gd name="connsiteX4" fmla="*/ 2610326 w 2610421"/>
                        <a:gd name="connsiteY4" fmla="*/ 40005 h 137731"/>
                        <a:gd name="connsiteX5" fmla="*/ 2610326 w 2610421"/>
                        <a:gd name="connsiteY5" fmla="*/ 40005 h 137731"/>
                        <a:gd name="connsiteX6" fmla="*/ 2610422 w 2610421"/>
                        <a:gd name="connsiteY6" fmla="*/ 16383 h 137731"/>
                        <a:gd name="connsiteX7" fmla="*/ 741140 w 2610421"/>
                        <a:gd name="connsiteY7" fmla="*/ 21622 h 137731"/>
                        <a:gd name="connsiteX8" fmla="*/ 741140 w 2610421"/>
                        <a:gd name="connsiteY8" fmla="*/ 21622 h 137731"/>
                        <a:gd name="connsiteX9" fmla="*/ 741140 w 2610421"/>
                        <a:gd name="connsiteY9" fmla="*/ 21622 h 137731"/>
                        <a:gd name="connsiteX10" fmla="*/ 381 w 2610421"/>
                        <a:gd name="connsiteY10" fmla="*/ 23622 h 137731"/>
                        <a:gd name="connsiteX11" fmla="*/ 476 w 2610421"/>
                        <a:gd name="connsiteY11" fmla="*/ 4286 h 137731"/>
                        <a:gd name="connsiteX12" fmla="*/ 476 w 2610421"/>
                        <a:gd name="connsiteY12" fmla="*/ 4286 h 137731"/>
                        <a:gd name="connsiteX13" fmla="*/ 476 w 2610421"/>
                        <a:gd name="connsiteY13" fmla="*/ 0 h 137731"/>
                        <a:gd name="connsiteX14" fmla="*/ 476 w 2610421"/>
                        <a:gd name="connsiteY14" fmla="*/ 0 h 137731"/>
                        <a:gd name="connsiteX15" fmla="*/ 0 w 2610421"/>
                        <a:gd name="connsiteY15" fmla="*/ 137732 h 137731"/>
                        <a:gd name="connsiteX16" fmla="*/ 0 w 2610421"/>
                        <a:gd name="connsiteY16" fmla="*/ 137732 h 137731"/>
                        <a:gd name="connsiteX17" fmla="*/ 286 w 2610421"/>
                        <a:gd name="connsiteY17" fmla="*/ 41434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10421" h="137731">
                          <a:moveTo>
                            <a:pt x="286" y="41434"/>
                          </a:moveTo>
                          <a:lnTo>
                            <a:pt x="286" y="41434"/>
                          </a:lnTo>
                          <a:lnTo>
                            <a:pt x="286" y="41434"/>
                          </a:lnTo>
                          <a:lnTo>
                            <a:pt x="2610422" y="34195"/>
                          </a:lnTo>
                          <a:lnTo>
                            <a:pt x="2610326" y="40005"/>
                          </a:lnTo>
                          <a:lnTo>
                            <a:pt x="2610326" y="40005"/>
                          </a:lnTo>
                          <a:lnTo>
                            <a:pt x="2610422" y="16383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741140" y="21622"/>
                          </a:lnTo>
                          <a:lnTo>
                            <a:pt x="381" y="23622"/>
                          </a:lnTo>
                          <a:lnTo>
                            <a:pt x="476" y="4286"/>
                          </a:lnTo>
                          <a:lnTo>
                            <a:pt x="476" y="4286"/>
                          </a:lnTo>
                          <a:lnTo>
                            <a:pt x="476" y="0"/>
                          </a:lnTo>
                          <a:lnTo>
                            <a:pt x="476" y="0"/>
                          </a:lnTo>
                          <a:lnTo>
                            <a:pt x="0" y="137732"/>
                          </a:lnTo>
                          <a:lnTo>
                            <a:pt x="0" y="137732"/>
                          </a:lnTo>
                          <a:lnTo>
                            <a:pt x="286" y="4143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2" name="Vrije vorm: vorm 891">
                      <a:extLst>
                        <a:ext uri="{FF2B5EF4-FFF2-40B4-BE49-F238E27FC236}">
                          <a16:creationId xmlns:a16="http://schemas.microsoft.com/office/drawing/2014/main" id="{7324AB16-B16D-9D87-F80C-CF92F7D0AE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01" y="3025679"/>
                      <a:ext cx="95" cy="26574"/>
                    </a:xfrm>
                    <a:custGeom>
                      <a:avLst/>
                      <a:gdLst>
                        <a:gd name="connsiteX0" fmla="*/ 95 w 95"/>
                        <a:gd name="connsiteY0" fmla="*/ 0 h 26574"/>
                        <a:gd name="connsiteX1" fmla="*/ 95 w 95"/>
                        <a:gd name="connsiteY1" fmla="*/ 0 h 26574"/>
                        <a:gd name="connsiteX2" fmla="*/ 0 w 95"/>
                        <a:gd name="connsiteY2" fmla="*/ 26575 h 26574"/>
                        <a:gd name="connsiteX3" fmla="*/ 0 w 95"/>
                        <a:gd name="connsiteY3" fmla="*/ 26575 h 26574"/>
                        <a:gd name="connsiteX4" fmla="*/ 95 w 95"/>
                        <a:gd name="connsiteY4" fmla="*/ 0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" h="26574">
                          <a:moveTo>
                            <a:pt x="95" y="0"/>
                          </a:moveTo>
                          <a:lnTo>
                            <a:pt x="95" y="0"/>
                          </a:lnTo>
                          <a:lnTo>
                            <a:pt x="0" y="26575"/>
                          </a:lnTo>
                          <a:lnTo>
                            <a:pt x="0" y="26575"/>
                          </a:ln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3" name="Vrije vorm: vorm 892">
                      <a:extLst>
                        <a:ext uri="{FF2B5EF4-FFF2-40B4-BE49-F238E27FC236}">
                          <a16:creationId xmlns:a16="http://schemas.microsoft.com/office/drawing/2014/main" id="{B1FC52DD-E916-41D0-AC14-B698115555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7D716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4" name="Vrije vorm: vorm 893">
                      <a:extLst>
                        <a:ext uri="{FF2B5EF4-FFF2-40B4-BE49-F238E27FC236}">
                          <a16:creationId xmlns:a16="http://schemas.microsoft.com/office/drawing/2014/main" id="{3EE98557-893E-0B1E-57D0-C9A340EB22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868040"/>
                      <a:ext cx="2610040" cy="17080"/>
                    </a:xfrm>
                    <a:custGeom>
                      <a:avLst/>
                      <a:gdLst>
                        <a:gd name="connsiteX0" fmla="*/ 597980 w 2610040"/>
                        <a:gd name="connsiteY0" fmla="*/ 8192 h 17080"/>
                        <a:gd name="connsiteX1" fmla="*/ 647891 w 2610040"/>
                        <a:gd name="connsiteY1" fmla="*/ 5334 h 17080"/>
                        <a:gd name="connsiteX2" fmla="*/ 930211 w 2610040"/>
                        <a:gd name="connsiteY2" fmla="*/ 4572 h 17080"/>
                        <a:gd name="connsiteX3" fmla="*/ 998887 w 2610040"/>
                        <a:gd name="connsiteY3" fmla="*/ 8382 h 17080"/>
                        <a:gd name="connsiteX4" fmla="*/ 1270445 w 2610040"/>
                        <a:gd name="connsiteY4" fmla="*/ 13430 h 17080"/>
                        <a:gd name="connsiteX5" fmla="*/ 1542574 w 2610040"/>
                        <a:gd name="connsiteY5" fmla="*/ 11716 h 17080"/>
                        <a:gd name="connsiteX6" fmla="*/ 1677734 w 2610040"/>
                        <a:gd name="connsiteY6" fmla="*/ 5334 h 17080"/>
                        <a:gd name="connsiteX7" fmla="*/ 1689164 w 2610040"/>
                        <a:gd name="connsiteY7" fmla="*/ 6667 h 17080"/>
                        <a:gd name="connsiteX8" fmla="*/ 2216944 w 2610040"/>
                        <a:gd name="connsiteY8" fmla="*/ 6382 h 17080"/>
                        <a:gd name="connsiteX9" fmla="*/ 2399252 w 2610040"/>
                        <a:gd name="connsiteY9" fmla="*/ 14573 h 17080"/>
                        <a:gd name="connsiteX10" fmla="*/ 2546985 w 2610040"/>
                        <a:gd name="connsiteY10" fmla="*/ 15240 h 17080"/>
                        <a:gd name="connsiteX11" fmla="*/ 2610041 w 2610040"/>
                        <a:gd name="connsiteY11" fmla="*/ 5810 h 17080"/>
                        <a:gd name="connsiteX12" fmla="*/ 2610041 w 2610040"/>
                        <a:gd name="connsiteY12" fmla="*/ 0 h 17080"/>
                        <a:gd name="connsiteX13" fmla="*/ 0 w 2610040"/>
                        <a:gd name="connsiteY13" fmla="*/ 7239 h 17080"/>
                        <a:gd name="connsiteX14" fmla="*/ 0 w 2610040"/>
                        <a:gd name="connsiteY14" fmla="*/ 7239 h 17080"/>
                        <a:gd name="connsiteX15" fmla="*/ 462439 w 2610040"/>
                        <a:gd name="connsiteY15" fmla="*/ 11335 h 17080"/>
                        <a:gd name="connsiteX16" fmla="*/ 597980 w 2610040"/>
                        <a:gd name="connsiteY16" fmla="*/ 8287 h 1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10040" h="17080">
                          <a:moveTo>
                            <a:pt x="597980" y="8192"/>
                          </a:moveTo>
                          <a:cubicBezTo>
                            <a:pt x="614648" y="7334"/>
                            <a:pt x="631317" y="6382"/>
                            <a:pt x="647891" y="5334"/>
                          </a:cubicBezTo>
                          <a:lnTo>
                            <a:pt x="930211" y="4572"/>
                          </a:lnTo>
                          <a:cubicBezTo>
                            <a:pt x="953072" y="5810"/>
                            <a:pt x="975932" y="7144"/>
                            <a:pt x="998887" y="8382"/>
                          </a:cubicBezTo>
                          <a:cubicBezTo>
                            <a:pt x="1089374" y="13145"/>
                            <a:pt x="1179767" y="12668"/>
                            <a:pt x="1270445" y="13430"/>
                          </a:cubicBezTo>
                          <a:cubicBezTo>
                            <a:pt x="1361123" y="14192"/>
                            <a:pt x="1451896" y="15050"/>
                            <a:pt x="1542574" y="11716"/>
                          </a:cubicBezTo>
                          <a:cubicBezTo>
                            <a:pt x="1587722" y="10096"/>
                            <a:pt x="1632680" y="7620"/>
                            <a:pt x="1677734" y="5334"/>
                          </a:cubicBezTo>
                          <a:cubicBezTo>
                            <a:pt x="1681067" y="6191"/>
                            <a:pt x="1684877" y="6667"/>
                            <a:pt x="1689164" y="6667"/>
                          </a:cubicBezTo>
                          <a:cubicBezTo>
                            <a:pt x="1865090" y="6191"/>
                            <a:pt x="2041112" y="9144"/>
                            <a:pt x="2216944" y="6382"/>
                          </a:cubicBezTo>
                          <a:cubicBezTo>
                            <a:pt x="2277713" y="9049"/>
                            <a:pt x="2338388" y="12192"/>
                            <a:pt x="2399252" y="14573"/>
                          </a:cubicBezTo>
                          <a:cubicBezTo>
                            <a:pt x="2447925" y="16478"/>
                            <a:pt x="2498312" y="18764"/>
                            <a:pt x="2546985" y="15240"/>
                          </a:cubicBezTo>
                          <a:cubicBezTo>
                            <a:pt x="2568416" y="13716"/>
                            <a:pt x="2589276" y="9811"/>
                            <a:pt x="2610041" y="5810"/>
                          </a:cubicBezTo>
                          <a:lnTo>
                            <a:pt x="2610041" y="0"/>
                          </a:lnTo>
                          <a:cubicBezTo>
                            <a:pt x="2610041" y="0"/>
                            <a:pt x="0" y="7239"/>
                            <a:pt x="0" y="7239"/>
                          </a:cubicBezTo>
                          <a:lnTo>
                            <a:pt x="0" y="7239"/>
                          </a:lnTo>
                          <a:cubicBezTo>
                            <a:pt x="154115" y="8287"/>
                            <a:pt x="308229" y="12478"/>
                            <a:pt x="462439" y="11335"/>
                          </a:cubicBezTo>
                          <a:cubicBezTo>
                            <a:pt x="507587" y="11049"/>
                            <a:pt x="552831" y="10573"/>
                            <a:pt x="597980" y="828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5" name="Vrije vorm: vorm 894">
                      <a:extLst>
                        <a:ext uri="{FF2B5EF4-FFF2-40B4-BE49-F238E27FC236}">
                          <a16:creationId xmlns:a16="http://schemas.microsoft.com/office/drawing/2014/main" id="{0404A601-81C2-1821-67A6-138F20CD6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220" y="3160363"/>
                      <a:ext cx="81629" cy="4762"/>
                    </a:xfrm>
                    <a:custGeom>
                      <a:avLst/>
                      <a:gdLst>
                        <a:gd name="connsiteX0" fmla="*/ 0 w 81629"/>
                        <a:gd name="connsiteY0" fmla="*/ 0 h 4762"/>
                        <a:gd name="connsiteX1" fmla="*/ 0 w 81629"/>
                        <a:gd name="connsiteY1" fmla="*/ 2953 h 4762"/>
                        <a:gd name="connsiteX2" fmla="*/ 81629 w 81629"/>
                        <a:gd name="connsiteY2" fmla="*/ 4763 h 4762"/>
                        <a:gd name="connsiteX3" fmla="*/ 0 w 81629"/>
                        <a:gd name="connsiteY3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629" h="476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27241" y="3810"/>
                            <a:pt x="54483" y="4477"/>
                            <a:pt x="81629" y="4763"/>
                          </a:cubicBezTo>
                          <a:cubicBezTo>
                            <a:pt x="54388" y="3524"/>
                            <a:pt x="27146" y="19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6" name="Vrije vorm: vorm 895">
                      <a:extLst>
                        <a:ext uri="{FF2B5EF4-FFF2-40B4-BE49-F238E27FC236}">
                          <a16:creationId xmlns:a16="http://schemas.microsoft.com/office/drawing/2014/main" id="{BC65C9F1-EA80-AFEA-CBFC-143705FDBE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696" y="3021012"/>
                      <a:ext cx="164401" cy="10382"/>
                    </a:xfrm>
                    <a:custGeom>
                      <a:avLst/>
                      <a:gdLst>
                        <a:gd name="connsiteX0" fmla="*/ 0 w 164401"/>
                        <a:gd name="connsiteY0" fmla="*/ 0 h 10382"/>
                        <a:gd name="connsiteX1" fmla="*/ 0 w 164401"/>
                        <a:gd name="connsiteY1" fmla="*/ 2953 h 10382"/>
                        <a:gd name="connsiteX2" fmla="*/ 164402 w 164401"/>
                        <a:gd name="connsiteY2" fmla="*/ 10382 h 10382"/>
                        <a:gd name="connsiteX3" fmla="*/ 0 w 164401"/>
                        <a:gd name="connsiteY3" fmla="*/ 95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4401" h="10382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54674" y="6763"/>
                            <a:pt x="109442" y="9239"/>
                            <a:pt x="164402" y="10382"/>
                          </a:cubicBezTo>
                          <a:cubicBezTo>
                            <a:pt x="109442" y="8287"/>
                            <a:pt x="54578" y="4858"/>
                            <a:pt x="0" y="95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7" name="Vrije vorm: vorm 896">
                      <a:extLst>
                        <a:ext uri="{FF2B5EF4-FFF2-40B4-BE49-F238E27FC236}">
                          <a16:creationId xmlns:a16="http://schemas.microsoft.com/office/drawing/2014/main" id="{D62CA4CA-CB4D-E38D-7043-2E738E6DD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973101"/>
                      <a:ext cx="123158" cy="8096"/>
                    </a:xfrm>
                    <a:custGeom>
                      <a:avLst/>
                      <a:gdLst>
                        <a:gd name="connsiteX0" fmla="*/ 0 w 123158"/>
                        <a:gd name="connsiteY0" fmla="*/ 0 h 8096"/>
                        <a:gd name="connsiteX1" fmla="*/ 0 w 123158"/>
                        <a:gd name="connsiteY1" fmla="*/ 2953 h 8096"/>
                        <a:gd name="connsiteX2" fmla="*/ 123158 w 123158"/>
                        <a:gd name="connsiteY2" fmla="*/ 8096 h 8096"/>
                        <a:gd name="connsiteX3" fmla="*/ 0 w 123158"/>
                        <a:gd name="connsiteY3" fmla="*/ 0 h 8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158" h="8096">
                          <a:moveTo>
                            <a:pt x="0" y="0"/>
                          </a:moveTo>
                          <a:lnTo>
                            <a:pt x="0" y="2953"/>
                          </a:lnTo>
                          <a:cubicBezTo>
                            <a:pt x="40958" y="5810"/>
                            <a:pt x="82106" y="7334"/>
                            <a:pt x="123158" y="8096"/>
                          </a:cubicBezTo>
                          <a:cubicBezTo>
                            <a:pt x="81915" y="6287"/>
                            <a:pt x="40767" y="381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8" name="Vrije vorm: vorm 897">
                      <a:extLst>
                        <a:ext uri="{FF2B5EF4-FFF2-40B4-BE49-F238E27FC236}">
                          <a16:creationId xmlns:a16="http://schemas.microsoft.com/office/drawing/2014/main" id="{C3D6F55F-6743-00AA-B7A2-FFEAA35E88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9" name="Vrije vorm: vorm 898">
                      <a:extLst>
                        <a:ext uri="{FF2B5EF4-FFF2-40B4-BE49-F238E27FC236}">
                          <a16:creationId xmlns:a16="http://schemas.microsoft.com/office/drawing/2014/main" id="{270DDB6D-E39A-2E58-7B06-FFA8FF9EA6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934" y="3015297"/>
                      <a:ext cx="328802" cy="20859"/>
                    </a:xfrm>
                    <a:custGeom>
                      <a:avLst/>
                      <a:gdLst>
                        <a:gd name="connsiteX0" fmla="*/ 0 w 328802"/>
                        <a:gd name="connsiteY0" fmla="*/ 20860 h 20859"/>
                        <a:gd name="connsiteX1" fmla="*/ 328803 w 328802"/>
                        <a:gd name="connsiteY1" fmla="*/ 3715 h 20859"/>
                        <a:gd name="connsiteX2" fmla="*/ 328803 w 328802"/>
                        <a:gd name="connsiteY2" fmla="*/ 0 h 20859"/>
                        <a:gd name="connsiteX3" fmla="*/ 0 w 328802"/>
                        <a:gd name="connsiteY3" fmla="*/ 20860 h 20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802" h="20859">
                          <a:moveTo>
                            <a:pt x="0" y="20860"/>
                          </a:moveTo>
                          <a:cubicBezTo>
                            <a:pt x="109823" y="17240"/>
                            <a:pt x="219456" y="11430"/>
                            <a:pt x="328803" y="3715"/>
                          </a:cubicBezTo>
                          <a:lnTo>
                            <a:pt x="328803" y="0"/>
                          </a:lnTo>
                          <a:cubicBezTo>
                            <a:pt x="219456" y="8953"/>
                            <a:pt x="109823" y="16002"/>
                            <a:pt x="0" y="2086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0" name="Vrije vorm: vorm 899">
                      <a:extLst>
                        <a:ext uri="{FF2B5EF4-FFF2-40B4-BE49-F238E27FC236}">
                          <a16:creationId xmlns:a16="http://schemas.microsoft.com/office/drawing/2014/main" id="{869CE2E9-FBF1-6EE2-5609-2E00C2865D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1" name="Vrije vorm: vorm 900">
                      <a:extLst>
                        <a:ext uri="{FF2B5EF4-FFF2-40B4-BE49-F238E27FC236}">
                          <a16:creationId xmlns:a16="http://schemas.microsoft.com/office/drawing/2014/main" id="{B325009F-20ED-CD24-BD8A-36D22EDFF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887" y="2872422"/>
                      <a:ext cx="2610707" cy="354425"/>
                    </a:xfrm>
                    <a:custGeom>
                      <a:avLst/>
                      <a:gdLst>
                        <a:gd name="connsiteX0" fmla="*/ 1512856 w 2610707"/>
                        <a:gd name="connsiteY0" fmla="*/ 321564 h 354425"/>
                        <a:gd name="connsiteX1" fmla="*/ 1739075 w 2610707"/>
                        <a:gd name="connsiteY1" fmla="*/ 325660 h 354425"/>
                        <a:gd name="connsiteX2" fmla="*/ 2191417 w 2610707"/>
                        <a:gd name="connsiteY2" fmla="*/ 322612 h 354425"/>
                        <a:gd name="connsiteX3" fmla="*/ 2598420 w 2610707"/>
                        <a:gd name="connsiteY3" fmla="*/ 312515 h 354425"/>
                        <a:gd name="connsiteX4" fmla="*/ 2609374 w 2610707"/>
                        <a:gd name="connsiteY4" fmla="*/ 291465 h 354425"/>
                        <a:gd name="connsiteX5" fmla="*/ 2609564 w 2610707"/>
                        <a:gd name="connsiteY5" fmla="*/ 247936 h 354425"/>
                        <a:gd name="connsiteX6" fmla="*/ 2388679 w 2610707"/>
                        <a:gd name="connsiteY6" fmla="*/ 269462 h 354425"/>
                        <a:gd name="connsiteX7" fmla="*/ 2148269 w 2610707"/>
                        <a:gd name="connsiteY7" fmla="*/ 287941 h 354425"/>
                        <a:gd name="connsiteX8" fmla="*/ 1631156 w 2610707"/>
                        <a:gd name="connsiteY8" fmla="*/ 289084 h 354425"/>
                        <a:gd name="connsiteX9" fmla="*/ 1373029 w 2610707"/>
                        <a:gd name="connsiteY9" fmla="*/ 280988 h 354425"/>
                        <a:gd name="connsiteX10" fmla="*/ 1118426 w 2610707"/>
                        <a:gd name="connsiteY10" fmla="*/ 276034 h 354425"/>
                        <a:gd name="connsiteX11" fmla="*/ 808292 w 2610707"/>
                        <a:gd name="connsiteY11" fmla="*/ 287560 h 354425"/>
                        <a:gd name="connsiteX12" fmla="*/ 497872 w 2610707"/>
                        <a:gd name="connsiteY12" fmla="*/ 317182 h 354425"/>
                        <a:gd name="connsiteX13" fmla="*/ 567690 w 2610707"/>
                        <a:gd name="connsiteY13" fmla="*/ 305276 h 354425"/>
                        <a:gd name="connsiteX14" fmla="*/ 497872 w 2610707"/>
                        <a:gd name="connsiteY14" fmla="*/ 312610 h 354425"/>
                        <a:gd name="connsiteX15" fmla="*/ 803815 w 2610707"/>
                        <a:gd name="connsiteY15" fmla="*/ 263271 h 354425"/>
                        <a:gd name="connsiteX16" fmla="*/ 1116997 w 2610707"/>
                        <a:gd name="connsiteY16" fmla="*/ 231553 h 354425"/>
                        <a:gd name="connsiteX17" fmla="*/ 1133380 w 2610707"/>
                        <a:gd name="connsiteY17" fmla="*/ 231172 h 354425"/>
                        <a:gd name="connsiteX18" fmla="*/ 1149763 w 2610707"/>
                        <a:gd name="connsiteY18" fmla="*/ 231172 h 354425"/>
                        <a:gd name="connsiteX19" fmla="*/ 1182529 w 2610707"/>
                        <a:gd name="connsiteY19" fmla="*/ 230886 h 354425"/>
                        <a:gd name="connsiteX20" fmla="*/ 1247870 w 2610707"/>
                        <a:gd name="connsiteY20" fmla="*/ 231838 h 354425"/>
                        <a:gd name="connsiteX21" fmla="*/ 1377125 w 2610707"/>
                        <a:gd name="connsiteY21" fmla="*/ 236506 h 354425"/>
                        <a:gd name="connsiteX22" fmla="*/ 1633442 w 2610707"/>
                        <a:gd name="connsiteY22" fmla="*/ 244602 h 354425"/>
                        <a:gd name="connsiteX23" fmla="*/ 2146554 w 2610707"/>
                        <a:gd name="connsiteY23" fmla="*/ 243459 h 354425"/>
                        <a:gd name="connsiteX24" fmla="*/ 2386965 w 2610707"/>
                        <a:gd name="connsiteY24" fmla="*/ 244983 h 354425"/>
                        <a:gd name="connsiteX25" fmla="*/ 2609660 w 2610707"/>
                        <a:gd name="connsiteY25" fmla="*/ 241840 h 354425"/>
                        <a:gd name="connsiteX26" fmla="*/ 2609660 w 2610707"/>
                        <a:gd name="connsiteY26" fmla="*/ 206121 h 354425"/>
                        <a:gd name="connsiteX27" fmla="*/ 2392109 w 2610707"/>
                        <a:gd name="connsiteY27" fmla="*/ 207359 h 354425"/>
                        <a:gd name="connsiteX28" fmla="*/ 2256949 w 2610707"/>
                        <a:gd name="connsiteY28" fmla="*/ 203549 h 354425"/>
                        <a:gd name="connsiteX29" fmla="*/ 2350961 w 2610707"/>
                        <a:gd name="connsiteY29" fmla="*/ 201549 h 354425"/>
                        <a:gd name="connsiteX30" fmla="*/ 2256949 w 2610707"/>
                        <a:gd name="connsiteY30" fmla="*/ 198882 h 354425"/>
                        <a:gd name="connsiteX31" fmla="*/ 2392204 w 2610707"/>
                        <a:gd name="connsiteY31" fmla="*/ 196024 h 354425"/>
                        <a:gd name="connsiteX32" fmla="*/ 2609850 w 2610707"/>
                        <a:gd name="connsiteY32" fmla="*/ 194786 h 354425"/>
                        <a:gd name="connsiteX33" fmla="*/ 2610041 w 2610707"/>
                        <a:gd name="connsiteY33" fmla="*/ 147352 h 354425"/>
                        <a:gd name="connsiteX34" fmla="*/ 2099977 w 2610707"/>
                        <a:gd name="connsiteY34" fmla="*/ 174593 h 354425"/>
                        <a:gd name="connsiteX35" fmla="*/ 1782318 w 2610707"/>
                        <a:gd name="connsiteY35" fmla="*/ 174593 h 354425"/>
                        <a:gd name="connsiteX36" fmla="*/ 1623631 w 2610707"/>
                        <a:gd name="connsiteY36" fmla="*/ 170212 h 354425"/>
                        <a:gd name="connsiteX37" fmla="*/ 1465231 w 2610707"/>
                        <a:gd name="connsiteY37" fmla="*/ 165163 h 354425"/>
                        <a:gd name="connsiteX38" fmla="*/ 1386078 w 2610707"/>
                        <a:gd name="connsiteY38" fmla="*/ 164401 h 354425"/>
                        <a:gd name="connsiteX39" fmla="*/ 1307021 w 2610707"/>
                        <a:gd name="connsiteY39" fmla="*/ 166021 h 354425"/>
                        <a:gd name="connsiteX40" fmla="*/ 1150049 w 2610707"/>
                        <a:gd name="connsiteY40" fmla="*/ 178879 h 354425"/>
                        <a:gd name="connsiteX41" fmla="*/ 994601 w 2610707"/>
                        <a:gd name="connsiteY41" fmla="*/ 200406 h 354425"/>
                        <a:gd name="connsiteX42" fmla="*/ 838772 w 2610707"/>
                        <a:gd name="connsiteY42" fmla="*/ 222028 h 354425"/>
                        <a:gd name="connsiteX43" fmla="*/ 69628 w 2610707"/>
                        <a:gd name="connsiteY43" fmla="*/ 266414 h 354425"/>
                        <a:gd name="connsiteX44" fmla="*/ 601313 w 2610707"/>
                        <a:gd name="connsiteY44" fmla="*/ 241459 h 354425"/>
                        <a:gd name="connsiteX45" fmla="*/ 69628 w 2610707"/>
                        <a:gd name="connsiteY45" fmla="*/ 261747 h 354425"/>
                        <a:gd name="connsiteX46" fmla="*/ 837057 w 2610707"/>
                        <a:gd name="connsiteY46" fmla="*/ 210884 h 354425"/>
                        <a:gd name="connsiteX47" fmla="*/ 992600 w 2610707"/>
                        <a:gd name="connsiteY47" fmla="*/ 189262 h 354425"/>
                        <a:gd name="connsiteX48" fmla="*/ 1148525 w 2610707"/>
                        <a:gd name="connsiteY48" fmla="*/ 167735 h 354425"/>
                        <a:gd name="connsiteX49" fmla="*/ 1306735 w 2610707"/>
                        <a:gd name="connsiteY49" fmla="*/ 154781 h 354425"/>
                        <a:gd name="connsiteX50" fmla="*/ 1386364 w 2610707"/>
                        <a:gd name="connsiteY50" fmla="*/ 153162 h 354425"/>
                        <a:gd name="connsiteX51" fmla="*/ 1465898 w 2610707"/>
                        <a:gd name="connsiteY51" fmla="*/ 153924 h 354425"/>
                        <a:gd name="connsiteX52" fmla="*/ 1624489 w 2610707"/>
                        <a:gd name="connsiteY52" fmla="*/ 158972 h 354425"/>
                        <a:gd name="connsiteX53" fmla="*/ 1782890 w 2610707"/>
                        <a:gd name="connsiteY53" fmla="*/ 163354 h 354425"/>
                        <a:gd name="connsiteX54" fmla="*/ 2099977 w 2610707"/>
                        <a:gd name="connsiteY54" fmla="*/ 163354 h 354425"/>
                        <a:gd name="connsiteX55" fmla="*/ 2610231 w 2610707"/>
                        <a:gd name="connsiteY55" fmla="*/ 141827 h 354425"/>
                        <a:gd name="connsiteX56" fmla="*/ 2610612 w 2610707"/>
                        <a:gd name="connsiteY56" fmla="*/ 41910 h 354425"/>
                        <a:gd name="connsiteX57" fmla="*/ 2610041 w 2610707"/>
                        <a:gd name="connsiteY57" fmla="*/ 41910 h 354425"/>
                        <a:gd name="connsiteX58" fmla="*/ 2385155 w 2610707"/>
                        <a:gd name="connsiteY58" fmla="*/ 37243 h 354425"/>
                        <a:gd name="connsiteX59" fmla="*/ 2280857 w 2610707"/>
                        <a:gd name="connsiteY59" fmla="*/ 27051 h 354425"/>
                        <a:gd name="connsiteX60" fmla="*/ 2317242 w 2610707"/>
                        <a:gd name="connsiteY60" fmla="*/ 26003 h 354425"/>
                        <a:gd name="connsiteX61" fmla="*/ 2280857 w 2610707"/>
                        <a:gd name="connsiteY61" fmla="*/ 22479 h 354425"/>
                        <a:gd name="connsiteX62" fmla="*/ 2386203 w 2610707"/>
                        <a:gd name="connsiteY62" fmla="*/ 19336 h 354425"/>
                        <a:gd name="connsiteX63" fmla="*/ 2610517 w 2610707"/>
                        <a:gd name="connsiteY63" fmla="*/ 24003 h 354425"/>
                        <a:gd name="connsiteX64" fmla="*/ 2610708 w 2610707"/>
                        <a:gd name="connsiteY64" fmla="*/ 24003 h 354425"/>
                        <a:gd name="connsiteX65" fmla="*/ 2610708 w 2610707"/>
                        <a:gd name="connsiteY65" fmla="*/ 1238 h 354425"/>
                        <a:gd name="connsiteX66" fmla="*/ 2547747 w 2610707"/>
                        <a:gd name="connsiteY66" fmla="*/ 10668 h 354425"/>
                        <a:gd name="connsiteX67" fmla="*/ 2400014 w 2610707"/>
                        <a:gd name="connsiteY67" fmla="*/ 10001 h 354425"/>
                        <a:gd name="connsiteX68" fmla="*/ 2217706 w 2610707"/>
                        <a:gd name="connsiteY68" fmla="*/ 1810 h 354425"/>
                        <a:gd name="connsiteX69" fmla="*/ 1689926 w 2610707"/>
                        <a:gd name="connsiteY69" fmla="*/ 2096 h 354425"/>
                        <a:gd name="connsiteX70" fmla="*/ 1678496 w 2610707"/>
                        <a:gd name="connsiteY70" fmla="*/ 762 h 354425"/>
                        <a:gd name="connsiteX71" fmla="*/ 1543336 w 2610707"/>
                        <a:gd name="connsiteY71" fmla="*/ 7144 h 354425"/>
                        <a:gd name="connsiteX72" fmla="*/ 1271206 w 2610707"/>
                        <a:gd name="connsiteY72" fmla="*/ 8858 h 354425"/>
                        <a:gd name="connsiteX73" fmla="*/ 999649 w 2610707"/>
                        <a:gd name="connsiteY73" fmla="*/ 3810 h 354425"/>
                        <a:gd name="connsiteX74" fmla="*/ 930974 w 2610707"/>
                        <a:gd name="connsiteY74" fmla="*/ 0 h 354425"/>
                        <a:gd name="connsiteX75" fmla="*/ 648653 w 2610707"/>
                        <a:gd name="connsiteY75" fmla="*/ 762 h 354425"/>
                        <a:gd name="connsiteX76" fmla="*/ 598742 w 2610707"/>
                        <a:gd name="connsiteY76" fmla="*/ 3619 h 354425"/>
                        <a:gd name="connsiteX77" fmla="*/ 463201 w 2610707"/>
                        <a:gd name="connsiteY77" fmla="*/ 6667 h 354425"/>
                        <a:gd name="connsiteX78" fmla="*/ 762 w 2610707"/>
                        <a:gd name="connsiteY78" fmla="*/ 2572 h 354425"/>
                        <a:gd name="connsiteX79" fmla="*/ 476 w 2610707"/>
                        <a:gd name="connsiteY79" fmla="*/ 98869 h 354425"/>
                        <a:gd name="connsiteX80" fmla="*/ 207836 w 2610707"/>
                        <a:gd name="connsiteY80" fmla="*/ 104584 h 354425"/>
                        <a:gd name="connsiteX81" fmla="*/ 481870 w 2610707"/>
                        <a:gd name="connsiteY81" fmla="*/ 93535 h 354425"/>
                        <a:gd name="connsiteX82" fmla="*/ 933545 w 2610707"/>
                        <a:gd name="connsiteY82" fmla="*/ 72009 h 354425"/>
                        <a:gd name="connsiteX83" fmla="*/ 1386269 w 2610707"/>
                        <a:gd name="connsiteY83" fmla="*/ 79248 h 354425"/>
                        <a:gd name="connsiteX84" fmla="*/ 1807845 w 2610707"/>
                        <a:gd name="connsiteY84" fmla="*/ 94297 h 354425"/>
                        <a:gd name="connsiteX85" fmla="*/ 1661065 w 2610707"/>
                        <a:gd name="connsiteY85" fmla="*/ 95821 h 354425"/>
                        <a:gd name="connsiteX86" fmla="*/ 1807845 w 2610707"/>
                        <a:gd name="connsiteY86" fmla="*/ 98965 h 354425"/>
                        <a:gd name="connsiteX87" fmla="*/ 1385221 w 2610707"/>
                        <a:gd name="connsiteY87" fmla="*/ 97250 h 354425"/>
                        <a:gd name="connsiteX88" fmla="*/ 934117 w 2610707"/>
                        <a:gd name="connsiteY88" fmla="*/ 90106 h 354425"/>
                        <a:gd name="connsiteX89" fmla="*/ 483299 w 2610707"/>
                        <a:gd name="connsiteY89" fmla="*/ 111538 h 354425"/>
                        <a:gd name="connsiteX90" fmla="*/ 207836 w 2610707"/>
                        <a:gd name="connsiteY90" fmla="*/ 116014 h 354425"/>
                        <a:gd name="connsiteX91" fmla="*/ 571 w 2610707"/>
                        <a:gd name="connsiteY91" fmla="*/ 105346 h 354425"/>
                        <a:gd name="connsiteX92" fmla="*/ 381 w 2610707"/>
                        <a:gd name="connsiteY92" fmla="*/ 146875 h 354425"/>
                        <a:gd name="connsiteX93" fmla="*/ 278892 w 2610707"/>
                        <a:gd name="connsiteY93" fmla="*/ 154781 h 354425"/>
                        <a:gd name="connsiteX94" fmla="*/ 432054 w 2610707"/>
                        <a:gd name="connsiteY94" fmla="*/ 150590 h 354425"/>
                        <a:gd name="connsiteX95" fmla="*/ 470249 w 2610707"/>
                        <a:gd name="connsiteY95" fmla="*/ 148399 h 354425"/>
                        <a:gd name="connsiteX96" fmla="*/ 508445 w 2610707"/>
                        <a:gd name="connsiteY96" fmla="*/ 145828 h 354425"/>
                        <a:gd name="connsiteX97" fmla="*/ 584645 w 2610707"/>
                        <a:gd name="connsiteY97" fmla="*/ 139732 h 354425"/>
                        <a:gd name="connsiteX98" fmla="*/ 890111 w 2610707"/>
                        <a:gd name="connsiteY98" fmla="*/ 115348 h 354425"/>
                        <a:gd name="connsiteX99" fmla="*/ 1033939 w 2610707"/>
                        <a:gd name="connsiteY99" fmla="*/ 113728 h 354425"/>
                        <a:gd name="connsiteX100" fmla="*/ 1176719 w 2610707"/>
                        <a:gd name="connsiteY100" fmla="*/ 123444 h 354425"/>
                        <a:gd name="connsiteX101" fmla="*/ 1033844 w 2610707"/>
                        <a:gd name="connsiteY101" fmla="*/ 117062 h 354425"/>
                        <a:gd name="connsiteX102" fmla="*/ 977932 w 2610707"/>
                        <a:gd name="connsiteY102" fmla="*/ 117919 h 354425"/>
                        <a:gd name="connsiteX103" fmla="*/ 1033939 w 2610707"/>
                        <a:gd name="connsiteY103" fmla="*/ 118396 h 354425"/>
                        <a:gd name="connsiteX104" fmla="*/ 1176719 w 2610707"/>
                        <a:gd name="connsiteY104" fmla="*/ 128111 h 354425"/>
                        <a:gd name="connsiteX105" fmla="*/ 1033844 w 2610707"/>
                        <a:gd name="connsiteY105" fmla="*/ 121729 h 354425"/>
                        <a:gd name="connsiteX106" fmla="*/ 890873 w 2610707"/>
                        <a:gd name="connsiteY106" fmla="*/ 126682 h 354425"/>
                        <a:gd name="connsiteX107" fmla="*/ 585883 w 2610707"/>
                        <a:gd name="connsiteY107" fmla="*/ 151067 h 354425"/>
                        <a:gd name="connsiteX108" fmla="*/ 509492 w 2610707"/>
                        <a:gd name="connsiteY108" fmla="*/ 157163 h 354425"/>
                        <a:gd name="connsiteX109" fmla="*/ 471202 w 2610707"/>
                        <a:gd name="connsiteY109" fmla="*/ 159734 h 354425"/>
                        <a:gd name="connsiteX110" fmla="*/ 432816 w 2610707"/>
                        <a:gd name="connsiteY110" fmla="*/ 161925 h 354425"/>
                        <a:gd name="connsiteX111" fmla="*/ 278987 w 2610707"/>
                        <a:gd name="connsiteY111" fmla="*/ 166116 h 354425"/>
                        <a:gd name="connsiteX112" fmla="*/ 476 w 2610707"/>
                        <a:gd name="connsiteY112" fmla="*/ 153257 h 354425"/>
                        <a:gd name="connsiteX113" fmla="*/ 476 w 2610707"/>
                        <a:gd name="connsiteY113" fmla="*/ 179927 h 354425"/>
                        <a:gd name="connsiteX114" fmla="*/ 52197 w 2610707"/>
                        <a:gd name="connsiteY114" fmla="*/ 180594 h 354425"/>
                        <a:gd name="connsiteX115" fmla="*/ 222694 w 2610707"/>
                        <a:gd name="connsiteY115" fmla="*/ 185261 h 354425"/>
                        <a:gd name="connsiteX116" fmla="*/ 257270 w 2610707"/>
                        <a:gd name="connsiteY116" fmla="*/ 186499 h 354425"/>
                        <a:gd name="connsiteX117" fmla="*/ 274511 w 2610707"/>
                        <a:gd name="connsiteY117" fmla="*/ 186976 h 354425"/>
                        <a:gd name="connsiteX118" fmla="*/ 283178 w 2610707"/>
                        <a:gd name="connsiteY118" fmla="*/ 187261 h 354425"/>
                        <a:gd name="connsiteX119" fmla="*/ 291846 w 2610707"/>
                        <a:gd name="connsiteY119" fmla="*/ 187261 h 354425"/>
                        <a:gd name="connsiteX120" fmla="*/ 326517 w 2610707"/>
                        <a:gd name="connsiteY120" fmla="*/ 187452 h 354425"/>
                        <a:gd name="connsiteX121" fmla="*/ 343853 w 2610707"/>
                        <a:gd name="connsiteY121" fmla="*/ 187261 h 354425"/>
                        <a:gd name="connsiteX122" fmla="*/ 361188 w 2610707"/>
                        <a:gd name="connsiteY122" fmla="*/ 186976 h 354425"/>
                        <a:gd name="connsiteX123" fmla="*/ 430625 w 2610707"/>
                        <a:gd name="connsiteY123" fmla="*/ 184975 h 354425"/>
                        <a:gd name="connsiteX124" fmla="*/ 465392 w 2610707"/>
                        <a:gd name="connsiteY124" fmla="*/ 183261 h 354425"/>
                        <a:gd name="connsiteX125" fmla="*/ 482727 w 2610707"/>
                        <a:gd name="connsiteY125" fmla="*/ 182404 h 354425"/>
                        <a:gd name="connsiteX126" fmla="*/ 500158 w 2610707"/>
                        <a:gd name="connsiteY126" fmla="*/ 181356 h 354425"/>
                        <a:gd name="connsiteX127" fmla="*/ 778955 w 2610707"/>
                        <a:gd name="connsiteY127" fmla="*/ 159544 h 354425"/>
                        <a:gd name="connsiteX128" fmla="*/ 1042797 w 2610707"/>
                        <a:gd name="connsiteY128" fmla="*/ 158210 h 354425"/>
                        <a:gd name="connsiteX129" fmla="*/ 997268 w 2610707"/>
                        <a:gd name="connsiteY129" fmla="*/ 161925 h 354425"/>
                        <a:gd name="connsiteX130" fmla="*/ 1042797 w 2610707"/>
                        <a:gd name="connsiteY130" fmla="*/ 162877 h 354425"/>
                        <a:gd name="connsiteX131" fmla="*/ 783336 w 2610707"/>
                        <a:gd name="connsiteY131" fmla="*/ 190595 h 354425"/>
                        <a:gd name="connsiteX132" fmla="*/ 503492 w 2610707"/>
                        <a:gd name="connsiteY132" fmla="*/ 212503 h 354425"/>
                        <a:gd name="connsiteX133" fmla="*/ 485870 w 2610707"/>
                        <a:gd name="connsiteY133" fmla="*/ 213646 h 354425"/>
                        <a:gd name="connsiteX134" fmla="*/ 468249 w 2610707"/>
                        <a:gd name="connsiteY134" fmla="*/ 214503 h 354425"/>
                        <a:gd name="connsiteX135" fmla="*/ 432911 w 2610707"/>
                        <a:gd name="connsiteY135" fmla="*/ 216217 h 354425"/>
                        <a:gd name="connsiteX136" fmla="*/ 361950 w 2610707"/>
                        <a:gd name="connsiteY136" fmla="*/ 218313 h 354425"/>
                        <a:gd name="connsiteX137" fmla="*/ 344234 w 2610707"/>
                        <a:gd name="connsiteY137" fmla="*/ 218599 h 354425"/>
                        <a:gd name="connsiteX138" fmla="*/ 326422 w 2610707"/>
                        <a:gd name="connsiteY138" fmla="*/ 218789 h 354425"/>
                        <a:gd name="connsiteX139" fmla="*/ 290798 w 2610707"/>
                        <a:gd name="connsiteY139" fmla="*/ 218599 h 354425"/>
                        <a:gd name="connsiteX140" fmla="*/ 281940 w 2610707"/>
                        <a:gd name="connsiteY140" fmla="*/ 218599 h 354425"/>
                        <a:gd name="connsiteX141" fmla="*/ 273082 w 2610707"/>
                        <a:gd name="connsiteY141" fmla="*/ 218313 h 354425"/>
                        <a:gd name="connsiteX142" fmla="*/ 255270 w 2610707"/>
                        <a:gd name="connsiteY142" fmla="*/ 217837 h 354425"/>
                        <a:gd name="connsiteX143" fmla="*/ 219742 w 2610707"/>
                        <a:gd name="connsiteY143" fmla="*/ 216598 h 354425"/>
                        <a:gd name="connsiteX144" fmla="*/ 50292 w 2610707"/>
                        <a:gd name="connsiteY144" fmla="*/ 198596 h 354425"/>
                        <a:gd name="connsiteX145" fmla="*/ 381 w 2610707"/>
                        <a:gd name="connsiteY145" fmla="*/ 194024 h 354425"/>
                        <a:gd name="connsiteX146" fmla="*/ 95 w 2610707"/>
                        <a:gd name="connsiteY146" fmla="*/ 286417 h 354425"/>
                        <a:gd name="connsiteX147" fmla="*/ 138779 w 2610707"/>
                        <a:gd name="connsiteY147" fmla="*/ 288703 h 354425"/>
                        <a:gd name="connsiteX148" fmla="*/ 444246 w 2610707"/>
                        <a:gd name="connsiteY148" fmla="*/ 280130 h 354425"/>
                        <a:gd name="connsiteX149" fmla="*/ 586740 w 2610707"/>
                        <a:gd name="connsiteY149" fmla="*/ 270796 h 354425"/>
                        <a:gd name="connsiteX150" fmla="*/ 488633 w 2610707"/>
                        <a:gd name="connsiteY150" fmla="*/ 282226 h 354425"/>
                        <a:gd name="connsiteX151" fmla="*/ 586645 w 2610707"/>
                        <a:gd name="connsiteY151" fmla="*/ 275368 h 354425"/>
                        <a:gd name="connsiteX152" fmla="*/ 445103 w 2610707"/>
                        <a:gd name="connsiteY152" fmla="*/ 291274 h 354425"/>
                        <a:gd name="connsiteX153" fmla="*/ 138398 w 2610707"/>
                        <a:gd name="connsiteY153" fmla="*/ 299847 h 354425"/>
                        <a:gd name="connsiteX154" fmla="*/ 0 w 2610707"/>
                        <a:gd name="connsiteY154" fmla="*/ 292608 h 354425"/>
                        <a:gd name="connsiteX155" fmla="*/ 0 w 2610707"/>
                        <a:gd name="connsiteY155" fmla="*/ 328517 h 354425"/>
                        <a:gd name="connsiteX156" fmla="*/ 17621 w 2610707"/>
                        <a:gd name="connsiteY156" fmla="*/ 354425 h 354425"/>
                        <a:gd name="connsiteX157" fmla="*/ 2580799 w 2610707"/>
                        <a:gd name="connsiteY157" fmla="*/ 347281 h 354425"/>
                        <a:gd name="connsiteX158" fmla="*/ 2596610 w 2610707"/>
                        <a:gd name="connsiteY158" fmla="*/ 317373 h 354425"/>
                        <a:gd name="connsiteX159" fmla="*/ 2192369 w 2610707"/>
                        <a:gd name="connsiteY159" fmla="*/ 333756 h 354425"/>
                        <a:gd name="connsiteX160" fmla="*/ 1739456 w 2610707"/>
                        <a:gd name="connsiteY160" fmla="*/ 336804 h 354425"/>
                        <a:gd name="connsiteX161" fmla="*/ 1513237 w 2610707"/>
                        <a:gd name="connsiteY161" fmla="*/ 332708 h 354425"/>
                        <a:gd name="connsiteX162" fmla="*/ 1287399 w 2610707"/>
                        <a:gd name="connsiteY162" fmla="*/ 336518 h 354425"/>
                        <a:gd name="connsiteX163" fmla="*/ 1063466 w 2610707"/>
                        <a:gd name="connsiteY163" fmla="*/ 349663 h 354425"/>
                        <a:gd name="connsiteX164" fmla="*/ 1018318 w 2610707"/>
                        <a:gd name="connsiteY164" fmla="*/ 349663 h 354425"/>
                        <a:gd name="connsiteX165" fmla="*/ 1122712 w 2610707"/>
                        <a:gd name="connsiteY165" fmla="*/ 340805 h 354425"/>
                        <a:gd name="connsiteX166" fmla="*/ 1063466 w 2610707"/>
                        <a:gd name="connsiteY166" fmla="*/ 345091 h 354425"/>
                        <a:gd name="connsiteX167" fmla="*/ 1018318 w 2610707"/>
                        <a:gd name="connsiteY167" fmla="*/ 345091 h 354425"/>
                        <a:gd name="connsiteX168" fmla="*/ 1286732 w 2610707"/>
                        <a:gd name="connsiteY168" fmla="*/ 325374 h 354425"/>
                        <a:gd name="connsiteX169" fmla="*/ 1513332 w 2610707"/>
                        <a:gd name="connsiteY169" fmla="*/ 321564 h 354425"/>
                        <a:gd name="connsiteX170" fmla="*/ 2210753 w 2610707"/>
                        <a:gd name="connsiteY170" fmla="*/ 225933 h 354425"/>
                        <a:gd name="connsiteX171" fmla="*/ 2144173 w 2610707"/>
                        <a:gd name="connsiteY171" fmla="*/ 228409 h 354425"/>
                        <a:gd name="connsiteX172" fmla="*/ 2001774 w 2610707"/>
                        <a:gd name="connsiteY172" fmla="*/ 226600 h 354425"/>
                        <a:gd name="connsiteX173" fmla="*/ 1915287 w 2610707"/>
                        <a:gd name="connsiteY173" fmla="*/ 222123 h 354425"/>
                        <a:gd name="connsiteX174" fmla="*/ 1975485 w 2610707"/>
                        <a:gd name="connsiteY174" fmla="*/ 220599 h 354425"/>
                        <a:gd name="connsiteX175" fmla="*/ 1915287 w 2610707"/>
                        <a:gd name="connsiteY175" fmla="*/ 217551 h 354425"/>
                        <a:gd name="connsiteX176" fmla="*/ 2001965 w 2610707"/>
                        <a:gd name="connsiteY176" fmla="*/ 215360 h 354425"/>
                        <a:gd name="connsiteX177" fmla="*/ 2144363 w 2610707"/>
                        <a:gd name="connsiteY177" fmla="*/ 217170 h 354425"/>
                        <a:gd name="connsiteX178" fmla="*/ 2210753 w 2610707"/>
                        <a:gd name="connsiteY178" fmla="*/ 221361 h 354425"/>
                        <a:gd name="connsiteX179" fmla="*/ 2164556 w 2610707"/>
                        <a:gd name="connsiteY179" fmla="*/ 223075 h 354425"/>
                        <a:gd name="connsiteX180" fmla="*/ 2210753 w 2610707"/>
                        <a:gd name="connsiteY180" fmla="*/ 226028 h 354425"/>
                        <a:gd name="connsiteX181" fmla="*/ 1461611 w 2610707"/>
                        <a:gd name="connsiteY181" fmla="*/ 190405 h 354425"/>
                        <a:gd name="connsiteX182" fmla="*/ 1941005 w 2610707"/>
                        <a:gd name="connsiteY182" fmla="*/ 189071 h 354425"/>
                        <a:gd name="connsiteX183" fmla="*/ 2164842 w 2610707"/>
                        <a:gd name="connsiteY183" fmla="*/ 195072 h 354425"/>
                        <a:gd name="connsiteX184" fmla="*/ 2087023 w 2610707"/>
                        <a:gd name="connsiteY184" fmla="*/ 197644 h 354425"/>
                        <a:gd name="connsiteX185" fmla="*/ 2164842 w 2610707"/>
                        <a:gd name="connsiteY185" fmla="*/ 199739 h 354425"/>
                        <a:gd name="connsiteX186" fmla="*/ 1940909 w 2610707"/>
                        <a:gd name="connsiteY186" fmla="*/ 206978 h 354425"/>
                        <a:gd name="connsiteX187" fmla="*/ 1461516 w 2610707"/>
                        <a:gd name="connsiteY187" fmla="*/ 208312 h 354425"/>
                        <a:gd name="connsiteX188" fmla="*/ 1170051 w 2610707"/>
                        <a:gd name="connsiteY188" fmla="*/ 202501 h 354425"/>
                        <a:gd name="connsiteX189" fmla="*/ 1271397 w 2610707"/>
                        <a:gd name="connsiteY189" fmla="*/ 199930 h 354425"/>
                        <a:gd name="connsiteX190" fmla="*/ 1170051 w 2610707"/>
                        <a:gd name="connsiteY190" fmla="*/ 197929 h 354425"/>
                        <a:gd name="connsiteX191" fmla="*/ 1461611 w 2610707"/>
                        <a:gd name="connsiteY191" fmla="*/ 190500 h 354425"/>
                        <a:gd name="connsiteX192" fmla="*/ 1942624 w 2610707"/>
                        <a:gd name="connsiteY192" fmla="*/ 6667 h 354425"/>
                        <a:gd name="connsiteX193" fmla="*/ 1957483 w 2610707"/>
                        <a:gd name="connsiteY193" fmla="*/ 9620 h 354425"/>
                        <a:gd name="connsiteX194" fmla="*/ 1939671 w 2610707"/>
                        <a:gd name="connsiteY194" fmla="*/ 6667 h 354425"/>
                        <a:gd name="connsiteX195" fmla="*/ 1942529 w 2610707"/>
                        <a:gd name="connsiteY195" fmla="*/ 6667 h 354425"/>
                        <a:gd name="connsiteX196" fmla="*/ 1957483 w 2610707"/>
                        <a:gd name="connsiteY196" fmla="*/ 14288 h 354425"/>
                        <a:gd name="connsiteX197" fmla="*/ 1939671 w 2610707"/>
                        <a:gd name="connsiteY197" fmla="*/ 11335 h 354425"/>
                        <a:gd name="connsiteX198" fmla="*/ 1942529 w 2610707"/>
                        <a:gd name="connsiteY198" fmla="*/ 11335 h 354425"/>
                        <a:gd name="connsiteX199" fmla="*/ 1957388 w 2610707"/>
                        <a:gd name="connsiteY199" fmla="*/ 14288 h 354425"/>
                        <a:gd name="connsiteX200" fmla="*/ 812006 w 2610707"/>
                        <a:gd name="connsiteY200" fmla="*/ 9811 h 354425"/>
                        <a:gd name="connsiteX201" fmla="*/ 914781 w 2610707"/>
                        <a:gd name="connsiteY201" fmla="*/ 9525 h 354425"/>
                        <a:gd name="connsiteX202" fmla="*/ 1189006 w 2610707"/>
                        <a:gd name="connsiteY202" fmla="*/ 8763 h 354425"/>
                        <a:gd name="connsiteX203" fmla="*/ 1168241 w 2610707"/>
                        <a:gd name="connsiteY203" fmla="*/ 10192 h 354425"/>
                        <a:gd name="connsiteX204" fmla="*/ 1116425 w 2610707"/>
                        <a:gd name="connsiteY204" fmla="*/ 13525 h 354425"/>
                        <a:gd name="connsiteX205" fmla="*/ 1189006 w 2610707"/>
                        <a:gd name="connsiteY205" fmla="*/ 13335 h 354425"/>
                        <a:gd name="connsiteX206" fmla="*/ 1168241 w 2610707"/>
                        <a:gd name="connsiteY206" fmla="*/ 14764 h 354425"/>
                        <a:gd name="connsiteX207" fmla="*/ 988886 w 2610707"/>
                        <a:gd name="connsiteY207" fmla="*/ 25146 h 354425"/>
                        <a:gd name="connsiteX208" fmla="*/ 943928 w 2610707"/>
                        <a:gd name="connsiteY208" fmla="*/ 26765 h 354425"/>
                        <a:gd name="connsiteX209" fmla="*/ 898874 w 2610707"/>
                        <a:gd name="connsiteY209" fmla="*/ 27718 h 354425"/>
                        <a:gd name="connsiteX210" fmla="*/ 808673 w 2610707"/>
                        <a:gd name="connsiteY210" fmla="*/ 27718 h 354425"/>
                        <a:gd name="connsiteX211" fmla="*/ 598075 w 2610707"/>
                        <a:gd name="connsiteY211" fmla="*/ 15049 h 354425"/>
                        <a:gd name="connsiteX212" fmla="*/ 658082 w 2610707"/>
                        <a:gd name="connsiteY212" fmla="*/ 14859 h 354425"/>
                        <a:gd name="connsiteX213" fmla="*/ 598075 w 2610707"/>
                        <a:gd name="connsiteY213" fmla="*/ 10382 h 354425"/>
                        <a:gd name="connsiteX214" fmla="*/ 812006 w 2610707"/>
                        <a:gd name="connsiteY214" fmla="*/ 9811 h 354425"/>
                        <a:gd name="connsiteX215" fmla="*/ 2146078 w 2610707"/>
                        <a:gd name="connsiteY215" fmla="*/ 115252 h 354425"/>
                        <a:gd name="connsiteX216" fmla="*/ 2315242 w 2610707"/>
                        <a:gd name="connsiteY216" fmla="*/ 98965 h 354425"/>
                        <a:gd name="connsiteX217" fmla="*/ 2357152 w 2610707"/>
                        <a:gd name="connsiteY217" fmla="*/ 93345 h 354425"/>
                        <a:gd name="connsiteX218" fmla="*/ 2378012 w 2610707"/>
                        <a:gd name="connsiteY218" fmla="*/ 90297 h 354425"/>
                        <a:gd name="connsiteX219" fmla="*/ 2388394 w 2610707"/>
                        <a:gd name="connsiteY219" fmla="*/ 88773 h 354425"/>
                        <a:gd name="connsiteX220" fmla="*/ 2389061 w 2610707"/>
                        <a:gd name="connsiteY220" fmla="*/ 88773 h 354425"/>
                        <a:gd name="connsiteX221" fmla="*/ 2375630 w 2610707"/>
                        <a:gd name="connsiteY221" fmla="*/ 84201 h 354425"/>
                        <a:gd name="connsiteX222" fmla="*/ 2366391 w 2610707"/>
                        <a:gd name="connsiteY222" fmla="*/ 82772 h 354425"/>
                        <a:gd name="connsiteX223" fmla="*/ 2361724 w 2610707"/>
                        <a:gd name="connsiteY223" fmla="*/ 82391 h 354425"/>
                        <a:gd name="connsiteX224" fmla="*/ 2356771 w 2610707"/>
                        <a:gd name="connsiteY224" fmla="*/ 82201 h 354425"/>
                        <a:gd name="connsiteX225" fmla="*/ 2335435 w 2610707"/>
                        <a:gd name="connsiteY225" fmla="*/ 81439 h 354425"/>
                        <a:gd name="connsiteX226" fmla="*/ 1603439 w 2610707"/>
                        <a:gd name="connsiteY226" fmla="*/ 58198 h 354425"/>
                        <a:gd name="connsiteX227" fmla="*/ 870395 w 2610707"/>
                        <a:gd name="connsiteY227" fmla="*/ 59341 h 354425"/>
                        <a:gd name="connsiteX228" fmla="*/ 647414 w 2610707"/>
                        <a:gd name="connsiteY228" fmla="*/ 62579 h 354425"/>
                        <a:gd name="connsiteX229" fmla="*/ 423863 w 2610707"/>
                        <a:gd name="connsiteY229" fmla="*/ 58483 h 354425"/>
                        <a:gd name="connsiteX230" fmla="*/ 203835 w 2610707"/>
                        <a:gd name="connsiteY230" fmla="*/ 33433 h 354425"/>
                        <a:gd name="connsiteX231" fmla="*/ 86201 w 2610707"/>
                        <a:gd name="connsiteY231" fmla="*/ 16478 h 354425"/>
                        <a:gd name="connsiteX232" fmla="*/ 98108 w 2610707"/>
                        <a:gd name="connsiteY232" fmla="*/ 16478 h 354425"/>
                        <a:gd name="connsiteX233" fmla="*/ 204788 w 2610707"/>
                        <a:gd name="connsiteY233" fmla="*/ 30194 h 354425"/>
                        <a:gd name="connsiteX234" fmla="*/ 284988 w 2610707"/>
                        <a:gd name="connsiteY234" fmla="*/ 39814 h 354425"/>
                        <a:gd name="connsiteX235" fmla="*/ 203835 w 2610707"/>
                        <a:gd name="connsiteY235" fmla="*/ 28861 h 354425"/>
                        <a:gd name="connsiteX236" fmla="*/ 86201 w 2610707"/>
                        <a:gd name="connsiteY236" fmla="*/ 11906 h 354425"/>
                        <a:gd name="connsiteX237" fmla="*/ 98108 w 2610707"/>
                        <a:gd name="connsiteY237" fmla="*/ 11906 h 354425"/>
                        <a:gd name="connsiteX238" fmla="*/ 204788 w 2610707"/>
                        <a:gd name="connsiteY238" fmla="*/ 25622 h 354425"/>
                        <a:gd name="connsiteX239" fmla="*/ 424815 w 2610707"/>
                        <a:gd name="connsiteY239" fmla="*/ 47244 h 354425"/>
                        <a:gd name="connsiteX240" fmla="*/ 647033 w 2610707"/>
                        <a:gd name="connsiteY240" fmla="*/ 48006 h 354425"/>
                        <a:gd name="connsiteX241" fmla="*/ 870014 w 2610707"/>
                        <a:gd name="connsiteY241" fmla="*/ 41434 h 354425"/>
                        <a:gd name="connsiteX242" fmla="*/ 1604010 w 2610707"/>
                        <a:gd name="connsiteY242" fmla="*/ 40291 h 354425"/>
                        <a:gd name="connsiteX243" fmla="*/ 2336959 w 2610707"/>
                        <a:gd name="connsiteY243" fmla="*/ 63532 h 354425"/>
                        <a:gd name="connsiteX244" fmla="*/ 2358295 w 2610707"/>
                        <a:gd name="connsiteY244" fmla="*/ 64770 h 354425"/>
                        <a:gd name="connsiteX245" fmla="*/ 2364010 w 2610707"/>
                        <a:gd name="connsiteY245" fmla="*/ 65151 h 354425"/>
                        <a:gd name="connsiteX246" fmla="*/ 2369915 w 2610707"/>
                        <a:gd name="connsiteY246" fmla="*/ 65818 h 354425"/>
                        <a:gd name="connsiteX247" fmla="*/ 2381441 w 2610707"/>
                        <a:gd name="connsiteY247" fmla="*/ 67913 h 354425"/>
                        <a:gd name="connsiteX248" fmla="*/ 2392680 w 2610707"/>
                        <a:gd name="connsiteY248" fmla="*/ 71247 h 354425"/>
                        <a:gd name="connsiteX249" fmla="*/ 2403348 w 2610707"/>
                        <a:gd name="connsiteY249" fmla="*/ 76581 h 354425"/>
                        <a:gd name="connsiteX250" fmla="*/ 2405729 w 2610707"/>
                        <a:gd name="connsiteY250" fmla="*/ 78391 h 354425"/>
                        <a:gd name="connsiteX251" fmla="*/ 2407825 w 2610707"/>
                        <a:gd name="connsiteY251" fmla="*/ 80486 h 354425"/>
                        <a:gd name="connsiteX252" fmla="*/ 2409825 w 2610707"/>
                        <a:gd name="connsiteY252" fmla="*/ 83153 h 354425"/>
                        <a:gd name="connsiteX253" fmla="*/ 2411063 w 2610707"/>
                        <a:gd name="connsiteY253" fmla="*/ 86392 h 354425"/>
                        <a:gd name="connsiteX254" fmla="*/ 2411254 w 2610707"/>
                        <a:gd name="connsiteY254" fmla="*/ 91821 h 354425"/>
                        <a:gd name="connsiteX255" fmla="*/ 2411159 w 2610707"/>
                        <a:gd name="connsiteY255" fmla="*/ 97346 h 354425"/>
                        <a:gd name="connsiteX256" fmla="*/ 2410397 w 2610707"/>
                        <a:gd name="connsiteY256" fmla="*/ 100489 h 354425"/>
                        <a:gd name="connsiteX257" fmla="*/ 2410206 w 2610707"/>
                        <a:gd name="connsiteY257" fmla="*/ 101251 h 354425"/>
                        <a:gd name="connsiteX258" fmla="*/ 2409825 w 2610707"/>
                        <a:gd name="connsiteY258" fmla="*/ 101536 h 354425"/>
                        <a:gd name="connsiteX259" fmla="*/ 2409254 w 2610707"/>
                        <a:gd name="connsiteY259" fmla="*/ 101536 h 354425"/>
                        <a:gd name="connsiteX260" fmla="*/ 2407158 w 2610707"/>
                        <a:gd name="connsiteY260" fmla="*/ 102203 h 354425"/>
                        <a:gd name="connsiteX261" fmla="*/ 2402872 w 2610707"/>
                        <a:gd name="connsiteY261" fmla="*/ 103156 h 354425"/>
                        <a:gd name="connsiteX262" fmla="*/ 2398014 w 2610707"/>
                        <a:gd name="connsiteY262" fmla="*/ 103822 h 354425"/>
                        <a:gd name="connsiteX263" fmla="*/ 2391728 w 2610707"/>
                        <a:gd name="connsiteY263" fmla="*/ 104680 h 354425"/>
                        <a:gd name="connsiteX264" fmla="*/ 2381155 w 2610707"/>
                        <a:gd name="connsiteY264" fmla="*/ 106013 h 354425"/>
                        <a:gd name="connsiteX265" fmla="*/ 2360009 w 2610707"/>
                        <a:gd name="connsiteY265" fmla="*/ 108680 h 354425"/>
                        <a:gd name="connsiteX266" fmla="*/ 2317528 w 2610707"/>
                        <a:gd name="connsiteY266" fmla="*/ 113538 h 354425"/>
                        <a:gd name="connsiteX267" fmla="*/ 2146649 w 2610707"/>
                        <a:gd name="connsiteY267" fmla="*/ 126587 h 354425"/>
                        <a:gd name="connsiteX268" fmla="*/ 1804035 w 2610707"/>
                        <a:gd name="connsiteY268" fmla="*/ 122682 h 354425"/>
                        <a:gd name="connsiteX269" fmla="*/ 2041970 w 2610707"/>
                        <a:gd name="connsiteY269" fmla="*/ 124777 h 354425"/>
                        <a:gd name="connsiteX270" fmla="*/ 1804035 w 2610707"/>
                        <a:gd name="connsiteY270" fmla="*/ 118015 h 354425"/>
                        <a:gd name="connsiteX271" fmla="*/ 2145887 w 2610707"/>
                        <a:gd name="connsiteY271" fmla="*/ 115252 h 354425"/>
                        <a:gd name="connsiteX272" fmla="*/ 1543717 w 2610707"/>
                        <a:gd name="connsiteY272" fmla="*/ 120015 h 354425"/>
                        <a:gd name="connsiteX273" fmla="*/ 1649635 w 2610707"/>
                        <a:gd name="connsiteY273" fmla="*/ 126016 h 354425"/>
                        <a:gd name="connsiteX274" fmla="*/ 1698784 w 2610707"/>
                        <a:gd name="connsiteY274" fmla="*/ 131731 h 354425"/>
                        <a:gd name="connsiteX275" fmla="*/ 1664399 w 2610707"/>
                        <a:gd name="connsiteY275" fmla="*/ 132397 h 354425"/>
                        <a:gd name="connsiteX276" fmla="*/ 1698784 w 2610707"/>
                        <a:gd name="connsiteY276" fmla="*/ 136398 h 354425"/>
                        <a:gd name="connsiteX277" fmla="*/ 1648777 w 2610707"/>
                        <a:gd name="connsiteY277" fmla="*/ 137350 h 354425"/>
                        <a:gd name="connsiteX278" fmla="*/ 1542669 w 2610707"/>
                        <a:gd name="connsiteY278" fmla="*/ 131350 h 354425"/>
                        <a:gd name="connsiteX279" fmla="*/ 1478756 w 2610707"/>
                        <a:gd name="connsiteY279" fmla="*/ 123825 h 354425"/>
                        <a:gd name="connsiteX280" fmla="*/ 1523333 w 2610707"/>
                        <a:gd name="connsiteY280" fmla="*/ 124396 h 354425"/>
                        <a:gd name="connsiteX281" fmla="*/ 1478852 w 2610707"/>
                        <a:gd name="connsiteY281" fmla="*/ 119158 h 354425"/>
                        <a:gd name="connsiteX282" fmla="*/ 1543717 w 2610707"/>
                        <a:gd name="connsiteY282" fmla="*/ 120015 h 354425"/>
                        <a:gd name="connsiteX283" fmla="*/ 411290 w 2610707"/>
                        <a:gd name="connsiteY283" fmla="*/ 142208 h 354425"/>
                        <a:gd name="connsiteX284" fmla="*/ 260794 w 2610707"/>
                        <a:gd name="connsiteY284" fmla="*/ 151352 h 354425"/>
                        <a:gd name="connsiteX285" fmla="*/ 168878 w 2610707"/>
                        <a:gd name="connsiteY285" fmla="*/ 150876 h 354425"/>
                        <a:gd name="connsiteX286" fmla="*/ 232505 w 2610707"/>
                        <a:gd name="connsiteY286" fmla="*/ 146590 h 354425"/>
                        <a:gd name="connsiteX287" fmla="*/ 168878 w 2610707"/>
                        <a:gd name="connsiteY287" fmla="*/ 146304 h 354425"/>
                        <a:gd name="connsiteX288" fmla="*/ 260223 w 2610707"/>
                        <a:gd name="connsiteY288" fmla="*/ 140113 h 354425"/>
                        <a:gd name="connsiteX289" fmla="*/ 410242 w 2610707"/>
                        <a:gd name="connsiteY289" fmla="*/ 131064 h 354425"/>
                        <a:gd name="connsiteX290" fmla="*/ 480727 w 2610707"/>
                        <a:gd name="connsiteY290" fmla="*/ 128302 h 354425"/>
                        <a:gd name="connsiteX291" fmla="*/ 432530 w 2610707"/>
                        <a:gd name="connsiteY291" fmla="*/ 134874 h 354425"/>
                        <a:gd name="connsiteX292" fmla="*/ 480727 w 2610707"/>
                        <a:gd name="connsiteY292" fmla="*/ 132969 h 354425"/>
                        <a:gd name="connsiteX293" fmla="*/ 411385 w 2610707"/>
                        <a:gd name="connsiteY293" fmla="*/ 142399 h 354425"/>
                        <a:gd name="connsiteX294" fmla="*/ 1045369 w 2610707"/>
                        <a:gd name="connsiteY294" fmla="*/ 309848 h 354425"/>
                        <a:gd name="connsiteX295" fmla="*/ 803720 w 2610707"/>
                        <a:gd name="connsiteY295" fmla="*/ 336709 h 354425"/>
                        <a:gd name="connsiteX296" fmla="*/ 968693 w 2610707"/>
                        <a:gd name="connsiteY296" fmla="*/ 310896 h 354425"/>
                        <a:gd name="connsiteX297" fmla="*/ 803720 w 2610707"/>
                        <a:gd name="connsiteY297" fmla="*/ 332042 h 354425"/>
                        <a:gd name="connsiteX298" fmla="*/ 1044416 w 2610707"/>
                        <a:gd name="connsiteY298" fmla="*/ 298609 h 354425"/>
                        <a:gd name="connsiteX299" fmla="*/ 1448181 w 2610707"/>
                        <a:gd name="connsiteY299" fmla="*/ 295561 h 354425"/>
                        <a:gd name="connsiteX300" fmla="*/ 1635824 w 2610707"/>
                        <a:gd name="connsiteY300" fmla="*/ 306991 h 354425"/>
                        <a:gd name="connsiteX301" fmla="*/ 1505426 w 2610707"/>
                        <a:gd name="connsiteY301" fmla="*/ 303467 h 354425"/>
                        <a:gd name="connsiteX302" fmla="*/ 1635824 w 2610707"/>
                        <a:gd name="connsiteY302" fmla="*/ 311658 h 354425"/>
                        <a:gd name="connsiteX303" fmla="*/ 1447610 w 2610707"/>
                        <a:gd name="connsiteY303" fmla="*/ 306800 h 354425"/>
                        <a:gd name="connsiteX304" fmla="*/ 1045369 w 2610707"/>
                        <a:gd name="connsiteY304" fmla="*/ 309848 h 35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</a:cxnLst>
                      <a:rect l="l" t="t" r="r" b="b"/>
                      <a:pathLst>
                        <a:path w="2610707" h="354425">
                          <a:moveTo>
                            <a:pt x="1512856" y="321564"/>
                          </a:moveTo>
                          <a:cubicBezTo>
                            <a:pt x="1588389" y="322421"/>
                            <a:pt x="1663732" y="324802"/>
                            <a:pt x="1739075" y="325660"/>
                          </a:cubicBezTo>
                          <a:cubicBezTo>
                            <a:pt x="1889855" y="327565"/>
                            <a:pt x="2040636" y="326136"/>
                            <a:pt x="2191417" y="322612"/>
                          </a:cubicBezTo>
                          <a:cubicBezTo>
                            <a:pt x="2327053" y="320516"/>
                            <a:pt x="2462784" y="316897"/>
                            <a:pt x="2598420" y="312515"/>
                          </a:cubicBezTo>
                          <a:cubicBezTo>
                            <a:pt x="2601944" y="305467"/>
                            <a:pt x="2605564" y="298418"/>
                            <a:pt x="2609374" y="291465"/>
                          </a:cubicBezTo>
                          <a:lnTo>
                            <a:pt x="2609564" y="247936"/>
                          </a:lnTo>
                          <a:cubicBezTo>
                            <a:pt x="2536127" y="255746"/>
                            <a:pt x="2462498" y="262985"/>
                            <a:pt x="2388679" y="269462"/>
                          </a:cubicBezTo>
                          <a:cubicBezTo>
                            <a:pt x="2308765" y="276511"/>
                            <a:pt x="2228564" y="282511"/>
                            <a:pt x="2148269" y="287941"/>
                          </a:cubicBezTo>
                          <a:cubicBezTo>
                            <a:pt x="1975961" y="292322"/>
                            <a:pt x="1803464" y="292417"/>
                            <a:pt x="1631156" y="289084"/>
                          </a:cubicBezTo>
                          <a:cubicBezTo>
                            <a:pt x="1545050" y="287369"/>
                            <a:pt x="1458849" y="284417"/>
                            <a:pt x="1373029" y="280988"/>
                          </a:cubicBezTo>
                          <a:cubicBezTo>
                            <a:pt x="1287209" y="277368"/>
                            <a:pt x="1202722" y="273844"/>
                            <a:pt x="1118426" y="276034"/>
                          </a:cubicBezTo>
                          <a:cubicBezTo>
                            <a:pt x="1015556" y="274796"/>
                            <a:pt x="911828" y="279559"/>
                            <a:pt x="808292" y="287560"/>
                          </a:cubicBezTo>
                          <a:cubicBezTo>
                            <a:pt x="704755" y="295465"/>
                            <a:pt x="601313" y="306324"/>
                            <a:pt x="497872" y="317182"/>
                          </a:cubicBezTo>
                          <a:cubicBezTo>
                            <a:pt x="521113" y="313182"/>
                            <a:pt x="544449" y="309181"/>
                            <a:pt x="567690" y="305276"/>
                          </a:cubicBezTo>
                          <a:cubicBezTo>
                            <a:pt x="544449" y="307657"/>
                            <a:pt x="521113" y="310134"/>
                            <a:pt x="497872" y="312610"/>
                          </a:cubicBezTo>
                          <a:cubicBezTo>
                            <a:pt x="599313" y="295180"/>
                            <a:pt x="700945" y="277844"/>
                            <a:pt x="803815" y="263271"/>
                          </a:cubicBezTo>
                          <a:cubicBezTo>
                            <a:pt x="906685" y="248698"/>
                            <a:pt x="1010984" y="237077"/>
                            <a:pt x="1116997" y="231553"/>
                          </a:cubicBezTo>
                          <a:lnTo>
                            <a:pt x="1133380" y="231172"/>
                          </a:lnTo>
                          <a:lnTo>
                            <a:pt x="1149763" y="231172"/>
                          </a:lnTo>
                          <a:cubicBezTo>
                            <a:pt x="1160717" y="230981"/>
                            <a:pt x="1171575" y="230886"/>
                            <a:pt x="1182529" y="230886"/>
                          </a:cubicBezTo>
                          <a:cubicBezTo>
                            <a:pt x="1204341" y="230886"/>
                            <a:pt x="1226153" y="231362"/>
                            <a:pt x="1247870" y="231838"/>
                          </a:cubicBezTo>
                          <a:cubicBezTo>
                            <a:pt x="1291304" y="232886"/>
                            <a:pt x="1334357" y="234791"/>
                            <a:pt x="1377125" y="236506"/>
                          </a:cubicBezTo>
                          <a:cubicBezTo>
                            <a:pt x="1462564" y="240030"/>
                            <a:pt x="1547908" y="242888"/>
                            <a:pt x="1633442" y="244602"/>
                          </a:cubicBezTo>
                          <a:cubicBezTo>
                            <a:pt x="1804416" y="247936"/>
                            <a:pt x="1975580" y="247840"/>
                            <a:pt x="2146554" y="243459"/>
                          </a:cubicBezTo>
                          <a:cubicBezTo>
                            <a:pt x="2226564" y="244792"/>
                            <a:pt x="2306765" y="245459"/>
                            <a:pt x="2386965" y="244983"/>
                          </a:cubicBezTo>
                          <a:cubicBezTo>
                            <a:pt x="2461165" y="244602"/>
                            <a:pt x="2535365" y="243554"/>
                            <a:pt x="2609660" y="241840"/>
                          </a:cubicBezTo>
                          <a:lnTo>
                            <a:pt x="2609660" y="206121"/>
                          </a:lnTo>
                          <a:cubicBezTo>
                            <a:pt x="2537174" y="206883"/>
                            <a:pt x="2464689" y="207359"/>
                            <a:pt x="2392109" y="207359"/>
                          </a:cubicBezTo>
                          <a:cubicBezTo>
                            <a:pt x="2347055" y="206216"/>
                            <a:pt x="2301907" y="204978"/>
                            <a:pt x="2256949" y="203549"/>
                          </a:cubicBezTo>
                          <a:cubicBezTo>
                            <a:pt x="2288286" y="202978"/>
                            <a:pt x="2319623" y="202311"/>
                            <a:pt x="2350961" y="201549"/>
                          </a:cubicBezTo>
                          <a:cubicBezTo>
                            <a:pt x="2319623" y="200692"/>
                            <a:pt x="2288286" y="199930"/>
                            <a:pt x="2256949" y="198882"/>
                          </a:cubicBezTo>
                          <a:cubicBezTo>
                            <a:pt x="2302097" y="198120"/>
                            <a:pt x="2347151" y="197167"/>
                            <a:pt x="2392204" y="196024"/>
                          </a:cubicBezTo>
                          <a:cubicBezTo>
                            <a:pt x="2464784" y="196024"/>
                            <a:pt x="2537270" y="195548"/>
                            <a:pt x="2609850" y="194786"/>
                          </a:cubicBezTo>
                          <a:lnTo>
                            <a:pt x="2610041" y="147352"/>
                          </a:lnTo>
                          <a:cubicBezTo>
                            <a:pt x="2440686" y="161258"/>
                            <a:pt x="2270474" y="170593"/>
                            <a:pt x="2099977" y="174593"/>
                          </a:cubicBezTo>
                          <a:cubicBezTo>
                            <a:pt x="1994059" y="176403"/>
                            <a:pt x="1888141" y="176498"/>
                            <a:pt x="1782318" y="174593"/>
                          </a:cubicBezTo>
                          <a:cubicBezTo>
                            <a:pt x="1729359" y="173546"/>
                            <a:pt x="1676495" y="172117"/>
                            <a:pt x="1623631" y="170212"/>
                          </a:cubicBezTo>
                          <a:cubicBezTo>
                            <a:pt x="1570768" y="168307"/>
                            <a:pt x="1517999" y="166211"/>
                            <a:pt x="1465231" y="165163"/>
                          </a:cubicBezTo>
                          <a:cubicBezTo>
                            <a:pt x="1438847" y="164592"/>
                            <a:pt x="1412462" y="164306"/>
                            <a:pt x="1386078" y="164401"/>
                          </a:cubicBezTo>
                          <a:cubicBezTo>
                            <a:pt x="1359694" y="164497"/>
                            <a:pt x="1333310" y="164973"/>
                            <a:pt x="1307021" y="166021"/>
                          </a:cubicBezTo>
                          <a:cubicBezTo>
                            <a:pt x="1254347" y="168021"/>
                            <a:pt x="1202055" y="172688"/>
                            <a:pt x="1150049" y="178879"/>
                          </a:cubicBezTo>
                          <a:cubicBezTo>
                            <a:pt x="1098042" y="185071"/>
                            <a:pt x="1046321" y="192786"/>
                            <a:pt x="994601" y="200406"/>
                          </a:cubicBezTo>
                          <a:cubicBezTo>
                            <a:pt x="942880" y="208121"/>
                            <a:pt x="890969" y="215551"/>
                            <a:pt x="838772" y="222028"/>
                          </a:cubicBezTo>
                          <a:cubicBezTo>
                            <a:pt x="584930" y="253174"/>
                            <a:pt x="326993" y="267843"/>
                            <a:pt x="69628" y="266414"/>
                          </a:cubicBezTo>
                          <a:cubicBezTo>
                            <a:pt x="247364" y="265938"/>
                            <a:pt x="425101" y="257461"/>
                            <a:pt x="601313" y="241459"/>
                          </a:cubicBezTo>
                          <a:cubicBezTo>
                            <a:pt x="424815" y="255937"/>
                            <a:pt x="247174" y="262795"/>
                            <a:pt x="69628" y="261747"/>
                          </a:cubicBezTo>
                          <a:cubicBezTo>
                            <a:pt x="326993" y="260985"/>
                            <a:pt x="584359" y="244030"/>
                            <a:pt x="837057" y="210884"/>
                          </a:cubicBezTo>
                          <a:cubicBezTo>
                            <a:pt x="889064" y="204406"/>
                            <a:pt x="940784" y="196977"/>
                            <a:pt x="992600" y="189262"/>
                          </a:cubicBezTo>
                          <a:cubicBezTo>
                            <a:pt x="1044321" y="181642"/>
                            <a:pt x="1096137" y="173926"/>
                            <a:pt x="1148525" y="167735"/>
                          </a:cubicBezTo>
                          <a:cubicBezTo>
                            <a:pt x="1200817" y="161449"/>
                            <a:pt x="1253585" y="156781"/>
                            <a:pt x="1306735" y="154781"/>
                          </a:cubicBezTo>
                          <a:cubicBezTo>
                            <a:pt x="1333214" y="153734"/>
                            <a:pt x="1359789" y="153257"/>
                            <a:pt x="1386364" y="153162"/>
                          </a:cubicBezTo>
                          <a:cubicBezTo>
                            <a:pt x="1412843" y="153162"/>
                            <a:pt x="1439418" y="153448"/>
                            <a:pt x="1465898" y="153924"/>
                          </a:cubicBezTo>
                          <a:cubicBezTo>
                            <a:pt x="1518856" y="155067"/>
                            <a:pt x="1571720" y="157163"/>
                            <a:pt x="1624489" y="158972"/>
                          </a:cubicBezTo>
                          <a:cubicBezTo>
                            <a:pt x="1677257" y="160877"/>
                            <a:pt x="1730121" y="162211"/>
                            <a:pt x="1782890" y="163354"/>
                          </a:cubicBezTo>
                          <a:cubicBezTo>
                            <a:pt x="1888522" y="165259"/>
                            <a:pt x="1994345" y="165259"/>
                            <a:pt x="2099977" y="163354"/>
                          </a:cubicBezTo>
                          <a:cubicBezTo>
                            <a:pt x="2270284" y="161258"/>
                            <a:pt x="2440591" y="153829"/>
                            <a:pt x="2610231" y="141827"/>
                          </a:cubicBezTo>
                          <a:lnTo>
                            <a:pt x="2610612" y="41910"/>
                          </a:lnTo>
                          <a:cubicBezTo>
                            <a:pt x="2610612" y="41910"/>
                            <a:pt x="2610231" y="41910"/>
                            <a:pt x="2610041" y="41910"/>
                          </a:cubicBezTo>
                          <a:cubicBezTo>
                            <a:pt x="2535079" y="40957"/>
                            <a:pt x="2460117" y="39433"/>
                            <a:pt x="2385155" y="37243"/>
                          </a:cubicBezTo>
                          <a:cubicBezTo>
                            <a:pt x="2350294" y="34004"/>
                            <a:pt x="2315528" y="30575"/>
                            <a:pt x="2280857" y="27051"/>
                          </a:cubicBezTo>
                          <a:cubicBezTo>
                            <a:pt x="2292953" y="26765"/>
                            <a:pt x="2305145" y="26289"/>
                            <a:pt x="2317242" y="26003"/>
                          </a:cubicBezTo>
                          <a:cubicBezTo>
                            <a:pt x="2305145" y="24765"/>
                            <a:pt x="2292953" y="23717"/>
                            <a:pt x="2280857" y="22479"/>
                          </a:cubicBezTo>
                          <a:cubicBezTo>
                            <a:pt x="2316004" y="21622"/>
                            <a:pt x="2351056" y="20574"/>
                            <a:pt x="2386203" y="19336"/>
                          </a:cubicBezTo>
                          <a:cubicBezTo>
                            <a:pt x="2460974" y="21526"/>
                            <a:pt x="2535746" y="23146"/>
                            <a:pt x="2610517" y="24003"/>
                          </a:cubicBezTo>
                          <a:cubicBezTo>
                            <a:pt x="2610517" y="24003"/>
                            <a:pt x="2610612" y="24003"/>
                            <a:pt x="2610708" y="24003"/>
                          </a:cubicBezTo>
                          <a:lnTo>
                            <a:pt x="2610708" y="1238"/>
                          </a:lnTo>
                          <a:cubicBezTo>
                            <a:pt x="2590038" y="5239"/>
                            <a:pt x="2569178" y="9144"/>
                            <a:pt x="2547747" y="10668"/>
                          </a:cubicBezTo>
                          <a:cubicBezTo>
                            <a:pt x="2499074" y="14192"/>
                            <a:pt x="2448687" y="11906"/>
                            <a:pt x="2400014" y="10001"/>
                          </a:cubicBezTo>
                          <a:cubicBezTo>
                            <a:pt x="2339150" y="7620"/>
                            <a:pt x="2278475" y="4477"/>
                            <a:pt x="2217706" y="1810"/>
                          </a:cubicBezTo>
                          <a:cubicBezTo>
                            <a:pt x="2041779" y="4572"/>
                            <a:pt x="1865852" y="1714"/>
                            <a:pt x="1689926" y="2096"/>
                          </a:cubicBezTo>
                          <a:cubicBezTo>
                            <a:pt x="1685639" y="2096"/>
                            <a:pt x="1681925" y="1619"/>
                            <a:pt x="1678496" y="762"/>
                          </a:cubicBezTo>
                          <a:cubicBezTo>
                            <a:pt x="1633442" y="3048"/>
                            <a:pt x="1588484" y="5524"/>
                            <a:pt x="1543336" y="7144"/>
                          </a:cubicBezTo>
                          <a:cubicBezTo>
                            <a:pt x="1452658" y="10477"/>
                            <a:pt x="1361885" y="9620"/>
                            <a:pt x="1271206" y="8858"/>
                          </a:cubicBezTo>
                          <a:cubicBezTo>
                            <a:pt x="1180529" y="8096"/>
                            <a:pt x="1090136" y="8572"/>
                            <a:pt x="999649" y="3810"/>
                          </a:cubicBezTo>
                          <a:cubicBezTo>
                            <a:pt x="976789" y="2572"/>
                            <a:pt x="953929" y="1238"/>
                            <a:pt x="930974" y="0"/>
                          </a:cubicBezTo>
                          <a:lnTo>
                            <a:pt x="648653" y="762"/>
                          </a:lnTo>
                          <a:cubicBezTo>
                            <a:pt x="631984" y="1810"/>
                            <a:pt x="615410" y="2762"/>
                            <a:pt x="598742" y="3619"/>
                          </a:cubicBezTo>
                          <a:cubicBezTo>
                            <a:pt x="553593" y="5905"/>
                            <a:pt x="508349" y="6382"/>
                            <a:pt x="463201" y="6667"/>
                          </a:cubicBezTo>
                          <a:cubicBezTo>
                            <a:pt x="308991" y="7810"/>
                            <a:pt x="154877" y="3619"/>
                            <a:pt x="762" y="2572"/>
                          </a:cubicBezTo>
                          <a:lnTo>
                            <a:pt x="476" y="98869"/>
                          </a:lnTo>
                          <a:cubicBezTo>
                            <a:pt x="69342" y="103632"/>
                            <a:pt x="138684" y="105156"/>
                            <a:pt x="207836" y="104584"/>
                          </a:cubicBezTo>
                          <a:cubicBezTo>
                            <a:pt x="299371" y="103727"/>
                            <a:pt x="390716" y="99250"/>
                            <a:pt x="481870" y="93535"/>
                          </a:cubicBezTo>
                          <a:cubicBezTo>
                            <a:pt x="632079" y="85915"/>
                            <a:pt x="782288" y="75152"/>
                            <a:pt x="933545" y="72009"/>
                          </a:cubicBezTo>
                          <a:cubicBezTo>
                            <a:pt x="1084802" y="69056"/>
                            <a:pt x="1235774" y="74104"/>
                            <a:pt x="1386269" y="79248"/>
                          </a:cubicBezTo>
                          <a:cubicBezTo>
                            <a:pt x="1526667" y="86296"/>
                            <a:pt x="1666970" y="93440"/>
                            <a:pt x="1807845" y="94297"/>
                          </a:cubicBezTo>
                          <a:cubicBezTo>
                            <a:pt x="1758982" y="95536"/>
                            <a:pt x="1710023" y="95821"/>
                            <a:pt x="1661065" y="95821"/>
                          </a:cubicBezTo>
                          <a:cubicBezTo>
                            <a:pt x="1709928" y="97346"/>
                            <a:pt x="1758791" y="98584"/>
                            <a:pt x="1807845" y="98965"/>
                          </a:cubicBezTo>
                          <a:cubicBezTo>
                            <a:pt x="1666970" y="102489"/>
                            <a:pt x="1525905" y="99822"/>
                            <a:pt x="1385221" y="97250"/>
                          </a:cubicBezTo>
                          <a:cubicBezTo>
                            <a:pt x="1234726" y="92107"/>
                            <a:pt x="1084326" y="87154"/>
                            <a:pt x="934117" y="90106"/>
                          </a:cubicBezTo>
                          <a:cubicBezTo>
                            <a:pt x="783908" y="93250"/>
                            <a:pt x="633889" y="103918"/>
                            <a:pt x="483299" y="111538"/>
                          </a:cubicBezTo>
                          <a:cubicBezTo>
                            <a:pt x="391573" y="115062"/>
                            <a:pt x="299657" y="117348"/>
                            <a:pt x="207836" y="116014"/>
                          </a:cubicBezTo>
                          <a:cubicBezTo>
                            <a:pt x="138494" y="114967"/>
                            <a:pt x="69152" y="111728"/>
                            <a:pt x="571" y="105346"/>
                          </a:cubicBezTo>
                          <a:lnTo>
                            <a:pt x="381" y="146875"/>
                          </a:lnTo>
                          <a:cubicBezTo>
                            <a:pt x="92869" y="153352"/>
                            <a:pt x="185928" y="156019"/>
                            <a:pt x="278892" y="154781"/>
                          </a:cubicBezTo>
                          <a:cubicBezTo>
                            <a:pt x="329946" y="154591"/>
                            <a:pt x="381095" y="153162"/>
                            <a:pt x="432054" y="150590"/>
                          </a:cubicBezTo>
                          <a:cubicBezTo>
                            <a:pt x="444818" y="149828"/>
                            <a:pt x="457486" y="149257"/>
                            <a:pt x="470249" y="148399"/>
                          </a:cubicBezTo>
                          <a:lnTo>
                            <a:pt x="508445" y="145828"/>
                          </a:lnTo>
                          <a:cubicBezTo>
                            <a:pt x="533876" y="143923"/>
                            <a:pt x="559308" y="141922"/>
                            <a:pt x="584645" y="139732"/>
                          </a:cubicBezTo>
                          <a:cubicBezTo>
                            <a:pt x="686276" y="131159"/>
                            <a:pt x="787718" y="120586"/>
                            <a:pt x="890111" y="115348"/>
                          </a:cubicBezTo>
                          <a:cubicBezTo>
                            <a:pt x="938022" y="113538"/>
                            <a:pt x="986028" y="112395"/>
                            <a:pt x="1033939" y="113728"/>
                          </a:cubicBezTo>
                          <a:cubicBezTo>
                            <a:pt x="1081850" y="114967"/>
                            <a:pt x="1129570" y="118015"/>
                            <a:pt x="1176719" y="123444"/>
                          </a:cubicBezTo>
                          <a:cubicBezTo>
                            <a:pt x="1129379" y="119158"/>
                            <a:pt x="1081564" y="117157"/>
                            <a:pt x="1033844" y="117062"/>
                          </a:cubicBezTo>
                          <a:cubicBezTo>
                            <a:pt x="1015175" y="117062"/>
                            <a:pt x="996506" y="117348"/>
                            <a:pt x="977932" y="117919"/>
                          </a:cubicBezTo>
                          <a:cubicBezTo>
                            <a:pt x="996601" y="117824"/>
                            <a:pt x="1015270" y="117919"/>
                            <a:pt x="1033939" y="118396"/>
                          </a:cubicBezTo>
                          <a:cubicBezTo>
                            <a:pt x="1081850" y="119634"/>
                            <a:pt x="1129570" y="122682"/>
                            <a:pt x="1176719" y="128111"/>
                          </a:cubicBezTo>
                          <a:cubicBezTo>
                            <a:pt x="1129379" y="123825"/>
                            <a:pt x="1081564" y="121825"/>
                            <a:pt x="1033844" y="121729"/>
                          </a:cubicBezTo>
                          <a:cubicBezTo>
                            <a:pt x="986123" y="121539"/>
                            <a:pt x="938403" y="123730"/>
                            <a:pt x="890873" y="126682"/>
                          </a:cubicBezTo>
                          <a:cubicBezTo>
                            <a:pt x="788956" y="131921"/>
                            <a:pt x="687610" y="142399"/>
                            <a:pt x="585883" y="151067"/>
                          </a:cubicBezTo>
                          <a:cubicBezTo>
                            <a:pt x="560451" y="153257"/>
                            <a:pt x="534924" y="155257"/>
                            <a:pt x="509492" y="157163"/>
                          </a:cubicBezTo>
                          <a:lnTo>
                            <a:pt x="471202" y="159734"/>
                          </a:lnTo>
                          <a:cubicBezTo>
                            <a:pt x="458438" y="160592"/>
                            <a:pt x="445580" y="161163"/>
                            <a:pt x="432816" y="161925"/>
                          </a:cubicBezTo>
                          <a:cubicBezTo>
                            <a:pt x="381667" y="164497"/>
                            <a:pt x="330327" y="165830"/>
                            <a:pt x="278987" y="166116"/>
                          </a:cubicBezTo>
                          <a:cubicBezTo>
                            <a:pt x="185738" y="165735"/>
                            <a:pt x="92678" y="161449"/>
                            <a:pt x="476" y="153257"/>
                          </a:cubicBezTo>
                          <a:lnTo>
                            <a:pt x="476" y="179927"/>
                          </a:lnTo>
                          <a:cubicBezTo>
                            <a:pt x="17717" y="179927"/>
                            <a:pt x="34957" y="180213"/>
                            <a:pt x="52197" y="180594"/>
                          </a:cubicBezTo>
                          <a:cubicBezTo>
                            <a:pt x="109442" y="182023"/>
                            <a:pt x="166402" y="184785"/>
                            <a:pt x="222694" y="185261"/>
                          </a:cubicBezTo>
                          <a:cubicBezTo>
                            <a:pt x="234220" y="185928"/>
                            <a:pt x="245745" y="186118"/>
                            <a:pt x="257270" y="186499"/>
                          </a:cubicBezTo>
                          <a:lnTo>
                            <a:pt x="274511" y="186976"/>
                          </a:lnTo>
                          <a:lnTo>
                            <a:pt x="283178" y="187261"/>
                          </a:lnTo>
                          <a:lnTo>
                            <a:pt x="291846" y="187261"/>
                          </a:lnTo>
                          <a:cubicBezTo>
                            <a:pt x="291846" y="187261"/>
                            <a:pt x="326517" y="187452"/>
                            <a:pt x="326517" y="187452"/>
                          </a:cubicBezTo>
                          <a:cubicBezTo>
                            <a:pt x="332327" y="187452"/>
                            <a:pt x="338042" y="187452"/>
                            <a:pt x="343853" y="187261"/>
                          </a:cubicBezTo>
                          <a:lnTo>
                            <a:pt x="361188" y="186976"/>
                          </a:lnTo>
                          <a:cubicBezTo>
                            <a:pt x="384334" y="186785"/>
                            <a:pt x="407480" y="185738"/>
                            <a:pt x="430625" y="184975"/>
                          </a:cubicBezTo>
                          <a:cubicBezTo>
                            <a:pt x="442246" y="184499"/>
                            <a:pt x="453771" y="183832"/>
                            <a:pt x="465392" y="183261"/>
                          </a:cubicBezTo>
                          <a:lnTo>
                            <a:pt x="482727" y="182404"/>
                          </a:lnTo>
                          <a:lnTo>
                            <a:pt x="500158" y="181356"/>
                          </a:lnTo>
                          <a:cubicBezTo>
                            <a:pt x="592931" y="175736"/>
                            <a:pt x="685610" y="167068"/>
                            <a:pt x="778955" y="159544"/>
                          </a:cubicBezTo>
                          <a:cubicBezTo>
                            <a:pt x="866870" y="156877"/>
                            <a:pt x="955167" y="155543"/>
                            <a:pt x="1042797" y="158210"/>
                          </a:cubicBezTo>
                          <a:cubicBezTo>
                            <a:pt x="1027557" y="159258"/>
                            <a:pt x="1012412" y="160592"/>
                            <a:pt x="997268" y="161925"/>
                          </a:cubicBezTo>
                          <a:cubicBezTo>
                            <a:pt x="1012508" y="162211"/>
                            <a:pt x="1027652" y="162401"/>
                            <a:pt x="1042797" y="162877"/>
                          </a:cubicBezTo>
                          <a:cubicBezTo>
                            <a:pt x="955453" y="169069"/>
                            <a:pt x="869347" y="179165"/>
                            <a:pt x="783336" y="190595"/>
                          </a:cubicBezTo>
                          <a:cubicBezTo>
                            <a:pt x="690467" y="198120"/>
                            <a:pt x="597408" y="206692"/>
                            <a:pt x="503492" y="212503"/>
                          </a:cubicBezTo>
                          <a:lnTo>
                            <a:pt x="485870" y="213646"/>
                          </a:lnTo>
                          <a:lnTo>
                            <a:pt x="468249" y="214503"/>
                          </a:lnTo>
                          <a:cubicBezTo>
                            <a:pt x="456438" y="215074"/>
                            <a:pt x="444722" y="215741"/>
                            <a:pt x="432911" y="216217"/>
                          </a:cubicBezTo>
                          <a:cubicBezTo>
                            <a:pt x="409289" y="216979"/>
                            <a:pt x="385667" y="218122"/>
                            <a:pt x="361950" y="218313"/>
                          </a:cubicBezTo>
                          <a:lnTo>
                            <a:pt x="344234" y="218599"/>
                          </a:lnTo>
                          <a:cubicBezTo>
                            <a:pt x="338328" y="218694"/>
                            <a:pt x="332423" y="218789"/>
                            <a:pt x="326422" y="218789"/>
                          </a:cubicBezTo>
                          <a:lnTo>
                            <a:pt x="290798" y="218599"/>
                          </a:lnTo>
                          <a:lnTo>
                            <a:pt x="281940" y="218599"/>
                          </a:lnTo>
                          <a:cubicBezTo>
                            <a:pt x="281940" y="218599"/>
                            <a:pt x="273082" y="218313"/>
                            <a:pt x="273082" y="218313"/>
                          </a:cubicBezTo>
                          <a:lnTo>
                            <a:pt x="255270" y="217837"/>
                          </a:lnTo>
                          <a:cubicBezTo>
                            <a:pt x="243364" y="217456"/>
                            <a:pt x="231553" y="217265"/>
                            <a:pt x="219742" y="216598"/>
                          </a:cubicBezTo>
                          <a:cubicBezTo>
                            <a:pt x="162401" y="211646"/>
                            <a:pt x="106394" y="204406"/>
                            <a:pt x="50292" y="198596"/>
                          </a:cubicBezTo>
                          <a:cubicBezTo>
                            <a:pt x="33719" y="196882"/>
                            <a:pt x="17050" y="195358"/>
                            <a:pt x="381" y="194024"/>
                          </a:cubicBezTo>
                          <a:lnTo>
                            <a:pt x="95" y="286417"/>
                          </a:lnTo>
                          <a:cubicBezTo>
                            <a:pt x="46291" y="287941"/>
                            <a:pt x="92488" y="288893"/>
                            <a:pt x="138779" y="288703"/>
                          </a:cubicBezTo>
                          <a:cubicBezTo>
                            <a:pt x="240697" y="290036"/>
                            <a:pt x="342805" y="287179"/>
                            <a:pt x="444246" y="280130"/>
                          </a:cubicBezTo>
                          <a:cubicBezTo>
                            <a:pt x="491776" y="277939"/>
                            <a:pt x="539306" y="274892"/>
                            <a:pt x="586740" y="270796"/>
                          </a:cubicBezTo>
                          <a:cubicBezTo>
                            <a:pt x="554165" y="275082"/>
                            <a:pt x="521494" y="278797"/>
                            <a:pt x="488633" y="282226"/>
                          </a:cubicBezTo>
                          <a:cubicBezTo>
                            <a:pt x="521303" y="280321"/>
                            <a:pt x="554069" y="278130"/>
                            <a:pt x="586645" y="275368"/>
                          </a:cubicBezTo>
                          <a:cubicBezTo>
                            <a:pt x="539687" y="281559"/>
                            <a:pt x="492538" y="286893"/>
                            <a:pt x="445103" y="291274"/>
                          </a:cubicBezTo>
                          <a:cubicBezTo>
                            <a:pt x="343186" y="298323"/>
                            <a:pt x="240697" y="301180"/>
                            <a:pt x="138398" y="299847"/>
                          </a:cubicBezTo>
                          <a:cubicBezTo>
                            <a:pt x="92107" y="298418"/>
                            <a:pt x="46006" y="295751"/>
                            <a:pt x="0" y="292608"/>
                          </a:cubicBezTo>
                          <a:lnTo>
                            <a:pt x="0" y="328517"/>
                          </a:lnTo>
                          <a:cubicBezTo>
                            <a:pt x="6286" y="336518"/>
                            <a:pt x="12097" y="345281"/>
                            <a:pt x="17621" y="354425"/>
                          </a:cubicBezTo>
                          <a:lnTo>
                            <a:pt x="2580799" y="347281"/>
                          </a:lnTo>
                          <a:cubicBezTo>
                            <a:pt x="2586419" y="337661"/>
                            <a:pt x="2591562" y="327565"/>
                            <a:pt x="2596610" y="317373"/>
                          </a:cubicBezTo>
                          <a:cubicBezTo>
                            <a:pt x="2461927" y="323755"/>
                            <a:pt x="2327243" y="329565"/>
                            <a:pt x="2192369" y="333756"/>
                          </a:cubicBezTo>
                          <a:cubicBezTo>
                            <a:pt x="2041493" y="337185"/>
                            <a:pt x="1890427" y="338709"/>
                            <a:pt x="1739456" y="336804"/>
                          </a:cubicBezTo>
                          <a:cubicBezTo>
                            <a:pt x="1663922" y="335947"/>
                            <a:pt x="1588580" y="333565"/>
                            <a:pt x="1513237" y="332708"/>
                          </a:cubicBezTo>
                          <a:cubicBezTo>
                            <a:pt x="1437894" y="331756"/>
                            <a:pt x="1362647" y="333280"/>
                            <a:pt x="1287399" y="336518"/>
                          </a:cubicBezTo>
                          <a:cubicBezTo>
                            <a:pt x="1212628" y="339376"/>
                            <a:pt x="1137952" y="343948"/>
                            <a:pt x="1063466" y="349663"/>
                          </a:cubicBezTo>
                          <a:lnTo>
                            <a:pt x="1018318" y="349663"/>
                          </a:lnTo>
                          <a:cubicBezTo>
                            <a:pt x="1053084" y="346519"/>
                            <a:pt x="1087850" y="343567"/>
                            <a:pt x="1122712" y="340805"/>
                          </a:cubicBezTo>
                          <a:cubicBezTo>
                            <a:pt x="1102995" y="342138"/>
                            <a:pt x="1083183" y="343567"/>
                            <a:pt x="1063466" y="345091"/>
                          </a:cubicBezTo>
                          <a:lnTo>
                            <a:pt x="1018318" y="345091"/>
                          </a:lnTo>
                          <a:cubicBezTo>
                            <a:pt x="1107472" y="336899"/>
                            <a:pt x="1196912" y="329851"/>
                            <a:pt x="1286732" y="325374"/>
                          </a:cubicBezTo>
                          <a:cubicBezTo>
                            <a:pt x="1362170" y="322135"/>
                            <a:pt x="1437799" y="320611"/>
                            <a:pt x="1513332" y="321564"/>
                          </a:cubicBezTo>
                          <a:close/>
                          <a:moveTo>
                            <a:pt x="2210753" y="225933"/>
                          </a:moveTo>
                          <a:lnTo>
                            <a:pt x="2144173" y="228409"/>
                          </a:lnTo>
                          <a:lnTo>
                            <a:pt x="2001774" y="226600"/>
                          </a:lnTo>
                          <a:lnTo>
                            <a:pt x="1915287" y="222123"/>
                          </a:lnTo>
                          <a:lnTo>
                            <a:pt x="1975485" y="220599"/>
                          </a:lnTo>
                          <a:lnTo>
                            <a:pt x="1915287" y="217551"/>
                          </a:lnTo>
                          <a:lnTo>
                            <a:pt x="2001965" y="215360"/>
                          </a:lnTo>
                          <a:lnTo>
                            <a:pt x="2144363" y="217170"/>
                          </a:lnTo>
                          <a:lnTo>
                            <a:pt x="2210753" y="221361"/>
                          </a:lnTo>
                          <a:lnTo>
                            <a:pt x="2164556" y="223075"/>
                          </a:lnTo>
                          <a:lnTo>
                            <a:pt x="2210753" y="226028"/>
                          </a:lnTo>
                          <a:close/>
                          <a:moveTo>
                            <a:pt x="1461611" y="190405"/>
                          </a:moveTo>
                          <a:lnTo>
                            <a:pt x="1941005" y="189071"/>
                          </a:lnTo>
                          <a:lnTo>
                            <a:pt x="2164842" y="195072"/>
                          </a:lnTo>
                          <a:lnTo>
                            <a:pt x="2087023" y="197644"/>
                          </a:lnTo>
                          <a:lnTo>
                            <a:pt x="2164842" y="199739"/>
                          </a:lnTo>
                          <a:lnTo>
                            <a:pt x="1940909" y="206978"/>
                          </a:lnTo>
                          <a:lnTo>
                            <a:pt x="1461516" y="208312"/>
                          </a:lnTo>
                          <a:lnTo>
                            <a:pt x="1170051" y="202501"/>
                          </a:lnTo>
                          <a:lnTo>
                            <a:pt x="1271397" y="199930"/>
                          </a:lnTo>
                          <a:lnTo>
                            <a:pt x="1170051" y="197929"/>
                          </a:lnTo>
                          <a:lnTo>
                            <a:pt x="1461611" y="190500"/>
                          </a:lnTo>
                          <a:close/>
                          <a:moveTo>
                            <a:pt x="1942624" y="6667"/>
                          </a:moveTo>
                          <a:cubicBezTo>
                            <a:pt x="1947577" y="7620"/>
                            <a:pt x="1952530" y="8572"/>
                            <a:pt x="1957483" y="9620"/>
                          </a:cubicBezTo>
                          <a:cubicBezTo>
                            <a:pt x="1951577" y="8572"/>
                            <a:pt x="1945672" y="7620"/>
                            <a:pt x="1939671" y="6667"/>
                          </a:cubicBezTo>
                          <a:lnTo>
                            <a:pt x="1942529" y="6667"/>
                          </a:lnTo>
                          <a:close/>
                          <a:moveTo>
                            <a:pt x="1957483" y="14288"/>
                          </a:moveTo>
                          <a:cubicBezTo>
                            <a:pt x="1951577" y="13240"/>
                            <a:pt x="1945672" y="12287"/>
                            <a:pt x="1939671" y="11335"/>
                          </a:cubicBezTo>
                          <a:lnTo>
                            <a:pt x="1942529" y="11335"/>
                          </a:lnTo>
                          <a:cubicBezTo>
                            <a:pt x="1947481" y="12287"/>
                            <a:pt x="1952530" y="13240"/>
                            <a:pt x="1957388" y="14288"/>
                          </a:cubicBezTo>
                          <a:close/>
                          <a:moveTo>
                            <a:pt x="812006" y="9811"/>
                          </a:moveTo>
                          <a:cubicBezTo>
                            <a:pt x="846296" y="10382"/>
                            <a:pt x="880491" y="10192"/>
                            <a:pt x="914781" y="9525"/>
                          </a:cubicBezTo>
                          <a:lnTo>
                            <a:pt x="1189006" y="8763"/>
                          </a:lnTo>
                          <a:cubicBezTo>
                            <a:pt x="1182052" y="9239"/>
                            <a:pt x="1175195" y="9715"/>
                            <a:pt x="1168241" y="10192"/>
                          </a:cubicBezTo>
                          <a:cubicBezTo>
                            <a:pt x="1151001" y="11430"/>
                            <a:pt x="1133666" y="12478"/>
                            <a:pt x="1116425" y="13525"/>
                          </a:cubicBezTo>
                          <a:lnTo>
                            <a:pt x="1189006" y="13335"/>
                          </a:lnTo>
                          <a:cubicBezTo>
                            <a:pt x="1182052" y="13811"/>
                            <a:pt x="1175195" y="14288"/>
                            <a:pt x="1168241" y="14764"/>
                          </a:cubicBezTo>
                          <a:cubicBezTo>
                            <a:pt x="1108615" y="18955"/>
                            <a:pt x="1048893" y="22669"/>
                            <a:pt x="988886" y="25146"/>
                          </a:cubicBezTo>
                          <a:cubicBezTo>
                            <a:pt x="973931" y="25813"/>
                            <a:pt x="958882" y="26194"/>
                            <a:pt x="943928" y="26765"/>
                          </a:cubicBezTo>
                          <a:cubicBezTo>
                            <a:pt x="928878" y="27051"/>
                            <a:pt x="913924" y="27622"/>
                            <a:pt x="898874" y="27718"/>
                          </a:cubicBezTo>
                          <a:cubicBezTo>
                            <a:pt x="868775" y="28289"/>
                            <a:pt x="838772" y="28099"/>
                            <a:pt x="808673" y="27718"/>
                          </a:cubicBezTo>
                          <a:cubicBezTo>
                            <a:pt x="738092" y="25241"/>
                            <a:pt x="667988" y="20574"/>
                            <a:pt x="598075" y="15049"/>
                          </a:cubicBezTo>
                          <a:lnTo>
                            <a:pt x="658082" y="14859"/>
                          </a:lnTo>
                          <a:cubicBezTo>
                            <a:pt x="638080" y="13430"/>
                            <a:pt x="618077" y="12001"/>
                            <a:pt x="598075" y="10382"/>
                          </a:cubicBezTo>
                          <a:lnTo>
                            <a:pt x="812006" y="9811"/>
                          </a:lnTo>
                          <a:close/>
                          <a:moveTo>
                            <a:pt x="2146078" y="115252"/>
                          </a:moveTo>
                          <a:cubicBezTo>
                            <a:pt x="2202847" y="111442"/>
                            <a:pt x="2259235" y="106013"/>
                            <a:pt x="2315242" y="98965"/>
                          </a:cubicBezTo>
                          <a:cubicBezTo>
                            <a:pt x="2329244" y="97346"/>
                            <a:pt x="2343150" y="95250"/>
                            <a:pt x="2357152" y="93345"/>
                          </a:cubicBezTo>
                          <a:cubicBezTo>
                            <a:pt x="2364105" y="92392"/>
                            <a:pt x="2371058" y="91345"/>
                            <a:pt x="2378012" y="90297"/>
                          </a:cubicBezTo>
                          <a:lnTo>
                            <a:pt x="2388394" y="88773"/>
                          </a:lnTo>
                          <a:lnTo>
                            <a:pt x="2389061" y="88773"/>
                          </a:lnTo>
                          <a:cubicBezTo>
                            <a:pt x="2385536" y="86868"/>
                            <a:pt x="2380774" y="85249"/>
                            <a:pt x="2375630" y="84201"/>
                          </a:cubicBezTo>
                          <a:cubicBezTo>
                            <a:pt x="2372678" y="83534"/>
                            <a:pt x="2369534" y="83153"/>
                            <a:pt x="2366391" y="82772"/>
                          </a:cubicBezTo>
                          <a:cubicBezTo>
                            <a:pt x="2364867" y="82582"/>
                            <a:pt x="2363248" y="82486"/>
                            <a:pt x="2361724" y="82391"/>
                          </a:cubicBezTo>
                          <a:cubicBezTo>
                            <a:pt x="2360200" y="82391"/>
                            <a:pt x="2358676" y="82201"/>
                            <a:pt x="2356771" y="82201"/>
                          </a:cubicBezTo>
                          <a:lnTo>
                            <a:pt x="2335435" y="81439"/>
                          </a:lnTo>
                          <a:cubicBezTo>
                            <a:pt x="2091785" y="69532"/>
                            <a:pt x="1847755" y="61913"/>
                            <a:pt x="1603439" y="58198"/>
                          </a:cubicBezTo>
                          <a:cubicBezTo>
                            <a:pt x="1359218" y="54483"/>
                            <a:pt x="1114711" y="54864"/>
                            <a:pt x="870395" y="59341"/>
                          </a:cubicBezTo>
                          <a:cubicBezTo>
                            <a:pt x="796100" y="60103"/>
                            <a:pt x="721805" y="61436"/>
                            <a:pt x="647414" y="62579"/>
                          </a:cubicBezTo>
                          <a:cubicBezTo>
                            <a:pt x="573024" y="63532"/>
                            <a:pt x="498253" y="63436"/>
                            <a:pt x="423863" y="58483"/>
                          </a:cubicBezTo>
                          <a:cubicBezTo>
                            <a:pt x="349568" y="53530"/>
                            <a:pt x="276416" y="43815"/>
                            <a:pt x="203835" y="33433"/>
                          </a:cubicBezTo>
                          <a:lnTo>
                            <a:pt x="86201" y="16478"/>
                          </a:lnTo>
                          <a:lnTo>
                            <a:pt x="98108" y="16478"/>
                          </a:lnTo>
                          <a:cubicBezTo>
                            <a:pt x="98108" y="16478"/>
                            <a:pt x="204788" y="30194"/>
                            <a:pt x="204788" y="30194"/>
                          </a:cubicBezTo>
                          <a:cubicBezTo>
                            <a:pt x="231458" y="33623"/>
                            <a:pt x="258223" y="36767"/>
                            <a:pt x="284988" y="39814"/>
                          </a:cubicBezTo>
                          <a:cubicBezTo>
                            <a:pt x="257842" y="36385"/>
                            <a:pt x="230791" y="32671"/>
                            <a:pt x="203835" y="28861"/>
                          </a:cubicBezTo>
                          <a:lnTo>
                            <a:pt x="86201" y="11906"/>
                          </a:lnTo>
                          <a:lnTo>
                            <a:pt x="98108" y="11906"/>
                          </a:lnTo>
                          <a:cubicBezTo>
                            <a:pt x="98108" y="11906"/>
                            <a:pt x="204788" y="25622"/>
                            <a:pt x="204788" y="25622"/>
                          </a:cubicBezTo>
                          <a:cubicBezTo>
                            <a:pt x="277749" y="34861"/>
                            <a:pt x="350996" y="43434"/>
                            <a:pt x="424815" y="47244"/>
                          </a:cubicBezTo>
                          <a:cubicBezTo>
                            <a:pt x="498634" y="51054"/>
                            <a:pt x="572834" y="50101"/>
                            <a:pt x="647033" y="48006"/>
                          </a:cubicBezTo>
                          <a:cubicBezTo>
                            <a:pt x="721233" y="45815"/>
                            <a:pt x="795623" y="43243"/>
                            <a:pt x="870014" y="41434"/>
                          </a:cubicBezTo>
                          <a:cubicBezTo>
                            <a:pt x="1114616" y="36957"/>
                            <a:pt x="1359408" y="36576"/>
                            <a:pt x="1604010" y="40291"/>
                          </a:cubicBezTo>
                          <a:cubicBezTo>
                            <a:pt x="1848612" y="44005"/>
                            <a:pt x="2093024" y="51625"/>
                            <a:pt x="2336959" y="63532"/>
                          </a:cubicBezTo>
                          <a:lnTo>
                            <a:pt x="2358295" y="64770"/>
                          </a:lnTo>
                          <a:cubicBezTo>
                            <a:pt x="2360009" y="64770"/>
                            <a:pt x="2362010" y="64960"/>
                            <a:pt x="2364010" y="65151"/>
                          </a:cubicBezTo>
                          <a:cubicBezTo>
                            <a:pt x="2366010" y="65342"/>
                            <a:pt x="2367915" y="65532"/>
                            <a:pt x="2369915" y="65818"/>
                          </a:cubicBezTo>
                          <a:cubicBezTo>
                            <a:pt x="2373821" y="66389"/>
                            <a:pt x="2377631" y="66961"/>
                            <a:pt x="2381441" y="67913"/>
                          </a:cubicBezTo>
                          <a:cubicBezTo>
                            <a:pt x="2385251" y="68771"/>
                            <a:pt x="2388966" y="69818"/>
                            <a:pt x="2392680" y="71247"/>
                          </a:cubicBezTo>
                          <a:cubicBezTo>
                            <a:pt x="2396395" y="72580"/>
                            <a:pt x="2400014" y="74295"/>
                            <a:pt x="2403348" y="76581"/>
                          </a:cubicBezTo>
                          <a:lnTo>
                            <a:pt x="2405729" y="78391"/>
                          </a:lnTo>
                          <a:cubicBezTo>
                            <a:pt x="2406491" y="79057"/>
                            <a:pt x="2407158" y="79819"/>
                            <a:pt x="2407825" y="80486"/>
                          </a:cubicBezTo>
                          <a:cubicBezTo>
                            <a:pt x="2408587" y="81153"/>
                            <a:pt x="2408968" y="81915"/>
                            <a:pt x="2409825" y="83153"/>
                          </a:cubicBezTo>
                          <a:cubicBezTo>
                            <a:pt x="2410683" y="84296"/>
                            <a:pt x="2410778" y="85344"/>
                            <a:pt x="2411063" y="86392"/>
                          </a:cubicBezTo>
                          <a:cubicBezTo>
                            <a:pt x="2411825" y="88297"/>
                            <a:pt x="2411444" y="90106"/>
                            <a:pt x="2411254" y="91821"/>
                          </a:cubicBezTo>
                          <a:cubicBezTo>
                            <a:pt x="2411730" y="93726"/>
                            <a:pt x="2411254" y="95536"/>
                            <a:pt x="2411159" y="97346"/>
                          </a:cubicBezTo>
                          <a:lnTo>
                            <a:pt x="2410397" y="100489"/>
                          </a:lnTo>
                          <a:lnTo>
                            <a:pt x="2410206" y="101251"/>
                          </a:lnTo>
                          <a:cubicBezTo>
                            <a:pt x="2410206" y="101251"/>
                            <a:pt x="2410016" y="101441"/>
                            <a:pt x="2409825" y="101536"/>
                          </a:cubicBezTo>
                          <a:lnTo>
                            <a:pt x="2409254" y="101536"/>
                          </a:lnTo>
                          <a:cubicBezTo>
                            <a:pt x="2409254" y="101536"/>
                            <a:pt x="2407158" y="102203"/>
                            <a:pt x="2407158" y="102203"/>
                          </a:cubicBezTo>
                          <a:cubicBezTo>
                            <a:pt x="2405729" y="102489"/>
                            <a:pt x="2404491" y="102965"/>
                            <a:pt x="2402872" y="103156"/>
                          </a:cubicBezTo>
                          <a:lnTo>
                            <a:pt x="2398014" y="103822"/>
                          </a:lnTo>
                          <a:lnTo>
                            <a:pt x="2391728" y="104680"/>
                          </a:lnTo>
                          <a:lnTo>
                            <a:pt x="2381155" y="106013"/>
                          </a:lnTo>
                          <a:cubicBezTo>
                            <a:pt x="2374106" y="106966"/>
                            <a:pt x="2367058" y="107918"/>
                            <a:pt x="2360009" y="108680"/>
                          </a:cubicBezTo>
                          <a:cubicBezTo>
                            <a:pt x="2345817" y="110299"/>
                            <a:pt x="2331720" y="112109"/>
                            <a:pt x="2317528" y="113538"/>
                          </a:cubicBezTo>
                          <a:cubicBezTo>
                            <a:pt x="2260854" y="119539"/>
                            <a:pt x="2203799" y="123920"/>
                            <a:pt x="2146649" y="126587"/>
                          </a:cubicBezTo>
                          <a:cubicBezTo>
                            <a:pt x="2032349" y="131921"/>
                            <a:pt x="1917573" y="130588"/>
                            <a:pt x="1804035" y="122682"/>
                          </a:cubicBezTo>
                          <a:cubicBezTo>
                            <a:pt x="1883283" y="126587"/>
                            <a:pt x="1962722" y="127159"/>
                            <a:pt x="2041970" y="124777"/>
                          </a:cubicBezTo>
                          <a:cubicBezTo>
                            <a:pt x="1962436" y="125635"/>
                            <a:pt x="1882902" y="123539"/>
                            <a:pt x="1804035" y="118015"/>
                          </a:cubicBezTo>
                          <a:cubicBezTo>
                            <a:pt x="1917859" y="123730"/>
                            <a:pt x="2032349" y="122872"/>
                            <a:pt x="2145887" y="115252"/>
                          </a:cubicBezTo>
                          <a:close/>
                          <a:moveTo>
                            <a:pt x="1543717" y="120015"/>
                          </a:moveTo>
                          <a:cubicBezTo>
                            <a:pt x="1578959" y="122206"/>
                            <a:pt x="1614297" y="124206"/>
                            <a:pt x="1649635" y="126016"/>
                          </a:cubicBezTo>
                          <a:lnTo>
                            <a:pt x="1698784" y="131731"/>
                          </a:lnTo>
                          <a:lnTo>
                            <a:pt x="1664399" y="132397"/>
                          </a:lnTo>
                          <a:lnTo>
                            <a:pt x="1698784" y="136398"/>
                          </a:lnTo>
                          <a:lnTo>
                            <a:pt x="1648777" y="137350"/>
                          </a:lnTo>
                          <a:cubicBezTo>
                            <a:pt x="1613440" y="135541"/>
                            <a:pt x="1578007" y="133540"/>
                            <a:pt x="1542669" y="131350"/>
                          </a:cubicBezTo>
                          <a:cubicBezTo>
                            <a:pt x="1521333" y="128873"/>
                            <a:pt x="1499997" y="126397"/>
                            <a:pt x="1478756" y="123825"/>
                          </a:cubicBezTo>
                          <a:cubicBezTo>
                            <a:pt x="1493615" y="124111"/>
                            <a:pt x="1508474" y="124206"/>
                            <a:pt x="1523333" y="124396"/>
                          </a:cubicBezTo>
                          <a:cubicBezTo>
                            <a:pt x="1508474" y="122682"/>
                            <a:pt x="1493615" y="120967"/>
                            <a:pt x="1478852" y="119158"/>
                          </a:cubicBezTo>
                          <a:cubicBezTo>
                            <a:pt x="1500473" y="119539"/>
                            <a:pt x="1522095" y="119824"/>
                            <a:pt x="1543717" y="120015"/>
                          </a:cubicBezTo>
                          <a:close/>
                          <a:moveTo>
                            <a:pt x="411290" y="142208"/>
                          </a:moveTo>
                          <a:cubicBezTo>
                            <a:pt x="361283" y="146113"/>
                            <a:pt x="311087" y="149161"/>
                            <a:pt x="260794" y="151352"/>
                          </a:cubicBezTo>
                          <a:cubicBezTo>
                            <a:pt x="230124" y="151543"/>
                            <a:pt x="199454" y="151352"/>
                            <a:pt x="168878" y="150876"/>
                          </a:cubicBezTo>
                          <a:cubicBezTo>
                            <a:pt x="190119" y="149638"/>
                            <a:pt x="211360" y="148114"/>
                            <a:pt x="232505" y="146590"/>
                          </a:cubicBezTo>
                          <a:cubicBezTo>
                            <a:pt x="211265" y="146590"/>
                            <a:pt x="190024" y="146590"/>
                            <a:pt x="168878" y="146304"/>
                          </a:cubicBezTo>
                          <a:cubicBezTo>
                            <a:pt x="199358" y="144589"/>
                            <a:pt x="229838" y="142494"/>
                            <a:pt x="260223" y="140113"/>
                          </a:cubicBezTo>
                          <a:cubicBezTo>
                            <a:pt x="310325" y="138017"/>
                            <a:pt x="360331" y="134969"/>
                            <a:pt x="410242" y="131064"/>
                          </a:cubicBezTo>
                          <a:cubicBezTo>
                            <a:pt x="433673" y="130302"/>
                            <a:pt x="457200" y="129349"/>
                            <a:pt x="480727" y="128302"/>
                          </a:cubicBezTo>
                          <a:cubicBezTo>
                            <a:pt x="464725" y="130588"/>
                            <a:pt x="448628" y="132683"/>
                            <a:pt x="432530" y="134874"/>
                          </a:cubicBezTo>
                          <a:cubicBezTo>
                            <a:pt x="448628" y="134302"/>
                            <a:pt x="464630" y="133731"/>
                            <a:pt x="480727" y="132969"/>
                          </a:cubicBezTo>
                          <a:cubicBezTo>
                            <a:pt x="457676" y="136303"/>
                            <a:pt x="434531" y="139446"/>
                            <a:pt x="411385" y="142399"/>
                          </a:cubicBezTo>
                          <a:close/>
                          <a:moveTo>
                            <a:pt x="1045369" y="309848"/>
                          </a:moveTo>
                          <a:cubicBezTo>
                            <a:pt x="964121" y="314420"/>
                            <a:pt x="883063" y="322897"/>
                            <a:pt x="803720" y="336709"/>
                          </a:cubicBezTo>
                          <a:cubicBezTo>
                            <a:pt x="857822" y="325755"/>
                            <a:pt x="912971" y="317373"/>
                            <a:pt x="968693" y="310896"/>
                          </a:cubicBezTo>
                          <a:cubicBezTo>
                            <a:pt x="913257" y="315754"/>
                            <a:pt x="858107" y="322612"/>
                            <a:pt x="803720" y="332042"/>
                          </a:cubicBezTo>
                          <a:cubicBezTo>
                            <a:pt x="882206" y="316135"/>
                            <a:pt x="962978" y="305371"/>
                            <a:pt x="1044416" y="298609"/>
                          </a:cubicBezTo>
                          <a:cubicBezTo>
                            <a:pt x="1178719" y="289369"/>
                            <a:pt x="1313879" y="290798"/>
                            <a:pt x="1448181" y="295561"/>
                          </a:cubicBezTo>
                          <a:cubicBezTo>
                            <a:pt x="1510856" y="298894"/>
                            <a:pt x="1573340" y="302895"/>
                            <a:pt x="1635824" y="306991"/>
                          </a:cubicBezTo>
                          <a:cubicBezTo>
                            <a:pt x="1592390" y="305657"/>
                            <a:pt x="1548860" y="304514"/>
                            <a:pt x="1505426" y="303467"/>
                          </a:cubicBezTo>
                          <a:cubicBezTo>
                            <a:pt x="1548956" y="306038"/>
                            <a:pt x="1592390" y="308800"/>
                            <a:pt x="1635824" y="311658"/>
                          </a:cubicBezTo>
                          <a:cubicBezTo>
                            <a:pt x="1573054" y="309753"/>
                            <a:pt x="1510284" y="307943"/>
                            <a:pt x="1447610" y="306800"/>
                          </a:cubicBezTo>
                          <a:cubicBezTo>
                            <a:pt x="1313593" y="302133"/>
                            <a:pt x="1178909" y="300704"/>
                            <a:pt x="1045369" y="309848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2" name="Vrije vorm: vorm 901">
                      <a:extLst>
                        <a:ext uri="{FF2B5EF4-FFF2-40B4-BE49-F238E27FC236}">
                          <a16:creationId xmlns:a16="http://schemas.microsoft.com/office/drawing/2014/main" id="{495FCE7A-4694-8D2C-DF63-E075AE7F8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1589"/>
                      <a:ext cx="994791" cy="10763"/>
                    </a:xfrm>
                    <a:custGeom>
                      <a:avLst/>
                      <a:gdLst>
                        <a:gd name="connsiteX0" fmla="*/ 291560 w 994791"/>
                        <a:gd name="connsiteY0" fmla="*/ 5905 h 10763"/>
                        <a:gd name="connsiteX1" fmla="*/ 770858 w 994791"/>
                        <a:gd name="connsiteY1" fmla="*/ 4572 h 10763"/>
                        <a:gd name="connsiteX2" fmla="*/ 916972 w 994791"/>
                        <a:gd name="connsiteY2" fmla="*/ 8572 h 10763"/>
                        <a:gd name="connsiteX3" fmla="*/ 994791 w 994791"/>
                        <a:gd name="connsiteY3" fmla="*/ 6001 h 10763"/>
                        <a:gd name="connsiteX4" fmla="*/ 770954 w 994791"/>
                        <a:gd name="connsiteY4" fmla="*/ 0 h 10763"/>
                        <a:gd name="connsiteX5" fmla="*/ 291560 w 994791"/>
                        <a:gd name="connsiteY5" fmla="*/ 1333 h 10763"/>
                        <a:gd name="connsiteX6" fmla="*/ 0 w 994791"/>
                        <a:gd name="connsiteY6" fmla="*/ 8763 h 10763"/>
                        <a:gd name="connsiteX7" fmla="*/ 101346 w 994791"/>
                        <a:gd name="connsiteY7" fmla="*/ 10763 h 10763"/>
                        <a:gd name="connsiteX8" fmla="*/ 291560 w 994791"/>
                        <a:gd name="connsiteY8" fmla="*/ 5905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0763">
                          <a:moveTo>
                            <a:pt x="291560" y="5905"/>
                          </a:moveTo>
                          <a:lnTo>
                            <a:pt x="770858" y="4572"/>
                          </a:lnTo>
                          <a:lnTo>
                            <a:pt x="916972" y="8572"/>
                          </a:lnTo>
                          <a:lnTo>
                            <a:pt x="994791" y="6001"/>
                          </a:lnTo>
                          <a:lnTo>
                            <a:pt x="770954" y="0"/>
                          </a:lnTo>
                          <a:lnTo>
                            <a:pt x="291560" y="1333"/>
                          </a:lnTo>
                          <a:lnTo>
                            <a:pt x="0" y="8763"/>
                          </a:lnTo>
                          <a:lnTo>
                            <a:pt x="101346" y="10763"/>
                          </a:lnTo>
                          <a:lnTo>
                            <a:pt x="291560" y="590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3" name="Vrije vorm: vorm 902">
                      <a:extLst>
                        <a:ext uri="{FF2B5EF4-FFF2-40B4-BE49-F238E27FC236}">
                          <a16:creationId xmlns:a16="http://schemas.microsoft.com/office/drawing/2014/main" id="{DBEDE898-CD37-F200-C1E7-729E79910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3308"/>
                      <a:ext cx="2111692" cy="81724"/>
                    </a:xfrm>
                    <a:custGeom>
                      <a:avLst/>
                      <a:gdLst>
                        <a:gd name="connsiteX0" fmla="*/ 1648682 w 2111692"/>
                        <a:gd name="connsiteY0" fmla="*/ 12573 h 81724"/>
                        <a:gd name="connsiteX1" fmla="*/ 1135571 w 2111692"/>
                        <a:gd name="connsiteY1" fmla="*/ 13716 h 81724"/>
                        <a:gd name="connsiteX2" fmla="*/ 879253 w 2111692"/>
                        <a:gd name="connsiteY2" fmla="*/ 5620 h 81724"/>
                        <a:gd name="connsiteX3" fmla="*/ 749999 w 2111692"/>
                        <a:gd name="connsiteY3" fmla="*/ 953 h 81724"/>
                        <a:gd name="connsiteX4" fmla="*/ 684657 w 2111692"/>
                        <a:gd name="connsiteY4" fmla="*/ 0 h 81724"/>
                        <a:gd name="connsiteX5" fmla="*/ 651891 w 2111692"/>
                        <a:gd name="connsiteY5" fmla="*/ 191 h 81724"/>
                        <a:gd name="connsiteX6" fmla="*/ 635508 w 2111692"/>
                        <a:gd name="connsiteY6" fmla="*/ 191 h 81724"/>
                        <a:gd name="connsiteX7" fmla="*/ 619125 w 2111692"/>
                        <a:gd name="connsiteY7" fmla="*/ 667 h 81724"/>
                        <a:gd name="connsiteX8" fmla="*/ 305943 w 2111692"/>
                        <a:gd name="connsiteY8" fmla="*/ 32385 h 81724"/>
                        <a:gd name="connsiteX9" fmla="*/ 0 w 2111692"/>
                        <a:gd name="connsiteY9" fmla="*/ 81725 h 81724"/>
                        <a:gd name="connsiteX10" fmla="*/ 69818 w 2111692"/>
                        <a:gd name="connsiteY10" fmla="*/ 74390 h 81724"/>
                        <a:gd name="connsiteX11" fmla="*/ 305848 w 2111692"/>
                        <a:gd name="connsiteY11" fmla="*/ 36957 h 81724"/>
                        <a:gd name="connsiteX12" fmla="*/ 619030 w 2111692"/>
                        <a:gd name="connsiteY12" fmla="*/ 5239 h 81724"/>
                        <a:gd name="connsiteX13" fmla="*/ 635413 w 2111692"/>
                        <a:gd name="connsiteY13" fmla="*/ 4858 h 81724"/>
                        <a:gd name="connsiteX14" fmla="*/ 651796 w 2111692"/>
                        <a:gd name="connsiteY14" fmla="*/ 4858 h 81724"/>
                        <a:gd name="connsiteX15" fmla="*/ 684562 w 2111692"/>
                        <a:gd name="connsiteY15" fmla="*/ 4572 h 81724"/>
                        <a:gd name="connsiteX16" fmla="*/ 749903 w 2111692"/>
                        <a:gd name="connsiteY16" fmla="*/ 5525 h 81724"/>
                        <a:gd name="connsiteX17" fmla="*/ 879158 w 2111692"/>
                        <a:gd name="connsiteY17" fmla="*/ 10192 h 81724"/>
                        <a:gd name="connsiteX18" fmla="*/ 1135475 w 2111692"/>
                        <a:gd name="connsiteY18" fmla="*/ 18288 h 81724"/>
                        <a:gd name="connsiteX19" fmla="*/ 1648587 w 2111692"/>
                        <a:gd name="connsiteY19" fmla="*/ 17145 h 81724"/>
                        <a:gd name="connsiteX20" fmla="*/ 1888998 w 2111692"/>
                        <a:gd name="connsiteY20" fmla="*/ 18669 h 81724"/>
                        <a:gd name="connsiteX21" fmla="*/ 2074450 w 2111692"/>
                        <a:gd name="connsiteY21" fmla="*/ 16192 h 81724"/>
                        <a:gd name="connsiteX22" fmla="*/ 2111693 w 2111692"/>
                        <a:gd name="connsiteY22" fmla="*/ 12383 h 81724"/>
                        <a:gd name="connsiteX23" fmla="*/ 2111693 w 2111692"/>
                        <a:gd name="connsiteY23" fmla="*/ 10858 h 81724"/>
                        <a:gd name="connsiteX24" fmla="*/ 1888998 w 2111692"/>
                        <a:gd name="connsiteY24" fmla="*/ 14002 h 81724"/>
                        <a:gd name="connsiteX25" fmla="*/ 1648587 w 2111692"/>
                        <a:gd name="connsiteY25" fmla="*/ 12478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648682" y="12573"/>
                          </a:moveTo>
                          <a:cubicBezTo>
                            <a:pt x="1477709" y="16954"/>
                            <a:pt x="1306544" y="17050"/>
                            <a:pt x="1135571" y="13716"/>
                          </a:cubicBezTo>
                          <a:cubicBezTo>
                            <a:pt x="1050036" y="12002"/>
                            <a:pt x="964692" y="9144"/>
                            <a:pt x="879253" y="5620"/>
                          </a:cubicBezTo>
                          <a:cubicBezTo>
                            <a:pt x="836390" y="3810"/>
                            <a:pt x="793337" y="2000"/>
                            <a:pt x="749999" y="953"/>
                          </a:cubicBezTo>
                          <a:cubicBezTo>
                            <a:pt x="728282" y="381"/>
                            <a:pt x="706565" y="0"/>
                            <a:pt x="684657" y="0"/>
                          </a:cubicBezTo>
                          <a:cubicBezTo>
                            <a:pt x="673703" y="0"/>
                            <a:pt x="662845" y="95"/>
                            <a:pt x="651891" y="191"/>
                          </a:cubicBezTo>
                          <a:lnTo>
                            <a:pt x="635508" y="191"/>
                          </a:lnTo>
                          <a:cubicBezTo>
                            <a:pt x="635508" y="191"/>
                            <a:pt x="619125" y="667"/>
                            <a:pt x="619125" y="667"/>
                          </a:cubicBezTo>
                          <a:cubicBezTo>
                            <a:pt x="513112" y="6191"/>
                            <a:pt x="408813" y="17812"/>
                            <a:pt x="305943" y="32385"/>
                          </a:cubicBezTo>
                          <a:cubicBezTo>
                            <a:pt x="203073" y="46958"/>
                            <a:pt x="101537" y="64294"/>
                            <a:pt x="0" y="81725"/>
                          </a:cubicBezTo>
                          <a:cubicBezTo>
                            <a:pt x="23241" y="79248"/>
                            <a:pt x="46577" y="76867"/>
                            <a:pt x="69818" y="74390"/>
                          </a:cubicBezTo>
                          <a:cubicBezTo>
                            <a:pt x="148114" y="61055"/>
                            <a:pt x="226600" y="48196"/>
                            <a:pt x="305848" y="36957"/>
                          </a:cubicBezTo>
                          <a:cubicBezTo>
                            <a:pt x="408718" y="22384"/>
                            <a:pt x="513016" y="10763"/>
                            <a:pt x="619030" y="5239"/>
                          </a:cubicBezTo>
                          <a:lnTo>
                            <a:pt x="635413" y="4858"/>
                          </a:lnTo>
                          <a:lnTo>
                            <a:pt x="651796" y="4858"/>
                          </a:lnTo>
                          <a:cubicBezTo>
                            <a:pt x="662750" y="4667"/>
                            <a:pt x="673608" y="4572"/>
                            <a:pt x="684562" y="4572"/>
                          </a:cubicBezTo>
                          <a:cubicBezTo>
                            <a:pt x="706374" y="4572"/>
                            <a:pt x="728186" y="5048"/>
                            <a:pt x="749903" y="5525"/>
                          </a:cubicBezTo>
                          <a:cubicBezTo>
                            <a:pt x="793337" y="6572"/>
                            <a:pt x="836390" y="8477"/>
                            <a:pt x="879158" y="10192"/>
                          </a:cubicBezTo>
                          <a:cubicBezTo>
                            <a:pt x="964597" y="13716"/>
                            <a:pt x="1049941" y="16574"/>
                            <a:pt x="1135475" y="18288"/>
                          </a:cubicBezTo>
                          <a:cubicBezTo>
                            <a:pt x="1306449" y="21622"/>
                            <a:pt x="1477613" y="21527"/>
                            <a:pt x="1648587" y="17145"/>
                          </a:cubicBezTo>
                          <a:cubicBezTo>
                            <a:pt x="1728597" y="18479"/>
                            <a:pt x="1808798" y="19145"/>
                            <a:pt x="1888998" y="18669"/>
                          </a:cubicBezTo>
                          <a:cubicBezTo>
                            <a:pt x="1950815" y="18383"/>
                            <a:pt x="2012633" y="17431"/>
                            <a:pt x="2074450" y="16192"/>
                          </a:cubicBezTo>
                          <a:cubicBezTo>
                            <a:pt x="2086832" y="14954"/>
                            <a:pt x="2099310" y="13716"/>
                            <a:pt x="2111693" y="12383"/>
                          </a:cubicBezTo>
                          <a:lnTo>
                            <a:pt x="2111693" y="10858"/>
                          </a:lnTo>
                          <a:cubicBezTo>
                            <a:pt x="2037397" y="12573"/>
                            <a:pt x="1963198" y="13621"/>
                            <a:pt x="1888998" y="14002"/>
                          </a:cubicBezTo>
                          <a:cubicBezTo>
                            <a:pt x="1808798" y="14383"/>
                            <a:pt x="1728597" y="13716"/>
                            <a:pt x="1648587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4" name="Vrije vorm: vorm 903">
                      <a:extLst>
                        <a:ext uri="{FF2B5EF4-FFF2-40B4-BE49-F238E27FC236}">
                          <a16:creationId xmlns:a16="http://schemas.microsoft.com/office/drawing/2014/main" id="{2729C730-291F-631F-2153-C6449D786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982" y="2943746"/>
                      <a:ext cx="1809178" cy="38189"/>
                    </a:xfrm>
                    <a:custGeom>
                      <a:avLst/>
                      <a:gdLst>
                        <a:gd name="connsiteX0" fmla="*/ 125063 w 1809178"/>
                        <a:gd name="connsiteY0" fmla="*/ 37547 h 38189"/>
                        <a:gd name="connsiteX1" fmla="*/ 209169 w 1809178"/>
                        <a:gd name="connsiteY1" fmla="*/ 38118 h 38189"/>
                        <a:gd name="connsiteX2" fmla="*/ 483203 w 1809178"/>
                        <a:gd name="connsiteY2" fmla="*/ 27069 h 38189"/>
                        <a:gd name="connsiteX3" fmla="*/ 934879 w 1809178"/>
                        <a:gd name="connsiteY3" fmla="*/ 5543 h 38189"/>
                        <a:gd name="connsiteX4" fmla="*/ 1387602 w 1809178"/>
                        <a:gd name="connsiteY4" fmla="*/ 12782 h 38189"/>
                        <a:gd name="connsiteX5" fmla="*/ 1662398 w 1809178"/>
                        <a:gd name="connsiteY5" fmla="*/ 24688 h 38189"/>
                        <a:gd name="connsiteX6" fmla="*/ 1809179 w 1809178"/>
                        <a:gd name="connsiteY6" fmla="*/ 23164 h 38189"/>
                        <a:gd name="connsiteX7" fmla="*/ 1387602 w 1809178"/>
                        <a:gd name="connsiteY7" fmla="*/ 8114 h 38189"/>
                        <a:gd name="connsiteX8" fmla="*/ 934879 w 1809178"/>
                        <a:gd name="connsiteY8" fmla="*/ 875 h 38189"/>
                        <a:gd name="connsiteX9" fmla="*/ 483203 w 1809178"/>
                        <a:gd name="connsiteY9" fmla="*/ 22402 h 38189"/>
                        <a:gd name="connsiteX10" fmla="*/ 209169 w 1809178"/>
                        <a:gd name="connsiteY10" fmla="*/ 33451 h 38189"/>
                        <a:gd name="connsiteX11" fmla="*/ 1810 w 1809178"/>
                        <a:gd name="connsiteY11" fmla="*/ 27736 h 38189"/>
                        <a:gd name="connsiteX12" fmla="*/ 1810 w 1809178"/>
                        <a:gd name="connsiteY12" fmla="*/ 27736 h 38189"/>
                        <a:gd name="connsiteX13" fmla="*/ 0 w 1809178"/>
                        <a:gd name="connsiteY13" fmla="*/ 27545 h 38189"/>
                        <a:gd name="connsiteX14" fmla="*/ 0 w 1809178"/>
                        <a:gd name="connsiteY14" fmla="*/ 29165 h 38189"/>
                        <a:gd name="connsiteX15" fmla="*/ 1810 w 1809178"/>
                        <a:gd name="connsiteY15" fmla="*/ 29355 h 38189"/>
                        <a:gd name="connsiteX16" fmla="*/ 1810 w 1809178"/>
                        <a:gd name="connsiteY16" fmla="*/ 29355 h 38189"/>
                        <a:gd name="connsiteX17" fmla="*/ 124968 w 1809178"/>
                        <a:gd name="connsiteY17" fmla="*/ 37451 h 38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8189">
                          <a:moveTo>
                            <a:pt x="125063" y="37547"/>
                          </a:moveTo>
                          <a:cubicBezTo>
                            <a:pt x="153067" y="38118"/>
                            <a:pt x="181166" y="38309"/>
                            <a:pt x="209169" y="38118"/>
                          </a:cubicBezTo>
                          <a:cubicBezTo>
                            <a:pt x="300704" y="37261"/>
                            <a:pt x="392049" y="32784"/>
                            <a:pt x="483203" y="27069"/>
                          </a:cubicBezTo>
                          <a:cubicBezTo>
                            <a:pt x="633413" y="19449"/>
                            <a:pt x="783622" y="8686"/>
                            <a:pt x="934879" y="5543"/>
                          </a:cubicBezTo>
                          <a:cubicBezTo>
                            <a:pt x="1086136" y="2590"/>
                            <a:pt x="1237107" y="7638"/>
                            <a:pt x="1387602" y="12782"/>
                          </a:cubicBezTo>
                          <a:cubicBezTo>
                            <a:pt x="1479137" y="17354"/>
                            <a:pt x="1570673" y="21830"/>
                            <a:pt x="1662398" y="24688"/>
                          </a:cubicBezTo>
                          <a:cubicBezTo>
                            <a:pt x="1711357" y="24688"/>
                            <a:pt x="1760315" y="24402"/>
                            <a:pt x="1809179" y="23164"/>
                          </a:cubicBezTo>
                          <a:cubicBezTo>
                            <a:pt x="1668304" y="22307"/>
                            <a:pt x="1528001" y="15163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40018" y="34118"/>
                            <a:pt x="70676" y="32498"/>
                            <a:pt x="1810" y="27736"/>
                          </a:cubicBezTo>
                          <a:cubicBezTo>
                            <a:pt x="1810" y="27736"/>
                            <a:pt x="1810" y="27736"/>
                            <a:pt x="1810" y="27736"/>
                          </a:cubicBez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42672" y="33165"/>
                            <a:pt x="83820" y="35737"/>
                            <a:pt x="124968" y="3745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5" name="Vrije vorm: vorm 904">
                      <a:extLst>
                        <a:ext uri="{FF2B5EF4-FFF2-40B4-BE49-F238E27FC236}">
                          <a16:creationId xmlns:a16="http://schemas.microsoft.com/office/drawing/2014/main" id="{3191E7B8-6814-DF9C-8C87-89FA113FD7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3029179"/>
                      <a:ext cx="1044225" cy="35267"/>
                    </a:xfrm>
                    <a:custGeom>
                      <a:avLst/>
                      <a:gdLst>
                        <a:gd name="connsiteX0" fmla="*/ 53626 w 1044225"/>
                        <a:gd name="connsiteY0" fmla="*/ 28409 h 35267"/>
                        <a:gd name="connsiteX1" fmla="*/ 224123 w 1044225"/>
                        <a:gd name="connsiteY1" fmla="*/ 33077 h 35267"/>
                        <a:gd name="connsiteX2" fmla="*/ 258699 w 1044225"/>
                        <a:gd name="connsiteY2" fmla="*/ 34315 h 35267"/>
                        <a:gd name="connsiteX3" fmla="*/ 275939 w 1044225"/>
                        <a:gd name="connsiteY3" fmla="*/ 34791 h 35267"/>
                        <a:gd name="connsiteX4" fmla="*/ 284607 w 1044225"/>
                        <a:gd name="connsiteY4" fmla="*/ 35077 h 35267"/>
                        <a:gd name="connsiteX5" fmla="*/ 293275 w 1044225"/>
                        <a:gd name="connsiteY5" fmla="*/ 35077 h 35267"/>
                        <a:gd name="connsiteX6" fmla="*/ 327946 w 1044225"/>
                        <a:gd name="connsiteY6" fmla="*/ 35267 h 35267"/>
                        <a:gd name="connsiteX7" fmla="*/ 345281 w 1044225"/>
                        <a:gd name="connsiteY7" fmla="*/ 35077 h 35267"/>
                        <a:gd name="connsiteX8" fmla="*/ 362617 w 1044225"/>
                        <a:gd name="connsiteY8" fmla="*/ 34791 h 35267"/>
                        <a:gd name="connsiteX9" fmla="*/ 432054 w 1044225"/>
                        <a:gd name="connsiteY9" fmla="*/ 32791 h 35267"/>
                        <a:gd name="connsiteX10" fmla="*/ 466820 w 1044225"/>
                        <a:gd name="connsiteY10" fmla="*/ 31077 h 35267"/>
                        <a:gd name="connsiteX11" fmla="*/ 484156 w 1044225"/>
                        <a:gd name="connsiteY11" fmla="*/ 30219 h 35267"/>
                        <a:gd name="connsiteX12" fmla="*/ 501587 w 1044225"/>
                        <a:gd name="connsiteY12" fmla="*/ 29171 h 35267"/>
                        <a:gd name="connsiteX13" fmla="*/ 780383 w 1044225"/>
                        <a:gd name="connsiteY13" fmla="*/ 7359 h 35267"/>
                        <a:gd name="connsiteX14" fmla="*/ 998696 w 1044225"/>
                        <a:gd name="connsiteY14" fmla="*/ 5169 h 35267"/>
                        <a:gd name="connsiteX15" fmla="*/ 1044226 w 1044225"/>
                        <a:gd name="connsiteY15" fmla="*/ 1454 h 35267"/>
                        <a:gd name="connsiteX16" fmla="*/ 780383 w 1044225"/>
                        <a:gd name="connsiteY16" fmla="*/ 2787 h 35267"/>
                        <a:gd name="connsiteX17" fmla="*/ 501587 w 1044225"/>
                        <a:gd name="connsiteY17" fmla="*/ 24599 h 35267"/>
                        <a:gd name="connsiteX18" fmla="*/ 484156 w 1044225"/>
                        <a:gd name="connsiteY18" fmla="*/ 25647 h 35267"/>
                        <a:gd name="connsiteX19" fmla="*/ 466820 w 1044225"/>
                        <a:gd name="connsiteY19" fmla="*/ 26504 h 35267"/>
                        <a:gd name="connsiteX20" fmla="*/ 432054 w 1044225"/>
                        <a:gd name="connsiteY20" fmla="*/ 28219 h 35267"/>
                        <a:gd name="connsiteX21" fmla="*/ 362617 w 1044225"/>
                        <a:gd name="connsiteY21" fmla="*/ 30219 h 35267"/>
                        <a:gd name="connsiteX22" fmla="*/ 345281 w 1044225"/>
                        <a:gd name="connsiteY22" fmla="*/ 30505 h 35267"/>
                        <a:gd name="connsiteX23" fmla="*/ 327946 w 1044225"/>
                        <a:gd name="connsiteY23" fmla="*/ 30695 h 35267"/>
                        <a:gd name="connsiteX24" fmla="*/ 293275 w 1044225"/>
                        <a:gd name="connsiteY24" fmla="*/ 30505 h 35267"/>
                        <a:gd name="connsiteX25" fmla="*/ 284607 w 1044225"/>
                        <a:gd name="connsiteY25" fmla="*/ 30505 h 35267"/>
                        <a:gd name="connsiteX26" fmla="*/ 275939 w 1044225"/>
                        <a:gd name="connsiteY26" fmla="*/ 30219 h 35267"/>
                        <a:gd name="connsiteX27" fmla="*/ 258699 w 1044225"/>
                        <a:gd name="connsiteY27" fmla="*/ 29743 h 35267"/>
                        <a:gd name="connsiteX28" fmla="*/ 224123 w 1044225"/>
                        <a:gd name="connsiteY28" fmla="*/ 28505 h 35267"/>
                        <a:gd name="connsiteX29" fmla="*/ 53626 w 1044225"/>
                        <a:gd name="connsiteY29" fmla="*/ 23837 h 35267"/>
                        <a:gd name="connsiteX30" fmla="*/ 1810 w 1044225"/>
                        <a:gd name="connsiteY30" fmla="*/ 23171 h 35267"/>
                        <a:gd name="connsiteX31" fmla="*/ 1810 w 1044225"/>
                        <a:gd name="connsiteY31" fmla="*/ 23171 h 35267"/>
                        <a:gd name="connsiteX32" fmla="*/ 0 w 1044225"/>
                        <a:gd name="connsiteY32" fmla="*/ 23171 h 35267"/>
                        <a:gd name="connsiteX33" fmla="*/ 0 w 1044225"/>
                        <a:gd name="connsiteY33" fmla="*/ 27838 h 35267"/>
                        <a:gd name="connsiteX34" fmla="*/ 53626 w 1044225"/>
                        <a:gd name="connsiteY34" fmla="*/ 28505 h 35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35267">
                          <a:moveTo>
                            <a:pt x="53626" y="28409"/>
                          </a:moveTo>
                          <a:cubicBezTo>
                            <a:pt x="110871" y="29838"/>
                            <a:pt x="167831" y="32600"/>
                            <a:pt x="224123" y="33077"/>
                          </a:cubicBezTo>
                          <a:cubicBezTo>
                            <a:pt x="235649" y="33744"/>
                            <a:pt x="247174" y="33934"/>
                            <a:pt x="258699" y="34315"/>
                          </a:cubicBezTo>
                          <a:lnTo>
                            <a:pt x="275939" y="34791"/>
                          </a:lnTo>
                          <a:lnTo>
                            <a:pt x="284607" y="35077"/>
                          </a:lnTo>
                          <a:lnTo>
                            <a:pt x="293275" y="35077"/>
                          </a:lnTo>
                          <a:cubicBezTo>
                            <a:pt x="293275" y="35077"/>
                            <a:pt x="327946" y="35267"/>
                            <a:pt x="327946" y="35267"/>
                          </a:cubicBezTo>
                          <a:cubicBezTo>
                            <a:pt x="333756" y="35267"/>
                            <a:pt x="339471" y="35267"/>
                            <a:pt x="345281" y="35077"/>
                          </a:cubicBezTo>
                          <a:lnTo>
                            <a:pt x="362617" y="34791"/>
                          </a:lnTo>
                          <a:cubicBezTo>
                            <a:pt x="385763" y="34601"/>
                            <a:pt x="408908" y="33458"/>
                            <a:pt x="432054" y="32791"/>
                          </a:cubicBezTo>
                          <a:cubicBezTo>
                            <a:pt x="443675" y="32315"/>
                            <a:pt x="455200" y="31648"/>
                            <a:pt x="466820" y="31077"/>
                          </a:cubicBezTo>
                          <a:lnTo>
                            <a:pt x="484156" y="30219"/>
                          </a:lnTo>
                          <a:lnTo>
                            <a:pt x="501587" y="29171"/>
                          </a:lnTo>
                          <a:cubicBezTo>
                            <a:pt x="594265" y="23552"/>
                            <a:pt x="687038" y="14884"/>
                            <a:pt x="780383" y="7359"/>
                          </a:cubicBezTo>
                          <a:cubicBezTo>
                            <a:pt x="853059" y="5169"/>
                            <a:pt x="926021" y="4025"/>
                            <a:pt x="998696" y="5169"/>
                          </a:cubicBezTo>
                          <a:cubicBezTo>
                            <a:pt x="1013841" y="3835"/>
                            <a:pt x="1028986" y="2502"/>
                            <a:pt x="1044226" y="1454"/>
                          </a:cubicBezTo>
                          <a:cubicBezTo>
                            <a:pt x="956596" y="-1213"/>
                            <a:pt x="868204" y="120"/>
                            <a:pt x="780383" y="2787"/>
                          </a:cubicBezTo>
                          <a:cubicBezTo>
                            <a:pt x="687038" y="10312"/>
                            <a:pt x="594360" y="18884"/>
                            <a:pt x="501587" y="24599"/>
                          </a:cubicBezTo>
                          <a:lnTo>
                            <a:pt x="484156" y="25647"/>
                          </a:lnTo>
                          <a:lnTo>
                            <a:pt x="466820" y="26504"/>
                          </a:lnTo>
                          <a:cubicBezTo>
                            <a:pt x="455200" y="27076"/>
                            <a:pt x="443675" y="27743"/>
                            <a:pt x="432054" y="28219"/>
                          </a:cubicBezTo>
                          <a:cubicBezTo>
                            <a:pt x="408908" y="28981"/>
                            <a:pt x="385763" y="30029"/>
                            <a:pt x="362617" y="30219"/>
                          </a:cubicBezTo>
                          <a:lnTo>
                            <a:pt x="345281" y="30505"/>
                          </a:lnTo>
                          <a:cubicBezTo>
                            <a:pt x="339471" y="30600"/>
                            <a:pt x="333661" y="30695"/>
                            <a:pt x="327946" y="30695"/>
                          </a:cubicBezTo>
                          <a:lnTo>
                            <a:pt x="293275" y="30505"/>
                          </a:lnTo>
                          <a:lnTo>
                            <a:pt x="284607" y="30505"/>
                          </a:lnTo>
                          <a:cubicBezTo>
                            <a:pt x="284607" y="30505"/>
                            <a:pt x="275939" y="30219"/>
                            <a:pt x="275939" y="30219"/>
                          </a:cubicBezTo>
                          <a:lnTo>
                            <a:pt x="258699" y="29743"/>
                          </a:lnTo>
                          <a:cubicBezTo>
                            <a:pt x="247174" y="29362"/>
                            <a:pt x="235649" y="29171"/>
                            <a:pt x="224123" y="28505"/>
                          </a:cubicBezTo>
                          <a:cubicBezTo>
                            <a:pt x="167831" y="28028"/>
                            <a:pt x="110871" y="25266"/>
                            <a:pt x="53626" y="23837"/>
                          </a:cubicBezTo>
                          <a:cubicBezTo>
                            <a:pt x="36386" y="23361"/>
                            <a:pt x="19050" y="23171"/>
                            <a:pt x="1810" y="23171"/>
                          </a:cubicBezTo>
                          <a:lnTo>
                            <a:pt x="1810" y="23171"/>
                          </a:lnTo>
                          <a:cubicBezTo>
                            <a:pt x="1238" y="23171"/>
                            <a:pt x="571" y="23171"/>
                            <a:pt x="0" y="23171"/>
                          </a:cubicBezTo>
                          <a:lnTo>
                            <a:pt x="0" y="27838"/>
                          </a:lnTo>
                          <a:cubicBezTo>
                            <a:pt x="17907" y="27838"/>
                            <a:pt x="35814" y="28124"/>
                            <a:pt x="53626" y="285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6" name="Vrije vorm: vorm 905">
                      <a:extLst>
                        <a:ext uri="{FF2B5EF4-FFF2-40B4-BE49-F238E27FC236}">
                          <a16:creationId xmlns:a16="http://schemas.microsoft.com/office/drawing/2014/main" id="{1D143614-0BBC-A563-353E-B4C70BF70C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4233"/>
                      <a:ext cx="2325317" cy="80010"/>
                    </a:xfrm>
                    <a:custGeom>
                      <a:avLst/>
                      <a:gdLst>
                        <a:gd name="connsiteX0" fmla="*/ 783812 w 2325317"/>
                        <a:gd name="connsiteY0" fmla="*/ 29528 h 80010"/>
                        <a:gd name="connsiteX1" fmla="*/ 560832 w 2325317"/>
                        <a:gd name="connsiteY1" fmla="*/ 36100 h 80010"/>
                        <a:gd name="connsiteX2" fmla="*/ 338614 w 2325317"/>
                        <a:gd name="connsiteY2" fmla="*/ 35338 h 80010"/>
                        <a:gd name="connsiteX3" fmla="*/ 118586 w 2325317"/>
                        <a:gd name="connsiteY3" fmla="*/ 13716 h 80010"/>
                        <a:gd name="connsiteX4" fmla="*/ 11906 w 2325317"/>
                        <a:gd name="connsiteY4" fmla="*/ 0 h 80010"/>
                        <a:gd name="connsiteX5" fmla="*/ 0 w 2325317"/>
                        <a:gd name="connsiteY5" fmla="*/ 0 h 80010"/>
                        <a:gd name="connsiteX6" fmla="*/ 117634 w 2325317"/>
                        <a:gd name="connsiteY6" fmla="*/ 16954 h 80010"/>
                        <a:gd name="connsiteX7" fmla="*/ 198787 w 2325317"/>
                        <a:gd name="connsiteY7" fmla="*/ 27908 h 80010"/>
                        <a:gd name="connsiteX8" fmla="*/ 338614 w 2325317"/>
                        <a:gd name="connsiteY8" fmla="*/ 40005 h 80010"/>
                        <a:gd name="connsiteX9" fmla="*/ 560832 w 2325317"/>
                        <a:gd name="connsiteY9" fmla="*/ 40767 h 80010"/>
                        <a:gd name="connsiteX10" fmla="*/ 783812 w 2325317"/>
                        <a:gd name="connsiteY10" fmla="*/ 34195 h 80010"/>
                        <a:gd name="connsiteX11" fmla="*/ 1517809 w 2325317"/>
                        <a:gd name="connsiteY11" fmla="*/ 33052 h 80010"/>
                        <a:gd name="connsiteX12" fmla="*/ 2250758 w 2325317"/>
                        <a:gd name="connsiteY12" fmla="*/ 56293 h 80010"/>
                        <a:gd name="connsiteX13" fmla="*/ 2272094 w 2325317"/>
                        <a:gd name="connsiteY13" fmla="*/ 57531 h 80010"/>
                        <a:gd name="connsiteX14" fmla="*/ 2277809 w 2325317"/>
                        <a:gd name="connsiteY14" fmla="*/ 57912 h 80010"/>
                        <a:gd name="connsiteX15" fmla="*/ 2283714 w 2325317"/>
                        <a:gd name="connsiteY15" fmla="*/ 58579 h 80010"/>
                        <a:gd name="connsiteX16" fmla="*/ 2295239 w 2325317"/>
                        <a:gd name="connsiteY16" fmla="*/ 60674 h 80010"/>
                        <a:gd name="connsiteX17" fmla="*/ 2306479 w 2325317"/>
                        <a:gd name="connsiteY17" fmla="*/ 64008 h 80010"/>
                        <a:gd name="connsiteX18" fmla="*/ 2317147 w 2325317"/>
                        <a:gd name="connsiteY18" fmla="*/ 69342 h 80010"/>
                        <a:gd name="connsiteX19" fmla="*/ 2319528 w 2325317"/>
                        <a:gd name="connsiteY19" fmla="*/ 71152 h 80010"/>
                        <a:gd name="connsiteX20" fmla="*/ 2321624 w 2325317"/>
                        <a:gd name="connsiteY20" fmla="*/ 73247 h 80010"/>
                        <a:gd name="connsiteX21" fmla="*/ 2323624 w 2325317"/>
                        <a:gd name="connsiteY21" fmla="*/ 75914 h 80010"/>
                        <a:gd name="connsiteX22" fmla="*/ 2324862 w 2325317"/>
                        <a:gd name="connsiteY22" fmla="*/ 79153 h 80010"/>
                        <a:gd name="connsiteX23" fmla="*/ 2325053 w 2325317"/>
                        <a:gd name="connsiteY23" fmla="*/ 80010 h 80010"/>
                        <a:gd name="connsiteX24" fmla="*/ 2324862 w 2325317"/>
                        <a:gd name="connsiteY24" fmla="*/ 74581 h 80010"/>
                        <a:gd name="connsiteX25" fmla="*/ 2323624 w 2325317"/>
                        <a:gd name="connsiteY25" fmla="*/ 71342 h 80010"/>
                        <a:gd name="connsiteX26" fmla="*/ 2321624 w 2325317"/>
                        <a:gd name="connsiteY26" fmla="*/ 68675 h 80010"/>
                        <a:gd name="connsiteX27" fmla="*/ 2319528 w 2325317"/>
                        <a:gd name="connsiteY27" fmla="*/ 66580 h 80010"/>
                        <a:gd name="connsiteX28" fmla="*/ 2317147 w 2325317"/>
                        <a:gd name="connsiteY28" fmla="*/ 64770 h 80010"/>
                        <a:gd name="connsiteX29" fmla="*/ 2306479 w 2325317"/>
                        <a:gd name="connsiteY29" fmla="*/ 59436 h 80010"/>
                        <a:gd name="connsiteX30" fmla="*/ 2295239 w 2325317"/>
                        <a:gd name="connsiteY30" fmla="*/ 56102 h 80010"/>
                        <a:gd name="connsiteX31" fmla="*/ 2283714 w 2325317"/>
                        <a:gd name="connsiteY31" fmla="*/ 54007 h 80010"/>
                        <a:gd name="connsiteX32" fmla="*/ 2277809 w 2325317"/>
                        <a:gd name="connsiteY32" fmla="*/ 53340 h 80010"/>
                        <a:gd name="connsiteX33" fmla="*/ 2272094 w 2325317"/>
                        <a:gd name="connsiteY33" fmla="*/ 52959 h 80010"/>
                        <a:gd name="connsiteX34" fmla="*/ 2250758 w 2325317"/>
                        <a:gd name="connsiteY34" fmla="*/ 51721 h 80010"/>
                        <a:gd name="connsiteX35" fmla="*/ 1517809 w 2325317"/>
                        <a:gd name="connsiteY35" fmla="*/ 28480 h 80010"/>
                        <a:gd name="connsiteX36" fmla="*/ 783812 w 2325317"/>
                        <a:gd name="connsiteY36" fmla="*/ 29623 h 80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2325317" h="80010">
                          <a:moveTo>
                            <a:pt x="783812" y="29528"/>
                          </a:moveTo>
                          <a:cubicBezTo>
                            <a:pt x="709422" y="31337"/>
                            <a:pt x="635032" y="33909"/>
                            <a:pt x="560832" y="36100"/>
                          </a:cubicBezTo>
                          <a:cubicBezTo>
                            <a:pt x="486632" y="38195"/>
                            <a:pt x="412433" y="39148"/>
                            <a:pt x="338614" y="35338"/>
                          </a:cubicBezTo>
                          <a:cubicBezTo>
                            <a:pt x="264795" y="31528"/>
                            <a:pt x="191548" y="2295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44590" y="20765"/>
                            <a:pt x="171640" y="24479"/>
                            <a:pt x="198787" y="27908"/>
                          </a:cubicBezTo>
                          <a:cubicBezTo>
                            <a:pt x="245174" y="33147"/>
                            <a:pt x="291751" y="37529"/>
                            <a:pt x="338614" y="40005"/>
                          </a:cubicBezTo>
                          <a:cubicBezTo>
                            <a:pt x="412433" y="43815"/>
                            <a:pt x="486632" y="42863"/>
                            <a:pt x="560832" y="40767"/>
                          </a:cubicBezTo>
                          <a:cubicBezTo>
                            <a:pt x="635032" y="38576"/>
                            <a:pt x="709422" y="36004"/>
                            <a:pt x="783812" y="34195"/>
                          </a:cubicBezTo>
                          <a:cubicBezTo>
                            <a:pt x="1028414" y="29718"/>
                            <a:pt x="1273207" y="29337"/>
                            <a:pt x="1517809" y="33052"/>
                          </a:cubicBezTo>
                          <a:cubicBezTo>
                            <a:pt x="1762411" y="36767"/>
                            <a:pt x="2006822" y="44387"/>
                            <a:pt x="2250758" y="56293"/>
                          </a:cubicBezTo>
                          <a:lnTo>
                            <a:pt x="2272094" y="57531"/>
                          </a:lnTo>
                          <a:cubicBezTo>
                            <a:pt x="2273808" y="57531"/>
                            <a:pt x="2275808" y="57721"/>
                            <a:pt x="2277809" y="57912"/>
                          </a:cubicBezTo>
                          <a:cubicBezTo>
                            <a:pt x="2279809" y="58103"/>
                            <a:pt x="2281714" y="58293"/>
                            <a:pt x="2283714" y="58579"/>
                          </a:cubicBezTo>
                          <a:cubicBezTo>
                            <a:pt x="2287619" y="59150"/>
                            <a:pt x="2291429" y="59722"/>
                            <a:pt x="2295239" y="60674"/>
                          </a:cubicBezTo>
                          <a:cubicBezTo>
                            <a:pt x="2299049" y="61532"/>
                            <a:pt x="2302764" y="62579"/>
                            <a:pt x="2306479" y="64008"/>
                          </a:cubicBezTo>
                          <a:cubicBezTo>
                            <a:pt x="2310194" y="65342"/>
                            <a:pt x="2313813" y="67056"/>
                            <a:pt x="2317147" y="69342"/>
                          </a:cubicBezTo>
                          <a:lnTo>
                            <a:pt x="2319528" y="71152"/>
                          </a:lnTo>
                          <a:cubicBezTo>
                            <a:pt x="2320290" y="71819"/>
                            <a:pt x="2320957" y="72581"/>
                            <a:pt x="2321624" y="73247"/>
                          </a:cubicBezTo>
                          <a:cubicBezTo>
                            <a:pt x="2322386" y="73914"/>
                            <a:pt x="2322767" y="74676"/>
                            <a:pt x="2323624" y="75914"/>
                          </a:cubicBezTo>
                          <a:cubicBezTo>
                            <a:pt x="2324481" y="77057"/>
                            <a:pt x="2324576" y="78105"/>
                            <a:pt x="2324862" y="79153"/>
                          </a:cubicBezTo>
                          <a:cubicBezTo>
                            <a:pt x="2324957" y="79438"/>
                            <a:pt x="2325053" y="79724"/>
                            <a:pt x="2325053" y="80010"/>
                          </a:cubicBezTo>
                          <a:cubicBezTo>
                            <a:pt x="2325243" y="78200"/>
                            <a:pt x="2325624" y="76391"/>
                            <a:pt x="2324862" y="74581"/>
                          </a:cubicBezTo>
                          <a:cubicBezTo>
                            <a:pt x="2324576" y="73438"/>
                            <a:pt x="2324481" y="72390"/>
                            <a:pt x="2323624" y="71342"/>
                          </a:cubicBez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60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1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414" y="25146"/>
                            <a:pt x="783812" y="2962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7" name="Vrije vorm: vorm 906">
                      <a:extLst>
                        <a:ext uri="{FF2B5EF4-FFF2-40B4-BE49-F238E27FC236}">
                          <a16:creationId xmlns:a16="http://schemas.microsoft.com/office/drawing/2014/main" id="{AEAB292D-94C9-968B-F1AB-089085A1EB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6303" y="2961195"/>
                      <a:ext cx="589216" cy="36375"/>
                    </a:xfrm>
                    <a:custGeom>
                      <a:avLst/>
                      <a:gdLst>
                        <a:gd name="connsiteX0" fmla="*/ 510921 w 589216"/>
                        <a:gd name="connsiteY0" fmla="*/ 14859 h 36375"/>
                        <a:gd name="connsiteX1" fmla="*/ 552831 w 589216"/>
                        <a:gd name="connsiteY1" fmla="*/ 9239 h 36375"/>
                        <a:gd name="connsiteX2" fmla="*/ 573691 w 589216"/>
                        <a:gd name="connsiteY2" fmla="*/ 6191 h 36375"/>
                        <a:gd name="connsiteX3" fmla="*/ 584073 w 589216"/>
                        <a:gd name="connsiteY3" fmla="*/ 4667 h 36375"/>
                        <a:gd name="connsiteX4" fmla="*/ 586645 w 589216"/>
                        <a:gd name="connsiteY4" fmla="*/ 4286 h 36375"/>
                        <a:gd name="connsiteX5" fmla="*/ 587978 w 589216"/>
                        <a:gd name="connsiteY5" fmla="*/ 4096 h 36375"/>
                        <a:gd name="connsiteX6" fmla="*/ 588359 w 589216"/>
                        <a:gd name="connsiteY6" fmla="*/ 4096 h 36375"/>
                        <a:gd name="connsiteX7" fmla="*/ 589026 w 589216"/>
                        <a:gd name="connsiteY7" fmla="*/ 3905 h 36375"/>
                        <a:gd name="connsiteX8" fmla="*/ 589217 w 589216"/>
                        <a:gd name="connsiteY8" fmla="*/ 3524 h 36375"/>
                        <a:gd name="connsiteX9" fmla="*/ 589121 w 589216"/>
                        <a:gd name="connsiteY9" fmla="*/ 3143 h 36375"/>
                        <a:gd name="connsiteX10" fmla="*/ 589026 w 589216"/>
                        <a:gd name="connsiteY10" fmla="*/ 3048 h 36375"/>
                        <a:gd name="connsiteX11" fmla="*/ 588550 w 589216"/>
                        <a:gd name="connsiteY11" fmla="*/ 2572 h 36375"/>
                        <a:gd name="connsiteX12" fmla="*/ 587693 w 589216"/>
                        <a:gd name="connsiteY12" fmla="*/ 1715 h 36375"/>
                        <a:gd name="connsiteX13" fmla="*/ 586454 w 589216"/>
                        <a:gd name="connsiteY13" fmla="*/ 857 h 36375"/>
                        <a:gd name="connsiteX14" fmla="*/ 584835 w 589216"/>
                        <a:gd name="connsiteY14" fmla="*/ 0 h 36375"/>
                        <a:gd name="connsiteX15" fmla="*/ 584168 w 589216"/>
                        <a:gd name="connsiteY15" fmla="*/ 0 h 36375"/>
                        <a:gd name="connsiteX16" fmla="*/ 573786 w 589216"/>
                        <a:gd name="connsiteY16" fmla="*/ 1715 h 36375"/>
                        <a:gd name="connsiteX17" fmla="*/ 552926 w 589216"/>
                        <a:gd name="connsiteY17" fmla="*/ 4763 h 36375"/>
                        <a:gd name="connsiteX18" fmla="*/ 511016 w 589216"/>
                        <a:gd name="connsiteY18" fmla="*/ 10382 h 36375"/>
                        <a:gd name="connsiteX19" fmla="*/ 341852 w 589216"/>
                        <a:gd name="connsiteY19" fmla="*/ 26670 h 36375"/>
                        <a:gd name="connsiteX20" fmla="*/ 0 w 589216"/>
                        <a:gd name="connsiteY20" fmla="*/ 29432 h 36375"/>
                        <a:gd name="connsiteX21" fmla="*/ 237934 w 589216"/>
                        <a:gd name="connsiteY21" fmla="*/ 36195 h 36375"/>
                        <a:gd name="connsiteX22" fmla="*/ 341757 w 589216"/>
                        <a:gd name="connsiteY22" fmla="*/ 31337 h 36375"/>
                        <a:gd name="connsiteX23" fmla="*/ 510921 w 589216"/>
                        <a:gd name="connsiteY23" fmla="*/ 15050 h 36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9216" h="36375">
                          <a:moveTo>
                            <a:pt x="510921" y="14859"/>
                          </a:moveTo>
                          <a:cubicBezTo>
                            <a:pt x="524923" y="13240"/>
                            <a:pt x="538829" y="11144"/>
                            <a:pt x="552831" y="9239"/>
                          </a:cubicBezTo>
                          <a:cubicBezTo>
                            <a:pt x="559784" y="8287"/>
                            <a:pt x="566738" y="7239"/>
                            <a:pt x="573691" y="6191"/>
                          </a:cubicBezTo>
                          <a:lnTo>
                            <a:pt x="584073" y="4667"/>
                          </a:lnTo>
                          <a:lnTo>
                            <a:pt x="586645" y="4286"/>
                          </a:lnTo>
                          <a:lnTo>
                            <a:pt x="587978" y="4096"/>
                          </a:lnTo>
                          <a:cubicBezTo>
                            <a:pt x="587978" y="4096"/>
                            <a:pt x="588169" y="4096"/>
                            <a:pt x="588359" y="4096"/>
                          </a:cubicBezTo>
                          <a:lnTo>
                            <a:pt x="589026" y="3905"/>
                          </a:lnTo>
                          <a:cubicBezTo>
                            <a:pt x="589026" y="3905"/>
                            <a:pt x="589217" y="3715"/>
                            <a:pt x="589217" y="3524"/>
                          </a:cubicBezTo>
                          <a:cubicBezTo>
                            <a:pt x="589217" y="3334"/>
                            <a:pt x="589217" y="3238"/>
                            <a:pt x="589121" y="3143"/>
                          </a:cubicBezTo>
                          <a:cubicBezTo>
                            <a:pt x="589121" y="3143"/>
                            <a:pt x="589026" y="2953"/>
                            <a:pt x="589026" y="3048"/>
                          </a:cubicBezTo>
                          <a:cubicBezTo>
                            <a:pt x="589026" y="3238"/>
                            <a:pt x="588931" y="2762"/>
                            <a:pt x="588550" y="2572"/>
                          </a:cubicBezTo>
                          <a:cubicBezTo>
                            <a:pt x="588264" y="2286"/>
                            <a:pt x="587978" y="2000"/>
                            <a:pt x="587693" y="1715"/>
                          </a:cubicBezTo>
                          <a:lnTo>
                            <a:pt x="586454" y="857"/>
                          </a:lnTo>
                          <a:cubicBezTo>
                            <a:pt x="586454" y="857"/>
                            <a:pt x="585407" y="286"/>
                            <a:pt x="584835" y="0"/>
                          </a:cubicBezTo>
                          <a:lnTo>
                            <a:pt x="584168" y="0"/>
                          </a:lnTo>
                          <a:cubicBezTo>
                            <a:pt x="584168" y="0"/>
                            <a:pt x="573786" y="1715"/>
                            <a:pt x="573786" y="1715"/>
                          </a:cubicBezTo>
                          <a:cubicBezTo>
                            <a:pt x="566833" y="2762"/>
                            <a:pt x="559880" y="3810"/>
                            <a:pt x="552926" y="4763"/>
                          </a:cubicBezTo>
                          <a:cubicBezTo>
                            <a:pt x="538925" y="6667"/>
                            <a:pt x="525018" y="8668"/>
                            <a:pt x="511016" y="10382"/>
                          </a:cubicBezTo>
                          <a:cubicBezTo>
                            <a:pt x="455009" y="17431"/>
                            <a:pt x="398526" y="22860"/>
                            <a:pt x="341852" y="26670"/>
                          </a:cubicBezTo>
                          <a:cubicBezTo>
                            <a:pt x="228409" y="34195"/>
                            <a:pt x="113919" y="35052"/>
                            <a:pt x="0" y="29432"/>
                          </a:cubicBezTo>
                          <a:cubicBezTo>
                            <a:pt x="78962" y="34862"/>
                            <a:pt x="158401" y="37052"/>
                            <a:pt x="237934" y="36195"/>
                          </a:cubicBezTo>
                          <a:cubicBezTo>
                            <a:pt x="272605" y="35147"/>
                            <a:pt x="307276" y="33623"/>
                            <a:pt x="341757" y="31337"/>
                          </a:cubicBezTo>
                          <a:cubicBezTo>
                            <a:pt x="398526" y="27527"/>
                            <a:pt x="454914" y="22098"/>
                            <a:pt x="510921" y="1505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8" name="Vrije vorm: vorm 907">
                      <a:extLst>
                        <a:ext uri="{FF2B5EF4-FFF2-40B4-BE49-F238E27FC236}">
                          <a16:creationId xmlns:a16="http://schemas.microsoft.com/office/drawing/2014/main" id="{33333772-EA80-A698-809F-2C73151BF3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962" y="2881280"/>
                      <a:ext cx="590931" cy="6095"/>
                    </a:xfrm>
                    <a:custGeom>
                      <a:avLst/>
                      <a:gdLst>
                        <a:gd name="connsiteX0" fmla="*/ 213931 w 590931"/>
                        <a:gd name="connsiteY0" fmla="*/ 5620 h 6095"/>
                        <a:gd name="connsiteX1" fmla="*/ 316706 w 590931"/>
                        <a:gd name="connsiteY1" fmla="*/ 5334 h 6095"/>
                        <a:gd name="connsiteX2" fmla="*/ 518350 w 590931"/>
                        <a:gd name="connsiteY2" fmla="*/ 4763 h 6095"/>
                        <a:gd name="connsiteX3" fmla="*/ 570167 w 590931"/>
                        <a:gd name="connsiteY3" fmla="*/ 1429 h 6095"/>
                        <a:gd name="connsiteX4" fmla="*/ 590931 w 590931"/>
                        <a:gd name="connsiteY4" fmla="*/ 0 h 6095"/>
                        <a:gd name="connsiteX5" fmla="*/ 316706 w 590931"/>
                        <a:gd name="connsiteY5" fmla="*/ 762 h 6095"/>
                        <a:gd name="connsiteX6" fmla="*/ 213931 w 590931"/>
                        <a:gd name="connsiteY6" fmla="*/ 1048 h 6095"/>
                        <a:gd name="connsiteX7" fmla="*/ 0 w 590931"/>
                        <a:gd name="connsiteY7" fmla="*/ 1619 h 6095"/>
                        <a:gd name="connsiteX8" fmla="*/ 60007 w 590931"/>
                        <a:gd name="connsiteY8" fmla="*/ 6096 h 6095"/>
                        <a:gd name="connsiteX9" fmla="*/ 214027 w 590931"/>
                        <a:gd name="connsiteY9" fmla="*/ 5715 h 6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0931" h="6095">
                          <a:moveTo>
                            <a:pt x="213931" y="5620"/>
                          </a:moveTo>
                          <a:cubicBezTo>
                            <a:pt x="248221" y="6191"/>
                            <a:pt x="282416" y="6001"/>
                            <a:pt x="316706" y="5334"/>
                          </a:cubicBezTo>
                          <a:lnTo>
                            <a:pt x="518350" y="4763"/>
                          </a:lnTo>
                          <a:cubicBezTo>
                            <a:pt x="535591" y="3620"/>
                            <a:pt x="552926" y="2572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lnTo>
                            <a:pt x="0" y="1619"/>
                          </a:lnTo>
                          <a:cubicBezTo>
                            <a:pt x="20002" y="3238"/>
                            <a:pt x="39910" y="4667"/>
                            <a:pt x="60007" y="6096"/>
                          </a:cubicBezTo>
                          <a:lnTo>
                            <a:pt x="214027" y="5715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09" name="Vrije vorm: vorm 908">
                      <a:extLst>
                        <a:ext uri="{FF2B5EF4-FFF2-40B4-BE49-F238E27FC236}">
                          <a16:creationId xmlns:a16="http://schemas.microsoft.com/office/drawing/2014/main" id="{80F63388-95A1-BC54-8AD6-BB4BA136D1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79090"/>
                      <a:ext cx="17811" cy="2952"/>
                    </a:xfrm>
                    <a:custGeom>
                      <a:avLst/>
                      <a:gdLst>
                        <a:gd name="connsiteX0" fmla="*/ 2858 w 17811"/>
                        <a:gd name="connsiteY0" fmla="*/ 0 h 2952"/>
                        <a:gd name="connsiteX1" fmla="*/ 0 w 17811"/>
                        <a:gd name="connsiteY1" fmla="*/ 0 h 2952"/>
                        <a:gd name="connsiteX2" fmla="*/ 17812 w 17811"/>
                        <a:gd name="connsiteY2" fmla="*/ 2953 h 2952"/>
                        <a:gd name="connsiteX3" fmla="*/ 2953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2858" y="0"/>
                          </a:moveTo>
                          <a:lnTo>
                            <a:pt x="0" y="0"/>
                          </a:lnTo>
                          <a:cubicBezTo>
                            <a:pt x="5906" y="952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2"/>
                            <a:pt x="2953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0" name="Vrije vorm: vorm 909">
                      <a:extLst>
                        <a:ext uri="{FF2B5EF4-FFF2-40B4-BE49-F238E27FC236}">
                          <a16:creationId xmlns:a16="http://schemas.microsoft.com/office/drawing/2014/main" id="{F4560591-9E79-203E-7052-2342D419B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1853"/>
                      <a:ext cx="329850" cy="9334"/>
                    </a:xfrm>
                    <a:custGeom>
                      <a:avLst/>
                      <a:gdLst>
                        <a:gd name="connsiteX0" fmla="*/ 329660 w 329850"/>
                        <a:gd name="connsiteY0" fmla="*/ 4667 h 9334"/>
                        <a:gd name="connsiteX1" fmla="*/ 105346 w 329850"/>
                        <a:gd name="connsiteY1" fmla="*/ 0 h 9334"/>
                        <a:gd name="connsiteX2" fmla="*/ 0 w 329850"/>
                        <a:gd name="connsiteY2" fmla="*/ 3143 h 9334"/>
                        <a:gd name="connsiteX3" fmla="*/ 36386 w 329850"/>
                        <a:gd name="connsiteY3" fmla="*/ 6667 h 9334"/>
                        <a:gd name="connsiteX4" fmla="*/ 105346 w 329850"/>
                        <a:gd name="connsiteY4" fmla="*/ 4667 h 9334"/>
                        <a:gd name="connsiteX5" fmla="*/ 329660 w 329850"/>
                        <a:gd name="connsiteY5" fmla="*/ 9334 h 9334"/>
                        <a:gd name="connsiteX6" fmla="*/ 329851 w 329850"/>
                        <a:gd name="connsiteY6" fmla="*/ 9334 h 9334"/>
                        <a:gd name="connsiteX7" fmla="*/ 329851 w 329850"/>
                        <a:gd name="connsiteY7" fmla="*/ 4667 h 9334"/>
                        <a:gd name="connsiteX8" fmla="*/ 329660 w 329850"/>
                        <a:gd name="connsiteY8" fmla="*/ 4667 h 9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850" h="9334">
                          <a:moveTo>
                            <a:pt x="329660" y="4667"/>
                          </a:moveTo>
                          <a:cubicBezTo>
                            <a:pt x="254889" y="3715"/>
                            <a:pt x="180022" y="2191"/>
                            <a:pt x="105346" y="0"/>
                          </a:cubicBezTo>
                          <a:cubicBezTo>
                            <a:pt x="70295" y="1143"/>
                            <a:pt x="35147" y="2191"/>
                            <a:pt x="0" y="3143"/>
                          </a:cubicBezTo>
                          <a:cubicBezTo>
                            <a:pt x="12097" y="4382"/>
                            <a:pt x="24289" y="5525"/>
                            <a:pt x="36386" y="6667"/>
                          </a:cubicBezTo>
                          <a:cubicBezTo>
                            <a:pt x="59341" y="6001"/>
                            <a:pt x="82391" y="5429"/>
                            <a:pt x="105346" y="4667"/>
                          </a:cubicBezTo>
                          <a:cubicBezTo>
                            <a:pt x="180118" y="6858"/>
                            <a:pt x="254889" y="8477"/>
                            <a:pt x="329660" y="9334"/>
                          </a:cubicBezTo>
                          <a:cubicBezTo>
                            <a:pt x="329660" y="9334"/>
                            <a:pt x="329755" y="9334"/>
                            <a:pt x="329851" y="9334"/>
                          </a:cubicBezTo>
                          <a:lnTo>
                            <a:pt x="329851" y="4667"/>
                          </a:lnTo>
                          <a:cubicBezTo>
                            <a:pt x="329851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1" name="Vrije vorm: vorm 910">
                      <a:extLst>
                        <a:ext uri="{FF2B5EF4-FFF2-40B4-BE49-F238E27FC236}">
                          <a16:creationId xmlns:a16="http://schemas.microsoft.com/office/drawing/2014/main" id="{105A9058-916E-AD70-CB0F-E9A775320B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728" y="3184937"/>
                      <a:ext cx="1580578" cy="32766"/>
                    </a:xfrm>
                    <a:custGeom>
                      <a:avLst/>
                      <a:gdLst>
                        <a:gd name="connsiteX0" fmla="*/ 1580579 w 1580578"/>
                        <a:gd name="connsiteY0" fmla="*/ 0 h 32766"/>
                        <a:gd name="connsiteX1" fmla="*/ 1173575 w 1580578"/>
                        <a:gd name="connsiteY1" fmla="*/ 10096 h 32766"/>
                        <a:gd name="connsiteX2" fmla="*/ 721233 w 1580578"/>
                        <a:gd name="connsiteY2" fmla="*/ 13144 h 32766"/>
                        <a:gd name="connsiteX3" fmla="*/ 495014 w 1580578"/>
                        <a:gd name="connsiteY3" fmla="*/ 9049 h 32766"/>
                        <a:gd name="connsiteX4" fmla="*/ 268414 w 1580578"/>
                        <a:gd name="connsiteY4" fmla="*/ 12859 h 32766"/>
                        <a:gd name="connsiteX5" fmla="*/ 0 w 1580578"/>
                        <a:gd name="connsiteY5" fmla="*/ 32766 h 32766"/>
                        <a:gd name="connsiteX6" fmla="*/ 45148 w 1580578"/>
                        <a:gd name="connsiteY6" fmla="*/ 32766 h 32766"/>
                        <a:gd name="connsiteX7" fmla="*/ 104394 w 1580578"/>
                        <a:gd name="connsiteY7" fmla="*/ 28384 h 32766"/>
                        <a:gd name="connsiteX8" fmla="*/ 268510 w 1580578"/>
                        <a:gd name="connsiteY8" fmla="*/ 17526 h 32766"/>
                        <a:gd name="connsiteX9" fmla="*/ 495109 w 1580578"/>
                        <a:gd name="connsiteY9" fmla="*/ 13716 h 32766"/>
                        <a:gd name="connsiteX10" fmla="*/ 721328 w 1580578"/>
                        <a:gd name="connsiteY10" fmla="*/ 17812 h 32766"/>
                        <a:gd name="connsiteX11" fmla="*/ 1173671 w 1580578"/>
                        <a:gd name="connsiteY11" fmla="*/ 14764 h 32766"/>
                        <a:gd name="connsiteX12" fmla="*/ 1302830 w 1580578"/>
                        <a:gd name="connsiteY12" fmla="*/ 12287 h 32766"/>
                        <a:gd name="connsiteX13" fmla="*/ 1580483 w 1580578"/>
                        <a:gd name="connsiteY13" fmla="*/ 286 h 32766"/>
                        <a:gd name="connsiteX14" fmla="*/ 1580579 w 1580578"/>
                        <a:gd name="connsiteY14" fmla="*/ 0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0578" h="32766">
                          <a:moveTo>
                            <a:pt x="1580579" y="0"/>
                          </a:moveTo>
                          <a:cubicBezTo>
                            <a:pt x="1444943" y="4381"/>
                            <a:pt x="1309306" y="8001"/>
                            <a:pt x="1173575" y="10096"/>
                          </a:cubicBezTo>
                          <a:cubicBezTo>
                            <a:pt x="1022795" y="13525"/>
                            <a:pt x="871918" y="15050"/>
                            <a:pt x="721233" y="13144"/>
                          </a:cubicBezTo>
                          <a:cubicBezTo>
                            <a:pt x="645890" y="12287"/>
                            <a:pt x="570547" y="9906"/>
                            <a:pt x="495014" y="9049"/>
                          </a:cubicBezTo>
                          <a:cubicBezTo>
                            <a:pt x="419481" y="8096"/>
                            <a:pt x="343757" y="9620"/>
                            <a:pt x="268414" y="12859"/>
                          </a:cubicBezTo>
                          <a:cubicBezTo>
                            <a:pt x="178498" y="17335"/>
                            <a:pt x="89154" y="24384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64865" y="31147"/>
                            <a:pt x="84677" y="29718"/>
                            <a:pt x="104394" y="28384"/>
                          </a:cubicBezTo>
                          <a:cubicBezTo>
                            <a:pt x="158972" y="24003"/>
                            <a:pt x="213646" y="20288"/>
                            <a:pt x="268510" y="17526"/>
                          </a:cubicBezTo>
                          <a:cubicBezTo>
                            <a:pt x="343948" y="14288"/>
                            <a:pt x="419576" y="12763"/>
                            <a:pt x="495109" y="13716"/>
                          </a:cubicBezTo>
                          <a:cubicBezTo>
                            <a:pt x="570643" y="14573"/>
                            <a:pt x="645985" y="16954"/>
                            <a:pt x="721328" y="17812"/>
                          </a:cubicBezTo>
                          <a:cubicBezTo>
                            <a:pt x="872109" y="19717"/>
                            <a:pt x="1022890" y="18288"/>
                            <a:pt x="1173671" y="14764"/>
                          </a:cubicBezTo>
                          <a:cubicBezTo>
                            <a:pt x="1216723" y="14097"/>
                            <a:pt x="1259777" y="13240"/>
                            <a:pt x="1302830" y="12287"/>
                          </a:cubicBezTo>
                          <a:cubicBezTo>
                            <a:pt x="1395413" y="8763"/>
                            <a:pt x="1487996" y="4667"/>
                            <a:pt x="1580483" y="286"/>
                          </a:cubicBezTo>
                          <a:cubicBezTo>
                            <a:pt x="1580483" y="286"/>
                            <a:pt x="1580483" y="95"/>
                            <a:pt x="158057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2" name="Vrije vorm: vorm 911">
                      <a:extLst>
                        <a:ext uri="{FF2B5EF4-FFF2-40B4-BE49-F238E27FC236}">
                          <a16:creationId xmlns:a16="http://schemas.microsoft.com/office/drawing/2014/main" id="{68361D4C-6450-0BF6-A601-BD9D59637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4345"/>
                      <a:ext cx="2540698" cy="120022"/>
                    </a:xfrm>
                    <a:custGeom>
                      <a:avLst/>
                      <a:gdLst>
                        <a:gd name="connsiteX0" fmla="*/ 2030349 w 2540698"/>
                        <a:gd name="connsiteY0" fmla="*/ 21526 h 120022"/>
                        <a:gd name="connsiteX1" fmla="*/ 1713262 w 2540698"/>
                        <a:gd name="connsiteY1" fmla="*/ 21526 h 120022"/>
                        <a:gd name="connsiteX2" fmla="*/ 1554861 w 2540698"/>
                        <a:gd name="connsiteY2" fmla="*/ 17145 h 120022"/>
                        <a:gd name="connsiteX3" fmla="*/ 1396270 w 2540698"/>
                        <a:gd name="connsiteY3" fmla="*/ 12097 h 120022"/>
                        <a:gd name="connsiteX4" fmla="*/ 1316736 w 2540698"/>
                        <a:gd name="connsiteY4" fmla="*/ 11335 h 120022"/>
                        <a:gd name="connsiteX5" fmla="*/ 1237107 w 2540698"/>
                        <a:gd name="connsiteY5" fmla="*/ 12954 h 120022"/>
                        <a:gd name="connsiteX6" fmla="*/ 1078897 w 2540698"/>
                        <a:gd name="connsiteY6" fmla="*/ 25908 h 120022"/>
                        <a:gd name="connsiteX7" fmla="*/ 922973 w 2540698"/>
                        <a:gd name="connsiteY7" fmla="*/ 47434 h 120022"/>
                        <a:gd name="connsiteX8" fmla="*/ 767429 w 2540698"/>
                        <a:gd name="connsiteY8" fmla="*/ 69056 h 120022"/>
                        <a:gd name="connsiteX9" fmla="*/ 0 w 2540698"/>
                        <a:gd name="connsiteY9" fmla="*/ 119920 h 120022"/>
                        <a:gd name="connsiteX10" fmla="*/ 531686 w 2540698"/>
                        <a:gd name="connsiteY10" fmla="*/ 99632 h 120022"/>
                        <a:gd name="connsiteX11" fmla="*/ 767429 w 2540698"/>
                        <a:gd name="connsiteY11" fmla="*/ 73628 h 120022"/>
                        <a:gd name="connsiteX12" fmla="*/ 922973 w 2540698"/>
                        <a:gd name="connsiteY12" fmla="*/ 52007 h 120022"/>
                        <a:gd name="connsiteX13" fmla="*/ 1078897 w 2540698"/>
                        <a:gd name="connsiteY13" fmla="*/ 30480 h 120022"/>
                        <a:gd name="connsiteX14" fmla="*/ 1237107 w 2540698"/>
                        <a:gd name="connsiteY14" fmla="*/ 17526 h 120022"/>
                        <a:gd name="connsiteX15" fmla="*/ 1316736 w 2540698"/>
                        <a:gd name="connsiteY15" fmla="*/ 15907 h 120022"/>
                        <a:gd name="connsiteX16" fmla="*/ 1396270 w 2540698"/>
                        <a:gd name="connsiteY16" fmla="*/ 16669 h 120022"/>
                        <a:gd name="connsiteX17" fmla="*/ 1554861 w 2540698"/>
                        <a:gd name="connsiteY17" fmla="*/ 21717 h 120022"/>
                        <a:gd name="connsiteX18" fmla="*/ 1713262 w 2540698"/>
                        <a:gd name="connsiteY18" fmla="*/ 26099 h 120022"/>
                        <a:gd name="connsiteX19" fmla="*/ 2030349 w 2540698"/>
                        <a:gd name="connsiteY19" fmla="*/ 26099 h 120022"/>
                        <a:gd name="connsiteX20" fmla="*/ 2211800 w 2540698"/>
                        <a:gd name="connsiteY20" fmla="*/ 21812 h 120022"/>
                        <a:gd name="connsiteX21" fmla="*/ 2540699 w 2540698"/>
                        <a:gd name="connsiteY21" fmla="*/ 953 h 120022"/>
                        <a:gd name="connsiteX22" fmla="*/ 2540699 w 2540698"/>
                        <a:gd name="connsiteY22" fmla="*/ 0 h 120022"/>
                        <a:gd name="connsiteX23" fmla="*/ 2030444 w 2540698"/>
                        <a:gd name="connsiteY23" fmla="*/ 21526 h 120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698" h="120022">
                          <a:moveTo>
                            <a:pt x="2030349" y="21526"/>
                          </a:moveTo>
                          <a:cubicBezTo>
                            <a:pt x="1924622" y="23336"/>
                            <a:pt x="1818894" y="23432"/>
                            <a:pt x="1713262" y="21526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39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4"/>
                            <a:pt x="922973" y="47434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514731" y="102299"/>
                            <a:pt x="257461" y="119158"/>
                            <a:pt x="0" y="119920"/>
                          </a:cubicBezTo>
                          <a:cubicBezTo>
                            <a:pt x="177451" y="120967"/>
                            <a:pt x="355187" y="114014"/>
                            <a:pt x="531686" y="99632"/>
                          </a:cubicBezTo>
                          <a:cubicBezTo>
                            <a:pt x="610648" y="92488"/>
                            <a:pt x="689229" y="83915"/>
                            <a:pt x="767429" y="73628"/>
                          </a:cubicBezTo>
                          <a:cubicBezTo>
                            <a:pt x="819436" y="67151"/>
                            <a:pt x="871157" y="59722"/>
                            <a:pt x="922973" y="52007"/>
                          </a:cubicBezTo>
                          <a:cubicBezTo>
                            <a:pt x="974693" y="44387"/>
                            <a:pt x="1026509" y="36671"/>
                            <a:pt x="1078897" y="30480"/>
                          </a:cubicBezTo>
                          <a:cubicBezTo>
                            <a:pt x="1131189" y="24193"/>
                            <a:pt x="1183958" y="19526"/>
                            <a:pt x="1237107" y="17526"/>
                          </a:cubicBezTo>
                          <a:cubicBezTo>
                            <a:pt x="1263587" y="16478"/>
                            <a:pt x="1290161" y="16002"/>
                            <a:pt x="1316736" y="15907"/>
                          </a:cubicBezTo>
                          <a:cubicBezTo>
                            <a:pt x="1343216" y="15907"/>
                            <a:pt x="1369790" y="16192"/>
                            <a:pt x="1396270" y="16669"/>
                          </a:cubicBezTo>
                          <a:cubicBezTo>
                            <a:pt x="1449229" y="17812"/>
                            <a:pt x="1502093" y="19907"/>
                            <a:pt x="1554861" y="21717"/>
                          </a:cubicBezTo>
                          <a:cubicBezTo>
                            <a:pt x="1607630" y="23622"/>
                            <a:pt x="1660493" y="24955"/>
                            <a:pt x="1713262" y="26099"/>
                          </a:cubicBezTo>
                          <a:cubicBezTo>
                            <a:pt x="1818894" y="28004"/>
                            <a:pt x="1924717" y="28004"/>
                            <a:pt x="2030349" y="26099"/>
                          </a:cubicBezTo>
                          <a:cubicBezTo>
                            <a:pt x="2090833" y="25337"/>
                            <a:pt x="2151317" y="23813"/>
                            <a:pt x="2211800" y="21812"/>
                          </a:cubicBezTo>
                          <a:cubicBezTo>
                            <a:pt x="2321719" y="16954"/>
                            <a:pt x="2431351" y="9906"/>
                            <a:pt x="2540699" y="953"/>
                          </a:cubicBezTo>
                          <a:lnTo>
                            <a:pt x="2540699" y="0"/>
                          </a:lnTo>
                          <a:cubicBezTo>
                            <a:pt x="2371058" y="12001"/>
                            <a:pt x="2200751" y="19431"/>
                            <a:pt x="2030444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3" name="Vrije vorm: vorm 912">
                      <a:extLst>
                        <a:ext uri="{FF2B5EF4-FFF2-40B4-BE49-F238E27FC236}">
                          <a16:creationId xmlns:a16="http://schemas.microsoft.com/office/drawing/2014/main" id="{565AAE39-858E-2FE6-A83E-CF0FA74CE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3123"/>
                      <a:ext cx="588454" cy="22797"/>
                    </a:xfrm>
                    <a:custGeom>
                      <a:avLst/>
                      <a:gdLst>
                        <a:gd name="connsiteX0" fmla="*/ 83439 w 588454"/>
                        <a:gd name="connsiteY0" fmla="*/ 22003 h 22797"/>
                        <a:gd name="connsiteX1" fmla="*/ 140399 w 588454"/>
                        <a:gd name="connsiteY1" fmla="*/ 22479 h 22797"/>
                        <a:gd name="connsiteX2" fmla="*/ 445865 w 588454"/>
                        <a:gd name="connsiteY2" fmla="*/ 13906 h 22797"/>
                        <a:gd name="connsiteX3" fmla="*/ 490347 w 588454"/>
                        <a:gd name="connsiteY3" fmla="*/ 11430 h 22797"/>
                        <a:gd name="connsiteX4" fmla="*/ 588455 w 588454"/>
                        <a:gd name="connsiteY4" fmla="*/ 0 h 22797"/>
                        <a:gd name="connsiteX5" fmla="*/ 445961 w 588454"/>
                        <a:gd name="connsiteY5" fmla="*/ 9334 h 22797"/>
                        <a:gd name="connsiteX6" fmla="*/ 140494 w 588454"/>
                        <a:gd name="connsiteY6" fmla="*/ 17907 h 22797"/>
                        <a:gd name="connsiteX7" fmla="*/ 1810 w 588454"/>
                        <a:gd name="connsiteY7" fmla="*/ 15621 h 22797"/>
                        <a:gd name="connsiteX8" fmla="*/ 0 w 588454"/>
                        <a:gd name="connsiteY8" fmla="*/ 15621 h 22797"/>
                        <a:gd name="connsiteX9" fmla="*/ 0 w 588454"/>
                        <a:gd name="connsiteY9" fmla="*/ 17240 h 22797"/>
                        <a:gd name="connsiteX10" fmla="*/ 1810 w 588454"/>
                        <a:gd name="connsiteY10" fmla="*/ 17335 h 22797"/>
                        <a:gd name="connsiteX11" fmla="*/ 1810 w 588454"/>
                        <a:gd name="connsiteY11" fmla="*/ 17335 h 22797"/>
                        <a:gd name="connsiteX12" fmla="*/ 83439 w 588454"/>
                        <a:gd name="connsiteY12" fmla="*/ 22098 h 2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88454" h="22797">
                          <a:moveTo>
                            <a:pt x="83439" y="22003"/>
                          </a:moveTo>
                          <a:cubicBezTo>
                            <a:pt x="102394" y="22193"/>
                            <a:pt x="121444" y="22574"/>
                            <a:pt x="140399" y="22479"/>
                          </a:cubicBezTo>
                          <a:cubicBezTo>
                            <a:pt x="242316" y="23813"/>
                            <a:pt x="344424" y="20955"/>
                            <a:pt x="445865" y="13906"/>
                          </a:cubicBezTo>
                          <a:cubicBezTo>
                            <a:pt x="460724" y="13240"/>
                            <a:pt x="475488" y="12287"/>
                            <a:pt x="490347" y="11430"/>
                          </a:cubicBezTo>
                          <a:cubicBezTo>
                            <a:pt x="523113" y="8001"/>
                            <a:pt x="555879" y="4286"/>
                            <a:pt x="588455" y="0"/>
                          </a:cubicBezTo>
                          <a:cubicBezTo>
                            <a:pt x="541020" y="4000"/>
                            <a:pt x="493490" y="7144"/>
                            <a:pt x="445961" y="9334"/>
                          </a:cubicBezTo>
                          <a:cubicBezTo>
                            <a:pt x="344519" y="16383"/>
                            <a:pt x="242411" y="19240"/>
                            <a:pt x="140494" y="17907"/>
                          </a:cubicBezTo>
                          <a:cubicBezTo>
                            <a:pt x="94298" y="18097"/>
                            <a:pt x="48101" y="17145"/>
                            <a:pt x="1810" y="15621"/>
                          </a:cubicBezTo>
                          <a:lnTo>
                            <a:pt x="0" y="15621"/>
                          </a:lnTo>
                          <a:cubicBezTo>
                            <a:pt x="0" y="15621"/>
                            <a:pt x="0" y="17240"/>
                            <a:pt x="0" y="17240"/>
                          </a:cubicBezTo>
                          <a:cubicBezTo>
                            <a:pt x="571" y="17240"/>
                            <a:pt x="1238" y="17240"/>
                            <a:pt x="1810" y="17335"/>
                          </a:cubicBezTo>
                          <a:lnTo>
                            <a:pt x="1810" y="17335"/>
                          </a:lnTo>
                          <a:cubicBezTo>
                            <a:pt x="28956" y="19240"/>
                            <a:pt x="56198" y="20764"/>
                            <a:pt x="83439" y="2209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4" name="Vrije vorm: vorm 913">
                      <a:extLst>
                        <a:ext uri="{FF2B5EF4-FFF2-40B4-BE49-F238E27FC236}">
                          <a16:creationId xmlns:a16="http://schemas.microsoft.com/office/drawing/2014/main" id="{C334CE70-582F-19E3-0398-0EEE124BE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4405"/>
                      <a:ext cx="832104" cy="40153"/>
                    </a:xfrm>
                    <a:custGeom>
                      <a:avLst/>
                      <a:gdLst>
                        <a:gd name="connsiteX0" fmla="*/ 240697 w 832104"/>
                        <a:gd name="connsiteY0" fmla="*/ 11293 h 40153"/>
                        <a:gd name="connsiteX1" fmla="*/ 644462 w 832104"/>
                        <a:gd name="connsiteY1" fmla="*/ 8245 h 40153"/>
                        <a:gd name="connsiteX2" fmla="*/ 701707 w 832104"/>
                        <a:gd name="connsiteY2" fmla="*/ 11579 h 40153"/>
                        <a:gd name="connsiteX3" fmla="*/ 832104 w 832104"/>
                        <a:gd name="connsiteY3" fmla="*/ 15103 h 40153"/>
                        <a:gd name="connsiteX4" fmla="*/ 644462 w 832104"/>
                        <a:gd name="connsiteY4" fmla="*/ 3673 h 40153"/>
                        <a:gd name="connsiteX5" fmla="*/ 240697 w 832104"/>
                        <a:gd name="connsiteY5" fmla="*/ 6721 h 40153"/>
                        <a:gd name="connsiteX6" fmla="*/ 0 w 832104"/>
                        <a:gd name="connsiteY6" fmla="*/ 40154 h 40153"/>
                        <a:gd name="connsiteX7" fmla="*/ 164973 w 832104"/>
                        <a:gd name="connsiteY7" fmla="*/ 19008 h 40153"/>
                        <a:gd name="connsiteX8" fmla="*/ 240697 w 832104"/>
                        <a:gd name="connsiteY8" fmla="*/ 11388 h 40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153">
                          <a:moveTo>
                            <a:pt x="240697" y="11293"/>
                          </a:moveTo>
                          <a:cubicBezTo>
                            <a:pt x="374999" y="2054"/>
                            <a:pt x="510159" y="3483"/>
                            <a:pt x="644462" y="8245"/>
                          </a:cubicBezTo>
                          <a:cubicBezTo>
                            <a:pt x="663607" y="9293"/>
                            <a:pt x="682657" y="10436"/>
                            <a:pt x="701707" y="11579"/>
                          </a:cubicBezTo>
                          <a:cubicBezTo>
                            <a:pt x="745141" y="12627"/>
                            <a:pt x="788670" y="13770"/>
                            <a:pt x="832104" y="15103"/>
                          </a:cubicBezTo>
                          <a:cubicBezTo>
                            <a:pt x="769620" y="11008"/>
                            <a:pt x="707136" y="6912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ubicBezTo>
                            <a:pt x="159258" y="13484"/>
                            <a:pt x="78486" y="24247"/>
                            <a:pt x="0" y="40154"/>
                          </a:cubicBezTo>
                          <a:cubicBezTo>
                            <a:pt x="54388" y="30724"/>
                            <a:pt x="109538" y="23866"/>
                            <a:pt x="164973" y="19008"/>
                          </a:cubicBezTo>
                          <a:cubicBezTo>
                            <a:pt x="190119" y="16056"/>
                            <a:pt x="215360" y="13484"/>
                            <a:pt x="240697" y="1138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5" name="Vrije vorm: vorm 914">
                      <a:extLst>
                        <a:ext uri="{FF2B5EF4-FFF2-40B4-BE49-F238E27FC236}">
                          <a16:creationId xmlns:a16="http://schemas.microsoft.com/office/drawing/2014/main" id="{16B82CFC-87F9-4F3E-7F72-D043BC2357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67303"/>
                      <a:ext cx="352901" cy="6762"/>
                    </a:xfrm>
                    <a:custGeom>
                      <a:avLst/>
                      <a:gdLst>
                        <a:gd name="connsiteX0" fmla="*/ 135255 w 352901"/>
                        <a:gd name="connsiteY0" fmla="*/ 1238 h 6762"/>
                        <a:gd name="connsiteX1" fmla="*/ 0 w 352901"/>
                        <a:gd name="connsiteY1" fmla="*/ 4096 h 6762"/>
                        <a:gd name="connsiteX2" fmla="*/ 94012 w 352901"/>
                        <a:gd name="connsiteY2" fmla="*/ 6763 h 6762"/>
                        <a:gd name="connsiteX3" fmla="*/ 135255 w 352901"/>
                        <a:gd name="connsiteY3" fmla="*/ 5905 h 6762"/>
                        <a:gd name="connsiteX4" fmla="*/ 352901 w 352901"/>
                        <a:gd name="connsiteY4" fmla="*/ 4667 h 6762"/>
                        <a:gd name="connsiteX5" fmla="*/ 352901 w 352901"/>
                        <a:gd name="connsiteY5" fmla="*/ 0 h 6762"/>
                        <a:gd name="connsiteX6" fmla="*/ 135255 w 352901"/>
                        <a:gd name="connsiteY6" fmla="*/ 1238 h 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6762">
                          <a:moveTo>
                            <a:pt x="135255" y="1238"/>
                          </a:moveTo>
                          <a:cubicBezTo>
                            <a:pt x="90202" y="2381"/>
                            <a:pt x="45053" y="3334"/>
                            <a:pt x="0" y="4096"/>
                          </a:cubicBezTo>
                          <a:cubicBezTo>
                            <a:pt x="31337" y="5048"/>
                            <a:pt x="62675" y="5905"/>
                            <a:pt x="94012" y="6763"/>
                          </a:cubicBezTo>
                          <a:cubicBezTo>
                            <a:pt x="107728" y="6477"/>
                            <a:pt x="121539" y="6191"/>
                            <a:pt x="135255" y="5905"/>
                          </a:cubicBezTo>
                          <a:cubicBezTo>
                            <a:pt x="207835" y="5905"/>
                            <a:pt x="280321" y="5429"/>
                            <a:pt x="352901" y="4667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6" name="Vrije vorm: vorm 915">
                      <a:extLst>
                        <a:ext uri="{FF2B5EF4-FFF2-40B4-BE49-F238E27FC236}">
                          <a16:creationId xmlns:a16="http://schemas.microsoft.com/office/drawing/2014/main" id="{DF4FCAD7-124D-4F13-026C-69EC2CB13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791" y="2985551"/>
                      <a:ext cx="1178147" cy="46620"/>
                    </a:xfrm>
                    <a:custGeom>
                      <a:avLst/>
                      <a:gdLst>
                        <a:gd name="connsiteX0" fmla="*/ 166307 w 1178147"/>
                        <a:gd name="connsiteY0" fmla="*/ 45843 h 46620"/>
                        <a:gd name="connsiteX1" fmla="*/ 280416 w 1178147"/>
                        <a:gd name="connsiteY1" fmla="*/ 46319 h 46620"/>
                        <a:gd name="connsiteX2" fmla="*/ 433578 w 1178147"/>
                        <a:gd name="connsiteY2" fmla="*/ 42128 h 46620"/>
                        <a:gd name="connsiteX3" fmla="*/ 471773 w 1178147"/>
                        <a:gd name="connsiteY3" fmla="*/ 39937 h 46620"/>
                        <a:gd name="connsiteX4" fmla="*/ 509969 w 1178147"/>
                        <a:gd name="connsiteY4" fmla="*/ 37366 h 46620"/>
                        <a:gd name="connsiteX5" fmla="*/ 586169 w 1178147"/>
                        <a:gd name="connsiteY5" fmla="*/ 31270 h 46620"/>
                        <a:gd name="connsiteX6" fmla="*/ 891635 w 1178147"/>
                        <a:gd name="connsiteY6" fmla="*/ 6886 h 46620"/>
                        <a:gd name="connsiteX7" fmla="*/ 979361 w 1178147"/>
                        <a:gd name="connsiteY7" fmla="*/ 4790 h 46620"/>
                        <a:gd name="connsiteX8" fmla="*/ 1035272 w 1178147"/>
                        <a:gd name="connsiteY8" fmla="*/ 3933 h 46620"/>
                        <a:gd name="connsiteX9" fmla="*/ 1178147 w 1178147"/>
                        <a:gd name="connsiteY9" fmla="*/ 10315 h 46620"/>
                        <a:gd name="connsiteX10" fmla="*/ 1035368 w 1178147"/>
                        <a:gd name="connsiteY10" fmla="*/ 599 h 46620"/>
                        <a:gd name="connsiteX11" fmla="*/ 891540 w 1178147"/>
                        <a:gd name="connsiteY11" fmla="*/ 2218 h 46620"/>
                        <a:gd name="connsiteX12" fmla="*/ 586073 w 1178147"/>
                        <a:gd name="connsiteY12" fmla="*/ 26602 h 46620"/>
                        <a:gd name="connsiteX13" fmla="*/ 509873 w 1178147"/>
                        <a:gd name="connsiteY13" fmla="*/ 32698 h 46620"/>
                        <a:gd name="connsiteX14" fmla="*/ 471678 w 1178147"/>
                        <a:gd name="connsiteY14" fmla="*/ 35270 h 46620"/>
                        <a:gd name="connsiteX15" fmla="*/ 433483 w 1178147"/>
                        <a:gd name="connsiteY15" fmla="*/ 37461 h 46620"/>
                        <a:gd name="connsiteX16" fmla="*/ 280321 w 1178147"/>
                        <a:gd name="connsiteY16" fmla="*/ 41652 h 46620"/>
                        <a:gd name="connsiteX17" fmla="*/ 1810 w 1178147"/>
                        <a:gd name="connsiteY17" fmla="*/ 33746 h 46620"/>
                        <a:gd name="connsiteX18" fmla="*/ 1810 w 1178147"/>
                        <a:gd name="connsiteY18" fmla="*/ 33746 h 46620"/>
                        <a:gd name="connsiteX19" fmla="*/ 0 w 1178147"/>
                        <a:gd name="connsiteY19" fmla="*/ 33651 h 46620"/>
                        <a:gd name="connsiteX20" fmla="*/ 0 w 1178147"/>
                        <a:gd name="connsiteY20" fmla="*/ 35270 h 46620"/>
                        <a:gd name="connsiteX21" fmla="*/ 1810 w 1178147"/>
                        <a:gd name="connsiteY21" fmla="*/ 35461 h 46620"/>
                        <a:gd name="connsiteX22" fmla="*/ 1810 w 1178147"/>
                        <a:gd name="connsiteY22" fmla="*/ 35461 h 46620"/>
                        <a:gd name="connsiteX23" fmla="*/ 166211 w 1178147"/>
                        <a:gd name="connsiteY23" fmla="*/ 45748 h 4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147" h="46620">
                          <a:moveTo>
                            <a:pt x="166307" y="45843"/>
                          </a:moveTo>
                          <a:cubicBezTo>
                            <a:pt x="204311" y="46605"/>
                            <a:pt x="242411" y="46891"/>
                            <a:pt x="280416" y="46319"/>
                          </a:cubicBezTo>
                          <a:cubicBezTo>
                            <a:pt x="331470" y="46129"/>
                            <a:pt x="382619" y="44700"/>
                            <a:pt x="433578" y="42128"/>
                          </a:cubicBezTo>
                          <a:cubicBezTo>
                            <a:pt x="446342" y="41366"/>
                            <a:pt x="459105" y="40795"/>
                            <a:pt x="471773" y="39937"/>
                          </a:cubicBezTo>
                          <a:lnTo>
                            <a:pt x="509969" y="37366"/>
                          </a:lnTo>
                          <a:cubicBezTo>
                            <a:pt x="535400" y="35461"/>
                            <a:pt x="560832" y="33460"/>
                            <a:pt x="586169" y="31270"/>
                          </a:cubicBezTo>
                          <a:cubicBezTo>
                            <a:pt x="687800" y="22697"/>
                            <a:pt x="789242" y="12124"/>
                            <a:pt x="891635" y="6886"/>
                          </a:cubicBezTo>
                          <a:cubicBezTo>
                            <a:pt x="920877" y="5743"/>
                            <a:pt x="950119" y="4981"/>
                            <a:pt x="979361" y="4790"/>
                          </a:cubicBezTo>
                          <a:cubicBezTo>
                            <a:pt x="998030" y="4219"/>
                            <a:pt x="1016603" y="3838"/>
                            <a:pt x="1035272" y="3933"/>
                          </a:cubicBezTo>
                          <a:cubicBezTo>
                            <a:pt x="1082993" y="3933"/>
                            <a:pt x="1130713" y="5933"/>
                            <a:pt x="1178147" y="10315"/>
                          </a:cubicBezTo>
                          <a:cubicBezTo>
                            <a:pt x="1130999" y="4885"/>
                            <a:pt x="1083278" y="1837"/>
                            <a:pt x="1035368" y="599"/>
                          </a:cubicBezTo>
                          <a:cubicBezTo>
                            <a:pt x="987457" y="-734"/>
                            <a:pt x="939451" y="313"/>
                            <a:pt x="891540" y="2218"/>
                          </a:cubicBezTo>
                          <a:cubicBezTo>
                            <a:pt x="789051" y="7457"/>
                            <a:pt x="687610" y="18030"/>
                            <a:pt x="586073" y="26602"/>
                          </a:cubicBezTo>
                          <a:cubicBezTo>
                            <a:pt x="560642" y="28793"/>
                            <a:pt x="535305" y="30793"/>
                            <a:pt x="509873" y="32698"/>
                          </a:cubicBezTo>
                          <a:lnTo>
                            <a:pt x="471678" y="35270"/>
                          </a:lnTo>
                          <a:cubicBezTo>
                            <a:pt x="458915" y="36127"/>
                            <a:pt x="446246" y="36699"/>
                            <a:pt x="433483" y="37461"/>
                          </a:cubicBezTo>
                          <a:cubicBezTo>
                            <a:pt x="382524" y="40033"/>
                            <a:pt x="331375" y="41366"/>
                            <a:pt x="280321" y="41652"/>
                          </a:cubicBezTo>
                          <a:cubicBezTo>
                            <a:pt x="187357" y="42985"/>
                            <a:pt x="94393" y="40223"/>
                            <a:pt x="1810" y="33746"/>
                          </a:cubicBezTo>
                          <a:lnTo>
                            <a:pt x="1810" y="33746"/>
                          </a:lnTo>
                          <a:cubicBezTo>
                            <a:pt x="1238" y="33746"/>
                            <a:pt x="571" y="33746"/>
                            <a:pt x="0" y="33651"/>
                          </a:cubicBezTo>
                          <a:lnTo>
                            <a:pt x="0" y="35270"/>
                          </a:lnTo>
                          <a:cubicBezTo>
                            <a:pt x="571" y="35270"/>
                            <a:pt x="1238" y="35365"/>
                            <a:pt x="1810" y="35461"/>
                          </a:cubicBezTo>
                          <a:lnTo>
                            <a:pt x="1810" y="35461"/>
                          </a:lnTo>
                          <a:cubicBezTo>
                            <a:pt x="56388" y="40223"/>
                            <a:pt x="111157" y="43652"/>
                            <a:pt x="166211" y="457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7" name="Vrije vorm: vorm 916">
                      <a:extLst>
                        <a:ext uri="{FF2B5EF4-FFF2-40B4-BE49-F238E27FC236}">
                          <a16:creationId xmlns:a16="http://schemas.microsoft.com/office/drawing/2014/main" id="{71E38460-8A27-89A5-C3C7-1C621076A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1580"/>
                      <a:ext cx="219932" cy="13239"/>
                    </a:xfrm>
                    <a:custGeom>
                      <a:avLst/>
                      <a:gdLst>
                        <a:gd name="connsiteX0" fmla="*/ 170783 w 219932"/>
                        <a:gd name="connsiteY0" fmla="*/ 11525 h 13239"/>
                        <a:gd name="connsiteX1" fmla="*/ 185547 w 219932"/>
                        <a:gd name="connsiteY1" fmla="*/ 13240 h 13239"/>
                        <a:gd name="connsiteX2" fmla="*/ 219932 w 219932"/>
                        <a:gd name="connsiteY2" fmla="*/ 12573 h 13239"/>
                        <a:gd name="connsiteX3" fmla="*/ 170783 w 219932"/>
                        <a:gd name="connsiteY3" fmla="*/ 6858 h 13239"/>
                        <a:gd name="connsiteX4" fmla="*/ 64865 w 219932"/>
                        <a:gd name="connsiteY4" fmla="*/ 857 h 13239"/>
                        <a:gd name="connsiteX5" fmla="*/ 0 w 219932"/>
                        <a:gd name="connsiteY5" fmla="*/ 0 h 13239"/>
                        <a:gd name="connsiteX6" fmla="*/ 44482 w 219932"/>
                        <a:gd name="connsiteY6" fmla="*/ 5239 h 13239"/>
                        <a:gd name="connsiteX7" fmla="*/ 64770 w 219932"/>
                        <a:gd name="connsiteY7" fmla="*/ 5525 h 13239"/>
                        <a:gd name="connsiteX8" fmla="*/ 170688 w 219932"/>
                        <a:gd name="connsiteY8" fmla="*/ 11525 h 13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3239">
                          <a:moveTo>
                            <a:pt x="170783" y="11525"/>
                          </a:moveTo>
                          <a:lnTo>
                            <a:pt x="185547" y="13240"/>
                          </a:lnTo>
                          <a:lnTo>
                            <a:pt x="219932" y="12573"/>
                          </a:lnTo>
                          <a:lnTo>
                            <a:pt x="170783" y="6858"/>
                          </a:ln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43243" y="667"/>
                            <a:pt x="21622" y="381"/>
                            <a:pt x="0" y="0"/>
                          </a:cubicBezTo>
                          <a:cubicBezTo>
                            <a:pt x="14859" y="1810"/>
                            <a:pt x="29718" y="3524"/>
                            <a:pt x="44482" y="5239"/>
                          </a:cubicBezTo>
                          <a:cubicBezTo>
                            <a:pt x="51244" y="5239"/>
                            <a:pt x="58007" y="5429"/>
                            <a:pt x="64770" y="5525"/>
                          </a:cubicBezTo>
                          <a:cubicBezTo>
                            <a:pt x="100013" y="7715"/>
                            <a:pt x="135350" y="9716"/>
                            <a:pt x="170688" y="1152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8" name="Vrije vorm: vorm 917">
                      <a:extLst>
                        <a:ext uri="{FF2B5EF4-FFF2-40B4-BE49-F238E27FC236}">
                          <a16:creationId xmlns:a16="http://schemas.microsoft.com/office/drawing/2014/main" id="{4AEEEB4E-92EA-5483-A33C-F886A4A5C1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670" y="3000628"/>
                      <a:ext cx="311848" cy="18298"/>
                    </a:xfrm>
                    <a:custGeom>
                      <a:avLst/>
                      <a:gdLst>
                        <a:gd name="connsiteX0" fmla="*/ 241459 w 311848"/>
                        <a:gd name="connsiteY0" fmla="*/ 7429 h 18298"/>
                        <a:gd name="connsiteX1" fmla="*/ 263652 w 311848"/>
                        <a:gd name="connsiteY1" fmla="*/ 6572 h 18298"/>
                        <a:gd name="connsiteX2" fmla="*/ 311849 w 311848"/>
                        <a:gd name="connsiteY2" fmla="*/ 0 h 18298"/>
                        <a:gd name="connsiteX3" fmla="*/ 241364 w 311848"/>
                        <a:gd name="connsiteY3" fmla="*/ 2762 h 18298"/>
                        <a:gd name="connsiteX4" fmla="*/ 91345 w 311848"/>
                        <a:gd name="connsiteY4" fmla="*/ 11811 h 18298"/>
                        <a:gd name="connsiteX5" fmla="*/ 0 w 311848"/>
                        <a:gd name="connsiteY5" fmla="*/ 18002 h 18298"/>
                        <a:gd name="connsiteX6" fmla="*/ 63627 w 311848"/>
                        <a:gd name="connsiteY6" fmla="*/ 18288 h 18298"/>
                        <a:gd name="connsiteX7" fmla="*/ 91345 w 311848"/>
                        <a:gd name="connsiteY7" fmla="*/ 16383 h 18298"/>
                        <a:gd name="connsiteX8" fmla="*/ 241364 w 311848"/>
                        <a:gd name="connsiteY8" fmla="*/ 7334 h 18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8298">
                          <a:moveTo>
                            <a:pt x="241459" y="7429"/>
                          </a:moveTo>
                          <a:cubicBezTo>
                            <a:pt x="248888" y="7239"/>
                            <a:pt x="256318" y="6858"/>
                            <a:pt x="263652" y="6572"/>
                          </a:cubicBezTo>
                          <a:cubicBezTo>
                            <a:pt x="279749" y="4477"/>
                            <a:pt x="295847" y="2381"/>
                            <a:pt x="311849" y="0"/>
                          </a:cubicBezTo>
                          <a:cubicBezTo>
                            <a:pt x="288322" y="1143"/>
                            <a:pt x="264890" y="2096"/>
                            <a:pt x="241364" y="2762"/>
                          </a:cubicBezTo>
                          <a:cubicBezTo>
                            <a:pt x="191453" y="6667"/>
                            <a:pt x="141446" y="9716"/>
                            <a:pt x="91345" y="11811"/>
                          </a:cubicBezTo>
                          <a:cubicBezTo>
                            <a:pt x="60960" y="14192"/>
                            <a:pt x="30480" y="16288"/>
                            <a:pt x="0" y="18002"/>
                          </a:cubicBezTo>
                          <a:cubicBezTo>
                            <a:pt x="21241" y="18383"/>
                            <a:pt x="42386" y="18288"/>
                            <a:pt x="63627" y="18288"/>
                          </a:cubicBezTo>
                          <a:cubicBezTo>
                            <a:pt x="72866" y="17621"/>
                            <a:pt x="82106" y="17145"/>
                            <a:pt x="91345" y="16383"/>
                          </a:cubicBezTo>
                          <a:cubicBezTo>
                            <a:pt x="141446" y="14288"/>
                            <a:pt x="191453" y="11240"/>
                            <a:pt x="241364" y="7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19" name="Vrije vorm: vorm 918">
                      <a:extLst>
                        <a:ext uri="{FF2B5EF4-FFF2-40B4-BE49-F238E27FC236}">
                          <a16:creationId xmlns:a16="http://schemas.microsoft.com/office/drawing/2014/main" id="{13793B1E-B37F-6291-0AA4-01BFC7FEEE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87782"/>
                      <a:ext cx="295465" cy="7715"/>
                    </a:xfrm>
                    <a:custGeom>
                      <a:avLst/>
                      <a:gdLst>
                        <a:gd name="connsiteX0" fmla="*/ 229076 w 295465"/>
                        <a:gd name="connsiteY0" fmla="*/ 1810 h 7715"/>
                        <a:gd name="connsiteX1" fmla="*/ 86677 w 295465"/>
                        <a:gd name="connsiteY1" fmla="*/ 0 h 7715"/>
                        <a:gd name="connsiteX2" fmla="*/ 0 w 295465"/>
                        <a:gd name="connsiteY2" fmla="*/ 2191 h 7715"/>
                        <a:gd name="connsiteX3" fmla="*/ 60103 w 295465"/>
                        <a:gd name="connsiteY3" fmla="*/ 5334 h 7715"/>
                        <a:gd name="connsiteX4" fmla="*/ 86677 w 295465"/>
                        <a:gd name="connsiteY4" fmla="*/ 4572 h 7715"/>
                        <a:gd name="connsiteX5" fmla="*/ 229076 w 295465"/>
                        <a:gd name="connsiteY5" fmla="*/ 6382 h 7715"/>
                        <a:gd name="connsiteX6" fmla="*/ 249174 w 295465"/>
                        <a:gd name="connsiteY6" fmla="*/ 7715 h 7715"/>
                        <a:gd name="connsiteX7" fmla="*/ 295465 w 295465"/>
                        <a:gd name="connsiteY7" fmla="*/ 6001 h 7715"/>
                        <a:gd name="connsiteX8" fmla="*/ 229076 w 295465"/>
                        <a:gd name="connsiteY8" fmla="*/ 181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229076" y="1810"/>
                          </a:moveTo>
                          <a:lnTo>
                            <a:pt x="86677" y="0"/>
                          </a:lnTo>
                          <a:lnTo>
                            <a:pt x="0" y="2191"/>
                          </a:lnTo>
                          <a:lnTo>
                            <a:pt x="60103" y="5334"/>
                          </a:lnTo>
                          <a:lnTo>
                            <a:pt x="86677" y="4572"/>
                          </a:lnTo>
                          <a:lnTo>
                            <a:pt x="229076" y="6382"/>
                          </a:lnTo>
                          <a:lnTo>
                            <a:pt x="249174" y="7715"/>
                          </a:lnTo>
                          <a:lnTo>
                            <a:pt x="295465" y="6001"/>
                          </a:lnTo>
                          <a:lnTo>
                            <a:pt x="229076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0" name="Vrije vorm: vorm 919">
                      <a:extLst>
                        <a:ext uri="{FF2B5EF4-FFF2-40B4-BE49-F238E27FC236}">
                          <a16:creationId xmlns:a16="http://schemas.microsoft.com/office/drawing/2014/main" id="{E3567B44-1469-A4A0-A843-E697E4B920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8" y="3066161"/>
                      <a:ext cx="994791" cy="14668"/>
                    </a:xfrm>
                    <a:custGeom>
                      <a:avLst/>
                      <a:gdLst>
                        <a:gd name="connsiteX0" fmla="*/ 291560 w 994791"/>
                        <a:gd name="connsiteY0" fmla="*/ 1333 h 14668"/>
                        <a:gd name="connsiteX1" fmla="*/ 101346 w 994791"/>
                        <a:gd name="connsiteY1" fmla="*/ 6191 h 14668"/>
                        <a:gd name="connsiteX2" fmla="*/ 0 w 994791"/>
                        <a:gd name="connsiteY2" fmla="*/ 8763 h 14668"/>
                        <a:gd name="connsiteX3" fmla="*/ 291465 w 994791"/>
                        <a:gd name="connsiteY3" fmla="*/ 14668 h 14668"/>
                        <a:gd name="connsiteX4" fmla="*/ 770858 w 994791"/>
                        <a:gd name="connsiteY4" fmla="*/ 13335 h 14668"/>
                        <a:gd name="connsiteX5" fmla="*/ 994791 w 994791"/>
                        <a:gd name="connsiteY5" fmla="*/ 6096 h 14668"/>
                        <a:gd name="connsiteX6" fmla="*/ 916972 w 994791"/>
                        <a:gd name="connsiteY6" fmla="*/ 4000 h 14668"/>
                        <a:gd name="connsiteX7" fmla="*/ 770858 w 994791"/>
                        <a:gd name="connsiteY7" fmla="*/ 0 h 14668"/>
                        <a:gd name="connsiteX8" fmla="*/ 291560 w 994791"/>
                        <a:gd name="connsiteY8" fmla="*/ 1333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4791" h="14668">
                          <a:moveTo>
                            <a:pt x="291560" y="1333"/>
                          </a:moveTo>
                          <a:lnTo>
                            <a:pt x="101346" y="6191"/>
                          </a:lnTo>
                          <a:lnTo>
                            <a:pt x="0" y="8763"/>
                          </a:lnTo>
                          <a:lnTo>
                            <a:pt x="291465" y="14668"/>
                          </a:lnTo>
                          <a:lnTo>
                            <a:pt x="770858" y="13335"/>
                          </a:lnTo>
                          <a:lnTo>
                            <a:pt x="994791" y="6096"/>
                          </a:lnTo>
                          <a:lnTo>
                            <a:pt x="916972" y="4000"/>
                          </a:lnTo>
                          <a:lnTo>
                            <a:pt x="770858" y="0"/>
                          </a:lnTo>
                          <a:lnTo>
                            <a:pt x="291560" y="1333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1" name="Vrije vorm: vorm 920">
                      <a:extLst>
                        <a:ext uri="{FF2B5EF4-FFF2-40B4-BE49-F238E27FC236}">
                          <a16:creationId xmlns:a16="http://schemas.microsoft.com/office/drawing/2014/main" id="{D3A7270E-7F46-DCEB-12A0-D864D5033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07975"/>
                      <a:ext cx="2111692" cy="81724"/>
                    </a:xfrm>
                    <a:custGeom>
                      <a:avLst/>
                      <a:gdLst>
                        <a:gd name="connsiteX0" fmla="*/ 1888998 w 2111692"/>
                        <a:gd name="connsiteY0" fmla="*/ 14097 h 81724"/>
                        <a:gd name="connsiteX1" fmla="*/ 1648587 w 2111692"/>
                        <a:gd name="connsiteY1" fmla="*/ 12573 h 81724"/>
                        <a:gd name="connsiteX2" fmla="*/ 1135475 w 2111692"/>
                        <a:gd name="connsiteY2" fmla="*/ 13716 h 81724"/>
                        <a:gd name="connsiteX3" fmla="*/ 879158 w 2111692"/>
                        <a:gd name="connsiteY3" fmla="*/ 5620 h 81724"/>
                        <a:gd name="connsiteX4" fmla="*/ 749903 w 2111692"/>
                        <a:gd name="connsiteY4" fmla="*/ 952 h 81724"/>
                        <a:gd name="connsiteX5" fmla="*/ 684562 w 2111692"/>
                        <a:gd name="connsiteY5" fmla="*/ 0 h 81724"/>
                        <a:gd name="connsiteX6" fmla="*/ 651796 w 2111692"/>
                        <a:gd name="connsiteY6" fmla="*/ 191 h 81724"/>
                        <a:gd name="connsiteX7" fmla="*/ 635413 w 2111692"/>
                        <a:gd name="connsiteY7" fmla="*/ 191 h 81724"/>
                        <a:gd name="connsiteX8" fmla="*/ 619030 w 2111692"/>
                        <a:gd name="connsiteY8" fmla="*/ 667 h 81724"/>
                        <a:gd name="connsiteX9" fmla="*/ 305848 w 2111692"/>
                        <a:gd name="connsiteY9" fmla="*/ 32385 h 81724"/>
                        <a:gd name="connsiteX10" fmla="*/ 69818 w 2111692"/>
                        <a:gd name="connsiteY10" fmla="*/ 69818 h 81724"/>
                        <a:gd name="connsiteX11" fmla="*/ 0 w 2111692"/>
                        <a:gd name="connsiteY11" fmla="*/ 81725 h 81724"/>
                        <a:gd name="connsiteX12" fmla="*/ 310420 w 2111692"/>
                        <a:gd name="connsiteY12" fmla="*/ 52102 h 81724"/>
                        <a:gd name="connsiteX13" fmla="*/ 620554 w 2111692"/>
                        <a:gd name="connsiteY13" fmla="*/ 40576 h 81724"/>
                        <a:gd name="connsiteX14" fmla="*/ 875157 w 2111692"/>
                        <a:gd name="connsiteY14" fmla="*/ 45529 h 81724"/>
                        <a:gd name="connsiteX15" fmla="*/ 1133285 w 2111692"/>
                        <a:gd name="connsiteY15" fmla="*/ 53626 h 81724"/>
                        <a:gd name="connsiteX16" fmla="*/ 1650397 w 2111692"/>
                        <a:gd name="connsiteY16" fmla="*/ 52483 h 81724"/>
                        <a:gd name="connsiteX17" fmla="*/ 1890808 w 2111692"/>
                        <a:gd name="connsiteY17" fmla="*/ 34004 h 81724"/>
                        <a:gd name="connsiteX18" fmla="*/ 2111693 w 2111692"/>
                        <a:gd name="connsiteY18" fmla="*/ 12478 h 81724"/>
                        <a:gd name="connsiteX19" fmla="*/ 2111693 w 2111692"/>
                        <a:gd name="connsiteY19" fmla="*/ 10954 h 81724"/>
                        <a:gd name="connsiteX20" fmla="*/ 2074450 w 2111692"/>
                        <a:gd name="connsiteY20" fmla="*/ 11716 h 81724"/>
                        <a:gd name="connsiteX21" fmla="*/ 1888998 w 2111692"/>
                        <a:gd name="connsiteY21" fmla="*/ 14192 h 81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11692" h="81724">
                          <a:moveTo>
                            <a:pt x="1888998" y="14097"/>
                          </a:moveTo>
                          <a:cubicBezTo>
                            <a:pt x="1808798" y="14478"/>
                            <a:pt x="1728597" y="13811"/>
                            <a:pt x="1648587" y="12573"/>
                          </a:cubicBezTo>
                          <a:cubicBezTo>
                            <a:pt x="1477613" y="16954"/>
                            <a:pt x="1306449" y="17050"/>
                            <a:pt x="1135475" y="13716"/>
                          </a:cubicBezTo>
                          <a:cubicBezTo>
                            <a:pt x="1049941" y="12097"/>
                            <a:pt x="964597" y="9144"/>
                            <a:pt x="879158" y="5620"/>
                          </a:cubicBezTo>
                          <a:cubicBezTo>
                            <a:pt x="836295" y="3810"/>
                            <a:pt x="793242" y="2000"/>
                            <a:pt x="749903" y="952"/>
                          </a:cubicBezTo>
                          <a:cubicBezTo>
                            <a:pt x="728186" y="381"/>
                            <a:pt x="706469" y="0"/>
                            <a:pt x="684562" y="0"/>
                          </a:cubicBezTo>
                          <a:cubicBezTo>
                            <a:pt x="673608" y="0"/>
                            <a:pt x="662750" y="95"/>
                            <a:pt x="651796" y="191"/>
                          </a:cubicBezTo>
                          <a:lnTo>
                            <a:pt x="635413" y="191"/>
                          </a:lnTo>
                          <a:cubicBezTo>
                            <a:pt x="635413" y="191"/>
                            <a:pt x="619030" y="667"/>
                            <a:pt x="619030" y="667"/>
                          </a:cubicBezTo>
                          <a:cubicBezTo>
                            <a:pt x="513016" y="6191"/>
                            <a:pt x="408718" y="17812"/>
                            <a:pt x="305848" y="32385"/>
                          </a:cubicBezTo>
                          <a:cubicBezTo>
                            <a:pt x="226600" y="43625"/>
                            <a:pt x="148114" y="56483"/>
                            <a:pt x="69818" y="69818"/>
                          </a:cubicBezTo>
                          <a:cubicBezTo>
                            <a:pt x="46482" y="73819"/>
                            <a:pt x="23241" y="77724"/>
                            <a:pt x="0" y="81725"/>
                          </a:cubicBezTo>
                          <a:cubicBezTo>
                            <a:pt x="103441" y="70771"/>
                            <a:pt x="206883" y="60008"/>
                            <a:pt x="310420" y="52102"/>
                          </a:cubicBezTo>
                          <a:cubicBezTo>
                            <a:pt x="413957" y="44196"/>
                            <a:pt x="517684" y="39433"/>
                            <a:pt x="620554" y="40576"/>
                          </a:cubicBezTo>
                          <a:cubicBezTo>
                            <a:pt x="704850" y="38481"/>
                            <a:pt x="789432" y="42005"/>
                            <a:pt x="875157" y="45529"/>
                          </a:cubicBezTo>
                          <a:cubicBezTo>
                            <a:pt x="961073" y="49054"/>
                            <a:pt x="1047179" y="52006"/>
                            <a:pt x="1133285" y="53626"/>
                          </a:cubicBezTo>
                          <a:cubicBezTo>
                            <a:pt x="1305592" y="56959"/>
                            <a:pt x="1478090" y="56864"/>
                            <a:pt x="1650397" y="52483"/>
                          </a:cubicBezTo>
                          <a:cubicBezTo>
                            <a:pt x="1730692" y="47149"/>
                            <a:pt x="1810893" y="41148"/>
                            <a:pt x="1890808" y="34004"/>
                          </a:cubicBezTo>
                          <a:cubicBezTo>
                            <a:pt x="1964627" y="27527"/>
                            <a:pt x="2038255" y="20288"/>
                            <a:pt x="2111693" y="12478"/>
                          </a:cubicBezTo>
                          <a:lnTo>
                            <a:pt x="2111693" y="10954"/>
                          </a:lnTo>
                          <a:cubicBezTo>
                            <a:pt x="2099310" y="11239"/>
                            <a:pt x="2086832" y="11430"/>
                            <a:pt x="2074450" y="11716"/>
                          </a:cubicBezTo>
                          <a:cubicBezTo>
                            <a:pt x="2012633" y="12954"/>
                            <a:pt x="1950720" y="13811"/>
                            <a:pt x="1888998" y="14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2" name="Vrije vorm: vorm 921">
                      <a:extLst>
                        <a:ext uri="{FF2B5EF4-FFF2-40B4-BE49-F238E27FC236}">
                          <a16:creationId xmlns:a16="http://schemas.microsoft.com/office/drawing/2014/main" id="{CF442733-6973-E574-2DE0-2D3AF1AFC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48223"/>
                      <a:ext cx="1809178" cy="40634"/>
                    </a:xfrm>
                    <a:custGeom>
                      <a:avLst/>
                      <a:gdLst>
                        <a:gd name="connsiteX0" fmla="*/ 209169 w 1809178"/>
                        <a:gd name="connsiteY0" fmla="*/ 40214 h 40634"/>
                        <a:gd name="connsiteX1" fmla="*/ 484632 w 1809178"/>
                        <a:gd name="connsiteY1" fmla="*/ 35737 h 40634"/>
                        <a:gd name="connsiteX2" fmla="*/ 935450 w 1809178"/>
                        <a:gd name="connsiteY2" fmla="*/ 14306 h 40634"/>
                        <a:gd name="connsiteX3" fmla="*/ 1386554 w 1809178"/>
                        <a:gd name="connsiteY3" fmla="*/ 21449 h 40634"/>
                        <a:gd name="connsiteX4" fmla="*/ 1809179 w 1809178"/>
                        <a:gd name="connsiteY4" fmla="*/ 23164 h 40634"/>
                        <a:gd name="connsiteX5" fmla="*/ 1662398 w 1809178"/>
                        <a:gd name="connsiteY5" fmla="*/ 20021 h 40634"/>
                        <a:gd name="connsiteX6" fmla="*/ 1387602 w 1809178"/>
                        <a:gd name="connsiteY6" fmla="*/ 8114 h 40634"/>
                        <a:gd name="connsiteX7" fmla="*/ 934879 w 1809178"/>
                        <a:gd name="connsiteY7" fmla="*/ 875 h 40634"/>
                        <a:gd name="connsiteX8" fmla="*/ 483203 w 1809178"/>
                        <a:gd name="connsiteY8" fmla="*/ 22402 h 40634"/>
                        <a:gd name="connsiteX9" fmla="*/ 209169 w 1809178"/>
                        <a:gd name="connsiteY9" fmla="*/ 33451 h 40634"/>
                        <a:gd name="connsiteX10" fmla="*/ 125063 w 1809178"/>
                        <a:gd name="connsiteY10" fmla="*/ 32879 h 40634"/>
                        <a:gd name="connsiteX11" fmla="*/ 1810 w 1809178"/>
                        <a:gd name="connsiteY11" fmla="*/ 27736 h 40634"/>
                        <a:gd name="connsiteX12" fmla="*/ 1810 w 1809178"/>
                        <a:gd name="connsiteY12" fmla="*/ 27736 h 40634"/>
                        <a:gd name="connsiteX13" fmla="*/ 0 w 1809178"/>
                        <a:gd name="connsiteY13" fmla="*/ 27545 h 40634"/>
                        <a:gd name="connsiteX14" fmla="*/ 0 w 1809178"/>
                        <a:gd name="connsiteY14" fmla="*/ 29165 h 40634"/>
                        <a:gd name="connsiteX15" fmla="*/ 1810 w 1809178"/>
                        <a:gd name="connsiteY15" fmla="*/ 29355 h 40634"/>
                        <a:gd name="connsiteX16" fmla="*/ 1810 w 1809178"/>
                        <a:gd name="connsiteY16" fmla="*/ 29355 h 40634"/>
                        <a:gd name="connsiteX17" fmla="*/ 209074 w 1809178"/>
                        <a:gd name="connsiteY17" fmla="*/ 40023 h 40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40634">
                          <a:moveTo>
                            <a:pt x="209169" y="40214"/>
                          </a:moveTo>
                          <a:cubicBezTo>
                            <a:pt x="300990" y="41642"/>
                            <a:pt x="393002" y="39261"/>
                            <a:pt x="484632" y="35737"/>
                          </a:cubicBezTo>
                          <a:cubicBezTo>
                            <a:pt x="635222" y="28117"/>
                            <a:pt x="785146" y="17354"/>
                            <a:pt x="935450" y="14306"/>
                          </a:cubicBezTo>
                          <a:cubicBezTo>
                            <a:pt x="1085660" y="11353"/>
                            <a:pt x="1236155" y="16401"/>
                            <a:pt x="1386554" y="21449"/>
                          </a:cubicBezTo>
                          <a:cubicBezTo>
                            <a:pt x="1527334" y="24021"/>
                            <a:pt x="1668399" y="26783"/>
                            <a:pt x="1809179" y="23164"/>
                          </a:cubicBezTo>
                          <a:cubicBezTo>
                            <a:pt x="1760220" y="22878"/>
                            <a:pt x="1711262" y="21640"/>
                            <a:pt x="1662398" y="20021"/>
                          </a:cubicBezTo>
                          <a:cubicBezTo>
                            <a:pt x="1570673" y="17068"/>
                            <a:pt x="1479137" y="12686"/>
                            <a:pt x="1387602" y="8114"/>
                          </a:cubicBezTo>
                          <a:cubicBezTo>
                            <a:pt x="1237107" y="2971"/>
                            <a:pt x="1086231" y="-2077"/>
                            <a:pt x="934879" y="875"/>
                          </a:cubicBezTo>
                          <a:cubicBezTo>
                            <a:pt x="783622" y="4019"/>
                            <a:pt x="633317" y="14782"/>
                            <a:pt x="483203" y="22402"/>
                          </a:cubicBezTo>
                          <a:cubicBezTo>
                            <a:pt x="391954" y="28117"/>
                            <a:pt x="300704" y="32689"/>
                            <a:pt x="209169" y="33451"/>
                          </a:cubicBezTo>
                          <a:cubicBezTo>
                            <a:pt x="181166" y="33737"/>
                            <a:pt x="153067" y="33451"/>
                            <a:pt x="125063" y="32879"/>
                          </a:cubicBezTo>
                          <a:cubicBezTo>
                            <a:pt x="83915" y="32117"/>
                            <a:pt x="42767" y="30593"/>
                            <a:pt x="1810" y="27736"/>
                          </a:cubicBezTo>
                          <a:lnTo>
                            <a:pt x="1810" y="27736"/>
                          </a:lnTo>
                          <a:cubicBezTo>
                            <a:pt x="1238" y="27736"/>
                            <a:pt x="571" y="27641"/>
                            <a:pt x="0" y="27545"/>
                          </a:cubicBezTo>
                          <a:lnTo>
                            <a:pt x="0" y="29165"/>
                          </a:lnTo>
                          <a:cubicBezTo>
                            <a:pt x="571" y="29165"/>
                            <a:pt x="1238" y="29260"/>
                            <a:pt x="1810" y="29355"/>
                          </a:cubicBezTo>
                          <a:lnTo>
                            <a:pt x="1810" y="29355"/>
                          </a:lnTo>
                          <a:cubicBezTo>
                            <a:pt x="70390" y="35737"/>
                            <a:pt x="139732" y="38975"/>
                            <a:pt x="209074" y="40023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3" name="Vrije vorm: vorm 922">
                      <a:extLst>
                        <a:ext uri="{FF2B5EF4-FFF2-40B4-BE49-F238E27FC236}">
                          <a16:creationId xmlns:a16="http://schemas.microsoft.com/office/drawing/2014/main" id="{89975504-BED4-1353-D0B4-EE725295E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696" y="3033801"/>
                      <a:ext cx="1044225" cy="57314"/>
                    </a:xfrm>
                    <a:custGeom>
                      <a:avLst/>
                      <a:gdLst>
                        <a:gd name="connsiteX0" fmla="*/ 51721 w 1044225"/>
                        <a:gd name="connsiteY0" fmla="*/ 37122 h 57314"/>
                        <a:gd name="connsiteX1" fmla="*/ 221171 w 1044225"/>
                        <a:gd name="connsiteY1" fmla="*/ 55124 h 57314"/>
                        <a:gd name="connsiteX2" fmla="*/ 256699 w 1044225"/>
                        <a:gd name="connsiteY2" fmla="*/ 56362 h 57314"/>
                        <a:gd name="connsiteX3" fmla="*/ 274510 w 1044225"/>
                        <a:gd name="connsiteY3" fmla="*/ 56838 h 57314"/>
                        <a:gd name="connsiteX4" fmla="*/ 283369 w 1044225"/>
                        <a:gd name="connsiteY4" fmla="*/ 57124 h 57314"/>
                        <a:gd name="connsiteX5" fmla="*/ 292227 w 1044225"/>
                        <a:gd name="connsiteY5" fmla="*/ 57124 h 57314"/>
                        <a:gd name="connsiteX6" fmla="*/ 327851 w 1044225"/>
                        <a:gd name="connsiteY6" fmla="*/ 57314 h 57314"/>
                        <a:gd name="connsiteX7" fmla="*/ 345662 w 1044225"/>
                        <a:gd name="connsiteY7" fmla="*/ 57124 h 57314"/>
                        <a:gd name="connsiteX8" fmla="*/ 363379 w 1044225"/>
                        <a:gd name="connsiteY8" fmla="*/ 56838 h 57314"/>
                        <a:gd name="connsiteX9" fmla="*/ 434340 w 1044225"/>
                        <a:gd name="connsiteY9" fmla="*/ 54743 h 57314"/>
                        <a:gd name="connsiteX10" fmla="*/ 469678 w 1044225"/>
                        <a:gd name="connsiteY10" fmla="*/ 53028 h 57314"/>
                        <a:gd name="connsiteX11" fmla="*/ 487299 w 1044225"/>
                        <a:gd name="connsiteY11" fmla="*/ 52171 h 57314"/>
                        <a:gd name="connsiteX12" fmla="*/ 504920 w 1044225"/>
                        <a:gd name="connsiteY12" fmla="*/ 51028 h 57314"/>
                        <a:gd name="connsiteX13" fmla="*/ 784765 w 1044225"/>
                        <a:gd name="connsiteY13" fmla="*/ 29121 h 57314"/>
                        <a:gd name="connsiteX14" fmla="*/ 1044226 w 1044225"/>
                        <a:gd name="connsiteY14" fmla="*/ 1403 h 57314"/>
                        <a:gd name="connsiteX15" fmla="*/ 998696 w 1044225"/>
                        <a:gd name="connsiteY15" fmla="*/ 450 h 57314"/>
                        <a:gd name="connsiteX16" fmla="*/ 780383 w 1044225"/>
                        <a:gd name="connsiteY16" fmla="*/ 2641 h 57314"/>
                        <a:gd name="connsiteX17" fmla="*/ 501587 w 1044225"/>
                        <a:gd name="connsiteY17" fmla="*/ 24453 h 57314"/>
                        <a:gd name="connsiteX18" fmla="*/ 484156 w 1044225"/>
                        <a:gd name="connsiteY18" fmla="*/ 25501 h 57314"/>
                        <a:gd name="connsiteX19" fmla="*/ 466820 w 1044225"/>
                        <a:gd name="connsiteY19" fmla="*/ 26358 h 57314"/>
                        <a:gd name="connsiteX20" fmla="*/ 432054 w 1044225"/>
                        <a:gd name="connsiteY20" fmla="*/ 28073 h 57314"/>
                        <a:gd name="connsiteX21" fmla="*/ 362617 w 1044225"/>
                        <a:gd name="connsiteY21" fmla="*/ 30073 h 57314"/>
                        <a:gd name="connsiteX22" fmla="*/ 345281 w 1044225"/>
                        <a:gd name="connsiteY22" fmla="*/ 30359 h 57314"/>
                        <a:gd name="connsiteX23" fmla="*/ 327946 w 1044225"/>
                        <a:gd name="connsiteY23" fmla="*/ 30549 h 57314"/>
                        <a:gd name="connsiteX24" fmla="*/ 293275 w 1044225"/>
                        <a:gd name="connsiteY24" fmla="*/ 30359 h 57314"/>
                        <a:gd name="connsiteX25" fmla="*/ 284607 w 1044225"/>
                        <a:gd name="connsiteY25" fmla="*/ 30359 h 57314"/>
                        <a:gd name="connsiteX26" fmla="*/ 275939 w 1044225"/>
                        <a:gd name="connsiteY26" fmla="*/ 30073 h 57314"/>
                        <a:gd name="connsiteX27" fmla="*/ 258699 w 1044225"/>
                        <a:gd name="connsiteY27" fmla="*/ 29597 h 57314"/>
                        <a:gd name="connsiteX28" fmla="*/ 224123 w 1044225"/>
                        <a:gd name="connsiteY28" fmla="*/ 28359 h 57314"/>
                        <a:gd name="connsiteX29" fmla="*/ 53626 w 1044225"/>
                        <a:gd name="connsiteY29" fmla="*/ 23691 h 57314"/>
                        <a:gd name="connsiteX30" fmla="*/ 0 w 1044225"/>
                        <a:gd name="connsiteY30" fmla="*/ 23025 h 57314"/>
                        <a:gd name="connsiteX31" fmla="*/ 0 w 1044225"/>
                        <a:gd name="connsiteY31" fmla="*/ 32264 h 57314"/>
                        <a:gd name="connsiteX32" fmla="*/ 1810 w 1044225"/>
                        <a:gd name="connsiteY32" fmla="*/ 32359 h 57314"/>
                        <a:gd name="connsiteX33" fmla="*/ 1810 w 1044225"/>
                        <a:gd name="connsiteY33" fmla="*/ 32359 h 57314"/>
                        <a:gd name="connsiteX34" fmla="*/ 51721 w 1044225"/>
                        <a:gd name="connsiteY34" fmla="*/ 36931 h 57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1044225" h="57314">
                          <a:moveTo>
                            <a:pt x="51721" y="37122"/>
                          </a:moveTo>
                          <a:cubicBezTo>
                            <a:pt x="107823" y="42932"/>
                            <a:pt x="163830" y="50171"/>
                            <a:pt x="221171" y="55124"/>
                          </a:cubicBezTo>
                          <a:cubicBezTo>
                            <a:pt x="232982" y="55790"/>
                            <a:pt x="244888" y="55981"/>
                            <a:pt x="256699" y="56362"/>
                          </a:cubicBezTo>
                          <a:lnTo>
                            <a:pt x="274510" y="56838"/>
                          </a:lnTo>
                          <a:lnTo>
                            <a:pt x="283369" y="57124"/>
                          </a:lnTo>
                          <a:lnTo>
                            <a:pt x="292227" y="57124"/>
                          </a:lnTo>
                          <a:cubicBezTo>
                            <a:pt x="292227" y="57124"/>
                            <a:pt x="327851" y="57314"/>
                            <a:pt x="327851" y="57314"/>
                          </a:cubicBezTo>
                          <a:cubicBezTo>
                            <a:pt x="333756" y="57314"/>
                            <a:pt x="339662" y="57314"/>
                            <a:pt x="345662" y="57124"/>
                          </a:cubicBezTo>
                          <a:lnTo>
                            <a:pt x="363379" y="56838"/>
                          </a:lnTo>
                          <a:cubicBezTo>
                            <a:pt x="387096" y="56648"/>
                            <a:pt x="410623" y="55505"/>
                            <a:pt x="434340" y="54743"/>
                          </a:cubicBezTo>
                          <a:cubicBezTo>
                            <a:pt x="446151" y="54267"/>
                            <a:pt x="457867" y="53600"/>
                            <a:pt x="469678" y="53028"/>
                          </a:cubicBezTo>
                          <a:lnTo>
                            <a:pt x="487299" y="52171"/>
                          </a:lnTo>
                          <a:lnTo>
                            <a:pt x="504920" y="51028"/>
                          </a:lnTo>
                          <a:cubicBezTo>
                            <a:pt x="598932" y="45313"/>
                            <a:pt x="691991" y="36645"/>
                            <a:pt x="784765" y="29121"/>
                          </a:cubicBezTo>
                          <a:cubicBezTo>
                            <a:pt x="870776" y="17690"/>
                            <a:pt x="956882" y="7594"/>
                            <a:pt x="1044226" y="1403"/>
                          </a:cubicBezTo>
                          <a:cubicBezTo>
                            <a:pt x="1029081" y="927"/>
                            <a:pt x="1013841" y="736"/>
                            <a:pt x="998696" y="450"/>
                          </a:cubicBezTo>
                          <a:cubicBezTo>
                            <a:pt x="926021" y="-693"/>
                            <a:pt x="853059" y="450"/>
                            <a:pt x="780383" y="2641"/>
                          </a:cubicBezTo>
                          <a:cubicBezTo>
                            <a:pt x="687038" y="10166"/>
                            <a:pt x="594360" y="18738"/>
                            <a:pt x="501587" y="24453"/>
                          </a:cubicBezTo>
                          <a:lnTo>
                            <a:pt x="484156" y="25501"/>
                          </a:lnTo>
                          <a:lnTo>
                            <a:pt x="466820" y="26358"/>
                          </a:lnTo>
                          <a:cubicBezTo>
                            <a:pt x="455200" y="26930"/>
                            <a:pt x="443675" y="27597"/>
                            <a:pt x="432054" y="28073"/>
                          </a:cubicBezTo>
                          <a:cubicBezTo>
                            <a:pt x="408908" y="28835"/>
                            <a:pt x="385763" y="29882"/>
                            <a:pt x="362617" y="30073"/>
                          </a:cubicBezTo>
                          <a:lnTo>
                            <a:pt x="345281" y="30359"/>
                          </a:lnTo>
                          <a:cubicBezTo>
                            <a:pt x="339471" y="30454"/>
                            <a:pt x="333661" y="30549"/>
                            <a:pt x="327946" y="30549"/>
                          </a:cubicBezTo>
                          <a:lnTo>
                            <a:pt x="293275" y="30359"/>
                          </a:lnTo>
                          <a:lnTo>
                            <a:pt x="284607" y="30359"/>
                          </a:lnTo>
                          <a:cubicBezTo>
                            <a:pt x="284607" y="30359"/>
                            <a:pt x="275939" y="30073"/>
                            <a:pt x="275939" y="30073"/>
                          </a:cubicBezTo>
                          <a:lnTo>
                            <a:pt x="258699" y="29597"/>
                          </a:lnTo>
                          <a:cubicBezTo>
                            <a:pt x="247174" y="29216"/>
                            <a:pt x="235649" y="29025"/>
                            <a:pt x="224123" y="28359"/>
                          </a:cubicBezTo>
                          <a:cubicBezTo>
                            <a:pt x="167831" y="27882"/>
                            <a:pt x="110871" y="25120"/>
                            <a:pt x="53626" y="23691"/>
                          </a:cubicBezTo>
                          <a:cubicBezTo>
                            <a:pt x="35814" y="23215"/>
                            <a:pt x="17907" y="23025"/>
                            <a:pt x="0" y="23025"/>
                          </a:cubicBezTo>
                          <a:lnTo>
                            <a:pt x="0" y="32264"/>
                          </a:lnTo>
                          <a:cubicBezTo>
                            <a:pt x="571" y="32264"/>
                            <a:pt x="1143" y="32264"/>
                            <a:pt x="1810" y="32359"/>
                          </a:cubicBezTo>
                          <a:lnTo>
                            <a:pt x="1810" y="32359"/>
                          </a:lnTo>
                          <a:cubicBezTo>
                            <a:pt x="18479" y="33693"/>
                            <a:pt x="35147" y="35217"/>
                            <a:pt x="51721" y="3693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4" name="Vrije vorm: vorm 923">
                      <a:extLst>
                        <a:ext uri="{FF2B5EF4-FFF2-40B4-BE49-F238E27FC236}">
                          <a16:creationId xmlns:a16="http://schemas.microsoft.com/office/drawing/2014/main" id="{AEBE63E6-A175-1BBD-1D76-1979C3DE63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278" y="2888710"/>
                      <a:ext cx="2325472" cy="113220"/>
                    </a:xfrm>
                    <a:custGeom>
                      <a:avLst/>
                      <a:gdLst>
                        <a:gd name="connsiteX0" fmla="*/ 2323624 w 2325472"/>
                        <a:gd name="connsiteY0" fmla="*/ 71342 h 113220"/>
                        <a:gd name="connsiteX1" fmla="*/ 2321624 w 2325472"/>
                        <a:gd name="connsiteY1" fmla="*/ 68675 h 113220"/>
                        <a:gd name="connsiteX2" fmla="*/ 2319528 w 2325472"/>
                        <a:gd name="connsiteY2" fmla="*/ 66580 h 113220"/>
                        <a:gd name="connsiteX3" fmla="*/ 2317147 w 2325472"/>
                        <a:gd name="connsiteY3" fmla="*/ 64770 h 113220"/>
                        <a:gd name="connsiteX4" fmla="*/ 2306479 w 2325472"/>
                        <a:gd name="connsiteY4" fmla="*/ 59436 h 113220"/>
                        <a:gd name="connsiteX5" fmla="*/ 2295239 w 2325472"/>
                        <a:gd name="connsiteY5" fmla="*/ 56102 h 113220"/>
                        <a:gd name="connsiteX6" fmla="*/ 2283714 w 2325472"/>
                        <a:gd name="connsiteY6" fmla="*/ 54007 h 113220"/>
                        <a:gd name="connsiteX7" fmla="*/ 2277809 w 2325472"/>
                        <a:gd name="connsiteY7" fmla="*/ 53340 h 113220"/>
                        <a:gd name="connsiteX8" fmla="*/ 2272094 w 2325472"/>
                        <a:gd name="connsiteY8" fmla="*/ 52959 h 113220"/>
                        <a:gd name="connsiteX9" fmla="*/ 2250758 w 2325472"/>
                        <a:gd name="connsiteY9" fmla="*/ 51721 h 113220"/>
                        <a:gd name="connsiteX10" fmla="*/ 1517809 w 2325472"/>
                        <a:gd name="connsiteY10" fmla="*/ 28480 h 113220"/>
                        <a:gd name="connsiteX11" fmla="*/ 783812 w 2325472"/>
                        <a:gd name="connsiteY11" fmla="*/ 29623 h 113220"/>
                        <a:gd name="connsiteX12" fmla="*/ 560832 w 2325472"/>
                        <a:gd name="connsiteY12" fmla="*/ 36195 h 113220"/>
                        <a:gd name="connsiteX13" fmla="*/ 338614 w 2325472"/>
                        <a:gd name="connsiteY13" fmla="*/ 35433 h 113220"/>
                        <a:gd name="connsiteX14" fmla="*/ 198787 w 2325472"/>
                        <a:gd name="connsiteY14" fmla="*/ 23336 h 113220"/>
                        <a:gd name="connsiteX15" fmla="*/ 118586 w 2325472"/>
                        <a:gd name="connsiteY15" fmla="*/ 13716 h 113220"/>
                        <a:gd name="connsiteX16" fmla="*/ 11906 w 2325472"/>
                        <a:gd name="connsiteY16" fmla="*/ 0 h 113220"/>
                        <a:gd name="connsiteX17" fmla="*/ 0 w 2325472"/>
                        <a:gd name="connsiteY17" fmla="*/ 0 h 113220"/>
                        <a:gd name="connsiteX18" fmla="*/ 117634 w 2325472"/>
                        <a:gd name="connsiteY18" fmla="*/ 16954 h 113220"/>
                        <a:gd name="connsiteX19" fmla="*/ 337661 w 2325472"/>
                        <a:gd name="connsiteY19" fmla="*/ 42005 h 113220"/>
                        <a:gd name="connsiteX20" fmla="*/ 561213 w 2325472"/>
                        <a:gd name="connsiteY20" fmla="*/ 46101 h 113220"/>
                        <a:gd name="connsiteX21" fmla="*/ 784193 w 2325472"/>
                        <a:gd name="connsiteY21" fmla="*/ 42863 h 113220"/>
                        <a:gd name="connsiteX22" fmla="*/ 1517237 w 2325472"/>
                        <a:gd name="connsiteY22" fmla="*/ 41720 h 113220"/>
                        <a:gd name="connsiteX23" fmla="*/ 2249234 w 2325472"/>
                        <a:gd name="connsiteY23" fmla="*/ 64961 h 113220"/>
                        <a:gd name="connsiteX24" fmla="*/ 2270570 w 2325472"/>
                        <a:gd name="connsiteY24" fmla="*/ 65723 h 113220"/>
                        <a:gd name="connsiteX25" fmla="*/ 2275523 w 2325472"/>
                        <a:gd name="connsiteY25" fmla="*/ 65913 h 113220"/>
                        <a:gd name="connsiteX26" fmla="*/ 2280190 w 2325472"/>
                        <a:gd name="connsiteY26" fmla="*/ 66294 h 113220"/>
                        <a:gd name="connsiteX27" fmla="*/ 2289429 w 2325472"/>
                        <a:gd name="connsiteY27" fmla="*/ 67723 h 113220"/>
                        <a:gd name="connsiteX28" fmla="*/ 2302860 w 2325472"/>
                        <a:gd name="connsiteY28" fmla="*/ 72200 h 113220"/>
                        <a:gd name="connsiteX29" fmla="*/ 2304479 w 2325472"/>
                        <a:gd name="connsiteY29" fmla="*/ 73057 h 113220"/>
                        <a:gd name="connsiteX30" fmla="*/ 2305717 w 2325472"/>
                        <a:gd name="connsiteY30" fmla="*/ 73914 h 113220"/>
                        <a:gd name="connsiteX31" fmla="*/ 2306574 w 2325472"/>
                        <a:gd name="connsiteY31" fmla="*/ 74771 h 113220"/>
                        <a:gd name="connsiteX32" fmla="*/ 2307050 w 2325472"/>
                        <a:gd name="connsiteY32" fmla="*/ 75248 h 113220"/>
                        <a:gd name="connsiteX33" fmla="*/ 2307146 w 2325472"/>
                        <a:gd name="connsiteY33" fmla="*/ 75343 h 113220"/>
                        <a:gd name="connsiteX34" fmla="*/ 2307241 w 2325472"/>
                        <a:gd name="connsiteY34" fmla="*/ 75724 h 113220"/>
                        <a:gd name="connsiteX35" fmla="*/ 2307050 w 2325472"/>
                        <a:gd name="connsiteY35" fmla="*/ 76105 h 113220"/>
                        <a:gd name="connsiteX36" fmla="*/ 2306384 w 2325472"/>
                        <a:gd name="connsiteY36" fmla="*/ 76295 h 113220"/>
                        <a:gd name="connsiteX37" fmla="*/ 2306003 w 2325472"/>
                        <a:gd name="connsiteY37" fmla="*/ 76295 h 113220"/>
                        <a:gd name="connsiteX38" fmla="*/ 2304669 w 2325472"/>
                        <a:gd name="connsiteY38" fmla="*/ 76486 h 113220"/>
                        <a:gd name="connsiteX39" fmla="*/ 2302097 w 2325472"/>
                        <a:gd name="connsiteY39" fmla="*/ 76867 h 113220"/>
                        <a:gd name="connsiteX40" fmla="*/ 2291715 w 2325472"/>
                        <a:gd name="connsiteY40" fmla="*/ 78391 h 113220"/>
                        <a:gd name="connsiteX41" fmla="*/ 2270855 w 2325472"/>
                        <a:gd name="connsiteY41" fmla="*/ 81439 h 113220"/>
                        <a:gd name="connsiteX42" fmla="*/ 2228945 w 2325472"/>
                        <a:gd name="connsiteY42" fmla="*/ 87058 h 113220"/>
                        <a:gd name="connsiteX43" fmla="*/ 2059781 w 2325472"/>
                        <a:gd name="connsiteY43" fmla="*/ 103346 h 113220"/>
                        <a:gd name="connsiteX44" fmla="*/ 1955959 w 2325472"/>
                        <a:gd name="connsiteY44" fmla="*/ 108204 h 113220"/>
                        <a:gd name="connsiteX45" fmla="*/ 1718024 w 2325472"/>
                        <a:gd name="connsiteY45" fmla="*/ 106108 h 113220"/>
                        <a:gd name="connsiteX46" fmla="*/ 2060639 w 2325472"/>
                        <a:gd name="connsiteY46" fmla="*/ 110014 h 113220"/>
                        <a:gd name="connsiteX47" fmla="*/ 2231517 w 2325472"/>
                        <a:gd name="connsiteY47" fmla="*/ 96965 h 113220"/>
                        <a:gd name="connsiteX48" fmla="*/ 2273999 w 2325472"/>
                        <a:gd name="connsiteY48" fmla="*/ 92107 h 113220"/>
                        <a:gd name="connsiteX49" fmla="*/ 2295144 w 2325472"/>
                        <a:gd name="connsiteY49" fmla="*/ 89440 h 113220"/>
                        <a:gd name="connsiteX50" fmla="*/ 2305717 w 2325472"/>
                        <a:gd name="connsiteY50" fmla="*/ 88106 h 113220"/>
                        <a:gd name="connsiteX51" fmla="*/ 2312003 w 2325472"/>
                        <a:gd name="connsiteY51" fmla="*/ 87249 h 113220"/>
                        <a:gd name="connsiteX52" fmla="*/ 2316861 w 2325472"/>
                        <a:gd name="connsiteY52" fmla="*/ 86582 h 113220"/>
                        <a:gd name="connsiteX53" fmla="*/ 2321147 w 2325472"/>
                        <a:gd name="connsiteY53" fmla="*/ 85630 h 113220"/>
                        <a:gd name="connsiteX54" fmla="*/ 2323243 w 2325472"/>
                        <a:gd name="connsiteY54" fmla="*/ 85058 h 113220"/>
                        <a:gd name="connsiteX55" fmla="*/ 2323814 w 2325472"/>
                        <a:gd name="connsiteY55" fmla="*/ 85058 h 113220"/>
                        <a:gd name="connsiteX56" fmla="*/ 2324195 w 2325472"/>
                        <a:gd name="connsiteY56" fmla="*/ 84677 h 113220"/>
                        <a:gd name="connsiteX57" fmla="*/ 2324386 w 2325472"/>
                        <a:gd name="connsiteY57" fmla="*/ 83915 h 113220"/>
                        <a:gd name="connsiteX58" fmla="*/ 2325148 w 2325472"/>
                        <a:gd name="connsiteY58" fmla="*/ 80772 h 113220"/>
                        <a:gd name="connsiteX59" fmla="*/ 2325243 w 2325472"/>
                        <a:gd name="connsiteY59" fmla="*/ 75248 h 113220"/>
                        <a:gd name="connsiteX60" fmla="*/ 2325053 w 2325472"/>
                        <a:gd name="connsiteY60" fmla="*/ 74390 h 113220"/>
                        <a:gd name="connsiteX61" fmla="*/ 2323814 w 2325472"/>
                        <a:gd name="connsiteY61" fmla="*/ 71152 h 113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</a:cxnLst>
                      <a:rect l="l" t="t" r="r" b="b"/>
                      <a:pathLst>
                        <a:path w="2325472" h="113220">
                          <a:moveTo>
                            <a:pt x="2323624" y="71342"/>
                          </a:moveTo>
                          <a:cubicBezTo>
                            <a:pt x="2322767" y="70104"/>
                            <a:pt x="2322386" y="69342"/>
                            <a:pt x="2321624" y="68675"/>
                          </a:cubicBezTo>
                          <a:cubicBezTo>
                            <a:pt x="2320957" y="67913"/>
                            <a:pt x="2320195" y="67246"/>
                            <a:pt x="2319528" y="66580"/>
                          </a:cubicBezTo>
                          <a:lnTo>
                            <a:pt x="2317147" y="64770"/>
                          </a:lnTo>
                          <a:cubicBezTo>
                            <a:pt x="2313813" y="62579"/>
                            <a:pt x="2310194" y="60770"/>
                            <a:pt x="2306479" y="59436"/>
                          </a:cubicBezTo>
                          <a:cubicBezTo>
                            <a:pt x="2302764" y="58007"/>
                            <a:pt x="2299049" y="56959"/>
                            <a:pt x="2295239" y="56102"/>
                          </a:cubicBezTo>
                          <a:cubicBezTo>
                            <a:pt x="2291429" y="55245"/>
                            <a:pt x="2287619" y="54578"/>
                            <a:pt x="2283714" y="54007"/>
                          </a:cubicBezTo>
                          <a:cubicBezTo>
                            <a:pt x="2281809" y="53721"/>
                            <a:pt x="2279809" y="53530"/>
                            <a:pt x="2277809" y="53340"/>
                          </a:cubicBezTo>
                          <a:cubicBezTo>
                            <a:pt x="2275808" y="53150"/>
                            <a:pt x="2273808" y="53054"/>
                            <a:pt x="2272094" y="52959"/>
                          </a:cubicBezTo>
                          <a:lnTo>
                            <a:pt x="2250758" y="51721"/>
                          </a:lnTo>
                          <a:cubicBezTo>
                            <a:pt x="2006822" y="39815"/>
                            <a:pt x="1762411" y="32195"/>
                            <a:pt x="1517809" y="28480"/>
                          </a:cubicBezTo>
                          <a:cubicBezTo>
                            <a:pt x="1273207" y="24765"/>
                            <a:pt x="1028510" y="25146"/>
                            <a:pt x="783812" y="29623"/>
                          </a:cubicBezTo>
                          <a:cubicBezTo>
                            <a:pt x="709422" y="31433"/>
                            <a:pt x="635032" y="34004"/>
                            <a:pt x="560832" y="36195"/>
                          </a:cubicBezTo>
                          <a:cubicBezTo>
                            <a:pt x="486632" y="38291"/>
                            <a:pt x="412433" y="39243"/>
                            <a:pt x="338614" y="35433"/>
                          </a:cubicBezTo>
                          <a:cubicBezTo>
                            <a:pt x="291751" y="32957"/>
                            <a:pt x="245269" y="28575"/>
                            <a:pt x="198787" y="23336"/>
                          </a:cubicBezTo>
                          <a:cubicBezTo>
                            <a:pt x="172022" y="20288"/>
                            <a:pt x="145256" y="17145"/>
                            <a:pt x="118586" y="13716"/>
                          </a:cubicBezTo>
                          <a:lnTo>
                            <a:pt x="11906" y="0"/>
                          </a:lnTo>
                          <a:lnTo>
                            <a:pt x="0" y="0"/>
                          </a:lnTo>
                          <a:cubicBezTo>
                            <a:pt x="0" y="0"/>
                            <a:pt x="117634" y="16954"/>
                            <a:pt x="117634" y="16954"/>
                          </a:cubicBezTo>
                          <a:cubicBezTo>
                            <a:pt x="190310" y="27337"/>
                            <a:pt x="263366" y="36957"/>
                            <a:pt x="337661" y="42005"/>
                          </a:cubicBezTo>
                          <a:cubicBezTo>
                            <a:pt x="411956" y="46958"/>
                            <a:pt x="486728" y="47054"/>
                            <a:pt x="561213" y="46101"/>
                          </a:cubicBezTo>
                          <a:cubicBezTo>
                            <a:pt x="635699" y="44958"/>
                            <a:pt x="709898" y="43625"/>
                            <a:pt x="784193" y="42863"/>
                          </a:cubicBezTo>
                          <a:cubicBezTo>
                            <a:pt x="1028510" y="38386"/>
                            <a:pt x="1272921" y="38005"/>
                            <a:pt x="1517237" y="41720"/>
                          </a:cubicBezTo>
                          <a:cubicBezTo>
                            <a:pt x="1761458" y="45434"/>
                            <a:pt x="2005584" y="53054"/>
                            <a:pt x="2249234" y="64961"/>
                          </a:cubicBezTo>
                          <a:lnTo>
                            <a:pt x="2270570" y="65723"/>
                          </a:lnTo>
                          <a:cubicBezTo>
                            <a:pt x="2272475" y="65723"/>
                            <a:pt x="2273999" y="65913"/>
                            <a:pt x="2275523" y="65913"/>
                          </a:cubicBezTo>
                          <a:cubicBezTo>
                            <a:pt x="2277047" y="66008"/>
                            <a:pt x="2278666" y="66199"/>
                            <a:pt x="2280190" y="66294"/>
                          </a:cubicBezTo>
                          <a:cubicBezTo>
                            <a:pt x="2283333" y="66675"/>
                            <a:pt x="2286381" y="67151"/>
                            <a:pt x="2289429" y="67723"/>
                          </a:cubicBezTo>
                          <a:cubicBezTo>
                            <a:pt x="2294573" y="68771"/>
                            <a:pt x="2299335" y="70295"/>
                            <a:pt x="2302860" y="72200"/>
                          </a:cubicBezTo>
                          <a:cubicBezTo>
                            <a:pt x="2303431" y="72485"/>
                            <a:pt x="2304002" y="72771"/>
                            <a:pt x="2304479" y="73057"/>
                          </a:cubicBezTo>
                          <a:lnTo>
                            <a:pt x="2305717" y="73914"/>
                          </a:lnTo>
                          <a:cubicBezTo>
                            <a:pt x="2305717" y="73914"/>
                            <a:pt x="2306288" y="74486"/>
                            <a:pt x="2306574" y="74771"/>
                          </a:cubicBezTo>
                          <a:cubicBezTo>
                            <a:pt x="2306955" y="75057"/>
                            <a:pt x="2307050" y="75438"/>
                            <a:pt x="2307050" y="75248"/>
                          </a:cubicBezTo>
                          <a:cubicBezTo>
                            <a:pt x="2307050" y="75248"/>
                            <a:pt x="2307050" y="75248"/>
                            <a:pt x="2307146" y="75343"/>
                          </a:cubicBezTo>
                          <a:cubicBezTo>
                            <a:pt x="2307146" y="75438"/>
                            <a:pt x="2307241" y="75629"/>
                            <a:pt x="2307241" y="75724"/>
                          </a:cubicBezTo>
                          <a:cubicBezTo>
                            <a:pt x="2307241" y="75819"/>
                            <a:pt x="2307241" y="76105"/>
                            <a:pt x="2307050" y="76105"/>
                          </a:cubicBezTo>
                          <a:lnTo>
                            <a:pt x="2306384" y="76295"/>
                          </a:lnTo>
                          <a:cubicBezTo>
                            <a:pt x="2306384" y="76295"/>
                            <a:pt x="2306384" y="76295"/>
                            <a:pt x="2306003" y="76295"/>
                          </a:cubicBezTo>
                          <a:lnTo>
                            <a:pt x="2304669" y="76486"/>
                          </a:lnTo>
                          <a:lnTo>
                            <a:pt x="2302097" y="76867"/>
                          </a:lnTo>
                          <a:lnTo>
                            <a:pt x="2291715" y="78391"/>
                          </a:lnTo>
                          <a:cubicBezTo>
                            <a:pt x="2284762" y="79438"/>
                            <a:pt x="2277809" y="80486"/>
                            <a:pt x="2270855" y="81439"/>
                          </a:cubicBezTo>
                          <a:cubicBezTo>
                            <a:pt x="2256854" y="83344"/>
                            <a:pt x="2242947" y="85344"/>
                            <a:pt x="2228945" y="87058"/>
                          </a:cubicBezTo>
                          <a:cubicBezTo>
                            <a:pt x="2172938" y="94107"/>
                            <a:pt x="2116455" y="99536"/>
                            <a:pt x="2059781" y="103346"/>
                          </a:cubicBezTo>
                          <a:cubicBezTo>
                            <a:pt x="2025206" y="105632"/>
                            <a:pt x="1990630" y="107156"/>
                            <a:pt x="1955959" y="108204"/>
                          </a:cubicBezTo>
                          <a:cubicBezTo>
                            <a:pt x="1876711" y="110680"/>
                            <a:pt x="1797177" y="110014"/>
                            <a:pt x="1718024" y="106108"/>
                          </a:cubicBezTo>
                          <a:cubicBezTo>
                            <a:pt x="1831562" y="114014"/>
                            <a:pt x="1946339" y="115348"/>
                            <a:pt x="2060639" y="110014"/>
                          </a:cubicBezTo>
                          <a:cubicBezTo>
                            <a:pt x="2117789" y="107252"/>
                            <a:pt x="2174748" y="102965"/>
                            <a:pt x="2231517" y="96965"/>
                          </a:cubicBezTo>
                          <a:cubicBezTo>
                            <a:pt x="2245709" y="95536"/>
                            <a:pt x="2259806" y="93726"/>
                            <a:pt x="2273999" y="92107"/>
                          </a:cubicBezTo>
                          <a:cubicBezTo>
                            <a:pt x="2281047" y="91345"/>
                            <a:pt x="2288096" y="90392"/>
                            <a:pt x="2295144" y="89440"/>
                          </a:cubicBezTo>
                          <a:lnTo>
                            <a:pt x="2305717" y="88106"/>
                          </a:lnTo>
                          <a:lnTo>
                            <a:pt x="2312003" y="87249"/>
                          </a:lnTo>
                          <a:lnTo>
                            <a:pt x="2316861" y="86582"/>
                          </a:lnTo>
                          <a:cubicBezTo>
                            <a:pt x="2318480" y="86392"/>
                            <a:pt x="2319719" y="85916"/>
                            <a:pt x="2321147" y="85630"/>
                          </a:cubicBezTo>
                          <a:lnTo>
                            <a:pt x="2323243" y="85058"/>
                          </a:lnTo>
                          <a:lnTo>
                            <a:pt x="2323814" y="85058"/>
                          </a:lnTo>
                          <a:cubicBezTo>
                            <a:pt x="2323814" y="85058"/>
                            <a:pt x="2324195" y="84868"/>
                            <a:pt x="2324195" y="84677"/>
                          </a:cubicBezTo>
                          <a:lnTo>
                            <a:pt x="2324386" y="83915"/>
                          </a:lnTo>
                          <a:lnTo>
                            <a:pt x="2325148" y="80772"/>
                          </a:lnTo>
                          <a:cubicBezTo>
                            <a:pt x="2325338" y="78962"/>
                            <a:pt x="2325719" y="77153"/>
                            <a:pt x="2325243" y="75248"/>
                          </a:cubicBezTo>
                          <a:cubicBezTo>
                            <a:pt x="2325243" y="74962"/>
                            <a:pt x="2325148" y="74676"/>
                            <a:pt x="2325053" y="74390"/>
                          </a:cubicBezTo>
                          <a:cubicBezTo>
                            <a:pt x="2324767" y="73247"/>
                            <a:pt x="2324672" y="72200"/>
                            <a:pt x="2323814" y="7115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5" name="Vrije vorm: vorm 924">
                      <a:extLst>
                        <a:ext uri="{FF2B5EF4-FFF2-40B4-BE49-F238E27FC236}">
                          <a16:creationId xmlns:a16="http://schemas.microsoft.com/office/drawing/2014/main" id="{C61BAE17-F554-D217-9A62-78F0FB7E8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866" y="2885757"/>
                      <a:ext cx="590930" cy="14776"/>
                    </a:xfrm>
                    <a:custGeom>
                      <a:avLst/>
                      <a:gdLst>
                        <a:gd name="connsiteX0" fmla="*/ 214027 w 590930"/>
                        <a:gd name="connsiteY0" fmla="*/ 1143 h 14776"/>
                        <a:gd name="connsiteX1" fmla="*/ 60008 w 590930"/>
                        <a:gd name="connsiteY1" fmla="*/ 1524 h 14776"/>
                        <a:gd name="connsiteX2" fmla="*/ 0 w 590930"/>
                        <a:gd name="connsiteY2" fmla="*/ 1714 h 14776"/>
                        <a:gd name="connsiteX3" fmla="*/ 210598 w 590930"/>
                        <a:gd name="connsiteY3" fmla="*/ 14383 h 14776"/>
                        <a:gd name="connsiteX4" fmla="*/ 300800 w 590930"/>
                        <a:gd name="connsiteY4" fmla="*/ 14383 h 14776"/>
                        <a:gd name="connsiteX5" fmla="*/ 345853 w 590930"/>
                        <a:gd name="connsiteY5" fmla="*/ 13430 h 14776"/>
                        <a:gd name="connsiteX6" fmla="*/ 390811 w 590930"/>
                        <a:gd name="connsiteY6" fmla="*/ 11811 h 14776"/>
                        <a:gd name="connsiteX7" fmla="*/ 570167 w 590930"/>
                        <a:gd name="connsiteY7" fmla="*/ 1429 h 14776"/>
                        <a:gd name="connsiteX8" fmla="*/ 590931 w 590930"/>
                        <a:gd name="connsiteY8" fmla="*/ 0 h 14776"/>
                        <a:gd name="connsiteX9" fmla="*/ 518350 w 590930"/>
                        <a:gd name="connsiteY9" fmla="*/ 191 h 14776"/>
                        <a:gd name="connsiteX10" fmla="*/ 316706 w 590930"/>
                        <a:gd name="connsiteY10" fmla="*/ 762 h 14776"/>
                        <a:gd name="connsiteX11" fmla="*/ 213931 w 590930"/>
                        <a:gd name="connsiteY11" fmla="*/ 1048 h 14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90930" h="14776">
                          <a:moveTo>
                            <a:pt x="214027" y="1143"/>
                          </a:moveTo>
                          <a:lnTo>
                            <a:pt x="60008" y="1524"/>
                          </a:lnTo>
                          <a:lnTo>
                            <a:pt x="0" y="1714"/>
                          </a:lnTo>
                          <a:cubicBezTo>
                            <a:pt x="69913" y="7239"/>
                            <a:pt x="140017" y="11906"/>
                            <a:pt x="210598" y="14383"/>
                          </a:cubicBezTo>
                          <a:cubicBezTo>
                            <a:pt x="240602" y="14859"/>
                            <a:pt x="270700" y="14954"/>
                            <a:pt x="300800" y="14383"/>
                          </a:cubicBezTo>
                          <a:cubicBezTo>
                            <a:pt x="315849" y="14288"/>
                            <a:pt x="330803" y="13716"/>
                            <a:pt x="345853" y="13430"/>
                          </a:cubicBezTo>
                          <a:cubicBezTo>
                            <a:pt x="360807" y="12954"/>
                            <a:pt x="375857" y="12478"/>
                            <a:pt x="390811" y="11811"/>
                          </a:cubicBezTo>
                          <a:cubicBezTo>
                            <a:pt x="450818" y="9334"/>
                            <a:pt x="510540" y="5620"/>
                            <a:pt x="570167" y="1429"/>
                          </a:cubicBezTo>
                          <a:cubicBezTo>
                            <a:pt x="577120" y="953"/>
                            <a:pt x="584073" y="476"/>
                            <a:pt x="590931" y="0"/>
                          </a:cubicBezTo>
                          <a:lnTo>
                            <a:pt x="518350" y="191"/>
                          </a:lnTo>
                          <a:lnTo>
                            <a:pt x="316706" y="762"/>
                          </a:lnTo>
                          <a:cubicBezTo>
                            <a:pt x="282416" y="1429"/>
                            <a:pt x="248221" y="1619"/>
                            <a:pt x="213931" y="104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6" name="Vrije vorm: vorm 925">
                      <a:extLst>
                        <a:ext uri="{FF2B5EF4-FFF2-40B4-BE49-F238E27FC236}">
                          <a16:creationId xmlns:a16="http://schemas.microsoft.com/office/drawing/2014/main" id="{3F5A5AA6-7248-30BF-458F-85F017354E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1653" y="2883757"/>
                      <a:ext cx="17811" cy="2952"/>
                    </a:xfrm>
                    <a:custGeom>
                      <a:avLst/>
                      <a:gdLst>
                        <a:gd name="connsiteX0" fmla="*/ 0 w 17811"/>
                        <a:gd name="connsiteY0" fmla="*/ 0 h 2952"/>
                        <a:gd name="connsiteX1" fmla="*/ 17812 w 17811"/>
                        <a:gd name="connsiteY1" fmla="*/ 2953 h 2952"/>
                        <a:gd name="connsiteX2" fmla="*/ 2953 w 17811"/>
                        <a:gd name="connsiteY2" fmla="*/ 0 h 2952"/>
                        <a:gd name="connsiteX3" fmla="*/ 95 w 17811"/>
                        <a:gd name="connsiteY3" fmla="*/ 0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811" h="2952">
                          <a:moveTo>
                            <a:pt x="0" y="0"/>
                          </a:moveTo>
                          <a:cubicBezTo>
                            <a:pt x="5906" y="953"/>
                            <a:pt x="11906" y="1905"/>
                            <a:pt x="17812" y="2953"/>
                          </a:cubicBezTo>
                          <a:cubicBezTo>
                            <a:pt x="12859" y="1905"/>
                            <a:pt x="7906" y="953"/>
                            <a:pt x="2953" y="0"/>
                          </a:cubicBezTo>
                          <a:lnTo>
                            <a:pt x="95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7" name="Vrije vorm: vorm 926">
                      <a:extLst>
                        <a:ext uri="{FF2B5EF4-FFF2-40B4-BE49-F238E27FC236}">
                          <a16:creationId xmlns:a16="http://schemas.microsoft.com/office/drawing/2014/main" id="{66DCC506-C16C-4E98-4522-BC283D61B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2362" y="2896520"/>
                      <a:ext cx="329755" cy="17906"/>
                    </a:xfrm>
                    <a:custGeom>
                      <a:avLst/>
                      <a:gdLst>
                        <a:gd name="connsiteX0" fmla="*/ 329660 w 329755"/>
                        <a:gd name="connsiteY0" fmla="*/ 4667 h 17906"/>
                        <a:gd name="connsiteX1" fmla="*/ 105346 w 329755"/>
                        <a:gd name="connsiteY1" fmla="*/ 0 h 17906"/>
                        <a:gd name="connsiteX2" fmla="*/ 36386 w 329755"/>
                        <a:gd name="connsiteY2" fmla="*/ 2000 h 17906"/>
                        <a:gd name="connsiteX3" fmla="*/ 0 w 329755"/>
                        <a:gd name="connsiteY3" fmla="*/ 3048 h 17906"/>
                        <a:gd name="connsiteX4" fmla="*/ 104299 w 329755"/>
                        <a:gd name="connsiteY4" fmla="*/ 13240 h 17906"/>
                        <a:gd name="connsiteX5" fmla="*/ 329184 w 329755"/>
                        <a:gd name="connsiteY5" fmla="*/ 17907 h 17906"/>
                        <a:gd name="connsiteX6" fmla="*/ 329755 w 329755"/>
                        <a:gd name="connsiteY6" fmla="*/ 17907 h 17906"/>
                        <a:gd name="connsiteX7" fmla="*/ 329755 w 329755"/>
                        <a:gd name="connsiteY7" fmla="*/ 4667 h 17906"/>
                        <a:gd name="connsiteX8" fmla="*/ 329660 w 329755"/>
                        <a:gd name="connsiteY8" fmla="*/ 4667 h 1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7906">
                          <a:moveTo>
                            <a:pt x="329660" y="4667"/>
                          </a:moveTo>
                          <a:cubicBezTo>
                            <a:pt x="254889" y="3810"/>
                            <a:pt x="180118" y="2191"/>
                            <a:pt x="105346" y="0"/>
                          </a:cubicBezTo>
                          <a:cubicBezTo>
                            <a:pt x="82391" y="762"/>
                            <a:pt x="59436" y="1429"/>
                            <a:pt x="36386" y="2000"/>
                          </a:cubicBezTo>
                          <a:cubicBezTo>
                            <a:pt x="24289" y="2381"/>
                            <a:pt x="12097" y="2762"/>
                            <a:pt x="0" y="3048"/>
                          </a:cubicBezTo>
                          <a:cubicBezTo>
                            <a:pt x="34671" y="6572"/>
                            <a:pt x="69533" y="10001"/>
                            <a:pt x="104299" y="13240"/>
                          </a:cubicBezTo>
                          <a:cubicBezTo>
                            <a:pt x="179165" y="15430"/>
                            <a:pt x="254127" y="17050"/>
                            <a:pt x="329184" y="17907"/>
                          </a:cubicBezTo>
                          <a:cubicBezTo>
                            <a:pt x="329374" y="17907"/>
                            <a:pt x="329565" y="17907"/>
                            <a:pt x="329755" y="17907"/>
                          </a:cubicBezTo>
                          <a:lnTo>
                            <a:pt x="329755" y="4667"/>
                          </a:lnTo>
                          <a:cubicBezTo>
                            <a:pt x="329755" y="4667"/>
                            <a:pt x="329755" y="4667"/>
                            <a:pt x="329660" y="466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8" name="Vrije vorm: vorm 927">
                      <a:extLst>
                        <a:ext uri="{FF2B5EF4-FFF2-40B4-BE49-F238E27FC236}">
                          <a16:creationId xmlns:a16="http://schemas.microsoft.com/office/drawing/2014/main" id="{7E09FC73-0113-7B2C-C4AA-3A9A53E848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766"/>
                    </a:xfrm>
                    <a:custGeom>
                      <a:avLst/>
                      <a:gdLst>
                        <a:gd name="connsiteX0" fmla="*/ 1578293 w 1578482"/>
                        <a:gd name="connsiteY0" fmla="*/ 0 h 32766"/>
                        <a:gd name="connsiteX1" fmla="*/ 1302830 w 1578482"/>
                        <a:gd name="connsiteY1" fmla="*/ 7620 h 32766"/>
                        <a:gd name="connsiteX2" fmla="*/ 1173671 w 1578482"/>
                        <a:gd name="connsiteY2" fmla="*/ 10097 h 32766"/>
                        <a:gd name="connsiteX3" fmla="*/ 721328 w 1578482"/>
                        <a:gd name="connsiteY3" fmla="*/ 13145 h 32766"/>
                        <a:gd name="connsiteX4" fmla="*/ 495110 w 1578482"/>
                        <a:gd name="connsiteY4" fmla="*/ 9049 h 32766"/>
                        <a:gd name="connsiteX5" fmla="*/ 268510 w 1578482"/>
                        <a:gd name="connsiteY5" fmla="*/ 12859 h 32766"/>
                        <a:gd name="connsiteX6" fmla="*/ 104394 w 1578482"/>
                        <a:gd name="connsiteY6" fmla="*/ 23717 h 32766"/>
                        <a:gd name="connsiteX7" fmla="*/ 0 w 1578482"/>
                        <a:gd name="connsiteY7" fmla="*/ 32766 h 32766"/>
                        <a:gd name="connsiteX8" fmla="*/ 45148 w 1578482"/>
                        <a:gd name="connsiteY8" fmla="*/ 32766 h 32766"/>
                        <a:gd name="connsiteX9" fmla="*/ 269081 w 1578482"/>
                        <a:gd name="connsiteY9" fmla="*/ 19526 h 32766"/>
                        <a:gd name="connsiteX10" fmla="*/ 494919 w 1578482"/>
                        <a:gd name="connsiteY10" fmla="*/ 15716 h 32766"/>
                        <a:gd name="connsiteX11" fmla="*/ 721138 w 1578482"/>
                        <a:gd name="connsiteY11" fmla="*/ 19812 h 32766"/>
                        <a:gd name="connsiteX12" fmla="*/ 1174052 w 1578482"/>
                        <a:gd name="connsiteY12" fmla="*/ 16764 h 32766"/>
                        <a:gd name="connsiteX13" fmla="*/ 1578293 w 1578482"/>
                        <a:gd name="connsiteY13" fmla="*/ 381 h 32766"/>
                        <a:gd name="connsiteX14" fmla="*/ 1578483 w 1578482"/>
                        <a:gd name="connsiteY14" fmla="*/ 95 h 32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78482" h="32766">
                          <a:moveTo>
                            <a:pt x="1578293" y="0"/>
                          </a:moveTo>
                          <a:cubicBezTo>
                            <a:pt x="1486471" y="2953"/>
                            <a:pt x="1394651" y="5525"/>
                            <a:pt x="1302830" y="7620"/>
                          </a:cubicBezTo>
                          <a:cubicBezTo>
                            <a:pt x="1259777" y="8573"/>
                            <a:pt x="1216724" y="9430"/>
                            <a:pt x="1173671" y="10097"/>
                          </a:cubicBez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19576" y="8096"/>
                            <a:pt x="343853" y="9620"/>
                            <a:pt x="268510" y="12859"/>
                          </a:cubicBezTo>
                          <a:cubicBezTo>
                            <a:pt x="213646" y="15621"/>
                            <a:pt x="158972" y="19336"/>
                            <a:pt x="104394" y="23717"/>
                          </a:cubicBezTo>
                          <a:cubicBezTo>
                            <a:pt x="69533" y="26479"/>
                            <a:pt x="34766" y="29432"/>
                            <a:pt x="0" y="32766"/>
                          </a:cubicBezTo>
                          <a:lnTo>
                            <a:pt x="45148" y="32766"/>
                          </a:lnTo>
                          <a:cubicBezTo>
                            <a:pt x="119634" y="26956"/>
                            <a:pt x="194215" y="22384"/>
                            <a:pt x="269081" y="19526"/>
                          </a:cubicBezTo>
                          <a:cubicBezTo>
                            <a:pt x="344329" y="16288"/>
                            <a:pt x="419576" y="14764"/>
                            <a:pt x="494919" y="15716"/>
                          </a:cubicBezTo>
                          <a:cubicBezTo>
                            <a:pt x="570262" y="16574"/>
                            <a:pt x="645605" y="18955"/>
                            <a:pt x="721138" y="19812"/>
                          </a:cubicBezTo>
                          <a:cubicBezTo>
                            <a:pt x="872109" y="21717"/>
                            <a:pt x="1023176" y="20288"/>
                            <a:pt x="1174052" y="16764"/>
                          </a:cubicBezTo>
                          <a:cubicBezTo>
                            <a:pt x="1308926" y="12573"/>
                            <a:pt x="1443609" y="6763"/>
                            <a:pt x="1578293" y="381"/>
                          </a:cubicBezTo>
                          <a:cubicBezTo>
                            <a:pt x="1578293" y="286"/>
                            <a:pt x="1578388" y="191"/>
                            <a:pt x="1578483" y="9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29" name="Vrije vorm: vorm 928">
                      <a:extLst>
                        <a:ext uri="{FF2B5EF4-FFF2-40B4-BE49-F238E27FC236}">
                          <a16:creationId xmlns:a16="http://schemas.microsoft.com/office/drawing/2014/main" id="{BABA0F1D-D1CE-1562-7C7E-EB3A8E97C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134" y="3018916"/>
                      <a:ext cx="2540412" cy="120110"/>
                    </a:xfrm>
                    <a:custGeom>
                      <a:avLst/>
                      <a:gdLst>
                        <a:gd name="connsiteX0" fmla="*/ 2211800 w 2540412"/>
                        <a:gd name="connsiteY0" fmla="*/ 17240 h 120110"/>
                        <a:gd name="connsiteX1" fmla="*/ 2030349 w 2540412"/>
                        <a:gd name="connsiteY1" fmla="*/ 21527 h 120110"/>
                        <a:gd name="connsiteX2" fmla="*/ 1713262 w 2540412"/>
                        <a:gd name="connsiteY2" fmla="*/ 21527 h 120110"/>
                        <a:gd name="connsiteX3" fmla="*/ 1554861 w 2540412"/>
                        <a:gd name="connsiteY3" fmla="*/ 17145 h 120110"/>
                        <a:gd name="connsiteX4" fmla="*/ 1396270 w 2540412"/>
                        <a:gd name="connsiteY4" fmla="*/ 12097 h 120110"/>
                        <a:gd name="connsiteX5" fmla="*/ 1316736 w 2540412"/>
                        <a:gd name="connsiteY5" fmla="*/ 11335 h 120110"/>
                        <a:gd name="connsiteX6" fmla="*/ 1237107 w 2540412"/>
                        <a:gd name="connsiteY6" fmla="*/ 12954 h 120110"/>
                        <a:gd name="connsiteX7" fmla="*/ 1078897 w 2540412"/>
                        <a:gd name="connsiteY7" fmla="*/ 25908 h 120110"/>
                        <a:gd name="connsiteX8" fmla="*/ 922973 w 2540412"/>
                        <a:gd name="connsiteY8" fmla="*/ 47435 h 120110"/>
                        <a:gd name="connsiteX9" fmla="*/ 767429 w 2540412"/>
                        <a:gd name="connsiteY9" fmla="*/ 69056 h 120110"/>
                        <a:gd name="connsiteX10" fmla="*/ 531686 w 2540412"/>
                        <a:gd name="connsiteY10" fmla="*/ 95060 h 120110"/>
                        <a:gd name="connsiteX11" fmla="*/ 0 w 2540412"/>
                        <a:gd name="connsiteY11" fmla="*/ 120015 h 120110"/>
                        <a:gd name="connsiteX12" fmla="*/ 769144 w 2540412"/>
                        <a:gd name="connsiteY12" fmla="*/ 75629 h 120110"/>
                        <a:gd name="connsiteX13" fmla="*/ 924973 w 2540412"/>
                        <a:gd name="connsiteY13" fmla="*/ 54007 h 120110"/>
                        <a:gd name="connsiteX14" fmla="*/ 1080421 w 2540412"/>
                        <a:gd name="connsiteY14" fmla="*/ 32480 h 120110"/>
                        <a:gd name="connsiteX15" fmla="*/ 1237393 w 2540412"/>
                        <a:gd name="connsiteY15" fmla="*/ 19621 h 120110"/>
                        <a:gd name="connsiteX16" fmla="*/ 1316450 w 2540412"/>
                        <a:gd name="connsiteY16" fmla="*/ 18002 h 120110"/>
                        <a:gd name="connsiteX17" fmla="*/ 1395603 w 2540412"/>
                        <a:gd name="connsiteY17" fmla="*/ 18764 h 120110"/>
                        <a:gd name="connsiteX18" fmla="*/ 1554004 w 2540412"/>
                        <a:gd name="connsiteY18" fmla="*/ 23813 h 120110"/>
                        <a:gd name="connsiteX19" fmla="*/ 1712690 w 2540412"/>
                        <a:gd name="connsiteY19" fmla="*/ 28194 h 120110"/>
                        <a:gd name="connsiteX20" fmla="*/ 2030349 w 2540412"/>
                        <a:gd name="connsiteY20" fmla="*/ 28194 h 120110"/>
                        <a:gd name="connsiteX21" fmla="*/ 2540413 w 2540412"/>
                        <a:gd name="connsiteY21" fmla="*/ 953 h 120110"/>
                        <a:gd name="connsiteX22" fmla="*/ 2540413 w 2540412"/>
                        <a:gd name="connsiteY22" fmla="*/ 0 h 120110"/>
                        <a:gd name="connsiteX23" fmla="*/ 2211610 w 2540412"/>
                        <a:gd name="connsiteY23" fmla="*/ 17145 h 12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540412" h="120110">
                          <a:moveTo>
                            <a:pt x="2211800" y="17240"/>
                          </a:moveTo>
                          <a:cubicBezTo>
                            <a:pt x="2151317" y="19241"/>
                            <a:pt x="2090833" y="20860"/>
                            <a:pt x="2030349" y="21527"/>
                          </a:cubicBezTo>
                          <a:cubicBezTo>
                            <a:pt x="1924622" y="23336"/>
                            <a:pt x="1818894" y="23432"/>
                            <a:pt x="1713262" y="21527"/>
                          </a:cubicBezTo>
                          <a:cubicBezTo>
                            <a:pt x="1660398" y="20479"/>
                            <a:pt x="1607630" y="19050"/>
                            <a:pt x="1554861" y="17145"/>
                          </a:cubicBezTo>
                          <a:cubicBezTo>
                            <a:pt x="1502093" y="15240"/>
                            <a:pt x="1449229" y="13145"/>
                            <a:pt x="1396270" y="12097"/>
                          </a:cubicBezTo>
                          <a:cubicBezTo>
                            <a:pt x="1369790" y="11525"/>
                            <a:pt x="1343311" y="11240"/>
                            <a:pt x="1316736" y="11335"/>
                          </a:cubicBezTo>
                          <a:cubicBezTo>
                            <a:pt x="1290161" y="11430"/>
                            <a:pt x="1263682" y="11906"/>
                            <a:pt x="1237107" y="12954"/>
                          </a:cubicBezTo>
                          <a:cubicBezTo>
                            <a:pt x="1184053" y="14954"/>
                            <a:pt x="1131189" y="19621"/>
                            <a:pt x="1078897" y="25908"/>
                          </a:cubicBezTo>
                          <a:cubicBezTo>
                            <a:pt x="1026605" y="32099"/>
                            <a:pt x="974789" y="39815"/>
                            <a:pt x="922973" y="47435"/>
                          </a:cubicBezTo>
                          <a:cubicBezTo>
                            <a:pt x="871252" y="55150"/>
                            <a:pt x="819531" y="62579"/>
                            <a:pt x="767429" y="69056"/>
                          </a:cubicBezTo>
                          <a:cubicBezTo>
                            <a:pt x="689229" y="79343"/>
                            <a:pt x="610648" y="87821"/>
                            <a:pt x="531686" y="95060"/>
                          </a:cubicBezTo>
                          <a:cubicBezTo>
                            <a:pt x="355473" y="111062"/>
                            <a:pt x="177832" y="119444"/>
                            <a:pt x="0" y="120015"/>
                          </a:cubicBezTo>
                          <a:cubicBezTo>
                            <a:pt x="257365" y="121444"/>
                            <a:pt x="515302" y="106775"/>
                            <a:pt x="769144" y="75629"/>
                          </a:cubicBezTo>
                          <a:cubicBezTo>
                            <a:pt x="821246" y="69152"/>
                            <a:pt x="873252" y="61627"/>
                            <a:pt x="924973" y="54007"/>
                          </a:cubicBezTo>
                          <a:cubicBezTo>
                            <a:pt x="976694" y="46387"/>
                            <a:pt x="1028414" y="38671"/>
                            <a:pt x="1080421" y="32480"/>
                          </a:cubicBezTo>
                          <a:cubicBezTo>
                            <a:pt x="1132427" y="26289"/>
                            <a:pt x="1184815" y="21622"/>
                            <a:pt x="1237393" y="19621"/>
                          </a:cubicBezTo>
                          <a:cubicBezTo>
                            <a:pt x="1263682" y="18669"/>
                            <a:pt x="1290066" y="18098"/>
                            <a:pt x="1316450" y="18002"/>
                          </a:cubicBezTo>
                          <a:cubicBezTo>
                            <a:pt x="1342835" y="18002"/>
                            <a:pt x="1369219" y="18288"/>
                            <a:pt x="1395603" y="18764"/>
                          </a:cubicBezTo>
                          <a:cubicBezTo>
                            <a:pt x="1448372" y="19907"/>
                            <a:pt x="1501140" y="22003"/>
                            <a:pt x="1554004" y="23813"/>
                          </a:cubicBezTo>
                          <a:cubicBezTo>
                            <a:pt x="1606868" y="25717"/>
                            <a:pt x="1659731" y="27051"/>
                            <a:pt x="1712690" y="28194"/>
                          </a:cubicBezTo>
                          <a:cubicBezTo>
                            <a:pt x="1818513" y="30099"/>
                            <a:pt x="1924431" y="30099"/>
                            <a:pt x="2030349" y="28194"/>
                          </a:cubicBezTo>
                          <a:cubicBezTo>
                            <a:pt x="2200847" y="24194"/>
                            <a:pt x="2371058" y="14859"/>
                            <a:pt x="2540413" y="953"/>
                          </a:cubicBezTo>
                          <a:lnTo>
                            <a:pt x="2540413" y="0"/>
                          </a:lnTo>
                          <a:cubicBezTo>
                            <a:pt x="2430971" y="7715"/>
                            <a:pt x="2321338" y="13525"/>
                            <a:pt x="2211610" y="1714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0" name="Vrije vorm: vorm 929">
                      <a:extLst>
                        <a:ext uri="{FF2B5EF4-FFF2-40B4-BE49-F238E27FC236}">
                          <a16:creationId xmlns:a16="http://schemas.microsoft.com/office/drawing/2014/main" id="{25477EEC-9E9B-F69A-0E89-EFC70A1176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410" y="3147790"/>
                      <a:ext cx="588454" cy="24797"/>
                    </a:xfrm>
                    <a:custGeom>
                      <a:avLst/>
                      <a:gdLst>
                        <a:gd name="connsiteX0" fmla="*/ 140208 w 588454"/>
                        <a:gd name="connsiteY0" fmla="*/ 24479 h 24797"/>
                        <a:gd name="connsiteX1" fmla="*/ 446913 w 588454"/>
                        <a:gd name="connsiteY1" fmla="*/ 15907 h 24797"/>
                        <a:gd name="connsiteX2" fmla="*/ 588455 w 588454"/>
                        <a:gd name="connsiteY2" fmla="*/ 0 h 24797"/>
                        <a:gd name="connsiteX3" fmla="*/ 490442 w 588454"/>
                        <a:gd name="connsiteY3" fmla="*/ 6858 h 24797"/>
                        <a:gd name="connsiteX4" fmla="*/ 445961 w 588454"/>
                        <a:gd name="connsiteY4" fmla="*/ 9335 h 24797"/>
                        <a:gd name="connsiteX5" fmla="*/ 140494 w 588454"/>
                        <a:gd name="connsiteY5" fmla="*/ 17907 h 24797"/>
                        <a:gd name="connsiteX6" fmla="*/ 83534 w 588454"/>
                        <a:gd name="connsiteY6" fmla="*/ 17431 h 24797"/>
                        <a:gd name="connsiteX7" fmla="*/ 1810 w 588454"/>
                        <a:gd name="connsiteY7" fmla="*/ 15621 h 24797"/>
                        <a:gd name="connsiteX8" fmla="*/ 1810 w 588454"/>
                        <a:gd name="connsiteY8" fmla="*/ 15621 h 24797"/>
                        <a:gd name="connsiteX9" fmla="*/ 0 w 588454"/>
                        <a:gd name="connsiteY9" fmla="*/ 15621 h 24797"/>
                        <a:gd name="connsiteX10" fmla="*/ 0 w 588454"/>
                        <a:gd name="connsiteY10" fmla="*/ 17240 h 24797"/>
                        <a:gd name="connsiteX11" fmla="*/ 1810 w 588454"/>
                        <a:gd name="connsiteY11" fmla="*/ 17336 h 24797"/>
                        <a:gd name="connsiteX12" fmla="*/ 1810 w 588454"/>
                        <a:gd name="connsiteY12" fmla="*/ 17336 h 24797"/>
                        <a:gd name="connsiteX13" fmla="*/ 140208 w 588454"/>
                        <a:gd name="connsiteY13" fmla="*/ 24575 h 24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4797">
                          <a:moveTo>
                            <a:pt x="140208" y="24479"/>
                          </a:moveTo>
                          <a:cubicBezTo>
                            <a:pt x="242507" y="25813"/>
                            <a:pt x="344996" y="22955"/>
                            <a:pt x="446913" y="15907"/>
                          </a:cubicBezTo>
                          <a:cubicBezTo>
                            <a:pt x="494348" y="11525"/>
                            <a:pt x="541592" y="6191"/>
                            <a:pt x="588455" y="0"/>
                          </a:cubicBezTo>
                          <a:cubicBezTo>
                            <a:pt x="555784" y="2762"/>
                            <a:pt x="523113" y="4953"/>
                            <a:pt x="490442" y="6858"/>
                          </a:cubicBezTo>
                          <a:cubicBezTo>
                            <a:pt x="475583" y="7715"/>
                            <a:pt x="460820" y="8668"/>
                            <a:pt x="445961" y="9335"/>
                          </a:cubicBezTo>
                          <a:cubicBezTo>
                            <a:pt x="344519" y="16383"/>
                            <a:pt x="242411" y="19241"/>
                            <a:pt x="140494" y="17907"/>
                          </a:cubicBezTo>
                          <a:cubicBezTo>
                            <a:pt x="121539" y="17907"/>
                            <a:pt x="102489" y="17621"/>
                            <a:pt x="83534" y="17431"/>
                          </a:cubicBezTo>
                          <a:cubicBezTo>
                            <a:pt x="56293" y="17145"/>
                            <a:pt x="29051" y="16478"/>
                            <a:pt x="1810" y="15621"/>
                          </a:cubicBezTo>
                          <a:lnTo>
                            <a:pt x="1810" y="15621"/>
                          </a:lnTo>
                          <a:cubicBezTo>
                            <a:pt x="1238" y="15621"/>
                            <a:pt x="571" y="15621"/>
                            <a:pt x="0" y="15621"/>
                          </a:cubicBezTo>
                          <a:lnTo>
                            <a:pt x="0" y="17240"/>
                          </a:lnTo>
                          <a:cubicBezTo>
                            <a:pt x="571" y="17240"/>
                            <a:pt x="1238" y="17240"/>
                            <a:pt x="1810" y="17336"/>
                          </a:cubicBezTo>
                          <a:lnTo>
                            <a:pt x="1810" y="17336"/>
                          </a:lnTo>
                          <a:cubicBezTo>
                            <a:pt x="47816" y="20479"/>
                            <a:pt x="93917" y="23050"/>
                            <a:pt x="140208" y="24575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1" name="Vrije vorm: vorm 930">
                      <a:extLst>
                        <a:ext uri="{FF2B5EF4-FFF2-40B4-BE49-F238E27FC236}">
                          <a16:creationId xmlns:a16="http://schemas.microsoft.com/office/drawing/2014/main" id="{9E31FAA8-AAF5-316F-7F0E-521D7E90A7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68882"/>
                      <a:ext cx="832104" cy="40249"/>
                    </a:xfrm>
                    <a:custGeom>
                      <a:avLst/>
                      <a:gdLst>
                        <a:gd name="connsiteX0" fmla="*/ 240697 w 832104"/>
                        <a:gd name="connsiteY0" fmla="*/ 6816 h 40249"/>
                        <a:gd name="connsiteX1" fmla="*/ 164973 w 832104"/>
                        <a:gd name="connsiteY1" fmla="*/ 14437 h 40249"/>
                        <a:gd name="connsiteX2" fmla="*/ 0 w 832104"/>
                        <a:gd name="connsiteY2" fmla="*/ 40249 h 40249"/>
                        <a:gd name="connsiteX3" fmla="*/ 241649 w 832104"/>
                        <a:gd name="connsiteY3" fmla="*/ 13389 h 40249"/>
                        <a:gd name="connsiteX4" fmla="*/ 643890 w 832104"/>
                        <a:gd name="connsiteY4" fmla="*/ 10341 h 40249"/>
                        <a:gd name="connsiteX5" fmla="*/ 832104 w 832104"/>
                        <a:gd name="connsiteY5" fmla="*/ 15199 h 40249"/>
                        <a:gd name="connsiteX6" fmla="*/ 701707 w 832104"/>
                        <a:gd name="connsiteY6" fmla="*/ 7007 h 40249"/>
                        <a:gd name="connsiteX7" fmla="*/ 644462 w 832104"/>
                        <a:gd name="connsiteY7" fmla="*/ 3673 h 40249"/>
                        <a:gd name="connsiteX8" fmla="*/ 240697 w 832104"/>
                        <a:gd name="connsiteY8" fmla="*/ 6721 h 40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40249">
                          <a:moveTo>
                            <a:pt x="240697" y="6816"/>
                          </a:moveTo>
                          <a:cubicBezTo>
                            <a:pt x="215360" y="8912"/>
                            <a:pt x="190119" y="11579"/>
                            <a:pt x="164973" y="14437"/>
                          </a:cubicBezTo>
                          <a:cubicBezTo>
                            <a:pt x="109252" y="20913"/>
                            <a:pt x="54007" y="29200"/>
                            <a:pt x="0" y="40249"/>
                          </a:cubicBezTo>
                          <a:cubicBezTo>
                            <a:pt x="79343" y="26438"/>
                            <a:pt x="160401" y="17961"/>
                            <a:pt x="241649" y="13389"/>
                          </a:cubicBezTo>
                          <a:cubicBezTo>
                            <a:pt x="375190" y="4245"/>
                            <a:pt x="509873" y="5578"/>
                            <a:pt x="643890" y="10341"/>
                          </a:cubicBezTo>
                          <a:cubicBezTo>
                            <a:pt x="706660" y="11388"/>
                            <a:pt x="769430" y="13293"/>
                            <a:pt x="832104" y="15199"/>
                          </a:cubicBezTo>
                          <a:cubicBezTo>
                            <a:pt x="788670" y="12341"/>
                            <a:pt x="745236" y="9579"/>
                            <a:pt x="701707" y="7007"/>
                          </a:cubicBezTo>
                          <a:cubicBezTo>
                            <a:pt x="682657" y="5864"/>
                            <a:pt x="663512" y="4721"/>
                            <a:pt x="644462" y="3673"/>
                          </a:cubicBezTo>
                          <a:cubicBezTo>
                            <a:pt x="510159" y="-994"/>
                            <a:pt x="375095" y="-2423"/>
                            <a:pt x="240697" y="6721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2" name="Vrije vorm: vorm 931">
                      <a:extLst>
                        <a:ext uri="{FF2B5EF4-FFF2-40B4-BE49-F238E27FC236}">
                          <a16:creationId xmlns:a16="http://schemas.microsoft.com/office/drawing/2014/main" id="{28638930-651A-D842-8086-ADFDF91654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8645" y="3071971"/>
                      <a:ext cx="352901" cy="7905"/>
                    </a:xfrm>
                    <a:custGeom>
                      <a:avLst/>
                      <a:gdLst>
                        <a:gd name="connsiteX0" fmla="*/ 135255 w 352901"/>
                        <a:gd name="connsiteY0" fmla="*/ 1238 h 7905"/>
                        <a:gd name="connsiteX1" fmla="*/ 94012 w 352901"/>
                        <a:gd name="connsiteY1" fmla="*/ 2096 h 7905"/>
                        <a:gd name="connsiteX2" fmla="*/ 0 w 352901"/>
                        <a:gd name="connsiteY2" fmla="*/ 4096 h 7905"/>
                        <a:gd name="connsiteX3" fmla="*/ 135160 w 352901"/>
                        <a:gd name="connsiteY3" fmla="*/ 7906 h 7905"/>
                        <a:gd name="connsiteX4" fmla="*/ 352901 w 352901"/>
                        <a:gd name="connsiteY4" fmla="*/ 6667 h 7905"/>
                        <a:gd name="connsiteX5" fmla="*/ 352901 w 352901"/>
                        <a:gd name="connsiteY5" fmla="*/ 0 h 7905"/>
                        <a:gd name="connsiteX6" fmla="*/ 135255 w 352901"/>
                        <a:gd name="connsiteY6" fmla="*/ 1238 h 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7905">
                          <a:moveTo>
                            <a:pt x="135255" y="1238"/>
                          </a:moveTo>
                          <a:cubicBezTo>
                            <a:pt x="121539" y="1619"/>
                            <a:pt x="107728" y="1810"/>
                            <a:pt x="94012" y="2096"/>
                          </a:cubicBezTo>
                          <a:cubicBezTo>
                            <a:pt x="62675" y="2762"/>
                            <a:pt x="31337" y="3524"/>
                            <a:pt x="0" y="4096"/>
                          </a:cubicBezTo>
                          <a:cubicBezTo>
                            <a:pt x="45053" y="5525"/>
                            <a:pt x="90107" y="6763"/>
                            <a:pt x="135160" y="7906"/>
                          </a:cubicBezTo>
                          <a:cubicBezTo>
                            <a:pt x="207740" y="7906"/>
                            <a:pt x="280321" y="7429"/>
                            <a:pt x="352901" y="6667"/>
                          </a:cubicBezTo>
                          <a:lnTo>
                            <a:pt x="352901" y="0"/>
                          </a:lnTo>
                          <a:cubicBezTo>
                            <a:pt x="280416" y="762"/>
                            <a:pt x="207835" y="1238"/>
                            <a:pt x="135255" y="123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3" name="Vrije vorm: vorm 932">
                      <a:extLst>
                        <a:ext uri="{FF2B5EF4-FFF2-40B4-BE49-F238E27FC236}">
                          <a16:creationId xmlns:a16="http://schemas.microsoft.com/office/drawing/2014/main" id="{320BF0EA-F3D9-22D3-649A-D20822DEB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886" y="2990213"/>
                      <a:ext cx="1178052" cy="48229"/>
                    </a:xfrm>
                    <a:custGeom>
                      <a:avLst/>
                      <a:gdLst>
                        <a:gd name="connsiteX0" fmla="*/ 280321 w 1178052"/>
                        <a:gd name="connsiteY0" fmla="*/ 48230 h 48229"/>
                        <a:gd name="connsiteX1" fmla="*/ 434150 w 1178052"/>
                        <a:gd name="connsiteY1" fmla="*/ 44039 h 48229"/>
                        <a:gd name="connsiteX2" fmla="*/ 472535 w 1178052"/>
                        <a:gd name="connsiteY2" fmla="*/ 41848 h 48229"/>
                        <a:gd name="connsiteX3" fmla="*/ 510826 w 1178052"/>
                        <a:gd name="connsiteY3" fmla="*/ 39276 h 48229"/>
                        <a:gd name="connsiteX4" fmla="*/ 587216 w 1178052"/>
                        <a:gd name="connsiteY4" fmla="*/ 33180 h 48229"/>
                        <a:gd name="connsiteX5" fmla="*/ 892207 w 1178052"/>
                        <a:gd name="connsiteY5" fmla="*/ 8796 h 48229"/>
                        <a:gd name="connsiteX6" fmla="*/ 1035177 w 1178052"/>
                        <a:gd name="connsiteY6" fmla="*/ 3843 h 48229"/>
                        <a:gd name="connsiteX7" fmla="*/ 1178052 w 1178052"/>
                        <a:gd name="connsiteY7" fmla="*/ 10225 h 48229"/>
                        <a:gd name="connsiteX8" fmla="*/ 1035272 w 1178052"/>
                        <a:gd name="connsiteY8" fmla="*/ 509 h 48229"/>
                        <a:gd name="connsiteX9" fmla="*/ 979265 w 1178052"/>
                        <a:gd name="connsiteY9" fmla="*/ 33 h 48229"/>
                        <a:gd name="connsiteX10" fmla="*/ 891540 w 1178052"/>
                        <a:gd name="connsiteY10" fmla="*/ 2129 h 48229"/>
                        <a:gd name="connsiteX11" fmla="*/ 586073 w 1178052"/>
                        <a:gd name="connsiteY11" fmla="*/ 26513 h 48229"/>
                        <a:gd name="connsiteX12" fmla="*/ 509873 w 1178052"/>
                        <a:gd name="connsiteY12" fmla="*/ 32609 h 48229"/>
                        <a:gd name="connsiteX13" fmla="*/ 471678 w 1178052"/>
                        <a:gd name="connsiteY13" fmla="*/ 35180 h 48229"/>
                        <a:gd name="connsiteX14" fmla="*/ 433483 w 1178052"/>
                        <a:gd name="connsiteY14" fmla="*/ 37371 h 48229"/>
                        <a:gd name="connsiteX15" fmla="*/ 280321 w 1178052"/>
                        <a:gd name="connsiteY15" fmla="*/ 41562 h 48229"/>
                        <a:gd name="connsiteX16" fmla="*/ 166211 w 1178052"/>
                        <a:gd name="connsiteY16" fmla="*/ 41086 h 48229"/>
                        <a:gd name="connsiteX17" fmla="*/ 1810 w 1178052"/>
                        <a:gd name="connsiteY17" fmla="*/ 33656 h 48229"/>
                        <a:gd name="connsiteX18" fmla="*/ 1810 w 1178052"/>
                        <a:gd name="connsiteY18" fmla="*/ 33656 h 48229"/>
                        <a:gd name="connsiteX19" fmla="*/ 0 w 1178052"/>
                        <a:gd name="connsiteY19" fmla="*/ 33561 h 48229"/>
                        <a:gd name="connsiteX20" fmla="*/ 0 w 1178052"/>
                        <a:gd name="connsiteY20" fmla="*/ 35180 h 48229"/>
                        <a:gd name="connsiteX21" fmla="*/ 1810 w 1178052"/>
                        <a:gd name="connsiteY21" fmla="*/ 35371 h 48229"/>
                        <a:gd name="connsiteX22" fmla="*/ 1810 w 1178052"/>
                        <a:gd name="connsiteY22" fmla="*/ 35371 h 48229"/>
                        <a:gd name="connsiteX23" fmla="*/ 280321 w 1178052"/>
                        <a:gd name="connsiteY23" fmla="*/ 48230 h 48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78052" h="48229">
                          <a:moveTo>
                            <a:pt x="280321" y="48230"/>
                          </a:moveTo>
                          <a:cubicBezTo>
                            <a:pt x="331661" y="48039"/>
                            <a:pt x="382905" y="46610"/>
                            <a:pt x="434150" y="44039"/>
                          </a:cubicBezTo>
                          <a:cubicBezTo>
                            <a:pt x="446913" y="43277"/>
                            <a:pt x="459772" y="42705"/>
                            <a:pt x="472535" y="41848"/>
                          </a:cubicBezTo>
                          <a:lnTo>
                            <a:pt x="510826" y="39276"/>
                          </a:lnTo>
                          <a:cubicBezTo>
                            <a:pt x="536353" y="37371"/>
                            <a:pt x="561785" y="35371"/>
                            <a:pt x="587216" y="33180"/>
                          </a:cubicBezTo>
                          <a:cubicBezTo>
                            <a:pt x="688943" y="24608"/>
                            <a:pt x="790289" y="14035"/>
                            <a:pt x="892207" y="8796"/>
                          </a:cubicBezTo>
                          <a:cubicBezTo>
                            <a:pt x="939737" y="5843"/>
                            <a:pt x="987457" y="3653"/>
                            <a:pt x="1035177" y="3843"/>
                          </a:cubicBezTo>
                          <a:cubicBezTo>
                            <a:pt x="1082897" y="3843"/>
                            <a:pt x="1130618" y="5843"/>
                            <a:pt x="1178052" y="10225"/>
                          </a:cubicBezTo>
                          <a:cubicBezTo>
                            <a:pt x="1130903" y="4796"/>
                            <a:pt x="1083183" y="1748"/>
                            <a:pt x="1035272" y="509"/>
                          </a:cubicBezTo>
                          <a:cubicBezTo>
                            <a:pt x="1016603" y="33"/>
                            <a:pt x="997934" y="-62"/>
                            <a:pt x="979265" y="33"/>
                          </a:cubicBezTo>
                          <a:cubicBezTo>
                            <a:pt x="950024" y="224"/>
                            <a:pt x="920782" y="986"/>
                            <a:pt x="891540" y="2129"/>
                          </a:cubicBezTo>
                          <a:cubicBezTo>
                            <a:pt x="789051" y="7367"/>
                            <a:pt x="687610" y="17940"/>
                            <a:pt x="586073" y="26513"/>
                          </a:cubicBezTo>
                          <a:cubicBezTo>
                            <a:pt x="560642" y="28703"/>
                            <a:pt x="535305" y="30704"/>
                            <a:pt x="509873" y="32609"/>
                          </a:cubicBezTo>
                          <a:lnTo>
                            <a:pt x="471678" y="35180"/>
                          </a:lnTo>
                          <a:cubicBezTo>
                            <a:pt x="458915" y="36038"/>
                            <a:pt x="446246" y="36609"/>
                            <a:pt x="433483" y="37371"/>
                          </a:cubicBezTo>
                          <a:cubicBezTo>
                            <a:pt x="382524" y="39943"/>
                            <a:pt x="331375" y="41276"/>
                            <a:pt x="280321" y="41562"/>
                          </a:cubicBezTo>
                          <a:cubicBezTo>
                            <a:pt x="242316" y="42134"/>
                            <a:pt x="204216" y="41848"/>
                            <a:pt x="166211" y="41086"/>
                          </a:cubicBezTo>
                          <a:cubicBezTo>
                            <a:pt x="111347" y="39943"/>
                            <a:pt x="56483" y="37466"/>
                            <a:pt x="1810" y="33656"/>
                          </a:cubicBezTo>
                          <a:lnTo>
                            <a:pt x="1810" y="33656"/>
                          </a:lnTo>
                          <a:cubicBezTo>
                            <a:pt x="1238" y="33656"/>
                            <a:pt x="571" y="33656"/>
                            <a:pt x="0" y="33561"/>
                          </a:cubicBezTo>
                          <a:lnTo>
                            <a:pt x="0" y="35180"/>
                          </a:lnTo>
                          <a:cubicBezTo>
                            <a:pt x="571" y="35180"/>
                            <a:pt x="1238" y="35276"/>
                            <a:pt x="1810" y="35371"/>
                          </a:cubicBezTo>
                          <a:lnTo>
                            <a:pt x="1810" y="35371"/>
                          </a:lnTo>
                          <a:cubicBezTo>
                            <a:pt x="94012" y="43467"/>
                            <a:pt x="187071" y="47849"/>
                            <a:pt x="280321" y="4823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4" name="Vrije vorm: vorm 933">
                      <a:extLst>
                        <a:ext uri="{FF2B5EF4-FFF2-40B4-BE49-F238E27FC236}">
                          <a16:creationId xmlns:a16="http://schemas.microsoft.com/office/drawing/2014/main" id="{DC364BDC-F659-9DC8-678A-72B662D805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834" y="2996247"/>
                      <a:ext cx="220027" cy="13525"/>
                    </a:xfrm>
                    <a:custGeom>
                      <a:avLst/>
                      <a:gdLst>
                        <a:gd name="connsiteX0" fmla="*/ 170783 w 220027"/>
                        <a:gd name="connsiteY0" fmla="*/ 6858 h 13525"/>
                        <a:gd name="connsiteX1" fmla="*/ 64865 w 220027"/>
                        <a:gd name="connsiteY1" fmla="*/ 857 h 13525"/>
                        <a:gd name="connsiteX2" fmla="*/ 44577 w 220027"/>
                        <a:gd name="connsiteY2" fmla="*/ 571 h 13525"/>
                        <a:gd name="connsiteX3" fmla="*/ 0 w 220027"/>
                        <a:gd name="connsiteY3" fmla="*/ 0 h 13525"/>
                        <a:gd name="connsiteX4" fmla="*/ 63913 w 220027"/>
                        <a:gd name="connsiteY4" fmla="*/ 7525 h 13525"/>
                        <a:gd name="connsiteX5" fmla="*/ 170021 w 220027"/>
                        <a:gd name="connsiteY5" fmla="*/ 13525 h 13525"/>
                        <a:gd name="connsiteX6" fmla="*/ 220027 w 220027"/>
                        <a:gd name="connsiteY6" fmla="*/ 12573 h 13525"/>
                        <a:gd name="connsiteX7" fmla="*/ 185642 w 220027"/>
                        <a:gd name="connsiteY7" fmla="*/ 8572 h 13525"/>
                        <a:gd name="connsiteX8" fmla="*/ 170878 w 220027"/>
                        <a:gd name="connsiteY8" fmla="*/ 6858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027" h="13525">
                          <a:moveTo>
                            <a:pt x="170783" y="6858"/>
                          </a:moveTo>
                          <a:cubicBezTo>
                            <a:pt x="135446" y="5048"/>
                            <a:pt x="100108" y="3048"/>
                            <a:pt x="64865" y="857"/>
                          </a:cubicBezTo>
                          <a:cubicBezTo>
                            <a:pt x="58102" y="857"/>
                            <a:pt x="51340" y="667"/>
                            <a:pt x="44577" y="571"/>
                          </a:cubicBezTo>
                          <a:cubicBezTo>
                            <a:pt x="29718" y="381"/>
                            <a:pt x="14859" y="190"/>
                            <a:pt x="0" y="0"/>
                          </a:cubicBezTo>
                          <a:cubicBezTo>
                            <a:pt x="21241" y="2572"/>
                            <a:pt x="42577" y="5048"/>
                            <a:pt x="63913" y="7525"/>
                          </a:cubicBezTo>
                          <a:cubicBezTo>
                            <a:pt x="99250" y="9715"/>
                            <a:pt x="134588" y="11716"/>
                            <a:pt x="170021" y="13525"/>
                          </a:cubicBezTo>
                          <a:lnTo>
                            <a:pt x="220027" y="12573"/>
                          </a:lnTo>
                          <a:lnTo>
                            <a:pt x="185642" y="8572"/>
                          </a:lnTo>
                          <a:lnTo>
                            <a:pt x="170878" y="6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5" name="Vrije vorm: vorm 934">
                      <a:extLst>
                        <a:ext uri="{FF2B5EF4-FFF2-40B4-BE49-F238E27FC236}">
                          <a16:creationId xmlns:a16="http://schemas.microsoft.com/office/drawing/2014/main" id="{6161C17F-3AA7-075E-4A9A-89C687139A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0765" y="3005200"/>
                      <a:ext cx="311753" cy="18646"/>
                    </a:xfrm>
                    <a:custGeom>
                      <a:avLst/>
                      <a:gdLst>
                        <a:gd name="connsiteX0" fmla="*/ 241364 w 311753"/>
                        <a:gd name="connsiteY0" fmla="*/ 2858 h 18646"/>
                        <a:gd name="connsiteX1" fmla="*/ 91345 w 311753"/>
                        <a:gd name="connsiteY1" fmla="*/ 11906 h 18646"/>
                        <a:gd name="connsiteX2" fmla="*/ 63627 w 311753"/>
                        <a:gd name="connsiteY2" fmla="*/ 13811 h 18646"/>
                        <a:gd name="connsiteX3" fmla="*/ 0 w 311753"/>
                        <a:gd name="connsiteY3" fmla="*/ 18098 h 18646"/>
                        <a:gd name="connsiteX4" fmla="*/ 91916 w 311753"/>
                        <a:gd name="connsiteY4" fmla="*/ 18574 h 18646"/>
                        <a:gd name="connsiteX5" fmla="*/ 242411 w 311753"/>
                        <a:gd name="connsiteY5" fmla="*/ 9430 h 18646"/>
                        <a:gd name="connsiteX6" fmla="*/ 311753 w 311753"/>
                        <a:gd name="connsiteY6" fmla="*/ 0 h 18646"/>
                        <a:gd name="connsiteX7" fmla="*/ 263557 w 311753"/>
                        <a:gd name="connsiteY7" fmla="*/ 1905 h 18646"/>
                        <a:gd name="connsiteX8" fmla="*/ 241364 w 311753"/>
                        <a:gd name="connsiteY8" fmla="*/ 2762 h 18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8646">
                          <a:moveTo>
                            <a:pt x="241364" y="2858"/>
                          </a:moveTo>
                          <a:cubicBezTo>
                            <a:pt x="191453" y="6763"/>
                            <a:pt x="141446" y="9811"/>
                            <a:pt x="91345" y="11906"/>
                          </a:cubicBezTo>
                          <a:cubicBezTo>
                            <a:pt x="82106" y="12668"/>
                            <a:pt x="72866" y="13145"/>
                            <a:pt x="63627" y="13811"/>
                          </a:cubicBezTo>
                          <a:cubicBezTo>
                            <a:pt x="42386" y="15335"/>
                            <a:pt x="21241" y="16955"/>
                            <a:pt x="0" y="18098"/>
                          </a:cubicBezTo>
                          <a:cubicBezTo>
                            <a:pt x="30575" y="18574"/>
                            <a:pt x="61246" y="18764"/>
                            <a:pt x="91916" y="18574"/>
                          </a:cubicBezTo>
                          <a:cubicBezTo>
                            <a:pt x="142208" y="16478"/>
                            <a:pt x="192405" y="13430"/>
                            <a:pt x="242411" y="9430"/>
                          </a:cubicBezTo>
                          <a:cubicBezTo>
                            <a:pt x="265652" y="6477"/>
                            <a:pt x="288703" y="3334"/>
                            <a:pt x="311753" y="0"/>
                          </a:cubicBezTo>
                          <a:cubicBezTo>
                            <a:pt x="295656" y="762"/>
                            <a:pt x="279559" y="1333"/>
                            <a:pt x="263557" y="1905"/>
                          </a:cubicBezTo>
                          <a:cubicBezTo>
                            <a:pt x="256127" y="2191"/>
                            <a:pt x="248698" y="2572"/>
                            <a:pt x="241364" y="2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6" name="Vrije vorm: vorm 935">
                      <a:extLst>
                        <a:ext uri="{FF2B5EF4-FFF2-40B4-BE49-F238E27FC236}">
                          <a16:creationId xmlns:a16="http://schemas.microsoft.com/office/drawing/2014/main" id="{4F905A46-BF19-0033-EAEB-368813BD3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7174" y="3092354"/>
                      <a:ext cx="295370" cy="8477"/>
                    </a:xfrm>
                    <a:custGeom>
                      <a:avLst/>
                      <a:gdLst>
                        <a:gd name="connsiteX0" fmla="*/ 86677 w 295370"/>
                        <a:gd name="connsiteY0" fmla="*/ 0 h 8477"/>
                        <a:gd name="connsiteX1" fmla="*/ 60103 w 295370"/>
                        <a:gd name="connsiteY1" fmla="*/ 762 h 8477"/>
                        <a:gd name="connsiteX2" fmla="*/ 0 w 295370"/>
                        <a:gd name="connsiteY2" fmla="*/ 2286 h 8477"/>
                        <a:gd name="connsiteX3" fmla="*/ 86392 w 295370"/>
                        <a:gd name="connsiteY3" fmla="*/ 6667 h 8477"/>
                        <a:gd name="connsiteX4" fmla="*/ 228790 w 295370"/>
                        <a:gd name="connsiteY4" fmla="*/ 8477 h 8477"/>
                        <a:gd name="connsiteX5" fmla="*/ 295370 w 295370"/>
                        <a:gd name="connsiteY5" fmla="*/ 6001 h 8477"/>
                        <a:gd name="connsiteX6" fmla="*/ 249174 w 295370"/>
                        <a:gd name="connsiteY6" fmla="*/ 3143 h 8477"/>
                        <a:gd name="connsiteX7" fmla="*/ 229076 w 295370"/>
                        <a:gd name="connsiteY7" fmla="*/ 1810 h 8477"/>
                        <a:gd name="connsiteX8" fmla="*/ 86677 w 295370"/>
                        <a:gd name="connsiteY8" fmla="*/ 0 h 8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370" h="8477">
                          <a:moveTo>
                            <a:pt x="86677" y="0"/>
                          </a:moveTo>
                          <a:lnTo>
                            <a:pt x="60103" y="762"/>
                          </a:lnTo>
                          <a:lnTo>
                            <a:pt x="0" y="2286"/>
                          </a:lnTo>
                          <a:lnTo>
                            <a:pt x="86392" y="6667"/>
                          </a:lnTo>
                          <a:lnTo>
                            <a:pt x="228790" y="8477"/>
                          </a:lnTo>
                          <a:lnTo>
                            <a:pt x="295370" y="6001"/>
                          </a:lnTo>
                          <a:lnTo>
                            <a:pt x="249174" y="3143"/>
                          </a:lnTo>
                          <a:lnTo>
                            <a:pt x="229076" y="1810"/>
                          </a:lnTo>
                          <a:lnTo>
                            <a:pt x="86677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7" name="Vrije vorm: vorm 936">
                      <a:extLst>
                        <a:ext uri="{FF2B5EF4-FFF2-40B4-BE49-F238E27FC236}">
                          <a16:creationId xmlns:a16="http://schemas.microsoft.com/office/drawing/2014/main" id="{99F0E15E-5DC0-984C-5063-DD2848CF4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654" y="2479135"/>
                      <a:ext cx="2536221" cy="26185"/>
                    </a:xfrm>
                    <a:custGeom>
                      <a:avLst/>
                      <a:gdLst>
                        <a:gd name="connsiteX0" fmla="*/ 2525649 w 2536221"/>
                        <a:gd name="connsiteY0" fmla="*/ 0 h 26185"/>
                        <a:gd name="connsiteX1" fmla="*/ 8001 w 2536221"/>
                        <a:gd name="connsiteY1" fmla="*/ 6953 h 26185"/>
                        <a:gd name="connsiteX2" fmla="*/ 0 w 2536221"/>
                        <a:gd name="connsiteY2" fmla="*/ 16002 h 26185"/>
                        <a:gd name="connsiteX3" fmla="*/ 94583 w 2536221"/>
                        <a:gd name="connsiteY3" fmla="*/ 15716 h 26185"/>
                        <a:gd name="connsiteX4" fmla="*/ 219837 w 2536221"/>
                        <a:gd name="connsiteY4" fmla="*/ 22193 h 26185"/>
                        <a:gd name="connsiteX5" fmla="*/ 517303 w 2536221"/>
                        <a:gd name="connsiteY5" fmla="*/ 19812 h 26185"/>
                        <a:gd name="connsiteX6" fmla="*/ 537972 w 2536221"/>
                        <a:gd name="connsiteY6" fmla="*/ 14478 h 26185"/>
                        <a:gd name="connsiteX7" fmla="*/ 568833 w 2536221"/>
                        <a:gd name="connsiteY7" fmla="*/ 14478 h 26185"/>
                        <a:gd name="connsiteX8" fmla="*/ 589502 w 2536221"/>
                        <a:gd name="connsiteY8" fmla="*/ 19621 h 26185"/>
                        <a:gd name="connsiteX9" fmla="*/ 924211 w 2536221"/>
                        <a:gd name="connsiteY9" fmla="*/ 25527 h 26185"/>
                        <a:gd name="connsiteX10" fmla="*/ 1105186 w 2536221"/>
                        <a:gd name="connsiteY10" fmla="*/ 12954 h 26185"/>
                        <a:gd name="connsiteX11" fmla="*/ 1362742 w 2536221"/>
                        <a:gd name="connsiteY11" fmla="*/ 12287 h 26185"/>
                        <a:gd name="connsiteX12" fmla="*/ 1377506 w 2536221"/>
                        <a:gd name="connsiteY12" fmla="*/ 15145 h 26185"/>
                        <a:gd name="connsiteX13" fmla="*/ 1758315 w 2536221"/>
                        <a:gd name="connsiteY13" fmla="*/ 21050 h 26185"/>
                        <a:gd name="connsiteX14" fmla="*/ 1773936 w 2536221"/>
                        <a:gd name="connsiteY14" fmla="*/ 18288 h 26185"/>
                        <a:gd name="connsiteX15" fmla="*/ 1794415 w 2536221"/>
                        <a:gd name="connsiteY15" fmla="*/ 23241 h 26185"/>
                        <a:gd name="connsiteX16" fmla="*/ 1969294 w 2536221"/>
                        <a:gd name="connsiteY16" fmla="*/ 10858 h 26185"/>
                        <a:gd name="connsiteX17" fmla="*/ 1972818 w 2536221"/>
                        <a:gd name="connsiteY17" fmla="*/ 10478 h 26185"/>
                        <a:gd name="connsiteX18" fmla="*/ 2536222 w 2536221"/>
                        <a:gd name="connsiteY18" fmla="*/ 8954 h 26185"/>
                        <a:gd name="connsiteX19" fmla="*/ 2536222 w 2536221"/>
                        <a:gd name="connsiteY19" fmla="*/ 8954 h 26185"/>
                        <a:gd name="connsiteX20" fmla="*/ 2525649 w 2536221"/>
                        <a:gd name="connsiteY20" fmla="*/ 0 h 2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536221" h="26185">
                          <a:moveTo>
                            <a:pt x="2525649" y="0"/>
                          </a:moveTo>
                          <a:lnTo>
                            <a:pt x="8001" y="6953"/>
                          </a:lnTo>
                          <a:cubicBezTo>
                            <a:pt x="5334" y="10001"/>
                            <a:pt x="2667" y="12954"/>
                            <a:pt x="0" y="16002"/>
                          </a:cubicBezTo>
                          <a:lnTo>
                            <a:pt x="94583" y="15716"/>
                          </a:lnTo>
                          <a:cubicBezTo>
                            <a:pt x="136303" y="18288"/>
                            <a:pt x="177927" y="20955"/>
                            <a:pt x="219837" y="22193"/>
                          </a:cubicBezTo>
                          <a:cubicBezTo>
                            <a:pt x="318802" y="25051"/>
                            <a:pt x="418243" y="20098"/>
                            <a:pt x="517303" y="19812"/>
                          </a:cubicBezTo>
                          <a:cubicBezTo>
                            <a:pt x="526066" y="19812"/>
                            <a:pt x="532924" y="17717"/>
                            <a:pt x="537972" y="14478"/>
                          </a:cubicBezTo>
                          <a:lnTo>
                            <a:pt x="568833" y="14478"/>
                          </a:lnTo>
                          <a:cubicBezTo>
                            <a:pt x="573881" y="17621"/>
                            <a:pt x="580739" y="19621"/>
                            <a:pt x="589502" y="19621"/>
                          </a:cubicBezTo>
                          <a:cubicBezTo>
                            <a:pt x="701135" y="19526"/>
                            <a:pt x="812483" y="28670"/>
                            <a:pt x="924211" y="25527"/>
                          </a:cubicBezTo>
                          <a:cubicBezTo>
                            <a:pt x="984790" y="23813"/>
                            <a:pt x="1044893" y="17812"/>
                            <a:pt x="1105186" y="12954"/>
                          </a:cubicBezTo>
                          <a:lnTo>
                            <a:pt x="1362742" y="12287"/>
                          </a:lnTo>
                          <a:cubicBezTo>
                            <a:pt x="1366838" y="13907"/>
                            <a:pt x="1371791" y="14954"/>
                            <a:pt x="1377506" y="15145"/>
                          </a:cubicBezTo>
                          <a:cubicBezTo>
                            <a:pt x="1504379" y="19336"/>
                            <a:pt x="1631347" y="21336"/>
                            <a:pt x="1758315" y="21050"/>
                          </a:cubicBezTo>
                          <a:cubicBezTo>
                            <a:pt x="1764411" y="21050"/>
                            <a:pt x="1769650" y="20003"/>
                            <a:pt x="1773936" y="18288"/>
                          </a:cubicBezTo>
                          <a:cubicBezTo>
                            <a:pt x="1778984" y="21336"/>
                            <a:pt x="1785747" y="23336"/>
                            <a:pt x="1794415" y="23241"/>
                          </a:cubicBezTo>
                          <a:cubicBezTo>
                            <a:pt x="1853184" y="22860"/>
                            <a:pt x="1911191" y="16669"/>
                            <a:pt x="1969294" y="10858"/>
                          </a:cubicBezTo>
                          <a:cubicBezTo>
                            <a:pt x="1970437" y="10763"/>
                            <a:pt x="1971580" y="10668"/>
                            <a:pt x="1972818" y="10478"/>
                          </a:cubicBezTo>
                          <a:lnTo>
                            <a:pt x="2536222" y="8954"/>
                          </a:lnTo>
                          <a:cubicBezTo>
                            <a:pt x="2536222" y="8954"/>
                            <a:pt x="2536222" y="8954"/>
                            <a:pt x="2536222" y="8954"/>
                          </a:cubicBezTo>
                          <a:cubicBezTo>
                            <a:pt x="2532698" y="5620"/>
                            <a:pt x="2529174" y="2667"/>
                            <a:pt x="25256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8" name="Vrije vorm: vorm 937">
                      <a:extLst>
                        <a:ext uri="{FF2B5EF4-FFF2-40B4-BE49-F238E27FC236}">
                          <a16:creationId xmlns:a16="http://schemas.microsoft.com/office/drawing/2014/main" id="{1DA8E674-2253-B7E5-9464-093608226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554" y="2773267"/>
                      <a:ext cx="51530" cy="3143"/>
                    </a:xfrm>
                    <a:custGeom>
                      <a:avLst/>
                      <a:gdLst>
                        <a:gd name="connsiteX0" fmla="*/ 0 w 51530"/>
                        <a:gd name="connsiteY0" fmla="*/ 1714 h 3143"/>
                        <a:gd name="connsiteX1" fmla="*/ 51530 w 51530"/>
                        <a:gd name="connsiteY1" fmla="*/ 3143 h 3143"/>
                        <a:gd name="connsiteX2" fmla="*/ 0 w 51530"/>
                        <a:gd name="connsiteY2" fmla="*/ 0 h 3143"/>
                        <a:gd name="connsiteX3" fmla="*/ 0 w 51530"/>
                        <a:gd name="connsiteY3" fmla="*/ 1714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530" h="3143">
                          <a:moveTo>
                            <a:pt x="0" y="1714"/>
                          </a:moveTo>
                          <a:cubicBezTo>
                            <a:pt x="17145" y="2191"/>
                            <a:pt x="34385" y="2858"/>
                            <a:pt x="51530" y="3143"/>
                          </a:cubicBezTo>
                          <a:cubicBezTo>
                            <a:pt x="34290" y="2286"/>
                            <a:pt x="17145" y="1143"/>
                            <a:pt x="0" y="0"/>
                          </a:cubicBezTo>
                          <a:lnTo>
                            <a:pt x="0" y="1714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39" name="Vrije vorm: vorm 938">
                      <a:extLst>
                        <a:ext uri="{FF2B5EF4-FFF2-40B4-BE49-F238E27FC236}">
                          <a16:creationId xmlns:a16="http://schemas.microsoft.com/office/drawing/2014/main" id="{CBDCEBC6-9648-387E-628D-BC1011F21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2932" y="2798222"/>
                      <a:ext cx="1869376" cy="57150"/>
                    </a:xfrm>
                    <a:custGeom>
                      <a:avLst/>
                      <a:gdLst>
                        <a:gd name="connsiteX0" fmla="*/ 999077 w 1869376"/>
                        <a:gd name="connsiteY0" fmla="*/ 18574 h 57150"/>
                        <a:gd name="connsiteX1" fmla="*/ 772859 w 1869376"/>
                        <a:gd name="connsiteY1" fmla="*/ 14859 h 57150"/>
                        <a:gd name="connsiteX2" fmla="*/ 547021 w 1869376"/>
                        <a:gd name="connsiteY2" fmla="*/ 18383 h 57150"/>
                        <a:gd name="connsiteX3" fmla="*/ 0 w 1869376"/>
                        <a:gd name="connsiteY3" fmla="*/ 57150 h 57150"/>
                        <a:gd name="connsiteX4" fmla="*/ 1869281 w 1869376"/>
                        <a:gd name="connsiteY4" fmla="*/ 52007 h 57150"/>
                        <a:gd name="connsiteX5" fmla="*/ 1869281 w 1869376"/>
                        <a:gd name="connsiteY5" fmla="*/ 30480 h 57150"/>
                        <a:gd name="connsiteX6" fmla="*/ 1804892 w 1869376"/>
                        <a:gd name="connsiteY6" fmla="*/ 31052 h 57150"/>
                        <a:gd name="connsiteX7" fmla="*/ 1503236 w 1869376"/>
                        <a:gd name="connsiteY7" fmla="*/ 30671 h 57150"/>
                        <a:gd name="connsiteX8" fmla="*/ 1319213 w 1869376"/>
                        <a:gd name="connsiteY8" fmla="*/ 32480 h 57150"/>
                        <a:gd name="connsiteX9" fmla="*/ 1367981 w 1869376"/>
                        <a:gd name="connsiteY9" fmla="*/ 28384 h 57150"/>
                        <a:gd name="connsiteX10" fmla="*/ 1319213 w 1869376"/>
                        <a:gd name="connsiteY10" fmla="*/ 29242 h 57150"/>
                        <a:gd name="connsiteX11" fmla="*/ 1502569 w 1869376"/>
                        <a:gd name="connsiteY11" fmla="*/ 15240 h 57150"/>
                        <a:gd name="connsiteX12" fmla="*/ 1805940 w 1869376"/>
                        <a:gd name="connsiteY12" fmla="*/ 15526 h 57150"/>
                        <a:gd name="connsiteX13" fmla="*/ 1869377 w 1869376"/>
                        <a:gd name="connsiteY13" fmla="*/ 20479 h 57150"/>
                        <a:gd name="connsiteX14" fmla="*/ 1869377 w 1869376"/>
                        <a:gd name="connsiteY14" fmla="*/ 0 h 57150"/>
                        <a:gd name="connsiteX15" fmla="*/ 1451896 w 1869376"/>
                        <a:gd name="connsiteY15" fmla="*/ 15716 h 57150"/>
                        <a:gd name="connsiteX16" fmla="*/ 998982 w 1869376"/>
                        <a:gd name="connsiteY16" fmla="*/ 18574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869376" h="57150">
                          <a:moveTo>
                            <a:pt x="999077" y="18574"/>
                          </a:moveTo>
                          <a:cubicBezTo>
                            <a:pt x="923544" y="17812"/>
                            <a:pt x="848201" y="15716"/>
                            <a:pt x="772859" y="14859"/>
                          </a:cubicBezTo>
                          <a:cubicBezTo>
                            <a:pt x="697516" y="14002"/>
                            <a:pt x="622268" y="15430"/>
                            <a:pt x="547021" y="18383"/>
                          </a:cubicBezTo>
                          <a:cubicBezTo>
                            <a:pt x="363855" y="24765"/>
                            <a:pt x="181832" y="40958"/>
                            <a:pt x="0" y="57150"/>
                          </a:cubicBezTo>
                          <a:lnTo>
                            <a:pt x="1869281" y="52007"/>
                          </a:lnTo>
                          <a:lnTo>
                            <a:pt x="1869281" y="30480"/>
                          </a:lnTo>
                          <a:cubicBezTo>
                            <a:pt x="1847850" y="30480"/>
                            <a:pt x="1826419" y="30671"/>
                            <a:pt x="1804892" y="31052"/>
                          </a:cubicBezTo>
                          <a:cubicBezTo>
                            <a:pt x="1704404" y="28194"/>
                            <a:pt x="1603724" y="28099"/>
                            <a:pt x="1503236" y="30671"/>
                          </a:cubicBezTo>
                          <a:cubicBezTo>
                            <a:pt x="1441990" y="30290"/>
                            <a:pt x="1380649" y="30861"/>
                            <a:pt x="1319213" y="32480"/>
                          </a:cubicBezTo>
                          <a:cubicBezTo>
                            <a:pt x="1335405" y="30956"/>
                            <a:pt x="1351693" y="29718"/>
                            <a:pt x="1367981" y="28384"/>
                          </a:cubicBezTo>
                          <a:cubicBezTo>
                            <a:pt x="1351693" y="28670"/>
                            <a:pt x="1335500" y="28861"/>
                            <a:pt x="1319213" y="29242"/>
                          </a:cubicBezTo>
                          <a:cubicBezTo>
                            <a:pt x="1380077" y="23622"/>
                            <a:pt x="1441133" y="18955"/>
                            <a:pt x="1502569" y="15240"/>
                          </a:cubicBezTo>
                          <a:cubicBezTo>
                            <a:pt x="1603724" y="12573"/>
                            <a:pt x="1704975" y="12668"/>
                            <a:pt x="1805940" y="15526"/>
                          </a:cubicBezTo>
                          <a:cubicBezTo>
                            <a:pt x="1827086" y="17050"/>
                            <a:pt x="1848231" y="18764"/>
                            <a:pt x="1869377" y="20479"/>
                          </a:cubicBezTo>
                          <a:lnTo>
                            <a:pt x="1869377" y="0"/>
                          </a:lnTo>
                          <a:cubicBezTo>
                            <a:pt x="1730407" y="6191"/>
                            <a:pt x="1591151" y="11716"/>
                            <a:pt x="1451896" y="15716"/>
                          </a:cubicBezTo>
                          <a:cubicBezTo>
                            <a:pt x="1301020" y="18955"/>
                            <a:pt x="1149953" y="20288"/>
                            <a:pt x="998982" y="18574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0" name="Vrije vorm: vorm 939">
                      <a:extLst>
                        <a:ext uri="{FF2B5EF4-FFF2-40B4-BE49-F238E27FC236}">
                          <a16:creationId xmlns:a16="http://schemas.microsoft.com/office/drawing/2014/main" id="{14763B5A-C401-B331-4FFA-2C1502B8B7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3125" y="2601721"/>
                      <a:ext cx="78771" cy="5429"/>
                    </a:xfrm>
                    <a:custGeom>
                      <a:avLst/>
                      <a:gdLst>
                        <a:gd name="connsiteX0" fmla="*/ 0 w 78771"/>
                        <a:gd name="connsiteY0" fmla="*/ 1810 h 5429"/>
                        <a:gd name="connsiteX1" fmla="*/ 78772 w 78771"/>
                        <a:gd name="connsiteY1" fmla="*/ 5429 h 5429"/>
                        <a:gd name="connsiteX2" fmla="*/ 0 w 78771"/>
                        <a:gd name="connsiteY2" fmla="*/ 0 h 5429"/>
                        <a:gd name="connsiteX3" fmla="*/ 0 w 78771"/>
                        <a:gd name="connsiteY3" fmla="*/ 1715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771" h="5429">
                          <a:moveTo>
                            <a:pt x="0" y="1810"/>
                          </a:moveTo>
                          <a:cubicBezTo>
                            <a:pt x="26194" y="3429"/>
                            <a:pt x="52483" y="4572"/>
                            <a:pt x="78772" y="5429"/>
                          </a:cubicBezTo>
                          <a:cubicBezTo>
                            <a:pt x="52388" y="4001"/>
                            <a:pt x="26098" y="2286"/>
                            <a:pt x="0" y="0"/>
                          </a:cubicBezTo>
                          <a:lnTo>
                            <a:pt x="0" y="1715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1" name="Vrije vorm: vorm 940">
                      <a:extLst>
                        <a:ext uri="{FF2B5EF4-FFF2-40B4-BE49-F238E27FC236}">
                          <a16:creationId xmlns:a16="http://schemas.microsoft.com/office/drawing/2014/main" id="{7912156A-605A-FF13-100E-246137D1E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2173" y="2487993"/>
                      <a:ext cx="2610993" cy="368903"/>
                    </a:xfrm>
                    <a:custGeom>
                      <a:avLst/>
                      <a:gdLst>
                        <a:gd name="connsiteX0" fmla="*/ 2392966 w 2610993"/>
                        <a:gd name="connsiteY0" fmla="*/ 210026 h 368903"/>
                        <a:gd name="connsiteX1" fmla="*/ 2257711 w 2610993"/>
                        <a:gd name="connsiteY1" fmla="*/ 206597 h 368903"/>
                        <a:gd name="connsiteX2" fmla="*/ 2329815 w 2610993"/>
                        <a:gd name="connsiteY2" fmla="*/ 205168 h 368903"/>
                        <a:gd name="connsiteX3" fmla="*/ 2257711 w 2610993"/>
                        <a:gd name="connsiteY3" fmla="*/ 203359 h 368903"/>
                        <a:gd name="connsiteX4" fmla="*/ 2392966 w 2610993"/>
                        <a:gd name="connsiteY4" fmla="*/ 200692 h 368903"/>
                        <a:gd name="connsiteX5" fmla="*/ 2610612 w 2610993"/>
                        <a:gd name="connsiteY5" fmla="*/ 199453 h 368903"/>
                        <a:gd name="connsiteX6" fmla="*/ 2610612 w 2610993"/>
                        <a:gd name="connsiteY6" fmla="*/ 178498 h 368903"/>
                        <a:gd name="connsiteX7" fmla="*/ 2603564 w 2610993"/>
                        <a:gd name="connsiteY7" fmla="*/ 168878 h 368903"/>
                        <a:gd name="connsiteX8" fmla="*/ 2610993 w 2610993"/>
                        <a:gd name="connsiteY8" fmla="*/ 94297 h 368903"/>
                        <a:gd name="connsiteX9" fmla="*/ 2610993 w 2610993"/>
                        <a:gd name="connsiteY9" fmla="*/ 58388 h 368903"/>
                        <a:gd name="connsiteX10" fmla="*/ 2610517 w 2610993"/>
                        <a:gd name="connsiteY10" fmla="*/ 58388 h 368903"/>
                        <a:gd name="connsiteX11" fmla="*/ 2385632 w 2610993"/>
                        <a:gd name="connsiteY11" fmla="*/ 54102 h 368903"/>
                        <a:gd name="connsiteX12" fmla="*/ 2281333 w 2610993"/>
                        <a:gd name="connsiteY12" fmla="*/ 44767 h 368903"/>
                        <a:gd name="connsiteX13" fmla="*/ 2309241 w 2610993"/>
                        <a:gd name="connsiteY13" fmla="*/ 44005 h 368903"/>
                        <a:gd name="connsiteX14" fmla="*/ 2281333 w 2610993"/>
                        <a:gd name="connsiteY14" fmla="*/ 41529 h 368903"/>
                        <a:gd name="connsiteX15" fmla="*/ 2386679 w 2610993"/>
                        <a:gd name="connsiteY15" fmla="*/ 38671 h 368903"/>
                        <a:gd name="connsiteX16" fmla="*/ 2606993 w 2610993"/>
                        <a:gd name="connsiteY16" fmla="*/ 42863 h 368903"/>
                        <a:gd name="connsiteX17" fmla="*/ 2576703 w 2610993"/>
                        <a:gd name="connsiteY17" fmla="*/ 0 h 368903"/>
                        <a:gd name="connsiteX18" fmla="*/ 2576703 w 2610993"/>
                        <a:gd name="connsiteY18" fmla="*/ 0 h 368903"/>
                        <a:gd name="connsiteX19" fmla="*/ 2013299 w 2610993"/>
                        <a:gd name="connsiteY19" fmla="*/ 1524 h 368903"/>
                        <a:gd name="connsiteX20" fmla="*/ 2009775 w 2610993"/>
                        <a:gd name="connsiteY20" fmla="*/ 1905 h 368903"/>
                        <a:gd name="connsiteX21" fmla="*/ 1834896 w 2610993"/>
                        <a:gd name="connsiteY21" fmla="*/ 14288 h 368903"/>
                        <a:gd name="connsiteX22" fmla="*/ 1814417 w 2610993"/>
                        <a:gd name="connsiteY22" fmla="*/ 9334 h 368903"/>
                        <a:gd name="connsiteX23" fmla="*/ 1798796 w 2610993"/>
                        <a:gd name="connsiteY23" fmla="*/ 12097 h 368903"/>
                        <a:gd name="connsiteX24" fmla="*/ 1417987 w 2610993"/>
                        <a:gd name="connsiteY24" fmla="*/ 6191 h 368903"/>
                        <a:gd name="connsiteX25" fmla="*/ 1403223 w 2610993"/>
                        <a:gd name="connsiteY25" fmla="*/ 3334 h 368903"/>
                        <a:gd name="connsiteX26" fmla="*/ 1145667 w 2610993"/>
                        <a:gd name="connsiteY26" fmla="*/ 4000 h 368903"/>
                        <a:gd name="connsiteX27" fmla="*/ 964692 w 2610993"/>
                        <a:gd name="connsiteY27" fmla="*/ 16573 h 368903"/>
                        <a:gd name="connsiteX28" fmla="*/ 629984 w 2610993"/>
                        <a:gd name="connsiteY28" fmla="*/ 10668 h 368903"/>
                        <a:gd name="connsiteX29" fmla="*/ 609314 w 2610993"/>
                        <a:gd name="connsiteY29" fmla="*/ 5429 h 368903"/>
                        <a:gd name="connsiteX30" fmla="*/ 578453 w 2610993"/>
                        <a:gd name="connsiteY30" fmla="*/ 5429 h 368903"/>
                        <a:gd name="connsiteX31" fmla="*/ 557784 w 2610993"/>
                        <a:gd name="connsiteY31" fmla="*/ 10858 h 368903"/>
                        <a:gd name="connsiteX32" fmla="*/ 260318 w 2610993"/>
                        <a:gd name="connsiteY32" fmla="*/ 13240 h 368903"/>
                        <a:gd name="connsiteX33" fmla="*/ 135065 w 2610993"/>
                        <a:gd name="connsiteY33" fmla="*/ 6763 h 368903"/>
                        <a:gd name="connsiteX34" fmla="*/ 40481 w 2610993"/>
                        <a:gd name="connsiteY34" fmla="*/ 7048 h 368903"/>
                        <a:gd name="connsiteX35" fmla="*/ 1143 w 2610993"/>
                        <a:gd name="connsiteY35" fmla="*/ 62675 h 368903"/>
                        <a:gd name="connsiteX36" fmla="*/ 952 w 2610993"/>
                        <a:gd name="connsiteY36" fmla="*/ 112109 h 368903"/>
                        <a:gd name="connsiteX37" fmla="*/ 208312 w 2610993"/>
                        <a:gd name="connsiteY37" fmla="*/ 117253 h 368903"/>
                        <a:gd name="connsiteX38" fmla="*/ 482346 w 2610993"/>
                        <a:gd name="connsiteY38" fmla="*/ 107061 h 368903"/>
                        <a:gd name="connsiteX39" fmla="*/ 934022 w 2610993"/>
                        <a:gd name="connsiteY39" fmla="*/ 87249 h 368903"/>
                        <a:gd name="connsiteX40" fmla="*/ 1386745 w 2610993"/>
                        <a:gd name="connsiteY40" fmla="*/ 93726 h 368903"/>
                        <a:gd name="connsiteX41" fmla="*/ 1808321 w 2610993"/>
                        <a:gd name="connsiteY41" fmla="*/ 107442 h 368903"/>
                        <a:gd name="connsiteX42" fmla="*/ 1695736 w 2610993"/>
                        <a:gd name="connsiteY42" fmla="*/ 108871 h 368903"/>
                        <a:gd name="connsiteX43" fmla="*/ 1808321 w 2610993"/>
                        <a:gd name="connsiteY43" fmla="*/ 110680 h 368903"/>
                        <a:gd name="connsiteX44" fmla="*/ 1385602 w 2610993"/>
                        <a:gd name="connsiteY44" fmla="*/ 109156 h 368903"/>
                        <a:gd name="connsiteX45" fmla="*/ 934498 w 2610993"/>
                        <a:gd name="connsiteY45" fmla="*/ 102679 h 368903"/>
                        <a:gd name="connsiteX46" fmla="*/ 483680 w 2610993"/>
                        <a:gd name="connsiteY46" fmla="*/ 122396 h 368903"/>
                        <a:gd name="connsiteX47" fmla="*/ 208217 w 2610993"/>
                        <a:gd name="connsiteY47" fmla="*/ 126492 h 368903"/>
                        <a:gd name="connsiteX48" fmla="*/ 952 w 2610993"/>
                        <a:gd name="connsiteY48" fmla="*/ 116776 h 368903"/>
                        <a:gd name="connsiteX49" fmla="*/ 381 w 2610993"/>
                        <a:gd name="connsiteY49" fmla="*/ 283464 h 368903"/>
                        <a:gd name="connsiteX50" fmla="*/ 139065 w 2610993"/>
                        <a:gd name="connsiteY50" fmla="*/ 285464 h 368903"/>
                        <a:gd name="connsiteX51" fmla="*/ 444532 w 2610993"/>
                        <a:gd name="connsiteY51" fmla="*/ 277559 h 368903"/>
                        <a:gd name="connsiteX52" fmla="*/ 587026 w 2610993"/>
                        <a:gd name="connsiteY52" fmla="*/ 268986 h 368903"/>
                        <a:gd name="connsiteX53" fmla="*/ 511873 w 2610993"/>
                        <a:gd name="connsiteY53" fmla="*/ 277368 h 368903"/>
                        <a:gd name="connsiteX54" fmla="*/ 587026 w 2610993"/>
                        <a:gd name="connsiteY54" fmla="*/ 272225 h 368903"/>
                        <a:gd name="connsiteX55" fmla="*/ 445484 w 2610993"/>
                        <a:gd name="connsiteY55" fmla="*/ 286798 h 368903"/>
                        <a:gd name="connsiteX56" fmla="*/ 138779 w 2610993"/>
                        <a:gd name="connsiteY56" fmla="*/ 294703 h 368903"/>
                        <a:gd name="connsiteX57" fmla="*/ 381 w 2610993"/>
                        <a:gd name="connsiteY57" fmla="*/ 288131 h 368903"/>
                        <a:gd name="connsiteX58" fmla="*/ 190 w 2610993"/>
                        <a:gd name="connsiteY58" fmla="*/ 333661 h 368903"/>
                        <a:gd name="connsiteX59" fmla="*/ 75914 w 2610993"/>
                        <a:gd name="connsiteY59" fmla="*/ 330898 h 368903"/>
                        <a:gd name="connsiteX60" fmla="*/ 484156 w 2610993"/>
                        <a:gd name="connsiteY60" fmla="*/ 326231 h 368903"/>
                        <a:gd name="connsiteX61" fmla="*/ 674942 w 2610993"/>
                        <a:gd name="connsiteY61" fmla="*/ 330136 h 368903"/>
                        <a:gd name="connsiteX62" fmla="*/ 624078 w 2610993"/>
                        <a:gd name="connsiteY62" fmla="*/ 332327 h 368903"/>
                        <a:gd name="connsiteX63" fmla="*/ 674846 w 2610993"/>
                        <a:gd name="connsiteY63" fmla="*/ 333375 h 368903"/>
                        <a:gd name="connsiteX64" fmla="*/ 484251 w 2610993"/>
                        <a:gd name="connsiteY64" fmla="*/ 341662 h 368903"/>
                        <a:gd name="connsiteX65" fmla="*/ 76010 w 2610993"/>
                        <a:gd name="connsiteY65" fmla="*/ 346329 h 368903"/>
                        <a:gd name="connsiteX66" fmla="*/ 0 w 2610993"/>
                        <a:gd name="connsiteY66" fmla="*/ 345281 h 368903"/>
                        <a:gd name="connsiteX67" fmla="*/ 0 w 2610993"/>
                        <a:gd name="connsiteY67" fmla="*/ 349567 h 368903"/>
                        <a:gd name="connsiteX68" fmla="*/ 0 w 2610993"/>
                        <a:gd name="connsiteY68" fmla="*/ 368903 h 368903"/>
                        <a:gd name="connsiteX69" fmla="*/ 740759 w 2610993"/>
                        <a:gd name="connsiteY69" fmla="*/ 366808 h 368903"/>
                        <a:gd name="connsiteX70" fmla="*/ 1029367 w 2610993"/>
                        <a:gd name="connsiteY70" fmla="*/ 339376 h 368903"/>
                        <a:gd name="connsiteX71" fmla="*/ 740759 w 2610993"/>
                        <a:gd name="connsiteY71" fmla="*/ 363569 h 368903"/>
                        <a:gd name="connsiteX72" fmla="*/ 1287209 w 2610993"/>
                        <a:gd name="connsiteY72" fmla="*/ 318802 h 368903"/>
                        <a:gd name="connsiteX73" fmla="*/ 1513808 w 2610993"/>
                        <a:gd name="connsiteY73" fmla="*/ 315277 h 368903"/>
                        <a:gd name="connsiteX74" fmla="*/ 1740027 w 2610993"/>
                        <a:gd name="connsiteY74" fmla="*/ 318992 h 368903"/>
                        <a:gd name="connsiteX75" fmla="*/ 2192369 w 2610993"/>
                        <a:gd name="connsiteY75" fmla="*/ 316135 h 368903"/>
                        <a:gd name="connsiteX76" fmla="*/ 2610231 w 2610993"/>
                        <a:gd name="connsiteY76" fmla="*/ 306514 h 368903"/>
                        <a:gd name="connsiteX77" fmla="*/ 2610612 w 2610993"/>
                        <a:gd name="connsiteY77" fmla="*/ 208407 h 368903"/>
                        <a:gd name="connsiteX78" fmla="*/ 2392870 w 2610993"/>
                        <a:gd name="connsiteY78" fmla="*/ 209645 h 368903"/>
                        <a:gd name="connsiteX79" fmla="*/ 2169509 w 2610993"/>
                        <a:gd name="connsiteY79" fmla="*/ 93821 h 368903"/>
                        <a:gd name="connsiteX80" fmla="*/ 2118360 w 2610993"/>
                        <a:gd name="connsiteY80" fmla="*/ 100203 h 368903"/>
                        <a:gd name="connsiteX81" fmla="*/ 2008537 w 2610993"/>
                        <a:gd name="connsiteY81" fmla="*/ 97726 h 368903"/>
                        <a:gd name="connsiteX82" fmla="*/ 1943100 w 2610993"/>
                        <a:gd name="connsiteY82" fmla="*/ 88106 h 368903"/>
                        <a:gd name="connsiteX83" fmla="*/ 1960626 w 2610993"/>
                        <a:gd name="connsiteY83" fmla="*/ 87439 h 368903"/>
                        <a:gd name="connsiteX84" fmla="*/ 1943100 w 2610993"/>
                        <a:gd name="connsiteY84" fmla="*/ 84868 h 368903"/>
                        <a:gd name="connsiteX85" fmla="*/ 2010061 w 2610993"/>
                        <a:gd name="connsiteY85" fmla="*/ 82391 h 368903"/>
                        <a:gd name="connsiteX86" fmla="*/ 2118646 w 2610993"/>
                        <a:gd name="connsiteY86" fmla="*/ 84868 h 368903"/>
                        <a:gd name="connsiteX87" fmla="*/ 2169605 w 2610993"/>
                        <a:gd name="connsiteY87" fmla="*/ 90678 h 368903"/>
                        <a:gd name="connsiteX88" fmla="*/ 2155984 w 2610993"/>
                        <a:gd name="connsiteY88" fmla="*/ 92392 h 368903"/>
                        <a:gd name="connsiteX89" fmla="*/ 2169605 w 2610993"/>
                        <a:gd name="connsiteY89" fmla="*/ 93917 h 368903"/>
                        <a:gd name="connsiteX90" fmla="*/ 872014 w 2610993"/>
                        <a:gd name="connsiteY90" fmla="*/ 28384 h 368903"/>
                        <a:gd name="connsiteX91" fmla="*/ 1084612 w 2610993"/>
                        <a:gd name="connsiteY91" fmla="*/ 31718 h 368903"/>
                        <a:gd name="connsiteX92" fmla="*/ 1297305 w 2610993"/>
                        <a:gd name="connsiteY92" fmla="*/ 32480 h 368903"/>
                        <a:gd name="connsiteX93" fmla="*/ 1722977 w 2610993"/>
                        <a:gd name="connsiteY93" fmla="*/ 28670 h 368903"/>
                        <a:gd name="connsiteX94" fmla="*/ 2120360 w 2610993"/>
                        <a:gd name="connsiteY94" fmla="*/ 41719 h 368903"/>
                        <a:gd name="connsiteX95" fmla="*/ 2014728 w 2610993"/>
                        <a:gd name="connsiteY95" fmla="*/ 39148 h 368903"/>
                        <a:gd name="connsiteX96" fmla="*/ 2120360 w 2610993"/>
                        <a:gd name="connsiteY96" fmla="*/ 44958 h 368903"/>
                        <a:gd name="connsiteX97" fmla="*/ 1722977 w 2610993"/>
                        <a:gd name="connsiteY97" fmla="*/ 44101 h 368903"/>
                        <a:gd name="connsiteX98" fmla="*/ 1297114 w 2610993"/>
                        <a:gd name="connsiteY98" fmla="*/ 47911 h 368903"/>
                        <a:gd name="connsiteX99" fmla="*/ 1084040 w 2610993"/>
                        <a:gd name="connsiteY99" fmla="*/ 47149 h 368903"/>
                        <a:gd name="connsiteX100" fmla="*/ 871061 w 2610993"/>
                        <a:gd name="connsiteY100" fmla="*/ 43815 h 368903"/>
                        <a:gd name="connsiteX101" fmla="*/ 354616 w 2610993"/>
                        <a:gd name="connsiteY101" fmla="*/ 19431 h 368903"/>
                        <a:gd name="connsiteX102" fmla="*/ 491871 w 2610993"/>
                        <a:gd name="connsiteY102" fmla="*/ 24098 h 368903"/>
                        <a:gd name="connsiteX103" fmla="*/ 354616 w 2610993"/>
                        <a:gd name="connsiteY103" fmla="*/ 16192 h 368903"/>
                        <a:gd name="connsiteX104" fmla="*/ 871823 w 2610993"/>
                        <a:gd name="connsiteY104" fmla="*/ 28384 h 368903"/>
                        <a:gd name="connsiteX105" fmla="*/ 1506855 w 2610993"/>
                        <a:gd name="connsiteY105" fmla="*/ 82772 h 368903"/>
                        <a:gd name="connsiteX106" fmla="*/ 720566 w 2610993"/>
                        <a:gd name="connsiteY106" fmla="*/ 87535 h 368903"/>
                        <a:gd name="connsiteX107" fmla="*/ 242411 w 2610993"/>
                        <a:gd name="connsiteY107" fmla="*/ 84296 h 368903"/>
                        <a:gd name="connsiteX108" fmla="*/ 369856 w 2610993"/>
                        <a:gd name="connsiteY108" fmla="*/ 81915 h 368903"/>
                        <a:gd name="connsiteX109" fmla="*/ 242411 w 2610993"/>
                        <a:gd name="connsiteY109" fmla="*/ 81058 h 368903"/>
                        <a:gd name="connsiteX110" fmla="*/ 720566 w 2610993"/>
                        <a:gd name="connsiteY110" fmla="*/ 72104 h 368903"/>
                        <a:gd name="connsiteX111" fmla="*/ 1506855 w 2610993"/>
                        <a:gd name="connsiteY111" fmla="*/ 67342 h 368903"/>
                        <a:gd name="connsiteX112" fmla="*/ 1874139 w 2610993"/>
                        <a:gd name="connsiteY112" fmla="*/ 71247 h 368903"/>
                        <a:gd name="connsiteX113" fmla="*/ 1776222 w 2610993"/>
                        <a:gd name="connsiteY113" fmla="*/ 73438 h 368903"/>
                        <a:gd name="connsiteX114" fmla="*/ 1874139 w 2610993"/>
                        <a:gd name="connsiteY114" fmla="*/ 74485 h 368903"/>
                        <a:gd name="connsiteX115" fmla="*/ 1506950 w 2610993"/>
                        <a:gd name="connsiteY115" fmla="*/ 82772 h 368903"/>
                        <a:gd name="connsiteX116" fmla="*/ 1544860 w 2610993"/>
                        <a:gd name="connsiteY116" fmla="*/ 131254 h 368903"/>
                        <a:gd name="connsiteX117" fmla="*/ 1650778 w 2610993"/>
                        <a:gd name="connsiteY117" fmla="*/ 136684 h 368903"/>
                        <a:gd name="connsiteX118" fmla="*/ 1699927 w 2610993"/>
                        <a:gd name="connsiteY118" fmla="*/ 141922 h 368903"/>
                        <a:gd name="connsiteX119" fmla="*/ 1673543 w 2610993"/>
                        <a:gd name="connsiteY119" fmla="*/ 142399 h 368903"/>
                        <a:gd name="connsiteX120" fmla="*/ 1699832 w 2610993"/>
                        <a:gd name="connsiteY120" fmla="*/ 145161 h 368903"/>
                        <a:gd name="connsiteX121" fmla="*/ 1649921 w 2610993"/>
                        <a:gd name="connsiteY121" fmla="*/ 146018 h 368903"/>
                        <a:gd name="connsiteX122" fmla="*/ 1543812 w 2610993"/>
                        <a:gd name="connsiteY122" fmla="*/ 140589 h 368903"/>
                        <a:gd name="connsiteX123" fmla="*/ 1479899 w 2610993"/>
                        <a:gd name="connsiteY123" fmla="*/ 133731 h 368903"/>
                        <a:gd name="connsiteX124" fmla="*/ 1514094 w 2610993"/>
                        <a:gd name="connsiteY124" fmla="*/ 134112 h 368903"/>
                        <a:gd name="connsiteX125" fmla="*/ 1479995 w 2610993"/>
                        <a:gd name="connsiteY125" fmla="*/ 130397 h 368903"/>
                        <a:gd name="connsiteX126" fmla="*/ 1544860 w 2610993"/>
                        <a:gd name="connsiteY126" fmla="*/ 131159 h 368903"/>
                        <a:gd name="connsiteX127" fmla="*/ 261366 w 2610993"/>
                        <a:gd name="connsiteY127" fmla="*/ 149923 h 368903"/>
                        <a:gd name="connsiteX128" fmla="*/ 411385 w 2610993"/>
                        <a:gd name="connsiteY128" fmla="*/ 141542 h 368903"/>
                        <a:gd name="connsiteX129" fmla="*/ 481870 w 2610993"/>
                        <a:gd name="connsiteY129" fmla="*/ 138970 h 368903"/>
                        <a:gd name="connsiteX130" fmla="*/ 444913 w 2610993"/>
                        <a:gd name="connsiteY130" fmla="*/ 143542 h 368903"/>
                        <a:gd name="connsiteX131" fmla="*/ 481870 w 2610993"/>
                        <a:gd name="connsiteY131" fmla="*/ 142208 h 368903"/>
                        <a:gd name="connsiteX132" fmla="*/ 412528 w 2610993"/>
                        <a:gd name="connsiteY132" fmla="*/ 150876 h 368903"/>
                        <a:gd name="connsiteX133" fmla="*/ 262033 w 2610993"/>
                        <a:gd name="connsiteY133" fmla="*/ 159258 h 368903"/>
                        <a:gd name="connsiteX134" fmla="*/ 170117 w 2610993"/>
                        <a:gd name="connsiteY134" fmla="*/ 158877 h 368903"/>
                        <a:gd name="connsiteX135" fmla="*/ 218885 w 2610993"/>
                        <a:gd name="connsiteY135" fmla="*/ 155829 h 368903"/>
                        <a:gd name="connsiteX136" fmla="*/ 170117 w 2610993"/>
                        <a:gd name="connsiteY136" fmla="*/ 155638 h 368903"/>
                        <a:gd name="connsiteX137" fmla="*/ 261461 w 2610993"/>
                        <a:gd name="connsiteY137" fmla="*/ 149923 h 368903"/>
                        <a:gd name="connsiteX138" fmla="*/ 263938 w 2610993"/>
                        <a:gd name="connsiteY138" fmla="*/ 254984 h 368903"/>
                        <a:gd name="connsiteX139" fmla="*/ 101346 w 2610993"/>
                        <a:gd name="connsiteY139" fmla="*/ 253460 h 368903"/>
                        <a:gd name="connsiteX140" fmla="*/ 2191 w 2610993"/>
                        <a:gd name="connsiteY140" fmla="*/ 248507 h 368903"/>
                        <a:gd name="connsiteX141" fmla="*/ 28575 w 2610993"/>
                        <a:gd name="connsiteY141" fmla="*/ 246602 h 368903"/>
                        <a:gd name="connsiteX142" fmla="*/ 2191 w 2610993"/>
                        <a:gd name="connsiteY142" fmla="*/ 245269 h 368903"/>
                        <a:gd name="connsiteX143" fmla="*/ 101346 w 2610993"/>
                        <a:gd name="connsiteY143" fmla="*/ 238030 h 368903"/>
                        <a:gd name="connsiteX144" fmla="*/ 264700 w 2610993"/>
                        <a:gd name="connsiteY144" fmla="*/ 239554 h 368903"/>
                        <a:gd name="connsiteX145" fmla="*/ 340328 w 2610993"/>
                        <a:gd name="connsiteY145" fmla="*/ 247745 h 368903"/>
                        <a:gd name="connsiteX146" fmla="*/ 320040 w 2610993"/>
                        <a:gd name="connsiteY146" fmla="*/ 248793 h 368903"/>
                        <a:gd name="connsiteX147" fmla="*/ 340233 w 2610993"/>
                        <a:gd name="connsiteY147" fmla="*/ 250984 h 368903"/>
                        <a:gd name="connsiteX148" fmla="*/ 263747 w 2610993"/>
                        <a:gd name="connsiteY148" fmla="*/ 254984 h 368903"/>
                        <a:gd name="connsiteX149" fmla="*/ 411099 w 2610993"/>
                        <a:gd name="connsiteY149" fmla="*/ 206883 h 368903"/>
                        <a:gd name="connsiteX150" fmla="*/ 234982 w 2610993"/>
                        <a:gd name="connsiteY150" fmla="*/ 216694 h 368903"/>
                        <a:gd name="connsiteX151" fmla="*/ 58388 w 2610993"/>
                        <a:gd name="connsiteY151" fmla="*/ 216217 h 368903"/>
                        <a:gd name="connsiteX152" fmla="*/ 234601 w 2610993"/>
                        <a:gd name="connsiteY152" fmla="*/ 213646 h 368903"/>
                        <a:gd name="connsiteX153" fmla="*/ 245936 w 2610993"/>
                        <a:gd name="connsiteY153" fmla="*/ 212979 h 368903"/>
                        <a:gd name="connsiteX154" fmla="*/ 234982 w 2610993"/>
                        <a:gd name="connsiteY154" fmla="*/ 213455 h 368903"/>
                        <a:gd name="connsiteX155" fmla="*/ 58388 w 2610993"/>
                        <a:gd name="connsiteY155" fmla="*/ 212979 h 368903"/>
                        <a:gd name="connsiteX156" fmla="*/ 234601 w 2610993"/>
                        <a:gd name="connsiteY156" fmla="*/ 210407 h 368903"/>
                        <a:gd name="connsiteX157" fmla="*/ 409861 w 2610993"/>
                        <a:gd name="connsiteY157" fmla="*/ 197644 h 368903"/>
                        <a:gd name="connsiteX158" fmla="*/ 585026 w 2610993"/>
                        <a:gd name="connsiteY158" fmla="*/ 182785 h 368903"/>
                        <a:gd name="connsiteX159" fmla="*/ 607028 w 2610993"/>
                        <a:gd name="connsiteY159" fmla="*/ 181165 h 368903"/>
                        <a:gd name="connsiteX160" fmla="*/ 629031 w 2610993"/>
                        <a:gd name="connsiteY160" fmla="*/ 179642 h 368903"/>
                        <a:gd name="connsiteX161" fmla="*/ 673132 w 2610993"/>
                        <a:gd name="connsiteY161" fmla="*/ 176975 h 368903"/>
                        <a:gd name="connsiteX162" fmla="*/ 761429 w 2610993"/>
                        <a:gd name="connsiteY162" fmla="*/ 172974 h 368903"/>
                        <a:gd name="connsiteX163" fmla="*/ 906685 w 2610993"/>
                        <a:gd name="connsiteY163" fmla="*/ 170021 h 368903"/>
                        <a:gd name="connsiteX164" fmla="*/ 1051751 w 2610993"/>
                        <a:gd name="connsiteY164" fmla="*/ 167640 h 368903"/>
                        <a:gd name="connsiteX165" fmla="*/ 1341977 w 2610993"/>
                        <a:gd name="connsiteY165" fmla="*/ 162877 h 368903"/>
                        <a:gd name="connsiteX166" fmla="*/ 1922431 w 2610993"/>
                        <a:gd name="connsiteY166" fmla="*/ 153352 h 368903"/>
                        <a:gd name="connsiteX167" fmla="*/ 2464880 w 2610993"/>
                        <a:gd name="connsiteY167" fmla="*/ 150590 h 368903"/>
                        <a:gd name="connsiteX168" fmla="*/ 2320385 w 2610993"/>
                        <a:gd name="connsiteY168" fmla="*/ 154591 h 368903"/>
                        <a:gd name="connsiteX169" fmla="*/ 2464880 w 2610993"/>
                        <a:gd name="connsiteY169" fmla="*/ 153829 h 368903"/>
                        <a:gd name="connsiteX170" fmla="*/ 1922907 w 2610993"/>
                        <a:gd name="connsiteY170" fmla="*/ 168783 h 368903"/>
                        <a:gd name="connsiteX171" fmla="*/ 1342454 w 2610993"/>
                        <a:gd name="connsiteY171" fmla="*/ 178308 h 368903"/>
                        <a:gd name="connsiteX172" fmla="*/ 1052227 w 2610993"/>
                        <a:gd name="connsiteY172" fmla="*/ 183071 h 368903"/>
                        <a:gd name="connsiteX173" fmla="*/ 907161 w 2610993"/>
                        <a:gd name="connsiteY173" fmla="*/ 185452 h 368903"/>
                        <a:gd name="connsiteX174" fmla="*/ 762286 w 2610993"/>
                        <a:gd name="connsiteY174" fmla="*/ 188404 h 368903"/>
                        <a:gd name="connsiteX175" fmla="*/ 674370 w 2610993"/>
                        <a:gd name="connsiteY175" fmla="*/ 190881 h 368903"/>
                        <a:gd name="connsiteX176" fmla="*/ 630460 w 2610993"/>
                        <a:gd name="connsiteY176" fmla="*/ 192786 h 368903"/>
                        <a:gd name="connsiteX177" fmla="*/ 608552 w 2610993"/>
                        <a:gd name="connsiteY177" fmla="*/ 193834 h 368903"/>
                        <a:gd name="connsiteX178" fmla="*/ 586645 w 2610993"/>
                        <a:gd name="connsiteY178" fmla="*/ 195072 h 368903"/>
                        <a:gd name="connsiteX179" fmla="*/ 411099 w 2610993"/>
                        <a:gd name="connsiteY179" fmla="*/ 206978 h 368903"/>
                        <a:gd name="connsiteX180" fmla="*/ 1916430 w 2610993"/>
                        <a:gd name="connsiteY180" fmla="*/ 220409 h 368903"/>
                        <a:gd name="connsiteX181" fmla="*/ 2003108 w 2610993"/>
                        <a:gd name="connsiteY181" fmla="*/ 218313 h 368903"/>
                        <a:gd name="connsiteX182" fmla="*/ 2145506 w 2610993"/>
                        <a:gd name="connsiteY182" fmla="*/ 219932 h 368903"/>
                        <a:gd name="connsiteX183" fmla="*/ 2211896 w 2610993"/>
                        <a:gd name="connsiteY183" fmla="*/ 223742 h 368903"/>
                        <a:gd name="connsiteX184" fmla="*/ 2176463 w 2610993"/>
                        <a:gd name="connsiteY184" fmla="*/ 224980 h 368903"/>
                        <a:gd name="connsiteX185" fmla="*/ 2211896 w 2610993"/>
                        <a:gd name="connsiteY185" fmla="*/ 226981 h 368903"/>
                        <a:gd name="connsiteX186" fmla="*/ 2145316 w 2610993"/>
                        <a:gd name="connsiteY186" fmla="*/ 229267 h 368903"/>
                        <a:gd name="connsiteX187" fmla="*/ 2002917 w 2610993"/>
                        <a:gd name="connsiteY187" fmla="*/ 227647 h 368903"/>
                        <a:gd name="connsiteX188" fmla="*/ 1916430 w 2610993"/>
                        <a:gd name="connsiteY188" fmla="*/ 223647 h 368903"/>
                        <a:gd name="connsiteX189" fmla="*/ 1962626 w 2610993"/>
                        <a:gd name="connsiteY189" fmla="*/ 222599 h 368903"/>
                        <a:gd name="connsiteX190" fmla="*/ 1916525 w 2610993"/>
                        <a:gd name="connsiteY190" fmla="*/ 220409 h 368903"/>
                        <a:gd name="connsiteX191" fmla="*/ 583406 w 2610993"/>
                        <a:gd name="connsiteY191" fmla="*/ 223266 h 368903"/>
                        <a:gd name="connsiteX192" fmla="*/ 656177 w 2610993"/>
                        <a:gd name="connsiteY192" fmla="*/ 220313 h 368903"/>
                        <a:gd name="connsiteX193" fmla="*/ 583406 w 2610993"/>
                        <a:gd name="connsiteY193" fmla="*/ 220027 h 368903"/>
                        <a:gd name="connsiteX194" fmla="*/ 856583 w 2610993"/>
                        <a:gd name="connsiteY194" fmla="*/ 209550 h 368903"/>
                        <a:gd name="connsiteX195" fmla="*/ 1306259 w 2610993"/>
                        <a:gd name="connsiteY195" fmla="*/ 208407 h 368903"/>
                        <a:gd name="connsiteX196" fmla="*/ 1515999 w 2610993"/>
                        <a:gd name="connsiteY196" fmla="*/ 216598 h 368903"/>
                        <a:gd name="connsiteX197" fmla="*/ 1460087 w 2610993"/>
                        <a:gd name="connsiteY197" fmla="*/ 217646 h 368903"/>
                        <a:gd name="connsiteX198" fmla="*/ 1515999 w 2610993"/>
                        <a:gd name="connsiteY198" fmla="*/ 219837 h 368903"/>
                        <a:gd name="connsiteX199" fmla="*/ 1305973 w 2610993"/>
                        <a:gd name="connsiteY199" fmla="*/ 223838 h 368903"/>
                        <a:gd name="connsiteX200" fmla="*/ 856869 w 2610993"/>
                        <a:gd name="connsiteY200" fmla="*/ 224980 h 368903"/>
                        <a:gd name="connsiteX201" fmla="*/ 583502 w 2610993"/>
                        <a:gd name="connsiteY201" fmla="*/ 223266 h 368903"/>
                        <a:gd name="connsiteX202" fmla="*/ 625983 w 2610993"/>
                        <a:gd name="connsiteY202" fmla="*/ 255270 h 368903"/>
                        <a:gd name="connsiteX203" fmla="*/ 738664 w 2610993"/>
                        <a:gd name="connsiteY203" fmla="*/ 248888 h 368903"/>
                        <a:gd name="connsiteX204" fmla="*/ 924020 w 2610993"/>
                        <a:gd name="connsiteY204" fmla="*/ 250603 h 368903"/>
                        <a:gd name="connsiteX205" fmla="*/ 1010126 w 2610993"/>
                        <a:gd name="connsiteY205" fmla="*/ 258413 h 368903"/>
                        <a:gd name="connsiteX206" fmla="*/ 987076 w 2610993"/>
                        <a:gd name="connsiteY206" fmla="*/ 259556 h 368903"/>
                        <a:gd name="connsiteX207" fmla="*/ 1010126 w 2610993"/>
                        <a:gd name="connsiteY207" fmla="*/ 261652 h 368903"/>
                        <a:gd name="connsiteX208" fmla="*/ 923354 w 2610993"/>
                        <a:gd name="connsiteY208" fmla="*/ 266033 h 368903"/>
                        <a:gd name="connsiteX209" fmla="*/ 738473 w 2610993"/>
                        <a:gd name="connsiteY209" fmla="*/ 264319 h 368903"/>
                        <a:gd name="connsiteX210" fmla="*/ 625983 w 2610993"/>
                        <a:gd name="connsiteY210" fmla="*/ 258509 h 368903"/>
                        <a:gd name="connsiteX211" fmla="*/ 655987 w 2610993"/>
                        <a:gd name="connsiteY211" fmla="*/ 256794 h 368903"/>
                        <a:gd name="connsiteX212" fmla="*/ 625983 w 2610993"/>
                        <a:gd name="connsiteY212" fmla="*/ 255270 h 368903"/>
                        <a:gd name="connsiteX213" fmla="*/ 699230 w 2610993"/>
                        <a:gd name="connsiteY213" fmla="*/ 306991 h 368903"/>
                        <a:gd name="connsiteX214" fmla="*/ 567785 w 2610993"/>
                        <a:gd name="connsiteY214" fmla="*/ 307753 h 368903"/>
                        <a:gd name="connsiteX215" fmla="*/ 487966 w 2610993"/>
                        <a:gd name="connsiteY215" fmla="*/ 301466 h 368903"/>
                        <a:gd name="connsiteX216" fmla="*/ 509302 w 2610993"/>
                        <a:gd name="connsiteY216" fmla="*/ 299847 h 368903"/>
                        <a:gd name="connsiteX217" fmla="*/ 488061 w 2610993"/>
                        <a:gd name="connsiteY217" fmla="*/ 298132 h 368903"/>
                        <a:gd name="connsiteX218" fmla="*/ 567976 w 2610993"/>
                        <a:gd name="connsiteY218" fmla="*/ 292227 h 368903"/>
                        <a:gd name="connsiteX219" fmla="*/ 699135 w 2610993"/>
                        <a:gd name="connsiteY219" fmla="*/ 291465 h 368903"/>
                        <a:gd name="connsiteX220" fmla="*/ 760571 w 2610993"/>
                        <a:gd name="connsiteY220" fmla="*/ 296799 h 368903"/>
                        <a:gd name="connsiteX221" fmla="*/ 744188 w 2610993"/>
                        <a:gd name="connsiteY221" fmla="*/ 298609 h 368903"/>
                        <a:gd name="connsiteX222" fmla="*/ 760571 w 2610993"/>
                        <a:gd name="connsiteY222" fmla="*/ 300038 h 368903"/>
                        <a:gd name="connsiteX223" fmla="*/ 699326 w 2610993"/>
                        <a:gd name="connsiteY223" fmla="*/ 306896 h 368903"/>
                        <a:gd name="connsiteX224" fmla="*/ 1448753 w 2610993"/>
                        <a:gd name="connsiteY224" fmla="*/ 301180 h 368903"/>
                        <a:gd name="connsiteX225" fmla="*/ 1046512 w 2610993"/>
                        <a:gd name="connsiteY225" fmla="*/ 304038 h 368903"/>
                        <a:gd name="connsiteX226" fmla="*/ 804863 w 2610993"/>
                        <a:gd name="connsiteY226" fmla="*/ 328708 h 368903"/>
                        <a:gd name="connsiteX227" fmla="*/ 931069 w 2610993"/>
                        <a:gd name="connsiteY227" fmla="*/ 309467 h 368903"/>
                        <a:gd name="connsiteX228" fmla="*/ 804958 w 2610993"/>
                        <a:gd name="connsiteY228" fmla="*/ 325469 h 368903"/>
                        <a:gd name="connsiteX229" fmla="*/ 1045655 w 2610993"/>
                        <a:gd name="connsiteY229" fmla="*/ 294799 h 368903"/>
                        <a:gd name="connsiteX230" fmla="*/ 1449419 w 2610993"/>
                        <a:gd name="connsiteY230" fmla="*/ 291846 h 368903"/>
                        <a:gd name="connsiteX231" fmla="*/ 1637062 w 2610993"/>
                        <a:gd name="connsiteY231" fmla="*/ 302323 h 368903"/>
                        <a:gd name="connsiteX232" fmla="*/ 1537145 w 2610993"/>
                        <a:gd name="connsiteY232" fmla="*/ 299752 h 368903"/>
                        <a:gd name="connsiteX233" fmla="*/ 1637062 w 2610993"/>
                        <a:gd name="connsiteY233" fmla="*/ 305562 h 368903"/>
                        <a:gd name="connsiteX234" fmla="*/ 1448848 w 2610993"/>
                        <a:gd name="connsiteY234" fmla="*/ 301180 h 368903"/>
                        <a:gd name="connsiteX235" fmla="*/ 2055971 w 2610993"/>
                        <a:gd name="connsiteY235" fmla="*/ 266700 h 368903"/>
                        <a:gd name="connsiteX236" fmla="*/ 1399413 w 2610993"/>
                        <a:gd name="connsiteY236" fmla="*/ 268510 h 368903"/>
                        <a:gd name="connsiteX237" fmla="*/ 1000125 w 2610993"/>
                        <a:gd name="connsiteY237" fmla="*/ 263557 h 368903"/>
                        <a:gd name="connsiteX238" fmla="*/ 1106519 w 2610993"/>
                        <a:gd name="connsiteY238" fmla="*/ 261652 h 368903"/>
                        <a:gd name="connsiteX239" fmla="*/ 1000125 w 2610993"/>
                        <a:gd name="connsiteY239" fmla="*/ 260318 h 368903"/>
                        <a:gd name="connsiteX240" fmla="*/ 1399413 w 2610993"/>
                        <a:gd name="connsiteY240" fmla="*/ 253079 h 368903"/>
                        <a:gd name="connsiteX241" fmla="*/ 2055971 w 2610993"/>
                        <a:gd name="connsiteY241" fmla="*/ 251269 h 368903"/>
                        <a:gd name="connsiteX242" fmla="*/ 2362581 w 2610993"/>
                        <a:gd name="connsiteY242" fmla="*/ 256508 h 368903"/>
                        <a:gd name="connsiteX243" fmla="*/ 2280857 w 2610993"/>
                        <a:gd name="connsiteY243" fmla="*/ 258318 h 368903"/>
                        <a:gd name="connsiteX244" fmla="*/ 2362581 w 2610993"/>
                        <a:gd name="connsiteY244" fmla="*/ 259747 h 368903"/>
                        <a:gd name="connsiteX245" fmla="*/ 2055876 w 2610993"/>
                        <a:gd name="connsiteY245" fmla="*/ 266700 h 368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</a:cxnLst>
                      <a:rect l="l" t="t" r="r" b="b"/>
                      <a:pathLst>
                        <a:path w="2610993" h="368903">
                          <a:moveTo>
                            <a:pt x="2392966" y="210026"/>
                          </a:moveTo>
                          <a:cubicBezTo>
                            <a:pt x="2347913" y="208978"/>
                            <a:pt x="2302764" y="207835"/>
                            <a:pt x="2257711" y="206597"/>
                          </a:cubicBezTo>
                          <a:cubicBezTo>
                            <a:pt x="2281714" y="206216"/>
                            <a:pt x="2305812" y="205645"/>
                            <a:pt x="2329815" y="205168"/>
                          </a:cubicBezTo>
                          <a:cubicBezTo>
                            <a:pt x="2305812" y="204597"/>
                            <a:pt x="2281714" y="204025"/>
                            <a:pt x="2257711" y="203359"/>
                          </a:cubicBezTo>
                          <a:cubicBezTo>
                            <a:pt x="2302859" y="202597"/>
                            <a:pt x="2347913" y="201739"/>
                            <a:pt x="2392966" y="200692"/>
                          </a:cubicBezTo>
                          <a:cubicBezTo>
                            <a:pt x="2465546" y="200692"/>
                            <a:pt x="2538032" y="200215"/>
                            <a:pt x="2610612" y="199453"/>
                          </a:cubicBezTo>
                          <a:lnTo>
                            <a:pt x="2610612" y="178498"/>
                          </a:lnTo>
                          <a:cubicBezTo>
                            <a:pt x="2607659" y="176498"/>
                            <a:pt x="2605087" y="173355"/>
                            <a:pt x="2603564" y="168878"/>
                          </a:cubicBezTo>
                          <a:cubicBezTo>
                            <a:pt x="2592038" y="136112"/>
                            <a:pt x="2603564" y="122301"/>
                            <a:pt x="2610993" y="94297"/>
                          </a:cubicBezTo>
                          <a:lnTo>
                            <a:pt x="2610993" y="58388"/>
                          </a:lnTo>
                          <a:cubicBezTo>
                            <a:pt x="2610993" y="58388"/>
                            <a:pt x="2610707" y="58388"/>
                            <a:pt x="2610517" y="58388"/>
                          </a:cubicBezTo>
                          <a:cubicBezTo>
                            <a:pt x="2535555" y="57531"/>
                            <a:pt x="2460593" y="56197"/>
                            <a:pt x="2385632" y="54102"/>
                          </a:cubicBezTo>
                          <a:cubicBezTo>
                            <a:pt x="2350770" y="51149"/>
                            <a:pt x="2316004" y="48006"/>
                            <a:pt x="2281333" y="44767"/>
                          </a:cubicBezTo>
                          <a:cubicBezTo>
                            <a:pt x="2290667" y="44577"/>
                            <a:pt x="2299907" y="44291"/>
                            <a:pt x="2309241" y="44005"/>
                          </a:cubicBezTo>
                          <a:cubicBezTo>
                            <a:pt x="2299907" y="43148"/>
                            <a:pt x="2290667" y="42386"/>
                            <a:pt x="2281333" y="41529"/>
                          </a:cubicBezTo>
                          <a:cubicBezTo>
                            <a:pt x="2316480" y="40672"/>
                            <a:pt x="2351532" y="39719"/>
                            <a:pt x="2386679" y="38671"/>
                          </a:cubicBezTo>
                          <a:cubicBezTo>
                            <a:pt x="2460117" y="40672"/>
                            <a:pt x="2533555" y="42005"/>
                            <a:pt x="2606993" y="42863"/>
                          </a:cubicBezTo>
                          <a:cubicBezTo>
                            <a:pt x="2600135" y="26575"/>
                            <a:pt x="2588991" y="11621"/>
                            <a:pt x="2576703" y="0"/>
                          </a:cubicBezTo>
                          <a:cubicBezTo>
                            <a:pt x="2576703" y="0"/>
                            <a:pt x="2576703" y="0"/>
                            <a:pt x="2576703" y="0"/>
                          </a:cubicBezTo>
                          <a:lnTo>
                            <a:pt x="2013299" y="1524"/>
                          </a:lnTo>
                          <a:cubicBezTo>
                            <a:pt x="2012156" y="1619"/>
                            <a:pt x="2011013" y="1714"/>
                            <a:pt x="2009775" y="1905"/>
                          </a:cubicBezTo>
                          <a:cubicBezTo>
                            <a:pt x="1951673" y="7715"/>
                            <a:pt x="1893665" y="13906"/>
                            <a:pt x="1834896" y="14288"/>
                          </a:cubicBezTo>
                          <a:cubicBezTo>
                            <a:pt x="1826228" y="14288"/>
                            <a:pt x="1819466" y="12382"/>
                            <a:pt x="1814417" y="9334"/>
                          </a:cubicBezTo>
                          <a:cubicBezTo>
                            <a:pt x="1810131" y="11049"/>
                            <a:pt x="1804892" y="12097"/>
                            <a:pt x="1798796" y="12097"/>
                          </a:cubicBezTo>
                          <a:cubicBezTo>
                            <a:pt x="1671733" y="12382"/>
                            <a:pt x="1544860" y="10382"/>
                            <a:pt x="1417987" y="6191"/>
                          </a:cubicBezTo>
                          <a:cubicBezTo>
                            <a:pt x="1412272" y="6001"/>
                            <a:pt x="1407319" y="4953"/>
                            <a:pt x="1403223" y="3334"/>
                          </a:cubicBezTo>
                          <a:lnTo>
                            <a:pt x="1145667" y="4000"/>
                          </a:lnTo>
                          <a:cubicBezTo>
                            <a:pt x="1085469" y="8858"/>
                            <a:pt x="1025271" y="14859"/>
                            <a:pt x="964692" y="16573"/>
                          </a:cubicBezTo>
                          <a:cubicBezTo>
                            <a:pt x="852964" y="19717"/>
                            <a:pt x="741617" y="10573"/>
                            <a:pt x="629984" y="10668"/>
                          </a:cubicBezTo>
                          <a:cubicBezTo>
                            <a:pt x="621221" y="10668"/>
                            <a:pt x="614363" y="8668"/>
                            <a:pt x="609314" y="5429"/>
                          </a:cubicBezTo>
                          <a:lnTo>
                            <a:pt x="578453" y="5429"/>
                          </a:lnTo>
                          <a:cubicBezTo>
                            <a:pt x="573405" y="8763"/>
                            <a:pt x="566452" y="10763"/>
                            <a:pt x="557784" y="10858"/>
                          </a:cubicBezTo>
                          <a:cubicBezTo>
                            <a:pt x="458724" y="11239"/>
                            <a:pt x="359283" y="16097"/>
                            <a:pt x="260318" y="13240"/>
                          </a:cubicBezTo>
                          <a:cubicBezTo>
                            <a:pt x="218503" y="12001"/>
                            <a:pt x="176784" y="9334"/>
                            <a:pt x="135065" y="6763"/>
                          </a:cubicBezTo>
                          <a:lnTo>
                            <a:pt x="40481" y="7048"/>
                          </a:lnTo>
                          <a:cubicBezTo>
                            <a:pt x="25241" y="24193"/>
                            <a:pt x="10001" y="41338"/>
                            <a:pt x="1143" y="62675"/>
                          </a:cubicBezTo>
                          <a:lnTo>
                            <a:pt x="952" y="112109"/>
                          </a:lnTo>
                          <a:cubicBezTo>
                            <a:pt x="69818" y="116396"/>
                            <a:pt x="139160" y="117824"/>
                            <a:pt x="208312" y="117253"/>
                          </a:cubicBezTo>
                          <a:cubicBezTo>
                            <a:pt x="299847" y="116491"/>
                            <a:pt x="391192" y="112300"/>
                            <a:pt x="482346" y="107061"/>
                          </a:cubicBezTo>
                          <a:cubicBezTo>
                            <a:pt x="632555" y="100013"/>
                            <a:pt x="782765" y="90202"/>
                            <a:pt x="934022" y="87249"/>
                          </a:cubicBezTo>
                          <a:cubicBezTo>
                            <a:pt x="1085279" y="84487"/>
                            <a:pt x="1236250" y="89059"/>
                            <a:pt x="1386745" y="93726"/>
                          </a:cubicBezTo>
                          <a:cubicBezTo>
                            <a:pt x="1527143" y="100108"/>
                            <a:pt x="1667447" y="106585"/>
                            <a:pt x="1808321" y="107442"/>
                          </a:cubicBezTo>
                          <a:cubicBezTo>
                            <a:pt x="1770793" y="108299"/>
                            <a:pt x="1733264" y="108775"/>
                            <a:pt x="1695736" y="108871"/>
                          </a:cubicBezTo>
                          <a:cubicBezTo>
                            <a:pt x="1733264" y="109823"/>
                            <a:pt x="1770698" y="110395"/>
                            <a:pt x="1808321" y="110680"/>
                          </a:cubicBezTo>
                          <a:cubicBezTo>
                            <a:pt x="1667447" y="114014"/>
                            <a:pt x="1526381" y="111538"/>
                            <a:pt x="1385602" y="109156"/>
                          </a:cubicBezTo>
                          <a:cubicBezTo>
                            <a:pt x="1235107" y="104489"/>
                            <a:pt x="1084707" y="99917"/>
                            <a:pt x="934498" y="102679"/>
                          </a:cubicBezTo>
                          <a:cubicBezTo>
                            <a:pt x="784289" y="105537"/>
                            <a:pt x="634270" y="115348"/>
                            <a:pt x="483680" y="122396"/>
                          </a:cubicBezTo>
                          <a:cubicBezTo>
                            <a:pt x="391954" y="125635"/>
                            <a:pt x="300038" y="127825"/>
                            <a:pt x="208217" y="126492"/>
                          </a:cubicBezTo>
                          <a:cubicBezTo>
                            <a:pt x="138875" y="125539"/>
                            <a:pt x="69533" y="122587"/>
                            <a:pt x="952" y="116776"/>
                          </a:cubicBezTo>
                          <a:lnTo>
                            <a:pt x="381" y="283464"/>
                          </a:lnTo>
                          <a:cubicBezTo>
                            <a:pt x="46577" y="284797"/>
                            <a:pt x="92774" y="285655"/>
                            <a:pt x="139065" y="285464"/>
                          </a:cubicBezTo>
                          <a:cubicBezTo>
                            <a:pt x="240983" y="286702"/>
                            <a:pt x="343091" y="284035"/>
                            <a:pt x="444532" y="277559"/>
                          </a:cubicBezTo>
                          <a:cubicBezTo>
                            <a:pt x="492062" y="275558"/>
                            <a:pt x="539591" y="272701"/>
                            <a:pt x="587026" y="268986"/>
                          </a:cubicBezTo>
                          <a:cubicBezTo>
                            <a:pt x="562070" y="272034"/>
                            <a:pt x="537020" y="274796"/>
                            <a:pt x="511873" y="277368"/>
                          </a:cubicBezTo>
                          <a:cubicBezTo>
                            <a:pt x="536924" y="275939"/>
                            <a:pt x="561975" y="274225"/>
                            <a:pt x="587026" y="272225"/>
                          </a:cubicBezTo>
                          <a:cubicBezTo>
                            <a:pt x="540068" y="277939"/>
                            <a:pt x="492919" y="282797"/>
                            <a:pt x="445484" y="286798"/>
                          </a:cubicBezTo>
                          <a:cubicBezTo>
                            <a:pt x="343567" y="293275"/>
                            <a:pt x="241078" y="295942"/>
                            <a:pt x="138779" y="294703"/>
                          </a:cubicBezTo>
                          <a:cubicBezTo>
                            <a:pt x="92488" y="293370"/>
                            <a:pt x="46387" y="290989"/>
                            <a:pt x="381" y="288131"/>
                          </a:cubicBezTo>
                          <a:lnTo>
                            <a:pt x="190" y="333661"/>
                          </a:lnTo>
                          <a:lnTo>
                            <a:pt x="75914" y="330898"/>
                          </a:lnTo>
                          <a:lnTo>
                            <a:pt x="484156" y="326231"/>
                          </a:lnTo>
                          <a:lnTo>
                            <a:pt x="674942" y="330136"/>
                          </a:lnTo>
                          <a:lnTo>
                            <a:pt x="624078" y="332327"/>
                          </a:lnTo>
                          <a:lnTo>
                            <a:pt x="674846" y="333375"/>
                          </a:lnTo>
                          <a:lnTo>
                            <a:pt x="484251" y="341662"/>
                          </a:lnTo>
                          <a:lnTo>
                            <a:pt x="76010" y="346329"/>
                          </a:lnTo>
                          <a:lnTo>
                            <a:pt x="0" y="345281"/>
                          </a:lnTo>
                          <a:lnTo>
                            <a:pt x="0" y="349567"/>
                          </a:lnTo>
                          <a:cubicBezTo>
                            <a:pt x="0" y="349567"/>
                            <a:pt x="0" y="368903"/>
                            <a:pt x="0" y="368903"/>
                          </a:cubicBezTo>
                          <a:lnTo>
                            <a:pt x="740759" y="366808"/>
                          </a:lnTo>
                          <a:cubicBezTo>
                            <a:pt x="836771" y="357188"/>
                            <a:pt x="932974" y="347567"/>
                            <a:pt x="1029367" y="339376"/>
                          </a:cubicBezTo>
                          <a:cubicBezTo>
                            <a:pt x="932974" y="346519"/>
                            <a:pt x="836867" y="354997"/>
                            <a:pt x="740759" y="363569"/>
                          </a:cubicBezTo>
                          <a:cubicBezTo>
                            <a:pt x="922020" y="345376"/>
                            <a:pt x="1103662" y="327184"/>
                            <a:pt x="1287209" y="318802"/>
                          </a:cubicBezTo>
                          <a:cubicBezTo>
                            <a:pt x="1362647" y="315849"/>
                            <a:pt x="1438275" y="314420"/>
                            <a:pt x="1513808" y="315277"/>
                          </a:cubicBezTo>
                          <a:cubicBezTo>
                            <a:pt x="1589342" y="316039"/>
                            <a:pt x="1664684" y="318230"/>
                            <a:pt x="1740027" y="318992"/>
                          </a:cubicBezTo>
                          <a:cubicBezTo>
                            <a:pt x="1890808" y="320707"/>
                            <a:pt x="2041589" y="319373"/>
                            <a:pt x="2192369" y="316135"/>
                          </a:cubicBezTo>
                          <a:cubicBezTo>
                            <a:pt x="2331625" y="314134"/>
                            <a:pt x="2470976" y="310610"/>
                            <a:pt x="2610231" y="306514"/>
                          </a:cubicBezTo>
                          <a:lnTo>
                            <a:pt x="2610612" y="208407"/>
                          </a:lnTo>
                          <a:cubicBezTo>
                            <a:pt x="2538032" y="209169"/>
                            <a:pt x="2465451" y="209645"/>
                            <a:pt x="2392870" y="209645"/>
                          </a:cubicBezTo>
                          <a:close/>
                          <a:moveTo>
                            <a:pt x="2169509" y="93821"/>
                          </a:moveTo>
                          <a:cubicBezTo>
                            <a:pt x="2152555" y="96107"/>
                            <a:pt x="2135505" y="98203"/>
                            <a:pt x="2118360" y="100203"/>
                          </a:cubicBezTo>
                          <a:cubicBezTo>
                            <a:pt x="2081689" y="100108"/>
                            <a:pt x="2045113" y="99250"/>
                            <a:pt x="2008537" y="97726"/>
                          </a:cubicBezTo>
                          <a:cubicBezTo>
                            <a:pt x="1986534" y="94774"/>
                            <a:pt x="1964722" y="91535"/>
                            <a:pt x="1943100" y="88106"/>
                          </a:cubicBezTo>
                          <a:cubicBezTo>
                            <a:pt x="1949006" y="87916"/>
                            <a:pt x="1954816" y="87630"/>
                            <a:pt x="1960626" y="87439"/>
                          </a:cubicBezTo>
                          <a:cubicBezTo>
                            <a:pt x="1954816" y="86582"/>
                            <a:pt x="1948910" y="85820"/>
                            <a:pt x="1943100" y="84868"/>
                          </a:cubicBezTo>
                          <a:cubicBezTo>
                            <a:pt x="1965484" y="84296"/>
                            <a:pt x="1987772" y="83439"/>
                            <a:pt x="2010061" y="82391"/>
                          </a:cubicBezTo>
                          <a:cubicBezTo>
                            <a:pt x="2046160" y="83915"/>
                            <a:pt x="2082451" y="84772"/>
                            <a:pt x="2118646" y="84868"/>
                          </a:cubicBezTo>
                          <a:cubicBezTo>
                            <a:pt x="2135505" y="86963"/>
                            <a:pt x="2152555" y="88868"/>
                            <a:pt x="2169605" y="90678"/>
                          </a:cubicBezTo>
                          <a:cubicBezTo>
                            <a:pt x="2165128" y="91250"/>
                            <a:pt x="2160556" y="91821"/>
                            <a:pt x="2155984" y="92392"/>
                          </a:cubicBezTo>
                          <a:cubicBezTo>
                            <a:pt x="2160556" y="92869"/>
                            <a:pt x="2165033" y="93440"/>
                            <a:pt x="2169605" y="93917"/>
                          </a:cubicBezTo>
                          <a:close/>
                          <a:moveTo>
                            <a:pt x="872014" y="28384"/>
                          </a:moveTo>
                          <a:cubicBezTo>
                            <a:pt x="942880" y="29908"/>
                            <a:pt x="1013746" y="30956"/>
                            <a:pt x="1084612" y="31718"/>
                          </a:cubicBezTo>
                          <a:cubicBezTo>
                            <a:pt x="1155478" y="32385"/>
                            <a:pt x="1226439" y="32671"/>
                            <a:pt x="1297305" y="32480"/>
                          </a:cubicBezTo>
                          <a:cubicBezTo>
                            <a:pt x="1439132" y="32385"/>
                            <a:pt x="1580960" y="29623"/>
                            <a:pt x="1722977" y="28670"/>
                          </a:cubicBezTo>
                          <a:cubicBezTo>
                            <a:pt x="1855660" y="29908"/>
                            <a:pt x="1988630" y="32861"/>
                            <a:pt x="2120360" y="41719"/>
                          </a:cubicBezTo>
                          <a:cubicBezTo>
                            <a:pt x="2085118" y="40481"/>
                            <a:pt x="2049875" y="39624"/>
                            <a:pt x="2014728" y="39148"/>
                          </a:cubicBezTo>
                          <a:cubicBezTo>
                            <a:pt x="2049971" y="40767"/>
                            <a:pt x="2085213" y="42672"/>
                            <a:pt x="2120360" y="44958"/>
                          </a:cubicBezTo>
                          <a:cubicBezTo>
                            <a:pt x="1987963" y="40196"/>
                            <a:pt x="1855375" y="41243"/>
                            <a:pt x="1722977" y="44101"/>
                          </a:cubicBezTo>
                          <a:cubicBezTo>
                            <a:pt x="1581245" y="45053"/>
                            <a:pt x="1439228" y="47815"/>
                            <a:pt x="1297114" y="47911"/>
                          </a:cubicBezTo>
                          <a:cubicBezTo>
                            <a:pt x="1226058" y="48006"/>
                            <a:pt x="1155097" y="47815"/>
                            <a:pt x="1084040" y="47149"/>
                          </a:cubicBezTo>
                          <a:cubicBezTo>
                            <a:pt x="1012984" y="46482"/>
                            <a:pt x="942023" y="45339"/>
                            <a:pt x="871061" y="43815"/>
                          </a:cubicBezTo>
                          <a:cubicBezTo>
                            <a:pt x="698564" y="38100"/>
                            <a:pt x="526352" y="30004"/>
                            <a:pt x="354616" y="19431"/>
                          </a:cubicBezTo>
                          <a:cubicBezTo>
                            <a:pt x="400336" y="21146"/>
                            <a:pt x="446151" y="22669"/>
                            <a:pt x="491871" y="24098"/>
                          </a:cubicBezTo>
                          <a:cubicBezTo>
                            <a:pt x="446056" y="21622"/>
                            <a:pt x="400336" y="19050"/>
                            <a:pt x="354616" y="16192"/>
                          </a:cubicBezTo>
                          <a:cubicBezTo>
                            <a:pt x="526923" y="22669"/>
                            <a:pt x="699326" y="26765"/>
                            <a:pt x="871823" y="28384"/>
                          </a:cubicBezTo>
                          <a:close/>
                          <a:moveTo>
                            <a:pt x="1506855" y="82772"/>
                          </a:moveTo>
                          <a:lnTo>
                            <a:pt x="720566" y="87535"/>
                          </a:lnTo>
                          <a:lnTo>
                            <a:pt x="242411" y="84296"/>
                          </a:lnTo>
                          <a:lnTo>
                            <a:pt x="369856" y="81915"/>
                          </a:lnTo>
                          <a:lnTo>
                            <a:pt x="242411" y="81058"/>
                          </a:lnTo>
                          <a:lnTo>
                            <a:pt x="720566" y="72104"/>
                          </a:lnTo>
                          <a:lnTo>
                            <a:pt x="1506855" y="67342"/>
                          </a:lnTo>
                          <a:lnTo>
                            <a:pt x="1874139" y="71247"/>
                          </a:lnTo>
                          <a:lnTo>
                            <a:pt x="1776222" y="73438"/>
                          </a:lnTo>
                          <a:lnTo>
                            <a:pt x="1874139" y="74485"/>
                          </a:lnTo>
                          <a:lnTo>
                            <a:pt x="1506950" y="82772"/>
                          </a:lnTo>
                          <a:close/>
                          <a:moveTo>
                            <a:pt x="1544860" y="131254"/>
                          </a:moveTo>
                          <a:cubicBezTo>
                            <a:pt x="1580102" y="133255"/>
                            <a:pt x="1615440" y="135064"/>
                            <a:pt x="1650778" y="136684"/>
                          </a:cubicBezTo>
                          <a:lnTo>
                            <a:pt x="1699927" y="141922"/>
                          </a:lnTo>
                          <a:lnTo>
                            <a:pt x="1673543" y="142399"/>
                          </a:lnTo>
                          <a:lnTo>
                            <a:pt x="1699832" y="145161"/>
                          </a:lnTo>
                          <a:lnTo>
                            <a:pt x="1649921" y="146018"/>
                          </a:lnTo>
                          <a:cubicBezTo>
                            <a:pt x="1614583" y="144399"/>
                            <a:pt x="1579150" y="142589"/>
                            <a:pt x="1543812" y="140589"/>
                          </a:cubicBezTo>
                          <a:cubicBezTo>
                            <a:pt x="1522476" y="138398"/>
                            <a:pt x="1501140" y="136112"/>
                            <a:pt x="1479899" y="133731"/>
                          </a:cubicBezTo>
                          <a:cubicBezTo>
                            <a:pt x="1491329" y="133921"/>
                            <a:pt x="1502664" y="134017"/>
                            <a:pt x="1514094" y="134112"/>
                          </a:cubicBezTo>
                          <a:cubicBezTo>
                            <a:pt x="1502759" y="132874"/>
                            <a:pt x="1491329" y="131731"/>
                            <a:pt x="1479995" y="130397"/>
                          </a:cubicBezTo>
                          <a:cubicBezTo>
                            <a:pt x="1501616" y="130683"/>
                            <a:pt x="1523238" y="130969"/>
                            <a:pt x="1544860" y="131159"/>
                          </a:cubicBezTo>
                          <a:close/>
                          <a:moveTo>
                            <a:pt x="261366" y="149923"/>
                          </a:moveTo>
                          <a:cubicBezTo>
                            <a:pt x="311468" y="148018"/>
                            <a:pt x="361474" y="145161"/>
                            <a:pt x="411385" y="141542"/>
                          </a:cubicBezTo>
                          <a:cubicBezTo>
                            <a:pt x="434816" y="140875"/>
                            <a:pt x="458343" y="140017"/>
                            <a:pt x="481870" y="138970"/>
                          </a:cubicBezTo>
                          <a:cubicBezTo>
                            <a:pt x="469583" y="140589"/>
                            <a:pt x="457200" y="142018"/>
                            <a:pt x="444913" y="143542"/>
                          </a:cubicBezTo>
                          <a:cubicBezTo>
                            <a:pt x="457200" y="143065"/>
                            <a:pt x="469583" y="142780"/>
                            <a:pt x="481870" y="142208"/>
                          </a:cubicBezTo>
                          <a:cubicBezTo>
                            <a:pt x="458819" y="145256"/>
                            <a:pt x="435673" y="148114"/>
                            <a:pt x="412528" y="150876"/>
                          </a:cubicBezTo>
                          <a:cubicBezTo>
                            <a:pt x="362521" y="154496"/>
                            <a:pt x="312325" y="157258"/>
                            <a:pt x="262033" y="159258"/>
                          </a:cubicBezTo>
                          <a:cubicBezTo>
                            <a:pt x="231362" y="159448"/>
                            <a:pt x="200692" y="159258"/>
                            <a:pt x="170117" y="158877"/>
                          </a:cubicBezTo>
                          <a:cubicBezTo>
                            <a:pt x="186404" y="158020"/>
                            <a:pt x="202692" y="156877"/>
                            <a:pt x="218885" y="155829"/>
                          </a:cubicBezTo>
                          <a:cubicBezTo>
                            <a:pt x="202597" y="155829"/>
                            <a:pt x="186309" y="155829"/>
                            <a:pt x="170117" y="155638"/>
                          </a:cubicBezTo>
                          <a:cubicBezTo>
                            <a:pt x="200597" y="154019"/>
                            <a:pt x="231077" y="152114"/>
                            <a:pt x="261461" y="149923"/>
                          </a:cubicBezTo>
                          <a:close/>
                          <a:moveTo>
                            <a:pt x="263938" y="254984"/>
                          </a:moveTo>
                          <a:cubicBezTo>
                            <a:pt x="209740" y="253841"/>
                            <a:pt x="155543" y="253270"/>
                            <a:pt x="101346" y="253460"/>
                          </a:cubicBezTo>
                          <a:cubicBezTo>
                            <a:pt x="68390" y="251555"/>
                            <a:pt x="35338" y="249841"/>
                            <a:pt x="2191" y="248507"/>
                          </a:cubicBezTo>
                          <a:cubicBezTo>
                            <a:pt x="10954" y="247840"/>
                            <a:pt x="19812" y="247269"/>
                            <a:pt x="28575" y="246602"/>
                          </a:cubicBezTo>
                          <a:cubicBezTo>
                            <a:pt x="19717" y="246221"/>
                            <a:pt x="10954" y="245650"/>
                            <a:pt x="2191" y="245269"/>
                          </a:cubicBezTo>
                          <a:cubicBezTo>
                            <a:pt x="35147" y="242602"/>
                            <a:pt x="68199" y="240221"/>
                            <a:pt x="101346" y="238030"/>
                          </a:cubicBezTo>
                          <a:cubicBezTo>
                            <a:pt x="155829" y="237839"/>
                            <a:pt x="210312" y="238315"/>
                            <a:pt x="264700" y="239554"/>
                          </a:cubicBezTo>
                          <a:cubicBezTo>
                            <a:pt x="289941" y="242125"/>
                            <a:pt x="315182" y="244888"/>
                            <a:pt x="340328" y="247745"/>
                          </a:cubicBezTo>
                          <a:cubicBezTo>
                            <a:pt x="333566" y="248031"/>
                            <a:pt x="326803" y="248507"/>
                            <a:pt x="320040" y="248793"/>
                          </a:cubicBezTo>
                          <a:cubicBezTo>
                            <a:pt x="326803" y="249555"/>
                            <a:pt x="333566" y="250222"/>
                            <a:pt x="340233" y="250984"/>
                          </a:cubicBezTo>
                          <a:cubicBezTo>
                            <a:pt x="314706" y="252127"/>
                            <a:pt x="289179" y="253460"/>
                            <a:pt x="263747" y="254984"/>
                          </a:cubicBezTo>
                          <a:close/>
                          <a:moveTo>
                            <a:pt x="411099" y="206883"/>
                          </a:moveTo>
                          <a:cubicBezTo>
                            <a:pt x="352520" y="210884"/>
                            <a:pt x="293846" y="214693"/>
                            <a:pt x="234982" y="216694"/>
                          </a:cubicBezTo>
                          <a:cubicBezTo>
                            <a:pt x="176117" y="218694"/>
                            <a:pt x="117062" y="218980"/>
                            <a:pt x="58388" y="216217"/>
                          </a:cubicBezTo>
                          <a:cubicBezTo>
                            <a:pt x="117158" y="217837"/>
                            <a:pt x="176022" y="216598"/>
                            <a:pt x="234601" y="213646"/>
                          </a:cubicBezTo>
                          <a:cubicBezTo>
                            <a:pt x="238411" y="213455"/>
                            <a:pt x="242126" y="213169"/>
                            <a:pt x="245936" y="212979"/>
                          </a:cubicBezTo>
                          <a:cubicBezTo>
                            <a:pt x="242221" y="213074"/>
                            <a:pt x="238601" y="213265"/>
                            <a:pt x="234982" y="213455"/>
                          </a:cubicBezTo>
                          <a:cubicBezTo>
                            <a:pt x="176117" y="215455"/>
                            <a:pt x="117062" y="215741"/>
                            <a:pt x="58388" y="212979"/>
                          </a:cubicBezTo>
                          <a:cubicBezTo>
                            <a:pt x="117158" y="214598"/>
                            <a:pt x="176022" y="213360"/>
                            <a:pt x="234601" y="210407"/>
                          </a:cubicBezTo>
                          <a:cubicBezTo>
                            <a:pt x="293180" y="207454"/>
                            <a:pt x="351568" y="202597"/>
                            <a:pt x="409861" y="197644"/>
                          </a:cubicBezTo>
                          <a:cubicBezTo>
                            <a:pt x="468154" y="192596"/>
                            <a:pt x="526447" y="187166"/>
                            <a:pt x="585026" y="182785"/>
                          </a:cubicBezTo>
                          <a:lnTo>
                            <a:pt x="607028" y="181165"/>
                          </a:lnTo>
                          <a:lnTo>
                            <a:pt x="629031" y="179642"/>
                          </a:lnTo>
                          <a:cubicBezTo>
                            <a:pt x="643700" y="178594"/>
                            <a:pt x="658463" y="177736"/>
                            <a:pt x="673132" y="176975"/>
                          </a:cubicBezTo>
                          <a:cubicBezTo>
                            <a:pt x="702564" y="175355"/>
                            <a:pt x="731996" y="174117"/>
                            <a:pt x="761429" y="172974"/>
                          </a:cubicBezTo>
                          <a:cubicBezTo>
                            <a:pt x="809911" y="171640"/>
                            <a:pt x="858298" y="170783"/>
                            <a:pt x="906685" y="170021"/>
                          </a:cubicBezTo>
                          <a:lnTo>
                            <a:pt x="1051751" y="167640"/>
                          </a:lnTo>
                          <a:lnTo>
                            <a:pt x="1341977" y="162877"/>
                          </a:lnTo>
                          <a:lnTo>
                            <a:pt x="1922431" y="153352"/>
                          </a:lnTo>
                          <a:lnTo>
                            <a:pt x="2464880" y="150590"/>
                          </a:lnTo>
                          <a:lnTo>
                            <a:pt x="2320385" y="154591"/>
                          </a:lnTo>
                          <a:lnTo>
                            <a:pt x="2464880" y="153829"/>
                          </a:lnTo>
                          <a:lnTo>
                            <a:pt x="1922907" y="168783"/>
                          </a:lnTo>
                          <a:lnTo>
                            <a:pt x="1342454" y="178308"/>
                          </a:lnTo>
                          <a:lnTo>
                            <a:pt x="1052227" y="183071"/>
                          </a:lnTo>
                          <a:lnTo>
                            <a:pt x="907161" y="185452"/>
                          </a:lnTo>
                          <a:cubicBezTo>
                            <a:pt x="858774" y="186214"/>
                            <a:pt x="810482" y="187071"/>
                            <a:pt x="762286" y="188404"/>
                          </a:cubicBezTo>
                          <a:cubicBezTo>
                            <a:pt x="732949" y="188976"/>
                            <a:pt x="703612" y="189738"/>
                            <a:pt x="674370" y="190881"/>
                          </a:cubicBezTo>
                          <a:cubicBezTo>
                            <a:pt x="659702" y="191452"/>
                            <a:pt x="645128" y="192024"/>
                            <a:pt x="630460" y="192786"/>
                          </a:cubicBezTo>
                          <a:lnTo>
                            <a:pt x="608552" y="193834"/>
                          </a:lnTo>
                          <a:lnTo>
                            <a:pt x="586645" y="195072"/>
                          </a:lnTo>
                          <a:cubicBezTo>
                            <a:pt x="528161" y="198501"/>
                            <a:pt x="469678" y="202882"/>
                            <a:pt x="411099" y="206978"/>
                          </a:cubicBezTo>
                          <a:close/>
                          <a:moveTo>
                            <a:pt x="1916430" y="220409"/>
                          </a:moveTo>
                          <a:lnTo>
                            <a:pt x="2003108" y="218313"/>
                          </a:lnTo>
                          <a:lnTo>
                            <a:pt x="2145506" y="219932"/>
                          </a:lnTo>
                          <a:lnTo>
                            <a:pt x="2211896" y="223742"/>
                          </a:lnTo>
                          <a:lnTo>
                            <a:pt x="2176463" y="224980"/>
                          </a:lnTo>
                          <a:lnTo>
                            <a:pt x="2211896" y="226981"/>
                          </a:lnTo>
                          <a:lnTo>
                            <a:pt x="2145316" y="229267"/>
                          </a:lnTo>
                          <a:lnTo>
                            <a:pt x="2002917" y="227647"/>
                          </a:lnTo>
                          <a:lnTo>
                            <a:pt x="1916430" y="223647"/>
                          </a:lnTo>
                          <a:lnTo>
                            <a:pt x="1962626" y="222599"/>
                          </a:lnTo>
                          <a:lnTo>
                            <a:pt x="1916525" y="220409"/>
                          </a:lnTo>
                          <a:close/>
                          <a:moveTo>
                            <a:pt x="583406" y="223266"/>
                          </a:moveTo>
                          <a:cubicBezTo>
                            <a:pt x="607695" y="222218"/>
                            <a:pt x="631984" y="221266"/>
                            <a:pt x="656177" y="220313"/>
                          </a:cubicBezTo>
                          <a:cubicBezTo>
                            <a:pt x="631889" y="220313"/>
                            <a:pt x="607695" y="220123"/>
                            <a:pt x="583406" y="220027"/>
                          </a:cubicBezTo>
                          <a:cubicBezTo>
                            <a:pt x="674370" y="216027"/>
                            <a:pt x="765429" y="212598"/>
                            <a:pt x="856583" y="209550"/>
                          </a:cubicBezTo>
                          <a:cubicBezTo>
                            <a:pt x="1006507" y="207931"/>
                            <a:pt x="1156335" y="207550"/>
                            <a:pt x="1306259" y="208407"/>
                          </a:cubicBezTo>
                          <a:cubicBezTo>
                            <a:pt x="1376172" y="210884"/>
                            <a:pt x="1446085" y="213550"/>
                            <a:pt x="1515999" y="216598"/>
                          </a:cubicBezTo>
                          <a:cubicBezTo>
                            <a:pt x="1497330" y="216884"/>
                            <a:pt x="1478756" y="217360"/>
                            <a:pt x="1460087" y="217646"/>
                          </a:cubicBezTo>
                          <a:cubicBezTo>
                            <a:pt x="1478756" y="218408"/>
                            <a:pt x="1497330" y="218980"/>
                            <a:pt x="1515999" y="219837"/>
                          </a:cubicBezTo>
                          <a:cubicBezTo>
                            <a:pt x="1445990" y="220885"/>
                            <a:pt x="1375982" y="222218"/>
                            <a:pt x="1305973" y="223838"/>
                          </a:cubicBezTo>
                          <a:cubicBezTo>
                            <a:pt x="1156240" y="222980"/>
                            <a:pt x="1006507" y="223361"/>
                            <a:pt x="856869" y="224980"/>
                          </a:cubicBezTo>
                          <a:cubicBezTo>
                            <a:pt x="765810" y="223933"/>
                            <a:pt x="674656" y="223361"/>
                            <a:pt x="583502" y="223266"/>
                          </a:cubicBezTo>
                          <a:close/>
                          <a:moveTo>
                            <a:pt x="625983" y="255270"/>
                          </a:moveTo>
                          <a:cubicBezTo>
                            <a:pt x="663511" y="252984"/>
                            <a:pt x="701040" y="250888"/>
                            <a:pt x="738664" y="248888"/>
                          </a:cubicBezTo>
                          <a:cubicBezTo>
                            <a:pt x="800481" y="248984"/>
                            <a:pt x="862203" y="249555"/>
                            <a:pt x="924020" y="250603"/>
                          </a:cubicBezTo>
                          <a:cubicBezTo>
                            <a:pt x="952786" y="253079"/>
                            <a:pt x="981456" y="255651"/>
                            <a:pt x="1010126" y="258413"/>
                          </a:cubicBezTo>
                          <a:cubicBezTo>
                            <a:pt x="1002411" y="258794"/>
                            <a:pt x="994791" y="259175"/>
                            <a:pt x="987076" y="259556"/>
                          </a:cubicBezTo>
                          <a:cubicBezTo>
                            <a:pt x="994696" y="260223"/>
                            <a:pt x="1002411" y="260890"/>
                            <a:pt x="1010126" y="261652"/>
                          </a:cubicBezTo>
                          <a:cubicBezTo>
                            <a:pt x="981170" y="263080"/>
                            <a:pt x="952309" y="264509"/>
                            <a:pt x="923354" y="266033"/>
                          </a:cubicBezTo>
                          <a:cubicBezTo>
                            <a:pt x="861727" y="265081"/>
                            <a:pt x="800100" y="264509"/>
                            <a:pt x="738473" y="264319"/>
                          </a:cubicBezTo>
                          <a:cubicBezTo>
                            <a:pt x="701040" y="262223"/>
                            <a:pt x="663511" y="260223"/>
                            <a:pt x="625983" y="258509"/>
                          </a:cubicBezTo>
                          <a:cubicBezTo>
                            <a:pt x="635984" y="257937"/>
                            <a:pt x="645986" y="257365"/>
                            <a:pt x="655987" y="256794"/>
                          </a:cubicBezTo>
                          <a:cubicBezTo>
                            <a:pt x="645986" y="256318"/>
                            <a:pt x="635984" y="255746"/>
                            <a:pt x="625983" y="255270"/>
                          </a:cubicBezTo>
                          <a:close/>
                          <a:moveTo>
                            <a:pt x="699230" y="306991"/>
                          </a:moveTo>
                          <a:cubicBezTo>
                            <a:pt x="655415" y="307467"/>
                            <a:pt x="611600" y="307657"/>
                            <a:pt x="567785" y="307753"/>
                          </a:cubicBezTo>
                          <a:cubicBezTo>
                            <a:pt x="541115" y="305752"/>
                            <a:pt x="514541" y="303657"/>
                            <a:pt x="487966" y="301466"/>
                          </a:cubicBezTo>
                          <a:cubicBezTo>
                            <a:pt x="495110" y="300990"/>
                            <a:pt x="502158" y="300418"/>
                            <a:pt x="509302" y="299847"/>
                          </a:cubicBezTo>
                          <a:cubicBezTo>
                            <a:pt x="502253" y="299275"/>
                            <a:pt x="495110" y="298704"/>
                            <a:pt x="488061" y="298132"/>
                          </a:cubicBezTo>
                          <a:cubicBezTo>
                            <a:pt x="514731" y="296227"/>
                            <a:pt x="541401" y="294227"/>
                            <a:pt x="567976" y="292227"/>
                          </a:cubicBezTo>
                          <a:cubicBezTo>
                            <a:pt x="611696" y="292227"/>
                            <a:pt x="655415" y="291941"/>
                            <a:pt x="699135" y="291465"/>
                          </a:cubicBezTo>
                          <a:lnTo>
                            <a:pt x="760571" y="296799"/>
                          </a:lnTo>
                          <a:lnTo>
                            <a:pt x="744188" y="298609"/>
                          </a:lnTo>
                          <a:lnTo>
                            <a:pt x="760571" y="300038"/>
                          </a:lnTo>
                          <a:lnTo>
                            <a:pt x="699326" y="306896"/>
                          </a:lnTo>
                          <a:close/>
                          <a:moveTo>
                            <a:pt x="1448753" y="301180"/>
                          </a:moveTo>
                          <a:cubicBezTo>
                            <a:pt x="1314736" y="296894"/>
                            <a:pt x="1180052" y="295656"/>
                            <a:pt x="1046512" y="304038"/>
                          </a:cubicBezTo>
                          <a:cubicBezTo>
                            <a:pt x="965264" y="308229"/>
                            <a:pt x="884206" y="316039"/>
                            <a:pt x="804863" y="328708"/>
                          </a:cubicBezTo>
                          <a:cubicBezTo>
                            <a:pt x="846296" y="320992"/>
                            <a:pt x="888492" y="314706"/>
                            <a:pt x="931069" y="309467"/>
                          </a:cubicBezTo>
                          <a:cubicBezTo>
                            <a:pt x="888683" y="313563"/>
                            <a:pt x="846582" y="318802"/>
                            <a:pt x="804958" y="325469"/>
                          </a:cubicBezTo>
                          <a:cubicBezTo>
                            <a:pt x="883444" y="310801"/>
                            <a:pt x="964216" y="300990"/>
                            <a:pt x="1045655" y="294799"/>
                          </a:cubicBezTo>
                          <a:cubicBezTo>
                            <a:pt x="1179957" y="286321"/>
                            <a:pt x="1315117" y="287560"/>
                            <a:pt x="1449419" y="291846"/>
                          </a:cubicBezTo>
                          <a:cubicBezTo>
                            <a:pt x="1512094" y="294894"/>
                            <a:pt x="1574578" y="298513"/>
                            <a:pt x="1637062" y="302323"/>
                          </a:cubicBezTo>
                          <a:cubicBezTo>
                            <a:pt x="1603724" y="301371"/>
                            <a:pt x="1570387" y="300514"/>
                            <a:pt x="1537145" y="299752"/>
                          </a:cubicBezTo>
                          <a:cubicBezTo>
                            <a:pt x="1570482" y="301657"/>
                            <a:pt x="1603820" y="303562"/>
                            <a:pt x="1637062" y="305562"/>
                          </a:cubicBezTo>
                          <a:cubicBezTo>
                            <a:pt x="1574292" y="303847"/>
                            <a:pt x="1511522" y="302133"/>
                            <a:pt x="1448848" y="301180"/>
                          </a:cubicBezTo>
                          <a:close/>
                          <a:moveTo>
                            <a:pt x="2055971" y="266700"/>
                          </a:moveTo>
                          <a:lnTo>
                            <a:pt x="1399413" y="268510"/>
                          </a:lnTo>
                          <a:lnTo>
                            <a:pt x="1000125" y="263557"/>
                          </a:lnTo>
                          <a:lnTo>
                            <a:pt x="1106519" y="261652"/>
                          </a:lnTo>
                          <a:lnTo>
                            <a:pt x="1000125" y="260318"/>
                          </a:lnTo>
                          <a:lnTo>
                            <a:pt x="1399413" y="253079"/>
                          </a:lnTo>
                          <a:lnTo>
                            <a:pt x="2055971" y="251269"/>
                          </a:lnTo>
                          <a:lnTo>
                            <a:pt x="2362581" y="256508"/>
                          </a:lnTo>
                          <a:lnTo>
                            <a:pt x="2280857" y="258318"/>
                          </a:lnTo>
                          <a:lnTo>
                            <a:pt x="2362581" y="259747"/>
                          </a:lnTo>
                          <a:lnTo>
                            <a:pt x="2055876" y="266700"/>
                          </a:ln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2" name="Vrije vorm: vorm 941">
                      <a:extLst>
                        <a:ext uri="{FF2B5EF4-FFF2-40B4-BE49-F238E27FC236}">
                          <a16:creationId xmlns:a16="http://schemas.microsoft.com/office/drawing/2014/main" id="{AD803AA8-4D9E-E522-BD16-349E85B80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2281" y="2794984"/>
                      <a:ext cx="220217" cy="9048"/>
                    </a:xfrm>
                    <a:custGeom>
                      <a:avLst/>
                      <a:gdLst>
                        <a:gd name="connsiteX0" fmla="*/ 220218 w 220217"/>
                        <a:gd name="connsiteY0" fmla="*/ 3143 h 9048"/>
                        <a:gd name="connsiteX1" fmla="*/ 220218 w 220217"/>
                        <a:gd name="connsiteY1" fmla="*/ 0 h 9048"/>
                        <a:gd name="connsiteX2" fmla="*/ 0 w 220217"/>
                        <a:gd name="connsiteY2" fmla="*/ 9049 h 9048"/>
                        <a:gd name="connsiteX3" fmla="*/ 220218 w 220217"/>
                        <a:gd name="connsiteY3" fmla="*/ 3143 h 9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217" h="9048">
                          <a:moveTo>
                            <a:pt x="220218" y="3143"/>
                          </a:moveTo>
                          <a:lnTo>
                            <a:pt x="220218" y="0"/>
                          </a:lnTo>
                          <a:cubicBezTo>
                            <a:pt x="146875" y="3238"/>
                            <a:pt x="73438" y="6287"/>
                            <a:pt x="0" y="9049"/>
                          </a:cubicBezTo>
                          <a:cubicBezTo>
                            <a:pt x="73438" y="7334"/>
                            <a:pt x="146875" y="5334"/>
                            <a:pt x="220218" y="3143"/>
                          </a:cubicBezTo>
                          <a:close/>
                        </a:path>
                      </a:pathLst>
                    </a:custGeom>
                    <a:solidFill>
                      <a:srgbClr val="785E4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3" name="Vrije vorm: vorm 942">
                      <a:extLst>
                        <a:ext uri="{FF2B5EF4-FFF2-40B4-BE49-F238E27FC236}">
                          <a16:creationId xmlns:a16="http://schemas.microsoft.com/office/drawing/2014/main" id="{4D3311CE-5221-2C7F-82AA-9926545869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4691"/>
                      <a:ext cx="1809178" cy="34195"/>
                    </a:xfrm>
                    <a:custGeom>
                      <a:avLst/>
                      <a:gdLst>
                        <a:gd name="connsiteX0" fmla="*/ 1810 w 1809178"/>
                        <a:gd name="connsiteY0" fmla="*/ 27126 h 34195"/>
                        <a:gd name="connsiteX1" fmla="*/ 80581 w 1809178"/>
                        <a:gd name="connsiteY1" fmla="*/ 32555 h 34195"/>
                        <a:gd name="connsiteX2" fmla="*/ 209169 w 1809178"/>
                        <a:gd name="connsiteY2" fmla="*/ 34079 h 34195"/>
                        <a:gd name="connsiteX3" fmla="*/ 483203 w 1809178"/>
                        <a:gd name="connsiteY3" fmla="*/ 23888 h 34195"/>
                        <a:gd name="connsiteX4" fmla="*/ 934879 w 1809178"/>
                        <a:gd name="connsiteY4" fmla="*/ 4076 h 34195"/>
                        <a:gd name="connsiteX5" fmla="*/ 1387602 w 1809178"/>
                        <a:gd name="connsiteY5" fmla="*/ 10552 h 34195"/>
                        <a:gd name="connsiteX6" fmla="*/ 1696593 w 1809178"/>
                        <a:gd name="connsiteY6" fmla="*/ 22459 h 34195"/>
                        <a:gd name="connsiteX7" fmla="*/ 1809179 w 1809178"/>
                        <a:gd name="connsiteY7" fmla="*/ 21030 h 34195"/>
                        <a:gd name="connsiteX8" fmla="*/ 1387602 w 1809178"/>
                        <a:gd name="connsiteY8" fmla="*/ 7314 h 34195"/>
                        <a:gd name="connsiteX9" fmla="*/ 934879 w 1809178"/>
                        <a:gd name="connsiteY9" fmla="*/ 837 h 34195"/>
                        <a:gd name="connsiteX10" fmla="*/ 483203 w 1809178"/>
                        <a:gd name="connsiteY10" fmla="*/ 20649 h 34195"/>
                        <a:gd name="connsiteX11" fmla="*/ 209169 w 1809178"/>
                        <a:gd name="connsiteY11" fmla="*/ 30841 h 34195"/>
                        <a:gd name="connsiteX12" fmla="*/ 1810 w 1809178"/>
                        <a:gd name="connsiteY12" fmla="*/ 25697 h 34195"/>
                        <a:gd name="connsiteX13" fmla="*/ 1810 w 1809178"/>
                        <a:gd name="connsiteY13" fmla="*/ 25697 h 34195"/>
                        <a:gd name="connsiteX14" fmla="*/ 0 w 1809178"/>
                        <a:gd name="connsiteY14" fmla="*/ 25602 h 34195"/>
                        <a:gd name="connsiteX15" fmla="*/ 0 w 1809178"/>
                        <a:gd name="connsiteY15" fmla="*/ 27031 h 34195"/>
                        <a:gd name="connsiteX16" fmla="*/ 1810 w 1809178"/>
                        <a:gd name="connsiteY16" fmla="*/ 27221 h 34195"/>
                        <a:gd name="connsiteX17" fmla="*/ 1810 w 1809178"/>
                        <a:gd name="connsiteY17" fmla="*/ 27221 h 34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4195">
                          <a:moveTo>
                            <a:pt x="1810" y="27126"/>
                          </a:moveTo>
                          <a:cubicBezTo>
                            <a:pt x="28004" y="29317"/>
                            <a:pt x="54293" y="31126"/>
                            <a:pt x="80581" y="32555"/>
                          </a:cubicBezTo>
                          <a:cubicBezTo>
                            <a:pt x="123349" y="33889"/>
                            <a:pt x="166307" y="34460"/>
                            <a:pt x="209169" y="34079"/>
                          </a:cubicBezTo>
                          <a:cubicBezTo>
                            <a:pt x="300704" y="33317"/>
                            <a:pt x="392049" y="29126"/>
                            <a:pt x="483203" y="23888"/>
                          </a:cubicBezTo>
                          <a:cubicBezTo>
                            <a:pt x="633412" y="16839"/>
                            <a:pt x="783622" y="7028"/>
                            <a:pt x="934879" y="4076"/>
                          </a:cubicBezTo>
                          <a:cubicBezTo>
                            <a:pt x="1086136" y="1313"/>
                            <a:pt x="1237107" y="5885"/>
                            <a:pt x="1387602" y="10552"/>
                          </a:cubicBezTo>
                          <a:cubicBezTo>
                            <a:pt x="1490567" y="15220"/>
                            <a:pt x="1593437" y="19982"/>
                            <a:pt x="1696593" y="22459"/>
                          </a:cubicBezTo>
                          <a:cubicBezTo>
                            <a:pt x="1734122" y="22268"/>
                            <a:pt x="1771650" y="21887"/>
                            <a:pt x="1809179" y="21030"/>
                          </a:cubicBezTo>
                          <a:cubicBezTo>
                            <a:pt x="1668304" y="20268"/>
                            <a:pt x="1528001" y="13696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1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40018" y="31412"/>
                            <a:pt x="70676" y="29984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4" name="Vrije vorm: vorm 943">
                      <a:extLst>
                        <a:ext uri="{FF2B5EF4-FFF2-40B4-BE49-F238E27FC236}">
                          <a16:creationId xmlns:a16="http://schemas.microsoft.com/office/drawing/2014/main" id="{7BB564C5-7187-2ED8-690E-BFCE9C960B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6760"/>
                      <a:ext cx="326993" cy="7429"/>
                    </a:xfrm>
                    <a:custGeom>
                      <a:avLst/>
                      <a:gdLst>
                        <a:gd name="connsiteX0" fmla="*/ 325660 w 326993"/>
                        <a:gd name="connsiteY0" fmla="*/ 4191 h 7429"/>
                        <a:gd name="connsiteX1" fmla="*/ 105346 w 326993"/>
                        <a:gd name="connsiteY1" fmla="*/ 0 h 7429"/>
                        <a:gd name="connsiteX2" fmla="*/ 0 w 326993"/>
                        <a:gd name="connsiteY2" fmla="*/ 2858 h 7429"/>
                        <a:gd name="connsiteX3" fmla="*/ 27908 w 326993"/>
                        <a:gd name="connsiteY3" fmla="*/ 5334 h 7429"/>
                        <a:gd name="connsiteX4" fmla="*/ 105346 w 326993"/>
                        <a:gd name="connsiteY4" fmla="*/ 3238 h 7429"/>
                        <a:gd name="connsiteX5" fmla="*/ 326993 w 326993"/>
                        <a:gd name="connsiteY5" fmla="*/ 7429 h 7429"/>
                        <a:gd name="connsiteX6" fmla="*/ 325660 w 326993"/>
                        <a:gd name="connsiteY6" fmla="*/ 4191 h 7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993" h="7429">
                          <a:moveTo>
                            <a:pt x="325660" y="4191"/>
                          </a:moveTo>
                          <a:cubicBezTo>
                            <a:pt x="252222" y="3334"/>
                            <a:pt x="178784" y="2000"/>
                            <a:pt x="105346" y="0"/>
                          </a:cubicBezTo>
                          <a:cubicBezTo>
                            <a:pt x="70294" y="1048"/>
                            <a:pt x="35147" y="2000"/>
                            <a:pt x="0" y="2858"/>
                          </a:cubicBezTo>
                          <a:cubicBezTo>
                            <a:pt x="9239" y="3715"/>
                            <a:pt x="18574" y="4477"/>
                            <a:pt x="27908" y="5334"/>
                          </a:cubicBezTo>
                          <a:cubicBezTo>
                            <a:pt x="53721" y="4667"/>
                            <a:pt x="79534" y="4000"/>
                            <a:pt x="105346" y="3238"/>
                          </a:cubicBezTo>
                          <a:cubicBezTo>
                            <a:pt x="179165" y="5239"/>
                            <a:pt x="253079" y="6667"/>
                            <a:pt x="326993" y="7429"/>
                          </a:cubicBezTo>
                          <a:cubicBezTo>
                            <a:pt x="326612" y="6287"/>
                            <a:pt x="326136" y="5239"/>
                            <a:pt x="325660" y="419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5" name="Vrije vorm: vorm 944">
                      <a:extLst>
                        <a:ext uri="{FF2B5EF4-FFF2-40B4-BE49-F238E27FC236}">
                          <a16:creationId xmlns:a16="http://schemas.microsoft.com/office/drawing/2014/main" id="{C59F137B-8D77-2D99-FA8E-7CA7FEC8A2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027" y="2794889"/>
                      <a:ext cx="1869471" cy="57150"/>
                    </a:xfrm>
                    <a:custGeom>
                      <a:avLst/>
                      <a:gdLst>
                        <a:gd name="connsiteX0" fmla="*/ 999268 w 1869471"/>
                        <a:gd name="connsiteY0" fmla="*/ 12573 h 57150"/>
                        <a:gd name="connsiteX1" fmla="*/ 773049 w 1869471"/>
                        <a:gd name="connsiteY1" fmla="*/ 8858 h 57150"/>
                        <a:gd name="connsiteX2" fmla="*/ 546449 w 1869471"/>
                        <a:gd name="connsiteY2" fmla="*/ 12382 h 57150"/>
                        <a:gd name="connsiteX3" fmla="*/ 0 w 1869471"/>
                        <a:gd name="connsiteY3" fmla="*/ 57150 h 57150"/>
                        <a:gd name="connsiteX4" fmla="*/ 288608 w 1869471"/>
                        <a:gd name="connsiteY4" fmla="*/ 32956 h 57150"/>
                        <a:gd name="connsiteX5" fmla="*/ 546354 w 1869471"/>
                        <a:gd name="connsiteY5" fmla="*/ 15526 h 57150"/>
                        <a:gd name="connsiteX6" fmla="*/ 772954 w 1869471"/>
                        <a:gd name="connsiteY6" fmla="*/ 12001 h 57150"/>
                        <a:gd name="connsiteX7" fmla="*/ 999172 w 1869471"/>
                        <a:gd name="connsiteY7" fmla="*/ 15716 h 57150"/>
                        <a:gd name="connsiteX8" fmla="*/ 1451515 w 1869471"/>
                        <a:gd name="connsiteY8" fmla="*/ 12859 h 57150"/>
                        <a:gd name="connsiteX9" fmla="*/ 1649159 w 1869471"/>
                        <a:gd name="connsiteY9" fmla="*/ 9049 h 57150"/>
                        <a:gd name="connsiteX10" fmla="*/ 1869472 w 1869471"/>
                        <a:gd name="connsiteY10" fmla="*/ 0 h 57150"/>
                        <a:gd name="connsiteX11" fmla="*/ 1869472 w 1869471"/>
                        <a:gd name="connsiteY11" fmla="*/ 0 h 57150"/>
                        <a:gd name="connsiteX12" fmla="*/ 1451610 w 1869471"/>
                        <a:gd name="connsiteY12" fmla="*/ 9620 h 57150"/>
                        <a:gd name="connsiteX13" fmla="*/ 999268 w 1869471"/>
                        <a:gd name="connsiteY13" fmla="*/ 12478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69471" h="57150">
                          <a:moveTo>
                            <a:pt x="999268" y="12573"/>
                          </a:moveTo>
                          <a:cubicBezTo>
                            <a:pt x="923925" y="11811"/>
                            <a:pt x="848582" y="9715"/>
                            <a:pt x="773049" y="8858"/>
                          </a:cubicBezTo>
                          <a:cubicBezTo>
                            <a:pt x="697516" y="8001"/>
                            <a:pt x="621792" y="9430"/>
                            <a:pt x="546449" y="12382"/>
                          </a:cubicBezTo>
                          <a:cubicBezTo>
                            <a:pt x="362998" y="20764"/>
                            <a:pt x="181356" y="38957"/>
                            <a:pt x="0" y="57150"/>
                          </a:cubicBezTo>
                          <a:cubicBezTo>
                            <a:pt x="96107" y="48577"/>
                            <a:pt x="192215" y="40100"/>
                            <a:pt x="288608" y="32956"/>
                          </a:cubicBezTo>
                          <a:cubicBezTo>
                            <a:pt x="374237" y="25717"/>
                            <a:pt x="460058" y="19526"/>
                            <a:pt x="546354" y="15526"/>
                          </a:cubicBezTo>
                          <a:cubicBezTo>
                            <a:pt x="621792" y="12573"/>
                            <a:pt x="697421" y="11144"/>
                            <a:pt x="772954" y="12001"/>
                          </a:cubicBezTo>
                          <a:cubicBezTo>
                            <a:pt x="848487" y="12763"/>
                            <a:pt x="923830" y="14954"/>
                            <a:pt x="999172" y="15716"/>
                          </a:cubicBezTo>
                          <a:cubicBezTo>
                            <a:pt x="1149953" y="17431"/>
                            <a:pt x="1300734" y="16097"/>
                            <a:pt x="1451515" y="12859"/>
                          </a:cubicBezTo>
                          <a:cubicBezTo>
                            <a:pt x="1517428" y="11906"/>
                            <a:pt x="1583246" y="10573"/>
                            <a:pt x="1649159" y="9049"/>
                          </a:cubicBezTo>
                          <a:cubicBezTo>
                            <a:pt x="1722596" y="6286"/>
                            <a:pt x="1796034" y="3238"/>
                            <a:pt x="1869472" y="0"/>
                          </a:cubicBezTo>
                          <a:lnTo>
                            <a:pt x="1869472" y="0"/>
                          </a:lnTo>
                          <a:cubicBezTo>
                            <a:pt x="1730216" y="4096"/>
                            <a:pt x="1590961" y="7620"/>
                            <a:pt x="1451610" y="9620"/>
                          </a:cubicBezTo>
                          <a:cubicBezTo>
                            <a:pt x="1300829" y="12859"/>
                            <a:pt x="1149953" y="14192"/>
                            <a:pt x="999268" y="1247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6" name="Vrije vorm: vorm 945">
                      <a:extLst>
                        <a:ext uri="{FF2B5EF4-FFF2-40B4-BE49-F238E27FC236}">
                          <a16:creationId xmlns:a16="http://schemas.microsoft.com/office/drawing/2014/main" id="{FF4D0F4F-8C8F-856F-A226-5941C4A92F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57360"/>
                      <a:ext cx="588454" cy="20011"/>
                    </a:xfrm>
                    <a:custGeom>
                      <a:avLst/>
                      <a:gdLst>
                        <a:gd name="connsiteX0" fmla="*/ 1810 w 588454"/>
                        <a:gd name="connsiteY0" fmla="*/ 15907 h 20011"/>
                        <a:gd name="connsiteX1" fmla="*/ 53340 w 588454"/>
                        <a:gd name="connsiteY1" fmla="*/ 19050 h 20011"/>
                        <a:gd name="connsiteX2" fmla="*/ 140494 w 588454"/>
                        <a:gd name="connsiteY2" fmla="*/ 19717 h 20011"/>
                        <a:gd name="connsiteX3" fmla="*/ 445961 w 588454"/>
                        <a:gd name="connsiteY3" fmla="*/ 11811 h 20011"/>
                        <a:gd name="connsiteX4" fmla="*/ 513302 w 588454"/>
                        <a:gd name="connsiteY4" fmla="*/ 8382 h 20011"/>
                        <a:gd name="connsiteX5" fmla="*/ 588455 w 588454"/>
                        <a:gd name="connsiteY5" fmla="*/ 0 h 20011"/>
                        <a:gd name="connsiteX6" fmla="*/ 445961 w 588454"/>
                        <a:gd name="connsiteY6" fmla="*/ 8572 h 20011"/>
                        <a:gd name="connsiteX7" fmla="*/ 140494 w 588454"/>
                        <a:gd name="connsiteY7" fmla="*/ 16478 h 20011"/>
                        <a:gd name="connsiteX8" fmla="*/ 1810 w 588454"/>
                        <a:gd name="connsiteY8" fmla="*/ 14478 h 20011"/>
                        <a:gd name="connsiteX9" fmla="*/ 1810 w 588454"/>
                        <a:gd name="connsiteY9" fmla="*/ 14478 h 20011"/>
                        <a:gd name="connsiteX10" fmla="*/ 0 w 588454"/>
                        <a:gd name="connsiteY10" fmla="*/ 14478 h 20011"/>
                        <a:gd name="connsiteX11" fmla="*/ 0 w 588454"/>
                        <a:gd name="connsiteY11" fmla="*/ 16002 h 20011"/>
                        <a:gd name="connsiteX12" fmla="*/ 1810 w 588454"/>
                        <a:gd name="connsiteY12" fmla="*/ 16097 h 20011"/>
                        <a:gd name="connsiteX13" fmla="*/ 1810 w 588454"/>
                        <a:gd name="connsiteY13" fmla="*/ 16097 h 20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0011">
                          <a:moveTo>
                            <a:pt x="1810" y="15907"/>
                          </a:moveTo>
                          <a:cubicBezTo>
                            <a:pt x="18955" y="16954"/>
                            <a:pt x="36100" y="18193"/>
                            <a:pt x="53340" y="19050"/>
                          </a:cubicBezTo>
                          <a:cubicBezTo>
                            <a:pt x="82391" y="19526"/>
                            <a:pt x="111443" y="19812"/>
                            <a:pt x="140494" y="19717"/>
                          </a:cubicBezTo>
                          <a:cubicBezTo>
                            <a:pt x="242411" y="20955"/>
                            <a:pt x="344519" y="18288"/>
                            <a:pt x="445961" y="11811"/>
                          </a:cubicBezTo>
                          <a:cubicBezTo>
                            <a:pt x="468440" y="10858"/>
                            <a:pt x="490919" y="9715"/>
                            <a:pt x="513302" y="8382"/>
                          </a:cubicBezTo>
                          <a:cubicBezTo>
                            <a:pt x="538448" y="5810"/>
                            <a:pt x="563499" y="3048"/>
                            <a:pt x="588455" y="0"/>
                          </a:cubicBezTo>
                          <a:cubicBezTo>
                            <a:pt x="541020" y="3715"/>
                            <a:pt x="493490" y="6572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94298" y="16669"/>
                            <a:pt x="48101" y="15811"/>
                            <a:pt x="1810" y="14478"/>
                          </a:cubicBezTo>
                          <a:lnTo>
                            <a:pt x="1810" y="14478"/>
                          </a:lnTo>
                          <a:cubicBezTo>
                            <a:pt x="1238" y="14478"/>
                            <a:pt x="571" y="14478"/>
                            <a:pt x="0" y="14478"/>
                          </a:cubicBezTo>
                          <a:lnTo>
                            <a:pt x="0" y="16002"/>
                          </a:lnTo>
                          <a:cubicBezTo>
                            <a:pt x="571" y="16002"/>
                            <a:pt x="1238" y="16002"/>
                            <a:pt x="1810" y="16097"/>
                          </a:cubicBezTo>
                          <a:lnTo>
                            <a:pt x="1810" y="1609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7" name="Vrije vorm: vorm 946">
                      <a:extLst>
                        <a:ext uri="{FF2B5EF4-FFF2-40B4-BE49-F238E27FC236}">
                          <a16:creationId xmlns:a16="http://schemas.microsoft.com/office/drawing/2014/main" id="{78985C23-DF56-44EE-33EB-A98F9C242D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035" y="2776602"/>
                      <a:ext cx="832104" cy="36955"/>
                    </a:xfrm>
                    <a:custGeom>
                      <a:avLst/>
                      <a:gdLst>
                        <a:gd name="connsiteX0" fmla="*/ 644462 w 832104"/>
                        <a:gd name="connsiteY0" fmla="*/ 6570 h 36955"/>
                        <a:gd name="connsiteX1" fmla="*/ 732187 w 832104"/>
                        <a:gd name="connsiteY1" fmla="*/ 11238 h 36955"/>
                        <a:gd name="connsiteX2" fmla="*/ 832104 w 832104"/>
                        <a:gd name="connsiteY2" fmla="*/ 13809 h 36955"/>
                        <a:gd name="connsiteX3" fmla="*/ 644462 w 832104"/>
                        <a:gd name="connsiteY3" fmla="*/ 3332 h 36955"/>
                        <a:gd name="connsiteX4" fmla="*/ 240697 w 832104"/>
                        <a:gd name="connsiteY4" fmla="*/ 6285 h 36955"/>
                        <a:gd name="connsiteX5" fmla="*/ 0 w 832104"/>
                        <a:gd name="connsiteY5" fmla="*/ 36955 h 36955"/>
                        <a:gd name="connsiteX6" fmla="*/ 126111 w 832104"/>
                        <a:gd name="connsiteY6" fmla="*/ 20953 h 36955"/>
                        <a:gd name="connsiteX7" fmla="*/ 240697 w 832104"/>
                        <a:gd name="connsiteY7" fmla="*/ 9523 h 36955"/>
                        <a:gd name="connsiteX8" fmla="*/ 644462 w 832104"/>
                        <a:gd name="connsiteY8" fmla="*/ 6570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462" y="6570"/>
                          </a:moveTo>
                          <a:cubicBezTo>
                            <a:pt x="673703" y="7999"/>
                            <a:pt x="702945" y="9523"/>
                            <a:pt x="732187" y="11238"/>
                          </a:cubicBezTo>
                          <a:cubicBezTo>
                            <a:pt x="765524" y="12000"/>
                            <a:pt x="798862" y="12857"/>
                            <a:pt x="832104" y="13809"/>
                          </a:cubicBezTo>
                          <a:cubicBezTo>
                            <a:pt x="769620" y="10095"/>
                            <a:pt x="707136" y="6380"/>
                            <a:pt x="644462" y="3332"/>
                          </a:cubicBezTo>
                          <a:cubicBezTo>
                            <a:pt x="510159" y="-954"/>
                            <a:pt x="375095" y="-2193"/>
                            <a:pt x="240697" y="6285"/>
                          </a:cubicBezTo>
                          <a:cubicBezTo>
                            <a:pt x="159258" y="12476"/>
                            <a:pt x="78486" y="22382"/>
                            <a:pt x="0" y="36955"/>
                          </a:cubicBezTo>
                          <a:cubicBezTo>
                            <a:pt x="41624" y="30288"/>
                            <a:pt x="83820" y="25049"/>
                            <a:pt x="126111" y="20953"/>
                          </a:cubicBezTo>
                          <a:cubicBezTo>
                            <a:pt x="164021" y="16286"/>
                            <a:pt x="202311" y="12476"/>
                            <a:pt x="240697" y="9523"/>
                          </a:cubicBezTo>
                          <a:cubicBezTo>
                            <a:pt x="374999" y="1046"/>
                            <a:pt x="510159" y="2284"/>
                            <a:pt x="644462" y="657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8" name="Vrije vorm: vorm 947">
                      <a:extLst>
                        <a:ext uri="{FF2B5EF4-FFF2-40B4-BE49-F238E27FC236}">
                          <a16:creationId xmlns:a16="http://schemas.microsoft.com/office/drawing/2014/main" id="{755F6D3D-5C13-CC8B-669B-9CA47BB6C7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87351"/>
                      <a:ext cx="352901" cy="5715"/>
                    </a:xfrm>
                    <a:custGeom>
                      <a:avLst/>
                      <a:gdLst>
                        <a:gd name="connsiteX0" fmla="*/ 0 w 352901"/>
                        <a:gd name="connsiteY0" fmla="*/ 3905 h 5715"/>
                        <a:gd name="connsiteX1" fmla="*/ 72104 w 352901"/>
                        <a:gd name="connsiteY1" fmla="*/ 5715 h 5715"/>
                        <a:gd name="connsiteX2" fmla="*/ 135255 w 352901"/>
                        <a:gd name="connsiteY2" fmla="*/ 4477 h 5715"/>
                        <a:gd name="connsiteX3" fmla="*/ 352901 w 352901"/>
                        <a:gd name="connsiteY3" fmla="*/ 3238 h 5715"/>
                        <a:gd name="connsiteX4" fmla="*/ 352901 w 352901"/>
                        <a:gd name="connsiteY4" fmla="*/ 0 h 5715"/>
                        <a:gd name="connsiteX5" fmla="*/ 135255 w 352901"/>
                        <a:gd name="connsiteY5" fmla="*/ 1238 h 5715"/>
                        <a:gd name="connsiteX6" fmla="*/ 0 w 352901"/>
                        <a:gd name="connsiteY6" fmla="*/ 390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01" h="5715">
                          <a:moveTo>
                            <a:pt x="0" y="3905"/>
                          </a:moveTo>
                          <a:cubicBezTo>
                            <a:pt x="24003" y="4572"/>
                            <a:pt x="48006" y="5144"/>
                            <a:pt x="72104" y="5715"/>
                          </a:cubicBezTo>
                          <a:cubicBezTo>
                            <a:pt x="93154" y="5334"/>
                            <a:pt x="114205" y="4953"/>
                            <a:pt x="135255" y="4477"/>
                          </a:cubicBezTo>
                          <a:cubicBezTo>
                            <a:pt x="207836" y="4477"/>
                            <a:pt x="280321" y="4000"/>
                            <a:pt x="352901" y="3238"/>
                          </a:cubicBezTo>
                          <a:lnTo>
                            <a:pt x="352901" y="0"/>
                          </a:lnTo>
                          <a:cubicBezTo>
                            <a:pt x="280321" y="762"/>
                            <a:pt x="207836" y="1238"/>
                            <a:pt x="135255" y="1238"/>
                          </a:cubicBezTo>
                          <a:cubicBezTo>
                            <a:pt x="90202" y="2286"/>
                            <a:pt x="45053" y="3143"/>
                            <a:pt x="0" y="390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49" name="Vrije vorm: vorm 948">
                      <a:extLst>
                        <a:ext uri="{FF2B5EF4-FFF2-40B4-BE49-F238E27FC236}">
                          <a16:creationId xmlns:a16="http://schemas.microsoft.com/office/drawing/2014/main" id="{D9905FB8-BD43-7F35-C709-51A4E7D50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262" y="2618486"/>
                      <a:ext cx="219932" cy="11906"/>
                    </a:xfrm>
                    <a:custGeom>
                      <a:avLst/>
                      <a:gdLst>
                        <a:gd name="connsiteX0" fmla="*/ 64770 w 219932"/>
                        <a:gd name="connsiteY0" fmla="*/ 4000 h 11906"/>
                        <a:gd name="connsiteX1" fmla="*/ 170688 w 219932"/>
                        <a:gd name="connsiteY1" fmla="*/ 9430 h 11906"/>
                        <a:gd name="connsiteX2" fmla="*/ 193548 w 219932"/>
                        <a:gd name="connsiteY2" fmla="*/ 11906 h 11906"/>
                        <a:gd name="connsiteX3" fmla="*/ 219932 w 219932"/>
                        <a:gd name="connsiteY3" fmla="*/ 11430 h 11906"/>
                        <a:gd name="connsiteX4" fmla="*/ 170783 w 219932"/>
                        <a:gd name="connsiteY4" fmla="*/ 6191 h 11906"/>
                        <a:gd name="connsiteX5" fmla="*/ 64865 w 219932"/>
                        <a:gd name="connsiteY5" fmla="*/ 762 h 11906"/>
                        <a:gd name="connsiteX6" fmla="*/ 0 w 219932"/>
                        <a:gd name="connsiteY6" fmla="*/ 0 h 11906"/>
                        <a:gd name="connsiteX7" fmla="*/ 34100 w 219932"/>
                        <a:gd name="connsiteY7" fmla="*/ 3715 h 11906"/>
                        <a:gd name="connsiteX8" fmla="*/ 64770 w 219932"/>
                        <a:gd name="connsiteY8" fmla="*/ 4096 h 11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1906">
                          <a:moveTo>
                            <a:pt x="64770" y="4000"/>
                          </a:moveTo>
                          <a:cubicBezTo>
                            <a:pt x="100013" y="6001"/>
                            <a:pt x="135350" y="7810"/>
                            <a:pt x="170688" y="9430"/>
                          </a:cubicBezTo>
                          <a:lnTo>
                            <a:pt x="193548" y="11906"/>
                          </a:lnTo>
                          <a:lnTo>
                            <a:pt x="219932" y="11430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ubicBezTo>
                            <a:pt x="43243" y="571"/>
                            <a:pt x="21622" y="286"/>
                            <a:pt x="0" y="0"/>
                          </a:cubicBezTo>
                          <a:cubicBezTo>
                            <a:pt x="11335" y="1238"/>
                            <a:pt x="22765" y="2476"/>
                            <a:pt x="34100" y="3715"/>
                          </a:cubicBezTo>
                          <a:cubicBezTo>
                            <a:pt x="44291" y="3810"/>
                            <a:pt x="54578" y="4000"/>
                            <a:pt x="64770" y="409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0" name="Vrije vorm: vorm 949">
                      <a:extLst>
                        <a:ext uri="{FF2B5EF4-FFF2-40B4-BE49-F238E27FC236}">
                          <a16:creationId xmlns:a16="http://schemas.microsoft.com/office/drawing/2014/main" id="{0A970988-3081-53F2-4B8F-C4BD6C287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03" y="2626868"/>
                      <a:ext cx="311848" cy="16859"/>
                    </a:xfrm>
                    <a:custGeom>
                      <a:avLst/>
                      <a:gdLst>
                        <a:gd name="connsiteX0" fmla="*/ 91440 w 311848"/>
                        <a:gd name="connsiteY0" fmla="*/ 14192 h 16859"/>
                        <a:gd name="connsiteX1" fmla="*/ 241459 w 311848"/>
                        <a:gd name="connsiteY1" fmla="*/ 5810 h 16859"/>
                        <a:gd name="connsiteX2" fmla="*/ 274892 w 311848"/>
                        <a:gd name="connsiteY2" fmla="*/ 4572 h 16859"/>
                        <a:gd name="connsiteX3" fmla="*/ 311849 w 311848"/>
                        <a:gd name="connsiteY3" fmla="*/ 0 h 16859"/>
                        <a:gd name="connsiteX4" fmla="*/ 241363 w 311848"/>
                        <a:gd name="connsiteY4" fmla="*/ 2572 h 16859"/>
                        <a:gd name="connsiteX5" fmla="*/ 91345 w 311848"/>
                        <a:gd name="connsiteY5" fmla="*/ 10954 h 16859"/>
                        <a:gd name="connsiteX6" fmla="*/ 0 w 311848"/>
                        <a:gd name="connsiteY6" fmla="*/ 16669 h 16859"/>
                        <a:gd name="connsiteX7" fmla="*/ 48768 w 311848"/>
                        <a:gd name="connsiteY7" fmla="*/ 16859 h 16859"/>
                        <a:gd name="connsiteX8" fmla="*/ 91345 w 311848"/>
                        <a:gd name="connsiteY8" fmla="*/ 14192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848" h="16859">
                          <a:moveTo>
                            <a:pt x="91440" y="14192"/>
                          </a:moveTo>
                          <a:cubicBezTo>
                            <a:pt x="141541" y="12287"/>
                            <a:pt x="191548" y="9430"/>
                            <a:pt x="241459" y="5810"/>
                          </a:cubicBezTo>
                          <a:cubicBezTo>
                            <a:pt x="252603" y="5524"/>
                            <a:pt x="263747" y="4953"/>
                            <a:pt x="274892" y="4572"/>
                          </a:cubicBezTo>
                          <a:cubicBezTo>
                            <a:pt x="287179" y="3048"/>
                            <a:pt x="299561" y="1619"/>
                            <a:pt x="311849" y="0"/>
                          </a:cubicBezTo>
                          <a:cubicBezTo>
                            <a:pt x="288322" y="1048"/>
                            <a:pt x="264890" y="1905"/>
                            <a:pt x="241363" y="2572"/>
                          </a:cubicBezTo>
                          <a:cubicBezTo>
                            <a:pt x="191453" y="6191"/>
                            <a:pt x="141446" y="8953"/>
                            <a:pt x="91345" y="10954"/>
                          </a:cubicBezTo>
                          <a:cubicBezTo>
                            <a:pt x="60960" y="13144"/>
                            <a:pt x="30480" y="15049"/>
                            <a:pt x="0" y="16669"/>
                          </a:cubicBezTo>
                          <a:cubicBezTo>
                            <a:pt x="16288" y="16859"/>
                            <a:pt x="32576" y="16859"/>
                            <a:pt x="48768" y="16859"/>
                          </a:cubicBezTo>
                          <a:cubicBezTo>
                            <a:pt x="62960" y="16002"/>
                            <a:pt x="77153" y="15240"/>
                            <a:pt x="91345" y="1419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1" name="Vrije vorm: vorm 950">
                      <a:extLst>
                        <a:ext uri="{FF2B5EF4-FFF2-40B4-BE49-F238E27FC236}">
                          <a16:creationId xmlns:a16="http://schemas.microsoft.com/office/drawing/2014/main" id="{FFFFB1C5-2DEA-8225-E088-22827C4D3E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507" y="2706306"/>
                      <a:ext cx="295465" cy="6667"/>
                    </a:xfrm>
                    <a:custGeom>
                      <a:avLst/>
                      <a:gdLst>
                        <a:gd name="connsiteX0" fmla="*/ 229076 w 295465"/>
                        <a:gd name="connsiteY0" fmla="*/ 1619 h 6667"/>
                        <a:gd name="connsiteX1" fmla="*/ 86677 w 295465"/>
                        <a:gd name="connsiteY1" fmla="*/ 0 h 6667"/>
                        <a:gd name="connsiteX2" fmla="*/ 0 w 295465"/>
                        <a:gd name="connsiteY2" fmla="*/ 2096 h 6667"/>
                        <a:gd name="connsiteX3" fmla="*/ 46101 w 295465"/>
                        <a:gd name="connsiteY3" fmla="*/ 4191 h 6667"/>
                        <a:gd name="connsiteX4" fmla="*/ 86677 w 295465"/>
                        <a:gd name="connsiteY4" fmla="*/ 3238 h 6667"/>
                        <a:gd name="connsiteX5" fmla="*/ 229076 w 295465"/>
                        <a:gd name="connsiteY5" fmla="*/ 4858 h 6667"/>
                        <a:gd name="connsiteX6" fmla="*/ 259937 w 295465"/>
                        <a:gd name="connsiteY6" fmla="*/ 6667 h 6667"/>
                        <a:gd name="connsiteX7" fmla="*/ 295466 w 295465"/>
                        <a:gd name="connsiteY7" fmla="*/ 5429 h 6667"/>
                        <a:gd name="connsiteX8" fmla="*/ 229076 w 295465"/>
                        <a:gd name="connsiteY8" fmla="*/ 1619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6667">
                          <a:moveTo>
                            <a:pt x="229076" y="1619"/>
                          </a:moveTo>
                          <a:lnTo>
                            <a:pt x="86677" y="0"/>
                          </a:lnTo>
                          <a:lnTo>
                            <a:pt x="0" y="2096"/>
                          </a:lnTo>
                          <a:lnTo>
                            <a:pt x="46101" y="4191"/>
                          </a:lnTo>
                          <a:lnTo>
                            <a:pt x="86677" y="3238"/>
                          </a:lnTo>
                          <a:lnTo>
                            <a:pt x="229076" y="4858"/>
                          </a:lnTo>
                          <a:lnTo>
                            <a:pt x="259937" y="6667"/>
                          </a:lnTo>
                          <a:lnTo>
                            <a:pt x="295466" y="5429"/>
                          </a:lnTo>
                          <a:lnTo>
                            <a:pt x="229076" y="1619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2" name="Vrije vorm: vorm 951">
                      <a:extLst>
                        <a:ext uri="{FF2B5EF4-FFF2-40B4-BE49-F238E27FC236}">
                          <a16:creationId xmlns:a16="http://schemas.microsoft.com/office/drawing/2014/main" id="{6BB1B458-B38E-8D55-494F-49D4837B4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39358"/>
                      <a:ext cx="1362551" cy="10382"/>
                    </a:xfrm>
                    <a:custGeom>
                      <a:avLst/>
                      <a:gdLst>
                        <a:gd name="connsiteX0" fmla="*/ 399383 w 1362551"/>
                        <a:gd name="connsiteY0" fmla="*/ 1810 h 10382"/>
                        <a:gd name="connsiteX1" fmla="*/ 0 w 1362551"/>
                        <a:gd name="connsiteY1" fmla="*/ 9049 h 10382"/>
                        <a:gd name="connsiteX2" fmla="*/ 106490 w 1362551"/>
                        <a:gd name="connsiteY2" fmla="*/ 10382 h 10382"/>
                        <a:gd name="connsiteX3" fmla="*/ 399288 w 1362551"/>
                        <a:gd name="connsiteY3" fmla="*/ 5048 h 10382"/>
                        <a:gd name="connsiteX4" fmla="*/ 1055846 w 1362551"/>
                        <a:gd name="connsiteY4" fmla="*/ 3238 h 10382"/>
                        <a:gd name="connsiteX5" fmla="*/ 1280827 w 1362551"/>
                        <a:gd name="connsiteY5" fmla="*/ 7144 h 10382"/>
                        <a:gd name="connsiteX6" fmla="*/ 1362551 w 1362551"/>
                        <a:gd name="connsiteY6" fmla="*/ 5239 h 10382"/>
                        <a:gd name="connsiteX7" fmla="*/ 1055846 w 1362551"/>
                        <a:gd name="connsiteY7" fmla="*/ 0 h 10382"/>
                        <a:gd name="connsiteX8" fmla="*/ 399383 w 1362551"/>
                        <a:gd name="connsiteY8" fmla="*/ 1810 h 10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0382">
                          <a:moveTo>
                            <a:pt x="399383" y="1810"/>
                          </a:moveTo>
                          <a:lnTo>
                            <a:pt x="0" y="9049"/>
                          </a:lnTo>
                          <a:lnTo>
                            <a:pt x="106490" y="10382"/>
                          </a:lnTo>
                          <a:lnTo>
                            <a:pt x="399288" y="5048"/>
                          </a:lnTo>
                          <a:lnTo>
                            <a:pt x="1055846" y="3238"/>
                          </a:lnTo>
                          <a:lnTo>
                            <a:pt x="1280827" y="7144"/>
                          </a:lnTo>
                          <a:lnTo>
                            <a:pt x="1362551" y="5239"/>
                          </a:lnTo>
                          <a:lnTo>
                            <a:pt x="1055846" y="0"/>
                          </a:lnTo>
                          <a:lnTo>
                            <a:pt x="399383" y="1810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3" name="Vrije vorm: vorm 952">
                      <a:extLst>
                        <a:ext uri="{FF2B5EF4-FFF2-40B4-BE49-F238E27FC236}">
                          <a16:creationId xmlns:a16="http://schemas.microsoft.com/office/drawing/2014/main" id="{68CB46F2-56F6-7AF6-C921-BA3D28BF83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5955"/>
                      <a:ext cx="932592" cy="12351"/>
                    </a:xfrm>
                    <a:custGeom>
                      <a:avLst/>
                      <a:gdLst>
                        <a:gd name="connsiteX0" fmla="*/ 722852 w 932592"/>
                        <a:gd name="connsiteY0" fmla="*/ 3684 h 12351"/>
                        <a:gd name="connsiteX1" fmla="*/ 876681 w 932592"/>
                        <a:gd name="connsiteY1" fmla="*/ 9684 h 12351"/>
                        <a:gd name="connsiteX2" fmla="*/ 932593 w 932592"/>
                        <a:gd name="connsiteY2" fmla="*/ 8637 h 12351"/>
                        <a:gd name="connsiteX3" fmla="*/ 722852 w 932592"/>
                        <a:gd name="connsiteY3" fmla="*/ 445 h 12351"/>
                        <a:gd name="connsiteX4" fmla="*/ 273177 w 932592"/>
                        <a:gd name="connsiteY4" fmla="*/ 1588 h 12351"/>
                        <a:gd name="connsiteX5" fmla="*/ 0 w 932592"/>
                        <a:gd name="connsiteY5" fmla="*/ 12066 h 12351"/>
                        <a:gd name="connsiteX6" fmla="*/ 72771 w 932592"/>
                        <a:gd name="connsiteY6" fmla="*/ 12351 h 12351"/>
                        <a:gd name="connsiteX7" fmla="*/ 273082 w 932592"/>
                        <a:gd name="connsiteY7" fmla="*/ 4827 h 12351"/>
                        <a:gd name="connsiteX8" fmla="*/ 722757 w 932592"/>
                        <a:gd name="connsiteY8" fmla="*/ 3684 h 12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592" h="12351">
                          <a:moveTo>
                            <a:pt x="722852" y="3684"/>
                          </a:moveTo>
                          <a:cubicBezTo>
                            <a:pt x="774192" y="5493"/>
                            <a:pt x="825436" y="7589"/>
                            <a:pt x="876681" y="9684"/>
                          </a:cubicBezTo>
                          <a:cubicBezTo>
                            <a:pt x="895350" y="9399"/>
                            <a:pt x="913924" y="8922"/>
                            <a:pt x="932593" y="8637"/>
                          </a:cubicBezTo>
                          <a:cubicBezTo>
                            <a:pt x="862774" y="5684"/>
                            <a:pt x="792861" y="2922"/>
                            <a:pt x="722852" y="445"/>
                          </a:cubicBezTo>
                          <a:cubicBezTo>
                            <a:pt x="572929" y="-412"/>
                            <a:pt x="423100" y="-31"/>
                            <a:pt x="273177" y="1588"/>
                          </a:cubicBezTo>
                          <a:cubicBezTo>
                            <a:pt x="182023" y="4636"/>
                            <a:pt x="90964" y="8160"/>
                            <a:pt x="0" y="12066"/>
                          </a:cubicBezTo>
                          <a:cubicBezTo>
                            <a:pt x="24289" y="12066"/>
                            <a:pt x="48577" y="12256"/>
                            <a:pt x="72771" y="12351"/>
                          </a:cubicBezTo>
                          <a:cubicBezTo>
                            <a:pt x="139541" y="9589"/>
                            <a:pt x="206312" y="7017"/>
                            <a:pt x="273082" y="4827"/>
                          </a:cubicBezTo>
                          <a:cubicBezTo>
                            <a:pt x="423005" y="3207"/>
                            <a:pt x="572834" y="2826"/>
                            <a:pt x="722757" y="368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4" name="Vrije vorm: vorm 953">
                      <a:extLst>
                        <a:ext uri="{FF2B5EF4-FFF2-40B4-BE49-F238E27FC236}">
                          <a16:creationId xmlns:a16="http://schemas.microsoft.com/office/drawing/2014/main" id="{AEAECFCC-902C-2053-08B9-58A335273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4186"/>
                      <a:ext cx="1765554" cy="25526"/>
                    </a:xfrm>
                    <a:custGeom>
                      <a:avLst/>
                      <a:gdLst>
                        <a:gd name="connsiteX0" fmla="*/ 517208 w 1765554"/>
                        <a:gd name="connsiteY0" fmla="*/ 15430 h 25526"/>
                        <a:gd name="connsiteX1" fmla="*/ 729806 w 1765554"/>
                        <a:gd name="connsiteY1" fmla="*/ 18764 h 25526"/>
                        <a:gd name="connsiteX2" fmla="*/ 942499 w 1765554"/>
                        <a:gd name="connsiteY2" fmla="*/ 19526 h 25526"/>
                        <a:gd name="connsiteX3" fmla="*/ 1368171 w 1765554"/>
                        <a:gd name="connsiteY3" fmla="*/ 15716 h 25526"/>
                        <a:gd name="connsiteX4" fmla="*/ 1659922 w 1765554"/>
                        <a:gd name="connsiteY4" fmla="*/ 22955 h 25526"/>
                        <a:gd name="connsiteX5" fmla="*/ 1765554 w 1765554"/>
                        <a:gd name="connsiteY5" fmla="*/ 25527 h 25526"/>
                        <a:gd name="connsiteX6" fmla="*/ 1368171 w 1765554"/>
                        <a:gd name="connsiteY6" fmla="*/ 12478 h 25526"/>
                        <a:gd name="connsiteX7" fmla="*/ 942499 w 1765554"/>
                        <a:gd name="connsiteY7" fmla="*/ 16288 h 25526"/>
                        <a:gd name="connsiteX8" fmla="*/ 729806 w 1765554"/>
                        <a:gd name="connsiteY8" fmla="*/ 15526 h 25526"/>
                        <a:gd name="connsiteX9" fmla="*/ 517208 w 1765554"/>
                        <a:gd name="connsiteY9" fmla="*/ 12192 h 25526"/>
                        <a:gd name="connsiteX10" fmla="*/ 0 w 1765554"/>
                        <a:gd name="connsiteY10" fmla="*/ 0 h 25526"/>
                        <a:gd name="connsiteX11" fmla="*/ 137255 w 1765554"/>
                        <a:gd name="connsiteY11" fmla="*/ 7906 h 25526"/>
                        <a:gd name="connsiteX12" fmla="*/ 517208 w 1765554"/>
                        <a:gd name="connsiteY12" fmla="*/ 15430 h 2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554" h="25526">
                          <a:moveTo>
                            <a:pt x="517208" y="15430"/>
                          </a:moveTo>
                          <a:cubicBezTo>
                            <a:pt x="588074" y="16954"/>
                            <a:pt x="658940" y="18002"/>
                            <a:pt x="729806" y="18764"/>
                          </a:cubicBezTo>
                          <a:cubicBezTo>
                            <a:pt x="800672" y="19431"/>
                            <a:pt x="871633" y="19717"/>
                            <a:pt x="942499" y="19526"/>
                          </a:cubicBezTo>
                          <a:cubicBezTo>
                            <a:pt x="1084326" y="19431"/>
                            <a:pt x="1226153" y="16669"/>
                            <a:pt x="1368171" y="15716"/>
                          </a:cubicBezTo>
                          <a:cubicBezTo>
                            <a:pt x="1465517" y="16573"/>
                            <a:pt x="1562957" y="18479"/>
                            <a:pt x="1659922" y="22955"/>
                          </a:cubicBezTo>
                          <a:cubicBezTo>
                            <a:pt x="1695164" y="23431"/>
                            <a:pt x="1730407" y="24289"/>
                            <a:pt x="1765554" y="25527"/>
                          </a:cubicBezTo>
                          <a:cubicBezTo>
                            <a:pt x="1633728" y="16764"/>
                            <a:pt x="1500854" y="13716"/>
                            <a:pt x="1368171" y="12478"/>
                          </a:cubicBezTo>
                          <a:cubicBezTo>
                            <a:pt x="1226058" y="13430"/>
                            <a:pt x="1084231" y="16192"/>
                            <a:pt x="942499" y="16288"/>
                          </a:cubicBez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44710" y="10573"/>
                            <a:pt x="172307" y="6477"/>
                            <a:pt x="0" y="0"/>
                          </a:cubicBezTo>
                          <a:cubicBezTo>
                            <a:pt x="45720" y="2858"/>
                            <a:pt x="91440" y="5429"/>
                            <a:pt x="137255" y="7906"/>
                          </a:cubicBezTo>
                          <a:cubicBezTo>
                            <a:pt x="263842" y="11716"/>
                            <a:pt x="390525" y="14288"/>
                            <a:pt x="517208" y="1543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5" name="Vrije vorm: vorm 954">
                      <a:extLst>
                        <a:ext uri="{FF2B5EF4-FFF2-40B4-BE49-F238E27FC236}">
                          <a16:creationId xmlns:a16="http://schemas.microsoft.com/office/drawing/2014/main" id="{79C4E6F3-D8F8-11CB-F402-7A141558E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656" y="2638393"/>
                      <a:ext cx="2406491" cy="64342"/>
                    </a:xfrm>
                    <a:custGeom>
                      <a:avLst/>
                      <a:gdLst>
                        <a:gd name="connsiteX0" fmla="*/ 1283589 w 2406491"/>
                        <a:gd name="connsiteY0" fmla="*/ 12287 h 64342"/>
                        <a:gd name="connsiteX1" fmla="*/ 993362 w 2406491"/>
                        <a:gd name="connsiteY1" fmla="*/ 17050 h 64342"/>
                        <a:gd name="connsiteX2" fmla="*/ 848297 w 2406491"/>
                        <a:gd name="connsiteY2" fmla="*/ 19431 h 64342"/>
                        <a:gd name="connsiteX3" fmla="*/ 703040 w 2406491"/>
                        <a:gd name="connsiteY3" fmla="*/ 22384 h 64342"/>
                        <a:gd name="connsiteX4" fmla="*/ 614744 w 2406491"/>
                        <a:gd name="connsiteY4" fmla="*/ 26384 h 64342"/>
                        <a:gd name="connsiteX5" fmla="*/ 570643 w 2406491"/>
                        <a:gd name="connsiteY5" fmla="*/ 29051 h 64342"/>
                        <a:gd name="connsiteX6" fmla="*/ 548640 w 2406491"/>
                        <a:gd name="connsiteY6" fmla="*/ 30575 h 64342"/>
                        <a:gd name="connsiteX7" fmla="*/ 526637 w 2406491"/>
                        <a:gd name="connsiteY7" fmla="*/ 32195 h 64342"/>
                        <a:gd name="connsiteX8" fmla="*/ 351473 w 2406491"/>
                        <a:gd name="connsiteY8" fmla="*/ 47054 h 64342"/>
                        <a:gd name="connsiteX9" fmla="*/ 176213 w 2406491"/>
                        <a:gd name="connsiteY9" fmla="*/ 59817 h 64342"/>
                        <a:gd name="connsiteX10" fmla="*/ 0 w 2406491"/>
                        <a:gd name="connsiteY10" fmla="*/ 62389 h 64342"/>
                        <a:gd name="connsiteX11" fmla="*/ 176594 w 2406491"/>
                        <a:gd name="connsiteY11" fmla="*/ 62865 h 64342"/>
                        <a:gd name="connsiteX12" fmla="*/ 187547 w 2406491"/>
                        <a:gd name="connsiteY12" fmla="*/ 62389 h 64342"/>
                        <a:gd name="connsiteX13" fmla="*/ 351473 w 2406491"/>
                        <a:gd name="connsiteY13" fmla="*/ 50292 h 64342"/>
                        <a:gd name="connsiteX14" fmla="*/ 526637 w 2406491"/>
                        <a:gd name="connsiteY14" fmla="*/ 35433 h 64342"/>
                        <a:gd name="connsiteX15" fmla="*/ 548640 w 2406491"/>
                        <a:gd name="connsiteY15" fmla="*/ 33814 h 64342"/>
                        <a:gd name="connsiteX16" fmla="*/ 570643 w 2406491"/>
                        <a:gd name="connsiteY16" fmla="*/ 32290 h 64342"/>
                        <a:gd name="connsiteX17" fmla="*/ 614744 w 2406491"/>
                        <a:gd name="connsiteY17" fmla="*/ 29623 h 64342"/>
                        <a:gd name="connsiteX18" fmla="*/ 703040 w 2406491"/>
                        <a:gd name="connsiteY18" fmla="*/ 25622 h 64342"/>
                        <a:gd name="connsiteX19" fmla="*/ 848297 w 2406491"/>
                        <a:gd name="connsiteY19" fmla="*/ 22670 h 64342"/>
                        <a:gd name="connsiteX20" fmla="*/ 993362 w 2406491"/>
                        <a:gd name="connsiteY20" fmla="*/ 20288 h 64342"/>
                        <a:gd name="connsiteX21" fmla="*/ 1283589 w 2406491"/>
                        <a:gd name="connsiteY21" fmla="*/ 15526 h 64342"/>
                        <a:gd name="connsiteX22" fmla="*/ 1864043 w 2406491"/>
                        <a:gd name="connsiteY22" fmla="*/ 6001 h 64342"/>
                        <a:gd name="connsiteX23" fmla="*/ 2261997 w 2406491"/>
                        <a:gd name="connsiteY23" fmla="*/ 4000 h 64342"/>
                        <a:gd name="connsiteX24" fmla="*/ 2406491 w 2406491"/>
                        <a:gd name="connsiteY24" fmla="*/ 0 h 64342"/>
                        <a:gd name="connsiteX25" fmla="*/ 1864043 w 2406491"/>
                        <a:gd name="connsiteY25" fmla="*/ 2762 h 64342"/>
                        <a:gd name="connsiteX26" fmla="*/ 1283589 w 2406491"/>
                        <a:gd name="connsiteY26" fmla="*/ 12287 h 64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342">
                          <a:moveTo>
                            <a:pt x="1283589" y="12287"/>
                          </a:moveTo>
                          <a:lnTo>
                            <a:pt x="993362" y="17050"/>
                          </a:lnTo>
                          <a:lnTo>
                            <a:pt x="848297" y="19431"/>
                          </a:lnTo>
                          <a:cubicBezTo>
                            <a:pt x="799910" y="20193"/>
                            <a:pt x="751523" y="21050"/>
                            <a:pt x="703040" y="22384"/>
                          </a:cubicBezTo>
                          <a:cubicBezTo>
                            <a:pt x="673608" y="23527"/>
                            <a:pt x="644176" y="24765"/>
                            <a:pt x="614744" y="26384"/>
                          </a:cubicBezTo>
                          <a:cubicBezTo>
                            <a:pt x="600075" y="27146"/>
                            <a:pt x="585311" y="28099"/>
                            <a:pt x="570643" y="29051"/>
                          </a:cubicBezTo>
                          <a:lnTo>
                            <a:pt x="548640" y="30575"/>
                          </a:lnTo>
                          <a:lnTo>
                            <a:pt x="526637" y="32195"/>
                          </a:lnTo>
                          <a:cubicBezTo>
                            <a:pt x="468059" y="36576"/>
                            <a:pt x="409766" y="42005"/>
                            <a:pt x="351473" y="47054"/>
                          </a:cubicBezTo>
                          <a:cubicBezTo>
                            <a:pt x="293180" y="52102"/>
                            <a:pt x="234887" y="56864"/>
                            <a:pt x="176213" y="59817"/>
                          </a:cubicBezTo>
                          <a:cubicBezTo>
                            <a:pt x="117634" y="62770"/>
                            <a:pt x="58769" y="64103"/>
                            <a:pt x="0" y="62389"/>
                          </a:cubicBezTo>
                          <a:cubicBezTo>
                            <a:pt x="58674" y="65056"/>
                            <a:pt x="117729" y="64770"/>
                            <a:pt x="176594" y="62865"/>
                          </a:cubicBezTo>
                          <a:cubicBezTo>
                            <a:pt x="180308" y="62770"/>
                            <a:pt x="183928" y="62579"/>
                            <a:pt x="187547" y="62389"/>
                          </a:cubicBezTo>
                          <a:cubicBezTo>
                            <a:pt x="242316" y="59436"/>
                            <a:pt x="296894" y="54959"/>
                            <a:pt x="351473" y="50292"/>
                          </a:cubicBezTo>
                          <a:cubicBezTo>
                            <a:pt x="409766" y="45244"/>
                            <a:pt x="468059" y="39815"/>
                            <a:pt x="526637" y="35433"/>
                          </a:cubicBezTo>
                          <a:lnTo>
                            <a:pt x="548640" y="33814"/>
                          </a:lnTo>
                          <a:lnTo>
                            <a:pt x="570643" y="32290"/>
                          </a:lnTo>
                          <a:cubicBezTo>
                            <a:pt x="585311" y="31242"/>
                            <a:pt x="600075" y="30385"/>
                            <a:pt x="614744" y="29623"/>
                          </a:cubicBezTo>
                          <a:cubicBezTo>
                            <a:pt x="644176" y="28004"/>
                            <a:pt x="673608" y="26765"/>
                            <a:pt x="703040" y="25622"/>
                          </a:cubicBezTo>
                          <a:cubicBezTo>
                            <a:pt x="751523" y="24289"/>
                            <a:pt x="799910" y="23432"/>
                            <a:pt x="848297" y="22670"/>
                          </a:cubicBezTo>
                          <a:lnTo>
                            <a:pt x="993362" y="20288"/>
                          </a:lnTo>
                          <a:lnTo>
                            <a:pt x="1283589" y="15526"/>
                          </a:lnTo>
                          <a:lnTo>
                            <a:pt x="1864043" y="6001"/>
                          </a:lnTo>
                          <a:lnTo>
                            <a:pt x="2261997" y="4000"/>
                          </a:lnTo>
                          <a:lnTo>
                            <a:pt x="2406491" y="0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6" name="Vrije vorm: vorm 955">
                      <a:extLst>
                        <a:ext uri="{FF2B5EF4-FFF2-40B4-BE49-F238E27FC236}">
                          <a16:creationId xmlns:a16="http://schemas.microsoft.com/office/drawing/2014/main" id="{08A1CBCC-9DED-2A4E-B291-7DDF84318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1626"/>
                      <a:ext cx="550163" cy="15742"/>
                    </a:xfrm>
                    <a:custGeom>
                      <a:avLst/>
                      <a:gdLst>
                        <a:gd name="connsiteX0" fmla="*/ 183356 w 550163"/>
                        <a:gd name="connsiteY0" fmla="*/ 1741 h 15742"/>
                        <a:gd name="connsiteX1" fmla="*/ 0 w 550163"/>
                        <a:gd name="connsiteY1" fmla="*/ 15743 h 15742"/>
                        <a:gd name="connsiteX2" fmla="*/ 48768 w 550163"/>
                        <a:gd name="connsiteY2" fmla="*/ 14885 h 15742"/>
                        <a:gd name="connsiteX3" fmla="*/ 183356 w 550163"/>
                        <a:gd name="connsiteY3" fmla="*/ 5075 h 15742"/>
                        <a:gd name="connsiteX4" fmla="*/ 486727 w 550163"/>
                        <a:gd name="connsiteY4" fmla="*/ 5455 h 15742"/>
                        <a:gd name="connsiteX5" fmla="*/ 550164 w 550163"/>
                        <a:gd name="connsiteY5" fmla="*/ 10409 h 15742"/>
                        <a:gd name="connsiteX6" fmla="*/ 550164 w 550163"/>
                        <a:gd name="connsiteY6" fmla="*/ 7170 h 15742"/>
                        <a:gd name="connsiteX7" fmla="*/ 486727 w 550163"/>
                        <a:gd name="connsiteY7" fmla="*/ 2217 h 15742"/>
                        <a:gd name="connsiteX8" fmla="*/ 183356 w 550163"/>
                        <a:gd name="connsiteY8" fmla="*/ 1931 h 1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163" h="15742">
                          <a:moveTo>
                            <a:pt x="183356" y="1741"/>
                          </a:moveTo>
                          <a:cubicBezTo>
                            <a:pt x="122015" y="5360"/>
                            <a:pt x="60865" y="10028"/>
                            <a:pt x="0" y="15743"/>
                          </a:cubicBezTo>
                          <a:cubicBezTo>
                            <a:pt x="16288" y="15362"/>
                            <a:pt x="32480" y="15171"/>
                            <a:pt x="48768" y="14885"/>
                          </a:cubicBezTo>
                          <a:cubicBezTo>
                            <a:pt x="93440" y="11171"/>
                            <a:pt x="138303" y="7742"/>
                            <a:pt x="183356" y="5075"/>
                          </a:cubicBezTo>
                          <a:cubicBezTo>
                            <a:pt x="284512" y="2408"/>
                            <a:pt x="385763" y="2503"/>
                            <a:pt x="486727" y="5455"/>
                          </a:cubicBezTo>
                          <a:cubicBezTo>
                            <a:pt x="507873" y="6980"/>
                            <a:pt x="529018" y="8694"/>
                            <a:pt x="550164" y="10409"/>
                          </a:cubicBezTo>
                          <a:lnTo>
                            <a:pt x="550164" y="7170"/>
                          </a:lnTo>
                          <a:cubicBezTo>
                            <a:pt x="529114" y="5455"/>
                            <a:pt x="507968" y="3741"/>
                            <a:pt x="486727" y="2217"/>
                          </a:cubicBezTo>
                          <a:cubicBezTo>
                            <a:pt x="385667" y="-641"/>
                            <a:pt x="284417" y="-736"/>
                            <a:pt x="183356" y="193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7" name="Vrije vorm: vorm 956">
                      <a:extLst>
                        <a:ext uri="{FF2B5EF4-FFF2-40B4-BE49-F238E27FC236}">
                          <a16:creationId xmlns:a16="http://schemas.microsoft.com/office/drawing/2014/main" id="{601FEC73-A074-C41A-097C-7A9D3F8AB5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4700"/>
                      <a:ext cx="676560" cy="10668"/>
                    </a:xfrm>
                    <a:custGeom>
                      <a:avLst/>
                      <a:gdLst>
                        <a:gd name="connsiteX0" fmla="*/ 77534 w 676560"/>
                        <a:gd name="connsiteY0" fmla="*/ 7906 h 10668"/>
                        <a:gd name="connsiteX1" fmla="*/ 485775 w 676560"/>
                        <a:gd name="connsiteY1" fmla="*/ 3239 h 10668"/>
                        <a:gd name="connsiteX2" fmla="*/ 625697 w 676560"/>
                        <a:gd name="connsiteY2" fmla="*/ 6096 h 10668"/>
                        <a:gd name="connsiteX3" fmla="*/ 676561 w 676560"/>
                        <a:gd name="connsiteY3" fmla="*/ 3905 h 10668"/>
                        <a:gd name="connsiteX4" fmla="*/ 485775 w 676560"/>
                        <a:gd name="connsiteY4" fmla="*/ 0 h 10668"/>
                        <a:gd name="connsiteX5" fmla="*/ 77534 w 676560"/>
                        <a:gd name="connsiteY5" fmla="*/ 4572 h 10668"/>
                        <a:gd name="connsiteX6" fmla="*/ 1810 w 676560"/>
                        <a:gd name="connsiteY6" fmla="*/ 7334 h 10668"/>
                        <a:gd name="connsiteX7" fmla="*/ 1810 w 676560"/>
                        <a:gd name="connsiteY7" fmla="*/ 7334 h 10668"/>
                        <a:gd name="connsiteX8" fmla="*/ 1810 w 676560"/>
                        <a:gd name="connsiteY8" fmla="*/ 7334 h 10668"/>
                        <a:gd name="connsiteX9" fmla="*/ 0 w 676560"/>
                        <a:gd name="connsiteY9" fmla="*/ 7430 h 10668"/>
                        <a:gd name="connsiteX10" fmla="*/ 0 w 676560"/>
                        <a:gd name="connsiteY10" fmla="*/ 10668 h 10668"/>
                        <a:gd name="connsiteX11" fmla="*/ 77534 w 676560"/>
                        <a:gd name="connsiteY11" fmla="*/ 7906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0668">
                          <a:moveTo>
                            <a:pt x="77534" y="7906"/>
                          </a:moveTo>
                          <a:lnTo>
                            <a:pt x="485775" y="3239"/>
                          </a:lnTo>
                          <a:lnTo>
                            <a:pt x="625697" y="6096"/>
                          </a:lnTo>
                          <a:lnTo>
                            <a:pt x="676561" y="3905"/>
                          </a:lnTo>
                          <a:lnTo>
                            <a:pt x="485775" y="0"/>
                          </a:lnTo>
                          <a:lnTo>
                            <a:pt x="77534" y="4572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1810" y="7334"/>
                          </a:lnTo>
                          <a:lnTo>
                            <a:pt x="0" y="7430"/>
                          </a:lnTo>
                          <a:lnTo>
                            <a:pt x="0" y="10668"/>
                          </a:lnTo>
                          <a:lnTo>
                            <a:pt x="77534" y="7906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8" name="Vrije vorm: vorm 957">
                      <a:extLst>
                        <a:ext uri="{FF2B5EF4-FFF2-40B4-BE49-F238E27FC236}">
                          <a16:creationId xmlns:a16="http://schemas.microsoft.com/office/drawing/2014/main" id="{8C0EB4F3-CEC0-F6C4-BFB4-C9E3E87588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177" y="2570194"/>
                      <a:ext cx="226409" cy="10001"/>
                    </a:xfrm>
                    <a:custGeom>
                      <a:avLst/>
                      <a:gdLst>
                        <a:gd name="connsiteX0" fmla="*/ 175546 w 226409"/>
                        <a:gd name="connsiteY0" fmla="*/ 2477 h 10001"/>
                        <a:gd name="connsiteX1" fmla="*/ 66961 w 226409"/>
                        <a:gd name="connsiteY1" fmla="*/ 0 h 10001"/>
                        <a:gd name="connsiteX2" fmla="*/ 0 w 226409"/>
                        <a:gd name="connsiteY2" fmla="*/ 2477 h 10001"/>
                        <a:gd name="connsiteX3" fmla="*/ 17526 w 226409"/>
                        <a:gd name="connsiteY3" fmla="*/ 5048 h 10001"/>
                        <a:gd name="connsiteX4" fmla="*/ 66865 w 226409"/>
                        <a:gd name="connsiteY4" fmla="*/ 3239 h 10001"/>
                        <a:gd name="connsiteX5" fmla="*/ 175450 w 226409"/>
                        <a:gd name="connsiteY5" fmla="*/ 5715 h 10001"/>
                        <a:gd name="connsiteX6" fmla="*/ 212788 w 226409"/>
                        <a:gd name="connsiteY6" fmla="*/ 10001 h 10001"/>
                        <a:gd name="connsiteX7" fmla="*/ 226409 w 226409"/>
                        <a:gd name="connsiteY7" fmla="*/ 8287 h 10001"/>
                        <a:gd name="connsiteX8" fmla="*/ 175450 w 226409"/>
                        <a:gd name="connsiteY8" fmla="*/ 2477 h 10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0001">
                          <a:moveTo>
                            <a:pt x="175546" y="2477"/>
                          </a:moveTo>
                          <a:cubicBezTo>
                            <a:pt x="139351" y="2381"/>
                            <a:pt x="103060" y="1524"/>
                            <a:pt x="66961" y="0"/>
                          </a:cubicBezTo>
                          <a:cubicBezTo>
                            <a:pt x="44767" y="1143"/>
                            <a:pt x="22384" y="1905"/>
                            <a:pt x="0" y="2477"/>
                          </a:cubicBezTo>
                          <a:cubicBezTo>
                            <a:pt x="5810" y="3429"/>
                            <a:pt x="11716" y="4191"/>
                            <a:pt x="17526" y="5048"/>
                          </a:cubicBezTo>
                          <a:cubicBezTo>
                            <a:pt x="34004" y="4477"/>
                            <a:pt x="50482" y="4000"/>
                            <a:pt x="66865" y="3239"/>
                          </a:cubicBezTo>
                          <a:cubicBezTo>
                            <a:pt x="102965" y="4763"/>
                            <a:pt x="139255" y="5620"/>
                            <a:pt x="175450" y="5715"/>
                          </a:cubicBezTo>
                          <a:cubicBezTo>
                            <a:pt x="187833" y="7239"/>
                            <a:pt x="200311" y="8573"/>
                            <a:pt x="212788" y="10001"/>
                          </a:cubicBezTo>
                          <a:cubicBezTo>
                            <a:pt x="217360" y="9430"/>
                            <a:pt x="221932" y="8954"/>
                            <a:pt x="226409" y="8287"/>
                          </a:cubicBezTo>
                          <a:cubicBezTo>
                            <a:pt x="209359" y="6477"/>
                            <a:pt x="192310" y="4572"/>
                            <a:pt x="175450" y="247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59" name="Vrije vorm: vorm 958">
                      <a:extLst>
                        <a:ext uri="{FF2B5EF4-FFF2-40B4-BE49-F238E27FC236}">
                          <a16:creationId xmlns:a16="http://schemas.microsoft.com/office/drawing/2014/main" id="{91B9AC90-7747-5FAA-6EF3-3C4B6EF487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5335"/>
                      <a:ext cx="1631727" cy="14573"/>
                    </a:xfrm>
                    <a:custGeom>
                      <a:avLst/>
                      <a:gdLst>
                        <a:gd name="connsiteX0" fmla="*/ 1264349 w 1631727"/>
                        <a:gd name="connsiteY0" fmla="*/ 3238 h 14573"/>
                        <a:gd name="connsiteX1" fmla="*/ 1533811 w 1631727"/>
                        <a:gd name="connsiteY1" fmla="*/ 6096 h 14573"/>
                        <a:gd name="connsiteX2" fmla="*/ 1631728 w 1631727"/>
                        <a:gd name="connsiteY2" fmla="*/ 3810 h 14573"/>
                        <a:gd name="connsiteX3" fmla="*/ 1264444 w 1631727"/>
                        <a:gd name="connsiteY3" fmla="*/ 0 h 14573"/>
                        <a:gd name="connsiteX4" fmla="*/ 478155 w 1631727"/>
                        <a:gd name="connsiteY4" fmla="*/ 4763 h 14573"/>
                        <a:gd name="connsiteX5" fmla="*/ 0 w 1631727"/>
                        <a:gd name="connsiteY5" fmla="*/ 13716 h 14573"/>
                        <a:gd name="connsiteX6" fmla="*/ 127444 w 1631727"/>
                        <a:gd name="connsiteY6" fmla="*/ 14573 h 14573"/>
                        <a:gd name="connsiteX7" fmla="*/ 478155 w 1631727"/>
                        <a:gd name="connsiteY7" fmla="*/ 8001 h 14573"/>
                        <a:gd name="connsiteX8" fmla="*/ 1264349 w 1631727"/>
                        <a:gd name="connsiteY8" fmla="*/ 3238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4573">
                          <a:moveTo>
                            <a:pt x="1264349" y="3238"/>
                          </a:moveTo>
                          <a:lnTo>
                            <a:pt x="1533811" y="6096"/>
                          </a:lnTo>
                          <a:lnTo>
                            <a:pt x="1631728" y="3810"/>
                          </a:lnTo>
                          <a:lnTo>
                            <a:pt x="1264444" y="0"/>
                          </a:lnTo>
                          <a:lnTo>
                            <a:pt x="478155" y="4763"/>
                          </a:lnTo>
                          <a:lnTo>
                            <a:pt x="0" y="13716"/>
                          </a:lnTo>
                          <a:lnTo>
                            <a:pt x="127444" y="14573"/>
                          </a:lnTo>
                          <a:lnTo>
                            <a:pt x="478155" y="8001"/>
                          </a:lnTo>
                          <a:lnTo>
                            <a:pt x="1264349" y="3238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0" name="Vrije vorm: vorm 959">
                      <a:extLst>
                        <a:ext uri="{FF2B5EF4-FFF2-40B4-BE49-F238E27FC236}">
                          <a16:creationId xmlns:a16="http://schemas.microsoft.com/office/drawing/2014/main" id="{8DE826BB-A230-7896-ABE3-A075236AD1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36881"/>
                      <a:ext cx="384143" cy="10668"/>
                    </a:xfrm>
                    <a:custGeom>
                      <a:avLst/>
                      <a:gdLst>
                        <a:gd name="connsiteX0" fmla="*/ 298037 w 384143"/>
                        <a:gd name="connsiteY0" fmla="*/ 4953 h 10668"/>
                        <a:gd name="connsiteX1" fmla="*/ 361093 w 384143"/>
                        <a:gd name="connsiteY1" fmla="*/ 10668 h 10668"/>
                        <a:gd name="connsiteX2" fmla="*/ 384143 w 384143"/>
                        <a:gd name="connsiteY2" fmla="*/ 9525 h 10668"/>
                        <a:gd name="connsiteX3" fmla="*/ 298037 w 384143"/>
                        <a:gd name="connsiteY3" fmla="*/ 1715 h 10668"/>
                        <a:gd name="connsiteX4" fmla="*/ 112681 w 384143"/>
                        <a:gd name="connsiteY4" fmla="*/ 0 h 10668"/>
                        <a:gd name="connsiteX5" fmla="*/ 0 w 384143"/>
                        <a:gd name="connsiteY5" fmla="*/ 6382 h 10668"/>
                        <a:gd name="connsiteX6" fmla="*/ 30004 w 384143"/>
                        <a:gd name="connsiteY6" fmla="*/ 7906 h 10668"/>
                        <a:gd name="connsiteX7" fmla="*/ 112681 w 384143"/>
                        <a:gd name="connsiteY7" fmla="*/ 3239 h 10668"/>
                        <a:gd name="connsiteX8" fmla="*/ 298037 w 384143"/>
                        <a:gd name="connsiteY8" fmla="*/ 4953 h 10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0668">
                          <a:moveTo>
                            <a:pt x="298037" y="4953"/>
                          </a:moveTo>
                          <a:cubicBezTo>
                            <a:pt x="319088" y="6763"/>
                            <a:pt x="340138" y="8668"/>
                            <a:pt x="361093" y="10668"/>
                          </a:cubicBezTo>
                          <a:cubicBezTo>
                            <a:pt x="368808" y="10287"/>
                            <a:pt x="376428" y="9906"/>
                            <a:pt x="384143" y="9525"/>
                          </a:cubicBezTo>
                          <a:cubicBezTo>
                            <a:pt x="355473" y="6858"/>
                            <a:pt x="326803" y="4286"/>
                            <a:pt x="298037" y="1715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75057" y="2000"/>
                            <a:pt x="37529" y="4096"/>
                            <a:pt x="0" y="6382"/>
                          </a:cubicBezTo>
                          <a:cubicBezTo>
                            <a:pt x="10001" y="6858"/>
                            <a:pt x="20002" y="7429"/>
                            <a:pt x="30004" y="7906"/>
                          </a:cubicBezTo>
                          <a:cubicBezTo>
                            <a:pt x="57531" y="6287"/>
                            <a:pt x="85058" y="4667"/>
                            <a:pt x="112681" y="3239"/>
                          </a:cubicBezTo>
                          <a:cubicBezTo>
                            <a:pt x="174498" y="3334"/>
                            <a:pt x="236220" y="3905"/>
                            <a:pt x="298037" y="495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1" name="Vrije vorm: vorm 960">
                      <a:extLst>
                        <a:ext uri="{FF2B5EF4-FFF2-40B4-BE49-F238E27FC236}">
                          <a16:creationId xmlns:a16="http://schemas.microsoft.com/office/drawing/2014/main" id="{F9DB648E-CACA-E9D7-2D6D-04FD49C04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0043" y="2779649"/>
                      <a:ext cx="272510" cy="8382"/>
                    </a:xfrm>
                    <a:custGeom>
                      <a:avLst/>
                      <a:gdLst>
                        <a:gd name="connsiteX0" fmla="*/ 211074 w 272510"/>
                        <a:gd name="connsiteY0" fmla="*/ 3238 h 8382"/>
                        <a:gd name="connsiteX1" fmla="*/ 256127 w 272510"/>
                        <a:gd name="connsiteY1" fmla="*/ 7144 h 8382"/>
                        <a:gd name="connsiteX2" fmla="*/ 272510 w 272510"/>
                        <a:gd name="connsiteY2" fmla="*/ 5334 h 8382"/>
                        <a:gd name="connsiteX3" fmla="*/ 211074 w 272510"/>
                        <a:gd name="connsiteY3" fmla="*/ 0 h 8382"/>
                        <a:gd name="connsiteX4" fmla="*/ 79915 w 272510"/>
                        <a:gd name="connsiteY4" fmla="*/ 762 h 8382"/>
                        <a:gd name="connsiteX5" fmla="*/ 0 w 272510"/>
                        <a:gd name="connsiteY5" fmla="*/ 6667 h 8382"/>
                        <a:gd name="connsiteX6" fmla="*/ 21241 w 272510"/>
                        <a:gd name="connsiteY6" fmla="*/ 8382 h 8382"/>
                        <a:gd name="connsiteX7" fmla="*/ 79915 w 272510"/>
                        <a:gd name="connsiteY7" fmla="*/ 4096 h 8382"/>
                        <a:gd name="connsiteX8" fmla="*/ 211074 w 272510"/>
                        <a:gd name="connsiteY8" fmla="*/ 3334 h 8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510" h="8382">
                          <a:moveTo>
                            <a:pt x="211074" y="3238"/>
                          </a:moveTo>
                          <a:lnTo>
                            <a:pt x="256127" y="7144"/>
                          </a:lnTo>
                          <a:lnTo>
                            <a:pt x="272510" y="5334"/>
                          </a:lnTo>
                          <a:lnTo>
                            <a:pt x="211074" y="0"/>
                          </a:lnTo>
                          <a:cubicBezTo>
                            <a:pt x="167354" y="476"/>
                            <a:pt x="123634" y="667"/>
                            <a:pt x="79915" y="762"/>
                          </a:cubicBezTo>
                          <a:cubicBezTo>
                            <a:pt x="53340" y="2762"/>
                            <a:pt x="26670" y="4763"/>
                            <a:pt x="0" y="6667"/>
                          </a:cubicBezTo>
                          <a:cubicBezTo>
                            <a:pt x="7048" y="7239"/>
                            <a:pt x="14192" y="7810"/>
                            <a:pt x="21241" y="8382"/>
                          </a:cubicBezTo>
                          <a:cubicBezTo>
                            <a:pt x="40767" y="6953"/>
                            <a:pt x="60388" y="5525"/>
                            <a:pt x="79915" y="4096"/>
                          </a:cubicBezTo>
                          <a:cubicBezTo>
                            <a:pt x="123634" y="4096"/>
                            <a:pt x="167354" y="3810"/>
                            <a:pt x="211074" y="3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2" name="Vrije vorm: vorm 961">
                      <a:extLst>
                        <a:ext uri="{FF2B5EF4-FFF2-40B4-BE49-F238E27FC236}">
                          <a16:creationId xmlns:a16="http://schemas.microsoft.com/office/drawing/2014/main" id="{45752A30-5708-5B48-EA79-C9AF2E33F9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5891"/>
                      <a:ext cx="338137" cy="10799"/>
                    </a:xfrm>
                    <a:custGeom>
                      <a:avLst/>
                      <a:gdLst>
                        <a:gd name="connsiteX0" fmla="*/ 262414 w 338137"/>
                        <a:gd name="connsiteY0" fmla="*/ 4799 h 10799"/>
                        <a:gd name="connsiteX1" fmla="*/ 317849 w 338137"/>
                        <a:gd name="connsiteY1" fmla="*/ 10799 h 10799"/>
                        <a:gd name="connsiteX2" fmla="*/ 338138 w 338137"/>
                        <a:gd name="connsiteY2" fmla="*/ 9752 h 10799"/>
                        <a:gd name="connsiteX3" fmla="*/ 262509 w 338137"/>
                        <a:gd name="connsiteY3" fmla="*/ 1560 h 10799"/>
                        <a:gd name="connsiteX4" fmla="*/ 99155 w 338137"/>
                        <a:gd name="connsiteY4" fmla="*/ 36 h 10799"/>
                        <a:gd name="connsiteX5" fmla="*/ 0 w 338137"/>
                        <a:gd name="connsiteY5" fmla="*/ 7275 h 10799"/>
                        <a:gd name="connsiteX6" fmla="*/ 26384 w 338137"/>
                        <a:gd name="connsiteY6" fmla="*/ 8609 h 10799"/>
                        <a:gd name="connsiteX7" fmla="*/ 99060 w 338137"/>
                        <a:gd name="connsiteY7" fmla="*/ 3275 h 10799"/>
                        <a:gd name="connsiteX8" fmla="*/ 262414 w 338137"/>
                        <a:gd name="connsiteY8" fmla="*/ 4799 h 10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137" h="10799">
                          <a:moveTo>
                            <a:pt x="262414" y="4799"/>
                          </a:moveTo>
                          <a:cubicBezTo>
                            <a:pt x="280892" y="6704"/>
                            <a:pt x="299371" y="8704"/>
                            <a:pt x="317849" y="10799"/>
                          </a:cubicBezTo>
                          <a:cubicBezTo>
                            <a:pt x="324612" y="10418"/>
                            <a:pt x="331375" y="10037"/>
                            <a:pt x="338138" y="9752"/>
                          </a:cubicBezTo>
                          <a:cubicBezTo>
                            <a:pt x="312992" y="6894"/>
                            <a:pt x="287750" y="4132"/>
                            <a:pt x="262509" y="1560"/>
                          </a:cubicBezTo>
                          <a:cubicBezTo>
                            <a:pt x="208121" y="417"/>
                            <a:pt x="153638" y="-154"/>
                            <a:pt x="99155" y="36"/>
                          </a:cubicBezTo>
                          <a:cubicBezTo>
                            <a:pt x="66008" y="2227"/>
                            <a:pt x="32957" y="4608"/>
                            <a:pt x="0" y="7275"/>
                          </a:cubicBezTo>
                          <a:cubicBezTo>
                            <a:pt x="8858" y="7656"/>
                            <a:pt x="17621" y="8228"/>
                            <a:pt x="26384" y="8609"/>
                          </a:cubicBezTo>
                          <a:cubicBezTo>
                            <a:pt x="50578" y="6799"/>
                            <a:pt x="74771" y="4894"/>
                            <a:pt x="99060" y="3275"/>
                          </a:cubicBezTo>
                          <a:cubicBezTo>
                            <a:pt x="153543" y="3084"/>
                            <a:pt x="208026" y="3560"/>
                            <a:pt x="262414" y="4799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3" name="Vrije vorm: vorm 962">
                      <a:extLst>
                        <a:ext uri="{FF2B5EF4-FFF2-40B4-BE49-F238E27FC236}">
                          <a16:creationId xmlns:a16="http://schemas.microsoft.com/office/drawing/2014/main" id="{684327F3-B989-2615-B329-9B23EC5253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315" y="2577929"/>
                      <a:ext cx="1809178" cy="37201"/>
                    </a:xfrm>
                    <a:custGeom>
                      <a:avLst/>
                      <a:gdLst>
                        <a:gd name="connsiteX0" fmla="*/ 1810 w 1809178"/>
                        <a:gd name="connsiteY0" fmla="*/ 27126 h 37201"/>
                        <a:gd name="connsiteX1" fmla="*/ 209074 w 1809178"/>
                        <a:gd name="connsiteY1" fmla="*/ 36841 h 37201"/>
                        <a:gd name="connsiteX2" fmla="*/ 484537 w 1809178"/>
                        <a:gd name="connsiteY2" fmla="*/ 32746 h 37201"/>
                        <a:gd name="connsiteX3" fmla="*/ 935355 w 1809178"/>
                        <a:gd name="connsiteY3" fmla="*/ 13029 h 37201"/>
                        <a:gd name="connsiteX4" fmla="*/ 1386459 w 1809178"/>
                        <a:gd name="connsiteY4" fmla="*/ 19506 h 37201"/>
                        <a:gd name="connsiteX5" fmla="*/ 1809179 w 1809178"/>
                        <a:gd name="connsiteY5" fmla="*/ 21030 h 37201"/>
                        <a:gd name="connsiteX6" fmla="*/ 1696593 w 1809178"/>
                        <a:gd name="connsiteY6" fmla="*/ 19220 h 37201"/>
                        <a:gd name="connsiteX7" fmla="*/ 1387602 w 1809178"/>
                        <a:gd name="connsiteY7" fmla="*/ 7314 h 37201"/>
                        <a:gd name="connsiteX8" fmla="*/ 934879 w 1809178"/>
                        <a:gd name="connsiteY8" fmla="*/ 837 h 37201"/>
                        <a:gd name="connsiteX9" fmla="*/ 483203 w 1809178"/>
                        <a:gd name="connsiteY9" fmla="*/ 20649 h 37201"/>
                        <a:gd name="connsiteX10" fmla="*/ 209169 w 1809178"/>
                        <a:gd name="connsiteY10" fmla="*/ 30841 h 37201"/>
                        <a:gd name="connsiteX11" fmla="*/ 80581 w 1809178"/>
                        <a:gd name="connsiteY11" fmla="*/ 29317 h 37201"/>
                        <a:gd name="connsiteX12" fmla="*/ 1810 w 1809178"/>
                        <a:gd name="connsiteY12" fmla="*/ 25697 h 37201"/>
                        <a:gd name="connsiteX13" fmla="*/ 1810 w 1809178"/>
                        <a:gd name="connsiteY13" fmla="*/ 25697 h 37201"/>
                        <a:gd name="connsiteX14" fmla="*/ 0 w 1809178"/>
                        <a:gd name="connsiteY14" fmla="*/ 25602 h 37201"/>
                        <a:gd name="connsiteX15" fmla="*/ 0 w 1809178"/>
                        <a:gd name="connsiteY15" fmla="*/ 27031 h 37201"/>
                        <a:gd name="connsiteX16" fmla="*/ 1810 w 1809178"/>
                        <a:gd name="connsiteY16" fmla="*/ 27221 h 37201"/>
                        <a:gd name="connsiteX17" fmla="*/ 1810 w 1809178"/>
                        <a:gd name="connsiteY17" fmla="*/ 27221 h 37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809178" h="37201">
                          <a:moveTo>
                            <a:pt x="1810" y="27126"/>
                          </a:moveTo>
                          <a:cubicBezTo>
                            <a:pt x="70390" y="32936"/>
                            <a:pt x="139732" y="35889"/>
                            <a:pt x="209074" y="36841"/>
                          </a:cubicBezTo>
                          <a:cubicBezTo>
                            <a:pt x="300895" y="38080"/>
                            <a:pt x="392906" y="35984"/>
                            <a:pt x="484537" y="32746"/>
                          </a:cubicBezTo>
                          <a:cubicBezTo>
                            <a:pt x="635127" y="25697"/>
                            <a:pt x="785051" y="15886"/>
                            <a:pt x="935355" y="13029"/>
                          </a:cubicBezTo>
                          <a:cubicBezTo>
                            <a:pt x="1085564" y="10267"/>
                            <a:pt x="1236059" y="14839"/>
                            <a:pt x="1386459" y="19506"/>
                          </a:cubicBezTo>
                          <a:cubicBezTo>
                            <a:pt x="1527239" y="21792"/>
                            <a:pt x="1668304" y="24268"/>
                            <a:pt x="1809179" y="21030"/>
                          </a:cubicBezTo>
                          <a:cubicBezTo>
                            <a:pt x="1771650" y="20839"/>
                            <a:pt x="1734122" y="20173"/>
                            <a:pt x="1696593" y="19220"/>
                          </a:cubicBezTo>
                          <a:cubicBezTo>
                            <a:pt x="1593437" y="16744"/>
                            <a:pt x="1490567" y="11981"/>
                            <a:pt x="1387602" y="7314"/>
                          </a:cubicBezTo>
                          <a:cubicBezTo>
                            <a:pt x="1237107" y="2647"/>
                            <a:pt x="1086231" y="-1925"/>
                            <a:pt x="934879" y="837"/>
                          </a:cubicBezTo>
                          <a:cubicBezTo>
                            <a:pt x="783622" y="3790"/>
                            <a:pt x="633317" y="13600"/>
                            <a:pt x="483203" y="20649"/>
                          </a:cubicBezTo>
                          <a:cubicBezTo>
                            <a:pt x="391954" y="25888"/>
                            <a:pt x="300704" y="30079"/>
                            <a:pt x="209169" y="30841"/>
                          </a:cubicBezTo>
                          <a:cubicBezTo>
                            <a:pt x="166307" y="31222"/>
                            <a:pt x="123444" y="30745"/>
                            <a:pt x="80581" y="29317"/>
                          </a:cubicBezTo>
                          <a:cubicBezTo>
                            <a:pt x="54293" y="28459"/>
                            <a:pt x="28004" y="27316"/>
                            <a:pt x="1810" y="25697"/>
                          </a:cubicBezTo>
                          <a:lnTo>
                            <a:pt x="1810" y="25697"/>
                          </a:lnTo>
                          <a:cubicBezTo>
                            <a:pt x="1238" y="25697"/>
                            <a:pt x="571" y="25602"/>
                            <a:pt x="0" y="25602"/>
                          </a:cubicBezTo>
                          <a:lnTo>
                            <a:pt x="0" y="27031"/>
                          </a:lnTo>
                          <a:cubicBezTo>
                            <a:pt x="571" y="27031"/>
                            <a:pt x="1238" y="27126"/>
                            <a:pt x="1810" y="27221"/>
                          </a:cubicBezTo>
                          <a:lnTo>
                            <a:pt x="1810" y="27221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4" name="Vrije vorm: vorm 963">
                      <a:extLst>
                        <a:ext uri="{FF2B5EF4-FFF2-40B4-BE49-F238E27FC236}">
                          <a16:creationId xmlns:a16="http://schemas.microsoft.com/office/drawing/2014/main" id="{1F6C90DB-2C17-765D-691C-9F843341E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3601" y="2529998"/>
                      <a:ext cx="329755" cy="16478"/>
                    </a:xfrm>
                    <a:custGeom>
                      <a:avLst/>
                      <a:gdLst>
                        <a:gd name="connsiteX0" fmla="*/ 329755 w 329755"/>
                        <a:gd name="connsiteY0" fmla="*/ 16478 h 16478"/>
                        <a:gd name="connsiteX1" fmla="*/ 329755 w 329755"/>
                        <a:gd name="connsiteY1" fmla="*/ 12764 h 16478"/>
                        <a:gd name="connsiteX2" fmla="*/ 326993 w 329755"/>
                        <a:gd name="connsiteY2" fmla="*/ 4191 h 16478"/>
                        <a:gd name="connsiteX3" fmla="*/ 105346 w 329755"/>
                        <a:gd name="connsiteY3" fmla="*/ 0 h 16478"/>
                        <a:gd name="connsiteX4" fmla="*/ 27908 w 329755"/>
                        <a:gd name="connsiteY4" fmla="*/ 2096 h 16478"/>
                        <a:gd name="connsiteX5" fmla="*/ 0 w 329755"/>
                        <a:gd name="connsiteY5" fmla="*/ 2858 h 16478"/>
                        <a:gd name="connsiteX6" fmla="*/ 104299 w 329755"/>
                        <a:gd name="connsiteY6" fmla="*/ 12192 h 16478"/>
                        <a:gd name="connsiteX7" fmla="*/ 329184 w 329755"/>
                        <a:gd name="connsiteY7" fmla="*/ 16478 h 16478"/>
                        <a:gd name="connsiteX8" fmla="*/ 329755 w 329755"/>
                        <a:gd name="connsiteY8" fmla="*/ 16478 h 1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29755" h="16478">
                          <a:moveTo>
                            <a:pt x="329755" y="16478"/>
                          </a:moveTo>
                          <a:lnTo>
                            <a:pt x="329755" y="12764"/>
                          </a:lnTo>
                          <a:cubicBezTo>
                            <a:pt x="328994" y="9906"/>
                            <a:pt x="328041" y="7049"/>
                            <a:pt x="326993" y="4191"/>
                          </a:cubicBezTo>
                          <a:cubicBezTo>
                            <a:pt x="253079" y="3334"/>
                            <a:pt x="179165" y="2000"/>
                            <a:pt x="105346" y="0"/>
                          </a:cubicBezTo>
                          <a:cubicBezTo>
                            <a:pt x="79534" y="762"/>
                            <a:pt x="53721" y="1429"/>
                            <a:pt x="27908" y="2096"/>
                          </a:cubicBezTo>
                          <a:cubicBezTo>
                            <a:pt x="18574" y="2286"/>
                            <a:pt x="9334" y="2667"/>
                            <a:pt x="0" y="2858"/>
                          </a:cubicBezTo>
                          <a:cubicBezTo>
                            <a:pt x="34766" y="6096"/>
                            <a:pt x="69532" y="9239"/>
                            <a:pt x="104299" y="12192"/>
                          </a:cubicBezTo>
                          <a:cubicBezTo>
                            <a:pt x="179165" y="14192"/>
                            <a:pt x="254127" y="15621"/>
                            <a:pt x="329184" y="16478"/>
                          </a:cubicBezTo>
                          <a:cubicBezTo>
                            <a:pt x="329374" y="16478"/>
                            <a:pt x="329565" y="16478"/>
                            <a:pt x="329755" y="1647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5" name="Vrije vorm: vorm 964">
                      <a:extLst>
                        <a:ext uri="{FF2B5EF4-FFF2-40B4-BE49-F238E27FC236}">
                          <a16:creationId xmlns:a16="http://schemas.microsoft.com/office/drawing/2014/main" id="{28C7743B-21ED-50BE-5E41-15AD20F0F7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122" y="2798222"/>
                      <a:ext cx="1869566" cy="57150"/>
                    </a:xfrm>
                    <a:custGeom>
                      <a:avLst/>
                      <a:gdLst>
                        <a:gd name="connsiteX0" fmla="*/ 1451515 w 1869566"/>
                        <a:gd name="connsiteY0" fmla="*/ 9620 h 57150"/>
                        <a:gd name="connsiteX1" fmla="*/ 999173 w 1869566"/>
                        <a:gd name="connsiteY1" fmla="*/ 12478 h 57150"/>
                        <a:gd name="connsiteX2" fmla="*/ 772954 w 1869566"/>
                        <a:gd name="connsiteY2" fmla="*/ 8763 h 57150"/>
                        <a:gd name="connsiteX3" fmla="*/ 546354 w 1869566"/>
                        <a:gd name="connsiteY3" fmla="*/ 12287 h 57150"/>
                        <a:gd name="connsiteX4" fmla="*/ 288607 w 1869566"/>
                        <a:gd name="connsiteY4" fmla="*/ 29718 h 57150"/>
                        <a:gd name="connsiteX5" fmla="*/ 0 w 1869566"/>
                        <a:gd name="connsiteY5" fmla="*/ 57150 h 57150"/>
                        <a:gd name="connsiteX6" fmla="*/ 0 w 1869566"/>
                        <a:gd name="connsiteY6" fmla="*/ 57150 h 57150"/>
                        <a:gd name="connsiteX7" fmla="*/ 547021 w 1869566"/>
                        <a:gd name="connsiteY7" fmla="*/ 18383 h 57150"/>
                        <a:gd name="connsiteX8" fmla="*/ 772858 w 1869566"/>
                        <a:gd name="connsiteY8" fmla="*/ 14859 h 57150"/>
                        <a:gd name="connsiteX9" fmla="*/ 999077 w 1869566"/>
                        <a:gd name="connsiteY9" fmla="*/ 18574 h 57150"/>
                        <a:gd name="connsiteX10" fmla="*/ 1451991 w 1869566"/>
                        <a:gd name="connsiteY10" fmla="*/ 15716 h 57150"/>
                        <a:gd name="connsiteX11" fmla="*/ 1869567 w 1869566"/>
                        <a:gd name="connsiteY11" fmla="*/ 0 h 57150"/>
                        <a:gd name="connsiteX12" fmla="*/ 1869567 w 1869566"/>
                        <a:gd name="connsiteY12" fmla="*/ 0 h 57150"/>
                        <a:gd name="connsiteX13" fmla="*/ 1649349 w 1869566"/>
                        <a:gd name="connsiteY13" fmla="*/ 5810 h 57150"/>
                        <a:gd name="connsiteX14" fmla="*/ 1451705 w 1869566"/>
                        <a:gd name="connsiteY14" fmla="*/ 9620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869566" h="57150">
                          <a:moveTo>
                            <a:pt x="1451515" y="9620"/>
                          </a:moveTo>
                          <a:cubicBezTo>
                            <a:pt x="1300734" y="12859"/>
                            <a:pt x="1149858" y="14192"/>
                            <a:pt x="999173" y="12478"/>
                          </a:cubicBezTo>
                          <a:cubicBezTo>
                            <a:pt x="923830" y="11716"/>
                            <a:pt x="848487" y="9620"/>
                            <a:pt x="772954" y="8763"/>
                          </a:cubicBezTo>
                          <a:cubicBezTo>
                            <a:pt x="697420" y="7906"/>
                            <a:pt x="621697" y="9334"/>
                            <a:pt x="546354" y="12287"/>
                          </a:cubicBezTo>
                          <a:cubicBezTo>
                            <a:pt x="460057" y="16288"/>
                            <a:pt x="374237" y="22384"/>
                            <a:pt x="288607" y="29718"/>
                          </a:cubicBezTo>
                          <a:cubicBezTo>
                            <a:pt x="192119" y="37909"/>
                            <a:pt x="96012" y="47530"/>
                            <a:pt x="0" y="57150"/>
                          </a:cubicBezTo>
                          <a:lnTo>
                            <a:pt x="0" y="57150"/>
                          </a:lnTo>
                          <a:cubicBezTo>
                            <a:pt x="181737" y="40958"/>
                            <a:pt x="363855" y="24765"/>
                            <a:pt x="547021" y="18383"/>
                          </a:cubicBezTo>
                          <a:cubicBezTo>
                            <a:pt x="622268" y="15430"/>
                            <a:pt x="697516" y="14002"/>
                            <a:pt x="772858" y="14859"/>
                          </a:cubicBezTo>
                          <a:cubicBezTo>
                            <a:pt x="848201" y="15621"/>
                            <a:pt x="923544" y="17812"/>
                            <a:pt x="999077" y="18574"/>
                          </a:cubicBezTo>
                          <a:cubicBezTo>
                            <a:pt x="1150049" y="20288"/>
                            <a:pt x="1301115" y="18955"/>
                            <a:pt x="1451991" y="15716"/>
                          </a:cubicBezTo>
                          <a:cubicBezTo>
                            <a:pt x="1591342" y="11716"/>
                            <a:pt x="1730502" y="6191"/>
                            <a:pt x="1869567" y="0"/>
                          </a:cubicBezTo>
                          <a:lnTo>
                            <a:pt x="1869567" y="0"/>
                          </a:lnTo>
                          <a:cubicBezTo>
                            <a:pt x="1796129" y="2096"/>
                            <a:pt x="1722692" y="4096"/>
                            <a:pt x="1649349" y="5810"/>
                          </a:cubicBezTo>
                          <a:cubicBezTo>
                            <a:pt x="1583531" y="7334"/>
                            <a:pt x="1517618" y="8668"/>
                            <a:pt x="1451705" y="962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6" name="Vrije vorm: vorm 965">
                      <a:extLst>
                        <a:ext uri="{FF2B5EF4-FFF2-40B4-BE49-F238E27FC236}">
                          <a16:creationId xmlns:a16="http://schemas.microsoft.com/office/drawing/2014/main" id="{4B42E0C1-F242-5FFE-8A0A-3D695DC65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744" y="2760599"/>
                      <a:ext cx="588454" cy="22773"/>
                    </a:xfrm>
                    <a:custGeom>
                      <a:avLst/>
                      <a:gdLst>
                        <a:gd name="connsiteX0" fmla="*/ 1810 w 588454"/>
                        <a:gd name="connsiteY0" fmla="*/ 15907 h 22773"/>
                        <a:gd name="connsiteX1" fmla="*/ 140208 w 588454"/>
                        <a:gd name="connsiteY1" fmla="*/ 22479 h 22773"/>
                        <a:gd name="connsiteX2" fmla="*/ 446913 w 588454"/>
                        <a:gd name="connsiteY2" fmla="*/ 14573 h 22773"/>
                        <a:gd name="connsiteX3" fmla="*/ 588455 w 588454"/>
                        <a:gd name="connsiteY3" fmla="*/ 0 h 22773"/>
                        <a:gd name="connsiteX4" fmla="*/ 513302 w 588454"/>
                        <a:gd name="connsiteY4" fmla="*/ 5143 h 22773"/>
                        <a:gd name="connsiteX5" fmla="*/ 445961 w 588454"/>
                        <a:gd name="connsiteY5" fmla="*/ 8572 h 22773"/>
                        <a:gd name="connsiteX6" fmla="*/ 140494 w 588454"/>
                        <a:gd name="connsiteY6" fmla="*/ 16478 h 22773"/>
                        <a:gd name="connsiteX7" fmla="*/ 53340 w 588454"/>
                        <a:gd name="connsiteY7" fmla="*/ 15812 h 22773"/>
                        <a:gd name="connsiteX8" fmla="*/ 1810 w 588454"/>
                        <a:gd name="connsiteY8" fmla="*/ 14383 h 22773"/>
                        <a:gd name="connsiteX9" fmla="*/ 1810 w 588454"/>
                        <a:gd name="connsiteY9" fmla="*/ 14383 h 22773"/>
                        <a:gd name="connsiteX10" fmla="*/ 0 w 588454"/>
                        <a:gd name="connsiteY10" fmla="*/ 14383 h 22773"/>
                        <a:gd name="connsiteX11" fmla="*/ 0 w 588454"/>
                        <a:gd name="connsiteY11" fmla="*/ 15907 h 22773"/>
                        <a:gd name="connsiteX12" fmla="*/ 1810 w 588454"/>
                        <a:gd name="connsiteY12" fmla="*/ 16002 h 22773"/>
                        <a:gd name="connsiteX13" fmla="*/ 1810 w 588454"/>
                        <a:gd name="connsiteY13" fmla="*/ 16002 h 2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88454" h="22773">
                          <a:moveTo>
                            <a:pt x="1810" y="15907"/>
                          </a:moveTo>
                          <a:cubicBezTo>
                            <a:pt x="47815" y="18764"/>
                            <a:pt x="93917" y="21146"/>
                            <a:pt x="140208" y="22479"/>
                          </a:cubicBezTo>
                          <a:cubicBezTo>
                            <a:pt x="242507" y="23717"/>
                            <a:pt x="344996" y="21050"/>
                            <a:pt x="446913" y="14573"/>
                          </a:cubicBezTo>
                          <a:cubicBezTo>
                            <a:pt x="494348" y="10573"/>
                            <a:pt x="541592" y="5620"/>
                            <a:pt x="588455" y="0"/>
                          </a:cubicBezTo>
                          <a:cubicBezTo>
                            <a:pt x="563404" y="1905"/>
                            <a:pt x="538353" y="3620"/>
                            <a:pt x="513302" y="5143"/>
                          </a:cubicBezTo>
                          <a:cubicBezTo>
                            <a:pt x="490823" y="6477"/>
                            <a:pt x="468440" y="7620"/>
                            <a:pt x="445961" y="8572"/>
                          </a:cubicBezTo>
                          <a:cubicBezTo>
                            <a:pt x="344519" y="15050"/>
                            <a:pt x="242411" y="17717"/>
                            <a:pt x="140494" y="16478"/>
                          </a:cubicBezTo>
                          <a:cubicBezTo>
                            <a:pt x="111443" y="16574"/>
                            <a:pt x="82391" y="16383"/>
                            <a:pt x="53340" y="15812"/>
                          </a:cubicBezTo>
                          <a:cubicBezTo>
                            <a:pt x="36195" y="15526"/>
                            <a:pt x="18955" y="14954"/>
                            <a:pt x="1810" y="14383"/>
                          </a:cubicBezTo>
                          <a:lnTo>
                            <a:pt x="1810" y="14383"/>
                          </a:lnTo>
                          <a:cubicBezTo>
                            <a:pt x="1238" y="14383"/>
                            <a:pt x="571" y="14383"/>
                            <a:pt x="0" y="14383"/>
                          </a:cubicBezTo>
                          <a:lnTo>
                            <a:pt x="0" y="15907"/>
                          </a:lnTo>
                          <a:cubicBezTo>
                            <a:pt x="571" y="15907"/>
                            <a:pt x="1238" y="15907"/>
                            <a:pt x="1810" y="16002"/>
                          </a:cubicBezTo>
                          <a:lnTo>
                            <a:pt x="1810" y="16002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7" name="Vrije vorm: vorm 966">
                      <a:extLst>
                        <a:ext uri="{FF2B5EF4-FFF2-40B4-BE49-F238E27FC236}">
                          <a16:creationId xmlns:a16="http://schemas.microsoft.com/office/drawing/2014/main" id="{AD62ED4A-359B-7AD2-0B26-2A86D39C5B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6940" y="2779841"/>
                      <a:ext cx="832104" cy="36955"/>
                    </a:xfrm>
                    <a:custGeom>
                      <a:avLst/>
                      <a:gdLst>
                        <a:gd name="connsiteX0" fmla="*/ 644557 w 832104"/>
                        <a:gd name="connsiteY0" fmla="*/ 3332 h 36955"/>
                        <a:gd name="connsiteX1" fmla="*/ 240792 w 832104"/>
                        <a:gd name="connsiteY1" fmla="*/ 6285 h 36955"/>
                        <a:gd name="connsiteX2" fmla="*/ 126206 w 832104"/>
                        <a:gd name="connsiteY2" fmla="*/ 17715 h 36955"/>
                        <a:gd name="connsiteX3" fmla="*/ 0 w 832104"/>
                        <a:gd name="connsiteY3" fmla="*/ 36955 h 36955"/>
                        <a:gd name="connsiteX4" fmla="*/ 241649 w 832104"/>
                        <a:gd name="connsiteY4" fmla="*/ 12285 h 36955"/>
                        <a:gd name="connsiteX5" fmla="*/ 643890 w 832104"/>
                        <a:gd name="connsiteY5" fmla="*/ 9428 h 36955"/>
                        <a:gd name="connsiteX6" fmla="*/ 832104 w 832104"/>
                        <a:gd name="connsiteY6" fmla="*/ 13809 h 36955"/>
                        <a:gd name="connsiteX7" fmla="*/ 732187 w 832104"/>
                        <a:gd name="connsiteY7" fmla="*/ 7999 h 36955"/>
                        <a:gd name="connsiteX8" fmla="*/ 644461 w 832104"/>
                        <a:gd name="connsiteY8" fmla="*/ 3332 h 3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2104" h="36955">
                          <a:moveTo>
                            <a:pt x="644557" y="3332"/>
                          </a:moveTo>
                          <a:cubicBezTo>
                            <a:pt x="510254" y="-954"/>
                            <a:pt x="375190" y="-2193"/>
                            <a:pt x="240792" y="6285"/>
                          </a:cubicBezTo>
                          <a:cubicBezTo>
                            <a:pt x="202406" y="9237"/>
                            <a:pt x="164211" y="13047"/>
                            <a:pt x="126206" y="17715"/>
                          </a:cubicBezTo>
                          <a:cubicBezTo>
                            <a:pt x="83629" y="22953"/>
                            <a:pt x="41529" y="29240"/>
                            <a:pt x="0" y="36955"/>
                          </a:cubicBezTo>
                          <a:cubicBezTo>
                            <a:pt x="79343" y="24287"/>
                            <a:pt x="160401" y="16476"/>
                            <a:pt x="241649" y="12285"/>
                          </a:cubicBezTo>
                          <a:cubicBezTo>
                            <a:pt x="375190" y="3808"/>
                            <a:pt x="509873" y="5142"/>
                            <a:pt x="643890" y="9428"/>
                          </a:cubicBezTo>
                          <a:cubicBezTo>
                            <a:pt x="706660" y="10380"/>
                            <a:pt x="769334" y="12095"/>
                            <a:pt x="832104" y="13809"/>
                          </a:cubicBezTo>
                          <a:cubicBezTo>
                            <a:pt x="798767" y="11809"/>
                            <a:pt x="765524" y="9809"/>
                            <a:pt x="732187" y="7999"/>
                          </a:cubicBezTo>
                          <a:cubicBezTo>
                            <a:pt x="702945" y="6380"/>
                            <a:pt x="673703" y="4761"/>
                            <a:pt x="644461" y="333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8" name="Vrije vorm: vorm 967">
                      <a:extLst>
                        <a:ext uri="{FF2B5EF4-FFF2-40B4-BE49-F238E27FC236}">
                          <a16:creationId xmlns:a16="http://schemas.microsoft.com/office/drawing/2014/main" id="{8EC5B5A6-C79B-9AF5-0029-F6E3A4037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9978" y="2690685"/>
                      <a:ext cx="352996" cy="7334"/>
                    </a:xfrm>
                    <a:custGeom>
                      <a:avLst/>
                      <a:gdLst>
                        <a:gd name="connsiteX0" fmla="*/ 72104 w 352996"/>
                        <a:gd name="connsiteY0" fmla="*/ 2476 h 7334"/>
                        <a:gd name="connsiteX1" fmla="*/ 0 w 352996"/>
                        <a:gd name="connsiteY1" fmla="*/ 3905 h 7334"/>
                        <a:gd name="connsiteX2" fmla="*/ 135255 w 352996"/>
                        <a:gd name="connsiteY2" fmla="*/ 7334 h 7334"/>
                        <a:gd name="connsiteX3" fmla="*/ 352996 w 352996"/>
                        <a:gd name="connsiteY3" fmla="*/ 6096 h 7334"/>
                        <a:gd name="connsiteX4" fmla="*/ 352996 w 352996"/>
                        <a:gd name="connsiteY4" fmla="*/ 0 h 7334"/>
                        <a:gd name="connsiteX5" fmla="*/ 135350 w 352996"/>
                        <a:gd name="connsiteY5" fmla="*/ 1238 h 7334"/>
                        <a:gd name="connsiteX6" fmla="*/ 72200 w 352996"/>
                        <a:gd name="connsiteY6" fmla="*/ 2476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2996" h="7334">
                          <a:moveTo>
                            <a:pt x="72104" y="2476"/>
                          </a:moveTo>
                          <a:cubicBezTo>
                            <a:pt x="48101" y="2953"/>
                            <a:pt x="24098" y="3524"/>
                            <a:pt x="0" y="3905"/>
                          </a:cubicBezTo>
                          <a:cubicBezTo>
                            <a:pt x="45053" y="5239"/>
                            <a:pt x="90107" y="6382"/>
                            <a:pt x="135255" y="7334"/>
                          </a:cubicBezTo>
                          <a:cubicBezTo>
                            <a:pt x="207836" y="7334"/>
                            <a:pt x="280416" y="6858"/>
                            <a:pt x="352996" y="6096"/>
                          </a:cubicBezTo>
                          <a:lnTo>
                            <a:pt x="352996" y="0"/>
                          </a:lnTo>
                          <a:cubicBezTo>
                            <a:pt x="280511" y="762"/>
                            <a:pt x="207931" y="1238"/>
                            <a:pt x="135350" y="1238"/>
                          </a:cubicBezTo>
                          <a:cubicBezTo>
                            <a:pt x="114300" y="1714"/>
                            <a:pt x="93250" y="2096"/>
                            <a:pt x="72200" y="2476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69" name="Vrije vorm: vorm 968">
                      <a:extLst>
                        <a:ext uri="{FF2B5EF4-FFF2-40B4-BE49-F238E27FC236}">
                          <a16:creationId xmlns:a16="http://schemas.microsoft.com/office/drawing/2014/main" id="{25B627E9-5930-883A-CE30-1F1E94B321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2167" y="2621724"/>
                      <a:ext cx="219932" cy="12287"/>
                    </a:xfrm>
                    <a:custGeom>
                      <a:avLst/>
                      <a:gdLst>
                        <a:gd name="connsiteX0" fmla="*/ 64865 w 219932"/>
                        <a:gd name="connsiteY0" fmla="*/ 762 h 12287"/>
                        <a:gd name="connsiteX1" fmla="*/ 34195 w 219932"/>
                        <a:gd name="connsiteY1" fmla="*/ 381 h 12287"/>
                        <a:gd name="connsiteX2" fmla="*/ 0 w 219932"/>
                        <a:gd name="connsiteY2" fmla="*/ 0 h 12287"/>
                        <a:gd name="connsiteX3" fmla="*/ 63913 w 219932"/>
                        <a:gd name="connsiteY3" fmla="*/ 6858 h 12287"/>
                        <a:gd name="connsiteX4" fmla="*/ 170021 w 219932"/>
                        <a:gd name="connsiteY4" fmla="*/ 12287 h 12287"/>
                        <a:gd name="connsiteX5" fmla="*/ 219932 w 219932"/>
                        <a:gd name="connsiteY5" fmla="*/ 11430 h 12287"/>
                        <a:gd name="connsiteX6" fmla="*/ 193643 w 219932"/>
                        <a:gd name="connsiteY6" fmla="*/ 8668 h 12287"/>
                        <a:gd name="connsiteX7" fmla="*/ 170783 w 219932"/>
                        <a:gd name="connsiteY7" fmla="*/ 6191 h 12287"/>
                        <a:gd name="connsiteX8" fmla="*/ 64865 w 219932"/>
                        <a:gd name="connsiteY8" fmla="*/ 762 h 12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9932" h="12287">
                          <a:moveTo>
                            <a:pt x="64865" y="762"/>
                          </a:moveTo>
                          <a:cubicBezTo>
                            <a:pt x="54673" y="667"/>
                            <a:pt x="44386" y="476"/>
                            <a:pt x="34195" y="381"/>
                          </a:cubicBezTo>
                          <a:cubicBezTo>
                            <a:pt x="22765" y="286"/>
                            <a:pt x="11430" y="95"/>
                            <a:pt x="0" y="0"/>
                          </a:cubicBezTo>
                          <a:cubicBezTo>
                            <a:pt x="21241" y="2381"/>
                            <a:pt x="42577" y="4667"/>
                            <a:pt x="63913" y="6858"/>
                          </a:cubicBezTo>
                          <a:cubicBezTo>
                            <a:pt x="99250" y="8858"/>
                            <a:pt x="134588" y="10668"/>
                            <a:pt x="170021" y="12287"/>
                          </a:cubicBezTo>
                          <a:lnTo>
                            <a:pt x="219932" y="11430"/>
                          </a:lnTo>
                          <a:lnTo>
                            <a:pt x="193643" y="8668"/>
                          </a:lnTo>
                          <a:lnTo>
                            <a:pt x="170783" y="6191"/>
                          </a:lnTo>
                          <a:cubicBezTo>
                            <a:pt x="135446" y="4572"/>
                            <a:pt x="100108" y="2762"/>
                            <a:pt x="64865" y="76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0" name="Vrije vorm: vorm 969">
                      <a:extLst>
                        <a:ext uri="{FF2B5EF4-FFF2-40B4-BE49-F238E27FC236}">
                          <a16:creationId xmlns:a16="http://schemas.microsoft.com/office/drawing/2014/main" id="{E363D9B2-740E-4AB1-5EF2-CBDED6E14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2099" y="2630106"/>
                      <a:ext cx="311753" cy="17141"/>
                    </a:xfrm>
                    <a:custGeom>
                      <a:avLst/>
                      <a:gdLst>
                        <a:gd name="connsiteX0" fmla="*/ 91345 w 311753"/>
                        <a:gd name="connsiteY0" fmla="*/ 10954 h 17141"/>
                        <a:gd name="connsiteX1" fmla="*/ 48768 w 311753"/>
                        <a:gd name="connsiteY1" fmla="*/ 13621 h 17141"/>
                        <a:gd name="connsiteX2" fmla="*/ 0 w 311753"/>
                        <a:gd name="connsiteY2" fmla="*/ 16669 h 17141"/>
                        <a:gd name="connsiteX3" fmla="*/ 91916 w 311753"/>
                        <a:gd name="connsiteY3" fmla="*/ 17050 h 17141"/>
                        <a:gd name="connsiteX4" fmla="*/ 242411 w 311753"/>
                        <a:gd name="connsiteY4" fmla="*/ 8668 h 17141"/>
                        <a:gd name="connsiteX5" fmla="*/ 311753 w 311753"/>
                        <a:gd name="connsiteY5" fmla="*/ 0 h 17141"/>
                        <a:gd name="connsiteX6" fmla="*/ 274796 w 311753"/>
                        <a:gd name="connsiteY6" fmla="*/ 1333 h 17141"/>
                        <a:gd name="connsiteX7" fmla="*/ 241364 w 311753"/>
                        <a:gd name="connsiteY7" fmla="*/ 2572 h 17141"/>
                        <a:gd name="connsiteX8" fmla="*/ 91345 w 311753"/>
                        <a:gd name="connsiteY8" fmla="*/ 10954 h 17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753" h="17141">
                          <a:moveTo>
                            <a:pt x="91345" y="10954"/>
                          </a:moveTo>
                          <a:cubicBezTo>
                            <a:pt x="77152" y="12001"/>
                            <a:pt x="62960" y="12668"/>
                            <a:pt x="48768" y="13621"/>
                          </a:cubicBezTo>
                          <a:cubicBezTo>
                            <a:pt x="32480" y="14668"/>
                            <a:pt x="16288" y="15812"/>
                            <a:pt x="0" y="16669"/>
                          </a:cubicBezTo>
                          <a:cubicBezTo>
                            <a:pt x="30575" y="17145"/>
                            <a:pt x="61246" y="17240"/>
                            <a:pt x="91916" y="17050"/>
                          </a:cubicBezTo>
                          <a:cubicBezTo>
                            <a:pt x="142208" y="15050"/>
                            <a:pt x="192405" y="12287"/>
                            <a:pt x="242411" y="8668"/>
                          </a:cubicBezTo>
                          <a:cubicBezTo>
                            <a:pt x="265652" y="6001"/>
                            <a:pt x="288703" y="3048"/>
                            <a:pt x="311753" y="0"/>
                          </a:cubicBezTo>
                          <a:cubicBezTo>
                            <a:pt x="299466" y="571"/>
                            <a:pt x="287084" y="952"/>
                            <a:pt x="274796" y="1333"/>
                          </a:cubicBezTo>
                          <a:cubicBezTo>
                            <a:pt x="263652" y="1714"/>
                            <a:pt x="252508" y="2286"/>
                            <a:pt x="241364" y="2572"/>
                          </a:cubicBezTo>
                          <a:cubicBezTo>
                            <a:pt x="191452" y="6191"/>
                            <a:pt x="141446" y="8954"/>
                            <a:pt x="91345" y="10954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1" name="Vrije vorm: vorm 970">
                      <a:extLst>
                        <a:ext uri="{FF2B5EF4-FFF2-40B4-BE49-F238E27FC236}">
                          <a16:creationId xmlns:a16="http://schemas.microsoft.com/office/drawing/2014/main" id="{719FD763-0294-049D-47D5-78364CC99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38412" y="2709545"/>
                      <a:ext cx="295465" cy="7715"/>
                    </a:xfrm>
                    <a:custGeom>
                      <a:avLst/>
                      <a:gdLst>
                        <a:gd name="connsiteX0" fmla="*/ 86773 w 295465"/>
                        <a:gd name="connsiteY0" fmla="*/ 0 h 7715"/>
                        <a:gd name="connsiteX1" fmla="*/ 46196 w 295465"/>
                        <a:gd name="connsiteY1" fmla="*/ 953 h 7715"/>
                        <a:gd name="connsiteX2" fmla="*/ 0 w 295465"/>
                        <a:gd name="connsiteY2" fmla="*/ 2096 h 7715"/>
                        <a:gd name="connsiteX3" fmla="*/ 86487 w 295465"/>
                        <a:gd name="connsiteY3" fmla="*/ 6096 h 7715"/>
                        <a:gd name="connsiteX4" fmla="*/ 228886 w 295465"/>
                        <a:gd name="connsiteY4" fmla="*/ 7715 h 7715"/>
                        <a:gd name="connsiteX5" fmla="*/ 295466 w 295465"/>
                        <a:gd name="connsiteY5" fmla="*/ 5429 h 7715"/>
                        <a:gd name="connsiteX6" fmla="*/ 260033 w 295465"/>
                        <a:gd name="connsiteY6" fmla="*/ 3429 h 7715"/>
                        <a:gd name="connsiteX7" fmla="*/ 229172 w 295465"/>
                        <a:gd name="connsiteY7" fmla="*/ 1619 h 7715"/>
                        <a:gd name="connsiteX8" fmla="*/ 86773 w 295465"/>
                        <a:gd name="connsiteY8" fmla="*/ 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5465" h="7715">
                          <a:moveTo>
                            <a:pt x="86773" y="0"/>
                          </a:moveTo>
                          <a:lnTo>
                            <a:pt x="46196" y="953"/>
                          </a:lnTo>
                          <a:lnTo>
                            <a:pt x="0" y="2096"/>
                          </a:lnTo>
                          <a:lnTo>
                            <a:pt x="86487" y="6096"/>
                          </a:lnTo>
                          <a:lnTo>
                            <a:pt x="228886" y="7715"/>
                          </a:lnTo>
                          <a:lnTo>
                            <a:pt x="295466" y="5429"/>
                          </a:lnTo>
                          <a:lnTo>
                            <a:pt x="260033" y="3429"/>
                          </a:lnTo>
                          <a:lnTo>
                            <a:pt x="229172" y="1619"/>
                          </a:lnTo>
                          <a:lnTo>
                            <a:pt x="86773" y="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2" name="Vrije vorm: vorm 971">
                      <a:extLst>
                        <a:ext uri="{FF2B5EF4-FFF2-40B4-BE49-F238E27FC236}">
                          <a16:creationId xmlns:a16="http://schemas.microsoft.com/office/drawing/2014/main" id="{37ED5DC9-58CA-DD9C-616B-932AAF31AE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2298" y="2742596"/>
                      <a:ext cx="1362551" cy="14001"/>
                    </a:xfrm>
                    <a:custGeom>
                      <a:avLst/>
                      <a:gdLst>
                        <a:gd name="connsiteX0" fmla="*/ 399288 w 1362551"/>
                        <a:gd name="connsiteY0" fmla="*/ 1810 h 14001"/>
                        <a:gd name="connsiteX1" fmla="*/ 106490 w 1362551"/>
                        <a:gd name="connsiteY1" fmla="*/ 7144 h 14001"/>
                        <a:gd name="connsiteX2" fmla="*/ 0 w 1362551"/>
                        <a:gd name="connsiteY2" fmla="*/ 9049 h 14001"/>
                        <a:gd name="connsiteX3" fmla="*/ 399288 w 1362551"/>
                        <a:gd name="connsiteY3" fmla="*/ 14002 h 14001"/>
                        <a:gd name="connsiteX4" fmla="*/ 1055846 w 1362551"/>
                        <a:gd name="connsiteY4" fmla="*/ 12192 h 14001"/>
                        <a:gd name="connsiteX5" fmla="*/ 1362551 w 1362551"/>
                        <a:gd name="connsiteY5" fmla="*/ 5239 h 14001"/>
                        <a:gd name="connsiteX6" fmla="*/ 1280827 w 1362551"/>
                        <a:gd name="connsiteY6" fmla="*/ 3905 h 14001"/>
                        <a:gd name="connsiteX7" fmla="*/ 1055846 w 1362551"/>
                        <a:gd name="connsiteY7" fmla="*/ 0 h 14001"/>
                        <a:gd name="connsiteX8" fmla="*/ 399288 w 1362551"/>
                        <a:gd name="connsiteY8" fmla="*/ 1810 h 14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2551" h="14001">
                          <a:moveTo>
                            <a:pt x="399288" y="1810"/>
                          </a:moveTo>
                          <a:lnTo>
                            <a:pt x="106490" y="7144"/>
                          </a:lnTo>
                          <a:lnTo>
                            <a:pt x="0" y="9049"/>
                          </a:lnTo>
                          <a:lnTo>
                            <a:pt x="399288" y="14002"/>
                          </a:lnTo>
                          <a:lnTo>
                            <a:pt x="1055846" y="12192"/>
                          </a:lnTo>
                          <a:lnTo>
                            <a:pt x="1362551" y="5239"/>
                          </a:lnTo>
                          <a:lnTo>
                            <a:pt x="1280827" y="3905"/>
                          </a:lnTo>
                          <a:lnTo>
                            <a:pt x="1055846" y="0"/>
                          </a:lnTo>
                          <a:lnTo>
                            <a:pt x="399288" y="1810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3" name="Vrije vorm: vorm 972">
                      <a:extLst>
                        <a:ext uri="{FF2B5EF4-FFF2-40B4-BE49-F238E27FC236}">
                          <a16:creationId xmlns:a16="http://schemas.microsoft.com/office/drawing/2014/main" id="{82528E6E-EA0C-B084-2AD5-9A2F9C160F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5483" y="2699193"/>
                      <a:ext cx="932497" cy="13780"/>
                    </a:xfrm>
                    <a:custGeom>
                      <a:avLst/>
                      <a:gdLst>
                        <a:gd name="connsiteX0" fmla="*/ 722471 w 932497"/>
                        <a:gd name="connsiteY0" fmla="*/ 12637 h 13780"/>
                        <a:gd name="connsiteX1" fmla="*/ 932498 w 932497"/>
                        <a:gd name="connsiteY1" fmla="*/ 8637 h 13780"/>
                        <a:gd name="connsiteX2" fmla="*/ 876586 w 932497"/>
                        <a:gd name="connsiteY2" fmla="*/ 6446 h 13780"/>
                        <a:gd name="connsiteX3" fmla="*/ 722757 w 932497"/>
                        <a:gd name="connsiteY3" fmla="*/ 445 h 13780"/>
                        <a:gd name="connsiteX4" fmla="*/ 273082 w 932497"/>
                        <a:gd name="connsiteY4" fmla="*/ 1588 h 13780"/>
                        <a:gd name="connsiteX5" fmla="*/ 72771 w 932497"/>
                        <a:gd name="connsiteY5" fmla="*/ 9113 h 13780"/>
                        <a:gd name="connsiteX6" fmla="*/ 0 w 932497"/>
                        <a:gd name="connsiteY6" fmla="*/ 12066 h 13780"/>
                        <a:gd name="connsiteX7" fmla="*/ 273368 w 932497"/>
                        <a:gd name="connsiteY7" fmla="*/ 13780 h 13780"/>
                        <a:gd name="connsiteX8" fmla="*/ 722471 w 932497"/>
                        <a:gd name="connsiteY8" fmla="*/ 12637 h 13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2497" h="13780">
                          <a:moveTo>
                            <a:pt x="722471" y="12637"/>
                          </a:moveTo>
                          <a:cubicBezTo>
                            <a:pt x="792480" y="11018"/>
                            <a:pt x="862489" y="9684"/>
                            <a:pt x="932498" y="8637"/>
                          </a:cubicBezTo>
                          <a:cubicBezTo>
                            <a:pt x="913828" y="7875"/>
                            <a:pt x="895255" y="7208"/>
                            <a:pt x="876586" y="6446"/>
                          </a:cubicBezTo>
                          <a:cubicBezTo>
                            <a:pt x="825341" y="4350"/>
                            <a:pt x="774097" y="2255"/>
                            <a:pt x="722757" y="445"/>
                          </a:cubicBezTo>
                          <a:cubicBezTo>
                            <a:pt x="572834" y="-412"/>
                            <a:pt x="423005" y="-31"/>
                            <a:pt x="273082" y="1588"/>
                          </a:cubicBezTo>
                          <a:cubicBezTo>
                            <a:pt x="206216" y="3779"/>
                            <a:pt x="139446" y="6351"/>
                            <a:pt x="72771" y="9113"/>
                          </a:cubicBezTo>
                          <a:cubicBezTo>
                            <a:pt x="48482" y="10065"/>
                            <a:pt x="24194" y="11018"/>
                            <a:pt x="0" y="12066"/>
                          </a:cubicBezTo>
                          <a:cubicBezTo>
                            <a:pt x="91154" y="12161"/>
                            <a:pt x="182309" y="12732"/>
                            <a:pt x="273368" y="13780"/>
                          </a:cubicBezTo>
                          <a:cubicBezTo>
                            <a:pt x="423100" y="12161"/>
                            <a:pt x="572834" y="11780"/>
                            <a:pt x="722471" y="12637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4" name="Vrije vorm: vorm 973">
                      <a:extLst>
                        <a:ext uri="{FF2B5EF4-FFF2-40B4-BE49-F238E27FC236}">
                          <a16:creationId xmlns:a16="http://schemas.microsoft.com/office/drawing/2014/main" id="{A5F0302A-E3D9-9AFD-EF75-95D24E750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979" y="2507424"/>
                      <a:ext cx="1765744" cy="28537"/>
                    </a:xfrm>
                    <a:custGeom>
                      <a:avLst/>
                      <a:gdLst>
                        <a:gd name="connsiteX0" fmla="*/ 942499 w 1765744"/>
                        <a:gd name="connsiteY0" fmla="*/ 16288 h 28537"/>
                        <a:gd name="connsiteX1" fmla="*/ 729806 w 1765744"/>
                        <a:gd name="connsiteY1" fmla="*/ 15526 h 28537"/>
                        <a:gd name="connsiteX2" fmla="*/ 517208 w 1765744"/>
                        <a:gd name="connsiteY2" fmla="*/ 12192 h 28537"/>
                        <a:gd name="connsiteX3" fmla="*/ 137255 w 1765744"/>
                        <a:gd name="connsiteY3" fmla="*/ 4667 h 28537"/>
                        <a:gd name="connsiteX4" fmla="*/ 0 w 1765744"/>
                        <a:gd name="connsiteY4" fmla="*/ 0 h 28537"/>
                        <a:gd name="connsiteX5" fmla="*/ 516446 w 1765744"/>
                        <a:gd name="connsiteY5" fmla="*/ 24384 h 28537"/>
                        <a:gd name="connsiteX6" fmla="*/ 729425 w 1765744"/>
                        <a:gd name="connsiteY6" fmla="*/ 27718 h 28537"/>
                        <a:gd name="connsiteX7" fmla="*/ 942499 w 1765744"/>
                        <a:gd name="connsiteY7" fmla="*/ 28480 h 28537"/>
                        <a:gd name="connsiteX8" fmla="*/ 1368362 w 1765744"/>
                        <a:gd name="connsiteY8" fmla="*/ 24670 h 28537"/>
                        <a:gd name="connsiteX9" fmla="*/ 1765745 w 1765744"/>
                        <a:gd name="connsiteY9" fmla="*/ 25527 h 28537"/>
                        <a:gd name="connsiteX10" fmla="*/ 1660112 w 1765744"/>
                        <a:gd name="connsiteY10" fmla="*/ 19717 h 28537"/>
                        <a:gd name="connsiteX11" fmla="*/ 1368362 w 1765744"/>
                        <a:gd name="connsiteY11" fmla="*/ 12478 h 28537"/>
                        <a:gd name="connsiteX12" fmla="*/ 942689 w 1765744"/>
                        <a:gd name="connsiteY12" fmla="*/ 16288 h 28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65744" h="28537">
                          <a:moveTo>
                            <a:pt x="942499" y="16288"/>
                          </a:moveTo>
                          <a:cubicBezTo>
                            <a:pt x="871633" y="16383"/>
                            <a:pt x="800672" y="16192"/>
                            <a:pt x="729806" y="15526"/>
                          </a:cubicBezTo>
                          <a:cubicBezTo>
                            <a:pt x="658940" y="14859"/>
                            <a:pt x="588074" y="13716"/>
                            <a:pt x="517208" y="12192"/>
                          </a:cubicBezTo>
                          <a:cubicBezTo>
                            <a:pt x="390525" y="10954"/>
                            <a:pt x="263842" y="8477"/>
                            <a:pt x="137255" y="4667"/>
                          </a:cubicBezTo>
                          <a:cubicBezTo>
                            <a:pt x="91440" y="3238"/>
                            <a:pt x="45720" y="1715"/>
                            <a:pt x="0" y="0"/>
                          </a:cubicBezTo>
                          <a:cubicBezTo>
                            <a:pt x="171736" y="10573"/>
                            <a:pt x="343948" y="18669"/>
                            <a:pt x="516446" y="24384"/>
                          </a:cubicBezTo>
                          <a:cubicBezTo>
                            <a:pt x="587407" y="25908"/>
                            <a:pt x="658368" y="26956"/>
                            <a:pt x="729425" y="27718"/>
                          </a:cubicBezTo>
                          <a:cubicBezTo>
                            <a:pt x="800481" y="28384"/>
                            <a:pt x="871442" y="28670"/>
                            <a:pt x="942499" y="28480"/>
                          </a:cubicBezTo>
                          <a:cubicBezTo>
                            <a:pt x="1084612" y="28384"/>
                            <a:pt x="1226630" y="25622"/>
                            <a:pt x="1368362" y="24670"/>
                          </a:cubicBezTo>
                          <a:cubicBezTo>
                            <a:pt x="1500759" y="21812"/>
                            <a:pt x="1633347" y="20765"/>
                            <a:pt x="1765745" y="25527"/>
                          </a:cubicBezTo>
                          <a:cubicBezTo>
                            <a:pt x="1730597" y="23146"/>
                            <a:pt x="1695355" y="21336"/>
                            <a:pt x="1660112" y="19717"/>
                          </a:cubicBezTo>
                          <a:cubicBezTo>
                            <a:pt x="1563053" y="15335"/>
                            <a:pt x="1465707" y="13430"/>
                            <a:pt x="1368362" y="12478"/>
                          </a:cubicBezTo>
                          <a:cubicBezTo>
                            <a:pt x="1226249" y="13430"/>
                            <a:pt x="1084421" y="16192"/>
                            <a:pt x="942689" y="16288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5" name="Vrije vorm: vorm 974">
                      <a:extLst>
                        <a:ext uri="{FF2B5EF4-FFF2-40B4-BE49-F238E27FC236}">
                          <a16:creationId xmlns:a16="http://schemas.microsoft.com/office/drawing/2014/main" id="{A674A73B-B854-FF17-D115-22604148B2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0561" y="2641536"/>
                      <a:ext cx="2406491" cy="64437"/>
                    </a:xfrm>
                    <a:custGeom>
                      <a:avLst/>
                      <a:gdLst>
                        <a:gd name="connsiteX0" fmla="*/ 1283589 w 2406491"/>
                        <a:gd name="connsiteY0" fmla="*/ 12383 h 64437"/>
                        <a:gd name="connsiteX1" fmla="*/ 993362 w 2406491"/>
                        <a:gd name="connsiteY1" fmla="*/ 17145 h 64437"/>
                        <a:gd name="connsiteX2" fmla="*/ 848297 w 2406491"/>
                        <a:gd name="connsiteY2" fmla="*/ 19526 h 64437"/>
                        <a:gd name="connsiteX3" fmla="*/ 703040 w 2406491"/>
                        <a:gd name="connsiteY3" fmla="*/ 22479 h 64437"/>
                        <a:gd name="connsiteX4" fmla="*/ 614744 w 2406491"/>
                        <a:gd name="connsiteY4" fmla="*/ 26479 h 64437"/>
                        <a:gd name="connsiteX5" fmla="*/ 570643 w 2406491"/>
                        <a:gd name="connsiteY5" fmla="*/ 29146 h 64437"/>
                        <a:gd name="connsiteX6" fmla="*/ 548640 w 2406491"/>
                        <a:gd name="connsiteY6" fmla="*/ 30671 h 64437"/>
                        <a:gd name="connsiteX7" fmla="*/ 526637 w 2406491"/>
                        <a:gd name="connsiteY7" fmla="*/ 32290 h 64437"/>
                        <a:gd name="connsiteX8" fmla="*/ 351473 w 2406491"/>
                        <a:gd name="connsiteY8" fmla="*/ 47149 h 64437"/>
                        <a:gd name="connsiteX9" fmla="*/ 187547 w 2406491"/>
                        <a:gd name="connsiteY9" fmla="*/ 59246 h 64437"/>
                        <a:gd name="connsiteX10" fmla="*/ 176213 w 2406491"/>
                        <a:gd name="connsiteY10" fmla="*/ 59912 h 64437"/>
                        <a:gd name="connsiteX11" fmla="*/ 0 w 2406491"/>
                        <a:gd name="connsiteY11" fmla="*/ 62484 h 64437"/>
                        <a:gd name="connsiteX12" fmla="*/ 176594 w 2406491"/>
                        <a:gd name="connsiteY12" fmla="*/ 62960 h 64437"/>
                        <a:gd name="connsiteX13" fmla="*/ 352711 w 2406491"/>
                        <a:gd name="connsiteY13" fmla="*/ 53150 h 64437"/>
                        <a:gd name="connsiteX14" fmla="*/ 528257 w 2406491"/>
                        <a:gd name="connsiteY14" fmla="*/ 41243 h 64437"/>
                        <a:gd name="connsiteX15" fmla="*/ 550164 w 2406491"/>
                        <a:gd name="connsiteY15" fmla="*/ 40005 h 64437"/>
                        <a:gd name="connsiteX16" fmla="*/ 572072 w 2406491"/>
                        <a:gd name="connsiteY16" fmla="*/ 38957 h 64437"/>
                        <a:gd name="connsiteX17" fmla="*/ 615982 w 2406491"/>
                        <a:gd name="connsiteY17" fmla="*/ 37052 h 64437"/>
                        <a:gd name="connsiteX18" fmla="*/ 703898 w 2406491"/>
                        <a:gd name="connsiteY18" fmla="*/ 34576 h 64437"/>
                        <a:gd name="connsiteX19" fmla="*/ 848773 w 2406491"/>
                        <a:gd name="connsiteY19" fmla="*/ 31623 h 64437"/>
                        <a:gd name="connsiteX20" fmla="*/ 993839 w 2406491"/>
                        <a:gd name="connsiteY20" fmla="*/ 29242 h 64437"/>
                        <a:gd name="connsiteX21" fmla="*/ 1284065 w 2406491"/>
                        <a:gd name="connsiteY21" fmla="*/ 24479 h 64437"/>
                        <a:gd name="connsiteX22" fmla="*/ 1864519 w 2406491"/>
                        <a:gd name="connsiteY22" fmla="*/ 14954 h 64437"/>
                        <a:gd name="connsiteX23" fmla="*/ 2406492 w 2406491"/>
                        <a:gd name="connsiteY23" fmla="*/ 0 h 64437"/>
                        <a:gd name="connsiteX24" fmla="*/ 2261997 w 2406491"/>
                        <a:gd name="connsiteY24" fmla="*/ 762 h 64437"/>
                        <a:gd name="connsiteX25" fmla="*/ 1864043 w 2406491"/>
                        <a:gd name="connsiteY25" fmla="*/ 2762 h 64437"/>
                        <a:gd name="connsiteX26" fmla="*/ 1283589 w 2406491"/>
                        <a:gd name="connsiteY26" fmla="*/ 12287 h 64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2406491" h="64437">
                          <a:moveTo>
                            <a:pt x="1283589" y="12383"/>
                          </a:moveTo>
                          <a:lnTo>
                            <a:pt x="993362" y="17145"/>
                          </a:lnTo>
                          <a:lnTo>
                            <a:pt x="848297" y="19526"/>
                          </a:lnTo>
                          <a:cubicBezTo>
                            <a:pt x="799910" y="20288"/>
                            <a:pt x="751523" y="21146"/>
                            <a:pt x="703040" y="22479"/>
                          </a:cubicBezTo>
                          <a:cubicBezTo>
                            <a:pt x="673608" y="23527"/>
                            <a:pt x="644176" y="24860"/>
                            <a:pt x="614744" y="26479"/>
                          </a:cubicBezTo>
                          <a:cubicBezTo>
                            <a:pt x="600075" y="27242"/>
                            <a:pt x="585311" y="28194"/>
                            <a:pt x="570643" y="29146"/>
                          </a:cubicBezTo>
                          <a:lnTo>
                            <a:pt x="548640" y="30671"/>
                          </a:lnTo>
                          <a:lnTo>
                            <a:pt x="526637" y="32290"/>
                          </a:lnTo>
                          <a:cubicBezTo>
                            <a:pt x="468059" y="36671"/>
                            <a:pt x="409766" y="42100"/>
                            <a:pt x="351473" y="47149"/>
                          </a:cubicBezTo>
                          <a:cubicBezTo>
                            <a:pt x="296894" y="51816"/>
                            <a:pt x="242316" y="56293"/>
                            <a:pt x="187547" y="59246"/>
                          </a:cubicBezTo>
                          <a:cubicBezTo>
                            <a:pt x="183737" y="59436"/>
                            <a:pt x="180023" y="59722"/>
                            <a:pt x="176213" y="59912"/>
                          </a:cubicBezTo>
                          <a:cubicBezTo>
                            <a:pt x="117634" y="62865"/>
                            <a:pt x="58769" y="64199"/>
                            <a:pt x="0" y="62484"/>
                          </a:cubicBezTo>
                          <a:cubicBezTo>
                            <a:pt x="58674" y="65151"/>
                            <a:pt x="117729" y="64865"/>
                            <a:pt x="176594" y="62960"/>
                          </a:cubicBezTo>
                          <a:cubicBezTo>
                            <a:pt x="235458" y="61055"/>
                            <a:pt x="294132" y="57150"/>
                            <a:pt x="352711" y="53150"/>
                          </a:cubicBezTo>
                          <a:cubicBezTo>
                            <a:pt x="411290" y="49054"/>
                            <a:pt x="469678" y="44672"/>
                            <a:pt x="528257" y="41243"/>
                          </a:cubicBezTo>
                          <a:lnTo>
                            <a:pt x="550164" y="40005"/>
                          </a:lnTo>
                          <a:lnTo>
                            <a:pt x="572072" y="38957"/>
                          </a:lnTo>
                          <a:cubicBezTo>
                            <a:pt x="586740" y="38195"/>
                            <a:pt x="601313" y="37624"/>
                            <a:pt x="615982" y="37052"/>
                          </a:cubicBezTo>
                          <a:cubicBezTo>
                            <a:pt x="645224" y="36004"/>
                            <a:pt x="674561" y="35242"/>
                            <a:pt x="703898" y="34576"/>
                          </a:cubicBezTo>
                          <a:cubicBezTo>
                            <a:pt x="752094" y="33242"/>
                            <a:pt x="800386" y="32385"/>
                            <a:pt x="848773" y="31623"/>
                          </a:cubicBezTo>
                          <a:lnTo>
                            <a:pt x="993839" y="29242"/>
                          </a:lnTo>
                          <a:lnTo>
                            <a:pt x="1284065" y="24479"/>
                          </a:lnTo>
                          <a:lnTo>
                            <a:pt x="1864519" y="14954"/>
                          </a:lnTo>
                          <a:lnTo>
                            <a:pt x="2406492" y="0"/>
                          </a:lnTo>
                          <a:lnTo>
                            <a:pt x="2261997" y="762"/>
                          </a:lnTo>
                          <a:lnTo>
                            <a:pt x="1864043" y="2762"/>
                          </a:lnTo>
                          <a:lnTo>
                            <a:pt x="1283589" y="12287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6" name="Vrije vorm: vorm 975">
                      <a:extLst>
                        <a:ext uri="{FF2B5EF4-FFF2-40B4-BE49-F238E27FC236}">
                          <a16:creationId xmlns:a16="http://schemas.microsoft.com/office/drawing/2014/main" id="{10AD0DA4-1B93-0C77-4246-2AFD910BD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2239" y="2814661"/>
                      <a:ext cx="550068" cy="15851"/>
                    </a:xfrm>
                    <a:custGeom>
                      <a:avLst/>
                      <a:gdLst>
                        <a:gd name="connsiteX0" fmla="*/ 183356 w 550068"/>
                        <a:gd name="connsiteY0" fmla="*/ 1945 h 15851"/>
                        <a:gd name="connsiteX1" fmla="*/ 48768 w 550068"/>
                        <a:gd name="connsiteY1" fmla="*/ 11755 h 15851"/>
                        <a:gd name="connsiteX2" fmla="*/ 0 w 550068"/>
                        <a:gd name="connsiteY2" fmla="*/ 15851 h 15851"/>
                        <a:gd name="connsiteX3" fmla="*/ 184023 w 550068"/>
                        <a:gd name="connsiteY3" fmla="*/ 14041 h 15851"/>
                        <a:gd name="connsiteX4" fmla="*/ 485680 w 550068"/>
                        <a:gd name="connsiteY4" fmla="*/ 14422 h 15851"/>
                        <a:gd name="connsiteX5" fmla="*/ 550069 w 550068"/>
                        <a:gd name="connsiteY5" fmla="*/ 13851 h 15851"/>
                        <a:gd name="connsiteX6" fmla="*/ 550069 w 550068"/>
                        <a:gd name="connsiteY6" fmla="*/ 7183 h 15851"/>
                        <a:gd name="connsiteX7" fmla="*/ 486632 w 550068"/>
                        <a:gd name="connsiteY7" fmla="*/ 2230 h 15851"/>
                        <a:gd name="connsiteX8" fmla="*/ 183261 w 550068"/>
                        <a:gd name="connsiteY8" fmla="*/ 1849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8" h="15851">
                          <a:moveTo>
                            <a:pt x="183356" y="1945"/>
                          </a:moveTo>
                          <a:cubicBezTo>
                            <a:pt x="138398" y="4612"/>
                            <a:pt x="93536" y="8041"/>
                            <a:pt x="48768" y="11755"/>
                          </a:cubicBezTo>
                          <a:cubicBezTo>
                            <a:pt x="32480" y="13089"/>
                            <a:pt x="16192" y="14327"/>
                            <a:pt x="0" y="15851"/>
                          </a:cubicBezTo>
                          <a:cubicBezTo>
                            <a:pt x="61436" y="14232"/>
                            <a:pt x="122777" y="13660"/>
                            <a:pt x="184023" y="14041"/>
                          </a:cubicBezTo>
                          <a:cubicBezTo>
                            <a:pt x="284512" y="11374"/>
                            <a:pt x="385286" y="11470"/>
                            <a:pt x="485680" y="14422"/>
                          </a:cubicBezTo>
                          <a:cubicBezTo>
                            <a:pt x="507111" y="14137"/>
                            <a:pt x="528638" y="13946"/>
                            <a:pt x="550069" y="13851"/>
                          </a:cubicBezTo>
                          <a:lnTo>
                            <a:pt x="550069" y="7183"/>
                          </a:lnTo>
                          <a:cubicBezTo>
                            <a:pt x="529018" y="5469"/>
                            <a:pt x="507873" y="3754"/>
                            <a:pt x="486632" y="2230"/>
                          </a:cubicBezTo>
                          <a:cubicBezTo>
                            <a:pt x="385572" y="-627"/>
                            <a:pt x="284321" y="-722"/>
                            <a:pt x="183261" y="1849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7" name="Vrije vorm: vorm 976">
                      <a:extLst>
                        <a:ext uri="{FF2B5EF4-FFF2-40B4-BE49-F238E27FC236}">
                          <a16:creationId xmlns:a16="http://schemas.microsoft.com/office/drawing/2014/main" id="{9E228F4E-333E-E3DA-3B4E-61109ECD50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0553" y="2817939"/>
                      <a:ext cx="676560" cy="16859"/>
                    </a:xfrm>
                    <a:custGeom>
                      <a:avLst/>
                      <a:gdLst>
                        <a:gd name="connsiteX0" fmla="*/ 1810 w 676560"/>
                        <a:gd name="connsiteY0" fmla="*/ 15811 h 16859"/>
                        <a:gd name="connsiteX1" fmla="*/ 77819 w 676560"/>
                        <a:gd name="connsiteY1" fmla="*/ 16859 h 16859"/>
                        <a:gd name="connsiteX2" fmla="*/ 485966 w 676560"/>
                        <a:gd name="connsiteY2" fmla="*/ 12192 h 16859"/>
                        <a:gd name="connsiteX3" fmla="*/ 676561 w 676560"/>
                        <a:gd name="connsiteY3" fmla="*/ 3905 h 16859"/>
                        <a:gd name="connsiteX4" fmla="*/ 625697 w 676560"/>
                        <a:gd name="connsiteY4" fmla="*/ 2857 h 16859"/>
                        <a:gd name="connsiteX5" fmla="*/ 485775 w 676560"/>
                        <a:gd name="connsiteY5" fmla="*/ 0 h 16859"/>
                        <a:gd name="connsiteX6" fmla="*/ 77534 w 676560"/>
                        <a:gd name="connsiteY6" fmla="*/ 4667 h 16859"/>
                        <a:gd name="connsiteX7" fmla="*/ 0 w 676560"/>
                        <a:gd name="connsiteY7" fmla="*/ 7429 h 16859"/>
                        <a:gd name="connsiteX8" fmla="*/ 0 w 676560"/>
                        <a:gd name="connsiteY8" fmla="*/ 15811 h 16859"/>
                        <a:gd name="connsiteX9" fmla="*/ 1810 w 676560"/>
                        <a:gd name="connsiteY9" fmla="*/ 15811 h 16859"/>
                        <a:gd name="connsiteX10" fmla="*/ 1810 w 676560"/>
                        <a:gd name="connsiteY10" fmla="*/ 15811 h 16859"/>
                        <a:gd name="connsiteX11" fmla="*/ 1810 w 676560"/>
                        <a:gd name="connsiteY11" fmla="*/ 15811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560" h="16859">
                          <a:moveTo>
                            <a:pt x="1810" y="15811"/>
                          </a:moveTo>
                          <a:lnTo>
                            <a:pt x="77819" y="16859"/>
                          </a:lnTo>
                          <a:lnTo>
                            <a:pt x="485966" y="12192"/>
                          </a:lnTo>
                          <a:lnTo>
                            <a:pt x="676561" y="3905"/>
                          </a:lnTo>
                          <a:lnTo>
                            <a:pt x="625697" y="2857"/>
                          </a:lnTo>
                          <a:lnTo>
                            <a:pt x="485775" y="0"/>
                          </a:lnTo>
                          <a:lnTo>
                            <a:pt x="77534" y="4667"/>
                          </a:lnTo>
                          <a:lnTo>
                            <a:pt x="0" y="7429"/>
                          </a:lnTo>
                          <a:lnTo>
                            <a:pt x="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lnTo>
                            <a:pt x="1810" y="15811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8" name="Vrije vorm: vorm 977">
                      <a:extLst>
                        <a:ext uri="{FF2B5EF4-FFF2-40B4-BE49-F238E27FC236}">
                          <a16:creationId xmlns:a16="http://schemas.microsoft.com/office/drawing/2014/main" id="{54ECF7E3-B67B-9D31-F680-669E8C3DC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65273" y="2573337"/>
                      <a:ext cx="226409" cy="14668"/>
                    </a:xfrm>
                    <a:custGeom>
                      <a:avLst/>
                      <a:gdLst>
                        <a:gd name="connsiteX0" fmla="*/ 66866 w 226409"/>
                        <a:gd name="connsiteY0" fmla="*/ 95 h 14668"/>
                        <a:gd name="connsiteX1" fmla="*/ 17526 w 226409"/>
                        <a:gd name="connsiteY1" fmla="*/ 1905 h 14668"/>
                        <a:gd name="connsiteX2" fmla="*/ 0 w 226409"/>
                        <a:gd name="connsiteY2" fmla="*/ 2572 h 14668"/>
                        <a:gd name="connsiteX3" fmla="*/ 65437 w 226409"/>
                        <a:gd name="connsiteY3" fmla="*/ 12192 h 14668"/>
                        <a:gd name="connsiteX4" fmla="*/ 175260 w 226409"/>
                        <a:gd name="connsiteY4" fmla="*/ 14669 h 14668"/>
                        <a:gd name="connsiteX5" fmla="*/ 226409 w 226409"/>
                        <a:gd name="connsiteY5" fmla="*/ 8287 h 14668"/>
                        <a:gd name="connsiteX6" fmla="*/ 212788 w 226409"/>
                        <a:gd name="connsiteY6" fmla="*/ 6763 h 14668"/>
                        <a:gd name="connsiteX7" fmla="*/ 175450 w 226409"/>
                        <a:gd name="connsiteY7" fmla="*/ 2477 h 14668"/>
                        <a:gd name="connsiteX8" fmla="*/ 66866 w 226409"/>
                        <a:gd name="connsiteY8" fmla="*/ 0 h 14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409" h="14668">
                          <a:moveTo>
                            <a:pt x="66866" y="95"/>
                          </a:moveTo>
                          <a:cubicBezTo>
                            <a:pt x="50483" y="857"/>
                            <a:pt x="34004" y="1429"/>
                            <a:pt x="17526" y="1905"/>
                          </a:cubicBezTo>
                          <a:cubicBezTo>
                            <a:pt x="11621" y="2096"/>
                            <a:pt x="5810" y="2381"/>
                            <a:pt x="0" y="2572"/>
                          </a:cubicBezTo>
                          <a:cubicBezTo>
                            <a:pt x="21622" y="6001"/>
                            <a:pt x="43434" y="9239"/>
                            <a:pt x="65437" y="12192"/>
                          </a:cubicBezTo>
                          <a:cubicBezTo>
                            <a:pt x="102013" y="13716"/>
                            <a:pt x="138589" y="14573"/>
                            <a:pt x="175260" y="14669"/>
                          </a:cubicBezTo>
                          <a:cubicBezTo>
                            <a:pt x="192405" y="12668"/>
                            <a:pt x="209455" y="10573"/>
                            <a:pt x="226409" y="8287"/>
                          </a:cubicBezTo>
                          <a:cubicBezTo>
                            <a:pt x="221837" y="7811"/>
                            <a:pt x="217360" y="7239"/>
                            <a:pt x="212788" y="6763"/>
                          </a:cubicBezTo>
                          <a:cubicBezTo>
                            <a:pt x="200311" y="5429"/>
                            <a:pt x="187833" y="4000"/>
                            <a:pt x="175450" y="2477"/>
                          </a:cubicBezTo>
                          <a:cubicBezTo>
                            <a:pt x="139255" y="2381"/>
                            <a:pt x="102965" y="1524"/>
                            <a:pt x="66866" y="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79" name="Vrije vorm: vorm 978">
                      <a:extLst>
                        <a:ext uri="{FF2B5EF4-FFF2-40B4-BE49-F238E27FC236}">
                          <a16:creationId xmlns:a16="http://schemas.microsoft.com/office/drawing/2014/main" id="{F382FD46-B845-93A4-B531-B688FD7FA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584" y="2558573"/>
                      <a:ext cx="1631727" cy="16954"/>
                    </a:xfrm>
                    <a:custGeom>
                      <a:avLst/>
                      <a:gdLst>
                        <a:gd name="connsiteX0" fmla="*/ 1533811 w 1631727"/>
                        <a:gd name="connsiteY0" fmla="*/ 2858 h 16954"/>
                        <a:gd name="connsiteX1" fmla="*/ 1264349 w 1631727"/>
                        <a:gd name="connsiteY1" fmla="*/ 0 h 16954"/>
                        <a:gd name="connsiteX2" fmla="*/ 478155 w 1631727"/>
                        <a:gd name="connsiteY2" fmla="*/ 4763 h 16954"/>
                        <a:gd name="connsiteX3" fmla="*/ 127444 w 1631727"/>
                        <a:gd name="connsiteY3" fmla="*/ 11335 h 16954"/>
                        <a:gd name="connsiteX4" fmla="*/ 0 w 1631727"/>
                        <a:gd name="connsiteY4" fmla="*/ 13716 h 16954"/>
                        <a:gd name="connsiteX5" fmla="*/ 478155 w 1631727"/>
                        <a:gd name="connsiteY5" fmla="*/ 16954 h 16954"/>
                        <a:gd name="connsiteX6" fmla="*/ 1264444 w 1631727"/>
                        <a:gd name="connsiteY6" fmla="*/ 12192 h 16954"/>
                        <a:gd name="connsiteX7" fmla="*/ 1631728 w 1631727"/>
                        <a:gd name="connsiteY7" fmla="*/ 3905 h 16954"/>
                        <a:gd name="connsiteX8" fmla="*/ 1533811 w 1631727"/>
                        <a:gd name="connsiteY8" fmla="*/ 2858 h 16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1727" h="16954">
                          <a:moveTo>
                            <a:pt x="1533811" y="2858"/>
                          </a:moveTo>
                          <a:lnTo>
                            <a:pt x="1264349" y="0"/>
                          </a:lnTo>
                          <a:lnTo>
                            <a:pt x="478155" y="4763"/>
                          </a:lnTo>
                          <a:lnTo>
                            <a:pt x="127444" y="11335"/>
                          </a:lnTo>
                          <a:lnTo>
                            <a:pt x="0" y="13716"/>
                          </a:lnTo>
                          <a:lnTo>
                            <a:pt x="478155" y="16954"/>
                          </a:lnTo>
                          <a:lnTo>
                            <a:pt x="1264444" y="12192"/>
                          </a:lnTo>
                          <a:lnTo>
                            <a:pt x="1631728" y="3905"/>
                          </a:lnTo>
                          <a:lnTo>
                            <a:pt x="1533811" y="2858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80" name="Vrije vorm: vorm 979">
                      <a:extLst>
                        <a:ext uri="{FF2B5EF4-FFF2-40B4-BE49-F238E27FC236}">
                          <a16:creationId xmlns:a16="http://schemas.microsoft.com/office/drawing/2014/main" id="{C1B7E871-0FAB-56DE-D76C-F5CB9A9E8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60" y="2740215"/>
                      <a:ext cx="384143" cy="13906"/>
                    </a:xfrm>
                    <a:custGeom>
                      <a:avLst/>
                      <a:gdLst>
                        <a:gd name="connsiteX0" fmla="*/ 112490 w 384143"/>
                        <a:gd name="connsiteY0" fmla="*/ 12192 h 13906"/>
                        <a:gd name="connsiteX1" fmla="*/ 297371 w 384143"/>
                        <a:gd name="connsiteY1" fmla="*/ 13906 h 13906"/>
                        <a:gd name="connsiteX2" fmla="*/ 384143 w 384143"/>
                        <a:gd name="connsiteY2" fmla="*/ 9525 h 13906"/>
                        <a:gd name="connsiteX3" fmla="*/ 361093 w 384143"/>
                        <a:gd name="connsiteY3" fmla="*/ 7429 h 13906"/>
                        <a:gd name="connsiteX4" fmla="*/ 298037 w 384143"/>
                        <a:gd name="connsiteY4" fmla="*/ 1714 h 13906"/>
                        <a:gd name="connsiteX5" fmla="*/ 112681 w 384143"/>
                        <a:gd name="connsiteY5" fmla="*/ 0 h 13906"/>
                        <a:gd name="connsiteX6" fmla="*/ 30004 w 384143"/>
                        <a:gd name="connsiteY6" fmla="*/ 4667 h 13906"/>
                        <a:gd name="connsiteX7" fmla="*/ 0 w 384143"/>
                        <a:gd name="connsiteY7" fmla="*/ 6382 h 13906"/>
                        <a:gd name="connsiteX8" fmla="*/ 112490 w 384143"/>
                        <a:gd name="connsiteY8" fmla="*/ 12192 h 1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84143" h="13906">
                          <a:moveTo>
                            <a:pt x="112490" y="12192"/>
                          </a:moveTo>
                          <a:cubicBezTo>
                            <a:pt x="174117" y="12287"/>
                            <a:pt x="235744" y="12859"/>
                            <a:pt x="297371" y="13906"/>
                          </a:cubicBezTo>
                          <a:cubicBezTo>
                            <a:pt x="326231" y="12383"/>
                            <a:pt x="355187" y="10858"/>
                            <a:pt x="384143" y="9525"/>
                          </a:cubicBezTo>
                          <a:cubicBezTo>
                            <a:pt x="376523" y="8763"/>
                            <a:pt x="368808" y="8192"/>
                            <a:pt x="361093" y="7429"/>
                          </a:cubicBezTo>
                          <a:cubicBezTo>
                            <a:pt x="340042" y="5525"/>
                            <a:pt x="319088" y="3524"/>
                            <a:pt x="298037" y="1714"/>
                          </a:cubicBezTo>
                          <a:cubicBezTo>
                            <a:pt x="236315" y="762"/>
                            <a:pt x="174498" y="191"/>
                            <a:pt x="112681" y="0"/>
                          </a:cubicBezTo>
                          <a:cubicBezTo>
                            <a:pt x="85058" y="1429"/>
                            <a:pt x="57531" y="3048"/>
                            <a:pt x="30004" y="4667"/>
                          </a:cubicBezTo>
                          <a:cubicBezTo>
                            <a:pt x="20002" y="5239"/>
                            <a:pt x="10001" y="5715"/>
                            <a:pt x="0" y="6382"/>
                          </a:cubicBezTo>
                          <a:cubicBezTo>
                            <a:pt x="37529" y="8192"/>
                            <a:pt x="75057" y="10096"/>
                            <a:pt x="112490" y="12192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81" name="Vrije vorm: vorm 980">
                      <a:extLst>
                        <a:ext uri="{FF2B5EF4-FFF2-40B4-BE49-F238E27FC236}">
                          <a16:creationId xmlns:a16="http://schemas.microsoft.com/office/drawing/2014/main" id="{5926774A-AF32-5457-86F0-70ED8BB89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948" y="2782792"/>
                      <a:ext cx="272605" cy="12858"/>
                    </a:xfrm>
                    <a:custGeom>
                      <a:avLst/>
                      <a:gdLst>
                        <a:gd name="connsiteX0" fmla="*/ 272606 w 272605"/>
                        <a:gd name="connsiteY0" fmla="*/ 5334 h 12858"/>
                        <a:gd name="connsiteX1" fmla="*/ 256223 w 272605"/>
                        <a:gd name="connsiteY1" fmla="*/ 3905 h 12858"/>
                        <a:gd name="connsiteX2" fmla="*/ 211169 w 272605"/>
                        <a:gd name="connsiteY2" fmla="*/ 0 h 12858"/>
                        <a:gd name="connsiteX3" fmla="*/ 80010 w 272605"/>
                        <a:gd name="connsiteY3" fmla="*/ 762 h 12858"/>
                        <a:gd name="connsiteX4" fmla="*/ 21336 w 272605"/>
                        <a:gd name="connsiteY4" fmla="*/ 5048 h 12858"/>
                        <a:gd name="connsiteX5" fmla="*/ 0 w 272605"/>
                        <a:gd name="connsiteY5" fmla="*/ 6572 h 12858"/>
                        <a:gd name="connsiteX6" fmla="*/ 79819 w 272605"/>
                        <a:gd name="connsiteY6" fmla="*/ 12859 h 12858"/>
                        <a:gd name="connsiteX7" fmla="*/ 211265 w 272605"/>
                        <a:gd name="connsiteY7" fmla="*/ 12097 h 12858"/>
                        <a:gd name="connsiteX8" fmla="*/ 272510 w 272605"/>
                        <a:gd name="connsiteY8" fmla="*/ 5239 h 12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605" h="12858">
                          <a:moveTo>
                            <a:pt x="272606" y="5334"/>
                          </a:moveTo>
                          <a:lnTo>
                            <a:pt x="256223" y="3905"/>
                          </a:lnTo>
                          <a:lnTo>
                            <a:pt x="211169" y="0"/>
                          </a:lnTo>
                          <a:cubicBezTo>
                            <a:pt x="167450" y="476"/>
                            <a:pt x="123730" y="667"/>
                            <a:pt x="80010" y="762"/>
                          </a:cubicBezTo>
                          <a:cubicBezTo>
                            <a:pt x="60484" y="2286"/>
                            <a:pt x="40957" y="3715"/>
                            <a:pt x="21336" y="5048"/>
                          </a:cubicBezTo>
                          <a:cubicBezTo>
                            <a:pt x="14192" y="5525"/>
                            <a:pt x="7144" y="6096"/>
                            <a:pt x="0" y="6572"/>
                          </a:cubicBezTo>
                          <a:cubicBezTo>
                            <a:pt x="26575" y="8763"/>
                            <a:pt x="53150" y="10858"/>
                            <a:pt x="79819" y="12859"/>
                          </a:cubicBezTo>
                          <a:cubicBezTo>
                            <a:pt x="123635" y="12859"/>
                            <a:pt x="167450" y="12573"/>
                            <a:pt x="211265" y="12097"/>
                          </a:cubicBezTo>
                          <a:lnTo>
                            <a:pt x="272510" y="5239"/>
                          </a:ln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982" name="Vrije vorm: vorm 981">
                      <a:extLst>
                        <a:ext uri="{FF2B5EF4-FFF2-40B4-BE49-F238E27FC236}">
                          <a16:creationId xmlns:a16="http://schemas.microsoft.com/office/drawing/2014/main" id="{C710D97C-42D0-66DF-7D3A-2DA8AA4489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4458" y="2729130"/>
                      <a:ext cx="338232" cy="13752"/>
                    </a:xfrm>
                    <a:custGeom>
                      <a:avLst/>
                      <a:gdLst>
                        <a:gd name="connsiteX0" fmla="*/ 262414 w 338232"/>
                        <a:gd name="connsiteY0" fmla="*/ 1560 h 13752"/>
                        <a:gd name="connsiteX1" fmla="*/ 99060 w 338232"/>
                        <a:gd name="connsiteY1" fmla="*/ 36 h 13752"/>
                        <a:gd name="connsiteX2" fmla="*/ 26384 w 338232"/>
                        <a:gd name="connsiteY2" fmla="*/ 5370 h 13752"/>
                        <a:gd name="connsiteX3" fmla="*/ 0 w 338232"/>
                        <a:gd name="connsiteY3" fmla="*/ 7275 h 13752"/>
                        <a:gd name="connsiteX4" fmla="*/ 99155 w 338232"/>
                        <a:gd name="connsiteY4" fmla="*/ 12228 h 13752"/>
                        <a:gd name="connsiteX5" fmla="*/ 261747 w 338232"/>
                        <a:gd name="connsiteY5" fmla="*/ 13752 h 13752"/>
                        <a:gd name="connsiteX6" fmla="*/ 338233 w 338232"/>
                        <a:gd name="connsiteY6" fmla="*/ 9752 h 13752"/>
                        <a:gd name="connsiteX7" fmla="*/ 318040 w 338232"/>
                        <a:gd name="connsiteY7" fmla="*/ 7561 h 13752"/>
                        <a:gd name="connsiteX8" fmla="*/ 262604 w 338232"/>
                        <a:gd name="connsiteY8" fmla="*/ 1560 h 13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8232" h="13752">
                          <a:moveTo>
                            <a:pt x="262414" y="1560"/>
                          </a:moveTo>
                          <a:cubicBezTo>
                            <a:pt x="208026" y="417"/>
                            <a:pt x="153543" y="-154"/>
                            <a:pt x="99060" y="36"/>
                          </a:cubicBezTo>
                          <a:cubicBezTo>
                            <a:pt x="74771" y="1655"/>
                            <a:pt x="50578" y="3465"/>
                            <a:pt x="26384" y="5370"/>
                          </a:cubicBezTo>
                          <a:cubicBezTo>
                            <a:pt x="17621" y="6037"/>
                            <a:pt x="8763" y="6608"/>
                            <a:pt x="0" y="7275"/>
                          </a:cubicBezTo>
                          <a:cubicBezTo>
                            <a:pt x="33147" y="8704"/>
                            <a:pt x="66199" y="10323"/>
                            <a:pt x="99155" y="12228"/>
                          </a:cubicBezTo>
                          <a:cubicBezTo>
                            <a:pt x="153353" y="12038"/>
                            <a:pt x="207550" y="12514"/>
                            <a:pt x="261747" y="13752"/>
                          </a:cubicBezTo>
                          <a:cubicBezTo>
                            <a:pt x="287179" y="12228"/>
                            <a:pt x="312706" y="10895"/>
                            <a:pt x="338233" y="9752"/>
                          </a:cubicBezTo>
                          <a:cubicBezTo>
                            <a:pt x="331470" y="8990"/>
                            <a:pt x="324707" y="8323"/>
                            <a:pt x="318040" y="7561"/>
                          </a:cubicBezTo>
                          <a:cubicBezTo>
                            <a:pt x="299561" y="5465"/>
                            <a:pt x="281178" y="3465"/>
                            <a:pt x="262604" y="1560"/>
                          </a:cubicBezTo>
                          <a:close/>
                        </a:path>
                      </a:pathLst>
                    </a:custGeom>
                    <a:solidFill>
                      <a:srgbClr val="907B6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  <p:grpSp>
                <p:nvGrpSpPr>
                  <p:cNvPr id="869" name="Graphic 8819">
                    <a:extLst>
                      <a:ext uri="{FF2B5EF4-FFF2-40B4-BE49-F238E27FC236}">
                        <a16:creationId xmlns:a16="http://schemas.microsoft.com/office/drawing/2014/main" id="{F444EB9A-605A-7986-A48A-637BF0041AF8}"/>
                      </a:ext>
                    </a:extLst>
                  </p:cNvPr>
                  <p:cNvGrpSpPr/>
                  <p:nvPr/>
                </p:nvGrpSpPr>
                <p:grpSpPr>
                  <a:xfrm>
                    <a:off x="7421029" y="3047111"/>
                    <a:ext cx="2610516" cy="194595"/>
                    <a:chOff x="7421029" y="3047111"/>
                    <a:chExt cx="2610516" cy="194595"/>
                  </a:xfrm>
                  <a:solidFill>
                    <a:srgbClr val="4B2A2B"/>
                  </a:solidFill>
                </p:grpSpPr>
                <p:sp>
                  <p:nvSpPr>
                    <p:cNvPr id="870" name="Vrije vorm: vorm 869">
                      <a:extLst>
                        <a:ext uri="{FF2B5EF4-FFF2-40B4-BE49-F238E27FC236}">
                          <a16:creationId xmlns:a16="http://schemas.microsoft.com/office/drawing/2014/main" id="{E783C41E-3428-5338-D99B-ECE80EBB15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8746" y="3219894"/>
                      <a:ext cx="2563177" cy="21812"/>
                    </a:xfrm>
                    <a:custGeom>
                      <a:avLst/>
                      <a:gdLst>
                        <a:gd name="connsiteX0" fmla="*/ 95 w 2563177"/>
                        <a:gd name="connsiteY0" fmla="*/ 7049 h 21812"/>
                        <a:gd name="connsiteX1" fmla="*/ 8573 w 2563177"/>
                        <a:gd name="connsiteY1" fmla="*/ 21812 h 21812"/>
                        <a:gd name="connsiteX2" fmla="*/ 2553748 w 2563177"/>
                        <a:gd name="connsiteY2" fmla="*/ 14764 h 21812"/>
                        <a:gd name="connsiteX3" fmla="*/ 2563178 w 2563177"/>
                        <a:gd name="connsiteY3" fmla="*/ 0 h 21812"/>
                        <a:gd name="connsiteX4" fmla="*/ 0 w 2563177"/>
                        <a:gd name="connsiteY4" fmla="*/ 7144 h 21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177" h="21812">
                          <a:moveTo>
                            <a:pt x="95" y="7049"/>
                          </a:moveTo>
                          <a:cubicBezTo>
                            <a:pt x="2953" y="11906"/>
                            <a:pt x="5810" y="16764"/>
                            <a:pt x="8573" y="21812"/>
                          </a:cubicBezTo>
                          <a:lnTo>
                            <a:pt x="2553748" y="14764"/>
                          </a:lnTo>
                          <a:cubicBezTo>
                            <a:pt x="2557082" y="10001"/>
                            <a:pt x="2560225" y="5048"/>
                            <a:pt x="2563178" y="0"/>
                          </a:cubicBezTo>
                          <a:lnTo>
                            <a:pt x="0" y="7144"/>
                          </a:ln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1" name="Vrije vorm: vorm 870">
                      <a:extLst>
                        <a:ext uri="{FF2B5EF4-FFF2-40B4-BE49-F238E27FC236}">
                          <a16:creationId xmlns:a16="http://schemas.microsoft.com/office/drawing/2014/main" id="{8DDA50E3-DEA0-AA16-059A-46B68017A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13" y="3115786"/>
                      <a:ext cx="37242" cy="3810"/>
                    </a:xfrm>
                    <a:custGeom>
                      <a:avLst/>
                      <a:gdLst>
                        <a:gd name="connsiteX0" fmla="*/ 37243 w 37242"/>
                        <a:gd name="connsiteY0" fmla="*/ 3143 h 3810"/>
                        <a:gd name="connsiteX1" fmla="*/ 37243 w 37242"/>
                        <a:gd name="connsiteY1" fmla="*/ 0 h 3810"/>
                        <a:gd name="connsiteX2" fmla="*/ 0 w 37242"/>
                        <a:gd name="connsiteY2" fmla="*/ 3810 h 3810"/>
                        <a:gd name="connsiteX3" fmla="*/ 37243 w 37242"/>
                        <a:gd name="connsiteY3" fmla="*/ 3048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2" h="3810">
                          <a:moveTo>
                            <a:pt x="37243" y="3143"/>
                          </a:moveTo>
                          <a:lnTo>
                            <a:pt x="37243" y="0"/>
                          </a:lnTo>
                          <a:cubicBezTo>
                            <a:pt x="24860" y="1333"/>
                            <a:pt x="12382" y="2572"/>
                            <a:pt x="0" y="3810"/>
                          </a:cubicBezTo>
                          <a:cubicBezTo>
                            <a:pt x="12382" y="3524"/>
                            <a:pt x="24860" y="3334"/>
                            <a:pt x="37243" y="3048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2" name="Vrije vorm: vorm 871">
                      <a:extLst>
                        <a:ext uri="{FF2B5EF4-FFF2-40B4-BE49-F238E27FC236}">
                          <a16:creationId xmlns:a16="http://schemas.microsoft.com/office/drawing/2014/main" id="{DFEFE6EC-B2D2-CBBE-B57B-4013D2382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42558" y="3185128"/>
                      <a:ext cx="277749" cy="12096"/>
                    </a:xfrm>
                    <a:custGeom>
                      <a:avLst/>
                      <a:gdLst>
                        <a:gd name="connsiteX0" fmla="*/ 277654 w 277749"/>
                        <a:gd name="connsiteY0" fmla="*/ 95 h 12096"/>
                        <a:gd name="connsiteX1" fmla="*/ 0 w 277749"/>
                        <a:gd name="connsiteY1" fmla="*/ 12097 h 12096"/>
                        <a:gd name="connsiteX2" fmla="*/ 275463 w 277749"/>
                        <a:gd name="connsiteY2" fmla="*/ 4477 h 12096"/>
                        <a:gd name="connsiteX3" fmla="*/ 277749 w 277749"/>
                        <a:gd name="connsiteY3" fmla="*/ 0 h 12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7749" h="12096">
                          <a:moveTo>
                            <a:pt x="277654" y="95"/>
                          </a:moveTo>
                          <a:cubicBezTo>
                            <a:pt x="185166" y="4477"/>
                            <a:pt x="92583" y="8573"/>
                            <a:pt x="0" y="12097"/>
                          </a:cubicBezTo>
                          <a:cubicBezTo>
                            <a:pt x="91821" y="10097"/>
                            <a:pt x="183642" y="7430"/>
                            <a:pt x="275463" y="4477"/>
                          </a:cubicBezTo>
                          <a:cubicBezTo>
                            <a:pt x="276225" y="2953"/>
                            <a:pt x="276987" y="1524"/>
                            <a:pt x="27774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3" name="Vrije vorm: vorm 872">
                      <a:extLst>
                        <a:ext uri="{FF2B5EF4-FFF2-40B4-BE49-F238E27FC236}">
                          <a16:creationId xmlns:a16="http://schemas.microsoft.com/office/drawing/2014/main" id="{8C115B6E-B51A-46E8-6B18-ACF127B9DC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018" y="3047111"/>
                      <a:ext cx="33527" cy="20478"/>
                    </a:xfrm>
                    <a:custGeom>
                      <a:avLst/>
                      <a:gdLst>
                        <a:gd name="connsiteX0" fmla="*/ 33528 w 33527"/>
                        <a:gd name="connsiteY0" fmla="*/ 20193 h 20478"/>
                        <a:gd name="connsiteX1" fmla="*/ 33528 w 33527"/>
                        <a:gd name="connsiteY1" fmla="*/ 0 h 20478"/>
                        <a:gd name="connsiteX2" fmla="*/ 0 w 33527"/>
                        <a:gd name="connsiteY2" fmla="*/ 20479 h 20478"/>
                        <a:gd name="connsiteX3" fmla="*/ 33528 w 33527"/>
                        <a:gd name="connsiteY3" fmla="*/ 20193 h 20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527" h="20478">
                          <a:moveTo>
                            <a:pt x="33528" y="20193"/>
                          </a:moveTo>
                          <a:lnTo>
                            <a:pt x="33528" y="0"/>
                          </a:lnTo>
                          <a:cubicBezTo>
                            <a:pt x="22574" y="7239"/>
                            <a:pt x="11430" y="14097"/>
                            <a:pt x="0" y="20479"/>
                          </a:cubicBezTo>
                          <a:cubicBezTo>
                            <a:pt x="11144" y="20383"/>
                            <a:pt x="22288" y="20288"/>
                            <a:pt x="33528" y="20193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4" name="Vrije vorm: vorm 873">
                      <a:extLst>
                        <a:ext uri="{FF2B5EF4-FFF2-40B4-BE49-F238E27FC236}">
                          <a16:creationId xmlns:a16="http://schemas.microsoft.com/office/drawing/2014/main" id="{1134F511-88AF-7D9F-791E-9B373B189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47142" y="3078638"/>
                      <a:ext cx="184308" cy="38480"/>
                    </a:xfrm>
                    <a:custGeom>
                      <a:avLst/>
                      <a:gdLst>
                        <a:gd name="connsiteX0" fmla="*/ 128778 w 184308"/>
                        <a:gd name="connsiteY0" fmla="*/ 476 h 38480"/>
                        <a:gd name="connsiteX1" fmla="*/ 38767 w 184308"/>
                        <a:gd name="connsiteY1" fmla="*/ 31433 h 38480"/>
                        <a:gd name="connsiteX2" fmla="*/ 0 w 184308"/>
                        <a:gd name="connsiteY2" fmla="*/ 38481 h 38480"/>
                        <a:gd name="connsiteX3" fmla="*/ 184309 w 184308"/>
                        <a:gd name="connsiteY3" fmla="*/ 35719 h 38480"/>
                        <a:gd name="connsiteX4" fmla="*/ 184309 w 184308"/>
                        <a:gd name="connsiteY4" fmla="*/ 0 h 38480"/>
                        <a:gd name="connsiteX5" fmla="*/ 128778 w 184308"/>
                        <a:gd name="connsiteY5" fmla="*/ 476 h 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4308" h="38480">
                          <a:moveTo>
                            <a:pt x="128778" y="476"/>
                          </a:moveTo>
                          <a:cubicBezTo>
                            <a:pt x="100108" y="14288"/>
                            <a:pt x="70199" y="24955"/>
                            <a:pt x="38767" y="31433"/>
                          </a:cubicBezTo>
                          <a:cubicBezTo>
                            <a:pt x="25717" y="34100"/>
                            <a:pt x="12859" y="36481"/>
                            <a:pt x="0" y="38481"/>
                          </a:cubicBezTo>
                          <a:cubicBezTo>
                            <a:pt x="61436" y="38005"/>
                            <a:pt x="122777" y="37052"/>
                            <a:pt x="184309" y="35719"/>
                          </a:cubicBezTo>
                          <a:lnTo>
                            <a:pt x="184309" y="0"/>
                          </a:lnTo>
                          <a:cubicBezTo>
                            <a:pt x="165925" y="191"/>
                            <a:pt x="147352" y="286"/>
                            <a:pt x="128778" y="4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5" name="Vrije vorm: vorm 874">
                      <a:extLst>
                        <a:ext uri="{FF2B5EF4-FFF2-40B4-BE49-F238E27FC236}">
                          <a16:creationId xmlns:a16="http://schemas.microsoft.com/office/drawing/2014/main" id="{14AE9E59-9516-9624-F04D-5D9CC6B3E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4771" y="3153809"/>
                      <a:ext cx="206406" cy="7410"/>
                    </a:xfrm>
                    <a:custGeom>
                      <a:avLst/>
                      <a:gdLst>
                        <a:gd name="connsiteX0" fmla="*/ 206407 w 206406"/>
                        <a:gd name="connsiteY0" fmla="*/ 76 h 7410"/>
                        <a:gd name="connsiteX1" fmla="*/ 0 w 206406"/>
                        <a:gd name="connsiteY1" fmla="*/ 7411 h 7410"/>
                        <a:gd name="connsiteX2" fmla="*/ 206407 w 206406"/>
                        <a:gd name="connsiteY2" fmla="*/ 76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06406" h="7410">
                          <a:moveTo>
                            <a:pt x="206407" y="76"/>
                          </a:moveTo>
                          <a:cubicBezTo>
                            <a:pt x="137636" y="-590"/>
                            <a:pt x="68771" y="3220"/>
                            <a:pt x="0" y="7411"/>
                          </a:cubicBezTo>
                          <a:cubicBezTo>
                            <a:pt x="68866" y="6934"/>
                            <a:pt x="137731" y="4363"/>
                            <a:pt x="206407" y="7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6" name="Vrije vorm: vorm 875">
                      <a:extLst>
                        <a:ext uri="{FF2B5EF4-FFF2-40B4-BE49-F238E27FC236}">
                          <a16:creationId xmlns:a16="http://schemas.microsoft.com/office/drawing/2014/main" id="{52B98DD2-B152-B6D8-528D-E3C7059FA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029" y="3157410"/>
                      <a:ext cx="2596610" cy="69532"/>
                    </a:xfrm>
                    <a:custGeom>
                      <a:avLst/>
                      <a:gdLst>
                        <a:gd name="connsiteX0" fmla="*/ 1739646 w 2596610"/>
                        <a:gd name="connsiteY0" fmla="*/ 51911 h 69532"/>
                        <a:gd name="connsiteX1" fmla="*/ 1513427 w 2596610"/>
                        <a:gd name="connsiteY1" fmla="*/ 47815 h 69532"/>
                        <a:gd name="connsiteX2" fmla="*/ 1287590 w 2596610"/>
                        <a:gd name="connsiteY2" fmla="*/ 51625 h 69532"/>
                        <a:gd name="connsiteX3" fmla="*/ 1063657 w 2596610"/>
                        <a:gd name="connsiteY3" fmla="*/ 64770 h 69532"/>
                        <a:gd name="connsiteX4" fmla="*/ 1018508 w 2596610"/>
                        <a:gd name="connsiteY4" fmla="*/ 64770 h 69532"/>
                        <a:gd name="connsiteX5" fmla="*/ 1122902 w 2596610"/>
                        <a:gd name="connsiteY5" fmla="*/ 55912 h 69532"/>
                        <a:gd name="connsiteX6" fmla="*/ 1063657 w 2596610"/>
                        <a:gd name="connsiteY6" fmla="*/ 60198 h 69532"/>
                        <a:gd name="connsiteX7" fmla="*/ 1018508 w 2596610"/>
                        <a:gd name="connsiteY7" fmla="*/ 60198 h 69532"/>
                        <a:gd name="connsiteX8" fmla="*/ 1164241 w 2596610"/>
                        <a:gd name="connsiteY8" fmla="*/ 48101 h 69532"/>
                        <a:gd name="connsiteX9" fmla="*/ 1080802 w 2596610"/>
                        <a:gd name="connsiteY9" fmla="*/ 48577 h 69532"/>
                        <a:gd name="connsiteX10" fmla="*/ 885254 w 2596610"/>
                        <a:gd name="connsiteY10" fmla="*/ 39814 h 69532"/>
                        <a:gd name="connsiteX11" fmla="*/ 804577 w 2596610"/>
                        <a:gd name="connsiteY11" fmla="*/ 51816 h 69532"/>
                        <a:gd name="connsiteX12" fmla="*/ 875443 w 2596610"/>
                        <a:gd name="connsiteY12" fmla="*/ 39052 h 69532"/>
                        <a:gd name="connsiteX13" fmla="*/ 864013 w 2596610"/>
                        <a:gd name="connsiteY13" fmla="*/ 38005 h 69532"/>
                        <a:gd name="connsiteX14" fmla="*/ 804482 w 2596610"/>
                        <a:gd name="connsiteY14" fmla="*/ 47149 h 69532"/>
                        <a:gd name="connsiteX15" fmla="*/ 857250 w 2596610"/>
                        <a:gd name="connsiteY15" fmla="*/ 37338 h 69532"/>
                        <a:gd name="connsiteX16" fmla="*/ 657606 w 2596610"/>
                        <a:gd name="connsiteY16" fmla="*/ 15907 h 69532"/>
                        <a:gd name="connsiteX17" fmla="*/ 498443 w 2596610"/>
                        <a:gd name="connsiteY17" fmla="*/ 32194 h 69532"/>
                        <a:gd name="connsiteX18" fmla="*/ 568262 w 2596610"/>
                        <a:gd name="connsiteY18" fmla="*/ 20288 h 69532"/>
                        <a:gd name="connsiteX19" fmla="*/ 498443 w 2596610"/>
                        <a:gd name="connsiteY19" fmla="*/ 27622 h 69532"/>
                        <a:gd name="connsiteX20" fmla="*/ 603504 w 2596610"/>
                        <a:gd name="connsiteY20" fmla="*/ 9811 h 69532"/>
                        <a:gd name="connsiteX21" fmla="*/ 533972 w 2596610"/>
                        <a:gd name="connsiteY21" fmla="*/ 2381 h 69532"/>
                        <a:gd name="connsiteX22" fmla="*/ 506635 w 2596610"/>
                        <a:gd name="connsiteY22" fmla="*/ 0 h 69532"/>
                        <a:gd name="connsiteX23" fmla="*/ 445103 w 2596610"/>
                        <a:gd name="connsiteY23" fmla="*/ 6286 h 69532"/>
                        <a:gd name="connsiteX24" fmla="*/ 138398 w 2596610"/>
                        <a:gd name="connsiteY24" fmla="*/ 14859 h 69532"/>
                        <a:gd name="connsiteX25" fmla="*/ 63818 w 2596610"/>
                        <a:gd name="connsiteY25" fmla="*/ 11525 h 69532"/>
                        <a:gd name="connsiteX26" fmla="*/ 6858 w 2596610"/>
                        <a:gd name="connsiteY26" fmla="*/ 12763 h 69532"/>
                        <a:gd name="connsiteX27" fmla="*/ 0 w 2596610"/>
                        <a:gd name="connsiteY27" fmla="*/ 12573 h 69532"/>
                        <a:gd name="connsiteX28" fmla="*/ 0 w 2596610"/>
                        <a:gd name="connsiteY28" fmla="*/ 43625 h 69532"/>
                        <a:gd name="connsiteX29" fmla="*/ 17621 w 2596610"/>
                        <a:gd name="connsiteY29" fmla="*/ 69533 h 69532"/>
                        <a:gd name="connsiteX30" fmla="*/ 2580799 w 2596610"/>
                        <a:gd name="connsiteY30" fmla="*/ 62389 h 69532"/>
                        <a:gd name="connsiteX31" fmla="*/ 2596610 w 2596610"/>
                        <a:gd name="connsiteY31" fmla="*/ 32480 h 69532"/>
                        <a:gd name="connsiteX32" fmla="*/ 2192369 w 2596610"/>
                        <a:gd name="connsiteY32" fmla="*/ 48863 h 69532"/>
                        <a:gd name="connsiteX33" fmla="*/ 1739456 w 2596610"/>
                        <a:gd name="connsiteY33" fmla="*/ 51911 h 6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2596610" h="69532">
                          <a:moveTo>
                            <a:pt x="1739646" y="51911"/>
                          </a:moveTo>
                          <a:cubicBezTo>
                            <a:pt x="1664113" y="51054"/>
                            <a:pt x="1588770" y="48673"/>
                            <a:pt x="1513427" y="47815"/>
                          </a:cubicBezTo>
                          <a:cubicBezTo>
                            <a:pt x="1438085" y="46863"/>
                            <a:pt x="1362837" y="48387"/>
                            <a:pt x="1287590" y="51625"/>
                          </a:cubicBezTo>
                          <a:cubicBezTo>
                            <a:pt x="1212818" y="54483"/>
                            <a:pt x="1138142" y="59055"/>
                            <a:pt x="1063657" y="64770"/>
                          </a:cubicBezTo>
                          <a:lnTo>
                            <a:pt x="1018508" y="64770"/>
                          </a:lnTo>
                          <a:cubicBezTo>
                            <a:pt x="1053275" y="61627"/>
                            <a:pt x="1088041" y="58674"/>
                            <a:pt x="1122902" y="55912"/>
                          </a:cubicBezTo>
                          <a:cubicBezTo>
                            <a:pt x="1103186" y="57245"/>
                            <a:pt x="1083374" y="58674"/>
                            <a:pt x="1063657" y="60198"/>
                          </a:cubicBezTo>
                          <a:lnTo>
                            <a:pt x="1018508" y="60198"/>
                          </a:lnTo>
                          <a:cubicBezTo>
                            <a:pt x="1066991" y="55817"/>
                            <a:pt x="1115568" y="51721"/>
                            <a:pt x="1164241" y="48101"/>
                          </a:cubicBezTo>
                          <a:cubicBezTo>
                            <a:pt x="1136428" y="48387"/>
                            <a:pt x="1108615" y="48577"/>
                            <a:pt x="1080802" y="48577"/>
                          </a:cubicBezTo>
                          <a:cubicBezTo>
                            <a:pt x="1015270" y="48673"/>
                            <a:pt x="950214" y="45148"/>
                            <a:pt x="885254" y="39814"/>
                          </a:cubicBezTo>
                          <a:cubicBezTo>
                            <a:pt x="858202" y="43339"/>
                            <a:pt x="831247" y="47149"/>
                            <a:pt x="804577" y="51816"/>
                          </a:cubicBezTo>
                          <a:cubicBezTo>
                            <a:pt x="828008" y="47054"/>
                            <a:pt x="851630" y="42863"/>
                            <a:pt x="875443" y="39052"/>
                          </a:cubicBezTo>
                          <a:cubicBezTo>
                            <a:pt x="871633" y="38767"/>
                            <a:pt x="867823" y="38386"/>
                            <a:pt x="864013" y="38005"/>
                          </a:cubicBezTo>
                          <a:cubicBezTo>
                            <a:pt x="844106" y="40767"/>
                            <a:pt x="824198" y="43720"/>
                            <a:pt x="804482" y="47149"/>
                          </a:cubicBezTo>
                          <a:cubicBezTo>
                            <a:pt x="821912" y="43625"/>
                            <a:pt x="839534" y="40386"/>
                            <a:pt x="857250" y="37338"/>
                          </a:cubicBezTo>
                          <a:cubicBezTo>
                            <a:pt x="790670" y="31242"/>
                            <a:pt x="724186" y="23527"/>
                            <a:pt x="657606" y="15907"/>
                          </a:cubicBezTo>
                          <a:cubicBezTo>
                            <a:pt x="604552" y="21050"/>
                            <a:pt x="551498" y="26670"/>
                            <a:pt x="498443" y="32194"/>
                          </a:cubicBezTo>
                          <a:cubicBezTo>
                            <a:pt x="521684" y="28194"/>
                            <a:pt x="545021" y="24193"/>
                            <a:pt x="568262" y="20288"/>
                          </a:cubicBezTo>
                          <a:cubicBezTo>
                            <a:pt x="545021" y="22669"/>
                            <a:pt x="521684" y="25146"/>
                            <a:pt x="498443" y="27622"/>
                          </a:cubicBezTo>
                          <a:cubicBezTo>
                            <a:pt x="533400" y="21622"/>
                            <a:pt x="568452" y="15621"/>
                            <a:pt x="603504" y="9811"/>
                          </a:cubicBezTo>
                          <a:cubicBezTo>
                            <a:pt x="580358" y="7239"/>
                            <a:pt x="557213" y="4763"/>
                            <a:pt x="533972" y="2381"/>
                          </a:cubicBezTo>
                          <a:cubicBezTo>
                            <a:pt x="524828" y="1429"/>
                            <a:pt x="515779" y="762"/>
                            <a:pt x="506635" y="0"/>
                          </a:cubicBezTo>
                          <a:cubicBezTo>
                            <a:pt x="486156" y="2286"/>
                            <a:pt x="465677" y="4381"/>
                            <a:pt x="445103" y="6286"/>
                          </a:cubicBezTo>
                          <a:cubicBezTo>
                            <a:pt x="343186" y="13335"/>
                            <a:pt x="240697" y="16192"/>
                            <a:pt x="138398" y="14859"/>
                          </a:cubicBezTo>
                          <a:cubicBezTo>
                            <a:pt x="113538" y="14097"/>
                            <a:pt x="88678" y="12954"/>
                            <a:pt x="63818" y="11525"/>
                          </a:cubicBezTo>
                          <a:cubicBezTo>
                            <a:pt x="44768" y="12192"/>
                            <a:pt x="25813" y="12573"/>
                            <a:pt x="6858" y="12763"/>
                          </a:cubicBezTo>
                          <a:cubicBezTo>
                            <a:pt x="4572" y="12763"/>
                            <a:pt x="2286" y="12668"/>
                            <a:pt x="0" y="12573"/>
                          </a:cubicBezTo>
                          <a:lnTo>
                            <a:pt x="0" y="43625"/>
                          </a:lnTo>
                          <a:cubicBezTo>
                            <a:pt x="6382" y="51625"/>
                            <a:pt x="12097" y="60388"/>
                            <a:pt x="17621" y="69533"/>
                          </a:cubicBezTo>
                          <a:lnTo>
                            <a:pt x="2580799" y="62389"/>
                          </a:lnTo>
                          <a:cubicBezTo>
                            <a:pt x="2586419" y="52768"/>
                            <a:pt x="2591562" y="42672"/>
                            <a:pt x="2596610" y="32480"/>
                          </a:cubicBezTo>
                          <a:cubicBezTo>
                            <a:pt x="2461927" y="38862"/>
                            <a:pt x="2327243" y="44672"/>
                            <a:pt x="2192369" y="48863"/>
                          </a:cubicBezTo>
                          <a:cubicBezTo>
                            <a:pt x="2041493" y="52292"/>
                            <a:pt x="1890427" y="53816"/>
                            <a:pt x="1739456" y="5191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7" name="Vrije vorm: vorm 876">
                      <a:extLst>
                        <a:ext uri="{FF2B5EF4-FFF2-40B4-BE49-F238E27FC236}">
                          <a16:creationId xmlns:a16="http://schemas.microsoft.com/office/drawing/2014/main" id="{04F69C8A-02D3-4C16-926C-B4DC10F73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62936" y="3120358"/>
                      <a:ext cx="1068514" cy="78571"/>
                    </a:xfrm>
                    <a:custGeom>
                      <a:avLst/>
                      <a:gdLst>
                        <a:gd name="connsiteX0" fmla="*/ 847535 w 1068514"/>
                        <a:gd name="connsiteY0" fmla="*/ 21622 h 78571"/>
                        <a:gd name="connsiteX1" fmla="*/ 607124 w 1068514"/>
                        <a:gd name="connsiteY1" fmla="*/ 40100 h 78571"/>
                        <a:gd name="connsiteX2" fmla="*/ 361283 w 1068514"/>
                        <a:gd name="connsiteY2" fmla="*/ 43529 h 78571"/>
                        <a:gd name="connsiteX3" fmla="*/ 81915 w 1068514"/>
                        <a:gd name="connsiteY3" fmla="*/ 69628 h 78571"/>
                        <a:gd name="connsiteX4" fmla="*/ 0 w 1068514"/>
                        <a:gd name="connsiteY4" fmla="*/ 74104 h 78571"/>
                        <a:gd name="connsiteX5" fmla="*/ 198025 w 1068514"/>
                        <a:gd name="connsiteY5" fmla="*/ 77724 h 78571"/>
                        <a:gd name="connsiteX6" fmla="*/ 650367 w 1068514"/>
                        <a:gd name="connsiteY6" fmla="*/ 74676 h 78571"/>
                        <a:gd name="connsiteX7" fmla="*/ 1057370 w 1068514"/>
                        <a:gd name="connsiteY7" fmla="*/ 64579 h 78571"/>
                        <a:gd name="connsiteX8" fmla="*/ 1068324 w 1068514"/>
                        <a:gd name="connsiteY8" fmla="*/ 43529 h 78571"/>
                        <a:gd name="connsiteX9" fmla="*/ 1068514 w 1068514"/>
                        <a:gd name="connsiteY9" fmla="*/ 0 h 78571"/>
                        <a:gd name="connsiteX10" fmla="*/ 847630 w 1068514"/>
                        <a:gd name="connsiteY10" fmla="*/ 21526 h 7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8514" h="78571">
                          <a:moveTo>
                            <a:pt x="847535" y="21622"/>
                          </a:moveTo>
                          <a:cubicBezTo>
                            <a:pt x="767620" y="28670"/>
                            <a:pt x="687419" y="34671"/>
                            <a:pt x="607124" y="40100"/>
                          </a:cubicBezTo>
                          <a:cubicBezTo>
                            <a:pt x="525209" y="42196"/>
                            <a:pt x="443198" y="43243"/>
                            <a:pt x="361283" y="43529"/>
                          </a:cubicBezTo>
                          <a:cubicBezTo>
                            <a:pt x="268319" y="53911"/>
                            <a:pt x="175355" y="63913"/>
                            <a:pt x="81915" y="69628"/>
                          </a:cubicBezTo>
                          <a:cubicBezTo>
                            <a:pt x="54578" y="71247"/>
                            <a:pt x="27337" y="72771"/>
                            <a:pt x="0" y="74104"/>
                          </a:cubicBezTo>
                          <a:cubicBezTo>
                            <a:pt x="66104" y="75152"/>
                            <a:pt x="132017" y="76962"/>
                            <a:pt x="198025" y="77724"/>
                          </a:cubicBezTo>
                          <a:cubicBezTo>
                            <a:pt x="348806" y="79629"/>
                            <a:pt x="499586" y="78200"/>
                            <a:pt x="650367" y="74676"/>
                          </a:cubicBezTo>
                          <a:cubicBezTo>
                            <a:pt x="786003" y="72580"/>
                            <a:pt x="921734" y="68961"/>
                            <a:pt x="1057370" y="64579"/>
                          </a:cubicBezTo>
                          <a:cubicBezTo>
                            <a:pt x="1060895" y="57531"/>
                            <a:pt x="1064514" y="50482"/>
                            <a:pt x="1068324" y="43529"/>
                          </a:cubicBezTo>
                          <a:lnTo>
                            <a:pt x="1068514" y="0"/>
                          </a:lnTo>
                          <a:cubicBezTo>
                            <a:pt x="995077" y="7810"/>
                            <a:pt x="921448" y="15050"/>
                            <a:pt x="847630" y="2152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8" name="Vrije vorm: vorm 877">
                      <a:extLst>
                        <a:ext uri="{FF2B5EF4-FFF2-40B4-BE49-F238E27FC236}">
                          <a16:creationId xmlns:a16="http://schemas.microsoft.com/office/drawing/2014/main" id="{5AC44C6C-0225-62AF-0D9F-AF5F1F0328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7125"/>
                      <a:ext cx="121443" cy="17811"/>
                    </a:xfrm>
                    <a:custGeom>
                      <a:avLst/>
                      <a:gdLst>
                        <a:gd name="connsiteX0" fmla="*/ 105061 w 121443"/>
                        <a:gd name="connsiteY0" fmla="*/ 0 h 17811"/>
                        <a:gd name="connsiteX1" fmla="*/ 0 w 121443"/>
                        <a:gd name="connsiteY1" fmla="*/ 17812 h 17811"/>
                        <a:gd name="connsiteX2" fmla="*/ 69818 w 121443"/>
                        <a:gd name="connsiteY2" fmla="*/ 10478 h 17811"/>
                        <a:gd name="connsiteX3" fmla="*/ 121444 w 121443"/>
                        <a:gd name="connsiteY3" fmla="*/ 1810 h 17811"/>
                        <a:gd name="connsiteX4" fmla="*/ 105061 w 121443"/>
                        <a:gd name="connsiteY4" fmla="*/ 0 h 1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443" h="17811">
                          <a:moveTo>
                            <a:pt x="105061" y="0"/>
                          </a:moveTo>
                          <a:cubicBezTo>
                            <a:pt x="70009" y="5906"/>
                            <a:pt x="34957" y="11811"/>
                            <a:pt x="0" y="17812"/>
                          </a:cubicBezTo>
                          <a:cubicBezTo>
                            <a:pt x="23241" y="15335"/>
                            <a:pt x="46577" y="12954"/>
                            <a:pt x="69818" y="10478"/>
                          </a:cubicBezTo>
                          <a:cubicBezTo>
                            <a:pt x="86963" y="7525"/>
                            <a:pt x="104203" y="4667"/>
                            <a:pt x="121444" y="1810"/>
                          </a:cubicBezTo>
                          <a:cubicBezTo>
                            <a:pt x="116014" y="1238"/>
                            <a:pt x="110490" y="572"/>
                            <a:pt x="105061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79" name="Vrije vorm: vorm 878">
                      <a:extLst>
                        <a:ext uri="{FF2B5EF4-FFF2-40B4-BE49-F238E27FC236}">
                          <a16:creationId xmlns:a16="http://schemas.microsoft.com/office/drawing/2014/main" id="{2901BC35-38B8-91E4-A66A-8D7CAA5F9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10376" y="3114357"/>
                      <a:ext cx="221075" cy="7715"/>
                    </a:xfrm>
                    <a:custGeom>
                      <a:avLst/>
                      <a:gdLst>
                        <a:gd name="connsiteX0" fmla="*/ 36767 w 221075"/>
                        <a:gd name="connsiteY0" fmla="*/ 2762 h 7715"/>
                        <a:gd name="connsiteX1" fmla="*/ 0 w 221075"/>
                        <a:gd name="connsiteY1" fmla="*/ 7715 h 7715"/>
                        <a:gd name="connsiteX2" fmla="*/ 183833 w 221075"/>
                        <a:gd name="connsiteY2" fmla="*/ 5334 h 7715"/>
                        <a:gd name="connsiteX3" fmla="*/ 221075 w 221075"/>
                        <a:gd name="connsiteY3" fmla="*/ 1524 h 7715"/>
                        <a:gd name="connsiteX4" fmla="*/ 221075 w 221075"/>
                        <a:gd name="connsiteY4" fmla="*/ 0 h 7715"/>
                        <a:gd name="connsiteX5" fmla="*/ 36767 w 221075"/>
                        <a:gd name="connsiteY5" fmla="*/ 2762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1075" h="7715">
                          <a:moveTo>
                            <a:pt x="36767" y="2762"/>
                          </a:moveTo>
                          <a:cubicBezTo>
                            <a:pt x="24384" y="4667"/>
                            <a:pt x="12192" y="6287"/>
                            <a:pt x="0" y="7715"/>
                          </a:cubicBezTo>
                          <a:cubicBezTo>
                            <a:pt x="61246" y="7429"/>
                            <a:pt x="122492" y="6477"/>
                            <a:pt x="183833" y="5334"/>
                          </a:cubicBezTo>
                          <a:cubicBezTo>
                            <a:pt x="196215" y="4096"/>
                            <a:pt x="208693" y="2858"/>
                            <a:pt x="221075" y="1524"/>
                          </a:cubicBezTo>
                          <a:lnTo>
                            <a:pt x="221075" y="0"/>
                          </a:lnTo>
                          <a:cubicBezTo>
                            <a:pt x="159639" y="1429"/>
                            <a:pt x="98203" y="2286"/>
                            <a:pt x="36767" y="2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0" name="Vrije vorm: vorm 879">
                      <a:extLst>
                        <a:ext uri="{FF2B5EF4-FFF2-40B4-BE49-F238E27FC236}">
                          <a16:creationId xmlns:a16="http://schemas.microsoft.com/office/drawing/2014/main" id="{B4CB6EB0-D2AE-5B27-F4C8-FA32A3A21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204178"/>
                      <a:ext cx="239458" cy="13525"/>
                    </a:xfrm>
                    <a:custGeom>
                      <a:avLst/>
                      <a:gdLst>
                        <a:gd name="connsiteX0" fmla="*/ 145733 w 239458"/>
                        <a:gd name="connsiteY0" fmla="*/ 1334 h 13525"/>
                        <a:gd name="connsiteX1" fmla="*/ 0 w 239458"/>
                        <a:gd name="connsiteY1" fmla="*/ 13526 h 13525"/>
                        <a:gd name="connsiteX2" fmla="*/ 45148 w 239458"/>
                        <a:gd name="connsiteY2" fmla="*/ 13526 h 13525"/>
                        <a:gd name="connsiteX3" fmla="*/ 104394 w 239458"/>
                        <a:gd name="connsiteY3" fmla="*/ 9144 h 13525"/>
                        <a:gd name="connsiteX4" fmla="*/ 239459 w 239458"/>
                        <a:gd name="connsiteY4" fmla="*/ 0 h 13525"/>
                        <a:gd name="connsiteX5" fmla="*/ 145733 w 239458"/>
                        <a:gd name="connsiteY5" fmla="*/ 1334 h 1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458" h="13525">
                          <a:moveTo>
                            <a:pt x="145733" y="1334"/>
                          </a:moveTo>
                          <a:cubicBezTo>
                            <a:pt x="97060" y="4858"/>
                            <a:pt x="48482" y="8954"/>
                            <a:pt x="0" y="13526"/>
                          </a:cubicBezTo>
                          <a:lnTo>
                            <a:pt x="45148" y="13526"/>
                          </a:lnTo>
                          <a:cubicBezTo>
                            <a:pt x="64865" y="11906"/>
                            <a:pt x="84677" y="10478"/>
                            <a:pt x="104394" y="9144"/>
                          </a:cubicBezTo>
                          <a:cubicBezTo>
                            <a:pt x="149352" y="5525"/>
                            <a:pt x="194310" y="2477"/>
                            <a:pt x="239459" y="0"/>
                          </a:cubicBezTo>
                          <a:cubicBezTo>
                            <a:pt x="208216" y="572"/>
                            <a:pt x="176974" y="1048"/>
                            <a:pt x="145733" y="133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1" name="Vrije vorm: vorm 880">
                      <a:extLst>
                        <a:ext uri="{FF2B5EF4-FFF2-40B4-BE49-F238E27FC236}">
                          <a16:creationId xmlns:a16="http://schemas.microsoft.com/office/drawing/2014/main" id="{97738CCE-F37F-3203-5191-D6DAD198E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688" y="3184937"/>
                      <a:ext cx="1144523" cy="18659"/>
                    </a:xfrm>
                    <a:custGeom>
                      <a:avLst/>
                      <a:gdLst>
                        <a:gd name="connsiteX0" fmla="*/ 285274 w 1144523"/>
                        <a:gd name="connsiteY0" fmla="*/ 13144 h 18659"/>
                        <a:gd name="connsiteX1" fmla="*/ 87249 w 1144523"/>
                        <a:gd name="connsiteY1" fmla="*/ 9525 h 18659"/>
                        <a:gd name="connsiteX2" fmla="*/ 0 w 1144523"/>
                        <a:gd name="connsiteY2" fmla="*/ 13430 h 18659"/>
                        <a:gd name="connsiteX3" fmla="*/ 59055 w 1144523"/>
                        <a:gd name="connsiteY3" fmla="*/ 13716 h 18659"/>
                        <a:gd name="connsiteX4" fmla="*/ 285274 w 1144523"/>
                        <a:gd name="connsiteY4" fmla="*/ 17812 h 18659"/>
                        <a:gd name="connsiteX5" fmla="*/ 737616 w 1144523"/>
                        <a:gd name="connsiteY5" fmla="*/ 14764 h 18659"/>
                        <a:gd name="connsiteX6" fmla="*/ 866775 w 1144523"/>
                        <a:gd name="connsiteY6" fmla="*/ 12287 h 18659"/>
                        <a:gd name="connsiteX7" fmla="*/ 1144429 w 1144523"/>
                        <a:gd name="connsiteY7" fmla="*/ 286 h 18659"/>
                        <a:gd name="connsiteX8" fmla="*/ 1144524 w 1144523"/>
                        <a:gd name="connsiteY8" fmla="*/ 0 h 18659"/>
                        <a:gd name="connsiteX9" fmla="*/ 737521 w 1144523"/>
                        <a:gd name="connsiteY9" fmla="*/ 10096 h 18659"/>
                        <a:gd name="connsiteX10" fmla="*/ 285178 w 1144523"/>
                        <a:gd name="connsiteY10" fmla="*/ 13144 h 18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4523" h="18659">
                          <a:moveTo>
                            <a:pt x="285274" y="13144"/>
                          </a:moveTo>
                          <a:cubicBezTo>
                            <a:pt x="219265" y="12383"/>
                            <a:pt x="153352" y="10573"/>
                            <a:pt x="87249" y="9525"/>
                          </a:cubicBezTo>
                          <a:cubicBezTo>
                            <a:pt x="58198" y="10954"/>
                            <a:pt x="29051" y="12287"/>
                            <a:pt x="0" y="13430"/>
                          </a:cubicBezTo>
                          <a:cubicBezTo>
                            <a:pt x="19717" y="13430"/>
                            <a:pt x="39338" y="13430"/>
                            <a:pt x="59055" y="13716"/>
                          </a:cubicBezTo>
                          <a:cubicBezTo>
                            <a:pt x="134588" y="14573"/>
                            <a:pt x="209931" y="16954"/>
                            <a:pt x="285274" y="17812"/>
                          </a:cubicBezTo>
                          <a:cubicBezTo>
                            <a:pt x="436055" y="19717"/>
                            <a:pt x="586835" y="18288"/>
                            <a:pt x="737616" y="14764"/>
                          </a:cubicBezTo>
                          <a:cubicBezTo>
                            <a:pt x="780669" y="14097"/>
                            <a:pt x="823722" y="13240"/>
                            <a:pt x="866775" y="12287"/>
                          </a:cubicBezTo>
                          <a:cubicBezTo>
                            <a:pt x="959358" y="8763"/>
                            <a:pt x="1051941" y="4667"/>
                            <a:pt x="1144429" y="286"/>
                          </a:cubicBezTo>
                          <a:cubicBezTo>
                            <a:pt x="1144429" y="286"/>
                            <a:pt x="1144429" y="95"/>
                            <a:pt x="1144524" y="0"/>
                          </a:cubicBezTo>
                          <a:cubicBezTo>
                            <a:pt x="1008888" y="4381"/>
                            <a:pt x="873252" y="8001"/>
                            <a:pt x="737521" y="10096"/>
                          </a:cubicBezTo>
                          <a:cubicBezTo>
                            <a:pt x="586740" y="13525"/>
                            <a:pt x="435864" y="15050"/>
                            <a:pt x="285178" y="13144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2" name="Vrije vorm: vorm 881">
                      <a:extLst>
                        <a:ext uri="{FF2B5EF4-FFF2-40B4-BE49-F238E27FC236}">
                          <a16:creationId xmlns:a16="http://schemas.microsoft.com/office/drawing/2014/main" id="{32FD6173-39A0-7F1E-04F5-3E6F844F9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0095" y="3153790"/>
                      <a:ext cx="335661" cy="12129"/>
                    </a:xfrm>
                    <a:custGeom>
                      <a:avLst/>
                      <a:gdLst>
                        <a:gd name="connsiteX0" fmla="*/ 281083 w 335661"/>
                        <a:gd name="connsiteY0" fmla="*/ 95 h 12129"/>
                        <a:gd name="connsiteX1" fmla="*/ 74676 w 335661"/>
                        <a:gd name="connsiteY1" fmla="*/ 7429 h 12129"/>
                        <a:gd name="connsiteX2" fmla="*/ 0 w 335661"/>
                        <a:gd name="connsiteY2" fmla="*/ 11811 h 12129"/>
                        <a:gd name="connsiteX3" fmla="*/ 305276 w 335661"/>
                        <a:gd name="connsiteY3" fmla="*/ 3238 h 12129"/>
                        <a:gd name="connsiteX4" fmla="*/ 335661 w 335661"/>
                        <a:gd name="connsiteY4" fmla="*/ 1524 h 12129"/>
                        <a:gd name="connsiteX5" fmla="*/ 281178 w 335661"/>
                        <a:gd name="connsiteY5" fmla="*/ 0 h 12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661" h="12129">
                          <a:moveTo>
                            <a:pt x="281083" y="95"/>
                          </a:moveTo>
                          <a:cubicBezTo>
                            <a:pt x="212408" y="4382"/>
                            <a:pt x="143542" y="6953"/>
                            <a:pt x="74676" y="7429"/>
                          </a:cubicBezTo>
                          <a:cubicBezTo>
                            <a:pt x="49816" y="8954"/>
                            <a:pt x="24860" y="10478"/>
                            <a:pt x="0" y="11811"/>
                          </a:cubicBezTo>
                          <a:cubicBezTo>
                            <a:pt x="101822" y="13145"/>
                            <a:pt x="203835" y="10287"/>
                            <a:pt x="305276" y="3238"/>
                          </a:cubicBezTo>
                          <a:cubicBezTo>
                            <a:pt x="315373" y="2762"/>
                            <a:pt x="325469" y="2191"/>
                            <a:pt x="335661" y="1524"/>
                          </a:cubicBezTo>
                          <a:cubicBezTo>
                            <a:pt x="317468" y="667"/>
                            <a:pt x="299371" y="191"/>
                            <a:pt x="281178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3" name="Vrije vorm: vorm 882">
                      <a:extLst>
                        <a:ext uri="{FF2B5EF4-FFF2-40B4-BE49-F238E27FC236}">
                          <a16:creationId xmlns:a16="http://schemas.microsoft.com/office/drawing/2014/main" id="{57C19FCA-1736-3227-50C8-D6E99ED71A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606" y="3194748"/>
                      <a:ext cx="59531" cy="9810"/>
                    </a:xfrm>
                    <a:custGeom>
                      <a:avLst/>
                      <a:gdLst>
                        <a:gd name="connsiteX0" fmla="*/ 52769 w 59531"/>
                        <a:gd name="connsiteY0" fmla="*/ 0 h 9810"/>
                        <a:gd name="connsiteX1" fmla="*/ 0 w 59531"/>
                        <a:gd name="connsiteY1" fmla="*/ 9811 h 9810"/>
                        <a:gd name="connsiteX2" fmla="*/ 59531 w 59531"/>
                        <a:gd name="connsiteY2" fmla="*/ 667 h 9810"/>
                        <a:gd name="connsiteX3" fmla="*/ 52769 w 59531"/>
                        <a:gd name="connsiteY3" fmla="*/ 95 h 9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531" h="9810">
                          <a:moveTo>
                            <a:pt x="52769" y="0"/>
                          </a:moveTo>
                          <a:cubicBezTo>
                            <a:pt x="35147" y="3048"/>
                            <a:pt x="17526" y="6191"/>
                            <a:pt x="0" y="9811"/>
                          </a:cubicBezTo>
                          <a:cubicBezTo>
                            <a:pt x="19717" y="6382"/>
                            <a:pt x="39624" y="3429"/>
                            <a:pt x="59531" y="667"/>
                          </a:cubicBezTo>
                          <a:cubicBezTo>
                            <a:pt x="57245" y="476"/>
                            <a:pt x="55054" y="286"/>
                            <a:pt x="52769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4" name="Vrije vorm: vorm 883">
                      <a:extLst>
                        <a:ext uri="{FF2B5EF4-FFF2-40B4-BE49-F238E27FC236}">
                          <a16:creationId xmlns:a16="http://schemas.microsoft.com/office/drawing/2014/main" id="{B0CD2956-7263-9F5D-59A0-BFF143EBF1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9351" y="3067208"/>
                      <a:ext cx="42195" cy="5048"/>
                    </a:xfrm>
                    <a:custGeom>
                      <a:avLst/>
                      <a:gdLst>
                        <a:gd name="connsiteX0" fmla="*/ 8763 w 42195"/>
                        <a:gd name="connsiteY0" fmla="*/ 381 h 5048"/>
                        <a:gd name="connsiteX1" fmla="*/ 0 w 42195"/>
                        <a:gd name="connsiteY1" fmla="*/ 5048 h 5048"/>
                        <a:gd name="connsiteX2" fmla="*/ 42196 w 42195"/>
                        <a:gd name="connsiteY2" fmla="*/ 4667 h 5048"/>
                        <a:gd name="connsiteX3" fmla="*/ 42196 w 42195"/>
                        <a:gd name="connsiteY3" fmla="*/ 0 h 5048"/>
                        <a:gd name="connsiteX4" fmla="*/ 8668 w 42195"/>
                        <a:gd name="connsiteY4" fmla="*/ 286 h 5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95" h="5048">
                          <a:moveTo>
                            <a:pt x="8763" y="381"/>
                          </a:moveTo>
                          <a:cubicBezTo>
                            <a:pt x="5905" y="2000"/>
                            <a:pt x="2953" y="3524"/>
                            <a:pt x="0" y="5048"/>
                          </a:cubicBezTo>
                          <a:cubicBezTo>
                            <a:pt x="14097" y="4953"/>
                            <a:pt x="28194" y="4858"/>
                            <a:pt x="42196" y="4667"/>
                          </a:cubicBezTo>
                          <a:lnTo>
                            <a:pt x="42196" y="0"/>
                          </a:lnTo>
                          <a:cubicBezTo>
                            <a:pt x="31052" y="95"/>
                            <a:pt x="19907" y="191"/>
                            <a:pt x="8668" y="286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5" name="Vrije vorm: vorm 884">
                      <a:extLst>
                        <a:ext uri="{FF2B5EF4-FFF2-40B4-BE49-F238E27FC236}">
                          <a16:creationId xmlns:a16="http://schemas.microsoft.com/office/drawing/2014/main" id="{B3CA42C4-0D54-2224-26D6-70EE1294C1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19663" y="3168935"/>
                      <a:ext cx="159162" cy="20574"/>
                    </a:xfrm>
                    <a:custGeom>
                      <a:avLst/>
                      <a:gdLst>
                        <a:gd name="connsiteX0" fmla="*/ 121444 w 159162"/>
                        <a:gd name="connsiteY0" fmla="*/ 0 h 20574"/>
                        <a:gd name="connsiteX1" fmla="*/ 69818 w 159162"/>
                        <a:gd name="connsiteY1" fmla="*/ 8668 h 20574"/>
                        <a:gd name="connsiteX2" fmla="*/ 0 w 159162"/>
                        <a:gd name="connsiteY2" fmla="*/ 20574 h 20574"/>
                        <a:gd name="connsiteX3" fmla="*/ 159163 w 159162"/>
                        <a:gd name="connsiteY3" fmla="*/ 4286 h 20574"/>
                        <a:gd name="connsiteX4" fmla="*/ 121539 w 159162"/>
                        <a:gd name="connsiteY4" fmla="*/ 0 h 20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162" h="20574">
                          <a:moveTo>
                            <a:pt x="121444" y="0"/>
                          </a:moveTo>
                          <a:cubicBezTo>
                            <a:pt x="104203" y="2858"/>
                            <a:pt x="87059" y="5715"/>
                            <a:pt x="69818" y="8668"/>
                          </a:cubicBezTo>
                          <a:cubicBezTo>
                            <a:pt x="46482" y="12668"/>
                            <a:pt x="23241" y="16574"/>
                            <a:pt x="0" y="20574"/>
                          </a:cubicBezTo>
                          <a:cubicBezTo>
                            <a:pt x="53054" y="14954"/>
                            <a:pt x="106109" y="9430"/>
                            <a:pt x="159163" y="4286"/>
                          </a:cubicBezTo>
                          <a:cubicBezTo>
                            <a:pt x="146590" y="2858"/>
                            <a:pt x="134017" y="1429"/>
                            <a:pt x="121539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6" name="Vrije vorm: vorm 885">
                      <a:extLst>
                        <a:ext uri="{FF2B5EF4-FFF2-40B4-BE49-F238E27FC236}">
                          <a16:creationId xmlns:a16="http://schemas.microsoft.com/office/drawing/2014/main" id="{25CB606D-3022-4316-1501-CC1D441792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124" y="3118834"/>
                      <a:ext cx="707136" cy="44958"/>
                    </a:xfrm>
                    <a:custGeom>
                      <a:avLst/>
                      <a:gdLst>
                        <a:gd name="connsiteX0" fmla="*/ 669989 w 707136"/>
                        <a:gd name="connsiteY0" fmla="*/ 857 h 44958"/>
                        <a:gd name="connsiteX1" fmla="*/ 486156 w 707136"/>
                        <a:gd name="connsiteY1" fmla="*/ 3238 h 44958"/>
                        <a:gd name="connsiteX2" fmla="*/ 257937 w 707136"/>
                        <a:gd name="connsiteY2" fmla="*/ 18479 h 44958"/>
                        <a:gd name="connsiteX3" fmla="*/ 0 w 707136"/>
                        <a:gd name="connsiteY3" fmla="*/ 44958 h 44958"/>
                        <a:gd name="connsiteX4" fmla="*/ 245840 w 707136"/>
                        <a:gd name="connsiteY4" fmla="*/ 41529 h 44958"/>
                        <a:gd name="connsiteX5" fmla="*/ 486251 w 707136"/>
                        <a:gd name="connsiteY5" fmla="*/ 23050 h 44958"/>
                        <a:gd name="connsiteX6" fmla="*/ 707136 w 707136"/>
                        <a:gd name="connsiteY6" fmla="*/ 1524 h 44958"/>
                        <a:gd name="connsiteX7" fmla="*/ 707136 w 707136"/>
                        <a:gd name="connsiteY7" fmla="*/ 0 h 44958"/>
                        <a:gd name="connsiteX8" fmla="*/ 669893 w 707136"/>
                        <a:gd name="connsiteY8" fmla="*/ 762 h 44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07136" h="44958">
                          <a:moveTo>
                            <a:pt x="669989" y="857"/>
                          </a:moveTo>
                          <a:cubicBezTo>
                            <a:pt x="608648" y="2096"/>
                            <a:pt x="547402" y="2953"/>
                            <a:pt x="486156" y="3238"/>
                          </a:cubicBezTo>
                          <a:cubicBezTo>
                            <a:pt x="409956" y="12097"/>
                            <a:pt x="335947" y="12097"/>
                            <a:pt x="257937" y="18479"/>
                          </a:cubicBezTo>
                          <a:cubicBezTo>
                            <a:pt x="171831" y="25527"/>
                            <a:pt x="85916" y="35433"/>
                            <a:pt x="0" y="44958"/>
                          </a:cubicBezTo>
                          <a:cubicBezTo>
                            <a:pt x="81915" y="44672"/>
                            <a:pt x="163925" y="43625"/>
                            <a:pt x="245840" y="41529"/>
                          </a:cubicBezTo>
                          <a:cubicBezTo>
                            <a:pt x="326136" y="36195"/>
                            <a:pt x="406337" y="30194"/>
                            <a:pt x="486251" y="23050"/>
                          </a:cubicBezTo>
                          <a:cubicBezTo>
                            <a:pt x="560070" y="16574"/>
                            <a:pt x="633698" y="9334"/>
                            <a:pt x="707136" y="1524"/>
                          </a:cubicBezTo>
                          <a:lnTo>
                            <a:pt x="707136" y="0"/>
                          </a:lnTo>
                          <a:cubicBezTo>
                            <a:pt x="694754" y="286"/>
                            <a:pt x="682276" y="476"/>
                            <a:pt x="669893" y="762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7" name="Vrije vorm: vorm 886">
                      <a:extLst>
                        <a:ext uri="{FF2B5EF4-FFF2-40B4-BE49-F238E27FC236}">
                          <a16:creationId xmlns:a16="http://schemas.microsoft.com/office/drawing/2014/main" id="{654A0D41-E6C7-D761-3B95-F8A06A0276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39633" y="3189604"/>
                      <a:ext cx="1578482" cy="32670"/>
                    </a:xfrm>
                    <a:custGeom>
                      <a:avLst/>
                      <a:gdLst>
                        <a:gd name="connsiteX0" fmla="*/ 1173671 w 1578482"/>
                        <a:gd name="connsiteY0" fmla="*/ 10097 h 32670"/>
                        <a:gd name="connsiteX1" fmla="*/ 721328 w 1578482"/>
                        <a:gd name="connsiteY1" fmla="*/ 13145 h 32670"/>
                        <a:gd name="connsiteX2" fmla="*/ 495110 w 1578482"/>
                        <a:gd name="connsiteY2" fmla="*/ 9049 h 32670"/>
                        <a:gd name="connsiteX3" fmla="*/ 436055 w 1578482"/>
                        <a:gd name="connsiteY3" fmla="*/ 8763 h 32670"/>
                        <a:gd name="connsiteX4" fmla="*/ 239459 w 1578482"/>
                        <a:gd name="connsiteY4" fmla="*/ 14478 h 32670"/>
                        <a:gd name="connsiteX5" fmla="*/ 104394 w 1578482"/>
                        <a:gd name="connsiteY5" fmla="*/ 23622 h 32670"/>
                        <a:gd name="connsiteX6" fmla="*/ 0 w 1578482"/>
                        <a:gd name="connsiteY6" fmla="*/ 32671 h 32670"/>
                        <a:gd name="connsiteX7" fmla="*/ 45148 w 1578482"/>
                        <a:gd name="connsiteY7" fmla="*/ 32671 h 32670"/>
                        <a:gd name="connsiteX8" fmla="*/ 269081 w 1578482"/>
                        <a:gd name="connsiteY8" fmla="*/ 19431 h 32670"/>
                        <a:gd name="connsiteX9" fmla="*/ 494919 w 1578482"/>
                        <a:gd name="connsiteY9" fmla="*/ 15621 h 32670"/>
                        <a:gd name="connsiteX10" fmla="*/ 721138 w 1578482"/>
                        <a:gd name="connsiteY10" fmla="*/ 19717 h 32670"/>
                        <a:gd name="connsiteX11" fmla="*/ 1174052 w 1578482"/>
                        <a:gd name="connsiteY11" fmla="*/ 16669 h 32670"/>
                        <a:gd name="connsiteX12" fmla="*/ 1578293 w 1578482"/>
                        <a:gd name="connsiteY12" fmla="*/ 286 h 32670"/>
                        <a:gd name="connsiteX13" fmla="*/ 1578483 w 1578482"/>
                        <a:gd name="connsiteY13" fmla="*/ 0 h 32670"/>
                        <a:gd name="connsiteX14" fmla="*/ 1303020 w 1578482"/>
                        <a:gd name="connsiteY14" fmla="*/ 7620 h 32670"/>
                        <a:gd name="connsiteX15" fmla="*/ 1173861 w 1578482"/>
                        <a:gd name="connsiteY15" fmla="*/ 10097 h 32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8482" h="32670">
                          <a:moveTo>
                            <a:pt x="1173671" y="10097"/>
                          </a:moveTo>
                          <a:cubicBezTo>
                            <a:pt x="1022890" y="13526"/>
                            <a:pt x="872014" y="15050"/>
                            <a:pt x="721328" y="13145"/>
                          </a:cubicBezTo>
                          <a:cubicBezTo>
                            <a:pt x="645986" y="12287"/>
                            <a:pt x="570643" y="9906"/>
                            <a:pt x="495110" y="9049"/>
                          </a:cubicBezTo>
                          <a:cubicBezTo>
                            <a:pt x="475488" y="8763"/>
                            <a:pt x="455771" y="8763"/>
                            <a:pt x="436055" y="8763"/>
                          </a:cubicBezTo>
                          <a:cubicBezTo>
                            <a:pt x="370523" y="11430"/>
                            <a:pt x="304990" y="13335"/>
                            <a:pt x="239459" y="14478"/>
                          </a:cubicBezTo>
                          <a:cubicBezTo>
                            <a:pt x="194310" y="17050"/>
                            <a:pt x="149352" y="20098"/>
                            <a:pt x="104394" y="23622"/>
                          </a:cubicBezTo>
                          <a:cubicBezTo>
                            <a:pt x="69533" y="26384"/>
                            <a:pt x="34766" y="29337"/>
                            <a:pt x="0" y="32671"/>
                          </a:cubicBezTo>
                          <a:lnTo>
                            <a:pt x="45148" y="32671"/>
                          </a:lnTo>
                          <a:cubicBezTo>
                            <a:pt x="119634" y="26861"/>
                            <a:pt x="194215" y="22289"/>
                            <a:pt x="269081" y="19431"/>
                          </a:cubicBezTo>
                          <a:cubicBezTo>
                            <a:pt x="344329" y="16193"/>
                            <a:pt x="419576" y="14669"/>
                            <a:pt x="494919" y="15621"/>
                          </a:cubicBezTo>
                          <a:cubicBezTo>
                            <a:pt x="570262" y="16478"/>
                            <a:pt x="645605" y="18860"/>
                            <a:pt x="721138" y="19717"/>
                          </a:cubicBezTo>
                          <a:cubicBezTo>
                            <a:pt x="872109" y="21622"/>
                            <a:pt x="1023176" y="20193"/>
                            <a:pt x="1174052" y="16669"/>
                          </a:cubicBezTo>
                          <a:cubicBezTo>
                            <a:pt x="1308926" y="12478"/>
                            <a:pt x="1443609" y="6668"/>
                            <a:pt x="1578293" y="286"/>
                          </a:cubicBezTo>
                          <a:cubicBezTo>
                            <a:pt x="1578293" y="191"/>
                            <a:pt x="1578388" y="95"/>
                            <a:pt x="1578483" y="0"/>
                          </a:cubicBezTo>
                          <a:cubicBezTo>
                            <a:pt x="1486662" y="2953"/>
                            <a:pt x="1394841" y="5525"/>
                            <a:pt x="1303020" y="7620"/>
                          </a:cubicBezTo>
                          <a:cubicBezTo>
                            <a:pt x="1259967" y="8573"/>
                            <a:pt x="1216914" y="9430"/>
                            <a:pt x="1173861" y="10097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8" name="Vrije vorm: vorm 887">
                      <a:extLst>
                        <a:ext uri="{FF2B5EF4-FFF2-40B4-BE49-F238E27FC236}">
                          <a16:creationId xmlns:a16="http://schemas.microsoft.com/office/drawing/2014/main" id="{2F093CD0-1C31-BFC3-1351-E3F3CF199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4942" y="3155315"/>
                      <a:ext cx="442817" cy="17272"/>
                    </a:xfrm>
                    <a:custGeom>
                      <a:avLst/>
                      <a:gdLst>
                        <a:gd name="connsiteX0" fmla="*/ 410718 w 442817"/>
                        <a:gd name="connsiteY0" fmla="*/ 0 h 17272"/>
                        <a:gd name="connsiteX1" fmla="*/ 380333 w 442817"/>
                        <a:gd name="connsiteY1" fmla="*/ 1714 h 17272"/>
                        <a:gd name="connsiteX2" fmla="*/ 75057 w 442817"/>
                        <a:gd name="connsiteY2" fmla="*/ 10287 h 17272"/>
                        <a:gd name="connsiteX3" fmla="*/ 0 w 442817"/>
                        <a:gd name="connsiteY3" fmla="*/ 13621 h 17272"/>
                        <a:gd name="connsiteX4" fmla="*/ 74581 w 442817"/>
                        <a:gd name="connsiteY4" fmla="*/ 16954 h 17272"/>
                        <a:gd name="connsiteX5" fmla="*/ 381286 w 442817"/>
                        <a:gd name="connsiteY5" fmla="*/ 8382 h 17272"/>
                        <a:gd name="connsiteX6" fmla="*/ 442817 w 442817"/>
                        <a:gd name="connsiteY6" fmla="*/ 2096 h 17272"/>
                        <a:gd name="connsiteX7" fmla="*/ 410623 w 442817"/>
                        <a:gd name="connsiteY7" fmla="*/ 95 h 17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2817" h="17272">
                          <a:moveTo>
                            <a:pt x="410718" y="0"/>
                          </a:moveTo>
                          <a:cubicBezTo>
                            <a:pt x="400622" y="571"/>
                            <a:pt x="390525" y="1238"/>
                            <a:pt x="380333" y="1714"/>
                          </a:cubicBezTo>
                          <a:cubicBezTo>
                            <a:pt x="278892" y="8763"/>
                            <a:pt x="176879" y="11621"/>
                            <a:pt x="75057" y="10287"/>
                          </a:cubicBezTo>
                          <a:cubicBezTo>
                            <a:pt x="50006" y="11621"/>
                            <a:pt x="25051" y="12859"/>
                            <a:pt x="0" y="13621"/>
                          </a:cubicBezTo>
                          <a:cubicBezTo>
                            <a:pt x="24765" y="14954"/>
                            <a:pt x="49625" y="16097"/>
                            <a:pt x="74581" y="16954"/>
                          </a:cubicBezTo>
                          <a:cubicBezTo>
                            <a:pt x="176879" y="18288"/>
                            <a:pt x="279368" y="15430"/>
                            <a:pt x="381286" y="8382"/>
                          </a:cubicBezTo>
                          <a:cubicBezTo>
                            <a:pt x="401860" y="6477"/>
                            <a:pt x="422339" y="4286"/>
                            <a:pt x="442817" y="2096"/>
                          </a:cubicBezTo>
                          <a:cubicBezTo>
                            <a:pt x="432054" y="1238"/>
                            <a:pt x="421386" y="667"/>
                            <a:pt x="410623" y="95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89" name="Vrije vorm: vorm 888">
                      <a:extLst>
                        <a:ext uri="{FF2B5EF4-FFF2-40B4-BE49-F238E27FC236}">
                          <a16:creationId xmlns:a16="http://schemas.microsoft.com/office/drawing/2014/main" id="{582EB813-54C6-B5C8-D126-95F1DC3E1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5702" y="3196367"/>
                      <a:ext cx="80676" cy="12763"/>
                    </a:xfrm>
                    <a:custGeom>
                      <a:avLst/>
                      <a:gdLst>
                        <a:gd name="connsiteX0" fmla="*/ 70866 w 80676"/>
                        <a:gd name="connsiteY0" fmla="*/ 0 h 12763"/>
                        <a:gd name="connsiteX1" fmla="*/ 0 w 80676"/>
                        <a:gd name="connsiteY1" fmla="*/ 12763 h 12763"/>
                        <a:gd name="connsiteX2" fmla="*/ 80677 w 80676"/>
                        <a:gd name="connsiteY2" fmla="*/ 762 h 12763"/>
                        <a:gd name="connsiteX3" fmla="*/ 70866 w 80676"/>
                        <a:gd name="connsiteY3" fmla="*/ 0 h 1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676" h="12763">
                          <a:moveTo>
                            <a:pt x="70866" y="0"/>
                          </a:moveTo>
                          <a:cubicBezTo>
                            <a:pt x="47054" y="3810"/>
                            <a:pt x="23431" y="8001"/>
                            <a:pt x="0" y="12763"/>
                          </a:cubicBezTo>
                          <a:cubicBezTo>
                            <a:pt x="26670" y="8096"/>
                            <a:pt x="53626" y="4286"/>
                            <a:pt x="80677" y="762"/>
                          </a:cubicBezTo>
                          <a:cubicBezTo>
                            <a:pt x="77438" y="476"/>
                            <a:pt x="74104" y="286"/>
                            <a:pt x="70866" y="0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  <p:sp>
                  <p:nvSpPr>
                    <p:cNvPr id="890" name="Vrije vorm: vorm 889">
                      <a:extLst>
                        <a:ext uri="{FF2B5EF4-FFF2-40B4-BE49-F238E27FC236}">
                          <a16:creationId xmlns:a16="http://schemas.microsoft.com/office/drawing/2014/main" id="{FBA5DD98-196D-6C12-C16D-A1C8D61777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5920" y="3071875"/>
                      <a:ext cx="55625" cy="7143"/>
                    </a:xfrm>
                    <a:custGeom>
                      <a:avLst/>
                      <a:gdLst>
                        <a:gd name="connsiteX0" fmla="*/ 13430 w 55625"/>
                        <a:gd name="connsiteY0" fmla="*/ 381 h 7143"/>
                        <a:gd name="connsiteX1" fmla="*/ 0 w 55625"/>
                        <a:gd name="connsiteY1" fmla="*/ 7144 h 7143"/>
                        <a:gd name="connsiteX2" fmla="*/ 55626 w 55625"/>
                        <a:gd name="connsiteY2" fmla="*/ 6668 h 7143"/>
                        <a:gd name="connsiteX3" fmla="*/ 55626 w 55625"/>
                        <a:gd name="connsiteY3" fmla="*/ 0 h 7143"/>
                        <a:gd name="connsiteX4" fmla="*/ 13430 w 55625"/>
                        <a:gd name="connsiteY4" fmla="*/ 381 h 7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25" h="7143">
                          <a:moveTo>
                            <a:pt x="13430" y="381"/>
                          </a:moveTo>
                          <a:cubicBezTo>
                            <a:pt x="8954" y="2762"/>
                            <a:pt x="4477" y="4953"/>
                            <a:pt x="0" y="7144"/>
                          </a:cubicBezTo>
                          <a:cubicBezTo>
                            <a:pt x="18574" y="6953"/>
                            <a:pt x="37052" y="6858"/>
                            <a:pt x="55626" y="6668"/>
                          </a:cubicBezTo>
                          <a:lnTo>
                            <a:pt x="55626" y="0"/>
                          </a:lnTo>
                          <a:cubicBezTo>
                            <a:pt x="41529" y="191"/>
                            <a:pt x="27527" y="191"/>
                            <a:pt x="13430" y="381"/>
                          </a:cubicBezTo>
                          <a:close/>
                        </a:path>
                      </a:pathLst>
                    </a:custGeom>
                    <a:solidFill>
                      <a:srgbClr val="4B2A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/>
                    </a:p>
                  </p:txBody>
                </p:sp>
              </p:grpSp>
            </p:grpSp>
            <p:sp>
              <p:nvSpPr>
                <p:cNvPr id="867" name="Vrije vorm: vorm 866">
                  <a:extLst>
                    <a:ext uri="{FF2B5EF4-FFF2-40B4-BE49-F238E27FC236}">
                      <a16:creationId xmlns:a16="http://schemas.microsoft.com/office/drawing/2014/main" id="{4053A88E-2B48-866A-9E12-865FC96445AC}"/>
                    </a:ext>
                  </a:extLst>
                </p:cNvPr>
                <p:cNvSpPr/>
                <p:nvPr/>
              </p:nvSpPr>
              <p:spPr>
                <a:xfrm>
                  <a:off x="7423220" y="2479230"/>
                  <a:ext cx="2598705" cy="121634"/>
                </a:xfrm>
                <a:custGeom>
                  <a:avLst/>
                  <a:gdLst>
                    <a:gd name="connsiteX0" fmla="*/ 2575751 w 2598705"/>
                    <a:gd name="connsiteY0" fmla="*/ 8953 h 121634"/>
                    <a:gd name="connsiteX1" fmla="*/ 2565178 w 2598705"/>
                    <a:gd name="connsiteY1" fmla="*/ 0 h 121634"/>
                    <a:gd name="connsiteX2" fmla="*/ 47530 w 2598705"/>
                    <a:gd name="connsiteY2" fmla="*/ 6953 h 121634"/>
                    <a:gd name="connsiteX3" fmla="*/ 39529 w 2598705"/>
                    <a:gd name="connsiteY3" fmla="*/ 16002 h 121634"/>
                    <a:gd name="connsiteX4" fmla="*/ 190 w 2598705"/>
                    <a:gd name="connsiteY4" fmla="*/ 71628 h 121634"/>
                    <a:gd name="connsiteX5" fmla="*/ 0 w 2598705"/>
                    <a:gd name="connsiteY5" fmla="*/ 121063 h 121634"/>
                    <a:gd name="connsiteX6" fmla="*/ 11525 w 2598705"/>
                    <a:gd name="connsiteY6" fmla="*/ 121634 h 121634"/>
                    <a:gd name="connsiteX7" fmla="*/ 50197 w 2598705"/>
                    <a:gd name="connsiteY7" fmla="*/ 96869 h 121634"/>
                    <a:gd name="connsiteX8" fmla="*/ 373190 w 2598705"/>
                    <a:gd name="connsiteY8" fmla="*/ 39338 h 121634"/>
                    <a:gd name="connsiteX9" fmla="*/ 1291209 w 2598705"/>
                    <a:gd name="connsiteY9" fmla="*/ 43339 h 121634"/>
                    <a:gd name="connsiteX10" fmla="*/ 1318070 w 2598705"/>
                    <a:gd name="connsiteY10" fmla="*/ 41053 h 121634"/>
                    <a:gd name="connsiteX11" fmla="*/ 1296353 w 2598705"/>
                    <a:gd name="connsiteY11" fmla="*/ 41148 h 121634"/>
                    <a:gd name="connsiteX12" fmla="*/ 1083659 w 2598705"/>
                    <a:gd name="connsiteY12" fmla="*/ 40386 h 121634"/>
                    <a:gd name="connsiteX13" fmla="*/ 871061 w 2598705"/>
                    <a:gd name="connsiteY13" fmla="*/ 37052 h 121634"/>
                    <a:gd name="connsiteX14" fmla="*/ 806387 w 2598705"/>
                    <a:gd name="connsiteY14" fmla="*/ 36195 h 121634"/>
                    <a:gd name="connsiteX15" fmla="*/ 612362 w 2598705"/>
                    <a:gd name="connsiteY15" fmla="*/ 32766 h 121634"/>
                    <a:gd name="connsiteX16" fmla="*/ 806387 w 2598705"/>
                    <a:gd name="connsiteY16" fmla="*/ 36195 h 121634"/>
                    <a:gd name="connsiteX17" fmla="*/ 871061 w 2598705"/>
                    <a:gd name="connsiteY17" fmla="*/ 37052 h 121634"/>
                    <a:gd name="connsiteX18" fmla="*/ 1083659 w 2598705"/>
                    <a:gd name="connsiteY18" fmla="*/ 40386 h 121634"/>
                    <a:gd name="connsiteX19" fmla="*/ 1296353 w 2598705"/>
                    <a:gd name="connsiteY19" fmla="*/ 41148 h 121634"/>
                    <a:gd name="connsiteX20" fmla="*/ 1318070 w 2598705"/>
                    <a:gd name="connsiteY20" fmla="*/ 41053 h 121634"/>
                    <a:gd name="connsiteX21" fmla="*/ 1890427 w 2598705"/>
                    <a:gd name="connsiteY21" fmla="*/ 41815 h 121634"/>
                    <a:gd name="connsiteX22" fmla="*/ 1959864 w 2598705"/>
                    <a:gd name="connsiteY22" fmla="*/ 14288 h 121634"/>
                    <a:gd name="connsiteX23" fmla="*/ 2278571 w 2598705"/>
                    <a:gd name="connsiteY23" fmla="*/ 36576 h 121634"/>
                    <a:gd name="connsiteX24" fmla="*/ 2598706 w 2598705"/>
                    <a:gd name="connsiteY24" fmla="*/ 37528 h 121634"/>
                    <a:gd name="connsiteX25" fmla="*/ 2575751 w 2598705"/>
                    <a:gd name="connsiteY25" fmla="*/ 8858 h 121634"/>
                    <a:gd name="connsiteX26" fmla="*/ 438817 w 2598705"/>
                    <a:gd name="connsiteY26" fmla="*/ 27813 h 121634"/>
                    <a:gd name="connsiteX27" fmla="*/ 353759 w 2598705"/>
                    <a:gd name="connsiteY27" fmla="*/ 24860 h 121634"/>
                    <a:gd name="connsiteX28" fmla="*/ 353759 w 2598705"/>
                    <a:gd name="connsiteY28" fmla="*/ 24860 h 121634"/>
                    <a:gd name="connsiteX29" fmla="*/ 438817 w 2598705"/>
                    <a:gd name="connsiteY29" fmla="*/ 27813 h 121634"/>
                    <a:gd name="connsiteX30" fmla="*/ 353759 w 2598705"/>
                    <a:gd name="connsiteY30" fmla="*/ 28194 h 121634"/>
                    <a:gd name="connsiteX31" fmla="*/ 353759 w 2598705"/>
                    <a:gd name="connsiteY31" fmla="*/ 28194 h 121634"/>
                    <a:gd name="connsiteX32" fmla="*/ 491014 w 2598705"/>
                    <a:gd name="connsiteY32" fmla="*/ 32861 h 121634"/>
                    <a:gd name="connsiteX33" fmla="*/ 491014 w 2598705"/>
                    <a:gd name="connsiteY33" fmla="*/ 32861 h 121634"/>
                    <a:gd name="connsiteX34" fmla="*/ 353759 w 2598705"/>
                    <a:gd name="connsiteY34" fmla="*/ 28194 h 121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8705" h="121634">
                      <a:moveTo>
                        <a:pt x="2575751" y="8953"/>
                      </a:moveTo>
                      <a:cubicBezTo>
                        <a:pt x="2572226" y="5620"/>
                        <a:pt x="2568702" y="2667"/>
                        <a:pt x="2565178" y="0"/>
                      </a:cubicBezTo>
                      <a:lnTo>
                        <a:pt x="47530" y="6953"/>
                      </a:lnTo>
                      <a:cubicBezTo>
                        <a:pt x="44863" y="10001"/>
                        <a:pt x="42196" y="12954"/>
                        <a:pt x="39529" y="16002"/>
                      </a:cubicBezTo>
                      <a:cubicBezTo>
                        <a:pt x="24289" y="33147"/>
                        <a:pt x="9049" y="50292"/>
                        <a:pt x="190" y="71628"/>
                      </a:cubicBezTo>
                      <a:lnTo>
                        <a:pt x="0" y="121063"/>
                      </a:lnTo>
                      <a:cubicBezTo>
                        <a:pt x="3810" y="121348"/>
                        <a:pt x="7715" y="121444"/>
                        <a:pt x="11525" y="121634"/>
                      </a:cubicBezTo>
                      <a:cubicBezTo>
                        <a:pt x="23432" y="112395"/>
                        <a:pt x="36386" y="104108"/>
                        <a:pt x="50197" y="96869"/>
                      </a:cubicBezTo>
                      <a:cubicBezTo>
                        <a:pt x="151162" y="44386"/>
                        <a:pt x="262795" y="38290"/>
                        <a:pt x="373190" y="39338"/>
                      </a:cubicBezTo>
                      <a:cubicBezTo>
                        <a:pt x="679514" y="23431"/>
                        <a:pt x="984790" y="68866"/>
                        <a:pt x="1291209" y="43339"/>
                      </a:cubicBezTo>
                      <a:cubicBezTo>
                        <a:pt x="1300163" y="42577"/>
                        <a:pt x="1309116" y="41815"/>
                        <a:pt x="1318070" y="41053"/>
                      </a:cubicBezTo>
                      <a:cubicBezTo>
                        <a:pt x="1310831" y="41053"/>
                        <a:pt x="1303592" y="41148"/>
                        <a:pt x="1296353" y="41148"/>
                      </a:cubicBezTo>
                      <a:cubicBezTo>
                        <a:pt x="1225487" y="41243"/>
                        <a:pt x="1154525" y="41053"/>
                        <a:pt x="1083659" y="40386"/>
                      </a:cubicBezTo>
                      <a:cubicBezTo>
                        <a:pt x="1012793" y="39719"/>
                        <a:pt x="941927" y="38576"/>
                        <a:pt x="871061" y="37052"/>
                      </a:cubicBezTo>
                      <a:cubicBezTo>
                        <a:pt x="849535" y="36862"/>
                        <a:pt x="827913" y="36481"/>
                        <a:pt x="806387" y="36195"/>
                      </a:cubicBezTo>
                      <a:cubicBezTo>
                        <a:pt x="741712" y="35338"/>
                        <a:pt x="677037" y="34290"/>
                        <a:pt x="612362" y="32766"/>
                      </a:cubicBezTo>
                      <a:cubicBezTo>
                        <a:pt x="677037" y="34290"/>
                        <a:pt x="741712" y="35338"/>
                        <a:pt x="806387" y="36195"/>
                      </a:cubicBezTo>
                      <a:cubicBezTo>
                        <a:pt x="827913" y="36481"/>
                        <a:pt x="849535" y="36862"/>
                        <a:pt x="871061" y="37052"/>
                      </a:cubicBezTo>
                      <a:cubicBezTo>
                        <a:pt x="941927" y="38576"/>
                        <a:pt x="1012793" y="39624"/>
                        <a:pt x="1083659" y="40386"/>
                      </a:cubicBezTo>
                      <a:cubicBezTo>
                        <a:pt x="1154525" y="41053"/>
                        <a:pt x="1225487" y="41338"/>
                        <a:pt x="1296353" y="41148"/>
                      </a:cubicBezTo>
                      <a:cubicBezTo>
                        <a:pt x="1303592" y="41148"/>
                        <a:pt x="1310831" y="41148"/>
                        <a:pt x="1318070" y="41053"/>
                      </a:cubicBezTo>
                      <a:cubicBezTo>
                        <a:pt x="1503807" y="25146"/>
                        <a:pt x="1703546" y="5810"/>
                        <a:pt x="1890427" y="41815"/>
                      </a:cubicBezTo>
                      <a:cubicBezTo>
                        <a:pt x="1910048" y="24574"/>
                        <a:pt x="1934147" y="14192"/>
                        <a:pt x="1959864" y="14288"/>
                      </a:cubicBezTo>
                      <a:cubicBezTo>
                        <a:pt x="2065687" y="14478"/>
                        <a:pt x="2172653" y="21526"/>
                        <a:pt x="2278571" y="36576"/>
                      </a:cubicBezTo>
                      <a:cubicBezTo>
                        <a:pt x="2385251" y="38957"/>
                        <a:pt x="2492026" y="37909"/>
                        <a:pt x="2598706" y="37528"/>
                      </a:cubicBezTo>
                      <a:cubicBezTo>
                        <a:pt x="2592324" y="26860"/>
                        <a:pt x="2584323" y="16954"/>
                        <a:pt x="2575751" y="8858"/>
                      </a:cubicBezTo>
                      <a:close/>
                      <a:moveTo>
                        <a:pt x="438817" y="27813"/>
                      </a:moveTo>
                      <a:cubicBezTo>
                        <a:pt x="410432" y="26860"/>
                        <a:pt x="382143" y="26003"/>
                        <a:pt x="353759" y="24860"/>
                      </a:cubicBezTo>
                      <a:cubicBezTo>
                        <a:pt x="353759" y="24860"/>
                        <a:pt x="353759" y="24860"/>
                        <a:pt x="353759" y="24860"/>
                      </a:cubicBezTo>
                      <a:cubicBezTo>
                        <a:pt x="382143" y="25908"/>
                        <a:pt x="410432" y="26860"/>
                        <a:pt x="438817" y="27813"/>
                      </a:cubicBezTo>
                      <a:close/>
                      <a:moveTo>
                        <a:pt x="353759" y="28194"/>
                      </a:moveTo>
                      <a:cubicBezTo>
                        <a:pt x="353759" y="28194"/>
                        <a:pt x="353759" y="28194"/>
                        <a:pt x="353759" y="28194"/>
                      </a:cubicBezTo>
                      <a:cubicBezTo>
                        <a:pt x="399479" y="29908"/>
                        <a:pt x="445294" y="31432"/>
                        <a:pt x="491014" y="32861"/>
                      </a:cubicBezTo>
                      <a:cubicBezTo>
                        <a:pt x="491014" y="32861"/>
                        <a:pt x="491014" y="32861"/>
                        <a:pt x="491014" y="32861"/>
                      </a:cubicBezTo>
                      <a:cubicBezTo>
                        <a:pt x="445294" y="31432"/>
                        <a:pt x="399479" y="29908"/>
                        <a:pt x="353759" y="28194"/>
                      </a:cubicBezTo>
                      <a:close/>
                    </a:path>
                  </a:pathLst>
                </a:custGeom>
                <a:solidFill>
                  <a:srgbClr val="D3C1B3">
                    <a:alpha val="52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736" name="Graphic 8819">
                <a:extLst>
                  <a:ext uri="{FF2B5EF4-FFF2-40B4-BE49-F238E27FC236}">
                    <a16:creationId xmlns:a16="http://schemas.microsoft.com/office/drawing/2014/main" id="{E7C2E111-EBDA-0484-410F-CEAF46818E43}"/>
                  </a:ext>
                </a:extLst>
              </p:cNvPr>
              <p:cNvGrpSpPr/>
              <p:nvPr/>
            </p:nvGrpSpPr>
            <p:grpSpPr>
              <a:xfrm>
                <a:off x="7436746" y="1743614"/>
                <a:ext cx="2612421" cy="760666"/>
                <a:chOff x="7436746" y="1743614"/>
                <a:chExt cx="2612421" cy="760666"/>
              </a:xfrm>
            </p:grpSpPr>
            <p:grpSp>
              <p:nvGrpSpPr>
                <p:cNvPr id="737" name="Graphic 8819">
                  <a:extLst>
                    <a:ext uri="{FF2B5EF4-FFF2-40B4-BE49-F238E27FC236}">
                      <a16:creationId xmlns:a16="http://schemas.microsoft.com/office/drawing/2014/main" id="{A92D31ED-CA05-7CF4-17AC-9548454B86E2}"/>
                    </a:ext>
                  </a:extLst>
                </p:cNvPr>
                <p:cNvGrpSpPr/>
                <p:nvPr/>
              </p:nvGrpSpPr>
              <p:grpSpPr>
                <a:xfrm>
                  <a:off x="7436746" y="1743614"/>
                  <a:ext cx="2612421" cy="760666"/>
                  <a:chOff x="7436746" y="1743614"/>
                  <a:chExt cx="2612421" cy="760666"/>
                </a:xfrm>
              </p:grpSpPr>
              <p:sp>
                <p:nvSpPr>
                  <p:cNvPr id="755" name="Vrije vorm: vorm 754">
                    <a:extLst>
                      <a:ext uri="{FF2B5EF4-FFF2-40B4-BE49-F238E27FC236}">
                        <a16:creationId xmlns:a16="http://schemas.microsoft.com/office/drawing/2014/main" id="{FD46030D-4E62-02DB-8CD5-62EF4F7C2B98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45544"/>
                    <a:ext cx="1809" cy="6095"/>
                  </a:xfrm>
                  <a:custGeom>
                    <a:avLst/>
                    <a:gdLst>
                      <a:gd name="connsiteX0" fmla="*/ 0 w 1809"/>
                      <a:gd name="connsiteY0" fmla="*/ 6001 h 6095"/>
                      <a:gd name="connsiteX1" fmla="*/ 1810 w 1809"/>
                      <a:gd name="connsiteY1" fmla="*/ 6096 h 6095"/>
                      <a:gd name="connsiteX2" fmla="*/ 1810 w 1809"/>
                      <a:gd name="connsiteY2" fmla="*/ 95 h 6095"/>
                      <a:gd name="connsiteX3" fmla="*/ 0 w 1809"/>
                      <a:gd name="connsiteY3" fmla="*/ 0 h 6095"/>
                      <a:gd name="connsiteX4" fmla="*/ 0 w 1809"/>
                      <a:gd name="connsiteY4" fmla="*/ 6001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6095">
                        <a:moveTo>
                          <a:pt x="0" y="6001"/>
                        </a:moveTo>
                        <a:cubicBezTo>
                          <a:pt x="571" y="6001"/>
                          <a:pt x="1238" y="6001"/>
                          <a:pt x="1810" y="6096"/>
                        </a:cubicBezTo>
                        <a:lnTo>
                          <a:pt x="1810" y="95"/>
                        </a:lnTo>
                        <a:cubicBezTo>
                          <a:pt x="1238" y="95"/>
                          <a:pt x="571" y="95"/>
                          <a:pt x="0" y="0"/>
                        </a:cubicBezTo>
                        <a:lnTo>
                          <a:pt x="0" y="600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6" name="Vrije vorm: vorm 755">
                    <a:extLst>
                      <a:ext uri="{FF2B5EF4-FFF2-40B4-BE49-F238E27FC236}">
                        <a16:creationId xmlns:a16="http://schemas.microsoft.com/office/drawing/2014/main" id="{8A393664-4375-59D1-A6B7-D2BDA35D7DAB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97538"/>
                    <a:ext cx="1809" cy="47148"/>
                  </a:xfrm>
                  <a:custGeom>
                    <a:avLst/>
                    <a:gdLst>
                      <a:gd name="connsiteX0" fmla="*/ 0 w 1809"/>
                      <a:gd name="connsiteY0" fmla="*/ 47054 h 47148"/>
                      <a:gd name="connsiteX1" fmla="*/ 1810 w 1809"/>
                      <a:gd name="connsiteY1" fmla="*/ 47149 h 47148"/>
                      <a:gd name="connsiteX2" fmla="*/ 1810 w 1809"/>
                      <a:gd name="connsiteY2" fmla="*/ 0 h 47148"/>
                      <a:gd name="connsiteX3" fmla="*/ 0 w 1809"/>
                      <a:gd name="connsiteY3" fmla="*/ 0 h 47148"/>
                      <a:gd name="connsiteX4" fmla="*/ 0 w 1809"/>
                      <a:gd name="connsiteY4" fmla="*/ 47054 h 47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47148">
                        <a:moveTo>
                          <a:pt x="0" y="47054"/>
                        </a:moveTo>
                        <a:cubicBezTo>
                          <a:pt x="571" y="47054"/>
                          <a:pt x="1238" y="47054"/>
                          <a:pt x="1810" y="47149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470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7" name="Vrije vorm: vorm 756">
                    <a:extLst>
                      <a:ext uri="{FF2B5EF4-FFF2-40B4-BE49-F238E27FC236}">
                        <a16:creationId xmlns:a16="http://schemas.microsoft.com/office/drawing/2014/main" id="{D25DC6BD-008B-5D23-5211-8B8F3CD56D07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8484"/>
                    <a:ext cx="1809" cy="35147"/>
                  </a:xfrm>
                  <a:custGeom>
                    <a:avLst/>
                    <a:gdLst>
                      <a:gd name="connsiteX0" fmla="*/ 0 w 1809"/>
                      <a:gd name="connsiteY0" fmla="*/ 35147 h 35147"/>
                      <a:gd name="connsiteX1" fmla="*/ 1810 w 1809"/>
                      <a:gd name="connsiteY1" fmla="*/ 35147 h 35147"/>
                      <a:gd name="connsiteX2" fmla="*/ 1810 w 1809"/>
                      <a:gd name="connsiteY2" fmla="*/ 0 h 35147"/>
                      <a:gd name="connsiteX3" fmla="*/ 0 w 1809"/>
                      <a:gd name="connsiteY3" fmla="*/ 0 h 35147"/>
                      <a:gd name="connsiteX4" fmla="*/ 0 w 1809"/>
                      <a:gd name="connsiteY4" fmla="*/ 35147 h 3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35147">
                        <a:moveTo>
                          <a:pt x="0" y="35147"/>
                        </a:moveTo>
                        <a:cubicBezTo>
                          <a:pt x="571" y="35147"/>
                          <a:pt x="1238" y="35147"/>
                          <a:pt x="1810" y="35147"/>
                        </a:cubicBezTo>
                        <a:lnTo>
                          <a:pt x="1810" y="0"/>
                        </a:lnTo>
                        <a:cubicBezTo>
                          <a:pt x="1143" y="0"/>
                          <a:pt x="571" y="0"/>
                          <a:pt x="0" y="0"/>
                        </a:cubicBezTo>
                        <a:lnTo>
                          <a:pt x="0" y="35147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8" name="Vrije vorm: vorm 757">
                    <a:extLst>
                      <a:ext uri="{FF2B5EF4-FFF2-40B4-BE49-F238E27FC236}">
                        <a16:creationId xmlns:a16="http://schemas.microsoft.com/office/drawing/2014/main" id="{E880B93E-AE59-7E64-B659-D3D33205E77D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9" name="Vrije vorm: vorm 758">
                    <a:extLst>
                      <a:ext uri="{FF2B5EF4-FFF2-40B4-BE49-F238E27FC236}">
                        <a16:creationId xmlns:a16="http://schemas.microsoft.com/office/drawing/2014/main" id="{07830809-48D1-37FF-871E-A58A278AE897}"/>
                      </a:ext>
                    </a:extLst>
                  </p:cNvPr>
                  <p:cNvSpPr/>
                  <p:nvPr/>
                </p:nvSpPr>
                <p:spPr>
                  <a:xfrm>
                    <a:off x="7580954" y="1755711"/>
                    <a:ext cx="930878" cy="7429"/>
                  </a:xfrm>
                  <a:custGeom>
                    <a:avLst/>
                    <a:gdLst>
                      <a:gd name="connsiteX0" fmla="*/ 0 w 930878"/>
                      <a:gd name="connsiteY0" fmla="*/ 7429 h 7429"/>
                      <a:gd name="connsiteX1" fmla="*/ 930878 w 930878"/>
                      <a:gd name="connsiteY1" fmla="*/ 0 h 7429"/>
                      <a:gd name="connsiteX2" fmla="*/ 3143 w 930878"/>
                      <a:gd name="connsiteY2" fmla="*/ 6858 h 7429"/>
                      <a:gd name="connsiteX3" fmla="*/ 95 w 930878"/>
                      <a:gd name="connsiteY3" fmla="*/ 7429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0878" h="7429">
                        <a:moveTo>
                          <a:pt x="0" y="7429"/>
                        </a:moveTo>
                        <a:lnTo>
                          <a:pt x="930878" y="0"/>
                        </a:lnTo>
                        <a:cubicBezTo>
                          <a:pt x="624459" y="0"/>
                          <a:pt x="310039" y="1905"/>
                          <a:pt x="3143" y="6858"/>
                        </a:cubicBezTo>
                        <a:cubicBezTo>
                          <a:pt x="2191" y="7144"/>
                          <a:pt x="1143" y="7334"/>
                          <a:pt x="95" y="7429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0" name="Vrije vorm: vorm 759">
                    <a:extLst>
                      <a:ext uri="{FF2B5EF4-FFF2-40B4-BE49-F238E27FC236}">
                        <a16:creationId xmlns:a16="http://schemas.microsoft.com/office/drawing/2014/main" id="{364CEB45-0321-7E4A-7C91-520560CC4A54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841626"/>
                    <a:ext cx="1809" cy="5524"/>
                  </a:xfrm>
                  <a:custGeom>
                    <a:avLst/>
                    <a:gdLst>
                      <a:gd name="connsiteX0" fmla="*/ 0 w 1809"/>
                      <a:gd name="connsiteY0" fmla="*/ 5334 h 5524"/>
                      <a:gd name="connsiteX1" fmla="*/ 1810 w 1809"/>
                      <a:gd name="connsiteY1" fmla="*/ 5525 h 5524"/>
                      <a:gd name="connsiteX2" fmla="*/ 1810 w 1809"/>
                      <a:gd name="connsiteY2" fmla="*/ 0 h 5524"/>
                      <a:gd name="connsiteX3" fmla="*/ 0 w 1809"/>
                      <a:gd name="connsiteY3" fmla="*/ 0 h 5524"/>
                      <a:gd name="connsiteX4" fmla="*/ 0 w 1809"/>
                      <a:gd name="connsiteY4" fmla="*/ 5334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" h="5524">
                        <a:moveTo>
                          <a:pt x="0" y="5334"/>
                        </a:moveTo>
                        <a:cubicBezTo>
                          <a:pt x="571" y="5334"/>
                          <a:pt x="1238" y="5429"/>
                          <a:pt x="1810" y="5525"/>
                        </a:cubicBezTo>
                        <a:lnTo>
                          <a:pt x="1810" y="0"/>
                        </a:lnTo>
                        <a:cubicBezTo>
                          <a:pt x="1238" y="0"/>
                          <a:pt x="571" y="0"/>
                          <a:pt x="0" y="0"/>
                        </a:cubicBezTo>
                        <a:lnTo>
                          <a:pt x="0" y="533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1" name="Vrije vorm: vorm 760">
                    <a:extLst>
                      <a:ext uri="{FF2B5EF4-FFF2-40B4-BE49-F238E27FC236}">
                        <a16:creationId xmlns:a16="http://schemas.microsoft.com/office/drawing/2014/main" id="{FAEE85F4-7856-AE37-BA02-5D64A11B80F8}"/>
                      </a:ext>
                    </a:extLst>
                  </p:cNvPr>
                  <p:cNvSpPr/>
                  <p:nvPr/>
                </p:nvSpPr>
                <p:spPr>
                  <a:xfrm>
                    <a:off x="7439032" y="2075370"/>
                    <a:ext cx="2609945" cy="150875"/>
                  </a:xfrm>
                  <a:custGeom>
                    <a:avLst/>
                    <a:gdLst>
                      <a:gd name="connsiteX0" fmla="*/ 2603468 w 2609945"/>
                      <a:gd name="connsiteY0" fmla="*/ 45910 h 150875"/>
                      <a:gd name="connsiteX1" fmla="*/ 2603468 w 2609945"/>
                      <a:gd name="connsiteY1" fmla="*/ 45910 h 150875"/>
                      <a:gd name="connsiteX2" fmla="*/ 2603468 w 2609945"/>
                      <a:gd name="connsiteY2" fmla="*/ 150876 h 150875"/>
                      <a:gd name="connsiteX3" fmla="*/ 2609946 w 2609945"/>
                      <a:gd name="connsiteY3" fmla="*/ 150304 h 150875"/>
                      <a:gd name="connsiteX4" fmla="*/ 2609946 w 2609945"/>
                      <a:gd name="connsiteY4" fmla="*/ 0 h 150875"/>
                      <a:gd name="connsiteX5" fmla="*/ 2608040 w 2609945"/>
                      <a:gd name="connsiteY5" fmla="*/ 95 h 150875"/>
                      <a:gd name="connsiteX6" fmla="*/ 2608040 w 2609945"/>
                      <a:gd name="connsiteY6" fmla="*/ 19717 h 150875"/>
                      <a:gd name="connsiteX7" fmla="*/ 1942624 w 2609945"/>
                      <a:gd name="connsiteY7" fmla="*/ 25051 h 150875"/>
                      <a:gd name="connsiteX8" fmla="*/ 1940338 w 2609945"/>
                      <a:gd name="connsiteY8" fmla="*/ 25527 h 150875"/>
                      <a:gd name="connsiteX9" fmla="*/ 1937480 w 2609945"/>
                      <a:gd name="connsiteY9" fmla="*/ 25527 h 150875"/>
                      <a:gd name="connsiteX10" fmla="*/ 1940147 w 2609945"/>
                      <a:gd name="connsiteY10" fmla="*/ 25051 h 150875"/>
                      <a:gd name="connsiteX11" fmla="*/ 1180052 w 2609945"/>
                      <a:gd name="connsiteY11" fmla="*/ 31147 h 150875"/>
                      <a:gd name="connsiteX12" fmla="*/ 1186815 w 2609945"/>
                      <a:gd name="connsiteY12" fmla="*/ 31528 h 150875"/>
                      <a:gd name="connsiteX13" fmla="*/ 912590 w 2609945"/>
                      <a:gd name="connsiteY13" fmla="*/ 33719 h 150875"/>
                      <a:gd name="connsiteX14" fmla="*/ 862775 w 2609945"/>
                      <a:gd name="connsiteY14" fmla="*/ 33719 h 150875"/>
                      <a:gd name="connsiteX15" fmla="*/ 859631 w 2609945"/>
                      <a:gd name="connsiteY15" fmla="*/ 33719 h 150875"/>
                      <a:gd name="connsiteX16" fmla="*/ 809816 w 2609945"/>
                      <a:gd name="connsiteY16" fmla="*/ 34576 h 150875"/>
                      <a:gd name="connsiteX17" fmla="*/ 595884 w 2609945"/>
                      <a:gd name="connsiteY17" fmla="*/ 36290 h 150875"/>
                      <a:gd name="connsiteX18" fmla="*/ 601694 w 2609945"/>
                      <a:gd name="connsiteY18" fmla="*/ 35814 h 150875"/>
                      <a:gd name="connsiteX19" fmla="*/ 99536 w 2609945"/>
                      <a:gd name="connsiteY19" fmla="*/ 39815 h 150875"/>
                      <a:gd name="connsiteX20" fmla="*/ 96107 w 2609945"/>
                      <a:gd name="connsiteY20" fmla="*/ 40291 h 150875"/>
                      <a:gd name="connsiteX21" fmla="*/ 84201 w 2609945"/>
                      <a:gd name="connsiteY21" fmla="*/ 40291 h 150875"/>
                      <a:gd name="connsiteX22" fmla="*/ 87344 w 2609945"/>
                      <a:gd name="connsiteY22" fmla="*/ 39910 h 150875"/>
                      <a:gd name="connsiteX23" fmla="*/ 0 w 2609945"/>
                      <a:gd name="connsiteY23" fmla="*/ 40577 h 150875"/>
                      <a:gd name="connsiteX24" fmla="*/ 0 w 2609945"/>
                      <a:gd name="connsiteY24" fmla="*/ 57626 h 150875"/>
                      <a:gd name="connsiteX25" fmla="*/ 2603754 w 2609945"/>
                      <a:gd name="connsiteY25" fmla="*/ 36862 h 150875"/>
                      <a:gd name="connsiteX26" fmla="*/ 2603754 w 2609945"/>
                      <a:gd name="connsiteY26" fmla="*/ 45815 h 150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09945" h="150875">
                        <a:moveTo>
                          <a:pt x="2603468" y="45910"/>
                        </a:moveTo>
                        <a:lnTo>
                          <a:pt x="2603468" y="45910"/>
                        </a:lnTo>
                        <a:lnTo>
                          <a:pt x="2603468" y="150876"/>
                        </a:lnTo>
                        <a:cubicBezTo>
                          <a:pt x="2605659" y="150686"/>
                          <a:pt x="2607755" y="150495"/>
                          <a:pt x="2609946" y="150304"/>
                        </a:cubicBezTo>
                        <a:lnTo>
                          <a:pt x="2609946" y="0"/>
                        </a:lnTo>
                        <a:cubicBezTo>
                          <a:pt x="2609279" y="0"/>
                          <a:pt x="2608612" y="0"/>
                          <a:pt x="2608040" y="95"/>
                        </a:cubicBezTo>
                        <a:lnTo>
                          <a:pt x="2608040" y="19717"/>
                        </a:lnTo>
                        <a:cubicBezTo>
                          <a:pt x="2608040" y="19717"/>
                          <a:pt x="1942624" y="25051"/>
                          <a:pt x="1942624" y="25051"/>
                        </a:cubicBezTo>
                        <a:cubicBezTo>
                          <a:pt x="1941862" y="25241"/>
                          <a:pt x="1941100" y="25337"/>
                          <a:pt x="1940338" y="25527"/>
                        </a:cubicBezTo>
                        <a:lnTo>
                          <a:pt x="1937480" y="25527"/>
                        </a:lnTo>
                        <a:cubicBezTo>
                          <a:pt x="1938338" y="25432"/>
                          <a:pt x="1939290" y="25241"/>
                          <a:pt x="1940147" y="25051"/>
                        </a:cubicBezTo>
                        <a:lnTo>
                          <a:pt x="1180052" y="31147"/>
                        </a:lnTo>
                        <a:cubicBezTo>
                          <a:pt x="1182338" y="31242"/>
                          <a:pt x="1184529" y="31433"/>
                          <a:pt x="1186815" y="31528"/>
                        </a:cubicBezTo>
                        <a:lnTo>
                          <a:pt x="912590" y="33719"/>
                        </a:lnTo>
                        <a:cubicBezTo>
                          <a:pt x="896017" y="33528"/>
                          <a:pt x="879348" y="33528"/>
                          <a:pt x="862775" y="33719"/>
                        </a:cubicBezTo>
                        <a:lnTo>
                          <a:pt x="859631" y="33719"/>
                        </a:lnTo>
                        <a:cubicBezTo>
                          <a:pt x="843058" y="33909"/>
                          <a:pt x="826389" y="34195"/>
                          <a:pt x="809816" y="34576"/>
                        </a:cubicBezTo>
                        <a:lnTo>
                          <a:pt x="595884" y="36290"/>
                        </a:lnTo>
                        <a:cubicBezTo>
                          <a:pt x="597789" y="36100"/>
                          <a:pt x="599789" y="35909"/>
                          <a:pt x="601694" y="35814"/>
                        </a:cubicBezTo>
                        <a:lnTo>
                          <a:pt x="99536" y="39815"/>
                        </a:lnTo>
                        <a:lnTo>
                          <a:pt x="96107" y="40291"/>
                        </a:lnTo>
                        <a:lnTo>
                          <a:pt x="84201" y="40291"/>
                        </a:lnTo>
                        <a:cubicBezTo>
                          <a:pt x="84201" y="40291"/>
                          <a:pt x="87344" y="39910"/>
                          <a:pt x="87344" y="39910"/>
                        </a:cubicBezTo>
                        <a:lnTo>
                          <a:pt x="0" y="40577"/>
                        </a:lnTo>
                        <a:lnTo>
                          <a:pt x="0" y="57626"/>
                        </a:lnTo>
                        <a:cubicBezTo>
                          <a:pt x="0" y="57626"/>
                          <a:pt x="2603754" y="36862"/>
                          <a:pt x="2603754" y="36862"/>
                        </a:cubicBezTo>
                        <a:lnTo>
                          <a:pt x="2603754" y="458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2" name="Vrije vorm: vorm 761">
                    <a:extLst>
                      <a:ext uri="{FF2B5EF4-FFF2-40B4-BE49-F238E27FC236}">
                        <a16:creationId xmlns:a16="http://schemas.microsoft.com/office/drawing/2014/main" id="{591019A4-EA81-F97B-58AF-9ACB7DC8D7F0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776380"/>
                    <a:ext cx="1905" cy="63817"/>
                  </a:xfrm>
                  <a:custGeom>
                    <a:avLst/>
                    <a:gdLst>
                      <a:gd name="connsiteX0" fmla="*/ 0 w 1905"/>
                      <a:gd name="connsiteY0" fmla="*/ 0 h 63817"/>
                      <a:gd name="connsiteX1" fmla="*/ 0 w 1905"/>
                      <a:gd name="connsiteY1" fmla="*/ 63627 h 63817"/>
                      <a:gd name="connsiteX2" fmla="*/ 1905 w 1905"/>
                      <a:gd name="connsiteY2" fmla="*/ 63818 h 63817"/>
                      <a:gd name="connsiteX3" fmla="*/ 1905 w 1905"/>
                      <a:gd name="connsiteY3" fmla="*/ 6287 h 63817"/>
                      <a:gd name="connsiteX4" fmla="*/ 0 w 1905"/>
                      <a:gd name="connsiteY4" fmla="*/ 0 h 6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63817">
                        <a:moveTo>
                          <a:pt x="0" y="0"/>
                        </a:moveTo>
                        <a:lnTo>
                          <a:pt x="0" y="63627"/>
                        </a:lnTo>
                        <a:cubicBezTo>
                          <a:pt x="667" y="63627"/>
                          <a:pt x="1238" y="63722"/>
                          <a:pt x="1905" y="63818"/>
                        </a:cubicBezTo>
                        <a:lnTo>
                          <a:pt x="1905" y="6287"/>
                        </a:lnTo>
                        <a:cubicBezTo>
                          <a:pt x="1334" y="4191"/>
                          <a:pt x="667" y="209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3" name="Vrije vorm: vorm 762">
                    <a:extLst>
                      <a:ext uri="{FF2B5EF4-FFF2-40B4-BE49-F238E27FC236}">
                        <a16:creationId xmlns:a16="http://schemas.microsoft.com/office/drawing/2014/main" id="{C3720171-9749-02B7-2B31-7F1F3714A898}"/>
                      </a:ext>
                    </a:extLst>
                  </p:cNvPr>
                  <p:cNvSpPr/>
                  <p:nvPr/>
                </p:nvSpPr>
                <p:spPr>
                  <a:xfrm>
                    <a:off x="8572888" y="1743709"/>
                    <a:ext cx="1449323" cy="11525"/>
                  </a:xfrm>
                  <a:custGeom>
                    <a:avLst/>
                    <a:gdLst>
                      <a:gd name="connsiteX0" fmla="*/ 1449324 w 1449323"/>
                      <a:gd name="connsiteY0" fmla="*/ 0 h 11525"/>
                      <a:gd name="connsiteX1" fmla="*/ 0 w 1449323"/>
                      <a:gd name="connsiteY1" fmla="*/ 11525 h 11525"/>
                      <a:gd name="connsiteX2" fmla="*/ 0 w 1449323"/>
                      <a:gd name="connsiteY2" fmla="*/ 11525 h 11525"/>
                      <a:gd name="connsiteX3" fmla="*/ 1449324 w 1449323"/>
                      <a:gd name="connsiteY3" fmla="*/ 0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9323" h="11525">
                        <a:moveTo>
                          <a:pt x="1449324" y="0"/>
                        </a:moveTo>
                        <a:cubicBezTo>
                          <a:pt x="965835" y="3239"/>
                          <a:pt x="488251" y="6382"/>
                          <a:pt x="0" y="11525"/>
                        </a:cubicBezTo>
                        <a:cubicBezTo>
                          <a:pt x="44482" y="11144"/>
                          <a:pt x="762" y="11525"/>
                          <a:pt x="0" y="11525"/>
                        </a:cubicBezTo>
                        <a:cubicBezTo>
                          <a:pt x="488251" y="6287"/>
                          <a:pt x="965835" y="3239"/>
                          <a:pt x="1449324" y="0"/>
                        </a:cubicBezTo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4" name="Vrije vorm: vorm 763">
                    <a:extLst>
                      <a:ext uri="{FF2B5EF4-FFF2-40B4-BE49-F238E27FC236}">
                        <a16:creationId xmlns:a16="http://schemas.microsoft.com/office/drawing/2014/main" id="{A6925B2E-68FD-3B51-4398-9C7853942DD4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27103"/>
                    <a:ext cx="6381" cy="2476"/>
                  </a:xfrm>
                  <a:custGeom>
                    <a:avLst/>
                    <a:gdLst>
                      <a:gd name="connsiteX0" fmla="*/ 0 w 6381"/>
                      <a:gd name="connsiteY0" fmla="*/ 2476 h 2476"/>
                      <a:gd name="connsiteX1" fmla="*/ 6382 w 6381"/>
                      <a:gd name="connsiteY1" fmla="*/ 1905 h 2476"/>
                      <a:gd name="connsiteX2" fmla="*/ 6382 w 6381"/>
                      <a:gd name="connsiteY2" fmla="*/ 0 h 2476"/>
                      <a:gd name="connsiteX3" fmla="*/ 0 w 6381"/>
                      <a:gd name="connsiteY3" fmla="*/ 667 h 2476"/>
                      <a:gd name="connsiteX4" fmla="*/ 0 w 6381"/>
                      <a:gd name="connsiteY4" fmla="*/ 2381 h 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476">
                        <a:moveTo>
                          <a:pt x="0" y="2476"/>
                        </a:moveTo>
                        <a:cubicBezTo>
                          <a:pt x="2096" y="2286"/>
                          <a:pt x="4286" y="2096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476"/>
                          <a:pt x="0" y="667"/>
                        </a:cubicBezTo>
                        <a:lnTo>
                          <a:pt x="0" y="238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5" name="Vrije vorm: vorm 764">
                    <a:extLst>
                      <a:ext uri="{FF2B5EF4-FFF2-40B4-BE49-F238E27FC236}">
                        <a16:creationId xmlns:a16="http://schemas.microsoft.com/office/drawing/2014/main" id="{AF093A70-217B-4207-F98B-C34665BAA131}"/>
                      </a:ext>
                    </a:extLst>
                  </p:cNvPr>
                  <p:cNvSpPr/>
                  <p:nvPr/>
                </p:nvSpPr>
                <p:spPr>
                  <a:xfrm>
                    <a:off x="10046977" y="1952402"/>
                    <a:ext cx="1905" cy="102393"/>
                  </a:xfrm>
                  <a:custGeom>
                    <a:avLst/>
                    <a:gdLst>
                      <a:gd name="connsiteX0" fmla="*/ 95 w 1905"/>
                      <a:gd name="connsiteY0" fmla="*/ 102394 h 102393"/>
                      <a:gd name="connsiteX1" fmla="*/ 1905 w 1905"/>
                      <a:gd name="connsiteY1" fmla="*/ 102394 h 102393"/>
                      <a:gd name="connsiteX2" fmla="*/ 1905 w 1905"/>
                      <a:gd name="connsiteY2" fmla="*/ 95 h 102393"/>
                      <a:gd name="connsiteX3" fmla="*/ 0 w 1905"/>
                      <a:gd name="connsiteY3" fmla="*/ 0 h 102393"/>
                      <a:gd name="connsiteX4" fmla="*/ 0 w 1905"/>
                      <a:gd name="connsiteY4" fmla="*/ 102298 h 10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102393">
                        <a:moveTo>
                          <a:pt x="95" y="102394"/>
                        </a:moveTo>
                        <a:cubicBezTo>
                          <a:pt x="667" y="102394"/>
                          <a:pt x="1334" y="102394"/>
                          <a:pt x="1905" y="102394"/>
                        </a:cubicBezTo>
                        <a:lnTo>
                          <a:pt x="1905" y="95"/>
                        </a:lnTo>
                        <a:cubicBezTo>
                          <a:pt x="1238" y="95"/>
                          <a:pt x="667" y="95"/>
                          <a:pt x="0" y="0"/>
                        </a:cubicBezTo>
                        <a:lnTo>
                          <a:pt x="0" y="102298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6" name="Vrije vorm: vorm 765">
                    <a:extLst>
                      <a:ext uri="{FF2B5EF4-FFF2-40B4-BE49-F238E27FC236}">
                        <a16:creationId xmlns:a16="http://schemas.microsoft.com/office/drawing/2014/main" id="{A41C2511-6DB2-3636-9E9E-4DD9B5AF3B9E}"/>
                      </a:ext>
                    </a:extLst>
                  </p:cNvPr>
                  <p:cNvSpPr/>
                  <p:nvPr/>
                </p:nvSpPr>
                <p:spPr>
                  <a:xfrm>
                    <a:off x="10042595" y="2230342"/>
                    <a:ext cx="6476" cy="167449"/>
                  </a:xfrm>
                  <a:custGeom>
                    <a:avLst/>
                    <a:gdLst>
                      <a:gd name="connsiteX0" fmla="*/ 95 w 6476"/>
                      <a:gd name="connsiteY0" fmla="*/ 167450 h 167449"/>
                      <a:gd name="connsiteX1" fmla="*/ 6477 w 6476"/>
                      <a:gd name="connsiteY1" fmla="*/ 167164 h 167449"/>
                      <a:gd name="connsiteX2" fmla="*/ 6477 w 6476"/>
                      <a:gd name="connsiteY2" fmla="*/ 0 h 167449"/>
                      <a:gd name="connsiteX3" fmla="*/ 0 w 6476"/>
                      <a:gd name="connsiteY3" fmla="*/ 667 h 167449"/>
                      <a:gd name="connsiteX4" fmla="*/ 0 w 6476"/>
                      <a:gd name="connsiteY4" fmla="*/ 167354 h 16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6" h="167449">
                        <a:moveTo>
                          <a:pt x="95" y="167450"/>
                        </a:moveTo>
                        <a:cubicBezTo>
                          <a:pt x="2191" y="167450"/>
                          <a:pt x="4381" y="167259"/>
                          <a:pt x="6477" y="167164"/>
                        </a:cubicBezTo>
                        <a:lnTo>
                          <a:pt x="6477" y="0"/>
                        </a:lnTo>
                        <a:cubicBezTo>
                          <a:pt x="4286" y="191"/>
                          <a:pt x="2191" y="476"/>
                          <a:pt x="0" y="667"/>
                        </a:cubicBezTo>
                        <a:lnTo>
                          <a:pt x="0" y="167354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7" name="Vrije vorm: vorm 766">
                    <a:extLst>
                      <a:ext uri="{FF2B5EF4-FFF2-40B4-BE49-F238E27FC236}">
                        <a16:creationId xmlns:a16="http://schemas.microsoft.com/office/drawing/2014/main" id="{1B182935-E30B-D538-2E0A-F54606A7CA9D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398839"/>
                    <a:ext cx="6381" cy="2190"/>
                  </a:xfrm>
                  <a:custGeom>
                    <a:avLst/>
                    <a:gdLst>
                      <a:gd name="connsiteX0" fmla="*/ 0 w 6381"/>
                      <a:gd name="connsiteY0" fmla="*/ 2191 h 2190"/>
                      <a:gd name="connsiteX1" fmla="*/ 6382 w 6381"/>
                      <a:gd name="connsiteY1" fmla="*/ 1905 h 2190"/>
                      <a:gd name="connsiteX2" fmla="*/ 6382 w 6381"/>
                      <a:gd name="connsiteY2" fmla="*/ 0 h 2190"/>
                      <a:gd name="connsiteX3" fmla="*/ 0 w 6381"/>
                      <a:gd name="connsiteY3" fmla="*/ 476 h 2190"/>
                      <a:gd name="connsiteX4" fmla="*/ 0 w 6381"/>
                      <a:gd name="connsiteY4" fmla="*/ 2191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2190">
                        <a:moveTo>
                          <a:pt x="0" y="2191"/>
                        </a:moveTo>
                        <a:cubicBezTo>
                          <a:pt x="2096" y="2191"/>
                          <a:pt x="4286" y="2000"/>
                          <a:pt x="6382" y="1905"/>
                        </a:cubicBezTo>
                        <a:lnTo>
                          <a:pt x="6382" y="0"/>
                        </a:lnTo>
                        <a:cubicBezTo>
                          <a:pt x="4286" y="190"/>
                          <a:pt x="2096" y="286"/>
                          <a:pt x="0" y="476"/>
                        </a:cubicBez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8" name="Vrije vorm: vorm 767">
                    <a:extLst>
                      <a:ext uri="{FF2B5EF4-FFF2-40B4-BE49-F238E27FC236}">
                        <a16:creationId xmlns:a16="http://schemas.microsoft.com/office/drawing/2014/main" id="{42FF02F3-543D-F2F5-8B44-0F5F479D3259}"/>
                      </a:ext>
                    </a:extLst>
                  </p:cNvPr>
                  <p:cNvSpPr/>
                  <p:nvPr/>
                </p:nvSpPr>
                <p:spPr>
                  <a:xfrm>
                    <a:off x="10042691" y="2402173"/>
                    <a:ext cx="6381" cy="46101"/>
                  </a:xfrm>
                  <a:custGeom>
                    <a:avLst/>
                    <a:gdLst>
                      <a:gd name="connsiteX0" fmla="*/ 0 w 6381"/>
                      <a:gd name="connsiteY0" fmla="*/ 45911 h 46101"/>
                      <a:gd name="connsiteX1" fmla="*/ 6382 w 6381"/>
                      <a:gd name="connsiteY1" fmla="*/ 46101 h 46101"/>
                      <a:gd name="connsiteX2" fmla="*/ 6382 w 6381"/>
                      <a:gd name="connsiteY2" fmla="*/ 0 h 46101"/>
                      <a:gd name="connsiteX3" fmla="*/ 0 w 6381"/>
                      <a:gd name="connsiteY3" fmla="*/ 476 h 46101"/>
                      <a:gd name="connsiteX4" fmla="*/ 0 w 6381"/>
                      <a:gd name="connsiteY4" fmla="*/ 45911 h 4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46101">
                        <a:moveTo>
                          <a:pt x="0" y="45911"/>
                        </a:moveTo>
                        <a:lnTo>
                          <a:pt x="6382" y="46101"/>
                        </a:lnTo>
                        <a:lnTo>
                          <a:pt x="6382" y="0"/>
                        </a:lnTo>
                        <a:cubicBezTo>
                          <a:pt x="4191" y="191"/>
                          <a:pt x="2096" y="286"/>
                          <a:pt x="0" y="476"/>
                        </a:cubicBezTo>
                        <a:lnTo>
                          <a:pt x="0" y="45911"/>
                        </a:lnTo>
                        <a:close/>
                      </a:path>
                    </a:pathLst>
                  </a:custGeom>
                  <a:solidFill>
                    <a:srgbClr val="7D716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69" name="Vrije vorm: vorm 768">
                    <a:extLst>
                      <a:ext uri="{FF2B5EF4-FFF2-40B4-BE49-F238E27FC236}">
                        <a16:creationId xmlns:a16="http://schemas.microsoft.com/office/drawing/2014/main" id="{F253E046-E750-857E-64E1-F699B246E6F4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19719"/>
                    <a:ext cx="138398" cy="9048"/>
                  </a:xfrm>
                  <a:custGeom>
                    <a:avLst/>
                    <a:gdLst>
                      <a:gd name="connsiteX0" fmla="*/ 0 w 138398"/>
                      <a:gd name="connsiteY0" fmla="*/ 8287 h 9048"/>
                      <a:gd name="connsiteX1" fmla="*/ 0 w 138398"/>
                      <a:gd name="connsiteY1" fmla="*/ 9049 h 9048"/>
                      <a:gd name="connsiteX2" fmla="*/ 138398 w 138398"/>
                      <a:gd name="connsiteY2" fmla="*/ 0 h 9048"/>
                      <a:gd name="connsiteX3" fmla="*/ 3334 w 138398"/>
                      <a:gd name="connsiteY3" fmla="*/ 3715 h 9048"/>
                      <a:gd name="connsiteX4" fmla="*/ 0 w 138398"/>
                      <a:gd name="connsiteY4" fmla="*/ 8192 h 9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8" h="9048">
                        <a:moveTo>
                          <a:pt x="0" y="8287"/>
                        </a:moveTo>
                        <a:lnTo>
                          <a:pt x="0" y="9049"/>
                        </a:lnTo>
                        <a:cubicBezTo>
                          <a:pt x="46006" y="5239"/>
                          <a:pt x="92107" y="2096"/>
                          <a:pt x="138398" y="0"/>
                        </a:cubicBezTo>
                        <a:cubicBezTo>
                          <a:pt x="93440" y="286"/>
                          <a:pt x="48387" y="1715"/>
                          <a:pt x="3334" y="3715"/>
                        </a:cubicBezTo>
                        <a:cubicBezTo>
                          <a:pt x="2191" y="5239"/>
                          <a:pt x="1048" y="6667"/>
                          <a:pt x="0" y="819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0" name="Vrije vorm: vorm 769">
                    <a:extLst>
                      <a:ext uri="{FF2B5EF4-FFF2-40B4-BE49-F238E27FC236}">
                        <a16:creationId xmlns:a16="http://schemas.microsoft.com/office/drawing/2014/main" id="{DBD7681D-7D35-1A61-5CC4-F6DE987E0AA3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1" name="Vrije vorm: vorm 770">
                    <a:extLst>
                      <a:ext uri="{FF2B5EF4-FFF2-40B4-BE49-F238E27FC236}">
                        <a16:creationId xmlns:a16="http://schemas.microsoft.com/office/drawing/2014/main" id="{AE6A1792-01F5-57A9-1FF2-06726EDAB16F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2" name="Vrije vorm: vorm 771">
                    <a:extLst>
                      <a:ext uri="{FF2B5EF4-FFF2-40B4-BE49-F238E27FC236}">
                        <a16:creationId xmlns:a16="http://schemas.microsoft.com/office/drawing/2014/main" id="{012FDD2E-E6A9-A697-3EF8-FB71B6DE3BBB}"/>
                      </a:ext>
                    </a:extLst>
                  </p:cNvPr>
                  <p:cNvSpPr/>
                  <p:nvPr/>
                </p:nvSpPr>
                <p:spPr>
                  <a:xfrm>
                    <a:off x="8572983" y="1743614"/>
                    <a:ext cx="1471517" cy="24479"/>
                  </a:xfrm>
                  <a:custGeom>
                    <a:avLst/>
                    <a:gdLst>
                      <a:gd name="connsiteX0" fmla="*/ 1465802 w 1471517"/>
                      <a:gd name="connsiteY0" fmla="*/ 8763 h 24479"/>
                      <a:gd name="connsiteX1" fmla="*/ 1454944 w 1471517"/>
                      <a:gd name="connsiteY1" fmla="*/ 0 h 24479"/>
                      <a:gd name="connsiteX2" fmla="*/ 0 w 1471517"/>
                      <a:gd name="connsiteY2" fmla="*/ 11621 h 24479"/>
                      <a:gd name="connsiteX3" fmla="*/ 151543 w 1471517"/>
                      <a:gd name="connsiteY3" fmla="*/ 18288 h 24479"/>
                      <a:gd name="connsiteX4" fmla="*/ 377381 w 1471517"/>
                      <a:gd name="connsiteY4" fmla="*/ 19812 h 24479"/>
                      <a:gd name="connsiteX5" fmla="*/ 603599 w 1471517"/>
                      <a:gd name="connsiteY5" fmla="*/ 13145 h 24479"/>
                      <a:gd name="connsiteX6" fmla="*/ 1056513 w 1471517"/>
                      <a:gd name="connsiteY6" fmla="*/ 11335 h 24479"/>
                      <a:gd name="connsiteX7" fmla="*/ 1471517 w 1471517"/>
                      <a:gd name="connsiteY7" fmla="*/ 24479 h 24479"/>
                      <a:gd name="connsiteX8" fmla="*/ 1465897 w 1471517"/>
                      <a:gd name="connsiteY8" fmla="*/ 8763 h 2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517" h="24479">
                        <a:moveTo>
                          <a:pt x="1465802" y="8763"/>
                        </a:moveTo>
                        <a:cubicBezTo>
                          <a:pt x="1462469" y="5429"/>
                          <a:pt x="1458849" y="2572"/>
                          <a:pt x="1454944" y="0"/>
                        </a:cubicBezTo>
                        <a:lnTo>
                          <a:pt x="0" y="11621"/>
                        </a:lnTo>
                        <a:cubicBezTo>
                          <a:pt x="50482" y="14573"/>
                          <a:pt x="100965" y="16859"/>
                          <a:pt x="151543" y="18288"/>
                        </a:cubicBezTo>
                        <a:cubicBezTo>
                          <a:pt x="226790" y="20860"/>
                          <a:pt x="302038" y="21622"/>
                          <a:pt x="377381" y="19812"/>
                        </a:cubicBezTo>
                        <a:cubicBezTo>
                          <a:pt x="452723" y="18098"/>
                          <a:pt x="528066" y="14764"/>
                          <a:pt x="603599" y="13145"/>
                        </a:cubicBezTo>
                        <a:cubicBezTo>
                          <a:pt x="754570" y="9525"/>
                          <a:pt x="905637" y="9335"/>
                          <a:pt x="1056513" y="11335"/>
                        </a:cubicBezTo>
                        <a:cubicBezTo>
                          <a:pt x="1195007" y="14288"/>
                          <a:pt x="1333310" y="19050"/>
                          <a:pt x="1471517" y="24479"/>
                        </a:cubicBezTo>
                        <a:cubicBezTo>
                          <a:pt x="1469803" y="19241"/>
                          <a:pt x="1467898" y="14002"/>
                          <a:pt x="1465897" y="8763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3" name="Vrije vorm: vorm 772">
                    <a:extLst>
                      <a:ext uri="{FF2B5EF4-FFF2-40B4-BE49-F238E27FC236}">
                        <a16:creationId xmlns:a16="http://schemas.microsoft.com/office/drawing/2014/main" id="{5FAD275F-73B8-FC0A-BE05-D3F015CAB2B9}"/>
                      </a:ext>
                    </a:extLst>
                  </p:cNvPr>
                  <p:cNvSpPr/>
                  <p:nvPr/>
                </p:nvSpPr>
                <p:spPr>
                  <a:xfrm>
                    <a:off x="8298568" y="2109184"/>
                    <a:ext cx="3143" cy="9525"/>
                  </a:xfrm>
                  <a:custGeom>
                    <a:avLst/>
                    <a:gdLst>
                      <a:gd name="connsiteX0" fmla="*/ 0 w 3143"/>
                      <a:gd name="connsiteY0" fmla="*/ 0 h 9525"/>
                      <a:gd name="connsiteX1" fmla="*/ 3143 w 3143"/>
                      <a:gd name="connsiteY1" fmla="*/ 0 h 9525"/>
                      <a:gd name="connsiteX2" fmla="*/ 0 w 3143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143" h="9525">
                        <a:moveTo>
                          <a:pt x="0" y="0"/>
                        </a:moveTo>
                        <a:lnTo>
                          <a:pt x="3143" y="0"/>
                        </a:lnTo>
                        <a:cubicBezTo>
                          <a:pt x="2095" y="0"/>
                          <a:pt x="1048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4" name="Vrije vorm: vorm 773">
                    <a:extLst>
                      <a:ext uri="{FF2B5EF4-FFF2-40B4-BE49-F238E27FC236}">
                        <a16:creationId xmlns:a16="http://schemas.microsoft.com/office/drawing/2014/main" id="{D58F6321-13A9-1147-279F-F1373BEAD8B8}"/>
                      </a:ext>
                    </a:extLst>
                  </p:cNvPr>
                  <p:cNvSpPr/>
                  <p:nvPr/>
                </p:nvSpPr>
                <p:spPr>
                  <a:xfrm>
                    <a:off x="9629496" y="1761902"/>
                    <a:ext cx="417099" cy="13144"/>
                  </a:xfrm>
                  <a:custGeom>
                    <a:avLst/>
                    <a:gdLst>
                      <a:gd name="connsiteX0" fmla="*/ 414909 w 417099"/>
                      <a:gd name="connsiteY0" fmla="*/ 6286 h 13144"/>
                      <a:gd name="connsiteX1" fmla="*/ 0 w 417099"/>
                      <a:gd name="connsiteY1" fmla="*/ 0 h 13144"/>
                      <a:gd name="connsiteX2" fmla="*/ 417100 w 417099"/>
                      <a:gd name="connsiteY2" fmla="*/ 13144 h 13144"/>
                      <a:gd name="connsiteX3" fmla="*/ 415004 w 417099"/>
                      <a:gd name="connsiteY3" fmla="*/ 6286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7099" h="13144">
                        <a:moveTo>
                          <a:pt x="414909" y="6286"/>
                        </a:moveTo>
                        <a:cubicBezTo>
                          <a:pt x="276606" y="3143"/>
                          <a:pt x="138303" y="667"/>
                          <a:pt x="0" y="0"/>
                        </a:cubicBezTo>
                        <a:cubicBezTo>
                          <a:pt x="139160" y="2953"/>
                          <a:pt x="278130" y="7715"/>
                          <a:pt x="417100" y="13144"/>
                        </a:cubicBezTo>
                        <a:cubicBezTo>
                          <a:pt x="416433" y="10858"/>
                          <a:pt x="415671" y="8573"/>
                          <a:pt x="415004" y="628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5" name="Vrije vorm: vorm 774">
                    <a:extLst>
                      <a:ext uri="{FF2B5EF4-FFF2-40B4-BE49-F238E27FC236}">
                        <a16:creationId xmlns:a16="http://schemas.microsoft.com/office/drawing/2014/main" id="{C11BFC71-CFC4-4E63-9D3D-3EBAC13B970F}"/>
                      </a:ext>
                    </a:extLst>
                  </p:cNvPr>
                  <p:cNvSpPr/>
                  <p:nvPr/>
                </p:nvSpPr>
                <p:spPr>
                  <a:xfrm>
                    <a:off x="7575430" y="1818767"/>
                    <a:ext cx="76580" cy="1047"/>
                  </a:xfrm>
                  <a:custGeom>
                    <a:avLst/>
                    <a:gdLst>
                      <a:gd name="connsiteX0" fmla="*/ 0 w 76580"/>
                      <a:gd name="connsiteY0" fmla="*/ 1048 h 1047"/>
                      <a:gd name="connsiteX1" fmla="*/ 0 w 76580"/>
                      <a:gd name="connsiteY1" fmla="*/ 1048 h 1047"/>
                      <a:gd name="connsiteX2" fmla="*/ 76581 w 76580"/>
                      <a:gd name="connsiteY2" fmla="*/ 0 h 1047"/>
                      <a:gd name="connsiteX3" fmla="*/ 95 w 76580"/>
                      <a:gd name="connsiteY3" fmla="*/ 1048 h 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580" h="1047">
                        <a:moveTo>
                          <a:pt x="0" y="1048"/>
                        </a:moveTo>
                        <a:cubicBezTo>
                          <a:pt x="0" y="1048"/>
                          <a:pt x="0" y="1048"/>
                          <a:pt x="0" y="1048"/>
                        </a:cubicBezTo>
                        <a:cubicBezTo>
                          <a:pt x="25527" y="381"/>
                          <a:pt x="51054" y="95"/>
                          <a:pt x="76581" y="0"/>
                        </a:cubicBezTo>
                        <a:cubicBezTo>
                          <a:pt x="51054" y="0"/>
                          <a:pt x="25622" y="476"/>
                          <a:pt x="95" y="1048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6" name="Vrije vorm: vorm 775">
                    <a:extLst>
                      <a:ext uri="{FF2B5EF4-FFF2-40B4-BE49-F238E27FC236}">
                        <a16:creationId xmlns:a16="http://schemas.microsoft.com/office/drawing/2014/main" id="{A141984D-520C-F33B-7EF7-61E116B0DD0F}"/>
                      </a:ext>
                    </a:extLst>
                  </p:cNvPr>
                  <p:cNvSpPr/>
                  <p:nvPr/>
                </p:nvSpPr>
                <p:spPr>
                  <a:xfrm>
                    <a:off x="7437127" y="1755425"/>
                    <a:ext cx="2610326" cy="360521"/>
                  </a:xfrm>
                  <a:custGeom>
                    <a:avLst/>
                    <a:gdLst>
                      <a:gd name="connsiteX0" fmla="*/ 2609755 w 2610326"/>
                      <a:gd name="connsiteY0" fmla="*/ 320135 h 360521"/>
                      <a:gd name="connsiteX1" fmla="*/ 2385441 w 2610326"/>
                      <a:gd name="connsiteY1" fmla="*/ 327469 h 360521"/>
                      <a:gd name="connsiteX2" fmla="*/ 2280095 w 2610326"/>
                      <a:gd name="connsiteY2" fmla="*/ 325374 h 360521"/>
                      <a:gd name="connsiteX3" fmla="*/ 2332387 w 2610326"/>
                      <a:gd name="connsiteY3" fmla="*/ 319469 h 360521"/>
                      <a:gd name="connsiteX4" fmla="*/ 2280095 w 2610326"/>
                      <a:gd name="connsiteY4" fmla="*/ 318421 h 360521"/>
                      <a:gd name="connsiteX5" fmla="*/ 2384393 w 2610326"/>
                      <a:gd name="connsiteY5" fmla="*/ 306610 h 360521"/>
                      <a:gd name="connsiteX6" fmla="*/ 2609279 w 2610326"/>
                      <a:gd name="connsiteY6" fmla="*/ 299275 h 360521"/>
                      <a:gd name="connsiteX7" fmla="*/ 2609850 w 2610326"/>
                      <a:gd name="connsiteY7" fmla="*/ 299275 h 360521"/>
                      <a:gd name="connsiteX8" fmla="*/ 2609850 w 2610326"/>
                      <a:gd name="connsiteY8" fmla="*/ 196977 h 360521"/>
                      <a:gd name="connsiteX9" fmla="*/ 2099596 w 2610326"/>
                      <a:gd name="connsiteY9" fmla="*/ 180403 h 360521"/>
                      <a:gd name="connsiteX10" fmla="*/ 1782413 w 2610326"/>
                      <a:gd name="connsiteY10" fmla="*/ 183928 h 360521"/>
                      <a:gd name="connsiteX11" fmla="*/ 1624012 w 2610326"/>
                      <a:gd name="connsiteY11" fmla="*/ 190214 h 360521"/>
                      <a:gd name="connsiteX12" fmla="*/ 1465421 w 2610326"/>
                      <a:gd name="connsiteY12" fmla="*/ 197263 h 360521"/>
                      <a:gd name="connsiteX13" fmla="*/ 1385887 w 2610326"/>
                      <a:gd name="connsiteY13" fmla="*/ 198977 h 360521"/>
                      <a:gd name="connsiteX14" fmla="*/ 1306259 w 2610326"/>
                      <a:gd name="connsiteY14" fmla="*/ 198120 h 360521"/>
                      <a:gd name="connsiteX15" fmla="*/ 1148144 w 2610326"/>
                      <a:gd name="connsiteY15" fmla="*/ 186309 h 360521"/>
                      <a:gd name="connsiteX16" fmla="*/ 992315 w 2610326"/>
                      <a:gd name="connsiteY16" fmla="*/ 165544 h 360521"/>
                      <a:gd name="connsiteX17" fmla="*/ 836867 w 2610326"/>
                      <a:gd name="connsiteY17" fmla="*/ 144685 h 360521"/>
                      <a:gd name="connsiteX18" fmla="*/ 69628 w 2610326"/>
                      <a:gd name="connsiteY18" fmla="*/ 99917 h 360521"/>
                      <a:gd name="connsiteX19" fmla="*/ 826865 w 2610326"/>
                      <a:gd name="connsiteY19" fmla="*/ 136493 h 360521"/>
                      <a:gd name="connsiteX20" fmla="*/ 69628 w 2610326"/>
                      <a:gd name="connsiteY20" fmla="*/ 92964 h 360521"/>
                      <a:gd name="connsiteX21" fmla="*/ 838676 w 2610326"/>
                      <a:gd name="connsiteY21" fmla="*/ 130873 h 360521"/>
                      <a:gd name="connsiteX22" fmla="*/ 994410 w 2610326"/>
                      <a:gd name="connsiteY22" fmla="*/ 151733 h 360521"/>
                      <a:gd name="connsiteX23" fmla="*/ 1149858 w 2610326"/>
                      <a:gd name="connsiteY23" fmla="*/ 172498 h 360521"/>
                      <a:gd name="connsiteX24" fmla="*/ 1306830 w 2610326"/>
                      <a:gd name="connsiteY24" fmla="*/ 184213 h 360521"/>
                      <a:gd name="connsiteX25" fmla="*/ 1385887 w 2610326"/>
                      <a:gd name="connsiteY25" fmla="*/ 185071 h 360521"/>
                      <a:gd name="connsiteX26" fmla="*/ 1465040 w 2610326"/>
                      <a:gd name="connsiteY26" fmla="*/ 183356 h 360521"/>
                      <a:gd name="connsiteX27" fmla="*/ 1623441 w 2610326"/>
                      <a:gd name="connsiteY27" fmla="*/ 176308 h 360521"/>
                      <a:gd name="connsiteX28" fmla="*/ 1782128 w 2610326"/>
                      <a:gd name="connsiteY28" fmla="*/ 170021 h 360521"/>
                      <a:gd name="connsiteX29" fmla="*/ 2099786 w 2610326"/>
                      <a:gd name="connsiteY29" fmla="*/ 166497 h 360521"/>
                      <a:gd name="connsiteX30" fmla="*/ 2609850 w 2610326"/>
                      <a:gd name="connsiteY30" fmla="*/ 189071 h 360521"/>
                      <a:gd name="connsiteX31" fmla="*/ 2609850 w 2610326"/>
                      <a:gd name="connsiteY31" fmla="*/ 142018 h 360521"/>
                      <a:gd name="connsiteX32" fmla="*/ 2392204 w 2610326"/>
                      <a:gd name="connsiteY32" fmla="*/ 143065 h 360521"/>
                      <a:gd name="connsiteX33" fmla="*/ 2256949 w 2610326"/>
                      <a:gd name="connsiteY33" fmla="*/ 141542 h 360521"/>
                      <a:gd name="connsiteX34" fmla="*/ 2392204 w 2610326"/>
                      <a:gd name="connsiteY34" fmla="*/ 136112 h 360521"/>
                      <a:gd name="connsiteX35" fmla="*/ 2536984 w 2610326"/>
                      <a:gd name="connsiteY35" fmla="*/ 135065 h 360521"/>
                      <a:gd name="connsiteX36" fmla="*/ 2392204 w 2610326"/>
                      <a:gd name="connsiteY36" fmla="*/ 136112 h 360521"/>
                      <a:gd name="connsiteX37" fmla="*/ 2256949 w 2610326"/>
                      <a:gd name="connsiteY37" fmla="*/ 134588 h 360521"/>
                      <a:gd name="connsiteX38" fmla="*/ 2392204 w 2610326"/>
                      <a:gd name="connsiteY38" fmla="*/ 129159 h 360521"/>
                      <a:gd name="connsiteX39" fmla="*/ 2609945 w 2610326"/>
                      <a:gd name="connsiteY39" fmla="*/ 128111 h 360521"/>
                      <a:gd name="connsiteX40" fmla="*/ 2609945 w 2610326"/>
                      <a:gd name="connsiteY40" fmla="*/ 92964 h 360521"/>
                      <a:gd name="connsiteX41" fmla="*/ 2387251 w 2610326"/>
                      <a:gd name="connsiteY41" fmla="*/ 92107 h 360521"/>
                      <a:gd name="connsiteX42" fmla="*/ 2146840 w 2610326"/>
                      <a:gd name="connsiteY42" fmla="*/ 96298 h 360521"/>
                      <a:gd name="connsiteX43" fmla="*/ 1633728 w 2610326"/>
                      <a:gd name="connsiteY43" fmla="*/ 100679 h 360521"/>
                      <a:gd name="connsiteX44" fmla="*/ 1377410 w 2610326"/>
                      <a:gd name="connsiteY44" fmla="*/ 111919 h 360521"/>
                      <a:gd name="connsiteX45" fmla="*/ 1248156 w 2610326"/>
                      <a:gd name="connsiteY45" fmla="*/ 118205 h 360521"/>
                      <a:gd name="connsiteX46" fmla="*/ 1182815 w 2610326"/>
                      <a:gd name="connsiteY46" fmla="*/ 119920 h 360521"/>
                      <a:gd name="connsiteX47" fmla="*/ 1150049 w 2610326"/>
                      <a:gd name="connsiteY47" fmla="*/ 120110 h 360521"/>
                      <a:gd name="connsiteX48" fmla="*/ 1133666 w 2610326"/>
                      <a:gd name="connsiteY48" fmla="*/ 120110 h 360521"/>
                      <a:gd name="connsiteX49" fmla="*/ 1117283 w 2610326"/>
                      <a:gd name="connsiteY49" fmla="*/ 119920 h 360521"/>
                      <a:gd name="connsiteX50" fmla="*/ 804196 w 2610326"/>
                      <a:gd name="connsiteY50" fmla="*/ 90297 h 360521"/>
                      <a:gd name="connsiteX51" fmla="*/ 498443 w 2610326"/>
                      <a:gd name="connsiteY51" fmla="*/ 42196 h 360521"/>
                      <a:gd name="connsiteX52" fmla="*/ 599027 w 2610326"/>
                      <a:gd name="connsiteY52" fmla="*/ 52006 h 360521"/>
                      <a:gd name="connsiteX53" fmla="*/ 498443 w 2610326"/>
                      <a:gd name="connsiteY53" fmla="*/ 35242 h 360521"/>
                      <a:gd name="connsiteX54" fmla="*/ 808768 w 2610326"/>
                      <a:gd name="connsiteY54" fmla="*/ 62770 h 360521"/>
                      <a:gd name="connsiteX55" fmla="*/ 1118902 w 2610326"/>
                      <a:gd name="connsiteY55" fmla="*/ 71342 h 360521"/>
                      <a:gd name="connsiteX56" fmla="*/ 1373505 w 2610326"/>
                      <a:gd name="connsiteY56" fmla="*/ 63341 h 360521"/>
                      <a:gd name="connsiteX57" fmla="*/ 1631728 w 2610326"/>
                      <a:gd name="connsiteY57" fmla="*/ 52102 h 360521"/>
                      <a:gd name="connsiteX58" fmla="*/ 2148840 w 2610326"/>
                      <a:gd name="connsiteY58" fmla="*/ 47720 h 360521"/>
                      <a:gd name="connsiteX59" fmla="*/ 2389156 w 2610326"/>
                      <a:gd name="connsiteY59" fmla="*/ 64294 h 360521"/>
                      <a:gd name="connsiteX60" fmla="*/ 2610041 w 2610326"/>
                      <a:gd name="connsiteY60" fmla="*/ 84392 h 360521"/>
                      <a:gd name="connsiteX61" fmla="*/ 2610041 w 2610326"/>
                      <a:gd name="connsiteY61" fmla="*/ 20765 h 360521"/>
                      <a:gd name="connsiteX62" fmla="*/ 2609660 w 2610326"/>
                      <a:gd name="connsiteY62" fmla="*/ 19621 h 360521"/>
                      <a:gd name="connsiteX63" fmla="*/ 2192179 w 2610326"/>
                      <a:gd name="connsiteY63" fmla="*/ 13240 h 360521"/>
                      <a:gd name="connsiteX64" fmla="*/ 1739837 w 2610326"/>
                      <a:gd name="connsiteY64" fmla="*/ 15050 h 360521"/>
                      <a:gd name="connsiteX65" fmla="*/ 1513618 w 2610326"/>
                      <a:gd name="connsiteY65" fmla="*/ 21717 h 360521"/>
                      <a:gd name="connsiteX66" fmla="*/ 1287018 w 2610326"/>
                      <a:gd name="connsiteY66" fmla="*/ 20193 h 360521"/>
                      <a:gd name="connsiteX67" fmla="*/ 1018604 w 2610326"/>
                      <a:gd name="connsiteY67" fmla="*/ 2381 h 360521"/>
                      <a:gd name="connsiteX68" fmla="*/ 1063752 w 2610326"/>
                      <a:gd name="connsiteY68" fmla="*/ 2000 h 360521"/>
                      <a:gd name="connsiteX69" fmla="*/ 1286161 w 2610326"/>
                      <a:gd name="connsiteY69" fmla="*/ 13144 h 360521"/>
                      <a:gd name="connsiteX70" fmla="*/ 1074992 w 2610326"/>
                      <a:gd name="connsiteY70" fmla="*/ 0 h 360521"/>
                      <a:gd name="connsiteX71" fmla="*/ 144113 w 2610326"/>
                      <a:gd name="connsiteY71" fmla="*/ 7429 h 360521"/>
                      <a:gd name="connsiteX72" fmla="*/ 142399 w 2610326"/>
                      <a:gd name="connsiteY72" fmla="*/ 7620 h 360521"/>
                      <a:gd name="connsiteX73" fmla="*/ 4858 w 2610326"/>
                      <a:gd name="connsiteY73" fmla="*/ 65818 h 360521"/>
                      <a:gd name="connsiteX74" fmla="*/ 138398 w 2610326"/>
                      <a:gd name="connsiteY74" fmla="*/ 57150 h 360521"/>
                      <a:gd name="connsiteX75" fmla="*/ 445103 w 2610326"/>
                      <a:gd name="connsiteY75" fmla="*/ 62770 h 360521"/>
                      <a:gd name="connsiteX76" fmla="*/ 586645 w 2610326"/>
                      <a:gd name="connsiteY76" fmla="*/ 77819 h 360521"/>
                      <a:gd name="connsiteX77" fmla="*/ 445580 w 2610326"/>
                      <a:gd name="connsiteY77" fmla="*/ 69723 h 360521"/>
                      <a:gd name="connsiteX78" fmla="*/ 586645 w 2610326"/>
                      <a:gd name="connsiteY78" fmla="*/ 84773 h 360521"/>
                      <a:gd name="connsiteX79" fmla="*/ 444151 w 2610326"/>
                      <a:gd name="connsiteY79" fmla="*/ 76676 h 360521"/>
                      <a:gd name="connsiteX80" fmla="*/ 138684 w 2610326"/>
                      <a:gd name="connsiteY80" fmla="*/ 71056 h 360521"/>
                      <a:gd name="connsiteX81" fmla="*/ 0 w 2610326"/>
                      <a:gd name="connsiteY81" fmla="*/ 74962 h 360521"/>
                      <a:gd name="connsiteX82" fmla="*/ 0 w 2610326"/>
                      <a:gd name="connsiteY82" fmla="*/ 169164 h 360521"/>
                      <a:gd name="connsiteX83" fmla="*/ 49911 w 2610326"/>
                      <a:gd name="connsiteY83" fmla="*/ 163830 h 360521"/>
                      <a:gd name="connsiteX84" fmla="*/ 219361 w 2610326"/>
                      <a:gd name="connsiteY84" fmla="*/ 143256 h 360521"/>
                      <a:gd name="connsiteX85" fmla="*/ 254984 w 2610326"/>
                      <a:gd name="connsiteY85" fmla="*/ 141542 h 360521"/>
                      <a:gd name="connsiteX86" fmla="*/ 272796 w 2610326"/>
                      <a:gd name="connsiteY86" fmla="*/ 140779 h 360521"/>
                      <a:gd name="connsiteX87" fmla="*/ 281654 w 2610326"/>
                      <a:gd name="connsiteY87" fmla="*/ 140398 h 360521"/>
                      <a:gd name="connsiteX88" fmla="*/ 290513 w 2610326"/>
                      <a:gd name="connsiteY88" fmla="*/ 140398 h 360521"/>
                      <a:gd name="connsiteX89" fmla="*/ 326136 w 2610326"/>
                      <a:gd name="connsiteY89" fmla="*/ 139732 h 360521"/>
                      <a:gd name="connsiteX90" fmla="*/ 343948 w 2610326"/>
                      <a:gd name="connsiteY90" fmla="*/ 139732 h 360521"/>
                      <a:gd name="connsiteX91" fmla="*/ 361664 w 2610326"/>
                      <a:gd name="connsiteY91" fmla="*/ 139732 h 360521"/>
                      <a:gd name="connsiteX92" fmla="*/ 432626 w 2610326"/>
                      <a:gd name="connsiteY92" fmla="*/ 141256 h 360521"/>
                      <a:gd name="connsiteX93" fmla="*/ 467963 w 2610326"/>
                      <a:gd name="connsiteY93" fmla="*/ 142684 h 360521"/>
                      <a:gd name="connsiteX94" fmla="*/ 485585 w 2610326"/>
                      <a:gd name="connsiteY94" fmla="*/ 143446 h 360521"/>
                      <a:gd name="connsiteX95" fmla="*/ 503206 w 2610326"/>
                      <a:gd name="connsiteY95" fmla="*/ 144399 h 360521"/>
                      <a:gd name="connsiteX96" fmla="*/ 783050 w 2610326"/>
                      <a:gd name="connsiteY96" fmla="*/ 164211 h 360521"/>
                      <a:gd name="connsiteX97" fmla="*/ 1042416 w 2610326"/>
                      <a:gd name="connsiteY97" fmla="*/ 190309 h 360521"/>
                      <a:gd name="connsiteX98" fmla="*/ 976979 w 2610326"/>
                      <a:gd name="connsiteY98" fmla="*/ 192405 h 360521"/>
                      <a:gd name="connsiteX99" fmla="*/ 1042416 w 2610326"/>
                      <a:gd name="connsiteY99" fmla="*/ 197263 h 360521"/>
                      <a:gd name="connsiteX100" fmla="*/ 778574 w 2610326"/>
                      <a:gd name="connsiteY100" fmla="*/ 198787 h 360521"/>
                      <a:gd name="connsiteX101" fmla="*/ 499872 w 2610326"/>
                      <a:gd name="connsiteY101" fmla="*/ 179070 h 360521"/>
                      <a:gd name="connsiteX102" fmla="*/ 482537 w 2610326"/>
                      <a:gd name="connsiteY102" fmla="*/ 178117 h 360521"/>
                      <a:gd name="connsiteX103" fmla="*/ 465201 w 2610326"/>
                      <a:gd name="connsiteY103" fmla="*/ 177355 h 360521"/>
                      <a:gd name="connsiteX104" fmla="*/ 430435 w 2610326"/>
                      <a:gd name="connsiteY104" fmla="*/ 175927 h 360521"/>
                      <a:gd name="connsiteX105" fmla="*/ 360998 w 2610326"/>
                      <a:gd name="connsiteY105" fmla="*/ 174593 h 360521"/>
                      <a:gd name="connsiteX106" fmla="*/ 343662 w 2610326"/>
                      <a:gd name="connsiteY106" fmla="*/ 174593 h 360521"/>
                      <a:gd name="connsiteX107" fmla="*/ 326327 w 2610326"/>
                      <a:gd name="connsiteY107" fmla="*/ 174593 h 360521"/>
                      <a:gd name="connsiteX108" fmla="*/ 291656 w 2610326"/>
                      <a:gd name="connsiteY108" fmla="*/ 175165 h 360521"/>
                      <a:gd name="connsiteX109" fmla="*/ 282988 w 2610326"/>
                      <a:gd name="connsiteY109" fmla="*/ 175165 h 360521"/>
                      <a:gd name="connsiteX110" fmla="*/ 274320 w 2610326"/>
                      <a:gd name="connsiteY110" fmla="*/ 175641 h 360521"/>
                      <a:gd name="connsiteX111" fmla="*/ 257080 w 2610326"/>
                      <a:gd name="connsiteY111" fmla="*/ 176308 h 360521"/>
                      <a:gd name="connsiteX112" fmla="*/ 222504 w 2610326"/>
                      <a:gd name="connsiteY112" fmla="*/ 177927 h 360521"/>
                      <a:gd name="connsiteX113" fmla="*/ 52007 w 2610326"/>
                      <a:gd name="connsiteY113" fmla="*/ 184690 h 360521"/>
                      <a:gd name="connsiteX114" fmla="*/ 190 w 2610326"/>
                      <a:gd name="connsiteY114" fmla="*/ 186023 h 360521"/>
                      <a:gd name="connsiteX115" fmla="*/ 190 w 2610326"/>
                      <a:gd name="connsiteY115" fmla="*/ 211741 h 360521"/>
                      <a:gd name="connsiteX116" fmla="*/ 278702 w 2610326"/>
                      <a:gd name="connsiteY116" fmla="*/ 195358 h 360521"/>
                      <a:gd name="connsiteX117" fmla="*/ 432530 w 2610326"/>
                      <a:gd name="connsiteY117" fmla="*/ 198025 h 360521"/>
                      <a:gd name="connsiteX118" fmla="*/ 470916 w 2610326"/>
                      <a:gd name="connsiteY118" fmla="*/ 199834 h 360521"/>
                      <a:gd name="connsiteX119" fmla="*/ 509207 w 2610326"/>
                      <a:gd name="connsiteY119" fmla="*/ 202025 h 360521"/>
                      <a:gd name="connsiteX120" fmla="*/ 585597 w 2610326"/>
                      <a:gd name="connsiteY120" fmla="*/ 207550 h 360521"/>
                      <a:gd name="connsiteX121" fmla="*/ 890588 w 2610326"/>
                      <a:gd name="connsiteY121" fmla="*/ 229648 h 360521"/>
                      <a:gd name="connsiteX122" fmla="*/ 1033558 w 2610326"/>
                      <a:gd name="connsiteY122" fmla="*/ 233267 h 360521"/>
                      <a:gd name="connsiteX123" fmla="*/ 1176433 w 2610326"/>
                      <a:gd name="connsiteY123" fmla="*/ 225076 h 360521"/>
                      <a:gd name="connsiteX124" fmla="*/ 1033653 w 2610326"/>
                      <a:gd name="connsiteY124" fmla="*/ 236696 h 360521"/>
                      <a:gd name="connsiteX125" fmla="*/ 890778 w 2610326"/>
                      <a:gd name="connsiteY125" fmla="*/ 236696 h 360521"/>
                      <a:gd name="connsiteX126" fmla="*/ 1033558 w 2610326"/>
                      <a:gd name="connsiteY126" fmla="*/ 240221 h 360521"/>
                      <a:gd name="connsiteX127" fmla="*/ 1176433 w 2610326"/>
                      <a:gd name="connsiteY127" fmla="*/ 232029 h 360521"/>
                      <a:gd name="connsiteX128" fmla="*/ 1033653 w 2610326"/>
                      <a:gd name="connsiteY128" fmla="*/ 243650 h 360521"/>
                      <a:gd name="connsiteX129" fmla="*/ 889826 w 2610326"/>
                      <a:gd name="connsiteY129" fmla="*/ 243554 h 360521"/>
                      <a:gd name="connsiteX130" fmla="*/ 584359 w 2610326"/>
                      <a:gd name="connsiteY130" fmla="*/ 221456 h 360521"/>
                      <a:gd name="connsiteX131" fmla="*/ 508159 w 2610326"/>
                      <a:gd name="connsiteY131" fmla="*/ 215932 h 360521"/>
                      <a:gd name="connsiteX132" fmla="*/ 469964 w 2610326"/>
                      <a:gd name="connsiteY132" fmla="*/ 213741 h 360521"/>
                      <a:gd name="connsiteX133" fmla="*/ 431768 w 2610326"/>
                      <a:gd name="connsiteY133" fmla="*/ 211931 h 360521"/>
                      <a:gd name="connsiteX134" fmla="*/ 278606 w 2610326"/>
                      <a:gd name="connsiteY134" fmla="*/ 209264 h 360521"/>
                      <a:gd name="connsiteX135" fmla="*/ 95 w 2610326"/>
                      <a:gd name="connsiteY135" fmla="*/ 220504 h 360521"/>
                      <a:gd name="connsiteX136" fmla="*/ 95 w 2610326"/>
                      <a:gd name="connsiteY136" fmla="*/ 261747 h 360521"/>
                      <a:gd name="connsiteX137" fmla="*/ 207359 w 2610326"/>
                      <a:gd name="connsiteY137" fmla="*/ 248317 h 360521"/>
                      <a:gd name="connsiteX138" fmla="*/ 482822 w 2610326"/>
                      <a:gd name="connsiteY138" fmla="*/ 249936 h 360521"/>
                      <a:gd name="connsiteX139" fmla="*/ 933545 w 2610326"/>
                      <a:gd name="connsiteY139" fmla="*/ 267367 h 360521"/>
                      <a:gd name="connsiteX140" fmla="*/ 1384745 w 2610326"/>
                      <a:gd name="connsiteY140" fmla="*/ 254984 h 360521"/>
                      <a:gd name="connsiteX141" fmla="*/ 1807464 w 2610326"/>
                      <a:gd name="connsiteY141" fmla="*/ 248602 h 360521"/>
                      <a:gd name="connsiteX142" fmla="*/ 1596390 w 2610326"/>
                      <a:gd name="connsiteY142" fmla="*/ 256318 h 360521"/>
                      <a:gd name="connsiteX143" fmla="*/ 1807464 w 2610326"/>
                      <a:gd name="connsiteY143" fmla="*/ 255556 h 360521"/>
                      <a:gd name="connsiteX144" fmla="*/ 1385887 w 2610326"/>
                      <a:gd name="connsiteY144" fmla="*/ 275844 h 360521"/>
                      <a:gd name="connsiteX145" fmla="*/ 933164 w 2610326"/>
                      <a:gd name="connsiteY145" fmla="*/ 288226 h 360521"/>
                      <a:gd name="connsiteX146" fmla="*/ 481489 w 2610326"/>
                      <a:gd name="connsiteY146" fmla="*/ 270700 h 360521"/>
                      <a:gd name="connsiteX147" fmla="*/ 207455 w 2610326"/>
                      <a:gd name="connsiteY147" fmla="*/ 262128 h 360521"/>
                      <a:gd name="connsiteX148" fmla="*/ 95 w 2610326"/>
                      <a:gd name="connsiteY148" fmla="*/ 270319 h 360521"/>
                      <a:gd name="connsiteX149" fmla="*/ 95 w 2610326"/>
                      <a:gd name="connsiteY149" fmla="*/ 360521 h 360521"/>
                      <a:gd name="connsiteX150" fmla="*/ 2000 w 2610326"/>
                      <a:gd name="connsiteY150" fmla="*/ 360521 h 360521"/>
                      <a:gd name="connsiteX151" fmla="*/ 89345 w 2610326"/>
                      <a:gd name="connsiteY151" fmla="*/ 359855 h 360521"/>
                      <a:gd name="connsiteX152" fmla="*/ 203930 w 2610326"/>
                      <a:gd name="connsiteY152" fmla="*/ 341376 h 360521"/>
                      <a:gd name="connsiteX153" fmla="*/ 421767 w 2610326"/>
                      <a:gd name="connsiteY153" fmla="*/ 313087 h 360521"/>
                      <a:gd name="connsiteX154" fmla="*/ 204883 w 2610326"/>
                      <a:gd name="connsiteY154" fmla="*/ 337757 h 360521"/>
                      <a:gd name="connsiteX155" fmla="*/ 98108 w 2610326"/>
                      <a:gd name="connsiteY155" fmla="*/ 353187 h 360521"/>
                      <a:gd name="connsiteX156" fmla="*/ 86201 w 2610326"/>
                      <a:gd name="connsiteY156" fmla="*/ 353187 h 360521"/>
                      <a:gd name="connsiteX157" fmla="*/ 203930 w 2610326"/>
                      <a:gd name="connsiteY157" fmla="*/ 334328 h 360521"/>
                      <a:gd name="connsiteX158" fmla="*/ 424053 w 2610326"/>
                      <a:gd name="connsiteY158" fmla="*/ 305848 h 360521"/>
                      <a:gd name="connsiteX159" fmla="*/ 647605 w 2610326"/>
                      <a:gd name="connsiteY159" fmla="*/ 299180 h 360521"/>
                      <a:gd name="connsiteX160" fmla="*/ 870585 w 2610326"/>
                      <a:gd name="connsiteY160" fmla="*/ 300133 h 360521"/>
                      <a:gd name="connsiteX161" fmla="*/ 1603629 w 2610326"/>
                      <a:gd name="connsiteY161" fmla="*/ 293370 h 360521"/>
                      <a:gd name="connsiteX162" fmla="*/ 2335721 w 2610326"/>
                      <a:gd name="connsiteY162" fmla="*/ 261175 h 360521"/>
                      <a:gd name="connsiteX163" fmla="*/ 2357057 w 2610326"/>
                      <a:gd name="connsiteY163" fmla="*/ 260128 h 360521"/>
                      <a:gd name="connsiteX164" fmla="*/ 2362010 w 2610326"/>
                      <a:gd name="connsiteY164" fmla="*/ 259842 h 360521"/>
                      <a:gd name="connsiteX165" fmla="*/ 2366677 w 2610326"/>
                      <a:gd name="connsiteY165" fmla="*/ 259366 h 360521"/>
                      <a:gd name="connsiteX166" fmla="*/ 2375916 w 2610326"/>
                      <a:gd name="connsiteY166" fmla="*/ 257746 h 360521"/>
                      <a:gd name="connsiteX167" fmla="*/ 2386013 w 2610326"/>
                      <a:gd name="connsiteY167" fmla="*/ 254603 h 360521"/>
                      <a:gd name="connsiteX168" fmla="*/ 2378297 w 2610326"/>
                      <a:gd name="connsiteY168" fmla="*/ 253460 h 360521"/>
                      <a:gd name="connsiteX169" fmla="*/ 2357438 w 2610326"/>
                      <a:gd name="connsiteY169" fmla="*/ 250507 h 360521"/>
                      <a:gd name="connsiteX170" fmla="*/ 2315528 w 2610326"/>
                      <a:gd name="connsiteY170" fmla="*/ 245173 h 360521"/>
                      <a:gd name="connsiteX171" fmla="*/ 2146364 w 2610326"/>
                      <a:gd name="connsiteY171" fmla="*/ 230029 h 360521"/>
                      <a:gd name="connsiteX172" fmla="*/ 1804511 w 2610326"/>
                      <a:gd name="connsiteY172" fmla="*/ 230886 h 360521"/>
                      <a:gd name="connsiteX173" fmla="*/ 2145983 w 2610326"/>
                      <a:gd name="connsiteY173" fmla="*/ 223075 h 360521"/>
                      <a:gd name="connsiteX174" fmla="*/ 1804511 w 2610326"/>
                      <a:gd name="connsiteY174" fmla="*/ 223933 h 360521"/>
                      <a:gd name="connsiteX175" fmla="*/ 2147126 w 2610326"/>
                      <a:gd name="connsiteY175" fmla="*/ 216122 h 360521"/>
                      <a:gd name="connsiteX176" fmla="*/ 2317909 w 2610326"/>
                      <a:gd name="connsiteY176" fmla="*/ 227933 h 360521"/>
                      <a:gd name="connsiteX177" fmla="*/ 2360390 w 2610326"/>
                      <a:gd name="connsiteY177" fmla="*/ 232505 h 360521"/>
                      <a:gd name="connsiteX178" fmla="*/ 2381536 w 2610326"/>
                      <a:gd name="connsiteY178" fmla="*/ 235077 h 360521"/>
                      <a:gd name="connsiteX179" fmla="*/ 2392109 w 2610326"/>
                      <a:gd name="connsiteY179" fmla="*/ 236411 h 360521"/>
                      <a:gd name="connsiteX180" fmla="*/ 2398395 w 2610326"/>
                      <a:gd name="connsiteY180" fmla="*/ 237173 h 360521"/>
                      <a:gd name="connsiteX181" fmla="*/ 2403253 w 2610326"/>
                      <a:gd name="connsiteY181" fmla="*/ 237839 h 360521"/>
                      <a:gd name="connsiteX182" fmla="*/ 2407539 w 2610326"/>
                      <a:gd name="connsiteY182" fmla="*/ 238792 h 360521"/>
                      <a:gd name="connsiteX183" fmla="*/ 2409635 w 2610326"/>
                      <a:gd name="connsiteY183" fmla="*/ 239363 h 360521"/>
                      <a:gd name="connsiteX184" fmla="*/ 2410206 w 2610326"/>
                      <a:gd name="connsiteY184" fmla="*/ 239363 h 360521"/>
                      <a:gd name="connsiteX185" fmla="*/ 2410587 w 2610326"/>
                      <a:gd name="connsiteY185" fmla="*/ 239744 h 360521"/>
                      <a:gd name="connsiteX186" fmla="*/ 2410778 w 2610326"/>
                      <a:gd name="connsiteY186" fmla="*/ 240601 h 360521"/>
                      <a:gd name="connsiteX187" fmla="*/ 2411539 w 2610326"/>
                      <a:gd name="connsiteY187" fmla="*/ 243840 h 360521"/>
                      <a:gd name="connsiteX188" fmla="*/ 2411539 w 2610326"/>
                      <a:gd name="connsiteY188" fmla="*/ 250412 h 360521"/>
                      <a:gd name="connsiteX189" fmla="*/ 2411539 w 2610326"/>
                      <a:gd name="connsiteY189" fmla="*/ 250793 h 360521"/>
                      <a:gd name="connsiteX190" fmla="*/ 2411539 w 2610326"/>
                      <a:gd name="connsiteY190" fmla="*/ 257461 h 360521"/>
                      <a:gd name="connsiteX191" fmla="*/ 2410301 w 2610326"/>
                      <a:gd name="connsiteY191" fmla="*/ 260890 h 360521"/>
                      <a:gd name="connsiteX192" fmla="*/ 2408301 w 2610326"/>
                      <a:gd name="connsiteY192" fmla="*/ 263747 h 360521"/>
                      <a:gd name="connsiteX193" fmla="*/ 2406110 w 2610326"/>
                      <a:gd name="connsiteY193" fmla="*/ 265938 h 360521"/>
                      <a:gd name="connsiteX194" fmla="*/ 2403729 w 2610326"/>
                      <a:gd name="connsiteY194" fmla="*/ 267843 h 360521"/>
                      <a:gd name="connsiteX195" fmla="*/ 2393061 w 2610326"/>
                      <a:gd name="connsiteY195" fmla="*/ 273463 h 360521"/>
                      <a:gd name="connsiteX196" fmla="*/ 2381822 w 2610326"/>
                      <a:gd name="connsiteY196" fmla="*/ 276987 h 360521"/>
                      <a:gd name="connsiteX197" fmla="*/ 2370296 w 2610326"/>
                      <a:gd name="connsiteY197" fmla="*/ 279273 h 360521"/>
                      <a:gd name="connsiteX198" fmla="*/ 2364391 w 2610326"/>
                      <a:gd name="connsiteY198" fmla="*/ 280035 h 360521"/>
                      <a:gd name="connsiteX199" fmla="*/ 2358676 w 2610326"/>
                      <a:gd name="connsiteY199" fmla="*/ 280511 h 360521"/>
                      <a:gd name="connsiteX200" fmla="*/ 2337340 w 2610326"/>
                      <a:gd name="connsiteY200" fmla="*/ 282035 h 360521"/>
                      <a:gd name="connsiteX201" fmla="*/ 1604296 w 2610326"/>
                      <a:gd name="connsiteY201" fmla="*/ 314230 h 360521"/>
                      <a:gd name="connsiteX202" fmla="*/ 870299 w 2610326"/>
                      <a:gd name="connsiteY202" fmla="*/ 320992 h 360521"/>
                      <a:gd name="connsiteX203" fmla="*/ 647319 w 2610326"/>
                      <a:gd name="connsiteY203" fmla="*/ 316516 h 360521"/>
                      <a:gd name="connsiteX204" fmla="*/ 425101 w 2610326"/>
                      <a:gd name="connsiteY204" fmla="*/ 319754 h 360521"/>
                      <a:gd name="connsiteX205" fmla="*/ 205073 w 2610326"/>
                      <a:gd name="connsiteY205" fmla="*/ 344710 h 360521"/>
                      <a:gd name="connsiteX206" fmla="*/ 101727 w 2610326"/>
                      <a:gd name="connsiteY206" fmla="*/ 359664 h 360521"/>
                      <a:gd name="connsiteX207" fmla="*/ 603885 w 2610326"/>
                      <a:gd name="connsiteY207" fmla="*/ 355663 h 360521"/>
                      <a:gd name="connsiteX208" fmla="*/ 687134 w 2610326"/>
                      <a:gd name="connsiteY208" fmla="*/ 348520 h 360521"/>
                      <a:gd name="connsiteX209" fmla="*/ 598075 w 2610326"/>
                      <a:gd name="connsiteY209" fmla="*/ 349186 h 360521"/>
                      <a:gd name="connsiteX210" fmla="*/ 808768 w 2610326"/>
                      <a:gd name="connsiteY210" fmla="*/ 333661 h 360521"/>
                      <a:gd name="connsiteX211" fmla="*/ 898970 w 2610326"/>
                      <a:gd name="connsiteY211" fmla="*/ 332613 h 360521"/>
                      <a:gd name="connsiteX212" fmla="*/ 944023 w 2610326"/>
                      <a:gd name="connsiteY212" fmla="*/ 333089 h 360521"/>
                      <a:gd name="connsiteX213" fmla="*/ 988981 w 2610326"/>
                      <a:gd name="connsiteY213" fmla="*/ 334232 h 360521"/>
                      <a:gd name="connsiteX214" fmla="*/ 1168337 w 2610326"/>
                      <a:gd name="connsiteY214" fmla="*/ 343090 h 360521"/>
                      <a:gd name="connsiteX215" fmla="*/ 1189101 w 2610326"/>
                      <a:gd name="connsiteY215" fmla="*/ 344424 h 360521"/>
                      <a:gd name="connsiteX216" fmla="*/ 1083945 w 2610326"/>
                      <a:gd name="connsiteY216" fmla="*/ 345281 h 360521"/>
                      <a:gd name="connsiteX217" fmla="*/ 1168337 w 2610326"/>
                      <a:gd name="connsiteY217" fmla="*/ 350044 h 360521"/>
                      <a:gd name="connsiteX218" fmla="*/ 1182338 w 2610326"/>
                      <a:gd name="connsiteY218" fmla="*/ 350901 h 360521"/>
                      <a:gd name="connsiteX219" fmla="*/ 1942433 w 2610326"/>
                      <a:gd name="connsiteY219" fmla="*/ 344805 h 360521"/>
                      <a:gd name="connsiteX220" fmla="*/ 1957578 w 2610326"/>
                      <a:gd name="connsiteY220" fmla="*/ 342043 h 360521"/>
                      <a:gd name="connsiteX221" fmla="*/ 1944910 w 2610326"/>
                      <a:gd name="connsiteY221" fmla="*/ 344805 h 360521"/>
                      <a:gd name="connsiteX222" fmla="*/ 2610326 w 2610326"/>
                      <a:gd name="connsiteY222" fmla="*/ 339471 h 360521"/>
                      <a:gd name="connsiteX223" fmla="*/ 2610326 w 2610326"/>
                      <a:gd name="connsiteY223" fmla="*/ 319850 h 360521"/>
                      <a:gd name="connsiteX224" fmla="*/ 2610136 w 2610326"/>
                      <a:gd name="connsiteY224" fmla="*/ 319850 h 360521"/>
                      <a:gd name="connsiteX225" fmla="*/ 2001965 w 2610326"/>
                      <a:gd name="connsiteY225" fmla="*/ 113443 h 360521"/>
                      <a:gd name="connsiteX226" fmla="*/ 2144363 w 2610326"/>
                      <a:gd name="connsiteY226" fmla="*/ 110014 h 360521"/>
                      <a:gd name="connsiteX227" fmla="*/ 2210943 w 2610326"/>
                      <a:gd name="connsiteY227" fmla="*/ 111919 h 360521"/>
                      <a:gd name="connsiteX228" fmla="*/ 2144554 w 2610326"/>
                      <a:gd name="connsiteY228" fmla="*/ 116967 h 360521"/>
                      <a:gd name="connsiteX229" fmla="*/ 2144363 w 2610326"/>
                      <a:gd name="connsiteY229" fmla="*/ 116967 h 360521"/>
                      <a:gd name="connsiteX230" fmla="*/ 2210943 w 2610326"/>
                      <a:gd name="connsiteY230" fmla="*/ 118872 h 360521"/>
                      <a:gd name="connsiteX231" fmla="*/ 2144554 w 2610326"/>
                      <a:gd name="connsiteY231" fmla="*/ 123920 h 360521"/>
                      <a:gd name="connsiteX232" fmla="*/ 2002155 w 2610326"/>
                      <a:gd name="connsiteY232" fmla="*/ 127349 h 360521"/>
                      <a:gd name="connsiteX233" fmla="*/ 1915478 w 2610326"/>
                      <a:gd name="connsiteY233" fmla="*/ 126016 h 360521"/>
                      <a:gd name="connsiteX234" fmla="*/ 2001965 w 2610326"/>
                      <a:gd name="connsiteY234" fmla="*/ 120491 h 360521"/>
                      <a:gd name="connsiteX235" fmla="*/ 2002155 w 2610326"/>
                      <a:gd name="connsiteY235" fmla="*/ 120491 h 360521"/>
                      <a:gd name="connsiteX236" fmla="*/ 1915478 w 2610326"/>
                      <a:gd name="connsiteY236" fmla="*/ 119063 h 360521"/>
                      <a:gd name="connsiteX237" fmla="*/ 2001965 w 2610326"/>
                      <a:gd name="connsiteY237" fmla="*/ 113538 h 360521"/>
                      <a:gd name="connsiteX238" fmla="*/ 1461707 w 2610326"/>
                      <a:gd name="connsiteY238" fmla="*/ 138303 h 360521"/>
                      <a:gd name="connsiteX239" fmla="*/ 1941100 w 2610326"/>
                      <a:gd name="connsiteY239" fmla="*/ 134493 h 360521"/>
                      <a:gd name="connsiteX240" fmla="*/ 2165033 w 2610326"/>
                      <a:gd name="connsiteY240" fmla="*/ 139636 h 360521"/>
                      <a:gd name="connsiteX241" fmla="*/ 2053114 w 2610326"/>
                      <a:gd name="connsiteY241" fmla="*/ 144018 h 360521"/>
                      <a:gd name="connsiteX242" fmla="*/ 2165033 w 2610326"/>
                      <a:gd name="connsiteY242" fmla="*/ 146590 h 360521"/>
                      <a:gd name="connsiteX243" fmla="*/ 1941100 w 2610326"/>
                      <a:gd name="connsiteY243" fmla="*/ 155353 h 360521"/>
                      <a:gd name="connsiteX244" fmla="*/ 1461707 w 2610326"/>
                      <a:gd name="connsiteY244" fmla="*/ 159163 h 360521"/>
                      <a:gd name="connsiteX245" fmla="*/ 1170146 w 2610326"/>
                      <a:gd name="connsiteY245" fmla="*/ 154591 h 360521"/>
                      <a:gd name="connsiteX246" fmla="*/ 1315879 w 2610326"/>
                      <a:gd name="connsiteY246" fmla="*/ 149923 h 360521"/>
                      <a:gd name="connsiteX247" fmla="*/ 1170146 w 2610326"/>
                      <a:gd name="connsiteY247" fmla="*/ 147638 h 360521"/>
                      <a:gd name="connsiteX248" fmla="*/ 1461707 w 2610326"/>
                      <a:gd name="connsiteY248" fmla="*/ 138398 h 360521"/>
                      <a:gd name="connsiteX249" fmla="*/ 1045845 w 2610326"/>
                      <a:gd name="connsiteY249" fmla="*/ 36957 h 360521"/>
                      <a:gd name="connsiteX250" fmla="*/ 1448086 w 2610326"/>
                      <a:gd name="connsiteY250" fmla="*/ 35814 h 360521"/>
                      <a:gd name="connsiteX251" fmla="*/ 1636300 w 2610326"/>
                      <a:gd name="connsiteY251" fmla="*/ 28765 h 360521"/>
                      <a:gd name="connsiteX252" fmla="*/ 1448657 w 2610326"/>
                      <a:gd name="connsiteY252" fmla="*/ 42767 h 360521"/>
                      <a:gd name="connsiteX253" fmla="*/ 1636300 w 2610326"/>
                      <a:gd name="connsiteY253" fmla="*/ 35719 h 360521"/>
                      <a:gd name="connsiteX254" fmla="*/ 1448562 w 2610326"/>
                      <a:gd name="connsiteY254" fmla="*/ 49721 h 360521"/>
                      <a:gd name="connsiteX255" fmla="*/ 1044797 w 2610326"/>
                      <a:gd name="connsiteY255" fmla="*/ 50863 h 360521"/>
                      <a:gd name="connsiteX256" fmla="*/ 804196 w 2610326"/>
                      <a:gd name="connsiteY256" fmla="*/ 18574 h 360521"/>
                      <a:gd name="connsiteX257" fmla="*/ 1043654 w 2610326"/>
                      <a:gd name="connsiteY257" fmla="*/ 43815 h 360521"/>
                      <a:gd name="connsiteX258" fmla="*/ 804196 w 2610326"/>
                      <a:gd name="connsiteY258" fmla="*/ 11621 h 360521"/>
                      <a:gd name="connsiteX259" fmla="*/ 1045845 w 2610326"/>
                      <a:gd name="connsiteY259" fmla="*/ 36957 h 360521"/>
                      <a:gd name="connsiteX260" fmla="*/ 410147 w 2610326"/>
                      <a:gd name="connsiteY260" fmla="*/ 232505 h 360521"/>
                      <a:gd name="connsiteX261" fmla="*/ 260128 w 2610326"/>
                      <a:gd name="connsiteY261" fmla="*/ 224695 h 360521"/>
                      <a:gd name="connsiteX262" fmla="*/ 168783 w 2610326"/>
                      <a:gd name="connsiteY262" fmla="*/ 219265 h 360521"/>
                      <a:gd name="connsiteX263" fmla="*/ 260414 w 2610326"/>
                      <a:gd name="connsiteY263" fmla="*/ 217742 h 360521"/>
                      <a:gd name="connsiteX264" fmla="*/ 260128 w 2610326"/>
                      <a:gd name="connsiteY264" fmla="*/ 217742 h 360521"/>
                      <a:gd name="connsiteX265" fmla="*/ 168783 w 2610326"/>
                      <a:gd name="connsiteY265" fmla="*/ 212312 h 360521"/>
                      <a:gd name="connsiteX266" fmla="*/ 260699 w 2610326"/>
                      <a:gd name="connsiteY266" fmla="*/ 210788 h 360521"/>
                      <a:gd name="connsiteX267" fmla="*/ 411194 w 2610326"/>
                      <a:gd name="connsiteY267" fmla="*/ 218694 h 360521"/>
                      <a:gd name="connsiteX268" fmla="*/ 480536 w 2610326"/>
                      <a:gd name="connsiteY268" fmla="*/ 227743 h 360521"/>
                      <a:gd name="connsiteX269" fmla="*/ 411194 w 2610326"/>
                      <a:gd name="connsiteY269" fmla="*/ 225647 h 360521"/>
                      <a:gd name="connsiteX270" fmla="*/ 411194 w 2610326"/>
                      <a:gd name="connsiteY270" fmla="*/ 225647 h 360521"/>
                      <a:gd name="connsiteX271" fmla="*/ 480536 w 2610326"/>
                      <a:gd name="connsiteY271" fmla="*/ 234696 h 360521"/>
                      <a:gd name="connsiteX272" fmla="*/ 410051 w 2610326"/>
                      <a:gd name="connsiteY272" fmla="*/ 232505 h 360521"/>
                      <a:gd name="connsiteX273" fmla="*/ 1649635 w 2610326"/>
                      <a:gd name="connsiteY273" fmla="*/ 224219 h 360521"/>
                      <a:gd name="connsiteX274" fmla="*/ 1543717 w 2610326"/>
                      <a:gd name="connsiteY274" fmla="*/ 231648 h 360521"/>
                      <a:gd name="connsiteX275" fmla="*/ 1478852 w 2610326"/>
                      <a:gd name="connsiteY275" fmla="*/ 233267 h 360521"/>
                      <a:gd name="connsiteX276" fmla="*/ 1542764 w 2610326"/>
                      <a:gd name="connsiteY276" fmla="*/ 224695 h 360521"/>
                      <a:gd name="connsiteX277" fmla="*/ 1543145 w 2610326"/>
                      <a:gd name="connsiteY277" fmla="*/ 224695 h 360521"/>
                      <a:gd name="connsiteX278" fmla="*/ 1478852 w 2610326"/>
                      <a:gd name="connsiteY278" fmla="*/ 226314 h 360521"/>
                      <a:gd name="connsiteX279" fmla="*/ 1542764 w 2610326"/>
                      <a:gd name="connsiteY279" fmla="*/ 217742 h 360521"/>
                      <a:gd name="connsiteX280" fmla="*/ 1648873 w 2610326"/>
                      <a:gd name="connsiteY280" fmla="*/ 210312 h 360521"/>
                      <a:gd name="connsiteX281" fmla="*/ 1698784 w 2610326"/>
                      <a:gd name="connsiteY281" fmla="*/ 210693 h 360521"/>
                      <a:gd name="connsiteX282" fmla="*/ 1649635 w 2610326"/>
                      <a:gd name="connsiteY282" fmla="*/ 217170 h 360521"/>
                      <a:gd name="connsiteX283" fmla="*/ 1649159 w 2610326"/>
                      <a:gd name="connsiteY283" fmla="*/ 217170 h 360521"/>
                      <a:gd name="connsiteX284" fmla="*/ 1698784 w 2610326"/>
                      <a:gd name="connsiteY284" fmla="*/ 217551 h 360521"/>
                      <a:gd name="connsiteX285" fmla="*/ 1649635 w 2610326"/>
                      <a:gd name="connsiteY285" fmla="*/ 224028 h 360521"/>
                      <a:gd name="connsiteX286" fmla="*/ 1942243 w 2610326"/>
                      <a:gd name="connsiteY286" fmla="*/ 338614 h 360521"/>
                      <a:gd name="connsiteX287" fmla="*/ 1939385 w 2610326"/>
                      <a:gd name="connsiteY287" fmla="*/ 338614 h 360521"/>
                      <a:gd name="connsiteX288" fmla="*/ 1957197 w 2610326"/>
                      <a:gd name="connsiteY288" fmla="*/ 335375 h 360521"/>
                      <a:gd name="connsiteX289" fmla="*/ 1942243 w 2610326"/>
                      <a:gd name="connsiteY289" fmla="*/ 338614 h 36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</a:cxnLst>
                    <a:rect l="l" t="t" r="r" b="b"/>
                    <a:pathLst>
                      <a:path w="2610326" h="360521">
                        <a:moveTo>
                          <a:pt x="2609755" y="320135"/>
                        </a:moveTo>
                        <a:cubicBezTo>
                          <a:pt x="2534984" y="321850"/>
                          <a:pt x="2460117" y="324326"/>
                          <a:pt x="2385441" y="327469"/>
                        </a:cubicBezTo>
                        <a:cubicBezTo>
                          <a:pt x="2350389" y="326612"/>
                          <a:pt x="2315242" y="325946"/>
                          <a:pt x="2280095" y="325374"/>
                        </a:cubicBezTo>
                        <a:cubicBezTo>
                          <a:pt x="2297525" y="323374"/>
                          <a:pt x="2314956" y="321469"/>
                          <a:pt x="2332387" y="319469"/>
                        </a:cubicBezTo>
                        <a:cubicBezTo>
                          <a:pt x="2314956" y="319088"/>
                          <a:pt x="2297525" y="318707"/>
                          <a:pt x="2280095" y="318421"/>
                        </a:cubicBezTo>
                        <a:cubicBezTo>
                          <a:pt x="2314861" y="314325"/>
                          <a:pt x="2349627" y="310420"/>
                          <a:pt x="2384393" y="306610"/>
                        </a:cubicBezTo>
                        <a:cubicBezTo>
                          <a:pt x="2459355" y="303467"/>
                          <a:pt x="2534317" y="300990"/>
                          <a:pt x="2609279" y="299275"/>
                        </a:cubicBezTo>
                        <a:cubicBezTo>
                          <a:pt x="2609469" y="299275"/>
                          <a:pt x="2609660" y="299275"/>
                          <a:pt x="2609850" y="299275"/>
                        </a:cubicBezTo>
                        <a:lnTo>
                          <a:pt x="2609850" y="196977"/>
                        </a:lnTo>
                        <a:cubicBezTo>
                          <a:pt x="2440210" y="186309"/>
                          <a:pt x="2269903" y="180689"/>
                          <a:pt x="2099596" y="180403"/>
                        </a:cubicBezTo>
                        <a:cubicBezTo>
                          <a:pt x="1993868" y="179642"/>
                          <a:pt x="1888141" y="180784"/>
                          <a:pt x="1782413" y="183928"/>
                        </a:cubicBezTo>
                        <a:cubicBezTo>
                          <a:pt x="1729550" y="185642"/>
                          <a:pt x="1676781" y="187642"/>
                          <a:pt x="1624012" y="190214"/>
                        </a:cubicBezTo>
                        <a:cubicBezTo>
                          <a:pt x="1571244" y="192691"/>
                          <a:pt x="1518380" y="195453"/>
                          <a:pt x="1465421" y="197263"/>
                        </a:cubicBezTo>
                        <a:cubicBezTo>
                          <a:pt x="1438942" y="198120"/>
                          <a:pt x="1412462" y="198787"/>
                          <a:pt x="1385887" y="198977"/>
                        </a:cubicBezTo>
                        <a:cubicBezTo>
                          <a:pt x="1359313" y="199168"/>
                          <a:pt x="1332833" y="198977"/>
                          <a:pt x="1306259" y="198120"/>
                        </a:cubicBezTo>
                        <a:cubicBezTo>
                          <a:pt x="1253204" y="196596"/>
                          <a:pt x="1200341" y="192310"/>
                          <a:pt x="1148144" y="186309"/>
                        </a:cubicBezTo>
                        <a:cubicBezTo>
                          <a:pt x="1095851" y="180403"/>
                          <a:pt x="1044035" y="172879"/>
                          <a:pt x="992315" y="165544"/>
                        </a:cubicBezTo>
                        <a:cubicBezTo>
                          <a:pt x="940594" y="158115"/>
                          <a:pt x="888873" y="150876"/>
                          <a:pt x="836867" y="144685"/>
                        </a:cubicBezTo>
                        <a:cubicBezTo>
                          <a:pt x="584264" y="112776"/>
                          <a:pt x="326993" y="97917"/>
                          <a:pt x="69628" y="99917"/>
                        </a:cubicBezTo>
                        <a:cubicBezTo>
                          <a:pt x="322993" y="95631"/>
                          <a:pt x="576929" y="107823"/>
                          <a:pt x="826865" y="136493"/>
                        </a:cubicBezTo>
                        <a:cubicBezTo>
                          <a:pt x="577501" y="105442"/>
                          <a:pt x="323660" y="90964"/>
                          <a:pt x="69628" y="92964"/>
                        </a:cubicBezTo>
                        <a:cubicBezTo>
                          <a:pt x="326993" y="88678"/>
                          <a:pt x="584930" y="101155"/>
                          <a:pt x="838676" y="130873"/>
                        </a:cubicBezTo>
                        <a:cubicBezTo>
                          <a:pt x="890778" y="137065"/>
                          <a:pt x="942689" y="144304"/>
                          <a:pt x="994410" y="151733"/>
                        </a:cubicBezTo>
                        <a:cubicBezTo>
                          <a:pt x="1046131" y="159163"/>
                          <a:pt x="1097852" y="166592"/>
                          <a:pt x="1149858" y="172498"/>
                        </a:cubicBezTo>
                        <a:cubicBezTo>
                          <a:pt x="1201865" y="178403"/>
                          <a:pt x="1254157" y="182690"/>
                          <a:pt x="1306830" y="184213"/>
                        </a:cubicBezTo>
                        <a:cubicBezTo>
                          <a:pt x="1333119" y="184975"/>
                          <a:pt x="1359503" y="185166"/>
                          <a:pt x="1385887" y="185071"/>
                        </a:cubicBezTo>
                        <a:cubicBezTo>
                          <a:pt x="1412272" y="184880"/>
                          <a:pt x="1438656" y="184213"/>
                          <a:pt x="1465040" y="183356"/>
                        </a:cubicBezTo>
                        <a:cubicBezTo>
                          <a:pt x="1517809" y="181642"/>
                          <a:pt x="1570577" y="178879"/>
                          <a:pt x="1623441" y="176308"/>
                        </a:cubicBezTo>
                        <a:cubicBezTo>
                          <a:pt x="1676305" y="173736"/>
                          <a:pt x="1729169" y="171736"/>
                          <a:pt x="1782128" y="170021"/>
                        </a:cubicBezTo>
                        <a:cubicBezTo>
                          <a:pt x="1887950" y="166878"/>
                          <a:pt x="1993964" y="165735"/>
                          <a:pt x="2099786" y="166497"/>
                        </a:cubicBezTo>
                        <a:cubicBezTo>
                          <a:pt x="2270284" y="168783"/>
                          <a:pt x="2440496" y="176403"/>
                          <a:pt x="2609850" y="189071"/>
                        </a:cubicBezTo>
                        <a:lnTo>
                          <a:pt x="2609850" y="142018"/>
                        </a:lnTo>
                        <a:cubicBezTo>
                          <a:pt x="2537270" y="142018"/>
                          <a:pt x="2464689" y="142303"/>
                          <a:pt x="2392204" y="143065"/>
                        </a:cubicBezTo>
                        <a:cubicBezTo>
                          <a:pt x="2347151" y="142399"/>
                          <a:pt x="2302002" y="141923"/>
                          <a:pt x="2256949" y="141542"/>
                        </a:cubicBezTo>
                        <a:cubicBezTo>
                          <a:pt x="2302002" y="139541"/>
                          <a:pt x="2347055" y="137731"/>
                          <a:pt x="2392204" y="136112"/>
                        </a:cubicBezTo>
                        <a:cubicBezTo>
                          <a:pt x="2440496" y="135541"/>
                          <a:pt x="2488692" y="135255"/>
                          <a:pt x="2536984" y="135065"/>
                        </a:cubicBezTo>
                        <a:cubicBezTo>
                          <a:pt x="2488692" y="135255"/>
                          <a:pt x="2440496" y="135636"/>
                          <a:pt x="2392204" y="136112"/>
                        </a:cubicBezTo>
                        <a:cubicBezTo>
                          <a:pt x="2347151" y="135446"/>
                          <a:pt x="2302002" y="134969"/>
                          <a:pt x="2256949" y="134588"/>
                        </a:cubicBezTo>
                        <a:cubicBezTo>
                          <a:pt x="2302002" y="132588"/>
                          <a:pt x="2347055" y="130778"/>
                          <a:pt x="2392204" y="129159"/>
                        </a:cubicBezTo>
                        <a:cubicBezTo>
                          <a:pt x="2464784" y="128397"/>
                          <a:pt x="2537365" y="128111"/>
                          <a:pt x="2609945" y="128111"/>
                        </a:cubicBezTo>
                        <a:lnTo>
                          <a:pt x="2609945" y="92964"/>
                        </a:lnTo>
                        <a:cubicBezTo>
                          <a:pt x="2535651" y="92011"/>
                          <a:pt x="2461355" y="91630"/>
                          <a:pt x="2387251" y="92107"/>
                        </a:cubicBezTo>
                        <a:cubicBezTo>
                          <a:pt x="2307050" y="92583"/>
                          <a:pt x="2226850" y="94107"/>
                          <a:pt x="2146840" y="96298"/>
                        </a:cubicBezTo>
                        <a:cubicBezTo>
                          <a:pt x="1975866" y="93631"/>
                          <a:pt x="1804702" y="95345"/>
                          <a:pt x="1633728" y="100679"/>
                        </a:cubicBezTo>
                        <a:cubicBezTo>
                          <a:pt x="1548194" y="103346"/>
                          <a:pt x="1462850" y="107347"/>
                          <a:pt x="1377410" y="111919"/>
                        </a:cubicBezTo>
                        <a:cubicBezTo>
                          <a:pt x="1334548" y="114205"/>
                          <a:pt x="1291495" y="116586"/>
                          <a:pt x="1248156" y="118205"/>
                        </a:cubicBezTo>
                        <a:cubicBezTo>
                          <a:pt x="1226439" y="118967"/>
                          <a:pt x="1204722" y="119634"/>
                          <a:pt x="1182815" y="119920"/>
                        </a:cubicBezTo>
                        <a:cubicBezTo>
                          <a:pt x="1171861" y="120015"/>
                          <a:pt x="1161002" y="120015"/>
                          <a:pt x="1150049" y="120110"/>
                        </a:cubicBezTo>
                        <a:lnTo>
                          <a:pt x="1133666" y="120110"/>
                        </a:lnTo>
                        <a:cubicBezTo>
                          <a:pt x="1133666" y="120110"/>
                          <a:pt x="1117283" y="119920"/>
                          <a:pt x="1117283" y="119920"/>
                        </a:cubicBezTo>
                        <a:cubicBezTo>
                          <a:pt x="1011269" y="115348"/>
                          <a:pt x="906971" y="104394"/>
                          <a:pt x="804196" y="90297"/>
                        </a:cubicBezTo>
                        <a:cubicBezTo>
                          <a:pt x="701326" y="76295"/>
                          <a:pt x="599885" y="59246"/>
                          <a:pt x="498443" y="42196"/>
                        </a:cubicBezTo>
                        <a:cubicBezTo>
                          <a:pt x="531971" y="45529"/>
                          <a:pt x="565499" y="48768"/>
                          <a:pt x="599027" y="52006"/>
                        </a:cubicBezTo>
                        <a:cubicBezTo>
                          <a:pt x="565499" y="46482"/>
                          <a:pt x="531971" y="40862"/>
                          <a:pt x="498443" y="35242"/>
                        </a:cubicBezTo>
                        <a:cubicBezTo>
                          <a:pt x="601790" y="45529"/>
                          <a:pt x="705231" y="55721"/>
                          <a:pt x="808768" y="62770"/>
                        </a:cubicBezTo>
                        <a:cubicBezTo>
                          <a:pt x="912305" y="69913"/>
                          <a:pt x="1016032" y="73819"/>
                          <a:pt x="1118902" y="71342"/>
                        </a:cubicBezTo>
                        <a:cubicBezTo>
                          <a:pt x="1203198" y="72676"/>
                          <a:pt x="1287780" y="68008"/>
                          <a:pt x="1373505" y="63341"/>
                        </a:cubicBezTo>
                        <a:cubicBezTo>
                          <a:pt x="1459421" y="58769"/>
                          <a:pt x="1545527" y="54769"/>
                          <a:pt x="1631728" y="52102"/>
                        </a:cubicBezTo>
                        <a:cubicBezTo>
                          <a:pt x="1804035" y="46673"/>
                          <a:pt x="1976533" y="44958"/>
                          <a:pt x="2148840" y="47720"/>
                        </a:cubicBezTo>
                        <a:cubicBezTo>
                          <a:pt x="2229136" y="52483"/>
                          <a:pt x="2309336" y="57817"/>
                          <a:pt x="2389156" y="64294"/>
                        </a:cubicBezTo>
                        <a:cubicBezTo>
                          <a:pt x="2462975" y="70294"/>
                          <a:pt x="2536603" y="77057"/>
                          <a:pt x="2610041" y="84392"/>
                        </a:cubicBezTo>
                        <a:lnTo>
                          <a:pt x="2610041" y="20765"/>
                        </a:lnTo>
                        <a:cubicBezTo>
                          <a:pt x="2610041" y="20765"/>
                          <a:pt x="2609755" y="20002"/>
                          <a:pt x="2609660" y="19621"/>
                        </a:cubicBezTo>
                        <a:cubicBezTo>
                          <a:pt x="2470499" y="16478"/>
                          <a:pt x="2331339" y="14002"/>
                          <a:pt x="2192179" y="13240"/>
                        </a:cubicBezTo>
                        <a:cubicBezTo>
                          <a:pt x="2041398" y="11240"/>
                          <a:pt x="1890522" y="11430"/>
                          <a:pt x="1739837" y="15050"/>
                        </a:cubicBezTo>
                        <a:cubicBezTo>
                          <a:pt x="1664494" y="16764"/>
                          <a:pt x="1589151" y="20002"/>
                          <a:pt x="1513618" y="21717"/>
                        </a:cubicBezTo>
                        <a:cubicBezTo>
                          <a:pt x="1438085" y="23527"/>
                          <a:pt x="1362361" y="22765"/>
                          <a:pt x="1287018" y="20193"/>
                        </a:cubicBezTo>
                        <a:cubicBezTo>
                          <a:pt x="1197197" y="16478"/>
                          <a:pt x="1107758" y="10096"/>
                          <a:pt x="1018604" y="2381"/>
                        </a:cubicBezTo>
                        <a:lnTo>
                          <a:pt x="1063752" y="2000"/>
                        </a:lnTo>
                        <a:cubicBezTo>
                          <a:pt x="1137761" y="7048"/>
                          <a:pt x="1211866" y="11049"/>
                          <a:pt x="1286161" y="13144"/>
                        </a:cubicBezTo>
                        <a:cubicBezTo>
                          <a:pt x="1215485" y="10192"/>
                          <a:pt x="1145191" y="5620"/>
                          <a:pt x="1074992" y="0"/>
                        </a:cubicBezTo>
                        <a:lnTo>
                          <a:pt x="144113" y="7429"/>
                        </a:lnTo>
                        <a:cubicBezTo>
                          <a:pt x="143542" y="7429"/>
                          <a:pt x="143066" y="7620"/>
                          <a:pt x="142399" y="7620"/>
                        </a:cubicBezTo>
                        <a:cubicBezTo>
                          <a:pt x="90964" y="6096"/>
                          <a:pt x="37910" y="22574"/>
                          <a:pt x="4858" y="65818"/>
                        </a:cubicBezTo>
                        <a:cubicBezTo>
                          <a:pt x="49244" y="62198"/>
                          <a:pt x="93726" y="59150"/>
                          <a:pt x="138398" y="57150"/>
                        </a:cubicBezTo>
                        <a:cubicBezTo>
                          <a:pt x="240697" y="54578"/>
                          <a:pt x="343186" y="56483"/>
                          <a:pt x="445103" y="62770"/>
                        </a:cubicBezTo>
                        <a:cubicBezTo>
                          <a:pt x="492538" y="66865"/>
                          <a:pt x="539687" y="71914"/>
                          <a:pt x="586645" y="77819"/>
                        </a:cubicBezTo>
                        <a:cubicBezTo>
                          <a:pt x="539687" y="74200"/>
                          <a:pt x="492633" y="71533"/>
                          <a:pt x="445580" y="69723"/>
                        </a:cubicBezTo>
                        <a:cubicBezTo>
                          <a:pt x="492823" y="73819"/>
                          <a:pt x="539877" y="78772"/>
                          <a:pt x="586645" y="84773"/>
                        </a:cubicBezTo>
                        <a:cubicBezTo>
                          <a:pt x="539210" y="81058"/>
                          <a:pt x="491681" y="78391"/>
                          <a:pt x="444151" y="76676"/>
                        </a:cubicBezTo>
                        <a:cubicBezTo>
                          <a:pt x="342710" y="70390"/>
                          <a:pt x="240601" y="68580"/>
                          <a:pt x="138684" y="71056"/>
                        </a:cubicBezTo>
                        <a:cubicBezTo>
                          <a:pt x="92488" y="71342"/>
                          <a:pt x="46292" y="72866"/>
                          <a:pt x="0" y="74962"/>
                        </a:cubicBezTo>
                        <a:lnTo>
                          <a:pt x="0" y="169164"/>
                        </a:lnTo>
                        <a:cubicBezTo>
                          <a:pt x="16669" y="167545"/>
                          <a:pt x="33338" y="165830"/>
                          <a:pt x="49911" y="163830"/>
                        </a:cubicBezTo>
                        <a:cubicBezTo>
                          <a:pt x="106013" y="157163"/>
                          <a:pt x="162020" y="149066"/>
                          <a:pt x="219361" y="143256"/>
                        </a:cubicBezTo>
                        <a:cubicBezTo>
                          <a:pt x="231172" y="142399"/>
                          <a:pt x="243078" y="142113"/>
                          <a:pt x="254984" y="141542"/>
                        </a:cubicBezTo>
                        <a:lnTo>
                          <a:pt x="272796" y="140779"/>
                        </a:lnTo>
                        <a:lnTo>
                          <a:pt x="281654" y="140398"/>
                        </a:lnTo>
                        <a:lnTo>
                          <a:pt x="290513" y="140398"/>
                        </a:lnTo>
                        <a:cubicBezTo>
                          <a:pt x="290513" y="140398"/>
                          <a:pt x="326136" y="139732"/>
                          <a:pt x="326136" y="139732"/>
                        </a:cubicBezTo>
                        <a:cubicBezTo>
                          <a:pt x="332042" y="139541"/>
                          <a:pt x="337947" y="139732"/>
                          <a:pt x="343948" y="139732"/>
                        </a:cubicBezTo>
                        <a:lnTo>
                          <a:pt x="361664" y="139732"/>
                        </a:lnTo>
                        <a:cubicBezTo>
                          <a:pt x="385382" y="139732"/>
                          <a:pt x="408908" y="140684"/>
                          <a:pt x="432626" y="141256"/>
                        </a:cubicBezTo>
                        <a:cubicBezTo>
                          <a:pt x="444437" y="141637"/>
                          <a:pt x="456152" y="142208"/>
                          <a:pt x="467963" y="142684"/>
                        </a:cubicBezTo>
                        <a:lnTo>
                          <a:pt x="485585" y="143446"/>
                        </a:lnTo>
                        <a:lnTo>
                          <a:pt x="503206" y="144399"/>
                        </a:lnTo>
                        <a:cubicBezTo>
                          <a:pt x="597122" y="149352"/>
                          <a:pt x="690182" y="157353"/>
                          <a:pt x="783050" y="164211"/>
                        </a:cubicBezTo>
                        <a:cubicBezTo>
                          <a:pt x="868966" y="175165"/>
                          <a:pt x="955072" y="184880"/>
                          <a:pt x="1042416" y="190309"/>
                        </a:cubicBezTo>
                        <a:cubicBezTo>
                          <a:pt x="1020604" y="191262"/>
                          <a:pt x="998792" y="191929"/>
                          <a:pt x="976979" y="192405"/>
                        </a:cubicBezTo>
                        <a:cubicBezTo>
                          <a:pt x="998696" y="194215"/>
                          <a:pt x="1020509" y="195929"/>
                          <a:pt x="1042416" y="197263"/>
                        </a:cubicBezTo>
                        <a:cubicBezTo>
                          <a:pt x="954786" y="201073"/>
                          <a:pt x="866394" y="200596"/>
                          <a:pt x="778574" y="198787"/>
                        </a:cubicBezTo>
                        <a:cubicBezTo>
                          <a:pt x="685324" y="191929"/>
                          <a:pt x="592550" y="184023"/>
                          <a:pt x="499872" y="179070"/>
                        </a:cubicBezTo>
                        <a:lnTo>
                          <a:pt x="482537" y="178117"/>
                        </a:lnTo>
                        <a:lnTo>
                          <a:pt x="465201" y="177355"/>
                        </a:lnTo>
                        <a:cubicBezTo>
                          <a:pt x="453581" y="176879"/>
                          <a:pt x="442055" y="176308"/>
                          <a:pt x="430435" y="175927"/>
                        </a:cubicBezTo>
                        <a:cubicBezTo>
                          <a:pt x="407289" y="175355"/>
                          <a:pt x="384143" y="174498"/>
                          <a:pt x="360998" y="174593"/>
                        </a:cubicBezTo>
                        <a:lnTo>
                          <a:pt x="343662" y="174593"/>
                        </a:lnTo>
                        <a:cubicBezTo>
                          <a:pt x="337852" y="174403"/>
                          <a:pt x="332042" y="174403"/>
                          <a:pt x="326327" y="174593"/>
                        </a:cubicBezTo>
                        <a:lnTo>
                          <a:pt x="291656" y="175165"/>
                        </a:lnTo>
                        <a:lnTo>
                          <a:pt x="282988" y="175165"/>
                        </a:lnTo>
                        <a:cubicBezTo>
                          <a:pt x="282988" y="175165"/>
                          <a:pt x="274320" y="175641"/>
                          <a:pt x="274320" y="175641"/>
                        </a:cubicBezTo>
                        <a:lnTo>
                          <a:pt x="257080" y="176308"/>
                        </a:lnTo>
                        <a:cubicBezTo>
                          <a:pt x="245555" y="176784"/>
                          <a:pt x="234029" y="177165"/>
                          <a:pt x="222504" y="177927"/>
                        </a:cubicBezTo>
                        <a:cubicBezTo>
                          <a:pt x="166211" y="178975"/>
                          <a:pt x="109252" y="182499"/>
                          <a:pt x="52007" y="184690"/>
                        </a:cubicBezTo>
                        <a:cubicBezTo>
                          <a:pt x="34766" y="185356"/>
                          <a:pt x="17431" y="185738"/>
                          <a:pt x="190" y="186023"/>
                        </a:cubicBezTo>
                        <a:lnTo>
                          <a:pt x="190" y="211741"/>
                        </a:lnTo>
                        <a:cubicBezTo>
                          <a:pt x="92488" y="202311"/>
                          <a:pt x="185547" y="196691"/>
                          <a:pt x="278702" y="195358"/>
                        </a:cubicBezTo>
                        <a:cubicBezTo>
                          <a:pt x="330041" y="195072"/>
                          <a:pt x="381286" y="195929"/>
                          <a:pt x="432530" y="198025"/>
                        </a:cubicBezTo>
                        <a:cubicBezTo>
                          <a:pt x="445294" y="198692"/>
                          <a:pt x="458153" y="199168"/>
                          <a:pt x="470916" y="199834"/>
                        </a:cubicBezTo>
                        <a:lnTo>
                          <a:pt x="509207" y="202025"/>
                        </a:lnTo>
                        <a:cubicBezTo>
                          <a:pt x="534734" y="203740"/>
                          <a:pt x="560165" y="205550"/>
                          <a:pt x="585597" y="207550"/>
                        </a:cubicBezTo>
                        <a:cubicBezTo>
                          <a:pt x="687324" y="215455"/>
                          <a:pt x="788670" y="225266"/>
                          <a:pt x="890588" y="229648"/>
                        </a:cubicBezTo>
                        <a:cubicBezTo>
                          <a:pt x="938117" y="232219"/>
                          <a:pt x="985838" y="233934"/>
                          <a:pt x="1033558" y="233267"/>
                        </a:cubicBezTo>
                        <a:cubicBezTo>
                          <a:pt x="1081278" y="232696"/>
                          <a:pt x="1128998" y="230124"/>
                          <a:pt x="1176433" y="225076"/>
                        </a:cubicBezTo>
                        <a:cubicBezTo>
                          <a:pt x="1129284" y="231267"/>
                          <a:pt x="1081564" y="234982"/>
                          <a:pt x="1033653" y="236696"/>
                        </a:cubicBezTo>
                        <a:cubicBezTo>
                          <a:pt x="986028" y="238601"/>
                          <a:pt x="938308" y="238030"/>
                          <a:pt x="890778" y="236696"/>
                        </a:cubicBezTo>
                        <a:cubicBezTo>
                          <a:pt x="938213" y="239268"/>
                          <a:pt x="985838" y="240982"/>
                          <a:pt x="1033558" y="240221"/>
                        </a:cubicBezTo>
                        <a:cubicBezTo>
                          <a:pt x="1081278" y="239649"/>
                          <a:pt x="1128998" y="237077"/>
                          <a:pt x="1176433" y="232029"/>
                        </a:cubicBezTo>
                        <a:cubicBezTo>
                          <a:pt x="1129284" y="238220"/>
                          <a:pt x="1081564" y="241935"/>
                          <a:pt x="1033653" y="243650"/>
                        </a:cubicBezTo>
                        <a:cubicBezTo>
                          <a:pt x="985742" y="245554"/>
                          <a:pt x="937736" y="244983"/>
                          <a:pt x="889826" y="243554"/>
                        </a:cubicBezTo>
                        <a:cubicBezTo>
                          <a:pt x="787432" y="239173"/>
                          <a:pt x="685991" y="229267"/>
                          <a:pt x="584359" y="221456"/>
                        </a:cubicBezTo>
                        <a:cubicBezTo>
                          <a:pt x="558927" y="219456"/>
                          <a:pt x="533591" y="217646"/>
                          <a:pt x="508159" y="215932"/>
                        </a:cubicBezTo>
                        <a:lnTo>
                          <a:pt x="469964" y="213741"/>
                        </a:lnTo>
                        <a:cubicBezTo>
                          <a:pt x="457200" y="212979"/>
                          <a:pt x="444532" y="212503"/>
                          <a:pt x="431768" y="211931"/>
                        </a:cubicBezTo>
                        <a:cubicBezTo>
                          <a:pt x="380810" y="209740"/>
                          <a:pt x="329756" y="208978"/>
                          <a:pt x="278606" y="209264"/>
                        </a:cubicBezTo>
                        <a:cubicBezTo>
                          <a:pt x="185642" y="208883"/>
                          <a:pt x="92583" y="212693"/>
                          <a:pt x="95" y="220504"/>
                        </a:cubicBezTo>
                        <a:lnTo>
                          <a:pt x="95" y="261747"/>
                        </a:lnTo>
                        <a:cubicBezTo>
                          <a:pt x="68675" y="254317"/>
                          <a:pt x="138017" y="250222"/>
                          <a:pt x="207359" y="248317"/>
                        </a:cubicBezTo>
                        <a:cubicBezTo>
                          <a:pt x="299276" y="245840"/>
                          <a:pt x="391192" y="247269"/>
                          <a:pt x="482822" y="249936"/>
                        </a:cubicBezTo>
                        <a:cubicBezTo>
                          <a:pt x="633413" y="256318"/>
                          <a:pt x="783336" y="265843"/>
                          <a:pt x="933545" y="267367"/>
                        </a:cubicBezTo>
                        <a:cubicBezTo>
                          <a:pt x="1083755" y="268796"/>
                          <a:pt x="1234250" y="261938"/>
                          <a:pt x="1384745" y="254984"/>
                        </a:cubicBezTo>
                        <a:cubicBezTo>
                          <a:pt x="1525524" y="250793"/>
                          <a:pt x="1666589" y="246412"/>
                          <a:pt x="1807464" y="248602"/>
                        </a:cubicBezTo>
                        <a:cubicBezTo>
                          <a:pt x="1736979" y="249841"/>
                          <a:pt x="1666685" y="252698"/>
                          <a:pt x="1596390" y="256318"/>
                        </a:cubicBezTo>
                        <a:cubicBezTo>
                          <a:pt x="1666780" y="254984"/>
                          <a:pt x="1737170" y="254413"/>
                          <a:pt x="1807464" y="255556"/>
                        </a:cubicBezTo>
                        <a:cubicBezTo>
                          <a:pt x="1666589" y="258032"/>
                          <a:pt x="1526286" y="266986"/>
                          <a:pt x="1385887" y="275844"/>
                        </a:cubicBezTo>
                        <a:cubicBezTo>
                          <a:pt x="1235393" y="282797"/>
                          <a:pt x="1084421" y="289750"/>
                          <a:pt x="933164" y="288226"/>
                        </a:cubicBezTo>
                        <a:cubicBezTo>
                          <a:pt x="781907" y="286607"/>
                          <a:pt x="631698" y="277082"/>
                          <a:pt x="481489" y="270700"/>
                        </a:cubicBezTo>
                        <a:cubicBezTo>
                          <a:pt x="390335" y="265748"/>
                          <a:pt x="298990" y="262033"/>
                          <a:pt x="207455" y="262128"/>
                        </a:cubicBezTo>
                        <a:cubicBezTo>
                          <a:pt x="138303" y="262223"/>
                          <a:pt x="68961" y="264605"/>
                          <a:pt x="95" y="270319"/>
                        </a:cubicBezTo>
                        <a:lnTo>
                          <a:pt x="95" y="360521"/>
                        </a:lnTo>
                        <a:cubicBezTo>
                          <a:pt x="95" y="360521"/>
                          <a:pt x="2000" y="360521"/>
                          <a:pt x="2000" y="360521"/>
                        </a:cubicBezTo>
                        <a:lnTo>
                          <a:pt x="89345" y="359855"/>
                        </a:lnTo>
                        <a:lnTo>
                          <a:pt x="203930" y="341376"/>
                        </a:lnTo>
                        <a:cubicBezTo>
                          <a:pt x="275844" y="329946"/>
                          <a:pt x="348234" y="319183"/>
                          <a:pt x="421767" y="313087"/>
                        </a:cubicBezTo>
                        <a:cubicBezTo>
                          <a:pt x="348996" y="317944"/>
                          <a:pt x="276797" y="327469"/>
                          <a:pt x="204883" y="337757"/>
                        </a:cubicBezTo>
                        <a:lnTo>
                          <a:pt x="98108" y="353187"/>
                        </a:lnTo>
                        <a:lnTo>
                          <a:pt x="86201" y="353187"/>
                        </a:lnTo>
                        <a:cubicBezTo>
                          <a:pt x="86201" y="353187"/>
                          <a:pt x="203930" y="334328"/>
                          <a:pt x="203930" y="334328"/>
                        </a:cubicBezTo>
                        <a:cubicBezTo>
                          <a:pt x="276606" y="322707"/>
                          <a:pt x="349758" y="311848"/>
                          <a:pt x="424053" y="305848"/>
                        </a:cubicBezTo>
                        <a:cubicBezTo>
                          <a:pt x="498348" y="299847"/>
                          <a:pt x="573119" y="298894"/>
                          <a:pt x="647605" y="299180"/>
                        </a:cubicBezTo>
                        <a:cubicBezTo>
                          <a:pt x="722090" y="299561"/>
                          <a:pt x="796290" y="300228"/>
                          <a:pt x="870585" y="300133"/>
                        </a:cubicBezTo>
                        <a:cubicBezTo>
                          <a:pt x="1114901" y="302228"/>
                          <a:pt x="1359313" y="299847"/>
                          <a:pt x="1603629" y="293370"/>
                        </a:cubicBezTo>
                        <a:cubicBezTo>
                          <a:pt x="1847945" y="286798"/>
                          <a:pt x="2092071" y="276225"/>
                          <a:pt x="2335721" y="261175"/>
                        </a:cubicBezTo>
                        <a:lnTo>
                          <a:pt x="2357057" y="260128"/>
                        </a:lnTo>
                        <a:cubicBezTo>
                          <a:pt x="2358962" y="260128"/>
                          <a:pt x="2360486" y="259937"/>
                          <a:pt x="2362010" y="259842"/>
                        </a:cubicBezTo>
                        <a:cubicBezTo>
                          <a:pt x="2363534" y="259747"/>
                          <a:pt x="2365153" y="259556"/>
                          <a:pt x="2366677" y="259366"/>
                        </a:cubicBezTo>
                        <a:cubicBezTo>
                          <a:pt x="2369820" y="258985"/>
                          <a:pt x="2372868" y="258413"/>
                          <a:pt x="2375916" y="257746"/>
                        </a:cubicBezTo>
                        <a:cubicBezTo>
                          <a:pt x="2379536" y="256984"/>
                          <a:pt x="2383060" y="255842"/>
                          <a:pt x="2386013" y="254603"/>
                        </a:cubicBezTo>
                        <a:lnTo>
                          <a:pt x="2378297" y="253460"/>
                        </a:lnTo>
                        <a:cubicBezTo>
                          <a:pt x="2371344" y="252413"/>
                          <a:pt x="2364391" y="251365"/>
                          <a:pt x="2357438" y="250507"/>
                        </a:cubicBezTo>
                        <a:cubicBezTo>
                          <a:pt x="2343436" y="248698"/>
                          <a:pt x="2329529" y="246698"/>
                          <a:pt x="2315528" y="245173"/>
                        </a:cubicBezTo>
                        <a:cubicBezTo>
                          <a:pt x="2259521" y="238411"/>
                          <a:pt x="2203133" y="233363"/>
                          <a:pt x="2146364" y="230029"/>
                        </a:cubicBezTo>
                        <a:cubicBezTo>
                          <a:pt x="2032921" y="223361"/>
                          <a:pt x="1918430" y="223742"/>
                          <a:pt x="1804511" y="230886"/>
                        </a:cubicBezTo>
                        <a:cubicBezTo>
                          <a:pt x="1917668" y="221456"/>
                          <a:pt x="2032064" y="218789"/>
                          <a:pt x="2145983" y="223075"/>
                        </a:cubicBezTo>
                        <a:cubicBezTo>
                          <a:pt x="2032635" y="216408"/>
                          <a:pt x="1918240" y="216789"/>
                          <a:pt x="1804511" y="223933"/>
                        </a:cubicBezTo>
                        <a:cubicBezTo>
                          <a:pt x="1918049" y="214503"/>
                          <a:pt x="2032826" y="211741"/>
                          <a:pt x="2147126" y="216122"/>
                        </a:cubicBezTo>
                        <a:cubicBezTo>
                          <a:pt x="2204276" y="218313"/>
                          <a:pt x="2261235" y="222313"/>
                          <a:pt x="2317909" y="227933"/>
                        </a:cubicBezTo>
                        <a:cubicBezTo>
                          <a:pt x="2332101" y="229267"/>
                          <a:pt x="2346198" y="230981"/>
                          <a:pt x="2360390" y="232505"/>
                        </a:cubicBezTo>
                        <a:cubicBezTo>
                          <a:pt x="2367439" y="233267"/>
                          <a:pt x="2374487" y="234220"/>
                          <a:pt x="2381536" y="235077"/>
                        </a:cubicBezTo>
                        <a:lnTo>
                          <a:pt x="2392109" y="236411"/>
                        </a:lnTo>
                        <a:lnTo>
                          <a:pt x="2398395" y="237173"/>
                        </a:lnTo>
                        <a:lnTo>
                          <a:pt x="2403253" y="237839"/>
                        </a:lnTo>
                        <a:cubicBezTo>
                          <a:pt x="2404872" y="238030"/>
                          <a:pt x="2406110" y="238506"/>
                          <a:pt x="2407539" y="238792"/>
                        </a:cubicBezTo>
                        <a:lnTo>
                          <a:pt x="2409635" y="239363"/>
                        </a:lnTo>
                        <a:lnTo>
                          <a:pt x="2410206" y="239363"/>
                        </a:lnTo>
                        <a:cubicBezTo>
                          <a:pt x="2410206" y="239363"/>
                          <a:pt x="2410587" y="239554"/>
                          <a:pt x="2410587" y="239744"/>
                        </a:cubicBezTo>
                        <a:lnTo>
                          <a:pt x="2410778" y="240601"/>
                        </a:lnTo>
                        <a:lnTo>
                          <a:pt x="2411539" y="243840"/>
                        </a:lnTo>
                        <a:cubicBezTo>
                          <a:pt x="2411730" y="246031"/>
                          <a:pt x="2412302" y="248126"/>
                          <a:pt x="2411539" y="250412"/>
                        </a:cubicBezTo>
                        <a:lnTo>
                          <a:pt x="2411539" y="250793"/>
                        </a:lnTo>
                        <a:cubicBezTo>
                          <a:pt x="2411826" y="252984"/>
                          <a:pt x="2412397" y="255175"/>
                          <a:pt x="2411539" y="257461"/>
                        </a:cubicBezTo>
                        <a:cubicBezTo>
                          <a:pt x="2411254" y="258604"/>
                          <a:pt x="2411159" y="259747"/>
                          <a:pt x="2410301" y="260890"/>
                        </a:cubicBezTo>
                        <a:cubicBezTo>
                          <a:pt x="2409444" y="262223"/>
                          <a:pt x="2409063" y="262985"/>
                          <a:pt x="2408301" y="263747"/>
                        </a:cubicBezTo>
                        <a:cubicBezTo>
                          <a:pt x="2407634" y="264509"/>
                          <a:pt x="2406872" y="265271"/>
                          <a:pt x="2406110" y="265938"/>
                        </a:cubicBezTo>
                        <a:lnTo>
                          <a:pt x="2403729" y="267843"/>
                        </a:lnTo>
                        <a:cubicBezTo>
                          <a:pt x="2400395" y="270224"/>
                          <a:pt x="2396776" y="272129"/>
                          <a:pt x="2393061" y="273463"/>
                        </a:cubicBezTo>
                        <a:cubicBezTo>
                          <a:pt x="2389346" y="274987"/>
                          <a:pt x="2385632" y="276130"/>
                          <a:pt x="2381822" y="276987"/>
                        </a:cubicBezTo>
                        <a:cubicBezTo>
                          <a:pt x="2378012" y="277940"/>
                          <a:pt x="2374202" y="278701"/>
                          <a:pt x="2370296" y="279273"/>
                        </a:cubicBezTo>
                        <a:cubicBezTo>
                          <a:pt x="2368391" y="279559"/>
                          <a:pt x="2366391" y="279844"/>
                          <a:pt x="2364391" y="280035"/>
                        </a:cubicBezTo>
                        <a:cubicBezTo>
                          <a:pt x="2362391" y="280225"/>
                          <a:pt x="2360390" y="280416"/>
                          <a:pt x="2358676" y="280511"/>
                        </a:cubicBezTo>
                        <a:lnTo>
                          <a:pt x="2337340" y="282035"/>
                        </a:lnTo>
                        <a:cubicBezTo>
                          <a:pt x="2093405" y="297085"/>
                          <a:pt x="1848898" y="307753"/>
                          <a:pt x="1604296" y="314230"/>
                        </a:cubicBezTo>
                        <a:cubicBezTo>
                          <a:pt x="1359694" y="320802"/>
                          <a:pt x="1114901" y="323088"/>
                          <a:pt x="870299" y="320992"/>
                        </a:cubicBezTo>
                        <a:cubicBezTo>
                          <a:pt x="795909" y="319850"/>
                          <a:pt x="721519" y="318040"/>
                          <a:pt x="647319" y="316516"/>
                        </a:cubicBezTo>
                        <a:cubicBezTo>
                          <a:pt x="573119" y="315182"/>
                          <a:pt x="498920" y="314896"/>
                          <a:pt x="425101" y="319754"/>
                        </a:cubicBezTo>
                        <a:cubicBezTo>
                          <a:pt x="351282" y="324517"/>
                          <a:pt x="278035" y="334232"/>
                          <a:pt x="205073" y="344710"/>
                        </a:cubicBezTo>
                        <a:lnTo>
                          <a:pt x="101727" y="359664"/>
                        </a:lnTo>
                        <a:lnTo>
                          <a:pt x="603885" y="355663"/>
                        </a:lnTo>
                        <a:cubicBezTo>
                          <a:pt x="631603" y="353092"/>
                          <a:pt x="659321" y="350711"/>
                          <a:pt x="687134" y="348520"/>
                        </a:cubicBezTo>
                        <a:lnTo>
                          <a:pt x="598075" y="349186"/>
                        </a:lnTo>
                        <a:cubicBezTo>
                          <a:pt x="667988" y="342709"/>
                          <a:pt x="738092" y="336994"/>
                          <a:pt x="808768" y="333661"/>
                        </a:cubicBezTo>
                        <a:cubicBezTo>
                          <a:pt x="838772" y="332899"/>
                          <a:pt x="868871" y="332423"/>
                          <a:pt x="898970" y="332613"/>
                        </a:cubicBezTo>
                        <a:cubicBezTo>
                          <a:pt x="914019" y="332613"/>
                          <a:pt x="928973" y="332899"/>
                          <a:pt x="944023" y="333089"/>
                        </a:cubicBezTo>
                        <a:cubicBezTo>
                          <a:pt x="958977" y="333470"/>
                          <a:pt x="974027" y="333756"/>
                          <a:pt x="988981" y="334232"/>
                        </a:cubicBezTo>
                        <a:cubicBezTo>
                          <a:pt x="1048893" y="336137"/>
                          <a:pt x="1108710" y="339376"/>
                          <a:pt x="1168337" y="343090"/>
                        </a:cubicBezTo>
                        <a:cubicBezTo>
                          <a:pt x="1175290" y="343471"/>
                          <a:pt x="1182148" y="343948"/>
                          <a:pt x="1189101" y="344424"/>
                        </a:cubicBezTo>
                        <a:lnTo>
                          <a:pt x="1083945" y="345281"/>
                        </a:lnTo>
                        <a:cubicBezTo>
                          <a:pt x="1112139" y="346710"/>
                          <a:pt x="1140238" y="348329"/>
                          <a:pt x="1168337" y="350044"/>
                        </a:cubicBezTo>
                        <a:cubicBezTo>
                          <a:pt x="1173004" y="350330"/>
                          <a:pt x="1177671" y="350615"/>
                          <a:pt x="1182338" y="350901"/>
                        </a:cubicBezTo>
                        <a:lnTo>
                          <a:pt x="1942433" y="344805"/>
                        </a:lnTo>
                        <a:cubicBezTo>
                          <a:pt x="1947482" y="343853"/>
                          <a:pt x="1952530" y="342995"/>
                          <a:pt x="1957578" y="342043"/>
                        </a:cubicBezTo>
                        <a:cubicBezTo>
                          <a:pt x="1953387" y="342995"/>
                          <a:pt x="1949101" y="343853"/>
                          <a:pt x="1944910" y="344805"/>
                        </a:cubicBezTo>
                        <a:lnTo>
                          <a:pt x="2610326" y="339471"/>
                        </a:lnTo>
                        <a:lnTo>
                          <a:pt x="2610326" y="319850"/>
                        </a:lnTo>
                        <a:cubicBezTo>
                          <a:pt x="2610326" y="319850"/>
                          <a:pt x="2610231" y="319850"/>
                          <a:pt x="2610136" y="319850"/>
                        </a:cubicBezTo>
                        <a:close/>
                        <a:moveTo>
                          <a:pt x="2001965" y="113443"/>
                        </a:moveTo>
                        <a:lnTo>
                          <a:pt x="2144363" y="110014"/>
                        </a:lnTo>
                        <a:lnTo>
                          <a:pt x="2210943" y="111919"/>
                        </a:lnTo>
                        <a:lnTo>
                          <a:pt x="2144554" y="116967"/>
                        </a:lnTo>
                        <a:lnTo>
                          <a:pt x="2144363" y="116967"/>
                        </a:lnTo>
                        <a:cubicBezTo>
                          <a:pt x="2144363" y="116967"/>
                          <a:pt x="2210943" y="118872"/>
                          <a:pt x="2210943" y="118872"/>
                        </a:cubicBezTo>
                        <a:lnTo>
                          <a:pt x="2144554" y="123920"/>
                        </a:lnTo>
                        <a:lnTo>
                          <a:pt x="2002155" y="127349"/>
                        </a:lnTo>
                        <a:lnTo>
                          <a:pt x="1915478" y="126016"/>
                        </a:lnTo>
                        <a:lnTo>
                          <a:pt x="2001965" y="120491"/>
                        </a:lnTo>
                        <a:lnTo>
                          <a:pt x="2002155" y="120491"/>
                        </a:lnTo>
                        <a:cubicBezTo>
                          <a:pt x="2002155" y="120491"/>
                          <a:pt x="1915478" y="119063"/>
                          <a:pt x="1915478" y="119063"/>
                        </a:cubicBezTo>
                        <a:lnTo>
                          <a:pt x="2001965" y="113538"/>
                        </a:lnTo>
                        <a:close/>
                        <a:moveTo>
                          <a:pt x="1461707" y="138303"/>
                        </a:moveTo>
                        <a:lnTo>
                          <a:pt x="1941100" y="134493"/>
                        </a:lnTo>
                        <a:lnTo>
                          <a:pt x="2165033" y="139636"/>
                        </a:lnTo>
                        <a:lnTo>
                          <a:pt x="2053114" y="144018"/>
                        </a:lnTo>
                        <a:lnTo>
                          <a:pt x="2165033" y="146590"/>
                        </a:lnTo>
                        <a:lnTo>
                          <a:pt x="1941100" y="155353"/>
                        </a:lnTo>
                        <a:lnTo>
                          <a:pt x="1461707" y="159163"/>
                        </a:lnTo>
                        <a:lnTo>
                          <a:pt x="1170146" y="154591"/>
                        </a:lnTo>
                        <a:lnTo>
                          <a:pt x="1315879" y="149923"/>
                        </a:lnTo>
                        <a:lnTo>
                          <a:pt x="1170146" y="147638"/>
                        </a:lnTo>
                        <a:lnTo>
                          <a:pt x="1461707" y="138398"/>
                        </a:lnTo>
                        <a:close/>
                        <a:moveTo>
                          <a:pt x="1045845" y="36957"/>
                        </a:moveTo>
                        <a:cubicBezTo>
                          <a:pt x="1179386" y="45053"/>
                          <a:pt x="1313974" y="42100"/>
                          <a:pt x="1448086" y="35814"/>
                        </a:cubicBezTo>
                        <a:cubicBezTo>
                          <a:pt x="1510856" y="34004"/>
                          <a:pt x="1573625" y="31432"/>
                          <a:pt x="1636300" y="28765"/>
                        </a:cubicBezTo>
                        <a:cubicBezTo>
                          <a:pt x="1573816" y="33719"/>
                          <a:pt x="1511332" y="38576"/>
                          <a:pt x="1448657" y="42767"/>
                        </a:cubicBezTo>
                        <a:cubicBezTo>
                          <a:pt x="1511141" y="40957"/>
                          <a:pt x="1573721" y="38386"/>
                          <a:pt x="1636300" y="35719"/>
                        </a:cubicBezTo>
                        <a:cubicBezTo>
                          <a:pt x="1573816" y="40672"/>
                          <a:pt x="1511237" y="45625"/>
                          <a:pt x="1448562" y="49721"/>
                        </a:cubicBezTo>
                        <a:cubicBezTo>
                          <a:pt x="1314260" y="56102"/>
                          <a:pt x="1179100" y="59055"/>
                          <a:pt x="1044797" y="50863"/>
                        </a:cubicBezTo>
                        <a:cubicBezTo>
                          <a:pt x="963359" y="44672"/>
                          <a:pt x="882586" y="34385"/>
                          <a:pt x="804196" y="18574"/>
                        </a:cubicBezTo>
                        <a:cubicBezTo>
                          <a:pt x="882872" y="32004"/>
                          <a:pt x="963073" y="39910"/>
                          <a:pt x="1043654" y="43815"/>
                        </a:cubicBezTo>
                        <a:cubicBezTo>
                          <a:pt x="962597" y="37624"/>
                          <a:pt x="882206" y="27337"/>
                          <a:pt x="804196" y="11621"/>
                        </a:cubicBezTo>
                        <a:cubicBezTo>
                          <a:pt x="883539" y="25146"/>
                          <a:pt x="964502" y="33147"/>
                          <a:pt x="1045845" y="36957"/>
                        </a:cubicBezTo>
                        <a:close/>
                        <a:moveTo>
                          <a:pt x="410147" y="232505"/>
                        </a:moveTo>
                        <a:cubicBezTo>
                          <a:pt x="360236" y="228981"/>
                          <a:pt x="310229" y="226314"/>
                          <a:pt x="260128" y="224695"/>
                        </a:cubicBezTo>
                        <a:cubicBezTo>
                          <a:pt x="229743" y="222504"/>
                          <a:pt x="199263" y="220694"/>
                          <a:pt x="168783" y="219265"/>
                        </a:cubicBezTo>
                        <a:cubicBezTo>
                          <a:pt x="199263" y="218408"/>
                          <a:pt x="229838" y="217932"/>
                          <a:pt x="260414" y="217742"/>
                        </a:cubicBezTo>
                        <a:cubicBezTo>
                          <a:pt x="260318" y="217742"/>
                          <a:pt x="260223" y="217742"/>
                          <a:pt x="260128" y="217742"/>
                        </a:cubicBezTo>
                        <a:cubicBezTo>
                          <a:pt x="229743" y="215551"/>
                          <a:pt x="199263" y="213741"/>
                          <a:pt x="168783" y="212312"/>
                        </a:cubicBezTo>
                        <a:cubicBezTo>
                          <a:pt x="199358" y="211455"/>
                          <a:pt x="230029" y="210979"/>
                          <a:pt x="260699" y="210788"/>
                        </a:cubicBezTo>
                        <a:cubicBezTo>
                          <a:pt x="310991" y="212503"/>
                          <a:pt x="361188" y="215075"/>
                          <a:pt x="411194" y="218694"/>
                        </a:cubicBezTo>
                        <a:cubicBezTo>
                          <a:pt x="434340" y="221551"/>
                          <a:pt x="457486" y="224504"/>
                          <a:pt x="480536" y="227743"/>
                        </a:cubicBezTo>
                        <a:cubicBezTo>
                          <a:pt x="457391" y="226790"/>
                          <a:pt x="434245" y="226123"/>
                          <a:pt x="411194" y="225647"/>
                        </a:cubicBezTo>
                        <a:cubicBezTo>
                          <a:pt x="411194" y="225647"/>
                          <a:pt x="411194" y="225647"/>
                          <a:pt x="411194" y="225647"/>
                        </a:cubicBezTo>
                        <a:cubicBezTo>
                          <a:pt x="434340" y="228505"/>
                          <a:pt x="457486" y="231457"/>
                          <a:pt x="480536" y="234696"/>
                        </a:cubicBezTo>
                        <a:cubicBezTo>
                          <a:pt x="457010" y="233744"/>
                          <a:pt x="433578" y="233077"/>
                          <a:pt x="410051" y="232505"/>
                        </a:cubicBezTo>
                        <a:close/>
                        <a:moveTo>
                          <a:pt x="1649635" y="224219"/>
                        </a:moveTo>
                        <a:cubicBezTo>
                          <a:pt x="1614297" y="226504"/>
                          <a:pt x="1578959" y="228981"/>
                          <a:pt x="1543717" y="231648"/>
                        </a:cubicBezTo>
                        <a:cubicBezTo>
                          <a:pt x="1522095" y="232124"/>
                          <a:pt x="1500473" y="232696"/>
                          <a:pt x="1478852" y="233267"/>
                        </a:cubicBezTo>
                        <a:cubicBezTo>
                          <a:pt x="1500092" y="230315"/>
                          <a:pt x="1521428" y="227552"/>
                          <a:pt x="1542764" y="224695"/>
                        </a:cubicBezTo>
                        <a:cubicBezTo>
                          <a:pt x="1542860" y="224695"/>
                          <a:pt x="1543050" y="224695"/>
                          <a:pt x="1543145" y="224695"/>
                        </a:cubicBezTo>
                        <a:cubicBezTo>
                          <a:pt x="1521714" y="225171"/>
                          <a:pt x="1500283" y="225742"/>
                          <a:pt x="1478852" y="226314"/>
                        </a:cubicBezTo>
                        <a:cubicBezTo>
                          <a:pt x="1500092" y="223361"/>
                          <a:pt x="1521428" y="220599"/>
                          <a:pt x="1542764" y="217742"/>
                        </a:cubicBezTo>
                        <a:cubicBezTo>
                          <a:pt x="1578102" y="215075"/>
                          <a:pt x="1613440" y="212598"/>
                          <a:pt x="1648873" y="210312"/>
                        </a:cubicBezTo>
                        <a:lnTo>
                          <a:pt x="1698784" y="210693"/>
                        </a:lnTo>
                        <a:lnTo>
                          <a:pt x="1649635" y="217170"/>
                        </a:lnTo>
                        <a:cubicBezTo>
                          <a:pt x="1649635" y="217170"/>
                          <a:pt x="1649349" y="217170"/>
                          <a:pt x="1649159" y="217170"/>
                        </a:cubicBezTo>
                        <a:lnTo>
                          <a:pt x="1698784" y="217551"/>
                        </a:lnTo>
                        <a:lnTo>
                          <a:pt x="1649635" y="224028"/>
                        </a:lnTo>
                        <a:close/>
                        <a:moveTo>
                          <a:pt x="1942243" y="338614"/>
                        </a:moveTo>
                        <a:lnTo>
                          <a:pt x="1939385" y="338614"/>
                        </a:lnTo>
                        <a:cubicBezTo>
                          <a:pt x="1945291" y="337566"/>
                          <a:pt x="1951292" y="336518"/>
                          <a:pt x="1957197" y="335375"/>
                        </a:cubicBezTo>
                        <a:cubicBezTo>
                          <a:pt x="1952244" y="336518"/>
                          <a:pt x="1947291" y="337566"/>
                          <a:pt x="1942243" y="338614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7" name="Vrije vorm: vorm 776">
                    <a:extLst>
                      <a:ext uri="{FF2B5EF4-FFF2-40B4-BE49-F238E27FC236}">
                        <a16:creationId xmlns:a16="http://schemas.microsoft.com/office/drawing/2014/main" id="{57B6514F-2445-AF9F-E0B1-8A88DF96C0B9}"/>
                      </a:ext>
                    </a:extLst>
                  </p:cNvPr>
                  <p:cNvSpPr/>
                  <p:nvPr/>
                </p:nvSpPr>
                <p:spPr>
                  <a:xfrm>
                    <a:off x="9537103" y="1928971"/>
                    <a:ext cx="509873" cy="22574"/>
                  </a:xfrm>
                  <a:custGeom>
                    <a:avLst/>
                    <a:gdLst>
                      <a:gd name="connsiteX0" fmla="*/ 509873 w 509873"/>
                      <a:gd name="connsiteY0" fmla="*/ 16573 h 22574"/>
                      <a:gd name="connsiteX1" fmla="*/ 0 w 509873"/>
                      <a:gd name="connsiteY1" fmla="*/ 0 h 22574"/>
                      <a:gd name="connsiteX2" fmla="*/ 509873 w 509873"/>
                      <a:gd name="connsiteY2" fmla="*/ 22574 h 22574"/>
                      <a:gd name="connsiteX3" fmla="*/ 509873 w 509873"/>
                      <a:gd name="connsiteY3" fmla="*/ 16573 h 2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873" h="22574">
                        <a:moveTo>
                          <a:pt x="509873" y="16573"/>
                        </a:moveTo>
                        <a:cubicBezTo>
                          <a:pt x="340328" y="5905"/>
                          <a:pt x="170212" y="286"/>
                          <a:pt x="0" y="0"/>
                        </a:cubicBezTo>
                        <a:cubicBezTo>
                          <a:pt x="170498" y="2286"/>
                          <a:pt x="340614" y="9906"/>
                          <a:pt x="509873" y="22574"/>
                        </a:cubicBezTo>
                        <a:lnTo>
                          <a:pt x="509873" y="16573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8" name="Vrije vorm: vorm 777">
                    <a:extLst>
                      <a:ext uri="{FF2B5EF4-FFF2-40B4-BE49-F238E27FC236}">
                        <a16:creationId xmlns:a16="http://schemas.microsoft.com/office/drawing/2014/main" id="{CC22FCD1-5F80-F51B-47A0-151FEB6E8740}"/>
                      </a:ext>
                    </a:extLst>
                  </p:cNvPr>
                  <p:cNvSpPr/>
                  <p:nvPr/>
                </p:nvSpPr>
                <p:spPr>
                  <a:xfrm>
                    <a:off x="9176677" y="1762950"/>
                    <a:ext cx="39242" cy="761"/>
                  </a:xfrm>
                  <a:custGeom>
                    <a:avLst/>
                    <a:gdLst>
                      <a:gd name="connsiteX0" fmla="*/ 0 w 39242"/>
                      <a:gd name="connsiteY0" fmla="*/ 762 h 761"/>
                      <a:gd name="connsiteX1" fmla="*/ 0 w 39242"/>
                      <a:gd name="connsiteY1" fmla="*/ 762 h 761"/>
                      <a:gd name="connsiteX2" fmla="*/ 39243 w 39242"/>
                      <a:gd name="connsiteY2" fmla="*/ 0 h 761"/>
                      <a:gd name="connsiteX3" fmla="*/ 0 w 39242"/>
                      <a:gd name="connsiteY3" fmla="*/ 762 h 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242" h="761">
                        <a:moveTo>
                          <a:pt x="0" y="762"/>
                        </a:moveTo>
                        <a:cubicBezTo>
                          <a:pt x="0" y="762"/>
                          <a:pt x="0" y="762"/>
                          <a:pt x="0" y="762"/>
                        </a:cubicBezTo>
                        <a:cubicBezTo>
                          <a:pt x="13049" y="476"/>
                          <a:pt x="26194" y="286"/>
                          <a:pt x="39243" y="0"/>
                        </a:cubicBezTo>
                        <a:cubicBezTo>
                          <a:pt x="26194" y="286"/>
                          <a:pt x="13049" y="381"/>
                          <a:pt x="0" y="76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79" name="Vrije vorm: vorm 778">
                    <a:extLst>
                      <a:ext uri="{FF2B5EF4-FFF2-40B4-BE49-F238E27FC236}">
                        <a16:creationId xmlns:a16="http://schemas.microsoft.com/office/drawing/2014/main" id="{C50D28E4-B5D4-5CC9-3308-3CC869EE7845}"/>
                      </a:ext>
                    </a:extLst>
                  </p:cNvPr>
                  <p:cNvSpPr/>
                  <p:nvPr/>
                </p:nvSpPr>
                <p:spPr>
                  <a:xfrm>
                    <a:off x="9378227" y="1929066"/>
                    <a:ext cx="26670" cy="190"/>
                  </a:xfrm>
                  <a:custGeom>
                    <a:avLst/>
                    <a:gdLst>
                      <a:gd name="connsiteX0" fmla="*/ 0 w 26670"/>
                      <a:gd name="connsiteY0" fmla="*/ 191 h 190"/>
                      <a:gd name="connsiteX1" fmla="*/ 26670 w 26670"/>
                      <a:gd name="connsiteY1" fmla="*/ 0 h 190"/>
                      <a:gd name="connsiteX2" fmla="*/ 0 w 26670"/>
                      <a:gd name="connsiteY2" fmla="*/ 191 h 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670" h="190">
                        <a:moveTo>
                          <a:pt x="0" y="191"/>
                        </a:moveTo>
                        <a:cubicBezTo>
                          <a:pt x="8858" y="95"/>
                          <a:pt x="17717" y="95"/>
                          <a:pt x="26670" y="0"/>
                        </a:cubicBezTo>
                        <a:cubicBezTo>
                          <a:pt x="17812" y="0"/>
                          <a:pt x="8954" y="0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0" name="Vrije vorm: vorm 779">
                    <a:extLst>
                      <a:ext uri="{FF2B5EF4-FFF2-40B4-BE49-F238E27FC236}">
                        <a16:creationId xmlns:a16="http://schemas.microsoft.com/office/drawing/2014/main" id="{86E58430-A0C7-9A20-F681-52ABEAC5A55D}"/>
                      </a:ext>
                    </a:extLst>
                  </p:cNvPr>
                  <p:cNvSpPr/>
                  <p:nvPr/>
                </p:nvSpPr>
                <p:spPr>
                  <a:xfrm>
                    <a:off x="8823014" y="1947354"/>
                    <a:ext cx="4857" cy="95"/>
                  </a:xfrm>
                  <a:custGeom>
                    <a:avLst/>
                    <a:gdLst>
                      <a:gd name="connsiteX0" fmla="*/ 4858 w 4857"/>
                      <a:gd name="connsiteY0" fmla="*/ 0 h 95"/>
                      <a:gd name="connsiteX1" fmla="*/ 0 w 4857"/>
                      <a:gd name="connsiteY1" fmla="*/ 95 h 95"/>
                      <a:gd name="connsiteX2" fmla="*/ 0 w 4857"/>
                      <a:gd name="connsiteY2" fmla="*/ 95 h 95"/>
                      <a:gd name="connsiteX3" fmla="*/ 4858 w 4857"/>
                      <a:gd name="connsiteY3" fmla="*/ 0 h 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57" h="95">
                        <a:moveTo>
                          <a:pt x="4858" y="0"/>
                        </a:moveTo>
                        <a:cubicBezTo>
                          <a:pt x="3239" y="0"/>
                          <a:pt x="1619" y="0"/>
                          <a:pt x="0" y="95"/>
                        </a:cubicBezTo>
                        <a:lnTo>
                          <a:pt x="0" y="95"/>
                        </a:lnTo>
                        <a:cubicBezTo>
                          <a:pt x="1619" y="95"/>
                          <a:pt x="3239" y="95"/>
                          <a:pt x="4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1" name="Vrije vorm: vorm 780">
                    <a:extLst>
                      <a:ext uri="{FF2B5EF4-FFF2-40B4-BE49-F238E27FC236}">
                        <a16:creationId xmlns:a16="http://schemas.microsoft.com/office/drawing/2014/main" id="{FF8C851F-D61C-EA90-E847-3B578827ECB4}"/>
                      </a:ext>
                    </a:extLst>
                  </p:cNvPr>
                  <p:cNvSpPr/>
                  <p:nvPr/>
                </p:nvSpPr>
                <p:spPr>
                  <a:xfrm>
                    <a:off x="8633657" y="1804288"/>
                    <a:ext cx="43814" cy="42"/>
                  </a:xfrm>
                  <a:custGeom>
                    <a:avLst/>
                    <a:gdLst>
                      <a:gd name="connsiteX0" fmla="*/ 0 w 43814"/>
                      <a:gd name="connsiteY0" fmla="*/ 0 h 42"/>
                      <a:gd name="connsiteX1" fmla="*/ 43815 w 43814"/>
                      <a:gd name="connsiteY1" fmla="*/ 0 h 42"/>
                      <a:gd name="connsiteX2" fmla="*/ 0 w 43814"/>
                      <a:gd name="connsiteY2" fmla="*/ 0 h 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814" h="42">
                        <a:moveTo>
                          <a:pt x="0" y="0"/>
                        </a:moveTo>
                        <a:cubicBezTo>
                          <a:pt x="14573" y="95"/>
                          <a:pt x="29242" y="0"/>
                          <a:pt x="43815" y="0"/>
                        </a:cubicBezTo>
                        <a:cubicBezTo>
                          <a:pt x="29242" y="0"/>
                          <a:pt x="14573" y="9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2" name="Vrije vorm: vorm 781">
                    <a:extLst>
                      <a:ext uri="{FF2B5EF4-FFF2-40B4-BE49-F238E27FC236}">
                        <a16:creationId xmlns:a16="http://schemas.microsoft.com/office/drawing/2014/main" id="{7C11539F-349F-D396-E7CA-966EB6693D6A}"/>
                      </a:ext>
                    </a:extLst>
                  </p:cNvPr>
                  <p:cNvSpPr/>
                  <p:nvPr/>
                </p:nvSpPr>
                <p:spPr>
                  <a:xfrm>
                    <a:off x="7436936" y="2010695"/>
                    <a:ext cx="207264" cy="13430"/>
                  </a:xfrm>
                  <a:custGeom>
                    <a:avLst/>
                    <a:gdLst>
                      <a:gd name="connsiteX0" fmla="*/ 207264 w 207264"/>
                      <a:gd name="connsiteY0" fmla="*/ 0 h 13430"/>
                      <a:gd name="connsiteX1" fmla="*/ 0 w 207264"/>
                      <a:gd name="connsiteY1" fmla="*/ 8192 h 13430"/>
                      <a:gd name="connsiteX2" fmla="*/ 0 w 207264"/>
                      <a:gd name="connsiteY2" fmla="*/ 13430 h 13430"/>
                      <a:gd name="connsiteX3" fmla="*/ 207264 w 207264"/>
                      <a:gd name="connsiteY3" fmla="*/ 0 h 13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264" h="13430">
                        <a:moveTo>
                          <a:pt x="207264" y="0"/>
                        </a:moveTo>
                        <a:cubicBezTo>
                          <a:pt x="138113" y="95"/>
                          <a:pt x="68866" y="2477"/>
                          <a:pt x="0" y="8192"/>
                        </a:cubicBezTo>
                        <a:lnTo>
                          <a:pt x="0" y="13430"/>
                        </a:lnTo>
                        <a:cubicBezTo>
                          <a:pt x="68580" y="6001"/>
                          <a:pt x="137922" y="1905"/>
                          <a:pt x="207264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3" name="Vrije vorm: vorm 782">
                    <a:extLst>
                      <a:ext uri="{FF2B5EF4-FFF2-40B4-BE49-F238E27FC236}">
                        <a16:creationId xmlns:a16="http://schemas.microsoft.com/office/drawing/2014/main" id="{BAC37620-EB12-1A5C-26C6-C504A6DB7DE6}"/>
                      </a:ext>
                    </a:extLst>
                  </p:cNvPr>
                  <p:cNvSpPr/>
                  <p:nvPr/>
                </p:nvSpPr>
                <p:spPr>
                  <a:xfrm>
                    <a:off x="9985445" y="1840960"/>
                    <a:ext cx="61531" cy="5905"/>
                  </a:xfrm>
                  <a:custGeom>
                    <a:avLst/>
                    <a:gdLst>
                      <a:gd name="connsiteX0" fmla="*/ 61531 w 61531"/>
                      <a:gd name="connsiteY0" fmla="*/ 572 h 5905"/>
                      <a:gd name="connsiteX1" fmla="*/ 0 w 61531"/>
                      <a:gd name="connsiteY1" fmla="*/ 0 h 5905"/>
                      <a:gd name="connsiteX2" fmla="*/ 61531 w 61531"/>
                      <a:gd name="connsiteY2" fmla="*/ 5906 h 5905"/>
                      <a:gd name="connsiteX3" fmla="*/ 61531 w 61531"/>
                      <a:gd name="connsiteY3" fmla="*/ 572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31" h="5905">
                        <a:moveTo>
                          <a:pt x="61531" y="572"/>
                        </a:moveTo>
                        <a:cubicBezTo>
                          <a:pt x="41053" y="286"/>
                          <a:pt x="20479" y="191"/>
                          <a:pt x="0" y="0"/>
                        </a:cubicBezTo>
                        <a:cubicBezTo>
                          <a:pt x="20479" y="1905"/>
                          <a:pt x="41053" y="3905"/>
                          <a:pt x="61531" y="5906"/>
                        </a:cubicBezTo>
                        <a:lnTo>
                          <a:pt x="61531" y="572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4" name="Vrije vorm: vorm 783">
                    <a:extLst>
                      <a:ext uri="{FF2B5EF4-FFF2-40B4-BE49-F238E27FC236}">
                        <a16:creationId xmlns:a16="http://schemas.microsoft.com/office/drawing/2014/main" id="{AE74EE66-1920-7553-A158-1A74121A2EFF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7710"/>
                    <a:ext cx="278511" cy="16409"/>
                  </a:xfrm>
                  <a:custGeom>
                    <a:avLst/>
                    <a:gdLst>
                      <a:gd name="connsiteX0" fmla="*/ 278511 w 278511"/>
                      <a:gd name="connsiteY0" fmla="*/ 26 h 16409"/>
                      <a:gd name="connsiteX1" fmla="*/ 278511 w 278511"/>
                      <a:gd name="connsiteY1" fmla="*/ 26 h 16409"/>
                      <a:gd name="connsiteX2" fmla="*/ 0 w 278511"/>
                      <a:gd name="connsiteY2" fmla="*/ 11265 h 16409"/>
                      <a:gd name="connsiteX3" fmla="*/ 0 w 278511"/>
                      <a:gd name="connsiteY3" fmla="*/ 16409 h 16409"/>
                      <a:gd name="connsiteX4" fmla="*/ 278511 w 278511"/>
                      <a:gd name="connsiteY4" fmla="*/ 26 h 16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511" h="16409">
                        <a:moveTo>
                          <a:pt x="278511" y="26"/>
                        </a:moveTo>
                        <a:cubicBezTo>
                          <a:pt x="278511" y="26"/>
                          <a:pt x="278511" y="26"/>
                          <a:pt x="278511" y="26"/>
                        </a:cubicBezTo>
                        <a:cubicBezTo>
                          <a:pt x="185547" y="-355"/>
                          <a:pt x="92488" y="3455"/>
                          <a:pt x="0" y="11265"/>
                        </a:cubicBezTo>
                        <a:lnTo>
                          <a:pt x="0" y="16409"/>
                        </a:lnTo>
                        <a:cubicBezTo>
                          <a:pt x="92202" y="6979"/>
                          <a:pt x="185357" y="1359"/>
                          <a:pt x="278511" y="26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5" name="Vrije vorm: vorm 784">
                    <a:extLst>
                      <a:ext uri="{FF2B5EF4-FFF2-40B4-BE49-F238E27FC236}">
                        <a16:creationId xmlns:a16="http://schemas.microsoft.com/office/drawing/2014/main" id="{07F3F413-98A7-35C9-F26C-862023512E73}"/>
                      </a:ext>
                    </a:extLst>
                  </p:cNvPr>
                  <p:cNvSpPr/>
                  <p:nvPr/>
                </p:nvSpPr>
                <p:spPr>
                  <a:xfrm>
                    <a:off x="8683949" y="1804193"/>
                    <a:ext cx="2857" cy="9525"/>
                  </a:xfrm>
                  <a:custGeom>
                    <a:avLst/>
                    <a:gdLst>
                      <a:gd name="connsiteX0" fmla="*/ 2858 w 2857"/>
                      <a:gd name="connsiteY0" fmla="*/ 0 h 9525"/>
                      <a:gd name="connsiteX1" fmla="*/ 0 w 2857"/>
                      <a:gd name="connsiteY1" fmla="*/ 0 h 9525"/>
                      <a:gd name="connsiteX2" fmla="*/ 2858 w 2857"/>
                      <a:gd name="connsiteY2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7" h="9525">
                        <a:moveTo>
                          <a:pt x="2858" y="0"/>
                        </a:moveTo>
                        <a:cubicBezTo>
                          <a:pt x="1905" y="0"/>
                          <a:pt x="952" y="0"/>
                          <a:pt x="0" y="0"/>
                        </a:cubicBezTo>
                        <a:cubicBezTo>
                          <a:pt x="952" y="0"/>
                          <a:pt x="1905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6" name="Vrije vorm: vorm 785">
                    <a:extLst>
                      <a:ext uri="{FF2B5EF4-FFF2-40B4-BE49-F238E27FC236}">
                        <a16:creationId xmlns:a16="http://schemas.microsoft.com/office/drawing/2014/main" id="{4BBAC503-B853-A6B3-B38F-1443D238FBAF}"/>
                      </a:ext>
                    </a:extLst>
                  </p:cNvPr>
                  <p:cNvSpPr/>
                  <p:nvPr/>
                </p:nvSpPr>
                <p:spPr>
                  <a:xfrm>
                    <a:off x="8607273" y="1889918"/>
                    <a:ext cx="994886" cy="15430"/>
                  </a:xfrm>
                  <a:custGeom>
                    <a:avLst/>
                    <a:gdLst>
                      <a:gd name="connsiteX0" fmla="*/ 291560 w 994886"/>
                      <a:gd name="connsiteY0" fmla="*/ 10763 h 15430"/>
                      <a:gd name="connsiteX1" fmla="*/ 770954 w 994886"/>
                      <a:gd name="connsiteY1" fmla="*/ 6953 h 15430"/>
                      <a:gd name="connsiteX2" fmla="*/ 882872 w 994886"/>
                      <a:gd name="connsiteY2" fmla="*/ 9525 h 15430"/>
                      <a:gd name="connsiteX3" fmla="*/ 994886 w 994886"/>
                      <a:gd name="connsiteY3" fmla="*/ 5239 h 15430"/>
                      <a:gd name="connsiteX4" fmla="*/ 770954 w 994886"/>
                      <a:gd name="connsiteY4" fmla="*/ 0 h 15430"/>
                      <a:gd name="connsiteX5" fmla="*/ 291560 w 994886"/>
                      <a:gd name="connsiteY5" fmla="*/ 3905 h 15430"/>
                      <a:gd name="connsiteX6" fmla="*/ 0 w 994886"/>
                      <a:gd name="connsiteY6" fmla="*/ 13145 h 15430"/>
                      <a:gd name="connsiteX7" fmla="*/ 145828 w 994886"/>
                      <a:gd name="connsiteY7" fmla="*/ 15431 h 15430"/>
                      <a:gd name="connsiteX8" fmla="*/ 291560 w 994886"/>
                      <a:gd name="connsiteY8" fmla="*/ 10763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886" h="15430">
                        <a:moveTo>
                          <a:pt x="291560" y="10763"/>
                        </a:moveTo>
                        <a:lnTo>
                          <a:pt x="770954" y="6953"/>
                        </a:lnTo>
                        <a:lnTo>
                          <a:pt x="882872" y="9525"/>
                        </a:lnTo>
                        <a:lnTo>
                          <a:pt x="994886" y="5239"/>
                        </a:lnTo>
                        <a:lnTo>
                          <a:pt x="770954" y="0"/>
                        </a:lnTo>
                        <a:lnTo>
                          <a:pt x="291560" y="3905"/>
                        </a:lnTo>
                        <a:lnTo>
                          <a:pt x="0" y="13145"/>
                        </a:lnTo>
                        <a:lnTo>
                          <a:pt x="145828" y="15431"/>
                        </a:lnTo>
                        <a:lnTo>
                          <a:pt x="291560" y="1076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7" name="Vrije vorm: vorm 786">
                    <a:extLst>
                      <a:ext uri="{FF2B5EF4-FFF2-40B4-BE49-F238E27FC236}">
                        <a16:creationId xmlns:a16="http://schemas.microsoft.com/office/drawing/2014/main" id="{AF639F14-24B7-E39A-2A37-A6394EE34553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0858"/>
                    <a:ext cx="2113406" cy="50768"/>
                  </a:xfrm>
                  <a:custGeom>
                    <a:avLst/>
                    <a:gdLst>
                      <a:gd name="connsiteX0" fmla="*/ 1890712 w 2113406"/>
                      <a:gd name="connsiteY0" fmla="*/ 29051 h 50768"/>
                      <a:gd name="connsiteX1" fmla="*/ 1650397 w 2113406"/>
                      <a:gd name="connsiteY1" fmla="*/ 12478 h 50768"/>
                      <a:gd name="connsiteX2" fmla="*/ 1133285 w 2113406"/>
                      <a:gd name="connsiteY2" fmla="*/ 16859 h 50768"/>
                      <a:gd name="connsiteX3" fmla="*/ 875062 w 2113406"/>
                      <a:gd name="connsiteY3" fmla="*/ 28099 h 50768"/>
                      <a:gd name="connsiteX4" fmla="*/ 620458 w 2113406"/>
                      <a:gd name="connsiteY4" fmla="*/ 36100 h 50768"/>
                      <a:gd name="connsiteX5" fmla="*/ 310324 w 2113406"/>
                      <a:gd name="connsiteY5" fmla="*/ 27527 h 50768"/>
                      <a:gd name="connsiteX6" fmla="*/ 0 w 2113406"/>
                      <a:gd name="connsiteY6" fmla="*/ 0 h 50768"/>
                      <a:gd name="connsiteX7" fmla="*/ 100584 w 2113406"/>
                      <a:gd name="connsiteY7" fmla="*/ 16764 h 50768"/>
                      <a:gd name="connsiteX8" fmla="*/ 310324 w 2113406"/>
                      <a:gd name="connsiteY8" fmla="*/ 34480 h 50768"/>
                      <a:gd name="connsiteX9" fmla="*/ 620458 w 2113406"/>
                      <a:gd name="connsiteY9" fmla="*/ 43053 h 50768"/>
                      <a:gd name="connsiteX10" fmla="*/ 875062 w 2113406"/>
                      <a:gd name="connsiteY10" fmla="*/ 35052 h 50768"/>
                      <a:gd name="connsiteX11" fmla="*/ 1133285 w 2113406"/>
                      <a:gd name="connsiteY11" fmla="*/ 23813 h 50768"/>
                      <a:gd name="connsiteX12" fmla="*/ 1650397 w 2113406"/>
                      <a:gd name="connsiteY12" fmla="*/ 19431 h 50768"/>
                      <a:gd name="connsiteX13" fmla="*/ 1890712 w 2113406"/>
                      <a:gd name="connsiteY13" fmla="*/ 36004 h 50768"/>
                      <a:gd name="connsiteX14" fmla="*/ 2050066 w 2113406"/>
                      <a:gd name="connsiteY14" fmla="*/ 50197 h 50768"/>
                      <a:gd name="connsiteX15" fmla="*/ 2111597 w 2113406"/>
                      <a:gd name="connsiteY15" fmla="*/ 50768 h 50768"/>
                      <a:gd name="connsiteX16" fmla="*/ 2113407 w 2113406"/>
                      <a:gd name="connsiteY16" fmla="*/ 50768 h 50768"/>
                      <a:gd name="connsiteX17" fmla="*/ 2113407 w 2113406"/>
                      <a:gd name="connsiteY17" fmla="*/ 49340 h 50768"/>
                      <a:gd name="connsiteX18" fmla="*/ 2111597 w 2113406"/>
                      <a:gd name="connsiteY18" fmla="*/ 49149 h 50768"/>
                      <a:gd name="connsiteX19" fmla="*/ 1890712 w 2113406"/>
                      <a:gd name="connsiteY19" fmla="*/ 29051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13406" h="50768">
                        <a:moveTo>
                          <a:pt x="1890712" y="29051"/>
                        </a:move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06788" y="20479"/>
                          <a:pt x="103346" y="10287"/>
                          <a:pt x="0" y="0"/>
                        </a:cubicBezTo>
                        <a:cubicBezTo>
                          <a:pt x="33528" y="5620"/>
                          <a:pt x="67056" y="11240"/>
                          <a:pt x="100584" y="16764"/>
                        </a:cubicBezTo>
                        <a:cubicBezTo>
                          <a:pt x="170497" y="23431"/>
                          <a:pt x="240411" y="29718"/>
                          <a:pt x="310324" y="34480"/>
                        </a:cubicBezTo>
                        <a:cubicBezTo>
                          <a:pt x="413861" y="41624"/>
                          <a:pt x="517589" y="45529"/>
                          <a:pt x="620458" y="43053"/>
                        </a:cubicBezTo>
                        <a:cubicBezTo>
                          <a:pt x="704755" y="44386"/>
                          <a:pt x="789337" y="39719"/>
                          <a:pt x="875062" y="35052"/>
                        </a:cubicBezTo>
                        <a:cubicBezTo>
                          <a:pt x="960977" y="30480"/>
                          <a:pt x="1047083" y="26479"/>
                          <a:pt x="1133285" y="23813"/>
                        </a:cubicBezTo>
                        <a:cubicBezTo>
                          <a:pt x="1305592" y="18478"/>
                          <a:pt x="1478090" y="16669"/>
                          <a:pt x="1650397" y="19431"/>
                        </a:cubicBezTo>
                        <a:cubicBezTo>
                          <a:pt x="1730693" y="24193"/>
                          <a:pt x="1810893" y="29527"/>
                          <a:pt x="1890712" y="36004"/>
                        </a:cubicBezTo>
                        <a:cubicBezTo>
                          <a:pt x="1943957" y="40291"/>
                          <a:pt x="1997011" y="45148"/>
                          <a:pt x="2050066" y="50197"/>
                        </a:cubicBezTo>
                        <a:cubicBezTo>
                          <a:pt x="2070545" y="50387"/>
                          <a:pt x="2091023" y="50482"/>
                          <a:pt x="2111597" y="50768"/>
                        </a:cubicBezTo>
                        <a:cubicBezTo>
                          <a:pt x="2112169" y="50768"/>
                          <a:pt x="2112836" y="50768"/>
                          <a:pt x="2113407" y="50768"/>
                        </a:cubicBezTo>
                        <a:lnTo>
                          <a:pt x="2113407" y="49340"/>
                        </a:lnTo>
                        <a:cubicBezTo>
                          <a:pt x="2112836" y="49340"/>
                          <a:pt x="2112169" y="49244"/>
                          <a:pt x="2111597" y="49149"/>
                        </a:cubicBezTo>
                        <a:cubicBezTo>
                          <a:pt x="2038160" y="41815"/>
                          <a:pt x="1964531" y="35052"/>
                          <a:pt x="1890712" y="2905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8" name="Vrije vorm: vorm 787">
                    <a:extLst>
                      <a:ext uri="{FF2B5EF4-FFF2-40B4-BE49-F238E27FC236}">
                        <a16:creationId xmlns:a16="http://schemas.microsoft.com/office/drawing/2014/main" id="{B4496BD8-8F75-43AE-7AF9-B40690C7D7A2}"/>
                      </a:ext>
                    </a:extLst>
                  </p:cNvPr>
                  <p:cNvSpPr/>
                  <p:nvPr/>
                </p:nvSpPr>
                <p:spPr>
                  <a:xfrm>
                    <a:off x="7436841" y="2002461"/>
                    <a:ext cx="1807368" cy="27474"/>
                  </a:xfrm>
                  <a:custGeom>
                    <a:avLst/>
                    <a:gdLst>
                      <a:gd name="connsiteX0" fmla="*/ 207359 w 1807368"/>
                      <a:gd name="connsiteY0" fmla="*/ 8234 h 27474"/>
                      <a:gd name="connsiteX1" fmla="*/ 207359 w 1807368"/>
                      <a:gd name="connsiteY1" fmla="*/ 8234 h 27474"/>
                      <a:gd name="connsiteX2" fmla="*/ 482822 w 1807368"/>
                      <a:gd name="connsiteY2" fmla="*/ 9853 h 27474"/>
                      <a:gd name="connsiteX3" fmla="*/ 933545 w 1807368"/>
                      <a:gd name="connsiteY3" fmla="*/ 27284 h 27474"/>
                      <a:gd name="connsiteX4" fmla="*/ 1384649 w 1807368"/>
                      <a:gd name="connsiteY4" fmla="*/ 14901 h 27474"/>
                      <a:gd name="connsiteX5" fmla="*/ 1596295 w 1807368"/>
                      <a:gd name="connsiteY5" fmla="*/ 9282 h 27474"/>
                      <a:gd name="connsiteX6" fmla="*/ 1807369 w 1807368"/>
                      <a:gd name="connsiteY6" fmla="*/ 1566 h 27474"/>
                      <a:gd name="connsiteX7" fmla="*/ 1384649 w 1807368"/>
                      <a:gd name="connsiteY7" fmla="*/ 7948 h 27474"/>
                      <a:gd name="connsiteX8" fmla="*/ 933450 w 1807368"/>
                      <a:gd name="connsiteY8" fmla="*/ 20331 h 27474"/>
                      <a:gd name="connsiteX9" fmla="*/ 482727 w 1807368"/>
                      <a:gd name="connsiteY9" fmla="*/ 2900 h 27474"/>
                      <a:gd name="connsiteX10" fmla="*/ 207264 w 1807368"/>
                      <a:gd name="connsiteY10" fmla="*/ 1281 h 27474"/>
                      <a:gd name="connsiteX11" fmla="*/ 0 w 1807368"/>
                      <a:gd name="connsiteY11" fmla="*/ 14711 h 27474"/>
                      <a:gd name="connsiteX12" fmla="*/ 0 w 1807368"/>
                      <a:gd name="connsiteY12" fmla="*/ 14711 h 27474"/>
                      <a:gd name="connsiteX13" fmla="*/ 0 w 1807368"/>
                      <a:gd name="connsiteY13" fmla="*/ 16425 h 27474"/>
                      <a:gd name="connsiteX14" fmla="*/ 0 w 1807368"/>
                      <a:gd name="connsiteY14" fmla="*/ 16425 h 27474"/>
                      <a:gd name="connsiteX15" fmla="*/ 207264 w 1807368"/>
                      <a:gd name="connsiteY15" fmla="*/ 8234 h 27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368" h="27474">
                        <a:moveTo>
                          <a:pt x="207359" y="8234"/>
                        </a:moveTo>
                        <a:cubicBezTo>
                          <a:pt x="207359" y="8234"/>
                          <a:pt x="207359" y="8234"/>
                          <a:pt x="207359" y="8234"/>
                        </a:cubicBezTo>
                        <a:cubicBezTo>
                          <a:pt x="299276" y="5757"/>
                          <a:pt x="391192" y="7186"/>
                          <a:pt x="482822" y="9853"/>
                        </a:cubicBezTo>
                        <a:cubicBezTo>
                          <a:pt x="633413" y="16235"/>
                          <a:pt x="783336" y="25760"/>
                          <a:pt x="933545" y="27284"/>
                        </a:cubicBezTo>
                        <a:cubicBezTo>
                          <a:pt x="1083755" y="28713"/>
                          <a:pt x="1234250" y="21855"/>
                          <a:pt x="1384649" y="14901"/>
                        </a:cubicBezTo>
                        <a:cubicBezTo>
                          <a:pt x="1455134" y="12806"/>
                          <a:pt x="1525715" y="10615"/>
                          <a:pt x="1596295" y="9282"/>
                        </a:cubicBezTo>
                        <a:cubicBezTo>
                          <a:pt x="1666589" y="5662"/>
                          <a:pt x="1736884" y="2805"/>
                          <a:pt x="1807369" y="1566"/>
                        </a:cubicBezTo>
                        <a:cubicBezTo>
                          <a:pt x="1666589" y="-624"/>
                          <a:pt x="1525429" y="3757"/>
                          <a:pt x="1384649" y="7948"/>
                        </a:cubicBezTo>
                        <a:cubicBezTo>
                          <a:pt x="1234154" y="14901"/>
                          <a:pt x="1083755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01" y="233"/>
                          <a:pt x="299085" y="-1196"/>
                          <a:pt x="207264" y="1281"/>
                        </a:cubicBezTo>
                        <a:cubicBezTo>
                          <a:pt x="137922" y="3090"/>
                          <a:pt x="68580" y="7281"/>
                          <a:pt x="0" y="14711"/>
                        </a:cubicBezTo>
                        <a:lnTo>
                          <a:pt x="0" y="14711"/>
                        </a:lnTo>
                        <a:lnTo>
                          <a:pt x="0" y="16425"/>
                        </a:lnTo>
                        <a:cubicBezTo>
                          <a:pt x="0" y="16425"/>
                          <a:pt x="0" y="16425"/>
                          <a:pt x="0" y="16425"/>
                        </a:cubicBezTo>
                        <a:cubicBezTo>
                          <a:pt x="68866" y="10710"/>
                          <a:pt x="138113" y="8329"/>
                          <a:pt x="207264" y="82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89" name="Vrije vorm: vorm 788">
                    <a:extLst>
                      <a:ext uri="{FF2B5EF4-FFF2-40B4-BE49-F238E27FC236}">
                        <a16:creationId xmlns:a16="http://schemas.microsoft.com/office/drawing/2014/main" id="{6A6402F5-99EF-4913-5D15-6A737DA99736}"/>
                      </a:ext>
                    </a:extLst>
                  </p:cNvPr>
                  <p:cNvSpPr/>
                  <p:nvPr/>
                </p:nvSpPr>
                <p:spPr>
                  <a:xfrm>
                    <a:off x="7436841" y="1895300"/>
                    <a:ext cx="1042415" cy="52720"/>
                  </a:xfrm>
                  <a:custGeom>
                    <a:avLst/>
                    <a:gdLst>
                      <a:gd name="connsiteX0" fmla="*/ 49911 w 1042415"/>
                      <a:gd name="connsiteY0" fmla="*/ 31099 h 52720"/>
                      <a:gd name="connsiteX1" fmla="*/ 219361 w 1042415"/>
                      <a:gd name="connsiteY1" fmla="*/ 10525 h 52720"/>
                      <a:gd name="connsiteX2" fmla="*/ 254984 w 1042415"/>
                      <a:gd name="connsiteY2" fmla="*/ 8811 h 52720"/>
                      <a:gd name="connsiteX3" fmla="*/ 272796 w 1042415"/>
                      <a:gd name="connsiteY3" fmla="*/ 8049 h 52720"/>
                      <a:gd name="connsiteX4" fmla="*/ 281654 w 1042415"/>
                      <a:gd name="connsiteY4" fmla="*/ 7668 h 52720"/>
                      <a:gd name="connsiteX5" fmla="*/ 290513 w 1042415"/>
                      <a:gd name="connsiteY5" fmla="*/ 7668 h 52720"/>
                      <a:gd name="connsiteX6" fmla="*/ 326136 w 1042415"/>
                      <a:gd name="connsiteY6" fmla="*/ 7001 h 52720"/>
                      <a:gd name="connsiteX7" fmla="*/ 343948 w 1042415"/>
                      <a:gd name="connsiteY7" fmla="*/ 7001 h 52720"/>
                      <a:gd name="connsiteX8" fmla="*/ 361664 w 1042415"/>
                      <a:gd name="connsiteY8" fmla="*/ 7001 h 52720"/>
                      <a:gd name="connsiteX9" fmla="*/ 432626 w 1042415"/>
                      <a:gd name="connsiteY9" fmla="*/ 8525 h 52720"/>
                      <a:gd name="connsiteX10" fmla="*/ 467963 w 1042415"/>
                      <a:gd name="connsiteY10" fmla="*/ 9954 h 52720"/>
                      <a:gd name="connsiteX11" fmla="*/ 485585 w 1042415"/>
                      <a:gd name="connsiteY11" fmla="*/ 10716 h 52720"/>
                      <a:gd name="connsiteX12" fmla="*/ 503206 w 1042415"/>
                      <a:gd name="connsiteY12" fmla="*/ 11668 h 52720"/>
                      <a:gd name="connsiteX13" fmla="*/ 783050 w 1042415"/>
                      <a:gd name="connsiteY13" fmla="*/ 31480 h 52720"/>
                      <a:gd name="connsiteX14" fmla="*/ 976979 w 1042415"/>
                      <a:gd name="connsiteY14" fmla="*/ 52721 h 52720"/>
                      <a:gd name="connsiteX15" fmla="*/ 1042416 w 1042415"/>
                      <a:gd name="connsiteY15" fmla="*/ 50625 h 52720"/>
                      <a:gd name="connsiteX16" fmla="*/ 783050 w 1042415"/>
                      <a:gd name="connsiteY16" fmla="*/ 24527 h 52720"/>
                      <a:gd name="connsiteX17" fmla="*/ 503206 w 1042415"/>
                      <a:gd name="connsiteY17" fmla="*/ 4715 h 52720"/>
                      <a:gd name="connsiteX18" fmla="*/ 485585 w 1042415"/>
                      <a:gd name="connsiteY18" fmla="*/ 3762 h 52720"/>
                      <a:gd name="connsiteX19" fmla="*/ 467963 w 1042415"/>
                      <a:gd name="connsiteY19" fmla="*/ 3000 h 52720"/>
                      <a:gd name="connsiteX20" fmla="*/ 432626 w 1042415"/>
                      <a:gd name="connsiteY20" fmla="*/ 1572 h 52720"/>
                      <a:gd name="connsiteX21" fmla="*/ 361664 w 1042415"/>
                      <a:gd name="connsiteY21" fmla="*/ 143 h 52720"/>
                      <a:gd name="connsiteX22" fmla="*/ 343948 w 1042415"/>
                      <a:gd name="connsiteY22" fmla="*/ 143 h 52720"/>
                      <a:gd name="connsiteX23" fmla="*/ 326136 w 1042415"/>
                      <a:gd name="connsiteY23" fmla="*/ 143 h 52720"/>
                      <a:gd name="connsiteX24" fmla="*/ 290513 w 1042415"/>
                      <a:gd name="connsiteY24" fmla="*/ 714 h 52720"/>
                      <a:gd name="connsiteX25" fmla="*/ 281654 w 1042415"/>
                      <a:gd name="connsiteY25" fmla="*/ 714 h 52720"/>
                      <a:gd name="connsiteX26" fmla="*/ 272796 w 1042415"/>
                      <a:gd name="connsiteY26" fmla="*/ 1191 h 52720"/>
                      <a:gd name="connsiteX27" fmla="*/ 254984 w 1042415"/>
                      <a:gd name="connsiteY27" fmla="*/ 1953 h 52720"/>
                      <a:gd name="connsiteX28" fmla="*/ 219361 w 1042415"/>
                      <a:gd name="connsiteY28" fmla="*/ 3667 h 52720"/>
                      <a:gd name="connsiteX29" fmla="*/ 49911 w 1042415"/>
                      <a:gd name="connsiteY29" fmla="*/ 24241 h 52720"/>
                      <a:gd name="connsiteX30" fmla="*/ 0 w 1042415"/>
                      <a:gd name="connsiteY30" fmla="*/ 29575 h 52720"/>
                      <a:gd name="connsiteX31" fmla="*/ 0 w 1042415"/>
                      <a:gd name="connsiteY31" fmla="*/ 29575 h 52720"/>
                      <a:gd name="connsiteX32" fmla="*/ 0 w 1042415"/>
                      <a:gd name="connsiteY32" fmla="*/ 36528 h 52720"/>
                      <a:gd name="connsiteX33" fmla="*/ 49911 w 1042415"/>
                      <a:gd name="connsiteY33" fmla="*/ 31194 h 5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5" h="52720">
                        <a:moveTo>
                          <a:pt x="49911" y="31099"/>
                        </a:moveTo>
                        <a:cubicBezTo>
                          <a:pt x="106013" y="24432"/>
                          <a:pt x="162020" y="16335"/>
                          <a:pt x="219361" y="10525"/>
                        </a:cubicBezTo>
                        <a:cubicBezTo>
                          <a:pt x="231172" y="9668"/>
                          <a:pt x="243078" y="9382"/>
                          <a:pt x="254984" y="8811"/>
                        </a:cubicBezTo>
                        <a:lnTo>
                          <a:pt x="272796" y="8049"/>
                        </a:lnTo>
                        <a:lnTo>
                          <a:pt x="281654" y="7668"/>
                        </a:lnTo>
                        <a:lnTo>
                          <a:pt x="290513" y="7668"/>
                        </a:lnTo>
                        <a:cubicBezTo>
                          <a:pt x="290513" y="7668"/>
                          <a:pt x="326136" y="7001"/>
                          <a:pt x="326136" y="7001"/>
                        </a:cubicBezTo>
                        <a:cubicBezTo>
                          <a:pt x="332041" y="6810"/>
                          <a:pt x="337947" y="7001"/>
                          <a:pt x="343948" y="7001"/>
                        </a:cubicBezTo>
                        <a:lnTo>
                          <a:pt x="361664" y="7001"/>
                        </a:lnTo>
                        <a:cubicBezTo>
                          <a:pt x="385382" y="7001"/>
                          <a:pt x="408908" y="7953"/>
                          <a:pt x="432626" y="8525"/>
                        </a:cubicBezTo>
                        <a:cubicBezTo>
                          <a:pt x="444437" y="8906"/>
                          <a:pt x="456152" y="9477"/>
                          <a:pt x="467963" y="9954"/>
                        </a:cubicBezTo>
                        <a:lnTo>
                          <a:pt x="485585" y="10716"/>
                        </a:lnTo>
                        <a:lnTo>
                          <a:pt x="503206" y="11668"/>
                        </a:lnTo>
                        <a:cubicBezTo>
                          <a:pt x="597122" y="16621"/>
                          <a:pt x="690182" y="24622"/>
                          <a:pt x="783050" y="31480"/>
                        </a:cubicBezTo>
                        <a:cubicBezTo>
                          <a:pt x="847439" y="39672"/>
                          <a:pt x="911924" y="47196"/>
                          <a:pt x="976979" y="52721"/>
                        </a:cubicBezTo>
                        <a:cubicBezTo>
                          <a:pt x="998792" y="52245"/>
                          <a:pt x="1020699" y="51578"/>
                          <a:pt x="1042416" y="50625"/>
                        </a:cubicBezTo>
                        <a:cubicBezTo>
                          <a:pt x="955072" y="45101"/>
                          <a:pt x="868966" y="35481"/>
                          <a:pt x="783050" y="24527"/>
                        </a:cubicBezTo>
                        <a:cubicBezTo>
                          <a:pt x="690277" y="17764"/>
                          <a:pt x="597218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7" y="26241"/>
                          <a:pt x="16669" y="27956"/>
                          <a:pt x="0" y="29575"/>
                        </a:cubicBezTo>
                        <a:lnTo>
                          <a:pt x="0" y="29575"/>
                        </a:lnTo>
                        <a:lnTo>
                          <a:pt x="0" y="36528"/>
                        </a:lnTo>
                        <a:cubicBezTo>
                          <a:pt x="16669" y="34909"/>
                          <a:pt x="33337" y="33099"/>
                          <a:pt x="49911" y="311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0" name="Vrije vorm: vorm 789">
                    <a:extLst>
                      <a:ext uri="{FF2B5EF4-FFF2-40B4-BE49-F238E27FC236}">
                        <a16:creationId xmlns:a16="http://schemas.microsoft.com/office/drawing/2014/main" id="{EFCEF3C1-F3CF-B60A-1C68-BC95253C419F}"/>
                      </a:ext>
                    </a:extLst>
                  </p:cNvPr>
                  <p:cNvSpPr/>
                  <p:nvPr/>
                </p:nvSpPr>
                <p:spPr>
                  <a:xfrm>
                    <a:off x="7522947" y="2010124"/>
                    <a:ext cx="2307621" cy="98679"/>
                  </a:xfrm>
                  <a:custGeom>
                    <a:avLst/>
                    <a:gdLst>
                      <a:gd name="connsiteX0" fmla="*/ 561499 w 2307621"/>
                      <a:gd name="connsiteY0" fmla="*/ 51530 h 98679"/>
                      <a:gd name="connsiteX1" fmla="*/ 784479 w 2307621"/>
                      <a:gd name="connsiteY1" fmla="*/ 52483 h 98679"/>
                      <a:gd name="connsiteX2" fmla="*/ 1517523 w 2307621"/>
                      <a:gd name="connsiteY2" fmla="*/ 45720 h 98679"/>
                      <a:gd name="connsiteX3" fmla="*/ 2249615 w 2307621"/>
                      <a:gd name="connsiteY3" fmla="*/ 13525 h 98679"/>
                      <a:gd name="connsiteX4" fmla="*/ 2270951 w 2307621"/>
                      <a:gd name="connsiteY4" fmla="*/ 12478 h 98679"/>
                      <a:gd name="connsiteX5" fmla="*/ 2275904 w 2307621"/>
                      <a:gd name="connsiteY5" fmla="*/ 12192 h 98679"/>
                      <a:gd name="connsiteX6" fmla="*/ 2280571 w 2307621"/>
                      <a:gd name="connsiteY6" fmla="*/ 11716 h 98679"/>
                      <a:gd name="connsiteX7" fmla="*/ 2289810 w 2307621"/>
                      <a:gd name="connsiteY7" fmla="*/ 10096 h 98679"/>
                      <a:gd name="connsiteX8" fmla="*/ 2304860 w 2307621"/>
                      <a:gd name="connsiteY8" fmla="*/ 4381 h 98679"/>
                      <a:gd name="connsiteX9" fmla="*/ 2306098 w 2307621"/>
                      <a:gd name="connsiteY9" fmla="*/ 3524 h 98679"/>
                      <a:gd name="connsiteX10" fmla="*/ 2306955 w 2307621"/>
                      <a:gd name="connsiteY10" fmla="*/ 2667 h 98679"/>
                      <a:gd name="connsiteX11" fmla="*/ 2307431 w 2307621"/>
                      <a:gd name="connsiteY11" fmla="*/ 2096 h 98679"/>
                      <a:gd name="connsiteX12" fmla="*/ 2307527 w 2307621"/>
                      <a:gd name="connsiteY12" fmla="*/ 2000 h 98679"/>
                      <a:gd name="connsiteX13" fmla="*/ 2307622 w 2307621"/>
                      <a:gd name="connsiteY13" fmla="*/ 1524 h 98679"/>
                      <a:gd name="connsiteX14" fmla="*/ 2307431 w 2307621"/>
                      <a:gd name="connsiteY14" fmla="*/ 1143 h 98679"/>
                      <a:gd name="connsiteX15" fmla="*/ 2306765 w 2307621"/>
                      <a:gd name="connsiteY15" fmla="*/ 952 h 98679"/>
                      <a:gd name="connsiteX16" fmla="*/ 2306384 w 2307621"/>
                      <a:gd name="connsiteY16" fmla="*/ 952 h 98679"/>
                      <a:gd name="connsiteX17" fmla="*/ 2305050 w 2307621"/>
                      <a:gd name="connsiteY17" fmla="*/ 762 h 98679"/>
                      <a:gd name="connsiteX18" fmla="*/ 2302479 w 2307621"/>
                      <a:gd name="connsiteY18" fmla="*/ 381 h 98679"/>
                      <a:gd name="connsiteX19" fmla="*/ 2299812 w 2307621"/>
                      <a:gd name="connsiteY19" fmla="*/ 0 h 98679"/>
                      <a:gd name="connsiteX20" fmla="*/ 2289715 w 2307621"/>
                      <a:gd name="connsiteY20" fmla="*/ 3143 h 98679"/>
                      <a:gd name="connsiteX21" fmla="*/ 2280476 w 2307621"/>
                      <a:gd name="connsiteY21" fmla="*/ 4763 h 98679"/>
                      <a:gd name="connsiteX22" fmla="*/ 2275808 w 2307621"/>
                      <a:gd name="connsiteY22" fmla="*/ 5239 h 98679"/>
                      <a:gd name="connsiteX23" fmla="*/ 2270855 w 2307621"/>
                      <a:gd name="connsiteY23" fmla="*/ 5525 h 98679"/>
                      <a:gd name="connsiteX24" fmla="*/ 2249519 w 2307621"/>
                      <a:gd name="connsiteY24" fmla="*/ 6572 h 98679"/>
                      <a:gd name="connsiteX25" fmla="*/ 1517428 w 2307621"/>
                      <a:gd name="connsiteY25" fmla="*/ 38767 h 98679"/>
                      <a:gd name="connsiteX26" fmla="*/ 784384 w 2307621"/>
                      <a:gd name="connsiteY26" fmla="*/ 45529 h 98679"/>
                      <a:gd name="connsiteX27" fmla="*/ 561404 w 2307621"/>
                      <a:gd name="connsiteY27" fmla="*/ 44577 h 98679"/>
                      <a:gd name="connsiteX28" fmla="*/ 337852 w 2307621"/>
                      <a:gd name="connsiteY28" fmla="*/ 51244 h 98679"/>
                      <a:gd name="connsiteX29" fmla="*/ 117729 w 2307621"/>
                      <a:gd name="connsiteY29" fmla="*/ 79724 h 98679"/>
                      <a:gd name="connsiteX30" fmla="*/ 0 w 2307621"/>
                      <a:gd name="connsiteY30" fmla="*/ 98679 h 98679"/>
                      <a:gd name="connsiteX31" fmla="*/ 11906 w 2307621"/>
                      <a:gd name="connsiteY31" fmla="*/ 98679 h 98679"/>
                      <a:gd name="connsiteX32" fmla="*/ 118682 w 2307621"/>
                      <a:gd name="connsiteY32" fmla="*/ 83153 h 98679"/>
                      <a:gd name="connsiteX33" fmla="*/ 335566 w 2307621"/>
                      <a:gd name="connsiteY33" fmla="*/ 58483 h 98679"/>
                      <a:gd name="connsiteX34" fmla="*/ 337852 w 2307621"/>
                      <a:gd name="connsiteY34" fmla="*/ 58293 h 98679"/>
                      <a:gd name="connsiteX35" fmla="*/ 561404 w 2307621"/>
                      <a:gd name="connsiteY35" fmla="*/ 51625 h 98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07621" h="98679">
                        <a:moveTo>
                          <a:pt x="561499" y="51530"/>
                        </a:moveTo>
                        <a:cubicBezTo>
                          <a:pt x="635984" y="51911"/>
                          <a:pt x="710184" y="52578"/>
                          <a:pt x="784479" y="52483"/>
                        </a:cubicBezTo>
                        <a:cubicBezTo>
                          <a:pt x="1028795" y="54578"/>
                          <a:pt x="1273207" y="52197"/>
                          <a:pt x="1517523" y="45720"/>
                        </a:cubicBezTo>
                        <a:cubicBezTo>
                          <a:pt x="1761839" y="39148"/>
                          <a:pt x="2005965" y="28575"/>
                          <a:pt x="2249615" y="13525"/>
                        </a:cubicBezTo>
                        <a:lnTo>
                          <a:pt x="2270951" y="12478"/>
                        </a:lnTo>
                        <a:cubicBezTo>
                          <a:pt x="2272856" y="12478"/>
                          <a:pt x="2274380" y="12287"/>
                          <a:pt x="2275904" y="12192"/>
                        </a:cubicBezTo>
                        <a:cubicBezTo>
                          <a:pt x="2277428" y="12097"/>
                          <a:pt x="2279047" y="11906"/>
                          <a:pt x="2280571" y="11716"/>
                        </a:cubicBezTo>
                        <a:cubicBezTo>
                          <a:pt x="2283714" y="11335"/>
                          <a:pt x="2286762" y="10763"/>
                          <a:pt x="2289810" y="10096"/>
                        </a:cubicBezTo>
                        <a:cubicBezTo>
                          <a:pt x="2295716" y="8763"/>
                          <a:pt x="2301335" y="6763"/>
                          <a:pt x="2304860" y="4381"/>
                        </a:cubicBezTo>
                        <a:lnTo>
                          <a:pt x="2306098" y="3524"/>
                        </a:lnTo>
                        <a:cubicBezTo>
                          <a:pt x="2306098" y="3524"/>
                          <a:pt x="2306669" y="2953"/>
                          <a:pt x="2306955" y="2667"/>
                        </a:cubicBezTo>
                        <a:cubicBezTo>
                          <a:pt x="2307336" y="2381"/>
                          <a:pt x="2307431" y="1905"/>
                          <a:pt x="2307431" y="2096"/>
                        </a:cubicBezTo>
                        <a:cubicBezTo>
                          <a:pt x="2307431" y="2096"/>
                          <a:pt x="2307431" y="2096"/>
                          <a:pt x="2307527" y="2000"/>
                        </a:cubicBezTo>
                        <a:cubicBezTo>
                          <a:pt x="2307527" y="1905"/>
                          <a:pt x="2307622" y="1715"/>
                          <a:pt x="2307622" y="1524"/>
                        </a:cubicBezTo>
                        <a:cubicBezTo>
                          <a:pt x="2307622" y="1333"/>
                          <a:pt x="2307622" y="1143"/>
                          <a:pt x="2307431" y="1143"/>
                        </a:cubicBezTo>
                        <a:lnTo>
                          <a:pt x="2306765" y="952"/>
                        </a:lnTo>
                        <a:cubicBezTo>
                          <a:pt x="2306765" y="952"/>
                          <a:pt x="2306765" y="952"/>
                          <a:pt x="2306384" y="952"/>
                        </a:cubicBezTo>
                        <a:lnTo>
                          <a:pt x="2305050" y="762"/>
                        </a:lnTo>
                        <a:lnTo>
                          <a:pt x="2302479" y="381"/>
                        </a:lnTo>
                        <a:lnTo>
                          <a:pt x="2299812" y="0"/>
                        </a:lnTo>
                        <a:cubicBezTo>
                          <a:pt x="2296859" y="1238"/>
                          <a:pt x="2293334" y="2381"/>
                          <a:pt x="2289715" y="3143"/>
                        </a:cubicBezTo>
                        <a:cubicBezTo>
                          <a:pt x="2286762" y="3810"/>
                          <a:pt x="2283619" y="4381"/>
                          <a:pt x="2280476" y="4763"/>
                        </a:cubicBezTo>
                        <a:cubicBezTo>
                          <a:pt x="2278952" y="4953"/>
                          <a:pt x="2277332" y="5144"/>
                          <a:pt x="2275808" y="5239"/>
                        </a:cubicBezTo>
                        <a:cubicBezTo>
                          <a:pt x="2274284" y="5334"/>
                          <a:pt x="2272760" y="5429"/>
                          <a:pt x="2270855" y="5525"/>
                        </a:cubicBezTo>
                        <a:lnTo>
                          <a:pt x="2249519" y="6572"/>
                        </a:lnTo>
                        <a:cubicBezTo>
                          <a:pt x="2005870" y="21622"/>
                          <a:pt x="1761744" y="32194"/>
                          <a:pt x="1517428" y="38767"/>
                        </a:cubicBezTo>
                        <a:cubicBezTo>
                          <a:pt x="1273112" y="45244"/>
                          <a:pt x="1028700" y="47625"/>
                          <a:pt x="784384" y="45529"/>
                        </a:cubicBezTo>
                        <a:cubicBezTo>
                          <a:pt x="710089" y="45529"/>
                          <a:pt x="635794" y="44958"/>
                          <a:pt x="561404" y="44577"/>
                        </a:cubicBezTo>
                        <a:cubicBezTo>
                          <a:pt x="487013" y="44387"/>
                          <a:pt x="412147" y="45339"/>
                          <a:pt x="337852" y="51244"/>
                        </a:cubicBezTo>
                        <a:cubicBezTo>
                          <a:pt x="263557" y="57245"/>
                          <a:pt x="190405" y="68104"/>
                          <a:pt x="117729" y="79724"/>
                        </a:cubicBezTo>
                        <a:lnTo>
                          <a:pt x="0" y="98679"/>
                        </a:lnTo>
                        <a:lnTo>
                          <a:pt x="11906" y="98679"/>
                        </a:lnTo>
                        <a:cubicBezTo>
                          <a:pt x="11906" y="98679"/>
                          <a:pt x="118682" y="83153"/>
                          <a:pt x="118682" y="83153"/>
                        </a:cubicBezTo>
                        <a:cubicBezTo>
                          <a:pt x="190595" y="72866"/>
                          <a:pt x="262795" y="63341"/>
                          <a:pt x="335566" y="58483"/>
                        </a:cubicBezTo>
                        <a:cubicBezTo>
                          <a:pt x="336328" y="58483"/>
                          <a:pt x="337090" y="58293"/>
                          <a:pt x="337852" y="58293"/>
                        </a:cubicBezTo>
                        <a:cubicBezTo>
                          <a:pt x="412147" y="52292"/>
                          <a:pt x="486918" y="51340"/>
                          <a:pt x="561404" y="5162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1" name="Vrije vorm: vorm 790">
                    <a:extLst>
                      <a:ext uri="{FF2B5EF4-FFF2-40B4-BE49-F238E27FC236}">
                        <a16:creationId xmlns:a16="http://schemas.microsoft.com/office/drawing/2014/main" id="{5B3E8405-DE39-1A00-E481-84B58E8D30A8}"/>
                      </a:ext>
                    </a:extLst>
                  </p:cNvPr>
                  <p:cNvSpPr/>
                  <p:nvPr/>
                </p:nvSpPr>
                <p:spPr>
                  <a:xfrm>
                    <a:off x="9241352" y="1969709"/>
                    <a:ext cx="607480" cy="36319"/>
                  </a:xfrm>
                  <a:custGeom>
                    <a:avLst/>
                    <a:gdLst>
                      <a:gd name="connsiteX0" fmla="*/ 513493 w 607480"/>
                      <a:gd name="connsiteY0" fmla="*/ 20698 h 36319"/>
                      <a:gd name="connsiteX1" fmla="*/ 555974 w 607480"/>
                      <a:gd name="connsiteY1" fmla="*/ 25270 h 36319"/>
                      <a:gd name="connsiteX2" fmla="*/ 577120 w 607480"/>
                      <a:gd name="connsiteY2" fmla="*/ 27842 h 36319"/>
                      <a:gd name="connsiteX3" fmla="*/ 587692 w 607480"/>
                      <a:gd name="connsiteY3" fmla="*/ 29176 h 36319"/>
                      <a:gd name="connsiteX4" fmla="*/ 593979 w 607480"/>
                      <a:gd name="connsiteY4" fmla="*/ 29938 h 36319"/>
                      <a:gd name="connsiteX5" fmla="*/ 598837 w 607480"/>
                      <a:gd name="connsiteY5" fmla="*/ 30604 h 36319"/>
                      <a:gd name="connsiteX6" fmla="*/ 603123 w 607480"/>
                      <a:gd name="connsiteY6" fmla="*/ 31557 h 36319"/>
                      <a:gd name="connsiteX7" fmla="*/ 605219 w 607480"/>
                      <a:gd name="connsiteY7" fmla="*/ 32128 h 36319"/>
                      <a:gd name="connsiteX8" fmla="*/ 605790 w 607480"/>
                      <a:gd name="connsiteY8" fmla="*/ 32128 h 36319"/>
                      <a:gd name="connsiteX9" fmla="*/ 606171 w 607480"/>
                      <a:gd name="connsiteY9" fmla="*/ 32509 h 36319"/>
                      <a:gd name="connsiteX10" fmla="*/ 606362 w 607480"/>
                      <a:gd name="connsiteY10" fmla="*/ 33367 h 36319"/>
                      <a:gd name="connsiteX11" fmla="*/ 607028 w 607480"/>
                      <a:gd name="connsiteY11" fmla="*/ 36319 h 36319"/>
                      <a:gd name="connsiteX12" fmla="*/ 607028 w 607480"/>
                      <a:gd name="connsiteY12" fmla="*/ 29747 h 36319"/>
                      <a:gd name="connsiteX13" fmla="*/ 606266 w 607480"/>
                      <a:gd name="connsiteY13" fmla="*/ 26509 h 36319"/>
                      <a:gd name="connsiteX14" fmla="*/ 606076 w 607480"/>
                      <a:gd name="connsiteY14" fmla="*/ 25651 h 36319"/>
                      <a:gd name="connsiteX15" fmla="*/ 605695 w 607480"/>
                      <a:gd name="connsiteY15" fmla="*/ 25366 h 36319"/>
                      <a:gd name="connsiteX16" fmla="*/ 605123 w 607480"/>
                      <a:gd name="connsiteY16" fmla="*/ 25366 h 36319"/>
                      <a:gd name="connsiteX17" fmla="*/ 603028 w 607480"/>
                      <a:gd name="connsiteY17" fmla="*/ 24699 h 36319"/>
                      <a:gd name="connsiteX18" fmla="*/ 598741 w 607480"/>
                      <a:gd name="connsiteY18" fmla="*/ 23746 h 36319"/>
                      <a:gd name="connsiteX19" fmla="*/ 593884 w 607480"/>
                      <a:gd name="connsiteY19" fmla="*/ 23080 h 36319"/>
                      <a:gd name="connsiteX20" fmla="*/ 587597 w 607480"/>
                      <a:gd name="connsiteY20" fmla="*/ 22318 h 36319"/>
                      <a:gd name="connsiteX21" fmla="*/ 577024 w 607480"/>
                      <a:gd name="connsiteY21" fmla="*/ 20984 h 36319"/>
                      <a:gd name="connsiteX22" fmla="*/ 555879 w 607480"/>
                      <a:gd name="connsiteY22" fmla="*/ 18412 h 36319"/>
                      <a:gd name="connsiteX23" fmla="*/ 513397 w 607480"/>
                      <a:gd name="connsiteY23" fmla="*/ 13840 h 36319"/>
                      <a:gd name="connsiteX24" fmla="*/ 342614 w 607480"/>
                      <a:gd name="connsiteY24" fmla="*/ 2029 h 36319"/>
                      <a:gd name="connsiteX25" fmla="*/ 0 w 607480"/>
                      <a:gd name="connsiteY25" fmla="*/ 9840 h 36319"/>
                      <a:gd name="connsiteX26" fmla="*/ 341471 w 607480"/>
                      <a:gd name="connsiteY26" fmla="*/ 8983 h 36319"/>
                      <a:gd name="connsiteX27" fmla="*/ 342614 w 607480"/>
                      <a:gd name="connsiteY27" fmla="*/ 8983 h 36319"/>
                      <a:gd name="connsiteX28" fmla="*/ 513397 w 607480"/>
                      <a:gd name="connsiteY28" fmla="*/ 20794 h 36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07480" h="36319">
                        <a:moveTo>
                          <a:pt x="513493" y="20698"/>
                        </a:moveTo>
                        <a:cubicBezTo>
                          <a:pt x="527685" y="22032"/>
                          <a:pt x="541782" y="23746"/>
                          <a:pt x="555974" y="25270"/>
                        </a:cubicBezTo>
                        <a:cubicBezTo>
                          <a:pt x="563023" y="26032"/>
                          <a:pt x="570071" y="26985"/>
                          <a:pt x="577120" y="27842"/>
                        </a:cubicBezTo>
                        <a:lnTo>
                          <a:pt x="587692" y="29176"/>
                        </a:lnTo>
                        <a:lnTo>
                          <a:pt x="593979" y="29938"/>
                        </a:lnTo>
                        <a:lnTo>
                          <a:pt x="598837" y="30604"/>
                        </a:lnTo>
                        <a:cubicBezTo>
                          <a:pt x="600456" y="30795"/>
                          <a:pt x="601694" y="31271"/>
                          <a:pt x="603123" y="31557"/>
                        </a:cubicBezTo>
                        <a:lnTo>
                          <a:pt x="605219" y="32128"/>
                        </a:lnTo>
                        <a:lnTo>
                          <a:pt x="605790" y="32128"/>
                        </a:lnTo>
                        <a:cubicBezTo>
                          <a:pt x="605790" y="32128"/>
                          <a:pt x="606171" y="32319"/>
                          <a:pt x="606171" y="32509"/>
                        </a:cubicBezTo>
                        <a:lnTo>
                          <a:pt x="606362" y="33367"/>
                        </a:lnTo>
                        <a:lnTo>
                          <a:pt x="607028" y="36319"/>
                        </a:lnTo>
                        <a:cubicBezTo>
                          <a:pt x="607886" y="34033"/>
                          <a:pt x="607314" y="31938"/>
                          <a:pt x="607028" y="29747"/>
                        </a:cubicBezTo>
                        <a:lnTo>
                          <a:pt x="606266" y="26509"/>
                        </a:lnTo>
                        <a:lnTo>
                          <a:pt x="606076" y="25651"/>
                        </a:lnTo>
                        <a:cubicBezTo>
                          <a:pt x="606076" y="25651"/>
                          <a:pt x="605885" y="25461"/>
                          <a:pt x="605695" y="25366"/>
                        </a:cubicBezTo>
                        <a:lnTo>
                          <a:pt x="605123" y="25366"/>
                        </a:lnTo>
                        <a:cubicBezTo>
                          <a:pt x="605123" y="25366"/>
                          <a:pt x="603028" y="24699"/>
                          <a:pt x="603028" y="24699"/>
                        </a:cubicBezTo>
                        <a:cubicBezTo>
                          <a:pt x="601599" y="24413"/>
                          <a:pt x="600361" y="23937"/>
                          <a:pt x="598741" y="23746"/>
                        </a:cubicBezTo>
                        <a:lnTo>
                          <a:pt x="593884" y="23080"/>
                        </a:lnTo>
                        <a:lnTo>
                          <a:pt x="587597" y="22318"/>
                        </a:lnTo>
                        <a:lnTo>
                          <a:pt x="577024" y="20984"/>
                        </a:lnTo>
                        <a:cubicBezTo>
                          <a:pt x="569976" y="20127"/>
                          <a:pt x="562927" y="19174"/>
                          <a:pt x="555879" y="18412"/>
                        </a:cubicBezTo>
                        <a:cubicBezTo>
                          <a:pt x="541687" y="16888"/>
                          <a:pt x="527590" y="15174"/>
                          <a:pt x="513397" y="13840"/>
                        </a:cubicBezTo>
                        <a:cubicBezTo>
                          <a:pt x="456724" y="8221"/>
                          <a:pt x="399764" y="4220"/>
                          <a:pt x="342614" y="2029"/>
                        </a:cubicBezTo>
                        <a:cubicBezTo>
                          <a:pt x="228314" y="-2352"/>
                          <a:pt x="113538" y="410"/>
                          <a:pt x="0" y="9840"/>
                        </a:cubicBezTo>
                        <a:cubicBezTo>
                          <a:pt x="113728" y="2696"/>
                          <a:pt x="228124" y="2315"/>
                          <a:pt x="341471" y="8983"/>
                        </a:cubicBezTo>
                        <a:cubicBezTo>
                          <a:pt x="341852" y="8983"/>
                          <a:pt x="342233" y="8983"/>
                          <a:pt x="342614" y="8983"/>
                        </a:cubicBezTo>
                        <a:cubicBezTo>
                          <a:pt x="399764" y="11173"/>
                          <a:pt x="456724" y="15174"/>
                          <a:pt x="513397" y="2079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2" name="Vrije vorm: vorm 791">
                    <a:extLst>
                      <a:ext uri="{FF2B5EF4-FFF2-40B4-BE49-F238E27FC236}">
                        <a16:creationId xmlns:a16="http://schemas.microsoft.com/office/drawing/2014/main" id="{7FFFC49A-7B49-A0ED-2A4A-10B671326820}"/>
                      </a:ext>
                    </a:extLst>
                  </p:cNvPr>
                  <p:cNvSpPr/>
                  <p:nvPr/>
                </p:nvSpPr>
                <p:spPr>
                  <a:xfrm>
                    <a:off x="8034725" y="2088187"/>
                    <a:ext cx="591026" cy="16615"/>
                  </a:xfrm>
                  <a:custGeom>
                    <a:avLst/>
                    <a:gdLst>
                      <a:gd name="connsiteX0" fmla="*/ 300895 w 591026"/>
                      <a:gd name="connsiteY0" fmla="*/ 6995 h 16615"/>
                      <a:gd name="connsiteX1" fmla="*/ 345948 w 591026"/>
                      <a:gd name="connsiteY1" fmla="*/ 7472 h 16615"/>
                      <a:gd name="connsiteX2" fmla="*/ 390906 w 591026"/>
                      <a:gd name="connsiteY2" fmla="*/ 8615 h 16615"/>
                      <a:gd name="connsiteX3" fmla="*/ 485870 w 591026"/>
                      <a:gd name="connsiteY3" fmla="*/ 12710 h 16615"/>
                      <a:gd name="connsiteX4" fmla="*/ 591026 w 591026"/>
                      <a:gd name="connsiteY4" fmla="*/ 11853 h 16615"/>
                      <a:gd name="connsiteX5" fmla="*/ 570262 w 591026"/>
                      <a:gd name="connsiteY5" fmla="*/ 10520 h 16615"/>
                      <a:gd name="connsiteX6" fmla="*/ 390906 w 591026"/>
                      <a:gd name="connsiteY6" fmla="*/ 1661 h 16615"/>
                      <a:gd name="connsiteX7" fmla="*/ 345948 w 591026"/>
                      <a:gd name="connsiteY7" fmla="*/ 518 h 16615"/>
                      <a:gd name="connsiteX8" fmla="*/ 300895 w 591026"/>
                      <a:gd name="connsiteY8" fmla="*/ 42 h 16615"/>
                      <a:gd name="connsiteX9" fmla="*/ 210693 w 591026"/>
                      <a:gd name="connsiteY9" fmla="*/ 1090 h 16615"/>
                      <a:gd name="connsiteX10" fmla="*/ 0 w 591026"/>
                      <a:gd name="connsiteY10" fmla="*/ 16616 h 16615"/>
                      <a:gd name="connsiteX11" fmla="*/ 89059 w 591026"/>
                      <a:gd name="connsiteY11" fmla="*/ 15949 h 16615"/>
                      <a:gd name="connsiteX12" fmla="*/ 210693 w 591026"/>
                      <a:gd name="connsiteY12" fmla="*/ 8043 h 16615"/>
                      <a:gd name="connsiteX13" fmla="*/ 300895 w 591026"/>
                      <a:gd name="connsiteY13" fmla="*/ 6995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26" h="16615">
                        <a:moveTo>
                          <a:pt x="300895" y="6995"/>
                        </a:moveTo>
                        <a:cubicBezTo>
                          <a:pt x="315944" y="6995"/>
                          <a:pt x="330899" y="7281"/>
                          <a:pt x="345948" y="7472"/>
                        </a:cubicBezTo>
                        <a:cubicBezTo>
                          <a:pt x="360902" y="7852"/>
                          <a:pt x="375952" y="8138"/>
                          <a:pt x="390906" y="8615"/>
                        </a:cubicBezTo>
                        <a:cubicBezTo>
                          <a:pt x="422624" y="9662"/>
                          <a:pt x="454247" y="10996"/>
                          <a:pt x="485870" y="12710"/>
                        </a:cubicBezTo>
                        <a:lnTo>
                          <a:pt x="591026" y="11853"/>
                        </a:lnTo>
                        <a:cubicBezTo>
                          <a:pt x="584073" y="11377"/>
                          <a:pt x="577215" y="10996"/>
                          <a:pt x="570262" y="10520"/>
                        </a:cubicBezTo>
                        <a:cubicBezTo>
                          <a:pt x="510635" y="6805"/>
                          <a:pt x="450914" y="3566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9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40113" y="4424"/>
                          <a:pt x="69914" y="10139"/>
                          <a:pt x="0" y="16616"/>
                        </a:cubicBezTo>
                        <a:lnTo>
                          <a:pt x="89059" y="15949"/>
                        </a:lnTo>
                        <a:cubicBezTo>
                          <a:pt x="129445" y="12806"/>
                          <a:pt x="170021" y="10043"/>
                          <a:pt x="210693" y="8043"/>
                        </a:cubicBezTo>
                        <a:cubicBezTo>
                          <a:pt x="240697" y="7281"/>
                          <a:pt x="270796" y="6805"/>
                          <a:pt x="300895" y="69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3" name="Vrije vorm: vorm 792">
                    <a:extLst>
                      <a:ext uri="{FF2B5EF4-FFF2-40B4-BE49-F238E27FC236}">
                        <a16:creationId xmlns:a16="http://schemas.microsoft.com/office/drawing/2014/main" id="{A90453AD-62E6-723D-4828-B27055BC6B9F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0801"/>
                    <a:ext cx="17811" cy="3238"/>
                  </a:xfrm>
                  <a:custGeom>
                    <a:avLst/>
                    <a:gdLst>
                      <a:gd name="connsiteX0" fmla="*/ 2858 w 17811"/>
                      <a:gd name="connsiteY0" fmla="*/ 3238 h 3238"/>
                      <a:gd name="connsiteX1" fmla="*/ 17812 w 17811"/>
                      <a:gd name="connsiteY1" fmla="*/ 0 h 3238"/>
                      <a:gd name="connsiteX2" fmla="*/ 0 w 17811"/>
                      <a:gd name="connsiteY2" fmla="*/ 3238 h 3238"/>
                      <a:gd name="connsiteX3" fmla="*/ 2858 w 17811"/>
                      <a:gd name="connsiteY3" fmla="*/ 3238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11" h="3238">
                        <a:moveTo>
                          <a:pt x="2858" y="3238"/>
                        </a:moveTo>
                        <a:cubicBezTo>
                          <a:pt x="7811" y="2191"/>
                          <a:pt x="12859" y="1143"/>
                          <a:pt x="17812" y="0"/>
                        </a:cubicBezTo>
                        <a:cubicBezTo>
                          <a:pt x="11906" y="1143"/>
                          <a:pt x="5906" y="2191"/>
                          <a:pt x="0" y="3238"/>
                        </a:cubicBezTo>
                        <a:lnTo>
                          <a:pt x="2858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4" name="Vrije vorm: vorm 793">
                    <a:extLst>
                      <a:ext uri="{FF2B5EF4-FFF2-40B4-BE49-F238E27FC236}">
                        <a16:creationId xmlns:a16="http://schemas.microsoft.com/office/drawing/2014/main" id="{4F9AF1D2-FF43-1561-E4BE-EE50744F4D32}"/>
                      </a:ext>
                    </a:extLst>
                  </p:cNvPr>
                  <p:cNvSpPr/>
                  <p:nvPr/>
                </p:nvSpPr>
                <p:spPr>
                  <a:xfrm>
                    <a:off x="9717221" y="2054796"/>
                    <a:ext cx="331660" cy="20192"/>
                  </a:xfrm>
                  <a:custGeom>
                    <a:avLst/>
                    <a:gdLst>
                      <a:gd name="connsiteX0" fmla="*/ 329184 w 331660"/>
                      <a:gd name="connsiteY0" fmla="*/ 0 h 20192"/>
                      <a:gd name="connsiteX1" fmla="*/ 104299 w 331660"/>
                      <a:gd name="connsiteY1" fmla="*/ 7334 h 20192"/>
                      <a:gd name="connsiteX2" fmla="*/ 0 w 331660"/>
                      <a:gd name="connsiteY2" fmla="*/ 19145 h 20192"/>
                      <a:gd name="connsiteX3" fmla="*/ 52292 w 331660"/>
                      <a:gd name="connsiteY3" fmla="*/ 20193 h 20192"/>
                      <a:gd name="connsiteX4" fmla="*/ 104299 w 331660"/>
                      <a:gd name="connsiteY4" fmla="*/ 14288 h 20192"/>
                      <a:gd name="connsiteX5" fmla="*/ 329184 w 331660"/>
                      <a:gd name="connsiteY5" fmla="*/ 6953 h 20192"/>
                      <a:gd name="connsiteX6" fmla="*/ 331661 w 331660"/>
                      <a:gd name="connsiteY6" fmla="*/ 6953 h 20192"/>
                      <a:gd name="connsiteX7" fmla="*/ 331661 w 331660"/>
                      <a:gd name="connsiteY7" fmla="*/ 0 h 20192"/>
                      <a:gd name="connsiteX8" fmla="*/ 329851 w 331660"/>
                      <a:gd name="connsiteY8" fmla="*/ 0 h 20192"/>
                      <a:gd name="connsiteX9" fmla="*/ 329279 w 331660"/>
                      <a:gd name="connsiteY9" fmla="*/ 0 h 20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0192">
                        <a:moveTo>
                          <a:pt x="329184" y="0"/>
                        </a:moveTo>
                        <a:cubicBezTo>
                          <a:pt x="254222" y="1810"/>
                          <a:pt x="179261" y="4191"/>
                          <a:pt x="104299" y="7334"/>
                        </a:cubicBezTo>
                        <a:cubicBezTo>
                          <a:pt x="69437" y="11144"/>
                          <a:pt x="34671" y="15049"/>
                          <a:pt x="0" y="19145"/>
                        </a:cubicBezTo>
                        <a:cubicBezTo>
                          <a:pt x="17431" y="19431"/>
                          <a:pt x="34862" y="19812"/>
                          <a:pt x="52292" y="20193"/>
                        </a:cubicBezTo>
                        <a:cubicBezTo>
                          <a:pt x="69628" y="18193"/>
                          <a:pt x="86963" y="16192"/>
                          <a:pt x="104299" y="14288"/>
                        </a:cubicBezTo>
                        <a:cubicBezTo>
                          <a:pt x="179261" y="11144"/>
                          <a:pt x="254222" y="8668"/>
                          <a:pt x="329184" y="6953"/>
                        </a:cubicBezTo>
                        <a:cubicBezTo>
                          <a:pt x="330041" y="6953"/>
                          <a:pt x="330803" y="6953"/>
                          <a:pt x="331661" y="6953"/>
                        </a:cubicBezTo>
                        <a:lnTo>
                          <a:pt x="331661" y="0"/>
                        </a:lnTo>
                        <a:cubicBezTo>
                          <a:pt x="331089" y="0"/>
                          <a:pt x="330422" y="0"/>
                          <a:pt x="329851" y="0"/>
                        </a:cubicBezTo>
                        <a:cubicBezTo>
                          <a:pt x="329660" y="0"/>
                          <a:pt x="329470" y="0"/>
                          <a:pt x="329279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5" name="Vrije vorm: vorm 794">
                    <a:extLst>
                      <a:ext uri="{FF2B5EF4-FFF2-40B4-BE49-F238E27FC236}">
                        <a16:creationId xmlns:a16="http://schemas.microsoft.com/office/drawing/2014/main" id="{0A765699-DDA2-3E3B-0706-12543FEB88ED}"/>
                      </a:ext>
                    </a:extLst>
                  </p:cNvPr>
                  <p:cNvSpPr/>
                  <p:nvPr/>
                </p:nvSpPr>
                <p:spPr>
                  <a:xfrm>
                    <a:off x="8511737" y="1753650"/>
                    <a:ext cx="1532667" cy="17696"/>
                  </a:xfrm>
                  <a:custGeom>
                    <a:avLst/>
                    <a:gdLst>
                      <a:gd name="connsiteX0" fmla="*/ 1532668 w 1532667"/>
                      <a:gd name="connsiteY0" fmla="*/ 14443 h 17696"/>
                      <a:gd name="connsiteX1" fmla="*/ 1117664 w 1532667"/>
                      <a:gd name="connsiteY1" fmla="*/ 1299 h 17696"/>
                      <a:gd name="connsiteX2" fmla="*/ 664750 w 1532667"/>
                      <a:gd name="connsiteY2" fmla="*/ 3108 h 17696"/>
                      <a:gd name="connsiteX3" fmla="*/ 438531 w 1532667"/>
                      <a:gd name="connsiteY3" fmla="*/ 9776 h 17696"/>
                      <a:gd name="connsiteX4" fmla="*/ 212693 w 1532667"/>
                      <a:gd name="connsiteY4" fmla="*/ 8252 h 17696"/>
                      <a:gd name="connsiteX5" fmla="*/ 61150 w 1532667"/>
                      <a:gd name="connsiteY5" fmla="*/ 1584 h 17696"/>
                      <a:gd name="connsiteX6" fmla="*/ 61150 w 1532667"/>
                      <a:gd name="connsiteY6" fmla="*/ 1584 h 17696"/>
                      <a:gd name="connsiteX7" fmla="*/ 0 w 1532667"/>
                      <a:gd name="connsiteY7" fmla="*/ 2061 h 17696"/>
                      <a:gd name="connsiteX8" fmla="*/ 0 w 1532667"/>
                      <a:gd name="connsiteY8" fmla="*/ 2061 h 17696"/>
                      <a:gd name="connsiteX9" fmla="*/ 211169 w 1532667"/>
                      <a:gd name="connsiteY9" fmla="*/ 15205 h 17696"/>
                      <a:gd name="connsiteX10" fmla="*/ 212693 w 1532667"/>
                      <a:gd name="connsiteY10" fmla="*/ 15205 h 17696"/>
                      <a:gd name="connsiteX11" fmla="*/ 325564 w 1532667"/>
                      <a:gd name="connsiteY11" fmla="*/ 17586 h 17696"/>
                      <a:gd name="connsiteX12" fmla="*/ 382048 w 1532667"/>
                      <a:gd name="connsiteY12" fmla="*/ 17586 h 17696"/>
                      <a:gd name="connsiteX13" fmla="*/ 438531 w 1532667"/>
                      <a:gd name="connsiteY13" fmla="*/ 16634 h 17696"/>
                      <a:gd name="connsiteX14" fmla="*/ 664750 w 1532667"/>
                      <a:gd name="connsiteY14" fmla="*/ 9966 h 17696"/>
                      <a:gd name="connsiteX15" fmla="*/ 664940 w 1532667"/>
                      <a:gd name="connsiteY15" fmla="*/ 9966 h 17696"/>
                      <a:gd name="connsiteX16" fmla="*/ 664940 w 1532667"/>
                      <a:gd name="connsiteY16" fmla="*/ 9966 h 17696"/>
                      <a:gd name="connsiteX17" fmla="*/ 704183 w 1532667"/>
                      <a:gd name="connsiteY17" fmla="*/ 9204 h 17696"/>
                      <a:gd name="connsiteX18" fmla="*/ 778002 w 1532667"/>
                      <a:gd name="connsiteY18" fmla="*/ 7871 h 17696"/>
                      <a:gd name="connsiteX19" fmla="*/ 891159 w 1532667"/>
                      <a:gd name="connsiteY19" fmla="*/ 6918 h 17696"/>
                      <a:gd name="connsiteX20" fmla="*/ 1117664 w 1532667"/>
                      <a:gd name="connsiteY20" fmla="*/ 8157 h 17696"/>
                      <a:gd name="connsiteX21" fmla="*/ 1117664 w 1532667"/>
                      <a:gd name="connsiteY21" fmla="*/ 8157 h 17696"/>
                      <a:gd name="connsiteX22" fmla="*/ 1532573 w 1532667"/>
                      <a:gd name="connsiteY22" fmla="*/ 14443 h 17696"/>
                      <a:gd name="connsiteX23" fmla="*/ 1532573 w 1532667"/>
                      <a:gd name="connsiteY23" fmla="*/ 14348 h 17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532667" h="17696">
                        <a:moveTo>
                          <a:pt x="1532668" y="14443"/>
                        </a:moveTo>
                        <a:cubicBezTo>
                          <a:pt x="1394460" y="9014"/>
                          <a:pt x="1256157" y="4251"/>
                          <a:pt x="1117664" y="1299"/>
                        </a:cubicBezTo>
                        <a:cubicBezTo>
                          <a:pt x="966788" y="-702"/>
                          <a:pt x="815721" y="-606"/>
                          <a:pt x="664750" y="3108"/>
                        </a:cubicBezTo>
                        <a:cubicBezTo>
                          <a:pt x="589217" y="4823"/>
                          <a:pt x="513874" y="8061"/>
                          <a:pt x="438531" y="9776"/>
                        </a:cubicBezTo>
                        <a:cubicBezTo>
                          <a:pt x="363188" y="11586"/>
                          <a:pt x="287941" y="10824"/>
                          <a:pt x="212693" y="8252"/>
                        </a:cubicBezTo>
                        <a:cubicBezTo>
                          <a:pt x="162116" y="6823"/>
                          <a:pt x="111633" y="4442"/>
                          <a:pt x="61150" y="1584"/>
                        </a:cubicBezTo>
                        <a:lnTo>
                          <a:pt x="61150" y="1584"/>
                        </a:lnTo>
                        <a:lnTo>
                          <a:pt x="0" y="2061"/>
                        </a:lnTo>
                        <a:lnTo>
                          <a:pt x="0" y="2061"/>
                        </a:lnTo>
                        <a:cubicBezTo>
                          <a:pt x="70199" y="7680"/>
                          <a:pt x="140494" y="12252"/>
                          <a:pt x="211169" y="15205"/>
                        </a:cubicBezTo>
                        <a:cubicBezTo>
                          <a:pt x="211646" y="15205"/>
                          <a:pt x="212217" y="15205"/>
                          <a:pt x="212693" y="15205"/>
                        </a:cubicBezTo>
                        <a:cubicBezTo>
                          <a:pt x="250317" y="16443"/>
                          <a:pt x="287941" y="17301"/>
                          <a:pt x="325564" y="17586"/>
                        </a:cubicBezTo>
                        <a:cubicBezTo>
                          <a:pt x="344424" y="17682"/>
                          <a:pt x="363188" y="17777"/>
                          <a:pt x="382048" y="17586"/>
                        </a:cubicBezTo>
                        <a:cubicBezTo>
                          <a:pt x="400907" y="17396"/>
                          <a:pt x="419671" y="17110"/>
                          <a:pt x="438531" y="16634"/>
                        </a:cubicBezTo>
                        <a:cubicBezTo>
                          <a:pt x="513874" y="14919"/>
                          <a:pt x="589217" y="11681"/>
                          <a:pt x="664750" y="9966"/>
                        </a:cubicBezTo>
                        <a:cubicBezTo>
                          <a:pt x="664750" y="9966"/>
                          <a:pt x="664940" y="9966"/>
                          <a:pt x="664940" y="9966"/>
                        </a:cubicBezTo>
                        <a:lnTo>
                          <a:pt x="664940" y="9966"/>
                        </a:lnTo>
                        <a:cubicBezTo>
                          <a:pt x="677989" y="9681"/>
                          <a:pt x="691134" y="9490"/>
                          <a:pt x="704183" y="9204"/>
                        </a:cubicBezTo>
                        <a:cubicBezTo>
                          <a:pt x="728758" y="8728"/>
                          <a:pt x="753332" y="8157"/>
                          <a:pt x="778002" y="7871"/>
                        </a:cubicBezTo>
                        <a:cubicBezTo>
                          <a:pt x="815721" y="7395"/>
                          <a:pt x="853440" y="7109"/>
                          <a:pt x="891159" y="6918"/>
                        </a:cubicBezTo>
                        <a:cubicBezTo>
                          <a:pt x="966692" y="6728"/>
                          <a:pt x="1042130" y="7109"/>
                          <a:pt x="1117664" y="8157"/>
                        </a:cubicBezTo>
                        <a:lnTo>
                          <a:pt x="1117664" y="8157"/>
                        </a:lnTo>
                        <a:cubicBezTo>
                          <a:pt x="1255967" y="8823"/>
                          <a:pt x="1394365" y="11300"/>
                          <a:pt x="1532573" y="14443"/>
                        </a:cubicBezTo>
                        <a:cubicBezTo>
                          <a:pt x="1532573" y="14443"/>
                          <a:pt x="1532573" y="14443"/>
                          <a:pt x="1532573" y="143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6" name="Vrije vorm: vorm 795">
                    <a:extLst>
                      <a:ext uri="{FF2B5EF4-FFF2-40B4-BE49-F238E27FC236}">
                        <a16:creationId xmlns:a16="http://schemas.microsoft.com/office/drawing/2014/main" id="{E7E7A531-3385-F318-AF76-D6A500CB2B8A}"/>
                      </a:ext>
                    </a:extLst>
                  </p:cNvPr>
                  <p:cNvSpPr/>
                  <p:nvPr/>
                </p:nvSpPr>
                <p:spPr>
                  <a:xfrm>
                    <a:off x="7506850" y="1847664"/>
                    <a:ext cx="2542032" cy="99759"/>
                  </a:xfrm>
                  <a:custGeom>
                    <a:avLst/>
                    <a:gdLst>
                      <a:gd name="connsiteX0" fmla="*/ 2030159 w 2542032"/>
                      <a:gd name="connsiteY0" fmla="*/ 74354 h 99759"/>
                      <a:gd name="connsiteX1" fmla="*/ 1712500 w 2542032"/>
                      <a:gd name="connsiteY1" fmla="*/ 77878 h 99759"/>
                      <a:gd name="connsiteX2" fmla="*/ 1553813 w 2542032"/>
                      <a:gd name="connsiteY2" fmla="*/ 84165 h 99759"/>
                      <a:gd name="connsiteX3" fmla="*/ 1395413 w 2542032"/>
                      <a:gd name="connsiteY3" fmla="*/ 91213 h 99759"/>
                      <a:gd name="connsiteX4" fmla="*/ 1316260 w 2542032"/>
                      <a:gd name="connsiteY4" fmla="*/ 92928 h 99759"/>
                      <a:gd name="connsiteX5" fmla="*/ 1237202 w 2542032"/>
                      <a:gd name="connsiteY5" fmla="*/ 92070 h 99759"/>
                      <a:gd name="connsiteX6" fmla="*/ 1080230 w 2542032"/>
                      <a:gd name="connsiteY6" fmla="*/ 80355 h 99759"/>
                      <a:gd name="connsiteX7" fmla="*/ 924782 w 2542032"/>
                      <a:gd name="connsiteY7" fmla="*/ 59590 h 99759"/>
                      <a:gd name="connsiteX8" fmla="*/ 769049 w 2542032"/>
                      <a:gd name="connsiteY8" fmla="*/ 38730 h 99759"/>
                      <a:gd name="connsiteX9" fmla="*/ 0 w 2542032"/>
                      <a:gd name="connsiteY9" fmla="*/ 821 h 99759"/>
                      <a:gd name="connsiteX10" fmla="*/ 757238 w 2542032"/>
                      <a:gd name="connsiteY10" fmla="*/ 44350 h 99759"/>
                      <a:gd name="connsiteX11" fmla="*/ 769049 w 2542032"/>
                      <a:gd name="connsiteY11" fmla="*/ 45588 h 99759"/>
                      <a:gd name="connsiteX12" fmla="*/ 924782 w 2542032"/>
                      <a:gd name="connsiteY12" fmla="*/ 66448 h 99759"/>
                      <a:gd name="connsiteX13" fmla="*/ 1080230 w 2542032"/>
                      <a:gd name="connsiteY13" fmla="*/ 87213 h 99759"/>
                      <a:gd name="connsiteX14" fmla="*/ 1237202 w 2542032"/>
                      <a:gd name="connsiteY14" fmla="*/ 98928 h 99759"/>
                      <a:gd name="connsiteX15" fmla="*/ 1316260 w 2542032"/>
                      <a:gd name="connsiteY15" fmla="*/ 99690 h 99759"/>
                      <a:gd name="connsiteX16" fmla="*/ 1321118 w 2542032"/>
                      <a:gd name="connsiteY16" fmla="*/ 99595 h 99759"/>
                      <a:gd name="connsiteX17" fmla="*/ 1395413 w 2542032"/>
                      <a:gd name="connsiteY17" fmla="*/ 97976 h 99759"/>
                      <a:gd name="connsiteX18" fmla="*/ 1553813 w 2542032"/>
                      <a:gd name="connsiteY18" fmla="*/ 90927 h 99759"/>
                      <a:gd name="connsiteX19" fmla="*/ 1712500 w 2542032"/>
                      <a:gd name="connsiteY19" fmla="*/ 84641 h 99759"/>
                      <a:gd name="connsiteX20" fmla="*/ 1871377 w 2542032"/>
                      <a:gd name="connsiteY20" fmla="*/ 81402 h 99759"/>
                      <a:gd name="connsiteX21" fmla="*/ 1898047 w 2542032"/>
                      <a:gd name="connsiteY21" fmla="*/ 81212 h 99759"/>
                      <a:gd name="connsiteX22" fmla="*/ 2030254 w 2542032"/>
                      <a:gd name="connsiteY22" fmla="*/ 81117 h 99759"/>
                      <a:gd name="connsiteX23" fmla="*/ 2030349 w 2542032"/>
                      <a:gd name="connsiteY23" fmla="*/ 81117 h 99759"/>
                      <a:gd name="connsiteX24" fmla="*/ 2540222 w 2542032"/>
                      <a:gd name="connsiteY24" fmla="*/ 97690 h 99759"/>
                      <a:gd name="connsiteX25" fmla="*/ 2542032 w 2542032"/>
                      <a:gd name="connsiteY25" fmla="*/ 97785 h 99759"/>
                      <a:gd name="connsiteX26" fmla="*/ 2542032 w 2542032"/>
                      <a:gd name="connsiteY26" fmla="*/ 96833 h 99759"/>
                      <a:gd name="connsiteX27" fmla="*/ 2540222 w 2542032"/>
                      <a:gd name="connsiteY27" fmla="*/ 96738 h 99759"/>
                      <a:gd name="connsiteX28" fmla="*/ 2030159 w 2542032"/>
                      <a:gd name="connsiteY28" fmla="*/ 74163 h 99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42032" h="99759">
                        <a:moveTo>
                          <a:pt x="2030159" y="74354"/>
                        </a:moveTo>
                        <a:cubicBezTo>
                          <a:pt x="1924241" y="73592"/>
                          <a:pt x="1818323" y="74735"/>
                          <a:pt x="1712500" y="77878"/>
                        </a:cubicBezTo>
                        <a:cubicBezTo>
                          <a:pt x="1659541" y="79593"/>
                          <a:pt x="1606677" y="81593"/>
                          <a:pt x="1553813" y="84165"/>
                        </a:cubicBezTo>
                        <a:cubicBezTo>
                          <a:pt x="1500950" y="86736"/>
                          <a:pt x="1448181" y="89403"/>
                          <a:pt x="1395413" y="91213"/>
                        </a:cubicBezTo>
                        <a:cubicBezTo>
                          <a:pt x="1369028" y="92070"/>
                          <a:pt x="1342644" y="92642"/>
                          <a:pt x="1316260" y="92928"/>
                        </a:cubicBezTo>
                        <a:cubicBezTo>
                          <a:pt x="1289876" y="93118"/>
                          <a:pt x="1263491" y="92928"/>
                          <a:pt x="1237202" y="92070"/>
                        </a:cubicBezTo>
                        <a:cubicBezTo>
                          <a:pt x="1184529" y="90546"/>
                          <a:pt x="1132237" y="86260"/>
                          <a:pt x="1080230" y="80355"/>
                        </a:cubicBezTo>
                        <a:cubicBezTo>
                          <a:pt x="1028224" y="74449"/>
                          <a:pt x="976503" y="67020"/>
                          <a:pt x="924782" y="59590"/>
                        </a:cubicBezTo>
                        <a:cubicBezTo>
                          <a:pt x="873062" y="52161"/>
                          <a:pt x="821150" y="44922"/>
                          <a:pt x="769049" y="38730"/>
                        </a:cubicBezTo>
                        <a:cubicBezTo>
                          <a:pt x="515303" y="9012"/>
                          <a:pt x="257366" y="-3465"/>
                          <a:pt x="0" y="821"/>
                        </a:cubicBezTo>
                        <a:cubicBezTo>
                          <a:pt x="254032" y="-1179"/>
                          <a:pt x="507873" y="13394"/>
                          <a:pt x="757238" y="44350"/>
                        </a:cubicBezTo>
                        <a:cubicBezTo>
                          <a:pt x="761143" y="44826"/>
                          <a:pt x="765143" y="45207"/>
                          <a:pt x="769049" y="45588"/>
                        </a:cubicBezTo>
                        <a:cubicBezTo>
                          <a:pt x="821150" y="51780"/>
                          <a:pt x="873062" y="59019"/>
                          <a:pt x="924782" y="66448"/>
                        </a:cubicBezTo>
                        <a:cubicBezTo>
                          <a:pt x="976503" y="73878"/>
                          <a:pt x="1028224" y="81307"/>
                          <a:pt x="1080230" y="87213"/>
                        </a:cubicBezTo>
                        <a:cubicBezTo>
                          <a:pt x="1132237" y="93118"/>
                          <a:pt x="1184529" y="97404"/>
                          <a:pt x="1237202" y="98928"/>
                        </a:cubicBezTo>
                        <a:cubicBezTo>
                          <a:pt x="1263491" y="99690"/>
                          <a:pt x="1289876" y="99881"/>
                          <a:pt x="1316260" y="99690"/>
                        </a:cubicBezTo>
                        <a:cubicBezTo>
                          <a:pt x="1317879" y="99690"/>
                          <a:pt x="1319498" y="99690"/>
                          <a:pt x="1321118" y="99595"/>
                        </a:cubicBezTo>
                        <a:cubicBezTo>
                          <a:pt x="1345883" y="99309"/>
                          <a:pt x="1370648" y="98833"/>
                          <a:pt x="1395413" y="97976"/>
                        </a:cubicBezTo>
                        <a:cubicBezTo>
                          <a:pt x="1448181" y="96261"/>
                          <a:pt x="1500950" y="93499"/>
                          <a:pt x="1553813" y="90927"/>
                        </a:cubicBezTo>
                        <a:cubicBezTo>
                          <a:pt x="1606677" y="88356"/>
                          <a:pt x="1659541" y="86355"/>
                          <a:pt x="1712500" y="84641"/>
                        </a:cubicBezTo>
                        <a:cubicBezTo>
                          <a:pt x="1765459" y="83022"/>
                          <a:pt x="1818418" y="81974"/>
                          <a:pt x="1871377" y="81402"/>
                        </a:cubicBezTo>
                        <a:cubicBezTo>
                          <a:pt x="1880235" y="81307"/>
                          <a:pt x="1889093" y="81307"/>
                          <a:pt x="1898047" y="81212"/>
                        </a:cubicBezTo>
                        <a:cubicBezTo>
                          <a:pt x="1942148" y="80831"/>
                          <a:pt x="1986153" y="80736"/>
                          <a:pt x="2030254" y="81117"/>
                        </a:cubicBezTo>
                        <a:cubicBezTo>
                          <a:pt x="2030254" y="81117"/>
                          <a:pt x="2030254" y="81117"/>
                          <a:pt x="2030349" y="81117"/>
                        </a:cubicBezTo>
                        <a:cubicBezTo>
                          <a:pt x="2200561" y="81402"/>
                          <a:pt x="2370773" y="87022"/>
                          <a:pt x="2540222" y="97690"/>
                        </a:cubicBezTo>
                        <a:cubicBezTo>
                          <a:pt x="2540794" y="97690"/>
                          <a:pt x="2541461" y="97690"/>
                          <a:pt x="2542032" y="97785"/>
                        </a:cubicBezTo>
                        <a:lnTo>
                          <a:pt x="2542032" y="96833"/>
                        </a:lnTo>
                        <a:cubicBezTo>
                          <a:pt x="2541461" y="96833"/>
                          <a:pt x="2540794" y="96833"/>
                          <a:pt x="2540222" y="96738"/>
                        </a:cubicBezTo>
                        <a:cubicBezTo>
                          <a:pt x="2370868" y="84069"/>
                          <a:pt x="2200751" y="76449"/>
                          <a:pt x="2030159" y="7416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7" name="Vrije vorm: vorm 796">
                    <a:extLst>
                      <a:ext uri="{FF2B5EF4-FFF2-40B4-BE49-F238E27FC236}">
                        <a16:creationId xmlns:a16="http://schemas.microsoft.com/office/drawing/2014/main" id="{5302138C-5176-8D3A-6F66-BEFB5438F4C4}"/>
                      </a:ext>
                    </a:extLst>
                  </p:cNvPr>
                  <p:cNvSpPr/>
                  <p:nvPr/>
                </p:nvSpPr>
                <p:spPr>
                  <a:xfrm>
                    <a:off x="7440175" y="1811792"/>
                    <a:ext cx="583120" cy="21737"/>
                  </a:xfrm>
                  <a:custGeom>
                    <a:avLst/>
                    <a:gdLst>
                      <a:gd name="connsiteX0" fmla="*/ 441770 w 583120"/>
                      <a:gd name="connsiteY0" fmla="*/ 6688 h 21737"/>
                      <a:gd name="connsiteX1" fmla="*/ 135065 w 583120"/>
                      <a:gd name="connsiteY1" fmla="*/ 1069 h 21737"/>
                      <a:gd name="connsiteX2" fmla="*/ 1524 w 583120"/>
                      <a:gd name="connsiteY2" fmla="*/ 9736 h 21737"/>
                      <a:gd name="connsiteX3" fmla="*/ 0 w 583120"/>
                      <a:gd name="connsiteY3" fmla="*/ 11737 h 21737"/>
                      <a:gd name="connsiteX4" fmla="*/ 135065 w 583120"/>
                      <a:gd name="connsiteY4" fmla="*/ 8022 h 21737"/>
                      <a:gd name="connsiteX5" fmla="*/ 135065 w 583120"/>
                      <a:gd name="connsiteY5" fmla="*/ 8022 h 21737"/>
                      <a:gd name="connsiteX6" fmla="*/ 135255 w 583120"/>
                      <a:gd name="connsiteY6" fmla="*/ 8022 h 21737"/>
                      <a:gd name="connsiteX7" fmla="*/ 135255 w 583120"/>
                      <a:gd name="connsiteY7" fmla="*/ 8022 h 21737"/>
                      <a:gd name="connsiteX8" fmla="*/ 211741 w 583120"/>
                      <a:gd name="connsiteY8" fmla="*/ 6974 h 21737"/>
                      <a:gd name="connsiteX9" fmla="*/ 441674 w 583120"/>
                      <a:gd name="connsiteY9" fmla="*/ 13642 h 21737"/>
                      <a:gd name="connsiteX10" fmla="*/ 442055 w 583120"/>
                      <a:gd name="connsiteY10" fmla="*/ 13642 h 21737"/>
                      <a:gd name="connsiteX11" fmla="*/ 583121 w 583120"/>
                      <a:gd name="connsiteY11" fmla="*/ 21738 h 21737"/>
                      <a:gd name="connsiteX12" fmla="*/ 441579 w 583120"/>
                      <a:gd name="connsiteY12" fmla="*/ 6688 h 2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83120" h="21737">
                        <a:moveTo>
                          <a:pt x="441770" y="6688"/>
                        </a:moveTo>
                        <a:cubicBezTo>
                          <a:pt x="339852" y="402"/>
                          <a:pt x="237458" y="-1408"/>
                          <a:pt x="135065" y="1069"/>
                        </a:cubicBezTo>
                        <a:cubicBezTo>
                          <a:pt x="90392" y="3069"/>
                          <a:pt x="45910" y="6117"/>
                          <a:pt x="1524" y="9736"/>
                        </a:cubicBezTo>
                        <a:cubicBezTo>
                          <a:pt x="1048" y="10403"/>
                          <a:pt x="476" y="11070"/>
                          <a:pt x="0" y="11737"/>
                        </a:cubicBezTo>
                        <a:cubicBezTo>
                          <a:pt x="44958" y="9736"/>
                          <a:pt x="90011" y="8308"/>
                          <a:pt x="135065" y="8022"/>
                        </a:cubicBezTo>
                        <a:lnTo>
                          <a:pt x="135065" y="8022"/>
                        </a:lnTo>
                        <a:cubicBezTo>
                          <a:pt x="135065" y="8022"/>
                          <a:pt x="135160" y="8022"/>
                          <a:pt x="135255" y="8022"/>
                        </a:cubicBezTo>
                        <a:cubicBezTo>
                          <a:pt x="135255" y="8022"/>
                          <a:pt x="135255" y="8022"/>
                          <a:pt x="135255" y="8022"/>
                        </a:cubicBezTo>
                        <a:cubicBezTo>
                          <a:pt x="160782" y="7355"/>
                          <a:pt x="186214" y="7069"/>
                          <a:pt x="211741" y="6974"/>
                        </a:cubicBezTo>
                        <a:cubicBezTo>
                          <a:pt x="288512" y="6688"/>
                          <a:pt x="365284" y="8974"/>
                          <a:pt x="441674" y="13642"/>
                        </a:cubicBezTo>
                        <a:cubicBezTo>
                          <a:pt x="441770" y="13642"/>
                          <a:pt x="441960" y="13642"/>
                          <a:pt x="442055" y="13642"/>
                        </a:cubicBezTo>
                        <a:cubicBezTo>
                          <a:pt x="489109" y="15451"/>
                          <a:pt x="536162" y="18118"/>
                          <a:pt x="583121" y="21738"/>
                        </a:cubicBezTo>
                        <a:cubicBezTo>
                          <a:pt x="536258" y="15737"/>
                          <a:pt x="489014" y="10784"/>
                          <a:pt x="441579" y="668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8" name="Vrije vorm: vorm 797">
                    <a:extLst>
                      <a:ext uri="{FF2B5EF4-FFF2-40B4-BE49-F238E27FC236}">
                        <a16:creationId xmlns:a16="http://schemas.microsoft.com/office/drawing/2014/main" id="{02A9D1A6-ECEF-5F7E-B9E2-31D8DB347928}"/>
                      </a:ext>
                    </a:extLst>
                  </p:cNvPr>
                  <p:cNvSpPr/>
                  <p:nvPr/>
                </p:nvSpPr>
                <p:spPr>
                  <a:xfrm>
                    <a:off x="8241418" y="1767141"/>
                    <a:ext cx="832103" cy="37189"/>
                  </a:xfrm>
                  <a:custGeom>
                    <a:avLst/>
                    <a:gdLst>
                      <a:gd name="connsiteX0" fmla="*/ 241649 w 832103"/>
                      <a:gd name="connsiteY0" fmla="*/ 32290 h 37189"/>
                      <a:gd name="connsiteX1" fmla="*/ 392240 w 832103"/>
                      <a:gd name="connsiteY1" fmla="*/ 37148 h 37189"/>
                      <a:gd name="connsiteX2" fmla="*/ 436054 w 832103"/>
                      <a:gd name="connsiteY2" fmla="*/ 37148 h 37189"/>
                      <a:gd name="connsiteX3" fmla="*/ 442532 w 832103"/>
                      <a:gd name="connsiteY3" fmla="*/ 37148 h 37189"/>
                      <a:gd name="connsiteX4" fmla="*/ 445389 w 832103"/>
                      <a:gd name="connsiteY4" fmla="*/ 37148 h 37189"/>
                      <a:gd name="connsiteX5" fmla="*/ 643795 w 832103"/>
                      <a:gd name="connsiteY5" fmla="*/ 31147 h 37189"/>
                      <a:gd name="connsiteX6" fmla="*/ 644461 w 832103"/>
                      <a:gd name="connsiteY6" fmla="*/ 31147 h 37189"/>
                      <a:gd name="connsiteX7" fmla="*/ 832104 w 832103"/>
                      <a:gd name="connsiteY7" fmla="*/ 17145 h 37189"/>
                      <a:gd name="connsiteX8" fmla="*/ 643890 w 832103"/>
                      <a:gd name="connsiteY8" fmla="*/ 24194 h 37189"/>
                      <a:gd name="connsiteX9" fmla="*/ 241649 w 832103"/>
                      <a:gd name="connsiteY9" fmla="*/ 25337 h 37189"/>
                      <a:gd name="connsiteX10" fmla="*/ 0 w 832103"/>
                      <a:gd name="connsiteY10" fmla="*/ 0 h 37189"/>
                      <a:gd name="connsiteX11" fmla="*/ 239459 w 832103"/>
                      <a:gd name="connsiteY11" fmla="*/ 32195 h 37189"/>
                      <a:gd name="connsiteX12" fmla="*/ 241554 w 832103"/>
                      <a:gd name="connsiteY12" fmla="*/ 32290 h 3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3" h="37189">
                        <a:moveTo>
                          <a:pt x="241649" y="32290"/>
                        </a:moveTo>
                        <a:cubicBezTo>
                          <a:pt x="291751" y="35338"/>
                          <a:pt x="341947" y="36862"/>
                          <a:pt x="392240" y="37148"/>
                        </a:cubicBezTo>
                        <a:cubicBezTo>
                          <a:pt x="406813" y="37243"/>
                          <a:pt x="421481" y="37148"/>
                          <a:pt x="436054" y="37148"/>
                        </a:cubicBezTo>
                        <a:cubicBezTo>
                          <a:pt x="438245" y="37148"/>
                          <a:pt x="440341" y="37148"/>
                          <a:pt x="442532" y="37148"/>
                        </a:cubicBezTo>
                        <a:cubicBezTo>
                          <a:pt x="443484" y="37148"/>
                          <a:pt x="444436" y="37148"/>
                          <a:pt x="445389" y="37148"/>
                        </a:cubicBezTo>
                        <a:cubicBezTo>
                          <a:pt x="511493" y="36576"/>
                          <a:pt x="577786" y="34290"/>
                          <a:pt x="643795" y="31147"/>
                        </a:cubicBezTo>
                        <a:cubicBezTo>
                          <a:pt x="643985" y="31147"/>
                          <a:pt x="644271" y="31147"/>
                          <a:pt x="644461" y="31147"/>
                        </a:cubicBezTo>
                        <a:cubicBezTo>
                          <a:pt x="707136" y="27051"/>
                          <a:pt x="769620" y="22098"/>
                          <a:pt x="832104" y="17145"/>
                        </a:cubicBezTo>
                        <a:cubicBezTo>
                          <a:pt x="769334" y="19812"/>
                          <a:pt x="706565" y="22384"/>
                          <a:pt x="643890" y="24194"/>
                        </a:cubicBezTo>
                        <a:cubicBezTo>
                          <a:pt x="509873" y="30575"/>
                          <a:pt x="375190" y="33528"/>
                          <a:pt x="241649" y="25337"/>
                        </a:cubicBezTo>
                        <a:cubicBezTo>
                          <a:pt x="160401" y="21527"/>
                          <a:pt x="79343" y="13526"/>
                          <a:pt x="0" y="0"/>
                        </a:cubicBezTo>
                        <a:cubicBezTo>
                          <a:pt x="78105" y="15716"/>
                          <a:pt x="158496" y="26003"/>
                          <a:pt x="239459" y="32195"/>
                        </a:cubicBezTo>
                        <a:cubicBezTo>
                          <a:pt x="240125" y="32195"/>
                          <a:pt x="240887" y="32195"/>
                          <a:pt x="241554" y="3229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99" name="Vrije vorm: vorm 798">
                    <a:extLst>
                      <a:ext uri="{FF2B5EF4-FFF2-40B4-BE49-F238E27FC236}">
                        <a16:creationId xmlns:a16="http://schemas.microsoft.com/office/drawing/2014/main" id="{D996673D-4991-F6F5-F257-C22AC2E701DF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83632"/>
                    <a:ext cx="354806" cy="8000"/>
                  </a:xfrm>
                  <a:custGeom>
                    <a:avLst/>
                    <a:gdLst>
                      <a:gd name="connsiteX0" fmla="*/ 135255 w 354806"/>
                      <a:gd name="connsiteY0" fmla="*/ 1048 h 8000"/>
                      <a:gd name="connsiteX1" fmla="*/ 0 w 354806"/>
                      <a:gd name="connsiteY1" fmla="*/ 6477 h 8000"/>
                      <a:gd name="connsiteX2" fmla="*/ 135255 w 354806"/>
                      <a:gd name="connsiteY2" fmla="*/ 8001 h 8000"/>
                      <a:gd name="connsiteX3" fmla="*/ 280035 w 354806"/>
                      <a:gd name="connsiteY3" fmla="*/ 6953 h 8000"/>
                      <a:gd name="connsiteX4" fmla="*/ 354806 w 354806"/>
                      <a:gd name="connsiteY4" fmla="*/ 6953 h 8000"/>
                      <a:gd name="connsiteX5" fmla="*/ 354806 w 354806"/>
                      <a:gd name="connsiteY5" fmla="*/ 0 h 8000"/>
                      <a:gd name="connsiteX6" fmla="*/ 352996 w 354806"/>
                      <a:gd name="connsiteY6" fmla="*/ 0 h 8000"/>
                      <a:gd name="connsiteX7" fmla="*/ 135255 w 354806"/>
                      <a:gd name="connsiteY7" fmla="*/ 1048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806" h="8000">
                        <a:moveTo>
                          <a:pt x="135255" y="1048"/>
                        </a:moveTo>
                        <a:cubicBezTo>
                          <a:pt x="90202" y="2667"/>
                          <a:pt x="45053" y="4477"/>
                          <a:pt x="0" y="6477"/>
                        </a:cubicBezTo>
                        <a:cubicBezTo>
                          <a:pt x="45149" y="6858"/>
                          <a:pt x="90202" y="7334"/>
                          <a:pt x="135255" y="8001"/>
                        </a:cubicBezTo>
                        <a:cubicBezTo>
                          <a:pt x="183547" y="7429"/>
                          <a:pt x="231743" y="7144"/>
                          <a:pt x="280035" y="6953"/>
                        </a:cubicBezTo>
                        <a:cubicBezTo>
                          <a:pt x="304991" y="6953"/>
                          <a:pt x="329851" y="6953"/>
                          <a:pt x="354806" y="6953"/>
                        </a:cubicBezTo>
                        <a:lnTo>
                          <a:pt x="354806" y="0"/>
                        </a:lnTo>
                        <a:cubicBezTo>
                          <a:pt x="354235" y="0"/>
                          <a:pt x="353568" y="0"/>
                          <a:pt x="352996" y="0"/>
                        </a:cubicBezTo>
                        <a:cubicBezTo>
                          <a:pt x="280416" y="0"/>
                          <a:pt x="207836" y="286"/>
                          <a:pt x="135255" y="1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0" name="Vrije vorm: vorm 799">
                    <a:extLst>
                      <a:ext uri="{FF2B5EF4-FFF2-40B4-BE49-F238E27FC236}">
                        <a16:creationId xmlns:a16="http://schemas.microsoft.com/office/drawing/2014/main" id="{213C7C18-E3BB-DD6A-A07B-5FA55FF15A7C}"/>
                      </a:ext>
                    </a:extLst>
                  </p:cNvPr>
                  <p:cNvSpPr/>
                  <p:nvPr/>
                </p:nvSpPr>
                <p:spPr>
                  <a:xfrm>
                    <a:off x="7436936" y="1950600"/>
                    <a:ext cx="1176242" cy="42720"/>
                  </a:xfrm>
                  <a:custGeom>
                    <a:avLst/>
                    <a:gdLst>
                      <a:gd name="connsiteX0" fmla="*/ 278511 w 1176242"/>
                      <a:gd name="connsiteY0" fmla="*/ 7136 h 42720"/>
                      <a:gd name="connsiteX1" fmla="*/ 278511 w 1176242"/>
                      <a:gd name="connsiteY1" fmla="*/ 7136 h 42720"/>
                      <a:gd name="connsiteX2" fmla="*/ 278511 w 1176242"/>
                      <a:gd name="connsiteY2" fmla="*/ 7136 h 42720"/>
                      <a:gd name="connsiteX3" fmla="*/ 432340 w 1176242"/>
                      <a:gd name="connsiteY3" fmla="*/ 9803 h 42720"/>
                      <a:gd name="connsiteX4" fmla="*/ 470726 w 1176242"/>
                      <a:gd name="connsiteY4" fmla="*/ 11613 h 42720"/>
                      <a:gd name="connsiteX5" fmla="*/ 509016 w 1176242"/>
                      <a:gd name="connsiteY5" fmla="*/ 13804 h 42720"/>
                      <a:gd name="connsiteX6" fmla="*/ 585407 w 1176242"/>
                      <a:gd name="connsiteY6" fmla="*/ 19328 h 42720"/>
                      <a:gd name="connsiteX7" fmla="*/ 890397 w 1176242"/>
                      <a:gd name="connsiteY7" fmla="*/ 41426 h 42720"/>
                      <a:gd name="connsiteX8" fmla="*/ 890588 w 1176242"/>
                      <a:gd name="connsiteY8" fmla="*/ 41426 h 42720"/>
                      <a:gd name="connsiteX9" fmla="*/ 1033463 w 1176242"/>
                      <a:gd name="connsiteY9" fmla="*/ 41426 h 42720"/>
                      <a:gd name="connsiteX10" fmla="*/ 1176242 w 1176242"/>
                      <a:gd name="connsiteY10" fmla="*/ 29806 h 42720"/>
                      <a:gd name="connsiteX11" fmla="*/ 1033367 w 1176242"/>
                      <a:gd name="connsiteY11" fmla="*/ 37997 h 42720"/>
                      <a:gd name="connsiteX12" fmla="*/ 890397 w 1176242"/>
                      <a:gd name="connsiteY12" fmla="*/ 34378 h 42720"/>
                      <a:gd name="connsiteX13" fmla="*/ 585407 w 1176242"/>
                      <a:gd name="connsiteY13" fmla="*/ 12280 h 42720"/>
                      <a:gd name="connsiteX14" fmla="*/ 509016 w 1176242"/>
                      <a:gd name="connsiteY14" fmla="*/ 6755 h 42720"/>
                      <a:gd name="connsiteX15" fmla="*/ 470726 w 1176242"/>
                      <a:gd name="connsiteY15" fmla="*/ 4564 h 42720"/>
                      <a:gd name="connsiteX16" fmla="*/ 432340 w 1176242"/>
                      <a:gd name="connsiteY16" fmla="*/ 2755 h 42720"/>
                      <a:gd name="connsiteX17" fmla="*/ 278511 w 1176242"/>
                      <a:gd name="connsiteY17" fmla="*/ 88 h 42720"/>
                      <a:gd name="connsiteX18" fmla="*/ 0 w 1176242"/>
                      <a:gd name="connsiteY18" fmla="*/ 16471 h 42720"/>
                      <a:gd name="connsiteX19" fmla="*/ 0 w 1176242"/>
                      <a:gd name="connsiteY19" fmla="*/ 16471 h 42720"/>
                      <a:gd name="connsiteX20" fmla="*/ 0 w 1176242"/>
                      <a:gd name="connsiteY20" fmla="*/ 18280 h 42720"/>
                      <a:gd name="connsiteX21" fmla="*/ 0 w 1176242"/>
                      <a:gd name="connsiteY21" fmla="*/ 18280 h 42720"/>
                      <a:gd name="connsiteX22" fmla="*/ 278511 w 1176242"/>
                      <a:gd name="connsiteY22" fmla="*/ 7041 h 4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76242" h="42720">
                        <a:moveTo>
                          <a:pt x="278511" y="7136"/>
                        </a:move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278511" y="7136"/>
                          <a:pt x="278511" y="7136"/>
                          <a:pt x="278511" y="7136"/>
                        </a:cubicBezTo>
                        <a:cubicBezTo>
                          <a:pt x="329851" y="6850"/>
                          <a:pt x="381095" y="7708"/>
                          <a:pt x="432340" y="9803"/>
                        </a:cubicBezTo>
                        <a:cubicBezTo>
                          <a:pt x="445103" y="10470"/>
                          <a:pt x="457962" y="10946"/>
                          <a:pt x="470726" y="11613"/>
                        </a:cubicBezTo>
                        <a:lnTo>
                          <a:pt x="509016" y="13804"/>
                        </a:lnTo>
                        <a:cubicBezTo>
                          <a:pt x="534543" y="15518"/>
                          <a:pt x="559975" y="17328"/>
                          <a:pt x="585407" y="19328"/>
                        </a:cubicBezTo>
                        <a:cubicBezTo>
                          <a:pt x="687134" y="27234"/>
                          <a:pt x="788480" y="37045"/>
                          <a:pt x="890397" y="41426"/>
                        </a:cubicBezTo>
                        <a:cubicBezTo>
                          <a:pt x="890397" y="41426"/>
                          <a:pt x="890492" y="41426"/>
                          <a:pt x="890588" y="41426"/>
                        </a:cubicBezTo>
                        <a:cubicBezTo>
                          <a:pt x="938117" y="42855"/>
                          <a:pt x="985838" y="43426"/>
                          <a:pt x="1033463" y="41426"/>
                        </a:cubicBezTo>
                        <a:cubicBezTo>
                          <a:pt x="1081373" y="39616"/>
                          <a:pt x="1129094" y="35902"/>
                          <a:pt x="1176242" y="29806"/>
                        </a:cubicBezTo>
                        <a:cubicBezTo>
                          <a:pt x="1128808" y="34854"/>
                          <a:pt x="1081088" y="37426"/>
                          <a:pt x="1033367" y="37997"/>
                        </a:cubicBezTo>
                        <a:cubicBezTo>
                          <a:pt x="985647" y="38759"/>
                          <a:pt x="937927" y="36949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cubicBezTo>
                          <a:pt x="0" y="16471"/>
                          <a:pt x="0" y="16471"/>
                          <a:pt x="0" y="16471"/>
                        </a:cubicBezTo>
                        <a:lnTo>
                          <a:pt x="0" y="18280"/>
                        </a:lnTo>
                        <a:lnTo>
                          <a:pt x="0" y="18280"/>
                        </a:ln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1" name="Vrije vorm: vorm 800">
                    <a:extLst>
                      <a:ext uri="{FF2B5EF4-FFF2-40B4-BE49-F238E27FC236}">
                        <a16:creationId xmlns:a16="http://schemas.microsoft.com/office/drawing/2014/main" id="{2AF8C052-E81C-394A-9ABE-3B7A55321B91}"/>
                      </a:ext>
                    </a:extLst>
                  </p:cNvPr>
                  <p:cNvSpPr/>
                  <p:nvPr/>
                </p:nvSpPr>
                <p:spPr>
                  <a:xfrm>
                    <a:off x="8916073" y="1965928"/>
                    <a:ext cx="219932" cy="16002"/>
                  </a:xfrm>
                  <a:custGeom>
                    <a:avLst/>
                    <a:gdLst>
                      <a:gd name="connsiteX0" fmla="*/ 170307 w 219932"/>
                      <a:gd name="connsiteY0" fmla="*/ 6858 h 16002"/>
                      <a:gd name="connsiteX1" fmla="*/ 170783 w 219932"/>
                      <a:gd name="connsiteY1" fmla="*/ 6858 h 16002"/>
                      <a:gd name="connsiteX2" fmla="*/ 219932 w 219932"/>
                      <a:gd name="connsiteY2" fmla="*/ 381 h 16002"/>
                      <a:gd name="connsiteX3" fmla="*/ 170021 w 219932"/>
                      <a:gd name="connsiteY3" fmla="*/ 0 h 16002"/>
                      <a:gd name="connsiteX4" fmla="*/ 63913 w 219932"/>
                      <a:gd name="connsiteY4" fmla="*/ 7429 h 16002"/>
                      <a:gd name="connsiteX5" fmla="*/ 0 w 219932"/>
                      <a:gd name="connsiteY5" fmla="*/ 16002 h 16002"/>
                      <a:gd name="connsiteX6" fmla="*/ 64294 w 219932"/>
                      <a:gd name="connsiteY6" fmla="*/ 14383 h 16002"/>
                      <a:gd name="connsiteX7" fmla="*/ 170021 w 219932"/>
                      <a:gd name="connsiteY7" fmla="*/ 6953 h 16002"/>
                      <a:gd name="connsiteX8" fmla="*/ 170402 w 219932"/>
                      <a:gd name="connsiteY8" fmla="*/ 6953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307" y="6858"/>
                        </a:moveTo>
                        <a:cubicBezTo>
                          <a:pt x="170307" y="6858"/>
                          <a:pt x="170593" y="6858"/>
                          <a:pt x="170783" y="6858"/>
                        </a:cubicBezTo>
                        <a:lnTo>
                          <a:pt x="219932" y="381"/>
                        </a:lnTo>
                        <a:lnTo>
                          <a:pt x="170021" y="0"/>
                        </a:lnTo>
                        <a:cubicBezTo>
                          <a:pt x="134588" y="2286"/>
                          <a:pt x="99250" y="4763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431" y="15431"/>
                          <a:pt x="42863" y="14859"/>
                          <a:pt x="64294" y="14383"/>
                        </a:cubicBezTo>
                        <a:cubicBezTo>
                          <a:pt x="99536" y="11716"/>
                          <a:pt x="134779" y="9239"/>
                          <a:pt x="170021" y="6953"/>
                        </a:cubicBezTo>
                        <a:lnTo>
                          <a:pt x="170402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2" name="Vrije vorm: vorm 801">
                    <a:extLst>
                      <a:ext uri="{FF2B5EF4-FFF2-40B4-BE49-F238E27FC236}">
                        <a16:creationId xmlns:a16="http://schemas.microsoft.com/office/drawing/2014/main" id="{64F00B12-FB2C-479B-4879-A68525BCAA68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66213"/>
                    <a:ext cx="311753" cy="16954"/>
                  </a:xfrm>
                  <a:custGeom>
                    <a:avLst/>
                    <a:gdLst>
                      <a:gd name="connsiteX0" fmla="*/ 242411 w 311753"/>
                      <a:gd name="connsiteY0" fmla="*/ 14859 h 16954"/>
                      <a:gd name="connsiteX1" fmla="*/ 311753 w 311753"/>
                      <a:gd name="connsiteY1" fmla="*/ 16954 h 16954"/>
                      <a:gd name="connsiteX2" fmla="*/ 242411 w 311753"/>
                      <a:gd name="connsiteY2" fmla="*/ 7906 h 16954"/>
                      <a:gd name="connsiteX3" fmla="*/ 91916 w 311753"/>
                      <a:gd name="connsiteY3" fmla="*/ 0 h 16954"/>
                      <a:gd name="connsiteX4" fmla="*/ 0 w 311753"/>
                      <a:gd name="connsiteY4" fmla="*/ 1524 h 16954"/>
                      <a:gd name="connsiteX5" fmla="*/ 91345 w 311753"/>
                      <a:gd name="connsiteY5" fmla="*/ 6953 h 16954"/>
                      <a:gd name="connsiteX6" fmla="*/ 91630 w 311753"/>
                      <a:gd name="connsiteY6" fmla="*/ 6953 h 16954"/>
                      <a:gd name="connsiteX7" fmla="*/ 91916 w 311753"/>
                      <a:gd name="connsiteY7" fmla="*/ 6953 h 16954"/>
                      <a:gd name="connsiteX8" fmla="*/ 242411 w 311753"/>
                      <a:gd name="connsiteY8" fmla="*/ 14859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6954">
                        <a:moveTo>
                          <a:pt x="242411" y="14859"/>
                        </a:moveTo>
                        <a:cubicBezTo>
                          <a:pt x="265557" y="15335"/>
                          <a:pt x="288608" y="16097"/>
                          <a:pt x="311753" y="16954"/>
                        </a:cubicBezTo>
                        <a:cubicBezTo>
                          <a:pt x="288703" y="13716"/>
                          <a:pt x="265557" y="10668"/>
                          <a:pt x="242411" y="7906"/>
                        </a:cubicBez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61246" y="191"/>
                          <a:pt x="30575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91345" y="6953"/>
                          <a:pt x="91535" y="6953"/>
                          <a:pt x="91630" y="6953"/>
                        </a:cubicBezTo>
                        <a:cubicBezTo>
                          <a:pt x="91726" y="6953"/>
                          <a:pt x="91821" y="6953"/>
                          <a:pt x="91916" y="6953"/>
                        </a:cubicBezTo>
                        <a:cubicBezTo>
                          <a:pt x="142208" y="8573"/>
                          <a:pt x="192310" y="11240"/>
                          <a:pt x="242411" y="1485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3" name="Vrije vorm: vorm 802">
                    <a:extLst>
                      <a:ext uri="{FF2B5EF4-FFF2-40B4-BE49-F238E27FC236}">
                        <a16:creationId xmlns:a16="http://schemas.microsoft.com/office/drawing/2014/main" id="{239AF78C-C187-8314-EF39-7AE5DAD293D8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65439"/>
                    <a:ext cx="295465" cy="10382"/>
                  </a:xfrm>
                  <a:custGeom>
                    <a:avLst/>
                    <a:gdLst>
                      <a:gd name="connsiteX0" fmla="*/ 228886 w 295465"/>
                      <a:gd name="connsiteY0" fmla="*/ 6953 h 10382"/>
                      <a:gd name="connsiteX1" fmla="*/ 228886 w 295465"/>
                      <a:gd name="connsiteY1" fmla="*/ 6953 h 10382"/>
                      <a:gd name="connsiteX2" fmla="*/ 229076 w 295465"/>
                      <a:gd name="connsiteY2" fmla="*/ 6953 h 10382"/>
                      <a:gd name="connsiteX3" fmla="*/ 295466 w 295465"/>
                      <a:gd name="connsiteY3" fmla="*/ 1905 h 10382"/>
                      <a:gd name="connsiteX4" fmla="*/ 228886 w 295465"/>
                      <a:gd name="connsiteY4" fmla="*/ 0 h 10382"/>
                      <a:gd name="connsiteX5" fmla="*/ 86487 w 295465"/>
                      <a:gd name="connsiteY5" fmla="*/ 3429 h 10382"/>
                      <a:gd name="connsiteX6" fmla="*/ 0 w 295465"/>
                      <a:gd name="connsiteY6" fmla="*/ 9049 h 10382"/>
                      <a:gd name="connsiteX7" fmla="*/ 86678 w 295465"/>
                      <a:gd name="connsiteY7" fmla="*/ 10382 h 10382"/>
                      <a:gd name="connsiteX8" fmla="*/ 228886 w 295465"/>
                      <a:gd name="connsiteY8" fmla="*/ 6953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228886" y="6953"/>
                        </a:moveTo>
                        <a:lnTo>
                          <a:pt x="228886" y="6953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8886" y="6953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4" name="Vrije vorm: vorm 803">
                    <a:extLst>
                      <a:ext uri="{FF2B5EF4-FFF2-40B4-BE49-F238E27FC236}">
                        <a16:creationId xmlns:a16="http://schemas.microsoft.com/office/drawing/2014/main" id="{0C3C37C4-A47B-6D42-689A-47F598F1902F}"/>
                      </a:ext>
                    </a:extLst>
                  </p:cNvPr>
                  <p:cNvSpPr/>
                  <p:nvPr/>
                </p:nvSpPr>
                <p:spPr>
                  <a:xfrm>
                    <a:off x="8607368" y="1896872"/>
                    <a:ext cx="994791" cy="17716"/>
                  </a:xfrm>
                  <a:custGeom>
                    <a:avLst/>
                    <a:gdLst>
                      <a:gd name="connsiteX0" fmla="*/ 291465 w 994791"/>
                      <a:gd name="connsiteY0" fmla="*/ 3810 h 17716"/>
                      <a:gd name="connsiteX1" fmla="*/ 145733 w 994791"/>
                      <a:gd name="connsiteY1" fmla="*/ 8477 h 17716"/>
                      <a:gd name="connsiteX2" fmla="*/ 0 w 994791"/>
                      <a:gd name="connsiteY2" fmla="*/ 13144 h 17716"/>
                      <a:gd name="connsiteX3" fmla="*/ 291465 w 994791"/>
                      <a:gd name="connsiteY3" fmla="*/ 17717 h 17716"/>
                      <a:gd name="connsiteX4" fmla="*/ 770858 w 994791"/>
                      <a:gd name="connsiteY4" fmla="*/ 13906 h 17716"/>
                      <a:gd name="connsiteX5" fmla="*/ 994791 w 994791"/>
                      <a:gd name="connsiteY5" fmla="*/ 5144 h 17716"/>
                      <a:gd name="connsiteX6" fmla="*/ 882777 w 994791"/>
                      <a:gd name="connsiteY6" fmla="*/ 2572 h 17716"/>
                      <a:gd name="connsiteX7" fmla="*/ 770858 w 994791"/>
                      <a:gd name="connsiteY7" fmla="*/ 0 h 17716"/>
                      <a:gd name="connsiteX8" fmla="*/ 291465 w 994791"/>
                      <a:gd name="connsiteY8" fmla="*/ 3810 h 1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4791" h="17716">
                        <a:moveTo>
                          <a:pt x="291465" y="3810"/>
                        </a:moveTo>
                        <a:lnTo>
                          <a:pt x="145733" y="8477"/>
                        </a:lnTo>
                        <a:lnTo>
                          <a:pt x="0" y="13144"/>
                        </a:lnTo>
                        <a:lnTo>
                          <a:pt x="291465" y="17717"/>
                        </a:lnTo>
                        <a:lnTo>
                          <a:pt x="770858" y="13906"/>
                        </a:lnTo>
                        <a:lnTo>
                          <a:pt x="994791" y="5144"/>
                        </a:lnTo>
                        <a:lnTo>
                          <a:pt x="882777" y="2572"/>
                        </a:lnTo>
                        <a:lnTo>
                          <a:pt x="770858" y="0"/>
                        </a:lnTo>
                        <a:lnTo>
                          <a:pt x="291465" y="381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5" name="Vrije vorm: vorm 804">
                    <a:extLst>
                      <a:ext uri="{FF2B5EF4-FFF2-40B4-BE49-F238E27FC236}">
                        <a16:creationId xmlns:a16="http://schemas.microsoft.com/office/drawing/2014/main" id="{D78A91E5-096B-E1D2-798E-14FAC27AF8F9}"/>
                      </a:ext>
                    </a:extLst>
                  </p:cNvPr>
                  <p:cNvSpPr/>
                  <p:nvPr/>
                </p:nvSpPr>
                <p:spPr>
                  <a:xfrm>
                    <a:off x="7935380" y="1797716"/>
                    <a:ext cx="2113311" cy="77914"/>
                  </a:xfrm>
                  <a:custGeom>
                    <a:avLst/>
                    <a:gdLst>
                      <a:gd name="connsiteX0" fmla="*/ 2050066 w 2113311"/>
                      <a:gd name="connsiteY0" fmla="*/ 43244 h 77914"/>
                      <a:gd name="connsiteX1" fmla="*/ 1890712 w 2113311"/>
                      <a:gd name="connsiteY1" fmla="*/ 29051 h 77914"/>
                      <a:gd name="connsiteX2" fmla="*/ 1650397 w 2113311"/>
                      <a:gd name="connsiteY2" fmla="*/ 12478 h 77914"/>
                      <a:gd name="connsiteX3" fmla="*/ 1133285 w 2113311"/>
                      <a:gd name="connsiteY3" fmla="*/ 16859 h 77914"/>
                      <a:gd name="connsiteX4" fmla="*/ 875062 w 2113311"/>
                      <a:gd name="connsiteY4" fmla="*/ 28099 h 77914"/>
                      <a:gd name="connsiteX5" fmla="*/ 620458 w 2113311"/>
                      <a:gd name="connsiteY5" fmla="*/ 36100 h 77914"/>
                      <a:gd name="connsiteX6" fmla="*/ 310324 w 2113311"/>
                      <a:gd name="connsiteY6" fmla="*/ 27527 h 77914"/>
                      <a:gd name="connsiteX7" fmla="*/ 100584 w 2113311"/>
                      <a:gd name="connsiteY7" fmla="*/ 9811 h 77914"/>
                      <a:gd name="connsiteX8" fmla="*/ 0 w 2113311"/>
                      <a:gd name="connsiteY8" fmla="*/ 0 h 77914"/>
                      <a:gd name="connsiteX9" fmla="*/ 305752 w 2113311"/>
                      <a:gd name="connsiteY9" fmla="*/ 48101 h 77914"/>
                      <a:gd name="connsiteX10" fmla="*/ 618839 w 2113311"/>
                      <a:gd name="connsiteY10" fmla="*/ 77724 h 77914"/>
                      <a:gd name="connsiteX11" fmla="*/ 635222 w 2113311"/>
                      <a:gd name="connsiteY11" fmla="*/ 77915 h 77914"/>
                      <a:gd name="connsiteX12" fmla="*/ 651605 w 2113311"/>
                      <a:gd name="connsiteY12" fmla="*/ 77915 h 77914"/>
                      <a:gd name="connsiteX13" fmla="*/ 684371 w 2113311"/>
                      <a:gd name="connsiteY13" fmla="*/ 77629 h 77914"/>
                      <a:gd name="connsiteX14" fmla="*/ 749713 w 2113311"/>
                      <a:gd name="connsiteY14" fmla="*/ 75914 h 77914"/>
                      <a:gd name="connsiteX15" fmla="*/ 878967 w 2113311"/>
                      <a:gd name="connsiteY15" fmla="*/ 69628 h 77914"/>
                      <a:gd name="connsiteX16" fmla="*/ 1135285 w 2113311"/>
                      <a:gd name="connsiteY16" fmla="*/ 58388 h 77914"/>
                      <a:gd name="connsiteX17" fmla="*/ 1648397 w 2113311"/>
                      <a:gd name="connsiteY17" fmla="*/ 54007 h 77914"/>
                      <a:gd name="connsiteX18" fmla="*/ 1888808 w 2113311"/>
                      <a:gd name="connsiteY18" fmla="*/ 49816 h 77914"/>
                      <a:gd name="connsiteX19" fmla="*/ 2111502 w 2113311"/>
                      <a:gd name="connsiteY19" fmla="*/ 50673 h 77914"/>
                      <a:gd name="connsiteX20" fmla="*/ 2113312 w 2113311"/>
                      <a:gd name="connsiteY20" fmla="*/ 50673 h 77914"/>
                      <a:gd name="connsiteX21" fmla="*/ 2113312 w 2113311"/>
                      <a:gd name="connsiteY21" fmla="*/ 49244 h 77914"/>
                      <a:gd name="connsiteX22" fmla="*/ 2111502 w 2113311"/>
                      <a:gd name="connsiteY22" fmla="*/ 49054 h 77914"/>
                      <a:gd name="connsiteX23" fmla="*/ 2049970 w 2113311"/>
                      <a:gd name="connsiteY23" fmla="*/ 43148 h 7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113311" h="77914">
                        <a:moveTo>
                          <a:pt x="2050066" y="43244"/>
                        </a:moveTo>
                        <a:cubicBezTo>
                          <a:pt x="1997011" y="38195"/>
                          <a:pt x="1943957" y="33433"/>
                          <a:pt x="1890712" y="29051"/>
                        </a:cubicBezTo>
                        <a:cubicBezTo>
                          <a:pt x="1810798" y="22574"/>
                          <a:pt x="1730693" y="17145"/>
                          <a:pt x="1650397" y="12478"/>
                        </a:cubicBezTo>
                        <a:cubicBezTo>
                          <a:pt x="1478090" y="9811"/>
                          <a:pt x="1305592" y="11525"/>
                          <a:pt x="1133285" y="16859"/>
                        </a:cubicBezTo>
                        <a:cubicBezTo>
                          <a:pt x="1047178" y="19526"/>
                          <a:pt x="960977" y="23527"/>
                          <a:pt x="875062" y="28099"/>
                        </a:cubicBezTo>
                        <a:cubicBezTo>
                          <a:pt x="789242" y="32766"/>
                          <a:pt x="704755" y="37338"/>
                          <a:pt x="620458" y="36100"/>
                        </a:cubicBezTo>
                        <a:cubicBezTo>
                          <a:pt x="517589" y="38481"/>
                          <a:pt x="413861" y="34671"/>
                          <a:pt x="310324" y="27527"/>
                        </a:cubicBezTo>
                        <a:cubicBezTo>
                          <a:pt x="240316" y="22765"/>
                          <a:pt x="170402" y="16478"/>
                          <a:pt x="100584" y="9811"/>
                        </a:cubicBezTo>
                        <a:cubicBezTo>
                          <a:pt x="67056" y="6572"/>
                          <a:pt x="33528" y="3334"/>
                          <a:pt x="0" y="0"/>
                        </a:cubicBezTo>
                        <a:cubicBezTo>
                          <a:pt x="101441" y="17050"/>
                          <a:pt x="202978" y="34100"/>
                          <a:pt x="305752" y="48101"/>
                        </a:cubicBezTo>
                        <a:cubicBezTo>
                          <a:pt x="408527" y="62198"/>
                          <a:pt x="512826" y="73152"/>
                          <a:pt x="618839" y="77724"/>
                        </a:cubicBezTo>
                        <a:lnTo>
                          <a:pt x="635222" y="77915"/>
                        </a:lnTo>
                        <a:lnTo>
                          <a:pt x="651605" y="77915"/>
                        </a:lnTo>
                        <a:cubicBezTo>
                          <a:pt x="662559" y="77819"/>
                          <a:pt x="673418" y="77819"/>
                          <a:pt x="684371" y="77629"/>
                        </a:cubicBezTo>
                        <a:cubicBezTo>
                          <a:pt x="706184" y="77343"/>
                          <a:pt x="727996" y="76676"/>
                          <a:pt x="749713" y="75914"/>
                        </a:cubicBezTo>
                        <a:cubicBezTo>
                          <a:pt x="793147" y="74295"/>
                          <a:pt x="836200" y="71914"/>
                          <a:pt x="878967" y="69628"/>
                        </a:cubicBezTo>
                        <a:cubicBezTo>
                          <a:pt x="964502" y="65056"/>
                          <a:pt x="1049750" y="61055"/>
                          <a:pt x="1135285" y="58388"/>
                        </a:cubicBezTo>
                        <a:cubicBezTo>
                          <a:pt x="1306259" y="53054"/>
                          <a:pt x="1477423" y="51340"/>
                          <a:pt x="1648397" y="54007"/>
                        </a:cubicBezTo>
                        <a:cubicBezTo>
                          <a:pt x="1728407" y="51816"/>
                          <a:pt x="1808607" y="50197"/>
                          <a:pt x="1888808" y="49816"/>
                        </a:cubicBezTo>
                        <a:cubicBezTo>
                          <a:pt x="1963007" y="49340"/>
                          <a:pt x="2037207" y="49816"/>
                          <a:pt x="2111502" y="50673"/>
                        </a:cubicBezTo>
                        <a:cubicBezTo>
                          <a:pt x="2112074" y="50673"/>
                          <a:pt x="2112740" y="50673"/>
                          <a:pt x="2113312" y="50673"/>
                        </a:cubicBezTo>
                        <a:lnTo>
                          <a:pt x="2113312" y="49244"/>
                        </a:lnTo>
                        <a:cubicBezTo>
                          <a:pt x="2112740" y="49244"/>
                          <a:pt x="2112074" y="49149"/>
                          <a:pt x="2111502" y="49054"/>
                        </a:cubicBezTo>
                        <a:cubicBezTo>
                          <a:pt x="2091023" y="46958"/>
                          <a:pt x="2070545" y="45053"/>
                          <a:pt x="2049970" y="43148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6" name="Vrije vorm: vorm 805">
                    <a:extLst>
                      <a:ext uri="{FF2B5EF4-FFF2-40B4-BE49-F238E27FC236}">
                        <a16:creationId xmlns:a16="http://schemas.microsoft.com/office/drawing/2014/main" id="{39715748-B44D-871D-B81F-C6E9D44252F2}"/>
                      </a:ext>
                    </a:extLst>
                  </p:cNvPr>
                  <p:cNvSpPr/>
                  <p:nvPr/>
                </p:nvSpPr>
                <p:spPr>
                  <a:xfrm>
                    <a:off x="7437032" y="2009510"/>
                    <a:ext cx="1807273" cy="34427"/>
                  </a:xfrm>
                  <a:custGeom>
                    <a:avLst/>
                    <a:gdLst>
                      <a:gd name="connsiteX0" fmla="*/ 207264 w 1807273"/>
                      <a:gd name="connsiteY0" fmla="*/ 8139 h 34427"/>
                      <a:gd name="connsiteX1" fmla="*/ 481298 w 1807273"/>
                      <a:gd name="connsiteY1" fmla="*/ 16711 h 34427"/>
                      <a:gd name="connsiteX2" fmla="*/ 932974 w 1807273"/>
                      <a:gd name="connsiteY2" fmla="*/ 34237 h 34427"/>
                      <a:gd name="connsiteX3" fmla="*/ 1385697 w 1807273"/>
                      <a:gd name="connsiteY3" fmla="*/ 21855 h 34427"/>
                      <a:gd name="connsiteX4" fmla="*/ 1807274 w 1807273"/>
                      <a:gd name="connsiteY4" fmla="*/ 1566 h 34427"/>
                      <a:gd name="connsiteX5" fmla="*/ 1596200 w 1807273"/>
                      <a:gd name="connsiteY5" fmla="*/ 2328 h 34427"/>
                      <a:gd name="connsiteX6" fmla="*/ 1384554 w 1807273"/>
                      <a:gd name="connsiteY6" fmla="*/ 7948 h 34427"/>
                      <a:gd name="connsiteX7" fmla="*/ 933450 w 1807273"/>
                      <a:gd name="connsiteY7" fmla="*/ 20331 h 34427"/>
                      <a:gd name="connsiteX8" fmla="*/ 482727 w 1807273"/>
                      <a:gd name="connsiteY8" fmla="*/ 2900 h 34427"/>
                      <a:gd name="connsiteX9" fmla="*/ 207264 w 1807273"/>
                      <a:gd name="connsiteY9" fmla="*/ 1281 h 34427"/>
                      <a:gd name="connsiteX10" fmla="*/ 207264 w 1807273"/>
                      <a:gd name="connsiteY10" fmla="*/ 1281 h 34427"/>
                      <a:gd name="connsiteX11" fmla="*/ 0 w 1807273"/>
                      <a:gd name="connsiteY11" fmla="*/ 14711 h 34427"/>
                      <a:gd name="connsiteX12" fmla="*/ 0 w 1807273"/>
                      <a:gd name="connsiteY12" fmla="*/ 14711 h 34427"/>
                      <a:gd name="connsiteX13" fmla="*/ 0 w 1807273"/>
                      <a:gd name="connsiteY13" fmla="*/ 16426 h 34427"/>
                      <a:gd name="connsiteX14" fmla="*/ 0 w 1807273"/>
                      <a:gd name="connsiteY14" fmla="*/ 16426 h 34427"/>
                      <a:gd name="connsiteX15" fmla="*/ 207359 w 1807273"/>
                      <a:gd name="connsiteY15" fmla="*/ 8234 h 34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7273" h="34427">
                        <a:moveTo>
                          <a:pt x="207264" y="8139"/>
                        </a:moveTo>
                        <a:cubicBezTo>
                          <a:pt x="298799" y="8043"/>
                          <a:pt x="390049" y="11758"/>
                          <a:pt x="481298" y="16711"/>
                        </a:cubicBezTo>
                        <a:cubicBezTo>
                          <a:pt x="631412" y="22998"/>
                          <a:pt x="781717" y="32618"/>
                          <a:pt x="932974" y="34237"/>
                        </a:cubicBezTo>
                        <a:cubicBezTo>
                          <a:pt x="1084231" y="35666"/>
                          <a:pt x="1235202" y="28808"/>
                          <a:pt x="1385697" y="21855"/>
                        </a:cubicBezTo>
                        <a:cubicBezTo>
                          <a:pt x="1526096" y="12997"/>
                          <a:pt x="1666399" y="4043"/>
                          <a:pt x="1807274" y="1566"/>
                        </a:cubicBezTo>
                        <a:cubicBezTo>
                          <a:pt x="1736979" y="519"/>
                          <a:pt x="1666589" y="995"/>
                          <a:pt x="1596200" y="2328"/>
                        </a:cubicBezTo>
                        <a:cubicBezTo>
                          <a:pt x="1525619" y="3662"/>
                          <a:pt x="1455039" y="5853"/>
                          <a:pt x="1384554" y="7948"/>
                        </a:cubicBezTo>
                        <a:cubicBezTo>
                          <a:pt x="1234059" y="14901"/>
                          <a:pt x="1083659" y="21759"/>
                          <a:pt x="933450" y="20331"/>
                        </a:cubicBezTo>
                        <a:cubicBezTo>
                          <a:pt x="783241" y="18711"/>
                          <a:pt x="633222" y="9186"/>
                          <a:pt x="482727" y="2900"/>
                        </a:cubicBezTo>
                        <a:cubicBezTo>
                          <a:pt x="391097" y="233"/>
                          <a:pt x="299085" y="-1196"/>
                          <a:pt x="207264" y="1281"/>
                        </a:cubicBezTo>
                        <a:cubicBezTo>
                          <a:pt x="207264" y="1281"/>
                          <a:pt x="207264" y="1281"/>
                          <a:pt x="207264" y="1281"/>
                        </a:cubicBezTo>
                        <a:cubicBezTo>
                          <a:pt x="137922" y="3091"/>
                          <a:pt x="68580" y="7281"/>
                          <a:pt x="0" y="14711"/>
                        </a:cubicBezTo>
                        <a:cubicBezTo>
                          <a:pt x="0" y="14711"/>
                          <a:pt x="0" y="14711"/>
                          <a:pt x="0" y="14711"/>
                        </a:cubicBezTo>
                        <a:lnTo>
                          <a:pt x="0" y="16426"/>
                        </a:lnTo>
                        <a:lnTo>
                          <a:pt x="0" y="16426"/>
                        </a:lnTo>
                        <a:cubicBezTo>
                          <a:pt x="68866" y="10710"/>
                          <a:pt x="138208" y="8329"/>
                          <a:pt x="207359" y="823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7" name="Vrije vorm: vorm 806">
                    <a:extLst>
                      <a:ext uri="{FF2B5EF4-FFF2-40B4-BE49-F238E27FC236}">
                        <a16:creationId xmlns:a16="http://schemas.microsoft.com/office/drawing/2014/main" id="{C00824A3-3AC7-AC73-6D33-E01D9C88763D}"/>
                      </a:ext>
                    </a:extLst>
                  </p:cNvPr>
                  <p:cNvSpPr/>
                  <p:nvPr/>
                </p:nvSpPr>
                <p:spPr>
                  <a:xfrm>
                    <a:off x="7436746" y="1902348"/>
                    <a:ext cx="1042416" cy="53513"/>
                  </a:xfrm>
                  <a:custGeom>
                    <a:avLst/>
                    <a:gdLst>
                      <a:gd name="connsiteX0" fmla="*/ 52007 w 1042416"/>
                      <a:gd name="connsiteY0" fmla="*/ 37862 h 53513"/>
                      <a:gd name="connsiteX1" fmla="*/ 222504 w 1042416"/>
                      <a:gd name="connsiteY1" fmla="*/ 31099 h 53513"/>
                      <a:gd name="connsiteX2" fmla="*/ 257080 w 1042416"/>
                      <a:gd name="connsiteY2" fmla="*/ 29480 h 53513"/>
                      <a:gd name="connsiteX3" fmla="*/ 274320 w 1042416"/>
                      <a:gd name="connsiteY3" fmla="*/ 28813 h 53513"/>
                      <a:gd name="connsiteX4" fmla="*/ 282988 w 1042416"/>
                      <a:gd name="connsiteY4" fmla="*/ 28432 h 53513"/>
                      <a:gd name="connsiteX5" fmla="*/ 291656 w 1042416"/>
                      <a:gd name="connsiteY5" fmla="*/ 28432 h 53513"/>
                      <a:gd name="connsiteX6" fmla="*/ 326327 w 1042416"/>
                      <a:gd name="connsiteY6" fmla="*/ 27765 h 53513"/>
                      <a:gd name="connsiteX7" fmla="*/ 343662 w 1042416"/>
                      <a:gd name="connsiteY7" fmla="*/ 27765 h 53513"/>
                      <a:gd name="connsiteX8" fmla="*/ 360998 w 1042416"/>
                      <a:gd name="connsiteY8" fmla="*/ 27765 h 53513"/>
                      <a:gd name="connsiteX9" fmla="*/ 430435 w 1042416"/>
                      <a:gd name="connsiteY9" fmla="*/ 29289 h 53513"/>
                      <a:gd name="connsiteX10" fmla="*/ 465201 w 1042416"/>
                      <a:gd name="connsiteY10" fmla="*/ 30718 h 53513"/>
                      <a:gd name="connsiteX11" fmla="*/ 482537 w 1042416"/>
                      <a:gd name="connsiteY11" fmla="*/ 31480 h 53513"/>
                      <a:gd name="connsiteX12" fmla="*/ 499872 w 1042416"/>
                      <a:gd name="connsiteY12" fmla="*/ 32433 h 53513"/>
                      <a:gd name="connsiteX13" fmla="*/ 778574 w 1042416"/>
                      <a:gd name="connsiteY13" fmla="*/ 52149 h 53513"/>
                      <a:gd name="connsiteX14" fmla="*/ 1042416 w 1042416"/>
                      <a:gd name="connsiteY14" fmla="*/ 50625 h 53513"/>
                      <a:gd name="connsiteX15" fmla="*/ 976979 w 1042416"/>
                      <a:gd name="connsiteY15" fmla="*/ 45768 h 53513"/>
                      <a:gd name="connsiteX16" fmla="*/ 783050 w 1042416"/>
                      <a:gd name="connsiteY16" fmla="*/ 24527 h 53513"/>
                      <a:gd name="connsiteX17" fmla="*/ 503206 w 1042416"/>
                      <a:gd name="connsiteY17" fmla="*/ 4715 h 53513"/>
                      <a:gd name="connsiteX18" fmla="*/ 485585 w 1042416"/>
                      <a:gd name="connsiteY18" fmla="*/ 3762 h 53513"/>
                      <a:gd name="connsiteX19" fmla="*/ 467963 w 1042416"/>
                      <a:gd name="connsiteY19" fmla="*/ 3000 h 53513"/>
                      <a:gd name="connsiteX20" fmla="*/ 432626 w 1042416"/>
                      <a:gd name="connsiteY20" fmla="*/ 1572 h 53513"/>
                      <a:gd name="connsiteX21" fmla="*/ 361664 w 1042416"/>
                      <a:gd name="connsiteY21" fmla="*/ 143 h 53513"/>
                      <a:gd name="connsiteX22" fmla="*/ 343948 w 1042416"/>
                      <a:gd name="connsiteY22" fmla="*/ 143 h 53513"/>
                      <a:gd name="connsiteX23" fmla="*/ 326136 w 1042416"/>
                      <a:gd name="connsiteY23" fmla="*/ 143 h 53513"/>
                      <a:gd name="connsiteX24" fmla="*/ 290513 w 1042416"/>
                      <a:gd name="connsiteY24" fmla="*/ 714 h 53513"/>
                      <a:gd name="connsiteX25" fmla="*/ 281654 w 1042416"/>
                      <a:gd name="connsiteY25" fmla="*/ 714 h 53513"/>
                      <a:gd name="connsiteX26" fmla="*/ 272796 w 1042416"/>
                      <a:gd name="connsiteY26" fmla="*/ 1191 h 53513"/>
                      <a:gd name="connsiteX27" fmla="*/ 254984 w 1042416"/>
                      <a:gd name="connsiteY27" fmla="*/ 1953 h 53513"/>
                      <a:gd name="connsiteX28" fmla="*/ 219361 w 1042416"/>
                      <a:gd name="connsiteY28" fmla="*/ 3667 h 53513"/>
                      <a:gd name="connsiteX29" fmla="*/ 49911 w 1042416"/>
                      <a:gd name="connsiteY29" fmla="*/ 24241 h 53513"/>
                      <a:gd name="connsiteX30" fmla="*/ 0 w 1042416"/>
                      <a:gd name="connsiteY30" fmla="*/ 29575 h 53513"/>
                      <a:gd name="connsiteX31" fmla="*/ 0 w 1042416"/>
                      <a:gd name="connsiteY31" fmla="*/ 39291 h 53513"/>
                      <a:gd name="connsiteX32" fmla="*/ 0 w 1042416"/>
                      <a:gd name="connsiteY32" fmla="*/ 39291 h 53513"/>
                      <a:gd name="connsiteX33" fmla="*/ 51816 w 1042416"/>
                      <a:gd name="connsiteY33" fmla="*/ 37957 h 5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42416" h="53513">
                        <a:moveTo>
                          <a:pt x="52007" y="37862"/>
                        </a:moveTo>
                        <a:cubicBezTo>
                          <a:pt x="109252" y="35766"/>
                          <a:pt x="166211" y="32242"/>
                          <a:pt x="222504" y="31099"/>
                        </a:cubicBezTo>
                        <a:cubicBezTo>
                          <a:pt x="234029" y="30337"/>
                          <a:pt x="245554" y="29956"/>
                          <a:pt x="257080" y="29480"/>
                        </a:cubicBezTo>
                        <a:lnTo>
                          <a:pt x="274320" y="28813"/>
                        </a:lnTo>
                        <a:lnTo>
                          <a:pt x="282988" y="28432"/>
                        </a:lnTo>
                        <a:lnTo>
                          <a:pt x="291656" y="28432"/>
                        </a:lnTo>
                        <a:cubicBezTo>
                          <a:pt x="291656" y="28432"/>
                          <a:pt x="326327" y="27765"/>
                          <a:pt x="326327" y="27765"/>
                        </a:cubicBezTo>
                        <a:cubicBezTo>
                          <a:pt x="332137" y="27575"/>
                          <a:pt x="337852" y="27765"/>
                          <a:pt x="343662" y="27765"/>
                        </a:cubicBezTo>
                        <a:lnTo>
                          <a:pt x="360998" y="27765"/>
                        </a:lnTo>
                        <a:cubicBezTo>
                          <a:pt x="384143" y="27765"/>
                          <a:pt x="407289" y="28718"/>
                          <a:pt x="430435" y="29289"/>
                        </a:cubicBezTo>
                        <a:cubicBezTo>
                          <a:pt x="442055" y="29670"/>
                          <a:pt x="453581" y="30242"/>
                          <a:pt x="465201" y="30718"/>
                        </a:cubicBezTo>
                        <a:lnTo>
                          <a:pt x="482537" y="31480"/>
                        </a:lnTo>
                        <a:lnTo>
                          <a:pt x="499872" y="32433"/>
                        </a:lnTo>
                        <a:cubicBezTo>
                          <a:pt x="592550" y="37290"/>
                          <a:pt x="685324" y="45291"/>
                          <a:pt x="778574" y="52149"/>
                        </a:cubicBezTo>
                        <a:cubicBezTo>
                          <a:pt x="866489" y="53959"/>
                          <a:pt x="954786" y="54435"/>
                          <a:pt x="1042416" y="50625"/>
                        </a:cubicBezTo>
                        <a:cubicBezTo>
                          <a:pt x="1020509" y="49292"/>
                          <a:pt x="998696" y="47577"/>
                          <a:pt x="976979" y="45768"/>
                        </a:cubicBezTo>
                        <a:cubicBezTo>
                          <a:pt x="911924" y="40243"/>
                          <a:pt x="847439" y="32718"/>
                          <a:pt x="783050" y="24527"/>
                        </a:cubicBezTo>
                        <a:cubicBezTo>
                          <a:pt x="690277" y="17764"/>
                          <a:pt x="597217" y="9763"/>
                          <a:pt x="503206" y="4715"/>
                        </a:cubicBezTo>
                        <a:lnTo>
                          <a:pt x="485585" y="3762"/>
                        </a:lnTo>
                        <a:lnTo>
                          <a:pt x="467963" y="3000"/>
                        </a:lnTo>
                        <a:cubicBezTo>
                          <a:pt x="456152" y="2524"/>
                          <a:pt x="444437" y="1953"/>
                          <a:pt x="432626" y="1572"/>
                        </a:cubicBezTo>
                        <a:cubicBezTo>
                          <a:pt x="409004" y="1000"/>
                          <a:pt x="385382" y="143"/>
                          <a:pt x="361664" y="143"/>
                        </a:cubicBezTo>
                        <a:lnTo>
                          <a:pt x="343948" y="143"/>
                        </a:lnTo>
                        <a:cubicBezTo>
                          <a:pt x="338042" y="-48"/>
                          <a:pt x="332137" y="-48"/>
                          <a:pt x="326136" y="143"/>
                        </a:cubicBezTo>
                        <a:lnTo>
                          <a:pt x="290513" y="714"/>
                        </a:lnTo>
                        <a:lnTo>
                          <a:pt x="281654" y="714"/>
                        </a:lnTo>
                        <a:cubicBezTo>
                          <a:pt x="281654" y="714"/>
                          <a:pt x="272796" y="1191"/>
                          <a:pt x="272796" y="1191"/>
                        </a:cubicBezTo>
                        <a:lnTo>
                          <a:pt x="254984" y="1953"/>
                        </a:lnTo>
                        <a:cubicBezTo>
                          <a:pt x="243078" y="2524"/>
                          <a:pt x="231267" y="2810"/>
                          <a:pt x="219361" y="3667"/>
                        </a:cubicBezTo>
                        <a:cubicBezTo>
                          <a:pt x="162020" y="9477"/>
                          <a:pt x="106013" y="17574"/>
                          <a:pt x="49911" y="24241"/>
                        </a:cubicBezTo>
                        <a:cubicBezTo>
                          <a:pt x="33338" y="26241"/>
                          <a:pt x="16669" y="27956"/>
                          <a:pt x="0" y="29575"/>
                        </a:cubicBezTo>
                        <a:lnTo>
                          <a:pt x="0" y="39291"/>
                        </a:lnTo>
                        <a:lnTo>
                          <a:pt x="0" y="39291"/>
                        </a:lnTo>
                        <a:cubicBezTo>
                          <a:pt x="17336" y="39005"/>
                          <a:pt x="34576" y="38624"/>
                          <a:pt x="51816" y="3795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8" name="Vrije vorm: vorm 807">
                    <a:extLst>
                      <a:ext uri="{FF2B5EF4-FFF2-40B4-BE49-F238E27FC236}">
                        <a16:creationId xmlns:a16="http://schemas.microsoft.com/office/drawing/2014/main" id="{BC334F6A-2755-1ECF-8F91-0C892A0F90D1}"/>
                      </a:ext>
                    </a:extLst>
                  </p:cNvPr>
                  <p:cNvSpPr/>
                  <p:nvPr/>
                </p:nvSpPr>
                <p:spPr>
                  <a:xfrm>
                    <a:off x="7523138" y="1976513"/>
                    <a:ext cx="2325606" cy="139147"/>
                  </a:xfrm>
                  <a:custGeom>
                    <a:avLst/>
                    <a:gdLst>
                      <a:gd name="connsiteX0" fmla="*/ 338709 w 2325606"/>
                      <a:gd name="connsiteY0" fmla="*/ 98761 h 139147"/>
                      <a:gd name="connsiteX1" fmla="*/ 560927 w 2325606"/>
                      <a:gd name="connsiteY1" fmla="*/ 95523 h 139147"/>
                      <a:gd name="connsiteX2" fmla="*/ 783908 w 2325606"/>
                      <a:gd name="connsiteY2" fmla="*/ 100000 h 139147"/>
                      <a:gd name="connsiteX3" fmla="*/ 1517904 w 2325606"/>
                      <a:gd name="connsiteY3" fmla="*/ 93237 h 139147"/>
                      <a:gd name="connsiteX4" fmla="*/ 2250948 w 2325606"/>
                      <a:gd name="connsiteY4" fmla="*/ 61042 h 139147"/>
                      <a:gd name="connsiteX5" fmla="*/ 2272284 w 2325606"/>
                      <a:gd name="connsiteY5" fmla="*/ 59518 h 139147"/>
                      <a:gd name="connsiteX6" fmla="*/ 2277999 w 2325606"/>
                      <a:gd name="connsiteY6" fmla="*/ 59042 h 139147"/>
                      <a:gd name="connsiteX7" fmla="*/ 2283905 w 2325606"/>
                      <a:gd name="connsiteY7" fmla="*/ 58280 h 139147"/>
                      <a:gd name="connsiteX8" fmla="*/ 2295430 w 2325606"/>
                      <a:gd name="connsiteY8" fmla="*/ 55994 h 139147"/>
                      <a:gd name="connsiteX9" fmla="*/ 2306669 w 2325606"/>
                      <a:gd name="connsiteY9" fmla="*/ 52470 h 139147"/>
                      <a:gd name="connsiteX10" fmla="*/ 2317337 w 2325606"/>
                      <a:gd name="connsiteY10" fmla="*/ 46850 h 139147"/>
                      <a:gd name="connsiteX11" fmla="*/ 2319719 w 2325606"/>
                      <a:gd name="connsiteY11" fmla="*/ 44945 h 139147"/>
                      <a:gd name="connsiteX12" fmla="*/ 2321909 w 2325606"/>
                      <a:gd name="connsiteY12" fmla="*/ 42754 h 139147"/>
                      <a:gd name="connsiteX13" fmla="*/ 2323910 w 2325606"/>
                      <a:gd name="connsiteY13" fmla="*/ 39897 h 139147"/>
                      <a:gd name="connsiteX14" fmla="*/ 2325148 w 2325606"/>
                      <a:gd name="connsiteY14" fmla="*/ 36468 h 139147"/>
                      <a:gd name="connsiteX15" fmla="*/ 2325243 w 2325606"/>
                      <a:gd name="connsiteY15" fmla="*/ 29800 h 139147"/>
                      <a:gd name="connsiteX16" fmla="*/ 2325243 w 2325606"/>
                      <a:gd name="connsiteY16" fmla="*/ 29419 h 139147"/>
                      <a:gd name="connsiteX17" fmla="*/ 2324481 w 2325606"/>
                      <a:gd name="connsiteY17" fmla="*/ 26467 h 139147"/>
                      <a:gd name="connsiteX18" fmla="*/ 2324291 w 2325606"/>
                      <a:gd name="connsiteY18" fmla="*/ 25609 h 139147"/>
                      <a:gd name="connsiteX19" fmla="*/ 2323910 w 2325606"/>
                      <a:gd name="connsiteY19" fmla="*/ 25323 h 139147"/>
                      <a:gd name="connsiteX20" fmla="*/ 2323338 w 2325606"/>
                      <a:gd name="connsiteY20" fmla="*/ 25323 h 139147"/>
                      <a:gd name="connsiteX21" fmla="*/ 2321243 w 2325606"/>
                      <a:gd name="connsiteY21" fmla="*/ 24657 h 139147"/>
                      <a:gd name="connsiteX22" fmla="*/ 2316956 w 2325606"/>
                      <a:gd name="connsiteY22" fmla="*/ 23704 h 139147"/>
                      <a:gd name="connsiteX23" fmla="*/ 2312099 w 2325606"/>
                      <a:gd name="connsiteY23" fmla="*/ 23037 h 139147"/>
                      <a:gd name="connsiteX24" fmla="*/ 2305812 w 2325606"/>
                      <a:gd name="connsiteY24" fmla="*/ 22275 h 139147"/>
                      <a:gd name="connsiteX25" fmla="*/ 2295239 w 2325606"/>
                      <a:gd name="connsiteY25" fmla="*/ 20942 h 139147"/>
                      <a:gd name="connsiteX26" fmla="*/ 2274094 w 2325606"/>
                      <a:gd name="connsiteY26" fmla="*/ 18370 h 139147"/>
                      <a:gd name="connsiteX27" fmla="*/ 2231612 w 2325606"/>
                      <a:gd name="connsiteY27" fmla="*/ 13798 h 139147"/>
                      <a:gd name="connsiteX28" fmla="*/ 2060829 w 2325606"/>
                      <a:gd name="connsiteY28" fmla="*/ 1987 h 139147"/>
                      <a:gd name="connsiteX29" fmla="*/ 2059686 w 2325606"/>
                      <a:gd name="connsiteY29" fmla="*/ 1987 h 139147"/>
                      <a:gd name="connsiteX30" fmla="*/ 1718215 w 2325606"/>
                      <a:gd name="connsiteY30" fmla="*/ 9798 h 139147"/>
                      <a:gd name="connsiteX31" fmla="*/ 2060067 w 2325606"/>
                      <a:gd name="connsiteY31" fmla="*/ 8941 h 139147"/>
                      <a:gd name="connsiteX32" fmla="*/ 2229231 w 2325606"/>
                      <a:gd name="connsiteY32" fmla="*/ 24085 h 139147"/>
                      <a:gd name="connsiteX33" fmla="*/ 2271141 w 2325606"/>
                      <a:gd name="connsiteY33" fmla="*/ 29419 h 139147"/>
                      <a:gd name="connsiteX34" fmla="*/ 2292001 w 2325606"/>
                      <a:gd name="connsiteY34" fmla="*/ 32372 h 139147"/>
                      <a:gd name="connsiteX35" fmla="*/ 2299716 w 2325606"/>
                      <a:gd name="connsiteY35" fmla="*/ 33515 h 139147"/>
                      <a:gd name="connsiteX36" fmla="*/ 2302383 w 2325606"/>
                      <a:gd name="connsiteY36" fmla="*/ 33896 h 139147"/>
                      <a:gd name="connsiteX37" fmla="*/ 2304955 w 2325606"/>
                      <a:gd name="connsiteY37" fmla="*/ 34277 h 139147"/>
                      <a:gd name="connsiteX38" fmla="*/ 2306288 w 2325606"/>
                      <a:gd name="connsiteY38" fmla="*/ 34468 h 139147"/>
                      <a:gd name="connsiteX39" fmla="*/ 2306669 w 2325606"/>
                      <a:gd name="connsiteY39" fmla="*/ 34468 h 139147"/>
                      <a:gd name="connsiteX40" fmla="*/ 2307336 w 2325606"/>
                      <a:gd name="connsiteY40" fmla="*/ 34658 h 139147"/>
                      <a:gd name="connsiteX41" fmla="*/ 2307527 w 2325606"/>
                      <a:gd name="connsiteY41" fmla="*/ 35039 h 139147"/>
                      <a:gd name="connsiteX42" fmla="*/ 2307431 w 2325606"/>
                      <a:gd name="connsiteY42" fmla="*/ 35515 h 139147"/>
                      <a:gd name="connsiteX43" fmla="*/ 2307336 w 2325606"/>
                      <a:gd name="connsiteY43" fmla="*/ 35610 h 139147"/>
                      <a:gd name="connsiteX44" fmla="*/ 2306860 w 2325606"/>
                      <a:gd name="connsiteY44" fmla="*/ 36182 h 139147"/>
                      <a:gd name="connsiteX45" fmla="*/ 2306003 w 2325606"/>
                      <a:gd name="connsiteY45" fmla="*/ 37039 h 139147"/>
                      <a:gd name="connsiteX46" fmla="*/ 2304764 w 2325606"/>
                      <a:gd name="connsiteY46" fmla="*/ 37896 h 139147"/>
                      <a:gd name="connsiteX47" fmla="*/ 2289715 w 2325606"/>
                      <a:gd name="connsiteY47" fmla="*/ 43612 h 139147"/>
                      <a:gd name="connsiteX48" fmla="*/ 2280476 w 2325606"/>
                      <a:gd name="connsiteY48" fmla="*/ 45231 h 139147"/>
                      <a:gd name="connsiteX49" fmla="*/ 2275808 w 2325606"/>
                      <a:gd name="connsiteY49" fmla="*/ 45707 h 139147"/>
                      <a:gd name="connsiteX50" fmla="*/ 2270855 w 2325606"/>
                      <a:gd name="connsiteY50" fmla="*/ 45993 h 139147"/>
                      <a:gd name="connsiteX51" fmla="*/ 2249519 w 2325606"/>
                      <a:gd name="connsiteY51" fmla="*/ 47041 h 139147"/>
                      <a:gd name="connsiteX52" fmla="*/ 1517428 w 2325606"/>
                      <a:gd name="connsiteY52" fmla="*/ 79235 h 139147"/>
                      <a:gd name="connsiteX53" fmla="*/ 784384 w 2325606"/>
                      <a:gd name="connsiteY53" fmla="*/ 85998 h 139147"/>
                      <a:gd name="connsiteX54" fmla="*/ 561404 w 2325606"/>
                      <a:gd name="connsiteY54" fmla="*/ 85045 h 139147"/>
                      <a:gd name="connsiteX55" fmla="*/ 337852 w 2325606"/>
                      <a:gd name="connsiteY55" fmla="*/ 91713 h 139147"/>
                      <a:gd name="connsiteX56" fmla="*/ 335566 w 2325606"/>
                      <a:gd name="connsiteY56" fmla="*/ 91903 h 139147"/>
                      <a:gd name="connsiteX57" fmla="*/ 117729 w 2325606"/>
                      <a:gd name="connsiteY57" fmla="*/ 120193 h 139147"/>
                      <a:gd name="connsiteX58" fmla="*/ 3143 w 2325606"/>
                      <a:gd name="connsiteY58" fmla="*/ 138671 h 139147"/>
                      <a:gd name="connsiteX59" fmla="*/ 0 w 2325606"/>
                      <a:gd name="connsiteY59" fmla="*/ 139147 h 139147"/>
                      <a:gd name="connsiteX60" fmla="*/ 11906 w 2325606"/>
                      <a:gd name="connsiteY60" fmla="*/ 139147 h 139147"/>
                      <a:gd name="connsiteX61" fmla="*/ 15335 w 2325606"/>
                      <a:gd name="connsiteY61" fmla="*/ 138576 h 139147"/>
                      <a:gd name="connsiteX62" fmla="*/ 118682 w 2325606"/>
                      <a:gd name="connsiteY62" fmla="*/ 123621 h 139147"/>
                      <a:gd name="connsiteX63" fmla="*/ 338709 w 2325606"/>
                      <a:gd name="connsiteY63" fmla="*/ 98666 h 13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325606" h="139147">
                        <a:moveTo>
                          <a:pt x="338709" y="98761"/>
                        </a:moveTo>
                        <a:cubicBezTo>
                          <a:pt x="412528" y="93999"/>
                          <a:pt x="486823" y="94189"/>
                          <a:pt x="560927" y="95523"/>
                        </a:cubicBezTo>
                        <a:cubicBezTo>
                          <a:pt x="635127" y="97047"/>
                          <a:pt x="709517" y="98856"/>
                          <a:pt x="783908" y="100000"/>
                        </a:cubicBezTo>
                        <a:cubicBezTo>
                          <a:pt x="1028510" y="102095"/>
                          <a:pt x="1273302" y="99714"/>
                          <a:pt x="1517904" y="93237"/>
                        </a:cubicBezTo>
                        <a:cubicBezTo>
                          <a:pt x="1762506" y="86665"/>
                          <a:pt x="2006918" y="76092"/>
                          <a:pt x="2250948" y="61042"/>
                        </a:cubicBezTo>
                        <a:lnTo>
                          <a:pt x="2272284" y="59518"/>
                        </a:lnTo>
                        <a:cubicBezTo>
                          <a:pt x="2273999" y="59423"/>
                          <a:pt x="2275999" y="59233"/>
                          <a:pt x="2277999" y="59042"/>
                        </a:cubicBezTo>
                        <a:cubicBezTo>
                          <a:pt x="2279999" y="58852"/>
                          <a:pt x="2281904" y="58566"/>
                          <a:pt x="2283905" y="58280"/>
                        </a:cubicBezTo>
                        <a:cubicBezTo>
                          <a:pt x="2287810" y="57708"/>
                          <a:pt x="2291620" y="56946"/>
                          <a:pt x="2295430" y="55994"/>
                        </a:cubicBezTo>
                        <a:cubicBezTo>
                          <a:pt x="2299240" y="55042"/>
                          <a:pt x="2302955" y="53898"/>
                          <a:pt x="2306669" y="52470"/>
                        </a:cubicBezTo>
                        <a:cubicBezTo>
                          <a:pt x="2310384" y="51041"/>
                          <a:pt x="2314004" y="49136"/>
                          <a:pt x="2317337" y="46850"/>
                        </a:cubicBezTo>
                        <a:lnTo>
                          <a:pt x="2319719" y="44945"/>
                        </a:lnTo>
                        <a:cubicBezTo>
                          <a:pt x="2320480" y="44183"/>
                          <a:pt x="2321147" y="43421"/>
                          <a:pt x="2321909" y="42754"/>
                        </a:cubicBezTo>
                        <a:cubicBezTo>
                          <a:pt x="2322671" y="41992"/>
                          <a:pt x="2323052" y="41230"/>
                          <a:pt x="2323910" y="39897"/>
                        </a:cubicBezTo>
                        <a:cubicBezTo>
                          <a:pt x="2324767" y="38658"/>
                          <a:pt x="2324862" y="37611"/>
                          <a:pt x="2325148" y="36468"/>
                        </a:cubicBezTo>
                        <a:cubicBezTo>
                          <a:pt x="2326005" y="34182"/>
                          <a:pt x="2325434" y="31991"/>
                          <a:pt x="2325243" y="29800"/>
                        </a:cubicBezTo>
                        <a:lnTo>
                          <a:pt x="2325243" y="29419"/>
                        </a:lnTo>
                        <a:cubicBezTo>
                          <a:pt x="2325243" y="29419"/>
                          <a:pt x="2324481" y="26467"/>
                          <a:pt x="2324481" y="26467"/>
                        </a:cubicBezTo>
                        <a:lnTo>
                          <a:pt x="2324291" y="25609"/>
                        </a:lnTo>
                        <a:cubicBezTo>
                          <a:pt x="2324291" y="25609"/>
                          <a:pt x="2324100" y="25419"/>
                          <a:pt x="2323910" y="25323"/>
                        </a:cubicBezTo>
                        <a:lnTo>
                          <a:pt x="2323338" y="25323"/>
                        </a:lnTo>
                        <a:cubicBezTo>
                          <a:pt x="2323338" y="25323"/>
                          <a:pt x="2321243" y="24657"/>
                          <a:pt x="2321243" y="24657"/>
                        </a:cubicBezTo>
                        <a:cubicBezTo>
                          <a:pt x="2319814" y="24371"/>
                          <a:pt x="2318576" y="23895"/>
                          <a:pt x="2316956" y="23704"/>
                        </a:cubicBezTo>
                        <a:lnTo>
                          <a:pt x="2312099" y="23037"/>
                        </a:lnTo>
                        <a:lnTo>
                          <a:pt x="2305812" y="22275"/>
                        </a:lnTo>
                        <a:lnTo>
                          <a:pt x="2295239" y="20942"/>
                        </a:lnTo>
                        <a:cubicBezTo>
                          <a:pt x="2288191" y="20085"/>
                          <a:pt x="2281142" y="19132"/>
                          <a:pt x="2274094" y="18370"/>
                        </a:cubicBezTo>
                        <a:cubicBezTo>
                          <a:pt x="2259902" y="16846"/>
                          <a:pt x="2245805" y="15132"/>
                          <a:pt x="2231612" y="13798"/>
                        </a:cubicBezTo>
                        <a:cubicBezTo>
                          <a:pt x="2174939" y="8179"/>
                          <a:pt x="2117979" y="4178"/>
                          <a:pt x="2060829" y="1987"/>
                        </a:cubicBezTo>
                        <a:cubicBezTo>
                          <a:pt x="2060448" y="1987"/>
                          <a:pt x="2060067" y="1987"/>
                          <a:pt x="2059686" y="1987"/>
                        </a:cubicBezTo>
                        <a:cubicBezTo>
                          <a:pt x="1945767" y="-2299"/>
                          <a:pt x="1831372" y="368"/>
                          <a:pt x="1718215" y="9798"/>
                        </a:cubicBezTo>
                        <a:cubicBezTo>
                          <a:pt x="1832134" y="2654"/>
                          <a:pt x="1946624" y="2273"/>
                          <a:pt x="2060067" y="8941"/>
                        </a:cubicBezTo>
                        <a:cubicBezTo>
                          <a:pt x="2116741" y="12274"/>
                          <a:pt x="2173224" y="17323"/>
                          <a:pt x="2229231" y="24085"/>
                        </a:cubicBezTo>
                        <a:cubicBezTo>
                          <a:pt x="2243233" y="25609"/>
                          <a:pt x="2257139" y="27610"/>
                          <a:pt x="2271141" y="29419"/>
                        </a:cubicBezTo>
                        <a:cubicBezTo>
                          <a:pt x="2278094" y="30277"/>
                          <a:pt x="2285048" y="31324"/>
                          <a:pt x="2292001" y="32372"/>
                        </a:cubicBezTo>
                        <a:lnTo>
                          <a:pt x="2299716" y="33515"/>
                        </a:lnTo>
                        <a:lnTo>
                          <a:pt x="2302383" y="33896"/>
                        </a:lnTo>
                        <a:lnTo>
                          <a:pt x="2304955" y="34277"/>
                        </a:lnTo>
                        <a:lnTo>
                          <a:pt x="2306288" y="34468"/>
                        </a:lnTo>
                        <a:cubicBezTo>
                          <a:pt x="2306288" y="34468"/>
                          <a:pt x="2306479" y="34468"/>
                          <a:pt x="2306669" y="34468"/>
                        </a:cubicBezTo>
                        <a:lnTo>
                          <a:pt x="2307336" y="34658"/>
                        </a:lnTo>
                        <a:cubicBezTo>
                          <a:pt x="2307336" y="34658"/>
                          <a:pt x="2307527" y="34848"/>
                          <a:pt x="2307527" y="35039"/>
                        </a:cubicBezTo>
                        <a:cubicBezTo>
                          <a:pt x="2307527" y="35229"/>
                          <a:pt x="2307527" y="35325"/>
                          <a:pt x="2307431" y="35515"/>
                        </a:cubicBezTo>
                        <a:cubicBezTo>
                          <a:pt x="2307431" y="35515"/>
                          <a:pt x="2307336" y="35706"/>
                          <a:pt x="2307336" y="35610"/>
                        </a:cubicBezTo>
                        <a:cubicBezTo>
                          <a:pt x="2307336" y="35420"/>
                          <a:pt x="2307241" y="35896"/>
                          <a:pt x="2306860" y="36182"/>
                        </a:cubicBezTo>
                        <a:cubicBezTo>
                          <a:pt x="2306574" y="36468"/>
                          <a:pt x="2306288" y="36754"/>
                          <a:pt x="2306003" y="37039"/>
                        </a:cubicBezTo>
                        <a:lnTo>
                          <a:pt x="2304764" y="37896"/>
                        </a:lnTo>
                        <a:cubicBezTo>
                          <a:pt x="2301240" y="40278"/>
                          <a:pt x="2295620" y="42278"/>
                          <a:pt x="2289715" y="43612"/>
                        </a:cubicBezTo>
                        <a:cubicBezTo>
                          <a:pt x="2286762" y="44278"/>
                          <a:pt x="2283619" y="44850"/>
                          <a:pt x="2280476" y="45231"/>
                        </a:cubicBezTo>
                        <a:cubicBezTo>
                          <a:pt x="2278952" y="45421"/>
                          <a:pt x="2277332" y="45612"/>
                          <a:pt x="2275808" y="45707"/>
                        </a:cubicBezTo>
                        <a:cubicBezTo>
                          <a:pt x="2274284" y="45802"/>
                          <a:pt x="2272760" y="45898"/>
                          <a:pt x="2270855" y="45993"/>
                        </a:cubicBezTo>
                        <a:lnTo>
                          <a:pt x="2249519" y="47041"/>
                        </a:lnTo>
                        <a:cubicBezTo>
                          <a:pt x="2005870" y="62090"/>
                          <a:pt x="1761744" y="72663"/>
                          <a:pt x="1517428" y="79235"/>
                        </a:cubicBezTo>
                        <a:cubicBezTo>
                          <a:pt x="1273112" y="85712"/>
                          <a:pt x="1028700" y="88093"/>
                          <a:pt x="784384" y="85998"/>
                        </a:cubicBezTo>
                        <a:cubicBezTo>
                          <a:pt x="710089" y="85998"/>
                          <a:pt x="635794" y="85426"/>
                          <a:pt x="561404" y="85045"/>
                        </a:cubicBezTo>
                        <a:cubicBezTo>
                          <a:pt x="487013" y="84855"/>
                          <a:pt x="412147" y="85807"/>
                          <a:pt x="337852" y="91713"/>
                        </a:cubicBezTo>
                        <a:cubicBezTo>
                          <a:pt x="337090" y="91713"/>
                          <a:pt x="336328" y="91903"/>
                          <a:pt x="335566" y="91903"/>
                        </a:cubicBezTo>
                        <a:cubicBezTo>
                          <a:pt x="262033" y="97904"/>
                          <a:pt x="189643" y="108667"/>
                          <a:pt x="117729" y="120193"/>
                        </a:cubicBezTo>
                        <a:lnTo>
                          <a:pt x="3143" y="138671"/>
                        </a:lnTo>
                        <a:lnTo>
                          <a:pt x="0" y="139147"/>
                        </a:lnTo>
                        <a:lnTo>
                          <a:pt x="11906" y="139147"/>
                        </a:lnTo>
                        <a:cubicBezTo>
                          <a:pt x="11906" y="139147"/>
                          <a:pt x="15335" y="138576"/>
                          <a:pt x="15335" y="138576"/>
                        </a:cubicBezTo>
                        <a:lnTo>
                          <a:pt x="118682" y="123621"/>
                        </a:lnTo>
                        <a:cubicBezTo>
                          <a:pt x="191643" y="113144"/>
                          <a:pt x="264890" y="103429"/>
                          <a:pt x="338709" y="9866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09" name="Vrije vorm: vorm 808">
                    <a:extLst>
                      <a:ext uri="{FF2B5EF4-FFF2-40B4-BE49-F238E27FC236}">
                        <a16:creationId xmlns:a16="http://schemas.microsoft.com/office/drawing/2014/main" id="{D526E4AC-03BD-0706-3E1B-7DD8C582CB63}"/>
                      </a:ext>
                    </a:extLst>
                  </p:cNvPr>
                  <p:cNvSpPr/>
                  <p:nvPr/>
                </p:nvSpPr>
                <p:spPr>
                  <a:xfrm>
                    <a:off x="8034821" y="2095140"/>
                    <a:ext cx="590931" cy="16615"/>
                  </a:xfrm>
                  <a:custGeom>
                    <a:avLst/>
                    <a:gdLst>
                      <a:gd name="connsiteX0" fmla="*/ 485870 w 590931"/>
                      <a:gd name="connsiteY0" fmla="*/ 5757 h 16615"/>
                      <a:gd name="connsiteX1" fmla="*/ 390906 w 590931"/>
                      <a:gd name="connsiteY1" fmla="*/ 1661 h 16615"/>
                      <a:gd name="connsiteX2" fmla="*/ 345948 w 590931"/>
                      <a:gd name="connsiteY2" fmla="*/ 518 h 16615"/>
                      <a:gd name="connsiteX3" fmla="*/ 300895 w 590931"/>
                      <a:gd name="connsiteY3" fmla="*/ 42 h 16615"/>
                      <a:gd name="connsiteX4" fmla="*/ 210693 w 590931"/>
                      <a:gd name="connsiteY4" fmla="*/ 1090 h 16615"/>
                      <a:gd name="connsiteX5" fmla="*/ 89059 w 590931"/>
                      <a:gd name="connsiteY5" fmla="*/ 8996 h 16615"/>
                      <a:gd name="connsiteX6" fmla="*/ 5810 w 590931"/>
                      <a:gd name="connsiteY6" fmla="*/ 16139 h 16615"/>
                      <a:gd name="connsiteX7" fmla="*/ 0 w 590931"/>
                      <a:gd name="connsiteY7" fmla="*/ 16615 h 16615"/>
                      <a:gd name="connsiteX8" fmla="*/ 213931 w 590931"/>
                      <a:gd name="connsiteY8" fmla="*/ 14901 h 16615"/>
                      <a:gd name="connsiteX9" fmla="*/ 263747 w 590931"/>
                      <a:gd name="connsiteY9" fmla="*/ 14044 h 16615"/>
                      <a:gd name="connsiteX10" fmla="*/ 266890 w 590931"/>
                      <a:gd name="connsiteY10" fmla="*/ 14044 h 16615"/>
                      <a:gd name="connsiteX11" fmla="*/ 316706 w 590931"/>
                      <a:gd name="connsiteY11" fmla="*/ 14044 h 16615"/>
                      <a:gd name="connsiteX12" fmla="*/ 590931 w 590931"/>
                      <a:gd name="connsiteY12" fmla="*/ 11853 h 16615"/>
                      <a:gd name="connsiteX13" fmla="*/ 584168 w 590931"/>
                      <a:gd name="connsiteY13" fmla="*/ 11472 h 16615"/>
                      <a:gd name="connsiteX14" fmla="*/ 570166 w 590931"/>
                      <a:gd name="connsiteY14" fmla="*/ 10615 h 16615"/>
                      <a:gd name="connsiteX15" fmla="*/ 485775 w 590931"/>
                      <a:gd name="connsiteY15" fmla="*/ 5852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931" h="16615">
                        <a:moveTo>
                          <a:pt x="485870" y="5757"/>
                        </a:moveTo>
                        <a:cubicBezTo>
                          <a:pt x="454247" y="4138"/>
                          <a:pt x="422624" y="2709"/>
                          <a:pt x="390906" y="1661"/>
                        </a:cubicBezTo>
                        <a:cubicBezTo>
                          <a:pt x="375952" y="1090"/>
                          <a:pt x="360902" y="899"/>
                          <a:pt x="345948" y="518"/>
                        </a:cubicBezTo>
                        <a:cubicBezTo>
                          <a:pt x="330898" y="328"/>
                          <a:pt x="315944" y="-53"/>
                          <a:pt x="300895" y="42"/>
                        </a:cubicBezTo>
                        <a:cubicBezTo>
                          <a:pt x="270796" y="-148"/>
                          <a:pt x="240792" y="328"/>
                          <a:pt x="210693" y="1090"/>
                        </a:cubicBezTo>
                        <a:cubicBezTo>
                          <a:pt x="170021" y="2995"/>
                          <a:pt x="129540" y="5757"/>
                          <a:pt x="89059" y="8996"/>
                        </a:cubicBezTo>
                        <a:cubicBezTo>
                          <a:pt x="61246" y="11186"/>
                          <a:pt x="33528" y="13567"/>
                          <a:pt x="5810" y="16139"/>
                        </a:cubicBezTo>
                        <a:cubicBezTo>
                          <a:pt x="3905" y="16330"/>
                          <a:pt x="1905" y="16520"/>
                          <a:pt x="0" y="16615"/>
                        </a:cubicBezTo>
                        <a:lnTo>
                          <a:pt x="213931" y="14901"/>
                        </a:lnTo>
                        <a:cubicBezTo>
                          <a:pt x="230505" y="14425"/>
                          <a:pt x="247174" y="14139"/>
                          <a:pt x="263747" y="14044"/>
                        </a:cubicBezTo>
                        <a:cubicBezTo>
                          <a:pt x="264795" y="14044"/>
                          <a:pt x="265843" y="14044"/>
                          <a:pt x="266890" y="14044"/>
                        </a:cubicBezTo>
                        <a:cubicBezTo>
                          <a:pt x="283464" y="13948"/>
                          <a:pt x="300133" y="14044"/>
                          <a:pt x="316706" y="14044"/>
                        </a:cubicBezTo>
                        <a:lnTo>
                          <a:pt x="590931" y="11853"/>
                        </a:lnTo>
                        <a:cubicBezTo>
                          <a:pt x="588645" y="11758"/>
                          <a:pt x="586454" y="11567"/>
                          <a:pt x="584168" y="11472"/>
                        </a:cubicBezTo>
                        <a:cubicBezTo>
                          <a:pt x="579501" y="11186"/>
                          <a:pt x="574834" y="10900"/>
                          <a:pt x="570166" y="10615"/>
                        </a:cubicBezTo>
                        <a:cubicBezTo>
                          <a:pt x="542068" y="8900"/>
                          <a:pt x="513969" y="7281"/>
                          <a:pt x="485775" y="585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0" name="Vrije vorm: vorm 809">
                    <a:extLst>
                      <a:ext uri="{FF2B5EF4-FFF2-40B4-BE49-F238E27FC236}">
                        <a16:creationId xmlns:a16="http://schemas.microsoft.com/office/drawing/2014/main" id="{0065F7E4-F26C-96BE-DE84-DDDDF5862092}"/>
                      </a:ext>
                    </a:extLst>
                  </p:cNvPr>
                  <p:cNvSpPr/>
                  <p:nvPr/>
                </p:nvSpPr>
                <p:spPr>
                  <a:xfrm>
                    <a:off x="9376512" y="2097754"/>
                    <a:ext cx="17811" cy="3238"/>
                  </a:xfrm>
                  <a:custGeom>
                    <a:avLst/>
                    <a:gdLst>
                      <a:gd name="connsiteX0" fmla="*/ 2667 w 17811"/>
                      <a:gd name="connsiteY0" fmla="*/ 2762 h 3238"/>
                      <a:gd name="connsiteX1" fmla="*/ 0 w 17811"/>
                      <a:gd name="connsiteY1" fmla="*/ 3239 h 3238"/>
                      <a:gd name="connsiteX2" fmla="*/ 2858 w 17811"/>
                      <a:gd name="connsiteY2" fmla="*/ 3239 h 3238"/>
                      <a:gd name="connsiteX3" fmla="*/ 5144 w 17811"/>
                      <a:gd name="connsiteY3" fmla="*/ 2762 h 3238"/>
                      <a:gd name="connsiteX4" fmla="*/ 17812 w 17811"/>
                      <a:gd name="connsiteY4" fmla="*/ 0 h 3238"/>
                      <a:gd name="connsiteX5" fmla="*/ 2667 w 17811"/>
                      <a:gd name="connsiteY5" fmla="*/ 2762 h 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11" h="3238">
                        <a:moveTo>
                          <a:pt x="2667" y="2762"/>
                        </a:moveTo>
                        <a:cubicBezTo>
                          <a:pt x="1810" y="2953"/>
                          <a:pt x="857" y="3143"/>
                          <a:pt x="0" y="3239"/>
                        </a:cubicBezTo>
                        <a:lnTo>
                          <a:pt x="2858" y="3239"/>
                        </a:lnTo>
                        <a:cubicBezTo>
                          <a:pt x="3620" y="3048"/>
                          <a:pt x="4382" y="2858"/>
                          <a:pt x="5144" y="2762"/>
                        </a:cubicBezTo>
                        <a:cubicBezTo>
                          <a:pt x="9335" y="1810"/>
                          <a:pt x="13621" y="953"/>
                          <a:pt x="17812" y="0"/>
                        </a:cubicBezTo>
                        <a:cubicBezTo>
                          <a:pt x="12764" y="953"/>
                          <a:pt x="7715" y="1905"/>
                          <a:pt x="2667" y="276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1" name="Vrije vorm: vorm 810">
                    <a:extLst>
                      <a:ext uri="{FF2B5EF4-FFF2-40B4-BE49-F238E27FC236}">
                        <a16:creationId xmlns:a16="http://schemas.microsoft.com/office/drawing/2014/main" id="{FFE0A87A-6A10-2C10-D6A8-B9F9370234E3}"/>
                      </a:ext>
                    </a:extLst>
                  </p:cNvPr>
                  <p:cNvSpPr/>
                  <p:nvPr/>
                </p:nvSpPr>
                <p:spPr>
                  <a:xfrm>
                    <a:off x="9717317" y="2061749"/>
                    <a:ext cx="331660" cy="21240"/>
                  </a:xfrm>
                  <a:custGeom>
                    <a:avLst/>
                    <a:gdLst>
                      <a:gd name="connsiteX0" fmla="*/ 329184 w 331660"/>
                      <a:gd name="connsiteY0" fmla="*/ 0 h 21240"/>
                      <a:gd name="connsiteX1" fmla="*/ 104299 w 331660"/>
                      <a:gd name="connsiteY1" fmla="*/ 7334 h 21240"/>
                      <a:gd name="connsiteX2" fmla="*/ 52292 w 331660"/>
                      <a:gd name="connsiteY2" fmla="*/ 13240 h 21240"/>
                      <a:gd name="connsiteX3" fmla="*/ 0 w 331660"/>
                      <a:gd name="connsiteY3" fmla="*/ 19145 h 21240"/>
                      <a:gd name="connsiteX4" fmla="*/ 105346 w 331660"/>
                      <a:gd name="connsiteY4" fmla="*/ 21241 h 21240"/>
                      <a:gd name="connsiteX5" fmla="*/ 329660 w 331660"/>
                      <a:gd name="connsiteY5" fmla="*/ 13906 h 21240"/>
                      <a:gd name="connsiteX6" fmla="*/ 329851 w 331660"/>
                      <a:gd name="connsiteY6" fmla="*/ 13906 h 21240"/>
                      <a:gd name="connsiteX7" fmla="*/ 331661 w 331660"/>
                      <a:gd name="connsiteY7" fmla="*/ 13811 h 21240"/>
                      <a:gd name="connsiteX8" fmla="*/ 331661 w 331660"/>
                      <a:gd name="connsiteY8" fmla="*/ 191 h 21240"/>
                      <a:gd name="connsiteX9" fmla="*/ 329184 w 331660"/>
                      <a:gd name="connsiteY9" fmla="*/ 191 h 2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1660" h="21240">
                        <a:moveTo>
                          <a:pt x="329184" y="0"/>
                        </a:moveTo>
                        <a:cubicBezTo>
                          <a:pt x="254222" y="1715"/>
                          <a:pt x="179261" y="4191"/>
                          <a:pt x="104299" y="7334"/>
                        </a:cubicBezTo>
                        <a:cubicBezTo>
                          <a:pt x="86963" y="9239"/>
                          <a:pt x="69628" y="11240"/>
                          <a:pt x="52292" y="13240"/>
                        </a:cubicBezTo>
                        <a:cubicBezTo>
                          <a:pt x="34861" y="15240"/>
                          <a:pt x="17335" y="17145"/>
                          <a:pt x="0" y="19145"/>
                        </a:cubicBezTo>
                        <a:cubicBezTo>
                          <a:pt x="35147" y="19717"/>
                          <a:pt x="70199" y="20383"/>
                          <a:pt x="105346" y="21241"/>
                        </a:cubicBezTo>
                        <a:cubicBezTo>
                          <a:pt x="180118" y="18098"/>
                          <a:pt x="254889" y="15621"/>
                          <a:pt x="329660" y="13906"/>
                        </a:cubicBezTo>
                        <a:cubicBezTo>
                          <a:pt x="329660" y="13906"/>
                          <a:pt x="329755" y="13906"/>
                          <a:pt x="329851" y="13906"/>
                        </a:cubicBezTo>
                        <a:cubicBezTo>
                          <a:pt x="330422" y="13906"/>
                          <a:pt x="331089" y="13906"/>
                          <a:pt x="331661" y="13811"/>
                        </a:cubicBezTo>
                        <a:lnTo>
                          <a:pt x="331661" y="191"/>
                        </a:lnTo>
                        <a:cubicBezTo>
                          <a:pt x="330803" y="191"/>
                          <a:pt x="330041" y="191"/>
                          <a:pt x="329184" y="19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2" name="Vrije vorm: vorm 811">
                    <a:extLst>
                      <a:ext uri="{FF2B5EF4-FFF2-40B4-BE49-F238E27FC236}">
                        <a16:creationId xmlns:a16="http://schemas.microsoft.com/office/drawing/2014/main" id="{5B1FD25B-5F05-A258-F94E-9D7AEE5B0F1E}"/>
                      </a:ext>
                    </a:extLst>
                  </p:cNvPr>
                  <p:cNvSpPr/>
                  <p:nvPr/>
                </p:nvSpPr>
                <p:spPr>
                  <a:xfrm>
                    <a:off x="8455444" y="1757807"/>
                    <a:ext cx="1591151" cy="20707"/>
                  </a:xfrm>
                  <a:custGeom>
                    <a:avLst/>
                    <a:gdLst>
                      <a:gd name="connsiteX0" fmla="*/ 1591151 w 1591151"/>
                      <a:gd name="connsiteY0" fmla="*/ 17240 h 20707"/>
                      <a:gd name="connsiteX1" fmla="*/ 1174052 w 1591151"/>
                      <a:gd name="connsiteY1" fmla="*/ 4096 h 20707"/>
                      <a:gd name="connsiteX2" fmla="*/ 1174052 w 1591151"/>
                      <a:gd name="connsiteY2" fmla="*/ 4096 h 20707"/>
                      <a:gd name="connsiteX3" fmla="*/ 947547 w 1591151"/>
                      <a:gd name="connsiteY3" fmla="*/ 2857 h 20707"/>
                      <a:gd name="connsiteX4" fmla="*/ 834390 w 1591151"/>
                      <a:gd name="connsiteY4" fmla="*/ 3810 h 20707"/>
                      <a:gd name="connsiteX5" fmla="*/ 760571 w 1591151"/>
                      <a:gd name="connsiteY5" fmla="*/ 5144 h 20707"/>
                      <a:gd name="connsiteX6" fmla="*/ 721328 w 1591151"/>
                      <a:gd name="connsiteY6" fmla="*/ 5905 h 20707"/>
                      <a:gd name="connsiteX7" fmla="*/ 721138 w 1591151"/>
                      <a:gd name="connsiteY7" fmla="*/ 5905 h 20707"/>
                      <a:gd name="connsiteX8" fmla="*/ 494919 w 1591151"/>
                      <a:gd name="connsiteY8" fmla="*/ 12573 h 20707"/>
                      <a:gd name="connsiteX9" fmla="*/ 438436 w 1591151"/>
                      <a:gd name="connsiteY9" fmla="*/ 13525 h 20707"/>
                      <a:gd name="connsiteX10" fmla="*/ 381953 w 1591151"/>
                      <a:gd name="connsiteY10" fmla="*/ 13525 h 20707"/>
                      <a:gd name="connsiteX11" fmla="*/ 269081 w 1591151"/>
                      <a:gd name="connsiteY11" fmla="*/ 11144 h 20707"/>
                      <a:gd name="connsiteX12" fmla="*/ 267557 w 1591151"/>
                      <a:gd name="connsiteY12" fmla="*/ 11144 h 20707"/>
                      <a:gd name="connsiteX13" fmla="*/ 45149 w 1591151"/>
                      <a:gd name="connsiteY13" fmla="*/ 0 h 20707"/>
                      <a:gd name="connsiteX14" fmla="*/ 0 w 1591151"/>
                      <a:gd name="connsiteY14" fmla="*/ 381 h 20707"/>
                      <a:gd name="connsiteX15" fmla="*/ 268415 w 1591151"/>
                      <a:gd name="connsiteY15" fmla="*/ 18193 h 20707"/>
                      <a:gd name="connsiteX16" fmla="*/ 495014 w 1591151"/>
                      <a:gd name="connsiteY16" fmla="*/ 19717 h 20707"/>
                      <a:gd name="connsiteX17" fmla="*/ 721233 w 1591151"/>
                      <a:gd name="connsiteY17" fmla="*/ 13049 h 20707"/>
                      <a:gd name="connsiteX18" fmla="*/ 1173575 w 1591151"/>
                      <a:gd name="connsiteY18" fmla="*/ 11240 h 20707"/>
                      <a:gd name="connsiteX19" fmla="*/ 1591056 w 1591151"/>
                      <a:gd name="connsiteY19" fmla="*/ 17621 h 20707"/>
                      <a:gd name="connsiteX20" fmla="*/ 1591056 w 1591151"/>
                      <a:gd name="connsiteY20" fmla="*/ 17621 h 2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91151" h="20707">
                        <a:moveTo>
                          <a:pt x="1591151" y="17240"/>
                        </a:moveTo>
                        <a:cubicBezTo>
                          <a:pt x="1452277" y="11811"/>
                          <a:pt x="1313212" y="7048"/>
                          <a:pt x="1174052" y="4096"/>
                        </a:cubicBezTo>
                        <a:lnTo>
                          <a:pt x="1174052" y="4096"/>
                        </a:lnTo>
                        <a:cubicBezTo>
                          <a:pt x="1098614" y="3143"/>
                          <a:pt x="1023080" y="2667"/>
                          <a:pt x="947547" y="2857"/>
                        </a:cubicBezTo>
                        <a:cubicBezTo>
                          <a:pt x="909828" y="2953"/>
                          <a:pt x="872109" y="3238"/>
                          <a:pt x="834390" y="3810"/>
                        </a:cubicBezTo>
                        <a:cubicBezTo>
                          <a:pt x="809816" y="4096"/>
                          <a:pt x="785241" y="4667"/>
                          <a:pt x="760571" y="5144"/>
                        </a:cubicBezTo>
                        <a:cubicBezTo>
                          <a:pt x="747522" y="5429"/>
                          <a:pt x="734378" y="5525"/>
                          <a:pt x="721328" y="5905"/>
                        </a:cubicBezTo>
                        <a:cubicBezTo>
                          <a:pt x="721328" y="5905"/>
                          <a:pt x="721138" y="5905"/>
                          <a:pt x="721138" y="5905"/>
                        </a:cubicBezTo>
                        <a:cubicBezTo>
                          <a:pt x="645605" y="7620"/>
                          <a:pt x="570262" y="10858"/>
                          <a:pt x="494919" y="12573"/>
                        </a:cubicBezTo>
                        <a:cubicBezTo>
                          <a:pt x="476060" y="13049"/>
                          <a:pt x="457295" y="13335"/>
                          <a:pt x="438436" y="13525"/>
                        </a:cubicBezTo>
                        <a:cubicBezTo>
                          <a:pt x="419576" y="13716"/>
                          <a:pt x="400812" y="13621"/>
                          <a:pt x="381953" y="13525"/>
                        </a:cubicBezTo>
                        <a:cubicBezTo>
                          <a:pt x="344329" y="13240"/>
                          <a:pt x="306705" y="12382"/>
                          <a:pt x="269081" y="11144"/>
                        </a:cubicBezTo>
                        <a:cubicBezTo>
                          <a:pt x="268605" y="11144"/>
                          <a:pt x="268034" y="11144"/>
                          <a:pt x="267557" y="11144"/>
                        </a:cubicBezTo>
                        <a:cubicBezTo>
                          <a:pt x="193262" y="9049"/>
                          <a:pt x="119158" y="5048"/>
                          <a:pt x="45149" y="0"/>
                        </a:cubicBezTo>
                        <a:lnTo>
                          <a:pt x="0" y="381"/>
                        </a:lnTo>
                        <a:cubicBezTo>
                          <a:pt x="89154" y="8096"/>
                          <a:pt x="178499" y="14478"/>
                          <a:pt x="268415" y="18193"/>
                        </a:cubicBezTo>
                        <a:cubicBezTo>
                          <a:pt x="343853" y="20765"/>
                          <a:pt x="419481" y="21526"/>
                          <a:pt x="495014" y="19717"/>
                        </a:cubicBezTo>
                        <a:cubicBezTo>
                          <a:pt x="570548" y="18002"/>
                          <a:pt x="645890" y="14669"/>
                          <a:pt x="721233" y="13049"/>
                        </a:cubicBezTo>
                        <a:cubicBezTo>
                          <a:pt x="872014" y="9430"/>
                          <a:pt x="1022890" y="9334"/>
                          <a:pt x="1173575" y="11240"/>
                        </a:cubicBezTo>
                        <a:cubicBezTo>
                          <a:pt x="1312736" y="11906"/>
                          <a:pt x="1451896" y="14383"/>
                          <a:pt x="1591056" y="17621"/>
                        </a:cubicBezTo>
                        <a:lnTo>
                          <a:pt x="1591056" y="17621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3" name="Vrije vorm: vorm 812">
                    <a:extLst>
                      <a:ext uri="{FF2B5EF4-FFF2-40B4-BE49-F238E27FC236}">
                        <a16:creationId xmlns:a16="http://schemas.microsoft.com/office/drawing/2014/main" id="{77C2A93E-47EE-F7C8-2BAC-7D6EA7B03E67}"/>
                      </a:ext>
                    </a:extLst>
                  </p:cNvPr>
                  <p:cNvSpPr/>
                  <p:nvPr/>
                </p:nvSpPr>
                <p:spPr>
                  <a:xfrm>
                    <a:off x="7506754" y="1854792"/>
                    <a:ext cx="2542031" cy="99918"/>
                  </a:xfrm>
                  <a:custGeom>
                    <a:avLst/>
                    <a:gdLst>
                      <a:gd name="connsiteX0" fmla="*/ 2030349 w 2542031"/>
                      <a:gd name="connsiteY0" fmla="*/ 74179 h 99918"/>
                      <a:gd name="connsiteX1" fmla="*/ 2030254 w 2542031"/>
                      <a:gd name="connsiteY1" fmla="*/ 74179 h 99918"/>
                      <a:gd name="connsiteX2" fmla="*/ 1898047 w 2542031"/>
                      <a:gd name="connsiteY2" fmla="*/ 74274 h 99918"/>
                      <a:gd name="connsiteX3" fmla="*/ 1871377 w 2542031"/>
                      <a:gd name="connsiteY3" fmla="*/ 74464 h 99918"/>
                      <a:gd name="connsiteX4" fmla="*/ 1712500 w 2542031"/>
                      <a:gd name="connsiteY4" fmla="*/ 77703 h 99918"/>
                      <a:gd name="connsiteX5" fmla="*/ 1553813 w 2542031"/>
                      <a:gd name="connsiteY5" fmla="*/ 83989 h 99918"/>
                      <a:gd name="connsiteX6" fmla="*/ 1395413 w 2542031"/>
                      <a:gd name="connsiteY6" fmla="*/ 91038 h 99918"/>
                      <a:gd name="connsiteX7" fmla="*/ 1321118 w 2542031"/>
                      <a:gd name="connsiteY7" fmla="*/ 92657 h 99918"/>
                      <a:gd name="connsiteX8" fmla="*/ 1316260 w 2542031"/>
                      <a:gd name="connsiteY8" fmla="*/ 92752 h 99918"/>
                      <a:gd name="connsiteX9" fmla="*/ 1316260 w 2542031"/>
                      <a:gd name="connsiteY9" fmla="*/ 92752 h 99918"/>
                      <a:gd name="connsiteX10" fmla="*/ 1237202 w 2542031"/>
                      <a:gd name="connsiteY10" fmla="*/ 91990 h 99918"/>
                      <a:gd name="connsiteX11" fmla="*/ 1080230 w 2542031"/>
                      <a:gd name="connsiteY11" fmla="*/ 80275 h 99918"/>
                      <a:gd name="connsiteX12" fmla="*/ 924782 w 2542031"/>
                      <a:gd name="connsiteY12" fmla="*/ 59510 h 99918"/>
                      <a:gd name="connsiteX13" fmla="*/ 769049 w 2542031"/>
                      <a:gd name="connsiteY13" fmla="*/ 38650 h 99918"/>
                      <a:gd name="connsiteX14" fmla="*/ 757238 w 2542031"/>
                      <a:gd name="connsiteY14" fmla="*/ 37412 h 99918"/>
                      <a:gd name="connsiteX15" fmla="*/ 0 w 2542031"/>
                      <a:gd name="connsiteY15" fmla="*/ 836 h 99918"/>
                      <a:gd name="connsiteX16" fmla="*/ 767239 w 2542031"/>
                      <a:gd name="connsiteY16" fmla="*/ 45604 h 99918"/>
                      <a:gd name="connsiteX17" fmla="*/ 922687 w 2542031"/>
                      <a:gd name="connsiteY17" fmla="*/ 66463 h 99918"/>
                      <a:gd name="connsiteX18" fmla="*/ 1078516 w 2542031"/>
                      <a:gd name="connsiteY18" fmla="*/ 87228 h 99918"/>
                      <a:gd name="connsiteX19" fmla="*/ 1236631 w 2542031"/>
                      <a:gd name="connsiteY19" fmla="*/ 99039 h 99918"/>
                      <a:gd name="connsiteX20" fmla="*/ 1316260 w 2542031"/>
                      <a:gd name="connsiteY20" fmla="*/ 99896 h 99918"/>
                      <a:gd name="connsiteX21" fmla="*/ 1395794 w 2542031"/>
                      <a:gd name="connsiteY21" fmla="*/ 98182 h 99918"/>
                      <a:gd name="connsiteX22" fmla="*/ 1554385 w 2542031"/>
                      <a:gd name="connsiteY22" fmla="*/ 91133 h 99918"/>
                      <a:gd name="connsiteX23" fmla="*/ 1712786 w 2542031"/>
                      <a:gd name="connsiteY23" fmla="*/ 84847 h 99918"/>
                      <a:gd name="connsiteX24" fmla="*/ 2029968 w 2542031"/>
                      <a:gd name="connsiteY24" fmla="*/ 81322 h 99918"/>
                      <a:gd name="connsiteX25" fmla="*/ 2540222 w 2542031"/>
                      <a:gd name="connsiteY25" fmla="*/ 97896 h 99918"/>
                      <a:gd name="connsiteX26" fmla="*/ 2542032 w 2542031"/>
                      <a:gd name="connsiteY26" fmla="*/ 97991 h 99918"/>
                      <a:gd name="connsiteX27" fmla="*/ 2542032 w 2542031"/>
                      <a:gd name="connsiteY27" fmla="*/ 97039 h 99918"/>
                      <a:gd name="connsiteX28" fmla="*/ 2540222 w 2542031"/>
                      <a:gd name="connsiteY28" fmla="*/ 96943 h 99918"/>
                      <a:gd name="connsiteX29" fmla="*/ 2030349 w 2542031"/>
                      <a:gd name="connsiteY29" fmla="*/ 74369 h 9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42031" h="99918">
                        <a:moveTo>
                          <a:pt x="2030349" y="74179"/>
                        </a:moveTo>
                        <a:cubicBezTo>
                          <a:pt x="2030349" y="74179"/>
                          <a:pt x="2030349" y="74179"/>
                          <a:pt x="2030254" y="74179"/>
                        </a:cubicBezTo>
                        <a:cubicBezTo>
                          <a:pt x="1986248" y="73893"/>
                          <a:pt x="1942148" y="73988"/>
                          <a:pt x="1898047" y="74274"/>
                        </a:cubicBezTo>
                        <a:cubicBezTo>
                          <a:pt x="1889189" y="74274"/>
                          <a:pt x="1880330" y="74274"/>
                          <a:pt x="1871377" y="74464"/>
                        </a:cubicBezTo>
                        <a:cubicBezTo>
                          <a:pt x="1818418" y="75036"/>
                          <a:pt x="1765459" y="76084"/>
                          <a:pt x="1712500" y="77703"/>
                        </a:cubicBezTo>
                        <a:cubicBezTo>
                          <a:pt x="1659541" y="79417"/>
                          <a:pt x="1606677" y="81418"/>
                          <a:pt x="1553813" y="83989"/>
                        </a:cubicBezTo>
                        <a:cubicBezTo>
                          <a:pt x="1500950" y="86561"/>
                          <a:pt x="1448181" y="89228"/>
                          <a:pt x="1395413" y="91038"/>
                        </a:cubicBezTo>
                        <a:cubicBezTo>
                          <a:pt x="1370648" y="91800"/>
                          <a:pt x="1345883" y="92371"/>
                          <a:pt x="1321118" y="92657"/>
                        </a:cubicBezTo>
                        <a:cubicBezTo>
                          <a:pt x="1319498" y="92657"/>
                          <a:pt x="1317879" y="92657"/>
                          <a:pt x="1316260" y="92752"/>
                        </a:cubicBezTo>
                        <a:lnTo>
                          <a:pt x="1316260" y="92752"/>
                        </a:lnTo>
                        <a:cubicBezTo>
                          <a:pt x="1289876" y="92943"/>
                          <a:pt x="1263491" y="92752"/>
                          <a:pt x="1237202" y="91990"/>
                        </a:cubicBezTo>
                        <a:cubicBezTo>
                          <a:pt x="1184529" y="90466"/>
                          <a:pt x="1132237" y="86180"/>
                          <a:pt x="1080230" y="80275"/>
                        </a:cubicBezTo>
                        <a:cubicBezTo>
                          <a:pt x="1028224" y="74369"/>
                          <a:pt x="976503" y="66940"/>
                          <a:pt x="924782" y="59510"/>
                        </a:cubicBezTo>
                        <a:cubicBezTo>
                          <a:pt x="873062" y="52081"/>
                          <a:pt x="821150" y="44842"/>
                          <a:pt x="769049" y="38650"/>
                        </a:cubicBezTo>
                        <a:cubicBezTo>
                          <a:pt x="765143" y="38174"/>
                          <a:pt x="761143" y="37793"/>
                          <a:pt x="757238" y="37412"/>
                        </a:cubicBezTo>
                        <a:cubicBezTo>
                          <a:pt x="507206" y="8742"/>
                          <a:pt x="253365" y="-3450"/>
                          <a:pt x="0" y="836"/>
                        </a:cubicBezTo>
                        <a:cubicBezTo>
                          <a:pt x="257365" y="-1164"/>
                          <a:pt x="514731" y="13695"/>
                          <a:pt x="767239" y="45604"/>
                        </a:cubicBezTo>
                        <a:cubicBezTo>
                          <a:pt x="819245" y="51795"/>
                          <a:pt x="870966" y="59034"/>
                          <a:pt x="922687" y="66463"/>
                        </a:cubicBezTo>
                        <a:cubicBezTo>
                          <a:pt x="974408" y="73893"/>
                          <a:pt x="1026224" y="81322"/>
                          <a:pt x="1078516" y="87228"/>
                        </a:cubicBezTo>
                        <a:cubicBezTo>
                          <a:pt x="1130808" y="93229"/>
                          <a:pt x="1183577" y="97515"/>
                          <a:pt x="1236631" y="99039"/>
                        </a:cubicBezTo>
                        <a:cubicBezTo>
                          <a:pt x="1263110" y="99801"/>
                          <a:pt x="1289685" y="99991"/>
                          <a:pt x="1316260" y="99896"/>
                        </a:cubicBezTo>
                        <a:cubicBezTo>
                          <a:pt x="1342739" y="99706"/>
                          <a:pt x="1369314" y="99039"/>
                          <a:pt x="1395794" y="98182"/>
                        </a:cubicBezTo>
                        <a:cubicBezTo>
                          <a:pt x="1448753" y="96467"/>
                          <a:pt x="1501616" y="93705"/>
                          <a:pt x="1554385" y="91133"/>
                        </a:cubicBezTo>
                        <a:cubicBezTo>
                          <a:pt x="1607153" y="88561"/>
                          <a:pt x="1660017" y="86561"/>
                          <a:pt x="1712786" y="84847"/>
                        </a:cubicBezTo>
                        <a:cubicBezTo>
                          <a:pt x="1818418" y="81703"/>
                          <a:pt x="1924241" y="80560"/>
                          <a:pt x="2029968" y="81322"/>
                        </a:cubicBezTo>
                        <a:cubicBezTo>
                          <a:pt x="2200275" y="81608"/>
                          <a:pt x="2370582" y="87228"/>
                          <a:pt x="2540222" y="97896"/>
                        </a:cubicBezTo>
                        <a:cubicBezTo>
                          <a:pt x="2540794" y="97896"/>
                          <a:pt x="2541461" y="97896"/>
                          <a:pt x="2542032" y="97991"/>
                        </a:cubicBezTo>
                        <a:lnTo>
                          <a:pt x="2542032" y="97039"/>
                        </a:lnTo>
                        <a:cubicBezTo>
                          <a:pt x="2541461" y="97039"/>
                          <a:pt x="2540794" y="97039"/>
                          <a:pt x="2540222" y="96943"/>
                        </a:cubicBezTo>
                        <a:cubicBezTo>
                          <a:pt x="2370963" y="84275"/>
                          <a:pt x="2200751" y="76655"/>
                          <a:pt x="2030349" y="7436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4" name="Vrije vorm: vorm 813">
                    <a:extLst>
                      <a:ext uri="{FF2B5EF4-FFF2-40B4-BE49-F238E27FC236}">
                        <a16:creationId xmlns:a16="http://schemas.microsoft.com/office/drawing/2014/main" id="{5FF7CEE5-AAE8-66DD-747B-6A9608C689D7}"/>
                      </a:ext>
                    </a:extLst>
                  </p:cNvPr>
                  <p:cNvSpPr/>
                  <p:nvPr/>
                </p:nvSpPr>
                <p:spPr>
                  <a:xfrm>
                    <a:off x="7436936" y="1818743"/>
                    <a:ext cx="586549" cy="21740"/>
                  </a:xfrm>
                  <a:custGeom>
                    <a:avLst/>
                    <a:gdLst>
                      <a:gd name="connsiteX0" fmla="*/ 138589 w 586549"/>
                      <a:gd name="connsiteY0" fmla="*/ 8025 h 21740"/>
                      <a:gd name="connsiteX1" fmla="*/ 444056 w 586549"/>
                      <a:gd name="connsiteY1" fmla="*/ 13645 h 21740"/>
                      <a:gd name="connsiteX2" fmla="*/ 586550 w 586549"/>
                      <a:gd name="connsiteY2" fmla="*/ 21741 h 21740"/>
                      <a:gd name="connsiteX3" fmla="*/ 445484 w 586549"/>
                      <a:gd name="connsiteY3" fmla="*/ 6691 h 21740"/>
                      <a:gd name="connsiteX4" fmla="*/ 445103 w 586549"/>
                      <a:gd name="connsiteY4" fmla="*/ 6691 h 21740"/>
                      <a:gd name="connsiteX5" fmla="*/ 215170 w 586549"/>
                      <a:gd name="connsiteY5" fmla="*/ 24 h 21740"/>
                      <a:gd name="connsiteX6" fmla="*/ 138589 w 586549"/>
                      <a:gd name="connsiteY6" fmla="*/ 1072 h 21740"/>
                      <a:gd name="connsiteX7" fmla="*/ 138398 w 586549"/>
                      <a:gd name="connsiteY7" fmla="*/ 1072 h 21740"/>
                      <a:gd name="connsiteX8" fmla="*/ 138398 w 586549"/>
                      <a:gd name="connsiteY8" fmla="*/ 1072 h 21740"/>
                      <a:gd name="connsiteX9" fmla="*/ 0 w 586549"/>
                      <a:gd name="connsiteY9" fmla="*/ 10120 h 21740"/>
                      <a:gd name="connsiteX10" fmla="*/ 0 w 586549"/>
                      <a:gd name="connsiteY10" fmla="*/ 10120 h 21740"/>
                      <a:gd name="connsiteX11" fmla="*/ 0 w 586549"/>
                      <a:gd name="connsiteY11" fmla="*/ 11930 h 21740"/>
                      <a:gd name="connsiteX12" fmla="*/ 0 w 586549"/>
                      <a:gd name="connsiteY12" fmla="*/ 11930 h 21740"/>
                      <a:gd name="connsiteX13" fmla="*/ 138684 w 586549"/>
                      <a:gd name="connsiteY13" fmla="*/ 8025 h 21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86549" h="21740">
                        <a:moveTo>
                          <a:pt x="138589" y="8025"/>
                        </a:moveTo>
                        <a:cubicBezTo>
                          <a:pt x="240506" y="5453"/>
                          <a:pt x="342614" y="7358"/>
                          <a:pt x="444056" y="13645"/>
                        </a:cubicBezTo>
                        <a:cubicBezTo>
                          <a:pt x="491585" y="15359"/>
                          <a:pt x="539115" y="18121"/>
                          <a:pt x="586550" y="21741"/>
                        </a:cubicBezTo>
                        <a:cubicBezTo>
                          <a:pt x="539782" y="15835"/>
                          <a:pt x="492728" y="10787"/>
                          <a:pt x="445484" y="6691"/>
                        </a:cubicBezTo>
                        <a:cubicBezTo>
                          <a:pt x="445389" y="6691"/>
                          <a:pt x="445199" y="6691"/>
                          <a:pt x="445103" y="6691"/>
                        </a:cubicBezTo>
                        <a:cubicBezTo>
                          <a:pt x="368713" y="2024"/>
                          <a:pt x="291941" y="-262"/>
                          <a:pt x="215170" y="24"/>
                        </a:cubicBezTo>
                        <a:cubicBezTo>
                          <a:pt x="189643" y="24"/>
                          <a:pt x="164116" y="500"/>
                          <a:pt x="138589" y="1072"/>
                        </a:cubicBezTo>
                        <a:cubicBezTo>
                          <a:pt x="138589" y="1072"/>
                          <a:pt x="138494" y="1072"/>
                          <a:pt x="138398" y="1072"/>
                        </a:cubicBezTo>
                        <a:cubicBezTo>
                          <a:pt x="138398" y="1072"/>
                          <a:pt x="138398" y="1072"/>
                          <a:pt x="138398" y="1072"/>
                        </a:cubicBezTo>
                        <a:cubicBezTo>
                          <a:pt x="92107" y="3072"/>
                          <a:pt x="46006" y="6310"/>
                          <a:pt x="0" y="10120"/>
                        </a:cubicBezTo>
                        <a:lnTo>
                          <a:pt x="0" y="10120"/>
                        </a:lnTo>
                        <a:lnTo>
                          <a:pt x="0" y="11930"/>
                        </a:lnTo>
                        <a:lnTo>
                          <a:pt x="0" y="11930"/>
                        </a:lnTo>
                        <a:cubicBezTo>
                          <a:pt x="46196" y="9835"/>
                          <a:pt x="92488" y="8406"/>
                          <a:pt x="138684" y="802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5" name="Vrije vorm: vorm 814">
                    <a:extLst>
                      <a:ext uri="{FF2B5EF4-FFF2-40B4-BE49-F238E27FC236}">
                        <a16:creationId xmlns:a16="http://schemas.microsoft.com/office/drawing/2014/main" id="{223B5168-E378-3982-0021-5C9729BBE34B}"/>
                      </a:ext>
                    </a:extLst>
                  </p:cNvPr>
                  <p:cNvSpPr/>
                  <p:nvPr/>
                </p:nvSpPr>
                <p:spPr>
                  <a:xfrm>
                    <a:off x="8241513" y="1773999"/>
                    <a:ext cx="832104" cy="37288"/>
                  </a:xfrm>
                  <a:custGeom>
                    <a:avLst/>
                    <a:gdLst>
                      <a:gd name="connsiteX0" fmla="*/ 445294 w 832104"/>
                      <a:gd name="connsiteY0" fmla="*/ 30194 h 37288"/>
                      <a:gd name="connsiteX1" fmla="*/ 442436 w 832104"/>
                      <a:gd name="connsiteY1" fmla="*/ 30194 h 37288"/>
                      <a:gd name="connsiteX2" fmla="*/ 435959 w 832104"/>
                      <a:gd name="connsiteY2" fmla="*/ 30194 h 37288"/>
                      <a:gd name="connsiteX3" fmla="*/ 392144 w 832104"/>
                      <a:gd name="connsiteY3" fmla="*/ 30194 h 37288"/>
                      <a:gd name="connsiteX4" fmla="*/ 241554 w 832104"/>
                      <a:gd name="connsiteY4" fmla="*/ 25337 h 37288"/>
                      <a:gd name="connsiteX5" fmla="*/ 239459 w 832104"/>
                      <a:gd name="connsiteY5" fmla="*/ 25241 h 37288"/>
                      <a:gd name="connsiteX6" fmla="*/ 0 w 832104"/>
                      <a:gd name="connsiteY6" fmla="*/ 0 h 37288"/>
                      <a:gd name="connsiteX7" fmla="*/ 240602 w 832104"/>
                      <a:gd name="connsiteY7" fmla="*/ 32290 h 37288"/>
                      <a:gd name="connsiteX8" fmla="*/ 644366 w 832104"/>
                      <a:gd name="connsiteY8" fmla="*/ 31147 h 37288"/>
                      <a:gd name="connsiteX9" fmla="*/ 832104 w 832104"/>
                      <a:gd name="connsiteY9" fmla="*/ 17145 h 37288"/>
                      <a:gd name="connsiteX10" fmla="*/ 644461 w 832104"/>
                      <a:gd name="connsiteY10" fmla="*/ 24194 h 37288"/>
                      <a:gd name="connsiteX11" fmla="*/ 643795 w 832104"/>
                      <a:gd name="connsiteY11" fmla="*/ 24194 h 37288"/>
                      <a:gd name="connsiteX12" fmla="*/ 445389 w 832104"/>
                      <a:gd name="connsiteY12" fmla="*/ 30194 h 3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32104" h="37288">
                        <a:moveTo>
                          <a:pt x="445294" y="30194"/>
                        </a:moveTo>
                        <a:cubicBezTo>
                          <a:pt x="444341" y="30194"/>
                          <a:pt x="443389" y="30194"/>
                          <a:pt x="442436" y="30194"/>
                        </a:cubicBezTo>
                        <a:cubicBezTo>
                          <a:pt x="440246" y="30194"/>
                          <a:pt x="438150" y="30194"/>
                          <a:pt x="435959" y="30194"/>
                        </a:cubicBezTo>
                        <a:cubicBezTo>
                          <a:pt x="421386" y="30194"/>
                          <a:pt x="406718" y="30290"/>
                          <a:pt x="392144" y="30194"/>
                        </a:cubicBezTo>
                        <a:cubicBezTo>
                          <a:pt x="341852" y="29813"/>
                          <a:pt x="291656" y="28385"/>
                          <a:pt x="241554" y="25337"/>
                        </a:cubicBezTo>
                        <a:cubicBezTo>
                          <a:pt x="240887" y="25337"/>
                          <a:pt x="240125" y="25337"/>
                          <a:pt x="239459" y="25241"/>
                        </a:cubicBezTo>
                        <a:cubicBezTo>
                          <a:pt x="158877" y="21336"/>
                          <a:pt x="78581" y="13430"/>
                          <a:pt x="0" y="0"/>
                        </a:cubicBezTo>
                        <a:cubicBezTo>
                          <a:pt x="78391" y="15812"/>
                          <a:pt x="159163" y="26098"/>
                          <a:pt x="240602" y="32290"/>
                        </a:cubicBezTo>
                        <a:cubicBezTo>
                          <a:pt x="374904" y="40481"/>
                          <a:pt x="510064" y="37529"/>
                          <a:pt x="644366" y="31147"/>
                        </a:cubicBezTo>
                        <a:cubicBezTo>
                          <a:pt x="707041" y="27051"/>
                          <a:pt x="769525" y="22098"/>
                          <a:pt x="832104" y="17145"/>
                        </a:cubicBezTo>
                        <a:cubicBezTo>
                          <a:pt x="769525" y="19812"/>
                          <a:pt x="707041" y="22384"/>
                          <a:pt x="644461" y="24194"/>
                        </a:cubicBezTo>
                        <a:cubicBezTo>
                          <a:pt x="644271" y="24194"/>
                          <a:pt x="643985" y="24194"/>
                          <a:pt x="643795" y="24194"/>
                        </a:cubicBezTo>
                        <a:cubicBezTo>
                          <a:pt x="577691" y="27337"/>
                          <a:pt x="511493" y="29623"/>
                          <a:pt x="445389" y="30194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6" name="Vrije vorm: vorm 815">
                    <a:extLst>
                      <a:ext uri="{FF2B5EF4-FFF2-40B4-BE49-F238E27FC236}">
                        <a16:creationId xmlns:a16="http://schemas.microsoft.com/office/drawing/2014/main" id="{20060A7B-1A7D-92AD-1A86-B6B0B9C15D83}"/>
                      </a:ext>
                    </a:extLst>
                  </p:cNvPr>
                  <p:cNvSpPr/>
                  <p:nvPr/>
                </p:nvSpPr>
                <p:spPr>
                  <a:xfrm>
                    <a:off x="9693980" y="1890543"/>
                    <a:ext cx="354710" cy="8043"/>
                  </a:xfrm>
                  <a:custGeom>
                    <a:avLst/>
                    <a:gdLst>
                      <a:gd name="connsiteX0" fmla="*/ 280035 w 354710"/>
                      <a:gd name="connsiteY0" fmla="*/ 42 h 8043"/>
                      <a:gd name="connsiteX1" fmla="*/ 135255 w 354710"/>
                      <a:gd name="connsiteY1" fmla="*/ 1090 h 8043"/>
                      <a:gd name="connsiteX2" fmla="*/ 0 w 354710"/>
                      <a:gd name="connsiteY2" fmla="*/ 6519 h 8043"/>
                      <a:gd name="connsiteX3" fmla="*/ 135255 w 354710"/>
                      <a:gd name="connsiteY3" fmla="*/ 8043 h 8043"/>
                      <a:gd name="connsiteX4" fmla="*/ 352901 w 354710"/>
                      <a:gd name="connsiteY4" fmla="*/ 6996 h 8043"/>
                      <a:gd name="connsiteX5" fmla="*/ 354711 w 354710"/>
                      <a:gd name="connsiteY5" fmla="*/ 6996 h 8043"/>
                      <a:gd name="connsiteX6" fmla="*/ 354711 w 354710"/>
                      <a:gd name="connsiteY6" fmla="*/ 42 h 8043"/>
                      <a:gd name="connsiteX7" fmla="*/ 279940 w 354710"/>
                      <a:gd name="connsiteY7" fmla="*/ 42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4710" h="8043">
                        <a:moveTo>
                          <a:pt x="280035" y="42"/>
                        </a:moveTo>
                        <a:cubicBezTo>
                          <a:pt x="231743" y="233"/>
                          <a:pt x="183547" y="614"/>
                          <a:pt x="135255" y="1090"/>
                        </a:cubicBezTo>
                        <a:cubicBezTo>
                          <a:pt x="90202" y="2709"/>
                          <a:pt x="45053" y="4519"/>
                          <a:pt x="0" y="6519"/>
                        </a:cubicBezTo>
                        <a:cubicBezTo>
                          <a:pt x="45149" y="6900"/>
                          <a:pt x="90202" y="7377"/>
                          <a:pt x="135255" y="8043"/>
                        </a:cubicBezTo>
                        <a:cubicBezTo>
                          <a:pt x="207836" y="7281"/>
                          <a:pt x="280321" y="6996"/>
                          <a:pt x="352901" y="6996"/>
                        </a:cubicBezTo>
                        <a:cubicBezTo>
                          <a:pt x="353473" y="6996"/>
                          <a:pt x="354139" y="6996"/>
                          <a:pt x="354711" y="6996"/>
                        </a:cubicBezTo>
                        <a:lnTo>
                          <a:pt x="354711" y="42"/>
                        </a:lnTo>
                        <a:cubicBezTo>
                          <a:pt x="329755" y="42"/>
                          <a:pt x="304895" y="-53"/>
                          <a:pt x="279940" y="4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7" name="Vrije vorm: vorm 816">
                    <a:extLst>
                      <a:ext uri="{FF2B5EF4-FFF2-40B4-BE49-F238E27FC236}">
                        <a16:creationId xmlns:a16="http://schemas.microsoft.com/office/drawing/2014/main" id="{79F95774-8E84-D87D-E9DF-DA829F28E49F}"/>
                      </a:ext>
                    </a:extLst>
                  </p:cNvPr>
                  <p:cNvSpPr/>
                  <p:nvPr/>
                </p:nvSpPr>
                <p:spPr>
                  <a:xfrm>
                    <a:off x="7437032" y="1957744"/>
                    <a:ext cx="1176242" cy="42545"/>
                  </a:xfrm>
                  <a:custGeom>
                    <a:avLst/>
                    <a:gdLst>
                      <a:gd name="connsiteX0" fmla="*/ 278416 w 1176242"/>
                      <a:gd name="connsiteY0" fmla="*/ 6946 h 42545"/>
                      <a:gd name="connsiteX1" fmla="*/ 431578 w 1176242"/>
                      <a:gd name="connsiteY1" fmla="*/ 9613 h 42545"/>
                      <a:gd name="connsiteX2" fmla="*/ 469773 w 1176242"/>
                      <a:gd name="connsiteY2" fmla="*/ 11422 h 42545"/>
                      <a:gd name="connsiteX3" fmla="*/ 507968 w 1176242"/>
                      <a:gd name="connsiteY3" fmla="*/ 13613 h 42545"/>
                      <a:gd name="connsiteX4" fmla="*/ 584168 w 1176242"/>
                      <a:gd name="connsiteY4" fmla="*/ 19138 h 42545"/>
                      <a:gd name="connsiteX5" fmla="*/ 889635 w 1176242"/>
                      <a:gd name="connsiteY5" fmla="*/ 41236 h 42545"/>
                      <a:gd name="connsiteX6" fmla="*/ 1033463 w 1176242"/>
                      <a:gd name="connsiteY6" fmla="*/ 41331 h 42545"/>
                      <a:gd name="connsiteX7" fmla="*/ 1176242 w 1176242"/>
                      <a:gd name="connsiteY7" fmla="*/ 29710 h 42545"/>
                      <a:gd name="connsiteX8" fmla="*/ 1033367 w 1176242"/>
                      <a:gd name="connsiteY8" fmla="*/ 37902 h 42545"/>
                      <a:gd name="connsiteX9" fmla="*/ 890588 w 1176242"/>
                      <a:gd name="connsiteY9" fmla="*/ 34378 h 42545"/>
                      <a:gd name="connsiteX10" fmla="*/ 890397 w 1176242"/>
                      <a:gd name="connsiteY10" fmla="*/ 34378 h 42545"/>
                      <a:gd name="connsiteX11" fmla="*/ 585407 w 1176242"/>
                      <a:gd name="connsiteY11" fmla="*/ 12280 h 42545"/>
                      <a:gd name="connsiteX12" fmla="*/ 509016 w 1176242"/>
                      <a:gd name="connsiteY12" fmla="*/ 6755 h 42545"/>
                      <a:gd name="connsiteX13" fmla="*/ 470726 w 1176242"/>
                      <a:gd name="connsiteY13" fmla="*/ 4564 h 42545"/>
                      <a:gd name="connsiteX14" fmla="*/ 432340 w 1176242"/>
                      <a:gd name="connsiteY14" fmla="*/ 2755 h 42545"/>
                      <a:gd name="connsiteX15" fmla="*/ 278511 w 1176242"/>
                      <a:gd name="connsiteY15" fmla="*/ 88 h 42545"/>
                      <a:gd name="connsiteX16" fmla="*/ 278511 w 1176242"/>
                      <a:gd name="connsiteY16" fmla="*/ 88 h 42545"/>
                      <a:gd name="connsiteX17" fmla="*/ 0 w 1176242"/>
                      <a:gd name="connsiteY17" fmla="*/ 16471 h 42545"/>
                      <a:gd name="connsiteX18" fmla="*/ 0 w 1176242"/>
                      <a:gd name="connsiteY18" fmla="*/ 16471 h 42545"/>
                      <a:gd name="connsiteX19" fmla="*/ 0 w 1176242"/>
                      <a:gd name="connsiteY19" fmla="*/ 18280 h 42545"/>
                      <a:gd name="connsiteX20" fmla="*/ 0 w 1176242"/>
                      <a:gd name="connsiteY20" fmla="*/ 18280 h 42545"/>
                      <a:gd name="connsiteX21" fmla="*/ 278511 w 1176242"/>
                      <a:gd name="connsiteY21" fmla="*/ 7041 h 42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176242" h="42545">
                        <a:moveTo>
                          <a:pt x="278416" y="6946"/>
                        </a:moveTo>
                        <a:cubicBezTo>
                          <a:pt x="329470" y="6660"/>
                          <a:pt x="380619" y="7517"/>
                          <a:pt x="431578" y="9613"/>
                        </a:cubicBezTo>
                        <a:cubicBezTo>
                          <a:pt x="444341" y="10279"/>
                          <a:pt x="457010" y="10756"/>
                          <a:pt x="469773" y="11422"/>
                        </a:cubicBezTo>
                        <a:lnTo>
                          <a:pt x="507968" y="13613"/>
                        </a:lnTo>
                        <a:cubicBezTo>
                          <a:pt x="533400" y="15328"/>
                          <a:pt x="558832" y="17042"/>
                          <a:pt x="584168" y="19138"/>
                        </a:cubicBezTo>
                        <a:cubicBezTo>
                          <a:pt x="685705" y="26948"/>
                          <a:pt x="787146" y="36854"/>
                          <a:pt x="889635" y="41236"/>
                        </a:cubicBezTo>
                        <a:cubicBezTo>
                          <a:pt x="937546" y="42664"/>
                          <a:pt x="985552" y="43236"/>
                          <a:pt x="1033463" y="41331"/>
                        </a:cubicBezTo>
                        <a:cubicBezTo>
                          <a:pt x="1081373" y="39521"/>
                          <a:pt x="1129094" y="35806"/>
                          <a:pt x="1176242" y="29710"/>
                        </a:cubicBezTo>
                        <a:cubicBezTo>
                          <a:pt x="1128808" y="34759"/>
                          <a:pt x="1081088" y="37330"/>
                          <a:pt x="1033367" y="37902"/>
                        </a:cubicBezTo>
                        <a:cubicBezTo>
                          <a:pt x="985647" y="38664"/>
                          <a:pt x="938022" y="36854"/>
                          <a:pt x="890588" y="34378"/>
                        </a:cubicBezTo>
                        <a:cubicBezTo>
                          <a:pt x="890588" y="34378"/>
                          <a:pt x="890492" y="34378"/>
                          <a:pt x="890397" y="34378"/>
                        </a:cubicBezTo>
                        <a:cubicBezTo>
                          <a:pt x="788480" y="29996"/>
                          <a:pt x="687134" y="20185"/>
                          <a:pt x="585407" y="12280"/>
                        </a:cubicBezTo>
                        <a:cubicBezTo>
                          <a:pt x="559975" y="10279"/>
                          <a:pt x="534448" y="8470"/>
                          <a:pt x="509016" y="6755"/>
                        </a:cubicBezTo>
                        <a:lnTo>
                          <a:pt x="470726" y="4564"/>
                        </a:lnTo>
                        <a:cubicBezTo>
                          <a:pt x="457962" y="3802"/>
                          <a:pt x="445103" y="3326"/>
                          <a:pt x="432340" y="2755"/>
                        </a:cubicBezTo>
                        <a:cubicBezTo>
                          <a:pt x="381191" y="564"/>
                          <a:pt x="329851" y="-293"/>
                          <a:pt x="278511" y="88"/>
                        </a:cubicBezTo>
                        <a:cubicBezTo>
                          <a:pt x="278511" y="88"/>
                          <a:pt x="278511" y="88"/>
                          <a:pt x="278511" y="88"/>
                        </a:cubicBezTo>
                        <a:cubicBezTo>
                          <a:pt x="185261" y="1421"/>
                          <a:pt x="92202" y="7041"/>
                          <a:pt x="0" y="16471"/>
                        </a:cubicBezTo>
                        <a:lnTo>
                          <a:pt x="0" y="16471"/>
                        </a:lnTo>
                        <a:lnTo>
                          <a:pt x="0" y="18280"/>
                        </a:lnTo>
                        <a:cubicBezTo>
                          <a:pt x="0" y="18280"/>
                          <a:pt x="0" y="18280"/>
                          <a:pt x="0" y="18280"/>
                        </a:cubicBezTo>
                        <a:cubicBezTo>
                          <a:pt x="92583" y="10565"/>
                          <a:pt x="185642" y="6660"/>
                          <a:pt x="278511" y="704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8" name="Vrije vorm: vorm 817">
                    <a:extLst>
                      <a:ext uri="{FF2B5EF4-FFF2-40B4-BE49-F238E27FC236}">
                        <a16:creationId xmlns:a16="http://schemas.microsoft.com/office/drawing/2014/main" id="{887913A9-6081-3631-8373-CD5E5667D167}"/>
                      </a:ext>
                    </a:extLst>
                  </p:cNvPr>
                  <p:cNvSpPr/>
                  <p:nvPr/>
                </p:nvSpPr>
                <p:spPr>
                  <a:xfrm>
                    <a:off x="8915978" y="1972786"/>
                    <a:ext cx="219932" cy="16002"/>
                  </a:xfrm>
                  <a:custGeom>
                    <a:avLst/>
                    <a:gdLst>
                      <a:gd name="connsiteX0" fmla="*/ 170021 w 219932"/>
                      <a:gd name="connsiteY0" fmla="*/ 0 h 16002"/>
                      <a:gd name="connsiteX1" fmla="*/ 64294 w 219932"/>
                      <a:gd name="connsiteY1" fmla="*/ 7429 h 16002"/>
                      <a:gd name="connsiteX2" fmla="*/ 63913 w 219932"/>
                      <a:gd name="connsiteY2" fmla="*/ 7429 h 16002"/>
                      <a:gd name="connsiteX3" fmla="*/ 0 w 219932"/>
                      <a:gd name="connsiteY3" fmla="*/ 16002 h 16002"/>
                      <a:gd name="connsiteX4" fmla="*/ 64865 w 219932"/>
                      <a:gd name="connsiteY4" fmla="*/ 14383 h 16002"/>
                      <a:gd name="connsiteX5" fmla="*/ 170783 w 219932"/>
                      <a:gd name="connsiteY5" fmla="*/ 6953 h 16002"/>
                      <a:gd name="connsiteX6" fmla="*/ 219932 w 219932"/>
                      <a:gd name="connsiteY6" fmla="*/ 476 h 16002"/>
                      <a:gd name="connsiteX7" fmla="*/ 170307 w 219932"/>
                      <a:gd name="connsiteY7" fmla="*/ 95 h 16002"/>
                      <a:gd name="connsiteX8" fmla="*/ 169926 w 219932"/>
                      <a:gd name="connsiteY8" fmla="*/ 95 h 16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6002">
                        <a:moveTo>
                          <a:pt x="170021" y="0"/>
                        </a:moveTo>
                        <a:cubicBezTo>
                          <a:pt x="134779" y="2286"/>
                          <a:pt x="99536" y="4763"/>
                          <a:pt x="64294" y="7429"/>
                        </a:cubicBezTo>
                        <a:cubicBezTo>
                          <a:pt x="64198" y="7429"/>
                          <a:pt x="64008" y="7429"/>
                          <a:pt x="63913" y="7429"/>
                        </a:cubicBezTo>
                        <a:cubicBezTo>
                          <a:pt x="42577" y="10192"/>
                          <a:pt x="21241" y="13049"/>
                          <a:pt x="0" y="16002"/>
                        </a:cubicBezTo>
                        <a:cubicBezTo>
                          <a:pt x="21622" y="15430"/>
                          <a:pt x="43243" y="14859"/>
                          <a:pt x="64865" y="14383"/>
                        </a:cubicBezTo>
                        <a:cubicBezTo>
                          <a:pt x="100108" y="11716"/>
                          <a:pt x="135446" y="9239"/>
                          <a:pt x="170783" y="6953"/>
                        </a:cubicBezTo>
                        <a:lnTo>
                          <a:pt x="219932" y="476"/>
                        </a:lnTo>
                        <a:lnTo>
                          <a:pt x="170307" y="95"/>
                        </a:lnTo>
                        <a:lnTo>
                          <a:pt x="169926" y="95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19" name="Vrije vorm: vorm 818">
                    <a:extLst>
                      <a:ext uri="{FF2B5EF4-FFF2-40B4-BE49-F238E27FC236}">
                        <a16:creationId xmlns:a16="http://schemas.microsoft.com/office/drawing/2014/main" id="{6566C1A6-A867-F462-7BEF-6A821ADAB464}"/>
                      </a:ext>
                    </a:extLst>
                  </p:cNvPr>
                  <p:cNvSpPr/>
                  <p:nvPr/>
                </p:nvSpPr>
                <p:spPr>
                  <a:xfrm>
                    <a:off x="7606005" y="1973167"/>
                    <a:ext cx="311848" cy="16954"/>
                  </a:xfrm>
                  <a:custGeom>
                    <a:avLst/>
                    <a:gdLst>
                      <a:gd name="connsiteX0" fmla="*/ 242411 w 311848"/>
                      <a:gd name="connsiteY0" fmla="*/ 7906 h 16954"/>
                      <a:gd name="connsiteX1" fmla="*/ 91916 w 311848"/>
                      <a:gd name="connsiteY1" fmla="*/ 0 h 16954"/>
                      <a:gd name="connsiteX2" fmla="*/ 91630 w 311848"/>
                      <a:gd name="connsiteY2" fmla="*/ 0 h 16954"/>
                      <a:gd name="connsiteX3" fmla="*/ 0 w 311848"/>
                      <a:gd name="connsiteY3" fmla="*/ 1524 h 16954"/>
                      <a:gd name="connsiteX4" fmla="*/ 91345 w 311848"/>
                      <a:gd name="connsiteY4" fmla="*/ 6953 h 16954"/>
                      <a:gd name="connsiteX5" fmla="*/ 241364 w 311848"/>
                      <a:gd name="connsiteY5" fmla="*/ 14764 h 16954"/>
                      <a:gd name="connsiteX6" fmla="*/ 311849 w 311848"/>
                      <a:gd name="connsiteY6" fmla="*/ 16954 h 16954"/>
                      <a:gd name="connsiteX7" fmla="*/ 242506 w 311848"/>
                      <a:gd name="connsiteY7" fmla="*/ 7906 h 16954"/>
                      <a:gd name="connsiteX8" fmla="*/ 242506 w 311848"/>
                      <a:gd name="connsiteY8" fmla="*/ 7906 h 16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6954">
                        <a:moveTo>
                          <a:pt x="242411" y="7906"/>
                        </a:moveTo>
                        <a:cubicBezTo>
                          <a:pt x="192405" y="4286"/>
                          <a:pt x="142208" y="1715"/>
                          <a:pt x="91916" y="0"/>
                        </a:cubicBezTo>
                        <a:cubicBezTo>
                          <a:pt x="91821" y="0"/>
                          <a:pt x="91726" y="0"/>
                          <a:pt x="91630" y="0"/>
                        </a:cubicBezTo>
                        <a:cubicBezTo>
                          <a:pt x="61055" y="190"/>
                          <a:pt x="30480" y="667"/>
                          <a:pt x="0" y="1524"/>
                        </a:cubicBezTo>
                        <a:cubicBezTo>
                          <a:pt x="30480" y="2953"/>
                          <a:pt x="60960" y="4858"/>
                          <a:pt x="91345" y="6953"/>
                        </a:cubicBezTo>
                        <a:cubicBezTo>
                          <a:pt x="141446" y="8572"/>
                          <a:pt x="191452" y="11240"/>
                          <a:pt x="241364" y="14764"/>
                        </a:cubicBezTo>
                        <a:cubicBezTo>
                          <a:pt x="264795" y="15240"/>
                          <a:pt x="288322" y="16002"/>
                          <a:pt x="311849" y="16954"/>
                        </a:cubicBezTo>
                        <a:cubicBezTo>
                          <a:pt x="288798" y="13716"/>
                          <a:pt x="265652" y="10668"/>
                          <a:pt x="242506" y="7906"/>
                        </a:cubicBezTo>
                        <a:cubicBezTo>
                          <a:pt x="242506" y="7906"/>
                          <a:pt x="242506" y="7906"/>
                          <a:pt x="242506" y="790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0" name="Vrije vorm: vorm 819">
                    <a:extLst>
                      <a:ext uri="{FF2B5EF4-FFF2-40B4-BE49-F238E27FC236}">
                        <a16:creationId xmlns:a16="http://schemas.microsoft.com/office/drawing/2014/main" id="{D1CC133D-5EE2-D235-0C8F-BBD3B37B65A5}"/>
                      </a:ext>
                    </a:extLst>
                  </p:cNvPr>
                  <p:cNvSpPr/>
                  <p:nvPr/>
                </p:nvSpPr>
                <p:spPr>
                  <a:xfrm>
                    <a:off x="9352604" y="1872392"/>
                    <a:ext cx="295465" cy="10382"/>
                  </a:xfrm>
                  <a:custGeom>
                    <a:avLst/>
                    <a:gdLst>
                      <a:gd name="connsiteX0" fmla="*/ 86678 w 295465"/>
                      <a:gd name="connsiteY0" fmla="*/ 3429 h 10382"/>
                      <a:gd name="connsiteX1" fmla="*/ 86487 w 295465"/>
                      <a:gd name="connsiteY1" fmla="*/ 3429 h 10382"/>
                      <a:gd name="connsiteX2" fmla="*/ 0 w 295465"/>
                      <a:gd name="connsiteY2" fmla="*/ 9049 h 10382"/>
                      <a:gd name="connsiteX3" fmla="*/ 86678 w 295465"/>
                      <a:gd name="connsiteY3" fmla="*/ 10382 h 10382"/>
                      <a:gd name="connsiteX4" fmla="*/ 229076 w 295465"/>
                      <a:gd name="connsiteY4" fmla="*/ 6953 h 10382"/>
                      <a:gd name="connsiteX5" fmla="*/ 295466 w 295465"/>
                      <a:gd name="connsiteY5" fmla="*/ 1905 h 10382"/>
                      <a:gd name="connsiteX6" fmla="*/ 228886 w 295465"/>
                      <a:gd name="connsiteY6" fmla="*/ 0 h 10382"/>
                      <a:gd name="connsiteX7" fmla="*/ 228886 w 295465"/>
                      <a:gd name="connsiteY7" fmla="*/ 0 h 10382"/>
                      <a:gd name="connsiteX8" fmla="*/ 86678 w 295465"/>
                      <a:gd name="connsiteY8" fmla="*/ 3429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10382">
                        <a:moveTo>
                          <a:pt x="86678" y="3429"/>
                        </a:moveTo>
                        <a:lnTo>
                          <a:pt x="86487" y="3429"/>
                        </a:lnTo>
                        <a:lnTo>
                          <a:pt x="0" y="9049"/>
                        </a:lnTo>
                        <a:lnTo>
                          <a:pt x="86678" y="10382"/>
                        </a:lnTo>
                        <a:lnTo>
                          <a:pt x="229076" y="6953"/>
                        </a:lnTo>
                        <a:lnTo>
                          <a:pt x="295466" y="1905"/>
                        </a:lnTo>
                        <a:lnTo>
                          <a:pt x="228886" y="0"/>
                        </a:lnTo>
                        <a:lnTo>
                          <a:pt x="228886" y="0"/>
                        </a:lnTo>
                        <a:lnTo>
                          <a:pt x="86678" y="342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1" name="Vrije vorm: vorm 820">
                    <a:extLst>
                      <a:ext uri="{FF2B5EF4-FFF2-40B4-BE49-F238E27FC236}">
                        <a16:creationId xmlns:a16="http://schemas.microsoft.com/office/drawing/2014/main" id="{E7AB2D40-42C1-6CC1-53B4-40663BC17C7D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12422"/>
                    <a:ext cx="2605373" cy="35824"/>
                  </a:xfrm>
                  <a:custGeom>
                    <a:avLst/>
                    <a:gdLst>
                      <a:gd name="connsiteX0" fmla="*/ 5620 w 2605373"/>
                      <a:gd name="connsiteY0" fmla="*/ 31814 h 35824"/>
                      <a:gd name="connsiteX1" fmla="*/ 25527 w 2605373"/>
                      <a:gd name="connsiteY1" fmla="*/ 29908 h 35824"/>
                      <a:gd name="connsiteX2" fmla="*/ 30099 w 2605373"/>
                      <a:gd name="connsiteY2" fmla="*/ 29528 h 35824"/>
                      <a:gd name="connsiteX3" fmla="*/ 593503 w 2605373"/>
                      <a:gd name="connsiteY3" fmla="*/ 25051 h 35824"/>
                      <a:gd name="connsiteX4" fmla="*/ 597027 w 2605373"/>
                      <a:gd name="connsiteY4" fmla="*/ 25337 h 35824"/>
                      <a:gd name="connsiteX5" fmla="*/ 771906 w 2605373"/>
                      <a:gd name="connsiteY5" fmla="*/ 35814 h 35824"/>
                      <a:gd name="connsiteX6" fmla="*/ 792385 w 2605373"/>
                      <a:gd name="connsiteY6" fmla="*/ 30671 h 35824"/>
                      <a:gd name="connsiteX7" fmla="*/ 808006 w 2605373"/>
                      <a:gd name="connsiteY7" fmla="*/ 33242 h 35824"/>
                      <a:gd name="connsiteX8" fmla="*/ 1188815 w 2605373"/>
                      <a:gd name="connsiteY8" fmla="*/ 23241 h 35824"/>
                      <a:gd name="connsiteX9" fmla="*/ 1203579 w 2605373"/>
                      <a:gd name="connsiteY9" fmla="*/ 20193 h 35824"/>
                      <a:gd name="connsiteX10" fmla="*/ 1461135 w 2605373"/>
                      <a:gd name="connsiteY10" fmla="*/ 18098 h 35824"/>
                      <a:gd name="connsiteX11" fmla="*/ 1642015 w 2605373"/>
                      <a:gd name="connsiteY11" fmla="*/ 28670 h 35824"/>
                      <a:gd name="connsiteX12" fmla="*/ 1976723 w 2605373"/>
                      <a:gd name="connsiteY12" fmla="*/ 19241 h 35824"/>
                      <a:gd name="connsiteX13" fmla="*/ 1997393 w 2605373"/>
                      <a:gd name="connsiteY13" fmla="*/ 13811 h 35824"/>
                      <a:gd name="connsiteX14" fmla="*/ 2028254 w 2605373"/>
                      <a:gd name="connsiteY14" fmla="*/ 13526 h 35824"/>
                      <a:gd name="connsiteX15" fmla="*/ 2048923 w 2605373"/>
                      <a:gd name="connsiteY15" fmla="*/ 18574 h 35824"/>
                      <a:gd name="connsiteX16" fmla="*/ 2346389 w 2605373"/>
                      <a:gd name="connsiteY16" fmla="*/ 17812 h 35824"/>
                      <a:gd name="connsiteX17" fmla="*/ 2471642 w 2605373"/>
                      <a:gd name="connsiteY17" fmla="*/ 10001 h 35824"/>
                      <a:gd name="connsiteX18" fmla="*/ 2605373 w 2605373"/>
                      <a:gd name="connsiteY18" fmla="*/ 8954 h 35824"/>
                      <a:gd name="connsiteX19" fmla="*/ 2605373 w 2605373"/>
                      <a:gd name="connsiteY19" fmla="*/ 0 h 35824"/>
                      <a:gd name="connsiteX20" fmla="*/ 1810 w 2605373"/>
                      <a:gd name="connsiteY20" fmla="*/ 20669 h 35824"/>
                      <a:gd name="connsiteX21" fmla="*/ 0 w 2605373"/>
                      <a:gd name="connsiteY21" fmla="*/ 20669 h 35824"/>
                      <a:gd name="connsiteX22" fmla="*/ 0 w 2605373"/>
                      <a:gd name="connsiteY22" fmla="*/ 32004 h 35824"/>
                      <a:gd name="connsiteX23" fmla="*/ 5620 w 2605373"/>
                      <a:gd name="connsiteY23" fmla="*/ 31718 h 35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605373" h="35824">
                        <a:moveTo>
                          <a:pt x="5620" y="31814"/>
                        </a:moveTo>
                        <a:cubicBezTo>
                          <a:pt x="12764" y="30861"/>
                          <a:pt x="16669" y="30575"/>
                          <a:pt x="25527" y="29908"/>
                        </a:cubicBezTo>
                        <a:cubicBezTo>
                          <a:pt x="27051" y="29813"/>
                          <a:pt x="28575" y="29623"/>
                          <a:pt x="30099" y="29528"/>
                        </a:cubicBezTo>
                        <a:lnTo>
                          <a:pt x="593503" y="25051"/>
                        </a:lnTo>
                        <a:cubicBezTo>
                          <a:pt x="594646" y="25146"/>
                          <a:pt x="595789" y="25241"/>
                          <a:pt x="597027" y="25337"/>
                        </a:cubicBezTo>
                        <a:cubicBezTo>
                          <a:pt x="655130" y="30480"/>
                          <a:pt x="713137" y="36100"/>
                          <a:pt x="771906" y="35814"/>
                        </a:cubicBezTo>
                        <a:cubicBezTo>
                          <a:pt x="780574" y="35814"/>
                          <a:pt x="787337" y="33814"/>
                          <a:pt x="792385" y="30671"/>
                        </a:cubicBezTo>
                        <a:cubicBezTo>
                          <a:pt x="796671" y="32290"/>
                          <a:pt x="801910" y="33338"/>
                          <a:pt x="808006" y="33242"/>
                        </a:cubicBezTo>
                        <a:cubicBezTo>
                          <a:pt x="935069" y="32195"/>
                          <a:pt x="1062038" y="28861"/>
                          <a:pt x="1188815" y="23241"/>
                        </a:cubicBezTo>
                        <a:cubicBezTo>
                          <a:pt x="1194530" y="22955"/>
                          <a:pt x="1199483" y="21908"/>
                          <a:pt x="1203579" y="20193"/>
                        </a:cubicBezTo>
                        <a:lnTo>
                          <a:pt x="1461135" y="18098"/>
                        </a:lnTo>
                        <a:cubicBezTo>
                          <a:pt x="1521333" y="22289"/>
                          <a:pt x="1581436" y="27623"/>
                          <a:pt x="1642015" y="28670"/>
                        </a:cubicBezTo>
                        <a:cubicBezTo>
                          <a:pt x="1753743" y="30671"/>
                          <a:pt x="1865090" y="20288"/>
                          <a:pt x="1976723" y="19241"/>
                        </a:cubicBezTo>
                        <a:cubicBezTo>
                          <a:pt x="1985486" y="19241"/>
                          <a:pt x="1992344" y="17050"/>
                          <a:pt x="1997393" y="13811"/>
                        </a:cubicBezTo>
                        <a:lnTo>
                          <a:pt x="2028254" y="13526"/>
                        </a:lnTo>
                        <a:cubicBezTo>
                          <a:pt x="2033302" y="16669"/>
                          <a:pt x="2040160" y="18669"/>
                          <a:pt x="2048923" y="18574"/>
                        </a:cubicBezTo>
                        <a:cubicBezTo>
                          <a:pt x="2147983" y="17812"/>
                          <a:pt x="2247424" y="21717"/>
                          <a:pt x="2346389" y="17812"/>
                        </a:cubicBezTo>
                        <a:cubicBezTo>
                          <a:pt x="2388203" y="16193"/>
                          <a:pt x="2429923" y="13049"/>
                          <a:pt x="2471642" y="10001"/>
                        </a:cubicBezTo>
                        <a:lnTo>
                          <a:pt x="2605373" y="8954"/>
                        </a:lnTo>
                        <a:lnTo>
                          <a:pt x="2605373" y="0"/>
                        </a:lnTo>
                        <a:cubicBezTo>
                          <a:pt x="2605373" y="0"/>
                          <a:pt x="1810" y="20669"/>
                          <a:pt x="1810" y="20669"/>
                        </a:cubicBezTo>
                        <a:lnTo>
                          <a:pt x="0" y="20669"/>
                        </a:lnTo>
                        <a:cubicBezTo>
                          <a:pt x="0" y="20669"/>
                          <a:pt x="0" y="32004"/>
                          <a:pt x="0" y="32004"/>
                        </a:cubicBezTo>
                        <a:cubicBezTo>
                          <a:pt x="1905" y="32004"/>
                          <a:pt x="3810" y="32004"/>
                          <a:pt x="5620" y="3171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2" name="Vrije vorm: vorm 821">
                    <a:extLst>
                      <a:ext uri="{FF2B5EF4-FFF2-40B4-BE49-F238E27FC236}">
                        <a16:creationId xmlns:a16="http://schemas.microsoft.com/office/drawing/2014/main" id="{BD2776E8-EC3B-3878-D056-657A4D0E6E87}"/>
                      </a:ext>
                    </a:extLst>
                  </p:cNvPr>
                  <p:cNvSpPr/>
                  <p:nvPr/>
                </p:nvSpPr>
                <p:spPr>
                  <a:xfrm>
                    <a:off x="9991160" y="2399315"/>
                    <a:ext cx="51530" cy="3619"/>
                  </a:xfrm>
                  <a:custGeom>
                    <a:avLst/>
                    <a:gdLst>
                      <a:gd name="connsiteX0" fmla="*/ 51530 w 51530"/>
                      <a:gd name="connsiteY0" fmla="*/ 1715 h 3619"/>
                      <a:gd name="connsiteX1" fmla="*/ 51530 w 51530"/>
                      <a:gd name="connsiteY1" fmla="*/ 0 h 3619"/>
                      <a:gd name="connsiteX2" fmla="*/ 0 w 51530"/>
                      <a:gd name="connsiteY2" fmla="*/ 3620 h 3619"/>
                      <a:gd name="connsiteX3" fmla="*/ 51530 w 51530"/>
                      <a:gd name="connsiteY3" fmla="*/ 1619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30" h="3619">
                        <a:moveTo>
                          <a:pt x="51530" y="1715"/>
                        </a:moveTo>
                        <a:lnTo>
                          <a:pt x="51530" y="0"/>
                        </a:lnTo>
                        <a:cubicBezTo>
                          <a:pt x="34385" y="1238"/>
                          <a:pt x="17240" y="2572"/>
                          <a:pt x="0" y="3620"/>
                        </a:cubicBezTo>
                        <a:cubicBezTo>
                          <a:pt x="17145" y="3143"/>
                          <a:pt x="34385" y="2381"/>
                          <a:pt x="51530" y="1619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3" name="Vrije vorm: vorm 822">
                    <a:extLst>
                      <a:ext uri="{FF2B5EF4-FFF2-40B4-BE49-F238E27FC236}">
                        <a16:creationId xmlns:a16="http://schemas.microsoft.com/office/drawing/2014/main" id="{B7388FBC-E902-A207-A394-C8D4FC6ED1FF}"/>
                      </a:ext>
                    </a:extLst>
                  </p:cNvPr>
                  <p:cNvSpPr/>
                  <p:nvPr/>
                </p:nvSpPr>
                <p:spPr>
                  <a:xfrm>
                    <a:off x="7437222" y="2121661"/>
                    <a:ext cx="2605563" cy="382619"/>
                  </a:xfrm>
                  <a:custGeom>
                    <a:avLst/>
                    <a:gdLst>
                      <a:gd name="connsiteX0" fmla="*/ 2605469 w 2605563"/>
                      <a:gd name="connsiteY0" fmla="*/ 338138 h 382619"/>
                      <a:gd name="connsiteX1" fmla="*/ 2529459 w 2605563"/>
                      <a:gd name="connsiteY1" fmla="*/ 339947 h 382619"/>
                      <a:gd name="connsiteX2" fmla="*/ 2121218 w 2605563"/>
                      <a:gd name="connsiteY2" fmla="*/ 339662 h 382619"/>
                      <a:gd name="connsiteX3" fmla="*/ 1930718 w 2605563"/>
                      <a:gd name="connsiteY3" fmla="*/ 333470 h 382619"/>
                      <a:gd name="connsiteX4" fmla="*/ 1981581 w 2605563"/>
                      <a:gd name="connsiteY4" fmla="*/ 331851 h 382619"/>
                      <a:gd name="connsiteX5" fmla="*/ 1930718 w 2605563"/>
                      <a:gd name="connsiteY5" fmla="*/ 330232 h 382619"/>
                      <a:gd name="connsiteX6" fmla="*/ 2121503 w 2605563"/>
                      <a:gd name="connsiteY6" fmla="*/ 324231 h 382619"/>
                      <a:gd name="connsiteX7" fmla="*/ 2529745 w 2605563"/>
                      <a:gd name="connsiteY7" fmla="*/ 324517 h 382619"/>
                      <a:gd name="connsiteX8" fmla="*/ 2605469 w 2605563"/>
                      <a:gd name="connsiteY8" fmla="*/ 326422 h 382619"/>
                      <a:gd name="connsiteX9" fmla="*/ 2605469 w 2605563"/>
                      <a:gd name="connsiteY9" fmla="*/ 280988 h 382619"/>
                      <a:gd name="connsiteX10" fmla="*/ 2467070 w 2605563"/>
                      <a:gd name="connsiteY10" fmla="*/ 289084 h 382619"/>
                      <a:gd name="connsiteX11" fmla="*/ 2160365 w 2605563"/>
                      <a:gd name="connsiteY11" fmla="*/ 284512 h 382619"/>
                      <a:gd name="connsiteX12" fmla="*/ 2018824 w 2605563"/>
                      <a:gd name="connsiteY12" fmla="*/ 271463 h 382619"/>
                      <a:gd name="connsiteX13" fmla="*/ 2093881 w 2605563"/>
                      <a:gd name="connsiteY13" fmla="*/ 275749 h 382619"/>
                      <a:gd name="connsiteX14" fmla="*/ 2018824 w 2605563"/>
                      <a:gd name="connsiteY14" fmla="*/ 268224 h 382619"/>
                      <a:gd name="connsiteX15" fmla="*/ 2161318 w 2605563"/>
                      <a:gd name="connsiteY15" fmla="*/ 275272 h 382619"/>
                      <a:gd name="connsiteX16" fmla="*/ 2466785 w 2605563"/>
                      <a:gd name="connsiteY16" fmla="*/ 279845 h 382619"/>
                      <a:gd name="connsiteX17" fmla="*/ 2605469 w 2605563"/>
                      <a:gd name="connsiteY17" fmla="*/ 276320 h 382619"/>
                      <a:gd name="connsiteX18" fmla="*/ 2605469 w 2605563"/>
                      <a:gd name="connsiteY18" fmla="*/ 109633 h 382619"/>
                      <a:gd name="connsiteX19" fmla="*/ 2398109 w 2605563"/>
                      <a:gd name="connsiteY19" fmla="*/ 121634 h 382619"/>
                      <a:gd name="connsiteX20" fmla="*/ 2122646 w 2605563"/>
                      <a:gd name="connsiteY20" fmla="*/ 120491 h 382619"/>
                      <a:gd name="connsiteX21" fmla="*/ 1671923 w 2605563"/>
                      <a:gd name="connsiteY21" fmla="*/ 105537 h 382619"/>
                      <a:gd name="connsiteX22" fmla="*/ 1220819 w 2605563"/>
                      <a:gd name="connsiteY22" fmla="*/ 116872 h 382619"/>
                      <a:gd name="connsiteX23" fmla="*/ 798100 w 2605563"/>
                      <a:gd name="connsiteY23" fmla="*/ 122872 h 382619"/>
                      <a:gd name="connsiteX24" fmla="*/ 910685 w 2605563"/>
                      <a:gd name="connsiteY24" fmla="*/ 119920 h 382619"/>
                      <a:gd name="connsiteX25" fmla="*/ 798100 w 2605563"/>
                      <a:gd name="connsiteY25" fmla="*/ 119634 h 382619"/>
                      <a:gd name="connsiteX26" fmla="*/ 1219676 w 2605563"/>
                      <a:gd name="connsiteY26" fmla="*/ 101441 h 382619"/>
                      <a:gd name="connsiteX27" fmla="*/ 1672400 w 2605563"/>
                      <a:gd name="connsiteY27" fmla="*/ 90107 h 382619"/>
                      <a:gd name="connsiteX28" fmla="*/ 2124075 w 2605563"/>
                      <a:gd name="connsiteY28" fmla="*/ 105061 h 382619"/>
                      <a:gd name="connsiteX29" fmla="*/ 2398109 w 2605563"/>
                      <a:gd name="connsiteY29" fmla="*/ 112300 h 382619"/>
                      <a:gd name="connsiteX30" fmla="*/ 2605469 w 2605563"/>
                      <a:gd name="connsiteY30" fmla="*/ 104966 h 382619"/>
                      <a:gd name="connsiteX31" fmla="*/ 2605469 w 2605563"/>
                      <a:gd name="connsiteY31" fmla="*/ 0 h 382619"/>
                      <a:gd name="connsiteX32" fmla="*/ 2471642 w 2605563"/>
                      <a:gd name="connsiteY32" fmla="*/ 1048 h 382619"/>
                      <a:gd name="connsiteX33" fmla="*/ 2346389 w 2605563"/>
                      <a:gd name="connsiteY33" fmla="*/ 8858 h 382619"/>
                      <a:gd name="connsiteX34" fmla="*/ 2048923 w 2605563"/>
                      <a:gd name="connsiteY34" fmla="*/ 9620 h 382619"/>
                      <a:gd name="connsiteX35" fmla="*/ 2028254 w 2605563"/>
                      <a:gd name="connsiteY35" fmla="*/ 4572 h 382619"/>
                      <a:gd name="connsiteX36" fmla="*/ 1997393 w 2605563"/>
                      <a:gd name="connsiteY36" fmla="*/ 4858 h 382619"/>
                      <a:gd name="connsiteX37" fmla="*/ 1976723 w 2605563"/>
                      <a:gd name="connsiteY37" fmla="*/ 10287 h 382619"/>
                      <a:gd name="connsiteX38" fmla="*/ 1642015 w 2605563"/>
                      <a:gd name="connsiteY38" fmla="*/ 19717 h 382619"/>
                      <a:gd name="connsiteX39" fmla="*/ 1461135 w 2605563"/>
                      <a:gd name="connsiteY39" fmla="*/ 9144 h 382619"/>
                      <a:gd name="connsiteX40" fmla="*/ 1203579 w 2605563"/>
                      <a:gd name="connsiteY40" fmla="*/ 11240 h 382619"/>
                      <a:gd name="connsiteX41" fmla="*/ 1188815 w 2605563"/>
                      <a:gd name="connsiteY41" fmla="*/ 14288 h 382619"/>
                      <a:gd name="connsiteX42" fmla="*/ 808006 w 2605563"/>
                      <a:gd name="connsiteY42" fmla="*/ 24289 h 382619"/>
                      <a:gd name="connsiteX43" fmla="*/ 792385 w 2605563"/>
                      <a:gd name="connsiteY43" fmla="*/ 21717 h 382619"/>
                      <a:gd name="connsiteX44" fmla="*/ 771906 w 2605563"/>
                      <a:gd name="connsiteY44" fmla="*/ 26860 h 382619"/>
                      <a:gd name="connsiteX45" fmla="*/ 597027 w 2605563"/>
                      <a:gd name="connsiteY45" fmla="*/ 16383 h 382619"/>
                      <a:gd name="connsiteX46" fmla="*/ 593503 w 2605563"/>
                      <a:gd name="connsiteY46" fmla="*/ 16097 h 382619"/>
                      <a:gd name="connsiteX47" fmla="*/ 30099 w 2605563"/>
                      <a:gd name="connsiteY47" fmla="*/ 20574 h 382619"/>
                      <a:gd name="connsiteX48" fmla="*/ 25527 w 2605563"/>
                      <a:gd name="connsiteY48" fmla="*/ 20955 h 382619"/>
                      <a:gd name="connsiteX49" fmla="*/ 5620 w 2605563"/>
                      <a:gd name="connsiteY49" fmla="*/ 22860 h 382619"/>
                      <a:gd name="connsiteX50" fmla="*/ 0 w 2605563"/>
                      <a:gd name="connsiteY50" fmla="*/ 23146 h 382619"/>
                      <a:gd name="connsiteX51" fmla="*/ 0 w 2605563"/>
                      <a:gd name="connsiteY51" fmla="*/ 63722 h 382619"/>
                      <a:gd name="connsiteX52" fmla="*/ 220028 w 2605563"/>
                      <a:gd name="connsiteY52" fmla="*/ 57150 h 382619"/>
                      <a:gd name="connsiteX53" fmla="*/ 325374 w 2605563"/>
                      <a:gd name="connsiteY53" fmla="*/ 58865 h 382619"/>
                      <a:gd name="connsiteX54" fmla="*/ 297466 w 2605563"/>
                      <a:gd name="connsiteY54" fmla="*/ 61627 h 382619"/>
                      <a:gd name="connsiteX55" fmla="*/ 325374 w 2605563"/>
                      <a:gd name="connsiteY55" fmla="*/ 62103 h 382619"/>
                      <a:gd name="connsiteX56" fmla="*/ 221075 w 2605563"/>
                      <a:gd name="connsiteY56" fmla="*/ 72580 h 382619"/>
                      <a:gd name="connsiteX57" fmla="*/ 190 w 2605563"/>
                      <a:gd name="connsiteY57" fmla="*/ 79153 h 382619"/>
                      <a:gd name="connsiteX58" fmla="*/ 190 w 2605563"/>
                      <a:gd name="connsiteY58" fmla="*/ 220218 h 382619"/>
                      <a:gd name="connsiteX59" fmla="*/ 213360 w 2605563"/>
                      <a:gd name="connsiteY59" fmla="*/ 219075 h 382619"/>
                      <a:gd name="connsiteX60" fmla="*/ 348615 w 2605563"/>
                      <a:gd name="connsiteY60" fmla="*/ 220218 h 382619"/>
                      <a:gd name="connsiteX61" fmla="*/ 276511 w 2605563"/>
                      <a:gd name="connsiteY61" fmla="*/ 222790 h 382619"/>
                      <a:gd name="connsiteX62" fmla="*/ 348615 w 2605563"/>
                      <a:gd name="connsiteY62" fmla="*/ 223457 h 382619"/>
                      <a:gd name="connsiteX63" fmla="*/ 213360 w 2605563"/>
                      <a:gd name="connsiteY63" fmla="*/ 228314 h 382619"/>
                      <a:gd name="connsiteX64" fmla="*/ 190 w 2605563"/>
                      <a:gd name="connsiteY64" fmla="*/ 229457 h 382619"/>
                      <a:gd name="connsiteX65" fmla="*/ 190 w 2605563"/>
                      <a:gd name="connsiteY65" fmla="*/ 327660 h 382619"/>
                      <a:gd name="connsiteX66" fmla="*/ 413480 w 2605563"/>
                      <a:gd name="connsiteY66" fmla="*/ 332804 h 382619"/>
                      <a:gd name="connsiteX67" fmla="*/ 865822 w 2605563"/>
                      <a:gd name="connsiteY67" fmla="*/ 330803 h 382619"/>
                      <a:gd name="connsiteX68" fmla="*/ 1092041 w 2605563"/>
                      <a:gd name="connsiteY68" fmla="*/ 324707 h 382619"/>
                      <a:gd name="connsiteX69" fmla="*/ 1318641 w 2605563"/>
                      <a:gd name="connsiteY69" fmla="*/ 325755 h 382619"/>
                      <a:gd name="connsiteX70" fmla="*/ 1864900 w 2605563"/>
                      <a:gd name="connsiteY70" fmla="*/ 364712 h 382619"/>
                      <a:gd name="connsiteX71" fmla="*/ 1576292 w 2605563"/>
                      <a:gd name="connsiteY71" fmla="*/ 343662 h 382619"/>
                      <a:gd name="connsiteX72" fmla="*/ 1864900 w 2605563"/>
                      <a:gd name="connsiteY72" fmla="*/ 367951 h 382619"/>
                      <a:gd name="connsiteX73" fmla="*/ 1317974 w 2605563"/>
                      <a:gd name="connsiteY73" fmla="*/ 335090 h 382619"/>
                      <a:gd name="connsiteX74" fmla="*/ 1092137 w 2605563"/>
                      <a:gd name="connsiteY74" fmla="*/ 334042 h 382619"/>
                      <a:gd name="connsiteX75" fmla="*/ 865918 w 2605563"/>
                      <a:gd name="connsiteY75" fmla="*/ 340138 h 382619"/>
                      <a:gd name="connsiteX76" fmla="*/ 413004 w 2605563"/>
                      <a:gd name="connsiteY76" fmla="*/ 342138 h 382619"/>
                      <a:gd name="connsiteX77" fmla="*/ 0 w 2605563"/>
                      <a:gd name="connsiteY77" fmla="*/ 331089 h 382619"/>
                      <a:gd name="connsiteX78" fmla="*/ 0 w 2605563"/>
                      <a:gd name="connsiteY78" fmla="*/ 350996 h 382619"/>
                      <a:gd name="connsiteX79" fmla="*/ 58865 w 2605563"/>
                      <a:gd name="connsiteY79" fmla="*/ 345758 h 382619"/>
                      <a:gd name="connsiteX80" fmla="*/ 362331 w 2605563"/>
                      <a:gd name="connsiteY80" fmla="*/ 342138 h 382619"/>
                      <a:gd name="connsiteX81" fmla="*/ 545592 w 2605563"/>
                      <a:gd name="connsiteY81" fmla="*/ 354140 h 382619"/>
                      <a:gd name="connsiteX82" fmla="*/ 496824 w 2605563"/>
                      <a:gd name="connsiteY82" fmla="*/ 353759 h 382619"/>
                      <a:gd name="connsiteX83" fmla="*/ 545592 w 2605563"/>
                      <a:gd name="connsiteY83" fmla="*/ 357378 h 382619"/>
                      <a:gd name="connsiteX84" fmla="*/ 361569 w 2605563"/>
                      <a:gd name="connsiteY84" fmla="*/ 357569 h 382619"/>
                      <a:gd name="connsiteX85" fmla="*/ 59912 w 2605563"/>
                      <a:gd name="connsiteY85" fmla="*/ 361188 h 382619"/>
                      <a:gd name="connsiteX86" fmla="*/ 4667 w 2605563"/>
                      <a:gd name="connsiteY86" fmla="*/ 361283 h 382619"/>
                      <a:gd name="connsiteX87" fmla="*/ 16955 w 2605563"/>
                      <a:gd name="connsiteY87" fmla="*/ 382619 h 382619"/>
                      <a:gd name="connsiteX88" fmla="*/ 2591943 w 2605563"/>
                      <a:gd name="connsiteY88" fmla="*/ 362045 h 382619"/>
                      <a:gd name="connsiteX89" fmla="*/ 2605564 w 2605563"/>
                      <a:gd name="connsiteY89" fmla="*/ 346900 h 382619"/>
                      <a:gd name="connsiteX90" fmla="*/ 2605564 w 2605563"/>
                      <a:gd name="connsiteY90" fmla="*/ 338328 h 382619"/>
                      <a:gd name="connsiteX91" fmla="*/ 1749266 w 2605563"/>
                      <a:gd name="connsiteY91" fmla="*/ 226504 h 382619"/>
                      <a:gd name="connsiteX92" fmla="*/ 1300163 w 2605563"/>
                      <a:gd name="connsiteY92" fmla="*/ 230219 h 382619"/>
                      <a:gd name="connsiteX93" fmla="*/ 1090136 w 2605563"/>
                      <a:gd name="connsiteY93" fmla="*/ 228505 h 382619"/>
                      <a:gd name="connsiteX94" fmla="*/ 1146048 w 2605563"/>
                      <a:gd name="connsiteY94" fmla="*/ 225742 h 382619"/>
                      <a:gd name="connsiteX95" fmla="*/ 1090136 w 2605563"/>
                      <a:gd name="connsiteY95" fmla="*/ 225266 h 382619"/>
                      <a:gd name="connsiteX96" fmla="*/ 1299877 w 2605563"/>
                      <a:gd name="connsiteY96" fmla="*/ 214789 h 382619"/>
                      <a:gd name="connsiteX97" fmla="*/ 1749552 w 2605563"/>
                      <a:gd name="connsiteY97" fmla="*/ 211074 h 382619"/>
                      <a:gd name="connsiteX98" fmla="*/ 2022634 w 2605563"/>
                      <a:gd name="connsiteY98" fmla="*/ 218694 h 382619"/>
                      <a:gd name="connsiteX99" fmla="*/ 1949863 w 2605563"/>
                      <a:gd name="connsiteY99" fmla="*/ 219742 h 382619"/>
                      <a:gd name="connsiteX100" fmla="*/ 2022634 w 2605563"/>
                      <a:gd name="connsiteY100" fmla="*/ 221933 h 382619"/>
                      <a:gd name="connsiteX101" fmla="*/ 1749266 w 2605563"/>
                      <a:gd name="connsiteY101" fmla="*/ 226600 h 382619"/>
                      <a:gd name="connsiteX102" fmla="*/ 1979962 w 2605563"/>
                      <a:gd name="connsiteY102" fmla="*/ 257651 h 382619"/>
                      <a:gd name="connsiteX103" fmla="*/ 1867472 w 2605563"/>
                      <a:gd name="connsiteY103" fmla="*/ 264700 h 382619"/>
                      <a:gd name="connsiteX104" fmla="*/ 1682591 w 2605563"/>
                      <a:gd name="connsiteY104" fmla="*/ 268319 h 382619"/>
                      <a:gd name="connsiteX105" fmla="*/ 1595819 w 2605563"/>
                      <a:gd name="connsiteY105" fmla="*/ 264795 h 382619"/>
                      <a:gd name="connsiteX106" fmla="*/ 1618869 w 2605563"/>
                      <a:gd name="connsiteY106" fmla="*/ 262509 h 382619"/>
                      <a:gd name="connsiteX107" fmla="*/ 1595819 w 2605563"/>
                      <a:gd name="connsiteY107" fmla="*/ 261557 h 382619"/>
                      <a:gd name="connsiteX108" fmla="*/ 1681925 w 2605563"/>
                      <a:gd name="connsiteY108" fmla="*/ 252889 h 382619"/>
                      <a:gd name="connsiteX109" fmla="*/ 1867281 w 2605563"/>
                      <a:gd name="connsiteY109" fmla="*/ 249174 h 382619"/>
                      <a:gd name="connsiteX110" fmla="*/ 1979962 w 2605563"/>
                      <a:gd name="connsiteY110" fmla="*/ 254317 h 382619"/>
                      <a:gd name="connsiteX111" fmla="*/ 1949958 w 2605563"/>
                      <a:gd name="connsiteY111" fmla="*/ 256222 h 382619"/>
                      <a:gd name="connsiteX112" fmla="*/ 1979962 w 2605563"/>
                      <a:gd name="connsiteY112" fmla="*/ 257556 h 382619"/>
                      <a:gd name="connsiteX113" fmla="*/ 2603754 w 2605563"/>
                      <a:gd name="connsiteY113" fmla="*/ 240887 h 382619"/>
                      <a:gd name="connsiteX114" fmla="*/ 2504599 w 2605563"/>
                      <a:gd name="connsiteY114" fmla="*/ 246888 h 382619"/>
                      <a:gd name="connsiteX115" fmla="*/ 2342007 w 2605563"/>
                      <a:gd name="connsiteY115" fmla="*/ 250126 h 382619"/>
                      <a:gd name="connsiteX116" fmla="*/ 2265521 w 2605563"/>
                      <a:gd name="connsiteY116" fmla="*/ 246983 h 382619"/>
                      <a:gd name="connsiteX117" fmla="*/ 2285810 w 2605563"/>
                      <a:gd name="connsiteY117" fmla="*/ 244602 h 382619"/>
                      <a:gd name="connsiteX118" fmla="*/ 2265521 w 2605563"/>
                      <a:gd name="connsiteY118" fmla="*/ 243745 h 382619"/>
                      <a:gd name="connsiteX119" fmla="*/ 2341150 w 2605563"/>
                      <a:gd name="connsiteY119" fmla="*/ 234696 h 382619"/>
                      <a:gd name="connsiteX120" fmla="*/ 2504504 w 2605563"/>
                      <a:gd name="connsiteY120" fmla="*/ 231458 h 382619"/>
                      <a:gd name="connsiteX121" fmla="*/ 2603659 w 2605563"/>
                      <a:gd name="connsiteY121" fmla="*/ 237649 h 382619"/>
                      <a:gd name="connsiteX122" fmla="*/ 2577275 w 2605563"/>
                      <a:gd name="connsiteY122" fmla="*/ 239268 h 382619"/>
                      <a:gd name="connsiteX123" fmla="*/ 2603659 w 2605563"/>
                      <a:gd name="connsiteY123" fmla="*/ 240887 h 382619"/>
                      <a:gd name="connsiteX124" fmla="*/ 2194941 w 2605563"/>
                      <a:gd name="connsiteY124" fmla="*/ 138303 h 382619"/>
                      <a:gd name="connsiteX125" fmla="*/ 2344960 w 2605563"/>
                      <a:gd name="connsiteY125" fmla="*/ 145066 h 382619"/>
                      <a:gd name="connsiteX126" fmla="*/ 2436305 w 2605563"/>
                      <a:gd name="connsiteY126" fmla="*/ 149733 h 382619"/>
                      <a:gd name="connsiteX127" fmla="*/ 2387537 w 2605563"/>
                      <a:gd name="connsiteY127" fmla="*/ 150495 h 382619"/>
                      <a:gd name="connsiteX128" fmla="*/ 2436305 w 2605563"/>
                      <a:gd name="connsiteY128" fmla="*/ 152971 h 382619"/>
                      <a:gd name="connsiteX129" fmla="*/ 2344388 w 2605563"/>
                      <a:gd name="connsiteY129" fmla="*/ 154400 h 382619"/>
                      <a:gd name="connsiteX130" fmla="*/ 2193893 w 2605563"/>
                      <a:gd name="connsiteY130" fmla="*/ 147638 h 382619"/>
                      <a:gd name="connsiteX131" fmla="*/ 2124551 w 2605563"/>
                      <a:gd name="connsiteY131" fmla="*/ 139732 h 382619"/>
                      <a:gd name="connsiteX132" fmla="*/ 2161508 w 2605563"/>
                      <a:gd name="connsiteY132" fmla="*/ 140684 h 382619"/>
                      <a:gd name="connsiteX133" fmla="*/ 2124551 w 2605563"/>
                      <a:gd name="connsiteY133" fmla="*/ 136493 h 382619"/>
                      <a:gd name="connsiteX134" fmla="*/ 2195036 w 2605563"/>
                      <a:gd name="connsiteY134" fmla="*/ 138303 h 382619"/>
                      <a:gd name="connsiteX135" fmla="*/ 955453 w 2605563"/>
                      <a:gd name="connsiteY135" fmla="*/ 146780 h 382619"/>
                      <a:gd name="connsiteX136" fmla="*/ 1061371 w 2605563"/>
                      <a:gd name="connsiteY136" fmla="*/ 140208 h 382619"/>
                      <a:gd name="connsiteX137" fmla="*/ 1126236 w 2605563"/>
                      <a:gd name="connsiteY137" fmla="*/ 138684 h 382619"/>
                      <a:gd name="connsiteX138" fmla="*/ 1092041 w 2605563"/>
                      <a:gd name="connsiteY138" fmla="*/ 142684 h 382619"/>
                      <a:gd name="connsiteX139" fmla="*/ 1126236 w 2605563"/>
                      <a:gd name="connsiteY139" fmla="*/ 141922 h 382619"/>
                      <a:gd name="connsiteX140" fmla="*/ 1062323 w 2605563"/>
                      <a:gd name="connsiteY140" fmla="*/ 149447 h 382619"/>
                      <a:gd name="connsiteX141" fmla="*/ 956215 w 2605563"/>
                      <a:gd name="connsiteY141" fmla="*/ 156020 h 382619"/>
                      <a:gd name="connsiteX142" fmla="*/ 906304 w 2605563"/>
                      <a:gd name="connsiteY142" fmla="*/ 155734 h 382619"/>
                      <a:gd name="connsiteX143" fmla="*/ 932688 w 2605563"/>
                      <a:gd name="connsiteY143" fmla="*/ 152686 h 382619"/>
                      <a:gd name="connsiteX144" fmla="*/ 906304 w 2605563"/>
                      <a:gd name="connsiteY144" fmla="*/ 152495 h 382619"/>
                      <a:gd name="connsiteX145" fmla="*/ 955453 w 2605563"/>
                      <a:gd name="connsiteY145" fmla="*/ 146685 h 382619"/>
                      <a:gd name="connsiteX146" fmla="*/ 2364010 w 2605563"/>
                      <a:gd name="connsiteY146" fmla="*/ 76009 h 382619"/>
                      <a:gd name="connsiteX147" fmla="*/ 2236565 w 2605563"/>
                      <a:gd name="connsiteY147" fmla="*/ 78200 h 382619"/>
                      <a:gd name="connsiteX148" fmla="*/ 2364010 w 2605563"/>
                      <a:gd name="connsiteY148" fmla="*/ 79248 h 382619"/>
                      <a:gd name="connsiteX149" fmla="*/ 1885760 w 2605563"/>
                      <a:gd name="connsiteY149" fmla="*/ 87630 h 382619"/>
                      <a:gd name="connsiteX150" fmla="*/ 1099471 w 2605563"/>
                      <a:gd name="connsiteY150" fmla="*/ 91345 h 382619"/>
                      <a:gd name="connsiteX151" fmla="*/ 732282 w 2605563"/>
                      <a:gd name="connsiteY151" fmla="*/ 86963 h 382619"/>
                      <a:gd name="connsiteX152" fmla="*/ 830199 w 2605563"/>
                      <a:gd name="connsiteY152" fmla="*/ 84868 h 382619"/>
                      <a:gd name="connsiteX153" fmla="*/ 732282 w 2605563"/>
                      <a:gd name="connsiteY153" fmla="*/ 83725 h 382619"/>
                      <a:gd name="connsiteX154" fmla="*/ 1099566 w 2605563"/>
                      <a:gd name="connsiteY154" fmla="*/ 75914 h 382619"/>
                      <a:gd name="connsiteX155" fmla="*/ 1885855 w 2605563"/>
                      <a:gd name="connsiteY155" fmla="*/ 72200 h 382619"/>
                      <a:gd name="connsiteX156" fmla="*/ 2364010 w 2605563"/>
                      <a:gd name="connsiteY156" fmla="*/ 76009 h 382619"/>
                      <a:gd name="connsiteX157" fmla="*/ 883539 w 2605563"/>
                      <a:gd name="connsiteY157" fmla="*/ 39529 h 382619"/>
                      <a:gd name="connsiteX158" fmla="*/ 1309211 w 2605563"/>
                      <a:gd name="connsiteY158" fmla="*/ 38767 h 382619"/>
                      <a:gd name="connsiteX159" fmla="*/ 1521905 w 2605563"/>
                      <a:gd name="connsiteY159" fmla="*/ 35719 h 382619"/>
                      <a:gd name="connsiteX160" fmla="*/ 1734502 w 2605563"/>
                      <a:gd name="connsiteY160" fmla="*/ 30099 h 382619"/>
                      <a:gd name="connsiteX161" fmla="*/ 2251805 w 2605563"/>
                      <a:gd name="connsiteY161" fmla="*/ 12287 h 382619"/>
                      <a:gd name="connsiteX162" fmla="*/ 2114550 w 2605563"/>
                      <a:gd name="connsiteY162" fmla="*/ 21622 h 382619"/>
                      <a:gd name="connsiteX163" fmla="*/ 2251805 w 2605563"/>
                      <a:gd name="connsiteY163" fmla="*/ 15526 h 382619"/>
                      <a:gd name="connsiteX164" fmla="*/ 1735265 w 2605563"/>
                      <a:gd name="connsiteY164" fmla="*/ 45434 h 382619"/>
                      <a:gd name="connsiteX165" fmla="*/ 1522286 w 2605563"/>
                      <a:gd name="connsiteY165" fmla="*/ 51054 h 382619"/>
                      <a:gd name="connsiteX166" fmla="*/ 1309211 w 2605563"/>
                      <a:gd name="connsiteY166" fmla="*/ 54102 h 382619"/>
                      <a:gd name="connsiteX167" fmla="*/ 883349 w 2605563"/>
                      <a:gd name="connsiteY167" fmla="*/ 54864 h 382619"/>
                      <a:gd name="connsiteX168" fmla="*/ 485966 w 2605563"/>
                      <a:gd name="connsiteY168" fmla="*/ 60008 h 382619"/>
                      <a:gd name="connsiteX169" fmla="*/ 591598 w 2605563"/>
                      <a:gd name="connsiteY169" fmla="*/ 53054 h 382619"/>
                      <a:gd name="connsiteX170" fmla="*/ 485966 w 2605563"/>
                      <a:gd name="connsiteY170" fmla="*/ 56769 h 382619"/>
                      <a:gd name="connsiteX171" fmla="*/ 883444 w 2605563"/>
                      <a:gd name="connsiteY171" fmla="*/ 39433 h 382619"/>
                      <a:gd name="connsiteX172" fmla="*/ 487775 w 2605563"/>
                      <a:gd name="connsiteY172" fmla="*/ 99917 h 382619"/>
                      <a:gd name="connsiteX173" fmla="*/ 596360 w 2605563"/>
                      <a:gd name="connsiteY173" fmla="*/ 96298 h 382619"/>
                      <a:gd name="connsiteX174" fmla="*/ 663321 w 2605563"/>
                      <a:gd name="connsiteY174" fmla="*/ 98108 h 382619"/>
                      <a:gd name="connsiteX175" fmla="*/ 645700 w 2605563"/>
                      <a:gd name="connsiteY175" fmla="*/ 100870 h 382619"/>
                      <a:gd name="connsiteX176" fmla="*/ 663321 w 2605563"/>
                      <a:gd name="connsiteY176" fmla="*/ 101346 h 382619"/>
                      <a:gd name="connsiteX177" fmla="*/ 597789 w 2605563"/>
                      <a:gd name="connsiteY177" fmla="*/ 111728 h 382619"/>
                      <a:gd name="connsiteX178" fmla="*/ 487966 w 2605563"/>
                      <a:gd name="connsiteY178" fmla="*/ 115443 h 382619"/>
                      <a:gd name="connsiteX179" fmla="*/ 436817 w 2605563"/>
                      <a:gd name="connsiteY179" fmla="*/ 109633 h 382619"/>
                      <a:gd name="connsiteX180" fmla="*/ 450437 w 2605563"/>
                      <a:gd name="connsiteY180" fmla="*/ 107918 h 382619"/>
                      <a:gd name="connsiteX181" fmla="*/ 436817 w 2605563"/>
                      <a:gd name="connsiteY181" fmla="*/ 106394 h 382619"/>
                      <a:gd name="connsiteX182" fmla="*/ 487775 w 2605563"/>
                      <a:gd name="connsiteY182" fmla="*/ 100013 h 382619"/>
                      <a:gd name="connsiteX183" fmla="*/ 141256 w 2605563"/>
                      <a:gd name="connsiteY183" fmla="*/ 172593 h 382619"/>
                      <a:gd name="connsiteX184" fmla="*/ 285750 w 2605563"/>
                      <a:gd name="connsiteY184" fmla="*/ 171736 h 382619"/>
                      <a:gd name="connsiteX185" fmla="*/ 141256 w 2605563"/>
                      <a:gd name="connsiteY185" fmla="*/ 169259 h 382619"/>
                      <a:gd name="connsiteX186" fmla="*/ 683705 w 2605563"/>
                      <a:gd name="connsiteY186" fmla="*/ 166211 h 382619"/>
                      <a:gd name="connsiteX187" fmla="*/ 1264063 w 2605563"/>
                      <a:gd name="connsiteY187" fmla="*/ 169450 h 382619"/>
                      <a:gd name="connsiteX188" fmla="*/ 1554290 w 2605563"/>
                      <a:gd name="connsiteY188" fmla="*/ 171069 h 382619"/>
                      <a:gd name="connsiteX189" fmla="*/ 1699355 w 2605563"/>
                      <a:gd name="connsiteY189" fmla="*/ 171926 h 382619"/>
                      <a:gd name="connsiteX190" fmla="*/ 1844612 w 2605563"/>
                      <a:gd name="connsiteY190" fmla="*/ 173355 h 382619"/>
                      <a:gd name="connsiteX191" fmla="*/ 1932908 w 2605563"/>
                      <a:gd name="connsiteY191" fmla="*/ 176403 h 382619"/>
                      <a:gd name="connsiteX192" fmla="*/ 1977009 w 2605563"/>
                      <a:gd name="connsiteY192" fmla="*/ 178594 h 382619"/>
                      <a:gd name="connsiteX193" fmla="*/ 1999012 w 2605563"/>
                      <a:gd name="connsiteY193" fmla="*/ 179832 h 382619"/>
                      <a:gd name="connsiteX194" fmla="*/ 2021015 w 2605563"/>
                      <a:gd name="connsiteY194" fmla="*/ 181261 h 382619"/>
                      <a:gd name="connsiteX195" fmla="*/ 2196179 w 2605563"/>
                      <a:gd name="connsiteY195" fmla="*/ 194310 h 382619"/>
                      <a:gd name="connsiteX196" fmla="*/ 2371344 w 2605563"/>
                      <a:gd name="connsiteY196" fmla="*/ 205264 h 382619"/>
                      <a:gd name="connsiteX197" fmla="*/ 2547557 w 2605563"/>
                      <a:gd name="connsiteY197" fmla="*/ 206026 h 382619"/>
                      <a:gd name="connsiteX198" fmla="*/ 2370963 w 2605563"/>
                      <a:gd name="connsiteY198" fmla="*/ 208312 h 382619"/>
                      <a:gd name="connsiteX199" fmla="*/ 2360009 w 2605563"/>
                      <a:gd name="connsiteY199" fmla="*/ 208026 h 382619"/>
                      <a:gd name="connsiteX200" fmla="*/ 2371344 w 2605563"/>
                      <a:gd name="connsiteY200" fmla="*/ 208597 h 382619"/>
                      <a:gd name="connsiteX201" fmla="*/ 2547557 w 2605563"/>
                      <a:gd name="connsiteY201" fmla="*/ 209359 h 382619"/>
                      <a:gd name="connsiteX202" fmla="*/ 2370963 w 2605563"/>
                      <a:gd name="connsiteY202" fmla="*/ 211646 h 382619"/>
                      <a:gd name="connsiteX203" fmla="*/ 2194846 w 2605563"/>
                      <a:gd name="connsiteY203" fmla="*/ 203740 h 382619"/>
                      <a:gd name="connsiteX204" fmla="*/ 2019395 w 2605563"/>
                      <a:gd name="connsiteY204" fmla="*/ 193738 h 382619"/>
                      <a:gd name="connsiteX205" fmla="*/ 1997488 w 2605563"/>
                      <a:gd name="connsiteY205" fmla="*/ 192691 h 382619"/>
                      <a:gd name="connsiteX206" fmla="*/ 1975580 w 2605563"/>
                      <a:gd name="connsiteY206" fmla="*/ 191834 h 382619"/>
                      <a:gd name="connsiteX207" fmla="*/ 1931670 w 2605563"/>
                      <a:gd name="connsiteY207" fmla="*/ 190405 h 382619"/>
                      <a:gd name="connsiteX208" fmla="*/ 1843754 w 2605563"/>
                      <a:gd name="connsiteY208" fmla="*/ 188881 h 382619"/>
                      <a:gd name="connsiteX209" fmla="*/ 1698879 w 2605563"/>
                      <a:gd name="connsiteY209" fmla="*/ 187452 h 382619"/>
                      <a:gd name="connsiteX210" fmla="*/ 1553813 w 2605563"/>
                      <a:gd name="connsiteY210" fmla="*/ 186595 h 382619"/>
                      <a:gd name="connsiteX211" fmla="*/ 1263587 w 2605563"/>
                      <a:gd name="connsiteY211" fmla="*/ 184975 h 382619"/>
                      <a:gd name="connsiteX212" fmla="*/ 683228 w 2605563"/>
                      <a:gd name="connsiteY212" fmla="*/ 181737 h 382619"/>
                      <a:gd name="connsiteX213" fmla="*/ 141256 w 2605563"/>
                      <a:gd name="connsiteY213" fmla="*/ 172593 h 382619"/>
                      <a:gd name="connsiteX214" fmla="*/ 394145 w 2605563"/>
                      <a:gd name="connsiteY214" fmla="*/ 239935 h 382619"/>
                      <a:gd name="connsiteX215" fmla="*/ 460534 w 2605563"/>
                      <a:gd name="connsiteY215" fmla="*/ 235458 h 382619"/>
                      <a:gd name="connsiteX216" fmla="*/ 602933 w 2605563"/>
                      <a:gd name="connsiteY216" fmla="*/ 232315 h 382619"/>
                      <a:gd name="connsiteX217" fmla="*/ 689610 w 2605563"/>
                      <a:gd name="connsiteY217" fmla="*/ 233458 h 382619"/>
                      <a:gd name="connsiteX218" fmla="*/ 643509 w 2605563"/>
                      <a:gd name="connsiteY218" fmla="*/ 236125 h 382619"/>
                      <a:gd name="connsiteX219" fmla="*/ 689610 w 2605563"/>
                      <a:gd name="connsiteY219" fmla="*/ 236696 h 382619"/>
                      <a:gd name="connsiteX220" fmla="*/ 603123 w 2605563"/>
                      <a:gd name="connsiteY220" fmla="*/ 241649 h 382619"/>
                      <a:gd name="connsiteX221" fmla="*/ 460724 w 2605563"/>
                      <a:gd name="connsiteY221" fmla="*/ 244792 h 382619"/>
                      <a:gd name="connsiteX222" fmla="*/ 394145 w 2605563"/>
                      <a:gd name="connsiteY222" fmla="*/ 243269 h 382619"/>
                      <a:gd name="connsiteX223" fmla="*/ 429578 w 2605563"/>
                      <a:gd name="connsiteY223" fmla="*/ 240887 h 382619"/>
                      <a:gd name="connsiteX224" fmla="*/ 394145 w 2605563"/>
                      <a:gd name="connsiteY224" fmla="*/ 240030 h 382619"/>
                      <a:gd name="connsiteX225" fmla="*/ 549783 w 2605563"/>
                      <a:gd name="connsiteY225" fmla="*/ 281369 h 382619"/>
                      <a:gd name="connsiteX226" fmla="*/ 243078 w 2605563"/>
                      <a:gd name="connsiteY226" fmla="*/ 277749 h 382619"/>
                      <a:gd name="connsiteX227" fmla="*/ 324803 w 2605563"/>
                      <a:gd name="connsiteY227" fmla="*/ 275463 h 382619"/>
                      <a:gd name="connsiteX228" fmla="*/ 243078 w 2605563"/>
                      <a:gd name="connsiteY228" fmla="*/ 274511 h 382619"/>
                      <a:gd name="connsiteX229" fmla="*/ 549783 w 2605563"/>
                      <a:gd name="connsiteY229" fmla="*/ 265938 h 382619"/>
                      <a:gd name="connsiteX230" fmla="*/ 1206341 w 2605563"/>
                      <a:gd name="connsiteY230" fmla="*/ 260699 h 382619"/>
                      <a:gd name="connsiteX231" fmla="*/ 1605629 w 2605563"/>
                      <a:gd name="connsiteY231" fmla="*/ 263652 h 382619"/>
                      <a:gd name="connsiteX232" fmla="*/ 1499235 w 2605563"/>
                      <a:gd name="connsiteY232" fmla="*/ 266129 h 382619"/>
                      <a:gd name="connsiteX233" fmla="*/ 1605629 w 2605563"/>
                      <a:gd name="connsiteY233" fmla="*/ 266891 h 382619"/>
                      <a:gd name="connsiteX234" fmla="*/ 1206341 w 2605563"/>
                      <a:gd name="connsiteY234" fmla="*/ 276130 h 382619"/>
                      <a:gd name="connsiteX235" fmla="*/ 549783 w 2605563"/>
                      <a:gd name="connsiteY235" fmla="*/ 281369 h 382619"/>
                      <a:gd name="connsiteX236" fmla="*/ 1559147 w 2605563"/>
                      <a:gd name="connsiteY236" fmla="*/ 307848 h 382619"/>
                      <a:gd name="connsiteX237" fmla="*/ 1156907 w 2605563"/>
                      <a:gd name="connsiteY237" fmla="*/ 309277 h 382619"/>
                      <a:gd name="connsiteX238" fmla="*/ 968693 w 2605563"/>
                      <a:gd name="connsiteY238" fmla="*/ 315659 h 382619"/>
                      <a:gd name="connsiteX239" fmla="*/ 1068705 w 2605563"/>
                      <a:gd name="connsiteY239" fmla="*/ 308800 h 382619"/>
                      <a:gd name="connsiteX240" fmla="*/ 968693 w 2605563"/>
                      <a:gd name="connsiteY240" fmla="*/ 312420 h 382619"/>
                      <a:gd name="connsiteX241" fmla="*/ 1156430 w 2605563"/>
                      <a:gd name="connsiteY241" fmla="*/ 299942 h 382619"/>
                      <a:gd name="connsiteX242" fmla="*/ 1560195 w 2605563"/>
                      <a:gd name="connsiteY242" fmla="*/ 298513 h 382619"/>
                      <a:gd name="connsiteX243" fmla="*/ 1800797 w 2605563"/>
                      <a:gd name="connsiteY243" fmla="*/ 326612 h 382619"/>
                      <a:gd name="connsiteX244" fmla="*/ 1674686 w 2605563"/>
                      <a:gd name="connsiteY244" fmla="*/ 311944 h 382619"/>
                      <a:gd name="connsiteX245" fmla="*/ 1800797 w 2605563"/>
                      <a:gd name="connsiteY245" fmla="*/ 329851 h 382619"/>
                      <a:gd name="connsiteX246" fmla="*/ 1559243 w 2605563"/>
                      <a:gd name="connsiteY246" fmla="*/ 307848 h 382619"/>
                      <a:gd name="connsiteX247" fmla="*/ 1845278 w 2605563"/>
                      <a:gd name="connsiteY247" fmla="*/ 300800 h 382619"/>
                      <a:gd name="connsiteX248" fmla="*/ 1861661 w 2605563"/>
                      <a:gd name="connsiteY248" fmla="*/ 299180 h 382619"/>
                      <a:gd name="connsiteX249" fmla="*/ 1845278 w 2605563"/>
                      <a:gd name="connsiteY249" fmla="*/ 297561 h 382619"/>
                      <a:gd name="connsiteX250" fmla="*/ 1906715 w 2605563"/>
                      <a:gd name="connsiteY250" fmla="*/ 291560 h 382619"/>
                      <a:gd name="connsiteX251" fmla="*/ 2037874 w 2605563"/>
                      <a:gd name="connsiteY251" fmla="*/ 290894 h 382619"/>
                      <a:gd name="connsiteX252" fmla="*/ 2117789 w 2605563"/>
                      <a:gd name="connsiteY252" fmla="*/ 295942 h 382619"/>
                      <a:gd name="connsiteX253" fmla="*/ 2096548 w 2605563"/>
                      <a:gd name="connsiteY253" fmla="*/ 297847 h 382619"/>
                      <a:gd name="connsiteX254" fmla="*/ 2117884 w 2605563"/>
                      <a:gd name="connsiteY254" fmla="*/ 299180 h 382619"/>
                      <a:gd name="connsiteX255" fmla="*/ 2038064 w 2605563"/>
                      <a:gd name="connsiteY255" fmla="*/ 306324 h 382619"/>
                      <a:gd name="connsiteX256" fmla="*/ 1906619 w 2605563"/>
                      <a:gd name="connsiteY256" fmla="*/ 306991 h 382619"/>
                      <a:gd name="connsiteX257" fmla="*/ 1845373 w 2605563"/>
                      <a:gd name="connsiteY257" fmla="*/ 300800 h 382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</a:cxnLst>
                    <a:rect l="l" t="t" r="r" b="b"/>
                    <a:pathLst>
                      <a:path w="2605563" h="382619">
                        <a:moveTo>
                          <a:pt x="2605469" y="338138"/>
                        </a:moveTo>
                        <a:lnTo>
                          <a:pt x="2529459" y="339947"/>
                        </a:lnTo>
                        <a:lnTo>
                          <a:pt x="2121218" y="339662"/>
                        </a:lnTo>
                        <a:lnTo>
                          <a:pt x="1930718" y="333470"/>
                        </a:lnTo>
                        <a:lnTo>
                          <a:pt x="1981581" y="331851"/>
                        </a:lnTo>
                        <a:lnTo>
                          <a:pt x="1930718" y="330232"/>
                        </a:lnTo>
                        <a:lnTo>
                          <a:pt x="2121503" y="324231"/>
                        </a:lnTo>
                        <a:lnTo>
                          <a:pt x="2529745" y="324517"/>
                        </a:lnTo>
                        <a:lnTo>
                          <a:pt x="2605469" y="326422"/>
                        </a:lnTo>
                        <a:lnTo>
                          <a:pt x="2605469" y="280988"/>
                        </a:lnTo>
                        <a:cubicBezTo>
                          <a:pt x="2559463" y="284321"/>
                          <a:pt x="2513362" y="287179"/>
                          <a:pt x="2467070" y="289084"/>
                        </a:cubicBezTo>
                        <a:cubicBezTo>
                          <a:pt x="2364772" y="291370"/>
                          <a:pt x="2262283" y="289846"/>
                          <a:pt x="2160365" y="284512"/>
                        </a:cubicBezTo>
                        <a:cubicBezTo>
                          <a:pt x="2112931" y="280988"/>
                          <a:pt x="2065782" y="276606"/>
                          <a:pt x="2018824" y="271463"/>
                        </a:cubicBezTo>
                        <a:cubicBezTo>
                          <a:pt x="2043875" y="273177"/>
                          <a:pt x="2068830" y="274511"/>
                          <a:pt x="2093881" y="275749"/>
                        </a:cubicBezTo>
                        <a:cubicBezTo>
                          <a:pt x="2068735" y="273463"/>
                          <a:pt x="2043684" y="270986"/>
                          <a:pt x="2018824" y="268224"/>
                        </a:cubicBezTo>
                        <a:cubicBezTo>
                          <a:pt x="2066258" y="271367"/>
                          <a:pt x="2113788" y="273749"/>
                          <a:pt x="2161318" y="275272"/>
                        </a:cubicBezTo>
                        <a:cubicBezTo>
                          <a:pt x="2262759" y="280702"/>
                          <a:pt x="2364867" y="282226"/>
                          <a:pt x="2466785" y="279845"/>
                        </a:cubicBezTo>
                        <a:cubicBezTo>
                          <a:pt x="2512981" y="279559"/>
                          <a:pt x="2559177" y="278225"/>
                          <a:pt x="2605469" y="276320"/>
                        </a:cubicBezTo>
                        <a:lnTo>
                          <a:pt x="2605469" y="109633"/>
                        </a:lnTo>
                        <a:cubicBezTo>
                          <a:pt x="2536793" y="116205"/>
                          <a:pt x="2467451" y="119920"/>
                          <a:pt x="2398109" y="121634"/>
                        </a:cubicBezTo>
                        <a:cubicBezTo>
                          <a:pt x="2306193" y="123920"/>
                          <a:pt x="2214277" y="122682"/>
                          <a:pt x="2122646" y="120491"/>
                        </a:cubicBezTo>
                        <a:cubicBezTo>
                          <a:pt x="1972056" y="115062"/>
                          <a:pt x="1822133" y="106871"/>
                          <a:pt x="1671923" y="105537"/>
                        </a:cubicBezTo>
                        <a:cubicBezTo>
                          <a:pt x="1521714" y="104394"/>
                          <a:pt x="1371219" y="110585"/>
                          <a:pt x="1220819" y="116872"/>
                        </a:cubicBezTo>
                        <a:cubicBezTo>
                          <a:pt x="1080040" y="120682"/>
                          <a:pt x="938974" y="124682"/>
                          <a:pt x="798100" y="122872"/>
                        </a:cubicBezTo>
                        <a:cubicBezTo>
                          <a:pt x="835628" y="122301"/>
                          <a:pt x="873157" y="121158"/>
                          <a:pt x="910685" y="119920"/>
                        </a:cubicBezTo>
                        <a:cubicBezTo>
                          <a:pt x="873157" y="120110"/>
                          <a:pt x="835628" y="120110"/>
                          <a:pt x="798100" y="119634"/>
                        </a:cubicBezTo>
                        <a:cubicBezTo>
                          <a:pt x="938974" y="117348"/>
                          <a:pt x="1079278" y="109347"/>
                          <a:pt x="1219676" y="101441"/>
                        </a:cubicBezTo>
                        <a:cubicBezTo>
                          <a:pt x="1370171" y="95155"/>
                          <a:pt x="1521143" y="88963"/>
                          <a:pt x="1672400" y="90107"/>
                        </a:cubicBezTo>
                        <a:cubicBezTo>
                          <a:pt x="1823657" y="91345"/>
                          <a:pt x="1973866" y="99632"/>
                          <a:pt x="2124075" y="105061"/>
                        </a:cubicBezTo>
                        <a:cubicBezTo>
                          <a:pt x="2215229" y="109347"/>
                          <a:pt x="2306574" y="112490"/>
                          <a:pt x="2398109" y="112300"/>
                        </a:cubicBezTo>
                        <a:cubicBezTo>
                          <a:pt x="2467261" y="112109"/>
                          <a:pt x="2536603" y="110014"/>
                          <a:pt x="2605469" y="104966"/>
                        </a:cubicBezTo>
                        <a:lnTo>
                          <a:pt x="2605469" y="0"/>
                        </a:lnTo>
                        <a:cubicBezTo>
                          <a:pt x="2605469" y="0"/>
                          <a:pt x="2471642" y="1048"/>
                          <a:pt x="2471642" y="1048"/>
                        </a:cubicBezTo>
                        <a:cubicBezTo>
                          <a:pt x="2429923" y="4096"/>
                          <a:pt x="2388204" y="7239"/>
                          <a:pt x="2346389" y="8858"/>
                        </a:cubicBezTo>
                        <a:cubicBezTo>
                          <a:pt x="2247424" y="12764"/>
                          <a:pt x="2147983" y="8858"/>
                          <a:pt x="2048923" y="9620"/>
                        </a:cubicBezTo>
                        <a:cubicBezTo>
                          <a:pt x="2040160" y="9620"/>
                          <a:pt x="2033302" y="7715"/>
                          <a:pt x="2028254" y="4572"/>
                        </a:cubicBezTo>
                        <a:lnTo>
                          <a:pt x="1997393" y="4858"/>
                        </a:lnTo>
                        <a:cubicBezTo>
                          <a:pt x="1992344" y="8096"/>
                          <a:pt x="1985486" y="10192"/>
                          <a:pt x="1976723" y="10287"/>
                        </a:cubicBezTo>
                        <a:cubicBezTo>
                          <a:pt x="1865090" y="11335"/>
                          <a:pt x="1753743" y="21717"/>
                          <a:pt x="1642015" y="19717"/>
                        </a:cubicBezTo>
                        <a:cubicBezTo>
                          <a:pt x="1581436" y="18669"/>
                          <a:pt x="1521333" y="13335"/>
                          <a:pt x="1461135" y="9144"/>
                        </a:cubicBezTo>
                        <a:lnTo>
                          <a:pt x="1203579" y="11240"/>
                        </a:lnTo>
                        <a:cubicBezTo>
                          <a:pt x="1199388" y="12954"/>
                          <a:pt x="1194530" y="14097"/>
                          <a:pt x="1188815" y="14288"/>
                        </a:cubicBezTo>
                        <a:cubicBezTo>
                          <a:pt x="1061942" y="19812"/>
                          <a:pt x="934974" y="23241"/>
                          <a:pt x="808006" y="24289"/>
                        </a:cubicBezTo>
                        <a:cubicBezTo>
                          <a:pt x="801910" y="24289"/>
                          <a:pt x="796671" y="23336"/>
                          <a:pt x="792385" y="21717"/>
                        </a:cubicBezTo>
                        <a:cubicBezTo>
                          <a:pt x="787337" y="24860"/>
                          <a:pt x="780574" y="26860"/>
                          <a:pt x="771906" y="26860"/>
                        </a:cubicBezTo>
                        <a:cubicBezTo>
                          <a:pt x="713137" y="27146"/>
                          <a:pt x="655130" y="21527"/>
                          <a:pt x="597027" y="16383"/>
                        </a:cubicBezTo>
                        <a:cubicBezTo>
                          <a:pt x="595884" y="16288"/>
                          <a:pt x="594741" y="16193"/>
                          <a:pt x="593503" y="16097"/>
                        </a:cubicBezTo>
                        <a:lnTo>
                          <a:pt x="30099" y="20574"/>
                        </a:lnTo>
                        <a:cubicBezTo>
                          <a:pt x="28575" y="20669"/>
                          <a:pt x="27051" y="20860"/>
                          <a:pt x="25527" y="20955"/>
                        </a:cubicBezTo>
                        <a:cubicBezTo>
                          <a:pt x="16669" y="21717"/>
                          <a:pt x="12859" y="21908"/>
                          <a:pt x="5620" y="22860"/>
                        </a:cubicBezTo>
                        <a:cubicBezTo>
                          <a:pt x="3810" y="23146"/>
                          <a:pt x="1905" y="23050"/>
                          <a:pt x="0" y="23146"/>
                        </a:cubicBezTo>
                        <a:lnTo>
                          <a:pt x="0" y="63722"/>
                        </a:lnTo>
                        <a:cubicBezTo>
                          <a:pt x="73343" y="62103"/>
                          <a:pt x="146685" y="59912"/>
                          <a:pt x="220028" y="57150"/>
                        </a:cubicBezTo>
                        <a:cubicBezTo>
                          <a:pt x="255080" y="57817"/>
                          <a:pt x="290227" y="58388"/>
                          <a:pt x="325374" y="58865"/>
                        </a:cubicBezTo>
                        <a:cubicBezTo>
                          <a:pt x="316135" y="59817"/>
                          <a:pt x="306800" y="60674"/>
                          <a:pt x="297466" y="61627"/>
                        </a:cubicBezTo>
                        <a:cubicBezTo>
                          <a:pt x="306800" y="61722"/>
                          <a:pt x="316040" y="62008"/>
                          <a:pt x="325374" y="62103"/>
                        </a:cubicBezTo>
                        <a:cubicBezTo>
                          <a:pt x="290608" y="65722"/>
                          <a:pt x="255842" y="69151"/>
                          <a:pt x="221075" y="72580"/>
                        </a:cubicBezTo>
                        <a:cubicBezTo>
                          <a:pt x="147447" y="75343"/>
                          <a:pt x="73819" y="77533"/>
                          <a:pt x="190" y="79153"/>
                        </a:cubicBezTo>
                        <a:lnTo>
                          <a:pt x="190" y="220218"/>
                        </a:lnTo>
                        <a:cubicBezTo>
                          <a:pt x="71247" y="220218"/>
                          <a:pt x="142303" y="219837"/>
                          <a:pt x="213360" y="219075"/>
                        </a:cubicBezTo>
                        <a:cubicBezTo>
                          <a:pt x="258413" y="219646"/>
                          <a:pt x="303562" y="220028"/>
                          <a:pt x="348615" y="220218"/>
                        </a:cubicBezTo>
                        <a:cubicBezTo>
                          <a:pt x="324612" y="221171"/>
                          <a:pt x="300514" y="221933"/>
                          <a:pt x="276511" y="222790"/>
                        </a:cubicBezTo>
                        <a:cubicBezTo>
                          <a:pt x="300514" y="222980"/>
                          <a:pt x="324612" y="223266"/>
                          <a:pt x="348615" y="223457"/>
                        </a:cubicBezTo>
                        <a:cubicBezTo>
                          <a:pt x="303562" y="225266"/>
                          <a:pt x="258509" y="226886"/>
                          <a:pt x="213360" y="228314"/>
                        </a:cubicBezTo>
                        <a:cubicBezTo>
                          <a:pt x="142303" y="229076"/>
                          <a:pt x="71247" y="229362"/>
                          <a:pt x="190" y="229457"/>
                        </a:cubicBezTo>
                        <a:lnTo>
                          <a:pt x="190" y="327660"/>
                        </a:lnTo>
                        <a:cubicBezTo>
                          <a:pt x="137922" y="330232"/>
                          <a:pt x="275749" y="332327"/>
                          <a:pt x="413480" y="332804"/>
                        </a:cubicBezTo>
                        <a:cubicBezTo>
                          <a:pt x="564261" y="334423"/>
                          <a:pt x="715137" y="334137"/>
                          <a:pt x="865822" y="330803"/>
                        </a:cubicBezTo>
                        <a:cubicBezTo>
                          <a:pt x="941165" y="329279"/>
                          <a:pt x="1016508" y="326326"/>
                          <a:pt x="1092041" y="324707"/>
                        </a:cubicBezTo>
                        <a:cubicBezTo>
                          <a:pt x="1167575" y="322993"/>
                          <a:pt x="1243298" y="323659"/>
                          <a:pt x="1318641" y="325755"/>
                        </a:cubicBezTo>
                        <a:cubicBezTo>
                          <a:pt x="1502093" y="332232"/>
                          <a:pt x="1683639" y="348425"/>
                          <a:pt x="1864900" y="364712"/>
                        </a:cubicBezTo>
                        <a:cubicBezTo>
                          <a:pt x="1768793" y="357188"/>
                          <a:pt x="1672685" y="349758"/>
                          <a:pt x="1576292" y="343662"/>
                        </a:cubicBezTo>
                        <a:cubicBezTo>
                          <a:pt x="1672781" y="350806"/>
                          <a:pt x="1768888" y="359378"/>
                          <a:pt x="1864900" y="367951"/>
                        </a:cubicBezTo>
                        <a:cubicBezTo>
                          <a:pt x="1683163" y="353759"/>
                          <a:pt x="1501140" y="339471"/>
                          <a:pt x="1317974" y="335090"/>
                        </a:cubicBezTo>
                        <a:cubicBezTo>
                          <a:pt x="1242727" y="332899"/>
                          <a:pt x="1167479" y="332327"/>
                          <a:pt x="1092137" y="334042"/>
                        </a:cubicBezTo>
                        <a:cubicBezTo>
                          <a:pt x="1016794" y="335661"/>
                          <a:pt x="941451" y="338614"/>
                          <a:pt x="865918" y="340138"/>
                        </a:cubicBezTo>
                        <a:cubicBezTo>
                          <a:pt x="714947" y="343471"/>
                          <a:pt x="563880" y="343757"/>
                          <a:pt x="413004" y="342138"/>
                        </a:cubicBezTo>
                        <a:cubicBezTo>
                          <a:pt x="275177" y="339662"/>
                          <a:pt x="137541" y="335661"/>
                          <a:pt x="0" y="331089"/>
                        </a:cubicBezTo>
                        <a:lnTo>
                          <a:pt x="0" y="350996"/>
                        </a:lnTo>
                        <a:cubicBezTo>
                          <a:pt x="19622" y="349187"/>
                          <a:pt x="39243" y="347377"/>
                          <a:pt x="58865" y="345758"/>
                        </a:cubicBezTo>
                        <a:cubicBezTo>
                          <a:pt x="159925" y="341757"/>
                          <a:pt x="261176" y="340614"/>
                          <a:pt x="362331" y="342138"/>
                        </a:cubicBezTo>
                        <a:cubicBezTo>
                          <a:pt x="423672" y="345091"/>
                          <a:pt x="484823" y="349091"/>
                          <a:pt x="545592" y="354140"/>
                        </a:cubicBezTo>
                        <a:cubicBezTo>
                          <a:pt x="529304" y="353854"/>
                          <a:pt x="513112" y="353854"/>
                          <a:pt x="496824" y="353759"/>
                        </a:cubicBezTo>
                        <a:cubicBezTo>
                          <a:pt x="513112" y="354901"/>
                          <a:pt x="529400" y="356045"/>
                          <a:pt x="545592" y="357378"/>
                        </a:cubicBezTo>
                        <a:cubicBezTo>
                          <a:pt x="484156" y="356425"/>
                          <a:pt x="422815" y="356521"/>
                          <a:pt x="361569" y="357569"/>
                        </a:cubicBezTo>
                        <a:cubicBezTo>
                          <a:pt x="261080" y="356045"/>
                          <a:pt x="160401" y="357188"/>
                          <a:pt x="59912" y="361188"/>
                        </a:cubicBezTo>
                        <a:cubicBezTo>
                          <a:pt x="41529" y="361188"/>
                          <a:pt x="23146" y="361188"/>
                          <a:pt x="4667" y="361283"/>
                        </a:cubicBezTo>
                        <a:cubicBezTo>
                          <a:pt x="8382" y="368713"/>
                          <a:pt x="12478" y="375761"/>
                          <a:pt x="16955" y="382619"/>
                        </a:cubicBezTo>
                        <a:lnTo>
                          <a:pt x="2591943" y="362045"/>
                        </a:lnTo>
                        <a:cubicBezTo>
                          <a:pt x="2597087" y="357473"/>
                          <a:pt x="2601563" y="352425"/>
                          <a:pt x="2605564" y="346900"/>
                        </a:cubicBezTo>
                        <a:lnTo>
                          <a:pt x="2605564" y="338328"/>
                        </a:lnTo>
                        <a:close/>
                        <a:moveTo>
                          <a:pt x="1749266" y="226504"/>
                        </a:moveTo>
                        <a:cubicBezTo>
                          <a:pt x="1599533" y="226504"/>
                          <a:pt x="1449800" y="227743"/>
                          <a:pt x="1300163" y="230219"/>
                        </a:cubicBezTo>
                        <a:cubicBezTo>
                          <a:pt x="1230154" y="229362"/>
                          <a:pt x="1160145" y="228791"/>
                          <a:pt x="1090136" y="228505"/>
                        </a:cubicBezTo>
                        <a:cubicBezTo>
                          <a:pt x="1108805" y="227457"/>
                          <a:pt x="1127379" y="226695"/>
                          <a:pt x="1146048" y="225742"/>
                        </a:cubicBezTo>
                        <a:cubicBezTo>
                          <a:pt x="1127379" y="225647"/>
                          <a:pt x="1108805" y="225362"/>
                          <a:pt x="1090136" y="225266"/>
                        </a:cubicBezTo>
                        <a:cubicBezTo>
                          <a:pt x="1159955" y="221551"/>
                          <a:pt x="1229868" y="218027"/>
                          <a:pt x="1299877" y="214789"/>
                        </a:cubicBezTo>
                        <a:cubicBezTo>
                          <a:pt x="1449800" y="212312"/>
                          <a:pt x="1599629" y="211074"/>
                          <a:pt x="1749552" y="211074"/>
                        </a:cubicBezTo>
                        <a:cubicBezTo>
                          <a:pt x="1840706" y="213170"/>
                          <a:pt x="1931670" y="215646"/>
                          <a:pt x="2022634" y="218694"/>
                        </a:cubicBezTo>
                        <a:cubicBezTo>
                          <a:pt x="1998345" y="218980"/>
                          <a:pt x="1974056" y="219361"/>
                          <a:pt x="1949863" y="219742"/>
                        </a:cubicBezTo>
                        <a:cubicBezTo>
                          <a:pt x="1974152" y="220504"/>
                          <a:pt x="1998440" y="221171"/>
                          <a:pt x="2022634" y="221933"/>
                        </a:cubicBezTo>
                        <a:cubicBezTo>
                          <a:pt x="1931480" y="222980"/>
                          <a:pt x="1840325" y="224600"/>
                          <a:pt x="1749266" y="226600"/>
                        </a:cubicBezTo>
                        <a:close/>
                        <a:moveTo>
                          <a:pt x="1979962" y="257651"/>
                        </a:moveTo>
                        <a:cubicBezTo>
                          <a:pt x="1942433" y="259842"/>
                          <a:pt x="1904905" y="262223"/>
                          <a:pt x="1867472" y="264700"/>
                        </a:cubicBezTo>
                        <a:cubicBezTo>
                          <a:pt x="1805845" y="265462"/>
                          <a:pt x="1744218" y="266700"/>
                          <a:pt x="1682591" y="268319"/>
                        </a:cubicBezTo>
                        <a:cubicBezTo>
                          <a:pt x="1653731" y="267081"/>
                          <a:pt x="1624775" y="265938"/>
                          <a:pt x="1595819" y="264795"/>
                        </a:cubicBezTo>
                        <a:cubicBezTo>
                          <a:pt x="1603439" y="264033"/>
                          <a:pt x="1611154" y="263271"/>
                          <a:pt x="1618869" y="262509"/>
                        </a:cubicBezTo>
                        <a:cubicBezTo>
                          <a:pt x="1611154" y="262223"/>
                          <a:pt x="1603534" y="261842"/>
                          <a:pt x="1595819" y="261557"/>
                        </a:cubicBezTo>
                        <a:cubicBezTo>
                          <a:pt x="1624489" y="258604"/>
                          <a:pt x="1653159" y="255651"/>
                          <a:pt x="1681925" y="252889"/>
                        </a:cubicBezTo>
                        <a:cubicBezTo>
                          <a:pt x="1743647" y="251270"/>
                          <a:pt x="1805464" y="250031"/>
                          <a:pt x="1867281" y="249174"/>
                        </a:cubicBezTo>
                        <a:cubicBezTo>
                          <a:pt x="1904905" y="250698"/>
                          <a:pt x="1942433" y="252413"/>
                          <a:pt x="1979962" y="254317"/>
                        </a:cubicBezTo>
                        <a:cubicBezTo>
                          <a:pt x="1969961" y="254889"/>
                          <a:pt x="1959959" y="255556"/>
                          <a:pt x="1949958" y="256222"/>
                        </a:cubicBezTo>
                        <a:cubicBezTo>
                          <a:pt x="1959959" y="256699"/>
                          <a:pt x="1969961" y="257080"/>
                          <a:pt x="1979962" y="257556"/>
                        </a:cubicBezTo>
                        <a:close/>
                        <a:moveTo>
                          <a:pt x="2603754" y="240887"/>
                        </a:moveTo>
                        <a:cubicBezTo>
                          <a:pt x="2570607" y="242697"/>
                          <a:pt x="2537555" y="244697"/>
                          <a:pt x="2504599" y="246888"/>
                        </a:cubicBezTo>
                        <a:cubicBezTo>
                          <a:pt x="2450402" y="247269"/>
                          <a:pt x="2396204" y="248317"/>
                          <a:pt x="2342007" y="250126"/>
                        </a:cubicBezTo>
                        <a:cubicBezTo>
                          <a:pt x="2316575" y="248888"/>
                          <a:pt x="2291048" y="247841"/>
                          <a:pt x="2265521" y="246983"/>
                        </a:cubicBezTo>
                        <a:cubicBezTo>
                          <a:pt x="2272284" y="246126"/>
                          <a:pt x="2279047" y="245364"/>
                          <a:pt x="2285810" y="244602"/>
                        </a:cubicBezTo>
                        <a:cubicBezTo>
                          <a:pt x="2279047" y="244316"/>
                          <a:pt x="2272284" y="244030"/>
                          <a:pt x="2265521" y="243745"/>
                        </a:cubicBezTo>
                        <a:cubicBezTo>
                          <a:pt x="2290667" y="240601"/>
                          <a:pt x="2315909" y="237554"/>
                          <a:pt x="2341150" y="234696"/>
                        </a:cubicBezTo>
                        <a:cubicBezTo>
                          <a:pt x="2395633" y="232886"/>
                          <a:pt x="2450021" y="231838"/>
                          <a:pt x="2504504" y="231458"/>
                        </a:cubicBezTo>
                        <a:cubicBezTo>
                          <a:pt x="2537650" y="233267"/>
                          <a:pt x="2570702" y="235267"/>
                          <a:pt x="2603659" y="237649"/>
                        </a:cubicBezTo>
                        <a:cubicBezTo>
                          <a:pt x="2594800" y="238125"/>
                          <a:pt x="2586038" y="238792"/>
                          <a:pt x="2577275" y="239268"/>
                        </a:cubicBezTo>
                        <a:cubicBezTo>
                          <a:pt x="2586038" y="239840"/>
                          <a:pt x="2594896" y="240316"/>
                          <a:pt x="2603659" y="240887"/>
                        </a:cubicBezTo>
                        <a:close/>
                        <a:moveTo>
                          <a:pt x="2194941" y="138303"/>
                        </a:moveTo>
                        <a:cubicBezTo>
                          <a:pt x="2244757" y="141351"/>
                          <a:pt x="2294858" y="143637"/>
                          <a:pt x="2344960" y="145066"/>
                        </a:cubicBezTo>
                        <a:cubicBezTo>
                          <a:pt x="2375345" y="146971"/>
                          <a:pt x="2405825" y="148495"/>
                          <a:pt x="2436305" y="149733"/>
                        </a:cubicBezTo>
                        <a:cubicBezTo>
                          <a:pt x="2420017" y="150114"/>
                          <a:pt x="2403729" y="150209"/>
                          <a:pt x="2387537" y="150495"/>
                        </a:cubicBezTo>
                        <a:cubicBezTo>
                          <a:pt x="2403824" y="151352"/>
                          <a:pt x="2420017" y="152305"/>
                          <a:pt x="2436305" y="152971"/>
                        </a:cubicBezTo>
                        <a:cubicBezTo>
                          <a:pt x="2405729" y="153734"/>
                          <a:pt x="2375059" y="154210"/>
                          <a:pt x="2344388" y="154400"/>
                        </a:cubicBezTo>
                        <a:cubicBezTo>
                          <a:pt x="2294096" y="152971"/>
                          <a:pt x="2243900" y="150686"/>
                          <a:pt x="2193893" y="147638"/>
                        </a:cubicBezTo>
                        <a:cubicBezTo>
                          <a:pt x="2170748" y="145161"/>
                          <a:pt x="2147602" y="142589"/>
                          <a:pt x="2124551" y="139732"/>
                        </a:cubicBezTo>
                        <a:cubicBezTo>
                          <a:pt x="2136839" y="140113"/>
                          <a:pt x="2149221" y="140399"/>
                          <a:pt x="2161508" y="140684"/>
                        </a:cubicBezTo>
                        <a:cubicBezTo>
                          <a:pt x="2149221" y="139255"/>
                          <a:pt x="2136839" y="138017"/>
                          <a:pt x="2124551" y="136493"/>
                        </a:cubicBezTo>
                        <a:cubicBezTo>
                          <a:pt x="2148078" y="137255"/>
                          <a:pt x="2171510" y="137922"/>
                          <a:pt x="2195036" y="138303"/>
                        </a:cubicBezTo>
                        <a:close/>
                        <a:moveTo>
                          <a:pt x="955453" y="146780"/>
                        </a:moveTo>
                        <a:cubicBezTo>
                          <a:pt x="990791" y="144780"/>
                          <a:pt x="1026128" y="142589"/>
                          <a:pt x="1061371" y="140208"/>
                        </a:cubicBezTo>
                        <a:cubicBezTo>
                          <a:pt x="1082993" y="139732"/>
                          <a:pt x="1104614" y="139255"/>
                          <a:pt x="1126236" y="138684"/>
                        </a:cubicBezTo>
                        <a:cubicBezTo>
                          <a:pt x="1114901" y="140017"/>
                          <a:pt x="1103471" y="141351"/>
                          <a:pt x="1092041" y="142684"/>
                        </a:cubicBezTo>
                        <a:cubicBezTo>
                          <a:pt x="1103471" y="142399"/>
                          <a:pt x="1114806" y="142208"/>
                          <a:pt x="1126236" y="141922"/>
                        </a:cubicBezTo>
                        <a:cubicBezTo>
                          <a:pt x="1104995" y="144494"/>
                          <a:pt x="1083659" y="147066"/>
                          <a:pt x="1062323" y="149447"/>
                        </a:cubicBezTo>
                        <a:cubicBezTo>
                          <a:pt x="1026986" y="151829"/>
                          <a:pt x="991648" y="154019"/>
                          <a:pt x="956215" y="156020"/>
                        </a:cubicBezTo>
                        <a:lnTo>
                          <a:pt x="906304" y="155734"/>
                        </a:lnTo>
                        <a:lnTo>
                          <a:pt x="932688" y="152686"/>
                        </a:lnTo>
                        <a:lnTo>
                          <a:pt x="906304" y="152495"/>
                        </a:lnTo>
                        <a:lnTo>
                          <a:pt x="955453" y="146685"/>
                        </a:lnTo>
                        <a:close/>
                        <a:moveTo>
                          <a:pt x="2364010" y="76009"/>
                        </a:moveTo>
                        <a:lnTo>
                          <a:pt x="2236565" y="78200"/>
                        </a:lnTo>
                        <a:lnTo>
                          <a:pt x="2364010" y="79248"/>
                        </a:lnTo>
                        <a:lnTo>
                          <a:pt x="1885760" y="87630"/>
                        </a:lnTo>
                        <a:lnTo>
                          <a:pt x="1099471" y="91345"/>
                        </a:lnTo>
                        <a:lnTo>
                          <a:pt x="732282" y="86963"/>
                        </a:lnTo>
                        <a:lnTo>
                          <a:pt x="830199" y="84868"/>
                        </a:lnTo>
                        <a:lnTo>
                          <a:pt x="732282" y="83725"/>
                        </a:lnTo>
                        <a:lnTo>
                          <a:pt x="1099566" y="75914"/>
                        </a:lnTo>
                        <a:lnTo>
                          <a:pt x="1885855" y="72200"/>
                        </a:lnTo>
                        <a:lnTo>
                          <a:pt x="2364010" y="76009"/>
                        </a:lnTo>
                        <a:close/>
                        <a:moveTo>
                          <a:pt x="883539" y="39529"/>
                        </a:moveTo>
                        <a:cubicBezTo>
                          <a:pt x="1025652" y="38957"/>
                          <a:pt x="1167479" y="40196"/>
                          <a:pt x="1309211" y="38767"/>
                        </a:cubicBezTo>
                        <a:cubicBezTo>
                          <a:pt x="1380077" y="38100"/>
                          <a:pt x="1451039" y="37148"/>
                          <a:pt x="1521905" y="35719"/>
                        </a:cubicBezTo>
                        <a:cubicBezTo>
                          <a:pt x="1592771" y="34290"/>
                          <a:pt x="1663637" y="32385"/>
                          <a:pt x="1734502" y="30099"/>
                        </a:cubicBezTo>
                        <a:cubicBezTo>
                          <a:pt x="1907000" y="26575"/>
                          <a:pt x="2079498" y="20669"/>
                          <a:pt x="2251805" y="12287"/>
                        </a:cubicBezTo>
                        <a:cubicBezTo>
                          <a:pt x="2206085" y="15621"/>
                          <a:pt x="2160270" y="18669"/>
                          <a:pt x="2114550" y="21622"/>
                        </a:cubicBezTo>
                        <a:cubicBezTo>
                          <a:pt x="2160365" y="19717"/>
                          <a:pt x="2206085" y="17717"/>
                          <a:pt x="2251805" y="15526"/>
                        </a:cubicBezTo>
                        <a:cubicBezTo>
                          <a:pt x="2080070" y="27908"/>
                          <a:pt x="1907858" y="37910"/>
                          <a:pt x="1735265" y="45434"/>
                        </a:cubicBezTo>
                        <a:cubicBezTo>
                          <a:pt x="1664303" y="47720"/>
                          <a:pt x="1593247" y="49530"/>
                          <a:pt x="1522286" y="51054"/>
                        </a:cubicBezTo>
                        <a:cubicBezTo>
                          <a:pt x="1451229" y="52483"/>
                          <a:pt x="1380268" y="53531"/>
                          <a:pt x="1309211" y="54102"/>
                        </a:cubicBezTo>
                        <a:cubicBezTo>
                          <a:pt x="1167098" y="55531"/>
                          <a:pt x="1025081" y="54293"/>
                          <a:pt x="883349" y="54864"/>
                        </a:cubicBezTo>
                        <a:cubicBezTo>
                          <a:pt x="750951" y="53435"/>
                          <a:pt x="618363" y="53816"/>
                          <a:pt x="485966" y="60008"/>
                        </a:cubicBezTo>
                        <a:cubicBezTo>
                          <a:pt x="521113" y="57245"/>
                          <a:pt x="556355" y="55054"/>
                          <a:pt x="591598" y="53054"/>
                        </a:cubicBezTo>
                        <a:cubicBezTo>
                          <a:pt x="556355" y="53912"/>
                          <a:pt x="521113" y="55150"/>
                          <a:pt x="485966" y="56769"/>
                        </a:cubicBezTo>
                        <a:cubicBezTo>
                          <a:pt x="617792" y="46577"/>
                          <a:pt x="750761" y="42100"/>
                          <a:pt x="883444" y="39433"/>
                        </a:cubicBezTo>
                        <a:close/>
                        <a:moveTo>
                          <a:pt x="487775" y="99917"/>
                        </a:moveTo>
                        <a:cubicBezTo>
                          <a:pt x="523970" y="99441"/>
                          <a:pt x="560261" y="98203"/>
                          <a:pt x="596360" y="96298"/>
                        </a:cubicBezTo>
                        <a:cubicBezTo>
                          <a:pt x="618554" y="97155"/>
                          <a:pt x="640937" y="97726"/>
                          <a:pt x="663321" y="98108"/>
                        </a:cubicBezTo>
                        <a:cubicBezTo>
                          <a:pt x="657511" y="99060"/>
                          <a:pt x="651605" y="99917"/>
                          <a:pt x="645700" y="100870"/>
                        </a:cubicBezTo>
                        <a:cubicBezTo>
                          <a:pt x="651605" y="100965"/>
                          <a:pt x="657416" y="101251"/>
                          <a:pt x="663321" y="101346"/>
                        </a:cubicBezTo>
                        <a:cubicBezTo>
                          <a:pt x="641699" y="105061"/>
                          <a:pt x="619792" y="108490"/>
                          <a:pt x="597789" y="111728"/>
                        </a:cubicBezTo>
                        <a:cubicBezTo>
                          <a:pt x="561213" y="113633"/>
                          <a:pt x="524637" y="114871"/>
                          <a:pt x="487966" y="115443"/>
                        </a:cubicBezTo>
                        <a:cubicBezTo>
                          <a:pt x="470821" y="113633"/>
                          <a:pt x="453771" y="111728"/>
                          <a:pt x="436817" y="109633"/>
                        </a:cubicBezTo>
                        <a:cubicBezTo>
                          <a:pt x="441389" y="109061"/>
                          <a:pt x="445865" y="108490"/>
                          <a:pt x="450437" y="107918"/>
                        </a:cubicBezTo>
                        <a:cubicBezTo>
                          <a:pt x="445865" y="107347"/>
                          <a:pt x="441293" y="106966"/>
                          <a:pt x="436817" y="106394"/>
                        </a:cubicBezTo>
                        <a:cubicBezTo>
                          <a:pt x="453866" y="104394"/>
                          <a:pt x="470916" y="102299"/>
                          <a:pt x="487775" y="100013"/>
                        </a:cubicBezTo>
                        <a:close/>
                        <a:moveTo>
                          <a:pt x="141256" y="172593"/>
                        </a:moveTo>
                        <a:lnTo>
                          <a:pt x="285750" y="171736"/>
                        </a:lnTo>
                        <a:lnTo>
                          <a:pt x="141256" y="169259"/>
                        </a:lnTo>
                        <a:lnTo>
                          <a:pt x="683705" y="166211"/>
                        </a:lnTo>
                        <a:lnTo>
                          <a:pt x="1264063" y="169450"/>
                        </a:lnTo>
                        <a:lnTo>
                          <a:pt x="1554290" y="171069"/>
                        </a:lnTo>
                        <a:lnTo>
                          <a:pt x="1699355" y="171926"/>
                        </a:lnTo>
                        <a:cubicBezTo>
                          <a:pt x="1747742" y="172212"/>
                          <a:pt x="1796129" y="172498"/>
                          <a:pt x="1844612" y="173355"/>
                        </a:cubicBezTo>
                        <a:cubicBezTo>
                          <a:pt x="1874044" y="174117"/>
                          <a:pt x="1903476" y="175070"/>
                          <a:pt x="1932908" y="176403"/>
                        </a:cubicBezTo>
                        <a:cubicBezTo>
                          <a:pt x="1947577" y="177070"/>
                          <a:pt x="1962341" y="177737"/>
                          <a:pt x="1977009" y="178594"/>
                        </a:cubicBezTo>
                        <a:lnTo>
                          <a:pt x="1999012" y="179832"/>
                        </a:lnTo>
                        <a:lnTo>
                          <a:pt x="2021015" y="181261"/>
                        </a:lnTo>
                        <a:cubicBezTo>
                          <a:pt x="2079593" y="185071"/>
                          <a:pt x="2137886" y="189833"/>
                          <a:pt x="2196179" y="194310"/>
                        </a:cubicBezTo>
                        <a:cubicBezTo>
                          <a:pt x="2254472" y="198692"/>
                          <a:pt x="2312765" y="202883"/>
                          <a:pt x="2371344" y="205264"/>
                        </a:cubicBezTo>
                        <a:cubicBezTo>
                          <a:pt x="2429923" y="207645"/>
                          <a:pt x="2488787" y="208312"/>
                          <a:pt x="2547557" y="206026"/>
                        </a:cubicBezTo>
                        <a:cubicBezTo>
                          <a:pt x="2488883" y="209359"/>
                          <a:pt x="2429828" y="209645"/>
                          <a:pt x="2370963" y="208312"/>
                        </a:cubicBezTo>
                        <a:cubicBezTo>
                          <a:pt x="2367344" y="208312"/>
                          <a:pt x="2363629" y="208121"/>
                          <a:pt x="2360009" y="208026"/>
                        </a:cubicBezTo>
                        <a:cubicBezTo>
                          <a:pt x="2363819" y="208217"/>
                          <a:pt x="2367534" y="208407"/>
                          <a:pt x="2371344" y="208597"/>
                        </a:cubicBezTo>
                        <a:cubicBezTo>
                          <a:pt x="2429923" y="210979"/>
                          <a:pt x="2488787" y="211646"/>
                          <a:pt x="2547557" y="209359"/>
                        </a:cubicBezTo>
                        <a:cubicBezTo>
                          <a:pt x="2488883" y="212693"/>
                          <a:pt x="2429828" y="212979"/>
                          <a:pt x="2370963" y="211646"/>
                        </a:cubicBezTo>
                        <a:cubicBezTo>
                          <a:pt x="2312099" y="210312"/>
                          <a:pt x="2253425" y="207169"/>
                          <a:pt x="2194846" y="203740"/>
                        </a:cubicBezTo>
                        <a:cubicBezTo>
                          <a:pt x="2136267" y="200311"/>
                          <a:pt x="2077879" y="196501"/>
                          <a:pt x="2019395" y="193738"/>
                        </a:cubicBezTo>
                        <a:lnTo>
                          <a:pt x="1997488" y="192691"/>
                        </a:lnTo>
                        <a:lnTo>
                          <a:pt x="1975580" y="191834"/>
                        </a:lnTo>
                        <a:cubicBezTo>
                          <a:pt x="1961007" y="191262"/>
                          <a:pt x="1946339" y="190786"/>
                          <a:pt x="1931670" y="190405"/>
                        </a:cubicBezTo>
                        <a:cubicBezTo>
                          <a:pt x="1902428" y="189643"/>
                          <a:pt x="1873091" y="189167"/>
                          <a:pt x="1843754" y="188881"/>
                        </a:cubicBezTo>
                        <a:cubicBezTo>
                          <a:pt x="1795558" y="188024"/>
                          <a:pt x="1747266" y="187738"/>
                          <a:pt x="1698879" y="187452"/>
                        </a:cubicBezTo>
                        <a:lnTo>
                          <a:pt x="1553813" y="186595"/>
                        </a:lnTo>
                        <a:lnTo>
                          <a:pt x="1263587" y="184975"/>
                        </a:lnTo>
                        <a:lnTo>
                          <a:pt x="683228" y="181737"/>
                        </a:lnTo>
                        <a:lnTo>
                          <a:pt x="141256" y="172593"/>
                        </a:lnTo>
                        <a:close/>
                        <a:moveTo>
                          <a:pt x="394145" y="239935"/>
                        </a:moveTo>
                        <a:lnTo>
                          <a:pt x="460534" y="235458"/>
                        </a:lnTo>
                        <a:lnTo>
                          <a:pt x="602933" y="232315"/>
                        </a:lnTo>
                        <a:lnTo>
                          <a:pt x="689610" y="233458"/>
                        </a:lnTo>
                        <a:lnTo>
                          <a:pt x="643509" y="236125"/>
                        </a:lnTo>
                        <a:lnTo>
                          <a:pt x="689610" y="236696"/>
                        </a:lnTo>
                        <a:lnTo>
                          <a:pt x="603123" y="241649"/>
                        </a:lnTo>
                        <a:lnTo>
                          <a:pt x="460724" y="244792"/>
                        </a:lnTo>
                        <a:lnTo>
                          <a:pt x="394145" y="243269"/>
                        </a:lnTo>
                        <a:lnTo>
                          <a:pt x="429578" y="240887"/>
                        </a:lnTo>
                        <a:lnTo>
                          <a:pt x="394145" y="240030"/>
                        </a:lnTo>
                        <a:close/>
                        <a:moveTo>
                          <a:pt x="549783" y="281369"/>
                        </a:moveTo>
                        <a:lnTo>
                          <a:pt x="243078" y="277749"/>
                        </a:lnTo>
                        <a:lnTo>
                          <a:pt x="324803" y="275463"/>
                        </a:lnTo>
                        <a:lnTo>
                          <a:pt x="243078" y="274511"/>
                        </a:lnTo>
                        <a:lnTo>
                          <a:pt x="549783" y="265938"/>
                        </a:lnTo>
                        <a:lnTo>
                          <a:pt x="1206341" y="260699"/>
                        </a:lnTo>
                        <a:lnTo>
                          <a:pt x="1605629" y="263652"/>
                        </a:lnTo>
                        <a:lnTo>
                          <a:pt x="1499235" y="266129"/>
                        </a:lnTo>
                        <a:lnTo>
                          <a:pt x="1605629" y="266891"/>
                        </a:lnTo>
                        <a:lnTo>
                          <a:pt x="1206341" y="276130"/>
                        </a:lnTo>
                        <a:lnTo>
                          <a:pt x="549783" y="281369"/>
                        </a:lnTo>
                        <a:close/>
                        <a:moveTo>
                          <a:pt x="1559147" y="307848"/>
                        </a:moveTo>
                        <a:cubicBezTo>
                          <a:pt x="1425607" y="300800"/>
                          <a:pt x="1291019" y="303562"/>
                          <a:pt x="1156907" y="309277"/>
                        </a:cubicBezTo>
                        <a:cubicBezTo>
                          <a:pt x="1094137" y="310896"/>
                          <a:pt x="1031367" y="313277"/>
                          <a:pt x="968693" y="315659"/>
                        </a:cubicBezTo>
                        <a:cubicBezTo>
                          <a:pt x="1002030" y="313277"/>
                          <a:pt x="1035368" y="310991"/>
                          <a:pt x="1068705" y="308800"/>
                        </a:cubicBezTo>
                        <a:cubicBezTo>
                          <a:pt x="1035368" y="309944"/>
                          <a:pt x="1002030" y="311182"/>
                          <a:pt x="968693" y="312420"/>
                        </a:cubicBezTo>
                        <a:cubicBezTo>
                          <a:pt x="1031177" y="308038"/>
                          <a:pt x="1093756" y="303657"/>
                          <a:pt x="1156430" y="299942"/>
                        </a:cubicBezTo>
                        <a:cubicBezTo>
                          <a:pt x="1290733" y="294227"/>
                          <a:pt x="1425893" y="291465"/>
                          <a:pt x="1560195" y="298513"/>
                        </a:cubicBezTo>
                        <a:cubicBezTo>
                          <a:pt x="1641634" y="303847"/>
                          <a:pt x="1722406" y="312801"/>
                          <a:pt x="1800797" y="326612"/>
                        </a:cubicBezTo>
                        <a:cubicBezTo>
                          <a:pt x="1759172" y="320421"/>
                          <a:pt x="1717072" y="315659"/>
                          <a:pt x="1674686" y="311944"/>
                        </a:cubicBezTo>
                        <a:cubicBezTo>
                          <a:pt x="1717167" y="316706"/>
                          <a:pt x="1759363" y="322612"/>
                          <a:pt x="1800797" y="329851"/>
                        </a:cubicBezTo>
                        <a:cubicBezTo>
                          <a:pt x="1721453" y="318040"/>
                          <a:pt x="1640491" y="311087"/>
                          <a:pt x="1559243" y="307848"/>
                        </a:cubicBezTo>
                        <a:close/>
                        <a:moveTo>
                          <a:pt x="1845278" y="300800"/>
                        </a:moveTo>
                        <a:lnTo>
                          <a:pt x="1861661" y="299180"/>
                        </a:lnTo>
                        <a:lnTo>
                          <a:pt x="1845278" y="297561"/>
                        </a:lnTo>
                        <a:lnTo>
                          <a:pt x="1906715" y="291560"/>
                        </a:lnTo>
                        <a:cubicBezTo>
                          <a:pt x="1950434" y="291560"/>
                          <a:pt x="1994154" y="291275"/>
                          <a:pt x="2037874" y="290894"/>
                        </a:cubicBezTo>
                        <a:cubicBezTo>
                          <a:pt x="2064448" y="292608"/>
                          <a:pt x="2091119" y="294322"/>
                          <a:pt x="2117789" y="295942"/>
                        </a:cubicBezTo>
                        <a:cubicBezTo>
                          <a:pt x="2110740" y="296609"/>
                          <a:pt x="2103596" y="297180"/>
                          <a:pt x="2096548" y="297847"/>
                        </a:cubicBezTo>
                        <a:cubicBezTo>
                          <a:pt x="2103692" y="298323"/>
                          <a:pt x="2110740" y="298799"/>
                          <a:pt x="2117884" y="299180"/>
                        </a:cubicBezTo>
                        <a:cubicBezTo>
                          <a:pt x="2091309" y="301657"/>
                          <a:pt x="2064734" y="304038"/>
                          <a:pt x="2038064" y="306324"/>
                        </a:cubicBezTo>
                        <a:cubicBezTo>
                          <a:pt x="1994249" y="306800"/>
                          <a:pt x="1950434" y="306991"/>
                          <a:pt x="1906619" y="306991"/>
                        </a:cubicBezTo>
                        <a:lnTo>
                          <a:pt x="1845373" y="300800"/>
                        </a:ln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4" name="Vrije vorm: vorm 823">
                    <a:extLst>
                      <a:ext uri="{FF2B5EF4-FFF2-40B4-BE49-F238E27FC236}">
                        <a16:creationId xmlns:a16="http://schemas.microsoft.com/office/drawing/2014/main" id="{7DD1F32B-A17C-CC78-7CFC-9E5602C58A36}"/>
                      </a:ext>
                    </a:extLst>
                  </p:cNvPr>
                  <p:cNvSpPr/>
                  <p:nvPr/>
                </p:nvSpPr>
                <p:spPr>
                  <a:xfrm>
                    <a:off x="9963728" y="2227865"/>
                    <a:ext cx="78866" cy="6191"/>
                  </a:xfrm>
                  <a:custGeom>
                    <a:avLst/>
                    <a:gdLst>
                      <a:gd name="connsiteX0" fmla="*/ 78867 w 78866"/>
                      <a:gd name="connsiteY0" fmla="*/ 1715 h 6191"/>
                      <a:gd name="connsiteX1" fmla="*/ 78867 w 78866"/>
                      <a:gd name="connsiteY1" fmla="*/ 0 h 6191"/>
                      <a:gd name="connsiteX2" fmla="*/ 0 w 78866"/>
                      <a:gd name="connsiteY2" fmla="*/ 6191 h 6191"/>
                      <a:gd name="connsiteX3" fmla="*/ 78867 w 78866"/>
                      <a:gd name="connsiteY3" fmla="*/ 1715 h 6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66" h="6191">
                        <a:moveTo>
                          <a:pt x="78867" y="1715"/>
                        </a:moveTo>
                        <a:lnTo>
                          <a:pt x="78867" y="0"/>
                        </a:lnTo>
                        <a:cubicBezTo>
                          <a:pt x="52673" y="2477"/>
                          <a:pt x="26384" y="4477"/>
                          <a:pt x="0" y="6191"/>
                        </a:cubicBezTo>
                        <a:cubicBezTo>
                          <a:pt x="26289" y="5048"/>
                          <a:pt x="52578" y="3620"/>
                          <a:pt x="78867" y="1715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5" name="Vrije vorm: vorm 824">
                    <a:extLst>
                      <a:ext uri="{FF2B5EF4-FFF2-40B4-BE49-F238E27FC236}">
                        <a16:creationId xmlns:a16="http://schemas.microsoft.com/office/drawing/2014/main" id="{002BD431-43DC-FF84-0E2E-A63D326DF074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9131"/>
                    <a:ext cx="215645" cy="6572"/>
                  </a:xfrm>
                  <a:custGeom>
                    <a:avLst/>
                    <a:gdLst>
                      <a:gd name="connsiteX0" fmla="*/ 215646 w 215645"/>
                      <a:gd name="connsiteY0" fmla="*/ 6572 h 6572"/>
                      <a:gd name="connsiteX1" fmla="*/ 0 w 215645"/>
                      <a:gd name="connsiteY1" fmla="*/ 0 h 6572"/>
                      <a:gd name="connsiteX2" fmla="*/ 0 w 215645"/>
                      <a:gd name="connsiteY2" fmla="*/ 3143 h 6572"/>
                      <a:gd name="connsiteX3" fmla="*/ 215646 w 215645"/>
                      <a:gd name="connsiteY3" fmla="*/ 6572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645" h="6572">
                        <a:moveTo>
                          <a:pt x="215646" y="6572"/>
                        </a:moveTo>
                        <a:cubicBezTo>
                          <a:pt x="143732" y="4667"/>
                          <a:pt x="71819" y="2476"/>
                          <a:pt x="0" y="0"/>
                        </a:cubicBezTo>
                        <a:lnTo>
                          <a:pt x="0" y="3143"/>
                        </a:lnTo>
                        <a:cubicBezTo>
                          <a:pt x="71914" y="4477"/>
                          <a:pt x="143732" y="5620"/>
                          <a:pt x="215646" y="6572"/>
                        </a:cubicBezTo>
                        <a:close/>
                      </a:path>
                    </a:pathLst>
                  </a:custGeom>
                  <a:solidFill>
                    <a:srgbClr val="785E4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6" name="Vrije vorm: vorm 825">
                    <a:extLst>
                      <a:ext uri="{FF2B5EF4-FFF2-40B4-BE49-F238E27FC236}">
                        <a16:creationId xmlns:a16="http://schemas.microsoft.com/office/drawing/2014/main" id="{7287F166-E31F-5CE7-C2F5-3121986FE81D}"/>
                      </a:ext>
                    </a:extLst>
                  </p:cNvPr>
                  <p:cNvSpPr/>
                  <p:nvPr/>
                </p:nvSpPr>
                <p:spPr>
                  <a:xfrm>
                    <a:off x="8235227" y="2211345"/>
                    <a:ext cx="1813941" cy="30069"/>
                  </a:xfrm>
                  <a:custGeom>
                    <a:avLst/>
                    <a:gdLst>
                      <a:gd name="connsiteX0" fmla="*/ 1600010 w 1813941"/>
                      <a:gd name="connsiteY0" fmla="*/ 22330 h 30069"/>
                      <a:gd name="connsiteX1" fmla="*/ 1325975 w 1813941"/>
                      <a:gd name="connsiteY1" fmla="*/ 15091 h 30069"/>
                      <a:gd name="connsiteX2" fmla="*/ 874300 w 1813941"/>
                      <a:gd name="connsiteY2" fmla="*/ 137 h 30069"/>
                      <a:gd name="connsiteX3" fmla="*/ 421576 w 1813941"/>
                      <a:gd name="connsiteY3" fmla="*/ 11472 h 30069"/>
                      <a:gd name="connsiteX4" fmla="*/ 0 w 1813941"/>
                      <a:gd name="connsiteY4" fmla="*/ 29665 h 30069"/>
                      <a:gd name="connsiteX5" fmla="*/ 112586 w 1813941"/>
                      <a:gd name="connsiteY5" fmla="*/ 29950 h 30069"/>
                      <a:gd name="connsiteX6" fmla="*/ 421672 w 1813941"/>
                      <a:gd name="connsiteY6" fmla="*/ 14710 h 30069"/>
                      <a:gd name="connsiteX7" fmla="*/ 874395 w 1813941"/>
                      <a:gd name="connsiteY7" fmla="*/ 3376 h 30069"/>
                      <a:gd name="connsiteX8" fmla="*/ 1326071 w 1813941"/>
                      <a:gd name="connsiteY8" fmla="*/ 18330 h 30069"/>
                      <a:gd name="connsiteX9" fmla="*/ 1600105 w 1813941"/>
                      <a:gd name="connsiteY9" fmla="*/ 25569 h 30069"/>
                      <a:gd name="connsiteX10" fmla="*/ 1728692 w 1813941"/>
                      <a:gd name="connsiteY10" fmla="*/ 22711 h 30069"/>
                      <a:gd name="connsiteX11" fmla="*/ 1807559 w 1813941"/>
                      <a:gd name="connsiteY11" fmla="*/ 16520 h 30069"/>
                      <a:gd name="connsiteX12" fmla="*/ 1813941 w 1813941"/>
                      <a:gd name="connsiteY12" fmla="*/ 15853 h 30069"/>
                      <a:gd name="connsiteX13" fmla="*/ 1813941 w 1813941"/>
                      <a:gd name="connsiteY13" fmla="*/ 14520 h 30069"/>
                      <a:gd name="connsiteX14" fmla="*/ 1807559 w 1813941"/>
                      <a:gd name="connsiteY14" fmla="*/ 15091 h 30069"/>
                      <a:gd name="connsiteX15" fmla="*/ 1600200 w 1813941"/>
                      <a:gd name="connsiteY15" fmla="*/ 22426 h 30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941" h="30069">
                        <a:moveTo>
                          <a:pt x="1600010" y="22330"/>
                        </a:moveTo>
                        <a:cubicBezTo>
                          <a:pt x="1508474" y="22521"/>
                          <a:pt x="1417225" y="19378"/>
                          <a:pt x="1325975" y="15091"/>
                        </a:cubicBezTo>
                        <a:cubicBezTo>
                          <a:pt x="1175861" y="9662"/>
                          <a:pt x="1025557" y="1471"/>
                          <a:pt x="874300" y="137"/>
                        </a:cubicBezTo>
                        <a:cubicBezTo>
                          <a:pt x="723043" y="-1006"/>
                          <a:pt x="572072" y="5185"/>
                          <a:pt x="421576" y="11472"/>
                        </a:cubicBezTo>
                        <a:cubicBezTo>
                          <a:pt x="281178" y="19378"/>
                          <a:pt x="140875" y="27379"/>
                          <a:pt x="0" y="29665"/>
                        </a:cubicBezTo>
                        <a:cubicBezTo>
                          <a:pt x="37529" y="30141"/>
                          <a:pt x="75057" y="30141"/>
                          <a:pt x="112586" y="29950"/>
                        </a:cubicBezTo>
                        <a:cubicBezTo>
                          <a:pt x="215741" y="26331"/>
                          <a:pt x="318707" y="20521"/>
                          <a:pt x="421672" y="14710"/>
                        </a:cubicBezTo>
                        <a:cubicBezTo>
                          <a:pt x="572167" y="8424"/>
                          <a:pt x="723138" y="2233"/>
                          <a:pt x="874395" y="3376"/>
                        </a:cubicBezTo>
                        <a:cubicBezTo>
                          <a:pt x="1025652" y="4614"/>
                          <a:pt x="1175861" y="12901"/>
                          <a:pt x="1326071" y="18330"/>
                        </a:cubicBezTo>
                        <a:cubicBezTo>
                          <a:pt x="1417225" y="22616"/>
                          <a:pt x="1508570" y="25759"/>
                          <a:pt x="1600105" y="25569"/>
                        </a:cubicBezTo>
                        <a:cubicBezTo>
                          <a:pt x="1642967" y="25474"/>
                          <a:pt x="1685830" y="24521"/>
                          <a:pt x="1728692" y="22711"/>
                        </a:cubicBezTo>
                        <a:cubicBezTo>
                          <a:pt x="1755077" y="20997"/>
                          <a:pt x="1781365" y="18997"/>
                          <a:pt x="1807559" y="16520"/>
                        </a:cubicBezTo>
                        <a:cubicBezTo>
                          <a:pt x="1809655" y="16330"/>
                          <a:pt x="1811846" y="16044"/>
                          <a:pt x="1813941" y="15853"/>
                        </a:cubicBezTo>
                        <a:lnTo>
                          <a:pt x="1813941" y="14520"/>
                        </a:lnTo>
                        <a:cubicBezTo>
                          <a:pt x="1811846" y="14710"/>
                          <a:pt x="1809655" y="14901"/>
                          <a:pt x="1807559" y="15091"/>
                        </a:cubicBezTo>
                        <a:cubicBezTo>
                          <a:pt x="1738694" y="20140"/>
                          <a:pt x="1669352" y="22330"/>
                          <a:pt x="1600200" y="2242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7" name="Vrije vorm: vorm 826">
                    <a:extLst>
                      <a:ext uri="{FF2B5EF4-FFF2-40B4-BE49-F238E27FC236}">
                        <a16:creationId xmlns:a16="http://schemas.microsoft.com/office/drawing/2014/main" id="{E6896491-0A18-39A3-628E-DB1A62F506AC}"/>
                      </a:ext>
                    </a:extLst>
                  </p:cNvPr>
                  <p:cNvSpPr/>
                  <p:nvPr/>
                </p:nvSpPr>
                <p:spPr>
                  <a:xfrm>
                    <a:off x="7437032" y="2178430"/>
                    <a:ext cx="325278" cy="9810"/>
                  </a:xfrm>
                  <a:custGeom>
                    <a:avLst/>
                    <a:gdLst>
                      <a:gd name="connsiteX0" fmla="*/ 219932 w 325278"/>
                      <a:gd name="connsiteY0" fmla="*/ 3239 h 9810"/>
                      <a:gd name="connsiteX1" fmla="*/ 297371 w 325278"/>
                      <a:gd name="connsiteY1" fmla="*/ 4477 h 9810"/>
                      <a:gd name="connsiteX2" fmla="*/ 325279 w 325278"/>
                      <a:gd name="connsiteY2" fmla="*/ 1715 h 9810"/>
                      <a:gd name="connsiteX3" fmla="*/ 219932 w 325278"/>
                      <a:gd name="connsiteY3" fmla="*/ 0 h 9810"/>
                      <a:gd name="connsiteX4" fmla="*/ 0 w 325278"/>
                      <a:gd name="connsiteY4" fmla="*/ 6572 h 9810"/>
                      <a:gd name="connsiteX5" fmla="*/ 0 w 325278"/>
                      <a:gd name="connsiteY5" fmla="*/ 9811 h 9810"/>
                      <a:gd name="connsiteX6" fmla="*/ 219932 w 325278"/>
                      <a:gd name="connsiteY6" fmla="*/ 3239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9810">
                        <a:moveTo>
                          <a:pt x="219932" y="3239"/>
                        </a:moveTo>
                        <a:cubicBezTo>
                          <a:pt x="245745" y="3715"/>
                          <a:pt x="271558" y="4096"/>
                          <a:pt x="297371" y="4477"/>
                        </a:cubicBezTo>
                        <a:cubicBezTo>
                          <a:pt x="306705" y="3524"/>
                          <a:pt x="315944" y="2667"/>
                          <a:pt x="325279" y="1715"/>
                        </a:cubicBezTo>
                        <a:cubicBezTo>
                          <a:pt x="290132" y="1238"/>
                          <a:pt x="255080" y="667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9811"/>
                        </a:lnTo>
                        <a:cubicBezTo>
                          <a:pt x="73343" y="8192"/>
                          <a:pt x="146685" y="6001"/>
                          <a:pt x="219932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8" name="Vrije vorm: vorm 827">
                    <a:extLst>
                      <a:ext uri="{FF2B5EF4-FFF2-40B4-BE49-F238E27FC236}">
                        <a16:creationId xmlns:a16="http://schemas.microsoft.com/office/drawing/2014/main" id="{9D88CE85-B5F3-F313-39B7-8AFEC1EA2FF6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45059"/>
                    <a:ext cx="1864709" cy="41028"/>
                  </a:xfrm>
                  <a:custGeom>
                    <a:avLst/>
                    <a:gdLst>
                      <a:gd name="connsiteX0" fmla="*/ 215646 w 1864709"/>
                      <a:gd name="connsiteY0" fmla="*/ 10644 h 41028"/>
                      <a:gd name="connsiteX1" fmla="*/ 413290 w 1864709"/>
                      <a:gd name="connsiteY1" fmla="*/ 12359 h 41028"/>
                      <a:gd name="connsiteX2" fmla="*/ 865632 w 1864709"/>
                      <a:gd name="connsiteY2" fmla="*/ 10359 h 41028"/>
                      <a:gd name="connsiteX3" fmla="*/ 1091851 w 1864709"/>
                      <a:gd name="connsiteY3" fmla="*/ 4262 h 41028"/>
                      <a:gd name="connsiteX4" fmla="*/ 1318451 w 1864709"/>
                      <a:gd name="connsiteY4" fmla="*/ 5310 h 41028"/>
                      <a:gd name="connsiteX5" fmla="*/ 1576102 w 1864709"/>
                      <a:gd name="connsiteY5" fmla="*/ 19979 h 41028"/>
                      <a:gd name="connsiteX6" fmla="*/ 1864709 w 1864709"/>
                      <a:gd name="connsiteY6" fmla="*/ 41029 h 41028"/>
                      <a:gd name="connsiteX7" fmla="*/ 1318451 w 1864709"/>
                      <a:gd name="connsiteY7" fmla="*/ 2072 h 41028"/>
                      <a:gd name="connsiteX8" fmla="*/ 1091851 w 1864709"/>
                      <a:gd name="connsiteY8" fmla="*/ 929 h 41028"/>
                      <a:gd name="connsiteX9" fmla="*/ 865632 w 1864709"/>
                      <a:gd name="connsiteY9" fmla="*/ 7025 h 41028"/>
                      <a:gd name="connsiteX10" fmla="*/ 413290 w 1864709"/>
                      <a:gd name="connsiteY10" fmla="*/ 9025 h 41028"/>
                      <a:gd name="connsiteX11" fmla="*/ 0 w 1864709"/>
                      <a:gd name="connsiteY11" fmla="*/ 3882 h 41028"/>
                      <a:gd name="connsiteX12" fmla="*/ 0 w 1864709"/>
                      <a:gd name="connsiteY12" fmla="*/ 3882 h 41028"/>
                      <a:gd name="connsiteX13" fmla="*/ 215646 w 1864709"/>
                      <a:gd name="connsiteY13" fmla="*/ 10549 h 4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28">
                        <a:moveTo>
                          <a:pt x="215646" y="10644"/>
                        </a:moveTo>
                        <a:cubicBezTo>
                          <a:pt x="281464" y="11502"/>
                          <a:pt x="347377" y="12073"/>
                          <a:pt x="413290" y="12359"/>
                        </a:cubicBezTo>
                        <a:cubicBezTo>
                          <a:pt x="564071" y="13978"/>
                          <a:pt x="714947" y="13692"/>
                          <a:pt x="865632" y="10359"/>
                        </a:cubicBezTo>
                        <a:cubicBezTo>
                          <a:pt x="940975" y="8835"/>
                          <a:pt x="1016318" y="5882"/>
                          <a:pt x="1091851" y="4262"/>
                        </a:cubicBezTo>
                        <a:cubicBezTo>
                          <a:pt x="1167384" y="2548"/>
                          <a:pt x="1243108" y="3215"/>
                          <a:pt x="1318451" y="5310"/>
                        </a:cubicBezTo>
                        <a:cubicBezTo>
                          <a:pt x="1404747" y="8358"/>
                          <a:pt x="1490567" y="13597"/>
                          <a:pt x="1576102" y="19979"/>
                        </a:cubicBezTo>
                        <a:cubicBezTo>
                          <a:pt x="1672495" y="26075"/>
                          <a:pt x="1768602" y="33504"/>
                          <a:pt x="1864709" y="41029"/>
                        </a:cubicBezTo>
                        <a:cubicBezTo>
                          <a:pt x="1683449" y="24836"/>
                          <a:pt x="1501902" y="8549"/>
                          <a:pt x="1318451" y="2072"/>
                        </a:cubicBezTo>
                        <a:cubicBezTo>
                          <a:pt x="1243012" y="-119"/>
                          <a:pt x="1167384" y="-690"/>
                          <a:pt x="1091851" y="929"/>
                        </a:cubicBezTo>
                        <a:cubicBezTo>
                          <a:pt x="1016318" y="2548"/>
                          <a:pt x="940975" y="5501"/>
                          <a:pt x="865632" y="7025"/>
                        </a:cubicBezTo>
                        <a:cubicBezTo>
                          <a:pt x="714851" y="10359"/>
                          <a:pt x="563975" y="10644"/>
                          <a:pt x="413290" y="9025"/>
                        </a:cubicBezTo>
                        <a:cubicBezTo>
                          <a:pt x="275463" y="8549"/>
                          <a:pt x="137732" y="6548"/>
                          <a:pt x="0" y="3882"/>
                        </a:cubicBezTo>
                        <a:lnTo>
                          <a:pt x="0" y="3882"/>
                        </a:lnTo>
                        <a:cubicBezTo>
                          <a:pt x="71819" y="6453"/>
                          <a:pt x="143732" y="8644"/>
                          <a:pt x="215646" y="105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29" name="Vrije vorm: vorm 828">
                    <a:extLst>
                      <a:ext uri="{FF2B5EF4-FFF2-40B4-BE49-F238E27FC236}">
                        <a16:creationId xmlns:a16="http://schemas.microsoft.com/office/drawing/2014/main" id="{B9233FCE-880B-65A3-4ED5-1974EEC52482}"/>
                      </a:ext>
                    </a:extLst>
                  </p:cNvPr>
                  <p:cNvSpPr/>
                  <p:nvPr/>
                </p:nvSpPr>
                <p:spPr>
                  <a:xfrm>
                    <a:off x="9456046" y="2389695"/>
                    <a:ext cx="592931" cy="15947"/>
                  </a:xfrm>
                  <a:custGeom>
                    <a:avLst/>
                    <a:gdLst>
                      <a:gd name="connsiteX0" fmla="*/ 447961 w 592931"/>
                      <a:gd name="connsiteY0" fmla="*/ 11621 h 15947"/>
                      <a:gd name="connsiteX1" fmla="*/ 142494 w 592931"/>
                      <a:gd name="connsiteY1" fmla="*/ 7049 h 15947"/>
                      <a:gd name="connsiteX2" fmla="*/ 0 w 592931"/>
                      <a:gd name="connsiteY2" fmla="*/ 0 h 15947"/>
                      <a:gd name="connsiteX3" fmla="*/ 75057 w 592931"/>
                      <a:gd name="connsiteY3" fmla="*/ 7525 h 15947"/>
                      <a:gd name="connsiteX4" fmla="*/ 142399 w 592931"/>
                      <a:gd name="connsiteY4" fmla="*/ 10287 h 15947"/>
                      <a:gd name="connsiteX5" fmla="*/ 447866 w 592931"/>
                      <a:gd name="connsiteY5" fmla="*/ 14859 h 15947"/>
                      <a:gd name="connsiteX6" fmla="*/ 535019 w 592931"/>
                      <a:gd name="connsiteY6" fmla="*/ 13335 h 15947"/>
                      <a:gd name="connsiteX7" fmla="*/ 586550 w 592931"/>
                      <a:gd name="connsiteY7" fmla="*/ 9716 h 15947"/>
                      <a:gd name="connsiteX8" fmla="*/ 592931 w 592931"/>
                      <a:gd name="connsiteY8" fmla="*/ 9239 h 15947"/>
                      <a:gd name="connsiteX9" fmla="*/ 592931 w 592931"/>
                      <a:gd name="connsiteY9" fmla="*/ 7906 h 15947"/>
                      <a:gd name="connsiteX10" fmla="*/ 586550 w 592931"/>
                      <a:gd name="connsiteY10" fmla="*/ 8192 h 15947"/>
                      <a:gd name="connsiteX11" fmla="*/ 447866 w 592931"/>
                      <a:gd name="connsiteY11" fmla="*/ 11716 h 1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2931" h="15947">
                        <a:moveTo>
                          <a:pt x="447961" y="11621"/>
                        </a:moveTo>
                        <a:cubicBezTo>
                          <a:pt x="346043" y="13907"/>
                          <a:pt x="243935" y="12383"/>
                          <a:pt x="142494" y="7049"/>
                        </a:cubicBezTo>
                        <a:cubicBezTo>
                          <a:pt x="94964" y="5525"/>
                          <a:pt x="47434" y="3238"/>
                          <a:pt x="0" y="0"/>
                        </a:cubicBezTo>
                        <a:cubicBezTo>
                          <a:pt x="24955" y="2762"/>
                          <a:pt x="50006" y="5239"/>
                          <a:pt x="75057" y="7525"/>
                        </a:cubicBezTo>
                        <a:cubicBezTo>
                          <a:pt x="97536" y="8573"/>
                          <a:pt x="119920" y="9525"/>
                          <a:pt x="142399" y="10287"/>
                        </a:cubicBezTo>
                        <a:cubicBezTo>
                          <a:pt x="243840" y="15716"/>
                          <a:pt x="345948" y="17240"/>
                          <a:pt x="447866" y="14859"/>
                        </a:cubicBezTo>
                        <a:cubicBezTo>
                          <a:pt x="476917" y="14669"/>
                          <a:pt x="505968" y="14097"/>
                          <a:pt x="535019" y="13335"/>
                        </a:cubicBezTo>
                        <a:cubicBezTo>
                          <a:pt x="552259" y="12287"/>
                          <a:pt x="569405" y="10954"/>
                          <a:pt x="586550" y="9716"/>
                        </a:cubicBezTo>
                        <a:cubicBezTo>
                          <a:pt x="588645" y="9525"/>
                          <a:pt x="590836" y="9430"/>
                          <a:pt x="592931" y="9239"/>
                        </a:cubicBezTo>
                        <a:lnTo>
                          <a:pt x="592931" y="7906"/>
                        </a:lnTo>
                        <a:cubicBezTo>
                          <a:pt x="590836" y="7906"/>
                          <a:pt x="588645" y="8096"/>
                          <a:pt x="586550" y="8192"/>
                        </a:cubicBezTo>
                        <a:cubicBezTo>
                          <a:pt x="540353" y="10096"/>
                          <a:pt x="494062" y="11430"/>
                          <a:pt x="447866" y="1171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0" name="Vrije vorm: vorm 829">
                    <a:extLst>
                      <a:ext uri="{FF2B5EF4-FFF2-40B4-BE49-F238E27FC236}">
                        <a16:creationId xmlns:a16="http://schemas.microsoft.com/office/drawing/2014/main" id="{6515BAC2-FEDB-F6E5-E5A6-8709F02BE8B8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5978"/>
                    <a:ext cx="832104" cy="32296"/>
                  </a:xfrm>
                  <a:custGeom>
                    <a:avLst/>
                    <a:gdLst>
                      <a:gd name="connsiteX0" fmla="*/ 591503 w 832104"/>
                      <a:gd name="connsiteY0" fmla="*/ 7436 h 32296"/>
                      <a:gd name="connsiteX1" fmla="*/ 705993 w 832104"/>
                      <a:gd name="connsiteY1" fmla="*/ 17628 h 32296"/>
                      <a:gd name="connsiteX2" fmla="*/ 832104 w 832104"/>
                      <a:gd name="connsiteY2" fmla="*/ 32296 h 32296"/>
                      <a:gd name="connsiteX3" fmla="*/ 591503 w 832104"/>
                      <a:gd name="connsiteY3" fmla="*/ 4197 h 32296"/>
                      <a:gd name="connsiteX4" fmla="*/ 187738 w 832104"/>
                      <a:gd name="connsiteY4" fmla="*/ 5626 h 32296"/>
                      <a:gd name="connsiteX5" fmla="*/ 0 w 832104"/>
                      <a:gd name="connsiteY5" fmla="*/ 18104 h 32296"/>
                      <a:gd name="connsiteX6" fmla="*/ 100013 w 832104"/>
                      <a:gd name="connsiteY6" fmla="*/ 14484 h 32296"/>
                      <a:gd name="connsiteX7" fmla="*/ 187738 w 832104"/>
                      <a:gd name="connsiteY7" fmla="*/ 8865 h 32296"/>
                      <a:gd name="connsiteX8" fmla="*/ 591503 w 832104"/>
                      <a:gd name="connsiteY8" fmla="*/ 7436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104" h="32296">
                        <a:moveTo>
                          <a:pt x="591503" y="7436"/>
                        </a:moveTo>
                        <a:cubicBezTo>
                          <a:pt x="629888" y="9912"/>
                          <a:pt x="668084" y="13341"/>
                          <a:pt x="705993" y="17628"/>
                        </a:cubicBezTo>
                        <a:cubicBezTo>
                          <a:pt x="748379" y="21342"/>
                          <a:pt x="790480" y="26105"/>
                          <a:pt x="832104" y="32296"/>
                        </a:cubicBezTo>
                        <a:cubicBezTo>
                          <a:pt x="753618" y="18485"/>
                          <a:pt x="672941" y="9531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25063" y="9341"/>
                          <a:pt x="62579" y="13722"/>
                          <a:pt x="0" y="18104"/>
                        </a:cubicBezTo>
                        <a:cubicBezTo>
                          <a:pt x="33338" y="16866"/>
                          <a:pt x="66675" y="15627"/>
                          <a:pt x="100013" y="14484"/>
                        </a:cubicBezTo>
                        <a:cubicBezTo>
                          <a:pt x="129254" y="12484"/>
                          <a:pt x="158496" y="10674"/>
                          <a:pt x="187738" y="8865"/>
                        </a:cubicBezTo>
                        <a:cubicBezTo>
                          <a:pt x="322040" y="3150"/>
                          <a:pt x="457200" y="387"/>
                          <a:pt x="591503" y="743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1" name="Vrije vorm: vorm 830">
                    <a:extLst>
                      <a:ext uri="{FF2B5EF4-FFF2-40B4-BE49-F238E27FC236}">
                        <a16:creationId xmlns:a16="http://schemas.microsoft.com/office/drawing/2014/main" id="{AB839FB2-CB57-995C-C3EC-FDB83DB07DBA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0546"/>
                    <a:ext cx="348329" cy="4381"/>
                  </a:xfrm>
                  <a:custGeom>
                    <a:avLst/>
                    <a:gdLst>
                      <a:gd name="connsiteX0" fmla="*/ 213074 w 348329"/>
                      <a:gd name="connsiteY0" fmla="*/ 3143 h 4381"/>
                      <a:gd name="connsiteX1" fmla="*/ 276225 w 348329"/>
                      <a:gd name="connsiteY1" fmla="*/ 3715 h 4381"/>
                      <a:gd name="connsiteX2" fmla="*/ 348329 w 348329"/>
                      <a:gd name="connsiteY2" fmla="*/ 1143 h 4381"/>
                      <a:gd name="connsiteX3" fmla="*/ 213074 w 348329"/>
                      <a:gd name="connsiteY3" fmla="*/ 0 h 4381"/>
                      <a:gd name="connsiteX4" fmla="*/ 0 w 348329"/>
                      <a:gd name="connsiteY4" fmla="*/ 1143 h 4381"/>
                      <a:gd name="connsiteX5" fmla="*/ 0 w 348329"/>
                      <a:gd name="connsiteY5" fmla="*/ 4382 h 4381"/>
                      <a:gd name="connsiteX6" fmla="*/ 213074 w 348329"/>
                      <a:gd name="connsiteY6" fmla="*/ 3239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4381">
                        <a:moveTo>
                          <a:pt x="213074" y="3143"/>
                        </a:moveTo>
                        <a:cubicBezTo>
                          <a:pt x="234125" y="3429"/>
                          <a:pt x="255175" y="3524"/>
                          <a:pt x="276225" y="3715"/>
                        </a:cubicBezTo>
                        <a:cubicBezTo>
                          <a:pt x="300228" y="2858"/>
                          <a:pt x="324326" y="2000"/>
                          <a:pt x="348329" y="1143"/>
                        </a:cubicBezTo>
                        <a:cubicBezTo>
                          <a:pt x="303181" y="857"/>
                          <a:pt x="258127" y="47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4382"/>
                        </a:lnTo>
                        <a:cubicBezTo>
                          <a:pt x="71057" y="4382"/>
                          <a:pt x="142113" y="4000"/>
                          <a:pt x="213074" y="323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2" name="Vrije vorm: vorm 831">
                    <a:extLst>
                      <a:ext uri="{FF2B5EF4-FFF2-40B4-BE49-F238E27FC236}">
                        <a16:creationId xmlns:a16="http://schemas.microsoft.com/office/drawing/2014/main" id="{6055E661-3A87-2668-A219-99C7F39788DF}"/>
                      </a:ext>
                    </a:extLst>
                  </p:cNvPr>
                  <p:cNvSpPr/>
                  <p:nvPr/>
                </p:nvSpPr>
                <p:spPr>
                  <a:xfrm>
                    <a:off x="8343526" y="2260441"/>
                    <a:ext cx="219932" cy="14096"/>
                  </a:xfrm>
                  <a:custGeom>
                    <a:avLst/>
                    <a:gdLst>
                      <a:gd name="connsiteX0" fmla="*/ 49149 w 219932"/>
                      <a:gd name="connsiteY0" fmla="*/ 11239 h 14096"/>
                      <a:gd name="connsiteX1" fmla="*/ 155067 w 219932"/>
                      <a:gd name="connsiteY1" fmla="*/ 4667 h 14096"/>
                      <a:gd name="connsiteX2" fmla="*/ 185738 w 219932"/>
                      <a:gd name="connsiteY2" fmla="*/ 4000 h 14096"/>
                      <a:gd name="connsiteX3" fmla="*/ 219932 w 219932"/>
                      <a:gd name="connsiteY3" fmla="*/ 0 h 14096"/>
                      <a:gd name="connsiteX4" fmla="*/ 155067 w 219932"/>
                      <a:gd name="connsiteY4" fmla="*/ 1524 h 14096"/>
                      <a:gd name="connsiteX5" fmla="*/ 49149 w 219932"/>
                      <a:gd name="connsiteY5" fmla="*/ 8096 h 14096"/>
                      <a:gd name="connsiteX6" fmla="*/ 0 w 219932"/>
                      <a:gd name="connsiteY6" fmla="*/ 13906 h 14096"/>
                      <a:gd name="connsiteX7" fmla="*/ 26384 w 219932"/>
                      <a:gd name="connsiteY7" fmla="*/ 14097 h 14096"/>
                      <a:gd name="connsiteX8" fmla="*/ 49244 w 219932"/>
                      <a:gd name="connsiteY8" fmla="*/ 11430 h 1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6">
                        <a:moveTo>
                          <a:pt x="49149" y="11239"/>
                        </a:moveTo>
                        <a:cubicBezTo>
                          <a:pt x="84487" y="9239"/>
                          <a:pt x="119825" y="7048"/>
                          <a:pt x="155067" y="4667"/>
                        </a:cubicBezTo>
                        <a:cubicBezTo>
                          <a:pt x="165259" y="4477"/>
                          <a:pt x="175546" y="4191"/>
                          <a:pt x="185738" y="4000"/>
                        </a:cubicBezTo>
                        <a:cubicBezTo>
                          <a:pt x="197168" y="2667"/>
                          <a:pt x="208502" y="1333"/>
                          <a:pt x="219932" y="0"/>
                        </a:cubicBezTo>
                        <a:cubicBezTo>
                          <a:pt x="198311" y="571"/>
                          <a:pt x="176689" y="1048"/>
                          <a:pt x="155067" y="1524"/>
                        </a:cubicBezTo>
                        <a:cubicBezTo>
                          <a:pt x="119825" y="3905"/>
                          <a:pt x="84487" y="6096"/>
                          <a:pt x="49149" y="8096"/>
                        </a:cubicBezTo>
                        <a:lnTo>
                          <a:pt x="0" y="13906"/>
                        </a:lnTo>
                        <a:lnTo>
                          <a:pt x="26384" y="14097"/>
                        </a:lnTo>
                        <a:lnTo>
                          <a:pt x="49244" y="1143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3" name="Vrije vorm: vorm 832">
                    <a:extLst>
                      <a:ext uri="{FF2B5EF4-FFF2-40B4-BE49-F238E27FC236}">
                        <a16:creationId xmlns:a16="http://schemas.microsoft.com/office/drawing/2014/main" id="{F12E3C0C-DCE0-1391-7436-7F700E63FAFC}"/>
                      </a:ext>
                    </a:extLst>
                  </p:cNvPr>
                  <p:cNvSpPr/>
                  <p:nvPr/>
                </p:nvSpPr>
                <p:spPr>
                  <a:xfrm>
                    <a:off x="9561678" y="2258155"/>
                    <a:ext cx="311848" cy="14001"/>
                  </a:xfrm>
                  <a:custGeom>
                    <a:avLst/>
                    <a:gdLst>
                      <a:gd name="connsiteX0" fmla="*/ 70485 w 311848"/>
                      <a:gd name="connsiteY0" fmla="*/ 5048 h 14001"/>
                      <a:gd name="connsiteX1" fmla="*/ 220504 w 311848"/>
                      <a:gd name="connsiteY1" fmla="*/ 11811 h 14001"/>
                      <a:gd name="connsiteX2" fmla="*/ 263081 w 311848"/>
                      <a:gd name="connsiteY2" fmla="*/ 14002 h 14001"/>
                      <a:gd name="connsiteX3" fmla="*/ 311849 w 311848"/>
                      <a:gd name="connsiteY3" fmla="*/ 13240 h 14001"/>
                      <a:gd name="connsiteX4" fmla="*/ 220504 w 311848"/>
                      <a:gd name="connsiteY4" fmla="*/ 8572 h 14001"/>
                      <a:gd name="connsiteX5" fmla="*/ 70485 w 311848"/>
                      <a:gd name="connsiteY5" fmla="*/ 1810 h 14001"/>
                      <a:gd name="connsiteX6" fmla="*/ 0 w 311848"/>
                      <a:gd name="connsiteY6" fmla="*/ 0 h 14001"/>
                      <a:gd name="connsiteX7" fmla="*/ 36957 w 311848"/>
                      <a:gd name="connsiteY7" fmla="*/ 4191 h 14001"/>
                      <a:gd name="connsiteX8" fmla="*/ 70390 w 311848"/>
                      <a:gd name="connsiteY8" fmla="*/ 5048 h 14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848" h="14001">
                        <a:moveTo>
                          <a:pt x="70485" y="5048"/>
                        </a:moveTo>
                        <a:cubicBezTo>
                          <a:pt x="120396" y="8096"/>
                          <a:pt x="170402" y="10382"/>
                          <a:pt x="220504" y="11811"/>
                        </a:cubicBezTo>
                        <a:cubicBezTo>
                          <a:pt x="234601" y="12668"/>
                          <a:pt x="248888" y="13240"/>
                          <a:pt x="263081" y="14002"/>
                        </a:cubicBezTo>
                        <a:cubicBezTo>
                          <a:pt x="279368" y="13811"/>
                          <a:pt x="295656" y="13716"/>
                          <a:pt x="311849" y="13240"/>
                        </a:cubicBezTo>
                        <a:cubicBezTo>
                          <a:pt x="281368" y="12001"/>
                          <a:pt x="250889" y="10382"/>
                          <a:pt x="220504" y="8572"/>
                        </a:cubicBezTo>
                        <a:cubicBezTo>
                          <a:pt x="170402" y="7144"/>
                          <a:pt x="120396" y="4953"/>
                          <a:pt x="70485" y="1810"/>
                        </a:cubicBezTo>
                        <a:cubicBezTo>
                          <a:pt x="47054" y="1429"/>
                          <a:pt x="23527" y="762"/>
                          <a:pt x="0" y="0"/>
                        </a:cubicBezTo>
                        <a:cubicBezTo>
                          <a:pt x="12287" y="1524"/>
                          <a:pt x="24670" y="2858"/>
                          <a:pt x="36957" y="4191"/>
                        </a:cubicBezTo>
                        <a:cubicBezTo>
                          <a:pt x="48101" y="4477"/>
                          <a:pt x="59246" y="4858"/>
                          <a:pt x="70390" y="504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4" name="Vrije vorm: vorm 833">
                    <a:extLst>
                      <a:ext uri="{FF2B5EF4-FFF2-40B4-BE49-F238E27FC236}">
                        <a16:creationId xmlns:a16="http://schemas.microsoft.com/office/drawing/2014/main" id="{E75F2773-6D22-BCE2-5E1B-6C5A855EE8A1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3881"/>
                    <a:ext cx="295465" cy="8477"/>
                  </a:xfrm>
                  <a:custGeom>
                    <a:avLst/>
                    <a:gdLst>
                      <a:gd name="connsiteX0" fmla="*/ 208693 w 295465"/>
                      <a:gd name="connsiteY0" fmla="*/ 3238 h 8477"/>
                      <a:gd name="connsiteX1" fmla="*/ 249269 w 295465"/>
                      <a:gd name="connsiteY1" fmla="*/ 3810 h 8477"/>
                      <a:gd name="connsiteX2" fmla="*/ 295465 w 295465"/>
                      <a:gd name="connsiteY2" fmla="*/ 1143 h 8477"/>
                      <a:gd name="connsiteX3" fmla="*/ 208693 w 295465"/>
                      <a:gd name="connsiteY3" fmla="*/ 0 h 8477"/>
                      <a:gd name="connsiteX4" fmla="*/ 66389 w 295465"/>
                      <a:gd name="connsiteY4" fmla="*/ 3143 h 8477"/>
                      <a:gd name="connsiteX5" fmla="*/ 0 w 295465"/>
                      <a:gd name="connsiteY5" fmla="*/ 7715 h 8477"/>
                      <a:gd name="connsiteX6" fmla="*/ 35433 w 295465"/>
                      <a:gd name="connsiteY6" fmla="*/ 8477 h 8477"/>
                      <a:gd name="connsiteX7" fmla="*/ 66389 w 295465"/>
                      <a:gd name="connsiteY7" fmla="*/ 6382 h 8477"/>
                      <a:gd name="connsiteX8" fmla="*/ 208693 w 295465"/>
                      <a:gd name="connsiteY8" fmla="*/ 3238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8477">
                        <a:moveTo>
                          <a:pt x="208693" y="3238"/>
                        </a:moveTo>
                        <a:lnTo>
                          <a:pt x="249269" y="3810"/>
                        </a:lnTo>
                        <a:lnTo>
                          <a:pt x="295465" y="1143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0" y="7715"/>
                        </a:lnTo>
                        <a:lnTo>
                          <a:pt x="35433" y="8477"/>
                        </a:lnTo>
                        <a:lnTo>
                          <a:pt x="66389" y="6382"/>
                        </a:lnTo>
                        <a:lnTo>
                          <a:pt x="20869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5" name="Vrije vorm: vorm 834">
                    <a:extLst>
                      <a:ext uri="{FF2B5EF4-FFF2-40B4-BE49-F238E27FC236}">
                        <a16:creationId xmlns:a16="http://schemas.microsoft.com/office/drawing/2014/main" id="{43722238-9089-4E78-C2B6-06B48EDC5836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2265"/>
                    <a:ext cx="1362551" cy="14763"/>
                  </a:xfrm>
                  <a:custGeom>
                    <a:avLst/>
                    <a:gdLst>
                      <a:gd name="connsiteX0" fmla="*/ 963263 w 1362551"/>
                      <a:gd name="connsiteY0" fmla="*/ 3238 h 14763"/>
                      <a:gd name="connsiteX1" fmla="*/ 1256062 w 1362551"/>
                      <a:gd name="connsiteY1" fmla="*/ 5334 h 14763"/>
                      <a:gd name="connsiteX2" fmla="*/ 1362551 w 1362551"/>
                      <a:gd name="connsiteY2" fmla="*/ 2858 h 14763"/>
                      <a:gd name="connsiteX3" fmla="*/ 963263 w 1362551"/>
                      <a:gd name="connsiteY3" fmla="*/ 0 h 14763"/>
                      <a:gd name="connsiteX4" fmla="*/ 306705 w 1362551"/>
                      <a:gd name="connsiteY4" fmla="*/ 5239 h 14763"/>
                      <a:gd name="connsiteX5" fmla="*/ 0 w 1362551"/>
                      <a:gd name="connsiteY5" fmla="*/ 13811 h 14763"/>
                      <a:gd name="connsiteX6" fmla="*/ 81724 w 1362551"/>
                      <a:gd name="connsiteY6" fmla="*/ 14764 h 14763"/>
                      <a:gd name="connsiteX7" fmla="*/ 306705 w 1362551"/>
                      <a:gd name="connsiteY7" fmla="*/ 8477 h 14763"/>
                      <a:gd name="connsiteX8" fmla="*/ 963263 w 1362551"/>
                      <a:gd name="connsiteY8" fmla="*/ 3238 h 1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4763">
                        <a:moveTo>
                          <a:pt x="963263" y="3238"/>
                        </a:moveTo>
                        <a:lnTo>
                          <a:pt x="1256062" y="5334"/>
                        </a:lnTo>
                        <a:lnTo>
                          <a:pt x="1362551" y="2858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0" y="13811"/>
                        </a:lnTo>
                        <a:lnTo>
                          <a:pt x="81724" y="14764"/>
                        </a:lnTo>
                        <a:lnTo>
                          <a:pt x="306705" y="8477"/>
                        </a:lnTo>
                        <a:lnTo>
                          <a:pt x="963263" y="323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6" name="Vrije vorm: vorm 835">
                    <a:extLst>
                      <a:ext uri="{FF2B5EF4-FFF2-40B4-BE49-F238E27FC236}">
                        <a16:creationId xmlns:a16="http://schemas.microsoft.com/office/drawing/2014/main" id="{24A8330C-E05E-6854-0280-D32D7B6036A2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2640"/>
                    <a:ext cx="932497" cy="14668"/>
                  </a:xfrm>
                  <a:custGeom>
                    <a:avLst/>
                    <a:gdLst>
                      <a:gd name="connsiteX0" fmla="*/ 659416 w 932497"/>
                      <a:gd name="connsiteY0" fmla="*/ 3334 h 14668"/>
                      <a:gd name="connsiteX1" fmla="*/ 859726 w 932497"/>
                      <a:gd name="connsiteY1" fmla="*/ 8668 h 14668"/>
                      <a:gd name="connsiteX2" fmla="*/ 932497 w 932497"/>
                      <a:gd name="connsiteY2" fmla="*/ 7620 h 14668"/>
                      <a:gd name="connsiteX3" fmla="*/ 659416 w 932497"/>
                      <a:gd name="connsiteY3" fmla="*/ 0 h 14668"/>
                      <a:gd name="connsiteX4" fmla="*/ 209741 w 932497"/>
                      <a:gd name="connsiteY4" fmla="*/ 3715 h 14668"/>
                      <a:gd name="connsiteX5" fmla="*/ 0 w 932497"/>
                      <a:gd name="connsiteY5" fmla="*/ 14192 h 14668"/>
                      <a:gd name="connsiteX6" fmla="*/ 55912 w 932497"/>
                      <a:gd name="connsiteY6" fmla="*/ 14669 h 14668"/>
                      <a:gd name="connsiteX7" fmla="*/ 209741 w 932497"/>
                      <a:gd name="connsiteY7" fmla="*/ 7049 h 14668"/>
                      <a:gd name="connsiteX8" fmla="*/ 659416 w 932497"/>
                      <a:gd name="connsiteY8" fmla="*/ 3334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4668">
                        <a:moveTo>
                          <a:pt x="659416" y="3334"/>
                        </a:moveTo>
                        <a:cubicBezTo>
                          <a:pt x="726186" y="4858"/>
                          <a:pt x="792956" y="6668"/>
                          <a:pt x="859726" y="8668"/>
                        </a:cubicBezTo>
                        <a:cubicBezTo>
                          <a:pt x="884015" y="8287"/>
                          <a:pt x="908304" y="7906"/>
                          <a:pt x="932497" y="7620"/>
                        </a:cubicBezTo>
                        <a:cubicBezTo>
                          <a:pt x="841534" y="4667"/>
                          <a:pt x="750475" y="2096"/>
                          <a:pt x="659416" y="0"/>
                        </a:cubicBezTo>
                        <a:cubicBezTo>
                          <a:pt x="509492" y="0"/>
                          <a:pt x="359569" y="1238"/>
                          <a:pt x="209741" y="3715"/>
                        </a:cubicBezTo>
                        <a:cubicBezTo>
                          <a:pt x="139732" y="6953"/>
                          <a:pt x="69913" y="10382"/>
                          <a:pt x="0" y="14192"/>
                        </a:cubicBezTo>
                        <a:cubicBezTo>
                          <a:pt x="18669" y="14192"/>
                          <a:pt x="37243" y="14573"/>
                          <a:pt x="55912" y="14669"/>
                        </a:cubicBezTo>
                        <a:cubicBezTo>
                          <a:pt x="107156" y="12002"/>
                          <a:pt x="158401" y="9335"/>
                          <a:pt x="209741" y="7049"/>
                        </a:cubicBezTo>
                        <a:cubicBezTo>
                          <a:pt x="359664" y="4572"/>
                          <a:pt x="509492" y="3334"/>
                          <a:pt x="659416" y="333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7" name="Vrije vorm: vorm 836">
                    <a:extLst>
                      <a:ext uri="{FF2B5EF4-FFF2-40B4-BE49-F238E27FC236}">
                        <a16:creationId xmlns:a16="http://schemas.microsoft.com/office/drawing/2014/main" id="{0036141C-98EE-A2EB-F37C-22E7858BB3C1}"/>
                      </a:ext>
                    </a:extLst>
                  </p:cNvPr>
                  <p:cNvSpPr/>
                  <p:nvPr/>
                </p:nvSpPr>
                <p:spPr>
                  <a:xfrm>
                    <a:off x="7923187" y="2134044"/>
                    <a:ext cx="1765744" cy="44577"/>
                  </a:xfrm>
                  <a:custGeom>
                    <a:avLst/>
                    <a:gdLst>
                      <a:gd name="connsiteX0" fmla="*/ 397573 w 1765744"/>
                      <a:gd name="connsiteY0" fmla="*/ 30385 h 44577"/>
                      <a:gd name="connsiteX1" fmla="*/ 823246 w 1765744"/>
                      <a:gd name="connsiteY1" fmla="*/ 29623 h 44577"/>
                      <a:gd name="connsiteX2" fmla="*/ 1035939 w 1765744"/>
                      <a:gd name="connsiteY2" fmla="*/ 26575 h 44577"/>
                      <a:gd name="connsiteX3" fmla="*/ 1248537 w 1765744"/>
                      <a:gd name="connsiteY3" fmla="*/ 20955 h 44577"/>
                      <a:gd name="connsiteX4" fmla="*/ 1628489 w 1765744"/>
                      <a:gd name="connsiteY4" fmla="*/ 9334 h 44577"/>
                      <a:gd name="connsiteX5" fmla="*/ 1765745 w 1765744"/>
                      <a:gd name="connsiteY5" fmla="*/ 0 h 44577"/>
                      <a:gd name="connsiteX6" fmla="*/ 1248442 w 1765744"/>
                      <a:gd name="connsiteY6" fmla="*/ 17812 h 44577"/>
                      <a:gd name="connsiteX7" fmla="*/ 1035844 w 1765744"/>
                      <a:gd name="connsiteY7" fmla="*/ 23431 h 44577"/>
                      <a:gd name="connsiteX8" fmla="*/ 823151 w 1765744"/>
                      <a:gd name="connsiteY8" fmla="*/ 26479 h 44577"/>
                      <a:gd name="connsiteX9" fmla="*/ 397478 w 1765744"/>
                      <a:gd name="connsiteY9" fmla="*/ 27242 h 44577"/>
                      <a:gd name="connsiteX10" fmla="*/ 0 w 1765744"/>
                      <a:gd name="connsiteY10" fmla="*/ 44577 h 44577"/>
                      <a:gd name="connsiteX11" fmla="*/ 105632 w 1765744"/>
                      <a:gd name="connsiteY11" fmla="*/ 40862 h 44577"/>
                      <a:gd name="connsiteX12" fmla="*/ 397478 w 1765744"/>
                      <a:gd name="connsiteY12" fmla="*/ 30575 h 44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744" h="44577">
                        <a:moveTo>
                          <a:pt x="397573" y="30385"/>
                        </a:moveTo>
                        <a:cubicBezTo>
                          <a:pt x="539687" y="29813"/>
                          <a:pt x="681514" y="31051"/>
                          <a:pt x="823246" y="29623"/>
                        </a:cubicBezTo>
                        <a:cubicBezTo>
                          <a:pt x="894112" y="28956"/>
                          <a:pt x="965073" y="28003"/>
                          <a:pt x="1035939" y="26575"/>
                        </a:cubicBezTo>
                        <a:cubicBezTo>
                          <a:pt x="1106805" y="25146"/>
                          <a:pt x="1177671" y="23241"/>
                          <a:pt x="1248537" y="20955"/>
                        </a:cubicBezTo>
                        <a:cubicBezTo>
                          <a:pt x="1375220" y="18383"/>
                          <a:pt x="1501902" y="14478"/>
                          <a:pt x="1628489" y="9334"/>
                        </a:cubicBezTo>
                        <a:cubicBezTo>
                          <a:pt x="1674305" y="6382"/>
                          <a:pt x="1720025" y="3238"/>
                          <a:pt x="1765745" y="0"/>
                        </a:cubicBezTo>
                        <a:cubicBezTo>
                          <a:pt x="1593437" y="8382"/>
                          <a:pt x="1420940" y="14288"/>
                          <a:pt x="1248442" y="17812"/>
                        </a:cubicBezTo>
                        <a:cubicBezTo>
                          <a:pt x="1177576" y="20098"/>
                          <a:pt x="1106710" y="21907"/>
                          <a:pt x="1035844" y="23431"/>
                        </a:cubicBez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264795" y="29908"/>
                          <a:pt x="131826" y="34290"/>
                          <a:pt x="0" y="44577"/>
                        </a:cubicBezTo>
                        <a:cubicBezTo>
                          <a:pt x="35243" y="42958"/>
                          <a:pt x="70485" y="41719"/>
                          <a:pt x="105632" y="40862"/>
                        </a:cubicBezTo>
                        <a:cubicBezTo>
                          <a:pt x="202692" y="35433"/>
                          <a:pt x="300133" y="32480"/>
                          <a:pt x="397478" y="3057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8" name="Vrije vorm: vorm 837">
                    <a:extLst>
                      <a:ext uri="{FF2B5EF4-FFF2-40B4-BE49-F238E27FC236}">
                        <a16:creationId xmlns:a16="http://schemas.microsoft.com/office/drawing/2014/main" id="{9558B40B-F98E-12D0-7D4D-1CA51E40A4B4}"/>
                      </a:ext>
                    </a:extLst>
                  </p:cNvPr>
                  <p:cNvSpPr/>
                  <p:nvPr/>
                </p:nvSpPr>
                <p:spPr>
                  <a:xfrm>
                    <a:off x="7578668" y="2287873"/>
                    <a:ext cx="2406300" cy="42821"/>
                  </a:xfrm>
                  <a:custGeom>
                    <a:avLst/>
                    <a:gdLst>
                      <a:gd name="connsiteX0" fmla="*/ 1122712 w 2406300"/>
                      <a:gd name="connsiteY0" fmla="*/ 6572 h 42821"/>
                      <a:gd name="connsiteX1" fmla="*/ 1412939 w 2406300"/>
                      <a:gd name="connsiteY1" fmla="*/ 8192 h 42821"/>
                      <a:gd name="connsiteX2" fmla="*/ 1558004 w 2406300"/>
                      <a:gd name="connsiteY2" fmla="*/ 9049 h 42821"/>
                      <a:gd name="connsiteX3" fmla="*/ 1703261 w 2406300"/>
                      <a:gd name="connsiteY3" fmla="*/ 10478 h 42821"/>
                      <a:gd name="connsiteX4" fmla="*/ 1791557 w 2406300"/>
                      <a:gd name="connsiteY4" fmla="*/ 13525 h 42821"/>
                      <a:gd name="connsiteX5" fmla="*/ 1835658 w 2406300"/>
                      <a:gd name="connsiteY5" fmla="*/ 15716 h 42821"/>
                      <a:gd name="connsiteX6" fmla="*/ 1857661 w 2406300"/>
                      <a:gd name="connsiteY6" fmla="*/ 16954 h 42821"/>
                      <a:gd name="connsiteX7" fmla="*/ 1879664 w 2406300"/>
                      <a:gd name="connsiteY7" fmla="*/ 18383 h 42821"/>
                      <a:gd name="connsiteX8" fmla="*/ 2054828 w 2406300"/>
                      <a:gd name="connsiteY8" fmla="*/ 31433 h 42821"/>
                      <a:gd name="connsiteX9" fmla="*/ 2218754 w 2406300"/>
                      <a:gd name="connsiteY9" fmla="*/ 41815 h 42821"/>
                      <a:gd name="connsiteX10" fmla="*/ 2229707 w 2406300"/>
                      <a:gd name="connsiteY10" fmla="*/ 42100 h 42821"/>
                      <a:gd name="connsiteX11" fmla="*/ 2406301 w 2406300"/>
                      <a:gd name="connsiteY11" fmla="*/ 39815 h 42821"/>
                      <a:gd name="connsiteX12" fmla="*/ 2230088 w 2406300"/>
                      <a:gd name="connsiteY12" fmla="*/ 39053 h 42821"/>
                      <a:gd name="connsiteX13" fmla="*/ 2054924 w 2406300"/>
                      <a:gd name="connsiteY13" fmla="*/ 28099 h 42821"/>
                      <a:gd name="connsiteX14" fmla="*/ 1879759 w 2406300"/>
                      <a:gd name="connsiteY14" fmla="*/ 15050 h 42821"/>
                      <a:gd name="connsiteX15" fmla="*/ 1857756 w 2406300"/>
                      <a:gd name="connsiteY15" fmla="*/ 13621 h 42821"/>
                      <a:gd name="connsiteX16" fmla="*/ 1835753 w 2406300"/>
                      <a:gd name="connsiteY16" fmla="*/ 12383 h 42821"/>
                      <a:gd name="connsiteX17" fmla="*/ 1791653 w 2406300"/>
                      <a:gd name="connsiteY17" fmla="*/ 10192 h 42821"/>
                      <a:gd name="connsiteX18" fmla="*/ 1703356 w 2406300"/>
                      <a:gd name="connsiteY18" fmla="*/ 7144 h 42821"/>
                      <a:gd name="connsiteX19" fmla="*/ 1558100 w 2406300"/>
                      <a:gd name="connsiteY19" fmla="*/ 5715 h 42821"/>
                      <a:gd name="connsiteX20" fmla="*/ 1413034 w 2406300"/>
                      <a:gd name="connsiteY20" fmla="*/ 4858 h 42821"/>
                      <a:gd name="connsiteX21" fmla="*/ 1122807 w 2406300"/>
                      <a:gd name="connsiteY21" fmla="*/ 3239 h 42821"/>
                      <a:gd name="connsiteX22" fmla="*/ 542449 w 2406300"/>
                      <a:gd name="connsiteY22" fmla="*/ 0 h 42821"/>
                      <a:gd name="connsiteX23" fmla="*/ 0 w 2406300"/>
                      <a:gd name="connsiteY23" fmla="*/ 3048 h 42821"/>
                      <a:gd name="connsiteX24" fmla="*/ 144494 w 2406300"/>
                      <a:gd name="connsiteY24" fmla="*/ 5525 h 42821"/>
                      <a:gd name="connsiteX25" fmla="*/ 542449 w 2406300"/>
                      <a:gd name="connsiteY25" fmla="*/ 3334 h 42821"/>
                      <a:gd name="connsiteX26" fmla="*/ 1122807 w 2406300"/>
                      <a:gd name="connsiteY26" fmla="*/ 6572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00" h="42821">
                        <a:moveTo>
                          <a:pt x="1122712" y="6572"/>
                        </a:moveTo>
                        <a:lnTo>
                          <a:pt x="1412939" y="8192"/>
                        </a:lnTo>
                        <a:lnTo>
                          <a:pt x="1558004" y="9049"/>
                        </a:lnTo>
                        <a:cubicBezTo>
                          <a:pt x="1606391" y="9335"/>
                          <a:pt x="1654778" y="9620"/>
                          <a:pt x="1703261" y="10478"/>
                        </a:cubicBezTo>
                        <a:cubicBezTo>
                          <a:pt x="1732693" y="11240"/>
                          <a:pt x="1762125" y="12192"/>
                          <a:pt x="1791557" y="13525"/>
                        </a:cubicBezTo>
                        <a:cubicBezTo>
                          <a:pt x="1806226" y="14192"/>
                          <a:pt x="1820990" y="14859"/>
                          <a:pt x="1835658" y="15716"/>
                        </a:cubicBezTo>
                        <a:lnTo>
                          <a:pt x="1857661" y="16954"/>
                        </a:lnTo>
                        <a:lnTo>
                          <a:pt x="1879664" y="18383"/>
                        </a:lnTo>
                        <a:cubicBezTo>
                          <a:pt x="1938242" y="22193"/>
                          <a:pt x="1996535" y="26956"/>
                          <a:pt x="2054828" y="31433"/>
                        </a:cubicBezTo>
                        <a:cubicBezTo>
                          <a:pt x="2109407" y="35528"/>
                          <a:pt x="2163985" y="39433"/>
                          <a:pt x="2218754" y="41815"/>
                        </a:cubicBezTo>
                        <a:cubicBezTo>
                          <a:pt x="2222373" y="41910"/>
                          <a:pt x="2226088" y="42100"/>
                          <a:pt x="2229707" y="42100"/>
                        </a:cubicBezTo>
                        <a:cubicBezTo>
                          <a:pt x="2288572" y="43434"/>
                          <a:pt x="2347627" y="43053"/>
                          <a:pt x="2406301" y="39815"/>
                        </a:cubicBezTo>
                        <a:cubicBezTo>
                          <a:pt x="2347532" y="42100"/>
                          <a:pt x="2288667" y="41434"/>
                          <a:pt x="2230088" y="39053"/>
                        </a:cubicBezTo>
                        <a:cubicBezTo>
                          <a:pt x="2171510" y="36767"/>
                          <a:pt x="2113121" y="32575"/>
                          <a:pt x="2054924" y="28099"/>
                        </a:cubicBezTo>
                        <a:cubicBezTo>
                          <a:pt x="1996631" y="23717"/>
                          <a:pt x="1938337" y="18860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7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9"/>
                        </a:lnTo>
                        <a:lnTo>
                          <a:pt x="542449" y="0"/>
                        </a:lnTo>
                        <a:lnTo>
                          <a:pt x="0" y="3048"/>
                        </a:lnTo>
                        <a:lnTo>
                          <a:pt x="144494" y="5525"/>
                        </a:lnTo>
                        <a:lnTo>
                          <a:pt x="542449" y="3334"/>
                        </a:lnTo>
                        <a:lnTo>
                          <a:pt x="1122807" y="6572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39" name="Vrije vorm: vorm 838">
                    <a:extLst>
                      <a:ext uri="{FF2B5EF4-FFF2-40B4-BE49-F238E27FC236}">
                        <a16:creationId xmlns:a16="http://schemas.microsoft.com/office/drawing/2014/main" id="{57351349-8519-6B60-26ED-53E628F9E5A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0" name="Vrije vorm: vorm 839">
                    <a:extLst>
                      <a:ext uri="{FF2B5EF4-FFF2-40B4-BE49-F238E27FC236}">
                        <a16:creationId xmlns:a16="http://schemas.microsoft.com/office/drawing/2014/main" id="{9D3DCC27-3693-6F0A-466B-F9A66B37F839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1" name="Vrije vorm: vorm 840">
                    <a:extLst>
                      <a:ext uri="{FF2B5EF4-FFF2-40B4-BE49-F238E27FC236}">
                        <a16:creationId xmlns:a16="http://schemas.microsoft.com/office/drawing/2014/main" id="{B5087655-345B-6FC2-C93B-6B1835946127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17864"/>
                    <a:ext cx="226504" cy="11525"/>
                  </a:xfrm>
                  <a:custGeom>
                    <a:avLst/>
                    <a:gdLst>
                      <a:gd name="connsiteX0" fmla="*/ 50959 w 226504"/>
                      <a:gd name="connsiteY0" fmla="*/ 6858 h 11525"/>
                      <a:gd name="connsiteX1" fmla="*/ 159544 w 226504"/>
                      <a:gd name="connsiteY1" fmla="*/ 3238 h 11525"/>
                      <a:gd name="connsiteX2" fmla="*/ 208883 w 226504"/>
                      <a:gd name="connsiteY2" fmla="*/ 4572 h 11525"/>
                      <a:gd name="connsiteX3" fmla="*/ 226505 w 226504"/>
                      <a:gd name="connsiteY3" fmla="*/ 1810 h 11525"/>
                      <a:gd name="connsiteX4" fmla="*/ 159544 w 226504"/>
                      <a:gd name="connsiteY4" fmla="*/ 0 h 11525"/>
                      <a:gd name="connsiteX5" fmla="*/ 50959 w 226504"/>
                      <a:gd name="connsiteY5" fmla="*/ 3619 h 11525"/>
                      <a:gd name="connsiteX6" fmla="*/ 0 w 226504"/>
                      <a:gd name="connsiteY6" fmla="*/ 10001 h 11525"/>
                      <a:gd name="connsiteX7" fmla="*/ 13621 w 226504"/>
                      <a:gd name="connsiteY7" fmla="*/ 11525 h 11525"/>
                      <a:gd name="connsiteX8" fmla="*/ 50959 w 226504"/>
                      <a:gd name="connsiteY8" fmla="*/ 6858 h 11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1525">
                        <a:moveTo>
                          <a:pt x="50959" y="6858"/>
                        </a:moveTo>
                        <a:cubicBezTo>
                          <a:pt x="87154" y="6382"/>
                          <a:pt x="123444" y="5143"/>
                          <a:pt x="159544" y="3238"/>
                        </a:cubicBezTo>
                        <a:cubicBezTo>
                          <a:pt x="175927" y="3905"/>
                          <a:pt x="192405" y="4191"/>
                          <a:pt x="208883" y="4572"/>
                        </a:cubicBezTo>
                        <a:cubicBezTo>
                          <a:pt x="214693" y="3619"/>
                          <a:pt x="220599" y="2762"/>
                          <a:pt x="226505" y="1810"/>
                        </a:cubicBezTo>
                        <a:cubicBezTo>
                          <a:pt x="204121" y="1524"/>
                          <a:pt x="181832" y="85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ubicBezTo>
                          <a:pt x="34100" y="5905"/>
                          <a:pt x="17050" y="8001"/>
                          <a:pt x="0" y="10001"/>
                        </a:cubicBezTo>
                        <a:cubicBezTo>
                          <a:pt x="4477" y="10573"/>
                          <a:pt x="9049" y="11049"/>
                          <a:pt x="13621" y="11525"/>
                        </a:cubicBezTo>
                        <a:cubicBezTo>
                          <a:pt x="26099" y="10001"/>
                          <a:pt x="38576" y="8572"/>
                          <a:pt x="50959" y="685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2" name="Vrije vorm: vorm 841">
                    <a:extLst>
                      <a:ext uri="{FF2B5EF4-FFF2-40B4-BE49-F238E27FC236}">
                        <a16:creationId xmlns:a16="http://schemas.microsoft.com/office/drawing/2014/main" id="{12425925-4163-8C7E-B50F-3D700DE87AB1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3861"/>
                    <a:ext cx="1631727" cy="12668"/>
                  </a:xfrm>
                  <a:custGeom>
                    <a:avLst/>
                    <a:gdLst>
                      <a:gd name="connsiteX0" fmla="*/ 367379 w 1631727"/>
                      <a:gd name="connsiteY0" fmla="*/ 3620 h 12668"/>
                      <a:gd name="connsiteX1" fmla="*/ 0 w 1631727"/>
                      <a:gd name="connsiteY1" fmla="*/ 11525 h 12668"/>
                      <a:gd name="connsiteX2" fmla="*/ 97917 w 1631727"/>
                      <a:gd name="connsiteY2" fmla="*/ 12668 h 12668"/>
                      <a:gd name="connsiteX3" fmla="*/ 367379 w 1631727"/>
                      <a:gd name="connsiteY3" fmla="*/ 6953 h 12668"/>
                      <a:gd name="connsiteX4" fmla="*/ 1153573 w 1631727"/>
                      <a:gd name="connsiteY4" fmla="*/ 3238 h 12668"/>
                      <a:gd name="connsiteX5" fmla="*/ 1504283 w 1631727"/>
                      <a:gd name="connsiteY5" fmla="*/ 6001 h 12668"/>
                      <a:gd name="connsiteX6" fmla="*/ 1631728 w 1631727"/>
                      <a:gd name="connsiteY6" fmla="*/ 3810 h 12668"/>
                      <a:gd name="connsiteX7" fmla="*/ 1153573 w 1631727"/>
                      <a:gd name="connsiteY7" fmla="*/ 0 h 12668"/>
                      <a:gd name="connsiteX8" fmla="*/ 367379 w 1631727"/>
                      <a:gd name="connsiteY8" fmla="*/ 3620 h 1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2668">
                        <a:moveTo>
                          <a:pt x="367379" y="3620"/>
                        </a:moveTo>
                        <a:lnTo>
                          <a:pt x="0" y="11525"/>
                        </a:lnTo>
                        <a:lnTo>
                          <a:pt x="97917" y="12668"/>
                        </a:lnTo>
                        <a:lnTo>
                          <a:pt x="367379" y="6953"/>
                        </a:lnTo>
                        <a:lnTo>
                          <a:pt x="1153573" y="3238"/>
                        </a:lnTo>
                        <a:lnTo>
                          <a:pt x="1504283" y="6001"/>
                        </a:lnTo>
                        <a:lnTo>
                          <a:pt x="1631728" y="3810"/>
                        </a:lnTo>
                        <a:lnTo>
                          <a:pt x="1153573" y="0"/>
                        </a:lnTo>
                        <a:lnTo>
                          <a:pt x="367379" y="3620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3" name="Vrije vorm: vorm 842">
                    <a:extLst>
                      <a:ext uri="{FF2B5EF4-FFF2-40B4-BE49-F238E27FC236}">
                        <a16:creationId xmlns:a16="http://schemas.microsoft.com/office/drawing/2014/main" id="{231AD095-7843-2D64-53D5-BC7D26EBD0DA}"/>
                      </a:ext>
                    </a:extLst>
                  </p:cNvPr>
                  <p:cNvSpPr/>
                  <p:nvPr/>
                </p:nvSpPr>
                <p:spPr>
                  <a:xfrm>
                    <a:off x="9033040" y="2370931"/>
                    <a:ext cx="384143" cy="13335"/>
                  </a:xfrm>
                  <a:custGeom>
                    <a:avLst/>
                    <a:gdLst>
                      <a:gd name="connsiteX0" fmla="*/ 271463 w 384143"/>
                      <a:gd name="connsiteY0" fmla="*/ 0 h 13335"/>
                      <a:gd name="connsiteX1" fmla="*/ 86106 w 384143"/>
                      <a:gd name="connsiteY1" fmla="*/ 3715 h 13335"/>
                      <a:gd name="connsiteX2" fmla="*/ 0 w 384143"/>
                      <a:gd name="connsiteY2" fmla="*/ 12383 h 13335"/>
                      <a:gd name="connsiteX3" fmla="*/ 23050 w 384143"/>
                      <a:gd name="connsiteY3" fmla="*/ 13335 h 13335"/>
                      <a:gd name="connsiteX4" fmla="*/ 86106 w 384143"/>
                      <a:gd name="connsiteY4" fmla="*/ 6953 h 13335"/>
                      <a:gd name="connsiteX5" fmla="*/ 271463 w 384143"/>
                      <a:gd name="connsiteY5" fmla="*/ 3238 h 13335"/>
                      <a:gd name="connsiteX6" fmla="*/ 354140 w 384143"/>
                      <a:gd name="connsiteY6" fmla="*/ 7049 h 13335"/>
                      <a:gd name="connsiteX7" fmla="*/ 384143 w 384143"/>
                      <a:gd name="connsiteY7" fmla="*/ 5144 h 13335"/>
                      <a:gd name="connsiteX8" fmla="*/ 271463 w 384143"/>
                      <a:gd name="connsiteY8" fmla="*/ 0 h 13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3335">
                        <a:moveTo>
                          <a:pt x="271463" y="0"/>
                        </a:moveTo>
                        <a:cubicBezTo>
                          <a:pt x="209645" y="762"/>
                          <a:pt x="147923" y="2000"/>
                          <a:pt x="86106" y="3715"/>
                        </a:cubicBezTo>
                        <a:cubicBezTo>
                          <a:pt x="57341" y="6477"/>
                          <a:pt x="28670" y="9430"/>
                          <a:pt x="0" y="12383"/>
                        </a:cubicBezTo>
                        <a:cubicBezTo>
                          <a:pt x="7715" y="12668"/>
                          <a:pt x="15335" y="13049"/>
                          <a:pt x="23050" y="13335"/>
                        </a:cubicBezTo>
                        <a:cubicBezTo>
                          <a:pt x="44101" y="11144"/>
                          <a:pt x="65056" y="9049"/>
                          <a:pt x="86106" y="6953"/>
                        </a:cubicBezTo>
                        <a:cubicBezTo>
                          <a:pt x="147828" y="5334"/>
                          <a:pt x="209645" y="4096"/>
                          <a:pt x="271463" y="3238"/>
                        </a:cubicBezTo>
                        <a:cubicBezTo>
                          <a:pt x="299085" y="4382"/>
                          <a:pt x="326612" y="5715"/>
                          <a:pt x="354140" y="7049"/>
                        </a:cubicBezTo>
                        <a:cubicBezTo>
                          <a:pt x="364141" y="6477"/>
                          <a:pt x="374142" y="5715"/>
                          <a:pt x="384143" y="5144"/>
                        </a:cubicBezTo>
                        <a:cubicBezTo>
                          <a:pt x="346615" y="3238"/>
                          <a:pt x="309086" y="1524"/>
                          <a:pt x="27146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4" name="Vrije vorm: vorm 843">
                    <a:extLst>
                      <a:ext uri="{FF2B5EF4-FFF2-40B4-BE49-F238E27FC236}">
                        <a16:creationId xmlns:a16="http://schemas.microsoft.com/office/drawing/2014/main" id="{D4B25165-6037-7DC7-A2BB-A5CF0B79F665}"/>
                      </a:ext>
                    </a:extLst>
                  </p:cNvPr>
                  <p:cNvSpPr/>
                  <p:nvPr/>
                </p:nvSpPr>
                <p:spPr>
                  <a:xfrm>
                    <a:off x="9282595" y="2412460"/>
                    <a:ext cx="272605" cy="8286"/>
                  </a:xfrm>
                  <a:custGeom>
                    <a:avLst/>
                    <a:gdLst>
                      <a:gd name="connsiteX0" fmla="*/ 0 w 272605"/>
                      <a:gd name="connsiteY0" fmla="*/ 6667 h 8286"/>
                      <a:gd name="connsiteX1" fmla="*/ 16383 w 272605"/>
                      <a:gd name="connsiteY1" fmla="*/ 8287 h 8286"/>
                      <a:gd name="connsiteX2" fmla="*/ 61532 w 272605"/>
                      <a:gd name="connsiteY2" fmla="*/ 3905 h 8286"/>
                      <a:gd name="connsiteX3" fmla="*/ 192691 w 272605"/>
                      <a:gd name="connsiteY3" fmla="*/ 3238 h 8286"/>
                      <a:gd name="connsiteX4" fmla="*/ 251270 w 272605"/>
                      <a:gd name="connsiteY4" fmla="*/ 6953 h 8286"/>
                      <a:gd name="connsiteX5" fmla="*/ 272606 w 272605"/>
                      <a:gd name="connsiteY5" fmla="*/ 5048 h 8286"/>
                      <a:gd name="connsiteX6" fmla="*/ 192691 w 272605"/>
                      <a:gd name="connsiteY6" fmla="*/ 0 h 8286"/>
                      <a:gd name="connsiteX7" fmla="*/ 61532 w 272605"/>
                      <a:gd name="connsiteY7" fmla="*/ 667 h 8286"/>
                      <a:gd name="connsiteX8" fmla="*/ 95 w 272605"/>
                      <a:gd name="connsiteY8" fmla="*/ 6667 h 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605" h="8286">
                        <a:moveTo>
                          <a:pt x="0" y="6667"/>
                        </a:moveTo>
                        <a:lnTo>
                          <a:pt x="16383" y="8287"/>
                        </a:lnTo>
                        <a:lnTo>
                          <a:pt x="61532" y="3905"/>
                        </a:lnTo>
                        <a:cubicBezTo>
                          <a:pt x="105251" y="3905"/>
                          <a:pt x="148971" y="3620"/>
                          <a:pt x="192691" y="3238"/>
                        </a:cubicBezTo>
                        <a:cubicBezTo>
                          <a:pt x="212217" y="4572"/>
                          <a:pt x="231743" y="5715"/>
                          <a:pt x="251270" y="6953"/>
                        </a:cubicBezTo>
                        <a:cubicBezTo>
                          <a:pt x="258318" y="6287"/>
                          <a:pt x="265462" y="5715"/>
                          <a:pt x="272606" y="5048"/>
                        </a:cubicBezTo>
                        <a:cubicBezTo>
                          <a:pt x="245936" y="3429"/>
                          <a:pt x="219266" y="1810"/>
                          <a:pt x="192691" y="0"/>
                        </a:cubicBezTo>
                        <a:cubicBezTo>
                          <a:pt x="148971" y="476"/>
                          <a:pt x="105251" y="667"/>
                          <a:pt x="61532" y="667"/>
                        </a:cubicBezTo>
                        <a:lnTo>
                          <a:pt x="95" y="6667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5" name="Vrije vorm: vorm 844">
                    <a:extLst>
                      <a:ext uri="{FF2B5EF4-FFF2-40B4-BE49-F238E27FC236}">
                        <a16:creationId xmlns:a16="http://schemas.microsoft.com/office/drawing/2014/main" id="{111E8712-D8B3-FFC9-AE6B-B08D38032BC8}"/>
                      </a:ext>
                    </a:extLst>
                  </p:cNvPr>
                  <p:cNvSpPr/>
                  <p:nvPr/>
                </p:nvSpPr>
                <p:spPr>
                  <a:xfrm>
                    <a:off x="9702839" y="2353119"/>
                    <a:ext cx="338137" cy="13144"/>
                  </a:xfrm>
                  <a:custGeom>
                    <a:avLst/>
                    <a:gdLst>
                      <a:gd name="connsiteX0" fmla="*/ 238982 w 338137"/>
                      <a:gd name="connsiteY0" fmla="*/ 0 h 13144"/>
                      <a:gd name="connsiteX1" fmla="*/ 75629 w 338137"/>
                      <a:gd name="connsiteY1" fmla="*/ 3238 h 13144"/>
                      <a:gd name="connsiteX2" fmla="*/ 0 w 338137"/>
                      <a:gd name="connsiteY2" fmla="*/ 12287 h 13144"/>
                      <a:gd name="connsiteX3" fmla="*/ 20288 w 338137"/>
                      <a:gd name="connsiteY3" fmla="*/ 13145 h 13144"/>
                      <a:gd name="connsiteX4" fmla="*/ 75724 w 338137"/>
                      <a:gd name="connsiteY4" fmla="*/ 6572 h 13144"/>
                      <a:gd name="connsiteX5" fmla="*/ 239077 w 338137"/>
                      <a:gd name="connsiteY5" fmla="*/ 3334 h 13144"/>
                      <a:gd name="connsiteX6" fmla="*/ 311753 w 338137"/>
                      <a:gd name="connsiteY6" fmla="*/ 7810 h 13144"/>
                      <a:gd name="connsiteX7" fmla="*/ 338137 w 338137"/>
                      <a:gd name="connsiteY7" fmla="*/ 6191 h 13144"/>
                      <a:gd name="connsiteX8" fmla="*/ 238982 w 338137"/>
                      <a:gd name="connsiteY8" fmla="*/ 0 h 1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137" h="13144">
                        <a:moveTo>
                          <a:pt x="238982" y="0"/>
                        </a:moveTo>
                        <a:cubicBezTo>
                          <a:pt x="184499" y="381"/>
                          <a:pt x="130016" y="1429"/>
                          <a:pt x="75629" y="3238"/>
                        </a:cubicBezTo>
                        <a:cubicBezTo>
                          <a:pt x="50292" y="6096"/>
                          <a:pt x="25146" y="9144"/>
                          <a:pt x="0" y="12287"/>
                        </a:cubicBezTo>
                        <a:cubicBezTo>
                          <a:pt x="6763" y="12573"/>
                          <a:pt x="13525" y="12859"/>
                          <a:pt x="20288" y="13145"/>
                        </a:cubicBezTo>
                        <a:cubicBezTo>
                          <a:pt x="38767" y="10858"/>
                          <a:pt x="57150" y="8668"/>
                          <a:pt x="75724" y="6572"/>
                        </a:cubicBezTo>
                        <a:cubicBezTo>
                          <a:pt x="130207" y="4763"/>
                          <a:pt x="184594" y="3715"/>
                          <a:pt x="239077" y="3334"/>
                        </a:cubicBezTo>
                        <a:cubicBezTo>
                          <a:pt x="263366" y="4667"/>
                          <a:pt x="287560" y="6287"/>
                          <a:pt x="311753" y="7810"/>
                        </a:cubicBezTo>
                        <a:cubicBezTo>
                          <a:pt x="320611" y="7334"/>
                          <a:pt x="329375" y="6667"/>
                          <a:pt x="338137" y="6191"/>
                        </a:cubicBezTo>
                        <a:cubicBezTo>
                          <a:pt x="305181" y="3905"/>
                          <a:pt x="272129" y="1810"/>
                          <a:pt x="238982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6" name="Vrije vorm: vorm 845">
                    <a:extLst>
                      <a:ext uri="{FF2B5EF4-FFF2-40B4-BE49-F238E27FC236}">
                        <a16:creationId xmlns:a16="http://schemas.microsoft.com/office/drawing/2014/main" id="{2A89D7ED-8C4C-C9BB-042C-50CCA38312C1}"/>
                      </a:ext>
                    </a:extLst>
                  </p:cNvPr>
                  <p:cNvSpPr/>
                  <p:nvPr/>
                </p:nvSpPr>
                <p:spPr>
                  <a:xfrm>
                    <a:off x="8235036" y="2214584"/>
                    <a:ext cx="1813655" cy="30113"/>
                  </a:xfrm>
                  <a:custGeom>
                    <a:avLst/>
                    <a:gdLst>
                      <a:gd name="connsiteX0" fmla="*/ 1728692 w 1813655"/>
                      <a:gd name="connsiteY0" fmla="*/ 19473 h 30113"/>
                      <a:gd name="connsiteX1" fmla="*/ 1600105 w 1813655"/>
                      <a:gd name="connsiteY1" fmla="*/ 22331 h 30113"/>
                      <a:gd name="connsiteX2" fmla="*/ 1326071 w 1813655"/>
                      <a:gd name="connsiteY2" fmla="*/ 15091 h 30113"/>
                      <a:gd name="connsiteX3" fmla="*/ 874395 w 1813655"/>
                      <a:gd name="connsiteY3" fmla="*/ 137 h 30113"/>
                      <a:gd name="connsiteX4" fmla="*/ 421672 w 1813655"/>
                      <a:gd name="connsiteY4" fmla="*/ 11472 h 30113"/>
                      <a:gd name="connsiteX5" fmla="*/ 112586 w 1813655"/>
                      <a:gd name="connsiteY5" fmla="*/ 26712 h 30113"/>
                      <a:gd name="connsiteX6" fmla="*/ 0 w 1813655"/>
                      <a:gd name="connsiteY6" fmla="*/ 29665 h 30113"/>
                      <a:gd name="connsiteX7" fmla="*/ 422720 w 1813655"/>
                      <a:gd name="connsiteY7" fmla="*/ 23664 h 30113"/>
                      <a:gd name="connsiteX8" fmla="*/ 873824 w 1813655"/>
                      <a:gd name="connsiteY8" fmla="*/ 12329 h 30113"/>
                      <a:gd name="connsiteX9" fmla="*/ 1324547 w 1813655"/>
                      <a:gd name="connsiteY9" fmla="*/ 27283 h 30113"/>
                      <a:gd name="connsiteX10" fmla="*/ 1600010 w 1813655"/>
                      <a:gd name="connsiteY10" fmla="*/ 28427 h 30113"/>
                      <a:gd name="connsiteX11" fmla="*/ 1807274 w 1813655"/>
                      <a:gd name="connsiteY11" fmla="*/ 16425 h 30113"/>
                      <a:gd name="connsiteX12" fmla="*/ 1813655 w 1813655"/>
                      <a:gd name="connsiteY12" fmla="*/ 15758 h 30113"/>
                      <a:gd name="connsiteX13" fmla="*/ 1813655 w 1813655"/>
                      <a:gd name="connsiteY13" fmla="*/ 14425 h 30113"/>
                      <a:gd name="connsiteX14" fmla="*/ 1807274 w 1813655"/>
                      <a:gd name="connsiteY14" fmla="*/ 14996 h 30113"/>
                      <a:gd name="connsiteX15" fmla="*/ 1728407 w 1813655"/>
                      <a:gd name="connsiteY15" fmla="*/ 19473 h 3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13655" h="30113">
                        <a:moveTo>
                          <a:pt x="1728692" y="19473"/>
                        </a:moveTo>
                        <a:cubicBezTo>
                          <a:pt x="1685830" y="21283"/>
                          <a:pt x="1642967" y="22235"/>
                          <a:pt x="1600105" y="22331"/>
                        </a:cubicBezTo>
                        <a:cubicBezTo>
                          <a:pt x="1508570" y="22521"/>
                          <a:pt x="1417320" y="19378"/>
                          <a:pt x="1326071" y="15091"/>
                        </a:cubicBezTo>
                        <a:cubicBezTo>
                          <a:pt x="1175957" y="9662"/>
                          <a:pt x="1025652" y="1471"/>
                          <a:pt x="874395" y="137"/>
                        </a:cubicBezTo>
                        <a:cubicBezTo>
                          <a:pt x="723138" y="-1006"/>
                          <a:pt x="572167" y="5185"/>
                          <a:pt x="421672" y="11472"/>
                        </a:cubicBezTo>
                        <a:cubicBezTo>
                          <a:pt x="318707" y="17282"/>
                          <a:pt x="215741" y="23093"/>
                          <a:pt x="112586" y="26712"/>
                        </a:cubicBezTo>
                        <a:cubicBezTo>
                          <a:pt x="75057" y="28045"/>
                          <a:pt x="37624" y="29093"/>
                          <a:pt x="0" y="29665"/>
                        </a:cubicBezTo>
                        <a:cubicBezTo>
                          <a:pt x="140780" y="31474"/>
                          <a:pt x="281940" y="27474"/>
                          <a:pt x="422720" y="23664"/>
                        </a:cubicBezTo>
                        <a:cubicBezTo>
                          <a:pt x="573215" y="17377"/>
                          <a:pt x="723614" y="11186"/>
                          <a:pt x="873824" y="12329"/>
                        </a:cubicBezTo>
                        <a:cubicBezTo>
                          <a:pt x="1024033" y="13568"/>
                          <a:pt x="1174052" y="21854"/>
                          <a:pt x="1324547" y="27283"/>
                        </a:cubicBezTo>
                        <a:cubicBezTo>
                          <a:pt x="1416272" y="29569"/>
                          <a:pt x="1508189" y="30712"/>
                          <a:pt x="1600010" y="28427"/>
                        </a:cubicBezTo>
                        <a:cubicBezTo>
                          <a:pt x="1669352" y="26712"/>
                          <a:pt x="1738693" y="22997"/>
                          <a:pt x="1807274" y="16425"/>
                        </a:cubicBezTo>
                        <a:cubicBezTo>
                          <a:pt x="1809369" y="16235"/>
                          <a:pt x="1811560" y="15949"/>
                          <a:pt x="1813655" y="15758"/>
                        </a:cubicBezTo>
                        <a:lnTo>
                          <a:pt x="1813655" y="14425"/>
                        </a:lnTo>
                        <a:cubicBezTo>
                          <a:pt x="1811560" y="14615"/>
                          <a:pt x="1809369" y="14806"/>
                          <a:pt x="1807274" y="14996"/>
                        </a:cubicBezTo>
                        <a:cubicBezTo>
                          <a:pt x="1781080" y="16901"/>
                          <a:pt x="1754791" y="18330"/>
                          <a:pt x="1728407" y="19473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7" name="Vrije vorm: vorm 846">
                    <a:extLst>
                      <a:ext uri="{FF2B5EF4-FFF2-40B4-BE49-F238E27FC236}">
                        <a16:creationId xmlns:a16="http://schemas.microsoft.com/office/drawing/2014/main" id="{AE5C1940-C786-166C-65EA-42B7BE8897FB}"/>
                      </a:ext>
                    </a:extLst>
                  </p:cNvPr>
                  <p:cNvSpPr/>
                  <p:nvPr/>
                </p:nvSpPr>
                <p:spPr>
                  <a:xfrm>
                    <a:off x="7436936" y="2181669"/>
                    <a:ext cx="325278" cy="18764"/>
                  </a:xfrm>
                  <a:custGeom>
                    <a:avLst/>
                    <a:gdLst>
                      <a:gd name="connsiteX0" fmla="*/ 220980 w 325278"/>
                      <a:gd name="connsiteY0" fmla="*/ 12192 h 18764"/>
                      <a:gd name="connsiteX1" fmla="*/ 325279 w 325278"/>
                      <a:gd name="connsiteY1" fmla="*/ 1715 h 18764"/>
                      <a:gd name="connsiteX2" fmla="*/ 297371 w 325278"/>
                      <a:gd name="connsiteY2" fmla="*/ 1238 h 18764"/>
                      <a:gd name="connsiteX3" fmla="*/ 219932 w 325278"/>
                      <a:gd name="connsiteY3" fmla="*/ 0 h 18764"/>
                      <a:gd name="connsiteX4" fmla="*/ 0 w 325278"/>
                      <a:gd name="connsiteY4" fmla="*/ 6572 h 18764"/>
                      <a:gd name="connsiteX5" fmla="*/ 0 w 325278"/>
                      <a:gd name="connsiteY5" fmla="*/ 18764 h 18764"/>
                      <a:gd name="connsiteX6" fmla="*/ 220885 w 325278"/>
                      <a:gd name="connsiteY6" fmla="*/ 12192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278" h="18764">
                        <a:moveTo>
                          <a:pt x="220980" y="12192"/>
                        </a:moveTo>
                        <a:cubicBezTo>
                          <a:pt x="255842" y="8858"/>
                          <a:pt x="290608" y="5334"/>
                          <a:pt x="325279" y="1715"/>
                        </a:cubicBezTo>
                        <a:cubicBezTo>
                          <a:pt x="315944" y="1619"/>
                          <a:pt x="306705" y="1429"/>
                          <a:pt x="297371" y="1238"/>
                        </a:cubicBezTo>
                        <a:cubicBezTo>
                          <a:pt x="271558" y="857"/>
                          <a:pt x="245745" y="476"/>
                          <a:pt x="219932" y="0"/>
                        </a:cubicBezTo>
                        <a:cubicBezTo>
                          <a:pt x="146685" y="2762"/>
                          <a:pt x="73343" y="4953"/>
                          <a:pt x="0" y="6572"/>
                        </a:cubicBezTo>
                        <a:lnTo>
                          <a:pt x="0" y="18764"/>
                        </a:lnTo>
                        <a:cubicBezTo>
                          <a:pt x="73628" y="17145"/>
                          <a:pt x="147352" y="14954"/>
                          <a:pt x="220885" y="12192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8" name="Vrije vorm: vorm 847">
                    <a:extLst>
                      <a:ext uri="{FF2B5EF4-FFF2-40B4-BE49-F238E27FC236}">
                        <a16:creationId xmlns:a16="http://schemas.microsoft.com/office/drawing/2014/main" id="{5F1B1319-97CA-C8C2-A1C7-27817FAE9398}"/>
                      </a:ext>
                    </a:extLst>
                  </p:cNvPr>
                  <p:cNvSpPr/>
                  <p:nvPr/>
                </p:nvSpPr>
                <p:spPr>
                  <a:xfrm>
                    <a:off x="7437317" y="2448319"/>
                    <a:ext cx="1864709" cy="41007"/>
                  </a:xfrm>
                  <a:custGeom>
                    <a:avLst/>
                    <a:gdLst>
                      <a:gd name="connsiteX0" fmla="*/ 412814 w 1864709"/>
                      <a:gd name="connsiteY0" fmla="*/ 15195 h 41007"/>
                      <a:gd name="connsiteX1" fmla="*/ 865727 w 1864709"/>
                      <a:gd name="connsiteY1" fmla="*/ 13195 h 41007"/>
                      <a:gd name="connsiteX2" fmla="*/ 1091946 w 1864709"/>
                      <a:gd name="connsiteY2" fmla="*/ 7099 h 41007"/>
                      <a:gd name="connsiteX3" fmla="*/ 1317784 w 1864709"/>
                      <a:gd name="connsiteY3" fmla="*/ 8147 h 41007"/>
                      <a:gd name="connsiteX4" fmla="*/ 1864709 w 1864709"/>
                      <a:gd name="connsiteY4" fmla="*/ 41008 h 41007"/>
                      <a:gd name="connsiteX5" fmla="*/ 1576102 w 1864709"/>
                      <a:gd name="connsiteY5" fmla="*/ 16719 h 41007"/>
                      <a:gd name="connsiteX6" fmla="*/ 1318451 w 1864709"/>
                      <a:gd name="connsiteY6" fmla="*/ 2051 h 41007"/>
                      <a:gd name="connsiteX7" fmla="*/ 1091851 w 1864709"/>
                      <a:gd name="connsiteY7" fmla="*/ 1003 h 41007"/>
                      <a:gd name="connsiteX8" fmla="*/ 865632 w 1864709"/>
                      <a:gd name="connsiteY8" fmla="*/ 7099 h 41007"/>
                      <a:gd name="connsiteX9" fmla="*/ 413290 w 1864709"/>
                      <a:gd name="connsiteY9" fmla="*/ 9099 h 41007"/>
                      <a:gd name="connsiteX10" fmla="*/ 215646 w 1864709"/>
                      <a:gd name="connsiteY10" fmla="*/ 7385 h 41007"/>
                      <a:gd name="connsiteX11" fmla="*/ 0 w 1864709"/>
                      <a:gd name="connsiteY11" fmla="*/ 3956 h 41007"/>
                      <a:gd name="connsiteX12" fmla="*/ 0 w 1864709"/>
                      <a:gd name="connsiteY12" fmla="*/ 3956 h 41007"/>
                      <a:gd name="connsiteX13" fmla="*/ 413004 w 1864709"/>
                      <a:gd name="connsiteY13" fmla="*/ 15195 h 4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64709" h="41007">
                        <a:moveTo>
                          <a:pt x="412814" y="15195"/>
                        </a:moveTo>
                        <a:cubicBezTo>
                          <a:pt x="563690" y="16814"/>
                          <a:pt x="714756" y="16529"/>
                          <a:pt x="865727" y="13195"/>
                        </a:cubicBezTo>
                        <a:cubicBezTo>
                          <a:pt x="941261" y="11671"/>
                          <a:pt x="1016603" y="8623"/>
                          <a:pt x="1091946" y="7099"/>
                        </a:cubicBezTo>
                        <a:cubicBezTo>
                          <a:pt x="1167289" y="5384"/>
                          <a:pt x="1242536" y="6051"/>
                          <a:pt x="1317784" y="8147"/>
                        </a:cubicBezTo>
                        <a:cubicBezTo>
                          <a:pt x="1500854" y="12528"/>
                          <a:pt x="1682972" y="26720"/>
                          <a:pt x="1864709" y="41008"/>
                        </a:cubicBezTo>
                        <a:cubicBezTo>
                          <a:pt x="1768697" y="32435"/>
                          <a:pt x="1672590" y="23863"/>
                          <a:pt x="1576102" y="16719"/>
                        </a:cubicBezTo>
                        <a:cubicBezTo>
                          <a:pt x="1490472" y="10337"/>
                          <a:pt x="1404652" y="5099"/>
                          <a:pt x="1318451" y="2051"/>
                        </a:cubicBezTo>
                        <a:cubicBezTo>
                          <a:pt x="1243013" y="-140"/>
                          <a:pt x="1167384" y="-712"/>
                          <a:pt x="1091851" y="1003"/>
                        </a:cubicBezTo>
                        <a:cubicBezTo>
                          <a:pt x="1016318" y="2622"/>
                          <a:pt x="940975" y="5575"/>
                          <a:pt x="865632" y="7099"/>
                        </a:cubicBezTo>
                        <a:cubicBezTo>
                          <a:pt x="714851" y="10433"/>
                          <a:pt x="563975" y="10718"/>
                          <a:pt x="413290" y="9099"/>
                        </a:cubicBezTo>
                        <a:cubicBezTo>
                          <a:pt x="347377" y="8909"/>
                          <a:pt x="281559" y="8242"/>
                          <a:pt x="215646" y="7385"/>
                        </a:cubicBezTo>
                        <a:cubicBezTo>
                          <a:pt x="143732" y="6527"/>
                          <a:pt x="71819" y="5289"/>
                          <a:pt x="0" y="3956"/>
                        </a:cubicBezTo>
                        <a:lnTo>
                          <a:pt x="0" y="3956"/>
                        </a:lnTo>
                        <a:cubicBezTo>
                          <a:pt x="137541" y="8718"/>
                          <a:pt x="275177" y="12719"/>
                          <a:pt x="413004" y="1519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49" name="Vrije vorm: vorm 848">
                    <a:extLst>
                      <a:ext uri="{FF2B5EF4-FFF2-40B4-BE49-F238E27FC236}">
                        <a16:creationId xmlns:a16="http://schemas.microsoft.com/office/drawing/2014/main" id="{16042906-463D-DEC4-EBE3-C49EC35021EB}"/>
                      </a:ext>
                    </a:extLst>
                  </p:cNvPr>
                  <p:cNvSpPr/>
                  <p:nvPr/>
                </p:nvSpPr>
                <p:spPr>
                  <a:xfrm>
                    <a:off x="9456141" y="2392838"/>
                    <a:ext cx="593026" cy="18710"/>
                  </a:xfrm>
                  <a:custGeom>
                    <a:avLst/>
                    <a:gdLst>
                      <a:gd name="connsiteX0" fmla="*/ 535019 w 593026"/>
                      <a:gd name="connsiteY0" fmla="*/ 10096 h 18710"/>
                      <a:gd name="connsiteX1" fmla="*/ 447866 w 593026"/>
                      <a:gd name="connsiteY1" fmla="*/ 11621 h 18710"/>
                      <a:gd name="connsiteX2" fmla="*/ 142399 w 593026"/>
                      <a:gd name="connsiteY2" fmla="*/ 7049 h 18710"/>
                      <a:gd name="connsiteX3" fmla="*/ 75057 w 593026"/>
                      <a:gd name="connsiteY3" fmla="*/ 4286 h 18710"/>
                      <a:gd name="connsiteX4" fmla="*/ 0 w 593026"/>
                      <a:gd name="connsiteY4" fmla="*/ 0 h 18710"/>
                      <a:gd name="connsiteX5" fmla="*/ 141542 w 593026"/>
                      <a:gd name="connsiteY5" fmla="*/ 13049 h 18710"/>
                      <a:gd name="connsiteX6" fmla="*/ 448246 w 593026"/>
                      <a:gd name="connsiteY6" fmla="*/ 17621 h 18710"/>
                      <a:gd name="connsiteX7" fmla="*/ 586645 w 593026"/>
                      <a:gd name="connsiteY7" fmla="*/ 9525 h 18710"/>
                      <a:gd name="connsiteX8" fmla="*/ 593027 w 593026"/>
                      <a:gd name="connsiteY8" fmla="*/ 9049 h 18710"/>
                      <a:gd name="connsiteX9" fmla="*/ 593027 w 593026"/>
                      <a:gd name="connsiteY9" fmla="*/ 7715 h 18710"/>
                      <a:gd name="connsiteX10" fmla="*/ 586645 w 593026"/>
                      <a:gd name="connsiteY10" fmla="*/ 8001 h 18710"/>
                      <a:gd name="connsiteX11" fmla="*/ 535114 w 593026"/>
                      <a:gd name="connsiteY11" fmla="*/ 10001 h 18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93026" h="18710">
                        <a:moveTo>
                          <a:pt x="535019" y="10096"/>
                        </a:moveTo>
                        <a:cubicBezTo>
                          <a:pt x="505968" y="10954"/>
                          <a:pt x="476917" y="11430"/>
                          <a:pt x="447866" y="11621"/>
                        </a:cubicBezTo>
                        <a:cubicBezTo>
                          <a:pt x="345948" y="13907"/>
                          <a:pt x="243840" y="12383"/>
                          <a:pt x="142399" y="7049"/>
                        </a:cubicBezTo>
                        <a:cubicBezTo>
                          <a:pt x="119920" y="6382"/>
                          <a:pt x="97441" y="5429"/>
                          <a:pt x="75057" y="4286"/>
                        </a:cubicBezTo>
                        <a:cubicBezTo>
                          <a:pt x="50006" y="3048"/>
                          <a:pt x="24956" y="1714"/>
                          <a:pt x="0" y="0"/>
                        </a:cubicBezTo>
                        <a:cubicBezTo>
                          <a:pt x="46863" y="5143"/>
                          <a:pt x="94107" y="9525"/>
                          <a:pt x="141542" y="13049"/>
                        </a:cubicBezTo>
                        <a:cubicBezTo>
                          <a:pt x="243364" y="18479"/>
                          <a:pt x="345853" y="20003"/>
                          <a:pt x="448246" y="17621"/>
                        </a:cubicBezTo>
                        <a:cubicBezTo>
                          <a:pt x="494538" y="15812"/>
                          <a:pt x="540639" y="12954"/>
                          <a:pt x="586645" y="9525"/>
                        </a:cubicBezTo>
                        <a:cubicBezTo>
                          <a:pt x="588740" y="9334"/>
                          <a:pt x="590931" y="9239"/>
                          <a:pt x="593027" y="9049"/>
                        </a:cubicBezTo>
                        <a:lnTo>
                          <a:pt x="593027" y="7715"/>
                        </a:lnTo>
                        <a:cubicBezTo>
                          <a:pt x="590931" y="7715"/>
                          <a:pt x="588740" y="7906"/>
                          <a:pt x="586645" y="8001"/>
                        </a:cubicBezTo>
                        <a:cubicBezTo>
                          <a:pt x="569500" y="8668"/>
                          <a:pt x="552260" y="9525"/>
                          <a:pt x="535114" y="10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0" name="Vrije vorm: vorm 849">
                    <a:extLst>
                      <a:ext uri="{FF2B5EF4-FFF2-40B4-BE49-F238E27FC236}">
                        <a16:creationId xmlns:a16="http://schemas.microsoft.com/office/drawing/2014/main" id="{75E6092A-7BF4-CDA6-467F-5A6D115381EC}"/>
                      </a:ext>
                    </a:extLst>
                  </p:cNvPr>
                  <p:cNvSpPr/>
                  <p:nvPr/>
                </p:nvSpPr>
                <p:spPr>
                  <a:xfrm>
                    <a:off x="8405914" y="2419121"/>
                    <a:ext cx="832008" cy="32296"/>
                  </a:xfrm>
                  <a:custGeom>
                    <a:avLst/>
                    <a:gdLst>
                      <a:gd name="connsiteX0" fmla="*/ 705993 w 832008"/>
                      <a:gd name="connsiteY0" fmla="*/ 14389 h 32296"/>
                      <a:gd name="connsiteX1" fmla="*/ 591503 w 832008"/>
                      <a:gd name="connsiteY1" fmla="*/ 4197 h 32296"/>
                      <a:gd name="connsiteX2" fmla="*/ 187738 w 832008"/>
                      <a:gd name="connsiteY2" fmla="*/ 5626 h 32296"/>
                      <a:gd name="connsiteX3" fmla="*/ 100013 w 832008"/>
                      <a:gd name="connsiteY3" fmla="*/ 11246 h 32296"/>
                      <a:gd name="connsiteX4" fmla="*/ 0 w 832008"/>
                      <a:gd name="connsiteY4" fmla="*/ 18104 h 32296"/>
                      <a:gd name="connsiteX5" fmla="*/ 188214 w 832008"/>
                      <a:gd name="connsiteY5" fmla="*/ 11722 h 32296"/>
                      <a:gd name="connsiteX6" fmla="*/ 590455 w 832008"/>
                      <a:gd name="connsiteY6" fmla="*/ 10293 h 32296"/>
                      <a:gd name="connsiteX7" fmla="*/ 832009 w 832008"/>
                      <a:gd name="connsiteY7" fmla="*/ 32296 h 32296"/>
                      <a:gd name="connsiteX8" fmla="*/ 705898 w 832008"/>
                      <a:gd name="connsiteY8" fmla="*/ 14389 h 3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2008" h="32296">
                        <a:moveTo>
                          <a:pt x="705993" y="14389"/>
                        </a:moveTo>
                        <a:cubicBezTo>
                          <a:pt x="668084" y="10103"/>
                          <a:pt x="629888" y="6769"/>
                          <a:pt x="591503" y="4197"/>
                        </a:cubicBezTo>
                        <a:cubicBezTo>
                          <a:pt x="457200" y="-2851"/>
                          <a:pt x="322040" y="-89"/>
                          <a:pt x="187738" y="5626"/>
                        </a:cubicBezTo>
                        <a:cubicBezTo>
                          <a:pt x="158496" y="7341"/>
                          <a:pt x="129254" y="9246"/>
                          <a:pt x="100013" y="11246"/>
                        </a:cubicBezTo>
                        <a:cubicBezTo>
                          <a:pt x="66675" y="13437"/>
                          <a:pt x="33338" y="15818"/>
                          <a:pt x="0" y="18104"/>
                        </a:cubicBezTo>
                        <a:cubicBezTo>
                          <a:pt x="62770" y="15723"/>
                          <a:pt x="125540" y="13341"/>
                          <a:pt x="188214" y="11722"/>
                        </a:cubicBezTo>
                        <a:cubicBezTo>
                          <a:pt x="322231" y="6007"/>
                          <a:pt x="456914" y="3340"/>
                          <a:pt x="590455" y="10293"/>
                        </a:cubicBezTo>
                        <a:cubicBezTo>
                          <a:pt x="671703" y="13627"/>
                          <a:pt x="752761" y="20485"/>
                          <a:pt x="832009" y="32296"/>
                        </a:cubicBezTo>
                        <a:cubicBezTo>
                          <a:pt x="790575" y="25057"/>
                          <a:pt x="748379" y="19152"/>
                          <a:pt x="705898" y="1438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1" name="Vrije vorm: vorm 850">
                    <a:extLst>
                      <a:ext uri="{FF2B5EF4-FFF2-40B4-BE49-F238E27FC236}">
                        <a16:creationId xmlns:a16="http://schemas.microsoft.com/office/drawing/2014/main" id="{45024483-7935-C291-91BC-E26524B597BF}"/>
                      </a:ext>
                    </a:extLst>
                  </p:cNvPr>
                  <p:cNvSpPr/>
                  <p:nvPr/>
                </p:nvSpPr>
                <p:spPr>
                  <a:xfrm>
                    <a:off x="7437127" y="2343594"/>
                    <a:ext cx="348329" cy="7238"/>
                  </a:xfrm>
                  <a:custGeom>
                    <a:avLst/>
                    <a:gdLst>
                      <a:gd name="connsiteX0" fmla="*/ 213074 w 348329"/>
                      <a:gd name="connsiteY0" fmla="*/ 6191 h 7238"/>
                      <a:gd name="connsiteX1" fmla="*/ 348329 w 348329"/>
                      <a:gd name="connsiteY1" fmla="*/ 1238 h 7238"/>
                      <a:gd name="connsiteX2" fmla="*/ 276225 w 348329"/>
                      <a:gd name="connsiteY2" fmla="*/ 571 h 7238"/>
                      <a:gd name="connsiteX3" fmla="*/ 213074 w 348329"/>
                      <a:gd name="connsiteY3" fmla="*/ 0 h 7238"/>
                      <a:gd name="connsiteX4" fmla="*/ 0 w 348329"/>
                      <a:gd name="connsiteY4" fmla="*/ 1143 h 7238"/>
                      <a:gd name="connsiteX5" fmla="*/ 0 w 348329"/>
                      <a:gd name="connsiteY5" fmla="*/ 7239 h 7238"/>
                      <a:gd name="connsiteX6" fmla="*/ 213170 w 348329"/>
                      <a:gd name="connsiteY6" fmla="*/ 609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329" h="7238">
                        <a:moveTo>
                          <a:pt x="213074" y="6191"/>
                        </a:moveTo>
                        <a:cubicBezTo>
                          <a:pt x="258127" y="4667"/>
                          <a:pt x="303276" y="3048"/>
                          <a:pt x="348329" y="1238"/>
                        </a:cubicBezTo>
                        <a:cubicBezTo>
                          <a:pt x="324326" y="1143"/>
                          <a:pt x="300228" y="857"/>
                          <a:pt x="276225" y="571"/>
                        </a:cubicBezTo>
                        <a:cubicBezTo>
                          <a:pt x="255175" y="381"/>
                          <a:pt x="234125" y="286"/>
                          <a:pt x="213074" y="0"/>
                        </a:cubicBezTo>
                        <a:cubicBezTo>
                          <a:pt x="142018" y="762"/>
                          <a:pt x="70961" y="1048"/>
                          <a:pt x="0" y="1143"/>
                        </a:cubicBezTo>
                        <a:lnTo>
                          <a:pt x="0" y="7239"/>
                        </a:lnTo>
                        <a:cubicBezTo>
                          <a:pt x="71057" y="7239"/>
                          <a:pt x="142113" y="6858"/>
                          <a:pt x="213170" y="609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2" name="Vrije vorm: vorm 851">
                    <a:extLst>
                      <a:ext uri="{FF2B5EF4-FFF2-40B4-BE49-F238E27FC236}">
                        <a16:creationId xmlns:a16="http://schemas.microsoft.com/office/drawing/2014/main" id="{CB4E8628-1FAF-22B3-0C05-D7784160DF93}"/>
                      </a:ext>
                    </a:extLst>
                  </p:cNvPr>
                  <p:cNvSpPr/>
                  <p:nvPr/>
                </p:nvSpPr>
                <p:spPr>
                  <a:xfrm>
                    <a:off x="8343431" y="2263584"/>
                    <a:ext cx="219932" cy="14097"/>
                  </a:xfrm>
                  <a:custGeom>
                    <a:avLst/>
                    <a:gdLst>
                      <a:gd name="connsiteX0" fmla="*/ 49244 w 219932"/>
                      <a:gd name="connsiteY0" fmla="*/ 8096 h 14097"/>
                      <a:gd name="connsiteX1" fmla="*/ 26384 w 219932"/>
                      <a:gd name="connsiteY1" fmla="*/ 10763 h 14097"/>
                      <a:gd name="connsiteX2" fmla="*/ 0 w 219932"/>
                      <a:gd name="connsiteY2" fmla="*/ 13811 h 14097"/>
                      <a:gd name="connsiteX3" fmla="*/ 49911 w 219932"/>
                      <a:gd name="connsiteY3" fmla="*/ 14097 h 14097"/>
                      <a:gd name="connsiteX4" fmla="*/ 156019 w 219932"/>
                      <a:gd name="connsiteY4" fmla="*/ 7525 h 14097"/>
                      <a:gd name="connsiteX5" fmla="*/ 219932 w 219932"/>
                      <a:gd name="connsiteY5" fmla="*/ 0 h 14097"/>
                      <a:gd name="connsiteX6" fmla="*/ 185738 w 219932"/>
                      <a:gd name="connsiteY6" fmla="*/ 762 h 14097"/>
                      <a:gd name="connsiteX7" fmla="*/ 155067 w 219932"/>
                      <a:gd name="connsiteY7" fmla="*/ 1429 h 14097"/>
                      <a:gd name="connsiteX8" fmla="*/ 49149 w 219932"/>
                      <a:gd name="connsiteY8" fmla="*/ 8001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932" h="14097">
                        <a:moveTo>
                          <a:pt x="49244" y="8096"/>
                        </a:moveTo>
                        <a:lnTo>
                          <a:pt x="26384" y="10763"/>
                        </a:lnTo>
                        <a:lnTo>
                          <a:pt x="0" y="13811"/>
                        </a:lnTo>
                        <a:lnTo>
                          <a:pt x="49911" y="14097"/>
                        </a:lnTo>
                        <a:cubicBezTo>
                          <a:pt x="85344" y="12097"/>
                          <a:pt x="120682" y="9906"/>
                          <a:pt x="156019" y="7525"/>
                        </a:cubicBezTo>
                        <a:cubicBezTo>
                          <a:pt x="177355" y="5048"/>
                          <a:pt x="198692" y="2572"/>
                          <a:pt x="219932" y="0"/>
                        </a:cubicBezTo>
                        <a:cubicBezTo>
                          <a:pt x="208502" y="286"/>
                          <a:pt x="197167" y="572"/>
                          <a:pt x="185738" y="762"/>
                        </a:cubicBezTo>
                        <a:cubicBezTo>
                          <a:pt x="175546" y="953"/>
                          <a:pt x="165259" y="1238"/>
                          <a:pt x="155067" y="1429"/>
                        </a:cubicBezTo>
                        <a:cubicBezTo>
                          <a:pt x="119825" y="3810"/>
                          <a:pt x="84487" y="6001"/>
                          <a:pt x="49149" y="800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3" name="Vrije vorm: vorm 852">
                    <a:extLst>
                      <a:ext uri="{FF2B5EF4-FFF2-40B4-BE49-F238E27FC236}">
                        <a16:creationId xmlns:a16="http://schemas.microsoft.com/office/drawing/2014/main" id="{B7F314C7-EEF9-2234-E0C3-F3C08480599C}"/>
                      </a:ext>
                    </a:extLst>
                  </p:cNvPr>
                  <p:cNvSpPr/>
                  <p:nvPr/>
                </p:nvSpPr>
                <p:spPr>
                  <a:xfrm>
                    <a:off x="9561773" y="2261393"/>
                    <a:ext cx="311753" cy="14668"/>
                  </a:xfrm>
                  <a:custGeom>
                    <a:avLst/>
                    <a:gdLst>
                      <a:gd name="connsiteX0" fmla="*/ 70390 w 311753"/>
                      <a:gd name="connsiteY0" fmla="*/ 1810 h 14668"/>
                      <a:gd name="connsiteX1" fmla="*/ 36957 w 311753"/>
                      <a:gd name="connsiteY1" fmla="*/ 953 h 14668"/>
                      <a:gd name="connsiteX2" fmla="*/ 0 w 311753"/>
                      <a:gd name="connsiteY2" fmla="*/ 0 h 14668"/>
                      <a:gd name="connsiteX3" fmla="*/ 69342 w 311753"/>
                      <a:gd name="connsiteY3" fmla="*/ 7906 h 14668"/>
                      <a:gd name="connsiteX4" fmla="*/ 219837 w 311753"/>
                      <a:gd name="connsiteY4" fmla="*/ 14669 h 14668"/>
                      <a:gd name="connsiteX5" fmla="*/ 311753 w 311753"/>
                      <a:gd name="connsiteY5" fmla="*/ 13240 h 14668"/>
                      <a:gd name="connsiteX6" fmla="*/ 262985 w 311753"/>
                      <a:gd name="connsiteY6" fmla="*/ 10763 h 14668"/>
                      <a:gd name="connsiteX7" fmla="*/ 220409 w 311753"/>
                      <a:gd name="connsiteY7" fmla="*/ 8573 h 14668"/>
                      <a:gd name="connsiteX8" fmla="*/ 70390 w 311753"/>
                      <a:gd name="connsiteY8" fmla="*/ 1810 h 14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753" h="14668">
                        <a:moveTo>
                          <a:pt x="70390" y="1810"/>
                        </a:moveTo>
                        <a:cubicBezTo>
                          <a:pt x="59246" y="1619"/>
                          <a:pt x="48101" y="1238"/>
                          <a:pt x="36957" y="953"/>
                        </a:cubicBezTo>
                        <a:cubicBezTo>
                          <a:pt x="24670" y="667"/>
                          <a:pt x="12287" y="381"/>
                          <a:pt x="0" y="0"/>
                        </a:cubicBezTo>
                        <a:cubicBezTo>
                          <a:pt x="23050" y="2762"/>
                          <a:pt x="46196" y="5429"/>
                          <a:pt x="69342" y="7906"/>
                        </a:cubicBezTo>
                        <a:cubicBezTo>
                          <a:pt x="119348" y="10954"/>
                          <a:pt x="169545" y="13240"/>
                          <a:pt x="219837" y="14669"/>
                        </a:cubicBezTo>
                        <a:cubicBezTo>
                          <a:pt x="250508" y="14478"/>
                          <a:pt x="281178" y="14002"/>
                          <a:pt x="311753" y="13240"/>
                        </a:cubicBezTo>
                        <a:cubicBezTo>
                          <a:pt x="295466" y="12573"/>
                          <a:pt x="279178" y="11621"/>
                          <a:pt x="262985" y="10763"/>
                        </a:cubicBezTo>
                        <a:cubicBezTo>
                          <a:pt x="248793" y="10001"/>
                          <a:pt x="234601" y="9430"/>
                          <a:pt x="220409" y="8573"/>
                        </a:cubicBezTo>
                        <a:cubicBezTo>
                          <a:pt x="170307" y="7144"/>
                          <a:pt x="120301" y="4953"/>
                          <a:pt x="70390" y="181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4" name="Vrije vorm: vorm 853">
                    <a:extLst>
                      <a:ext uri="{FF2B5EF4-FFF2-40B4-BE49-F238E27FC236}">
                        <a16:creationId xmlns:a16="http://schemas.microsoft.com/office/drawing/2014/main" id="{55B1702C-262F-313D-FF7B-BA7A2DBACAA5}"/>
                      </a:ext>
                    </a:extLst>
                  </p:cNvPr>
                  <p:cNvSpPr/>
                  <p:nvPr/>
                </p:nvSpPr>
                <p:spPr>
                  <a:xfrm>
                    <a:off x="7831462" y="2357120"/>
                    <a:ext cx="295465" cy="9239"/>
                  </a:xfrm>
                  <a:custGeom>
                    <a:avLst/>
                    <a:gdLst>
                      <a:gd name="connsiteX0" fmla="*/ 66580 w 295465"/>
                      <a:gd name="connsiteY0" fmla="*/ 9239 h 9239"/>
                      <a:gd name="connsiteX1" fmla="*/ 208978 w 295465"/>
                      <a:gd name="connsiteY1" fmla="*/ 6096 h 9239"/>
                      <a:gd name="connsiteX2" fmla="*/ 295465 w 295465"/>
                      <a:gd name="connsiteY2" fmla="*/ 1143 h 9239"/>
                      <a:gd name="connsiteX3" fmla="*/ 249269 w 295465"/>
                      <a:gd name="connsiteY3" fmla="*/ 571 h 9239"/>
                      <a:gd name="connsiteX4" fmla="*/ 208693 w 295465"/>
                      <a:gd name="connsiteY4" fmla="*/ 0 h 9239"/>
                      <a:gd name="connsiteX5" fmla="*/ 66389 w 295465"/>
                      <a:gd name="connsiteY5" fmla="*/ 3143 h 9239"/>
                      <a:gd name="connsiteX6" fmla="*/ 35433 w 295465"/>
                      <a:gd name="connsiteY6" fmla="*/ 5239 h 9239"/>
                      <a:gd name="connsiteX7" fmla="*/ 0 w 295465"/>
                      <a:gd name="connsiteY7" fmla="*/ 7715 h 9239"/>
                      <a:gd name="connsiteX8" fmla="*/ 66580 w 295465"/>
                      <a:gd name="connsiteY8" fmla="*/ 9239 h 9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5465" h="9239">
                        <a:moveTo>
                          <a:pt x="66580" y="9239"/>
                        </a:moveTo>
                        <a:lnTo>
                          <a:pt x="208978" y="6096"/>
                        </a:lnTo>
                        <a:lnTo>
                          <a:pt x="295465" y="1143"/>
                        </a:lnTo>
                        <a:lnTo>
                          <a:pt x="249269" y="571"/>
                        </a:lnTo>
                        <a:lnTo>
                          <a:pt x="208693" y="0"/>
                        </a:lnTo>
                        <a:lnTo>
                          <a:pt x="66389" y="3143"/>
                        </a:lnTo>
                        <a:lnTo>
                          <a:pt x="35433" y="5239"/>
                        </a:lnTo>
                        <a:lnTo>
                          <a:pt x="0" y="7715"/>
                        </a:lnTo>
                        <a:lnTo>
                          <a:pt x="66580" y="9239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5" name="Vrije vorm: vorm 854">
                    <a:extLst>
                      <a:ext uri="{FF2B5EF4-FFF2-40B4-BE49-F238E27FC236}">
                        <a16:creationId xmlns:a16="http://schemas.microsoft.com/office/drawing/2014/main" id="{8667B0E1-2047-D3A4-B93B-370B0B7441C2}"/>
                      </a:ext>
                    </a:extLst>
                  </p:cNvPr>
                  <p:cNvSpPr/>
                  <p:nvPr/>
                </p:nvSpPr>
                <p:spPr>
                  <a:xfrm>
                    <a:off x="7680395" y="2385504"/>
                    <a:ext cx="1362551" cy="17430"/>
                  </a:xfrm>
                  <a:custGeom>
                    <a:avLst/>
                    <a:gdLst>
                      <a:gd name="connsiteX0" fmla="*/ 1362551 w 1362551"/>
                      <a:gd name="connsiteY0" fmla="*/ 2953 h 17430"/>
                      <a:gd name="connsiteX1" fmla="*/ 1256062 w 1362551"/>
                      <a:gd name="connsiteY1" fmla="*/ 2096 h 17430"/>
                      <a:gd name="connsiteX2" fmla="*/ 963263 w 1362551"/>
                      <a:gd name="connsiteY2" fmla="*/ 0 h 17430"/>
                      <a:gd name="connsiteX3" fmla="*/ 306705 w 1362551"/>
                      <a:gd name="connsiteY3" fmla="*/ 5239 h 17430"/>
                      <a:gd name="connsiteX4" fmla="*/ 81724 w 1362551"/>
                      <a:gd name="connsiteY4" fmla="*/ 11525 h 17430"/>
                      <a:gd name="connsiteX5" fmla="*/ 0 w 1362551"/>
                      <a:gd name="connsiteY5" fmla="*/ 13811 h 17430"/>
                      <a:gd name="connsiteX6" fmla="*/ 306705 w 1362551"/>
                      <a:gd name="connsiteY6" fmla="*/ 17431 h 17430"/>
                      <a:gd name="connsiteX7" fmla="*/ 963263 w 1362551"/>
                      <a:gd name="connsiteY7" fmla="*/ 12192 h 17430"/>
                      <a:gd name="connsiteX8" fmla="*/ 1362551 w 1362551"/>
                      <a:gd name="connsiteY8" fmla="*/ 2953 h 17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551" h="17430">
                        <a:moveTo>
                          <a:pt x="1362551" y="2953"/>
                        </a:moveTo>
                        <a:lnTo>
                          <a:pt x="1256062" y="2096"/>
                        </a:lnTo>
                        <a:lnTo>
                          <a:pt x="963263" y="0"/>
                        </a:lnTo>
                        <a:lnTo>
                          <a:pt x="306705" y="5239"/>
                        </a:lnTo>
                        <a:lnTo>
                          <a:pt x="81724" y="11525"/>
                        </a:lnTo>
                        <a:lnTo>
                          <a:pt x="0" y="13811"/>
                        </a:lnTo>
                        <a:lnTo>
                          <a:pt x="306705" y="17431"/>
                        </a:lnTo>
                        <a:lnTo>
                          <a:pt x="963263" y="12192"/>
                        </a:lnTo>
                        <a:lnTo>
                          <a:pt x="1362551" y="2953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6" name="Vrije vorm: vorm 855">
                    <a:extLst>
                      <a:ext uri="{FF2B5EF4-FFF2-40B4-BE49-F238E27FC236}">
                        <a16:creationId xmlns:a16="http://schemas.microsoft.com/office/drawing/2014/main" id="{D4399C2A-55ED-79A3-C45B-697A37CE3D02}"/>
                      </a:ext>
                    </a:extLst>
                  </p:cNvPr>
                  <p:cNvSpPr/>
                  <p:nvPr/>
                </p:nvSpPr>
                <p:spPr>
                  <a:xfrm>
                    <a:off x="8527358" y="2335879"/>
                    <a:ext cx="932497" cy="15906"/>
                  </a:xfrm>
                  <a:custGeom>
                    <a:avLst/>
                    <a:gdLst>
                      <a:gd name="connsiteX0" fmla="*/ 659416 w 932497"/>
                      <a:gd name="connsiteY0" fmla="*/ 95 h 15906"/>
                      <a:gd name="connsiteX1" fmla="*/ 209741 w 932497"/>
                      <a:gd name="connsiteY1" fmla="*/ 3810 h 15906"/>
                      <a:gd name="connsiteX2" fmla="*/ 55912 w 932497"/>
                      <a:gd name="connsiteY2" fmla="*/ 11430 h 15906"/>
                      <a:gd name="connsiteX3" fmla="*/ 0 w 932497"/>
                      <a:gd name="connsiteY3" fmla="*/ 14192 h 15906"/>
                      <a:gd name="connsiteX4" fmla="*/ 210026 w 932497"/>
                      <a:gd name="connsiteY4" fmla="*/ 15907 h 15906"/>
                      <a:gd name="connsiteX5" fmla="*/ 659130 w 932497"/>
                      <a:gd name="connsiteY5" fmla="*/ 12192 h 15906"/>
                      <a:gd name="connsiteX6" fmla="*/ 932497 w 932497"/>
                      <a:gd name="connsiteY6" fmla="*/ 7525 h 15906"/>
                      <a:gd name="connsiteX7" fmla="*/ 859726 w 932497"/>
                      <a:gd name="connsiteY7" fmla="*/ 5334 h 15906"/>
                      <a:gd name="connsiteX8" fmla="*/ 659416 w 932497"/>
                      <a:gd name="connsiteY8" fmla="*/ 0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2497" h="15906">
                        <a:moveTo>
                          <a:pt x="659416" y="95"/>
                        </a:moveTo>
                        <a:cubicBezTo>
                          <a:pt x="509492" y="95"/>
                          <a:pt x="359569" y="1333"/>
                          <a:pt x="209741" y="3810"/>
                        </a:cubicBezTo>
                        <a:cubicBezTo>
                          <a:pt x="158401" y="6191"/>
                          <a:pt x="107156" y="8858"/>
                          <a:pt x="55912" y="11430"/>
                        </a:cubicBezTo>
                        <a:cubicBezTo>
                          <a:pt x="37243" y="12383"/>
                          <a:pt x="18574" y="13240"/>
                          <a:pt x="0" y="14192"/>
                        </a:cubicBezTo>
                        <a:cubicBezTo>
                          <a:pt x="70009" y="14478"/>
                          <a:pt x="140017" y="15050"/>
                          <a:pt x="210026" y="15907"/>
                        </a:cubicBezTo>
                        <a:cubicBezTo>
                          <a:pt x="359759" y="13430"/>
                          <a:pt x="509492" y="12192"/>
                          <a:pt x="659130" y="12192"/>
                        </a:cubicBezTo>
                        <a:cubicBezTo>
                          <a:pt x="750189" y="10192"/>
                          <a:pt x="841343" y="8668"/>
                          <a:pt x="932497" y="7525"/>
                        </a:cubicBezTo>
                        <a:cubicBezTo>
                          <a:pt x="908209" y="6763"/>
                          <a:pt x="883920" y="6096"/>
                          <a:pt x="859726" y="5334"/>
                        </a:cubicBezTo>
                        <a:cubicBezTo>
                          <a:pt x="792956" y="3334"/>
                          <a:pt x="726186" y="1524"/>
                          <a:pt x="659416" y="0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7" name="Vrije vorm: vorm 856">
                    <a:extLst>
                      <a:ext uri="{FF2B5EF4-FFF2-40B4-BE49-F238E27FC236}">
                        <a16:creationId xmlns:a16="http://schemas.microsoft.com/office/drawing/2014/main" id="{9EFBF864-AB54-000D-D83C-476C344F1EFC}"/>
                      </a:ext>
                    </a:extLst>
                  </p:cNvPr>
                  <p:cNvSpPr/>
                  <p:nvPr/>
                </p:nvSpPr>
                <p:spPr>
                  <a:xfrm>
                    <a:off x="7923283" y="2137092"/>
                    <a:ext cx="1765839" cy="44481"/>
                  </a:xfrm>
                  <a:custGeom>
                    <a:avLst/>
                    <a:gdLst>
                      <a:gd name="connsiteX0" fmla="*/ 1035844 w 1765839"/>
                      <a:gd name="connsiteY0" fmla="*/ 23431 h 44481"/>
                      <a:gd name="connsiteX1" fmla="*/ 823151 w 1765839"/>
                      <a:gd name="connsiteY1" fmla="*/ 26479 h 44481"/>
                      <a:gd name="connsiteX2" fmla="*/ 397478 w 1765839"/>
                      <a:gd name="connsiteY2" fmla="*/ 27242 h 44481"/>
                      <a:gd name="connsiteX3" fmla="*/ 105632 w 1765839"/>
                      <a:gd name="connsiteY3" fmla="*/ 37528 h 44481"/>
                      <a:gd name="connsiteX4" fmla="*/ 0 w 1765839"/>
                      <a:gd name="connsiteY4" fmla="*/ 44482 h 44481"/>
                      <a:gd name="connsiteX5" fmla="*/ 397383 w 1765839"/>
                      <a:gd name="connsiteY5" fmla="*/ 39338 h 44481"/>
                      <a:gd name="connsiteX6" fmla="*/ 823246 w 1765839"/>
                      <a:gd name="connsiteY6" fmla="*/ 38576 h 44481"/>
                      <a:gd name="connsiteX7" fmla="*/ 1036320 w 1765839"/>
                      <a:gd name="connsiteY7" fmla="*/ 35528 h 44481"/>
                      <a:gd name="connsiteX8" fmla="*/ 1249299 w 1765839"/>
                      <a:gd name="connsiteY8" fmla="*/ 29908 h 44481"/>
                      <a:gd name="connsiteX9" fmla="*/ 1765840 w 1765839"/>
                      <a:gd name="connsiteY9" fmla="*/ 0 h 44481"/>
                      <a:gd name="connsiteX10" fmla="*/ 1628585 w 1765839"/>
                      <a:gd name="connsiteY10" fmla="*/ 6096 h 44481"/>
                      <a:gd name="connsiteX11" fmla="*/ 1248632 w 1765839"/>
                      <a:gd name="connsiteY11" fmla="*/ 17717 h 44481"/>
                      <a:gd name="connsiteX12" fmla="*/ 1036034 w 1765839"/>
                      <a:gd name="connsiteY12" fmla="*/ 23336 h 44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65839" h="44481">
                        <a:moveTo>
                          <a:pt x="1035844" y="23431"/>
                        </a:moveTo>
                        <a:cubicBezTo>
                          <a:pt x="964978" y="24860"/>
                          <a:pt x="894017" y="25908"/>
                          <a:pt x="823151" y="26479"/>
                        </a:cubicBezTo>
                        <a:cubicBezTo>
                          <a:pt x="681323" y="27908"/>
                          <a:pt x="539496" y="26670"/>
                          <a:pt x="397478" y="27242"/>
                        </a:cubicBezTo>
                        <a:cubicBezTo>
                          <a:pt x="300133" y="29146"/>
                          <a:pt x="202692" y="32099"/>
                          <a:pt x="105632" y="37528"/>
                        </a:cubicBezTo>
                        <a:cubicBezTo>
                          <a:pt x="70390" y="39529"/>
                          <a:pt x="35147" y="41815"/>
                          <a:pt x="0" y="44482"/>
                        </a:cubicBezTo>
                        <a:cubicBezTo>
                          <a:pt x="132398" y="38290"/>
                          <a:pt x="264986" y="37909"/>
                          <a:pt x="397383" y="39338"/>
                        </a:cubicBezTo>
                        <a:cubicBezTo>
                          <a:pt x="539115" y="38767"/>
                          <a:pt x="681133" y="40005"/>
                          <a:pt x="823246" y="38576"/>
                        </a:cubicBezTo>
                        <a:cubicBezTo>
                          <a:pt x="894302" y="37909"/>
                          <a:pt x="965263" y="36957"/>
                          <a:pt x="1036320" y="35528"/>
                        </a:cubicBezTo>
                        <a:cubicBezTo>
                          <a:pt x="1107377" y="34004"/>
                          <a:pt x="1178338" y="32194"/>
                          <a:pt x="1249299" y="29908"/>
                        </a:cubicBezTo>
                        <a:cubicBezTo>
                          <a:pt x="1421797" y="22384"/>
                          <a:pt x="1594009" y="12382"/>
                          <a:pt x="1765840" y="0"/>
                        </a:cubicBezTo>
                        <a:cubicBezTo>
                          <a:pt x="1720120" y="2191"/>
                          <a:pt x="1674305" y="4286"/>
                          <a:pt x="1628585" y="6096"/>
                        </a:cubicBezTo>
                        <a:cubicBezTo>
                          <a:pt x="1501997" y="11240"/>
                          <a:pt x="1375315" y="15145"/>
                          <a:pt x="1248632" y="17717"/>
                        </a:cubicBezTo>
                        <a:cubicBezTo>
                          <a:pt x="1177766" y="20002"/>
                          <a:pt x="1106900" y="21812"/>
                          <a:pt x="1036034" y="23336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8" name="Vrije vorm: vorm 857">
                    <a:extLst>
                      <a:ext uri="{FF2B5EF4-FFF2-40B4-BE49-F238E27FC236}">
                        <a16:creationId xmlns:a16="http://schemas.microsoft.com/office/drawing/2014/main" id="{AF416ECB-D349-1F4F-5EFB-66335C53CF22}"/>
                      </a:ext>
                    </a:extLst>
                  </p:cNvPr>
                  <p:cNvSpPr/>
                  <p:nvPr/>
                </p:nvSpPr>
                <p:spPr>
                  <a:xfrm>
                    <a:off x="7578478" y="2291207"/>
                    <a:ext cx="2406396" cy="42821"/>
                  </a:xfrm>
                  <a:custGeom>
                    <a:avLst/>
                    <a:gdLst>
                      <a:gd name="connsiteX0" fmla="*/ 1122426 w 2406396"/>
                      <a:gd name="connsiteY0" fmla="*/ 15430 h 42821"/>
                      <a:gd name="connsiteX1" fmla="*/ 1412653 w 2406396"/>
                      <a:gd name="connsiteY1" fmla="*/ 17050 h 42821"/>
                      <a:gd name="connsiteX2" fmla="*/ 1557719 w 2406396"/>
                      <a:gd name="connsiteY2" fmla="*/ 17907 h 42821"/>
                      <a:gd name="connsiteX3" fmla="*/ 1702594 w 2406396"/>
                      <a:gd name="connsiteY3" fmla="*/ 19336 h 42821"/>
                      <a:gd name="connsiteX4" fmla="*/ 1790510 w 2406396"/>
                      <a:gd name="connsiteY4" fmla="*/ 20860 h 42821"/>
                      <a:gd name="connsiteX5" fmla="*/ 1834420 w 2406396"/>
                      <a:gd name="connsiteY5" fmla="*/ 22288 h 42821"/>
                      <a:gd name="connsiteX6" fmla="*/ 1856327 w 2406396"/>
                      <a:gd name="connsiteY6" fmla="*/ 23146 h 42821"/>
                      <a:gd name="connsiteX7" fmla="*/ 1878235 w 2406396"/>
                      <a:gd name="connsiteY7" fmla="*/ 24193 h 42821"/>
                      <a:gd name="connsiteX8" fmla="*/ 2053685 w 2406396"/>
                      <a:gd name="connsiteY8" fmla="*/ 34195 h 42821"/>
                      <a:gd name="connsiteX9" fmla="*/ 2229803 w 2406396"/>
                      <a:gd name="connsiteY9" fmla="*/ 42100 h 42821"/>
                      <a:gd name="connsiteX10" fmla="*/ 2406396 w 2406396"/>
                      <a:gd name="connsiteY10" fmla="*/ 39814 h 42821"/>
                      <a:gd name="connsiteX11" fmla="*/ 2230184 w 2406396"/>
                      <a:gd name="connsiteY11" fmla="*/ 39052 h 42821"/>
                      <a:gd name="connsiteX12" fmla="*/ 2218849 w 2406396"/>
                      <a:gd name="connsiteY12" fmla="*/ 38481 h 42821"/>
                      <a:gd name="connsiteX13" fmla="*/ 2054924 w 2406396"/>
                      <a:gd name="connsiteY13" fmla="*/ 28099 h 42821"/>
                      <a:gd name="connsiteX14" fmla="*/ 1879759 w 2406396"/>
                      <a:gd name="connsiteY14" fmla="*/ 15050 h 42821"/>
                      <a:gd name="connsiteX15" fmla="*/ 1857756 w 2406396"/>
                      <a:gd name="connsiteY15" fmla="*/ 13621 h 42821"/>
                      <a:gd name="connsiteX16" fmla="*/ 1835753 w 2406396"/>
                      <a:gd name="connsiteY16" fmla="*/ 12383 h 42821"/>
                      <a:gd name="connsiteX17" fmla="*/ 1791653 w 2406396"/>
                      <a:gd name="connsiteY17" fmla="*/ 10192 h 42821"/>
                      <a:gd name="connsiteX18" fmla="*/ 1703356 w 2406396"/>
                      <a:gd name="connsiteY18" fmla="*/ 7144 h 42821"/>
                      <a:gd name="connsiteX19" fmla="*/ 1558100 w 2406396"/>
                      <a:gd name="connsiteY19" fmla="*/ 5715 h 42821"/>
                      <a:gd name="connsiteX20" fmla="*/ 1413034 w 2406396"/>
                      <a:gd name="connsiteY20" fmla="*/ 4858 h 42821"/>
                      <a:gd name="connsiteX21" fmla="*/ 1122807 w 2406396"/>
                      <a:gd name="connsiteY21" fmla="*/ 3238 h 42821"/>
                      <a:gd name="connsiteX22" fmla="*/ 542449 w 2406396"/>
                      <a:gd name="connsiteY22" fmla="*/ 0 h 42821"/>
                      <a:gd name="connsiteX23" fmla="*/ 144494 w 2406396"/>
                      <a:gd name="connsiteY23" fmla="*/ 2191 h 42821"/>
                      <a:gd name="connsiteX24" fmla="*/ 0 w 2406396"/>
                      <a:gd name="connsiteY24" fmla="*/ 3048 h 42821"/>
                      <a:gd name="connsiteX25" fmla="*/ 541973 w 2406396"/>
                      <a:gd name="connsiteY25" fmla="*/ 12192 h 42821"/>
                      <a:gd name="connsiteX26" fmla="*/ 1122331 w 2406396"/>
                      <a:gd name="connsiteY26" fmla="*/ 15430 h 4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06396" h="42821">
                        <a:moveTo>
                          <a:pt x="1122426" y="15430"/>
                        </a:moveTo>
                        <a:lnTo>
                          <a:pt x="1412653" y="17050"/>
                        </a:lnTo>
                        <a:lnTo>
                          <a:pt x="1557719" y="17907"/>
                        </a:lnTo>
                        <a:cubicBezTo>
                          <a:pt x="1606106" y="18193"/>
                          <a:pt x="1654397" y="18479"/>
                          <a:pt x="1702594" y="19336"/>
                        </a:cubicBezTo>
                        <a:cubicBezTo>
                          <a:pt x="1731931" y="19621"/>
                          <a:pt x="1761268" y="20002"/>
                          <a:pt x="1790510" y="20860"/>
                        </a:cubicBezTo>
                        <a:cubicBezTo>
                          <a:pt x="1805178" y="21241"/>
                          <a:pt x="1819751" y="21717"/>
                          <a:pt x="1834420" y="22288"/>
                        </a:cubicBezTo>
                        <a:lnTo>
                          <a:pt x="1856327" y="23146"/>
                        </a:lnTo>
                        <a:lnTo>
                          <a:pt x="1878235" y="24193"/>
                        </a:lnTo>
                        <a:cubicBezTo>
                          <a:pt x="1936718" y="26956"/>
                          <a:pt x="1995202" y="30766"/>
                          <a:pt x="2053685" y="34195"/>
                        </a:cubicBezTo>
                        <a:cubicBezTo>
                          <a:pt x="2112264" y="37624"/>
                          <a:pt x="2170938" y="40767"/>
                          <a:pt x="2229803" y="42100"/>
                        </a:cubicBezTo>
                        <a:cubicBezTo>
                          <a:pt x="2288667" y="43434"/>
                          <a:pt x="2347722" y="43053"/>
                          <a:pt x="2406396" y="39814"/>
                        </a:cubicBezTo>
                        <a:cubicBezTo>
                          <a:pt x="2347627" y="42100"/>
                          <a:pt x="2288762" y="41434"/>
                          <a:pt x="2230184" y="39052"/>
                        </a:cubicBezTo>
                        <a:cubicBezTo>
                          <a:pt x="2226374" y="38862"/>
                          <a:pt x="2222659" y="38671"/>
                          <a:pt x="2218849" y="38481"/>
                        </a:cubicBezTo>
                        <a:cubicBezTo>
                          <a:pt x="2164080" y="36100"/>
                          <a:pt x="2109502" y="32195"/>
                          <a:pt x="2054924" y="28099"/>
                        </a:cubicBezTo>
                        <a:cubicBezTo>
                          <a:pt x="1996631" y="23717"/>
                          <a:pt x="1938338" y="18859"/>
                          <a:pt x="1879759" y="15050"/>
                        </a:cubicBezTo>
                        <a:lnTo>
                          <a:pt x="1857756" y="13621"/>
                        </a:lnTo>
                        <a:lnTo>
                          <a:pt x="1835753" y="12383"/>
                        </a:lnTo>
                        <a:cubicBezTo>
                          <a:pt x="1821085" y="11525"/>
                          <a:pt x="1806321" y="10858"/>
                          <a:pt x="1791653" y="10192"/>
                        </a:cubicBezTo>
                        <a:cubicBezTo>
                          <a:pt x="1762220" y="8858"/>
                          <a:pt x="1732788" y="7906"/>
                          <a:pt x="1703356" y="7144"/>
                        </a:cubicBezTo>
                        <a:cubicBezTo>
                          <a:pt x="1654874" y="6287"/>
                          <a:pt x="1606486" y="6001"/>
                          <a:pt x="1558100" y="5715"/>
                        </a:cubicBezTo>
                        <a:lnTo>
                          <a:pt x="1413034" y="4858"/>
                        </a:lnTo>
                        <a:lnTo>
                          <a:pt x="1122807" y="3238"/>
                        </a:lnTo>
                        <a:lnTo>
                          <a:pt x="542449" y="0"/>
                        </a:lnTo>
                        <a:lnTo>
                          <a:pt x="144494" y="2191"/>
                        </a:lnTo>
                        <a:lnTo>
                          <a:pt x="0" y="3048"/>
                        </a:lnTo>
                        <a:lnTo>
                          <a:pt x="541973" y="12192"/>
                        </a:lnTo>
                        <a:lnTo>
                          <a:pt x="1122331" y="15430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59" name="Vrije vorm: vorm 858">
                    <a:extLst>
                      <a:ext uri="{FF2B5EF4-FFF2-40B4-BE49-F238E27FC236}">
                        <a16:creationId xmlns:a16="http://schemas.microsoft.com/office/drawing/2014/main" id="{C4D1ACF5-C2D9-5C6F-6FCC-A66A48561639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60" name="Vrije vorm: vorm 859">
                    <a:extLst>
                      <a:ext uri="{FF2B5EF4-FFF2-40B4-BE49-F238E27FC236}">
                        <a16:creationId xmlns:a16="http://schemas.microsoft.com/office/drawing/2014/main" id="{7C1F1D56-6941-DBE5-5ACE-30BE812982C5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61" name="Vrije vorm: vorm 860">
                    <a:extLst>
                      <a:ext uri="{FF2B5EF4-FFF2-40B4-BE49-F238E27FC236}">
                        <a16:creationId xmlns:a16="http://schemas.microsoft.com/office/drawing/2014/main" id="{8A1735D9-60E3-5CBC-DC90-EB8597FC1388}"/>
                      </a:ext>
                    </a:extLst>
                  </p:cNvPr>
                  <p:cNvSpPr/>
                  <p:nvPr/>
                </p:nvSpPr>
                <p:spPr>
                  <a:xfrm>
                    <a:off x="7874038" y="2221007"/>
                    <a:ext cx="226504" cy="15906"/>
                  </a:xfrm>
                  <a:custGeom>
                    <a:avLst/>
                    <a:gdLst>
                      <a:gd name="connsiteX0" fmla="*/ 50959 w 226504"/>
                      <a:gd name="connsiteY0" fmla="*/ 3715 h 15906"/>
                      <a:gd name="connsiteX1" fmla="*/ 13621 w 226504"/>
                      <a:gd name="connsiteY1" fmla="*/ 8382 h 15906"/>
                      <a:gd name="connsiteX2" fmla="*/ 0 w 226504"/>
                      <a:gd name="connsiteY2" fmla="*/ 10096 h 15906"/>
                      <a:gd name="connsiteX3" fmla="*/ 51149 w 226504"/>
                      <a:gd name="connsiteY3" fmla="*/ 15907 h 15906"/>
                      <a:gd name="connsiteX4" fmla="*/ 160972 w 226504"/>
                      <a:gd name="connsiteY4" fmla="*/ 12192 h 15906"/>
                      <a:gd name="connsiteX5" fmla="*/ 226505 w 226504"/>
                      <a:gd name="connsiteY5" fmla="*/ 1810 h 15906"/>
                      <a:gd name="connsiteX6" fmla="*/ 208883 w 226504"/>
                      <a:gd name="connsiteY6" fmla="*/ 1333 h 15906"/>
                      <a:gd name="connsiteX7" fmla="*/ 159544 w 226504"/>
                      <a:gd name="connsiteY7" fmla="*/ 0 h 15906"/>
                      <a:gd name="connsiteX8" fmla="*/ 50959 w 226504"/>
                      <a:gd name="connsiteY8" fmla="*/ 3619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504" h="15906">
                        <a:moveTo>
                          <a:pt x="50959" y="3715"/>
                        </a:moveTo>
                        <a:cubicBezTo>
                          <a:pt x="38576" y="5429"/>
                          <a:pt x="26099" y="6858"/>
                          <a:pt x="13621" y="8382"/>
                        </a:cubicBezTo>
                        <a:cubicBezTo>
                          <a:pt x="9049" y="8953"/>
                          <a:pt x="4572" y="9525"/>
                          <a:pt x="0" y="10096"/>
                        </a:cubicBezTo>
                        <a:cubicBezTo>
                          <a:pt x="16955" y="12192"/>
                          <a:pt x="34004" y="14097"/>
                          <a:pt x="51149" y="15907"/>
                        </a:cubicBezTo>
                        <a:cubicBezTo>
                          <a:pt x="87821" y="15430"/>
                          <a:pt x="124397" y="14192"/>
                          <a:pt x="160972" y="12192"/>
                        </a:cubicBezTo>
                        <a:cubicBezTo>
                          <a:pt x="182975" y="8953"/>
                          <a:pt x="204788" y="5524"/>
                          <a:pt x="226505" y="1810"/>
                        </a:cubicBezTo>
                        <a:cubicBezTo>
                          <a:pt x="220599" y="1810"/>
                          <a:pt x="214789" y="1429"/>
                          <a:pt x="208883" y="1333"/>
                        </a:cubicBezTo>
                        <a:cubicBezTo>
                          <a:pt x="192405" y="952"/>
                          <a:pt x="175927" y="667"/>
                          <a:pt x="159544" y="0"/>
                        </a:cubicBezTo>
                        <a:cubicBezTo>
                          <a:pt x="123444" y="1905"/>
                          <a:pt x="87154" y="3143"/>
                          <a:pt x="50959" y="3619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62" name="Vrije vorm: vorm 861">
                    <a:extLst>
                      <a:ext uri="{FF2B5EF4-FFF2-40B4-BE49-F238E27FC236}">
                        <a16:creationId xmlns:a16="http://schemas.microsoft.com/office/drawing/2014/main" id="{BBA1879D-B55C-83F8-81BA-8B40A673A2CA}"/>
                      </a:ext>
                    </a:extLst>
                  </p:cNvPr>
                  <p:cNvSpPr/>
                  <p:nvPr/>
                </p:nvSpPr>
                <p:spPr>
                  <a:xfrm>
                    <a:off x="8169504" y="2197099"/>
                    <a:ext cx="1631727" cy="15906"/>
                  </a:xfrm>
                  <a:custGeom>
                    <a:avLst/>
                    <a:gdLst>
                      <a:gd name="connsiteX0" fmla="*/ 367379 w 1631727"/>
                      <a:gd name="connsiteY0" fmla="*/ 3715 h 15906"/>
                      <a:gd name="connsiteX1" fmla="*/ 97917 w 1631727"/>
                      <a:gd name="connsiteY1" fmla="*/ 9430 h 15906"/>
                      <a:gd name="connsiteX2" fmla="*/ 0 w 1631727"/>
                      <a:gd name="connsiteY2" fmla="*/ 11525 h 15906"/>
                      <a:gd name="connsiteX3" fmla="*/ 367284 w 1631727"/>
                      <a:gd name="connsiteY3" fmla="*/ 15907 h 15906"/>
                      <a:gd name="connsiteX4" fmla="*/ 1153478 w 1631727"/>
                      <a:gd name="connsiteY4" fmla="*/ 12192 h 15906"/>
                      <a:gd name="connsiteX5" fmla="*/ 1631728 w 1631727"/>
                      <a:gd name="connsiteY5" fmla="*/ 3810 h 15906"/>
                      <a:gd name="connsiteX6" fmla="*/ 1504283 w 1631727"/>
                      <a:gd name="connsiteY6" fmla="*/ 2762 h 15906"/>
                      <a:gd name="connsiteX7" fmla="*/ 1153573 w 1631727"/>
                      <a:gd name="connsiteY7" fmla="*/ 0 h 15906"/>
                      <a:gd name="connsiteX8" fmla="*/ 367379 w 1631727"/>
                      <a:gd name="connsiteY8" fmla="*/ 3715 h 1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1727" h="15906">
                        <a:moveTo>
                          <a:pt x="367379" y="3715"/>
                        </a:moveTo>
                        <a:lnTo>
                          <a:pt x="97917" y="9430"/>
                        </a:lnTo>
                        <a:lnTo>
                          <a:pt x="0" y="11525"/>
                        </a:lnTo>
                        <a:lnTo>
                          <a:pt x="367284" y="15907"/>
                        </a:lnTo>
                        <a:lnTo>
                          <a:pt x="1153478" y="12192"/>
                        </a:lnTo>
                        <a:lnTo>
                          <a:pt x="1631728" y="3810"/>
                        </a:lnTo>
                        <a:lnTo>
                          <a:pt x="1504283" y="2762"/>
                        </a:lnTo>
                        <a:lnTo>
                          <a:pt x="1153573" y="0"/>
                        </a:lnTo>
                        <a:lnTo>
                          <a:pt x="367379" y="3715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63" name="Vrije vorm: vorm 862">
                    <a:extLst>
                      <a:ext uri="{FF2B5EF4-FFF2-40B4-BE49-F238E27FC236}">
                        <a16:creationId xmlns:a16="http://schemas.microsoft.com/office/drawing/2014/main" id="{701452C5-B157-D4D6-D5D9-1CFE3F922937}"/>
                      </a:ext>
                    </a:extLst>
                  </p:cNvPr>
                  <p:cNvSpPr/>
                  <p:nvPr/>
                </p:nvSpPr>
                <p:spPr>
                  <a:xfrm>
                    <a:off x="9033136" y="2374169"/>
                    <a:ext cx="384143" cy="15811"/>
                  </a:xfrm>
                  <a:custGeom>
                    <a:avLst/>
                    <a:gdLst>
                      <a:gd name="connsiteX0" fmla="*/ 86106 w 384143"/>
                      <a:gd name="connsiteY0" fmla="*/ 3620 h 15811"/>
                      <a:gd name="connsiteX1" fmla="*/ 23050 w 384143"/>
                      <a:gd name="connsiteY1" fmla="*/ 10001 h 15811"/>
                      <a:gd name="connsiteX2" fmla="*/ 0 w 384143"/>
                      <a:gd name="connsiteY2" fmla="*/ 12287 h 15811"/>
                      <a:gd name="connsiteX3" fmla="*/ 86773 w 384143"/>
                      <a:gd name="connsiteY3" fmla="*/ 15812 h 15811"/>
                      <a:gd name="connsiteX4" fmla="*/ 271653 w 384143"/>
                      <a:gd name="connsiteY4" fmla="*/ 12192 h 15811"/>
                      <a:gd name="connsiteX5" fmla="*/ 384143 w 384143"/>
                      <a:gd name="connsiteY5" fmla="*/ 5144 h 15811"/>
                      <a:gd name="connsiteX6" fmla="*/ 354139 w 384143"/>
                      <a:gd name="connsiteY6" fmla="*/ 3810 h 15811"/>
                      <a:gd name="connsiteX7" fmla="*/ 271463 w 384143"/>
                      <a:gd name="connsiteY7" fmla="*/ 0 h 15811"/>
                      <a:gd name="connsiteX8" fmla="*/ 86106 w 384143"/>
                      <a:gd name="connsiteY8" fmla="*/ 3715 h 1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4143" h="15811">
                        <a:moveTo>
                          <a:pt x="86106" y="3620"/>
                        </a:moveTo>
                        <a:cubicBezTo>
                          <a:pt x="65056" y="5715"/>
                          <a:pt x="44005" y="7811"/>
                          <a:pt x="23050" y="10001"/>
                        </a:cubicBezTo>
                        <a:cubicBezTo>
                          <a:pt x="15335" y="10763"/>
                          <a:pt x="7715" y="11525"/>
                          <a:pt x="0" y="12287"/>
                        </a:cubicBezTo>
                        <a:cubicBezTo>
                          <a:pt x="28956" y="13335"/>
                          <a:pt x="57817" y="14478"/>
                          <a:pt x="86773" y="15812"/>
                        </a:cubicBezTo>
                        <a:cubicBezTo>
                          <a:pt x="148400" y="14192"/>
                          <a:pt x="210026" y="12954"/>
                          <a:pt x="271653" y="12192"/>
                        </a:cubicBezTo>
                        <a:cubicBezTo>
                          <a:pt x="309086" y="9716"/>
                          <a:pt x="346615" y="7334"/>
                          <a:pt x="384143" y="5144"/>
                        </a:cubicBezTo>
                        <a:cubicBezTo>
                          <a:pt x="374142" y="4667"/>
                          <a:pt x="364141" y="4286"/>
                          <a:pt x="354139" y="3810"/>
                        </a:cubicBezTo>
                        <a:cubicBezTo>
                          <a:pt x="326612" y="2477"/>
                          <a:pt x="299085" y="1143"/>
                          <a:pt x="271463" y="0"/>
                        </a:cubicBezTo>
                        <a:cubicBezTo>
                          <a:pt x="209645" y="762"/>
                          <a:pt x="147923" y="2000"/>
                          <a:pt x="86106" y="3715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64" name="Vrije vorm: vorm 863">
                    <a:extLst>
                      <a:ext uri="{FF2B5EF4-FFF2-40B4-BE49-F238E27FC236}">
                        <a16:creationId xmlns:a16="http://schemas.microsoft.com/office/drawing/2014/main" id="{A81A9FB3-0F2F-6954-934C-836D141133C0}"/>
                      </a:ext>
                    </a:extLst>
                  </p:cNvPr>
                  <p:cNvSpPr/>
                  <p:nvPr/>
                </p:nvSpPr>
                <p:spPr>
                  <a:xfrm>
                    <a:off x="9282500" y="2415698"/>
                    <a:ext cx="272510" cy="12858"/>
                  </a:xfrm>
                  <a:custGeom>
                    <a:avLst/>
                    <a:gdLst>
                      <a:gd name="connsiteX0" fmla="*/ 61532 w 272510"/>
                      <a:gd name="connsiteY0" fmla="*/ 667 h 12858"/>
                      <a:gd name="connsiteX1" fmla="*/ 16383 w 272510"/>
                      <a:gd name="connsiteY1" fmla="*/ 5048 h 12858"/>
                      <a:gd name="connsiteX2" fmla="*/ 0 w 272510"/>
                      <a:gd name="connsiteY2" fmla="*/ 6668 h 12858"/>
                      <a:gd name="connsiteX3" fmla="*/ 61246 w 272510"/>
                      <a:gd name="connsiteY3" fmla="*/ 12859 h 12858"/>
                      <a:gd name="connsiteX4" fmla="*/ 192691 w 272510"/>
                      <a:gd name="connsiteY4" fmla="*/ 12192 h 12858"/>
                      <a:gd name="connsiteX5" fmla="*/ 272510 w 272510"/>
                      <a:gd name="connsiteY5" fmla="*/ 5048 h 12858"/>
                      <a:gd name="connsiteX6" fmla="*/ 251174 w 272510"/>
                      <a:gd name="connsiteY6" fmla="*/ 3715 h 12858"/>
                      <a:gd name="connsiteX7" fmla="*/ 192596 w 272510"/>
                      <a:gd name="connsiteY7" fmla="*/ 0 h 12858"/>
                      <a:gd name="connsiteX8" fmla="*/ 61436 w 272510"/>
                      <a:gd name="connsiteY8" fmla="*/ 667 h 12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510" h="12858">
                        <a:moveTo>
                          <a:pt x="61532" y="667"/>
                        </a:moveTo>
                        <a:lnTo>
                          <a:pt x="16383" y="5048"/>
                        </a:lnTo>
                        <a:lnTo>
                          <a:pt x="0" y="6668"/>
                        </a:lnTo>
                        <a:lnTo>
                          <a:pt x="61246" y="12859"/>
                        </a:lnTo>
                        <a:cubicBezTo>
                          <a:pt x="105061" y="12859"/>
                          <a:pt x="148876" y="12573"/>
                          <a:pt x="192691" y="12192"/>
                        </a:cubicBezTo>
                        <a:cubicBezTo>
                          <a:pt x="219361" y="9906"/>
                          <a:pt x="245936" y="7525"/>
                          <a:pt x="272510" y="5048"/>
                        </a:cubicBezTo>
                        <a:cubicBezTo>
                          <a:pt x="265367" y="4667"/>
                          <a:pt x="258318" y="4096"/>
                          <a:pt x="251174" y="3715"/>
                        </a:cubicBezTo>
                        <a:cubicBezTo>
                          <a:pt x="231648" y="2477"/>
                          <a:pt x="212026" y="1333"/>
                          <a:pt x="192596" y="0"/>
                        </a:cubicBezTo>
                        <a:cubicBezTo>
                          <a:pt x="148876" y="476"/>
                          <a:pt x="105156" y="667"/>
                          <a:pt x="61436" y="667"/>
                        </a:cubicBezTo>
                        <a:close/>
                      </a:path>
                    </a:pathLst>
                  </a:custGeom>
                  <a:solidFill>
                    <a:srgbClr val="907B6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865" name="Vrije vorm: vorm 864">
                    <a:extLst>
                      <a:ext uri="{FF2B5EF4-FFF2-40B4-BE49-F238E27FC236}">
                        <a16:creationId xmlns:a16="http://schemas.microsoft.com/office/drawing/2014/main" id="{0E1DEBB6-A8D8-80AF-5C5F-87F11C7F971C}"/>
                      </a:ext>
                    </a:extLst>
                  </p:cNvPr>
                  <p:cNvSpPr/>
                  <p:nvPr/>
                </p:nvSpPr>
                <p:spPr>
                  <a:xfrm>
                    <a:off x="9702743" y="2356262"/>
                    <a:ext cx="338232" cy="15430"/>
                  </a:xfrm>
                  <a:custGeom>
                    <a:avLst/>
                    <a:gdLst>
                      <a:gd name="connsiteX0" fmla="*/ 75724 w 338232"/>
                      <a:gd name="connsiteY0" fmla="*/ 3334 h 15430"/>
                      <a:gd name="connsiteX1" fmla="*/ 20288 w 338232"/>
                      <a:gd name="connsiteY1" fmla="*/ 9906 h 15430"/>
                      <a:gd name="connsiteX2" fmla="*/ 0 w 338232"/>
                      <a:gd name="connsiteY2" fmla="*/ 12287 h 15430"/>
                      <a:gd name="connsiteX3" fmla="*/ 76486 w 338232"/>
                      <a:gd name="connsiteY3" fmla="*/ 15430 h 15430"/>
                      <a:gd name="connsiteX4" fmla="*/ 239078 w 338232"/>
                      <a:gd name="connsiteY4" fmla="*/ 12192 h 15430"/>
                      <a:gd name="connsiteX5" fmla="*/ 338233 w 338232"/>
                      <a:gd name="connsiteY5" fmla="*/ 6096 h 15430"/>
                      <a:gd name="connsiteX6" fmla="*/ 311849 w 338232"/>
                      <a:gd name="connsiteY6" fmla="*/ 4477 h 15430"/>
                      <a:gd name="connsiteX7" fmla="*/ 239173 w 338232"/>
                      <a:gd name="connsiteY7" fmla="*/ 0 h 15430"/>
                      <a:gd name="connsiteX8" fmla="*/ 75819 w 338232"/>
                      <a:gd name="connsiteY8" fmla="*/ 3238 h 15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8232" h="15430">
                        <a:moveTo>
                          <a:pt x="75724" y="3334"/>
                        </a:moveTo>
                        <a:cubicBezTo>
                          <a:pt x="57245" y="5429"/>
                          <a:pt x="38767" y="7715"/>
                          <a:pt x="20288" y="9906"/>
                        </a:cubicBezTo>
                        <a:cubicBezTo>
                          <a:pt x="13526" y="10763"/>
                          <a:pt x="6763" y="11430"/>
                          <a:pt x="0" y="12287"/>
                        </a:cubicBezTo>
                        <a:cubicBezTo>
                          <a:pt x="25527" y="13240"/>
                          <a:pt x="51054" y="14288"/>
                          <a:pt x="76486" y="15430"/>
                        </a:cubicBezTo>
                        <a:cubicBezTo>
                          <a:pt x="130683" y="13716"/>
                          <a:pt x="184880" y="12573"/>
                          <a:pt x="239078" y="12192"/>
                        </a:cubicBezTo>
                        <a:cubicBezTo>
                          <a:pt x="272034" y="9906"/>
                          <a:pt x="305086" y="7906"/>
                          <a:pt x="338233" y="6096"/>
                        </a:cubicBezTo>
                        <a:cubicBezTo>
                          <a:pt x="329470" y="5525"/>
                          <a:pt x="320612" y="5048"/>
                          <a:pt x="311849" y="4477"/>
                        </a:cubicBezTo>
                        <a:cubicBezTo>
                          <a:pt x="287655" y="2858"/>
                          <a:pt x="263462" y="1333"/>
                          <a:pt x="239173" y="0"/>
                        </a:cubicBezTo>
                        <a:cubicBezTo>
                          <a:pt x="184690" y="381"/>
                          <a:pt x="130207" y="1429"/>
                          <a:pt x="75819" y="3238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738" name="Graphic 8819">
                  <a:extLst>
                    <a:ext uri="{FF2B5EF4-FFF2-40B4-BE49-F238E27FC236}">
                      <a16:creationId xmlns:a16="http://schemas.microsoft.com/office/drawing/2014/main" id="{11750C3B-FB30-F4A3-0E16-77D23E406A80}"/>
                    </a:ext>
                  </a:extLst>
                </p:cNvPr>
                <p:cNvGrpSpPr/>
                <p:nvPr/>
              </p:nvGrpSpPr>
              <p:grpSpPr>
                <a:xfrm>
                  <a:off x="7437032" y="1760664"/>
                  <a:ext cx="2612040" cy="743235"/>
                  <a:chOff x="7437032" y="1760664"/>
                  <a:chExt cx="2612040" cy="743235"/>
                </a:xfrm>
                <a:solidFill>
                  <a:srgbClr val="4B2A2B"/>
                </a:solidFill>
              </p:grpSpPr>
              <p:sp>
                <p:nvSpPr>
                  <p:cNvPr id="739" name="Vrije vorm: vorm 738">
                    <a:extLst>
                      <a:ext uri="{FF2B5EF4-FFF2-40B4-BE49-F238E27FC236}">
                        <a16:creationId xmlns:a16="http://schemas.microsoft.com/office/drawing/2014/main" id="{1470E446-B286-1421-65D6-FF03A5931524}"/>
                      </a:ext>
                    </a:extLst>
                  </p:cNvPr>
                  <p:cNvSpPr/>
                  <p:nvPr/>
                </p:nvSpPr>
                <p:spPr>
                  <a:xfrm>
                    <a:off x="9289739" y="1760664"/>
                    <a:ext cx="113157" cy="952"/>
                  </a:xfrm>
                  <a:custGeom>
                    <a:avLst/>
                    <a:gdLst>
                      <a:gd name="connsiteX0" fmla="*/ 0 w 113157"/>
                      <a:gd name="connsiteY0" fmla="*/ 953 h 952"/>
                      <a:gd name="connsiteX1" fmla="*/ 113157 w 113157"/>
                      <a:gd name="connsiteY1" fmla="*/ 0 h 952"/>
                      <a:gd name="connsiteX2" fmla="*/ 0 w 113157"/>
                      <a:gd name="connsiteY2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3157" h="952">
                        <a:moveTo>
                          <a:pt x="0" y="953"/>
                        </a:moveTo>
                        <a:cubicBezTo>
                          <a:pt x="37719" y="476"/>
                          <a:pt x="75438" y="191"/>
                          <a:pt x="113157" y="0"/>
                        </a:cubicBezTo>
                        <a:cubicBezTo>
                          <a:pt x="75438" y="95"/>
                          <a:pt x="37719" y="381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0" name="Vrije vorm: vorm 739">
                    <a:extLst>
                      <a:ext uri="{FF2B5EF4-FFF2-40B4-BE49-F238E27FC236}">
                        <a16:creationId xmlns:a16="http://schemas.microsoft.com/office/drawing/2014/main" id="{8AE1CADF-BF68-9994-30D3-A101A8E071C2}"/>
                      </a:ext>
                    </a:extLst>
                  </p:cNvPr>
                  <p:cNvSpPr/>
                  <p:nvPr/>
                </p:nvSpPr>
                <p:spPr>
                  <a:xfrm>
                    <a:off x="8837302" y="1771237"/>
                    <a:ext cx="56483" cy="142"/>
                  </a:xfrm>
                  <a:custGeom>
                    <a:avLst/>
                    <a:gdLst>
                      <a:gd name="connsiteX0" fmla="*/ 56483 w 56483"/>
                      <a:gd name="connsiteY0" fmla="*/ 0 h 142"/>
                      <a:gd name="connsiteX1" fmla="*/ 0 w 56483"/>
                      <a:gd name="connsiteY1" fmla="*/ 0 h 142"/>
                      <a:gd name="connsiteX2" fmla="*/ 56483 w 56483"/>
                      <a:gd name="connsiteY2" fmla="*/ 0 h 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483" h="142">
                        <a:moveTo>
                          <a:pt x="56483" y="0"/>
                        </a:moveTo>
                        <a:cubicBezTo>
                          <a:pt x="37624" y="191"/>
                          <a:pt x="18860" y="95"/>
                          <a:pt x="0" y="0"/>
                        </a:cubicBezTo>
                        <a:cubicBezTo>
                          <a:pt x="18860" y="191"/>
                          <a:pt x="37624" y="191"/>
                          <a:pt x="56483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1" name="Vrije vorm: vorm 740">
                    <a:extLst>
                      <a:ext uri="{FF2B5EF4-FFF2-40B4-BE49-F238E27FC236}">
                        <a16:creationId xmlns:a16="http://schemas.microsoft.com/office/drawing/2014/main" id="{D284FB98-2A93-35F6-D2A0-60D698E64D06}"/>
                      </a:ext>
                    </a:extLst>
                  </p:cNvPr>
                  <p:cNvSpPr/>
                  <p:nvPr/>
                </p:nvSpPr>
                <p:spPr>
                  <a:xfrm>
                    <a:off x="7437032" y="2401945"/>
                    <a:ext cx="2605659" cy="101954"/>
                  </a:xfrm>
                  <a:custGeom>
                    <a:avLst/>
                    <a:gdLst>
                      <a:gd name="connsiteX0" fmla="*/ 2529650 w 2605659"/>
                      <a:gd name="connsiteY0" fmla="*/ 59664 h 101954"/>
                      <a:gd name="connsiteX1" fmla="*/ 2121408 w 2605659"/>
                      <a:gd name="connsiteY1" fmla="*/ 59378 h 101954"/>
                      <a:gd name="connsiteX2" fmla="*/ 1930908 w 2605659"/>
                      <a:gd name="connsiteY2" fmla="*/ 53187 h 101954"/>
                      <a:gd name="connsiteX3" fmla="*/ 1981772 w 2605659"/>
                      <a:gd name="connsiteY3" fmla="*/ 51567 h 101954"/>
                      <a:gd name="connsiteX4" fmla="*/ 1930908 w 2605659"/>
                      <a:gd name="connsiteY4" fmla="*/ 49948 h 101954"/>
                      <a:gd name="connsiteX5" fmla="*/ 2121694 w 2605659"/>
                      <a:gd name="connsiteY5" fmla="*/ 43948 h 101954"/>
                      <a:gd name="connsiteX6" fmla="*/ 2529935 w 2605659"/>
                      <a:gd name="connsiteY6" fmla="*/ 44233 h 101954"/>
                      <a:gd name="connsiteX7" fmla="*/ 2605659 w 2605659"/>
                      <a:gd name="connsiteY7" fmla="*/ 46138 h 101954"/>
                      <a:gd name="connsiteX8" fmla="*/ 2605659 w 2605659"/>
                      <a:gd name="connsiteY8" fmla="*/ 37185 h 101954"/>
                      <a:gd name="connsiteX9" fmla="*/ 2013776 w 2605659"/>
                      <a:gd name="connsiteY9" fmla="*/ 32136 h 101954"/>
                      <a:gd name="connsiteX10" fmla="*/ 1918526 w 2605659"/>
                      <a:gd name="connsiteY10" fmla="*/ 26612 h 101954"/>
                      <a:gd name="connsiteX11" fmla="*/ 1906810 w 2605659"/>
                      <a:gd name="connsiteY11" fmla="*/ 26612 h 101954"/>
                      <a:gd name="connsiteX12" fmla="*/ 1870996 w 2605659"/>
                      <a:gd name="connsiteY12" fmla="*/ 22992 h 101954"/>
                      <a:gd name="connsiteX13" fmla="*/ 1325404 w 2605659"/>
                      <a:gd name="connsiteY13" fmla="*/ 9086 h 101954"/>
                      <a:gd name="connsiteX14" fmla="*/ 1294257 w 2605659"/>
                      <a:gd name="connsiteY14" fmla="*/ 15087 h 101954"/>
                      <a:gd name="connsiteX15" fmla="*/ 1560386 w 2605659"/>
                      <a:gd name="connsiteY15" fmla="*/ 18135 h 101954"/>
                      <a:gd name="connsiteX16" fmla="*/ 1800987 w 2605659"/>
                      <a:gd name="connsiteY16" fmla="*/ 46233 h 101954"/>
                      <a:gd name="connsiteX17" fmla="*/ 1674876 w 2605659"/>
                      <a:gd name="connsiteY17" fmla="*/ 31565 h 101954"/>
                      <a:gd name="connsiteX18" fmla="*/ 1800987 w 2605659"/>
                      <a:gd name="connsiteY18" fmla="*/ 49472 h 101954"/>
                      <a:gd name="connsiteX19" fmla="*/ 1559433 w 2605659"/>
                      <a:gd name="connsiteY19" fmla="*/ 27469 h 101954"/>
                      <a:gd name="connsiteX20" fmla="*/ 1238822 w 2605659"/>
                      <a:gd name="connsiteY20" fmla="*/ 25850 h 101954"/>
                      <a:gd name="connsiteX21" fmla="*/ 1151096 w 2605659"/>
                      <a:gd name="connsiteY21" fmla="*/ 43185 h 101954"/>
                      <a:gd name="connsiteX22" fmla="*/ 1318546 w 2605659"/>
                      <a:gd name="connsiteY22" fmla="*/ 45090 h 101954"/>
                      <a:gd name="connsiteX23" fmla="*/ 1864805 w 2605659"/>
                      <a:gd name="connsiteY23" fmla="*/ 84048 h 101954"/>
                      <a:gd name="connsiteX24" fmla="*/ 1576197 w 2605659"/>
                      <a:gd name="connsiteY24" fmla="*/ 62998 h 101954"/>
                      <a:gd name="connsiteX25" fmla="*/ 1864805 w 2605659"/>
                      <a:gd name="connsiteY25" fmla="*/ 87286 h 101954"/>
                      <a:gd name="connsiteX26" fmla="*/ 1317879 w 2605659"/>
                      <a:gd name="connsiteY26" fmla="*/ 54425 h 101954"/>
                      <a:gd name="connsiteX27" fmla="*/ 1097756 w 2605659"/>
                      <a:gd name="connsiteY27" fmla="*/ 53282 h 101954"/>
                      <a:gd name="connsiteX28" fmla="*/ 891826 w 2605659"/>
                      <a:gd name="connsiteY28" fmla="*/ 83286 h 101954"/>
                      <a:gd name="connsiteX29" fmla="*/ 594836 w 2605659"/>
                      <a:gd name="connsiteY29" fmla="*/ 62331 h 101954"/>
                      <a:gd name="connsiteX30" fmla="*/ 413004 w 2605659"/>
                      <a:gd name="connsiteY30" fmla="*/ 61473 h 101954"/>
                      <a:gd name="connsiteX31" fmla="*/ 0 w 2605659"/>
                      <a:gd name="connsiteY31" fmla="*/ 50424 h 101954"/>
                      <a:gd name="connsiteX32" fmla="*/ 0 w 2605659"/>
                      <a:gd name="connsiteY32" fmla="*/ 70332 h 101954"/>
                      <a:gd name="connsiteX33" fmla="*/ 58865 w 2605659"/>
                      <a:gd name="connsiteY33" fmla="*/ 65093 h 101954"/>
                      <a:gd name="connsiteX34" fmla="*/ 362331 w 2605659"/>
                      <a:gd name="connsiteY34" fmla="*/ 61473 h 101954"/>
                      <a:gd name="connsiteX35" fmla="*/ 545592 w 2605659"/>
                      <a:gd name="connsiteY35" fmla="*/ 73475 h 101954"/>
                      <a:gd name="connsiteX36" fmla="*/ 496824 w 2605659"/>
                      <a:gd name="connsiteY36" fmla="*/ 73094 h 101954"/>
                      <a:gd name="connsiteX37" fmla="*/ 545592 w 2605659"/>
                      <a:gd name="connsiteY37" fmla="*/ 76713 h 101954"/>
                      <a:gd name="connsiteX38" fmla="*/ 361569 w 2605659"/>
                      <a:gd name="connsiteY38" fmla="*/ 76904 h 101954"/>
                      <a:gd name="connsiteX39" fmla="*/ 59912 w 2605659"/>
                      <a:gd name="connsiteY39" fmla="*/ 80523 h 101954"/>
                      <a:gd name="connsiteX40" fmla="*/ 4667 w 2605659"/>
                      <a:gd name="connsiteY40" fmla="*/ 80619 h 101954"/>
                      <a:gd name="connsiteX41" fmla="*/ 16954 w 2605659"/>
                      <a:gd name="connsiteY41" fmla="*/ 101955 h 101954"/>
                      <a:gd name="connsiteX42" fmla="*/ 2591943 w 2605659"/>
                      <a:gd name="connsiteY42" fmla="*/ 81381 h 101954"/>
                      <a:gd name="connsiteX43" fmla="*/ 2605564 w 2605659"/>
                      <a:gd name="connsiteY43" fmla="*/ 66236 h 101954"/>
                      <a:gd name="connsiteX44" fmla="*/ 2605564 w 2605659"/>
                      <a:gd name="connsiteY44" fmla="*/ 57663 h 101954"/>
                      <a:gd name="connsiteX45" fmla="*/ 2529554 w 2605659"/>
                      <a:gd name="connsiteY45" fmla="*/ 59473 h 101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605659" h="101954">
                        <a:moveTo>
                          <a:pt x="2529650" y="59664"/>
                        </a:moveTo>
                        <a:lnTo>
                          <a:pt x="2121408" y="59378"/>
                        </a:lnTo>
                        <a:lnTo>
                          <a:pt x="1930908" y="53187"/>
                        </a:lnTo>
                        <a:lnTo>
                          <a:pt x="1981772" y="51567"/>
                        </a:lnTo>
                        <a:lnTo>
                          <a:pt x="1930908" y="49948"/>
                        </a:lnTo>
                        <a:lnTo>
                          <a:pt x="2121694" y="43948"/>
                        </a:lnTo>
                        <a:lnTo>
                          <a:pt x="2529935" y="44233"/>
                        </a:lnTo>
                        <a:lnTo>
                          <a:pt x="2605659" y="46138"/>
                        </a:lnTo>
                        <a:lnTo>
                          <a:pt x="2605659" y="37185"/>
                        </a:lnTo>
                        <a:cubicBezTo>
                          <a:pt x="2408396" y="45281"/>
                          <a:pt x="2210848" y="40519"/>
                          <a:pt x="2013776" y="32136"/>
                        </a:cubicBezTo>
                        <a:cubicBezTo>
                          <a:pt x="1982057" y="30803"/>
                          <a:pt x="1950244" y="28803"/>
                          <a:pt x="1918526" y="26612"/>
                        </a:cubicBezTo>
                        <a:cubicBezTo>
                          <a:pt x="1914620" y="26612"/>
                          <a:pt x="1910715" y="26612"/>
                          <a:pt x="1906810" y="26612"/>
                        </a:cubicBezTo>
                        <a:lnTo>
                          <a:pt x="1870996" y="22992"/>
                        </a:lnTo>
                        <a:cubicBezTo>
                          <a:pt x="1689259" y="8610"/>
                          <a:pt x="1507141" y="-12155"/>
                          <a:pt x="1325404" y="9086"/>
                        </a:cubicBezTo>
                        <a:cubicBezTo>
                          <a:pt x="1315022" y="10991"/>
                          <a:pt x="1304639" y="13086"/>
                          <a:pt x="1294257" y="15087"/>
                        </a:cubicBezTo>
                        <a:cubicBezTo>
                          <a:pt x="1383030" y="13182"/>
                          <a:pt x="1471803" y="13563"/>
                          <a:pt x="1560386" y="18135"/>
                        </a:cubicBezTo>
                        <a:cubicBezTo>
                          <a:pt x="1641824" y="23469"/>
                          <a:pt x="1722596" y="32422"/>
                          <a:pt x="1800987" y="46233"/>
                        </a:cubicBezTo>
                        <a:cubicBezTo>
                          <a:pt x="1759363" y="40042"/>
                          <a:pt x="1717262" y="35280"/>
                          <a:pt x="1674876" y="31565"/>
                        </a:cubicBezTo>
                        <a:cubicBezTo>
                          <a:pt x="1717358" y="36327"/>
                          <a:pt x="1759553" y="42233"/>
                          <a:pt x="1800987" y="49472"/>
                        </a:cubicBezTo>
                        <a:cubicBezTo>
                          <a:pt x="1721644" y="37661"/>
                          <a:pt x="1640681" y="30708"/>
                          <a:pt x="1559433" y="27469"/>
                        </a:cubicBezTo>
                        <a:cubicBezTo>
                          <a:pt x="1452944" y="21849"/>
                          <a:pt x="1345883" y="22516"/>
                          <a:pt x="1238822" y="25850"/>
                        </a:cubicBezTo>
                        <a:cubicBezTo>
                          <a:pt x="1209580" y="31660"/>
                          <a:pt x="1180338" y="37470"/>
                          <a:pt x="1151096" y="43185"/>
                        </a:cubicBezTo>
                        <a:cubicBezTo>
                          <a:pt x="1206913" y="42804"/>
                          <a:pt x="1262825" y="43566"/>
                          <a:pt x="1318546" y="45090"/>
                        </a:cubicBezTo>
                        <a:cubicBezTo>
                          <a:pt x="1501997" y="51567"/>
                          <a:pt x="1683544" y="67760"/>
                          <a:pt x="1864805" y="84048"/>
                        </a:cubicBezTo>
                        <a:cubicBezTo>
                          <a:pt x="1768697" y="76523"/>
                          <a:pt x="1672590" y="69094"/>
                          <a:pt x="1576197" y="62998"/>
                        </a:cubicBezTo>
                        <a:cubicBezTo>
                          <a:pt x="1672685" y="70141"/>
                          <a:pt x="1768793" y="78714"/>
                          <a:pt x="1864805" y="87286"/>
                        </a:cubicBezTo>
                        <a:cubicBezTo>
                          <a:pt x="1683068" y="73094"/>
                          <a:pt x="1501045" y="58806"/>
                          <a:pt x="1317879" y="54425"/>
                        </a:cubicBezTo>
                        <a:cubicBezTo>
                          <a:pt x="1244537" y="52329"/>
                          <a:pt x="1171194" y="51663"/>
                          <a:pt x="1097756" y="53282"/>
                        </a:cubicBezTo>
                        <a:cubicBezTo>
                          <a:pt x="1029367" y="65950"/>
                          <a:pt x="960882" y="76904"/>
                          <a:pt x="891826" y="83286"/>
                        </a:cubicBezTo>
                        <a:cubicBezTo>
                          <a:pt x="791242" y="92525"/>
                          <a:pt x="694563" y="81666"/>
                          <a:pt x="594836" y="62331"/>
                        </a:cubicBezTo>
                        <a:cubicBezTo>
                          <a:pt x="534162" y="62331"/>
                          <a:pt x="473583" y="62140"/>
                          <a:pt x="413004" y="61473"/>
                        </a:cubicBezTo>
                        <a:cubicBezTo>
                          <a:pt x="275177" y="58997"/>
                          <a:pt x="137541" y="54996"/>
                          <a:pt x="0" y="50424"/>
                        </a:cubicBezTo>
                        <a:lnTo>
                          <a:pt x="0" y="70332"/>
                        </a:lnTo>
                        <a:cubicBezTo>
                          <a:pt x="19621" y="68522"/>
                          <a:pt x="39243" y="66712"/>
                          <a:pt x="58865" y="65093"/>
                        </a:cubicBezTo>
                        <a:cubicBezTo>
                          <a:pt x="159925" y="61092"/>
                          <a:pt x="261176" y="59949"/>
                          <a:pt x="362331" y="61473"/>
                        </a:cubicBezTo>
                        <a:cubicBezTo>
                          <a:pt x="423672" y="64426"/>
                          <a:pt x="484823" y="68427"/>
                          <a:pt x="545592" y="73475"/>
                        </a:cubicBezTo>
                        <a:cubicBezTo>
                          <a:pt x="529304" y="73189"/>
                          <a:pt x="513112" y="73189"/>
                          <a:pt x="496824" y="73094"/>
                        </a:cubicBezTo>
                        <a:cubicBezTo>
                          <a:pt x="513112" y="74237"/>
                          <a:pt x="529400" y="75380"/>
                          <a:pt x="545592" y="76713"/>
                        </a:cubicBezTo>
                        <a:cubicBezTo>
                          <a:pt x="484156" y="75761"/>
                          <a:pt x="422815" y="75856"/>
                          <a:pt x="361569" y="76904"/>
                        </a:cubicBezTo>
                        <a:cubicBezTo>
                          <a:pt x="261080" y="75380"/>
                          <a:pt x="160401" y="76523"/>
                          <a:pt x="59912" y="80523"/>
                        </a:cubicBezTo>
                        <a:cubicBezTo>
                          <a:pt x="41529" y="80523"/>
                          <a:pt x="23146" y="80523"/>
                          <a:pt x="4667" y="80619"/>
                        </a:cubicBezTo>
                        <a:cubicBezTo>
                          <a:pt x="8382" y="88048"/>
                          <a:pt x="12478" y="95097"/>
                          <a:pt x="16954" y="101955"/>
                        </a:cubicBezTo>
                        <a:lnTo>
                          <a:pt x="2591943" y="81381"/>
                        </a:lnTo>
                        <a:cubicBezTo>
                          <a:pt x="2597086" y="76809"/>
                          <a:pt x="2601563" y="71761"/>
                          <a:pt x="2605564" y="66236"/>
                        </a:cubicBezTo>
                        <a:lnTo>
                          <a:pt x="2605564" y="57663"/>
                        </a:lnTo>
                        <a:cubicBezTo>
                          <a:pt x="2605564" y="57663"/>
                          <a:pt x="2529554" y="59473"/>
                          <a:pt x="2529554" y="59473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2" name="Vrije vorm: vorm 741">
                    <a:extLst>
                      <a:ext uri="{FF2B5EF4-FFF2-40B4-BE49-F238E27FC236}">
                        <a16:creationId xmlns:a16="http://schemas.microsoft.com/office/drawing/2014/main" id="{29C4173E-7C10-1CD6-056D-2A3367B6CB99}"/>
                      </a:ext>
                    </a:extLst>
                  </p:cNvPr>
                  <p:cNvSpPr/>
                  <p:nvPr/>
                </p:nvSpPr>
                <p:spPr>
                  <a:xfrm>
                    <a:off x="7531043" y="2422747"/>
                    <a:ext cx="459962" cy="32194"/>
                  </a:xfrm>
                  <a:custGeom>
                    <a:avLst/>
                    <a:gdLst>
                      <a:gd name="connsiteX0" fmla="*/ 459962 w 459962"/>
                      <a:gd name="connsiteY0" fmla="*/ 32195 h 32194"/>
                      <a:gd name="connsiteX1" fmla="*/ 362807 w 459962"/>
                      <a:gd name="connsiteY1" fmla="*/ 5715 h 32194"/>
                      <a:gd name="connsiteX2" fmla="*/ 150971 w 459962"/>
                      <a:gd name="connsiteY2" fmla="*/ 17907 h 32194"/>
                      <a:gd name="connsiteX3" fmla="*/ 262509 w 459962"/>
                      <a:gd name="connsiteY3" fmla="*/ 0 h 32194"/>
                      <a:gd name="connsiteX4" fmla="*/ 0 w 459962"/>
                      <a:gd name="connsiteY4" fmla="*/ 27908 h 32194"/>
                      <a:gd name="connsiteX5" fmla="*/ 319373 w 459962"/>
                      <a:gd name="connsiteY5" fmla="*/ 31337 h 32194"/>
                      <a:gd name="connsiteX6" fmla="*/ 459962 w 459962"/>
                      <a:gd name="connsiteY6" fmla="*/ 32195 h 3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9962" h="32194">
                        <a:moveTo>
                          <a:pt x="459962" y="32195"/>
                        </a:moveTo>
                        <a:cubicBezTo>
                          <a:pt x="427482" y="23908"/>
                          <a:pt x="395288" y="14002"/>
                          <a:pt x="362807" y="5715"/>
                        </a:cubicBezTo>
                        <a:cubicBezTo>
                          <a:pt x="292132" y="2286"/>
                          <a:pt x="221361" y="7334"/>
                          <a:pt x="150971" y="17907"/>
                        </a:cubicBezTo>
                        <a:cubicBezTo>
                          <a:pt x="188119" y="11906"/>
                          <a:pt x="225266" y="5905"/>
                          <a:pt x="262509" y="0"/>
                        </a:cubicBezTo>
                        <a:cubicBezTo>
                          <a:pt x="172879" y="14668"/>
                          <a:pt x="86296" y="24955"/>
                          <a:pt x="0" y="27908"/>
                        </a:cubicBezTo>
                        <a:cubicBezTo>
                          <a:pt x="106489" y="29718"/>
                          <a:pt x="212884" y="30956"/>
                          <a:pt x="319373" y="31337"/>
                        </a:cubicBezTo>
                        <a:cubicBezTo>
                          <a:pt x="366236" y="31813"/>
                          <a:pt x="413099" y="32099"/>
                          <a:pt x="459962" y="32195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3" name="Vrije vorm: vorm 742">
                    <a:extLst>
                      <a:ext uri="{FF2B5EF4-FFF2-40B4-BE49-F238E27FC236}">
                        <a16:creationId xmlns:a16="http://schemas.microsoft.com/office/drawing/2014/main" id="{C951151E-7C70-FB99-C718-3A46C50133EC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0941"/>
                    <a:ext cx="215645" cy="4762"/>
                  </a:xfrm>
                  <a:custGeom>
                    <a:avLst/>
                    <a:gdLst>
                      <a:gd name="connsiteX0" fmla="*/ 0 w 215645"/>
                      <a:gd name="connsiteY0" fmla="*/ 0 h 4762"/>
                      <a:gd name="connsiteX1" fmla="*/ 0 w 215645"/>
                      <a:gd name="connsiteY1" fmla="*/ 1333 h 4762"/>
                      <a:gd name="connsiteX2" fmla="*/ 215646 w 215645"/>
                      <a:gd name="connsiteY2" fmla="*/ 4763 h 4762"/>
                      <a:gd name="connsiteX3" fmla="*/ 70390 w 215645"/>
                      <a:gd name="connsiteY3" fmla="*/ 381 h 4762"/>
                      <a:gd name="connsiteX4" fmla="*/ 0 w 215645"/>
                      <a:gd name="connsiteY4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645" h="4762">
                        <a:moveTo>
                          <a:pt x="0" y="0"/>
                        </a:moveTo>
                        <a:lnTo>
                          <a:pt x="0" y="1333"/>
                        </a:lnTo>
                        <a:cubicBezTo>
                          <a:pt x="71914" y="2667"/>
                          <a:pt x="143732" y="3810"/>
                          <a:pt x="215646" y="4763"/>
                        </a:cubicBezTo>
                        <a:cubicBezTo>
                          <a:pt x="167164" y="3429"/>
                          <a:pt x="118777" y="1905"/>
                          <a:pt x="70390" y="381"/>
                        </a:cubicBezTo>
                        <a:cubicBezTo>
                          <a:pt x="46958" y="857"/>
                          <a:pt x="23527" y="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4" name="Vrije vorm: vorm 743">
                    <a:extLst>
                      <a:ext uri="{FF2B5EF4-FFF2-40B4-BE49-F238E27FC236}">
                        <a16:creationId xmlns:a16="http://schemas.microsoft.com/office/drawing/2014/main" id="{0A207563-6B19-048C-C3AE-AE0EF44D7F11}"/>
                      </a:ext>
                    </a:extLst>
                  </p:cNvPr>
                  <p:cNvSpPr/>
                  <p:nvPr/>
                </p:nvSpPr>
                <p:spPr>
                  <a:xfrm>
                    <a:off x="7507516" y="2450655"/>
                    <a:ext cx="496728" cy="7524"/>
                  </a:xfrm>
                  <a:custGeom>
                    <a:avLst/>
                    <a:gdLst>
                      <a:gd name="connsiteX0" fmla="*/ 483489 w 496728"/>
                      <a:gd name="connsiteY0" fmla="*/ 4286 h 7524"/>
                      <a:gd name="connsiteX1" fmla="*/ 342900 w 496728"/>
                      <a:gd name="connsiteY1" fmla="*/ 3429 h 7524"/>
                      <a:gd name="connsiteX2" fmla="*/ 23527 w 496728"/>
                      <a:gd name="connsiteY2" fmla="*/ 0 h 7524"/>
                      <a:gd name="connsiteX3" fmla="*/ 0 w 496728"/>
                      <a:gd name="connsiteY3" fmla="*/ 571 h 7524"/>
                      <a:gd name="connsiteX4" fmla="*/ 145256 w 496728"/>
                      <a:gd name="connsiteY4" fmla="*/ 4953 h 7524"/>
                      <a:gd name="connsiteX5" fmla="*/ 342900 w 496728"/>
                      <a:gd name="connsiteY5" fmla="*/ 6667 h 7524"/>
                      <a:gd name="connsiteX6" fmla="*/ 496729 w 496728"/>
                      <a:gd name="connsiteY6" fmla="*/ 7525 h 7524"/>
                      <a:gd name="connsiteX7" fmla="*/ 483584 w 496728"/>
                      <a:gd name="connsiteY7" fmla="*/ 4286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6728" h="7524">
                        <a:moveTo>
                          <a:pt x="483489" y="4286"/>
                        </a:moveTo>
                        <a:cubicBezTo>
                          <a:pt x="436626" y="4191"/>
                          <a:pt x="389763" y="3905"/>
                          <a:pt x="342900" y="3429"/>
                        </a:cubicBezTo>
                        <a:cubicBezTo>
                          <a:pt x="236411" y="3048"/>
                          <a:pt x="129921" y="1810"/>
                          <a:pt x="23527" y="0"/>
                        </a:cubicBezTo>
                        <a:cubicBezTo>
                          <a:pt x="15716" y="286"/>
                          <a:pt x="7906" y="476"/>
                          <a:pt x="0" y="571"/>
                        </a:cubicBezTo>
                        <a:cubicBezTo>
                          <a:pt x="48387" y="2095"/>
                          <a:pt x="96869" y="3715"/>
                          <a:pt x="145256" y="4953"/>
                        </a:cubicBezTo>
                        <a:cubicBezTo>
                          <a:pt x="211074" y="5810"/>
                          <a:pt x="276987" y="6382"/>
                          <a:pt x="342900" y="6667"/>
                        </a:cubicBezTo>
                        <a:cubicBezTo>
                          <a:pt x="394145" y="7239"/>
                          <a:pt x="445484" y="7429"/>
                          <a:pt x="496729" y="7525"/>
                        </a:cubicBezTo>
                        <a:cubicBezTo>
                          <a:pt x="492347" y="6477"/>
                          <a:pt x="487966" y="5429"/>
                          <a:pt x="483584" y="4286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5" name="Vrije vorm: vorm 744">
                    <a:extLst>
                      <a:ext uri="{FF2B5EF4-FFF2-40B4-BE49-F238E27FC236}">
                        <a16:creationId xmlns:a16="http://schemas.microsoft.com/office/drawing/2014/main" id="{6A287B74-D460-9B89-8227-91FBF77E7FD7}"/>
                      </a:ext>
                    </a:extLst>
                  </p:cNvPr>
                  <p:cNvSpPr/>
                  <p:nvPr/>
                </p:nvSpPr>
                <p:spPr>
                  <a:xfrm>
                    <a:off x="8570125" y="2445086"/>
                    <a:ext cx="731805" cy="41002"/>
                  </a:xfrm>
                  <a:custGeom>
                    <a:avLst/>
                    <a:gdLst>
                      <a:gd name="connsiteX0" fmla="*/ 18098 w 731805"/>
                      <a:gd name="connsiteY0" fmla="*/ 140 h 41002"/>
                      <a:gd name="connsiteX1" fmla="*/ 0 w 731805"/>
                      <a:gd name="connsiteY1" fmla="*/ 3664 h 41002"/>
                      <a:gd name="connsiteX2" fmla="*/ 185547 w 731805"/>
                      <a:gd name="connsiteY2" fmla="*/ 5379 h 41002"/>
                      <a:gd name="connsiteX3" fmla="*/ 443198 w 731805"/>
                      <a:gd name="connsiteY3" fmla="*/ 19952 h 41002"/>
                      <a:gd name="connsiteX4" fmla="*/ 731806 w 731805"/>
                      <a:gd name="connsiteY4" fmla="*/ 41002 h 41002"/>
                      <a:gd name="connsiteX5" fmla="*/ 185547 w 731805"/>
                      <a:gd name="connsiteY5" fmla="*/ 2045 h 41002"/>
                      <a:gd name="connsiteX6" fmla="*/ 18098 w 731805"/>
                      <a:gd name="connsiteY6" fmla="*/ 140 h 4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05" h="41002">
                        <a:moveTo>
                          <a:pt x="18098" y="140"/>
                        </a:moveTo>
                        <a:cubicBezTo>
                          <a:pt x="12097" y="1283"/>
                          <a:pt x="6001" y="2426"/>
                          <a:pt x="0" y="3664"/>
                        </a:cubicBezTo>
                        <a:cubicBezTo>
                          <a:pt x="61913" y="2902"/>
                          <a:pt x="123825" y="3664"/>
                          <a:pt x="185547" y="5379"/>
                        </a:cubicBezTo>
                        <a:cubicBezTo>
                          <a:pt x="271844" y="8427"/>
                          <a:pt x="357664" y="13666"/>
                          <a:pt x="443198" y="19952"/>
                        </a:cubicBezTo>
                        <a:cubicBezTo>
                          <a:pt x="539591" y="26048"/>
                          <a:pt x="635699" y="33478"/>
                          <a:pt x="731806" y="41002"/>
                        </a:cubicBezTo>
                        <a:cubicBezTo>
                          <a:pt x="550545" y="24810"/>
                          <a:pt x="368998" y="8522"/>
                          <a:pt x="185547" y="2045"/>
                        </a:cubicBezTo>
                        <a:cubicBezTo>
                          <a:pt x="129826" y="426"/>
                          <a:pt x="73914" y="-336"/>
                          <a:pt x="18098" y="14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6" name="Vrije vorm: vorm 745">
                    <a:extLst>
                      <a:ext uri="{FF2B5EF4-FFF2-40B4-BE49-F238E27FC236}">
                        <a16:creationId xmlns:a16="http://schemas.microsoft.com/office/drawing/2014/main" id="{8BCDD7E2-7D1D-F16C-C60E-2DAC234B1B2B}"/>
                      </a:ext>
                    </a:extLst>
                  </p:cNvPr>
                  <p:cNvSpPr/>
                  <p:nvPr/>
                </p:nvSpPr>
                <p:spPr>
                  <a:xfrm>
                    <a:off x="8711953" y="2416023"/>
                    <a:ext cx="526065" cy="32250"/>
                  </a:xfrm>
                  <a:custGeom>
                    <a:avLst/>
                    <a:gdLst>
                      <a:gd name="connsiteX0" fmla="*/ 19336 w 526065"/>
                      <a:gd name="connsiteY0" fmla="*/ 1009 h 32250"/>
                      <a:gd name="connsiteX1" fmla="*/ 0 w 526065"/>
                      <a:gd name="connsiteY1" fmla="*/ 4723 h 32250"/>
                      <a:gd name="connsiteX2" fmla="*/ 285464 w 526065"/>
                      <a:gd name="connsiteY2" fmla="*/ 7390 h 32250"/>
                      <a:gd name="connsiteX3" fmla="*/ 399955 w 526065"/>
                      <a:gd name="connsiteY3" fmla="*/ 17582 h 32250"/>
                      <a:gd name="connsiteX4" fmla="*/ 526066 w 526065"/>
                      <a:gd name="connsiteY4" fmla="*/ 32251 h 32250"/>
                      <a:gd name="connsiteX5" fmla="*/ 285464 w 526065"/>
                      <a:gd name="connsiteY5" fmla="*/ 4152 h 32250"/>
                      <a:gd name="connsiteX6" fmla="*/ 19336 w 526065"/>
                      <a:gd name="connsiteY6" fmla="*/ 1104 h 32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6065" h="32250">
                        <a:moveTo>
                          <a:pt x="19336" y="1009"/>
                        </a:moveTo>
                        <a:cubicBezTo>
                          <a:pt x="12859" y="2247"/>
                          <a:pt x="6382" y="3485"/>
                          <a:pt x="0" y="4723"/>
                        </a:cubicBezTo>
                        <a:cubicBezTo>
                          <a:pt x="95155" y="2342"/>
                          <a:pt x="190500" y="2342"/>
                          <a:pt x="285464" y="7390"/>
                        </a:cubicBezTo>
                        <a:cubicBezTo>
                          <a:pt x="323850" y="9867"/>
                          <a:pt x="362045" y="13296"/>
                          <a:pt x="399955" y="17582"/>
                        </a:cubicBezTo>
                        <a:cubicBezTo>
                          <a:pt x="442341" y="21297"/>
                          <a:pt x="484442" y="26059"/>
                          <a:pt x="526066" y="32251"/>
                        </a:cubicBezTo>
                        <a:cubicBezTo>
                          <a:pt x="447580" y="18439"/>
                          <a:pt x="366903" y="9486"/>
                          <a:pt x="285464" y="4152"/>
                        </a:cubicBezTo>
                        <a:cubicBezTo>
                          <a:pt x="196977" y="-515"/>
                          <a:pt x="108109" y="-801"/>
                          <a:pt x="19336" y="110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7" name="Vrije vorm: vorm 746">
                    <a:extLst>
                      <a:ext uri="{FF2B5EF4-FFF2-40B4-BE49-F238E27FC236}">
                        <a16:creationId xmlns:a16="http://schemas.microsoft.com/office/drawing/2014/main" id="{F539DD58-1F34-7BB4-BBEF-43452F13E8C8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62865"/>
                    <a:ext cx="545591" cy="12650"/>
                  </a:xfrm>
                  <a:custGeom>
                    <a:avLst/>
                    <a:gdLst>
                      <a:gd name="connsiteX0" fmla="*/ 362331 w 545591"/>
                      <a:gd name="connsiteY0" fmla="*/ 649 h 12650"/>
                      <a:gd name="connsiteX1" fmla="*/ 58865 w 545591"/>
                      <a:gd name="connsiteY1" fmla="*/ 4268 h 12650"/>
                      <a:gd name="connsiteX2" fmla="*/ 0 w 545591"/>
                      <a:gd name="connsiteY2" fmla="*/ 9507 h 12650"/>
                      <a:gd name="connsiteX3" fmla="*/ 0 w 545591"/>
                      <a:gd name="connsiteY3" fmla="*/ 10460 h 12650"/>
                      <a:gd name="connsiteX4" fmla="*/ 953 w 545591"/>
                      <a:gd name="connsiteY4" fmla="*/ 12650 h 12650"/>
                      <a:gd name="connsiteX5" fmla="*/ 58865 w 545591"/>
                      <a:gd name="connsiteY5" fmla="*/ 7507 h 12650"/>
                      <a:gd name="connsiteX6" fmla="*/ 362331 w 545591"/>
                      <a:gd name="connsiteY6" fmla="*/ 3887 h 12650"/>
                      <a:gd name="connsiteX7" fmla="*/ 496824 w 545591"/>
                      <a:gd name="connsiteY7" fmla="*/ 12269 h 12650"/>
                      <a:gd name="connsiteX8" fmla="*/ 545592 w 545591"/>
                      <a:gd name="connsiteY8" fmla="*/ 12650 h 12650"/>
                      <a:gd name="connsiteX9" fmla="*/ 362331 w 545591"/>
                      <a:gd name="connsiteY9" fmla="*/ 649 h 1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5591" h="12650">
                        <a:moveTo>
                          <a:pt x="362331" y="649"/>
                        </a:moveTo>
                        <a:cubicBezTo>
                          <a:pt x="261271" y="-875"/>
                          <a:pt x="159925" y="268"/>
                          <a:pt x="58865" y="4268"/>
                        </a:cubicBezTo>
                        <a:cubicBezTo>
                          <a:pt x="39243" y="5888"/>
                          <a:pt x="19622" y="7697"/>
                          <a:pt x="0" y="9507"/>
                        </a:cubicBezTo>
                        <a:lnTo>
                          <a:pt x="0" y="10460"/>
                        </a:lnTo>
                        <a:cubicBezTo>
                          <a:pt x="381" y="11222"/>
                          <a:pt x="667" y="11984"/>
                          <a:pt x="953" y="12650"/>
                        </a:cubicBezTo>
                        <a:cubicBezTo>
                          <a:pt x="20193" y="10841"/>
                          <a:pt x="39529" y="9126"/>
                          <a:pt x="58865" y="7507"/>
                        </a:cubicBezTo>
                        <a:cubicBezTo>
                          <a:pt x="159925" y="3506"/>
                          <a:pt x="261175" y="2363"/>
                          <a:pt x="362331" y="3887"/>
                        </a:cubicBezTo>
                        <a:cubicBezTo>
                          <a:pt x="407289" y="6078"/>
                          <a:pt x="452152" y="9031"/>
                          <a:pt x="496824" y="12269"/>
                        </a:cubicBezTo>
                        <a:cubicBezTo>
                          <a:pt x="513112" y="12364"/>
                          <a:pt x="529304" y="12364"/>
                          <a:pt x="545592" y="12650"/>
                        </a:cubicBezTo>
                        <a:cubicBezTo>
                          <a:pt x="484823" y="7697"/>
                          <a:pt x="423672" y="3697"/>
                          <a:pt x="362331" y="649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8" name="Vrije vorm: vorm 747">
                    <a:extLst>
                      <a:ext uri="{FF2B5EF4-FFF2-40B4-BE49-F238E27FC236}">
                        <a16:creationId xmlns:a16="http://schemas.microsoft.com/office/drawing/2014/main" id="{71054954-FE99-311B-0ECE-2239AE57DC85}"/>
                      </a:ext>
                    </a:extLst>
                  </p:cNvPr>
                  <p:cNvSpPr/>
                  <p:nvPr/>
                </p:nvSpPr>
                <p:spPr>
                  <a:xfrm>
                    <a:off x="9367939" y="2445893"/>
                    <a:ext cx="681132" cy="7619"/>
                  </a:xfrm>
                  <a:custGeom>
                    <a:avLst/>
                    <a:gdLst>
                      <a:gd name="connsiteX0" fmla="*/ 599027 w 681132"/>
                      <a:gd name="connsiteY0" fmla="*/ 286 h 7619"/>
                      <a:gd name="connsiteX1" fmla="*/ 190786 w 681132"/>
                      <a:gd name="connsiteY1" fmla="*/ 0 h 7619"/>
                      <a:gd name="connsiteX2" fmla="*/ 0 w 681132"/>
                      <a:gd name="connsiteY2" fmla="*/ 6001 h 7619"/>
                      <a:gd name="connsiteX3" fmla="*/ 50863 w 681132"/>
                      <a:gd name="connsiteY3" fmla="*/ 7620 h 7619"/>
                      <a:gd name="connsiteX4" fmla="*/ 190786 w 681132"/>
                      <a:gd name="connsiteY4" fmla="*/ 3238 h 7619"/>
                      <a:gd name="connsiteX5" fmla="*/ 599027 w 681132"/>
                      <a:gd name="connsiteY5" fmla="*/ 3524 h 7619"/>
                      <a:gd name="connsiteX6" fmla="*/ 681133 w 681132"/>
                      <a:gd name="connsiteY6" fmla="*/ 5620 h 7619"/>
                      <a:gd name="connsiteX7" fmla="*/ 681133 w 681132"/>
                      <a:gd name="connsiteY7" fmla="*/ 2286 h 7619"/>
                      <a:gd name="connsiteX8" fmla="*/ 674751 w 681132"/>
                      <a:gd name="connsiteY8" fmla="*/ 2191 h 7619"/>
                      <a:gd name="connsiteX9" fmla="*/ 599027 w 681132"/>
                      <a:gd name="connsiteY9" fmla="*/ 286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1132" h="7619">
                        <a:moveTo>
                          <a:pt x="599027" y="286"/>
                        </a:moveTo>
                        <a:lnTo>
                          <a:pt x="190786" y="0"/>
                        </a:lnTo>
                        <a:lnTo>
                          <a:pt x="0" y="6001"/>
                        </a:lnTo>
                        <a:lnTo>
                          <a:pt x="50863" y="7620"/>
                        </a:lnTo>
                        <a:lnTo>
                          <a:pt x="190786" y="3238"/>
                        </a:lnTo>
                        <a:lnTo>
                          <a:pt x="599027" y="3524"/>
                        </a:lnTo>
                        <a:lnTo>
                          <a:pt x="681133" y="5620"/>
                        </a:lnTo>
                        <a:lnTo>
                          <a:pt x="681133" y="2286"/>
                        </a:lnTo>
                        <a:lnTo>
                          <a:pt x="674751" y="2191"/>
                        </a:lnTo>
                        <a:lnTo>
                          <a:pt x="599027" y="286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49" name="Vrije vorm: vorm 748">
                    <a:extLst>
                      <a:ext uri="{FF2B5EF4-FFF2-40B4-BE49-F238E27FC236}">
                        <a16:creationId xmlns:a16="http://schemas.microsoft.com/office/drawing/2014/main" id="{47CC9C30-FD21-679C-77E4-BB1E7A179759}"/>
                      </a:ext>
                    </a:extLst>
                  </p:cNvPr>
                  <p:cNvSpPr/>
                  <p:nvPr/>
                </p:nvSpPr>
                <p:spPr>
                  <a:xfrm>
                    <a:off x="7437127" y="2452274"/>
                    <a:ext cx="594836" cy="12096"/>
                  </a:xfrm>
                  <a:custGeom>
                    <a:avLst/>
                    <a:gdLst>
                      <a:gd name="connsiteX0" fmla="*/ 594551 w 594836"/>
                      <a:gd name="connsiteY0" fmla="*/ 12001 h 12096"/>
                      <a:gd name="connsiteX1" fmla="*/ 567119 w 594836"/>
                      <a:gd name="connsiteY1" fmla="*/ 6001 h 12096"/>
                      <a:gd name="connsiteX2" fmla="*/ 413290 w 594836"/>
                      <a:gd name="connsiteY2" fmla="*/ 5143 h 12096"/>
                      <a:gd name="connsiteX3" fmla="*/ 215646 w 594836"/>
                      <a:gd name="connsiteY3" fmla="*/ 3429 h 12096"/>
                      <a:gd name="connsiteX4" fmla="*/ 0 w 594836"/>
                      <a:gd name="connsiteY4" fmla="*/ 0 h 12096"/>
                      <a:gd name="connsiteX5" fmla="*/ 0 w 594836"/>
                      <a:gd name="connsiteY5" fmla="*/ 0 h 12096"/>
                      <a:gd name="connsiteX6" fmla="*/ 413004 w 594836"/>
                      <a:gd name="connsiteY6" fmla="*/ 11239 h 12096"/>
                      <a:gd name="connsiteX7" fmla="*/ 594836 w 594836"/>
                      <a:gd name="connsiteY7" fmla="*/ 12097 h 12096"/>
                      <a:gd name="connsiteX8" fmla="*/ 594455 w 594836"/>
                      <a:gd name="connsiteY8" fmla="*/ 12097 h 12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4836" h="12096">
                        <a:moveTo>
                          <a:pt x="594551" y="12001"/>
                        </a:moveTo>
                        <a:cubicBezTo>
                          <a:pt x="585407" y="10192"/>
                          <a:pt x="576263" y="8096"/>
                          <a:pt x="567119" y="6001"/>
                        </a:cubicBezTo>
                        <a:cubicBezTo>
                          <a:pt x="515874" y="6001"/>
                          <a:pt x="464534" y="5715"/>
                          <a:pt x="413290" y="5143"/>
                        </a:cubicBezTo>
                        <a:cubicBezTo>
                          <a:pt x="347377" y="4953"/>
                          <a:pt x="281559" y="4286"/>
                          <a:pt x="215646" y="3429"/>
                        </a:cubicBezTo>
                        <a:cubicBezTo>
                          <a:pt x="143732" y="2572"/>
                          <a:pt x="71819" y="1333"/>
                          <a:pt x="0" y="0"/>
                        </a:cubicBezTo>
                        <a:lnTo>
                          <a:pt x="0" y="0"/>
                        </a:lnTo>
                        <a:cubicBezTo>
                          <a:pt x="137541" y="4763"/>
                          <a:pt x="275177" y="8763"/>
                          <a:pt x="413004" y="11239"/>
                        </a:cubicBezTo>
                        <a:cubicBezTo>
                          <a:pt x="473583" y="11906"/>
                          <a:pt x="534257" y="12097"/>
                          <a:pt x="594836" y="12097"/>
                        </a:cubicBezTo>
                        <a:cubicBezTo>
                          <a:pt x="594741" y="12097"/>
                          <a:pt x="594646" y="12097"/>
                          <a:pt x="594455" y="12097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0" name="Vrije vorm: vorm 749">
                    <a:extLst>
                      <a:ext uri="{FF2B5EF4-FFF2-40B4-BE49-F238E27FC236}">
                        <a16:creationId xmlns:a16="http://schemas.microsoft.com/office/drawing/2014/main" id="{38C394D3-E89E-9268-B5BE-ADE55DCB4F29}"/>
                      </a:ext>
                    </a:extLst>
                  </p:cNvPr>
                  <p:cNvSpPr/>
                  <p:nvPr/>
                </p:nvSpPr>
                <p:spPr>
                  <a:xfrm>
                    <a:off x="8534978" y="2448344"/>
                    <a:ext cx="767048" cy="40982"/>
                  </a:xfrm>
                  <a:custGeom>
                    <a:avLst/>
                    <a:gdLst>
                      <a:gd name="connsiteX0" fmla="*/ 220694 w 767048"/>
                      <a:gd name="connsiteY0" fmla="*/ 2025 h 40982"/>
                      <a:gd name="connsiteX1" fmla="*/ 35147 w 767048"/>
                      <a:gd name="connsiteY1" fmla="*/ 310 h 40982"/>
                      <a:gd name="connsiteX2" fmla="*/ 0 w 767048"/>
                      <a:gd name="connsiteY2" fmla="*/ 6978 h 40982"/>
                      <a:gd name="connsiteX3" fmla="*/ 220123 w 767048"/>
                      <a:gd name="connsiteY3" fmla="*/ 8121 h 40982"/>
                      <a:gd name="connsiteX4" fmla="*/ 767048 w 767048"/>
                      <a:gd name="connsiteY4" fmla="*/ 40982 h 40982"/>
                      <a:gd name="connsiteX5" fmla="*/ 478441 w 767048"/>
                      <a:gd name="connsiteY5" fmla="*/ 16693 h 40982"/>
                      <a:gd name="connsiteX6" fmla="*/ 220789 w 767048"/>
                      <a:gd name="connsiteY6" fmla="*/ 2120 h 4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7048" h="40982">
                        <a:moveTo>
                          <a:pt x="220694" y="2025"/>
                        </a:moveTo>
                        <a:cubicBezTo>
                          <a:pt x="158972" y="215"/>
                          <a:pt x="96964" y="-452"/>
                          <a:pt x="35147" y="310"/>
                        </a:cubicBezTo>
                        <a:cubicBezTo>
                          <a:pt x="23431" y="2597"/>
                          <a:pt x="11716" y="4787"/>
                          <a:pt x="0" y="6978"/>
                        </a:cubicBezTo>
                        <a:cubicBezTo>
                          <a:pt x="73438" y="5454"/>
                          <a:pt x="146780" y="6026"/>
                          <a:pt x="220123" y="8121"/>
                        </a:cubicBezTo>
                        <a:cubicBezTo>
                          <a:pt x="403193" y="12502"/>
                          <a:pt x="585311" y="26695"/>
                          <a:pt x="767048" y="40982"/>
                        </a:cubicBezTo>
                        <a:cubicBezTo>
                          <a:pt x="671036" y="32410"/>
                          <a:pt x="574929" y="23837"/>
                          <a:pt x="478441" y="16693"/>
                        </a:cubicBezTo>
                        <a:cubicBezTo>
                          <a:pt x="392811" y="10312"/>
                          <a:pt x="306991" y="5073"/>
                          <a:pt x="220789" y="212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1" name="Vrije vorm: vorm 750">
                    <a:extLst>
                      <a:ext uri="{FF2B5EF4-FFF2-40B4-BE49-F238E27FC236}">
                        <a16:creationId xmlns:a16="http://schemas.microsoft.com/office/drawing/2014/main" id="{B360A07F-6B3F-164A-3D7E-DB0443DC98AE}"/>
                      </a:ext>
                    </a:extLst>
                  </p:cNvPr>
                  <p:cNvSpPr/>
                  <p:nvPr/>
                </p:nvSpPr>
                <p:spPr>
                  <a:xfrm>
                    <a:off x="8675853" y="2419230"/>
                    <a:ext cx="562165" cy="32282"/>
                  </a:xfrm>
                  <a:custGeom>
                    <a:avLst/>
                    <a:gdLst>
                      <a:gd name="connsiteX0" fmla="*/ 321564 w 562165"/>
                      <a:gd name="connsiteY0" fmla="*/ 4184 h 32282"/>
                      <a:gd name="connsiteX1" fmla="*/ 36100 w 562165"/>
                      <a:gd name="connsiteY1" fmla="*/ 1516 h 32282"/>
                      <a:gd name="connsiteX2" fmla="*/ 0 w 562165"/>
                      <a:gd name="connsiteY2" fmla="*/ 8660 h 32282"/>
                      <a:gd name="connsiteX3" fmla="*/ 320612 w 562165"/>
                      <a:gd name="connsiteY3" fmla="*/ 10280 h 32282"/>
                      <a:gd name="connsiteX4" fmla="*/ 562166 w 562165"/>
                      <a:gd name="connsiteY4" fmla="*/ 32282 h 32282"/>
                      <a:gd name="connsiteX5" fmla="*/ 436055 w 562165"/>
                      <a:gd name="connsiteY5" fmla="*/ 14375 h 32282"/>
                      <a:gd name="connsiteX6" fmla="*/ 321564 w 562165"/>
                      <a:gd name="connsiteY6" fmla="*/ 4184 h 32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165" h="32282">
                        <a:moveTo>
                          <a:pt x="321564" y="4184"/>
                        </a:moveTo>
                        <a:cubicBezTo>
                          <a:pt x="226600" y="-769"/>
                          <a:pt x="131254" y="-865"/>
                          <a:pt x="36100" y="1516"/>
                        </a:cubicBezTo>
                        <a:cubicBezTo>
                          <a:pt x="24098" y="3898"/>
                          <a:pt x="12097" y="6279"/>
                          <a:pt x="0" y="8660"/>
                        </a:cubicBezTo>
                        <a:cubicBezTo>
                          <a:pt x="106966" y="5327"/>
                          <a:pt x="214122" y="4660"/>
                          <a:pt x="320612" y="10280"/>
                        </a:cubicBezTo>
                        <a:cubicBezTo>
                          <a:pt x="401860" y="13613"/>
                          <a:pt x="482917" y="20471"/>
                          <a:pt x="562166" y="32282"/>
                        </a:cubicBezTo>
                        <a:cubicBezTo>
                          <a:pt x="520732" y="25043"/>
                          <a:pt x="478536" y="19138"/>
                          <a:pt x="436055" y="14375"/>
                        </a:cubicBezTo>
                        <a:cubicBezTo>
                          <a:pt x="398145" y="10089"/>
                          <a:pt x="359950" y="6755"/>
                          <a:pt x="321564" y="4184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2" name="Vrije vorm: vorm 751">
                    <a:extLst>
                      <a:ext uri="{FF2B5EF4-FFF2-40B4-BE49-F238E27FC236}">
                        <a16:creationId xmlns:a16="http://schemas.microsoft.com/office/drawing/2014/main" id="{D0D876B7-8EA8-4287-9C65-1DB8AC29A404}"/>
                      </a:ext>
                    </a:extLst>
                  </p:cNvPr>
                  <p:cNvSpPr/>
                  <p:nvPr/>
                </p:nvSpPr>
                <p:spPr>
                  <a:xfrm>
                    <a:off x="7438079" y="2466103"/>
                    <a:ext cx="544639" cy="16555"/>
                  </a:xfrm>
                  <a:custGeom>
                    <a:avLst/>
                    <a:gdLst>
                      <a:gd name="connsiteX0" fmla="*/ 495872 w 544639"/>
                      <a:gd name="connsiteY0" fmla="*/ 9031 h 16555"/>
                      <a:gd name="connsiteX1" fmla="*/ 361379 w 544639"/>
                      <a:gd name="connsiteY1" fmla="*/ 649 h 16555"/>
                      <a:gd name="connsiteX2" fmla="*/ 57912 w 544639"/>
                      <a:gd name="connsiteY2" fmla="*/ 4268 h 16555"/>
                      <a:gd name="connsiteX3" fmla="*/ 0 w 544639"/>
                      <a:gd name="connsiteY3" fmla="*/ 9412 h 16555"/>
                      <a:gd name="connsiteX4" fmla="*/ 3715 w 544639"/>
                      <a:gd name="connsiteY4" fmla="*/ 16555 h 16555"/>
                      <a:gd name="connsiteX5" fmla="*/ 58960 w 544639"/>
                      <a:gd name="connsiteY5" fmla="*/ 16460 h 16555"/>
                      <a:gd name="connsiteX6" fmla="*/ 360617 w 544639"/>
                      <a:gd name="connsiteY6" fmla="*/ 12841 h 16555"/>
                      <a:gd name="connsiteX7" fmla="*/ 544640 w 544639"/>
                      <a:gd name="connsiteY7" fmla="*/ 12650 h 16555"/>
                      <a:gd name="connsiteX8" fmla="*/ 495872 w 544639"/>
                      <a:gd name="connsiteY8" fmla="*/ 9031 h 16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639" h="16555">
                        <a:moveTo>
                          <a:pt x="495872" y="9031"/>
                        </a:moveTo>
                        <a:cubicBezTo>
                          <a:pt x="451199" y="5792"/>
                          <a:pt x="406337" y="2840"/>
                          <a:pt x="361379" y="649"/>
                        </a:cubicBezTo>
                        <a:cubicBezTo>
                          <a:pt x="260318" y="-875"/>
                          <a:pt x="158972" y="268"/>
                          <a:pt x="57912" y="4268"/>
                        </a:cubicBezTo>
                        <a:cubicBezTo>
                          <a:pt x="38576" y="5887"/>
                          <a:pt x="19336" y="7602"/>
                          <a:pt x="0" y="9412"/>
                        </a:cubicBezTo>
                        <a:cubicBezTo>
                          <a:pt x="1143" y="11888"/>
                          <a:pt x="2476" y="14174"/>
                          <a:pt x="3715" y="16555"/>
                        </a:cubicBezTo>
                        <a:cubicBezTo>
                          <a:pt x="22098" y="16460"/>
                          <a:pt x="40576" y="16365"/>
                          <a:pt x="58960" y="16460"/>
                        </a:cubicBezTo>
                        <a:cubicBezTo>
                          <a:pt x="159449" y="12555"/>
                          <a:pt x="260128" y="11317"/>
                          <a:pt x="360617" y="12841"/>
                        </a:cubicBezTo>
                        <a:cubicBezTo>
                          <a:pt x="421862" y="11793"/>
                          <a:pt x="483203" y="11698"/>
                          <a:pt x="544640" y="12650"/>
                        </a:cubicBezTo>
                        <a:cubicBezTo>
                          <a:pt x="528447" y="11317"/>
                          <a:pt x="512159" y="10269"/>
                          <a:pt x="495872" y="9031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3" name="Vrije vorm: vorm 752">
                    <a:extLst>
                      <a:ext uri="{FF2B5EF4-FFF2-40B4-BE49-F238E27FC236}">
                        <a16:creationId xmlns:a16="http://schemas.microsoft.com/office/drawing/2014/main" id="{C7214614-F886-EB7B-0F45-51601520277A}"/>
                      </a:ext>
                    </a:extLst>
                  </p:cNvPr>
                  <p:cNvSpPr/>
                  <p:nvPr/>
                </p:nvSpPr>
                <p:spPr>
                  <a:xfrm>
                    <a:off x="9367844" y="2449036"/>
                    <a:ext cx="681227" cy="12477"/>
                  </a:xfrm>
                  <a:custGeom>
                    <a:avLst/>
                    <a:gdLst>
                      <a:gd name="connsiteX0" fmla="*/ 674846 w 681227"/>
                      <a:gd name="connsiteY0" fmla="*/ 10763 h 12477"/>
                      <a:gd name="connsiteX1" fmla="*/ 680561 w 681227"/>
                      <a:gd name="connsiteY1" fmla="*/ 10763 h 12477"/>
                      <a:gd name="connsiteX2" fmla="*/ 681228 w 681227"/>
                      <a:gd name="connsiteY2" fmla="*/ 9430 h 12477"/>
                      <a:gd name="connsiteX3" fmla="*/ 681228 w 681227"/>
                      <a:gd name="connsiteY3" fmla="*/ 2381 h 12477"/>
                      <a:gd name="connsiteX4" fmla="*/ 599122 w 681227"/>
                      <a:gd name="connsiteY4" fmla="*/ 286 h 12477"/>
                      <a:gd name="connsiteX5" fmla="*/ 190881 w 681227"/>
                      <a:gd name="connsiteY5" fmla="*/ 0 h 12477"/>
                      <a:gd name="connsiteX6" fmla="*/ 50863 w 681227"/>
                      <a:gd name="connsiteY6" fmla="*/ 4382 h 12477"/>
                      <a:gd name="connsiteX7" fmla="*/ 0 w 681227"/>
                      <a:gd name="connsiteY7" fmla="*/ 6001 h 12477"/>
                      <a:gd name="connsiteX8" fmla="*/ 190500 w 681227"/>
                      <a:gd name="connsiteY8" fmla="*/ 12192 h 12477"/>
                      <a:gd name="connsiteX9" fmla="*/ 598741 w 681227"/>
                      <a:gd name="connsiteY9" fmla="*/ 12478 h 12477"/>
                      <a:gd name="connsiteX10" fmla="*/ 674751 w 681227"/>
                      <a:gd name="connsiteY10" fmla="*/ 10668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27" h="12477">
                        <a:moveTo>
                          <a:pt x="674846" y="10763"/>
                        </a:moveTo>
                        <a:lnTo>
                          <a:pt x="680561" y="10763"/>
                        </a:lnTo>
                        <a:cubicBezTo>
                          <a:pt x="680752" y="10287"/>
                          <a:pt x="681038" y="9811"/>
                          <a:pt x="681228" y="9430"/>
                        </a:cubicBezTo>
                        <a:lnTo>
                          <a:pt x="681228" y="2381"/>
                        </a:lnTo>
                        <a:cubicBezTo>
                          <a:pt x="681228" y="2381"/>
                          <a:pt x="599122" y="286"/>
                          <a:pt x="599122" y="286"/>
                        </a:cubicBezTo>
                        <a:lnTo>
                          <a:pt x="190881" y="0"/>
                        </a:lnTo>
                        <a:lnTo>
                          <a:pt x="50863" y="4382"/>
                        </a:lnTo>
                        <a:lnTo>
                          <a:pt x="0" y="6001"/>
                        </a:lnTo>
                        <a:lnTo>
                          <a:pt x="190500" y="12192"/>
                        </a:lnTo>
                        <a:lnTo>
                          <a:pt x="598741" y="12478"/>
                        </a:lnTo>
                        <a:lnTo>
                          <a:pt x="674751" y="10668"/>
                        </a:ln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754" name="Vrije vorm: vorm 753">
                    <a:extLst>
                      <a:ext uri="{FF2B5EF4-FFF2-40B4-BE49-F238E27FC236}">
                        <a16:creationId xmlns:a16="http://schemas.microsoft.com/office/drawing/2014/main" id="{D0B5C14B-AAB7-AADC-0BA3-62876A56FCA8}"/>
                      </a:ext>
                    </a:extLst>
                  </p:cNvPr>
                  <p:cNvSpPr/>
                  <p:nvPr/>
                </p:nvSpPr>
                <p:spPr>
                  <a:xfrm>
                    <a:off x="9308027" y="2424937"/>
                    <a:ext cx="47529" cy="3619"/>
                  </a:xfrm>
                  <a:custGeom>
                    <a:avLst/>
                    <a:gdLst>
                      <a:gd name="connsiteX0" fmla="*/ 0 w 47529"/>
                      <a:gd name="connsiteY0" fmla="*/ 0 h 3619"/>
                      <a:gd name="connsiteX1" fmla="*/ 35814 w 47529"/>
                      <a:gd name="connsiteY1" fmla="*/ 3620 h 3619"/>
                      <a:gd name="connsiteX2" fmla="*/ 47530 w 47529"/>
                      <a:gd name="connsiteY2" fmla="*/ 3620 h 3619"/>
                      <a:gd name="connsiteX3" fmla="*/ 95 w 47529"/>
                      <a:gd name="connsiteY3" fmla="*/ 0 h 3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3619">
                        <a:moveTo>
                          <a:pt x="0" y="0"/>
                        </a:moveTo>
                        <a:lnTo>
                          <a:pt x="35814" y="3620"/>
                        </a:lnTo>
                        <a:cubicBezTo>
                          <a:pt x="39719" y="3620"/>
                          <a:pt x="43624" y="3620"/>
                          <a:pt x="47530" y="3620"/>
                        </a:cubicBezTo>
                        <a:cubicBezTo>
                          <a:pt x="31718" y="2477"/>
                          <a:pt x="15907" y="1333"/>
                          <a:pt x="95" y="0"/>
                        </a:cubicBezTo>
                        <a:close/>
                      </a:path>
                    </a:pathLst>
                  </a:custGeom>
                  <a:solidFill>
                    <a:srgbClr val="4B2A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  <p:grpSp>
          <p:nvGrpSpPr>
            <p:cNvPr id="644" name="Graphic 8819">
              <a:extLst>
                <a:ext uri="{FF2B5EF4-FFF2-40B4-BE49-F238E27FC236}">
                  <a16:creationId xmlns:a16="http://schemas.microsoft.com/office/drawing/2014/main" id="{1D13CED3-B2E4-5BD8-9C42-DEFA712D037F}"/>
                </a:ext>
              </a:extLst>
            </p:cNvPr>
            <p:cNvGrpSpPr/>
            <p:nvPr userDrawn="1"/>
          </p:nvGrpSpPr>
          <p:grpSpPr>
            <a:xfrm rot="295145">
              <a:off x="6819718" y="2096241"/>
              <a:ext cx="3564106" cy="2347533"/>
              <a:chOff x="7568191" y="1936660"/>
              <a:chExt cx="2312955" cy="1849469"/>
            </a:xfrm>
            <a:solidFill>
              <a:srgbClr val="FFFFFF"/>
            </a:solidFill>
          </p:grpSpPr>
          <p:sp>
            <p:nvSpPr>
              <p:cNvPr id="709" name="Vrije vorm: vorm 708">
                <a:extLst>
                  <a:ext uri="{FF2B5EF4-FFF2-40B4-BE49-F238E27FC236}">
                    <a16:creationId xmlns:a16="http://schemas.microsoft.com/office/drawing/2014/main" id="{9BDDAAE3-39E8-5EB8-0037-34AF67C79A48}"/>
                  </a:ext>
                </a:extLst>
              </p:cNvPr>
              <p:cNvSpPr/>
              <p:nvPr/>
            </p:nvSpPr>
            <p:spPr>
              <a:xfrm>
                <a:off x="9735251" y="3762011"/>
                <a:ext cx="21974" cy="5643"/>
              </a:xfrm>
              <a:custGeom>
                <a:avLst/>
                <a:gdLst>
                  <a:gd name="connsiteX0" fmla="*/ 21880 w 21974"/>
                  <a:gd name="connsiteY0" fmla="*/ 2522 h 5643"/>
                  <a:gd name="connsiteX1" fmla="*/ 21880 w 21974"/>
                  <a:gd name="connsiteY1" fmla="*/ 903 h 5643"/>
                  <a:gd name="connsiteX2" fmla="*/ 163 w 21974"/>
                  <a:gd name="connsiteY2" fmla="*/ 46 h 5643"/>
                  <a:gd name="connsiteX3" fmla="*/ 7497 w 21974"/>
                  <a:gd name="connsiteY3" fmla="*/ 3380 h 5643"/>
                  <a:gd name="connsiteX4" fmla="*/ 7497 w 21974"/>
                  <a:gd name="connsiteY4" fmla="*/ 4237 h 5643"/>
                  <a:gd name="connsiteX5" fmla="*/ 21975 w 21974"/>
                  <a:gd name="connsiteY5" fmla="*/ 5094 h 5643"/>
                  <a:gd name="connsiteX6" fmla="*/ 21975 w 21974"/>
                  <a:gd name="connsiteY6" fmla="*/ 3475 h 5643"/>
                  <a:gd name="connsiteX7" fmla="*/ 21975 w 21974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2522"/>
                    </a:move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ubicBezTo>
                      <a:pt x="17974" y="3475"/>
                      <a:pt x="13783" y="2808"/>
                      <a:pt x="21975" y="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0" name="Vrije vorm: vorm 709">
                <a:extLst>
                  <a:ext uri="{FF2B5EF4-FFF2-40B4-BE49-F238E27FC236}">
                    <a16:creationId xmlns:a16="http://schemas.microsoft.com/office/drawing/2014/main" id="{B92C5DB0-CB03-1E02-55E8-696DBA75A5AA}"/>
                  </a:ext>
                </a:extLst>
              </p:cNvPr>
              <p:cNvSpPr/>
              <p:nvPr/>
            </p:nvSpPr>
            <p:spPr>
              <a:xfrm>
                <a:off x="9112384" y="3769920"/>
                <a:ext cx="34475" cy="3662"/>
              </a:xfrm>
              <a:custGeom>
                <a:avLst/>
                <a:gdLst>
                  <a:gd name="connsiteX0" fmla="*/ 0 w 34475"/>
                  <a:gd name="connsiteY0" fmla="*/ 3662 h 3662"/>
                  <a:gd name="connsiteX1" fmla="*/ 21717 w 34475"/>
                  <a:gd name="connsiteY1" fmla="*/ 2900 h 3662"/>
                  <a:gd name="connsiteX2" fmla="*/ 28956 w 34475"/>
                  <a:gd name="connsiteY2" fmla="*/ 2043 h 3662"/>
                  <a:gd name="connsiteX3" fmla="*/ 28956 w 34475"/>
                  <a:gd name="connsiteY3" fmla="*/ 1186 h 3662"/>
                  <a:gd name="connsiteX4" fmla="*/ 95 w 34475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75" h="3662">
                    <a:moveTo>
                      <a:pt x="0" y="3662"/>
                    </a:moveTo>
                    <a:cubicBezTo>
                      <a:pt x="10001" y="3662"/>
                      <a:pt x="15907" y="3281"/>
                      <a:pt x="21717" y="2900"/>
                    </a:cubicBezTo>
                    <a:cubicBezTo>
                      <a:pt x="22098" y="2424"/>
                      <a:pt x="22765" y="1948"/>
                      <a:pt x="28956" y="2043"/>
                    </a:cubicBezTo>
                    <a:cubicBezTo>
                      <a:pt x="28956" y="1757"/>
                      <a:pt x="28956" y="1472"/>
                      <a:pt x="28956" y="1186"/>
                    </a:cubicBezTo>
                    <a:cubicBezTo>
                      <a:pt x="51340" y="-1767"/>
                      <a:pt x="-1714" y="1472"/>
                      <a:pt x="95" y="35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1" name="Vrije vorm: vorm 710">
                <a:extLst>
                  <a:ext uri="{FF2B5EF4-FFF2-40B4-BE49-F238E27FC236}">
                    <a16:creationId xmlns:a16="http://schemas.microsoft.com/office/drawing/2014/main" id="{25A064DA-655A-98C2-4CC0-88757B3BF628}"/>
                  </a:ext>
                </a:extLst>
              </p:cNvPr>
              <p:cNvSpPr/>
              <p:nvPr/>
            </p:nvSpPr>
            <p:spPr>
              <a:xfrm>
                <a:off x="8684902" y="3775761"/>
                <a:ext cx="43719" cy="8120"/>
              </a:xfrm>
              <a:custGeom>
                <a:avLst/>
                <a:gdLst>
                  <a:gd name="connsiteX0" fmla="*/ 28956 w 43719"/>
                  <a:gd name="connsiteY0" fmla="*/ 1727 h 8120"/>
                  <a:gd name="connsiteX1" fmla="*/ 14478 w 43719"/>
                  <a:gd name="connsiteY1" fmla="*/ 869 h 8120"/>
                  <a:gd name="connsiteX2" fmla="*/ 7239 w 43719"/>
                  <a:gd name="connsiteY2" fmla="*/ 869 h 8120"/>
                  <a:gd name="connsiteX3" fmla="*/ 0 w 43719"/>
                  <a:gd name="connsiteY3" fmla="*/ 12 h 8120"/>
                  <a:gd name="connsiteX4" fmla="*/ 43720 w 43719"/>
                  <a:gd name="connsiteY4" fmla="*/ 7632 h 8120"/>
                  <a:gd name="connsiteX5" fmla="*/ 29051 w 43719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19" h="8120">
                    <a:moveTo>
                      <a:pt x="28956" y="1727"/>
                    </a:moveTo>
                    <a:cubicBezTo>
                      <a:pt x="27337" y="1060"/>
                      <a:pt x="22860" y="774"/>
                      <a:pt x="14478" y="869"/>
                    </a:cubicBezTo>
                    <a:cubicBezTo>
                      <a:pt x="12002" y="869"/>
                      <a:pt x="9620" y="869"/>
                      <a:pt x="7239" y="869"/>
                    </a:cubicBezTo>
                    <a:cubicBezTo>
                      <a:pt x="6858" y="393"/>
                      <a:pt x="6096" y="-83"/>
                      <a:pt x="0" y="12"/>
                    </a:cubicBezTo>
                    <a:cubicBezTo>
                      <a:pt x="667" y="3632"/>
                      <a:pt x="15716" y="9918"/>
                      <a:pt x="43720" y="7632"/>
                    </a:cubicBezTo>
                    <a:cubicBezTo>
                      <a:pt x="19050" y="6013"/>
                      <a:pt x="39529" y="4203"/>
                      <a:pt x="29051" y="17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2" name="Vrije vorm: vorm 711">
                <a:extLst>
                  <a:ext uri="{FF2B5EF4-FFF2-40B4-BE49-F238E27FC236}">
                    <a16:creationId xmlns:a16="http://schemas.microsoft.com/office/drawing/2014/main" id="{6693B848-B729-6726-324C-9688076449F4}"/>
                  </a:ext>
                </a:extLst>
              </p:cNvPr>
              <p:cNvSpPr/>
              <p:nvPr/>
            </p:nvSpPr>
            <p:spPr>
              <a:xfrm>
                <a:off x="8738394" y="3777792"/>
                <a:ext cx="77192" cy="8337"/>
              </a:xfrm>
              <a:custGeom>
                <a:avLst/>
                <a:gdLst>
                  <a:gd name="connsiteX0" fmla="*/ 40805 w 77192"/>
                  <a:gd name="connsiteY0" fmla="*/ 1601 h 8337"/>
                  <a:gd name="connsiteX1" fmla="*/ 4515 w 77192"/>
                  <a:gd name="connsiteY1" fmla="*/ 648 h 8337"/>
                  <a:gd name="connsiteX2" fmla="*/ 4801 w 77192"/>
                  <a:gd name="connsiteY2" fmla="*/ 8173 h 8337"/>
                  <a:gd name="connsiteX3" fmla="*/ 62713 w 77192"/>
                  <a:gd name="connsiteY3" fmla="*/ 6649 h 8337"/>
                  <a:gd name="connsiteX4" fmla="*/ 70047 w 77192"/>
                  <a:gd name="connsiteY4" fmla="*/ 6649 h 8337"/>
                  <a:gd name="connsiteX5" fmla="*/ 77191 w 77192"/>
                  <a:gd name="connsiteY5" fmla="*/ 5030 h 8337"/>
                  <a:gd name="connsiteX6" fmla="*/ 62618 w 77192"/>
                  <a:gd name="connsiteY6" fmla="*/ 3315 h 8337"/>
                  <a:gd name="connsiteX7" fmla="*/ 40901 w 77192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192" h="8337">
                    <a:moveTo>
                      <a:pt x="40805" y="1601"/>
                    </a:moveTo>
                    <a:cubicBezTo>
                      <a:pt x="23851" y="2267"/>
                      <a:pt x="9468" y="-1447"/>
                      <a:pt x="4515" y="648"/>
                    </a:cubicBezTo>
                    <a:cubicBezTo>
                      <a:pt x="14135" y="4458"/>
                      <a:pt x="-9677" y="5696"/>
                      <a:pt x="4801" y="8173"/>
                    </a:cubicBezTo>
                    <a:cubicBezTo>
                      <a:pt x="32519" y="8649"/>
                      <a:pt x="51092" y="8078"/>
                      <a:pt x="62713" y="6649"/>
                    </a:cubicBezTo>
                    <a:cubicBezTo>
                      <a:pt x="65189" y="6649"/>
                      <a:pt x="67571" y="6649"/>
                      <a:pt x="70047" y="6649"/>
                    </a:cubicBezTo>
                    <a:cubicBezTo>
                      <a:pt x="71381" y="5982"/>
                      <a:pt x="77286" y="5792"/>
                      <a:pt x="77191" y="5030"/>
                    </a:cubicBezTo>
                    <a:cubicBezTo>
                      <a:pt x="70809" y="4649"/>
                      <a:pt x="64237" y="4268"/>
                      <a:pt x="62618" y="3315"/>
                    </a:cubicBezTo>
                    <a:cubicBezTo>
                      <a:pt x="50235" y="3315"/>
                      <a:pt x="43853" y="2648"/>
                      <a:pt x="40901" y="16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3" name="Vrije vorm: vorm 712">
                <a:extLst>
                  <a:ext uri="{FF2B5EF4-FFF2-40B4-BE49-F238E27FC236}">
                    <a16:creationId xmlns:a16="http://schemas.microsoft.com/office/drawing/2014/main" id="{0338B1FC-98A7-52AA-A67E-8065424A4359}"/>
                  </a:ext>
                </a:extLst>
              </p:cNvPr>
              <p:cNvSpPr/>
              <p:nvPr/>
            </p:nvSpPr>
            <p:spPr>
              <a:xfrm>
                <a:off x="8917340" y="3767536"/>
                <a:ext cx="21974" cy="5643"/>
              </a:xfrm>
              <a:custGeom>
                <a:avLst/>
                <a:gdLst>
                  <a:gd name="connsiteX0" fmla="*/ 21880 w 21974"/>
                  <a:gd name="connsiteY0" fmla="*/ 3380 h 5643"/>
                  <a:gd name="connsiteX1" fmla="*/ 21880 w 21974"/>
                  <a:gd name="connsiteY1" fmla="*/ 2522 h 5643"/>
                  <a:gd name="connsiteX2" fmla="*/ 21880 w 21974"/>
                  <a:gd name="connsiteY2" fmla="*/ 903 h 5643"/>
                  <a:gd name="connsiteX3" fmla="*/ 163 w 21974"/>
                  <a:gd name="connsiteY3" fmla="*/ 46 h 5643"/>
                  <a:gd name="connsiteX4" fmla="*/ 7497 w 21974"/>
                  <a:gd name="connsiteY4" fmla="*/ 3380 h 5643"/>
                  <a:gd name="connsiteX5" fmla="*/ 7497 w 21974"/>
                  <a:gd name="connsiteY5" fmla="*/ 4237 h 5643"/>
                  <a:gd name="connsiteX6" fmla="*/ 21975 w 21974"/>
                  <a:gd name="connsiteY6" fmla="*/ 5094 h 5643"/>
                  <a:gd name="connsiteX7" fmla="*/ 21975 w 21974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4" h="5643">
                    <a:moveTo>
                      <a:pt x="21880" y="3380"/>
                    </a:moveTo>
                    <a:cubicBezTo>
                      <a:pt x="17879" y="3380"/>
                      <a:pt x="13593" y="2713"/>
                      <a:pt x="21880" y="2522"/>
                    </a:cubicBezTo>
                    <a:cubicBezTo>
                      <a:pt x="21880" y="1951"/>
                      <a:pt x="21880" y="1379"/>
                      <a:pt x="21880" y="903"/>
                    </a:cubicBezTo>
                    <a:cubicBezTo>
                      <a:pt x="12640" y="903"/>
                      <a:pt x="11783" y="-240"/>
                      <a:pt x="163" y="46"/>
                    </a:cubicBezTo>
                    <a:cubicBezTo>
                      <a:pt x="-1361" y="1570"/>
                      <a:pt x="8354" y="1951"/>
                      <a:pt x="7497" y="3380"/>
                    </a:cubicBezTo>
                    <a:cubicBezTo>
                      <a:pt x="7497" y="3665"/>
                      <a:pt x="7497" y="3951"/>
                      <a:pt x="7497" y="4237"/>
                    </a:cubicBezTo>
                    <a:cubicBezTo>
                      <a:pt x="7211" y="5761"/>
                      <a:pt x="13212" y="6047"/>
                      <a:pt x="21975" y="5094"/>
                    </a:cubicBezTo>
                    <a:cubicBezTo>
                      <a:pt x="21975" y="4523"/>
                      <a:pt x="21975" y="3951"/>
                      <a:pt x="21975" y="3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4" name="Vrije vorm: vorm 713">
                <a:extLst>
                  <a:ext uri="{FF2B5EF4-FFF2-40B4-BE49-F238E27FC236}">
                    <a16:creationId xmlns:a16="http://schemas.microsoft.com/office/drawing/2014/main" id="{1D3FE9D7-172D-A4EC-7E22-D169491C97E0}"/>
                  </a:ext>
                </a:extLst>
              </p:cNvPr>
              <p:cNvSpPr/>
              <p:nvPr/>
            </p:nvSpPr>
            <p:spPr>
              <a:xfrm>
                <a:off x="8845101" y="3768544"/>
                <a:ext cx="28871" cy="5556"/>
              </a:xfrm>
              <a:custGeom>
                <a:avLst/>
                <a:gdLst>
                  <a:gd name="connsiteX0" fmla="*/ 11 w 28871"/>
                  <a:gd name="connsiteY0" fmla="*/ 5515 h 5556"/>
                  <a:gd name="connsiteX1" fmla="*/ 28872 w 28871"/>
                  <a:gd name="connsiteY1" fmla="*/ 562 h 5556"/>
                  <a:gd name="connsiteX2" fmla="*/ 11 w 28871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871" h="5556">
                    <a:moveTo>
                      <a:pt x="11" y="5515"/>
                    </a:moveTo>
                    <a:cubicBezTo>
                      <a:pt x="28205" y="6086"/>
                      <a:pt x="6202" y="657"/>
                      <a:pt x="28872" y="562"/>
                    </a:cubicBezTo>
                    <a:cubicBezTo>
                      <a:pt x="14394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5" name="Vrije vorm: vorm 714">
                <a:extLst>
                  <a:ext uri="{FF2B5EF4-FFF2-40B4-BE49-F238E27FC236}">
                    <a16:creationId xmlns:a16="http://schemas.microsoft.com/office/drawing/2014/main" id="{578E865B-6306-E79E-93AB-B4CC510F739D}"/>
                  </a:ext>
                </a:extLst>
              </p:cNvPr>
              <p:cNvSpPr/>
              <p:nvPr/>
            </p:nvSpPr>
            <p:spPr>
              <a:xfrm>
                <a:off x="8938858" y="3774344"/>
                <a:ext cx="65808" cy="11726"/>
              </a:xfrm>
              <a:custGeom>
                <a:avLst/>
                <a:gdLst>
                  <a:gd name="connsiteX0" fmla="*/ 51225 w 65808"/>
                  <a:gd name="connsiteY0" fmla="*/ 953 h 11726"/>
                  <a:gd name="connsiteX1" fmla="*/ 22174 w 65808"/>
                  <a:gd name="connsiteY1" fmla="*/ 0 h 11726"/>
                  <a:gd name="connsiteX2" fmla="*/ 29603 w 65808"/>
                  <a:gd name="connsiteY2" fmla="*/ 4191 h 11726"/>
                  <a:gd name="connsiteX3" fmla="*/ 647 w 65808"/>
                  <a:gd name="connsiteY3" fmla="*/ 7429 h 11726"/>
                  <a:gd name="connsiteX4" fmla="*/ 838 w 65808"/>
                  <a:gd name="connsiteY4" fmla="*/ 11621 h 11726"/>
                  <a:gd name="connsiteX5" fmla="*/ 44177 w 65808"/>
                  <a:gd name="connsiteY5" fmla="*/ 6763 h 11726"/>
                  <a:gd name="connsiteX6" fmla="*/ 58655 w 65808"/>
                  <a:gd name="connsiteY6" fmla="*/ 5143 h 11726"/>
                  <a:gd name="connsiteX7" fmla="*/ 29508 w 65808"/>
                  <a:gd name="connsiteY7" fmla="*/ 2572 h 11726"/>
                  <a:gd name="connsiteX8" fmla="*/ 65798 w 65808"/>
                  <a:gd name="connsiteY8" fmla="*/ 3524 h 11726"/>
                  <a:gd name="connsiteX9" fmla="*/ 51225 w 65808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808" h="11726">
                    <a:moveTo>
                      <a:pt x="51225" y="953"/>
                    </a:moveTo>
                    <a:cubicBezTo>
                      <a:pt x="37509" y="1143"/>
                      <a:pt x="35128" y="0"/>
                      <a:pt x="22174" y="0"/>
                    </a:cubicBezTo>
                    <a:cubicBezTo>
                      <a:pt x="19983" y="1905"/>
                      <a:pt x="23412" y="3238"/>
                      <a:pt x="29603" y="4191"/>
                    </a:cubicBezTo>
                    <a:cubicBezTo>
                      <a:pt x="6839" y="3715"/>
                      <a:pt x="-2686" y="4858"/>
                      <a:pt x="647" y="7429"/>
                    </a:cubicBezTo>
                    <a:cubicBezTo>
                      <a:pt x="5886" y="10001"/>
                      <a:pt x="5791" y="9049"/>
                      <a:pt x="838" y="11621"/>
                    </a:cubicBezTo>
                    <a:cubicBezTo>
                      <a:pt x="35414" y="12382"/>
                      <a:pt x="34080" y="8858"/>
                      <a:pt x="44177" y="6763"/>
                    </a:cubicBezTo>
                    <a:cubicBezTo>
                      <a:pt x="47320" y="6001"/>
                      <a:pt x="50463" y="5334"/>
                      <a:pt x="58655" y="5143"/>
                    </a:cubicBezTo>
                    <a:cubicBezTo>
                      <a:pt x="56559" y="3429"/>
                      <a:pt x="26555" y="4858"/>
                      <a:pt x="29508" y="2572"/>
                    </a:cubicBezTo>
                    <a:cubicBezTo>
                      <a:pt x="42557" y="-381"/>
                      <a:pt x="49606" y="4096"/>
                      <a:pt x="65798" y="3524"/>
                    </a:cubicBezTo>
                    <a:cubicBezTo>
                      <a:pt x="66084" y="2096"/>
                      <a:pt x="60369" y="1333"/>
                      <a:pt x="51225" y="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6" name="Vrije vorm: vorm 715">
                <a:extLst>
                  <a:ext uri="{FF2B5EF4-FFF2-40B4-BE49-F238E27FC236}">
                    <a16:creationId xmlns:a16="http://schemas.microsoft.com/office/drawing/2014/main" id="{D4E2BFBF-55AE-71D8-B4C2-E2407BDBD46D}"/>
                  </a:ext>
                </a:extLst>
              </p:cNvPr>
              <p:cNvSpPr/>
              <p:nvPr/>
            </p:nvSpPr>
            <p:spPr>
              <a:xfrm>
                <a:off x="8997417" y="3774187"/>
                <a:ext cx="145065" cy="7258"/>
              </a:xfrm>
              <a:custGeom>
                <a:avLst/>
                <a:gdLst>
                  <a:gd name="connsiteX0" fmla="*/ 137731 w 145065"/>
                  <a:gd name="connsiteY0" fmla="*/ 1490 h 7258"/>
                  <a:gd name="connsiteX1" fmla="*/ 130492 w 145065"/>
                  <a:gd name="connsiteY1" fmla="*/ 1490 h 7258"/>
                  <a:gd name="connsiteX2" fmla="*/ 101441 w 145065"/>
                  <a:gd name="connsiteY2" fmla="*/ 633 h 7258"/>
                  <a:gd name="connsiteX3" fmla="*/ 79819 w 145065"/>
                  <a:gd name="connsiteY3" fmla="*/ 3872 h 7258"/>
                  <a:gd name="connsiteX4" fmla="*/ 0 w 145065"/>
                  <a:gd name="connsiteY4" fmla="*/ 347 h 7258"/>
                  <a:gd name="connsiteX5" fmla="*/ 21812 w 145065"/>
                  <a:gd name="connsiteY5" fmla="*/ 2062 h 7258"/>
                  <a:gd name="connsiteX6" fmla="*/ 43529 w 145065"/>
                  <a:gd name="connsiteY6" fmla="*/ 2062 h 7258"/>
                  <a:gd name="connsiteX7" fmla="*/ 123349 w 145065"/>
                  <a:gd name="connsiteY7" fmla="*/ 5586 h 7258"/>
                  <a:gd name="connsiteX8" fmla="*/ 145066 w 145065"/>
                  <a:gd name="connsiteY8" fmla="*/ 4824 h 7258"/>
                  <a:gd name="connsiteX9" fmla="*/ 145066 w 145065"/>
                  <a:gd name="connsiteY9" fmla="*/ 2348 h 7258"/>
                  <a:gd name="connsiteX10" fmla="*/ 137827 w 145065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5065" h="7258">
                    <a:moveTo>
                      <a:pt x="137731" y="1490"/>
                    </a:moveTo>
                    <a:cubicBezTo>
                      <a:pt x="135255" y="1490"/>
                      <a:pt x="132778" y="1490"/>
                      <a:pt x="130492" y="1490"/>
                    </a:cubicBezTo>
                    <a:cubicBezTo>
                      <a:pt x="116776" y="1681"/>
                      <a:pt x="114395" y="538"/>
                      <a:pt x="101441" y="633"/>
                    </a:cubicBezTo>
                    <a:cubicBezTo>
                      <a:pt x="107823" y="3300"/>
                      <a:pt x="90392" y="3205"/>
                      <a:pt x="79819" y="3872"/>
                    </a:cubicBezTo>
                    <a:cubicBezTo>
                      <a:pt x="78676" y="347"/>
                      <a:pt x="16288" y="-605"/>
                      <a:pt x="0" y="347"/>
                    </a:cubicBezTo>
                    <a:cubicBezTo>
                      <a:pt x="5810" y="1110"/>
                      <a:pt x="19812" y="919"/>
                      <a:pt x="21812" y="2062"/>
                    </a:cubicBezTo>
                    <a:cubicBezTo>
                      <a:pt x="29051" y="2062"/>
                      <a:pt x="36195" y="2062"/>
                      <a:pt x="43529" y="2062"/>
                    </a:cubicBezTo>
                    <a:cubicBezTo>
                      <a:pt x="42005" y="10539"/>
                      <a:pt x="83439" y="6253"/>
                      <a:pt x="123349" y="5586"/>
                    </a:cubicBezTo>
                    <a:cubicBezTo>
                      <a:pt x="124492" y="4634"/>
                      <a:pt x="136588" y="4920"/>
                      <a:pt x="145066" y="4824"/>
                    </a:cubicBezTo>
                    <a:cubicBezTo>
                      <a:pt x="145066" y="3967"/>
                      <a:pt x="145066" y="3110"/>
                      <a:pt x="145066" y="2348"/>
                    </a:cubicBezTo>
                    <a:cubicBezTo>
                      <a:pt x="140684" y="2348"/>
                      <a:pt x="136493" y="2253"/>
                      <a:pt x="137827" y="14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7" name="Vrije vorm: vorm 716">
                <a:extLst>
                  <a:ext uri="{FF2B5EF4-FFF2-40B4-BE49-F238E27FC236}">
                    <a16:creationId xmlns:a16="http://schemas.microsoft.com/office/drawing/2014/main" id="{085F47F6-1465-F667-04F9-37B0E374FE3B}"/>
                  </a:ext>
                </a:extLst>
              </p:cNvPr>
              <p:cNvSpPr/>
              <p:nvPr/>
            </p:nvSpPr>
            <p:spPr>
              <a:xfrm>
                <a:off x="9164016" y="3776579"/>
                <a:ext cx="31072" cy="3583"/>
              </a:xfrm>
              <a:custGeom>
                <a:avLst/>
                <a:gdLst>
                  <a:gd name="connsiteX0" fmla="*/ 14566 w 31072"/>
                  <a:gd name="connsiteY0" fmla="*/ 51 h 3583"/>
                  <a:gd name="connsiteX1" fmla="*/ 14566 w 31072"/>
                  <a:gd name="connsiteY1" fmla="*/ 2528 h 3583"/>
                  <a:gd name="connsiteX2" fmla="*/ 88 w 31072"/>
                  <a:gd name="connsiteY2" fmla="*/ 2528 h 3583"/>
                  <a:gd name="connsiteX3" fmla="*/ 29044 w 31072"/>
                  <a:gd name="connsiteY3" fmla="*/ 1766 h 3583"/>
                  <a:gd name="connsiteX4" fmla="*/ 14471 w 31072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72" h="3583">
                    <a:moveTo>
                      <a:pt x="14566" y="51"/>
                    </a:moveTo>
                    <a:cubicBezTo>
                      <a:pt x="11804" y="1194"/>
                      <a:pt x="5899" y="1480"/>
                      <a:pt x="14566" y="2528"/>
                    </a:cubicBezTo>
                    <a:cubicBezTo>
                      <a:pt x="9709" y="2528"/>
                      <a:pt x="4946" y="2528"/>
                      <a:pt x="88" y="2528"/>
                    </a:cubicBezTo>
                    <a:cubicBezTo>
                      <a:pt x="-2198" y="3957"/>
                      <a:pt x="40760" y="4147"/>
                      <a:pt x="29044" y="1766"/>
                    </a:cubicBezTo>
                    <a:cubicBezTo>
                      <a:pt x="28187" y="718"/>
                      <a:pt x="26758" y="-234"/>
                      <a:pt x="14471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8" name="Vrije vorm: vorm 717">
                <a:extLst>
                  <a:ext uri="{FF2B5EF4-FFF2-40B4-BE49-F238E27FC236}">
                    <a16:creationId xmlns:a16="http://schemas.microsoft.com/office/drawing/2014/main" id="{5B295008-889D-D940-090D-67F04E6CA5DB}"/>
                  </a:ext>
                </a:extLst>
              </p:cNvPr>
              <p:cNvSpPr/>
              <p:nvPr/>
            </p:nvSpPr>
            <p:spPr>
              <a:xfrm>
                <a:off x="8731667" y="1945735"/>
                <a:ext cx="11679" cy="2987"/>
              </a:xfrm>
              <a:custGeom>
                <a:avLst/>
                <a:gdLst>
                  <a:gd name="connsiteX0" fmla="*/ 11432 w 11679"/>
                  <a:gd name="connsiteY0" fmla="*/ 2953 h 2987"/>
                  <a:gd name="connsiteX1" fmla="*/ 8575 w 11679"/>
                  <a:gd name="connsiteY1" fmla="*/ 0 h 2987"/>
                  <a:gd name="connsiteX2" fmla="*/ 98 w 11679"/>
                  <a:gd name="connsiteY2" fmla="*/ 667 h 2987"/>
                  <a:gd name="connsiteX3" fmla="*/ 11528 w 11679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79" h="2987">
                    <a:moveTo>
                      <a:pt x="11432" y="2953"/>
                    </a:moveTo>
                    <a:cubicBezTo>
                      <a:pt x="12576" y="1429"/>
                      <a:pt x="9432" y="953"/>
                      <a:pt x="8575" y="0"/>
                    </a:cubicBezTo>
                    <a:cubicBezTo>
                      <a:pt x="6289" y="381"/>
                      <a:pt x="4003" y="762"/>
                      <a:pt x="98" y="667"/>
                    </a:cubicBezTo>
                    <a:cubicBezTo>
                      <a:pt x="-760" y="2572"/>
                      <a:pt x="4098" y="3143"/>
                      <a:pt x="11528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19" name="Vrije vorm: vorm 718">
                <a:extLst>
                  <a:ext uri="{FF2B5EF4-FFF2-40B4-BE49-F238E27FC236}">
                    <a16:creationId xmlns:a16="http://schemas.microsoft.com/office/drawing/2014/main" id="{57E5E022-150A-8148-C804-35BE83DD2389}"/>
                  </a:ext>
                </a:extLst>
              </p:cNvPr>
              <p:cNvSpPr/>
              <p:nvPr/>
            </p:nvSpPr>
            <p:spPr>
              <a:xfrm>
                <a:off x="8796608" y="1959493"/>
                <a:ext cx="20405" cy="4454"/>
              </a:xfrm>
              <a:custGeom>
                <a:avLst/>
                <a:gdLst>
                  <a:gd name="connsiteX0" fmla="*/ 6213 w 20405"/>
                  <a:gd name="connsiteY0" fmla="*/ 4434 h 4454"/>
                  <a:gd name="connsiteX1" fmla="*/ 20406 w 20405"/>
                  <a:gd name="connsiteY1" fmla="*/ 3101 h 4454"/>
                  <a:gd name="connsiteX2" fmla="*/ 498 w 20405"/>
                  <a:gd name="connsiteY2" fmla="*/ 720 h 4454"/>
                  <a:gd name="connsiteX3" fmla="*/ 6213 w 2040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05" h="4454">
                    <a:moveTo>
                      <a:pt x="6213" y="4434"/>
                    </a:moveTo>
                    <a:cubicBezTo>
                      <a:pt x="13262" y="4625"/>
                      <a:pt x="14976" y="3387"/>
                      <a:pt x="20406" y="3101"/>
                    </a:cubicBezTo>
                    <a:cubicBezTo>
                      <a:pt x="19644" y="815"/>
                      <a:pt x="8595" y="-1090"/>
                      <a:pt x="498" y="720"/>
                    </a:cubicBezTo>
                    <a:cubicBezTo>
                      <a:pt x="-1883" y="3101"/>
                      <a:pt x="4975" y="3006"/>
                      <a:pt x="6213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0" name="Vrije vorm: vorm 719">
                <a:extLst>
                  <a:ext uri="{FF2B5EF4-FFF2-40B4-BE49-F238E27FC236}">
                    <a16:creationId xmlns:a16="http://schemas.microsoft.com/office/drawing/2014/main" id="{84AFA0E1-97B5-3E66-EAA1-86D6E68CA78C}"/>
                  </a:ext>
                </a:extLst>
              </p:cNvPr>
              <p:cNvSpPr/>
              <p:nvPr/>
            </p:nvSpPr>
            <p:spPr>
              <a:xfrm>
                <a:off x="8655469" y="1958689"/>
                <a:ext cx="42481" cy="7659"/>
              </a:xfrm>
              <a:custGeom>
                <a:avLst/>
                <a:gdLst>
                  <a:gd name="connsiteX0" fmla="*/ 42482 w 42481"/>
                  <a:gd name="connsiteY0" fmla="*/ 4477 h 7659"/>
                  <a:gd name="connsiteX1" fmla="*/ 39624 w 42481"/>
                  <a:gd name="connsiteY1" fmla="*/ 4477 h 7659"/>
                  <a:gd name="connsiteX2" fmla="*/ 33909 w 42481"/>
                  <a:gd name="connsiteY2" fmla="*/ 4477 h 7659"/>
                  <a:gd name="connsiteX3" fmla="*/ 33909 w 42481"/>
                  <a:gd name="connsiteY3" fmla="*/ 1524 h 7659"/>
                  <a:gd name="connsiteX4" fmla="*/ 22574 w 42481"/>
                  <a:gd name="connsiteY4" fmla="*/ 0 h 7659"/>
                  <a:gd name="connsiteX5" fmla="*/ 2762 w 42481"/>
                  <a:gd name="connsiteY5" fmla="*/ 2858 h 7659"/>
                  <a:gd name="connsiteX6" fmla="*/ 5620 w 42481"/>
                  <a:gd name="connsiteY6" fmla="*/ 5810 h 7659"/>
                  <a:gd name="connsiteX7" fmla="*/ 0 w 42481"/>
                  <a:gd name="connsiteY7" fmla="*/ 6477 h 7659"/>
                  <a:gd name="connsiteX8" fmla="*/ 42482 w 42481"/>
                  <a:gd name="connsiteY8" fmla="*/ 4572 h 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481" h="7659">
                    <a:moveTo>
                      <a:pt x="42482" y="4477"/>
                    </a:moveTo>
                    <a:cubicBezTo>
                      <a:pt x="41529" y="4477"/>
                      <a:pt x="40577" y="4477"/>
                      <a:pt x="39624" y="4477"/>
                    </a:cubicBezTo>
                    <a:cubicBezTo>
                      <a:pt x="37719" y="4477"/>
                      <a:pt x="35814" y="4477"/>
                      <a:pt x="33909" y="4477"/>
                    </a:cubicBezTo>
                    <a:cubicBezTo>
                      <a:pt x="33909" y="3524"/>
                      <a:pt x="33909" y="2477"/>
                      <a:pt x="33909" y="1524"/>
                    </a:cubicBezTo>
                    <a:cubicBezTo>
                      <a:pt x="27527" y="1715"/>
                      <a:pt x="23241" y="1238"/>
                      <a:pt x="22574" y="0"/>
                    </a:cubicBezTo>
                    <a:cubicBezTo>
                      <a:pt x="18574" y="3143"/>
                      <a:pt x="17145" y="2477"/>
                      <a:pt x="2762" y="2858"/>
                    </a:cubicBezTo>
                    <a:cubicBezTo>
                      <a:pt x="3048" y="4000"/>
                      <a:pt x="1429" y="5715"/>
                      <a:pt x="5620" y="5810"/>
                    </a:cubicBezTo>
                    <a:cubicBezTo>
                      <a:pt x="5620" y="6572"/>
                      <a:pt x="2096" y="6382"/>
                      <a:pt x="0" y="6477"/>
                    </a:cubicBezTo>
                    <a:cubicBezTo>
                      <a:pt x="13716" y="8287"/>
                      <a:pt x="32957" y="8287"/>
                      <a:pt x="42482" y="45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1" name="Vrije vorm: vorm 720">
                <a:extLst>
                  <a:ext uri="{FF2B5EF4-FFF2-40B4-BE49-F238E27FC236}">
                    <a16:creationId xmlns:a16="http://schemas.microsoft.com/office/drawing/2014/main" id="{B628983D-0B88-D3BB-2F88-6C856323D514}"/>
                  </a:ext>
                </a:extLst>
              </p:cNvPr>
              <p:cNvSpPr/>
              <p:nvPr/>
            </p:nvSpPr>
            <p:spPr>
              <a:xfrm>
                <a:off x="8309838" y="1969928"/>
                <a:ext cx="11303" cy="2952"/>
              </a:xfrm>
              <a:custGeom>
                <a:avLst/>
                <a:gdLst>
                  <a:gd name="connsiteX0" fmla="*/ 11303 w 11303"/>
                  <a:gd name="connsiteY0" fmla="*/ 2953 h 2952"/>
                  <a:gd name="connsiteX1" fmla="*/ 11303 w 11303"/>
                  <a:gd name="connsiteY1" fmla="*/ 0 h 2952"/>
                  <a:gd name="connsiteX2" fmla="*/ 11303 w 1130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03" h="2952">
                    <a:moveTo>
                      <a:pt x="11303" y="2953"/>
                    </a:moveTo>
                    <a:cubicBezTo>
                      <a:pt x="11303" y="2000"/>
                      <a:pt x="11303" y="952"/>
                      <a:pt x="11303" y="0"/>
                    </a:cubicBezTo>
                    <a:cubicBezTo>
                      <a:pt x="-984" y="1048"/>
                      <a:pt x="-6318" y="2381"/>
                      <a:pt x="1130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2" name="Vrije vorm: vorm 721">
                <a:extLst>
                  <a:ext uri="{FF2B5EF4-FFF2-40B4-BE49-F238E27FC236}">
                    <a16:creationId xmlns:a16="http://schemas.microsoft.com/office/drawing/2014/main" id="{9218CD02-040C-C965-514B-761D2E5584DD}"/>
                  </a:ext>
                </a:extLst>
              </p:cNvPr>
              <p:cNvSpPr/>
              <p:nvPr/>
            </p:nvSpPr>
            <p:spPr>
              <a:xfrm>
                <a:off x="8927408" y="1936660"/>
                <a:ext cx="67913" cy="22219"/>
              </a:xfrm>
              <a:custGeom>
                <a:avLst/>
                <a:gdLst>
                  <a:gd name="connsiteX0" fmla="*/ 16764 w 67913"/>
                  <a:gd name="connsiteY0" fmla="*/ 2407 h 22219"/>
                  <a:gd name="connsiteX1" fmla="*/ 33909 w 67913"/>
                  <a:gd name="connsiteY1" fmla="*/ 8408 h 22219"/>
                  <a:gd name="connsiteX2" fmla="*/ 0 w 67913"/>
                  <a:gd name="connsiteY2" fmla="*/ 16314 h 22219"/>
                  <a:gd name="connsiteX3" fmla="*/ 2953 w 67913"/>
                  <a:gd name="connsiteY3" fmla="*/ 22219 h 22219"/>
                  <a:gd name="connsiteX4" fmla="*/ 20003 w 67913"/>
                  <a:gd name="connsiteY4" fmla="*/ 21648 h 22219"/>
                  <a:gd name="connsiteX5" fmla="*/ 42577 w 67913"/>
                  <a:gd name="connsiteY5" fmla="*/ 12980 h 22219"/>
                  <a:gd name="connsiteX6" fmla="*/ 53816 w 67913"/>
                  <a:gd name="connsiteY6" fmla="*/ 6408 h 22219"/>
                  <a:gd name="connsiteX7" fmla="*/ 67913 w 67913"/>
                  <a:gd name="connsiteY7" fmla="*/ 597 h 22219"/>
                  <a:gd name="connsiteX8" fmla="*/ 65056 w 67913"/>
                  <a:gd name="connsiteY8" fmla="*/ 216 h 22219"/>
                  <a:gd name="connsiteX9" fmla="*/ 20193 w 67913"/>
                  <a:gd name="connsiteY9" fmla="*/ 26 h 22219"/>
                  <a:gd name="connsiteX10" fmla="*/ 16859 w 67913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913" h="22219">
                    <a:moveTo>
                      <a:pt x="16764" y="2407"/>
                    </a:moveTo>
                    <a:cubicBezTo>
                      <a:pt x="27146" y="3264"/>
                      <a:pt x="31433" y="5550"/>
                      <a:pt x="33909" y="8408"/>
                    </a:cubicBezTo>
                    <a:cubicBezTo>
                      <a:pt x="19812" y="10694"/>
                      <a:pt x="19431" y="19743"/>
                      <a:pt x="0" y="16314"/>
                    </a:cubicBezTo>
                    <a:cubicBezTo>
                      <a:pt x="381" y="19266"/>
                      <a:pt x="1429" y="21457"/>
                      <a:pt x="2953" y="22219"/>
                    </a:cubicBezTo>
                    <a:cubicBezTo>
                      <a:pt x="4572" y="19838"/>
                      <a:pt x="13716" y="21267"/>
                      <a:pt x="20003" y="21648"/>
                    </a:cubicBezTo>
                    <a:cubicBezTo>
                      <a:pt x="23241" y="17647"/>
                      <a:pt x="44005" y="18219"/>
                      <a:pt x="42577" y="12980"/>
                    </a:cubicBezTo>
                    <a:cubicBezTo>
                      <a:pt x="61627" y="13361"/>
                      <a:pt x="60293" y="9456"/>
                      <a:pt x="53816" y="6408"/>
                    </a:cubicBezTo>
                    <a:cubicBezTo>
                      <a:pt x="58388" y="4407"/>
                      <a:pt x="61532" y="2121"/>
                      <a:pt x="67913" y="597"/>
                    </a:cubicBezTo>
                    <a:cubicBezTo>
                      <a:pt x="66770" y="597"/>
                      <a:pt x="66008" y="407"/>
                      <a:pt x="65056" y="216"/>
                    </a:cubicBezTo>
                    <a:cubicBezTo>
                      <a:pt x="50101" y="121"/>
                      <a:pt x="35147" y="-69"/>
                      <a:pt x="20193" y="26"/>
                    </a:cubicBezTo>
                    <a:cubicBezTo>
                      <a:pt x="21908" y="883"/>
                      <a:pt x="22765" y="1645"/>
                      <a:pt x="16859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3" name="Vrije vorm: vorm 722">
                <a:extLst>
                  <a:ext uri="{FF2B5EF4-FFF2-40B4-BE49-F238E27FC236}">
                    <a16:creationId xmlns:a16="http://schemas.microsoft.com/office/drawing/2014/main" id="{137EB754-925C-CD93-E78D-ACB31A3DF970}"/>
                  </a:ext>
                </a:extLst>
              </p:cNvPr>
              <p:cNvSpPr/>
              <p:nvPr/>
            </p:nvSpPr>
            <p:spPr>
              <a:xfrm>
                <a:off x="8859495" y="1936972"/>
                <a:ext cx="81915" cy="25367"/>
              </a:xfrm>
              <a:custGeom>
                <a:avLst/>
                <a:gdLst>
                  <a:gd name="connsiteX0" fmla="*/ 5620 w 81915"/>
                  <a:gd name="connsiteY0" fmla="*/ 23717 h 25367"/>
                  <a:gd name="connsiteX1" fmla="*/ 45339 w 81915"/>
                  <a:gd name="connsiteY1" fmla="*/ 24765 h 25367"/>
                  <a:gd name="connsiteX2" fmla="*/ 53721 w 81915"/>
                  <a:gd name="connsiteY2" fmla="*/ 13716 h 25367"/>
                  <a:gd name="connsiteX3" fmla="*/ 81915 w 81915"/>
                  <a:gd name="connsiteY3" fmla="*/ 5810 h 25367"/>
                  <a:gd name="connsiteX4" fmla="*/ 73819 w 81915"/>
                  <a:gd name="connsiteY4" fmla="*/ 0 h 25367"/>
                  <a:gd name="connsiteX5" fmla="*/ 54197 w 81915"/>
                  <a:gd name="connsiteY5" fmla="*/ 286 h 25367"/>
                  <a:gd name="connsiteX6" fmla="*/ 56293 w 81915"/>
                  <a:gd name="connsiteY6" fmla="*/ 476 h 25367"/>
                  <a:gd name="connsiteX7" fmla="*/ 39433 w 81915"/>
                  <a:gd name="connsiteY7" fmla="*/ 7715 h 25367"/>
                  <a:gd name="connsiteX8" fmla="*/ 48006 w 81915"/>
                  <a:gd name="connsiteY8" fmla="*/ 10763 h 25367"/>
                  <a:gd name="connsiteX9" fmla="*/ 14097 w 81915"/>
                  <a:gd name="connsiteY9" fmla="*/ 19431 h 25367"/>
                  <a:gd name="connsiteX10" fmla="*/ 0 w 81915"/>
                  <a:gd name="connsiteY10" fmla="*/ 21527 h 25367"/>
                  <a:gd name="connsiteX11" fmla="*/ 5715 w 81915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1915" h="25367">
                    <a:moveTo>
                      <a:pt x="5620" y="23717"/>
                    </a:moveTo>
                    <a:cubicBezTo>
                      <a:pt x="20383" y="24289"/>
                      <a:pt x="29623" y="26384"/>
                      <a:pt x="45339" y="24765"/>
                    </a:cubicBezTo>
                    <a:cubicBezTo>
                      <a:pt x="44291" y="21622"/>
                      <a:pt x="48958" y="18193"/>
                      <a:pt x="53721" y="13716"/>
                    </a:cubicBezTo>
                    <a:cubicBezTo>
                      <a:pt x="71628" y="14764"/>
                      <a:pt x="73057" y="9144"/>
                      <a:pt x="81915" y="5810"/>
                    </a:cubicBezTo>
                    <a:cubicBezTo>
                      <a:pt x="71628" y="5620"/>
                      <a:pt x="72866" y="2572"/>
                      <a:pt x="73819" y="0"/>
                    </a:cubicBezTo>
                    <a:cubicBezTo>
                      <a:pt x="67247" y="0"/>
                      <a:pt x="60674" y="191"/>
                      <a:pt x="54197" y="286"/>
                    </a:cubicBezTo>
                    <a:cubicBezTo>
                      <a:pt x="54959" y="286"/>
                      <a:pt x="55721" y="286"/>
                      <a:pt x="56293" y="476"/>
                    </a:cubicBezTo>
                    <a:cubicBezTo>
                      <a:pt x="56483" y="2381"/>
                      <a:pt x="41815" y="4381"/>
                      <a:pt x="39433" y="7715"/>
                    </a:cubicBezTo>
                    <a:cubicBezTo>
                      <a:pt x="46863" y="7525"/>
                      <a:pt x="48768" y="8763"/>
                      <a:pt x="48006" y="10763"/>
                    </a:cubicBezTo>
                    <a:cubicBezTo>
                      <a:pt x="30480" y="9906"/>
                      <a:pt x="5048" y="13335"/>
                      <a:pt x="14097" y="19431"/>
                    </a:cubicBezTo>
                    <a:cubicBezTo>
                      <a:pt x="7715" y="19717"/>
                      <a:pt x="5144" y="20955"/>
                      <a:pt x="0" y="21527"/>
                    </a:cubicBezTo>
                    <a:cubicBezTo>
                      <a:pt x="1429" y="22384"/>
                      <a:pt x="3048" y="23241"/>
                      <a:pt x="5715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4" name="Vrije vorm: vorm 723">
                <a:extLst>
                  <a:ext uri="{FF2B5EF4-FFF2-40B4-BE49-F238E27FC236}">
                    <a16:creationId xmlns:a16="http://schemas.microsoft.com/office/drawing/2014/main" id="{CBD37C3C-959C-8C11-267A-60FA11855D78}"/>
                  </a:ext>
                </a:extLst>
              </p:cNvPr>
              <p:cNvSpPr/>
              <p:nvPr/>
            </p:nvSpPr>
            <p:spPr>
              <a:xfrm>
                <a:off x="8632281" y="1952497"/>
                <a:ext cx="22751" cy="8191"/>
              </a:xfrm>
              <a:custGeom>
                <a:avLst/>
                <a:gdLst>
                  <a:gd name="connsiteX0" fmla="*/ 17474 w 22751"/>
                  <a:gd name="connsiteY0" fmla="*/ 8096 h 8191"/>
                  <a:gd name="connsiteX1" fmla="*/ 17379 w 22751"/>
                  <a:gd name="connsiteY1" fmla="*/ 0 h 8191"/>
                  <a:gd name="connsiteX2" fmla="*/ 14616 w 22751"/>
                  <a:gd name="connsiteY2" fmla="*/ 0 h 8191"/>
                  <a:gd name="connsiteX3" fmla="*/ 17474 w 22751"/>
                  <a:gd name="connsiteY3" fmla="*/ 2286 h 8191"/>
                  <a:gd name="connsiteX4" fmla="*/ 6139 w 22751"/>
                  <a:gd name="connsiteY4" fmla="*/ 1429 h 8191"/>
                  <a:gd name="connsiteX5" fmla="*/ 17569 w 22751"/>
                  <a:gd name="connsiteY5" fmla="*/ 8192 h 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51" h="8191">
                    <a:moveTo>
                      <a:pt x="17474" y="8096"/>
                    </a:moveTo>
                    <a:cubicBezTo>
                      <a:pt x="24141" y="5239"/>
                      <a:pt x="24903" y="2286"/>
                      <a:pt x="17379" y="0"/>
                    </a:cubicBezTo>
                    <a:cubicBezTo>
                      <a:pt x="16426" y="0"/>
                      <a:pt x="15474" y="0"/>
                      <a:pt x="14616" y="0"/>
                    </a:cubicBezTo>
                    <a:cubicBezTo>
                      <a:pt x="14807" y="953"/>
                      <a:pt x="18236" y="1048"/>
                      <a:pt x="17474" y="2286"/>
                    </a:cubicBezTo>
                    <a:cubicBezTo>
                      <a:pt x="12521" y="2286"/>
                      <a:pt x="8616" y="2096"/>
                      <a:pt x="6139" y="1429"/>
                    </a:cubicBezTo>
                    <a:cubicBezTo>
                      <a:pt x="-6910" y="4763"/>
                      <a:pt x="2710" y="6668"/>
                      <a:pt x="17569" y="8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5" name="Vrije vorm: vorm 724">
                <a:extLst>
                  <a:ext uri="{FF2B5EF4-FFF2-40B4-BE49-F238E27FC236}">
                    <a16:creationId xmlns:a16="http://schemas.microsoft.com/office/drawing/2014/main" id="{46DFE19D-B617-E506-86DE-0D6CC15204CD}"/>
                  </a:ext>
                </a:extLst>
              </p:cNvPr>
              <p:cNvSpPr/>
              <p:nvPr/>
            </p:nvSpPr>
            <p:spPr>
              <a:xfrm>
                <a:off x="8281198" y="1954307"/>
                <a:ext cx="328947" cy="37459"/>
              </a:xfrm>
              <a:custGeom>
                <a:avLst/>
                <a:gdLst>
                  <a:gd name="connsiteX0" fmla="*/ 5749 w 328947"/>
                  <a:gd name="connsiteY0" fmla="*/ 10954 h 37459"/>
                  <a:gd name="connsiteX1" fmla="*/ 19846 w 328947"/>
                  <a:gd name="connsiteY1" fmla="*/ 8858 h 37459"/>
                  <a:gd name="connsiteX2" fmla="*/ 28419 w 328947"/>
                  <a:gd name="connsiteY2" fmla="*/ 11906 h 37459"/>
                  <a:gd name="connsiteX3" fmla="*/ 39754 w 328947"/>
                  <a:gd name="connsiteY3" fmla="*/ 9811 h 37459"/>
                  <a:gd name="connsiteX4" fmla="*/ 73853 w 328947"/>
                  <a:gd name="connsiteY4" fmla="*/ 16002 h 37459"/>
                  <a:gd name="connsiteX5" fmla="*/ 79568 w 328947"/>
                  <a:gd name="connsiteY5" fmla="*/ 16002 h 37459"/>
                  <a:gd name="connsiteX6" fmla="*/ 93665 w 328947"/>
                  <a:gd name="connsiteY6" fmla="*/ 13144 h 37459"/>
                  <a:gd name="connsiteX7" fmla="*/ 99380 w 328947"/>
                  <a:gd name="connsiteY7" fmla="*/ 13906 h 37459"/>
                  <a:gd name="connsiteX8" fmla="*/ 96618 w 328947"/>
                  <a:gd name="connsiteY8" fmla="*/ 19050 h 37459"/>
                  <a:gd name="connsiteX9" fmla="*/ 93760 w 328947"/>
                  <a:gd name="connsiteY9" fmla="*/ 21241 h 37459"/>
                  <a:gd name="connsiteX10" fmla="*/ 42802 w 328947"/>
                  <a:gd name="connsiteY10" fmla="*/ 23050 h 37459"/>
                  <a:gd name="connsiteX11" fmla="*/ 59947 w 328947"/>
                  <a:gd name="connsiteY11" fmla="*/ 28385 h 37459"/>
                  <a:gd name="connsiteX12" fmla="*/ 57089 w 328947"/>
                  <a:gd name="connsiteY12" fmla="*/ 26860 h 37459"/>
                  <a:gd name="connsiteX13" fmla="*/ 108048 w 328947"/>
                  <a:gd name="connsiteY13" fmla="*/ 23527 h 37459"/>
                  <a:gd name="connsiteX14" fmla="*/ 108048 w 328947"/>
                  <a:gd name="connsiteY14" fmla="*/ 22765 h 37459"/>
                  <a:gd name="connsiteX15" fmla="*/ 99475 w 328947"/>
                  <a:gd name="connsiteY15" fmla="*/ 19050 h 37459"/>
                  <a:gd name="connsiteX16" fmla="*/ 102238 w 328947"/>
                  <a:gd name="connsiteY16" fmla="*/ 17621 h 37459"/>
                  <a:gd name="connsiteX17" fmla="*/ 113668 w 328947"/>
                  <a:gd name="connsiteY17" fmla="*/ 19907 h 37459"/>
                  <a:gd name="connsiteX18" fmla="*/ 110905 w 328947"/>
                  <a:gd name="connsiteY18" fmla="*/ 24289 h 37459"/>
                  <a:gd name="connsiteX19" fmla="*/ 113763 w 328947"/>
                  <a:gd name="connsiteY19" fmla="*/ 26575 h 37459"/>
                  <a:gd name="connsiteX20" fmla="*/ 102428 w 328947"/>
                  <a:gd name="connsiteY20" fmla="*/ 27242 h 37459"/>
                  <a:gd name="connsiteX21" fmla="*/ 96808 w 328947"/>
                  <a:gd name="connsiteY21" fmla="*/ 29432 h 37459"/>
                  <a:gd name="connsiteX22" fmla="*/ 113858 w 328947"/>
                  <a:gd name="connsiteY22" fmla="*/ 31052 h 37459"/>
                  <a:gd name="connsiteX23" fmla="*/ 119478 w 328947"/>
                  <a:gd name="connsiteY23" fmla="*/ 29623 h 37459"/>
                  <a:gd name="connsiteX24" fmla="*/ 122335 w 328947"/>
                  <a:gd name="connsiteY24" fmla="*/ 26670 h 37459"/>
                  <a:gd name="connsiteX25" fmla="*/ 130908 w 328947"/>
                  <a:gd name="connsiteY25" fmla="*/ 30385 h 37459"/>
                  <a:gd name="connsiteX26" fmla="*/ 128050 w 328947"/>
                  <a:gd name="connsiteY26" fmla="*/ 31814 h 37459"/>
                  <a:gd name="connsiteX27" fmla="*/ 145100 w 328947"/>
                  <a:gd name="connsiteY27" fmla="*/ 32671 h 37459"/>
                  <a:gd name="connsiteX28" fmla="*/ 167770 w 328947"/>
                  <a:gd name="connsiteY28" fmla="*/ 35814 h 37459"/>
                  <a:gd name="connsiteX29" fmla="*/ 170627 w 328947"/>
                  <a:gd name="connsiteY29" fmla="*/ 36576 h 37459"/>
                  <a:gd name="connsiteX30" fmla="*/ 181962 w 328947"/>
                  <a:gd name="connsiteY30" fmla="*/ 36576 h 37459"/>
                  <a:gd name="connsiteX31" fmla="*/ 173389 w 328947"/>
                  <a:gd name="connsiteY31" fmla="*/ 32099 h 37459"/>
                  <a:gd name="connsiteX32" fmla="*/ 184724 w 328947"/>
                  <a:gd name="connsiteY32" fmla="*/ 30671 h 37459"/>
                  <a:gd name="connsiteX33" fmla="*/ 184724 w 328947"/>
                  <a:gd name="connsiteY33" fmla="*/ 25527 h 37459"/>
                  <a:gd name="connsiteX34" fmla="*/ 176247 w 328947"/>
                  <a:gd name="connsiteY34" fmla="*/ 24765 h 37459"/>
                  <a:gd name="connsiteX35" fmla="*/ 170532 w 328947"/>
                  <a:gd name="connsiteY35" fmla="*/ 23241 h 37459"/>
                  <a:gd name="connsiteX36" fmla="*/ 164912 w 328947"/>
                  <a:gd name="connsiteY36" fmla="*/ 24670 h 37459"/>
                  <a:gd name="connsiteX37" fmla="*/ 164912 w 328947"/>
                  <a:gd name="connsiteY37" fmla="*/ 29813 h 37459"/>
                  <a:gd name="connsiteX38" fmla="*/ 156340 w 328947"/>
                  <a:gd name="connsiteY38" fmla="*/ 25337 h 37459"/>
                  <a:gd name="connsiteX39" fmla="*/ 153482 w 328947"/>
                  <a:gd name="connsiteY39" fmla="*/ 23813 h 37459"/>
                  <a:gd name="connsiteX40" fmla="*/ 125193 w 328947"/>
                  <a:gd name="connsiteY40" fmla="*/ 23622 h 37459"/>
                  <a:gd name="connsiteX41" fmla="*/ 181771 w 328947"/>
                  <a:gd name="connsiteY41" fmla="*/ 17431 h 37459"/>
                  <a:gd name="connsiteX42" fmla="*/ 190153 w 328947"/>
                  <a:gd name="connsiteY42" fmla="*/ 11621 h 37459"/>
                  <a:gd name="connsiteX43" fmla="*/ 175866 w 328947"/>
                  <a:gd name="connsiteY43" fmla="*/ 8573 h 37459"/>
                  <a:gd name="connsiteX44" fmla="*/ 178819 w 328947"/>
                  <a:gd name="connsiteY44" fmla="*/ 11525 h 37459"/>
                  <a:gd name="connsiteX45" fmla="*/ 167389 w 328947"/>
                  <a:gd name="connsiteY45" fmla="*/ 6953 h 37459"/>
                  <a:gd name="connsiteX46" fmla="*/ 212728 w 328947"/>
                  <a:gd name="connsiteY46" fmla="*/ 5048 h 37459"/>
                  <a:gd name="connsiteX47" fmla="*/ 207013 w 328947"/>
                  <a:gd name="connsiteY47" fmla="*/ 3524 h 37459"/>
                  <a:gd name="connsiteX48" fmla="*/ 221205 w 328947"/>
                  <a:gd name="connsiteY48" fmla="*/ 4381 h 37459"/>
                  <a:gd name="connsiteX49" fmla="*/ 283594 w 328947"/>
                  <a:gd name="connsiteY49" fmla="*/ 7048 h 37459"/>
                  <a:gd name="connsiteX50" fmla="*/ 294928 w 328947"/>
                  <a:gd name="connsiteY50" fmla="*/ 5620 h 37459"/>
                  <a:gd name="connsiteX51" fmla="*/ 289213 w 328947"/>
                  <a:gd name="connsiteY51" fmla="*/ 6287 h 37459"/>
                  <a:gd name="connsiteX52" fmla="*/ 328933 w 328947"/>
                  <a:gd name="connsiteY52" fmla="*/ 8096 h 37459"/>
                  <a:gd name="connsiteX53" fmla="*/ 303406 w 328947"/>
                  <a:gd name="connsiteY53" fmla="*/ 3429 h 37459"/>
                  <a:gd name="connsiteX54" fmla="*/ 300548 w 328947"/>
                  <a:gd name="connsiteY54" fmla="*/ 3429 h 37459"/>
                  <a:gd name="connsiteX55" fmla="*/ 202155 w 328947"/>
                  <a:gd name="connsiteY55" fmla="*/ 0 h 37459"/>
                  <a:gd name="connsiteX56" fmla="*/ 155959 w 328947"/>
                  <a:gd name="connsiteY56" fmla="*/ 2000 h 37459"/>
                  <a:gd name="connsiteX57" fmla="*/ 155959 w 328947"/>
                  <a:gd name="connsiteY57" fmla="*/ 3048 h 37459"/>
                  <a:gd name="connsiteX58" fmla="*/ 158911 w 328947"/>
                  <a:gd name="connsiteY58" fmla="*/ 8287 h 37459"/>
                  <a:gd name="connsiteX59" fmla="*/ 164722 w 328947"/>
                  <a:gd name="connsiteY59" fmla="*/ 13525 h 37459"/>
                  <a:gd name="connsiteX60" fmla="*/ 159007 w 328947"/>
                  <a:gd name="connsiteY60" fmla="*/ 10477 h 37459"/>
                  <a:gd name="connsiteX61" fmla="*/ 145005 w 328947"/>
                  <a:gd name="connsiteY61" fmla="*/ 19241 h 37459"/>
                  <a:gd name="connsiteX62" fmla="*/ 127860 w 328947"/>
                  <a:gd name="connsiteY62" fmla="*/ 8763 h 37459"/>
                  <a:gd name="connsiteX63" fmla="*/ 125002 w 328947"/>
                  <a:gd name="connsiteY63" fmla="*/ 9525 h 37459"/>
                  <a:gd name="connsiteX64" fmla="*/ 113668 w 328947"/>
                  <a:gd name="connsiteY64" fmla="*/ 11621 h 37459"/>
                  <a:gd name="connsiteX65" fmla="*/ 113668 w 328947"/>
                  <a:gd name="connsiteY65" fmla="*/ 9430 h 37459"/>
                  <a:gd name="connsiteX66" fmla="*/ 96618 w 328947"/>
                  <a:gd name="connsiteY66" fmla="*/ 5620 h 37459"/>
                  <a:gd name="connsiteX67" fmla="*/ 110810 w 328947"/>
                  <a:gd name="connsiteY67" fmla="*/ 4953 h 37459"/>
                  <a:gd name="connsiteX68" fmla="*/ 110810 w 328947"/>
                  <a:gd name="connsiteY68" fmla="*/ 3810 h 37459"/>
                  <a:gd name="connsiteX69" fmla="*/ 34 w 328947"/>
                  <a:gd name="connsiteY69" fmla="*/ 8001 h 37459"/>
                  <a:gd name="connsiteX70" fmla="*/ 415 w 328947"/>
                  <a:gd name="connsiteY70" fmla="*/ 10096 h 37459"/>
                  <a:gd name="connsiteX71" fmla="*/ 6130 w 328947"/>
                  <a:gd name="connsiteY71" fmla="*/ 10858 h 37459"/>
                  <a:gd name="connsiteX72" fmla="*/ 84997 w 328947"/>
                  <a:gd name="connsiteY72" fmla="*/ 6382 h 37459"/>
                  <a:gd name="connsiteX73" fmla="*/ 84997 w 328947"/>
                  <a:gd name="connsiteY73" fmla="*/ 10858 h 37459"/>
                  <a:gd name="connsiteX74" fmla="*/ 76425 w 328947"/>
                  <a:gd name="connsiteY74" fmla="*/ 6382 h 37459"/>
                  <a:gd name="connsiteX75" fmla="*/ 84902 w 328947"/>
                  <a:gd name="connsiteY75" fmla="*/ 6382 h 3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8947" h="37459">
                    <a:moveTo>
                      <a:pt x="5749" y="10954"/>
                    </a:moveTo>
                    <a:cubicBezTo>
                      <a:pt x="14703" y="11335"/>
                      <a:pt x="13274" y="9049"/>
                      <a:pt x="19846" y="8858"/>
                    </a:cubicBezTo>
                    <a:cubicBezTo>
                      <a:pt x="22990" y="9430"/>
                      <a:pt x="34610" y="11430"/>
                      <a:pt x="28419" y="11906"/>
                    </a:cubicBezTo>
                    <a:cubicBezTo>
                      <a:pt x="32705" y="14192"/>
                      <a:pt x="36896" y="10287"/>
                      <a:pt x="39754" y="9811"/>
                    </a:cubicBezTo>
                    <a:cubicBezTo>
                      <a:pt x="51850" y="11716"/>
                      <a:pt x="56518" y="15431"/>
                      <a:pt x="73853" y="16002"/>
                    </a:cubicBezTo>
                    <a:cubicBezTo>
                      <a:pt x="75758" y="16002"/>
                      <a:pt x="77663" y="16002"/>
                      <a:pt x="79568" y="16002"/>
                    </a:cubicBezTo>
                    <a:cubicBezTo>
                      <a:pt x="76806" y="13049"/>
                      <a:pt x="87760" y="13811"/>
                      <a:pt x="93665" y="13144"/>
                    </a:cubicBezTo>
                    <a:cubicBezTo>
                      <a:pt x="95951" y="13335"/>
                      <a:pt x="96523" y="13906"/>
                      <a:pt x="99380" y="13906"/>
                    </a:cubicBezTo>
                    <a:cubicBezTo>
                      <a:pt x="102142" y="16764"/>
                      <a:pt x="88331" y="16859"/>
                      <a:pt x="96618" y="19050"/>
                    </a:cubicBezTo>
                    <a:cubicBezTo>
                      <a:pt x="97475" y="20288"/>
                      <a:pt x="93951" y="20288"/>
                      <a:pt x="93760" y="21241"/>
                    </a:cubicBezTo>
                    <a:cubicBezTo>
                      <a:pt x="75568" y="20383"/>
                      <a:pt x="46993" y="16288"/>
                      <a:pt x="42802" y="23050"/>
                    </a:cubicBezTo>
                    <a:cubicBezTo>
                      <a:pt x="51279" y="24098"/>
                      <a:pt x="51946" y="27146"/>
                      <a:pt x="59947" y="28385"/>
                    </a:cubicBezTo>
                    <a:cubicBezTo>
                      <a:pt x="60328" y="27527"/>
                      <a:pt x="59280" y="27051"/>
                      <a:pt x="57089" y="26860"/>
                    </a:cubicBezTo>
                    <a:cubicBezTo>
                      <a:pt x="72615" y="21336"/>
                      <a:pt x="97189" y="26670"/>
                      <a:pt x="108048" y="23527"/>
                    </a:cubicBezTo>
                    <a:cubicBezTo>
                      <a:pt x="108048" y="23241"/>
                      <a:pt x="108048" y="23050"/>
                      <a:pt x="108048" y="22765"/>
                    </a:cubicBezTo>
                    <a:cubicBezTo>
                      <a:pt x="102238" y="22289"/>
                      <a:pt x="106143" y="19336"/>
                      <a:pt x="99475" y="19050"/>
                    </a:cubicBezTo>
                    <a:cubicBezTo>
                      <a:pt x="100047" y="18479"/>
                      <a:pt x="102333" y="18288"/>
                      <a:pt x="102238" y="17621"/>
                    </a:cubicBezTo>
                    <a:cubicBezTo>
                      <a:pt x="111286" y="17050"/>
                      <a:pt x="111191" y="18860"/>
                      <a:pt x="113668" y="19907"/>
                    </a:cubicBezTo>
                    <a:cubicBezTo>
                      <a:pt x="122716" y="20193"/>
                      <a:pt x="120240" y="24765"/>
                      <a:pt x="110905" y="24289"/>
                    </a:cubicBezTo>
                    <a:cubicBezTo>
                      <a:pt x="112429" y="24860"/>
                      <a:pt x="113953" y="25527"/>
                      <a:pt x="113763" y="26575"/>
                    </a:cubicBezTo>
                    <a:cubicBezTo>
                      <a:pt x="112906" y="27527"/>
                      <a:pt x="106714" y="27146"/>
                      <a:pt x="102428" y="27242"/>
                    </a:cubicBezTo>
                    <a:cubicBezTo>
                      <a:pt x="106524" y="28385"/>
                      <a:pt x="106619" y="30099"/>
                      <a:pt x="96808" y="29432"/>
                    </a:cubicBezTo>
                    <a:cubicBezTo>
                      <a:pt x="100333" y="30480"/>
                      <a:pt x="106524" y="30861"/>
                      <a:pt x="113858" y="31052"/>
                    </a:cubicBezTo>
                    <a:cubicBezTo>
                      <a:pt x="112810" y="29813"/>
                      <a:pt x="116049" y="29623"/>
                      <a:pt x="119478" y="29623"/>
                    </a:cubicBezTo>
                    <a:cubicBezTo>
                      <a:pt x="121669" y="28956"/>
                      <a:pt x="122526" y="28004"/>
                      <a:pt x="122335" y="26670"/>
                    </a:cubicBezTo>
                    <a:cubicBezTo>
                      <a:pt x="138433" y="26194"/>
                      <a:pt x="142814" y="29337"/>
                      <a:pt x="130908" y="30385"/>
                    </a:cubicBezTo>
                    <a:cubicBezTo>
                      <a:pt x="131384" y="31242"/>
                      <a:pt x="130336" y="31718"/>
                      <a:pt x="128050" y="31814"/>
                    </a:cubicBezTo>
                    <a:cubicBezTo>
                      <a:pt x="134051" y="33433"/>
                      <a:pt x="138623" y="34671"/>
                      <a:pt x="145100" y="32671"/>
                    </a:cubicBezTo>
                    <a:cubicBezTo>
                      <a:pt x="150053" y="34385"/>
                      <a:pt x="165198" y="33528"/>
                      <a:pt x="167770" y="35814"/>
                    </a:cubicBezTo>
                    <a:cubicBezTo>
                      <a:pt x="170246" y="35719"/>
                      <a:pt x="170532" y="36100"/>
                      <a:pt x="170627" y="36576"/>
                    </a:cubicBezTo>
                    <a:cubicBezTo>
                      <a:pt x="175866" y="35909"/>
                      <a:pt x="180152" y="38862"/>
                      <a:pt x="181962" y="36576"/>
                    </a:cubicBezTo>
                    <a:cubicBezTo>
                      <a:pt x="184819" y="33623"/>
                      <a:pt x="177485" y="33242"/>
                      <a:pt x="173389" y="32099"/>
                    </a:cubicBezTo>
                    <a:cubicBezTo>
                      <a:pt x="173770" y="30766"/>
                      <a:pt x="183010" y="31718"/>
                      <a:pt x="184724" y="30671"/>
                    </a:cubicBezTo>
                    <a:cubicBezTo>
                      <a:pt x="184724" y="28956"/>
                      <a:pt x="184724" y="27242"/>
                      <a:pt x="184724" y="25527"/>
                    </a:cubicBezTo>
                    <a:cubicBezTo>
                      <a:pt x="180724" y="25527"/>
                      <a:pt x="176723" y="25527"/>
                      <a:pt x="176247" y="24765"/>
                    </a:cubicBezTo>
                    <a:cubicBezTo>
                      <a:pt x="175485" y="24003"/>
                      <a:pt x="170627" y="24194"/>
                      <a:pt x="170532" y="23241"/>
                    </a:cubicBezTo>
                    <a:cubicBezTo>
                      <a:pt x="168055" y="23527"/>
                      <a:pt x="165484" y="23813"/>
                      <a:pt x="164912" y="24670"/>
                    </a:cubicBezTo>
                    <a:cubicBezTo>
                      <a:pt x="164912" y="26384"/>
                      <a:pt x="164912" y="28099"/>
                      <a:pt x="164912" y="29813"/>
                    </a:cubicBezTo>
                    <a:cubicBezTo>
                      <a:pt x="156340" y="29813"/>
                      <a:pt x="157864" y="27146"/>
                      <a:pt x="156340" y="25337"/>
                    </a:cubicBezTo>
                    <a:cubicBezTo>
                      <a:pt x="153577" y="25337"/>
                      <a:pt x="154149" y="24384"/>
                      <a:pt x="153482" y="23813"/>
                    </a:cubicBezTo>
                    <a:cubicBezTo>
                      <a:pt x="148148" y="24289"/>
                      <a:pt x="127288" y="27051"/>
                      <a:pt x="125193" y="23622"/>
                    </a:cubicBezTo>
                    <a:cubicBezTo>
                      <a:pt x="153863" y="24194"/>
                      <a:pt x="161483" y="19050"/>
                      <a:pt x="181771" y="17431"/>
                    </a:cubicBezTo>
                    <a:cubicBezTo>
                      <a:pt x="183676" y="15240"/>
                      <a:pt x="192630" y="14954"/>
                      <a:pt x="190153" y="11621"/>
                    </a:cubicBezTo>
                    <a:cubicBezTo>
                      <a:pt x="186534" y="10287"/>
                      <a:pt x="184248" y="8668"/>
                      <a:pt x="175866" y="8573"/>
                    </a:cubicBezTo>
                    <a:cubicBezTo>
                      <a:pt x="175580" y="9906"/>
                      <a:pt x="179390" y="10192"/>
                      <a:pt x="178819" y="11525"/>
                    </a:cubicBezTo>
                    <a:cubicBezTo>
                      <a:pt x="175294" y="9906"/>
                      <a:pt x="168055" y="9335"/>
                      <a:pt x="167389" y="6953"/>
                    </a:cubicBezTo>
                    <a:cubicBezTo>
                      <a:pt x="176533" y="667"/>
                      <a:pt x="197392" y="5525"/>
                      <a:pt x="212728" y="5048"/>
                    </a:cubicBezTo>
                    <a:cubicBezTo>
                      <a:pt x="211966" y="4191"/>
                      <a:pt x="207013" y="4477"/>
                      <a:pt x="207013" y="3524"/>
                    </a:cubicBezTo>
                    <a:cubicBezTo>
                      <a:pt x="209584" y="1524"/>
                      <a:pt x="212347" y="5525"/>
                      <a:pt x="221205" y="4381"/>
                    </a:cubicBezTo>
                    <a:cubicBezTo>
                      <a:pt x="236635" y="6096"/>
                      <a:pt x="258733" y="5334"/>
                      <a:pt x="283594" y="7048"/>
                    </a:cubicBezTo>
                    <a:cubicBezTo>
                      <a:pt x="275021" y="4381"/>
                      <a:pt x="291976" y="2858"/>
                      <a:pt x="294928" y="5620"/>
                    </a:cubicBezTo>
                    <a:cubicBezTo>
                      <a:pt x="292738" y="5810"/>
                      <a:pt x="289309" y="5620"/>
                      <a:pt x="289213" y="6287"/>
                    </a:cubicBezTo>
                    <a:cubicBezTo>
                      <a:pt x="300358" y="10192"/>
                      <a:pt x="315217" y="8001"/>
                      <a:pt x="328933" y="8096"/>
                    </a:cubicBezTo>
                    <a:cubicBezTo>
                      <a:pt x="329504" y="4286"/>
                      <a:pt x="312931" y="4763"/>
                      <a:pt x="303406" y="3429"/>
                    </a:cubicBezTo>
                    <a:cubicBezTo>
                      <a:pt x="302453" y="3429"/>
                      <a:pt x="301501" y="3429"/>
                      <a:pt x="300548" y="3429"/>
                    </a:cubicBezTo>
                    <a:cubicBezTo>
                      <a:pt x="272449" y="4286"/>
                      <a:pt x="235969" y="1238"/>
                      <a:pt x="202155" y="0"/>
                    </a:cubicBezTo>
                    <a:cubicBezTo>
                      <a:pt x="186724" y="667"/>
                      <a:pt x="171389" y="1429"/>
                      <a:pt x="155959" y="2000"/>
                    </a:cubicBezTo>
                    <a:cubicBezTo>
                      <a:pt x="155959" y="2286"/>
                      <a:pt x="156054" y="2667"/>
                      <a:pt x="155959" y="3048"/>
                    </a:cubicBezTo>
                    <a:cubicBezTo>
                      <a:pt x="162721" y="4572"/>
                      <a:pt x="167293" y="6668"/>
                      <a:pt x="158911" y="8287"/>
                    </a:cubicBezTo>
                    <a:cubicBezTo>
                      <a:pt x="164626" y="8668"/>
                      <a:pt x="171865" y="12287"/>
                      <a:pt x="164722" y="13525"/>
                    </a:cubicBezTo>
                    <a:cubicBezTo>
                      <a:pt x="160816" y="13049"/>
                      <a:pt x="164245" y="10668"/>
                      <a:pt x="159007" y="10477"/>
                    </a:cubicBezTo>
                    <a:cubicBezTo>
                      <a:pt x="146243" y="12097"/>
                      <a:pt x="153006" y="15621"/>
                      <a:pt x="145005" y="19241"/>
                    </a:cubicBezTo>
                    <a:cubicBezTo>
                      <a:pt x="139957" y="15526"/>
                      <a:pt x="136432" y="11525"/>
                      <a:pt x="127860" y="8763"/>
                    </a:cubicBezTo>
                    <a:cubicBezTo>
                      <a:pt x="126145" y="8763"/>
                      <a:pt x="124526" y="8763"/>
                      <a:pt x="125002" y="9525"/>
                    </a:cubicBezTo>
                    <a:cubicBezTo>
                      <a:pt x="127860" y="12002"/>
                      <a:pt x="121097" y="11906"/>
                      <a:pt x="113668" y="11621"/>
                    </a:cubicBezTo>
                    <a:cubicBezTo>
                      <a:pt x="113668" y="10858"/>
                      <a:pt x="113668" y="10096"/>
                      <a:pt x="113668" y="9430"/>
                    </a:cubicBezTo>
                    <a:cubicBezTo>
                      <a:pt x="111286" y="7334"/>
                      <a:pt x="102428" y="6858"/>
                      <a:pt x="96618" y="5620"/>
                    </a:cubicBezTo>
                    <a:cubicBezTo>
                      <a:pt x="99952" y="3810"/>
                      <a:pt x="107381" y="7239"/>
                      <a:pt x="110810" y="4953"/>
                    </a:cubicBezTo>
                    <a:cubicBezTo>
                      <a:pt x="111001" y="4477"/>
                      <a:pt x="110905" y="4096"/>
                      <a:pt x="110810" y="3810"/>
                    </a:cubicBezTo>
                    <a:cubicBezTo>
                      <a:pt x="73853" y="5334"/>
                      <a:pt x="36991" y="6668"/>
                      <a:pt x="34" y="8001"/>
                    </a:cubicBezTo>
                    <a:cubicBezTo>
                      <a:pt x="-61" y="8668"/>
                      <a:pt x="34" y="9335"/>
                      <a:pt x="415" y="10096"/>
                    </a:cubicBezTo>
                    <a:cubicBezTo>
                      <a:pt x="511" y="10858"/>
                      <a:pt x="3940" y="10668"/>
                      <a:pt x="6130" y="10858"/>
                    </a:cubicBezTo>
                    <a:close/>
                    <a:moveTo>
                      <a:pt x="84997" y="6382"/>
                    </a:moveTo>
                    <a:cubicBezTo>
                      <a:pt x="81092" y="8477"/>
                      <a:pt x="92808" y="10192"/>
                      <a:pt x="84997" y="10858"/>
                    </a:cubicBezTo>
                    <a:cubicBezTo>
                      <a:pt x="82426" y="9239"/>
                      <a:pt x="80521" y="7525"/>
                      <a:pt x="76425" y="6382"/>
                    </a:cubicBezTo>
                    <a:cubicBezTo>
                      <a:pt x="79282" y="6382"/>
                      <a:pt x="82140" y="6382"/>
                      <a:pt x="84902" y="63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6" name="Vrije vorm: vorm 725">
                <a:extLst>
                  <a:ext uri="{FF2B5EF4-FFF2-40B4-BE49-F238E27FC236}">
                    <a16:creationId xmlns:a16="http://schemas.microsoft.com/office/drawing/2014/main" id="{7A75863A-5CA6-093A-77D9-0BBCA5D32EE4}"/>
                  </a:ext>
                </a:extLst>
              </p:cNvPr>
              <p:cNvSpPr/>
              <p:nvPr/>
            </p:nvSpPr>
            <p:spPr>
              <a:xfrm>
                <a:off x="8967223" y="1949735"/>
                <a:ext cx="19716" cy="9525"/>
              </a:xfrm>
              <a:custGeom>
                <a:avLst/>
                <a:gdLst>
                  <a:gd name="connsiteX0" fmla="*/ 19717 w 19716"/>
                  <a:gd name="connsiteY0" fmla="*/ 0 h 9525"/>
                  <a:gd name="connsiteX1" fmla="*/ 0 w 19716"/>
                  <a:gd name="connsiteY1" fmla="*/ 5810 h 9525"/>
                  <a:gd name="connsiteX2" fmla="*/ 0 w 19716"/>
                  <a:gd name="connsiteY2" fmla="*/ 9525 h 9525"/>
                  <a:gd name="connsiteX3" fmla="*/ 14097 w 19716"/>
                  <a:gd name="connsiteY3" fmla="*/ 6667 h 9525"/>
                  <a:gd name="connsiteX4" fmla="*/ 19621 w 1971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16" h="9525">
                    <a:moveTo>
                      <a:pt x="19717" y="0"/>
                    </a:moveTo>
                    <a:cubicBezTo>
                      <a:pt x="10763" y="1333"/>
                      <a:pt x="1228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668" y="9049"/>
                      <a:pt x="-286" y="6001"/>
                      <a:pt x="14097" y="6667"/>
                    </a:cubicBezTo>
                    <a:cubicBezTo>
                      <a:pt x="7620" y="2762"/>
                      <a:pt x="20002" y="3905"/>
                      <a:pt x="1962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7" name="Vrije vorm: vorm 726">
                <a:extLst>
                  <a:ext uri="{FF2B5EF4-FFF2-40B4-BE49-F238E27FC236}">
                    <a16:creationId xmlns:a16="http://schemas.microsoft.com/office/drawing/2014/main" id="{7F47C82C-96EE-A989-7627-E7EE56827AD1}"/>
                  </a:ext>
                </a:extLst>
              </p:cNvPr>
              <p:cNvSpPr/>
              <p:nvPr/>
            </p:nvSpPr>
            <p:spPr>
              <a:xfrm>
                <a:off x="8718839" y="1954403"/>
                <a:ext cx="95523" cy="24955"/>
              </a:xfrm>
              <a:custGeom>
                <a:avLst/>
                <a:gdLst>
                  <a:gd name="connsiteX0" fmla="*/ 4735 w 95523"/>
                  <a:gd name="connsiteY0" fmla="*/ 13335 h 24955"/>
                  <a:gd name="connsiteX1" fmla="*/ 21784 w 95523"/>
                  <a:gd name="connsiteY1" fmla="*/ 14192 h 24955"/>
                  <a:gd name="connsiteX2" fmla="*/ 13307 w 95523"/>
                  <a:gd name="connsiteY2" fmla="*/ 14859 h 24955"/>
                  <a:gd name="connsiteX3" fmla="*/ 19022 w 95523"/>
                  <a:gd name="connsiteY3" fmla="*/ 18574 h 24955"/>
                  <a:gd name="connsiteX4" fmla="*/ 21879 w 95523"/>
                  <a:gd name="connsiteY4" fmla="*/ 20765 h 24955"/>
                  <a:gd name="connsiteX5" fmla="*/ 41691 w 95523"/>
                  <a:gd name="connsiteY5" fmla="*/ 20193 h 24955"/>
                  <a:gd name="connsiteX6" fmla="*/ 47407 w 95523"/>
                  <a:gd name="connsiteY6" fmla="*/ 24670 h 24955"/>
                  <a:gd name="connsiteX7" fmla="*/ 87126 w 95523"/>
                  <a:gd name="connsiteY7" fmla="*/ 24955 h 24955"/>
                  <a:gd name="connsiteX8" fmla="*/ 95508 w 95523"/>
                  <a:gd name="connsiteY8" fmla="*/ 19812 h 24955"/>
                  <a:gd name="connsiteX9" fmla="*/ 92650 w 95523"/>
                  <a:gd name="connsiteY9" fmla="*/ 16859 h 24955"/>
                  <a:gd name="connsiteX10" fmla="*/ 92650 w 95523"/>
                  <a:gd name="connsiteY10" fmla="*/ 15335 h 24955"/>
                  <a:gd name="connsiteX11" fmla="*/ 64170 w 95523"/>
                  <a:gd name="connsiteY11" fmla="*/ 6953 h 24955"/>
                  <a:gd name="connsiteX12" fmla="*/ 61408 w 95523"/>
                  <a:gd name="connsiteY12" fmla="*/ 9906 h 24955"/>
                  <a:gd name="connsiteX13" fmla="*/ 47216 w 95523"/>
                  <a:gd name="connsiteY13" fmla="*/ 7620 h 24955"/>
                  <a:gd name="connsiteX14" fmla="*/ 61408 w 95523"/>
                  <a:gd name="connsiteY14" fmla="*/ 4763 h 24955"/>
                  <a:gd name="connsiteX15" fmla="*/ 33024 w 95523"/>
                  <a:gd name="connsiteY15" fmla="*/ 5334 h 24955"/>
                  <a:gd name="connsiteX16" fmla="*/ 15974 w 95523"/>
                  <a:gd name="connsiteY16" fmla="*/ 0 h 24955"/>
                  <a:gd name="connsiteX17" fmla="*/ 7497 w 95523"/>
                  <a:gd name="connsiteY17" fmla="*/ 2857 h 24955"/>
                  <a:gd name="connsiteX18" fmla="*/ 16165 w 95523"/>
                  <a:gd name="connsiteY18" fmla="*/ 9620 h 24955"/>
                  <a:gd name="connsiteX19" fmla="*/ 1972 w 95523"/>
                  <a:gd name="connsiteY19" fmla="*/ 8763 h 24955"/>
                  <a:gd name="connsiteX20" fmla="*/ 4830 w 95523"/>
                  <a:gd name="connsiteY20" fmla="*/ 13240 h 24955"/>
                  <a:gd name="connsiteX21" fmla="*/ 52931 w 95523"/>
                  <a:gd name="connsiteY21" fmla="*/ 14478 h 24955"/>
                  <a:gd name="connsiteX22" fmla="*/ 78458 w 95523"/>
                  <a:gd name="connsiteY22" fmla="*/ 14669 h 24955"/>
                  <a:gd name="connsiteX23" fmla="*/ 84173 w 95523"/>
                  <a:gd name="connsiteY23" fmla="*/ 20669 h 24955"/>
                  <a:gd name="connsiteX24" fmla="*/ 69981 w 95523"/>
                  <a:gd name="connsiteY24" fmla="*/ 19050 h 24955"/>
                  <a:gd name="connsiteX25" fmla="*/ 67219 w 95523"/>
                  <a:gd name="connsiteY25" fmla="*/ 22003 h 24955"/>
                  <a:gd name="connsiteX26" fmla="*/ 50264 w 95523"/>
                  <a:gd name="connsiteY26" fmla="*/ 23336 h 24955"/>
                  <a:gd name="connsiteX27" fmla="*/ 44454 w 95523"/>
                  <a:gd name="connsiteY27" fmla="*/ 16669 h 24955"/>
                  <a:gd name="connsiteX28" fmla="*/ 52931 w 95523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523" h="24955">
                    <a:moveTo>
                      <a:pt x="4735" y="13335"/>
                    </a:moveTo>
                    <a:cubicBezTo>
                      <a:pt x="4068" y="10192"/>
                      <a:pt x="24070" y="12192"/>
                      <a:pt x="21784" y="14192"/>
                    </a:cubicBezTo>
                    <a:cubicBezTo>
                      <a:pt x="18450" y="14192"/>
                      <a:pt x="13688" y="14002"/>
                      <a:pt x="13307" y="14859"/>
                    </a:cubicBezTo>
                    <a:cubicBezTo>
                      <a:pt x="19212" y="15050"/>
                      <a:pt x="14164" y="18098"/>
                      <a:pt x="19022" y="18574"/>
                    </a:cubicBezTo>
                    <a:cubicBezTo>
                      <a:pt x="18260" y="19717"/>
                      <a:pt x="21689" y="19907"/>
                      <a:pt x="21879" y="20765"/>
                    </a:cubicBezTo>
                    <a:cubicBezTo>
                      <a:pt x="28452" y="20574"/>
                      <a:pt x="32548" y="19717"/>
                      <a:pt x="41691" y="20193"/>
                    </a:cubicBezTo>
                    <a:cubicBezTo>
                      <a:pt x="46454" y="20955"/>
                      <a:pt x="44835" y="23336"/>
                      <a:pt x="47407" y="24670"/>
                    </a:cubicBezTo>
                    <a:cubicBezTo>
                      <a:pt x="57884" y="23336"/>
                      <a:pt x="81316" y="21431"/>
                      <a:pt x="87126" y="24955"/>
                    </a:cubicBezTo>
                    <a:cubicBezTo>
                      <a:pt x="97222" y="23717"/>
                      <a:pt x="81030" y="21431"/>
                      <a:pt x="95508" y="19812"/>
                    </a:cubicBezTo>
                    <a:cubicBezTo>
                      <a:pt x="95794" y="18479"/>
                      <a:pt x="91983" y="18193"/>
                      <a:pt x="92650" y="16859"/>
                    </a:cubicBezTo>
                    <a:cubicBezTo>
                      <a:pt x="92650" y="16383"/>
                      <a:pt x="92650" y="15907"/>
                      <a:pt x="92650" y="15335"/>
                    </a:cubicBezTo>
                    <a:cubicBezTo>
                      <a:pt x="89126" y="11049"/>
                      <a:pt x="77029" y="8954"/>
                      <a:pt x="64170" y="6953"/>
                    </a:cubicBezTo>
                    <a:cubicBezTo>
                      <a:pt x="63313" y="7906"/>
                      <a:pt x="60170" y="8287"/>
                      <a:pt x="61408" y="9906"/>
                    </a:cubicBezTo>
                    <a:cubicBezTo>
                      <a:pt x="55027" y="9525"/>
                      <a:pt x="52360" y="8287"/>
                      <a:pt x="47216" y="7620"/>
                    </a:cubicBezTo>
                    <a:cubicBezTo>
                      <a:pt x="49883" y="6096"/>
                      <a:pt x="61789" y="7048"/>
                      <a:pt x="61408" y="4763"/>
                    </a:cubicBezTo>
                    <a:cubicBezTo>
                      <a:pt x="56550" y="2286"/>
                      <a:pt x="34738" y="2667"/>
                      <a:pt x="33024" y="5334"/>
                    </a:cubicBezTo>
                    <a:cubicBezTo>
                      <a:pt x="27595" y="3524"/>
                      <a:pt x="26737" y="476"/>
                      <a:pt x="15974" y="0"/>
                    </a:cubicBezTo>
                    <a:cubicBezTo>
                      <a:pt x="18450" y="2381"/>
                      <a:pt x="8640" y="1524"/>
                      <a:pt x="7497" y="2857"/>
                    </a:cubicBezTo>
                    <a:cubicBezTo>
                      <a:pt x="16641" y="4858"/>
                      <a:pt x="14545" y="6858"/>
                      <a:pt x="16165" y="9620"/>
                    </a:cubicBezTo>
                    <a:cubicBezTo>
                      <a:pt x="9497" y="11335"/>
                      <a:pt x="10831" y="8477"/>
                      <a:pt x="1972" y="8763"/>
                    </a:cubicBezTo>
                    <a:cubicBezTo>
                      <a:pt x="-123" y="10668"/>
                      <a:pt x="-2123" y="12097"/>
                      <a:pt x="4830" y="13240"/>
                    </a:cubicBezTo>
                    <a:close/>
                    <a:moveTo>
                      <a:pt x="52931" y="14478"/>
                    </a:moveTo>
                    <a:cubicBezTo>
                      <a:pt x="55408" y="19240"/>
                      <a:pt x="72076" y="15430"/>
                      <a:pt x="78458" y="14669"/>
                    </a:cubicBezTo>
                    <a:cubicBezTo>
                      <a:pt x="75410" y="17907"/>
                      <a:pt x="83316" y="18383"/>
                      <a:pt x="84173" y="20669"/>
                    </a:cubicBezTo>
                    <a:cubicBezTo>
                      <a:pt x="77124" y="20669"/>
                      <a:pt x="75315" y="19431"/>
                      <a:pt x="69981" y="19050"/>
                    </a:cubicBezTo>
                    <a:cubicBezTo>
                      <a:pt x="66361" y="20860"/>
                      <a:pt x="71505" y="21336"/>
                      <a:pt x="67219" y="22003"/>
                    </a:cubicBezTo>
                    <a:cubicBezTo>
                      <a:pt x="63790" y="20193"/>
                      <a:pt x="56360" y="23431"/>
                      <a:pt x="50264" y="23336"/>
                    </a:cubicBezTo>
                    <a:cubicBezTo>
                      <a:pt x="48169" y="18764"/>
                      <a:pt x="50645" y="18383"/>
                      <a:pt x="44454" y="16669"/>
                    </a:cubicBezTo>
                    <a:cubicBezTo>
                      <a:pt x="43882" y="15050"/>
                      <a:pt x="46740" y="14288"/>
                      <a:pt x="52931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8" name="Vrije vorm: vorm 727">
                <a:extLst>
                  <a:ext uri="{FF2B5EF4-FFF2-40B4-BE49-F238E27FC236}">
                    <a16:creationId xmlns:a16="http://schemas.microsoft.com/office/drawing/2014/main" id="{76D3D1B7-DF11-5DF8-06F4-2CF4107F7C82}"/>
                  </a:ext>
                </a:extLst>
              </p:cNvPr>
              <p:cNvSpPr/>
              <p:nvPr/>
            </p:nvSpPr>
            <p:spPr>
              <a:xfrm>
                <a:off x="7893088" y="1970595"/>
                <a:ext cx="90678" cy="8856"/>
              </a:xfrm>
              <a:custGeom>
                <a:avLst/>
                <a:gdLst>
                  <a:gd name="connsiteX0" fmla="*/ 2762 w 90678"/>
                  <a:gd name="connsiteY0" fmla="*/ 5048 h 8856"/>
                  <a:gd name="connsiteX1" fmla="*/ 11335 w 90678"/>
                  <a:gd name="connsiteY1" fmla="*/ 7334 h 8856"/>
                  <a:gd name="connsiteX2" fmla="*/ 22670 w 90678"/>
                  <a:gd name="connsiteY2" fmla="*/ 5906 h 8856"/>
                  <a:gd name="connsiteX3" fmla="*/ 34100 w 90678"/>
                  <a:gd name="connsiteY3" fmla="*/ 7429 h 8856"/>
                  <a:gd name="connsiteX4" fmla="*/ 34100 w 90678"/>
                  <a:gd name="connsiteY4" fmla="*/ 6668 h 8856"/>
                  <a:gd name="connsiteX5" fmla="*/ 53912 w 90678"/>
                  <a:gd name="connsiteY5" fmla="*/ 6858 h 8856"/>
                  <a:gd name="connsiteX6" fmla="*/ 59531 w 90678"/>
                  <a:gd name="connsiteY6" fmla="*/ 6858 h 8856"/>
                  <a:gd name="connsiteX7" fmla="*/ 85058 w 90678"/>
                  <a:gd name="connsiteY7" fmla="*/ 4096 h 8856"/>
                  <a:gd name="connsiteX8" fmla="*/ 90678 w 90678"/>
                  <a:gd name="connsiteY8" fmla="*/ 1143 h 8856"/>
                  <a:gd name="connsiteX9" fmla="*/ 80677 w 90678"/>
                  <a:gd name="connsiteY9" fmla="*/ 0 h 8856"/>
                  <a:gd name="connsiteX10" fmla="*/ 27623 w 90678"/>
                  <a:gd name="connsiteY10" fmla="*/ 857 h 8856"/>
                  <a:gd name="connsiteX11" fmla="*/ 25432 w 90678"/>
                  <a:gd name="connsiteY11" fmla="*/ 1429 h 8856"/>
                  <a:gd name="connsiteX12" fmla="*/ 22574 w 90678"/>
                  <a:gd name="connsiteY12" fmla="*/ 857 h 8856"/>
                  <a:gd name="connsiteX13" fmla="*/ 7144 w 90678"/>
                  <a:gd name="connsiteY13" fmla="*/ 1143 h 8856"/>
                  <a:gd name="connsiteX14" fmla="*/ 0 w 90678"/>
                  <a:gd name="connsiteY14" fmla="*/ 2762 h 8856"/>
                  <a:gd name="connsiteX15" fmla="*/ 2857 w 90678"/>
                  <a:gd name="connsiteY15" fmla="*/ 5048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678" h="8856">
                    <a:moveTo>
                      <a:pt x="2762" y="5048"/>
                    </a:moveTo>
                    <a:cubicBezTo>
                      <a:pt x="12764" y="4000"/>
                      <a:pt x="4477" y="7620"/>
                      <a:pt x="11335" y="7334"/>
                    </a:cubicBezTo>
                    <a:cubicBezTo>
                      <a:pt x="19050" y="7906"/>
                      <a:pt x="17050" y="5906"/>
                      <a:pt x="22670" y="5906"/>
                    </a:cubicBezTo>
                    <a:cubicBezTo>
                      <a:pt x="20765" y="7620"/>
                      <a:pt x="34671" y="10668"/>
                      <a:pt x="34100" y="7429"/>
                    </a:cubicBezTo>
                    <a:cubicBezTo>
                      <a:pt x="34100" y="7144"/>
                      <a:pt x="34100" y="6953"/>
                      <a:pt x="34100" y="6668"/>
                    </a:cubicBezTo>
                    <a:cubicBezTo>
                      <a:pt x="41243" y="5715"/>
                      <a:pt x="53530" y="4286"/>
                      <a:pt x="53912" y="6858"/>
                    </a:cubicBezTo>
                    <a:cubicBezTo>
                      <a:pt x="55817" y="6858"/>
                      <a:pt x="57626" y="6858"/>
                      <a:pt x="59531" y="6858"/>
                    </a:cubicBezTo>
                    <a:cubicBezTo>
                      <a:pt x="66580" y="5525"/>
                      <a:pt x="82677" y="6668"/>
                      <a:pt x="85058" y="4096"/>
                    </a:cubicBezTo>
                    <a:cubicBezTo>
                      <a:pt x="95059" y="4096"/>
                      <a:pt x="85820" y="3048"/>
                      <a:pt x="90678" y="1143"/>
                    </a:cubicBezTo>
                    <a:cubicBezTo>
                      <a:pt x="87820" y="476"/>
                      <a:pt x="84392" y="191"/>
                      <a:pt x="80677" y="0"/>
                    </a:cubicBezTo>
                    <a:cubicBezTo>
                      <a:pt x="62960" y="286"/>
                      <a:pt x="45339" y="572"/>
                      <a:pt x="27623" y="857"/>
                    </a:cubicBezTo>
                    <a:cubicBezTo>
                      <a:pt x="26860" y="1048"/>
                      <a:pt x="26003" y="1238"/>
                      <a:pt x="25432" y="1429"/>
                    </a:cubicBezTo>
                    <a:cubicBezTo>
                      <a:pt x="24670" y="1238"/>
                      <a:pt x="23717" y="1048"/>
                      <a:pt x="22574" y="857"/>
                    </a:cubicBezTo>
                    <a:cubicBezTo>
                      <a:pt x="17431" y="857"/>
                      <a:pt x="12287" y="1048"/>
                      <a:pt x="7144" y="1143"/>
                    </a:cubicBezTo>
                    <a:cubicBezTo>
                      <a:pt x="3620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5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29" name="Vrije vorm: vorm 728">
                <a:extLst>
                  <a:ext uri="{FF2B5EF4-FFF2-40B4-BE49-F238E27FC236}">
                    <a16:creationId xmlns:a16="http://schemas.microsoft.com/office/drawing/2014/main" id="{1E2881EC-F872-1C6D-5D77-62CBCE32F76D}"/>
                  </a:ext>
                </a:extLst>
              </p:cNvPr>
              <p:cNvSpPr/>
              <p:nvPr/>
            </p:nvSpPr>
            <p:spPr>
              <a:xfrm>
                <a:off x="8615560" y="1960326"/>
                <a:ext cx="20631" cy="11983"/>
              </a:xfrm>
              <a:custGeom>
                <a:avLst/>
                <a:gdLst>
                  <a:gd name="connsiteX0" fmla="*/ 14383 w 20631"/>
                  <a:gd name="connsiteY0" fmla="*/ 5316 h 11983"/>
                  <a:gd name="connsiteX1" fmla="*/ 2953 w 20631"/>
                  <a:gd name="connsiteY1" fmla="*/ 4459 h 11983"/>
                  <a:gd name="connsiteX2" fmla="*/ 5906 w 20631"/>
                  <a:gd name="connsiteY2" fmla="*/ 9698 h 11983"/>
                  <a:gd name="connsiteX3" fmla="*/ 3048 w 20631"/>
                  <a:gd name="connsiteY3" fmla="*/ 9698 h 11983"/>
                  <a:gd name="connsiteX4" fmla="*/ 8763 w 20631"/>
                  <a:gd name="connsiteY4" fmla="*/ 11984 h 11983"/>
                  <a:gd name="connsiteX5" fmla="*/ 11525 w 20631"/>
                  <a:gd name="connsiteY5" fmla="*/ 8269 h 11983"/>
                  <a:gd name="connsiteX6" fmla="*/ 19907 w 20631"/>
                  <a:gd name="connsiteY6" fmla="*/ 2459 h 11983"/>
                  <a:gd name="connsiteX7" fmla="*/ 0 w 20631"/>
                  <a:gd name="connsiteY7" fmla="*/ 78 h 11983"/>
                  <a:gd name="connsiteX8" fmla="*/ 0 w 20631"/>
                  <a:gd name="connsiteY8" fmla="*/ 3030 h 11983"/>
                  <a:gd name="connsiteX9" fmla="*/ 14192 w 2063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31" h="11983">
                    <a:moveTo>
                      <a:pt x="14383" y="5316"/>
                    </a:moveTo>
                    <a:cubicBezTo>
                      <a:pt x="7334" y="6269"/>
                      <a:pt x="5429" y="2364"/>
                      <a:pt x="2953" y="4459"/>
                    </a:cubicBezTo>
                    <a:cubicBezTo>
                      <a:pt x="-1810" y="6840"/>
                      <a:pt x="4763" y="7031"/>
                      <a:pt x="5906" y="9698"/>
                    </a:cubicBezTo>
                    <a:cubicBezTo>
                      <a:pt x="4953" y="9698"/>
                      <a:pt x="4001" y="9698"/>
                      <a:pt x="3048" y="9698"/>
                    </a:cubicBezTo>
                    <a:cubicBezTo>
                      <a:pt x="2953" y="10936"/>
                      <a:pt x="5239" y="11603"/>
                      <a:pt x="8763" y="11984"/>
                    </a:cubicBezTo>
                    <a:cubicBezTo>
                      <a:pt x="7811" y="10269"/>
                      <a:pt x="9144" y="9126"/>
                      <a:pt x="11525" y="8269"/>
                    </a:cubicBezTo>
                    <a:cubicBezTo>
                      <a:pt x="11240" y="5507"/>
                      <a:pt x="23717" y="6078"/>
                      <a:pt x="19907" y="2459"/>
                    </a:cubicBezTo>
                    <a:cubicBezTo>
                      <a:pt x="11049" y="2268"/>
                      <a:pt x="12192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811" y="2554"/>
                      <a:pt x="12478" y="3792"/>
                      <a:pt x="1419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0" name="Vrije vorm: vorm 729">
                <a:extLst>
                  <a:ext uri="{FF2B5EF4-FFF2-40B4-BE49-F238E27FC236}">
                    <a16:creationId xmlns:a16="http://schemas.microsoft.com/office/drawing/2014/main" id="{5562CB34-468D-0EEC-F973-95A29C4B6D8B}"/>
                  </a:ext>
                </a:extLst>
              </p:cNvPr>
              <p:cNvSpPr/>
              <p:nvPr/>
            </p:nvSpPr>
            <p:spPr>
              <a:xfrm>
                <a:off x="8828238" y="1975403"/>
                <a:ext cx="17527" cy="3929"/>
              </a:xfrm>
              <a:custGeom>
                <a:avLst/>
                <a:gdLst>
                  <a:gd name="connsiteX0" fmla="*/ 17351 w 17527"/>
                  <a:gd name="connsiteY0" fmla="*/ 2907 h 3929"/>
                  <a:gd name="connsiteX1" fmla="*/ 301 w 17527"/>
                  <a:gd name="connsiteY1" fmla="*/ 526 h 3929"/>
                  <a:gd name="connsiteX2" fmla="*/ 17351 w 17527"/>
                  <a:gd name="connsiteY2" fmla="*/ 2907 h 3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27" h="3929">
                    <a:moveTo>
                      <a:pt x="17351" y="2907"/>
                    </a:moveTo>
                    <a:cubicBezTo>
                      <a:pt x="17255" y="1097"/>
                      <a:pt x="3825" y="-998"/>
                      <a:pt x="301" y="526"/>
                    </a:cubicBezTo>
                    <a:cubicBezTo>
                      <a:pt x="-2842" y="3098"/>
                      <a:pt x="19732" y="5288"/>
                      <a:pt x="17351" y="2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1" name="Vrije vorm: vorm 730">
                <a:extLst>
                  <a:ext uri="{FF2B5EF4-FFF2-40B4-BE49-F238E27FC236}">
                    <a16:creationId xmlns:a16="http://schemas.microsoft.com/office/drawing/2014/main" id="{981519A4-2A6E-DC1D-CD46-79C6F0582065}"/>
                  </a:ext>
                </a:extLst>
              </p:cNvPr>
              <p:cNvSpPr/>
              <p:nvPr/>
            </p:nvSpPr>
            <p:spPr>
              <a:xfrm>
                <a:off x="8689569" y="1971427"/>
                <a:ext cx="37227" cy="7293"/>
              </a:xfrm>
              <a:custGeom>
                <a:avLst/>
                <a:gdLst>
                  <a:gd name="connsiteX0" fmla="*/ 95 w 37227"/>
                  <a:gd name="connsiteY0" fmla="*/ 5740 h 7293"/>
                  <a:gd name="connsiteX1" fmla="*/ 5810 w 37227"/>
                  <a:gd name="connsiteY1" fmla="*/ 7264 h 7293"/>
                  <a:gd name="connsiteX2" fmla="*/ 22765 w 37227"/>
                  <a:gd name="connsiteY2" fmla="*/ 5931 h 7293"/>
                  <a:gd name="connsiteX3" fmla="*/ 31242 w 37227"/>
                  <a:gd name="connsiteY3" fmla="*/ 6693 h 7293"/>
                  <a:gd name="connsiteX4" fmla="*/ 36862 w 37227"/>
                  <a:gd name="connsiteY4" fmla="*/ 787 h 7293"/>
                  <a:gd name="connsiteX5" fmla="*/ 28289 w 37227"/>
                  <a:gd name="connsiteY5" fmla="*/ 25 h 7293"/>
                  <a:gd name="connsiteX6" fmla="*/ 28289 w 37227"/>
                  <a:gd name="connsiteY6" fmla="*/ 3740 h 7293"/>
                  <a:gd name="connsiteX7" fmla="*/ 0 w 37227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227" h="7293">
                    <a:moveTo>
                      <a:pt x="95" y="5740"/>
                    </a:moveTo>
                    <a:cubicBezTo>
                      <a:pt x="381" y="6693"/>
                      <a:pt x="953" y="7455"/>
                      <a:pt x="5810" y="7264"/>
                    </a:cubicBezTo>
                    <a:cubicBezTo>
                      <a:pt x="12383" y="7074"/>
                      <a:pt x="17526" y="6502"/>
                      <a:pt x="22765" y="5931"/>
                    </a:cubicBezTo>
                    <a:cubicBezTo>
                      <a:pt x="26384" y="5931"/>
                      <a:pt x="26670" y="6883"/>
                      <a:pt x="31242" y="6693"/>
                    </a:cubicBezTo>
                    <a:cubicBezTo>
                      <a:pt x="34385" y="5073"/>
                      <a:pt x="38481" y="3740"/>
                      <a:pt x="36862" y="787"/>
                    </a:cubicBezTo>
                    <a:cubicBezTo>
                      <a:pt x="33242" y="787"/>
                      <a:pt x="32957" y="-165"/>
                      <a:pt x="28289" y="25"/>
                    </a:cubicBezTo>
                    <a:cubicBezTo>
                      <a:pt x="28289" y="1263"/>
                      <a:pt x="28289" y="2502"/>
                      <a:pt x="28289" y="3740"/>
                    </a:cubicBezTo>
                    <a:cubicBezTo>
                      <a:pt x="17526" y="4026"/>
                      <a:pt x="12954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2" name="Vrije vorm: vorm 731">
                <a:extLst>
                  <a:ext uri="{FF2B5EF4-FFF2-40B4-BE49-F238E27FC236}">
                    <a16:creationId xmlns:a16="http://schemas.microsoft.com/office/drawing/2014/main" id="{34760E07-32AB-CBA2-A4EA-EAA01F98816C}"/>
                  </a:ext>
                </a:extLst>
              </p:cNvPr>
              <p:cNvSpPr/>
              <p:nvPr/>
            </p:nvSpPr>
            <p:spPr>
              <a:xfrm>
                <a:off x="8176451" y="1964118"/>
                <a:ext cx="82301" cy="16954"/>
              </a:xfrm>
              <a:custGeom>
                <a:avLst/>
                <a:gdLst>
                  <a:gd name="connsiteX0" fmla="*/ 2863 w 82301"/>
                  <a:gd name="connsiteY0" fmla="*/ 7715 h 16954"/>
                  <a:gd name="connsiteX1" fmla="*/ 25628 w 82301"/>
                  <a:gd name="connsiteY1" fmla="*/ 16764 h 16954"/>
                  <a:gd name="connsiteX2" fmla="*/ 56870 w 82301"/>
                  <a:gd name="connsiteY2" fmla="*/ 16954 h 16954"/>
                  <a:gd name="connsiteX3" fmla="*/ 56870 w 82301"/>
                  <a:gd name="connsiteY3" fmla="*/ 14002 h 16954"/>
                  <a:gd name="connsiteX4" fmla="*/ 71062 w 82301"/>
                  <a:gd name="connsiteY4" fmla="*/ 12668 h 16954"/>
                  <a:gd name="connsiteX5" fmla="*/ 82302 w 82301"/>
                  <a:gd name="connsiteY5" fmla="*/ 7525 h 16954"/>
                  <a:gd name="connsiteX6" fmla="*/ 56680 w 82301"/>
                  <a:gd name="connsiteY6" fmla="*/ 2191 h 16954"/>
                  <a:gd name="connsiteX7" fmla="*/ 57442 w 82301"/>
                  <a:gd name="connsiteY7" fmla="*/ 0 h 16954"/>
                  <a:gd name="connsiteX8" fmla="*/ 31057 w 82301"/>
                  <a:gd name="connsiteY8" fmla="*/ 762 h 16954"/>
                  <a:gd name="connsiteX9" fmla="*/ 25438 w 82301"/>
                  <a:gd name="connsiteY9" fmla="*/ 3429 h 16954"/>
                  <a:gd name="connsiteX10" fmla="*/ 21151 w 82301"/>
                  <a:gd name="connsiteY10" fmla="*/ 1048 h 16954"/>
                  <a:gd name="connsiteX11" fmla="*/ 2863 w 82301"/>
                  <a:gd name="connsiteY11" fmla="*/ 1524 h 16954"/>
                  <a:gd name="connsiteX12" fmla="*/ 6 w 82301"/>
                  <a:gd name="connsiteY12" fmla="*/ 6191 h 16954"/>
                  <a:gd name="connsiteX13" fmla="*/ 2863 w 82301"/>
                  <a:gd name="connsiteY13" fmla="*/ 7715 h 16954"/>
                  <a:gd name="connsiteX14" fmla="*/ 54013 w 82301"/>
                  <a:gd name="connsiteY14" fmla="*/ 12573 h 16954"/>
                  <a:gd name="connsiteX15" fmla="*/ 42678 w 82301"/>
                  <a:gd name="connsiteY15" fmla="*/ 13240 h 16954"/>
                  <a:gd name="connsiteX16" fmla="*/ 36868 w 82301"/>
                  <a:gd name="connsiteY16" fmla="*/ 5810 h 16954"/>
                  <a:gd name="connsiteX17" fmla="*/ 54013 w 82301"/>
                  <a:gd name="connsiteY17" fmla="*/ 12573 h 16954"/>
                  <a:gd name="connsiteX18" fmla="*/ 25438 w 82301"/>
                  <a:gd name="connsiteY18" fmla="*/ 4191 h 16954"/>
                  <a:gd name="connsiteX19" fmla="*/ 16960 w 82301"/>
                  <a:gd name="connsiteY19" fmla="*/ 7810 h 16954"/>
                  <a:gd name="connsiteX20" fmla="*/ 25438 w 82301"/>
                  <a:gd name="connsiteY20" fmla="*/ 4191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2301" h="16954">
                    <a:moveTo>
                      <a:pt x="2863" y="7715"/>
                    </a:moveTo>
                    <a:cubicBezTo>
                      <a:pt x="11150" y="10573"/>
                      <a:pt x="21437" y="12859"/>
                      <a:pt x="25628" y="16764"/>
                    </a:cubicBezTo>
                    <a:cubicBezTo>
                      <a:pt x="26390" y="16574"/>
                      <a:pt x="54965" y="16764"/>
                      <a:pt x="56870" y="16954"/>
                    </a:cubicBezTo>
                    <a:cubicBezTo>
                      <a:pt x="56870" y="16002"/>
                      <a:pt x="56870" y="14954"/>
                      <a:pt x="56870" y="14002"/>
                    </a:cubicBezTo>
                    <a:cubicBezTo>
                      <a:pt x="60585" y="13240"/>
                      <a:pt x="67348" y="13335"/>
                      <a:pt x="71062" y="12668"/>
                    </a:cubicBezTo>
                    <a:cubicBezTo>
                      <a:pt x="71348" y="9716"/>
                      <a:pt x="74396" y="9620"/>
                      <a:pt x="82302" y="7525"/>
                    </a:cubicBezTo>
                    <a:cubicBezTo>
                      <a:pt x="82111" y="3620"/>
                      <a:pt x="64681" y="4096"/>
                      <a:pt x="56680" y="2191"/>
                    </a:cubicBezTo>
                    <a:cubicBezTo>
                      <a:pt x="58394" y="1048"/>
                      <a:pt x="58394" y="381"/>
                      <a:pt x="57442" y="0"/>
                    </a:cubicBezTo>
                    <a:cubicBezTo>
                      <a:pt x="48679" y="286"/>
                      <a:pt x="39820" y="476"/>
                      <a:pt x="31057" y="762"/>
                    </a:cubicBezTo>
                    <a:cubicBezTo>
                      <a:pt x="31724" y="2286"/>
                      <a:pt x="32677" y="4001"/>
                      <a:pt x="25438" y="3429"/>
                    </a:cubicBezTo>
                    <a:cubicBezTo>
                      <a:pt x="24199" y="2572"/>
                      <a:pt x="22771" y="1810"/>
                      <a:pt x="21151" y="1048"/>
                    </a:cubicBezTo>
                    <a:cubicBezTo>
                      <a:pt x="15055" y="1238"/>
                      <a:pt x="8959" y="1333"/>
                      <a:pt x="2863" y="1524"/>
                    </a:cubicBezTo>
                    <a:cubicBezTo>
                      <a:pt x="958" y="2858"/>
                      <a:pt x="-89" y="4286"/>
                      <a:pt x="6" y="6191"/>
                    </a:cubicBezTo>
                    <a:cubicBezTo>
                      <a:pt x="577" y="6763"/>
                      <a:pt x="6" y="7620"/>
                      <a:pt x="2863" y="7715"/>
                    </a:cubicBezTo>
                    <a:close/>
                    <a:moveTo>
                      <a:pt x="54013" y="12573"/>
                    </a:moveTo>
                    <a:cubicBezTo>
                      <a:pt x="48679" y="12383"/>
                      <a:pt x="47726" y="13335"/>
                      <a:pt x="42678" y="13240"/>
                    </a:cubicBezTo>
                    <a:cubicBezTo>
                      <a:pt x="35439" y="10477"/>
                      <a:pt x="42202" y="8287"/>
                      <a:pt x="36868" y="5810"/>
                    </a:cubicBezTo>
                    <a:cubicBezTo>
                      <a:pt x="48488" y="6572"/>
                      <a:pt x="52870" y="9144"/>
                      <a:pt x="54013" y="12573"/>
                    </a:cubicBezTo>
                    <a:close/>
                    <a:moveTo>
                      <a:pt x="25438" y="4191"/>
                    </a:moveTo>
                    <a:cubicBezTo>
                      <a:pt x="26009" y="6287"/>
                      <a:pt x="25914" y="8192"/>
                      <a:pt x="16960" y="7810"/>
                    </a:cubicBezTo>
                    <a:cubicBezTo>
                      <a:pt x="16484" y="5715"/>
                      <a:pt x="16579" y="3810"/>
                      <a:pt x="25438" y="41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33" name="Vrije vorm: vorm 732">
                <a:extLst>
                  <a:ext uri="{FF2B5EF4-FFF2-40B4-BE49-F238E27FC236}">
                    <a16:creationId xmlns:a16="http://schemas.microsoft.com/office/drawing/2014/main" id="{70869AE5-6782-495E-9C7A-CF334DB0D72B}"/>
                  </a:ext>
                </a:extLst>
              </p:cNvPr>
              <p:cNvSpPr/>
              <p:nvPr/>
            </p:nvSpPr>
            <p:spPr>
              <a:xfrm>
                <a:off x="7568191" y="1973262"/>
                <a:ext cx="2312955" cy="1783842"/>
              </a:xfrm>
              <a:custGeom>
                <a:avLst/>
                <a:gdLst>
                  <a:gd name="connsiteX0" fmla="*/ 2307717 w 2312955"/>
                  <a:gd name="connsiteY0" fmla="*/ 1063276 h 1783842"/>
                  <a:gd name="connsiteX1" fmla="*/ 2306669 w 2312955"/>
                  <a:gd name="connsiteY1" fmla="*/ 1053084 h 1783842"/>
                  <a:gd name="connsiteX2" fmla="*/ 2297525 w 2312955"/>
                  <a:gd name="connsiteY2" fmla="*/ 1032891 h 1783842"/>
                  <a:gd name="connsiteX3" fmla="*/ 2286857 w 2312955"/>
                  <a:gd name="connsiteY3" fmla="*/ 1003554 h 1783842"/>
                  <a:gd name="connsiteX4" fmla="*/ 2279809 w 2312955"/>
                  <a:gd name="connsiteY4" fmla="*/ 949643 h 1783842"/>
                  <a:gd name="connsiteX5" fmla="*/ 2280285 w 2312955"/>
                  <a:gd name="connsiteY5" fmla="*/ 949262 h 1783842"/>
                  <a:gd name="connsiteX6" fmla="*/ 2280285 w 2312955"/>
                  <a:gd name="connsiteY6" fmla="*/ 946690 h 1783842"/>
                  <a:gd name="connsiteX7" fmla="*/ 2279428 w 2312955"/>
                  <a:gd name="connsiteY7" fmla="*/ 946690 h 1783842"/>
                  <a:gd name="connsiteX8" fmla="*/ 2272570 w 2312955"/>
                  <a:gd name="connsiteY8" fmla="*/ 867918 h 1783842"/>
                  <a:gd name="connsiteX9" fmla="*/ 2276285 w 2312955"/>
                  <a:gd name="connsiteY9" fmla="*/ 870299 h 1783842"/>
                  <a:gd name="connsiteX10" fmla="*/ 2279333 w 2312955"/>
                  <a:gd name="connsiteY10" fmla="*/ 872776 h 1783842"/>
                  <a:gd name="connsiteX11" fmla="*/ 2280285 w 2312955"/>
                  <a:gd name="connsiteY11" fmla="*/ 871728 h 1783842"/>
                  <a:gd name="connsiteX12" fmla="*/ 2282571 w 2312955"/>
                  <a:gd name="connsiteY12" fmla="*/ 876776 h 1783842"/>
                  <a:gd name="connsiteX13" fmla="*/ 2280285 w 2312955"/>
                  <a:gd name="connsiteY13" fmla="*/ 882872 h 1783842"/>
                  <a:gd name="connsiteX14" fmla="*/ 2288381 w 2312955"/>
                  <a:gd name="connsiteY14" fmla="*/ 890302 h 1783842"/>
                  <a:gd name="connsiteX15" fmla="*/ 2287048 w 2312955"/>
                  <a:gd name="connsiteY15" fmla="*/ 884015 h 1783842"/>
                  <a:gd name="connsiteX16" fmla="*/ 2288000 w 2312955"/>
                  <a:gd name="connsiteY16" fmla="*/ 885539 h 1783842"/>
                  <a:gd name="connsiteX17" fmla="*/ 2286000 w 2312955"/>
                  <a:gd name="connsiteY17" fmla="*/ 870299 h 1783842"/>
                  <a:gd name="connsiteX18" fmla="*/ 2283333 w 2312955"/>
                  <a:gd name="connsiteY18" fmla="*/ 872585 h 1783842"/>
                  <a:gd name="connsiteX19" fmla="*/ 2283333 w 2312955"/>
                  <a:gd name="connsiteY19" fmla="*/ 872585 h 1783842"/>
                  <a:gd name="connsiteX20" fmla="*/ 2283333 w 2312955"/>
                  <a:gd name="connsiteY20" fmla="*/ 872585 h 1783842"/>
                  <a:gd name="connsiteX21" fmla="*/ 2282952 w 2312955"/>
                  <a:gd name="connsiteY21" fmla="*/ 872871 h 1783842"/>
                  <a:gd name="connsiteX22" fmla="*/ 2283809 w 2312955"/>
                  <a:gd name="connsiteY22" fmla="*/ 867632 h 1783842"/>
                  <a:gd name="connsiteX23" fmla="*/ 2286381 w 2312955"/>
                  <a:gd name="connsiteY23" fmla="*/ 862298 h 1783842"/>
                  <a:gd name="connsiteX24" fmla="*/ 2284286 w 2312955"/>
                  <a:gd name="connsiteY24" fmla="*/ 857441 h 1783842"/>
                  <a:gd name="connsiteX25" fmla="*/ 2282952 w 2312955"/>
                  <a:gd name="connsiteY25" fmla="*/ 852488 h 1783842"/>
                  <a:gd name="connsiteX26" fmla="*/ 2281047 w 2312955"/>
                  <a:gd name="connsiteY26" fmla="*/ 847820 h 1783842"/>
                  <a:gd name="connsiteX27" fmla="*/ 2282381 w 2312955"/>
                  <a:gd name="connsiteY27" fmla="*/ 829247 h 1783842"/>
                  <a:gd name="connsiteX28" fmla="*/ 2281619 w 2312955"/>
                  <a:gd name="connsiteY28" fmla="*/ 829056 h 1783842"/>
                  <a:gd name="connsiteX29" fmla="*/ 2277332 w 2312955"/>
                  <a:gd name="connsiteY29" fmla="*/ 836771 h 1783842"/>
                  <a:gd name="connsiteX30" fmla="*/ 2271998 w 2312955"/>
                  <a:gd name="connsiteY30" fmla="*/ 812768 h 1783842"/>
                  <a:gd name="connsiteX31" fmla="*/ 2272570 w 2312955"/>
                  <a:gd name="connsiteY31" fmla="*/ 800767 h 1783842"/>
                  <a:gd name="connsiteX32" fmla="*/ 2273903 w 2312955"/>
                  <a:gd name="connsiteY32" fmla="*/ 809434 h 1783842"/>
                  <a:gd name="connsiteX33" fmla="*/ 2278952 w 2312955"/>
                  <a:gd name="connsiteY33" fmla="*/ 824579 h 1783842"/>
                  <a:gd name="connsiteX34" fmla="*/ 2288096 w 2312955"/>
                  <a:gd name="connsiteY34" fmla="*/ 834581 h 1783842"/>
                  <a:gd name="connsiteX35" fmla="*/ 2275904 w 2312955"/>
                  <a:gd name="connsiteY35" fmla="*/ 762286 h 1783842"/>
                  <a:gd name="connsiteX36" fmla="*/ 2278475 w 2312955"/>
                  <a:gd name="connsiteY36" fmla="*/ 744284 h 1783842"/>
                  <a:gd name="connsiteX37" fmla="*/ 2286191 w 2312955"/>
                  <a:gd name="connsiteY37" fmla="*/ 768382 h 1783842"/>
                  <a:gd name="connsiteX38" fmla="*/ 2291239 w 2312955"/>
                  <a:gd name="connsiteY38" fmla="*/ 786098 h 1783842"/>
                  <a:gd name="connsiteX39" fmla="*/ 2301335 w 2312955"/>
                  <a:gd name="connsiteY39" fmla="*/ 806291 h 1783842"/>
                  <a:gd name="connsiteX40" fmla="*/ 2303336 w 2312955"/>
                  <a:gd name="connsiteY40" fmla="*/ 798576 h 1783842"/>
                  <a:gd name="connsiteX41" fmla="*/ 2303336 w 2312955"/>
                  <a:gd name="connsiteY41" fmla="*/ 788384 h 1783842"/>
                  <a:gd name="connsiteX42" fmla="*/ 2298287 w 2312955"/>
                  <a:gd name="connsiteY42" fmla="*/ 775716 h 1783842"/>
                  <a:gd name="connsiteX43" fmla="*/ 2297240 w 2312955"/>
                  <a:gd name="connsiteY43" fmla="*/ 765524 h 1783842"/>
                  <a:gd name="connsiteX44" fmla="*/ 2288096 w 2312955"/>
                  <a:gd name="connsiteY44" fmla="*/ 745331 h 1783842"/>
                  <a:gd name="connsiteX45" fmla="*/ 2280762 w 2312955"/>
                  <a:gd name="connsiteY45" fmla="*/ 730568 h 1783842"/>
                  <a:gd name="connsiteX46" fmla="*/ 2294477 w 2312955"/>
                  <a:gd name="connsiteY46" fmla="*/ 677037 h 1783842"/>
                  <a:gd name="connsiteX47" fmla="*/ 2275808 w 2312955"/>
                  <a:gd name="connsiteY47" fmla="*/ 643985 h 1783842"/>
                  <a:gd name="connsiteX48" fmla="*/ 2290667 w 2312955"/>
                  <a:gd name="connsiteY48" fmla="*/ 588359 h 1783842"/>
                  <a:gd name="connsiteX49" fmla="*/ 2290667 w 2312955"/>
                  <a:gd name="connsiteY49" fmla="*/ 281845 h 1783842"/>
                  <a:gd name="connsiteX50" fmla="*/ 2290667 w 2312955"/>
                  <a:gd name="connsiteY50" fmla="*/ 206693 h 1783842"/>
                  <a:gd name="connsiteX51" fmla="*/ 2290667 w 2312955"/>
                  <a:gd name="connsiteY51" fmla="*/ 13145 h 1783842"/>
                  <a:gd name="connsiteX52" fmla="*/ 2243042 w 2312955"/>
                  <a:gd name="connsiteY52" fmla="*/ 13145 h 1783842"/>
                  <a:gd name="connsiteX53" fmla="*/ 2130933 w 2312955"/>
                  <a:gd name="connsiteY53" fmla="*/ 51911 h 1783842"/>
                  <a:gd name="connsiteX54" fmla="*/ 1800130 w 2312955"/>
                  <a:gd name="connsiteY54" fmla="*/ 32576 h 1783842"/>
                  <a:gd name="connsiteX55" fmla="*/ 2077307 w 2312955"/>
                  <a:gd name="connsiteY55" fmla="*/ 32576 h 1783842"/>
                  <a:gd name="connsiteX56" fmla="*/ 1999012 w 2312955"/>
                  <a:gd name="connsiteY56" fmla="*/ 14478 h 1783842"/>
                  <a:gd name="connsiteX57" fmla="*/ 1716881 w 2312955"/>
                  <a:gd name="connsiteY57" fmla="*/ 14669 h 1783842"/>
                  <a:gd name="connsiteX58" fmla="*/ 1713548 w 2312955"/>
                  <a:gd name="connsiteY58" fmla="*/ 13240 h 1783842"/>
                  <a:gd name="connsiteX59" fmla="*/ 1672685 w 2312955"/>
                  <a:gd name="connsiteY59" fmla="*/ 13240 h 1783842"/>
                  <a:gd name="connsiteX60" fmla="*/ 1669352 w 2312955"/>
                  <a:gd name="connsiteY60" fmla="*/ 14764 h 1783842"/>
                  <a:gd name="connsiteX61" fmla="*/ 1404271 w 2312955"/>
                  <a:gd name="connsiteY61" fmla="*/ 14954 h 1783842"/>
                  <a:gd name="connsiteX62" fmla="*/ 1405033 w 2312955"/>
                  <a:gd name="connsiteY62" fmla="*/ 13621 h 1783842"/>
                  <a:gd name="connsiteX63" fmla="*/ 1396556 w 2312955"/>
                  <a:gd name="connsiteY63" fmla="*/ 13621 h 1783842"/>
                  <a:gd name="connsiteX64" fmla="*/ 1393698 w 2312955"/>
                  <a:gd name="connsiteY64" fmla="*/ 13621 h 1783842"/>
                  <a:gd name="connsiteX65" fmla="*/ 1390745 w 2312955"/>
                  <a:gd name="connsiteY65" fmla="*/ 9144 h 1783842"/>
                  <a:gd name="connsiteX66" fmla="*/ 1376553 w 2312955"/>
                  <a:gd name="connsiteY66" fmla="*/ 6858 h 1783842"/>
                  <a:gd name="connsiteX67" fmla="*/ 1368076 w 2312955"/>
                  <a:gd name="connsiteY67" fmla="*/ 7525 h 1783842"/>
                  <a:gd name="connsiteX68" fmla="*/ 1390745 w 2312955"/>
                  <a:gd name="connsiteY68" fmla="*/ 15050 h 1783842"/>
                  <a:gd name="connsiteX69" fmla="*/ 1276064 w 2312955"/>
                  <a:gd name="connsiteY69" fmla="*/ 15050 h 1783842"/>
                  <a:gd name="connsiteX70" fmla="*/ 1069943 w 2312955"/>
                  <a:gd name="connsiteY70" fmla="*/ 7525 h 1783842"/>
                  <a:gd name="connsiteX71" fmla="*/ 998125 w 2312955"/>
                  <a:gd name="connsiteY71" fmla="*/ 13430 h 1783842"/>
                  <a:gd name="connsiteX72" fmla="*/ 937641 w 2312955"/>
                  <a:gd name="connsiteY72" fmla="*/ 13430 h 1783842"/>
                  <a:gd name="connsiteX73" fmla="*/ 900303 w 2312955"/>
                  <a:gd name="connsiteY73" fmla="*/ 4858 h 1783842"/>
                  <a:gd name="connsiteX74" fmla="*/ 900303 w 2312955"/>
                  <a:gd name="connsiteY74" fmla="*/ 6382 h 1783842"/>
                  <a:gd name="connsiteX75" fmla="*/ 908876 w 2312955"/>
                  <a:gd name="connsiteY75" fmla="*/ 9430 h 1783842"/>
                  <a:gd name="connsiteX76" fmla="*/ 900398 w 2312955"/>
                  <a:gd name="connsiteY76" fmla="*/ 13811 h 1783842"/>
                  <a:gd name="connsiteX77" fmla="*/ 904589 w 2312955"/>
                  <a:gd name="connsiteY77" fmla="*/ 14383 h 1783842"/>
                  <a:gd name="connsiteX78" fmla="*/ 899922 w 2312955"/>
                  <a:gd name="connsiteY78" fmla="*/ 16097 h 1783842"/>
                  <a:gd name="connsiteX79" fmla="*/ 829342 w 2312955"/>
                  <a:gd name="connsiteY79" fmla="*/ 31909 h 1783842"/>
                  <a:gd name="connsiteX80" fmla="*/ 822579 w 2312955"/>
                  <a:gd name="connsiteY80" fmla="*/ 31909 h 1783842"/>
                  <a:gd name="connsiteX81" fmla="*/ 772859 w 2312955"/>
                  <a:gd name="connsiteY81" fmla="*/ 24956 h 1783842"/>
                  <a:gd name="connsiteX82" fmla="*/ 768382 w 2312955"/>
                  <a:gd name="connsiteY82" fmla="*/ 25051 h 1783842"/>
                  <a:gd name="connsiteX83" fmla="*/ 613601 w 2312955"/>
                  <a:gd name="connsiteY83" fmla="*/ 23813 h 1783842"/>
                  <a:gd name="connsiteX84" fmla="*/ 330327 w 2312955"/>
                  <a:gd name="connsiteY84" fmla="*/ 7334 h 1783842"/>
                  <a:gd name="connsiteX85" fmla="*/ 316230 w 2312955"/>
                  <a:gd name="connsiteY85" fmla="*/ 10192 h 1783842"/>
                  <a:gd name="connsiteX86" fmla="*/ 314039 w 2312955"/>
                  <a:gd name="connsiteY86" fmla="*/ 8858 h 1783842"/>
                  <a:gd name="connsiteX87" fmla="*/ 316230 w 2312955"/>
                  <a:gd name="connsiteY87" fmla="*/ 5048 h 1783842"/>
                  <a:gd name="connsiteX88" fmla="*/ 304229 w 2312955"/>
                  <a:gd name="connsiteY88" fmla="*/ 6001 h 1783842"/>
                  <a:gd name="connsiteX89" fmla="*/ 294799 w 2312955"/>
                  <a:gd name="connsiteY89" fmla="*/ 5715 h 1783842"/>
                  <a:gd name="connsiteX90" fmla="*/ 260985 w 2312955"/>
                  <a:gd name="connsiteY90" fmla="*/ 8668 h 1783842"/>
                  <a:gd name="connsiteX91" fmla="*/ 248222 w 2312955"/>
                  <a:gd name="connsiteY91" fmla="*/ 6858 h 1783842"/>
                  <a:gd name="connsiteX92" fmla="*/ 251079 w 2312955"/>
                  <a:gd name="connsiteY92" fmla="*/ 4667 h 1783842"/>
                  <a:gd name="connsiteX93" fmla="*/ 270129 w 2312955"/>
                  <a:gd name="connsiteY93" fmla="*/ 95 h 1783842"/>
                  <a:gd name="connsiteX94" fmla="*/ 233648 w 2312955"/>
                  <a:gd name="connsiteY94" fmla="*/ 191 h 1783842"/>
                  <a:gd name="connsiteX95" fmla="*/ 234029 w 2312955"/>
                  <a:gd name="connsiteY95" fmla="*/ 1524 h 1783842"/>
                  <a:gd name="connsiteX96" fmla="*/ 234029 w 2312955"/>
                  <a:gd name="connsiteY96" fmla="*/ 6001 h 1783842"/>
                  <a:gd name="connsiteX97" fmla="*/ 228219 w 2312955"/>
                  <a:gd name="connsiteY97" fmla="*/ 762 h 1783842"/>
                  <a:gd name="connsiteX98" fmla="*/ 227171 w 2312955"/>
                  <a:gd name="connsiteY98" fmla="*/ 191 h 1783842"/>
                  <a:gd name="connsiteX99" fmla="*/ 213932 w 2312955"/>
                  <a:gd name="connsiteY99" fmla="*/ 191 h 1783842"/>
                  <a:gd name="connsiteX100" fmla="*/ 205645 w 2312955"/>
                  <a:gd name="connsiteY100" fmla="*/ 4191 h 1783842"/>
                  <a:gd name="connsiteX101" fmla="*/ 208312 w 2312955"/>
                  <a:gd name="connsiteY101" fmla="*/ 191 h 1783842"/>
                  <a:gd name="connsiteX102" fmla="*/ 119062 w 2312955"/>
                  <a:gd name="connsiteY102" fmla="*/ 0 h 1783842"/>
                  <a:gd name="connsiteX103" fmla="*/ 123444 w 2312955"/>
                  <a:gd name="connsiteY103" fmla="*/ 3620 h 1783842"/>
                  <a:gd name="connsiteX104" fmla="*/ 126302 w 2312955"/>
                  <a:gd name="connsiteY104" fmla="*/ 4382 h 1783842"/>
                  <a:gd name="connsiteX105" fmla="*/ 126302 w 2312955"/>
                  <a:gd name="connsiteY105" fmla="*/ 3620 h 1783842"/>
                  <a:gd name="connsiteX106" fmla="*/ 126302 w 2312955"/>
                  <a:gd name="connsiteY106" fmla="*/ 667 h 1783842"/>
                  <a:gd name="connsiteX107" fmla="*/ 143351 w 2312955"/>
                  <a:gd name="connsiteY107" fmla="*/ 2286 h 1783842"/>
                  <a:gd name="connsiteX108" fmla="*/ 143351 w 2312955"/>
                  <a:gd name="connsiteY108" fmla="*/ 6001 h 1783842"/>
                  <a:gd name="connsiteX109" fmla="*/ 143351 w 2312955"/>
                  <a:gd name="connsiteY109" fmla="*/ 6763 h 1783842"/>
                  <a:gd name="connsiteX110" fmla="*/ 160401 w 2312955"/>
                  <a:gd name="connsiteY110" fmla="*/ 9144 h 1783842"/>
                  <a:gd name="connsiteX111" fmla="*/ 168878 w 2312955"/>
                  <a:gd name="connsiteY111" fmla="*/ 4763 h 1783842"/>
                  <a:gd name="connsiteX112" fmla="*/ 180308 w 2312955"/>
                  <a:gd name="connsiteY112" fmla="*/ 7810 h 1783842"/>
                  <a:gd name="connsiteX113" fmla="*/ 194501 w 2312955"/>
                  <a:gd name="connsiteY113" fmla="*/ 8668 h 1783842"/>
                  <a:gd name="connsiteX114" fmla="*/ 202978 w 2312955"/>
                  <a:gd name="connsiteY114" fmla="*/ 6477 h 1783842"/>
                  <a:gd name="connsiteX115" fmla="*/ 219932 w 2312955"/>
                  <a:gd name="connsiteY115" fmla="*/ 5906 h 1783842"/>
                  <a:gd name="connsiteX116" fmla="*/ 214408 w 2312955"/>
                  <a:gd name="connsiteY116" fmla="*/ 11811 h 1783842"/>
                  <a:gd name="connsiteX117" fmla="*/ 214408 w 2312955"/>
                  <a:gd name="connsiteY117" fmla="*/ 12668 h 1783842"/>
                  <a:gd name="connsiteX118" fmla="*/ 164687 w 2312955"/>
                  <a:gd name="connsiteY118" fmla="*/ 16193 h 1783842"/>
                  <a:gd name="connsiteX119" fmla="*/ 151066 w 2312955"/>
                  <a:gd name="connsiteY119" fmla="*/ 13621 h 1783842"/>
                  <a:gd name="connsiteX120" fmla="*/ 132302 w 2312955"/>
                  <a:gd name="connsiteY120" fmla="*/ 13621 h 1783842"/>
                  <a:gd name="connsiteX121" fmla="*/ 137827 w 2312955"/>
                  <a:gd name="connsiteY121" fmla="*/ 10478 h 1783842"/>
                  <a:gd name="connsiteX122" fmla="*/ 132016 w 2312955"/>
                  <a:gd name="connsiteY122" fmla="*/ 7430 h 1783842"/>
                  <a:gd name="connsiteX123" fmla="*/ 126397 w 2312955"/>
                  <a:gd name="connsiteY123" fmla="*/ 7430 h 1783842"/>
                  <a:gd name="connsiteX124" fmla="*/ 123539 w 2312955"/>
                  <a:gd name="connsiteY124" fmla="*/ 8096 h 1783842"/>
                  <a:gd name="connsiteX125" fmla="*/ 123539 w 2312955"/>
                  <a:gd name="connsiteY125" fmla="*/ 8858 h 1783842"/>
                  <a:gd name="connsiteX126" fmla="*/ 121063 w 2312955"/>
                  <a:gd name="connsiteY126" fmla="*/ 13526 h 1783842"/>
                  <a:gd name="connsiteX127" fmla="*/ 64770 w 2312955"/>
                  <a:gd name="connsiteY127" fmla="*/ 13526 h 1783842"/>
                  <a:gd name="connsiteX128" fmla="*/ 64294 w 2312955"/>
                  <a:gd name="connsiteY128" fmla="*/ 13335 h 1783842"/>
                  <a:gd name="connsiteX129" fmla="*/ 63151 w 2312955"/>
                  <a:gd name="connsiteY129" fmla="*/ 13526 h 1783842"/>
                  <a:gd name="connsiteX130" fmla="*/ 39815 w 2312955"/>
                  <a:gd name="connsiteY130" fmla="*/ 13526 h 1783842"/>
                  <a:gd name="connsiteX131" fmla="*/ 39815 w 2312955"/>
                  <a:gd name="connsiteY131" fmla="*/ 70199 h 1783842"/>
                  <a:gd name="connsiteX132" fmla="*/ 39815 w 2312955"/>
                  <a:gd name="connsiteY132" fmla="*/ 72200 h 1783842"/>
                  <a:gd name="connsiteX133" fmla="*/ 37624 w 2312955"/>
                  <a:gd name="connsiteY133" fmla="*/ 72866 h 1783842"/>
                  <a:gd name="connsiteX134" fmla="*/ 36766 w 2312955"/>
                  <a:gd name="connsiteY134" fmla="*/ 56007 h 1783842"/>
                  <a:gd name="connsiteX135" fmla="*/ 36766 w 2312955"/>
                  <a:gd name="connsiteY135" fmla="*/ 73152 h 1783842"/>
                  <a:gd name="connsiteX136" fmla="*/ 29337 w 2312955"/>
                  <a:gd name="connsiteY136" fmla="*/ 75343 h 1783842"/>
                  <a:gd name="connsiteX137" fmla="*/ 29337 w 2312955"/>
                  <a:gd name="connsiteY137" fmla="*/ 248031 h 1783842"/>
                  <a:gd name="connsiteX138" fmla="*/ 25908 w 2312955"/>
                  <a:gd name="connsiteY138" fmla="*/ 237458 h 1783842"/>
                  <a:gd name="connsiteX139" fmla="*/ 25908 w 2312955"/>
                  <a:gd name="connsiteY139" fmla="*/ 245459 h 1783842"/>
                  <a:gd name="connsiteX140" fmla="*/ 29432 w 2312955"/>
                  <a:gd name="connsiteY140" fmla="*/ 253270 h 1783842"/>
                  <a:gd name="connsiteX141" fmla="*/ 29432 w 2312955"/>
                  <a:gd name="connsiteY141" fmla="*/ 270510 h 1783842"/>
                  <a:gd name="connsiteX142" fmla="*/ 29242 w 2312955"/>
                  <a:gd name="connsiteY142" fmla="*/ 270034 h 1783842"/>
                  <a:gd name="connsiteX143" fmla="*/ 26479 w 2312955"/>
                  <a:gd name="connsiteY143" fmla="*/ 261652 h 1783842"/>
                  <a:gd name="connsiteX144" fmla="*/ 24670 w 2312955"/>
                  <a:gd name="connsiteY144" fmla="*/ 263462 h 1783842"/>
                  <a:gd name="connsiteX145" fmla="*/ 26956 w 2312955"/>
                  <a:gd name="connsiteY145" fmla="*/ 267843 h 1783842"/>
                  <a:gd name="connsiteX146" fmla="*/ 23717 w 2312955"/>
                  <a:gd name="connsiteY146" fmla="*/ 267462 h 1783842"/>
                  <a:gd name="connsiteX147" fmla="*/ 20479 w 2312955"/>
                  <a:gd name="connsiteY147" fmla="*/ 264986 h 1783842"/>
                  <a:gd name="connsiteX148" fmla="*/ 23717 w 2312955"/>
                  <a:gd name="connsiteY148" fmla="*/ 275463 h 1783842"/>
                  <a:gd name="connsiteX149" fmla="*/ 25622 w 2312955"/>
                  <a:gd name="connsiteY149" fmla="*/ 275749 h 1783842"/>
                  <a:gd name="connsiteX150" fmla="*/ 27908 w 2312955"/>
                  <a:gd name="connsiteY150" fmla="*/ 272034 h 1783842"/>
                  <a:gd name="connsiteX151" fmla="*/ 29528 w 2312955"/>
                  <a:gd name="connsiteY151" fmla="*/ 275749 h 1783842"/>
                  <a:gd name="connsiteX152" fmla="*/ 29528 w 2312955"/>
                  <a:gd name="connsiteY152" fmla="*/ 280035 h 1783842"/>
                  <a:gd name="connsiteX153" fmla="*/ 27813 w 2312955"/>
                  <a:gd name="connsiteY153" fmla="*/ 291846 h 1783842"/>
                  <a:gd name="connsiteX154" fmla="*/ 25146 w 2312955"/>
                  <a:gd name="connsiteY154" fmla="*/ 289846 h 1783842"/>
                  <a:gd name="connsiteX155" fmla="*/ 25622 w 2312955"/>
                  <a:gd name="connsiteY155" fmla="*/ 297942 h 1783842"/>
                  <a:gd name="connsiteX156" fmla="*/ 27337 w 2312955"/>
                  <a:gd name="connsiteY156" fmla="*/ 295561 h 1783842"/>
                  <a:gd name="connsiteX157" fmla="*/ 25241 w 2312955"/>
                  <a:gd name="connsiteY157" fmla="*/ 311944 h 1783842"/>
                  <a:gd name="connsiteX158" fmla="*/ 25241 w 2312955"/>
                  <a:gd name="connsiteY158" fmla="*/ 311944 h 1783842"/>
                  <a:gd name="connsiteX159" fmla="*/ 24765 w 2312955"/>
                  <a:gd name="connsiteY159" fmla="*/ 311944 h 1783842"/>
                  <a:gd name="connsiteX160" fmla="*/ 24670 w 2312955"/>
                  <a:gd name="connsiteY160" fmla="*/ 317087 h 1783842"/>
                  <a:gd name="connsiteX161" fmla="*/ 16954 w 2312955"/>
                  <a:gd name="connsiteY161" fmla="*/ 393287 h 1783842"/>
                  <a:gd name="connsiteX162" fmla="*/ 16383 w 2312955"/>
                  <a:gd name="connsiteY162" fmla="*/ 383000 h 1783842"/>
                  <a:gd name="connsiteX163" fmla="*/ 16383 w 2312955"/>
                  <a:gd name="connsiteY163" fmla="*/ 400241 h 1783842"/>
                  <a:gd name="connsiteX164" fmla="*/ 12859 w 2312955"/>
                  <a:gd name="connsiteY164" fmla="*/ 453009 h 1783842"/>
                  <a:gd name="connsiteX165" fmla="*/ 11906 w 2312955"/>
                  <a:gd name="connsiteY165" fmla="*/ 444722 h 1783842"/>
                  <a:gd name="connsiteX166" fmla="*/ 12382 w 2312955"/>
                  <a:gd name="connsiteY166" fmla="*/ 456819 h 1783842"/>
                  <a:gd name="connsiteX167" fmla="*/ 12764 w 2312955"/>
                  <a:gd name="connsiteY167" fmla="*/ 454819 h 1783842"/>
                  <a:gd name="connsiteX168" fmla="*/ 10573 w 2312955"/>
                  <a:gd name="connsiteY168" fmla="*/ 504634 h 1783842"/>
                  <a:gd name="connsiteX169" fmla="*/ 10096 w 2312955"/>
                  <a:gd name="connsiteY169" fmla="*/ 502730 h 1783842"/>
                  <a:gd name="connsiteX170" fmla="*/ 10382 w 2312955"/>
                  <a:gd name="connsiteY170" fmla="*/ 508445 h 1783842"/>
                  <a:gd name="connsiteX171" fmla="*/ 8763 w 2312955"/>
                  <a:gd name="connsiteY171" fmla="*/ 574167 h 1783842"/>
                  <a:gd name="connsiteX172" fmla="*/ 5524 w 2312955"/>
                  <a:gd name="connsiteY172" fmla="*/ 564452 h 1783842"/>
                  <a:gd name="connsiteX173" fmla="*/ 5524 w 2312955"/>
                  <a:gd name="connsiteY173" fmla="*/ 572453 h 1783842"/>
                  <a:gd name="connsiteX174" fmla="*/ 7048 w 2312955"/>
                  <a:gd name="connsiteY174" fmla="*/ 571309 h 1783842"/>
                  <a:gd name="connsiteX175" fmla="*/ 8096 w 2312955"/>
                  <a:gd name="connsiteY175" fmla="*/ 589407 h 1783842"/>
                  <a:gd name="connsiteX176" fmla="*/ 7334 w 2312955"/>
                  <a:gd name="connsiteY176" fmla="*/ 571881 h 1783842"/>
                  <a:gd name="connsiteX177" fmla="*/ 8763 w 2312955"/>
                  <a:gd name="connsiteY177" fmla="*/ 578453 h 1783842"/>
                  <a:gd name="connsiteX178" fmla="*/ 8668 w 2312955"/>
                  <a:gd name="connsiteY178" fmla="*/ 596456 h 1783842"/>
                  <a:gd name="connsiteX179" fmla="*/ 6096 w 2312955"/>
                  <a:gd name="connsiteY179" fmla="*/ 588645 h 1783842"/>
                  <a:gd name="connsiteX180" fmla="*/ 4191 w 2312955"/>
                  <a:gd name="connsiteY180" fmla="*/ 590455 h 1783842"/>
                  <a:gd name="connsiteX181" fmla="*/ 6477 w 2312955"/>
                  <a:gd name="connsiteY181" fmla="*/ 594741 h 1783842"/>
                  <a:gd name="connsiteX182" fmla="*/ 3239 w 2312955"/>
                  <a:gd name="connsiteY182" fmla="*/ 594360 h 1783842"/>
                  <a:gd name="connsiteX183" fmla="*/ 0 w 2312955"/>
                  <a:gd name="connsiteY183" fmla="*/ 591884 h 1783842"/>
                  <a:gd name="connsiteX184" fmla="*/ 3239 w 2312955"/>
                  <a:gd name="connsiteY184" fmla="*/ 602361 h 1783842"/>
                  <a:gd name="connsiteX185" fmla="*/ 5143 w 2312955"/>
                  <a:gd name="connsiteY185" fmla="*/ 602647 h 1783842"/>
                  <a:gd name="connsiteX186" fmla="*/ 7429 w 2312955"/>
                  <a:gd name="connsiteY186" fmla="*/ 598932 h 1783842"/>
                  <a:gd name="connsiteX187" fmla="*/ 8572 w 2312955"/>
                  <a:gd name="connsiteY187" fmla="*/ 601504 h 1783842"/>
                  <a:gd name="connsiteX188" fmla="*/ 8477 w 2312955"/>
                  <a:gd name="connsiteY188" fmla="*/ 623030 h 1783842"/>
                  <a:gd name="connsiteX189" fmla="*/ 4763 w 2312955"/>
                  <a:gd name="connsiteY189" fmla="*/ 616649 h 1783842"/>
                  <a:gd name="connsiteX190" fmla="*/ 5239 w 2312955"/>
                  <a:gd name="connsiteY190" fmla="*/ 624745 h 1783842"/>
                  <a:gd name="connsiteX191" fmla="*/ 8572 w 2312955"/>
                  <a:gd name="connsiteY191" fmla="*/ 624554 h 1783842"/>
                  <a:gd name="connsiteX192" fmla="*/ 8668 w 2312955"/>
                  <a:gd name="connsiteY192" fmla="*/ 653987 h 1783842"/>
                  <a:gd name="connsiteX193" fmla="*/ 7144 w 2312955"/>
                  <a:gd name="connsiteY193" fmla="*/ 659130 h 1783842"/>
                  <a:gd name="connsiteX194" fmla="*/ 190 w 2312955"/>
                  <a:gd name="connsiteY194" fmla="*/ 690372 h 1783842"/>
                  <a:gd name="connsiteX195" fmla="*/ 2953 w 2312955"/>
                  <a:gd name="connsiteY195" fmla="*/ 686753 h 1783842"/>
                  <a:gd name="connsiteX196" fmla="*/ 2477 w 2312955"/>
                  <a:gd name="connsiteY196" fmla="*/ 680657 h 1783842"/>
                  <a:gd name="connsiteX197" fmla="*/ 4763 w 2312955"/>
                  <a:gd name="connsiteY197" fmla="*/ 684943 h 1783842"/>
                  <a:gd name="connsiteX198" fmla="*/ 6191 w 2312955"/>
                  <a:gd name="connsiteY198" fmla="*/ 681133 h 1783842"/>
                  <a:gd name="connsiteX199" fmla="*/ 7620 w 2312955"/>
                  <a:gd name="connsiteY199" fmla="*/ 675323 h 1783842"/>
                  <a:gd name="connsiteX200" fmla="*/ 8763 w 2312955"/>
                  <a:gd name="connsiteY200" fmla="*/ 671798 h 1783842"/>
                  <a:gd name="connsiteX201" fmla="*/ 8953 w 2312955"/>
                  <a:gd name="connsiteY201" fmla="*/ 689991 h 1783842"/>
                  <a:gd name="connsiteX202" fmla="*/ 8382 w 2312955"/>
                  <a:gd name="connsiteY202" fmla="*/ 684943 h 1783842"/>
                  <a:gd name="connsiteX203" fmla="*/ 8382 w 2312955"/>
                  <a:gd name="connsiteY203" fmla="*/ 693230 h 1783842"/>
                  <a:gd name="connsiteX204" fmla="*/ 6667 w 2312955"/>
                  <a:gd name="connsiteY204" fmla="*/ 701326 h 1783842"/>
                  <a:gd name="connsiteX205" fmla="*/ 8096 w 2312955"/>
                  <a:gd name="connsiteY205" fmla="*/ 699516 h 1783842"/>
                  <a:gd name="connsiteX206" fmla="*/ 8382 w 2312955"/>
                  <a:gd name="connsiteY206" fmla="*/ 697706 h 1783842"/>
                  <a:gd name="connsiteX207" fmla="*/ 8382 w 2312955"/>
                  <a:gd name="connsiteY207" fmla="*/ 698945 h 1783842"/>
                  <a:gd name="connsiteX208" fmla="*/ 9049 w 2312955"/>
                  <a:gd name="connsiteY208" fmla="*/ 698278 h 1783842"/>
                  <a:gd name="connsiteX209" fmla="*/ 10763 w 2312955"/>
                  <a:gd name="connsiteY209" fmla="*/ 776097 h 1783842"/>
                  <a:gd name="connsiteX210" fmla="*/ 6953 w 2312955"/>
                  <a:gd name="connsiteY210" fmla="*/ 764191 h 1783842"/>
                  <a:gd name="connsiteX211" fmla="*/ 6953 w 2312955"/>
                  <a:gd name="connsiteY211" fmla="*/ 772192 h 1783842"/>
                  <a:gd name="connsiteX212" fmla="*/ 10954 w 2312955"/>
                  <a:gd name="connsiteY212" fmla="*/ 783908 h 1783842"/>
                  <a:gd name="connsiteX213" fmla="*/ 11811 w 2312955"/>
                  <a:gd name="connsiteY213" fmla="*/ 811530 h 1783842"/>
                  <a:gd name="connsiteX214" fmla="*/ 11240 w 2312955"/>
                  <a:gd name="connsiteY214" fmla="*/ 810863 h 1783842"/>
                  <a:gd name="connsiteX215" fmla="*/ 10763 w 2312955"/>
                  <a:gd name="connsiteY215" fmla="*/ 820865 h 1783842"/>
                  <a:gd name="connsiteX216" fmla="*/ 12002 w 2312955"/>
                  <a:gd name="connsiteY216" fmla="*/ 816674 h 1783842"/>
                  <a:gd name="connsiteX217" fmla="*/ 12287 w 2312955"/>
                  <a:gd name="connsiteY217" fmla="*/ 824389 h 1783842"/>
                  <a:gd name="connsiteX218" fmla="*/ 10858 w 2312955"/>
                  <a:gd name="connsiteY218" fmla="*/ 824960 h 1783842"/>
                  <a:gd name="connsiteX219" fmla="*/ 12478 w 2312955"/>
                  <a:gd name="connsiteY219" fmla="*/ 830390 h 1783842"/>
                  <a:gd name="connsiteX220" fmla="*/ 12954 w 2312955"/>
                  <a:gd name="connsiteY220" fmla="*/ 844106 h 1783842"/>
                  <a:gd name="connsiteX221" fmla="*/ 11335 w 2312955"/>
                  <a:gd name="connsiteY221" fmla="*/ 849059 h 1783842"/>
                  <a:gd name="connsiteX222" fmla="*/ 8572 w 2312955"/>
                  <a:gd name="connsiteY222" fmla="*/ 858774 h 1783842"/>
                  <a:gd name="connsiteX223" fmla="*/ 1619 w 2312955"/>
                  <a:gd name="connsiteY223" fmla="*/ 890016 h 1783842"/>
                  <a:gd name="connsiteX224" fmla="*/ 4381 w 2312955"/>
                  <a:gd name="connsiteY224" fmla="*/ 886397 h 1783842"/>
                  <a:gd name="connsiteX225" fmla="*/ 3905 w 2312955"/>
                  <a:gd name="connsiteY225" fmla="*/ 880301 h 1783842"/>
                  <a:gd name="connsiteX226" fmla="*/ 6191 w 2312955"/>
                  <a:gd name="connsiteY226" fmla="*/ 884587 h 1783842"/>
                  <a:gd name="connsiteX227" fmla="*/ 7620 w 2312955"/>
                  <a:gd name="connsiteY227" fmla="*/ 880777 h 1783842"/>
                  <a:gd name="connsiteX228" fmla="*/ 9049 w 2312955"/>
                  <a:gd name="connsiteY228" fmla="*/ 874967 h 1783842"/>
                  <a:gd name="connsiteX229" fmla="*/ 13621 w 2312955"/>
                  <a:gd name="connsiteY229" fmla="*/ 862584 h 1783842"/>
                  <a:gd name="connsiteX230" fmla="*/ 13906 w 2312955"/>
                  <a:gd name="connsiteY230" fmla="*/ 870299 h 1783842"/>
                  <a:gd name="connsiteX231" fmla="*/ 12764 w 2312955"/>
                  <a:gd name="connsiteY231" fmla="*/ 873443 h 1783842"/>
                  <a:gd name="connsiteX232" fmla="*/ 10954 w 2312955"/>
                  <a:gd name="connsiteY232" fmla="*/ 891254 h 1783842"/>
                  <a:gd name="connsiteX233" fmla="*/ 14668 w 2312955"/>
                  <a:gd name="connsiteY233" fmla="*/ 888492 h 1783842"/>
                  <a:gd name="connsiteX234" fmla="*/ 17145 w 2312955"/>
                  <a:gd name="connsiteY234" fmla="*/ 955072 h 1783842"/>
                  <a:gd name="connsiteX235" fmla="*/ 12478 w 2312955"/>
                  <a:gd name="connsiteY235" fmla="*/ 936593 h 1783842"/>
                  <a:gd name="connsiteX236" fmla="*/ 12478 w 2312955"/>
                  <a:gd name="connsiteY236" fmla="*/ 944594 h 1783842"/>
                  <a:gd name="connsiteX237" fmla="*/ 17145 w 2312955"/>
                  <a:gd name="connsiteY237" fmla="*/ 963263 h 1783842"/>
                  <a:gd name="connsiteX238" fmla="*/ 17145 w 2312955"/>
                  <a:gd name="connsiteY238" fmla="*/ 955738 h 1783842"/>
                  <a:gd name="connsiteX239" fmla="*/ 18193 w 2312955"/>
                  <a:gd name="connsiteY239" fmla="*/ 984980 h 1783842"/>
                  <a:gd name="connsiteX240" fmla="*/ 16669 w 2312955"/>
                  <a:gd name="connsiteY240" fmla="*/ 983266 h 1783842"/>
                  <a:gd name="connsiteX241" fmla="*/ 16192 w 2312955"/>
                  <a:gd name="connsiteY241" fmla="*/ 993267 h 1783842"/>
                  <a:gd name="connsiteX242" fmla="*/ 18002 w 2312955"/>
                  <a:gd name="connsiteY242" fmla="*/ 989457 h 1783842"/>
                  <a:gd name="connsiteX243" fmla="*/ 18383 w 2312955"/>
                  <a:gd name="connsiteY243" fmla="*/ 991743 h 1783842"/>
                  <a:gd name="connsiteX244" fmla="*/ 18383 w 2312955"/>
                  <a:gd name="connsiteY244" fmla="*/ 991838 h 1783842"/>
                  <a:gd name="connsiteX245" fmla="*/ 18383 w 2312955"/>
                  <a:gd name="connsiteY245" fmla="*/ 995553 h 1783842"/>
                  <a:gd name="connsiteX246" fmla="*/ 16097 w 2312955"/>
                  <a:gd name="connsiteY246" fmla="*/ 997268 h 1783842"/>
                  <a:gd name="connsiteX247" fmla="*/ 18383 w 2312955"/>
                  <a:gd name="connsiteY247" fmla="*/ 1003649 h 1783842"/>
                  <a:gd name="connsiteX248" fmla="*/ 18574 w 2312955"/>
                  <a:gd name="connsiteY248" fmla="*/ 997649 h 1783842"/>
                  <a:gd name="connsiteX249" fmla="*/ 19145 w 2312955"/>
                  <a:gd name="connsiteY249" fmla="*/ 1013651 h 1783842"/>
                  <a:gd name="connsiteX250" fmla="*/ 16573 w 2312955"/>
                  <a:gd name="connsiteY250" fmla="*/ 1021556 h 1783842"/>
                  <a:gd name="connsiteX251" fmla="*/ 13811 w 2312955"/>
                  <a:gd name="connsiteY251" fmla="*/ 1031272 h 1783842"/>
                  <a:gd name="connsiteX252" fmla="*/ 6858 w 2312955"/>
                  <a:gd name="connsiteY252" fmla="*/ 1062514 h 1783842"/>
                  <a:gd name="connsiteX253" fmla="*/ 9620 w 2312955"/>
                  <a:gd name="connsiteY253" fmla="*/ 1058894 h 1783842"/>
                  <a:gd name="connsiteX254" fmla="*/ 9144 w 2312955"/>
                  <a:gd name="connsiteY254" fmla="*/ 1052798 h 1783842"/>
                  <a:gd name="connsiteX255" fmla="*/ 10192 w 2312955"/>
                  <a:gd name="connsiteY255" fmla="*/ 1054608 h 1783842"/>
                  <a:gd name="connsiteX256" fmla="*/ 12192 w 2312955"/>
                  <a:gd name="connsiteY256" fmla="*/ 1068038 h 1783842"/>
                  <a:gd name="connsiteX257" fmla="*/ 12002 w 2312955"/>
                  <a:gd name="connsiteY257" fmla="*/ 1055465 h 1783842"/>
                  <a:gd name="connsiteX258" fmla="*/ 12859 w 2312955"/>
                  <a:gd name="connsiteY258" fmla="*/ 1053275 h 1783842"/>
                  <a:gd name="connsiteX259" fmla="*/ 14192 w 2312955"/>
                  <a:gd name="connsiteY259" fmla="*/ 1047464 h 1783842"/>
                  <a:gd name="connsiteX260" fmla="*/ 19812 w 2312955"/>
                  <a:gd name="connsiteY260" fmla="*/ 1033082 h 1783842"/>
                  <a:gd name="connsiteX261" fmla="*/ 20003 w 2312955"/>
                  <a:gd name="connsiteY261" fmla="*/ 1039368 h 1783842"/>
                  <a:gd name="connsiteX262" fmla="*/ 17907 w 2312955"/>
                  <a:gd name="connsiteY262" fmla="*/ 1045940 h 1783842"/>
                  <a:gd name="connsiteX263" fmla="*/ 16097 w 2312955"/>
                  <a:gd name="connsiteY263" fmla="*/ 1063752 h 1783842"/>
                  <a:gd name="connsiteX264" fmla="*/ 20765 w 2312955"/>
                  <a:gd name="connsiteY264" fmla="*/ 1059656 h 1783842"/>
                  <a:gd name="connsiteX265" fmla="*/ 21717 w 2312955"/>
                  <a:gd name="connsiteY265" fmla="*/ 1085279 h 1783842"/>
                  <a:gd name="connsiteX266" fmla="*/ 21717 w 2312955"/>
                  <a:gd name="connsiteY266" fmla="*/ 1089660 h 1783842"/>
                  <a:gd name="connsiteX267" fmla="*/ 21336 w 2312955"/>
                  <a:gd name="connsiteY267" fmla="*/ 1090517 h 1783842"/>
                  <a:gd name="connsiteX268" fmla="*/ 21622 w 2312955"/>
                  <a:gd name="connsiteY268" fmla="*/ 1091946 h 1783842"/>
                  <a:gd name="connsiteX269" fmla="*/ 21622 w 2312955"/>
                  <a:gd name="connsiteY269" fmla="*/ 1093375 h 1783842"/>
                  <a:gd name="connsiteX270" fmla="*/ 22003 w 2312955"/>
                  <a:gd name="connsiteY270" fmla="*/ 1092327 h 1783842"/>
                  <a:gd name="connsiteX271" fmla="*/ 22098 w 2312955"/>
                  <a:gd name="connsiteY271" fmla="*/ 1092422 h 1783842"/>
                  <a:gd name="connsiteX272" fmla="*/ 22765 w 2312955"/>
                  <a:gd name="connsiteY272" fmla="*/ 1110139 h 1783842"/>
                  <a:gd name="connsiteX273" fmla="*/ 22098 w 2312955"/>
                  <a:gd name="connsiteY273" fmla="*/ 1101471 h 1783842"/>
                  <a:gd name="connsiteX274" fmla="*/ 23431 w 2312955"/>
                  <a:gd name="connsiteY274" fmla="*/ 1127284 h 1783842"/>
                  <a:gd name="connsiteX275" fmla="*/ 26956 w 2312955"/>
                  <a:gd name="connsiteY275" fmla="*/ 1214533 h 1783842"/>
                  <a:gd name="connsiteX276" fmla="*/ 26860 w 2312955"/>
                  <a:gd name="connsiteY276" fmla="*/ 1226725 h 1783842"/>
                  <a:gd name="connsiteX277" fmla="*/ 27146 w 2312955"/>
                  <a:gd name="connsiteY277" fmla="*/ 1219200 h 1783842"/>
                  <a:gd name="connsiteX278" fmla="*/ 28670 w 2312955"/>
                  <a:gd name="connsiteY278" fmla="*/ 1253109 h 1783842"/>
                  <a:gd name="connsiteX279" fmla="*/ 28289 w 2312955"/>
                  <a:gd name="connsiteY279" fmla="*/ 1253109 h 1783842"/>
                  <a:gd name="connsiteX280" fmla="*/ 26860 w 2312955"/>
                  <a:gd name="connsiteY280" fmla="*/ 1250918 h 1783842"/>
                  <a:gd name="connsiteX281" fmla="*/ 26860 w 2312955"/>
                  <a:gd name="connsiteY281" fmla="*/ 1265015 h 1783842"/>
                  <a:gd name="connsiteX282" fmla="*/ 21717 w 2312955"/>
                  <a:gd name="connsiteY282" fmla="*/ 1260348 h 1783842"/>
                  <a:gd name="connsiteX283" fmla="*/ 21241 w 2312955"/>
                  <a:gd name="connsiteY283" fmla="*/ 1262253 h 1783842"/>
                  <a:gd name="connsiteX284" fmla="*/ 23527 w 2312955"/>
                  <a:gd name="connsiteY284" fmla="*/ 1270635 h 1783842"/>
                  <a:gd name="connsiteX285" fmla="*/ 20765 w 2312955"/>
                  <a:gd name="connsiteY285" fmla="*/ 1266254 h 1783842"/>
                  <a:gd name="connsiteX286" fmla="*/ 17050 w 2312955"/>
                  <a:gd name="connsiteY286" fmla="*/ 1259777 h 1783842"/>
                  <a:gd name="connsiteX287" fmla="*/ 18002 w 2312955"/>
                  <a:gd name="connsiteY287" fmla="*/ 1279970 h 1783842"/>
                  <a:gd name="connsiteX288" fmla="*/ 21241 w 2312955"/>
                  <a:gd name="connsiteY288" fmla="*/ 1270349 h 1783842"/>
                  <a:gd name="connsiteX289" fmla="*/ 21241 w 2312955"/>
                  <a:gd name="connsiteY289" fmla="*/ 1272350 h 1783842"/>
                  <a:gd name="connsiteX290" fmla="*/ 23051 w 2312955"/>
                  <a:gd name="connsiteY290" fmla="*/ 1274636 h 1783842"/>
                  <a:gd name="connsiteX291" fmla="*/ 24479 w 2312955"/>
                  <a:gd name="connsiteY291" fmla="*/ 1282827 h 1783842"/>
                  <a:gd name="connsiteX292" fmla="*/ 24955 w 2312955"/>
                  <a:gd name="connsiteY292" fmla="*/ 1274826 h 1783842"/>
                  <a:gd name="connsiteX293" fmla="*/ 25908 w 2312955"/>
                  <a:gd name="connsiteY293" fmla="*/ 1274921 h 1783842"/>
                  <a:gd name="connsiteX294" fmla="*/ 29051 w 2312955"/>
                  <a:gd name="connsiteY294" fmla="*/ 1261205 h 1783842"/>
                  <a:gd name="connsiteX295" fmla="*/ 29718 w 2312955"/>
                  <a:gd name="connsiteY295" fmla="*/ 1275779 h 1783842"/>
                  <a:gd name="connsiteX296" fmla="*/ 27337 w 2312955"/>
                  <a:gd name="connsiteY296" fmla="*/ 1284542 h 1783842"/>
                  <a:gd name="connsiteX297" fmla="*/ 23431 w 2312955"/>
                  <a:gd name="connsiteY297" fmla="*/ 1297591 h 1783842"/>
                  <a:gd name="connsiteX298" fmla="*/ 15335 w 2312955"/>
                  <a:gd name="connsiteY298" fmla="*/ 1327785 h 1783842"/>
                  <a:gd name="connsiteX299" fmla="*/ 12573 w 2312955"/>
                  <a:gd name="connsiteY299" fmla="*/ 1337501 h 1783842"/>
                  <a:gd name="connsiteX300" fmla="*/ 5620 w 2312955"/>
                  <a:gd name="connsiteY300" fmla="*/ 1368743 h 1783842"/>
                  <a:gd name="connsiteX301" fmla="*/ 8382 w 2312955"/>
                  <a:gd name="connsiteY301" fmla="*/ 1365123 h 1783842"/>
                  <a:gd name="connsiteX302" fmla="*/ 7906 w 2312955"/>
                  <a:gd name="connsiteY302" fmla="*/ 1359027 h 1783842"/>
                  <a:gd name="connsiteX303" fmla="*/ 10192 w 2312955"/>
                  <a:gd name="connsiteY303" fmla="*/ 1363313 h 1783842"/>
                  <a:gd name="connsiteX304" fmla="*/ 11620 w 2312955"/>
                  <a:gd name="connsiteY304" fmla="*/ 1359503 h 1783842"/>
                  <a:gd name="connsiteX305" fmla="*/ 12954 w 2312955"/>
                  <a:gd name="connsiteY305" fmla="*/ 1353693 h 1783842"/>
                  <a:gd name="connsiteX306" fmla="*/ 18955 w 2312955"/>
                  <a:gd name="connsiteY306" fmla="*/ 1338358 h 1783842"/>
                  <a:gd name="connsiteX307" fmla="*/ 21717 w 2312955"/>
                  <a:gd name="connsiteY307" fmla="*/ 1328642 h 1783842"/>
                  <a:gd name="connsiteX308" fmla="*/ 21717 w 2312955"/>
                  <a:gd name="connsiteY308" fmla="*/ 1325690 h 1783842"/>
                  <a:gd name="connsiteX309" fmla="*/ 25622 w 2312955"/>
                  <a:gd name="connsiteY309" fmla="*/ 1325975 h 1783842"/>
                  <a:gd name="connsiteX310" fmla="*/ 24479 w 2312955"/>
                  <a:gd name="connsiteY310" fmla="*/ 1329023 h 1783842"/>
                  <a:gd name="connsiteX311" fmla="*/ 23527 w 2312955"/>
                  <a:gd name="connsiteY311" fmla="*/ 1328928 h 1783842"/>
                  <a:gd name="connsiteX312" fmla="*/ 23051 w 2312955"/>
                  <a:gd name="connsiteY312" fmla="*/ 1330928 h 1783842"/>
                  <a:gd name="connsiteX313" fmla="*/ 19336 w 2312955"/>
                  <a:gd name="connsiteY313" fmla="*/ 1342454 h 1783842"/>
                  <a:gd name="connsiteX314" fmla="*/ 16573 w 2312955"/>
                  <a:gd name="connsiteY314" fmla="*/ 1352169 h 1783842"/>
                  <a:gd name="connsiteX315" fmla="*/ 14764 w 2312955"/>
                  <a:gd name="connsiteY315" fmla="*/ 1369981 h 1783842"/>
                  <a:gd name="connsiteX316" fmla="*/ 29813 w 2312955"/>
                  <a:gd name="connsiteY316" fmla="*/ 1342358 h 1783842"/>
                  <a:gd name="connsiteX317" fmla="*/ 29813 w 2312955"/>
                  <a:gd name="connsiteY317" fmla="*/ 1358741 h 1783842"/>
                  <a:gd name="connsiteX318" fmla="*/ 26860 w 2312955"/>
                  <a:gd name="connsiteY318" fmla="*/ 1367600 h 1783842"/>
                  <a:gd name="connsiteX319" fmla="*/ 23622 w 2312955"/>
                  <a:gd name="connsiteY319" fmla="*/ 1377220 h 1783842"/>
                  <a:gd name="connsiteX320" fmla="*/ 19907 w 2312955"/>
                  <a:gd name="connsiteY320" fmla="*/ 1396841 h 1783842"/>
                  <a:gd name="connsiteX321" fmla="*/ 21336 w 2312955"/>
                  <a:gd name="connsiteY321" fmla="*/ 1401032 h 1783842"/>
                  <a:gd name="connsiteX322" fmla="*/ 23146 w 2312955"/>
                  <a:gd name="connsiteY322" fmla="*/ 1401318 h 1783842"/>
                  <a:gd name="connsiteX323" fmla="*/ 25432 w 2312955"/>
                  <a:gd name="connsiteY323" fmla="*/ 1391603 h 1783842"/>
                  <a:gd name="connsiteX324" fmla="*/ 27241 w 2312955"/>
                  <a:gd name="connsiteY324" fmla="*/ 1389793 h 1783842"/>
                  <a:gd name="connsiteX325" fmla="*/ 29718 w 2312955"/>
                  <a:gd name="connsiteY325" fmla="*/ 1375791 h 1783842"/>
                  <a:gd name="connsiteX326" fmla="*/ 29718 w 2312955"/>
                  <a:gd name="connsiteY326" fmla="*/ 1398175 h 1783842"/>
                  <a:gd name="connsiteX327" fmla="*/ 27622 w 2312955"/>
                  <a:gd name="connsiteY327" fmla="*/ 1397508 h 1783842"/>
                  <a:gd name="connsiteX328" fmla="*/ 29718 w 2312955"/>
                  <a:gd name="connsiteY328" fmla="*/ 1403128 h 1783842"/>
                  <a:gd name="connsiteX329" fmla="*/ 29718 w 2312955"/>
                  <a:gd name="connsiteY329" fmla="*/ 1411034 h 1783842"/>
                  <a:gd name="connsiteX330" fmla="*/ 29242 w 2312955"/>
                  <a:gd name="connsiteY330" fmla="*/ 1409605 h 1783842"/>
                  <a:gd name="connsiteX331" fmla="*/ 27146 w 2312955"/>
                  <a:gd name="connsiteY331" fmla="*/ 1419701 h 1783842"/>
                  <a:gd name="connsiteX332" fmla="*/ 14954 w 2312955"/>
                  <a:gd name="connsiteY332" fmla="*/ 1418273 h 1783842"/>
                  <a:gd name="connsiteX333" fmla="*/ 22860 w 2312955"/>
                  <a:gd name="connsiteY333" fmla="*/ 1428560 h 1783842"/>
                  <a:gd name="connsiteX334" fmla="*/ 16859 w 2312955"/>
                  <a:gd name="connsiteY334" fmla="*/ 1429988 h 1783842"/>
                  <a:gd name="connsiteX335" fmla="*/ 15240 w 2312955"/>
                  <a:gd name="connsiteY335" fmla="*/ 1431131 h 1783842"/>
                  <a:gd name="connsiteX336" fmla="*/ 16859 w 2312955"/>
                  <a:gd name="connsiteY336" fmla="*/ 1435227 h 1783842"/>
                  <a:gd name="connsiteX337" fmla="*/ 20003 w 2312955"/>
                  <a:gd name="connsiteY337" fmla="*/ 1437323 h 1783842"/>
                  <a:gd name="connsiteX338" fmla="*/ 20765 w 2312955"/>
                  <a:gd name="connsiteY338" fmla="*/ 1436370 h 1783842"/>
                  <a:gd name="connsiteX339" fmla="*/ 29813 w 2312955"/>
                  <a:gd name="connsiteY339" fmla="*/ 1429607 h 1783842"/>
                  <a:gd name="connsiteX340" fmla="*/ 29813 w 2312955"/>
                  <a:gd name="connsiteY340" fmla="*/ 1509998 h 1783842"/>
                  <a:gd name="connsiteX341" fmla="*/ 40100 w 2312955"/>
                  <a:gd name="connsiteY341" fmla="*/ 1491234 h 1783842"/>
                  <a:gd name="connsiteX342" fmla="*/ 40100 w 2312955"/>
                  <a:gd name="connsiteY342" fmla="*/ 1758125 h 1783842"/>
                  <a:gd name="connsiteX343" fmla="*/ 209455 w 2312955"/>
                  <a:gd name="connsiteY343" fmla="*/ 1734217 h 1783842"/>
                  <a:gd name="connsiteX344" fmla="*/ 374237 w 2312955"/>
                  <a:gd name="connsiteY344" fmla="*/ 1752886 h 1783842"/>
                  <a:gd name="connsiteX345" fmla="*/ 417862 w 2312955"/>
                  <a:gd name="connsiteY345" fmla="*/ 1759458 h 1783842"/>
                  <a:gd name="connsiteX346" fmla="*/ 429768 w 2312955"/>
                  <a:gd name="connsiteY346" fmla="*/ 1760696 h 1783842"/>
                  <a:gd name="connsiteX347" fmla="*/ 512636 w 2312955"/>
                  <a:gd name="connsiteY347" fmla="*/ 1783842 h 1783842"/>
                  <a:gd name="connsiteX348" fmla="*/ 780002 w 2312955"/>
                  <a:gd name="connsiteY348" fmla="*/ 1783842 h 1783842"/>
                  <a:gd name="connsiteX349" fmla="*/ 819626 w 2312955"/>
                  <a:gd name="connsiteY349" fmla="*/ 1783842 h 1783842"/>
                  <a:gd name="connsiteX350" fmla="*/ 1670114 w 2312955"/>
                  <a:gd name="connsiteY350" fmla="*/ 1783842 h 1783842"/>
                  <a:gd name="connsiteX351" fmla="*/ 1812703 w 2312955"/>
                  <a:gd name="connsiteY351" fmla="*/ 1767554 h 1783842"/>
                  <a:gd name="connsiteX352" fmla="*/ 1894618 w 2312955"/>
                  <a:gd name="connsiteY352" fmla="*/ 1783842 h 1783842"/>
                  <a:gd name="connsiteX353" fmla="*/ 2291048 w 2312955"/>
                  <a:gd name="connsiteY353" fmla="*/ 1783842 h 1783842"/>
                  <a:gd name="connsiteX354" fmla="*/ 2291048 w 2312955"/>
                  <a:gd name="connsiteY354" fmla="*/ 1610201 h 1783842"/>
                  <a:gd name="connsiteX355" fmla="*/ 2274380 w 2312955"/>
                  <a:gd name="connsiteY355" fmla="*/ 1564291 h 1783842"/>
                  <a:gd name="connsiteX356" fmla="*/ 2266664 w 2312955"/>
                  <a:gd name="connsiteY356" fmla="*/ 1520571 h 1783842"/>
                  <a:gd name="connsiteX357" fmla="*/ 2278952 w 2312955"/>
                  <a:gd name="connsiteY357" fmla="*/ 1542002 h 1783842"/>
                  <a:gd name="connsiteX358" fmla="*/ 2276951 w 2312955"/>
                  <a:gd name="connsiteY358" fmla="*/ 1529429 h 1783842"/>
                  <a:gd name="connsiteX359" fmla="*/ 2273903 w 2312955"/>
                  <a:gd name="connsiteY359" fmla="*/ 1531620 h 1783842"/>
                  <a:gd name="connsiteX360" fmla="*/ 2275999 w 2312955"/>
                  <a:gd name="connsiteY360" fmla="*/ 1521047 h 1783842"/>
                  <a:gd name="connsiteX361" fmla="*/ 2273999 w 2312955"/>
                  <a:gd name="connsiteY361" fmla="*/ 1514761 h 1783842"/>
                  <a:gd name="connsiteX362" fmla="*/ 2270950 w 2312955"/>
                  <a:gd name="connsiteY362" fmla="*/ 1508569 h 1783842"/>
                  <a:gd name="connsiteX363" fmla="*/ 2265045 w 2312955"/>
                  <a:gd name="connsiteY363" fmla="*/ 1490663 h 1783842"/>
                  <a:gd name="connsiteX364" fmla="*/ 2265331 w 2312955"/>
                  <a:gd name="connsiteY364" fmla="*/ 1479709 h 1783842"/>
                  <a:gd name="connsiteX365" fmla="*/ 2269998 w 2312955"/>
                  <a:gd name="connsiteY365" fmla="*/ 1491710 h 1783842"/>
                  <a:gd name="connsiteX366" fmla="*/ 2279142 w 2312955"/>
                  <a:gd name="connsiteY366" fmla="*/ 1499997 h 1783842"/>
                  <a:gd name="connsiteX367" fmla="*/ 2269427 w 2312955"/>
                  <a:gd name="connsiteY367" fmla="*/ 1447800 h 1783842"/>
                  <a:gd name="connsiteX368" fmla="*/ 2272665 w 2312955"/>
                  <a:gd name="connsiteY368" fmla="*/ 1431893 h 1783842"/>
                  <a:gd name="connsiteX369" fmla="*/ 2277332 w 2312955"/>
                  <a:gd name="connsiteY369" fmla="*/ 1445324 h 1783842"/>
                  <a:gd name="connsiteX370" fmla="*/ 2282381 w 2312955"/>
                  <a:gd name="connsiteY370" fmla="*/ 1459992 h 1783842"/>
                  <a:gd name="connsiteX371" fmla="*/ 2292477 w 2312955"/>
                  <a:gd name="connsiteY371" fmla="*/ 1476661 h 1783842"/>
                  <a:gd name="connsiteX372" fmla="*/ 2294573 w 2312955"/>
                  <a:gd name="connsiteY372" fmla="*/ 1470279 h 1783842"/>
                  <a:gd name="connsiteX373" fmla="*/ 2294573 w 2312955"/>
                  <a:gd name="connsiteY373" fmla="*/ 1461897 h 1783842"/>
                  <a:gd name="connsiteX374" fmla="*/ 2289524 w 2312955"/>
                  <a:gd name="connsiteY374" fmla="*/ 1451419 h 1783842"/>
                  <a:gd name="connsiteX375" fmla="*/ 2288572 w 2312955"/>
                  <a:gd name="connsiteY375" fmla="*/ 1443038 h 1783842"/>
                  <a:gd name="connsiteX376" fmla="*/ 2279523 w 2312955"/>
                  <a:gd name="connsiteY376" fmla="*/ 1426369 h 1783842"/>
                  <a:gd name="connsiteX377" fmla="*/ 2274856 w 2312955"/>
                  <a:gd name="connsiteY377" fmla="*/ 1422178 h 1783842"/>
                  <a:gd name="connsiteX378" fmla="*/ 2299621 w 2312955"/>
                  <a:gd name="connsiteY378" fmla="*/ 1298734 h 1783842"/>
                  <a:gd name="connsiteX379" fmla="*/ 2292763 w 2312955"/>
                  <a:gd name="connsiteY379" fmla="*/ 1044988 h 1783842"/>
                  <a:gd name="connsiteX380" fmla="*/ 2295811 w 2312955"/>
                  <a:gd name="connsiteY380" fmla="*/ 1056894 h 1783842"/>
                  <a:gd name="connsiteX381" fmla="*/ 2300859 w 2312955"/>
                  <a:gd name="connsiteY381" fmla="*/ 1074611 h 1783842"/>
                  <a:gd name="connsiteX382" fmla="*/ 2310956 w 2312955"/>
                  <a:gd name="connsiteY382" fmla="*/ 1094804 h 1783842"/>
                  <a:gd name="connsiteX383" fmla="*/ 2312956 w 2312955"/>
                  <a:gd name="connsiteY383" fmla="*/ 1087088 h 1783842"/>
                  <a:gd name="connsiteX384" fmla="*/ 2312956 w 2312955"/>
                  <a:gd name="connsiteY384" fmla="*/ 1076897 h 1783842"/>
                  <a:gd name="connsiteX385" fmla="*/ 2307908 w 2312955"/>
                  <a:gd name="connsiteY385" fmla="*/ 1064228 h 1783842"/>
                  <a:gd name="connsiteX386" fmla="*/ 29051 w 2312955"/>
                  <a:gd name="connsiteY386" fmla="*/ 1338739 h 1783842"/>
                  <a:gd name="connsiteX387" fmla="*/ 24384 w 2312955"/>
                  <a:gd name="connsiteY387" fmla="*/ 1348169 h 1783842"/>
                  <a:gd name="connsiteX388" fmla="*/ 23431 w 2312955"/>
                  <a:gd name="connsiteY388" fmla="*/ 1348073 h 1783842"/>
                  <a:gd name="connsiteX389" fmla="*/ 17907 w 2312955"/>
                  <a:gd name="connsiteY389" fmla="*/ 1357408 h 1783842"/>
                  <a:gd name="connsiteX390" fmla="*/ 21145 w 2312955"/>
                  <a:gd name="connsiteY390" fmla="*/ 1347788 h 1783842"/>
                  <a:gd name="connsiteX391" fmla="*/ 22574 w 2312955"/>
                  <a:gd name="connsiteY391" fmla="*/ 1339977 h 1783842"/>
                  <a:gd name="connsiteX392" fmla="*/ 24003 w 2312955"/>
                  <a:gd name="connsiteY392" fmla="*/ 1336072 h 1783842"/>
                  <a:gd name="connsiteX393" fmla="*/ 26289 w 2312955"/>
                  <a:gd name="connsiteY393" fmla="*/ 1332357 h 1783842"/>
                  <a:gd name="connsiteX394" fmla="*/ 28765 w 2312955"/>
                  <a:gd name="connsiteY394" fmla="*/ 1325499 h 1783842"/>
                  <a:gd name="connsiteX395" fmla="*/ 29718 w 2312955"/>
                  <a:gd name="connsiteY395" fmla="*/ 1326356 h 1783842"/>
                  <a:gd name="connsiteX396" fmla="*/ 29718 w 2312955"/>
                  <a:gd name="connsiteY396" fmla="*/ 1335024 h 1783842"/>
                  <a:gd name="connsiteX397" fmla="*/ 29051 w 2312955"/>
                  <a:gd name="connsiteY397" fmla="*/ 1336834 h 1783842"/>
                  <a:gd name="connsiteX398" fmla="*/ 29051 w 2312955"/>
                  <a:gd name="connsiteY398" fmla="*/ 1338834 h 1783842"/>
                  <a:gd name="connsiteX399" fmla="*/ 1190149 w 2312955"/>
                  <a:gd name="connsiteY399" fmla="*/ 32480 h 1783842"/>
                  <a:gd name="connsiteX400" fmla="*/ 1544479 w 2312955"/>
                  <a:gd name="connsiteY400" fmla="*/ 32480 h 1783842"/>
                  <a:gd name="connsiteX401" fmla="*/ 1256633 w 2312955"/>
                  <a:gd name="connsiteY401" fmla="*/ 45053 h 1783842"/>
                  <a:gd name="connsiteX402" fmla="*/ 1190149 w 2312955"/>
                  <a:gd name="connsiteY402" fmla="*/ 32480 h 1783842"/>
                  <a:gd name="connsiteX403" fmla="*/ 2277047 w 2312955"/>
                  <a:gd name="connsiteY403" fmla="*/ 781241 h 1783842"/>
                  <a:gd name="connsiteX404" fmla="*/ 2277047 w 2312955"/>
                  <a:gd name="connsiteY404" fmla="*/ 786384 h 1783842"/>
                  <a:gd name="connsiteX405" fmla="*/ 2282095 w 2312955"/>
                  <a:gd name="connsiteY405" fmla="*/ 816864 h 1783842"/>
                  <a:gd name="connsiteX406" fmla="*/ 2277047 w 2312955"/>
                  <a:gd name="connsiteY406" fmla="*/ 799148 h 1783842"/>
                  <a:gd name="connsiteX407" fmla="*/ 2273046 w 2312955"/>
                  <a:gd name="connsiteY407" fmla="*/ 792004 h 1783842"/>
                  <a:gd name="connsiteX408" fmla="*/ 2275142 w 2312955"/>
                  <a:gd name="connsiteY408" fmla="*/ 768572 h 1783842"/>
                  <a:gd name="connsiteX409" fmla="*/ 2277047 w 2312955"/>
                  <a:gd name="connsiteY409" fmla="*/ 781241 h 1783842"/>
                  <a:gd name="connsiteX410" fmla="*/ 2272856 w 2312955"/>
                  <a:gd name="connsiteY410" fmla="*/ 1484471 h 1783842"/>
                  <a:gd name="connsiteX411" fmla="*/ 2267807 w 2312955"/>
                  <a:gd name="connsiteY411" fmla="*/ 1469803 h 1783842"/>
                  <a:gd name="connsiteX412" fmla="*/ 2265617 w 2312955"/>
                  <a:gd name="connsiteY412" fmla="*/ 1467612 h 1783842"/>
                  <a:gd name="connsiteX413" fmla="*/ 2265998 w 2312955"/>
                  <a:gd name="connsiteY413" fmla="*/ 1462754 h 1783842"/>
                  <a:gd name="connsiteX414" fmla="*/ 2267712 w 2312955"/>
                  <a:gd name="connsiteY414" fmla="*/ 1453896 h 1783842"/>
                  <a:gd name="connsiteX415" fmla="*/ 2267903 w 2312955"/>
                  <a:gd name="connsiteY415" fmla="*/ 1455039 h 1783842"/>
                  <a:gd name="connsiteX416" fmla="*/ 2267903 w 2312955"/>
                  <a:gd name="connsiteY416" fmla="*/ 1459230 h 1783842"/>
                  <a:gd name="connsiteX417" fmla="*/ 2272856 w 2312955"/>
                  <a:gd name="connsiteY417" fmla="*/ 1484376 h 1783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312955" h="1783842">
                    <a:moveTo>
                      <a:pt x="2307717" y="1063276"/>
                    </a:moveTo>
                    <a:cubicBezTo>
                      <a:pt x="2306955" y="1061085"/>
                      <a:pt x="2306669" y="1057561"/>
                      <a:pt x="2306669" y="1053084"/>
                    </a:cubicBezTo>
                    <a:cubicBezTo>
                      <a:pt x="2303621" y="1042226"/>
                      <a:pt x="2298764" y="1043273"/>
                      <a:pt x="2297525" y="1032891"/>
                    </a:cubicBezTo>
                    <a:cubicBezTo>
                      <a:pt x="2290477" y="1031843"/>
                      <a:pt x="2290382" y="1013365"/>
                      <a:pt x="2286857" y="1003554"/>
                    </a:cubicBezTo>
                    <a:cubicBezTo>
                      <a:pt x="2284381" y="985552"/>
                      <a:pt x="2282000" y="967550"/>
                      <a:pt x="2279809" y="949643"/>
                    </a:cubicBezTo>
                    <a:cubicBezTo>
                      <a:pt x="2279999" y="949452"/>
                      <a:pt x="2280095" y="949262"/>
                      <a:pt x="2280285" y="949262"/>
                    </a:cubicBezTo>
                    <a:cubicBezTo>
                      <a:pt x="2280285" y="948404"/>
                      <a:pt x="2280285" y="947547"/>
                      <a:pt x="2280285" y="946690"/>
                    </a:cubicBezTo>
                    <a:cubicBezTo>
                      <a:pt x="2279999" y="946690"/>
                      <a:pt x="2279714" y="946690"/>
                      <a:pt x="2279428" y="946690"/>
                    </a:cubicBezTo>
                    <a:cubicBezTo>
                      <a:pt x="2276380" y="920401"/>
                      <a:pt x="2273903" y="894112"/>
                      <a:pt x="2272570" y="867918"/>
                    </a:cubicBezTo>
                    <a:cubicBezTo>
                      <a:pt x="2274094" y="867918"/>
                      <a:pt x="2275427" y="868490"/>
                      <a:pt x="2276285" y="870299"/>
                    </a:cubicBezTo>
                    <a:cubicBezTo>
                      <a:pt x="2277618" y="870395"/>
                      <a:pt x="2277713" y="873538"/>
                      <a:pt x="2279333" y="872776"/>
                    </a:cubicBezTo>
                    <a:cubicBezTo>
                      <a:pt x="2279618" y="872395"/>
                      <a:pt x="2279999" y="872109"/>
                      <a:pt x="2280285" y="871728"/>
                    </a:cubicBezTo>
                    <a:cubicBezTo>
                      <a:pt x="2281047" y="873443"/>
                      <a:pt x="2281809" y="875157"/>
                      <a:pt x="2282571" y="876776"/>
                    </a:cubicBezTo>
                    <a:cubicBezTo>
                      <a:pt x="2282381" y="880301"/>
                      <a:pt x="2282476" y="884396"/>
                      <a:pt x="2280285" y="882872"/>
                    </a:cubicBezTo>
                    <a:cubicBezTo>
                      <a:pt x="2278761" y="886016"/>
                      <a:pt x="2284571" y="892207"/>
                      <a:pt x="2288381" y="890302"/>
                    </a:cubicBezTo>
                    <a:cubicBezTo>
                      <a:pt x="2288000" y="887921"/>
                      <a:pt x="2287524" y="885920"/>
                      <a:pt x="2287048" y="884015"/>
                    </a:cubicBezTo>
                    <a:cubicBezTo>
                      <a:pt x="2287333" y="884492"/>
                      <a:pt x="2287619" y="885063"/>
                      <a:pt x="2288000" y="885539"/>
                    </a:cubicBezTo>
                    <a:cubicBezTo>
                      <a:pt x="2287429" y="880205"/>
                      <a:pt x="2285524" y="878300"/>
                      <a:pt x="2286000" y="870299"/>
                    </a:cubicBezTo>
                    <a:cubicBezTo>
                      <a:pt x="2284571" y="869728"/>
                      <a:pt x="2284286" y="871919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333" y="872585"/>
                      <a:pt x="2283333" y="872585"/>
                      <a:pt x="2283333" y="872585"/>
                    </a:cubicBezTo>
                    <a:cubicBezTo>
                      <a:pt x="2283238" y="872681"/>
                      <a:pt x="2283047" y="872871"/>
                      <a:pt x="2282952" y="872871"/>
                    </a:cubicBezTo>
                    <a:cubicBezTo>
                      <a:pt x="2283714" y="872204"/>
                      <a:pt x="2283809" y="870013"/>
                      <a:pt x="2283809" y="867632"/>
                    </a:cubicBezTo>
                    <a:cubicBezTo>
                      <a:pt x="2284857" y="866204"/>
                      <a:pt x="2285714" y="864584"/>
                      <a:pt x="2286381" y="862298"/>
                    </a:cubicBezTo>
                    <a:cubicBezTo>
                      <a:pt x="2286381" y="858203"/>
                      <a:pt x="2285429" y="857345"/>
                      <a:pt x="2284286" y="857441"/>
                    </a:cubicBezTo>
                    <a:cubicBezTo>
                      <a:pt x="2283714" y="856012"/>
                      <a:pt x="2283047" y="854869"/>
                      <a:pt x="2282952" y="852488"/>
                    </a:cubicBezTo>
                    <a:cubicBezTo>
                      <a:pt x="2282285" y="850963"/>
                      <a:pt x="2281714" y="849440"/>
                      <a:pt x="2281047" y="847820"/>
                    </a:cubicBezTo>
                    <a:cubicBezTo>
                      <a:pt x="2281714" y="843153"/>
                      <a:pt x="2282476" y="837819"/>
                      <a:pt x="2282381" y="829247"/>
                    </a:cubicBezTo>
                    <a:cubicBezTo>
                      <a:pt x="2282095" y="829247"/>
                      <a:pt x="2281809" y="829056"/>
                      <a:pt x="2281619" y="829056"/>
                    </a:cubicBezTo>
                    <a:cubicBezTo>
                      <a:pt x="2280190" y="831628"/>
                      <a:pt x="2278761" y="834200"/>
                      <a:pt x="2277332" y="836771"/>
                    </a:cubicBezTo>
                    <a:cubicBezTo>
                      <a:pt x="2275237" y="829532"/>
                      <a:pt x="2273522" y="821341"/>
                      <a:pt x="2271998" y="812768"/>
                    </a:cubicBezTo>
                    <a:cubicBezTo>
                      <a:pt x="2272094" y="808768"/>
                      <a:pt x="2272379" y="804767"/>
                      <a:pt x="2272570" y="800767"/>
                    </a:cubicBezTo>
                    <a:cubicBezTo>
                      <a:pt x="2273046" y="803529"/>
                      <a:pt x="2273427" y="806577"/>
                      <a:pt x="2273903" y="809434"/>
                    </a:cubicBezTo>
                    <a:cubicBezTo>
                      <a:pt x="2276570" y="811911"/>
                      <a:pt x="2277237" y="819626"/>
                      <a:pt x="2278952" y="824579"/>
                    </a:cubicBezTo>
                    <a:cubicBezTo>
                      <a:pt x="2286191" y="819341"/>
                      <a:pt x="2284476" y="827246"/>
                      <a:pt x="2288096" y="834581"/>
                    </a:cubicBezTo>
                    <a:cubicBezTo>
                      <a:pt x="2287333" y="807625"/>
                      <a:pt x="2281714" y="784288"/>
                      <a:pt x="2275904" y="762286"/>
                    </a:cubicBezTo>
                    <a:cubicBezTo>
                      <a:pt x="2276666" y="756285"/>
                      <a:pt x="2277523" y="750284"/>
                      <a:pt x="2278475" y="744284"/>
                    </a:cubicBezTo>
                    <a:cubicBezTo>
                      <a:pt x="2281523" y="751142"/>
                      <a:pt x="2284190" y="758762"/>
                      <a:pt x="2286191" y="768382"/>
                    </a:cubicBezTo>
                    <a:cubicBezTo>
                      <a:pt x="2289905" y="760762"/>
                      <a:pt x="2290763" y="777526"/>
                      <a:pt x="2291239" y="786098"/>
                    </a:cubicBezTo>
                    <a:cubicBezTo>
                      <a:pt x="2297335" y="786003"/>
                      <a:pt x="2299335" y="796195"/>
                      <a:pt x="2301335" y="806291"/>
                    </a:cubicBezTo>
                    <a:cubicBezTo>
                      <a:pt x="2302764" y="805625"/>
                      <a:pt x="2301716" y="798671"/>
                      <a:pt x="2303336" y="798576"/>
                    </a:cubicBezTo>
                    <a:cubicBezTo>
                      <a:pt x="2303336" y="795147"/>
                      <a:pt x="2303336" y="791813"/>
                      <a:pt x="2303336" y="788384"/>
                    </a:cubicBezTo>
                    <a:cubicBezTo>
                      <a:pt x="2301240" y="785146"/>
                      <a:pt x="2298192" y="784479"/>
                      <a:pt x="2298287" y="775716"/>
                    </a:cubicBezTo>
                    <a:cubicBezTo>
                      <a:pt x="2297525" y="773525"/>
                      <a:pt x="2297240" y="770001"/>
                      <a:pt x="2297240" y="765524"/>
                    </a:cubicBezTo>
                    <a:cubicBezTo>
                      <a:pt x="2294192" y="754666"/>
                      <a:pt x="2289334" y="755713"/>
                      <a:pt x="2288096" y="745331"/>
                    </a:cubicBezTo>
                    <a:cubicBezTo>
                      <a:pt x="2283905" y="744760"/>
                      <a:pt x="2282190" y="737997"/>
                      <a:pt x="2280762" y="730568"/>
                    </a:cubicBezTo>
                    <a:cubicBezTo>
                      <a:pt x="2284190" y="712661"/>
                      <a:pt x="2288667" y="694849"/>
                      <a:pt x="2294477" y="677037"/>
                    </a:cubicBezTo>
                    <a:cubicBezTo>
                      <a:pt x="2299621" y="661321"/>
                      <a:pt x="2289810" y="649605"/>
                      <a:pt x="2275808" y="643985"/>
                    </a:cubicBezTo>
                    <a:cubicBezTo>
                      <a:pt x="2280285" y="625316"/>
                      <a:pt x="2285238" y="606743"/>
                      <a:pt x="2290667" y="588359"/>
                    </a:cubicBezTo>
                    <a:lnTo>
                      <a:pt x="2290667" y="281845"/>
                    </a:lnTo>
                    <a:cubicBezTo>
                      <a:pt x="2284762" y="256984"/>
                      <a:pt x="2285333" y="231362"/>
                      <a:pt x="2290667" y="206693"/>
                    </a:cubicBezTo>
                    <a:lnTo>
                      <a:pt x="2290667" y="13145"/>
                    </a:lnTo>
                    <a:lnTo>
                      <a:pt x="2243042" y="13145"/>
                    </a:lnTo>
                    <a:cubicBezTo>
                      <a:pt x="2211038" y="38862"/>
                      <a:pt x="2171414" y="54293"/>
                      <a:pt x="2130933" y="51911"/>
                    </a:cubicBezTo>
                    <a:cubicBezTo>
                      <a:pt x="2019872" y="45530"/>
                      <a:pt x="1910144" y="46768"/>
                      <a:pt x="1800130" y="32576"/>
                    </a:cubicBezTo>
                    <a:lnTo>
                      <a:pt x="2077307" y="32576"/>
                    </a:lnTo>
                    <a:cubicBezTo>
                      <a:pt x="2050161" y="28289"/>
                      <a:pt x="2023967" y="22289"/>
                      <a:pt x="1999012" y="14478"/>
                    </a:cubicBezTo>
                    <a:lnTo>
                      <a:pt x="1716881" y="14669"/>
                    </a:lnTo>
                    <a:cubicBezTo>
                      <a:pt x="1715738" y="14192"/>
                      <a:pt x="1714691" y="13716"/>
                      <a:pt x="1713548" y="13240"/>
                    </a:cubicBezTo>
                    <a:lnTo>
                      <a:pt x="1672685" y="13240"/>
                    </a:lnTo>
                    <a:cubicBezTo>
                      <a:pt x="1671638" y="13811"/>
                      <a:pt x="1670495" y="14192"/>
                      <a:pt x="1669352" y="14764"/>
                    </a:cubicBezTo>
                    <a:lnTo>
                      <a:pt x="1404271" y="14954"/>
                    </a:lnTo>
                    <a:cubicBezTo>
                      <a:pt x="1405414" y="14764"/>
                      <a:pt x="1405890" y="14383"/>
                      <a:pt x="1405033" y="13621"/>
                    </a:cubicBezTo>
                    <a:cubicBezTo>
                      <a:pt x="1402175" y="13621"/>
                      <a:pt x="1399413" y="13621"/>
                      <a:pt x="1396556" y="13621"/>
                    </a:cubicBezTo>
                    <a:cubicBezTo>
                      <a:pt x="1395603" y="13621"/>
                      <a:pt x="1394651" y="13621"/>
                      <a:pt x="1393698" y="13621"/>
                    </a:cubicBezTo>
                    <a:cubicBezTo>
                      <a:pt x="1395698" y="11335"/>
                      <a:pt x="1388745" y="11430"/>
                      <a:pt x="1390745" y="9144"/>
                    </a:cubicBezTo>
                    <a:cubicBezTo>
                      <a:pt x="1384078" y="8858"/>
                      <a:pt x="1378553" y="8287"/>
                      <a:pt x="1376553" y="6858"/>
                    </a:cubicBezTo>
                    <a:cubicBezTo>
                      <a:pt x="1372552" y="6858"/>
                      <a:pt x="1368552" y="6668"/>
                      <a:pt x="1368076" y="7525"/>
                    </a:cubicBezTo>
                    <a:cubicBezTo>
                      <a:pt x="1377887" y="9430"/>
                      <a:pt x="1385126" y="12002"/>
                      <a:pt x="1390745" y="15050"/>
                    </a:cubicBezTo>
                    <a:lnTo>
                      <a:pt x="1276064" y="15050"/>
                    </a:lnTo>
                    <a:cubicBezTo>
                      <a:pt x="1207580" y="9620"/>
                      <a:pt x="1138904" y="5810"/>
                      <a:pt x="1069943" y="7525"/>
                    </a:cubicBezTo>
                    <a:cubicBezTo>
                      <a:pt x="1045940" y="8096"/>
                      <a:pt x="1022033" y="10382"/>
                      <a:pt x="998125" y="13430"/>
                    </a:cubicBezTo>
                    <a:lnTo>
                      <a:pt x="937641" y="13430"/>
                    </a:lnTo>
                    <a:cubicBezTo>
                      <a:pt x="929259" y="8954"/>
                      <a:pt x="922972" y="4096"/>
                      <a:pt x="900303" y="4858"/>
                    </a:cubicBezTo>
                    <a:cubicBezTo>
                      <a:pt x="900017" y="5715"/>
                      <a:pt x="904399" y="6001"/>
                      <a:pt x="900303" y="6382"/>
                    </a:cubicBezTo>
                    <a:cubicBezTo>
                      <a:pt x="897826" y="8763"/>
                      <a:pt x="909638" y="7430"/>
                      <a:pt x="908876" y="9430"/>
                    </a:cubicBezTo>
                    <a:cubicBezTo>
                      <a:pt x="902018" y="9811"/>
                      <a:pt x="902589" y="12192"/>
                      <a:pt x="900398" y="13811"/>
                    </a:cubicBezTo>
                    <a:cubicBezTo>
                      <a:pt x="901922" y="14002"/>
                      <a:pt x="903351" y="14192"/>
                      <a:pt x="904589" y="14383"/>
                    </a:cubicBezTo>
                    <a:cubicBezTo>
                      <a:pt x="903065" y="14954"/>
                      <a:pt x="901541" y="15526"/>
                      <a:pt x="899922" y="16097"/>
                    </a:cubicBezTo>
                    <a:cubicBezTo>
                      <a:pt x="878110" y="27623"/>
                      <a:pt x="854583" y="32861"/>
                      <a:pt x="829342" y="31909"/>
                    </a:cubicBezTo>
                    <a:lnTo>
                      <a:pt x="822579" y="31909"/>
                    </a:lnTo>
                    <a:cubicBezTo>
                      <a:pt x="805434" y="31909"/>
                      <a:pt x="788861" y="29528"/>
                      <a:pt x="772859" y="24956"/>
                    </a:cubicBezTo>
                    <a:cubicBezTo>
                      <a:pt x="771335" y="24956"/>
                      <a:pt x="769811" y="25051"/>
                      <a:pt x="768382" y="25051"/>
                    </a:cubicBezTo>
                    <a:cubicBezTo>
                      <a:pt x="716756" y="25051"/>
                      <a:pt x="665226" y="24479"/>
                      <a:pt x="613601" y="23813"/>
                    </a:cubicBezTo>
                    <a:cubicBezTo>
                      <a:pt x="519970" y="11716"/>
                      <a:pt x="427577" y="4001"/>
                      <a:pt x="330327" y="7334"/>
                    </a:cubicBezTo>
                    <a:cubicBezTo>
                      <a:pt x="324993" y="7525"/>
                      <a:pt x="320231" y="8573"/>
                      <a:pt x="316230" y="10192"/>
                    </a:cubicBezTo>
                    <a:cubicBezTo>
                      <a:pt x="315563" y="9716"/>
                      <a:pt x="314897" y="9239"/>
                      <a:pt x="314039" y="8858"/>
                    </a:cubicBezTo>
                    <a:cubicBezTo>
                      <a:pt x="316325" y="7620"/>
                      <a:pt x="324707" y="6382"/>
                      <a:pt x="316230" y="5048"/>
                    </a:cubicBezTo>
                    <a:cubicBezTo>
                      <a:pt x="313468" y="5144"/>
                      <a:pt x="309277" y="5525"/>
                      <a:pt x="304229" y="6001"/>
                    </a:cubicBezTo>
                    <a:cubicBezTo>
                      <a:pt x="301371" y="5620"/>
                      <a:pt x="298228" y="5429"/>
                      <a:pt x="294799" y="5715"/>
                    </a:cubicBezTo>
                    <a:cubicBezTo>
                      <a:pt x="283559" y="6763"/>
                      <a:pt x="272225" y="7620"/>
                      <a:pt x="260985" y="8668"/>
                    </a:cubicBezTo>
                    <a:cubicBezTo>
                      <a:pt x="254603" y="8668"/>
                      <a:pt x="249746" y="8096"/>
                      <a:pt x="248222" y="6858"/>
                    </a:cubicBezTo>
                    <a:cubicBezTo>
                      <a:pt x="247459" y="5620"/>
                      <a:pt x="250888" y="5620"/>
                      <a:pt x="251079" y="4667"/>
                    </a:cubicBezTo>
                    <a:cubicBezTo>
                      <a:pt x="248603" y="3048"/>
                      <a:pt x="258889" y="953"/>
                      <a:pt x="270129" y="95"/>
                    </a:cubicBezTo>
                    <a:cubicBezTo>
                      <a:pt x="257937" y="191"/>
                      <a:pt x="245840" y="95"/>
                      <a:pt x="233648" y="191"/>
                    </a:cubicBezTo>
                    <a:cubicBezTo>
                      <a:pt x="233648" y="667"/>
                      <a:pt x="233648" y="1143"/>
                      <a:pt x="234029" y="1524"/>
                    </a:cubicBezTo>
                    <a:cubicBezTo>
                      <a:pt x="233839" y="4286"/>
                      <a:pt x="230886" y="3620"/>
                      <a:pt x="234029" y="6001"/>
                    </a:cubicBezTo>
                    <a:cubicBezTo>
                      <a:pt x="223266" y="6477"/>
                      <a:pt x="230410" y="2477"/>
                      <a:pt x="228219" y="762"/>
                    </a:cubicBezTo>
                    <a:cubicBezTo>
                      <a:pt x="228029" y="572"/>
                      <a:pt x="227552" y="381"/>
                      <a:pt x="227171" y="191"/>
                    </a:cubicBezTo>
                    <a:cubicBezTo>
                      <a:pt x="222790" y="191"/>
                      <a:pt x="218313" y="191"/>
                      <a:pt x="213932" y="191"/>
                    </a:cubicBezTo>
                    <a:cubicBezTo>
                      <a:pt x="219075" y="1143"/>
                      <a:pt x="209836" y="3524"/>
                      <a:pt x="205645" y="4191"/>
                    </a:cubicBezTo>
                    <a:cubicBezTo>
                      <a:pt x="198501" y="2381"/>
                      <a:pt x="207550" y="2000"/>
                      <a:pt x="208312" y="191"/>
                    </a:cubicBezTo>
                    <a:cubicBezTo>
                      <a:pt x="178594" y="191"/>
                      <a:pt x="148781" y="191"/>
                      <a:pt x="119062" y="0"/>
                    </a:cubicBezTo>
                    <a:cubicBezTo>
                      <a:pt x="120396" y="1238"/>
                      <a:pt x="121349" y="2572"/>
                      <a:pt x="123444" y="3620"/>
                    </a:cubicBezTo>
                    <a:cubicBezTo>
                      <a:pt x="123634" y="4096"/>
                      <a:pt x="123920" y="4477"/>
                      <a:pt x="126302" y="4382"/>
                    </a:cubicBezTo>
                    <a:cubicBezTo>
                      <a:pt x="126302" y="4096"/>
                      <a:pt x="126302" y="3905"/>
                      <a:pt x="126302" y="3620"/>
                    </a:cubicBezTo>
                    <a:cubicBezTo>
                      <a:pt x="126302" y="2667"/>
                      <a:pt x="126302" y="1619"/>
                      <a:pt x="126302" y="667"/>
                    </a:cubicBezTo>
                    <a:cubicBezTo>
                      <a:pt x="134398" y="667"/>
                      <a:pt x="140684" y="953"/>
                      <a:pt x="143351" y="2286"/>
                    </a:cubicBezTo>
                    <a:cubicBezTo>
                      <a:pt x="139636" y="4096"/>
                      <a:pt x="151733" y="5429"/>
                      <a:pt x="143351" y="6001"/>
                    </a:cubicBezTo>
                    <a:cubicBezTo>
                      <a:pt x="143351" y="6287"/>
                      <a:pt x="143351" y="6477"/>
                      <a:pt x="143351" y="6763"/>
                    </a:cubicBezTo>
                    <a:cubicBezTo>
                      <a:pt x="144971" y="8573"/>
                      <a:pt x="154114" y="8477"/>
                      <a:pt x="160401" y="9144"/>
                    </a:cubicBezTo>
                    <a:cubicBezTo>
                      <a:pt x="167926" y="8954"/>
                      <a:pt x="162878" y="5429"/>
                      <a:pt x="168878" y="4763"/>
                    </a:cubicBezTo>
                    <a:cubicBezTo>
                      <a:pt x="173831" y="5429"/>
                      <a:pt x="177736" y="6477"/>
                      <a:pt x="180308" y="7810"/>
                    </a:cubicBezTo>
                    <a:cubicBezTo>
                      <a:pt x="183642" y="8477"/>
                      <a:pt x="187928" y="8858"/>
                      <a:pt x="194501" y="8668"/>
                    </a:cubicBezTo>
                    <a:cubicBezTo>
                      <a:pt x="192596" y="6668"/>
                      <a:pt x="200311" y="7239"/>
                      <a:pt x="202978" y="6477"/>
                    </a:cubicBezTo>
                    <a:cubicBezTo>
                      <a:pt x="206026" y="6001"/>
                      <a:pt x="216027" y="3715"/>
                      <a:pt x="219932" y="5906"/>
                    </a:cubicBezTo>
                    <a:cubicBezTo>
                      <a:pt x="233362" y="6668"/>
                      <a:pt x="215265" y="10097"/>
                      <a:pt x="214408" y="11811"/>
                    </a:cubicBezTo>
                    <a:cubicBezTo>
                      <a:pt x="214408" y="12097"/>
                      <a:pt x="214408" y="12383"/>
                      <a:pt x="214408" y="12668"/>
                    </a:cubicBezTo>
                    <a:cubicBezTo>
                      <a:pt x="197834" y="14002"/>
                      <a:pt x="181261" y="15050"/>
                      <a:pt x="164687" y="16193"/>
                    </a:cubicBezTo>
                    <a:cubicBezTo>
                      <a:pt x="160115" y="15526"/>
                      <a:pt x="155543" y="14669"/>
                      <a:pt x="151066" y="13621"/>
                    </a:cubicBezTo>
                    <a:lnTo>
                      <a:pt x="132302" y="13621"/>
                    </a:lnTo>
                    <a:cubicBezTo>
                      <a:pt x="134207" y="12573"/>
                      <a:pt x="136208" y="11621"/>
                      <a:pt x="137827" y="10478"/>
                    </a:cubicBezTo>
                    <a:cubicBezTo>
                      <a:pt x="137827" y="9049"/>
                      <a:pt x="130111" y="9430"/>
                      <a:pt x="132016" y="7430"/>
                    </a:cubicBezTo>
                    <a:cubicBezTo>
                      <a:pt x="132016" y="6668"/>
                      <a:pt x="127063" y="6477"/>
                      <a:pt x="126397" y="7430"/>
                    </a:cubicBezTo>
                    <a:cubicBezTo>
                      <a:pt x="126206" y="7906"/>
                      <a:pt x="126016" y="8287"/>
                      <a:pt x="123539" y="8096"/>
                    </a:cubicBezTo>
                    <a:cubicBezTo>
                      <a:pt x="123539" y="8382"/>
                      <a:pt x="123539" y="8573"/>
                      <a:pt x="123539" y="8858"/>
                    </a:cubicBezTo>
                    <a:cubicBezTo>
                      <a:pt x="125349" y="11144"/>
                      <a:pt x="122015" y="12002"/>
                      <a:pt x="121063" y="13526"/>
                    </a:cubicBezTo>
                    <a:lnTo>
                      <a:pt x="64770" y="13526"/>
                    </a:lnTo>
                    <a:cubicBezTo>
                      <a:pt x="64770" y="13526"/>
                      <a:pt x="64484" y="13335"/>
                      <a:pt x="64294" y="13335"/>
                    </a:cubicBezTo>
                    <a:cubicBezTo>
                      <a:pt x="63913" y="13335"/>
                      <a:pt x="63532" y="13430"/>
                      <a:pt x="63151" y="13526"/>
                    </a:cubicBezTo>
                    <a:lnTo>
                      <a:pt x="39815" y="13526"/>
                    </a:lnTo>
                    <a:lnTo>
                      <a:pt x="39815" y="70199"/>
                    </a:lnTo>
                    <a:cubicBezTo>
                      <a:pt x="39815" y="70866"/>
                      <a:pt x="39815" y="71533"/>
                      <a:pt x="39815" y="72200"/>
                    </a:cubicBezTo>
                    <a:cubicBezTo>
                      <a:pt x="39053" y="72390"/>
                      <a:pt x="38386" y="72676"/>
                      <a:pt x="37624" y="72866"/>
                    </a:cubicBezTo>
                    <a:cubicBezTo>
                      <a:pt x="37433" y="67532"/>
                      <a:pt x="37147" y="61817"/>
                      <a:pt x="36766" y="56007"/>
                    </a:cubicBezTo>
                    <a:cubicBezTo>
                      <a:pt x="36004" y="60579"/>
                      <a:pt x="36481" y="66104"/>
                      <a:pt x="36766" y="73152"/>
                    </a:cubicBezTo>
                    <a:cubicBezTo>
                      <a:pt x="34290" y="73819"/>
                      <a:pt x="31814" y="74867"/>
                      <a:pt x="29337" y="75343"/>
                    </a:cubicBezTo>
                    <a:lnTo>
                      <a:pt x="29337" y="248031"/>
                    </a:lnTo>
                    <a:cubicBezTo>
                      <a:pt x="28480" y="243840"/>
                      <a:pt x="27241" y="240221"/>
                      <a:pt x="25908" y="237458"/>
                    </a:cubicBezTo>
                    <a:cubicBezTo>
                      <a:pt x="24479" y="238601"/>
                      <a:pt x="26384" y="241840"/>
                      <a:pt x="25908" y="245459"/>
                    </a:cubicBezTo>
                    <a:cubicBezTo>
                      <a:pt x="27051" y="240506"/>
                      <a:pt x="28384" y="246126"/>
                      <a:pt x="29432" y="253270"/>
                    </a:cubicBezTo>
                    <a:lnTo>
                      <a:pt x="29432" y="270510"/>
                    </a:lnTo>
                    <a:cubicBezTo>
                      <a:pt x="29432" y="270510"/>
                      <a:pt x="29432" y="269938"/>
                      <a:pt x="29242" y="270034"/>
                    </a:cubicBezTo>
                    <a:cubicBezTo>
                      <a:pt x="28099" y="268224"/>
                      <a:pt x="27432" y="264414"/>
                      <a:pt x="26479" y="261652"/>
                    </a:cubicBezTo>
                    <a:cubicBezTo>
                      <a:pt x="26384" y="256889"/>
                      <a:pt x="24384" y="260128"/>
                      <a:pt x="24670" y="263462"/>
                    </a:cubicBezTo>
                    <a:cubicBezTo>
                      <a:pt x="24384" y="271748"/>
                      <a:pt x="26289" y="261557"/>
                      <a:pt x="26956" y="267843"/>
                    </a:cubicBezTo>
                    <a:cubicBezTo>
                      <a:pt x="26384" y="276225"/>
                      <a:pt x="25051" y="267367"/>
                      <a:pt x="23717" y="267462"/>
                    </a:cubicBezTo>
                    <a:cubicBezTo>
                      <a:pt x="22574" y="267938"/>
                      <a:pt x="21431" y="258413"/>
                      <a:pt x="20479" y="264986"/>
                    </a:cubicBezTo>
                    <a:cubicBezTo>
                      <a:pt x="21336" y="269272"/>
                      <a:pt x="23431" y="268605"/>
                      <a:pt x="23717" y="275463"/>
                    </a:cubicBezTo>
                    <a:cubicBezTo>
                      <a:pt x="24003" y="274892"/>
                      <a:pt x="25527" y="270700"/>
                      <a:pt x="25622" y="275749"/>
                    </a:cubicBezTo>
                    <a:cubicBezTo>
                      <a:pt x="26194" y="273749"/>
                      <a:pt x="27337" y="274034"/>
                      <a:pt x="27908" y="272034"/>
                    </a:cubicBezTo>
                    <a:cubicBezTo>
                      <a:pt x="28480" y="272987"/>
                      <a:pt x="28956" y="274511"/>
                      <a:pt x="29528" y="275749"/>
                    </a:cubicBezTo>
                    <a:lnTo>
                      <a:pt x="29528" y="280035"/>
                    </a:lnTo>
                    <a:cubicBezTo>
                      <a:pt x="28956" y="283940"/>
                      <a:pt x="28384" y="287846"/>
                      <a:pt x="27813" y="291846"/>
                    </a:cubicBezTo>
                    <a:cubicBezTo>
                      <a:pt x="26289" y="286321"/>
                      <a:pt x="24479" y="281464"/>
                      <a:pt x="25146" y="289846"/>
                    </a:cubicBezTo>
                    <a:cubicBezTo>
                      <a:pt x="26289" y="292703"/>
                      <a:pt x="24289" y="295751"/>
                      <a:pt x="25622" y="297942"/>
                    </a:cubicBezTo>
                    <a:cubicBezTo>
                      <a:pt x="25622" y="294323"/>
                      <a:pt x="26479" y="294513"/>
                      <a:pt x="27337" y="295561"/>
                    </a:cubicBezTo>
                    <a:cubicBezTo>
                      <a:pt x="26575" y="300990"/>
                      <a:pt x="25908" y="306515"/>
                      <a:pt x="25241" y="311944"/>
                    </a:cubicBezTo>
                    <a:cubicBezTo>
                      <a:pt x="25241" y="311944"/>
                      <a:pt x="25241" y="311944"/>
                      <a:pt x="25241" y="311944"/>
                    </a:cubicBezTo>
                    <a:cubicBezTo>
                      <a:pt x="25051" y="311944"/>
                      <a:pt x="24955" y="311944"/>
                      <a:pt x="24765" y="311944"/>
                    </a:cubicBezTo>
                    <a:cubicBezTo>
                      <a:pt x="24098" y="312325"/>
                      <a:pt x="24384" y="315182"/>
                      <a:pt x="24670" y="317087"/>
                    </a:cubicBezTo>
                    <a:cubicBezTo>
                      <a:pt x="21622" y="342138"/>
                      <a:pt x="19050" y="367570"/>
                      <a:pt x="16954" y="393287"/>
                    </a:cubicBezTo>
                    <a:cubicBezTo>
                      <a:pt x="16764" y="389954"/>
                      <a:pt x="16573" y="386525"/>
                      <a:pt x="16383" y="383000"/>
                    </a:cubicBezTo>
                    <a:cubicBezTo>
                      <a:pt x="15621" y="387572"/>
                      <a:pt x="16097" y="393097"/>
                      <a:pt x="16383" y="400241"/>
                    </a:cubicBezTo>
                    <a:cubicBezTo>
                      <a:pt x="15049" y="417671"/>
                      <a:pt x="13811" y="435292"/>
                      <a:pt x="12859" y="453009"/>
                    </a:cubicBezTo>
                    <a:cubicBezTo>
                      <a:pt x="12859" y="449866"/>
                      <a:pt x="12097" y="446151"/>
                      <a:pt x="11906" y="444722"/>
                    </a:cubicBezTo>
                    <a:cubicBezTo>
                      <a:pt x="10573" y="447389"/>
                      <a:pt x="12002" y="454628"/>
                      <a:pt x="12382" y="456819"/>
                    </a:cubicBezTo>
                    <a:cubicBezTo>
                      <a:pt x="12668" y="456343"/>
                      <a:pt x="12668" y="455581"/>
                      <a:pt x="12764" y="454819"/>
                    </a:cubicBezTo>
                    <a:cubicBezTo>
                      <a:pt x="11906" y="471297"/>
                      <a:pt x="11144" y="487966"/>
                      <a:pt x="10573" y="504634"/>
                    </a:cubicBezTo>
                    <a:cubicBezTo>
                      <a:pt x="10382" y="504349"/>
                      <a:pt x="10192" y="503777"/>
                      <a:pt x="10096" y="502730"/>
                    </a:cubicBezTo>
                    <a:cubicBezTo>
                      <a:pt x="9049" y="504634"/>
                      <a:pt x="9811" y="506635"/>
                      <a:pt x="10382" y="508445"/>
                    </a:cubicBezTo>
                    <a:cubicBezTo>
                      <a:pt x="9620" y="530162"/>
                      <a:pt x="9049" y="552069"/>
                      <a:pt x="8763" y="574167"/>
                    </a:cubicBezTo>
                    <a:cubicBezTo>
                      <a:pt x="7906" y="570357"/>
                      <a:pt x="6763" y="567023"/>
                      <a:pt x="5524" y="564452"/>
                    </a:cubicBezTo>
                    <a:cubicBezTo>
                      <a:pt x="4096" y="565595"/>
                      <a:pt x="6001" y="568833"/>
                      <a:pt x="5524" y="572453"/>
                    </a:cubicBezTo>
                    <a:cubicBezTo>
                      <a:pt x="6001" y="570357"/>
                      <a:pt x="6572" y="570262"/>
                      <a:pt x="7048" y="571309"/>
                    </a:cubicBezTo>
                    <a:cubicBezTo>
                      <a:pt x="4953" y="572929"/>
                      <a:pt x="6286" y="594360"/>
                      <a:pt x="8096" y="589407"/>
                    </a:cubicBezTo>
                    <a:cubicBezTo>
                      <a:pt x="6382" y="583692"/>
                      <a:pt x="9049" y="578358"/>
                      <a:pt x="7334" y="571881"/>
                    </a:cubicBezTo>
                    <a:cubicBezTo>
                      <a:pt x="7810" y="573215"/>
                      <a:pt x="8287" y="575691"/>
                      <a:pt x="8763" y="578453"/>
                    </a:cubicBezTo>
                    <a:cubicBezTo>
                      <a:pt x="8763" y="584454"/>
                      <a:pt x="8763" y="590455"/>
                      <a:pt x="8668" y="596456"/>
                    </a:cubicBezTo>
                    <a:cubicBezTo>
                      <a:pt x="7620" y="594551"/>
                      <a:pt x="6953" y="591217"/>
                      <a:pt x="6096" y="588645"/>
                    </a:cubicBezTo>
                    <a:cubicBezTo>
                      <a:pt x="6001" y="583883"/>
                      <a:pt x="4001" y="587121"/>
                      <a:pt x="4191" y="590455"/>
                    </a:cubicBezTo>
                    <a:cubicBezTo>
                      <a:pt x="3905" y="598742"/>
                      <a:pt x="5810" y="588550"/>
                      <a:pt x="6477" y="594741"/>
                    </a:cubicBezTo>
                    <a:cubicBezTo>
                      <a:pt x="5905" y="603123"/>
                      <a:pt x="4572" y="594265"/>
                      <a:pt x="3239" y="594360"/>
                    </a:cubicBezTo>
                    <a:cubicBezTo>
                      <a:pt x="2095" y="594836"/>
                      <a:pt x="953" y="585311"/>
                      <a:pt x="0" y="591884"/>
                    </a:cubicBezTo>
                    <a:cubicBezTo>
                      <a:pt x="857" y="596170"/>
                      <a:pt x="2953" y="595503"/>
                      <a:pt x="3239" y="602361"/>
                    </a:cubicBezTo>
                    <a:cubicBezTo>
                      <a:pt x="3524" y="601790"/>
                      <a:pt x="5048" y="597599"/>
                      <a:pt x="5143" y="602647"/>
                    </a:cubicBezTo>
                    <a:cubicBezTo>
                      <a:pt x="5715" y="600647"/>
                      <a:pt x="6858" y="600932"/>
                      <a:pt x="7429" y="598932"/>
                    </a:cubicBezTo>
                    <a:cubicBezTo>
                      <a:pt x="7810" y="599599"/>
                      <a:pt x="8191" y="600551"/>
                      <a:pt x="8572" y="601504"/>
                    </a:cubicBezTo>
                    <a:cubicBezTo>
                      <a:pt x="8572" y="608648"/>
                      <a:pt x="8477" y="615791"/>
                      <a:pt x="8477" y="623030"/>
                    </a:cubicBezTo>
                    <a:cubicBezTo>
                      <a:pt x="7144" y="616839"/>
                      <a:pt x="3810" y="606076"/>
                      <a:pt x="4763" y="616649"/>
                    </a:cubicBezTo>
                    <a:cubicBezTo>
                      <a:pt x="5905" y="619506"/>
                      <a:pt x="3905" y="622554"/>
                      <a:pt x="5239" y="624745"/>
                    </a:cubicBezTo>
                    <a:cubicBezTo>
                      <a:pt x="5334" y="618839"/>
                      <a:pt x="7334" y="622745"/>
                      <a:pt x="8572" y="624554"/>
                    </a:cubicBezTo>
                    <a:cubicBezTo>
                      <a:pt x="8572" y="634365"/>
                      <a:pt x="8572" y="644176"/>
                      <a:pt x="8668" y="653987"/>
                    </a:cubicBezTo>
                    <a:cubicBezTo>
                      <a:pt x="8096" y="655415"/>
                      <a:pt x="7525" y="656844"/>
                      <a:pt x="7144" y="659130"/>
                    </a:cubicBezTo>
                    <a:cubicBezTo>
                      <a:pt x="4477" y="667893"/>
                      <a:pt x="1810" y="676751"/>
                      <a:pt x="190" y="690372"/>
                    </a:cubicBezTo>
                    <a:cubicBezTo>
                      <a:pt x="1143" y="689324"/>
                      <a:pt x="1524" y="685609"/>
                      <a:pt x="2953" y="686753"/>
                    </a:cubicBezTo>
                    <a:cubicBezTo>
                      <a:pt x="3048" y="683514"/>
                      <a:pt x="2477" y="683228"/>
                      <a:pt x="2477" y="680657"/>
                    </a:cubicBezTo>
                    <a:cubicBezTo>
                      <a:pt x="2762" y="684181"/>
                      <a:pt x="4667" y="680752"/>
                      <a:pt x="4763" y="684943"/>
                    </a:cubicBezTo>
                    <a:cubicBezTo>
                      <a:pt x="5334" y="684276"/>
                      <a:pt x="5524" y="681514"/>
                      <a:pt x="6191" y="681133"/>
                    </a:cubicBezTo>
                    <a:cubicBezTo>
                      <a:pt x="6667" y="679133"/>
                      <a:pt x="7144" y="677228"/>
                      <a:pt x="7620" y="675323"/>
                    </a:cubicBezTo>
                    <a:cubicBezTo>
                      <a:pt x="8001" y="673989"/>
                      <a:pt x="8382" y="672941"/>
                      <a:pt x="8763" y="671798"/>
                    </a:cubicBezTo>
                    <a:cubicBezTo>
                      <a:pt x="8763" y="677894"/>
                      <a:pt x="8953" y="683895"/>
                      <a:pt x="8953" y="689991"/>
                    </a:cubicBezTo>
                    <a:cubicBezTo>
                      <a:pt x="8572" y="688943"/>
                      <a:pt x="8382" y="687515"/>
                      <a:pt x="8382" y="684943"/>
                    </a:cubicBezTo>
                    <a:cubicBezTo>
                      <a:pt x="7620" y="686181"/>
                      <a:pt x="8191" y="689420"/>
                      <a:pt x="8382" y="693230"/>
                    </a:cubicBezTo>
                    <a:cubicBezTo>
                      <a:pt x="7715" y="694563"/>
                      <a:pt x="6572" y="698373"/>
                      <a:pt x="6667" y="701326"/>
                    </a:cubicBezTo>
                    <a:cubicBezTo>
                      <a:pt x="7334" y="701516"/>
                      <a:pt x="7715" y="700469"/>
                      <a:pt x="8096" y="699516"/>
                    </a:cubicBezTo>
                    <a:cubicBezTo>
                      <a:pt x="8096" y="698468"/>
                      <a:pt x="8191" y="697706"/>
                      <a:pt x="8382" y="697706"/>
                    </a:cubicBezTo>
                    <a:cubicBezTo>
                      <a:pt x="8382" y="698183"/>
                      <a:pt x="8382" y="698563"/>
                      <a:pt x="8382" y="698945"/>
                    </a:cubicBezTo>
                    <a:cubicBezTo>
                      <a:pt x="8763" y="699326"/>
                      <a:pt x="8953" y="698945"/>
                      <a:pt x="9049" y="698278"/>
                    </a:cubicBezTo>
                    <a:cubicBezTo>
                      <a:pt x="9430" y="724091"/>
                      <a:pt x="10001" y="749999"/>
                      <a:pt x="10763" y="776097"/>
                    </a:cubicBezTo>
                    <a:cubicBezTo>
                      <a:pt x="9811" y="771334"/>
                      <a:pt x="8477" y="767239"/>
                      <a:pt x="6953" y="764191"/>
                    </a:cubicBezTo>
                    <a:cubicBezTo>
                      <a:pt x="5524" y="765334"/>
                      <a:pt x="7429" y="768572"/>
                      <a:pt x="6953" y="772192"/>
                    </a:cubicBezTo>
                    <a:cubicBezTo>
                      <a:pt x="8382" y="766286"/>
                      <a:pt x="9906" y="775240"/>
                      <a:pt x="10954" y="783908"/>
                    </a:cubicBezTo>
                    <a:cubicBezTo>
                      <a:pt x="11240" y="793147"/>
                      <a:pt x="11525" y="802291"/>
                      <a:pt x="11811" y="811530"/>
                    </a:cubicBezTo>
                    <a:cubicBezTo>
                      <a:pt x="11620" y="811340"/>
                      <a:pt x="11430" y="810959"/>
                      <a:pt x="11240" y="810863"/>
                    </a:cubicBezTo>
                    <a:cubicBezTo>
                      <a:pt x="10858" y="814388"/>
                      <a:pt x="9811" y="816578"/>
                      <a:pt x="10763" y="820865"/>
                    </a:cubicBezTo>
                    <a:cubicBezTo>
                      <a:pt x="11335" y="820293"/>
                      <a:pt x="11335" y="816769"/>
                      <a:pt x="12002" y="816674"/>
                    </a:cubicBezTo>
                    <a:cubicBezTo>
                      <a:pt x="12002" y="819245"/>
                      <a:pt x="12192" y="821817"/>
                      <a:pt x="12287" y="824389"/>
                    </a:cubicBezTo>
                    <a:cubicBezTo>
                      <a:pt x="11716" y="824008"/>
                      <a:pt x="11049" y="823055"/>
                      <a:pt x="10858" y="824960"/>
                    </a:cubicBezTo>
                    <a:cubicBezTo>
                      <a:pt x="10763" y="829628"/>
                      <a:pt x="11716" y="829723"/>
                      <a:pt x="12478" y="830390"/>
                    </a:cubicBezTo>
                    <a:cubicBezTo>
                      <a:pt x="12668" y="834962"/>
                      <a:pt x="12764" y="839534"/>
                      <a:pt x="12954" y="844106"/>
                    </a:cubicBezTo>
                    <a:cubicBezTo>
                      <a:pt x="12382" y="845725"/>
                      <a:pt x="11906" y="847630"/>
                      <a:pt x="11335" y="849059"/>
                    </a:cubicBezTo>
                    <a:cubicBezTo>
                      <a:pt x="10668" y="853440"/>
                      <a:pt x="9239" y="854488"/>
                      <a:pt x="8572" y="858774"/>
                    </a:cubicBezTo>
                    <a:cubicBezTo>
                      <a:pt x="5905" y="867537"/>
                      <a:pt x="3239" y="876395"/>
                      <a:pt x="1619" y="890016"/>
                    </a:cubicBezTo>
                    <a:cubicBezTo>
                      <a:pt x="2572" y="888968"/>
                      <a:pt x="2953" y="885254"/>
                      <a:pt x="4381" y="886397"/>
                    </a:cubicBezTo>
                    <a:cubicBezTo>
                      <a:pt x="4477" y="883158"/>
                      <a:pt x="3905" y="882872"/>
                      <a:pt x="3905" y="880301"/>
                    </a:cubicBezTo>
                    <a:cubicBezTo>
                      <a:pt x="4191" y="883825"/>
                      <a:pt x="6096" y="880491"/>
                      <a:pt x="6191" y="884587"/>
                    </a:cubicBezTo>
                    <a:cubicBezTo>
                      <a:pt x="6763" y="883920"/>
                      <a:pt x="6953" y="881158"/>
                      <a:pt x="7620" y="880777"/>
                    </a:cubicBezTo>
                    <a:cubicBezTo>
                      <a:pt x="8096" y="878777"/>
                      <a:pt x="8572" y="876872"/>
                      <a:pt x="9049" y="874967"/>
                    </a:cubicBezTo>
                    <a:cubicBezTo>
                      <a:pt x="10382" y="869823"/>
                      <a:pt x="12002" y="866013"/>
                      <a:pt x="13621" y="862584"/>
                    </a:cubicBezTo>
                    <a:cubicBezTo>
                      <a:pt x="13716" y="865156"/>
                      <a:pt x="13811" y="867728"/>
                      <a:pt x="13906" y="870299"/>
                    </a:cubicBezTo>
                    <a:cubicBezTo>
                      <a:pt x="13526" y="871252"/>
                      <a:pt x="13049" y="872204"/>
                      <a:pt x="12764" y="873443"/>
                    </a:cubicBezTo>
                    <a:cubicBezTo>
                      <a:pt x="13716" y="887825"/>
                      <a:pt x="12287" y="884396"/>
                      <a:pt x="10954" y="891254"/>
                    </a:cubicBezTo>
                    <a:cubicBezTo>
                      <a:pt x="12192" y="890969"/>
                      <a:pt x="13430" y="889921"/>
                      <a:pt x="14668" y="888492"/>
                    </a:cubicBezTo>
                    <a:cubicBezTo>
                      <a:pt x="15526" y="910590"/>
                      <a:pt x="16288" y="932879"/>
                      <a:pt x="17145" y="955072"/>
                    </a:cubicBezTo>
                    <a:cubicBezTo>
                      <a:pt x="16573" y="947452"/>
                      <a:pt x="14573" y="940975"/>
                      <a:pt x="12478" y="936593"/>
                    </a:cubicBezTo>
                    <a:cubicBezTo>
                      <a:pt x="11049" y="937736"/>
                      <a:pt x="12954" y="940975"/>
                      <a:pt x="12478" y="944594"/>
                    </a:cubicBezTo>
                    <a:cubicBezTo>
                      <a:pt x="14288" y="937070"/>
                      <a:pt x="16383" y="953929"/>
                      <a:pt x="17145" y="963263"/>
                    </a:cubicBezTo>
                    <a:cubicBezTo>
                      <a:pt x="17335" y="960692"/>
                      <a:pt x="17335" y="958215"/>
                      <a:pt x="17145" y="955738"/>
                    </a:cubicBezTo>
                    <a:cubicBezTo>
                      <a:pt x="17526" y="965454"/>
                      <a:pt x="17907" y="975170"/>
                      <a:pt x="18193" y="984980"/>
                    </a:cubicBezTo>
                    <a:cubicBezTo>
                      <a:pt x="17716" y="984313"/>
                      <a:pt x="17240" y="983552"/>
                      <a:pt x="16669" y="983266"/>
                    </a:cubicBezTo>
                    <a:cubicBezTo>
                      <a:pt x="16288" y="986790"/>
                      <a:pt x="15240" y="988981"/>
                      <a:pt x="16192" y="993267"/>
                    </a:cubicBezTo>
                    <a:cubicBezTo>
                      <a:pt x="16954" y="992505"/>
                      <a:pt x="16573" y="986981"/>
                      <a:pt x="18002" y="989457"/>
                    </a:cubicBezTo>
                    <a:cubicBezTo>
                      <a:pt x="18288" y="989648"/>
                      <a:pt x="18383" y="990600"/>
                      <a:pt x="18383" y="991743"/>
                    </a:cubicBezTo>
                    <a:cubicBezTo>
                      <a:pt x="18383" y="991743"/>
                      <a:pt x="18383" y="991743"/>
                      <a:pt x="18383" y="991838"/>
                    </a:cubicBezTo>
                    <a:cubicBezTo>
                      <a:pt x="18383" y="992981"/>
                      <a:pt x="18383" y="994410"/>
                      <a:pt x="18383" y="995553"/>
                    </a:cubicBezTo>
                    <a:cubicBezTo>
                      <a:pt x="18193" y="999173"/>
                      <a:pt x="16383" y="994124"/>
                      <a:pt x="16097" y="997268"/>
                    </a:cubicBezTo>
                    <a:cubicBezTo>
                      <a:pt x="15907" y="1003363"/>
                      <a:pt x="17621" y="1001649"/>
                      <a:pt x="18383" y="1003649"/>
                    </a:cubicBezTo>
                    <a:cubicBezTo>
                      <a:pt x="18002" y="1001268"/>
                      <a:pt x="18193" y="999268"/>
                      <a:pt x="18574" y="997649"/>
                    </a:cubicBezTo>
                    <a:cubicBezTo>
                      <a:pt x="18764" y="1002983"/>
                      <a:pt x="18955" y="1008317"/>
                      <a:pt x="19145" y="1013651"/>
                    </a:cubicBezTo>
                    <a:cubicBezTo>
                      <a:pt x="18288" y="1016318"/>
                      <a:pt x="17526" y="1019270"/>
                      <a:pt x="16573" y="1021556"/>
                    </a:cubicBezTo>
                    <a:cubicBezTo>
                      <a:pt x="15907" y="1025938"/>
                      <a:pt x="14478" y="1026986"/>
                      <a:pt x="13811" y="1031272"/>
                    </a:cubicBezTo>
                    <a:cubicBezTo>
                      <a:pt x="11144" y="1040035"/>
                      <a:pt x="8477" y="1048893"/>
                      <a:pt x="6858" y="1062514"/>
                    </a:cubicBezTo>
                    <a:cubicBezTo>
                      <a:pt x="7810" y="1061466"/>
                      <a:pt x="8191" y="1057751"/>
                      <a:pt x="9620" y="1058894"/>
                    </a:cubicBezTo>
                    <a:cubicBezTo>
                      <a:pt x="9715" y="1055656"/>
                      <a:pt x="9144" y="1055370"/>
                      <a:pt x="9144" y="1052798"/>
                    </a:cubicBezTo>
                    <a:cubicBezTo>
                      <a:pt x="9239" y="1054322"/>
                      <a:pt x="9715" y="1054513"/>
                      <a:pt x="10192" y="1054608"/>
                    </a:cubicBezTo>
                    <a:cubicBezTo>
                      <a:pt x="9811" y="1061180"/>
                      <a:pt x="10954" y="1071753"/>
                      <a:pt x="12192" y="1068038"/>
                    </a:cubicBezTo>
                    <a:cubicBezTo>
                      <a:pt x="10858" y="1063847"/>
                      <a:pt x="12002" y="1059847"/>
                      <a:pt x="12002" y="1055465"/>
                    </a:cubicBezTo>
                    <a:cubicBezTo>
                      <a:pt x="12192" y="1054513"/>
                      <a:pt x="12478" y="1053465"/>
                      <a:pt x="12859" y="1053275"/>
                    </a:cubicBezTo>
                    <a:cubicBezTo>
                      <a:pt x="13335" y="1051274"/>
                      <a:pt x="13811" y="1049369"/>
                      <a:pt x="14192" y="1047464"/>
                    </a:cubicBezTo>
                    <a:cubicBezTo>
                      <a:pt x="15716" y="1041273"/>
                      <a:pt x="17716" y="1036892"/>
                      <a:pt x="19812" y="1033082"/>
                    </a:cubicBezTo>
                    <a:cubicBezTo>
                      <a:pt x="19812" y="1035177"/>
                      <a:pt x="20003" y="1037273"/>
                      <a:pt x="20003" y="1039368"/>
                    </a:cubicBezTo>
                    <a:cubicBezTo>
                      <a:pt x="19336" y="1041845"/>
                      <a:pt x="18574" y="1043559"/>
                      <a:pt x="17907" y="1045940"/>
                    </a:cubicBezTo>
                    <a:cubicBezTo>
                      <a:pt x="18859" y="1060323"/>
                      <a:pt x="17431" y="1056894"/>
                      <a:pt x="16097" y="1063752"/>
                    </a:cubicBezTo>
                    <a:cubicBezTo>
                      <a:pt x="17716" y="1063466"/>
                      <a:pt x="19240" y="1061752"/>
                      <a:pt x="20765" y="1059656"/>
                    </a:cubicBezTo>
                    <a:cubicBezTo>
                      <a:pt x="21050" y="1068229"/>
                      <a:pt x="21431" y="1076801"/>
                      <a:pt x="21717" y="1085279"/>
                    </a:cubicBezTo>
                    <a:cubicBezTo>
                      <a:pt x="21717" y="1086707"/>
                      <a:pt x="21717" y="1088041"/>
                      <a:pt x="21717" y="1089660"/>
                    </a:cubicBezTo>
                    <a:cubicBezTo>
                      <a:pt x="21622" y="1089946"/>
                      <a:pt x="21431" y="1090232"/>
                      <a:pt x="21336" y="1090517"/>
                    </a:cubicBezTo>
                    <a:cubicBezTo>
                      <a:pt x="21336" y="1091279"/>
                      <a:pt x="21527" y="1091756"/>
                      <a:pt x="21622" y="1091946"/>
                    </a:cubicBezTo>
                    <a:cubicBezTo>
                      <a:pt x="21622" y="1092422"/>
                      <a:pt x="21622" y="1092803"/>
                      <a:pt x="21622" y="1093375"/>
                    </a:cubicBezTo>
                    <a:cubicBezTo>
                      <a:pt x="21812" y="1092708"/>
                      <a:pt x="21907" y="1092518"/>
                      <a:pt x="22003" y="1092327"/>
                    </a:cubicBezTo>
                    <a:cubicBezTo>
                      <a:pt x="22003" y="1092327"/>
                      <a:pt x="22003" y="1092422"/>
                      <a:pt x="22098" y="1092422"/>
                    </a:cubicBezTo>
                    <a:cubicBezTo>
                      <a:pt x="22289" y="1098328"/>
                      <a:pt x="22574" y="1104233"/>
                      <a:pt x="22765" y="1110139"/>
                    </a:cubicBezTo>
                    <a:cubicBezTo>
                      <a:pt x="22289" y="1107853"/>
                      <a:pt x="21907" y="1105091"/>
                      <a:pt x="22098" y="1101471"/>
                    </a:cubicBezTo>
                    <a:cubicBezTo>
                      <a:pt x="21622" y="1106519"/>
                      <a:pt x="21622" y="1124426"/>
                      <a:pt x="23431" y="1127284"/>
                    </a:cubicBezTo>
                    <a:cubicBezTo>
                      <a:pt x="24575" y="1156430"/>
                      <a:pt x="25717" y="1185482"/>
                      <a:pt x="26956" y="1214533"/>
                    </a:cubicBezTo>
                    <a:cubicBezTo>
                      <a:pt x="26194" y="1219772"/>
                      <a:pt x="24384" y="1223296"/>
                      <a:pt x="26860" y="1226725"/>
                    </a:cubicBezTo>
                    <a:cubicBezTo>
                      <a:pt x="26670" y="1222915"/>
                      <a:pt x="26860" y="1220629"/>
                      <a:pt x="27146" y="1219200"/>
                    </a:cubicBezTo>
                    <a:cubicBezTo>
                      <a:pt x="27622" y="1230535"/>
                      <a:pt x="28194" y="1241774"/>
                      <a:pt x="28670" y="1253109"/>
                    </a:cubicBezTo>
                    <a:cubicBezTo>
                      <a:pt x="28575" y="1253109"/>
                      <a:pt x="28384" y="1253109"/>
                      <a:pt x="28289" y="1253109"/>
                    </a:cubicBezTo>
                    <a:cubicBezTo>
                      <a:pt x="27622" y="1253109"/>
                      <a:pt x="27241" y="1252061"/>
                      <a:pt x="26860" y="1250918"/>
                    </a:cubicBezTo>
                    <a:cubicBezTo>
                      <a:pt x="25908" y="1259491"/>
                      <a:pt x="26479" y="1255490"/>
                      <a:pt x="26860" y="1265015"/>
                    </a:cubicBezTo>
                    <a:cubicBezTo>
                      <a:pt x="24670" y="1264730"/>
                      <a:pt x="24003" y="1254728"/>
                      <a:pt x="21717" y="1260348"/>
                    </a:cubicBezTo>
                    <a:cubicBezTo>
                      <a:pt x="21431" y="1260348"/>
                      <a:pt x="21145" y="1260539"/>
                      <a:pt x="21241" y="1262253"/>
                    </a:cubicBezTo>
                    <a:cubicBezTo>
                      <a:pt x="22193" y="1264444"/>
                      <a:pt x="23241" y="1265968"/>
                      <a:pt x="23527" y="1270635"/>
                    </a:cubicBezTo>
                    <a:cubicBezTo>
                      <a:pt x="22193" y="1268540"/>
                      <a:pt x="21241" y="1267492"/>
                      <a:pt x="20765" y="1266254"/>
                    </a:cubicBezTo>
                    <a:cubicBezTo>
                      <a:pt x="19431" y="1264349"/>
                      <a:pt x="18478" y="1261110"/>
                      <a:pt x="17050" y="1259777"/>
                    </a:cubicBezTo>
                    <a:cubicBezTo>
                      <a:pt x="19050" y="1263968"/>
                      <a:pt x="16764" y="1274826"/>
                      <a:pt x="18002" y="1279970"/>
                    </a:cubicBezTo>
                    <a:cubicBezTo>
                      <a:pt x="18002" y="1271778"/>
                      <a:pt x="19717" y="1271778"/>
                      <a:pt x="21241" y="1270349"/>
                    </a:cubicBezTo>
                    <a:cubicBezTo>
                      <a:pt x="21241" y="1271016"/>
                      <a:pt x="21241" y="1271683"/>
                      <a:pt x="21241" y="1272350"/>
                    </a:cubicBezTo>
                    <a:cubicBezTo>
                      <a:pt x="22384" y="1275112"/>
                      <a:pt x="22669" y="1271492"/>
                      <a:pt x="23051" y="1274636"/>
                    </a:cubicBezTo>
                    <a:cubicBezTo>
                      <a:pt x="24193" y="1277588"/>
                      <a:pt x="23336" y="1286542"/>
                      <a:pt x="24479" y="1282827"/>
                    </a:cubicBezTo>
                    <a:cubicBezTo>
                      <a:pt x="24860" y="1281113"/>
                      <a:pt x="24955" y="1278350"/>
                      <a:pt x="24955" y="1274826"/>
                    </a:cubicBezTo>
                    <a:cubicBezTo>
                      <a:pt x="25336" y="1276064"/>
                      <a:pt x="25813" y="1277398"/>
                      <a:pt x="25908" y="1274921"/>
                    </a:cubicBezTo>
                    <a:cubicBezTo>
                      <a:pt x="26765" y="1269587"/>
                      <a:pt x="28003" y="1265682"/>
                      <a:pt x="29051" y="1261205"/>
                    </a:cubicBezTo>
                    <a:cubicBezTo>
                      <a:pt x="29242" y="1266063"/>
                      <a:pt x="29528" y="1270921"/>
                      <a:pt x="29718" y="1275779"/>
                    </a:cubicBezTo>
                    <a:cubicBezTo>
                      <a:pt x="28956" y="1278731"/>
                      <a:pt x="28099" y="1281589"/>
                      <a:pt x="27337" y="1284542"/>
                    </a:cubicBezTo>
                    <a:cubicBezTo>
                      <a:pt x="24384" y="1287971"/>
                      <a:pt x="22098" y="1291685"/>
                      <a:pt x="23431" y="1297591"/>
                    </a:cubicBezTo>
                    <a:cubicBezTo>
                      <a:pt x="21145" y="1309688"/>
                      <a:pt x="18478" y="1319879"/>
                      <a:pt x="15335" y="1327785"/>
                    </a:cubicBezTo>
                    <a:cubicBezTo>
                      <a:pt x="14668" y="1332167"/>
                      <a:pt x="13240" y="1333214"/>
                      <a:pt x="12573" y="1337501"/>
                    </a:cubicBezTo>
                    <a:cubicBezTo>
                      <a:pt x="9906" y="1346264"/>
                      <a:pt x="7239" y="1355122"/>
                      <a:pt x="5620" y="1368743"/>
                    </a:cubicBezTo>
                    <a:cubicBezTo>
                      <a:pt x="6572" y="1367695"/>
                      <a:pt x="6953" y="1363980"/>
                      <a:pt x="8382" y="1365123"/>
                    </a:cubicBezTo>
                    <a:cubicBezTo>
                      <a:pt x="8477" y="1361885"/>
                      <a:pt x="7906" y="1361599"/>
                      <a:pt x="7906" y="1359027"/>
                    </a:cubicBezTo>
                    <a:cubicBezTo>
                      <a:pt x="8191" y="1362551"/>
                      <a:pt x="10096" y="1359122"/>
                      <a:pt x="10192" y="1363313"/>
                    </a:cubicBezTo>
                    <a:cubicBezTo>
                      <a:pt x="10763" y="1362647"/>
                      <a:pt x="10954" y="1359884"/>
                      <a:pt x="11620" y="1359503"/>
                    </a:cubicBezTo>
                    <a:cubicBezTo>
                      <a:pt x="12097" y="1357503"/>
                      <a:pt x="12573" y="1355598"/>
                      <a:pt x="12954" y="1353693"/>
                    </a:cubicBezTo>
                    <a:cubicBezTo>
                      <a:pt x="14668" y="1347121"/>
                      <a:pt x="16764" y="1342454"/>
                      <a:pt x="18955" y="1338358"/>
                    </a:cubicBezTo>
                    <a:cubicBezTo>
                      <a:pt x="19431" y="1333024"/>
                      <a:pt x="20860" y="1331976"/>
                      <a:pt x="21717" y="1328642"/>
                    </a:cubicBezTo>
                    <a:cubicBezTo>
                      <a:pt x="21717" y="1327690"/>
                      <a:pt x="21717" y="1326737"/>
                      <a:pt x="21717" y="1325690"/>
                    </a:cubicBezTo>
                    <a:cubicBezTo>
                      <a:pt x="22860" y="1325975"/>
                      <a:pt x="24193" y="1325975"/>
                      <a:pt x="25622" y="1325975"/>
                    </a:cubicBezTo>
                    <a:cubicBezTo>
                      <a:pt x="25241" y="1326833"/>
                      <a:pt x="24860" y="1327785"/>
                      <a:pt x="24479" y="1329023"/>
                    </a:cubicBezTo>
                    <a:cubicBezTo>
                      <a:pt x="24193" y="1329023"/>
                      <a:pt x="23908" y="1329023"/>
                      <a:pt x="23527" y="1328928"/>
                    </a:cubicBezTo>
                    <a:cubicBezTo>
                      <a:pt x="23527" y="1330643"/>
                      <a:pt x="23336" y="1330833"/>
                      <a:pt x="23051" y="1330928"/>
                    </a:cubicBezTo>
                    <a:cubicBezTo>
                      <a:pt x="22669" y="1338548"/>
                      <a:pt x="20860" y="1340072"/>
                      <a:pt x="19336" y="1342454"/>
                    </a:cubicBezTo>
                    <a:cubicBezTo>
                      <a:pt x="18859" y="1347788"/>
                      <a:pt x="17431" y="1348835"/>
                      <a:pt x="16573" y="1352169"/>
                    </a:cubicBezTo>
                    <a:cubicBezTo>
                      <a:pt x="17526" y="1366552"/>
                      <a:pt x="16097" y="1363123"/>
                      <a:pt x="14764" y="1369981"/>
                    </a:cubicBezTo>
                    <a:cubicBezTo>
                      <a:pt x="20479" y="1368838"/>
                      <a:pt x="25241" y="1354931"/>
                      <a:pt x="29813" y="1342358"/>
                    </a:cubicBezTo>
                    <a:lnTo>
                      <a:pt x="29813" y="1358741"/>
                    </a:lnTo>
                    <a:cubicBezTo>
                      <a:pt x="28956" y="1362170"/>
                      <a:pt x="28003" y="1365218"/>
                      <a:pt x="26860" y="1367600"/>
                    </a:cubicBezTo>
                    <a:cubicBezTo>
                      <a:pt x="28289" y="1375220"/>
                      <a:pt x="25146" y="1376458"/>
                      <a:pt x="23622" y="1377220"/>
                    </a:cubicBezTo>
                    <a:cubicBezTo>
                      <a:pt x="23622" y="1389221"/>
                      <a:pt x="21812" y="1393031"/>
                      <a:pt x="19907" y="1396841"/>
                    </a:cubicBezTo>
                    <a:cubicBezTo>
                      <a:pt x="20003" y="1399794"/>
                      <a:pt x="21336" y="1397699"/>
                      <a:pt x="21336" y="1401032"/>
                    </a:cubicBezTo>
                    <a:cubicBezTo>
                      <a:pt x="21907" y="1401032"/>
                      <a:pt x="22574" y="1401223"/>
                      <a:pt x="23146" y="1401318"/>
                    </a:cubicBezTo>
                    <a:cubicBezTo>
                      <a:pt x="23717" y="1397222"/>
                      <a:pt x="23908" y="1391222"/>
                      <a:pt x="25432" y="1391603"/>
                    </a:cubicBezTo>
                    <a:cubicBezTo>
                      <a:pt x="25813" y="1390079"/>
                      <a:pt x="26479" y="1389602"/>
                      <a:pt x="27241" y="1389793"/>
                    </a:cubicBezTo>
                    <a:cubicBezTo>
                      <a:pt x="28670" y="1385697"/>
                      <a:pt x="28956" y="1379792"/>
                      <a:pt x="29718" y="1375791"/>
                    </a:cubicBezTo>
                    <a:lnTo>
                      <a:pt x="29718" y="1398175"/>
                    </a:lnTo>
                    <a:cubicBezTo>
                      <a:pt x="29051" y="1397889"/>
                      <a:pt x="28289" y="1397984"/>
                      <a:pt x="27622" y="1397508"/>
                    </a:cubicBezTo>
                    <a:cubicBezTo>
                      <a:pt x="26956" y="1401032"/>
                      <a:pt x="28480" y="1401890"/>
                      <a:pt x="29718" y="1403128"/>
                    </a:cubicBezTo>
                    <a:lnTo>
                      <a:pt x="29718" y="1411034"/>
                    </a:lnTo>
                    <a:cubicBezTo>
                      <a:pt x="29528" y="1410557"/>
                      <a:pt x="29432" y="1410176"/>
                      <a:pt x="29242" y="1409605"/>
                    </a:cubicBezTo>
                    <a:cubicBezTo>
                      <a:pt x="28289" y="1411891"/>
                      <a:pt x="27527" y="1415796"/>
                      <a:pt x="27146" y="1419701"/>
                    </a:cubicBezTo>
                    <a:cubicBezTo>
                      <a:pt x="22669" y="1417606"/>
                      <a:pt x="17812" y="1416368"/>
                      <a:pt x="14954" y="1418273"/>
                    </a:cubicBezTo>
                    <a:cubicBezTo>
                      <a:pt x="19526" y="1419320"/>
                      <a:pt x="22098" y="1422749"/>
                      <a:pt x="22860" y="1428560"/>
                    </a:cubicBezTo>
                    <a:cubicBezTo>
                      <a:pt x="20669" y="1428845"/>
                      <a:pt x="17621" y="1427893"/>
                      <a:pt x="16859" y="1429988"/>
                    </a:cubicBezTo>
                    <a:cubicBezTo>
                      <a:pt x="16192" y="1430274"/>
                      <a:pt x="15621" y="1430560"/>
                      <a:pt x="15240" y="1431131"/>
                    </a:cubicBezTo>
                    <a:cubicBezTo>
                      <a:pt x="15240" y="1433132"/>
                      <a:pt x="16573" y="1433608"/>
                      <a:pt x="16859" y="1435227"/>
                    </a:cubicBezTo>
                    <a:cubicBezTo>
                      <a:pt x="17240" y="1436846"/>
                      <a:pt x="18193" y="1437608"/>
                      <a:pt x="20003" y="1437323"/>
                    </a:cubicBezTo>
                    <a:cubicBezTo>
                      <a:pt x="20193" y="1436942"/>
                      <a:pt x="20574" y="1436751"/>
                      <a:pt x="20765" y="1436370"/>
                    </a:cubicBezTo>
                    <a:cubicBezTo>
                      <a:pt x="23717" y="1437513"/>
                      <a:pt x="26765" y="1433322"/>
                      <a:pt x="29813" y="1429607"/>
                    </a:cubicBezTo>
                    <a:lnTo>
                      <a:pt x="29813" y="1509998"/>
                    </a:lnTo>
                    <a:cubicBezTo>
                      <a:pt x="33242" y="1503426"/>
                      <a:pt x="36671" y="1497235"/>
                      <a:pt x="40100" y="1491234"/>
                    </a:cubicBezTo>
                    <a:lnTo>
                      <a:pt x="40100" y="1758125"/>
                    </a:lnTo>
                    <a:cubicBezTo>
                      <a:pt x="92964" y="1738598"/>
                      <a:pt x="151733" y="1732026"/>
                      <a:pt x="209455" y="1734217"/>
                    </a:cubicBezTo>
                    <a:cubicBezTo>
                      <a:pt x="264605" y="1736312"/>
                      <a:pt x="319754" y="1744980"/>
                      <a:pt x="374237" y="1752886"/>
                    </a:cubicBezTo>
                    <a:cubicBezTo>
                      <a:pt x="388810" y="1754981"/>
                      <a:pt x="403288" y="1757267"/>
                      <a:pt x="417862" y="1759458"/>
                    </a:cubicBezTo>
                    <a:cubicBezTo>
                      <a:pt x="421862" y="1759934"/>
                      <a:pt x="425768" y="1760410"/>
                      <a:pt x="429768" y="1760696"/>
                    </a:cubicBezTo>
                    <a:cubicBezTo>
                      <a:pt x="460153" y="1763363"/>
                      <a:pt x="488156" y="1771269"/>
                      <a:pt x="512636" y="1783842"/>
                    </a:cubicBezTo>
                    <a:lnTo>
                      <a:pt x="780002" y="1783842"/>
                    </a:lnTo>
                    <a:cubicBezTo>
                      <a:pt x="792956" y="1782604"/>
                      <a:pt x="806101" y="1782794"/>
                      <a:pt x="819626" y="1783842"/>
                    </a:cubicBezTo>
                    <a:lnTo>
                      <a:pt x="1670114" y="1783842"/>
                    </a:lnTo>
                    <a:cubicBezTo>
                      <a:pt x="1717739" y="1778794"/>
                      <a:pt x="1765268" y="1773365"/>
                      <a:pt x="1812703" y="1767554"/>
                    </a:cubicBezTo>
                    <a:cubicBezTo>
                      <a:pt x="1842516" y="1763935"/>
                      <a:pt x="1870234" y="1770507"/>
                      <a:pt x="1894618" y="1783842"/>
                    </a:cubicBezTo>
                    <a:lnTo>
                      <a:pt x="2291048" y="1783842"/>
                    </a:lnTo>
                    <a:lnTo>
                      <a:pt x="2291048" y="1610201"/>
                    </a:lnTo>
                    <a:cubicBezTo>
                      <a:pt x="2284286" y="1595723"/>
                      <a:pt x="2278571" y="1580579"/>
                      <a:pt x="2274380" y="1564291"/>
                    </a:cubicBezTo>
                    <a:cubicBezTo>
                      <a:pt x="2270474" y="1549336"/>
                      <a:pt x="2268093" y="1534859"/>
                      <a:pt x="2266664" y="1520571"/>
                    </a:cubicBezTo>
                    <a:cubicBezTo>
                      <a:pt x="2270093" y="1529048"/>
                      <a:pt x="2273903" y="1536859"/>
                      <a:pt x="2278952" y="1542002"/>
                    </a:cubicBezTo>
                    <a:cubicBezTo>
                      <a:pt x="2278380" y="1537621"/>
                      <a:pt x="2276475" y="1536002"/>
                      <a:pt x="2276951" y="1529429"/>
                    </a:cubicBezTo>
                    <a:cubicBezTo>
                      <a:pt x="2275332" y="1528858"/>
                      <a:pt x="2275237" y="1531430"/>
                      <a:pt x="2273903" y="1531620"/>
                    </a:cubicBezTo>
                    <a:cubicBezTo>
                      <a:pt x="2275618" y="1530286"/>
                      <a:pt x="2273903" y="1521619"/>
                      <a:pt x="2275999" y="1521047"/>
                    </a:cubicBezTo>
                    <a:cubicBezTo>
                      <a:pt x="2275618" y="1518285"/>
                      <a:pt x="2274189" y="1517809"/>
                      <a:pt x="2273999" y="1514761"/>
                    </a:cubicBezTo>
                    <a:cubicBezTo>
                      <a:pt x="2272951" y="1512760"/>
                      <a:pt x="2271998" y="1510665"/>
                      <a:pt x="2270950" y="1508569"/>
                    </a:cubicBezTo>
                    <a:cubicBezTo>
                      <a:pt x="2268569" y="1503426"/>
                      <a:pt x="2266760" y="1497235"/>
                      <a:pt x="2265045" y="1490663"/>
                    </a:cubicBezTo>
                    <a:cubicBezTo>
                      <a:pt x="2265045" y="1487043"/>
                      <a:pt x="2265236" y="1483424"/>
                      <a:pt x="2265331" y="1479709"/>
                    </a:cubicBezTo>
                    <a:cubicBezTo>
                      <a:pt x="2267617" y="1482090"/>
                      <a:pt x="2268379" y="1487900"/>
                      <a:pt x="2269998" y="1491710"/>
                    </a:cubicBezTo>
                    <a:cubicBezTo>
                      <a:pt x="2277237" y="1487424"/>
                      <a:pt x="2275523" y="1493901"/>
                      <a:pt x="2279142" y="1499997"/>
                    </a:cubicBezTo>
                    <a:cubicBezTo>
                      <a:pt x="2278475" y="1480757"/>
                      <a:pt x="2274284" y="1463802"/>
                      <a:pt x="2269427" y="1447800"/>
                    </a:cubicBezTo>
                    <a:cubicBezTo>
                      <a:pt x="2270474" y="1442466"/>
                      <a:pt x="2271617" y="1437132"/>
                      <a:pt x="2272665" y="1431893"/>
                    </a:cubicBezTo>
                    <a:cubicBezTo>
                      <a:pt x="2274475" y="1435894"/>
                      <a:pt x="2276094" y="1440180"/>
                      <a:pt x="2277332" y="1445324"/>
                    </a:cubicBezTo>
                    <a:cubicBezTo>
                      <a:pt x="2281142" y="1438942"/>
                      <a:pt x="2281904" y="1452848"/>
                      <a:pt x="2282381" y="1459992"/>
                    </a:cubicBezTo>
                    <a:cubicBezTo>
                      <a:pt x="2288477" y="1459897"/>
                      <a:pt x="2290477" y="1468279"/>
                      <a:pt x="2292477" y="1476661"/>
                    </a:cubicBezTo>
                    <a:cubicBezTo>
                      <a:pt x="2293906" y="1476185"/>
                      <a:pt x="2292858" y="1470374"/>
                      <a:pt x="2294573" y="1470279"/>
                    </a:cubicBezTo>
                    <a:cubicBezTo>
                      <a:pt x="2294573" y="1467517"/>
                      <a:pt x="2294573" y="1464659"/>
                      <a:pt x="2294573" y="1461897"/>
                    </a:cubicBezTo>
                    <a:cubicBezTo>
                      <a:pt x="2292477" y="1459230"/>
                      <a:pt x="2289429" y="1458659"/>
                      <a:pt x="2289524" y="1451419"/>
                    </a:cubicBezTo>
                    <a:cubicBezTo>
                      <a:pt x="2288762" y="1449610"/>
                      <a:pt x="2288477" y="1446657"/>
                      <a:pt x="2288572" y="1443038"/>
                    </a:cubicBezTo>
                    <a:cubicBezTo>
                      <a:pt x="2285524" y="1434084"/>
                      <a:pt x="2280666" y="1434941"/>
                      <a:pt x="2279523" y="1426369"/>
                    </a:cubicBezTo>
                    <a:cubicBezTo>
                      <a:pt x="2277428" y="1426083"/>
                      <a:pt x="2275999" y="1424464"/>
                      <a:pt x="2274856" y="1422178"/>
                    </a:cubicBezTo>
                    <a:cubicBezTo>
                      <a:pt x="2283524" y="1381316"/>
                      <a:pt x="2292668" y="1340453"/>
                      <a:pt x="2299621" y="1298734"/>
                    </a:cubicBezTo>
                    <a:cubicBezTo>
                      <a:pt x="2313623" y="1214152"/>
                      <a:pt x="2304288" y="1129475"/>
                      <a:pt x="2292763" y="1044988"/>
                    </a:cubicBezTo>
                    <a:cubicBezTo>
                      <a:pt x="2293906" y="1048607"/>
                      <a:pt x="2294954" y="1052608"/>
                      <a:pt x="2295811" y="1056894"/>
                    </a:cubicBezTo>
                    <a:cubicBezTo>
                      <a:pt x="2299525" y="1049274"/>
                      <a:pt x="2300383" y="1066038"/>
                      <a:pt x="2300859" y="1074611"/>
                    </a:cubicBezTo>
                    <a:cubicBezTo>
                      <a:pt x="2306955" y="1074515"/>
                      <a:pt x="2308955" y="1084707"/>
                      <a:pt x="2310956" y="1094804"/>
                    </a:cubicBezTo>
                    <a:cubicBezTo>
                      <a:pt x="2312384" y="1094232"/>
                      <a:pt x="2311337" y="1087184"/>
                      <a:pt x="2312956" y="1087088"/>
                    </a:cubicBezTo>
                    <a:cubicBezTo>
                      <a:pt x="2312956" y="1083659"/>
                      <a:pt x="2312956" y="1080326"/>
                      <a:pt x="2312956" y="1076897"/>
                    </a:cubicBezTo>
                    <a:cubicBezTo>
                      <a:pt x="2310860" y="1073658"/>
                      <a:pt x="2307812" y="1072991"/>
                      <a:pt x="2307908" y="1064228"/>
                    </a:cubicBezTo>
                    <a:close/>
                    <a:moveTo>
                      <a:pt x="29051" y="1338739"/>
                    </a:moveTo>
                    <a:cubicBezTo>
                      <a:pt x="27622" y="1342358"/>
                      <a:pt x="26384" y="1346835"/>
                      <a:pt x="24384" y="1348169"/>
                    </a:cubicBezTo>
                    <a:cubicBezTo>
                      <a:pt x="24098" y="1348169"/>
                      <a:pt x="23813" y="1348169"/>
                      <a:pt x="23431" y="1348073"/>
                    </a:cubicBezTo>
                    <a:cubicBezTo>
                      <a:pt x="23813" y="1358646"/>
                      <a:pt x="17145" y="1364742"/>
                      <a:pt x="17907" y="1357408"/>
                    </a:cubicBezTo>
                    <a:cubicBezTo>
                      <a:pt x="18097" y="1350264"/>
                      <a:pt x="19336" y="1347883"/>
                      <a:pt x="21145" y="1347788"/>
                    </a:cubicBezTo>
                    <a:cubicBezTo>
                      <a:pt x="21622" y="1345121"/>
                      <a:pt x="21622" y="1340358"/>
                      <a:pt x="22574" y="1339977"/>
                    </a:cubicBezTo>
                    <a:cubicBezTo>
                      <a:pt x="22574" y="1336358"/>
                      <a:pt x="23051" y="1335310"/>
                      <a:pt x="24003" y="1336072"/>
                    </a:cubicBezTo>
                    <a:cubicBezTo>
                      <a:pt x="24384" y="1332167"/>
                      <a:pt x="25622" y="1329023"/>
                      <a:pt x="26289" y="1332357"/>
                    </a:cubicBezTo>
                    <a:cubicBezTo>
                      <a:pt x="26765" y="1328642"/>
                      <a:pt x="27718" y="1326833"/>
                      <a:pt x="28765" y="1325499"/>
                    </a:cubicBezTo>
                    <a:cubicBezTo>
                      <a:pt x="29146" y="1325690"/>
                      <a:pt x="29432" y="1325975"/>
                      <a:pt x="29718" y="1326356"/>
                    </a:cubicBezTo>
                    <a:lnTo>
                      <a:pt x="29718" y="1335024"/>
                    </a:lnTo>
                    <a:cubicBezTo>
                      <a:pt x="29528" y="1335596"/>
                      <a:pt x="29242" y="1336167"/>
                      <a:pt x="29051" y="1336834"/>
                    </a:cubicBezTo>
                    <a:cubicBezTo>
                      <a:pt x="29051" y="1337501"/>
                      <a:pt x="29051" y="1338167"/>
                      <a:pt x="29051" y="1338834"/>
                    </a:cubicBezTo>
                    <a:close/>
                    <a:moveTo>
                      <a:pt x="1190149" y="32480"/>
                    </a:moveTo>
                    <a:lnTo>
                      <a:pt x="1544479" y="32480"/>
                    </a:lnTo>
                    <a:cubicBezTo>
                      <a:pt x="1448467" y="35528"/>
                      <a:pt x="1352741" y="44577"/>
                      <a:pt x="1256633" y="45053"/>
                    </a:cubicBezTo>
                    <a:cubicBezTo>
                      <a:pt x="1232821" y="45149"/>
                      <a:pt x="1210532" y="40672"/>
                      <a:pt x="1190149" y="32480"/>
                    </a:cubicBezTo>
                    <a:close/>
                    <a:moveTo>
                      <a:pt x="2277047" y="781241"/>
                    </a:moveTo>
                    <a:cubicBezTo>
                      <a:pt x="2277047" y="782955"/>
                      <a:pt x="2277047" y="784670"/>
                      <a:pt x="2277047" y="786384"/>
                    </a:cubicBezTo>
                    <a:cubicBezTo>
                      <a:pt x="2282381" y="784288"/>
                      <a:pt x="2285905" y="820674"/>
                      <a:pt x="2282095" y="816864"/>
                    </a:cubicBezTo>
                    <a:cubicBezTo>
                      <a:pt x="2278475" y="815912"/>
                      <a:pt x="2277237" y="808863"/>
                      <a:pt x="2277047" y="799148"/>
                    </a:cubicBezTo>
                    <a:cubicBezTo>
                      <a:pt x="2275713" y="796671"/>
                      <a:pt x="2273522" y="796671"/>
                      <a:pt x="2273046" y="792004"/>
                    </a:cubicBezTo>
                    <a:cubicBezTo>
                      <a:pt x="2273522" y="784193"/>
                      <a:pt x="2274284" y="776383"/>
                      <a:pt x="2275142" y="768572"/>
                    </a:cubicBezTo>
                    <a:cubicBezTo>
                      <a:pt x="2275999" y="772287"/>
                      <a:pt x="2276666" y="776288"/>
                      <a:pt x="2277047" y="781241"/>
                    </a:cubicBezTo>
                    <a:close/>
                    <a:moveTo>
                      <a:pt x="2272856" y="1484471"/>
                    </a:moveTo>
                    <a:cubicBezTo>
                      <a:pt x="2269236" y="1483709"/>
                      <a:pt x="2267998" y="1477899"/>
                      <a:pt x="2267807" y="1469803"/>
                    </a:cubicBezTo>
                    <a:cubicBezTo>
                      <a:pt x="2267141" y="1468850"/>
                      <a:pt x="2266379" y="1468279"/>
                      <a:pt x="2265617" y="1467612"/>
                    </a:cubicBezTo>
                    <a:cubicBezTo>
                      <a:pt x="2265712" y="1465993"/>
                      <a:pt x="2265902" y="1464374"/>
                      <a:pt x="2265998" y="1462754"/>
                    </a:cubicBezTo>
                    <a:cubicBezTo>
                      <a:pt x="2266569" y="1459802"/>
                      <a:pt x="2267141" y="1456849"/>
                      <a:pt x="2267712" y="1453896"/>
                    </a:cubicBezTo>
                    <a:cubicBezTo>
                      <a:pt x="2267712" y="1454277"/>
                      <a:pt x="2267807" y="1454658"/>
                      <a:pt x="2267903" y="1455039"/>
                    </a:cubicBezTo>
                    <a:cubicBezTo>
                      <a:pt x="2267903" y="1456468"/>
                      <a:pt x="2267903" y="1457801"/>
                      <a:pt x="2267903" y="1459230"/>
                    </a:cubicBezTo>
                    <a:cubicBezTo>
                      <a:pt x="2273237" y="1457516"/>
                      <a:pt x="2276666" y="1487615"/>
                      <a:pt x="2272856" y="14843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45" name="Graphic 8819">
              <a:extLst>
                <a:ext uri="{FF2B5EF4-FFF2-40B4-BE49-F238E27FC236}">
                  <a16:creationId xmlns:a16="http://schemas.microsoft.com/office/drawing/2014/main" id="{056896CF-80A5-C7E5-58CC-4D5FF243B949}"/>
                </a:ext>
              </a:extLst>
            </p:cNvPr>
            <p:cNvGrpSpPr/>
            <p:nvPr userDrawn="1"/>
          </p:nvGrpSpPr>
          <p:grpSpPr>
            <a:xfrm rot="295145">
              <a:off x="6863055" y="2097657"/>
              <a:ext cx="3510388" cy="2346128"/>
              <a:chOff x="7602100" y="1936660"/>
              <a:chExt cx="2278094" cy="1848362"/>
            </a:xfrm>
          </p:grpSpPr>
          <p:sp>
            <p:nvSpPr>
              <p:cNvPr id="684" name="Vrije vorm: vorm 683">
                <a:extLst>
                  <a:ext uri="{FF2B5EF4-FFF2-40B4-BE49-F238E27FC236}">
                    <a16:creationId xmlns:a16="http://schemas.microsoft.com/office/drawing/2014/main" id="{4E545DEB-328C-0694-3EFA-58AB7B6CED76}"/>
                  </a:ext>
                </a:extLst>
              </p:cNvPr>
              <p:cNvSpPr/>
              <p:nvPr/>
            </p:nvSpPr>
            <p:spPr>
              <a:xfrm>
                <a:off x="9737345" y="3760963"/>
                <a:ext cx="21595" cy="5643"/>
              </a:xfrm>
              <a:custGeom>
                <a:avLst/>
                <a:gdLst>
                  <a:gd name="connsiteX0" fmla="*/ 21595 w 21595"/>
                  <a:gd name="connsiteY0" fmla="*/ 2522 h 5643"/>
                  <a:gd name="connsiteX1" fmla="*/ 21595 w 21595"/>
                  <a:gd name="connsiteY1" fmla="*/ 903 h 5643"/>
                  <a:gd name="connsiteX2" fmla="*/ 164 w 21595"/>
                  <a:gd name="connsiteY2" fmla="*/ 46 h 5643"/>
                  <a:gd name="connsiteX3" fmla="*/ 7308 w 21595"/>
                  <a:gd name="connsiteY3" fmla="*/ 3379 h 5643"/>
                  <a:gd name="connsiteX4" fmla="*/ 7308 w 21595"/>
                  <a:gd name="connsiteY4" fmla="*/ 4237 h 5643"/>
                  <a:gd name="connsiteX5" fmla="*/ 21595 w 21595"/>
                  <a:gd name="connsiteY5" fmla="*/ 5094 h 5643"/>
                  <a:gd name="connsiteX6" fmla="*/ 21595 w 21595"/>
                  <a:gd name="connsiteY6" fmla="*/ 3475 h 5643"/>
                  <a:gd name="connsiteX7" fmla="*/ 21595 w 21595"/>
                  <a:gd name="connsiteY7" fmla="*/ 2618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2522"/>
                    </a:move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79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6"/>
                      <a:pt x="21595" y="5094"/>
                    </a:cubicBezTo>
                    <a:cubicBezTo>
                      <a:pt x="21595" y="4522"/>
                      <a:pt x="21595" y="3951"/>
                      <a:pt x="21595" y="3475"/>
                    </a:cubicBezTo>
                    <a:cubicBezTo>
                      <a:pt x="17690" y="3475"/>
                      <a:pt x="13499" y="2808"/>
                      <a:pt x="21595" y="261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5" name="Vrije vorm: vorm 684">
                <a:extLst>
                  <a:ext uri="{FF2B5EF4-FFF2-40B4-BE49-F238E27FC236}">
                    <a16:creationId xmlns:a16="http://schemas.microsoft.com/office/drawing/2014/main" id="{73B261FB-A7BB-3B4B-4C2D-B1E3508DF32E}"/>
                  </a:ext>
                </a:extLst>
              </p:cNvPr>
              <p:cNvSpPr/>
              <p:nvPr/>
            </p:nvSpPr>
            <p:spPr>
              <a:xfrm>
                <a:off x="9123677" y="3768872"/>
                <a:ext cx="33976" cy="3662"/>
              </a:xfrm>
              <a:custGeom>
                <a:avLst/>
                <a:gdLst>
                  <a:gd name="connsiteX0" fmla="*/ 41 w 33976"/>
                  <a:gd name="connsiteY0" fmla="*/ 3662 h 3662"/>
                  <a:gd name="connsiteX1" fmla="*/ 21473 w 33976"/>
                  <a:gd name="connsiteY1" fmla="*/ 2900 h 3662"/>
                  <a:gd name="connsiteX2" fmla="*/ 28521 w 33976"/>
                  <a:gd name="connsiteY2" fmla="*/ 2043 h 3662"/>
                  <a:gd name="connsiteX3" fmla="*/ 28521 w 33976"/>
                  <a:gd name="connsiteY3" fmla="*/ 1186 h 3662"/>
                  <a:gd name="connsiteX4" fmla="*/ 41 w 33976"/>
                  <a:gd name="connsiteY4" fmla="*/ 3567 h 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76" h="3662">
                    <a:moveTo>
                      <a:pt x="41" y="3662"/>
                    </a:moveTo>
                    <a:cubicBezTo>
                      <a:pt x="9852" y="3662"/>
                      <a:pt x="15758" y="3281"/>
                      <a:pt x="21473" y="2900"/>
                    </a:cubicBezTo>
                    <a:cubicBezTo>
                      <a:pt x="21854" y="2424"/>
                      <a:pt x="22425" y="1948"/>
                      <a:pt x="28521" y="2043"/>
                    </a:cubicBezTo>
                    <a:cubicBezTo>
                      <a:pt x="28521" y="1757"/>
                      <a:pt x="28521" y="1472"/>
                      <a:pt x="28521" y="1186"/>
                    </a:cubicBezTo>
                    <a:cubicBezTo>
                      <a:pt x="50619" y="-1767"/>
                      <a:pt x="-1673" y="1472"/>
                      <a:pt x="41" y="356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6" name="Vrije vorm: vorm 685">
                <a:extLst>
                  <a:ext uri="{FF2B5EF4-FFF2-40B4-BE49-F238E27FC236}">
                    <a16:creationId xmlns:a16="http://schemas.microsoft.com/office/drawing/2014/main" id="{68FAADA1-C4CC-C359-AAD5-A71F3CF40004}"/>
                  </a:ext>
                </a:extLst>
              </p:cNvPr>
              <p:cNvSpPr/>
              <p:nvPr/>
            </p:nvSpPr>
            <p:spPr>
              <a:xfrm>
                <a:off x="8702428" y="3774713"/>
                <a:ext cx="43052" cy="8120"/>
              </a:xfrm>
              <a:custGeom>
                <a:avLst/>
                <a:gdLst>
                  <a:gd name="connsiteX0" fmla="*/ 28575 w 43052"/>
                  <a:gd name="connsiteY0" fmla="*/ 1727 h 8120"/>
                  <a:gd name="connsiteX1" fmla="*/ 14288 w 43052"/>
                  <a:gd name="connsiteY1" fmla="*/ 870 h 8120"/>
                  <a:gd name="connsiteX2" fmla="*/ 7144 w 43052"/>
                  <a:gd name="connsiteY2" fmla="*/ 870 h 8120"/>
                  <a:gd name="connsiteX3" fmla="*/ 0 w 43052"/>
                  <a:gd name="connsiteY3" fmla="*/ 12 h 8120"/>
                  <a:gd name="connsiteX4" fmla="*/ 43053 w 43052"/>
                  <a:gd name="connsiteY4" fmla="*/ 7632 h 8120"/>
                  <a:gd name="connsiteX5" fmla="*/ 28575 w 43052"/>
                  <a:gd name="connsiteY5" fmla="*/ 1727 h 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052" h="8120">
                    <a:moveTo>
                      <a:pt x="28575" y="1727"/>
                    </a:moveTo>
                    <a:cubicBezTo>
                      <a:pt x="27051" y="1060"/>
                      <a:pt x="22574" y="774"/>
                      <a:pt x="14288" y="870"/>
                    </a:cubicBezTo>
                    <a:cubicBezTo>
                      <a:pt x="11906" y="870"/>
                      <a:pt x="9525" y="870"/>
                      <a:pt x="7144" y="870"/>
                    </a:cubicBezTo>
                    <a:cubicBezTo>
                      <a:pt x="6763" y="393"/>
                      <a:pt x="6096" y="-83"/>
                      <a:pt x="0" y="12"/>
                    </a:cubicBezTo>
                    <a:cubicBezTo>
                      <a:pt x="667" y="3632"/>
                      <a:pt x="15430" y="9918"/>
                      <a:pt x="43053" y="7632"/>
                    </a:cubicBezTo>
                    <a:cubicBezTo>
                      <a:pt x="18764" y="6013"/>
                      <a:pt x="38957" y="4203"/>
                      <a:pt x="28575" y="172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7" name="Vrije vorm: vorm 686">
                <a:extLst>
                  <a:ext uri="{FF2B5EF4-FFF2-40B4-BE49-F238E27FC236}">
                    <a16:creationId xmlns:a16="http://schemas.microsoft.com/office/drawing/2014/main" id="{9856F7C5-E4EE-6D8D-112A-0E6E1CAF7F72}"/>
                  </a:ext>
                </a:extLst>
              </p:cNvPr>
              <p:cNvSpPr/>
              <p:nvPr/>
            </p:nvSpPr>
            <p:spPr>
              <a:xfrm>
                <a:off x="8755225" y="3776649"/>
                <a:ext cx="76077" cy="8337"/>
              </a:xfrm>
              <a:custGeom>
                <a:avLst/>
                <a:gdLst>
                  <a:gd name="connsiteX0" fmla="*/ 40167 w 76077"/>
                  <a:gd name="connsiteY0" fmla="*/ 1601 h 8337"/>
                  <a:gd name="connsiteX1" fmla="*/ 4448 w 76077"/>
                  <a:gd name="connsiteY1" fmla="*/ 648 h 8337"/>
                  <a:gd name="connsiteX2" fmla="*/ 4734 w 76077"/>
                  <a:gd name="connsiteY2" fmla="*/ 8173 h 8337"/>
                  <a:gd name="connsiteX3" fmla="*/ 61789 w 76077"/>
                  <a:gd name="connsiteY3" fmla="*/ 6649 h 8337"/>
                  <a:gd name="connsiteX4" fmla="*/ 69028 w 76077"/>
                  <a:gd name="connsiteY4" fmla="*/ 6649 h 8337"/>
                  <a:gd name="connsiteX5" fmla="*/ 76076 w 76077"/>
                  <a:gd name="connsiteY5" fmla="*/ 5030 h 8337"/>
                  <a:gd name="connsiteX6" fmla="*/ 61694 w 76077"/>
                  <a:gd name="connsiteY6" fmla="*/ 3315 h 8337"/>
                  <a:gd name="connsiteX7" fmla="*/ 40262 w 76077"/>
                  <a:gd name="connsiteY7" fmla="*/ 1601 h 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077" h="8337">
                    <a:moveTo>
                      <a:pt x="40167" y="1601"/>
                    </a:moveTo>
                    <a:cubicBezTo>
                      <a:pt x="23498" y="2267"/>
                      <a:pt x="9306" y="-1447"/>
                      <a:pt x="4448" y="648"/>
                    </a:cubicBezTo>
                    <a:cubicBezTo>
                      <a:pt x="13973" y="4458"/>
                      <a:pt x="-9553" y="5696"/>
                      <a:pt x="4734" y="8173"/>
                    </a:cubicBezTo>
                    <a:cubicBezTo>
                      <a:pt x="31976" y="8649"/>
                      <a:pt x="50359" y="8078"/>
                      <a:pt x="61789" y="6649"/>
                    </a:cubicBezTo>
                    <a:cubicBezTo>
                      <a:pt x="64265" y="6649"/>
                      <a:pt x="66551" y="6649"/>
                      <a:pt x="69028" y="6649"/>
                    </a:cubicBezTo>
                    <a:cubicBezTo>
                      <a:pt x="70361" y="5982"/>
                      <a:pt x="76172" y="5792"/>
                      <a:pt x="76076" y="5030"/>
                    </a:cubicBezTo>
                    <a:cubicBezTo>
                      <a:pt x="69790" y="4648"/>
                      <a:pt x="63313" y="4268"/>
                      <a:pt x="61694" y="3315"/>
                    </a:cubicBezTo>
                    <a:cubicBezTo>
                      <a:pt x="49502" y="3315"/>
                      <a:pt x="43215" y="2648"/>
                      <a:pt x="40262" y="160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8" name="Vrije vorm: vorm 687">
                <a:extLst>
                  <a:ext uri="{FF2B5EF4-FFF2-40B4-BE49-F238E27FC236}">
                    <a16:creationId xmlns:a16="http://schemas.microsoft.com/office/drawing/2014/main" id="{A1D8726D-9A26-6337-F9C1-685E79DD11B7}"/>
                  </a:ext>
                </a:extLst>
              </p:cNvPr>
              <p:cNvSpPr/>
              <p:nvPr/>
            </p:nvSpPr>
            <p:spPr>
              <a:xfrm>
                <a:off x="8931435" y="3766488"/>
                <a:ext cx="21595" cy="5643"/>
              </a:xfrm>
              <a:custGeom>
                <a:avLst/>
                <a:gdLst>
                  <a:gd name="connsiteX0" fmla="*/ 21595 w 21595"/>
                  <a:gd name="connsiteY0" fmla="*/ 3380 h 5643"/>
                  <a:gd name="connsiteX1" fmla="*/ 21595 w 21595"/>
                  <a:gd name="connsiteY1" fmla="*/ 2522 h 5643"/>
                  <a:gd name="connsiteX2" fmla="*/ 21595 w 21595"/>
                  <a:gd name="connsiteY2" fmla="*/ 903 h 5643"/>
                  <a:gd name="connsiteX3" fmla="*/ 164 w 21595"/>
                  <a:gd name="connsiteY3" fmla="*/ 46 h 5643"/>
                  <a:gd name="connsiteX4" fmla="*/ 7308 w 21595"/>
                  <a:gd name="connsiteY4" fmla="*/ 3380 h 5643"/>
                  <a:gd name="connsiteX5" fmla="*/ 7308 w 21595"/>
                  <a:gd name="connsiteY5" fmla="*/ 4237 h 5643"/>
                  <a:gd name="connsiteX6" fmla="*/ 21595 w 21595"/>
                  <a:gd name="connsiteY6" fmla="*/ 5094 h 5643"/>
                  <a:gd name="connsiteX7" fmla="*/ 21595 w 21595"/>
                  <a:gd name="connsiteY7" fmla="*/ 3475 h 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95" h="5643">
                    <a:moveTo>
                      <a:pt x="21595" y="3380"/>
                    </a:moveTo>
                    <a:cubicBezTo>
                      <a:pt x="17690" y="3380"/>
                      <a:pt x="13499" y="2713"/>
                      <a:pt x="21595" y="2522"/>
                    </a:cubicBezTo>
                    <a:cubicBezTo>
                      <a:pt x="21595" y="1951"/>
                      <a:pt x="21595" y="1379"/>
                      <a:pt x="21595" y="903"/>
                    </a:cubicBezTo>
                    <a:cubicBezTo>
                      <a:pt x="12547" y="903"/>
                      <a:pt x="11689" y="-240"/>
                      <a:pt x="164" y="46"/>
                    </a:cubicBezTo>
                    <a:cubicBezTo>
                      <a:pt x="-1360" y="1570"/>
                      <a:pt x="8260" y="1951"/>
                      <a:pt x="7308" y="3380"/>
                    </a:cubicBezTo>
                    <a:cubicBezTo>
                      <a:pt x="7308" y="3665"/>
                      <a:pt x="7308" y="3951"/>
                      <a:pt x="7308" y="4237"/>
                    </a:cubicBezTo>
                    <a:cubicBezTo>
                      <a:pt x="7022" y="5761"/>
                      <a:pt x="12928" y="6047"/>
                      <a:pt x="21595" y="5094"/>
                    </a:cubicBezTo>
                    <a:cubicBezTo>
                      <a:pt x="21595" y="4523"/>
                      <a:pt x="21595" y="3951"/>
                      <a:pt x="21595" y="347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9" name="Vrije vorm: vorm 688">
                <a:extLst>
                  <a:ext uri="{FF2B5EF4-FFF2-40B4-BE49-F238E27FC236}">
                    <a16:creationId xmlns:a16="http://schemas.microsoft.com/office/drawing/2014/main" id="{0E422CCD-2E50-4C8C-9BD3-B1B9381C152B}"/>
                  </a:ext>
                </a:extLst>
              </p:cNvPr>
              <p:cNvSpPr/>
              <p:nvPr/>
            </p:nvSpPr>
            <p:spPr>
              <a:xfrm>
                <a:off x="8860341" y="3767496"/>
                <a:ext cx="28395" cy="5556"/>
              </a:xfrm>
              <a:custGeom>
                <a:avLst/>
                <a:gdLst>
                  <a:gd name="connsiteX0" fmla="*/ 11 w 28395"/>
                  <a:gd name="connsiteY0" fmla="*/ 5515 h 5556"/>
                  <a:gd name="connsiteX1" fmla="*/ 28396 w 28395"/>
                  <a:gd name="connsiteY1" fmla="*/ 562 h 5556"/>
                  <a:gd name="connsiteX2" fmla="*/ 11 w 28395"/>
                  <a:gd name="connsiteY2" fmla="*/ 5515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395" h="5556">
                    <a:moveTo>
                      <a:pt x="11" y="5515"/>
                    </a:moveTo>
                    <a:cubicBezTo>
                      <a:pt x="27729" y="6086"/>
                      <a:pt x="6107" y="657"/>
                      <a:pt x="28396" y="562"/>
                    </a:cubicBezTo>
                    <a:cubicBezTo>
                      <a:pt x="14108" y="-1629"/>
                      <a:pt x="-465" y="3133"/>
                      <a:pt x="11" y="551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0" name="Vrije vorm: vorm 689">
                <a:extLst>
                  <a:ext uri="{FF2B5EF4-FFF2-40B4-BE49-F238E27FC236}">
                    <a16:creationId xmlns:a16="http://schemas.microsoft.com/office/drawing/2014/main" id="{D5B90764-0C07-D383-285E-6C6EA2D6225D}"/>
                  </a:ext>
                </a:extLst>
              </p:cNvPr>
              <p:cNvSpPr/>
              <p:nvPr/>
            </p:nvSpPr>
            <p:spPr>
              <a:xfrm>
                <a:off x="8952854" y="3773296"/>
                <a:ext cx="64861" cy="11726"/>
              </a:xfrm>
              <a:custGeom>
                <a:avLst/>
                <a:gdLst>
                  <a:gd name="connsiteX0" fmla="*/ 50373 w 64861"/>
                  <a:gd name="connsiteY0" fmla="*/ 953 h 11726"/>
                  <a:gd name="connsiteX1" fmla="*/ 21798 w 64861"/>
                  <a:gd name="connsiteY1" fmla="*/ 0 h 11726"/>
                  <a:gd name="connsiteX2" fmla="*/ 29132 w 64861"/>
                  <a:gd name="connsiteY2" fmla="*/ 4191 h 11726"/>
                  <a:gd name="connsiteX3" fmla="*/ 653 w 64861"/>
                  <a:gd name="connsiteY3" fmla="*/ 7429 h 11726"/>
                  <a:gd name="connsiteX4" fmla="*/ 843 w 64861"/>
                  <a:gd name="connsiteY4" fmla="*/ 11621 h 11726"/>
                  <a:gd name="connsiteX5" fmla="*/ 43515 w 64861"/>
                  <a:gd name="connsiteY5" fmla="*/ 6763 h 11726"/>
                  <a:gd name="connsiteX6" fmla="*/ 57803 w 64861"/>
                  <a:gd name="connsiteY6" fmla="*/ 5144 h 11726"/>
                  <a:gd name="connsiteX7" fmla="*/ 29132 w 64861"/>
                  <a:gd name="connsiteY7" fmla="*/ 2572 h 11726"/>
                  <a:gd name="connsiteX8" fmla="*/ 64851 w 64861"/>
                  <a:gd name="connsiteY8" fmla="*/ 3524 h 11726"/>
                  <a:gd name="connsiteX9" fmla="*/ 50468 w 64861"/>
                  <a:gd name="connsiteY9" fmla="*/ 953 h 1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861" h="11726">
                    <a:moveTo>
                      <a:pt x="50373" y="953"/>
                    </a:moveTo>
                    <a:cubicBezTo>
                      <a:pt x="36848" y="1143"/>
                      <a:pt x="34562" y="0"/>
                      <a:pt x="21798" y="0"/>
                    </a:cubicBezTo>
                    <a:cubicBezTo>
                      <a:pt x="19607" y="1905"/>
                      <a:pt x="23036" y="3238"/>
                      <a:pt x="29132" y="4191"/>
                    </a:cubicBezTo>
                    <a:cubicBezTo>
                      <a:pt x="6749" y="3715"/>
                      <a:pt x="-2681" y="4858"/>
                      <a:pt x="653" y="7429"/>
                    </a:cubicBezTo>
                    <a:cubicBezTo>
                      <a:pt x="5796" y="10001"/>
                      <a:pt x="5701" y="9049"/>
                      <a:pt x="843" y="11621"/>
                    </a:cubicBezTo>
                    <a:cubicBezTo>
                      <a:pt x="34943" y="12383"/>
                      <a:pt x="33609" y="8858"/>
                      <a:pt x="43515" y="6763"/>
                    </a:cubicBezTo>
                    <a:cubicBezTo>
                      <a:pt x="46658" y="6001"/>
                      <a:pt x="49706" y="5334"/>
                      <a:pt x="57803" y="5144"/>
                    </a:cubicBezTo>
                    <a:cubicBezTo>
                      <a:pt x="55707" y="3429"/>
                      <a:pt x="26180" y="4858"/>
                      <a:pt x="29132" y="2572"/>
                    </a:cubicBezTo>
                    <a:cubicBezTo>
                      <a:pt x="41991" y="-381"/>
                      <a:pt x="48849" y="4096"/>
                      <a:pt x="64851" y="3524"/>
                    </a:cubicBezTo>
                    <a:cubicBezTo>
                      <a:pt x="65137" y="2096"/>
                      <a:pt x="59517" y="1334"/>
                      <a:pt x="50468" y="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1" name="Vrije vorm: vorm 690">
                <a:extLst>
                  <a:ext uri="{FF2B5EF4-FFF2-40B4-BE49-F238E27FC236}">
                    <a16:creationId xmlns:a16="http://schemas.microsoft.com/office/drawing/2014/main" id="{39C649C6-0590-3810-250C-46140ABA3927}"/>
                  </a:ext>
                </a:extLst>
              </p:cNvPr>
              <p:cNvSpPr/>
              <p:nvPr/>
            </p:nvSpPr>
            <p:spPr>
              <a:xfrm>
                <a:off x="9010276" y="3773140"/>
                <a:ext cx="142970" cy="7258"/>
              </a:xfrm>
              <a:custGeom>
                <a:avLst/>
                <a:gdLst>
                  <a:gd name="connsiteX0" fmla="*/ 135827 w 142970"/>
                  <a:gd name="connsiteY0" fmla="*/ 1490 h 7258"/>
                  <a:gd name="connsiteX1" fmla="*/ 128683 w 142970"/>
                  <a:gd name="connsiteY1" fmla="*/ 1490 h 7258"/>
                  <a:gd name="connsiteX2" fmla="*/ 100013 w 142970"/>
                  <a:gd name="connsiteY2" fmla="*/ 633 h 7258"/>
                  <a:gd name="connsiteX3" fmla="*/ 78677 w 142970"/>
                  <a:gd name="connsiteY3" fmla="*/ 3872 h 7258"/>
                  <a:gd name="connsiteX4" fmla="*/ 0 w 142970"/>
                  <a:gd name="connsiteY4" fmla="*/ 347 h 7258"/>
                  <a:gd name="connsiteX5" fmla="*/ 21527 w 142970"/>
                  <a:gd name="connsiteY5" fmla="*/ 2062 h 7258"/>
                  <a:gd name="connsiteX6" fmla="*/ 42863 w 142970"/>
                  <a:gd name="connsiteY6" fmla="*/ 2062 h 7258"/>
                  <a:gd name="connsiteX7" fmla="*/ 121539 w 142970"/>
                  <a:gd name="connsiteY7" fmla="*/ 5586 h 7258"/>
                  <a:gd name="connsiteX8" fmla="*/ 142970 w 142970"/>
                  <a:gd name="connsiteY8" fmla="*/ 4824 h 7258"/>
                  <a:gd name="connsiteX9" fmla="*/ 142970 w 142970"/>
                  <a:gd name="connsiteY9" fmla="*/ 2348 h 7258"/>
                  <a:gd name="connsiteX10" fmla="*/ 135922 w 142970"/>
                  <a:gd name="connsiteY10" fmla="*/ 1490 h 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2970" h="7258">
                    <a:moveTo>
                      <a:pt x="135827" y="1490"/>
                    </a:moveTo>
                    <a:cubicBezTo>
                      <a:pt x="133350" y="1490"/>
                      <a:pt x="130969" y="1490"/>
                      <a:pt x="128683" y="1490"/>
                    </a:cubicBezTo>
                    <a:cubicBezTo>
                      <a:pt x="115157" y="1681"/>
                      <a:pt x="112871" y="538"/>
                      <a:pt x="100013" y="633"/>
                    </a:cubicBezTo>
                    <a:cubicBezTo>
                      <a:pt x="106299" y="3300"/>
                      <a:pt x="89154" y="3205"/>
                      <a:pt x="78677" y="3872"/>
                    </a:cubicBezTo>
                    <a:cubicBezTo>
                      <a:pt x="77533" y="347"/>
                      <a:pt x="16097" y="-605"/>
                      <a:pt x="0" y="347"/>
                    </a:cubicBezTo>
                    <a:cubicBezTo>
                      <a:pt x="5715" y="1109"/>
                      <a:pt x="19526" y="919"/>
                      <a:pt x="21527" y="2062"/>
                    </a:cubicBezTo>
                    <a:cubicBezTo>
                      <a:pt x="28670" y="2062"/>
                      <a:pt x="35719" y="2062"/>
                      <a:pt x="42863" y="2062"/>
                    </a:cubicBezTo>
                    <a:cubicBezTo>
                      <a:pt x="41338" y="10539"/>
                      <a:pt x="82201" y="6253"/>
                      <a:pt x="121539" y="5586"/>
                    </a:cubicBezTo>
                    <a:cubicBezTo>
                      <a:pt x="122682" y="4633"/>
                      <a:pt x="134588" y="4919"/>
                      <a:pt x="142970" y="4824"/>
                    </a:cubicBezTo>
                    <a:cubicBezTo>
                      <a:pt x="142970" y="3967"/>
                      <a:pt x="142970" y="3109"/>
                      <a:pt x="142970" y="2348"/>
                    </a:cubicBezTo>
                    <a:cubicBezTo>
                      <a:pt x="138589" y="2348"/>
                      <a:pt x="134493" y="2252"/>
                      <a:pt x="135922" y="149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2" name="Vrije vorm: vorm 691">
                <a:extLst>
                  <a:ext uri="{FF2B5EF4-FFF2-40B4-BE49-F238E27FC236}">
                    <a16:creationId xmlns:a16="http://schemas.microsoft.com/office/drawing/2014/main" id="{7F79FF10-E46F-8F18-320A-4ACCEC5E256B}"/>
                  </a:ext>
                </a:extLst>
              </p:cNvPr>
              <p:cNvSpPr/>
              <p:nvPr/>
            </p:nvSpPr>
            <p:spPr>
              <a:xfrm>
                <a:off x="9174595" y="3775531"/>
                <a:ext cx="30625" cy="3583"/>
              </a:xfrm>
              <a:custGeom>
                <a:avLst/>
                <a:gdLst>
                  <a:gd name="connsiteX0" fmla="*/ 14370 w 30625"/>
                  <a:gd name="connsiteY0" fmla="*/ 51 h 3583"/>
                  <a:gd name="connsiteX1" fmla="*/ 14370 w 30625"/>
                  <a:gd name="connsiteY1" fmla="*/ 2528 h 3583"/>
                  <a:gd name="connsiteX2" fmla="*/ 83 w 30625"/>
                  <a:gd name="connsiteY2" fmla="*/ 2528 h 3583"/>
                  <a:gd name="connsiteX3" fmla="*/ 28658 w 30625"/>
                  <a:gd name="connsiteY3" fmla="*/ 1766 h 3583"/>
                  <a:gd name="connsiteX4" fmla="*/ 14275 w 30625"/>
                  <a:gd name="connsiteY4" fmla="*/ 51 h 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5" h="3583">
                    <a:moveTo>
                      <a:pt x="14370" y="51"/>
                    </a:moveTo>
                    <a:cubicBezTo>
                      <a:pt x="11608" y="1194"/>
                      <a:pt x="5798" y="1480"/>
                      <a:pt x="14370" y="2528"/>
                    </a:cubicBezTo>
                    <a:cubicBezTo>
                      <a:pt x="9608" y="2528"/>
                      <a:pt x="4845" y="2528"/>
                      <a:pt x="83" y="2528"/>
                    </a:cubicBezTo>
                    <a:cubicBezTo>
                      <a:pt x="-2108" y="3956"/>
                      <a:pt x="40088" y="4147"/>
                      <a:pt x="28658" y="1766"/>
                    </a:cubicBezTo>
                    <a:cubicBezTo>
                      <a:pt x="27800" y="718"/>
                      <a:pt x="26467" y="-234"/>
                      <a:pt x="14275" y="51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3" name="Vrije vorm: vorm 692">
                <a:extLst>
                  <a:ext uri="{FF2B5EF4-FFF2-40B4-BE49-F238E27FC236}">
                    <a16:creationId xmlns:a16="http://schemas.microsoft.com/office/drawing/2014/main" id="{6BF3EB9A-681C-8A7B-E10F-F94F8FDC8C8B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4" name="Vrije vorm: vorm 693">
                <a:extLst>
                  <a:ext uri="{FF2B5EF4-FFF2-40B4-BE49-F238E27FC236}">
                    <a16:creationId xmlns:a16="http://schemas.microsoft.com/office/drawing/2014/main" id="{1F40F68B-22A9-25EA-2A3D-C353AF21E9FA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5" name="Vrije vorm: vorm 694">
                <a:extLst>
                  <a:ext uri="{FF2B5EF4-FFF2-40B4-BE49-F238E27FC236}">
                    <a16:creationId xmlns:a16="http://schemas.microsoft.com/office/drawing/2014/main" id="{99A2673B-5D36-9D25-F2BF-4374487677DE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6" name="Vrije vorm: vorm 695">
                <a:extLst>
                  <a:ext uri="{FF2B5EF4-FFF2-40B4-BE49-F238E27FC236}">
                    <a16:creationId xmlns:a16="http://schemas.microsoft.com/office/drawing/2014/main" id="{03516731-F452-6A4D-D6E6-F6E1BC0E5148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7" name="Vrije vorm: vorm 696">
                <a:extLst>
                  <a:ext uri="{FF2B5EF4-FFF2-40B4-BE49-F238E27FC236}">
                    <a16:creationId xmlns:a16="http://schemas.microsoft.com/office/drawing/2014/main" id="{06041F54-2151-E581-F960-068EEFF2360C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8" name="Vrije vorm: vorm 697">
                <a:extLst>
                  <a:ext uri="{FF2B5EF4-FFF2-40B4-BE49-F238E27FC236}">
                    <a16:creationId xmlns:a16="http://schemas.microsoft.com/office/drawing/2014/main" id="{EDD5D61A-C24A-46EA-C655-AF70911B6D5F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99" name="Vrije vorm: vorm 698">
                <a:extLst>
                  <a:ext uri="{FF2B5EF4-FFF2-40B4-BE49-F238E27FC236}">
                    <a16:creationId xmlns:a16="http://schemas.microsoft.com/office/drawing/2014/main" id="{0C09EC0C-33BA-2349-19FD-BF6EDF2F7DEB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0" name="Vrije vorm: vorm 699">
                <a:extLst>
                  <a:ext uri="{FF2B5EF4-FFF2-40B4-BE49-F238E27FC236}">
                    <a16:creationId xmlns:a16="http://schemas.microsoft.com/office/drawing/2014/main" id="{4C4F7B8C-8E93-243D-D1FD-05FA0B729E80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1" name="Vrije vorm: vorm 700">
                <a:extLst>
                  <a:ext uri="{FF2B5EF4-FFF2-40B4-BE49-F238E27FC236}">
                    <a16:creationId xmlns:a16="http://schemas.microsoft.com/office/drawing/2014/main" id="{808D61A1-BA39-C16D-9B80-B8A016A345A5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2" name="Vrije vorm: vorm 701">
                <a:extLst>
                  <a:ext uri="{FF2B5EF4-FFF2-40B4-BE49-F238E27FC236}">
                    <a16:creationId xmlns:a16="http://schemas.microsoft.com/office/drawing/2014/main" id="{CCE6BE6B-C5E3-FAD3-86AB-1062E19607C3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3" name="Vrije vorm: vorm 702">
                <a:extLst>
                  <a:ext uri="{FF2B5EF4-FFF2-40B4-BE49-F238E27FC236}">
                    <a16:creationId xmlns:a16="http://schemas.microsoft.com/office/drawing/2014/main" id="{7A07AAD4-1286-511E-FF05-FF97C6F088F3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4" name="Vrije vorm: vorm 703">
                <a:extLst>
                  <a:ext uri="{FF2B5EF4-FFF2-40B4-BE49-F238E27FC236}">
                    <a16:creationId xmlns:a16="http://schemas.microsoft.com/office/drawing/2014/main" id="{52356845-412D-9759-2C89-EDAFD1474B28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5" name="Vrije vorm: vorm 704">
                <a:extLst>
                  <a:ext uri="{FF2B5EF4-FFF2-40B4-BE49-F238E27FC236}">
                    <a16:creationId xmlns:a16="http://schemas.microsoft.com/office/drawing/2014/main" id="{98A3C5A1-5205-C5C7-E8BD-CC3FC3021911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6" name="Vrije vorm: vorm 705">
                <a:extLst>
                  <a:ext uri="{FF2B5EF4-FFF2-40B4-BE49-F238E27FC236}">
                    <a16:creationId xmlns:a16="http://schemas.microsoft.com/office/drawing/2014/main" id="{14596E60-68FA-F46C-1393-B60E5C70344D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7" name="Vrije vorm: vorm 706">
                <a:extLst>
                  <a:ext uri="{FF2B5EF4-FFF2-40B4-BE49-F238E27FC236}">
                    <a16:creationId xmlns:a16="http://schemas.microsoft.com/office/drawing/2014/main" id="{CD78CD88-53B1-3E17-0CDE-F331A204FB49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EC222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708" name="Vrije vorm: vorm 707">
                <a:extLst>
                  <a:ext uri="{FF2B5EF4-FFF2-40B4-BE49-F238E27FC236}">
                    <a16:creationId xmlns:a16="http://schemas.microsoft.com/office/drawing/2014/main" id="{3AD798F3-2979-0915-5794-4146EAFAFE54}"/>
                  </a:ext>
                </a:extLst>
              </p:cNvPr>
              <p:cNvSpPr/>
              <p:nvPr/>
            </p:nvSpPr>
            <p:spPr>
              <a:xfrm>
                <a:off x="7602100" y="1972976"/>
                <a:ext cx="2278094" cy="1783175"/>
              </a:xfrm>
              <a:custGeom>
                <a:avLst/>
                <a:gdLst>
                  <a:gd name="connsiteX0" fmla="*/ 2273903 w 2278094"/>
                  <a:gd name="connsiteY0" fmla="*/ 1062895 h 1783175"/>
                  <a:gd name="connsiteX1" fmla="*/ 2272951 w 2278094"/>
                  <a:gd name="connsiteY1" fmla="*/ 1052703 h 1783175"/>
                  <a:gd name="connsiteX2" fmla="*/ 2263997 w 2278094"/>
                  <a:gd name="connsiteY2" fmla="*/ 1032510 h 1783175"/>
                  <a:gd name="connsiteX3" fmla="*/ 2253520 w 2278094"/>
                  <a:gd name="connsiteY3" fmla="*/ 1003173 h 1783175"/>
                  <a:gd name="connsiteX4" fmla="*/ 2246662 w 2278094"/>
                  <a:gd name="connsiteY4" fmla="*/ 949262 h 1783175"/>
                  <a:gd name="connsiteX5" fmla="*/ 2247138 w 2278094"/>
                  <a:gd name="connsiteY5" fmla="*/ 948880 h 1783175"/>
                  <a:gd name="connsiteX6" fmla="*/ 2247138 w 2278094"/>
                  <a:gd name="connsiteY6" fmla="*/ 946309 h 1783175"/>
                  <a:gd name="connsiteX7" fmla="*/ 2246281 w 2278094"/>
                  <a:gd name="connsiteY7" fmla="*/ 946309 h 1783175"/>
                  <a:gd name="connsiteX8" fmla="*/ 2239518 w 2278094"/>
                  <a:gd name="connsiteY8" fmla="*/ 867537 h 1783175"/>
                  <a:gd name="connsiteX9" fmla="*/ 2243138 w 2278094"/>
                  <a:gd name="connsiteY9" fmla="*/ 869918 h 1783175"/>
                  <a:gd name="connsiteX10" fmla="*/ 2246090 w 2278094"/>
                  <a:gd name="connsiteY10" fmla="*/ 872395 h 1783175"/>
                  <a:gd name="connsiteX11" fmla="*/ 2247043 w 2278094"/>
                  <a:gd name="connsiteY11" fmla="*/ 871347 h 1783175"/>
                  <a:gd name="connsiteX12" fmla="*/ 2249329 w 2278094"/>
                  <a:gd name="connsiteY12" fmla="*/ 876395 h 1783175"/>
                  <a:gd name="connsiteX13" fmla="*/ 2247043 w 2278094"/>
                  <a:gd name="connsiteY13" fmla="*/ 882491 h 1783175"/>
                  <a:gd name="connsiteX14" fmla="*/ 2255044 w 2278094"/>
                  <a:gd name="connsiteY14" fmla="*/ 889921 h 1783175"/>
                  <a:gd name="connsiteX15" fmla="*/ 2253710 w 2278094"/>
                  <a:gd name="connsiteY15" fmla="*/ 883634 h 1783175"/>
                  <a:gd name="connsiteX16" fmla="*/ 2254663 w 2278094"/>
                  <a:gd name="connsiteY16" fmla="*/ 885158 h 1783175"/>
                  <a:gd name="connsiteX17" fmla="*/ 2252663 w 2278094"/>
                  <a:gd name="connsiteY17" fmla="*/ 869918 h 1783175"/>
                  <a:gd name="connsiteX18" fmla="*/ 2250091 w 2278094"/>
                  <a:gd name="connsiteY18" fmla="*/ 872204 h 1783175"/>
                  <a:gd name="connsiteX19" fmla="*/ 2250091 w 2278094"/>
                  <a:gd name="connsiteY19" fmla="*/ 872204 h 1783175"/>
                  <a:gd name="connsiteX20" fmla="*/ 2250091 w 2278094"/>
                  <a:gd name="connsiteY20" fmla="*/ 872204 h 1783175"/>
                  <a:gd name="connsiteX21" fmla="*/ 2249710 w 2278094"/>
                  <a:gd name="connsiteY21" fmla="*/ 872490 h 1783175"/>
                  <a:gd name="connsiteX22" fmla="*/ 2250567 w 2278094"/>
                  <a:gd name="connsiteY22" fmla="*/ 867251 h 1783175"/>
                  <a:gd name="connsiteX23" fmla="*/ 2253139 w 2278094"/>
                  <a:gd name="connsiteY23" fmla="*/ 861917 h 1783175"/>
                  <a:gd name="connsiteX24" fmla="*/ 2251043 w 2278094"/>
                  <a:gd name="connsiteY24" fmla="*/ 857059 h 1783175"/>
                  <a:gd name="connsiteX25" fmla="*/ 2249710 w 2278094"/>
                  <a:gd name="connsiteY25" fmla="*/ 852107 h 1783175"/>
                  <a:gd name="connsiteX26" fmla="*/ 2247900 w 2278094"/>
                  <a:gd name="connsiteY26" fmla="*/ 847439 h 1783175"/>
                  <a:gd name="connsiteX27" fmla="*/ 2249138 w 2278094"/>
                  <a:gd name="connsiteY27" fmla="*/ 828866 h 1783175"/>
                  <a:gd name="connsiteX28" fmla="*/ 2248376 w 2278094"/>
                  <a:gd name="connsiteY28" fmla="*/ 828675 h 1783175"/>
                  <a:gd name="connsiteX29" fmla="*/ 2244090 w 2278094"/>
                  <a:gd name="connsiteY29" fmla="*/ 836390 h 1783175"/>
                  <a:gd name="connsiteX30" fmla="*/ 2238851 w 2278094"/>
                  <a:gd name="connsiteY30" fmla="*/ 812387 h 1783175"/>
                  <a:gd name="connsiteX31" fmla="*/ 2239423 w 2278094"/>
                  <a:gd name="connsiteY31" fmla="*/ 800386 h 1783175"/>
                  <a:gd name="connsiteX32" fmla="*/ 2240756 w 2278094"/>
                  <a:gd name="connsiteY32" fmla="*/ 809054 h 1783175"/>
                  <a:gd name="connsiteX33" fmla="*/ 2245709 w 2278094"/>
                  <a:gd name="connsiteY33" fmla="*/ 824198 h 1783175"/>
                  <a:gd name="connsiteX34" fmla="*/ 2254663 w 2278094"/>
                  <a:gd name="connsiteY34" fmla="*/ 834200 h 1783175"/>
                  <a:gd name="connsiteX35" fmla="*/ 2242661 w 2278094"/>
                  <a:gd name="connsiteY35" fmla="*/ 762000 h 1783175"/>
                  <a:gd name="connsiteX36" fmla="*/ 2245233 w 2278094"/>
                  <a:gd name="connsiteY36" fmla="*/ 743998 h 1783175"/>
                  <a:gd name="connsiteX37" fmla="*/ 2252758 w 2278094"/>
                  <a:gd name="connsiteY37" fmla="*/ 768096 h 1783175"/>
                  <a:gd name="connsiteX38" fmla="*/ 2257711 w 2278094"/>
                  <a:gd name="connsiteY38" fmla="*/ 785813 h 1783175"/>
                  <a:gd name="connsiteX39" fmla="*/ 2267712 w 2278094"/>
                  <a:gd name="connsiteY39" fmla="*/ 806005 h 1783175"/>
                  <a:gd name="connsiteX40" fmla="*/ 2269712 w 2278094"/>
                  <a:gd name="connsiteY40" fmla="*/ 798290 h 1783175"/>
                  <a:gd name="connsiteX41" fmla="*/ 2269712 w 2278094"/>
                  <a:gd name="connsiteY41" fmla="*/ 788099 h 1783175"/>
                  <a:gd name="connsiteX42" fmla="*/ 2264759 w 2278094"/>
                  <a:gd name="connsiteY42" fmla="*/ 775430 h 1783175"/>
                  <a:gd name="connsiteX43" fmla="*/ 2263807 w 2278094"/>
                  <a:gd name="connsiteY43" fmla="*/ 765238 h 1783175"/>
                  <a:gd name="connsiteX44" fmla="*/ 2254853 w 2278094"/>
                  <a:gd name="connsiteY44" fmla="*/ 745046 h 1783175"/>
                  <a:gd name="connsiteX45" fmla="*/ 2247614 w 2278094"/>
                  <a:gd name="connsiteY45" fmla="*/ 730282 h 1783175"/>
                  <a:gd name="connsiteX46" fmla="*/ 2261140 w 2278094"/>
                  <a:gd name="connsiteY46" fmla="*/ 676751 h 1783175"/>
                  <a:gd name="connsiteX47" fmla="*/ 2242757 w 2278094"/>
                  <a:gd name="connsiteY47" fmla="*/ 643700 h 1783175"/>
                  <a:gd name="connsiteX48" fmla="*/ 2257425 w 2278094"/>
                  <a:gd name="connsiteY48" fmla="*/ 588074 h 1783175"/>
                  <a:gd name="connsiteX49" fmla="*/ 2257425 w 2278094"/>
                  <a:gd name="connsiteY49" fmla="*/ 281750 h 1783175"/>
                  <a:gd name="connsiteX50" fmla="*/ 2257425 w 2278094"/>
                  <a:gd name="connsiteY50" fmla="*/ 206597 h 1783175"/>
                  <a:gd name="connsiteX51" fmla="*/ 2257425 w 2278094"/>
                  <a:gd name="connsiteY51" fmla="*/ 13145 h 1783175"/>
                  <a:gd name="connsiteX52" fmla="*/ 2210467 w 2278094"/>
                  <a:gd name="connsiteY52" fmla="*/ 13145 h 1783175"/>
                  <a:gd name="connsiteX53" fmla="*/ 2100072 w 2278094"/>
                  <a:gd name="connsiteY53" fmla="*/ 51911 h 1783175"/>
                  <a:gd name="connsiteX54" fmla="*/ 1774127 w 2278094"/>
                  <a:gd name="connsiteY54" fmla="*/ 32575 h 1783175"/>
                  <a:gd name="connsiteX55" fmla="*/ 2047208 w 2278094"/>
                  <a:gd name="connsiteY55" fmla="*/ 32575 h 1783175"/>
                  <a:gd name="connsiteX56" fmla="*/ 1970056 w 2278094"/>
                  <a:gd name="connsiteY56" fmla="*/ 14478 h 1783175"/>
                  <a:gd name="connsiteX57" fmla="*/ 1692021 w 2278094"/>
                  <a:gd name="connsiteY57" fmla="*/ 14669 h 1783175"/>
                  <a:gd name="connsiteX58" fmla="*/ 1688783 w 2278094"/>
                  <a:gd name="connsiteY58" fmla="*/ 13240 h 1783175"/>
                  <a:gd name="connsiteX59" fmla="*/ 1648492 w 2278094"/>
                  <a:gd name="connsiteY59" fmla="*/ 13240 h 1783175"/>
                  <a:gd name="connsiteX60" fmla="*/ 1645253 w 2278094"/>
                  <a:gd name="connsiteY60" fmla="*/ 14764 h 1783175"/>
                  <a:gd name="connsiteX61" fmla="*/ 1384078 w 2278094"/>
                  <a:gd name="connsiteY61" fmla="*/ 14954 h 1783175"/>
                  <a:gd name="connsiteX62" fmla="*/ 1384745 w 2278094"/>
                  <a:gd name="connsiteY62" fmla="*/ 13621 h 1783175"/>
                  <a:gd name="connsiteX63" fmla="*/ 1376363 w 2278094"/>
                  <a:gd name="connsiteY63" fmla="*/ 13621 h 1783175"/>
                  <a:gd name="connsiteX64" fmla="*/ 1373600 w 2278094"/>
                  <a:gd name="connsiteY64" fmla="*/ 13621 h 1783175"/>
                  <a:gd name="connsiteX65" fmla="*/ 1370743 w 2278094"/>
                  <a:gd name="connsiteY65" fmla="*/ 9144 h 1783175"/>
                  <a:gd name="connsiteX66" fmla="*/ 1356741 w 2278094"/>
                  <a:gd name="connsiteY66" fmla="*/ 6858 h 1783175"/>
                  <a:gd name="connsiteX67" fmla="*/ 1348359 w 2278094"/>
                  <a:gd name="connsiteY67" fmla="*/ 7525 h 1783175"/>
                  <a:gd name="connsiteX68" fmla="*/ 1370743 w 2278094"/>
                  <a:gd name="connsiteY68" fmla="*/ 15050 h 1783175"/>
                  <a:gd name="connsiteX69" fmla="*/ 1257776 w 2278094"/>
                  <a:gd name="connsiteY69" fmla="*/ 15050 h 1783175"/>
                  <a:gd name="connsiteX70" fmla="*/ 1054703 w 2278094"/>
                  <a:gd name="connsiteY70" fmla="*/ 7525 h 1783175"/>
                  <a:gd name="connsiteX71" fmla="*/ 983933 w 2278094"/>
                  <a:gd name="connsiteY71" fmla="*/ 13430 h 1783175"/>
                  <a:gd name="connsiteX72" fmla="*/ 924306 w 2278094"/>
                  <a:gd name="connsiteY72" fmla="*/ 13430 h 1783175"/>
                  <a:gd name="connsiteX73" fmla="*/ 887540 w 2278094"/>
                  <a:gd name="connsiteY73" fmla="*/ 4858 h 1783175"/>
                  <a:gd name="connsiteX74" fmla="*/ 887540 w 2278094"/>
                  <a:gd name="connsiteY74" fmla="*/ 6382 h 1783175"/>
                  <a:gd name="connsiteX75" fmla="*/ 896017 w 2278094"/>
                  <a:gd name="connsiteY75" fmla="*/ 9430 h 1783175"/>
                  <a:gd name="connsiteX76" fmla="*/ 887730 w 2278094"/>
                  <a:gd name="connsiteY76" fmla="*/ 13811 h 1783175"/>
                  <a:gd name="connsiteX77" fmla="*/ 891921 w 2278094"/>
                  <a:gd name="connsiteY77" fmla="*/ 14383 h 1783175"/>
                  <a:gd name="connsiteX78" fmla="*/ 887349 w 2278094"/>
                  <a:gd name="connsiteY78" fmla="*/ 16097 h 1783175"/>
                  <a:gd name="connsiteX79" fmla="*/ 817817 w 2278094"/>
                  <a:gd name="connsiteY79" fmla="*/ 31909 h 1783175"/>
                  <a:gd name="connsiteX80" fmla="*/ 811149 w 2278094"/>
                  <a:gd name="connsiteY80" fmla="*/ 31909 h 1783175"/>
                  <a:gd name="connsiteX81" fmla="*/ 762190 w 2278094"/>
                  <a:gd name="connsiteY81" fmla="*/ 24956 h 1783175"/>
                  <a:gd name="connsiteX82" fmla="*/ 757714 w 2278094"/>
                  <a:gd name="connsiteY82" fmla="*/ 25051 h 1783175"/>
                  <a:gd name="connsiteX83" fmla="*/ 605219 w 2278094"/>
                  <a:gd name="connsiteY83" fmla="*/ 23813 h 1783175"/>
                  <a:gd name="connsiteX84" fmla="*/ 326041 w 2278094"/>
                  <a:gd name="connsiteY84" fmla="*/ 7334 h 1783175"/>
                  <a:gd name="connsiteX85" fmla="*/ 312134 w 2278094"/>
                  <a:gd name="connsiteY85" fmla="*/ 10192 h 1783175"/>
                  <a:gd name="connsiteX86" fmla="*/ 310039 w 2278094"/>
                  <a:gd name="connsiteY86" fmla="*/ 8858 h 1783175"/>
                  <a:gd name="connsiteX87" fmla="*/ 312230 w 2278094"/>
                  <a:gd name="connsiteY87" fmla="*/ 5048 h 1783175"/>
                  <a:gd name="connsiteX88" fmla="*/ 300419 w 2278094"/>
                  <a:gd name="connsiteY88" fmla="*/ 6001 h 1783175"/>
                  <a:gd name="connsiteX89" fmla="*/ 291084 w 2278094"/>
                  <a:gd name="connsiteY89" fmla="*/ 5715 h 1783175"/>
                  <a:gd name="connsiteX90" fmla="*/ 257747 w 2278094"/>
                  <a:gd name="connsiteY90" fmla="*/ 8668 h 1783175"/>
                  <a:gd name="connsiteX91" fmla="*/ 245174 w 2278094"/>
                  <a:gd name="connsiteY91" fmla="*/ 6858 h 1783175"/>
                  <a:gd name="connsiteX92" fmla="*/ 247936 w 2278094"/>
                  <a:gd name="connsiteY92" fmla="*/ 4667 h 1783175"/>
                  <a:gd name="connsiteX93" fmla="*/ 266700 w 2278094"/>
                  <a:gd name="connsiteY93" fmla="*/ 95 h 1783175"/>
                  <a:gd name="connsiteX94" fmla="*/ 230791 w 2278094"/>
                  <a:gd name="connsiteY94" fmla="*/ 191 h 1783175"/>
                  <a:gd name="connsiteX95" fmla="*/ 231172 w 2278094"/>
                  <a:gd name="connsiteY95" fmla="*/ 1524 h 1783175"/>
                  <a:gd name="connsiteX96" fmla="*/ 231172 w 2278094"/>
                  <a:gd name="connsiteY96" fmla="*/ 6001 h 1783175"/>
                  <a:gd name="connsiteX97" fmla="*/ 225457 w 2278094"/>
                  <a:gd name="connsiteY97" fmla="*/ 762 h 1783175"/>
                  <a:gd name="connsiteX98" fmla="*/ 224409 w 2278094"/>
                  <a:gd name="connsiteY98" fmla="*/ 191 h 1783175"/>
                  <a:gd name="connsiteX99" fmla="*/ 211360 w 2278094"/>
                  <a:gd name="connsiteY99" fmla="*/ 191 h 1783175"/>
                  <a:gd name="connsiteX100" fmla="*/ 203168 w 2278094"/>
                  <a:gd name="connsiteY100" fmla="*/ 4191 h 1783175"/>
                  <a:gd name="connsiteX101" fmla="*/ 205740 w 2278094"/>
                  <a:gd name="connsiteY101" fmla="*/ 191 h 1783175"/>
                  <a:gd name="connsiteX102" fmla="*/ 117824 w 2278094"/>
                  <a:gd name="connsiteY102" fmla="*/ 0 h 1783175"/>
                  <a:gd name="connsiteX103" fmla="*/ 122111 w 2278094"/>
                  <a:gd name="connsiteY103" fmla="*/ 3620 h 1783175"/>
                  <a:gd name="connsiteX104" fmla="*/ 124873 w 2278094"/>
                  <a:gd name="connsiteY104" fmla="*/ 4381 h 1783175"/>
                  <a:gd name="connsiteX105" fmla="*/ 124873 w 2278094"/>
                  <a:gd name="connsiteY105" fmla="*/ 3620 h 1783175"/>
                  <a:gd name="connsiteX106" fmla="*/ 124873 w 2278094"/>
                  <a:gd name="connsiteY106" fmla="*/ 667 h 1783175"/>
                  <a:gd name="connsiteX107" fmla="*/ 141637 w 2278094"/>
                  <a:gd name="connsiteY107" fmla="*/ 2286 h 1783175"/>
                  <a:gd name="connsiteX108" fmla="*/ 141637 w 2278094"/>
                  <a:gd name="connsiteY108" fmla="*/ 6001 h 1783175"/>
                  <a:gd name="connsiteX109" fmla="*/ 141637 w 2278094"/>
                  <a:gd name="connsiteY109" fmla="*/ 6763 h 1783175"/>
                  <a:gd name="connsiteX110" fmla="*/ 158401 w 2278094"/>
                  <a:gd name="connsiteY110" fmla="*/ 9144 h 1783175"/>
                  <a:gd name="connsiteX111" fmla="*/ 166688 w 2278094"/>
                  <a:gd name="connsiteY111" fmla="*/ 4763 h 1783175"/>
                  <a:gd name="connsiteX112" fmla="*/ 177927 w 2278094"/>
                  <a:gd name="connsiteY112" fmla="*/ 7810 h 1783175"/>
                  <a:gd name="connsiteX113" fmla="*/ 191929 w 2278094"/>
                  <a:gd name="connsiteY113" fmla="*/ 8668 h 1783175"/>
                  <a:gd name="connsiteX114" fmla="*/ 200311 w 2278094"/>
                  <a:gd name="connsiteY114" fmla="*/ 6477 h 1783175"/>
                  <a:gd name="connsiteX115" fmla="*/ 217075 w 2278094"/>
                  <a:gd name="connsiteY115" fmla="*/ 5906 h 1783175"/>
                  <a:gd name="connsiteX116" fmla="*/ 211646 w 2278094"/>
                  <a:gd name="connsiteY116" fmla="*/ 11811 h 1783175"/>
                  <a:gd name="connsiteX117" fmla="*/ 211646 w 2278094"/>
                  <a:gd name="connsiteY117" fmla="*/ 12668 h 1783175"/>
                  <a:gd name="connsiteX118" fmla="*/ 162687 w 2278094"/>
                  <a:gd name="connsiteY118" fmla="*/ 16193 h 1783175"/>
                  <a:gd name="connsiteX119" fmla="*/ 149257 w 2278094"/>
                  <a:gd name="connsiteY119" fmla="*/ 13621 h 1783175"/>
                  <a:gd name="connsiteX120" fmla="*/ 130778 w 2278094"/>
                  <a:gd name="connsiteY120" fmla="*/ 13621 h 1783175"/>
                  <a:gd name="connsiteX121" fmla="*/ 136208 w 2278094"/>
                  <a:gd name="connsiteY121" fmla="*/ 10477 h 1783175"/>
                  <a:gd name="connsiteX122" fmla="*/ 130493 w 2278094"/>
                  <a:gd name="connsiteY122" fmla="*/ 7429 h 1783175"/>
                  <a:gd name="connsiteX123" fmla="*/ 124968 w 2278094"/>
                  <a:gd name="connsiteY123" fmla="*/ 7429 h 1783175"/>
                  <a:gd name="connsiteX124" fmla="*/ 122206 w 2278094"/>
                  <a:gd name="connsiteY124" fmla="*/ 8096 h 1783175"/>
                  <a:gd name="connsiteX125" fmla="*/ 122206 w 2278094"/>
                  <a:gd name="connsiteY125" fmla="*/ 8858 h 1783175"/>
                  <a:gd name="connsiteX126" fmla="*/ 119729 w 2278094"/>
                  <a:gd name="connsiteY126" fmla="*/ 13525 h 1783175"/>
                  <a:gd name="connsiteX127" fmla="*/ 64294 w 2278094"/>
                  <a:gd name="connsiteY127" fmla="*/ 13525 h 1783175"/>
                  <a:gd name="connsiteX128" fmla="*/ 63818 w 2278094"/>
                  <a:gd name="connsiteY128" fmla="*/ 13335 h 1783175"/>
                  <a:gd name="connsiteX129" fmla="*/ 62675 w 2278094"/>
                  <a:gd name="connsiteY129" fmla="*/ 13525 h 1783175"/>
                  <a:gd name="connsiteX130" fmla="*/ 39719 w 2278094"/>
                  <a:gd name="connsiteY130" fmla="*/ 13525 h 1783175"/>
                  <a:gd name="connsiteX131" fmla="*/ 39719 w 2278094"/>
                  <a:gd name="connsiteY131" fmla="*/ 70199 h 1783175"/>
                  <a:gd name="connsiteX132" fmla="*/ 39719 w 2278094"/>
                  <a:gd name="connsiteY132" fmla="*/ 72200 h 1783175"/>
                  <a:gd name="connsiteX133" fmla="*/ 37529 w 2278094"/>
                  <a:gd name="connsiteY133" fmla="*/ 72866 h 1783175"/>
                  <a:gd name="connsiteX134" fmla="*/ 36671 w 2278094"/>
                  <a:gd name="connsiteY134" fmla="*/ 56007 h 1783175"/>
                  <a:gd name="connsiteX135" fmla="*/ 36671 w 2278094"/>
                  <a:gd name="connsiteY135" fmla="*/ 73152 h 1783175"/>
                  <a:gd name="connsiteX136" fmla="*/ 29337 w 2278094"/>
                  <a:gd name="connsiteY136" fmla="*/ 75343 h 1783175"/>
                  <a:gd name="connsiteX137" fmla="*/ 29337 w 2278094"/>
                  <a:gd name="connsiteY137" fmla="*/ 247936 h 1783175"/>
                  <a:gd name="connsiteX138" fmla="*/ 25908 w 2278094"/>
                  <a:gd name="connsiteY138" fmla="*/ 237363 h 1783175"/>
                  <a:gd name="connsiteX139" fmla="*/ 25908 w 2278094"/>
                  <a:gd name="connsiteY139" fmla="*/ 245364 h 1783175"/>
                  <a:gd name="connsiteX140" fmla="*/ 29337 w 2278094"/>
                  <a:gd name="connsiteY140" fmla="*/ 253175 h 1783175"/>
                  <a:gd name="connsiteX141" fmla="*/ 29337 w 2278094"/>
                  <a:gd name="connsiteY141" fmla="*/ 270415 h 1783175"/>
                  <a:gd name="connsiteX142" fmla="*/ 29146 w 2278094"/>
                  <a:gd name="connsiteY142" fmla="*/ 269938 h 1783175"/>
                  <a:gd name="connsiteX143" fmla="*/ 26384 w 2278094"/>
                  <a:gd name="connsiteY143" fmla="*/ 261557 h 1783175"/>
                  <a:gd name="connsiteX144" fmla="*/ 24575 w 2278094"/>
                  <a:gd name="connsiteY144" fmla="*/ 263366 h 1783175"/>
                  <a:gd name="connsiteX145" fmla="*/ 26860 w 2278094"/>
                  <a:gd name="connsiteY145" fmla="*/ 267653 h 1783175"/>
                  <a:gd name="connsiteX146" fmla="*/ 23622 w 2278094"/>
                  <a:gd name="connsiteY146" fmla="*/ 267271 h 1783175"/>
                  <a:gd name="connsiteX147" fmla="*/ 20383 w 2278094"/>
                  <a:gd name="connsiteY147" fmla="*/ 264795 h 1783175"/>
                  <a:gd name="connsiteX148" fmla="*/ 23622 w 2278094"/>
                  <a:gd name="connsiteY148" fmla="*/ 275273 h 1783175"/>
                  <a:gd name="connsiteX149" fmla="*/ 25432 w 2278094"/>
                  <a:gd name="connsiteY149" fmla="*/ 275558 h 1783175"/>
                  <a:gd name="connsiteX150" fmla="*/ 27718 w 2278094"/>
                  <a:gd name="connsiteY150" fmla="*/ 271844 h 1783175"/>
                  <a:gd name="connsiteX151" fmla="*/ 29337 w 2278094"/>
                  <a:gd name="connsiteY151" fmla="*/ 275558 h 1783175"/>
                  <a:gd name="connsiteX152" fmla="*/ 29337 w 2278094"/>
                  <a:gd name="connsiteY152" fmla="*/ 279845 h 1783175"/>
                  <a:gd name="connsiteX153" fmla="*/ 27718 w 2278094"/>
                  <a:gd name="connsiteY153" fmla="*/ 291655 h 1783175"/>
                  <a:gd name="connsiteX154" fmla="*/ 25051 w 2278094"/>
                  <a:gd name="connsiteY154" fmla="*/ 289655 h 1783175"/>
                  <a:gd name="connsiteX155" fmla="*/ 25527 w 2278094"/>
                  <a:gd name="connsiteY155" fmla="*/ 297751 h 1783175"/>
                  <a:gd name="connsiteX156" fmla="*/ 27242 w 2278094"/>
                  <a:gd name="connsiteY156" fmla="*/ 295370 h 1783175"/>
                  <a:gd name="connsiteX157" fmla="*/ 25146 w 2278094"/>
                  <a:gd name="connsiteY157" fmla="*/ 311753 h 1783175"/>
                  <a:gd name="connsiteX158" fmla="*/ 25146 w 2278094"/>
                  <a:gd name="connsiteY158" fmla="*/ 311753 h 1783175"/>
                  <a:gd name="connsiteX159" fmla="*/ 24670 w 2278094"/>
                  <a:gd name="connsiteY159" fmla="*/ 311753 h 1783175"/>
                  <a:gd name="connsiteX160" fmla="*/ 24575 w 2278094"/>
                  <a:gd name="connsiteY160" fmla="*/ 316897 h 1783175"/>
                  <a:gd name="connsiteX161" fmla="*/ 16955 w 2278094"/>
                  <a:gd name="connsiteY161" fmla="*/ 393097 h 1783175"/>
                  <a:gd name="connsiteX162" fmla="*/ 16383 w 2278094"/>
                  <a:gd name="connsiteY162" fmla="*/ 382810 h 1783175"/>
                  <a:gd name="connsiteX163" fmla="*/ 16383 w 2278094"/>
                  <a:gd name="connsiteY163" fmla="*/ 400050 h 1783175"/>
                  <a:gd name="connsiteX164" fmla="*/ 12859 w 2278094"/>
                  <a:gd name="connsiteY164" fmla="*/ 452819 h 1783175"/>
                  <a:gd name="connsiteX165" fmla="*/ 11906 w 2278094"/>
                  <a:gd name="connsiteY165" fmla="*/ 444532 h 1783175"/>
                  <a:gd name="connsiteX166" fmla="*/ 12382 w 2278094"/>
                  <a:gd name="connsiteY166" fmla="*/ 456629 h 1783175"/>
                  <a:gd name="connsiteX167" fmla="*/ 12764 w 2278094"/>
                  <a:gd name="connsiteY167" fmla="*/ 454628 h 1783175"/>
                  <a:gd name="connsiteX168" fmla="*/ 10573 w 2278094"/>
                  <a:gd name="connsiteY168" fmla="*/ 504444 h 1783175"/>
                  <a:gd name="connsiteX169" fmla="*/ 10096 w 2278094"/>
                  <a:gd name="connsiteY169" fmla="*/ 502539 h 1783175"/>
                  <a:gd name="connsiteX170" fmla="*/ 10382 w 2278094"/>
                  <a:gd name="connsiteY170" fmla="*/ 508254 h 1783175"/>
                  <a:gd name="connsiteX171" fmla="*/ 8763 w 2278094"/>
                  <a:gd name="connsiteY171" fmla="*/ 573976 h 1783175"/>
                  <a:gd name="connsiteX172" fmla="*/ 5524 w 2278094"/>
                  <a:gd name="connsiteY172" fmla="*/ 564261 h 1783175"/>
                  <a:gd name="connsiteX173" fmla="*/ 5524 w 2278094"/>
                  <a:gd name="connsiteY173" fmla="*/ 572262 h 1783175"/>
                  <a:gd name="connsiteX174" fmla="*/ 7048 w 2278094"/>
                  <a:gd name="connsiteY174" fmla="*/ 571119 h 1783175"/>
                  <a:gd name="connsiteX175" fmla="*/ 8001 w 2278094"/>
                  <a:gd name="connsiteY175" fmla="*/ 589217 h 1783175"/>
                  <a:gd name="connsiteX176" fmla="*/ 7239 w 2278094"/>
                  <a:gd name="connsiteY176" fmla="*/ 571691 h 1783175"/>
                  <a:gd name="connsiteX177" fmla="*/ 8668 w 2278094"/>
                  <a:gd name="connsiteY177" fmla="*/ 578263 h 1783175"/>
                  <a:gd name="connsiteX178" fmla="*/ 8572 w 2278094"/>
                  <a:gd name="connsiteY178" fmla="*/ 596265 h 1783175"/>
                  <a:gd name="connsiteX179" fmla="*/ 6001 w 2278094"/>
                  <a:gd name="connsiteY179" fmla="*/ 588455 h 1783175"/>
                  <a:gd name="connsiteX180" fmla="*/ 4191 w 2278094"/>
                  <a:gd name="connsiteY180" fmla="*/ 590264 h 1783175"/>
                  <a:gd name="connsiteX181" fmla="*/ 6477 w 2278094"/>
                  <a:gd name="connsiteY181" fmla="*/ 594551 h 1783175"/>
                  <a:gd name="connsiteX182" fmla="*/ 3239 w 2278094"/>
                  <a:gd name="connsiteY182" fmla="*/ 594170 h 1783175"/>
                  <a:gd name="connsiteX183" fmla="*/ 0 w 2278094"/>
                  <a:gd name="connsiteY183" fmla="*/ 591693 h 1783175"/>
                  <a:gd name="connsiteX184" fmla="*/ 3239 w 2278094"/>
                  <a:gd name="connsiteY184" fmla="*/ 602171 h 1783175"/>
                  <a:gd name="connsiteX185" fmla="*/ 5048 w 2278094"/>
                  <a:gd name="connsiteY185" fmla="*/ 602456 h 1783175"/>
                  <a:gd name="connsiteX186" fmla="*/ 7334 w 2278094"/>
                  <a:gd name="connsiteY186" fmla="*/ 598742 h 1783175"/>
                  <a:gd name="connsiteX187" fmla="*/ 8477 w 2278094"/>
                  <a:gd name="connsiteY187" fmla="*/ 601313 h 1783175"/>
                  <a:gd name="connsiteX188" fmla="*/ 8382 w 2278094"/>
                  <a:gd name="connsiteY188" fmla="*/ 622840 h 1783175"/>
                  <a:gd name="connsiteX189" fmla="*/ 4667 w 2278094"/>
                  <a:gd name="connsiteY189" fmla="*/ 616458 h 1783175"/>
                  <a:gd name="connsiteX190" fmla="*/ 5144 w 2278094"/>
                  <a:gd name="connsiteY190" fmla="*/ 624554 h 1783175"/>
                  <a:gd name="connsiteX191" fmla="*/ 8382 w 2278094"/>
                  <a:gd name="connsiteY191" fmla="*/ 624364 h 1783175"/>
                  <a:gd name="connsiteX192" fmla="*/ 8382 w 2278094"/>
                  <a:gd name="connsiteY192" fmla="*/ 653796 h 1783175"/>
                  <a:gd name="connsiteX193" fmla="*/ 6953 w 2278094"/>
                  <a:gd name="connsiteY193" fmla="*/ 658940 h 1783175"/>
                  <a:gd name="connsiteX194" fmla="*/ 95 w 2278094"/>
                  <a:gd name="connsiteY194" fmla="*/ 690182 h 1783175"/>
                  <a:gd name="connsiteX195" fmla="*/ 2857 w 2278094"/>
                  <a:gd name="connsiteY195" fmla="*/ 686562 h 1783175"/>
                  <a:gd name="connsiteX196" fmla="*/ 2381 w 2278094"/>
                  <a:gd name="connsiteY196" fmla="*/ 680466 h 1783175"/>
                  <a:gd name="connsiteX197" fmla="*/ 4667 w 2278094"/>
                  <a:gd name="connsiteY197" fmla="*/ 684752 h 1783175"/>
                  <a:gd name="connsiteX198" fmla="*/ 6001 w 2278094"/>
                  <a:gd name="connsiteY198" fmla="*/ 680942 h 1783175"/>
                  <a:gd name="connsiteX199" fmla="*/ 7334 w 2278094"/>
                  <a:gd name="connsiteY199" fmla="*/ 675132 h 1783175"/>
                  <a:gd name="connsiteX200" fmla="*/ 8477 w 2278094"/>
                  <a:gd name="connsiteY200" fmla="*/ 671608 h 1783175"/>
                  <a:gd name="connsiteX201" fmla="*/ 8668 w 2278094"/>
                  <a:gd name="connsiteY201" fmla="*/ 689801 h 1783175"/>
                  <a:gd name="connsiteX202" fmla="*/ 8096 w 2278094"/>
                  <a:gd name="connsiteY202" fmla="*/ 684752 h 1783175"/>
                  <a:gd name="connsiteX203" fmla="*/ 8096 w 2278094"/>
                  <a:gd name="connsiteY203" fmla="*/ 693039 h 1783175"/>
                  <a:gd name="connsiteX204" fmla="*/ 6382 w 2278094"/>
                  <a:gd name="connsiteY204" fmla="*/ 701135 h 1783175"/>
                  <a:gd name="connsiteX205" fmla="*/ 7715 w 2278094"/>
                  <a:gd name="connsiteY205" fmla="*/ 699326 h 1783175"/>
                  <a:gd name="connsiteX206" fmla="*/ 8001 w 2278094"/>
                  <a:gd name="connsiteY206" fmla="*/ 697516 h 1783175"/>
                  <a:gd name="connsiteX207" fmla="*/ 8001 w 2278094"/>
                  <a:gd name="connsiteY207" fmla="*/ 698754 h 1783175"/>
                  <a:gd name="connsiteX208" fmla="*/ 8668 w 2278094"/>
                  <a:gd name="connsiteY208" fmla="*/ 698087 h 1783175"/>
                  <a:gd name="connsiteX209" fmla="*/ 10287 w 2278094"/>
                  <a:gd name="connsiteY209" fmla="*/ 775907 h 1783175"/>
                  <a:gd name="connsiteX210" fmla="*/ 6572 w 2278094"/>
                  <a:gd name="connsiteY210" fmla="*/ 764000 h 1783175"/>
                  <a:gd name="connsiteX211" fmla="*/ 6572 w 2278094"/>
                  <a:gd name="connsiteY211" fmla="*/ 772001 h 1783175"/>
                  <a:gd name="connsiteX212" fmla="*/ 10478 w 2278094"/>
                  <a:gd name="connsiteY212" fmla="*/ 783717 h 1783175"/>
                  <a:gd name="connsiteX213" fmla="*/ 11335 w 2278094"/>
                  <a:gd name="connsiteY213" fmla="*/ 811340 h 1783175"/>
                  <a:gd name="connsiteX214" fmla="*/ 10763 w 2278094"/>
                  <a:gd name="connsiteY214" fmla="*/ 810673 h 1783175"/>
                  <a:gd name="connsiteX215" fmla="*/ 10287 w 2278094"/>
                  <a:gd name="connsiteY215" fmla="*/ 820674 h 1783175"/>
                  <a:gd name="connsiteX216" fmla="*/ 11525 w 2278094"/>
                  <a:gd name="connsiteY216" fmla="*/ 816483 h 1783175"/>
                  <a:gd name="connsiteX217" fmla="*/ 11811 w 2278094"/>
                  <a:gd name="connsiteY217" fmla="*/ 824198 h 1783175"/>
                  <a:gd name="connsiteX218" fmla="*/ 10382 w 2278094"/>
                  <a:gd name="connsiteY218" fmla="*/ 824770 h 1783175"/>
                  <a:gd name="connsiteX219" fmla="*/ 12002 w 2278094"/>
                  <a:gd name="connsiteY219" fmla="*/ 830199 h 1783175"/>
                  <a:gd name="connsiteX220" fmla="*/ 12478 w 2278094"/>
                  <a:gd name="connsiteY220" fmla="*/ 843915 h 1783175"/>
                  <a:gd name="connsiteX221" fmla="*/ 10858 w 2278094"/>
                  <a:gd name="connsiteY221" fmla="*/ 848868 h 1783175"/>
                  <a:gd name="connsiteX222" fmla="*/ 8096 w 2278094"/>
                  <a:gd name="connsiteY222" fmla="*/ 858584 h 1783175"/>
                  <a:gd name="connsiteX223" fmla="*/ 1238 w 2278094"/>
                  <a:gd name="connsiteY223" fmla="*/ 889826 h 1783175"/>
                  <a:gd name="connsiteX224" fmla="*/ 4001 w 2278094"/>
                  <a:gd name="connsiteY224" fmla="*/ 886206 h 1783175"/>
                  <a:gd name="connsiteX225" fmla="*/ 3524 w 2278094"/>
                  <a:gd name="connsiteY225" fmla="*/ 880110 h 1783175"/>
                  <a:gd name="connsiteX226" fmla="*/ 5810 w 2278094"/>
                  <a:gd name="connsiteY226" fmla="*/ 884396 h 1783175"/>
                  <a:gd name="connsiteX227" fmla="*/ 7144 w 2278094"/>
                  <a:gd name="connsiteY227" fmla="*/ 880586 h 1783175"/>
                  <a:gd name="connsiteX228" fmla="*/ 8477 w 2278094"/>
                  <a:gd name="connsiteY228" fmla="*/ 874776 h 1783175"/>
                  <a:gd name="connsiteX229" fmla="*/ 13049 w 2278094"/>
                  <a:gd name="connsiteY229" fmla="*/ 862394 h 1783175"/>
                  <a:gd name="connsiteX230" fmla="*/ 13335 w 2278094"/>
                  <a:gd name="connsiteY230" fmla="*/ 870109 h 1783175"/>
                  <a:gd name="connsiteX231" fmla="*/ 12192 w 2278094"/>
                  <a:gd name="connsiteY231" fmla="*/ 873252 h 1783175"/>
                  <a:gd name="connsiteX232" fmla="*/ 10382 w 2278094"/>
                  <a:gd name="connsiteY232" fmla="*/ 891064 h 1783175"/>
                  <a:gd name="connsiteX233" fmla="*/ 14002 w 2278094"/>
                  <a:gd name="connsiteY233" fmla="*/ 888301 h 1783175"/>
                  <a:gd name="connsiteX234" fmla="*/ 16478 w 2278094"/>
                  <a:gd name="connsiteY234" fmla="*/ 954881 h 1783175"/>
                  <a:gd name="connsiteX235" fmla="*/ 11906 w 2278094"/>
                  <a:gd name="connsiteY235" fmla="*/ 936403 h 1783175"/>
                  <a:gd name="connsiteX236" fmla="*/ 11906 w 2278094"/>
                  <a:gd name="connsiteY236" fmla="*/ 944404 h 1783175"/>
                  <a:gd name="connsiteX237" fmla="*/ 16478 w 2278094"/>
                  <a:gd name="connsiteY237" fmla="*/ 963073 h 1783175"/>
                  <a:gd name="connsiteX238" fmla="*/ 16478 w 2278094"/>
                  <a:gd name="connsiteY238" fmla="*/ 955548 h 1783175"/>
                  <a:gd name="connsiteX239" fmla="*/ 17526 w 2278094"/>
                  <a:gd name="connsiteY239" fmla="*/ 984790 h 1783175"/>
                  <a:gd name="connsiteX240" fmla="*/ 16002 w 2278094"/>
                  <a:gd name="connsiteY240" fmla="*/ 983075 h 1783175"/>
                  <a:gd name="connsiteX241" fmla="*/ 15526 w 2278094"/>
                  <a:gd name="connsiteY241" fmla="*/ 993076 h 1783175"/>
                  <a:gd name="connsiteX242" fmla="*/ 17335 w 2278094"/>
                  <a:gd name="connsiteY242" fmla="*/ 989267 h 1783175"/>
                  <a:gd name="connsiteX243" fmla="*/ 17717 w 2278094"/>
                  <a:gd name="connsiteY243" fmla="*/ 991553 h 1783175"/>
                  <a:gd name="connsiteX244" fmla="*/ 17717 w 2278094"/>
                  <a:gd name="connsiteY244" fmla="*/ 991648 h 1783175"/>
                  <a:gd name="connsiteX245" fmla="*/ 17717 w 2278094"/>
                  <a:gd name="connsiteY245" fmla="*/ 995363 h 1783175"/>
                  <a:gd name="connsiteX246" fmla="*/ 15431 w 2278094"/>
                  <a:gd name="connsiteY246" fmla="*/ 997077 h 1783175"/>
                  <a:gd name="connsiteX247" fmla="*/ 17717 w 2278094"/>
                  <a:gd name="connsiteY247" fmla="*/ 1003459 h 1783175"/>
                  <a:gd name="connsiteX248" fmla="*/ 17907 w 2278094"/>
                  <a:gd name="connsiteY248" fmla="*/ 997458 h 1783175"/>
                  <a:gd name="connsiteX249" fmla="*/ 18479 w 2278094"/>
                  <a:gd name="connsiteY249" fmla="*/ 1013460 h 1783175"/>
                  <a:gd name="connsiteX250" fmla="*/ 15907 w 2278094"/>
                  <a:gd name="connsiteY250" fmla="*/ 1021366 h 1783175"/>
                  <a:gd name="connsiteX251" fmla="*/ 13144 w 2278094"/>
                  <a:gd name="connsiteY251" fmla="*/ 1031081 h 1783175"/>
                  <a:gd name="connsiteX252" fmla="*/ 6286 w 2278094"/>
                  <a:gd name="connsiteY252" fmla="*/ 1062323 h 1783175"/>
                  <a:gd name="connsiteX253" fmla="*/ 9049 w 2278094"/>
                  <a:gd name="connsiteY253" fmla="*/ 1058704 h 1783175"/>
                  <a:gd name="connsiteX254" fmla="*/ 8572 w 2278094"/>
                  <a:gd name="connsiteY254" fmla="*/ 1052608 h 1783175"/>
                  <a:gd name="connsiteX255" fmla="*/ 9620 w 2278094"/>
                  <a:gd name="connsiteY255" fmla="*/ 1054418 h 1783175"/>
                  <a:gd name="connsiteX256" fmla="*/ 11525 w 2278094"/>
                  <a:gd name="connsiteY256" fmla="*/ 1067848 h 1783175"/>
                  <a:gd name="connsiteX257" fmla="*/ 11335 w 2278094"/>
                  <a:gd name="connsiteY257" fmla="*/ 1055275 h 1783175"/>
                  <a:gd name="connsiteX258" fmla="*/ 12192 w 2278094"/>
                  <a:gd name="connsiteY258" fmla="*/ 1053084 h 1783175"/>
                  <a:gd name="connsiteX259" fmla="*/ 13526 w 2278094"/>
                  <a:gd name="connsiteY259" fmla="*/ 1047274 h 1783175"/>
                  <a:gd name="connsiteX260" fmla="*/ 19050 w 2278094"/>
                  <a:gd name="connsiteY260" fmla="*/ 1032891 h 1783175"/>
                  <a:gd name="connsiteX261" fmla="*/ 19241 w 2278094"/>
                  <a:gd name="connsiteY261" fmla="*/ 1039178 h 1783175"/>
                  <a:gd name="connsiteX262" fmla="*/ 17145 w 2278094"/>
                  <a:gd name="connsiteY262" fmla="*/ 1045750 h 1783175"/>
                  <a:gd name="connsiteX263" fmla="*/ 15335 w 2278094"/>
                  <a:gd name="connsiteY263" fmla="*/ 1063562 h 1783175"/>
                  <a:gd name="connsiteX264" fmla="*/ 19907 w 2278094"/>
                  <a:gd name="connsiteY264" fmla="*/ 1059466 h 1783175"/>
                  <a:gd name="connsiteX265" fmla="*/ 20860 w 2278094"/>
                  <a:gd name="connsiteY265" fmla="*/ 1085088 h 1783175"/>
                  <a:gd name="connsiteX266" fmla="*/ 20860 w 2278094"/>
                  <a:gd name="connsiteY266" fmla="*/ 1089470 h 1783175"/>
                  <a:gd name="connsiteX267" fmla="*/ 20479 w 2278094"/>
                  <a:gd name="connsiteY267" fmla="*/ 1090327 h 1783175"/>
                  <a:gd name="connsiteX268" fmla="*/ 20765 w 2278094"/>
                  <a:gd name="connsiteY268" fmla="*/ 1091756 h 1783175"/>
                  <a:gd name="connsiteX269" fmla="*/ 20765 w 2278094"/>
                  <a:gd name="connsiteY269" fmla="*/ 1093184 h 1783175"/>
                  <a:gd name="connsiteX270" fmla="*/ 21145 w 2278094"/>
                  <a:gd name="connsiteY270" fmla="*/ 1092137 h 1783175"/>
                  <a:gd name="connsiteX271" fmla="*/ 21241 w 2278094"/>
                  <a:gd name="connsiteY271" fmla="*/ 1092232 h 1783175"/>
                  <a:gd name="connsiteX272" fmla="*/ 21907 w 2278094"/>
                  <a:gd name="connsiteY272" fmla="*/ 1109948 h 1783175"/>
                  <a:gd name="connsiteX273" fmla="*/ 21241 w 2278094"/>
                  <a:gd name="connsiteY273" fmla="*/ 1101281 h 1783175"/>
                  <a:gd name="connsiteX274" fmla="*/ 22574 w 2278094"/>
                  <a:gd name="connsiteY274" fmla="*/ 1127093 h 1783175"/>
                  <a:gd name="connsiteX275" fmla="*/ 26003 w 2278094"/>
                  <a:gd name="connsiteY275" fmla="*/ 1214247 h 1783175"/>
                  <a:gd name="connsiteX276" fmla="*/ 25908 w 2278094"/>
                  <a:gd name="connsiteY276" fmla="*/ 1226439 h 1783175"/>
                  <a:gd name="connsiteX277" fmla="*/ 26194 w 2278094"/>
                  <a:gd name="connsiteY277" fmla="*/ 1218914 h 1783175"/>
                  <a:gd name="connsiteX278" fmla="*/ 27718 w 2278094"/>
                  <a:gd name="connsiteY278" fmla="*/ 1252728 h 1783175"/>
                  <a:gd name="connsiteX279" fmla="*/ 27337 w 2278094"/>
                  <a:gd name="connsiteY279" fmla="*/ 1252728 h 1783175"/>
                  <a:gd name="connsiteX280" fmla="*/ 26003 w 2278094"/>
                  <a:gd name="connsiteY280" fmla="*/ 1250537 h 1783175"/>
                  <a:gd name="connsiteX281" fmla="*/ 26003 w 2278094"/>
                  <a:gd name="connsiteY281" fmla="*/ 1264634 h 1783175"/>
                  <a:gd name="connsiteX282" fmla="*/ 20955 w 2278094"/>
                  <a:gd name="connsiteY282" fmla="*/ 1259967 h 1783175"/>
                  <a:gd name="connsiteX283" fmla="*/ 20479 w 2278094"/>
                  <a:gd name="connsiteY283" fmla="*/ 1261872 h 1783175"/>
                  <a:gd name="connsiteX284" fmla="*/ 22765 w 2278094"/>
                  <a:gd name="connsiteY284" fmla="*/ 1270254 h 1783175"/>
                  <a:gd name="connsiteX285" fmla="*/ 20003 w 2278094"/>
                  <a:gd name="connsiteY285" fmla="*/ 1265873 h 1783175"/>
                  <a:gd name="connsiteX286" fmla="*/ 16383 w 2278094"/>
                  <a:gd name="connsiteY286" fmla="*/ 1259396 h 1783175"/>
                  <a:gd name="connsiteX287" fmla="*/ 17335 w 2278094"/>
                  <a:gd name="connsiteY287" fmla="*/ 1279589 h 1783175"/>
                  <a:gd name="connsiteX288" fmla="*/ 20479 w 2278094"/>
                  <a:gd name="connsiteY288" fmla="*/ 1269968 h 1783175"/>
                  <a:gd name="connsiteX289" fmla="*/ 20479 w 2278094"/>
                  <a:gd name="connsiteY289" fmla="*/ 1271969 h 1783175"/>
                  <a:gd name="connsiteX290" fmla="*/ 22289 w 2278094"/>
                  <a:gd name="connsiteY290" fmla="*/ 1274255 h 1783175"/>
                  <a:gd name="connsiteX291" fmla="*/ 23717 w 2278094"/>
                  <a:gd name="connsiteY291" fmla="*/ 1282446 h 1783175"/>
                  <a:gd name="connsiteX292" fmla="*/ 24194 w 2278094"/>
                  <a:gd name="connsiteY292" fmla="*/ 1274445 h 1783175"/>
                  <a:gd name="connsiteX293" fmla="*/ 25146 w 2278094"/>
                  <a:gd name="connsiteY293" fmla="*/ 1274540 h 1783175"/>
                  <a:gd name="connsiteX294" fmla="*/ 28194 w 2278094"/>
                  <a:gd name="connsiteY294" fmla="*/ 1260824 h 1783175"/>
                  <a:gd name="connsiteX295" fmla="*/ 28861 w 2278094"/>
                  <a:gd name="connsiteY295" fmla="*/ 1275398 h 1783175"/>
                  <a:gd name="connsiteX296" fmla="*/ 26480 w 2278094"/>
                  <a:gd name="connsiteY296" fmla="*/ 1284065 h 1783175"/>
                  <a:gd name="connsiteX297" fmla="*/ 22669 w 2278094"/>
                  <a:gd name="connsiteY297" fmla="*/ 1297019 h 1783175"/>
                  <a:gd name="connsiteX298" fmla="*/ 14669 w 2278094"/>
                  <a:gd name="connsiteY298" fmla="*/ 1327214 h 1783175"/>
                  <a:gd name="connsiteX299" fmla="*/ 11906 w 2278094"/>
                  <a:gd name="connsiteY299" fmla="*/ 1336929 h 1783175"/>
                  <a:gd name="connsiteX300" fmla="*/ 5048 w 2278094"/>
                  <a:gd name="connsiteY300" fmla="*/ 1368171 h 1783175"/>
                  <a:gd name="connsiteX301" fmla="*/ 7810 w 2278094"/>
                  <a:gd name="connsiteY301" fmla="*/ 1364552 h 1783175"/>
                  <a:gd name="connsiteX302" fmla="*/ 7334 w 2278094"/>
                  <a:gd name="connsiteY302" fmla="*/ 1358456 h 1783175"/>
                  <a:gd name="connsiteX303" fmla="*/ 9620 w 2278094"/>
                  <a:gd name="connsiteY303" fmla="*/ 1362742 h 1783175"/>
                  <a:gd name="connsiteX304" fmla="*/ 10954 w 2278094"/>
                  <a:gd name="connsiteY304" fmla="*/ 1358932 h 1783175"/>
                  <a:gd name="connsiteX305" fmla="*/ 12287 w 2278094"/>
                  <a:gd name="connsiteY305" fmla="*/ 1353122 h 1783175"/>
                  <a:gd name="connsiteX306" fmla="*/ 18193 w 2278094"/>
                  <a:gd name="connsiteY306" fmla="*/ 1337882 h 1783175"/>
                  <a:gd name="connsiteX307" fmla="*/ 20955 w 2278094"/>
                  <a:gd name="connsiteY307" fmla="*/ 1328166 h 1783175"/>
                  <a:gd name="connsiteX308" fmla="*/ 20955 w 2278094"/>
                  <a:gd name="connsiteY308" fmla="*/ 1325213 h 1783175"/>
                  <a:gd name="connsiteX309" fmla="*/ 24765 w 2278094"/>
                  <a:gd name="connsiteY309" fmla="*/ 1325499 h 1783175"/>
                  <a:gd name="connsiteX310" fmla="*/ 23622 w 2278094"/>
                  <a:gd name="connsiteY310" fmla="*/ 1328547 h 1783175"/>
                  <a:gd name="connsiteX311" fmla="*/ 22669 w 2278094"/>
                  <a:gd name="connsiteY311" fmla="*/ 1328452 h 1783175"/>
                  <a:gd name="connsiteX312" fmla="*/ 22193 w 2278094"/>
                  <a:gd name="connsiteY312" fmla="*/ 1330452 h 1783175"/>
                  <a:gd name="connsiteX313" fmla="*/ 18574 w 2278094"/>
                  <a:gd name="connsiteY313" fmla="*/ 1341977 h 1783175"/>
                  <a:gd name="connsiteX314" fmla="*/ 15811 w 2278094"/>
                  <a:gd name="connsiteY314" fmla="*/ 1351693 h 1783175"/>
                  <a:gd name="connsiteX315" fmla="*/ 14002 w 2278094"/>
                  <a:gd name="connsiteY315" fmla="*/ 1369505 h 1783175"/>
                  <a:gd name="connsiteX316" fmla="*/ 28766 w 2278094"/>
                  <a:gd name="connsiteY316" fmla="*/ 1341882 h 1783175"/>
                  <a:gd name="connsiteX317" fmla="*/ 28766 w 2278094"/>
                  <a:gd name="connsiteY317" fmla="*/ 1358265 h 1783175"/>
                  <a:gd name="connsiteX318" fmla="*/ 25813 w 2278094"/>
                  <a:gd name="connsiteY318" fmla="*/ 1367123 h 1783175"/>
                  <a:gd name="connsiteX319" fmla="*/ 22669 w 2278094"/>
                  <a:gd name="connsiteY319" fmla="*/ 1376744 h 1783175"/>
                  <a:gd name="connsiteX320" fmla="*/ 19050 w 2278094"/>
                  <a:gd name="connsiteY320" fmla="*/ 1396365 h 1783175"/>
                  <a:gd name="connsiteX321" fmla="*/ 20383 w 2278094"/>
                  <a:gd name="connsiteY321" fmla="*/ 1400556 h 1783175"/>
                  <a:gd name="connsiteX322" fmla="*/ 22193 w 2278094"/>
                  <a:gd name="connsiteY322" fmla="*/ 1400842 h 1783175"/>
                  <a:gd name="connsiteX323" fmla="*/ 24479 w 2278094"/>
                  <a:gd name="connsiteY323" fmla="*/ 1391126 h 1783175"/>
                  <a:gd name="connsiteX324" fmla="*/ 26289 w 2278094"/>
                  <a:gd name="connsiteY324" fmla="*/ 1389317 h 1783175"/>
                  <a:gd name="connsiteX325" fmla="*/ 28766 w 2278094"/>
                  <a:gd name="connsiteY325" fmla="*/ 1375315 h 1783175"/>
                  <a:gd name="connsiteX326" fmla="*/ 28766 w 2278094"/>
                  <a:gd name="connsiteY326" fmla="*/ 1397699 h 1783175"/>
                  <a:gd name="connsiteX327" fmla="*/ 26670 w 2278094"/>
                  <a:gd name="connsiteY327" fmla="*/ 1397032 h 1783175"/>
                  <a:gd name="connsiteX328" fmla="*/ 28766 w 2278094"/>
                  <a:gd name="connsiteY328" fmla="*/ 1402652 h 1783175"/>
                  <a:gd name="connsiteX329" fmla="*/ 28766 w 2278094"/>
                  <a:gd name="connsiteY329" fmla="*/ 1410557 h 1783175"/>
                  <a:gd name="connsiteX330" fmla="*/ 28289 w 2278094"/>
                  <a:gd name="connsiteY330" fmla="*/ 1409129 h 1783175"/>
                  <a:gd name="connsiteX331" fmla="*/ 26194 w 2278094"/>
                  <a:gd name="connsiteY331" fmla="*/ 1419225 h 1783175"/>
                  <a:gd name="connsiteX332" fmla="*/ 14192 w 2278094"/>
                  <a:gd name="connsiteY332" fmla="*/ 1417796 h 1783175"/>
                  <a:gd name="connsiteX333" fmla="*/ 22003 w 2278094"/>
                  <a:gd name="connsiteY333" fmla="*/ 1428083 h 1783175"/>
                  <a:gd name="connsiteX334" fmla="*/ 16097 w 2278094"/>
                  <a:gd name="connsiteY334" fmla="*/ 1429512 h 1783175"/>
                  <a:gd name="connsiteX335" fmla="*/ 14478 w 2278094"/>
                  <a:gd name="connsiteY335" fmla="*/ 1430655 h 1783175"/>
                  <a:gd name="connsiteX336" fmla="*/ 16097 w 2278094"/>
                  <a:gd name="connsiteY336" fmla="*/ 1434751 h 1783175"/>
                  <a:gd name="connsiteX337" fmla="*/ 19145 w 2278094"/>
                  <a:gd name="connsiteY337" fmla="*/ 1436846 h 1783175"/>
                  <a:gd name="connsiteX338" fmla="*/ 19907 w 2278094"/>
                  <a:gd name="connsiteY338" fmla="*/ 1435894 h 1783175"/>
                  <a:gd name="connsiteX339" fmla="*/ 28861 w 2278094"/>
                  <a:gd name="connsiteY339" fmla="*/ 1429131 h 1783175"/>
                  <a:gd name="connsiteX340" fmla="*/ 28861 w 2278094"/>
                  <a:gd name="connsiteY340" fmla="*/ 1509522 h 1783175"/>
                  <a:gd name="connsiteX341" fmla="*/ 38957 w 2278094"/>
                  <a:gd name="connsiteY341" fmla="*/ 1490758 h 1783175"/>
                  <a:gd name="connsiteX342" fmla="*/ 38957 w 2278094"/>
                  <a:gd name="connsiteY342" fmla="*/ 1757458 h 1783175"/>
                  <a:gd name="connsiteX343" fmla="*/ 205835 w 2278094"/>
                  <a:gd name="connsiteY343" fmla="*/ 1733550 h 1783175"/>
                  <a:gd name="connsiteX344" fmla="*/ 368141 w 2278094"/>
                  <a:gd name="connsiteY344" fmla="*/ 1752219 h 1783175"/>
                  <a:gd name="connsiteX345" fmla="*/ 411099 w 2278094"/>
                  <a:gd name="connsiteY345" fmla="*/ 1758791 h 1783175"/>
                  <a:gd name="connsiteX346" fmla="*/ 422815 w 2278094"/>
                  <a:gd name="connsiteY346" fmla="*/ 1760030 h 1783175"/>
                  <a:gd name="connsiteX347" fmla="*/ 504539 w 2278094"/>
                  <a:gd name="connsiteY347" fmla="*/ 1783175 h 1783175"/>
                  <a:gd name="connsiteX348" fmla="*/ 768001 w 2278094"/>
                  <a:gd name="connsiteY348" fmla="*/ 1783175 h 1783175"/>
                  <a:gd name="connsiteX349" fmla="*/ 807053 w 2278094"/>
                  <a:gd name="connsiteY349" fmla="*/ 1783175 h 1783175"/>
                  <a:gd name="connsiteX350" fmla="*/ 1644968 w 2278094"/>
                  <a:gd name="connsiteY350" fmla="*/ 1783175 h 1783175"/>
                  <a:gd name="connsiteX351" fmla="*/ 1785461 w 2278094"/>
                  <a:gd name="connsiteY351" fmla="*/ 1766888 h 1783175"/>
                  <a:gd name="connsiteX352" fmla="*/ 1866138 w 2278094"/>
                  <a:gd name="connsiteY352" fmla="*/ 1783175 h 1783175"/>
                  <a:gd name="connsiteX353" fmla="*/ 2256758 w 2278094"/>
                  <a:gd name="connsiteY353" fmla="*/ 1783175 h 1783175"/>
                  <a:gd name="connsiteX354" fmla="*/ 2256758 w 2278094"/>
                  <a:gd name="connsiteY354" fmla="*/ 1609630 h 1783175"/>
                  <a:gd name="connsiteX355" fmla="*/ 2240375 w 2278094"/>
                  <a:gd name="connsiteY355" fmla="*/ 1563815 h 1783175"/>
                  <a:gd name="connsiteX356" fmla="*/ 2232755 w 2278094"/>
                  <a:gd name="connsiteY356" fmla="*/ 1520190 h 1783175"/>
                  <a:gd name="connsiteX357" fmla="*/ 2244852 w 2278094"/>
                  <a:gd name="connsiteY357" fmla="*/ 1541621 h 1783175"/>
                  <a:gd name="connsiteX358" fmla="*/ 2242852 w 2278094"/>
                  <a:gd name="connsiteY358" fmla="*/ 1529048 h 1783175"/>
                  <a:gd name="connsiteX359" fmla="*/ 2239804 w 2278094"/>
                  <a:gd name="connsiteY359" fmla="*/ 1531239 h 1783175"/>
                  <a:gd name="connsiteX360" fmla="*/ 2241804 w 2278094"/>
                  <a:gd name="connsiteY360" fmla="*/ 1520666 h 1783175"/>
                  <a:gd name="connsiteX361" fmla="*/ 2239804 w 2278094"/>
                  <a:gd name="connsiteY361" fmla="*/ 1514380 h 1783175"/>
                  <a:gd name="connsiteX362" fmla="*/ 2236851 w 2278094"/>
                  <a:gd name="connsiteY362" fmla="*/ 1508189 h 1783175"/>
                  <a:gd name="connsiteX363" fmla="*/ 2231041 w 2278094"/>
                  <a:gd name="connsiteY363" fmla="*/ 1490282 h 1783175"/>
                  <a:gd name="connsiteX364" fmla="*/ 2231327 w 2278094"/>
                  <a:gd name="connsiteY364" fmla="*/ 1479328 h 1783175"/>
                  <a:gd name="connsiteX365" fmla="*/ 2235899 w 2278094"/>
                  <a:gd name="connsiteY365" fmla="*/ 1491329 h 1783175"/>
                  <a:gd name="connsiteX366" fmla="*/ 2244852 w 2278094"/>
                  <a:gd name="connsiteY366" fmla="*/ 1499616 h 1783175"/>
                  <a:gd name="connsiteX367" fmla="*/ 2235232 w 2278094"/>
                  <a:gd name="connsiteY367" fmla="*/ 1447419 h 1783175"/>
                  <a:gd name="connsiteX368" fmla="*/ 2238470 w 2278094"/>
                  <a:gd name="connsiteY368" fmla="*/ 1431512 h 1783175"/>
                  <a:gd name="connsiteX369" fmla="*/ 2243042 w 2278094"/>
                  <a:gd name="connsiteY369" fmla="*/ 1444943 h 1783175"/>
                  <a:gd name="connsiteX370" fmla="*/ 2247995 w 2278094"/>
                  <a:gd name="connsiteY370" fmla="*/ 1459611 h 1783175"/>
                  <a:gd name="connsiteX371" fmla="*/ 2257901 w 2278094"/>
                  <a:gd name="connsiteY371" fmla="*/ 1476280 h 1783175"/>
                  <a:gd name="connsiteX372" fmla="*/ 2259902 w 2278094"/>
                  <a:gd name="connsiteY372" fmla="*/ 1469898 h 1783175"/>
                  <a:gd name="connsiteX373" fmla="*/ 2259902 w 2278094"/>
                  <a:gd name="connsiteY373" fmla="*/ 1461516 h 1783175"/>
                  <a:gd name="connsiteX374" fmla="*/ 2254949 w 2278094"/>
                  <a:gd name="connsiteY374" fmla="*/ 1451039 h 1783175"/>
                  <a:gd name="connsiteX375" fmla="*/ 2253996 w 2278094"/>
                  <a:gd name="connsiteY375" fmla="*/ 1442657 h 1783175"/>
                  <a:gd name="connsiteX376" fmla="*/ 2245043 w 2278094"/>
                  <a:gd name="connsiteY376" fmla="*/ 1425988 h 1783175"/>
                  <a:gd name="connsiteX377" fmla="*/ 2240471 w 2278094"/>
                  <a:gd name="connsiteY377" fmla="*/ 1421797 h 1783175"/>
                  <a:gd name="connsiteX378" fmla="*/ 2264855 w 2278094"/>
                  <a:gd name="connsiteY378" fmla="*/ 1298353 h 1783175"/>
                  <a:gd name="connsiteX379" fmla="*/ 2258092 w 2278094"/>
                  <a:gd name="connsiteY379" fmla="*/ 1044797 h 1783175"/>
                  <a:gd name="connsiteX380" fmla="*/ 2261140 w 2278094"/>
                  <a:gd name="connsiteY380" fmla="*/ 1056704 h 1783175"/>
                  <a:gd name="connsiteX381" fmla="*/ 2266093 w 2278094"/>
                  <a:gd name="connsiteY381" fmla="*/ 1074420 h 1783175"/>
                  <a:gd name="connsiteX382" fmla="*/ 2276094 w 2278094"/>
                  <a:gd name="connsiteY382" fmla="*/ 1094613 h 1783175"/>
                  <a:gd name="connsiteX383" fmla="*/ 2278095 w 2278094"/>
                  <a:gd name="connsiteY383" fmla="*/ 1086898 h 1783175"/>
                  <a:gd name="connsiteX384" fmla="*/ 2278095 w 2278094"/>
                  <a:gd name="connsiteY384" fmla="*/ 1076706 h 1783175"/>
                  <a:gd name="connsiteX385" fmla="*/ 2273141 w 2278094"/>
                  <a:gd name="connsiteY385" fmla="*/ 1064038 h 1783175"/>
                  <a:gd name="connsiteX386" fmla="*/ 28670 w 2278094"/>
                  <a:gd name="connsiteY386" fmla="*/ 1338263 h 1783175"/>
                  <a:gd name="connsiteX387" fmla="*/ 24098 w 2278094"/>
                  <a:gd name="connsiteY387" fmla="*/ 1347692 h 1783175"/>
                  <a:gd name="connsiteX388" fmla="*/ 23146 w 2278094"/>
                  <a:gd name="connsiteY388" fmla="*/ 1347597 h 1783175"/>
                  <a:gd name="connsiteX389" fmla="*/ 17717 w 2278094"/>
                  <a:gd name="connsiteY389" fmla="*/ 1356932 h 1783175"/>
                  <a:gd name="connsiteX390" fmla="*/ 20860 w 2278094"/>
                  <a:gd name="connsiteY390" fmla="*/ 1347311 h 1783175"/>
                  <a:gd name="connsiteX391" fmla="*/ 22193 w 2278094"/>
                  <a:gd name="connsiteY391" fmla="*/ 1339501 h 1783175"/>
                  <a:gd name="connsiteX392" fmla="*/ 23527 w 2278094"/>
                  <a:gd name="connsiteY392" fmla="*/ 1335596 h 1783175"/>
                  <a:gd name="connsiteX393" fmla="*/ 25813 w 2278094"/>
                  <a:gd name="connsiteY393" fmla="*/ 1331881 h 1783175"/>
                  <a:gd name="connsiteX394" fmla="*/ 28289 w 2278094"/>
                  <a:gd name="connsiteY394" fmla="*/ 1325023 h 1783175"/>
                  <a:gd name="connsiteX395" fmla="*/ 29242 w 2278094"/>
                  <a:gd name="connsiteY395" fmla="*/ 1325880 h 1783175"/>
                  <a:gd name="connsiteX396" fmla="*/ 29242 w 2278094"/>
                  <a:gd name="connsiteY396" fmla="*/ 1334548 h 1783175"/>
                  <a:gd name="connsiteX397" fmla="*/ 28575 w 2278094"/>
                  <a:gd name="connsiteY397" fmla="*/ 1336358 h 1783175"/>
                  <a:gd name="connsiteX398" fmla="*/ 28575 w 2278094"/>
                  <a:gd name="connsiteY398" fmla="*/ 1338358 h 1783175"/>
                  <a:gd name="connsiteX399" fmla="*/ 1172813 w 2278094"/>
                  <a:gd name="connsiteY399" fmla="*/ 32671 h 1783175"/>
                  <a:gd name="connsiteX400" fmla="*/ 1521905 w 2278094"/>
                  <a:gd name="connsiteY400" fmla="*/ 32671 h 1783175"/>
                  <a:gd name="connsiteX401" fmla="*/ 1238250 w 2278094"/>
                  <a:gd name="connsiteY401" fmla="*/ 45244 h 1783175"/>
                  <a:gd name="connsiteX402" fmla="*/ 1172813 w 2278094"/>
                  <a:gd name="connsiteY402" fmla="*/ 32671 h 1783175"/>
                  <a:gd name="connsiteX403" fmla="*/ 2243709 w 2278094"/>
                  <a:gd name="connsiteY403" fmla="*/ 781050 h 1783175"/>
                  <a:gd name="connsiteX404" fmla="*/ 2243709 w 2278094"/>
                  <a:gd name="connsiteY404" fmla="*/ 786098 h 1783175"/>
                  <a:gd name="connsiteX405" fmla="*/ 2248662 w 2278094"/>
                  <a:gd name="connsiteY405" fmla="*/ 816578 h 1783175"/>
                  <a:gd name="connsiteX406" fmla="*/ 2243709 w 2278094"/>
                  <a:gd name="connsiteY406" fmla="*/ 798862 h 1783175"/>
                  <a:gd name="connsiteX407" fmla="*/ 2239804 w 2278094"/>
                  <a:gd name="connsiteY407" fmla="*/ 791718 h 1783175"/>
                  <a:gd name="connsiteX408" fmla="*/ 2241899 w 2278094"/>
                  <a:gd name="connsiteY408" fmla="*/ 768382 h 1783175"/>
                  <a:gd name="connsiteX409" fmla="*/ 2243709 w 2278094"/>
                  <a:gd name="connsiteY409" fmla="*/ 781050 h 1783175"/>
                  <a:gd name="connsiteX410" fmla="*/ 2239613 w 2278094"/>
                  <a:gd name="connsiteY410" fmla="*/ 1483900 h 1783175"/>
                  <a:gd name="connsiteX411" fmla="*/ 2234660 w 2278094"/>
                  <a:gd name="connsiteY411" fmla="*/ 1469231 h 1783175"/>
                  <a:gd name="connsiteX412" fmla="*/ 2232470 w 2278094"/>
                  <a:gd name="connsiteY412" fmla="*/ 1467041 h 1783175"/>
                  <a:gd name="connsiteX413" fmla="*/ 2232851 w 2278094"/>
                  <a:gd name="connsiteY413" fmla="*/ 1462183 h 1783175"/>
                  <a:gd name="connsiteX414" fmla="*/ 2234565 w 2278094"/>
                  <a:gd name="connsiteY414" fmla="*/ 1453325 h 1783175"/>
                  <a:gd name="connsiteX415" fmla="*/ 2234756 w 2278094"/>
                  <a:gd name="connsiteY415" fmla="*/ 1454468 h 1783175"/>
                  <a:gd name="connsiteX416" fmla="*/ 2234756 w 2278094"/>
                  <a:gd name="connsiteY416" fmla="*/ 1458659 h 1783175"/>
                  <a:gd name="connsiteX417" fmla="*/ 2239709 w 2278094"/>
                  <a:gd name="connsiteY417" fmla="*/ 1483805 h 178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</a:cxnLst>
                <a:rect l="l" t="t" r="r" b="b"/>
                <a:pathLst>
                  <a:path w="2278094" h="1783175">
                    <a:moveTo>
                      <a:pt x="2273903" y="1062895"/>
                    </a:moveTo>
                    <a:cubicBezTo>
                      <a:pt x="2273141" y="1060704"/>
                      <a:pt x="2272856" y="1057180"/>
                      <a:pt x="2272951" y="1052703"/>
                    </a:cubicBezTo>
                    <a:cubicBezTo>
                      <a:pt x="2269903" y="1041845"/>
                      <a:pt x="2265140" y="1042892"/>
                      <a:pt x="2263997" y="1032510"/>
                    </a:cubicBezTo>
                    <a:cubicBezTo>
                      <a:pt x="2257044" y="1031462"/>
                      <a:pt x="2256949" y="1013079"/>
                      <a:pt x="2253520" y="1003173"/>
                    </a:cubicBezTo>
                    <a:cubicBezTo>
                      <a:pt x="2251043" y="985171"/>
                      <a:pt x="2248757" y="967264"/>
                      <a:pt x="2246662" y="949262"/>
                    </a:cubicBezTo>
                    <a:cubicBezTo>
                      <a:pt x="2246853" y="949071"/>
                      <a:pt x="2246948" y="948880"/>
                      <a:pt x="2247138" y="948880"/>
                    </a:cubicBezTo>
                    <a:cubicBezTo>
                      <a:pt x="2247138" y="948023"/>
                      <a:pt x="2247138" y="947166"/>
                      <a:pt x="2247138" y="946309"/>
                    </a:cubicBezTo>
                    <a:cubicBezTo>
                      <a:pt x="2246853" y="946309"/>
                      <a:pt x="2246566" y="946309"/>
                      <a:pt x="2246281" y="946309"/>
                    </a:cubicBezTo>
                    <a:cubicBezTo>
                      <a:pt x="2243233" y="920020"/>
                      <a:pt x="2240756" y="893826"/>
                      <a:pt x="2239518" y="867537"/>
                    </a:cubicBezTo>
                    <a:cubicBezTo>
                      <a:pt x="2241042" y="867537"/>
                      <a:pt x="2242280" y="868109"/>
                      <a:pt x="2243138" y="869918"/>
                    </a:cubicBezTo>
                    <a:cubicBezTo>
                      <a:pt x="2244376" y="870013"/>
                      <a:pt x="2244566" y="873157"/>
                      <a:pt x="2246090" y="872395"/>
                    </a:cubicBezTo>
                    <a:cubicBezTo>
                      <a:pt x="2246376" y="872014"/>
                      <a:pt x="2246757" y="871728"/>
                      <a:pt x="2247043" y="871347"/>
                    </a:cubicBezTo>
                    <a:cubicBezTo>
                      <a:pt x="2247805" y="873062"/>
                      <a:pt x="2248472" y="874776"/>
                      <a:pt x="2249329" y="876395"/>
                    </a:cubicBezTo>
                    <a:cubicBezTo>
                      <a:pt x="2249138" y="879920"/>
                      <a:pt x="2249234" y="884015"/>
                      <a:pt x="2247043" y="882491"/>
                    </a:cubicBezTo>
                    <a:cubicBezTo>
                      <a:pt x="2245614" y="885634"/>
                      <a:pt x="2251329" y="891826"/>
                      <a:pt x="2255044" y="889921"/>
                    </a:cubicBezTo>
                    <a:cubicBezTo>
                      <a:pt x="2254663" y="887540"/>
                      <a:pt x="2254187" y="885539"/>
                      <a:pt x="2253710" y="883634"/>
                    </a:cubicBezTo>
                    <a:cubicBezTo>
                      <a:pt x="2253996" y="884111"/>
                      <a:pt x="2254282" y="884682"/>
                      <a:pt x="2254663" y="885158"/>
                    </a:cubicBezTo>
                    <a:cubicBezTo>
                      <a:pt x="2254091" y="879920"/>
                      <a:pt x="2252186" y="877919"/>
                      <a:pt x="2252663" y="869918"/>
                    </a:cubicBezTo>
                    <a:cubicBezTo>
                      <a:pt x="2251234" y="869347"/>
                      <a:pt x="2250948" y="871538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50091" y="872204"/>
                      <a:pt x="2250091" y="872204"/>
                      <a:pt x="2250091" y="872204"/>
                    </a:cubicBezTo>
                    <a:cubicBezTo>
                      <a:pt x="2249996" y="872300"/>
                      <a:pt x="2249805" y="872490"/>
                      <a:pt x="2249710" y="872490"/>
                    </a:cubicBezTo>
                    <a:cubicBezTo>
                      <a:pt x="2250472" y="871823"/>
                      <a:pt x="2250567" y="869633"/>
                      <a:pt x="2250567" y="867251"/>
                    </a:cubicBezTo>
                    <a:cubicBezTo>
                      <a:pt x="2251615" y="865823"/>
                      <a:pt x="2252472" y="864203"/>
                      <a:pt x="2253139" y="861917"/>
                    </a:cubicBezTo>
                    <a:cubicBezTo>
                      <a:pt x="2253139" y="857822"/>
                      <a:pt x="2252186" y="856964"/>
                      <a:pt x="2251043" y="857059"/>
                    </a:cubicBezTo>
                    <a:cubicBezTo>
                      <a:pt x="2250472" y="855631"/>
                      <a:pt x="2249900" y="854488"/>
                      <a:pt x="2249710" y="852107"/>
                    </a:cubicBezTo>
                    <a:cubicBezTo>
                      <a:pt x="2249043" y="850583"/>
                      <a:pt x="2248472" y="849059"/>
                      <a:pt x="2247900" y="847439"/>
                    </a:cubicBezTo>
                    <a:cubicBezTo>
                      <a:pt x="2248567" y="842772"/>
                      <a:pt x="2249329" y="837438"/>
                      <a:pt x="2249138" y="828866"/>
                    </a:cubicBezTo>
                    <a:cubicBezTo>
                      <a:pt x="2248853" y="828866"/>
                      <a:pt x="2248662" y="828675"/>
                      <a:pt x="2248376" y="828675"/>
                    </a:cubicBezTo>
                    <a:cubicBezTo>
                      <a:pt x="2246948" y="831247"/>
                      <a:pt x="2245519" y="833819"/>
                      <a:pt x="2244090" y="836390"/>
                    </a:cubicBezTo>
                    <a:cubicBezTo>
                      <a:pt x="2242090" y="829151"/>
                      <a:pt x="2240375" y="820960"/>
                      <a:pt x="2238851" y="812387"/>
                    </a:cubicBezTo>
                    <a:cubicBezTo>
                      <a:pt x="2238947" y="808387"/>
                      <a:pt x="2239232" y="804386"/>
                      <a:pt x="2239423" y="800386"/>
                    </a:cubicBezTo>
                    <a:cubicBezTo>
                      <a:pt x="2239899" y="803148"/>
                      <a:pt x="2240280" y="806196"/>
                      <a:pt x="2240756" y="809054"/>
                    </a:cubicBezTo>
                    <a:cubicBezTo>
                      <a:pt x="2243423" y="811530"/>
                      <a:pt x="2244090" y="819245"/>
                      <a:pt x="2245709" y="824198"/>
                    </a:cubicBezTo>
                    <a:cubicBezTo>
                      <a:pt x="2252853" y="818959"/>
                      <a:pt x="2251139" y="826865"/>
                      <a:pt x="2254663" y="834200"/>
                    </a:cubicBezTo>
                    <a:cubicBezTo>
                      <a:pt x="2253901" y="807244"/>
                      <a:pt x="2248376" y="784003"/>
                      <a:pt x="2242661" y="762000"/>
                    </a:cubicBezTo>
                    <a:cubicBezTo>
                      <a:pt x="2243423" y="755999"/>
                      <a:pt x="2244281" y="749999"/>
                      <a:pt x="2245233" y="743998"/>
                    </a:cubicBezTo>
                    <a:cubicBezTo>
                      <a:pt x="2248186" y="750856"/>
                      <a:pt x="2250853" y="758476"/>
                      <a:pt x="2252758" y="768096"/>
                    </a:cubicBezTo>
                    <a:cubicBezTo>
                      <a:pt x="2256473" y="760476"/>
                      <a:pt x="2257330" y="777240"/>
                      <a:pt x="2257711" y="785813"/>
                    </a:cubicBezTo>
                    <a:cubicBezTo>
                      <a:pt x="2263712" y="785717"/>
                      <a:pt x="2265712" y="795909"/>
                      <a:pt x="2267712" y="806005"/>
                    </a:cubicBezTo>
                    <a:cubicBezTo>
                      <a:pt x="2269141" y="805339"/>
                      <a:pt x="2268093" y="798386"/>
                      <a:pt x="2269712" y="798290"/>
                    </a:cubicBezTo>
                    <a:cubicBezTo>
                      <a:pt x="2269712" y="794861"/>
                      <a:pt x="2269712" y="791528"/>
                      <a:pt x="2269712" y="788099"/>
                    </a:cubicBezTo>
                    <a:cubicBezTo>
                      <a:pt x="2267617" y="784860"/>
                      <a:pt x="2264664" y="784193"/>
                      <a:pt x="2264759" y="775430"/>
                    </a:cubicBezTo>
                    <a:cubicBezTo>
                      <a:pt x="2263997" y="773240"/>
                      <a:pt x="2263712" y="769715"/>
                      <a:pt x="2263807" y="765238"/>
                    </a:cubicBezTo>
                    <a:cubicBezTo>
                      <a:pt x="2260759" y="754380"/>
                      <a:pt x="2255996" y="755428"/>
                      <a:pt x="2254853" y="745046"/>
                    </a:cubicBezTo>
                    <a:cubicBezTo>
                      <a:pt x="2250758" y="744474"/>
                      <a:pt x="2249043" y="737711"/>
                      <a:pt x="2247614" y="730282"/>
                    </a:cubicBezTo>
                    <a:cubicBezTo>
                      <a:pt x="2251043" y="712375"/>
                      <a:pt x="2255425" y="694563"/>
                      <a:pt x="2261140" y="676751"/>
                    </a:cubicBezTo>
                    <a:cubicBezTo>
                      <a:pt x="2266188" y="661035"/>
                      <a:pt x="2256568" y="649319"/>
                      <a:pt x="2242757" y="643700"/>
                    </a:cubicBezTo>
                    <a:cubicBezTo>
                      <a:pt x="2247138" y="625030"/>
                      <a:pt x="2251996" y="606552"/>
                      <a:pt x="2257425" y="588074"/>
                    </a:cubicBezTo>
                    <a:lnTo>
                      <a:pt x="2257425" y="281750"/>
                    </a:lnTo>
                    <a:cubicBezTo>
                      <a:pt x="2251520" y="256889"/>
                      <a:pt x="2252186" y="231267"/>
                      <a:pt x="2257425" y="206597"/>
                    </a:cubicBezTo>
                    <a:lnTo>
                      <a:pt x="2257425" y="13145"/>
                    </a:lnTo>
                    <a:lnTo>
                      <a:pt x="2210467" y="13145"/>
                    </a:lnTo>
                    <a:cubicBezTo>
                      <a:pt x="2178939" y="38862"/>
                      <a:pt x="2139887" y="54197"/>
                      <a:pt x="2100072" y="51911"/>
                    </a:cubicBezTo>
                    <a:cubicBezTo>
                      <a:pt x="1990630" y="45529"/>
                      <a:pt x="1882521" y="46768"/>
                      <a:pt x="1774127" y="32575"/>
                    </a:cubicBezTo>
                    <a:lnTo>
                      <a:pt x="2047208" y="32575"/>
                    </a:lnTo>
                    <a:cubicBezTo>
                      <a:pt x="2020443" y="28289"/>
                      <a:pt x="1994630" y="22289"/>
                      <a:pt x="1970056" y="14478"/>
                    </a:cubicBezTo>
                    <a:lnTo>
                      <a:pt x="1692021" y="14669"/>
                    </a:lnTo>
                    <a:cubicBezTo>
                      <a:pt x="1690973" y="14192"/>
                      <a:pt x="1689830" y="13716"/>
                      <a:pt x="1688783" y="13240"/>
                    </a:cubicBezTo>
                    <a:lnTo>
                      <a:pt x="1648492" y="13240"/>
                    </a:lnTo>
                    <a:cubicBezTo>
                      <a:pt x="1647444" y="13811"/>
                      <a:pt x="1646301" y="14192"/>
                      <a:pt x="1645253" y="14764"/>
                    </a:cubicBezTo>
                    <a:lnTo>
                      <a:pt x="1384078" y="14954"/>
                    </a:lnTo>
                    <a:cubicBezTo>
                      <a:pt x="1385126" y="14764"/>
                      <a:pt x="1385602" y="14383"/>
                      <a:pt x="1384745" y="13621"/>
                    </a:cubicBezTo>
                    <a:cubicBezTo>
                      <a:pt x="1381982" y="13621"/>
                      <a:pt x="1379125" y="13621"/>
                      <a:pt x="1376363" y="13621"/>
                    </a:cubicBezTo>
                    <a:cubicBezTo>
                      <a:pt x="1375410" y="13621"/>
                      <a:pt x="1374458" y="13621"/>
                      <a:pt x="1373600" y="13621"/>
                    </a:cubicBezTo>
                    <a:cubicBezTo>
                      <a:pt x="1375601" y="11335"/>
                      <a:pt x="1368743" y="11430"/>
                      <a:pt x="1370743" y="9144"/>
                    </a:cubicBezTo>
                    <a:cubicBezTo>
                      <a:pt x="1364171" y="8858"/>
                      <a:pt x="1358741" y="8287"/>
                      <a:pt x="1356741" y="6858"/>
                    </a:cubicBezTo>
                    <a:cubicBezTo>
                      <a:pt x="1352741" y="6858"/>
                      <a:pt x="1348835" y="6668"/>
                      <a:pt x="1348359" y="7525"/>
                    </a:cubicBezTo>
                    <a:cubicBezTo>
                      <a:pt x="1357979" y="9430"/>
                      <a:pt x="1365218" y="12002"/>
                      <a:pt x="1370743" y="15050"/>
                    </a:cubicBezTo>
                    <a:lnTo>
                      <a:pt x="1257776" y="15050"/>
                    </a:lnTo>
                    <a:cubicBezTo>
                      <a:pt x="1190244" y="9620"/>
                      <a:pt x="1122617" y="5810"/>
                      <a:pt x="1054703" y="7525"/>
                    </a:cubicBezTo>
                    <a:cubicBezTo>
                      <a:pt x="1031081" y="8096"/>
                      <a:pt x="1007459" y="10382"/>
                      <a:pt x="983933" y="13430"/>
                    </a:cubicBezTo>
                    <a:lnTo>
                      <a:pt x="924306" y="13430"/>
                    </a:lnTo>
                    <a:cubicBezTo>
                      <a:pt x="916019" y="8954"/>
                      <a:pt x="909828" y="4096"/>
                      <a:pt x="887540" y="4858"/>
                    </a:cubicBezTo>
                    <a:cubicBezTo>
                      <a:pt x="887254" y="5715"/>
                      <a:pt x="891635" y="6001"/>
                      <a:pt x="887540" y="6382"/>
                    </a:cubicBezTo>
                    <a:cubicBezTo>
                      <a:pt x="885063" y="8763"/>
                      <a:pt x="896779" y="7429"/>
                      <a:pt x="896017" y="9430"/>
                    </a:cubicBezTo>
                    <a:cubicBezTo>
                      <a:pt x="889254" y="9811"/>
                      <a:pt x="889826" y="12192"/>
                      <a:pt x="887730" y="13811"/>
                    </a:cubicBezTo>
                    <a:cubicBezTo>
                      <a:pt x="889254" y="14002"/>
                      <a:pt x="890588" y="14192"/>
                      <a:pt x="891921" y="14383"/>
                    </a:cubicBezTo>
                    <a:cubicBezTo>
                      <a:pt x="890397" y="14954"/>
                      <a:pt x="888873" y="15526"/>
                      <a:pt x="887349" y="16097"/>
                    </a:cubicBezTo>
                    <a:cubicBezTo>
                      <a:pt x="865823" y="27623"/>
                      <a:pt x="842677" y="32861"/>
                      <a:pt x="817817" y="31909"/>
                    </a:cubicBezTo>
                    <a:lnTo>
                      <a:pt x="811149" y="31909"/>
                    </a:lnTo>
                    <a:cubicBezTo>
                      <a:pt x="794195" y="31909"/>
                      <a:pt x="777907" y="29527"/>
                      <a:pt x="762190" y="24956"/>
                    </a:cubicBezTo>
                    <a:cubicBezTo>
                      <a:pt x="760667" y="24956"/>
                      <a:pt x="759238" y="25051"/>
                      <a:pt x="757714" y="25051"/>
                    </a:cubicBezTo>
                    <a:cubicBezTo>
                      <a:pt x="706850" y="25051"/>
                      <a:pt x="656082" y="24479"/>
                      <a:pt x="605219" y="23813"/>
                    </a:cubicBezTo>
                    <a:cubicBezTo>
                      <a:pt x="513017" y="11716"/>
                      <a:pt x="421862" y="4000"/>
                      <a:pt x="326041" y="7334"/>
                    </a:cubicBezTo>
                    <a:cubicBezTo>
                      <a:pt x="320802" y="7525"/>
                      <a:pt x="316135" y="8573"/>
                      <a:pt x="312134" y="10192"/>
                    </a:cubicBezTo>
                    <a:cubicBezTo>
                      <a:pt x="311468" y="9716"/>
                      <a:pt x="310801" y="9239"/>
                      <a:pt x="310039" y="8858"/>
                    </a:cubicBezTo>
                    <a:cubicBezTo>
                      <a:pt x="312230" y="7620"/>
                      <a:pt x="320516" y="6382"/>
                      <a:pt x="312230" y="5048"/>
                    </a:cubicBezTo>
                    <a:cubicBezTo>
                      <a:pt x="309563" y="5144"/>
                      <a:pt x="305372" y="5525"/>
                      <a:pt x="300419" y="6001"/>
                    </a:cubicBezTo>
                    <a:cubicBezTo>
                      <a:pt x="297561" y="5620"/>
                      <a:pt x="294513" y="5429"/>
                      <a:pt x="291084" y="5715"/>
                    </a:cubicBezTo>
                    <a:cubicBezTo>
                      <a:pt x="279940" y="6763"/>
                      <a:pt x="268891" y="7620"/>
                      <a:pt x="257747" y="8668"/>
                    </a:cubicBezTo>
                    <a:cubicBezTo>
                      <a:pt x="251460" y="8668"/>
                      <a:pt x="246698" y="8096"/>
                      <a:pt x="245174" y="6858"/>
                    </a:cubicBezTo>
                    <a:cubicBezTo>
                      <a:pt x="244412" y="5620"/>
                      <a:pt x="247841" y="5620"/>
                      <a:pt x="247936" y="4667"/>
                    </a:cubicBezTo>
                    <a:cubicBezTo>
                      <a:pt x="245459" y="3048"/>
                      <a:pt x="255651" y="952"/>
                      <a:pt x="266700" y="95"/>
                    </a:cubicBezTo>
                    <a:cubicBezTo>
                      <a:pt x="254699" y="191"/>
                      <a:pt x="242792" y="95"/>
                      <a:pt x="230791" y="191"/>
                    </a:cubicBezTo>
                    <a:cubicBezTo>
                      <a:pt x="230791" y="667"/>
                      <a:pt x="230791" y="1143"/>
                      <a:pt x="231172" y="1524"/>
                    </a:cubicBezTo>
                    <a:cubicBezTo>
                      <a:pt x="230981" y="4286"/>
                      <a:pt x="228028" y="3620"/>
                      <a:pt x="231172" y="6001"/>
                    </a:cubicBezTo>
                    <a:cubicBezTo>
                      <a:pt x="220504" y="6477"/>
                      <a:pt x="227552" y="2477"/>
                      <a:pt x="225457" y="762"/>
                    </a:cubicBezTo>
                    <a:cubicBezTo>
                      <a:pt x="225266" y="572"/>
                      <a:pt x="224790" y="381"/>
                      <a:pt x="224409" y="191"/>
                    </a:cubicBezTo>
                    <a:cubicBezTo>
                      <a:pt x="220027" y="191"/>
                      <a:pt x="215741" y="191"/>
                      <a:pt x="211360" y="191"/>
                    </a:cubicBezTo>
                    <a:cubicBezTo>
                      <a:pt x="216503" y="1143"/>
                      <a:pt x="207359" y="3524"/>
                      <a:pt x="203168" y="4191"/>
                    </a:cubicBezTo>
                    <a:cubicBezTo>
                      <a:pt x="196120" y="2381"/>
                      <a:pt x="205073" y="2000"/>
                      <a:pt x="205740" y="191"/>
                    </a:cubicBezTo>
                    <a:cubicBezTo>
                      <a:pt x="176403" y="191"/>
                      <a:pt x="147161" y="191"/>
                      <a:pt x="117824" y="0"/>
                    </a:cubicBezTo>
                    <a:cubicBezTo>
                      <a:pt x="119158" y="1238"/>
                      <a:pt x="120110" y="2572"/>
                      <a:pt x="122111" y="3620"/>
                    </a:cubicBezTo>
                    <a:cubicBezTo>
                      <a:pt x="122301" y="4096"/>
                      <a:pt x="122587" y="4477"/>
                      <a:pt x="124873" y="4381"/>
                    </a:cubicBezTo>
                    <a:cubicBezTo>
                      <a:pt x="124873" y="4096"/>
                      <a:pt x="124873" y="3905"/>
                      <a:pt x="124873" y="3620"/>
                    </a:cubicBezTo>
                    <a:cubicBezTo>
                      <a:pt x="124873" y="2667"/>
                      <a:pt x="124873" y="1619"/>
                      <a:pt x="124873" y="667"/>
                    </a:cubicBezTo>
                    <a:cubicBezTo>
                      <a:pt x="132874" y="667"/>
                      <a:pt x="139065" y="952"/>
                      <a:pt x="141637" y="2286"/>
                    </a:cubicBezTo>
                    <a:cubicBezTo>
                      <a:pt x="138017" y="4096"/>
                      <a:pt x="149828" y="5429"/>
                      <a:pt x="141637" y="6001"/>
                    </a:cubicBezTo>
                    <a:cubicBezTo>
                      <a:pt x="141637" y="6287"/>
                      <a:pt x="141637" y="6477"/>
                      <a:pt x="141637" y="6763"/>
                    </a:cubicBezTo>
                    <a:cubicBezTo>
                      <a:pt x="143256" y="8573"/>
                      <a:pt x="152210" y="8477"/>
                      <a:pt x="158401" y="9144"/>
                    </a:cubicBezTo>
                    <a:cubicBezTo>
                      <a:pt x="165735" y="8954"/>
                      <a:pt x="160877" y="5429"/>
                      <a:pt x="166688" y="4763"/>
                    </a:cubicBezTo>
                    <a:cubicBezTo>
                      <a:pt x="171641" y="5429"/>
                      <a:pt x="175355" y="6477"/>
                      <a:pt x="177927" y="7810"/>
                    </a:cubicBezTo>
                    <a:cubicBezTo>
                      <a:pt x="181166" y="8477"/>
                      <a:pt x="185452" y="8858"/>
                      <a:pt x="191929" y="8668"/>
                    </a:cubicBezTo>
                    <a:cubicBezTo>
                      <a:pt x="190024" y="6668"/>
                      <a:pt x="197644" y="7239"/>
                      <a:pt x="200311" y="6477"/>
                    </a:cubicBezTo>
                    <a:cubicBezTo>
                      <a:pt x="203264" y="6001"/>
                      <a:pt x="213170" y="3715"/>
                      <a:pt x="217075" y="5906"/>
                    </a:cubicBezTo>
                    <a:cubicBezTo>
                      <a:pt x="230315" y="6668"/>
                      <a:pt x="212503" y="10097"/>
                      <a:pt x="211646" y="11811"/>
                    </a:cubicBezTo>
                    <a:cubicBezTo>
                      <a:pt x="211646" y="12097"/>
                      <a:pt x="211646" y="12383"/>
                      <a:pt x="211646" y="12668"/>
                    </a:cubicBezTo>
                    <a:cubicBezTo>
                      <a:pt x="195358" y="14002"/>
                      <a:pt x="178975" y="15050"/>
                      <a:pt x="162687" y="16193"/>
                    </a:cubicBezTo>
                    <a:cubicBezTo>
                      <a:pt x="158115" y="15526"/>
                      <a:pt x="153638" y="14669"/>
                      <a:pt x="149257" y="13621"/>
                    </a:cubicBezTo>
                    <a:lnTo>
                      <a:pt x="130778" y="13621"/>
                    </a:lnTo>
                    <a:cubicBezTo>
                      <a:pt x="132588" y="12573"/>
                      <a:pt x="134588" y="11621"/>
                      <a:pt x="136208" y="10477"/>
                    </a:cubicBezTo>
                    <a:cubicBezTo>
                      <a:pt x="136208" y="9049"/>
                      <a:pt x="128588" y="9430"/>
                      <a:pt x="130493" y="7429"/>
                    </a:cubicBezTo>
                    <a:cubicBezTo>
                      <a:pt x="130493" y="6668"/>
                      <a:pt x="125635" y="6477"/>
                      <a:pt x="124968" y="7429"/>
                    </a:cubicBezTo>
                    <a:cubicBezTo>
                      <a:pt x="124777" y="7906"/>
                      <a:pt x="124587" y="8287"/>
                      <a:pt x="122206" y="8096"/>
                    </a:cubicBezTo>
                    <a:cubicBezTo>
                      <a:pt x="122206" y="8382"/>
                      <a:pt x="122206" y="8573"/>
                      <a:pt x="122206" y="8858"/>
                    </a:cubicBezTo>
                    <a:cubicBezTo>
                      <a:pt x="123920" y="11144"/>
                      <a:pt x="120682" y="12002"/>
                      <a:pt x="119729" y="13525"/>
                    </a:cubicBezTo>
                    <a:lnTo>
                      <a:pt x="64294" y="13525"/>
                    </a:lnTo>
                    <a:cubicBezTo>
                      <a:pt x="64294" y="13525"/>
                      <a:pt x="64008" y="13335"/>
                      <a:pt x="63818" y="13335"/>
                    </a:cubicBezTo>
                    <a:cubicBezTo>
                      <a:pt x="63437" y="13335"/>
                      <a:pt x="63056" y="13430"/>
                      <a:pt x="62675" y="13525"/>
                    </a:cubicBezTo>
                    <a:lnTo>
                      <a:pt x="39719" y="13525"/>
                    </a:lnTo>
                    <a:lnTo>
                      <a:pt x="39719" y="70199"/>
                    </a:lnTo>
                    <a:cubicBezTo>
                      <a:pt x="39719" y="70866"/>
                      <a:pt x="39719" y="71533"/>
                      <a:pt x="39719" y="72200"/>
                    </a:cubicBezTo>
                    <a:cubicBezTo>
                      <a:pt x="38957" y="72390"/>
                      <a:pt x="38291" y="72676"/>
                      <a:pt x="37529" y="72866"/>
                    </a:cubicBezTo>
                    <a:cubicBezTo>
                      <a:pt x="37338" y="67532"/>
                      <a:pt x="37052" y="61817"/>
                      <a:pt x="36671" y="56007"/>
                    </a:cubicBezTo>
                    <a:cubicBezTo>
                      <a:pt x="35909" y="60579"/>
                      <a:pt x="36385" y="66104"/>
                      <a:pt x="36671" y="73152"/>
                    </a:cubicBezTo>
                    <a:cubicBezTo>
                      <a:pt x="34195" y="73819"/>
                      <a:pt x="31814" y="74867"/>
                      <a:pt x="29337" y="75343"/>
                    </a:cubicBezTo>
                    <a:lnTo>
                      <a:pt x="29337" y="247936"/>
                    </a:lnTo>
                    <a:cubicBezTo>
                      <a:pt x="28480" y="243745"/>
                      <a:pt x="27242" y="240125"/>
                      <a:pt x="25908" y="237363"/>
                    </a:cubicBezTo>
                    <a:cubicBezTo>
                      <a:pt x="24575" y="238506"/>
                      <a:pt x="26384" y="241745"/>
                      <a:pt x="25908" y="245364"/>
                    </a:cubicBezTo>
                    <a:cubicBezTo>
                      <a:pt x="27051" y="240411"/>
                      <a:pt x="28384" y="246031"/>
                      <a:pt x="29337" y="253175"/>
                    </a:cubicBezTo>
                    <a:lnTo>
                      <a:pt x="29337" y="270415"/>
                    </a:lnTo>
                    <a:cubicBezTo>
                      <a:pt x="29337" y="270415"/>
                      <a:pt x="29337" y="269843"/>
                      <a:pt x="29146" y="269938"/>
                    </a:cubicBezTo>
                    <a:cubicBezTo>
                      <a:pt x="28004" y="268129"/>
                      <a:pt x="27337" y="264319"/>
                      <a:pt x="26384" y="261557"/>
                    </a:cubicBezTo>
                    <a:cubicBezTo>
                      <a:pt x="26289" y="256794"/>
                      <a:pt x="24384" y="260033"/>
                      <a:pt x="24575" y="263366"/>
                    </a:cubicBezTo>
                    <a:cubicBezTo>
                      <a:pt x="24289" y="271653"/>
                      <a:pt x="26194" y="261461"/>
                      <a:pt x="26860" y="267653"/>
                    </a:cubicBezTo>
                    <a:cubicBezTo>
                      <a:pt x="26289" y="276034"/>
                      <a:pt x="24956" y="267176"/>
                      <a:pt x="23622" y="267271"/>
                    </a:cubicBezTo>
                    <a:cubicBezTo>
                      <a:pt x="22479" y="267748"/>
                      <a:pt x="21431" y="258223"/>
                      <a:pt x="20383" y="264795"/>
                    </a:cubicBezTo>
                    <a:cubicBezTo>
                      <a:pt x="21241" y="269081"/>
                      <a:pt x="23336" y="268415"/>
                      <a:pt x="23622" y="275273"/>
                    </a:cubicBezTo>
                    <a:cubicBezTo>
                      <a:pt x="23908" y="274701"/>
                      <a:pt x="25336" y="270510"/>
                      <a:pt x="25432" y="275558"/>
                    </a:cubicBezTo>
                    <a:cubicBezTo>
                      <a:pt x="26003" y="273558"/>
                      <a:pt x="27146" y="273844"/>
                      <a:pt x="27718" y="271844"/>
                    </a:cubicBezTo>
                    <a:cubicBezTo>
                      <a:pt x="28289" y="272796"/>
                      <a:pt x="28766" y="274320"/>
                      <a:pt x="29337" y="275558"/>
                    </a:cubicBezTo>
                    <a:lnTo>
                      <a:pt x="29337" y="279845"/>
                    </a:lnTo>
                    <a:cubicBezTo>
                      <a:pt x="28766" y="283750"/>
                      <a:pt x="28194" y="287655"/>
                      <a:pt x="27718" y="291655"/>
                    </a:cubicBezTo>
                    <a:cubicBezTo>
                      <a:pt x="26289" y="286226"/>
                      <a:pt x="24384" y="281273"/>
                      <a:pt x="25051" y="289655"/>
                    </a:cubicBezTo>
                    <a:cubicBezTo>
                      <a:pt x="26194" y="292513"/>
                      <a:pt x="24194" y="295561"/>
                      <a:pt x="25527" y="297751"/>
                    </a:cubicBezTo>
                    <a:cubicBezTo>
                      <a:pt x="25527" y="294132"/>
                      <a:pt x="26384" y="294323"/>
                      <a:pt x="27242" y="295370"/>
                    </a:cubicBezTo>
                    <a:cubicBezTo>
                      <a:pt x="26480" y="300800"/>
                      <a:pt x="25813" y="306324"/>
                      <a:pt x="25146" y="311753"/>
                    </a:cubicBezTo>
                    <a:cubicBezTo>
                      <a:pt x="25146" y="311753"/>
                      <a:pt x="25146" y="311753"/>
                      <a:pt x="25146" y="311753"/>
                    </a:cubicBezTo>
                    <a:cubicBezTo>
                      <a:pt x="24956" y="311753"/>
                      <a:pt x="24860" y="311753"/>
                      <a:pt x="24670" y="311753"/>
                    </a:cubicBezTo>
                    <a:cubicBezTo>
                      <a:pt x="24098" y="312134"/>
                      <a:pt x="24289" y="314992"/>
                      <a:pt x="24575" y="316897"/>
                    </a:cubicBezTo>
                    <a:cubicBezTo>
                      <a:pt x="21527" y="341948"/>
                      <a:pt x="19050" y="367379"/>
                      <a:pt x="16955" y="393097"/>
                    </a:cubicBezTo>
                    <a:cubicBezTo>
                      <a:pt x="16764" y="389763"/>
                      <a:pt x="16573" y="386334"/>
                      <a:pt x="16383" y="382810"/>
                    </a:cubicBezTo>
                    <a:cubicBezTo>
                      <a:pt x="15621" y="387382"/>
                      <a:pt x="16097" y="392906"/>
                      <a:pt x="16383" y="400050"/>
                    </a:cubicBezTo>
                    <a:cubicBezTo>
                      <a:pt x="15049" y="417481"/>
                      <a:pt x="13906" y="435007"/>
                      <a:pt x="12859" y="452819"/>
                    </a:cubicBezTo>
                    <a:cubicBezTo>
                      <a:pt x="12859" y="449675"/>
                      <a:pt x="12097" y="445961"/>
                      <a:pt x="11906" y="444532"/>
                    </a:cubicBezTo>
                    <a:cubicBezTo>
                      <a:pt x="10573" y="447199"/>
                      <a:pt x="12002" y="454438"/>
                      <a:pt x="12382" y="456629"/>
                    </a:cubicBezTo>
                    <a:cubicBezTo>
                      <a:pt x="12668" y="456152"/>
                      <a:pt x="12668" y="455390"/>
                      <a:pt x="12764" y="454628"/>
                    </a:cubicBezTo>
                    <a:cubicBezTo>
                      <a:pt x="11906" y="471107"/>
                      <a:pt x="11144" y="487680"/>
                      <a:pt x="10573" y="504444"/>
                    </a:cubicBezTo>
                    <a:cubicBezTo>
                      <a:pt x="10382" y="504158"/>
                      <a:pt x="10192" y="503587"/>
                      <a:pt x="10096" y="502539"/>
                    </a:cubicBezTo>
                    <a:cubicBezTo>
                      <a:pt x="9049" y="504444"/>
                      <a:pt x="9811" y="506444"/>
                      <a:pt x="10382" y="508254"/>
                    </a:cubicBezTo>
                    <a:cubicBezTo>
                      <a:pt x="9620" y="529971"/>
                      <a:pt x="9049" y="551879"/>
                      <a:pt x="8763" y="573976"/>
                    </a:cubicBezTo>
                    <a:cubicBezTo>
                      <a:pt x="7906" y="570167"/>
                      <a:pt x="6763" y="566833"/>
                      <a:pt x="5524" y="564261"/>
                    </a:cubicBezTo>
                    <a:cubicBezTo>
                      <a:pt x="4191" y="565404"/>
                      <a:pt x="6001" y="568643"/>
                      <a:pt x="5524" y="572262"/>
                    </a:cubicBezTo>
                    <a:cubicBezTo>
                      <a:pt x="6001" y="570167"/>
                      <a:pt x="6572" y="570071"/>
                      <a:pt x="7048" y="571119"/>
                    </a:cubicBezTo>
                    <a:cubicBezTo>
                      <a:pt x="5048" y="572738"/>
                      <a:pt x="6382" y="594170"/>
                      <a:pt x="8001" y="589217"/>
                    </a:cubicBezTo>
                    <a:cubicBezTo>
                      <a:pt x="6286" y="583501"/>
                      <a:pt x="8954" y="578168"/>
                      <a:pt x="7239" y="571691"/>
                    </a:cubicBezTo>
                    <a:cubicBezTo>
                      <a:pt x="7715" y="573024"/>
                      <a:pt x="8192" y="575501"/>
                      <a:pt x="8668" y="578263"/>
                    </a:cubicBezTo>
                    <a:cubicBezTo>
                      <a:pt x="8668" y="584263"/>
                      <a:pt x="8668" y="590264"/>
                      <a:pt x="8572" y="596265"/>
                    </a:cubicBezTo>
                    <a:cubicBezTo>
                      <a:pt x="7620" y="594360"/>
                      <a:pt x="6858" y="591026"/>
                      <a:pt x="6001" y="588455"/>
                    </a:cubicBezTo>
                    <a:cubicBezTo>
                      <a:pt x="5906" y="583692"/>
                      <a:pt x="4001" y="586930"/>
                      <a:pt x="4191" y="590264"/>
                    </a:cubicBezTo>
                    <a:cubicBezTo>
                      <a:pt x="3905" y="598551"/>
                      <a:pt x="5810" y="588359"/>
                      <a:pt x="6477" y="594551"/>
                    </a:cubicBezTo>
                    <a:cubicBezTo>
                      <a:pt x="5906" y="602933"/>
                      <a:pt x="4572" y="594074"/>
                      <a:pt x="3239" y="594170"/>
                    </a:cubicBezTo>
                    <a:cubicBezTo>
                      <a:pt x="2095" y="594646"/>
                      <a:pt x="1048" y="585121"/>
                      <a:pt x="0" y="591693"/>
                    </a:cubicBezTo>
                    <a:cubicBezTo>
                      <a:pt x="857" y="595979"/>
                      <a:pt x="2953" y="595313"/>
                      <a:pt x="3239" y="602171"/>
                    </a:cubicBezTo>
                    <a:cubicBezTo>
                      <a:pt x="3524" y="601599"/>
                      <a:pt x="4953" y="597408"/>
                      <a:pt x="5048" y="602456"/>
                    </a:cubicBezTo>
                    <a:cubicBezTo>
                      <a:pt x="5620" y="600456"/>
                      <a:pt x="6763" y="600742"/>
                      <a:pt x="7334" y="598742"/>
                    </a:cubicBezTo>
                    <a:cubicBezTo>
                      <a:pt x="7715" y="599408"/>
                      <a:pt x="8096" y="600361"/>
                      <a:pt x="8477" y="601313"/>
                    </a:cubicBezTo>
                    <a:cubicBezTo>
                      <a:pt x="8477" y="608457"/>
                      <a:pt x="8382" y="615601"/>
                      <a:pt x="8382" y="622840"/>
                    </a:cubicBezTo>
                    <a:cubicBezTo>
                      <a:pt x="7048" y="616649"/>
                      <a:pt x="3810" y="605885"/>
                      <a:pt x="4667" y="616458"/>
                    </a:cubicBezTo>
                    <a:cubicBezTo>
                      <a:pt x="5810" y="619316"/>
                      <a:pt x="3810" y="622363"/>
                      <a:pt x="5144" y="624554"/>
                    </a:cubicBezTo>
                    <a:cubicBezTo>
                      <a:pt x="5239" y="618649"/>
                      <a:pt x="7239" y="622554"/>
                      <a:pt x="8382" y="624364"/>
                    </a:cubicBezTo>
                    <a:cubicBezTo>
                      <a:pt x="8382" y="634079"/>
                      <a:pt x="8382" y="643890"/>
                      <a:pt x="8382" y="653796"/>
                    </a:cubicBezTo>
                    <a:cubicBezTo>
                      <a:pt x="7810" y="655225"/>
                      <a:pt x="7239" y="656654"/>
                      <a:pt x="6953" y="658940"/>
                    </a:cubicBezTo>
                    <a:cubicBezTo>
                      <a:pt x="4286" y="667703"/>
                      <a:pt x="1715" y="676561"/>
                      <a:pt x="95" y="690182"/>
                    </a:cubicBezTo>
                    <a:cubicBezTo>
                      <a:pt x="1048" y="689134"/>
                      <a:pt x="1429" y="685419"/>
                      <a:pt x="2857" y="686562"/>
                    </a:cubicBezTo>
                    <a:cubicBezTo>
                      <a:pt x="2953" y="683324"/>
                      <a:pt x="2381" y="683038"/>
                      <a:pt x="2381" y="680466"/>
                    </a:cubicBezTo>
                    <a:cubicBezTo>
                      <a:pt x="2667" y="683990"/>
                      <a:pt x="4572" y="680561"/>
                      <a:pt x="4667" y="684752"/>
                    </a:cubicBezTo>
                    <a:cubicBezTo>
                      <a:pt x="5239" y="684086"/>
                      <a:pt x="5334" y="681323"/>
                      <a:pt x="6001" y="680942"/>
                    </a:cubicBezTo>
                    <a:cubicBezTo>
                      <a:pt x="6477" y="678942"/>
                      <a:pt x="6858" y="677037"/>
                      <a:pt x="7334" y="675132"/>
                    </a:cubicBezTo>
                    <a:cubicBezTo>
                      <a:pt x="7715" y="673799"/>
                      <a:pt x="8096" y="672751"/>
                      <a:pt x="8477" y="671608"/>
                    </a:cubicBezTo>
                    <a:cubicBezTo>
                      <a:pt x="8477" y="677609"/>
                      <a:pt x="8668" y="683705"/>
                      <a:pt x="8668" y="689801"/>
                    </a:cubicBezTo>
                    <a:cubicBezTo>
                      <a:pt x="8287" y="688753"/>
                      <a:pt x="8096" y="687324"/>
                      <a:pt x="8096" y="684752"/>
                    </a:cubicBezTo>
                    <a:cubicBezTo>
                      <a:pt x="7334" y="685991"/>
                      <a:pt x="7906" y="689229"/>
                      <a:pt x="8096" y="693039"/>
                    </a:cubicBezTo>
                    <a:cubicBezTo>
                      <a:pt x="7430" y="694373"/>
                      <a:pt x="6382" y="698183"/>
                      <a:pt x="6382" y="701135"/>
                    </a:cubicBezTo>
                    <a:cubicBezTo>
                      <a:pt x="7048" y="701326"/>
                      <a:pt x="7430" y="700278"/>
                      <a:pt x="7715" y="699326"/>
                    </a:cubicBezTo>
                    <a:cubicBezTo>
                      <a:pt x="7715" y="698278"/>
                      <a:pt x="7810" y="697516"/>
                      <a:pt x="8001" y="697516"/>
                    </a:cubicBezTo>
                    <a:cubicBezTo>
                      <a:pt x="8001" y="697992"/>
                      <a:pt x="8001" y="698373"/>
                      <a:pt x="8001" y="698754"/>
                    </a:cubicBezTo>
                    <a:cubicBezTo>
                      <a:pt x="8382" y="699135"/>
                      <a:pt x="8572" y="698754"/>
                      <a:pt x="8668" y="698087"/>
                    </a:cubicBezTo>
                    <a:cubicBezTo>
                      <a:pt x="9049" y="723805"/>
                      <a:pt x="9620" y="749808"/>
                      <a:pt x="10287" y="775907"/>
                    </a:cubicBezTo>
                    <a:cubicBezTo>
                      <a:pt x="9334" y="771144"/>
                      <a:pt x="8001" y="767048"/>
                      <a:pt x="6572" y="764000"/>
                    </a:cubicBezTo>
                    <a:cubicBezTo>
                      <a:pt x="5239" y="765143"/>
                      <a:pt x="7048" y="768382"/>
                      <a:pt x="6572" y="772001"/>
                    </a:cubicBezTo>
                    <a:cubicBezTo>
                      <a:pt x="7906" y="766096"/>
                      <a:pt x="9525" y="775049"/>
                      <a:pt x="10478" y="783717"/>
                    </a:cubicBezTo>
                    <a:cubicBezTo>
                      <a:pt x="10763" y="792956"/>
                      <a:pt x="11049" y="802100"/>
                      <a:pt x="11335" y="811340"/>
                    </a:cubicBezTo>
                    <a:cubicBezTo>
                      <a:pt x="11144" y="811149"/>
                      <a:pt x="10954" y="810768"/>
                      <a:pt x="10763" y="810673"/>
                    </a:cubicBezTo>
                    <a:cubicBezTo>
                      <a:pt x="10382" y="814197"/>
                      <a:pt x="9334" y="816388"/>
                      <a:pt x="10287" y="820674"/>
                    </a:cubicBezTo>
                    <a:cubicBezTo>
                      <a:pt x="10858" y="820103"/>
                      <a:pt x="10763" y="816578"/>
                      <a:pt x="11525" y="816483"/>
                    </a:cubicBezTo>
                    <a:cubicBezTo>
                      <a:pt x="11525" y="819055"/>
                      <a:pt x="11716" y="821626"/>
                      <a:pt x="11811" y="824198"/>
                    </a:cubicBezTo>
                    <a:cubicBezTo>
                      <a:pt x="11240" y="823817"/>
                      <a:pt x="10573" y="822865"/>
                      <a:pt x="10382" y="824770"/>
                    </a:cubicBezTo>
                    <a:cubicBezTo>
                      <a:pt x="10287" y="829437"/>
                      <a:pt x="11240" y="829532"/>
                      <a:pt x="12002" y="830199"/>
                    </a:cubicBezTo>
                    <a:cubicBezTo>
                      <a:pt x="12192" y="834771"/>
                      <a:pt x="12287" y="839343"/>
                      <a:pt x="12478" y="843915"/>
                    </a:cubicBezTo>
                    <a:cubicBezTo>
                      <a:pt x="11906" y="845534"/>
                      <a:pt x="11430" y="847439"/>
                      <a:pt x="10858" y="848868"/>
                    </a:cubicBezTo>
                    <a:cubicBezTo>
                      <a:pt x="10192" y="853250"/>
                      <a:pt x="8858" y="854297"/>
                      <a:pt x="8096" y="858584"/>
                    </a:cubicBezTo>
                    <a:cubicBezTo>
                      <a:pt x="5429" y="867347"/>
                      <a:pt x="2857" y="876205"/>
                      <a:pt x="1238" y="889826"/>
                    </a:cubicBezTo>
                    <a:cubicBezTo>
                      <a:pt x="2191" y="888778"/>
                      <a:pt x="2572" y="885063"/>
                      <a:pt x="4001" y="886206"/>
                    </a:cubicBezTo>
                    <a:cubicBezTo>
                      <a:pt x="4096" y="882968"/>
                      <a:pt x="3524" y="882682"/>
                      <a:pt x="3524" y="880110"/>
                    </a:cubicBezTo>
                    <a:cubicBezTo>
                      <a:pt x="3810" y="883634"/>
                      <a:pt x="5715" y="880301"/>
                      <a:pt x="5810" y="884396"/>
                    </a:cubicBezTo>
                    <a:cubicBezTo>
                      <a:pt x="6382" y="883730"/>
                      <a:pt x="6477" y="880967"/>
                      <a:pt x="7144" y="880586"/>
                    </a:cubicBezTo>
                    <a:cubicBezTo>
                      <a:pt x="7620" y="878586"/>
                      <a:pt x="8001" y="876681"/>
                      <a:pt x="8477" y="874776"/>
                    </a:cubicBezTo>
                    <a:cubicBezTo>
                      <a:pt x="9716" y="869633"/>
                      <a:pt x="11335" y="865823"/>
                      <a:pt x="13049" y="862394"/>
                    </a:cubicBezTo>
                    <a:cubicBezTo>
                      <a:pt x="13049" y="864965"/>
                      <a:pt x="13240" y="867537"/>
                      <a:pt x="13335" y="870109"/>
                    </a:cubicBezTo>
                    <a:cubicBezTo>
                      <a:pt x="12954" y="871061"/>
                      <a:pt x="12478" y="872014"/>
                      <a:pt x="12192" y="873252"/>
                    </a:cubicBezTo>
                    <a:cubicBezTo>
                      <a:pt x="13144" y="887635"/>
                      <a:pt x="11716" y="884206"/>
                      <a:pt x="10382" y="891064"/>
                    </a:cubicBezTo>
                    <a:cubicBezTo>
                      <a:pt x="11620" y="890778"/>
                      <a:pt x="12859" y="889730"/>
                      <a:pt x="14002" y="888301"/>
                    </a:cubicBezTo>
                    <a:cubicBezTo>
                      <a:pt x="14859" y="910400"/>
                      <a:pt x="15621" y="932688"/>
                      <a:pt x="16478" y="954881"/>
                    </a:cubicBezTo>
                    <a:cubicBezTo>
                      <a:pt x="15907" y="947261"/>
                      <a:pt x="13906" y="940784"/>
                      <a:pt x="11906" y="936403"/>
                    </a:cubicBezTo>
                    <a:cubicBezTo>
                      <a:pt x="10573" y="937546"/>
                      <a:pt x="12382" y="940784"/>
                      <a:pt x="11906" y="944404"/>
                    </a:cubicBezTo>
                    <a:cubicBezTo>
                      <a:pt x="13716" y="936879"/>
                      <a:pt x="15811" y="953738"/>
                      <a:pt x="16478" y="963073"/>
                    </a:cubicBezTo>
                    <a:cubicBezTo>
                      <a:pt x="16669" y="960501"/>
                      <a:pt x="16669" y="958025"/>
                      <a:pt x="16478" y="955548"/>
                    </a:cubicBezTo>
                    <a:cubicBezTo>
                      <a:pt x="16859" y="965263"/>
                      <a:pt x="17240" y="974979"/>
                      <a:pt x="17526" y="984790"/>
                    </a:cubicBezTo>
                    <a:cubicBezTo>
                      <a:pt x="17050" y="984123"/>
                      <a:pt x="16573" y="983361"/>
                      <a:pt x="16002" y="983075"/>
                    </a:cubicBezTo>
                    <a:cubicBezTo>
                      <a:pt x="15621" y="986600"/>
                      <a:pt x="14573" y="988790"/>
                      <a:pt x="15526" y="993076"/>
                    </a:cubicBezTo>
                    <a:cubicBezTo>
                      <a:pt x="16288" y="992315"/>
                      <a:pt x="15907" y="986790"/>
                      <a:pt x="17335" y="989267"/>
                    </a:cubicBezTo>
                    <a:cubicBezTo>
                      <a:pt x="17621" y="989457"/>
                      <a:pt x="17717" y="990409"/>
                      <a:pt x="17717" y="991553"/>
                    </a:cubicBezTo>
                    <a:cubicBezTo>
                      <a:pt x="17717" y="991553"/>
                      <a:pt x="17717" y="991553"/>
                      <a:pt x="17717" y="991648"/>
                    </a:cubicBezTo>
                    <a:cubicBezTo>
                      <a:pt x="17717" y="992791"/>
                      <a:pt x="17717" y="994220"/>
                      <a:pt x="17717" y="995363"/>
                    </a:cubicBezTo>
                    <a:cubicBezTo>
                      <a:pt x="17526" y="998982"/>
                      <a:pt x="15716" y="993934"/>
                      <a:pt x="15431" y="997077"/>
                    </a:cubicBezTo>
                    <a:cubicBezTo>
                      <a:pt x="15240" y="1003173"/>
                      <a:pt x="16955" y="1001459"/>
                      <a:pt x="17717" y="1003459"/>
                    </a:cubicBezTo>
                    <a:cubicBezTo>
                      <a:pt x="17335" y="1001078"/>
                      <a:pt x="17526" y="999173"/>
                      <a:pt x="17907" y="997458"/>
                    </a:cubicBezTo>
                    <a:cubicBezTo>
                      <a:pt x="18097" y="1002792"/>
                      <a:pt x="18288" y="1008126"/>
                      <a:pt x="18479" y="1013460"/>
                    </a:cubicBezTo>
                    <a:cubicBezTo>
                      <a:pt x="17621" y="1016127"/>
                      <a:pt x="16859" y="1019080"/>
                      <a:pt x="15907" y="1021366"/>
                    </a:cubicBezTo>
                    <a:cubicBezTo>
                      <a:pt x="15240" y="1025747"/>
                      <a:pt x="13811" y="1026795"/>
                      <a:pt x="13144" y="1031081"/>
                    </a:cubicBezTo>
                    <a:cubicBezTo>
                      <a:pt x="10478" y="1039844"/>
                      <a:pt x="7906" y="1048703"/>
                      <a:pt x="6286" y="1062323"/>
                    </a:cubicBezTo>
                    <a:cubicBezTo>
                      <a:pt x="7239" y="1061276"/>
                      <a:pt x="7620" y="1057561"/>
                      <a:pt x="9049" y="1058704"/>
                    </a:cubicBezTo>
                    <a:cubicBezTo>
                      <a:pt x="9144" y="1055465"/>
                      <a:pt x="8572" y="1055180"/>
                      <a:pt x="8572" y="1052608"/>
                    </a:cubicBezTo>
                    <a:cubicBezTo>
                      <a:pt x="8668" y="1054132"/>
                      <a:pt x="9144" y="1054322"/>
                      <a:pt x="9620" y="1054418"/>
                    </a:cubicBezTo>
                    <a:cubicBezTo>
                      <a:pt x="9334" y="1060990"/>
                      <a:pt x="10287" y="1071563"/>
                      <a:pt x="11525" y="1067848"/>
                    </a:cubicBezTo>
                    <a:cubicBezTo>
                      <a:pt x="10287" y="1063657"/>
                      <a:pt x="11335" y="1059656"/>
                      <a:pt x="11335" y="1055275"/>
                    </a:cubicBezTo>
                    <a:cubicBezTo>
                      <a:pt x="11525" y="1054322"/>
                      <a:pt x="11811" y="1053275"/>
                      <a:pt x="12192" y="1053084"/>
                    </a:cubicBezTo>
                    <a:cubicBezTo>
                      <a:pt x="12668" y="1051084"/>
                      <a:pt x="13049" y="1049179"/>
                      <a:pt x="13526" y="1047274"/>
                    </a:cubicBezTo>
                    <a:cubicBezTo>
                      <a:pt x="15049" y="1041178"/>
                      <a:pt x="16955" y="1036796"/>
                      <a:pt x="19050" y="1032891"/>
                    </a:cubicBezTo>
                    <a:cubicBezTo>
                      <a:pt x="19050" y="1034987"/>
                      <a:pt x="19241" y="1037082"/>
                      <a:pt x="19241" y="1039178"/>
                    </a:cubicBezTo>
                    <a:cubicBezTo>
                      <a:pt x="18574" y="1041654"/>
                      <a:pt x="17812" y="1043369"/>
                      <a:pt x="17145" y="1045750"/>
                    </a:cubicBezTo>
                    <a:cubicBezTo>
                      <a:pt x="18097" y="1060133"/>
                      <a:pt x="16669" y="1056704"/>
                      <a:pt x="15335" y="1063562"/>
                    </a:cubicBezTo>
                    <a:cubicBezTo>
                      <a:pt x="16955" y="1063276"/>
                      <a:pt x="18479" y="1061561"/>
                      <a:pt x="19907" y="1059466"/>
                    </a:cubicBezTo>
                    <a:cubicBezTo>
                      <a:pt x="20193" y="1068038"/>
                      <a:pt x="20479" y="1076516"/>
                      <a:pt x="20860" y="1085088"/>
                    </a:cubicBezTo>
                    <a:cubicBezTo>
                      <a:pt x="20860" y="1086517"/>
                      <a:pt x="20860" y="1087850"/>
                      <a:pt x="20860" y="1089470"/>
                    </a:cubicBezTo>
                    <a:cubicBezTo>
                      <a:pt x="20765" y="1089755"/>
                      <a:pt x="20574" y="1090041"/>
                      <a:pt x="20479" y="1090327"/>
                    </a:cubicBezTo>
                    <a:cubicBezTo>
                      <a:pt x="20479" y="1091089"/>
                      <a:pt x="20669" y="1091470"/>
                      <a:pt x="20765" y="1091756"/>
                    </a:cubicBezTo>
                    <a:cubicBezTo>
                      <a:pt x="20765" y="1092232"/>
                      <a:pt x="20765" y="1092613"/>
                      <a:pt x="20765" y="1093184"/>
                    </a:cubicBezTo>
                    <a:cubicBezTo>
                      <a:pt x="20955" y="1092518"/>
                      <a:pt x="21050" y="1092327"/>
                      <a:pt x="21145" y="1092137"/>
                    </a:cubicBezTo>
                    <a:cubicBezTo>
                      <a:pt x="21145" y="1092137"/>
                      <a:pt x="21145" y="1092232"/>
                      <a:pt x="21241" y="1092232"/>
                    </a:cubicBezTo>
                    <a:cubicBezTo>
                      <a:pt x="21431" y="1098137"/>
                      <a:pt x="21622" y="1104043"/>
                      <a:pt x="21907" y="1109948"/>
                    </a:cubicBezTo>
                    <a:cubicBezTo>
                      <a:pt x="21431" y="1107662"/>
                      <a:pt x="21050" y="1104900"/>
                      <a:pt x="21241" y="1101281"/>
                    </a:cubicBezTo>
                    <a:cubicBezTo>
                      <a:pt x="20765" y="1106329"/>
                      <a:pt x="20765" y="1124236"/>
                      <a:pt x="22574" y="1127093"/>
                    </a:cubicBezTo>
                    <a:cubicBezTo>
                      <a:pt x="23717" y="1156240"/>
                      <a:pt x="24860" y="1185291"/>
                      <a:pt x="26003" y="1214247"/>
                    </a:cubicBezTo>
                    <a:cubicBezTo>
                      <a:pt x="25241" y="1219486"/>
                      <a:pt x="23527" y="1223010"/>
                      <a:pt x="25908" y="1226439"/>
                    </a:cubicBezTo>
                    <a:cubicBezTo>
                      <a:pt x="25718" y="1222629"/>
                      <a:pt x="25908" y="1220438"/>
                      <a:pt x="26194" y="1218914"/>
                    </a:cubicBezTo>
                    <a:cubicBezTo>
                      <a:pt x="26670" y="1230249"/>
                      <a:pt x="27242" y="1241489"/>
                      <a:pt x="27718" y="1252728"/>
                    </a:cubicBezTo>
                    <a:cubicBezTo>
                      <a:pt x="27622" y="1252728"/>
                      <a:pt x="27432" y="1252728"/>
                      <a:pt x="27337" y="1252728"/>
                    </a:cubicBezTo>
                    <a:cubicBezTo>
                      <a:pt x="26670" y="1252728"/>
                      <a:pt x="26289" y="1251680"/>
                      <a:pt x="26003" y="1250537"/>
                    </a:cubicBezTo>
                    <a:cubicBezTo>
                      <a:pt x="25051" y="1259110"/>
                      <a:pt x="25622" y="1255109"/>
                      <a:pt x="26003" y="1264634"/>
                    </a:cubicBezTo>
                    <a:cubicBezTo>
                      <a:pt x="23813" y="1264349"/>
                      <a:pt x="23146" y="1254347"/>
                      <a:pt x="20955" y="1259967"/>
                    </a:cubicBezTo>
                    <a:cubicBezTo>
                      <a:pt x="20669" y="1259967"/>
                      <a:pt x="20383" y="1260158"/>
                      <a:pt x="20479" y="1261872"/>
                    </a:cubicBezTo>
                    <a:cubicBezTo>
                      <a:pt x="21431" y="1264063"/>
                      <a:pt x="22479" y="1265587"/>
                      <a:pt x="22765" y="1270254"/>
                    </a:cubicBezTo>
                    <a:cubicBezTo>
                      <a:pt x="21431" y="1268159"/>
                      <a:pt x="20479" y="1267111"/>
                      <a:pt x="20003" y="1265873"/>
                    </a:cubicBezTo>
                    <a:cubicBezTo>
                      <a:pt x="18764" y="1263968"/>
                      <a:pt x="17717" y="1260729"/>
                      <a:pt x="16383" y="1259396"/>
                    </a:cubicBezTo>
                    <a:cubicBezTo>
                      <a:pt x="18288" y="1263587"/>
                      <a:pt x="16097" y="1274445"/>
                      <a:pt x="17335" y="1279589"/>
                    </a:cubicBezTo>
                    <a:cubicBezTo>
                      <a:pt x="17335" y="1271397"/>
                      <a:pt x="19050" y="1271397"/>
                      <a:pt x="20479" y="1269968"/>
                    </a:cubicBezTo>
                    <a:cubicBezTo>
                      <a:pt x="20479" y="1270635"/>
                      <a:pt x="20479" y="1271302"/>
                      <a:pt x="20479" y="1271969"/>
                    </a:cubicBezTo>
                    <a:cubicBezTo>
                      <a:pt x="21622" y="1274731"/>
                      <a:pt x="21907" y="1271111"/>
                      <a:pt x="22289" y="1274255"/>
                    </a:cubicBezTo>
                    <a:cubicBezTo>
                      <a:pt x="23431" y="1277207"/>
                      <a:pt x="22574" y="1286161"/>
                      <a:pt x="23717" y="1282446"/>
                    </a:cubicBezTo>
                    <a:cubicBezTo>
                      <a:pt x="24098" y="1280732"/>
                      <a:pt x="24194" y="1277969"/>
                      <a:pt x="24194" y="1274445"/>
                    </a:cubicBezTo>
                    <a:cubicBezTo>
                      <a:pt x="24575" y="1275683"/>
                      <a:pt x="25051" y="1277017"/>
                      <a:pt x="25146" y="1274540"/>
                    </a:cubicBezTo>
                    <a:cubicBezTo>
                      <a:pt x="26003" y="1269206"/>
                      <a:pt x="27146" y="1265301"/>
                      <a:pt x="28194" y="1260824"/>
                    </a:cubicBezTo>
                    <a:cubicBezTo>
                      <a:pt x="28384" y="1265682"/>
                      <a:pt x="28670" y="1270540"/>
                      <a:pt x="28861" y="1275398"/>
                    </a:cubicBezTo>
                    <a:cubicBezTo>
                      <a:pt x="28099" y="1278255"/>
                      <a:pt x="27337" y="1281208"/>
                      <a:pt x="26480" y="1284065"/>
                    </a:cubicBezTo>
                    <a:cubicBezTo>
                      <a:pt x="23622" y="1287494"/>
                      <a:pt x="21241" y="1291209"/>
                      <a:pt x="22669" y="1297019"/>
                    </a:cubicBezTo>
                    <a:cubicBezTo>
                      <a:pt x="20479" y="1309116"/>
                      <a:pt x="17812" y="1319308"/>
                      <a:pt x="14669" y="1327214"/>
                    </a:cubicBezTo>
                    <a:cubicBezTo>
                      <a:pt x="14002" y="1331595"/>
                      <a:pt x="12668" y="1332643"/>
                      <a:pt x="11906" y="1336929"/>
                    </a:cubicBezTo>
                    <a:cubicBezTo>
                      <a:pt x="9239" y="1345692"/>
                      <a:pt x="6668" y="1354550"/>
                      <a:pt x="5048" y="1368171"/>
                    </a:cubicBezTo>
                    <a:cubicBezTo>
                      <a:pt x="6001" y="1367123"/>
                      <a:pt x="6382" y="1363409"/>
                      <a:pt x="7810" y="1364552"/>
                    </a:cubicBezTo>
                    <a:cubicBezTo>
                      <a:pt x="7906" y="1361313"/>
                      <a:pt x="7334" y="1361027"/>
                      <a:pt x="7334" y="1358456"/>
                    </a:cubicBezTo>
                    <a:cubicBezTo>
                      <a:pt x="7620" y="1361980"/>
                      <a:pt x="9525" y="1358551"/>
                      <a:pt x="9620" y="1362742"/>
                    </a:cubicBezTo>
                    <a:cubicBezTo>
                      <a:pt x="10192" y="1362075"/>
                      <a:pt x="10287" y="1359313"/>
                      <a:pt x="10954" y="1358932"/>
                    </a:cubicBezTo>
                    <a:cubicBezTo>
                      <a:pt x="11430" y="1356932"/>
                      <a:pt x="11811" y="1355027"/>
                      <a:pt x="12287" y="1353122"/>
                    </a:cubicBezTo>
                    <a:cubicBezTo>
                      <a:pt x="13906" y="1346549"/>
                      <a:pt x="16002" y="1341882"/>
                      <a:pt x="18193" y="1337882"/>
                    </a:cubicBezTo>
                    <a:cubicBezTo>
                      <a:pt x="18669" y="1332548"/>
                      <a:pt x="20003" y="1331500"/>
                      <a:pt x="20955" y="1328166"/>
                    </a:cubicBezTo>
                    <a:cubicBezTo>
                      <a:pt x="20955" y="1327214"/>
                      <a:pt x="20955" y="1326261"/>
                      <a:pt x="20955" y="1325213"/>
                    </a:cubicBezTo>
                    <a:cubicBezTo>
                      <a:pt x="22098" y="1325499"/>
                      <a:pt x="23431" y="1325499"/>
                      <a:pt x="24765" y="1325499"/>
                    </a:cubicBezTo>
                    <a:cubicBezTo>
                      <a:pt x="24384" y="1326356"/>
                      <a:pt x="24003" y="1327309"/>
                      <a:pt x="23622" y="1328547"/>
                    </a:cubicBezTo>
                    <a:cubicBezTo>
                      <a:pt x="23336" y="1328547"/>
                      <a:pt x="23051" y="1328547"/>
                      <a:pt x="22669" y="1328452"/>
                    </a:cubicBezTo>
                    <a:cubicBezTo>
                      <a:pt x="22669" y="1330166"/>
                      <a:pt x="22479" y="1330357"/>
                      <a:pt x="22193" y="1330452"/>
                    </a:cubicBezTo>
                    <a:cubicBezTo>
                      <a:pt x="21812" y="1338072"/>
                      <a:pt x="20098" y="1339501"/>
                      <a:pt x="18574" y="1341977"/>
                    </a:cubicBezTo>
                    <a:cubicBezTo>
                      <a:pt x="18097" y="1347311"/>
                      <a:pt x="16764" y="1348359"/>
                      <a:pt x="15811" y="1351693"/>
                    </a:cubicBezTo>
                    <a:cubicBezTo>
                      <a:pt x="16764" y="1366076"/>
                      <a:pt x="15335" y="1362647"/>
                      <a:pt x="14002" y="1369505"/>
                    </a:cubicBezTo>
                    <a:cubicBezTo>
                      <a:pt x="19621" y="1368362"/>
                      <a:pt x="24289" y="1354455"/>
                      <a:pt x="28766" y="1341882"/>
                    </a:cubicBezTo>
                    <a:lnTo>
                      <a:pt x="28766" y="1358265"/>
                    </a:lnTo>
                    <a:cubicBezTo>
                      <a:pt x="27908" y="1361694"/>
                      <a:pt x="26956" y="1364742"/>
                      <a:pt x="25813" y="1367123"/>
                    </a:cubicBezTo>
                    <a:cubicBezTo>
                      <a:pt x="27146" y="1374743"/>
                      <a:pt x="24194" y="1375982"/>
                      <a:pt x="22669" y="1376744"/>
                    </a:cubicBezTo>
                    <a:cubicBezTo>
                      <a:pt x="22669" y="1388745"/>
                      <a:pt x="20860" y="1392555"/>
                      <a:pt x="19050" y="1396365"/>
                    </a:cubicBezTo>
                    <a:cubicBezTo>
                      <a:pt x="19145" y="1399318"/>
                      <a:pt x="20383" y="1397222"/>
                      <a:pt x="20383" y="1400556"/>
                    </a:cubicBezTo>
                    <a:cubicBezTo>
                      <a:pt x="20955" y="1400556"/>
                      <a:pt x="21622" y="1400747"/>
                      <a:pt x="22193" y="1400842"/>
                    </a:cubicBezTo>
                    <a:cubicBezTo>
                      <a:pt x="22765" y="1396746"/>
                      <a:pt x="22955" y="1390745"/>
                      <a:pt x="24479" y="1391126"/>
                    </a:cubicBezTo>
                    <a:cubicBezTo>
                      <a:pt x="24860" y="1389602"/>
                      <a:pt x="25527" y="1389126"/>
                      <a:pt x="26289" y="1389317"/>
                    </a:cubicBezTo>
                    <a:cubicBezTo>
                      <a:pt x="27622" y="1385221"/>
                      <a:pt x="28004" y="1379315"/>
                      <a:pt x="28766" y="1375315"/>
                    </a:cubicBezTo>
                    <a:lnTo>
                      <a:pt x="28766" y="1397699"/>
                    </a:lnTo>
                    <a:cubicBezTo>
                      <a:pt x="28099" y="1397413"/>
                      <a:pt x="27337" y="1397508"/>
                      <a:pt x="26670" y="1397032"/>
                    </a:cubicBezTo>
                    <a:cubicBezTo>
                      <a:pt x="26003" y="1400556"/>
                      <a:pt x="27527" y="1401413"/>
                      <a:pt x="28766" y="1402652"/>
                    </a:cubicBezTo>
                    <a:lnTo>
                      <a:pt x="28766" y="1410557"/>
                    </a:lnTo>
                    <a:cubicBezTo>
                      <a:pt x="28575" y="1410081"/>
                      <a:pt x="28480" y="1409700"/>
                      <a:pt x="28289" y="1409129"/>
                    </a:cubicBezTo>
                    <a:cubicBezTo>
                      <a:pt x="27337" y="1411415"/>
                      <a:pt x="26575" y="1415320"/>
                      <a:pt x="26194" y="1419225"/>
                    </a:cubicBezTo>
                    <a:cubicBezTo>
                      <a:pt x="21812" y="1417130"/>
                      <a:pt x="17050" y="1415891"/>
                      <a:pt x="14192" y="1417796"/>
                    </a:cubicBezTo>
                    <a:cubicBezTo>
                      <a:pt x="18669" y="1418844"/>
                      <a:pt x="21241" y="1422273"/>
                      <a:pt x="22003" y="1428083"/>
                    </a:cubicBezTo>
                    <a:cubicBezTo>
                      <a:pt x="19812" y="1428369"/>
                      <a:pt x="16859" y="1427417"/>
                      <a:pt x="16097" y="1429512"/>
                    </a:cubicBezTo>
                    <a:cubicBezTo>
                      <a:pt x="15526" y="1429798"/>
                      <a:pt x="14859" y="1430084"/>
                      <a:pt x="14478" y="1430655"/>
                    </a:cubicBezTo>
                    <a:cubicBezTo>
                      <a:pt x="14478" y="1432655"/>
                      <a:pt x="15716" y="1433132"/>
                      <a:pt x="16097" y="1434751"/>
                    </a:cubicBezTo>
                    <a:cubicBezTo>
                      <a:pt x="16383" y="1436370"/>
                      <a:pt x="17431" y="1437132"/>
                      <a:pt x="19145" y="1436846"/>
                    </a:cubicBezTo>
                    <a:cubicBezTo>
                      <a:pt x="19336" y="1436465"/>
                      <a:pt x="19621" y="1436275"/>
                      <a:pt x="19907" y="1435894"/>
                    </a:cubicBezTo>
                    <a:cubicBezTo>
                      <a:pt x="22765" y="1437037"/>
                      <a:pt x="25813" y="1432846"/>
                      <a:pt x="28861" y="1429131"/>
                    </a:cubicBezTo>
                    <a:lnTo>
                      <a:pt x="28861" y="1509522"/>
                    </a:lnTo>
                    <a:cubicBezTo>
                      <a:pt x="32194" y="1502950"/>
                      <a:pt x="35623" y="1496759"/>
                      <a:pt x="38957" y="1490758"/>
                    </a:cubicBezTo>
                    <a:lnTo>
                      <a:pt x="38957" y="1757458"/>
                    </a:lnTo>
                    <a:cubicBezTo>
                      <a:pt x="91059" y="1737932"/>
                      <a:pt x="148971" y="1731359"/>
                      <a:pt x="205835" y="1733550"/>
                    </a:cubicBezTo>
                    <a:cubicBezTo>
                      <a:pt x="260223" y="1735646"/>
                      <a:pt x="314420" y="1744313"/>
                      <a:pt x="368141" y="1752219"/>
                    </a:cubicBezTo>
                    <a:cubicBezTo>
                      <a:pt x="382429" y="1754315"/>
                      <a:pt x="396812" y="1756601"/>
                      <a:pt x="411099" y="1758791"/>
                    </a:cubicBezTo>
                    <a:cubicBezTo>
                      <a:pt x="415004" y="1759268"/>
                      <a:pt x="418910" y="1759744"/>
                      <a:pt x="422815" y="1760030"/>
                    </a:cubicBezTo>
                    <a:cubicBezTo>
                      <a:pt x="452723" y="1762697"/>
                      <a:pt x="480346" y="1770602"/>
                      <a:pt x="504539" y="1783175"/>
                    </a:cubicBezTo>
                    <a:lnTo>
                      <a:pt x="768001" y="1783175"/>
                    </a:lnTo>
                    <a:cubicBezTo>
                      <a:pt x="780764" y="1781937"/>
                      <a:pt x="793718" y="1782127"/>
                      <a:pt x="807053" y="1783175"/>
                    </a:cubicBezTo>
                    <a:lnTo>
                      <a:pt x="1644968" y="1783175"/>
                    </a:lnTo>
                    <a:cubicBezTo>
                      <a:pt x="1691831" y="1778127"/>
                      <a:pt x="1738693" y="1772698"/>
                      <a:pt x="1785461" y="1766888"/>
                    </a:cubicBezTo>
                    <a:cubicBezTo>
                      <a:pt x="1814798" y="1763268"/>
                      <a:pt x="1842135" y="1769840"/>
                      <a:pt x="1866138" y="1783175"/>
                    </a:cubicBezTo>
                    <a:lnTo>
                      <a:pt x="2256758" y="1783175"/>
                    </a:lnTo>
                    <a:lnTo>
                      <a:pt x="2256758" y="1609630"/>
                    </a:lnTo>
                    <a:cubicBezTo>
                      <a:pt x="2250186" y="1595152"/>
                      <a:pt x="2244471" y="1580007"/>
                      <a:pt x="2240375" y="1563815"/>
                    </a:cubicBezTo>
                    <a:cubicBezTo>
                      <a:pt x="2236565" y="1548860"/>
                      <a:pt x="2234184" y="1534477"/>
                      <a:pt x="2232755" y="1520190"/>
                    </a:cubicBezTo>
                    <a:cubicBezTo>
                      <a:pt x="2236184" y="1528667"/>
                      <a:pt x="2239899" y="1536383"/>
                      <a:pt x="2244852" y="1541621"/>
                    </a:cubicBezTo>
                    <a:cubicBezTo>
                      <a:pt x="2244281" y="1537240"/>
                      <a:pt x="2242376" y="1535621"/>
                      <a:pt x="2242852" y="1529048"/>
                    </a:cubicBezTo>
                    <a:cubicBezTo>
                      <a:pt x="2241233" y="1528477"/>
                      <a:pt x="2241137" y="1531049"/>
                      <a:pt x="2239804" y="1531239"/>
                    </a:cubicBezTo>
                    <a:cubicBezTo>
                      <a:pt x="2241518" y="1529906"/>
                      <a:pt x="2239804" y="1521238"/>
                      <a:pt x="2241804" y="1520666"/>
                    </a:cubicBezTo>
                    <a:cubicBezTo>
                      <a:pt x="2241423" y="1517904"/>
                      <a:pt x="2240090" y="1517428"/>
                      <a:pt x="2239804" y="1514380"/>
                    </a:cubicBezTo>
                    <a:cubicBezTo>
                      <a:pt x="2238756" y="1512380"/>
                      <a:pt x="2237804" y="1510284"/>
                      <a:pt x="2236851" y="1508189"/>
                    </a:cubicBezTo>
                    <a:cubicBezTo>
                      <a:pt x="2234565" y="1503045"/>
                      <a:pt x="2232660" y="1496854"/>
                      <a:pt x="2231041" y="1490282"/>
                    </a:cubicBezTo>
                    <a:cubicBezTo>
                      <a:pt x="2231041" y="1486662"/>
                      <a:pt x="2231231" y="1483043"/>
                      <a:pt x="2231327" y="1479328"/>
                    </a:cubicBezTo>
                    <a:cubicBezTo>
                      <a:pt x="2233613" y="1481709"/>
                      <a:pt x="2234279" y="1487519"/>
                      <a:pt x="2235899" y="1491329"/>
                    </a:cubicBezTo>
                    <a:cubicBezTo>
                      <a:pt x="2243042" y="1487043"/>
                      <a:pt x="2241328" y="1493520"/>
                      <a:pt x="2244852" y="1499616"/>
                    </a:cubicBezTo>
                    <a:cubicBezTo>
                      <a:pt x="2244185" y="1480376"/>
                      <a:pt x="2239995" y="1463421"/>
                      <a:pt x="2235232" y="1447419"/>
                    </a:cubicBezTo>
                    <a:cubicBezTo>
                      <a:pt x="2236280" y="1442085"/>
                      <a:pt x="2237328" y="1436751"/>
                      <a:pt x="2238470" y="1431512"/>
                    </a:cubicBezTo>
                    <a:cubicBezTo>
                      <a:pt x="2240185" y="1435513"/>
                      <a:pt x="2241804" y="1439799"/>
                      <a:pt x="2243042" y="1444943"/>
                    </a:cubicBezTo>
                    <a:cubicBezTo>
                      <a:pt x="2246757" y="1438656"/>
                      <a:pt x="2247519" y="1452467"/>
                      <a:pt x="2247995" y="1459611"/>
                    </a:cubicBezTo>
                    <a:cubicBezTo>
                      <a:pt x="2253996" y="1459516"/>
                      <a:pt x="2255996" y="1467898"/>
                      <a:pt x="2257901" y="1476280"/>
                    </a:cubicBezTo>
                    <a:cubicBezTo>
                      <a:pt x="2259330" y="1475803"/>
                      <a:pt x="2258282" y="1469993"/>
                      <a:pt x="2259902" y="1469898"/>
                    </a:cubicBezTo>
                    <a:cubicBezTo>
                      <a:pt x="2259902" y="1467136"/>
                      <a:pt x="2259902" y="1464278"/>
                      <a:pt x="2259902" y="1461516"/>
                    </a:cubicBezTo>
                    <a:cubicBezTo>
                      <a:pt x="2257806" y="1458849"/>
                      <a:pt x="2254853" y="1458277"/>
                      <a:pt x="2254949" y="1451039"/>
                    </a:cubicBezTo>
                    <a:cubicBezTo>
                      <a:pt x="2254187" y="1449229"/>
                      <a:pt x="2253901" y="1446276"/>
                      <a:pt x="2253996" y="1442657"/>
                    </a:cubicBezTo>
                    <a:cubicBezTo>
                      <a:pt x="2251043" y="1433703"/>
                      <a:pt x="2246281" y="1434560"/>
                      <a:pt x="2245043" y="1425988"/>
                    </a:cubicBezTo>
                    <a:cubicBezTo>
                      <a:pt x="2242947" y="1425702"/>
                      <a:pt x="2241518" y="1424083"/>
                      <a:pt x="2240471" y="1421797"/>
                    </a:cubicBezTo>
                    <a:cubicBezTo>
                      <a:pt x="2248948" y="1381030"/>
                      <a:pt x="2258092" y="1340072"/>
                      <a:pt x="2264855" y="1298353"/>
                    </a:cubicBezTo>
                    <a:cubicBezTo>
                      <a:pt x="2278666" y="1213866"/>
                      <a:pt x="2269427" y="1129189"/>
                      <a:pt x="2258092" y="1044797"/>
                    </a:cubicBezTo>
                    <a:cubicBezTo>
                      <a:pt x="2259235" y="1048417"/>
                      <a:pt x="2260283" y="1052322"/>
                      <a:pt x="2261140" y="1056704"/>
                    </a:cubicBezTo>
                    <a:cubicBezTo>
                      <a:pt x="2264855" y="1049084"/>
                      <a:pt x="2265712" y="1065848"/>
                      <a:pt x="2266093" y="1074420"/>
                    </a:cubicBezTo>
                    <a:cubicBezTo>
                      <a:pt x="2272094" y="1074325"/>
                      <a:pt x="2274094" y="1084517"/>
                      <a:pt x="2276094" y="1094613"/>
                    </a:cubicBezTo>
                    <a:cubicBezTo>
                      <a:pt x="2277523" y="1094042"/>
                      <a:pt x="2276475" y="1086993"/>
                      <a:pt x="2278095" y="1086898"/>
                    </a:cubicBezTo>
                    <a:cubicBezTo>
                      <a:pt x="2278095" y="1083469"/>
                      <a:pt x="2278095" y="1080135"/>
                      <a:pt x="2278095" y="1076706"/>
                    </a:cubicBezTo>
                    <a:cubicBezTo>
                      <a:pt x="2275999" y="1073468"/>
                      <a:pt x="2273046" y="1072801"/>
                      <a:pt x="2273141" y="1064038"/>
                    </a:cubicBezTo>
                    <a:close/>
                    <a:moveTo>
                      <a:pt x="28670" y="1338263"/>
                    </a:moveTo>
                    <a:cubicBezTo>
                      <a:pt x="27242" y="1341882"/>
                      <a:pt x="26003" y="1346359"/>
                      <a:pt x="24098" y="1347692"/>
                    </a:cubicBezTo>
                    <a:cubicBezTo>
                      <a:pt x="23813" y="1347692"/>
                      <a:pt x="23527" y="1347692"/>
                      <a:pt x="23146" y="1347597"/>
                    </a:cubicBezTo>
                    <a:cubicBezTo>
                      <a:pt x="23527" y="1358170"/>
                      <a:pt x="16955" y="1364266"/>
                      <a:pt x="17717" y="1356932"/>
                    </a:cubicBezTo>
                    <a:cubicBezTo>
                      <a:pt x="17907" y="1349788"/>
                      <a:pt x="19145" y="1347407"/>
                      <a:pt x="20860" y="1347311"/>
                    </a:cubicBezTo>
                    <a:cubicBezTo>
                      <a:pt x="21336" y="1344644"/>
                      <a:pt x="21241" y="1339882"/>
                      <a:pt x="22193" y="1339501"/>
                    </a:cubicBezTo>
                    <a:cubicBezTo>
                      <a:pt x="22193" y="1335881"/>
                      <a:pt x="22669" y="1334834"/>
                      <a:pt x="23527" y="1335596"/>
                    </a:cubicBezTo>
                    <a:cubicBezTo>
                      <a:pt x="23908" y="1331690"/>
                      <a:pt x="25146" y="1328642"/>
                      <a:pt x="25813" y="1331881"/>
                    </a:cubicBezTo>
                    <a:cubicBezTo>
                      <a:pt x="26289" y="1328166"/>
                      <a:pt x="27242" y="1326356"/>
                      <a:pt x="28289" y="1325023"/>
                    </a:cubicBezTo>
                    <a:cubicBezTo>
                      <a:pt x="28670" y="1325213"/>
                      <a:pt x="28956" y="1325499"/>
                      <a:pt x="29242" y="1325880"/>
                    </a:cubicBezTo>
                    <a:lnTo>
                      <a:pt x="29242" y="1334548"/>
                    </a:lnTo>
                    <a:cubicBezTo>
                      <a:pt x="29051" y="1335119"/>
                      <a:pt x="28766" y="1335691"/>
                      <a:pt x="28575" y="1336358"/>
                    </a:cubicBezTo>
                    <a:cubicBezTo>
                      <a:pt x="28575" y="1337024"/>
                      <a:pt x="28575" y="1337691"/>
                      <a:pt x="28575" y="1338358"/>
                    </a:cubicBezTo>
                    <a:close/>
                    <a:moveTo>
                      <a:pt x="1172813" y="32671"/>
                    </a:moveTo>
                    <a:lnTo>
                      <a:pt x="1521905" y="32671"/>
                    </a:lnTo>
                    <a:cubicBezTo>
                      <a:pt x="1427321" y="35719"/>
                      <a:pt x="1332929" y="44768"/>
                      <a:pt x="1238250" y="45244"/>
                    </a:cubicBezTo>
                    <a:cubicBezTo>
                      <a:pt x="1214818" y="45339"/>
                      <a:pt x="1192816" y="40862"/>
                      <a:pt x="1172813" y="32671"/>
                    </a:cubicBezTo>
                    <a:close/>
                    <a:moveTo>
                      <a:pt x="2243709" y="781050"/>
                    </a:moveTo>
                    <a:cubicBezTo>
                      <a:pt x="2243709" y="782765"/>
                      <a:pt x="2243709" y="784479"/>
                      <a:pt x="2243709" y="786098"/>
                    </a:cubicBezTo>
                    <a:cubicBezTo>
                      <a:pt x="2248948" y="784003"/>
                      <a:pt x="2252377" y="820388"/>
                      <a:pt x="2248662" y="816578"/>
                    </a:cubicBezTo>
                    <a:cubicBezTo>
                      <a:pt x="2245043" y="815626"/>
                      <a:pt x="2243804" y="808577"/>
                      <a:pt x="2243709" y="798862"/>
                    </a:cubicBezTo>
                    <a:cubicBezTo>
                      <a:pt x="2242376" y="796385"/>
                      <a:pt x="2240185" y="796385"/>
                      <a:pt x="2239804" y="791718"/>
                    </a:cubicBezTo>
                    <a:cubicBezTo>
                      <a:pt x="2240280" y="783908"/>
                      <a:pt x="2241042" y="776097"/>
                      <a:pt x="2241899" y="768382"/>
                    </a:cubicBezTo>
                    <a:cubicBezTo>
                      <a:pt x="2242661" y="772097"/>
                      <a:pt x="2243423" y="776097"/>
                      <a:pt x="2243709" y="781050"/>
                    </a:cubicBezTo>
                    <a:close/>
                    <a:moveTo>
                      <a:pt x="2239613" y="1483900"/>
                    </a:moveTo>
                    <a:cubicBezTo>
                      <a:pt x="2235994" y="1483138"/>
                      <a:pt x="2234851" y="1477327"/>
                      <a:pt x="2234660" y="1469231"/>
                    </a:cubicBezTo>
                    <a:cubicBezTo>
                      <a:pt x="2234089" y="1468279"/>
                      <a:pt x="2233232" y="1467707"/>
                      <a:pt x="2232470" y="1467041"/>
                    </a:cubicBezTo>
                    <a:cubicBezTo>
                      <a:pt x="2232565" y="1465421"/>
                      <a:pt x="2232755" y="1463802"/>
                      <a:pt x="2232851" y="1462183"/>
                    </a:cubicBezTo>
                    <a:cubicBezTo>
                      <a:pt x="2233422" y="1459230"/>
                      <a:pt x="2233994" y="1456277"/>
                      <a:pt x="2234565" y="1453325"/>
                    </a:cubicBezTo>
                    <a:cubicBezTo>
                      <a:pt x="2234565" y="1453706"/>
                      <a:pt x="2234660" y="1454086"/>
                      <a:pt x="2234756" y="1454468"/>
                    </a:cubicBezTo>
                    <a:cubicBezTo>
                      <a:pt x="2234756" y="1455896"/>
                      <a:pt x="2234756" y="1457230"/>
                      <a:pt x="2234756" y="1458659"/>
                    </a:cubicBezTo>
                    <a:cubicBezTo>
                      <a:pt x="2239995" y="1456944"/>
                      <a:pt x="2243423" y="1486948"/>
                      <a:pt x="2239709" y="1483805"/>
                    </a:cubicBezTo>
                    <a:close/>
                  </a:path>
                </a:pathLst>
              </a:custGeom>
              <a:solidFill>
                <a:srgbClr val="DFF3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46" name="Graphic 8819">
              <a:extLst>
                <a:ext uri="{FF2B5EF4-FFF2-40B4-BE49-F238E27FC236}">
                  <a16:creationId xmlns:a16="http://schemas.microsoft.com/office/drawing/2014/main" id="{07967730-F8B7-4B73-2703-484C9426189F}"/>
                </a:ext>
              </a:extLst>
            </p:cNvPr>
            <p:cNvGrpSpPr/>
            <p:nvPr userDrawn="1"/>
          </p:nvGrpSpPr>
          <p:grpSpPr>
            <a:xfrm rot="295145">
              <a:off x="6990421" y="2101656"/>
              <a:ext cx="3433478" cy="369747"/>
              <a:chOff x="7631246" y="1936660"/>
              <a:chExt cx="2228183" cy="291300"/>
            </a:xfrm>
          </p:grpSpPr>
          <p:sp>
            <p:nvSpPr>
              <p:cNvPr id="668" name="Vrije vorm: vorm 667">
                <a:extLst>
                  <a:ext uri="{FF2B5EF4-FFF2-40B4-BE49-F238E27FC236}">
                    <a16:creationId xmlns:a16="http://schemas.microsoft.com/office/drawing/2014/main" id="{274FE06A-EA5B-2631-10BE-330E742CBC4D}"/>
                  </a:ext>
                </a:extLst>
              </p:cNvPr>
              <p:cNvSpPr/>
              <p:nvPr/>
            </p:nvSpPr>
            <p:spPr>
              <a:xfrm>
                <a:off x="8748543" y="1945735"/>
                <a:ext cx="11567" cy="2987"/>
              </a:xfrm>
              <a:custGeom>
                <a:avLst/>
                <a:gdLst>
                  <a:gd name="connsiteX0" fmla="*/ 11321 w 11567"/>
                  <a:gd name="connsiteY0" fmla="*/ 2953 h 2987"/>
                  <a:gd name="connsiteX1" fmla="*/ 8463 w 11567"/>
                  <a:gd name="connsiteY1" fmla="*/ 0 h 2987"/>
                  <a:gd name="connsiteX2" fmla="*/ 81 w 11567"/>
                  <a:gd name="connsiteY2" fmla="*/ 667 h 2987"/>
                  <a:gd name="connsiteX3" fmla="*/ 11321 w 11567"/>
                  <a:gd name="connsiteY3" fmla="*/ 2953 h 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7" h="2987">
                    <a:moveTo>
                      <a:pt x="11321" y="2953"/>
                    </a:moveTo>
                    <a:cubicBezTo>
                      <a:pt x="12464" y="1429"/>
                      <a:pt x="9320" y="953"/>
                      <a:pt x="8463" y="0"/>
                    </a:cubicBezTo>
                    <a:cubicBezTo>
                      <a:pt x="6177" y="381"/>
                      <a:pt x="3891" y="762"/>
                      <a:pt x="81" y="667"/>
                    </a:cubicBezTo>
                    <a:cubicBezTo>
                      <a:pt x="-681" y="2572"/>
                      <a:pt x="3986" y="3143"/>
                      <a:pt x="11321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9" name="Vrije vorm: vorm 668">
                <a:extLst>
                  <a:ext uri="{FF2B5EF4-FFF2-40B4-BE49-F238E27FC236}">
                    <a16:creationId xmlns:a16="http://schemas.microsoft.com/office/drawing/2014/main" id="{D683F849-AF81-6F0B-AFF4-84ADC7AB0019}"/>
                  </a:ext>
                </a:extLst>
              </p:cNvPr>
              <p:cNvSpPr/>
              <p:nvPr/>
            </p:nvSpPr>
            <p:spPr>
              <a:xfrm>
                <a:off x="8812509" y="1959493"/>
                <a:ext cx="20125" cy="4454"/>
              </a:xfrm>
              <a:custGeom>
                <a:avLst/>
                <a:gdLst>
                  <a:gd name="connsiteX0" fmla="*/ 6219 w 20125"/>
                  <a:gd name="connsiteY0" fmla="*/ 4434 h 4454"/>
                  <a:gd name="connsiteX1" fmla="*/ 20125 w 20125"/>
                  <a:gd name="connsiteY1" fmla="*/ 3101 h 4454"/>
                  <a:gd name="connsiteX2" fmla="*/ 504 w 20125"/>
                  <a:gd name="connsiteY2" fmla="*/ 720 h 4454"/>
                  <a:gd name="connsiteX3" fmla="*/ 6124 w 20125"/>
                  <a:gd name="connsiteY3" fmla="*/ 4434 h 4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125" h="4454">
                    <a:moveTo>
                      <a:pt x="6219" y="4434"/>
                    </a:moveTo>
                    <a:cubicBezTo>
                      <a:pt x="13172" y="4625"/>
                      <a:pt x="14887" y="3387"/>
                      <a:pt x="20125" y="3101"/>
                    </a:cubicBezTo>
                    <a:cubicBezTo>
                      <a:pt x="19363" y="815"/>
                      <a:pt x="8505" y="-1090"/>
                      <a:pt x="504" y="720"/>
                    </a:cubicBezTo>
                    <a:cubicBezTo>
                      <a:pt x="-1877" y="3101"/>
                      <a:pt x="4885" y="3006"/>
                      <a:pt x="6124" y="4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0" name="Vrije vorm: vorm 669">
                <a:extLst>
                  <a:ext uri="{FF2B5EF4-FFF2-40B4-BE49-F238E27FC236}">
                    <a16:creationId xmlns:a16="http://schemas.microsoft.com/office/drawing/2014/main" id="{A9627ABB-35D9-5598-985B-2700C8D515CA}"/>
                  </a:ext>
                </a:extLst>
              </p:cNvPr>
              <p:cNvSpPr/>
              <p:nvPr/>
            </p:nvSpPr>
            <p:spPr>
              <a:xfrm>
                <a:off x="8673567" y="1958689"/>
                <a:ext cx="41814" cy="7563"/>
              </a:xfrm>
              <a:custGeom>
                <a:avLst/>
                <a:gdLst>
                  <a:gd name="connsiteX0" fmla="*/ 41815 w 41814"/>
                  <a:gd name="connsiteY0" fmla="*/ 4477 h 7563"/>
                  <a:gd name="connsiteX1" fmla="*/ 39052 w 41814"/>
                  <a:gd name="connsiteY1" fmla="*/ 4477 h 7563"/>
                  <a:gd name="connsiteX2" fmla="*/ 33433 w 41814"/>
                  <a:gd name="connsiteY2" fmla="*/ 4477 h 7563"/>
                  <a:gd name="connsiteX3" fmla="*/ 33433 w 41814"/>
                  <a:gd name="connsiteY3" fmla="*/ 1524 h 7563"/>
                  <a:gd name="connsiteX4" fmla="*/ 22193 w 41814"/>
                  <a:gd name="connsiteY4" fmla="*/ 0 h 7563"/>
                  <a:gd name="connsiteX5" fmla="*/ 2762 w 41814"/>
                  <a:gd name="connsiteY5" fmla="*/ 2762 h 7563"/>
                  <a:gd name="connsiteX6" fmla="*/ 5620 w 41814"/>
                  <a:gd name="connsiteY6" fmla="*/ 5715 h 7563"/>
                  <a:gd name="connsiteX7" fmla="*/ 0 w 41814"/>
                  <a:gd name="connsiteY7" fmla="*/ 6382 h 7563"/>
                  <a:gd name="connsiteX8" fmla="*/ 41815 w 41814"/>
                  <a:gd name="connsiteY8" fmla="*/ 4477 h 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14" h="7563">
                    <a:moveTo>
                      <a:pt x="41815" y="4477"/>
                    </a:moveTo>
                    <a:cubicBezTo>
                      <a:pt x="40862" y="4477"/>
                      <a:pt x="39910" y="4477"/>
                      <a:pt x="39052" y="4477"/>
                    </a:cubicBezTo>
                    <a:cubicBezTo>
                      <a:pt x="37147" y="4477"/>
                      <a:pt x="35338" y="4477"/>
                      <a:pt x="33433" y="4477"/>
                    </a:cubicBezTo>
                    <a:cubicBezTo>
                      <a:pt x="33433" y="3524"/>
                      <a:pt x="33433" y="2477"/>
                      <a:pt x="33433" y="1524"/>
                    </a:cubicBezTo>
                    <a:cubicBezTo>
                      <a:pt x="27146" y="1715"/>
                      <a:pt x="22955" y="1238"/>
                      <a:pt x="22193" y="0"/>
                    </a:cubicBezTo>
                    <a:cubicBezTo>
                      <a:pt x="18288" y="3143"/>
                      <a:pt x="16859" y="2381"/>
                      <a:pt x="2762" y="2762"/>
                    </a:cubicBezTo>
                    <a:cubicBezTo>
                      <a:pt x="3048" y="3905"/>
                      <a:pt x="1429" y="5525"/>
                      <a:pt x="5620" y="5715"/>
                    </a:cubicBezTo>
                    <a:cubicBezTo>
                      <a:pt x="5620" y="6477"/>
                      <a:pt x="2191" y="6287"/>
                      <a:pt x="0" y="6382"/>
                    </a:cubicBezTo>
                    <a:cubicBezTo>
                      <a:pt x="13525" y="8192"/>
                      <a:pt x="32480" y="8192"/>
                      <a:pt x="41815" y="4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1" name="Vrije vorm: vorm 670">
                <a:extLst>
                  <a:ext uri="{FF2B5EF4-FFF2-40B4-BE49-F238E27FC236}">
                    <a16:creationId xmlns:a16="http://schemas.microsoft.com/office/drawing/2014/main" id="{AA0BB5C2-D4B3-3B4C-233B-F3E2F5A9E162}"/>
                  </a:ext>
                </a:extLst>
              </p:cNvPr>
              <p:cNvSpPr/>
              <p:nvPr/>
            </p:nvSpPr>
            <p:spPr>
              <a:xfrm>
                <a:off x="8332879" y="1969928"/>
                <a:ext cx="11123" cy="2952"/>
              </a:xfrm>
              <a:custGeom>
                <a:avLst/>
                <a:gdLst>
                  <a:gd name="connsiteX0" fmla="*/ 11123 w 11123"/>
                  <a:gd name="connsiteY0" fmla="*/ 2953 h 2952"/>
                  <a:gd name="connsiteX1" fmla="*/ 11123 w 11123"/>
                  <a:gd name="connsiteY1" fmla="*/ 0 h 2952"/>
                  <a:gd name="connsiteX2" fmla="*/ 11123 w 11123"/>
                  <a:gd name="connsiteY2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23" h="2952">
                    <a:moveTo>
                      <a:pt x="11123" y="2953"/>
                    </a:moveTo>
                    <a:cubicBezTo>
                      <a:pt x="11123" y="2000"/>
                      <a:pt x="11123" y="952"/>
                      <a:pt x="11123" y="0"/>
                    </a:cubicBezTo>
                    <a:cubicBezTo>
                      <a:pt x="-974" y="1048"/>
                      <a:pt x="-6212" y="2381"/>
                      <a:pt x="11123" y="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2" name="Vrije vorm: vorm 671">
                <a:extLst>
                  <a:ext uri="{FF2B5EF4-FFF2-40B4-BE49-F238E27FC236}">
                    <a16:creationId xmlns:a16="http://schemas.microsoft.com/office/drawing/2014/main" id="{6554DC34-AD18-AD91-6BD5-5A300D1CC71C}"/>
                  </a:ext>
                </a:extLst>
              </p:cNvPr>
              <p:cNvSpPr/>
              <p:nvPr/>
            </p:nvSpPr>
            <p:spPr>
              <a:xfrm>
                <a:off x="8941410" y="1936660"/>
                <a:ext cx="66770" cy="22219"/>
              </a:xfrm>
              <a:custGeom>
                <a:avLst/>
                <a:gdLst>
                  <a:gd name="connsiteX0" fmla="*/ 16574 w 66770"/>
                  <a:gd name="connsiteY0" fmla="*/ 2407 h 22219"/>
                  <a:gd name="connsiteX1" fmla="*/ 33433 w 66770"/>
                  <a:gd name="connsiteY1" fmla="*/ 8408 h 22219"/>
                  <a:gd name="connsiteX2" fmla="*/ 0 w 66770"/>
                  <a:gd name="connsiteY2" fmla="*/ 16314 h 22219"/>
                  <a:gd name="connsiteX3" fmla="*/ 2858 w 66770"/>
                  <a:gd name="connsiteY3" fmla="*/ 22219 h 22219"/>
                  <a:gd name="connsiteX4" fmla="*/ 19621 w 66770"/>
                  <a:gd name="connsiteY4" fmla="*/ 21648 h 22219"/>
                  <a:gd name="connsiteX5" fmla="*/ 41815 w 66770"/>
                  <a:gd name="connsiteY5" fmla="*/ 12980 h 22219"/>
                  <a:gd name="connsiteX6" fmla="*/ 52864 w 66770"/>
                  <a:gd name="connsiteY6" fmla="*/ 6408 h 22219"/>
                  <a:gd name="connsiteX7" fmla="*/ 66770 w 66770"/>
                  <a:gd name="connsiteY7" fmla="*/ 597 h 22219"/>
                  <a:gd name="connsiteX8" fmla="*/ 63913 w 66770"/>
                  <a:gd name="connsiteY8" fmla="*/ 216 h 22219"/>
                  <a:gd name="connsiteX9" fmla="*/ 19717 w 66770"/>
                  <a:gd name="connsiteY9" fmla="*/ 26 h 22219"/>
                  <a:gd name="connsiteX10" fmla="*/ 16478 w 66770"/>
                  <a:gd name="connsiteY10" fmla="*/ 2407 h 2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770" h="22219">
                    <a:moveTo>
                      <a:pt x="16574" y="2407"/>
                    </a:moveTo>
                    <a:cubicBezTo>
                      <a:pt x="26765" y="3264"/>
                      <a:pt x="31051" y="5550"/>
                      <a:pt x="33433" y="8408"/>
                    </a:cubicBezTo>
                    <a:cubicBezTo>
                      <a:pt x="19526" y="10694"/>
                      <a:pt x="19145" y="19743"/>
                      <a:pt x="0" y="16314"/>
                    </a:cubicBezTo>
                    <a:cubicBezTo>
                      <a:pt x="381" y="19266"/>
                      <a:pt x="1429" y="21457"/>
                      <a:pt x="2858" y="22219"/>
                    </a:cubicBezTo>
                    <a:cubicBezTo>
                      <a:pt x="4477" y="19838"/>
                      <a:pt x="13430" y="21267"/>
                      <a:pt x="19621" y="21648"/>
                    </a:cubicBezTo>
                    <a:cubicBezTo>
                      <a:pt x="22860" y="17647"/>
                      <a:pt x="43243" y="18219"/>
                      <a:pt x="41815" y="12980"/>
                    </a:cubicBezTo>
                    <a:cubicBezTo>
                      <a:pt x="60674" y="13361"/>
                      <a:pt x="59246" y="9456"/>
                      <a:pt x="52864" y="6408"/>
                    </a:cubicBezTo>
                    <a:cubicBezTo>
                      <a:pt x="57436" y="4407"/>
                      <a:pt x="60484" y="2121"/>
                      <a:pt x="66770" y="597"/>
                    </a:cubicBezTo>
                    <a:cubicBezTo>
                      <a:pt x="65627" y="597"/>
                      <a:pt x="64865" y="407"/>
                      <a:pt x="63913" y="216"/>
                    </a:cubicBezTo>
                    <a:cubicBezTo>
                      <a:pt x="49149" y="121"/>
                      <a:pt x="34480" y="-69"/>
                      <a:pt x="19717" y="26"/>
                    </a:cubicBezTo>
                    <a:cubicBezTo>
                      <a:pt x="21431" y="883"/>
                      <a:pt x="22288" y="1645"/>
                      <a:pt x="16478" y="2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3" name="Vrije vorm: vorm 672">
                <a:extLst>
                  <a:ext uri="{FF2B5EF4-FFF2-40B4-BE49-F238E27FC236}">
                    <a16:creationId xmlns:a16="http://schemas.microsoft.com/office/drawing/2014/main" id="{5DC608F2-3B0F-BD46-90F1-6AE10505231A}"/>
                  </a:ext>
                </a:extLst>
              </p:cNvPr>
              <p:cNvSpPr/>
              <p:nvPr/>
            </p:nvSpPr>
            <p:spPr>
              <a:xfrm>
                <a:off x="8874640" y="1936972"/>
                <a:ext cx="80581" cy="25367"/>
              </a:xfrm>
              <a:custGeom>
                <a:avLst/>
                <a:gdLst>
                  <a:gd name="connsiteX0" fmla="*/ 5429 w 80581"/>
                  <a:gd name="connsiteY0" fmla="*/ 23717 h 25367"/>
                  <a:gd name="connsiteX1" fmla="*/ 44577 w 80581"/>
                  <a:gd name="connsiteY1" fmla="*/ 24765 h 25367"/>
                  <a:gd name="connsiteX2" fmla="*/ 52768 w 80581"/>
                  <a:gd name="connsiteY2" fmla="*/ 13716 h 25367"/>
                  <a:gd name="connsiteX3" fmla="*/ 80581 w 80581"/>
                  <a:gd name="connsiteY3" fmla="*/ 5810 h 25367"/>
                  <a:gd name="connsiteX4" fmla="*/ 72676 w 80581"/>
                  <a:gd name="connsiteY4" fmla="*/ 0 h 25367"/>
                  <a:gd name="connsiteX5" fmla="*/ 53340 w 80581"/>
                  <a:gd name="connsiteY5" fmla="*/ 286 h 25367"/>
                  <a:gd name="connsiteX6" fmla="*/ 55435 w 80581"/>
                  <a:gd name="connsiteY6" fmla="*/ 476 h 25367"/>
                  <a:gd name="connsiteX7" fmla="*/ 38862 w 80581"/>
                  <a:gd name="connsiteY7" fmla="*/ 7715 h 25367"/>
                  <a:gd name="connsiteX8" fmla="*/ 47339 w 80581"/>
                  <a:gd name="connsiteY8" fmla="*/ 10763 h 25367"/>
                  <a:gd name="connsiteX9" fmla="*/ 13906 w 80581"/>
                  <a:gd name="connsiteY9" fmla="*/ 19431 h 25367"/>
                  <a:gd name="connsiteX10" fmla="*/ 0 w 80581"/>
                  <a:gd name="connsiteY10" fmla="*/ 21527 h 25367"/>
                  <a:gd name="connsiteX11" fmla="*/ 5620 w 80581"/>
                  <a:gd name="connsiteY11" fmla="*/ 23813 h 2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581" h="25367">
                    <a:moveTo>
                      <a:pt x="5429" y="23717"/>
                    </a:moveTo>
                    <a:cubicBezTo>
                      <a:pt x="20002" y="24289"/>
                      <a:pt x="29051" y="26384"/>
                      <a:pt x="44577" y="24765"/>
                    </a:cubicBezTo>
                    <a:cubicBezTo>
                      <a:pt x="43529" y="21622"/>
                      <a:pt x="48196" y="18193"/>
                      <a:pt x="52768" y="13716"/>
                    </a:cubicBezTo>
                    <a:cubicBezTo>
                      <a:pt x="70390" y="14764"/>
                      <a:pt x="71818" y="9144"/>
                      <a:pt x="80581" y="5810"/>
                    </a:cubicBezTo>
                    <a:cubicBezTo>
                      <a:pt x="70390" y="5620"/>
                      <a:pt x="71628" y="2572"/>
                      <a:pt x="72676" y="0"/>
                    </a:cubicBezTo>
                    <a:cubicBezTo>
                      <a:pt x="66199" y="0"/>
                      <a:pt x="59722" y="191"/>
                      <a:pt x="53340" y="286"/>
                    </a:cubicBezTo>
                    <a:cubicBezTo>
                      <a:pt x="54102" y="286"/>
                      <a:pt x="54864" y="286"/>
                      <a:pt x="55435" y="476"/>
                    </a:cubicBezTo>
                    <a:cubicBezTo>
                      <a:pt x="55626" y="2381"/>
                      <a:pt x="41148" y="4381"/>
                      <a:pt x="38862" y="7715"/>
                    </a:cubicBezTo>
                    <a:cubicBezTo>
                      <a:pt x="46196" y="7525"/>
                      <a:pt x="48006" y="8763"/>
                      <a:pt x="47339" y="10763"/>
                    </a:cubicBezTo>
                    <a:cubicBezTo>
                      <a:pt x="30099" y="9906"/>
                      <a:pt x="4953" y="13335"/>
                      <a:pt x="13906" y="19431"/>
                    </a:cubicBezTo>
                    <a:cubicBezTo>
                      <a:pt x="7620" y="19717"/>
                      <a:pt x="5048" y="20955"/>
                      <a:pt x="0" y="21527"/>
                    </a:cubicBezTo>
                    <a:cubicBezTo>
                      <a:pt x="1333" y="22384"/>
                      <a:pt x="3048" y="23241"/>
                      <a:pt x="5620" y="2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4" name="Vrije vorm: vorm 673">
                <a:extLst>
                  <a:ext uri="{FF2B5EF4-FFF2-40B4-BE49-F238E27FC236}">
                    <a16:creationId xmlns:a16="http://schemas.microsoft.com/office/drawing/2014/main" id="{E9A4D15C-0FD1-871E-90A3-734173EF5C33}"/>
                  </a:ext>
                </a:extLst>
              </p:cNvPr>
              <p:cNvSpPr/>
              <p:nvPr/>
            </p:nvSpPr>
            <p:spPr>
              <a:xfrm>
                <a:off x="8650480" y="1952497"/>
                <a:ext cx="22577" cy="8096"/>
              </a:xfrm>
              <a:custGeom>
                <a:avLst/>
                <a:gdLst>
                  <a:gd name="connsiteX0" fmla="*/ 17372 w 22577"/>
                  <a:gd name="connsiteY0" fmla="*/ 8096 h 8096"/>
                  <a:gd name="connsiteX1" fmla="*/ 17277 w 22577"/>
                  <a:gd name="connsiteY1" fmla="*/ 0 h 8096"/>
                  <a:gd name="connsiteX2" fmla="*/ 14514 w 22577"/>
                  <a:gd name="connsiteY2" fmla="*/ 0 h 8096"/>
                  <a:gd name="connsiteX3" fmla="*/ 17277 w 22577"/>
                  <a:gd name="connsiteY3" fmla="*/ 2191 h 8096"/>
                  <a:gd name="connsiteX4" fmla="*/ 6037 w 22577"/>
                  <a:gd name="connsiteY4" fmla="*/ 1334 h 8096"/>
                  <a:gd name="connsiteX5" fmla="*/ 17372 w 22577"/>
                  <a:gd name="connsiteY5" fmla="*/ 8096 h 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7" h="8096">
                    <a:moveTo>
                      <a:pt x="17372" y="8096"/>
                    </a:moveTo>
                    <a:cubicBezTo>
                      <a:pt x="23944" y="5239"/>
                      <a:pt x="24706" y="2286"/>
                      <a:pt x="17277" y="0"/>
                    </a:cubicBezTo>
                    <a:cubicBezTo>
                      <a:pt x="16324" y="0"/>
                      <a:pt x="15371" y="0"/>
                      <a:pt x="14514" y="0"/>
                    </a:cubicBezTo>
                    <a:cubicBezTo>
                      <a:pt x="14705" y="953"/>
                      <a:pt x="18134" y="1048"/>
                      <a:pt x="17277" y="2191"/>
                    </a:cubicBezTo>
                    <a:cubicBezTo>
                      <a:pt x="12419" y="2191"/>
                      <a:pt x="8609" y="2000"/>
                      <a:pt x="6037" y="1334"/>
                    </a:cubicBezTo>
                    <a:cubicBezTo>
                      <a:pt x="-6822" y="4667"/>
                      <a:pt x="2703" y="6572"/>
                      <a:pt x="17372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5" name="Vrije vorm: vorm 674">
                <a:extLst>
                  <a:ext uri="{FF2B5EF4-FFF2-40B4-BE49-F238E27FC236}">
                    <a16:creationId xmlns:a16="http://schemas.microsoft.com/office/drawing/2014/main" id="{600ED0B6-48FD-1A42-283B-8F7D9C2D7ED2}"/>
                  </a:ext>
                </a:extLst>
              </p:cNvPr>
              <p:cNvSpPr/>
              <p:nvPr/>
            </p:nvSpPr>
            <p:spPr>
              <a:xfrm>
                <a:off x="8304344" y="1954403"/>
                <a:ext cx="324280" cy="37363"/>
              </a:xfrm>
              <a:custGeom>
                <a:avLst/>
                <a:gdLst>
                  <a:gd name="connsiteX0" fmla="*/ 6035 w 324280"/>
                  <a:gd name="connsiteY0" fmla="*/ 10858 h 37363"/>
                  <a:gd name="connsiteX1" fmla="*/ 19942 w 324280"/>
                  <a:gd name="connsiteY1" fmla="*/ 8763 h 37363"/>
                  <a:gd name="connsiteX2" fmla="*/ 28419 w 324280"/>
                  <a:gd name="connsiteY2" fmla="*/ 11811 h 37363"/>
                  <a:gd name="connsiteX3" fmla="*/ 39563 w 324280"/>
                  <a:gd name="connsiteY3" fmla="*/ 9715 h 37363"/>
                  <a:gd name="connsiteX4" fmla="*/ 73091 w 324280"/>
                  <a:gd name="connsiteY4" fmla="*/ 15907 h 37363"/>
                  <a:gd name="connsiteX5" fmla="*/ 78711 w 324280"/>
                  <a:gd name="connsiteY5" fmla="*/ 15907 h 37363"/>
                  <a:gd name="connsiteX6" fmla="*/ 92617 w 324280"/>
                  <a:gd name="connsiteY6" fmla="*/ 13049 h 37363"/>
                  <a:gd name="connsiteX7" fmla="*/ 98237 w 324280"/>
                  <a:gd name="connsiteY7" fmla="*/ 13811 h 37363"/>
                  <a:gd name="connsiteX8" fmla="*/ 95570 w 324280"/>
                  <a:gd name="connsiteY8" fmla="*/ 18955 h 37363"/>
                  <a:gd name="connsiteX9" fmla="*/ 92808 w 324280"/>
                  <a:gd name="connsiteY9" fmla="*/ 21146 h 37363"/>
                  <a:gd name="connsiteX10" fmla="*/ 42611 w 324280"/>
                  <a:gd name="connsiteY10" fmla="*/ 22955 h 37363"/>
                  <a:gd name="connsiteX11" fmla="*/ 59470 w 324280"/>
                  <a:gd name="connsiteY11" fmla="*/ 28289 h 37363"/>
                  <a:gd name="connsiteX12" fmla="*/ 56613 w 324280"/>
                  <a:gd name="connsiteY12" fmla="*/ 26765 h 37363"/>
                  <a:gd name="connsiteX13" fmla="*/ 106810 w 324280"/>
                  <a:gd name="connsiteY13" fmla="*/ 23431 h 37363"/>
                  <a:gd name="connsiteX14" fmla="*/ 106810 w 324280"/>
                  <a:gd name="connsiteY14" fmla="*/ 22669 h 37363"/>
                  <a:gd name="connsiteX15" fmla="*/ 98332 w 324280"/>
                  <a:gd name="connsiteY15" fmla="*/ 18955 h 37363"/>
                  <a:gd name="connsiteX16" fmla="*/ 101095 w 324280"/>
                  <a:gd name="connsiteY16" fmla="*/ 17526 h 37363"/>
                  <a:gd name="connsiteX17" fmla="*/ 112334 w 324280"/>
                  <a:gd name="connsiteY17" fmla="*/ 19812 h 37363"/>
                  <a:gd name="connsiteX18" fmla="*/ 109572 w 324280"/>
                  <a:gd name="connsiteY18" fmla="*/ 24194 h 37363"/>
                  <a:gd name="connsiteX19" fmla="*/ 112429 w 324280"/>
                  <a:gd name="connsiteY19" fmla="*/ 26479 h 37363"/>
                  <a:gd name="connsiteX20" fmla="*/ 101285 w 324280"/>
                  <a:gd name="connsiteY20" fmla="*/ 27146 h 37363"/>
                  <a:gd name="connsiteX21" fmla="*/ 95761 w 324280"/>
                  <a:gd name="connsiteY21" fmla="*/ 29337 h 37363"/>
                  <a:gd name="connsiteX22" fmla="*/ 112525 w 324280"/>
                  <a:gd name="connsiteY22" fmla="*/ 30956 h 37363"/>
                  <a:gd name="connsiteX23" fmla="*/ 118049 w 324280"/>
                  <a:gd name="connsiteY23" fmla="*/ 29527 h 37363"/>
                  <a:gd name="connsiteX24" fmla="*/ 120811 w 324280"/>
                  <a:gd name="connsiteY24" fmla="*/ 26575 h 37363"/>
                  <a:gd name="connsiteX25" fmla="*/ 129289 w 324280"/>
                  <a:gd name="connsiteY25" fmla="*/ 30290 h 37363"/>
                  <a:gd name="connsiteX26" fmla="*/ 126526 w 324280"/>
                  <a:gd name="connsiteY26" fmla="*/ 31718 h 37363"/>
                  <a:gd name="connsiteX27" fmla="*/ 143290 w 324280"/>
                  <a:gd name="connsiteY27" fmla="*/ 32575 h 37363"/>
                  <a:gd name="connsiteX28" fmla="*/ 165674 w 324280"/>
                  <a:gd name="connsiteY28" fmla="*/ 35719 h 37363"/>
                  <a:gd name="connsiteX29" fmla="*/ 168532 w 324280"/>
                  <a:gd name="connsiteY29" fmla="*/ 36481 h 37363"/>
                  <a:gd name="connsiteX30" fmla="*/ 179676 w 324280"/>
                  <a:gd name="connsiteY30" fmla="*/ 36481 h 37363"/>
                  <a:gd name="connsiteX31" fmla="*/ 171199 w 324280"/>
                  <a:gd name="connsiteY31" fmla="*/ 32004 h 37363"/>
                  <a:gd name="connsiteX32" fmla="*/ 182343 w 324280"/>
                  <a:gd name="connsiteY32" fmla="*/ 30575 h 37363"/>
                  <a:gd name="connsiteX33" fmla="*/ 182343 w 324280"/>
                  <a:gd name="connsiteY33" fmla="*/ 25432 h 37363"/>
                  <a:gd name="connsiteX34" fmla="*/ 173961 w 324280"/>
                  <a:gd name="connsiteY34" fmla="*/ 24670 h 37363"/>
                  <a:gd name="connsiteX35" fmla="*/ 168341 w 324280"/>
                  <a:gd name="connsiteY35" fmla="*/ 23146 h 37363"/>
                  <a:gd name="connsiteX36" fmla="*/ 162721 w 324280"/>
                  <a:gd name="connsiteY36" fmla="*/ 24575 h 37363"/>
                  <a:gd name="connsiteX37" fmla="*/ 162721 w 324280"/>
                  <a:gd name="connsiteY37" fmla="*/ 29718 h 37363"/>
                  <a:gd name="connsiteX38" fmla="*/ 154244 w 324280"/>
                  <a:gd name="connsiteY38" fmla="*/ 25241 h 37363"/>
                  <a:gd name="connsiteX39" fmla="*/ 151482 w 324280"/>
                  <a:gd name="connsiteY39" fmla="*/ 23717 h 37363"/>
                  <a:gd name="connsiteX40" fmla="*/ 123574 w 324280"/>
                  <a:gd name="connsiteY40" fmla="*/ 23527 h 37363"/>
                  <a:gd name="connsiteX41" fmla="*/ 179295 w 324280"/>
                  <a:gd name="connsiteY41" fmla="*/ 17335 h 37363"/>
                  <a:gd name="connsiteX42" fmla="*/ 187582 w 324280"/>
                  <a:gd name="connsiteY42" fmla="*/ 11525 h 37363"/>
                  <a:gd name="connsiteX43" fmla="*/ 173580 w 324280"/>
                  <a:gd name="connsiteY43" fmla="*/ 8477 h 37363"/>
                  <a:gd name="connsiteX44" fmla="*/ 176437 w 324280"/>
                  <a:gd name="connsiteY44" fmla="*/ 11430 h 37363"/>
                  <a:gd name="connsiteX45" fmla="*/ 165198 w 324280"/>
                  <a:gd name="connsiteY45" fmla="*/ 6858 h 37363"/>
                  <a:gd name="connsiteX46" fmla="*/ 209870 w 324280"/>
                  <a:gd name="connsiteY46" fmla="*/ 4953 h 37363"/>
                  <a:gd name="connsiteX47" fmla="*/ 204250 w 324280"/>
                  <a:gd name="connsiteY47" fmla="*/ 3429 h 37363"/>
                  <a:gd name="connsiteX48" fmla="*/ 218252 w 324280"/>
                  <a:gd name="connsiteY48" fmla="*/ 4286 h 37363"/>
                  <a:gd name="connsiteX49" fmla="*/ 279688 w 324280"/>
                  <a:gd name="connsiteY49" fmla="*/ 6953 h 37363"/>
                  <a:gd name="connsiteX50" fmla="*/ 290833 w 324280"/>
                  <a:gd name="connsiteY50" fmla="*/ 5525 h 37363"/>
                  <a:gd name="connsiteX51" fmla="*/ 285213 w 324280"/>
                  <a:gd name="connsiteY51" fmla="*/ 6191 h 37363"/>
                  <a:gd name="connsiteX52" fmla="*/ 324265 w 324280"/>
                  <a:gd name="connsiteY52" fmla="*/ 8001 h 37363"/>
                  <a:gd name="connsiteX53" fmla="*/ 299119 w 324280"/>
                  <a:gd name="connsiteY53" fmla="*/ 3429 h 37363"/>
                  <a:gd name="connsiteX54" fmla="*/ 296262 w 324280"/>
                  <a:gd name="connsiteY54" fmla="*/ 3429 h 37363"/>
                  <a:gd name="connsiteX55" fmla="*/ 199297 w 324280"/>
                  <a:gd name="connsiteY55" fmla="*/ 0 h 37363"/>
                  <a:gd name="connsiteX56" fmla="*/ 153768 w 324280"/>
                  <a:gd name="connsiteY56" fmla="*/ 2000 h 37363"/>
                  <a:gd name="connsiteX57" fmla="*/ 153768 w 324280"/>
                  <a:gd name="connsiteY57" fmla="*/ 3048 h 37363"/>
                  <a:gd name="connsiteX58" fmla="*/ 156625 w 324280"/>
                  <a:gd name="connsiteY58" fmla="*/ 8287 h 37363"/>
                  <a:gd name="connsiteX59" fmla="*/ 162340 w 324280"/>
                  <a:gd name="connsiteY59" fmla="*/ 13525 h 37363"/>
                  <a:gd name="connsiteX60" fmla="*/ 156721 w 324280"/>
                  <a:gd name="connsiteY60" fmla="*/ 10573 h 37363"/>
                  <a:gd name="connsiteX61" fmla="*/ 142909 w 324280"/>
                  <a:gd name="connsiteY61" fmla="*/ 19336 h 37363"/>
                  <a:gd name="connsiteX62" fmla="*/ 126050 w 324280"/>
                  <a:gd name="connsiteY62" fmla="*/ 8858 h 37363"/>
                  <a:gd name="connsiteX63" fmla="*/ 123288 w 324280"/>
                  <a:gd name="connsiteY63" fmla="*/ 9525 h 37363"/>
                  <a:gd name="connsiteX64" fmla="*/ 112144 w 324280"/>
                  <a:gd name="connsiteY64" fmla="*/ 11621 h 37363"/>
                  <a:gd name="connsiteX65" fmla="*/ 112144 w 324280"/>
                  <a:gd name="connsiteY65" fmla="*/ 9430 h 37363"/>
                  <a:gd name="connsiteX66" fmla="*/ 95284 w 324280"/>
                  <a:gd name="connsiteY66" fmla="*/ 5620 h 37363"/>
                  <a:gd name="connsiteX67" fmla="*/ 109191 w 324280"/>
                  <a:gd name="connsiteY67" fmla="*/ 4953 h 37363"/>
                  <a:gd name="connsiteX68" fmla="*/ 109191 w 324280"/>
                  <a:gd name="connsiteY68" fmla="*/ 3810 h 37363"/>
                  <a:gd name="connsiteX69" fmla="*/ 34 w 324280"/>
                  <a:gd name="connsiteY69" fmla="*/ 8001 h 37363"/>
                  <a:gd name="connsiteX70" fmla="*/ 415 w 324280"/>
                  <a:gd name="connsiteY70" fmla="*/ 10096 h 37363"/>
                  <a:gd name="connsiteX71" fmla="*/ 6035 w 324280"/>
                  <a:gd name="connsiteY71" fmla="*/ 10858 h 37363"/>
                  <a:gd name="connsiteX72" fmla="*/ 84140 w 324280"/>
                  <a:gd name="connsiteY72" fmla="*/ 6286 h 37363"/>
                  <a:gd name="connsiteX73" fmla="*/ 84140 w 324280"/>
                  <a:gd name="connsiteY73" fmla="*/ 10763 h 37363"/>
                  <a:gd name="connsiteX74" fmla="*/ 75663 w 324280"/>
                  <a:gd name="connsiteY74" fmla="*/ 6286 h 37363"/>
                  <a:gd name="connsiteX75" fmla="*/ 84045 w 324280"/>
                  <a:gd name="connsiteY75" fmla="*/ 6286 h 3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324280" h="37363">
                    <a:moveTo>
                      <a:pt x="6035" y="10858"/>
                    </a:moveTo>
                    <a:cubicBezTo>
                      <a:pt x="14893" y="11240"/>
                      <a:pt x="13369" y="8954"/>
                      <a:pt x="19942" y="8763"/>
                    </a:cubicBezTo>
                    <a:cubicBezTo>
                      <a:pt x="23085" y="9239"/>
                      <a:pt x="34515" y="11335"/>
                      <a:pt x="28419" y="11811"/>
                    </a:cubicBezTo>
                    <a:cubicBezTo>
                      <a:pt x="32705" y="14097"/>
                      <a:pt x="36706" y="10192"/>
                      <a:pt x="39563" y="9715"/>
                    </a:cubicBezTo>
                    <a:cubicBezTo>
                      <a:pt x="51469" y="11621"/>
                      <a:pt x="56041" y="15335"/>
                      <a:pt x="73091" y="15907"/>
                    </a:cubicBezTo>
                    <a:cubicBezTo>
                      <a:pt x="74996" y="15907"/>
                      <a:pt x="76806" y="15907"/>
                      <a:pt x="78711" y="15907"/>
                    </a:cubicBezTo>
                    <a:cubicBezTo>
                      <a:pt x="75949" y="12954"/>
                      <a:pt x="86807" y="13716"/>
                      <a:pt x="92617" y="13049"/>
                    </a:cubicBezTo>
                    <a:cubicBezTo>
                      <a:pt x="94903" y="13240"/>
                      <a:pt x="95475" y="13811"/>
                      <a:pt x="98237" y="13811"/>
                    </a:cubicBezTo>
                    <a:cubicBezTo>
                      <a:pt x="100904" y="16669"/>
                      <a:pt x="87379" y="16764"/>
                      <a:pt x="95570" y="18955"/>
                    </a:cubicBezTo>
                    <a:cubicBezTo>
                      <a:pt x="96427" y="20193"/>
                      <a:pt x="92998" y="20193"/>
                      <a:pt x="92808" y="21146"/>
                    </a:cubicBezTo>
                    <a:cubicBezTo>
                      <a:pt x="74901" y="20383"/>
                      <a:pt x="46802" y="16288"/>
                      <a:pt x="42611" y="22955"/>
                    </a:cubicBezTo>
                    <a:cubicBezTo>
                      <a:pt x="50993" y="24003"/>
                      <a:pt x="51565" y="27051"/>
                      <a:pt x="59470" y="28289"/>
                    </a:cubicBezTo>
                    <a:cubicBezTo>
                      <a:pt x="59851" y="27432"/>
                      <a:pt x="58804" y="26956"/>
                      <a:pt x="56613" y="26765"/>
                    </a:cubicBezTo>
                    <a:cubicBezTo>
                      <a:pt x="71948" y="21241"/>
                      <a:pt x="96142" y="26575"/>
                      <a:pt x="106810" y="23431"/>
                    </a:cubicBezTo>
                    <a:cubicBezTo>
                      <a:pt x="106810" y="23146"/>
                      <a:pt x="106810" y="22955"/>
                      <a:pt x="106810" y="22669"/>
                    </a:cubicBezTo>
                    <a:cubicBezTo>
                      <a:pt x="101095" y="22193"/>
                      <a:pt x="104905" y="19240"/>
                      <a:pt x="98332" y="18955"/>
                    </a:cubicBezTo>
                    <a:cubicBezTo>
                      <a:pt x="98904" y="18383"/>
                      <a:pt x="101095" y="18288"/>
                      <a:pt x="101095" y="17526"/>
                    </a:cubicBezTo>
                    <a:cubicBezTo>
                      <a:pt x="110048" y="16954"/>
                      <a:pt x="109858" y="18764"/>
                      <a:pt x="112334" y="19812"/>
                    </a:cubicBezTo>
                    <a:cubicBezTo>
                      <a:pt x="121288" y="20098"/>
                      <a:pt x="118811" y="24670"/>
                      <a:pt x="109572" y="24194"/>
                    </a:cubicBezTo>
                    <a:cubicBezTo>
                      <a:pt x="111096" y="24765"/>
                      <a:pt x="112525" y="25432"/>
                      <a:pt x="112429" y="26479"/>
                    </a:cubicBezTo>
                    <a:cubicBezTo>
                      <a:pt x="111572" y="27432"/>
                      <a:pt x="105476" y="27051"/>
                      <a:pt x="101285" y="27146"/>
                    </a:cubicBezTo>
                    <a:cubicBezTo>
                      <a:pt x="105286" y="28289"/>
                      <a:pt x="105476" y="30004"/>
                      <a:pt x="95761" y="29337"/>
                    </a:cubicBezTo>
                    <a:cubicBezTo>
                      <a:pt x="99190" y="30385"/>
                      <a:pt x="105381" y="30766"/>
                      <a:pt x="112525" y="30956"/>
                    </a:cubicBezTo>
                    <a:cubicBezTo>
                      <a:pt x="111477" y="29718"/>
                      <a:pt x="114715" y="29527"/>
                      <a:pt x="118049" y="29527"/>
                    </a:cubicBezTo>
                    <a:cubicBezTo>
                      <a:pt x="120240" y="28861"/>
                      <a:pt x="121002" y="27908"/>
                      <a:pt x="120811" y="26575"/>
                    </a:cubicBezTo>
                    <a:cubicBezTo>
                      <a:pt x="136718" y="26098"/>
                      <a:pt x="141004" y="29242"/>
                      <a:pt x="129289" y="30290"/>
                    </a:cubicBezTo>
                    <a:cubicBezTo>
                      <a:pt x="129765" y="31147"/>
                      <a:pt x="128717" y="31623"/>
                      <a:pt x="126526" y="31718"/>
                    </a:cubicBezTo>
                    <a:cubicBezTo>
                      <a:pt x="132432" y="33338"/>
                      <a:pt x="137004" y="34576"/>
                      <a:pt x="143290" y="32575"/>
                    </a:cubicBezTo>
                    <a:cubicBezTo>
                      <a:pt x="148148" y="34290"/>
                      <a:pt x="163102" y="33433"/>
                      <a:pt x="165674" y="35719"/>
                    </a:cubicBezTo>
                    <a:cubicBezTo>
                      <a:pt x="168055" y="35623"/>
                      <a:pt x="168341" y="36004"/>
                      <a:pt x="168532" y="36481"/>
                    </a:cubicBezTo>
                    <a:cubicBezTo>
                      <a:pt x="173770" y="35814"/>
                      <a:pt x="177961" y="38767"/>
                      <a:pt x="179676" y="36481"/>
                    </a:cubicBezTo>
                    <a:cubicBezTo>
                      <a:pt x="182533" y="33528"/>
                      <a:pt x="175294" y="33147"/>
                      <a:pt x="171199" y="32004"/>
                    </a:cubicBezTo>
                    <a:cubicBezTo>
                      <a:pt x="171580" y="30671"/>
                      <a:pt x="180628" y="31623"/>
                      <a:pt x="182343" y="30575"/>
                    </a:cubicBezTo>
                    <a:cubicBezTo>
                      <a:pt x="182343" y="28861"/>
                      <a:pt x="182343" y="27146"/>
                      <a:pt x="182343" y="25432"/>
                    </a:cubicBezTo>
                    <a:cubicBezTo>
                      <a:pt x="178438" y="25432"/>
                      <a:pt x="174437" y="25432"/>
                      <a:pt x="173961" y="24670"/>
                    </a:cubicBezTo>
                    <a:cubicBezTo>
                      <a:pt x="173294" y="23908"/>
                      <a:pt x="168436" y="24098"/>
                      <a:pt x="168341" y="23146"/>
                    </a:cubicBezTo>
                    <a:cubicBezTo>
                      <a:pt x="165865" y="23431"/>
                      <a:pt x="163388" y="23717"/>
                      <a:pt x="162721" y="24575"/>
                    </a:cubicBezTo>
                    <a:cubicBezTo>
                      <a:pt x="162721" y="26289"/>
                      <a:pt x="162721" y="28004"/>
                      <a:pt x="162721" y="29718"/>
                    </a:cubicBezTo>
                    <a:cubicBezTo>
                      <a:pt x="154244" y="29718"/>
                      <a:pt x="155768" y="27051"/>
                      <a:pt x="154244" y="25241"/>
                    </a:cubicBezTo>
                    <a:cubicBezTo>
                      <a:pt x="151577" y="25241"/>
                      <a:pt x="152149" y="24289"/>
                      <a:pt x="151482" y="23717"/>
                    </a:cubicBezTo>
                    <a:cubicBezTo>
                      <a:pt x="146243" y="24194"/>
                      <a:pt x="125764" y="26956"/>
                      <a:pt x="123574" y="23527"/>
                    </a:cubicBezTo>
                    <a:cubicBezTo>
                      <a:pt x="151768" y="24098"/>
                      <a:pt x="159388" y="18955"/>
                      <a:pt x="179295" y="17335"/>
                    </a:cubicBezTo>
                    <a:cubicBezTo>
                      <a:pt x="181105" y="15145"/>
                      <a:pt x="189963" y="14859"/>
                      <a:pt x="187582" y="11525"/>
                    </a:cubicBezTo>
                    <a:cubicBezTo>
                      <a:pt x="183962" y="10192"/>
                      <a:pt x="181771" y="8573"/>
                      <a:pt x="173580" y="8477"/>
                    </a:cubicBezTo>
                    <a:cubicBezTo>
                      <a:pt x="173294" y="9811"/>
                      <a:pt x="177104" y="10096"/>
                      <a:pt x="176437" y="11430"/>
                    </a:cubicBezTo>
                    <a:cubicBezTo>
                      <a:pt x="173008" y="9811"/>
                      <a:pt x="165865" y="9239"/>
                      <a:pt x="165198" y="6858"/>
                    </a:cubicBezTo>
                    <a:cubicBezTo>
                      <a:pt x="174247" y="571"/>
                      <a:pt x="194821" y="5429"/>
                      <a:pt x="209870" y="4953"/>
                    </a:cubicBezTo>
                    <a:cubicBezTo>
                      <a:pt x="209203" y="4191"/>
                      <a:pt x="204250" y="4381"/>
                      <a:pt x="204250" y="3429"/>
                    </a:cubicBezTo>
                    <a:cubicBezTo>
                      <a:pt x="206822" y="1429"/>
                      <a:pt x="209489" y="5429"/>
                      <a:pt x="218252" y="4286"/>
                    </a:cubicBezTo>
                    <a:cubicBezTo>
                      <a:pt x="233492" y="6001"/>
                      <a:pt x="255209" y="5239"/>
                      <a:pt x="279688" y="6953"/>
                    </a:cubicBezTo>
                    <a:cubicBezTo>
                      <a:pt x="271306" y="4286"/>
                      <a:pt x="287975" y="2762"/>
                      <a:pt x="290833" y="5525"/>
                    </a:cubicBezTo>
                    <a:cubicBezTo>
                      <a:pt x="288642" y="5715"/>
                      <a:pt x="285308" y="5525"/>
                      <a:pt x="285213" y="6191"/>
                    </a:cubicBezTo>
                    <a:cubicBezTo>
                      <a:pt x="296262" y="10096"/>
                      <a:pt x="310835" y="7906"/>
                      <a:pt x="324265" y="8001"/>
                    </a:cubicBezTo>
                    <a:cubicBezTo>
                      <a:pt x="324837" y="4191"/>
                      <a:pt x="308549" y="4667"/>
                      <a:pt x="299119" y="3429"/>
                    </a:cubicBezTo>
                    <a:cubicBezTo>
                      <a:pt x="298167" y="3429"/>
                      <a:pt x="297214" y="3429"/>
                      <a:pt x="296262" y="3429"/>
                    </a:cubicBezTo>
                    <a:cubicBezTo>
                      <a:pt x="268544" y="4286"/>
                      <a:pt x="232635" y="1238"/>
                      <a:pt x="199297" y="0"/>
                    </a:cubicBezTo>
                    <a:cubicBezTo>
                      <a:pt x="184153" y="667"/>
                      <a:pt x="169008" y="1429"/>
                      <a:pt x="153768" y="2000"/>
                    </a:cubicBezTo>
                    <a:cubicBezTo>
                      <a:pt x="153768" y="2286"/>
                      <a:pt x="153863" y="2667"/>
                      <a:pt x="153768" y="3048"/>
                    </a:cubicBezTo>
                    <a:cubicBezTo>
                      <a:pt x="160435" y="4572"/>
                      <a:pt x="164912" y="6667"/>
                      <a:pt x="156625" y="8287"/>
                    </a:cubicBezTo>
                    <a:cubicBezTo>
                      <a:pt x="162245" y="8668"/>
                      <a:pt x="169389" y="12287"/>
                      <a:pt x="162340" y="13525"/>
                    </a:cubicBezTo>
                    <a:cubicBezTo>
                      <a:pt x="158435" y="13049"/>
                      <a:pt x="161864" y="10668"/>
                      <a:pt x="156721" y="10573"/>
                    </a:cubicBezTo>
                    <a:cubicBezTo>
                      <a:pt x="144148" y="12192"/>
                      <a:pt x="150815" y="15716"/>
                      <a:pt x="142909" y="19336"/>
                    </a:cubicBezTo>
                    <a:cubicBezTo>
                      <a:pt x="137956" y="15621"/>
                      <a:pt x="134527" y="11621"/>
                      <a:pt x="126050" y="8858"/>
                    </a:cubicBezTo>
                    <a:cubicBezTo>
                      <a:pt x="124336" y="8858"/>
                      <a:pt x="122716" y="8858"/>
                      <a:pt x="123288" y="9525"/>
                    </a:cubicBezTo>
                    <a:cubicBezTo>
                      <a:pt x="126145" y="12002"/>
                      <a:pt x="119478" y="11906"/>
                      <a:pt x="112144" y="11621"/>
                    </a:cubicBezTo>
                    <a:cubicBezTo>
                      <a:pt x="112144" y="10858"/>
                      <a:pt x="112144" y="10096"/>
                      <a:pt x="112144" y="9430"/>
                    </a:cubicBezTo>
                    <a:cubicBezTo>
                      <a:pt x="109762" y="7334"/>
                      <a:pt x="101095" y="6858"/>
                      <a:pt x="95284" y="5620"/>
                    </a:cubicBezTo>
                    <a:cubicBezTo>
                      <a:pt x="98523" y="3810"/>
                      <a:pt x="105857" y="7239"/>
                      <a:pt x="109191" y="4953"/>
                    </a:cubicBezTo>
                    <a:cubicBezTo>
                      <a:pt x="109381" y="4477"/>
                      <a:pt x="109286" y="4096"/>
                      <a:pt x="109191" y="3810"/>
                    </a:cubicBezTo>
                    <a:cubicBezTo>
                      <a:pt x="72805" y="5334"/>
                      <a:pt x="36420" y="6667"/>
                      <a:pt x="34" y="8001"/>
                    </a:cubicBezTo>
                    <a:cubicBezTo>
                      <a:pt x="-61" y="8668"/>
                      <a:pt x="34" y="9334"/>
                      <a:pt x="415" y="10096"/>
                    </a:cubicBezTo>
                    <a:cubicBezTo>
                      <a:pt x="511" y="10858"/>
                      <a:pt x="3844" y="10668"/>
                      <a:pt x="6035" y="10858"/>
                    </a:cubicBezTo>
                    <a:close/>
                    <a:moveTo>
                      <a:pt x="84140" y="6286"/>
                    </a:moveTo>
                    <a:cubicBezTo>
                      <a:pt x="80330" y="8382"/>
                      <a:pt x="91855" y="10096"/>
                      <a:pt x="84140" y="10763"/>
                    </a:cubicBezTo>
                    <a:cubicBezTo>
                      <a:pt x="81568" y="9144"/>
                      <a:pt x="79759" y="7429"/>
                      <a:pt x="75663" y="6286"/>
                    </a:cubicBezTo>
                    <a:cubicBezTo>
                      <a:pt x="78520" y="6286"/>
                      <a:pt x="81283" y="6286"/>
                      <a:pt x="84045" y="62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6" name="Vrije vorm: vorm 675">
                <a:extLst>
                  <a:ext uri="{FF2B5EF4-FFF2-40B4-BE49-F238E27FC236}">
                    <a16:creationId xmlns:a16="http://schemas.microsoft.com/office/drawing/2014/main" id="{FD720615-032A-DB9A-AE35-FCEEBAA7676A}"/>
                  </a:ext>
                </a:extLst>
              </p:cNvPr>
              <p:cNvSpPr/>
              <p:nvPr/>
            </p:nvSpPr>
            <p:spPr>
              <a:xfrm>
                <a:off x="8980653" y="1949735"/>
                <a:ext cx="19436" cy="9525"/>
              </a:xfrm>
              <a:custGeom>
                <a:avLst/>
                <a:gdLst>
                  <a:gd name="connsiteX0" fmla="*/ 19431 w 19436"/>
                  <a:gd name="connsiteY0" fmla="*/ 0 h 9525"/>
                  <a:gd name="connsiteX1" fmla="*/ 0 w 19436"/>
                  <a:gd name="connsiteY1" fmla="*/ 5810 h 9525"/>
                  <a:gd name="connsiteX2" fmla="*/ 0 w 19436"/>
                  <a:gd name="connsiteY2" fmla="*/ 9525 h 9525"/>
                  <a:gd name="connsiteX3" fmla="*/ 13907 w 19436"/>
                  <a:gd name="connsiteY3" fmla="*/ 6667 h 9525"/>
                  <a:gd name="connsiteX4" fmla="*/ 19431 w 19436"/>
                  <a:gd name="connsiteY4" fmla="*/ 9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" h="9525">
                    <a:moveTo>
                      <a:pt x="19431" y="0"/>
                    </a:moveTo>
                    <a:cubicBezTo>
                      <a:pt x="10668" y="1333"/>
                      <a:pt x="12097" y="5334"/>
                      <a:pt x="0" y="5810"/>
                    </a:cubicBezTo>
                    <a:cubicBezTo>
                      <a:pt x="0" y="7048"/>
                      <a:pt x="0" y="8287"/>
                      <a:pt x="0" y="9525"/>
                    </a:cubicBezTo>
                    <a:cubicBezTo>
                      <a:pt x="12478" y="9049"/>
                      <a:pt x="-286" y="6001"/>
                      <a:pt x="13907" y="6667"/>
                    </a:cubicBezTo>
                    <a:cubicBezTo>
                      <a:pt x="7525" y="2762"/>
                      <a:pt x="19717" y="3905"/>
                      <a:pt x="19431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7" name="Vrije vorm: vorm 676">
                <a:extLst>
                  <a:ext uri="{FF2B5EF4-FFF2-40B4-BE49-F238E27FC236}">
                    <a16:creationId xmlns:a16="http://schemas.microsoft.com/office/drawing/2014/main" id="{3D2C568B-CB0B-A8BF-CBD0-B5977A849ABC}"/>
                  </a:ext>
                </a:extLst>
              </p:cNvPr>
              <p:cNvSpPr/>
              <p:nvPr/>
            </p:nvSpPr>
            <p:spPr>
              <a:xfrm>
                <a:off x="8735603" y="1954403"/>
                <a:ext cx="94380" cy="24955"/>
              </a:xfrm>
              <a:custGeom>
                <a:avLst/>
                <a:gdLst>
                  <a:gd name="connsiteX0" fmla="*/ 4925 w 94380"/>
                  <a:gd name="connsiteY0" fmla="*/ 13335 h 24955"/>
                  <a:gd name="connsiteX1" fmla="*/ 21689 w 94380"/>
                  <a:gd name="connsiteY1" fmla="*/ 14192 h 24955"/>
                  <a:gd name="connsiteX2" fmla="*/ 13307 w 94380"/>
                  <a:gd name="connsiteY2" fmla="*/ 14859 h 24955"/>
                  <a:gd name="connsiteX3" fmla="*/ 18927 w 94380"/>
                  <a:gd name="connsiteY3" fmla="*/ 18574 h 24955"/>
                  <a:gd name="connsiteX4" fmla="*/ 21784 w 94380"/>
                  <a:gd name="connsiteY4" fmla="*/ 20765 h 24955"/>
                  <a:gd name="connsiteX5" fmla="*/ 41310 w 94380"/>
                  <a:gd name="connsiteY5" fmla="*/ 20193 h 24955"/>
                  <a:gd name="connsiteX6" fmla="*/ 46930 w 94380"/>
                  <a:gd name="connsiteY6" fmla="*/ 24670 h 24955"/>
                  <a:gd name="connsiteX7" fmla="*/ 86078 w 94380"/>
                  <a:gd name="connsiteY7" fmla="*/ 24955 h 24955"/>
                  <a:gd name="connsiteX8" fmla="*/ 94365 w 94380"/>
                  <a:gd name="connsiteY8" fmla="*/ 19812 h 24955"/>
                  <a:gd name="connsiteX9" fmla="*/ 91507 w 94380"/>
                  <a:gd name="connsiteY9" fmla="*/ 16859 h 24955"/>
                  <a:gd name="connsiteX10" fmla="*/ 91507 w 94380"/>
                  <a:gd name="connsiteY10" fmla="*/ 15335 h 24955"/>
                  <a:gd name="connsiteX11" fmla="*/ 63409 w 94380"/>
                  <a:gd name="connsiteY11" fmla="*/ 6953 h 24955"/>
                  <a:gd name="connsiteX12" fmla="*/ 60646 w 94380"/>
                  <a:gd name="connsiteY12" fmla="*/ 9906 h 24955"/>
                  <a:gd name="connsiteX13" fmla="*/ 46644 w 94380"/>
                  <a:gd name="connsiteY13" fmla="*/ 7620 h 24955"/>
                  <a:gd name="connsiteX14" fmla="*/ 60551 w 94380"/>
                  <a:gd name="connsiteY14" fmla="*/ 4763 h 24955"/>
                  <a:gd name="connsiteX15" fmla="*/ 32643 w 94380"/>
                  <a:gd name="connsiteY15" fmla="*/ 5334 h 24955"/>
                  <a:gd name="connsiteX16" fmla="*/ 15879 w 94380"/>
                  <a:gd name="connsiteY16" fmla="*/ 0 h 24955"/>
                  <a:gd name="connsiteX17" fmla="*/ 7497 w 94380"/>
                  <a:gd name="connsiteY17" fmla="*/ 2857 h 24955"/>
                  <a:gd name="connsiteX18" fmla="*/ 15974 w 94380"/>
                  <a:gd name="connsiteY18" fmla="*/ 9620 h 24955"/>
                  <a:gd name="connsiteX19" fmla="*/ 1972 w 94380"/>
                  <a:gd name="connsiteY19" fmla="*/ 8763 h 24955"/>
                  <a:gd name="connsiteX20" fmla="*/ 4830 w 94380"/>
                  <a:gd name="connsiteY20" fmla="*/ 13240 h 24955"/>
                  <a:gd name="connsiteX21" fmla="*/ 52455 w 94380"/>
                  <a:gd name="connsiteY21" fmla="*/ 14478 h 24955"/>
                  <a:gd name="connsiteX22" fmla="*/ 77601 w 94380"/>
                  <a:gd name="connsiteY22" fmla="*/ 14669 h 24955"/>
                  <a:gd name="connsiteX23" fmla="*/ 83316 w 94380"/>
                  <a:gd name="connsiteY23" fmla="*/ 20669 h 24955"/>
                  <a:gd name="connsiteX24" fmla="*/ 69314 w 94380"/>
                  <a:gd name="connsiteY24" fmla="*/ 19050 h 24955"/>
                  <a:gd name="connsiteX25" fmla="*/ 66552 w 94380"/>
                  <a:gd name="connsiteY25" fmla="*/ 22003 h 24955"/>
                  <a:gd name="connsiteX26" fmla="*/ 49788 w 94380"/>
                  <a:gd name="connsiteY26" fmla="*/ 23336 h 24955"/>
                  <a:gd name="connsiteX27" fmla="*/ 44073 w 94380"/>
                  <a:gd name="connsiteY27" fmla="*/ 16669 h 24955"/>
                  <a:gd name="connsiteX28" fmla="*/ 52455 w 94380"/>
                  <a:gd name="connsiteY28" fmla="*/ 14478 h 2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4380" h="24955">
                    <a:moveTo>
                      <a:pt x="4925" y="13335"/>
                    </a:moveTo>
                    <a:cubicBezTo>
                      <a:pt x="4258" y="10192"/>
                      <a:pt x="23975" y="12192"/>
                      <a:pt x="21689" y="14192"/>
                    </a:cubicBezTo>
                    <a:cubicBezTo>
                      <a:pt x="18355" y="14192"/>
                      <a:pt x="13688" y="14002"/>
                      <a:pt x="13307" y="14859"/>
                    </a:cubicBezTo>
                    <a:cubicBezTo>
                      <a:pt x="19117" y="15050"/>
                      <a:pt x="14069" y="18098"/>
                      <a:pt x="18927" y="18574"/>
                    </a:cubicBezTo>
                    <a:cubicBezTo>
                      <a:pt x="18165" y="19717"/>
                      <a:pt x="21594" y="19907"/>
                      <a:pt x="21784" y="20765"/>
                    </a:cubicBezTo>
                    <a:cubicBezTo>
                      <a:pt x="28261" y="20574"/>
                      <a:pt x="32262" y="19717"/>
                      <a:pt x="41310" y="20193"/>
                    </a:cubicBezTo>
                    <a:cubicBezTo>
                      <a:pt x="45978" y="20955"/>
                      <a:pt x="44454" y="23336"/>
                      <a:pt x="46930" y="24670"/>
                    </a:cubicBezTo>
                    <a:cubicBezTo>
                      <a:pt x="57217" y="23336"/>
                      <a:pt x="80363" y="21431"/>
                      <a:pt x="86078" y="24955"/>
                    </a:cubicBezTo>
                    <a:cubicBezTo>
                      <a:pt x="95984" y="23717"/>
                      <a:pt x="80077" y="21431"/>
                      <a:pt x="94365" y="19812"/>
                    </a:cubicBezTo>
                    <a:cubicBezTo>
                      <a:pt x="94651" y="18479"/>
                      <a:pt x="90936" y="18193"/>
                      <a:pt x="91507" y="16859"/>
                    </a:cubicBezTo>
                    <a:cubicBezTo>
                      <a:pt x="91507" y="16383"/>
                      <a:pt x="91507" y="15907"/>
                      <a:pt x="91507" y="15335"/>
                    </a:cubicBezTo>
                    <a:cubicBezTo>
                      <a:pt x="87983" y="11049"/>
                      <a:pt x="76077" y="8954"/>
                      <a:pt x="63409" y="6953"/>
                    </a:cubicBezTo>
                    <a:cubicBezTo>
                      <a:pt x="62551" y="7906"/>
                      <a:pt x="59503" y="8287"/>
                      <a:pt x="60646" y="9906"/>
                    </a:cubicBezTo>
                    <a:cubicBezTo>
                      <a:pt x="54360" y="9525"/>
                      <a:pt x="51693" y="8287"/>
                      <a:pt x="46644" y="7620"/>
                    </a:cubicBezTo>
                    <a:cubicBezTo>
                      <a:pt x="49311" y="6096"/>
                      <a:pt x="61027" y="7048"/>
                      <a:pt x="60551" y="4763"/>
                    </a:cubicBezTo>
                    <a:cubicBezTo>
                      <a:pt x="55789" y="2286"/>
                      <a:pt x="34262" y="2667"/>
                      <a:pt x="32643" y="5334"/>
                    </a:cubicBezTo>
                    <a:cubicBezTo>
                      <a:pt x="27214" y="3524"/>
                      <a:pt x="26451" y="476"/>
                      <a:pt x="15879" y="0"/>
                    </a:cubicBezTo>
                    <a:cubicBezTo>
                      <a:pt x="18355" y="2381"/>
                      <a:pt x="8640" y="1524"/>
                      <a:pt x="7497" y="2857"/>
                    </a:cubicBezTo>
                    <a:cubicBezTo>
                      <a:pt x="16546" y="4858"/>
                      <a:pt x="14450" y="6858"/>
                      <a:pt x="15974" y="9620"/>
                    </a:cubicBezTo>
                    <a:cubicBezTo>
                      <a:pt x="9402" y="11335"/>
                      <a:pt x="10735" y="8477"/>
                      <a:pt x="1972" y="8763"/>
                    </a:cubicBezTo>
                    <a:cubicBezTo>
                      <a:pt x="-123" y="10668"/>
                      <a:pt x="-2124" y="12097"/>
                      <a:pt x="4830" y="13240"/>
                    </a:cubicBezTo>
                    <a:close/>
                    <a:moveTo>
                      <a:pt x="52455" y="14478"/>
                    </a:moveTo>
                    <a:cubicBezTo>
                      <a:pt x="54836" y="19240"/>
                      <a:pt x="71314" y="15430"/>
                      <a:pt x="77601" y="14669"/>
                    </a:cubicBezTo>
                    <a:cubicBezTo>
                      <a:pt x="74648" y="17907"/>
                      <a:pt x="82363" y="18383"/>
                      <a:pt x="83316" y="20669"/>
                    </a:cubicBezTo>
                    <a:cubicBezTo>
                      <a:pt x="76363" y="20669"/>
                      <a:pt x="74648" y="19431"/>
                      <a:pt x="69314" y="19050"/>
                    </a:cubicBezTo>
                    <a:cubicBezTo>
                      <a:pt x="65790" y="20860"/>
                      <a:pt x="70838" y="21336"/>
                      <a:pt x="66552" y="22003"/>
                    </a:cubicBezTo>
                    <a:cubicBezTo>
                      <a:pt x="63123" y="20193"/>
                      <a:pt x="55789" y="23431"/>
                      <a:pt x="49788" y="23336"/>
                    </a:cubicBezTo>
                    <a:cubicBezTo>
                      <a:pt x="47692" y="18764"/>
                      <a:pt x="50169" y="18383"/>
                      <a:pt x="44073" y="16669"/>
                    </a:cubicBezTo>
                    <a:cubicBezTo>
                      <a:pt x="43501" y="15050"/>
                      <a:pt x="46359" y="14383"/>
                      <a:pt x="52455" y="144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8" name="Vrije vorm: vorm 677">
                <a:extLst>
                  <a:ext uri="{FF2B5EF4-FFF2-40B4-BE49-F238E27FC236}">
                    <a16:creationId xmlns:a16="http://schemas.microsoft.com/office/drawing/2014/main" id="{7B875839-DAE8-EF15-A032-AB8160E75842}"/>
                  </a:ext>
                </a:extLst>
              </p:cNvPr>
              <p:cNvSpPr/>
              <p:nvPr/>
            </p:nvSpPr>
            <p:spPr>
              <a:xfrm>
                <a:off x="7922235" y="1970595"/>
                <a:ext cx="89344" cy="8856"/>
              </a:xfrm>
              <a:custGeom>
                <a:avLst/>
                <a:gdLst>
                  <a:gd name="connsiteX0" fmla="*/ 2857 w 89344"/>
                  <a:gd name="connsiteY0" fmla="*/ 5048 h 8856"/>
                  <a:gd name="connsiteX1" fmla="*/ 11240 w 89344"/>
                  <a:gd name="connsiteY1" fmla="*/ 7334 h 8856"/>
                  <a:gd name="connsiteX2" fmla="*/ 22384 w 89344"/>
                  <a:gd name="connsiteY2" fmla="*/ 5906 h 8856"/>
                  <a:gd name="connsiteX3" fmla="*/ 33623 w 89344"/>
                  <a:gd name="connsiteY3" fmla="*/ 7429 h 8856"/>
                  <a:gd name="connsiteX4" fmla="*/ 33623 w 89344"/>
                  <a:gd name="connsiteY4" fmla="*/ 6668 h 8856"/>
                  <a:gd name="connsiteX5" fmla="*/ 53149 w 89344"/>
                  <a:gd name="connsiteY5" fmla="*/ 6858 h 8856"/>
                  <a:gd name="connsiteX6" fmla="*/ 58674 w 89344"/>
                  <a:gd name="connsiteY6" fmla="*/ 6858 h 8856"/>
                  <a:gd name="connsiteX7" fmla="*/ 83820 w 89344"/>
                  <a:gd name="connsiteY7" fmla="*/ 4096 h 8856"/>
                  <a:gd name="connsiteX8" fmla="*/ 89344 w 89344"/>
                  <a:gd name="connsiteY8" fmla="*/ 1143 h 8856"/>
                  <a:gd name="connsiteX9" fmla="*/ 79534 w 89344"/>
                  <a:gd name="connsiteY9" fmla="*/ 0 h 8856"/>
                  <a:gd name="connsiteX10" fmla="*/ 27242 w 89344"/>
                  <a:gd name="connsiteY10" fmla="*/ 857 h 8856"/>
                  <a:gd name="connsiteX11" fmla="*/ 25051 w 89344"/>
                  <a:gd name="connsiteY11" fmla="*/ 1429 h 8856"/>
                  <a:gd name="connsiteX12" fmla="*/ 22289 w 89344"/>
                  <a:gd name="connsiteY12" fmla="*/ 857 h 8856"/>
                  <a:gd name="connsiteX13" fmla="*/ 7048 w 89344"/>
                  <a:gd name="connsiteY13" fmla="*/ 1143 h 8856"/>
                  <a:gd name="connsiteX14" fmla="*/ 0 w 89344"/>
                  <a:gd name="connsiteY14" fmla="*/ 2762 h 8856"/>
                  <a:gd name="connsiteX15" fmla="*/ 2857 w 89344"/>
                  <a:gd name="connsiteY15" fmla="*/ 4953 h 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344" h="8856">
                    <a:moveTo>
                      <a:pt x="2857" y="5048"/>
                    </a:moveTo>
                    <a:cubicBezTo>
                      <a:pt x="12764" y="4000"/>
                      <a:pt x="4572" y="7620"/>
                      <a:pt x="11240" y="7334"/>
                    </a:cubicBezTo>
                    <a:cubicBezTo>
                      <a:pt x="18859" y="7906"/>
                      <a:pt x="16859" y="5906"/>
                      <a:pt x="22384" y="5906"/>
                    </a:cubicBezTo>
                    <a:cubicBezTo>
                      <a:pt x="20479" y="7620"/>
                      <a:pt x="34195" y="10668"/>
                      <a:pt x="33623" y="7429"/>
                    </a:cubicBezTo>
                    <a:cubicBezTo>
                      <a:pt x="33623" y="7144"/>
                      <a:pt x="33623" y="6953"/>
                      <a:pt x="33623" y="6668"/>
                    </a:cubicBezTo>
                    <a:cubicBezTo>
                      <a:pt x="40672" y="5715"/>
                      <a:pt x="52769" y="4286"/>
                      <a:pt x="53149" y="6858"/>
                    </a:cubicBezTo>
                    <a:cubicBezTo>
                      <a:pt x="54959" y="6858"/>
                      <a:pt x="56864" y="6858"/>
                      <a:pt x="58674" y="6858"/>
                    </a:cubicBezTo>
                    <a:cubicBezTo>
                      <a:pt x="65532" y="5525"/>
                      <a:pt x="81439" y="6668"/>
                      <a:pt x="83820" y="4096"/>
                    </a:cubicBezTo>
                    <a:cubicBezTo>
                      <a:pt x="93631" y="4096"/>
                      <a:pt x="84582" y="3048"/>
                      <a:pt x="89344" y="1143"/>
                    </a:cubicBezTo>
                    <a:cubicBezTo>
                      <a:pt x="86582" y="476"/>
                      <a:pt x="83153" y="191"/>
                      <a:pt x="79534" y="0"/>
                    </a:cubicBezTo>
                    <a:cubicBezTo>
                      <a:pt x="62103" y="286"/>
                      <a:pt x="44672" y="572"/>
                      <a:pt x="27242" y="857"/>
                    </a:cubicBezTo>
                    <a:cubicBezTo>
                      <a:pt x="26479" y="1048"/>
                      <a:pt x="25622" y="1238"/>
                      <a:pt x="25051" y="1429"/>
                    </a:cubicBezTo>
                    <a:cubicBezTo>
                      <a:pt x="24289" y="1238"/>
                      <a:pt x="23336" y="1048"/>
                      <a:pt x="22289" y="857"/>
                    </a:cubicBezTo>
                    <a:cubicBezTo>
                      <a:pt x="17240" y="857"/>
                      <a:pt x="12097" y="1048"/>
                      <a:pt x="7048" y="1143"/>
                    </a:cubicBezTo>
                    <a:cubicBezTo>
                      <a:pt x="3524" y="1524"/>
                      <a:pt x="762" y="2096"/>
                      <a:pt x="0" y="2762"/>
                    </a:cubicBezTo>
                    <a:cubicBezTo>
                      <a:pt x="191" y="3715"/>
                      <a:pt x="3620" y="3810"/>
                      <a:pt x="2857" y="4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79" name="Vrije vorm: vorm 678">
                <a:extLst>
                  <a:ext uri="{FF2B5EF4-FFF2-40B4-BE49-F238E27FC236}">
                    <a16:creationId xmlns:a16="http://schemas.microsoft.com/office/drawing/2014/main" id="{F168C5EE-EBBC-92A7-C631-1E2D028FDA57}"/>
                  </a:ext>
                </a:extLst>
              </p:cNvPr>
              <p:cNvSpPr/>
              <p:nvPr/>
            </p:nvSpPr>
            <p:spPr>
              <a:xfrm>
                <a:off x="8634134" y="1960135"/>
                <a:ext cx="20321" cy="11983"/>
              </a:xfrm>
              <a:custGeom>
                <a:avLst/>
                <a:gdLst>
                  <a:gd name="connsiteX0" fmla="*/ 14192 w 20321"/>
                  <a:gd name="connsiteY0" fmla="*/ 5412 h 11983"/>
                  <a:gd name="connsiteX1" fmla="*/ 2953 w 20321"/>
                  <a:gd name="connsiteY1" fmla="*/ 4554 h 11983"/>
                  <a:gd name="connsiteX2" fmla="*/ 5810 w 20321"/>
                  <a:gd name="connsiteY2" fmla="*/ 9698 h 11983"/>
                  <a:gd name="connsiteX3" fmla="*/ 2953 w 20321"/>
                  <a:gd name="connsiteY3" fmla="*/ 9698 h 11983"/>
                  <a:gd name="connsiteX4" fmla="*/ 8572 w 20321"/>
                  <a:gd name="connsiteY4" fmla="*/ 11984 h 11983"/>
                  <a:gd name="connsiteX5" fmla="*/ 11335 w 20321"/>
                  <a:gd name="connsiteY5" fmla="*/ 8269 h 11983"/>
                  <a:gd name="connsiteX6" fmla="*/ 19621 w 20321"/>
                  <a:gd name="connsiteY6" fmla="*/ 2459 h 11983"/>
                  <a:gd name="connsiteX7" fmla="*/ 0 w 20321"/>
                  <a:gd name="connsiteY7" fmla="*/ 78 h 11983"/>
                  <a:gd name="connsiteX8" fmla="*/ 0 w 20321"/>
                  <a:gd name="connsiteY8" fmla="*/ 3030 h 11983"/>
                  <a:gd name="connsiteX9" fmla="*/ 14002 w 20321"/>
                  <a:gd name="connsiteY9" fmla="*/ 5316 h 11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21" h="11983">
                    <a:moveTo>
                      <a:pt x="14192" y="5412"/>
                    </a:moveTo>
                    <a:cubicBezTo>
                      <a:pt x="7239" y="6364"/>
                      <a:pt x="5334" y="2459"/>
                      <a:pt x="2953" y="4554"/>
                    </a:cubicBezTo>
                    <a:cubicBezTo>
                      <a:pt x="-1715" y="6936"/>
                      <a:pt x="4763" y="7126"/>
                      <a:pt x="5810" y="9698"/>
                    </a:cubicBezTo>
                    <a:cubicBezTo>
                      <a:pt x="4858" y="9698"/>
                      <a:pt x="3905" y="9698"/>
                      <a:pt x="2953" y="9698"/>
                    </a:cubicBezTo>
                    <a:cubicBezTo>
                      <a:pt x="2857" y="10936"/>
                      <a:pt x="5143" y="11603"/>
                      <a:pt x="8572" y="11984"/>
                    </a:cubicBezTo>
                    <a:cubicBezTo>
                      <a:pt x="7620" y="10269"/>
                      <a:pt x="8953" y="9126"/>
                      <a:pt x="11335" y="8269"/>
                    </a:cubicBezTo>
                    <a:cubicBezTo>
                      <a:pt x="11049" y="5507"/>
                      <a:pt x="23336" y="6078"/>
                      <a:pt x="19621" y="2459"/>
                    </a:cubicBezTo>
                    <a:cubicBezTo>
                      <a:pt x="10858" y="2268"/>
                      <a:pt x="12001" y="-494"/>
                      <a:pt x="0" y="78"/>
                    </a:cubicBezTo>
                    <a:cubicBezTo>
                      <a:pt x="0" y="1030"/>
                      <a:pt x="0" y="2078"/>
                      <a:pt x="0" y="3030"/>
                    </a:cubicBezTo>
                    <a:cubicBezTo>
                      <a:pt x="9620" y="2554"/>
                      <a:pt x="12287" y="3792"/>
                      <a:pt x="14002" y="53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0" name="Vrije vorm: vorm 679">
                <a:extLst>
                  <a:ext uri="{FF2B5EF4-FFF2-40B4-BE49-F238E27FC236}">
                    <a16:creationId xmlns:a16="http://schemas.microsoft.com/office/drawing/2014/main" id="{3F0C96DE-A3C4-AEF5-5884-319B58329AB3}"/>
                  </a:ext>
                </a:extLst>
              </p:cNvPr>
              <p:cNvSpPr/>
              <p:nvPr/>
            </p:nvSpPr>
            <p:spPr>
              <a:xfrm>
                <a:off x="8843760" y="1975416"/>
                <a:ext cx="17246" cy="3898"/>
              </a:xfrm>
              <a:custGeom>
                <a:avLst/>
                <a:gdLst>
                  <a:gd name="connsiteX0" fmla="*/ 17068 w 17246"/>
                  <a:gd name="connsiteY0" fmla="*/ 2895 h 3898"/>
                  <a:gd name="connsiteX1" fmla="*/ 304 w 17246"/>
                  <a:gd name="connsiteY1" fmla="*/ 513 h 3898"/>
                  <a:gd name="connsiteX2" fmla="*/ 17068 w 17246"/>
                  <a:gd name="connsiteY2" fmla="*/ 2895 h 3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46" h="3898">
                    <a:moveTo>
                      <a:pt x="17068" y="2895"/>
                    </a:moveTo>
                    <a:cubicBezTo>
                      <a:pt x="16973" y="1180"/>
                      <a:pt x="3733" y="-1011"/>
                      <a:pt x="304" y="513"/>
                    </a:cubicBezTo>
                    <a:cubicBezTo>
                      <a:pt x="-2839" y="2990"/>
                      <a:pt x="19450" y="5276"/>
                      <a:pt x="17068" y="2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1" name="Vrije vorm: vorm 680">
                <a:extLst>
                  <a:ext uri="{FF2B5EF4-FFF2-40B4-BE49-F238E27FC236}">
                    <a16:creationId xmlns:a16="http://schemas.microsoft.com/office/drawing/2014/main" id="{D99B5F3A-CC1D-5ED9-9869-EA6AFC6A27BB}"/>
                  </a:ext>
                </a:extLst>
              </p:cNvPr>
              <p:cNvSpPr/>
              <p:nvPr/>
            </p:nvSpPr>
            <p:spPr>
              <a:xfrm>
                <a:off x="8707190" y="1971427"/>
                <a:ext cx="36662" cy="7293"/>
              </a:xfrm>
              <a:custGeom>
                <a:avLst/>
                <a:gdLst>
                  <a:gd name="connsiteX0" fmla="*/ 0 w 36662"/>
                  <a:gd name="connsiteY0" fmla="*/ 5740 h 7293"/>
                  <a:gd name="connsiteX1" fmla="*/ 5620 w 36662"/>
                  <a:gd name="connsiteY1" fmla="*/ 7264 h 7293"/>
                  <a:gd name="connsiteX2" fmla="*/ 22384 w 36662"/>
                  <a:gd name="connsiteY2" fmla="*/ 5931 h 7293"/>
                  <a:gd name="connsiteX3" fmla="*/ 30766 w 36662"/>
                  <a:gd name="connsiteY3" fmla="*/ 6693 h 7293"/>
                  <a:gd name="connsiteX4" fmla="*/ 36290 w 36662"/>
                  <a:gd name="connsiteY4" fmla="*/ 787 h 7293"/>
                  <a:gd name="connsiteX5" fmla="*/ 27908 w 36662"/>
                  <a:gd name="connsiteY5" fmla="*/ 25 h 7293"/>
                  <a:gd name="connsiteX6" fmla="*/ 27908 w 36662"/>
                  <a:gd name="connsiteY6" fmla="*/ 3740 h 7293"/>
                  <a:gd name="connsiteX7" fmla="*/ 0 w 36662"/>
                  <a:gd name="connsiteY7" fmla="*/ 5740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662" h="7293">
                    <a:moveTo>
                      <a:pt x="0" y="5740"/>
                    </a:moveTo>
                    <a:cubicBezTo>
                      <a:pt x="286" y="6693"/>
                      <a:pt x="857" y="7455"/>
                      <a:pt x="5620" y="7264"/>
                    </a:cubicBezTo>
                    <a:cubicBezTo>
                      <a:pt x="12097" y="7074"/>
                      <a:pt x="17145" y="6502"/>
                      <a:pt x="22384" y="5931"/>
                    </a:cubicBezTo>
                    <a:cubicBezTo>
                      <a:pt x="26003" y="5931"/>
                      <a:pt x="26289" y="6883"/>
                      <a:pt x="30766" y="6693"/>
                    </a:cubicBezTo>
                    <a:cubicBezTo>
                      <a:pt x="33909" y="5073"/>
                      <a:pt x="37909" y="3740"/>
                      <a:pt x="36290" y="787"/>
                    </a:cubicBezTo>
                    <a:cubicBezTo>
                      <a:pt x="32671" y="787"/>
                      <a:pt x="32385" y="-165"/>
                      <a:pt x="27908" y="25"/>
                    </a:cubicBezTo>
                    <a:cubicBezTo>
                      <a:pt x="27908" y="1263"/>
                      <a:pt x="27908" y="2502"/>
                      <a:pt x="27908" y="3740"/>
                    </a:cubicBezTo>
                    <a:cubicBezTo>
                      <a:pt x="17335" y="4026"/>
                      <a:pt x="12763" y="6026"/>
                      <a:pt x="0" y="5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2" name="Vrije vorm: vorm 681">
                <a:extLst>
                  <a:ext uri="{FF2B5EF4-FFF2-40B4-BE49-F238E27FC236}">
                    <a16:creationId xmlns:a16="http://schemas.microsoft.com/office/drawing/2014/main" id="{784213A2-6FCB-89C9-BF16-ACC6B6CB9D78}"/>
                  </a:ext>
                </a:extLst>
              </p:cNvPr>
              <p:cNvSpPr/>
              <p:nvPr/>
            </p:nvSpPr>
            <p:spPr>
              <a:xfrm>
                <a:off x="8201676" y="1964213"/>
                <a:ext cx="80984" cy="16859"/>
              </a:xfrm>
              <a:custGeom>
                <a:avLst/>
                <a:gdLst>
                  <a:gd name="connsiteX0" fmla="*/ 2689 w 80984"/>
                  <a:gd name="connsiteY0" fmla="*/ 7620 h 16859"/>
                  <a:gd name="connsiteX1" fmla="*/ 25168 w 80984"/>
                  <a:gd name="connsiteY1" fmla="*/ 16669 h 16859"/>
                  <a:gd name="connsiteX2" fmla="*/ 55934 w 80984"/>
                  <a:gd name="connsiteY2" fmla="*/ 16859 h 16859"/>
                  <a:gd name="connsiteX3" fmla="*/ 55934 w 80984"/>
                  <a:gd name="connsiteY3" fmla="*/ 13906 h 16859"/>
                  <a:gd name="connsiteX4" fmla="*/ 69936 w 80984"/>
                  <a:gd name="connsiteY4" fmla="*/ 12573 h 16859"/>
                  <a:gd name="connsiteX5" fmla="*/ 80985 w 80984"/>
                  <a:gd name="connsiteY5" fmla="*/ 7525 h 16859"/>
                  <a:gd name="connsiteX6" fmla="*/ 55743 w 80984"/>
                  <a:gd name="connsiteY6" fmla="*/ 2191 h 16859"/>
                  <a:gd name="connsiteX7" fmla="*/ 56505 w 80984"/>
                  <a:gd name="connsiteY7" fmla="*/ 0 h 16859"/>
                  <a:gd name="connsiteX8" fmla="*/ 30502 w 80984"/>
                  <a:gd name="connsiteY8" fmla="*/ 762 h 16859"/>
                  <a:gd name="connsiteX9" fmla="*/ 24978 w 80984"/>
                  <a:gd name="connsiteY9" fmla="*/ 3429 h 16859"/>
                  <a:gd name="connsiteX10" fmla="*/ 20787 w 80984"/>
                  <a:gd name="connsiteY10" fmla="*/ 1048 h 16859"/>
                  <a:gd name="connsiteX11" fmla="*/ 2784 w 80984"/>
                  <a:gd name="connsiteY11" fmla="*/ 1524 h 16859"/>
                  <a:gd name="connsiteX12" fmla="*/ 22 w 80984"/>
                  <a:gd name="connsiteY12" fmla="*/ 6191 h 16859"/>
                  <a:gd name="connsiteX13" fmla="*/ 2784 w 80984"/>
                  <a:gd name="connsiteY13" fmla="*/ 7715 h 16859"/>
                  <a:gd name="connsiteX14" fmla="*/ 53076 w 80984"/>
                  <a:gd name="connsiteY14" fmla="*/ 12478 h 16859"/>
                  <a:gd name="connsiteX15" fmla="*/ 41837 w 80984"/>
                  <a:gd name="connsiteY15" fmla="*/ 13144 h 16859"/>
                  <a:gd name="connsiteX16" fmla="*/ 36122 w 80984"/>
                  <a:gd name="connsiteY16" fmla="*/ 5715 h 16859"/>
                  <a:gd name="connsiteX17" fmla="*/ 52981 w 80984"/>
                  <a:gd name="connsiteY17" fmla="*/ 12478 h 16859"/>
                  <a:gd name="connsiteX18" fmla="*/ 24978 w 80984"/>
                  <a:gd name="connsiteY18" fmla="*/ 4096 h 16859"/>
                  <a:gd name="connsiteX19" fmla="*/ 16691 w 80984"/>
                  <a:gd name="connsiteY19" fmla="*/ 7715 h 16859"/>
                  <a:gd name="connsiteX20" fmla="*/ 24978 w 80984"/>
                  <a:gd name="connsiteY20" fmla="*/ 4096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0984" h="16859">
                    <a:moveTo>
                      <a:pt x="2689" y="7620"/>
                    </a:moveTo>
                    <a:cubicBezTo>
                      <a:pt x="10881" y="10477"/>
                      <a:pt x="21072" y="12763"/>
                      <a:pt x="25168" y="16669"/>
                    </a:cubicBezTo>
                    <a:cubicBezTo>
                      <a:pt x="25930" y="16478"/>
                      <a:pt x="54029" y="16669"/>
                      <a:pt x="55934" y="16859"/>
                    </a:cubicBezTo>
                    <a:cubicBezTo>
                      <a:pt x="55934" y="15907"/>
                      <a:pt x="55934" y="14859"/>
                      <a:pt x="55934" y="13906"/>
                    </a:cubicBezTo>
                    <a:cubicBezTo>
                      <a:pt x="59649" y="13144"/>
                      <a:pt x="66221" y="13240"/>
                      <a:pt x="69936" y="12573"/>
                    </a:cubicBezTo>
                    <a:cubicBezTo>
                      <a:pt x="70221" y="9620"/>
                      <a:pt x="73174" y="9525"/>
                      <a:pt x="80985" y="7525"/>
                    </a:cubicBezTo>
                    <a:cubicBezTo>
                      <a:pt x="80794" y="3619"/>
                      <a:pt x="63649" y="4096"/>
                      <a:pt x="55743" y="2191"/>
                    </a:cubicBezTo>
                    <a:cubicBezTo>
                      <a:pt x="57363" y="1048"/>
                      <a:pt x="57458" y="381"/>
                      <a:pt x="56505" y="0"/>
                    </a:cubicBezTo>
                    <a:cubicBezTo>
                      <a:pt x="47838" y="286"/>
                      <a:pt x="39170" y="476"/>
                      <a:pt x="30502" y="762"/>
                    </a:cubicBezTo>
                    <a:cubicBezTo>
                      <a:pt x="31169" y="2286"/>
                      <a:pt x="32121" y="4000"/>
                      <a:pt x="24978" y="3429"/>
                    </a:cubicBezTo>
                    <a:cubicBezTo>
                      <a:pt x="23739" y="2572"/>
                      <a:pt x="22311" y="1810"/>
                      <a:pt x="20787" y="1048"/>
                    </a:cubicBezTo>
                    <a:cubicBezTo>
                      <a:pt x="14786" y="1238"/>
                      <a:pt x="8785" y="1333"/>
                      <a:pt x="2784" y="1524"/>
                    </a:cubicBezTo>
                    <a:cubicBezTo>
                      <a:pt x="879" y="2858"/>
                      <a:pt x="-168" y="4286"/>
                      <a:pt x="22" y="6191"/>
                    </a:cubicBezTo>
                    <a:cubicBezTo>
                      <a:pt x="594" y="6763"/>
                      <a:pt x="22" y="7620"/>
                      <a:pt x="2784" y="7715"/>
                    </a:cubicBezTo>
                    <a:close/>
                    <a:moveTo>
                      <a:pt x="53076" y="12478"/>
                    </a:moveTo>
                    <a:cubicBezTo>
                      <a:pt x="47742" y="12287"/>
                      <a:pt x="46885" y="13240"/>
                      <a:pt x="41837" y="13144"/>
                    </a:cubicBezTo>
                    <a:cubicBezTo>
                      <a:pt x="34693" y="10382"/>
                      <a:pt x="41361" y="8192"/>
                      <a:pt x="36122" y="5715"/>
                    </a:cubicBezTo>
                    <a:cubicBezTo>
                      <a:pt x="47552" y="6477"/>
                      <a:pt x="51838" y="9049"/>
                      <a:pt x="52981" y="12478"/>
                    </a:cubicBezTo>
                    <a:close/>
                    <a:moveTo>
                      <a:pt x="24978" y="4096"/>
                    </a:moveTo>
                    <a:cubicBezTo>
                      <a:pt x="25549" y="6191"/>
                      <a:pt x="25454" y="8096"/>
                      <a:pt x="16691" y="7715"/>
                    </a:cubicBezTo>
                    <a:cubicBezTo>
                      <a:pt x="16215" y="5620"/>
                      <a:pt x="16310" y="3715"/>
                      <a:pt x="24978" y="4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83" name="Vrije vorm: vorm 682">
                <a:extLst>
                  <a:ext uri="{FF2B5EF4-FFF2-40B4-BE49-F238E27FC236}">
                    <a16:creationId xmlns:a16="http://schemas.microsoft.com/office/drawing/2014/main" id="{77D09878-33FC-FCC3-14A8-EAA23843C72F}"/>
                  </a:ext>
                </a:extLst>
              </p:cNvPr>
              <p:cNvSpPr/>
              <p:nvPr/>
            </p:nvSpPr>
            <p:spPr>
              <a:xfrm>
                <a:off x="7631246" y="1973167"/>
                <a:ext cx="2228183" cy="254793"/>
              </a:xfrm>
              <a:custGeom>
                <a:avLst/>
                <a:gdLst>
                  <a:gd name="connsiteX0" fmla="*/ 0 w 2228183"/>
                  <a:gd name="connsiteY0" fmla="*/ 198120 h 254793"/>
                  <a:gd name="connsiteX1" fmla="*/ 105728 w 2228183"/>
                  <a:gd name="connsiteY1" fmla="*/ 153734 h 254793"/>
                  <a:gd name="connsiteX2" fmla="*/ 351092 w 2228183"/>
                  <a:gd name="connsiteY2" fmla="*/ 120872 h 254793"/>
                  <a:gd name="connsiteX3" fmla="*/ 642271 w 2228183"/>
                  <a:gd name="connsiteY3" fmla="*/ 125825 h 254793"/>
                  <a:gd name="connsiteX4" fmla="*/ 798290 w 2228183"/>
                  <a:gd name="connsiteY4" fmla="*/ 106108 h 254793"/>
                  <a:gd name="connsiteX5" fmla="*/ 910304 w 2228183"/>
                  <a:gd name="connsiteY5" fmla="*/ 114967 h 254793"/>
                  <a:gd name="connsiteX6" fmla="*/ 960501 w 2228183"/>
                  <a:gd name="connsiteY6" fmla="*/ 112490 h 254793"/>
                  <a:gd name="connsiteX7" fmla="*/ 1081945 w 2228183"/>
                  <a:gd name="connsiteY7" fmla="*/ 124111 h 254793"/>
                  <a:gd name="connsiteX8" fmla="*/ 1327499 w 2228183"/>
                  <a:gd name="connsiteY8" fmla="*/ 128969 h 254793"/>
                  <a:gd name="connsiteX9" fmla="*/ 1670590 w 2228183"/>
                  <a:gd name="connsiteY9" fmla="*/ 101727 h 254793"/>
                  <a:gd name="connsiteX10" fmla="*/ 2137982 w 2228183"/>
                  <a:gd name="connsiteY10" fmla="*/ 187738 h 254793"/>
                  <a:gd name="connsiteX11" fmla="*/ 2224278 w 2228183"/>
                  <a:gd name="connsiteY11" fmla="*/ 254794 h 254793"/>
                  <a:gd name="connsiteX12" fmla="*/ 2228183 w 2228183"/>
                  <a:gd name="connsiteY12" fmla="*/ 206597 h 254793"/>
                  <a:gd name="connsiteX13" fmla="*/ 2228183 w 2228183"/>
                  <a:gd name="connsiteY13" fmla="*/ 13144 h 254793"/>
                  <a:gd name="connsiteX14" fmla="*/ 2181225 w 2228183"/>
                  <a:gd name="connsiteY14" fmla="*/ 13144 h 254793"/>
                  <a:gd name="connsiteX15" fmla="*/ 2070830 w 2228183"/>
                  <a:gd name="connsiteY15" fmla="*/ 51911 h 254793"/>
                  <a:gd name="connsiteX16" fmla="*/ 1744885 w 2228183"/>
                  <a:gd name="connsiteY16" fmla="*/ 32575 h 254793"/>
                  <a:gd name="connsiteX17" fmla="*/ 2017967 w 2228183"/>
                  <a:gd name="connsiteY17" fmla="*/ 32575 h 254793"/>
                  <a:gd name="connsiteX18" fmla="*/ 1940814 w 2228183"/>
                  <a:gd name="connsiteY18" fmla="*/ 14478 h 254793"/>
                  <a:gd name="connsiteX19" fmla="*/ 1662779 w 2228183"/>
                  <a:gd name="connsiteY19" fmla="*/ 14669 h 254793"/>
                  <a:gd name="connsiteX20" fmla="*/ 1659541 w 2228183"/>
                  <a:gd name="connsiteY20" fmla="*/ 13240 h 254793"/>
                  <a:gd name="connsiteX21" fmla="*/ 1619250 w 2228183"/>
                  <a:gd name="connsiteY21" fmla="*/ 13240 h 254793"/>
                  <a:gd name="connsiteX22" fmla="*/ 1616012 w 2228183"/>
                  <a:gd name="connsiteY22" fmla="*/ 14764 h 254793"/>
                  <a:gd name="connsiteX23" fmla="*/ 1354836 w 2228183"/>
                  <a:gd name="connsiteY23" fmla="*/ 14954 h 254793"/>
                  <a:gd name="connsiteX24" fmla="*/ 1355503 w 2228183"/>
                  <a:gd name="connsiteY24" fmla="*/ 13621 h 254793"/>
                  <a:gd name="connsiteX25" fmla="*/ 1347121 w 2228183"/>
                  <a:gd name="connsiteY25" fmla="*/ 13621 h 254793"/>
                  <a:gd name="connsiteX26" fmla="*/ 1344359 w 2228183"/>
                  <a:gd name="connsiteY26" fmla="*/ 13621 h 254793"/>
                  <a:gd name="connsiteX27" fmla="*/ 1341501 w 2228183"/>
                  <a:gd name="connsiteY27" fmla="*/ 9144 h 254793"/>
                  <a:gd name="connsiteX28" fmla="*/ 1327499 w 2228183"/>
                  <a:gd name="connsiteY28" fmla="*/ 6858 h 254793"/>
                  <a:gd name="connsiteX29" fmla="*/ 1319117 w 2228183"/>
                  <a:gd name="connsiteY29" fmla="*/ 7525 h 254793"/>
                  <a:gd name="connsiteX30" fmla="*/ 1341501 w 2228183"/>
                  <a:gd name="connsiteY30" fmla="*/ 15049 h 254793"/>
                  <a:gd name="connsiteX31" fmla="*/ 1228535 w 2228183"/>
                  <a:gd name="connsiteY31" fmla="*/ 15049 h 254793"/>
                  <a:gd name="connsiteX32" fmla="*/ 1025462 w 2228183"/>
                  <a:gd name="connsiteY32" fmla="*/ 7525 h 254793"/>
                  <a:gd name="connsiteX33" fmla="*/ 954691 w 2228183"/>
                  <a:gd name="connsiteY33" fmla="*/ 13430 h 254793"/>
                  <a:gd name="connsiteX34" fmla="*/ 895064 w 2228183"/>
                  <a:gd name="connsiteY34" fmla="*/ 13430 h 254793"/>
                  <a:gd name="connsiteX35" fmla="*/ 858298 w 2228183"/>
                  <a:gd name="connsiteY35" fmla="*/ 4858 h 254793"/>
                  <a:gd name="connsiteX36" fmla="*/ 858298 w 2228183"/>
                  <a:gd name="connsiteY36" fmla="*/ 6382 h 254793"/>
                  <a:gd name="connsiteX37" fmla="*/ 866775 w 2228183"/>
                  <a:gd name="connsiteY37" fmla="*/ 9430 h 254793"/>
                  <a:gd name="connsiteX38" fmla="*/ 858488 w 2228183"/>
                  <a:gd name="connsiteY38" fmla="*/ 13811 h 254793"/>
                  <a:gd name="connsiteX39" fmla="*/ 862679 w 2228183"/>
                  <a:gd name="connsiteY39" fmla="*/ 14383 h 254793"/>
                  <a:gd name="connsiteX40" fmla="*/ 858107 w 2228183"/>
                  <a:gd name="connsiteY40" fmla="*/ 16097 h 254793"/>
                  <a:gd name="connsiteX41" fmla="*/ 788575 w 2228183"/>
                  <a:gd name="connsiteY41" fmla="*/ 31909 h 254793"/>
                  <a:gd name="connsiteX42" fmla="*/ 781907 w 2228183"/>
                  <a:gd name="connsiteY42" fmla="*/ 31909 h 254793"/>
                  <a:gd name="connsiteX43" fmla="*/ 732949 w 2228183"/>
                  <a:gd name="connsiteY43" fmla="*/ 24955 h 254793"/>
                  <a:gd name="connsiteX44" fmla="*/ 728472 w 2228183"/>
                  <a:gd name="connsiteY44" fmla="*/ 25051 h 254793"/>
                  <a:gd name="connsiteX45" fmla="*/ 575977 w 2228183"/>
                  <a:gd name="connsiteY45" fmla="*/ 23813 h 254793"/>
                  <a:gd name="connsiteX46" fmla="*/ 296799 w 2228183"/>
                  <a:gd name="connsiteY46" fmla="*/ 7334 h 254793"/>
                  <a:gd name="connsiteX47" fmla="*/ 282893 w 2228183"/>
                  <a:gd name="connsiteY47" fmla="*/ 10192 h 254793"/>
                  <a:gd name="connsiteX48" fmla="*/ 280797 w 2228183"/>
                  <a:gd name="connsiteY48" fmla="*/ 8858 h 254793"/>
                  <a:gd name="connsiteX49" fmla="*/ 282988 w 2228183"/>
                  <a:gd name="connsiteY49" fmla="*/ 5048 h 254793"/>
                  <a:gd name="connsiteX50" fmla="*/ 271177 w 2228183"/>
                  <a:gd name="connsiteY50" fmla="*/ 6001 h 254793"/>
                  <a:gd name="connsiteX51" fmla="*/ 261842 w 2228183"/>
                  <a:gd name="connsiteY51" fmla="*/ 5715 h 254793"/>
                  <a:gd name="connsiteX52" fmla="*/ 228505 w 2228183"/>
                  <a:gd name="connsiteY52" fmla="*/ 8668 h 254793"/>
                  <a:gd name="connsiteX53" fmla="*/ 215932 w 2228183"/>
                  <a:gd name="connsiteY53" fmla="*/ 6858 h 254793"/>
                  <a:gd name="connsiteX54" fmla="*/ 218694 w 2228183"/>
                  <a:gd name="connsiteY54" fmla="*/ 4667 h 254793"/>
                  <a:gd name="connsiteX55" fmla="*/ 237458 w 2228183"/>
                  <a:gd name="connsiteY55" fmla="*/ 95 h 254793"/>
                  <a:gd name="connsiteX56" fmla="*/ 201549 w 2228183"/>
                  <a:gd name="connsiteY56" fmla="*/ 190 h 254793"/>
                  <a:gd name="connsiteX57" fmla="*/ 201930 w 2228183"/>
                  <a:gd name="connsiteY57" fmla="*/ 1524 h 254793"/>
                  <a:gd name="connsiteX58" fmla="*/ 201930 w 2228183"/>
                  <a:gd name="connsiteY58" fmla="*/ 6001 h 254793"/>
                  <a:gd name="connsiteX59" fmla="*/ 196215 w 2228183"/>
                  <a:gd name="connsiteY59" fmla="*/ 762 h 254793"/>
                  <a:gd name="connsiteX60" fmla="*/ 195167 w 2228183"/>
                  <a:gd name="connsiteY60" fmla="*/ 190 h 254793"/>
                  <a:gd name="connsiteX61" fmla="*/ 182118 w 2228183"/>
                  <a:gd name="connsiteY61" fmla="*/ 190 h 254793"/>
                  <a:gd name="connsiteX62" fmla="*/ 173927 w 2228183"/>
                  <a:gd name="connsiteY62" fmla="*/ 4191 h 254793"/>
                  <a:gd name="connsiteX63" fmla="*/ 176498 w 2228183"/>
                  <a:gd name="connsiteY63" fmla="*/ 190 h 254793"/>
                  <a:gd name="connsiteX64" fmla="*/ 88583 w 2228183"/>
                  <a:gd name="connsiteY64" fmla="*/ 0 h 254793"/>
                  <a:gd name="connsiteX65" fmla="*/ 92869 w 2228183"/>
                  <a:gd name="connsiteY65" fmla="*/ 3619 h 254793"/>
                  <a:gd name="connsiteX66" fmla="*/ 95631 w 2228183"/>
                  <a:gd name="connsiteY66" fmla="*/ 4381 h 254793"/>
                  <a:gd name="connsiteX67" fmla="*/ 95631 w 2228183"/>
                  <a:gd name="connsiteY67" fmla="*/ 3619 h 254793"/>
                  <a:gd name="connsiteX68" fmla="*/ 95631 w 2228183"/>
                  <a:gd name="connsiteY68" fmla="*/ 667 h 254793"/>
                  <a:gd name="connsiteX69" fmla="*/ 112395 w 2228183"/>
                  <a:gd name="connsiteY69" fmla="*/ 2286 h 254793"/>
                  <a:gd name="connsiteX70" fmla="*/ 112395 w 2228183"/>
                  <a:gd name="connsiteY70" fmla="*/ 6001 h 254793"/>
                  <a:gd name="connsiteX71" fmla="*/ 112395 w 2228183"/>
                  <a:gd name="connsiteY71" fmla="*/ 6763 h 254793"/>
                  <a:gd name="connsiteX72" fmla="*/ 129159 w 2228183"/>
                  <a:gd name="connsiteY72" fmla="*/ 9144 h 254793"/>
                  <a:gd name="connsiteX73" fmla="*/ 137446 w 2228183"/>
                  <a:gd name="connsiteY73" fmla="*/ 4763 h 254793"/>
                  <a:gd name="connsiteX74" fmla="*/ 148685 w 2228183"/>
                  <a:gd name="connsiteY74" fmla="*/ 7810 h 254793"/>
                  <a:gd name="connsiteX75" fmla="*/ 162687 w 2228183"/>
                  <a:gd name="connsiteY75" fmla="*/ 8668 h 254793"/>
                  <a:gd name="connsiteX76" fmla="*/ 171069 w 2228183"/>
                  <a:gd name="connsiteY76" fmla="*/ 6477 h 254793"/>
                  <a:gd name="connsiteX77" fmla="*/ 187833 w 2228183"/>
                  <a:gd name="connsiteY77" fmla="*/ 5905 h 254793"/>
                  <a:gd name="connsiteX78" fmla="*/ 182404 w 2228183"/>
                  <a:gd name="connsiteY78" fmla="*/ 11811 h 254793"/>
                  <a:gd name="connsiteX79" fmla="*/ 182404 w 2228183"/>
                  <a:gd name="connsiteY79" fmla="*/ 12668 h 254793"/>
                  <a:gd name="connsiteX80" fmla="*/ 133445 w 2228183"/>
                  <a:gd name="connsiteY80" fmla="*/ 16192 h 254793"/>
                  <a:gd name="connsiteX81" fmla="*/ 120015 w 2228183"/>
                  <a:gd name="connsiteY81" fmla="*/ 13621 h 254793"/>
                  <a:gd name="connsiteX82" fmla="*/ 101537 w 2228183"/>
                  <a:gd name="connsiteY82" fmla="*/ 13621 h 254793"/>
                  <a:gd name="connsiteX83" fmla="*/ 106966 w 2228183"/>
                  <a:gd name="connsiteY83" fmla="*/ 10477 h 254793"/>
                  <a:gd name="connsiteX84" fmla="*/ 101251 w 2228183"/>
                  <a:gd name="connsiteY84" fmla="*/ 7429 h 254793"/>
                  <a:gd name="connsiteX85" fmla="*/ 95726 w 2228183"/>
                  <a:gd name="connsiteY85" fmla="*/ 7429 h 254793"/>
                  <a:gd name="connsiteX86" fmla="*/ 92964 w 2228183"/>
                  <a:gd name="connsiteY86" fmla="*/ 8096 h 254793"/>
                  <a:gd name="connsiteX87" fmla="*/ 92964 w 2228183"/>
                  <a:gd name="connsiteY87" fmla="*/ 8858 h 254793"/>
                  <a:gd name="connsiteX88" fmla="*/ 90488 w 2228183"/>
                  <a:gd name="connsiteY88" fmla="*/ 13525 h 254793"/>
                  <a:gd name="connsiteX89" fmla="*/ 35052 w 2228183"/>
                  <a:gd name="connsiteY89" fmla="*/ 13525 h 254793"/>
                  <a:gd name="connsiteX90" fmla="*/ 34576 w 2228183"/>
                  <a:gd name="connsiteY90" fmla="*/ 13335 h 254793"/>
                  <a:gd name="connsiteX91" fmla="*/ 33433 w 2228183"/>
                  <a:gd name="connsiteY91" fmla="*/ 13525 h 254793"/>
                  <a:gd name="connsiteX92" fmla="*/ 10478 w 2228183"/>
                  <a:gd name="connsiteY92" fmla="*/ 13525 h 254793"/>
                  <a:gd name="connsiteX93" fmla="*/ 10478 w 2228183"/>
                  <a:gd name="connsiteY93" fmla="*/ 70199 h 254793"/>
                  <a:gd name="connsiteX94" fmla="*/ 10478 w 2228183"/>
                  <a:gd name="connsiteY94" fmla="*/ 72199 h 254793"/>
                  <a:gd name="connsiteX95" fmla="*/ 8287 w 2228183"/>
                  <a:gd name="connsiteY95" fmla="*/ 72866 h 254793"/>
                  <a:gd name="connsiteX96" fmla="*/ 7430 w 2228183"/>
                  <a:gd name="connsiteY96" fmla="*/ 56007 h 254793"/>
                  <a:gd name="connsiteX97" fmla="*/ 7430 w 2228183"/>
                  <a:gd name="connsiteY97" fmla="*/ 73152 h 254793"/>
                  <a:gd name="connsiteX98" fmla="*/ 95 w 2228183"/>
                  <a:gd name="connsiteY98" fmla="*/ 75343 h 254793"/>
                  <a:gd name="connsiteX99" fmla="*/ 95 w 2228183"/>
                  <a:gd name="connsiteY99" fmla="*/ 198596 h 254793"/>
                  <a:gd name="connsiteX100" fmla="*/ 1492758 w 2228183"/>
                  <a:gd name="connsiteY100" fmla="*/ 32575 h 254793"/>
                  <a:gd name="connsiteX101" fmla="*/ 1209104 w 2228183"/>
                  <a:gd name="connsiteY101" fmla="*/ 45148 h 254793"/>
                  <a:gd name="connsiteX102" fmla="*/ 1143667 w 2228183"/>
                  <a:gd name="connsiteY102" fmla="*/ 32575 h 254793"/>
                  <a:gd name="connsiteX103" fmla="*/ 1492758 w 2228183"/>
                  <a:gd name="connsiteY103" fmla="*/ 32575 h 254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2228183" h="254793">
                    <a:moveTo>
                      <a:pt x="0" y="198120"/>
                    </a:moveTo>
                    <a:cubicBezTo>
                      <a:pt x="33433" y="180022"/>
                      <a:pt x="68866" y="165163"/>
                      <a:pt x="105728" y="153734"/>
                    </a:cubicBezTo>
                    <a:cubicBezTo>
                      <a:pt x="184118" y="129540"/>
                      <a:pt x="269177" y="122396"/>
                      <a:pt x="351092" y="120872"/>
                    </a:cubicBezTo>
                    <a:cubicBezTo>
                      <a:pt x="448247" y="118967"/>
                      <a:pt x="545306" y="132017"/>
                      <a:pt x="642271" y="125825"/>
                    </a:cubicBezTo>
                    <a:cubicBezTo>
                      <a:pt x="694087" y="117538"/>
                      <a:pt x="745998" y="109442"/>
                      <a:pt x="798290" y="106108"/>
                    </a:cubicBezTo>
                    <a:cubicBezTo>
                      <a:pt x="834295" y="103822"/>
                      <a:pt x="872585" y="107156"/>
                      <a:pt x="910304" y="114967"/>
                    </a:cubicBezTo>
                    <a:cubicBezTo>
                      <a:pt x="926687" y="112967"/>
                      <a:pt x="943356" y="112014"/>
                      <a:pt x="960501" y="112490"/>
                    </a:cubicBezTo>
                    <a:cubicBezTo>
                      <a:pt x="1000792" y="113728"/>
                      <a:pt x="1041654" y="121253"/>
                      <a:pt x="1081945" y="124111"/>
                    </a:cubicBezTo>
                    <a:cubicBezTo>
                      <a:pt x="1163669" y="129921"/>
                      <a:pt x="1245584" y="131254"/>
                      <a:pt x="1327499" y="128969"/>
                    </a:cubicBezTo>
                    <a:cubicBezTo>
                      <a:pt x="1442752" y="125730"/>
                      <a:pt x="1555909" y="111157"/>
                      <a:pt x="1670590" y="101727"/>
                    </a:cubicBezTo>
                    <a:cubicBezTo>
                      <a:pt x="1827848" y="88773"/>
                      <a:pt x="2001679" y="100394"/>
                      <a:pt x="2137982" y="187738"/>
                    </a:cubicBezTo>
                    <a:cubicBezTo>
                      <a:pt x="2169700" y="208026"/>
                      <a:pt x="2198370" y="230505"/>
                      <a:pt x="2224278" y="254794"/>
                    </a:cubicBezTo>
                    <a:cubicBezTo>
                      <a:pt x="2223326" y="238696"/>
                      <a:pt x="2224754" y="222504"/>
                      <a:pt x="2228183" y="206597"/>
                    </a:cubicBezTo>
                    <a:lnTo>
                      <a:pt x="2228183" y="13144"/>
                    </a:lnTo>
                    <a:lnTo>
                      <a:pt x="2181225" y="13144"/>
                    </a:lnTo>
                    <a:cubicBezTo>
                      <a:pt x="2149697" y="38862"/>
                      <a:pt x="2110645" y="54197"/>
                      <a:pt x="2070830" y="51911"/>
                    </a:cubicBezTo>
                    <a:cubicBezTo>
                      <a:pt x="1961388" y="45529"/>
                      <a:pt x="1853279" y="46768"/>
                      <a:pt x="1744885" y="32575"/>
                    </a:cubicBezTo>
                    <a:lnTo>
                      <a:pt x="2017967" y="32575"/>
                    </a:lnTo>
                    <a:cubicBezTo>
                      <a:pt x="1991201" y="28289"/>
                      <a:pt x="1965389" y="22288"/>
                      <a:pt x="1940814" y="14478"/>
                    </a:cubicBezTo>
                    <a:lnTo>
                      <a:pt x="1662779" y="14669"/>
                    </a:lnTo>
                    <a:cubicBezTo>
                      <a:pt x="1661732" y="14192"/>
                      <a:pt x="1660589" y="13716"/>
                      <a:pt x="1659541" y="13240"/>
                    </a:cubicBezTo>
                    <a:lnTo>
                      <a:pt x="1619250" y="13240"/>
                    </a:lnTo>
                    <a:cubicBezTo>
                      <a:pt x="1618202" y="13811"/>
                      <a:pt x="1617059" y="14192"/>
                      <a:pt x="1616012" y="14764"/>
                    </a:cubicBezTo>
                    <a:lnTo>
                      <a:pt x="1354836" y="14954"/>
                    </a:lnTo>
                    <a:cubicBezTo>
                      <a:pt x="1355884" y="14764"/>
                      <a:pt x="1356360" y="14383"/>
                      <a:pt x="1355503" y="13621"/>
                    </a:cubicBezTo>
                    <a:cubicBezTo>
                      <a:pt x="1352741" y="13621"/>
                      <a:pt x="1349883" y="13621"/>
                      <a:pt x="1347121" y="13621"/>
                    </a:cubicBezTo>
                    <a:cubicBezTo>
                      <a:pt x="1346168" y="13621"/>
                      <a:pt x="1345216" y="13621"/>
                      <a:pt x="1344359" y="13621"/>
                    </a:cubicBezTo>
                    <a:cubicBezTo>
                      <a:pt x="1346359" y="11335"/>
                      <a:pt x="1339501" y="11430"/>
                      <a:pt x="1341501" y="9144"/>
                    </a:cubicBezTo>
                    <a:cubicBezTo>
                      <a:pt x="1334929" y="8858"/>
                      <a:pt x="1329500" y="8287"/>
                      <a:pt x="1327499" y="6858"/>
                    </a:cubicBezTo>
                    <a:cubicBezTo>
                      <a:pt x="1323499" y="6858"/>
                      <a:pt x="1319594" y="6667"/>
                      <a:pt x="1319117" y="7525"/>
                    </a:cubicBezTo>
                    <a:cubicBezTo>
                      <a:pt x="1328738" y="9430"/>
                      <a:pt x="1335977" y="12001"/>
                      <a:pt x="1341501" y="15049"/>
                    </a:cubicBezTo>
                    <a:lnTo>
                      <a:pt x="1228535" y="15049"/>
                    </a:lnTo>
                    <a:cubicBezTo>
                      <a:pt x="1161002" y="9620"/>
                      <a:pt x="1093375" y="5810"/>
                      <a:pt x="1025462" y="7525"/>
                    </a:cubicBezTo>
                    <a:cubicBezTo>
                      <a:pt x="1001840" y="8096"/>
                      <a:pt x="978217" y="10382"/>
                      <a:pt x="954691" y="13430"/>
                    </a:cubicBezTo>
                    <a:lnTo>
                      <a:pt x="895064" y="13430"/>
                    </a:lnTo>
                    <a:cubicBezTo>
                      <a:pt x="886778" y="8953"/>
                      <a:pt x="880586" y="4096"/>
                      <a:pt x="858298" y="4858"/>
                    </a:cubicBezTo>
                    <a:cubicBezTo>
                      <a:pt x="858012" y="5715"/>
                      <a:pt x="862394" y="6001"/>
                      <a:pt x="858298" y="6382"/>
                    </a:cubicBezTo>
                    <a:cubicBezTo>
                      <a:pt x="855821" y="8763"/>
                      <a:pt x="867537" y="7429"/>
                      <a:pt x="866775" y="9430"/>
                    </a:cubicBezTo>
                    <a:cubicBezTo>
                      <a:pt x="860012" y="9811"/>
                      <a:pt x="860584" y="12192"/>
                      <a:pt x="858488" y="13811"/>
                    </a:cubicBezTo>
                    <a:cubicBezTo>
                      <a:pt x="860012" y="14002"/>
                      <a:pt x="861346" y="14192"/>
                      <a:pt x="862679" y="14383"/>
                    </a:cubicBezTo>
                    <a:cubicBezTo>
                      <a:pt x="861155" y="14954"/>
                      <a:pt x="859631" y="15526"/>
                      <a:pt x="858107" y="16097"/>
                    </a:cubicBezTo>
                    <a:cubicBezTo>
                      <a:pt x="836581" y="27622"/>
                      <a:pt x="813435" y="32861"/>
                      <a:pt x="788575" y="31909"/>
                    </a:cubicBezTo>
                    <a:lnTo>
                      <a:pt x="781907" y="31909"/>
                    </a:lnTo>
                    <a:cubicBezTo>
                      <a:pt x="764953" y="31909"/>
                      <a:pt x="748665" y="29527"/>
                      <a:pt x="732949" y="24955"/>
                    </a:cubicBezTo>
                    <a:cubicBezTo>
                      <a:pt x="731425" y="24955"/>
                      <a:pt x="729996" y="25051"/>
                      <a:pt x="728472" y="25051"/>
                    </a:cubicBezTo>
                    <a:cubicBezTo>
                      <a:pt x="677609" y="25051"/>
                      <a:pt x="626840" y="24479"/>
                      <a:pt x="575977" y="23813"/>
                    </a:cubicBezTo>
                    <a:cubicBezTo>
                      <a:pt x="483775" y="11716"/>
                      <a:pt x="392621" y="4000"/>
                      <a:pt x="296799" y="7334"/>
                    </a:cubicBezTo>
                    <a:cubicBezTo>
                      <a:pt x="291560" y="7525"/>
                      <a:pt x="286893" y="8572"/>
                      <a:pt x="282893" y="10192"/>
                    </a:cubicBezTo>
                    <a:cubicBezTo>
                      <a:pt x="282226" y="9715"/>
                      <a:pt x="281559" y="9239"/>
                      <a:pt x="280797" y="8858"/>
                    </a:cubicBezTo>
                    <a:cubicBezTo>
                      <a:pt x="282988" y="7620"/>
                      <a:pt x="291275" y="6382"/>
                      <a:pt x="282988" y="5048"/>
                    </a:cubicBezTo>
                    <a:cubicBezTo>
                      <a:pt x="280321" y="5144"/>
                      <a:pt x="276130" y="5524"/>
                      <a:pt x="271177" y="6001"/>
                    </a:cubicBezTo>
                    <a:cubicBezTo>
                      <a:pt x="268319" y="5620"/>
                      <a:pt x="265271" y="5429"/>
                      <a:pt x="261842" y="5715"/>
                    </a:cubicBezTo>
                    <a:cubicBezTo>
                      <a:pt x="250698" y="6763"/>
                      <a:pt x="239649" y="7620"/>
                      <a:pt x="228505" y="8668"/>
                    </a:cubicBezTo>
                    <a:cubicBezTo>
                      <a:pt x="222218" y="8668"/>
                      <a:pt x="217456" y="8096"/>
                      <a:pt x="215932" y="6858"/>
                    </a:cubicBezTo>
                    <a:cubicBezTo>
                      <a:pt x="215170" y="5620"/>
                      <a:pt x="218599" y="5620"/>
                      <a:pt x="218694" y="4667"/>
                    </a:cubicBezTo>
                    <a:cubicBezTo>
                      <a:pt x="216217" y="3048"/>
                      <a:pt x="226409" y="952"/>
                      <a:pt x="237458" y="95"/>
                    </a:cubicBezTo>
                    <a:cubicBezTo>
                      <a:pt x="225457" y="190"/>
                      <a:pt x="213551" y="95"/>
                      <a:pt x="201549" y="190"/>
                    </a:cubicBezTo>
                    <a:cubicBezTo>
                      <a:pt x="201549" y="667"/>
                      <a:pt x="201549" y="1143"/>
                      <a:pt x="201930" y="1524"/>
                    </a:cubicBezTo>
                    <a:cubicBezTo>
                      <a:pt x="201740" y="4286"/>
                      <a:pt x="198787" y="3619"/>
                      <a:pt x="201930" y="6001"/>
                    </a:cubicBezTo>
                    <a:cubicBezTo>
                      <a:pt x="191262" y="6477"/>
                      <a:pt x="198311" y="2476"/>
                      <a:pt x="196215" y="762"/>
                    </a:cubicBezTo>
                    <a:cubicBezTo>
                      <a:pt x="196025" y="571"/>
                      <a:pt x="195548" y="381"/>
                      <a:pt x="195167" y="190"/>
                    </a:cubicBezTo>
                    <a:cubicBezTo>
                      <a:pt x="190786" y="190"/>
                      <a:pt x="186500" y="190"/>
                      <a:pt x="182118" y="190"/>
                    </a:cubicBezTo>
                    <a:cubicBezTo>
                      <a:pt x="187262" y="1143"/>
                      <a:pt x="178117" y="3524"/>
                      <a:pt x="173927" y="4191"/>
                    </a:cubicBezTo>
                    <a:cubicBezTo>
                      <a:pt x="166878" y="2381"/>
                      <a:pt x="175832" y="2000"/>
                      <a:pt x="176498" y="190"/>
                    </a:cubicBezTo>
                    <a:cubicBezTo>
                      <a:pt x="147161" y="190"/>
                      <a:pt x="117919" y="190"/>
                      <a:pt x="88583" y="0"/>
                    </a:cubicBezTo>
                    <a:cubicBezTo>
                      <a:pt x="89916" y="1238"/>
                      <a:pt x="90868" y="2572"/>
                      <a:pt x="92869" y="3619"/>
                    </a:cubicBezTo>
                    <a:cubicBezTo>
                      <a:pt x="93059" y="4096"/>
                      <a:pt x="93345" y="4477"/>
                      <a:pt x="95631" y="4381"/>
                    </a:cubicBezTo>
                    <a:cubicBezTo>
                      <a:pt x="95631" y="4096"/>
                      <a:pt x="95631" y="3905"/>
                      <a:pt x="95631" y="3619"/>
                    </a:cubicBezTo>
                    <a:cubicBezTo>
                      <a:pt x="95631" y="2667"/>
                      <a:pt x="95631" y="1619"/>
                      <a:pt x="95631" y="667"/>
                    </a:cubicBezTo>
                    <a:cubicBezTo>
                      <a:pt x="103632" y="667"/>
                      <a:pt x="109823" y="952"/>
                      <a:pt x="112395" y="2286"/>
                    </a:cubicBezTo>
                    <a:cubicBezTo>
                      <a:pt x="108776" y="4096"/>
                      <a:pt x="120587" y="5429"/>
                      <a:pt x="112395" y="6001"/>
                    </a:cubicBezTo>
                    <a:cubicBezTo>
                      <a:pt x="112395" y="6286"/>
                      <a:pt x="112395" y="6477"/>
                      <a:pt x="112395" y="6763"/>
                    </a:cubicBezTo>
                    <a:cubicBezTo>
                      <a:pt x="114014" y="8572"/>
                      <a:pt x="122968" y="8477"/>
                      <a:pt x="129159" y="9144"/>
                    </a:cubicBezTo>
                    <a:cubicBezTo>
                      <a:pt x="136493" y="8953"/>
                      <a:pt x="131636" y="5429"/>
                      <a:pt x="137446" y="4763"/>
                    </a:cubicBezTo>
                    <a:cubicBezTo>
                      <a:pt x="142399" y="5429"/>
                      <a:pt x="146114" y="6477"/>
                      <a:pt x="148685" y="7810"/>
                    </a:cubicBezTo>
                    <a:cubicBezTo>
                      <a:pt x="151924" y="8477"/>
                      <a:pt x="156210" y="8858"/>
                      <a:pt x="162687" y="8668"/>
                    </a:cubicBezTo>
                    <a:cubicBezTo>
                      <a:pt x="160782" y="6667"/>
                      <a:pt x="168402" y="7239"/>
                      <a:pt x="171069" y="6477"/>
                    </a:cubicBezTo>
                    <a:cubicBezTo>
                      <a:pt x="174022" y="6001"/>
                      <a:pt x="183928" y="3715"/>
                      <a:pt x="187833" y="5905"/>
                    </a:cubicBezTo>
                    <a:cubicBezTo>
                      <a:pt x="201073" y="6667"/>
                      <a:pt x="183261" y="10096"/>
                      <a:pt x="182404" y="11811"/>
                    </a:cubicBezTo>
                    <a:cubicBezTo>
                      <a:pt x="182404" y="12097"/>
                      <a:pt x="182404" y="12382"/>
                      <a:pt x="182404" y="12668"/>
                    </a:cubicBezTo>
                    <a:cubicBezTo>
                      <a:pt x="166116" y="14002"/>
                      <a:pt x="149733" y="15049"/>
                      <a:pt x="133445" y="16192"/>
                    </a:cubicBezTo>
                    <a:cubicBezTo>
                      <a:pt x="128873" y="15526"/>
                      <a:pt x="124396" y="14669"/>
                      <a:pt x="120015" y="13621"/>
                    </a:cubicBezTo>
                    <a:lnTo>
                      <a:pt x="101537" y="13621"/>
                    </a:lnTo>
                    <a:cubicBezTo>
                      <a:pt x="103346" y="12573"/>
                      <a:pt x="105346" y="11621"/>
                      <a:pt x="106966" y="10477"/>
                    </a:cubicBezTo>
                    <a:cubicBezTo>
                      <a:pt x="106966" y="9049"/>
                      <a:pt x="99346" y="9430"/>
                      <a:pt x="101251" y="7429"/>
                    </a:cubicBezTo>
                    <a:cubicBezTo>
                      <a:pt x="101251" y="6667"/>
                      <a:pt x="96393" y="6477"/>
                      <a:pt x="95726" y="7429"/>
                    </a:cubicBezTo>
                    <a:cubicBezTo>
                      <a:pt x="95536" y="7906"/>
                      <a:pt x="95345" y="8287"/>
                      <a:pt x="92964" y="8096"/>
                    </a:cubicBezTo>
                    <a:cubicBezTo>
                      <a:pt x="92964" y="8382"/>
                      <a:pt x="92964" y="8572"/>
                      <a:pt x="92964" y="8858"/>
                    </a:cubicBezTo>
                    <a:cubicBezTo>
                      <a:pt x="94679" y="11144"/>
                      <a:pt x="91440" y="12001"/>
                      <a:pt x="90488" y="13525"/>
                    </a:cubicBezTo>
                    <a:lnTo>
                      <a:pt x="35052" y="13525"/>
                    </a:lnTo>
                    <a:cubicBezTo>
                      <a:pt x="35052" y="13525"/>
                      <a:pt x="34766" y="13335"/>
                      <a:pt x="34576" y="13335"/>
                    </a:cubicBezTo>
                    <a:cubicBezTo>
                      <a:pt x="34195" y="13335"/>
                      <a:pt x="33814" y="13430"/>
                      <a:pt x="33433" y="13525"/>
                    </a:cubicBezTo>
                    <a:lnTo>
                      <a:pt x="10478" y="13525"/>
                    </a:lnTo>
                    <a:lnTo>
                      <a:pt x="10478" y="70199"/>
                    </a:lnTo>
                    <a:cubicBezTo>
                      <a:pt x="10478" y="70866"/>
                      <a:pt x="10478" y="71533"/>
                      <a:pt x="10478" y="72199"/>
                    </a:cubicBezTo>
                    <a:cubicBezTo>
                      <a:pt x="9716" y="72390"/>
                      <a:pt x="9049" y="72676"/>
                      <a:pt x="8287" y="72866"/>
                    </a:cubicBezTo>
                    <a:cubicBezTo>
                      <a:pt x="8096" y="67532"/>
                      <a:pt x="7810" y="61817"/>
                      <a:pt x="7430" y="56007"/>
                    </a:cubicBezTo>
                    <a:cubicBezTo>
                      <a:pt x="6668" y="60579"/>
                      <a:pt x="7144" y="66103"/>
                      <a:pt x="7430" y="73152"/>
                    </a:cubicBezTo>
                    <a:cubicBezTo>
                      <a:pt x="4953" y="73819"/>
                      <a:pt x="2572" y="74867"/>
                      <a:pt x="95" y="75343"/>
                    </a:cubicBezTo>
                    <a:lnTo>
                      <a:pt x="95" y="198596"/>
                    </a:lnTo>
                    <a:close/>
                    <a:moveTo>
                      <a:pt x="1492758" y="32575"/>
                    </a:moveTo>
                    <a:cubicBezTo>
                      <a:pt x="1398175" y="35623"/>
                      <a:pt x="1303782" y="44672"/>
                      <a:pt x="1209104" y="45148"/>
                    </a:cubicBezTo>
                    <a:cubicBezTo>
                      <a:pt x="1185672" y="45244"/>
                      <a:pt x="1163669" y="40767"/>
                      <a:pt x="1143667" y="32575"/>
                    </a:cubicBezTo>
                    <a:lnTo>
                      <a:pt x="1492758" y="32575"/>
                    </a:lnTo>
                    <a:close/>
                  </a:path>
                </a:pathLst>
              </a:custGeom>
              <a:solidFill>
                <a:srgbClr val="8CB1D8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sp>
          <p:nvSpPr>
            <p:cNvPr id="647" name="Vrije vorm: vorm 646">
              <a:extLst>
                <a:ext uri="{FF2B5EF4-FFF2-40B4-BE49-F238E27FC236}">
                  <a16:creationId xmlns:a16="http://schemas.microsoft.com/office/drawing/2014/main" id="{FF4A5F67-CEFE-A375-CD70-C2185D6CAF0D}"/>
                </a:ext>
              </a:extLst>
            </p:cNvPr>
            <p:cNvSpPr/>
            <p:nvPr userDrawn="1"/>
          </p:nvSpPr>
          <p:spPr>
            <a:xfrm rot="295145">
              <a:off x="8329637" y="1918479"/>
              <a:ext cx="126224" cy="45719"/>
            </a:xfrm>
            <a:custGeom>
              <a:avLst/>
              <a:gdLst>
                <a:gd name="connsiteX0" fmla="*/ 0 w 81914"/>
                <a:gd name="connsiteY0" fmla="*/ 0 h 11049"/>
                <a:gd name="connsiteX1" fmla="*/ 81915 w 81914"/>
                <a:gd name="connsiteY1" fmla="*/ 11049 h 11049"/>
                <a:gd name="connsiteX2" fmla="*/ 0 w 81914"/>
                <a:gd name="connsiteY2" fmla="*/ 0 h 1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14" h="11049">
                  <a:moveTo>
                    <a:pt x="0" y="0"/>
                  </a:moveTo>
                  <a:cubicBezTo>
                    <a:pt x="27337" y="3715"/>
                    <a:pt x="54578" y="7334"/>
                    <a:pt x="81915" y="11049"/>
                  </a:cubicBezTo>
                  <a:cubicBezTo>
                    <a:pt x="54292" y="6477"/>
                    <a:pt x="26194" y="3715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13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648" name="Graphic 8819">
              <a:extLst>
                <a:ext uri="{FF2B5EF4-FFF2-40B4-BE49-F238E27FC236}">
                  <a16:creationId xmlns:a16="http://schemas.microsoft.com/office/drawing/2014/main" id="{9FCF3BDC-A45E-5855-9B5B-B6A23BED2F84}"/>
                </a:ext>
              </a:extLst>
            </p:cNvPr>
            <p:cNvGrpSpPr/>
            <p:nvPr/>
          </p:nvGrpSpPr>
          <p:grpSpPr>
            <a:xfrm rot="295145">
              <a:off x="8507317" y="1130221"/>
              <a:ext cx="455084" cy="307932"/>
              <a:chOff x="8459443" y="966541"/>
              <a:chExt cx="455084" cy="307932"/>
            </a:xfrm>
          </p:grpSpPr>
          <p:sp>
            <p:nvSpPr>
              <p:cNvPr id="665" name="Vrije vorm: vorm 664">
                <a:extLst>
                  <a:ext uri="{FF2B5EF4-FFF2-40B4-BE49-F238E27FC236}">
                    <a16:creationId xmlns:a16="http://schemas.microsoft.com/office/drawing/2014/main" id="{72F5A940-8610-952E-522E-4357B8F01460}"/>
                  </a:ext>
                </a:extLst>
              </p:cNvPr>
              <p:cNvSpPr/>
              <p:nvPr/>
            </p:nvSpPr>
            <p:spPr>
              <a:xfrm>
                <a:off x="8459443" y="966541"/>
                <a:ext cx="455084" cy="307932"/>
              </a:xfrm>
              <a:custGeom>
                <a:avLst/>
                <a:gdLst>
                  <a:gd name="connsiteX0" fmla="*/ 443487 w 455084"/>
                  <a:gd name="connsiteY0" fmla="*/ 15264 h 307932"/>
                  <a:gd name="connsiteX1" fmla="*/ 436438 w 455084"/>
                  <a:gd name="connsiteY1" fmla="*/ 16883 h 307932"/>
                  <a:gd name="connsiteX2" fmla="*/ 397766 w 455084"/>
                  <a:gd name="connsiteY2" fmla="*/ 12883 h 307932"/>
                  <a:gd name="connsiteX3" fmla="*/ 363476 w 455084"/>
                  <a:gd name="connsiteY3" fmla="*/ 119 h 307932"/>
                  <a:gd name="connsiteX4" fmla="*/ 358047 w 455084"/>
                  <a:gd name="connsiteY4" fmla="*/ 24 h 307932"/>
                  <a:gd name="connsiteX5" fmla="*/ 352904 w 455084"/>
                  <a:gd name="connsiteY5" fmla="*/ 7930 h 307932"/>
                  <a:gd name="connsiteX6" fmla="*/ 346331 w 455084"/>
                  <a:gd name="connsiteY6" fmla="*/ 881 h 307932"/>
                  <a:gd name="connsiteX7" fmla="*/ 294325 w 455084"/>
                  <a:gd name="connsiteY7" fmla="*/ 22693 h 307932"/>
                  <a:gd name="connsiteX8" fmla="*/ 221363 w 455084"/>
                  <a:gd name="connsiteY8" fmla="*/ 41172 h 307932"/>
                  <a:gd name="connsiteX9" fmla="*/ 198122 w 455084"/>
                  <a:gd name="connsiteY9" fmla="*/ 36219 h 307932"/>
                  <a:gd name="connsiteX10" fmla="*/ 181263 w 455084"/>
                  <a:gd name="connsiteY10" fmla="*/ 36219 h 307932"/>
                  <a:gd name="connsiteX11" fmla="*/ 179453 w 455084"/>
                  <a:gd name="connsiteY11" fmla="*/ 32599 h 307932"/>
                  <a:gd name="connsiteX12" fmla="*/ 147735 w 455084"/>
                  <a:gd name="connsiteY12" fmla="*/ 32599 h 307932"/>
                  <a:gd name="connsiteX13" fmla="*/ 146306 w 455084"/>
                  <a:gd name="connsiteY13" fmla="*/ 34123 h 307932"/>
                  <a:gd name="connsiteX14" fmla="*/ 89061 w 455084"/>
                  <a:gd name="connsiteY14" fmla="*/ 56888 h 307932"/>
                  <a:gd name="connsiteX15" fmla="*/ 27530 w 455084"/>
                  <a:gd name="connsiteY15" fmla="*/ 70223 h 307932"/>
                  <a:gd name="connsiteX16" fmla="*/ 14195 w 455084"/>
                  <a:gd name="connsiteY16" fmla="*/ 84796 h 307932"/>
                  <a:gd name="connsiteX17" fmla="*/ 7527 w 455084"/>
                  <a:gd name="connsiteY17" fmla="*/ 96226 h 307932"/>
                  <a:gd name="connsiteX18" fmla="*/ 9337 w 455084"/>
                  <a:gd name="connsiteY18" fmla="*/ 282440 h 307932"/>
                  <a:gd name="connsiteX19" fmla="*/ 38483 w 455084"/>
                  <a:gd name="connsiteY19" fmla="*/ 282440 h 307932"/>
                  <a:gd name="connsiteX20" fmla="*/ 40293 w 455084"/>
                  <a:gd name="connsiteY20" fmla="*/ 273106 h 307932"/>
                  <a:gd name="connsiteX21" fmla="*/ 51723 w 455084"/>
                  <a:gd name="connsiteY21" fmla="*/ 218623 h 307932"/>
                  <a:gd name="connsiteX22" fmla="*/ 52104 w 455084"/>
                  <a:gd name="connsiteY22" fmla="*/ 215765 h 307932"/>
                  <a:gd name="connsiteX23" fmla="*/ 54390 w 455084"/>
                  <a:gd name="connsiteY23" fmla="*/ 215765 h 307932"/>
                  <a:gd name="connsiteX24" fmla="*/ 93443 w 455084"/>
                  <a:gd name="connsiteY24" fmla="*/ 215860 h 307932"/>
                  <a:gd name="connsiteX25" fmla="*/ 97919 w 455084"/>
                  <a:gd name="connsiteY25" fmla="*/ 223195 h 307932"/>
                  <a:gd name="connsiteX26" fmla="*/ 98967 w 455084"/>
                  <a:gd name="connsiteY26" fmla="*/ 224528 h 307932"/>
                  <a:gd name="connsiteX27" fmla="*/ 111445 w 455084"/>
                  <a:gd name="connsiteY27" fmla="*/ 226243 h 307932"/>
                  <a:gd name="connsiteX28" fmla="*/ 116969 w 455084"/>
                  <a:gd name="connsiteY28" fmla="*/ 215956 h 307932"/>
                  <a:gd name="connsiteX29" fmla="*/ 170500 w 455084"/>
                  <a:gd name="connsiteY29" fmla="*/ 216146 h 307932"/>
                  <a:gd name="connsiteX30" fmla="*/ 197741 w 455084"/>
                  <a:gd name="connsiteY30" fmla="*/ 275582 h 307932"/>
                  <a:gd name="connsiteX31" fmla="*/ 235556 w 455084"/>
                  <a:gd name="connsiteY31" fmla="*/ 275582 h 307932"/>
                  <a:gd name="connsiteX32" fmla="*/ 269084 w 455084"/>
                  <a:gd name="connsiteY32" fmla="*/ 216432 h 307932"/>
                  <a:gd name="connsiteX33" fmla="*/ 342331 w 455084"/>
                  <a:gd name="connsiteY33" fmla="*/ 216622 h 307932"/>
                  <a:gd name="connsiteX34" fmla="*/ 435200 w 455084"/>
                  <a:gd name="connsiteY34" fmla="*/ 216908 h 307932"/>
                  <a:gd name="connsiteX35" fmla="*/ 453202 w 455084"/>
                  <a:gd name="connsiteY35" fmla="*/ 86987 h 307932"/>
                  <a:gd name="connsiteX36" fmla="*/ 443487 w 455084"/>
                  <a:gd name="connsiteY36" fmla="*/ 15359 h 3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55084" h="307932">
                    <a:moveTo>
                      <a:pt x="443487" y="15264"/>
                    </a:moveTo>
                    <a:cubicBezTo>
                      <a:pt x="441105" y="16312"/>
                      <a:pt x="438819" y="16883"/>
                      <a:pt x="436438" y="16883"/>
                    </a:cubicBezTo>
                    <a:cubicBezTo>
                      <a:pt x="423579" y="16883"/>
                      <a:pt x="410625" y="16883"/>
                      <a:pt x="397766" y="12883"/>
                    </a:cubicBezTo>
                    <a:cubicBezTo>
                      <a:pt x="386337" y="9263"/>
                      <a:pt x="375002" y="1262"/>
                      <a:pt x="363476" y="119"/>
                    </a:cubicBezTo>
                    <a:cubicBezTo>
                      <a:pt x="361667" y="-71"/>
                      <a:pt x="359857" y="24"/>
                      <a:pt x="358047" y="24"/>
                    </a:cubicBezTo>
                    <a:cubicBezTo>
                      <a:pt x="356428" y="2786"/>
                      <a:pt x="354713" y="5548"/>
                      <a:pt x="352904" y="7930"/>
                    </a:cubicBezTo>
                    <a:cubicBezTo>
                      <a:pt x="351570" y="9644"/>
                      <a:pt x="349379" y="5739"/>
                      <a:pt x="346331" y="881"/>
                    </a:cubicBezTo>
                    <a:cubicBezTo>
                      <a:pt x="328901" y="4024"/>
                      <a:pt x="311565" y="13454"/>
                      <a:pt x="294325" y="22693"/>
                    </a:cubicBezTo>
                    <a:cubicBezTo>
                      <a:pt x="269941" y="35743"/>
                      <a:pt x="246033" y="45268"/>
                      <a:pt x="221363" y="41172"/>
                    </a:cubicBezTo>
                    <a:cubicBezTo>
                      <a:pt x="213648" y="39838"/>
                      <a:pt x="205838" y="38029"/>
                      <a:pt x="198122" y="36219"/>
                    </a:cubicBezTo>
                    <a:cubicBezTo>
                      <a:pt x="192503" y="36219"/>
                      <a:pt x="186883" y="36219"/>
                      <a:pt x="181263" y="36219"/>
                    </a:cubicBezTo>
                    <a:cubicBezTo>
                      <a:pt x="180692" y="34981"/>
                      <a:pt x="180120" y="33742"/>
                      <a:pt x="179453" y="32599"/>
                    </a:cubicBezTo>
                    <a:cubicBezTo>
                      <a:pt x="168881" y="30885"/>
                      <a:pt x="158308" y="30409"/>
                      <a:pt x="147735" y="32599"/>
                    </a:cubicBezTo>
                    <a:cubicBezTo>
                      <a:pt x="147259" y="33076"/>
                      <a:pt x="146783" y="33647"/>
                      <a:pt x="146306" y="34123"/>
                    </a:cubicBezTo>
                    <a:cubicBezTo>
                      <a:pt x="127256" y="51459"/>
                      <a:pt x="108302" y="55459"/>
                      <a:pt x="89061" y="56888"/>
                    </a:cubicBezTo>
                    <a:cubicBezTo>
                      <a:pt x="68773" y="58412"/>
                      <a:pt x="47913" y="61270"/>
                      <a:pt x="27530" y="70223"/>
                    </a:cubicBezTo>
                    <a:cubicBezTo>
                      <a:pt x="22958" y="74033"/>
                      <a:pt x="18576" y="78796"/>
                      <a:pt x="14195" y="84796"/>
                    </a:cubicBezTo>
                    <a:cubicBezTo>
                      <a:pt x="12004" y="88987"/>
                      <a:pt x="9718" y="92797"/>
                      <a:pt x="7527" y="96226"/>
                    </a:cubicBezTo>
                    <a:cubicBezTo>
                      <a:pt x="-2284" y="149852"/>
                      <a:pt x="-3331" y="234625"/>
                      <a:pt x="9337" y="282440"/>
                    </a:cubicBezTo>
                    <a:cubicBezTo>
                      <a:pt x="17719" y="314254"/>
                      <a:pt x="30197" y="318540"/>
                      <a:pt x="38483" y="282440"/>
                    </a:cubicBezTo>
                    <a:cubicBezTo>
                      <a:pt x="39150" y="279583"/>
                      <a:pt x="39722" y="276439"/>
                      <a:pt x="40293" y="273106"/>
                    </a:cubicBezTo>
                    <a:cubicBezTo>
                      <a:pt x="45437" y="262819"/>
                      <a:pt x="49437" y="243102"/>
                      <a:pt x="51723" y="218623"/>
                    </a:cubicBezTo>
                    <a:cubicBezTo>
                      <a:pt x="51723" y="218051"/>
                      <a:pt x="51914" y="217099"/>
                      <a:pt x="52104" y="215765"/>
                    </a:cubicBezTo>
                    <a:cubicBezTo>
                      <a:pt x="53247" y="215765"/>
                      <a:pt x="54009" y="215765"/>
                      <a:pt x="54390" y="215765"/>
                    </a:cubicBezTo>
                    <a:cubicBezTo>
                      <a:pt x="67439" y="215765"/>
                      <a:pt x="80393" y="215765"/>
                      <a:pt x="93443" y="215860"/>
                    </a:cubicBezTo>
                    <a:cubicBezTo>
                      <a:pt x="94967" y="218337"/>
                      <a:pt x="96491" y="220813"/>
                      <a:pt x="97919" y="223195"/>
                    </a:cubicBezTo>
                    <a:cubicBezTo>
                      <a:pt x="98300" y="223766"/>
                      <a:pt x="98586" y="224147"/>
                      <a:pt x="98967" y="224528"/>
                    </a:cubicBezTo>
                    <a:cubicBezTo>
                      <a:pt x="102968" y="231958"/>
                      <a:pt x="107349" y="233767"/>
                      <a:pt x="111445" y="226243"/>
                    </a:cubicBezTo>
                    <a:cubicBezTo>
                      <a:pt x="113255" y="222909"/>
                      <a:pt x="115160" y="219385"/>
                      <a:pt x="116969" y="215956"/>
                    </a:cubicBezTo>
                    <a:cubicBezTo>
                      <a:pt x="134781" y="215956"/>
                      <a:pt x="152688" y="216051"/>
                      <a:pt x="170500" y="216146"/>
                    </a:cubicBezTo>
                    <a:cubicBezTo>
                      <a:pt x="179263" y="239006"/>
                      <a:pt x="187835" y="262152"/>
                      <a:pt x="197741" y="275582"/>
                    </a:cubicBezTo>
                    <a:cubicBezTo>
                      <a:pt x="209933" y="292156"/>
                      <a:pt x="223268" y="289489"/>
                      <a:pt x="235556" y="275582"/>
                    </a:cubicBezTo>
                    <a:cubicBezTo>
                      <a:pt x="247367" y="262247"/>
                      <a:pt x="258225" y="238911"/>
                      <a:pt x="269084" y="216432"/>
                    </a:cubicBezTo>
                    <a:cubicBezTo>
                      <a:pt x="293468" y="216432"/>
                      <a:pt x="317852" y="216622"/>
                      <a:pt x="342331" y="216622"/>
                    </a:cubicBezTo>
                    <a:lnTo>
                      <a:pt x="435200" y="216908"/>
                    </a:lnTo>
                    <a:cubicBezTo>
                      <a:pt x="452535" y="216908"/>
                      <a:pt x="458536" y="140327"/>
                      <a:pt x="453202" y="86987"/>
                    </a:cubicBezTo>
                    <a:cubicBezTo>
                      <a:pt x="452249" y="57460"/>
                      <a:pt x="448535" y="32885"/>
                      <a:pt x="443487" y="15359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6" name="Vrije vorm: vorm 665">
                <a:extLst>
                  <a:ext uri="{FF2B5EF4-FFF2-40B4-BE49-F238E27FC236}">
                    <a16:creationId xmlns:a16="http://schemas.microsoft.com/office/drawing/2014/main" id="{AA972D24-41DF-BA3B-C1D1-9B420E510BC5}"/>
                  </a:ext>
                </a:extLst>
              </p:cNvPr>
              <p:cNvSpPr/>
              <p:nvPr/>
            </p:nvSpPr>
            <p:spPr>
              <a:xfrm>
                <a:off x="8470780" y="1112773"/>
                <a:ext cx="440816" cy="131065"/>
              </a:xfrm>
              <a:custGeom>
                <a:avLst/>
                <a:gdLst>
                  <a:gd name="connsiteX0" fmla="*/ 334899 w 440816"/>
                  <a:gd name="connsiteY0" fmla="*/ 19812 h 131065"/>
                  <a:gd name="connsiteX1" fmla="*/ 259652 w 440816"/>
                  <a:gd name="connsiteY1" fmla="*/ 11240 h 131065"/>
                  <a:gd name="connsiteX2" fmla="*/ 259461 w 440816"/>
                  <a:gd name="connsiteY2" fmla="*/ 11716 h 131065"/>
                  <a:gd name="connsiteX3" fmla="*/ 216408 w 440816"/>
                  <a:gd name="connsiteY3" fmla="*/ 62960 h 131065"/>
                  <a:gd name="connsiteX4" fmla="*/ 170974 w 440816"/>
                  <a:gd name="connsiteY4" fmla="*/ 15907 h 131065"/>
                  <a:gd name="connsiteX5" fmla="*/ 167259 w 440816"/>
                  <a:gd name="connsiteY5" fmla="*/ 12573 h 131065"/>
                  <a:gd name="connsiteX6" fmla="*/ 139256 w 440816"/>
                  <a:gd name="connsiteY6" fmla="*/ 0 h 131065"/>
                  <a:gd name="connsiteX7" fmla="*/ 85058 w 440816"/>
                  <a:gd name="connsiteY7" fmla="*/ 0 h 131065"/>
                  <a:gd name="connsiteX8" fmla="*/ 83058 w 440816"/>
                  <a:gd name="connsiteY8" fmla="*/ 286 h 131065"/>
                  <a:gd name="connsiteX9" fmla="*/ 69628 w 440816"/>
                  <a:gd name="connsiteY9" fmla="*/ 0 h 131065"/>
                  <a:gd name="connsiteX10" fmla="*/ 41243 w 440816"/>
                  <a:gd name="connsiteY10" fmla="*/ 0 h 131065"/>
                  <a:gd name="connsiteX11" fmla="*/ 39910 w 440816"/>
                  <a:gd name="connsiteY11" fmla="*/ 2286 h 131065"/>
                  <a:gd name="connsiteX12" fmla="*/ 10478 w 440816"/>
                  <a:gd name="connsiteY12" fmla="*/ 51149 h 131065"/>
                  <a:gd name="connsiteX13" fmla="*/ 0 w 440816"/>
                  <a:gd name="connsiteY13" fmla="*/ 117443 h 131065"/>
                  <a:gd name="connsiteX14" fmla="*/ 26099 w 440816"/>
                  <a:gd name="connsiteY14" fmla="*/ 108871 h 131065"/>
                  <a:gd name="connsiteX15" fmla="*/ 27908 w 440816"/>
                  <a:gd name="connsiteY15" fmla="*/ 100775 h 131065"/>
                  <a:gd name="connsiteX16" fmla="*/ 39338 w 440816"/>
                  <a:gd name="connsiteY16" fmla="*/ 53245 h 131065"/>
                  <a:gd name="connsiteX17" fmla="*/ 39719 w 440816"/>
                  <a:gd name="connsiteY17" fmla="*/ 50768 h 131065"/>
                  <a:gd name="connsiteX18" fmla="*/ 42005 w 440816"/>
                  <a:gd name="connsiteY18" fmla="*/ 50768 h 131065"/>
                  <a:gd name="connsiteX19" fmla="*/ 81058 w 440816"/>
                  <a:gd name="connsiteY19" fmla="*/ 50864 h 131065"/>
                  <a:gd name="connsiteX20" fmla="*/ 85535 w 440816"/>
                  <a:gd name="connsiteY20" fmla="*/ 57245 h 131065"/>
                  <a:gd name="connsiteX21" fmla="*/ 86582 w 440816"/>
                  <a:gd name="connsiteY21" fmla="*/ 58484 h 131065"/>
                  <a:gd name="connsiteX22" fmla="*/ 99060 w 440816"/>
                  <a:gd name="connsiteY22" fmla="*/ 59912 h 131065"/>
                  <a:gd name="connsiteX23" fmla="*/ 104585 w 440816"/>
                  <a:gd name="connsiteY23" fmla="*/ 50864 h 131065"/>
                  <a:gd name="connsiteX24" fmla="*/ 158115 w 440816"/>
                  <a:gd name="connsiteY24" fmla="*/ 50959 h 131065"/>
                  <a:gd name="connsiteX25" fmla="*/ 185357 w 440816"/>
                  <a:gd name="connsiteY25" fmla="*/ 102680 h 131065"/>
                  <a:gd name="connsiteX26" fmla="*/ 223171 w 440816"/>
                  <a:gd name="connsiteY26" fmla="*/ 102680 h 131065"/>
                  <a:gd name="connsiteX27" fmla="*/ 256699 w 440816"/>
                  <a:gd name="connsiteY27" fmla="*/ 51149 h 131065"/>
                  <a:gd name="connsiteX28" fmla="*/ 329946 w 440816"/>
                  <a:gd name="connsiteY28" fmla="*/ 51340 h 131065"/>
                  <a:gd name="connsiteX29" fmla="*/ 422815 w 440816"/>
                  <a:gd name="connsiteY29" fmla="*/ 51626 h 131065"/>
                  <a:gd name="connsiteX30" fmla="*/ 440817 w 440816"/>
                  <a:gd name="connsiteY30" fmla="*/ 8382 h 131065"/>
                  <a:gd name="connsiteX31" fmla="*/ 421672 w 440816"/>
                  <a:gd name="connsiteY31" fmla="*/ 21146 h 131065"/>
                  <a:gd name="connsiteX32" fmla="*/ 335090 w 440816"/>
                  <a:gd name="connsiteY32" fmla="*/ 19622 h 13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0816" h="131065">
                    <a:moveTo>
                      <a:pt x="334899" y="19812"/>
                    </a:moveTo>
                    <a:cubicBezTo>
                      <a:pt x="309753" y="21146"/>
                      <a:pt x="284702" y="16859"/>
                      <a:pt x="259652" y="11240"/>
                    </a:cubicBezTo>
                    <a:cubicBezTo>
                      <a:pt x="259652" y="11335"/>
                      <a:pt x="259556" y="11525"/>
                      <a:pt x="259461" y="11716"/>
                    </a:cubicBezTo>
                    <a:cubicBezTo>
                      <a:pt x="245078" y="45625"/>
                      <a:pt x="232791" y="57912"/>
                      <a:pt x="216408" y="62960"/>
                    </a:cubicBezTo>
                    <a:cubicBezTo>
                      <a:pt x="199834" y="68104"/>
                      <a:pt x="185261" y="45720"/>
                      <a:pt x="170974" y="15907"/>
                    </a:cubicBezTo>
                    <a:cubicBezTo>
                      <a:pt x="169736" y="14669"/>
                      <a:pt x="168497" y="13526"/>
                      <a:pt x="167259" y="12573"/>
                    </a:cubicBezTo>
                    <a:cubicBezTo>
                      <a:pt x="157925" y="7620"/>
                      <a:pt x="148590" y="3524"/>
                      <a:pt x="139256" y="0"/>
                    </a:cubicBezTo>
                    <a:lnTo>
                      <a:pt x="85058" y="0"/>
                    </a:lnTo>
                    <a:cubicBezTo>
                      <a:pt x="84392" y="0"/>
                      <a:pt x="83725" y="191"/>
                      <a:pt x="83058" y="286"/>
                    </a:cubicBezTo>
                    <a:cubicBezTo>
                      <a:pt x="78581" y="667"/>
                      <a:pt x="74105" y="476"/>
                      <a:pt x="69628" y="0"/>
                    </a:cubicBezTo>
                    <a:lnTo>
                      <a:pt x="41243" y="0"/>
                    </a:lnTo>
                    <a:cubicBezTo>
                      <a:pt x="40767" y="762"/>
                      <a:pt x="40291" y="1524"/>
                      <a:pt x="39910" y="2286"/>
                    </a:cubicBezTo>
                    <a:cubicBezTo>
                      <a:pt x="31337" y="27908"/>
                      <a:pt x="20860" y="43339"/>
                      <a:pt x="10478" y="51149"/>
                    </a:cubicBezTo>
                    <a:cubicBezTo>
                      <a:pt x="7525" y="74771"/>
                      <a:pt x="4001" y="96965"/>
                      <a:pt x="0" y="117443"/>
                    </a:cubicBezTo>
                    <a:cubicBezTo>
                      <a:pt x="8192" y="136970"/>
                      <a:pt x="18764" y="136684"/>
                      <a:pt x="26099" y="108871"/>
                    </a:cubicBezTo>
                    <a:cubicBezTo>
                      <a:pt x="26765" y="106394"/>
                      <a:pt x="27337" y="103632"/>
                      <a:pt x="27908" y="100775"/>
                    </a:cubicBezTo>
                    <a:cubicBezTo>
                      <a:pt x="33052" y="91821"/>
                      <a:pt x="37052" y="74581"/>
                      <a:pt x="39338" y="53245"/>
                    </a:cubicBezTo>
                    <a:cubicBezTo>
                      <a:pt x="39338" y="52769"/>
                      <a:pt x="39529" y="51911"/>
                      <a:pt x="39719" y="50768"/>
                    </a:cubicBezTo>
                    <a:cubicBezTo>
                      <a:pt x="40862" y="50768"/>
                      <a:pt x="41624" y="50768"/>
                      <a:pt x="42005" y="50768"/>
                    </a:cubicBezTo>
                    <a:cubicBezTo>
                      <a:pt x="55055" y="50768"/>
                      <a:pt x="68008" y="50768"/>
                      <a:pt x="81058" y="50864"/>
                    </a:cubicBezTo>
                    <a:cubicBezTo>
                      <a:pt x="82582" y="53054"/>
                      <a:pt x="84106" y="55150"/>
                      <a:pt x="85535" y="57245"/>
                    </a:cubicBezTo>
                    <a:cubicBezTo>
                      <a:pt x="85916" y="57722"/>
                      <a:pt x="86201" y="58007"/>
                      <a:pt x="86582" y="58484"/>
                    </a:cubicBezTo>
                    <a:cubicBezTo>
                      <a:pt x="90583" y="64961"/>
                      <a:pt x="94964" y="66485"/>
                      <a:pt x="99060" y="59912"/>
                    </a:cubicBezTo>
                    <a:cubicBezTo>
                      <a:pt x="100870" y="56960"/>
                      <a:pt x="102775" y="53912"/>
                      <a:pt x="104585" y="50864"/>
                    </a:cubicBezTo>
                    <a:cubicBezTo>
                      <a:pt x="122396" y="50864"/>
                      <a:pt x="140303" y="50864"/>
                      <a:pt x="158115" y="50959"/>
                    </a:cubicBezTo>
                    <a:cubicBezTo>
                      <a:pt x="166878" y="70961"/>
                      <a:pt x="175450" y="91059"/>
                      <a:pt x="185357" y="102680"/>
                    </a:cubicBezTo>
                    <a:cubicBezTo>
                      <a:pt x="197549" y="117062"/>
                      <a:pt x="210884" y="114776"/>
                      <a:pt x="223171" y="102680"/>
                    </a:cubicBezTo>
                    <a:cubicBezTo>
                      <a:pt x="234982" y="91059"/>
                      <a:pt x="245840" y="70771"/>
                      <a:pt x="256699" y="51149"/>
                    </a:cubicBezTo>
                    <a:lnTo>
                      <a:pt x="329946" y="51340"/>
                    </a:lnTo>
                    <a:lnTo>
                      <a:pt x="422815" y="51626"/>
                    </a:lnTo>
                    <a:cubicBezTo>
                      <a:pt x="431959" y="51626"/>
                      <a:pt x="437959" y="32957"/>
                      <a:pt x="440817" y="8382"/>
                    </a:cubicBezTo>
                    <a:cubicBezTo>
                      <a:pt x="434626" y="15621"/>
                      <a:pt x="428149" y="19907"/>
                      <a:pt x="421672" y="21146"/>
                    </a:cubicBezTo>
                    <a:cubicBezTo>
                      <a:pt x="392811" y="26861"/>
                      <a:pt x="363855" y="27241"/>
                      <a:pt x="335090" y="19622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7" name="Vrije vorm: vorm 666">
                <a:extLst>
                  <a:ext uri="{FF2B5EF4-FFF2-40B4-BE49-F238E27FC236}">
                    <a16:creationId xmlns:a16="http://schemas.microsoft.com/office/drawing/2014/main" id="{79AB704F-0295-2235-8268-3285971E6030}"/>
                  </a:ext>
                </a:extLst>
              </p:cNvPr>
              <p:cNvSpPr/>
              <p:nvPr/>
            </p:nvSpPr>
            <p:spPr>
              <a:xfrm>
                <a:off x="8776043" y="983318"/>
                <a:ext cx="112709" cy="98213"/>
              </a:xfrm>
              <a:custGeom>
                <a:avLst/>
                <a:gdLst>
                  <a:gd name="connsiteX0" fmla="*/ 13633 w 112709"/>
                  <a:gd name="connsiteY0" fmla="*/ 22013 h 98213"/>
                  <a:gd name="connsiteX1" fmla="*/ 71259 w 112709"/>
                  <a:gd name="connsiteY1" fmla="*/ 42873 h 98213"/>
                  <a:gd name="connsiteX2" fmla="*/ 77070 w 112709"/>
                  <a:gd name="connsiteY2" fmla="*/ 47826 h 98213"/>
                  <a:gd name="connsiteX3" fmla="*/ 104121 w 112709"/>
                  <a:gd name="connsiteY3" fmla="*/ 86498 h 98213"/>
                  <a:gd name="connsiteX4" fmla="*/ 110407 w 112709"/>
                  <a:gd name="connsiteY4" fmla="*/ 98213 h 98213"/>
                  <a:gd name="connsiteX5" fmla="*/ 112026 w 112709"/>
                  <a:gd name="connsiteY5" fmla="*/ 75068 h 98213"/>
                  <a:gd name="connsiteX6" fmla="*/ 69736 w 112709"/>
                  <a:gd name="connsiteY6" fmla="*/ 16584 h 98213"/>
                  <a:gd name="connsiteX7" fmla="*/ 4966 w 112709"/>
                  <a:gd name="connsiteY7" fmla="*/ 201 h 98213"/>
                  <a:gd name="connsiteX8" fmla="*/ 489 w 112709"/>
                  <a:gd name="connsiteY8" fmla="*/ 27538 h 98213"/>
                  <a:gd name="connsiteX9" fmla="*/ 13538 w 112709"/>
                  <a:gd name="connsiteY9" fmla="*/ 22013 h 9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2709" h="98213">
                    <a:moveTo>
                      <a:pt x="13633" y="22013"/>
                    </a:moveTo>
                    <a:cubicBezTo>
                      <a:pt x="33159" y="22109"/>
                      <a:pt x="51924" y="28967"/>
                      <a:pt x="71259" y="42873"/>
                    </a:cubicBezTo>
                    <a:cubicBezTo>
                      <a:pt x="73260" y="44302"/>
                      <a:pt x="75165" y="46016"/>
                      <a:pt x="77070" y="47826"/>
                    </a:cubicBezTo>
                    <a:cubicBezTo>
                      <a:pt x="87547" y="47731"/>
                      <a:pt x="97930" y="54303"/>
                      <a:pt x="104121" y="86498"/>
                    </a:cubicBezTo>
                    <a:cubicBezTo>
                      <a:pt x="106216" y="90308"/>
                      <a:pt x="108312" y="94213"/>
                      <a:pt x="110407" y="98213"/>
                    </a:cubicBezTo>
                    <a:cubicBezTo>
                      <a:pt x="112312" y="94308"/>
                      <a:pt x="113551" y="84878"/>
                      <a:pt x="112026" y="75068"/>
                    </a:cubicBezTo>
                    <a:cubicBezTo>
                      <a:pt x="102025" y="13536"/>
                      <a:pt x="85357" y="14965"/>
                      <a:pt x="69736" y="16584"/>
                    </a:cubicBezTo>
                    <a:cubicBezTo>
                      <a:pt x="48114" y="18870"/>
                      <a:pt x="26397" y="13346"/>
                      <a:pt x="4966" y="201"/>
                    </a:cubicBezTo>
                    <a:cubicBezTo>
                      <a:pt x="1155" y="-2180"/>
                      <a:pt x="-1035" y="17156"/>
                      <a:pt x="489" y="27538"/>
                    </a:cubicBezTo>
                    <a:cubicBezTo>
                      <a:pt x="4870" y="23918"/>
                      <a:pt x="9252" y="22013"/>
                      <a:pt x="13538" y="22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49" name="Graphic 8819">
              <a:extLst>
                <a:ext uri="{FF2B5EF4-FFF2-40B4-BE49-F238E27FC236}">
                  <a16:creationId xmlns:a16="http://schemas.microsoft.com/office/drawing/2014/main" id="{2624E6CD-7F9F-B07D-288D-523EF51F717E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658" name="Vrije vorm: vorm 657">
                <a:extLst>
                  <a:ext uri="{FF2B5EF4-FFF2-40B4-BE49-F238E27FC236}">
                    <a16:creationId xmlns:a16="http://schemas.microsoft.com/office/drawing/2014/main" id="{A156290C-8147-914F-1C13-3E6228D3FBB0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9" name="Vrije vorm: vorm 658">
                <a:extLst>
                  <a:ext uri="{FF2B5EF4-FFF2-40B4-BE49-F238E27FC236}">
                    <a16:creationId xmlns:a16="http://schemas.microsoft.com/office/drawing/2014/main" id="{2C6E61F4-6B8B-F136-EC12-4170BBD3A03F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0" name="Vrije vorm: vorm 659">
                <a:extLst>
                  <a:ext uri="{FF2B5EF4-FFF2-40B4-BE49-F238E27FC236}">
                    <a16:creationId xmlns:a16="http://schemas.microsoft.com/office/drawing/2014/main" id="{A3C96F77-CB9B-7B63-1651-E359864F4DCB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1" name="Vrije vorm: vorm 660">
                <a:extLst>
                  <a:ext uri="{FF2B5EF4-FFF2-40B4-BE49-F238E27FC236}">
                    <a16:creationId xmlns:a16="http://schemas.microsoft.com/office/drawing/2014/main" id="{613F43FB-EEFA-CC7E-FF53-566A51C44448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2" name="Vrije vorm: vorm 661">
                <a:extLst>
                  <a:ext uri="{FF2B5EF4-FFF2-40B4-BE49-F238E27FC236}">
                    <a16:creationId xmlns:a16="http://schemas.microsoft.com/office/drawing/2014/main" id="{3148691E-BA52-8245-4FCE-E30B74BE0D0A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3" name="Vrije vorm: vorm 662">
                <a:extLst>
                  <a:ext uri="{FF2B5EF4-FFF2-40B4-BE49-F238E27FC236}">
                    <a16:creationId xmlns:a16="http://schemas.microsoft.com/office/drawing/2014/main" id="{644C855F-D607-2AAE-B1A5-EC769F1E0313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64" name="Vrije vorm: vorm 663">
                <a:extLst>
                  <a:ext uri="{FF2B5EF4-FFF2-40B4-BE49-F238E27FC236}">
                    <a16:creationId xmlns:a16="http://schemas.microsoft.com/office/drawing/2014/main" id="{49865CE5-E54A-8CA2-DA19-E86CFF711D4E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650" name="Graphic 8819">
              <a:extLst>
                <a:ext uri="{FF2B5EF4-FFF2-40B4-BE49-F238E27FC236}">
                  <a16:creationId xmlns:a16="http://schemas.microsoft.com/office/drawing/2014/main" id="{B5C2E9FE-7D81-69F7-0211-0E4AC5B6BE80}"/>
                </a:ext>
              </a:extLst>
            </p:cNvPr>
            <p:cNvGrpSpPr/>
            <p:nvPr userDrawn="1"/>
          </p:nvGrpSpPr>
          <p:grpSpPr>
            <a:xfrm rot="295145">
              <a:off x="6621002" y="1698834"/>
              <a:ext cx="4212512" cy="538055"/>
              <a:chOff x="7371164" y="1533287"/>
              <a:chExt cx="2733744" cy="423899"/>
            </a:xfrm>
          </p:grpSpPr>
          <p:sp>
            <p:nvSpPr>
              <p:cNvPr id="651" name="Vrije vorm: vorm 650">
                <a:extLst>
                  <a:ext uri="{FF2B5EF4-FFF2-40B4-BE49-F238E27FC236}">
                    <a16:creationId xmlns:a16="http://schemas.microsoft.com/office/drawing/2014/main" id="{3312DFDE-DF77-F252-9818-EB3B32DB5900}"/>
                  </a:ext>
                </a:extLst>
              </p:cNvPr>
              <p:cNvSpPr/>
              <p:nvPr/>
            </p:nvSpPr>
            <p:spPr>
              <a:xfrm>
                <a:off x="7371164" y="1533287"/>
                <a:ext cx="2733744" cy="423899"/>
              </a:xfrm>
              <a:custGeom>
                <a:avLst/>
                <a:gdLst>
                  <a:gd name="connsiteX0" fmla="*/ 2664097 w 2733744"/>
                  <a:gd name="connsiteY0" fmla="*/ 21066 h 423899"/>
                  <a:gd name="connsiteX1" fmla="*/ 2621711 w 2733744"/>
                  <a:gd name="connsiteY1" fmla="*/ 23351 h 423899"/>
                  <a:gd name="connsiteX2" fmla="*/ 2389206 w 2733744"/>
                  <a:gd name="connsiteY2" fmla="*/ 17827 h 423899"/>
                  <a:gd name="connsiteX3" fmla="*/ 2182989 w 2733744"/>
                  <a:gd name="connsiteY3" fmla="*/ 206 h 423899"/>
                  <a:gd name="connsiteX4" fmla="*/ 2150604 w 2733744"/>
                  <a:gd name="connsiteY4" fmla="*/ 15 h 423899"/>
                  <a:gd name="connsiteX5" fmla="*/ 2119553 w 2733744"/>
                  <a:gd name="connsiteY5" fmla="*/ 10969 h 423899"/>
                  <a:gd name="connsiteX6" fmla="*/ 2080310 w 2733744"/>
                  <a:gd name="connsiteY6" fmla="*/ 1349 h 423899"/>
                  <a:gd name="connsiteX7" fmla="*/ 1768080 w 2733744"/>
                  <a:gd name="connsiteY7" fmla="*/ 31448 h 423899"/>
                  <a:gd name="connsiteX8" fmla="*/ 1329835 w 2733744"/>
                  <a:gd name="connsiteY8" fmla="*/ 56880 h 423899"/>
                  <a:gd name="connsiteX9" fmla="*/ 1190008 w 2733744"/>
                  <a:gd name="connsiteY9" fmla="*/ 50022 h 423899"/>
                  <a:gd name="connsiteX10" fmla="*/ 1088853 w 2733744"/>
                  <a:gd name="connsiteY10" fmla="*/ 50022 h 423899"/>
                  <a:gd name="connsiteX11" fmla="*/ 1078184 w 2733744"/>
                  <a:gd name="connsiteY11" fmla="*/ 44973 h 423899"/>
                  <a:gd name="connsiteX12" fmla="*/ 887589 w 2733744"/>
                  <a:gd name="connsiteY12" fmla="*/ 45068 h 423899"/>
                  <a:gd name="connsiteX13" fmla="*/ 879017 w 2733744"/>
                  <a:gd name="connsiteY13" fmla="*/ 47069 h 423899"/>
                  <a:gd name="connsiteX14" fmla="*/ 535069 w 2733744"/>
                  <a:gd name="connsiteY14" fmla="*/ 78406 h 423899"/>
                  <a:gd name="connsiteX15" fmla="*/ 165594 w 2733744"/>
                  <a:gd name="connsiteY15" fmla="*/ 96694 h 423899"/>
                  <a:gd name="connsiteX16" fmla="*/ 85298 w 2733744"/>
                  <a:gd name="connsiteY16" fmla="*/ 116792 h 423899"/>
                  <a:gd name="connsiteX17" fmla="*/ 45103 w 2733744"/>
                  <a:gd name="connsiteY17" fmla="*/ 132508 h 423899"/>
                  <a:gd name="connsiteX18" fmla="*/ 55866 w 2733744"/>
                  <a:gd name="connsiteY18" fmla="*/ 388826 h 423899"/>
                  <a:gd name="connsiteX19" fmla="*/ 230936 w 2733744"/>
                  <a:gd name="connsiteY19" fmla="*/ 388826 h 423899"/>
                  <a:gd name="connsiteX20" fmla="*/ 241794 w 2733744"/>
                  <a:gd name="connsiteY20" fmla="*/ 375967 h 423899"/>
                  <a:gd name="connsiteX21" fmla="*/ 310660 w 2733744"/>
                  <a:gd name="connsiteY21" fmla="*/ 300910 h 423899"/>
                  <a:gd name="connsiteX22" fmla="*/ 312851 w 2733744"/>
                  <a:gd name="connsiteY22" fmla="*/ 297005 h 423899"/>
                  <a:gd name="connsiteX23" fmla="*/ 326376 w 2733744"/>
                  <a:gd name="connsiteY23" fmla="*/ 297005 h 423899"/>
                  <a:gd name="connsiteX24" fmla="*/ 560786 w 2733744"/>
                  <a:gd name="connsiteY24" fmla="*/ 297195 h 423899"/>
                  <a:gd name="connsiteX25" fmla="*/ 587933 w 2733744"/>
                  <a:gd name="connsiteY25" fmla="*/ 307292 h 423899"/>
                  <a:gd name="connsiteX26" fmla="*/ 594314 w 2733744"/>
                  <a:gd name="connsiteY26" fmla="*/ 309197 h 423899"/>
                  <a:gd name="connsiteX27" fmla="*/ 669467 w 2733744"/>
                  <a:gd name="connsiteY27" fmla="*/ 311483 h 423899"/>
                  <a:gd name="connsiteX28" fmla="*/ 702900 w 2733744"/>
                  <a:gd name="connsiteY28" fmla="*/ 297291 h 423899"/>
                  <a:gd name="connsiteX29" fmla="*/ 1024463 w 2733744"/>
                  <a:gd name="connsiteY29" fmla="*/ 297481 h 423899"/>
                  <a:gd name="connsiteX30" fmla="*/ 1187913 w 2733744"/>
                  <a:gd name="connsiteY30" fmla="*/ 379206 h 423899"/>
                  <a:gd name="connsiteX31" fmla="*/ 1414893 w 2733744"/>
                  <a:gd name="connsiteY31" fmla="*/ 379206 h 423899"/>
                  <a:gd name="connsiteX32" fmla="*/ 1616538 w 2733744"/>
                  <a:gd name="connsiteY32" fmla="*/ 297767 h 423899"/>
                  <a:gd name="connsiteX33" fmla="*/ 2056402 w 2733744"/>
                  <a:gd name="connsiteY33" fmla="*/ 298053 h 423899"/>
                  <a:gd name="connsiteX34" fmla="*/ 2614186 w 2733744"/>
                  <a:gd name="connsiteY34" fmla="*/ 298433 h 423899"/>
                  <a:gd name="connsiteX35" fmla="*/ 2722581 w 2733744"/>
                  <a:gd name="connsiteY35" fmla="*/ 119649 h 423899"/>
                  <a:gd name="connsiteX36" fmla="*/ 2664002 w 2733744"/>
                  <a:gd name="connsiteY36" fmla="*/ 20970 h 423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733744" h="423899">
                    <a:moveTo>
                      <a:pt x="2664097" y="21066"/>
                    </a:moveTo>
                    <a:cubicBezTo>
                      <a:pt x="2649905" y="22494"/>
                      <a:pt x="2635808" y="23351"/>
                      <a:pt x="2621711" y="23351"/>
                    </a:cubicBezTo>
                    <a:cubicBezTo>
                      <a:pt x="2544177" y="23351"/>
                      <a:pt x="2466644" y="23351"/>
                      <a:pt x="2389206" y="17827"/>
                    </a:cubicBezTo>
                    <a:cubicBezTo>
                      <a:pt x="2320245" y="12874"/>
                      <a:pt x="2252236" y="1825"/>
                      <a:pt x="2182989" y="206"/>
                    </a:cubicBezTo>
                    <a:cubicBezTo>
                      <a:pt x="2172226" y="-80"/>
                      <a:pt x="2161368" y="15"/>
                      <a:pt x="2150604" y="15"/>
                    </a:cubicBezTo>
                    <a:cubicBezTo>
                      <a:pt x="2140603" y="3825"/>
                      <a:pt x="2130411" y="7540"/>
                      <a:pt x="2119553" y="10969"/>
                    </a:cubicBezTo>
                    <a:cubicBezTo>
                      <a:pt x="2111742" y="13350"/>
                      <a:pt x="2098217" y="7921"/>
                      <a:pt x="2080310" y="1349"/>
                    </a:cubicBezTo>
                    <a:cubicBezTo>
                      <a:pt x="1975821" y="5635"/>
                      <a:pt x="1871712" y="18684"/>
                      <a:pt x="1768080" y="31448"/>
                    </a:cubicBezTo>
                    <a:cubicBezTo>
                      <a:pt x="1621586" y="49450"/>
                      <a:pt x="1477663" y="62595"/>
                      <a:pt x="1329835" y="56880"/>
                    </a:cubicBezTo>
                    <a:cubicBezTo>
                      <a:pt x="1283163" y="55070"/>
                      <a:pt x="1236585" y="52498"/>
                      <a:pt x="1190008" y="50022"/>
                    </a:cubicBezTo>
                    <a:cubicBezTo>
                      <a:pt x="1156290" y="50022"/>
                      <a:pt x="1122571" y="50022"/>
                      <a:pt x="1088853" y="50022"/>
                    </a:cubicBezTo>
                    <a:cubicBezTo>
                      <a:pt x="1085328" y="48307"/>
                      <a:pt x="1081709" y="46688"/>
                      <a:pt x="1078184" y="44973"/>
                    </a:cubicBezTo>
                    <a:cubicBezTo>
                      <a:pt x="1014653" y="42687"/>
                      <a:pt x="951216" y="42020"/>
                      <a:pt x="887589" y="45068"/>
                    </a:cubicBezTo>
                    <a:cubicBezTo>
                      <a:pt x="884732" y="45735"/>
                      <a:pt x="881874" y="46497"/>
                      <a:pt x="879017" y="47069"/>
                    </a:cubicBezTo>
                    <a:cubicBezTo>
                      <a:pt x="764812" y="70976"/>
                      <a:pt x="650893" y="76406"/>
                      <a:pt x="535069" y="78406"/>
                    </a:cubicBezTo>
                    <a:cubicBezTo>
                      <a:pt x="413244" y="80501"/>
                      <a:pt x="287990" y="84407"/>
                      <a:pt x="165594" y="96694"/>
                    </a:cubicBezTo>
                    <a:cubicBezTo>
                      <a:pt x="138353" y="101933"/>
                      <a:pt x="111587" y="108505"/>
                      <a:pt x="85298" y="116792"/>
                    </a:cubicBezTo>
                    <a:cubicBezTo>
                      <a:pt x="71868" y="122602"/>
                      <a:pt x="58533" y="127841"/>
                      <a:pt x="45103" y="132508"/>
                    </a:cubicBezTo>
                    <a:cubicBezTo>
                      <a:pt x="-13666" y="206327"/>
                      <a:pt x="-19953" y="323008"/>
                      <a:pt x="55866" y="388826"/>
                    </a:cubicBezTo>
                    <a:cubicBezTo>
                      <a:pt x="106349" y="432641"/>
                      <a:pt x="181310" y="438451"/>
                      <a:pt x="230936" y="388826"/>
                    </a:cubicBezTo>
                    <a:cubicBezTo>
                      <a:pt x="234841" y="384920"/>
                      <a:pt x="238460" y="380539"/>
                      <a:pt x="241794" y="375967"/>
                    </a:cubicBezTo>
                    <a:cubicBezTo>
                      <a:pt x="272465" y="361775"/>
                      <a:pt x="297039" y="334629"/>
                      <a:pt x="310660" y="300910"/>
                    </a:cubicBezTo>
                    <a:cubicBezTo>
                      <a:pt x="311136" y="300148"/>
                      <a:pt x="311898" y="298814"/>
                      <a:pt x="312851" y="297005"/>
                    </a:cubicBezTo>
                    <a:cubicBezTo>
                      <a:pt x="319423" y="297005"/>
                      <a:pt x="324281" y="297005"/>
                      <a:pt x="326376" y="297005"/>
                    </a:cubicBezTo>
                    <a:cubicBezTo>
                      <a:pt x="404481" y="297005"/>
                      <a:pt x="482681" y="297100"/>
                      <a:pt x="560786" y="297195"/>
                    </a:cubicBezTo>
                    <a:cubicBezTo>
                      <a:pt x="569930" y="300624"/>
                      <a:pt x="578979" y="304053"/>
                      <a:pt x="587933" y="307292"/>
                    </a:cubicBezTo>
                    <a:cubicBezTo>
                      <a:pt x="590028" y="308054"/>
                      <a:pt x="592219" y="308530"/>
                      <a:pt x="594314" y="309197"/>
                    </a:cubicBezTo>
                    <a:cubicBezTo>
                      <a:pt x="618413" y="319389"/>
                      <a:pt x="644892" y="321865"/>
                      <a:pt x="669467" y="311483"/>
                    </a:cubicBezTo>
                    <a:cubicBezTo>
                      <a:pt x="680421" y="306816"/>
                      <a:pt x="691660" y="302053"/>
                      <a:pt x="702900" y="297291"/>
                    </a:cubicBezTo>
                    <a:cubicBezTo>
                      <a:pt x="810056" y="297291"/>
                      <a:pt x="917307" y="297481"/>
                      <a:pt x="1024463" y="297481"/>
                    </a:cubicBezTo>
                    <a:cubicBezTo>
                      <a:pt x="1076946" y="329009"/>
                      <a:pt x="1128762" y="360822"/>
                      <a:pt x="1187913" y="379206"/>
                    </a:cubicBezTo>
                    <a:cubicBezTo>
                      <a:pt x="1261160" y="401970"/>
                      <a:pt x="1341360" y="398351"/>
                      <a:pt x="1414893" y="379206"/>
                    </a:cubicBezTo>
                    <a:cubicBezTo>
                      <a:pt x="1485664" y="360918"/>
                      <a:pt x="1550910" y="328723"/>
                      <a:pt x="1616538" y="297767"/>
                    </a:cubicBezTo>
                    <a:cubicBezTo>
                      <a:pt x="1763127" y="297862"/>
                      <a:pt x="1909812" y="297957"/>
                      <a:pt x="2056402" y="298053"/>
                    </a:cubicBezTo>
                    <a:lnTo>
                      <a:pt x="2614186" y="298433"/>
                    </a:lnTo>
                    <a:cubicBezTo>
                      <a:pt x="2718199" y="298433"/>
                      <a:pt x="2754394" y="192992"/>
                      <a:pt x="2722581" y="119649"/>
                    </a:cubicBezTo>
                    <a:cubicBezTo>
                      <a:pt x="2716770" y="78978"/>
                      <a:pt x="2694577" y="45164"/>
                      <a:pt x="2664002" y="20970"/>
                    </a:cubicBezTo>
                    <a:close/>
                  </a:path>
                </a:pathLst>
              </a:custGeom>
              <a:solidFill>
                <a:srgbClr val="E7F6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2" name="Vrije vorm: vorm 651">
                <a:extLst>
                  <a:ext uri="{FF2B5EF4-FFF2-40B4-BE49-F238E27FC236}">
                    <a16:creationId xmlns:a16="http://schemas.microsoft.com/office/drawing/2014/main" id="{BAFC517F-D81C-315F-43E7-58C00D1160CD}"/>
                  </a:ext>
                </a:extLst>
              </p:cNvPr>
              <p:cNvSpPr/>
              <p:nvPr/>
            </p:nvSpPr>
            <p:spPr>
              <a:xfrm>
                <a:off x="7438746" y="1734661"/>
                <a:ext cx="2647854" cy="180348"/>
              </a:xfrm>
              <a:custGeom>
                <a:avLst/>
                <a:gdLst>
                  <a:gd name="connsiteX0" fmla="*/ 2012442 w 2647854"/>
                  <a:gd name="connsiteY0" fmla="*/ 27337 h 180348"/>
                  <a:gd name="connsiteX1" fmla="*/ 1560481 w 2647854"/>
                  <a:gd name="connsiteY1" fmla="*/ 15526 h 180348"/>
                  <a:gd name="connsiteX2" fmla="*/ 1559433 w 2647854"/>
                  <a:gd name="connsiteY2" fmla="*/ 16097 h 180348"/>
                  <a:gd name="connsiteX3" fmla="*/ 1300924 w 2647854"/>
                  <a:gd name="connsiteY3" fmla="*/ 86677 h 180348"/>
                  <a:gd name="connsiteX4" fmla="*/ 1027748 w 2647854"/>
                  <a:gd name="connsiteY4" fmla="*/ 21907 h 180348"/>
                  <a:gd name="connsiteX5" fmla="*/ 1005364 w 2647854"/>
                  <a:gd name="connsiteY5" fmla="*/ 17335 h 180348"/>
                  <a:gd name="connsiteX6" fmla="*/ 837248 w 2647854"/>
                  <a:gd name="connsiteY6" fmla="*/ 0 h 180348"/>
                  <a:gd name="connsiteX7" fmla="*/ 511493 w 2647854"/>
                  <a:gd name="connsiteY7" fmla="*/ 0 h 180348"/>
                  <a:gd name="connsiteX8" fmla="*/ 499301 w 2647854"/>
                  <a:gd name="connsiteY8" fmla="*/ 381 h 180348"/>
                  <a:gd name="connsiteX9" fmla="*/ 418529 w 2647854"/>
                  <a:gd name="connsiteY9" fmla="*/ 0 h 180348"/>
                  <a:gd name="connsiteX10" fmla="*/ 247936 w 2647854"/>
                  <a:gd name="connsiteY10" fmla="*/ 0 h 180348"/>
                  <a:gd name="connsiteX11" fmla="*/ 239744 w 2647854"/>
                  <a:gd name="connsiteY11" fmla="*/ 3143 h 180348"/>
                  <a:gd name="connsiteX12" fmla="*/ 62960 w 2647854"/>
                  <a:gd name="connsiteY12" fmla="*/ 70390 h 180348"/>
                  <a:gd name="connsiteX13" fmla="*/ 0 w 2647854"/>
                  <a:gd name="connsiteY13" fmla="*/ 161639 h 180348"/>
                  <a:gd name="connsiteX14" fmla="*/ 156686 w 2647854"/>
                  <a:gd name="connsiteY14" fmla="*/ 149828 h 180348"/>
                  <a:gd name="connsiteX15" fmla="*/ 167545 w 2647854"/>
                  <a:gd name="connsiteY15" fmla="*/ 138589 h 180348"/>
                  <a:gd name="connsiteX16" fmla="*/ 236411 w 2647854"/>
                  <a:gd name="connsiteY16" fmla="*/ 73152 h 180348"/>
                  <a:gd name="connsiteX17" fmla="*/ 238601 w 2647854"/>
                  <a:gd name="connsiteY17" fmla="*/ 69723 h 180348"/>
                  <a:gd name="connsiteX18" fmla="*/ 252127 w 2647854"/>
                  <a:gd name="connsiteY18" fmla="*/ 69723 h 180348"/>
                  <a:gd name="connsiteX19" fmla="*/ 486537 w 2647854"/>
                  <a:gd name="connsiteY19" fmla="*/ 69818 h 180348"/>
                  <a:gd name="connsiteX20" fmla="*/ 513683 w 2647854"/>
                  <a:gd name="connsiteY20" fmla="*/ 78581 h 180348"/>
                  <a:gd name="connsiteX21" fmla="*/ 520065 w 2647854"/>
                  <a:gd name="connsiteY21" fmla="*/ 80200 h 180348"/>
                  <a:gd name="connsiteX22" fmla="*/ 595217 w 2647854"/>
                  <a:gd name="connsiteY22" fmla="*/ 82201 h 180348"/>
                  <a:gd name="connsiteX23" fmla="*/ 628650 w 2647854"/>
                  <a:gd name="connsiteY23" fmla="*/ 69818 h 180348"/>
                  <a:gd name="connsiteX24" fmla="*/ 950214 w 2647854"/>
                  <a:gd name="connsiteY24" fmla="*/ 70009 h 180348"/>
                  <a:gd name="connsiteX25" fmla="*/ 1113663 w 2647854"/>
                  <a:gd name="connsiteY25" fmla="*/ 141256 h 180348"/>
                  <a:gd name="connsiteX26" fmla="*/ 1340644 w 2647854"/>
                  <a:gd name="connsiteY26" fmla="*/ 141256 h 180348"/>
                  <a:gd name="connsiteX27" fmla="*/ 1542288 w 2647854"/>
                  <a:gd name="connsiteY27" fmla="*/ 70294 h 180348"/>
                  <a:gd name="connsiteX28" fmla="*/ 1982153 w 2647854"/>
                  <a:gd name="connsiteY28" fmla="*/ 70580 h 180348"/>
                  <a:gd name="connsiteX29" fmla="*/ 2539937 w 2647854"/>
                  <a:gd name="connsiteY29" fmla="*/ 70961 h 180348"/>
                  <a:gd name="connsiteX30" fmla="*/ 2647855 w 2647854"/>
                  <a:gd name="connsiteY30" fmla="*/ 11525 h 180348"/>
                  <a:gd name="connsiteX31" fmla="*/ 2532793 w 2647854"/>
                  <a:gd name="connsiteY31" fmla="*/ 29146 h 180348"/>
                  <a:gd name="connsiteX32" fmla="*/ 2012537 w 2647854"/>
                  <a:gd name="connsiteY32" fmla="*/ 27051 h 180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647854" h="180348">
                    <a:moveTo>
                      <a:pt x="2012442" y="27337"/>
                    </a:moveTo>
                    <a:cubicBezTo>
                      <a:pt x="1861661" y="29242"/>
                      <a:pt x="1711071" y="23336"/>
                      <a:pt x="1560481" y="15526"/>
                    </a:cubicBezTo>
                    <a:cubicBezTo>
                      <a:pt x="1560100" y="15716"/>
                      <a:pt x="1559814" y="15907"/>
                      <a:pt x="1559433" y="16097"/>
                    </a:cubicBezTo>
                    <a:cubicBezTo>
                      <a:pt x="1473041" y="62675"/>
                      <a:pt x="1399223" y="79724"/>
                      <a:pt x="1300924" y="86677"/>
                    </a:cubicBezTo>
                    <a:cubicBezTo>
                      <a:pt x="1201198" y="93726"/>
                      <a:pt x="1113663" y="62960"/>
                      <a:pt x="1027748" y="21907"/>
                    </a:cubicBezTo>
                    <a:cubicBezTo>
                      <a:pt x="1020318" y="20193"/>
                      <a:pt x="1012889" y="18669"/>
                      <a:pt x="1005364" y="17335"/>
                    </a:cubicBezTo>
                    <a:cubicBezTo>
                      <a:pt x="949452" y="10477"/>
                      <a:pt x="893445" y="4858"/>
                      <a:pt x="837248" y="0"/>
                    </a:cubicBezTo>
                    <a:lnTo>
                      <a:pt x="511493" y="0"/>
                    </a:lnTo>
                    <a:cubicBezTo>
                      <a:pt x="507397" y="95"/>
                      <a:pt x="503396" y="286"/>
                      <a:pt x="499301" y="381"/>
                    </a:cubicBezTo>
                    <a:cubicBezTo>
                      <a:pt x="472345" y="952"/>
                      <a:pt x="445389" y="571"/>
                      <a:pt x="418529" y="0"/>
                    </a:cubicBezTo>
                    <a:lnTo>
                      <a:pt x="247936" y="0"/>
                    </a:lnTo>
                    <a:cubicBezTo>
                      <a:pt x="245269" y="1143"/>
                      <a:pt x="242507" y="2096"/>
                      <a:pt x="239744" y="3143"/>
                    </a:cubicBezTo>
                    <a:cubicBezTo>
                      <a:pt x="188024" y="38481"/>
                      <a:pt x="125254" y="59627"/>
                      <a:pt x="62960" y="70390"/>
                    </a:cubicBezTo>
                    <a:cubicBezTo>
                      <a:pt x="45244" y="102870"/>
                      <a:pt x="23908" y="133445"/>
                      <a:pt x="0" y="161639"/>
                    </a:cubicBezTo>
                    <a:cubicBezTo>
                      <a:pt x="49054" y="188500"/>
                      <a:pt x="112776" y="188023"/>
                      <a:pt x="156686" y="149828"/>
                    </a:cubicBezTo>
                    <a:cubicBezTo>
                      <a:pt x="160592" y="146399"/>
                      <a:pt x="164211" y="142589"/>
                      <a:pt x="167545" y="138589"/>
                    </a:cubicBezTo>
                    <a:cubicBezTo>
                      <a:pt x="198215" y="126206"/>
                      <a:pt x="222790" y="102584"/>
                      <a:pt x="236411" y="73152"/>
                    </a:cubicBezTo>
                    <a:cubicBezTo>
                      <a:pt x="236887" y="72485"/>
                      <a:pt x="237649" y="71342"/>
                      <a:pt x="238601" y="69723"/>
                    </a:cubicBezTo>
                    <a:cubicBezTo>
                      <a:pt x="245174" y="69723"/>
                      <a:pt x="250031" y="69723"/>
                      <a:pt x="252127" y="69723"/>
                    </a:cubicBezTo>
                    <a:cubicBezTo>
                      <a:pt x="330232" y="69723"/>
                      <a:pt x="408432" y="69723"/>
                      <a:pt x="486537" y="69818"/>
                    </a:cubicBezTo>
                    <a:cubicBezTo>
                      <a:pt x="495681" y="72771"/>
                      <a:pt x="504730" y="75724"/>
                      <a:pt x="513683" y="78581"/>
                    </a:cubicBezTo>
                    <a:cubicBezTo>
                      <a:pt x="515779" y="79248"/>
                      <a:pt x="517970" y="79724"/>
                      <a:pt x="520065" y="80200"/>
                    </a:cubicBezTo>
                    <a:cubicBezTo>
                      <a:pt x="544163" y="89154"/>
                      <a:pt x="570643" y="91250"/>
                      <a:pt x="595217" y="82201"/>
                    </a:cubicBezTo>
                    <a:cubicBezTo>
                      <a:pt x="606171" y="78200"/>
                      <a:pt x="617411" y="74009"/>
                      <a:pt x="628650" y="69818"/>
                    </a:cubicBezTo>
                    <a:cubicBezTo>
                      <a:pt x="735806" y="69818"/>
                      <a:pt x="843058" y="69913"/>
                      <a:pt x="950214" y="70009"/>
                    </a:cubicBezTo>
                    <a:cubicBezTo>
                      <a:pt x="1002697" y="97536"/>
                      <a:pt x="1054513" y="125254"/>
                      <a:pt x="1113663" y="141256"/>
                    </a:cubicBezTo>
                    <a:cubicBezTo>
                      <a:pt x="1186910" y="161068"/>
                      <a:pt x="1267111" y="157925"/>
                      <a:pt x="1340644" y="141256"/>
                    </a:cubicBezTo>
                    <a:cubicBezTo>
                      <a:pt x="1411415" y="125349"/>
                      <a:pt x="1476661" y="97250"/>
                      <a:pt x="1542288" y="70294"/>
                    </a:cubicBezTo>
                    <a:cubicBezTo>
                      <a:pt x="1688878" y="70294"/>
                      <a:pt x="1835563" y="70485"/>
                      <a:pt x="1982153" y="70580"/>
                    </a:cubicBezTo>
                    <a:lnTo>
                      <a:pt x="2539937" y="70961"/>
                    </a:lnTo>
                    <a:cubicBezTo>
                      <a:pt x="2594991" y="70961"/>
                      <a:pt x="2630805" y="45244"/>
                      <a:pt x="2647855" y="11525"/>
                    </a:cubicBezTo>
                    <a:cubicBezTo>
                      <a:pt x="2610612" y="21527"/>
                      <a:pt x="2571941" y="27337"/>
                      <a:pt x="2532793" y="29146"/>
                    </a:cubicBezTo>
                    <a:cubicBezTo>
                      <a:pt x="2359628" y="37052"/>
                      <a:pt x="2185511" y="37624"/>
                      <a:pt x="2012537" y="27051"/>
                    </a:cubicBezTo>
                    <a:close/>
                  </a:path>
                </a:pathLst>
              </a:custGeom>
              <a:solidFill>
                <a:srgbClr val="00B0D3">
                  <a:alpha val="4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3" name="Vrije vorm: vorm 652">
                <a:extLst>
                  <a:ext uri="{FF2B5EF4-FFF2-40B4-BE49-F238E27FC236}">
                    <a16:creationId xmlns:a16="http://schemas.microsoft.com/office/drawing/2014/main" id="{84531350-FD8D-8D0C-92F1-549815D44AA5}"/>
                  </a:ext>
                </a:extLst>
              </p:cNvPr>
              <p:cNvSpPr/>
              <p:nvPr/>
            </p:nvSpPr>
            <p:spPr>
              <a:xfrm>
                <a:off x="7486620" y="1616903"/>
                <a:ext cx="964824" cy="142427"/>
              </a:xfrm>
              <a:custGeom>
                <a:avLst/>
                <a:gdLst>
                  <a:gd name="connsiteX0" fmla="*/ 58044 w 964824"/>
                  <a:gd name="connsiteY0" fmla="*/ 120996 h 142427"/>
                  <a:gd name="connsiteX1" fmla="*/ 273690 w 964824"/>
                  <a:gd name="connsiteY1" fmla="*/ 64608 h 142427"/>
                  <a:gd name="connsiteX2" fmla="*/ 375703 w 964824"/>
                  <a:gd name="connsiteY2" fmla="*/ 67465 h 142427"/>
                  <a:gd name="connsiteX3" fmla="*/ 513339 w 964824"/>
                  <a:gd name="connsiteY3" fmla="*/ 56035 h 142427"/>
                  <a:gd name="connsiteX4" fmla="*/ 799661 w 964824"/>
                  <a:gd name="connsiteY4" fmla="*/ 22507 h 142427"/>
                  <a:gd name="connsiteX5" fmla="*/ 964824 w 964824"/>
                  <a:gd name="connsiteY5" fmla="*/ 32985 h 142427"/>
                  <a:gd name="connsiteX6" fmla="*/ 832903 w 964824"/>
                  <a:gd name="connsiteY6" fmla="*/ 2029 h 142427"/>
                  <a:gd name="connsiteX7" fmla="*/ 694981 w 964824"/>
                  <a:gd name="connsiteY7" fmla="*/ 14792 h 142427"/>
                  <a:gd name="connsiteX8" fmla="*/ 505910 w 964824"/>
                  <a:gd name="connsiteY8" fmla="*/ 21841 h 142427"/>
                  <a:gd name="connsiteX9" fmla="*/ 188061 w 964824"/>
                  <a:gd name="connsiteY9" fmla="*/ 18793 h 142427"/>
                  <a:gd name="connsiteX10" fmla="*/ 3276 w 964824"/>
                  <a:gd name="connsiteY10" fmla="*/ 116233 h 142427"/>
                  <a:gd name="connsiteX11" fmla="*/ 5466 w 964824"/>
                  <a:gd name="connsiteY11" fmla="*/ 142427 h 142427"/>
                  <a:gd name="connsiteX12" fmla="*/ 58140 w 964824"/>
                  <a:gd name="connsiteY12" fmla="*/ 120996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4" h="142427">
                    <a:moveTo>
                      <a:pt x="58044" y="120996"/>
                    </a:moveTo>
                    <a:cubicBezTo>
                      <a:pt x="107955" y="62036"/>
                      <a:pt x="201586" y="63179"/>
                      <a:pt x="273690" y="64608"/>
                    </a:cubicBezTo>
                    <a:cubicBezTo>
                      <a:pt x="307695" y="65275"/>
                      <a:pt x="341699" y="66322"/>
                      <a:pt x="375703" y="67465"/>
                    </a:cubicBezTo>
                    <a:cubicBezTo>
                      <a:pt x="421614" y="64036"/>
                      <a:pt x="467620" y="60798"/>
                      <a:pt x="513339" y="56035"/>
                    </a:cubicBezTo>
                    <a:cubicBezTo>
                      <a:pt x="608399" y="41748"/>
                      <a:pt x="703649" y="26413"/>
                      <a:pt x="799661" y="22507"/>
                    </a:cubicBezTo>
                    <a:cubicBezTo>
                      <a:pt x="855192" y="20317"/>
                      <a:pt x="910056" y="25460"/>
                      <a:pt x="964824" y="32985"/>
                    </a:cubicBezTo>
                    <a:cubicBezTo>
                      <a:pt x="920152" y="22031"/>
                      <a:pt x="875480" y="7553"/>
                      <a:pt x="832903" y="2029"/>
                    </a:cubicBezTo>
                    <a:cubicBezTo>
                      <a:pt x="784135" y="-4163"/>
                      <a:pt x="742320" y="4886"/>
                      <a:pt x="694981" y="14792"/>
                    </a:cubicBezTo>
                    <a:cubicBezTo>
                      <a:pt x="632783" y="27746"/>
                      <a:pt x="568966" y="23174"/>
                      <a:pt x="505910" y="21841"/>
                    </a:cubicBezTo>
                    <a:cubicBezTo>
                      <a:pt x="401040" y="19650"/>
                      <a:pt x="292645" y="9172"/>
                      <a:pt x="188061" y="18793"/>
                    </a:cubicBezTo>
                    <a:cubicBezTo>
                      <a:pt x="114432" y="25555"/>
                      <a:pt x="41566" y="48415"/>
                      <a:pt x="3276" y="116233"/>
                    </a:cubicBezTo>
                    <a:cubicBezTo>
                      <a:pt x="-2344" y="126139"/>
                      <a:pt x="-153" y="135664"/>
                      <a:pt x="5466" y="142427"/>
                    </a:cubicBezTo>
                    <a:cubicBezTo>
                      <a:pt x="22707" y="134521"/>
                      <a:pt x="40233" y="127378"/>
                      <a:pt x="58140" y="120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4" name="Vrije vorm: vorm 653">
                <a:extLst>
                  <a:ext uri="{FF2B5EF4-FFF2-40B4-BE49-F238E27FC236}">
                    <a16:creationId xmlns:a16="http://schemas.microsoft.com/office/drawing/2014/main" id="{9AFB3FB5-6609-02B0-4AE9-7FC5E5E20289}"/>
                  </a:ext>
                </a:extLst>
              </p:cNvPr>
              <p:cNvSpPr/>
              <p:nvPr/>
            </p:nvSpPr>
            <p:spPr>
              <a:xfrm>
                <a:off x="8500783" y="1643569"/>
                <a:ext cx="134489" cy="56516"/>
              </a:xfrm>
              <a:custGeom>
                <a:avLst/>
                <a:gdLst>
                  <a:gd name="connsiteX0" fmla="*/ 98298 w 134489"/>
                  <a:gd name="connsiteY0" fmla="*/ 56516 h 56516"/>
                  <a:gd name="connsiteX1" fmla="*/ 122968 w 134489"/>
                  <a:gd name="connsiteY1" fmla="*/ 44515 h 56516"/>
                  <a:gd name="connsiteX2" fmla="*/ 98965 w 134489"/>
                  <a:gd name="connsiteY2" fmla="*/ 3367 h 56516"/>
                  <a:gd name="connsiteX3" fmla="*/ 0 w 134489"/>
                  <a:gd name="connsiteY3" fmla="*/ 26608 h 56516"/>
                  <a:gd name="connsiteX4" fmla="*/ 98298 w 134489"/>
                  <a:gd name="connsiteY4" fmla="*/ 56516 h 5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89" h="56516">
                    <a:moveTo>
                      <a:pt x="98298" y="56516"/>
                    </a:moveTo>
                    <a:cubicBezTo>
                      <a:pt x="106585" y="53088"/>
                      <a:pt x="114872" y="49182"/>
                      <a:pt x="122968" y="44515"/>
                    </a:cubicBezTo>
                    <a:cubicBezTo>
                      <a:pt x="149447" y="29180"/>
                      <a:pt x="125540" y="-11968"/>
                      <a:pt x="98965" y="3367"/>
                    </a:cubicBezTo>
                    <a:cubicBezTo>
                      <a:pt x="67151" y="21750"/>
                      <a:pt x="33909" y="27561"/>
                      <a:pt x="0" y="26608"/>
                    </a:cubicBezTo>
                    <a:cubicBezTo>
                      <a:pt x="34004" y="33371"/>
                      <a:pt x="66485" y="44039"/>
                      <a:pt x="98298" y="56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5" name="Vrije vorm: vorm 654">
                <a:extLst>
                  <a:ext uri="{FF2B5EF4-FFF2-40B4-BE49-F238E27FC236}">
                    <a16:creationId xmlns:a16="http://schemas.microsoft.com/office/drawing/2014/main" id="{561AC6E5-ED09-814D-81F5-56F1CB6CFB29}"/>
                  </a:ext>
                </a:extLst>
              </p:cNvPr>
              <p:cNvSpPr/>
              <p:nvPr/>
            </p:nvSpPr>
            <p:spPr>
              <a:xfrm>
                <a:off x="8924074" y="1613482"/>
                <a:ext cx="227611" cy="86221"/>
              </a:xfrm>
              <a:custGeom>
                <a:avLst/>
                <a:gdLst>
                  <a:gd name="connsiteX0" fmla="*/ 165926 w 227611"/>
                  <a:gd name="connsiteY0" fmla="*/ 55837 h 86221"/>
                  <a:gd name="connsiteX1" fmla="*/ 204788 w 227611"/>
                  <a:gd name="connsiteY1" fmla="*/ 47741 h 86221"/>
                  <a:gd name="connsiteX2" fmla="*/ 204788 w 227611"/>
                  <a:gd name="connsiteY2" fmla="*/ 116 h 86221"/>
                  <a:gd name="connsiteX3" fmla="*/ 59627 w 227611"/>
                  <a:gd name="connsiteY3" fmla="*/ 55075 h 86221"/>
                  <a:gd name="connsiteX4" fmla="*/ 0 w 227611"/>
                  <a:gd name="connsiteY4" fmla="*/ 86222 h 86221"/>
                  <a:gd name="connsiteX5" fmla="*/ 165926 w 227611"/>
                  <a:gd name="connsiteY5" fmla="*/ 55742 h 86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611" h="86221">
                    <a:moveTo>
                      <a:pt x="165926" y="55837"/>
                    </a:moveTo>
                    <a:cubicBezTo>
                      <a:pt x="178689" y="51836"/>
                      <a:pt x="191643" y="48979"/>
                      <a:pt x="204788" y="47741"/>
                    </a:cubicBezTo>
                    <a:cubicBezTo>
                      <a:pt x="235077" y="44978"/>
                      <a:pt x="235363" y="-2647"/>
                      <a:pt x="204788" y="116"/>
                    </a:cubicBezTo>
                    <a:cubicBezTo>
                      <a:pt x="150495" y="4973"/>
                      <a:pt x="106108" y="28119"/>
                      <a:pt x="59627" y="55075"/>
                    </a:cubicBezTo>
                    <a:cubicBezTo>
                      <a:pt x="41053" y="65933"/>
                      <a:pt x="20860" y="77363"/>
                      <a:pt x="0" y="86222"/>
                    </a:cubicBezTo>
                    <a:cubicBezTo>
                      <a:pt x="54007" y="70601"/>
                      <a:pt x="109919" y="62314"/>
                      <a:pt x="165926" y="557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6" name="Vrije vorm: vorm 655">
                <a:extLst>
                  <a:ext uri="{FF2B5EF4-FFF2-40B4-BE49-F238E27FC236}">
                    <a16:creationId xmlns:a16="http://schemas.microsoft.com/office/drawing/2014/main" id="{B8AD8047-FEFE-0B41-5538-339B56FB009F}"/>
                  </a:ext>
                </a:extLst>
              </p:cNvPr>
              <p:cNvSpPr/>
              <p:nvPr/>
            </p:nvSpPr>
            <p:spPr>
              <a:xfrm>
                <a:off x="8756665" y="1677196"/>
                <a:ext cx="118260" cy="53750"/>
              </a:xfrm>
              <a:custGeom>
                <a:avLst/>
                <a:gdLst>
                  <a:gd name="connsiteX0" fmla="*/ 11104 w 118260"/>
                  <a:gd name="connsiteY0" fmla="*/ 44892 h 53750"/>
                  <a:gd name="connsiteX1" fmla="*/ 27297 w 118260"/>
                  <a:gd name="connsiteY1" fmla="*/ 53750 h 53750"/>
                  <a:gd name="connsiteX2" fmla="*/ 118261 w 118260"/>
                  <a:gd name="connsiteY2" fmla="*/ 16698 h 53750"/>
                  <a:gd name="connsiteX3" fmla="*/ 35203 w 118260"/>
                  <a:gd name="connsiteY3" fmla="*/ 3744 h 53750"/>
                  <a:gd name="connsiteX4" fmla="*/ 11200 w 118260"/>
                  <a:gd name="connsiteY4" fmla="*/ 44892 h 5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260" h="53750">
                    <a:moveTo>
                      <a:pt x="11104" y="44892"/>
                    </a:moveTo>
                    <a:cubicBezTo>
                      <a:pt x="16534" y="48321"/>
                      <a:pt x="21868" y="51179"/>
                      <a:pt x="27297" y="53750"/>
                    </a:cubicBezTo>
                    <a:cubicBezTo>
                      <a:pt x="53014" y="41177"/>
                      <a:pt x="81780" y="29747"/>
                      <a:pt x="118261" y="16698"/>
                    </a:cubicBezTo>
                    <a:cubicBezTo>
                      <a:pt x="90352" y="22508"/>
                      <a:pt x="62158" y="20603"/>
                      <a:pt x="35203" y="3744"/>
                    </a:cubicBezTo>
                    <a:cubicBezTo>
                      <a:pt x="9199" y="-12544"/>
                      <a:pt x="-14804" y="28604"/>
                      <a:pt x="11200" y="4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657" name="Vrije vorm: vorm 656">
                <a:extLst>
                  <a:ext uri="{FF2B5EF4-FFF2-40B4-BE49-F238E27FC236}">
                    <a16:creationId xmlns:a16="http://schemas.microsoft.com/office/drawing/2014/main" id="{7FA020CB-B19B-BCC4-D343-8D77C26EDFFE}"/>
                  </a:ext>
                </a:extLst>
              </p:cNvPr>
              <p:cNvSpPr/>
              <p:nvPr/>
            </p:nvSpPr>
            <p:spPr>
              <a:xfrm>
                <a:off x="9273255" y="1556653"/>
                <a:ext cx="677395" cy="135049"/>
              </a:xfrm>
              <a:custGeom>
                <a:avLst/>
                <a:gdLst>
                  <a:gd name="connsiteX0" fmla="*/ 81445 w 677395"/>
                  <a:gd name="connsiteY0" fmla="*/ 30179 h 135049"/>
                  <a:gd name="connsiteX1" fmla="*/ 427678 w 677395"/>
                  <a:gd name="connsiteY1" fmla="*/ 58850 h 135049"/>
                  <a:gd name="connsiteX2" fmla="*/ 462730 w 677395"/>
                  <a:gd name="connsiteY2" fmla="*/ 65708 h 135049"/>
                  <a:gd name="connsiteX3" fmla="*/ 625513 w 677395"/>
                  <a:gd name="connsiteY3" fmla="*/ 118952 h 135049"/>
                  <a:gd name="connsiteX4" fmla="*/ 663517 w 677395"/>
                  <a:gd name="connsiteY4" fmla="*/ 135050 h 135049"/>
                  <a:gd name="connsiteX5" fmla="*/ 673042 w 677395"/>
                  <a:gd name="connsiteY5" fmla="*/ 103236 h 135049"/>
                  <a:gd name="connsiteX6" fmla="*/ 419011 w 677395"/>
                  <a:gd name="connsiteY6" fmla="*/ 22750 h 135049"/>
                  <a:gd name="connsiteX7" fmla="*/ 29819 w 677395"/>
                  <a:gd name="connsiteY7" fmla="*/ 271 h 135049"/>
                  <a:gd name="connsiteX8" fmla="*/ 3054 w 677395"/>
                  <a:gd name="connsiteY8" fmla="*/ 37895 h 135049"/>
                  <a:gd name="connsiteX9" fmla="*/ 81540 w 677395"/>
                  <a:gd name="connsiteY9" fmla="*/ 30275 h 13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5" h="135049">
                    <a:moveTo>
                      <a:pt x="81445" y="30179"/>
                    </a:moveTo>
                    <a:cubicBezTo>
                      <a:pt x="198602" y="30370"/>
                      <a:pt x="311473" y="39704"/>
                      <a:pt x="427678" y="58850"/>
                    </a:cubicBezTo>
                    <a:cubicBezTo>
                      <a:pt x="439394" y="60755"/>
                      <a:pt x="451110" y="63136"/>
                      <a:pt x="462730" y="65708"/>
                    </a:cubicBezTo>
                    <a:cubicBezTo>
                      <a:pt x="525881" y="65517"/>
                      <a:pt x="587984" y="74661"/>
                      <a:pt x="625513" y="118952"/>
                    </a:cubicBezTo>
                    <a:cubicBezTo>
                      <a:pt x="638276" y="124191"/>
                      <a:pt x="650944" y="129525"/>
                      <a:pt x="663517" y="135050"/>
                    </a:cubicBezTo>
                    <a:cubicBezTo>
                      <a:pt x="675138" y="129620"/>
                      <a:pt x="682567" y="116666"/>
                      <a:pt x="673042" y="103236"/>
                    </a:cubicBezTo>
                    <a:cubicBezTo>
                      <a:pt x="613130" y="18559"/>
                      <a:pt x="513022" y="20464"/>
                      <a:pt x="419011" y="22750"/>
                    </a:cubicBezTo>
                    <a:cubicBezTo>
                      <a:pt x="288899" y="25893"/>
                      <a:pt x="158787" y="18273"/>
                      <a:pt x="29819" y="271"/>
                    </a:cubicBezTo>
                    <a:cubicBezTo>
                      <a:pt x="6673" y="-2967"/>
                      <a:pt x="-6281" y="23607"/>
                      <a:pt x="3054" y="37895"/>
                    </a:cubicBezTo>
                    <a:cubicBezTo>
                      <a:pt x="29152" y="32942"/>
                      <a:pt x="55537" y="30179"/>
                      <a:pt x="81540" y="30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grpSp>
        <p:nvGrpSpPr>
          <p:cNvPr id="1117" name="!!ornament">
            <a:extLst>
              <a:ext uri="{FF2B5EF4-FFF2-40B4-BE49-F238E27FC236}">
                <a16:creationId xmlns:a16="http://schemas.microsoft.com/office/drawing/2014/main" id="{2D40DF37-B1CE-5A65-78BA-9BCD6F68C76D}"/>
              </a:ext>
            </a:extLst>
          </p:cNvPr>
          <p:cNvGrpSpPr/>
          <p:nvPr userDrawn="1"/>
        </p:nvGrpSpPr>
        <p:grpSpPr>
          <a:xfrm rot="295145">
            <a:off x="24283744" y="1588192"/>
            <a:ext cx="2150314" cy="2386480"/>
            <a:chOff x="9074093" y="1114583"/>
            <a:chExt cx="1394555" cy="1547717"/>
          </a:xfrm>
        </p:grpSpPr>
        <p:grpSp>
          <p:nvGrpSpPr>
            <p:cNvPr id="1118" name="Graphic 8819">
              <a:extLst>
                <a:ext uri="{FF2B5EF4-FFF2-40B4-BE49-F238E27FC236}">
                  <a16:creationId xmlns:a16="http://schemas.microsoft.com/office/drawing/2014/main" id="{30047E8E-D438-2AC4-1D8B-067AC5EC5DBB}"/>
                </a:ext>
              </a:extLst>
            </p:cNvPr>
            <p:cNvGrpSpPr/>
            <p:nvPr/>
          </p:nvGrpSpPr>
          <p:grpSpPr>
            <a:xfrm>
              <a:off x="9074093" y="1114583"/>
              <a:ext cx="1394555" cy="1372171"/>
              <a:chOff x="9074093" y="1114583"/>
              <a:chExt cx="1394555" cy="1372171"/>
            </a:xfrm>
          </p:grpSpPr>
          <p:sp>
            <p:nvSpPr>
              <p:cNvPr id="1216" name="Vrije vorm: vorm 1215">
                <a:extLst>
                  <a:ext uri="{FF2B5EF4-FFF2-40B4-BE49-F238E27FC236}">
                    <a16:creationId xmlns:a16="http://schemas.microsoft.com/office/drawing/2014/main" id="{C4F23463-6877-21D1-210C-50A2028485A6}"/>
                  </a:ext>
                </a:extLst>
              </p:cNvPr>
              <p:cNvSpPr/>
              <p:nvPr/>
            </p:nvSpPr>
            <p:spPr>
              <a:xfrm>
                <a:off x="9094001" y="1114583"/>
                <a:ext cx="1042320" cy="524922"/>
              </a:xfrm>
              <a:custGeom>
                <a:avLst/>
                <a:gdLst>
                  <a:gd name="connsiteX0" fmla="*/ 24003 w 1042320"/>
                  <a:gd name="connsiteY0" fmla="*/ 509492 h 524922"/>
                  <a:gd name="connsiteX1" fmla="*/ 117729 w 1042320"/>
                  <a:gd name="connsiteY1" fmla="*/ 427387 h 524922"/>
                  <a:gd name="connsiteX2" fmla="*/ 124015 w 1042320"/>
                  <a:gd name="connsiteY2" fmla="*/ 395478 h 524922"/>
                  <a:gd name="connsiteX3" fmla="*/ 119253 w 1042320"/>
                  <a:gd name="connsiteY3" fmla="*/ 312706 h 524922"/>
                  <a:gd name="connsiteX4" fmla="*/ 124492 w 1042320"/>
                  <a:gd name="connsiteY4" fmla="*/ 311277 h 524922"/>
                  <a:gd name="connsiteX5" fmla="*/ 121158 w 1042320"/>
                  <a:gd name="connsiteY5" fmla="*/ 301847 h 524922"/>
                  <a:gd name="connsiteX6" fmla="*/ 224409 w 1042320"/>
                  <a:gd name="connsiteY6" fmla="*/ 262795 h 524922"/>
                  <a:gd name="connsiteX7" fmla="*/ 249079 w 1042320"/>
                  <a:gd name="connsiteY7" fmla="*/ 171831 h 524922"/>
                  <a:gd name="connsiteX8" fmla="*/ 375380 w 1042320"/>
                  <a:gd name="connsiteY8" fmla="*/ 158686 h 524922"/>
                  <a:gd name="connsiteX9" fmla="*/ 454628 w 1042320"/>
                  <a:gd name="connsiteY9" fmla="*/ 60674 h 524922"/>
                  <a:gd name="connsiteX10" fmla="*/ 572834 w 1042320"/>
                  <a:gd name="connsiteY10" fmla="*/ 85915 h 524922"/>
                  <a:gd name="connsiteX11" fmla="*/ 641318 w 1042320"/>
                  <a:gd name="connsiteY11" fmla="*/ 30194 h 524922"/>
                  <a:gd name="connsiteX12" fmla="*/ 650272 w 1042320"/>
                  <a:gd name="connsiteY12" fmla="*/ 36766 h 524922"/>
                  <a:gd name="connsiteX13" fmla="*/ 651415 w 1042320"/>
                  <a:gd name="connsiteY13" fmla="*/ 33719 h 524922"/>
                  <a:gd name="connsiteX14" fmla="*/ 745807 w 1042320"/>
                  <a:gd name="connsiteY14" fmla="*/ 84487 h 524922"/>
                  <a:gd name="connsiteX15" fmla="*/ 855726 w 1042320"/>
                  <a:gd name="connsiteY15" fmla="*/ 57340 h 524922"/>
                  <a:gd name="connsiteX16" fmla="*/ 862870 w 1042320"/>
                  <a:gd name="connsiteY16" fmla="*/ 67818 h 524922"/>
                  <a:gd name="connsiteX17" fmla="*/ 870680 w 1042320"/>
                  <a:gd name="connsiteY17" fmla="*/ 61341 h 524922"/>
                  <a:gd name="connsiteX18" fmla="*/ 936784 w 1042320"/>
                  <a:gd name="connsiteY18" fmla="*/ 133541 h 524922"/>
                  <a:gd name="connsiteX19" fmla="*/ 1030224 w 1042320"/>
                  <a:gd name="connsiteY19" fmla="*/ 133541 h 524922"/>
                  <a:gd name="connsiteX20" fmla="*/ 1033844 w 1042320"/>
                  <a:gd name="connsiteY20" fmla="*/ 144494 h 524922"/>
                  <a:gd name="connsiteX21" fmla="*/ 1042321 w 1042320"/>
                  <a:gd name="connsiteY21" fmla="*/ 142685 h 524922"/>
                  <a:gd name="connsiteX22" fmla="*/ 1027081 w 1042320"/>
                  <a:gd name="connsiteY22" fmla="*/ 105442 h 524922"/>
                  <a:gd name="connsiteX23" fmla="*/ 919163 w 1042320"/>
                  <a:gd name="connsiteY23" fmla="*/ 103537 h 524922"/>
                  <a:gd name="connsiteX24" fmla="*/ 848773 w 1042320"/>
                  <a:gd name="connsiteY24" fmla="*/ 27718 h 524922"/>
                  <a:gd name="connsiteX25" fmla="*/ 736092 w 1042320"/>
                  <a:gd name="connsiteY25" fmla="*/ 55436 h 524922"/>
                  <a:gd name="connsiteX26" fmla="*/ 629793 w 1042320"/>
                  <a:gd name="connsiteY26" fmla="*/ 0 h 524922"/>
                  <a:gd name="connsiteX27" fmla="*/ 559880 w 1042320"/>
                  <a:gd name="connsiteY27" fmla="*/ 56864 h 524922"/>
                  <a:gd name="connsiteX28" fmla="*/ 439198 w 1042320"/>
                  <a:gd name="connsiteY28" fmla="*/ 31051 h 524922"/>
                  <a:gd name="connsiteX29" fmla="*/ 361474 w 1042320"/>
                  <a:gd name="connsiteY29" fmla="*/ 122396 h 524922"/>
                  <a:gd name="connsiteX30" fmla="*/ 230886 w 1042320"/>
                  <a:gd name="connsiteY30" fmla="*/ 143542 h 524922"/>
                  <a:gd name="connsiteX31" fmla="*/ 194596 w 1042320"/>
                  <a:gd name="connsiteY31" fmla="*/ 237458 h 524922"/>
                  <a:gd name="connsiteX32" fmla="*/ 149542 w 1042320"/>
                  <a:gd name="connsiteY32" fmla="*/ 265462 h 524922"/>
                  <a:gd name="connsiteX33" fmla="*/ 101917 w 1042320"/>
                  <a:gd name="connsiteY33" fmla="*/ 280797 h 524922"/>
                  <a:gd name="connsiteX34" fmla="*/ 105918 w 1042320"/>
                  <a:gd name="connsiteY34" fmla="*/ 335566 h 524922"/>
                  <a:gd name="connsiteX35" fmla="*/ 95059 w 1042320"/>
                  <a:gd name="connsiteY35" fmla="*/ 405194 h 524922"/>
                  <a:gd name="connsiteX36" fmla="*/ 0 w 1042320"/>
                  <a:gd name="connsiteY36" fmla="*/ 489585 h 524922"/>
                  <a:gd name="connsiteX37" fmla="*/ 21526 w 1042320"/>
                  <a:gd name="connsiteY37" fmla="*/ 524923 h 524922"/>
                  <a:gd name="connsiteX38" fmla="*/ 32194 w 1042320"/>
                  <a:gd name="connsiteY38" fmla="*/ 519874 h 524922"/>
                  <a:gd name="connsiteX39" fmla="*/ 24003 w 1042320"/>
                  <a:gd name="connsiteY39" fmla="*/ 509492 h 52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42320" h="524922">
                    <a:moveTo>
                      <a:pt x="24003" y="509492"/>
                    </a:moveTo>
                    <a:cubicBezTo>
                      <a:pt x="56769" y="496824"/>
                      <a:pt x="91059" y="460915"/>
                      <a:pt x="117729" y="427387"/>
                    </a:cubicBezTo>
                    <a:cubicBezTo>
                      <a:pt x="120110" y="417005"/>
                      <a:pt x="122206" y="406241"/>
                      <a:pt x="124015" y="395478"/>
                    </a:cubicBezTo>
                    <a:cubicBezTo>
                      <a:pt x="128302" y="363569"/>
                      <a:pt x="128588" y="332708"/>
                      <a:pt x="119253" y="312706"/>
                    </a:cubicBezTo>
                    <a:cubicBezTo>
                      <a:pt x="121063" y="312230"/>
                      <a:pt x="122682" y="311658"/>
                      <a:pt x="124492" y="311277"/>
                    </a:cubicBezTo>
                    <a:cubicBezTo>
                      <a:pt x="123539" y="307943"/>
                      <a:pt x="122492" y="304705"/>
                      <a:pt x="121158" y="301847"/>
                    </a:cubicBezTo>
                    <a:cubicBezTo>
                      <a:pt x="160401" y="292418"/>
                      <a:pt x="195358" y="277749"/>
                      <a:pt x="224409" y="262795"/>
                    </a:cubicBezTo>
                    <a:cubicBezTo>
                      <a:pt x="240601" y="230219"/>
                      <a:pt x="252793" y="196025"/>
                      <a:pt x="249079" y="171831"/>
                    </a:cubicBezTo>
                    <a:cubicBezTo>
                      <a:pt x="296323" y="173450"/>
                      <a:pt x="340138" y="166878"/>
                      <a:pt x="375380" y="158686"/>
                    </a:cubicBezTo>
                    <a:cubicBezTo>
                      <a:pt x="414718" y="126683"/>
                      <a:pt x="456724" y="86297"/>
                      <a:pt x="454628" y="60674"/>
                    </a:cubicBezTo>
                    <a:cubicBezTo>
                      <a:pt x="487680" y="74486"/>
                      <a:pt x="533305" y="81915"/>
                      <a:pt x="572834" y="85915"/>
                    </a:cubicBezTo>
                    <a:cubicBezTo>
                      <a:pt x="607314" y="68675"/>
                      <a:pt x="637318" y="48768"/>
                      <a:pt x="641318" y="30194"/>
                    </a:cubicBezTo>
                    <a:cubicBezTo>
                      <a:pt x="644176" y="32385"/>
                      <a:pt x="647224" y="34576"/>
                      <a:pt x="650272" y="36766"/>
                    </a:cubicBezTo>
                    <a:cubicBezTo>
                      <a:pt x="650653" y="35719"/>
                      <a:pt x="651224" y="34671"/>
                      <a:pt x="651415" y="33719"/>
                    </a:cubicBezTo>
                    <a:cubicBezTo>
                      <a:pt x="676275" y="53340"/>
                      <a:pt x="711994" y="70675"/>
                      <a:pt x="745807" y="84487"/>
                    </a:cubicBezTo>
                    <a:cubicBezTo>
                      <a:pt x="794480" y="79629"/>
                      <a:pt x="846487" y="71247"/>
                      <a:pt x="855726" y="57340"/>
                    </a:cubicBezTo>
                    <a:cubicBezTo>
                      <a:pt x="857726" y="60674"/>
                      <a:pt x="860203" y="64199"/>
                      <a:pt x="862870" y="67818"/>
                    </a:cubicBezTo>
                    <a:cubicBezTo>
                      <a:pt x="866489" y="65818"/>
                      <a:pt x="869252" y="63627"/>
                      <a:pt x="870680" y="61341"/>
                    </a:cubicBezTo>
                    <a:cubicBezTo>
                      <a:pt x="883539" y="82486"/>
                      <a:pt x="909447" y="108871"/>
                      <a:pt x="936784" y="133541"/>
                    </a:cubicBezTo>
                    <a:cubicBezTo>
                      <a:pt x="978694" y="139827"/>
                      <a:pt x="1019175" y="142780"/>
                      <a:pt x="1030224" y="133541"/>
                    </a:cubicBezTo>
                    <a:cubicBezTo>
                      <a:pt x="1031177" y="136970"/>
                      <a:pt x="1032415" y="140684"/>
                      <a:pt x="1033844" y="144494"/>
                    </a:cubicBezTo>
                    <a:cubicBezTo>
                      <a:pt x="1037082" y="144018"/>
                      <a:pt x="1039939" y="143447"/>
                      <a:pt x="1042321" y="142685"/>
                    </a:cubicBezTo>
                    <a:cubicBezTo>
                      <a:pt x="1035558" y="129159"/>
                      <a:pt x="1030033" y="116300"/>
                      <a:pt x="1027081" y="105442"/>
                    </a:cubicBezTo>
                    <a:cubicBezTo>
                      <a:pt x="1014603" y="115824"/>
                      <a:pt x="966121" y="111157"/>
                      <a:pt x="919163" y="103537"/>
                    </a:cubicBezTo>
                    <a:cubicBezTo>
                      <a:pt x="890302" y="77819"/>
                      <a:pt x="862203" y="49816"/>
                      <a:pt x="848773" y="27718"/>
                    </a:cubicBezTo>
                    <a:cubicBezTo>
                      <a:pt x="839343" y="42005"/>
                      <a:pt x="785813" y="50483"/>
                      <a:pt x="736092" y="55436"/>
                    </a:cubicBezTo>
                    <a:cubicBezTo>
                      <a:pt x="698944" y="40958"/>
                      <a:pt x="657606" y="21812"/>
                      <a:pt x="629793" y="0"/>
                    </a:cubicBezTo>
                    <a:cubicBezTo>
                      <a:pt x="625697" y="18955"/>
                      <a:pt x="595122" y="39243"/>
                      <a:pt x="559880" y="56864"/>
                    </a:cubicBezTo>
                    <a:cubicBezTo>
                      <a:pt x="519493" y="52769"/>
                      <a:pt x="472916" y="45244"/>
                      <a:pt x="439198" y="31051"/>
                    </a:cubicBezTo>
                    <a:cubicBezTo>
                      <a:pt x="461867" y="40576"/>
                      <a:pt x="369189" y="118300"/>
                      <a:pt x="361474" y="122396"/>
                    </a:cubicBezTo>
                    <a:cubicBezTo>
                      <a:pt x="322135" y="143447"/>
                      <a:pt x="275368" y="151638"/>
                      <a:pt x="230886" y="143542"/>
                    </a:cubicBezTo>
                    <a:cubicBezTo>
                      <a:pt x="232981" y="178118"/>
                      <a:pt x="219456" y="213170"/>
                      <a:pt x="194596" y="237458"/>
                    </a:cubicBezTo>
                    <a:cubicBezTo>
                      <a:pt x="181927" y="249841"/>
                      <a:pt x="166402" y="259461"/>
                      <a:pt x="149542" y="265462"/>
                    </a:cubicBezTo>
                    <a:cubicBezTo>
                      <a:pt x="135160" y="270605"/>
                      <a:pt x="109252" y="268129"/>
                      <a:pt x="101917" y="280797"/>
                    </a:cubicBezTo>
                    <a:cubicBezTo>
                      <a:pt x="97346" y="288703"/>
                      <a:pt x="106489" y="324707"/>
                      <a:pt x="105918" y="335566"/>
                    </a:cubicBezTo>
                    <a:cubicBezTo>
                      <a:pt x="104775" y="358997"/>
                      <a:pt x="100298" y="382429"/>
                      <a:pt x="95059" y="405194"/>
                    </a:cubicBezTo>
                    <a:cubicBezTo>
                      <a:pt x="87725" y="437388"/>
                      <a:pt x="26860" y="475869"/>
                      <a:pt x="0" y="489585"/>
                    </a:cubicBezTo>
                    <a:cubicBezTo>
                      <a:pt x="9525" y="499967"/>
                      <a:pt x="16669" y="512064"/>
                      <a:pt x="21526" y="524923"/>
                    </a:cubicBezTo>
                    <a:cubicBezTo>
                      <a:pt x="25051" y="523494"/>
                      <a:pt x="28670" y="521875"/>
                      <a:pt x="32194" y="519874"/>
                    </a:cubicBezTo>
                    <a:cubicBezTo>
                      <a:pt x="29623" y="516065"/>
                      <a:pt x="26956" y="512445"/>
                      <a:pt x="24003" y="509492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7" name="Vrije vorm: vorm 1216">
                <a:extLst>
                  <a:ext uri="{FF2B5EF4-FFF2-40B4-BE49-F238E27FC236}">
                    <a16:creationId xmlns:a16="http://schemas.microsoft.com/office/drawing/2014/main" id="{2471E7F2-2CAE-4B97-1226-EEF4A8BE21F6}"/>
                  </a:ext>
                </a:extLst>
              </p:cNvPr>
              <p:cNvSpPr/>
              <p:nvPr/>
            </p:nvSpPr>
            <p:spPr>
              <a:xfrm>
                <a:off x="9074093" y="1644840"/>
                <a:ext cx="75914" cy="170116"/>
              </a:xfrm>
              <a:custGeom>
                <a:avLst/>
                <a:gdLst>
                  <a:gd name="connsiteX0" fmla="*/ 23717 w 75914"/>
                  <a:gd name="connsiteY0" fmla="*/ 158020 h 170116"/>
                  <a:gd name="connsiteX1" fmla="*/ 75914 w 75914"/>
                  <a:gd name="connsiteY1" fmla="*/ 84868 h 170116"/>
                  <a:gd name="connsiteX2" fmla="*/ 43339 w 75914"/>
                  <a:gd name="connsiteY2" fmla="*/ 0 h 170116"/>
                  <a:gd name="connsiteX3" fmla="*/ 0 w 75914"/>
                  <a:gd name="connsiteY3" fmla="*/ 139446 h 170116"/>
                  <a:gd name="connsiteX4" fmla="*/ 28670 w 75914"/>
                  <a:gd name="connsiteY4" fmla="*/ 170117 h 170116"/>
                  <a:gd name="connsiteX5" fmla="*/ 33528 w 75914"/>
                  <a:gd name="connsiteY5" fmla="*/ 164973 h 170116"/>
                  <a:gd name="connsiteX6" fmla="*/ 23622 w 75914"/>
                  <a:gd name="connsiteY6" fmla="*/ 158020 h 17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914" h="170116">
                    <a:moveTo>
                      <a:pt x="23717" y="158020"/>
                    </a:moveTo>
                    <a:cubicBezTo>
                      <a:pt x="44196" y="142494"/>
                      <a:pt x="61722" y="114395"/>
                      <a:pt x="75914" y="84868"/>
                    </a:cubicBezTo>
                    <a:cubicBezTo>
                      <a:pt x="69152" y="51435"/>
                      <a:pt x="58865" y="19050"/>
                      <a:pt x="43339" y="0"/>
                    </a:cubicBezTo>
                    <a:cubicBezTo>
                      <a:pt x="59627" y="49435"/>
                      <a:pt x="43720" y="109633"/>
                      <a:pt x="0" y="139446"/>
                    </a:cubicBezTo>
                    <a:cubicBezTo>
                      <a:pt x="10858" y="148495"/>
                      <a:pt x="20383" y="158877"/>
                      <a:pt x="28670" y="170117"/>
                    </a:cubicBezTo>
                    <a:cubicBezTo>
                      <a:pt x="30290" y="168497"/>
                      <a:pt x="31909" y="166688"/>
                      <a:pt x="33528" y="164973"/>
                    </a:cubicBezTo>
                    <a:cubicBezTo>
                      <a:pt x="30290" y="162306"/>
                      <a:pt x="26956" y="159925"/>
                      <a:pt x="23622" y="15802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8" name="Vrije vorm: vorm 1217">
                <a:extLst>
                  <a:ext uri="{FF2B5EF4-FFF2-40B4-BE49-F238E27FC236}">
                    <a16:creationId xmlns:a16="http://schemas.microsoft.com/office/drawing/2014/main" id="{767D7273-A453-2E70-95AB-F36C96347080}"/>
                  </a:ext>
                </a:extLst>
              </p:cNvPr>
              <p:cNvSpPr/>
              <p:nvPr/>
            </p:nvSpPr>
            <p:spPr>
              <a:xfrm>
                <a:off x="10321868" y="1494155"/>
                <a:ext cx="75723" cy="66865"/>
              </a:xfrm>
              <a:custGeom>
                <a:avLst/>
                <a:gdLst>
                  <a:gd name="connsiteX0" fmla="*/ 66294 w 75723"/>
                  <a:gd name="connsiteY0" fmla="*/ 66770 h 66865"/>
                  <a:gd name="connsiteX1" fmla="*/ 75724 w 75723"/>
                  <a:gd name="connsiteY1" fmla="*/ 50101 h 66865"/>
                  <a:gd name="connsiteX2" fmla="*/ 0 w 75723"/>
                  <a:gd name="connsiteY2" fmla="*/ 0 h 66865"/>
                  <a:gd name="connsiteX3" fmla="*/ 4191 w 75723"/>
                  <a:gd name="connsiteY3" fmla="*/ 20098 h 66865"/>
                  <a:gd name="connsiteX4" fmla="*/ 66389 w 75723"/>
                  <a:gd name="connsiteY4" fmla="*/ 66865 h 6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723" h="66865">
                    <a:moveTo>
                      <a:pt x="66294" y="66770"/>
                    </a:moveTo>
                    <a:cubicBezTo>
                      <a:pt x="69056" y="60484"/>
                      <a:pt x="72009" y="54673"/>
                      <a:pt x="75724" y="50101"/>
                    </a:cubicBezTo>
                    <a:cubicBezTo>
                      <a:pt x="47054" y="35052"/>
                      <a:pt x="21812" y="17526"/>
                      <a:pt x="0" y="0"/>
                    </a:cubicBezTo>
                    <a:cubicBezTo>
                      <a:pt x="1238" y="6667"/>
                      <a:pt x="2572" y="13335"/>
                      <a:pt x="4191" y="20098"/>
                    </a:cubicBezTo>
                    <a:cubicBezTo>
                      <a:pt x="22003" y="35719"/>
                      <a:pt x="42863" y="51911"/>
                      <a:pt x="66389" y="6686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19" name="Vrije vorm: vorm 1218">
                <a:extLst>
                  <a:ext uri="{FF2B5EF4-FFF2-40B4-BE49-F238E27FC236}">
                    <a16:creationId xmlns:a16="http://schemas.microsoft.com/office/drawing/2014/main" id="{5AC669DF-FBE8-D096-BE3F-E8037AC4FF38}"/>
                  </a:ext>
                </a:extLst>
              </p:cNvPr>
              <p:cNvSpPr/>
              <p:nvPr/>
            </p:nvSpPr>
            <p:spPr>
              <a:xfrm>
                <a:off x="10181470" y="1332230"/>
                <a:ext cx="118681" cy="74104"/>
              </a:xfrm>
              <a:custGeom>
                <a:avLst/>
                <a:gdLst>
                  <a:gd name="connsiteX0" fmla="*/ 41339 w 118681"/>
                  <a:gd name="connsiteY0" fmla="*/ 50768 h 74104"/>
                  <a:gd name="connsiteX1" fmla="*/ 113919 w 118681"/>
                  <a:gd name="connsiteY1" fmla="*/ 74104 h 74104"/>
                  <a:gd name="connsiteX2" fmla="*/ 118682 w 118681"/>
                  <a:gd name="connsiteY2" fmla="*/ 50387 h 74104"/>
                  <a:gd name="connsiteX3" fmla="*/ 7239 w 118681"/>
                  <a:gd name="connsiteY3" fmla="*/ 10668 h 74104"/>
                  <a:gd name="connsiteX4" fmla="*/ 0 w 118681"/>
                  <a:gd name="connsiteY4" fmla="*/ 0 h 74104"/>
                  <a:gd name="connsiteX5" fmla="*/ 29242 w 118681"/>
                  <a:gd name="connsiteY5" fmla="*/ 45053 h 74104"/>
                  <a:gd name="connsiteX6" fmla="*/ 41339 w 118681"/>
                  <a:gd name="connsiteY6" fmla="*/ 50673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681" h="74104">
                    <a:moveTo>
                      <a:pt x="41339" y="50768"/>
                    </a:moveTo>
                    <a:cubicBezTo>
                      <a:pt x="63437" y="59912"/>
                      <a:pt x="87821" y="68104"/>
                      <a:pt x="113919" y="74104"/>
                    </a:cubicBezTo>
                    <a:cubicBezTo>
                      <a:pt x="114491" y="65246"/>
                      <a:pt x="115919" y="57245"/>
                      <a:pt x="118682" y="50387"/>
                    </a:cubicBezTo>
                    <a:cubicBezTo>
                      <a:pt x="76581" y="41148"/>
                      <a:pt x="38481" y="26003"/>
                      <a:pt x="7239" y="10668"/>
                    </a:cubicBezTo>
                    <a:cubicBezTo>
                      <a:pt x="4858" y="7239"/>
                      <a:pt x="2477" y="3619"/>
                      <a:pt x="0" y="0"/>
                    </a:cubicBezTo>
                    <a:cubicBezTo>
                      <a:pt x="9525" y="15526"/>
                      <a:pt x="19621" y="31051"/>
                      <a:pt x="29242" y="45053"/>
                    </a:cubicBezTo>
                    <a:cubicBezTo>
                      <a:pt x="33052" y="46958"/>
                      <a:pt x="37338" y="48768"/>
                      <a:pt x="41339" y="50673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0" name="Vrije vorm: vorm 1219">
                <a:extLst>
                  <a:ext uri="{FF2B5EF4-FFF2-40B4-BE49-F238E27FC236}">
                    <a16:creationId xmlns:a16="http://schemas.microsoft.com/office/drawing/2014/main" id="{B658AF35-3FC8-B75B-B332-913198656F60}"/>
                  </a:ext>
                </a:extLst>
              </p:cNvPr>
              <p:cNvSpPr/>
              <p:nvPr/>
            </p:nvSpPr>
            <p:spPr>
              <a:xfrm>
                <a:off x="9120575" y="1856676"/>
                <a:ext cx="42100" cy="172212"/>
              </a:xfrm>
              <a:custGeom>
                <a:avLst/>
                <a:gdLst>
                  <a:gd name="connsiteX0" fmla="*/ 37148 w 42100"/>
                  <a:gd name="connsiteY0" fmla="*/ 125825 h 172212"/>
                  <a:gd name="connsiteX1" fmla="*/ 42100 w 42100"/>
                  <a:gd name="connsiteY1" fmla="*/ 62579 h 172212"/>
                  <a:gd name="connsiteX2" fmla="*/ 5715 w 42100"/>
                  <a:gd name="connsiteY2" fmla="*/ 0 h 172212"/>
                  <a:gd name="connsiteX3" fmla="*/ 0 w 42100"/>
                  <a:gd name="connsiteY3" fmla="*/ 159925 h 172212"/>
                  <a:gd name="connsiteX4" fmla="*/ 25337 w 42100"/>
                  <a:gd name="connsiteY4" fmla="*/ 172212 h 172212"/>
                  <a:gd name="connsiteX5" fmla="*/ 37052 w 42100"/>
                  <a:gd name="connsiteY5" fmla="*/ 125921 h 17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00" h="172212">
                    <a:moveTo>
                      <a:pt x="37148" y="125825"/>
                    </a:moveTo>
                    <a:cubicBezTo>
                      <a:pt x="39815" y="104204"/>
                      <a:pt x="41338" y="82296"/>
                      <a:pt x="42100" y="62579"/>
                    </a:cubicBezTo>
                    <a:cubicBezTo>
                      <a:pt x="31528" y="40481"/>
                      <a:pt x="19145" y="18193"/>
                      <a:pt x="5715" y="0"/>
                    </a:cubicBezTo>
                    <a:cubicBezTo>
                      <a:pt x="26765" y="51340"/>
                      <a:pt x="26289" y="111252"/>
                      <a:pt x="0" y="159925"/>
                    </a:cubicBezTo>
                    <a:cubicBezTo>
                      <a:pt x="8858" y="163163"/>
                      <a:pt x="17336" y="167259"/>
                      <a:pt x="25337" y="172212"/>
                    </a:cubicBezTo>
                    <a:cubicBezTo>
                      <a:pt x="30290" y="158401"/>
                      <a:pt x="34195" y="142589"/>
                      <a:pt x="37052" y="125921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1" name="Vrije vorm: vorm 1220">
                <a:extLst>
                  <a:ext uri="{FF2B5EF4-FFF2-40B4-BE49-F238E27FC236}">
                    <a16:creationId xmlns:a16="http://schemas.microsoft.com/office/drawing/2014/main" id="{1B26554E-BBE5-D01E-C7D9-11FE82A82310}"/>
                  </a:ext>
                </a:extLst>
              </p:cNvPr>
              <p:cNvSpPr/>
              <p:nvPr/>
            </p:nvSpPr>
            <p:spPr>
              <a:xfrm>
                <a:off x="10408355" y="1733613"/>
                <a:ext cx="38385" cy="47529"/>
              </a:xfrm>
              <a:custGeom>
                <a:avLst/>
                <a:gdLst>
                  <a:gd name="connsiteX0" fmla="*/ 30194 w 38385"/>
                  <a:gd name="connsiteY0" fmla="*/ 47434 h 47529"/>
                  <a:gd name="connsiteX1" fmla="*/ 38386 w 38385"/>
                  <a:gd name="connsiteY1" fmla="*/ 41434 h 47529"/>
                  <a:gd name="connsiteX2" fmla="*/ 0 w 38385"/>
                  <a:gd name="connsiteY2" fmla="*/ 0 h 47529"/>
                  <a:gd name="connsiteX3" fmla="*/ 30194 w 38385"/>
                  <a:gd name="connsiteY3" fmla="*/ 47530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85" h="47529">
                    <a:moveTo>
                      <a:pt x="30194" y="47434"/>
                    </a:moveTo>
                    <a:cubicBezTo>
                      <a:pt x="32861" y="45148"/>
                      <a:pt x="35623" y="43148"/>
                      <a:pt x="38386" y="41434"/>
                    </a:cubicBezTo>
                    <a:cubicBezTo>
                      <a:pt x="24670" y="31718"/>
                      <a:pt x="11811" y="16954"/>
                      <a:pt x="0" y="0"/>
                    </a:cubicBezTo>
                    <a:cubicBezTo>
                      <a:pt x="9049" y="16859"/>
                      <a:pt x="19241" y="33338"/>
                      <a:pt x="30194" y="4753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2" name="Vrije vorm: vorm 1221">
                <a:extLst>
                  <a:ext uri="{FF2B5EF4-FFF2-40B4-BE49-F238E27FC236}">
                    <a16:creationId xmlns:a16="http://schemas.microsoft.com/office/drawing/2014/main" id="{DA3D1AD0-AE20-1B07-F01C-64F142D4F789}"/>
                  </a:ext>
                </a:extLst>
              </p:cNvPr>
              <p:cNvSpPr/>
              <p:nvPr/>
            </p:nvSpPr>
            <p:spPr>
              <a:xfrm>
                <a:off x="9147150" y="2029555"/>
                <a:ext cx="2000" cy="1333"/>
              </a:xfrm>
              <a:custGeom>
                <a:avLst/>
                <a:gdLst>
                  <a:gd name="connsiteX0" fmla="*/ 0 w 2000"/>
                  <a:gd name="connsiteY0" fmla="*/ 0 h 1333"/>
                  <a:gd name="connsiteX1" fmla="*/ 2000 w 2000"/>
                  <a:gd name="connsiteY1" fmla="*/ 1333 h 1333"/>
                  <a:gd name="connsiteX2" fmla="*/ 2000 w 2000"/>
                  <a:gd name="connsiteY2" fmla="*/ 1238 h 1333"/>
                  <a:gd name="connsiteX3" fmla="*/ 0 w 2000"/>
                  <a:gd name="connsiteY3" fmla="*/ 95 h 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1333">
                    <a:moveTo>
                      <a:pt x="0" y="0"/>
                    </a:moveTo>
                    <a:cubicBezTo>
                      <a:pt x="667" y="381"/>
                      <a:pt x="1333" y="857"/>
                      <a:pt x="2000" y="1333"/>
                    </a:cubicBezTo>
                    <a:cubicBezTo>
                      <a:pt x="2000" y="1333"/>
                      <a:pt x="2000" y="1333"/>
                      <a:pt x="2000" y="1238"/>
                    </a:cubicBezTo>
                    <a:cubicBezTo>
                      <a:pt x="1333" y="857"/>
                      <a:pt x="667" y="476"/>
                      <a:pt x="0" y="95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3" name="Vrije vorm: vorm 1222">
                <a:extLst>
                  <a:ext uri="{FF2B5EF4-FFF2-40B4-BE49-F238E27FC236}">
                    <a16:creationId xmlns:a16="http://schemas.microsoft.com/office/drawing/2014/main" id="{55393CDA-047C-DB36-86DB-2D8E2472D726}"/>
                  </a:ext>
                </a:extLst>
              </p:cNvPr>
              <p:cNvSpPr/>
              <p:nvPr/>
            </p:nvSpPr>
            <p:spPr>
              <a:xfrm>
                <a:off x="9211158" y="2107469"/>
                <a:ext cx="27432" cy="79057"/>
              </a:xfrm>
              <a:custGeom>
                <a:avLst/>
                <a:gdLst>
                  <a:gd name="connsiteX0" fmla="*/ 95 w 27432"/>
                  <a:gd name="connsiteY0" fmla="*/ 0 h 79057"/>
                  <a:gd name="connsiteX1" fmla="*/ 8954 w 27432"/>
                  <a:gd name="connsiteY1" fmla="*/ 70294 h 79057"/>
                  <a:gd name="connsiteX2" fmla="*/ 27432 w 27432"/>
                  <a:gd name="connsiteY2" fmla="*/ 79057 h 79057"/>
                  <a:gd name="connsiteX3" fmla="*/ 18764 w 27432"/>
                  <a:gd name="connsiteY3" fmla="*/ 17050 h 79057"/>
                  <a:gd name="connsiteX4" fmla="*/ 0 w 27432"/>
                  <a:gd name="connsiteY4" fmla="*/ 0 h 7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2" h="79057">
                    <a:moveTo>
                      <a:pt x="95" y="0"/>
                    </a:moveTo>
                    <a:cubicBezTo>
                      <a:pt x="8668" y="22384"/>
                      <a:pt x="12192" y="46577"/>
                      <a:pt x="8954" y="70294"/>
                    </a:cubicBezTo>
                    <a:cubicBezTo>
                      <a:pt x="8954" y="70675"/>
                      <a:pt x="16288" y="74104"/>
                      <a:pt x="27432" y="79057"/>
                    </a:cubicBezTo>
                    <a:cubicBezTo>
                      <a:pt x="26003" y="59055"/>
                      <a:pt x="22955" y="37814"/>
                      <a:pt x="18764" y="17050"/>
                    </a:cubicBezTo>
                    <a:cubicBezTo>
                      <a:pt x="12478" y="11240"/>
                      <a:pt x="6287" y="5525"/>
                      <a:pt x="0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4" name="Vrije vorm: vorm 1223">
                <a:extLst>
                  <a:ext uri="{FF2B5EF4-FFF2-40B4-BE49-F238E27FC236}">
                    <a16:creationId xmlns:a16="http://schemas.microsoft.com/office/drawing/2014/main" id="{755E6B3A-368A-CB65-8BC0-515B1541BBDD}"/>
                  </a:ext>
                </a:extLst>
              </p:cNvPr>
              <p:cNvSpPr/>
              <p:nvPr/>
            </p:nvSpPr>
            <p:spPr>
              <a:xfrm>
                <a:off x="9398229" y="2320734"/>
                <a:ext cx="13906" cy="20288"/>
              </a:xfrm>
              <a:custGeom>
                <a:avLst/>
                <a:gdLst>
                  <a:gd name="connsiteX0" fmla="*/ 2381 w 13906"/>
                  <a:gd name="connsiteY0" fmla="*/ 0 h 20288"/>
                  <a:gd name="connsiteX1" fmla="*/ 0 w 13906"/>
                  <a:gd name="connsiteY1" fmla="*/ 20288 h 20288"/>
                  <a:gd name="connsiteX2" fmla="*/ 13906 w 13906"/>
                  <a:gd name="connsiteY2" fmla="*/ 20098 h 20288"/>
                  <a:gd name="connsiteX3" fmla="*/ 2381 w 13906"/>
                  <a:gd name="connsiteY3" fmla="*/ 0 h 20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06" h="20288">
                    <a:moveTo>
                      <a:pt x="2381" y="0"/>
                    </a:moveTo>
                    <a:cubicBezTo>
                      <a:pt x="5334" y="9716"/>
                      <a:pt x="5048" y="16955"/>
                      <a:pt x="0" y="20288"/>
                    </a:cubicBezTo>
                    <a:cubicBezTo>
                      <a:pt x="4572" y="20098"/>
                      <a:pt x="9334" y="20193"/>
                      <a:pt x="13906" y="20098"/>
                    </a:cubicBezTo>
                    <a:cubicBezTo>
                      <a:pt x="10668" y="13811"/>
                      <a:pt x="6667" y="7049"/>
                      <a:pt x="2381" y="0"/>
                    </a:cubicBezTo>
                    <a:close/>
                  </a:path>
                </a:pathLst>
              </a:custGeom>
              <a:solidFill>
                <a:srgbClr val="77C69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5" name="Vrije vorm: vorm 1224">
                <a:extLst>
                  <a:ext uri="{FF2B5EF4-FFF2-40B4-BE49-F238E27FC236}">
                    <a16:creationId xmlns:a16="http://schemas.microsoft.com/office/drawing/2014/main" id="{046E5474-521E-1E86-835C-FAA71F5E86D7}"/>
                  </a:ext>
                </a:extLst>
              </p:cNvPr>
              <p:cNvSpPr/>
              <p:nvPr/>
            </p:nvSpPr>
            <p:spPr>
              <a:xfrm>
                <a:off x="10295198" y="1411001"/>
                <a:ext cx="26955" cy="83058"/>
              </a:xfrm>
              <a:custGeom>
                <a:avLst/>
                <a:gdLst>
                  <a:gd name="connsiteX0" fmla="*/ 95 w 26955"/>
                  <a:gd name="connsiteY0" fmla="*/ 14002 h 83058"/>
                  <a:gd name="connsiteX1" fmla="*/ 8668 w 26955"/>
                  <a:gd name="connsiteY1" fmla="*/ 68199 h 83058"/>
                  <a:gd name="connsiteX2" fmla="*/ 26479 w 26955"/>
                  <a:gd name="connsiteY2" fmla="*/ 83058 h 83058"/>
                  <a:gd name="connsiteX3" fmla="*/ 26956 w 26955"/>
                  <a:gd name="connsiteY3" fmla="*/ 6191 h 83058"/>
                  <a:gd name="connsiteX4" fmla="*/ 3048 w 26955"/>
                  <a:gd name="connsiteY4" fmla="*/ 0 h 83058"/>
                  <a:gd name="connsiteX5" fmla="*/ 0 w 26955"/>
                  <a:gd name="connsiteY5" fmla="*/ 14002 h 8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55" h="83058">
                    <a:moveTo>
                      <a:pt x="95" y="14002"/>
                    </a:moveTo>
                    <a:cubicBezTo>
                      <a:pt x="1048" y="30956"/>
                      <a:pt x="4286" y="49625"/>
                      <a:pt x="8668" y="68199"/>
                    </a:cubicBezTo>
                    <a:cubicBezTo>
                      <a:pt x="14288" y="73152"/>
                      <a:pt x="20288" y="78105"/>
                      <a:pt x="26479" y="83058"/>
                    </a:cubicBezTo>
                    <a:cubicBezTo>
                      <a:pt x="20955" y="53435"/>
                      <a:pt x="19431" y="25051"/>
                      <a:pt x="26956" y="6191"/>
                    </a:cubicBezTo>
                    <a:cubicBezTo>
                      <a:pt x="18764" y="4382"/>
                      <a:pt x="10859" y="2191"/>
                      <a:pt x="3048" y="0"/>
                    </a:cubicBezTo>
                    <a:cubicBezTo>
                      <a:pt x="1619" y="4286"/>
                      <a:pt x="667" y="8954"/>
                      <a:pt x="0" y="1400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6" name="Vrije vorm: vorm 1225">
                <a:extLst>
                  <a:ext uri="{FF2B5EF4-FFF2-40B4-BE49-F238E27FC236}">
                    <a16:creationId xmlns:a16="http://schemas.microsoft.com/office/drawing/2014/main" id="{651767B3-EA29-EBAB-91A2-C7ABD7AD6B99}"/>
                  </a:ext>
                </a:extLst>
              </p:cNvPr>
              <p:cNvSpPr/>
              <p:nvPr/>
            </p:nvSpPr>
            <p:spPr>
              <a:xfrm>
                <a:off x="10372446" y="1561020"/>
                <a:ext cx="47243" cy="172593"/>
              </a:xfrm>
              <a:custGeom>
                <a:avLst/>
                <a:gdLst>
                  <a:gd name="connsiteX0" fmla="*/ 22288 w 47243"/>
                  <a:gd name="connsiteY0" fmla="*/ 4667 h 172593"/>
                  <a:gd name="connsiteX1" fmla="*/ 1905 w 47243"/>
                  <a:gd name="connsiteY1" fmla="*/ 63818 h 172593"/>
                  <a:gd name="connsiteX2" fmla="*/ 0 w 47243"/>
                  <a:gd name="connsiteY2" fmla="*/ 108775 h 172593"/>
                  <a:gd name="connsiteX3" fmla="*/ 36004 w 47243"/>
                  <a:gd name="connsiteY3" fmla="*/ 172593 h 172593"/>
                  <a:gd name="connsiteX4" fmla="*/ 22003 w 47243"/>
                  <a:gd name="connsiteY4" fmla="*/ 144590 h 172593"/>
                  <a:gd name="connsiteX5" fmla="*/ 47244 w 47243"/>
                  <a:gd name="connsiteY5" fmla="*/ 18479 h 172593"/>
                  <a:gd name="connsiteX6" fmla="*/ 15812 w 47243"/>
                  <a:gd name="connsiteY6" fmla="*/ 0 h 172593"/>
                  <a:gd name="connsiteX7" fmla="*/ 15526 w 47243"/>
                  <a:gd name="connsiteY7" fmla="*/ 762 h 172593"/>
                  <a:gd name="connsiteX8" fmla="*/ 22479 w 47243"/>
                  <a:gd name="connsiteY8" fmla="*/ 4763 h 172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43" h="172593">
                    <a:moveTo>
                      <a:pt x="22288" y="4667"/>
                    </a:moveTo>
                    <a:cubicBezTo>
                      <a:pt x="11621" y="18098"/>
                      <a:pt x="5429" y="39624"/>
                      <a:pt x="1905" y="63818"/>
                    </a:cubicBezTo>
                    <a:cubicBezTo>
                      <a:pt x="571" y="78772"/>
                      <a:pt x="0" y="94107"/>
                      <a:pt x="0" y="108775"/>
                    </a:cubicBezTo>
                    <a:cubicBezTo>
                      <a:pt x="10096" y="130302"/>
                      <a:pt x="22288" y="152972"/>
                      <a:pt x="36004" y="172593"/>
                    </a:cubicBezTo>
                    <a:cubicBezTo>
                      <a:pt x="30956" y="163259"/>
                      <a:pt x="26289" y="153829"/>
                      <a:pt x="22003" y="144590"/>
                    </a:cubicBezTo>
                    <a:cubicBezTo>
                      <a:pt x="22003" y="97822"/>
                      <a:pt x="27051" y="43910"/>
                      <a:pt x="47244" y="18479"/>
                    </a:cubicBezTo>
                    <a:cubicBezTo>
                      <a:pt x="36195" y="12668"/>
                      <a:pt x="25813" y="6382"/>
                      <a:pt x="15812" y="0"/>
                    </a:cubicBezTo>
                    <a:cubicBezTo>
                      <a:pt x="15716" y="286"/>
                      <a:pt x="15621" y="476"/>
                      <a:pt x="15526" y="762"/>
                    </a:cubicBezTo>
                    <a:cubicBezTo>
                      <a:pt x="17907" y="2096"/>
                      <a:pt x="20098" y="3429"/>
                      <a:pt x="22479" y="47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7" name="Vrije vorm: vorm 1226">
                <a:extLst>
                  <a:ext uri="{FF2B5EF4-FFF2-40B4-BE49-F238E27FC236}">
                    <a16:creationId xmlns:a16="http://schemas.microsoft.com/office/drawing/2014/main" id="{DDD75531-90CE-B9BC-17BC-A2C34A072CF6}"/>
                  </a:ext>
                </a:extLst>
              </p:cNvPr>
              <p:cNvSpPr/>
              <p:nvPr/>
            </p:nvSpPr>
            <p:spPr>
              <a:xfrm>
                <a:off x="10136512" y="1254029"/>
                <a:ext cx="44958" cy="78485"/>
              </a:xfrm>
              <a:custGeom>
                <a:avLst/>
                <a:gdLst>
                  <a:gd name="connsiteX0" fmla="*/ 44958 w 44958"/>
                  <a:gd name="connsiteY0" fmla="*/ 78391 h 78485"/>
                  <a:gd name="connsiteX1" fmla="*/ 6858 w 44958"/>
                  <a:gd name="connsiteY1" fmla="*/ 0 h 78485"/>
                  <a:gd name="connsiteX2" fmla="*/ 0 w 44958"/>
                  <a:gd name="connsiteY2" fmla="*/ 3429 h 78485"/>
                  <a:gd name="connsiteX3" fmla="*/ 44958 w 44958"/>
                  <a:gd name="connsiteY3" fmla="*/ 78486 h 7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58" h="78485">
                    <a:moveTo>
                      <a:pt x="44958" y="78391"/>
                    </a:moveTo>
                    <a:cubicBezTo>
                      <a:pt x="27718" y="50102"/>
                      <a:pt x="12573" y="21527"/>
                      <a:pt x="6858" y="0"/>
                    </a:cubicBezTo>
                    <a:cubicBezTo>
                      <a:pt x="5239" y="1429"/>
                      <a:pt x="2858" y="2477"/>
                      <a:pt x="0" y="3429"/>
                    </a:cubicBezTo>
                    <a:cubicBezTo>
                      <a:pt x="12192" y="27622"/>
                      <a:pt x="28766" y="54388"/>
                      <a:pt x="44958" y="784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8" name="Vrije vorm: vorm 1227">
                <a:extLst>
                  <a:ext uri="{FF2B5EF4-FFF2-40B4-BE49-F238E27FC236}">
                    <a16:creationId xmlns:a16="http://schemas.microsoft.com/office/drawing/2014/main" id="{81741B82-2243-B03E-4315-2049F2683462}"/>
                  </a:ext>
                </a:extLst>
              </p:cNvPr>
              <p:cNvSpPr/>
              <p:nvPr/>
            </p:nvSpPr>
            <p:spPr>
              <a:xfrm>
                <a:off x="9412231" y="1781143"/>
                <a:ext cx="1056417" cy="705612"/>
              </a:xfrm>
              <a:custGeom>
                <a:avLst/>
                <a:gdLst>
                  <a:gd name="connsiteX0" fmla="*/ 1035558 w 1056417"/>
                  <a:gd name="connsiteY0" fmla="*/ 213550 h 705612"/>
                  <a:gd name="connsiteX1" fmla="*/ 997934 w 1056417"/>
                  <a:gd name="connsiteY1" fmla="*/ 115062 h 705612"/>
                  <a:gd name="connsiteX2" fmla="*/ 1056418 w 1056417"/>
                  <a:gd name="connsiteY2" fmla="*/ 30194 h 705612"/>
                  <a:gd name="connsiteX3" fmla="*/ 1026319 w 1056417"/>
                  <a:gd name="connsiteY3" fmla="*/ 0 h 705612"/>
                  <a:gd name="connsiteX4" fmla="*/ 1022318 w 1056417"/>
                  <a:gd name="connsiteY4" fmla="*/ 3905 h 705612"/>
                  <a:gd name="connsiteX5" fmla="*/ 1030700 w 1056417"/>
                  <a:gd name="connsiteY5" fmla="*/ 10668 h 705612"/>
                  <a:gd name="connsiteX6" fmla="*/ 977551 w 1056417"/>
                  <a:gd name="connsiteY6" fmla="*/ 84582 h 705612"/>
                  <a:gd name="connsiteX7" fmla="*/ 1013936 w 1056417"/>
                  <a:gd name="connsiteY7" fmla="*/ 176403 h 705612"/>
                  <a:gd name="connsiteX8" fmla="*/ 1003840 w 1056417"/>
                  <a:gd name="connsiteY8" fmla="*/ 180213 h 705612"/>
                  <a:gd name="connsiteX9" fmla="*/ 1010412 w 1056417"/>
                  <a:gd name="connsiteY9" fmla="*/ 189357 h 705612"/>
                  <a:gd name="connsiteX10" fmla="*/ 923258 w 1056417"/>
                  <a:gd name="connsiteY10" fmla="*/ 262795 h 705612"/>
                  <a:gd name="connsiteX11" fmla="*/ 917829 w 1056417"/>
                  <a:gd name="connsiteY11" fmla="*/ 294989 h 705612"/>
                  <a:gd name="connsiteX12" fmla="*/ 914686 w 1056417"/>
                  <a:gd name="connsiteY12" fmla="*/ 388334 h 705612"/>
                  <a:gd name="connsiteX13" fmla="*/ 912590 w 1056417"/>
                  <a:gd name="connsiteY13" fmla="*/ 388906 h 705612"/>
                  <a:gd name="connsiteX14" fmla="*/ 913257 w 1056417"/>
                  <a:gd name="connsiteY14" fmla="*/ 397097 h 705612"/>
                  <a:gd name="connsiteX15" fmla="*/ 814578 w 1056417"/>
                  <a:gd name="connsiteY15" fmla="*/ 441008 h 705612"/>
                  <a:gd name="connsiteX16" fmla="*/ 785432 w 1056417"/>
                  <a:gd name="connsiteY16" fmla="*/ 527113 h 705612"/>
                  <a:gd name="connsiteX17" fmla="*/ 649796 w 1056417"/>
                  <a:gd name="connsiteY17" fmla="*/ 549402 h 705612"/>
                  <a:gd name="connsiteX18" fmla="*/ 579882 w 1056417"/>
                  <a:gd name="connsiteY18" fmla="*/ 638270 h 705612"/>
                  <a:gd name="connsiteX19" fmla="*/ 460915 w 1056417"/>
                  <a:gd name="connsiteY19" fmla="*/ 614172 h 705612"/>
                  <a:gd name="connsiteX20" fmla="*/ 393287 w 1056417"/>
                  <a:gd name="connsiteY20" fmla="*/ 668655 h 705612"/>
                  <a:gd name="connsiteX21" fmla="*/ 382715 w 1056417"/>
                  <a:gd name="connsiteY21" fmla="*/ 662369 h 705612"/>
                  <a:gd name="connsiteX22" fmla="*/ 383572 w 1056417"/>
                  <a:gd name="connsiteY22" fmla="*/ 665417 h 705612"/>
                  <a:gd name="connsiteX23" fmla="*/ 288893 w 1056417"/>
                  <a:gd name="connsiteY23" fmla="*/ 616553 h 705612"/>
                  <a:gd name="connsiteX24" fmla="*/ 178784 w 1056417"/>
                  <a:gd name="connsiteY24" fmla="*/ 641509 h 705612"/>
                  <a:gd name="connsiteX25" fmla="*/ 180499 w 1056417"/>
                  <a:gd name="connsiteY25" fmla="*/ 632936 h 705612"/>
                  <a:gd name="connsiteX26" fmla="*/ 164497 w 1056417"/>
                  <a:gd name="connsiteY26" fmla="*/ 637699 h 705612"/>
                  <a:gd name="connsiteX27" fmla="*/ 114586 w 1056417"/>
                  <a:gd name="connsiteY27" fmla="*/ 570452 h 705612"/>
                  <a:gd name="connsiteX28" fmla="*/ 4191 w 1056417"/>
                  <a:gd name="connsiteY28" fmla="*/ 565309 h 705612"/>
                  <a:gd name="connsiteX29" fmla="*/ 8001 w 1056417"/>
                  <a:gd name="connsiteY29" fmla="*/ 559594 h 705612"/>
                  <a:gd name="connsiteX30" fmla="*/ 0 w 1056417"/>
                  <a:gd name="connsiteY30" fmla="*/ 559689 h 705612"/>
                  <a:gd name="connsiteX31" fmla="*/ 6001 w 1056417"/>
                  <a:gd name="connsiteY31" fmla="*/ 599980 h 705612"/>
                  <a:gd name="connsiteX32" fmla="*/ 129731 w 1056417"/>
                  <a:gd name="connsiteY32" fmla="*/ 606362 h 705612"/>
                  <a:gd name="connsiteX33" fmla="*/ 184499 w 1056417"/>
                  <a:gd name="connsiteY33" fmla="*/ 677990 h 705612"/>
                  <a:gd name="connsiteX34" fmla="*/ 298704 w 1056417"/>
                  <a:gd name="connsiteY34" fmla="*/ 652082 h 705612"/>
                  <a:gd name="connsiteX35" fmla="*/ 403860 w 1056417"/>
                  <a:gd name="connsiteY35" fmla="*/ 705612 h 705612"/>
                  <a:gd name="connsiteX36" fmla="*/ 473107 w 1056417"/>
                  <a:gd name="connsiteY36" fmla="*/ 649605 h 705612"/>
                  <a:gd name="connsiteX37" fmla="*/ 594836 w 1056417"/>
                  <a:gd name="connsiteY37" fmla="*/ 674180 h 705612"/>
                  <a:gd name="connsiteX38" fmla="*/ 666464 w 1056417"/>
                  <a:gd name="connsiteY38" fmla="*/ 582930 h 705612"/>
                  <a:gd name="connsiteX39" fmla="*/ 805243 w 1056417"/>
                  <a:gd name="connsiteY39" fmla="*/ 559975 h 705612"/>
                  <a:gd name="connsiteX40" fmla="*/ 835152 w 1056417"/>
                  <a:gd name="connsiteY40" fmla="*/ 471678 h 705612"/>
                  <a:gd name="connsiteX41" fmla="*/ 936117 w 1056417"/>
                  <a:gd name="connsiteY41" fmla="*/ 426625 h 705612"/>
                  <a:gd name="connsiteX42" fmla="*/ 946499 w 1056417"/>
                  <a:gd name="connsiteY42" fmla="*/ 288893 h 705612"/>
                  <a:gd name="connsiteX43" fmla="*/ 1035749 w 1056417"/>
                  <a:gd name="connsiteY43" fmla="*/ 213455 h 7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056417" h="705612">
                    <a:moveTo>
                      <a:pt x="1035558" y="213550"/>
                    </a:moveTo>
                    <a:cubicBezTo>
                      <a:pt x="1016699" y="190214"/>
                      <a:pt x="1005078" y="152210"/>
                      <a:pt x="997934" y="115062"/>
                    </a:cubicBezTo>
                    <a:cubicBezTo>
                      <a:pt x="1013555" y="79248"/>
                      <a:pt x="1033653" y="44387"/>
                      <a:pt x="1056418" y="30194"/>
                    </a:cubicBezTo>
                    <a:cubicBezTo>
                      <a:pt x="1045845" y="22670"/>
                      <a:pt x="1035749" y="12192"/>
                      <a:pt x="1026319" y="0"/>
                    </a:cubicBezTo>
                    <a:cubicBezTo>
                      <a:pt x="1024985" y="1143"/>
                      <a:pt x="1023652" y="2572"/>
                      <a:pt x="1022318" y="3905"/>
                    </a:cubicBezTo>
                    <a:cubicBezTo>
                      <a:pt x="1025081" y="6287"/>
                      <a:pt x="1027843" y="8668"/>
                      <a:pt x="1030700" y="10668"/>
                    </a:cubicBezTo>
                    <a:cubicBezTo>
                      <a:pt x="1010317" y="23336"/>
                      <a:pt x="992219" y="52864"/>
                      <a:pt x="977551" y="84582"/>
                    </a:cubicBezTo>
                    <a:cubicBezTo>
                      <a:pt x="984790" y="119539"/>
                      <a:pt x="996125" y="154496"/>
                      <a:pt x="1013936" y="176403"/>
                    </a:cubicBezTo>
                    <a:cubicBezTo>
                      <a:pt x="1010603" y="177356"/>
                      <a:pt x="1007269" y="178689"/>
                      <a:pt x="1003840" y="180213"/>
                    </a:cubicBezTo>
                    <a:cubicBezTo>
                      <a:pt x="1005935" y="183452"/>
                      <a:pt x="1008126" y="186500"/>
                      <a:pt x="1010412" y="189357"/>
                    </a:cubicBezTo>
                    <a:cubicBezTo>
                      <a:pt x="982028" y="197453"/>
                      <a:pt x="949833" y="230029"/>
                      <a:pt x="923258" y="262795"/>
                    </a:cubicBezTo>
                    <a:cubicBezTo>
                      <a:pt x="921353" y="272987"/>
                      <a:pt x="919448" y="283845"/>
                      <a:pt x="917829" y="294989"/>
                    </a:cubicBezTo>
                    <a:cubicBezTo>
                      <a:pt x="913543" y="327089"/>
                      <a:pt x="911257" y="360712"/>
                      <a:pt x="914686" y="388334"/>
                    </a:cubicBezTo>
                    <a:cubicBezTo>
                      <a:pt x="914019" y="388525"/>
                      <a:pt x="913257" y="388715"/>
                      <a:pt x="912590" y="388906"/>
                    </a:cubicBezTo>
                    <a:cubicBezTo>
                      <a:pt x="912781" y="391668"/>
                      <a:pt x="912971" y="394430"/>
                      <a:pt x="913257" y="397097"/>
                    </a:cubicBezTo>
                    <a:cubicBezTo>
                      <a:pt x="885254" y="403765"/>
                      <a:pt x="849821" y="421481"/>
                      <a:pt x="814578" y="441008"/>
                    </a:cubicBezTo>
                    <a:cubicBezTo>
                      <a:pt x="801529" y="469773"/>
                      <a:pt x="790004" y="500539"/>
                      <a:pt x="785432" y="527113"/>
                    </a:cubicBezTo>
                    <a:cubicBezTo>
                      <a:pt x="749713" y="525780"/>
                      <a:pt x="698373" y="537401"/>
                      <a:pt x="649796" y="549402"/>
                    </a:cubicBezTo>
                    <a:cubicBezTo>
                      <a:pt x="607981" y="584263"/>
                      <a:pt x="566833" y="624269"/>
                      <a:pt x="579882" y="638270"/>
                    </a:cubicBezTo>
                    <a:cubicBezTo>
                      <a:pt x="540353" y="626269"/>
                      <a:pt x="497586" y="618839"/>
                      <a:pt x="460915" y="614172"/>
                    </a:cubicBezTo>
                    <a:cubicBezTo>
                      <a:pt x="420243" y="633603"/>
                      <a:pt x="386239" y="654749"/>
                      <a:pt x="393287" y="668655"/>
                    </a:cubicBezTo>
                    <a:cubicBezTo>
                      <a:pt x="389858" y="666464"/>
                      <a:pt x="386239" y="664464"/>
                      <a:pt x="382715" y="662369"/>
                    </a:cubicBezTo>
                    <a:cubicBezTo>
                      <a:pt x="382810" y="663416"/>
                      <a:pt x="383096" y="664464"/>
                      <a:pt x="383572" y="665417"/>
                    </a:cubicBezTo>
                    <a:cubicBezTo>
                      <a:pt x="353282" y="646271"/>
                      <a:pt x="319850" y="629984"/>
                      <a:pt x="288893" y="616553"/>
                    </a:cubicBezTo>
                    <a:cubicBezTo>
                      <a:pt x="254222" y="621792"/>
                      <a:pt x="214979" y="629603"/>
                      <a:pt x="178784" y="641509"/>
                    </a:cubicBezTo>
                    <a:cubicBezTo>
                      <a:pt x="180689" y="639223"/>
                      <a:pt x="181166" y="636365"/>
                      <a:pt x="180499" y="632936"/>
                    </a:cubicBezTo>
                    <a:cubicBezTo>
                      <a:pt x="175165" y="634460"/>
                      <a:pt x="169736" y="635984"/>
                      <a:pt x="164497" y="637699"/>
                    </a:cubicBezTo>
                    <a:cubicBezTo>
                      <a:pt x="174212" y="626269"/>
                      <a:pt x="148209" y="598742"/>
                      <a:pt x="114586" y="570452"/>
                    </a:cubicBezTo>
                    <a:cubicBezTo>
                      <a:pt x="80296" y="566452"/>
                      <a:pt x="41529" y="563690"/>
                      <a:pt x="4191" y="565309"/>
                    </a:cubicBezTo>
                    <a:cubicBezTo>
                      <a:pt x="6191" y="563975"/>
                      <a:pt x="7430" y="562070"/>
                      <a:pt x="8001" y="559594"/>
                    </a:cubicBezTo>
                    <a:cubicBezTo>
                      <a:pt x="5334" y="559594"/>
                      <a:pt x="2667" y="559594"/>
                      <a:pt x="0" y="559689"/>
                    </a:cubicBezTo>
                    <a:cubicBezTo>
                      <a:pt x="10192" y="579406"/>
                      <a:pt x="14097" y="594646"/>
                      <a:pt x="6001" y="599980"/>
                    </a:cubicBezTo>
                    <a:cubicBezTo>
                      <a:pt x="48006" y="598075"/>
                      <a:pt x="92202" y="601599"/>
                      <a:pt x="129731" y="606362"/>
                    </a:cubicBezTo>
                    <a:cubicBezTo>
                      <a:pt x="165640" y="636080"/>
                      <a:pt x="194691" y="665893"/>
                      <a:pt x="184499" y="677990"/>
                    </a:cubicBezTo>
                    <a:cubicBezTo>
                      <a:pt x="222028" y="665607"/>
                      <a:pt x="262795" y="657511"/>
                      <a:pt x="298704" y="652082"/>
                    </a:cubicBezTo>
                    <a:cubicBezTo>
                      <a:pt x="332327" y="666274"/>
                      <a:pt x="370142" y="684276"/>
                      <a:pt x="403860" y="705612"/>
                    </a:cubicBezTo>
                    <a:cubicBezTo>
                      <a:pt x="396621" y="691325"/>
                      <a:pt x="431483" y="669608"/>
                      <a:pt x="473107" y="649605"/>
                    </a:cubicBezTo>
                    <a:cubicBezTo>
                      <a:pt x="510635" y="654272"/>
                      <a:pt x="554355" y="661892"/>
                      <a:pt x="594836" y="674180"/>
                    </a:cubicBezTo>
                    <a:cubicBezTo>
                      <a:pt x="581597" y="659892"/>
                      <a:pt x="623697" y="618744"/>
                      <a:pt x="666464" y="582930"/>
                    </a:cubicBezTo>
                    <a:cubicBezTo>
                      <a:pt x="716185" y="570643"/>
                      <a:pt x="768763" y="558641"/>
                      <a:pt x="805243" y="559975"/>
                    </a:cubicBezTo>
                    <a:cubicBezTo>
                      <a:pt x="809911" y="532733"/>
                      <a:pt x="821722" y="501205"/>
                      <a:pt x="835152" y="471678"/>
                    </a:cubicBezTo>
                    <a:cubicBezTo>
                      <a:pt x="871252" y="451580"/>
                      <a:pt x="907542" y="433388"/>
                      <a:pt x="936117" y="426625"/>
                    </a:cubicBezTo>
                    <a:cubicBezTo>
                      <a:pt x="931164" y="385763"/>
                      <a:pt x="938403" y="331756"/>
                      <a:pt x="946499" y="288893"/>
                    </a:cubicBezTo>
                    <a:cubicBezTo>
                      <a:pt x="973646" y="255175"/>
                      <a:pt x="1006697" y="221742"/>
                      <a:pt x="1035749" y="21345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29" name="Vrije vorm: vorm 1228">
                <a:extLst>
                  <a:ext uri="{FF2B5EF4-FFF2-40B4-BE49-F238E27FC236}">
                    <a16:creationId xmlns:a16="http://schemas.microsoft.com/office/drawing/2014/main" id="{E9F51AFE-8A8B-C68A-0CE1-8ED082C70406}"/>
                  </a:ext>
                </a:extLst>
              </p:cNvPr>
              <p:cNvSpPr/>
              <p:nvPr/>
            </p:nvSpPr>
            <p:spPr>
              <a:xfrm>
                <a:off x="9113717" y="1639506"/>
                <a:ext cx="3714" cy="5333"/>
              </a:xfrm>
              <a:custGeom>
                <a:avLst/>
                <a:gdLst>
                  <a:gd name="connsiteX0" fmla="*/ 0 w 3714"/>
                  <a:gd name="connsiteY0" fmla="*/ 857 h 5333"/>
                  <a:gd name="connsiteX1" fmla="*/ 3715 w 3714"/>
                  <a:gd name="connsiteY1" fmla="*/ 5334 h 5333"/>
                  <a:gd name="connsiteX2" fmla="*/ 1810 w 3714"/>
                  <a:gd name="connsiteY2" fmla="*/ 0 h 5333"/>
                  <a:gd name="connsiteX3" fmla="*/ 0 w 3714"/>
                  <a:gd name="connsiteY3" fmla="*/ 857 h 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4" h="5333">
                    <a:moveTo>
                      <a:pt x="0" y="857"/>
                    </a:moveTo>
                    <a:cubicBezTo>
                      <a:pt x="1333" y="2191"/>
                      <a:pt x="2477" y="3810"/>
                      <a:pt x="3715" y="5334"/>
                    </a:cubicBezTo>
                    <a:cubicBezTo>
                      <a:pt x="3143" y="3524"/>
                      <a:pt x="2477" y="1810"/>
                      <a:pt x="1810" y="0"/>
                    </a:cubicBezTo>
                    <a:cubicBezTo>
                      <a:pt x="1238" y="286"/>
                      <a:pt x="571" y="667"/>
                      <a:pt x="0" y="85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0" name="Vrije vorm: vorm 1229">
                <a:extLst>
                  <a:ext uri="{FF2B5EF4-FFF2-40B4-BE49-F238E27FC236}">
                    <a16:creationId xmlns:a16="http://schemas.microsoft.com/office/drawing/2014/main" id="{9F1192E2-357F-C207-12B4-AD33AEE31C55}"/>
                  </a:ext>
                </a:extLst>
              </p:cNvPr>
              <p:cNvSpPr/>
              <p:nvPr/>
            </p:nvSpPr>
            <p:spPr>
              <a:xfrm>
                <a:off x="9141911" y="2030888"/>
                <a:ext cx="69341" cy="76676"/>
              </a:xfrm>
              <a:custGeom>
                <a:avLst/>
                <a:gdLst>
                  <a:gd name="connsiteX0" fmla="*/ 7239 w 69341"/>
                  <a:gd name="connsiteY0" fmla="*/ 0 h 76676"/>
                  <a:gd name="connsiteX1" fmla="*/ 0 w 69341"/>
                  <a:gd name="connsiteY1" fmla="*/ 24765 h 76676"/>
                  <a:gd name="connsiteX2" fmla="*/ 69342 w 69341"/>
                  <a:gd name="connsiteY2" fmla="*/ 76676 h 76676"/>
                  <a:gd name="connsiteX3" fmla="*/ 7239 w 69341"/>
                  <a:gd name="connsiteY3" fmla="*/ 0 h 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41" h="76676">
                    <a:moveTo>
                      <a:pt x="7239" y="0"/>
                    </a:moveTo>
                    <a:cubicBezTo>
                      <a:pt x="5143" y="8668"/>
                      <a:pt x="2762" y="17145"/>
                      <a:pt x="0" y="24765"/>
                    </a:cubicBezTo>
                    <a:cubicBezTo>
                      <a:pt x="20955" y="35719"/>
                      <a:pt x="44958" y="54864"/>
                      <a:pt x="69342" y="76676"/>
                    </a:cubicBezTo>
                    <a:cubicBezTo>
                      <a:pt x="57436" y="45625"/>
                      <a:pt x="35528" y="18193"/>
                      <a:pt x="7239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1" name="Vrije vorm: vorm 1230">
                <a:extLst>
                  <a:ext uri="{FF2B5EF4-FFF2-40B4-BE49-F238E27FC236}">
                    <a16:creationId xmlns:a16="http://schemas.microsoft.com/office/drawing/2014/main" id="{87346B4B-D084-4AB9-268D-68A3308607AC}"/>
                  </a:ext>
                </a:extLst>
              </p:cNvPr>
              <p:cNvSpPr/>
              <p:nvPr/>
            </p:nvSpPr>
            <p:spPr>
              <a:xfrm>
                <a:off x="9238685" y="2186527"/>
                <a:ext cx="162020" cy="134112"/>
              </a:xfrm>
              <a:custGeom>
                <a:avLst/>
                <a:gdLst>
                  <a:gd name="connsiteX0" fmla="*/ 110299 w 162020"/>
                  <a:gd name="connsiteY0" fmla="*/ 48482 h 134112"/>
                  <a:gd name="connsiteX1" fmla="*/ 0 w 162020"/>
                  <a:gd name="connsiteY1" fmla="*/ 0 h 134112"/>
                  <a:gd name="connsiteX2" fmla="*/ 667 w 162020"/>
                  <a:gd name="connsiteY2" fmla="*/ 31337 h 134112"/>
                  <a:gd name="connsiteX3" fmla="*/ 130397 w 162020"/>
                  <a:gd name="connsiteY3" fmla="*/ 88106 h 134112"/>
                  <a:gd name="connsiteX4" fmla="*/ 162020 w 162020"/>
                  <a:gd name="connsiteY4" fmla="*/ 134112 h 134112"/>
                  <a:gd name="connsiteX5" fmla="*/ 110395 w 162020"/>
                  <a:gd name="connsiteY5" fmla="*/ 48387 h 134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20" h="134112">
                    <a:moveTo>
                      <a:pt x="110299" y="48482"/>
                    </a:moveTo>
                    <a:cubicBezTo>
                      <a:pt x="101155" y="43625"/>
                      <a:pt x="33338" y="14859"/>
                      <a:pt x="0" y="0"/>
                    </a:cubicBezTo>
                    <a:cubicBezTo>
                      <a:pt x="762" y="10858"/>
                      <a:pt x="1143" y="21527"/>
                      <a:pt x="667" y="31337"/>
                    </a:cubicBezTo>
                    <a:cubicBezTo>
                      <a:pt x="36481" y="39053"/>
                      <a:pt x="84772" y="63817"/>
                      <a:pt x="130397" y="88106"/>
                    </a:cubicBezTo>
                    <a:cubicBezTo>
                      <a:pt x="141732" y="103442"/>
                      <a:pt x="152876" y="119348"/>
                      <a:pt x="162020" y="134112"/>
                    </a:cubicBezTo>
                    <a:cubicBezTo>
                      <a:pt x="155543" y="112776"/>
                      <a:pt x="133445" y="79438"/>
                      <a:pt x="110395" y="48387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2" name="Vrije vorm: vorm 1231">
                <a:extLst>
                  <a:ext uri="{FF2B5EF4-FFF2-40B4-BE49-F238E27FC236}">
                    <a16:creationId xmlns:a16="http://schemas.microsoft.com/office/drawing/2014/main" id="{9FC3EB46-29D9-12C9-ABE9-23F372109C57}"/>
                  </a:ext>
                </a:extLst>
              </p:cNvPr>
              <p:cNvSpPr/>
              <p:nvPr/>
            </p:nvSpPr>
            <p:spPr>
              <a:xfrm>
                <a:off x="9092857" y="1814957"/>
                <a:ext cx="33432" cy="41719"/>
              </a:xfrm>
              <a:custGeom>
                <a:avLst/>
                <a:gdLst>
                  <a:gd name="connsiteX0" fmla="*/ 9906 w 33432"/>
                  <a:gd name="connsiteY0" fmla="*/ 0 h 41719"/>
                  <a:gd name="connsiteX1" fmla="*/ 0 w 33432"/>
                  <a:gd name="connsiteY1" fmla="*/ 8763 h 41719"/>
                  <a:gd name="connsiteX2" fmla="*/ 33433 w 33432"/>
                  <a:gd name="connsiteY2" fmla="*/ 41719 h 41719"/>
                  <a:gd name="connsiteX3" fmla="*/ 9906 w 33432"/>
                  <a:gd name="connsiteY3" fmla="*/ 0 h 4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32" h="41719">
                    <a:moveTo>
                      <a:pt x="9906" y="0"/>
                    </a:moveTo>
                    <a:cubicBezTo>
                      <a:pt x="6668" y="3238"/>
                      <a:pt x="3334" y="6191"/>
                      <a:pt x="0" y="8763"/>
                    </a:cubicBezTo>
                    <a:cubicBezTo>
                      <a:pt x="11621" y="15526"/>
                      <a:pt x="22860" y="27337"/>
                      <a:pt x="33433" y="41719"/>
                    </a:cubicBezTo>
                    <a:cubicBezTo>
                      <a:pt x="27337" y="26956"/>
                      <a:pt x="19526" y="12859"/>
                      <a:pt x="9906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3" name="Vrije vorm: vorm 1232">
                <a:extLst>
                  <a:ext uri="{FF2B5EF4-FFF2-40B4-BE49-F238E27FC236}">
                    <a16:creationId xmlns:a16="http://schemas.microsoft.com/office/drawing/2014/main" id="{835C3B9E-20EC-988C-07BD-6F221D273E1B}"/>
                  </a:ext>
                </a:extLst>
              </p:cNvPr>
              <p:cNvSpPr/>
              <p:nvPr/>
            </p:nvSpPr>
            <p:spPr>
              <a:xfrm>
                <a:off x="9213349" y="1425765"/>
                <a:ext cx="9399" cy="84296"/>
              </a:xfrm>
              <a:custGeom>
                <a:avLst/>
                <a:gdLst>
                  <a:gd name="connsiteX0" fmla="*/ 0 w 9399"/>
                  <a:gd name="connsiteY0" fmla="*/ 1524 h 84296"/>
                  <a:gd name="connsiteX1" fmla="*/ 4763 w 9399"/>
                  <a:gd name="connsiteY1" fmla="*/ 84296 h 84296"/>
                  <a:gd name="connsiteX2" fmla="*/ 5239 w 9399"/>
                  <a:gd name="connsiteY2" fmla="*/ 0 h 84296"/>
                  <a:gd name="connsiteX3" fmla="*/ 0 w 9399"/>
                  <a:gd name="connsiteY3" fmla="*/ 1429 h 8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99" h="84296">
                    <a:moveTo>
                      <a:pt x="0" y="1524"/>
                    </a:moveTo>
                    <a:cubicBezTo>
                      <a:pt x="9334" y="21526"/>
                      <a:pt x="9049" y="52388"/>
                      <a:pt x="4763" y="84296"/>
                    </a:cubicBezTo>
                    <a:cubicBezTo>
                      <a:pt x="9906" y="53340"/>
                      <a:pt x="11716" y="22289"/>
                      <a:pt x="5239" y="0"/>
                    </a:cubicBezTo>
                    <a:cubicBezTo>
                      <a:pt x="3429" y="476"/>
                      <a:pt x="1810" y="1048"/>
                      <a:pt x="0" y="1429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4" name="Vrije vorm: vorm 1233">
                <a:extLst>
                  <a:ext uri="{FF2B5EF4-FFF2-40B4-BE49-F238E27FC236}">
                    <a16:creationId xmlns:a16="http://schemas.microsoft.com/office/drawing/2014/main" id="{E064914F-E6AB-EC86-3A46-052037D673FB}"/>
                  </a:ext>
                </a:extLst>
              </p:cNvPr>
              <p:cNvSpPr/>
              <p:nvPr/>
            </p:nvSpPr>
            <p:spPr>
              <a:xfrm>
                <a:off x="9744368" y="1148302"/>
                <a:ext cx="95631" cy="50768"/>
              </a:xfrm>
              <a:custGeom>
                <a:avLst/>
                <a:gdLst>
                  <a:gd name="connsiteX0" fmla="*/ 95536 w 95631"/>
                  <a:gd name="connsiteY0" fmla="*/ 50768 h 50768"/>
                  <a:gd name="connsiteX1" fmla="*/ 1143 w 95631"/>
                  <a:gd name="connsiteY1" fmla="*/ 0 h 50768"/>
                  <a:gd name="connsiteX2" fmla="*/ 0 w 95631"/>
                  <a:gd name="connsiteY2" fmla="*/ 3048 h 50768"/>
                  <a:gd name="connsiteX3" fmla="*/ 95155 w 95631"/>
                  <a:gd name="connsiteY3" fmla="*/ 50768 h 50768"/>
                  <a:gd name="connsiteX4" fmla="*/ 95631 w 95631"/>
                  <a:gd name="connsiteY4" fmla="*/ 50768 h 5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631" h="50768">
                    <a:moveTo>
                      <a:pt x="95536" y="50768"/>
                    </a:moveTo>
                    <a:cubicBezTo>
                      <a:pt x="61722" y="36957"/>
                      <a:pt x="26003" y="19526"/>
                      <a:pt x="1143" y="0"/>
                    </a:cubicBezTo>
                    <a:cubicBezTo>
                      <a:pt x="952" y="1048"/>
                      <a:pt x="381" y="2095"/>
                      <a:pt x="0" y="3048"/>
                    </a:cubicBezTo>
                    <a:cubicBezTo>
                      <a:pt x="26670" y="21717"/>
                      <a:pt x="62579" y="38100"/>
                      <a:pt x="95155" y="50768"/>
                    </a:cubicBezTo>
                    <a:cubicBezTo>
                      <a:pt x="95345" y="50768"/>
                      <a:pt x="95440" y="50768"/>
                      <a:pt x="95631" y="50768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5" name="Vrije vorm: vorm 1234">
                <a:extLst>
                  <a:ext uri="{FF2B5EF4-FFF2-40B4-BE49-F238E27FC236}">
                    <a16:creationId xmlns:a16="http://schemas.microsoft.com/office/drawing/2014/main" id="{CAD63B1B-9598-79BC-A53E-32D195215F5B}"/>
                  </a:ext>
                </a:extLst>
              </p:cNvPr>
              <p:cNvSpPr/>
              <p:nvPr/>
            </p:nvSpPr>
            <p:spPr>
              <a:xfrm>
                <a:off x="10370160" y="1624838"/>
                <a:ext cx="68389" cy="160115"/>
              </a:xfrm>
              <a:custGeom>
                <a:avLst/>
                <a:gdLst>
                  <a:gd name="connsiteX0" fmla="*/ 2286 w 68389"/>
                  <a:gd name="connsiteY0" fmla="*/ 44958 h 160115"/>
                  <a:gd name="connsiteX1" fmla="*/ 4191 w 68389"/>
                  <a:gd name="connsiteY1" fmla="*/ 0 h 160115"/>
                  <a:gd name="connsiteX2" fmla="*/ 0 w 68389"/>
                  <a:gd name="connsiteY2" fmla="*/ 63817 h 160115"/>
                  <a:gd name="connsiteX3" fmla="*/ 64389 w 68389"/>
                  <a:gd name="connsiteY3" fmla="*/ 160115 h 160115"/>
                  <a:gd name="connsiteX4" fmla="*/ 68390 w 68389"/>
                  <a:gd name="connsiteY4" fmla="*/ 156210 h 160115"/>
                  <a:gd name="connsiteX5" fmla="*/ 38195 w 68389"/>
                  <a:gd name="connsiteY5" fmla="*/ 108680 h 160115"/>
                  <a:gd name="connsiteX6" fmla="*/ 2191 w 68389"/>
                  <a:gd name="connsiteY6" fmla="*/ 44863 h 16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389" h="160115">
                    <a:moveTo>
                      <a:pt x="2286" y="44958"/>
                    </a:moveTo>
                    <a:cubicBezTo>
                      <a:pt x="2286" y="30290"/>
                      <a:pt x="2858" y="14954"/>
                      <a:pt x="4191" y="0"/>
                    </a:cubicBezTo>
                    <a:cubicBezTo>
                      <a:pt x="1143" y="20574"/>
                      <a:pt x="0" y="42863"/>
                      <a:pt x="0" y="63817"/>
                    </a:cubicBezTo>
                    <a:cubicBezTo>
                      <a:pt x="16574" y="99250"/>
                      <a:pt x="38862" y="137827"/>
                      <a:pt x="64389" y="160115"/>
                    </a:cubicBezTo>
                    <a:cubicBezTo>
                      <a:pt x="65723" y="158782"/>
                      <a:pt x="67056" y="157448"/>
                      <a:pt x="68390" y="156210"/>
                    </a:cubicBezTo>
                    <a:cubicBezTo>
                      <a:pt x="57341" y="142018"/>
                      <a:pt x="47244" y="125635"/>
                      <a:pt x="38195" y="108680"/>
                    </a:cubicBezTo>
                    <a:cubicBezTo>
                      <a:pt x="24479" y="88963"/>
                      <a:pt x="12287" y="66389"/>
                      <a:pt x="2191" y="4486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6" name="Vrije vorm: vorm 1235">
                <a:extLst>
                  <a:ext uri="{FF2B5EF4-FFF2-40B4-BE49-F238E27FC236}">
                    <a16:creationId xmlns:a16="http://schemas.microsoft.com/office/drawing/2014/main" id="{F7EBF638-F8CA-0B88-DA42-D6E079DABC50}"/>
                  </a:ext>
                </a:extLst>
              </p:cNvPr>
              <p:cNvSpPr/>
              <p:nvPr/>
            </p:nvSpPr>
            <p:spPr>
              <a:xfrm>
                <a:off x="10385781" y="1865725"/>
                <a:ext cx="40385" cy="95630"/>
              </a:xfrm>
              <a:custGeom>
                <a:avLst/>
                <a:gdLst>
                  <a:gd name="connsiteX0" fmla="*/ 30289 w 40385"/>
                  <a:gd name="connsiteY0" fmla="*/ 95631 h 95630"/>
                  <a:gd name="connsiteX1" fmla="*/ 40386 w 40385"/>
                  <a:gd name="connsiteY1" fmla="*/ 91821 h 95630"/>
                  <a:gd name="connsiteX2" fmla="*/ 4001 w 40385"/>
                  <a:gd name="connsiteY2" fmla="*/ 0 h 95630"/>
                  <a:gd name="connsiteX3" fmla="*/ 0 w 40385"/>
                  <a:gd name="connsiteY3" fmla="*/ 8668 h 95630"/>
                  <a:gd name="connsiteX4" fmla="*/ 30289 w 40385"/>
                  <a:gd name="connsiteY4" fmla="*/ 95536 h 9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85" h="95630">
                    <a:moveTo>
                      <a:pt x="30289" y="95631"/>
                    </a:moveTo>
                    <a:cubicBezTo>
                      <a:pt x="33719" y="94107"/>
                      <a:pt x="37052" y="92773"/>
                      <a:pt x="40386" y="91821"/>
                    </a:cubicBezTo>
                    <a:cubicBezTo>
                      <a:pt x="22574" y="69913"/>
                      <a:pt x="11239" y="34957"/>
                      <a:pt x="4001" y="0"/>
                    </a:cubicBezTo>
                    <a:cubicBezTo>
                      <a:pt x="2667" y="2857"/>
                      <a:pt x="1334" y="5810"/>
                      <a:pt x="0" y="8668"/>
                    </a:cubicBezTo>
                    <a:cubicBezTo>
                      <a:pt x="6191" y="40386"/>
                      <a:pt x="15621" y="72771"/>
                      <a:pt x="30289" y="9553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7" name="Vrije vorm: vorm 1236">
                <a:extLst>
                  <a:ext uri="{FF2B5EF4-FFF2-40B4-BE49-F238E27FC236}">
                    <a16:creationId xmlns:a16="http://schemas.microsoft.com/office/drawing/2014/main" id="{BFF43542-B729-020A-0490-241C23806EB0}"/>
                  </a:ext>
                </a:extLst>
              </p:cNvPr>
              <p:cNvSpPr/>
              <p:nvPr/>
            </p:nvSpPr>
            <p:spPr>
              <a:xfrm>
                <a:off x="9700934" y="2397506"/>
                <a:ext cx="94678" cy="49053"/>
              </a:xfrm>
              <a:custGeom>
                <a:avLst/>
                <a:gdLst>
                  <a:gd name="connsiteX0" fmla="*/ 0 w 94678"/>
                  <a:gd name="connsiteY0" fmla="*/ 190 h 49053"/>
                  <a:gd name="connsiteX1" fmla="*/ 94678 w 94678"/>
                  <a:gd name="connsiteY1" fmla="*/ 49054 h 49053"/>
                  <a:gd name="connsiteX2" fmla="*/ 93821 w 94678"/>
                  <a:gd name="connsiteY2" fmla="*/ 46006 h 49053"/>
                  <a:gd name="connsiteX3" fmla="*/ 1524 w 94678"/>
                  <a:gd name="connsiteY3" fmla="*/ 0 h 49053"/>
                  <a:gd name="connsiteX4" fmla="*/ 0 w 94678"/>
                  <a:gd name="connsiteY4" fmla="*/ 286 h 49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78" h="49053">
                    <a:moveTo>
                      <a:pt x="0" y="190"/>
                    </a:moveTo>
                    <a:cubicBezTo>
                      <a:pt x="30861" y="13621"/>
                      <a:pt x="64294" y="29908"/>
                      <a:pt x="94678" y="49054"/>
                    </a:cubicBezTo>
                    <a:cubicBezTo>
                      <a:pt x="94202" y="48101"/>
                      <a:pt x="93917" y="47053"/>
                      <a:pt x="93821" y="46006"/>
                    </a:cubicBezTo>
                    <a:cubicBezTo>
                      <a:pt x="63627" y="27908"/>
                      <a:pt x="31051" y="12382"/>
                      <a:pt x="1524" y="0"/>
                    </a:cubicBezTo>
                    <a:cubicBezTo>
                      <a:pt x="1048" y="0"/>
                      <a:pt x="476" y="190"/>
                      <a:pt x="0" y="286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8" name="Vrije vorm: vorm 1237">
                <a:extLst>
                  <a:ext uri="{FF2B5EF4-FFF2-40B4-BE49-F238E27FC236}">
                    <a16:creationId xmlns:a16="http://schemas.microsoft.com/office/drawing/2014/main" id="{52BA2EBA-30F5-5773-73A8-06A20D93C30A}"/>
                  </a:ext>
                </a:extLst>
              </p:cNvPr>
              <p:cNvSpPr/>
              <p:nvPr/>
            </p:nvSpPr>
            <p:spPr>
              <a:xfrm>
                <a:off x="10324018" y="2076132"/>
                <a:ext cx="6041" cy="93916"/>
              </a:xfrm>
              <a:custGeom>
                <a:avLst/>
                <a:gdLst>
                  <a:gd name="connsiteX0" fmla="*/ 2899 w 6041"/>
                  <a:gd name="connsiteY0" fmla="*/ 93345 h 93916"/>
                  <a:gd name="connsiteX1" fmla="*/ 6042 w 6041"/>
                  <a:gd name="connsiteY1" fmla="*/ 0 h 93916"/>
                  <a:gd name="connsiteX2" fmla="*/ 803 w 6041"/>
                  <a:gd name="connsiteY2" fmla="*/ 93917 h 93916"/>
                  <a:gd name="connsiteX3" fmla="*/ 2899 w 6041"/>
                  <a:gd name="connsiteY3" fmla="*/ 93345 h 9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1" h="93916">
                    <a:moveTo>
                      <a:pt x="2899" y="93345"/>
                    </a:moveTo>
                    <a:cubicBezTo>
                      <a:pt x="-530" y="65723"/>
                      <a:pt x="1756" y="32099"/>
                      <a:pt x="6042" y="0"/>
                    </a:cubicBezTo>
                    <a:cubicBezTo>
                      <a:pt x="1375" y="31528"/>
                      <a:pt x="-1483" y="65342"/>
                      <a:pt x="803" y="93917"/>
                    </a:cubicBezTo>
                    <a:cubicBezTo>
                      <a:pt x="1470" y="93726"/>
                      <a:pt x="2232" y="93536"/>
                      <a:pt x="2899" y="93345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39" name="Vrije vorm: vorm 1238">
                <a:extLst>
                  <a:ext uri="{FF2B5EF4-FFF2-40B4-BE49-F238E27FC236}">
                    <a16:creationId xmlns:a16="http://schemas.microsoft.com/office/drawing/2014/main" id="{C019554D-922D-288B-5185-321F7C07B92C}"/>
                  </a:ext>
                </a:extLst>
              </p:cNvPr>
              <p:cNvSpPr/>
              <p:nvPr/>
            </p:nvSpPr>
            <p:spPr>
              <a:xfrm>
                <a:off x="9526626" y="2351500"/>
                <a:ext cx="65912" cy="67246"/>
              </a:xfrm>
              <a:custGeom>
                <a:avLst/>
                <a:gdLst>
                  <a:gd name="connsiteX0" fmla="*/ 10668 w 65912"/>
                  <a:gd name="connsiteY0" fmla="*/ 1238 h 67246"/>
                  <a:gd name="connsiteX1" fmla="*/ 0 w 65912"/>
                  <a:gd name="connsiteY1" fmla="*/ 0 h 67246"/>
                  <a:gd name="connsiteX2" fmla="*/ 49911 w 65912"/>
                  <a:gd name="connsiteY2" fmla="*/ 67246 h 67246"/>
                  <a:gd name="connsiteX3" fmla="*/ 65913 w 65912"/>
                  <a:gd name="connsiteY3" fmla="*/ 62484 h 67246"/>
                  <a:gd name="connsiteX4" fmla="*/ 10668 w 65912"/>
                  <a:gd name="connsiteY4" fmla="*/ 1143 h 6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12" h="67246">
                    <a:moveTo>
                      <a:pt x="10668" y="1238"/>
                    </a:moveTo>
                    <a:cubicBezTo>
                      <a:pt x="7239" y="762"/>
                      <a:pt x="3524" y="476"/>
                      <a:pt x="0" y="0"/>
                    </a:cubicBezTo>
                    <a:cubicBezTo>
                      <a:pt x="33623" y="28289"/>
                      <a:pt x="59626" y="55817"/>
                      <a:pt x="49911" y="67246"/>
                    </a:cubicBezTo>
                    <a:cubicBezTo>
                      <a:pt x="55150" y="65532"/>
                      <a:pt x="60579" y="64103"/>
                      <a:pt x="65913" y="62484"/>
                    </a:cubicBezTo>
                    <a:cubicBezTo>
                      <a:pt x="63055" y="48101"/>
                      <a:pt x="39052" y="24670"/>
                      <a:pt x="10668" y="1143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0" name="Vrije vorm: vorm 1239">
                <a:extLst>
                  <a:ext uri="{FF2B5EF4-FFF2-40B4-BE49-F238E27FC236}">
                    <a16:creationId xmlns:a16="http://schemas.microsoft.com/office/drawing/2014/main" id="{E3859E42-8F54-914E-4794-420FEBDAF707}"/>
                  </a:ext>
                </a:extLst>
              </p:cNvPr>
              <p:cNvSpPr/>
              <p:nvPr/>
            </p:nvSpPr>
            <p:spPr>
              <a:xfrm>
                <a:off x="9957061" y="1176020"/>
                <a:ext cx="73914" cy="72199"/>
              </a:xfrm>
              <a:custGeom>
                <a:avLst/>
                <a:gdLst>
                  <a:gd name="connsiteX0" fmla="*/ 73914 w 73914"/>
                  <a:gd name="connsiteY0" fmla="*/ 72200 h 72199"/>
                  <a:gd name="connsiteX1" fmla="*/ 7811 w 73914"/>
                  <a:gd name="connsiteY1" fmla="*/ 0 h 72199"/>
                  <a:gd name="connsiteX2" fmla="*/ 0 w 73914"/>
                  <a:gd name="connsiteY2" fmla="*/ 6477 h 72199"/>
                  <a:gd name="connsiteX3" fmla="*/ 61722 w 73914"/>
                  <a:gd name="connsiteY3" fmla="*/ 70294 h 72199"/>
                  <a:gd name="connsiteX4" fmla="*/ 73914 w 73914"/>
                  <a:gd name="connsiteY4" fmla="*/ 72200 h 72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914" h="72199">
                    <a:moveTo>
                      <a:pt x="73914" y="72200"/>
                    </a:moveTo>
                    <a:cubicBezTo>
                      <a:pt x="46673" y="47530"/>
                      <a:pt x="20669" y="21145"/>
                      <a:pt x="7811" y="0"/>
                    </a:cubicBezTo>
                    <a:cubicBezTo>
                      <a:pt x="6287" y="2286"/>
                      <a:pt x="3524" y="4477"/>
                      <a:pt x="0" y="6477"/>
                    </a:cubicBezTo>
                    <a:cubicBezTo>
                      <a:pt x="14669" y="26194"/>
                      <a:pt x="37910" y="49054"/>
                      <a:pt x="61722" y="70294"/>
                    </a:cubicBezTo>
                    <a:cubicBezTo>
                      <a:pt x="65818" y="70961"/>
                      <a:pt x="69818" y="71628"/>
                      <a:pt x="73914" y="7220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1" name="Vrije vorm: vorm 1240">
                <a:extLst>
                  <a:ext uri="{FF2B5EF4-FFF2-40B4-BE49-F238E27FC236}">
                    <a16:creationId xmlns:a16="http://schemas.microsoft.com/office/drawing/2014/main" id="{DD374111-6D0A-51FF-B997-2C642DBBD511}"/>
                  </a:ext>
                </a:extLst>
              </p:cNvPr>
              <p:cNvSpPr/>
              <p:nvPr/>
            </p:nvSpPr>
            <p:spPr>
              <a:xfrm>
                <a:off x="10294456" y="1425003"/>
                <a:ext cx="93610" cy="136683"/>
              </a:xfrm>
              <a:custGeom>
                <a:avLst/>
                <a:gdLst>
                  <a:gd name="connsiteX0" fmla="*/ 837 w 93610"/>
                  <a:gd name="connsiteY0" fmla="*/ 0 h 136683"/>
                  <a:gd name="connsiteX1" fmla="*/ 8648 w 93610"/>
                  <a:gd name="connsiteY1" fmla="*/ 76962 h 136683"/>
                  <a:gd name="connsiteX2" fmla="*/ 93325 w 93610"/>
                  <a:gd name="connsiteY2" fmla="*/ 136684 h 136683"/>
                  <a:gd name="connsiteX3" fmla="*/ 93611 w 93610"/>
                  <a:gd name="connsiteY3" fmla="*/ 135922 h 136683"/>
                  <a:gd name="connsiteX4" fmla="*/ 31412 w 93610"/>
                  <a:gd name="connsiteY4" fmla="*/ 89154 h 136683"/>
                  <a:gd name="connsiteX5" fmla="*/ 27221 w 93610"/>
                  <a:gd name="connsiteY5" fmla="*/ 69056 h 136683"/>
                  <a:gd name="connsiteX6" fmla="*/ 9410 w 93610"/>
                  <a:gd name="connsiteY6" fmla="*/ 54197 h 136683"/>
                  <a:gd name="connsiteX7" fmla="*/ 837 w 93610"/>
                  <a:gd name="connsiteY7" fmla="*/ 0 h 136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610" h="136683">
                    <a:moveTo>
                      <a:pt x="837" y="0"/>
                    </a:moveTo>
                    <a:cubicBezTo>
                      <a:pt x="-1830" y="21717"/>
                      <a:pt x="2171" y="49435"/>
                      <a:pt x="8648" y="76962"/>
                    </a:cubicBezTo>
                    <a:cubicBezTo>
                      <a:pt x="31793" y="97250"/>
                      <a:pt x="60368" y="118491"/>
                      <a:pt x="93325" y="136684"/>
                    </a:cubicBezTo>
                    <a:cubicBezTo>
                      <a:pt x="93420" y="136398"/>
                      <a:pt x="93516" y="136208"/>
                      <a:pt x="93611" y="135922"/>
                    </a:cubicBezTo>
                    <a:cubicBezTo>
                      <a:pt x="70084" y="120968"/>
                      <a:pt x="49224" y="104775"/>
                      <a:pt x="31412" y="89154"/>
                    </a:cubicBezTo>
                    <a:cubicBezTo>
                      <a:pt x="29793" y="82487"/>
                      <a:pt x="28460" y="75724"/>
                      <a:pt x="27221" y="69056"/>
                    </a:cubicBezTo>
                    <a:cubicBezTo>
                      <a:pt x="21030" y="64103"/>
                      <a:pt x="15029" y="59055"/>
                      <a:pt x="9410" y="54197"/>
                    </a:cubicBezTo>
                    <a:cubicBezTo>
                      <a:pt x="5028" y="35624"/>
                      <a:pt x="1790" y="16954"/>
                      <a:pt x="837" y="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2" name="Vrije vorm: vorm 1241">
                <a:extLst>
                  <a:ext uri="{FF2B5EF4-FFF2-40B4-BE49-F238E27FC236}">
                    <a16:creationId xmlns:a16="http://schemas.microsoft.com/office/drawing/2014/main" id="{148E0429-AB2D-8FCB-A6DE-8932192C7BDA}"/>
                  </a:ext>
                </a:extLst>
              </p:cNvPr>
              <p:cNvSpPr/>
              <p:nvPr/>
            </p:nvSpPr>
            <p:spPr>
              <a:xfrm>
                <a:off x="9102764" y="1809718"/>
                <a:ext cx="63341" cy="172783"/>
              </a:xfrm>
              <a:custGeom>
                <a:avLst/>
                <a:gdLst>
                  <a:gd name="connsiteX0" fmla="*/ 59912 w 63341"/>
                  <a:gd name="connsiteY0" fmla="*/ 109538 h 172783"/>
                  <a:gd name="connsiteX1" fmla="*/ 54959 w 63341"/>
                  <a:gd name="connsiteY1" fmla="*/ 172784 h 172783"/>
                  <a:gd name="connsiteX2" fmla="*/ 63341 w 63341"/>
                  <a:gd name="connsiteY2" fmla="*/ 86201 h 172783"/>
                  <a:gd name="connsiteX3" fmla="*/ 4858 w 63341"/>
                  <a:gd name="connsiteY3" fmla="*/ 0 h 172783"/>
                  <a:gd name="connsiteX4" fmla="*/ 0 w 63341"/>
                  <a:gd name="connsiteY4" fmla="*/ 5144 h 172783"/>
                  <a:gd name="connsiteX5" fmla="*/ 23527 w 63341"/>
                  <a:gd name="connsiteY5" fmla="*/ 46863 h 172783"/>
                  <a:gd name="connsiteX6" fmla="*/ 59912 w 63341"/>
                  <a:gd name="connsiteY6" fmla="*/ 109442 h 17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341" h="172783">
                    <a:moveTo>
                      <a:pt x="59912" y="109538"/>
                    </a:moveTo>
                    <a:cubicBezTo>
                      <a:pt x="59150" y="129254"/>
                      <a:pt x="57626" y="151162"/>
                      <a:pt x="54959" y="172784"/>
                    </a:cubicBezTo>
                    <a:cubicBezTo>
                      <a:pt x="60008" y="144113"/>
                      <a:pt x="62389" y="113062"/>
                      <a:pt x="63341" y="86201"/>
                    </a:cubicBezTo>
                    <a:cubicBezTo>
                      <a:pt x="47244" y="52673"/>
                      <a:pt x="26860" y="18193"/>
                      <a:pt x="4858" y="0"/>
                    </a:cubicBezTo>
                    <a:cubicBezTo>
                      <a:pt x="3238" y="1810"/>
                      <a:pt x="1619" y="3524"/>
                      <a:pt x="0" y="5144"/>
                    </a:cubicBezTo>
                    <a:cubicBezTo>
                      <a:pt x="9620" y="18002"/>
                      <a:pt x="17431" y="32004"/>
                      <a:pt x="23527" y="46863"/>
                    </a:cubicBezTo>
                    <a:cubicBezTo>
                      <a:pt x="36957" y="65056"/>
                      <a:pt x="49339" y="87344"/>
                      <a:pt x="59912" y="10944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3" name="Vrije vorm: vorm 1242">
                <a:extLst>
                  <a:ext uri="{FF2B5EF4-FFF2-40B4-BE49-F238E27FC236}">
                    <a16:creationId xmlns:a16="http://schemas.microsoft.com/office/drawing/2014/main" id="{83DDC123-E362-0EC4-A20B-3ADAD0161581}"/>
                  </a:ext>
                </a:extLst>
              </p:cNvPr>
              <p:cNvSpPr/>
              <p:nvPr/>
            </p:nvSpPr>
            <p:spPr>
              <a:xfrm>
                <a:off x="9115622" y="1634458"/>
                <a:ext cx="39528" cy="95250"/>
              </a:xfrm>
              <a:custGeom>
                <a:avLst/>
                <a:gdLst>
                  <a:gd name="connsiteX0" fmla="*/ 34385 w 39528"/>
                  <a:gd name="connsiteY0" fmla="*/ 95250 h 95250"/>
                  <a:gd name="connsiteX1" fmla="*/ 39529 w 39528"/>
                  <a:gd name="connsiteY1" fmla="*/ 84201 h 95250"/>
                  <a:gd name="connsiteX2" fmla="*/ 10668 w 39528"/>
                  <a:gd name="connsiteY2" fmla="*/ 0 h 95250"/>
                  <a:gd name="connsiteX3" fmla="*/ 0 w 39528"/>
                  <a:gd name="connsiteY3" fmla="*/ 5048 h 95250"/>
                  <a:gd name="connsiteX4" fmla="*/ 1905 w 39528"/>
                  <a:gd name="connsiteY4" fmla="*/ 10382 h 95250"/>
                  <a:gd name="connsiteX5" fmla="*/ 34481 w 39528"/>
                  <a:gd name="connsiteY5" fmla="*/ 9525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28" h="95250">
                    <a:moveTo>
                      <a:pt x="34385" y="95250"/>
                    </a:moveTo>
                    <a:cubicBezTo>
                      <a:pt x="36100" y="91631"/>
                      <a:pt x="37814" y="87916"/>
                      <a:pt x="39529" y="84201"/>
                    </a:cubicBezTo>
                    <a:cubicBezTo>
                      <a:pt x="33623" y="52388"/>
                      <a:pt x="24479" y="20669"/>
                      <a:pt x="10668" y="0"/>
                    </a:cubicBezTo>
                    <a:cubicBezTo>
                      <a:pt x="7049" y="2000"/>
                      <a:pt x="3524" y="3620"/>
                      <a:pt x="0" y="5048"/>
                    </a:cubicBezTo>
                    <a:cubicBezTo>
                      <a:pt x="667" y="6763"/>
                      <a:pt x="1333" y="8573"/>
                      <a:pt x="1905" y="10382"/>
                    </a:cubicBezTo>
                    <a:cubicBezTo>
                      <a:pt x="17526" y="29432"/>
                      <a:pt x="27718" y="61722"/>
                      <a:pt x="34481" y="95250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4" name="Vrije vorm: vorm 1243">
                <a:extLst>
                  <a:ext uri="{FF2B5EF4-FFF2-40B4-BE49-F238E27FC236}">
                    <a16:creationId xmlns:a16="http://schemas.microsoft.com/office/drawing/2014/main" id="{37F8ECA6-4CD6-6AA7-22A6-B8A5552EC5F4}"/>
                  </a:ext>
                </a:extLst>
              </p:cNvPr>
              <p:cNvSpPr/>
              <p:nvPr/>
            </p:nvSpPr>
            <p:spPr>
              <a:xfrm>
                <a:off x="10128035" y="1257363"/>
                <a:ext cx="94773" cy="125730"/>
              </a:xfrm>
              <a:custGeom>
                <a:avLst/>
                <a:gdLst>
                  <a:gd name="connsiteX0" fmla="*/ 62294 w 94773"/>
                  <a:gd name="connsiteY0" fmla="*/ 111252 h 125730"/>
                  <a:gd name="connsiteX1" fmla="*/ 94774 w 94773"/>
                  <a:gd name="connsiteY1" fmla="*/ 125730 h 125730"/>
                  <a:gd name="connsiteX2" fmla="*/ 82677 w 94773"/>
                  <a:gd name="connsiteY2" fmla="*/ 120110 h 125730"/>
                  <a:gd name="connsiteX3" fmla="*/ 53435 w 94773"/>
                  <a:gd name="connsiteY3" fmla="*/ 75057 h 125730"/>
                  <a:gd name="connsiteX4" fmla="*/ 8477 w 94773"/>
                  <a:gd name="connsiteY4" fmla="*/ 0 h 125730"/>
                  <a:gd name="connsiteX5" fmla="*/ 0 w 94773"/>
                  <a:gd name="connsiteY5" fmla="*/ 1810 h 125730"/>
                  <a:gd name="connsiteX6" fmla="*/ 62294 w 94773"/>
                  <a:gd name="connsiteY6" fmla="*/ 111252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773" h="125730">
                    <a:moveTo>
                      <a:pt x="62294" y="111252"/>
                    </a:moveTo>
                    <a:cubicBezTo>
                      <a:pt x="72390" y="116205"/>
                      <a:pt x="83344" y="120968"/>
                      <a:pt x="94774" y="125730"/>
                    </a:cubicBezTo>
                    <a:cubicBezTo>
                      <a:pt x="90773" y="123825"/>
                      <a:pt x="86487" y="122015"/>
                      <a:pt x="82677" y="120110"/>
                    </a:cubicBezTo>
                    <a:cubicBezTo>
                      <a:pt x="73057" y="106013"/>
                      <a:pt x="62960" y="90583"/>
                      <a:pt x="53435" y="75057"/>
                    </a:cubicBezTo>
                    <a:cubicBezTo>
                      <a:pt x="37243" y="50959"/>
                      <a:pt x="20669" y="24289"/>
                      <a:pt x="8477" y="0"/>
                    </a:cubicBezTo>
                    <a:cubicBezTo>
                      <a:pt x="6001" y="762"/>
                      <a:pt x="3143" y="1333"/>
                      <a:pt x="0" y="1810"/>
                    </a:cubicBezTo>
                    <a:cubicBezTo>
                      <a:pt x="11716" y="33814"/>
                      <a:pt x="38671" y="76676"/>
                      <a:pt x="62294" y="111252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5" name="Vrije vorm: vorm 1244">
                <a:extLst>
                  <a:ext uri="{FF2B5EF4-FFF2-40B4-BE49-F238E27FC236}">
                    <a16:creationId xmlns:a16="http://schemas.microsoft.com/office/drawing/2014/main" id="{6B237D35-7F9C-FD32-7232-3B7F742DFC92}"/>
                  </a:ext>
                </a:extLst>
              </p:cNvPr>
              <p:cNvSpPr/>
              <p:nvPr/>
            </p:nvSpPr>
            <p:spPr>
              <a:xfrm>
                <a:off x="9149150" y="2030698"/>
                <a:ext cx="271378" cy="310133"/>
              </a:xfrm>
              <a:custGeom>
                <a:avLst/>
                <a:gdLst>
                  <a:gd name="connsiteX0" fmla="*/ 218980 w 271378"/>
                  <a:gd name="connsiteY0" fmla="*/ 211931 h 310133"/>
                  <a:gd name="connsiteX1" fmla="*/ 92107 w 271378"/>
                  <a:gd name="connsiteY1" fmla="*/ 156400 h 310133"/>
                  <a:gd name="connsiteX2" fmla="*/ 82963 w 271378"/>
                  <a:gd name="connsiteY2" fmla="*/ 65437 h 310133"/>
                  <a:gd name="connsiteX3" fmla="*/ 0 w 271378"/>
                  <a:gd name="connsiteY3" fmla="*/ 0 h 310133"/>
                  <a:gd name="connsiteX4" fmla="*/ 0 w 271378"/>
                  <a:gd name="connsiteY4" fmla="*/ 95 h 310133"/>
                  <a:gd name="connsiteX5" fmla="*/ 62103 w 271378"/>
                  <a:gd name="connsiteY5" fmla="*/ 76771 h 310133"/>
                  <a:gd name="connsiteX6" fmla="*/ 80867 w 271378"/>
                  <a:gd name="connsiteY6" fmla="*/ 93821 h 310133"/>
                  <a:gd name="connsiteX7" fmla="*/ 89535 w 271378"/>
                  <a:gd name="connsiteY7" fmla="*/ 155829 h 310133"/>
                  <a:gd name="connsiteX8" fmla="*/ 199834 w 271378"/>
                  <a:gd name="connsiteY8" fmla="*/ 204311 h 310133"/>
                  <a:gd name="connsiteX9" fmla="*/ 251460 w 271378"/>
                  <a:gd name="connsiteY9" fmla="*/ 290036 h 310133"/>
                  <a:gd name="connsiteX10" fmla="*/ 262985 w 271378"/>
                  <a:gd name="connsiteY10" fmla="*/ 310134 h 310133"/>
                  <a:gd name="connsiteX11" fmla="*/ 270986 w 271378"/>
                  <a:gd name="connsiteY11" fmla="*/ 310039 h 310133"/>
                  <a:gd name="connsiteX12" fmla="*/ 218980 w 271378"/>
                  <a:gd name="connsiteY12" fmla="*/ 211931 h 31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1378" h="310133">
                    <a:moveTo>
                      <a:pt x="218980" y="211931"/>
                    </a:moveTo>
                    <a:cubicBezTo>
                      <a:pt x="174403" y="188214"/>
                      <a:pt x="127159" y="164020"/>
                      <a:pt x="92107" y="156400"/>
                    </a:cubicBezTo>
                    <a:cubicBezTo>
                      <a:pt x="93536" y="129445"/>
                      <a:pt x="89249" y="96679"/>
                      <a:pt x="82963" y="65437"/>
                    </a:cubicBezTo>
                    <a:cubicBezTo>
                      <a:pt x="54197" y="38767"/>
                      <a:pt x="25146" y="13811"/>
                      <a:pt x="0" y="0"/>
                    </a:cubicBezTo>
                    <a:cubicBezTo>
                      <a:pt x="0" y="0"/>
                      <a:pt x="0" y="0"/>
                      <a:pt x="0" y="95"/>
                    </a:cubicBezTo>
                    <a:cubicBezTo>
                      <a:pt x="28194" y="18193"/>
                      <a:pt x="50101" y="45720"/>
                      <a:pt x="62103" y="76771"/>
                    </a:cubicBezTo>
                    <a:cubicBezTo>
                      <a:pt x="68294" y="82296"/>
                      <a:pt x="74581" y="88011"/>
                      <a:pt x="80867" y="93821"/>
                    </a:cubicBezTo>
                    <a:cubicBezTo>
                      <a:pt x="85058" y="114586"/>
                      <a:pt x="88106" y="135826"/>
                      <a:pt x="89535" y="155829"/>
                    </a:cubicBezTo>
                    <a:cubicBezTo>
                      <a:pt x="122968" y="170688"/>
                      <a:pt x="190691" y="199453"/>
                      <a:pt x="199834" y="204311"/>
                    </a:cubicBezTo>
                    <a:cubicBezTo>
                      <a:pt x="222885" y="235267"/>
                      <a:pt x="244983" y="268700"/>
                      <a:pt x="251460" y="290036"/>
                    </a:cubicBezTo>
                    <a:cubicBezTo>
                      <a:pt x="255842" y="297085"/>
                      <a:pt x="259747" y="303848"/>
                      <a:pt x="262985" y="310134"/>
                    </a:cubicBezTo>
                    <a:cubicBezTo>
                      <a:pt x="265652" y="310134"/>
                      <a:pt x="268319" y="310039"/>
                      <a:pt x="270986" y="310039"/>
                    </a:cubicBezTo>
                    <a:cubicBezTo>
                      <a:pt x="274987" y="292989"/>
                      <a:pt x="247745" y="250603"/>
                      <a:pt x="218980" y="211931"/>
                    </a:cubicBezTo>
                    <a:close/>
                  </a:path>
                </a:pathLst>
              </a:custGeom>
              <a:solidFill>
                <a:srgbClr val="0093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6" name="Vrije vorm: vorm 1245">
                <a:extLst>
                  <a:ext uri="{FF2B5EF4-FFF2-40B4-BE49-F238E27FC236}">
                    <a16:creationId xmlns:a16="http://schemas.microsoft.com/office/drawing/2014/main" id="{6CFABF62-5C7A-9D42-B895-1F262FDA4A5C}"/>
                  </a:ext>
                </a:extLst>
              </p:cNvPr>
              <p:cNvSpPr/>
              <p:nvPr/>
            </p:nvSpPr>
            <p:spPr>
              <a:xfrm>
                <a:off x="9146007" y="2028793"/>
                <a:ext cx="1143" cy="762"/>
              </a:xfrm>
              <a:custGeom>
                <a:avLst/>
                <a:gdLst>
                  <a:gd name="connsiteX0" fmla="*/ 0 w 1143"/>
                  <a:gd name="connsiteY0" fmla="*/ 95 h 762"/>
                  <a:gd name="connsiteX1" fmla="*/ 1143 w 1143"/>
                  <a:gd name="connsiteY1" fmla="*/ 762 h 762"/>
                  <a:gd name="connsiteX2" fmla="*/ 0 w 1143"/>
                  <a:gd name="connsiteY2" fmla="*/ 0 h 762"/>
                  <a:gd name="connsiteX3" fmla="*/ 0 w 1143"/>
                  <a:gd name="connsiteY3" fmla="*/ 0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" h="762">
                    <a:moveTo>
                      <a:pt x="0" y="95"/>
                    </a:moveTo>
                    <a:cubicBezTo>
                      <a:pt x="0" y="95"/>
                      <a:pt x="762" y="571"/>
                      <a:pt x="1143" y="762"/>
                    </a:cubicBezTo>
                    <a:cubicBezTo>
                      <a:pt x="762" y="476"/>
                      <a:pt x="381" y="28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7" name="Vrije vorm: vorm 1246">
                <a:extLst>
                  <a:ext uri="{FF2B5EF4-FFF2-40B4-BE49-F238E27FC236}">
                    <a16:creationId xmlns:a16="http://schemas.microsoft.com/office/drawing/2014/main" id="{E017742F-03E7-13E7-DB32-629A87FE79BC}"/>
                  </a:ext>
                </a:extLst>
              </p:cNvPr>
              <p:cNvSpPr/>
              <p:nvPr/>
            </p:nvSpPr>
            <p:spPr>
              <a:xfrm>
                <a:off x="10295198" y="1406334"/>
                <a:ext cx="4191" cy="4667"/>
              </a:xfrm>
              <a:custGeom>
                <a:avLst/>
                <a:gdLst>
                  <a:gd name="connsiteX0" fmla="*/ 3143 w 4191"/>
                  <a:gd name="connsiteY0" fmla="*/ 4667 h 4667"/>
                  <a:gd name="connsiteX1" fmla="*/ 4191 w 4191"/>
                  <a:gd name="connsiteY1" fmla="*/ 1048 h 4667"/>
                  <a:gd name="connsiteX2" fmla="*/ 191 w 4191"/>
                  <a:gd name="connsiteY2" fmla="*/ 0 h 4667"/>
                  <a:gd name="connsiteX3" fmla="*/ 0 w 4191"/>
                  <a:gd name="connsiteY3" fmla="*/ 3810 h 4667"/>
                  <a:gd name="connsiteX4" fmla="*/ 3143 w 4191"/>
                  <a:gd name="connsiteY4" fmla="*/ 4667 h 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1" h="4667">
                    <a:moveTo>
                      <a:pt x="3143" y="4667"/>
                    </a:moveTo>
                    <a:cubicBezTo>
                      <a:pt x="3524" y="3524"/>
                      <a:pt x="3810" y="2191"/>
                      <a:pt x="4191" y="1048"/>
                    </a:cubicBezTo>
                    <a:cubicBezTo>
                      <a:pt x="2858" y="762"/>
                      <a:pt x="1524" y="286"/>
                      <a:pt x="191" y="0"/>
                    </a:cubicBezTo>
                    <a:cubicBezTo>
                      <a:pt x="191" y="1238"/>
                      <a:pt x="0" y="2572"/>
                      <a:pt x="0" y="3810"/>
                    </a:cubicBezTo>
                    <a:cubicBezTo>
                      <a:pt x="1048" y="4096"/>
                      <a:pt x="2096" y="4286"/>
                      <a:pt x="3143" y="466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8" name="Vrije vorm: vorm 1247">
                <a:extLst>
                  <a:ext uri="{FF2B5EF4-FFF2-40B4-BE49-F238E27FC236}">
                    <a16:creationId xmlns:a16="http://schemas.microsoft.com/office/drawing/2014/main" id="{F7EF57C8-59F2-407A-43FF-6A69E3E22F8B}"/>
                  </a:ext>
                </a:extLst>
              </p:cNvPr>
              <p:cNvSpPr/>
              <p:nvPr/>
            </p:nvSpPr>
            <p:spPr>
              <a:xfrm>
                <a:off x="9097810" y="1729708"/>
                <a:ext cx="53720" cy="80105"/>
              </a:xfrm>
              <a:custGeom>
                <a:avLst/>
                <a:gdLst>
                  <a:gd name="connsiteX0" fmla="*/ 52197 w 53720"/>
                  <a:gd name="connsiteY0" fmla="*/ 0 h 80105"/>
                  <a:gd name="connsiteX1" fmla="*/ 0 w 53720"/>
                  <a:gd name="connsiteY1" fmla="*/ 73152 h 80105"/>
                  <a:gd name="connsiteX2" fmla="*/ 9906 w 53720"/>
                  <a:gd name="connsiteY2" fmla="*/ 80105 h 80105"/>
                  <a:gd name="connsiteX3" fmla="*/ 53721 w 53720"/>
                  <a:gd name="connsiteY3" fmla="*/ 7715 h 80105"/>
                  <a:gd name="connsiteX4" fmla="*/ 52197 w 53720"/>
                  <a:gd name="connsiteY4" fmla="*/ 0 h 8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20" h="80105">
                    <a:moveTo>
                      <a:pt x="52197" y="0"/>
                    </a:moveTo>
                    <a:cubicBezTo>
                      <a:pt x="38100" y="29528"/>
                      <a:pt x="20479" y="57626"/>
                      <a:pt x="0" y="73152"/>
                    </a:cubicBezTo>
                    <a:cubicBezTo>
                      <a:pt x="3334" y="75057"/>
                      <a:pt x="6572" y="77438"/>
                      <a:pt x="9906" y="80105"/>
                    </a:cubicBezTo>
                    <a:cubicBezTo>
                      <a:pt x="27051" y="61151"/>
                      <a:pt x="41815" y="34576"/>
                      <a:pt x="53721" y="7715"/>
                    </a:cubicBezTo>
                    <a:cubicBezTo>
                      <a:pt x="53245" y="5144"/>
                      <a:pt x="52673" y="2572"/>
                      <a:pt x="52197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49" name="Vrije vorm: vorm 1248">
                <a:extLst>
                  <a:ext uri="{FF2B5EF4-FFF2-40B4-BE49-F238E27FC236}">
                    <a16:creationId xmlns:a16="http://schemas.microsoft.com/office/drawing/2014/main" id="{9B7123C9-6A1E-BB58-2FF5-59DADDF9FA8B}"/>
                  </a:ext>
                </a:extLst>
              </p:cNvPr>
              <p:cNvSpPr/>
              <p:nvPr/>
            </p:nvSpPr>
            <p:spPr>
              <a:xfrm>
                <a:off x="9215254" y="1144777"/>
                <a:ext cx="529113" cy="281082"/>
              </a:xfrm>
              <a:custGeom>
                <a:avLst/>
                <a:gdLst>
                  <a:gd name="connsiteX0" fmla="*/ 128968 w 529113"/>
                  <a:gd name="connsiteY0" fmla="*/ 149066 h 281082"/>
                  <a:gd name="connsiteX1" fmla="*/ 258223 w 529113"/>
                  <a:gd name="connsiteY1" fmla="*/ 135446 h 281082"/>
                  <a:gd name="connsiteX2" fmla="*/ 339376 w 529113"/>
                  <a:gd name="connsiteY2" fmla="*/ 34862 h 281082"/>
                  <a:gd name="connsiteX3" fmla="*/ 460248 w 529113"/>
                  <a:gd name="connsiteY3" fmla="*/ 60674 h 281082"/>
                  <a:gd name="connsiteX4" fmla="*/ 529114 w 529113"/>
                  <a:gd name="connsiteY4" fmla="*/ 6572 h 281082"/>
                  <a:gd name="connsiteX5" fmla="*/ 520160 w 529113"/>
                  <a:gd name="connsiteY5" fmla="*/ 0 h 281082"/>
                  <a:gd name="connsiteX6" fmla="*/ 451675 w 529113"/>
                  <a:gd name="connsiteY6" fmla="*/ 55721 h 281082"/>
                  <a:gd name="connsiteX7" fmla="*/ 333470 w 529113"/>
                  <a:gd name="connsiteY7" fmla="*/ 30480 h 281082"/>
                  <a:gd name="connsiteX8" fmla="*/ 254222 w 529113"/>
                  <a:gd name="connsiteY8" fmla="*/ 128492 h 281082"/>
                  <a:gd name="connsiteX9" fmla="*/ 127921 w 529113"/>
                  <a:gd name="connsiteY9" fmla="*/ 141637 h 281082"/>
                  <a:gd name="connsiteX10" fmla="*/ 103251 w 529113"/>
                  <a:gd name="connsiteY10" fmla="*/ 232601 h 281082"/>
                  <a:gd name="connsiteX11" fmla="*/ 0 w 529113"/>
                  <a:gd name="connsiteY11" fmla="*/ 271653 h 281082"/>
                  <a:gd name="connsiteX12" fmla="*/ 3334 w 529113"/>
                  <a:gd name="connsiteY12" fmla="*/ 281083 h 281082"/>
                  <a:gd name="connsiteX13" fmla="*/ 103727 w 529113"/>
                  <a:gd name="connsiteY13" fmla="*/ 242411 h 281082"/>
                  <a:gd name="connsiteX14" fmla="*/ 129064 w 529113"/>
                  <a:gd name="connsiteY14" fmla="*/ 149162 h 28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9113" h="281082">
                    <a:moveTo>
                      <a:pt x="128968" y="149066"/>
                    </a:moveTo>
                    <a:cubicBezTo>
                      <a:pt x="177260" y="150686"/>
                      <a:pt x="222123" y="143923"/>
                      <a:pt x="258223" y="135446"/>
                    </a:cubicBezTo>
                    <a:cubicBezTo>
                      <a:pt x="298513" y="102584"/>
                      <a:pt x="341471" y="61055"/>
                      <a:pt x="339376" y="34862"/>
                    </a:cubicBezTo>
                    <a:cubicBezTo>
                      <a:pt x="373189" y="49054"/>
                      <a:pt x="419862" y="56579"/>
                      <a:pt x="460248" y="60674"/>
                    </a:cubicBezTo>
                    <a:cubicBezTo>
                      <a:pt x="493681" y="43910"/>
                      <a:pt x="522637" y="24670"/>
                      <a:pt x="529114" y="6572"/>
                    </a:cubicBezTo>
                    <a:cubicBezTo>
                      <a:pt x="526066" y="4382"/>
                      <a:pt x="522922" y="2191"/>
                      <a:pt x="520160" y="0"/>
                    </a:cubicBezTo>
                    <a:cubicBezTo>
                      <a:pt x="516160" y="18574"/>
                      <a:pt x="486251" y="38481"/>
                      <a:pt x="451675" y="55721"/>
                    </a:cubicBezTo>
                    <a:cubicBezTo>
                      <a:pt x="412147" y="51721"/>
                      <a:pt x="366522" y="44291"/>
                      <a:pt x="333470" y="30480"/>
                    </a:cubicBezTo>
                    <a:cubicBezTo>
                      <a:pt x="335566" y="56007"/>
                      <a:pt x="293560" y="96393"/>
                      <a:pt x="254222" y="128492"/>
                    </a:cubicBezTo>
                    <a:cubicBezTo>
                      <a:pt x="218884" y="136684"/>
                      <a:pt x="175070" y="143256"/>
                      <a:pt x="127921" y="141637"/>
                    </a:cubicBezTo>
                    <a:cubicBezTo>
                      <a:pt x="131635" y="165830"/>
                      <a:pt x="119443" y="200025"/>
                      <a:pt x="103251" y="232601"/>
                    </a:cubicBezTo>
                    <a:cubicBezTo>
                      <a:pt x="74295" y="247555"/>
                      <a:pt x="39243" y="262223"/>
                      <a:pt x="0" y="271653"/>
                    </a:cubicBezTo>
                    <a:cubicBezTo>
                      <a:pt x="1333" y="274511"/>
                      <a:pt x="2381" y="277749"/>
                      <a:pt x="3334" y="281083"/>
                    </a:cubicBezTo>
                    <a:cubicBezTo>
                      <a:pt x="41243" y="271367"/>
                      <a:pt x="75343" y="257080"/>
                      <a:pt x="103727" y="242411"/>
                    </a:cubicBezTo>
                    <a:cubicBezTo>
                      <a:pt x="120301" y="208979"/>
                      <a:pt x="132779" y="173927"/>
                      <a:pt x="129064" y="14916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0" name="Vrije vorm: vorm 1249">
                <a:extLst>
                  <a:ext uri="{FF2B5EF4-FFF2-40B4-BE49-F238E27FC236}">
                    <a16:creationId xmlns:a16="http://schemas.microsoft.com/office/drawing/2014/main" id="{B24306F1-8F8A-FE94-7D14-08CE4F47C426}"/>
                  </a:ext>
                </a:extLst>
              </p:cNvPr>
              <p:cNvSpPr/>
              <p:nvPr/>
            </p:nvSpPr>
            <p:spPr>
              <a:xfrm>
                <a:off x="9118099" y="1510061"/>
                <a:ext cx="100012" cy="124396"/>
              </a:xfrm>
              <a:custGeom>
                <a:avLst/>
                <a:gdLst>
                  <a:gd name="connsiteX0" fmla="*/ 91535 w 100012"/>
                  <a:gd name="connsiteY0" fmla="*/ 46101 h 124396"/>
                  <a:gd name="connsiteX1" fmla="*/ 100013 w 100012"/>
                  <a:gd name="connsiteY1" fmla="*/ 0 h 124396"/>
                  <a:gd name="connsiteX2" fmla="*/ 93726 w 100012"/>
                  <a:gd name="connsiteY2" fmla="*/ 31909 h 124396"/>
                  <a:gd name="connsiteX3" fmla="*/ 0 w 100012"/>
                  <a:gd name="connsiteY3" fmla="*/ 114014 h 124396"/>
                  <a:gd name="connsiteX4" fmla="*/ 8192 w 100012"/>
                  <a:gd name="connsiteY4" fmla="*/ 124396 h 124396"/>
                  <a:gd name="connsiteX5" fmla="*/ 91535 w 100012"/>
                  <a:gd name="connsiteY5" fmla="*/ 46006 h 12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12" h="124396">
                    <a:moveTo>
                      <a:pt x="91535" y="46101"/>
                    </a:moveTo>
                    <a:cubicBezTo>
                      <a:pt x="94964" y="31242"/>
                      <a:pt x="97917" y="15526"/>
                      <a:pt x="100013" y="0"/>
                    </a:cubicBezTo>
                    <a:cubicBezTo>
                      <a:pt x="98203" y="10858"/>
                      <a:pt x="96012" y="21622"/>
                      <a:pt x="93726" y="31909"/>
                    </a:cubicBezTo>
                    <a:cubicBezTo>
                      <a:pt x="67151" y="65437"/>
                      <a:pt x="32861" y="101251"/>
                      <a:pt x="0" y="114014"/>
                    </a:cubicBezTo>
                    <a:cubicBezTo>
                      <a:pt x="2953" y="116967"/>
                      <a:pt x="5620" y="120587"/>
                      <a:pt x="8192" y="124396"/>
                    </a:cubicBezTo>
                    <a:cubicBezTo>
                      <a:pt x="37814" y="108109"/>
                      <a:pt x="67723" y="76200"/>
                      <a:pt x="91535" y="46006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1" name="Vrije vorm: vorm 1250">
                <a:extLst>
                  <a:ext uri="{FF2B5EF4-FFF2-40B4-BE49-F238E27FC236}">
                    <a16:creationId xmlns:a16="http://schemas.microsoft.com/office/drawing/2014/main" id="{B2C56D06-BB42-4294-0AC2-E4052B8027C2}"/>
                  </a:ext>
                </a:extLst>
              </p:cNvPr>
              <p:cNvSpPr/>
              <p:nvPr/>
            </p:nvSpPr>
            <p:spPr>
              <a:xfrm>
                <a:off x="9146007" y="1982501"/>
                <a:ext cx="11715" cy="48196"/>
              </a:xfrm>
              <a:custGeom>
                <a:avLst/>
                <a:gdLst>
                  <a:gd name="connsiteX0" fmla="*/ 11716 w 11715"/>
                  <a:gd name="connsiteY0" fmla="*/ 0 h 48196"/>
                  <a:gd name="connsiteX1" fmla="*/ 0 w 11715"/>
                  <a:gd name="connsiteY1" fmla="*/ 46292 h 48196"/>
                  <a:gd name="connsiteX2" fmla="*/ 1143 w 11715"/>
                  <a:gd name="connsiteY2" fmla="*/ 47054 h 48196"/>
                  <a:gd name="connsiteX3" fmla="*/ 3143 w 11715"/>
                  <a:gd name="connsiteY3" fmla="*/ 48197 h 48196"/>
                  <a:gd name="connsiteX4" fmla="*/ 11621 w 11715"/>
                  <a:gd name="connsiteY4" fmla="*/ 0 h 4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" h="48196">
                    <a:moveTo>
                      <a:pt x="11716" y="0"/>
                    </a:moveTo>
                    <a:cubicBezTo>
                      <a:pt x="8763" y="16669"/>
                      <a:pt x="4953" y="32575"/>
                      <a:pt x="0" y="46292"/>
                    </a:cubicBezTo>
                    <a:cubicBezTo>
                      <a:pt x="381" y="46577"/>
                      <a:pt x="762" y="46768"/>
                      <a:pt x="1143" y="47054"/>
                    </a:cubicBezTo>
                    <a:cubicBezTo>
                      <a:pt x="1810" y="47435"/>
                      <a:pt x="2477" y="47816"/>
                      <a:pt x="3143" y="48197"/>
                    </a:cubicBezTo>
                    <a:cubicBezTo>
                      <a:pt x="6858" y="32956"/>
                      <a:pt x="9620" y="16669"/>
                      <a:pt x="11621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2" name="Vrije vorm: vorm 1251">
                <a:extLst>
                  <a:ext uri="{FF2B5EF4-FFF2-40B4-BE49-F238E27FC236}">
                    <a16:creationId xmlns:a16="http://schemas.microsoft.com/office/drawing/2014/main" id="{3F91283A-72D8-AFEA-6AF5-6A888C0A1FD5}"/>
                  </a:ext>
                </a:extLst>
              </p:cNvPr>
              <p:cNvSpPr/>
              <p:nvPr/>
            </p:nvSpPr>
            <p:spPr>
              <a:xfrm>
                <a:off x="10222808" y="1382998"/>
                <a:ext cx="72580" cy="27146"/>
              </a:xfrm>
              <a:custGeom>
                <a:avLst/>
                <a:gdLst>
                  <a:gd name="connsiteX0" fmla="*/ 0 w 72580"/>
                  <a:gd name="connsiteY0" fmla="*/ 0 h 27146"/>
                  <a:gd name="connsiteX1" fmla="*/ 72390 w 72580"/>
                  <a:gd name="connsiteY1" fmla="*/ 27146 h 27146"/>
                  <a:gd name="connsiteX2" fmla="*/ 72580 w 72580"/>
                  <a:gd name="connsiteY2" fmla="*/ 23336 h 27146"/>
                  <a:gd name="connsiteX3" fmla="*/ 0 w 72580"/>
                  <a:gd name="connsiteY3" fmla="*/ 0 h 2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80" h="27146">
                    <a:moveTo>
                      <a:pt x="0" y="0"/>
                    </a:moveTo>
                    <a:cubicBezTo>
                      <a:pt x="21622" y="10001"/>
                      <a:pt x="45910" y="19526"/>
                      <a:pt x="72390" y="27146"/>
                    </a:cubicBezTo>
                    <a:cubicBezTo>
                      <a:pt x="72390" y="25813"/>
                      <a:pt x="72485" y="24575"/>
                      <a:pt x="72580" y="23336"/>
                    </a:cubicBezTo>
                    <a:cubicBezTo>
                      <a:pt x="46482" y="17335"/>
                      <a:pt x="22098" y="9049"/>
                      <a:pt x="0" y="0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3" name="Vrije vorm: vorm 1252">
                <a:extLst>
                  <a:ext uri="{FF2B5EF4-FFF2-40B4-BE49-F238E27FC236}">
                    <a16:creationId xmlns:a16="http://schemas.microsoft.com/office/drawing/2014/main" id="{5E06F587-7988-49A2-2CCA-59AF12FCF067}"/>
                  </a:ext>
                </a:extLst>
              </p:cNvPr>
              <p:cNvSpPr/>
              <p:nvPr/>
            </p:nvSpPr>
            <p:spPr>
              <a:xfrm>
                <a:off x="9839903" y="1171924"/>
                <a:ext cx="117062" cy="32004"/>
              </a:xfrm>
              <a:custGeom>
                <a:avLst/>
                <a:gdLst>
                  <a:gd name="connsiteX0" fmla="*/ 117062 w 117062"/>
                  <a:gd name="connsiteY0" fmla="*/ 10478 h 32004"/>
                  <a:gd name="connsiteX1" fmla="*/ 109919 w 117062"/>
                  <a:gd name="connsiteY1" fmla="*/ 0 h 32004"/>
                  <a:gd name="connsiteX2" fmla="*/ 0 w 117062"/>
                  <a:gd name="connsiteY2" fmla="*/ 27146 h 32004"/>
                  <a:gd name="connsiteX3" fmla="*/ 12002 w 117062"/>
                  <a:gd name="connsiteY3" fmla="*/ 32004 h 32004"/>
                  <a:gd name="connsiteX4" fmla="*/ 117062 w 117062"/>
                  <a:gd name="connsiteY4" fmla="*/ 10478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62" h="32004">
                    <a:moveTo>
                      <a:pt x="117062" y="10478"/>
                    </a:moveTo>
                    <a:cubicBezTo>
                      <a:pt x="114395" y="6858"/>
                      <a:pt x="111919" y="3429"/>
                      <a:pt x="109919" y="0"/>
                    </a:cubicBezTo>
                    <a:cubicBezTo>
                      <a:pt x="100679" y="13907"/>
                      <a:pt x="48673" y="22289"/>
                      <a:pt x="0" y="27146"/>
                    </a:cubicBezTo>
                    <a:cubicBezTo>
                      <a:pt x="4000" y="28766"/>
                      <a:pt x="8096" y="30385"/>
                      <a:pt x="12002" y="32004"/>
                    </a:cubicBezTo>
                    <a:cubicBezTo>
                      <a:pt x="53912" y="27813"/>
                      <a:pt x="98298" y="21050"/>
                      <a:pt x="117062" y="1047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4" name="Vrije vorm: vorm 1253">
                <a:extLst>
                  <a:ext uri="{FF2B5EF4-FFF2-40B4-BE49-F238E27FC236}">
                    <a16:creationId xmlns:a16="http://schemas.microsoft.com/office/drawing/2014/main" id="{8E6C07EB-E188-DD07-0A3D-F23CBECC8886}"/>
                  </a:ext>
                </a:extLst>
              </p:cNvPr>
              <p:cNvSpPr/>
              <p:nvPr/>
            </p:nvSpPr>
            <p:spPr>
              <a:xfrm>
                <a:off x="10030975" y="1248219"/>
                <a:ext cx="97155" cy="11792"/>
              </a:xfrm>
              <a:custGeom>
                <a:avLst/>
                <a:gdLst>
                  <a:gd name="connsiteX0" fmla="*/ 97060 w 97155"/>
                  <a:gd name="connsiteY0" fmla="*/ 10954 h 11792"/>
                  <a:gd name="connsiteX1" fmla="*/ 93440 w 97155"/>
                  <a:gd name="connsiteY1" fmla="*/ 0 h 11792"/>
                  <a:gd name="connsiteX2" fmla="*/ 0 w 97155"/>
                  <a:gd name="connsiteY2" fmla="*/ 0 h 11792"/>
                  <a:gd name="connsiteX3" fmla="*/ 4381 w 97155"/>
                  <a:gd name="connsiteY3" fmla="*/ 3905 h 11792"/>
                  <a:gd name="connsiteX4" fmla="*/ 97155 w 97155"/>
                  <a:gd name="connsiteY4" fmla="*/ 10858 h 1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55" h="11792">
                    <a:moveTo>
                      <a:pt x="97060" y="10954"/>
                    </a:moveTo>
                    <a:cubicBezTo>
                      <a:pt x="95631" y="7144"/>
                      <a:pt x="94393" y="3429"/>
                      <a:pt x="93440" y="0"/>
                    </a:cubicBezTo>
                    <a:cubicBezTo>
                      <a:pt x="82296" y="9334"/>
                      <a:pt x="41910" y="6286"/>
                      <a:pt x="0" y="0"/>
                    </a:cubicBezTo>
                    <a:cubicBezTo>
                      <a:pt x="1429" y="1333"/>
                      <a:pt x="2857" y="2667"/>
                      <a:pt x="4381" y="3905"/>
                    </a:cubicBezTo>
                    <a:cubicBezTo>
                      <a:pt x="39719" y="9620"/>
                      <a:pt x="76010" y="13716"/>
                      <a:pt x="97155" y="10858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5" name="Vrije vorm: vorm 1254">
                <a:extLst>
                  <a:ext uri="{FF2B5EF4-FFF2-40B4-BE49-F238E27FC236}">
                    <a16:creationId xmlns:a16="http://schemas.microsoft.com/office/drawing/2014/main" id="{6691EE98-F856-AE0A-2B43-5AF2B7490973}"/>
                  </a:ext>
                </a:extLst>
              </p:cNvPr>
              <p:cNvSpPr/>
              <p:nvPr/>
            </p:nvSpPr>
            <p:spPr>
              <a:xfrm>
                <a:off x="10374351" y="1561591"/>
                <a:ext cx="20383" cy="63150"/>
              </a:xfrm>
              <a:custGeom>
                <a:avLst/>
                <a:gdLst>
                  <a:gd name="connsiteX0" fmla="*/ 0 w 20383"/>
                  <a:gd name="connsiteY0" fmla="*/ 63151 h 63150"/>
                  <a:gd name="connsiteX1" fmla="*/ 20384 w 20383"/>
                  <a:gd name="connsiteY1" fmla="*/ 4001 h 63150"/>
                  <a:gd name="connsiteX2" fmla="*/ 13430 w 20383"/>
                  <a:gd name="connsiteY2" fmla="*/ 0 h 63150"/>
                  <a:gd name="connsiteX3" fmla="*/ 0 w 20383"/>
                  <a:gd name="connsiteY3" fmla="*/ 63055 h 6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3" h="63150">
                    <a:moveTo>
                      <a:pt x="0" y="63151"/>
                    </a:moveTo>
                    <a:cubicBezTo>
                      <a:pt x="3524" y="39053"/>
                      <a:pt x="9811" y="17431"/>
                      <a:pt x="20384" y="4001"/>
                    </a:cubicBezTo>
                    <a:cubicBezTo>
                      <a:pt x="18002" y="2762"/>
                      <a:pt x="15812" y="1333"/>
                      <a:pt x="13430" y="0"/>
                    </a:cubicBezTo>
                    <a:cubicBezTo>
                      <a:pt x="6096" y="17240"/>
                      <a:pt x="2000" y="39529"/>
                      <a:pt x="0" y="630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6" name="Vrije vorm: vorm 1255">
                <a:extLst>
                  <a:ext uri="{FF2B5EF4-FFF2-40B4-BE49-F238E27FC236}">
                    <a16:creationId xmlns:a16="http://schemas.microsoft.com/office/drawing/2014/main" id="{D8B49A68-BA7B-6A57-57A1-09F6F02758AE}"/>
                  </a:ext>
                </a:extLst>
              </p:cNvPr>
              <p:cNvSpPr/>
              <p:nvPr/>
            </p:nvSpPr>
            <p:spPr>
              <a:xfrm>
                <a:off x="10330060" y="1961451"/>
                <a:ext cx="92583" cy="114776"/>
              </a:xfrm>
              <a:custGeom>
                <a:avLst/>
                <a:gdLst>
                  <a:gd name="connsiteX0" fmla="*/ 7049 w 92583"/>
                  <a:gd name="connsiteY0" fmla="*/ 71056 h 114776"/>
                  <a:gd name="connsiteX1" fmla="*/ 0 w 92583"/>
                  <a:gd name="connsiteY1" fmla="*/ 114776 h 114776"/>
                  <a:gd name="connsiteX2" fmla="*/ 5429 w 92583"/>
                  <a:gd name="connsiteY2" fmla="*/ 82582 h 114776"/>
                  <a:gd name="connsiteX3" fmla="*/ 92583 w 92583"/>
                  <a:gd name="connsiteY3" fmla="*/ 9144 h 114776"/>
                  <a:gd name="connsiteX4" fmla="*/ 86011 w 92583"/>
                  <a:gd name="connsiteY4" fmla="*/ 0 h 114776"/>
                  <a:gd name="connsiteX5" fmla="*/ 7049 w 92583"/>
                  <a:gd name="connsiteY5" fmla="*/ 71152 h 1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583" h="114776">
                    <a:moveTo>
                      <a:pt x="7049" y="71056"/>
                    </a:moveTo>
                    <a:cubicBezTo>
                      <a:pt x="4477" y="84773"/>
                      <a:pt x="2000" y="99631"/>
                      <a:pt x="0" y="114776"/>
                    </a:cubicBezTo>
                    <a:cubicBezTo>
                      <a:pt x="1619" y="103632"/>
                      <a:pt x="3524" y="92773"/>
                      <a:pt x="5429" y="82582"/>
                    </a:cubicBezTo>
                    <a:cubicBezTo>
                      <a:pt x="32004" y="49816"/>
                      <a:pt x="64199" y="17240"/>
                      <a:pt x="92583" y="9144"/>
                    </a:cubicBezTo>
                    <a:cubicBezTo>
                      <a:pt x="90297" y="6287"/>
                      <a:pt x="88106" y="3239"/>
                      <a:pt x="86011" y="0"/>
                    </a:cubicBezTo>
                    <a:cubicBezTo>
                      <a:pt x="59627" y="12097"/>
                      <a:pt x="31052" y="41434"/>
                      <a:pt x="7049" y="7115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7" name="Vrije vorm: vorm 1256">
                <a:extLst>
                  <a:ext uri="{FF2B5EF4-FFF2-40B4-BE49-F238E27FC236}">
                    <a16:creationId xmlns:a16="http://schemas.microsoft.com/office/drawing/2014/main" id="{2E9518E9-6CBE-4094-C3CF-873DB803D4D7}"/>
                  </a:ext>
                </a:extLst>
              </p:cNvPr>
              <p:cNvSpPr/>
              <p:nvPr/>
            </p:nvSpPr>
            <p:spPr>
              <a:xfrm>
                <a:off x="9416327" y="2340639"/>
                <a:ext cx="110394" cy="10860"/>
              </a:xfrm>
              <a:custGeom>
                <a:avLst/>
                <a:gdLst>
                  <a:gd name="connsiteX0" fmla="*/ 3810 w 110394"/>
                  <a:gd name="connsiteY0" fmla="*/ 2 h 10860"/>
                  <a:gd name="connsiteX1" fmla="*/ 0 w 110394"/>
                  <a:gd name="connsiteY1" fmla="*/ 5717 h 10860"/>
                  <a:gd name="connsiteX2" fmla="*/ 110395 w 110394"/>
                  <a:gd name="connsiteY2" fmla="*/ 10861 h 10860"/>
                  <a:gd name="connsiteX3" fmla="*/ 105537 w 110394"/>
                  <a:gd name="connsiteY3" fmla="*/ 6765 h 10860"/>
                  <a:gd name="connsiteX4" fmla="*/ 3810 w 110394"/>
                  <a:gd name="connsiteY4" fmla="*/ 2 h 1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394" h="10860">
                    <a:moveTo>
                      <a:pt x="3810" y="2"/>
                    </a:moveTo>
                    <a:cubicBezTo>
                      <a:pt x="3238" y="2479"/>
                      <a:pt x="2000" y="4384"/>
                      <a:pt x="0" y="5717"/>
                    </a:cubicBezTo>
                    <a:cubicBezTo>
                      <a:pt x="37243" y="4098"/>
                      <a:pt x="76105" y="6765"/>
                      <a:pt x="110395" y="10861"/>
                    </a:cubicBezTo>
                    <a:cubicBezTo>
                      <a:pt x="108775" y="9527"/>
                      <a:pt x="107156" y="8194"/>
                      <a:pt x="105537" y="6765"/>
                    </a:cubicBezTo>
                    <a:cubicBezTo>
                      <a:pt x="74485" y="2765"/>
                      <a:pt x="38957" y="-93"/>
                      <a:pt x="3810" y="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8" name="Vrije vorm: vorm 1257">
                <a:extLst>
                  <a:ext uri="{FF2B5EF4-FFF2-40B4-BE49-F238E27FC236}">
                    <a16:creationId xmlns:a16="http://schemas.microsoft.com/office/drawing/2014/main" id="{73250002-B464-B599-7E9E-CA20D11E2CD9}"/>
                  </a:ext>
                </a:extLst>
              </p:cNvPr>
              <p:cNvSpPr/>
              <p:nvPr/>
            </p:nvSpPr>
            <p:spPr>
              <a:xfrm>
                <a:off x="10295065" y="1410144"/>
                <a:ext cx="3276" cy="14858"/>
              </a:xfrm>
              <a:custGeom>
                <a:avLst/>
                <a:gdLst>
                  <a:gd name="connsiteX0" fmla="*/ 228 w 3276"/>
                  <a:gd name="connsiteY0" fmla="*/ 14859 h 14858"/>
                  <a:gd name="connsiteX1" fmla="*/ 3276 w 3276"/>
                  <a:gd name="connsiteY1" fmla="*/ 857 h 14858"/>
                  <a:gd name="connsiteX2" fmla="*/ 133 w 3276"/>
                  <a:gd name="connsiteY2" fmla="*/ 0 h 14858"/>
                  <a:gd name="connsiteX3" fmla="*/ 228 w 3276"/>
                  <a:gd name="connsiteY3" fmla="*/ 14764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" h="14858">
                    <a:moveTo>
                      <a:pt x="228" y="14859"/>
                    </a:moveTo>
                    <a:cubicBezTo>
                      <a:pt x="800" y="9811"/>
                      <a:pt x="1847" y="5143"/>
                      <a:pt x="3276" y="857"/>
                    </a:cubicBezTo>
                    <a:cubicBezTo>
                      <a:pt x="2228" y="571"/>
                      <a:pt x="1181" y="381"/>
                      <a:pt x="133" y="0"/>
                    </a:cubicBezTo>
                    <a:cubicBezTo>
                      <a:pt x="-58" y="4763"/>
                      <a:pt x="-58" y="9620"/>
                      <a:pt x="228" y="14764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59" name="Vrije vorm: vorm 1258">
                <a:extLst>
                  <a:ext uri="{FF2B5EF4-FFF2-40B4-BE49-F238E27FC236}">
                    <a16:creationId xmlns:a16="http://schemas.microsoft.com/office/drawing/2014/main" id="{B08D85CB-836C-9883-14D9-D342FD71D2FC}"/>
                  </a:ext>
                </a:extLst>
              </p:cNvPr>
              <p:cNvSpPr/>
              <p:nvPr/>
            </p:nvSpPr>
            <p:spPr>
              <a:xfrm>
                <a:off x="10388448" y="1785048"/>
                <a:ext cx="54483" cy="80771"/>
              </a:xfrm>
              <a:custGeom>
                <a:avLst/>
                <a:gdLst>
                  <a:gd name="connsiteX0" fmla="*/ 1334 w 54483"/>
                  <a:gd name="connsiteY0" fmla="*/ 80677 h 80771"/>
                  <a:gd name="connsiteX1" fmla="*/ 54483 w 54483"/>
                  <a:gd name="connsiteY1" fmla="*/ 6763 h 80771"/>
                  <a:gd name="connsiteX2" fmla="*/ 46101 w 54483"/>
                  <a:gd name="connsiteY2" fmla="*/ 0 h 80771"/>
                  <a:gd name="connsiteX3" fmla="*/ 0 w 54483"/>
                  <a:gd name="connsiteY3" fmla="*/ 74486 h 80771"/>
                  <a:gd name="connsiteX4" fmla="*/ 1334 w 54483"/>
                  <a:gd name="connsiteY4" fmla="*/ 80772 h 80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83" h="80771">
                    <a:moveTo>
                      <a:pt x="1334" y="80677"/>
                    </a:moveTo>
                    <a:cubicBezTo>
                      <a:pt x="16002" y="48958"/>
                      <a:pt x="34099" y="19336"/>
                      <a:pt x="54483" y="6763"/>
                    </a:cubicBezTo>
                    <a:cubicBezTo>
                      <a:pt x="51626" y="4763"/>
                      <a:pt x="48863" y="2381"/>
                      <a:pt x="46101" y="0"/>
                    </a:cubicBezTo>
                    <a:cubicBezTo>
                      <a:pt x="28385" y="17145"/>
                      <a:pt x="12668" y="45339"/>
                      <a:pt x="0" y="74486"/>
                    </a:cubicBezTo>
                    <a:cubicBezTo>
                      <a:pt x="381" y="76581"/>
                      <a:pt x="857" y="78676"/>
                      <a:pt x="1334" y="80772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0" name="Vrije vorm: vorm 1259">
                <a:extLst>
                  <a:ext uri="{FF2B5EF4-FFF2-40B4-BE49-F238E27FC236}">
                    <a16:creationId xmlns:a16="http://schemas.microsoft.com/office/drawing/2014/main" id="{A52BE0DC-C43E-6694-6E44-239496D0C841}"/>
                  </a:ext>
                </a:extLst>
              </p:cNvPr>
              <p:cNvSpPr/>
              <p:nvPr/>
            </p:nvSpPr>
            <p:spPr>
              <a:xfrm>
                <a:off x="9794704" y="2169953"/>
                <a:ext cx="530593" cy="279749"/>
              </a:xfrm>
              <a:custGeom>
                <a:avLst/>
                <a:gdLst>
                  <a:gd name="connsiteX0" fmla="*/ 401530 w 530593"/>
                  <a:gd name="connsiteY0" fmla="*/ 132112 h 279749"/>
                  <a:gd name="connsiteX1" fmla="*/ 262941 w 530593"/>
                  <a:gd name="connsiteY1" fmla="*/ 154781 h 279749"/>
                  <a:gd name="connsiteX2" fmla="*/ 191503 w 530593"/>
                  <a:gd name="connsiteY2" fmla="*/ 245459 h 279749"/>
                  <a:gd name="connsiteX3" fmla="*/ 69965 w 530593"/>
                  <a:gd name="connsiteY3" fmla="*/ 220885 h 279749"/>
                  <a:gd name="connsiteX4" fmla="*/ 51 w 530593"/>
                  <a:gd name="connsiteY4" fmla="*/ 273463 h 279749"/>
                  <a:gd name="connsiteX5" fmla="*/ 10624 w 530593"/>
                  <a:gd name="connsiteY5" fmla="*/ 279749 h 279749"/>
                  <a:gd name="connsiteX6" fmla="*/ 78251 w 530593"/>
                  <a:gd name="connsiteY6" fmla="*/ 225266 h 279749"/>
                  <a:gd name="connsiteX7" fmla="*/ 197218 w 530593"/>
                  <a:gd name="connsiteY7" fmla="*/ 249365 h 279749"/>
                  <a:gd name="connsiteX8" fmla="*/ 267132 w 530593"/>
                  <a:gd name="connsiteY8" fmla="*/ 160496 h 279749"/>
                  <a:gd name="connsiteX9" fmla="*/ 402768 w 530593"/>
                  <a:gd name="connsiteY9" fmla="*/ 138208 h 279749"/>
                  <a:gd name="connsiteX10" fmla="*/ 431915 w 530593"/>
                  <a:gd name="connsiteY10" fmla="*/ 52102 h 279749"/>
                  <a:gd name="connsiteX11" fmla="*/ 530593 w 530593"/>
                  <a:gd name="connsiteY11" fmla="*/ 8192 h 279749"/>
                  <a:gd name="connsiteX12" fmla="*/ 529927 w 530593"/>
                  <a:gd name="connsiteY12" fmla="*/ 0 h 279749"/>
                  <a:gd name="connsiteX13" fmla="*/ 431152 w 530593"/>
                  <a:gd name="connsiteY13" fmla="*/ 44196 h 279749"/>
                  <a:gd name="connsiteX14" fmla="*/ 401339 w 530593"/>
                  <a:gd name="connsiteY14" fmla="*/ 132017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0593" h="279749">
                    <a:moveTo>
                      <a:pt x="401530" y="132112"/>
                    </a:moveTo>
                    <a:cubicBezTo>
                      <a:pt x="365049" y="130683"/>
                      <a:pt x="312661" y="142589"/>
                      <a:pt x="262941" y="154781"/>
                    </a:cubicBezTo>
                    <a:cubicBezTo>
                      <a:pt x="220269" y="190310"/>
                      <a:pt x="178264" y="231267"/>
                      <a:pt x="191503" y="245459"/>
                    </a:cubicBezTo>
                    <a:cubicBezTo>
                      <a:pt x="151117" y="233172"/>
                      <a:pt x="107398" y="225552"/>
                      <a:pt x="69965" y="220885"/>
                    </a:cubicBezTo>
                    <a:cubicBezTo>
                      <a:pt x="31388" y="239363"/>
                      <a:pt x="-1473" y="259366"/>
                      <a:pt x="51" y="273463"/>
                    </a:cubicBezTo>
                    <a:cubicBezTo>
                      <a:pt x="3575" y="275558"/>
                      <a:pt x="7195" y="277559"/>
                      <a:pt x="10624" y="279749"/>
                    </a:cubicBezTo>
                    <a:cubicBezTo>
                      <a:pt x="3575" y="265843"/>
                      <a:pt x="37675" y="244697"/>
                      <a:pt x="78251" y="225266"/>
                    </a:cubicBezTo>
                    <a:cubicBezTo>
                      <a:pt x="114923" y="229838"/>
                      <a:pt x="157690" y="237363"/>
                      <a:pt x="197218" y="249365"/>
                    </a:cubicBezTo>
                    <a:cubicBezTo>
                      <a:pt x="184265" y="235458"/>
                      <a:pt x="225317" y="195358"/>
                      <a:pt x="267132" y="160496"/>
                    </a:cubicBezTo>
                    <a:cubicBezTo>
                      <a:pt x="315709" y="148590"/>
                      <a:pt x="367049" y="136874"/>
                      <a:pt x="402768" y="138208"/>
                    </a:cubicBezTo>
                    <a:cubicBezTo>
                      <a:pt x="407340" y="111633"/>
                      <a:pt x="418865" y="80867"/>
                      <a:pt x="431915" y="52102"/>
                    </a:cubicBezTo>
                    <a:cubicBezTo>
                      <a:pt x="467252" y="32576"/>
                      <a:pt x="502590" y="14859"/>
                      <a:pt x="530593" y="8192"/>
                    </a:cubicBezTo>
                    <a:cubicBezTo>
                      <a:pt x="530308" y="5620"/>
                      <a:pt x="530117" y="2762"/>
                      <a:pt x="529927" y="0"/>
                    </a:cubicBezTo>
                    <a:cubicBezTo>
                      <a:pt x="501637" y="7144"/>
                      <a:pt x="466395" y="24765"/>
                      <a:pt x="431152" y="44196"/>
                    </a:cubicBezTo>
                    <a:cubicBezTo>
                      <a:pt x="417817" y="73533"/>
                      <a:pt x="406007" y="104965"/>
                      <a:pt x="401339" y="1320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1" name="Vrije vorm: vorm 1260">
                <a:extLst>
                  <a:ext uri="{FF2B5EF4-FFF2-40B4-BE49-F238E27FC236}">
                    <a16:creationId xmlns:a16="http://schemas.microsoft.com/office/drawing/2014/main" id="{81BE5135-81FB-6CB4-1C9E-49EC24DD960B}"/>
                  </a:ext>
                </a:extLst>
              </p:cNvPr>
              <p:cNvSpPr/>
              <p:nvPr/>
            </p:nvSpPr>
            <p:spPr>
              <a:xfrm>
                <a:off x="9590920" y="2393124"/>
                <a:ext cx="110108" cy="29527"/>
              </a:xfrm>
              <a:custGeom>
                <a:avLst/>
                <a:gdLst>
                  <a:gd name="connsiteX0" fmla="*/ 1714 w 110108"/>
                  <a:gd name="connsiteY0" fmla="*/ 20955 h 29527"/>
                  <a:gd name="connsiteX1" fmla="*/ 0 w 110108"/>
                  <a:gd name="connsiteY1" fmla="*/ 29528 h 29527"/>
                  <a:gd name="connsiteX2" fmla="*/ 110109 w 110108"/>
                  <a:gd name="connsiteY2" fmla="*/ 4572 h 29527"/>
                  <a:gd name="connsiteX3" fmla="*/ 99727 w 110108"/>
                  <a:gd name="connsiteY3" fmla="*/ 0 h 29527"/>
                  <a:gd name="connsiteX4" fmla="*/ 1810 w 110108"/>
                  <a:gd name="connsiteY4" fmla="*/ 20955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08" h="29527">
                    <a:moveTo>
                      <a:pt x="1714" y="20955"/>
                    </a:moveTo>
                    <a:cubicBezTo>
                      <a:pt x="2381" y="24384"/>
                      <a:pt x="1905" y="27242"/>
                      <a:pt x="0" y="29528"/>
                    </a:cubicBezTo>
                    <a:cubicBezTo>
                      <a:pt x="36195" y="17717"/>
                      <a:pt x="75438" y="9811"/>
                      <a:pt x="110109" y="4572"/>
                    </a:cubicBezTo>
                    <a:cubicBezTo>
                      <a:pt x="106680" y="3048"/>
                      <a:pt x="103060" y="1429"/>
                      <a:pt x="99727" y="0"/>
                    </a:cubicBezTo>
                    <a:cubicBezTo>
                      <a:pt x="68961" y="4572"/>
                      <a:pt x="34671" y="11335"/>
                      <a:pt x="1810" y="20955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262" name="Vrije vorm: vorm 1261">
                <a:extLst>
                  <a:ext uri="{FF2B5EF4-FFF2-40B4-BE49-F238E27FC236}">
                    <a16:creationId xmlns:a16="http://schemas.microsoft.com/office/drawing/2014/main" id="{69072536-25CE-A8A6-6019-911D1483B75C}"/>
                  </a:ext>
                </a:extLst>
              </p:cNvPr>
              <p:cNvSpPr/>
              <p:nvPr/>
            </p:nvSpPr>
            <p:spPr>
              <a:xfrm>
                <a:off x="9107526" y="1151636"/>
                <a:ext cx="1327022" cy="1292351"/>
              </a:xfrm>
              <a:custGeom>
                <a:avLst/>
                <a:gdLst>
                  <a:gd name="connsiteX0" fmla="*/ 1262634 w 1327022"/>
                  <a:gd name="connsiteY0" fmla="*/ 537020 h 1292351"/>
                  <a:gd name="connsiteX1" fmla="*/ 1266825 w 1327022"/>
                  <a:gd name="connsiteY1" fmla="*/ 473202 h 1292351"/>
                  <a:gd name="connsiteX2" fmla="*/ 1280255 w 1327022"/>
                  <a:gd name="connsiteY2" fmla="*/ 410147 h 1292351"/>
                  <a:gd name="connsiteX3" fmla="*/ 1195578 w 1327022"/>
                  <a:gd name="connsiteY3" fmla="*/ 350425 h 1292351"/>
                  <a:gd name="connsiteX4" fmla="*/ 1187768 w 1327022"/>
                  <a:gd name="connsiteY4" fmla="*/ 273463 h 1292351"/>
                  <a:gd name="connsiteX5" fmla="*/ 1187672 w 1327022"/>
                  <a:gd name="connsiteY5" fmla="*/ 258699 h 1292351"/>
                  <a:gd name="connsiteX6" fmla="*/ 1115282 w 1327022"/>
                  <a:gd name="connsiteY6" fmla="*/ 231553 h 1292351"/>
                  <a:gd name="connsiteX7" fmla="*/ 1082802 w 1327022"/>
                  <a:gd name="connsiteY7" fmla="*/ 217075 h 1292351"/>
                  <a:gd name="connsiteX8" fmla="*/ 1020509 w 1327022"/>
                  <a:gd name="connsiteY8" fmla="*/ 107632 h 1292351"/>
                  <a:gd name="connsiteX9" fmla="*/ 927735 w 1327022"/>
                  <a:gd name="connsiteY9" fmla="*/ 100679 h 1292351"/>
                  <a:gd name="connsiteX10" fmla="*/ 923353 w 1327022"/>
                  <a:gd name="connsiteY10" fmla="*/ 96774 h 1292351"/>
                  <a:gd name="connsiteX11" fmla="*/ 911161 w 1327022"/>
                  <a:gd name="connsiteY11" fmla="*/ 94869 h 1292351"/>
                  <a:gd name="connsiteX12" fmla="*/ 849440 w 1327022"/>
                  <a:gd name="connsiteY12" fmla="*/ 31052 h 1292351"/>
                  <a:gd name="connsiteX13" fmla="*/ 744379 w 1327022"/>
                  <a:gd name="connsiteY13" fmla="*/ 52578 h 1292351"/>
                  <a:gd name="connsiteX14" fmla="*/ 732377 w 1327022"/>
                  <a:gd name="connsiteY14" fmla="*/ 47720 h 1292351"/>
                  <a:gd name="connsiteX15" fmla="*/ 731901 w 1327022"/>
                  <a:gd name="connsiteY15" fmla="*/ 47720 h 1292351"/>
                  <a:gd name="connsiteX16" fmla="*/ 636746 w 1327022"/>
                  <a:gd name="connsiteY16" fmla="*/ 0 h 1292351"/>
                  <a:gd name="connsiteX17" fmla="*/ 567880 w 1327022"/>
                  <a:gd name="connsiteY17" fmla="*/ 54102 h 1292351"/>
                  <a:gd name="connsiteX18" fmla="*/ 447008 w 1327022"/>
                  <a:gd name="connsiteY18" fmla="*/ 28289 h 1292351"/>
                  <a:gd name="connsiteX19" fmla="*/ 365855 w 1327022"/>
                  <a:gd name="connsiteY19" fmla="*/ 128873 h 1292351"/>
                  <a:gd name="connsiteX20" fmla="*/ 236601 w 1327022"/>
                  <a:gd name="connsiteY20" fmla="*/ 142494 h 1292351"/>
                  <a:gd name="connsiteX21" fmla="*/ 211264 w 1327022"/>
                  <a:gd name="connsiteY21" fmla="*/ 235744 h 1292351"/>
                  <a:gd name="connsiteX22" fmla="*/ 110871 w 1327022"/>
                  <a:gd name="connsiteY22" fmla="*/ 274415 h 1292351"/>
                  <a:gd name="connsiteX23" fmla="*/ 110395 w 1327022"/>
                  <a:gd name="connsiteY23" fmla="*/ 358711 h 1292351"/>
                  <a:gd name="connsiteX24" fmla="*/ 101917 w 1327022"/>
                  <a:gd name="connsiteY24" fmla="*/ 404812 h 1292351"/>
                  <a:gd name="connsiteX25" fmla="*/ 18574 w 1327022"/>
                  <a:gd name="connsiteY25" fmla="*/ 483203 h 1292351"/>
                  <a:gd name="connsiteX26" fmla="*/ 47434 w 1327022"/>
                  <a:gd name="connsiteY26" fmla="*/ 567404 h 1292351"/>
                  <a:gd name="connsiteX27" fmla="*/ 42291 w 1327022"/>
                  <a:gd name="connsiteY27" fmla="*/ 578453 h 1292351"/>
                  <a:gd name="connsiteX28" fmla="*/ 43815 w 1327022"/>
                  <a:gd name="connsiteY28" fmla="*/ 586169 h 1292351"/>
                  <a:gd name="connsiteX29" fmla="*/ 0 w 1327022"/>
                  <a:gd name="connsiteY29" fmla="*/ 658559 h 1292351"/>
                  <a:gd name="connsiteX30" fmla="*/ 58483 w 1327022"/>
                  <a:gd name="connsiteY30" fmla="*/ 744760 h 1292351"/>
                  <a:gd name="connsiteX31" fmla="*/ 50101 w 1327022"/>
                  <a:gd name="connsiteY31" fmla="*/ 831342 h 1292351"/>
                  <a:gd name="connsiteX32" fmla="*/ 41624 w 1327022"/>
                  <a:gd name="connsiteY32" fmla="*/ 879539 h 1292351"/>
                  <a:gd name="connsiteX33" fmla="*/ 124587 w 1327022"/>
                  <a:gd name="connsiteY33" fmla="*/ 944975 h 1292351"/>
                  <a:gd name="connsiteX34" fmla="*/ 133731 w 1327022"/>
                  <a:gd name="connsiteY34" fmla="*/ 1035939 h 1292351"/>
                  <a:gd name="connsiteX35" fmla="*/ 260604 w 1327022"/>
                  <a:gd name="connsiteY35" fmla="*/ 1091470 h 1292351"/>
                  <a:gd name="connsiteX36" fmla="*/ 312610 w 1327022"/>
                  <a:gd name="connsiteY36" fmla="*/ 1189577 h 1292351"/>
                  <a:gd name="connsiteX37" fmla="*/ 414338 w 1327022"/>
                  <a:gd name="connsiteY37" fmla="*/ 1196340 h 1292351"/>
                  <a:gd name="connsiteX38" fmla="*/ 419195 w 1327022"/>
                  <a:gd name="connsiteY38" fmla="*/ 1200436 h 1292351"/>
                  <a:gd name="connsiteX39" fmla="*/ 429863 w 1327022"/>
                  <a:gd name="connsiteY39" fmla="*/ 1201674 h 1292351"/>
                  <a:gd name="connsiteX40" fmla="*/ 485108 w 1327022"/>
                  <a:gd name="connsiteY40" fmla="*/ 1263015 h 1292351"/>
                  <a:gd name="connsiteX41" fmla="*/ 583025 w 1327022"/>
                  <a:gd name="connsiteY41" fmla="*/ 1242060 h 1292351"/>
                  <a:gd name="connsiteX42" fmla="*/ 593408 w 1327022"/>
                  <a:gd name="connsiteY42" fmla="*/ 1246632 h 1292351"/>
                  <a:gd name="connsiteX43" fmla="*/ 594931 w 1327022"/>
                  <a:gd name="connsiteY43" fmla="*/ 1246346 h 1292351"/>
                  <a:gd name="connsiteX44" fmla="*/ 687229 w 1327022"/>
                  <a:gd name="connsiteY44" fmla="*/ 1292352 h 1292351"/>
                  <a:gd name="connsiteX45" fmla="*/ 757142 w 1327022"/>
                  <a:gd name="connsiteY45" fmla="*/ 1239774 h 1292351"/>
                  <a:gd name="connsiteX46" fmla="*/ 878681 w 1327022"/>
                  <a:gd name="connsiteY46" fmla="*/ 1264348 h 1292351"/>
                  <a:gd name="connsiteX47" fmla="*/ 950119 w 1327022"/>
                  <a:gd name="connsiteY47" fmla="*/ 1173671 h 1292351"/>
                  <a:gd name="connsiteX48" fmla="*/ 1088708 w 1327022"/>
                  <a:gd name="connsiteY48" fmla="*/ 1151001 h 1292351"/>
                  <a:gd name="connsiteX49" fmla="*/ 1118521 w 1327022"/>
                  <a:gd name="connsiteY49" fmla="*/ 1063181 h 1292351"/>
                  <a:gd name="connsiteX50" fmla="*/ 1217295 w 1327022"/>
                  <a:gd name="connsiteY50" fmla="*/ 1018985 h 1292351"/>
                  <a:gd name="connsiteX51" fmla="*/ 1222534 w 1327022"/>
                  <a:gd name="connsiteY51" fmla="*/ 925068 h 1292351"/>
                  <a:gd name="connsiteX52" fmla="*/ 1229582 w 1327022"/>
                  <a:gd name="connsiteY52" fmla="*/ 881348 h 1292351"/>
                  <a:gd name="connsiteX53" fmla="*/ 1308544 w 1327022"/>
                  <a:gd name="connsiteY53" fmla="*/ 810197 h 1292351"/>
                  <a:gd name="connsiteX54" fmla="*/ 1278255 w 1327022"/>
                  <a:gd name="connsiteY54" fmla="*/ 723329 h 1292351"/>
                  <a:gd name="connsiteX55" fmla="*/ 1282256 w 1327022"/>
                  <a:gd name="connsiteY55" fmla="*/ 714661 h 1292351"/>
                  <a:gd name="connsiteX56" fmla="*/ 1280922 w 1327022"/>
                  <a:gd name="connsiteY56" fmla="*/ 708374 h 1292351"/>
                  <a:gd name="connsiteX57" fmla="*/ 1327023 w 1327022"/>
                  <a:gd name="connsiteY57" fmla="*/ 633889 h 1292351"/>
                  <a:gd name="connsiteX58" fmla="*/ 1262634 w 1327022"/>
                  <a:gd name="connsiteY58" fmla="*/ 537591 h 1292351"/>
                  <a:gd name="connsiteX59" fmla="*/ 565785 w 1327022"/>
                  <a:gd name="connsiteY59" fmla="*/ 976217 h 1292351"/>
                  <a:gd name="connsiteX60" fmla="*/ 320802 w 1327022"/>
                  <a:gd name="connsiteY60" fmla="*/ 566833 h 1292351"/>
                  <a:gd name="connsiteX61" fmla="*/ 736664 w 1327022"/>
                  <a:gd name="connsiteY61" fmla="*/ 332994 h 1292351"/>
                  <a:gd name="connsiteX62" fmla="*/ 981646 w 1327022"/>
                  <a:gd name="connsiteY62" fmla="*/ 742379 h 1292351"/>
                  <a:gd name="connsiteX63" fmla="*/ 565785 w 1327022"/>
                  <a:gd name="connsiteY63" fmla="*/ 976217 h 129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327022" h="1292351">
                    <a:moveTo>
                      <a:pt x="1262634" y="537020"/>
                    </a:moveTo>
                    <a:cubicBezTo>
                      <a:pt x="1262634" y="516065"/>
                      <a:pt x="1263777" y="493681"/>
                      <a:pt x="1266825" y="473202"/>
                    </a:cubicBezTo>
                    <a:cubicBezTo>
                      <a:pt x="1268920" y="449675"/>
                      <a:pt x="1273016" y="427292"/>
                      <a:pt x="1280255" y="410147"/>
                    </a:cubicBezTo>
                    <a:cubicBezTo>
                      <a:pt x="1247299" y="391954"/>
                      <a:pt x="1218724" y="370713"/>
                      <a:pt x="1195578" y="350425"/>
                    </a:cubicBezTo>
                    <a:cubicBezTo>
                      <a:pt x="1189101" y="322898"/>
                      <a:pt x="1185101" y="295084"/>
                      <a:pt x="1187768" y="273463"/>
                    </a:cubicBezTo>
                    <a:cubicBezTo>
                      <a:pt x="1187482" y="268319"/>
                      <a:pt x="1187482" y="263461"/>
                      <a:pt x="1187672" y="258699"/>
                    </a:cubicBezTo>
                    <a:cubicBezTo>
                      <a:pt x="1161193" y="251079"/>
                      <a:pt x="1136904" y="241554"/>
                      <a:pt x="1115282" y="231553"/>
                    </a:cubicBezTo>
                    <a:cubicBezTo>
                      <a:pt x="1103852" y="226885"/>
                      <a:pt x="1092899" y="222028"/>
                      <a:pt x="1082802" y="217075"/>
                    </a:cubicBezTo>
                    <a:cubicBezTo>
                      <a:pt x="1059085" y="182499"/>
                      <a:pt x="1032224" y="139541"/>
                      <a:pt x="1020509" y="107632"/>
                    </a:cubicBezTo>
                    <a:cubicBezTo>
                      <a:pt x="999458" y="110490"/>
                      <a:pt x="963168" y="106394"/>
                      <a:pt x="927735" y="100679"/>
                    </a:cubicBezTo>
                    <a:cubicBezTo>
                      <a:pt x="926306" y="99346"/>
                      <a:pt x="924877" y="98012"/>
                      <a:pt x="923353" y="96774"/>
                    </a:cubicBezTo>
                    <a:cubicBezTo>
                      <a:pt x="919258" y="96203"/>
                      <a:pt x="915257" y="95536"/>
                      <a:pt x="911161" y="94869"/>
                    </a:cubicBezTo>
                    <a:cubicBezTo>
                      <a:pt x="887254" y="73628"/>
                      <a:pt x="864013" y="50673"/>
                      <a:pt x="849440" y="31052"/>
                    </a:cubicBezTo>
                    <a:cubicBezTo>
                      <a:pt x="830675" y="41624"/>
                      <a:pt x="786289" y="48387"/>
                      <a:pt x="744379" y="52578"/>
                    </a:cubicBezTo>
                    <a:cubicBezTo>
                      <a:pt x="740378" y="51054"/>
                      <a:pt x="736378" y="49435"/>
                      <a:pt x="732377" y="47720"/>
                    </a:cubicBezTo>
                    <a:cubicBezTo>
                      <a:pt x="732187" y="47720"/>
                      <a:pt x="732092" y="47720"/>
                      <a:pt x="731901" y="47720"/>
                    </a:cubicBezTo>
                    <a:cubicBezTo>
                      <a:pt x="699326" y="35052"/>
                      <a:pt x="663512" y="18669"/>
                      <a:pt x="636746" y="0"/>
                    </a:cubicBezTo>
                    <a:cubicBezTo>
                      <a:pt x="630269" y="18097"/>
                      <a:pt x="601313" y="37338"/>
                      <a:pt x="567880" y="54102"/>
                    </a:cubicBezTo>
                    <a:cubicBezTo>
                      <a:pt x="527494" y="50006"/>
                      <a:pt x="480822" y="42481"/>
                      <a:pt x="447008" y="28289"/>
                    </a:cubicBezTo>
                    <a:cubicBezTo>
                      <a:pt x="449104" y="54483"/>
                      <a:pt x="406146" y="96012"/>
                      <a:pt x="365855" y="128873"/>
                    </a:cubicBezTo>
                    <a:cubicBezTo>
                      <a:pt x="329755" y="137351"/>
                      <a:pt x="284893" y="144113"/>
                      <a:pt x="236601" y="142494"/>
                    </a:cubicBezTo>
                    <a:cubicBezTo>
                      <a:pt x="240411" y="167354"/>
                      <a:pt x="227838" y="202406"/>
                      <a:pt x="211264" y="235744"/>
                    </a:cubicBezTo>
                    <a:cubicBezTo>
                      <a:pt x="182880" y="250412"/>
                      <a:pt x="148876" y="264700"/>
                      <a:pt x="110871" y="274415"/>
                    </a:cubicBezTo>
                    <a:cubicBezTo>
                      <a:pt x="117348" y="296704"/>
                      <a:pt x="115538" y="327755"/>
                      <a:pt x="110395" y="358711"/>
                    </a:cubicBezTo>
                    <a:cubicBezTo>
                      <a:pt x="108299" y="374237"/>
                      <a:pt x="105346" y="389954"/>
                      <a:pt x="101917" y="404812"/>
                    </a:cubicBezTo>
                    <a:cubicBezTo>
                      <a:pt x="78010" y="435007"/>
                      <a:pt x="48196" y="466916"/>
                      <a:pt x="18574" y="483203"/>
                    </a:cubicBezTo>
                    <a:cubicBezTo>
                      <a:pt x="32385" y="503777"/>
                      <a:pt x="41529" y="535591"/>
                      <a:pt x="47434" y="567404"/>
                    </a:cubicBezTo>
                    <a:cubicBezTo>
                      <a:pt x="45815" y="571119"/>
                      <a:pt x="44101" y="574739"/>
                      <a:pt x="42291" y="578453"/>
                    </a:cubicBezTo>
                    <a:cubicBezTo>
                      <a:pt x="42767" y="581025"/>
                      <a:pt x="43339" y="583597"/>
                      <a:pt x="43815" y="586169"/>
                    </a:cubicBezTo>
                    <a:cubicBezTo>
                      <a:pt x="31813" y="613029"/>
                      <a:pt x="17050" y="639604"/>
                      <a:pt x="0" y="658559"/>
                    </a:cubicBezTo>
                    <a:cubicBezTo>
                      <a:pt x="22003" y="676751"/>
                      <a:pt x="42386" y="711137"/>
                      <a:pt x="58483" y="744760"/>
                    </a:cubicBezTo>
                    <a:cubicBezTo>
                      <a:pt x="57436" y="771620"/>
                      <a:pt x="55054" y="802672"/>
                      <a:pt x="50101" y="831342"/>
                    </a:cubicBezTo>
                    <a:cubicBezTo>
                      <a:pt x="48101" y="848011"/>
                      <a:pt x="45244" y="864394"/>
                      <a:pt x="41624" y="879539"/>
                    </a:cubicBezTo>
                    <a:cubicBezTo>
                      <a:pt x="66675" y="893350"/>
                      <a:pt x="95821" y="918305"/>
                      <a:pt x="124587" y="944975"/>
                    </a:cubicBezTo>
                    <a:cubicBezTo>
                      <a:pt x="130873" y="976217"/>
                      <a:pt x="135255" y="1008983"/>
                      <a:pt x="133731" y="1035939"/>
                    </a:cubicBezTo>
                    <a:cubicBezTo>
                      <a:pt x="168783" y="1043559"/>
                      <a:pt x="216027" y="1067657"/>
                      <a:pt x="260604" y="1091470"/>
                    </a:cubicBezTo>
                    <a:cubicBezTo>
                      <a:pt x="289274" y="1130141"/>
                      <a:pt x="316611" y="1172527"/>
                      <a:pt x="312610" y="1189577"/>
                    </a:cubicBezTo>
                    <a:cubicBezTo>
                      <a:pt x="347758" y="1189482"/>
                      <a:pt x="383286" y="1192340"/>
                      <a:pt x="414338" y="1196340"/>
                    </a:cubicBezTo>
                    <a:cubicBezTo>
                      <a:pt x="415957" y="1197673"/>
                      <a:pt x="417576" y="1199102"/>
                      <a:pt x="419195" y="1200436"/>
                    </a:cubicBezTo>
                    <a:cubicBezTo>
                      <a:pt x="422719" y="1200817"/>
                      <a:pt x="426434" y="1201198"/>
                      <a:pt x="429863" y="1201674"/>
                    </a:cubicBezTo>
                    <a:cubicBezTo>
                      <a:pt x="458248" y="1225106"/>
                      <a:pt x="482251" y="1248632"/>
                      <a:pt x="485108" y="1263015"/>
                    </a:cubicBezTo>
                    <a:cubicBezTo>
                      <a:pt x="517969" y="1253490"/>
                      <a:pt x="552259" y="1246632"/>
                      <a:pt x="583025" y="1242060"/>
                    </a:cubicBezTo>
                    <a:cubicBezTo>
                      <a:pt x="586454" y="1243489"/>
                      <a:pt x="589979" y="1245108"/>
                      <a:pt x="593408" y="1246632"/>
                    </a:cubicBezTo>
                    <a:cubicBezTo>
                      <a:pt x="593884" y="1246632"/>
                      <a:pt x="594455" y="1246442"/>
                      <a:pt x="594931" y="1246346"/>
                    </a:cubicBezTo>
                    <a:cubicBezTo>
                      <a:pt x="624364" y="1258729"/>
                      <a:pt x="656939" y="1274350"/>
                      <a:pt x="687229" y="1292352"/>
                    </a:cubicBezTo>
                    <a:cubicBezTo>
                      <a:pt x="685800" y="1278255"/>
                      <a:pt x="718566" y="1258252"/>
                      <a:pt x="757142" y="1239774"/>
                    </a:cubicBezTo>
                    <a:cubicBezTo>
                      <a:pt x="794671" y="1244441"/>
                      <a:pt x="838295" y="1252061"/>
                      <a:pt x="878681" y="1264348"/>
                    </a:cubicBezTo>
                    <a:cubicBezTo>
                      <a:pt x="865442" y="1250061"/>
                      <a:pt x="907447" y="1209199"/>
                      <a:pt x="950119" y="1173671"/>
                    </a:cubicBezTo>
                    <a:cubicBezTo>
                      <a:pt x="999744" y="1161479"/>
                      <a:pt x="1052227" y="1149572"/>
                      <a:pt x="1088708" y="1151001"/>
                    </a:cubicBezTo>
                    <a:cubicBezTo>
                      <a:pt x="1093375" y="1123855"/>
                      <a:pt x="1105186" y="1092518"/>
                      <a:pt x="1118521" y="1063181"/>
                    </a:cubicBezTo>
                    <a:cubicBezTo>
                      <a:pt x="1153763" y="1043750"/>
                      <a:pt x="1189006" y="1026128"/>
                      <a:pt x="1217295" y="1018985"/>
                    </a:cubicBezTo>
                    <a:cubicBezTo>
                      <a:pt x="1215009" y="990410"/>
                      <a:pt x="1217867" y="956596"/>
                      <a:pt x="1222534" y="925068"/>
                    </a:cubicBezTo>
                    <a:cubicBezTo>
                      <a:pt x="1224534" y="909923"/>
                      <a:pt x="1227010" y="895064"/>
                      <a:pt x="1229582" y="881348"/>
                    </a:cubicBezTo>
                    <a:cubicBezTo>
                      <a:pt x="1253585" y="851726"/>
                      <a:pt x="1282160" y="822293"/>
                      <a:pt x="1308544" y="810197"/>
                    </a:cubicBezTo>
                    <a:cubicBezTo>
                      <a:pt x="1293876" y="787337"/>
                      <a:pt x="1284446" y="754951"/>
                      <a:pt x="1278255" y="723329"/>
                    </a:cubicBezTo>
                    <a:cubicBezTo>
                      <a:pt x="1279493" y="720376"/>
                      <a:pt x="1280922" y="717518"/>
                      <a:pt x="1282256" y="714661"/>
                    </a:cubicBezTo>
                    <a:cubicBezTo>
                      <a:pt x="1281779" y="712565"/>
                      <a:pt x="1281303" y="710470"/>
                      <a:pt x="1280922" y="708374"/>
                    </a:cubicBezTo>
                    <a:cubicBezTo>
                      <a:pt x="1293685" y="679228"/>
                      <a:pt x="1309307" y="651034"/>
                      <a:pt x="1327023" y="633889"/>
                    </a:cubicBezTo>
                    <a:cubicBezTo>
                      <a:pt x="1301496" y="611600"/>
                      <a:pt x="1279208" y="572929"/>
                      <a:pt x="1262634" y="537591"/>
                    </a:cubicBezTo>
                    <a:close/>
                    <a:moveTo>
                      <a:pt x="565785" y="976217"/>
                    </a:moveTo>
                    <a:cubicBezTo>
                      <a:pt x="383286" y="927735"/>
                      <a:pt x="273558" y="744474"/>
                      <a:pt x="320802" y="566833"/>
                    </a:cubicBezTo>
                    <a:cubicBezTo>
                      <a:pt x="367951" y="389192"/>
                      <a:pt x="554164" y="284512"/>
                      <a:pt x="736664" y="332994"/>
                    </a:cubicBezTo>
                    <a:cubicBezTo>
                      <a:pt x="919162" y="381476"/>
                      <a:pt x="1028891" y="564737"/>
                      <a:pt x="981646" y="742379"/>
                    </a:cubicBezTo>
                    <a:cubicBezTo>
                      <a:pt x="934498" y="920020"/>
                      <a:pt x="748284" y="1024699"/>
                      <a:pt x="565785" y="976217"/>
                    </a:cubicBezTo>
                    <a:close/>
                  </a:path>
                </a:pathLst>
              </a:custGeom>
              <a:solidFill>
                <a:srgbClr val="00A65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119" name="Graphic 8819">
              <a:extLst>
                <a:ext uri="{FF2B5EF4-FFF2-40B4-BE49-F238E27FC236}">
                  <a16:creationId xmlns:a16="http://schemas.microsoft.com/office/drawing/2014/main" id="{F729C71D-44A9-C22C-3234-2788F55B43BB}"/>
                </a:ext>
              </a:extLst>
            </p:cNvPr>
            <p:cNvGrpSpPr/>
            <p:nvPr/>
          </p:nvGrpSpPr>
          <p:grpSpPr>
            <a:xfrm>
              <a:off x="9176582" y="1720506"/>
              <a:ext cx="932400" cy="941794"/>
              <a:chOff x="9176582" y="1720506"/>
              <a:chExt cx="932400" cy="941794"/>
            </a:xfrm>
          </p:grpSpPr>
          <p:grpSp>
            <p:nvGrpSpPr>
              <p:cNvPr id="1179" name="Graphic 8819">
                <a:extLst>
                  <a:ext uri="{FF2B5EF4-FFF2-40B4-BE49-F238E27FC236}">
                    <a16:creationId xmlns:a16="http://schemas.microsoft.com/office/drawing/2014/main" id="{4494E2FA-0D1C-75E4-60BE-3BE8733196D8}"/>
                  </a:ext>
                </a:extLst>
              </p:cNvPr>
              <p:cNvGrpSpPr/>
              <p:nvPr/>
            </p:nvGrpSpPr>
            <p:grpSpPr>
              <a:xfrm>
                <a:off x="9176582" y="2081371"/>
                <a:ext cx="533971" cy="448722"/>
                <a:chOff x="9176582" y="2081371"/>
                <a:chExt cx="533971" cy="448722"/>
              </a:xfrm>
            </p:grpSpPr>
            <p:sp>
              <p:nvSpPr>
                <p:cNvPr id="1209" name="Vrije vorm: vorm 1208">
                  <a:extLst>
                    <a:ext uri="{FF2B5EF4-FFF2-40B4-BE49-F238E27FC236}">
                      <a16:creationId xmlns:a16="http://schemas.microsoft.com/office/drawing/2014/main" id="{A6B74914-4AAC-317D-BA7F-E191E0AC27E8}"/>
                    </a:ext>
                  </a:extLst>
                </p:cNvPr>
                <p:cNvSpPr/>
                <p:nvPr/>
              </p:nvSpPr>
              <p:spPr>
                <a:xfrm>
                  <a:off x="9177630" y="2081371"/>
                  <a:ext cx="532923" cy="448722"/>
                </a:xfrm>
                <a:custGeom>
                  <a:avLst/>
                  <a:gdLst>
                    <a:gd name="connsiteX0" fmla="*/ 330898 w 532923"/>
                    <a:gd name="connsiteY0" fmla="*/ 0 h 448722"/>
                    <a:gd name="connsiteX1" fmla="*/ 0 w 532923"/>
                    <a:gd name="connsiteY1" fmla="*/ 308896 h 448722"/>
                    <a:gd name="connsiteX2" fmla="*/ 97726 w 532923"/>
                    <a:gd name="connsiteY2" fmla="*/ 345281 h 448722"/>
                    <a:gd name="connsiteX3" fmla="*/ 125730 w 532923"/>
                    <a:gd name="connsiteY3" fmla="*/ 448723 h 448722"/>
                    <a:gd name="connsiteX4" fmla="*/ 532924 w 532923"/>
                    <a:gd name="connsiteY4" fmla="*/ 64675 h 448722"/>
                    <a:gd name="connsiteX5" fmla="*/ 527971 w 532923"/>
                    <a:gd name="connsiteY5" fmla="*/ 59150 h 448722"/>
                    <a:gd name="connsiteX6" fmla="*/ 330898 w 532923"/>
                    <a:gd name="connsiteY6" fmla="*/ 0 h 44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923" h="448722">
                      <a:moveTo>
                        <a:pt x="330898" y="0"/>
                      </a:moveTo>
                      <a:lnTo>
                        <a:pt x="0" y="308896"/>
                      </a:lnTo>
                      <a:lnTo>
                        <a:pt x="97726" y="345281"/>
                      </a:lnTo>
                      <a:lnTo>
                        <a:pt x="125730" y="448723"/>
                      </a:lnTo>
                      <a:lnTo>
                        <a:pt x="532924" y="64675"/>
                      </a:lnTo>
                      <a:lnTo>
                        <a:pt x="527971" y="59150"/>
                      </a:lnTo>
                      <a:lnTo>
                        <a:pt x="330898" y="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210" name="Graphic 8819">
                  <a:extLst>
                    <a:ext uri="{FF2B5EF4-FFF2-40B4-BE49-F238E27FC236}">
                      <a16:creationId xmlns:a16="http://schemas.microsoft.com/office/drawing/2014/main" id="{D34942F5-3F30-0DF3-C7FC-6D6317DC495B}"/>
                    </a:ext>
                  </a:extLst>
                </p:cNvPr>
                <p:cNvGrpSpPr/>
                <p:nvPr/>
              </p:nvGrpSpPr>
              <p:grpSpPr>
                <a:xfrm>
                  <a:off x="9176582" y="2092610"/>
                  <a:ext cx="528923" cy="437483"/>
                  <a:chOff x="9176582" y="2092610"/>
                  <a:chExt cx="528923" cy="437483"/>
                </a:xfrm>
              </p:grpSpPr>
              <p:sp>
                <p:nvSpPr>
                  <p:cNvPr id="1211" name="Vrije vorm: vorm 1210">
                    <a:extLst>
                      <a:ext uri="{FF2B5EF4-FFF2-40B4-BE49-F238E27FC236}">
                        <a16:creationId xmlns:a16="http://schemas.microsoft.com/office/drawing/2014/main" id="{4A69CC40-1924-5A07-4FAB-24FD367D1992}"/>
                      </a:ext>
                    </a:extLst>
                  </p:cNvPr>
                  <p:cNvSpPr/>
                  <p:nvPr/>
                </p:nvSpPr>
                <p:spPr>
                  <a:xfrm>
                    <a:off x="9244210" y="2118899"/>
                    <a:ext cx="382619" cy="332803"/>
                  </a:xfrm>
                  <a:custGeom>
                    <a:avLst/>
                    <a:gdLst>
                      <a:gd name="connsiteX0" fmla="*/ 326803 w 382619"/>
                      <a:gd name="connsiteY0" fmla="*/ 0 h 332803"/>
                      <a:gd name="connsiteX1" fmla="*/ 0 w 382619"/>
                      <a:gd name="connsiteY1" fmla="*/ 299752 h 332803"/>
                      <a:gd name="connsiteX2" fmla="*/ 30194 w 382619"/>
                      <a:gd name="connsiteY2" fmla="*/ 310896 h 332803"/>
                      <a:gd name="connsiteX3" fmla="*/ 36481 w 382619"/>
                      <a:gd name="connsiteY3" fmla="*/ 332803 h 332803"/>
                      <a:gd name="connsiteX4" fmla="*/ 382619 w 382619"/>
                      <a:gd name="connsiteY4" fmla="*/ 16764 h 332803"/>
                      <a:gd name="connsiteX5" fmla="*/ 326803 w 382619"/>
                      <a:gd name="connsiteY5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2619" h="332803">
                        <a:moveTo>
                          <a:pt x="326803" y="0"/>
                        </a:moveTo>
                        <a:lnTo>
                          <a:pt x="0" y="299752"/>
                        </a:lnTo>
                        <a:lnTo>
                          <a:pt x="30194" y="310896"/>
                        </a:lnTo>
                        <a:lnTo>
                          <a:pt x="36481" y="332803"/>
                        </a:lnTo>
                        <a:lnTo>
                          <a:pt x="382619" y="16764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12" name="Vrije vorm: vorm 1211">
                    <a:extLst>
                      <a:ext uri="{FF2B5EF4-FFF2-40B4-BE49-F238E27FC236}">
                        <a16:creationId xmlns:a16="http://schemas.microsoft.com/office/drawing/2014/main" id="{3DDFA9A3-01E3-B04C-178E-103459806D69}"/>
                      </a:ext>
                    </a:extLst>
                  </p:cNvPr>
                  <p:cNvSpPr/>
                  <p:nvPr/>
                </p:nvSpPr>
                <p:spPr>
                  <a:xfrm>
                    <a:off x="9291930" y="2147760"/>
                    <a:ext cx="413575" cy="382333"/>
                  </a:xfrm>
                  <a:custGeom>
                    <a:avLst/>
                    <a:gdLst>
                      <a:gd name="connsiteX0" fmla="*/ 413575 w 413575"/>
                      <a:gd name="connsiteY0" fmla="*/ 15431 h 382333"/>
                      <a:gd name="connsiteX1" fmla="*/ 408527 w 413575"/>
                      <a:gd name="connsiteY1" fmla="*/ 10001 h 382333"/>
                      <a:gd name="connsiteX2" fmla="*/ 375285 w 413575"/>
                      <a:gd name="connsiteY2" fmla="*/ 0 h 382333"/>
                      <a:gd name="connsiteX3" fmla="*/ 0 w 413575"/>
                      <a:gd name="connsiteY3" fmla="*/ 342710 h 382333"/>
                      <a:gd name="connsiteX4" fmla="*/ 11430 w 413575"/>
                      <a:gd name="connsiteY4" fmla="*/ 382334 h 382333"/>
                      <a:gd name="connsiteX5" fmla="*/ 413575 w 413575"/>
                      <a:gd name="connsiteY5" fmla="*/ 15431 h 38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3575" h="382333">
                        <a:moveTo>
                          <a:pt x="413575" y="15431"/>
                        </a:moveTo>
                        <a:lnTo>
                          <a:pt x="408527" y="10001"/>
                        </a:lnTo>
                        <a:lnTo>
                          <a:pt x="375285" y="0"/>
                        </a:lnTo>
                        <a:lnTo>
                          <a:pt x="0" y="342710"/>
                        </a:lnTo>
                        <a:lnTo>
                          <a:pt x="11430" y="382334"/>
                        </a:lnTo>
                        <a:lnTo>
                          <a:pt x="413575" y="15431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13" name="Vrije vorm: vorm 1212">
                    <a:extLst>
                      <a:ext uri="{FF2B5EF4-FFF2-40B4-BE49-F238E27FC236}">
                        <a16:creationId xmlns:a16="http://schemas.microsoft.com/office/drawing/2014/main" id="{16ED2175-9EE6-4715-E924-CB711C50BCDE}"/>
                      </a:ext>
                    </a:extLst>
                  </p:cNvPr>
                  <p:cNvSpPr/>
                  <p:nvPr/>
                </p:nvSpPr>
                <p:spPr>
                  <a:xfrm>
                    <a:off x="9176582" y="2098611"/>
                    <a:ext cx="354139" cy="305942"/>
                  </a:xfrm>
                  <a:custGeom>
                    <a:avLst/>
                    <a:gdLst>
                      <a:gd name="connsiteX0" fmla="*/ 326803 w 354139"/>
                      <a:gd name="connsiteY0" fmla="*/ 0 h 305942"/>
                      <a:gd name="connsiteX1" fmla="*/ 0 w 354139"/>
                      <a:gd name="connsiteY1" fmla="*/ 295084 h 305942"/>
                      <a:gd name="connsiteX2" fmla="*/ 29432 w 354139"/>
                      <a:gd name="connsiteY2" fmla="*/ 305943 h 305942"/>
                      <a:gd name="connsiteX3" fmla="*/ 354139 w 354139"/>
                      <a:gd name="connsiteY3" fmla="*/ 8192 h 305942"/>
                      <a:gd name="connsiteX4" fmla="*/ 326803 w 354139"/>
                      <a:gd name="connsiteY4" fmla="*/ 0 h 30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4139" h="305942">
                        <a:moveTo>
                          <a:pt x="326803" y="0"/>
                        </a:moveTo>
                        <a:lnTo>
                          <a:pt x="0" y="295084"/>
                        </a:lnTo>
                        <a:lnTo>
                          <a:pt x="29432" y="305943"/>
                        </a:lnTo>
                        <a:lnTo>
                          <a:pt x="354139" y="8192"/>
                        </a:lnTo>
                        <a:lnTo>
                          <a:pt x="326803" y="0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14" name="Vrije vorm: vorm 1213">
                    <a:extLst>
                      <a:ext uri="{FF2B5EF4-FFF2-40B4-BE49-F238E27FC236}">
                        <a16:creationId xmlns:a16="http://schemas.microsoft.com/office/drawing/2014/main" id="{E129C386-41F9-6678-3648-C6B17719C438}"/>
                      </a:ext>
                    </a:extLst>
                  </p:cNvPr>
                  <p:cNvSpPr/>
                  <p:nvPr/>
                </p:nvSpPr>
                <p:spPr>
                  <a:xfrm>
                    <a:off x="9530722" y="2092610"/>
                    <a:ext cx="55911" cy="26288"/>
                  </a:xfrm>
                  <a:custGeom>
                    <a:avLst/>
                    <a:gdLst>
                      <a:gd name="connsiteX0" fmla="*/ 55912 w 55911"/>
                      <a:gd name="connsiteY0" fmla="*/ 12097 h 26288"/>
                      <a:gd name="connsiteX1" fmla="*/ 15526 w 55911"/>
                      <a:gd name="connsiteY1" fmla="*/ 0 h 26288"/>
                      <a:gd name="connsiteX2" fmla="*/ 0 w 55911"/>
                      <a:gd name="connsiteY2" fmla="*/ 14192 h 26288"/>
                      <a:gd name="connsiteX3" fmla="*/ 40291 w 55911"/>
                      <a:gd name="connsiteY3" fmla="*/ 26289 h 26288"/>
                      <a:gd name="connsiteX4" fmla="*/ 55912 w 55911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26288">
                        <a:moveTo>
                          <a:pt x="55912" y="12097"/>
                        </a:moveTo>
                        <a:lnTo>
                          <a:pt x="15526" y="0"/>
                        </a:lnTo>
                        <a:lnTo>
                          <a:pt x="0" y="14192"/>
                        </a:lnTo>
                        <a:lnTo>
                          <a:pt x="40291" y="26289"/>
                        </a:lnTo>
                        <a:lnTo>
                          <a:pt x="55912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15" name="Vrije vorm: vorm 1214">
                    <a:extLst>
                      <a:ext uri="{FF2B5EF4-FFF2-40B4-BE49-F238E27FC236}">
                        <a16:creationId xmlns:a16="http://schemas.microsoft.com/office/drawing/2014/main" id="{7C62D764-B981-E3CC-26B9-CDF5045A1DBF}"/>
                      </a:ext>
                    </a:extLst>
                  </p:cNvPr>
                  <p:cNvSpPr/>
                  <p:nvPr/>
                </p:nvSpPr>
                <p:spPr>
                  <a:xfrm>
                    <a:off x="9626829" y="2121471"/>
                    <a:ext cx="56006" cy="26288"/>
                  </a:xfrm>
                  <a:custGeom>
                    <a:avLst/>
                    <a:gdLst>
                      <a:gd name="connsiteX0" fmla="*/ 56007 w 56006"/>
                      <a:gd name="connsiteY0" fmla="*/ 12097 h 26288"/>
                      <a:gd name="connsiteX1" fmla="*/ 15621 w 56006"/>
                      <a:gd name="connsiteY1" fmla="*/ 0 h 26288"/>
                      <a:gd name="connsiteX2" fmla="*/ 0 w 56006"/>
                      <a:gd name="connsiteY2" fmla="*/ 14192 h 26288"/>
                      <a:gd name="connsiteX3" fmla="*/ 40386 w 56006"/>
                      <a:gd name="connsiteY3" fmla="*/ 26289 h 26288"/>
                      <a:gd name="connsiteX4" fmla="*/ 56007 w 56006"/>
                      <a:gd name="connsiteY4" fmla="*/ 12097 h 26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006" h="26288">
                        <a:moveTo>
                          <a:pt x="56007" y="12097"/>
                        </a:moveTo>
                        <a:lnTo>
                          <a:pt x="15621" y="0"/>
                        </a:lnTo>
                        <a:lnTo>
                          <a:pt x="0" y="14192"/>
                        </a:lnTo>
                        <a:lnTo>
                          <a:pt x="40386" y="26289"/>
                        </a:lnTo>
                        <a:lnTo>
                          <a:pt x="56007" y="12097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180" name="Graphic 8819">
                <a:extLst>
                  <a:ext uri="{FF2B5EF4-FFF2-40B4-BE49-F238E27FC236}">
                    <a16:creationId xmlns:a16="http://schemas.microsoft.com/office/drawing/2014/main" id="{7FFAC972-BB9D-D91A-208D-02C2FD98DADE}"/>
                  </a:ext>
                </a:extLst>
              </p:cNvPr>
              <p:cNvGrpSpPr/>
              <p:nvPr/>
            </p:nvGrpSpPr>
            <p:grpSpPr>
              <a:xfrm>
                <a:off x="9610446" y="2115661"/>
                <a:ext cx="315563" cy="546639"/>
                <a:chOff x="9610446" y="2115661"/>
                <a:chExt cx="315563" cy="546639"/>
              </a:xfrm>
            </p:grpSpPr>
            <p:sp>
              <p:nvSpPr>
                <p:cNvPr id="1202" name="Vrije vorm: vorm 1201">
                  <a:extLst>
                    <a:ext uri="{FF2B5EF4-FFF2-40B4-BE49-F238E27FC236}">
                      <a16:creationId xmlns:a16="http://schemas.microsoft.com/office/drawing/2014/main" id="{7D13FE32-1E83-DB97-41B3-DF8E30755ECF}"/>
                    </a:ext>
                  </a:extLst>
                </p:cNvPr>
                <p:cNvSpPr/>
                <p:nvPr/>
              </p:nvSpPr>
              <p:spPr>
                <a:xfrm>
                  <a:off x="9615494" y="2115661"/>
                  <a:ext cx="310515" cy="546639"/>
                </a:xfrm>
                <a:custGeom>
                  <a:avLst/>
                  <a:gdLst>
                    <a:gd name="connsiteX0" fmla="*/ 204216 w 310515"/>
                    <a:gd name="connsiteY0" fmla="*/ 59150 h 546639"/>
                    <a:gd name="connsiteX1" fmla="*/ 310515 w 310515"/>
                    <a:gd name="connsiteY1" fmla="*/ 499110 h 546639"/>
                    <a:gd name="connsiteX2" fmla="*/ 208883 w 310515"/>
                    <a:gd name="connsiteY2" fmla="*/ 475678 h 546639"/>
                    <a:gd name="connsiteX3" fmla="*/ 128492 w 310515"/>
                    <a:gd name="connsiteY3" fmla="*/ 546640 h 546639"/>
                    <a:gd name="connsiteX4" fmla="*/ 0 w 310515"/>
                    <a:gd name="connsiteY4" fmla="*/ 1905 h 546639"/>
                    <a:gd name="connsiteX5" fmla="*/ 7239 w 310515"/>
                    <a:gd name="connsiteY5" fmla="*/ 0 h 546639"/>
                    <a:gd name="connsiteX6" fmla="*/ 204216 w 310515"/>
                    <a:gd name="connsiteY6" fmla="*/ 59150 h 54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0515" h="546639">
                      <a:moveTo>
                        <a:pt x="204216" y="59150"/>
                      </a:moveTo>
                      <a:lnTo>
                        <a:pt x="310515" y="499110"/>
                      </a:lnTo>
                      <a:lnTo>
                        <a:pt x="208883" y="475678"/>
                      </a:lnTo>
                      <a:lnTo>
                        <a:pt x="128492" y="546640"/>
                      </a:lnTo>
                      <a:lnTo>
                        <a:pt x="0" y="1905"/>
                      </a:lnTo>
                      <a:lnTo>
                        <a:pt x="7239" y="0"/>
                      </a:lnTo>
                      <a:lnTo>
                        <a:pt x="204216" y="59150"/>
                      </a:lnTo>
                      <a:close/>
                    </a:path>
                  </a:pathLst>
                </a:custGeom>
                <a:solidFill>
                  <a:srgbClr val="EF433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grpSp>
              <p:nvGrpSpPr>
                <p:cNvPr id="1203" name="Graphic 8819">
                  <a:extLst>
                    <a:ext uri="{FF2B5EF4-FFF2-40B4-BE49-F238E27FC236}">
                      <a16:creationId xmlns:a16="http://schemas.microsoft.com/office/drawing/2014/main" id="{3A9BE5DD-977C-28FA-7EA2-C431DEB556F0}"/>
                    </a:ext>
                  </a:extLst>
                </p:cNvPr>
                <p:cNvGrpSpPr/>
                <p:nvPr/>
              </p:nvGrpSpPr>
              <p:grpSpPr>
                <a:xfrm>
                  <a:off x="9610446" y="2122424"/>
                  <a:ext cx="314515" cy="539876"/>
                  <a:chOff x="9610446" y="2122424"/>
                  <a:chExt cx="314515" cy="539876"/>
                </a:xfrm>
              </p:grpSpPr>
              <p:sp>
                <p:nvSpPr>
                  <p:cNvPr id="1204" name="Vrije vorm: vorm 1203">
                    <a:extLst>
                      <a:ext uri="{FF2B5EF4-FFF2-40B4-BE49-F238E27FC236}">
                        <a16:creationId xmlns:a16="http://schemas.microsoft.com/office/drawing/2014/main" id="{6CABE518-79C0-E25E-2026-65973C286968}"/>
                      </a:ext>
                    </a:extLst>
                  </p:cNvPr>
                  <p:cNvSpPr/>
                  <p:nvPr/>
                </p:nvSpPr>
                <p:spPr>
                  <a:xfrm>
                    <a:off x="9691218" y="2154999"/>
                    <a:ext cx="163544" cy="454342"/>
                  </a:xfrm>
                  <a:custGeom>
                    <a:avLst/>
                    <a:gdLst>
                      <a:gd name="connsiteX0" fmla="*/ 55721 w 163544"/>
                      <a:gd name="connsiteY0" fmla="*/ 16669 h 454342"/>
                      <a:gd name="connsiteX1" fmla="*/ 163544 w 163544"/>
                      <a:gd name="connsiteY1" fmla="*/ 446913 h 454342"/>
                      <a:gd name="connsiteX2" fmla="*/ 132207 w 163544"/>
                      <a:gd name="connsiteY2" fmla="*/ 439579 h 454342"/>
                      <a:gd name="connsiteX3" fmla="*/ 114871 w 163544"/>
                      <a:gd name="connsiteY3" fmla="*/ 454342 h 454342"/>
                      <a:gd name="connsiteX4" fmla="*/ 0 w 163544"/>
                      <a:gd name="connsiteY4" fmla="*/ 0 h 454342"/>
                      <a:gd name="connsiteX5" fmla="*/ 55721 w 163544"/>
                      <a:gd name="connsiteY5" fmla="*/ 16669 h 454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544" h="454342">
                        <a:moveTo>
                          <a:pt x="55721" y="16669"/>
                        </a:moveTo>
                        <a:lnTo>
                          <a:pt x="163544" y="446913"/>
                        </a:lnTo>
                        <a:lnTo>
                          <a:pt x="132207" y="439579"/>
                        </a:lnTo>
                        <a:lnTo>
                          <a:pt x="114871" y="454342"/>
                        </a:lnTo>
                        <a:lnTo>
                          <a:pt x="0" y="0"/>
                        </a:lnTo>
                        <a:lnTo>
                          <a:pt x="55721" y="16669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05" name="Vrije vorm: vorm 1204">
                    <a:extLst>
                      <a:ext uri="{FF2B5EF4-FFF2-40B4-BE49-F238E27FC236}">
                        <a16:creationId xmlns:a16="http://schemas.microsoft.com/office/drawing/2014/main" id="{5297F9A3-8C84-B698-9A89-67E6E2B8CE48}"/>
                      </a:ext>
                    </a:extLst>
                  </p:cNvPr>
                  <p:cNvSpPr/>
                  <p:nvPr/>
                </p:nvSpPr>
                <p:spPr>
                  <a:xfrm>
                    <a:off x="9610446" y="2132901"/>
                    <a:ext cx="164877" cy="529399"/>
                  </a:xfrm>
                  <a:custGeom>
                    <a:avLst/>
                    <a:gdLst>
                      <a:gd name="connsiteX0" fmla="*/ 0 w 164877"/>
                      <a:gd name="connsiteY0" fmla="*/ 1715 h 529399"/>
                      <a:gd name="connsiteX1" fmla="*/ 7048 w 164877"/>
                      <a:gd name="connsiteY1" fmla="*/ 0 h 529399"/>
                      <a:gd name="connsiteX2" fmla="*/ 40386 w 164877"/>
                      <a:gd name="connsiteY2" fmla="*/ 10001 h 529399"/>
                      <a:gd name="connsiteX3" fmla="*/ 164878 w 164877"/>
                      <a:gd name="connsiteY3" fmla="*/ 502634 h 529399"/>
                      <a:gd name="connsiteX4" fmla="*/ 133540 w 164877"/>
                      <a:gd name="connsiteY4" fmla="*/ 529399 h 529399"/>
                      <a:gd name="connsiteX5" fmla="*/ 0 w 164877"/>
                      <a:gd name="connsiteY5" fmla="*/ 1715 h 52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877" h="529399">
                        <a:moveTo>
                          <a:pt x="0" y="1715"/>
                        </a:moveTo>
                        <a:lnTo>
                          <a:pt x="7048" y="0"/>
                        </a:lnTo>
                        <a:lnTo>
                          <a:pt x="40386" y="10001"/>
                        </a:lnTo>
                        <a:lnTo>
                          <a:pt x="164878" y="502634"/>
                        </a:lnTo>
                        <a:lnTo>
                          <a:pt x="133540" y="529399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06" name="Vrije vorm: vorm 1205">
                    <a:extLst>
                      <a:ext uri="{FF2B5EF4-FFF2-40B4-BE49-F238E27FC236}">
                        <a16:creationId xmlns:a16="http://schemas.microsoft.com/office/drawing/2014/main" id="{0B6265EC-A929-CC89-87DA-B376D8E48BF0}"/>
                      </a:ext>
                    </a:extLst>
                  </p:cNvPr>
                  <p:cNvSpPr/>
                  <p:nvPr/>
                </p:nvSpPr>
                <p:spPr>
                  <a:xfrm>
                    <a:off x="9787325" y="2183860"/>
                    <a:ext cx="137636" cy="434435"/>
                  </a:xfrm>
                  <a:custGeom>
                    <a:avLst/>
                    <a:gdLst>
                      <a:gd name="connsiteX0" fmla="*/ 27242 w 137636"/>
                      <a:gd name="connsiteY0" fmla="*/ 8192 h 434435"/>
                      <a:gd name="connsiteX1" fmla="*/ 137636 w 137636"/>
                      <a:gd name="connsiteY1" fmla="*/ 434435 h 434435"/>
                      <a:gd name="connsiteX2" fmla="*/ 107061 w 137636"/>
                      <a:gd name="connsiteY2" fmla="*/ 427292 h 434435"/>
                      <a:gd name="connsiteX3" fmla="*/ 0 w 137636"/>
                      <a:gd name="connsiteY3" fmla="*/ 0 h 434435"/>
                      <a:gd name="connsiteX4" fmla="*/ 27242 w 137636"/>
                      <a:gd name="connsiteY4" fmla="*/ 8192 h 434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36" h="434435">
                        <a:moveTo>
                          <a:pt x="27242" y="8192"/>
                        </a:moveTo>
                        <a:lnTo>
                          <a:pt x="137636" y="434435"/>
                        </a:lnTo>
                        <a:lnTo>
                          <a:pt x="107061" y="427292"/>
                        </a:lnTo>
                        <a:lnTo>
                          <a:pt x="0" y="0"/>
                        </a:lnTo>
                        <a:lnTo>
                          <a:pt x="27242" y="8192"/>
                        </a:lnTo>
                        <a:close/>
                      </a:path>
                    </a:pathLst>
                  </a:custGeom>
                  <a:solidFill>
                    <a:srgbClr val="EE2D3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07" name="Vrije vorm: vorm 1206">
                    <a:extLst>
                      <a:ext uri="{FF2B5EF4-FFF2-40B4-BE49-F238E27FC236}">
                        <a16:creationId xmlns:a16="http://schemas.microsoft.com/office/drawing/2014/main" id="{7863AF43-78C1-BCD4-ADE5-D18641A7B1AC}"/>
                      </a:ext>
                    </a:extLst>
                  </p:cNvPr>
                  <p:cNvSpPr/>
                  <p:nvPr/>
                </p:nvSpPr>
                <p:spPr>
                  <a:xfrm>
                    <a:off x="9741796" y="2151284"/>
                    <a:ext cx="45529" cy="32575"/>
                  </a:xfrm>
                  <a:custGeom>
                    <a:avLst/>
                    <a:gdLst>
                      <a:gd name="connsiteX0" fmla="*/ 0 w 45529"/>
                      <a:gd name="connsiteY0" fmla="*/ 0 h 32575"/>
                      <a:gd name="connsiteX1" fmla="*/ 40386 w 45529"/>
                      <a:gd name="connsiteY1" fmla="*/ 12097 h 32575"/>
                      <a:gd name="connsiteX2" fmla="*/ 45529 w 45529"/>
                      <a:gd name="connsiteY2" fmla="*/ 32575 h 32575"/>
                      <a:gd name="connsiteX3" fmla="*/ 5143 w 45529"/>
                      <a:gd name="connsiteY3" fmla="*/ 20383 h 32575"/>
                      <a:gd name="connsiteX4" fmla="*/ 0 w 45529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529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529" y="32575"/>
                        </a:lnTo>
                        <a:lnTo>
                          <a:pt x="5143" y="203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208" name="Vrije vorm: vorm 1207">
                    <a:extLst>
                      <a:ext uri="{FF2B5EF4-FFF2-40B4-BE49-F238E27FC236}">
                        <a16:creationId xmlns:a16="http://schemas.microsoft.com/office/drawing/2014/main" id="{31C13D26-9310-C0A4-CD52-64FE0FA89C95}"/>
                      </a:ext>
                    </a:extLst>
                  </p:cNvPr>
                  <p:cNvSpPr/>
                  <p:nvPr/>
                </p:nvSpPr>
                <p:spPr>
                  <a:xfrm>
                    <a:off x="9645593" y="2122424"/>
                    <a:ext cx="45624" cy="32575"/>
                  </a:xfrm>
                  <a:custGeom>
                    <a:avLst/>
                    <a:gdLst>
                      <a:gd name="connsiteX0" fmla="*/ 0 w 45624"/>
                      <a:gd name="connsiteY0" fmla="*/ 0 h 32575"/>
                      <a:gd name="connsiteX1" fmla="*/ 40386 w 45624"/>
                      <a:gd name="connsiteY1" fmla="*/ 12097 h 32575"/>
                      <a:gd name="connsiteX2" fmla="*/ 45625 w 45624"/>
                      <a:gd name="connsiteY2" fmla="*/ 32575 h 32575"/>
                      <a:gd name="connsiteX3" fmla="*/ 5239 w 45624"/>
                      <a:gd name="connsiteY3" fmla="*/ 20479 h 32575"/>
                      <a:gd name="connsiteX4" fmla="*/ 0 w 45624"/>
                      <a:gd name="connsiteY4" fmla="*/ 0 h 3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624" h="32575">
                        <a:moveTo>
                          <a:pt x="0" y="0"/>
                        </a:moveTo>
                        <a:lnTo>
                          <a:pt x="40386" y="12097"/>
                        </a:lnTo>
                        <a:lnTo>
                          <a:pt x="45625" y="32575"/>
                        </a:lnTo>
                        <a:lnTo>
                          <a:pt x="5239" y="2047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A6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181" name="Graphic 8819">
                <a:extLst>
                  <a:ext uri="{FF2B5EF4-FFF2-40B4-BE49-F238E27FC236}">
                    <a16:creationId xmlns:a16="http://schemas.microsoft.com/office/drawing/2014/main" id="{230A73E7-8B60-742C-8A58-576E30D2E4FC}"/>
                  </a:ext>
                </a:extLst>
              </p:cNvPr>
              <p:cNvGrpSpPr/>
              <p:nvPr/>
            </p:nvGrpSpPr>
            <p:grpSpPr>
              <a:xfrm>
                <a:off x="9293265" y="1720506"/>
                <a:ext cx="815717" cy="631338"/>
                <a:chOff x="9293265" y="1720506"/>
                <a:chExt cx="815717" cy="631338"/>
              </a:xfrm>
            </p:grpSpPr>
            <p:sp>
              <p:nvSpPr>
                <p:cNvPr id="1182" name="Vrije vorm: vorm 1181">
                  <a:extLst>
                    <a:ext uri="{FF2B5EF4-FFF2-40B4-BE49-F238E27FC236}">
                      <a16:creationId xmlns:a16="http://schemas.microsoft.com/office/drawing/2014/main" id="{742F01BB-12A3-5A6B-E659-275508C65685}"/>
                    </a:ext>
                  </a:extLst>
                </p:cNvPr>
                <p:cNvSpPr/>
                <p:nvPr/>
              </p:nvSpPr>
              <p:spPr>
                <a:xfrm>
                  <a:off x="9314277" y="1720506"/>
                  <a:ext cx="400935" cy="348154"/>
                </a:xfrm>
                <a:custGeom>
                  <a:avLst/>
                  <a:gdLst>
                    <a:gd name="connsiteX0" fmla="*/ 326078 w 400935"/>
                    <a:gd name="connsiteY0" fmla="*/ 345149 h 348154"/>
                    <a:gd name="connsiteX1" fmla="*/ 21278 w 400935"/>
                    <a:gd name="connsiteY1" fmla="*/ 216085 h 348154"/>
                    <a:gd name="connsiteX2" fmla="*/ 14229 w 400935"/>
                    <a:gd name="connsiteY2" fmla="*/ 145600 h 348154"/>
                    <a:gd name="connsiteX3" fmla="*/ 117290 w 400935"/>
                    <a:gd name="connsiteY3" fmla="*/ 22632 h 348154"/>
                    <a:gd name="connsiteX4" fmla="*/ 191299 w 400935"/>
                    <a:gd name="connsiteY4" fmla="*/ 13107 h 348154"/>
                    <a:gd name="connsiteX5" fmla="*/ 393039 w 400935"/>
                    <a:gd name="connsiteY5" fmla="*/ 265139 h 348154"/>
                    <a:gd name="connsiteX6" fmla="*/ 386657 w 400935"/>
                    <a:gd name="connsiteY6" fmla="*/ 325527 h 348154"/>
                    <a:gd name="connsiteX7" fmla="*/ 386657 w 400935"/>
                    <a:gd name="connsiteY7" fmla="*/ 325527 h 348154"/>
                    <a:gd name="connsiteX8" fmla="*/ 325982 w 400935"/>
                    <a:gd name="connsiteY8" fmla="*/ 345054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326078" y="345149"/>
                      </a:moveTo>
                      <a:lnTo>
                        <a:pt x="21278" y="216085"/>
                      </a:lnTo>
                      <a:cubicBezTo>
                        <a:pt x="-3964" y="205417"/>
                        <a:pt x="-7297" y="171413"/>
                        <a:pt x="14229" y="145600"/>
                      </a:cubicBezTo>
                      <a:lnTo>
                        <a:pt x="117290" y="22632"/>
                      </a:lnTo>
                      <a:cubicBezTo>
                        <a:pt x="138911" y="-3085"/>
                        <a:pt x="174630" y="-7752"/>
                        <a:pt x="191299" y="13107"/>
                      </a:cubicBezTo>
                      <a:lnTo>
                        <a:pt x="393039" y="265139"/>
                      </a:lnTo>
                      <a:cubicBezTo>
                        <a:pt x="405611" y="280855"/>
                        <a:pt x="402944" y="306096"/>
                        <a:pt x="386657" y="325527"/>
                      </a:cubicBezTo>
                      <a:lnTo>
                        <a:pt x="386657" y="325527"/>
                      </a:lnTo>
                      <a:cubicBezTo>
                        <a:pt x="370369" y="344958"/>
                        <a:pt x="345032" y="353150"/>
                        <a:pt x="325982" y="345054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3" name="Vrije vorm: vorm 1182">
                  <a:extLst>
                    <a:ext uri="{FF2B5EF4-FFF2-40B4-BE49-F238E27FC236}">
                      <a16:creationId xmlns:a16="http://schemas.microsoft.com/office/drawing/2014/main" id="{E29926FE-5D6D-B529-F249-5A3567BC58D8}"/>
                    </a:ext>
                  </a:extLst>
                </p:cNvPr>
                <p:cNvSpPr/>
                <p:nvPr/>
              </p:nvSpPr>
              <p:spPr>
                <a:xfrm>
                  <a:off x="9701587" y="1911431"/>
                  <a:ext cx="332171" cy="212036"/>
                </a:xfrm>
                <a:custGeom>
                  <a:avLst/>
                  <a:gdLst>
                    <a:gd name="connsiteX0" fmla="*/ 34494 w 332171"/>
                    <a:gd name="connsiteY0" fmla="*/ 174988 h 212036"/>
                    <a:gd name="connsiteX1" fmla="*/ 297670 w 332171"/>
                    <a:gd name="connsiteY1" fmla="*/ 211754 h 212036"/>
                    <a:gd name="connsiteX2" fmla="*/ 331483 w 332171"/>
                    <a:gd name="connsiteY2" fmla="*/ 166034 h 212036"/>
                    <a:gd name="connsiteX3" fmla="*/ 310909 w 332171"/>
                    <a:gd name="connsiteY3" fmla="*/ 38780 h 212036"/>
                    <a:gd name="connsiteX4" fmla="*/ 263760 w 332171"/>
                    <a:gd name="connsiteY4" fmla="*/ 1728 h 212036"/>
                    <a:gd name="connsiteX5" fmla="*/ 21159 w 332171"/>
                    <a:gd name="connsiteY5" fmla="*/ 92311 h 212036"/>
                    <a:gd name="connsiteX6" fmla="*/ 680 w 332171"/>
                    <a:gd name="connsiteY6" fmla="*/ 136602 h 212036"/>
                    <a:gd name="connsiteX7" fmla="*/ 680 w 332171"/>
                    <a:gd name="connsiteY7" fmla="*/ 136602 h 212036"/>
                    <a:gd name="connsiteX8" fmla="*/ 34494 w 332171"/>
                    <a:gd name="connsiteY8" fmla="*/ 175083 h 21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2171" h="212036">
                      <a:moveTo>
                        <a:pt x="34494" y="174988"/>
                      </a:moveTo>
                      <a:lnTo>
                        <a:pt x="297670" y="211754"/>
                      </a:lnTo>
                      <a:cubicBezTo>
                        <a:pt x="319482" y="214802"/>
                        <a:pt x="335770" y="192704"/>
                        <a:pt x="331483" y="166034"/>
                      </a:cubicBezTo>
                      <a:lnTo>
                        <a:pt x="310909" y="38780"/>
                      </a:lnTo>
                      <a:cubicBezTo>
                        <a:pt x="306623" y="12110"/>
                        <a:pt x="283858" y="-5797"/>
                        <a:pt x="263760" y="1728"/>
                      </a:cubicBezTo>
                      <a:lnTo>
                        <a:pt x="21159" y="92311"/>
                      </a:lnTo>
                      <a:cubicBezTo>
                        <a:pt x="6014" y="97931"/>
                        <a:pt x="-2558" y="116504"/>
                        <a:pt x="680" y="136602"/>
                      </a:cubicBezTo>
                      <a:lnTo>
                        <a:pt x="680" y="136602"/>
                      </a:lnTo>
                      <a:cubicBezTo>
                        <a:pt x="3919" y="156700"/>
                        <a:pt x="18111" y="172797"/>
                        <a:pt x="34494" y="175083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4" name="Vrije vorm: vorm 1183">
                  <a:extLst>
                    <a:ext uri="{FF2B5EF4-FFF2-40B4-BE49-F238E27FC236}">
                      <a16:creationId xmlns:a16="http://schemas.microsoft.com/office/drawing/2014/main" id="{D263FCF6-D4FE-49F0-6009-6CA8E78BCB50}"/>
                    </a:ext>
                  </a:extLst>
                </p:cNvPr>
                <p:cNvSpPr/>
                <p:nvPr/>
              </p:nvSpPr>
              <p:spPr>
                <a:xfrm>
                  <a:off x="9356986" y="1720571"/>
                  <a:ext cx="358226" cy="347369"/>
                </a:xfrm>
                <a:custGeom>
                  <a:avLst/>
                  <a:gdLst>
                    <a:gd name="connsiteX0" fmla="*/ 307753 w 358226"/>
                    <a:gd name="connsiteY0" fmla="*/ 347274 h 347369"/>
                    <a:gd name="connsiteX1" fmla="*/ 343948 w 358226"/>
                    <a:gd name="connsiteY1" fmla="*/ 325557 h 347369"/>
                    <a:gd name="connsiteX2" fmla="*/ 350330 w 358226"/>
                    <a:gd name="connsiteY2" fmla="*/ 265169 h 347369"/>
                    <a:gd name="connsiteX3" fmla="*/ 148590 w 358226"/>
                    <a:gd name="connsiteY3" fmla="*/ 13137 h 347369"/>
                    <a:gd name="connsiteX4" fmla="*/ 74581 w 358226"/>
                    <a:gd name="connsiteY4" fmla="*/ 22662 h 347369"/>
                    <a:gd name="connsiteX5" fmla="*/ 0 w 358226"/>
                    <a:gd name="connsiteY5" fmla="*/ 111626 h 347369"/>
                    <a:gd name="connsiteX6" fmla="*/ 307753 w 358226"/>
                    <a:gd name="connsiteY6" fmla="*/ 347369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307753" y="347274"/>
                      </a:moveTo>
                      <a:cubicBezTo>
                        <a:pt x="320897" y="344893"/>
                        <a:pt x="334137" y="337368"/>
                        <a:pt x="343948" y="325557"/>
                      </a:cubicBezTo>
                      <a:cubicBezTo>
                        <a:pt x="360235" y="306126"/>
                        <a:pt x="362902" y="280885"/>
                        <a:pt x="350330" y="265169"/>
                      </a:cubicBezTo>
                      <a:lnTo>
                        <a:pt x="148590" y="13137"/>
                      </a:lnTo>
                      <a:cubicBezTo>
                        <a:pt x="131921" y="-7723"/>
                        <a:pt x="96107" y="-3151"/>
                        <a:pt x="74581" y="22662"/>
                      </a:cubicBezTo>
                      <a:lnTo>
                        <a:pt x="0" y="111626"/>
                      </a:lnTo>
                      <a:cubicBezTo>
                        <a:pt x="132874" y="139820"/>
                        <a:pt x="265557" y="224497"/>
                        <a:pt x="307753" y="347369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5" name="Vrije vorm: vorm 1184">
                  <a:extLst>
                    <a:ext uri="{FF2B5EF4-FFF2-40B4-BE49-F238E27FC236}">
                      <a16:creationId xmlns:a16="http://schemas.microsoft.com/office/drawing/2014/main" id="{5EBA8F0F-97E8-E3DE-E514-BB26EEA24E57}"/>
                    </a:ext>
                  </a:extLst>
                </p:cNvPr>
                <p:cNvSpPr/>
                <p:nvPr/>
              </p:nvSpPr>
              <p:spPr>
                <a:xfrm>
                  <a:off x="9695300" y="1874826"/>
                  <a:ext cx="413682" cy="264048"/>
                </a:xfrm>
                <a:custGeom>
                  <a:avLst/>
                  <a:gdLst>
                    <a:gd name="connsiteX0" fmla="*/ 42971 w 413682"/>
                    <a:gd name="connsiteY0" fmla="*/ 217975 h 264048"/>
                    <a:gd name="connsiteX1" fmla="*/ 370726 w 413682"/>
                    <a:gd name="connsiteY1" fmla="*/ 263695 h 264048"/>
                    <a:gd name="connsiteX2" fmla="*/ 412827 w 413682"/>
                    <a:gd name="connsiteY2" fmla="*/ 206831 h 264048"/>
                    <a:gd name="connsiteX3" fmla="*/ 387205 w 413682"/>
                    <a:gd name="connsiteY3" fmla="*/ 48335 h 264048"/>
                    <a:gd name="connsiteX4" fmla="*/ 328435 w 413682"/>
                    <a:gd name="connsiteY4" fmla="*/ 2138 h 264048"/>
                    <a:gd name="connsiteX5" fmla="*/ 26302 w 413682"/>
                    <a:gd name="connsiteY5" fmla="*/ 114914 h 264048"/>
                    <a:gd name="connsiteX6" fmla="*/ 871 w 413682"/>
                    <a:gd name="connsiteY6" fmla="*/ 170064 h 264048"/>
                    <a:gd name="connsiteX7" fmla="*/ 871 w 413682"/>
                    <a:gd name="connsiteY7" fmla="*/ 170064 h 264048"/>
                    <a:gd name="connsiteX8" fmla="*/ 42971 w 413682"/>
                    <a:gd name="connsiteY8" fmla="*/ 217975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42971" y="217975"/>
                      </a:moveTo>
                      <a:lnTo>
                        <a:pt x="370726" y="263695"/>
                      </a:lnTo>
                      <a:cubicBezTo>
                        <a:pt x="397873" y="267505"/>
                        <a:pt x="418161" y="239978"/>
                        <a:pt x="412827" y="206831"/>
                      </a:cubicBezTo>
                      <a:lnTo>
                        <a:pt x="387205" y="48335"/>
                      </a:lnTo>
                      <a:cubicBezTo>
                        <a:pt x="381871" y="15092"/>
                        <a:pt x="353486" y="-7196"/>
                        <a:pt x="328435" y="2138"/>
                      </a:cubicBezTo>
                      <a:lnTo>
                        <a:pt x="26302" y="114914"/>
                      </a:lnTo>
                      <a:cubicBezTo>
                        <a:pt x="7443" y="121963"/>
                        <a:pt x="-3225" y="145013"/>
                        <a:pt x="871" y="170064"/>
                      </a:cubicBezTo>
                      <a:lnTo>
                        <a:pt x="871" y="170064"/>
                      </a:lnTo>
                      <a:cubicBezTo>
                        <a:pt x="4871" y="195115"/>
                        <a:pt x="22492" y="215117"/>
                        <a:pt x="42971" y="21797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6" name="Vrije vorm: vorm 1185">
                  <a:extLst>
                    <a:ext uri="{FF2B5EF4-FFF2-40B4-BE49-F238E27FC236}">
                      <a16:creationId xmlns:a16="http://schemas.microsoft.com/office/drawing/2014/main" id="{94BF0CD8-0C05-9FFA-C4BB-46F75365488E}"/>
                    </a:ext>
                  </a:extLst>
                </p:cNvPr>
                <p:cNvSpPr/>
                <p:nvPr/>
              </p:nvSpPr>
              <p:spPr>
                <a:xfrm>
                  <a:off x="9692663" y="1874064"/>
                  <a:ext cx="405748" cy="207306"/>
                </a:xfrm>
                <a:custGeom>
                  <a:avLst/>
                  <a:gdLst>
                    <a:gd name="connsiteX0" fmla="*/ 20843 w 405748"/>
                    <a:gd name="connsiteY0" fmla="*/ 207307 h 207306"/>
                    <a:gd name="connsiteX1" fmla="*/ 841 w 405748"/>
                    <a:gd name="connsiteY1" fmla="*/ 170064 h 207306"/>
                    <a:gd name="connsiteX2" fmla="*/ 26272 w 405748"/>
                    <a:gd name="connsiteY2" fmla="*/ 114914 h 207306"/>
                    <a:gd name="connsiteX3" fmla="*/ 328405 w 405748"/>
                    <a:gd name="connsiteY3" fmla="*/ 2138 h 207306"/>
                    <a:gd name="connsiteX4" fmla="*/ 387175 w 405748"/>
                    <a:gd name="connsiteY4" fmla="*/ 48335 h 207306"/>
                    <a:gd name="connsiteX5" fmla="*/ 405748 w 405748"/>
                    <a:gd name="connsiteY5" fmla="*/ 163016 h 207306"/>
                    <a:gd name="connsiteX6" fmla="*/ 20938 w 405748"/>
                    <a:gd name="connsiteY6" fmla="*/ 207307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20843" y="207307"/>
                      </a:moveTo>
                      <a:cubicBezTo>
                        <a:pt x="10842" y="198544"/>
                        <a:pt x="3317" y="185209"/>
                        <a:pt x="841" y="170064"/>
                      </a:cubicBezTo>
                      <a:cubicBezTo>
                        <a:pt x="-3160" y="145013"/>
                        <a:pt x="7413" y="121963"/>
                        <a:pt x="26272" y="114914"/>
                      </a:cubicBezTo>
                      <a:lnTo>
                        <a:pt x="328405" y="2138"/>
                      </a:lnTo>
                      <a:cubicBezTo>
                        <a:pt x="353361" y="-7196"/>
                        <a:pt x="381745" y="15092"/>
                        <a:pt x="387175" y="48335"/>
                      </a:cubicBezTo>
                      <a:lnTo>
                        <a:pt x="405748" y="163016"/>
                      </a:lnTo>
                      <a:cubicBezTo>
                        <a:pt x="277256" y="118915"/>
                        <a:pt x="119998" y="123487"/>
                        <a:pt x="20938" y="20730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7" name="Vrije vorm: vorm 1186">
                  <a:extLst>
                    <a:ext uri="{FF2B5EF4-FFF2-40B4-BE49-F238E27FC236}">
                      <a16:creationId xmlns:a16="http://schemas.microsoft.com/office/drawing/2014/main" id="{0B8FD956-2DA0-0582-9974-4C7B8B812AFD}"/>
                    </a:ext>
                  </a:extLst>
                </p:cNvPr>
                <p:cNvSpPr/>
                <p:nvPr/>
              </p:nvSpPr>
              <p:spPr>
                <a:xfrm>
                  <a:off x="9354319" y="1738891"/>
                  <a:ext cx="359629" cy="328954"/>
                </a:xfrm>
                <a:custGeom>
                  <a:avLst/>
                  <a:gdLst>
                    <a:gd name="connsiteX0" fmla="*/ 310420 w 359629"/>
                    <a:gd name="connsiteY0" fmla="*/ 328955 h 328954"/>
                    <a:gd name="connsiteX1" fmla="*/ 346043 w 359629"/>
                    <a:gd name="connsiteY1" fmla="*/ 309238 h 328954"/>
                    <a:gd name="connsiteX2" fmla="*/ 351282 w 359629"/>
                    <a:gd name="connsiteY2" fmla="*/ 252659 h 328954"/>
                    <a:gd name="connsiteX3" fmla="*/ 146209 w 359629"/>
                    <a:gd name="connsiteY3" fmla="*/ 12820 h 328954"/>
                    <a:gd name="connsiteX4" fmla="*/ 72676 w 359629"/>
                    <a:gd name="connsiteY4" fmla="*/ 20440 h 328954"/>
                    <a:gd name="connsiteX5" fmla="*/ 0 w 359629"/>
                    <a:gd name="connsiteY5" fmla="*/ 102545 h 328954"/>
                    <a:gd name="connsiteX6" fmla="*/ 310324 w 359629"/>
                    <a:gd name="connsiteY6" fmla="*/ 328955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310420" y="328955"/>
                      </a:moveTo>
                      <a:cubicBezTo>
                        <a:pt x="323469" y="326954"/>
                        <a:pt x="336423" y="320096"/>
                        <a:pt x="346043" y="309238"/>
                      </a:cubicBezTo>
                      <a:cubicBezTo>
                        <a:pt x="361950" y="291331"/>
                        <a:pt x="364141" y="267614"/>
                        <a:pt x="351282" y="252659"/>
                      </a:cubicBezTo>
                      <a:lnTo>
                        <a:pt x="146209" y="12820"/>
                      </a:lnTo>
                      <a:cubicBezTo>
                        <a:pt x="129254" y="-6992"/>
                        <a:pt x="93726" y="-3373"/>
                        <a:pt x="72676" y="20440"/>
                      </a:cubicBezTo>
                      <a:lnTo>
                        <a:pt x="0" y="102545"/>
                      </a:lnTo>
                      <a:cubicBezTo>
                        <a:pt x="132778" y="131216"/>
                        <a:pt x="266224" y="212940"/>
                        <a:pt x="310324" y="328955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8" name="Vrije vorm: vorm 1187">
                  <a:extLst>
                    <a:ext uri="{FF2B5EF4-FFF2-40B4-BE49-F238E27FC236}">
                      <a16:creationId xmlns:a16="http://schemas.microsoft.com/office/drawing/2014/main" id="{916E7F0B-C0FF-2AF9-C182-D2CDA932C6EB}"/>
                    </a:ext>
                  </a:extLst>
                </p:cNvPr>
                <p:cNvSpPr/>
                <p:nvPr/>
              </p:nvSpPr>
              <p:spPr>
                <a:xfrm>
                  <a:off x="9691980" y="1892503"/>
                  <a:ext cx="403860" cy="188867"/>
                </a:xfrm>
                <a:custGeom>
                  <a:avLst/>
                  <a:gdLst>
                    <a:gd name="connsiteX0" fmla="*/ 21527 w 403860"/>
                    <a:gd name="connsiteY0" fmla="*/ 188868 h 188867"/>
                    <a:gd name="connsiteX1" fmla="*/ 1048 w 403860"/>
                    <a:gd name="connsiteY1" fmla="*/ 153625 h 188867"/>
                    <a:gd name="connsiteX2" fmla="*/ 25432 w 403860"/>
                    <a:gd name="connsiteY2" fmla="*/ 102381 h 188867"/>
                    <a:gd name="connsiteX3" fmla="*/ 324231 w 403860"/>
                    <a:gd name="connsiteY3" fmla="*/ 1797 h 188867"/>
                    <a:gd name="connsiteX4" fmla="*/ 383477 w 403860"/>
                    <a:gd name="connsiteY4" fmla="*/ 46088 h 188867"/>
                    <a:gd name="connsiteX5" fmla="*/ 403860 w 403860"/>
                    <a:gd name="connsiteY5" fmla="*/ 153911 h 188867"/>
                    <a:gd name="connsiteX6" fmla="*/ 21622 w 403860"/>
                    <a:gd name="connsiteY6" fmla="*/ 188868 h 18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867">
                      <a:moveTo>
                        <a:pt x="21527" y="188868"/>
                      </a:moveTo>
                      <a:cubicBezTo>
                        <a:pt x="11430" y="180486"/>
                        <a:pt x="3715" y="167817"/>
                        <a:pt x="1048" y="153625"/>
                      </a:cubicBezTo>
                      <a:cubicBezTo>
                        <a:pt x="-3429" y="130098"/>
                        <a:pt x="6763" y="108667"/>
                        <a:pt x="25432" y="102381"/>
                      </a:cubicBezTo>
                      <a:lnTo>
                        <a:pt x="324231" y="1797"/>
                      </a:lnTo>
                      <a:cubicBezTo>
                        <a:pt x="348996" y="-6490"/>
                        <a:pt x="377571" y="14846"/>
                        <a:pt x="383477" y="46088"/>
                      </a:cubicBezTo>
                      <a:lnTo>
                        <a:pt x="403860" y="153911"/>
                      </a:lnTo>
                      <a:cubicBezTo>
                        <a:pt x="275177" y="110286"/>
                        <a:pt x="118777" y="111906"/>
                        <a:pt x="21622" y="188868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89" name="Vrije vorm: vorm 1188">
                  <a:extLst>
                    <a:ext uri="{FF2B5EF4-FFF2-40B4-BE49-F238E27FC236}">
                      <a16:creationId xmlns:a16="http://schemas.microsoft.com/office/drawing/2014/main" id="{3884A206-6898-188A-E95B-91667A664CF7}"/>
                    </a:ext>
                  </a:extLst>
                </p:cNvPr>
                <p:cNvSpPr/>
                <p:nvPr/>
              </p:nvSpPr>
              <p:spPr>
                <a:xfrm>
                  <a:off x="9296368" y="1919429"/>
                  <a:ext cx="414519" cy="278129"/>
                </a:xfrm>
                <a:custGeom>
                  <a:avLst/>
                  <a:gdLst>
                    <a:gd name="connsiteX0" fmla="*/ 322841 w 414519"/>
                    <a:gd name="connsiteY0" fmla="*/ 54310 h 278129"/>
                    <a:gd name="connsiteX1" fmla="*/ 43854 w 414519"/>
                    <a:gd name="connsiteY1" fmla="*/ 303 h 278129"/>
                    <a:gd name="connsiteX2" fmla="*/ 705 w 414519"/>
                    <a:gd name="connsiteY2" fmla="*/ 60977 h 278129"/>
                    <a:gd name="connsiteX3" fmla="*/ 24042 w 414519"/>
                    <a:gd name="connsiteY3" fmla="*/ 227855 h 278129"/>
                    <a:gd name="connsiteX4" fmla="*/ 82335 w 414519"/>
                    <a:gd name="connsiteY4" fmla="*/ 275671 h 278129"/>
                    <a:gd name="connsiteX5" fmla="*/ 387421 w 414519"/>
                    <a:gd name="connsiteY5" fmla="*/ 152131 h 278129"/>
                    <a:gd name="connsiteX6" fmla="*/ 413805 w 414519"/>
                    <a:gd name="connsiteY6" fmla="*/ 93553 h 278129"/>
                    <a:gd name="connsiteX7" fmla="*/ 413805 w 414519"/>
                    <a:gd name="connsiteY7" fmla="*/ 93553 h 278129"/>
                    <a:gd name="connsiteX8" fmla="*/ 322841 w 414519"/>
                    <a:gd name="connsiteY8" fmla="*/ 54310 h 27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4519" h="278129">
                      <a:moveTo>
                        <a:pt x="322841" y="54310"/>
                      </a:moveTo>
                      <a:lnTo>
                        <a:pt x="43854" y="303"/>
                      </a:lnTo>
                      <a:cubicBezTo>
                        <a:pt x="16708" y="-3317"/>
                        <a:pt x="-4152" y="26020"/>
                        <a:pt x="705" y="60977"/>
                      </a:cubicBezTo>
                      <a:lnTo>
                        <a:pt x="24042" y="227855"/>
                      </a:lnTo>
                      <a:cubicBezTo>
                        <a:pt x="28900" y="262812"/>
                        <a:pt x="57093" y="285958"/>
                        <a:pt x="82335" y="275671"/>
                      </a:cubicBezTo>
                      <a:lnTo>
                        <a:pt x="387421" y="152131"/>
                      </a:lnTo>
                      <a:cubicBezTo>
                        <a:pt x="406471" y="144416"/>
                        <a:pt x="417520" y="119937"/>
                        <a:pt x="413805" y="93553"/>
                      </a:cubicBezTo>
                      <a:lnTo>
                        <a:pt x="413805" y="93553"/>
                      </a:lnTo>
                      <a:cubicBezTo>
                        <a:pt x="410090" y="67168"/>
                        <a:pt x="343320" y="57072"/>
                        <a:pt x="322841" y="5431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0" name="Vrije vorm: vorm 1189">
                  <a:extLst>
                    <a:ext uri="{FF2B5EF4-FFF2-40B4-BE49-F238E27FC236}">
                      <a16:creationId xmlns:a16="http://schemas.microsoft.com/office/drawing/2014/main" id="{EB0A188E-6F24-95EE-4053-003842CB2731}"/>
                    </a:ext>
                  </a:extLst>
                </p:cNvPr>
                <p:cNvSpPr/>
                <p:nvPr/>
              </p:nvSpPr>
              <p:spPr>
                <a:xfrm>
                  <a:off x="9690502" y="2007174"/>
                  <a:ext cx="401067" cy="344494"/>
                </a:xfrm>
                <a:custGeom>
                  <a:avLst/>
                  <a:gdLst>
                    <a:gd name="connsiteX0" fmla="*/ 142257 w 401067"/>
                    <a:gd name="connsiteY0" fmla="*/ 30477 h 344494"/>
                    <a:gd name="connsiteX1" fmla="*/ 380192 w 401067"/>
                    <a:gd name="connsiteY1" fmla="*/ 114393 h 344494"/>
                    <a:gd name="connsiteX2" fmla="*/ 386192 w 401067"/>
                    <a:gd name="connsiteY2" fmla="*/ 188688 h 344494"/>
                    <a:gd name="connsiteX3" fmla="*/ 280846 w 401067"/>
                    <a:gd name="connsiteY3" fmla="*/ 319942 h 344494"/>
                    <a:gd name="connsiteX4" fmla="*/ 206361 w 401067"/>
                    <a:gd name="connsiteY4" fmla="*/ 331086 h 344494"/>
                    <a:gd name="connsiteX5" fmla="*/ 7574 w 401067"/>
                    <a:gd name="connsiteY5" fmla="*/ 68196 h 344494"/>
                    <a:gd name="connsiteX6" fmla="*/ 14908 w 401067"/>
                    <a:gd name="connsiteY6" fmla="*/ 4379 h 344494"/>
                    <a:gd name="connsiteX7" fmla="*/ 14908 w 401067"/>
                    <a:gd name="connsiteY7" fmla="*/ 4379 h 344494"/>
                    <a:gd name="connsiteX8" fmla="*/ 142353 w 401067"/>
                    <a:gd name="connsiteY8" fmla="*/ 30477 h 344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067" h="344494">
                      <a:moveTo>
                        <a:pt x="142257" y="30477"/>
                      </a:moveTo>
                      <a:lnTo>
                        <a:pt x="380192" y="114393"/>
                      </a:lnTo>
                      <a:cubicBezTo>
                        <a:pt x="405338" y="125251"/>
                        <a:pt x="408290" y="161160"/>
                        <a:pt x="386192" y="188688"/>
                      </a:cubicBezTo>
                      <a:lnTo>
                        <a:pt x="280846" y="319942"/>
                      </a:lnTo>
                      <a:cubicBezTo>
                        <a:pt x="258748" y="347469"/>
                        <a:pt x="222839" y="352803"/>
                        <a:pt x="206361" y="331086"/>
                      </a:cubicBezTo>
                      <a:lnTo>
                        <a:pt x="7574" y="68196"/>
                      </a:lnTo>
                      <a:cubicBezTo>
                        <a:pt x="-4809" y="51813"/>
                        <a:pt x="-1761" y="25048"/>
                        <a:pt x="14908" y="4379"/>
                      </a:cubicBezTo>
                      <a:lnTo>
                        <a:pt x="14908" y="4379"/>
                      </a:lnTo>
                      <a:cubicBezTo>
                        <a:pt x="31577" y="-16386"/>
                        <a:pt x="110634" y="44193"/>
                        <a:pt x="142353" y="30477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1" name="Vrije vorm: vorm 1190">
                  <a:extLst>
                    <a:ext uri="{FF2B5EF4-FFF2-40B4-BE49-F238E27FC236}">
                      <a16:creationId xmlns:a16="http://schemas.microsoft.com/office/drawing/2014/main" id="{FA3EF0AC-1143-7AE8-AF40-074DF3CAF168}"/>
                    </a:ext>
                  </a:extLst>
                </p:cNvPr>
                <p:cNvSpPr/>
                <p:nvPr/>
              </p:nvSpPr>
              <p:spPr>
                <a:xfrm>
                  <a:off x="9293265" y="1933475"/>
                  <a:ext cx="413682" cy="264048"/>
                </a:xfrm>
                <a:custGeom>
                  <a:avLst/>
                  <a:gdLst>
                    <a:gd name="connsiteX0" fmla="*/ 370711 w 413682"/>
                    <a:gd name="connsiteY0" fmla="*/ 46073 h 264048"/>
                    <a:gd name="connsiteX1" fmla="*/ 42956 w 413682"/>
                    <a:gd name="connsiteY1" fmla="*/ 353 h 264048"/>
                    <a:gd name="connsiteX2" fmla="*/ 855 w 413682"/>
                    <a:gd name="connsiteY2" fmla="*/ 57218 h 264048"/>
                    <a:gd name="connsiteX3" fmla="*/ 26478 w 413682"/>
                    <a:gd name="connsiteY3" fmla="*/ 215714 h 264048"/>
                    <a:gd name="connsiteX4" fmla="*/ 85247 w 413682"/>
                    <a:gd name="connsiteY4" fmla="*/ 261910 h 264048"/>
                    <a:gd name="connsiteX5" fmla="*/ 387380 w 413682"/>
                    <a:gd name="connsiteY5" fmla="*/ 149134 h 264048"/>
                    <a:gd name="connsiteX6" fmla="*/ 412812 w 413682"/>
                    <a:gd name="connsiteY6" fmla="*/ 93984 h 264048"/>
                    <a:gd name="connsiteX7" fmla="*/ 412812 w 413682"/>
                    <a:gd name="connsiteY7" fmla="*/ 93984 h 264048"/>
                    <a:gd name="connsiteX8" fmla="*/ 370711 w 413682"/>
                    <a:gd name="connsiteY8" fmla="*/ 46073 h 26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3682" h="264048">
                      <a:moveTo>
                        <a:pt x="370711" y="46073"/>
                      </a:moveTo>
                      <a:lnTo>
                        <a:pt x="42956" y="353"/>
                      </a:lnTo>
                      <a:cubicBezTo>
                        <a:pt x="15810" y="-3457"/>
                        <a:pt x="-4479" y="24071"/>
                        <a:pt x="855" y="57218"/>
                      </a:cubicBezTo>
                      <a:lnTo>
                        <a:pt x="26478" y="215714"/>
                      </a:lnTo>
                      <a:cubicBezTo>
                        <a:pt x="31812" y="248956"/>
                        <a:pt x="60196" y="271244"/>
                        <a:pt x="85247" y="261910"/>
                      </a:cubicBezTo>
                      <a:lnTo>
                        <a:pt x="387380" y="149134"/>
                      </a:lnTo>
                      <a:cubicBezTo>
                        <a:pt x="406239" y="142085"/>
                        <a:pt x="416907" y="119035"/>
                        <a:pt x="412812" y="93984"/>
                      </a:cubicBezTo>
                      <a:lnTo>
                        <a:pt x="412812" y="93984"/>
                      </a:lnTo>
                      <a:cubicBezTo>
                        <a:pt x="408811" y="68933"/>
                        <a:pt x="391190" y="48931"/>
                        <a:pt x="370711" y="46073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2" name="Vrije vorm: vorm 1191">
                  <a:extLst>
                    <a:ext uri="{FF2B5EF4-FFF2-40B4-BE49-F238E27FC236}">
                      <a16:creationId xmlns:a16="http://schemas.microsoft.com/office/drawing/2014/main" id="{49A4C027-9A5F-4BBA-4113-13AD1E907C22}"/>
                    </a:ext>
                  </a:extLst>
                </p:cNvPr>
                <p:cNvSpPr/>
                <p:nvPr/>
              </p:nvSpPr>
              <p:spPr>
                <a:xfrm>
                  <a:off x="9696675" y="2008410"/>
                  <a:ext cx="322052" cy="279628"/>
                </a:xfrm>
                <a:custGeom>
                  <a:avLst/>
                  <a:gdLst>
                    <a:gd name="connsiteX0" fmla="*/ 60171 w 322052"/>
                    <a:gd name="connsiteY0" fmla="*/ 2571 h 279628"/>
                    <a:gd name="connsiteX1" fmla="*/ 304963 w 322052"/>
                    <a:gd name="connsiteY1" fmla="*/ 106203 h 279628"/>
                    <a:gd name="connsiteX2" fmla="*/ 310583 w 322052"/>
                    <a:gd name="connsiteY2" fmla="*/ 162782 h 279628"/>
                    <a:gd name="connsiteX3" fmla="*/ 227811 w 322052"/>
                    <a:gd name="connsiteY3" fmla="*/ 261461 h 279628"/>
                    <a:gd name="connsiteX4" fmla="*/ 168375 w 322052"/>
                    <a:gd name="connsiteY4" fmla="*/ 269081 h 279628"/>
                    <a:gd name="connsiteX5" fmla="*/ 6355 w 322052"/>
                    <a:gd name="connsiteY5" fmla="*/ 66675 h 279628"/>
                    <a:gd name="connsiteX6" fmla="*/ 11498 w 322052"/>
                    <a:gd name="connsiteY6" fmla="*/ 18192 h 279628"/>
                    <a:gd name="connsiteX7" fmla="*/ 11498 w 322052"/>
                    <a:gd name="connsiteY7" fmla="*/ 18192 h 279628"/>
                    <a:gd name="connsiteX8" fmla="*/ 60266 w 322052"/>
                    <a:gd name="connsiteY8" fmla="*/ 2476 h 27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052" h="279628">
                      <a:moveTo>
                        <a:pt x="60171" y="2571"/>
                      </a:moveTo>
                      <a:lnTo>
                        <a:pt x="304963" y="106203"/>
                      </a:lnTo>
                      <a:cubicBezTo>
                        <a:pt x="325251" y="114776"/>
                        <a:pt x="327918" y="142113"/>
                        <a:pt x="310583" y="162782"/>
                      </a:cubicBezTo>
                      <a:lnTo>
                        <a:pt x="227811" y="261461"/>
                      </a:lnTo>
                      <a:cubicBezTo>
                        <a:pt x="210475" y="282130"/>
                        <a:pt x="181710" y="285845"/>
                        <a:pt x="168375" y="269081"/>
                      </a:cubicBezTo>
                      <a:lnTo>
                        <a:pt x="6355" y="66675"/>
                      </a:lnTo>
                      <a:cubicBezTo>
                        <a:pt x="-3742" y="54006"/>
                        <a:pt x="-1647" y="33718"/>
                        <a:pt x="11498" y="18192"/>
                      </a:cubicBezTo>
                      <a:lnTo>
                        <a:pt x="11498" y="18192"/>
                      </a:lnTo>
                      <a:cubicBezTo>
                        <a:pt x="24547" y="2571"/>
                        <a:pt x="44931" y="-4001"/>
                        <a:pt x="60266" y="2476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3" name="Vrije vorm: vorm 1192">
                  <a:extLst>
                    <a:ext uri="{FF2B5EF4-FFF2-40B4-BE49-F238E27FC236}">
                      <a16:creationId xmlns:a16="http://schemas.microsoft.com/office/drawing/2014/main" id="{369DF503-D64E-B510-12D8-D324EB7C079C}"/>
                    </a:ext>
                  </a:extLst>
                </p:cNvPr>
                <p:cNvSpPr/>
                <p:nvPr/>
              </p:nvSpPr>
              <p:spPr>
                <a:xfrm>
                  <a:off x="9301264" y="1990312"/>
                  <a:ext cx="405748" cy="207306"/>
                </a:xfrm>
                <a:custGeom>
                  <a:avLst/>
                  <a:gdLst>
                    <a:gd name="connsiteX0" fmla="*/ 384905 w 405748"/>
                    <a:gd name="connsiteY0" fmla="*/ 0 h 207306"/>
                    <a:gd name="connsiteX1" fmla="*/ 404908 w 405748"/>
                    <a:gd name="connsiteY1" fmla="*/ 37243 h 207306"/>
                    <a:gd name="connsiteX2" fmla="*/ 379476 w 405748"/>
                    <a:gd name="connsiteY2" fmla="*/ 92393 h 207306"/>
                    <a:gd name="connsiteX3" fmla="*/ 77343 w 405748"/>
                    <a:gd name="connsiteY3" fmla="*/ 205169 h 207306"/>
                    <a:gd name="connsiteX4" fmla="*/ 18574 w 405748"/>
                    <a:gd name="connsiteY4" fmla="*/ 158972 h 207306"/>
                    <a:gd name="connsiteX5" fmla="*/ 0 w 405748"/>
                    <a:gd name="connsiteY5" fmla="*/ 44291 h 207306"/>
                    <a:gd name="connsiteX6" fmla="*/ 384810 w 405748"/>
                    <a:gd name="connsiteY6" fmla="*/ 0 h 20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48" h="207306">
                      <a:moveTo>
                        <a:pt x="384905" y="0"/>
                      </a:moveTo>
                      <a:cubicBezTo>
                        <a:pt x="394907" y="8763"/>
                        <a:pt x="402431" y="22098"/>
                        <a:pt x="404908" y="37243"/>
                      </a:cubicBezTo>
                      <a:cubicBezTo>
                        <a:pt x="408908" y="62294"/>
                        <a:pt x="398336" y="85344"/>
                        <a:pt x="379476" y="92393"/>
                      </a:cubicBezTo>
                      <a:lnTo>
                        <a:pt x="77343" y="205169"/>
                      </a:lnTo>
                      <a:cubicBezTo>
                        <a:pt x="52388" y="214503"/>
                        <a:pt x="24003" y="192215"/>
                        <a:pt x="18574" y="158972"/>
                      </a:cubicBezTo>
                      <a:lnTo>
                        <a:pt x="0" y="44291"/>
                      </a:lnTo>
                      <a:cubicBezTo>
                        <a:pt x="128492" y="88392"/>
                        <a:pt x="285750" y="83820"/>
                        <a:pt x="384810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4" name="Vrije vorm: vorm 1193">
                  <a:extLst>
                    <a:ext uri="{FF2B5EF4-FFF2-40B4-BE49-F238E27FC236}">
                      <a16:creationId xmlns:a16="http://schemas.microsoft.com/office/drawing/2014/main" id="{1B66EA51-4F17-BA92-9FAD-DA713402D6D6}"/>
                    </a:ext>
                  </a:extLst>
                </p:cNvPr>
                <p:cNvSpPr/>
                <p:nvPr/>
              </p:nvSpPr>
              <p:spPr>
                <a:xfrm>
                  <a:off x="9687131" y="2003689"/>
                  <a:ext cx="400935" cy="348154"/>
                </a:xfrm>
                <a:custGeom>
                  <a:avLst/>
                  <a:gdLst>
                    <a:gd name="connsiteX0" fmla="*/ 74858 w 400935"/>
                    <a:gd name="connsiteY0" fmla="*/ 3005 h 348154"/>
                    <a:gd name="connsiteX1" fmla="*/ 379658 w 400935"/>
                    <a:gd name="connsiteY1" fmla="*/ 132069 h 348154"/>
                    <a:gd name="connsiteX2" fmla="*/ 386706 w 400935"/>
                    <a:gd name="connsiteY2" fmla="*/ 202554 h 348154"/>
                    <a:gd name="connsiteX3" fmla="*/ 283646 w 400935"/>
                    <a:gd name="connsiteY3" fmla="*/ 325522 h 348154"/>
                    <a:gd name="connsiteX4" fmla="*/ 209637 w 400935"/>
                    <a:gd name="connsiteY4" fmla="*/ 335047 h 348154"/>
                    <a:gd name="connsiteX5" fmla="*/ 7897 w 400935"/>
                    <a:gd name="connsiteY5" fmla="*/ 83015 h 348154"/>
                    <a:gd name="connsiteX6" fmla="*/ 14279 w 400935"/>
                    <a:gd name="connsiteY6" fmla="*/ 22627 h 348154"/>
                    <a:gd name="connsiteX7" fmla="*/ 14279 w 400935"/>
                    <a:gd name="connsiteY7" fmla="*/ 22627 h 348154"/>
                    <a:gd name="connsiteX8" fmla="*/ 74953 w 400935"/>
                    <a:gd name="connsiteY8" fmla="*/ 3101 h 34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0935" h="348154">
                      <a:moveTo>
                        <a:pt x="74858" y="3005"/>
                      </a:moveTo>
                      <a:lnTo>
                        <a:pt x="379658" y="132069"/>
                      </a:lnTo>
                      <a:cubicBezTo>
                        <a:pt x="404899" y="142737"/>
                        <a:pt x="408233" y="176741"/>
                        <a:pt x="386706" y="202554"/>
                      </a:cubicBezTo>
                      <a:lnTo>
                        <a:pt x="283646" y="325522"/>
                      </a:lnTo>
                      <a:cubicBezTo>
                        <a:pt x="262024" y="351239"/>
                        <a:pt x="226305" y="355907"/>
                        <a:pt x="209637" y="335047"/>
                      </a:cubicBezTo>
                      <a:lnTo>
                        <a:pt x="7897" y="83015"/>
                      </a:lnTo>
                      <a:cubicBezTo>
                        <a:pt x="-4676" y="67299"/>
                        <a:pt x="-2009" y="42058"/>
                        <a:pt x="14279" y="22627"/>
                      </a:cubicBezTo>
                      <a:lnTo>
                        <a:pt x="14279" y="22627"/>
                      </a:lnTo>
                      <a:cubicBezTo>
                        <a:pt x="30567" y="3196"/>
                        <a:pt x="55903" y="-4996"/>
                        <a:pt x="74953" y="3101"/>
                      </a:cubicBezTo>
                      <a:close/>
                    </a:path>
                  </a:pathLst>
                </a:custGeom>
                <a:solidFill>
                  <a:srgbClr val="ED1C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5" name="Vrije vorm: vorm 1194">
                  <a:extLst>
                    <a:ext uri="{FF2B5EF4-FFF2-40B4-BE49-F238E27FC236}">
                      <a16:creationId xmlns:a16="http://schemas.microsoft.com/office/drawing/2014/main" id="{31221DBB-CB9F-23E6-05F1-CD9710CB7BA2}"/>
                    </a:ext>
                  </a:extLst>
                </p:cNvPr>
                <p:cNvSpPr/>
                <p:nvPr/>
              </p:nvSpPr>
              <p:spPr>
                <a:xfrm>
                  <a:off x="9684369" y="2003647"/>
                  <a:ext cx="358226" cy="347369"/>
                </a:xfrm>
                <a:custGeom>
                  <a:avLst/>
                  <a:gdLst>
                    <a:gd name="connsiteX0" fmla="*/ 50474 w 358226"/>
                    <a:gd name="connsiteY0" fmla="*/ 95 h 347369"/>
                    <a:gd name="connsiteX1" fmla="*/ 14279 w 358226"/>
                    <a:gd name="connsiteY1" fmla="*/ 21812 h 347369"/>
                    <a:gd name="connsiteX2" fmla="*/ 7897 w 358226"/>
                    <a:gd name="connsiteY2" fmla="*/ 82201 h 347369"/>
                    <a:gd name="connsiteX3" fmla="*/ 209637 w 358226"/>
                    <a:gd name="connsiteY3" fmla="*/ 334232 h 347369"/>
                    <a:gd name="connsiteX4" fmla="*/ 283646 w 358226"/>
                    <a:gd name="connsiteY4" fmla="*/ 324707 h 347369"/>
                    <a:gd name="connsiteX5" fmla="*/ 358227 w 358226"/>
                    <a:gd name="connsiteY5" fmla="*/ 235744 h 347369"/>
                    <a:gd name="connsiteX6" fmla="*/ 50474 w 358226"/>
                    <a:gd name="connsiteY6" fmla="*/ 0 h 3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8226" h="347369">
                      <a:moveTo>
                        <a:pt x="50474" y="95"/>
                      </a:moveTo>
                      <a:cubicBezTo>
                        <a:pt x="37329" y="2477"/>
                        <a:pt x="24090" y="10001"/>
                        <a:pt x="14279" y="21812"/>
                      </a:cubicBezTo>
                      <a:cubicBezTo>
                        <a:pt x="-2009" y="41243"/>
                        <a:pt x="-4676" y="66485"/>
                        <a:pt x="7897" y="82201"/>
                      </a:cubicBezTo>
                      <a:lnTo>
                        <a:pt x="209637" y="334232"/>
                      </a:lnTo>
                      <a:cubicBezTo>
                        <a:pt x="226305" y="355092"/>
                        <a:pt x="262119" y="350520"/>
                        <a:pt x="283646" y="324707"/>
                      </a:cubicBezTo>
                      <a:lnTo>
                        <a:pt x="358227" y="235744"/>
                      </a:lnTo>
                      <a:cubicBezTo>
                        <a:pt x="225353" y="207550"/>
                        <a:pt x="92670" y="122873"/>
                        <a:pt x="50474" y="0"/>
                      </a:cubicBez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6" name="Vrije vorm: vorm 1195">
                  <a:extLst>
                    <a:ext uri="{FF2B5EF4-FFF2-40B4-BE49-F238E27FC236}">
                      <a16:creationId xmlns:a16="http://schemas.microsoft.com/office/drawing/2014/main" id="{CF15CEA9-3765-4A0A-21E8-CB5DD756BFF1}"/>
                    </a:ext>
                  </a:extLst>
                </p:cNvPr>
                <p:cNvSpPr/>
                <p:nvPr/>
              </p:nvSpPr>
              <p:spPr>
                <a:xfrm>
                  <a:off x="9303836" y="1990312"/>
                  <a:ext cx="403860" cy="188962"/>
                </a:xfrm>
                <a:custGeom>
                  <a:avLst/>
                  <a:gdLst>
                    <a:gd name="connsiteX0" fmla="*/ 382334 w 403860"/>
                    <a:gd name="connsiteY0" fmla="*/ 0 h 188962"/>
                    <a:gd name="connsiteX1" fmla="*/ 402812 w 403860"/>
                    <a:gd name="connsiteY1" fmla="*/ 35338 h 188962"/>
                    <a:gd name="connsiteX2" fmla="*/ 378428 w 403860"/>
                    <a:gd name="connsiteY2" fmla="*/ 86582 h 188962"/>
                    <a:gd name="connsiteX3" fmla="*/ 79629 w 403860"/>
                    <a:gd name="connsiteY3" fmla="*/ 187166 h 188962"/>
                    <a:gd name="connsiteX4" fmla="*/ 20383 w 403860"/>
                    <a:gd name="connsiteY4" fmla="*/ 142875 h 188962"/>
                    <a:gd name="connsiteX5" fmla="*/ 0 w 403860"/>
                    <a:gd name="connsiteY5" fmla="*/ 35052 h 188962"/>
                    <a:gd name="connsiteX6" fmla="*/ 382238 w 403860"/>
                    <a:gd name="connsiteY6" fmla="*/ 95 h 18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3860" h="188962">
                      <a:moveTo>
                        <a:pt x="382334" y="0"/>
                      </a:moveTo>
                      <a:cubicBezTo>
                        <a:pt x="392430" y="8382"/>
                        <a:pt x="400145" y="21050"/>
                        <a:pt x="402812" y="35338"/>
                      </a:cubicBezTo>
                      <a:cubicBezTo>
                        <a:pt x="407289" y="58865"/>
                        <a:pt x="397097" y="80296"/>
                        <a:pt x="378428" y="86582"/>
                      </a:cubicBezTo>
                      <a:lnTo>
                        <a:pt x="79629" y="187166"/>
                      </a:lnTo>
                      <a:cubicBezTo>
                        <a:pt x="54864" y="195453"/>
                        <a:pt x="26289" y="174117"/>
                        <a:pt x="20383" y="142875"/>
                      </a:cubicBezTo>
                      <a:lnTo>
                        <a:pt x="0" y="35052"/>
                      </a:lnTo>
                      <a:cubicBezTo>
                        <a:pt x="128683" y="78677"/>
                        <a:pt x="285083" y="77057"/>
                        <a:pt x="382238" y="9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7" name="Vrije vorm: vorm 1196">
                  <a:extLst>
                    <a:ext uri="{FF2B5EF4-FFF2-40B4-BE49-F238E27FC236}">
                      <a16:creationId xmlns:a16="http://schemas.microsoft.com/office/drawing/2014/main" id="{03007162-7FA7-E384-F0EE-B9EA21CD8B7C}"/>
                    </a:ext>
                  </a:extLst>
                </p:cNvPr>
                <p:cNvSpPr/>
                <p:nvPr/>
              </p:nvSpPr>
              <p:spPr>
                <a:xfrm>
                  <a:off x="9685633" y="2003742"/>
                  <a:ext cx="359629" cy="328954"/>
                </a:xfrm>
                <a:custGeom>
                  <a:avLst/>
                  <a:gdLst>
                    <a:gd name="connsiteX0" fmla="*/ 49210 w 359629"/>
                    <a:gd name="connsiteY0" fmla="*/ 0 h 328954"/>
                    <a:gd name="connsiteX1" fmla="*/ 13586 w 359629"/>
                    <a:gd name="connsiteY1" fmla="*/ 19717 h 328954"/>
                    <a:gd name="connsiteX2" fmla="*/ 8347 w 359629"/>
                    <a:gd name="connsiteY2" fmla="*/ 76295 h 328954"/>
                    <a:gd name="connsiteX3" fmla="*/ 213420 w 359629"/>
                    <a:gd name="connsiteY3" fmla="*/ 316135 h 328954"/>
                    <a:gd name="connsiteX4" fmla="*/ 286953 w 359629"/>
                    <a:gd name="connsiteY4" fmla="*/ 308515 h 328954"/>
                    <a:gd name="connsiteX5" fmla="*/ 359629 w 359629"/>
                    <a:gd name="connsiteY5" fmla="*/ 226409 h 328954"/>
                    <a:gd name="connsiteX6" fmla="*/ 49305 w 359629"/>
                    <a:gd name="connsiteY6" fmla="*/ 0 h 32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9629" h="328954">
                      <a:moveTo>
                        <a:pt x="49210" y="0"/>
                      </a:moveTo>
                      <a:cubicBezTo>
                        <a:pt x="36160" y="2000"/>
                        <a:pt x="23206" y="8858"/>
                        <a:pt x="13586" y="19717"/>
                      </a:cubicBezTo>
                      <a:cubicBezTo>
                        <a:pt x="-2321" y="37624"/>
                        <a:pt x="-4511" y="61341"/>
                        <a:pt x="8347" y="76295"/>
                      </a:cubicBezTo>
                      <a:lnTo>
                        <a:pt x="213420" y="316135"/>
                      </a:lnTo>
                      <a:cubicBezTo>
                        <a:pt x="230375" y="335947"/>
                        <a:pt x="265903" y="332327"/>
                        <a:pt x="286953" y="308515"/>
                      </a:cubicBezTo>
                      <a:lnTo>
                        <a:pt x="359629" y="226409"/>
                      </a:lnTo>
                      <a:cubicBezTo>
                        <a:pt x="226851" y="197739"/>
                        <a:pt x="93406" y="116015"/>
                        <a:pt x="49305" y="0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8" name="Vrije vorm: vorm 1197">
                  <a:extLst>
                    <a:ext uri="{FF2B5EF4-FFF2-40B4-BE49-F238E27FC236}">
                      <a16:creationId xmlns:a16="http://schemas.microsoft.com/office/drawing/2014/main" id="{0F6FB433-D270-FAA3-00DC-FD0AFC918D85}"/>
                    </a:ext>
                  </a:extLst>
                </p:cNvPr>
                <p:cNvSpPr/>
                <p:nvPr/>
              </p:nvSpPr>
              <p:spPr>
                <a:xfrm>
                  <a:off x="9600713" y="1967607"/>
                  <a:ext cx="175932" cy="132242"/>
                </a:xfrm>
                <a:custGeom>
                  <a:avLst/>
                  <a:gdLst>
                    <a:gd name="connsiteX0" fmla="*/ 160228 w 175932"/>
                    <a:gd name="connsiteY0" fmla="*/ 132243 h 132242"/>
                    <a:gd name="connsiteX1" fmla="*/ 173182 w 175932"/>
                    <a:gd name="connsiteY1" fmla="*/ 106240 h 132242"/>
                    <a:gd name="connsiteX2" fmla="*/ 109745 w 175932"/>
                    <a:gd name="connsiteY2" fmla="*/ 3465 h 132242"/>
                    <a:gd name="connsiteX3" fmla="*/ 2684 w 175932"/>
                    <a:gd name="connsiteY3" fmla="*/ 59091 h 132242"/>
                    <a:gd name="connsiteX4" fmla="*/ 493 w 175932"/>
                    <a:gd name="connsiteY4" fmla="*/ 88047 h 132242"/>
                    <a:gd name="connsiteX5" fmla="*/ 160228 w 175932"/>
                    <a:gd name="connsiteY5" fmla="*/ 132243 h 13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932" h="132242">
                      <a:moveTo>
                        <a:pt x="160228" y="132243"/>
                      </a:moveTo>
                      <a:cubicBezTo>
                        <a:pt x="166038" y="124623"/>
                        <a:pt x="170515" y="115955"/>
                        <a:pt x="173182" y="106240"/>
                      </a:cubicBezTo>
                      <a:cubicBezTo>
                        <a:pt x="185183" y="62520"/>
                        <a:pt x="156799" y="16514"/>
                        <a:pt x="109745" y="3465"/>
                      </a:cubicBezTo>
                      <a:cubicBezTo>
                        <a:pt x="62692" y="-9585"/>
                        <a:pt x="14781" y="15371"/>
                        <a:pt x="2684" y="59091"/>
                      </a:cubicBezTo>
                      <a:cubicBezTo>
                        <a:pt x="17" y="68806"/>
                        <a:pt x="-554" y="78522"/>
                        <a:pt x="493" y="88047"/>
                      </a:cubicBezTo>
                      <a:lnTo>
                        <a:pt x="160228" y="132243"/>
                      </a:lnTo>
                      <a:close/>
                    </a:path>
                  </a:pathLst>
                </a:custGeom>
                <a:solidFill>
                  <a:srgbClr val="F480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199" name="Vrije vorm: vorm 1198">
                  <a:extLst>
                    <a:ext uri="{FF2B5EF4-FFF2-40B4-BE49-F238E27FC236}">
                      <a16:creationId xmlns:a16="http://schemas.microsoft.com/office/drawing/2014/main" id="{210E13DA-52A2-8D4B-7078-FFFE3D71F907}"/>
                    </a:ext>
                  </a:extLst>
                </p:cNvPr>
                <p:cNvSpPr/>
                <p:nvPr/>
              </p:nvSpPr>
              <p:spPr>
                <a:xfrm>
                  <a:off x="9585865" y="1987324"/>
                  <a:ext cx="192226" cy="170757"/>
                </a:xfrm>
                <a:custGeom>
                  <a:avLst/>
                  <a:gdLst>
                    <a:gd name="connsiteX0" fmla="*/ 189554 w 192226"/>
                    <a:gd name="connsiteY0" fmla="*/ 111191 h 170757"/>
                    <a:gd name="connsiteX1" fmla="*/ 73730 w 192226"/>
                    <a:gd name="connsiteY1" fmla="*/ 166722 h 170757"/>
                    <a:gd name="connsiteX2" fmla="*/ 2673 w 192226"/>
                    <a:gd name="connsiteY2" fmla="*/ 59566 h 170757"/>
                    <a:gd name="connsiteX3" fmla="*/ 118497 w 192226"/>
                    <a:gd name="connsiteY3" fmla="*/ 4035 h 170757"/>
                    <a:gd name="connsiteX4" fmla="*/ 189554 w 192226"/>
                    <a:gd name="connsiteY4" fmla="*/ 111191 h 170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226" h="170757">
                      <a:moveTo>
                        <a:pt x="189554" y="111191"/>
                      </a:moveTo>
                      <a:cubicBezTo>
                        <a:pt x="177171" y="156149"/>
                        <a:pt x="125355" y="181010"/>
                        <a:pt x="73730" y="166722"/>
                      </a:cubicBezTo>
                      <a:cubicBezTo>
                        <a:pt x="22104" y="152435"/>
                        <a:pt x="-9709" y="104524"/>
                        <a:pt x="2673" y="59566"/>
                      </a:cubicBezTo>
                      <a:cubicBezTo>
                        <a:pt x="15056" y="14608"/>
                        <a:pt x="66872" y="-10252"/>
                        <a:pt x="118497" y="4035"/>
                      </a:cubicBezTo>
                      <a:cubicBezTo>
                        <a:pt x="170123" y="18323"/>
                        <a:pt x="201936" y="66233"/>
                        <a:pt x="189554" y="111191"/>
                      </a:cubicBez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00" name="Vrije vorm: vorm 1199">
                  <a:extLst>
                    <a:ext uri="{FF2B5EF4-FFF2-40B4-BE49-F238E27FC236}">
                      <a16:creationId xmlns:a16="http://schemas.microsoft.com/office/drawing/2014/main" id="{0275D847-9D36-C731-A352-B696DE01CFB9}"/>
                    </a:ext>
                  </a:extLst>
                </p:cNvPr>
                <p:cNvSpPr/>
                <p:nvPr/>
              </p:nvSpPr>
              <p:spPr>
                <a:xfrm>
                  <a:off x="9598999" y="1983893"/>
                  <a:ext cx="174828" cy="116527"/>
                </a:xfrm>
                <a:custGeom>
                  <a:avLst/>
                  <a:gdLst>
                    <a:gd name="connsiteX0" fmla="*/ 164133 w 174828"/>
                    <a:gd name="connsiteY0" fmla="*/ 116527 h 116527"/>
                    <a:gd name="connsiteX1" fmla="*/ 172610 w 174828"/>
                    <a:gd name="connsiteY1" fmla="*/ 98239 h 116527"/>
                    <a:gd name="connsiteX2" fmla="*/ 106887 w 174828"/>
                    <a:gd name="connsiteY2" fmla="*/ 3847 h 116527"/>
                    <a:gd name="connsiteX3" fmla="*/ 2112 w 174828"/>
                    <a:gd name="connsiteY3" fmla="*/ 51091 h 116527"/>
                    <a:gd name="connsiteX4" fmla="*/ 112 w 174828"/>
                    <a:gd name="connsiteY4" fmla="*/ 71188 h 116527"/>
                    <a:gd name="connsiteX5" fmla="*/ 164133 w 174828"/>
                    <a:gd name="connsiteY5" fmla="*/ 116527 h 1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4828" h="116527">
                      <a:moveTo>
                        <a:pt x="164133" y="116527"/>
                      </a:moveTo>
                      <a:cubicBezTo>
                        <a:pt x="167847" y="111003"/>
                        <a:pt x="170800" y="104907"/>
                        <a:pt x="172610" y="98239"/>
                      </a:cubicBezTo>
                      <a:cubicBezTo>
                        <a:pt x="183373" y="59092"/>
                        <a:pt x="153941" y="16801"/>
                        <a:pt x="106887" y="3847"/>
                      </a:cubicBezTo>
                      <a:cubicBezTo>
                        <a:pt x="59834" y="-9203"/>
                        <a:pt x="12876" y="12038"/>
                        <a:pt x="2112" y="51091"/>
                      </a:cubicBezTo>
                      <a:cubicBezTo>
                        <a:pt x="303" y="57758"/>
                        <a:pt x="-269" y="64521"/>
                        <a:pt x="112" y="71188"/>
                      </a:cubicBezTo>
                      <a:lnTo>
                        <a:pt x="164133" y="116527"/>
                      </a:lnTo>
                      <a:close/>
                    </a:path>
                  </a:pathLst>
                </a:custGeom>
                <a:solidFill>
                  <a:srgbClr val="EF3A3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201" name="Vrije vorm: vorm 1200">
                  <a:extLst>
                    <a:ext uri="{FF2B5EF4-FFF2-40B4-BE49-F238E27FC236}">
                      <a16:creationId xmlns:a16="http://schemas.microsoft.com/office/drawing/2014/main" id="{6AD3A80C-CE54-4567-200D-68C65988D7DA}"/>
                    </a:ext>
                  </a:extLst>
                </p:cNvPr>
                <p:cNvSpPr/>
                <p:nvPr/>
              </p:nvSpPr>
              <p:spPr>
                <a:xfrm>
                  <a:off x="9580154" y="2037439"/>
                  <a:ext cx="189362" cy="122344"/>
                </a:xfrm>
                <a:custGeom>
                  <a:avLst/>
                  <a:gdLst>
                    <a:gd name="connsiteX0" fmla="*/ 188122 w 189362"/>
                    <a:gd name="connsiteY0" fmla="*/ 86985 h 122344"/>
                    <a:gd name="connsiteX1" fmla="*/ 79441 w 189362"/>
                    <a:gd name="connsiteY1" fmla="*/ 116608 h 122344"/>
                    <a:gd name="connsiteX2" fmla="*/ 1241 w 189362"/>
                    <a:gd name="connsiteY2" fmla="*/ 35359 h 122344"/>
                    <a:gd name="connsiteX3" fmla="*/ 109921 w 189362"/>
                    <a:gd name="connsiteY3" fmla="*/ 5737 h 122344"/>
                    <a:gd name="connsiteX4" fmla="*/ 188122 w 189362"/>
                    <a:gd name="connsiteY4" fmla="*/ 86985 h 1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62" h="122344">
                      <a:moveTo>
                        <a:pt x="188122" y="86985"/>
                      </a:moveTo>
                      <a:cubicBezTo>
                        <a:pt x="179740" y="117560"/>
                        <a:pt x="131067" y="130895"/>
                        <a:pt x="79441" y="116608"/>
                      </a:cubicBezTo>
                      <a:cubicBezTo>
                        <a:pt x="27816" y="102320"/>
                        <a:pt x="-7141" y="65935"/>
                        <a:pt x="1241" y="35359"/>
                      </a:cubicBezTo>
                      <a:cubicBezTo>
                        <a:pt x="9623" y="4784"/>
                        <a:pt x="58296" y="-8551"/>
                        <a:pt x="109921" y="5737"/>
                      </a:cubicBezTo>
                      <a:cubicBezTo>
                        <a:pt x="161547" y="20024"/>
                        <a:pt x="196504" y="56410"/>
                        <a:pt x="188122" y="86985"/>
                      </a:cubicBezTo>
                      <a:close/>
                    </a:path>
                  </a:pathLst>
                </a:custGeom>
                <a:solidFill>
                  <a:srgbClr val="C8152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1120" name="Graphic 8819">
              <a:extLst>
                <a:ext uri="{FF2B5EF4-FFF2-40B4-BE49-F238E27FC236}">
                  <a16:creationId xmlns:a16="http://schemas.microsoft.com/office/drawing/2014/main" id="{6433886A-7932-9DCF-4B87-1A530AF190E2}"/>
                </a:ext>
              </a:extLst>
            </p:cNvPr>
            <p:cNvGrpSpPr/>
            <p:nvPr/>
          </p:nvGrpSpPr>
          <p:grpSpPr>
            <a:xfrm>
              <a:off x="9189444" y="1230374"/>
              <a:ext cx="1093314" cy="889277"/>
              <a:chOff x="9189444" y="1230374"/>
              <a:chExt cx="1093314" cy="889277"/>
            </a:xfrm>
          </p:grpSpPr>
          <p:grpSp>
            <p:nvGrpSpPr>
              <p:cNvPr id="1121" name="Graphic 8819">
                <a:extLst>
                  <a:ext uri="{FF2B5EF4-FFF2-40B4-BE49-F238E27FC236}">
                    <a16:creationId xmlns:a16="http://schemas.microsoft.com/office/drawing/2014/main" id="{2362A34E-45AD-7F94-4087-E90A44166A5D}"/>
                  </a:ext>
                </a:extLst>
              </p:cNvPr>
              <p:cNvGrpSpPr/>
              <p:nvPr/>
            </p:nvGrpSpPr>
            <p:grpSpPr>
              <a:xfrm>
                <a:off x="9189444" y="1266283"/>
                <a:ext cx="1093314" cy="853368"/>
                <a:chOff x="9189444" y="1266283"/>
                <a:chExt cx="1093314" cy="853368"/>
              </a:xfrm>
              <a:solidFill>
                <a:srgbClr val="046938"/>
              </a:solidFill>
            </p:grpSpPr>
            <p:grpSp>
              <p:nvGrpSpPr>
                <p:cNvPr id="1151" name="Graphic 8819">
                  <a:extLst>
                    <a:ext uri="{FF2B5EF4-FFF2-40B4-BE49-F238E27FC236}">
                      <a16:creationId xmlns:a16="http://schemas.microsoft.com/office/drawing/2014/main" id="{BCA9C0CE-1138-A43C-AFF9-16A641A4F0C6}"/>
                    </a:ext>
                  </a:extLst>
                </p:cNvPr>
                <p:cNvGrpSpPr/>
                <p:nvPr/>
              </p:nvGrpSpPr>
              <p:grpSpPr>
                <a:xfrm>
                  <a:off x="9455350" y="1519928"/>
                  <a:ext cx="92555" cy="96661"/>
                  <a:chOff x="9455350" y="1519928"/>
                  <a:chExt cx="92555" cy="96661"/>
                </a:xfrm>
                <a:solidFill>
                  <a:srgbClr val="046938"/>
                </a:solidFill>
              </p:grpSpPr>
              <p:sp>
                <p:nvSpPr>
                  <p:cNvPr id="1176" name="Vrije vorm: vorm 1175">
                    <a:extLst>
                      <a:ext uri="{FF2B5EF4-FFF2-40B4-BE49-F238E27FC236}">
                        <a16:creationId xmlns:a16="http://schemas.microsoft.com/office/drawing/2014/main" id="{C21F21EE-66E7-5985-610C-E72480C64633}"/>
                      </a:ext>
                    </a:extLst>
                  </p:cNvPr>
                  <p:cNvSpPr/>
                  <p:nvPr/>
                </p:nvSpPr>
                <p:spPr>
                  <a:xfrm>
                    <a:off x="9455436" y="1519928"/>
                    <a:ext cx="92469" cy="96661"/>
                  </a:xfrm>
                  <a:custGeom>
                    <a:avLst/>
                    <a:gdLst>
                      <a:gd name="connsiteX0" fmla="*/ 31280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0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0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0" y="94527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77" name="Vrije vorm: vorm 1176">
                    <a:extLst>
                      <a:ext uri="{FF2B5EF4-FFF2-40B4-BE49-F238E27FC236}">
                        <a16:creationId xmlns:a16="http://schemas.microsoft.com/office/drawing/2014/main" id="{5AAAF761-879E-8207-3ADD-CEBD52F2C3C7}"/>
                      </a:ext>
                    </a:extLst>
                  </p:cNvPr>
                  <p:cNvSpPr/>
                  <p:nvPr/>
                </p:nvSpPr>
                <p:spPr>
                  <a:xfrm>
                    <a:off x="9455350" y="1531683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4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78" name="Vrije vorm: vorm 1177">
                    <a:extLst>
                      <a:ext uri="{FF2B5EF4-FFF2-40B4-BE49-F238E27FC236}">
                        <a16:creationId xmlns:a16="http://schemas.microsoft.com/office/drawing/2014/main" id="{B21B1268-4EB4-AD53-C35B-8BBA6B81839F}"/>
                      </a:ext>
                    </a:extLst>
                  </p:cNvPr>
                  <p:cNvSpPr/>
                  <p:nvPr/>
                </p:nvSpPr>
                <p:spPr>
                  <a:xfrm>
                    <a:off x="9498146" y="1532255"/>
                    <a:ext cx="38481" cy="30479"/>
                  </a:xfrm>
                  <a:custGeom>
                    <a:avLst/>
                    <a:gdLst>
                      <a:gd name="connsiteX0" fmla="*/ 38386 w 38481"/>
                      <a:gd name="connsiteY0" fmla="*/ 30479 h 30479"/>
                      <a:gd name="connsiteX1" fmla="*/ 19431 w 38481"/>
                      <a:gd name="connsiteY1" fmla="*/ 1237 h 30479"/>
                      <a:gd name="connsiteX2" fmla="*/ 0 w 38481"/>
                      <a:gd name="connsiteY2" fmla="*/ 2476 h 30479"/>
                      <a:gd name="connsiteX3" fmla="*/ 38481 w 38481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1" h="30479">
                        <a:moveTo>
                          <a:pt x="38386" y="30479"/>
                        </a:moveTo>
                        <a:cubicBezTo>
                          <a:pt x="39053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52" name="Graphic 8819">
                  <a:extLst>
                    <a:ext uri="{FF2B5EF4-FFF2-40B4-BE49-F238E27FC236}">
                      <a16:creationId xmlns:a16="http://schemas.microsoft.com/office/drawing/2014/main" id="{43EB9D7D-0550-EF95-8C65-FCE028E1F187}"/>
                    </a:ext>
                  </a:extLst>
                </p:cNvPr>
                <p:cNvGrpSpPr/>
                <p:nvPr/>
              </p:nvGrpSpPr>
              <p:grpSpPr>
                <a:xfrm>
                  <a:off x="10169551" y="2002735"/>
                  <a:ext cx="113207" cy="116916"/>
                  <a:chOff x="10169551" y="2002735"/>
                  <a:chExt cx="113207" cy="116916"/>
                </a:xfrm>
                <a:solidFill>
                  <a:srgbClr val="046938"/>
                </a:solidFill>
              </p:grpSpPr>
              <p:sp>
                <p:nvSpPr>
                  <p:cNvPr id="1173" name="Vrije vorm: vorm 1172">
                    <a:extLst>
                      <a:ext uri="{FF2B5EF4-FFF2-40B4-BE49-F238E27FC236}">
                        <a16:creationId xmlns:a16="http://schemas.microsoft.com/office/drawing/2014/main" id="{7D5CDF8D-02DF-6EC1-AA91-6570C86F5936}"/>
                      </a:ext>
                    </a:extLst>
                  </p:cNvPr>
                  <p:cNvSpPr/>
                  <p:nvPr/>
                </p:nvSpPr>
                <p:spPr>
                  <a:xfrm rot="-860399">
                    <a:off x="10180149" y="2012616"/>
                    <a:ext cx="92011" cy="97154"/>
                  </a:xfrm>
                  <a:custGeom>
                    <a:avLst/>
                    <a:gdLst>
                      <a:gd name="connsiteX0" fmla="*/ 92012 w 92011"/>
                      <a:gd name="connsiteY0" fmla="*/ 48578 h 97154"/>
                      <a:gd name="connsiteX1" fmla="*/ 46006 w 92011"/>
                      <a:gd name="connsiteY1" fmla="*/ 97155 h 97154"/>
                      <a:gd name="connsiteX2" fmla="*/ 0 w 92011"/>
                      <a:gd name="connsiteY2" fmla="*/ 48578 h 97154"/>
                      <a:gd name="connsiteX3" fmla="*/ 46006 w 92011"/>
                      <a:gd name="connsiteY3" fmla="*/ 0 h 97154"/>
                      <a:gd name="connsiteX4" fmla="*/ 92012 w 92011"/>
                      <a:gd name="connsiteY4" fmla="*/ 48578 h 9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11" h="97154">
                        <a:moveTo>
                          <a:pt x="92012" y="48578"/>
                        </a:moveTo>
                        <a:cubicBezTo>
                          <a:pt x="92012" y="75406"/>
                          <a:pt x="71414" y="97155"/>
                          <a:pt x="46006" y="97155"/>
                        </a:cubicBezTo>
                        <a:cubicBezTo>
                          <a:pt x="20598" y="97155"/>
                          <a:pt x="0" y="75406"/>
                          <a:pt x="0" y="48578"/>
                        </a:cubicBezTo>
                        <a:cubicBezTo>
                          <a:pt x="0" y="21749"/>
                          <a:pt x="20598" y="0"/>
                          <a:pt x="46006" y="0"/>
                        </a:cubicBezTo>
                        <a:cubicBezTo>
                          <a:pt x="71414" y="0"/>
                          <a:pt x="92012" y="21749"/>
                          <a:pt x="92012" y="48578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74" name="Vrije vorm: vorm 1173">
                    <a:extLst>
                      <a:ext uri="{FF2B5EF4-FFF2-40B4-BE49-F238E27FC236}">
                        <a16:creationId xmlns:a16="http://schemas.microsoft.com/office/drawing/2014/main" id="{40A3BED2-C8E2-AF89-A454-E69B0C3F2D36}"/>
                      </a:ext>
                    </a:extLst>
                  </p:cNvPr>
                  <p:cNvSpPr/>
                  <p:nvPr/>
                </p:nvSpPr>
                <p:spPr>
                  <a:xfrm>
                    <a:off x="10180008" y="204555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6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75" name="Vrije vorm: vorm 1174">
                    <a:extLst>
                      <a:ext uri="{FF2B5EF4-FFF2-40B4-BE49-F238E27FC236}">
                        <a16:creationId xmlns:a16="http://schemas.microsoft.com/office/drawing/2014/main" id="{FE3CEBD9-2237-1B1B-64A6-5104D1CB6118}"/>
                      </a:ext>
                    </a:extLst>
                  </p:cNvPr>
                  <p:cNvSpPr/>
                  <p:nvPr/>
                </p:nvSpPr>
                <p:spPr>
                  <a:xfrm>
                    <a:off x="10205092" y="202242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53" name="Graphic 8819">
                  <a:extLst>
                    <a:ext uri="{FF2B5EF4-FFF2-40B4-BE49-F238E27FC236}">
                      <a16:creationId xmlns:a16="http://schemas.microsoft.com/office/drawing/2014/main" id="{CD7808B5-46EF-6E67-4E5B-BD012FFECC2B}"/>
                    </a:ext>
                  </a:extLst>
                </p:cNvPr>
                <p:cNvGrpSpPr/>
                <p:nvPr/>
              </p:nvGrpSpPr>
              <p:grpSpPr>
                <a:xfrm>
                  <a:off x="9846764" y="1323243"/>
                  <a:ext cx="92291" cy="96750"/>
                  <a:chOff x="9846764" y="1323243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1170" name="Vrije vorm: vorm 1169">
                    <a:extLst>
                      <a:ext uri="{FF2B5EF4-FFF2-40B4-BE49-F238E27FC236}">
                        <a16:creationId xmlns:a16="http://schemas.microsoft.com/office/drawing/2014/main" id="{6C0067B4-3E9E-7B73-B7D0-62D0C441ACBD}"/>
                      </a:ext>
                    </a:extLst>
                  </p:cNvPr>
                  <p:cNvSpPr/>
                  <p:nvPr/>
                </p:nvSpPr>
                <p:spPr>
                  <a:xfrm>
                    <a:off x="9846764" y="132324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71" name="Vrije vorm: vorm 1170">
                    <a:extLst>
                      <a:ext uri="{FF2B5EF4-FFF2-40B4-BE49-F238E27FC236}">
                        <a16:creationId xmlns:a16="http://schemas.microsoft.com/office/drawing/2014/main" id="{245948C5-AACE-F743-4673-D9E8DE33CD5D}"/>
                      </a:ext>
                    </a:extLst>
                  </p:cNvPr>
                  <p:cNvSpPr/>
                  <p:nvPr/>
                </p:nvSpPr>
                <p:spPr>
                  <a:xfrm>
                    <a:off x="9846823" y="1356137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72" name="Vrije vorm: vorm 1171">
                    <a:extLst>
                      <a:ext uri="{FF2B5EF4-FFF2-40B4-BE49-F238E27FC236}">
                        <a16:creationId xmlns:a16="http://schemas.microsoft.com/office/drawing/2014/main" id="{BA44EA0C-7DC8-0093-6888-AC52A93E1BDA}"/>
                      </a:ext>
                    </a:extLst>
                  </p:cNvPr>
                  <p:cNvSpPr/>
                  <p:nvPr/>
                </p:nvSpPr>
                <p:spPr>
                  <a:xfrm>
                    <a:off x="9871907" y="1333008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54" name="Graphic 8819">
                  <a:extLst>
                    <a:ext uri="{FF2B5EF4-FFF2-40B4-BE49-F238E27FC236}">
                      <a16:creationId xmlns:a16="http://schemas.microsoft.com/office/drawing/2014/main" id="{6EF47097-029F-BD78-4995-FB0E43B9DB22}"/>
                    </a:ext>
                  </a:extLst>
                </p:cNvPr>
                <p:cNvGrpSpPr/>
                <p:nvPr/>
              </p:nvGrpSpPr>
              <p:grpSpPr>
                <a:xfrm>
                  <a:off x="9189444" y="1681192"/>
                  <a:ext cx="92290" cy="96745"/>
                  <a:chOff x="9189444" y="1681192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1167" name="Vrije vorm: vorm 1166">
                    <a:extLst>
                      <a:ext uri="{FF2B5EF4-FFF2-40B4-BE49-F238E27FC236}">
                        <a16:creationId xmlns:a16="http://schemas.microsoft.com/office/drawing/2014/main" id="{B3FBE04E-88E6-64EA-5AA0-F1D34020B579}"/>
                      </a:ext>
                    </a:extLst>
                  </p:cNvPr>
                  <p:cNvSpPr/>
                  <p:nvPr/>
                </p:nvSpPr>
                <p:spPr>
                  <a:xfrm>
                    <a:off x="9189444" y="1681192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8" name="Vrije vorm: vorm 1167">
                    <a:extLst>
                      <a:ext uri="{FF2B5EF4-FFF2-40B4-BE49-F238E27FC236}">
                        <a16:creationId xmlns:a16="http://schemas.microsoft.com/office/drawing/2014/main" id="{B4A1BE27-DFF2-7DBF-0C5C-A0F1C4FDDDBA}"/>
                      </a:ext>
                    </a:extLst>
                  </p:cNvPr>
                  <p:cNvSpPr/>
                  <p:nvPr/>
                </p:nvSpPr>
                <p:spPr>
                  <a:xfrm>
                    <a:off x="9189503" y="171399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0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9" name="Vrije vorm: vorm 1168">
                    <a:extLst>
                      <a:ext uri="{FF2B5EF4-FFF2-40B4-BE49-F238E27FC236}">
                        <a16:creationId xmlns:a16="http://schemas.microsoft.com/office/drawing/2014/main" id="{2FF0987F-0B3D-AC52-A36A-B0F37FB1F7BD}"/>
                      </a:ext>
                    </a:extLst>
                  </p:cNvPr>
                  <p:cNvSpPr/>
                  <p:nvPr/>
                </p:nvSpPr>
                <p:spPr>
                  <a:xfrm>
                    <a:off x="9214587" y="169086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55" name="Graphic 8819">
                  <a:extLst>
                    <a:ext uri="{FF2B5EF4-FFF2-40B4-BE49-F238E27FC236}">
                      <a16:creationId xmlns:a16="http://schemas.microsoft.com/office/drawing/2014/main" id="{4B5D7664-151F-0A05-EB2E-3ECE66BBA86A}"/>
                    </a:ext>
                  </a:extLst>
                </p:cNvPr>
                <p:cNvGrpSpPr/>
                <p:nvPr/>
              </p:nvGrpSpPr>
              <p:grpSpPr>
                <a:xfrm>
                  <a:off x="10134134" y="1769584"/>
                  <a:ext cx="92291" cy="96745"/>
                  <a:chOff x="10134134" y="1769584"/>
                  <a:chExt cx="92291" cy="96745"/>
                </a:xfrm>
                <a:solidFill>
                  <a:srgbClr val="046938"/>
                </a:solidFill>
              </p:grpSpPr>
              <p:sp>
                <p:nvSpPr>
                  <p:cNvPr id="1164" name="Vrije vorm: vorm 1163">
                    <a:extLst>
                      <a:ext uri="{FF2B5EF4-FFF2-40B4-BE49-F238E27FC236}">
                        <a16:creationId xmlns:a16="http://schemas.microsoft.com/office/drawing/2014/main" id="{05477E39-6D57-175D-91EA-CBDC932B8C2E}"/>
                      </a:ext>
                    </a:extLst>
                  </p:cNvPr>
                  <p:cNvSpPr/>
                  <p:nvPr/>
                </p:nvSpPr>
                <p:spPr>
                  <a:xfrm>
                    <a:off x="10134134" y="176958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5" name="Vrije vorm: vorm 1164">
                    <a:extLst>
                      <a:ext uri="{FF2B5EF4-FFF2-40B4-BE49-F238E27FC236}">
                        <a16:creationId xmlns:a16="http://schemas.microsoft.com/office/drawing/2014/main" id="{A1A9CD6A-8A8A-9DC8-2CBC-42880011F14D}"/>
                      </a:ext>
                    </a:extLst>
                  </p:cNvPr>
                  <p:cNvSpPr/>
                  <p:nvPr/>
                </p:nvSpPr>
                <p:spPr>
                  <a:xfrm>
                    <a:off x="10134193" y="1802384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6" name="Vrije vorm: vorm 1165">
                    <a:extLst>
                      <a:ext uri="{FF2B5EF4-FFF2-40B4-BE49-F238E27FC236}">
                        <a16:creationId xmlns:a16="http://schemas.microsoft.com/office/drawing/2014/main" id="{7D5B215A-B67A-28CE-449F-F0382762D44D}"/>
                      </a:ext>
                    </a:extLst>
                  </p:cNvPr>
                  <p:cNvSpPr/>
                  <p:nvPr/>
                </p:nvSpPr>
                <p:spPr>
                  <a:xfrm>
                    <a:off x="10159277" y="177925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56" name="Graphic 8819">
                  <a:extLst>
                    <a:ext uri="{FF2B5EF4-FFF2-40B4-BE49-F238E27FC236}">
                      <a16:creationId xmlns:a16="http://schemas.microsoft.com/office/drawing/2014/main" id="{D139C865-B201-9499-DB1A-66F99A62108F}"/>
                    </a:ext>
                  </a:extLst>
                </p:cNvPr>
                <p:cNvGrpSpPr/>
                <p:nvPr/>
              </p:nvGrpSpPr>
              <p:grpSpPr>
                <a:xfrm>
                  <a:off x="9570444" y="1266283"/>
                  <a:ext cx="92290" cy="96745"/>
                  <a:chOff x="9570444" y="1266283"/>
                  <a:chExt cx="92290" cy="96745"/>
                </a:xfrm>
                <a:solidFill>
                  <a:srgbClr val="046938"/>
                </a:solidFill>
              </p:grpSpPr>
              <p:sp>
                <p:nvSpPr>
                  <p:cNvPr id="1161" name="Vrije vorm: vorm 1160">
                    <a:extLst>
                      <a:ext uri="{FF2B5EF4-FFF2-40B4-BE49-F238E27FC236}">
                        <a16:creationId xmlns:a16="http://schemas.microsoft.com/office/drawing/2014/main" id="{AF8B6F50-FF43-B86D-A594-26260972EDF9}"/>
                      </a:ext>
                    </a:extLst>
                  </p:cNvPr>
                  <p:cNvSpPr/>
                  <p:nvPr/>
                </p:nvSpPr>
                <p:spPr>
                  <a:xfrm>
                    <a:off x="9570444" y="1266283"/>
                    <a:ext cx="92290" cy="96745"/>
                  </a:xfrm>
                  <a:custGeom>
                    <a:avLst/>
                    <a:gdLst>
                      <a:gd name="connsiteX0" fmla="*/ 58195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5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2" name="Vrije vorm: vorm 1161">
                    <a:extLst>
                      <a:ext uri="{FF2B5EF4-FFF2-40B4-BE49-F238E27FC236}">
                        <a16:creationId xmlns:a16="http://schemas.microsoft.com/office/drawing/2014/main" id="{E4383F18-A0BF-59BC-5D30-E95F36A0EC6F}"/>
                      </a:ext>
                    </a:extLst>
                  </p:cNvPr>
                  <p:cNvSpPr/>
                  <p:nvPr/>
                </p:nvSpPr>
                <p:spPr>
                  <a:xfrm>
                    <a:off x="9570503" y="1299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3" name="Vrije vorm: vorm 1162">
                    <a:extLst>
                      <a:ext uri="{FF2B5EF4-FFF2-40B4-BE49-F238E27FC236}">
                        <a16:creationId xmlns:a16="http://schemas.microsoft.com/office/drawing/2014/main" id="{D62EC22E-CA37-1F50-8C8A-8BB5FFA9BFAF}"/>
                      </a:ext>
                    </a:extLst>
                  </p:cNvPr>
                  <p:cNvSpPr/>
                  <p:nvPr/>
                </p:nvSpPr>
                <p:spPr>
                  <a:xfrm>
                    <a:off x="9595587" y="1275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57" name="Graphic 8819">
                  <a:extLst>
                    <a:ext uri="{FF2B5EF4-FFF2-40B4-BE49-F238E27FC236}">
                      <a16:creationId xmlns:a16="http://schemas.microsoft.com/office/drawing/2014/main" id="{8FE65C35-E06D-79C3-399B-96B09EA2A7D1}"/>
                    </a:ext>
                  </a:extLst>
                </p:cNvPr>
                <p:cNvGrpSpPr/>
                <p:nvPr/>
              </p:nvGrpSpPr>
              <p:grpSpPr>
                <a:xfrm>
                  <a:off x="10122989" y="1507551"/>
                  <a:ext cx="92291" cy="96750"/>
                  <a:chOff x="10122989" y="1507551"/>
                  <a:chExt cx="92291" cy="96750"/>
                </a:xfrm>
                <a:solidFill>
                  <a:srgbClr val="046938"/>
                </a:solidFill>
              </p:grpSpPr>
              <p:sp>
                <p:nvSpPr>
                  <p:cNvPr id="1158" name="Vrije vorm: vorm 1157">
                    <a:extLst>
                      <a:ext uri="{FF2B5EF4-FFF2-40B4-BE49-F238E27FC236}">
                        <a16:creationId xmlns:a16="http://schemas.microsoft.com/office/drawing/2014/main" id="{8FA1B1F2-26C9-8090-84FE-36D245B6AB8B}"/>
                      </a:ext>
                    </a:extLst>
                  </p:cNvPr>
                  <p:cNvSpPr/>
                  <p:nvPr/>
                </p:nvSpPr>
                <p:spPr>
                  <a:xfrm>
                    <a:off x="10122989" y="1507551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59" name="Vrije vorm: vorm 1158">
                    <a:extLst>
                      <a:ext uri="{FF2B5EF4-FFF2-40B4-BE49-F238E27FC236}">
                        <a16:creationId xmlns:a16="http://schemas.microsoft.com/office/drawing/2014/main" id="{4FAD7FEA-A067-AFD1-5E96-F9B71515080F}"/>
                      </a:ext>
                    </a:extLst>
                  </p:cNvPr>
                  <p:cNvSpPr/>
                  <p:nvPr/>
                </p:nvSpPr>
                <p:spPr>
                  <a:xfrm>
                    <a:off x="10123144" y="1540446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1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60" name="Vrije vorm: vorm 1159">
                    <a:extLst>
                      <a:ext uri="{FF2B5EF4-FFF2-40B4-BE49-F238E27FC236}">
                        <a16:creationId xmlns:a16="http://schemas.microsoft.com/office/drawing/2014/main" id="{6B7E6308-0D65-A113-AE4B-3E1EE4B8CF0A}"/>
                      </a:ext>
                    </a:extLst>
                  </p:cNvPr>
                  <p:cNvSpPr/>
                  <p:nvPr/>
                </p:nvSpPr>
                <p:spPr>
                  <a:xfrm>
                    <a:off x="10148227" y="1517317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046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  <p:grpSp>
            <p:nvGrpSpPr>
              <p:cNvPr id="1122" name="Graphic 8819">
                <a:extLst>
                  <a:ext uri="{FF2B5EF4-FFF2-40B4-BE49-F238E27FC236}">
                    <a16:creationId xmlns:a16="http://schemas.microsoft.com/office/drawing/2014/main" id="{F6C5EA38-B450-8C84-FD7F-8AA6168AB2A0}"/>
                  </a:ext>
                </a:extLst>
              </p:cNvPr>
              <p:cNvGrpSpPr/>
              <p:nvPr/>
            </p:nvGrpSpPr>
            <p:grpSpPr>
              <a:xfrm>
                <a:off x="9192778" y="1230374"/>
                <a:ext cx="1082890" cy="843124"/>
                <a:chOff x="9192778" y="1230374"/>
                <a:chExt cx="1082890" cy="843124"/>
              </a:xfrm>
            </p:grpSpPr>
            <p:grpSp>
              <p:nvGrpSpPr>
                <p:cNvPr id="1123" name="Graphic 8819">
                  <a:extLst>
                    <a:ext uri="{FF2B5EF4-FFF2-40B4-BE49-F238E27FC236}">
                      <a16:creationId xmlns:a16="http://schemas.microsoft.com/office/drawing/2014/main" id="{784F533A-AFD4-D6DB-D582-4252A87E1656}"/>
                    </a:ext>
                  </a:extLst>
                </p:cNvPr>
                <p:cNvGrpSpPr/>
                <p:nvPr/>
              </p:nvGrpSpPr>
              <p:grpSpPr>
                <a:xfrm>
                  <a:off x="9458779" y="1484019"/>
                  <a:ext cx="92555" cy="96661"/>
                  <a:chOff x="9458779" y="1484019"/>
                  <a:chExt cx="92555" cy="96661"/>
                </a:xfrm>
              </p:grpSpPr>
              <p:sp>
                <p:nvSpPr>
                  <p:cNvPr id="1148" name="Vrije vorm: vorm 1147">
                    <a:extLst>
                      <a:ext uri="{FF2B5EF4-FFF2-40B4-BE49-F238E27FC236}">
                        <a16:creationId xmlns:a16="http://schemas.microsoft.com/office/drawing/2014/main" id="{AF316E5E-00E2-C496-F7CC-99CC4E1BDE9A}"/>
                      </a:ext>
                    </a:extLst>
                  </p:cNvPr>
                  <p:cNvSpPr/>
                  <p:nvPr/>
                </p:nvSpPr>
                <p:spPr>
                  <a:xfrm>
                    <a:off x="9458865" y="1484019"/>
                    <a:ext cx="92469" cy="96661"/>
                  </a:xfrm>
                  <a:custGeom>
                    <a:avLst/>
                    <a:gdLst>
                      <a:gd name="connsiteX0" fmla="*/ 31281 w 92469"/>
                      <a:gd name="connsiteY0" fmla="*/ 94527 h 96661"/>
                      <a:gd name="connsiteX1" fmla="*/ 2515 w 92469"/>
                      <a:gd name="connsiteY1" fmla="*/ 34139 h 96661"/>
                      <a:gd name="connsiteX2" fmla="*/ 61189 w 92469"/>
                      <a:gd name="connsiteY2" fmla="*/ 2135 h 96661"/>
                      <a:gd name="connsiteX3" fmla="*/ 89955 w 92469"/>
                      <a:gd name="connsiteY3" fmla="*/ 62523 h 96661"/>
                      <a:gd name="connsiteX4" fmla="*/ 31281 w 92469"/>
                      <a:gd name="connsiteY4" fmla="*/ 94527 h 96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69" h="96661">
                        <a:moveTo>
                          <a:pt x="31281" y="94527"/>
                        </a:moveTo>
                        <a:cubicBezTo>
                          <a:pt x="7087" y="86717"/>
                          <a:pt x="-5772" y="59666"/>
                          <a:pt x="2515" y="34139"/>
                        </a:cubicBezTo>
                        <a:cubicBezTo>
                          <a:pt x="10802" y="8612"/>
                          <a:pt x="37091" y="-5676"/>
                          <a:pt x="61189" y="2135"/>
                        </a:cubicBezTo>
                        <a:cubicBezTo>
                          <a:pt x="85382" y="9945"/>
                          <a:pt x="98241" y="36996"/>
                          <a:pt x="89955" y="62523"/>
                        </a:cubicBezTo>
                        <a:cubicBezTo>
                          <a:pt x="81668" y="88050"/>
                          <a:pt x="55379" y="102338"/>
                          <a:pt x="31281" y="94527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9" name="Vrije vorm: vorm 1148">
                    <a:extLst>
                      <a:ext uri="{FF2B5EF4-FFF2-40B4-BE49-F238E27FC236}">
                        <a16:creationId xmlns:a16="http://schemas.microsoft.com/office/drawing/2014/main" id="{81672DC1-913B-0C04-B684-1A1D89D59B65}"/>
                      </a:ext>
                    </a:extLst>
                  </p:cNvPr>
                  <p:cNvSpPr/>
                  <p:nvPr/>
                </p:nvSpPr>
                <p:spPr>
                  <a:xfrm>
                    <a:off x="9458779" y="1495679"/>
                    <a:ext cx="77276" cy="84876"/>
                  </a:xfrm>
                  <a:custGeom>
                    <a:avLst/>
                    <a:gdLst>
                      <a:gd name="connsiteX0" fmla="*/ 77277 w 77276"/>
                      <a:gd name="connsiteY0" fmla="*/ 71152 h 84876"/>
                      <a:gd name="connsiteX1" fmla="*/ 17364 w 77276"/>
                      <a:gd name="connsiteY1" fmla="*/ 0 h 84876"/>
                      <a:gd name="connsiteX2" fmla="*/ 2505 w 77276"/>
                      <a:gd name="connsiteY2" fmla="*/ 22384 h 84876"/>
                      <a:gd name="connsiteX3" fmla="*/ 31271 w 77276"/>
                      <a:gd name="connsiteY3" fmla="*/ 82772 h 84876"/>
                      <a:gd name="connsiteX4" fmla="*/ 77181 w 77276"/>
                      <a:gd name="connsiteY4" fmla="*/ 71152 h 8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76" h="84876">
                        <a:moveTo>
                          <a:pt x="77277" y="71152"/>
                        </a:moveTo>
                        <a:cubicBezTo>
                          <a:pt x="42701" y="73723"/>
                          <a:pt x="6125" y="44577"/>
                          <a:pt x="17364" y="0"/>
                        </a:cubicBezTo>
                        <a:cubicBezTo>
                          <a:pt x="10792" y="5715"/>
                          <a:pt x="5458" y="13335"/>
                          <a:pt x="2505" y="22384"/>
                        </a:cubicBezTo>
                        <a:cubicBezTo>
                          <a:pt x="-5781" y="47911"/>
                          <a:pt x="7173" y="74962"/>
                          <a:pt x="31271" y="82772"/>
                        </a:cubicBezTo>
                        <a:cubicBezTo>
                          <a:pt x="47749" y="88106"/>
                          <a:pt x="65085" y="82963"/>
                          <a:pt x="77181" y="71152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50" name="Vrije vorm: vorm 1149">
                    <a:extLst>
                      <a:ext uri="{FF2B5EF4-FFF2-40B4-BE49-F238E27FC236}">
                        <a16:creationId xmlns:a16="http://schemas.microsoft.com/office/drawing/2014/main" id="{E29CE9CE-1836-5673-B6E9-21F19734BCE1}"/>
                      </a:ext>
                    </a:extLst>
                  </p:cNvPr>
                  <p:cNvSpPr/>
                  <p:nvPr/>
                </p:nvSpPr>
                <p:spPr>
                  <a:xfrm>
                    <a:off x="9501480" y="1496346"/>
                    <a:ext cx="38480" cy="30479"/>
                  </a:xfrm>
                  <a:custGeom>
                    <a:avLst/>
                    <a:gdLst>
                      <a:gd name="connsiteX0" fmla="*/ 38386 w 38480"/>
                      <a:gd name="connsiteY0" fmla="*/ 30479 h 30479"/>
                      <a:gd name="connsiteX1" fmla="*/ 19431 w 38480"/>
                      <a:gd name="connsiteY1" fmla="*/ 1237 h 30479"/>
                      <a:gd name="connsiteX2" fmla="*/ 0 w 38480"/>
                      <a:gd name="connsiteY2" fmla="*/ 2476 h 30479"/>
                      <a:gd name="connsiteX3" fmla="*/ 38481 w 38480"/>
                      <a:gd name="connsiteY3" fmla="*/ 30479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80" h="30479">
                        <a:moveTo>
                          <a:pt x="38386" y="30479"/>
                        </a:moveTo>
                        <a:cubicBezTo>
                          <a:pt x="39052" y="17335"/>
                          <a:pt x="31623" y="5143"/>
                          <a:pt x="19431" y="1237"/>
                        </a:cubicBezTo>
                        <a:cubicBezTo>
                          <a:pt x="12859" y="-858"/>
                          <a:pt x="6001" y="-191"/>
                          <a:pt x="0" y="2476"/>
                        </a:cubicBezTo>
                        <a:cubicBezTo>
                          <a:pt x="15907" y="6000"/>
                          <a:pt x="30480" y="15906"/>
                          <a:pt x="38481" y="3047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24" name="Graphic 8819">
                  <a:extLst>
                    <a:ext uri="{FF2B5EF4-FFF2-40B4-BE49-F238E27FC236}">
                      <a16:creationId xmlns:a16="http://schemas.microsoft.com/office/drawing/2014/main" id="{D3C68570-A158-99F2-FAF6-6410D1451F08}"/>
                    </a:ext>
                  </a:extLst>
                </p:cNvPr>
                <p:cNvGrpSpPr/>
                <p:nvPr/>
              </p:nvGrpSpPr>
              <p:grpSpPr>
                <a:xfrm>
                  <a:off x="10183378" y="1976753"/>
                  <a:ext cx="92290" cy="96745"/>
                  <a:chOff x="10183378" y="1976753"/>
                  <a:chExt cx="92290" cy="96745"/>
                </a:xfrm>
              </p:grpSpPr>
              <p:sp>
                <p:nvSpPr>
                  <p:cNvPr id="1145" name="Vrije vorm: vorm 1144">
                    <a:extLst>
                      <a:ext uri="{FF2B5EF4-FFF2-40B4-BE49-F238E27FC236}">
                        <a16:creationId xmlns:a16="http://schemas.microsoft.com/office/drawing/2014/main" id="{1A7A50EF-01B0-F33A-8444-ABD1DD4834C2}"/>
                      </a:ext>
                    </a:extLst>
                  </p:cNvPr>
                  <p:cNvSpPr/>
                  <p:nvPr/>
                </p:nvSpPr>
                <p:spPr>
                  <a:xfrm>
                    <a:off x="10183378" y="1976753"/>
                    <a:ext cx="92290" cy="96745"/>
                  </a:xfrm>
                  <a:custGeom>
                    <a:avLst/>
                    <a:gdLst>
                      <a:gd name="connsiteX0" fmla="*/ 58194 w 92290"/>
                      <a:gd name="connsiteY0" fmla="*/ 95379 h 96745"/>
                      <a:gd name="connsiteX1" fmla="*/ 1616 w 92290"/>
                      <a:gd name="connsiteY1" fmla="*/ 59755 h 96745"/>
                      <a:gd name="connsiteX2" fmla="*/ 34096 w 92290"/>
                      <a:gd name="connsiteY2" fmla="*/ 1367 h 96745"/>
                      <a:gd name="connsiteX3" fmla="*/ 90675 w 92290"/>
                      <a:gd name="connsiteY3" fmla="*/ 36990 h 96745"/>
                      <a:gd name="connsiteX4" fmla="*/ 58194 w 92290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0" h="96745">
                        <a:moveTo>
                          <a:pt x="58194" y="95379"/>
                        </a:moveTo>
                        <a:cubicBezTo>
                          <a:pt x="33620" y="101665"/>
                          <a:pt x="8283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4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6" name="Vrije vorm: vorm 1145">
                    <a:extLst>
                      <a:ext uri="{FF2B5EF4-FFF2-40B4-BE49-F238E27FC236}">
                        <a16:creationId xmlns:a16="http://schemas.microsoft.com/office/drawing/2014/main" id="{66132BB1-446D-F9CC-4B51-6DA4F740951D}"/>
                      </a:ext>
                    </a:extLst>
                  </p:cNvPr>
                  <p:cNvSpPr/>
                  <p:nvPr/>
                </p:nvSpPr>
                <p:spPr>
                  <a:xfrm>
                    <a:off x="10183437" y="200955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7" name="Vrije vorm: vorm 1146">
                    <a:extLst>
                      <a:ext uri="{FF2B5EF4-FFF2-40B4-BE49-F238E27FC236}">
                        <a16:creationId xmlns:a16="http://schemas.microsoft.com/office/drawing/2014/main" id="{368E6DEA-04B3-9DDB-BB1D-424B55B85361}"/>
                      </a:ext>
                    </a:extLst>
                  </p:cNvPr>
                  <p:cNvSpPr/>
                  <p:nvPr/>
                </p:nvSpPr>
                <p:spPr>
                  <a:xfrm>
                    <a:off x="10208521" y="198642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1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4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4" y="-2398"/>
                          <a:pt x="15811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4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25" name="Graphic 8819">
                  <a:extLst>
                    <a:ext uri="{FF2B5EF4-FFF2-40B4-BE49-F238E27FC236}">
                      <a16:creationId xmlns:a16="http://schemas.microsoft.com/office/drawing/2014/main" id="{86A85F7A-6A16-1D53-BB09-511B216B8E6B}"/>
                    </a:ext>
                  </a:extLst>
                </p:cNvPr>
                <p:cNvGrpSpPr/>
                <p:nvPr/>
              </p:nvGrpSpPr>
              <p:grpSpPr>
                <a:xfrm>
                  <a:off x="9850098" y="1287333"/>
                  <a:ext cx="92291" cy="96745"/>
                  <a:chOff x="9850098" y="1287333"/>
                  <a:chExt cx="92291" cy="96745"/>
                </a:xfrm>
              </p:grpSpPr>
              <p:sp>
                <p:nvSpPr>
                  <p:cNvPr id="1142" name="Vrije vorm: vorm 1141">
                    <a:extLst>
                      <a:ext uri="{FF2B5EF4-FFF2-40B4-BE49-F238E27FC236}">
                        <a16:creationId xmlns:a16="http://schemas.microsoft.com/office/drawing/2014/main" id="{864CE0F2-B2D0-2E38-AD96-35BF0F2DA8BD}"/>
                      </a:ext>
                    </a:extLst>
                  </p:cNvPr>
                  <p:cNvSpPr/>
                  <p:nvPr/>
                </p:nvSpPr>
                <p:spPr>
                  <a:xfrm>
                    <a:off x="9850098" y="1287333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3" name="Vrije vorm: vorm 1142">
                    <a:extLst>
                      <a:ext uri="{FF2B5EF4-FFF2-40B4-BE49-F238E27FC236}">
                        <a16:creationId xmlns:a16="http://schemas.microsoft.com/office/drawing/2014/main" id="{FB04C708-7461-23B5-F8FB-3CA56BF7E75C}"/>
                      </a:ext>
                    </a:extLst>
                  </p:cNvPr>
                  <p:cNvSpPr/>
                  <p:nvPr/>
                </p:nvSpPr>
                <p:spPr>
                  <a:xfrm>
                    <a:off x="9850157" y="1320133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8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4" name="Vrije vorm: vorm 1143">
                    <a:extLst>
                      <a:ext uri="{FF2B5EF4-FFF2-40B4-BE49-F238E27FC236}">
                        <a16:creationId xmlns:a16="http://schemas.microsoft.com/office/drawing/2014/main" id="{375A7874-64E3-9BC3-4B2E-E6382BF4EF29}"/>
                      </a:ext>
                    </a:extLst>
                  </p:cNvPr>
                  <p:cNvSpPr/>
                  <p:nvPr/>
                </p:nvSpPr>
                <p:spPr>
                  <a:xfrm>
                    <a:off x="9875241" y="129700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26" name="Graphic 8819">
                  <a:extLst>
                    <a:ext uri="{FF2B5EF4-FFF2-40B4-BE49-F238E27FC236}">
                      <a16:creationId xmlns:a16="http://schemas.microsoft.com/office/drawing/2014/main" id="{7B69E432-104A-A088-AFFE-B76351A81495}"/>
                    </a:ext>
                  </a:extLst>
                </p:cNvPr>
                <p:cNvGrpSpPr/>
                <p:nvPr/>
              </p:nvGrpSpPr>
              <p:grpSpPr>
                <a:xfrm>
                  <a:off x="9192778" y="1645188"/>
                  <a:ext cx="92291" cy="96750"/>
                  <a:chOff x="9192778" y="1645188"/>
                  <a:chExt cx="92291" cy="96750"/>
                </a:xfrm>
              </p:grpSpPr>
              <p:sp>
                <p:nvSpPr>
                  <p:cNvPr id="1139" name="Vrije vorm: vorm 1138">
                    <a:extLst>
                      <a:ext uri="{FF2B5EF4-FFF2-40B4-BE49-F238E27FC236}">
                        <a16:creationId xmlns:a16="http://schemas.microsoft.com/office/drawing/2014/main" id="{4A083DA4-22F6-4BAD-4776-491B6FA1AFDF}"/>
                      </a:ext>
                    </a:extLst>
                  </p:cNvPr>
                  <p:cNvSpPr/>
                  <p:nvPr/>
                </p:nvSpPr>
                <p:spPr>
                  <a:xfrm>
                    <a:off x="9192778" y="1645188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0" name="Vrije vorm: vorm 1139">
                    <a:extLst>
                      <a:ext uri="{FF2B5EF4-FFF2-40B4-BE49-F238E27FC236}">
                        <a16:creationId xmlns:a16="http://schemas.microsoft.com/office/drawing/2014/main" id="{99EDA092-E95F-0BDE-498F-6B0173B40288}"/>
                      </a:ext>
                    </a:extLst>
                  </p:cNvPr>
                  <p:cNvSpPr/>
                  <p:nvPr/>
                </p:nvSpPr>
                <p:spPr>
                  <a:xfrm>
                    <a:off x="9192932" y="1678082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41" name="Vrije vorm: vorm 1140">
                    <a:extLst>
                      <a:ext uri="{FF2B5EF4-FFF2-40B4-BE49-F238E27FC236}">
                        <a16:creationId xmlns:a16="http://schemas.microsoft.com/office/drawing/2014/main" id="{FAA42C1C-711F-07A8-3F3E-C3B9AD96123F}"/>
                      </a:ext>
                    </a:extLst>
                  </p:cNvPr>
                  <p:cNvSpPr/>
                  <p:nvPr/>
                </p:nvSpPr>
                <p:spPr>
                  <a:xfrm>
                    <a:off x="9218016" y="1654953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27" name="Graphic 8819">
                  <a:extLst>
                    <a:ext uri="{FF2B5EF4-FFF2-40B4-BE49-F238E27FC236}">
                      <a16:creationId xmlns:a16="http://schemas.microsoft.com/office/drawing/2014/main" id="{0AA76A14-3EBE-85BA-27D1-A0D1E61A208B}"/>
                    </a:ext>
                  </a:extLst>
                </p:cNvPr>
                <p:cNvGrpSpPr/>
                <p:nvPr/>
              </p:nvGrpSpPr>
              <p:grpSpPr>
                <a:xfrm>
                  <a:off x="10137563" y="1733675"/>
                  <a:ext cx="92291" cy="96745"/>
                  <a:chOff x="10137563" y="1733675"/>
                  <a:chExt cx="92291" cy="96745"/>
                </a:xfrm>
              </p:grpSpPr>
              <p:sp>
                <p:nvSpPr>
                  <p:cNvPr id="1136" name="Vrije vorm: vorm 1135">
                    <a:extLst>
                      <a:ext uri="{FF2B5EF4-FFF2-40B4-BE49-F238E27FC236}">
                        <a16:creationId xmlns:a16="http://schemas.microsoft.com/office/drawing/2014/main" id="{06D7761F-C95F-0569-66BE-56204DD68AC0}"/>
                      </a:ext>
                    </a:extLst>
                  </p:cNvPr>
                  <p:cNvSpPr/>
                  <p:nvPr/>
                </p:nvSpPr>
                <p:spPr>
                  <a:xfrm>
                    <a:off x="10137563" y="1733675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8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37" name="Vrije vorm: vorm 1136">
                    <a:extLst>
                      <a:ext uri="{FF2B5EF4-FFF2-40B4-BE49-F238E27FC236}">
                        <a16:creationId xmlns:a16="http://schemas.microsoft.com/office/drawing/2014/main" id="{07FA2305-B99E-C60B-379E-F78F24295F61}"/>
                      </a:ext>
                    </a:extLst>
                  </p:cNvPr>
                  <p:cNvSpPr/>
                  <p:nvPr/>
                </p:nvSpPr>
                <p:spPr>
                  <a:xfrm>
                    <a:off x="10137622" y="1766474"/>
                    <a:ext cx="90711" cy="63856"/>
                  </a:xfrm>
                  <a:custGeom>
                    <a:avLst/>
                    <a:gdLst>
                      <a:gd name="connsiteX0" fmla="*/ 90711 w 90711"/>
                      <a:gd name="connsiteY0" fmla="*/ 28194 h 63856"/>
                      <a:gd name="connsiteX1" fmla="*/ 2129 w 90711"/>
                      <a:gd name="connsiteY1" fmla="*/ 0 h 63856"/>
                      <a:gd name="connsiteX2" fmla="*/ 1557 w 90711"/>
                      <a:gd name="connsiteY2" fmla="*/ 26860 h 63856"/>
                      <a:gd name="connsiteX3" fmla="*/ 58135 w 90711"/>
                      <a:gd name="connsiteY3" fmla="*/ 62484 h 63856"/>
                      <a:gd name="connsiteX4" fmla="*/ 90711 w 90711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1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4" y="52864"/>
                          <a:pt x="33561" y="68771"/>
                          <a:pt x="58135" y="62484"/>
                        </a:cubicBezTo>
                        <a:cubicBezTo>
                          <a:pt x="74899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38" name="Vrije vorm: vorm 1137">
                    <a:extLst>
                      <a:ext uri="{FF2B5EF4-FFF2-40B4-BE49-F238E27FC236}">
                        <a16:creationId xmlns:a16="http://schemas.microsoft.com/office/drawing/2014/main" id="{A13E2396-CFC3-E113-A74E-85B31A0C4E5A}"/>
                      </a:ext>
                    </a:extLst>
                  </p:cNvPr>
                  <p:cNvSpPr/>
                  <p:nvPr/>
                </p:nvSpPr>
                <p:spPr>
                  <a:xfrm>
                    <a:off x="10162705" y="1743345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28" name="Graphic 8819">
                  <a:extLst>
                    <a:ext uri="{FF2B5EF4-FFF2-40B4-BE49-F238E27FC236}">
                      <a16:creationId xmlns:a16="http://schemas.microsoft.com/office/drawing/2014/main" id="{29B1250F-4EC6-8939-1B9A-3A50DB5E5CE6}"/>
                    </a:ext>
                  </a:extLst>
                </p:cNvPr>
                <p:cNvGrpSpPr/>
                <p:nvPr/>
              </p:nvGrpSpPr>
              <p:grpSpPr>
                <a:xfrm>
                  <a:off x="9573778" y="1230374"/>
                  <a:ext cx="92291" cy="96745"/>
                  <a:chOff x="9573778" y="1230374"/>
                  <a:chExt cx="92291" cy="96745"/>
                </a:xfrm>
              </p:grpSpPr>
              <p:sp>
                <p:nvSpPr>
                  <p:cNvPr id="1133" name="Vrije vorm: vorm 1132">
                    <a:extLst>
                      <a:ext uri="{FF2B5EF4-FFF2-40B4-BE49-F238E27FC236}">
                        <a16:creationId xmlns:a16="http://schemas.microsoft.com/office/drawing/2014/main" id="{7A410B3F-948C-A135-8323-7432198B9767}"/>
                      </a:ext>
                    </a:extLst>
                  </p:cNvPr>
                  <p:cNvSpPr/>
                  <p:nvPr/>
                </p:nvSpPr>
                <p:spPr>
                  <a:xfrm>
                    <a:off x="9573778" y="1230374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34" name="Vrije vorm: vorm 1133">
                    <a:extLst>
                      <a:ext uri="{FF2B5EF4-FFF2-40B4-BE49-F238E27FC236}">
                        <a16:creationId xmlns:a16="http://schemas.microsoft.com/office/drawing/2014/main" id="{6BBA6152-CD26-1E7B-E47C-AA2A72543013}"/>
                      </a:ext>
                    </a:extLst>
                  </p:cNvPr>
                  <p:cNvSpPr/>
                  <p:nvPr/>
                </p:nvSpPr>
                <p:spPr>
                  <a:xfrm>
                    <a:off x="9573932" y="1263173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9 w 90710"/>
                      <a:gd name="connsiteY1" fmla="*/ 0 h 63856"/>
                      <a:gd name="connsiteX2" fmla="*/ 1557 w 90710"/>
                      <a:gd name="connsiteY2" fmla="*/ 26861 h 63856"/>
                      <a:gd name="connsiteX3" fmla="*/ 58135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9" y="0"/>
                        </a:cubicBezTo>
                        <a:cubicBezTo>
                          <a:pt x="-348" y="8382"/>
                          <a:pt x="-824" y="17621"/>
                          <a:pt x="1557" y="26861"/>
                        </a:cubicBezTo>
                        <a:cubicBezTo>
                          <a:pt x="8225" y="52864"/>
                          <a:pt x="33561" y="68770"/>
                          <a:pt x="58135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35" name="Vrije vorm: vorm 1134">
                    <a:extLst>
                      <a:ext uri="{FF2B5EF4-FFF2-40B4-BE49-F238E27FC236}">
                        <a16:creationId xmlns:a16="http://schemas.microsoft.com/office/drawing/2014/main" id="{7B074C25-11BB-6574-8795-366B9C99C115}"/>
                      </a:ext>
                    </a:extLst>
                  </p:cNvPr>
                  <p:cNvSpPr/>
                  <p:nvPr/>
                </p:nvSpPr>
                <p:spPr>
                  <a:xfrm>
                    <a:off x="9599016" y="1240044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  <p:grpSp>
              <p:nvGrpSpPr>
                <p:cNvPr id="1129" name="Graphic 8819">
                  <a:extLst>
                    <a:ext uri="{FF2B5EF4-FFF2-40B4-BE49-F238E27FC236}">
                      <a16:creationId xmlns:a16="http://schemas.microsoft.com/office/drawing/2014/main" id="{E8F49E65-5E6D-7014-C0CA-670C49982017}"/>
                    </a:ext>
                  </a:extLst>
                </p:cNvPr>
                <p:cNvGrpSpPr/>
                <p:nvPr/>
              </p:nvGrpSpPr>
              <p:grpSpPr>
                <a:xfrm>
                  <a:off x="10126418" y="1471642"/>
                  <a:ext cx="92291" cy="96745"/>
                  <a:chOff x="10126418" y="1471642"/>
                  <a:chExt cx="92291" cy="96745"/>
                </a:xfrm>
              </p:grpSpPr>
              <p:sp>
                <p:nvSpPr>
                  <p:cNvPr id="1130" name="Vrije vorm: vorm 1129">
                    <a:extLst>
                      <a:ext uri="{FF2B5EF4-FFF2-40B4-BE49-F238E27FC236}">
                        <a16:creationId xmlns:a16="http://schemas.microsoft.com/office/drawing/2014/main" id="{96551CA4-AD0E-59AC-1A1D-E4ED36728753}"/>
                      </a:ext>
                    </a:extLst>
                  </p:cNvPr>
                  <p:cNvSpPr/>
                  <p:nvPr/>
                </p:nvSpPr>
                <p:spPr>
                  <a:xfrm>
                    <a:off x="10126418" y="1471642"/>
                    <a:ext cx="92291" cy="96745"/>
                  </a:xfrm>
                  <a:custGeom>
                    <a:avLst/>
                    <a:gdLst>
                      <a:gd name="connsiteX0" fmla="*/ 58195 w 92291"/>
                      <a:gd name="connsiteY0" fmla="*/ 95379 h 96745"/>
                      <a:gd name="connsiteX1" fmla="*/ 1616 w 92291"/>
                      <a:gd name="connsiteY1" fmla="*/ 59755 h 96745"/>
                      <a:gd name="connsiteX2" fmla="*/ 34096 w 92291"/>
                      <a:gd name="connsiteY2" fmla="*/ 1367 h 96745"/>
                      <a:gd name="connsiteX3" fmla="*/ 90675 w 92291"/>
                      <a:gd name="connsiteY3" fmla="*/ 36990 h 96745"/>
                      <a:gd name="connsiteX4" fmla="*/ 58195 w 92291"/>
                      <a:gd name="connsiteY4" fmla="*/ 95379 h 9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91" h="96745">
                        <a:moveTo>
                          <a:pt x="58195" y="95379"/>
                        </a:moveTo>
                        <a:cubicBezTo>
                          <a:pt x="33620" y="101665"/>
                          <a:pt x="8284" y="85663"/>
                          <a:pt x="1616" y="59755"/>
                        </a:cubicBezTo>
                        <a:cubicBezTo>
                          <a:pt x="-5051" y="33752"/>
                          <a:pt x="9522" y="7653"/>
                          <a:pt x="34096" y="1367"/>
                        </a:cubicBezTo>
                        <a:cubicBezTo>
                          <a:pt x="58671" y="-4920"/>
                          <a:pt x="84007" y="11082"/>
                          <a:pt x="90675" y="36990"/>
                        </a:cubicBezTo>
                        <a:cubicBezTo>
                          <a:pt x="97342" y="62994"/>
                          <a:pt x="82769" y="89092"/>
                          <a:pt x="58195" y="95379"/>
                        </a:cubicBezTo>
                        <a:close/>
                      </a:path>
                    </a:pathLst>
                  </a:custGeom>
                  <a:solidFill>
                    <a:srgbClr val="F04C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31" name="Vrije vorm: vorm 1130">
                    <a:extLst>
                      <a:ext uri="{FF2B5EF4-FFF2-40B4-BE49-F238E27FC236}">
                        <a16:creationId xmlns:a16="http://schemas.microsoft.com/office/drawing/2014/main" id="{EB736AB9-6174-811E-3327-B7A6078DBFC7}"/>
                      </a:ext>
                    </a:extLst>
                  </p:cNvPr>
                  <p:cNvSpPr/>
                  <p:nvPr/>
                </p:nvSpPr>
                <p:spPr>
                  <a:xfrm>
                    <a:off x="10126478" y="1504441"/>
                    <a:ext cx="90710" cy="63856"/>
                  </a:xfrm>
                  <a:custGeom>
                    <a:avLst/>
                    <a:gdLst>
                      <a:gd name="connsiteX0" fmla="*/ 90711 w 90710"/>
                      <a:gd name="connsiteY0" fmla="*/ 28194 h 63856"/>
                      <a:gd name="connsiteX1" fmla="*/ 2128 w 90710"/>
                      <a:gd name="connsiteY1" fmla="*/ 0 h 63856"/>
                      <a:gd name="connsiteX2" fmla="*/ 1557 w 90710"/>
                      <a:gd name="connsiteY2" fmla="*/ 26860 h 63856"/>
                      <a:gd name="connsiteX3" fmla="*/ 58136 w 90710"/>
                      <a:gd name="connsiteY3" fmla="*/ 62484 h 63856"/>
                      <a:gd name="connsiteX4" fmla="*/ 90711 w 90710"/>
                      <a:gd name="connsiteY4" fmla="*/ 28099 h 6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10" h="63856">
                        <a:moveTo>
                          <a:pt x="90711" y="28194"/>
                        </a:moveTo>
                        <a:cubicBezTo>
                          <a:pt x="62803" y="48863"/>
                          <a:pt x="16416" y="43720"/>
                          <a:pt x="2128" y="0"/>
                        </a:cubicBezTo>
                        <a:cubicBezTo>
                          <a:pt x="-348" y="8382"/>
                          <a:pt x="-824" y="17621"/>
                          <a:pt x="1557" y="26860"/>
                        </a:cubicBezTo>
                        <a:cubicBezTo>
                          <a:pt x="8225" y="52864"/>
                          <a:pt x="33561" y="68771"/>
                          <a:pt x="58136" y="62484"/>
                        </a:cubicBezTo>
                        <a:cubicBezTo>
                          <a:pt x="74900" y="58198"/>
                          <a:pt x="86806" y="44577"/>
                          <a:pt x="90711" y="28099"/>
                        </a:cubicBezTo>
                        <a:close/>
                      </a:path>
                    </a:pathLst>
                  </a:custGeom>
                  <a:solidFill>
                    <a:srgbClr val="EE202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  <p:sp>
                <p:nvSpPr>
                  <p:cNvPr id="1132" name="Vrije vorm: vorm 1131">
                    <a:extLst>
                      <a:ext uri="{FF2B5EF4-FFF2-40B4-BE49-F238E27FC236}">
                        <a16:creationId xmlns:a16="http://schemas.microsoft.com/office/drawing/2014/main" id="{D3F21487-7CE2-BBB3-A335-FD0F1A33D894}"/>
                      </a:ext>
                    </a:extLst>
                  </p:cNvPr>
                  <p:cNvSpPr/>
                  <p:nvPr/>
                </p:nvSpPr>
                <p:spPr>
                  <a:xfrm>
                    <a:off x="10151561" y="1481312"/>
                    <a:ext cx="47529" cy="15414"/>
                  </a:xfrm>
                  <a:custGeom>
                    <a:avLst/>
                    <a:gdLst>
                      <a:gd name="connsiteX0" fmla="*/ 47530 w 47529"/>
                      <a:gd name="connsiteY0" fmla="*/ 15414 h 15414"/>
                      <a:gd name="connsiteX1" fmla="*/ 15812 w 47529"/>
                      <a:gd name="connsiteY1" fmla="*/ 841 h 15414"/>
                      <a:gd name="connsiteX2" fmla="*/ 0 w 47529"/>
                      <a:gd name="connsiteY2" fmla="*/ 12271 h 15414"/>
                      <a:gd name="connsiteX3" fmla="*/ 47435 w 47529"/>
                      <a:gd name="connsiteY3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29" h="15414">
                        <a:moveTo>
                          <a:pt x="47530" y="15414"/>
                        </a:moveTo>
                        <a:cubicBezTo>
                          <a:pt x="41053" y="3984"/>
                          <a:pt x="28385" y="-2398"/>
                          <a:pt x="15812" y="841"/>
                        </a:cubicBezTo>
                        <a:cubicBezTo>
                          <a:pt x="9049" y="2555"/>
                          <a:pt x="3715" y="6746"/>
                          <a:pt x="0" y="12271"/>
                        </a:cubicBezTo>
                        <a:cubicBezTo>
                          <a:pt x="15335" y="6746"/>
                          <a:pt x="32861" y="7318"/>
                          <a:pt x="47435" y="154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/>
                  </a:p>
                </p:txBody>
              </p:sp>
            </p:grpSp>
          </p:grpSp>
        </p:grpSp>
      </p:grpSp>
      <p:grpSp>
        <p:nvGrpSpPr>
          <p:cNvPr id="1264" name="!!text daarom">
            <a:extLst>
              <a:ext uri="{FF2B5EF4-FFF2-40B4-BE49-F238E27FC236}">
                <a16:creationId xmlns:a16="http://schemas.microsoft.com/office/drawing/2014/main" id="{5003E8AC-C074-21BF-7473-855CAB966B5B}"/>
              </a:ext>
            </a:extLst>
          </p:cNvPr>
          <p:cNvGrpSpPr/>
          <p:nvPr userDrawn="1"/>
        </p:nvGrpSpPr>
        <p:grpSpPr>
          <a:xfrm>
            <a:off x="21265353" y="3839682"/>
            <a:ext cx="4564701" cy="953940"/>
            <a:chOff x="7109607" y="2828756"/>
            <a:chExt cx="2960371" cy="618664"/>
          </a:xfrm>
          <a:solidFill>
            <a:srgbClr val="0C7E4B"/>
          </a:solidFill>
        </p:grpSpPr>
        <p:sp>
          <p:nvSpPr>
            <p:cNvPr id="1265" name="Vrije vorm: vorm 1264">
              <a:extLst>
                <a:ext uri="{FF2B5EF4-FFF2-40B4-BE49-F238E27FC236}">
                  <a16:creationId xmlns:a16="http://schemas.microsoft.com/office/drawing/2014/main" id="{AA577E10-D2A2-2F23-6636-9941BAD10672}"/>
                </a:ext>
              </a:extLst>
            </p:cNvPr>
            <p:cNvSpPr/>
            <p:nvPr/>
          </p:nvSpPr>
          <p:spPr>
            <a:xfrm rot="291967">
              <a:off x="7109607" y="2828756"/>
              <a:ext cx="170318" cy="336981"/>
            </a:xfrm>
            <a:custGeom>
              <a:avLst/>
              <a:gdLst>
                <a:gd name="connsiteX0" fmla="*/ 106 w 170318"/>
                <a:gd name="connsiteY0" fmla="*/ 181678 h 336981"/>
                <a:gd name="connsiteX1" fmla="*/ 2715 w 170318"/>
                <a:gd name="connsiteY1" fmla="*/ 56427 h 336981"/>
                <a:gd name="connsiteX2" fmla="*/ 22289 w 170318"/>
                <a:gd name="connsiteY2" fmla="*/ 315 h 336981"/>
                <a:gd name="connsiteX3" fmla="*/ 45778 w 170318"/>
                <a:gd name="connsiteY3" fmla="*/ 40110 h 336981"/>
                <a:gd name="connsiteX4" fmla="*/ 42522 w 170318"/>
                <a:gd name="connsiteY4" fmla="*/ 110565 h 336981"/>
                <a:gd name="connsiteX5" fmla="*/ 98611 w 170318"/>
                <a:gd name="connsiteY5" fmla="*/ 14023 h 336981"/>
                <a:gd name="connsiteX6" fmla="*/ 166456 w 170318"/>
                <a:gd name="connsiteY6" fmla="*/ 188203 h 336981"/>
                <a:gd name="connsiteX7" fmla="*/ 70561 w 170318"/>
                <a:gd name="connsiteY7" fmla="*/ 336942 h 336981"/>
                <a:gd name="connsiteX8" fmla="*/ 5325 w 170318"/>
                <a:gd name="connsiteY8" fmla="*/ 268439 h 336981"/>
                <a:gd name="connsiteX9" fmla="*/ 106 w 170318"/>
                <a:gd name="connsiteY9" fmla="*/ 181678 h 336981"/>
                <a:gd name="connsiteX10" fmla="*/ 7935 w 170318"/>
                <a:gd name="connsiteY10" fmla="*/ 201252 h 336981"/>
                <a:gd name="connsiteX11" fmla="*/ 12497 w 170318"/>
                <a:gd name="connsiteY11" fmla="*/ 203204 h 336981"/>
                <a:gd name="connsiteX12" fmla="*/ 13143 w 170318"/>
                <a:gd name="connsiteY12" fmla="*/ 203204 h 336981"/>
                <a:gd name="connsiteX13" fmla="*/ 14448 w 170318"/>
                <a:gd name="connsiteY13" fmla="*/ 202557 h 336981"/>
                <a:gd name="connsiteX14" fmla="*/ 17058 w 170318"/>
                <a:gd name="connsiteY14" fmla="*/ 194081 h 336981"/>
                <a:gd name="connsiteX15" fmla="*/ 13802 w 170318"/>
                <a:gd name="connsiteY15" fmla="*/ 192129 h 336981"/>
                <a:gd name="connsiteX16" fmla="*/ 7935 w 170318"/>
                <a:gd name="connsiteY16" fmla="*/ 196690 h 336981"/>
                <a:gd name="connsiteX17" fmla="*/ 7935 w 170318"/>
                <a:gd name="connsiteY17" fmla="*/ 201252 h 336981"/>
                <a:gd name="connsiteX18" fmla="*/ 15765 w 170318"/>
                <a:gd name="connsiteY18" fmla="*/ 175153 h 336981"/>
                <a:gd name="connsiteX19" fmla="*/ 17716 w 170318"/>
                <a:gd name="connsiteY19" fmla="*/ 175800 h 336981"/>
                <a:gd name="connsiteX20" fmla="*/ 19668 w 170318"/>
                <a:gd name="connsiteY20" fmla="*/ 175800 h 336981"/>
                <a:gd name="connsiteX21" fmla="*/ 20315 w 170318"/>
                <a:gd name="connsiteY21" fmla="*/ 175153 h 336981"/>
                <a:gd name="connsiteX22" fmla="*/ 22266 w 170318"/>
                <a:gd name="connsiteY22" fmla="*/ 170592 h 336981"/>
                <a:gd name="connsiteX23" fmla="*/ 19010 w 170318"/>
                <a:gd name="connsiteY23" fmla="*/ 168640 h 336981"/>
                <a:gd name="connsiteX24" fmla="*/ 15095 w 170318"/>
                <a:gd name="connsiteY24" fmla="*/ 171897 h 336981"/>
                <a:gd name="connsiteX25" fmla="*/ 15742 w 170318"/>
                <a:gd name="connsiteY25" fmla="*/ 175153 h 336981"/>
                <a:gd name="connsiteX26" fmla="*/ 21631 w 170318"/>
                <a:gd name="connsiteY26" fmla="*/ 211691 h 336981"/>
                <a:gd name="connsiteX27" fmla="*/ 24241 w 170318"/>
                <a:gd name="connsiteY27" fmla="*/ 214301 h 336981"/>
                <a:gd name="connsiteX28" fmla="*/ 24888 w 170318"/>
                <a:gd name="connsiteY28" fmla="*/ 214301 h 336981"/>
                <a:gd name="connsiteX29" fmla="*/ 28144 w 170318"/>
                <a:gd name="connsiteY29" fmla="*/ 211691 h 336981"/>
                <a:gd name="connsiteX30" fmla="*/ 28144 w 170318"/>
                <a:gd name="connsiteY30" fmla="*/ 211045 h 336981"/>
                <a:gd name="connsiteX31" fmla="*/ 26839 w 170318"/>
                <a:gd name="connsiteY31" fmla="*/ 205825 h 336981"/>
                <a:gd name="connsiteX32" fmla="*/ 23583 w 170318"/>
                <a:gd name="connsiteY32" fmla="*/ 206472 h 336981"/>
                <a:gd name="connsiteX33" fmla="*/ 21631 w 170318"/>
                <a:gd name="connsiteY33" fmla="*/ 211691 h 336981"/>
                <a:gd name="connsiteX34" fmla="*/ 35327 w 170318"/>
                <a:gd name="connsiteY34" fmla="*/ 222778 h 336981"/>
                <a:gd name="connsiteX35" fmla="*/ 30108 w 170318"/>
                <a:gd name="connsiteY35" fmla="*/ 220826 h 336981"/>
                <a:gd name="connsiteX36" fmla="*/ 25546 w 170318"/>
                <a:gd name="connsiteY36" fmla="*/ 224741 h 336981"/>
                <a:gd name="connsiteX37" fmla="*/ 26193 w 170318"/>
                <a:gd name="connsiteY37" fmla="*/ 229961 h 336981"/>
                <a:gd name="connsiteX38" fmla="*/ 32717 w 170318"/>
                <a:gd name="connsiteY38" fmla="*/ 233217 h 336981"/>
                <a:gd name="connsiteX39" fmla="*/ 33364 w 170318"/>
                <a:gd name="connsiteY39" fmla="*/ 233217 h 336981"/>
                <a:gd name="connsiteX40" fmla="*/ 34669 w 170318"/>
                <a:gd name="connsiteY40" fmla="*/ 232570 h 336981"/>
                <a:gd name="connsiteX41" fmla="*/ 35316 w 170318"/>
                <a:gd name="connsiteY41" fmla="*/ 222789 h 336981"/>
                <a:gd name="connsiteX42" fmla="*/ 26851 w 170318"/>
                <a:gd name="connsiteY42" fmla="*/ 186239 h 336981"/>
                <a:gd name="connsiteX43" fmla="*/ 29461 w 170318"/>
                <a:gd name="connsiteY43" fmla="*/ 188849 h 336981"/>
                <a:gd name="connsiteX44" fmla="*/ 30108 w 170318"/>
                <a:gd name="connsiteY44" fmla="*/ 188849 h 336981"/>
                <a:gd name="connsiteX45" fmla="*/ 35327 w 170318"/>
                <a:gd name="connsiteY45" fmla="*/ 186239 h 336981"/>
                <a:gd name="connsiteX46" fmla="*/ 35327 w 170318"/>
                <a:gd name="connsiteY46" fmla="*/ 185593 h 336981"/>
                <a:gd name="connsiteX47" fmla="*/ 34681 w 170318"/>
                <a:gd name="connsiteY47" fmla="*/ 178421 h 336981"/>
                <a:gd name="connsiteX48" fmla="*/ 30119 w 170318"/>
                <a:gd name="connsiteY48" fmla="*/ 179068 h 336981"/>
                <a:gd name="connsiteX49" fmla="*/ 26863 w 170318"/>
                <a:gd name="connsiteY49" fmla="*/ 186239 h 336981"/>
                <a:gd name="connsiteX50" fmla="*/ 41205 w 170318"/>
                <a:gd name="connsiteY50" fmla="*/ 224729 h 336981"/>
                <a:gd name="connsiteX51" fmla="*/ 42510 w 170318"/>
                <a:gd name="connsiteY51" fmla="*/ 255389 h 336981"/>
                <a:gd name="connsiteX52" fmla="*/ 71219 w 170318"/>
                <a:gd name="connsiteY52" fmla="*/ 319978 h 336981"/>
                <a:gd name="connsiteX53" fmla="*/ 133844 w 170318"/>
                <a:gd name="connsiteY53" fmla="*/ 185593 h 336981"/>
                <a:gd name="connsiteX54" fmla="*/ 98611 w 170318"/>
                <a:gd name="connsiteY54" fmla="*/ 31634 h 336981"/>
                <a:gd name="connsiteX55" fmla="*/ 41205 w 170318"/>
                <a:gd name="connsiteY55" fmla="*/ 224729 h 336981"/>
                <a:gd name="connsiteX56" fmla="*/ 141016 w 170318"/>
                <a:gd name="connsiteY56" fmla="*/ 192106 h 336981"/>
                <a:gd name="connsiteX57" fmla="*/ 146236 w 170318"/>
                <a:gd name="connsiteY57" fmla="*/ 193411 h 336981"/>
                <a:gd name="connsiteX58" fmla="*/ 148845 w 170318"/>
                <a:gd name="connsiteY58" fmla="*/ 193411 h 336981"/>
                <a:gd name="connsiteX59" fmla="*/ 150150 w 170318"/>
                <a:gd name="connsiteY59" fmla="*/ 192106 h 336981"/>
                <a:gd name="connsiteX60" fmla="*/ 148199 w 170318"/>
                <a:gd name="connsiteY60" fmla="*/ 182971 h 336981"/>
                <a:gd name="connsiteX61" fmla="*/ 143637 w 170318"/>
                <a:gd name="connsiteY61" fmla="*/ 181666 h 336981"/>
                <a:gd name="connsiteX62" fmla="*/ 142991 w 170318"/>
                <a:gd name="connsiteY62" fmla="*/ 181666 h 336981"/>
                <a:gd name="connsiteX63" fmla="*/ 139734 w 170318"/>
                <a:gd name="connsiteY63" fmla="*/ 186886 h 336981"/>
                <a:gd name="connsiteX64" fmla="*/ 141039 w 170318"/>
                <a:gd name="connsiteY64" fmla="*/ 192106 h 336981"/>
                <a:gd name="connsiteX65" fmla="*/ 149492 w 170318"/>
                <a:gd name="connsiteY65" fmla="*/ 216900 h 336981"/>
                <a:gd name="connsiteX66" fmla="*/ 146236 w 170318"/>
                <a:gd name="connsiteY66" fmla="*/ 212338 h 336981"/>
                <a:gd name="connsiteX67" fmla="*/ 144931 w 170318"/>
                <a:gd name="connsiteY67" fmla="*/ 212338 h 336981"/>
                <a:gd name="connsiteX68" fmla="*/ 142979 w 170318"/>
                <a:gd name="connsiteY68" fmla="*/ 213643 h 336981"/>
                <a:gd name="connsiteX69" fmla="*/ 142979 w 170318"/>
                <a:gd name="connsiteY69" fmla="*/ 219510 h 336981"/>
                <a:gd name="connsiteX70" fmla="*/ 145589 w 170318"/>
                <a:gd name="connsiteY70" fmla="*/ 220814 h 336981"/>
                <a:gd name="connsiteX71" fmla="*/ 146236 w 170318"/>
                <a:gd name="connsiteY71" fmla="*/ 220814 h 336981"/>
                <a:gd name="connsiteX72" fmla="*/ 148845 w 170318"/>
                <a:gd name="connsiteY72" fmla="*/ 217558 h 336981"/>
                <a:gd name="connsiteX73" fmla="*/ 149492 w 170318"/>
                <a:gd name="connsiteY73" fmla="*/ 216911 h 336981"/>
                <a:gd name="connsiteX74" fmla="*/ 151444 w 170318"/>
                <a:gd name="connsiteY74" fmla="*/ 199289 h 336981"/>
                <a:gd name="connsiteX75" fmla="*/ 149492 w 170318"/>
                <a:gd name="connsiteY75" fmla="*/ 200594 h 336981"/>
                <a:gd name="connsiteX76" fmla="*/ 148845 w 170318"/>
                <a:gd name="connsiteY76" fmla="*/ 206460 h 336981"/>
                <a:gd name="connsiteX77" fmla="*/ 152102 w 170318"/>
                <a:gd name="connsiteY77" fmla="*/ 207765 h 336981"/>
                <a:gd name="connsiteX78" fmla="*/ 155359 w 170318"/>
                <a:gd name="connsiteY78" fmla="*/ 205155 h 336981"/>
                <a:gd name="connsiteX79" fmla="*/ 155359 w 170318"/>
                <a:gd name="connsiteY79" fmla="*/ 204509 h 336981"/>
                <a:gd name="connsiteX80" fmla="*/ 152749 w 170318"/>
                <a:gd name="connsiteY80" fmla="*/ 199289 h 336981"/>
                <a:gd name="connsiteX81" fmla="*/ 151444 w 170318"/>
                <a:gd name="connsiteY81" fmla="*/ 199289 h 336981"/>
                <a:gd name="connsiteX82" fmla="*/ 155359 w 170318"/>
                <a:gd name="connsiteY82" fmla="*/ 182983 h 336981"/>
                <a:gd name="connsiteX83" fmla="*/ 158615 w 170318"/>
                <a:gd name="connsiteY83" fmla="*/ 185593 h 336981"/>
                <a:gd name="connsiteX84" fmla="*/ 163177 w 170318"/>
                <a:gd name="connsiteY84" fmla="*/ 181031 h 336981"/>
                <a:gd name="connsiteX85" fmla="*/ 163177 w 170318"/>
                <a:gd name="connsiteY85" fmla="*/ 180385 h 336981"/>
                <a:gd name="connsiteX86" fmla="*/ 160567 w 170318"/>
                <a:gd name="connsiteY86" fmla="*/ 173860 h 336981"/>
                <a:gd name="connsiteX87" fmla="*/ 158615 w 170318"/>
                <a:gd name="connsiteY87" fmla="*/ 173860 h 336981"/>
                <a:gd name="connsiteX88" fmla="*/ 156664 w 170318"/>
                <a:gd name="connsiteY88" fmla="*/ 175812 h 336981"/>
                <a:gd name="connsiteX89" fmla="*/ 155359 w 170318"/>
                <a:gd name="connsiteY89" fmla="*/ 182983 h 33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0318" h="336981">
                  <a:moveTo>
                    <a:pt x="106" y="181678"/>
                  </a:moveTo>
                  <a:cubicBezTo>
                    <a:pt x="-553" y="132749"/>
                    <a:pt x="2057" y="82515"/>
                    <a:pt x="2715" y="56427"/>
                  </a:cubicBezTo>
                  <a:cubicBezTo>
                    <a:pt x="3362" y="973"/>
                    <a:pt x="22289" y="315"/>
                    <a:pt x="22289" y="315"/>
                  </a:cubicBezTo>
                  <a:cubicBezTo>
                    <a:pt x="22289" y="315"/>
                    <a:pt x="47730" y="-6209"/>
                    <a:pt x="45778" y="40110"/>
                  </a:cubicBezTo>
                  <a:cubicBezTo>
                    <a:pt x="45132" y="53806"/>
                    <a:pt x="43827" y="79905"/>
                    <a:pt x="42522" y="110565"/>
                  </a:cubicBezTo>
                  <a:cubicBezTo>
                    <a:pt x="52292" y="65550"/>
                    <a:pt x="69256" y="14669"/>
                    <a:pt x="98611" y="14023"/>
                  </a:cubicBezTo>
                  <a:cubicBezTo>
                    <a:pt x="98611" y="14023"/>
                    <a:pt x="189945" y="2278"/>
                    <a:pt x="166456" y="188203"/>
                  </a:cubicBezTo>
                  <a:cubicBezTo>
                    <a:pt x="146882" y="343467"/>
                    <a:pt x="70561" y="336942"/>
                    <a:pt x="70561" y="336942"/>
                  </a:cubicBezTo>
                  <a:cubicBezTo>
                    <a:pt x="9887" y="336295"/>
                    <a:pt x="5325" y="268439"/>
                    <a:pt x="5325" y="268439"/>
                  </a:cubicBezTo>
                  <a:cubicBezTo>
                    <a:pt x="106" y="229949"/>
                    <a:pt x="106" y="181678"/>
                    <a:pt x="106" y="181678"/>
                  </a:cubicBezTo>
                  <a:close/>
                  <a:moveTo>
                    <a:pt x="7935" y="201252"/>
                  </a:moveTo>
                  <a:cubicBezTo>
                    <a:pt x="9240" y="202557"/>
                    <a:pt x="11192" y="203204"/>
                    <a:pt x="12497" y="203204"/>
                  </a:cubicBezTo>
                  <a:lnTo>
                    <a:pt x="13143" y="203204"/>
                  </a:lnTo>
                  <a:cubicBezTo>
                    <a:pt x="13790" y="202557"/>
                    <a:pt x="14448" y="202557"/>
                    <a:pt x="14448" y="202557"/>
                  </a:cubicBezTo>
                  <a:cubicBezTo>
                    <a:pt x="17058" y="198642"/>
                    <a:pt x="17705" y="196032"/>
                    <a:pt x="17058" y="194081"/>
                  </a:cubicBezTo>
                  <a:cubicBezTo>
                    <a:pt x="16412" y="192776"/>
                    <a:pt x="15107" y="192129"/>
                    <a:pt x="13802" y="192129"/>
                  </a:cubicBezTo>
                  <a:cubicBezTo>
                    <a:pt x="11850" y="192129"/>
                    <a:pt x="9240" y="193434"/>
                    <a:pt x="7935" y="196690"/>
                  </a:cubicBezTo>
                  <a:cubicBezTo>
                    <a:pt x="7288" y="198642"/>
                    <a:pt x="7288" y="199947"/>
                    <a:pt x="7935" y="201252"/>
                  </a:cubicBezTo>
                  <a:close/>
                  <a:moveTo>
                    <a:pt x="15765" y="175153"/>
                  </a:moveTo>
                  <a:cubicBezTo>
                    <a:pt x="16412" y="175800"/>
                    <a:pt x="17070" y="175800"/>
                    <a:pt x="17716" y="175800"/>
                  </a:cubicBezTo>
                  <a:lnTo>
                    <a:pt x="19668" y="175800"/>
                  </a:lnTo>
                  <a:cubicBezTo>
                    <a:pt x="19668" y="175800"/>
                    <a:pt x="20315" y="175800"/>
                    <a:pt x="20315" y="175153"/>
                  </a:cubicBezTo>
                  <a:cubicBezTo>
                    <a:pt x="22266" y="173202"/>
                    <a:pt x="22266" y="171239"/>
                    <a:pt x="22266" y="170592"/>
                  </a:cubicBezTo>
                  <a:cubicBezTo>
                    <a:pt x="21620" y="169287"/>
                    <a:pt x="20315" y="168640"/>
                    <a:pt x="19010" y="168640"/>
                  </a:cubicBezTo>
                  <a:cubicBezTo>
                    <a:pt x="17705" y="169287"/>
                    <a:pt x="15753" y="169945"/>
                    <a:pt x="15095" y="171897"/>
                  </a:cubicBezTo>
                  <a:cubicBezTo>
                    <a:pt x="14437" y="173848"/>
                    <a:pt x="15095" y="174507"/>
                    <a:pt x="15742" y="175153"/>
                  </a:cubicBezTo>
                  <a:close/>
                  <a:moveTo>
                    <a:pt x="21631" y="211691"/>
                  </a:moveTo>
                  <a:cubicBezTo>
                    <a:pt x="22278" y="213643"/>
                    <a:pt x="23583" y="213643"/>
                    <a:pt x="24241" y="214301"/>
                  </a:cubicBezTo>
                  <a:lnTo>
                    <a:pt x="24888" y="214301"/>
                  </a:lnTo>
                  <a:cubicBezTo>
                    <a:pt x="26193" y="214301"/>
                    <a:pt x="27498" y="212350"/>
                    <a:pt x="28144" y="211691"/>
                  </a:cubicBezTo>
                  <a:lnTo>
                    <a:pt x="28144" y="211045"/>
                  </a:lnTo>
                  <a:cubicBezTo>
                    <a:pt x="28791" y="207788"/>
                    <a:pt x="28144" y="206483"/>
                    <a:pt x="26839" y="205825"/>
                  </a:cubicBezTo>
                  <a:cubicBezTo>
                    <a:pt x="26193" y="205178"/>
                    <a:pt x="24230" y="205178"/>
                    <a:pt x="23583" y="206472"/>
                  </a:cubicBezTo>
                  <a:cubicBezTo>
                    <a:pt x="22278" y="207118"/>
                    <a:pt x="20973" y="209728"/>
                    <a:pt x="21631" y="211691"/>
                  </a:cubicBezTo>
                  <a:close/>
                  <a:moveTo>
                    <a:pt x="35327" y="222778"/>
                  </a:moveTo>
                  <a:cubicBezTo>
                    <a:pt x="34022" y="221473"/>
                    <a:pt x="32071" y="220168"/>
                    <a:pt x="30108" y="220826"/>
                  </a:cubicBezTo>
                  <a:cubicBezTo>
                    <a:pt x="28156" y="220826"/>
                    <a:pt x="26851" y="222131"/>
                    <a:pt x="25546" y="224741"/>
                  </a:cubicBezTo>
                  <a:cubicBezTo>
                    <a:pt x="24899" y="226692"/>
                    <a:pt x="24899" y="227997"/>
                    <a:pt x="26193" y="229961"/>
                  </a:cubicBezTo>
                  <a:cubicBezTo>
                    <a:pt x="28144" y="232570"/>
                    <a:pt x="32717" y="233217"/>
                    <a:pt x="32717" y="233217"/>
                  </a:cubicBezTo>
                  <a:lnTo>
                    <a:pt x="33364" y="233217"/>
                  </a:lnTo>
                  <a:cubicBezTo>
                    <a:pt x="33364" y="233217"/>
                    <a:pt x="34011" y="233217"/>
                    <a:pt x="34669" y="232570"/>
                  </a:cubicBezTo>
                  <a:cubicBezTo>
                    <a:pt x="36621" y="228656"/>
                    <a:pt x="36621" y="225399"/>
                    <a:pt x="35316" y="222789"/>
                  </a:cubicBezTo>
                  <a:close/>
                  <a:moveTo>
                    <a:pt x="26851" y="186239"/>
                  </a:moveTo>
                  <a:cubicBezTo>
                    <a:pt x="27498" y="188191"/>
                    <a:pt x="28803" y="188849"/>
                    <a:pt x="29461" y="188849"/>
                  </a:cubicBezTo>
                  <a:lnTo>
                    <a:pt x="30108" y="188849"/>
                  </a:lnTo>
                  <a:cubicBezTo>
                    <a:pt x="32059" y="188849"/>
                    <a:pt x="34669" y="186898"/>
                    <a:pt x="35327" y="186239"/>
                  </a:cubicBezTo>
                  <a:lnTo>
                    <a:pt x="35327" y="185593"/>
                  </a:lnTo>
                  <a:cubicBezTo>
                    <a:pt x="35974" y="181678"/>
                    <a:pt x="35974" y="179726"/>
                    <a:pt x="34681" y="178421"/>
                  </a:cubicBezTo>
                  <a:cubicBezTo>
                    <a:pt x="33376" y="177775"/>
                    <a:pt x="31424" y="177775"/>
                    <a:pt x="30119" y="179068"/>
                  </a:cubicBezTo>
                  <a:cubicBezTo>
                    <a:pt x="27509" y="180373"/>
                    <a:pt x="26204" y="183630"/>
                    <a:pt x="26863" y="186239"/>
                  </a:cubicBezTo>
                  <a:close/>
                  <a:moveTo>
                    <a:pt x="41205" y="224729"/>
                  </a:moveTo>
                  <a:cubicBezTo>
                    <a:pt x="41852" y="233864"/>
                    <a:pt x="41852" y="244303"/>
                    <a:pt x="42510" y="255389"/>
                  </a:cubicBezTo>
                  <a:cubicBezTo>
                    <a:pt x="42510" y="255389"/>
                    <a:pt x="40559" y="318673"/>
                    <a:pt x="71219" y="319978"/>
                  </a:cubicBezTo>
                  <a:cubicBezTo>
                    <a:pt x="112965" y="322588"/>
                    <a:pt x="133844" y="185593"/>
                    <a:pt x="133844" y="185593"/>
                  </a:cubicBezTo>
                  <a:cubicBezTo>
                    <a:pt x="153407" y="21194"/>
                    <a:pt x="98611" y="31634"/>
                    <a:pt x="98611" y="31634"/>
                  </a:cubicBezTo>
                  <a:cubicBezTo>
                    <a:pt x="55560" y="42073"/>
                    <a:pt x="41852" y="216253"/>
                    <a:pt x="41205" y="224729"/>
                  </a:cubicBezTo>
                  <a:close/>
                  <a:moveTo>
                    <a:pt x="141016" y="192106"/>
                  </a:moveTo>
                  <a:cubicBezTo>
                    <a:pt x="142321" y="193411"/>
                    <a:pt x="144931" y="193411"/>
                    <a:pt x="146236" y="193411"/>
                  </a:cubicBezTo>
                  <a:lnTo>
                    <a:pt x="148845" y="193411"/>
                  </a:lnTo>
                  <a:cubicBezTo>
                    <a:pt x="149492" y="193411"/>
                    <a:pt x="150150" y="192764"/>
                    <a:pt x="150150" y="192106"/>
                  </a:cubicBezTo>
                  <a:cubicBezTo>
                    <a:pt x="150797" y="188191"/>
                    <a:pt x="150150" y="184935"/>
                    <a:pt x="148199" y="182971"/>
                  </a:cubicBezTo>
                  <a:cubicBezTo>
                    <a:pt x="146894" y="181666"/>
                    <a:pt x="144942" y="181020"/>
                    <a:pt x="143637" y="181666"/>
                  </a:cubicBezTo>
                  <a:lnTo>
                    <a:pt x="142991" y="181666"/>
                  </a:lnTo>
                  <a:cubicBezTo>
                    <a:pt x="141039" y="182313"/>
                    <a:pt x="139734" y="184276"/>
                    <a:pt x="139734" y="186886"/>
                  </a:cubicBezTo>
                  <a:cubicBezTo>
                    <a:pt x="139087" y="188838"/>
                    <a:pt x="139734" y="190801"/>
                    <a:pt x="141039" y="192106"/>
                  </a:cubicBezTo>
                  <a:close/>
                  <a:moveTo>
                    <a:pt x="149492" y="216900"/>
                  </a:moveTo>
                  <a:cubicBezTo>
                    <a:pt x="148845" y="213643"/>
                    <a:pt x="147541" y="212338"/>
                    <a:pt x="146236" y="212338"/>
                  </a:cubicBezTo>
                  <a:lnTo>
                    <a:pt x="144931" y="212338"/>
                  </a:lnTo>
                  <a:cubicBezTo>
                    <a:pt x="144284" y="212338"/>
                    <a:pt x="143626" y="212985"/>
                    <a:pt x="142979" y="213643"/>
                  </a:cubicBezTo>
                  <a:cubicBezTo>
                    <a:pt x="142332" y="214948"/>
                    <a:pt x="141674" y="217558"/>
                    <a:pt x="142979" y="219510"/>
                  </a:cubicBezTo>
                  <a:cubicBezTo>
                    <a:pt x="143626" y="220814"/>
                    <a:pt x="144931" y="220814"/>
                    <a:pt x="145589" y="220814"/>
                  </a:cubicBezTo>
                  <a:lnTo>
                    <a:pt x="146236" y="220814"/>
                  </a:lnTo>
                  <a:cubicBezTo>
                    <a:pt x="148187" y="220814"/>
                    <a:pt x="148845" y="218863"/>
                    <a:pt x="148845" y="217558"/>
                  </a:cubicBezTo>
                  <a:cubicBezTo>
                    <a:pt x="149276" y="217558"/>
                    <a:pt x="149492" y="217342"/>
                    <a:pt x="149492" y="216911"/>
                  </a:cubicBezTo>
                  <a:close/>
                  <a:moveTo>
                    <a:pt x="151444" y="199289"/>
                  </a:moveTo>
                  <a:cubicBezTo>
                    <a:pt x="150797" y="199289"/>
                    <a:pt x="149492" y="199936"/>
                    <a:pt x="149492" y="200594"/>
                  </a:cubicBezTo>
                  <a:cubicBezTo>
                    <a:pt x="148187" y="201899"/>
                    <a:pt x="148187" y="204509"/>
                    <a:pt x="148845" y="206460"/>
                  </a:cubicBezTo>
                  <a:cubicBezTo>
                    <a:pt x="150150" y="207765"/>
                    <a:pt x="150797" y="207765"/>
                    <a:pt x="152102" y="207765"/>
                  </a:cubicBezTo>
                  <a:cubicBezTo>
                    <a:pt x="154054" y="207765"/>
                    <a:pt x="155359" y="205813"/>
                    <a:pt x="155359" y="205155"/>
                  </a:cubicBezTo>
                  <a:lnTo>
                    <a:pt x="155359" y="204509"/>
                  </a:lnTo>
                  <a:cubicBezTo>
                    <a:pt x="155359" y="200594"/>
                    <a:pt x="153407" y="199289"/>
                    <a:pt x="152749" y="199289"/>
                  </a:cubicBezTo>
                  <a:lnTo>
                    <a:pt x="151444" y="199289"/>
                  </a:lnTo>
                  <a:close/>
                  <a:moveTo>
                    <a:pt x="155359" y="182983"/>
                  </a:moveTo>
                  <a:cubicBezTo>
                    <a:pt x="156664" y="184935"/>
                    <a:pt x="157969" y="185593"/>
                    <a:pt x="158615" y="185593"/>
                  </a:cubicBezTo>
                  <a:cubicBezTo>
                    <a:pt x="161225" y="184946"/>
                    <a:pt x="163177" y="182336"/>
                    <a:pt x="163177" y="181031"/>
                  </a:cubicBezTo>
                  <a:lnTo>
                    <a:pt x="163177" y="180385"/>
                  </a:lnTo>
                  <a:cubicBezTo>
                    <a:pt x="163177" y="176470"/>
                    <a:pt x="162530" y="174518"/>
                    <a:pt x="160567" y="173860"/>
                  </a:cubicBezTo>
                  <a:lnTo>
                    <a:pt x="158615" y="173860"/>
                  </a:lnTo>
                  <a:cubicBezTo>
                    <a:pt x="157969" y="173860"/>
                    <a:pt x="157310" y="174507"/>
                    <a:pt x="156664" y="175812"/>
                  </a:cubicBezTo>
                  <a:cubicBezTo>
                    <a:pt x="154712" y="177763"/>
                    <a:pt x="154054" y="181031"/>
                    <a:pt x="155359" y="182983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66" name="Vrije vorm: vorm 1265">
              <a:extLst>
                <a:ext uri="{FF2B5EF4-FFF2-40B4-BE49-F238E27FC236}">
                  <a16:creationId xmlns:a16="http://schemas.microsoft.com/office/drawing/2014/main" id="{0E507683-6CFC-6AD3-8BEB-FF7BA56F0582}"/>
                </a:ext>
              </a:extLst>
            </p:cNvPr>
            <p:cNvSpPr/>
            <p:nvPr/>
          </p:nvSpPr>
          <p:spPr>
            <a:xfrm rot="291967">
              <a:off x="7294684" y="2931281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3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6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6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1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67" name="Vrije vorm: vorm 1266">
              <a:extLst>
                <a:ext uri="{FF2B5EF4-FFF2-40B4-BE49-F238E27FC236}">
                  <a16:creationId xmlns:a16="http://schemas.microsoft.com/office/drawing/2014/main" id="{101B96A1-7490-9BD7-B579-8FBB64E28E7F}"/>
                </a:ext>
              </a:extLst>
            </p:cNvPr>
            <p:cNvSpPr/>
            <p:nvPr/>
          </p:nvSpPr>
          <p:spPr>
            <a:xfrm rot="291967">
              <a:off x="7478627" y="2946941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2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3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79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5" y="126650"/>
                    <a:pt x="134221" y="124686"/>
                    <a:pt x="132257" y="124040"/>
                  </a:cubicBezTo>
                  <a:cubicBezTo>
                    <a:pt x="130952" y="124040"/>
                    <a:pt x="129647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5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2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68" name="Vrije vorm: vorm 1267">
              <a:extLst>
                <a:ext uri="{FF2B5EF4-FFF2-40B4-BE49-F238E27FC236}">
                  <a16:creationId xmlns:a16="http://schemas.microsoft.com/office/drawing/2014/main" id="{CD64E571-BB9E-21A8-E4EE-AB7509B43B05}"/>
                </a:ext>
              </a:extLst>
            </p:cNvPr>
            <p:cNvSpPr/>
            <p:nvPr/>
          </p:nvSpPr>
          <p:spPr>
            <a:xfrm rot="291967">
              <a:off x="7665109" y="2961420"/>
              <a:ext cx="126586" cy="249865"/>
            </a:xfrm>
            <a:custGeom>
              <a:avLst/>
              <a:gdLst>
                <a:gd name="connsiteX0" fmla="*/ 124604 w 126586"/>
                <a:gd name="connsiteY0" fmla="*/ 81553 h 249865"/>
                <a:gd name="connsiteX1" fmla="*/ 125909 w 126586"/>
                <a:gd name="connsiteY1" fmla="*/ 87419 h 249865"/>
                <a:gd name="connsiteX2" fmla="*/ 116775 w 126586"/>
                <a:gd name="connsiteY2" fmla="*/ 90676 h 249865"/>
                <a:gd name="connsiteX3" fmla="*/ 90676 w 126586"/>
                <a:gd name="connsiteY3" fmla="*/ 50234 h 249865"/>
                <a:gd name="connsiteX4" fmla="*/ 89371 w 126586"/>
                <a:gd name="connsiteY4" fmla="*/ 39148 h 249865"/>
                <a:gd name="connsiteX5" fmla="*/ 41746 w 126586"/>
                <a:gd name="connsiteY5" fmla="*/ 215938 h 249865"/>
                <a:gd name="connsiteX6" fmla="*/ 25441 w 126586"/>
                <a:gd name="connsiteY6" fmla="*/ 249866 h 249865"/>
                <a:gd name="connsiteX7" fmla="*/ 7171 w 126586"/>
                <a:gd name="connsiteY7" fmla="*/ 219853 h 249865"/>
                <a:gd name="connsiteX8" fmla="*/ 0 w 126586"/>
                <a:gd name="connsiteY8" fmla="*/ 100468 h 249865"/>
                <a:gd name="connsiteX9" fmla="*/ 647 w 126586"/>
                <a:gd name="connsiteY9" fmla="*/ 38490 h 249865"/>
                <a:gd name="connsiteX10" fmla="*/ 23477 w 126586"/>
                <a:gd name="connsiteY10" fmla="*/ 0 h 249865"/>
                <a:gd name="connsiteX11" fmla="*/ 43051 w 126586"/>
                <a:gd name="connsiteY11" fmla="*/ 39795 h 249865"/>
                <a:gd name="connsiteX12" fmla="*/ 41100 w 126586"/>
                <a:gd name="connsiteY12" fmla="*/ 101773 h 249865"/>
                <a:gd name="connsiteX13" fmla="*/ 41100 w 126586"/>
                <a:gd name="connsiteY13" fmla="*/ 114164 h 249865"/>
                <a:gd name="connsiteX14" fmla="*/ 91981 w 126586"/>
                <a:gd name="connsiteY14" fmla="*/ 4561 h 249865"/>
                <a:gd name="connsiteX15" fmla="*/ 118080 w 126586"/>
                <a:gd name="connsiteY15" fmla="*/ 35222 h 249865"/>
                <a:gd name="connsiteX16" fmla="*/ 124604 w 126586"/>
                <a:gd name="connsiteY16" fmla="*/ 81541 h 249865"/>
                <a:gd name="connsiteX17" fmla="*/ 16306 w 126586"/>
                <a:gd name="connsiteY17" fmla="*/ 114176 h 249865"/>
                <a:gd name="connsiteX18" fmla="*/ 13696 w 126586"/>
                <a:gd name="connsiteY18" fmla="*/ 112224 h 249865"/>
                <a:gd name="connsiteX19" fmla="*/ 10440 w 126586"/>
                <a:gd name="connsiteY19" fmla="*/ 114176 h 249865"/>
                <a:gd name="connsiteX20" fmla="*/ 10440 w 126586"/>
                <a:gd name="connsiteY20" fmla="*/ 114823 h 249865"/>
                <a:gd name="connsiteX21" fmla="*/ 12391 w 126586"/>
                <a:gd name="connsiteY21" fmla="*/ 120042 h 249865"/>
                <a:gd name="connsiteX22" fmla="*/ 13696 w 126586"/>
                <a:gd name="connsiteY22" fmla="*/ 120042 h 249865"/>
                <a:gd name="connsiteX23" fmla="*/ 15648 w 126586"/>
                <a:gd name="connsiteY23" fmla="*/ 118737 h 249865"/>
                <a:gd name="connsiteX24" fmla="*/ 16294 w 126586"/>
                <a:gd name="connsiteY24" fmla="*/ 114176 h 249865"/>
                <a:gd name="connsiteX25" fmla="*/ 26745 w 126586"/>
                <a:gd name="connsiteY25" fmla="*/ 132445 h 249865"/>
                <a:gd name="connsiteX26" fmla="*/ 22831 w 126586"/>
                <a:gd name="connsiteY26" fmla="*/ 132445 h 249865"/>
                <a:gd name="connsiteX27" fmla="*/ 20879 w 126586"/>
                <a:gd name="connsiteY27" fmla="*/ 138311 h 249865"/>
                <a:gd name="connsiteX28" fmla="*/ 20879 w 126586"/>
                <a:gd name="connsiteY28" fmla="*/ 138958 h 249865"/>
                <a:gd name="connsiteX29" fmla="*/ 26099 w 126586"/>
                <a:gd name="connsiteY29" fmla="*/ 143520 h 249865"/>
                <a:gd name="connsiteX30" fmla="*/ 29355 w 126586"/>
                <a:gd name="connsiteY30" fmla="*/ 139605 h 249865"/>
                <a:gd name="connsiteX31" fmla="*/ 26745 w 126586"/>
                <a:gd name="connsiteY31" fmla="*/ 132433 h 249865"/>
                <a:gd name="connsiteX32" fmla="*/ 33917 w 126586"/>
                <a:gd name="connsiteY32" fmla="*/ 112871 h 249865"/>
                <a:gd name="connsiteX33" fmla="*/ 26745 w 126586"/>
                <a:gd name="connsiteY33" fmla="*/ 108956 h 249865"/>
                <a:gd name="connsiteX34" fmla="*/ 25441 w 126586"/>
                <a:gd name="connsiteY34" fmla="*/ 109603 h 249865"/>
                <a:gd name="connsiteX35" fmla="*/ 24136 w 126586"/>
                <a:gd name="connsiteY35" fmla="*/ 119384 h 249865"/>
                <a:gd name="connsiteX36" fmla="*/ 28697 w 126586"/>
                <a:gd name="connsiteY36" fmla="*/ 121994 h 249865"/>
                <a:gd name="connsiteX37" fmla="*/ 33917 w 126586"/>
                <a:gd name="connsiteY37" fmla="*/ 118079 h 249865"/>
                <a:gd name="connsiteX38" fmla="*/ 33917 w 126586"/>
                <a:gd name="connsiteY38" fmla="*/ 112859 h 249865"/>
                <a:gd name="connsiteX39" fmla="*/ 45003 w 126586"/>
                <a:gd name="connsiteY39" fmla="*/ 130482 h 249865"/>
                <a:gd name="connsiteX40" fmla="*/ 42393 w 126586"/>
                <a:gd name="connsiteY40" fmla="*/ 128530 h 249865"/>
                <a:gd name="connsiteX41" fmla="*/ 39137 w 126586"/>
                <a:gd name="connsiteY41" fmla="*/ 131140 h 249865"/>
                <a:gd name="connsiteX42" fmla="*/ 39137 w 126586"/>
                <a:gd name="connsiteY42" fmla="*/ 131787 h 249865"/>
                <a:gd name="connsiteX43" fmla="*/ 41088 w 126586"/>
                <a:gd name="connsiteY43" fmla="*/ 136348 h 249865"/>
                <a:gd name="connsiteX44" fmla="*/ 42393 w 126586"/>
                <a:gd name="connsiteY44" fmla="*/ 136995 h 249865"/>
                <a:gd name="connsiteX45" fmla="*/ 44345 w 126586"/>
                <a:gd name="connsiteY45" fmla="*/ 135690 h 249865"/>
                <a:gd name="connsiteX46" fmla="*/ 44992 w 126586"/>
                <a:gd name="connsiteY46" fmla="*/ 130470 h 249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5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6" y="215938"/>
                  </a:cubicBezTo>
                  <a:cubicBezTo>
                    <a:pt x="41746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6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1"/>
                  </a:cubicBezTo>
                  <a:cubicBezTo>
                    <a:pt x="91981" y="4561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40" y="114176"/>
                  </a:cubicBezTo>
                  <a:lnTo>
                    <a:pt x="10440" y="114823"/>
                  </a:lnTo>
                  <a:cubicBezTo>
                    <a:pt x="10440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5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5" y="132433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5" y="108956"/>
                    <a:pt x="26745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5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4" y="116128"/>
                    <a:pt x="34564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3"/>
                    <a:pt x="44992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69" name="Vrije vorm: vorm 1268">
              <a:extLst>
                <a:ext uri="{FF2B5EF4-FFF2-40B4-BE49-F238E27FC236}">
                  <a16:creationId xmlns:a16="http://schemas.microsoft.com/office/drawing/2014/main" id="{280AAC46-2460-A3C6-AD83-A4BB6E6F2EC8}"/>
                </a:ext>
              </a:extLst>
            </p:cNvPr>
            <p:cNvSpPr/>
            <p:nvPr/>
          </p:nvSpPr>
          <p:spPr>
            <a:xfrm rot="291967">
              <a:off x="7802229" y="2973781"/>
              <a:ext cx="142454" cy="249854"/>
            </a:xfrm>
            <a:custGeom>
              <a:avLst/>
              <a:gdLst>
                <a:gd name="connsiteX0" fmla="*/ 34584 w 142454"/>
                <a:gd name="connsiteY0" fmla="*/ 29355 h 249854"/>
                <a:gd name="connsiteX1" fmla="*/ 83513 w 142454"/>
                <a:gd name="connsiteY1" fmla="*/ 0 h 249854"/>
                <a:gd name="connsiteX2" fmla="*/ 142224 w 142454"/>
                <a:gd name="connsiteY2" fmla="*/ 113506 h 249854"/>
                <a:gd name="connsiteX3" fmla="*/ 69159 w 142454"/>
                <a:gd name="connsiteY3" fmla="*/ 249854 h 249854"/>
                <a:gd name="connsiteX4" fmla="*/ 9 w 142454"/>
                <a:gd name="connsiteY4" fmla="*/ 138300 h 249854"/>
                <a:gd name="connsiteX5" fmla="*/ 34584 w 142454"/>
                <a:gd name="connsiteY5" fmla="*/ 29355 h 249854"/>
                <a:gd name="connsiteX6" fmla="*/ 11095 w 142454"/>
                <a:gd name="connsiteY6" fmla="*/ 118726 h 249854"/>
                <a:gd name="connsiteX7" fmla="*/ 13705 w 142454"/>
                <a:gd name="connsiteY7" fmla="*/ 123287 h 249854"/>
                <a:gd name="connsiteX8" fmla="*/ 14352 w 142454"/>
                <a:gd name="connsiteY8" fmla="*/ 123934 h 249854"/>
                <a:gd name="connsiteX9" fmla="*/ 16961 w 142454"/>
                <a:gd name="connsiteY9" fmla="*/ 122629 h 249854"/>
                <a:gd name="connsiteX10" fmla="*/ 17608 w 142454"/>
                <a:gd name="connsiteY10" fmla="*/ 118068 h 249854"/>
                <a:gd name="connsiteX11" fmla="*/ 14998 w 142454"/>
                <a:gd name="connsiteY11" fmla="*/ 115458 h 249854"/>
                <a:gd name="connsiteX12" fmla="*/ 11742 w 142454"/>
                <a:gd name="connsiteY12" fmla="*/ 118068 h 249854"/>
                <a:gd name="connsiteX13" fmla="*/ 11095 w 142454"/>
                <a:gd name="connsiteY13" fmla="*/ 118714 h 249854"/>
                <a:gd name="connsiteX14" fmla="*/ 20876 w 142454"/>
                <a:gd name="connsiteY14" fmla="*/ 138947 h 249854"/>
                <a:gd name="connsiteX15" fmla="*/ 24791 w 142454"/>
                <a:gd name="connsiteY15" fmla="*/ 141556 h 249854"/>
                <a:gd name="connsiteX16" fmla="*/ 25438 w 142454"/>
                <a:gd name="connsiteY16" fmla="*/ 141556 h 249854"/>
                <a:gd name="connsiteX17" fmla="*/ 29999 w 142454"/>
                <a:gd name="connsiteY17" fmla="*/ 137642 h 249854"/>
                <a:gd name="connsiteX18" fmla="*/ 29999 w 142454"/>
                <a:gd name="connsiteY18" fmla="*/ 132422 h 249854"/>
                <a:gd name="connsiteX19" fmla="*/ 22828 w 142454"/>
                <a:gd name="connsiteY19" fmla="*/ 129165 h 249854"/>
                <a:gd name="connsiteX20" fmla="*/ 21523 w 142454"/>
                <a:gd name="connsiteY20" fmla="*/ 129812 h 249854"/>
                <a:gd name="connsiteX21" fmla="*/ 20876 w 142454"/>
                <a:gd name="connsiteY21" fmla="*/ 138947 h 249854"/>
                <a:gd name="connsiteX22" fmla="*/ 27401 w 142454"/>
                <a:gd name="connsiteY22" fmla="*/ 118726 h 249854"/>
                <a:gd name="connsiteX23" fmla="*/ 28048 w 142454"/>
                <a:gd name="connsiteY23" fmla="*/ 118726 h 249854"/>
                <a:gd name="connsiteX24" fmla="*/ 32609 w 142454"/>
                <a:gd name="connsiteY24" fmla="*/ 123287 h 249854"/>
                <a:gd name="connsiteX25" fmla="*/ 33256 w 142454"/>
                <a:gd name="connsiteY25" fmla="*/ 123287 h 249854"/>
                <a:gd name="connsiteX26" fmla="*/ 35866 w 142454"/>
                <a:gd name="connsiteY26" fmla="*/ 120031 h 249854"/>
                <a:gd name="connsiteX27" fmla="*/ 33914 w 142454"/>
                <a:gd name="connsiteY27" fmla="*/ 112859 h 249854"/>
                <a:gd name="connsiteX28" fmla="*/ 29999 w 142454"/>
                <a:gd name="connsiteY28" fmla="*/ 112213 h 249854"/>
                <a:gd name="connsiteX29" fmla="*/ 27389 w 142454"/>
                <a:gd name="connsiteY29" fmla="*/ 118737 h 249854"/>
                <a:gd name="connsiteX30" fmla="*/ 43707 w 142454"/>
                <a:gd name="connsiteY30" fmla="*/ 133727 h 249854"/>
                <a:gd name="connsiteX31" fmla="*/ 77635 w 142454"/>
                <a:gd name="connsiteY31" fmla="*/ 228317 h 249854"/>
                <a:gd name="connsiteX32" fmla="*/ 124602 w 142454"/>
                <a:gd name="connsiteY32" fmla="*/ 123934 h 249854"/>
                <a:gd name="connsiteX33" fmla="*/ 87417 w 142454"/>
                <a:gd name="connsiteY33" fmla="*/ 16941 h 249854"/>
                <a:gd name="connsiteX34" fmla="*/ 52842 w 142454"/>
                <a:gd name="connsiteY34" fmla="*/ 40430 h 249854"/>
                <a:gd name="connsiteX35" fmla="*/ 43707 w 142454"/>
                <a:gd name="connsiteY35" fmla="*/ 133715 h 249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454" h="249854">
                  <a:moveTo>
                    <a:pt x="34584" y="29355"/>
                  </a:moveTo>
                  <a:cubicBezTo>
                    <a:pt x="44365" y="15001"/>
                    <a:pt x="56110" y="1952"/>
                    <a:pt x="83513" y="0"/>
                  </a:cubicBezTo>
                  <a:cubicBezTo>
                    <a:pt x="149407" y="0"/>
                    <a:pt x="142224" y="113506"/>
                    <a:pt x="142224" y="113506"/>
                  </a:cubicBezTo>
                  <a:cubicBezTo>
                    <a:pt x="142224" y="113506"/>
                    <a:pt x="138967" y="249854"/>
                    <a:pt x="69159" y="249854"/>
                  </a:cubicBezTo>
                  <a:cubicBezTo>
                    <a:pt x="-649" y="249854"/>
                    <a:pt x="9" y="138300"/>
                    <a:pt x="9" y="138300"/>
                  </a:cubicBezTo>
                  <a:cubicBezTo>
                    <a:pt x="-638" y="52186"/>
                    <a:pt x="34584" y="29355"/>
                    <a:pt x="34584" y="29355"/>
                  </a:cubicBezTo>
                  <a:close/>
                  <a:moveTo>
                    <a:pt x="11095" y="118726"/>
                  </a:moveTo>
                  <a:cubicBezTo>
                    <a:pt x="11095" y="121982"/>
                    <a:pt x="12400" y="123287"/>
                    <a:pt x="13705" y="123287"/>
                  </a:cubicBezTo>
                  <a:cubicBezTo>
                    <a:pt x="13705" y="123934"/>
                    <a:pt x="14352" y="123934"/>
                    <a:pt x="14352" y="123934"/>
                  </a:cubicBezTo>
                  <a:cubicBezTo>
                    <a:pt x="14998" y="123934"/>
                    <a:pt x="16303" y="123287"/>
                    <a:pt x="16961" y="122629"/>
                  </a:cubicBezTo>
                  <a:cubicBezTo>
                    <a:pt x="17608" y="121324"/>
                    <a:pt x="18266" y="119373"/>
                    <a:pt x="17608" y="118068"/>
                  </a:cubicBezTo>
                  <a:cubicBezTo>
                    <a:pt x="16303" y="116116"/>
                    <a:pt x="15657" y="116116"/>
                    <a:pt x="14998" y="115458"/>
                  </a:cubicBezTo>
                  <a:cubicBezTo>
                    <a:pt x="13047" y="115458"/>
                    <a:pt x="11742" y="117409"/>
                    <a:pt x="11742" y="118068"/>
                  </a:cubicBezTo>
                  <a:cubicBezTo>
                    <a:pt x="11095" y="118068"/>
                    <a:pt x="11095" y="118714"/>
                    <a:pt x="11095" y="118714"/>
                  </a:cubicBezTo>
                  <a:close/>
                  <a:moveTo>
                    <a:pt x="20876" y="138947"/>
                  </a:moveTo>
                  <a:cubicBezTo>
                    <a:pt x="21523" y="140898"/>
                    <a:pt x="23486" y="141556"/>
                    <a:pt x="24791" y="141556"/>
                  </a:cubicBezTo>
                  <a:lnTo>
                    <a:pt x="25438" y="141556"/>
                  </a:lnTo>
                  <a:cubicBezTo>
                    <a:pt x="27389" y="141556"/>
                    <a:pt x="29353" y="140252"/>
                    <a:pt x="29999" y="137642"/>
                  </a:cubicBezTo>
                  <a:cubicBezTo>
                    <a:pt x="30646" y="135690"/>
                    <a:pt x="30646" y="134385"/>
                    <a:pt x="29999" y="132422"/>
                  </a:cubicBezTo>
                  <a:cubicBezTo>
                    <a:pt x="28048" y="129165"/>
                    <a:pt x="23475" y="129165"/>
                    <a:pt x="22828" y="129165"/>
                  </a:cubicBezTo>
                  <a:cubicBezTo>
                    <a:pt x="22181" y="128519"/>
                    <a:pt x="22181" y="129165"/>
                    <a:pt x="21523" y="129812"/>
                  </a:cubicBezTo>
                  <a:cubicBezTo>
                    <a:pt x="19571" y="133069"/>
                    <a:pt x="18913" y="136337"/>
                    <a:pt x="20876" y="138947"/>
                  </a:cubicBezTo>
                  <a:close/>
                  <a:moveTo>
                    <a:pt x="27401" y="118726"/>
                  </a:moveTo>
                  <a:lnTo>
                    <a:pt x="28048" y="118726"/>
                  </a:lnTo>
                  <a:cubicBezTo>
                    <a:pt x="29353" y="121982"/>
                    <a:pt x="31304" y="123287"/>
                    <a:pt x="32609" y="123287"/>
                  </a:cubicBezTo>
                  <a:lnTo>
                    <a:pt x="33256" y="123287"/>
                  </a:lnTo>
                  <a:cubicBezTo>
                    <a:pt x="34561" y="123287"/>
                    <a:pt x="35866" y="121982"/>
                    <a:pt x="35866" y="120031"/>
                  </a:cubicBezTo>
                  <a:cubicBezTo>
                    <a:pt x="36512" y="117421"/>
                    <a:pt x="35866" y="114164"/>
                    <a:pt x="33914" y="112859"/>
                  </a:cubicBezTo>
                  <a:cubicBezTo>
                    <a:pt x="31963" y="111555"/>
                    <a:pt x="30658" y="112213"/>
                    <a:pt x="29999" y="112213"/>
                  </a:cubicBezTo>
                  <a:cubicBezTo>
                    <a:pt x="27389" y="113518"/>
                    <a:pt x="27389" y="117433"/>
                    <a:pt x="27389" y="118737"/>
                  </a:cubicBezTo>
                  <a:close/>
                  <a:moveTo>
                    <a:pt x="43707" y="133727"/>
                  </a:moveTo>
                  <a:cubicBezTo>
                    <a:pt x="43707" y="133727"/>
                    <a:pt x="43707" y="228317"/>
                    <a:pt x="77635" y="228317"/>
                  </a:cubicBezTo>
                  <a:cubicBezTo>
                    <a:pt x="105686" y="228317"/>
                    <a:pt x="121992" y="171558"/>
                    <a:pt x="124602" y="123934"/>
                  </a:cubicBezTo>
                  <a:cubicBezTo>
                    <a:pt x="127212" y="79578"/>
                    <a:pt x="116125" y="18904"/>
                    <a:pt x="87417" y="16941"/>
                  </a:cubicBezTo>
                  <a:cubicBezTo>
                    <a:pt x="60013" y="15636"/>
                    <a:pt x="52842" y="40430"/>
                    <a:pt x="52842" y="40430"/>
                  </a:cubicBezTo>
                  <a:cubicBezTo>
                    <a:pt x="52842" y="40430"/>
                    <a:pt x="42402" y="65224"/>
                    <a:pt x="43707" y="1337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0" name="Vrije vorm: vorm 1269">
              <a:extLst>
                <a:ext uri="{FF2B5EF4-FFF2-40B4-BE49-F238E27FC236}">
                  <a16:creationId xmlns:a16="http://schemas.microsoft.com/office/drawing/2014/main" id="{2561C6D0-239E-FA12-14E5-5E9DE41A6898}"/>
                </a:ext>
              </a:extLst>
            </p:cNvPr>
            <p:cNvSpPr/>
            <p:nvPr/>
          </p:nvSpPr>
          <p:spPr>
            <a:xfrm rot="291967">
              <a:off x="7967216" y="2991001"/>
              <a:ext cx="222703" cy="250213"/>
            </a:xfrm>
            <a:custGeom>
              <a:avLst/>
              <a:gdLst>
                <a:gd name="connsiteX0" fmla="*/ 25429 w 222703"/>
                <a:gd name="connsiteY0" fmla="*/ 242 h 250213"/>
                <a:gd name="connsiteX1" fmla="*/ 43698 w 222703"/>
                <a:gd name="connsiteY1" fmla="*/ 51781 h 250213"/>
                <a:gd name="connsiteX2" fmla="*/ 41088 w 222703"/>
                <a:gd name="connsiteY2" fmla="*/ 104625 h 250213"/>
                <a:gd name="connsiteX3" fmla="*/ 41088 w 222703"/>
                <a:gd name="connsiteY3" fmla="*/ 108540 h 250213"/>
                <a:gd name="connsiteX4" fmla="*/ 88055 w 222703"/>
                <a:gd name="connsiteY4" fmla="*/ 12644 h 250213"/>
                <a:gd name="connsiteX5" fmla="*/ 129801 w 222703"/>
                <a:gd name="connsiteY5" fmla="*/ 80489 h 250213"/>
                <a:gd name="connsiteX6" fmla="*/ 178730 w 222703"/>
                <a:gd name="connsiteY6" fmla="*/ 253 h 250213"/>
                <a:gd name="connsiteX7" fmla="*/ 222440 w 222703"/>
                <a:gd name="connsiteY7" fmla="*/ 92234 h 250213"/>
                <a:gd name="connsiteX8" fmla="*/ 219830 w 222703"/>
                <a:gd name="connsiteY8" fmla="*/ 218789 h 250213"/>
                <a:gd name="connsiteX9" fmla="*/ 204171 w 222703"/>
                <a:gd name="connsiteY9" fmla="*/ 250108 h 250213"/>
                <a:gd name="connsiteX10" fmla="*/ 178730 w 222703"/>
                <a:gd name="connsiteY10" fmla="*/ 197922 h 250213"/>
                <a:gd name="connsiteX11" fmla="*/ 175474 w 222703"/>
                <a:gd name="connsiteY11" fmla="*/ 27657 h 250213"/>
                <a:gd name="connsiteX12" fmla="*/ 124593 w 222703"/>
                <a:gd name="connsiteY12" fmla="*/ 150298 h 250213"/>
                <a:gd name="connsiteX13" fmla="*/ 106982 w 222703"/>
                <a:gd name="connsiteY13" fmla="*/ 180311 h 250213"/>
                <a:gd name="connsiteX14" fmla="*/ 88066 w 222703"/>
                <a:gd name="connsiteY14" fmla="*/ 130735 h 250213"/>
                <a:gd name="connsiteX15" fmla="*/ 85456 w 222703"/>
                <a:gd name="connsiteY15" fmla="*/ 36145 h 250213"/>
                <a:gd name="connsiteX16" fmla="*/ 41100 w 222703"/>
                <a:gd name="connsiteY16" fmla="*/ 201190 h 250213"/>
                <a:gd name="connsiteX17" fmla="*/ 41100 w 222703"/>
                <a:gd name="connsiteY17" fmla="*/ 216191 h 250213"/>
                <a:gd name="connsiteX18" fmla="*/ 25441 w 222703"/>
                <a:gd name="connsiteY18" fmla="*/ 250119 h 250213"/>
                <a:gd name="connsiteX19" fmla="*/ 7171 w 222703"/>
                <a:gd name="connsiteY19" fmla="*/ 220106 h 250213"/>
                <a:gd name="connsiteX20" fmla="*/ 0 w 222703"/>
                <a:gd name="connsiteY20" fmla="*/ 100722 h 250213"/>
                <a:gd name="connsiteX21" fmla="*/ 1952 w 222703"/>
                <a:gd name="connsiteY21" fmla="*/ 42011 h 250213"/>
                <a:gd name="connsiteX22" fmla="*/ 25441 w 222703"/>
                <a:gd name="connsiteY22" fmla="*/ 265 h 250213"/>
                <a:gd name="connsiteX23" fmla="*/ 19563 w 222703"/>
                <a:gd name="connsiteY23" fmla="*/ 107882 h 250213"/>
                <a:gd name="connsiteX24" fmla="*/ 25429 w 222703"/>
                <a:gd name="connsiteY24" fmla="*/ 115711 h 250213"/>
                <a:gd name="connsiteX25" fmla="*/ 26734 w 222703"/>
                <a:gd name="connsiteY25" fmla="*/ 115711 h 250213"/>
                <a:gd name="connsiteX26" fmla="*/ 29991 w 222703"/>
                <a:gd name="connsiteY26" fmla="*/ 113760 h 250213"/>
                <a:gd name="connsiteX27" fmla="*/ 31295 w 222703"/>
                <a:gd name="connsiteY27" fmla="*/ 107893 h 250213"/>
                <a:gd name="connsiteX28" fmla="*/ 27381 w 222703"/>
                <a:gd name="connsiteY28" fmla="*/ 103978 h 250213"/>
                <a:gd name="connsiteX29" fmla="*/ 19551 w 222703"/>
                <a:gd name="connsiteY29" fmla="*/ 106588 h 250213"/>
                <a:gd name="connsiteX30" fmla="*/ 19551 w 222703"/>
                <a:gd name="connsiteY30" fmla="*/ 107893 h 250213"/>
                <a:gd name="connsiteX31" fmla="*/ 31307 w 222703"/>
                <a:gd name="connsiteY31" fmla="*/ 126151 h 250213"/>
                <a:gd name="connsiteX32" fmla="*/ 27392 w 222703"/>
                <a:gd name="connsiteY32" fmla="*/ 126151 h 250213"/>
                <a:gd name="connsiteX33" fmla="*/ 25441 w 222703"/>
                <a:gd name="connsiteY33" fmla="*/ 132017 h 250213"/>
                <a:gd name="connsiteX34" fmla="*/ 25441 w 222703"/>
                <a:gd name="connsiteY34" fmla="*/ 132664 h 250213"/>
                <a:gd name="connsiteX35" fmla="*/ 30660 w 222703"/>
                <a:gd name="connsiteY35" fmla="*/ 137225 h 250213"/>
                <a:gd name="connsiteX36" fmla="*/ 31307 w 222703"/>
                <a:gd name="connsiteY36" fmla="*/ 137225 h 250213"/>
                <a:gd name="connsiteX37" fmla="*/ 33917 w 222703"/>
                <a:gd name="connsiteY37" fmla="*/ 133969 h 250213"/>
                <a:gd name="connsiteX38" fmla="*/ 31307 w 222703"/>
                <a:gd name="connsiteY38" fmla="*/ 126139 h 250213"/>
                <a:gd name="connsiteX39" fmla="*/ 101762 w 222703"/>
                <a:gd name="connsiteY39" fmla="*/ 120284 h 250213"/>
                <a:gd name="connsiteX40" fmla="*/ 103714 w 222703"/>
                <a:gd name="connsiteY40" fmla="*/ 124846 h 250213"/>
                <a:gd name="connsiteX41" fmla="*/ 105019 w 222703"/>
                <a:gd name="connsiteY41" fmla="*/ 125492 h 250213"/>
                <a:gd name="connsiteX42" fmla="*/ 106970 w 222703"/>
                <a:gd name="connsiteY42" fmla="*/ 124187 h 250213"/>
                <a:gd name="connsiteX43" fmla="*/ 107617 w 222703"/>
                <a:gd name="connsiteY43" fmla="*/ 118968 h 250213"/>
                <a:gd name="connsiteX44" fmla="*/ 105007 w 222703"/>
                <a:gd name="connsiteY44" fmla="*/ 117016 h 250213"/>
                <a:gd name="connsiteX45" fmla="*/ 101751 w 222703"/>
                <a:gd name="connsiteY45" fmla="*/ 119626 h 250213"/>
                <a:gd name="connsiteX46" fmla="*/ 101751 w 222703"/>
                <a:gd name="connsiteY46" fmla="*/ 120273 h 250213"/>
                <a:gd name="connsiteX47" fmla="*/ 113507 w 222703"/>
                <a:gd name="connsiteY47" fmla="*/ 128760 h 250213"/>
                <a:gd name="connsiteX48" fmla="*/ 117421 w 222703"/>
                <a:gd name="connsiteY48" fmla="*/ 130065 h 250213"/>
                <a:gd name="connsiteX49" fmla="*/ 120678 w 222703"/>
                <a:gd name="connsiteY49" fmla="*/ 129419 h 250213"/>
                <a:gd name="connsiteX50" fmla="*/ 123935 w 222703"/>
                <a:gd name="connsiteY50" fmla="*/ 126162 h 250213"/>
                <a:gd name="connsiteX51" fmla="*/ 121325 w 222703"/>
                <a:gd name="connsiteY51" fmla="*/ 120942 h 250213"/>
                <a:gd name="connsiteX52" fmla="*/ 120020 w 222703"/>
                <a:gd name="connsiteY52" fmla="*/ 120942 h 250213"/>
                <a:gd name="connsiteX53" fmla="*/ 112848 w 222703"/>
                <a:gd name="connsiteY53" fmla="*/ 125504 h 250213"/>
                <a:gd name="connsiteX54" fmla="*/ 113495 w 222703"/>
                <a:gd name="connsiteY54" fmla="*/ 128760 h 250213"/>
                <a:gd name="connsiteX55" fmla="*/ 202878 w 222703"/>
                <a:gd name="connsiteY55" fmla="*/ 113760 h 250213"/>
                <a:gd name="connsiteX56" fmla="*/ 205487 w 222703"/>
                <a:gd name="connsiteY56" fmla="*/ 115711 h 250213"/>
                <a:gd name="connsiteX57" fmla="*/ 208744 w 222703"/>
                <a:gd name="connsiteY57" fmla="*/ 113760 h 250213"/>
                <a:gd name="connsiteX58" fmla="*/ 209391 w 222703"/>
                <a:gd name="connsiteY58" fmla="*/ 112455 h 250213"/>
                <a:gd name="connsiteX59" fmla="*/ 206781 w 222703"/>
                <a:gd name="connsiteY59" fmla="*/ 107893 h 250213"/>
                <a:gd name="connsiteX60" fmla="*/ 203524 w 222703"/>
                <a:gd name="connsiteY60" fmla="*/ 109198 h 250213"/>
                <a:gd name="connsiteX61" fmla="*/ 202878 w 222703"/>
                <a:gd name="connsiteY61" fmla="*/ 113760 h 250213"/>
                <a:gd name="connsiteX62" fmla="*/ 206792 w 222703"/>
                <a:gd name="connsiteY62" fmla="*/ 124846 h 250213"/>
                <a:gd name="connsiteX63" fmla="*/ 205487 w 222703"/>
                <a:gd name="connsiteY63" fmla="*/ 132675 h 250213"/>
                <a:gd name="connsiteX64" fmla="*/ 208744 w 222703"/>
                <a:gd name="connsiteY64" fmla="*/ 134627 h 250213"/>
                <a:gd name="connsiteX65" fmla="*/ 213306 w 222703"/>
                <a:gd name="connsiteY65" fmla="*/ 130065 h 250213"/>
                <a:gd name="connsiteX66" fmla="*/ 213952 w 222703"/>
                <a:gd name="connsiteY66" fmla="*/ 129419 h 250213"/>
                <a:gd name="connsiteX67" fmla="*/ 210696 w 222703"/>
                <a:gd name="connsiteY67" fmla="*/ 122894 h 250213"/>
                <a:gd name="connsiteX68" fmla="*/ 206781 w 222703"/>
                <a:gd name="connsiteY68" fmla="*/ 124846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22703" h="250213">
                  <a:moveTo>
                    <a:pt x="25429" y="242"/>
                  </a:moveTo>
                  <a:cubicBezTo>
                    <a:pt x="47613" y="-405"/>
                    <a:pt x="44345" y="40683"/>
                    <a:pt x="43698" y="51781"/>
                  </a:cubicBezTo>
                  <a:cubicBezTo>
                    <a:pt x="42393" y="68745"/>
                    <a:pt x="42393" y="84404"/>
                    <a:pt x="41088" y="104625"/>
                  </a:cubicBezTo>
                  <a:lnTo>
                    <a:pt x="41088" y="108540"/>
                  </a:lnTo>
                  <a:cubicBezTo>
                    <a:pt x="51528" y="69392"/>
                    <a:pt x="69139" y="17206"/>
                    <a:pt x="88055" y="12644"/>
                  </a:cubicBezTo>
                  <a:cubicBezTo>
                    <a:pt x="88055" y="12644"/>
                    <a:pt x="131764" y="-1710"/>
                    <a:pt x="129801" y="80489"/>
                  </a:cubicBezTo>
                  <a:cubicBezTo>
                    <a:pt x="144155" y="38743"/>
                    <a:pt x="161120" y="2205"/>
                    <a:pt x="178730" y="253"/>
                  </a:cubicBezTo>
                  <a:cubicBezTo>
                    <a:pt x="221782" y="-4308"/>
                    <a:pt x="223745" y="53744"/>
                    <a:pt x="222440" y="92234"/>
                  </a:cubicBezTo>
                  <a:cubicBezTo>
                    <a:pt x="221135" y="125504"/>
                    <a:pt x="220488" y="199874"/>
                    <a:pt x="219830" y="218789"/>
                  </a:cubicBezTo>
                  <a:cubicBezTo>
                    <a:pt x="219830" y="234449"/>
                    <a:pt x="215915" y="248803"/>
                    <a:pt x="204171" y="250108"/>
                  </a:cubicBezTo>
                  <a:cubicBezTo>
                    <a:pt x="193085" y="251413"/>
                    <a:pt x="180682" y="240973"/>
                    <a:pt x="178730" y="197922"/>
                  </a:cubicBezTo>
                  <a:cubicBezTo>
                    <a:pt x="176779" y="138553"/>
                    <a:pt x="189817" y="27657"/>
                    <a:pt x="175474" y="27657"/>
                  </a:cubicBezTo>
                  <a:cubicBezTo>
                    <a:pt x="166339" y="27657"/>
                    <a:pt x="142204" y="86367"/>
                    <a:pt x="124593" y="150298"/>
                  </a:cubicBezTo>
                  <a:cubicBezTo>
                    <a:pt x="121336" y="166604"/>
                    <a:pt x="116116" y="179653"/>
                    <a:pt x="106982" y="180311"/>
                  </a:cubicBezTo>
                  <a:cubicBezTo>
                    <a:pt x="106982" y="180311"/>
                    <a:pt x="84798" y="186178"/>
                    <a:pt x="88066" y="130735"/>
                  </a:cubicBezTo>
                  <a:cubicBezTo>
                    <a:pt x="90676" y="81159"/>
                    <a:pt x="90676" y="37450"/>
                    <a:pt x="85456" y="36145"/>
                  </a:cubicBezTo>
                  <a:cubicBezTo>
                    <a:pt x="80895" y="34193"/>
                    <a:pt x="46966" y="127479"/>
                    <a:pt x="41100" y="201190"/>
                  </a:cubicBezTo>
                  <a:lnTo>
                    <a:pt x="41100" y="216191"/>
                  </a:lnTo>
                  <a:cubicBezTo>
                    <a:pt x="41100" y="216191"/>
                    <a:pt x="43710" y="250119"/>
                    <a:pt x="25441" y="250119"/>
                  </a:cubicBezTo>
                  <a:cubicBezTo>
                    <a:pt x="10440" y="250119"/>
                    <a:pt x="7171" y="220106"/>
                    <a:pt x="7171" y="220106"/>
                  </a:cubicBezTo>
                  <a:cubicBezTo>
                    <a:pt x="1305" y="182274"/>
                    <a:pt x="0" y="100722"/>
                    <a:pt x="0" y="100722"/>
                  </a:cubicBezTo>
                  <a:cubicBezTo>
                    <a:pt x="0" y="100722"/>
                    <a:pt x="0" y="67452"/>
                    <a:pt x="1952" y="42011"/>
                  </a:cubicBezTo>
                  <a:cubicBezTo>
                    <a:pt x="1952" y="42011"/>
                    <a:pt x="4562" y="265"/>
                    <a:pt x="25441" y="265"/>
                  </a:cubicBezTo>
                  <a:close/>
                  <a:moveTo>
                    <a:pt x="19563" y="107882"/>
                  </a:moveTo>
                  <a:cubicBezTo>
                    <a:pt x="20209" y="111796"/>
                    <a:pt x="22172" y="115053"/>
                    <a:pt x="25429" y="115711"/>
                  </a:cubicBezTo>
                  <a:lnTo>
                    <a:pt x="26734" y="115711"/>
                  </a:lnTo>
                  <a:cubicBezTo>
                    <a:pt x="28039" y="115711"/>
                    <a:pt x="29344" y="115064"/>
                    <a:pt x="29991" y="113760"/>
                  </a:cubicBezTo>
                  <a:cubicBezTo>
                    <a:pt x="31942" y="112455"/>
                    <a:pt x="31942" y="110503"/>
                    <a:pt x="31295" y="107893"/>
                  </a:cubicBezTo>
                  <a:cubicBezTo>
                    <a:pt x="29991" y="105941"/>
                    <a:pt x="29344" y="104637"/>
                    <a:pt x="27381" y="103978"/>
                  </a:cubicBezTo>
                  <a:cubicBezTo>
                    <a:pt x="24124" y="103332"/>
                    <a:pt x="20209" y="105930"/>
                    <a:pt x="19551" y="106588"/>
                  </a:cubicBezTo>
                  <a:cubicBezTo>
                    <a:pt x="19551" y="106588"/>
                    <a:pt x="18904" y="107235"/>
                    <a:pt x="19551" y="107893"/>
                  </a:cubicBezTo>
                  <a:close/>
                  <a:moveTo>
                    <a:pt x="31307" y="126151"/>
                  </a:moveTo>
                  <a:cubicBezTo>
                    <a:pt x="29355" y="125504"/>
                    <a:pt x="28050" y="125504"/>
                    <a:pt x="27392" y="126151"/>
                  </a:cubicBezTo>
                  <a:cubicBezTo>
                    <a:pt x="25441" y="127456"/>
                    <a:pt x="25441" y="130712"/>
                    <a:pt x="25441" y="132017"/>
                  </a:cubicBezTo>
                  <a:lnTo>
                    <a:pt x="25441" y="132664"/>
                  </a:lnTo>
                  <a:cubicBezTo>
                    <a:pt x="27392" y="135920"/>
                    <a:pt x="28697" y="137225"/>
                    <a:pt x="30660" y="137225"/>
                  </a:cubicBezTo>
                  <a:lnTo>
                    <a:pt x="31307" y="137225"/>
                  </a:lnTo>
                  <a:cubicBezTo>
                    <a:pt x="32612" y="137225"/>
                    <a:pt x="33917" y="135920"/>
                    <a:pt x="33917" y="133969"/>
                  </a:cubicBezTo>
                  <a:cubicBezTo>
                    <a:pt x="34564" y="131359"/>
                    <a:pt x="33917" y="128102"/>
                    <a:pt x="31307" y="126139"/>
                  </a:cubicBezTo>
                  <a:close/>
                  <a:moveTo>
                    <a:pt x="101762" y="120284"/>
                  </a:moveTo>
                  <a:cubicBezTo>
                    <a:pt x="101762" y="123541"/>
                    <a:pt x="103067" y="124846"/>
                    <a:pt x="103714" y="124846"/>
                  </a:cubicBezTo>
                  <a:cubicBezTo>
                    <a:pt x="104360" y="124846"/>
                    <a:pt x="104360" y="125492"/>
                    <a:pt x="105019" y="125492"/>
                  </a:cubicBezTo>
                  <a:cubicBezTo>
                    <a:pt x="105677" y="125492"/>
                    <a:pt x="106324" y="124846"/>
                    <a:pt x="106970" y="124187"/>
                  </a:cubicBezTo>
                  <a:cubicBezTo>
                    <a:pt x="108275" y="122883"/>
                    <a:pt x="108922" y="120931"/>
                    <a:pt x="107617" y="118968"/>
                  </a:cubicBezTo>
                  <a:cubicBezTo>
                    <a:pt x="106970" y="117663"/>
                    <a:pt x="105665" y="117016"/>
                    <a:pt x="105007" y="117016"/>
                  </a:cubicBezTo>
                  <a:cubicBezTo>
                    <a:pt x="103056" y="117016"/>
                    <a:pt x="102397" y="118968"/>
                    <a:pt x="101751" y="119626"/>
                  </a:cubicBezTo>
                  <a:lnTo>
                    <a:pt x="101751" y="120273"/>
                  </a:lnTo>
                  <a:close/>
                  <a:moveTo>
                    <a:pt x="113507" y="128760"/>
                  </a:moveTo>
                  <a:cubicBezTo>
                    <a:pt x="114812" y="129407"/>
                    <a:pt x="116116" y="130065"/>
                    <a:pt x="117421" y="130065"/>
                  </a:cubicBezTo>
                  <a:cubicBezTo>
                    <a:pt x="118726" y="130065"/>
                    <a:pt x="119373" y="130065"/>
                    <a:pt x="120678" y="129419"/>
                  </a:cubicBezTo>
                  <a:cubicBezTo>
                    <a:pt x="122630" y="128772"/>
                    <a:pt x="123935" y="127467"/>
                    <a:pt x="123935" y="126162"/>
                  </a:cubicBezTo>
                  <a:cubicBezTo>
                    <a:pt x="124581" y="123552"/>
                    <a:pt x="121325" y="121601"/>
                    <a:pt x="121325" y="120942"/>
                  </a:cubicBezTo>
                  <a:lnTo>
                    <a:pt x="120020" y="120942"/>
                  </a:lnTo>
                  <a:cubicBezTo>
                    <a:pt x="116105" y="121589"/>
                    <a:pt x="113495" y="123552"/>
                    <a:pt x="112848" y="125504"/>
                  </a:cubicBezTo>
                  <a:cubicBezTo>
                    <a:pt x="112202" y="126809"/>
                    <a:pt x="112848" y="128114"/>
                    <a:pt x="113495" y="128760"/>
                  </a:cubicBezTo>
                  <a:close/>
                  <a:moveTo>
                    <a:pt x="202878" y="113760"/>
                  </a:moveTo>
                  <a:cubicBezTo>
                    <a:pt x="203524" y="115064"/>
                    <a:pt x="204829" y="115711"/>
                    <a:pt x="205487" y="115711"/>
                  </a:cubicBezTo>
                  <a:cubicBezTo>
                    <a:pt x="207439" y="115711"/>
                    <a:pt x="208744" y="113760"/>
                    <a:pt x="208744" y="113760"/>
                  </a:cubicBezTo>
                  <a:cubicBezTo>
                    <a:pt x="209175" y="113329"/>
                    <a:pt x="209391" y="112893"/>
                    <a:pt x="209391" y="112455"/>
                  </a:cubicBezTo>
                  <a:cubicBezTo>
                    <a:pt x="209391" y="109198"/>
                    <a:pt x="208086" y="108540"/>
                    <a:pt x="206781" y="107893"/>
                  </a:cubicBezTo>
                  <a:cubicBezTo>
                    <a:pt x="206134" y="107893"/>
                    <a:pt x="204829" y="107893"/>
                    <a:pt x="203524" y="109198"/>
                  </a:cubicBezTo>
                  <a:cubicBezTo>
                    <a:pt x="202878" y="109845"/>
                    <a:pt x="202219" y="111808"/>
                    <a:pt x="202878" y="113760"/>
                  </a:cubicBezTo>
                  <a:close/>
                  <a:moveTo>
                    <a:pt x="206792" y="124846"/>
                  </a:moveTo>
                  <a:cubicBezTo>
                    <a:pt x="204841" y="126797"/>
                    <a:pt x="204183" y="130065"/>
                    <a:pt x="205487" y="132675"/>
                  </a:cubicBezTo>
                  <a:cubicBezTo>
                    <a:pt x="206792" y="133980"/>
                    <a:pt x="207439" y="134627"/>
                    <a:pt x="208744" y="134627"/>
                  </a:cubicBezTo>
                  <a:cubicBezTo>
                    <a:pt x="211354" y="134627"/>
                    <a:pt x="213306" y="131370"/>
                    <a:pt x="213306" y="130065"/>
                  </a:cubicBezTo>
                  <a:cubicBezTo>
                    <a:pt x="213736" y="130065"/>
                    <a:pt x="213952" y="129849"/>
                    <a:pt x="213952" y="129419"/>
                  </a:cubicBezTo>
                  <a:cubicBezTo>
                    <a:pt x="213952" y="126162"/>
                    <a:pt x="212647" y="123552"/>
                    <a:pt x="210696" y="122894"/>
                  </a:cubicBezTo>
                  <a:cubicBezTo>
                    <a:pt x="209391" y="122894"/>
                    <a:pt x="208086" y="123541"/>
                    <a:pt x="206781" y="12484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1" name="Vrije vorm: vorm 1270">
              <a:extLst>
                <a:ext uri="{FF2B5EF4-FFF2-40B4-BE49-F238E27FC236}">
                  <a16:creationId xmlns:a16="http://schemas.microsoft.com/office/drawing/2014/main" id="{2BFF5DD9-DF2E-2290-9AF1-C5620DDA0569}"/>
                </a:ext>
              </a:extLst>
            </p:cNvPr>
            <p:cNvSpPr/>
            <p:nvPr/>
          </p:nvSpPr>
          <p:spPr>
            <a:xfrm rot="291967">
              <a:off x="8342664" y="3021249"/>
              <a:ext cx="178029" cy="250831"/>
            </a:xfrm>
            <a:custGeom>
              <a:avLst/>
              <a:gdLst>
                <a:gd name="connsiteX0" fmla="*/ 177716 w 178029"/>
                <a:gd name="connsiteY0" fmla="*/ 16363 h 250831"/>
                <a:gd name="connsiteX1" fmla="*/ 171850 w 178029"/>
                <a:gd name="connsiteY1" fmla="*/ 151407 h 250831"/>
                <a:gd name="connsiteX2" fmla="*/ 115091 w 178029"/>
                <a:gd name="connsiteY2" fmla="*/ 246655 h 250831"/>
                <a:gd name="connsiteX3" fmla="*/ 88345 w 178029"/>
                <a:gd name="connsiteY3" fmla="*/ 169029 h 250831"/>
                <a:gd name="connsiteX4" fmla="*/ 72686 w 178029"/>
                <a:gd name="connsiteY4" fmla="*/ 238179 h 250831"/>
                <a:gd name="connsiteX5" fmla="*/ 41368 w 178029"/>
                <a:gd name="connsiteY5" fmla="*/ 248619 h 250831"/>
                <a:gd name="connsiteX6" fmla="*/ 268 w 178029"/>
                <a:gd name="connsiteY6" fmla="*/ 40511 h 250831"/>
                <a:gd name="connsiteX7" fmla="*/ 24403 w 178029"/>
                <a:gd name="connsiteY7" fmla="*/ 69 h 250831"/>
                <a:gd name="connsiteX8" fmla="*/ 47234 w 178029"/>
                <a:gd name="connsiteY8" fmla="*/ 47035 h 250831"/>
                <a:gd name="connsiteX9" fmla="*/ 59625 w 178029"/>
                <a:gd name="connsiteY9" fmla="*/ 219263 h 250831"/>
                <a:gd name="connsiteX10" fmla="*/ 82456 w 178029"/>
                <a:gd name="connsiteY10" fmla="*/ 96623 h 250831"/>
                <a:gd name="connsiteX11" fmla="*/ 96152 w 178029"/>
                <a:gd name="connsiteY11" fmla="*/ 69877 h 250831"/>
                <a:gd name="connsiteX12" fmla="*/ 113116 w 178029"/>
                <a:gd name="connsiteY12" fmla="*/ 99233 h 250831"/>
                <a:gd name="connsiteX13" fmla="*/ 132690 w 178029"/>
                <a:gd name="connsiteY13" fmla="*/ 223178 h 250831"/>
                <a:gd name="connsiteX14" fmla="*/ 160741 w 178029"/>
                <a:gd name="connsiteY14" fmla="*/ 15728 h 250831"/>
                <a:gd name="connsiteX15" fmla="*/ 167912 w 178029"/>
                <a:gd name="connsiteY15" fmla="*/ 69 h 250831"/>
                <a:gd name="connsiteX16" fmla="*/ 177693 w 178029"/>
                <a:gd name="connsiteY16" fmla="*/ 16375 h 250831"/>
                <a:gd name="connsiteX17" fmla="*/ 19842 w 178029"/>
                <a:gd name="connsiteY17" fmla="*/ 117479 h 250831"/>
                <a:gd name="connsiteX18" fmla="*/ 20489 w 178029"/>
                <a:gd name="connsiteY18" fmla="*/ 111612 h 250831"/>
                <a:gd name="connsiteX19" fmla="*/ 16574 w 178029"/>
                <a:gd name="connsiteY19" fmla="*/ 107697 h 250831"/>
                <a:gd name="connsiteX20" fmla="*/ 9402 w 178029"/>
                <a:gd name="connsiteY20" fmla="*/ 110307 h 250831"/>
                <a:gd name="connsiteX21" fmla="*/ 8756 w 178029"/>
                <a:gd name="connsiteY21" fmla="*/ 111612 h 250831"/>
                <a:gd name="connsiteX22" fmla="*/ 14622 w 178029"/>
                <a:gd name="connsiteY22" fmla="*/ 119442 h 250831"/>
                <a:gd name="connsiteX23" fmla="*/ 15927 w 178029"/>
                <a:gd name="connsiteY23" fmla="*/ 119442 h 250831"/>
                <a:gd name="connsiteX24" fmla="*/ 19842 w 178029"/>
                <a:gd name="connsiteY24" fmla="*/ 117490 h 250831"/>
                <a:gd name="connsiteX25" fmla="*/ 26367 w 178029"/>
                <a:gd name="connsiteY25" fmla="*/ 134443 h 250831"/>
                <a:gd name="connsiteX26" fmla="*/ 23757 w 178029"/>
                <a:gd name="connsiteY26" fmla="*/ 132491 h 250831"/>
                <a:gd name="connsiteX27" fmla="*/ 20500 w 178029"/>
                <a:gd name="connsiteY27" fmla="*/ 134443 h 250831"/>
                <a:gd name="connsiteX28" fmla="*/ 20500 w 178029"/>
                <a:gd name="connsiteY28" fmla="*/ 135089 h 250831"/>
                <a:gd name="connsiteX29" fmla="*/ 22452 w 178029"/>
                <a:gd name="connsiteY29" fmla="*/ 140309 h 250831"/>
                <a:gd name="connsiteX30" fmla="*/ 23757 w 178029"/>
                <a:gd name="connsiteY30" fmla="*/ 140309 h 250831"/>
                <a:gd name="connsiteX31" fmla="*/ 25708 w 178029"/>
                <a:gd name="connsiteY31" fmla="*/ 139004 h 250831"/>
                <a:gd name="connsiteX32" fmla="*/ 26355 w 178029"/>
                <a:gd name="connsiteY32" fmla="*/ 134443 h 250831"/>
                <a:gd name="connsiteX33" fmla="*/ 32891 w 178029"/>
                <a:gd name="connsiteY33" fmla="*/ 119442 h 250831"/>
                <a:gd name="connsiteX34" fmla="*/ 29635 w 178029"/>
                <a:gd name="connsiteY34" fmla="*/ 117490 h 250831"/>
                <a:gd name="connsiteX35" fmla="*/ 25073 w 178029"/>
                <a:gd name="connsiteY35" fmla="*/ 122052 h 250831"/>
                <a:gd name="connsiteX36" fmla="*/ 25073 w 178029"/>
                <a:gd name="connsiteY36" fmla="*/ 122698 h 250831"/>
                <a:gd name="connsiteX37" fmla="*/ 27683 w 178029"/>
                <a:gd name="connsiteY37" fmla="*/ 129223 h 250831"/>
                <a:gd name="connsiteX38" fmla="*/ 28330 w 178029"/>
                <a:gd name="connsiteY38" fmla="*/ 129223 h 250831"/>
                <a:gd name="connsiteX39" fmla="*/ 31586 w 178029"/>
                <a:gd name="connsiteY39" fmla="*/ 127271 h 250831"/>
                <a:gd name="connsiteX40" fmla="*/ 32891 w 178029"/>
                <a:gd name="connsiteY40" fmla="*/ 119442 h 250831"/>
                <a:gd name="connsiteX41" fmla="*/ 91602 w 178029"/>
                <a:gd name="connsiteY41" fmla="*/ 118137 h 250831"/>
                <a:gd name="connsiteX42" fmla="*/ 94859 w 178029"/>
                <a:gd name="connsiteY42" fmla="*/ 119442 h 250831"/>
                <a:gd name="connsiteX43" fmla="*/ 96810 w 178029"/>
                <a:gd name="connsiteY43" fmla="*/ 118795 h 250831"/>
                <a:gd name="connsiteX44" fmla="*/ 97457 w 178029"/>
                <a:gd name="connsiteY44" fmla="*/ 115538 h 250831"/>
                <a:gd name="connsiteX45" fmla="*/ 93542 w 178029"/>
                <a:gd name="connsiteY45" fmla="*/ 112282 h 250831"/>
                <a:gd name="connsiteX46" fmla="*/ 90932 w 178029"/>
                <a:gd name="connsiteY46" fmla="*/ 113587 h 250831"/>
                <a:gd name="connsiteX47" fmla="*/ 90932 w 178029"/>
                <a:gd name="connsiteY47" fmla="*/ 117502 h 250831"/>
                <a:gd name="connsiteX48" fmla="*/ 91579 w 178029"/>
                <a:gd name="connsiteY48" fmla="*/ 118148 h 250831"/>
                <a:gd name="connsiteX49" fmla="*/ 104651 w 178029"/>
                <a:gd name="connsiteY49" fmla="*/ 127918 h 250831"/>
                <a:gd name="connsiteX50" fmla="*/ 97480 w 178029"/>
                <a:gd name="connsiteY50" fmla="*/ 124661 h 250831"/>
                <a:gd name="connsiteX51" fmla="*/ 96175 w 178029"/>
                <a:gd name="connsiteY51" fmla="*/ 125308 h 250831"/>
                <a:gd name="connsiteX52" fmla="*/ 95528 w 178029"/>
                <a:gd name="connsiteY52" fmla="*/ 134443 h 250831"/>
                <a:gd name="connsiteX53" fmla="*/ 99443 w 178029"/>
                <a:gd name="connsiteY53" fmla="*/ 137053 h 250831"/>
                <a:gd name="connsiteX54" fmla="*/ 100090 w 178029"/>
                <a:gd name="connsiteY54" fmla="*/ 137053 h 250831"/>
                <a:gd name="connsiteX55" fmla="*/ 104651 w 178029"/>
                <a:gd name="connsiteY55" fmla="*/ 133138 h 250831"/>
                <a:gd name="connsiteX56" fmla="*/ 104651 w 178029"/>
                <a:gd name="connsiteY56" fmla="*/ 127918 h 25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78029" h="250831">
                  <a:moveTo>
                    <a:pt x="177716" y="16363"/>
                  </a:moveTo>
                  <a:cubicBezTo>
                    <a:pt x="179668" y="72464"/>
                    <a:pt x="171850" y="151407"/>
                    <a:pt x="171850" y="151407"/>
                  </a:cubicBezTo>
                  <a:cubicBezTo>
                    <a:pt x="158801" y="281230"/>
                    <a:pt x="115091" y="246655"/>
                    <a:pt x="115091" y="246655"/>
                  </a:cubicBezTo>
                  <a:cubicBezTo>
                    <a:pt x="91602" y="234264"/>
                    <a:pt x="88345" y="169029"/>
                    <a:pt x="88345" y="169029"/>
                  </a:cubicBezTo>
                  <a:cubicBezTo>
                    <a:pt x="88992" y="184030"/>
                    <a:pt x="83126" y="221873"/>
                    <a:pt x="72686" y="238179"/>
                  </a:cubicBezTo>
                  <a:cubicBezTo>
                    <a:pt x="61600" y="255790"/>
                    <a:pt x="41368" y="248619"/>
                    <a:pt x="41368" y="248619"/>
                  </a:cubicBezTo>
                  <a:cubicBezTo>
                    <a:pt x="926" y="238179"/>
                    <a:pt x="-1037" y="103794"/>
                    <a:pt x="268" y="40511"/>
                  </a:cubicBezTo>
                  <a:cubicBezTo>
                    <a:pt x="268" y="40511"/>
                    <a:pt x="268" y="1374"/>
                    <a:pt x="24403" y="69"/>
                  </a:cubicBezTo>
                  <a:cubicBezTo>
                    <a:pt x="52454" y="-1883"/>
                    <a:pt x="47234" y="47035"/>
                    <a:pt x="47234" y="47035"/>
                  </a:cubicBezTo>
                  <a:cubicBezTo>
                    <a:pt x="45282" y="83573"/>
                    <a:pt x="38758" y="220568"/>
                    <a:pt x="59625" y="219263"/>
                  </a:cubicBezTo>
                  <a:cubicBezTo>
                    <a:pt x="59625" y="219263"/>
                    <a:pt x="79199" y="213397"/>
                    <a:pt x="82456" y="96623"/>
                  </a:cubicBezTo>
                  <a:cubicBezTo>
                    <a:pt x="82456" y="96623"/>
                    <a:pt x="81809" y="71182"/>
                    <a:pt x="96152" y="69877"/>
                  </a:cubicBezTo>
                  <a:cubicBezTo>
                    <a:pt x="115068" y="67926"/>
                    <a:pt x="113116" y="99233"/>
                    <a:pt x="113116" y="99233"/>
                  </a:cubicBezTo>
                  <a:cubicBezTo>
                    <a:pt x="113116" y="124673"/>
                    <a:pt x="112469" y="220568"/>
                    <a:pt x="132690" y="223178"/>
                  </a:cubicBezTo>
                  <a:cubicBezTo>
                    <a:pt x="155521" y="225788"/>
                    <a:pt x="160094" y="75744"/>
                    <a:pt x="160741" y="15728"/>
                  </a:cubicBezTo>
                  <a:cubicBezTo>
                    <a:pt x="160741" y="15728"/>
                    <a:pt x="160094" y="727"/>
                    <a:pt x="167912" y="69"/>
                  </a:cubicBezTo>
                  <a:cubicBezTo>
                    <a:pt x="178352" y="-1236"/>
                    <a:pt x="177693" y="16375"/>
                    <a:pt x="177693" y="16375"/>
                  </a:cubicBezTo>
                  <a:close/>
                  <a:moveTo>
                    <a:pt x="19842" y="117479"/>
                  </a:moveTo>
                  <a:cubicBezTo>
                    <a:pt x="21147" y="116174"/>
                    <a:pt x="21147" y="114222"/>
                    <a:pt x="20489" y="111612"/>
                  </a:cubicBezTo>
                  <a:cubicBezTo>
                    <a:pt x="19842" y="109660"/>
                    <a:pt x="18537" y="108356"/>
                    <a:pt x="16574" y="107697"/>
                  </a:cubicBezTo>
                  <a:cubicBezTo>
                    <a:pt x="13317" y="107051"/>
                    <a:pt x="9402" y="110307"/>
                    <a:pt x="9402" y="110307"/>
                  </a:cubicBezTo>
                  <a:cubicBezTo>
                    <a:pt x="8756" y="110307"/>
                    <a:pt x="8756" y="110954"/>
                    <a:pt x="8756" y="111612"/>
                  </a:cubicBezTo>
                  <a:cubicBezTo>
                    <a:pt x="9402" y="115527"/>
                    <a:pt x="12012" y="118783"/>
                    <a:pt x="14622" y="119442"/>
                  </a:cubicBezTo>
                  <a:lnTo>
                    <a:pt x="15927" y="119442"/>
                  </a:lnTo>
                  <a:cubicBezTo>
                    <a:pt x="17232" y="119442"/>
                    <a:pt x="18537" y="118795"/>
                    <a:pt x="19842" y="117490"/>
                  </a:cubicBezTo>
                  <a:close/>
                  <a:moveTo>
                    <a:pt x="26367" y="134443"/>
                  </a:moveTo>
                  <a:cubicBezTo>
                    <a:pt x="25720" y="132491"/>
                    <a:pt x="24415" y="132491"/>
                    <a:pt x="23757" y="132491"/>
                  </a:cubicBezTo>
                  <a:cubicBezTo>
                    <a:pt x="21805" y="132491"/>
                    <a:pt x="21147" y="134443"/>
                    <a:pt x="20500" y="134443"/>
                  </a:cubicBezTo>
                  <a:lnTo>
                    <a:pt x="20500" y="135089"/>
                  </a:lnTo>
                  <a:cubicBezTo>
                    <a:pt x="20500" y="139004"/>
                    <a:pt x="21805" y="139651"/>
                    <a:pt x="22452" y="140309"/>
                  </a:cubicBezTo>
                  <a:lnTo>
                    <a:pt x="23757" y="140309"/>
                  </a:lnTo>
                  <a:cubicBezTo>
                    <a:pt x="24403" y="140309"/>
                    <a:pt x="25062" y="139662"/>
                    <a:pt x="25708" y="139004"/>
                  </a:cubicBezTo>
                  <a:cubicBezTo>
                    <a:pt x="27013" y="138357"/>
                    <a:pt x="27660" y="136394"/>
                    <a:pt x="26355" y="134443"/>
                  </a:cubicBezTo>
                  <a:close/>
                  <a:moveTo>
                    <a:pt x="32891" y="119442"/>
                  </a:moveTo>
                  <a:cubicBezTo>
                    <a:pt x="31586" y="118137"/>
                    <a:pt x="30281" y="117490"/>
                    <a:pt x="29635" y="117490"/>
                  </a:cubicBezTo>
                  <a:cubicBezTo>
                    <a:pt x="27025" y="117490"/>
                    <a:pt x="25720" y="120747"/>
                    <a:pt x="25073" y="122052"/>
                  </a:cubicBezTo>
                  <a:lnTo>
                    <a:pt x="25073" y="122698"/>
                  </a:lnTo>
                  <a:cubicBezTo>
                    <a:pt x="25073" y="125955"/>
                    <a:pt x="25720" y="128565"/>
                    <a:pt x="27683" y="129223"/>
                  </a:cubicBezTo>
                  <a:lnTo>
                    <a:pt x="28330" y="129223"/>
                  </a:lnTo>
                  <a:cubicBezTo>
                    <a:pt x="29635" y="129223"/>
                    <a:pt x="30940" y="128576"/>
                    <a:pt x="31586" y="127271"/>
                  </a:cubicBezTo>
                  <a:cubicBezTo>
                    <a:pt x="33538" y="125320"/>
                    <a:pt x="34196" y="122052"/>
                    <a:pt x="32891" y="119442"/>
                  </a:cubicBezTo>
                  <a:close/>
                  <a:moveTo>
                    <a:pt x="91602" y="118137"/>
                  </a:moveTo>
                  <a:cubicBezTo>
                    <a:pt x="92907" y="118783"/>
                    <a:pt x="94212" y="119442"/>
                    <a:pt x="94859" y="119442"/>
                  </a:cubicBezTo>
                  <a:cubicBezTo>
                    <a:pt x="95505" y="119442"/>
                    <a:pt x="96164" y="119442"/>
                    <a:pt x="96810" y="118795"/>
                  </a:cubicBezTo>
                  <a:cubicBezTo>
                    <a:pt x="97457" y="118148"/>
                    <a:pt x="98115" y="116843"/>
                    <a:pt x="97457" y="115538"/>
                  </a:cubicBezTo>
                  <a:cubicBezTo>
                    <a:pt x="96799" y="114234"/>
                    <a:pt x="95505" y="112282"/>
                    <a:pt x="93542" y="112282"/>
                  </a:cubicBezTo>
                  <a:cubicBezTo>
                    <a:pt x="91579" y="112282"/>
                    <a:pt x="90932" y="112929"/>
                    <a:pt x="90932" y="113587"/>
                  </a:cubicBezTo>
                  <a:cubicBezTo>
                    <a:pt x="89627" y="115538"/>
                    <a:pt x="90932" y="117502"/>
                    <a:pt x="90932" y="117502"/>
                  </a:cubicBezTo>
                  <a:cubicBezTo>
                    <a:pt x="90932" y="118148"/>
                    <a:pt x="91579" y="118148"/>
                    <a:pt x="91579" y="118148"/>
                  </a:cubicBezTo>
                  <a:close/>
                  <a:moveTo>
                    <a:pt x="104651" y="127918"/>
                  </a:moveTo>
                  <a:cubicBezTo>
                    <a:pt x="102700" y="125308"/>
                    <a:pt x="98127" y="124661"/>
                    <a:pt x="97480" y="124661"/>
                  </a:cubicBezTo>
                  <a:cubicBezTo>
                    <a:pt x="96833" y="124015"/>
                    <a:pt x="96833" y="124661"/>
                    <a:pt x="96175" y="125308"/>
                  </a:cubicBezTo>
                  <a:cubicBezTo>
                    <a:pt x="94223" y="128565"/>
                    <a:pt x="93565" y="131833"/>
                    <a:pt x="95528" y="134443"/>
                  </a:cubicBezTo>
                  <a:cubicBezTo>
                    <a:pt x="96175" y="136394"/>
                    <a:pt x="97480" y="137053"/>
                    <a:pt x="99443" y="137053"/>
                  </a:cubicBezTo>
                  <a:lnTo>
                    <a:pt x="100090" y="137053"/>
                  </a:lnTo>
                  <a:cubicBezTo>
                    <a:pt x="102041" y="137053"/>
                    <a:pt x="104005" y="135748"/>
                    <a:pt x="104651" y="133138"/>
                  </a:cubicBezTo>
                  <a:cubicBezTo>
                    <a:pt x="105298" y="131186"/>
                    <a:pt x="105298" y="129881"/>
                    <a:pt x="104651" y="127918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2" name="Vrije vorm: vorm 1271">
              <a:extLst>
                <a:ext uri="{FF2B5EF4-FFF2-40B4-BE49-F238E27FC236}">
                  <a16:creationId xmlns:a16="http://schemas.microsoft.com/office/drawing/2014/main" id="{A76490F4-68D1-E47F-8162-2002E558F791}"/>
                </a:ext>
              </a:extLst>
            </p:cNvPr>
            <p:cNvSpPr/>
            <p:nvPr/>
          </p:nvSpPr>
          <p:spPr>
            <a:xfrm rot="291967">
              <a:off x="8547602" y="2995757"/>
              <a:ext cx="43097" cy="287039"/>
            </a:xfrm>
            <a:custGeom>
              <a:avLst/>
              <a:gdLst>
                <a:gd name="connsiteX0" fmla="*/ 25441 w 43097"/>
                <a:gd name="connsiteY0" fmla="*/ 287039 h 287039"/>
                <a:gd name="connsiteX1" fmla="*/ 7171 w 43097"/>
                <a:gd name="connsiteY1" fmla="*/ 257026 h 287039"/>
                <a:gd name="connsiteX2" fmla="*/ 0 w 43097"/>
                <a:gd name="connsiteY2" fmla="*/ 137642 h 287039"/>
                <a:gd name="connsiteX3" fmla="*/ 647 w 43097"/>
                <a:gd name="connsiteY3" fmla="*/ 75663 h 287039"/>
                <a:gd name="connsiteX4" fmla="*/ 23477 w 43097"/>
                <a:gd name="connsiteY4" fmla="*/ 37173 h 287039"/>
                <a:gd name="connsiteX5" fmla="*/ 43051 w 43097"/>
                <a:gd name="connsiteY5" fmla="*/ 76968 h 287039"/>
                <a:gd name="connsiteX6" fmla="*/ 41100 w 43097"/>
                <a:gd name="connsiteY6" fmla="*/ 138947 h 287039"/>
                <a:gd name="connsiteX7" fmla="*/ 41747 w 43097"/>
                <a:gd name="connsiteY7" fmla="*/ 253111 h 287039"/>
                <a:gd name="connsiteX8" fmla="*/ 25441 w 43097"/>
                <a:gd name="connsiteY8" fmla="*/ 287039 h 287039"/>
                <a:gd name="connsiteX9" fmla="*/ 15659 w 43097"/>
                <a:gd name="connsiteY9" fmla="*/ 163740 h 287039"/>
                <a:gd name="connsiteX10" fmla="*/ 11745 w 43097"/>
                <a:gd name="connsiteY10" fmla="*/ 163094 h 287039"/>
                <a:gd name="connsiteX11" fmla="*/ 9793 w 43097"/>
                <a:gd name="connsiteY11" fmla="*/ 169618 h 287039"/>
                <a:gd name="connsiteX12" fmla="*/ 9793 w 43097"/>
                <a:gd name="connsiteY12" fmla="*/ 170265 h 287039"/>
                <a:gd name="connsiteX13" fmla="*/ 15013 w 43097"/>
                <a:gd name="connsiteY13" fmla="*/ 174180 h 287039"/>
                <a:gd name="connsiteX14" fmla="*/ 18269 w 43097"/>
                <a:gd name="connsiteY14" fmla="*/ 170923 h 287039"/>
                <a:gd name="connsiteX15" fmla="*/ 15659 w 43097"/>
                <a:gd name="connsiteY15" fmla="*/ 163752 h 287039"/>
                <a:gd name="connsiteX16" fmla="*/ 10440 w 43097"/>
                <a:gd name="connsiteY16" fmla="*/ 13696 h 287039"/>
                <a:gd name="connsiteX17" fmla="*/ 23489 w 43097"/>
                <a:gd name="connsiteY17" fmla="*/ 0 h 287039"/>
                <a:gd name="connsiteX18" fmla="*/ 36538 w 43097"/>
                <a:gd name="connsiteY18" fmla="*/ 13696 h 287039"/>
                <a:gd name="connsiteX19" fmla="*/ 23489 w 43097"/>
                <a:gd name="connsiteY19" fmla="*/ 26745 h 287039"/>
                <a:gd name="connsiteX20" fmla="*/ 10440 w 43097"/>
                <a:gd name="connsiteY20" fmla="*/ 13696 h 287039"/>
                <a:gd name="connsiteX21" fmla="*/ 24136 w 43097"/>
                <a:gd name="connsiteY21" fmla="*/ 158521 h 287039"/>
                <a:gd name="connsiteX22" fmla="*/ 26746 w 43097"/>
                <a:gd name="connsiteY22" fmla="*/ 157216 h 287039"/>
                <a:gd name="connsiteX23" fmla="*/ 30002 w 43097"/>
                <a:gd name="connsiteY23" fmla="*/ 150044 h 287039"/>
                <a:gd name="connsiteX24" fmla="*/ 27392 w 43097"/>
                <a:gd name="connsiteY24" fmla="*/ 147434 h 287039"/>
                <a:gd name="connsiteX25" fmla="*/ 21526 w 43097"/>
                <a:gd name="connsiteY25" fmla="*/ 150044 h 287039"/>
                <a:gd name="connsiteX26" fmla="*/ 21526 w 43097"/>
                <a:gd name="connsiteY26" fmla="*/ 150691 h 287039"/>
                <a:gd name="connsiteX27" fmla="*/ 22172 w 43097"/>
                <a:gd name="connsiteY27" fmla="*/ 157862 h 287039"/>
                <a:gd name="connsiteX28" fmla="*/ 24124 w 43097"/>
                <a:gd name="connsiteY28" fmla="*/ 158509 h 287039"/>
                <a:gd name="connsiteX29" fmla="*/ 24782 w 43097"/>
                <a:gd name="connsiteY29" fmla="*/ 171570 h 287039"/>
                <a:gd name="connsiteX30" fmla="*/ 27392 w 43097"/>
                <a:gd name="connsiteY30" fmla="*/ 176131 h 287039"/>
                <a:gd name="connsiteX31" fmla="*/ 28039 w 43097"/>
                <a:gd name="connsiteY31" fmla="*/ 176778 h 287039"/>
                <a:gd name="connsiteX32" fmla="*/ 30649 w 43097"/>
                <a:gd name="connsiteY32" fmla="*/ 175473 h 287039"/>
                <a:gd name="connsiteX33" fmla="*/ 31295 w 43097"/>
                <a:gd name="connsiteY33" fmla="*/ 170912 h 287039"/>
                <a:gd name="connsiteX34" fmla="*/ 28686 w 43097"/>
                <a:gd name="connsiteY34" fmla="*/ 168302 h 287039"/>
                <a:gd name="connsiteX35" fmla="*/ 25429 w 43097"/>
                <a:gd name="connsiteY35" fmla="*/ 170912 h 287039"/>
                <a:gd name="connsiteX36" fmla="*/ 24782 w 43097"/>
                <a:gd name="connsiteY36" fmla="*/ 171558 h 28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097" h="287039">
                  <a:moveTo>
                    <a:pt x="25441" y="287039"/>
                  </a:moveTo>
                  <a:cubicBezTo>
                    <a:pt x="11086" y="287039"/>
                    <a:pt x="7171" y="257026"/>
                    <a:pt x="7171" y="257026"/>
                  </a:cubicBezTo>
                  <a:cubicBezTo>
                    <a:pt x="1305" y="219194"/>
                    <a:pt x="0" y="137642"/>
                    <a:pt x="0" y="137642"/>
                  </a:cubicBezTo>
                  <a:cubicBezTo>
                    <a:pt x="0" y="116116"/>
                    <a:pt x="0" y="95895"/>
                    <a:pt x="647" y="75663"/>
                  </a:cubicBezTo>
                  <a:cubicBezTo>
                    <a:pt x="647" y="75663"/>
                    <a:pt x="647" y="37173"/>
                    <a:pt x="23477" y="37173"/>
                  </a:cubicBezTo>
                  <a:cubicBezTo>
                    <a:pt x="45003" y="37173"/>
                    <a:pt x="43051" y="76968"/>
                    <a:pt x="43051" y="76968"/>
                  </a:cubicBezTo>
                  <a:cubicBezTo>
                    <a:pt x="42405" y="97847"/>
                    <a:pt x="41747" y="118068"/>
                    <a:pt x="41100" y="138947"/>
                  </a:cubicBezTo>
                  <a:cubicBezTo>
                    <a:pt x="41100" y="138947"/>
                    <a:pt x="41100" y="227671"/>
                    <a:pt x="41747" y="253111"/>
                  </a:cubicBezTo>
                  <a:cubicBezTo>
                    <a:pt x="41747" y="253111"/>
                    <a:pt x="44356" y="287039"/>
                    <a:pt x="25441" y="287039"/>
                  </a:cubicBezTo>
                  <a:close/>
                  <a:moveTo>
                    <a:pt x="15659" y="163740"/>
                  </a:moveTo>
                  <a:cubicBezTo>
                    <a:pt x="13708" y="162435"/>
                    <a:pt x="12403" y="163094"/>
                    <a:pt x="11745" y="163094"/>
                  </a:cubicBezTo>
                  <a:cubicBezTo>
                    <a:pt x="9793" y="164399"/>
                    <a:pt x="9793" y="168313"/>
                    <a:pt x="9793" y="169618"/>
                  </a:cubicBezTo>
                  <a:lnTo>
                    <a:pt x="9793" y="170265"/>
                  </a:lnTo>
                  <a:cubicBezTo>
                    <a:pt x="11745" y="172875"/>
                    <a:pt x="13049" y="174180"/>
                    <a:pt x="15013" y="174180"/>
                  </a:cubicBezTo>
                  <a:cubicBezTo>
                    <a:pt x="16976" y="174180"/>
                    <a:pt x="17622" y="172875"/>
                    <a:pt x="18269" y="170923"/>
                  </a:cubicBezTo>
                  <a:cubicBezTo>
                    <a:pt x="18916" y="168313"/>
                    <a:pt x="18269" y="165057"/>
                    <a:pt x="15659" y="163752"/>
                  </a:cubicBezTo>
                  <a:close/>
                  <a:moveTo>
                    <a:pt x="10440" y="13696"/>
                  </a:moveTo>
                  <a:cubicBezTo>
                    <a:pt x="10440" y="5866"/>
                    <a:pt x="16306" y="0"/>
                    <a:pt x="23489" y="0"/>
                  </a:cubicBezTo>
                  <a:cubicBezTo>
                    <a:pt x="30672" y="0"/>
                    <a:pt x="36538" y="5866"/>
                    <a:pt x="36538" y="13696"/>
                  </a:cubicBezTo>
                  <a:cubicBezTo>
                    <a:pt x="36538" y="20867"/>
                    <a:pt x="30672" y="26745"/>
                    <a:pt x="23489" y="26745"/>
                  </a:cubicBezTo>
                  <a:cubicBezTo>
                    <a:pt x="16306" y="26745"/>
                    <a:pt x="10440" y="20879"/>
                    <a:pt x="10440" y="13696"/>
                  </a:cubicBezTo>
                  <a:close/>
                  <a:moveTo>
                    <a:pt x="24136" y="158521"/>
                  </a:moveTo>
                  <a:cubicBezTo>
                    <a:pt x="24782" y="158521"/>
                    <a:pt x="26087" y="157874"/>
                    <a:pt x="26746" y="157216"/>
                  </a:cubicBezTo>
                  <a:cubicBezTo>
                    <a:pt x="29355" y="155911"/>
                    <a:pt x="30660" y="152654"/>
                    <a:pt x="30002" y="150044"/>
                  </a:cubicBezTo>
                  <a:cubicBezTo>
                    <a:pt x="29355" y="148093"/>
                    <a:pt x="28050" y="147434"/>
                    <a:pt x="27392" y="147434"/>
                  </a:cubicBezTo>
                  <a:cubicBezTo>
                    <a:pt x="24782" y="146788"/>
                    <a:pt x="22172" y="150044"/>
                    <a:pt x="21526" y="150044"/>
                  </a:cubicBezTo>
                  <a:lnTo>
                    <a:pt x="21526" y="150691"/>
                  </a:lnTo>
                  <a:cubicBezTo>
                    <a:pt x="20879" y="154606"/>
                    <a:pt x="20879" y="156557"/>
                    <a:pt x="22172" y="157862"/>
                  </a:cubicBezTo>
                  <a:cubicBezTo>
                    <a:pt x="22819" y="158509"/>
                    <a:pt x="23477" y="158509"/>
                    <a:pt x="24124" y="158509"/>
                  </a:cubicBezTo>
                  <a:close/>
                  <a:moveTo>
                    <a:pt x="24782" y="171570"/>
                  </a:moveTo>
                  <a:cubicBezTo>
                    <a:pt x="24782" y="174827"/>
                    <a:pt x="26087" y="176131"/>
                    <a:pt x="27392" y="176131"/>
                  </a:cubicBezTo>
                  <a:cubicBezTo>
                    <a:pt x="27392" y="176778"/>
                    <a:pt x="28039" y="176778"/>
                    <a:pt x="28039" y="176778"/>
                  </a:cubicBezTo>
                  <a:cubicBezTo>
                    <a:pt x="28686" y="176778"/>
                    <a:pt x="29990" y="176131"/>
                    <a:pt x="30649" y="175473"/>
                  </a:cubicBezTo>
                  <a:cubicBezTo>
                    <a:pt x="31295" y="174168"/>
                    <a:pt x="31954" y="172217"/>
                    <a:pt x="31295" y="170912"/>
                  </a:cubicBezTo>
                  <a:cubicBezTo>
                    <a:pt x="29990" y="168960"/>
                    <a:pt x="29344" y="168302"/>
                    <a:pt x="28686" y="168302"/>
                  </a:cubicBezTo>
                  <a:cubicBezTo>
                    <a:pt x="26734" y="168302"/>
                    <a:pt x="25429" y="170253"/>
                    <a:pt x="25429" y="170912"/>
                  </a:cubicBezTo>
                  <a:lnTo>
                    <a:pt x="24782" y="171558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3" name="Vrije vorm: vorm 1272">
              <a:extLst>
                <a:ext uri="{FF2B5EF4-FFF2-40B4-BE49-F238E27FC236}">
                  <a16:creationId xmlns:a16="http://schemas.microsoft.com/office/drawing/2014/main" id="{05603459-FBEF-D7E7-18F5-DAAA48428EA4}"/>
                </a:ext>
              </a:extLst>
            </p:cNvPr>
            <p:cNvSpPr/>
            <p:nvPr/>
          </p:nvSpPr>
          <p:spPr>
            <a:xfrm rot="291967">
              <a:off x="8620445" y="2952083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3 w 45882"/>
                <a:gd name="connsiteY30" fmla="*/ 209728 h 336942"/>
                <a:gd name="connsiteX31" fmla="*/ 34043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3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2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4" y="208423"/>
                    <a:pt x="30128" y="209728"/>
                  </a:cubicBezTo>
                  <a:lnTo>
                    <a:pt x="31433" y="209728"/>
                  </a:lnTo>
                  <a:cubicBezTo>
                    <a:pt x="32079" y="209728"/>
                    <a:pt x="33384" y="209082"/>
                    <a:pt x="34043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4" name="Vrije vorm: vorm 1273">
              <a:extLst>
                <a:ext uri="{FF2B5EF4-FFF2-40B4-BE49-F238E27FC236}">
                  <a16:creationId xmlns:a16="http://schemas.microsoft.com/office/drawing/2014/main" id="{6BF69EDC-FA29-6D14-14EC-6524B0039F08}"/>
                </a:ext>
              </a:extLst>
            </p:cNvPr>
            <p:cNvSpPr/>
            <p:nvPr/>
          </p:nvSpPr>
          <p:spPr>
            <a:xfrm rot="291967">
              <a:off x="8689347" y="2957949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3 w 45882"/>
                <a:gd name="connsiteY30" fmla="*/ 209728 h 336942"/>
                <a:gd name="connsiteX31" fmla="*/ 34042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3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2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4" y="208423"/>
                    <a:pt x="30128" y="209728"/>
                  </a:cubicBezTo>
                  <a:lnTo>
                    <a:pt x="31433" y="209728"/>
                  </a:lnTo>
                  <a:cubicBezTo>
                    <a:pt x="32079" y="209728"/>
                    <a:pt x="33384" y="209082"/>
                    <a:pt x="34042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5" name="Vrije vorm: vorm 1274">
              <a:extLst>
                <a:ext uri="{FF2B5EF4-FFF2-40B4-BE49-F238E27FC236}">
                  <a16:creationId xmlns:a16="http://schemas.microsoft.com/office/drawing/2014/main" id="{5B73F3C8-F5CF-08F3-1428-28710B011521}"/>
                </a:ext>
              </a:extLst>
            </p:cNvPr>
            <p:cNvSpPr/>
            <p:nvPr/>
          </p:nvSpPr>
          <p:spPr>
            <a:xfrm rot="291967">
              <a:off x="8750543" y="3053791"/>
              <a:ext cx="129061" cy="250040"/>
            </a:xfrm>
            <a:custGeom>
              <a:avLst/>
              <a:gdLst>
                <a:gd name="connsiteX0" fmla="*/ 43765 w 129061"/>
                <a:gd name="connsiteY0" fmla="*/ 138454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4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4 h 250040"/>
                <a:gd name="connsiteX23" fmla="*/ 20288 w 129061"/>
                <a:gd name="connsiteY23" fmla="*/ 138454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4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4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4"/>
                  </a:cubicBezTo>
                  <a:lnTo>
                    <a:pt x="20288" y="138454"/>
                  </a:lnTo>
                  <a:cubicBezTo>
                    <a:pt x="21593" y="138454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6" name="Vrije vorm: vorm 1275">
              <a:extLst>
                <a:ext uri="{FF2B5EF4-FFF2-40B4-BE49-F238E27FC236}">
                  <a16:creationId xmlns:a16="http://schemas.microsoft.com/office/drawing/2014/main" id="{8E5CDC72-0115-CE7C-B086-7FB5700E1E1D}"/>
                </a:ext>
              </a:extLst>
            </p:cNvPr>
            <p:cNvSpPr/>
            <p:nvPr/>
          </p:nvSpPr>
          <p:spPr>
            <a:xfrm rot="291967">
              <a:off x="8894846" y="3067047"/>
              <a:ext cx="154222" cy="250213"/>
            </a:xfrm>
            <a:custGeom>
              <a:avLst/>
              <a:gdLst>
                <a:gd name="connsiteX0" fmla="*/ 106993 w 154222"/>
                <a:gd name="connsiteY0" fmla="*/ 27645 h 250213"/>
                <a:gd name="connsiteX1" fmla="*/ 41100 w 154222"/>
                <a:gd name="connsiteY1" fmla="*/ 226619 h 250213"/>
                <a:gd name="connsiteX2" fmla="*/ 25440 w 154222"/>
                <a:gd name="connsiteY2" fmla="*/ 250108 h 250213"/>
                <a:gd name="connsiteX3" fmla="*/ 7171 w 154222"/>
                <a:gd name="connsiteY3" fmla="*/ 220094 h 250213"/>
                <a:gd name="connsiteX4" fmla="*/ 0 w 154222"/>
                <a:gd name="connsiteY4" fmla="*/ 100710 h 250213"/>
                <a:gd name="connsiteX5" fmla="*/ 1952 w 154222"/>
                <a:gd name="connsiteY5" fmla="*/ 42000 h 250213"/>
                <a:gd name="connsiteX6" fmla="*/ 25440 w 154222"/>
                <a:gd name="connsiteY6" fmla="*/ 253 h 250213"/>
                <a:gd name="connsiteX7" fmla="*/ 43710 w 154222"/>
                <a:gd name="connsiteY7" fmla="*/ 51792 h 250213"/>
                <a:gd name="connsiteX8" fmla="*/ 41100 w 154222"/>
                <a:gd name="connsiteY8" fmla="*/ 104637 h 250213"/>
                <a:gd name="connsiteX9" fmla="*/ 41100 w 154222"/>
                <a:gd name="connsiteY9" fmla="*/ 150298 h 250213"/>
                <a:gd name="connsiteX10" fmla="*/ 110250 w 154222"/>
                <a:gd name="connsiteY10" fmla="*/ 253 h 250213"/>
                <a:gd name="connsiteX11" fmla="*/ 153960 w 154222"/>
                <a:gd name="connsiteY11" fmla="*/ 92234 h 250213"/>
                <a:gd name="connsiteX12" fmla="*/ 151350 w 154222"/>
                <a:gd name="connsiteY12" fmla="*/ 218789 h 250213"/>
                <a:gd name="connsiteX13" fmla="*/ 135691 w 154222"/>
                <a:gd name="connsiteY13" fmla="*/ 250108 h 250213"/>
                <a:gd name="connsiteX14" fmla="*/ 110250 w 154222"/>
                <a:gd name="connsiteY14" fmla="*/ 197922 h 250213"/>
                <a:gd name="connsiteX15" fmla="*/ 106993 w 154222"/>
                <a:gd name="connsiteY15" fmla="*/ 27657 h 250213"/>
                <a:gd name="connsiteX16" fmla="*/ 14354 w 154222"/>
                <a:gd name="connsiteY16" fmla="*/ 116369 h 250213"/>
                <a:gd name="connsiteX17" fmla="*/ 11744 w 154222"/>
                <a:gd name="connsiteY17" fmla="*/ 114418 h 250213"/>
                <a:gd name="connsiteX18" fmla="*/ 8488 w 154222"/>
                <a:gd name="connsiteY18" fmla="*/ 117028 h 250213"/>
                <a:gd name="connsiteX19" fmla="*/ 8488 w 154222"/>
                <a:gd name="connsiteY19" fmla="*/ 117674 h 250213"/>
                <a:gd name="connsiteX20" fmla="*/ 10439 w 154222"/>
                <a:gd name="connsiteY20" fmla="*/ 122236 h 250213"/>
                <a:gd name="connsiteX21" fmla="*/ 11086 w 154222"/>
                <a:gd name="connsiteY21" fmla="*/ 122236 h 250213"/>
                <a:gd name="connsiteX22" fmla="*/ 13696 w 154222"/>
                <a:gd name="connsiteY22" fmla="*/ 121589 h 250213"/>
                <a:gd name="connsiteX23" fmla="*/ 14343 w 154222"/>
                <a:gd name="connsiteY23" fmla="*/ 116369 h 250213"/>
                <a:gd name="connsiteX24" fmla="*/ 31319 w 154222"/>
                <a:gd name="connsiteY24" fmla="*/ 107893 h 250213"/>
                <a:gd name="connsiteX25" fmla="*/ 27404 w 154222"/>
                <a:gd name="connsiteY25" fmla="*/ 103978 h 250213"/>
                <a:gd name="connsiteX26" fmla="*/ 19574 w 154222"/>
                <a:gd name="connsiteY26" fmla="*/ 105930 h 250213"/>
                <a:gd name="connsiteX27" fmla="*/ 18927 w 154222"/>
                <a:gd name="connsiteY27" fmla="*/ 107882 h 250213"/>
                <a:gd name="connsiteX28" fmla="*/ 25452 w 154222"/>
                <a:gd name="connsiteY28" fmla="*/ 115053 h 250213"/>
                <a:gd name="connsiteX29" fmla="*/ 26757 w 154222"/>
                <a:gd name="connsiteY29" fmla="*/ 115053 h 250213"/>
                <a:gd name="connsiteX30" fmla="*/ 30014 w 154222"/>
                <a:gd name="connsiteY30" fmla="*/ 113748 h 250213"/>
                <a:gd name="connsiteX31" fmla="*/ 31319 w 154222"/>
                <a:gd name="connsiteY31" fmla="*/ 107882 h 250213"/>
                <a:gd name="connsiteX32" fmla="*/ 24794 w 154222"/>
                <a:gd name="connsiteY32" fmla="*/ 123552 h 250213"/>
                <a:gd name="connsiteX33" fmla="*/ 20879 w 154222"/>
                <a:gd name="connsiteY33" fmla="*/ 123552 h 250213"/>
                <a:gd name="connsiteX34" fmla="*/ 18927 w 154222"/>
                <a:gd name="connsiteY34" fmla="*/ 129419 h 250213"/>
                <a:gd name="connsiteX35" fmla="*/ 18927 w 154222"/>
                <a:gd name="connsiteY35" fmla="*/ 130065 h 250213"/>
                <a:gd name="connsiteX36" fmla="*/ 24147 w 154222"/>
                <a:gd name="connsiteY36" fmla="*/ 134627 h 250213"/>
                <a:gd name="connsiteX37" fmla="*/ 27404 w 154222"/>
                <a:gd name="connsiteY37" fmla="*/ 130712 h 250213"/>
                <a:gd name="connsiteX38" fmla="*/ 24794 w 154222"/>
                <a:gd name="connsiteY38" fmla="*/ 123541 h 250213"/>
                <a:gd name="connsiteX39" fmla="*/ 124604 w 154222"/>
                <a:gd name="connsiteY39" fmla="*/ 123552 h 250213"/>
                <a:gd name="connsiteX40" fmla="*/ 126556 w 154222"/>
                <a:gd name="connsiteY40" fmla="*/ 128772 h 250213"/>
                <a:gd name="connsiteX41" fmla="*/ 127861 w 154222"/>
                <a:gd name="connsiteY41" fmla="*/ 128772 h 250213"/>
                <a:gd name="connsiteX42" fmla="*/ 129812 w 154222"/>
                <a:gd name="connsiteY42" fmla="*/ 127467 h 250213"/>
                <a:gd name="connsiteX43" fmla="*/ 130459 w 154222"/>
                <a:gd name="connsiteY43" fmla="*/ 122906 h 250213"/>
                <a:gd name="connsiteX44" fmla="*/ 127849 w 154222"/>
                <a:gd name="connsiteY44" fmla="*/ 120954 h 250213"/>
                <a:gd name="connsiteX45" fmla="*/ 124593 w 154222"/>
                <a:gd name="connsiteY45" fmla="*/ 122906 h 250213"/>
                <a:gd name="connsiteX46" fmla="*/ 124593 w 154222"/>
                <a:gd name="connsiteY46" fmla="*/ 123552 h 250213"/>
                <a:gd name="connsiteX47" fmla="*/ 132434 w 154222"/>
                <a:gd name="connsiteY47" fmla="*/ 133992 h 250213"/>
                <a:gd name="connsiteX48" fmla="*/ 135044 w 154222"/>
                <a:gd name="connsiteY48" fmla="*/ 140516 h 250213"/>
                <a:gd name="connsiteX49" fmla="*/ 135691 w 154222"/>
                <a:gd name="connsiteY49" fmla="*/ 140516 h 250213"/>
                <a:gd name="connsiteX50" fmla="*/ 138947 w 154222"/>
                <a:gd name="connsiteY50" fmla="*/ 138565 h 250213"/>
                <a:gd name="connsiteX51" fmla="*/ 140252 w 154222"/>
                <a:gd name="connsiteY51" fmla="*/ 131393 h 250213"/>
                <a:gd name="connsiteX52" fmla="*/ 136996 w 154222"/>
                <a:gd name="connsiteY52" fmla="*/ 128784 h 250213"/>
                <a:gd name="connsiteX53" fmla="*/ 132434 w 154222"/>
                <a:gd name="connsiteY53" fmla="*/ 133345 h 250213"/>
                <a:gd name="connsiteX54" fmla="*/ 132434 w 154222"/>
                <a:gd name="connsiteY54" fmla="*/ 133992 h 250213"/>
                <a:gd name="connsiteX55" fmla="*/ 135691 w 154222"/>
                <a:gd name="connsiteY55" fmla="*/ 113771 h 250213"/>
                <a:gd name="connsiteX56" fmla="*/ 139605 w 154222"/>
                <a:gd name="connsiteY56" fmla="*/ 121601 h 250213"/>
                <a:gd name="connsiteX57" fmla="*/ 140910 w 154222"/>
                <a:gd name="connsiteY57" fmla="*/ 121601 h 250213"/>
                <a:gd name="connsiteX58" fmla="*/ 142862 w 154222"/>
                <a:gd name="connsiteY58" fmla="*/ 120954 h 250213"/>
                <a:gd name="connsiteX59" fmla="*/ 144167 w 154222"/>
                <a:gd name="connsiteY59" fmla="*/ 113783 h 250213"/>
                <a:gd name="connsiteX60" fmla="*/ 140910 w 154222"/>
                <a:gd name="connsiteY60" fmla="*/ 110526 h 250213"/>
                <a:gd name="connsiteX61" fmla="*/ 135691 w 154222"/>
                <a:gd name="connsiteY61" fmla="*/ 113136 h 250213"/>
                <a:gd name="connsiteX62" fmla="*/ 135691 w 154222"/>
                <a:gd name="connsiteY62" fmla="*/ 113783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4222" h="250213">
                  <a:moveTo>
                    <a:pt x="106993" y="27645"/>
                  </a:moveTo>
                  <a:cubicBezTo>
                    <a:pt x="94602" y="26999"/>
                    <a:pt x="56112" y="135943"/>
                    <a:pt x="41100" y="226619"/>
                  </a:cubicBezTo>
                  <a:cubicBezTo>
                    <a:pt x="40453" y="237058"/>
                    <a:pt x="37185" y="250108"/>
                    <a:pt x="25440" y="250108"/>
                  </a:cubicBezTo>
                  <a:cubicBezTo>
                    <a:pt x="10439" y="250108"/>
                    <a:pt x="7171" y="220094"/>
                    <a:pt x="7171" y="220094"/>
                  </a:cubicBezTo>
                  <a:cubicBezTo>
                    <a:pt x="1305" y="182263"/>
                    <a:pt x="0" y="100710"/>
                    <a:pt x="0" y="100710"/>
                  </a:cubicBezTo>
                  <a:cubicBezTo>
                    <a:pt x="0" y="100710"/>
                    <a:pt x="0" y="67440"/>
                    <a:pt x="1952" y="42000"/>
                  </a:cubicBezTo>
                  <a:cubicBezTo>
                    <a:pt x="1952" y="42000"/>
                    <a:pt x="4561" y="253"/>
                    <a:pt x="25440" y="253"/>
                  </a:cubicBezTo>
                  <a:cubicBezTo>
                    <a:pt x="47624" y="-393"/>
                    <a:pt x="44356" y="40695"/>
                    <a:pt x="43710" y="51792"/>
                  </a:cubicBezTo>
                  <a:cubicBezTo>
                    <a:pt x="42405" y="68757"/>
                    <a:pt x="42405" y="84416"/>
                    <a:pt x="41100" y="104637"/>
                  </a:cubicBezTo>
                  <a:lnTo>
                    <a:pt x="41100" y="150298"/>
                  </a:lnTo>
                  <a:cubicBezTo>
                    <a:pt x="56101" y="92234"/>
                    <a:pt x="82846" y="3521"/>
                    <a:pt x="110250" y="253"/>
                  </a:cubicBezTo>
                  <a:cubicBezTo>
                    <a:pt x="153301" y="-4308"/>
                    <a:pt x="155265" y="53744"/>
                    <a:pt x="153960" y="92234"/>
                  </a:cubicBezTo>
                  <a:cubicBezTo>
                    <a:pt x="152655" y="125504"/>
                    <a:pt x="152008" y="199874"/>
                    <a:pt x="151350" y="218789"/>
                  </a:cubicBezTo>
                  <a:cubicBezTo>
                    <a:pt x="151350" y="234449"/>
                    <a:pt x="147435" y="248803"/>
                    <a:pt x="135691" y="250108"/>
                  </a:cubicBezTo>
                  <a:cubicBezTo>
                    <a:pt x="124604" y="251413"/>
                    <a:pt x="112202" y="240973"/>
                    <a:pt x="110250" y="197922"/>
                  </a:cubicBezTo>
                  <a:cubicBezTo>
                    <a:pt x="108298" y="138553"/>
                    <a:pt x="121336" y="27657"/>
                    <a:pt x="106993" y="27657"/>
                  </a:cubicBezTo>
                  <a:close/>
                  <a:moveTo>
                    <a:pt x="14354" y="116369"/>
                  </a:moveTo>
                  <a:cubicBezTo>
                    <a:pt x="13708" y="115064"/>
                    <a:pt x="12403" y="114418"/>
                    <a:pt x="11744" y="114418"/>
                  </a:cubicBezTo>
                  <a:cubicBezTo>
                    <a:pt x="9793" y="114418"/>
                    <a:pt x="9134" y="116369"/>
                    <a:pt x="8488" y="117028"/>
                  </a:cubicBezTo>
                  <a:lnTo>
                    <a:pt x="8488" y="117674"/>
                  </a:lnTo>
                  <a:cubicBezTo>
                    <a:pt x="8488" y="120931"/>
                    <a:pt x="9793" y="122236"/>
                    <a:pt x="10439" y="122236"/>
                  </a:cubicBezTo>
                  <a:lnTo>
                    <a:pt x="11086" y="122236"/>
                  </a:lnTo>
                  <a:cubicBezTo>
                    <a:pt x="12391" y="122236"/>
                    <a:pt x="13038" y="122236"/>
                    <a:pt x="13696" y="121589"/>
                  </a:cubicBezTo>
                  <a:cubicBezTo>
                    <a:pt x="15001" y="120284"/>
                    <a:pt x="15001" y="118333"/>
                    <a:pt x="14343" y="116369"/>
                  </a:cubicBezTo>
                  <a:close/>
                  <a:moveTo>
                    <a:pt x="31319" y="107893"/>
                  </a:moveTo>
                  <a:cubicBezTo>
                    <a:pt x="30014" y="105941"/>
                    <a:pt x="28709" y="104637"/>
                    <a:pt x="27404" y="103978"/>
                  </a:cubicBezTo>
                  <a:cubicBezTo>
                    <a:pt x="24147" y="102673"/>
                    <a:pt x="20232" y="105930"/>
                    <a:pt x="19574" y="105930"/>
                  </a:cubicBezTo>
                  <a:cubicBezTo>
                    <a:pt x="19574" y="106577"/>
                    <a:pt x="18927" y="107235"/>
                    <a:pt x="18927" y="107882"/>
                  </a:cubicBezTo>
                  <a:cubicBezTo>
                    <a:pt x="20232" y="111796"/>
                    <a:pt x="22184" y="114406"/>
                    <a:pt x="25452" y="115053"/>
                  </a:cubicBezTo>
                  <a:lnTo>
                    <a:pt x="26757" y="115053"/>
                  </a:lnTo>
                  <a:cubicBezTo>
                    <a:pt x="28062" y="115053"/>
                    <a:pt x="29367" y="114406"/>
                    <a:pt x="30014" y="113748"/>
                  </a:cubicBezTo>
                  <a:cubicBezTo>
                    <a:pt x="31319" y="111796"/>
                    <a:pt x="31965" y="109833"/>
                    <a:pt x="31319" y="107882"/>
                  </a:cubicBezTo>
                  <a:close/>
                  <a:moveTo>
                    <a:pt x="24794" y="123552"/>
                  </a:moveTo>
                  <a:cubicBezTo>
                    <a:pt x="22842" y="122906"/>
                    <a:pt x="21537" y="122906"/>
                    <a:pt x="20879" y="123552"/>
                  </a:cubicBezTo>
                  <a:cubicBezTo>
                    <a:pt x="18927" y="124857"/>
                    <a:pt x="18927" y="128114"/>
                    <a:pt x="18927" y="129419"/>
                  </a:cubicBezTo>
                  <a:lnTo>
                    <a:pt x="18927" y="130065"/>
                  </a:lnTo>
                  <a:cubicBezTo>
                    <a:pt x="20232" y="133322"/>
                    <a:pt x="22184" y="134627"/>
                    <a:pt x="24147" y="134627"/>
                  </a:cubicBezTo>
                  <a:cubicBezTo>
                    <a:pt x="25452" y="133980"/>
                    <a:pt x="26757" y="132675"/>
                    <a:pt x="27404" y="130712"/>
                  </a:cubicBezTo>
                  <a:cubicBezTo>
                    <a:pt x="28050" y="128760"/>
                    <a:pt x="26757" y="124846"/>
                    <a:pt x="24794" y="123541"/>
                  </a:cubicBezTo>
                  <a:close/>
                  <a:moveTo>
                    <a:pt x="124604" y="123552"/>
                  </a:moveTo>
                  <a:cubicBezTo>
                    <a:pt x="124604" y="127467"/>
                    <a:pt x="125909" y="128114"/>
                    <a:pt x="126556" y="128772"/>
                  </a:cubicBezTo>
                  <a:lnTo>
                    <a:pt x="127861" y="128772"/>
                  </a:lnTo>
                  <a:cubicBezTo>
                    <a:pt x="128508" y="128772"/>
                    <a:pt x="129166" y="128125"/>
                    <a:pt x="129812" y="127467"/>
                  </a:cubicBezTo>
                  <a:cubicBezTo>
                    <a:pt x="131117" y="126820"/>
                    <a:pt x="131764" y="124857"/>
                    <a:pt x="130459" y="122906"/>
                  </a:cubicBezTo>
                  <a:cubicBezTo>
                    <a:pt x="129812" y="120954"/>
                    <a:pt x="128508" y="120954"/>
                    <a:pt x="127849" y="120954"/>
                  </a:cubicBezTo>
                  <a:cubicBezTo>
                    <a:pt x="125898" y="120954"/>
                    <a:pt x="125239" y="122906"/>
                    <a:pt x="124593" y="122906"/>
                  </a:cubicBezTo>
                  <a:lnTo>
                    <a:pt x="124593" y="123552"/>
                  </a:lnTo>
                  <a:close/>
                  <a:moveTo>
                    <a:pt x="132434" y="133992"/>
                  </a:moveTo>
                  <a:cubicBezTo>
                    <a:pt x="132434" y="137248"/>
                    <a:pt x="133081" y="139858"/>
                    <a:pt x="135044" y="140516"/>
                  </a:cubicBezTo>
                  <a:lnTo>
                    <a:pt x="135691" y="140516"/>
                  </a:lnTo>
                  <a:cubicBezTo>
                    <a:pt x="136996" y="140516"/>
                    <a:pt x="138300" y="139870"/>
                    <a:pt x="138947" y="138565"/>
                  </a:cubicBezTo>
                  <a:cubicBezTo>
                    <a:pt x="140899" y="136613"/>
                    <a:pt x="141557" y="133345"/>
                    <a:pt x="140252" y="131393"/>
                  </a:cubicBezTo>
                  <a:cubicBezTo>
                    <a:pt x="138947" y="128784"/>
                    <a:pt x="137642" y="128784"/>
                    <a:pt x="136996" y="128784"/>
                  </a:cubicBezTo>
                  <a:cubicBezTo>
                    <a:pt x="134386" y="128784"/>
                    <a:pt x="133081" y="132040"/>
                    <a:pt x="132434" y="133345"/>
                  </a:cubicBezTo>
                  <a:lnTo>
                    <a:pt x="132434" y="133992"/>
                  </a:lnTo>
                  <a:close/>
                  <a:moveTo>
                    <a:pt x="135691" y="113771"/>
                  </a:moveTo>
                  <a:cubicBezTo>
                    <a:pt x="136337" y="118333"/>
                    <a:pt x="137642" y="120942"/>
                    <a:pt x="139605" y="121601"/>
                  </a:cubicBezTo>
                  <a:lnTo>
                    <a:pt x="140910" y="121601"/>
                  </a:lnTo>
                  <a:cubicBezTo>
                    <a:pt x="141557" y="121601"/>
                    <a:pt x="142215" y="121601"/>
                    <a:pt x="142862" y="120954"/>
                  </a:cubicBezTo>
                  <a:cubicBezTo>
                    <a:pt x="144167" y="119649"/>
                    <a:pt x="145472" y="117039"/>
                    <a:pt x="144167" y="113783"/>
                  </a:cubicBezTo>
                  <a:cubicBezTo>
                    <a:pt x="143520" y="111831"/>
                    <a:pt x="142862" y="110526"/>
                    <a:pt x="140910" y="110526"/>
                  </a:cubicBezTo>
                  <a:cubicBezTo>
                    <a:pt x="138300" y="109879"/>
                    <a:pt x="136349" y="112478"/>
                    <a:pt x="135691" y="113136"/>
                  </a:cubicBezTo>
                  <a:lnTo>
                    <a:pt x="135691" y="113783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7" name="Vrije vorm: vorm 1276">
              <a:extLst>
                <a:ext uri="{FF2B5EF4-FFF2-40B4-BE49-F238E27FC236}">
                  <a16:creationId xmlns:a16="http://schemas.microsoft.com/office/drawing/2014/main" id="{1EE5AF9B-A7CF-ADAE-6C18-6AD115B0A64E}"/>
                </a:ext>
              </a:extLst>
            </p:cNvPr>
            <p:cNvSpPr/>
            <p:nvPr/>
          </p:nvSpPr>
          <p:spPr>
            <a:xfrm rot="291967">
              <a:off x="9201947" y="3094404"/>
              <a:ext cx="178029" cy="250831"/>
            </a:xfrm>
            <a:custGeom>
              <a:avLst/>
              <a:gdLst>
                <a:gd name="connsiteX0" fmla="*/ 177716 w 178029"/>
                <a:gd name="connsiteY0" fmla="*/ 16363 h 250831"/>
                <a:gd name="connsiteX1" fmla="*/ 171850 w 178029"/>
                <a:gd name="connsiteY1" fmla="*/ 151407 h 250831"/>
                <a:gd name="connsiteX2" fmla="*/ 115091 w 178029"/>
                <a:gd name="connsiteY2" fmla="*/ 246655 h 250831"/>
                <a:gd name="connsiteX3" fmla="*/ 88345 w 178029"/>
                <a:gd name="connsiteY3" fmla="*/ 169029 h 250831"/>
                <a:gd name="connsiteX4" fmla="*/ 72686 w 178029"/>
                <a:gd name="connsiteY4" fmla="*/ 238179 h 250831"/>
                <a:gd name="connsiteX5" fmla="*/ 41368 w 178029"/>
                <a:gd name="connsiteY5" fmla="*/ 248619 h 250831"/>
                <a:gd name="connsiteX6" fmla="*/ 268 w 178029"/>
                <a:gd name="connsiteY6" fmla="*/ 40511 h 250831"/>
                <a:gd name="connsiteX7" fmla="*/ 24403 w 178029"/>
                <a:gd name="connsiteY7" fmla="*/ 69 h 250831"/>
                <a:gd name="connsiteX8" fmla="*/ 47234 w 178029"/>
                <a:gd name="connsiteY8" fmla="*/ 47035 h 250831"/>
                <a:gd name="connsiteX9" fmla="*/ 59625 w 178029"/>
                <a:gd name="connsiteY9" fmla="*/ 219263 h 250831"/>
                <a:gd name="connsiteX10" fmla="*/ 82456 w 178029"/>
                <a:gd name="connsiteY10" fmla="*/ 96623 h 250831"/>
                <a:gd name="connsiteX11" fmla="*/ 96152 w 178029"/>
                <a:gd name="connsiteY11" fmla="*/ 69877 h 250831"/>
                <a:gd name="connsiteX12" fmla="*/ 113116 w 178029"/>
                <a:gd name="connsiteY12" fmla="*/ 99233 h 250831"/>
                <a:gd name="connsiteX13" fmla="*/ 132690 w 178029"/>
                <a:gd name="connsiteY13" fmla="*/ 223178 h 250831"/>
                <a:gd name="connsiteX14" fmla="*/ 160741 w 178029"/>
                <a:gd name="connsiteY14" fmla="*/ 15728 h 250831"/>
                <a:gd name="connsiteX15" fmla="*/ 167912 w 178029"/>
                <a:gd name="connsiteY15" fmla="*/ 69 h 250831"/>
                <a:gd name="connsiteX16" fmla="*/ 177693 w 178029"/>
                <a:gd name="connsiteY16" fmla="*/ 16375 h 250831"/>
                <a:gd name="connsiteX17" fmla="*/ 19842 w 178029"/>
                <a:gd name="connsiteY17" fmla="*/ 117479 h 250831"/>
                <a:gd name="connsiteX18" fmla="*/ 20489 w 178029"/>
                <a:gd name="connsiteY18" fmla="*/ 111612 h 250831"/>
                <a:gd name="connsiteX19" fmla="*/ 16574 w 178029"/>
                <a:gd name="connsiteY19" fmla="*/ 107697 h 250831"/>
                <a:gd name="connsiteX20" fmla="*/ 9402 w 178029"/>
                <a:gd name="connsiteY20" fmla="*/ 110307 h 250831"/>
                <a:gd name="connsiteX21" fmla="*/ 8756 w 178029"/>
                <a:gd name="connsiteY21" fmla="*/ 111612 h 250831"/>
                <a:gd name="connsiteX22" fmla="*/ 14622 w 178029"/>
                <a:gd name="connsiteY22" fmla="*/ 119442 h 250831"/>
                <a:gd name="connsiteX23" fmla="*/ 15927 w 178029"/>
                <a:gd name="connsiteY23" fmla="*/ 119442 h 250831"/>
                <a:gd name="connsiteX24" fmla="*/ 19842 w 178029"/>
                <a:gd name="connsiteY24" fmla="*/ 117490 h 250831"/>
                <a:gd name="connsiteX25" fmla="*/ 26367 w 178029"/>
                <a:gd name="connsiteY25" fmla="*/ 134443 h 250831"/>
                <a:gd name="connsiteX26" fmla="*/ 23757 w 178029"/>
                <a:gd name="connsiteY26" fmla="*/ 132491 h 250831"/>
                <a:gd name="connsiteX27" fmla="*/ 20500 w 178029"/>
                <a:gd name="connsiteY27" fmla="*/ 134443 h 250831"/>
                <a:gd name="connsiteX28" fmla="*/ 20500 w 178029"/>
                <a:gd name="connsiteY28" fmla="*/ 135089 h 250831"/>
                <a:gd name="connsiteX29" fmla="*/ 22452 w 178029"/>
                <a:gd name="connsiteY29" fmla="*/ 140309 h 250831"/>
                <a:gd name="connsiteX30" fmla="*/ 23757 w 178029"/>
                <a:gd name="connsiteY30" fmla="*/ 140309 h 250831"/>
                <a:gd name="connsiteX31" fmla="*/ 25708 w 178029"/>
                <a:gd name="connsiteY31" fmla="*/ 139004 h 250831"/>
                <a:gd name="connsiteX32" fmla="*/ 26355 w 178029"/>
                <a:gd name="connsiteY32" fmla="*/ 134443 h 250831"/>
                <a:gd name="connsiteX33" fmla="*/ 32891 w 178029"/>
                <a:gd name="connsiteY33" fmla="*/ 119442 h 250831"/>
                <a:gd name="connsiteX34" fmla="*/ 29635 w 178029"/>
                <a:gd name="connsiteY34" fmla="*/ 117490 h 250831"/>
                <a:gd name="connsiteX35" fmla="*/ 25073 w 178029"/>
                <a:gd name="connsiteY35" fmla="*/ 122052 h 250831"/>
                <a:gd name="connsiteX36" fmla="*/ 25073 w 178029"/>
                <a:gd name="connsiteY36" fmla="*/ 122698 h 250831"/>
                <a:gd name="connsiteX37" fmla="*/ 27683 w 178029"/>
                <a:gd name="connsiteY37" fmla="*/ 129223 h 250831"/>
                <a:gd name="connsiteX38" fmla="*/ 28330 w 178029"/>
                <a:gd name="connsiteY38" fmla="*/ 129223 h 250831"/>
                <a:gd name="connsiteX39" fmla="*/ 31586 w 178029"/>
                <a:gd name="connsiteY39" fmla="*/ 127271 h 250831"/>
                <a:gd name="connsiteX40" fmla="*/ 32891 w 178029"/>
                <a:gd name="connsiteY40" fmla="*/ 119442 h 250831"/>
                <a:gd name="connsiteX41" fmla="*/ 91602 w 178029"/>
                <a:gd name="connsiteY41" fmla="*/ 118137 h 250831"/>
                <a:gd name="connsiteX42" fmla="*/ 94859 w 178029"/>
                <a:gd name="connsiteY42" fmla="*/ 119442 h 250831"/>
                <a:gd name="connsiteX43" fmla="*/ 96810 w 178029"/>
                <a:gd name="connsiteY43" fmla="*/ 118795 h 250831"/>
                <a:gd name="connsiteX44" fmla="*/ 97457 w 178029"/>
                <a:gd name="connsiteY44" fmla="*/ 115538 h 250831"/>
                <a:gd name="connsiteX45" fmla="*/ 93542 w 178029"/>
                <a:gd name="connsiteY45" fmla="*/ 112282 h 250831"/>
                <a:gd name="connsiteX46" fmla="*/ 90932 w 178029"/>
                <a:gd name="connsiteY46" fmla="*/ 113587 h 250831"/>
                <a:gd name="connsiteX47" fmla="*/ 90932 w 178029"/>
                <a:gd name="connsiteY47" fmla="*/ 117502 h 250831"/>
                <a:gd name="connsiteX48" fmla="*/ 91579 w 178029"/>
                <a:gd name="connsiteY48" fmla="*/ 118148 h 250831"/>
                <a:gd name="connsiteX49" fmla="*/ 104651 w 178029"/>
                <a:gd name="connsiteY49" fmla="*/ 127918 h 250831"/>
                <a:gd name="connsiteX50" fmla="*/ 97480 w 178029"/>
                <a:gd name="connsiteY50" fmla="*/ 124661 h 250831"/>
                <a:gd name="connsiteX51" fmla="*/ 96175 w 178029"/>
                <a:gd name="connsiteY51" fmla="*/ 125308 h 250831"/>
                <a:gd name="connsiteX52" fmla="*/ 95528 w 178029"/>
                <a:gd name="connsiteY52" fmla="*/ 134443 h 250831"/>
                <a:gd name="connsiteX53" fmla="*/ 99443 w 178029"/>
                <a:gd name="connsiteY53" fmla="*/ 137053 h 250831"/>
                <a:gd name="connsiteX54" fmla="*/ 100090 w 178029"/>
                <a:gd name="connsiteY54" fmla="*/ 137053 h 250831"/>
                <a:gd name="connsiteX55" fmla="*/ 104651 w 178029"/>
                <a:gd name="connsiteY55" fmla="*/ 133138 h 250831"/>
                <a:gd name="connsiteX56" fmla="*/ 104651 w 178029"/>
                <a:gd name="connsiteY56" fmla="*/ 127918 h 25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78029" h="250831">
                  <a:moveTo>
                    <a:pt x="177716" y="16363"/>
                  </a:moveTo>
                  <a:cubicBezTo>
                    <a:pt x="179668" y="72464"/>
                    <a:pt x="171850" y="151407"/>
                    <a:pt x="171850" y="151407"/>
                  </a:cubicBezTo>
                  <a:cubicBezTo>
                    <a:pt x="158801" y="281230"/>
                    <a:pt x="115091" y="246655"/>
                    <a:pt x="115091" y="246655"/>
                  </a:cubicBezTo>
                  <a:cubicBezTo>
                    <a:pt x="91602" y="234264"/>
                    <a:pt x="88345" y="169029"/>
                    <a:pt x="88345" y="169029"/>
                  </a:cubicBezTo>
                  <a:cubicBezTo>
                    <a:pt x="88992" y="184030"/>
                    <a:pt x="83126" y="221873"/>
                    <a:pt x="72686" y="238179"/>
                  </a:cubicBezTo>
                  <a:cubicBezTo>
                    <a:pt x="61600" y="255790"/>
                    <a:pt x="41368" y="248619"/>
                    <a:pt x="41368" y="248619"/>
                  </a:cubicBezTo>
                  <a:cubicBezTo>
                    <a:pt x="926" y="238179"/>
                    <a:pt x="-1037" y="103794"/>
                    <a:pt x="268" y="40511"/>
                  </a:cubicBezTo>
                  <a:cubicBezTo>
                    <a:pt x="268" y="40511"/>
                    <a:pt x="268" y="1374"/>
                    <a:pt x="24403" y="69"/>
                  </a:cubicBezTo>
                  <a:cubicBezTo>
                    <a:pt x="52454" y="-1883"/>
                    <a:pt x="47234" y="47035"/>
                    <a:pt x="47234" y="47035"/>
                  </a:cubicBezTo>
                  <a:cubicBezTo>
                    <a:pt x="45282" y="83573"/>
                    <a:pt x="38758" y="220568"/>
                    <a:pt x="59625" y="219263"/>
                  </a:cubicBezTo>
                  <a:cubicBezTo>
                    <a:pt x="59625" y="219263"/>
                    <a:pt x="79199" y="213397"/>
                    <a:pt x="82456" y="96623"/>
                  </a:cubicBezTo>
                  <a:cubicBezTo>
                    <a:pt x="82456" y="96623"/>
                    <a:pt x="81809" y="71182"/>
                    <a:pt x="96152" y="69877"/>
                  </a:cubicBezTo>
                  <a:cubicBezTo>
                    <a:pt x="115068" y="67926"/>
                    <a:pt x="113116" y="99233"/>
                    <a:pt x="113116" y="99233"/>
                  </a:cubicBezTo>
                  <a:cubicBezTo>
                    <a:pt x="113116" y="124673"/>
                    <a:pt x="112469" y="220568"/>
                    <a:pt x="132690" y="223178"/>
                  </a:cubicBezTo>
                  <a:cubicBezTo>
                    <a:pt x="155521" y="225788"/>
                    <a:pt x="160094" y="75744"/>
                    <a:pt x="160741" y="15728"/>
                  </a:cubicBezTo>
                  <a:cubicBezTo>
                    <a:pt x="160741" y="15728"/>
                    <a:pt x="160094" y="727"/>
                    <a:pt x="167912" y="69"/>
                  </a:cubicBezTo>
                  <a:cubicBezTo>
                    <a:pt x="178351" y="-1236"/>
                    <a:pt x="177693" y="16375"/>
                    <a:pt x="177693" y="16375"/>
                  </a:cubicBezTo>
                  <a:close/>
                  <a:moveTo>
                    <a:pt x="19842" y="117479"/>
                  </a:moveTo>
                  <a:cubicBezTo>
                    <a:pt x="21147" y="116174"/>
                    <a:pt x="21147" y="114222"/>
                    <a:pt x="20489" y="111612"/>
                  </a:cubicBezTo>
                  <a:cubicBezTo>
                    <a:pt x="19842" y="109660"/>
                    <a:pt x="18537" y="108356"/>
                    <a:pt x="16574" y="107697"/>
                  </a:cubicBezTo>
                  <a:cubicBezTo>
                    <a:pt x="13317" y="107051"/>
                    <a:pt x="9402" y="110307"/>
                    <a:pt x="9402" y="110307"/>
                  </a:cubicBezTo>
                  <a:cubicBezTo>
                    <a:pt x="8756" y="110307"/>
                    <a:pt x="8756" y="110954"/>
                    <a:pt x="8756" y="111612"/>
                  </a:cubicBezTo>
                  <a:cubicBezTo>
                    <a:pt x="9402" y="115527"/>
                    <a:pt x="12012" y="118783"/>
                    <a:pt x="14622" y="119442"/>
                  </a:cubicBezTo>
                  <a:lnTo>
                    <a:pt x="15927" y="119442"/>
                  </a:lnTo>
                  <a:cubicBezTo>
                    <a:pt x="17232" y="119442"/>
                    <a:pt x="18537" y="118795"/>
                    <a:pt x="19842" y="117490"/>
                  </a:cubicBezTo>
                  <a:close/>
                  <a:moveTo>
                    <a:pt x="26367" y="134443"/>
                  </a:moveTo>
                  <a:cubicBezTo>
                    <a:pt x="25720" y="132491"/>
                    <a:pt x="24415" y="132491"/>
                    <a:pt x="23757" y="132491"/>
                  </a:cubicBezTo>
                  <a:cubicBezTo>
                    <a:pt x="21805" y="132491"/>
                    <a:pt x="21147" y="134443"/>
                    <a:pt x="20500" y="134443"/>
                  </a:cubicBezTo>
                  <a:lnTo>
                    <a:pt x="20500" y="135089"/>
                  </a:lnTo>
                  <a:cubicBezTo>
                    <a:pt x="20500" y="139004"/>
                    <a:pt x="21805" y="139651"/>
                    <a:pt x="22452" y="140309"/>
                  </a:cubicBezTo>
                  <a:lnTo>
                    <a:pt x="23757" y="140309"/>
                  </a:lnTo>
                  <a:cubicBezTo>
                    <a:pt x="24403" y="140309"/>
                    <a:pt x="25062" y="139662"/>
                    <a:pt x="25708" y="139004"/>
                  </a:cubicBezTo>
                  <a:cubicBezTo>
                    <a:pt x="27013" y="138357"/>
                    <a:pt x="27660" y="136394"/>
                    <a:pt x="26355" y="134443"/>
                  </a:cubicBezTo>
                  <a:close/>
                  <a:moveTo>
                    <a:pt x="32891" y="119442"/>
                  </a:moveTo>
                  <a:cubicBezTo>
                    <a:pt x="31586" y="118137"/>
                    <a:pt x="30281" y="117490"/>
                    <a:pt x="29635" y="117490"/>
                  </a:cubicBezTo>
                  <a:cubicBezTo>
                    <a:pt x="27025" y="117490"/>
                    <a:pt x="25720" y="120747"/>
                    <a:pt x="25073" y="122052"/>
                  </a:cubicBezTo>
                  <a:lnTo>
                    <a:pt x="25073" y="122698"/>
                  </a:lnTo>
                  <a:cubicBezTo>
                    <a:pt x="25073" y="125955"/>
                    <a:pt x="25720" y="128565"/>
                    <a:pt x="27683" y="129223"/>
                  </a:cubicBezTo>
                  <a:lnTo>
                    <a:pt x="28330" y="129223"/>
                  </a:lnTo>
                  <a:cubicBezTo>
                    <a:pt x="29635" y="129223"/>
                    <a:pt x="30940" y="128576"/>
                    <a:pt x="31586" y="127271"/>
                  </a:cubicBezTo>
                  <a:cubicBezTo>
                    <a:pt x="33538" y="125320"/>
                    <a:pt x="34196" y="122052"/>
                    <a:pt x="32891" y="119442"/>
                  </a:cubicBezTo>
                  <a:close/>
                  <a:moveTo>
                    <a:pt x="91602" y="118137"/>
                  </a:moveTo>
                  <a:cubicBezTo>
                    <a:pt x="92907" y="118783"/>
                    <a:pt x="94212" y="119442"/>
                    <a:pt x="94859" y="119442"/>
                  </a:cubicBezTo>
                  <a:cubicBezTo>
                    <a:pt x="95505" y="119442"/>
                    <a:pt x="96164" y="119442"/>
                    <a:pt x="96810" y="118795"/>
                  </a:cubicBezTo>
                  <a:cubicBezTo>
                    <a:pt x="97457" y="118148"/>
                    <a:pt x="98115" y="116843"/>
                    <a:pt x="97457" y="115538"/>
                  </a:cubicBezTo>
                  <a:cubicBezTo>
                    <a:pt x="96799" y="114234"/>
                    <a:pt x="95505" y="112282"/>
                    <a:pt x="93542" y="112282"/>
                  </a:cubicBezTo>
                  <a:cubicBezTo>
                    <a:pt x="91579" y="112282"/>
                    <a:pt x="90932" y="112929"/>
                    <a:pt x="90932" y="113587"/>
                  </a:cubicBezTo>
                  <a:cubicBezTo>
                    <a:pt x="89627" y="115538"/>
                    <a:pt x="90932" y="117502"/>
                    <a:pt x="90932" y="117502"/>
                  </a:cubicBezTo>
                  <a:cubicBezTo>
                    <a:pt x="90932" y="118148"/>
                    <a:pt x="91579" y="118148"/>
                    <a:pt x="91579" y="118148"/>
                  </a:cubicBezTo>
                  <a:close/>
                  <a:moveTo>
                    <a:pt x="104651" y="127918"/>
                  </a:moveTo>
                  <a:cubicBezTo>
                    <a:pt x="102700" y="125308"/>
                    <a:pt x="98127" y="124661"/>
                    <a:pt x="97480" y="124661"/>
                  </a:cubicBezTo>
                  <a:cubicBezTo>
                    <a:pt x="96833" y="124015"/>
                    <a:pt x="96833" y="124661"/>
                    <a:pt x="96175" y="125308"/>
                  </a:cubicBezTo>
                  <a:cubicBezTo>
                    <a:pt x="94223" y="128565"/>
                    <a:pt x="93565" y="131833"/>
                    <a:pt x="95528" y="134443"/>
                  </a:cubicBezTo>
                  <a:cubicBezTo>
                    <a:pt x="96175" y="136394"/>
                    <a:pt x="97480" y="137053"/>
                    <a:pt x="99443" y="137053"/>
                  </a:cubicBezTo>
                  <a:lnTo>
                    <a:pt x="100090" y="137053"/>
                  </a:lnTo>
                  <a:cubicBezTo>
                    <a:pt x="102041" y="137053"/>
                    <a:pt x="104005" y="135748"/>
                    <a:pt x="104651" y="133138"/>
                  </a:cubicBezTo>
                  <a:cubicBezTo>
                    <a:pt x="105298" y="131186"/>
                    <a:pt x="105298" y="129881"/>
                    <a:pt x="104651" y="127918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8" name="Vrije vorm: vorm 1277">
              <a:extLst>
                <a:ext uri="{FF2B5EF4-FFF2-40B4-BE49-F238E27FC236}">
                  <a16:creationId xmlns:a16="http://schemas.microsoft.com/office/drawing/2014/main" id="{149219B7-C378-8281-56E9-31B102069FC8}"/>
                </a:ext>
              </a:extLst>
            </p:cNvPr>
            <p:cNvSpPr/>
            <p:nvPr/>
          </p:nvSpPr>
          <p:spPr>
            <a:xfrm rot="291967">
              <a:off x="9398590" y="3108962"/>
              <a:ext cx="129061" cy="250040"/>
            </a:xfrm>
            <a:custGeom>
              <a:avLst/>
              <a:gdLst>
                <a:gd name="connsiteX0" fmla="*/ 43765 w 129061"/>
                <a:gd name="connsiteY0" fmla="*/ 138454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4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4 h 250040"/>
                <a:gd name="connsiteX23" fmla="*/ 20288 w 129061"/>
                <a:gd name="connsiteY23" fmla="*/ 138454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4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30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4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4"/>
                  </a:cubicBezTo>
                  <a:lnTo>
                    <a:pt x="20288" y="138454"/>
                  </a:lnTo>
                  <a:cubicBezTo>
                    <a:pt x="21593" y="138454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79" name="Vrije vorm: vorm 1278">
              <a:extLst>
                <a:ext uri="{FF2B5EF4-FFF2-40B4-BE49-F238E27FC236}">
                  <a16:creationId xmlns:a16="http://schemas.microsoft.com/office/drawing/2014/main" id="{BE67B02C-F9C2-2CC4-A015-F85269F17710}"/>
                </a:ext>
              </a:extLst>
            </p:cNvPr>
            <p:cNvSpPr/>
            <p:nvPr/>
          </p:nvSpPr>
          <p:spPr>
            <a:xfrm rot="291967">
              <a:off x="9643660" y="3091230"/>
              <a:ext cx="75684" cy="356190"/>
            </a:xfrm>
            <a:custGeom>
              <a:avLst/>
              <a:gdLst>
                <a:gd name="connsiteX0" fmla="*/ 73074 w 75684"/>
                <a:gd name="connsiteY0" fmla="*/ 63284 h 356190"/>
                <a:gd name="connsiteX1" fmla="*/ 75684 w 75684"/>
                <a:gd name="connsiteY1" fmla="*/ 160484 h 356190"/>
                <a:gd name="connsiteX2" fmla="*/ 72428 w 75684"/>
                <a:gd name="connsiteY2" fmla="*/ 245940 h 356190"/>
                <a:gd name="connsiteX3" fmla="*/ 23498 w 75684"/>
                <a:gd name="connsiteY3" fmla="*/ 356189 h 356190"/>
                <a:gd name="connsiteX4" fmla="*/ 9 w 75684"/>
                <a:gd name="connsiteY4" fmla="*/ 328139 h 356190"/>
                <a:gd name="connsiteX5" fmla="*/ 9144 w 75684"/>
                <a:gd name="connsiteY5" fmla="*/ 315090 h 356190"/>
                <a:gd name="connsiteX6" fmla="*/ 16315 w 75684"/>
                <a:gd name="connsiteY6" fmla="*/ 324224 h 356190"/>
                <a:gd name="connsiteX7" fmla="*/ 20230 w 75684"/>
                <a:gd name="connsiteY7" fmla="*/ 335969 h 356190"/>
                <a:gd name="connsiteX8" fmla="*/ 33926 w 75684"/>
                <a:gd name="connsiteY8" fmla="*/ 245293 h 356190"/>
                <a:gd name="connsiteX9" fmla="*/ 32621 w 75684"/>
                <a:gd name="connsiteY9" fmla="*/ 159837 h 356190"/>
                <a:gd name="connsiteX10" fmla="*/ 32621 w 75684"/>
                <a:gd name="connsiteY10" fmla="*/ 67857 h 356190"/>
                <a:gd name="connsiteX11" fmla="*/ 51537 w 75684"/>
                <a:gd name="connsiteY11" fmla="*/ 35891 h 356190"/>
                <a:gd name="connsiteX12" fmla="*/ 73063 w 75684"/>
                <a:gd name="connsiteY12" fmla="*/ 63295 h 356190"/>
                <a:gd name="connsiteX13" fmla="*/ 52854 w 75684"/>
                <a:gd name="connsiteY13" fmla="*/ 0 h 356190"/>
                <a:gd name="connsiteX14" fmla="*/ 65903 w 75684"/>
                <a:gd name="connsiteY14" fmla="*/ 13049 h 356190"/>
                <a:gd name="connsiteX15" fmla="*/ 52854 w 75684"/>
                <a:gd name="connsiteY15" fmla="*/ 26745 h 356190"/>
                <a:gd name="connsiteX16" fmla="*/ 39804 w 75684"/>
                <a:gd name="connsiteY16" fmla="*/ 13049 h 356190"/>
                <a:gd name="connsiteX17" fmla="*/ 52854 w 75684"/>
                <a:gd name="connsiteY17" fmla="*/ 0 h 356190"/>
                <a:gd name="connsiteX18" fmla="*/ 48280 w 75684"/>
                <a:gd name="connsiteY18" fmla="*/ 154606 h 356190"/>
                <a:gd name="connsiteX19" fmla="*/ 51548 w 75684"/>
                <a:gd name="connsiteY19" fmla="*/ 152654 h 356190"/>
                <a:gd name="connsiteX20" fmla="*/ 52195 w 75684"/>
                <a:gd name="connsiteY20" fmla="*/ 144825 h 356190"/>
                <a:gd name="connsiteX21" fmla="*/ 48939 w 75684"/>
                <a:gd name="connsiteY21" fmla="*/ 142873 h 356190"/>
                <a:gd name="connsiteX22" fmla="*/ 44377 w 75684"/>
                <a:gd name="connsiteY22" fmla="*/ 147434 h 356190"/>
                <a:gd name="connsiteX23" fmla="*/ 46987 w 75684"/>
                <a:gd name="connsiteY23" fmla="*/ 153959 h 356190"/>
                <a:gd name="connsiteX24" fmla="*/ 48292 w 75684"/>
                <a:gd name="connsiteY24" fmla="*/ 154606 h 356190"/>
                <a:gd name="connsiteX25" fmla="*/ 55452 w 75684"/>
                <a:gd name="connsiteY25" fmla="*/ 163740 h 356190"/>
                <a:gd name="connsiteX26" fmla="*/ 52842 w 75684"/>
                <a:gd name="connsiteY26" fmla="*/ 161789 h 356190"/>
                <a:gd name="connsiteX27" fmla="*/ 49574 w 75684"/>
                <a:gd name="connsiteY27" fmla="*/ 163740 h 356190"/>
                <a:gd name="connsiteX28" fmla="*/ 49574 w 75684"/>
                <a:gd name="connsiteY28" fmla="*/ 164387 h 356190"/>
                <a:gd name="connsiteX29" fmla="*/ 51537 w 75684"/>
                <a:gd name="connsiteY29" fmla="*/ 169607 h 356190"/>
                <a:gd name="connsiteX30" fmla="*/ 52184 w 75684"/>
                <a:gd name="connsiteY30" fmla="*/ 169607 h 356190"/>
                <a:gd name="connsiteX31" fmla="*/ 54794 w 75684"/>
                <a:gd name="connsiteY31" fmla="*/ 168302 h 356190"/>
                <a:gd name="connsiteX32" fmla="*/ 55452 w 75684"/>
                <a:gd name="connsiteY32" fmla="*/ 163740 h 356190"/>
                <a:gd name="connsiteX33" fmla="*/ 67196 w 75684"/>
                <a:gd name="connsiteY33" fmla="*/ 155911 h 356190"/>
                <a:gd name="connsiteX34" fmla="*/ 63940 w 75684"/>
                <a:gd name="connsiteY34" fmla="*/ 152654 h 356190"/>
                <a:gd name="connsiteX35" fmla="*/ 59367 w 75684"/>
                <a:gd name="connsiteY35" fmla="*/ 155264 h 356190"/>
                <a:gd name="connsiteX36" fmla="*/ 58720 w 75684"/>
                <a:gd name="connsiteY36" fmla="*/ 155911 h 356190"/>
                <a:gd name="connsiteX37" fmla="*/ 62635 w 75684"/>
                <a:gd name="connsiteY37" fmla="*/ 163740 h 356190"/>
                <a:gd name="connsiteX38" fmla="*/ 63940 w 75684"/>
                <a:gd name="connsiteY38" fmla="*/ 164387 h 356190"/>
                <a:gd name="connsiteX39" fmla="*/ 66549 w 75684"/>
                <a:gd name="connsiteY39" fmla="*/ 163082 h 356190"/>
                <a:gd name="connsiteX40" fmla="*/ 67196 w 75684"/>
                <a:gd name="connsiteY40" fmla="*/ 155911 h 3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75684" h="356190">
                  <a:moveTo>
                    <a:pt x="73074" y="63284"/>
                  </a:moveTo>
                  <a:cubicBezTo>
                    <a:pt x="73732" y="74370"/>
                    <a:pt x="75037" y="112213"/>
                    <a:pt x="75684" y="160484"/>
                  </a:cubicBezTo>
                  <a:cubicBezTo>
                    <a:pt x="75684" y="160484"/>
                    <a:pt x="75684" y="201583"/>
                    <a:pt x="72428" y="245940"/>
                  </a:cubicBezTo>
                  <a:cubicBezTo>
                    <a:pt x="68513" y="302699"/>
                    <a:pt x="53512" y="356189"/>
                    <a:pt x="23498" y="356189"/>
                  </a:cubicBezTo>
                  <a:cubicBezTo>
                    <a:pt x="23498" y="356189"/>
                    <a:pt x="1972" y="356836"/>
                    <a:pt x="9" y="328139"/>
                  </a:cubicBezTo>
                  <a:cubicBezTo>
                    <a:pt x="9" y="328139"/>
                    <a:pt x="-649" y="314443"/>
                    <a:pt x="9144" y="315090"/>
                  </a:cubicBezTo>
                  <a:cubicBezTo>
                    <a:pt x="9144" y="315090"/>
                    <a:pt x="15010" y="315090"/>
                    <a:pt x="16315" y="324224"/>
                  </a:cubicBezTo>
                  <a:cubicBezTo>
                    <a:pt x="16315" y="324224"/>
                    <a:pt x="16315" y="336615"/>
                    <a:pt x="20230" y="335969"/>
                  </a:cubicBezTo>
                  <a:cubicBezTo>
                    <a:pt x="31316" y="334017"/>
                    <a:pt x="33279" y="289649"/>
                    <a:pt x="33926" y="245293"/>
                  </a:cubicBezTo>
                  <a:cubicBezTo>
                    <a:pt x="33926" y="198974"/>
                    <a:pt x="32621" y="159837"/>
                    <a:pt x="32621" y="159837"/>
                  </a:cubicBezTo>
                  <a:cubicBezTo>
                    <a:pt x="31974" y="123311"/>
                    <a:pt x="30670" y="91334"/>
                    <a:pt x="32621" y="67857"/>
                  </a:cubicBezTo>
                  <a:cubicBezTo>
                    <a:pt x="33926" y="48283"/>
                    <a:pt x="39793" y="35233"/>
                    <a:pt x="51537" y="35891"/>
                  </a:cubicBezTo>
                  <a:cubicBezTo>
                    <a:pt x="51537" y="35891"/>
                    <a:pt x="71758" y="34587"/>
                    <a:pt x="73063" y="63295"/>
                  </a:cubicBezTo>
                  <a:close/>
                  <a:moveTo>
                    <a:pt x="52854" y="0"/>
                  </a:moveTo>
                  <a:cubicBezTo>
                    <a:pt x="60025" y="0"/>
                    <a:pt x="65903" y="5866"/>
                    <a:pt x="65903" y="13049"/>
                  </a:cubicBezTo>
                  <a:cubicBezTo>
                    <a:pt x="65903" y="20879"/>
                    <a:pt x="60036" y="26745"/>
                    <a:pt x="52854" y="26745"/>
                  </a:cubicBezTo>
                  <a:cubicBezTo>
                    <a:pt x="45671" y="26745"/>
                    <a:pt x="39804" y="20879"/>
                    <a:pt x="39804" y="13049"/>
                  </a:cubicBezTo>
                  <a:cubicBezTo>
                    <a:pt x="39804" y="5878"/>
                    <a:pt x="45671" y="0"/>
                    <a:pt x="52854" y="0"/>
                  </a:cubicBezTo>
                  <a:close/>
                  <a:moveTo>
                    <a:pt x="48280" y="154606"/>
                  </a:moveTo>
                  <a:cubicBezTo>
                    <a:pt x="49585" y="154606"/>
                    <a:pt x="50244" y="153959"/>
                    <a:pt x="51548" y="152654"/>
                  </a:cubicBezTo>
                  <a:cubicBezTo>
                    <a:pt x="52854" y="150703"/>
                    <a:pt x="54158" y="147434"/>
                    <a:pt x="52195" y="144825"/>
                  </a:cubicBezTo>
                  <a:cubicBezTo>
                    <a:pt x="51548" y="143520"/>
                    <a:pt x="50244" y="142873"/>
                    <a:pt x="48939" y="142873"/>
                  </a:cubicBezTo>
                  <a:cubicBezTo>
                    <a:pt x="46329" y="142873"/>
                    <a:pt x="45024" y="146130"/>
                    <a:pt x="44377" y="147434"/>
                  </a:cubicBezTo>
                  <a:cubicBezTo>
                    <a:pt x="44377" y="151349"/>
                    <a:pt x="45682" y="153301"/>
                    <a:pt x="46987" y="153959"/>
                  </a:cubicBezTo>
                  <a:cubicBezTo>
                    <a:pt x="47414" y="154390"/>
                    <a:pt x="47853" y="154606"/>
                    <a:pt x="48292" y="154606"/>
                  </a:cubicBezTo>
                  <a:close/>
                  <a:moveTo>
                    <a:pt x="55452" y="163740"/>
                  </a:moveTo>
                  <a:cubicBezTo>
                    <a:pt x="54794" y="161789"/>
                    <a:pt x="53488" y="161789"/>
                    <a:pt x="52842" y="161789"/>
                  </a:cubicBezTo>
                  <a:cubicBezTo>
                    <a:pt x="50879" y="161789"/>
                    <a:pt x="49574" y="163094"/>
                    <a:pt x="49574" y="163740"/>
                  </a:cubicBezTo>
                  <a:lnTo>
                    <a:pt x="49574" y="164387"/>
                  </a:lnTo>
                  <a:cubicBezTo>
                    <a:pt x="49574" y="167644"/>
                    <a:pt x="50879" y="168949"/>
                    <a:pt x="51537" y="169607"/>
                  </a:cubicBezTo>
                  <a:lnTo>
                    <a:pt x="52184" y="169607"/>
                  </a:lnTo>
                  <a:cubicBezTo>
                    <a:pt x="53488" y="169607"/>
                    <a:pt x="54147" y="168960"/>
                    <a:pt x="54794" y="168302"/>
                  </a:cubicBezTo>
                  <a:cubicBezTo>
                    <a:pt x="55452" y="166997"/>
                    <a:pt x="56098" y="165045"/>
                    <a:pt x="55452" y="163740"/>
                  </a:cubicBezTo>
                  <a:close/>
                  <a:moveTo>
                    <a:pt x="67196" y="155911"/>
                  </a:moveTo>
                  <a:cubicBezTo>
                    <a:pt x="66549" y="153959"/>
                    <a:pt x="65245" y="152654"/>
                    <a:pt x="63940" y="152654"/>
                  </a:cubicBezTo>
                  <a:cubicBezTo>
                    <a:pt x="61330" y="152007"/>
                    <a:pt x="59367" y="154606"/>
                    <a:pt x="59367" y="155264"/>
                  </a:cubicBezTo>
                  <a:cubicBezTo>
                    <a:pt x="58720" y="155264"/>
                    <a:pt x="58720" y="155911"/>
                    <a:pt x="58720" y="155911"/>
                  </a:cubicBezTo>
                  <a:cubicBezTo>
                    <a:pt x="59367" y="160472"/>
                    <a:pt x="60672" y="163082"/>
                    <a:pt x="62635" y="163740"/>
                  </a:cubicBezTo>
                  <a:cubicBezTo>
                    <a:pt x="63282" y="164387"/>
                    <a:pt x="63940" y="164387"/>
                    <a:pt x="63940" y="164387"/>
                  </a:cubicBezTo>
                  <a:cubicBezTo>
                    <a:pt x="64586" y="164387"/>
                    <a:pt x="65891" y="163740"/>
                    <a:pt x="66549" y="163082"/>
                  </a:cubicBezTo>
                  <a:cubicBezTo>
                    <a:pt x="67855" y="161777"/>
                    <a:pt x="68501" y="159167"/>
                    <a:pt x="67196" y="155911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0" name="Vrije vorm: vorm 1279">
              <a:extLst>
                <a:ext uri="{FF2B5EF4-FFF2-40B4-BE49-F238E27FC236}">
                  <a16:creationId xmlns:a16="http://schemas.microsoft.com/office/drawing/2014/main" id="{BBF54210-F6E9-0ABC-837F-DB44D13668AC}"/>
                </a:ext>
              </a:extLst>
            </p:cNvPr>
            <p:cNvSpPr/>
            <p:nvPr/>
          </p:nvSpPr>
          <p:spPr>
            <a:xfrm rot="291967">
              <a:off x="9745701" y="3139238"/>
              <a:ext cx="142454" cy="249854"/>
            </a:xfrm>
            <a:custGeom>
              <a:avLst/>
              <a:gdLst>
                <a:gd name="connsiteX0" fmla="*/ 34584 w 142454"/>
                <a:gd name="connsiteY0" fmla="*/ 29355 h 249854"/>
                <a:gd name="connsiteX1" fmla="*/ 83513 w 142454"/>
                <a:gd name="connsiteY1" fmla="*/ 0 h 249854"/>
                <a:gd name="connsiteX2" fmla="*/ 142224 w 142454"/>
                <a:gd name="connsiteY2" fmla="*/ 113506 h 249854"/>
                <a:gd name="connsiteX3" fmla="*/ 69159 w 142454"/>
                <a:gd name="connsiteY3" fmla="*/ 249854 h 249854"/>
                <a:gd name="connsiteX4" fmla="*/ 9 w 142454"/>
                <a:gd name="connsiteY4" fmla="*/ 138300 h 249854"/>
                <a:gd name="connsiteX5" fmla="*/ 34584 w 142454"/>
                <a:gd name="connsiteY5" fmla="*/ 29355 h 249854"/>
                <a:gd name="connsiteX6" fmla="*/ 11095 w 142454"/>
                <a:gd name="connsiteY6" fmla="*/ 118726 h 249854"/>
                <a:gd name="connsiteX7" fmla="*/ 13705 w 142454"/>
                <a:gd name="connsiteY7" fmla="*/ 123287 h 249854"/>
                <a:gd name="connsiteX8" fmla="*/ 14363 w 142454"/>
                <a:gd name="connsiteY8" fmla="*/ 123934 h 249854"/>
                <a:gd name="connsiteX9" fmla="*/ 16973 w 142454"/>
                <a:gd name="connsiteY9" fmla="*/ 122629 h 249854"/>
                <a:gd name="connsiteX10" fmla="*/ 17620 w 142454"/>
                <a:gd name="connsiteY10" fmla="*/ 118068 h 249854"/>
                <a:gd name="connsiteX11" fmla="*/ 15010 w 142454"/>
                <a:gd name="connsiteY11" fmla="*/ 115458 h 249854"/>
                <a:gd name="connsiteX12" fmla="*/ 11753 w 142454"/>
                <a:gd name="connsiteY12" fmla="*/ 118068 h 249854"/>
                <a:gd name="connsiteX13" fmla="*/ 11095 w 142454"/>
                <a:gd name="connsiteY13" fmla="*/ 118714 h 249854"/>
                <a:gd name="connsiteX14" fmla="*/ 20876 w 142454"/>
                <a:gd name="connsiteY14" fmla="*/ 138947 h 249854"/>
                <a:gd name="connsiteX15" fmla="*/ 24791 w 142454"/>
                <a:gd name="connsiteY15" fmla="*/ 141556 h 249854"/>
                <a:gd name="connsiteX16" fmla="*/ 25449 w 142454"/>
                <a:gd name="connsiteY16" fmla="*/ 141556 h 249854"/>
                <a:gd name="connsiteX17" fmla="*/ 30011 w 142454"/>
                <a:gd name="connsiteY17" fmla="*/ 137642 h 249854"/>
                <a:gd name="connsiteX18" fmla="*/ 30011 w 142454"/>
                <a:gd name="connsiteY18" fmla="*/ 132422 h 249854"/>
                <a:gd name="connsiteX19" fmla="*/ 22839 w 142454"/>
                <a:gd name="connsiteY19" fmla="*/ 129165 h 249854"/>
                <a:gd name="connsiteX20" fmla="*/ 21535 w 142454"/>
                <a:gd name="connsiteY20" fmla="*/ 129812 h 249854"/>
                <a:gd name="connsiteX21" fmla="*/ 20876 w 142454"/>
                <a:gd name="connsiteY21" fmla="*/ 138947 h 249854"/>
                <a:gd name="connsiteX22" fmla="*/ 27401 w 142454"/>
                <a:gd name="connsiteY22" fmla="*/ 118726 h 249854"/>
                <a:gd name="connsiteX23" fmla="*/ 28059 w 142454"/>
                <a:gd name="connsiteY23" fmla="*/ 118726 h 249854"/>
                <a:gd name="connsiteX24" fmla="*/ 32621 w 142454"/>
                <a:gd name="connsiteY24" fmla="*/ 123287 h 249854"/>
                <a:gd name="connsiteX25" fmla="*/ 33267 w 142454"/>
                <a:gd name="connsiteY25" fmla="*/ 123287 h 249854"/>
                <a:gd name="connsiteX26" fmla="*/ 35877 w 142454"/>
                <a:gd name="connsiteY26" fmla="*/ 120031 h 249854"/>
                <a:gd name="connsiteX27" fmla="*/ 33926 w 142454"/>
                <a:gd name="connsiteY27" fmla="*/ 112859 h 249854"/>
                <a:gd name="connsiteX28" fmla="*/ 30011 w 142454"/>
                <a:gd name="connsiteY28" fmla="*/ 112213 h 249854"/>
                <a:gd name="connsiteX29" fmla="*/ 27401 w 142454"/>
                <a:gd name="connsiteY29" fmla="*/ 118737 h 249854"/>
                <a:gd name="connsiteX30" fmla="*/ 43707 w 142454"/>
                <a:gd name="connsiteY30" fmla="*/ 133727 h 249854"/>
                <a:gd name="connsiteX31" fmla="*/ 77636 w 142454"/>
                <a:gd name="connsiteY31" fmla="*/ 228317 h 249854"/>
                <a:gd name="connsiteX32" fmla="*/ 124602 w 142454"/>
                <a:gd name="connsiteY32" fmla="*/ 123934 h 249854"/>
                <a:gd name="connsiteX33" fmla="*/ 87417 w 142454"/>
                <a:gd name="connsiteY33" fmla="*/ 16941 h 249854"/>
                <a:gd name="connsiteX34" fmla="*/ 52841 w 142454"/>
                <a:gd name="connsiteY34" fmla="*/ 40430 h 249854"/>
                <a:gd name="connsiteX35" fmla="*/ 43707 w 142454"/>
                <a:gd name="connsiteY35" fmla="*/ 133715 h 249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454" h="249854">
                  <a:moveTo>
                    <a:pt x="34584" y="29355"/>
                  </a:moveTo>
                  <a:cubicBezTo>
                    <a:pt x="44365" y="15001"/>
                    <a:pt x="56110" y="1952"/>
                    <a:pt x="83513" y="0"/>
                  </a:cubicBezTo>
                  <a:cubicBezTo>
                    <a:pt x="149407" y="0"/>
                    <a:pt x="142224" y="113506"/>
                    <a:pt x="142224" y="113506"/>
                  </a:cubicBezTo>
                  <a:cubicBezTo>
                    <a:pt x="142224" y="113506"/>
                    <a:pt x="138956" y="249854"/>
                    <a:pt x="69159" y="249854"/>
                  </a:cubicBezTo>
                  <a:cubicBezTo>
                    <a:pt x="-638" y="249854"/>
                    <a:pt x="9" y="138300"/>
                    <a:pt x="9" y="138300"/>
                  </a:cubicBezTo>
                  <a:cubicBezTo>
                    <a:pt x="-638" y="52186"/>
                    <a:pt x="34584" y="29355"/>
                    <a:pt x="34584" y="29355"/>
                  </a:cubicBezTo>
                  <a:close/>
                  <a:moveTo>
                    <a:pt x="11095" y="118726"/>
                  </a:moveTo>
                  <a:cubicBezTo>
                    <a:pt x="11095" y="121982"/>
                    <a:pt x="12400" y="123287"/>
                    <a:pt x="13705" y="123287"/>
                  </a:cubicBezTo>
                  <a:cubicBezTo>
                    <a:pt x="13705" y="123934"/>
                    <a:pt x="14363" y="123934"/>
                    <a:pt x="14363" y="123934"/>
                  </a:cubicBezTo>
                  <a:cubicBezTo>
                    <a:pt x="15010" y="123934"/>
                    <a:pt x="16315" y="123287"/>
                    <a:pt x="16973" y="122629"/>
                  </a:cubicBezTo>
                  <a:cubicBezTo>
                    <a:pt x="17620" y="121324"/>
                    <a:pt x="18278" y="119373"/>
                    <a:pt x="17620" y="118068"/>
                  </a:cubicBezTo>
                  <a:cubicBezTo>
                    <a:pt x="16315" y="116116"/>
                    <a:pt x="15668" y="116116"/>
                    <a:pt x="15010" y="115458"/>
                  </a:cubicBezTo>
                  <a:cubicBezTo>
                    <a:pt x="13058" y="115458"/>
                    <a:pt x="11753" y="117409"/>
                    <a:pt x="11753" y="118068"/>
                  </a:cubicBezTo>
                  <a:cubicBezTo>
                    <a:pt x="11095" y="118068"/>
                    <a:pt x="11095" y="118714"/>
                    <a:pt x="11095" y="118714"/>
                  </a:cubicBezTo>
                  <a:close/>
                  <a:moveTo>
                    <a:pt x="20876" y="138947"/>
                  </a:moveTo>
                  <a:cubicBezTo>
                    <a:pt x="21535" y="140898"/>
                    <a:pt x="23486" y="141556"/>
                    <a:pt x="24791" y="141556"/>
                  </a:cubicBezTo>
                  <a:lnTo>
                    <a:pt x="25449" y="141556"/>
                  </a:lnTo>
                  <a:cubicBezTo>
                    <a:pt x="27401" y="141556"/>
                    <a:pt x="29364" y="140252"/>
                    <a:pt x="30011" y="137642"/>
                  </a:cubicBezTo>
                  <a:cubicBezTo>
                    <a:pt x="30658" y="135690"/>
                    <a:pt x="30658" y="134385"/>
                    <a:pt x="30011" y="132422"/>
                  </a:cubicBezTo>
                  <a:cubicBezTo>
                    <a:pt x="28059" y="129165"/>
                    <a:pt x="23486" y="129165"/>
                    <a:pt x="22839" y="129165"/>
                  </a:cubicBezTo>
                  <a:cubicBezTo>
                    <a:pt x="22181" y="128519"/>
                    <a:pt x="22181" y="129165"/>
                    <a:pt x="21535" y="129812"/>
                  </a:cubicBezTo>
                  <a:cubicBezTo>
                    <a:pt x="19572" y="133069"/>
                    <a:pt x="18925" y="136337"/>
                    <a:pt x="20876" y="138947"/>
                  </a:cubicBezTo>
                  <a:close/>
                  <a:moveTo>
                    <a:pt x="27401" y="118726"/>
                  </a:moveTo>
                  <a:lnTo>
                    <a:pt x="28059" y="118726"/>
                  </a:lnTo>
                  <a:cubicBezTo>
                    <a:pt x="29364" y="121982"/>
                    <a:pt x="31316" y="123287"/>
                    <a:pt x="32621" y="123287"/>
                  </a:cubicBezTo>
                  <a:lnTo>
                    <a:pt x="33267" y="123287"/>
                  </a:lnTo>
                  <a:cubicBezTo>
                    <a:pt x="34573" y="123287"/>
                    <a:pt x="35877" y="121982"/>
                    <a:pt x="35877" y="120031"/>
                  </a:cubicBezTo>
                  <a:cubicBezTo>
                    <a:pt x="36536" y="117421"/>
                    <a:pt x="35877" y="114164"/>
                    <a:pt x="33926" y="112859"/>
                  </a:cubicBezTo>
                  <a:cubicBezTo>
                    <a:pt x="31963" y="111555"/>
                    <a:pt x="30658" y="112213"/>
                    <a:pt x="30011" y="112213"/>
                  </a:cubicBezTo>
                  <a:cubicBezTo>
                    <a:pt x="27401" y="113518"/>
                    <a:pt x="27401" y="117433"/>
                    <a:pt x="27401" y="118737"/>
                  </a:cubicBezTo>
                  <a:close/>
                  <a:moveTo>
                    <a:pt x="43707" y="133727"/>
                  </a:moveTo>
                  <a:cubicBezTo>
                    <a:pt x="43707" y="133727"/>
                    <a:pt x="43707" y="228317"/>
                    <a:pt x="77636" y="228317"/>
                  </a:cubicBezTo>
                  <a:cubicBezTo>
                    <a:pt x="105686" y="228317"/>
                    <a:pt x="121992" y="171558"/>
                    <a:pt x="124602" y="123934"/>
                  </a:cubicBezTo>
                  <a:cubicBezTo>
                    <a:pt x="127212" y="79578"/>
                    <a:pt x="116125" y="18904"/>
                    <a:pt x="87417" y="16941"/>
                  </a:cubicBezTo>
                  <a:cubicBezTo>
                    <a:pt x="60013" y="15636"/>
                    <a:pt x="52841" y="40430"/>
                    <a:pt x="52841" y="40430"/>
                  </a:cubicBezTo>
                  <a:cubicBezTo>
                    <a:pt x="52841" y="40430"/>
                    <a:pt x="42402" y="65224"/>
                    <a:pt x="43707" y="1337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1" name="Vrije vorm: vorm 1280">
              <a:extLst>
                <a:ext uri="{FF2B5EF4-FFF2-40B4-BE49-F238E27FC236}">
                  <a16:creationId xmlns:a16="http://schemas.microsoft.com/office/drawing/2014/main" id="{48D24095-827C-14E5-40D6-18CDBAFF02E0}"/>
                </a:ext>
              </a:extLst>
            </p:cNvPr>
            <p:cNvSpPr/>
            <p:nvPr/>
          </p:nvSpPr>
          <p:spPr>
            <a:xfrm rot="291967">
              <a:off x="9914416" y="3154163"/>
              <a:ext cx="155562" cy="249885"/>
            </a:xfrm>
            <a:custGeom>
              <a:avLst/>
              <a:gdLst>
                <a:gd name="connsiteX0" fmla="*/ 43987 w 155562"/>
                <a:gd name="connsiteY0" fmla="*/ 249850 h 249885"/>
                <a:gd name="connsiteX1" fmla="*/ 277 w 155562"/>
                <a:gd name="connsiteY1" fmla="*/ 100464 h 249885"/>
                <a:gd name="connsiteX2" fmla="*/ 2241 w 155562"/>
                <a:gd name="connsiteY2" fmla="*/ 41754 h 249885"/>
                <a:gd name="connsiteX3" fmla="*/ 26376 w 155562"/>
                <a:gd name="connsiteY3" fmla="*/ 8 h 249885"/>
                <a:gd name="connsiteX4" fmla="*/ 43987 w 155562"/>
                <a:gd name="connsiteY4" fmla="*/ 51547 h 249885"/>
                <a:gd name="connsiteX5" fmla="*/ 42024 w 155562"/>
                <a:gd name="connsiteY5" fmla="*/ 104391 h 249885"/>
                <a:gd name="connsiteX6" fmla="*/ 53110 w 155562"/>
                <a:gd name="connsiteY6" fmla="*/ 226385 h 249885"/>
                <a:gd name="connsiteX7" fmla="*/ 111174 w 155562"/>
                <a:gd name="connsiteY7" fmla="*/ 88732 h 249885"/>
                <a:gd name="connsiteX8" fmla="*/ 113137 w 155562"/>
                <a:gd name="connsiteY8" fmla="*/ 41765 h 249885"/>
                <a:gd name="connsiteX9" fmla="*/ 137273 w 155562"/>
                <a:gd name="connsiteY9" fmla="*/ 19 h 249885"/>
                <a:gd name="connsiteX10" fmla="*/ 154884 w 155562"/>
                <a:gd name="connsiteY10" fmla="*/ 51558 h 249885"/>
                <a:gd name="connsiteX11" fmla="*/ 152921 w 155562"/>
                <a:gd name="connsiteY11" fmla="*/ 104402 h 249885"/>
                <a:gd name="connsiteX12" fmla="*/ 152921 w 155562"/>
                <a:gd name="connsiteY12" fmla="*/ 215957 h 249885"/>
                <a:gd name="connsiteX13" fmla="*/ 136615 w 155562"/>
                <a:gd name="connsiteY13" fmla="*/ 249885 h 249885"/>
                <a:gd name="connsiteX14" fmla="*/ 118346 w 155562"/>
                <a:gd name="connsiteY14" fmla="*/ 219872 h 249885"/>
                <a:gd name="connsiteX15" fmla="*/ 113126 w 155562"/>
                <a:gd name="connsiteY15" fmla="*/ 159856 h 249885"/>
                <a:gd name="connsiteX16" fmla="*/ 43976 w 155562"/>
                <a:gd name="connsiteY16" fmla="*/ 249885 h 249885"/>
                <a:gd name="connsiteX17" fmla="*/ 22461 w 155562"/>
                <a:gd name="connsiteY17" fmla="*/ 116112 h 249885"/>
                <a:gd name="connsiteX18" fmla="*/ 19205 w 155562"/>
                <a:gd name="connsiteY18" fmla="*/ 112855 h 249885"/>
                <a:gd name="connsiteX19" fmla="*/ 13985 w 155562"/>
                <a:gd name="connsiteY19" fmla="*/ 114807 h 249885"/>
                <a:gd name="connsiteX20" fmla="*/ 13985 w 155562"/>
                <a:gd name="connsiteY20" fmla="*/ 116112 h 249885"/>
                <a:gd name="connsiteX21" fmla="*/ 17900 w 155562"/>
                <a:gd name="connsiteY21" fmla="*/ 123942 h 249885"/>
                <a:gd name="connsiteX22" fmla="*/ 18558 w 155562"/>
                <a:gd name="connsiteY22" fmla="*/ 123942 h 249885"/>
                <a:gd name="connsiteX23" fmla="*/ 21168 w 155562"/>
                <a:gd name="connsiteY23" fmla="*/ 123295 h 249885"/>
                <a:gd name="connsiteX24" fmla="*/ 22473 w 155562"/>
                <a:gd name="connsiteY24" fmla="*/ 116124 h 249885"/>
                <a:gd name="connsiteX25" fmla="*/ 20510 w 155562"/>
                <a:gd name="connsiteY25" fmla="*/ 135686 h 249885"/>
                <a:gd name="connsiteX26" fmla="*/ 17900 w 155562"/>
                <a:gd name="connsiteY26" fmla="*/ 133734 h 249885"/>
                <a:gd name="connsiteX27" fmla="*/ 14643 w 155562"/>
                <a:gd name="connsiteY27" fmla="*/ 135686 h 249885"/>
                <a:gd name="connsiteX28" fmla="*/ 14643 w 155562"/>
                <a:gd name="connsiteY28" fmla="*/ 136333 h 249885"/>
                <a:gd name="connsiteX29" fmla="*/ 16595 w 155562"/>
                <a:gd name="connsiteY29" fmla="*/ 141552 h 249885"/>
                <a:gd name="connsiteX30" fmla="*/ 17900 w 155562"/>
                <a:gd name="connsiteY30" fmla="*/ 141552 h 249885"/>
                <a:gd name="connsiteX31" fmla="*/ 19863 w 155562"/>
                <a:gd name="connsiteY31" fmla="*/ 140248 h 249885"/>
                <a:gd name="connsiteX32" fmla="*/ 20510 w 155562"/>
                <a:gd name="connsiteY32" fmla="*/ 135686 h 249885"/>
                <a:gd name="connsiteX33" fmla="*/ 32901 w 155562"/>
                <a:gd name="connsiteY33" fmla="*/ 129820 h 249885"/>
                <a:gd name="connsiteX34" fmla="*/ 29644 w 155562"/>
                <a:gd name="connsiteY34" fmla="*/ 127210 h 249885"/>
                <a:gd name="connsiteX35" fmla="*/ 24424 w 155562"/>
                <a:gd name="connsiteY35" fmla="*/ 131771 h 249885"/>
                <a:gd name="connsiteX36" fmla="*/ 24424 w 155562"/>
                <a:gd name="connsiteY36" fmla="*/ 132418 h 249885"/>
                <a:gd name="connsiteX37" fmla="*/ 27034 w 155562"/>
                <a:gd name="connsiteY37" fmla="*/ 138943 h 249885"/>
                <a:gd name="connsiteX38" fmla="*/ 28339 w 155562"/>
                <a:gd name="connsiteY38" fmla="*/ 138943 h 249885"/>
                <a:gd name="connsiteX39" fmla="*/ 31596 w 155562"/>
                <a:gd name="connsiteY39" fmla="*/ 136991 h 249885"/>
                <a:gd name="connsiteX40" fmla="*/ 32901 w 155562"/>
                <a:gd name="connsiteY40" fmla="*/ 129820 h 249885"/>
                <a:gd name="connsiteX41" fmla="*/ 115747 w 155562"/>
                <a:gd name="connsiteY41" fmla="*/ 122648 h 249885"/>
                <a:gd name="connsiteX42" fmla="*/ 117710 w 155562"/>
                <a:gd name="connsiteY42" fmla="*/ 127210 h 249885"/>
                <a:gd name="connsiteX43" fmla="*/ 119015 w 155562"/>
                <a:gd name="connsiteY43" fmla="*/ 127210 h 249885"/>
                <a:gd name="connsiteX44" fmla="*/ 120967 w 155562"/>
                <a:gd name="connsiteY44" fmla="*/ 126563 h 249885"/>
                <a:gd name="connsiteX45" fmla="*/ 121625 w 155562"/>
                <a:gd name="connsiteY45" fmla="*/ 121343 h 249885"/>
                <a:gd name="connsiteX46" fmla="*/ 119015 w 155562"/>
                <a:gd name="connsiteY46" fmla="*/ 119392 h 249885"/>
                <a:gd name="connsiteX47" fmla="*/ 115747 w 155562"/>
                <a:gd name="connsiteY47" fmla="*/ 122002 h 249885"/>
                <a:gd name="connsiteX48" fmla="*/ 115747 w 155562"/>
                <a:gd name="connsiteY48" fmla="*/ 122648 h 249885"/>
                <a:gd name="connsiteX49" fmla="*/ 121614 w 155562"/>
                <a:gd name="connsiteY49" fmla="*/ 141564 h 249885"/>
                <a:gd name="connsiteX50" fmla="*/ 121614 w 155562"/>
                <a:gd name="connsiteY50" fmla="*/ 142211 h 249885"/>
                <a:gd name="connsiteX51" fmla="*/ 126834 w 155562"/>
                <a:gd name="connsiteY51" fmla="*/ 146772 h 249885"/>
                <a:gd name="connsiteX52" fmla="*/ 130101 w 155562"/>
                <a:gd name="connsiteY52" fmla="*/ 143516 h 249885"/>
                <a:gd name="connsiteX53" fmla="*/ 127492 w 155562"/>
                <a:gd name="connsiteY53" fmla="*/ 136344 h 249885"/>
                <a:gd name="connsiteX54" fmla="*/ 123577 w 155562"/>
                <a:gd name="connsiteY54" fmla="*/ 135698 h 249885"/>
                <a:gd name="connsiteX55" fmla="*/ 121625 w 155562"/>
                <a:gd name="connsiteY55" fmla="*/ 141564 h 249885"/>
                <a:gd name="connsiteX56" fmla="*/ 130748 w 155562"/>
                <a:gd name="connsiteY56" fmla="*/ 128515 h 249885"/>
                <a:gd name="connsiteX57" fmla="*/ 135310 w 155562"/>
                <a:gd name="connsiteY57" fmla="*/ 131125 h 249885"/>
                <a:gd name="connsiteX58" fmla="*/ 139883 w 155562"/>
                <a:gd name="connsiteY58" fmla="*/ 127210 h 249885"/>
                <a:gd name="connsiteX59" fmla="*/ 139883 w 155562"/>
                <a:gd name="connsiteY59" fmla="*/ 121990 h 249885"/>
                <a:gd name="connsiteX60" fmla="*/ 133358 w 155562"/>
                <a:gd name="connsiteY60" fmla="*/ 118733 h 249885"/>
                <a:gd name="connsiteX61" fmla="*/ 131407 w 155562"/>
                <a:gd name="connsiteY61" fmla="*/ 119380 h 249885"/>
                <a:gd name="connsiteX62" fmla="*/ 130748 w 155562"/>
                <a:gd name="connsiteY62" fmla="*/ 128515 h 24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5562" h="249885">
                  <a:moveTo>
                    <a:pt x="43987" y="249850"/>
                  </a:moveTo>
                  <a:cubicBezTo>
                    <a:pt x="-6247" y="249850"/>
                    <a:pt x="277" y="100464"/>
                    <a:pt x="277" y="100464"/>
                  </a:cubicBezTo>
                  <a:cubicBezTo>
                    <a:pt x="277" y="100464"/>
                    <a:pt x="277" y="67194"/>
                    <a:pt x="2241" y="41754"/>
                  </a:cubicBezTo>
                  <a:cubicBezTo>
                    <a:pt x="2241" y="41754"/>
                    <a:pt x="4850" y="8"/>
                    <a:pt x="26376" y="8"/>
                  </a:cubicBezTo>
                  <a:cubicBezTo>
                    <a:pt x="48560" y="-639"/>
                    <a:pt x="44645" y="40449"/>
                    <a:pt x="43987" y="51547"/>
                  </a:cubicBezTo>
                  <a:cubicBezTo>
                    <a:pt x="43329" y="68511"/>
                    <a:pt x="42682" y="84170"/>
                    <a:pt x="42024" y="104391"/>
                  </a:cubicBezTo>
                  <a:cubicBezTo>
                    <a:pt x="42024" y="104391"/>
                    <a:pt x="38109" y="223775"/>
                    <a:pt x="53110" y="226385"/>
                  </a:cubicBezTo>
                  <a:cubicBezTo>
                    <a:pt x="68769" y="228995"/>
                    <a:pt x="105296" y="152015"/>
                    <a:pt x="111174" y="88732"/>
                  </a:cubicBezTo>
                  <a:cubicBezTo>
                    <a:pt x="111832" y="76340"/>
                    <a:pt x="111832" y="57413"/>
                    <a:pt x="113137" y="41765"/>
                  </a:cubicBezTo>
                  <a:cubicBezTo>
                    <a:pt x="113137" y="41765"/>
                    <a:pt x="115747" y="19"/>
                    <a:pt x="137273" y="19"/>
                  </a:cubicBezTo>
                  <a:cubicBezTo>
                    <a:pt x="159457" y="-628"/>
                    <a:pt x="155542" y="40461"/>
                    <a:pt x="154884" y="51558"/>
                  </a:cubicBezTo>
                  <a:cubicBezTo>
                    <a:pt x="154226" y="68522"/>
                    <a:pt x="153579" y="84182"/>
                    <a:pt x="152921" y="104402"/>
                  </a:cubicBezTo>
                  <a:cubicBezTo>
                    <a:pt x="152921" y="104402"/>
                    <a:pt x="152274" y="190516"/>
                    <a:pt x="152921" y="215957"/>
                  </a:cubicBezTo>
                  <a:cubicBezTo>
                    <a:pt x="152921" y="215957"/>
                    <a:pt x="155530" y="249885"/>
                    <a:pt x="136615" y="249885"/>
                  </a:cubicBezTo>
                  <a:cubicBezTo>
                    <a:pt x="122260" y="249885"/>
                    <a:pt x="118346" y="219872"/>
                    <a:pt x="118346" y="219872"/>
                  </a:cubicBezTo>
                  <a:cubicBezTo>
                    <a:pt x="116394" y="204212"/>
                    <a:pt x="114431" y="181382"/>
                    <a:pt x="113126" y="159856"/>
                  </a:cubicBezTo>
                  <a:cubicBezTo>
                    <a:pt x="100076" y="199651"/>
                    <a:pt x="76588" y="249885"/>
                    <a:pt x="43976" y="249885"/>
                  </a:cubicBezTo>
                  <a:close/>
                  <a:moveTo>
                    <a:pt x="22461" y="116112"/>
                  </a:moveTo>
                  <a:cubicBezTo>
                    <a:pt x="21815" y="114160"/>
                    <a:pt x="20510" y="112855"/>
                    <a:pt x="19205" y="112855"/>
                  </a:cubicBezTo>
                  <a:cubicBezTo>
                    <a:pt x="16595" y="112209"/>
                    <a:pt x="14643" y="114807"/>
                    <a:pt x="13985" y="114807"/>
                  </a:cubicBezTo>
                  <a:lnTo>
                    <a:pt x="13985" y="116112"/>
                  </a:lnTo>
                  <a:cubicBezTo>
                    <a:pt x="14643" y="120674"/>
                    <a:pt x="15948" y="123283"/>
                    <a:pt x="17900" y="123942"/>
                  </a:cubicBezTo>
                  <a:lnTo>
                    <a:pt x="18558" y="123942"/>
                  </a:lnTo>
                  <a:cubicBezTo>
                    <a:pt x="19863" y="123942"/>
                    <a:pt x="20510" y="123942"/>
                    <a:pt x="21168" y="123295"/>
                  </a:cubicBezTo>
                  <a:cubicBezTo>
                    <a:pt x="22473" y="121990"/>
                    <a:pt x="23778" y="119380"/>
                    <a:pt x="22473" y="116124"/>
                  </a:cubicBezTo>
                  <a:close/>
                  <a:moveTo>
                    <a:pt x="20510" y="135686"/>
                  </a:moveTo>
                  <a:cubicBezTo>
                    <a:pt x="19863" y="133734"/>
                    <a:pt x="18558" y="133734"/>
                    <a:pt x="17900" y="133734"/>
                  </a:cubicBezTo>
                  <a:cubicBezTo>
                    <a:pt x="16595" y="133734"/>
                    <a:pt x="15290" y="135039"/>
                    <a:pt x="14643" y="135686"/>
                  </a:cubicBezTo>
                  <a:lnTo>
                    <a:pt x="14643" y="136333"/>
                  </a:lnTo>
                  <a:cubicBezTo>
                    <a:pt x="14643" y="139589"/>
                    <a:pt x="15948" y="140894"/>
                    <a:pt x="16595" y="141552"/>
                  </a:cubicBezTo>
                  <a:lnTo>
                    <a:pt x="17900" y="141552"/>
                  </a:lnTo>
                  <a:cubicBezTo>
                    <a:pt x="18558" y="141552"/>
                    <a:pt x="19205" y="140906"/>
                    <a:pt x="19863" y="140248"/>
                  </a:cubicBezTo>
                  <a:cubicBezTo>
                    <a:pt x="21168" y="138943"/>
                    <a:pt x="21815" y="136991"/>
                    <a:pt x="20510" y="135686"/>
                  </a:cubicBezTo>
                  <a:close/>
                  <a:moveTo>
                    <a:pt x="32901" y="129820"/>
                  </a:moveTo>
                  <a:cubicBezTo>
                    <a:pt x="31596" y="127210"/>
                    <a:pt x="30291" y="127210"/>
                    <a:pt x="29644" y="127210"/>
                  </a:cubicBezTo>
                  <a:cubicBezTo>
                    <a:pt x="27034" y="127210"/>
                    <a:pt x="25071" y="130466"/>
                    <a:pt x="24424" y="131771"/>
                  </a:cubicBezTo>
                  <a:lnTo>
                    <a:pt x="24424" y="132418"/>
                  </a:lnTo>
                  <a:cubicBezTo>
                    <a:pt x="24424" y="135675"/>
                    <a:pt x="25730" y="138284"/>
                    <a:pt x="27034" y="138943"/>
                  </a:cubicBezTo>
                  <a:lnTo>
                    <a:pt x="28339" y="138943"/>
                  </a:lnTo>
                  <a:cubicBezTo>
                    <a:pt x="29644" y="138943"/>
                    <a:pt x="30291" y="138296"/>
                    <a:pt x="31596" y="136991"/>
                  </a:cubicBezTo>
                  <a:cubicBezTo>
                    <a:pt x="32901" y="135039"/>
                    <a:pt x="34206" y="131771"/>
                    <a:pt x="32901" y="129820"/>
                  </a:cubicBezTo>
                  <a:close/>
                  <a:moveTo>
                    <a:pt x="115747" y="122648"/>
                  </a:moveTo>
                  <a:cubicBezTo>
                    <a:pt x="115747" y="125905"/>
                    <a:pt x="117052" y="127210"/>
                    <a:pt x="117710" y="127210"/>
                  </a:cubicBezTo>
                  <a:lnTo>
                    <a:pt x="119015" y="127210"/>
                  </a:lnTo>
                  <a:cubicBezTo>
                    <a:pt x="119662" y="127210"/>
                    <a:pt x="120320" y="127210"/>
                    <a:pt x="120967" y="126563"/>
                  </a:cubicBezTo>
                  <a:cubicBezTo>
                    <a:pt x="122272" y="125258"/>
                    <a:pt x="122930" y="123307"/>
                    <a:pt x="121625" y="121343"/>
                  </a:cubicBezTo>
                  <a:cubicBezTo>
                    <a:pt x="120967" y="120038"/>
                    <a:pt x="119662" y="119392"/>
                    <a:pt x="119015" y="119392"/>
                  </a:cubicBezTo>
                  <a:cubicBezTo>
                    <a:pt x="117052" y="119392"/>
                    <a:pt x="116406" y="121343"/>
                    <a:pt x="115747" y="122002"/>
                  </a:cubicBezTo>
                  <a:lnTo>
                    <a:pt x="115747" y="122648"/>
                  </a:lnTo>
                  <a:close/>
                  <a:moveTo>
                    <a:pt x="121614" y="141564"/>
                  </a:moveTo>
                  <a:lnTo>
                    <a:pt x="121614" y="142211"/>
                  </a:lnTo>
                  <a:cubicBezTo>
                    <a:pt x="123565" y="145467"/>
                    <a:pt x="124870" y="146772"/>
                    <a:pt x="126834" y="146772"/>
                  </a:cubicBezTo>
                  <a:cubicBezTo>
                    <a:pt x="128797" y="146772"/>
                    <a:pt x="129443" y="145467"/>
                    <a:pt x="130101" y="143516"/>
                  </a:cubicBezTo>
                  <a:cubicBezTo>
                    <a:pt x="130748" y="140906"/>
                    <a:pt x="130101" y="137649"/>
                    <a:pt x="127492" y="136344"/>
                  </a:cubicBezTo>
                  <a:cubicBezTo>
                    <a:pt x="125528" y="135039"/>
                    <a:pt x="124224" y="135039"/>
                    <a:pt x="123577" y="135698"/>
                  </a:cubicBezTo>
                  <a:cubicBezTo>
                    <a:pt x="121625" y="137003"/>
                    <a:pt x="121625" y="140917"/>
                    <a:pt x="121625" y="141564"/>
                  </a:cubicBezTo>
                  <a:close/>
                  <a:moveTo>
                    <a:pt x="130748" y="128515"/>
                  </a:moveTo>
                  <a:cubicBezTo>
                    <a:pt x="131407" y="130466"/>
                    <a:pt x="133358" y="131125"/>
                    <a:pt x="135310" y="131125"/>
                  </a:cubicBezTo>
                  <a:cubicBezTo>
                    <a:pt x="137261" y="131125"/>
                    <a:pt x="139225" y="129820"/>
                    <a:pt x="139883" y="127210"/>
                  </a:cubicBezTo>
                  <a:cubicBezTo>
                    <a:pt x="141188" y="125258"/>
                    <a:pt x="141188" y="123953"/>
                    <a:pt x="139883" y="121990"/>
                  </a:cubicBezTo>
                  <a:cubicBezTo>
                    <a:pt x="138578" y="119380"/>
                    <a:pt x="133358" y="118733"/>
                    <a:pt x="133358" y="118733"/>
                  </a:cubicBezTo>
                  <a:cubicBezTo>
                    <a:pt x="132711" y="118733"/>
                    <a:pt x="132053" y="118733"/>
                    <a:pt x="131407" y="119380"/>
                  </a:cubicBezTo>
                  <a:cubicBezTo>
                    <a:pt x="129443" y="122637"/>
                    <a:pt x="129443" y="126552"/>
                    <a:pt x="130748" y="128515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</p:grpSp>
      <p:grpSp>
        <p:nvGrpSpPr>
          <p:cNvPr id="1282" name="!!text vertellen">
            <a:extLst>
              <a:ext uri="{FF2B5EF4-FFF2-40B4-BE49-F238E27FC236}">
                <a16:creationId xmlns:a16="http://schemas.microsoft.com/office/drawing/2014/main" id="{A6FAE2EC-1C4D-EC9D-CF2E-BBC5D8BF8DD2}"/>
              </a:ext>
            </a:extLst>
          </p:cNvPr>
          <p:cNvGrpSpPr/>
          <p:nvPr userDrawn="1"/>
        </p:nvGrpSpPr>
        <p:grpSpPr>
          <a:xfrm>
            <a:off x="21532122" y="4709613"/>
            <a:ext cx="4064089" cy="710854"/>
            <a:chOff x="7299471" y="3337329"/>
            <a:chExt cx="2635706" cy="461014"/>
          </a:xfrm>
          <a:solidFill>
            <a:srgbClr val="D31216"/>
          </a:solidFill>
        </p:grpSpPr>
        <p:sp>
          <p:nvSpPr>
            <p:cNvPr id="1283" name="Vrije vorm: vorm 1282">
              <a:extLst>
                <a:ext uri="{FF2B5EF4-FFF2-40B4-BE49-F238E27FC236}">
                  <a16:creationId xmlns:a16="http://schemas.microsoft.com/office/drawing/2014/main" id="{96613490-98E3-A439-EA96-B8B66B6C586F}"/>
                </a:ext>
              </a:extLst>
            </p:cNvPr>
            <p:cNvSpPr/>
            <p:nvPr/>
          </p:nvSpPr>
          <p:spPr>
            <a:xfrm rot="291967">
              <a:off x="7299471" y="3337329"/>
              <a:ext cx="157006" cy="336312"/>
            </a:xfrm>
            <a:custGeom>
              <a:avLst/>
              <a:gdLst>
                <a:gd name="connsiteX0" fmla="*/ 154651 w 157006"/>
                <a:gd name="connsiteY0" fmla="*/ 21597 h 336312"/>
                <a:gd name="connsiteX1" fmla="*/ 155956 w 157006"/>
                <a:gd name="connsiteY1" fmla="*/ 122712 h 336312"/>
                <a:gd name="connsiteX2" fmla="*/ 70500 w 157006"/>
                <a:gd name="connsiteY2" fmla="*/ 336040 h 336312"/>
                <a:gd name="connsiteX3" fmla="*/ 19619 w 157006"/>
                <a:gd name="connsiteY3" fmla="*/ 283195 h 336312"/>
                <a:gd name="connsiteX4" fmla="*/ 24181 w 157006"/>
                <a:gd name="connsiteY4" fmla="*/ 266890 h 336312"/>
                <a:gd name="connsiteX5" fmla="*/ 34620 w 157006"/>
                <a:gd name="connsiteY5" fmla="*/ 278634 h 336312"/>
                <a:gd name="connsiteX6" fmla="*/ 68549 w 157006"/>
                <a:gd name="connsiteY6" fmla="*/ 316477 h 336312"/>
                <a:gd name="connsiteX7" fmla="*/ 111600 w 157006"/>
                <a:gd name="connsiteY7" fmla="*/ 152078 h 336312"/>
                <a:gd name="connsiteX8" fmla="*/ 47669 w 157006"/>
                <a:gd name="connsiteY8" fmla="*/ 249937 h 336312"/>
                <a:gd name="connsiteX9" fmla="*/ 45 w 157006"/>
                <a:gd name="connsiteY9" fmla="*/ 124686 h 336312"/>
                <a:gd name="connsiteX10" fmla="*/ 86806 w 157006"/>
                <a:gd name="connsiteY10" fmla="*/ 1387 h 336312"/>
                <a:gd name="connsiteX11" fmla="*/ 115515 w 157006"/>
                <a:gd name="connsiteY11" fmla="*/ 18352 h 336312"/>
                <a:gd name="connsiteX12" fmla="*/ 133784 w 157006"/>
                <a:gd name="connsiteY12" fmla="*/ 83 h 336312"/>
                <a:gd name="connsiteX13" fmla="*/ 154663 w 157006"/>
                <a:gd name="connsiteY13" fmla="*/ 21608 h 336312"/>
                <a:gd name="connsiteX14" fmla="*/ 20912 w 157006"/>
                <a:gd name="connsiteY14" fmla="*/ 118150 h 336312"/>
                <a:gd name="connsiteX15" fmla="*/ 17656 w 157006"/>
                <a:gd name="connsiteY15" fmla="*/ 116199 h 336312"/>
                <a:gd name="connsiteX16" fmla="*/ 15046 w 157006"/>
                <a:gd name="connsiteY16" fmla="*/ 118808 h 336312"/>
                <a:gd name="connsiteX17" fmla="*/ 14399 w 157006"/>
                <a:gd name="connsiteY17" fmla="*/ 119455 h 336312"/>
                <a:gd name="connsiteX18" fmla="*/ 17009 w 157006"/>
                <a:gd name="connsiteY18" fmla="*/ 124017 h 336312"/>
                <a:gd name="connsiteX19" fmla="*/ 17656 w 157006"/>
                <a:gd name="connsiteY19" fmla="*/ 124663 h 336312"/>
                <a:gd name="connsiteX20" fmla="*/ 19608 w 157006"/>
                <a:gd name="connsiteY20" fmla="*/ 123358 h 336312"/>
                <a:gd name="connsiteX21" fmla="*/ 20912 w 157006"/>
                <a:gd name="connsiteY21" fmla="*/ 118139 h 336312"/>
                <a:gd name="connsiteX22" fmla="*/ 36572 w 157006"/>
                <a:gd name="connsiteY22" fmla="*/ 105759 h 336312"/>
                <a:gd name="connsiteX23" fmla="*/ 32010 w 157006"/>
                <a:gd name="connsiteY23" fmla="*/ 103149 h 336312"/>
                <a:gd name="connsiteX24" fmla="*/ 25486 w 157006"/>
                <a:gd name="connsiteY24" fmla="*/ 108369 h 336312"/>
                <a:gd name="connsiteX25" fmla="*/ 25486 w 157006"/>
                <a:gd name="connsiteY25" fmla="*/ 109674 h 336312"/>
                <a:gd name="connsiteX26" fmla="*/ 33315 w 157006"/>
                <a:gd name="connsiteY26" fmla="*/ 114894 h 336312"/>
                <a:gd name="connsiteX27" fmla="*/ 33962 w 157006"/>
                <a:gd name="connsiteY27" fmla="*/ 114894 h 336312"/>
                <a:gd name="connsiteX28" fmla="*/ 35267 w 157006"/>
                <a:gd name="connsiteY28" fmla="*/ 114247 h 336312"/>
                <a:gd name="connsiteX29" fmla="*/ 37877 w 157006"/>
                <a:gd name="connsiteY29" fmla="*/ 111637 h 336312"/>
                <a:gd name="connsiteX30" fmla="*/ 36572 w 157006"/>
                <a:gd name="connsiteY30" fmla="*/ 105771 h 336312"/>
                <a:gd name="connsiteX31" fmla="*/ 37218 w 157006"/>
                <a:gd name="connsiteY31" fmla="*/ 125980 h 336312"/>
                <a:gd name="connsiteX32" fmla="*/ 33962 w 157006"/>
                <a:gd name="connsiteY32" fmla="*/ 122065 h 336312"/>
                <a:gd name="connsiteX33" fmla="*/ 28742 w 157006"/>
                <a:gd name="connsiteY33" fmla="*/ 124675 h 336312"/>
                <a:gd name="connsiteX34" fmla="*/ 28742 w 157006"/>
                <a:gd name="connsiteY34" fmla="*/ 125980 h 336312"/>
                <a:gd name="connsiteX35" fmla="*/ 32657 w 157006"/>
                <a:gd name="connsiteY35" fmla="*/ 133809 h 336312"/>
                <a:gd name="connsiteX36" fmla="*/ 33962 w 157006"/>
                <a:gd name="connsiteY36" fmla="*/ 133809 h 336312"/>
                <a:gd name="connsiteX37" fmla="*/ 35913 w 157006"/>
                <a:gd name="connsiteY37" fmla="*/ 133163 h 336312"/>
                <a:gd name="connsiteX38" fmla="*/ 37218 w 157006"/>
                <a:gd name="connsiteY38" fmla="*/ 125991 h 336312"/>
                <a:gd name="connsiteX39" fmla="*/ 108979 w 157006"/>
                <a:gd name="connsiteY39" fmla="*/ 95966 h 336312"/>
                <a:gd name="connsiteX40" fmla="*/ 108979 w 157006"/>
                <a:gd name="connsiteY40" fmla="*/ 60733 h 336312"/>
                <a:gd name="connsiteX41" fmla="*/ 93977 w 157006"/>
                <a:gd name="connsiteY41" fmla="*/ 21597 h 336312"/>
                <a:gd name="connsiteX42" fmla="*/ 47011 w 157006"/>
                <a:gd name="connsiteY42" fmla="*/ 135103 h 336312"/>
                <a:gd name="connsiteX43" fmla="*/ 56793 w 157006"/>
                <a:gd name="connsiteY43" fmla="*/ 229693 h 336312"/>
                <a:gd name="connsiteX44" fmla="*/ 108979 w 157006"/>
                <a:gd name="connsiteY44" fmla="*/ 95955 h 336312"/>
                <a:gd name="connsiteX45" fmla="*/ 126589 w 157006"/>
                <a:gd name="connsiteY45" fmla="*/ 117492 h 336312"/>
                <a:gd name="connsiteX46" fmla="*/ 127236 w 157006"/>
                <a:gd name="connsiteY46" fmla="*/ 118139 h 336312"/>
                <a:gd name="connsiteX47" fmla="*/ 129846 w 157006"/>
                <a:gd name="connsiteY47" fmla="*/ 116834 h 336312"/>
                <a:gd name="connsiteX48" fmla="*/ 131151 w 157006"/>
                <a:gd name="connsiteY48" fmla="*/ 112272 h 336312"/>
                <a:gd name="connsiteX49" fmla="*/ 128541 w 157006"/>
                <a:gd name="connsiteY49" fmla="*/ 110321 h 336312"/>
                <a:gd name="connsiteX50" fmla="*/ 125284 w 157006"/>
                <a:gd name="connsiteY50" fmla="*/ 112272 h 336312"/>
                <a:gd name="connsiteX51" fmla="*/ 124638 w 157006"/>
                <a:gd name="connsiteY51" fmla="*/ 112919 h 336312"/>
                <a:gd name="connsiteX52" fmla="*/ 126589 w 157006"/>
                <a:gd name="connsiteY52" fmla="*/ 117480 h 336312"/>
                <a:gd name="connsiteX53" fmla="*/ 137029 w 157006"/>
                <a:gd name="connsiteY53" fmla="*/ 131188 h 336312"/>
                <a:gd name="connsiteX54" fmla="*/ 133772 w 157006"/>
                <a:gd name="connsiteY54" fmla="*/ 127273 h 336312"/>
                <a:gd name="connsiteX55" fmla="*/ 125943 w 157006"/>
                <a:gd name="connsiteY55" fmla="*/ 128578 h 336312"/>
                <a:gd name="connsiteX56" fmla="*/ 125296 w 157006"/>
                <a:gd name="connsiteY56" fmla="*/ 129883 h 336312"/>
                <a:gd name="connsiteX57" fmla="*/ 130516 w 157006"/>
                <a:gd name="connsiteY57" fmla="*/ 138359 h 336312"/>
                <a:gd name="connsiteX58" fmla="*/ 132467 w 157006"/>
                <a:gd name="connsiteY58" fmla="*/ 138359 h 336312"/>
                <a:gd name="connsiteX59" fmla="*/ 135724 w 157006"/>
                <a:gd name="connsiteY59" fmla="*/ 137054 h 336312"/>
                <a:gd name="connsiteX60" fmla="*/ 137029 w 157006"/>
                <a:gd name="connsiteY60" fmla="*/ 131188 h 336312"/>
                <a:gd name="connsiteX61" fmla="*/ 144200 w 157006"/>
                <a:gd name="connsiteY61" fmla="*/ 114882 h 336312"/>
                <a:gd name="connsiteX62" fmla="*/ 140286 w 157006"/>
                <a:gd name="connsiteY62" fmla="*/ 114235 h 336312"/>
                <a:gd name="connsiteX63" fmla="*/ 137676 w 157006"/>
                <a:gd name="connsiteY63" fmla="*/ 120102 h 336312"/>
                <a:gd name="connsiteX64" fmla="*/ 137676 w 157006"/>
                <a:gd name="connsiteY64" fmla="*/ 120748 h 336312"/>
                <a:gd name="connsiteX65" fmla="*/ 142237 w 157006"/>
                <a:gd name="connsiteY65" fmla="*/ 125968 h 336312"/>
                <a:gd name="connsiteX66" fmla="*/ 142884 w 157006"/>
                <a:gd name="connsiteY66" fmla="*/ 125968 h 336312"/>
                <a:gd name="connsiteX67" fmla="*/ 146140 w 157006"/>
                <a:gd name="connsiteY67" fmla="*/ 122712 h 336312"/>
                <a:gd name="connsiteX68" fmla="*/ 144189 w 157006"/>
                <a:gd name="connsiteY68" fmla="*/ 114882 h 3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7006" h="336312">
                  <a:moveTo>
                    <a:pt x="154651" y="21597"/>
                  </a:moveTo>
                  <a:cubicBezTo>
                    <a:pt x="154651" y="32683"/>
                    <a:pt x="154651" y="76392"/>
                    <a:pt x="155956" y="122712"/>
                  </a:cubicBezTo>
                  <a:cubicBezTo>
                    <a:pt x="155956" y="122712"/>
                    <a:pt x="172921" y="345163"/>
                    <a:pt x="70500" y="336040"/>
                  </a:cubicBezTo>
                  <a:cubicBezTo>
                    <a:pt x="70500" y="336040"/>
                    <a:pt x="30059" y="334735"/>
                    <a:pt x="19619" y="283195"/>
                  </a:cubicBezTo>
                  <a:cubicBezTo>
                    <a:pt x="19619" y="283195"/>
                    <a:pt x="16363" y="268195"/>
                    <a:pt x="24181" y="266890"/>
                  </a:cubicBezTo>
                  <a:cubicBezTo>
                    <a:pt x="27437" y="266243"/>
                    <a:pt x="32010" y="268841"/>
                    <a:pt x="34620" y="278634"/>
                  </a:cubicBezTo>
                  <a:cubicBezTo>
                    <a:pt x="37877" y="292988"/>
                    <a:pt x="47011" y="315172"/>
                    <a:pt x="68549" y="316477"/>
                  </a:cubicBezTo>
                  <a:cubicBezTo>
                    <a:pt x="107038" y="317782"/>
                    <a:pt x="111600" y="206874"/>
                    <a:pt x="111600" y="152078"/>
                  </a:cubicBezTo>
                  <a:cubicBezTo>
                    <a:pt x="101160" y="192520"/>
                    <a:pt x="80281" y="250584"/>
                    <a:pt x="47669" y="249937"/>
                  </a:cubicBezTo>
                  <a:cubicBezTo>
                    <a:pt x="5265" y="248632"/>
                    <a:pt x="-602" y="150127"/>
                    <a:pt x="45" y="124686"/>
                  </a:cubicBezTo>
                  <a:cubicBezTo>
                    <a:pt x="1350" y="98588"/>
                    <a:pt x="11789" y="-2527"/>
                    <a:pt x="86806" y="1387"/>
                  </a:cubicBezTo>
                  <a:cubicBezTo>
                    <a:pt x="86806" y="1387"/>
                    <a:pt x="104417" y="2034"/>
                    <a:pt x="115515" y="18352"/>
                  </a:cubicBezTo>
                  <a:cubicBezTo>
                    <a:pt x="119430" y="6607"/>
                    <a:pt x="125296" y="-564"/>
                    <a:pt x="133784" y="83"/>
                  </a:cubicBezTo>
                  <a:cubicBezTo>
                    <a:pt x="133784" y="83"/>
                    <a:pt x="155310" y="-2527"/>
                    <a:pt x="154663" y="21608"/>
                  </a:cubicBezTo>
                  <a:close/>
                  <a:moveTo>
                    <a:pt x="20912" y="118150"/>
                  </a:moveTo>
                  <a:cubicBezTo>
                    <a:pt x="19608" y="116845"/>
                    <a:pt x="18961" y="116199"/>
                    <a:pt x="17656" y="116199"/>
                  </a:cubicBezTo>
                  <a:cubicBezTo>
                    <a:pt x="16351" y="116199"/>
                    <a:pt x="15046" y="118150"/>
                    <a:pt x="15046" y="118808"/>
                  </a:cubicBezTo>
                  <a:cubicBezTo>
                    <a:pt x="14399" y="118808"/>
                    <a:pt x="14399" y="119455"/>
                    <a:pt x="14399" y="119455"/>
                  </a:cubicBezTo>
                  <a:cubicBezTo>
                    <a:pt x="14399" y="122712"/>
                    <a:pt x="15704" y="124017"/>
                    <a:pt x="17009" y="124017"/>
                  </a:cubicBezTo>
                  <a:cubicBezTo>
                    <a:pt x="17009" y="124447"/>
                    <a:pt x="17225" y="124663"/>
                    <a:pt x="17656" y="124663"/>
                  </a:cubicBezTo>
                  <a:cubicBezTo>
                    <a:pt x="18303" y="124663"/>
                    <a:pt x="18961" y="124017"/>
                    <a:pt x="19608" y="123358"/>
                  </a:cubicBezTo>
                  <a:cubicBezTo>
                    <a:pt x="20912" y="122053"/>
                    <a:pt x="21559" y="120102"/>
                    <a:pt x="20912" y="118139"/>
                  </a:cubicBezTo>
                  <a:close/>
                  <a:moveTo>
                    <a:pt x="36572" y="105759"/>
                  </a:moveTo>
                  <a:cubicBezTo>
                    <a:pt x="35267" y="103807"/>
                    <a:pt x="33315" y="103149"/>
                    <a:pt x="32010" y="103149"/>
                  </a:cubicBezTo>
                  <a:cubicBezTo>
                    <a:pt x="28095" y="103796"/>
                    <a:pt x="25486" y="107711"/>
                    <a:pt x="25486" y="108369"/>
                  </a:cubicBezTo>
                  <a:lnTo>
                    <a:pt x="25486" y="109674"/>
                  </a:lnTo>
                  <a:cubicBezTo>
                    <a:pt x="28095" y="112930"/>
                    <a:pt x="30705" y="114894"/>
                    <a:pt x="33315" y="114894"/>
                  </a:cubicBezTo>
                  <a:lnTo>
                    <a:pt x="33962" y="114894"/>
                  </a:lnTo>
                  <a:cubicBezTo>
                    <a:pt x="34393" y="114463"/>
                    <a:pt x="34828" y="114247"/>
                    <a:pt x="35267" y="114247"/>
                  </a:cubicBezTo>
                  <a:cubicBezTo>
                    <a:pt x="36572" y="113600"/>
                    <a:pt x="37877" y="112942"/>
                    <a:pt x="37877" y="111637"/>
                  </a:cubicBezTo>
                  <a:cubicBezTo>
                    <a:pt x="38523" y="109685"/>
                    <a:pt x="38523" y="107076"/>
                    <a:pt x="36572" y="105771"/>
                  </a:cubicBezTo>
                  <a:close/>
                  <a:moveTo>
                    <a:pt x="37218" y="125980"/>
                  </a:moveTo>
                  <a:cubicBezTo>
                    <a:pt x="36572" y="124028"/>
                    <a:pt x="35267" y="122723"/>
                    <a:pt x="33962" y="122065"/>
                  </a:cubicBezTo>
                  <a:cubicBezTo>
                    <a:pt x="31352" y="122065"/>
                    <a:pt x="29400" y="124675"/>
                    <a:pt x="28742" y="124675"/>
                  </a:cubicBezTo>
                  <a:lnTo>
                    <a:pt x="28742" y="125980"/>
                  </a:lnTo>
                  <a:cubicBezTo>
                    <a:pt x="29389" y="130541"/>
                    <a:pt x="30694" y="133151"/>
                    <a:pt x="32657" y="133809"/>
                  </a:cubicBezTo>
                  <a:lnTo>
                    <a:pt x="33962" y="133809"/>
                  </a:lnTo>
                  <a:cubicBezTo>
                    <a:pt x="34609" y="133809"/>
                    <a:pt x="35267" y="133809"/>
                    <a:pt x="35913" y="133163"/>
                  </a:cubicBezTo>
                  <a:cubicBezTo>
                    <a:pt x="37218" y="131858"/>
                    <a:pt x="38523" y="129248"/>
                    <a:pt x="37218" y="125991"/>
                  </a:cubicBezTo>
                  <a:close/>
                  <a:moveTo>
                    <a:pt x="108979" y="95966"/>
                  </a:moveTo>
                  <a:lnTo>
                    <a:pt x="108979" y="60733"/>
                  </a:lnTo>
                  <a:cubicBezTo>
                    <a:pt x="107674" y="35293"/>
                    <a:pt x="100502" y="21597"/>
                    <a:pt x="93977" y="21597"/>
                  </a:cubicBezTo>
                  <a:cubicBezTo>
                    <a:pt x="86806" y="20950"/>
                    <a:pt x="58097" y="39866"/>
                    <a:pt x="47011" y="135103"/>
                  </a:cubicBezTo>
                  <a:cubicBezTo>
                    <a:pt x="36572" y="229693"/>
                    <a:pt x="56793" y="229693"/>
                    <a:pt x="56793" y="229693"/>
                  </a:cubicBezTo>
                  <a:cubicBezTo>
                    <a:pt x="77013" y="223827"/>
                    <a:pt x="103112" y="120748"/>
                    <a:pt x="108979" y="95955"/>
                  </a:cubicBezTo>
                  <a:close/>
                  <a:moveTo>
                    <a:pt x="126589" y="117492"/>
                  </a:moveTo>
                  <a:cubicBezTo>
                    <a:pt x="126589" y="118139"/>
                    <a:pt x="127236" y="118139"/>
                    <a:pt x="127236" y="118139"/>
                  </a:cubicBezTo>
                  <a:cubicBezTo>
                    <a:pt x="128541" y="118139"/>
                    <a:pt x="129188" y="117492"/>
                    <a:pt x="129846" y="116834"/>
                  </a:cubicBezTo>
                  <a:cubicBezTo>
                    <a:pt x="131151" y="116187"/>
                    <a:pt x="131798" y="114224"/>
                    <a:pt x="131151" y="112272"/>
                  </a:cubicBezTo>
                  <a:cubicBezTo>
                    <a:pt x="129846" y="110321"/>
                    <a:pt x="129199" y="110321"/>
                    <a:pt x="128541" y="110321"/>
                  </a:cubicBezTo>
                  <a:cubicBezTo>
                    <a:pt x="126589" y="109674"/>
                    <a:pt x="125284" y="111626"/>
                    <a:pt x="125284" y="112272"/>
                  </a:cubicBezTo>
                  <a:cubicBezTo>
                    <a:pt x="124854" y="112272"/>
                    <a:pt x="124638" y="112488"/>
                    <a:pt x="124638" y="112919"/>
                  </a:cubicBezTo>
                  <a:cubicBezTo>
                    <a:pt x="124638" y="116175"/>
                    <a:pt x="125284" y="117480"/>
                    <a:pt x="126589" y="117480"/>
                  </a:cubicBezTo>
                  <a:close/>
                  <a:moveTo>
                    <a:pt x="137029" y="131188"/>
                  </a:moveTo>
                  <a:cubicBezTo>
                    <a:pt x="136382" y="129236"/>
                    <a:pt x="135724" y="127931"/>
                    <a:pt x="133772" y="127273"/>
                  </a:cubicBezTo>
                  <a:cubicBezTo>
                    <a:pt x="130516" y="125968"/>
                    <a:pt x="126601" y="128578"/>
                    <a:pt x="125943" y="128578"/>
                  </a:cubicBezTo>
                  <a:cubicBezTo>
                    <a:pt x="125943" y="129225"/>
                    <a:pt x="125296" y="129225"/>
                    <a:pt x="125296" y="129883"/>
                  </a:cubicBezTo>
                  <a:cubicBezTo>
                    <a:pt x="125943" y="134445"/>
                    <a:pt x="127906" y="137054"/>
                    <a:pt x="130516" y="138359"/>
                  </a:cubicBezTo>
                  <a:lnTo>
                    <a:pt x="132467" y="138359"/>
                  </a:lnTo>
                  <a:cubicBezTo>
                    <a:pt x="133772" y="138359"/>
                    <a:pt x="135077" y="137713"/>
                    <a:pt x="135724" y="137054"/>
                  </a:cubicBezTo>
                  <a:cubicBezTo>
                    <a:pt x="137676" y="135749"/>
                    <a:pt x="137676" y="133140"/>
                    <a:pt x="137029" y="131188"/>
                  </a:cubicBezTo>
                  <a:close/>
                  <a:moveTo>
                    <a:pt x="144200" y="114882"/>
                  </a:moveTo>
                  <a:cubicBezTo>
                    <a:pt x="142249" y="113577"/>
                    <a:pt x="140944" y="114235"/>
                    <a:pt x="140286" y="114235"/>
                  </a:cubicBezTo>
                  <a:cubicBezTo>
                    <a:pt x="138334" y="115540"/>
                    <a:pt x="137676" y="119455"/>
                    <a:pt x="137676" y="120102"/>
                  </a:cubicBezTo>
                  <a:lnTo>
                    <a:pt x="137676" y="120748"/>
                  </a:lnTo>
                  <a:cubicBezTo>
                    <a:pt x="138981" y="124005"/>
                    <a:pt x="140932" y="125310"/>
                    <a:pt x="142237" y="125968"/>
                  </a:cubicBezTo>
                  <a:lnTo>
                    <a:pt x="142884" y="125968"/>
                  </a:lnTo>
                  <a:cubicBezTo>
                    <a:pt x="144189" y="125968"/>
                    <a:pt x="145494" y="124663"/>
                    <a:pt x="146140" y="122712"/>
                  </a:cubicBezTo>
                  <a:cubicBezTo>
                    <a:pt x="146787" y="120102"/>
                    <a:pt x="146140" y="116845"/>
                    <a:pt x="144189" y="114882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4" name="Vrije vorm: vorm 1283">
              <a:extLst>
                <a:ext uri="{FF2B5EF4-FFF2-40B4-BE49-F238E27FC236}">
                  <a16:creationId xmlns:a16="http://schemas.microsoft.com/office/drawing/2014/main" id="{CC0AAEB0-80F2-00C7-584D-833D1FA96973}"/>
                </a:ext>
              </a:extLst>
            </p:cNvPr>
            <p:cNvSpPr/>
            <p:nvPr/>
          </p:nvSpPr>
          <p:spPr>
            <a:xfrm rot="291967">
              <a:off x="7483275" y="3351585"/>
              <a:ext cx="126586" cy="249866"/>
            </a:xfrm>
            <a:custGeom>
              <a:avLst/>
              <a:gdLst>
                <a:gd name="connsiteX0" fmla="*/ 124604 w 126586"/>
                <a:gd name="connsiteY0" fmla="*/ 81553 h 249866"/>
                <a:gd name="connsiteX1" fmla="*/ 125909 w 126586"/>
                <a:gd name="connsiteY1" fmla="*/ 87419 h 249866"/>
                <a:gd name="connsiteX2" fmla="*/ 116775 w 126586"/>
                <a:gd name="connsiteY2" fmla="*/ 90676 h 249866"/>
                <a:gd name="connsiteX3" fmla="*/ 90676 w 126586"/>
                <a:gd name="connsiteY3" fmla="*/ 50234 h 249866"/>
                <a:gd name="connsiteX4" fmla="*/ 89371 w 126586"/>
                <a:gd name="connsiteY4" fmla="*/ 39148 h 249866"/>
                <a:gd name="connsiteX5" fmla="*/ 41746 w 126586"/>
                <a:gd name="connsiteY5" fmla="*/ 215938 h 249866"/>
                <a:gd name="connsiteX6" fmla="*/ 25441 w 126586"/>
                <a:gd name="connsiteY6" fmla="*/ 249866 h 249866"/>
                <a:gd name="connsiteX7" fmla="*/ 7171 w 126586"/>
                <a:gd name="connsiteY7" fmla="*/ 219853 h 249866"/>
                <a:gd name="connsiteX8" fmla="*/ 0 w 126586"/>
                <a:gd name="connsiteY8" fmla="*/ 100468 h 249866"/>
                <a:gd name="connsiteX9" fmla="*/ 647 w 126586"/>
                <a:gd name="connsiteY9" fmla="*/ 38490 h 249866"/>
                <a:gd name="connsiteX10" fmla="*/ 23477 w 126586"/>
                <a:gd name="connsiteY10" fmla="*/ 0 h 249866"/>
                <a:gd name="connsiteX11" fmla="*/ 43051 w 126586"/>
                <a:gd name="connsiteY11" fmla="*/ 39795 h 249866"/>
                <a:gd name="connsiteX12" fmla="*/ 41100 w 126586"/>
                <a:gd name="connsiteY12" fmla="*/ 101773 h 249866"/>
                <a:gd name="connsiteX13" fmla="*/ 41100 w 126586"/>
                <a:gd name="connsiteY13" fmla="*/ 114164 h 249866"/>
                <a:gd name="connsiteX14" fmla="*/ 91981 w 126586"/>
                <a:gd name="connsiteY14" fmla="*/ 4562 h 249866"/>
                <a:gd name="connsiteX15" fmla="*/ 118080 w 126586"/>
                <a:gd name="connsiteY15" fmla="*/ 35222 h 249866"/>
                <a:gd name="connsiteX16" fmla="*/ 124604 w 126586"/>
                <a:gd name="connsiteY16" fmla="*/ 81541 h 249866"/>
                <a:gd name="connsiteX17" fmla="*/ 16306 w 126586"/>
                <a:gd name="connsiteY17" fmla="*/ 114176 h 249866"/>
                <a:gd name="connsiteX18" fmla="*/ 13696 w 126586"/>
                <a:gd name="connsiteY18" fmla="*/ 112224 h 249866"/>
                <a:gd name="connsiteX19" fmla="*/ 10440 w 126586"/>
                <a:gd name="connsiteY19" fmla="*/ 114176 h 249866"/>
                <a:gd name="connsiteX20" fmla="*/ 10440 w 126586"/>
                <a:gd name="connsiteY20" fmla="*/ 114823 h 249866"/>
                <a:gd name="connsiteX21" fmla="*/ 12391 w 126586"/>
                <a:gd name="connsiteY21" fmla="*/ 120042 h 249866"/>
                <a:gd name="connsiteX22" fmla="*/ 13696 w 126586"/>
                <a:gd name="connsiteY22" fmla="*/ 120042 h 249866"/>
                <a:gd name="connsiteX23" fmla="*/ 15648 w 126586"/>
                <a:gd name="connsiteY23" fmla="*/ 118737 h 249866"/>
                <a:gd name="connsiteX24" fmla="*/ 16294 w 126586"/>
                <a:gd name="connsiteY24" fmla="*/ 114176 h 249866"/>
                <a:gd name="connsiteX25" fmla="*/ 26745 w 126586"/>
                <a:gd name="connsiteY25" fmla="*/ 132445 h 249866"/>
                <a:gd name="connsiteX26" fmla="*/ 22831 w 126586"/>
                <a:gd name="connsiteY26" fmla="*/ 132445 h 249866"/>
                <a:gd name="connsiteX27" fmla="*/ 20879 w 126586"/>
                <a:gd name="connsiteY27" fmla="*/ 138311 h 249866"/>
                <a:gd name="connsiteX28" fmla="*/ 20879 w 126586"/>
                <a:gd name="connsiteY28" fmla="*/ 138958 h 249866"/>
                <a:gd name="connsiteX29" fmla="*/ 26099 w 126586"/>
                <a:gd name="connsiteY29" fmla="*/ 143520 h 249866"/>
                <a:gd name="connsiteX30" fmla="*/ 29355 w 126586"/>
                <a:gd name="connsiteY30" fmla="*/ 139605 h 249866"/>
                <a:gd name="connsiteX31" fmla="*/ 26745 w 126586"/>
                <a:gd name="connsiteY31" fmla="*/ 132434 h 249866"/>
                <a:gd name="connsiteX32" fmla="*/ 33917 w 126586"/>
                <a:gd name="connsiteY32" fmla="*/ 112871 h 249866"/>
                <a:gd name="connsiteX33" fmla="*/ 26745 w 126586"/>
                <a:gd name="connsiteY33" fmla="*/ 108956 h 249866"/>
                <a:gd name="connsiteX34" fmla="*/ 25441 w 126586"/>
                <a:gd name="connsiteY34" fmla="*/ 109603 h 249866"/>
                <a:gd name="connsiteX35" fmla="*/ 24136 w 126586"/>
                <a:gd name="connsiteY35" fmla="*/ 119384 h 249866"/>
                <a:gd name="connsiteX36" fmla="*/ 28697 w 126586"/>
                <a:gd name="connsiteY36" fmla="*/ 121994 h 249866"/>
                <a:gd name="connsiteX37" fmla="*/ 33917 w 126586"/>
                <a:gd name="connsiteY37" fmla="*/ 118079 h 249866"/>
                <a:gd name="connsiteX38" fmla="*/ 33917 w 126586"/>
                <a:gd name="connsiteY38" fmla="*/ 112859 h 249866"/>
                <a:gd name="connsiteX39" fmla="*/ 45003 w 126586"/>
                <a:gd name="connsiteY39" fmla="*/ 130482 h 249866"/>
                <a:gd name="connsiteX40" fmla="*/ 42393 w 126586"/>
                <a:gd name="connsiteY40" fmla="*/ 128530 h 249866"/>
                <a:gd name="connsiteX41" fmla="*/ 39137 w 126586"/>
                <a:gd name="connsiteY41" fmla="*/ 131140 h 249866"/>
                <a:gd name="connsiteX42" fmla="*/ 39137 w 126586"/>
                <a:gd name="connsiteY42" fmla="*/ 131787 h 249866"/>
                <a:gd name="connsiteX43" fmla="*/ 41088 w 126586"/>
                <a:gd name="connsiteY43" fmla="*/ 136348 h 249866"/>
                <a:gd name="connsiteX44" fmla="*/ 42393 w 126586"/>
                <a:gd name="connsiteY44" fmla="*/ 136995 h 249866"/>
                <a:gd name="connsiteX45" fmla="*/ 44345 w 126586"/>
                <a:gd name="connsiteY45" fmla="*/ 135690 h 249866"/>
                <a:gd name="connsiteX46" fmla="*/ 44992 w 126586"/>
                <a:gd name="connsiteY46" fmla="*/ 130470 h 24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6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6" y="215938"/>
                  </a:cubicBezTo>
                  <a:cubicBezTo>
                    <a:pt x="41746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6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2"/>
                  </a:cubicBezTo>
                  <a:cubicBezTo>
                    <a:pt x="91981" y="4562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40" y="114176"/>
                  </a:cubicBezTo>
                  <a:lnTo>
                    <a:pt x="10440" y="114823"/>
                  </a:lnTo>
                  <a:cubicBezTo>
                    <a:pt x="10440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5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5" y="132434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5" y="108956"/>
                    <a:pt x="26745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5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4" y="116128"/>
                    <a:pt x="34564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4"/>
                    <a:pt x="44992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5" name="Vrije vorm: vorm 1284">
              <a:extLst>
                <a:ext uri="{FF2B5EF4-FFF2-40B4-BE49-F238E27FC236}">
                  <a16:creationId xmlns:a16="http://schemas.microsoft.com/office/drawing/2014/main" id="{83BD2347-7A48-C802-855D-5ACBF90FCE27}"/>
                </a:ext>
              </a:extLst>
            </p:cNvPr>
            <p:cNvSpPr/>
            <p:nvPr/>
          </p:nvSpPr>
          <p:spPr>
            <a:xfrm rot="291967">
              <a:off x="7617249" y="3364387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2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3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4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5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5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1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6" name="Vrije vorm: vorm 1285">
              <a:extLst>
                <a:ext uri="{FF2B5EF4-FFF2-40B4-BE49-F238E27FC236}">
                  <a16:creationId xmlns:a16="http://schemas.microsoft.com/office/drawing/2014/main" id="{D1FE2691-6BA9-6DFC-CE3E-F1C427B1D7C1}"/>
                </a:ext>
              </a:extLst>
            </p:cNvPr>
            <p:cNvSpPr/>
            <p:nvPr/>
          </p:nvSpPr>
          <p:spPr>
            <a:xfrm rot="291967">
              <a:off x="7801193" y="3380047"/>
              <a:ext cx="161048" cy="250420"/>
            </a:xfrm>
            <a:custGeom>
              <a:avLst/>
              <a:gdLst>
                <a:gd name="connsiteX0" fmla="*/ 91181 w 161048"/>
                <a:gd name="connsiteY0" fmla="*/ 1387 h 250420"/>
                <a:gd name="connsiteX1" fmla="*/ 119231 w 161048"/>
                <a:gd name="connsiteY1" fmla="*/ 18352 h 250420"/>
                <a:gd name="connsiteX2" fmla="*/ 138147 w 161048"/>
                <a:gd name="connsiteY2" fmla="*/ 83 h 250420"/>
                <a:gd name="connsiteX3" fmla="*/ 158368 w 161048"/>
                <a:gd name="connsiteY3" fmla="*/ 21608 h 250420"/>
                <a:gd name="connsiteX4" fmla="*/ 160319 w 161048"/>
                <a:gd name="connsiteY4" fmla="*/ 238851 h 250420"/>
                <a:gd name="connsiteX5" fmla="*/ 151185 w 161048"/>
                <a:gd name="connsiteY5" fmla="*/ 249937 h 250420"/>
                <a:gd name="connsiteX6" fmla="*/ 115305 w 161048"/>
                <a:gd name="connsiteY6" fmla="*/ 181434 h 250420"/>
                <a:gd name="connsiteX7" fmla="*/ 112048 w 161048"/>
                <a:gd name="connsiteY7" fmla="*/ 146200 h 250420"/>
                <a:gd name="connsiteX8" fmla="*/ 43545 w 161048"/>
                <a:gd name="connsiteY8" fmla="*/ 249925 h 250420"/>
                <a:gd name="connsiteX9" fmla="*/ 493 w 161048"/>
                <a:gd name="connsiteY9" fmla="*/ 124675 h 250420"/>
                <a:gd name="connsiteX10" fmla="*/ 91169 w 161048"/>
                <a:gd name="connsiteY10" fmla="*/ 1376 h 250420"/>
                <a:gd name="connsiteX11" fmla="*/ 22030 w 161048"/>
                <a:gd name="connsiteY11" fmla="*/ 125333 h 250420"/>
                <a:gd name="connsiteX12" fmla="*/ 18116 w 161048"/>
                <a:gd name="connsiteY12" fmla="*/ 124028 h 250420"/>
                <a:gd name="connsiteX13" fmla="*/ 12249 w 161048"/>
                <a:gd name="connsiteY13" fmla="*/ 128590 h 250420"/>
                <a:gd name="connsiteX14" fmla="*/ 12896 w 161048"/>
                <a:gd name="connsiteY14" fmla="*/ 132504 h 250420"/>
                <a:gd name="connsiteX15" fmla="*/ 15506 w 161048"/>
                <a:gd name="connsiteY15" fmla="*/ 133151 h 250420"/>
                <a:gd name="connsiteX16" fmla="*/ 19421 w 161048"/>
                <a:gd name="connsiteY16" fmla="*/ 132504 h 250420"/>
                <a:gd name="connsiteX17" fmla="*/ 20067 w 161048"/>
                <a:gd name="connsiteY17" fmla="*/ 131858 h 250420"/>
                <a:gd name="connsiteX18" fmla="*/ 22019 w 161048"/>
                <a:gd name="connsiteY18" fmla="*/ 125333 h 250420"/>
                <a:gd name="connsiteX19" fmla="*/ 38336 w 161048"/>
                <a:gd name="connsiteY19" fmla="*/ 133809 h 250420"/>
                <a:gd name="connsiteX20" fmla="*/ 34422 w 161048"/>
                <a:gd name="connsiteY20" fmla="*/ 130553 h 250420"/>
                <a:gd name="connsiteX21" fmla="*/ 26592 w 161048"/>
                <a:gd name="connsiteY21" fmla="*/ 132504 h 250420"/>
                <a:gd name="connsiteX22" fmla="*/ 26592 w 161048"/>
                <a:gd name="connsiteY22" fmla="*/ 133809 h 250420"/>
                <a:gd name="connsiteX23" fmla="*/ 32458 w 161048"/>
                <a:gd name="connsiteY23" fmla="*/ 141639 h 250420"/>
                <a:gd name="connsiteX24" fmla="*/ 33763 w 161048"/>
                <a:gd name="connsiteY24" fmla="*/ 141639 h 250420"/>
                <a:gd name="connsiteX25" fmla="*/ 37678 w 161048"/>
                <a:gd name="connsiteY25" fmla="*/ 140334 h 250420"/>
                <a:gd name="connsiteX26" fmla="*/ 38325 w 161048"/>
                <a:gd name="connsiteY26" fmla="*/ 133809 h 250420"/>
                <a:gd name="connsiteX27" fmla="*/ 30507 w 161048"/>
                <a:gd name="connsiteY27" fmla="*/ 121418 h 250420"/>
                <a:gd name="connsiteX28" fmla="*/ 33117 w 161048"/>
                <a:gd name="connsiteY28" fmla="*/ 123370 h 250420"/>
                <a:gd name="connsiteX29" fmla="*/ 36373 w 161048"/>
                <a:gd name="connsiteY29" fmla="*/ 120760 h 250420"/>
                <a:gd name="connsiteX30" fmla="*/ 36373 w 161048"/>
                <a:gd name="connsiteY30" fmla="*/ 120113 h 250420"/>
                <a:gd name="connsiteX31" fmla="*/ 34422 w 161048"/>
                <a:gd name="connsiteY31" fmla="*/ 115552 h 250420"/>
                <a:gd name="connsiteX32" fmla="*/ 31165 w 161048"/>
                <a:gd name="connsiteY32" fmla="*/ 116199 h 250420"/>
                <a:gd name="connsiteX33" fmla="*/ 30518 w 161048"/>
                <a:gd name="connsiteY33" fmla="*/ 121418 h 250420"/>
                <a:gd name="connsiteX34" fmla="*/ 46813 w 161048"/>
                <a:gd name="connsiteY34" fmla="*/ 135114 h 250420"/>
                <a:gd name="connsiteX35" fmla="*/ 53337 w 161048"/>
                <a:gd name="connsiteY35" fmla="*/ 229705 h 250420"/>
                <a:gd name="connsiteX36" fmla="*/ 110097 w 161048"/>
                <a:gd name="connsiteY36" fmla="*/ 95966 h 250420"/>
                <a:gd name="connsiteX37" fmla="*/ 111401 w 161048"/>
                <a:gd name="connsiteY37" fmla="*/ 60733 h 250420"/>
                <a:gd name="connsiteX38" fmla="*/ 97705 w 161048"/>
                <a:gd name="connsiteY38" fmla="*/ 21597 h 250420"/>
                <a:gd name="connsiteX39" fmla="*/ 46824 w 161048"/>
                <a:gd name="connsiteY39" fmla="*/ 135103 h 250420"/>
                <a:gd name="connsiteX40" fmla="*/ 129012 w 161048"/>
                <a:gd name="connsiteY40" fmla="*/ 134468 h 250420"/>
                <a:gd name="connsiteX41" fmla="*/ 132269 w 161048"/>
                <a:gd name="connsiteY41" fmla="*/ 135773 h 250420"/>
                <a:gd name="connsiteX42" fmla="*/ 132916 w 161048"/>
                <a:gd name="connsiteY42" fmla="*/ 135773 h 250420"/>
                <a:gd name="connsiteX43" fmla="*/ 136172 w 161048"/>
                <a:gd name="connsiteY43" fmla="*/ 130553 h 250420"/>
                <a:gd name="connsiteX44" fmla="*/ 136172 w 161048"/>
                <a:gd name="connsiteY44" fmla="*/ 129906 h 250420"/>
                <a:gd name="connsiteX45" fmla="*/ 132257 w 161048"/>
                <a:gd name="connsiteY45" fmla="*/ 124040 h 250420"/>
                <a:gd name="connsiteX46" fmla="*/ 128343 w 161048"/>
                <a:gd name="connsiteY46" fmla="*/ 126650 h 250420"/>
                <a:gd name="connsiteX47" fmla="*/ 128989 w 161048"/>
                <a:gd name="connsiteY47" fmla="*/ 134479 h 250420"/>
                <a:gd name="connsiteX48" fmla="*/ 134232 w 161048"/>
                <a:gd name="connsiteY48" fmla="*/ 116199 h 250420"/>
                <a:gd name="connsiteX49" fmla="*/ 136184 w 161048"/>
                <a:gd name="connsiteY49" fmla="*/ 120760 h 250420"/>
                <a:gd name="connsiteX50" fmla="*/ 136830 w 161048"/>
                <a:gd name="connsiteY50" fmla="*/ 121407 h 250420"/>
                <a:gd name="connsiteX51" fmla="*/ 139440 w 161048"/>
                <a:gd name="connsiteY51" fmla="*/ 120102 h 250420"/>
                <a:gd name="connsiteX52" fmla="*/ 140087 w 161048"/>
                <a:gd name="connsiteY52" fmla="*/ 114882 h 250420"/>
                <a:gd name="connsiteX53" fmla="*/ 137477 w 161048"/>
                <a:gd name="connsiteY53" fmla="*/ 112930 h 250420"/>
                <a:gd name="connsiteX54" fmla="*/ 134221 w 161048"/>
                <a:gd name="connsiteY54" fmla="*/ 115540 h 250420"/>
                <a:gd name="connsiteX55" fmla="*/ 134221 w 161048"/>
                <a:gd name="connsiteY55" fmla="*/ 116187 h 250420"/>
                <a:gd name="connsiteX56" fmla="*/ 142708 w 161048"/>
                <a:gd name="connsiteY56" fmla="*/ 137724 h 250420"/>
                <a:gd name="connsiteX57" fmla="*/ 144013 w 161048"/>
                <a:gd name="connsiteY57" fmla="*/ 140334 h 250420"/>
                <a:gd name="connsiteX58" fmla="*/ 145318 w 161048"/>
                <a:gd name="connsiteY58" fmla="*/ 140334 h 250420"/>
                <a:gd name="connsiteX59" fmla="*/ 147928 w 161048"/>
                <a:gd name="connsiteY59" fmla="*/ 139029 h 250420"/>
                <a:gd name="connsiteX60" fmla="*/ 148575 w 161048"/>
                <a:gd name="connsiteY60" fmla="*/ 138382 h 250420"/>
                <a:gd name="connsiteX61" fmla="*/ 147928 w 161048"/>
                <a:gd name="connsiteY61" fmla="*/ 133163 h 250420"/>
                <a:gd name="connsiteX62" fmla="*/ 144672 w 161048"/>
                <a:gd name="connsiteY62" fmla="*/ 133163 h 250420"/>
                <a:gd name="connsiteX63" fmla="*/ 142720 w 161048"/>
                <a:gd name="connsiteY63" fmla="*/ 137724 h 25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1048" h="250420">
                  <a:moveTo>
                    <a:pt x="91181" y="1387"/>
                  </a:moveTo>
                  <a:cubicBezTo>
                    <a:pt x="91181" y="1387"/>
                    <a:pt x="108792" y="2034"/>
                    <a:pt x="119231" y="18352"/>
                  </a:cubicBezTo>
                  <a:cubicBezTo>
                    <a:pt x="123146" y="6607"/>
                    <a:pt x="129671" y="-564"/>
                    <a:pt x="138147" y="83"/>
                  </a:cubicBezTo>
                  <a:cubicBezTo>
                    <a:pt x="138147" y="83"/>
                    <a:pt x="160331" y="-2527"/>
                    <a:pt x="158368" y="21608"/>
                  </a:cubicBezTo>
                  <a:cubicBezTo>
                    <a:pt x="157063" y="45097"/>
                    <a:pt x="153806" y="218619"/>
                    <a:pt x="160319" y="238851"/>
                  </a:cubicBezTo>
                  <a:cubicBezTo>
                    <a:pt x="160319" y="238851"/>
                    <a:pt x="164881" y="253205"/>
                    <a:pt x="151185" y="249937"/>
                  </a:cubicBezTo>
                  <a:cubicBezTo>
                    <a:pt x="138794" y="247327"/>
                    <a:pt x="119866" y="226448"/>
                    <a:pt x="115305" y="181434"/>
                  </a:cubicBezTo>
                  <a:cubicBezTo>
                    <a:pt x="114000" y="172957"/>
                    <a:pt x="112695" y="160555"/>
                    <a:pt x="112048" y="146200"/>
                  </a:cubicBezTo>
                  <a:cubicBezTo>
                    <a:pt x="100962" y="186642"/>
                    <a:pt x="77473" y="251230"/>
                    <a:pt x="43545" y="249925"/>
                  </a:cubicBezTo>
                  <a:cubicBezTo>
                    <a:pt x="493" y="248621"/>
                    <a:pt x="-1470" y="150115"/>
                    <a:pt x="493" y="124675"/>
                  </a:cubicBezTo>
                  <a:cubicBezTo>
                    <a:pt x="2445" y="98576"/>
                    <a:pt x="16153" y="-2539"/>
                    <a:pt x="91169" y="1376"/>
                  </a:cubicBezTo>
                  <a:close/>
                  <a:moveTo>
                    <a:pt x="22030" y="125333"/>
                  </a:moveTo>
                  <a:cubicBezTo>
                    <a:pt x="21384" y="124028"/>
                    <a:pt x="20079" y="123381"/>
                    <a:pt x="18116" y="124028"/>
                  </a:cubicBezTo>
                  <a:cubicBezTo>
                    <a:pt x="15506" y="124028"/>
                    <a:pt x="12896" y="125980"/>
                    <a:pt x="12249" y="128590"/>
                  </a:cubicBezTo>
                  <a:cubicBezTo>
                    <a:pt x="11603" y="130541"/>
                    <a:pt x="12249" y="131846"/>
                    <a:pt x="12896" y="132504"/>
                  </a:cubicBezTo>
                  <a:cubicBezTo>
                    <a:pt x="13543" y="133163"/>
                    <a:pt x="14201" y="133151"/>
                    <a:pt x="15506" y="133151"/>
                  </a:cubicBezTo>
                  <a:cubicBezTo>
                    <a:pt x="17457" y="133151"/>
                    <a:pt x="18762" y="132504"/>
                    <a:pt x="19421" y="132504"/>
                  </a:cubicBezTo>
                  <a:lnTo>
                    <a:pt x="20067" y="131858"/>
                  </a:lnTo>
                  <a:cubicBezTo>
                    <a:pt x="22019" y="129248"/>
                    <a:pt x="23324" y="127296"/>
                    <a:pt x="22019" y="125333"/>
                  </a:cubicBezTo>
                  <a:close/>
                  <a:moveTo>
                    <a:pt x="38336" y="133809"/>
                  </a:moveTo>
                  <a:cubicBezTo>
                    <a:pt x="37690" y="131858"/>
                    <a:pt x="36385" y="130553"/>
                    <a:pt x="34422" y="130553"/>
                  </a:cubicBezTo>
                  <a:cubicBezTo>
                    <a:pt x="31165" y="129248"/>
                    <a:pt x="27250" y="132504"/>
                    <a:pt x="26592" y="132504"/>
                  </a:cubicBezTo>
                  <a:cubicBezTo>
                    <a:pt x="26592" y="133151"/>
                    <a:pt x="25945" y="133809"/>
                    <a:pt x="26592" y="133809"/>
                  </a:cubicBezTo>
                  <a:cubicBezTo>
                    <a:pt x="27239" y="138371"/>
                    <a:pt x="29202" y="140981"/>
                    <a:pt x="32458" y="141639"/>
                  </a:cubicBezTo>
                  <a:lnTo>
                    <a:pt x="33763" y="141639"/>
                  </a:lnTo>
                  <a:cubicBezTo>
                    <a:pt x="35068" y="141639"/>
                    <a:pt x="36373" y="140992"/>
                    <a:pt x="37678" y="140334"/>
                  </a:cubicBezTo>
                  <a:cubicBezTo>
                    <a:pt x="38983" y="138382"/>
                    <a:pt x="38983" y="136419"/>
                    <a:pt x="38325" y="133809"/>
                  </a:cubicBezTo>
                  <a:close/>
                  <a:moveTo>
                    <a:pt x="30507" y="121418"/>
                  </a:moveTo>
                  <a:cubicBezTo>
                    <a:pt x="31154" y="122723"/>
                    <a:pt x="31812" y="123370"/>
                    <a:pt x="33117" y="123370"/>
                  </a:cubicBezTo>
                  <a:cubicBezTo>
                    <a:pt x="34422" y="123370"/>
                    <a:pt x="35727" y="121418"/>
                    <a:pt x="36373" y="120760"/>
                  </a:cubicBezTo>
                  <a:lnTo>
                    <a:pt x="36373" y="120113"/>
                  </a:lnTo>
                  <a:cubicBezTo>
                    <a:pt x="36373" y="116857"/>
                    <a:pt x="35068" y="116199"/>
                    <a:pt x="34422" y="115552"/>
                  </a:cubicBezTo>
                  <a:cubicBezTo>
                    <a:pt x="33117" y="114905"/>
                    <a:pt x="31812" y="115552"/>
                    <a:pt x="31165" y="116199"/>
                  </a:cubicBezTo>
                  <a:cubicBezTo>
                    <a:pt x="29860" y="117504"/>
                    <a:pt x="29213" y="119455"/>
                    <a:pt x="30518" y="121418"/>
                  </a:cubicBezTo>
                  <a:close/>
                  <a:moveTo>
                    <a:pt x="46813" y="135114"/>
                  </a:moveTo>
                  <a:cubicBezTo>
                    <a:pt x="33117" y="229705"/>
                    <a:pt x="53337" y="229705"/>
                    <a:pt x="53337" y="229705"/>
                  </a:cubicBezTo>
                  <a:cubicBezTo>
                    <a:pt x="73558" y="223838"/>
                    <a:pt x="103572" y="120760"/>
                    <a:pt x="110097" y="95966"/>
                  </a:cubicBezTo>
                  <a:cubicBezTo>
                    <a:pt x="110097" y="83575"/>
                    <a:pt x="110743" y="71831"/>
                    <a:pt x="111401" y="60733"/>
                  </a:cubicBezTo>
                  <a:cubicBezTo>
                    <a:pt x="110755" y="35293"/>
                    <a:pt x="104230" y="21597"/>
                    <a:pt x="97705" y="21597"/>
                  </a:cubicBezTo>
                  <a:cubicBezTo>
                    <a:pt x="90534" y="20950"/>
                    <a:pt x="61167" y="39866"/>
                    <a:pt x="46824" y="135103"/>
                  </a:cubicBezTo>
                  <a:close/>
                  <a:moveTo>
                    <a:pt x="129012" y="134468"/>
                  </a:moveTo>
                  <a:cubicBezTo>
                    <a:pt x="130317" y="135773"/>
                    <a:pt x="130964" y="135773"/>
                    <a:pt x="132269" y="135773"/>
                  </a:cubicBezTo>
                  <a:lnTo>
                    <a:pt x="132916" y="135773"/>
                  </a:lnTo>
                  <a:cubicBezTo>
                    <a:pt x="134867" y="135126"/>
                    <a:pt x="136172" y="131858"/>
                    <a:pt x="136172" y="130553"/>
                  </a:cubicBezTo>
                  <a:lnTo>
                    <a:pt x="136172" y="129906"/>
                  </a:lnTo>
                  <a:cubicBezTo>
                    <a:pt x="135526" y="126650"/>
                    <a:pt x="134221" y="124686"/>
                    <a:pt x="132257" y="124040"/>
                  </a:cubicBezTo>
                  <a:cubicBezTo>
                    <a:pt x="130952" y="124040"/>
                    <a:pt x="129648" y="125345"/>
                    <a:pt x="128343" y="126650"/>
                  </a:cubicBezTo>
                  <a:cubicBezTo>
                    <a:pt x="127038" y="129259"/>
                    <a:pt x="127038" y="132516"/>
                    <a:pt x="128989" y="134479"/>
                  </a:cubicBezTo>
                  <a:close/>
                  <a:moveTo>
                    <a:pt x="134232" y="116199"/>
                  </a:moveTo>
                  <a:cubicBezTo>
                    <a:pt x="134232" y="119455"/>
                    <a:pt x="134879" y="120760"/>
                    <a:pt x="136184" y="120760"/>
                  </a:cubicBezTo>
                  <a:lnTo>
                    <a:pt x="136830" y="121407"/>
                  </a:lnTo>
                  <a:cubicBezTo>
                    <a:pt x="138135" y="121407"/>
                    <a:pt x="138782" y="120760"/>
                    <a:pt x="139440" y="120102"/>
                  </a:cubicBezTo>
                  <a:cubicBezTo>
                    <a:pt x="140087" y="118797"/>
                    <a:pt x="140745" y="116845"/>
                    <a:pt x="140087" y="114882"/>
                  </a:cubicBezTo>
                  <a:cubicBezTo>
                    <a:pt x="139440" y="113577"/>
                    <a:pt x="138135" y="112930"/>
                    <a:pt x="137477" y="112930"/>
                  </a:cubicBezTo>
                  <a:cubicBezTo>
                    <a:pt x="135526" y="112930"/>
                    <a:pt x="134221" y="114882"/>
                    <a:pt x="134221" y="115540"/>
                  </a:cubicBezTo>
                  <a:lnTo>
                    <a:pt x="134221" y="116187"/>
                  </a:lnTo>
                  <a:close/>
                  <a:moveTo>
                    <a:pt x="142708" y="137724"/>
                  </a:moveTo>
                  <a:cubicBezTo>
                    <a:pt x="142708" y="139676"/>
                    <a:pt x="143355" y="140334"/>
                    <a:pt x="144013" y="140334"/>
                  </a:cubicBezTo>
                  <a:lnTo>
                    <a:pt x="145318" y="140334"/>
                  </a:lnTo>
                  <a:cubicBezTo>
                    <a:pt x="146623" y="140334"/>
                    <a:pt x="147928" y="139687"/>
                    <a:pt x="147928" y="139029"/>
                  </a:cubicBezTo>
                  <a:cubicBezTo>
                    <a:pt x="148575" y="139029"/>
                    <a:pt x="148575" y="138382"/>
                    <a:pt x="148575" y="138382"/>
                  </a:cubicBezTo>
                  <a:cubicBezTo>
                    <a:pt x="149222" y="135126"/>
                    <a:pt x="148575" y="133821"/>
                    <a:pt x="147928" y="133163"/>
                  </a:cubicBezTo>
                  <a:cubicBezTo>
                    <a:pt x="147282" y="132504"/>
                    <a:pt x="145977" y="132516"/>
                    <a:pt x="144672" y="133163"/>
                  </a:cubicBezTo>
                  <a:cubicBezTo>
                    <a:pt x="143367" y="133809"/>
                    <a:pt x="142062" y="135773"/>
                    <a:pt x="142720" y="13772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7" name="Vrije vorm: vorm 1286">
              <a:extLst>
                <a:ext uri="{FF2B5EF4-FFF2-40B4-BE49-F238E27FC236}">
                  <a16:creationId xmlns:a16="http://schemas.microsoft.com/office/drawing/2014/main" id="{F36857EB-4650-B740-9145-C3BE99E7C4DE}"/>
                </a:ext>
              </a:extLst>
            </p:cNvPr>
            <p:cNvSpPr/>
            <p:nvPr/>
          </p:nvSpPr>
          <p:spPr>
            <a:xfrm rot="291967">
              <a:off x="7981313" y="3395377"/>
              <a:ext cx="157006" cy="336312"/>
            </a:xfrm>
            <a:custGeom>
              <a:avLst/>
              <a:gdLst>
                <a:gd name="connsiteX0" fmla="*/ 154651 w 157006"/>
                <a:gd name="connsiteY0" fmla="*/ 21597 h 336312"/>
                <a:gd name="connsiteX1" fmla="*/ 155956 w 157006"/>
                <a:gd name="connsiteY1" fmla="*/ 122712 h 336312"/>
                <a:gd name="connsiteX2" fmla="*/ 70500 w 157006"/>
                <a:gd name="connsiteY2" fmla="*/ 336040 h 336312"/>
                <a:gd name="connsiteX3" fmla="*/ 19619 w 157006"/>
                <a:gd name="connsiteY3" fmla="*/ 283195 h 336312"/>
                <a:gd name="connsiteX4" fmla="*/ 24181 w 157006"/>
                <a:gd name="connsiteY4" fmla="*/ 266890 h 336312"/>
                <a:gd name="connsiteX5" fmla="*/ 34620 w 157006"/>
                <a:gd name="connsiteY5" fmla="*/ 278634 h 336312"/>
                <a:gd name="connsiteX6" fmla="*/ 68548 w 157006"/>
                <a:gd name="connsiteY6" fmla="*/ 316477 h 336312"/>
                <a:gd name="connsiteX7" fmla="*/ 111600 w 157006"/>
                <a:gd name="connsiteY7" fmla="*/ 152078 h 336312"/>
                <a:gd name="connsiteX8" fmla="*/ 47669 w 157006"/>
                <a:gd name="connsiteY8" fmla="*/ 249937 h 336312"/>
                <a:gd name="connsiteX9" fmla="*/ 45 w 157006"/>
                <a:gd name="connsiteY9" fmla="*/ 124686 h 336312"/>
                <a:gd name="connsiteX10" fmla="*/ 86806 w 157006"/>
                <a:gd name="connsiteY10" fmla="*/ 1387 h 336312"/>
                <a:gd name="connsiteX11" fmla="*/ 115515 w 157006"/>
                <a:gd name="connsiteY11" fmla="*/ 18352 h 336312"/>
                <a:gd name="connsiteX12" fmla="*/ 133784 w 157006"/>
                <a:gd name="connsiteY12" fmla="*/ 83 h 336312"/>
                <a:gd name="connsiteX13" fmla="*/ 154663 w 157006"/>
                <a:gd name="connsiteY13" fmla="*/ 21608 h 336312"/>
                <a:gd name="connsiteX14" fmla="*/ 20912 w 157006"/>
                <a:gd name="connsiteY14" fmla="*/ 118150 h 336312"/>
                <a:gd name="connsiteX15" fmla="*/ 17656 w 157006"/>
                <a:gd name="connsiteY15" fmla="*/ 116199 h 336312"/>
                <a:gd name="connsiteX16" fmla="*/ 15046 w 157006"/>
                <a:gd name="connsiteY16" fmla="*/ 118808 h 336312"/>
                <a:gd name="connsiteX17" fmla="*/ 14399 w 157006"/>
                <a:gd name="connsiteY17" fmla="*/ 119455 h 336312"/>
                <a:gd name="connsiteX18" fmla="*/ 17009 w 157006"/>
                <a:gd name="connsiteY18" fmla="*/ 124017 h 336312"/>
                <a:gd name="connsiteX19" fmla="*/ 17656 w 157006"/>
                <a:gd name="connsiteY19" fmla="*/ 124663 h 336312"/>
                <a:gd name="connsiteX20" fmla="*/ 19607 w 157006"/>
                <a:gd name="connsiteY20" fmla="*/ 123358 h 336312"/>
                <a:gd name="connsiteX21" fmla="*/ 20912 w 157006"/>
                <a:gd name="connsiteY21" fmla="*/ 118139 h 336312"/>
                <a:gd name="connsiteX22" fmla="*/ 36572 w 157006"/>
                <a:gd name="connsiteY22" fmla="*/ 105759 h 336312"/>
                <a:gd name="connsiteX23" fmla="*/ 32010 w 157006"/>
                <a:gd name="connsiteY23" fmla="*/ 103149 h 336312"/>
                <a:gd name="connsiteX24" fmla="*/ 25486 w 157006"/>
                <a:gd name="connsiteY24" fmla="*/ 108369 h 336312"/>
                <a:gd name="connsiteX25" fmla="*/ 25486 w 157006"/>
                <a:gd name="connsiteY25" fmla="*/ 109674 h 336312"/>
                <a:gd name="connsiteX26" fmla="*/ 33315 w 157006"/>
                <a:gd name="connsiteY26" fmla="*/ 114894 h 336312"/>
                <a:gd name="connsiteX27" fmla="*/ 33962 w 157006"/>
                <a:gd name="connsiteY27" fmla="*/ 114894 h 336312"/>
                <a:gd name="connsiteX28" fmla="*/ 35267 w 157006"/>
                <a:gd name="connsiteY28" fmla="*/ 114247 h 336312"/>
                <a:gd name="connsiteX29" fmla="*/ 37877 w 157006"/>
                <a:gd name="connsiteY29" fmla="*/ 111637 h 336312"/>
                <a:gd name="connsiteX30" fmla="*/ 36572 w 157006"/>
                <a:gd name="connsiteY30" fmla="*/ 105771 h 336312"/>
                <a:gd name="connsiteX31" fmla="*/ 37218 w 157006"/>
                <a:gd name="connsiteY31" fmla="*/ 125980 h 336312"/>
                <a:gd name="connsiteX32" fmla="*/ 33962 w 157006"/>
                <a:gd name="connsiteY32" fmla="*/ 122065 h 336312"/>
                <a:gd name="connsiteX33" fmla="*/ 28742 w 157006"/>
                <a:gd name="connsiteY33" fmla="*/ 124675 h 336312"/>
                <a:gd name="connsiteX34" fmla="*/ 28742 w 157006"/>
                <a:gd name="connsiteY34" fmla="*/ 125980 h 336312"/>
                <a:gd name="connsiteX35" fmla="*/ 32657 w 157006"/>
                <a:gd name="connsiteY35" fmla="*/ 133809 h 336312"/>
                <a:gd name="connsiteX36" fmla="*/ 33962 w 157006"/>
                <a:gd name="connsiteY36" fmla="*/ 133809 h 336312"/>
                <a:gd name="connsiteX37" fmla="*/ 35914 w 157006"/>
                <a:gd name="connsiteY37" fmla="*/ 133163 h 336312"/>
                <a:gd name="connsiteX38" fmla="*/ 37218 w 157006"/>
                <a:gd name="connsiteY38" fmla="*/ 125991 h 336312"/>
                <a:gd name="connsiteX39" fmla="*/ 108978 w 157006"/>
                <a:gd name="connsiteY39" fmla="*/ 95966 h 336312"/>
                <a:gd name="connsiteX40" fmla="*/ 108978 w 157006"/>
                <a:gd name="connsiteY40" fmla="*/ 60733 h 336312"/>
                <a:gd name="connsiteX41" fmla="*/ 93977 w 157006"/>
                <a:gd name="connsiteY41" fmla="*/ 21597 h 336312"/>
                <a:gd name="connsiteX42" fmla="*/ 47011 w 157006"/>
                <a:gd name="connsiteY42" fmla="*/ 135103 h 336312"/>
                <a:gd name="connsiteX43" fmla="*/ 56792 w 157006"/>
                <a:gd name="connsiteY43" fmla="*/ 229693 h 336312"/>
                <a:gd name="connsiteX44" fmla="*/ 108978 w 157006"/>
                <a:gd name="connsiteY44" fmla="*/ 95955 h 336312"/>
                <a:gd name="connsiteX45" fmla="*/ 126589 w 157006"/>
                <a:gd name="connsiteY45" fmla="*/ 117492 h 336312"/>
                <a:gd name="connsiteX46" fmla="*/ 127236 w 157006"/>
                <a:gd name="connsiteY46" fmla="*/ 118139 h 336312"/>
                <a:gd name="connsiteX47" fmla="*/ 129846 w 157006"/>
                <a:gd name="connsiteY47" fmla="*/ 116834 h 336312"/>
                <a:gd name="connsiteX48" fmla="*/ 131151 w 157006"/>
                <a:gd name="connsiteY48" fmla="*/ 112272 h 336312"/>
                <a:gd name="connsiteX49" fmla="*/ 128541 w 157006"/>
                <a:gd name="connsiteY49" fmla="*/ 110321 h 336312"/>
                <a:gd name="connsiteX50" fmla="*/ 125284 w 157006"/>
                <a:gd name="connsiteY50" fmla="*/ 112272 h 336312"/>
                <a:gd name="connsiteX51" fmla="*/ 124638 w 157006"/>
                <a:gd name="connsiteY51" fmla="*/ 112919 h 336312"/>
                <a:gd name="connsiteX52" fmla="*/ 126589 w 157006"/>
                <a:gd name="connsiteY52" fmla="*/ 117480 h 336312"/>
                <a:gd name="connsiteX53" fmla="*/ 137029 w 157006"/>
                <a:gd name="connsiteY53" fmla="*/ 131188 h 336312"/>
                <a:gd name="connsiteX54" fmla="*/ 133772 w 157006"/>
                <a:gd name="connsiteY54" fmla="*/ 127273 h 336312"/>
                <a:gd name="connsiteX55" fmla="*/ 125943 w 157006"/>
                <a:gd name="connsiteY55" fmla="*/ 128578 h 336312"/>
                <a:gd name="connsiteX56" fmla="*/ 125296 w 157006"/>
                <a:gd name="connsiteY56" fmla="*/ 129883 h 336312"/>
                <a:gd name="connsiteX57" fmla="*/ 130516 w 157006"/>
                <a:gd name="connsiteY57" fmla="*/ 138359 h 336312"/>
                <a:gd name="connsiteX58" fmla="*/ 132467 w 157006"/>
                <a:gd name="connsiteY58" fmla="*/ 138359 h 336312"/>
                <a:gd name="connsiteX59" fmla="*/ 135724 w 157006"/>
                <a:gd name="connsiteY59" fmla="*/ 137054 h 336312"/>
                <a:gd name="connsiteX60" fmla="*/ 137029 w 157006"/>
                <a:gd name="connsiteY60" fmla="*/ 131188 h 336312"/>
                <a:gd name="connsiteX61" fmla="*/ 144200 w 157006"/>
                <a:gd name="connsiteY61" fmla="*/ 114882 h 336312"/>
                <a:gd name="connsiteX62" fmla="*/ 140285 w 157006"/>
                <a:gd name="connsiteY62" fmla="*/ 114235 h 336312"/>
                <a:gd name="connsiteX63" fmla="*/ 137676 w 157006"/>
                <a:gd name="connsiteY63" fmla="*/ 120102 h 336312"/>
                <a:gd name="connsiteX64" fmla="*/ 137676 w 157006"/>
                <a:gd name="connsiteY64" fmla="*/ 120748 h 336312"/>
                <a:gd name="connsiteX65" fmla="*/ 142237 w 157006"/>
                <a:gd name="connsiteY65" fmla="*/ 125968 h 336312"/>
                <a:gd name="connsiteX66" fmla="*/ 142884 w 157006"/>
                <a:gd name="connsiteY66" fmla="*/ 125968 h 336312"/>
                <a:gd name="connsiteX67" fmla="*/ 146140 w 157006"/>
                <a:gd name="connsiteY67" fmla="*/ 122712 h 336312"/>
                <a:gd name="connsiteX68" fmla="*/ 144189 w 157006"/>
                <a:gd name="connsiteY68" fmla="*/ 114882 h 3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7006" h="336312">
                  <a:moveTo>
                    <a:pt x="154651" y="21597"/>
                  </a:moveTo>
                  <a:cubicBezTo>
                    <a:pt x="154651" y="32683"/>
                    <a:pt x="154651" y="76392"/>
                    <a:pt x="155956" y="122712"/>
                  </a:cubicBezTo>
                  <a:cubicBezTo>
                    <a:pt x="155956" y="122712"/>
                    <a:pt x="172920" y="345163"/>
                    <a:pt x="70500" y="336040"/>
                  </a:cubicBezTo>
                  <a:cubicBezTo>
                    <a:pt x="70500" y="336040"/>
                    <a:pt x="30059" y="334735"/>
                    <a:pt x="19619" y="283195"/>
                  </a:cubicBezTo>
                  <a:cubicBezTo>
                    <a:pt x="19619" y="283195"/>
                    <a:pt x="16362" y="268195"/>
                    <a:pt x="24181" y="266890"/>
                  </a:cubicBezTo>
                  <a:cubicBezTo>
                    <a:pt x="27437" y="266243"/>
                    <a:pt x="32010" y="268841"/>
                    <a:pt x="34620" y="278634"/>
                  </a:cubicBezTo>
                  <a:cubicBezTo>
                    <a:pt x="37877" y="292988"/>
                    <a:pt x="47011" y="315172"/>
                    <a:pt x="68548" y="316477"/>
                  </a:cubicBezTo>
                  <a:cubicBezTo>
                    <a:pt x="107038" y="317782"/>
                    <a:pt x="111600" y="206874"/>
                    <a:pt x="111600" y="152078"/>
                  </a:cubicBezTo>
                  <a:cubicBezTo>
                    <a:pt x="101160" y="192520"/>
                    <a:pt x="80281" y="250584"/>
                    <a:pt x="47669" y="249937"/>
                  </a:cubicBezTo>
                  <a:cubicBezTo>
                    <a:pt x="5265" y="248632"/>
                    <a:pt x="-602" y="150127"/>
                    <a:pt x="45" y="124686"/>
                  </a:cubicBezTo>
                  <a:cubicBezTo>
                    <a:pt x="1350" y="98588"/>
                    <a:pt x="11789" y="-2527"/>
                    <a:pt x="86806" y="1387"/>
                  </a:cubicBezTo>
                  <a:cubicBezTo>
                    <a:pt x="86806" y="1387"/>
                    <a:pt x="104417" y="2034"/>
                    <a:pt x="115515" y="18352"/>
                  </a:cubicBezTo>
                  <a:cubicBezTo>
                    <a:pt x="119430" y="6607"/>
                    <a:pt x="125296" y="-564"/>
                    <a:pt x="133784" y="83"/>
                  </a:cubicBezTo>
                  <a:cubicBezTo>
                    <a:pt x="133784" y="83"/>
                    <a:pt x="155310" y="-2527"/>
                    <a:pt x="154663" y="21608"/>
                  </a:cubicBezTo>
                  <a:close/>
                  <a:moveTo>
                    <a:pt x="20912" y="118150"/>
                  </a:moveTo>
                  <a:cubicBezTo>
                    <a:pt x="19607" y="116845"/>
                    <a:pt x="18961" y="116199"/>
                    <a:pt x="17656" y="116199"/>
                  </a:cubicBezTo>
                  <a:cubicBezTo>
                    <a:pt x="16351" y="116199"/>
                    <a:pt x="15046" y="118150"/>
                    <a:pt x="15046" y="118808"/>
                  </a:cubicBezTo>
                  <a:cubicBezTo>
                    <a:pt x="14399" y="118808"/>
                    <a:pt x="14399" y="119455"/>
                    <a:pt x="14399" y="119455"/>
                  </a:cubicBezTo>
                  <a:cubicBezTo>
                    <a:pt x="14399" y="122712"/>
                    <a:pt x="15704" y="124017"/>
                    <a:pt x="17009" y="124017"/>
                  </a:cubicBezTo>
                  <a:cubicBezTo>
                    <a:pt x="17009" y="124447"/>
                    <a:pt x="17225" y="124663"/>
                    <a:pt x="17656" y="124663"/>
                  </a:cubicBezTo>
                  <a:cubicBezTo>
                    <a:pt x="18303" y="124663"/>
                    <a:pt x="18961" y="124017"/>
                    <a:pt x="19607" y="123358"/>
                  </a:cubicBezTo>
                  <a:cubicBezTo>
                    <a:pt x="20912" y="122053"/>
                    <a:pt x="21559" y="120102"/>
                    <a:pt x="20912" y="118139"/>
                  </a:cubicBezTo>
                  <a:close/>
                  <a:moveTo>
                    <a:pt x="36572" y="105759"/>
                  </a:moveTo>
                  <a:cubicBezTo>
                    <a:pt x="35267" y="103807"/>
                    <a:pt x="33315" y="103149"/>
                    <a:pt x="32010" y="103149"/>
                  </a:cubicBezTo>
                  <a:cubicBezTo>
                    <a:pt x="28095" y="103796"/>
                    <a:pt x="25486" y="107711"/>
                    <a:pt x="25486" y="108369"/>
                  </a:cubicBezTo>
                  <a:lnTo>
                    <a:pt x="25486" y="109674"/>
                  </a:lnTo>
                  <a:cubicBezTo>
                    <a:pt x="28095" y="112930"/>
                    <a:pt x="30705" y="114894"/>
                    <a:pt x="33315" y="114894"/>
                  </a:cubicBezTo>
                  <a:lnTo>
                    <a:pt x="33962" y="114894"/>
                  </a:lnTo>
                  <a:cubicBezTo>
                    <a:pt x="34393" y="114463"/>
                    <a:pt x="34828" y="114247"/>
                    <a:pt x="35267" y="114247"/>
                  </a:cubicBezTo>
                  <a:cubicBezTo>
                    <a:pt x="36572" y="113600"/>
                    <a:pt x="37877" y="112942"/>
                    <a:pt x="37877" y="111637"/>
                  </a:cubicBezTo>
                  <a:cubicBezTo>
                    <a:pt x="38523" y="109685"/>
                    <a:pt x="38523" y="107076"/>
                    <a:pt x="36572" y="105771"/>
                  </a:cubicBezTo>
                  <a:close/>
                  <a:moveTo>
                    <a:pt x="37218" y="125980"/>
                  </a:moveTo>
                  <a:cubicBezTo>
                    <a:pt x="36572" y="124028"/>
                    <a:pt x="35267" y="122723"/>
                    <a:pt x="33962" y="122065"/>
                  </a:cubicBezTo>
                  <a:cubicBezTo>
                    <a:pt x="31352" y="122065"/>
                    <a:pt x="29400" y="124675"/>
                    <a:pt x="28742" y="124675"/>
                  </a:cubicBezTo>
                  <a:lnTo>
                    <a:pt x="28742" y="125980"/>
                  </a:lnTo>
                  <a:cubicBezTo>
                    <a:pt x="29389" y="130541"/>
                    <a:pt x="30694" y="133151"/>
                    <a:pt x="32657" y="133809"/>
                  </a:cubicBezTo>
                  <a:lnTo>
                    <a:pt x="33962" y="133809"/>
                  </a:lnTo>
                  <a:cubicBezTo>
                    <a:pt x="34609" y="133809"/>
                    <a:pt x="35267" y="133809"/>
                    <a:pt x="35914" y="133163"/>
                  </a:cubicBezTo>
                  <a:cubicBezTo>
                    <a:pt x="37218" y="131858"/>
                    <a:pt x="38523" y="129248"/>
                    <a:pt x="37218" y="125991"/>
                  </a:cubicBezTo>
                  <a:close/>
                  <a:moveTo>
                    <a:pt x="108978" y="95966"/>
                  </a:moveTo>
                  <a:lnTo>
                    <a:pt x="108978" y="60733"/>
                  </a:lnTo>
                  <a:cubicBezTo>
                    <a:pt x="107674" y="35293"/>
                    <a:pt x="100502" y="21597"/>
                    <a:pt x="93977" y="21597"/>
                  </a:cubicBezTo>
                  <a:cubicBezTo>
                    <a:pt x="86806" y="20950"/>
                    <a:pt x="58097" y="39866"/>
                    <a:pt x="47011" y="135103"/>
                  </a:cubicBezTo>
                  <a:cubicBezTo>
                    <a:pt x="36572" y="229693"/>
                    <a:pt x="56792" y="229693"/>
                    <a:pt x="56792" y="229693"/>
                  </a:cubicBezTo>
                  <a:cubicBezTo>
                    <a:pt x="77013" y="223827"/>
                    <a:pt x="103112" y="120748"/>
                    <a:pt x="108978" y="95955"/>
                  </a:cubicBezTo>
                  <a:close/>
                  <a:moveTo>
                    <a:pt x="126589" y="117492"/>
                  </a:moveTo>
                  <a:cubicBezTo>
                    <a:pt x="126589" y="118139"/>
                    <a:pt x="127236" y="118139"/>
                    <a:pt x="127236" y="118139"/>
                  </a:cubicBezTo>
                  <a:cubicBezTo>
                    <a:pt x="128541" y="118139"/>
                    <a:pt x="129188" y="117492"/>
                    <a:pt x="129846" y="116834"/>
                  </a:cubicBezTo>
                  <a:cubicBezTo>
                    <a:pt x="131151" y="116187"/>
                    <a:pt x="131798" y="114224"/>
                    <a:pt x="131151" y="112272"/>
                  </a:cubicBezTo>
                  <a:cubicBezTo>
                    <a:pt x="129846" y="110321"/>
                    <a:pt x="129199" y="110321"/>
                    <a:pt x="128541" y="110321"/>
                  </a:cubicBezTo>
                  <a:cubicBezTo>
                    <a:pt x="126589" y="109674"/>
                    <a:pt x="125284" y="111626"/>
                    <a:pt x="125284" y="112272"/>
                  </a:cubicBezTo>
                  <a:cubicBezTo>
                    <a:pt x="124854" y="112272"/>
                    <a:pt x="124638" y="112488"/>
                    <a:pt x="124638" y="112919"/>
                  </a:cubicBezTo>
                  <a:cubicBezTo>
                    <a:pt x="124638" y="116175"/>
                    <a:pt x="125284" y="117480"/>
                    <a:pt x="126589" y="117480"/>
                  </a:cubicBezTo>
                  <a:close/>
                  <a:moveTo>
                    <a:pt x="137029" y="131188"/>
                  </a:moveTo>
                  <a:cubicBezTo>
                    <a:pt x="136382" y="129236"/>
                    <a:pt x="135724" y="127931"/>
                    <a:pt x="133772" y="127273"/>
                  </a:cubicBezTo>
                  <a:cubicBezTo>
                    <a:pt x="130516" y="125968"/>
                    <a:pt x="126601" y="128578"/>
                    <a:pt x="125943" y="128578"/>
                  </a:cubicBezTo>
                  <a:cubicBezTo>
                    <a:pt x="125943" y="129225"/>
                    <a:pt x="125296" y="129225"/>
                    <a:pt x="125296" y="129883"/>
                  </a:cubicBezTo>
                  <a:cubicBezTo>
                    <a:pt x="125943" y="134445"/>
                    <a:pt x="127906" y="137054"/>
                    <a:pt x="130516" y="138359"/>
                  </a:cubicBezTo>
                  <a:lnTo>
                    <a:pt x="132467" y="138359"/>
                  </a:lnTo>
                  <a:cubicBezTo>
                    <a:pt x="133772" y="138359"/>
                    <a:pt x="135077" y="137713"/>
                    <a:pt x="135724" y="137054"/>
                  </a:cubicBezTo>
                  <a:cubicBezTo>
                    <a:pt x="137676" y="135749"/>
                    <a:pt x="137676" y="133140"/>
                    <a:pt x="137029" y="131188"/>
                  </a:cubicBezTo>
                  <a:close/>
                  <a:moveTo>
                    <a:pt x="144200" y="114882"/>
                  </a:moveTo>
                  <a:cubicBezTo>
                    <a:pt x="142249" y="113577"/>
                    <a:pt x="140944" y="114235"/>
                    <a:pt x="140285" y="114235"/>
                  </a:cubicBezTo>
                  <a:cubicBezTo>
                    <a:pt x="138334" y="115540"/>
                    <a:pt x="137676" y="119455"/>
                    <a:pt x="137676" y="120102"/>
                  </a:cubicBezTo>
                  <a:lnTo>
                    <a:pt x="137676" y="120748"/>
                  </a:lnTo>
                  <a:cubicBezTo>
                    <a:pt x="138981" y="124005"/>
                    <a:pt x="140932" y="125310"/>
                    <a:pt x="142237" y="125968"/>
                  </a:cubicBezTo>
                  <a:lnTo>
                    <a:pt x="142884" y="125968"/>
                  </a:lnTo>
                  <a:cubicBezTo>
                    <a:pt x="144189" y="125968"/>
                    <a:pt x="145494" y="124663"/>
                    <a:pt x="146140" y="122712"/>
                  </a:cubicBezTo>
                  <a:cubicBezTo>
                    <a:pt x="146787" y="120102"/>
                    <a:pt x="146140" y="116845"/>
                    <a:pt x="144189" y="114882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8" name="Vrije vorm: vorm 1287">
              <a:extLst>
                <a:ext uri="{FF2B5EF4-FFF2-40B4-BE49-F238E27FC236}">
                  <a16:creationId xmlns:a16="http://schemas.microsoft.com/office/drawing/2014/main" id="{CF0FC4A3-4A7D-63B2-F5BA-649CAA3784E4}"/>
                </a:ext>
              </a:extLst>
            </p:cNvPr>
            <p:cNvSpPr/>
            <p:nvPr/>
          </p:nvSpPr>
          <p:spPr>
            <a:xfrm rot="291967">
              <a:off x="8297500" y="3380109"/>
              <a:ext cx="43097" cy="287039"/>
            </a:xfrm>
            <a:custGeom>
              <a:avLst/>
              <a:gdLst>
                <a:gd name="connsiteX0" fmla="*/ 25440 w 43097"/>
                <a:gd name="connsiteY0" fmla="*/ 287039 h 287039"/>
                <a:gd name="connsiteX1" fmla="*/ 7171 w 43097"/>
                <a:gd name="connsiteY1" fmla="*/ 257026 h 287039"/>
                <a:gd name="connsiteX2" fmla="*/ 0 w 43097"/>
                <a:gd name="connsiteY2" fmla="*/ 137642 h 287039"/>
                <a:gd name="connsiteX3" fmla="*/ 647 w 43097"/>
                <a:gd name="connsiteY3" fmla="*/ 75663 h 287039"/>
                <a:gd name="connsiteX4" fmla="*/ 23477 w 43097"/>
                <a:gd name="connsiteY4" fmla="*/ 37173 h 287039"/>
                <a:gd name="connsiteX5" fmla="*/ 43051 w 43097"/>
                <a:gd name="connsiteY5" fmla="*/ 76968 h 287039"/>
                <a:gd name="connsiteX6" fmla="*/ 41100 w 43097"/>
                <a:gd name="connsiteY6" fmla="*/ 138947 h 287039"/>
                <a:gd name="connsiteX7" fmla="*/ 41746 w 43097"/>
                <a:gd name="connsiteY7" fmla="*/ 253111 h 287039"/>
                <a:gd name="connsiteX8" fmla="*/ 25440 w 43097"/>
                <a:gd name="connsiteY8" fmla="*/ 287039 h 287039"/>
                <a:gd name="connsiteX9" fmla="*/ 15659 w 43097"/>
                <a:gd name="connsiteY9" fmla="*/ 163740 h 287039"/>
                <a:gd name="connsiteX10" fmla="*/ 11744 w 43097"/>
                <a:gd name="connsiteY10" fmla="*/ 163094 h 287039"/>
                <a:gd name="connsiteX11" fmla="*/ 9793 w 43097"/>
                <a:gd name="connsiteY11" fmla="*/ 169618 h 287039"/>
                <a:gd name="connsiteX12" fmla="*/ 9793 w 43097"/>
                <a:gd name="connsiteY12" fmla="*/ 170265 h 287039"/>
                <a:gd name="connsiteX13" fmla="*/ 15013 w 43097"/>
                <a:gd name="connsiteY13" fmla="*/ 174180 h 287039"/>
                <a:gd name="connsiteX14" fmla="*/ 18269 w 43097"/>
                <a:gd name="connsiteY14" fmla="*/ 170923 h 287039"/>
                <a:gd name="connsiteX15" fmla="*/ 15659 w 43097"/>
                <a:gd name="connsiteY15" fmla="*/ 163752 h 287039"/>
                <a:gd name="connsiteX16" fmla="*/ 10439 w 43097"/>
                <a:gd name="connsiteY16" fmla="*/ 13696 h 287039"/>
                <a:gd name="connsiteX17" fmla="*/ 23489 w 43097"/>
                <a:gd name="connsiteY17" fmla="*/ 0 h 287039"/>
                <a:gd name="connsiteX18" fmla="*/ 36538 w 43097"/>
                <a:gd name="connsiteY18" fmla="*/ 13696 h 287039"/>
                <a:gd name="connsiteX19" fmla="*/ 23489 w 43097"/>
                <a:gd name="connsiteY19" fmla="*/ 26745 h 287039"/>
                <a:gd name="connsiteX20" fmla="*/ 10439 w 43097"/>
                <a:gd name="connsiteY20" fmla="*/ 13696 h 287039"/>
                <a:gd name="connsiteX21" fmla="*/ 24135 w 43097"/>
                <a:gd name="connsiteY21" fmla="*/ 158521 h 287039"/>
                <a:gd name="connsiteX22" fmla="*/ 26745 w 43097"/>
                <a:gd name="connsiteY22" fmla="*/ 157216 h 287039"/>
                <a:gd name="connsiteX23" fmla="*/ 30002 w 43097"/>
                <a:gd name="connsiteY23" fmla="*/ 150044 h 287039"/>
                <a:gd name="connsiteX24" fmla="*/ 27392 w 43097"/>
                <a:gd name="connsiteY24" fmla="*/ 147434 h 287039"/>
                <a:gd name="connsiteX25" fmla="*/ 21526 w 43097"/>
                <a:gd name="connsiteY25" fmla="*/ 150044 h 287039"/>
                <a:gd name="connsiteX26" fmla="*/ 21526 w 43097"/>
                <a:gd name="connsiteY26" fmla="*/ 150691 h 287039"/>
                <a:gd name="connsiteX27" fmla="*/ 22172 w 43097"/>
                <a:gd name="connsiteY27" fmla="*/ 157862 h 287039"/>
                <a:gd name="connsiteX28" fmla="*/ 24124 w 43097"/>
                <a:gd name="connsiteY28" fmla="*/ 158509 h 287039"/>
                <a:gd name="connsiteX29" fmla="*/ 24782 w 43097"/>
                <a:gd name="connsiteY29" fmla="*/ 171570 h 287039"/>
                <a:gd name="connsiteX30" fmla="*/ 27392 w 43097"/>
                <a:gd name="connsiteY30" fmla="*/ 176131 h 287039"/>
                <a:gd name="connsiteX31" fmla="*/ 28039 w 43097"/>
                <a:gd name="connsiteY31" fmla="*/ 176778 h 287039"/>
                <a:gd name="connsiteX32" fmla="*/ 30649 w 43097"/>
                <a:gd name="connsiteY32" fmla="*/ 175473 h 287039"/>
                <a:gd name="connsiteX33" fmla="*/ 31295 w 43097"/>
                <a:gd name="connsiteY33" fmla="*/ 170912 h 287039"/>
                <a:gd name="connsiteX34" fmla="*/ 28686 w 43097"/>
                <a:gd name="connsiteY34" fmla="*/ 168302 h 287039"/>
                <a:gd name="connsiteX35" fmla="*/ 25429 w 43097"/>
                <a:gd name="connsiteY35" fmla="*/ 170912 h 287039"/>
                <a:gd name="connsiteX36" fmla="*/ 24782 w 43097"/>
                <a:gd name="connsiteY36" fmla="*/ 171558 h 28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097" h="287039">
                  <a:moveTo>
                    <a:pt x="25440" y="287039"/>
                  </a:moveTo>
                  <a:cubicBezTo>
                    <a:pt x="11086" y="287039"/>
                    <a:pt x="7171" y="257026"/>
                    <a:pt x="7171" y="257026"/>
                  </a:cubicBezTo>
                  <a:cubicBezTo>
                    <a:pt x="1305" y="219194"/>
                    <a:pt x="0" y="137642"/>
                    <a:pt x="0" y="137642"/>
                  </a:cubicBezTo>
                  <a:cubicBezTo>
                    <a:pt x="0" y="116116"/>
                    <a:pt x="0" y="95895"/>
                    <a:pt x="647" y="75663"/>
                  </a:cubicBezTo>
                  <a:cubicBezTo>
                    <a:pt x="647" y="75663"/>
                    <a:pt x="647" y="37173"/>
                    <a:pt x="23477" y="37173"/>
                  </a:cubicBezTo>
                  <a:cubicBezTo>
                    <a:pt x="45003" y="37173"/>
                    <a:pt x="43051" y="76968"/>
                    <a:pt x="43051" y="76968"/>
                  </a:cubicBezTo>
                  <a:cubicBezTo>
                    <a:pt x="42405" y="97847"/>
                    <a:pt x="41746" y="118068"/>
                    <a:pt x="41100" y="138947"/>
                  </a:cubicBezTo>
                  <a:cubicBezTo>
                    <a:pt x="41100" y="138947"/>
                    <a:pt x="41100" y="227671"/>
                    <a:pt x="41746" y="253111"/>
                  </a:cubicBezTo>
                  <a:cubicBezTo>
                    <a:pt x="41746" y="253111"/>
                    <a:pt x="44356" y="287039"/>
                    <a:pt x="25440" y="287039"/>
                  </a:cubicBezTo>
                  <a:close/>
                  <a:moveTo>
                    <a:pt x="15659" y="163740"/>
                  </a:moveTo>
                  <a:cubicBezTo>
                    <a:pt x="13708" y="162435"/>
                    <a:pt x="12403" y="163094"/>
                    <a:pt x="11744" y="163094"/>
                  </a:cubicBezTo>
                  <a:cubicBezTo>
                    <a:pt x="9793" y="164399"/>
                    <a:pt x="9793" y="168313"/>
                    <a:pt x="9793" y="169618"/>
                  </a:cubicBezTo>
                  <a:lnTo>
                    <a:pt x="9793" y="170265"/>
                  </a:lnTo>
                  <a:cubicBezTo>
                    <a:pt x="11744" y="172875"/>
                    <a:pt x="13049" y="174180"/>
                    <a:pt x="15013" y="174180"/>
                  </a:cubicBezTo>
                  <a:cubicBezTo>
                    <a:pt x="16976" y="174180"/>
                    <a:pt x="17622" y="172875"/>
                    <a:pt x="18269" y="170923"/>
                  </a:cubicBezTo>
                  <a:cubicBezTo>
                    <a:pt x="18916" y="168313"/>
                    <a:pt x="18269" y="165057"/>
                    <a:pt x="15659" y="163752"/>
                  </a:cubicBezTo>
                  <a:close/>
                  <a:moveTo>
                    <a:pt x="10439" y="13696"/>
                  </a:moveTo>
                  <a:cubicBezTo>
                    <a:pt x="10439" y="5866"/>
                    <a:pt x="16306" y="0"/>
                    <a:pt x="23489" y="0"/>
                  </a:cubicBezTo>
                  <a:cubicBezTo>
                    <a:pt x="30672" y="0"/>
                    <a:pt x="36538" y="5866"/>
                    <a:pt x="36538" y="13696"/>
                  </a:cubicBezTo>
                  <a:cubicBezTo>
                    <a:pt x="36538" y="20867"/>
                    <a:pt x="30672" y="26745"/>
                    <a:pt x="23489" y="26745"/>
                  </a:cubicBezTo>
                  <a:cubicBezTo>
                    <a:pt x="16306" y="26745"/>
                    <a:pt x="10439" y="20879"/>
                    <a:pt x="10439" y="13696"/>
                  </a:cubicBezTo>
                  <a:close/>
                  <a:moveTo>
                    <a:pt x="24135" y="158521"/>
                  </a:moveTo>
                  <a:cubicBezTo>
                    <a:pt x="24782" y="158521"/>
                    <a:pt x="26087" y="157874"/>
                    <a:pt x="26745" y="157216"/>
                  </a:cubicBezTo>
                  <a:cubicBezTo>
                    <a:pt x="29355" y="155911"/>
                    <a:pt x="30660" y="152654"/>
                    <a:pt x="30002" y="150044"/>
                  </a:cubicBezTo>
                  <a:cubicBezTo>
                    <a:pt x="29355" y="148093"/>
                    <a:pt x="28050" y="147434"/>
                    <a:pt x="27392" y="147434"/>
                  </a:cubicBezTo>
                  <a:cubicBezTo>
                    <a:pt x="24782" y="146788"/>
                    <a:pt x="22172" y="150044"/>
                    <a:pt x="21526" y="150044"/>
                  </a:cubicBezTo>
                  <a:lnTo>
                    <a:pt x="21526" y="150691"/>
                  </a:lnTo>
                  <a:cubicBezTo>
                    <a:pt x="20879" y="154606"/>
                    <a:pt x="20879" y="156557"/>
                    <a:pt x="22172" y="157862"/>
                  </a:cubicBezTo>
                  <a:cubicBezTo>
                    <a:pt x="22819" y="158509"/>
                    <a:pt x="23477" y="158509"/>
                    <a:pt x="24124" y="158509"/>
                  </a:cubicBezTo>
                  <a:close/>
                  <a:moveTo>
                    <a:pt x="24782" y="171570"/>
                  </a:moveTo>
                  <a:cubicBezTo>
                    <a:pt x="24782" y="174827"/>
                    <a:pt x="26087" y="176131"/>
                    <a:pt x="27392" y="176131"/>
                  </a:cubicBezTo>
                  <a:cubicBezTo>
                    <a:pt x="27392" y="176778"/>
                    <a:pt x="28039" y="176778"/>
                    <a:pt x="28039" y="176778"/>
                  </a:cubicBezTo>
                  <a:cubicBezTo>
                    <a:pt x="28686" y="176778"/>
                    <a:pt x="29990" y="176131"/>
                    <a:pt x="30649" y="175473"/>
                  </a:cubicBezTo>
                  <a:cubicBezTo>
                    <a:pt x="31295" y="174168"/>
                    <a:pt x="31954" y="172217"/>
                    <a:pt x="31295" y="170912"/>
                  </a:cubicBezTo>
                  <a:cubicBezTo>
                    <a:pt x="29990" y="168960"/>
                    <a:pt x="29344" y="168302"/>
                    <a:pt x="28686" y="168302"/>
                  </a:cubicBezTo>
                  <a:cubicBezTo>
                    <a:pt x="26734" y="168302"/>
                    <a:pt x="25429" y="170254"/>
                    <a:pt x="25429" y="170912"/>
                  </a:cubicBezTo>
                  <a:lnTo>
                    <a:pt x="24782" y="171558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89" name="Vrije vorm: vorm 1288">
              <a:extLst>
                <a:ext uri="{FF2B5EF4-FFF2-40B4-BE49-F238E27FC236}">
                  <a16:creationId xmlns:a16="http://schemas.microsoft.com/office/drawing/2014/main" id="{B3BBF2FF-8490-0389-3EE2-BAACA49DE934}"/>
                </a:ext>
              </a:extLst>
            </p:cNvPr>
            <p:cNvSpPr/>
            <p:nvPr/>
          </p:nvSpPr>
          <p:spPr>
            <a:xfrm rot="291967">
              <a:off x="8358117" y="3426027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0" name="Vrije vorm: vorm 1289">
              <a:extLst>
                <a:ext uri="{FF2B5EF4-FFF2-40B4-BE49-F238E27FC236}">
                  <a16:creationId xmlns:a16="http://schemas.microsoft.com/office/drawing/2014/main" id="{2BEB5D74-3E3E-ABB3-D73D-6F59BC04C80A}"/>
                </a:ext>
              </a:extLst>
            </p:cNvPr>
            <p:cNvSpPr/>
            <p:nvPr/>
          </p:nvSpPr>
          <p:spPr>
            <a:xfrm rot="291967">
              <a:off x="8482137" y="3348269"/>
              <a:ext cx="100541" cy="336942"/>
            </a:xfrm>
            <a:custGeom>
              <a:avLst/>
              <a:gdLst>
                <a:gd name="connsiteX0" fmla="*/ 100488 w 100541"/>
                <a:gd name="connsiteY0" fmla="*/ 59695 h 336942"/>
                <a:gd name="connsiteX1" fmla="*/ 84828 w 100541"/>
                <a:gd name="connsiteY1" fmla="*/ 66867 h 336942"/>
                <a:gd name="connsiteX2" fmla="*/ 72437 w 100541"/>
                <a:gd name="connsiteY2" fmla="*/ 67514 h 336942"/>
                <a:gd name="connsiteX3" fmla="*/ 69827 w 100541"/>
                <a:gd name="connsiteY3" fmla="*/ 188849 h 336942"/>
                <a:gd name="connsiteX4" fmla="*/ 69827 w 100541"/>
                <a:gd name="connsiteY4" fmla="*/ 303014 h 336942"/>
                <a:gd name="connsiteX5" fmla="*/ 53521 w 100541"/>
                <a:gd name="connsiteY5" fmla="*/ 336942 h 336942"/>
                <a:gd name="connsiteX6" fmla="*/ 35911 w 100541"/>
                <a:gd name="connsiteY6" fmla="*/ 306929 h 336942"/>
                <a:gd name="connsiteX7" fmla="*/ 28739 w 100541"/>
                <a:gd name="connsiteY7" fmla="*/ 187544 h 336942"/>
                <a:gd name="connsiteX8" fmla="*/ 30691 w 100541"/>
                <a:gd name="connsiteY8" fmla="*/ 66855 h 336942"/>
                <a:gd name="connsiteX9" fmla="*/ 14385 w 100541"/>
                <a:gd name="connsiteY9" fmla="*/ 66855 h 336942"/>
                <a:gd name="connsiteX10" fmla="*/ 31 w 100541"/>
                <a:gd name="connsiteY10" fmla="*/ 58379 h 336942"/>
                <a:gd name="connsiteX11" fmla="*/ 15690 w 100541"/>
                <a:gd name="connsiteY11" fmla="*/ 50549 h 336942"/>
                <a:gd name="connsiteX12" fmla="*/ 31349 w 100541"/>
                <a:gd name="connsiteY12" fmla="*/ 50549 h 336942"/>
                <a:gd name="connsiteX13" fmla="*/ 50265 w 100541"/>
                <a:gd name="connsiteY13" fmla="*/ 315 h 336942"/>
                <a:gd name="connsiteX14" fmla="*/ 73754 w 100541"/>
                <a:gd name="connsiteY14" fmla="*/ 40110 h 336942"/>
                <a:gd name="connsiteX15" fmla="*/ 73107 w 100541"/>
                <a:gd name="connsiteY15" fmla="*/ 50549 h 336942"/>
                <a:gd name="connsiteX16" fmla="*/ 86156 w 100541"/>
                <a:gd name="connsiteY16" fmla="*/ 50549 h 336942"/>
                <a:gd name="connsiteX17" fmla="*/ 100511 w 100541"/>
                <a:gd name="connsiteY17" fmla="*/ 59684 h 336942"/>
                <a:gd name="connsiteX18" fmla="*/ 38509 w 100541"/>
                <a:gd name="connsiteY18" fmla="*/ 203873 h 336942"/>
                <a:gd name="connsiteX19" fmla="*/ 42424 w 100541"/>
                <a:gd name="connsiteY19" fmla="*/ 205178 h 336942"/>
                <a:gd name="connsiteX20" fmla="*/ 44375 w 100541"/>
                <a:gd name="connsiteY20" fmla="*/ 205178 h 336942"/>
                <a:gd name="connsiteX21" fmla="*/ 48290 w 100541"/>
                <a:gd name="connsiteY21" fmla="*/ 201922 h 336942"/>
                <a:gd name="connsiteX22" fmla="*/ 46985 w 100541"/>
                <a:gd name="connsiteY22" fmla="*/ 194092 h 336942"/>
                <a:gd name="connsiteX23" fmla="*/ 45680 w 100541"/>
                <a:gd name="connsiteY23" fmla="*/ 193445 h 336942"/>
                <a:gd name="connsiteX24" fmla="*/ 37204 w 100541"/>
                <a:gd name="connsiteY24" fmla="*/ 198665 h 336942"/>
                <a:gd name="connsiteX25" fmla="*/ 38509 w 100541"/>
                <a:gd name="connsiteY25" fmla="*/ 203885 h 336942"/>
                <a:gd name="connsiteX26" fmla="*/ 46985 w 100541"/>
                <a:gd name="connsiteY26" fmla="*/ 214960 h 336942"/>
                <a:gd name="connsiteX27" fmla="*/ 43070 w 100541"/>
                <a:gd name="connsiteY27" fmla="*/ 214313 h 336942"/>
                <a:gd name="connsiteX28" fmla="*/ 41119 w 100541"/>
                <a:gd name="connsiteY28" fmla="*/ 220179 h 336942"/>
                <a:gd name="connsiteX29" fmla="*/ 41119 w 100541"/>
                <a:gd name="connsiteY29" fmla="*/ 220826 h 336942"/>
                <a:gd name="connsiteX30" fmla="*/ 45680 w 100541"/>
                <a:gd name="connsiteY30" fmla="*/ 225387 h 336942"/>
                <a:gd name="connsiteX31" fmla="*/ 46327 w 100541"/>
                <a:gd name="connsiteY31" fmla="*/ 225387 h 336942"/>
                <a:gd name="connsiteX32" fmla="*/ 49583 w 100541"/>
                <a:gd name="connsiteY32" fmla="*/ 222131 h 336942"/>
                <a:gd name="connsiteX33" fmla="*/ 46974 w 100541"/>
                <a:gd name="connsiteY33" fmla="*/ 214960 h 336942"/>
                <a:gd name="connsiteX34" fmla="*/ 56120 w 100541"/>
                <a:gd name="connsiteY34" fmla="*/ 209740 h 336942"/>
                <a:gd name="connsiteX35" fmla="*/ 58730 w 100541"/>
                <a:gd name="connsiteY35" fmla="*/ 208435 h 336942"/>
                <a:gd name="connsiteX36" fmla="*/ 61986 w 100541"/>
                <a:gd name="connsiteY36" fmla="*/ 201264 h 336942"/>
                <a:gd name="connsiteX37" fmla="*/ 59376 w 100541"/>
                <a:gd name="connsiteY37" fmla="*/ 198654 h 336942"/>
                <a:gd name="connsiteX38" fmla="*/ 53510 w 100541"/>
                <a:gd name="connsiteY38" fmla="*/ 201264 h 336942"/>
                <a:gd name="connsiteX39" fmla="*/ 53510 w 100541"/>
                <a:gd name="connsiteY39" fmla="*/ 201910 h 336942"/>
                <a:gd name="connsiteX40" fmla="*/ 54157 w 100541"/>
                <a:gd name="connsiteY40" fmla="*/ 209082 h 336942"/>
                <a:gd name="connsiteX41" fmla="*/ 56108 w 100541"/>
                <a:gd name="connsiteY41" fmla="*/ 209728 h 336942"/>
                <a:gd name="connsiteX42" fmla="*/ 63291 w 100541"/>
                <a:gd name="connsiteY42" fmla="*/ 220826 h 336942"/>
                <a:gd name="connsiteX43" fmla="*/ 60681 w 100541"/>
                <a:gd name="connsiteY43" fmla="*/ 218216 h 336942"/>
                <a:gd name="connsiteX44" fmla="*/ 57425 w 100541"/>
                <a:gd name="connsiteY44" fmla="*/ 220826 h 336942"/>
                <a:gd name="connsiteX45" fmla="*/ 57425 w 100541"/>
                <a:gd name="connsiteY45" fmla="*/ 221473 h 336942"/>
                <a:gd name="connsiteX46" fmla="*/ 59376 w 100541"/>
                <a:gd name="connsiteY46" fmla="*/ 226034 h 336942"/>
                <a:gd name="connsiteX47" fmla="*/ 60681 w 100541"/>
                <a:gd name="connsiteY47" fmla="*/ 226681 h 336942"/>
                <a:gd name="connsiteX48" fmla="*/ 62633 w 100541"/>
                <a:gd name="connsiteY48" fmla="*/ 225376 h 336942"/>
                <a:gd name="connsiteX49" fmla="*/ 63280 w 100541"/>
                <a:gd name="connsiteY49" fmla="*/ 220814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00541" h="336942">
                  <a:moveTo>
                    <a:pt x="100488" y="59695"/>
                  </a:moveTo>
                  <a:cubicBezTo>
                    <a:pt x="99841" y="66220"/>
                    <a:pt x="88743" y="66867"/>
                    <a:pt x="84828" y="66867"/>
                  </a:cubicBezTo>
                  <a:cubicBezTo>
                    <a:pt x="83523" y="66867"/>
                    <a:pt x="78962" y="66867"/>
                    <a:pt x="72437" y="67514"/>
                  </a:cubicBezTo>
                  <a:cubicBezTo>
                    <a:pt x="71791" y="98832"/>
                    <a:pt x="70486" y="145798"/>
                    <a:pt x="69827" y="188849"/>
                  </a:cubicBezTo>
                  <a:cubicBezTo>
                    <a:pt x="69827" y="188849"/>
                    <a:pt x="69181" y="277573"/>
                    <a:pt x="69827" y="303014"/>
                  </a:cubicBezTo>
                  <a:cubicBezTo>
                    <a:pt x="69827" y="303014"/>
                    <a:pt x="72437" y="336942"/>
                    <a:pt x="53521" y="336942"/>
                  </a:cubicBezTo>
                  <a:cubicBezTo>
                    <a:pt x="39167" y="336942"/>
                    <a:pt x="35911" y="306929"/>
                    <a:pt x="35911" y="306929"/>
                  </a:cubicBezTo>
                  <a:cubicBezTo>
                    <a:pt x="30044" y="269097"/>
                    <a:pt x="28739" y="187544"/>
                    <a:pt x="28739" y="187544"/>
                  </a:cubicBezTo>
                  <a:cubicBezTo>
                    <a:pt x="27434" y="142530"/>
                    <a:pt x="30044" y="96211"/>
                    <a:pt x="30691" y="66855"/>
                  </a:cubicBezTo>
                  <a:lnTo>
                    <a:pt x="14385" y="66855"/>
                  </a:lnTo>
                  <a:cubicBezTo>
                    <a:pt x="9165" y="66855"/>
                    <a:pt x="-616" y="64904"/>
                    <a:pt x="31" y="58379"/>
                  </a:cubicBezTo>
                  <a:cubicBezTo>
                    <a:pt x="677" y="51854"/>
                    <a:pt x="11775" y="50549"/>
                    <a:pt x="15690" y="50549"/>
                  </a:cubicBezTo>
                  <a:lnTo>
                    <a:pt x="31349" y="50549"/>
                  </a:lnTo>
                  <a:cubicBezTo>
                    <a:pt x="32654" y="315"/>
                    <a:pt x="50265" y="315"/>
                    <a:pt x="50265" y="315"/>
                  </a:cubicBezTo>
                  <a:cubicBezTo>
                    <a:pt x="50265" y="315"/>
                    <a:pt x="76364" y="-6209"/>
                    <a:pt x="73754" y="40110"/>
                  </a:cubicBezTo>
                  <a:cubicBezTo>
                    <a:pt x="73754" y="42720"/>
                    <a:pt x="73754" y="46635"/>
                    <a:pt x="73107" y="50549"/>
                  </a:cubicBezTo>
                  <a:lnTo>
                    <a:pt x="86156" y="50549"/>
                  </a:lnTo>
                  <a:cubicBezTo>
                    <a:pt x="91376" y="50549"/>
                    <a:pt x="101157" y="52501"/>
                    <a:pt x="100511" y="59684"/>
                  </a:cubicBezTo>
                  <a:close/>
                  <a:moveTo>
                    <a:pt x="38509" y="203873"/>
                  </a:moveTo>
                  <a:cubicBezTo>
                    <a:pt x="39156" y="205178"/>
                    <a:pt x="41119" y="205178"/>
                    <a:pt x="42424" y="205178"/>
                  </a:cubicBezTo>
                  <a:lnTo>
                    <a:pt x="44375" y="205178"/>
                  </a:lnTo>
                  <a:cubicBezTo>
                    <a:pt x="46327" y="204532"/>
                    <a:pt x="47632" y="203227"/>
                    <a:pt x="48290" y="201922"/>
                  </a:cubicBezTo>
                  <a:cubicBezTo>
                    <a:pt x="49595" y="198007"/>
                    <a:pt x="46985" y="194092"/>
                    <a:pt x="46985" y="194092"/>
                  </a:cubicBezTo>
                  <a:cubicBezTo>
                    <a:pt x="46339" y="193445"/>
                    <a:pt x="45680" y="193445"/>
                    <a:pt x="45680" y="193445"/>
                  </a:cubicBezTo>
                  <a:cubicBezTo>
                    <a:pt x="41119" y="194092"/>
                    <a:pt x="38509" y="196055"/>
                    <a:pt x="37204" y="198665"/>
                  </a:cubicBezTo>
                  <a:cubicBezTo>
                    <a:pt x="36557" y="200617"/>
                    <a:pt x="37204" y="202580"/>
                    <a:pt x="38509" y="203885"/>
                  </a:cubicBezTo>
                  <a:close/>
                  <a:moveTo>
                    <a:pt x="46985" y="214960"/>
                  </a:moveTo>
                  <a:cubicBezTo>
                    <a:pt x="45034" y="213655"/>
                    <a:pt x="43729" y="213655"/>
                    <a:pt x="43070" y="214313"/>
                  </a:cubicBezTo>
                  <a:cubicBezTo>
                    <a:pt x="40461" y="215618"/>
                    <a:pt x="40461" y="219533"/>
                    <a:pt x="41119" y="220179"/>
                  </a:cubicBezTo>
                  <a:lnTo>
                    <a:pt x="41119" y="220826"/>
                  </a:lnTo>
                  <a:cubicBezTo>
                    <a:pt x="42424" y="224083"/>
                    <a:pt x="44375" y="225387"/>
                    <a:pt x="45680" y="225387"/>
                  </a:cubicBezTo>
                  <a:lnTo>
                    <a:pt x="46327" y="225387"/>
                  </a:lnTo>
                  <a:cubicBezTo>
                    <a:pt x="47632" y="225387"/>
                    <a:pt x="48937" y="224083"/>
                    <a:pt x="49583" y="222131"/>
                  </a:cubicBezTo>
                  <a:cubicBezTo>
                    <a:pt x="49583" y="219521"/>
                    <a:pt x="48937" y="216265"/>
                    <a:pt x="46974" y="214960"/>
                  </a:cubicBezTo>
                  <a:close/>
                  <a:moveTo>
                    <a:pt x="56120" y="209740"/>
                  </a:moveTo>
                  <a:cubicBezTo>
                    <a:pt x="56767" y="209740"/>
                    <a:pt x="58071" y="209093"/>
                    <a:pt x="58730" y="208435"/>
                  </a:cubicBezTo>
                  <a:cubicBezTo>
                    <a:pt x="60681" y="207130"/>
                    <a:pt x="62644" y="203873"/>
                    <a:pt x="61986" y="201264"/>
                  </a:cubicBezTo>
                  <a:cubicBezTo>
                    <a:pt x="61340" y="199312"/>
                    <a:pt x="60035" y="198654"/>
                    <a:pt x="59376" y="198654"/>
                  </a:cubicBezTo>
                  <a:cubicBezTo>
                    <a:pt x="56767" y="198007"/>
                    <a:pt x="54157" y="200605"/>
                    <a:pt x="53510" y="201264"/>
                  </a:cubicBezTo>
                  <a:lnTo>
                    <a:pt x="53510" y="201910"/>
                  </a:lnTo>
                  <a:cubicBezTo>
                    <a:pt x="52205" y="205825"/>
                    <a:pt x="52863" y="207777"/>
                    <a:pt x="54157" y="209082"/>
                  </a:cubicBezTo>
                  <a:cubicBezTo>
                    <a:pt x="54803" y="209082"/>
                    <a:pt x="55462" y="209728"/>
                    <a:pt x="56108" y="209728"/>
                  </a:cubicBezTo>
                  <a:close/>
                  <a:moveTo>
                    <a:pt x="63291" y="220826"/>
                  </a:moveTo>
                  <a:cubicBezTo>
                    <a:pt x="62644" y="218874"/>
                    <a:pt x="61340" y="218216"/>
                    <a:pt x="60681" y="218216"/>
                  </a:cubicBezTo>
                  <a:cubicBezTo>
                    <a:pt x="58730" y="218216"/>
                    <a:pt x="58071" y="220168"/>
                    <a:pt x="57425" y="220826"/>
                  </a:cubicBezTo>
                  <a:lnTo>
                    <a:pt x="57425" y="221473"/>
                  </a:lnTo>
                  <a:cubicBezTo>
                    <a:pt x="57425" y="224729"/>
                    <a:pt x="58730" y="226034"/>
                    <a:pt x="59376" y="226034"/>
                  </a:cubicBezTo>
                  <a:cubicBezTo>
                    <a:pt x="59804" y="226465"/>
                    <a:pt x="60243" y="226681"/>
                    <a:pt x="60681" y="226681"/>
                  </a:cubicBezTo>
                  <a:cubicBezTo>
                    <a:pt x="61328" y="226681"/>
                    <a:pt x="61986" y="226034"/>
                    <a:pt x="62633" y="225376"/>
                  </a:cubicBezTo>
                  <a:cubicBezTo>
                    <a:pt x="63938" y="224071"/>
                    <a:pt x="64584" y="222119"/>
                    <a:pt x="63280" y="22081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1" name="Vrije vorm: vorm 1290">
              <a:extLst>
                <a:ext uri="{FF2B5EF4-FFF2-40B4-BE49-F238E27FC236}">
                  <a16:creationId xmlns:a16="http://schemas.microsoft.com/office/drawing/2014/main" id="{6B26B573-05B1-F365-345E-80FA88F498A1}"/>
                </a:ext>
              </a:extLst>
            </p:cNvPr>
            <p:cNvSpPr/>
            <p:nvPr/>
          </p:nvSpPr>
          <p:spPr>
            <a:xfrm rot="291967">
              <a:off x="8573991" y="3443654"/>
              <a:ext cx="124627" cy="250674"/>
            </a:xfrm>
            <a:custGeom>
              <a:avLst/>
              <a:gdLst>
                <a:gd name="connsiteX0" fmla="*/ 56762 w 124627"/>
                <a:gd name="connsiteY0" fmla="*/ 250570 h 250674"/>
                <a:gd name="connsiteX1" fmla="*/ 7186 w 124627"/>
                <a:gd name="connsiteY1" fmla="*/ 204909 h 250674"/>
                <a:gd name="connsiteX2" fmla="*/ 13052 w 124627"/>
                <a:gd name="connsiteY2" fmla="*/ 191859 h 250674"/>
                <a:gd name="connsiteX3" fmla="*/ 23492 w 124627"/>
                <a:gd name="connsiteY3" fmla="*/ 203604 h 250674"/>
                <a:gd name="connsiteX4" fmla="*/ 56116 w 124627"/>
                <a:gd name="connsiteY4" fmla="*/ 233617 h 250674"/>
                <a:gd name="connsiteX5" fmla="*/ 78946 w 124627"/>
                <a:gd name="connsiteY5" fmla="*/ 200994 h 250674"/>
                <a:gd name="connsiteX6" fmla="*/ 49591 w 124627"/>
                <a:gd name="connsiteY6" fmla="*/ 154674 h 250674"/>
                <a:gd name="connsiteX7" fmla="*/ 15 w 124627"/>
                <a:gd name="connsiteY7" fmla="*/ 71828 h 250674"/>
                <a:gd name="connsiteX8" fmla="*/ 61993 w 124627"/>
                <a:gd name="connsiteY8" fmla="*/ 69 h 250674"/>
                <a:gd name="connsiteX9" fmla="*/ 124619 w 124627"/>
                <a:gd name="connsiteY9" fmla="*/ 60742 h 250674"/>
                <a:gd name="connsiteX10" fmla="*/ 115484 w 124627"/>
                <a:gd name="connsiteY10" fmla="*/ 71182 h 250674"/>
                <a:gd name="connsiteX11" fmla="*/ 107008 w 124627"/>
                <a:gd name="connsiteY11" fmla="*/ 62047 h 250674"/>
                <a:gd name="connsiteX12" fmla="*/ 95922 w 124627"/>
                <a:gd name="connsiteY12" fmla="*/ 29424 h 250674"/>
                <a:gd name="connsiteX13" fmla="*/ 67213 w 124627"/>
                <a:gd name="connsiteY13" fmla="*/ 18984 h 250674"/>
                <a:gd name="connsiteX14" fmla="*/ 43078 w 124627"/>
                <a:gd name="connsiteY14" fmla="*/ 65304 h 250674"/>
                <a:gd name="connsiteX15" fmla="*/ 74396 w 124627"/>
                <a:gd name="connsiteY15" fmla="*/ 124673 h 250674"/>
                <a:gd name="connsiteX16" fmla="*/ 114191 w 124627"/>
                <a:gd name="connsiteY16" fmla="*/ 206214 h 250674"/>
                <a:gd name="connsiteX17" fmla="*/ 56785 w 124627"/>
                <a:gd name="connsiteY17" fmla="*/ 250570 h 250674"/>
                <a:gd name="connsiteX18" fmla="*/ 41761 w 124627"/>
                <a:gd name="connsiteY18" fmla="*/ 119441 h 250674"/>
                <a:gd name="connsiteX19" fmla="*/ 39151 w 124627"/>
                <a:gd name="connsiteY19" fmla="*/ 117490 h 250674"/>
                <a:gd name="connsiteX20" fmla="*/ 35895 w 124627"/>
                <a:gd name="connsiteY20" fmla="*/ 119441 h 250674"/>
                <a:gd name="connsiteX21" fmla="*/ 35248 w 124627"/>
                <a:gd name="connsiteY21" fmla="*/ 120088 h 250674"/>
                <a:gd name="connsiteX22" fmla="*/ 37858 w 124627"/>
                <a:gd name="connsiteY22" fmla="*/ 125308 h 250674"/>
                <a:gd name="connsiteX23" fmla="*/ 38505 w 124627"/>
                <a:gd name="connsiteY23" fmla="*/ 125308 h 250674"/>
                <a:gd name="connsiteX24" fmla="*/ 41114 w 124627"/>
                <a:gd name="connsiteY24" fmla="*/ 124003 h 250674"/>
                <a:gd name="connsiteX25" fmla="*/ 41761 w 124627"/>
                <a:gd name="connsiteY25" fmla="*/ 119441 h 250674"/>
                <a:gd name="connsiteX26" fmla="*/ 48286 w 124627"/>
                <a:gd name="connsiteY26" fmla="*/ 119441 h 250674"/>
                <a:gd name="connsiteX27" fmla="*/ 52847 w 124627"/>
                <a:gd name="connsiteY27" fmla="*/ 124003 h 250674"/>
                <a:gd name="connsiteX28" fmla="*/ 53494 w 124627"/>
                <a:gd name="connsiteY28" fmla="*/ 124003 h 250674"/>
                <a:gd name="connsiteX29" fmla="*/ 56751 w 124627"/>
                <a:gd name="connsiteY29" fmla="*/ 120088 h 250674"/>
                <a:gd name="connsiteX30" fmla="*/ 54141 w 124627"/>
                <a:gd name="connsiteY30" fmla="*/ 112917 h 250674"/>
                <a:gd name="connsiteX31" fmla="*/ 50226 w 124627"/>
                <a:gd name="connsiteY31" fmla="*/ 112917 h 250674"/>
                <a:gd name="connsiteX32" fmla="*/ 48274 w 124627"/>
                <a:gd name="connsiteY32" fmla="*/ 118783 h 250674"/>
                <a:gd name="connsiteX33" fmla="*/ 48274 w 124627"/>
                <a:gd name="connsiteY33" fmla="*/ 119430 h 250674"/>
                <a:gd name="connsiteX34" fmla="*/ 58725 w 124627"/>
                <a:gd name="connsiteY34" fmla="*/ 134442 h 250674"/>
                <a:gd name="connsiteX35" fmla="*/ 51554 w 124627"/>
                <a:gd name="connsiteY35" fmla="*/ 131186 h 250674"/>
                <a:gd name="connsiteX36" fmla="*/ 50249 w 124627"/>
                <a:gd name="connsiteY36" fmla="*/ 131832 h 250674"/>
                <a:gd name="connsiteX37" fmla="*/ 48944 w 124627"/>
                <a:gd name="connsiteY37" fmla="*/ 140967 h 250674"/>
                <a:gd name="connsiteX38" fmla="*/ 53506 w 124627"/>
                <a:gd name="connsiteY38" fmla="*/ 143577 h 250674"/>
                <a:gd name="connsiteX39" fmla="*/ 54152 w 124627"/>
                <a:gd name="connsiteY39" fmla="*/ 143577 h 250674"/>
                <a:gd name="connsiteX40" fmla="*/ 58714 w 124627"/>
                <a:gd name="connsiteY40" fmla="*/ 139662 h 250674"/>
                <a:gd name="connsiteX41" fmla="*/ 58714 w 124627"/>
                <a:gd name="connsiteY41" fmla="*/ 134442 h 250674"/>
                <a:gd name="connsiteX42" fmla="*/ 65897 w 124627"/>
                <a:gd name="connsiteY42" fmla="*/ 125966 h 250674"/>
                <a:gd name="connsiteX43" fmla="*/ 63287 w 124627"/>
                <a:gd name="connsiteY43" fmla="*/ 124014 h 250674"/>
                <a:gd name="connsiteX44" fmla="*/ 62640 w 124627"/>
                <a:gd name="connsiteY44" fmla="*/ 124014 h 250674"/>
                <a:gd name="connsiteX45" fmla="*/ 60030 w 124627"/>
                <a:gd name="connsiteY45" fmla="*/ 126624 h 250674"/>
                <a:gd name="connsiteX46" fmla="*/ 59384 w 124627"/>
                <a:gd name="connsiteY46" fmla="*/ 127271 h 250674"/>
                <a:gd name="connsiteX47" fmla="*/ 61993 w 124627"/>
                <a:gd name="connsiteY47" fmla="*/ 131832 h 250674"/>
                <a:gd name="connsiteX48" fmla="*/ 62640 w 124627"/>
                <a:gd name="connsiteY48" fmla="*/ 132479 h 250674"/>
                <a:gd name="connsiteX49" fmla="*/ 65250 w 124627"/>
                <a:gd name="connsiteY49" fmla="*/ 131174 h 250674"/>
                <a:gd name="connsiteX50" fmla="*/ 65897 w 124627"/>
                <a:gd name="connsiteY50" fmla="*/ 125954 h 250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24627" h="250674">
                  <a:moveTo>
                    <a:pt x="56762" y="250570"/>
                  </a:moveTo>
                  <a:cubicBezTo>
                    <a:pt x="56762" y="250570"/>
                    <a:pt x="13711" y="249265"/>
                    <a:pt x="7186" y="204909"/>
                  </a:cubicBezTo>
                  <a:cubicBezTo>
                    <a:pt x="7186" y="204909"/>
                    <a:pt x="4576" y="193823"/>
                    <a:pt x="13052" y="191859"/>
                  </a:cubicBezTo>
                  <a:cubicBezTo>
                    <a:pt x="20882" y="189908"/>
                    <a:pt x="23492" y="203604"/>
                    <a:pt x="23492" y="203604"/>
                  </a:cubicBezTo>
                  <a:cubicBezTo>
                    <a:pt x="27407" y="217300"/>
                    <a:pt x="34578" y="232312"/>
                    <a:pt x="56116" y="233617"/>
                  </a:cubicBezTo>
                  <a:cubicBezTo>
                    <a:pt x="56116" y="233617"/>
                    <a:pt x="80251" y="234264"/>
                    <a:pt x="78946" y="200994"/>
                  </a:cubicBezTo>
                  <a:cubicBezTo>
                    <a:pt x="78299" y="178163"/>
                    <a:pt x="51542" y="156638"/>
                    <a:pt x="49591" y="154674"/>
                  </a:cubicBezTo>
                  <a:cubicBezTo>
                    <a:pt x="49591" y="154674"/>
                    <a:pt x="-644" y="114233"/>
                    <a:pt x="15" y="71828"/>
                  </a:cubicBezTo>
                  <a:cubicBezTo>
                    <a:pt x="15" y="71828"/>
                    <a:pt x="-2595" y="2020"/>
                    <a:pt x="61993" y="69"/>
                  </a:cubicBezTo>
                  <a:cubicBezTo>
                    <a:pt x="61993" y="69"/>
                    <a:pt x="121362" y="-4493"/>
                    <a:pt x="124619" y="60742"/>
                  </a:cubicBezTo>
                  <a:cubicBezTo>
                    <a:pt x="124619" y="60742"/>
                    <a:pt x="125266" y="70524"/>
                    <a:pt x="115484" y="71182"/>
                  </a:cubicBezTo>
                  <a:cubicBezTo>
                    <a:pt x="108313" y="71182"/>
                    <a:pt x="107008" y="62047"/>
                    <a:pt x="107008" y="62047"/>
                  </a:cubicBezTo>
                  <a:cubicBezTo>
                    <a:pt x="106361" y="52913"/>
                    <a:pt x="103752" y="39217"/>
                    <a:pt x="95922" y="29424"/>
                  </a:cubicBezTo>
                  <a:cubicBezTo>
                    <a:pt x="90702" y="22253"/>
                    <a:pt x="78958" y="17033"/>
                    <a:pt x="67213" y="18984"/>
                  </a:cubicBezTo>
                  <a:cubicBezTo>
                    <a:pt x="67213" y="18984"/>
                    <a:pt x="39810" y="24204"/>
                    <a:pt x="43078" y="65304"/>
                  </a:cubicBezTo>
                  <a:cubicBezTo>
                    <a:pt x="43078" y="65304"/>
                    <a:pt x="43078" y="89439"/>
                    <a:pt x="74396" y="124673"/>
                  </a:cubicBezTo>
                  <a:cubicBezTo>
                    <a:pt x="105715" y="159906"/>
                    <a:pt x="116143" y="176212"/>
                    <a:pt x="114191" y="206214"/>
                  </a:cubicBezTo>
                  <a:cubicBezTo>
                    <a:pt x="114191" y="206214"/>
                    <a:pt x="110276" y="253180"/>
                    <a:pt x="56785" y="250570"/>
                  </a:cubicBezTo>
                  <a:close/>
                  <a:moveTo>
                    <a:pt x="41761" y="119441"/>
                  </a:moveTo>
                  <a:cubicBezTo>
                    <a:pt x="40456" y="117490"/>
                    <a:pt x="39810" y="117490"/>
                    <a:pt x="39151" y="117490"/>
                  </a:cubicBezTo>
                  <a:cubicBezTo>
                    <a:pt x="37200" y="117490"/>
                    <a:pt x="35895" y="118795"/>
                    <a:pt x="35895" y="119441"/>
                  </a:cubicBezTo>
                  <a:cubicBezTo>
                    <a:pt x="35895" y="120088"/>
                    <a:pt x="35248" y="120088"/>
                    <a:pt x="35248" y="120088"/>
                  </a:cubicBezTo>
                  <a:cubicBezTo>
                    <a:pt x="35248" y="123344"/>
                    <a:pt x="36553" y="124649"/>
                    <a:pt x="37858" y="125308"/>
                  </a:cubicBezTo>
                  <a:lnTo>
                    <a:pt x="38505" y="125308"/>
                  </a:lnTo>
                  <a:cubicBezTo>
                    <a:pt x="39151" y="125308"/>
                    <a:pt x="40456" y="124661"/>
                    <a:pt x="41114" y="124003"/>
                  </a:cubicBezTo>
                  <a:cubicBezTo>
                    <a:pt x="41761" y="122698"/>
                    <a:pt x="42419" y="121393"/>
                    <a:pt x="41761" y="119441"/>
                  </a:cubicBezTo>
                  <a:close/>
                  <a:moveTo>
                    <a:pt x="48286" y="119441"/>
                  </a:moveTo>
                  <a:cubicBezTo>
                    <a:pt x="49591" y="122051"/>
                    <a:pt x="51542" y="124003"/>
                    <a:pt x="52847" y="124003"/>
                  </a:cubicBezTo>
                  <a:lnTo>
                    <a:pt x="53494" y="124003"/>
                  </a:lnTo>
                  <a:cubicBezTo>
                    <a:pt x="54799" y="123356"/>
                    <a:pt x="56104" y="122051"/>
                    <a:pt x="56751" y="120088"/>
                  </a:cubicBezTo>
                  <a:cubicBezTo>
                    <a:pt x="56751" y="117478"/>
                    <a:pt x="56104" y="114222"/>
                    <a:pt x="54141" y="112917"/>
                  </a:cubicBezTo>
                  <a:cubicBezTo>
                    <a:pt x="52178" y="111612"/>
                    <a:pt x="50884" y="112270"/>
                    <a:pt x="50226" y="112917"/>
                  </a:cubicBezTo>
                  <a:cubicBezTo>
                    <a:pt x="47616" y="114222"/>
                    <a:pt x="47616" y="117478"/>
                    <a:pt x="48274" y="118783"/>
                  </a:cubicBezTo>
                  <a:lnTo>
                    <a:pt x="48274" y="119430"/>
                  </a:lnTo>
                  <a:close/>
                  <a:moveTo>
                    <a:pt x="58725" y="134442"/>
                  </a:moveTo>
                  <a:cubicBezTo>
                    <a:pt x="56774" y="131832"/>
                    <a:pt x="52201" y="131186"/>
                    <a:pt x="51554" y="131186"/>
                  </a:cubicBezTo>
                  <a:cubicBezTo>
                    <a:pt x="50907" y="131186"/>
                    <a:pt x="50907" y="131186"/>
                    <a:pt x="50249" y="131832"/>
                  </a:cubicBezTo>
                  <a:cubicBezTo>
                    <a:pt x="48297" y="135089"/>
                    <a:pt x="47639" y="139004"/>
                    <a:pt x="48944" y="140967"/>
                  </a:cubicBezTo>
                  <a:cubicBezTo>
                    <a:pt x="50249" y="142919"/>
                    <a:pt x="51554" y="143577"/>
                    <a:pt x="53506" y="143577"/>
                  </a:cubicBezTo>
                  <a:lnTo>
                    <a:pt x="54152" y="143577"/>
                  </a:lnTo>
                  <a:cubicBezTo>
                    <a:pt x="56104" y="143577"/>
                    <a:pt x="58067" y="142272"/>
                    <a:pt x="58714" y="139662"/>
                  </a:cubicBezTo>
                  <a:cubicBezTo>
                    <a:pt x="59360" y="137710"/>
                    <a:pt x="59360" y="136405"/>
                    <a:pt x="58714" y="134442"/>
                  </a:cubicBezTo>
                  <a:close/>
                  <a:moveTo>
                    <a:pt x="65897" y="125966"/>
                  </a:moveTo>
                  <a:cubicBezTo>
                    <a:pt x="64592" y="124661"/>
                    <a:pt x="63945" y="124014"/>
                    <a:pt x="63287" y="124014"/>
                  </a:cubicBezTo>
                  <a:lnTo>
                    <a:pt x="62640" y="124014"/>
                  </a:lnTo>
                  <a:cubicBezTo>
                    <a:pt x="61335" y="124014"/>
                    <a:pt x="60030" y="125966"/>
                    <a:pt x="60030" y="126624"/>
                  </a:cubicBezTo>
                  <a:cubicBezTo>
                    <a:pt x="59384" y="126624"/>
                    <a:pt x="59384" y="127271"/>
                    <a:pt x="59384" y="127271"/>
                  </a:cubicBezTo>
                  <a:cubicBezTo>
                    <a:pt x="59384" y="130527"/>
                    <a:pt x="60689" y="131832"/>
                    <a:pt x="61993" y="131832"/>
                  </a:cubicBezTo>
                  <a:lnTo>
                    <a:pt x="62640" y="132479"/>
                  </a:lnTo>
                  <a:cubicBezTo>
                    <a:pt x="63287" y="132479"/>
                    <a:pt x="64592" y="131832"/>
                    <a:pt x="65250" y="131174"/>
                  </a:cubicBezTo>
                  <a:cubicBezTo>
                    <a:pt x="65897" y="129869"/>
                    <a:pt x="66555" y="127918"/>
                    <a:pt x="65897" y="12595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2" name="Vrije vorm: vorm 1291">
              <a:extLst>
                <a:ext uri="{FF2B5EF4-FFF2-40B4-BE49-F238E27FC236}">
                  <a16:creationId xmlns:a16="http://schemas.microsoft.com/office/drawing/2014/main" id="{E6E9E4BB-632A-9E42-531E-16BD75E50C3B}"/>
                </a:ext>
              </a:extLst>
            </p:cNvPr>
            <p:cNvSpPr/>
            <p:nvPr/>
          </p:nvSpPr>
          <p:spPr>
            <a:xfrm rot="291967">
              <a:off x="8852038" y="3468293"/>
              <a:ext cx="131256" cy="250817"/>
            </a:xfrm>
            <a:custGeom>
              <a:avLst/>
              <a:gdLst>
                <a:gd name="connsiteX0" fmla="*/ 131202 w 131256"/>
                <a:gd name="connsiteY0" fmla="*/ 17643 h 250817"/>
                <a:gd name="connsiteX1" fmla="*/ 114896 w 131256"/>
                <a:gd name="connsiteY1" fmla="*/ 142894 h 250817"/>
                <a:gd name="connsiteX2" fmla="*/ 56185 w 131256"/>
                <a:gd name="connsiteY2" fmla="*/ 249887 h 250817"/>
                <a:gd name="connsiteX3" fmla="*/ 85 w 131256"/>
                <a:gd name="connsiteY3" fmla="*/ 42437 h 250817"/>
                <a:gd name="connsiteX4" fmla="*/ 21610 w 131256"/>
                <a:gd name="connsiteY4" fmla="*/ 32 h 250817"/>
                <a:gd name="connsiteX5" fmla="*/ 43136 w 131256"/>
                <a:gd name="connsiteY5" fmla="*/ 37217 h 250817"/>
                <a:gd name="connsiteX6" fmla="*/ 68577 w 131256"/>
                <a:gd name="connsiteY6" fmla="*/ 217922 h 250817"/>
                <a:gd name="connsiteX7" fmla="*/ 114896 w 131256"/>
                <a:gd name="connsiteY7" fmla="*/ 16997 h 250817"/>
                <a:gd name="connsiteX8" fmla="*/ 122067 w 131256"/>
                <a:gd name="connsiteY8" fmla="*/ 32 h 250817"/>
                <a:gd name="connsiteX9" fmla="*/ 131202 w 131256"/>
                <a:gd name="connsiteY9" fmla="*/ 17643 h 250817"/>
                <a:gd name="connsiteX10" fmla="*/ 20305 w 131256"/>
                <a:gd name="connsiteY10" fmla="*/ 126588 h 250817"/>
                <a:gd name="connsiteX11" fmla="*/ 20952 w 131256"/>
                <a:gd name="connsiteY11" fmla="*/ 121368 h 250817"/>
                <a:gd name="connsiteX12" fmla="*/ 18342 w 131256"/>
                <a:gd name="connsiteY12" fmla="*/ 119417 h 250817"/>
                <a:gd name="connsiteX13" fmla="*/ 15086 w 131256"/>
                <a:gd name="connsiteY13" fmla="*/ 122026 h 250817"/>
                <a:gd name="connsiteX14" fmla="*/ 15086 w 131256"/>
                <a:gd name="connsiteY14" fmla="*/ 122673 h 250817"/>
                <a:gd name="connsiteX15" fmla="*/ 17037 w 131256"/>
                <a:gd name="connsiteY15" fmla="*/ 127235 h 250817"/>
                <a:gd name="connsiteX16" fmla="*/ 17684 w 131256"/>
                <a:gd name="connsiteY16" fmla="*/ 127235 h 250817"/>
                <a:gd name="connsiteX17" fmla="*/ 20294 w 131256"/>
                <a:gd name="connsiteY17" fmla="*/ 126588 h 250817"/>
                <a:gd name="connsiteX18" fmla="*/ 31391 w 131256"/>
                <a:gd name="connsiteY18" fmla="*/ 137674 h 250817"/>
                <a:gd name="connsiteX19" fmla="*/ 24220 w 131256"/>
                <a:gd name="connsiteY19" fmla="*/ 133759 h 250817"/>
                <a:gd name="connsiteX20" fmla="*/ 22915 w 131256"/>
                <a:gd name="connsiteY20" fmla="*/ 134406 h 250817"/>
                <a:gd name="connsiteX21" fmla="*/ 22269 w 131256"/>
                <a:gd name="connsiteY21" fmla="*/ 144187 h 250817"/>
                <a:gd name="connsiteX22" fmla="*/ 26183 w 131256"/>
                <a:gd name="connsiteY22" fmla="*/ 146797 h 250817"/>
                <a:gd name="connsiteX23" fmla="*/ 26830 w 131256"/>
                <a:gd name="connsiteY23" fmla="*/ 146797 h 250817"/>
                <a:gd name="connsiteX24" fmla="*/ 31391 w 131256"/>
                <a:gd name="connsiteY24" fmla="*/ 142882 h 250817"/>
                <a:gd name="connsiteX25" fmla="*/ 31391 w 131256"/>
                <a:gd name="connsiteY25" fmla="*/ 137663 h 250817"/>
                <a:gd name="connsiteX26" fmla="*/ 35953 w 131256"/>
                <a:gd name="connsiteY26" fmla="*/ 118758 h 250817"/>
                <a:gd name="connsiteX27" fmla="*/ 32038 w 131256"/>
                <a:gd name="connsiteY27" fmla="*/ 118758 h 250817"/>
                <a:gd name="connsiteX28" fmla="*/ 30087 w 131256"/>
                <a:gd name="connsiteY28" fmla="*/ 124625 h 250817"/>
                <a:gd name="connsiteX29" fmla="*/ 30087 w 131256"/>
                <a:gd name="connsiteY29" fmla="*/ 125271 h 250817"/>
                <a:gd name="connsiteX30" fmla="*/ 35306 w 131256"/>
                <a:gd name="connsiteY30" fmla="*/ 129833 h 250817"/>
                <a:gd name="connsiteX31" fmla="*/ 38563 w 131256"/>
                <a:gd name="connsiteY31" fmla="*/ 125918 h 250817"/>
                <a:gd name="connsiteX32" fmla="*/ 35953 w 131256"/>
                <a:gd name="connsiteY32" fmla="*/ 118747 h 25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31256" h="250817">
                  <a:moveTo>
                    <a:pt x="131202" y="17643"/>
                  </a:moveTo>
                  <a:cubicBezTo>
                    <a:pt x="129897" y="63304"/>
                    <a:pt x="114896" y="142894"/>
                    <a:pt x="114896" y="142894"/>
                  </a:cubicBezTo>
                  <a:cubicBezTo>
                    <a:pt x="92065" y="268144"/>
                    <a:pt x="56185" y="249887"/>
                    <a:pt x="56185" y="249887"/>
                  </a:cubicBezTo>
                  <a:cubicBezTo>
                    <a:pt x="56185" y="249887"/>
                    <a:pt x="-2525" y="227056"/>
                    <a:pt x="85" y="42437"/>
                  </a:cubicBezTo>
                  <a:cubicBezTo>
                    <a:pt x="85" y="42437"/>
                    <a:pt x="-562" y="691"/>
                    <a:pt x="21610" y="32"/>
                  </a:cubicBezTo>
                  <a:cubicBezTo>
                    <a:pt x="43794" y="-1272"/>
                    <a:pt x="43136" y="37217"/>
                    <a:pt x="43136" y="37217"/>
                  </a:cubicBezTo>
                  <a:cubicBezTo>
                    <a:pt x="44441" y="90061"/>
                    <a:pt x="48356" y="206836"/>
                    <a:pt x="68577" y="217922"/>
                  </a:cubicBezTo>
                  <a:cubicBezTo>
                    <a:pt x="88151" y="229008"/>
                    <a:pt x="110323" y="75707"/>
                    <a:pt x="114896" y="16997"/>
                  </a:cubicBezTo>
                  <a:cubicBezTo>
                    <a:pt x="114896" y="16997"/>
                    <a:pt x="114249" y="32"/>
                    <a:pt x="122067" y="32"/>
                  </a:cubicBezTo>
                  <a:cubicBezTo>
                    <a:pt x="126629" y="32"/>
                    <a:pt x="131849" y="2642"/>
                    <a:pt x="131202" y="17643"/>
                  </a:cubicBezTo>
                  <a:close/>
                  <a:moveTo>
                    <a:pt x="20305" y="126588"/>
                  </a:moveTo>
                  <a:cubicBezTo>
                    <a:pt x="20952" y="125283"/>
                    <a:pt x="21610" y="123331"/>
                    <a:pt x="20952" y="121368"/>
                  </a:cubicBezTo>
                  <a:cubicBezTo>
                    <a:pt x="20305" y="120063"/>
                    <a:pt x="19000" y="119417"/>
                    <a:pt x="18342" y="119417"/>
                  </a:cubicBezTo>
                  <a:cubicBezTo>
                    <a:pt x="16390" y="119417"/>
                    <a:pt x="15086" y="121368"/>
                    <a:pt x="15086" y="122026"/>
                  </a:cubicBezTo>
                  <a:lnTo>
                    <a:pt x="15086" y="122673"/>
                  </a:lnTo>
                  <a:cubicBezTo>
                    <a:pt x="15086" y="125930"/>
                    <a:pt x="15732" y="127235"/>
                    <a:pt x="17037" y="127235"/>
                  </a:cubicBezTo>
                  <a:lnTo>
                    <a:pt x="17684" y="127235"/>
                  </a:lnTo>
                  <a:cubicBezTo>
                    <a:pt x="18331" y="127235"/>
                    <a:pt x="19636" y="127235"/>
                    <a:pt x="20294" y="126588"/>
                  </a:cubicBezTo>
                  <a:close/>
                  <a:moveTo>
                    <a:pt x="31391" y="137674"/>
                  </a:moveTo>
                  <a:cubicBezTo>
                    <a:pt x="29440" y="134418"/>
                    <a:pt x="24867" y="133759"/>
                    <a:pt x="24220" y="133759"/>
                  </a:cubicBezTo>
                  <a:cubicBezTo>
                    <a:pt x="23573" y="133759"/>
                    <a:pt x="23573" y="134406"/>
                    <a:pt x="22915" y="134406"/>
                  </a:cubicBezTo>
                  <a:cubicBezTo>
                    <a:pt x="20964" y="138321"/>
                    <a:pt x="20305" y="141577"/>
                    <a:pt x="22269" y="144187"/>
                  </a:cubicBezTo>
                  <a:cubicBezTo>
                    <a:pt x="22915" y="146139"/>
                    <a:pt x="24220" y="146797"/>
                    <a:pt x="26183" y="146797"/>
                  </a:cubicBezTo>
                  <a:lnTo>
                    <a:pt x="26830" y="146797"/>
                  </a:lnTo>
                  <a:cubicBezTo>
                    <a:pt x="28782" y="146797"/>
                    <a:pt x="30745" y="145492"/>
                    <a:pt x="31391" y="142882"/>
                  </a:cubicBezTo>
                  <a:cubicBezTo>
                    <a:pt x="32038" y="140931"/>
                    <a:pt x="32038" y="138967"/>
                    <a:pt x="31391" y="137663"/>
                  </a:cubicBezTo>
                  <a:close/>
                  <a:moveTo>
                    <a:pt x="35953" y="118758"/>
                  </a:moveTo>
                  <a:cubicBezTo>
                    <a:pt x="34001" y="118112"/>
                    <a:pt x="32696" y="118112"/>
                    <a:pt x="32038" y="118758"/>
                  </a:cubicBezTo>
                  <a:cubicBezTo>
                    <a:pt x="30087" y="120063"/>
                    <a:pt x="30087" y="123320"/>
                    <a:pt x="30087" y="124625"/>
                  </a:cubicBezTo>
                  <a:lnTo>
                    <a:pt x="30087" y="125271"/>
                  </a:lnTo>
                  <a:cubicBezTo>
                    <a:pt x="32038" y="128528"/>
                    <a:pt x="33343" y="129833"/>
                    <a:pt x="35306" y="129833"/>
                  </a:cubicBezTo>
                  <a:cubicBezTo>
                    <a:pt x="37258" y="129186"/>
                    <a:pt x="37916" y="127881"/>
                    <a:pt x="38563" y="125918"/>
                  </a:cubicBezTo>
                  <a:cubicBezTo>
                    <a:pt x="39210" y="123955"/>
                    <a:pt x="38563" y="120052"/>
                    <a:pt x="35953" y="118747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3" name="Vrije vorm: vorm 1292">
              <a:extLst>
                <a:ext uri="{FF2B5EF4-FFF2-40B4-BE49-F238E27FC236}">
                  <a16:creationId xmlns:a16="http://schemas.microsoft.com/office/drawing/2014/main" id="{FB5A40CD-78FC-7CAD-6DDE-3ADF2C29EC5E}"/>
                </a:ext>
              </a:extLst>
            </p:cNvPr>
            <p:cNvSpPr/>
            <p:nvPr/>
          </p:nvSpPr>
          <p:spPr>
            <a:xfrm rot="291967">
              <a:off x="8993806" y="3480146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4" name="Vrije vorm: vorm 1293">
              <a:extLst>
                <a:ext uri="{FF2B5EF4-FFF2-40B4-BE49-F238E27FC236}">
                  <a16:creationId xmlns:a16="http://schemas.microsoft.com/office/drawing/2014/main" id="{19788F69-E548-A1E8-0C52-995BE140B881}"/>
                </a:ext>
              </a:extLst>
            </p:cNvPr>
            <p:cNvSpPr/>
            <p:nvPr/>
          </p:nvSpPr>
          <p:spPr>
            <a:xfrm rot="291967">
              <a:off x="9138164" y="3492473"/>
              <a:ext cx="126586" cy="249866"/>
            </a:xfrm>
            <a:custGeom>
              <a:avLst/>
              <a:gdLst>
                <a:gd name="connsiteX0" fmla="*/ 124604 w 126586"/>
                <a:gd name="connsiteY0" fmla="*/ 81553 h 249866"/>
                <a:gd name="connsiteX1" fmla="*/ 125909 w 126586"/>
                <a:gd name="connsiteY1" fmla="*/ 87419 h 249866"/>
                <a:gd name="connsiteX2" fmla="*/ 116775 w 126586"/>
                <a:gd name="connsiteY2" fmla="*/ 90676 h 249866"/>
                <a:gd name="connsiteX3" fmla="*/ 90676 w 126586"/>
                <a:gd name="connsiteY3" fmla="*/ 50234 h 249866"/>
                <a:gd name="connsiteX4" fmla="*/ 89371 w 126586"/>
                <a:gd name="connsiteY4" fmla="*/ 39148 h 249866"/>
                <a:gd name="connsiteX5" fmla="*/ 41747 w 126586"/>
                <a:gd name="connsiteY5" fmla="*/ 215938 h 249866"/>
                <a:gd name="connsiteX6" fmla="*/ 25441 w 126586"/>
                <a:gd name="connsiteY6" fmla="*/ 249866 h 249866"/>
                <a:gd name="connsiteX7" fmla="*/ 7171 w 126586"/>
                <a:gd name="connsiteY7" fmla="*/ 219853 h 249866"/>
                <a:gd name="connsiteX8" fmla="*/ 0 w 126586"/>
                <a:gd name="connsiteY8" fmla="*/ 100468 h 249866"/>
                <a:gd name="connsiteX9" fmla="*/ 647 w 126586"/>
                <a:gd name="connsiteY9" fmla="*/ 38490 h 249866"/>
                <a:gd name="connsiteX10" fmla="*/ 23477 w 126586"/>
                <a:gd name="connsiteY10" fmla="*/ 0 h 249866"/>
                <a:gd name="connsiteX11" fmla="*/ 43051 w 126586"/>
                <a:gd name="connsiteY11" fmla="*/ 39795 h 249866"/>
                <a:gd name="connsiteX12" fmla="*/ 41100 w 126586"/>
                <a:gd name="connsiteY12" fmla="*/ 101773 h 249866"/>
                <a:gd name="connsiteX13" fmla="*/ 41100 w 126586"/>
                <a:gd name="connsiteY13" fmla="*/ 114164 h 249866"/>
                <a:gd name="connsiteX14" fmla="*/ 91981 w 126586"/>
                <a:gd name="connsiteY14" fmla="*/ 4562 h 249866"/>
                <a:gd name="connsiteX15" fmla="*/ 118080 w 126586"/>
                <a:gd name="connsiteY15" fmla="*/ 35222 h 249866"/>
                <a:gd name="connsiteX16" fmla="*/ 124604 w 126586"/>
                <a:gd name="connsiteY16" fmla="*/ 81541 h 249866"/>
                <a:gd name="connsiteX17" fmla="*/ 16306 w 126586"/>
                <a:gd name="connsiteY17" fmla="*/ 114176 h 249866"/>
                <a:gd name="connsiteX18" fmla="*/ 13696 w 126586"/>
                <a:gd name="connsiteY18" fmla="*/ 112224 h 249866"/>
                <a:gd name="connsiteX19" fmla="*/ 10439 w 126586"/>
                <a:gd name="connsiteY19" fmla="*/ 114176 h 249866"/>
                <a:gd name="connsiteX20" fmla="*/ 10439 w 126586"/>
                <a:gd name="connsiteY20" fmla="*/ 114823 h 249866"/>
                <a:gd name="connsiteX21" fmla="*/ 12391 w 126586"/>
                <a:gd name="connsiteY21" fmla="*/ 120042 h 249866"/>
                <a:gd name="connsiteX22" fmla="*/ 13696 w 126586"/>
                <a:gd name="connsiteY22" fmla="*/ 120042 h 249866"/>
                <a:gd name="connsiteX23" fmla="*/ 15648 w 126586"/>
                <a:gd name="connsiteY23" fmla="*/ 118737 h 249866"/>
                <a:gd name="connsiteX24" fmla="*/ 16294 w 126586"/>
                <a:gd name="connsiteY24" fmla="*/ 114176 h 249866"/>
                <a:gd name="connsiteX25" fmla="*/ 26746 w 126586"/>
                <a:gd name="connsiteY25" fmla="*/ 132445 h 249866"/>
                <a:gd name="connsiteX26" fmla="*/ 22831 w 126586"/>
                <a:gd name="connsiteY26" fmla="*/ 132445 h 249866"/>
                <a:gd name="connsiteX27" fmla="*/ 20879 w 126586"/>
                <a:gd name="connsiteY27" fmla="*/ 138311 h 249866"/>
                <a:gd name="connsiteX28" fmla="*/ 20879 w 126586"/>
                <a:gd name="connsiteY28" fmla="*/ 138958 h 249866"/>
                <a:gd name="connsiteX29" fmla="*/ 26099 w 126586"/>
                <a:gd name="connsiteY29" fmla="*/ 143520 h 249866"/>
                <a:gd name="connsiteX30" fmla="*/ 29355 w 126586"/>
                <a:gd name="connsiteY30" fmla="*/ 139605 h 249866"/>
                <a:gd name="connsiteX31" fmla="*/ 26746 w 126586"/>
                <a:gd name="connsiteY31" fmla="*/ 132434 h 249866"/>
                <a:gd name="connsiteX32" fmla="*/ 33917 w 126586"/>
                <a:gd name="connsiteY32" fmla="*/ 112871 h 249866"/>
                <a:gd name="connsiteX33" fmla="*/ 26746 w 126586"/>
                <a:gd name="connsiteY33" fmla="*/ 108956 h 249866"/>
                <a:gd name="connsiteX34" fmla="*/ 25441 w 126586"/>
                <a:gd name="connsiteY34" fmla="*/ 109603 h 249866"/>
                <a:gd name="connsiteX35" fmla="*/ 24136 w 126586"/>
                <a:gd name="connsiteY35" fmla="*/ 119384 h 249866"/>
                <a:gd name="connsiteX36" fmla="*/ 28697 w 126586"/>
                <a:gd name="connsiteY36" fmla="*/ 121994 h 249866"/>
                <a:gd name="connsiteX37" fmla="*/ 33917 w 126586"/>
                <a:gd name="connsiteY37" fmla="*/ 118079 h 249866"/>
                <a:gd name="connsiteX38" fmla="*/ 33917 w 126586"/>
                <a:gd name="connsiteY38" fmla="*/ 112859 h 249866"/>
                <a:gd name="connsiteX39" fmla="*/ 45003 w 126586"/>
                <a:gd name="connsiteY39" fmla="*/ 130482 h 249866"/>
                <a:gd name="connsiteX40" fmla="*/ 42393 w 126586"/>
                <a:gd name="connsiteY40" fmla="*/ 128530 h 249866"/>
                <a:gd name="connsiteX41" fmla="*/ 39137 w 126586"/>
                <a:gd name="connsiteY41" fmla="*/ 131140 h 249866"/>
                <a:gd name="connsiteX42" fmla="*/ 39137 w 126586"/>
                <a:gd name="connsiteY42" fmla="*/ 131787 h 249866"/>
                <a:gd name="connsiteX43" fmla="*/ 41088 w 126586"/>
                <a:gd name="connsiteY43" fmla="*/ 136348 h 249866"/>
                <a:gd name="connsiteX44" fmla="*/ 42393 w 126586"/>
                <a:gd name="connsiteY44" fmla="*/ 136995 h 249866"/>
                <a:gd name="connsiteX45" fmla="*/ 44345 w 126586"/>
                <a:gd name="connsiteY45" fmla="*/ 135690 h 249866"/>
                <a:gd name="connsiteX46" fmla="*/ 44991 w 126586"/>
                <a:gd name="connsiteY46" fmla="*/ 130470 h 24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586" h="249866">
                  <a:moveTo>
                    <a:pt x="124604" y="81553"/>
                  </a:moveTo>
                  <a:cubicBezTo>
                    <a:pt x="126556" y="82858"/>
                    <a:pt x="127214" y="85467"/>
                    <a:pt x="125909" y="87419"/>
                  </a:cubicBezTo>
                  <a:cubicBezTo>
                    <a:pt x="124604" y="90029"/>
                    <a:pt x="122653" y="91981"/>
                    <a:pt x="116775" y="90676"/>
                  </a:cubicBezTo>
                  <a:cubicBezTo>
                    <a:pt x="107640" y="88066"/>
                    <a:pt x="92639" y="79589"/>
                    <a:pt x="90676" y="50234"/>
                  </a:cubicBezTo>
                  <a:cubicBezTo>
                    <a:pt x="90029" y="45014"/>
                    <a:pt x="90676" y="41100"/>
                    <a:pt x="89371" y="39148"/>
                  </a:cubicBezTo>
                  <a:cubicBezTo>
                    <a:pt x="89371" y="39148"/>
                    <a:pt x="69797" y="14354"/>
                    <a:pt x="41747" y="215938"/>
                  </a:cubicBezTo>
                  <a:cubicBezTo>
                    <a:pt x="41747" y="215938"/>
                    <a:pt x="44356" y="249866"/>
                    <a:pt x="25441" y="249866"/>
                  </a:cubicBezTo>
                  <a:cubicBezTo>
                    <a:pt x="11086" y="249866"/>
                    <a:pt x="7171" y="219853"/>
                    <a:pt x="7171" y="219853"/>
                  </a:cubicBezTo>
                  <a:cubicBezTo>
                    <a:pt x="1305" y="182021"/>
                    <a:pt x="0" y="100468"/>
                    <a:pt x="0" y="100468"/>
                  </a:cubicBezTo>
                  <a:cubicBezTo>
                    <a:pt x="0" y="78943"/>
                    <a:pt x="0" y="58722"/>
                    <a:pt x="647" y="38490"/>
                  </a:cubicBezTo>
                  <a:cubicBezTo>
                    <a:pt x="647" y="38490"/>
                    <a:pt x="647" y="0"/>
                    <a:pt x="23477" y="0"/>
                  </a:cubicBezTo>
                  <a:cubicBezTo>
                    <a:pt x="45003" y="0"/>
                    <a:pt x="43051" y="39795"/>
                    <a:pt x="43051" y="39795"/>
                  </a:cubicBezTo>
                  <a:cubicBezTo>
                    <a:pt x="42405" y="60674"/>
                    <a:pt x="41747" y="80894"/>
                    <a:pt x="41100" y="101773"/>
                  </a:cubicBezTo>
                  <a:lnTo>
                    <a:pt x="41100" y="114164"/>
                  </a:lnTo>
                  <a:cubicBezTo>
                    <a:pt x="50881" y="64588"/>
                    <a:pt x="67199" y="6525"/>
                    <a:pt x="91981" y="4562"/>
                  </a:cubicBezTo>
                  <a:cubicBezTo>
                    <a:pt x="91981" y="4562"/>
                    <a:pt x="112860" y="2610"/>
                    <a:pt x="118080" y="35222"/>
                  </a:cubicBezTo>
                  <a:cubicBezTo>
                    <a:pt x="122641" y="63930"/>
                    <a:pt x="120031" y="76968"/>
                    <a:pt x="124604" y="81541"/>
                  </a:cubicBezTo>
                  <a:close/>
                  <a:moveTo>
                    <a:pt x="16306" y="114176"/>
                  </a:moveTo>
                  <a:cubicBezTo>
                    <a:pt x="15659" y="112224"/>
                    <a:pt x="14354" y="112224"/>
                    <a:pt x="13696" y="112224"/>
                  </a:cubicBezTo>
                  <a:cubicBezTo>
                    <a:pt x="11744" y="112224"/>
                    <a:pt x="11086" y="113529"/>
                    <a:pt x="10439" y="114176"/>
                  </a:cubicBezTo>
                  <a:lnTo>
                    <a:pt x="10439" y="114823"/>
                  </a:lnTo>
                  <a:cubicBezTo>
                    <a:pt x="10439" y="118079"/>
                    <a:pt x="11744" y="119384"/>
                    <a:pt x="12391" y="120042"/>
                  </a:cubicBezTo>
                  <a:lnTo>
                    <a:pt x="13696" y="120042"/>
                  </a:lnTo>
                  <a:cubicBezTo>
                    <a:pt x="14343" y="120042"/>
                    <a:pt x="15001" y="119396"/>
                    <a:pt x="15648" y="118737"/>
                  </a:cubicBezTo>
                  <a:cubicBezTo>
                    <a:pt x="16953" y="117433"/>
                    <a:pt x="17599" y="115481"/>
                    <a:pt x="16294" y="114176"/>
                  </a:cubicBezTo>
                  <a:close/>
                  <a:moveTo>
                    <a:pt x="26746" y="132445"/>
                  </a:moveTo>
                  <a:cubicBezTo>
                    <a:pt x="24794" y="131140"/>
                    <a:pt x="23489" y="131798"/>
                    <a:pt x="22831" y="132445"/>
                  </a:cubicBezTo>
                  <a:cubicBezTo>
                    <a:pt x="20221" y="133750"/>
                    <a:pt x="20221" y="137007"/>
                    <a:pt x="20879" y="138311"/>
                  </a:cubicBezTo>
                  <a:lnTo>
                    <a:pt x="20879" y="138958"/>
                  </a:lnTo>
                  <a:cubicBezTo>
                    <a:pt x="22184" y="141568"/>
                    <a:pt x="24136" y="143520"/>
                    <a:pt x="26099" y="143520"/>
                  </a:cubicBezTo>
                  <a:cubicBezTo>
                    <a:pt x="27404" y="142873"/>
                    <a:pt x="28709" y="141568"/>
                    <a:pt x="29355" y="139605"/>
                  </a:cubicBezTo>
                  <a:cubicBezTo>
                    <a:pt x="29355" y="136995"/>
                    <a:pt x="28709" y="133738"/>
                    <a:pt x="26746" y="132434"/>
                  </a:cubicBezTo>
                  <a:close/>
                  <a:moveTo>
                    <a:pt x="33917" y="112871"/>
                  </a:moveTo>
                  <a:cubicBezTo>
                    <a:pt x="31965" y="109614"/>
                    <a:pt x="26746" y="108956"/>
                    <a:pt x="26746" y="108956"/>
                  </a:cubicBezTo>
                  <a:cubicBezTo>
                    <a:pt x="26099" y="108956"/>
                    <a:pt x="25441" y="109603"/>
                    <a:pt x="25441" y="109603"/>
                  </a:cubicBezTo>
                  <a:cubicBezTo>
                    <a:pt x="22831" y="113518"/>
                    <a:pt x="22831" y="116774"/>
                    <a:pt x="24136" y="119384"/>
                  </a:cubicBezTo>
                  <a:cubicBezTo>
                    <a:pt x="25441" y="120689"/>
                    <a:pt x="26746" y="121994"/>
                    <a:pt x="28697" y="121994"/>
                  </a:cubicBezTo>
                  <a:cubicBezTo>
                    <a:pt x="31307" y="121994"/>
                    <a:pt x="32612" y="120042"/>
                    <a:pt x="33917" y="118079"/>
                  </a:cubicBezTo>
                  <a:cubicBezTo>
                    <a:pt x="34563" y="116128"/>
                    <a:pt x="34563" y="114164"/>
                    <a:pt x="33917" y="112859"/>
                  </a:cubicBezTo>
                  <a:close/>
                  <a:moveTo>
                    <a:pt x="45003" y="130482"/>
                  </a:moveTo>
                  <a:cubicBezTo>
                    <a:pt x="44356" y="129177"/>
                    <a:pt x="43698" y="128530"/>
                    <a:pt x="42393" y="128530"/>
                  </a:cubicBezTo>
                  <a:cubicBezTo>
                    <a:pt x="41088" y="128530"/>
                    <a:pt x="39783" y="130482"/>
                    <a:pt x="39137" y="131140"/>
                  </a:cubicBezTo>
                  <a:lnTo>
                    <a:pt x="39137" y="131787"/>
                  </a:lnTo>
                  <a:cubicBezTo>
                    <a:pt x="39137" y="135043"/>
                    <a:pt x="40442" y="136348"/>
                    <a:pt x="41088" y="136348"/>
                  </a:cubicBezTo>
                  <a:cubicBezTo>
                    <a:pt x="41735" y="136348"/>
                    <a:pt x="41735" y="136995"/>
                    <a:pt x="42393" y="136995"/>
                  </a:cubicBezTo>
                  <a:cubicBezTo>
                    <a:pt x="43051" y="136995"/>
                    <a:pt x="43698" y="136348"/>
                    <a:pt x="44345" y="135690"/>
                  </a:cubicBezTo>
                  <a:cubicBezTo>
                    <a:pt x="45650" y="134385"/>
                    <a:pt x="46296" y="132434"/>
                    <a:pt x="44991" y="130470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5" name="Vrije vorm: vorm 1294">
              <a:extLst>
                <a:ext uri="{FF2B5EF4-FFF2-40B4-BE49-F238E27FC236}">
                  <a16:creationId xmlns:a16="http://schemas.microsoft.com/office/drawing/2014/main" id="{C3AE6304-8730-9977-896F-5EF59A33ECC1}"/>
                </a:ext>
              </a:extLst>
            </p:cNvPr>
            <p:cNvSpPr/>
            <p:nvPr/>
          </p:nvSpPr>
          <p:spPr>
            <a:xfrm rot="291967">
              <a:off x="9265386" y="3414951"/>
              <a:ext cx="100541" cy="336942"/>
            </a:xfrm>
            <a:custGeom>
              <a:avLst/>
              <a:gdLst>
                <a:gd name="connsiteX0" fmla="*/ 100488 w 100541"/>
                <a:gd name="connsiteY0" fmla="*/ 59695 h 336942"/>
                <a:gd name="connsiteX1" fmla="*/ 84829 w 100541"/>
                <a:gd name="connsiteY1" fmla="*/ 66867 h 336942"/>
                <a:gd name="connsiteX2" fmla="*/ 72437 w 100541"/>
                <a:gd name="connsiteY2" fmla="*/ 67514 h 336942"/>
                <a:gd name="connsiteX3" fmla="*/ 69828 w 100541"/>
                <a:gd name="connsiteY3" fmla="*/ 188849 h 336942"/>
                <a:gd name="connsiteX4" fmla="*/ 69828 w 100541"/>
                <a:gd name="connsiteY4" fmla="*/ 303014 h 336942"/>
                <a:gd name="connsiteX5" fmla="*/ 53522 w 100541"/>
                <a:gd name="connsiteY5" fmla="*/ 336942 h 336942"/>
                <a:gd name="connsiteX6" fmla="*/ 35911 w 100541"/>
                <a:gd name="connsiteY6" fmla="*/ 306929 h 336942"/>
                <a:gd name="connsiteX7" fmla="*/ 28739 w 100541"/>
                <a:gd name="connsiteY7" fmla="*/ 187544 h 336942"/>
                <a:gd name="connsiteX8" fmla="*/ 30691 w 100541"/>
                <a:gd name="connsiteY8" fmla="*/ 66855 h 336942"/>
                <a:gd name="connsiteX9" fmla="*/ 14385 w 100541"/>
                <a:gd name="connsiteY9" fmla="*/ 66855 h 336942"/>
                <a:gd name="connsiteX10" fmla="*/ 31 w 100541"/>
                <a:gd name="connsiteY10" fmla="*/ 58379 h 336942"/>
                <a:gd name="connsiteX11" fmla="*/ 15690 w 100541"/>
                <a:gd name="connsiteY11" fmla="*/ 50549 h 336942"/>
                <a:gd name="connsiteX12" fmla="*/ 31349 w 100541"/>
                <a:gd name="connsiteY12" fmla="*/ 50549 h 336942"/>
                <a:gd name="connsiteX13" fmla="*/ 50265 w 100541"/>
                <a:gd name="connsiteY13" fmla="*/ 315 h 336942"/>
                <a:gd name="connsiteX14" fmla="*/ 73754 w 100541"/>
                <a:gd name="connsiteY14" fmla="*/ 40110 h 336942"/>
                <a:gd name="connsiteX15" fmla="*/ 73107 w 100541"/>
                <a:gd name="connsiteY15" fmla="*/ 50549 h 336942"/>
                <a:gd name="connsiteX16" fmla="*/ 86156 w 100541"/>
                <a:gd name="connsiteY16" fmla="*/ 50549 h 336942"/>
                <a:gd name="connsiteX17" fmla="*/ 100511 w 100541"/>
                <a:gd name="connsiteY17" fmla="*/ 59684 h 336942"/>
                <a:gd name="connsiteX18" fmla="*/ 38509 w 100541"/>
                <a:gd name="connsiteY18" fmla="*/ 203873 h 336942"/>
                <a:gd name="connsiteX19" fmla="*/ 42424 w 100541"/>
                <a:gd name="connsiteY19" fmla="*/ 205178 h 336942"/>
                <a:gd name="connsiteX20" fmla="*/ 44375 w 100541"/>
                <a:gd name="connsiteY20" fmla="*/ 205178 h 336942"/>
                <a:gd name="connsiteX21" fmla="*/ 48290 w 100541"/>
                <a:gd name="connsiteY21" fmla="*/ 201922 h 336942"/>
                <a:gd name="connsiteX22" fmla="*/ 46985 w 100541"/>
                <a:gd name="connsiteY22" fmla="*/ 194092 h 336942"/>
                <a:gd name="connsiteX23" fmla="*/ 45680 w 100541"/>
                <a:gd name="connsiteY23" fmla="*/ 193445 h 336942"/>
                <a:gd name="connsiteX24" fmla="*/ 37204 w 100541"/>
                <a:gd name="connsiteY24" fmla="*/ 198665 h 336942"/>
                <a:gd name="connsiteX25" fmla="*/ 38509 w 100541"/>
                <a:gd name="connsiteY25" fmla="*/ 203885 h 336942"/>
                <a:gd name="connsiteX26" fmla="*/ 46985 w 100541"/>
                <a:gd name="connsiteY26" fmla="*/ 214960 h 336942"/>
                <a:gd name="connsiteX27" fmla="*/ 43070 w 100541"/>
                <a:gd name="connsiteY27" fmla="*/ 214313 h 336942"/>
                <a:gd name="connsiteX28" fmla="*/ 41119 w 100541"/>
                <a:gd name="connsiteY28" fmla="*/ 220179 h 336942"/>
                <a:gd name="connsiteX29" fmla="*/ 41119 w 100541"/>
                <a:gd name="connsiteY29" fmla="*/ 220826 h 336942"/>
                <a:gd name="connsiteX30" fmla="*/ 45680 w 100541"/>
                <a:gd name="connsiteY30" fmla="*/ 225387 h 336942"/>
                <a:gd name="connsiteX31" fmla="*/ 46327 w 100541"/>
                <a:gd name="connsiteY31" fmla="*/ 225387 h 336942"/>
                <a:gd name="connsiteX32" fmla="*/ 49584 w 100541"/>
                <a:gd name="connsiteY32" fmla="*/ 222131 h 336942"/>
                <a:gd name="connsiteX33" fmla="*/ 46974 w 100541"/>
                <a:gd name="connsiteY33" fmla="*/ 214960 h 336942"/>
                <a:gd name="connsiteX34" fmla="*/ 56120 w 100541"/>
                <a:gd name="connsiteY34" fmla="*/ 209740 h 336942"/>
                <a:gd name="connsiteX35" fmla="*/ 58730 w 100541"/>
                <a:gd name="connsiteY35" fmla="*/ 208435 h 336942"/>
                <a:gd name="connsiteX36" fmla="*/ 61986 w 100541"/>
                <a:gd name="connsiteY36" fmla="*/ 201264 h 336942"/>
                <a:gd name="connsiteX37" fmla="*/ 59376 w 100541"/>
                <a:gd name="connsiteY37" fmla="*/ 198654 h 336942"/>
                <a:gd name="connsiteX38" fmla="*/ 53510 w 100541"/>
                <a:gd name="connsiteY38" fmla="*/ 201264 h 336942"/>
                <a:gd name="connsiteX39" fmla="*/ 53510 w 100541"/>
                <a:gd name="connsiteY39" fmla="*/ 201910 h 336942"/>
                <a:gd name="connsiteX40" fmla="*/ 54157 w 100541"/>
                <a:gd name="connsiteY40" fmla="*/ 209082 h 336942"/>
                <a:gd name="connsiteX41" fmla="*/ 56108 w 100541"/>
                <a:gd name="connsiteY41" fmla="*/ 209728 h 336942"/>
                <a:gd name="connsiteX42" fmla="*/ 63291 w 100541"/>
                <a:gd name="connsiteY42" fmla="*/ 220826 h 336942"/>
                <a:gd name="connsiteX43" fmla="*/ 60681 w 100541"/>
                <a:gd name="connsiteY43" fmla="*/ 218216 h 336942"/>
                <a:gd name="connsiteX44" fmla="*/ 57425 w 100541"/>
                <a:gd name="connsiteY44" fmla="*/ 220826 h 336942"/>
                <a:gd name="connsiteX45" fmla="*/ 57425 w 100541"/>
                <a:gd name="connsiteY45" fmla="*/ 221473 h 336942"/>
                <a:gd name="connsiteX46" fmla="*/ 59376 w 100541"/>
                <a:gd name="connsiteY46" fmla="*/ 226034 h 336942"/>
                <a:gd name="connsiteX47" fmla="*/ 60681 w 100541"/>
                <a:gd name="connsiteY47" fmla="*/ 226681 h 336942"/>
                <a:gd name="connsiteX48" fmla="*/ 62633 w 100541"/>
                <a:gd name="connsiteY48" fmla="*/ 225376 h 336942"/>
                <a:gd name="connsiteX49" fmla="*/ 63280 w 100541"/>
                <a:gd name="connsiteY49" fmla="*/ 220814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00541" h="336942">
                  <a:moveTo>
                    <a:pt x="100488" y="59695"/>
                  </a:moveTo>
                  <a:cubicBezTo>
                    <a:pt x="99841" y="66220"/>
                    <a:pt x="88743" y="66867"/>
                    <a:pt x="84829" y="66867"/>
                  </a:cubicBezTo>
                  <a:cubicBezTo>
                    <a:pt x="83524" y="66867"/>
                    <a:pt x="78962" y="66867"/>
                    <a:pt x="72437" y="67514"/>
                  </a:cubicBezTo>
                  <a:cubicBezTo>
                    <a:pt x="71791" y="98832"/>
                    <a:pt x="70486" y="145798"/>
                    <a:pt x="69828" y="188849"/>
                  </a:cubicBezTo>
                  <a:cubicBezTo>
                    <a:pt x="69828" y="188849"/>
                    <a:pt x="69181" y="277573"/>
                    <a:pt x="69828" y="303014"/>
                  </a:cubicBezTo>
                  <a:cubicBezTo>
                    <a:pt x="69828" y="303014"/>
                    <a:pt x="72437" y="336942"/>
                    <a:pt x="53522" y="336942"/>
                  </a:cubicBezTo>
                  <a:cubicBezTo>
                    <a:pt x="39167" y="336942"/>
                    <a:pt x="35911" y="306929"/>
                    <a:pt x="35911" y="306929"/>
                  </a:cubicBezTo>
                  <a:cubicBezTo>
                    <a:pt x="30044" y="269097"/>
                    <a:pt x="28739" y="187544"/>
                    <a:pt x="28739" y="187544"/>
                  </a:cubicBezTo>
                  <a:cubicBezTo>
                    <a:pt x="27434" y="142530"/>
                    <a:pt x="30044" y="96211"/>
                    <a:pt x="30691" y="66855"/>
                  </a:cubicBezTo>
                  <a:lnTo>
                    <a:pt x="14385" y="66855"/>
                  </a:lnTo>
                  <a:cubicBezTo>
                    <a:pt x="9165" y="66855"/>
                    <a:pt x="-616" y="64904"/>
                    <a:pt x="31" y="58379"/>
                  </a:cubicBezTo>
                  <a:cubicBezTo>
                    <a:pt x="677" y="51854"/>
                    <a:pt x="11775" y="50549"/>
                    <a:pt x="15690" y="50549"/>
                  </a:cubicBezTo>
                  <a:lnTo>
                    <a:pt x="31349" y="50549"/>
                  </a:lnTo>
                  <a:cubicBezTo>
                    <a:pt x="32654" y="315"/>
                    <a:pt x="50265" y="315"/>
                    <a:pt x="50265" y="315"/>
                  </a:cubicBezTo>
                  <a:cubicBezTo>
                    <a:pt x="50265" y="315"/>
                    <a:pt x="76364" y="-6209"/>
                    <a:pt x="73754" y="40110"/>
                  </a:cubicBezTo>
                  <a:cubicBezTo>
                    <a:pt x="73754" y="42720"/>
                    <a:pt x="73754" y="46635"/>
                    <a:pt x="73107" y="50549"/>
                  </a:cubicBezTo>
                  <a:lnTo>
                    <a:pt x="86156" y="50549"/>
                  </a:lnTo>
                  <a:cubicBezTo>
                    <a:pt x="91376" y="50549"/>
                    <a:pt x="101158" y="52501"/>
                    <a:pt x="100511" y="59684"/>
                  </a:cubicBezTo>
                  <a:close/>
                  <a:moveTo>
                    <a:pt x="38509" y="203873"/>
                  </a:moveTo>
                  <a:cubicBezTo>
                    <a:pt x="39156" y="205178"/>
                    <a:pt x="41119" y="205178"/>
                    <a:pt x="42424" y="205178"/>
                  </a:cubicBezTo>
                  <a:lnTo>
                    <a:pt x="44375" y="205178"/>
                  </a:lnTo>
                  <a:cubicBezTo>
                    <a:pt x="46327" y="204532"/>
                    <a:pt x="47632" y="203227"/>
                    <a:pt x="48290" y="201922"/>
                  </a:cubicBezTo>
                  <a:cubicBezTo>
                    <a:pt x="49595" y="198007"/>
                    <a:pt x="46985" y="194092"/>
                    <a:pt x="46985" y="194092"/>
                  </a:cubicBezTo>
                  <a:cubicBezTo>
                    <a:pt x="46339" y="193445"/>
                    <a:pt x="45680" y="193445"/>
                    <a:pt x="45680" y="193445"/>
                  </a:cubicBezTo>
                  <a:cubicBezTo>
                    <a:pt x="41119" y="194092"/>
                    <a:pt x="38509" y="196055"/>
                    <a:pt x="37204" y="198665"/>
                  </a:cubicBezTo>
                  <a:cubicBezTo>
                    <a:pt x="36557" y="200617"/>
                    <a:pt x="37204" y="202580"/>
                    <a:pt x="38509" y="203885"/>
                  </a:cubicBezTo>
                  <a:close/>
                  <a:moveTo>
                    <a:pt x="46985" y="214960"/>
                  </a:moveTo>
                  <a:cubicBezTo>
                    <a:pt x="45034" y="213655"/>
                    <a:pt x="43729" y="213655"/>
                    <a:pt x="43070" y="214313"/>
                  </a:cubicBezTo>
                  <a:cubicBezTo>
                    <a:pt x="40461" y="215618"/>
                    <a:pt x="40461" y="219533"/>
                    <a:pt x="41119" y="220179"/>
                  </a:cubicBezTo>
                  <a:lnTo>
                    <a:pt x="41119" y="220826"/>
                  </a:lnTo>
                  <a:cubicBezTo>
                    <a:pt x="42424" y="224083"/>
                    <a:pt x="44375" y="225387"/>
                    <a:pt x="45680" y="225387"/>
                  </a:cubicBezTo>
                  <a:lnTo>
                    <a:pt x="46327" y="225387"/>
                  </a:lnTo>
                  <a:cubicBezTo>
                    <a:pt x="47632" y="225387"/>
                    <a:pt x="48937" y="224083"/>
                    <a:pt x="49584" y="222131"/>
                  </a:cubicBezTo>
                  <a:cubicBezTo>
                    <a:pt x="49584" y="219521"/>
                    <a:pt x="48937" y="216265"/>
                    <a:pt x="46974" y="214960"/>
                  </a:cubicBezTo>
                  <a:close/>
                  <a:moveTo>
                    <a:pt x="56120" y="209740"/>
                  </a:moveTo>
                  <a:cubicBezTo>
                    <a:pt x="56767" y="209740"/>
                    <a:pt x="58071" y="209093"/>
                    <a:pt x="58730" y="208435"/>
                  </a:cubicBezTo>
                  <a:cubicBezTo>
                    <a:pt x="60681" y="207130"/>
                    <a:pt x="62644" y="203873"/>
                    <a:pt x="61986" y="201264"/>
                  </a:cubicBezTo>
                  <a:cubicBezTo>
                    <a:pt x="61340" y="199312"/>
                    <a:pt x="60035" y="198654"/>
                    <a:pt x="59376" y="198654"/>
                  </a:cubicBezTo>
                  <a:cubicBezTo>
                    <a:pt x="56767" y="198007"/>
                    <a:pt x="54157" y="200605"/>
                    <a:pt x="53510" y="201264"/>
                  </a:cubicBezTo>
                  <a:lnTo>
                    <a:pt x="53510" y="201910"/>
                  </a:lnTo>
                  <a:cubicBezTo>
                    <a:pt x="52205" y="205825"/>
                    <a:pt x="52863" y="207777"/>
                    <a:pt x="54157" y="209082"/>
                  </a:cubicBezTo>
                  <a:cubicBezTo>
                    <a:pt x="54803" y="209082"/>
                    <a:pt x="55462" y="209728"/>
                    <a:pt x="56108" y="209728"/>
                  </a:cubicBezTo>
                  <a:close/>
                  <a:moveTo>
                    <a:pt x="63291" y="220826"/>
                  </a:moveTo>
                  <a:cubicBezTo>
                    <a:pt x="62644" y="218874"/>
                    <a:pt x="61340" y="218216"/>
                    <a:pt x="60681" y="218216"/>
                  </a:cubicBezTo>
                  <a:cubicBezTo>
                    <a:pt x="58730" y="218216"/>
                    <a:pt x="58071" y="220168"/>
                    <a:pt x="57425" y="220826"/>
                  </a:cubicBezTo>
                  <a:lnTo>
                    <a:pt x="57425" y="221473"/>
                  </a:lnTo>
                  <a:cubicBezTo>
                    <a:pt x="57425" y="224729"/>
                    <a:pt x="58730" y="226034"/>
                    <a:pt x="59376" y="226034"/>
                  </a:cubicBezTo>
                  <a:cubicBezTo>
                    <a:pt x="59804" y="226465"/>
                    <a:pt x="60243" y="226681"/>
                    <a:pt x="60681" y="226681"/>
                  </a:cubicBezTo>
                  <a:cubicBezTo>
                    <a:pt x="61328" y="226681"/>
                    <a:pt x="61986" y="226034"/>
                    <a:pt x="62633" y="225376"/>
                  </a:cubicBezTo>
                  <a:cubicBezTo>
                    <a:pt x="63938" y="224071"/>
                    <a:pt x="64585" y="222119"/>
                    <a:pt x="63280" y="220814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6" name="Vrije vorm: vorm 1295">
              <a:extLst>
                <a:ext uri="{FF2B5EF4-FFF2-40B4-BE49-F238E27FC236}">
                  <a16:creationId xmlns:a16="http://schemas.microsoft.com/office/drawing/2014/main" id="{9ECB5F5A-45B6-C0AB-DA93-546B123E7A58}"/>
                </a:ext>
              </a:extLst>
            </p:cNvPr>
            <p:cNvSpPr/>
            <p:nvPr/>
          </p:nvSpPr>
          <p:spPr>
            <a:xfrm rot="291967">
              <a:off x="9358459" y="3511191"/>
              <a:ext cx="129061" cy="250040"/>
            </a:xfrm>
            <a:custGeom>
              <a:avLst/>
              <a:gdLst>
                <a:gd name="connsiteX0" fmla="*/ 43765 w 129061"/>
                <a:gd name="connsiteY0" fmla="*/ 138453 h 250040"/>
                <a:gd name="connsiteX1" fmla="*/ 69864 w 129061"/>
                <a:gd name="connsiteY1" fmla="*/ 229787 h 250040"/>
                <a:gd name="connsiteX2" fmla="*/ 112269 w 129061"/>
                <a:gd name="connsiteY2" fmla="*/ 186078 h 250040"/>
                <a:gd name="connsiteX3" fmla="*/ 123355 w 129061"/>
                <a:gd name="connsiteY3" fmla="*/ 173687 h 250040"/>
                <a:gd name="connsiteX4" fmla="*/ 127917 w 129061"/>
                <a:gd name="connsiteY4" fmla="*/ 193907 h 250040"/>
                <a:gd name="connsiteX5" fmla="*/ 62023 w 129061"/>
                <a:gd name="connsiteY5" fmla="*/ 250008 h 250040"/>
                <a:gd name="connsiteX6" fmla="*/ 44 w 129061"/>
                <a:gd name="connsiteY6" fmla="*/ 137149 h 250040"/>
                <a:gd name="connsiteX7" fmla="*/ 64633 w 129061"/>
                <a:gd name="connsiteY7" fmla="*/ 154 h 250040"/>
                <a:gd name="connsiteX8" fmla="*/ 97903 w 129061"/>
                <a:gd name="connsiteY8" fmla="*/ 20374 h 250040"/>
                <a:gd name="connsiteX9" fmla="*/ 43754 w 129061"/>
                <a:gd name="connsiteY9" fmla="*/ 138453 h 250040"/>
                <a:gd name="connsiteX10" fmla="*/ 13105 w 129061"/>
                <a:gd name="connsiteY10" fmla="*/ 116928 h 250040"/>
                <a:gd name="connsiteX11" fmla="*/ 13752 w 129061"/>
                <a:gd name="connsiteY11" fmla="*/ 116928 h 250040"/>
                <a:gd name="connsiteX12" fmla="*/ 16362 w 129061"/>
                <a:gd name="connsiteY12" fmla="*/ 116281 h 250040"/>
                <a:gd name="connsiteX13" fmla="*/ 17667 w 129061"/>
                <a:gd name="connsiteY13" fmla="*/ 111720 h 250040"/>
                <a:gd name="connsiteX14" fmla="*/ 15057 w 129061"/>
                <a:gd name="connsiteY14" fmla="*/ 109110 h 250040"/>
                <a:gd name="connsiteX15" fmla="*/ 11800 w 129061"/>
                <a:gd name="connsiteY15" fmla="*/ 111061 h 250040"/>
                <a:gd name="connsiteX16" fmla="*/ 11153 w 129061"/>
                <a:gd name="connsiteY16" fmla="*/ 111708 h 250040"/>
                <a:gd name="connsiteX17" fmla="*/ 13105 w 129061"/>
                <a:gd name="connsiteY17" fmla="*/ 116928 h 250040"/>
                <a:gd name="connsiteX18" fmla="*/ 25496 w 129061"/>
                <a:gd name="connsiteY18" fmla="*/ 131282 h 250040"/>
                <a:gd name="connsiteX19" fmla="*/ 21581 w 129061"/>
                <a:gd name="connsiteY19" fmla="*/ 127367 h 250040"/>
                <a:gd name="connsiteX20" fmla="*/ 14410 w 129061"/>
                <a:gd name="connsiteY20" fmla="*/ 128672 h 250040"/>
                <a:gd name="connsiteX21" fmla="*/ 13763 w 129061"/>
                <a:gd name="connsiteY21" fmla="*/ 129977 h 250040"/>
                <a:gd name="connsiteX22" fmla="*/ 18983 w 129061"/>
                <a:gd name="connsiteY22" fmla="*/ 138453 h 250040"/>
                <a:gd name="connsiteX23" fmla="*/ 20288 w 129061"/>
                <a:gd name="connsiteY23" fmla="*/ 138453 h 250040"/>
                <a:gd name="connsiteX24" fmla="*/ 24203 w 129061"/>
                <a:gd name="connsiteY24" fmla="*/ 137149 h 250040"/>
                <a:gd name="connsiteX25" fmla="*/ 25508 w 129061"/>
                <a:gd name="connsiteY25" fmla="*/ 131282 h 250040"/>
                <a:gd name="connsiteX26" fmla="*/ 32021 w 129061"/>
                <a:gd name="connsiteY26" fmla="*/ 114976 h 250040"/>
                <a:gd name="connsiteX27" fmla="*/ 28764 w 129061"/>
                <a:gd name="connsiteY27" fmla="*/ 113025 h 250040"/>
                <a:gd name="connsiteX28" fmla="*/ 23545 w 129061"/>
                <a:gd name="connsiteY28" fmla="*/ 116939 h 250040"/>
                <a:gd name="connsiteX29" fmla="*/ 23545 w 129061"/>
                <a:gd name="connsiteY29" fmla="*/ 117586 h 250040"/>
                <a:gd name="connsiteX30" fmla="*/ 26154 w 129061"/>
                <a:gd name="connsiteY30" fmla="*/ 124111 h 250040"/>
                <a:gd name="connsiteX31" fmla="*/ 27459 w 129061"/>
                <a:gd name="connsiteY31" fmla="*/ 124757 h 250040"/>
                <a:gd name="connsiteX32" fmla="*/ 30716 w 129061"/>
                <a:gd name="connsiteY32" fmla="*/ 122806 h 250040"/>
                <a:gd name="connsiteX33" fmla="*/ 32021 w 129061"/>
                <a:gd name="connsiteY33" fmla="*/ 114976 h 250040"/>
                <a:gd name="connsiteX34" fmla="*/ 44412 w 129061"/>
                <a:gd name="connsiteY34" fmla="*/ 120196 h 250040"/>
                <a:gd name="connsiteX35" fmla="*/ 81597 w 129061"/>
                <a:gd name="connsiteY35" fmla="*/ 58217 h 250040"/>
                <a:gd name="connsiteX36" fmla="*/ 69853 w 129061"/>
                <a:gd name="connsiteY36" fmla="*/ 16471 h 250040"/>
                <a:gd name="connsiteX37" fmla="*/ 44412 w 129061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61" h="250040">
                  <a:moveTo>
                    <a:pt x="43765" y="138453"/>
                  </a:moveTo>
                  <a:cubicBezTo>
                    <a:pt x="43765" y="156064"/>
                    <a:pt x="43765" y="229129"/>
                    <a:pt x="69864" y="229787"/>
                  </a:cubicBezTo>
                  <a:cubicBezTo>
                    <a:pt x="69864" y="229787"/>
                    <a:pt x="101829" y="233044"/>
                    <a:pt x="112269" y="186078"/>
                  </a:cubicBezTo>
                  <a:cubicBezTo>
                    <a:pt x="112269" y="186078"/>
                    <a:pt x="114879" y="171724"/>
                    <a:pt x="123355" y="173687"/>
                  </a:cubicBezTo>
                  <a:cubicBezTo>
                    <a:pt x="132490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105" y="116928"/>
                  </a:moveTo>
                  <a:lnTo>
                    <a:pt x="13752" y="116928"/>
                  </a:lnTo>
                  <a:cubicBezTo>
                    <a:pt x="15057" y="116928"/>
                    <a:pt x="15703" y="116928"/>
                    <a:pt x="16362" y="116281"/>
                  </a:cubicBezTo>
                  <a:cubicBezTo>
                    <a:pt x="17667" y="114976"/>
                    <a:pt x="18313" y="113025"/>
                    <a:pt x="17667" y="111720"/>
                  </a:cubicBezTo>
                  <a:cubicBezTo>
                    <a:pt x="16362" y="109768"/>
                    <a:pt x="15715" y="109110"/>
                    <a:pt x="15057" y="109110"/>
                  </a:cubicBezTo>
                  <a:cubicBezTo>
                    <a:pt x="13105" y="109110"/>
                    <a:pt x="11800" y="111061"/>
                    <a:pt x="11800" y="111061"/>
                  </a:cubicBezTo>
                  <a:lnTo>
                    <a:pt x="11153" y="111708"/>
                  </a:lnTo>
                  <a:cubicBezTo>
                    <a:pt x="11153" y="114965"/>
                    <a:pt x="11800" y="116270"/>
                    <a:pt x="13105" y="116928"/>
                  </a:cubicBezTo>
                  <a:close/>
                  <a:moveTo>
                    <a:pt x="25496" y="131282"/>
                  </a:moveTo>
                  <a:cubicBezTo>
                    <a:pt x="24850" y="129331"/>
                    <a:pt x="23545" y="128026"/>
                    <a:pt x="21581" y="127367"/>
                  </a:cubicBezTo>
                  <a:cubicBezTo>
                    <a:pt x="18325" y="126062"/>
                    <a:pt x="14410" y="128672"/>
                    <a:pt x="14410" y="128672"/>
                  </a:cubicBezTo>
                  <a:cubicBezTo>
                    <a:pt x="13983" y="129103"/>
                    <a:pt x="13763" y="129538"/>
                    <a:pt x="13763" y="129977"/>
                  </a:cubicBezTo>
                  <a:cubicBezTo>
                    <a:pt x="14410" y="134539"/>
                    <a:pt x="16373" y="137149"/>
                    <a:pt x="18983" y="138453"/>
                  </a:cubicBezTo>
                  <a:lnTo>
                    <a:pt x="20288" y="138453"/>
                  </a:lnTo>
                  <a:cubicBezTo>
                    <a:pt x="21593" y="138453"/>
                    <a:pt x="22898" y="137807"/>
                    <a:pt x="24203" y="137149"/>
                  </a:cubicBezTo>
                  <a:cubicBezTo>
                    <a:pt x="25508" y="135844"/>
                    <a:pt x="26154" y="133234"/>
                    <a:pt x="25508" y="131282"/>
                  </a:cubicBezTo>
                  <a:close/>
                  <a:moveTo>
                    <a:pt x="32021" y="114976"/>
                  </a:moveTo>
                  <a:cubicBezTo>
                    <a:pt x="30716" y="113671"/>
                    <a:pt x="30069" y="113025"/>
                    <a:pt x="28764" y="113025"/>
                  </a:cubicBezTo>
                  <a:cubicBezTo>
                    <a:pt x="26154" y="113025"/>
                    <a:pt x="24203" y="116281"/>
                    <a:pt x="23545" y="116939"/>
                  </a:cubicBezTo>
                  <a:lnTo>
                    <a:pt x="23545" y="117586"/>
                  </a:lnTo>
                  <a:cubicBezTo>
                    <a:pt x="23545" y="121501"/>
                    <a:pt x="24850" y="123453"/>
                    <a:pt x="26154" y="124111"/>
                  </a:cubicBezTo>
                  <a:cubicBezTo>
                    <a:pt x="26582" y="124542"/>
                    <a:pt x="27021" y="124757"/>
                    <a:pt x="27459" y="124757"/>
                  </a:cubicBezTo>
                  <a:cubicBezTo>
                    <a:pt x="28764" y="124757"/>
                    <a:pt x="29411" y="124111"/>
                    <a:pt x="30716" y="122806"/>
                  </a:cubicBezTo>
                  <a:cubicBezTo>
                    <a:pt x="32021" y="120854"/>
                    <a:pt x="33326" y="117586"/>
                    <a:pt x="32021" y="114976"/>
                  </a:cubicBezTo>
                  <a:close/>
                  <a:moveTo>
                    <a:pt x="44412" y="120196"/>
                  </a:moveTo>
                  <a:cubicBezTo>
                    <a:pt x="58766" y="113025"/>
                    <a:pt x="75072" y="92792"/>
                    <a:pt x="81597" y="58217"/>
                  </a:cubicBezTo>
                  <a:cubicBezTo>
                    <a:pt x="90073" y="14508"/>
                    <a:pt x="69853" y="16471"/>
                    <a:pt x="69853" y="16471"/>
                  </a:cubicBezTo>
                  <a:cubicBezTo>
                    <a:pt x="52888" y="19081"/>
                    <a:pt x="46364" y="89536"/>
                    <a:pt x="44412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7" name="Vrije vorm: vorm 1296">
              <a:extLst>
                <a:ext uri="{FF2B5EF4-FFF2-40B4-BE49-F238E27FC236}">
                  <a16:creationId xmlns:a16="http://schemas.microsoft.com/office/drawing/2014/main" id="{467881E2-D8FC-777F-E871-36AE25BAD1C1}"/>
                </a:ext>
              </a:extLst>
            </p:cNvPr>
            <p:cNvSpPr/>
            <p:nvPr/>
          </p:nvSpPr>
          <p:spPr>
            <a:xfrm rot="291967">
              <a:off x="9506541" y="3433166"/>
              <a:ext cx="45882" cy="336942"/>
            </a:xfrm>
            <a:custGeom>
              <a:avLst/>
              <a:gdLst>
                <a:gd name="connsiteX0" fmla="*/ 41202 w 45882"/>
                <a:gd name="connsiteY0" fmla="*/ 188849 h 336942"/>
                <a:gd name="connsiteX1" fmla="*/ 41849 w 45882"/>
                <a:gd name="connsiteY1" fmla="*/ 303014 h 336942"/>
                <a:gd name="connsiteX2" fmla="*/ 25543 w 45882"/>
                <a:gd name="connsiteY2" fmla="*/ 336942 h 336942"/>
                <a:gd name="connsiteX3" fmla="*/ 7274 w 45882"/>
                <a:gd name="connsiteY3" fmla="*/ 306929 h 336942"/>
                <a:gd name="connsiteX4" fmla="*/ 103 w 45882"/>
                <a:gd name="connsiteY4" fmla="*/ 187544 h 336942"/>
                <a:gd name="connsiteX5" fmla="*/ 2712 w 45882"/>
                <a:gd name="connsiteY5" fmla="*/ 56416 h 336942"/>
                <a:gd name="connsiteX6" fmla="*/ 22286 w 45882"/>
                <a:gd name="connsiteY6" fmla="*/ 315 h 336942"/>
                <a:gd name="connsiteX7" fmla="*/ 45775 w 45882"/>
                <a:gd name="connsiteY7" fmla="*/ 40110 h 336942"/>
                <a:gd name="connsiteX8" fmla="*/ 41214 w 45882"/>
                <a:gd name="connsiteY8" fmla="*/ 188849 h 336942"/>
                <a:gd name="connsiteX9" fmla="*/ 15762 w 45882"/>
                <a:gd name="connsiteY9" fmla="*/ 199936 h 336942"/>
                <a:gd name="connsiteX10" fmla="*/ 19018 w 45882"/>
                <a:gd name="connsiteY10" fmla="*/ 197984 h 336942"/>
                <a:gd name="connsiteX11" fmla="*/ 20323 w 45882"/>
                <a:gd name="connsiteY11" fmla="*/ 190154 h 336942"/>
                <a:gd name="connsiteX12" fmla="*/ 17067 w 45882"/>
                <a:gd name="connsiteY12" fmla="*/ 188203 h 336942"/>
                <a:gd name="connsiteX13" fmla="*/ 12505 w 45882"/>
                <a:gd name="connsiteY13" fmla="*/ 192764 h 336942"/>
                <a:gd name="connsiteX14" fmla="*/ 11858 w 45882"/>
                <a:gd name="connsiteY14" fmla="*/ 193411 h 336942"/>
                <a:gd name="connsiteX15" fmla="*/ 15115 w 45882"/>
                <a:gd name="connsiteY15" fmla="*/ 199936 h 336942"/>
                <a:gd name="connsiteX16" fmla="*/ 15762 w 45882"/>
                <a:gd name="connsiteY16" fmla="*/ 199936 h 336942"/>
                <a:gd name="connsiteX17" fmla="*/ 22933 w 45882"/>
                <a:gd name="connsiteY17" fmla="*/ 209070 h 336942"/>
                <a:gd name="connsiteX18" fmla="*/ 20323 w 45882"/>
                <a:gd name="connsiteY18" fmla="*/ 207118 h 336942"/>
                <a:gd name="connsiteX19" fmla="*/ 17067 w 45882"/>
                <a:gd name="connsiteY19" fmla="*/ 209070 h 336942"/>
                <a:gd name="connsiteX20" fmla="*/ 16420 w 45882"/>
                <a:gd name="connsiteY20" fmla="*/ 209717 h 336942"/>
                <a:gd name="connsiteX21" fmla="*/ 19030 w 45882"/>
                <a:gd name="connsiteY21" fmla="*/ 214936 h 336942"/>
                <a:gd name="connsiteX22" fmla="*/ 19677 w 45882"/>
                <a:gd name="connsiteY22" fmla="*/ 214936 h 336942"/>
                <a:gd name="connsiteX23" fmla="*/ 22286 w 45882"/>
                <a:gd name="connsiteY23" fmla="*/ 213632 h 336942"/>
                <a:gd name="connsiteX24" fmla="*/ 22933 w 45882"/>
                <a:gd name="connsiteY24" fmla="*/ 209070 h 336942"/>
                <a:gd name="connsiteX25" fmla="*/ 34678 w 45882"/>
                <a:gd name="connsiteY25" fmla="*/ 201899 h 336942"/>
                <a:gd name="connsiteX26" fmla="*/ 31421 w 45882"/>
                <a:gd name="connsiteY26" fmla="*/ 197984 h 336942"/>
                <a:gd name="connsiteX27" fmla="*/ 26859 w 45882"/>
                <a:gd name="connsiteY27" fmla="*/ 200594 h 336942"/>
                <a:gd name="connsiteX28" fmla="*/ 26213 w 45882"/>
                <a:gd name="connsiteY28" fmla="*/ 201899 h 336942"/>
                <a:gd name="connsiteX29" fmla="*/ 30128 w 45882"/>
                <a:gd name="connsiteY29" fmla="*/ 209728 h 336942"/>
                <a:gd name="connsiteX30" fmla="*/ 31432 w 45882"/>
                <a:gd name="connsiteY30" fmla="*/ 209728 h 336942"/>
                <a:gd name="connsiteX31" fmla="*/ 34042 w 45882"/>
                <a:gd name="connsiteY31" fmla="*/ 208423 h 336942"/>
                <a:gd name="connsiteX32" fmla="*/ 34689 w 45882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2" h="336942">
                  <a:moveTo>
                    <a:pt x="41202" y="188849"/>
                  </a:moveTo>
                  <a:cubicBezTo>
                    <a:pt x="41202" y="188849"/>
                    <a:pt x="41202" y="277573"/>
                    <a:pt x="41849" y="303014"/>
                  </a:cubicBezTo>
                  <a:cubicBezTo>
                    <a:pt x="41849" y="303014"/>
                    <a:pt x="44459" y="336942"/>
                    <a:pt x="25543" y="336942"/>
                  </a:cubicBezTo>
                  <a:cubicBezTo>
                    <a:pt x="11189" y="336942"/>
                    <a:pt x="7274" y="306929"/>
                    <a:pt x="7274" y="306929"/>
                  </a:cubicBezTo>
                  <a:cubicBezTo>
                    <a:pt x="1407" y="269097"/>
                    <a:pt x="103" y="187544"/>
                    <a:pt x="103" y="187544"/>
                  </a:cubicBezTo>
                  <a:cubicBezTo>
                    <a:pt x="-544" y="136664"/>
                    <a:pt x="2054" y="83161"/>
                    <a:pt x="2712" y="56416"/>
                  </a:cubicBezTo>
                  <a:cubicBezTo>
                    <a:pt x="3359" y="962"/>
                    <a:pt x="22286" y="315"/>
                    <a:pt x="22286" y="315"/>
                  </a:cubicBezTo>
                  <a:cubicBezTo>
                    <a:pt x="22286" y="315"/>
                    <a:pt x="47727" y="-6209"/>
                    <a:pt x="45775" y="40110"/>
                  </a:cubicBezTo>
                  <a:cubicBezTo>
                    <a:pt x="44470" y="64245"/>
                    <a:pt x="42519" y="130139"/>
                    <a:pt x="41214" y="188849"/>
                  </a:cubicBezTo>
                  <a:close/>
                  <a:moveTo>
                    <a:pt x="15762" y="199936"/>
                  </a:moveTo>
                  <a:cubicBezTo>
                    <a:pt x="17067" y="199936"/>
                    <a:pt x="18372" y="199289"/>
                    <a:pt x="19018" y="197984"/>
                  </a:cubicBezTo>
                  <a:cubicBezTo>
                    <a:pt x="20970" y="196032"/>
                    <a:pt x="21628" y="192764"/>
                    <a:pt x="20323" y="190154"/>
                  </a:cubicBezTo>
                  <a:cubicBezTo>
                    <a:pt x="19677" y="188849"/>
                    <a:pt x="18372" y="188203"/>
                    <a:pt x="17067" y="188203"/>
                  </a:cubicBezTo>
                  <a:cubicBezTo>
                    <a:pt x="14457" y="188203"/>
                    <a:pt x="12505" y="191459"/>
                    <a:pt x="12505" y="192764"/>
                  </a:cubicBezTo>
                  <a:cubicBezTo>
                    <a:pt x="12505" y="192764"/>
                    <a:pt x="11858" y="192764"/>
                    <a:pt x="11858" y="193411"/>
                  </a:cubicBezTo>
                  <a:cubicBezTo>
                    <a:pt x="12505" y="196667"/>
                    <a:pt x="13164" y="199277"/>
                    <a:pt x="15115" y="199936"/>
                  </a:cubicBezTo>
                  <a:lnTo>
                    <a:pt x="15762" y="199936"/>
                  </a:lnTo>
                  <a:close/>
                  <a:moveTo>
                    <a:pt x="22933" y="209070"/>
                  </a:moveTo>
                  <a:cubicBezTo>
                    <a:pt x="21628" y="207118"/>
                    <a:pt x="20981" y="207118"/>
                    <a:pt x="20323" y="207118"/>
                  </a:cubicBezTo>
                  <a:cubicBezTo>
                    <a:pt x="18372" y="207118"/>
                    <a:pt x="17067" y="209070"/>
                    <a:pt x="17067" y="209070"/>
                  </a:cubicBezTo>
                  <a:cubicBezTo>
                    <a:pt x="17067" y="209717"/>
                    <a:pt x="16420" y="209717"/>
                    <a:pt x="16420" y="209717"/>
                  </a:cubicBezTo>
                  <a:cubicBezTo>
                    <a:pt x="16420" y="212973"/>
                    <a:pt x="17725" y="214278"/>
                    <a:pt x="19030" y="214936"/>
                  </a:cubicBezTo>
                  <a:lnTo>
                    <a:pt x="19677" y="214936"/>
                  </a:lnTo>
                  <a:cubicBezTo>
                    <a:pt x="20323" y="214936"/>
                    <a:pt x="21628" y="214290"/>
                    <a:pt x="22286" y="213632"/>
                  </a:cubicBezTo>
                  <a:cubicBezTo>
                    <a:pt x="22945" y="212973"/>
                    <a:pt x="23591" y="211022"/>
                    <a:pt x="22933" y="209070"/>
                  </a:cubicBezTo>
                  <a:close/>
                  <a:moveTo>
                    <a:pt x="34678" y="201899"/>
                  </a:moveTo>
                  <a:cubicBezTo>
                    <a:pt x="34031" y="199289"/>
                    <a:pt x="33373" y="197984"/>
                    <a:pt x="31421" y="197984"/>
                  </a:cubicBezTo>
                  <a:cubicBezTo>
                    <a:pt x="29469" y="197337"/>
                    <a:pt x="26859" y="199936"/>
                    <a:pt x="26859" y="200594"/>
                  </a:cubicBezTo>
                  <a:cubicBezTo>
                    <a:pt x="26213" y="200594"/>
                    <a:pt x="26213" y="201240"/>
                    <a:pt x="26213" y="201899"/>
                  </a:cubicBezTo>
                  <a:cubicBezTo>
                    <a:pt x="26859" y="205813"/>
                    <a:pt x="28165" y="208423"/>
                    <a:pt x="30128" y="209728"/>
                  </a:cubicBezTo>
                  <a:lnTo>
                    <a:pt x="31432" y="209728"/>
                  </a:lnTo>
                  <a:cubicBezTo>
                    <a:pt x="32079" y="209728"/>
                    <a:pt x="33384" y="209082"/>
                    <a:pt x="34042" y="208423"/>
                  </a:cubicBezTo>
                  <a:cubicBezTo>
                    <a:pt x="35347" y="207118"/>
                    <a:pt x="35994" y="204509"/>
                    <a:pt x="34689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8" name="Vrije vorm: vorm 1297">
              <a:extLst>
                <a:ext uri="{FF2B5EF4-FFF2-40B4-BE49-F238E27FC236}">
                  <a16:creationId xmlns:a16="http://schemas.microsoft.com/office/drawing/2014/main" id="{F6C50380-9CD6-4F86-B453-50CCDCEA9D15}"/>
                </a:ext>
              </a:extLst>
            </p:cNvPr>
            <p:cNvSpPr/>
            <p:nvPr/>
          </p:nvSpPr>
          <p:spPr>
            <a:xfrm rot="291967">
              <a:off x="9575451" y="3439033"/>
              <a:ext cx="45885" cy="336942"/>
            </a:xfrm>
            <a:custGeom>
              <a:avLst/>
              <a:gdLst>
                <a:gd name="connsiteX0" fmla="*/ 41194 w 45885"/>
                <a:gd name="connsiteY0" fmla="*/ 188849 h 336942"/>
                <a:gd name="connsiteX1" fmla="*/ 41852 w 45885"/>
                <a:gd name="connsiteY1" fmla="*/ 303014 h 336942"/>
                <a:gd name="connsiteX2" fmla="*/ 25546 w 45885"/>
                <a:gd name="connsiteY2" fmla="*/ 336942 h 336942"/>
                <a:gd name="connsiteX3" fmla="*/ 7277 w 45885"/>
                <a:gd name="connsiteY3" fmla="*/ 306929 h 336942"/>
                <a:gd name="connsiteX4" fmla="*/ 105 w 45885"/>
                <a:gd name="connsiteY4" fmla="*/ 187544 h 336942"/>
                <a:gd name="connsiteX5" fmla="*/ 2715 w 45885"/>
                <a:gd name="connsiteY5" fmla="*/ 56416 h 336942"/>
                <a:gd name="connsiteX6" fmla="*/ 22289 w 45885"/>
                <a:gd name="connsiteY6" fmla="*/ 315 h 336942"/>
                <a:gd name="connsiteX7" fmla="*/ 45778 w 45885"/>
                <a:gd name="connsiteY7" fmla="*/ 40110 h 336942"/>
                <a:gd name="connsiteX8" fmla="*/ 41205 w 45885"/>
                <a:gd name="connsiteY8" fmla="*/ 188849 h 336942"/>
                <a:gd name="connsiteX9" fmla="*/ 15753 w 45885"/>
                <a:gd name="connsiteY9" fmla="*/ 199936 h 336942"/>
                <a:gd name="connsiteX10" fmla="*/ 19021 w 45885"/>
                <a:gd name="connsiteY10" fmla="*/ 197984 h 336942"/>
                <a:gd name="connsiteX11" fmla="*/ 20326 w 45885"/>
                <a:gd name="connsiteY11" fmla="*/ 190154 h 336942"/>
                <a:gd name="connsiteX12" fmla="*/ 17070 w 45885"/>
                <a:gd name="connsiteY12" fmla="*/ 188203 h 336942"/>
                <a:gd name="connsiteX13" fmla="*/ 12508 w 45885"/>
                <a:gd name="connsiteY13" fmla="*/ 192764 h 336942"/>
                <a:gd name="connsiteX14" fmla="*/ 11850 w 45885"/>
                <a:gd name="connsiteY14" fmla="*/ 193411 h 336942"/>
                <a:gd name="connsiteX15" fmla="*/ 15118 w 45885"/>
                <a:gd name="connsiteY15" fmla="*/ 199936 h 336942"/>
                <a:gd name="connsiteX16" fmla="*/ 15765 w 45885"/>
                <a:gd name="connsiteY16" fmla="*/ 199936 h 336942"/>
                <a:gd name="connsiteX17" fmla="*/ 22925 w 45885"/>
                <a:gd name="connsiteY17" fmla="*/ 209070 h 336942"/>
                <a:gd name="connsiteX18" fmla="*/ 20315 w 45885"/>
                <a:gd name="connsiteY18" fmla="*/ 207118 h 336942"/>
                <a:gd name="connsiteX19" fmla="*/ 17058 w 45885"/>
                <a:gd name="connsiteY19" fmla="*/ 209070 h 336942"/>
                <a:gd name="connsiteX20" fmla="*/ 16412 w 45885"/>
                <a:gd name="connsiteY20" fmla="*/ 209717 h 336942"/>
                <a:gd name="connsiteX21" fmla="*/ 19021 w 45885"/>
                <a:gd name="connsiteY21" fmla="*/ 214936 h 336942"/>
                <a:gd name="connsiteX22" fmla="*/ 19668 w 45885"/>
                <a:gd name="connsiteY22" fmla="*/ 214936 h 336942"/>
                <a:gd name="connsiteX23" fmla="*/ 22278 w 45885"/>
                <a:gd name="connsiteY23" fmla="*/ 213632 h 336942"/>
                <a:gd name="connsiteX24" fmla="*/ 22925 w 45885"/>
                <a:gd name="connsiteY24" fmla="*/ 209070 h 336942"/>
                <a:gd name="connsiteX25" fmla="*/ 34669 w 45885"/>
                <a:gd name="connsiteY25" fmla="*/ 201899 h 336942"/>
                <a:gd name="connsiteX26" fmla="*/ 31401 w 45885"/>
                <a:gd name="connsiteY26" fmla="*/ 197984 h 336942"/>
                <a:gd name="connsiteX27" fmla="*/ 26840 w 45885"/>
                <a:gd name="connsiteY27" fmla="*/ 200594 h 336942"/>
                <a:gd name="connsiteX28" fmla="*/ 26193 w 45885"/>
                <a:gd name="connsiteY28" fmla="*/ 201899 h 336942"/>
                <a:gd name="connsiteX29" fmla="*/ 30108 w 45885"/>
                <a:gd name="connsiteY29" fmla="*/ 209728 h 336942"/>
                <a:gd name="connsiteX30" fmla="*/ 31413 w 45885"/>
                <a:gd name="connsiteY30" fmla="*/ 209728 h 336942"/>
                <a:gd name="connsiteX31" fmla="*/ 34022 w 45885"/>
                <a:gd name="connsiteY31" fmla="*/ 208423 h 336942"/>
                <a:gd name="connsiteX32" fmla="*/ 34681 w 45885"/>
                <a:gd name="connsiteY32" fmla="*/ 201899 h 33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885" h="336942">
                  <a:moveTo>
                    <a:pt x="41194" y="188849"/>
                  </a:moveTo>
                  <a:cubicBezTo>
                    <a:pt x="41194" y="188849"/>
                    <a:pt x="41194" y="277573"/>
                    <a:pt x="41852" y="303014"/>
                  </a:cubicBezTo>
                  <a:cubicBezTo>
                    <a:pt x="41852" y="303014"/>
                    <a:pt x="44462" y="336942"/>
                    <a:pt x="25546" y="336942"/>
                  </a:cubicBezTo>
                  <a:cubicBezTo>
                    <a:pt x="11192" y="336942"/>
                    <a:pt x="7277" y="306929"/>
                    <a:pt x="7277" y="306929"/>
                  </a:cubicBezTo>
                  <a:cubicBezTo>
                    <a:pt x="1411" y="269097"/>
                    <a:pt x="105" y="187544"/>
                    <a:pt x="105" y="187544"/>
                  </a:cubicBezTo>
                  <a:cubicBezTo>
                    <a:pt x="-553" y="136664"/>
                    <a:pt x="2057" y="83161"/>
                    <a:pt x="2715" y="56416"/>
                  </a:cubicBezTo>
                  <a:cubicBezTo>
                    <a:pt x="3362" y="962"/>
                    <a:pt x="22289" y="315"/>
                    <a:pt x="22289" y="315"/>
                  </a:cubicBezTo>
                  <a:cubicBezTo>
                    <a:pt x="22289" y="315"/>
                    <a:pt x="47730" y="-6209"/>
                    <a:pt x="45778" y="40110"/>
                  </a:cubicBezTo>
                  <a:cubicBezTo>
                    <a:pt x="44474" y="64245"/>
                    <a:pt x="42510" y="130139"/>
                    <a:pt x="41205" y="188849"/>
                  </a:cubicBezTo>
                  <a:close/>
                  <a:moveTo>
                    <a:pt x="15753" y="199936"/>
                  </a:moveTo>
                  <a:cubicBezTo>
                    <a:pt x="17058" y="199936"/>
                    <a:pt x="18363" y="199289"/>
                    <a:pt x="19021" y="197984"/>
                  </a:cubicBezTo>
                  <a:cubicBezTo>
                    <a:pt x="20973" y="196032"/>
                    <a:pt x="21631" y="192764"/>
                    <a:pt x="20326" y="190154"/>
                  </a:cubicBezTo>
                  <a:cubicBezTo>
                    <a:pt x="19680" y="188849"/>
                    <a:pt x="18375" y="188203"/>
                    <a:pt x="17070" y="188203"/>
                  </a:cubicBezTo>
                  <a:cubicBezTo>
                    <a:pt x="14460" y="188203"/>
                    <a:pt x="12508" y="191459"/>
                    <a:pt x="12508" y="192764"/>
                  </a:cubicBezTo>
                  <a:cubicBezTo>
                    <a:pt x="12508" y="192764"/>
                    <a:pt x="11850" y="192764"/>
                    <a:pt x="11850" y="193411"/>
                  </a:cubicBezTo>
                  <a:cubicBezTo>
                    <a:pt x="12508" y="196667"/>
                    <a:pt x="13155" y="199277"/>
                    <a:pt x="15118" y="199936"/>
                  </a:cubicBezTo>
                  <a:lnTo>
                    <a:pt x="15765" y="199936"/>
                  </a:lnTo>
                  <a:close/>
                  <a:moveTo>
                    <a:pt x="22925" y="209070"/>
                  </a:moveTo>
                  <a:cubicBezTo>
                    <a:pt x="21620" y="207118"/>
                    <a:pt x="20973" y="207118"/>
                    <a:pt x="20315" y="207118"/>
                  </a:cubicBezTo>
                  <a:cubicBezTo>
                    <a:pt x="18363" y="207118"/>
                    <a:pt x="17058" y="209070"/>
                    <a:pt x="17058" y="209070"/>
                  </a:cubicBezTo>
                  <a:cubicBezTo>
                    <a:pt x="17058" y="209717"/>
                    <a:pt x="16412" y="209717"/>
                    <a:pt x="16412" y="209717"/>
                  </a:cubicBezTo>
                  <a:cubicBezTo>
                    <a:pt x="16412" y="212973"/>
                    <a:pt x="17716" y="214278"/>
                    <a:pt x="19021" y="214936"/>
                  </a:cubicBezTo>
                  <a:lnTo>
                    <a:pt x="19668" y="214936"/>
                  </a:lnTo>
                  <a:cubicBezTo>
                    <a:pt x="20315" y="214936"/>
                    <a:pt x="21620" y="214290"/>
                    <a:pt x="22278" y="213632"/>
                  </a:cubicBezTo>
                  <a:cubicBezTo>
                    <a:pt x="22925" y="212985"/>
                    <a:pt x="23583" y="211022"/>
                    <a:pt x="22925" y="209070"/>
                  </a:cubicBezTo>
                  <a:close/>
                  <a:moveTo>
                    <a:pt x="34669" y="201899"/>
                  </a:moveTo>
                  <a:cubicBezTo>
                    <a:pt x="34011" y="199289"/>
                    <a:pt x="33364" y="197984"/>
                    <a:pt x="31401" y="197984"/>
                  </a:cubicBezTo>
                  <a:cubicBezTo>
                    <a:pt x="29449" y="197337"/>
                    <a:pt x="26840" y="199936"/>
                    <a:pt x="26840" y="200594"/>
                  </a:cubicBezTo>
                  <a:cubicBezTo>
                    <a:pt x="26193" y="200594"/>
                    <a:pt x="26193" y="201240"/>
                    <a:pt x="26193" y="201899"/>
                  </a:cubicBezTo>
                  <a:cubicBezTo>
                    <a:pt x="26840" y="205813"/>
                    <a:pt x="28144" y="208423"/>
                    <a:pt x="30108" y="209728"/>
                  </a:cubicBezTo>
                  <a:lnTo>
                    <a:pt x="31413" y="209728"/>
                  </a:lnTo>
                  <a:cubicBezTo>
                    <a:pt x="32071" y="209728"/>
                    <a:pt x="33376" y="209082"/>
                    <a:pt x="34022" y="208423"/>
                  </a:cubicBezTo>
                  <a:cubicBezTo>
                    <a:pt x="35327" y="207118"/>
                    <a:pt x="35986" y="204509"/>
                    <a:pt x="34681" y="201899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299" name="Vrije vorm: vorm 1298">
              <a:extLst>
                <a:ext uri="{FF2B5EF4-FFF2-40B4-BE49-F238E27FC236}">
                  <a16:creationId xmlns:a16="http://schemas.microsoft.com/office/drawing/2014/main" id="{1F386B2A-5F8D-E26C-0A1A-1E9C774ADFA2}"/>
                </a:ext>
              </a:extLst>
            </p:cNvPr>
            <p:cNvSpPr/>
            <p:nvPr/>
          </p:nvSpPr>
          <p:spPr>
            <a:xfrm rot="291967">
              <a:off x="9636651" y="3534875"/>
              <a:ext cx="129055" cy="250040"/>
            </a:xfrm>
            <a:custGeom>
              <a:avLst/>
              <a:gdLst>
                <a:gd name="connsiteX0" fmla="*/ 43754 w 129055"/>
                <a:gd name="connsiteY0" fmla="*/ 138453 h 250040"/>
                <a:gd name="connsiteX1" fmla="*/ 69853 w 129055"/>
                <a:gd name="connsiteY1" fmla="*/ 229787 h 250040"/>
                <a:gd name="connsiteX2" fmla="*/ 112258 w 129055"/>
                <a:gd name="connsiteY2" fmla="*/ 186078 h 250040"/>
                <a:gd name="connsiteX3" fmla="*/ 123344 w 129055"/>
                <a:gd name="connsiteY3" fmla="*/ 173687 h 250040"/>
                <a:gd name="connsiteX4" fmla="*/ 127917 w 129055"/>
                <a:gd name="connsiteY4" fmla="*/ 193907 h 250040"/>
                <a:gd name="connsiteX5" fmla="*/ 62023 w 129055"/>
                <a:gd name="connsiteY5" fmla="*/ 250008 h 250040"/>
                <a:gd name="connsiteX6" fmla="*/ 44 w 129055"/>
                <a:gd name="connsiteY6" fmla="*/ 137149 h 250040"/>
                <a:gd name="connsiteX7" fmla="*/ 64633 w 129055"/>
                <a:gd name="connsiteY7" fmla="*/ 154 h 250040"/>
                <a:gd name="connsiteX8" fmla="*/ 97903 w 129055"/>
                <a:gd name="connsiteY8" fmla="*/ 20374 h 250040"/>
                <a:gd name="connsiteX9" fmla="*/ 43754 w 129055"/>
                <a:gd name="connsiteY9" fmla="*/ 138453 h 250040"/>
                <a:gd name="connsiteX10" fmla="*/ 13094 w 129055"/>
                <a:gd name="connsiteY10" fmla="*/ 116928 h 250040"/>
                <a:gd name="connsiteX11" fmla="*/ 13740 w 129055"/>
                <a:gd name="connsiteY11" fmla="*/ 116928 h 250040"/>
                <a:gd name="connsiteX12" fmla="*/ 16350 w 129055"/>
                <a:gd name="connsiteY12" fmla="*/ 116281 h 250040"/>
                <a:gd name="connsiteX13" fmla="*/ 17655 w 129055"/>
                <a:gd name="connsiteY13" fmla="*/ 111720 h 250040"/>
                <a:gd name="connsiteX14" fmla="*/ 15045 w 129055"/>
                <a:gd name="connsiteY14" fmla="*/ 109110 h 250040"/>
                <a:gd name="connsiteX15" fmla="*/ 11789 w 129055"/>
                <a:gd name="connsiteY15" fmla="*/ 111061 h 250040"/>
                <a:gd name="connsiteX16" fmla="*/ 11142 w 129055"/>
                <a:gd name="connsiteY16" fmla="*/ 111708 h 250040"/>
                <a:gd name="connsiteX17" fmla="*/ 13094 w 129055"/>
                <a:gd name="connsiteY17" fmla="*/ 116928 h 250040"/>
                <a:gd name="connsiteX18" fmla="*/ 25485 w 129055"/>
                <a:gd name="connsiteY18" fmla="*/ 131282 h 250040"/>
                <a:gd name="connsiteX19" fmla="*/ 21570 w 129055"/>
                <a:gd name="connsiteY19" fmla="*/ 127367 h 250040"/>
                <a:gd name="connsiteX20" fmla="*/ 14399 w 129055"/>
                <a:gd name="connsiteY20" fmla="*/ 128672 h 250040"/>
                <a:gd name="connsiteX21" fmla="*/ 13740 w 129055"/>
                <a:gd name="connsiteY21" fmla="*/ 129977 h 250040"/>
                <a:gd name="connsiteX22" fmla="*/ 18960 w 129055"/>
                <a:gd name="connsiteY22" fmla="*/ 138453 h 250040"/>
                <a:gd name="connsiteX23" fmla="*/ 20265 w 129055"/>
                <a:gd name="connsiteY23" fmla="*/ 138453 h 250040"/>
                <a:gd name="connsiteX24" fmla="*/ 24180 w 129055"/>
                <a:gd name="connsiteY24" fmla="*/ 137149 h 250040"/>
                <a:gd name="connsiteX25" fmla="*/ 25485 w 129055"/>
                <a:gd name="connsiteY25" fmla="*/ 131282 h 250040"/>
                <a:gd name="connsiteX26" fmla="*/ 32010 w 129055"/>
                <a:gd name="connsiteY26" fmla="*/ 114976 h 250040"/>
                <a:gd name="connsiteX27" fmla="*/ 28741 w 129055"/>
                <a:gd name="connsiteY27" fmla="*/ 113025 h 250040"/>
                <a:gd name="connsiteX28" fmla="*/ 23522 w 129055"/>
                <a:gd name="connsiteY28" fmla="*/ 116939 h 250040"/>
                <a:gd name="connsiteX29" fmla="*/ 23522 w 129055"/>
                <a:gd name="connsiteY29" fmla="*/ 117586 h 250040"/>
                <a:gd name="connsiteX30" fmla="*/ 26131 w 129055"/>
                <a:gd name="connsiteY30" fmla="*/ 124111 h 250040"/>
                <a:gd name="connsiteX31" fmla="*/ 27436 w 129055"/>
                <a:gd name="connsiteY31" fmla="*/ 124757 h 250040"/>
                <a:gd name="connsiteX32" fmla="*/ 30704 w 129055"/>
                <a:gd name="connsiteY32" fmla="*/ 122806 h 250040"/>
                <a:gd name="connsiteX33" fmla="*/ 32010 w 129055"/>
                <a:gd name="connsiteY33" fmla="*/ 114976 h 250040"/>
                <a:gd name="connsiteX34" fmla="*/ 44401 w 129055"/>
                <a:gd name="connsiteY34" fmla="*/ 120196 h 250040"/>
                <a:gd name="connsiteX35" fmla="*/ 81586 w 129055"/>
                <a:gd name="connsiteY35" fmla="*/ 58217 h 250040"/>
                <a:gd name="connsiteX36" fmla="*/ 69841 w 129055"/>
                <a:gd name="connsiteY36" fmla="*/ 16471 h 250040"/>
                <a:gd name="connsiteX37" fmla="*/ 44401 w 129055"/>
                <a:gd name="connsiteY37" fmla="*/ 120196 h 25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9055" h="250040">
                  <a:moveTo>
                    <a:pt x="43754" y="138453"/>
                  </a:moveTo>
                  <a:cubicBezTo>
                    <a:pt x="43754" y="156064"/>
                    <a:pt x="43754" y="229129"/>
                    <a:pt x="69853" y="229787"/>
                  </a:cubicBezTo>
                  <a:cubicBezTo>
                    <a:pt x="69853" y="229787"/>
                    <a:pt x="101818" y="233044"/>
                    <a:pt x="112258" y="186078"/>
                  </a:cubicBezTo>
                  <a:cubicBezTo>
                    <a:pt x="112258" y="186078"/>
                    <a:pt x="114867" y="171724"/>
                    <a:pt x="123344" y="173687"/>
                  </a:cubicBezTo>
                  <a:cubicBezTo>
                    <a:pt x="132478" y="174992"/>
                    <a:pt x="127917" y="193907"/>
                    <a:pt x="127917" y="193907"/>
                  </a:cubicBezTo>
                  <a:cubicBezTo>
                    <a:pt x="111611" y="253276"/>
                    <a:pt x="62023" y="250008"/>
                    <a:pt x="62023" y="250008"/>
                  </a:cubicBezTo>
                  <a:cubicBezTo>
                    <a:pt x="-3871" y="248703"/>
                    <a:pt x="44" y="137149"/>
                    <a:pt x="44" y="137149"/>
                  </a:cubicBezTo>
                  <a:cubicBezTo>
                    <a:pt x="44" y="137149"/>
                    <a:pt x="-2566" y="4715"/>
                    <a:pt x="64633" y="154"/>
                  </a:cubicBezTo>
                  <a:cubicBezTo>
                    <a:pt x="64633" y="154"/>
                    <a:pt x="91378" y="-3103"/>
                    <a:pt x="97903" y="20374"/>
                  </a:cubicBezTo>
                  <a:cubicBezTo>
                    <a:pt x="105733" y="48425"/>
                    <a:pt x="93988" y="120184"/>
                    <a:pt x="43754" y="138453"/>
                  </a:cubicBezTo>
                  <a:close/>
                  <a:moveTo>
                    <a:pt x="13094" y="116928"/>
                  </a:moveTo>
                  <a:lnTo>
                    <a:pt x="13740" y="116928"/>
                  </a:lnTo>
                  <a:cubicBezTo>
                    <a:pt x="15045" y="116928"/>
                    <a:pt x="15703" y="116928"/>
                    <a:pt x="16350" y="116281"/>
                  </a:cubicBezTo>
                  <a:cubicBezTo>
                    <a:pt x="17655" y="114976"/>
                    <a:pt x="18313" y="113025"/>
                    <a:pt x="17655" y="111720"/>
                  </a:cubicBezTo>
                  <a:cubicBezTo>
                    <a:pt x="16350" y="109768"/>
                    <a:pt x="15703" y="109110"/>
                    <a:pt x="15045" y="109110"/>
                  </a:cubicBezTo>
                  <a:cubicBezTo>
                    <a:pt x="13094" y="109110"/>
                    <a:pt x="11789" y="111061"/>
                    <a:pt x="11789" y="111061"/>
                  </a:cubicBezTo>
                  <a:lnTo>
                    <a:pt x="11142" y="111708"/>
                  </a:lnTo>
                  <a:cubicBezTo>
                    <a:pt x="11142" y="114965"/>
                    <a:pt x="11789" y="116270"/>
                    <a:pt x="13094" y="116928"/>
                  </a:cubicBezTo>
                  <a:close/>
                  <a:moveTo>
                    <a:pt x="25485" y="131282"/>
                  </a:moveTo>
                  <a:cubicBezTo>
                    <a:pt x="24827" y="129331"/>
                    <a:pt x="23522" y="128026"/>
                    <a:pt x="21570" y="127367"/>
                  </a:cubicBezTo>
                  <a:cubicBezTo>
                    <a:pt x="18313" y="126062"/>
                    <a:pt x="14399" y="128672"/>
                    <a:pt x="14399" y="128672"/>
                  </a:cubicBezTo>
                  <a:cubicBezTo>
                    <a:pt x="13960" y="129103"/>
                    <a:pt x="13740" y="129538"/>
                    <a:pt x="13740" y="129977"/>
                  </a:cubicBezTo>
                  <a:cubicBezTo>
                    <a:pt x="14399" y="134539"/>
                    <a:pt x="16350" y="137149"/>
                    <a:pt x="18960" y="138453"/>
                  </a:cubicBezTo>
                  <a:lnTo>
                    <a:pt x="20265" y="138453"/>
                  </a:lnTo>
                  <a:cubicBezTo>
                    <a:pt x="21570" y="138453"/>
                    <a:pt x="22875" y="137807"/>
                    <a:pt x="24180" y="137149"/>
                  </a:cubicBezTo>
                  <a:cubicBezTo>
                    <a:pt x="25485" y="135844"/>
                    <a:pt x="26131" y="133234"/>
                    <a:pt x="25485" y="131282"/>
                  </a:cubicBezTo>
                  <a:close/>
                  <a:moveTo>
                    <a:pt x="32010" y="114976"/>
                  </a:moveTo>
                  <a:cubicBezTo>
                    <a:pt x="30704" y="113671"/>
                    <a:pt x="30046" y="113025"/>
                    <a:pt x="28741" y="113025"/>
                  </a:cubicBezTo>
                  <a:cubicBezTo>
                    <a:pt x="26131" y="113025"/>
                    <a:pt x="24180" y="116281"/>
                    <a:pt x="23522" y="116939"/>
                  </a:cubicBezTo>
                  <a:lnTo>
                    <a:pt x="23522" y="117586"/>
                  </a:lnTo>
                  <a:cubicBezTo>
                    <a:pt x="23522" y="121501"/>
                    <a:pt x="24827" y="123453"/>
                    <a:pt x="26131" y="124111"/>
                  </a:cubicBezTo>
                  <a:cubicBezTo>
                    <a:pt x="26570" y="124542"/>
                    <a:pt x="27009" y="124757"/>
                    <a:pt x="27436" y="124757"/>
                  </a:cubicBezTo>
                  <a:cubicBezTo>
                    <a:pt x="28741" y="124757"/>
                    <a:pt x="29400" y="124111"/>
                    <a:pt x="30704" y="122806"/>
                  </a:cubicBezTo>
                  <a:cubicBezTo>
                    <a:pt x="32010" y="120854"/>
                    <a:pt x="33314" y="117586"/>
                    <a:pt x="32010" y="114976"/>
                  </a:cubicBezTo>
                  <a:close/>
                  <a:moveTo>
                    <a:pt x="44401" y="120196"/>
                  </a:moveTo>
                  <a:cubicBezTo>
                    <a:pt x="58755" y="113025"/>
                    <a:pt x="75061" y="92792"/>
                    <a:pt x="81586" y="58217"/>
                  </a:cubicBezTo>
                  <a:cubicBezTo>
                    <a:pt x="90062" y="14508"/>
                    <a:pt x="69841" y="16471"/>
                    <a:pt x="69841" y="16471"/>
                  </a:cubicBezTo>
                  <a:cubicBezTo>
                    <a:pt x="52877" y="19081"/>
                    <a:pt x="46352" y="89536"/>
                    <a:pt x="44401" y="120196"/>
                  </a:cubicBez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  <p:sp>
          <p:nvSpPr>
            <p:cNvPr id="1300" name="Vrije vorm: vorm 1299">
              <a:extLst>
                <a:ext uri="{FF2B5EF4-FFF2-40B4-BE49-F238E27FC236}">
                  <a16:creationId xmlns:a16="http://schemas.microsoft.com/office/drawing/2014/main" id="{EA669512-29AA-8FCB-2114-B6D0FC0A2318}"/>
                </a:ext>
              </a:extLst>
            </p:cNvPr>
            <p:cNvSpPr/>
            <p:nvPr/>
          </p:nvSpPr>
          <p:spPr>
            <a:xfrm rot="291967">
              <a:off x="9780943" y="3548130"/>
              <a:ext cx="154234" cy="250213"/>
            </a:xfrm>
            <a:custGeom>
              <a:avLst/>
              <a:gdLst>
                <a:gd name="connsiteX0" fmla="*/ 106993 w 154234"/>
                <a:gd name="connsiteY0" fmla="*/ 27645 h 250213"/>
                <a:gd name="connsiteX1" fmla="*/ 41100 w 154234"/>
                <a:gd name="connsiteY1" fmla="*/ 226619 h 250213"/>
                <a:gd name="connsiteX2" fmla="*/ 25441 w 154234"/>
                <a:gd name="connsiteY2" fmla="*/ 250108 h 250213"/>
                <a:gd name="connsiteX3" fmla="*/ 7171 w 154234"/>
                <a:gd name="connsiteY3" fmla="*/ 220094 h 250213"/>
                <a:gd name="connsiteX4" fmla="*/ 0 w 154234"/>
                <a:gd name="connsiteY4" fmla="*/ 100710 h 250213"/>
                <a:gd name="connsiteX5" fmla="*/ 1963 w 154234"/>
                <a:gd name="connsiteY5" fmla="*/ 42000 h 250213"/>
                <a:gd name="connsiteX6" fmla="*/ 25452 w 154234"/>
                <a:gd name="connsiteY6" fmla="*/ 253 h 250213"/>
                <a:gd name="connsiteX7" fmla="*/ 43721 w 154234"/>
                <a:gd name="connsiteY7" fmla="*/ 51792 h 250213"/>
                <a:gd name="connsiteX8" fmla="*/ 41111 w 154234"/>
                <a:gd name="connsiteY8" fmla="*/ 104637 h 250213"/>
                <a:gd name="connsiteX9" fmla="*/ 41111 w 154234"/>
                <a:gd name="connsiteY9" fmla="*/ 150298 h 250213"/>
                <a:gd name="connsiteX10" fmla="*/ 110262 w 154234"/>
                <a:gd name="connsiteY10" fmla="*/ 253 h 250213"/>
                <a:gd name="connsiteX11" fmla="*/ 153971 w 154234"/>
                <a:gd name="connsiteY11" fmla="*/ 92234 h 250213"/>
                <a:gd name="connsiteX12" fmla="*/ 151361 w 154234"/>
                <a:gd name="connsiteY12" fmla="*/ 218789 h 250213"/>
                <a:gd name="connsiteX13" fmla="*/ 135702 w 154234"/>
                <a:gd name="connsiteY13" fmla="*/ 250108 h 250213"/>
                <a:gd name="connsiteX14" fmla="*/ 110262 w 154234"/>
                <a:gd name="connsiteY14" fmla="*/ 197922 h 250213"/>
                <a:gd name="connsiteX15" fmla="*/ 106993 w 154234"/>
                <a:gd name="connsiteY15" fmla="*/ 27657 h 250213"/>
                <a:gd name="connsiteX16" fmla="*/ 14354 w 154234"/>
                <a:gd name="connsiteY16" fmla="*/ 116369 h 250213"/>
                <a:gd name="connsiteX17" fmla="*/ 11744 w 154234"/>
                <a:gd name="connsiteY17" fmla="*/ 114418 h 250213"/>
                <a:gd name="connsiteX18" fmla="*/ 8488 w 154234"/>
                <a:gd name="connsiteY18" fmla="*/ 117028 h 250213"/>
                <a:gd name="connsiteX19" fmla="*/ 8488 w 154234"/>
                <a:gd name="connsiteY19" fmla="*/ 117674 h 250213"/>
                <a:gd name="connsiteX20" fmla="*/ 10440 w 154234"/>
                <a:gd name="connsiteY20" fmla="*/ 122236 h 250213"/>
                <a:gd name="connsiteX21" fmla="*/ 11086 w 154234"/>
                <a:gd name="connsiteY21" fmla="*/ 122236 h 250213"/>
                <a:gd name="connsiteX22" fmla="*/ 13696 w 154234"/>
                <a:gd name="connsiteY22" fmla="*/ 121589 h 250213"/>
                <a:gd name="connsiteX23" fmla="*/ 14354 w 154234"/>
                <a:gd name="connsiteY23" fmla="*/ 116369 h 250213"/>
                <a:gd name="connsiteX24" fmla="*/ 31318 w 154234"/>
                <a:gd name="connsiteY24" fmla="*/ 107893 h 250213"/>
                <a:gd name="connsiteX25" fmla="*/ 27404 w 154234"/>
                <a:gd name="connsiteY25" fmla="*/ 103978 h 250213"/>
                <a:gd name="connsiteX26" fmla="*/ 19574 w 154234"/>
                <a:gd name="connsiteY26" fmla="*/ 105930 h 250213"/>
                <a:gd name="connsiteX27" fmla="*/ 18916 w 154234"/>
                <a:gd name="connsiteY27" fmla="*/ 107882 h 250213"/>
                <a:gd name="connsiteX28" fmla="*/ 25441 w 154234"/>
                <a:gd name="connsiteY28" fmla="*/ 115053 h 250213"/>
                <a:gd name="connsiteX29" fmla="*/ 26745 w 154234"/>
                <a:gd name="connsiteY29" fmla="*/ 115053 h 250213"/>
                <a:gd name="connsiteX30" fmla="*/ 30002 w 154234"/>
                <a:gd name="connsiteY30" fmla="*/ 113748 h 250213"/>
                <a:gd name="connsiteX31" fmla="*/ 31307 w 154234"/>
                <a:gd name="connsiteY31" fmla="*/ 107882 h 250213"/>
                <a:gd name="connsiteX32" fmla="*/ 24794 w 154234"/>
                <a:gd name="connsiteY32" fmla="*/ 123552 h 250213"/>
                <a:gd name="connsiteX33" fmla="*/ 20879 w 154234"/>
                <a:gd name="connsiteY33" fmla="*/ 123552 h 250213"/>
                <a:gd name="connsiteX34" fmla="*/ 18927 w 154234"/>
                <a:gd name="connsiteY34" fmla="*/ 129419 h 250213"/>
                <a:gd name="connsiteX35" fmla="*/ 18927 w 154234"/>
                <a:gd name="connsiteY35" fmla="*/ 130065 h 250213"/>
                <a:gd name="connsiteX36" fmla="*/ 24147 w 154234"/>
                <a:gd name="connsiteY36" fmla="*/ 134627 h 250213"/>
                <a:gd name="connsiteX37" fmla="*/ 27404 w 154234"/>
                <a:gd name="connsiteY37" fmla="*/ 130712 h 250213"/>
                <a:gd name="connsiteX38" fmla="*/ 24794 w 154234"/>
                <a:gd name="connsiteY38" fmla="*/ 123541 h 250213"/>
                <a:gd name="connsiteX39" fmla="*/ 124604 w 154234"/>
                <a:gd name="connsiteY39" fmla="*/ 123552 h 250213"/>
                <a:gd name="connsiteX40" fmla="*/ 126556 w 154234"/>
                <a:gd name="connsiteY40" fmla="*/ 128772 h 250213"/>
                <a:gd name="connsiteX41" fmla="*/ 127861 w 154234"/>
                <a:gd name="connsiteY41" fmla="*/ 128772 h 250213"/>
                <a:gd name="connsiteX42" fmla="*/ 129824 w 154234"/>
                <a:gd name="connsiteY42" fmla="*/ 127467 h 250213"/>
                <a:gd name="connsiteX43" fmla="*/ 130471 w 154234"/>
                <a:gd name="connsiteY43" fmla="*/ 122906 h 250213"/>
                <a:gd name="connsiteX44" fmla="*/ 127861 w 154234"/>
                <a:gd name="connsiteY44" fmla="*/ 120954 h 250213"/>
                <a:gd name="connsiteX45" fmla="*/ 124604 w 154234"/>
                <a:gd name="connsiteY45" fmla="*/ 122906 h 250213"/>
                <a:gd name="connsiteX46" fmla="*/ 124604 w 154234"/>
                <a:gd name="connsiteY46" fmla="*/ 123552 h 250213"/>
                <a:gd name="connsiteX47" fmla="*/ 132434 w 154234"/>
                <a:gd name="connsiteY47" fmla="*/ 133992 h 250213"/>
                <a:gd name="connsiteX48" fmla="*/ 135044 w 154234"/>
                <a:gd name="connsiteY48" fmla="*/ 140516 h 250213"/>
                <a:gd name="connsiteX49" fmla="*/ 135702 w 154234"/>
                <a:gd name="connsiteY49" fmla="*/ 140516 h 250213"/>
                <a:gd name="connsiteX50" fmla="*/ 138958 w 154234"/>
                <a:gd name="connsiteY50" fmla="*/ 138565 h 250213"/>
                <a:gd name="connsiteX51" fmla="*/ 140264 w 154234"/>
                <a:gd name="connsiteY51" fmla="*/ 131393 h 250213"/>
                <a:gd name="connsiteX52" fmla="*/ 137007 w 154234"/>
                <a:gd name="connsiteY52" fmla="*/ 128784 h 250213"/>
                <a:gd name="connsiteX53" fmla="*/ 132445 w 154234"/>
                <a:gd name="connsiteY53" fmla="*/ 133345 h 250213"/>
                <a:gd name="connsiteX54" fmla="*/ 132445 w 154234"/>
                <a:gd name="connsiteY54" fmla="*/ 133992 h 250213"/>
                <a:gd name="connsiteX55" fmla="*/ 135691 w 154234"/>
                <a:gd name="connsiteY55" fmla="*/ 113771 h 250213"/>
                <a:gd name="connsiteX56" fmla="*/ 139605 w 154234"/>
                <a:gd name="connsiteY56" fmla="*/ 121601 h 250213"/>
                <a:gd name="connsiteX57" fmla="*/ 140910 w 154234"/>
                <a:gd name="connsiteY57" fmla="*/ 121601 h 250213"/>
                <a:gd name="connsiteX58" fmla="*/ 142862 w 154234"/>
                <a:gd name="connsiteY58" fmla="*/ 120954 h 250213"/>
                <a:gd name="connsiteX59" fmla="*/ 144167 w 154234"/>
                <a:gd name="connsiteY59" fmla="*/ 113783 h 250213"/>
                <a:gd name="connsiteX60" fmla="*/ 140910 w 154234"/>
                <a:gd name="connsiteY60" fmla="*/ 110526 h 250213"/>
                <a:gd name="connsiteX61" fmla="*/ 135691 w 154234"/>
                <a:gd name="connsiteY61" fmla="*/ 113136 h 250213"/>
                <a:gd name="connsiteX62" fmla="*/ 135691 w 154234"/>
                <a:gd name="connsiteY62" fmla="*/ 113783 h 25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4234" h="250213">
                  <a:moveTo>
                    <a:pt x="106993" y="27645"/>
                  </a:moveTo>
                  <a:cubicBezTo>
                    <a:pt x="94602" y="26999"/>
                    <a:pt x="56112" y="135943"/>
                    <a:pt x="41100" y="226619"/>
                  </a:cubicBezTo>
                  <a:cubicBezTo>
                    <a:pt x="40442" y="237058"/>
                    <a:pt x="37185" y="250108"/>
                    <a:pt x="25441" y="250108"/>
                  </a:cubicBezTo>
                  <a:cubicBezTo>
                    <a:pt x="10440" y="250108"/>
                    <a:pt x="7171" y="220094"/>
                    <a:pt x="7171" y="220094"/>
                  </a:cubicBezTo>
                  <a:cubicBezTo>
                    <a:pt x="1305" y="182263"/>
                    <a:pt x="0" y="100710"/>
                    <a:pt x="0" y="100710"/>
                  </a:cubicBezTo>
                  <a:cubicBezTo>
                    <a:pt x="0" y="100710"/>
                    <a:pt x="0" y="67440"/>
                    <a:pt x="1963" y="42000"/>
                  </a:cubicBezTo>
                  <a:cubicBezTo>
                    <a:pt x="1963" y="42000"/>
                    <a:pt x="4573" y="253"/>
                    <a:pt x="25452" y="253"/>
                  </a:cubicBezTo>
                  <a:cubicBezTo>
                    <a:pt x="47636" y="-393"/>
                    <a:pt x="44368" y="40695"/>
                    <a:pt x="43721" y="51792"/>
                  </a:cubicBezTo>
                  <a:cubicBezTo>
                    <a:pt x="42416" y="68757"/>
                    <a:pt x="42416" y="84416"/>
                    <a:pt x="41111" y="104637"/>
                  </a:cubicBezTo>
                  <a:lnTo>
                    <a:pt x="41111" y="150298"/>
                  </a:lnTo>
                  <a:cubicBezTo>
                    <a:pt x="56112" y="92234"/>
                    <a:pt x="82858" y="3521"/>
                    <a:pt x="110262" y="253"/>
                  </a:cubicBezTo>
                  <a:cubicBezTo>
                    <a:pt x="153313" y="-4308"/>
                    <a:pt x="155276" y="53744"/>
                    <a:pt x="153971" y="92234"/>
                  </a:cubicBezTo>
                  <a:cubicBezTo>
                    <a:pt x="152666" y="125504"/>
                    <a:pt x="152019" y="199874"/>
                    <a:pt x="151361" y="218789"/>
                  </a:cubicBezTo>
                  <a:cubicBezTo>
                    <a:pt x="151361" y="234449"/>
                    <a:pt x="147446" y="248803"/>
                    <a:pt x="135702" y="250108"/>
                  </a:cubicBezTo>
                  <a:cubicBezTo>
                    <a:pt x="124616" y="251413"/>
                    <a:pt x="112213" y="240973"/>
                    <a:pt x="110262" y="197922"/>
                  </a:cubicBezTo>
                  <a:cubicBezTo>
                    <a:pt x="108298" y="138553"/>
                    <a:pt x="121348" y="27657"/>
                    <a:pt x="106993" y="27657"/>
                  </a:cubicBezTo>
                  <a:close/>
                  <a:moveTo>
                    <a:pt x="14354" y="116369"/>
                  </a:moveTo>
                  <a:cubicBezTo>
                    <a:pt x="13696" y="115064"/>
                    <a:pt x="12391" y="114418"/>
                    <a:pt x="11744" y="114418"/>
                  </a:cubicBezTo>
                  <a:cubicBezTo>
                    <a:pt x="9781" y="114418"/>
                    <a:pt x="9134" y="116369"/>
                    <a:pt x="8488" y="117028"/>
                  </a:cubicBezTo>
                  <a:lnTo>
                    <a:pt x="8488" y="117674"/>
                  </a:lnTo>
                  <a:cubicBezTo>
                    <a:pt x="8488" y="120931"/>
                    <a:pt x="9793" y="122236"/>
                    <a:pt x="10440" y="122236"/>
                  </a:cubicBezTo>
                  <a:lnTo>
                    <a:pt x="11086" y="122236"/>
                  </a:lnTo>
                  <a:cubicBezTo>
                    <a:pt x="12391" y="122236"/>
                    <a:pt x="13049" y="122236"/>
                    <a:pt x="13696" y="121589"/>
                  </a:cubicBezTo>
                  <a:cubicBezTo>
                    <a:pt x="15001" y="120284"/>
                    <a:pt x="15001" y="118333"/>
                    <a:pt x="14354" y="116369"/>
                  </a:cubicBezTo>
                  <a:close/>
                  <a:moveTo>
                    <a:pt x="31318" y="107893"/>
                  </a:moveTo>
                  <a:cubicBezTo>
                    <a:pt x="30014" y="105941"/>
                    <a:pt x="28708" y="104637"/>
                    <a:pt x="27404" y="103978"/>
                  </a:cubicBezTo>
                  <a:cubicBezTo>
                    <a:pt x="24147" y="102673"/>
                    <a:pt x="20232" y="105930"/>
                    <a:pt x="19574" y="105930"/>
                  </a:cubicBezTo>
                  <a:cubicBezTo>
                    <a:pt x="19574" y="106577"/>
                    <a:pt x="18916" y="107235"/>
                    <a:pt x="18916" y="107882"/>
                  </a:cubicBezTo>
                  <a:cubicBezTo>
                    <a:pt x="20221" y="111796"/>
                    <a:pt x="22172" y="114406"/>
                    <a:pt x="25441" y="115053"/>
                  </a:cubicBezTo>
                  <a:lnTo>
                    <a:pt x="26745" y="115053"/>
                  </a:lnTo>
                  <a:cubicBezTo>
                    <a:pt x="28050" y="115053"/>
                    <a:pt x="29355" y="114406"/>
                    <a:pt x="30002" y="113748"/>
                  </a:cubicBezTo>
                  <a:cubicBezTo>
                    <a:pt x="31307" y="111796"/>
                    <a:pt x="31954" y="109833"/>
                    <a:pt x="31307" y="107882"/>
                  </a:cubicBezTo>
                  <a:close/>
                  <a:moveTo>
                    <a:pt x="24794" y="123552"/>
                  </a:moveTo>
                  <a:cubicBezTo>
                    <a:pt x="22842" y="122906"/>
                    <a:pt x="21537" y="122906"/>
                    <a:pt x="20879" y="123552"/>
                  </a:cubicBezTo>
                  <a:cubicBezTo>
                    <a:pt x="18927" y="124857"/>
                    <a:pt x="18927" y="128114"/>
                    <a:pt x="18927" y="129419"/>
                  </a:cubicBezTo>
                  <a:lnTo>
                    <a:pt x="18927" y="130065"/>
                  </a:lnTo>
                  <a:cubicBezTo>
                    <a:pt x="20232" y="133322"/>
                    <a:pt x="22184" y="134627"/>
                    <a:pt x="24147" y="134627"/>
                  </a:cubicBezTo>
                  <a:cubicBezTo>
                    <a:pt x="25452" y="133980"/>
                    <a:pt x="26757" y="132675"/>
                    <a:pt x="27404" y="130712"/>
                  </a:cubicBezTo>
                  <a:cubicBezTo>
                    <a:pt x="28062" y="128760"/>
                    <a:pt x="26757" y="124846"/>
                    <a:pt x="24794" y="123541"/>
                  </a:cubicBezTo>
                  <a:close/>
                  <a:moveTo>
                    <a:pt x="124604" y="123552"/>
                  </a:moveTo>
                  <a:cubicBezTo>
                    <a:pt x="124604" y="127467"/>
                    <a:pt x="125909" y="128114"/>
                    <a:pt x="126556" y="128772"/>
                  </a:cubicBezTo>
                  <a:lnTo>
                    <a:pt x="127861" y="128772"/>
                  </a:lnTo>
                  <a:cubicBezTo>
                    <a:pt x="128519" y="128772"/>
                    <a:pt x="129166" y="128125"/>
                    <a:pt x="129824" y="127467"/>
                  </a:cubicBezTo>
                  <a:cubicBezTo>
                    <a:pt x="131129" y="126820"/>
                    <a:pt x="131776" y="124857"/>
                    <a:pt x="130471" y="122906"/>
                  </a:cubicBezTo>
                  <a:cubicBezTo>
                    <a:pt x="129824" y="120954"/>
                    <a:pt x="128519" y="120954"/>
                    <a:pt x="127861" y="120954"/>
                  </a:cubicBezTo>
                  <a:cubicBezTo>
                    <a:pt x="125909" y="120954"/>
                    <a:pt x="125251" y="122906"/>
                    <a:pt x="124604" y="122906"/>
                  </a:cubicBezTo>
                  <a:lnTo>
                    <a:pt x="124604" y="123552"/>
                  </a:lnTo>
                  <a:close/>
                  <a:moveTo>
                    <a:pt x="132434" y="133992"/>
                  </a:moveTo>
                  <a:cubicBezTo>
                    <a:pt x="132434" y="137248"/>
                    <a:pt x="133081" y="139858"/>
                    <a:pt x="135044" y="140516"/>
                  </a:cubicBezTo>
                  <a:lnTo>
                    <a:pt x="135702" y="140516"/>
                  </a:lnTo>
                  <a:cubicBezTo>
                    <a:pt x="137007" y="140516"/>
                    <a:pt x="138312" y="139870"/>
                    <a:pt x="138958" y="138565"/>
                  </a:cubicBezTo>
                  <a:cubicBezTo>
                    <a:pt x="140922" y="136613"/>
                    <a:pt x="141568" y="133345"/>
                    <a:pt x="140264" y="131393"/>
                  </a:cubicBezTo>
                  <a:cubicBezTo>
                    <a:pt x="138958" y="128784"/>
                    <a:pt x="137654" y="128784"/>
                    <a:pt x="137007" y="128784"/>
                  </a:cubicBezTo>
                  <a:cubicBezTo>
                    <a:pt x="134397" y="128784"/>
                    <a:pt x="133092" y="132040"/>
                    <a:pt x="132445" y="133345"/>
                  </a:cubicBezTo>
                  <a:lnTo>
                    <a:pt x="132445" y="133992"/>
                  </a:lnTo>
                  <a:close/>
                  <a:moveTo>
                    <a:pt x="135691" y="113771"/>
                  </a:moveTo>
                  <a:cubicBezTo>
                    <a:pt x="136337" y="118333"/>
                    <a:pt x="137642" y="120942"/>
                    <a:pt x="139605" y="121601"/>
                  </a:cubicBezTo>
                  <a:lnTo>
                    <a:pt x="140910" y="121601"/>
                  </a:lnTo>
                  <a:cubicBezTo>
                    <a:pt x="141557" y="121601"/>
                    <a:pt x="142215" y="121601"/>
                    <a:pt x="142862" y="120954"/>
                  </a:cubicBezTo>
                  <a:cubicBezTo>
                    <a:pt x="144167" y="119649"/>
                    <a:pt x="145472" y="117039"/>
                    <a:pt x="144167" y="113783"/>
                  </a:cubicBezTo>
                  <a:cubicBezTo>
                    <a:pt x="143520" y="111831"/>
                    <a:pt x="142862" y="110526"/>
                    <a:pt x="140910" y="110526"/>
                  </a:cubicBezTo>
                  <a:cubicBezTo>
                    <a:pt x="138300" y="109879"/>
                    <a:pt x="136337" y="112478"/>
                    <a:pt x="135691" y="113136"/>
                  </a:cubicBezTo>
                  <a:lnTo>
                    <a:pt x="135691" y="113783"/>
                  </a:lnTo>
                  <a:close/>
                </a:path>
              </a:pathLst>
            </a:custGeom>
            <a:grpFill/>
            <a:ln w="11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>
                <a:solidFill>
                  <a:srgbClr val="D31216"/>
                </a:solidFill>
              </a:endParaRPr>
            </a:p>
          </p:txBody>
        </p:sp>
      </p:grpSp>
      <p:pic>
        <p:nvPicPr>
          <p:cNvPr id="1301" name="!!kerstkaart wit">
            <a:extLst>
              <a:ext uri="{FF2B5EF4-FFF2-40B4-BE49-F238E27FC236}">
                <a16:creationId xmlns:a16="http://schemas.microsoft.com/office/drawing/2014/main" id="{DB8B8C91-B025-FA79-43E6-6AA465C1B3C8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21356624" flipH="1">
            <a:off x="1595665" y="8555438"/>
            <a:ext cx="9057686" cy="5265894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pSp>
        <p:nvGrpSpPr>
          <p:cNvPr id="1302" name="!!postkaart stempel">
            <a:extLst>
              <a:ext uri="{FF2B5EF4-FFF2-40B4-BE49-F238E27FC236}">
                <a16:creationId xmlns:a16="http://schemas.microsoft.com/office/drawing/2014/main" id="{A5FA1C98-AACB-EC1D-13EA-074BEF227706}"/>
              </a:ext>
            </a:extLst>
          </p:cNvPr>
          <p:cNvGrpSpPr/>
          <p:nvPr userDrawn="1"/>
        </p:nvGrpSpPr>
        <p:grpSpPr>
          <a:xfrm rot="21330495">
            <a:off x="6386212" y="9025137"/>
            <a:ext cx="3754975" cy="4167011"/>
            <a:chOff x="6386212" y="1324186"/>
            <a:chExt cx="3754975" cy="4167011"/>
          </a:xfrm>
        </p:grpSpPr>
        <p:sp>
          <p:nvSpPr>
            <p:cNvPr id="1303" name="Vrije vorm: vorm 1302">
              <a:extLst>
                <a:ext uri="{FF2B5EF4-FFF2-40B4-BE49-F238E27FC236}">
                  <a16:creationId xmlns:a16="http://schemas.microsoft.com/office/drawing/2014/main" id="{25E1ECC5-524E-1FA6-C203-7CD30BDEE007}"/>
                </a:ext>
              </a:extLst>
            </p:cNvPr>
            <p:cNvSpPr/>
            <p:nvPr/>
          </p:nvSpPr>
          <p:spPr>
            <a:xfrm>
              <a:off x="8642744" y="1324186"/>
              <a:ext cx="1498442" cy="1498442"/>
            </a:xfrm>
            <a:custGeom>
              <a:avLst/>
              <a:gdLst>
                <a:gd name="connsiteX0" fmla="*/ 1413304 w 1498442"/>
                <a:gd name="connsiteY0" fmla="*/ 1498443 h 1498442"/>
                <a:gd name="connsiteX1" fmla="*/ 1498443 w 1498442"/>
                <a:gd name="connsiteY1" fmla="*/ 1413304 h 1498442"/>
                <a:gd name="connsiteX2" fmla="*/ 1498443 w 1498442"/>
                <a:gd name="connsiteY2" fmla="*/ 1333841 h 1498442"/>
                <a:gd name="connsiteX3" fmla="*/ 1413304 w 1498442"/>
                <a:gd name="connsiteY3" fmla="*/ 1248702 h 1498442"/>
                <a:gd name="connsiteX4" fmla="*/ 1498443 w 1498442"/>
                <a:gd name="connsiteY4" fmla="*/ 1163563 h 1498442"/>
                <a:gd name="connsiteX5" fmla="*/ 1498443 w 1498442"/>
                <a:gd name="connsiteY5" fmla="*/ 1084101 h 1498442"/>
                <a:gd name="connsiteX6" fmla="*/ 1413304 w 1498442"/>
                <a:gd name="connsiteY6" fmla="*/ 998962 h 1498442"/>
                <a:gd name="connsiteX7" fmla="*/ 1498443 w 1498442"/>
                <a:gd name="connsiteY7" fmla="*/ 913823 h 1498442"/>
                <a:gd name="connsiteX8" fmla="*/ 1498443 w 1498442"/>
                <a:gd name="connsiteY8" fmla="*/ 834360 h 1498442"/>
                <a:gd name="connsiteX9" fmla="*/ 1413304 w 1498442"/>
                <a:gd name="connsiteY9" fmla="*/ 749221 h 1498442"/>
                <a:gd name="connsiteX10" fmla="*/ 1498443 w 1498442"/>
                <a:gd name="connsiteY10" fmla="*/ 664083 h 1498442"/>
                <a:gd name="connsiteX11" fmla="*/ 1498443 w 1498442"/>
                <a:gd name="connsiteY11" fmla="*/ 584620 h 1498442"/>
                <a:gd name="connsiteX12" fmla="*/ 1413304 w 1498442"/>
                <a:gd name="connsiteY12" fmla="*/ 499481 h 1498442"/>
                <a:gd name="connsiteX13" fmla="*/ 1498443 w 1498442"/>
                <a:gd name="connsiteY13" fmla="*/ 414342 h 1498442"/>
                <a:gd name="connsiteX14" fmla="*/ 1498443 w 1498442"/>
                <a:gd name="connsiteY14" fmla="*/ 334879 h 1498442"/>
                <a:gd name="connsiteX15" fmla="*/ 1413304 w 1498442"/>
                <a:gd name="connsiteY15" fmla="*/ 249740 h 1498442"/>
                <a:gd name="connsiteX16" fmla="*/ 1498443 w 1498442"/>
                <a:gd name="connsiteY16" fmla="*/ 164602 h 1498442"/>
                <a:gd name="connsiteX17" fmla="*/ 1498443 w 1498442"/>
                <a:gd name="connsiteY17" fmla="*/ 85139 h 1498442"/>
                <a:gd name="connsiteX18" fmla="*/ 1413304 w 1498442"/>
                <a:gd name="connsiteY18" fmla="*/ 0 h 1498442"/>
                <a:gd name="connsiteX19" fmla="*/ 1333841 w 1498442"/>
                <a:gd name="connsiteY19" fmla="*/ 0 h 1498442"/>
                <a:gd name="connsiteX20" fmla="*/ 1248702 w 1498442"/>
                <a:gd name="connsiteY20" fmla="*/ 85139 h 1498442"/>
                <a:gd name="connsiteX21" fmla="*/ 1163564 w 1498442"/>
                <a:gd name="connsiteY21" fmla="*/ 0 h 1498442"/>
                <a:gd name="connsiteX22" fmla="*/ 1084101 w 1498442"/>
                <a:gd name="connsiteY22" fmla="*/ 0 h 1498442"/>
                <a:gd name="connsiteX23" fmla="*/ 998962 w 1498442"/>
                <a:gd name="connsiteY23" fmla="*/ 85139 h 1498442"/>
                <a:gd name="connsiteX24" fmla="*/ 913823 w 1498442"/>
                <a:gd name="connsiteY24" fmla="*/ 0 h 1498442"/>
                <a:gd name="connsiteX25" fmla="*/ 834360 w 1498442"/>
                <a:gd name="connsiteY25" fmla="*/ 0 h 1498442"/>
                <a:gd name="connsiteX26" fmla="*/ 749222 w 1498442"/>
                <a:gd name="connsiteY26" fmla="*/ 85139 h 1498442"/>
                <a:gd name="connsiteX27" fmla="*/ 664083 w 1498442"/>
                <a:gd name="connsiteY27" fmla="*/ 0 h 1498442"/>
                <a:gd name="connsiteX28" fmla="*/ 584620 w 1498442"/>
                <a:gd name="connsiteY28" fmla="*/ 0 h 1498442"/>
                <a:gd name="connsiteX29" fmla="*/ 499481 w 1498442"/>
                <a:gd name="connsiteY29" fmla="*/ 85139 h 1498442"/>
                <a:gd name="connsiteX30" fmla="*/ 414342 w 1498442"/>
                <a:gd name="connsiteY30" fmla="*/ 0 h 1498442"/>
                <a:gd name="connsiteX31" fmla="*/ 334879 w 1498442"/>
                <a:gd name="connsiteY31" fmla="*/ 0 h 1498442"/>
                <a:gd name="connsiteX32" fmla="*/ 249741 w 1498442"/>
                <a:gd name="connsiteY32" fmla="*/ 85139 h 1498442"/>
                <a:gd name="connsiteX33" fmla="*/ 164602 w 1498442"/>
                <a:gd name="connsiteY33" fmla="*/ 0 h 1498442"/>
                <a:gd name="connsiteX34" fmla="*/ 85139 w 1498442"/>
                <a:gd name="connsiteY34" fmla="*/ 0 h 1498442"/>
                <a:gd name="connsiteX35" fmla="*/ 0 w 1498442"/>
                <a:gd name="connsiteY35" fmla="*/ 85139 h 1498442"/>
                <a:gd name="connsiteX36" fmla="*/ 0 w 1498442"/>
                <a:gd name="connsiteY36" fmla="*/ 164602 h 1498442"/>
                <a:gd name="connsiteX37" fmla="*/ 85139 w 1498442"/>
                <a:gd name="connsiteY37" fmla="*/ 249740 h 1498442"/>
                <a:gd name="connsiteX38" fmla="*/ 0 w 1498442"/>
                <a:gd name="connsiteY38" fmla="*/ 334879 h 1498442"/>
                <a:gd name="connsiteX39" fmla="*/ 0 w 1498442"/>
                <a:gd name="connsiteY39" fmla="*/ 414342 h 1498442"/>
                <a:gd name="connsiteX40" fmla="*/ 85139 w 1498442"/>
                <a:gd name="connsiteY40" fmla="*/ 499481 h 1498442"/>
                <a:gd name="connsiteX41" fmla="*/ 0 w 1498442"/>
                <a:gd name="connsiteY41" fmla="*/ 584620 h 1498442"/>
                <a:gd name="connsiteX42" fmla="*/ 0 w 1498442"/>
                <a:gd name="connsiteY42" fmla="*/ 664083 h 1498442"/>
                <a:gd name="connsiteX43" fmla="*/ 85139 w 1498442"/>
                <a:gd name="connsiteY43" fmla="*/ 749221 h 1498442"/>
                <a:gd name="connsiteX44" fmla="*/ 0 w 1498442"/>
                <a:gd name="connsiteY44" fmla="*/ 834360 h 1498442"/>
                <a:gd name="connsiteX45" fmla="*/ 0 w 1498442"/>
                <a:gd name="connsiteY45" fmla="*/ 913823 h 1498442"/>
                <a:gd name="connsiteX46" fmla="*/ 85139 w 1498442"/>
                <a:gd name="connsiteY46" fmla="*/ 998962 h 1498442"/>
                <a:gd name="connsiteX47" fmla="*/ 0 w 1498442"/>
                <a:gd name="connsiteY47" fmla="*/ 1084101 h 1498442"/>
                <a:gd name="connsiteX48" fmla="*/ 0 w 1498442"/>
                <a:gd name="connsiteY48" fmla="*/ 1163563 h 1498442"/>
                <a:gd name="connsiteX49" fmla="*/ 85139 w 1498442"/>
                <a:gd name="connsiteY49" fmla="*/ 1248702 h 1498442"/>
                <a:gd name="connsiteX50" fmla="*/ 0 w 1498442"/>
                <a:gd name="connsiteY50" fmla="*/ 1333841 h 1498442"/>
                <a:gd name="connsiteX51" fmla="*/ 0 w 1498442"/>
                <a:gd name="connsiteY51" fmla="*/ 1413304 h 1498442"/>
                <a:gd name="connsiteX52" fmla="*/ 85139 w 1498442"/>
                <a:gd name="connsiteY52" fmla="*/ 1498443 h 1498442"/>
                <a:gd name="connsiteX53" fmla="*/ 164602 w 1498442"/>
                <a:gd name="connsiteY53" fmla="*/ 1498443 h 1498442"/>
                <a:gd name="connsiteX54" fmla="*/ 249741 w 1498442"/>
                <a:gd name="connsiteY54" fmla="*/ 1413304 h 1498442"/>
                <a:gd name="connsiteX55" fmla="*/ 334879 w 1498442"/>
                <a:gd name="connsiteY55" fmla="*/ 1498443 h 1498442"/>
                <a:gd name="connsiteX56" fmla="*/ 414342 w 1498442"/>
                <a:gd name="connsiteY56" fmla="*/ 1498443 h 1498442"/>
                <a:gd name="connsiteX57" fmla="*/ 499481 w 1498442"/>
                <a:gd name="connsiteY57" fmla="*/ 1413304 h 1498442"/>
                <a:gd name="connsiteX58" fmla="*/ 584620 w 1498442"/>
                <a:gd name="connsiteY58" fmla="*/ 1498443 h 1498442"/>
                <a:gd name="connsiteX59" fmla="*/ 664083 w 1498442"/>
                <a:gd name="connsiteY59" fmla="*/ 1498443 h 1498442"/>
                <a:gd name="connsiteX60" fmla="*/ 749222 w 1498442"/>
                <a:gd name="connsiteY60" fmla="*/ 1413304 h 1498442"/>
                <a:gd name="connsiteX61" fmla="*/ 834360 w 1498442"/>
                <a:gd name="connsiteY61" fmla="*/ 1498443 h 1498442"/>
                <a:gd name="connsiteX62" fmla="*/ 913823 w 1498442"/>
                <a:gd name="connsiteY62" fmla="*/ 1498443 h 1498442"/>
                <a:gd name="connsiteX63" fmla="*/ 998962 w 1498442"/>
                <a:gd name="connsiteY63" fmla="*/ 1413304 h 1498442"/>
                <a:gd name="connsiteX64" fmla="*/ 1084101 w 1498442"/>
                <a:gd name="connsiteY64" fmla="*/ 1498443 h 1498442"/>
                <a:gd name="connsiteX65" fmla="*/ 1163564 w 1498442"/>
                <a:gd name="connsiteY65" fmla="*/ 1498443 h 1498442"/>
                <a:gd name="connsiteX66" fmla="*/ 1248702 w 1498442"/>
                <a:gd name="connsiteY66" fmla="*/ 1413304 h 1498442"/>
                <a:gd name="connsiteX67" fmla="*/ 1333841 w 1498442"/>
                <a:gd name="connsiteY67" fmla="*/ 1498443 h 1498442"/>
                <a:gd name="connsiteX68" fmla="*/ 1413304 w 1498442"/>
                <a:gd name="connsiteY68" fmla="*/ 1498443 h 149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98442" h="1498442">
                  <a:moveTo>
                    <a:pt x="1413304" y="1498443"/>
                  </a:moveTo>
                  <a:cubicBezTo>
                    <a:pt x="1413304" y="1451439"/>
                    <a:pt x="1451439" y="1413304"/>
                    <a:pt x="1498443" y="1413304"/>
                  </a:cubicBezTo>
                  <a:lnTo>
                    <a:pt x="1498443" y="1333841"/>
                  </a:lnTo>
                  <a:cubicBezTo>
                    <a:pt x="1451439" y="1333841"/>
                    <a:pt x="1413304" y="1295706"/>
                    <a:pt x="1413304" y="1248702"/>
                  </a:cubicBezTo>
                  <a:cubicBezTo>
                    <a:pt x="1413304" y="1201699"/>
                    <a:pt x="1451439" y="1163563"/>
                    <a:pt x="1498443" y="1163563"/>
                  </a:cubicBezTo>
                  <a:lnTo>
                    <a:pt x="1498443" y="1084101"/>
                  </a:lnTo>
                  <a:cubicBezTo>
                    <a:pt x="1451439" y="1084101"/>
                    <a:pt x="1413304" y="1045965"/>
                    <a:pt x="1413304" y="998962"/>
                  </a:cubicBezTo>
                  <a:cubicBezTo>
                    <a:pt x="1413304" y="951958"/>
                    <a:pt x="1451439" y="913823"/>
                    <a:pt x="1498443" y="913823"/>
                  </a:cubicBezTo>
                  <a:lnTo>
                    <a:pt x="1498443" y="834360"/>
                  </a:lnTo>
                  <a:cubicBezTo>
                    <a:pt x="1451439" y="834360"/>
                    <a:pt x="1413304" y="796225"/>
                    <a:pt x="1413304" y="749221"/>
                  </a:cubicBezTo>
                  <a:cubicBezTo>
                    <a:pt x="1413304" y="702218"/>
                    <a:pt x="1451439" y="664083"/>
                    <a:pt x="1498443" y="664083"/>
                  </a:cubicBezTo>
                  <a:lnTo>
                    <a:pt x="1498443" y="584620"/>
                  </a:lnTo>
                  <a:cubicBezTo>
                    <a:pt x="1451439" y="584620"/>
                    <a:pt x="1413304" y="546485"/>
                    <a:pt x="1413304" y="499481"/>
                  </a:cubicBezTo>
                  <a:cubicBezTo>
                    <a:pt x="1413304" y="452477"/>
                    <a:pt x="1451439" y="414342"/>
                    <a:pt x="1498443" y="414342"/>
                  </a:cubicBezTo>
                  <a:lnTo>
                    <a:pt x="1498443" y="334879"/>
                  </a:lnTo>
                  <a:cubicBezTo>
                    <a:pt x="1451439" y="334879"/>
                    <a:pt x="1413304" y="296744"/>
                    <a:pt x="1413304" y="249740"/>
                  </a:cubicBezTo>
                  <a:cubicBezTo>
                    <a:pt x="1413304" y="202737"/>
                    <a:pt x="1451439" y="164602"/>
                    <a:pt x="1498443" y="164602"/>
                  </a:cubicBezTo>
                  <a:lnTo>
                    <a:pt x="1498443" y="85139"/>
                  </a:lnTo>
                  <a:cubicBezTo>
                    <a:pt x="1451439" y="85139"/>
                    <a:pt x="1413304" y="47004"/>
                    <a:pt x="1413304" y="0"/>
                  </a:cubicBezTo>
                  <a:lnTo>
                    <a:pt x="1333841" y="0"/>
                  </a:lnTo>
                  <a:cubicBezTo>
                    <a:pt x="1333841" y="47004"/>
                    <a:pt x="1295706" y="85139"/>
                    <a:pt x="1248702" y="85139"/>
                  </a:cubicBezTo>
                  <a:cubicBezTo>
                    <a:pt x="1201699" y="85139"/>
                    <a:pt x="1163564" y="47004"/>
                    <a:pt x="1163564" y="0"/>
                  </a:cubicBezTo>
                  <a:lnTo>
                    <a:pt x="1084101" y="0"/>
                  </a:lnTo>
                  <a:cubicBezTo>
                    <a:pt x="1084101" y="47004"/>
                    <a:pt x="1045966" y="85139"/>
                    <a:pt x="998962" y="85139"/>
                  </a:cubicBezTo>
                  <a:cubicBezTo>
                    <a:pt x="951958" y="85139"/>
                    <a:pt x="913823" y="47004"/>
                    <a:pt x="913823" y="0"/>
                  </a:cubicBezTo>
                  <a:lnTo>
                    <a:pt x="834360" y="0"/>
                  </a:lnTo>
                  <a:cubicBezTo>
                    <a:pt x="834360" y="47004"/>
                    <a:pt x="796225" y="85139"/>
                    <a:pt x="749222" y="85139"/>
                  </a:cubicBezTo>
                  <a:cubicBezTo>
                    <a:pt x="702218" y="85139"/>
                    <a:pt x="664083" y="47004"/>
                    <a:pt x="664083" y="0"/>
                  </a:cubicBezTo>
                  <a:lnTo>
                    <a:pt x="584620" y="0"/>
                  </a:lnTo>
                  <a:cubicBezTo>
                    <a:pt x="584620" y="47004"/>
                    <a:pt x="546485" y="85139"/>
                    <a:pt x="499481" y="85139"/>
                  </a:cubicBezTo>
                  <a:cubicBezTo>
                    <a:pt x="452477" y="85139"/>
                    <a:pt x="414342" y="47004"/>
                    <a:pt x="414342" y="0"/>
                  </a:cubicBezTo>
                  <a:lnTo>
                    <a:pt x="334879" y="0"/>
                  </a:lnTo>
                  <a:cubicBezTo>
                    <a:pt x="334879" y="47004"/>
                    <a:pt x="296744" y="85139"/>
                    <a:pt x="249741" y="85139"/>
                  </a:cubicBezTo>
                  <a:cubicBezTo>
                    <a:pt x="202737" y="85139"/>
                    <a:pt x="164602" y="47004"/>
                    <a:pt x="164602" y="0"/>
                  </a:cubicBezTo>
                  <a:lnTo>
                    <a:pt x="85139" y="0"/>
                  </a:lnTo>
                  <a:cubicBezTo>
                    <a:pt x="85139" y="47004"/>
                    <a:pt x="47181" y="85139"/>
                    <a:pt x="0" y="85139"/>
                  </a:cubicBezTo>
                  <a:lnTo>
                    <a:pt x="0" y="164602"/>
                  </a:lnTo>
                  <a:cubicBezTo>
                    <a:pt x="47004" y="164602"/>
                    <a:pt x="85139" y="202737"/>
                    <a:pt x="85139" y="249740"/>
                  </a:cubicBezTo>
                  <a:cubicBezTo>
                    <a:pt x="85139" y="296744"/>
                    <a:pt x="47004" y="334879"/>
                    <a:pt x="0" y="334879"/>
                  </a:cubicBezTo>
                  <a:lnTo>
                    <a:pt x="0" y="414342"/>
                  </a:lnTo>
                  <a:cubicBezTo>
                    <a:pt x="47004" y="414342"/>
                    <a:pt x="85139" y="452477"/>
                    <a:pt x="85139" y="499481"/>
                  </a:cubicBezTo>
                  <a:cubicBezTo>
                    <a:pt x="85139" y="546485"/>
                    <a:pt x="47004" y="584620"/>
                    <a:pt x="0" y="584620"/>
                  </a:cubicBezTo>
                  <a:lnTo>
                    <a:pt x="0" y="664083"/>
                  </a:lnTo>
                  <a:cubicBezTo>
                    <a:pt x="47004" y="664083"/>
                    <a:pt x="85139" y="702218"/>
                    <a:pt x="85139" y="749221"/>
                  </a:cubicBezTo>
                  <a:cubicBezTo>
                    <a:pt x="85139" y="796225"/>
                    <a:pt x="47004" y="834360"/>
                    <a:pt x="0" y="834360"/>
                  </a:cubicBezTo>
                  <a:lnTo>
                    <a:pt x="0" y="913823"/>
                  </a:lnTo>
                  <a:cubicBezTo>
                    <a:pt x="47004" y="913823"/>
                    <a:pt x="85139" y="951958"/>
                    <a:pt x="85139" y="998962"/>
                  </a:cubicBezTo>
                  <a:cubicBezTo>
                    <a:pt x="85139" y="1045965"/>
                    <a:pt x="47004" y="1084101"/>
                    <a:pt x="0" y="1084101"/>
                  </a:cubicBezTo>
                  <a:lnTo>
                    <a:pt x="0" y="1163563"/>
                  </a:lnTo>
                  <a:cubicBezTo>
                    <a:pt x="47004" y="1163563"/>
                    <a:pt x="85139" y="1201699"/>
                    <a:pt x="85139" y="1248702"/>
                  </a:cubicBezTo>
                  <a:cubicBezTo>
                    <a:pt x="85139" y="1295706"/>
                    <a:pt x="47004" y="1333841"/>
                    <a:pt x="0" y="1333841"/>
                  </a:cubicBezTo>
                  <a:lnTo>
                    <a:pt x="0" y="1413304"/>
                  </a:lnTo>
                  <a:cubicBezTo>
                    <a:pt x="47004" y="1413304"/>
                    <a:pt x="85139" y="1451439"/>
                    <a:pt x="85139" y="1498443"/>
                  </a:cubicBezTo>
                  <a:lnTo>
                    <a:pt x="164602" y="1498443"/>
                  </a:lnTo>
                  <a:cubicBezTo>
                    <a:pt x="164602" y="1451439"/>
                    <a:pt x="202737" y="1413304"/>
                    <a:pt x="249741" y="1413304"/>
                  </a:cubicBezTo>
                  <a:cubicBezTo>
                    <a:pt x="296744" y="1413304"/>
                    <a:pt x="334879" y="1451439"/>
                    <a:pt x="334879" y="1498443"/>
                  </a:cubicBezTo>
                  <a:lnTo>
                    <a:pt x="414342" y="1498443"/>
                  </a:lnTo>
                  <a:cubicBezTo>
                    <a:pt x="414342" y="1451439"/>
                    <a:pt x="452477" y="1413304"/>
                    <a:pt x="499481" y="1413304"/>
                  </a:cubicBezTo>
                  <a:cubicBezTo>
                    <a:pt x="546485" y="1413304"/>
                    <a:pt x="584620" y="1451439"/>
                    <a:pt x="584620" y="1498443"/>
                  </a:cubicBezTo>
                  <a:lnTo>
                    <a:pt x="664083" y="1498443"/>
                  </a:lnTo>
                  <a:cubicBezTo>
                    <a:pt x="664083" y="1451439"/>
                    <a:pt x="702218" y="1413304"/>
                    <a:pt x="749222" y="1413304"/>
                  </a:cubicBezTo>
                  <a:cubicBezTo>
                    <a:pt x="796225" y="1413304"/>
                    <a:pt x="834360" y="1451439"/>
                    <a:pt x="834360" y="1498443"/>
                  </a:cubicBezTo>
                  <a:lnTo>
                    <a:pt x="913823" y="1498443"/>
                  </a:lnTo>
                  <a:cubicBezTo>
                    <a:pt x="913823" y="1451439"/>
                    <a:pt x="951958" y="1413304"/>
                    <a:pt x="998962" y="1413304"/>
                  </a:cubicBezTo>
                  <a:cubicBezTo>
                    <a:pt x="1045966" y="1413304"/>
                    <a:pt x="1084101" y="1451439"/>
                    <a:pt x="1084101" y="1498443"/>
                  </a:cubicBezTo>
                  <a:lnTo>
                    <a:pt x="1163564" y="1498443"/>
                  </a:lnTo>
                  <a:cubicBezTo>
                    <a:pt x="1163564" y="1451439"/>
                    <a:pt x="1201699" y="1413304"/>
                    <a:pt x="1248702" y="1413304"/>
                  </a:cubicBezTo>
                  <a:cubicBezTo>
                    <a:pt x="1295706" y="1413304"/>
                    <a:pt x="1333841" y="1451439"/>
                    <a:pt x="1333841" y="1498443"/>
                  </a:cubicBezTo>
                  <a:lnTo>
                    <a:pt x="1413304" y="1498443"/>
                  </a:lnTo>
                  <a:close/>
                </a:path>
              </a:pathLst>
            </a:custGeom>
            <a:solidFill>
              <a:srgbClr val="A4D9FA"/>
            </a:solidFill>
            <a:ln w="177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/>
            </a:p>
          </p:txBody>
        </p:sp>
        <p:grpSp>
          <p:nvGrpSpPr>
            <p:cNvPr id="1304" name="Graphic 5">
              <a:extLst>
                <a:ext uri="{FF2B5EF4-FFF2-40B4-BE49-F238E27FC236}">
                  <a16:creationId xmlns:a16="http://schemas.microsoft.com/office/drawing/2014/main" id="{E1AD7126-B3D8-775F-214E-B93AE54A2E22}"/>
                </a:ext>
              </a:extLst>
            </p:cNvPr>
            <p:cNvGrpSpPr/>
            <p:nvPr/>
          </p:nvGrpSpPr>
          <p:grpSpPr>
            <a:xfrm>
              <a:off x="6386212" y="1342100"/>
              <a:ext cx="35474" cy="4149096"/>
              <a:chOff x="6386212" y="1342100"/>
              <a:chExt cx="35474" cy="4149096"/>
            </a:xfrm>
            <a:solidFill>
              <a:srgbClr val="A3A3B5"/>
            </a:solidFill>
          </p:grpSpPr>
          <p:sp>
            <p:nvSpPr>
              <p:cNvPr id="1580" name="Vrije vorm: vorm 1579">
                <a:extLst>
                  <a:ext uri="{FF2B5EF4-FFF2-40B4-BE49-F238E27FC236}">
                    <a16:creationId xmlns:a16="http://schemas.microsoft.com/office/drawing/2014/main" id="{0572A03F-DE25-5303-288D-1798700C2CEB}"/>
                  </a:ext>
                </a:extLst>
              </p:cNvPr>
              <p:cNvSpPr/>
              <p:nvPr/>
            </p:nvSpPr>
            <p:spPr>
              <a:xfrm>
                <a:off x="6386212" y="545572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1" name="Vrije vorm: vorm 1580">
                <a:extLst>
                  <a:ext uri="{FF2B5EF4-FFF2-40B4-BE49-F238E27FC236}">
                    <a16:creationId xmlns:a16="http://schemas.microsoft.com/office/drawing/2014/main" id="{C4B29F65-DC41-F9B5-7752-2088CE705065}"/>
                  </a:ext>
                </a:extLst>
              </p:cNvPr>
              <p:cNvSpPr/>
              <p:nvPr/>
            </p:nvSpPr>
            <p:spPr>
              <a:xfrm>
                <a:off x="6386212" y="540233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2" name="Vrije vorm: vorm 1581">
                <a:extLst>
                  <a:ext uri="{FF2B5EF4-FFF2-40B4-BE49-F238E27FC236}">
                    <a16:creationId xmlns:a16="http://schemas.microsoft.com/office/drawing/2014/main" id="{45F4415C-F5F4-F6AC-DC56-822C598D92C3}"/>
                  </a:ext>
                </a:extLst>
              </p:cNvPr>
              <p:cNvSpPr/>
              <p:nvPr/>
            </p:nvSpPr>
            <p:spPr>
              <a:xfrm>
                <a:off x="6386212" y="534894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3" name="Vrije vorm: vorm 1582">
                <a:extLst>
                  <a:ext uri="{FF2B5EF4-FFF2-40B4-BE49-F238E27FC236}">
                    <a16:creationId xmlns:a16="http://schemas.microsoft.com/office/drawing/2014/main" id="{19C426E7-A42F-AEAC-F75D-1C196F72FAB2}"/>
                  </a:ext>
                </a:extLst>
              </p:cNvPr>
              <p:cNvSpPr/>
              <p:nvPr/>
            </p:nvSpPr>
            <p:spPr>
              <a:xfrm>
                <a:off x="6386212" y="529555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4" name="Vrije vorm: vorm 1583">
                <a:extLst>
                  <a:ext uri="{FF2B5EF4-FFF2-40B4-BE49-F238E27FC236}">
                    <a16:creationId xmlns:a16="http://schemas.microsoft.com/office/drawing/2014/main" id="{3A8308B5-6705-D9DF-9A79-11F220304A63}"/>
                  </a:ext>
                </a:extLst>
              </p:cNvPr>
              <p:cNvSpPr/>
              <p:nvPr/>
            </p:nvSpPr>
            <p:spPr>
              <a:xfrm>
                <a:off x="6386212" y="52419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5" name="Vrije vorm: vorm 1584">
                <a:extLst>
                  <a:ext uri="{FF2B5EF4-FFF2-40B4-BE49-F238E27FC236}">
                    <a16:creationId xmlns:a16="http://schemas.microsoft.com/office/drawing/2014/main" id="{7B6AC7AB-4D31-9D97-07B4-8DE37070A679}"/>
                  </a:ext>
                </a:extLst>
              </p:cNvPr>
              <p:cNvSpPr/>
              <p:nvPr/>
            </p:nvSpPr>
            <p:spPr>
              <a:xfrm>
                <a:off x="6386212" y="518859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6" name="Vrije vorm: vorm 1585">
                <a:extLst>
                  <a:ext uri="{FF2B5EF4-FFF2-40B4-BE49-F238E27FC236}">
                    <a16:creationId xmlns:a16="http://schemas.microsoft.com/office/drawing/2014/main" id="{7EDB28C1-80AD-EA82-3E4A-2BF1DE44B0B3}"/>
                  </a:ext>
                </a:extLst>
              </p:cNvPr>
              <p:cNvSpPr/>
              <p:nvPr/>
            </p:nvSpPr>
            <p:spPr>
              <a:xfrm>
                <a:off x="6386212" y="513521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7" name="Vrije vorm: vorm 1586">
                <a:extLst>
                  <a:ext uri="{FF2B5EF4-FFF2-40B4-BE49-F238E27FC236}">
                    <a16:creationId xmlns:a16="http://schemas.microsoft.com/office/drawing/2014/main" id="{93BBFC9F-F335-B397-B9DD-55B5C1CA4D93}"/>
                  </a:ext>
                </a:extLst>
              </p:cNvPr>
              <p:cNvSpPr/>
              <p:nvPr/>
            </p:nvSpPr>
            <p:spPr>
              <a:xfrm>
                <a:off x="6386212" y="508182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8" name="Vrije vorm: vorm 1587">
                <a:extLst>
                  <a:ext uri="{FF2B5EF4-FFF2-40B4-BE49-F238E27FC236}">
                    <a16:creationId xmlns:a16="http://schemas.microsoft.com/office/drawing/2014/main" id="{D5D5C4EF-5B1D-7F6F-4977-FF4737A0AAC9}"/>
                  </a:ext>
                </a:extLst>
              </p:cNvPr>
              <p:cNvSpPr/>
              <p:nvPr/>
            </p:nvSpPr>
            <p:spPr>
              <a:xfrm>
                <a:off x="6386212" y="502843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89" name="Vrije vorm: vorm 1588">
                <a:extLst>
                  <a:ext uri="{FF2B5EF4-FFF2-40B4-BE49-F238E27FC236}">
                    <a16:creationId xmlns:a16="http://schemas.microsoft.com/office/drawing/2014/main" id="{BDC4D781-B90F-7D0B-CB1C-6C3B003168CC}"/>
                  </a:ext>
                </a:extLst>
              </p:cNvPr>
              <p:cNvSpPr/>
              <p:nvPr/>
            </p:nvSpPr>
            <p:spPr>
              <a:xfrm>
                <a:off x="6386212" y="497486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0" name="Vrije vorm: vorm 1589">
                <a:extLst>
                  <a:ext uri="{FF2B5EF4-FFF2-40B4-BE49-F238E27FC236}">
                    <a16:creationId xmlns:a16="http://schemas.microsoft.com/office/drawing/2014/main" id="{057E2707-F4D8-96F8-F218-53A4F3137580}"/>
                  </a:ext>
                </a:extLst>
              </p:cNvPr>
              <p:cNvSpPr/>
              <p:nvPr/>
            </p:nvSpPr>
            <p:spPr>
              <a:xfrm>
                <a:off x="6386212" y="492147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1" name="Vrije vorm: vorm 1590">
                <a:extLst>
                  <a:ext uri="{FF2B5EF4-FFF2-40B4-BE49-F238E27FC236}">
                    <a16:creationId xmlns:a16="http://schemas.microsoft.com/office/drawing/2014/main" id="{EEEC6B60-E48E-451B-1FDD-08C9DBD3BEF1}"/>
                  </a:ext>
                </a:extLst>
              </p:cNvPr>
              <p:cNvSpPr/>
              <p:nvPr/>
            </p:nvSpPr>
            <p:spPr>
              <a:xfrm>
                <a:off x="6386212" y="486808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2" name="Vrije vorm: vorm 1591">
                <a:extLst>
                  <a:ext uri="{FF2B5EF4-FFF2-40B4-BE49-F238E27FC236}">
                    <a16:creationId xmlns:a16="http://schemas.microsoft.com/office/drawing/2014/main" id="{B0A49FE2-04C7-3F36-BE3E-01C744AD870E}"/>
                  </a:ext>
                </a:extLst>
              </p:cNvPr>
              <p:cNvSpPr/>
              <p:nvPr/>
            </p:nvSpPr>
            <p:spPr>
              <a:xfrm>
                <a:off x="6386212" y="481469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3" name="Vrije vorm: vorm 1592">
                <a:extLst>
                  <a:ext uri="{FF2B5EF4-FFF2-40B4-BE49-F238E27FC236}">
                    <a16:creationId xmlns:a16="http://schemas.microsoft.com/office/drawing/2014/main" id="{38DE0A31-CDE2-8C82-2A7C-0B0864C5739B}"/>
                  </a:ext>
                </a:extLst>
              </p:cNvPr>
              <p:cNvSpPr/>
              <p:nvPr/>
            </p:nvSpPr>
            <p:spPr>
              <a:xfrm>
                <a:off x="6386212" y="476130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4" name="Vrije vorm: vorm 1593">
                <a:extLst>
                  <a:ext uri="{FF2B5EF4-FFF2-40B4-BE49-F238E27FC236}">
                    <a16:creationId xmlns:a16="http://schemas.microsoft.com/office/drawing/2014/main" id="{C3ACA6EA-2B79-DB87-A1C4-0CC4BCCBD724}"/>
                  </a:ext>
                </a:extLst>
              </p:cNvPr>
              <p:cNvSpPr/>
              <p:nvPr/>
            </p:nvSpPr>
            <p:spPr>
              <a:xfrm>
                <a:off x="6386212" y="470774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5" name="Vrije vorm: vorm 1594">
                <a:extLst>
                  <a:ext uri="{FF2B5EF4-FFF2-40B4-BE49-F238E27FC236}">
                    <a16:creationId xmlns:a16="http://schemas.microsoft.com/office/drawing/2014/main" id="{3B3CE25E-20C6-5FBD-0504-5E524C44A780}"/>
                  </a:ext>
                </a:extLst>
              </p:cNvPr>
              <p:cNvSpPr/>
              <p:nvPr/>
            </p:nvSpPr>
            <p:spPr>
              <a:xfrm>
                <a:off x="6386212" y="465435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6" name="Vrije vorm: vorm 1595">
                <a:extLst>
                  <a:ext uri="{FF2B5EF4-FFF2-40B4-BE49-F238E27FC236}">
                    <a16:creationId xmlns:a16="http://schemas.microsoft.com/office/drawing/2014/main" id="{A1601482-0FD5-01B7-1248-6693254A0DD9}"/>
                  </a:ext>
                </a:extLst>
              </p:cNvPr>
              <p:cNvSpPr/>
              <p:nvPr/>
            </p:nvSpPr>
            <p:spPr>
              <a:xfrm>
                <a:off x="6386212" y="460096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7" name="Vrije vorm: vorm 1596">
                <a:extLst>
                  <a:ext uri="{FF2B5EF4-FFF2-40B4-BE49-F238E27FC236}">
                    <a16:creationId xmlns:a16="http://schemas.microsoft.com/office/drawing/2014/main" id="{5C777E73-FFF1-E232-4066-62A0EEA8B0F0}"/>
                  </a:ext>
                </a:extLst>
              </p:cNvPr>
              <p:cNvSpPr/>
              <p:nvPr/>
            </p:nvSpPr>
            <p:spPr>
              <a:xfrm>
                <a:off x="6386212" y="4547398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8" name="Vrije vorm: vorm 1597">
                <a:extLst>
                  <a:ext uri="{FF2B5EF4-FFF2-40B4-BE49-F238E27FC236}">
                    <a16:creationId xmlns:a16="http://schemas.microsoft.com/office/drawing/2014/main" id="{FC11ED95-B827-7D0D-C1F2-B87E963FD9D7}"/>
                  </a:ext>
                </a:extLst>
              </p:cNvPr>
              <p:cNvSpPr/>
              <p:nvPr/>
            </p:nvSpPr>
            <p:spPr>
              <a:xfrm>
                <a:off x="6386212" y="449418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599" name="Vrije vorm: vorm 1598">
                <a:extLst>
                  <a:ext uri="{FF2B5EF4-FFF2-40B4-BE49-F238E27FC236}">
                    <a16:creationId xmlns:a16="http://schemas.microsoft.com/office/drawing/2014/main" id="{B3C18B59-37C9-D5D8-5B7F-6FDD14D4DC6C}"/>
                  </a:ext>
                </a:extLst>
              </p:cNvPr>
              <p:cNvSpPr/>
              <p:nvPr/>
            </p:nvSpPr>
            <p:spPr>
              <a:xfrm>
                <a:off x="6386212" y="444062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0" name="Vrije vorm: vorm 1599">
                <a:extLst>
                  <a:ext uri="{FF2B5EF4-FFF2-40B4-BE49-F238E27FC236}">
                    <a16:creationId xmlns:a16="http://schemas.microsoft.com/office/drawing/2014/main" id="{639C927A-B372-7CA6-E42E-C7EB5F75A6F9}"/>
                  </a:ext>
                </a:extLst>
              </p:cNvPr>
              <p:cNvSpPr/>
              <p:nvPr/>
            </p:nvSpPr>
            <p:spPr>
              <a:xfrm>
                <a:off x="6386212" y="438723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1" name="Vrije vorm: vorm 1600">
                <a:extLst>
                  <a:ext uri="{FF2B5EF4-FFF2-40B4-BE49-F238E27FC236}">
                    <a16:creationId xmlns:a16="http://schemas.microsoft.com/office/drawing/2014/main" id="{348C505B-E593-CFFA-7D56-52383EC03834}"/>
                  </a:ext>
                </a:extLst>
              </p:cNvPr>
              <p:cNvSpPr/>
              <p:nvPr/>
            </p:nvSpPr>
            <p:spPr>
              <a:xfrm>
                <a:off x="6386212" y="433384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2" name="Vrije vorm: vorm 1601">
                <a:extLst>
                  <a:ext uri="{FF2B5EF4-FFF2-40B4-BE49-F238E27FC236}">
                    <a16:creationId xmlns:a16="http://schemas.microsoft.com/office/drawing/2014/main" id="{9B983ACF-6F15-8512-5D60-47B0FB370219}"/>
                  </a:ext>
                </a:extLst>
              </p:cNvPr>
              <p:cNvSpPr/>
              <p:nvPr/>
            </p:nvSpPr>
            <p:spPr>
              <a:xfrm>
                <a:off x="6386212" y="428045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3" name="Vrije vorm: vorm 1602">
                <a:extLst>
                  <a:ext uri="{FF2B5EF4-FFF2-40B4-BE49-F238E27FC236}">
                    <a16:creationId xmlns:a16="http://schemas.microsoft.com/office/drawing/2014/main" id="{BDB5C8EC-41E5-E013-C363-3C4B63F616A8}"/>
                  </a:ext>
                </a:extLst>
              </p:cNvPr>
              <p:cNvSpPr/>
              <p:nvPr/>
            </p:nvSpPr>
            <p:spPr>
              <a:xfrm>
                <a:off x="6386212" y="422706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4" name="Vrije vorm: vorm 1603">
                <a:extLst>
                  <a:ext uri="{FF2B5EF4-FFF2-40B4-BE49-F238E27FC236}">
                    <a16:creationId xmlns:a16="http://schemas.microsoft.com/office/drawing/2014/main" id="{062FBCD0-7ECA-3AE0-100F-C3D43E3D756C}"/>
                  </a:ext>
                </a:extLst>
              </p:cNvPr>
              <p:cNvSpPr/>
              <p:nvPr/>
            </p:nvSpPr>
            <p:spPr>
              <a:xfrm>
                <a:off x="6386212" y="417349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5" name="Vrije vorm: vorm 1604">
                <a:extLst>
                  <a:ext uri="{FF2B5EF4-FFF2-40B4-BE49-F238E27FC236}">
                    <a16:creationId xmlns:a16="http://schemas.microsoft.com/office/drawing/2014/main" id="{A61F6F4B-9CCC-3EF9-30C5-BC9FD3254CC1}"/>
                  </a:ext>
                </a:extLst>
              </p:cNvPr>
              <p:cNvSpPr/>
              <p:nvPr/>
            </p:nvSpPr>
            <p:spPr>
              <a:xfrm>
                <a:off x="6386212" y="412010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6" name="Vrije vorm: vorm 1605">
                <a:extLst>
                  <a:ext uri="{FF2B5EF4-FFF2-40B4-BE49-F238E27FC236}">
                    <a16:creationId xmlns:a16="http://schemas.microsoft.com/office/drawing/2014/main" id="{D852E670-3308-7F39-919B-BE147287D00F}"/>
                  </a:ext>
                </a:extLst>
              </p:cNvPr>
              <p:cNvSpPr/>
              <p:nvPr/>
            </p:nvSpPr>
            <p:spPr>
              <a:xfrm>
                <a:off x="6386212" y="406671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7" name="Vrije vorm: vorm 1606">
                <a:extLst>
                  <a:ext uri="{FF2B5EF4-FFF2-40B4-BE49-F238E27FC236}">
                    <a16:creationId xmlns:a16="http://schemas.microsoft.com/office/drawing/2014/main" id="{CB992E20-900B-7F1D-3940-9CBC4C940793}"/>
                  </a:ext>
                </a:extLst>
              </p:cNvPr>
              <p:cNvSpPr/>
              <p:nvPr/>
            </p:nvSpPr>
            <p:spPr>
              <a:xfrm>
                <a:off x="6386212" y="401332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8" name="Vrije vorm: vorm 1607">
                <a:extLst>
                  <a:ext uri="{FF2B5EF4-FFF2-40B4-BE49-F238E27FC236}">
                    <a16:creationId xmlns:a16="http://schemas.microsoft.com/office/drawing/2014/main" id="{E0C6079B-C611-3259-1F47-7EAB816D0CAD}"/>
                  </a:ext>
                </a:extLst>
              </p:cNvPr>
              <p:cNvSpPr/>
              <p:nvPr/>
            </p:nvSpPr>
            <p:spPr>
              <a:xfrm>
                <a:off x="6386212" y="395994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09" name="Vrije vorm: vorm 1608">
                <a:extLst>
                  <a:ext uri="{FF2B5EF4-FFF2-40B4-BE49-F238E27FC236}">
                    <a16:creationId xmlns:a16="http://schemas.microsoft.com/office/drawing/2014/main" id="{10FEDDAD-8E61-3093-0FC2-579364B5EF4A}"/>
                  </a:ext>
                </a:extLst>
              </p:cNvPr>
              <p:cNvSpPr/>
              <p:nvPr/>
            </p:nvSpPr>
            <p:spPr>
              <a:xfrm>
                <a:off x="6386212" y="390637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0" name="Vrije vorm: vorm 1609">
                <a:extLst>
                  <a:ext uri="{FF2B5EF4-FFF2-40B4-BE49-F238E27FC236}">
                    <a16:creationId xmlns:a16="http://schemas.microsoft.com/office/drawing/2014/main" id="{323E979A-32EB-DF32-2C7E-A5874E2849BB}"/>
                  </a:ext>
                </a:extLst>
              </p:cNvPr>
              <p:cNvSpPr/>
              <p:nvPr/>
            </p:nvSpPr>
            <p:spPr>
              <a:xfrm>
                <a:off x="6386212" y="385298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4"/>
                      <a:pt x="27533" y="35475"/>
                      <a:pt x="17737" y="35475"/>
                    </a:cubicBezTo>
                    <a:cubicBezTo>
                      <a:pt x="7941" y="35475"/>
                      <a:pt x="0" y="27534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1" name="Vrije vorm: vorm 1610">
                <a:extLst>
                  <a:ext uri="{FF2B5EF4-FFF2-40B4-BE49-F238E27FC236}">
                    <a16:creationId xmlns:a16="http://schemas.microsoft.com/office/drawing/2014/main" id="{246E22F1-665E-6235-9061-D6A48FB015D4}"/>
                  </a:ext>
                </a:extLst>
              </p:cNvPr>
              <p:cNvSpPr/>
              <p:nvPr/>
            </p:nvSpPr>
            <p:spPr>
              <a:xfrm>
                <a:off x="6386212" y="379959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2" name="Vrije vorm: vorm 1611">
                <a:extLst>
                  <a:ext uri="{FF2B5EF4-FFF2-40B4-BE49-F238E27FC236}">
                    <a16:creationId xmlns:a16="http://schemas.microsoft.com/office/drawing/2014/main" id="{41C8FAE0-1DDF-54EC-7D86-8B59B1123EB6}"/>
                  </a:ext>
                </a:extLst>
              </p:cNvPr>
              <p:cNvSpPr/>
              <p:nvPr/>
            </p:nvSpPr>
            <p:spPr>
              <a:xfrm>
                <a:off x="6386212" y="374620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3" name="Vrije vorm: vorm 1612">
                <a:extLst>
                  <a:ext uri="{FF2B5EF4-FFF2-40B4-BE49-F238E27FC236}">
                    <a16:creationId xmlns:a16="http://schemas.microsoft.com/office/drawing/2014/main" id="{9B5D8F57-9E91-515C-2BB0-986426EF92CC}"/>
                  </a:ext>
                </a:extLst>
              </p:cNvPr>
              <p:cNvSpPr/>
              <p:nvPr/>
            </p:nvSpPr>
            <p:spPr>
              <a:xfrm>
                <a:off x="6386212" y="369281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4" name="Vrije vorm: vorm 1613">
                <a:extLst>
                  <a:ext uri="{FF2B5EF4-FFF2-40B4-BE49-F238E27FC236}">
                    <a16:creationId xmlns:a16="http://schemas.microsoft.com/office/drawing/2014/main" id="{5BE1ED87-B3C1-9EC3-FDF1-0E444492004B}"/>
                  </a:ext>
                </a:extLst>
              </p:cNvPr>
              <p:cNvSpPr/>
              <p:nvPr/>
            </p:nvSpPr>
            <p:spPr>
              <a:xfrm>
                <a:off x="6386212" y="363925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5" name="Vrije vorm: vorm 1614">
                <a:extLst>
                  <a:ext uri="{FF2B5EF4-FFF2-40B4-BE49-F238E27FC236}">
                    <a16:creationId xmlns:a16="http://schemas.microsoft.com/office/drawing/2014/main" id="{9030CA1A-2A7A-CE47-BB65-0D7B9EF01CBF}"/>
                  </a:ext>
                </a:extLst>
              </p:cNvPr>
              <p:cNvSpPr/>
              <p:nvPr/>
            </p:nvSpPr>
            <p:spPr>
              <a:xfrm>
                <a:off x="6386212" y="358586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6" name="Vrije vorm: vorm 1615">
                <a:extLst>
                  <a:ext uri="{FF2B5EF4-FFF2-40B4-BE49-F238E27FC236}">
                    <a16:creationId xmlns:a16="http://schemas.microsoft.com/office/drawing/2014/main" id="{DEE325A3-AD92-2065-043B-3A70D5959551}"/>
                  </a:ext>
                </a:extLst>
              </p:cNvPr>
              <p:cNvSpPr/>
              <p:nvPr/>
            </p:nvSpPr>
            <p:spPr>
              <a:xfrm>
                <a:off x="6386212" y="353247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7" name="Vrije vorm: vorm 1616">
                <a:extLst>
                  <a:ext uri="{FF2B5EF4-FFF2-40B4-BE49-F238E27FC236}">
                    <a16:creationId xmlns:a16="http://schemas.microsoft.com/office/drawing/2014/main" id="{DA47A6DB-9558-5857-4F7A-D8601900FCAE}"/>
                  </a:ext>
                </a:extLst>
              </p:cNvPr>
              <p:cNvSpPr/>
              <p:nvPr/>
            </p:nvSpPr>
            <p:spPr>
              <a:xfrm>
                <a:off x="6386212" y="347908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8" name="Vrije vorm: vorm 1617">
                <a:extLst>
                  <a:ext uri="{FF2B5EF4-FFF2-40B4-BE49-F238E27FC236}">
                    <a16:creationId xmlns:a16="http://schemas.microsoft.com/office/drawing/2014/main" id="{2E0D4A3A-E434-59CB-BE59-8BA0687A89F8}"/>
                  </a:ext>
                </a:extLst>
              </p:cNvPr>
              <p:cNvSpPr/>
              <p:nvPr/>
            </p:nvSpPr>
            <p:spPr>
              <a:xfrm>
                <a:off x="6386212" y="342569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19" name="Vrije vorm: vorm 1618">
                <a:extLst>
                  <a:ext uri="{FF2B5EF4-FFF2-40B4-BE49-F238E27FC236}">
                    <a16:creationId xmlns:a16="http://schemas.microsoft.com/office/drawing/2014/main" id="{0047E9E0-21CA-C5D9-7A65-B7EB6E61A1FB}"/>
                  </a:ext>
                </a:extLst>
              </p:cNvPr>
              <p:cNvSpPr/>
              <p:nvPr/>
            </p:nvSpPr>
            <p:spPr>
              <a:xfrm>
                <a:off x="6386212" y="337212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0" name="Vrije vorm: vorm 1619">
                <a:extLst>
                  <a:ext uri="{FF2B5EF4-FFF2-40B4-BE49-F238E27FC236}">
                    <a16:creationId xmlns:a16="http://schemas.microsoft.com/office/drawing/2014/main" id="{0B2F8680-F0E7-104C-A4BC-17B79D6A2BB4}"/>
                  </a:ext>
                </a:extLst>
              </p:cNvPr>
              <p:cNvSpPr/>
              <p:nvPr/>
            </p:nvSpPr>
            <p:spPr>
              <a:xfrm>
                <a:off x="6386212" y="331873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1" name="Vrije vorm: vorm 1620">
                <a:extLst>
                  <a:ext uri="{FF2B5EF4-FFF2-40B4-BE49-F238E27FC236}">
                    <a16:creationId xmlns:a16="http://schemas.microsoft.com/office/drawing/2014/main" id="{39E86AF4-43B9-6B20-3913-22DAD36AF667}"/>
                  </a:ext>
                </a:extLst>
              </p:cNvPr>
              <p:cNvSpPr/>
              <p:nvPr/>
            </p:nvSpPr>
            <p:spPr>
              <a:xfrm>
                <a:off x="6386212" y="326535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2" name="Vrije vorm: vorm 1621">
                <a:extLst>
                  <a:ext uri="{FF2B5EF4-FFF2-40B4-BE49-F238E27FC236}">
                    <a16:creationId xmlns:a16="http://schemas.microsoft.com/office/drawing/2014/main" id="{0F91A569-BFA0-7A74-D0EA-4539AC83C9E0}"/>
                  </a:ext>
                </a:extLst>
              </p:cNvPr>
              <p:cNvSpPr/>
              <p:nvPr/>
            </p:nvSpPr>
            <p:spPr>
              <a:xfrm>
                <a:off x="6386212" y="321196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3" name="Vrije vorm: vorm 1622">
                <a:extLst>
                  <a:ext uri="{FF2B5EF4-FFF2-40B4-BE49-F238E27FC236}">
                    <a16:creationId xmlns:a16="http://schemas.microsoft.com/office/drawing/2014/main" id="{EF74ADA6-9C0A-EAAE-19A9-95D5A2381735}"/>
                  </a:ext>
                </a:extLst>
              </p:cNvPr>
              <p:cNvSpPr/>
              <p:nvPr/>
            </p:nvSpPr>
            <p:spPr>
              <a:xfrm>
                <a:off x="6386212" y="315857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4" name="Vrije vorm: vorm 1623">
                <a:extLst>
                  <a:ext uri="{FF2B5EF4-FFF2-40B4-BE49-F238E27FC236}">
                    <a16:creationId xmlns:a16="http://schemas.microsoft.com/office/drawing/2014/main" id="{D0B4B4FF-C903-4895-FC51-E0FAC8694C37}"/>
                  </a:ext>
                </a:extLst>
              </p:cNvPr>
              <p:cNvSpPr/>
              <p:nvPr/>
            </p:nvSpPr>
            <p:spPr>
              <a:xfrm>
                <a:off x="6386212" y="3105005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5" name="Vrije vorm: vorm 1624">
                <a:extLst>
                  <a:ext uri="{FF2B5EF4-FFF2-40B4-BE49-F238E27FC236}">
                    <a16:creationId xmlns:a16="http://schemas.microsoft.com/office/drawing/2014/main" id="{6F87D10F-E19D-D4D6-D32D-DD51544DE750}"/>
                  </a:ext>
                </a:extLst>
              </p:cNvPr>
              <p:cNvSpPr/>
              <p:nvPr/>
            </p:nvSpPr>
            <p:spPr>
              <a:xfrm>
                <a:off x="6386212" y="305161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6" name="Vrije vorm: vorm 1625">
                <a:extLst>
                  <a:ext uri="{FF2B5EF4-FFF2-40B4-BE49-F238E27FC236}">
                    <a16:creationId xmlns:a16="http://schemas.microsoft.com/office/drawing/2014/main" id="{209D0F41-428D-F6FF-57AA-6DEA7C2CF730}"/>
                  </a:ext>
                </a:extLst>
              </p:cNvPr>
              <p:cNvSpPr/>
              <p:nvPr/>
            </p:nvSpPr>
            <p:spPr>
              <a:xfrm>
                <a:off x="6386212" y="299822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7" name="Vrije vorm: vorm 1626">
                <a:extLst>
                  <a:ext uri="{FF2B5EF4-FFF2-40B4-BE49-F238E27FC236}">
                    <a16:creationId xmlns:a16="http://schemas.microsoft.com/office/drawing/2014/main" id="{7D492509-EE7C-E63F-0A30-1E5F5B1343FC}"/>
                  </a:ext>
                </a:extLst>
              </p:cNvPr>
              <p:cNvSpPr/>
              <p:nvPr/>
            </p:nvSpPr>
            <p:spPr>
              <a:xfrm>
                <a:off x="6386212" y="294483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8" name="Vrije vorm: vorm 1627">
                <a:extLst>
                  <a:ext uri="{FF2B5EF4-FFF2-40B4-BE49-F238E27FC236}">
                    <a16:creationId xmlns:a16="http://schemas.microsoft.com/office/drawing/2014/main" id="{D435813E-2112-29AB-2700-38FAFED6E76B}"/>
                  </a:ext>
                </a:extLst>
              </p:cNvPr>
              <p:cNvSpPr/>
              <p:nvPr/>
            </p:nvSpPr>
            <p:spPr>
              <a:xfrm>
                <a:off x="6386212" y="289144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29" name="Vrije vorm: vorm 1628">
                <a:extLst>
                  <a:ext uri="{FF2B5EF4-FFF2-40B4-BE49-F238E27FC236}">
                    <a16:creationId xmlns:a16="http://schemas.microsoft.com/office/drawing/2014/main" id="{1B019A36-E85D-8C21-AAB1-84A3C5424002}"/>
                  </a:ext>
                </a:extLst>
              </p:cNvPr>
              <p:cNvSpPr/>
              <p:nvPr/>
            </p:nvSpPr>
            <p:spPr>
              <a:xfrm>
                <a:off x="6386212" y="283788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0" name="Vrije vorm: vorm 1629">
                <a:extLst>
                  <a:ext uri="{FF2B5EF4-FFF2-40B4-BE49-F238E27FC236}">
                    <a16:creationId xmlns:a16="http://schemas.microsoft.com/office/drawing/2014/main" id="{E5543693-2ED7-A84F-D9D1-5E8B81F02AA7}"/>
                  </a:ext>
                </a:extLst>
              </p:cNvPr>
              <p:cNvSpPr/>
              <p:nvPr/>
            </p:nvSpPr>
            <p:spPr>
              <a:xfrm>
                <a:off x="6386212" y="278449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1" name="Vrije vorm: vorm 1630">
                <a:extLst>
                  <a:ext uri="{FF2B5EF4-FFF2-40B4-BE49-F238E27FC236}">
                    <a16:creationId xmlns:a16="http://schemas.microsoft.com/office/drawing/2014/main" id="{3B21133A-7067-6A59-6616-86678846892A}"/>
                  </a:ext>
                </a:extLst>
              </p:cNvPr>
              <p:cNvSpPr/>
              <p:nvPr/>
            </p:nvSpPr>
            <p:spPr>
              <a:xfrm>
                <a:off x="6386212" y="273110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2" name="Vrije vorm: vorm 1631">
                <a:extLst>
                  <a:ext uri="{FF2B5EF4-FFF2-40B4-BE49-F238E27FC236}">
                    <a16:creationId xmlns:a16="http://schemas.microsoft.com/office/drawing/2014/main" id="{63BDD7BB-4DF5-A826-5440-F9A23740B1F4}"/>
                  </a:ext>
                </a:extLst>
              </p:cNvPr>
              <p:cNvSpPr/>
              <p:nvPr/>
            </p:nvSpPr>
            <p:spPr>
              <a:xfrm>
                <a:off x="6386212" y="267771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3" name="Vrije vorm: vorm 1632">
                <a:extLst>
                  <a:ext uri="{FF2B5EF4-FFF2-40B4-BE49-F238E27FC236}">
                    <a16:creationId xmlns:a16="http://schemas.microsoft.com/office/drawing/2014/main" id="{03A18477-D81F-15C3-FFFF-54DA14A05B3F}"/>
                  </a:ext>
                </a:extLst>
              </p:cNvPr>
              <p:cNvSpPr/>
              <p:nvPr/>
            </p:nvSpPr>
            <p:spPr>
              <a:xfrm>
                <a:off x="6386212" y="262432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4" name="Vrije vorm: vorm 1633">
                <a:extLst>
                  <a:ext uri="{FF2B5EF4-FFF2-40B4-BE49-F238E27FC236}">
                    <a16:creationId xmlns:a16="http://schemas.microsoft.com/office/drawing/2014/main" id="{3B7238F0-1ED2-1563-60A5-E3C740C0F945}"/>
                  </a:ext>
                </a:extLst>
              </p:cNvPr>
              <p:cNvSpPr/>
              <p:nvPr/>
            </p:nvSpPr>
            <p:spPr>
              <a:xfrm>
                <a:off x="6386212" y="257075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5" name="Vrije vorm: vorm 1634">
                <a:extLst>
                  <a:ext uri="{FF2B5EF4-FFF2-40B4-BE49-F238E27FC236}">
                    <a16:creationId xmlns:a16="http://schemas.microsoft.com/office/drawing/2014/main" id="{00D812B7-0D2F-E53F-1560-F8F722F24D9C}"/>
                  </a:ext>
                </a:extLst>
              </p:cNvPr>
              <p:cNvSpPr/>
              <p:nvPr/>
            </p:nvSpPr>
            <p:spPr>
              <a:xfrm>
                <a:off x="6386212" y="251737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6" name="Vrije vorm: vorm 1635">
                <a:extLst>
                  <a:ext uri="{FF2B5EF4-FFF2-40B4-BE49-F238E27FC236}">
                    <a16:creationId xmlns:a16="http://schemas.microsoft.com/office/drawing/2014/main" id="{3DE1B328-5333-E92B-6F1F-F6E75CC9C172}"/>
                  </a:ext>
                </a:extLst>
              </p:cNvPr>
              <p:cNvSpPr/>
              <p:nvPr/>
            </p:nvSpPr>
            <p:spPr>
              <a:xfrm>
                <a:off x="6386212" y="246398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7" name="Vrije vorm: vorm 1636">
                <a:extLst>
                  <a:ext uri="{FF2B5EF4-FFF2-40B4-BE49-F238E27FC236}">
                    <a16:creationId xmlns:a16="http://schemas.microsoft.com/office/drawing/2014/main" id="{CB8A0327-68F6-5246-5A03-03517C15F415}"/>
                  </a:ext>
                </a:extLst>
              </p:cNvPr>
              <p:cNvSpPr/>
              <p:nvPr/>
            </p:nvSpPr>
            <p:spPr>
              <a:xfrm>
                <a:off x="6386212" y="2410592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8" name="Vrije vorm: vorm 1637">
                <a:extLst>
                  <a:ext uri="{FF2B5EF4-FFF2-40B4-BE49-F238E27FC236}">
                    <a16:creationId xmlns:a16="http://schemas.microsoft.com/office/drawing/2014/main" id="{CAA30D7A-E490-D738-A2DF-DBA5A840B8DC}"/>
                  </a:ext>
                </a:extLst>
              </p:cNvPr>
              <p:cNvSpPr/>
              <p:nvPr/>
            </p:nvSpPr>
            <p:spPr>
              <a:xfrm>
                <a:off x="6386212" y="235720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39" name="Vrije vorm: vorm 1638">
                <a:extLst>
                  <a:ext uri="{FF2B5EF4-FFF2-40B4-BE49-F238E27FC236}">
                    <a16:creationId xmlns:a16="http://schemas.microsoft.com/office/drawing/2014/main" id="{49B6A3EB-C0FA-39F1-D1E1-E9675879BDC7}"/>
                  </a:ext>
                </a:extLst>
              </p:cNvPr>
              <p:cNvSpPr/>
              <p:nvPr/>
            </p:nvSpPr>
            <p:spPr>
              <a:xfrm>
                <a:off x="6386212" y="230363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0" name="Vrije vorm: vorm 1639">
                <a:extLst>
                  <a:ext uri="{FF2B5EF4-FFF2-40B4-BE49-F238E27FC236}">
                    <a16:creationId xmlns:a16="http://schemas.microsoft.com/office/drawing/2014/main" id="{B90CC04C-E96E-67C3-78A1-AE43E9CAF15C}"/>
                  </a:ext>
                </a:extLst>
              </p:cNvPr>
              <p:cNvSpPr/>
              <p:nvPr/>
            </p:nvSpPr>
            <p:spPr>
              <a:xfrm>
                <a:off x="6386212" y="225024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1" name="Vrije vorm: vorm 1640">
                <a:extLst>
                  <a:ext uri="{FF2B5EF4-FFF2-40B4-BE49-F238E27FC236}">
                    <a16:creationId xmlns:a16="http://schemas.microsoft.com/office/drawing/2014/main" id="{2B26E15A-6A43-26B6-4E30-4B848C5F9433}"/>
                  </a:ext>
                </a:extLst>
              </p:cNvPr>
              <p:cNvSpPr/>
              <p:nvPr/>
            </p:nvSpPr>
            <p:spPr>
              <a:xfrm>
                <a:off x="6386212" y="219685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2" name="Vrije vorm: vorm 1641">
                <a:extLst>
                  <a:ext uri="{FF2B5EF4-FFF2-40B4-BE49-F238E27FC236}">
                    <a16:creationId xmlns:a16="http://schemas.microsoft.com/office/drawing/2014/main" id="{CCA78955-46B8-B401-D0D5-26A81F961FF9}"/>
                  </a:ext>
                </a:extLst>
              </p:cNvPr>
              <p:cNvSpPr/>
              <p:nvPr/>
            </p:nvSpPr>
            <p:spPr>
              <a:xfrm>
                <a:off x="6386212" y="214346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3" name="Vrije vorm: vorm 1642">
                <a:extLst>
                  <a:ext uri="{FF2B5EF4-FFF2-40B4-BE49-F238E27FC236}">
                    <a16:creationId xmlns:a16="http://schemas.microsoft.com/office/drawing/2014/main" id="{0C585F9A-809F-2620-7A9C-FB207D8AB43B}"/>
                  </a:ext>
                </a:extLst>
              </p:cNvPr>
              <p:cNvSpPr/>
              <p:nvPr/>
            </p:nvSpPr>
            <p:spPr>
              <a:xfrm>
                <a:off x="6386212" y="208990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4" name="Vrije vorm: vorm 1643">
                <a:extLst>
                  <a:ext uri="{FF2B5EF4-FFF2-40B4-BE49-F238E27FC236}">
                    <a16:creationId xmlns:a16="http://schemas.microsoft.com/office/drawing/2014/main" id="{A7E1C707-E198-C336-B79C-0C8818124F25}"/>
                  </a:ext>
                </a:extLst>
              </p:cNvPr>
              <p:cNvSpPr/>
              <p:nvPr/>
            </p:nvSpPr>
            <p:spPr>
              <a:xfrm>
                <a:off x="6386212" y="203651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5" name="Vrije vorm: vorm 1644">
                <a:extLst>
                  <a:ext uri="{FF2B5EF4-FFF2-40B4-BE49-F238E27FC236}">
                    <a16:creationId xmlns:a16="http://schemas.microsoft.com/office/drawing/2014/main" id="{004BC9E6-9AC8-29E4-CCCC-D1548EA55B67}"/>
                  </a:ext>
                </a:extLst>
              </p:cNvPr>
              <p:cNvSpPr/>
              <p:nvPr/>
            </p:nvSpPr>
            <p:spPr>
              <a:xfrm>
                <a:off x="6386212" y="198312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6" name="Vrije vorm: vorm 1645">
                <a:extLst>
                  <a:ext uri="{FF2B5EF4-FFF2-40B4-BE49-F238E27FC236}">
                    <a16:creationId xmlns:a16="http://schemas.microsoft.com/office/drawing/2014/main" id="{53F4EE3F-CB69-5CE4-D648-C00870809E8A}"/>
                  </a:ext>
                </a:extLst>
              </p:cNvPr>
              <p:cNvSpPr/>
              <p:nvPr/>
            </p:nvSpPr>
            <p:spPr>
              <a:xfrm>
                <a:off x="6386212" y="1929735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7" name="Vrije vorm: vorm 1646">
                <a:extLst>
                  <a:ext uri="{FF2B5EF4-FFF2-40B4-BE49-F238E27FC236}">
                    <a16:creationId xmlns:a16="http://schemas.microsoft.com/office/drawing/2014/main" id="{6F4EAC0D-56CC-1F57-9E91-358D2A31919E}"/>
                  </a:ext>
                </a:extLst>
              </p:cNvPr>
              <p:cNvSpPr/>
              <p:nvPr/>
            </p:nvSpPr>
            <p:spPr>
              <a:xfrm>
                <a:off x="6386212" y="1876346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8" name="Vrije vorm: vorm 1647">
                <a:extLst>
                  <a:ext uri="{FF2B5EF4-FFF2-40B4-BE49-F238E27FC236}">
                    <a16:creationId xmlns:a16="http://schemas.microsoft.com/office/drawing/2014/main" id="{F3C771BD-DBD0-BCBC-A0E5-731D9A151DCA}"/>
                  </a:ext>
                </a:extLst>
              </p:cNvPr>
              <p:cNvSpPr/>
              <p:nvPr/>
            </p:nvSpPr>
            <p:spPr>
              <a:xfrm>
                <a:off x="6386212" y="182295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49" name="Vrije vorm: vorm 1648">
                <a:extLst>
                  <a:ext uri="{FF2B5EF4-FFF2-40B4-BE49-F238E27FC236}">
                    <a16:creationId xmlns:a16="http://schemas.microsoft.com/office/drawing/2014/main" id="{0F67F024-9EBC-D98A-93EA-87F042F1A2E1}"/>
                  </a:ext>
                </a:extLst>
              </p:cNvPr>
              <p:cNvSpPr/>
              <p:nvPr/>
            </p:nvSpPr>
            <p:spPr>
              <a:xfrm>
                <a:off x="6386212" y="176939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0" name="Vrije vorm: vorm 1649">
                <a:extLst>
                  <a:ext uri="{FF2B5EF4-FFF2-40B4-BE49-F238E27FC236}">
                    <a16:creationId xmlns:a16="http://schemas.microsoft.com/office/drawing/2014/main" id="{188CBBDF-48A9-4FBB-6AF9-2E1523443847}"/>
                  </a:ext>
                </a:extLst>
              </p:cNvPr>
              <p:cNvSpPr/>
              <p:nvPr/>
            </p:nvSpPr>
            <p:spPr>
              <a:xfrm>
                <a:off x="6386212" y="1716001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1" name="Vrije vorm: vorm 1650">
                <a:extLst>
                  <a:ext uri="{FF2B5EF4-FFF2-40B4-BE49-F238E27FC236}">
                    <a16:creationId xmlns:a16="http://schemas.microsoft.com/office/drawing/2014/main" id="{541A53A9-1EA4-30BA-CE28-BEAA9CEFF9CB}"/>
                  </a:ext>
                </a:extLst>
              </p:cNvPr>
              <p:cNvSpPr/>
              <p:nvPr/>
            </p:nvSpPr>
            <p:spPr>
              <a:xfrm>
                <a:off x="6386212" y="1662612"/>
                <a:ext cx="35474" cy="35474"/>
              </a:xfrm>
              <a:custGeom>
                <a:avLst/>
                <a:gdLst>
                  <a:gd name="connsiteX0" fmla="*/ 17737 w 35474"/>
                  <a:gd name="connsiteY0" fmla="*/ 0 h 35474"/>
                  <a:gd name="connsiteX1" fmla="*/ 35475 w 35474"/>
                  <a:gd name="connsiteY1" fmla="*/ 17737 h 35474"/>
                  <a:gd name="connsiteX2" fmla="*/ 17737 w 35474"/>
                  <a:gd name="connsiteY2" fmla="*/ 35474 h 35474"/>
                  <a:gd name="connsiteX3" fmla="*/ 0 w 35474"/>
                  <a:gd name="connsiteY3" fmla="*/ 17737 h 35474"/>
                  <a:gd name="connsiteX4" fmla="*/ 17737 w 35474"/>
                  <a:gd name="connsiteY4" fmla="*/ 0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17737" y="0"/>
                    </a:moveTo>
                    <a:cubicBezTo>
                      <a:pt x="27493" y="0"/>
                      <a:pt x="35475" y="7982"/>
                      <a:pt x="35475" y="17737"/>
                    </a:cubicBezTo>
                    <a:cubicBezTo>
                      <a:pt x="35475" y="27493"/>
                      <a:pt x="27493" y="35474"/>
                      <a:pt x="17737" y="35474"/>
                    </a:cubicBezTo>
                    <a:cubicBezTo>
                      <a:pt x="7982" y="35474"/>
                      <a:pt x="0" y="27493"/>
                      <a:pt x="0" y="17737"/>
                    </a:cubicBezTo>
                    <a:cubicBezTo>
                      <a:pt x="0" y="7982"/>
                      <a:pt x="7982" y="0"/>
                      <a:pt x="17737" y="0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2" name="Vrije vorm: vorm 1651">
                <a:extLst>
                  <a:ext uri="{FF2B5EF4-FFF2-40B4-BE49-F238E27FC236}">
                    <a16:creationId xmlns:a16="http://schemas.microsoft.com/office/drawing/2014/main" id="{59C9F96F-D4F1-BBF7-C816-46F7DA3BD9C2}"/>
                  </a:ext>
                </a:extLst>
              </p:cNvPr>
              <p:cNvSpPr/>
              <p:nvPr/>
            </p:nvSpPr>
            <p:spPr>
              <a:xfrm>
                <a:off x="6386212" y="1609223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3" name="Vrije vorm: vorm 1652">
                <a:extLst>
                  <a:ext uri="{FF2B5EF4-FFF2-40B4-BE49-F238E27FC236}">
                    <a16:creationId xmlns:a16="http://schemas.microsoft.com/office/drawing/2014/main" id="{584E0F4D-5744-D828-5E8B-A44A22365553}"/>
                  </a:ext>
                </a:extLst>
              </p:cNvPr>
              <p:cNvSpPr/>
              <p:nvPr/>
            </p:nvSpPr>
            <p:spPr>
              <a:xfrm>
                <a:off x="6386212" y="1555834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5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5"/>
                      <a:pt x="17737" y="35475"/>
                    </a:cubicBezTo>
                    <a:cubicBezTo>
                      <a:pt x="7941" y="35475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4" name="Vrije vorm: vorm 1653">
                <a:extLst>
                  <a:ext uri="{FF2B5EF4-FFF2-40B4-BE49-F238E27FC236}">
                    <a16:creationId xmlns:a16="http://schemas.microsoft.com/office/drawing/2014/main" id="{724C50F5-9A83-A833-9E62-1E52972E7828}"/>
                  </a:ext>
                </a:extLst>
              </p:cNvPr>
              <p:cNvSpPr/>
              <p:nvPr/>
            </p:nvSpPr>
            <p:spPr>
              <a:xfrm>
                <a:off x="6386212" y="1502267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5" name="Vrije vorm: vorm 1654">
                <a:extLst>
                  <a:ext uri="{FF2B5EF4-FFF2-40B4-BE49-F238E27FC236}">
                    <a16:creationId xmlns:a16="http://schemas.microsoft.com/office/drawing/2014/main" id="{63A0FE6D-D02E-F596-04CA-38F856927C95}"/>
                  </a:ext>
                </a:extLst>
              </p:cNvPr>
              <p:cNvSpPr/>
              <p:nvPr/>
            </p:nvSpPr>
            <p:spPr>
              <a:xfrm>
                <a:off x="6386212" y="1448878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6" name="Vrije vorm: vorm 1655">
                <a:extLst>
                  <a:ext uri="{FF2B5EF4-FFF2-40B4-BE49-F238E27FC236}">
                    <a16:creationId xmlns:a16="http://schemas.microsoft.com/office/drawing/2014/main" id="{95A9BCF5-1FD9-0522-BDCF-AA549A297FE9}"/>
                  </a:ext>
                </a:extLst>
              </p:cNvPr>
              <p:cNvSpPr/>
              <p:nvPr/>
            </p:nvSpPr>
            <p:spPr>
              <a:xfrm>
                <a:off x="6386212" y="1395489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657" name="Vrije vorm: vorm 1656">
                <a:extLst>
                  <a:ext uri="{FF2B5EF4-FFF2-40B4-BE49-F238E27FC236}">
                    <a16:creationId xmlns:a16="http://schemas.microsoft.com/office/drawing/2014/main" id="{11FB98A4-BB09-8F62-AC0D-CC9EACDF0A1C}"/>
                  </a:ext>
                </a:extLst>
              </p:cNvPr>
              <p:cNvSpPr/>
              <p:nvPr/>
            </p:nvSpPr>
            <p:spPr>
              <a:xfrm>
                <a:off x="6386212" y="1342100"/>
                <a:ext cx="35474" cy="35474"/>
              </a:xfrm>
              <a:custGeom>
                <a:avLst/>
                <a:gdLst>
                  <a:gd name="connsiteX0" fmla="*/ 35475 w 35474"/>
                  <a:gd name="connsiteY0" fmla="*/ 17737 h 35474"/>
                  <a:gd name="connsiteX1" fmla="*/ 17737 w 35474"/>
                  <a:gd name="connsiteY1" fmla="*/ 35474 h 35474"/>
                  <a:gd name="connsiteX2" fmla="*/ 0 w 35474"/>
                  <a:gd name="connsiteY2" fmla="*/ 17737 h 35474"/>
                  <a:gd name="connsiteX3" fmla="*/ 17737 w 35474"/>
                  <a:gd name="connsiteY3" fmla="*/ 0 h 35474"/>
                  <a:gd name="connsiteX4" fmla="*/ 35475 w 35474"/>
                  <a:gd name="connsiteY4" fmla="*/ 17737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4" h="35474">
                    <a:moveTo>
                      <a:pt x="35475" y="17737"/>
                    </a:moveTo>
                    <a:cubicBezTo>
                      <a:pt x="35475" y="27533"/>
                      <a:pt x="27533" y="35474"/>
                      <a:pt x="17737" y="35474"/>
                    </a:cubicBezTo>
                    <a:cubicBezTo>
                      <a:pt x="7941" y="35474"/>
                      <a:pt x="0" y="27533"/>
                      <a:pt x="0" y="17737"/>
                    </a:cubicBezTo>
                    <a:cubicBezTo>
                      <a:pt x="0" y="7941"/>
                      <a:pt x="7941" y="0"/>
                      <a:pt x="17737" y="0"/>
                    </a:cubicBezTo>
                    <a:cubicBezTo>
                      <a:pt x="27533" y="0"/>
                      <a:pt x="35475" y="7941"/>
                      <a:pt x="35475" y="17737"/>
                    </a:cubicBezTo>
                    <a:close/>
                  </a:path>
                </a:pathLst>
              </a:custGeom>
              <a:solidFill>
                <a:srgbClr val="A3A3B5"/>
              </a:solidFill>
              <a:ln w="177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  <p:grpSp>
          <p:nvGrpSpPr>
            <p:cNvPr id="1305" name="Graphic 5">
              <a:extLst>
                <a:ext uri="{FF2B5EF4-FFF2-40B4-BE49-F238E27FC236}">
                  <a16:creationId xmlns:a16="http://schemas.microsoft.com/office/drawing/2014/main" id="{CA460642-9280-5228-7E5E-4D35A42FD440}"/>
                </a:ext>
              </a:extLst>
            </p:cNvPr>
            <p:cNvGrpSpPr/>
            <p:nvPr/>
          </p:nvGrpSpPr>
          <p:grpSpPr>
            <a:xfrm>
              <a:off x="6899882" y="3589941"/>
              <a:ext cx="3133817" cy="1769467"/>
              <a:chOff x="6899882" y="3589941"/>
              <a:chExt cx="3133817" cy="1769467"/>
            </a:xfrm>
            <a:solidFill>
              <a:srgbClr val="A3A3B5"/>
            </a:solidFill>
          </p:grpSpPr>
          <p:grpSp>
            <p:nvGrpSpPr>
              <p:cNvPr id="1314" name="Graphic 5">
                <a:extLst>
                  <a:ext uri="{FF2B5EF4-FFF2-40B4-BE49-F238E27FC236}">
                    <a16:creationId xmlns:a16="http://schemas.microsoft.com/office/drawing/2014/main" id="{273DDD71-5319-7DEA-D63B-D5AC35A7AC63}"/>
                  </a:ext>
                </a:extLst>
              </p:cNvPr>
              <p:cNvGrpSpPr/>
              <p:nvPr/>
            </p:nvGrpSpPr>
            <p:grpSpPr>
              <a:xfrm>
                <a:off x="6899882" y="3589941"/>
                <a:ext cx="3133462" cy="35474"/>
                <a:chOff x="6899882" y="3589941"/>
                <a:chExt cx="3133462" cy="35474"/>
              </a:xfrm>
              <a:solidFill>
                <a:srgbClr val="A3A3B5"/>
              </a:solidFill>
            </p:grpSpPr>
            <p:sp>
              <p:nvSpPr>
                <p:cNvPr id="1521" name="Vrije vorm: vorm 1520">
                  <a:extLst>
                    <a:ext uri="{FF2B5EF4-FFF2-40B4-BE49-F238E27FC236}">
                      <a16:creationId xmlns:a16="http://schemas.microsoft.com/office/drawing/2014/main" id="{5ADFF3DB-6A00-F00B-C80E-0D63FEBA8BE7}"/>
                    </a:ext>
                  </a:extLst>
                </p:cNvPr>
                <p:cNvSpPr/>
                <p:nvPr/>
              </p:nvSpPr>
              <p:spPr>
                <a:xfrm>
                  <a:off x="689988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2" name="Vrije vorm: vorm 1521">
                  <a:extLst>
                    <a:ext uri="{FF2B5EF4-FFF2-40B4-BE49-F238E27FC236}">
                      <a16:creationId xmlns:a16="http://schemas.microsoft.com/office/drawing/2014/main" id="{14F222C0-18A7-28B0-098C-B6CC96C577E7}"/>
                    </a:ext>
                  </a:extLst>
                </p:cNvPr>
                <p:cNvSpPr/>
                <p:nvPr/>
              </p:nvSpPr>
              <p:spPr>
                <a:xfrm>
                  <a:off x="695327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3" name="Vrije vorm: vorm 1522">
                  <a:extLst>
                    <a:ext uri="{FF2B5EF4-FFF2-40B4-BE49-F238E27FC236}">
                      <a16:creationId xmlns:a16="http://schemas.microsoft.com/office/drawing/2014/main" id="{866588FE-1530-8DFF-2218-FA8B5BD7AAAC}"/>
                    </a:ext>
                  </a:extLst>
                </p:cNvPr>
                <p:cNvSpPr/>
                <p:nvPr/>
              </p:nvSpPr>
              <p:spPr>
                <a:xfrm>
                  <a:off x="700666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4" name="Vrije vorm: vorm 1523">
                  <a:extLst>
                    <a:ext uri="{FF2B5EF4-FFF2-40B4-BE49-F238E27FC236}">
                      <a16:creationId xmlns:a16="http://schemas.microsoft.com/office/drawing/2014/main" id="{8CC45513-E1FE-C2A7-C232-F22A1EDEB9CB}"/>
                    </a:ext>
                  </a:extLst>
                </p:cNvPr>
                <p:cNvSpPr/>
                <p:nvPr/>
              </p:nvSpPr>
              <p:spPr>
                <a:xfrm>
                  <a:off x="706005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5" name="Vrije vorm: vorm 1524">
                  <a:extLst>
                    <a:ext uri="{FF2B5EF4-FFF2-40B4-BE49-F238E27FC236}">
                      <a16:creationId xmlns:a16="http://schemas.microsoft.com/office/drawing/2014/main" id="{1F0FE044-F99D-6AC3-8374-C2E8D290C497}"/>
                    </a:ext>
                  </a:extLst>
                </p:cNvPr>
                <p:cNvSpPr/>
                <p:nvPr/>
              </p:nvSpPr>
              <p:spPr>
                <a:xfrm>
                  <a:off x="711343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6" name="Vrije vorm: vorm 1525">
                  <a:extLst>
                    <a:ext uri="{FF2B5EF4-FFF2-40B4-BE49-F238E27FC236}">
                      <a16:creationId xmlns:a16="http://schemas.microsoft.com/office/drawing/2014/main" id="{D55D3BB6-2D11-FD23-A891-7620DA7DC4EB}"/>
                    </a:ext>
                  </a:extLst>
                </p:cNvPr>
                <p:cNvSpPr/>
                <p:nvPr/>
              </p:nvSpPr>
              <p:spPr>
                <a:xfrm>
                  <a:off x="716700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7" name="Vrije vorm: vorm 1526">
                  <a:extLst>
                    <a:ext uri="{FF2B5EF4-FFF2-40B4-BE49-F238E27FC236}">
                      <a16:creationId xmlns:a16="http://schemas.microsoft.com/office/drawing/2014/main" id="{E9F5690C-1547-4DC7-3CD6-392A0D34D889}"/>
                    </a:ext>
                  </a:extLst>
                </p:cNvPr>
                <p:cNvSpPr/>
                <p:nvPr/>
              </p:nvSpPr>
              <p:spPr>
                <a:xfrm>
                  <a:off x="722039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8" name="Vrije vorm: vorm 1527">
                  <a:extLst>
                    <a:ext uri="{FF2B5EF4-FFF2-40B4-BE49-F238E27FC236}">
                      <a16:creationId xmlns:a16="http://schemas.microsoft.com/office/drawing/2014/main" id="{63C46D10-368D-2ED0-88BD-BC0E2B1B5DF0}"/>
                    </a:ext>
                  </a:extLst>
                </p:cNvPr>
                <p:cNvSpPr/>
                <p:nvPr/>
              </p:nvSpPr>
              <p:spPr>
                <a:xfrm>
                  <a:off x="727378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9" name="Vrije vorm: vorm 1528">
                  <a:extLst>
                    <a:ext uri="{FF2B5EF4-FFF2-40B4-BE49-F238E27FC236}">
                      <a16:creationId xmlns:a16="http://schemas.microsoft.com/office/drawing/2014/main" id="{68BA6221-D36A-1576-1263-E982ED377A20}"/>
                    </a:ext>
                  </a:extLst>
                </p:cNvPr>
                <p:cNvSpPr/>
                <p:nvPr/>
              </p:nvSpPr>
              <p:spPr>
                <a:xfrm>
                  <a:off x="732717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0" name="Vrije vorm: vorm 1529">
                  <a:extLst>
                    <a:ext uri="{FF2B5EF4-FFF2-40B4-BE49-F238E27FC236}">
                      <a16:creationId xmlns:a16="http://schemas.microsoft.com/office/drawing/2014/main" id="{B46DA53A-FDA6-0AFD-E790-46AAEC184E5F}"/>
                    </a:ext>
                  </a:extLst>
                </p:cNvPr>
                <p:cNvSpPr/>
                <p:nvPr/>
              </p:nvSpPr>
              <p:spPr>
                <a:xfrm>
                  <a:off x="738056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1" name="Vrije vorm: vorm 1530">
                  <a:extLst>
                    <a:ext uri="{FF2B5EF4-FFF2-40B4-BE49-F238E27FC236}">
                      <a16:creationId xmlns:a16="http://schemas.microsoft.com/office/drawing/2014/main" id="{D830854B-78C8-F400-181B-85FA4221D130}"/>
                    </a:ext>
                  </a:extLst>
                </p:cNvPr>
                <p:cNvSpPr/>
                <p:nvPr/>
              </p:nvSpPr>
              <p:spPr>
                <a:xfrm>
                  <a:off x="743395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2" name="Vrije vorm: vorm 1531">
                  <a:extLst>
                    <a:ext uri="{FF2B5EF4-FFF2-40B4-BE49-F238E27FC236}">
                      <a16:creationId xmlns:a16="http://schemas.microsoft.com/office/drawing/2014/main" id="{B3722BFB-1363-B900-2616-DC562FACF615}"/>
                    </a:ext>
                  </a:extLst>
                </p:cNvPr>
                <p:cNvSpPr/>
                <p:nvPr/>
              </p:nvSpPr>
              <p:spPr>
                <a:xfrm>
                  <a:off x="748751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3" name="Vrije vorm: vorm 1532">
                  <a:extLst>
                    <a:ext uri="{FF2B5EF4-FFF2-40B4-BE49-F238E27FC236}">
                      <a16:creationId xmlns:a16="http://schemas.microsoft.com/office/drawing/2014/main" id="{38845FF8-7DCF-36D1-19EF-B1B555FA2F53}"/>
                    </a:ext>
                  </a:extLst>
                </p:cNvPr>
                <p:cNvSpPr/>
                <p:nvPr/>
              </p:nvSpPr>
              <p:spPr>
                <a:xfrm>
                  <a:off x="754090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4" name="Vrije vorm: vorm 1533">
                  <a:extLst>
                    <a:ext uri="{FF2B5EF4-FFF2-40B4-BE49-F238E27FC236}">
                      <a16:creationId xmlns:a16="http://schemas.microsoft.com/office/drawing/2014/main" id="{D041B19C-AFB3-341A-FF76-F92CFFC8BF05}"/>
                    </a:ext>
                  </a:extLst>
                </p:cNvPr>
                <p:cNvSpPr/>
                <p:nvPr/>
              </p:nvSpPr>
              <p:spPr>
                <a:xfrm>
                  <a:off x="759429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5" name="Vrije vorm: vorm 1534">
                  <a:extLst>
                    <a:ext uri="{FF2B5EF4-FFF2-40B4-BE49-F238E27FC236}">
                      <a16:creationId xmlns:a16="http://schemas.microsoft.com/office/drawing/2014/main" id="{03F35388-A02E-5048-144C-0357A41F3B6C}"/>
                    </a:ext>
                  </a:extLst>
                </p:cNvPr>
                <p:cNvSpPr/>
                <p:nvPr/>
              </p:nvSpPr>
              <p:spPr>
                <a:xfrm>
                  <a:off x="764768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6" name="Vrije vorm: vorm 1535">
                  <a:extLst>
                    <a:ext uri="{FF2B5EF4-FFF2-40B4-BE49-F238E27FC236}">
                      <a16:creationId xmlns:a16="http://schemas.microsoft.com/office/drawing/2014/main" id="{6C43E3DB-02B8-F03A-E048-96E8A45BC6C3}"/>
                    </a:ext>
                  </a:extLst>
                </p:cNvPr>
                <p:cNvSpPr/>
                <p:nvPr/>
              </p:nvSpPr>
              <p:spPr>
                <a:xfrm>
                  <a:off x="770107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7" name="Vrije vorm: vorm 1536">
                  <a:extLst>
                    <a:ext uri="{FF2B5EF4-FFF2-40B4-BE49-F238E27FC236}">
                      <a16:creationId xmlns:a16="http://schemas.microsoft.com/office/drawing/2014/main" id="{C269B9D8-DF02-6D8D-AB11-D15E4CD668A5}"/>
                    </a:ext>
                  </a:extLst>
                </p:cNvPr>
                <p:cNvSpPr/>
                <p:nvPr/>
              </p:nvSpPr>
              <p:spPr>
                <a:xfrm>
                  <a:off x="775446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8" name="Vrije vorm: vorm 1537">
                  <a:extLst>
                    <a:ext uri="{FF2B5EF4-FFF2-40B4-BE49-F238E27FC236}">
                      <a16:creationId xmlns:a16="http://schemas.microsoft.com/office/drawing/2014/main" id="{CF551F8C-E2DA-FC3E-5116-38A19DA74B7D}"/>
                    </a:ext>
                  </a:extLst>
                </p:cNvPr>
                <p:cNvSpPr/>
                <p:nvPr/>
              </p:nvSpPr>
              <p:spPr>
                <a:xfrm>
                  <a:off x="780803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39" name="Vrije vorm: vorm 1538">
                  <a:extLst>
                    <a:ext uri="{FF2B5EF4-FFF2-40B4-BE49-F238E27FC236}">
                      <a16:creationId xmlns:a16="http://schemas.microsoft.com/office/drawing/2014/main" id="{F558D8C8-62B8-7B80-BA91-88BA9FBDE7D8}"/>
                    </a:ext>
                  </a:extLst>
                </p:cNvPr>
                <p:cNvSpPr/>
                <p:nvPr/>
              </p:nvSpPr>
              <p:spPr>
                <a:xfrm>
                  <a:off x="786124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0" name="Vrije vorm: vorm 1539">
                  <a:extLst>
                    <a:ext uri="{FF2B5EF4-FFF2-40B4-BE49-F238E27FC236}">
                      <a16:creationId xmlns:a16="http://schemas.microsoft.com/office/drawing/2014/main" id="{7862EF72-EF98-158F-57CE-31C3BA3C6160}"/>
                    </a:ext>
                  </a:extLst>
                </p:cNvPr>
                <p:cNvSpPr/>
                <p:nvPr/>
              </p:nvSpPr>
              <p:spPr>
                <a:xfrm>
                  <a:off x="791480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1" name="Vrije vorm: vorm 1540">
                  <a:extLst>
                    <a:ext uri="{FF2B5EF4-FFF2-40B4-BE49-F238E27FC236}">
                      <a16:creationId xmlns:a16="http://schemas.microsoft.com/office/drawing/2014/main" id="{36143C8F-FA14-EDCD-C974-D2F6DA0231A8}"/>
                    </a:ext>
                  </a:extLst>
                </p:cNvPr>
                <p:cNvSpPr/>
                <p:nvPr/>
              </p:nvSpPr>
              <p:spPr>
                <a:xfrm>
                  <a:off x="796819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2" name="Vrije vorm: vorm 1541">
                  <a:extLst>
                    <a:ext uri="{FF2B5EF4-FFF2-40B4-BE49-F238E27FC236}">
                      <a16:creationId xmlns:a16="http://schemas.microsoft.com/office/drawing/2014/main" id="{15C97147-C8C7-072A-2ECA-BD72FE88E111}"/>
                    </a:ext>
                  </a:extLst>
                </p:cNvPr>
                <p:cNvSpPr/>
                <p:nvPr/>
              </p:nvSpPr>
              <p:spPr>
                <a:xfrm>
                  <a:off x="802158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3" name="Vrije vorm: vorm 1542">
                  <a:extLst>
                    <a:ext uri="{FF2B5EF4-FFF2-40B4-BE49-F238E27FC236}">
                      <a16:creationId xmlns:a16="http://schemas.microsoft.com/office/drawing/2014/main" id="{50D4E3CB-A7B0-1424-0D51-A518E97BEC4A}"/>
                    </a:ext>
                  </a:extLst>
                </p:cNvPr>
                <p:cNvSpPr/>
                <p:nvPr/>
              </p:nvSpPr>
              <p:spPr>
                <a:xfrm>
                  <a:off x="807497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4" name="Vrije vorm: vorm 1543">
                  <a:extLst>
                    <a:ext uri="{FF2B5EF4-FFF2-40B4-BE49-F238E27FC236}">
                      <a16:creationId xmlns:a16="http://schemas.microsoft.com/office/drawing/2014/main" id="{10F902A8-6FDB-D861-6FB1-0DBB949331BD}"/>
                    </a:ext>
                  </a:extLst>
                </p:cNvPr>
                <p:cNvSpPr/>
                <p:nvPr/>
              </p:nvSpPr>
              <p:spPr>
                <a:xfrm>
                  <a:off x="812836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5" name="Vrije vorm: vorm 1544">
                  <a:extLst>
                    <a:ext uri="{FF2B5EF4-FFF2-40B4-BE49-F238E27FC236}">
                      <a16:creationId xmlns:a16="http://schemas.microsoft.com/office/drawing/2014/main" id="{026E1971-B2C3-F6EC-3CAE-A59CDA3D2A0B}"/>
                    </a:ext>
                  </a:extLst>
                </p:cNvPr>
                <p:cNvSpPr/>
                <p:nvPr/>
              </p:nvSpPr>
              <p:spPr>
                <a:xfrm>
                  <a:off x="818175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6" name="Vrije vorm: vorm 1545">
                  <a:extLst>
                    <a:ext uri="{FF2B5EF4-FFF2-40B4-BE49-F238E27FC236}">
                      <a16:creationId xmlns:a16="http://schemas.microsoft.com/office/drawing/2014/main" id="{82AE22EB-FA01-067B-1382-95849097586F}"/>
                    </a:ext>
                  </a:extLst>
                </p:cNvPr>
                <p:cNvSpPr/>
                <p:nvPr/>
              </p:nvSpPr>
              <p:spPr>
                <a:xfrm>
                  <a:off x="823514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7" name="Vrije vorm: vorm 1546">
                  <a:extLst>
                    <a:ext uri="{FF2B5EF4-FFF2-40B4-BE49-F238E27FC236}">
                      <a16:creationId xmlns:a16="http://schemas.microsoft.com/office/drawing/2014/main" id="{CD2F6967-6718-9DF4-FCFF-431A0EA0234B}"/>
                    </a:ext>
                  </a:extLst>
                </p:cNvPr>
                <p:cNvSpPr/>
                <p:nvPr/>
              </p:nvSpPr>
              <p:spPr>
                <a:xfrm>
                  <a:off x="828870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8" name="Vrije vorm: vorm 1547">
                  <a:extLst>
                    <a:ext uri="{FF2B5EF4-FFF2-40B4-BE49-F238E27FC236}">
                      <a16:creationId xmlns:a16="http://schemas.microsoft.com/office/drawing/2014/main" id="{E5F43F93-09F2-3817-CF8D-2230C55570F4}"/>
                    </a:ext>
                  </a:extLst>
                </p:cNvPr>
                <p:cNvSpPr/>
                <p:nvPr/>
              </p:nvSpPr>
              <p:spPr>
                <a:xfrm>
                  <a:off x="8342098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49" name="Vrije vorm: vorm 1548">
                  <a:extLst>
                    <a:ext uri="{FF2B5EF4-FFF2-40B4-BE49-F238E27FC236}">
                      <a16:creationId xmlns:a16="http://schemas.microsoft.com/office/drawing/2014/main" id="{11115460-8DD0-1F61-66FB-9CCD91EB1470}"/>
                    </a:ext>
                  </a:extLst>
                </p:cNvPr>
                <p:cNvSpPr/>
                <p:nvPr/>
              </p:nvSpPr>
              <p:spPr>
                <a:xfrm>
                  <a:off x="8395487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0" name="Vrije vorm: vorm 1549">
                  <a:extLst>
                    <a:ext uri="{FF2B5EF4-FFF2-40B4-BE49-F238E27FC236}">
                      <a16:creationId xmlns:a16="http://schemas.microsoft.com/office/drawing/2014/main" id="{A72A3E67-341A-B26F-EAB4-ADCFE18946EF}"/>
                    </a:ext>
                  </a:extLst>
                </p:cNvPr>
                <p:cNvSpPr/>
                <p:nvPr/>
              </p:nvSpPr>
              <p:spPr>
                <a:xfrm>
                  <a:off x="8448876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1" name="Vrije vorm: vorm 1550">
                  <a:extLst>
                    <a:ext uri="{FF2B5EF4-FFF2-40B4-BE49-F238E27FC236}">
                      <a16:creationId xmlns:a16="http://schemas.microsoft.com/office/drawing/2014/main" id="{9CDE536B-A0DD-0C16-CF5F-B6D55794BCE6}"/>
                    </a:ext>
                  </a:extLst>
                </p:cNvPr>
                <p:cNvSpPr/>
                <p:nvPr/>
              </p:nvSpPr>
              <p:spPr>
                <a:xfrm>
                  <a:off x="850226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2" name="Vrije vorm: vorm 1551">
                  <a:extLst>
                    <a:ext uri="{FF2B5EF4-FFF2-40B4-BE49-F238E27FC236}">
                      <a16:creationId xmlns:a16="http://schemas.microsoft.com/office/drawing/2014/main" id="{0A85C774-0B99-4718-8CD5-8238885C9FB9}"/>
                    </a:ext>
                  </a:extLst>
                </p:cNvPr>
                <p:cNvSpPr/>
                <p:nvPr/>
              </p:nvSpPr>
              <p:spPr>
                <a:xfrm>
                  <a:off x="8555655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3" name="Vrije vorm: vorm 1552">
                  <a:extLst>
                    <a:ext uri="{FF2B5EF4-FFF2-40B4-BE49-F238E27FC236}">
                      <a16:creationId xmlns:a16="http://schemas.microsoft.com/office/drawing/2014/main" id="{761DA1BE-70B0-27AF-925A-0A241EF71C3C}"/>
                    </a:ext>
                  </a:extLst>
                </p:cNvPr>
                <p:cNvSpPr/>
                <p:nvPr/>
              </p:nvSpPr>
              <p:spPr>
                <a:xfrm>
                  <a:off x="8609044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4" name="Vrije vorm: vorm 1553">
                  <a:extLst>
                    <a:ext uri="{FF2B5EF4-FFF2-40B4-BE49-F238E27FC236}">
                      <a16:creationId xmlns:a16="http://schemas.microsoft.com/office/drawing/2014/main" id="{318B50A5-B069-566A-BB6B-2932CB470030}"/>
                    </a:ext>
                  </a:extLst>
                </p:cNvPr>
                <p:cNvSpPr/>
                <p:nvPr/>
              </p:nvSpPr>
              <p:spPr>
                <a:xfrm>
                  <a:off x="866261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5" name="Vrije vorm: vorm 1554">
                  <a:extLst>
                    <a:ext uri="{FF2B5EF4-FFF2-40B4-BE49-F238E27FC236}">
                      <a16:creationId xmlns:a16="http://schemas.microsoft.com/office/drawing/2014/main" id="{66D5A543-AB4B-7E40-BCC6-F2311B936F17}"/>
                    </a:ext>
                  </a:extLst>
                </p:cNvPr>
                <p:cNvSpPr/>
                <p:nvPr/>
              </p:nvSpPr>
              <p:spPr>
                <a:xfrm>
                  <a:off x="871599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6" name="Vrije vorm: vorm 1555">
                  <a:extLst>
                    <a:ext uri="{FF2B5EF4-FFF2-40B4-BE49-F238E27FC236}">
                      <a16:creationId xmlns:a16="http://schemas.microsoft.com/office/drawing/2014/main" id="{E9C9C090-F7E4-13F3-ED31-641D9184604C}"/>
                    </a:ext>
                  </a:extLst>
                </p:cNvPr>
                <p:cNvSpPr/>
                <p:nvPr/>
              </p:nvSpPr>
              <p:spPr>
                <a:xfrm>
                  <a:off x="876938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7" name="Vrije vorm: vorm 1556">
                  <a:extLst>
                    <a:ext uri="{FF2B5EF4-FFF2-40B4-BE49-F238E27FC236}">
                      <a16:creationId xmlns:a16="http://schemas.microsoft.com/office/drawing/2014/main" id="{C82DB893-A5C7-AEDB-69CB-93F03C22E88D}"/>
                    </a:ext>
                  </a:extLst>
                </p:cNvPr>
                <p:cNvSpPr/>
                <p:nvPr/>
              </p:nvSpPr>
              <p:spPr>
                <a:xfrm>
                  <a:off x="882277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8" name="Vrije vorm: vorm 1557">
                  <a:extLst>
                    <a:ext uri="{FF2B5EF4-FFF2-40B4-BE49-F238E27FC236}">
                      <a16:creationId xmlns:a16="http://schemas.microsoft.com/office/drawing/2014/main" id="{42296A6F-B22F-B76D-0CB9-0CF316A4F99A}"/>
                    </a:ext>
                  </a:extLst>
                </p:cNvPr>
                <p:cNvSpPr/>
                <p:nvPr/>
              </p:nvSpPr>
              <p:spPr>
                <a:xfrm>
                  <a:off x="887616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59" name="Vrije vorm: vorm 1558">
                  <a:extLst>
                    <a:ext uri="{FF2B5EF4-FFF2-40B4-BE49-F238E27FC236}">
                      <a16:creationId xmlns:a16="http://schemas.microsoft.com/office/drawing/2014/main" id="{C5C64893-73E5-4453-2697-FE0463DE25CB}"/>
                    </a:ext>
                  </a:extLst>
                </p:cNvPr>
                <p:cNvSpPr/>
                <p:nvPr/>
              </p:nvSpPr>
              <p:spPr>
                <a:xfrm>
                  <a:off x="8929556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0" name="Vrije vorm: vorm 1559">
                  <a:extLst>
                    <a:ext uri="{FF2B5EF4-FFF2-40B4-BE49-F238E27FC236}">
                      <a16:creationId xmlns:a16="http://schemas.microsoft.com/office/drawing/2014/main" id="{EC47E611-58FE-A183-1443-F52FAE3E6044}"/>
                    </a:ext>
                  </a:extLst>
                </p:cNvPr>
                <p:cNvSpPr/>
                <p:nvPr/>
              </p:nvSpPr>
              <p:spPr>
                <a:xfrm>
                  <a:off x="898312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1" name="Vrije vorm: vorm 1560">
                  <a:extLst>
                    <a:ext uri="{FF2B5EF4-FFF2-40B4-BE49-F238E27FC236}">
                      <a16:creationId xmlns:a16="http://schemas.microsoft.com/office/drawing/2014/main" id="{71BB7B54-8EBF-E77E-1AAD-778177811D75}"/>
                    </a:ext>
                  </a:extLst>
                </p:cNvPr>
                <p:cNvSpPr/>
                <p:nvPr/>
              </p:nvSpPr>
              <p:spPr>
                <a:xfrm>
                  <a:off x="903651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2" name="Vrije vorm: vorm 1561">
                  <a:extLst>
                    <a:ext uri="{FF2B5EF4-FFF2-40B4-BE49-F238E27FC236}">
                      <a16:creationId xmlns:a16="http://schemas.microsoft.com/office/drawing/2014/main" id="{FBDFF33D-86A9-E8DC-3BA3-984DC72B0DBA}"/>
                    </a:ext>
                  </a:extLst>
                </p:cNvPr>
                <p:cNvSpPr/>
                <p:nvPr/>
              </p:nvSpPr>
              <p:spPr>
                <a:xfrm>
                  <a:off x="9089901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3" name="Vrije vorm: vorm 1562">
                  <a:extLst>
                    <a:ext uri="{FF2B5EF4-FFF2-40B4-BE49-F238E27FC236}">
                      <a16:creationId xmlns:a16="http://schemas.microsoft.com/office/drawing/2014/main" id="{E5AA24CC-335A-4028-6A39-3A6A7408893B}"/>
                    </a:ext>
                  </a:extLst>
                </p:cNvPr>
                <p:cNvSpPr/>
                <p:nvPr/>
              </p:nvSpPr>
              <p:spPr>
                <a:xfrm>
                  <a:off x="9143290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4" name="Vrije vorm: vorm 1563">
                  <a:extLst>
                    <a:ext uri="{FF2B5EF4-FFF2-40B4-BE49-F238E27FC236}">
                      <a16:creationId xmlns:a16="http://schemas.microsoft.com/office/drawing/2014/main" id="{FFC55680-09D3-8770-6B14-D17765B94393}"/>
                    </a:ext>
                  </a:extLst>
                </p:cNvPr>
                <p:cNvSpPr/>
                <p:nvPr/>
              </p:nvSpPr>
              <p:spPr>
                <a:xfrm>
                  <a:off x="9196679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5" name="Vrije vorm: vorm 1564">
                  <a:extLst>
                    <a:ext uri="{FF2B5EF4-FFF2-40B4-BE49-F238E27FC236}">
                      <a16:creationId xmlns:a16="http://schemas.microsoft.com/office/drawing/2014/main" id="{8EC47C09-37AD-EF3D-1CA7-E03A92E51F0F}"/>
                    </a:ext>
                  </a:extLst>
                </p:cNvPr>
                <p:cNvSpPr/>
                <p:nvPr/>
              </p:nvSpPr>
              <p:spPr>
                <a:xfrm>
                  <a:off x="925006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6" name="Vrije vorm: vorm 1565">
                  <a:extLst>
                    <a:ext uri="{FF2B5EF4-FFF2-40B4-BE49-F238E27FC236}">
                      <a16:creationId xmlns:a16="http://schemas.microsoft.com/office/drawing/2014/main" id="{701A2D77-CD50-DDBE-8D38-382400FC7D9C}"/>
                    </a:ext>
                  </a:extLst>
                </p:cNvPr>
                <p:cNvSpPr/>
                <p:nvPr/>
              </p:nvSpPr>
              <p:spPr>
                <a:xfrm>
                  <a:off x="9303457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7" name="Vrije vorm: vorm 1566">
                  <a:extLst>
                    <a:ext uri="{FF2B5EF4-FFF2-40B4-BE49-F238E27FC236}">
                      <a16:creationId xmlns:a16="http://schemas.microsoft.com/office/drawing/2014/main" id="{E10E0622-1499-20F4-83D1-D18333ACC501}"/>
                    </a:ext>
                  </a:extLst>
                </p:cNvPr>
                <p:cNvSpPr/>
                <p:nvPr/>
              </p:nvSpPr>
              <p:spPr>
                <a:xfrm>
                  <a:off x="935702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8" name="Vrije vorm: vorm 1567">
                  <a:extLst>
                    <a:ext uri="{FF2B5EF4-FFF2-40B4-BE49-F238E27FC236}">
                      <a16:creationId xmlns:a16="http://schemas.microsoft.com/office/drawing/2014/main" id="{CB94CE36-2C49-510E-EA55-0A5E682FEA2E}"/>
                    </a:ext>
                  </a:extLst>
                </p:cNvPr>
                <p:cNvSpPr/>
                <p:nvPr/>
              </p:nvSpPr>
              <p:spPr>
                <a:xfrm>
                  <a:off x="9410413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69" name="Vrije vorm: vorm 1568">
                  <a:extLst>
                    <a:ext uri="{FF2B5EF4-FFF2-40B4-BE49-F238E27FC236}">
                      <a16:creationId xmlns:a16="http://schemas.microsoft.com/office/drawing/2014/main" id="{4B31BEB3-FA94-9B3B-11D2-830D0E0CBBAB}"/>
                    </a:ext>
                  </a:extLst>
                </p:cNvPr>
                <p:cNvSpPr/>
                <p:nvPr/>
              </p:nvSpPr>
              <p:spPr>
                <a:xfrm>
                  <a:off x="9463802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0" name="Vrije vorm: vorm 1569">
                  <a:extLst>
                    <a:ext uri="{FF2B5EF4-FFF2-40B4-BE49-F238E27FC236}">
                      <a16:creationId xmlns:a16="http://schemas.microsoft.com/office/drawing/2014/main" id="{4E493AA1-37F8-D0B2-6989-1CF3E87E9020}"/>
                    </a:ext>
                  </a:extLst>
                </p:cNvPr>
                <p:cNvSpPr/>
                <p:nvPr/>
              </p:nvSpPr>
              <p:spPr>
                <a:xfrm>
                  <a:off x="951719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1" name="Vrije vorm: vorm 1570">
                  <a:extLst>
                    <a:ext uri="{FF2B5EF4-FFF2-40B4-BE49-F238E27FC236}">
                      <a16:creationId xmlns:a16="http://schemas.microsoft.com/office/drawing/2014/main" id="{87A4CF96-C047-98C6-5AFE-6EBC8672380C}"/>
                    </a:ext>
                  </a:extLst>
                </p:cNvPr>
                <p:cNvSpPr/>
                <p:nvPr/>
              </p:nvSpPr>
              <p:spPr>
                <a:xfrm>
                  <a:off x="957058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2" name="Vrije vorm: vorm 1571">
                  <a:extLst>
                    <a:ext uri="{FF2B5EF4-FFF2-40B4-BE49-F238E27FC236}">
                      <a16:creationId xmlns:a16="http://schemas.microsoft.com/office/drawing/2014/main" id="{374B4768-C59F-A0AD-33DC-516AF66C8676}"/>
                    </a:ext>
                  </a:extLst>
                </p:cNvPr>
                <p:cNvSpPr/>
                <p:nvPr/>
              </p:nvSpPr>
              <p:spPr>
                <a:xfrm>
                  <a:off x="9623969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3" name="Vrije vorm: vorm 1572">
                  <a:extLst>
                    <a:ext uri="{FF2B5EF4-FFF2-40B4-BE49-F238E27FC236}">
                      <a16:creationId xmlns:a16="http://schemas.microsoft.com/office/drawing/2014/main" id="{640439E6-D073-D4D3-24F3-14B551A6E820}"/>
                    </a:ext>
                  </a:extLst>
                </p:cNvPr>
                <p:cNvSpPr/>
                <p:nvPr/>
              </p:nvSpPr>
              <p:spPr>
                <a:xfrm>
                  <a:off x="9677358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4" name="Vrije vorm: vorm 1573">
                  <a:extLst>
                    <a:ext uri="{FF2B5EF4-FFF2-40B4-BE49-F238E27FC236}">
                      <a16:creationId xmlns:a16="http://schemas.microsoft.com/office/drawing/2014/main" id="{4B07448A-F732-EFC6-1770-E01F8E6CD414}"/>
                    </a:ext>
                  </a:extLst>
                </p:cNvPr>
                <p:cNvSpPr/>
                <p:nvPr/>
              </p:nvSpPr>
              <p:spPr>
                <a:xfrm>
                  <a:off x="9730925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5" name="Vrije vorm: vorm 1574">
                  <a:extLst>
                    <a:ext uri="{FF2B5EF4-FFF2-40B4-BE49-F238E27FC236}">
                      <a16:creationId xmlns:a16="http://schemas.microsoft.com/office/drawing/2014/main" id="{3688D11E-7B1E-51B2-999A-5531904E2068}"/>
                    </a:ext>
                  </a:extLst>
                </p:cNvPr>
                <p:cNvSpPr/>
                <p:nvPr/>
              </p:nvSpPr>
              <p:spPr>
                <a:xfrm>
                  <a:off x="9784314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6" name="Vrije vorm: vorm 1575">
                  <a:extLst>
                    <a:ext uri="{FF2B5EF4-FFF2-40B4-BE49-F238E27FC236}">
                      <a16:creationId xmlns:a16="http://schemas.microsoft.com/office/drawing/2014/main" id="{CCCFA933-988D-20C8-F7DB-81E9DCF09D7A}"/>
                    </a:ext>
                  </a:extLst>
                </p:cNvPr>
                <p:cNvSpPr/>
                <p:nvPr/>
              </p:nvSpPr>
              <p:spPr>
                <a:xfrm>
                  <a:off x="9837703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7" name="Vrije vorm: vorm 1576">
                  <a:extLst>
                    <a:ext uri="{FF2B5EF4-FFF2-40B4-BE49-F238E27FC236}">
                      <a16:creationId xmlns:a16="http://schemas.microsoft.com/office/drawing/2014/main" id="{B7F41433-464C-B760-8D25-3E192C1A497A}"/>
                    </a:ext>
                  </a:extLst>
                </p:cNvPr>
                <p:cNvSpPr/>
                <p:nvPr/>
              </p:nvSpPr>
              <p:spPr>
                <a:xfrm>
                  <a:off x="9891092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8" name="Vrije vorm: vorm 1577">
                  <a:extLst>
                    <a:ext uri="{FF2B5EF4-FFF2-40B4-BE49-F238E27FC236}">
                      <a16:creationId xmlns:a16="http://schemas.microsoft.com/office/drawing/2014/main" id="{C852A549-018A-8BB0-4584-D1DA992304F3}"/>
                    </a:ext>
                  </a:extLst>
                </p:cNvPr>
                <p:cNvSpPr/>
                <p:nvPr/>
              </p:nvSpPr>
              <p:spPr>
                <a:xfrm>
                  <a:off x="9944481" y="3589941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5"/>
                        <a:pt x="17737" y="35475"/>
                      </a:cubicBezTo>
                      <a:cubicBezTo>
                        <a:pt x="7982" y="35475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79" name="Vrije vorm: vorm 1578">
                  <a:extLst>
                    <a:ext uri="{FF2B5EF4-FFF2-40B4-BE49-F238E27FC236}">
                      <a16:creationId xmlns:a16="http://schemas.microsoft.com/office/drawing/2014/main" id="{39E6C76A-529B-E72C-9F95-253E5FC315C6}"/>
                    </a:ext>
                  </a:extLst>
                </p:cNvPr>
                <p:cNvSpPr/>
                <p:nvPr/>
              </p:nvSpPr>
              <p:spPr>
                <a:xfrm>
                  <a:off x="9997870" y="3589941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5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5"/>
                        <a:pt x="17737" y="35475"/>
                      </a:cubicBezTo>
                      <a:cubicBezTo>
                        <a:pt x="7941" y="35475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5" name="Graphic 5">
                <a:extLst>
                  <a:ext uri="{FF2B5EF4-FFF2-40B4-BE49-F238E27FC236}">
                    <a16:creationId xmlns:a16="http://schemas.microsoft.com/office/drawing/2014/main" id="{B067F8F0-D2AA-C78A-9584-2F89B6B06714}"/>
                  </a:ext>
                </a:extLst>
              </p:cNvPr>
              <p:cNvGrpSpPr/>
              <p:nvPr/>
            </p:nvGrpSpPr>
            <p:grpSpPr>
              <a:xfrm>
                <a:off x="6899882" y="4023440"/>
                <a:ext cx="3133462" cy="35474"/>
                <a:chOff x="6899882" y="4023440"/>
                <a:chExt cx="3133462" cy="35474"/>
              </a:xfrm>
              <a:solidFill>
                <a:srgbClr val="A3A3B5"/>
              </a:solidFill>
            </p:grpSpPr>
            <p:sp>
              <p:nvSpPr>
                <p:cNvPr id="1462" name="Vrije vorm: vorm 1461">
                  <a:extLst>
                    <a:ext uri="{FF2B5EF4-FFF2-40B4-BE49-F238E27FC236}">
                      <a16:creationId xmlns:a16="http://schemas.microsoft.com/office/drawing/2014/main" id="{7B8C5DDA-10A1-C835-40B9-371C76C7F4CD}"/>
                    </a:ext>
                  </a:extLst>
                </p:cNvPr>
                <p:cNvSpPr/>
                <p:nvPr/>
              </p:nvSpPr>
              <p:spPr>
                <a:xfrm>
                  <a:off x="689988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3" name="Vrije vorm: vorm 1462">
                  <a:extLst>
                    <a:ext uri="{FF2B5EF4-FFF2-40B4-BE49-F238E27FC236}">
                      <a16:creationId xmlns:a16="http://schemas.microsoft.com/office/drawing/2014/main" id="{29A638B2-2C8D-8C18-BE5D-A203FBC3C533}"/>
                    </a:ext>
                  </a:extLst>
                </p:cNvPr>
                <p:cNvSpPr/>
                <p:nvPr/>
              </p:nvSpPr>
              <p:spPr>
                <a:xfrm>
                  <a:off x="695327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4" name="Vrije vorm: vorm 1463">
                  <a:extLst>
                    <a:ext uri="{FF2B5EF4-FFF2-40B4-BE49-F238E27FC236}">
                      <a16:creationId xmlns:a16="http://schemas.microsoft.com/office/drawing/2014/main" id="{C7A4F390-8134-9FFB-29FE-4130BA41257B}"/>
                    </a:ext>
                  </a:extLst>
                </p:cNvPr>
                <p:cNvSpPr/>
                <p:nvPr/>
              </p:nvSpPr>
              <p:spPr>
                <a:xfrm>
                  <a:off x="700666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5" name="Vrije vorm: vorm 1464">
                  <a:extLst>
                    <a:ext uri="{FF2B5EF4-FFF2-40B4-BE49-F238E27FC236}">
                      <a16:creationId xmlns:a16="http://schemas.microsoft.com/office/drawing/2014/main" id="{E797091C-496B-622A-6F09-9654611A94CB}"/>
                    </a:ext>
                  </a:extLst>
                </p:cNvPr>
                <p:cNvSpPr/>
                <p:nvPr/>
              </p:nvSpPr>
              <p:spPr>
                <a:xfrm>
                  <a:off x="706005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6" name="Vrije vorm: vorm 1465">
                  <a:extLst>
                    <a:ext uri="{FF2B5EF4-FFF2-40B4-BE49-F238E27FC236}">
                      <a16:creationId xmlns:a16="http://schemas.microsoft.com/office/drawing/2014/main" id="{0B3387D2-EF2E-BDC2-D21E-0C5EEA8E9A37}"/>
                    </a:ext>
                  </a:extLst>
                </p:cNvPr>
                <p:cNvSpPr/>
                <p:nvPr/>
              </p:nvSpPr>
              <p:spPr>
                <a:xfrm>
                  <a:off x="711343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7" name="Vrije vorm: vorm 1466">
                  <a:extLst>
                    <a:ext uri="{FF2B5EF4-FFF2-40B4-BE49-F238E27FC236}">
                      <a16:creationId xmlns:a16="http://schemas.microsoft.com/office/drawing/2014/main" id="{F389613A-62A1-3987-63B0-D6832B0BB761}"/>
                    </a:ext>
                  </a:extLst>
                </p:cNvPr>
                <p:cNvSpPr/>
                <p:nvPr/>
              </p:nvSpPr>
              <p:spPr>
                <a:xfrm>
                  <a:off x="716700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8" name="Vrije vorm: vorm 1467">
                  <a:extLst>
                    <a:ext uri="{FF2B5EF4-FFF2-40B4-BE49-F238E27FC236}">
                      <a16:creationId xmlns:a16="http://schemas.microsoft.com/office/drawing/2014/main" id="{ED71516C-0AB1-0A3F-E8FA-39F869B5F962}"/>
                    </a:ext>
                  </a:extLst>
                </p:cNvPr>
                <p:cNvSpPr/>
                <p:nvPr/>
              </p:nvSpPr>
              <p:spPr>
                <a:xfrm>
                  <a:off x="722039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9" name="Vrije vorm: vorm 1468">
                  <a:extLst>
                    <a:ext uri="{FF2B5EF4-FFF2-40B4-BE49-F238E27FC236}">
                      <a16:creationId xmlns:a16="http://schemas.microsoft.com/office/drawing/2014/main" id="{E2EC0C3F-21AA-5CCC-9516-019FB0A5233C}"/>
                    </a:ext>
                  </a:extLst>
                </p:cNvPr>
                <p:cNvSpPr/>
                <p:nvPr/>
              </p:nvSpPr>
              <p:spPr>
                <a:xfrm>
                  <a:off x="727378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0" name="Vrije vorm: vorm 1469">
                  <a:extLst>
                    <a:ext uri="{FF2B5EF4-FFF2-40B4-BE49-F238E27FC236}">
                      <a16:creationId xmlns:a16="http://schemas.microsoft.com/office/drawing/2014/main" id="{1FC3CA45-A305-DEF2-3796-7FA514DF6DF2}"/>
                    </a:ext>
                  </a:extLst>
                </p:cNvPr>
                <p:cNvSpPr/>
                <p:nvPr/>
              </p:nvSpPr>
              <p:spPr>
                <a:xfrm>
                  <a:off x="732717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1" name="Vrije vorm: vorm 1470">
                  <a:extLst>
                    <a:ext uri="{FF2B5EF4-FFF2-40B4-BE49-F238E27FC236}">
                      <a16:creationId xmlns:a16="http://schemas.microsoft.com/office/drawing/2014/main" id="{098F5DA0-13EA-E05C-1B43-704C7B494CF4}"/>
                    </a:ext>
                  </a:extLst>
                </p:cNvPr>
                <p:cNvSpPr/>
                <p:nvPr/>
              </p:nvSpPr>
              <p:spPr>
                <a:xfrm>
                  <a:off x="738056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2" name="Vrije vorm: vorm 1471">
                  <a:extLst>
                    <a:ext uri="{FF2B5EF4-FFF2-40B4-BE49-F238E27FC236}">
                      <a16:creationId xmlns:a16="http://schemas.microsoft.com/office/drawing/2014/main" id="{EAA0B2BB-2109-08B3-88DB-E1DF2B34AF3A}"/>
                    </a:ext>
                  </a:extLst>
                </p:cNvPr>
                <p:cNvSpPr/>
                <p:nvPr/>
              </p:nvSpPr>
              <p:spPr>
                <a:xfrm>
                  <a:off x="743395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3" name="Vrije vorm: vorm 1472">
                  <a:extLst>
                    <a:ext uri="{FF2B5EF4-FFF2-40B4-BE49-F238E27FC236}">
                      <a16:creationId xmlns:a16="http://schemas.microsoft.com/office/drawing/2014/main" id="{6CD28E03-F412-B7B4-F7EE-8142D2BFEC5D}"/>
                    </a:ext>
                  </a:extLst>
                </p:cNvPr>
                <p:cNvSpPr/>
                <p:nvPr/>
              </p:nvSpPr>
              <p:spPr>
                <a:xfrm>
                  <a:off x="748751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4" name="Vrije vorm: vorm 1473">
                  <a:extLst>
                    <a:ext uri="{FF2B5EF4-FFF2-40B4-BE49-F238E27FC236}">
                      <a16:creationId xmlns:a16="http://schemas.microsoft.com/office/drawing/2014/main" id="{7E24B0DD-4A08-2DC2-7EF0-20E82B81944B}"/>
                    </a:ext>
                  </a:extLst>
                </p:cNvPr>
                <p:cNvSpPr/>
                <p:nvPr/>
              </p:nvSpPr>
              <p:spPr>
                <a:xfrm>
                  <a:off x="754090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5" name="Vrije vorm: vorm 1474">
                  <a:extLst>
                    <a:ext uri="{FF2B5EF4-FFF2-40B4-BE49-F238E27FC236}">
                      <a16:creationId xmlns:a16="http://schemas.microsoft.com/office/drawing/2014/main" id="{5351726A-8F2C-426E-2A60-2A41EF44BAE0}"/>
                    </a:ext>
                  </a:extLst>
                </p:cNvPr>
                <p:cNvSpPr/>
                <p:nvPr/>
              </p:nvSpPr>
              <p:spPr>
                <a:xfrm>
                  <a:off x="759429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6" name="Vrije vorm: vorm 1475">
                  <a:extLst>
                    <a:ext uri="{FF2B5EF4-FFF2-40B4-BE49-F238E27FC236}">
                      <a16:creationId xmlns:a16="http://schemas.microsoft.com/office/drawing/2014/main" id="{AFEF1DD5-AC14-D9D0-22F7-FA23A0639A83}"/>
                    </a:ext>
                  </a:extLst>
                </p:cNvPr>
                <p:cNvSpPr/>
                <p:nvPr/>
              </p:nvSpPr>
              <p:spPr>
                <a:xfrm>
                  <a:off x="764768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7" name="Vrije vorm: vorm 1476">
                  <a:extLst>
                    <a:ext uri="{FF2B5EF4-FFF2-40B4-BE49-F238E27FC236}">
                      <a16:creationId xmlns:a16="http://schemas.microsoft.com/office/drawing/2014/main" id="{4F18C63A-2D67-3836-6D0F-CE53750BADDE}"/>
                    </a:ext>
                  </a:extLst>
                </p:cNvPr>
                <p:cNvSpPr/>
                <p:nvPr/>
              </p:nvSpPr>
              <p:spPr>
                <a:xfrm>
                  <a:off x="770107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8" name="Vrije vorm: vorm 1477">
                  <a:extLst>
                    <a:ext uri="{FF2B5EF4-FFF2-40B4-BE49-F238E27FC236}">
                      <a16:creationId xmlns:a16="http://schemas.microsoft.com/office/drawing/2014/main" id="{709A7162-31E7-3EE3-35A8-C8B9B45ADB83}"/>
                    </a:ext>
                  </a:extLst>
                </p:cNvPr>
                <p:cNvSpPr/>
                <p:nvPr/>
              </p:nvSpPr>
              <p:spPr>
                <a:xfrm>
                  <a:off x="775446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79" name="Vrije vorm: vorm 1478">
                  <a:extLst>
                    <a:ext uri="{FF2B5EF4-FFF2-40B4-BE49-F238E27FC236}">
                      <a16:creationId xmlns:a16="http://schemas.microsoft.com/office/drawing/2014/main" id="{D97B00A2-59C3-8932-0512-E3C16D1F93A1}"/>
                    </a:ext>
                  </a:extLst>
                </p:cNvPr>
                <p:cNvSpPr/>
                <p:nvPr/>
              </p:nvSpPr>
              <p:spPr>
                <a:xfrm>
                  <a:off x="780803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0" name="Vrije vorm: vorm 1479">
                  <a:extLst>
                    <a:ext uri="{FF2B5EF4-FFF2-40B4-BE49-F238E27FC236}">
                      <a16:creationId xmlns:a16="http://schemas.microsoft.com/office/drawing/2014/main" id="{F7D1682F-AD73-8F93-C8EB-311DE0CE1AC2}"/>
                    </a:ext>
                  </a:extLst>
                </p:cNvPr>
                <p:cNvSpPr/>
                <p:nvPr/>
              </p:nvSpPr>
              <p:spPr>
                <a:xfrm>
                  <a:off x="786124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1" name="Vrije vorm: vorm 1480">
                  <a:extLst>
                    <a:ext uri="{FF2B5EF4-FFF2-40B4-BE49-F238E27FC236}">
                      <a16:creationId xmlns:a16="http://schemas.microsoft.com/office/drawing/2014/main" id="{79190F69-1539-85D8-B381-49A47286EE87}"/>
                    </a:ext>
                  </a:extLst>
                </p:cNvPr>
                <p:cNvSpPr/>
                <p:nvPr/>
              </p:nvSpPr>
              <p:spPr>
                <a:xfrm>
                  <a:off x="791480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2" name="Vrije vorm: vorm 1481">
                  <a:extLst>
                    <a:ext uri="{FF2B5EF4-FFF2-40B4-BE49-F238E27FC236}">
                      <a16:creationId xmlns:a16="http://schemas.microsoft.com/office/drawing/2014/main" id="{7AD61A90-5903-2338-6824-BA89AE48C6B5}"/>
                    </a:ext>
                  </a:extLst>
                </p:cNvPr>
                <p:cNvSpPr/>
                <p:nvPr/>
              </p:nvSpPr>
              <p:spPr>
                <a:xfrm>
                  <a:off x="796819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3" name="Vrije vorm: vorm 1482">
                  <a:extLst>
                    <a:ext uri="{FF2B5EF4-FFF2-40B4-BE49-F238E27FC236}">
                      <a16:creationId xmlns:a16="http://schemas.microsoft.com/office/drawing/2014/main" id="{E27AC0A4-3B64-AA7F-1B4E-78FB70B84260}"/>
                    </a:ext>
                  </a:extLst>
                </p:cNvPr>
                <p:cNvSpPr/>
                <p:nvPr/>
              </p:nvSpPr>
              <p:spPr>
                <a:xfrm>
                  <a:off x="802158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4" name="Vrije vorm: vorm 1483">
                  <a:extLst>
                    <a:ext uri="{FF2B5EF4-FFF2-40B4-BE49-F238E27FC236}">
                      <a16:creationId xmlns:a16="http://schemas.microsoft.com/office/drawing/2014/main" id="{68413C23-353B-A128-49EF-ECE690E3AF5F}"/>
                    </a:ext>
                  </a:extLst>
                </p:cNvPr>
                <p:cNvSpPr/>
                <p:nvPr/>
              </p:nvSpPr>
              <p:spPr>
                <a:xfrm>
                  <a:off x="807497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5" name="Vrije vorm: vorm 1484">
                  <a:extLst>
                    <a:ext uri="{FF2B5EF4-FFF2-40B4-BE49-F238E27FC236}">
                      <a16:creationId xmlns:a16="http://schemas.microsoft.com/office/drawing/2014/main" id="{3999802F-7CEE-9DAA-72BD-BF801A55F5CB}"/>
                    </a:ext>
                  </a:extLst>
                </p:cNvPr>
                <p:cNvSpPr/>
                <p:nvPr/>
              </p:nvSpPr>
              <p:spPr>
                <a:xfrm>
                  <a:off x="812836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6" name="Vrije vorm: vorm 1485">
                  <a:extLst>
                    <a:ext uri="{FF2B5EF4-FFF2-40B4-BE49-F238E27FC236}">
                      <a16:creationId xmlns:a16="http://schemas.microsoft.com/office/drawing/2014/main" id="{1EFC1AC5-89DA-39E7-A546-CECB2723FEE7}"/>
                    </a:ext>
                  </a:extLst>
                </p:cNvPr>
                <p:cNvSpPr/>
                <p:nvPr/>
              </p:nvSpPr>
              <p:spPr>
                <a:xfrm>
                  <a:off x="818175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7" name="Vrije vorm: vorm 1486">
                  <a:extLst>
                    <a:ext uri="{FF2B5EF4-FFF2-40B4-BE49-F238E27FC236}">
                      <a16:creationId xmlns:a16="http://schemas.microsoft.com/office/drawing/2014/main" id="{1B0F0580-CD78-36C7-1746-2D6C9A0E9B73}"/>
                    </a:ext>
                  </a:extLst>
                </p:cNvPr>
                <p:cNvSpPr/>
                <p:nvPr/>
              </p:nvSpPr>
              <p:spPr>
                <a:xfrm>
                  <a:off x="823514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8" name="Vrije vorm: vorm 1487">
                  <a:extLst>
                    <a:ext uri="{FF2B5EF4-FFF2-40B4-BE49-F238E27FC236}">
                      <a16:creationId xmlns:a16="http://schemas.microsoft.com/office/drawing/2014/main" id="{9532D1ED-543D-C3CA-20AE-49FE5668330E}"/>
                    </a:ext>
                  </a:extLst>
                </p:cNvPr>
                <p:cNvSpPr/>
                <p:nvPr/>
              </p:nvSpPr>
              <p:spPr>
                <a:xfrm>
                  <a:off x="828870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89" name="Vrije vorm: vorm 1488">
                  <a:extLst>
                    <a:ext uri="{FF2B5EF4-FFF2-40B4-BE49-F238E27FC236}">
                      <a16:creationId xmlns:a16="http://schemas.microsoft.com/office/drawing/2014/main" id="{BBDEC14C-B8D9-1981-4A05-0A0AB4746089}"/>
                    </a:ext>
                  </a:extLst>
                </p:cNvPr>
                <p:cNvSpPr/>
                <p:nvPr/>
              </p:nvSpPr>
              <p:spPr>
                <a:xfrm>
                  <a:off x="8342098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0" name="Vrije vorm: vorm 1489">
                  <a:extLst>
                    <a:ext uri="{FF2B5EF4-FFF2-40B4-BE49-F238E27FC236}">
                      <a16:creationId xmlns:a16="http://schemas.microsoft.com/office/drawing/2014/main" id="{AED8D963-4B08-D36C-7911-CFCFDA9C6539}"/>
                    </a:ext>
                  </a:extLst>
                </p:cNvPr>
                <p:cNvSpPr/>
                <p:nvPr/>
              </p:nvSpPr>
              <p:spPr>
                <a:xfrm>
                  <a:off x="8395487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1" name="Vrije vorm: vorm 1490">
                  <a:extLst>
                    <a:ext uri="{FF2B5EF4-FFF2-40B4-BE49-F238E27FC236}">
                      <a16:creationId xmlns:a16="http://schemas.microsoft.com/office/drawing/2014/main" id="{B1AFC787-711F-4C0B-D969-B9914AE2B6EB}"/>
                    </a:ext>
                  </a:extLst>
                </p:cNvPr>
                <p:cNvSpPr/>
                <p:nvPr/>
              </p:nvSpPr>
              <p:spPr>
                <a:xfrm>
                  <a:off x="8448876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2" name="Vrije vorm: vorm 1491">
                  <a:extLst>
                    <a:ext uri="{FF2B5EF4-FFF2-40B4-BE49-F238E27FC236}">
                      <a16:creationId xmlns:a16="http://schemas.microsoft.com/office/drawing/2014/main" id="{6151E98A-D2AF-A57F-7DBE-4587A53FB106}"/>
                    </a:ext>
                  </a:extLst>
                </p:cNvPr>
                <p:cNvSpPr/>
                <p:nvPr/>
              </p:nvSpPr>
              <p:spPr>
                <a:xfrm>
                  <a:off x="850226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3" name="Vrije vorm: vorm 1492">
                  <a:extLst>
                    <a:ext uri="{FF2B5EF4-FFF2-40B4-BE49-F238E27FC236}">
                      <a16:creationId xmlns:a16="http://schemas.microsoft.com/office/drawing/2014/main" id="{3B2853E0-E406-13FA-58AC-CFD0FAFE41CA}"/>
                    </a:ext>
                  </a:extLst>
                </p:cNvPr>
                <p:cNvSpPr/>
                <p:nvPr/>
              </p:nvSpPr>
              <p:spPr>
                <a:xfrm>
                  <a:off x="8555655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4" name="Vrije vorm: vorm 1493">
                  <a:extLst>
                    <a:ext uri="{FF2B5EF4-FFF2-40B4-BE49-F238E27FC236}">
                      <a16:creationId xmlns:a16="http://schemas.microsoft.com/office/drawing/2014/main" id="{8D341EF2-4219-FA8B-B9AC-B8533F612C1C}"/>
                    </a:ext>
                  </a:extLst>
                </p:cNvPr>
                <p:cNvSpPr/>
                <p:nvPr/>
              </p:nvSpPr>
              <p:spPr>
                <a:xfrm>
                  <a:off x="8609044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5" name="Vrije vorm: vorm 1494">
                  <a:extLst>
                    <a:ext uri="{FF2B5EF4-FFF2-40B4-BE49-F238E27FC236}">
                      <a16:creationId xmlns:a16="http://schemas.microsoft.com/office/drawing/2014/main" id="{8E27188C-3D3D-AC96-406B-BC9D957F15A1}"/>
                    </a:ext>
                  </a:extLst>
                </p:cNvPr>
                <p:cNvSpPr/>
                <p:nvPr/>
              </p:nvSpPr>
              <p:spPr>
                <a:xfrm>
                  <a:off x="866261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6" name="Vrije vorm: vorm 1495">
                  <a:extLst>
                    <a:ext uri="{FF2B5EF4-FFF2-40B4-BE49-F238E27FC236}">
                      <a16:creationId xmlns:a16="http://schemas.microsoft.com/office/drawing/2014/main" id="{5FE6AD3D-1766-1947-1FC0-EACB5E800C37}"/>
                    </a:ext>
                  </a:extLst>
                </p:cNvPr>
                <p:cNvSpPr/>
                <p:nvPr/>
              </p:nvSpPr>
              <p:spPr>
                <a:xfrm>
                  <a:off x="871599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7" name="Vrije vorm: vorm 1496">
                  <a:extLst>
                    <a:ext uri="{FF2B5EF4-FFF2-40B4-BE49-F238E27FC236}">
                      <a16:creationId xmlns:a16="http://schemas.microsoft.com/office/drawing/2014/main" id="{86BC78B7-AD04-85ED-4C8A-2128C8C0710F}"/>
                    </a:ext>
                  </a:extLst>
                </p:cNvPr>
                <p:cNvSpPr/>
                <p:nvPr/>
              </p:nvSpPr>
              <p:spPr>
                <a:xfrm>
                  <a:off x="876938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8" name="Vrije vorm: vorm 1497">
                  <a:extLst>
                    <a:ext uri="{FF2B5EF4-FFF2-40B4-BE49-F238E27FC236}">
                      <a16:creationId xmlns:a16="http://schemas.microsoft.com/office/drawing/2014/main" id="{B69569B4-DA71-7C95-CFC6-B9BAA45CCF6B}"/>
                    </a:ext>
                  </a:extLst>
                </p:cNvPr>
                <p:cNvSpPr/>
                <p:nvPr/>
              </p:nvSpPr>
              <p:spPr>
                <a:xfrm>
                  <a:off x="882277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99" name="Vrije vorm: vorm 1498">
                  <a:extLst>
                    <a:ext uri="{FF2B5EF4-FFF2-40B4-BE49-F238E27FC236}">
                      <a16:creationId xmlns:a16="http://schemas.microsoft.com/office/drawing/2014/main" id="{5B783A8E-7EB2-99DE-709A-FC945B85C9DE}"/>
                    </a:ext>
                  </a:extLst>
                </p:cNvPr>
                <p:cNvSpPr/>
                <p:nvPr/>
              </p:nvSpPr>
              <p:spPr>
                <a:xfrm>
                  <a:off x="887616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0" name="Vrije vorm: vorm 1499">
                  <a:extLst>
                    <a:ext uri="{FF2B5EF4-FFF2-40B4-BE49-F238E27FC236}">
                      <a16:creationId xmlns:a16="http://schemas.microsoft.com/office/drawing/2014/main" id="{40263786-094C-29D9-1711-13B231DF364B}"/>
                    </a:ext>
                  </a:extLst>
                </p:cNvPr>
                <p:cNvSpPr/>
                <p:nvPr/>
              </p:nvSpPr>
              <p:spPr>
                <a:xfrm>
                  <a:off x="8929556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1" name="Vrije vorm: vorm 1500">
                  <a:extLst>
                    <a:ext uri="{FF2B5EF4-FFF2-40B4-BE49-F238E27FC236}">
                      <a16:creationId xmlns:a16="http://schemas.microsoft.com/office/drawing/2014/main" id="{37DAA0DC-FBFC-7E25-4D94-09E46201B07D}"/>
                    </a:ext>
                  </a:extLst>
                </p:cNvPr>
                <p:cNvSpPr/>
                <p:nvPr/>
              </p:nvSpPr>
              <p:spPr>
                <a:xfrm>
                  <a:off x="898312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2" name="Vrije vorm: vorm 1501">
                  <a:extLst>
                    <a:ext uri="{FF2B5EF4-FFF2-40B4-BE49-F238E27FC236}">
                      <a16:creationId xmlns:a16="http://schemas.microsoft.com/office/drawing/2014/main" id="{A50CA99A-0534-2E98-7AC1-4CE37E6E5F33}"/>
                    </a:ext>
                  </a:extLst>
                </p:cNvPr>
                <p:cNvSpPr/>
                <p:nvPr/>
              </p:nvSpPr>
              <p:spPr>
                <a:xfrm>
                  <a:off x="903651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3" name="Vrije vorm: vorm 1502">
                  <a:extLst>
                    <a:ext uri="{FF2B5EF4-FFF2-40B4-BE49-F238E27FC236}">
                      <a16:creationId xmlns:a16="http://schemas.microsoft.com/office/drawing/2014/main" id="{3B123381-8385-84F6-6D6B-A617BA0306C2}"/>
                    </a:ext>
                  </a:extLst>
                </p:cNvPr>
                <p:cNvSpPr/>
                <p:nvPr/>
              </p:nvSpPr>
              <p:spPr>
                <a:xfrm>
                  <a:off x="9089901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4" name="Vrije vorm: vorm 1503">
                  <a:extLst>
                    <a:ext uri="{FF2B5EF4-FFF2-40B4-BE49-F238E27FC236}">
                      <a16:creationId xmlns:a16="http://schemas.microsoft.com/office/drawing/2014/main" id="{C907CA50-DD02-28DD-A227-3C5F80622A8F}"/>
                    </a:ext>
                  </a:extLst>
                </p:cNvPr>
                <p:cNvSpPr/>
                <p:nvPr/>
              </p:nvSpPr>
              <p:spPr>
                <a:xfrm>
                  <a:off x="9143290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5" name="Vrije vorm: vorm 1504">
                  <a:extLst>
                    <a:ext uri="{FF2B5EF4-FFF2-40B4-BE49-F238E27FC236}">
                      <a16:creationId xmlns:a16="http://schemas.microsoft.com/office/drawing/2014/main" id="{9D991256-1CFD-C266-CE4F-31F69D22337A}"/>
                    </a:ext>
                  </a:extLst>
                </p:cNvPr>
                <p:cNvSpPr/>
                <p:nvPr/>
              </p:nvSpPr>
              <p:spPr>
                <a:xfrm>
                  <a:off x="9196679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6" name="Vrije vorm: vorm 1505">
                  <a:extLst>
                    <a:ext uri="{FF2B5EF4-FFF2-40B4-BE49-F238E27FC236}">
                      <a16:creationId xmlns:a16="http://schemas.microsoft.com/office/drawing/2014/main" id="{293D3C59-DFD7-A8B3-74B7-6ABB567B30A3}"/>
                    </a:ext>
                  </a:extLst>
                </p:cNvPr>
                <p:cNvSpPr/>
                <p:nvPr/>
              </p:nvSpPr>
              <p:spPr>
                <a:xfrm>
                  <a:off x="925006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7" name="Vrije vorm: vorm 1506">
                  <a:extLst>
                    <a:ext uri="{FF2B5EF4-FFF2-40B4-BE49-F238E27FC236}">
                      <a16:creationId xmlns:a16="http://schemas.microsoft.com/office/drawing/2014/main" id="{8D788250-EF2E-1E89-A61B-E7FAD60BB969}"/>
                    </a:ext>
                  </a:extLst>
                </p:cNvPr>
                <p:cNvSpPr/>
                <p:nvPr/>
              </p:nvSpPr>
              <p:spPr>
                <a:xfrm>
                  <a:off x="9303457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8" name="Vrije vorm: vorm 1507">
                  <a:extLst>
                    <a:ext uri="{FF2B5EF4-FFF2-40B4-BE49-F238E27FC236}">
                      <a16:creationId xmlns:a16="http://schemas.microsoft.com/office/drawing/2014/main" id="{5BDC969E-4A88-8919-73E6-6BF0A9E0757B}"/>
                    </a:ext>
                  </a:extLst>
                </p:cNvPr>
                <p:cNvSpPr/>
                <p:nvPr/>
              </p:nvSpPr>
              <p:spPr>
                <a:xfrm>
                  <a:off x="935702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09" name="Vrije vorm: vorm 1508">
                  <a:extLst>
                    <a:ext uri="{FF2B5EF4-FFF2-40B4-BE49-F238E27FC236}">
                      <a16:creationId xmlns:a16="http://schemas.microsoft.com/office/drawing/2014/main" id="{EB9CD0B8-77E9-1DBE-CFA2-E631A2C0C653}"/>
                    </a:ext>
                  </a:extLst>
                </p:cNvPr>
                <p:cNvSpPr/>
                <p:nvPr/>
              </p:nvSpPr>
              <p:spPr>
                <a:xfrm>
                  <a:off x="9410413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0" name="Vrije vorm: vorm 1509">
                  <a:extLst>
                    <a:ext uri="{FF2B5EF4-FFF2-40B4-BE49-F238E27FC236}">
                      <a16:creationId xmlns:a16="http://schemas.microsoft.com/office/drawing/2014/main" id="{0598BF10-D90B-0CA9-68D4-75512E5D0097}"/>
                    </a:ext>
                  </a:extLst>
                </p:cNvPr>
                <p:cNvSpPr/>
                <p:nvPr/>
              </p:nvSpPr>
              <p:spPr>
                <a:xfrm>
                  <a:off x="9463802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1" name="Vrije vorm: vorm 1510">
                  <a:extLst>
                    <a:ext uri="{FF2B5EF4-FFF2-40B4-BE49-F238E27FC236}">
                      <a16:creationId xmlns:a16="http://schemas.microsoft.com/office/drawing/2014/main" id="{1F072B7F-252F-8D02-ADBF-FB1A6ADD209B}"/>
                    </a:ext>
                  </a:extLst>
                </p:cNvPr>
                <p:cNvSpPr/>
                <p:nvPr/>
              </p:nvSpPr>
              <p:spPr>
                <a:xfrm>
                  <a:off x="951719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2" name="Vrije vorm: vorm 1511">
                  <a:extLst>
                    <a:ext uri="{FF2B5EF4-FFF2-40B4-BE49-F238E27FC236}">
                      <a16:creationId xmlns:a16="http://schemas.microsoft.com/office/drawing/2014/main" id="{8796ED84-127D-0305-9775-7C877817D295}"/>
                    </a:ext>
                  </a:extLst>
                </p:cNvPr>
                <p:cNvSpPr/>
                <p:nvPr/>
              </p:nvSpPr>
              <p:spPr>
                <a:xfrm>
                  <a:off x="957058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3" name="Vrije vorm: vorm 1512">
                  <a:extLst>
                    <a:ext uri="{FF2B5EF4-FFF2-40B4-BE49-F238E27FC236}">
                      <a16:creationId xmlns:a16="http://schemas.microsoft.com/office/drawing/2014/main" id="{A9EE75D0-2585-EBA1-EFB4-AFE6F1E5BADA}"/>
                    </a:ext>
                  </a:extLst>
                </p:cNvPr>
                <p:cNvSpPr/>
                <p:nvPr/>
              </p:nvSpPr>
              <p:spPr>
                <a:xfrm>
                  <a:off x="9623969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4" name="Vrije vorm: vorm 1513">
                  <a:extLst>
                    <a:ext uri="{FF2B5EF4-FFF2-40B4-BE49-F238E27FC236}">
                      <a16:creationId xmlns:a16="http://schemas.microsoft.com/office/drawing/2014/main" id="{B0AECA20-0D5D-33F2-16BA-58A7169DC50E}"/>
                    </a:ext>
                  </a:extLst>
                </p:cNvPr>
                <p:cNvSpPr/>
                <p:nvPr/>
              </p:nvSpPr>
              <p:spPr>
                <a:xfrm>
                  <a:off x="9677358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5" name="Vrije vorm: vorm 1514">
                  <a:extLst>
                    <a:ext uri="{FF2B5EF4-FFF2-40B4-BE49-F238E27FC236}">
                      <a16:creationId xmlns:a16="http://schemas.microsoft.com/office/drawing/2014/main" id="{E6CFA5E8-07B5-EFE0-83CB-B9F249DAA109}"/>
                    </a:ext>
                  </a:extLst>
                </p:cNvPr>
                <p:cNvSpPr/>
                <p:nvPr/>
              </p:nvSpPr>
              <p:spPr>
                <a:xfrm>
                  <a:off x="9730925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6" name="Vrije vorm: vorm 1515">
                  <a:extLst>
                    <a:ext uri="{FF2B5EF4-FFF2-40B4-BE49-F238E27FC236}">
                      <a16:creationId xmlns:a16="http://schemas.microsoft.com/office/drawing/2014/main" id="{A97478BD-E00B-2D39-59E1-C613A60D02DF}"/>
                    </a:ext>
                  </a:extLst>
                </p:cNvPr>
                <p:cNvSpPr/>
                <p:nvPr/>
              </p:nvSpPr>
              <p:spPr>
                <a:xfrm>
                  <a:off x="9784314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7" name="Vrije vorm: vorm 1516">
                  <a:extLst>
                    <a:ext uri="{FF2B5EF4-FFF2-40B4-BE49-F238E27FC236}">
                      <a16:creationId xmlns:a16="http://schemas.microsoft.com/office/drawing/2014/main" id="{3DFBC0D5-9C8C-483F-17CC-1BEDCDBA5476}"/>
                    </a:ext>
                  </a:extLst>
                </p:cNvPr>
                <p:cNvSpPr/>
                <p:nvPr/>
              </p:nvSpPr>
              <p:spPr>
                <a:xfrm>
                  <a:off x="9837703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8" name="Vrije vorm: vorm 1517">
                  <a:extLst>
                    <a:ext uri="{FF2B5EF4-FFF2-40B4-BE49-F238E27FC236}">
                      <a16:creationId xmlns:a16="http://schemas.microsoft.com/office/drawing/2014/main" id="{5D184EDD-30E2-BD05-99E8-2AF7DE751804}"/>
                    </a:ext>
                  </a:extLst>
                </p:cNvPr>
                <p:cNvSpPr/>
                <p:nvPr/>
              </p:nvSpPr>
              <p:spPr>
                <a:xfrm>
                  <a:off x="9891092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19" name="Vrije vorm: vorm 1518">
                  <a:extLst>
                    <a:ext uri="{FF2B5EF4-FFF2-40B4-BE49-F238E27FC236}">
                      <a16:creationId xmlns:a16="http://schemas.microsoft.com/office/drawing/2014/main" id="{9524D953-D500-278D-7F9F-FF3429957ABB}"/>
                    </a:ext>
                  </a:extLst>
                </p:cNvPr>
                <p:cNvSpPr/>
                <p:nvPr/>
              </p:nvSpPr>
              <p:spPr>
                <a:xfrm>
                  <a:off x="9944481" y="4023440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520" name="Vrije vorm: vorm 1519">
                  <a:extLst>
                    <a:ext uri="{FF2B5EF4-FFF2-40B4-BE49-F238E27FC236}">
                      <a16:creationId xmlns:a16="http://schemas.microsoft.com/office/drawing/2014/main" id="{621F8FB7-6E2D-0722-6C37-B189EED1CEAB}"/>
                    </a:ext>
                  </a:extLst>
                </p:cNvPr>
                <p:cNvSpPr/>
                <p:nvPr/>
              </p:nvSpPr>
              <p:spPr>
                <a:xfrm>
                  <a:off x="9997870" y="4023440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6" name="Graphic 5">
                <a:extLst>
                  <a:ext uri="{FF2B5EF4-FFF2-40B4-BE49-F238E27FC236}">
                    <a16:creationId xmlns:a16="http://schemas.microsoft.com/office/drawing/2014/main" id="{F5CE8FC1-2CE1-B70E-C548-100ECDBD7965}"/>
                  </a:ext>
                </a:extLst>
              </p:cNvPr>
              <p:cNvGrpSpPr/>
              <p:nvPr/>
            </p:nvGrpSpPr>
            <p:grpSpPr>
              <a:xfrm>
                <a:off x="6899882" y="4456938"/>
                <a:ext cx="3133462" cy="35474"/>
                <a:chOff x="6899882" y="4456938"/>
                <a:chExt cx="3133462" cy="35474"/>
              </a:xfrm>
              <a:solidFill>
                <a:srgbClr val="A3A3B5"/>
              </a:solidFill>
            </p:grpSpPr>
            <p:sp>
              <p:nvSpPr>
                <p:cNvPr id="1403" name="Vrije vorm: vorm 1402">
                  <a:extLst>
                    <a:ext uri="{FF2B5EF4-FFF2-40B4-BE49-F238E27FC236}">
                      <a16:creationId xmlns:a16="http://schemas.microsoft.com/office/drawing/2014/main" id="{1A5B4421-AB05-4E17-CDC4-E2E0E7C75D02}"/>
                    </a:ext>
                  </a:extLst>
                </p:cNvPr>
                <p:cNvSpPr/>
                <p:nvPr/>
              </p:nvSpPr>
              <p:spPr>
                <a:xfrm>
                  <a:off x="689988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4" name="Vrije vorm: vorm 1403">
                  <a:extLst>
                    <a:ext uri="{FF2B5EF4-FFF2-40B4-BE49-F238E27FC236}">
                      <a16:creationId xmlns:a16="http://schemas.microsoft.com/office/drawing/2014/main" id="{BEE89E74-B6F3-AB5F-9118-CA81AFADDA0D}"/>
                    </a:ext>
                  </a:extLst>
                </p:cNvPr>
                <p:cNvSpPr/>
                <p:nvPr/>
              </p:nvSpPr>
              <p:spPr>
                <a:xfrm>
                  <a:off x="695327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5" name="Vrije vorm: vorm 1404">
                  <a:extLst>
                    <a:ext uri="{FF2B5EF4-FFF2-40B4-BE49-F238E27FC236}">
                      <a16:creationId xmlns:a16="http://schemas.microsoft.com/office/drawing/2014/main" id="{412DF3B1-E666-4173-C3C6-D1D59A75C4CE}"/>
                    </a:ext>
                  </a:extLst>
                </p:cNvPr>
                <p:cNvSpPr/>
                <p:nvPr/>
              </p:nvSpPr>
              <p:spPr>
                <a:xfrm>
                  <a:off x="700666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6" name="Vrije vorm: vorm 1405">
                  <a:extLst>
                    <a:ext uri="{FF2B5EF4-FFF2-40B4-BE49-F238E27FC236}">
                      <a16:creationId xmlns:a16="http://schemas.microsoft.com/office/drawing/2014/main" id="{94433E16-2701-EC24-9427-EA6EB312F44F}"/>
                    </a:ext>
                  </a:extLst>
                </p:cNvPr>
                <p:cNvSpPr/>
                <p:nvPr/>
              </p:nvSpPr>
              <p:spPr>
                <a:xfrm>
                  <a:off x="706005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7" name="Vrije vorm: vorm 1406">
                  <a:extLst>
                    <a:ext uri="{FF2B5EF4-FFF2-40B4-BE49-F238E27FC236}">
                      <a16:creationId xmlns:a16="http://schemas.microsoft.com/office/drawing/2014/main" id="{5EBF857A-95C7-0DD4-FD6F-1C36941ACBCA}"/>
                    </a:ext>
                  </a:extLst>
                </p:cNvPr>
                <p:cNvSpPr/>
                <p:nvPr/>
              </p:nvSpPr>
              <p:spPr>
                <a:xfrm>
                  <a:off x="711343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8" name="Vrije vorm: vorm 1407">
                  <a:extLst>
                    <a:ext uri="{FF2B5EF4-FFF2-40B4-BE49-F238E27FC236}">
                      <a16:creationId xmlns:a16="http://schemas.microsoft.com/office/drawing/2014/main" id="{F8AF55FF-EFD4-17DD-246D-577122D7AF09}"/>
                    </a:ext>
                  </a:extLst>
                </p:cNvPr>
                <p:cNvSpPr/>
                <p:nvPr/>
              </p:nvSpPr>
              <p:spPr>
                <a:xfrm>
                  <a:off x="716700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9" name="Vrije vorm: vorm 1408">
                  <a:extLst>
                    <a:ext uri="{FF2B5EF4-FFF2-40B4-BE49-F238E27FC236}">
                      <a16:creationId xmlns:a16="http://schemas.microsoft.com/office/drawing/2014/main" id="{2A305FA8-381C-7B0B-4DCA-6E3291E0DECD}"/>
                    </a:ext>
                  </a:extLst>
                </p:cNvPr>
                <p:cNvSpPr/>
                <p:nvPr/>
              </p:nvSpPr>
              <p:spPr>
                <a:xfrm>
                  <a:off x="722039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0" name="Vrije vorm: vorm 1409">
                  <a:extLst>
                    <a:ext uri="{FF2B5EF4-FFF2-40B4-BE49-F238E27FC236}">
                      <a16:creationId xmlns:a16="http://schemas.microsoft.com/office/drawing/2014/main" id="{C7B92F3C-8813-3579-47F2-E5D7ECC16B91}"/>
                    </a:ext>
                  </a:extLst>
                </p:cNvPr>
                <p:cNvSpPr/>
                <p:nvPr/>
              </p:nvSpPr>
              <p:spPr>
                <a:xfrm>
                  <a:off x="727378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1" name="Vrije vorm: vorm 1410">
                  <a:extLst>
                    <a:ext uri="{FF2B5EF4-FFF2-40B4-BE49-F238E27FC236}">
                      <a16:creationId xmlns:a16="http://schemas.microsoft.com/office/drawing/2014/main" id="{700CE74E-EE6B-7245-0DFB-9EC856581363}"/>
                    </a:ext>
                  </a:extLst>
                </p:cNvPr>
                <p:cNvSpPr/>
                <p:nvPr/>
              </p:nvSpPr>
              <p:spPr>
                <a:xfrm>
                  <a:off x="732717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2" name="Vrije vorm: vorm 1411">
                  <a:extLst>
                    <a:ext uri="{FF2B5EF4-FFF2-40B4-BE49-F238E27FC236}">
                      <a16:creationId xmlns:a16="http://schemas.microsoft.com/office/drawing/2014/main" id="{7FF9B93E-E083-B71A-02CF-761895391719}"/>
                    </a:ext>
                  </a:extLst>
                </p:cNvPr>
                <p:cNvSpPr/>
                <p:nvPr/>
              </p:nvSpPr>
              <p:spPr>
                <a:xfrm>
                  <a:off x="738056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3" name="Vrije vorm: vorm 1412">
                  <a:extLst>
                    <a:ext uri="{FF2B5EF4-FFF2-40B4-BE49-F238E27FC236}">
                      <a16:creationId xmlns:a16="http://schemas.microsoft.com/office/drawing/2014/main" id="{5A7FE1F0-5B99-A5EB-0402-FBC87C4D1E23}"/>
                    </a:ext>
                  </a:extLst>
                </p:cNvPr>
                <p:cNvSpPr/>
                <p:nvPr/>
              </p:nvSpPr>
              <p:spPr>
                <a:xfrm>
                  <a:off x="743395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4" name="Vrije vorm: vorm 1413">
                  <a:extLst>
                    <a:ext uri="{FF2B5EF4-FFF2-40B4-BE49-F238E27FC236}">
                      <a16:creationId xmlns:a16="http://schemas.microsoft.com/office/drawing/2014/main" id="{B4981212-A94C-2C9A-60EE-2802671C3784}"/>
                    </a:ext>
                  </a:extLst>
                </p:cNvPr>
                <p:cNvSpPr/>
                <p:nvPr/>
              </p:nvSpPr>
              <p:spPr>
                <a:xfrm>
                  <a:off x="748751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5" name="Vrije vorm: vorm 1414">
                  <a:extLst>
                    <a:ext uri="{FF2B5EF4-FFF2-40B4-BE49-F238E27FC236}">
                      <a16:creationId xmlns:a16="http://schemas.microsoft.com/office/drawing/2014/main" id="{A99C99B8-E013-AFB9-91A8-77EBA1DDAAC1}"/>
                    </a:ext>
                  </a:extLst>
                </p:cNvPr>
                <p:cNvSpPr/>
                <p:nvPr/>
              </p:nvSpPr>
              <p:spPr>
                <a:xfrm>
                  <a:off x="754090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6" name="Vrije vorm: vorm 1415">
                  <a:extLst>
                    <a:ext uri="{FF2B5EF4-FFF2-40B4-BE49-F238E27FC236}">
                      <a16:creationId xmlns:a16="http://schemas.microsoft.com/office/drawing/2014/main" id="{B394FB06-83BD-A47A-B7BD-748127DF5380}"/>
                    </a:ext>
                  </a:extLst>
                </p:cNvPr>
                <p:cNvSpPr/>
                <p:nvPr/>
              </p:nvSpPr>
              <p:spPr>
                <a:xfrm>
                  <a:off x="759429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7" name="Vrije vorm: vorm 1416">
                  <a:extLst>
                    <a:ext uri="{FF2B5EF4-FFF2-40B4-BE49-F238E27FC236}">
                      <a16:creationId xmlns:a16="http://schemas.microsoft.com/office/drawing/2014/main" id="{E760DB5B-4102-534B-6510-4B7D66F0AC3C}"/>
                    </a:ext>
                  </a:extLst>
                </p:cNvPr>
                <p:cNvSpPr/>
                <p:nvPr/>
              </p:nvSpPr>
              <p:spPr>
                <a:xfrm>
                  <a:off x="764768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8" name="Vrije vorm: vorm 1417">
                  <a:extLst>
                    <a:ext uri="{FF2B5EF4-FFF2-40B4-BE49-F238E27FC236}">
                      <a16:creationId xmlns:a16="http://schemas.microsoft.com/office/drawing/2014/main" id="{606C4D0B-26B3-CE15-F0E2-A20A15A820F4}"/>
                    </a:ext>
                  </a:extLst>
                </p:cNvPr>
                <p:cNvSpPr/>
                <p:nvPr/>
              </p:nvSpPr>
              <p:spPr>
                <a:xfrm>
                  <a:off x="770107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19" name="Vrije vorm: vorm 1418">
                  <a:extLst>
                    <a:ext uri="{FF2B5EF4-FFF2-40B4-BE49-F238E27FC236}">
                      <a16:creationId xmlns:a16="http://schemas.microsoft.com/office/drawing/2014/main" id="{7FD8BE40-7BD6-FE6E-D9BC-2A0FC6B3B6C9}"/>
                    </a:ext>
                  </a:extLst>
                </p:cNvPr>
                <p:cNvSpPr/>
                <p:nvPr/>
              </p:nvSpPr>
              <p:spPr>
                <a:xfrm>
                  <a:off x="775446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0" name="Vrije vorm: vorm 1419">
                  <a:extLst>
                    <a:ext uri="{FF2B5EF4-FFF2-40B4-BE49-F238E27FC236}">
                      <a16:creationId xmlns:a16="http://schemas.microsoft.com/office/drawing/2014/main" id="{EFD93C2A-B8D9-1E77-C01C-C6CB2AA7EE7E}"/>
                    </a:ext>
                  </a:extLst>
                </p:cNvPr>
                <p:cNvSpPr/>
                <p:nvPr/>
              </p:nvSpPr>
              <p:spPr>
                <a:xfrm>
                  <a:off x="780803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1" name="Vrije vorm: vorm 1420">
                  <a:extLst>
                    <a:ext uri="{FF2B5EF4-FFF2-40B4-BE49-F238E27FC236}">
                      <a16:creationId xmlns:a16="http://schemas.microsoft.com/office/drawing/2014/main" id="{1D671A30-5962-0E7B-6833-630DE463A72A}"/>
                    </a:ext>
                  </a:extLst>
                </p:cNvPr>
                <p:cNvSpPr/>
                <p:nvPr/>
              </p:nvSpPr>
              <p:spPr>
                <a:xfrm>
                  <a:off x="786124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2" name="Vrije vorm: vorm 1421">
                  <a:extLst>
                    <a:ext uri="{FF2B5EF4-FFF2-40B4-BE49-F238E27FC236}">
                      <a16:creationId xmlns:a16="http://schemas.microsoft.com/office/drawing/2014/main" id="{9A3569C2-F052-3D49-8056-9130E0D3E13B}"/>
                    </a:ext>
                  </a:extLst>
                </p:cNvPr>
                <p:cNvSpPr/>
                <p:nvPr/>
              </p:nvSpPr>
              <p:spPr>
                <a:xfrm>
                  <a:off x="791480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3" name="Vrije vorm: vorm 1422">
                  <a:extLst>
                    <a:ext uri="{FF2B5EF4-FFF2-40B4-BE49-F238E27FC236}">
                      <a16:creationId xmlns:a16="http://schemas.microsoft.com/office/drawing/2014/main" id="{D7D5832D-9E8E-4FF3-1966-1604F545518A}"/>
                    </a:ext>
                  </a:extLst>
                </p:cNvPr>
                <p:cNvSpPr/>
                <p:nvPr/>
              </p:nvSpPr>
              <p:spPr>
                <a:xfrm>
                  <a:off x="796819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4" name="Vrije vorm: vorm 1423">
                  <a:extLst>
                    <a:ext uri="{FF2B5EF4-FFF2-40B4-BE49-F238E27FC236}">
                      <a16:creationId xmlns:a16="http://schemas.microsoft.com/office/drawing/2014/main" id="{AB397CD1-DC3F-EB2D-193C-5229E6004F6E}"/>
                    </a:ext>
                  </a:extLst>
                </p:cNvPr>
                <p:cNvSpPr/>
                <p:nvPr/>
              </p:nvSpPr>
              <p:spPr>
                <a:xfrm>
                  <a:off x="802158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5" name="Vrije vorm: vorm 1424">
                  <a:extLst>
                    <a:ext uri="{FF2B5EF4-FFF2-40B4-BE49-F238E27FC236}">
                      <a16:creationId xmlns:a16="http://schemas.microsoft.com/office/drawing/2014/main" id="{DE93CE39-10FF-2ED7-5864-93A686AE5755}"/>
                    </a:ext>
                  </a:extLst>
                </p:cNvPr>
                <p:cNvSpPr/>
                <p:nvPr/>
              </p:nvSpPr>
              <p:spPr>
                <a:xfrm>
                  <a:off x="807497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6" name="Vrije vorm: vorm 1425">
                  <a:extLst>
                    <a:ext uri="{FF2B5EF4-FFF2-40B4-BE49-F238E27FC236}">
                      <a16:creationId xmlns:a16="http://schemas.microsoft.com/office/drawing/2014/main" id="{1AC877B6-85B6-423D-DEDC-940E1613073B}"/>
                    </a:ext>
                  </a:extLst>
                </p:cNvPr>
                <p:cNvSpPr/>
                <p:nvPr/>
              </p:nvSpPr>
              <p:spPr>
                <a:xfrm>
                  <a:off x="812836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7" name="Vrije vorm: vorm 1426">
                  <a:extLst>
                    <a:ext uri="{FF2B5EF4-FFF2-40B4-BE49-F238E27FC236}">
                      <a16:creationId xmlns:a16="http://schemas.microsoft.com/office/drawing/2014/main" id="{327C04F6-284A-1F37-F9A8-016B7479DF08}"/>
                    </a:ext>
                  </a:extLst>
                </p:cNvPr>
                <p:cNvSpPr/>
                <p:nvPr/>
              </p:nvSpPr>
              <p:spPr>
                <a:xfrm>
                  <a:off x="818175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8" name="Vrije vorm: vorm 1427">
                  <a:extLst>
                    <a:ext uri="{FF2B5EF4-FFF2-40B4-BE49-F238E27FC236}">
                      <a16:creationId xmlns:a16="http://schemas.microsoft.com/office/drawing/2014/main" id="{55E8921E-92AF-94FE-B7F5-5520DDE75FFE}"/>
                    </a:ext>
                  </a:extLst>
                </p:cNvPr>
                <p:cNvSpPr/>
                <p:nvPr/>
              </p:nvSpPr>
              <p:spPr>
                <a:xfrm>
                  <a:off x="823514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29" name="Vrije vorm: vorm 1428">
                  <a:extLst>
                    <a:ext uri="{FF2B5EF4-FFF2-40B4-BE49-F238E27FC236}">
                      <a16:creationId xmlns:a16="http://schemas.microsoft.com/office/drawing/2014/main" id="{D9AD32F4-4408-8C73-EEA7-C78891730D64}"/>
                    </a:ext>
                  </a:extLst>
                </p:cNvPr>
                <p:cNvSpPr/>
                <p:nvPr/>
              </p:nvSpPr>
              <p:spPr>
                <a:xfrm>
                  <a:off x="828870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0" name="Vrije vorm: vorm 1429">
                  <a:extLst>
                    <a:ext uri="{FF2B5EF4-FFF2-40B4-BE49-F238E27FC236}">
                      <a16:creationId xmlns:a16="http://schemas.microsoft.com/office/drawing/2014/main" id="{60E1225B-ED70-6238-D814-C7D086FD74AD}"/>
                    </a:ext>
                  </a:extLst>
                </p:cNvPr>
                <p:cNvSpPr/>
                <p:nvPr/>
              </p:nvSpPr>
              <p:spPr>
                <a:xfrm>
                  <a:off x="8342098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1" name="Vrije vorm: vorm 1430">
                  <a:extLst>
                    <a:ext uri="{FF2B5EF4-FFF2-40B4-BE49-F238E27FC236}">
                      <a16:creationId xmlns:a16="http://schemas.microsoft.com/office/drawing/2014/main" id="{89EEE7BD-3DA5-6B48-FBED-40518A605C4B}"/>
                    </a:ext>
                  </a:extLst>
                </p:cNvPr>
                <p:cNvSpPr/>
                <p:nvPr/>
              </p:nvSpPr>
              <p:spPr>
                <a:xfrm>
                  <a:off x="8395487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2" name="Vrije vorm: vorm 1431">
                  <a:extLst>
                    <a:ext uri="{FF2B5EF4-FFF2-40B4-BE49-F238E27FC236}">
                      <a16:creationId xmlns:a16="http://schemas.microsoft.com/office/drawing/2014/main" id="{E5CCDCC4-2E8D-A441-BE16-C176C2B9ECC6}"/>
                    </a:ext>
                  </a:extLst>
                </p:cNvPr>
                <p:cNvSpPr/>
                <p:nvPr/>
              </p:nvSpPr>
              <p:spPr>
                <a:xfrm>
                  <a:off x="8448876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3" name="Vrije vorm: vorm 1432">
                  <a:extLst>
                    <a:ext uri="{FF2B5EF4-FFF2-40B4-BE49-F238E27FC236}">
                      <a16:creationId xmlns:a16="http://schemas.microsoft.com/office/drawing/2014/main" id="{F7D6696F-AD35-BE4F-9ACA-897D120C7A22}"/>
                    </a:ext>
                  </a:extLst>
                </p:cNvPr>
                <p:cNvSpPr/>
                <p:nvPr/>
              </p:nvSpPr>
              <p:spPr>
                <a:xfrm>
                  <a:off x="850226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4" name="Vrije vorm: vorm 1433">
                  <a:extLst>
                    <a:ext uri="{FF2B5EF4-FFF2-40B4-BE49-F238E27FC236}">
                      <a16:creationId xmlns:a16="http://schemas.microsoft.com/office/drawing/2014/main" id="{1B7976BF-5B9F-00FB-E791-6102D179BB13}"/>
                    </a:ext>
                  </a:extLst>
                </p:cNvPr>
                <p:cNvSpPr/>
                <p:nvPr/>
              </p:nvSpPr>
              <p:spPr>
                <a:xfrm>
                  <a:off x="8555655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5" name="Vrije vorm: vorm 1434">
                  <a:extLst>
                    <a:ext uri="{FF2B5EF4-FFF2-40B4-BE49-F238E27FC236}">
                      <a16:creationId xmlns:a16="http://schemas.microsoft.com/office/drawing/2014/main" id="{FABDB80C-60CC-D4D1-3722-40FB2F3A5466}"/>
                    </a:ext>
                  </a:extLst>
                </p:cNvPr>
                <p:cNvSpPr/>
                <p:nvPr/>
              </p:nvSpPr>
              <p:spPr>
                <a:xfrm>
                  <a:off x="8609044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6" name="Vrije vorm: vorm 1435">
                  <a:extLst>
                    <a:ext uri="{FF2B5EF4-FFF2-40B4-BE49-F238E27FC236}">
                      <a16:creationId xmlns:a16="http://schemas.microsoft.com/office/drawing/2014/main" id="{690C8826-2001-B5F3-AE33-229E23F41A7A}"/>
                    </a:ext>
                  </a:extLst>
                </p:cNvPr>
                <p:cNvSpPr/>
                <p:nvPr/>
              </p:nvSpPr>
              <p:spPr>
                <a:xfrm>
                  <a:off x="866261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7" name="Vrije vorm: vorm 1436">
                  <a:extLst>
                    <a:ext uri="{FF2B5EF4-FFF2-40B4-BE49-F238E27FC236}">
                      <a16:creationId xmlns:a16="http://schemas.microsoft.com/office/drawing/2014/main" id="{5B71265F-FC41-07C7-9921-F2D03C64BAA4}"/>
                    </a:ext>
                  </a:extLst>
                </p:cNvPr>
                <p:cNvSpPr/>
                <p:nvPr/>
              </p:nvSpPr>
              <p:spPr>
                <a:xfrm>
                  <a:off x="871599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8" name="Vrije vorm: vorm 1437">
                  <a:extLst>
                    <a:ext uri="{FF2B5EF4-FFF2-40B4-BE49-F238E27FC236}">
                      <a16:creationId xmlns:a16="http://schemas.microsoft.com/office/drawing/2014/main" id="{BF4EA72A-BBFF-3DF1-D14B-8A57284F6ACA}"/>
                    </a:ext>
                  </a:extLst>
                </p:cNvPr>
                <p:cNvSpPr/>
                <p:nvPr/>
              </p:nvSpPr>
              <p:spPr>
                <a:xfrm>
                  <a:off x="876938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39" name="Vrije vorm: vorm 1438">
                  <a:extLst>
                    <a:ext uri="{FF2B5EF4-FFF2-40B4-BE49-F238E27FC236}">
                      <a16:creationId xmlns:a16="http://schemas.microsoft.com/office/drawing/2014/main" id="{E9A67910-6634-2A12-41D0-198155244D2B}"/>
                    </a:ext>
                  </a:extLst>
                </p:cNvPr>
                <p:cNvSpPr/>
                <p:nvPr/>
              </p:nvSpPr>
              <p:spPr>
                <a:xfrm>
                  <a:off x="882277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0" name="Vrije vorm: vorm 1439">
                  <a:extLst>
                    <a:ext uri="{FF2B5EF4-FFF2-40B4-BE49-F238E27FC236}">
                      <a16:creationId xmlns:a16="http://schemas.microsoft.com/office/drawing/2014/main" id="{B11CDE23-E183-7F26-AD1B-C78C92829CBD}"/>
                    </a:ext>
                  </a:extLst>
                </p:cNvPr>
                <p:cNvSpPr/>
                <p:nvPr/>
              </p:nvSpPr>
              <p:spPr>
                <a:xfrm>
                  <a:off x="887616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1" name="Vrije vorm: vorm 1440">
                  <a:extLst>
                    <a:ext uri="{FF2B5EF4-FFF2-40B4-BE49-F238E27FC236}">
                      <a16:creationId xmlns:a16="http://schemas.microsoft.com/office/drawing/2014/main" id="{E60D2923-6C72-DC17-92A9-0192149383B5}"/>
                    </a:ext>
                  </a:extLst>
                </p:cNvPr>
                <p:cNvSpPr/>
                <p:nvPr/>
              </p:nvSpPr>
              <p:spPr>
                <a:xfrm>
                  <a:off x="8929556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2" name="Vrije vorm: vorm 1441">
                  <a:extLst>
                    <a:ext uri="{FF2B5EF4-FFF2-40B4-BE49-F238E27FC236}">
                      <a16:creationId xmlns:a16="http://schemas.microsoft.com/office/drawing/2014/main" id="{3701429F-2777-E2FB-0934-2DEDEF05AE89}"/>
                    </a:ext>
                  </a:extLst>
                </p:cNvPr>
                <p:cNvSpPr/>
                <p:nvPr/>
              </p:nvSpPr>
              <p:spPr>
                <a:xfrm>
                  <a:off x="898312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3" name="Vrije vorm: vorm 1442">
                  <a:extLst>
                    <a:ext uri="{FF2B5EF4-FFF2-40B4-BE49-F238E27FC236}">
                      <a16:creationId xmlns:a16="http://schemas.microsoft.com/office/drawing/2014/main" id="{05E6858A-27F4-B838-BB39-B61EAE67335E}"/>
                    </a:ext>
                  </a:extLst>
                </p:cNvPr>
                <p:cNvSpPr/>
                <p:nvPr/>
              </p:nvSpPr>
              <p:spPr>
                <a:xfrm>
                  <a:off x="903651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4" name="Vrije vorm: vorm 1443">
                  <a:extLst>
                    <a:ext uri="{FF2B5EF4-FFF2-40B4-BE49-F238E27FC236}">
                      <a16:creationId xmlns:a16="http://schemas.microsoft.com/office/drawing/2014/main" id="{BAC4D846-905A-C944-EFFC-B0964791642E}"/>
                    </a:ext>
                  </a:extLst>
                </p:cNvPr>
                <p:cNvSpPr/>
                <p:nvPr/>
              </p:nvSpPr>
              <p:spPr>
                <a:xfrm>
                  <a:off x="9089901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5" name="Vrije vorm: vorm 1444">
                  <a:extLst>
                    <a:ext uri="{FF2B5EF4-FFF2-40B4-BE49-F238E27FC236}">
                      <a16:creationId xmlns:a16="http://schemas.microsoft.com/office/drawing/2014/main" id="{FF351190-E289-F2A5-7A32-4832D185AE16}"/>
                    </a:ext>
                  </a:extLst>
                </p:cNvPr>
                <p:cNvSpPr/>
                <p:nvPr/>
              </p:nvSpPr>
              <p:spPr>
                <a:xfrm>
                  <a:off x="9143290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6" name="Vrije vorm: vorm 1445">
                  <a:extLst>
                    <a:ext uri="{FF2B5EF4-FFF2-40B4-BE49-F238E27FC236}">
                      <a16:creationId xmlns:a16="http://schemas.microsoft.com/office/drawing/2014/main" id="{96F407C2-928E-DA75-75C7-AA9A3F90BBC5}"/>
                    </a:ext>
                  </a:extLst>
                </p:cNvPr>
                <p:cNvSpPr/>
                <p:nvPr/>
              </p:nvSpPr>
              <p:spPr>
                <a:xfrm>
                  <a:off x="9196679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7" name="Vrije vorm: vorm 1446">
                  <a:extLst>
                    <a:ext uri="{FF2B5EF4-FFF2-40B4-BE49-F238E27FC236}">
                      <a16:creationId xmlns:a16="http://schemas.microsoft.com/office/drawing/2014/main" id="{EB989B6C-E0FB-32D1-6730-3711904C9E88}"/>
                    </a:ext>
                  </a:extLst>
                </p:cNvPr>
                <p:cNvSpPr/>
                <p:nvPr/>
              </p:nvSpPr>
              <p:spPr>
                <a:xfrm>
                  <a:off x="925006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8" name="Vrije vorm: vorm 1447">
                  <a:extLst>
                    <a:ext uri="{FF2B5EF4-FFF2-40B4-BE49-F238E27FC236}">
                      <a16:creationId xmlns:a16="http://schemas.microsoft.com/office/drawing/2014/main" id="{808A1F41-48F2-8E7B-78DE-B15C4A4A6C8F}"/>
                    </a:ext>
                  </a:extLst>
                </p:cNvPr>
                <p:cNvSpPr/>
                <p:nvPr/>
              </p:nvSpPr>
              <p:spPr>
                <a:xfrm>
                  <a:off x="9303457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49" name="Vrije vorm: vorm 1448">
                  <a:extLst>
                    <a:ext uri="{FF2B5EF4-FFF2-40B4-BE49-F238E27FC236}">
                      <a16:creationId xmlns:a16="http://schemas.microsoft.com/office/drawing/2014/main" id="{6E35F2E4-ED94-C116-0CFA-6E1AE281F922}"/>
                    </a:ext>
                  </a:extLst>
                </p:cNvPr>
                <p:cNvSpPr/>
                <p:nvPr/>
              </p:nvSpPr>
              <p:spPr>
                <a:xfrm>
                  <a:off x="935702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0" name="Vrije vorm: vorm 1449">
                  <a:extLst>
                    <a:ext uri="{FF2B5EF4-FFF2-40B4-BE49-F238E27FC236}">
                      <a16:creationId xmlns:a16="http://schemas.microsoft.com/office/drawing/2014/main" id="{8E46DE58-7822-369A-00DD-5E2CE248ACCE}"/>
                    </a:ext>
                  </a:extLst>
                </p:cNvPr>
                <p:cNvSpPr/>
                <p:nvPr/>
              </p:nvSpPr>
              <p:spPr>
                <a:xfrm>
                  <a:off x="9410413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1" name="Vrije vorm: vorm 1450">
                  <a:extLst>
                    <a:ext uri="{FF2B5EF4-FFF2-40B4-BE49-F238E27FC236}">
                      <a16:creationId xmlns:a16="http://schemas.microsoft.com/office/drawing/2014/main" id="{3D4342AE-8633-2877-4D10-2DBA34D4DC64}"/>
                    </a:ext>
                  </a:extLst>
                </p:cNvPr>
                <p:cNvSpPr/>
                <p:nvPr/>
              </p:nvSpPr>
              <p:spPr>
                <a:xfrm>
                  <a:off x="9463802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2" name="Vrije vorm: vorm 1451">
                  <a:extLst>
                    <a:ext uri="{FF2B5EF4-FFF2-40B4-BE49-F238E27FC236}">
                      <a16:creationId xmlns:a16="http://schemas.microsoft.com/office/drawing/2014/main" id="{01F4A4E0-30CE-7CA8-B176-3FC2281F724E}"/>
                    </a:ext>
                  </a:extLst>
                </p:cNvPr>
                <p:cNvSpPr/>
                <p:nvPr/>
              </p:nvSpPr>
              <p:spPr>
                <a:xfrm>
                  <a:off x="951719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3" name="Vrije vorm: vorm 1452">
                  <a:extLst>
                    <a:ext uri="{FF2B5EF4-FFF2-40B4-BE49-F238E27FC236}">
                      <a16:creationId xmlns:a16="http://schemas.microsoft.com/office/drawing/2014/main" id="{EE156B80-0474-6582-A1B5-5915A6A6EC00}"/>
                    </a:ext>
                  </a:extLst>
                </p:cNvPr>
                <p:cNvSpPr/>
                <p:nvPr/>
              </p:nvSpPr>
              <p:spPr>
                <a:xfrm>
                  <a:off x="957058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4" name="Vrije vorm: vorm 1453">
                  <a:extLst>
                    <a:ext uri="{FF2B5EF4-FFF2-40B4-BE49-F238E27FC236}">
                      <a16:creationId xmlns:a16="http://schemas.microsoft.com/office/drawing/2014/main" id="{CC166DC7-B2FB-0FAD-A93A-0565D8038942}"/>
                    </a:ext>
                  </a:extLst>
                </p:cNvPr>
                <p:cNvSpPr/>
                <p:nvPr/>
              </p:nvSpPr>
              <p:spPr>
                <a:xfrm>
                  <a:off x="9623969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5" name="Vrije vorm: vorm 1454">
                  <a:extLst>
                    <a:ext uri="{FF2B5EF4-FFF2-40B4-BE49-F238E27FC236}">
                      <a16:creationId xmlns:a16="http://schemas.microsoft.com/office/drawing/2014/main" id="{0BE862BA-F045-976B-2D2B-052B90818633}"/>
                    </a:ext>
                  </a:extLst>
                </p:cNvPr>
                <p:cNvSpPr/>
                <p:nvPr/>
              </p:nvSpPr>
              <p:spPr>
                <a:xfrm>
                  <a:off x="9677358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6" name="Vrije vorm: vorm 1455">
                  <a:extLst>
                    <a:ext uri="{FF2B5EF4-FFF2-40B4-BE49-F238E27FC236}">
                      <a16:creationId xmlns:a16="http://schemas.microsoft.com/office/drawing/2014/main" id="{2C046532-DBD9-912B-A6E3-EBA202B1809C}"/>
                    </a:ext>
                  </a:extLst>
                </p:cNvPr>
                <p:cNvSpPr/>
                <p:nvPr/>
              </p:nvSpPr>
              <p:spPr>
                <a:xfrm>
                  <a:off x="9730925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7" name="Vrije vorm: vorm 1456">
                  <a:extLst>
                    <a:ext uri="{FF2B5EF4-FFF2-40B4-BE49-F238E27FC236}">
                      <a16:creationId xmlns:a16="http://schemas.microsoft.com/office/drawing/2014/main" id="{E67FCCF1-A6EC-2447-9FED-E8592B05A24B}"/>
                    </a:ext>
                  </a:extLst>
                </p:cNvPr>
                <p:cNvSpPr/>
                <p:nvPr/>
              </p:nvSpPr>
              <p:spPr>
                <a:xfrm>
                  <a:off x="9784314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8" name="Vrije vorm: vorm 1457">
                  <a:extLst>
                    <a:ext uri="{FF2B5EF4-FFF2-40B4-BE49-F238E27FC236}">
                      <a16:creationId xmlns:a16="http://schemas.microsoft.com/office/drawing/2014/main" id="{5D671A1F-CFCD-5AEB-BDAE-B526937A2A64}"/>
                    </a:ext>
                  </a:extLst>
                </p:cNvPr>
                <p:cNvSpPr/>
                <p:nvPr/>
              </p:nvSpPr>
              <p:spPr>
                <a:xfrm>
                  <a:off x="9837703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59" name="Vrije vorm: vorm 1458">
                  <a:extLst>
                    <a:ext uri="{FF2B5EF4-FFF2-40B4-BE49-F238E27FC236}">
                      <a16:creationId xmlns:a16="http://schemas.microsoft.com/office/drawing/2014/main" id="{9DA61CEF-DD87-A5EF-FD8B-222A0ADA1C7A}"/>
                    </a:ext>
                  </a:extLst>
                </p:cNvPr>
                <p:cNvSpPr/>
                <p:nvPr/>
              </p:nvSpPr>
              <p:spPr>
                <a:xfrm>
                  <a:off x="9891092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0" name="Vrije vorm: vorm 1459">
                  <a:extLst>
                    <a:ext uri="{FF2B5EF4-FFF2-40B4-BE49-F238E27FC236}">
                      <a16:creationId xmlns:a16="http://schemas.microsoft.com/office/drawing/2014/main" id="{CD0A9902-E61F-9948-7B3D-62B32C90DDC9}"/>
                    </a:ext>
                  </a:extLst>
                </p:cNvPr>
                <p:cNvSpPr/>
                <p:nvPr/>
              </p:nvSpPr>
              <p:spPr>
                <a:xfrm>
                  <a:off x="9944481" y="4456938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61" name="Vrije vorm: vorm 1460">
                  <a:extLst>
                    <a:ext uri="{FF2B5EF4-FFF2-40B4-BE49-F238E27FC236}">
                      <a16:creationId xmlns:a16="http://schemas.microsoft.com/office/drawing/2014/main" id="{E5FDA7C2-C259-2F8C-223F-90CED0932195}"/>
                    </a:ext>
                  </a:extLst>
                </p:cNvPr>
                <p:cNvSpPr/>
                <p:nvPr/>
              </p:nvSpPr>
              <p:spPr>
                <a:xfrm>
                  <a:off x="9997870" y="4456938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7" name="Graphic 5">
                <a:extLst>
                  <a:ext uri="{FF2B5EF4-FFF2-40B4-BE49-F238E27FC236}">
                    <a16:creationId xmlns:a16="http://schemas.microsoft.com/office/drawing/2014/main" id="{4E692493-F32D-8CB3-44AB-F4656393FA80}"/>
                  </a:ext>
                </a:extLst>
              </p:cNvPr>
              <p:cNvGrpSpPr/>
              <p:nvPr/>
            </p:nvGrpSpPr>
            <p:grpSpPr>
              <a:xfrm>
                <a:off x="6899882" y="4890436"/>
                <a:ext cx="3133462" cy="35474"/>
                <a:chOff x="6899882" y="4890436"/>
                <a:chExt cx="3133462" cy="35474"/>
              </a:xfrm>
              <a:solidFill>
                <a:srgbClr val="A3A3B5"/>
              </a:solidFill>
            </p:grpSpPr>
            <p:sp>
              <p:nvSpPr>
                <p:cNvPr id="1344" name="Vrije vorm: vorm 1343">
                  <a:extLst>
                    <a:ext uri="{FF2B5EF4-FFF2-40B4-BE49-F238E27FC236}">
                      <a16:creationId xmlns:a16="http://schemas.microsoft.com/office/drawing/2014/main" id="{F060E4A7-C395-E1AB-3456-0254E5495698}"/>
                    </a:ext>
                  </a:extLst>
                </p:cNvPr>
                <p:cNvSpPr/>
                <p:nvPr/>
              </p:nvSpPr>
              <p:spPr>
                <a:xfrm>
                  <a:off x="689988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5" name="Vrije vorm: vorm 1344">
                  <a:extLst>
                    <a:ext uri="{FF2B5EF4-FFF2-40B4-BE49-F238E27FC236}">
                      <a16:creationId xmlns:a16="http://schemas.microsoft.com/office/drawing/2014/main" id="{28CA465A-F8CD-D379-4F71-6246EB7CAEEE}"/>
                    </a:ext>
                  </a:extLst>
                </p:cNvPr>
                <p:cNvSpPr/>
                <p:nvPr/>
              </p:nvSpPr>
              <p:spPr>
                <a:xfrm>
                  <a:off x="695327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6" name="Vrije vorm: vorm 1345">
                  <a:extLst>
                    <a:ext uri="{FF2B5EF4-FFF2-40B4-BE49-F238E27FC236}">
                      <a16:creationId xmlns:a16="http://schemas.microsoft.com/office/drawing/2014/main" id="{3AB6ECDB-49E6-3779-416B-5666F3DCD383}"/>
                    </a:ext>
                  </a:extLst>
                </p:cNvPr>
                <p:cNvSpPr/>
                <p:nvPr/>
              </p:nvSpPr>
              <p:spPr>
                <a:xfrm>
                  <a:off x="700666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7" name="Vrije vorm: vorm 1346">
                  <a:extLst>
                    <a:ext uri="{FF2B5EF4-FFF2-40B4-BE49-F238E27FC236}">
                      <a16:creationId xmlns:a16="http://schemas.microsoft.com/office/drawing/2014/main" id="{3DC69584-42CE-83F2-ED79-33D5689D7667}"/>
                    </a:ext>
                  </a:extLst>
                </p:cNvPr>
                <p:cNvSpPr/>
                <p:nvPr/>
              </p:nvSpPr>
              <p:spPr>
                <a:xfrm>
                  <a:off x="706005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8" name="Vrije vorm: vorm 1347">
                  <a:extLst>
                    <a:ext uri="{FF2B5EF4-FFF2-40B4-BE49-F238E27FC236}">
                      <a16:creationId xmlns:a16="http://schemas.microsoft.com/office/drawing/2014/main" id="{CA001FAA-DC83-20C5-33F1-3AEF62B1307F}"/>
                    </a:ext>
                  </a:extLst>
                </p:cNvPr>
                <p:cNvSpPr/>
                <p:nvPr/>
              </p:nvSpPr>
              <p:spPr>
                <a:xfrm>
                  <a:off x="711343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9" name="Vrije vorm: vorm 1348">
                  <a:extLst>
                    <a:ext uri="{FF2B5EF4-FFF2-40B4-BE49-F238E27FC236}">
                      <a16:creationId xmlns:a16="http://schemas.microsoft.com/office/drawing/2014/main" id="{7130EE06-0875-B5B2-B277-9E658FFACC04}"/>
                    </a:ext>
                  </a:extLst>
                </p:cNvPr>
                <p:cNvSpPr/>
                <p:nvPr/>
              </p:nvSpPr>
              <p:spPr>
                <a:xfrm>
                  <a:off x="716700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0" name="Vrije vorm: vorm 1349">
                  <a:extLst>
                    <a:ext uri="{FF2B5EF4-FFF2-40B4-BE49-F238E27FC236}">
                      <a16:creationId xmlns:a16="http://schemas.microsoft.com/office/drawing/2014/main" id="{12C506A3-F776-BC18-9661-ED34B1F57EF0}"/>
                    </a:ext>
                  </a:extLst>
                </p:cNvPr>
                <p:cNvSpPr/>
                <p:nvPr/>
              </p:nvSpPr>
              <p:spPr>
                <a:xfrm>
                  <a:off x="722039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1" name="Vrije vorm: vorm 1350">
                  <a:extLst>
                    <a:ext uri="{FF2B5EF4-FFF2-40B4-BE49-F238E27FC236}">
                      <a16:creationId xmlns:a16="http://schemas.microsoft.com/office/drawing/2014/main" id="{30317BA6-CA9B-D767-25B4-C01A77534B83}"/>
                    </a:ext>
                  </a:extLst>
                </p:cNvPr>
                <p:cNvSpPr/>
                <p:nvPr/>
              </p:nvSpPr>
              <p:spPr>
                <a:xfrm>
                  <a:off x="727378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2" name="Vrije vorm: vorm 1351">
                  <a:extLst>
                    <a:ext uri="{FF2B5EF4-FFF2-40B4-BE49-F238E27FC236}">
                      <a16:creationId xmlns:a16="http://schemas.microsoft.com/office/drawing/2014/main" id="{0E9DFE8F-8591-36CE-23DD-25533E0667F8}"/>
                    </a:ext>
                  </a:extLst>
                </p:cNvPr>
                <p:cNvSpPr/>
                <p:nvPr/>
              </p:nvSpPr>
              <p:spPr>
                <a:xfrm>
                  <a:off x="732717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3" name="Vrije vorm: vorm 1352">
                  <a:extLst>
                    <a:ext uri="{FF2B5EF4-FFF2-40B4-BE49-F238E27FC236}">
                      <a16:creationId xmlns:a16="http://schemas.microsoft.com/office/drawing/2014/main" id="{E0271040-1106-60F5-F62B-646EA8A4BAA6}"/>
                    </a:ext>
                  </a:extLst>
                </p:cNvPr>
                <p:cNvSpPr/>
                <p:nvPr/>
              </p:nvSpPr>
              <p:spPr>
                <a:xfrm>
                  <a:off x="738056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4" name="Vrije vorm: vorm 1353">
                  <a:extLst>
                    <a:ext uri="{FF2B5EF4-FFF2-40B4-BE49-F238E27FC236}">
                      <a16:creationId xmlns:a16="http://schemas.microsoft.com/office/drawing/2014/main" id="{6725CA03-D94B-5AC9-B8B7-008DAE057524}"/>
                    </a:ext>
                  </a:extLst>
                </p:cNvPr>
                <p:cNvSpPr/>
                <p:nvPr/>
              </p:nvSpPr>
              <p:spPr>
                <a:xfrm>
                  <a:off x="743395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5" name="Vrije vorm: vorm 1354">
                  <a:extLst>
                    <a:ext uri="{FF2B5EF4-FFF2-40B4-BE49-F238E27FC236}">
                      <a16:creationId xmlns:a16="http://schemas.microsoft.com/office/drawing/2014/main" id="{ACB94240-D826-A1C0-4B2A-7D69824CCDF9}"/>
                    </a:ext>
                  </a:extLst>
                </p:cNvPr>
                <p:cNvSpPr/>
                <p:nvPr/>
              </p:nvSpPr>
              <p:spPr>
                <a:xfrm>
                  <a:off x="748751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4" y="7982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6" name="Vrije vorm: vorm 1355">
                  <a:extLst>
                    <a:ext uri="{FF2B5EF4-FFF2-40B4-BE49-F238E27FC236}">
                      <a16:creationId xmlns:a16="http://schemas.microsoft.com/office/drawing/2014/main" id="{7D49DE12-DA85-6AA6-C612-0C5B0D0D11E6}"/>
                    </a:ext>
                  </a:extLst>
                </p:cNvPr>
                <p:cNvSpPr/>
                <p:nvPr/>
              </p:nvSpPr>
              <p:spPr>
                <a:xfrm>
                  <a:off x="754090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7" name="Vrije vorm: vorm 1356">
                  <a:extLst>
                    <a:ext uri="{FF2B5EF4-FFF2-40B4-BE49-F238E27FC236}">
                      <a16:creationId xmlns:a16="http://schemas.microsoft.com/office/drawing/2014/main" id="{28F5A4FC-493F-F1D1-456A-D04B9F6E8C79}"/>
                    </a:ext>
                  </a:extLst>
                </p:cNvPr>
                <p:cNvSpPr/>
                <p:nvPr/>
              </p:nvSpPr>
              <p:spPr>
                <a:xfrm>
                  <a:off x="759429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8" name="Vrije vorm: vorm 1357">
                  <a:extLst>
                    <a:ext uri="{FF2B5EF4-FFF2-40B4-BE49-F238E27FC236}">
                      <a16:creationId xmlns:a16="http://schemas.microsoft.com/office/drawing/2014/main" id="{4E3B7D4D-4D21-024D-3A1F-A05B5C006FFF}"/>
                    </a:ext>
                  </a:extLst>
                </p:cNvPr>
                <p:cNvSpPr/>
                <p:nvPr/>
              </p:nvSpPr>
              <p:spPr>
                <a:xfrm>
                  <a:off x="764768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59" name="Vrije vorm: vorm 1358">
                  <a:extLst>
                    <a:ext uri="{FF2B5EF4-FFF2-40B4-BE49-F238E27FC236}">
                      <a16:creationId xmlns:a16="http://schemas.microsoft.com/office/drawing/2014/main" id="{B1C6E80B-BA5D-5812-153C-746C869F7CFE}"/>
                    </a:ext>
                  </a:extLst>
                </p:cNvPr>
                <p:cNvSpPr/>
                <p:nvPr/>
              </p:nvSpPr>
              <p:spPr>
                <a:xfrm>
                  <a:off x="770107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0" name="Vrije vorm: vorm 1359">
                  <a:extLst>
                    <a:ext uri="{FF2B5EF4-FFF2-40B4-BE49-F238E27FC236}">
                      <a16:creationId xmlns:a16="http://schemas.microsoft.com/office/drawing/2014/main" id="{6BBEFCA2-7172-0A38-37D1-AB4A3972B01F}"/>
                    </a:ext>
                  </a:extLst>
                </p:cNvPr>
                <p:cNvSpPr/>
                <p:nvPr/>
              </p:nvSpPr>
              <p:spPr>
                <a:xfrm>
                  <a:off x="775446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1" name="Vrije vorm: vorm 1360">
                  <a:extLst>
                    <a:ext uri="{FF2B5EF4-FFF2-40B4-BE49-F238E27FC236}">
                      <a16:creationId xmlns:a16="http://schemas.microsoft.com/office/drawing/2014/main" id="{9EEA7B81-E525-80E3-3E19-2E40A7FDA1F9}"/>
                    </a:ext>
                  </a:extLst>
                </p:cNvPr>
                <p:cNvSpPr/>
                <p:nvPr/>
              </p:nvSpPr>
              <p:spPr>
                <a:xfrm>
                  <a:off x="780803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2" name="Vrije vorm: vorm 1361">
                  <a:extLst>
                    <a:ext uri="{FF2B5EF4-FFF2-40B4-BE49-F238E27FC236}">
                      <a16:creationId xmlns:a16="http://schemas.microsoft.com/office/drawing/2014/main" id="{5BD68BC2-CF25-E53C-EC9D-D69409DB71E9}"/>
                    </a:ext>
                  </a:extLst>
                </p:cNvPr>
                <p:cNvSpPr/>
                <p:nvPr/>
              </p:nvSpPr>
              <p:spPr>
                <a:xfrm>
                  <a:off x="786124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3" name="Vrije vorm: vorm 1362">
                  <a:extLst>
                    <a:ext uri="{FF2B5EF4-FFF2-40B4-BE49-F238E27FC236}">
                      <a16:creationId xmlns:a16="http://schemas.microsoft.com/office/drawing/2014/main" id="{A344D045-4DF7-45DF-58B9-1CDB01A6444D}"/>
                    </a:ext>
                  </a:extLst>
                </p:cNvPr>
                <p:cNvSpPr/>
                <p:nvPr/>
              </p:nvSpPr>
              <p:spPr>
                <a:xfrm>
                  <a:off x="791480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4" name="Vrije vorm: vorm 1363">
                  <a:extLst>
                    <a:ext uri="{FF2B5EF4-FFF2-40B4-BE49-F238E27FC236}">
                      <a16:creationId xmlns:a16="http://schemas.microsoft.com/office/drawing/2014/main" id="{9A1C9E53-72DF-B1C1-94CE-27311455328B}"/>
                    </a:ext>
                  </a:extLst>
                </p:cNvPr>
                <p:cNvSpPr/>
                <p:nvPr/>
              </p:nvSpPr>
              <p:spPr>
                <a:xfrm>
                  <a:off x="796819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5" name="Vrije vorm: vorm 1364">
                  <a:extLst>
                    <a:ext uri="{FF2B5EF4-FFF2-40B4-BE49-F238E27FC236}">
                      <a16:creationId xmlns:a16="http://schemas.microsoft.com/office/drawing/2014/main" id="{30B43F46-A677-D347-F617-3F6A795C9E45}"/>
                    </a:ext>
                  </a:extLst>
                </p:cNvPr>
                <p:cNvSpPr/>
                <p:nvPr/>
              </p:nvSpPr>
              <p:spPr>
                <a:xfrm>
                  <a:off x="802158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6" name="Vrije vorm: vorm 1365">
                  <a:extLst>
                    <a:ext uri="{FF2B5EF4-FFF2-40B4-BE49-F238E27FC236}">
                      <a16:creationId xmlns:a16="http://schemas.microsoft.com/office/drawing/2014/main" id="{71527687-94B6-E73C-3CFC-E4FECEEFD565}"/>
                    </a:ext>
                  </a:extLst>
                </p:cNvPr>
                <p:cNvSpPr/>
                <p:nvPr/>
              </p:nvSpPr>
              <p:spPr>
                <a:xfrm>
                  <a:off x="807497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7" name="Vrije vorm: vorm 1366">
                  <a:extLst>
                    <a:ext uri="{FF2B5EF4-FFF2-40B4-BE49-F238E27FC236}">
                      <a16:creationId xmlns:a16="http://schemas.microsoft.com/office/drawing/2014/main" id="{EFE1BBF0-521F-3AD4-24F6-D6385DA228FE}"/>
                    </a:ext>
                  </a:extLst>
                </p:cNvPr>
                <p:cNvSpPr/>
                <p:nvPr/>
              </p:nvSpPr>
              <p:spPr>
                <a:xfrm>
                  <a:off x="812836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8" name="Vrije vorm: vorm 1367">
                  <a:extLst>
                    <a:ext uri="{FF2B5EF4-FFF2-40B4-BE49-F238E27FC236}">
                      <a16:creationId xmlns:a16="http://schemas.microsoft.com/office/drawing/2014/main" id="{F6F86522-9078-AF9A-D182-2A6DBA844DBA}"/>
                    </a:ext>
                  </a:extLst>
                </p:cNvPr>
                <p:cNvSpPr/>
                <p:nvPr/>
              </p:nvSpPr>
              <p:spPr>
                <a:xfrm>
                  <a:off x="818175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69" name="Vrije vorm: vorm 1368">
                  <a:extLst>
                    <a:ext uri="{FF2B5EF4-FFF2-40B4-BE49-F238E27FC236}">
                      <a16:creationId xmlns:a16="http://schemas.microsoft.com/office/drawing/2014/main" id="{A4D142EA-DCFB-65C5-177C-7291796E4F1B}"/>
                    </a:ext>
                  </a:extLst>
                </p:cNvPr>
                <p:cNvSpPr/>
                <p:nvPr/>
              </p:nvSpPr>
              <p:spPr>
                <a:xfrm>
                  <a:off x="823514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0" name="Vrije vorm: vorm 1369">
                  <a:extLst>
                    <a:ext uri="{FF2B5EF4-FFF2-40B4-BE49-F238E27FC236}">
                      <a16:creationId xmlns:a16="http://schemas.microsoft.com/office/drawing/2014/main" id="{FB79BDCD-BFD9-BDD8-A733-6157C85FE706}"/>
                    </a:ext>
                  </a:extLst>
                </p:cNvPr>
                <p:cNvSpPr/>
                <p:nvPr/>
              </p:nvSpPr>
              <p:spPr>
                <a:xfrm>
                  <a:off x="828870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1" name="Vrije vorm: vorm 1370">
                  <a:extLst>
                    <a:ext uri="{FF2B5EF4-FFF2-40B4-BE49-F238E27FC236}">
                      <a16:creationId xmlns:a16="http://schemas.microsoft.com/office/drawing/2014/main" id="{C2468E4C-4E98-DE79-CAEC-A6FEC1B959F2}"/>
                    </a:ext>
                  </a:extLst>
                </p:cNvPr>
                <p:cNvSpPr/>
                <p:nvPr/>
              </p:nvSpPr>
              <p:spPr>
                <a:xfrm>
                  <a:off x="8342098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2" name="Vrije vorm: vorm 1371">
                  <a:extLst>
                    <a:ext uri="{FF2B5EF4-FFF2-40B4-BE49-F238E27FC236}">
                      <a16:creationId xmlns:a16="http://schemas.microsoft.com/office/drawing/2014/main" id="{3BB5BE3E-2670-47C4-8A9B-2352E620631E}"/>
                    </a:ext>
                  </a:extLst>
                </p:cNvPr>
                <p:cNvSpPr/>
                <p:nvPr/>
              </p:nvSpPr>
              <p:spPr>
                <a:xfrm>
                  <a:off x="8395487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3" name="Vrije vorm: vorm 1372">
                  <a:extLst>
                    <a:ext uri="{FF2B5EF4-FFF2-40B4-BE49-F238E27FC236}">
                      <a16:creationId xmlns:a16="http://schemas.microsoft.com/office/drawing/2014/main" id="{5C661834-B15B-C339-E1FA-8D803E6FC25C}"/>
                    </a:ext>
                  </a:extLst>
                </p:cNvPr>
                <p:cNvSpPr/>
                <p:nvPr/>
              </p:nvSpPr>
              <p:spPr>
                <a:xfrm>
                  <a:off x="8448876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4" name="Vrije vorm: vorm 1373">
                  <a:extLst>
                    <a:ext uri="{FF2B5EF4-FFF2-40B4-BE49-F238E27FC236}">
                      <a16:creationId xmlns:a16="http://schemas.microsoft.com/office/drawing/2014/main" id="{32B6CA2E-AA38-3725-8766-AAF30B70430D}"/>
                    </a:ext>
                  </a:extLst>
                </p:cNvPr>
                <p:cNvSpPr/>
                <p:nvPr/>
              </p:nvSpPr>
              <p:spPr>
                <a:xfrm>
                  <a:off x="850226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5" name="Vrije vorm: vorm 1374">
                  <a:extLst>
                    <a:ext uri="{FF2B5EF4-FFF2-40B4-BE49-F238E27FC236}">
                      <a16:creationId xmlns:a16="http://schemas.microsoft.com/office/drawing/2014/main" id="{2E8A096A-29C8-719F-C7EC-4ECBA23026A3}"/>
                    </a:ext>
                  </a:extLst>
                </p:cNvPr>
                <p:cNvSpPr/>
                <p:nvPr/>
              </p:nvSpPr>
              <p:spPr>
                <a:xfrm>
                  <a:off x="8555655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6" name="Vrije vorm: vorm 1375">
                  <a:extLst>
                    <a:ext uri="{FF2B5EF4-FFF2-40B4-BE49-F238E27FC236}">
                      <a16:creationId xmlns:a16="http://schemas.microsoft.com/office/drawing/2014/main" id="{44125A20-308D-BB70-0A04-9372B9DF5F85}"/>
                    </a:ext>
                  </a:extLst>
                </p:cNvPr>
                <p:cNvSpPr/>
                <p:nvPr/>
              </p:nvSpPr>
              <p:spPr>
                <a:xfrm>
                  <a:off x="8609044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7" name="Vrije vorm: vorm 1376">
                  <a:extLst>
                    <a:ext uri="{FF2B5EF4-FFF2-40B4-BE49-F238E27FC236}">
                      <a16:creationId xmlns:a16="http://schemas.microsoft.com/office/drawing/2014/main" id="{B8193387-74D8-F574-29FB-705BCA172546}"/>
                    </a:ext>
                  </a:extLst>
                </p:cNvPr>
                <p:cNvSpPr/>
                <p:nvPr/>
              </p:nvSpPr>
              <p:spPr>
                <a:xfrm>
                  <a:off x="866261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8" name="Vrije vorm: vorm 1377">
                  <a:extLst>
                    <a:ext uri="{FF2B5EF4-FFF2-40B4-BE49-F238E27FC236}">
                      <a16:creationId xmlns:a16="http://schemas.microsoft.com/office/drawing/2014/main" id="{2962007C-A6C8-4ED8-A47E-931BCB3C0392}"/>
                    </a:ext>
                  </a:extLst>
                </p:cNvPr>
                <p:cNvSpPr/>
                <p:nvPr/>
              </p:nvSpPr>
              <p:spPr>
                <a:xfrm>
                  <a:off x="871599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79" name="Vrije vorm: vorm 1378">
                  <a:extLst>
                    <a:ext uri="{FF2B5EF4-FFF2-40B4-BE49-F238E27FC236}">
                      <a16:creationId xmlns:a16="http://schemas.microsoft.com/office/drawing/2014/main" id="{27ABF33E-7392-D15C-2423-4936990FA008}"/>
                    </a:ext>
                  </a:extLst>
                </p:cNvPr>
                <p:cNvSpPr/>
                <p:nvPr/>
              </p:nvSpPr>
              <p:spPr>
                <a:xfrm>
                  <a:off x="876938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0" name="Vrije vorm: vorm 1379">
                  <a:extLst>
                    <a:ext uri="{FF2B5EF4-FFF2-40B4-BE49-F238E27FC236}">
                      <a16:creationId xmlns:a16="http://schemas.microsoft.com/office/drawing/2014/main" id="{8A6E3EC0-2CC4-4E43-09A4-C84860B79003}"/>
                    </a:ext>
                  </a:extLst>
                </p:cNvPr>
                <p:cNvSpPr/>
                <p:nvPr/>
              </p:nvSpPr>
              <p:spPr>
                <a:xfrm>
                  <a:off x="882277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1" name="Vrije vorm: vorm 1380">
                  <a:extLst>
                    <a:ext uri="{FF2B5EF4-FFF2-40B4-BE49-F238E27FC236}">
                      <a16:creationId xmlns:a16="http://schemas.microsoft.com/office/drawing/2014/main" id="{23828941-2FA5-4E41-8CBD-5D833433FDEC}"/>
                    </a:ext>
                  </a:extLst>
                </p:cNvPr>
                <p:cNvSpPr/>
                <p:nvPr/>
              </p:nvSpPr>
              <p:spPr>
                <a:xfrm>
                  <a:off x="887616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2" name="Vrije vorm: vorm 1381">
                  <a:extLst>
                    <a:ext uri="{FF2B5EF4-FFF2-40B4-BE49-F238E27FC236}">
                      <a16:creationId xmlns:a16="http://schemas.microsoft.com/office/drawing/2014/main" id="{049F6918-3707-2774-1DFA-1108AFD367BD}"/>
                    </a:ext>
                  </a:extLst>
                </p:cNvPr>
                <p:cNvSpPr/>
                <p:nvPr/>
              </p:nvSpPr>
              <p:spPr>
                <a:xfrm>
                  <a:off x="8929556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3" name="Vrije vorm: vorm 1382">
                  <a:extLst>
                    <a:ext uri="{FF2B5EF4-FFF2-40B4-BE49-F238E27FC236}">
                      <a16:creationId xmlns:a16="http://schemas.microsoft.com/office/drawing/2014/main" id="{D8167A3B-3CAE-A80D-CB50-4501DF99AF8A}"/>
                    </a:ext>
                  </a:extLst>
                </p:cNvPr>
                <p:cNvSpPr/>
                <p:nvPr/>
              </p:nvSpPr>
              <p:spPr>
                <a:xfrm>
                  <a:off x="898312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4" name="Vrije vorm: vorm 1383">
                  <a:extLst>
                    <a:ext uri="{FF2B5EF4-FFF2-40B4-BE49-F238E27FC236}">
                      <a16:creationId xmlns:a16="http://schemas.microsoft.com/office/drawing/2014/main" id="{2B8F29E3-A16E-6B06-40D7-42D14B1B6B8F}"/>
                    </a:ext>
                  </a:extLst>
                </p:cNvPr>
                <p:cNvSpPr/>
                <p:nvPr/>
              </p:nvSpPr>
              <p:spPr>
                <a:xfrm>
                  <a:off x="903651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5" name="Vrije vorm: vorm 1384">
                  <a:extLst>
                    <a:ext uri="{FF2B5EF4-FFF2-40B4-BE49-F238E27FC236}">
                      <a16:creationId xmlns:a16="http://schemas.microsoft.com/office/drawing/2014/main" id="{2F4363B0-0057-3F6A-2B68-77CA7E4574B7}"/>
                    </a:ext>
                  </a:extLst>
                </p:cNvPr>
                <p:cNvSpPr/>
                <p:nvPr/>
              </p:nvSpPr>
              <p:spPr>
                <a:xfrm>
                  <a:off x="9089901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6" name="Vrije vorm: vorm 1385">
                  <a:extLst>
                    <a:ext uri="{FF2B5EF4-FFF2-40B4-BE49-F238E27FC236}">
                      <a16:creationId xmlns:a16="http://schemas.microsoft.com/office/drawing/2014/main" id="{826937F5-D268-3A1A-86E5-9988A90CF85D}"/>
                    </a:ext>
                  </a:extLst>
                </p:cNvPr>
                <p:cNvSpPr/>
                <p:nvPr/>
              </p:nvSpPr>
              <p:spPr>
                <a:xfrm>
                  <a:off x="9143290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7" name="Vrije vorm: vorm 1386">
                  <a:extLst>
                    <a:ext uri="{FF2B5EF4-FFF2-40B4-BE49-F238E27FC236}">
                      <a16:creationId xmlns:a16="http://schemas.microsoft.com/office/drawing/2014/main" id="{FDBEF30B-CD79-034F-B2DA-8D945213C08F}"/>
                    </a:ext>
                  </a:extLst>
                </p:cNvPr>
                <p:cNvSpPr/>
                <p:nvPr/>
              </p:nvSpPr>
              <p:spPr>
                <a:xfrm>
                  <a:off x="9196679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8" name="Vrije vorm: vorm 1387">
                  <a:extLst>
                    <a:ext uri="{FF2B5EF4-FFF2-40B4-BE49-F238E27FC236}">
                      <a16:creationId xmlns:a16="http://schemas.microsoft.com/office/drawing/2014/main" id="{F7D10540-65CF-4D36-EB60-56590B733353}"/>
                    </a:ext>
                  </a:extLst>
                </p:cNvPr>
                <p:cNvSpPr/>
                <p:nvPr/>
              </p:nvSpPr>
              <p:spPr>
                <a:xfrm>
                  <a:off x="925006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4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4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89" name="Vrije vorm: vorm 1388">
                  <a:extLst>
                    <a:ext uri="{FF2B5EF4-FFF2-40B4-BE49-F238E27FC236}">
                      <a16:creationId xmlns:a16="http://schemas.microsoft.com/office/drawing/2014/main" id="{452B37CD-A3F6-C773-EAAB-8BFB6E4C988C}"/>
                    </a:ext>
                  </a:extLst>
                </p:cNvPr>
                <p:cNvSpPr/>
                <p:nvPr/>
              </p:nvSpPr>
              <p:spPr>
                <a:xfrm>
                  <a:off x="9303457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0" name="Vrije vorm: vorm 1389">
                  <a:extLst>
                    <a:ext uri="{FF2B5EF4-FFF2-40B4-BE49-F238E27FC236}">
                      <a16:creationId xmlns:a16="http://schemas.microsoft.com/office/drawing/2014/main" id="{D602D3A5-90DA-C6FD-256C-58ACEC40DB66}"/>
                    </a:ext>
                  </a:extLst>
                </p:cNvPr>
                <p:cNvSpPr/>
                <p:nvPr/>
              </p:nvSpPr>
              <p:spPr>
                <a:xfrm>
                  <a:off x="935702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1" name="Vrije vorm: vorm 1390">
                  <a:extLst>
                    <a:ext uri="{FF2B5EF4-FFF2-40B4-BE49-F238E27FC236}">
                      <a16:creationId xmlns:a16="http://schemas.microsoft.com/office/drawing/2014/main" id="{C04AA275-7D76-E0B6-8F96-5FACBE051B5F}"/>
                    </a:ext>
                  </a:extLst>
                </p:cNvPr>
                <p:cNvSpPr/>
                <p:nvPr/>
              </p:nvSpPr>
              <p:spPr>
                <a:xfrm>
                  <a:off x="9410413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2" name="Vrije vorm: vorm 1391">
                  <a:extLst>
                    <a:ext uri="{FF2B5EF4-FFF2-40B4-BE49-F238E27FC236}">
                      <a16:creationId xmlns:a16="http://schemas.microsoft.com/office/drawing/2014/main" id="{E90FF546-4E04-1694-711C-0C1C7170364C}"/>
                    </a:ext>
                  </a:extLst>
                </p:cNvPr>
                <p:cNvSpPr/>
                <p:nvPr/>
              </p:nvSpPr>
              <p:spPr>
                <a:xfrm>
                  <a:off x="9463802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3" name="Vrije vorm: vorm 1392">
                  <a:extLst>
                    <a:ext uri="{FF2B5EF4-FFF2-40B4-BE49-F238E27FC236}">
                      <a16:creationId xmlns:a16="http://schemas.microsoft.com/office/drawing/2014/main" id="{376217BC-B3C1-0C81-0187-F5635BBBB493}"/>
                    </a:ext>
                  </a:extLst>
                </p:cNvPr>
                <p:cNvSpPr/>
                <p:nvPr/>
              </p:nvSpPr>
              <p:spPr>
                <a:xfrm>
                  <a:off x="951719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4" name="Vrije vorm: vorm 1393">
                  <a:extLst>
                    <a:ext uri="{FF2B5EF4-FFF2-40B4-BE49-F238E27FC236}">
                      <a16:creationId xmlns:a16="http://schemas.microsoft.com/office/drawing/2014/main" id="{9FFE0B58-4CAE-0CAD-3FC9-C9925BF0C155}"/>
                    </a:ext>
                  </a:extLst>
                </p:cNvPr>
                <p:cNvSpPr/>
                <p:nvPr/>
              </p:nvSpPr>
              <p:spPr>
                <a:xfrm>
                  <a:off x="957058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5" name="Vrije vorm: vorm 1394">
                  <a:extLst>
                    <a:ext uri="{FF2B5EF4-FFF2-40B4-BE49-F238E27FC236}">
                      <a16:creationId xmlns:a16="http://schemas.microsoft.com/office/drawing/2014/main" id="{BE4C52C4-1B63-4F7F-8EBD-9A6E3351C261}"/>
                    </a:ext>
                  </a:extLst>
                </p:cNvPr>
                <p:cNvSpPr/>
                <p:nvPr/>
              </p:nvSpPr>
              <p:spPr>
                <a:xfrm>
                  <a:off x="9623969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6" name="Vrije vorm: vorm 1395">
                  <a:extLst>
                    <a:ext uri="{FF2B5EF4-FFF2-40B4-BE49-F238E27FC236}">
                      <a16:creationId xmlns:a16="http://schemas.microsoft.com/office/drawing/2014/main" id="{B7C1FBD1-7D75-082D-A9D5-A1996764A7AE}"/>
                    </a:ext>
                  </a:extLst>
                </p:cNvPr>
                <p:cNvSpPr/>
                <p:nvPr/>
              </p:nvSpPr>
              <p:spPr>
                <a:xfrm>
                  <a:off x="9677358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7" name="Vrije vorm: vorm 1396">
                  <a:extLst>
                    <a:ext uri="{FF2B5EF4-FFF2-40B4-BE49-F238E27FC236}">
                      <a16:creationId xmlns:a16="http://schemas.microsoft.com/office/drawing/2014/main" id="{A2801ADB-C78B-9A35-AB1B-258F3C00C66E}"/>
                    </a:ext>
                  </a:extLst>
                </p:cNvPr>
                <p:cNvSpPr/>
                <p:nvPr/>
              </p:nvSpPr>
              <p:spPr>
                <a:xfrm>
                  <a:off x="9730925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8" name="Vrije vorm: vorm 1397">
                  <a:extLst>
                    <a:ext uri="{FF2B5EF4-FFF2-40B4-BE49-F238E27FC236}">
                      <a16:creationId xmlns:a16="http://schemas.microsoft.com/office/drawing/2014/main" id="{09F6069F-3969-BB1C-E914-BEFDF0A0E3E3}"/>
                    </a:ext>
                  </a:extLst>
                </p:cNvPr>
                <p:cNvSpPr/>
                <p:nvPr/>
              </p:nvSpPr>
              <p:spPr>
                <a:xfrm>
                  <a:off x="9784314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99" name="Vrije vorm: vorm 1398">
                  <a:extLst>
                    <a:ext uri="{FF2B5EF4-FFF2-40B4-BE49-F238E27FC236}">
                      <a16:creationId xmlns:a16="http://schemas.microsoft.com/office/drawing/2014/main" id="{17EECD8F-3D6E-3D64-4B04-7BDA50EB4E23}"/>
                    </a:ext>
                  </a:extLst>
                </p:cNvPr>
                <p:cNvSpPr/>
                <p:nvPr/>
              </p:nvSpPr>
              <p:spPr>
                <a:xfrm>
                  <a:off x="9837703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0" name="Vrije vorm: vorm 1399">
                  <a:extLst>
                    <a:ext uri="{FF2B5EF4-FFF2-40B4-BE49-F238E27FC236}">
                      <a16:creationId xmlns:a16="http://schemas.microsoft.com/office/drawing/2014/main" id="{9F72D2A4-CF64-1FCB-7B9F-0898C3588BA2}"/>
                    </a:ext>
                  </a:extLst>
                </p:cNvPr>
                <p:cNvSpPr/>
                <p:nvPr/>
              </p:nvSpPr>
              <p:spPr>
                <a:xfrm>
                  <a:off x="9891092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5" y="7941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1" name="Vrije vorm: vorm 1400">
                  <a:extLst>
                    <a:ext uri="{FF2B5EF4-FFF2-40B4-BE49-F238E27FC236}">
                      <a16:creationId xmlns:a16="http://schemas.microsoft.com/office/drawing/2014/main" id="{C0EA98A6-53AB-7155-761C-4C1CFE8BB355}"/>
                    </a:ext>
                  </a:extLst>
                </p:cNvPr>
                <p:cNvSpPr/>
                <p:nvPr/>
              </p:nvSpPr>
              <p:spPr>
                <a:xfrm>
                  <a:off x="9944481" y="4890436"/>
                  <a:ext cx="35474" cy="35474"/>
                </a:xfrm>
                <a:custGeom>
                  <a:avLst/>
                  <a:gdLst>
                    <a:gd name="connsiteX0" fmla="*/ 35475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5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5" y="17737"/>
                      </a:moveTo>
                      <a:cubicBezTo>
                        <a:pt x="35475" y="27493"/>
                        <a:pt x="27493" y="35474"/>
                        <a:pt x="17737" y="35474"/>
                      </a:cubicBezTo>
                      <a:cubicBezTo>
                        <a:pt x="7982" y="35474"/>
                        <a:pt x="0" y="27493"/>
                        <a:pt x="0" y="17737"/>
                      </a:cubicBezTo>
                      <a:cubicBezTo>
                        <a:pt x="0" y="7982"/>
                        <a:pt x="7982" y="0"/>
                        <a:pt x="17737" y="0"/>
                      </a:cubicBezTo>
                      <a:cubicBezTo>
                        <a:pt x="27493" y="0"/>
                        <a:pt x="35475" y="7982"/>
                        <a:pt x="35475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402" name="Vrije vorm: vorm 1401">
                  <a:extLst>
                    <a:ext uri="{FF2B5EF4-FFF2-40B4-BE49-F238E27FC236}">
                      <a16:creationId xmlns:a16="http://schemas.microsoft.com/office/drawing/2014/main" id="{EAF53530-7978-DEA4-6FF8-13D254E9C525}"/>
                    </a:ext>
                  </a:extLst>
                </p:cNvPr>
                <p:cNvSpPr/>
                <p:nvPr/>
              </p:nvSpPr>
              <p:spPr>
                <a:xfrm>
                  <a:off x="9997870" y="4890436"/>
                  <a:ext cx="35474" cy="35474"/>
                </a:xfrm>
                <a:custGeom>
                  <a:avLst/>
                  <a:gdLst>
                    <a:gd name="connsiteX0" fmla="*/ 35474 w 35474"/>
                    <a:gd name="connsiteY0" fmla="*/ 17737 h 35474"/>
                    <a:gd name="connsiteX1" fmla="*/ 17737 w 35474"/>
                    <a:gd name="connsiteY1" fmla="*/ 35474 h 35474"/>
                    <a:gd name="connsiteX2" fmla="*/ 0 w 35474"/>
                    <a:gd name="connsiteY2" fmla="*/ 17737 h 35474"/>
                    <a:gd name="connsiteX3" fmla="*/ 17737 w 35474"/>
                    <a:gd name="connsiteY3" fmla="*/ 0 h 35474"/>
                    <a:gd name="connsiteX4" fmla="*/ 35474 w 35474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474" h="35474">
                      <a:moveTo>
                        <a:pt x="35474" y="17737"/>
                      </a:moveTo>
                      <a:cubicBezTo>
                        <a:pt x="35474" y="27533"/>
                        <a:pt x="27533" y="35474"/>
                        <a:pt x="17737" y="35474"/>
                      </a:cubicBezTo>
                      <a:cubicBezTo>
                        <a:pt x="7941" y="35474"/>
                        <a:pt x="0" y="27533"/>
                        <a:pt x="0" y="17737"/>
                      </a:cubicBezTo>
                      <a:cubicBezTo>
                        <a:pt x="0" y="7941"/>
                        <a:pt x="7941" y="0"/>
                        <a:pt x="17737" y="0"/>
                      </a:cubicBezTo>
                      <a:cubicBezTo>
                        <a:pt x="27533" y="0"/>
                        <a:pt x="35474" y="7941"/>
                        <a:pt x="35474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  <p:grpSp>
            <p:nvGrpSpPr>
              <p:cNvPr id="1318" name="Graphic 5">
                <a:extLst>
                  <a:ext uri="{FF2B5EF4-FFF2-40B4-BE49-F238E27FC236}">
                    <a16:creationId xmlns:a16="http://schemas.microsoft.com/office/drawing/2014/main" id="{3273ECFC-DE00-439A-FF38-743AEF5F2A22}"/>
                  </a:ext>
                </a:extLst>
              </p:cNvPr>
              <p:cNvGrpSpPr/>
              <p:nvPr/>
            </p:nvGrpSpPr>
            <p:grpSpPr>
              <a:xfrm>
                <a:off x="8740122" y="5323935"/>
                <a:ext cx="1293577" cy="35474"/>
                <a:chOff x="8740122" y="5323935"/>
                <a:chExt cx="1293577" cy="35474"/>
              </a:xfrm>
              <a:solidFill>
                <a:srgbClr val="A3A3B5"/>
              </a:solidFill>
            </p:grpSpPr>
            <p:sp>
              <p:nvSpPr>
                <p:cNvPr id="1319" name="Vrije vorm: vorm 1318">
                  <a:extLst>
                    <a:ext uri="{FF2B5EF4-FFF2-40B4-BE49-F238E27FC236}">
                      <a16:creationId xmlns:a16="http://schemas.microsoft.com/office/drawing/2014/main" id="{0EA37C93-818D-E49E-039A-F982C9EF4A1F}"/>
                    </a:ext>
                  </a:extLst>
                </p:cNvPr>
                <p:cNvSpPr/>
                <p:nvPr/>
              </p:nvSpPr>
              <p:spPr>
                <a:xfrm>
                  <a:off x="874012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0" name="Vrije vorm: vorm 1319">
                  <a:extLst>
                    <a:ext uri="{FF2B5EF4-FFF2-40B4-BE49-F238E27FC236}">
                      <a16:creationId xmlns:a16="http://schemas.microsoft.com/office/drawing/2014/main" id="{95501C82-9DA6-9C17-B7CB-F7FB8CFB9B1F}"/>
                    </a:ext>
                  </a:extLst>
                </p:cNvPr>
                <p:cNvSpPr/>
                <p:nvPr/>
              </p:nvSpPr>
              <p:spPr>
                <a:xfrm>
                  <a:off x="879244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1" name="Vrije vorm: vorm 1320">
                  <a:extLst>
                    <a:ext uri="{FF2B5EF4-FFF2-40B4-BE49-F238E27FC236}">
                      <a16:creationId xmlns:a16="http://schemas.microsoft.com/office/drawing/2014/main" id="{B6E8F363-7DC0-0B0F-620C-767EB28C0992}"/>
                    </a:ext>
                  </a:extLst>
                </p:cNvPr>
                <p:cNvSpPr/>
                <p:nvPr/>
              </p:nvSpPr>
              <p:spPr>
                <a:xfrm>
                  <a:off x="8844772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2" name="Vrije vorm: vorm 1321">
                  <a:extLst>
                    <a:ext uri="{FF2B5EF4-FFF2-40B4-BE49-F238E27FC236}">
                      <a16:creationId xmlns:a16="http://schemas.microsoft.com/office/drawing/2014/main" id="{C0B5997E-9D86-C2B1-643D-FEBCB241DF45}"/>
                    </a:ext>
                  </a:extLst>
                </p:cNvPr>
                <p:cNvSpPr/>
                <p:nvPr/>
              </p:nvSpPr>
              <p:spPr>
                <a:xfrm>
                  <a:off x="889727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3" name="Vrije vorm: vorm 1322">
                  <a:extLst>
                    <a:ext uri="{FF2B5EF4-FFF2-40B4-BE49-F238E27FC236}">
                      <a16:creationId xmlns:a16="http://schemas.microsoft.com/office/drawing/2014/main" id="{EDFE8BC3-035D-2CCB-16EE-9A076550D848}"/>
                    </a:ext>
                  </a:extLst>
                </p:cNvPr>
                <p:cNvSpPr/>
                <p:nvPr/>
              </p:nvSpPr>
              <p:spPr>
                <a:xfrm>
                  <a:off x="894977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4" name="Vrije vorm: vorm 1323">
                  <a:extLst>
                    <a:ext uri="{FF2B5EF4-FFF2-40B4-BE49-F238E27FC236}">
                      <a16:creationId xmlns:a16="http://schemas.microsoft.com/office/drawing/2014/main" id="{A9CD2922-C2A5-AEA9-5B73-BA932855C3E0}"/>
                    </a:ext>
                  </a:extLst>
                </p:cNvPr>
                <p:cNvSpPr/>
                <p:nvPr/>
              </p:nvSpPr>
              <p:spPr>
                <a:xfrm>
                  <a:off x="900227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5" name="Vrije vorm: vorm 1324">
                  <a:extLst>
                    <a:ext uri="{FF2B5EF4-FFF2-40B4-BE49-F238E27FC236}">
                      <a16:creationId xmlns:a16="http://schemas.microsoft.com/office/drawing/2014/main" id="{AA53F5F6-C2BE-A905-AC13-FE91B53B31A7}"/>
                    </a:ext>
                  </a:extLst>
                </p:cNvPr>
                <p:cNvSpPr/>
                <p:nvPr/>
              </p:nvSpPr>
              <p:spPr>
                <a:xfrm>
                  <a:off x="905460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6" name="Vrije vorm: vorm 1325">
                  <a:extLst>
                    <a:ext uri="{FF2B5EF4-FFF2-40B4-BE49-F238E27FC236}">
                      <a16:creationId xmlns:a16="http://schemas.microsoft.com/office/drawing/2014/main" id="{677C7C53-E68F-9EED-5989-6E5B99758003}"/>
                    </a:ext>
                  </a:extLst>
                </p:cNvPr>
                <p:cNvSpPr/>
                <p:nvPr/>
              </p:nvSpPr>
              <p:spPr>
                <a:xfrm>
                  <a:off x="910710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7" name="Vrije vorm: vorm 1326">
                  <a:extLst>
                    <a:ext uri="{FF2B5EF4-FFF2-40B4-BE49-F238E27FC236}">
                      <a16:creationId xmlns:a16="http://schemas.microsoft.com/office/drawing/2014/main" id="{103ED8BB-48FD-27B5-AC29-AF95342C016B}"/>
                    </a:ext>
                  </a:extLst>
                </p:cNvPr>
                <p:cNvSpPr/>
                <p:nvPr/>
              </p:nvSpPr>
              <p:spPr>
                <a:xfrm>
                  <a:off x="915960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8" name="Vrije vorm: vorm 1327">
                  <a:extLst>
                    <a:ext uri="{FF2B5EF4-FFF2-40B4-BE49-F238E27FC236}">
                      <a16:creationId xmlns:a16="http://schemas.microsoft.com/office/drawing/2014/main" id="{B194403F-2EBA-721E-58CE-B3A16218DD3B}"/>
                    </a:ext>
                  </a:extLst>
                </p:cNvPr>
                <p:cNvSpPr/>
                <p:nvPr/>
              </p:nvSpPr>
              <p:spPr>
                <a:xfrm>
                  <a:off x="921193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29" name="Vrije vorm: vorm 1328">
                  <a:extLst>
                    <a:ext uri="{FF2B5EF4-FFF2-40B4-BE49-F238E27FC236}">
                      <a16:creationId xmlns:a16="http://schemas.microsoft.com/office/drawing/2014/main" id="{BF408AF0-124E-0DE9-9544-6568412F54EC}"/>
                    </a:ext>
                  </a:extLst>
                </p:cNvPr>
                <p:cNvSpPr/>
                <p:nvPr/>
              </p:nvSpPr>
              <p:spPr>
                <a:xfrm>
                  <a:off x="926443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0" name="Vrije vorm: vorm 1329">
                  <a:extLst>
                    <a:ext uri="{FF2B5EF4-FFF2-40B4-BE49-F238E27FC236}">
                      <a16:creationId xmlns:a16="http://schemas.microsoft.com/office/drawing/2014/main" id="{13BBCFF4-6D08-F477-57CA-A17B2599722E}"/>
                    </a:ext>
                  </a:extLst>
                </p:cNvPr>
                <p:cNvSpPr/>
                <p:nvPr/>
              </p:nvSpPr>
              <p:spPr>
                <a:xfrm>
                  <a:off x="931693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1" name="Vrije vorm: vorm 1330">
                  <a:extLst>
                    <a:ext uri="{FF2B5EF4-FFF2-40B4-BE49-F238E27FC236}">
                      <a16:creationId xmlns:a16="http://schemas.microsoft.com/office/drawing/2014/main" id="{41528D3B-277D-38A5-2F4A-6443057E2672}"/>
                    </a:ext>
                  </a:extLst>
                </p:cNvPr>
                <p:cNvSpPr/>
                <p:nvPr/>
              </p:nvSpPr>
              <p:spPr>
                <a:xfrm>
                  <a:off x="936944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2" name="Vrije vorm: vorm 1331">
                  <a:extLst>
                    <a:ext uri="{FF2B5EF4-FFF2-40B4-BE49-F238E27FC236}">
                      <a16:creationId xmlns:a16="http://schemas.microsoft.com/office/drawing/2014/main" id="{33A3E79E-3D73-09EA-6D6F-EA4E4BC1DD9D}"/>
                    </a:ext>
                  </a:extLst>
                </p:cNvPr>
                <p:cNvSpPr/>
                <p:nvPr/>
              </p:nvSpPr>
              <p:spPr>
                <a:xfrm>
                  <a:off x="942176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3" name="Vrije vorm: vorm 1332">
                  <a:extLst>
                    <a:ext uri="{FF2B5EF4-FFF2-40B4-BE49-F238E27FC236}">
                      <a16:creationId xmlns:a16="http://schemas.microsoft.com/office/drawing/2014/main" id="{9BC01672-7D94-9674-72C0-969DD45BF739}"/>
                    </a:ext>
                  </a:extLst>
                </p:cNvPr>
                <p:cNvSpPr/>
                <p:nvPr/>
              </p:nvSpPr>
              <p:spPr>
                <a:xfrm>
                  <a:off x="9474267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4" name="Vrije vorm: vorm 1333">
                  <a:extLst>
                    <a:ext uri="{FF2B5EF4-FFF2-40B4-BE49-F238E27FC236}">
                      <a16:creationId xmlns:a16="http://schemas.microsoft.com/office/drawing/2014/main" id="{6B257FD4-3A95-ECEF-9DE1-FB7DD4352972}"/>
                    </a:ext>
                  </a:extLst>
                </p:cNvPr>
                <p:cNvSpPr/>
                <p:nvPr/>
              </p:nvSpPr>
              <p:spPr>
                <a:xfrm>
                  <a:off x="9526769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1" y="35474"/>
                        <a:pt x="0" y="27533"/>
                        <a:pt x="0" y="17737"/>
                      </a:cubicBezTo>
                      <a:cubicBezTo>
                        <a:pt x="0" y="7941"/>
                        <a:pt x="7861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5" name="Vrije vorm: vorm 1334">
                  <a:extLst>
                    <a:ext uri="{FF2B5EF4-FFF2-40B4-BE49-F238E27FC236}">
                      <a16:creationId xmlns:a16="http://schemas.microsoft.com/office/drawing/2014/main" id="{4F1778DA-CCB1-F7A0-D224-83441DBC31C8}"/>
                    </a:ext>
                  </a:extLst>
                </p:cNvPr>
                <p:cNvSpPr/>
                <p:nvPr/>
              </p:nvSpPr>
              <p:spPr>
                <a:xfrm>
                  <a:off x="9579094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6" name="Vrije vorm: vorm 1335">
                  <a:extLst>
                    <a:ext uri="{FF2B5EF4-FFF2-40B4-BE49-F238E27FC236}">
                      <a16:creationId xmlns:a16="http://schemas.microsoft.com/office/drawing/2014/main" id="{98753A9A-0C4A-8847-1B21-96430CA04943}"/>
                    </a:ext>
                  </a:extLst>
                </p:cNvPr>
                <p:cNvSpPr/>
                <p:nvPr/>
              </p:nvSpPr>
              <p:spPr>
                <a:xfrm>
                  <a:off x="9631596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7" name="Vrije vorm: vorm 1336">
                  <a:extLst>
                    <a:ext uri="{FF2B5EF4-FFF2-40B4-BE49-F238E27FC236}">
                      <a16:creationId xmlns:a16="http://schemas.microsoft.com/office/drawing/2014/main" id="{3BE5DD3D-0053-77A9-BAB5-A7E00749D134}"/>
                    </a:ext>
                  </a:extLst>
                </p:cNvPr>
                <p:cNvSpPr/>
                <p:nvPr/>
              </p:nvSpPr>
              <p:spPr>
                <a:xfrm>
                  <a:off x="9684098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8" name="Vrije vorm: vorm 1337">
                  <a:extLst>
                    <a:ext uri="{FF2B5EF4-FFF2-40B4-BE49-F238E27FC236}">
                      <a16:creationId xmlns:a16="http://schemas.microsoft.com/office/drawing/2014/main" id="{23314780-8974-DE7D-3AF0-77D3603EEB6D}"/>
                    </a:ext>
                  </a:extLst>
                </p:cNvPr>
                <p:cNvSpPr/>
                <p:nvPr/>
              </p:nvSpPr>
              <p:spPr>
                <a:xfrm>
                  <a:off x="973642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39" name="Vrije vorm: vorm 1338">
                  <a:extLst>
                    <a:ext uri="{FF2B5EF4-FFF2-40B4-BE49-F238E27FC236}">
                      <a16:creationId xmlns:a16="http://schemas.microsoft.com/office/drawing/2014/main" id="{3339DFB8-CC7B-72DC-3035-5B70D0ED4C35}"/>
                    </a:ext>
                  </a:extLst>
                </p:cNvPr>
                <p:cNvSpPr/>
                <p:nvPr/>
              </p:nvSpPr>
              <p:spPr>
                <a:xfrm>
                  <a:off x="978892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0" name="Vrije vorm: vorm 1339">
                  <a:extLst>
                    <a:ext uri="{FF2B5EF4-FFF2-40B4-BE49-F238E27FC236}">
                      <a16:creationId xmlns:a16="http://schemas.microsoft.com/office/drawing/2014/main" id="{77F2953A-D0AC-A7E8-FC47-7C9E8FCE182F}"/>
                    </a:ext>
                  </a:extLst>
                </p:cNvPr>
                <p:cNvSpPr/>
                <p:nvPr/>
              </p:nvSpPr>
              <p:spPr>
                <a:xfrm>
                  <a:off x="984125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6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6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1" name="Vrije vorm: vorm 1340">
                  <a:extLst>
                    <a:ext uri="{FF2B5EF4-FFF2-40B4-BE49-F238E27FC236}">
                      <a16:creationId xmlns:a16="http://schemas.microsoft.com/office/drawing/2014/main" id="{49FB8A0C-8B0C-DC87-2DEE-24E1A823681E}"/>
                    </a:ext>
                  </a:extLst>
                </p:cNvPr>
                <p:cNvSpPr/>
                <p:nvPr/>
              </p:nvSpPr>
              <p:spPr>
                <a:xfrm>
                  <a:off x="9893753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2" name="Vrije vorm: vorm 1341">
                  <a:extLst>
                    <a:ext uri="{FF2B5EF4-FFF2-40B4-BE49-F238E27FC236}">
                      <a16:creationId xmlns:a16="http://schemas.microsoft.com/office/drawing/2014/main" id="{F3EF6FFB-87BD-DFDE-9277-7A695677E87C}"/>
                    </a:ext>
                  </a:extLst>
                </p:cNvPr>
                <p:cNvSpPr/>
                <p:nvPr/>
              </p:nvSpPr>
              <p:spPr>
                <a:xfrm>
                  <a:off x="9946255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533"/>
                        <a:pt x="27258" y="35474"/>
                        <a:pt x="17560" y="35474"/>
                      </a:cubicBezTo>
                      <a:cubicBezTo>
                        <a:pt x="7862" y="35474"/>
                        <a:pt x="0" y="27533"/>
                        <a:pt x="0" y="17737"/>
                      </a:cubicBezTo>
                      <a:cubicBezTo>
                        <a:pt x="0" y="7941"/>
                        <a:pt x="7862" y="0"/>
                        <a:pt x="17560" y="0"/>
                      </a:cubicBezTo>
                      <a:cubicBezTo>
                        <a:pt x="27258" y="0"/>
                        <a:pt x="35120" y="7941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  <p:sp>
              <p:nvSpPr>
                <p:cNvPr id="1343" name="Vrije vorm: vorm 1342">
                  <a:extLst>
                    <a:ext uri="{FF2B5EF4-FFF2-40B4-BE49-F238E27FC236}">
                      <a16:creationId xmlns:a16="http://schemas.microsoft.com/office/drawing/2014/main" id="{2FF82E74-B33A-20E9-7295-1CAED49707DE}"/>
                    </a:ext>
                  </a:extLst>
                </p:cNvPr>
                <p:cNvSpPr/>
                <p:nvPr/>
              </p:nvSpPr>
              <p:spPr>
                <a:xfrm>
                  <a:off x="9998580" y="5323935"/>
                  <a:ext cx="35119" cy="35474"/>
                </a:xfrm>
                <a:custGeom>
                  <a:avLst/>
                  <a:gdLst>
                    <a:gd name="connsiteX0" fmla="*/ 35120 w 35119"/>
                    <a:gd name="connsiteY0" fmla="*/ 17737 h 35474"/>
                    <a:gd name="connsiteX1" fmla="*/ 17560 w 35119"/>
                    <a:gd name="connsiteY1" fmla="*/ 35474 h 35474"/>
                    <a:gd name="connsiteX2" fmla="*/ 0 w 35119"/>
                    <a:gd name="connsiteY2" fmla="*/ 17737 h 35474"/>
                    <a:gd name="connsiteX3" fmla="*/ 17560 w 35119"/>
                    <a:gd name="connsiteY3" fmla="*/ 0 h 35474"/>
                    <a:gd name="connsiteX4" fmla="*/ 35120 w 35119"/>
                    <a:gd name="connsiteY4" fmla="*/ 17737 h 35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19" h="35474">
                      <a:moveTo>
                        <a:pt x="35120" y="17737"/>
                      </a:moveTo>
                      <a:cubicBezTo>
                        <a:pt x="35120" y="27493"/>
                        <a:pt x="27315" y="35474"/>
                        <a:pt x="17560" y="35474"/>
                      </a:cubicBezTo>
                      <a:cubicBezTo>
                        <a:pt x="7804" y="35474"/>
                        <a:pt x="0" y="27493"/>
                        <a:pt x="0" y="17737"/>
                      </a:cubicBezTo>
                      <a:cubicBezTo>
                        <a:pt x="0" y="7982"/>
                        <a:pt x="7804" y="0"/>
                        <a:pt x="17560" y="0"/>
                      </a:cubicBezTo>
                      <a:cubicBezTo>
                        <a:pt x="27315" y="0"/>
                        <a:pt x="35120" y="7982"/>
                        <a:pt x="35120" y="17737"/>
                      </a:cubicBezTo>
                      <a:close/>
                    </a:path>
                  </a:pathLst>
                </a:custGeom>
                <a:solidFill>
                  <a:srgbClr val="A3A3B5"/>
                </a:solidFill>
                <a:ln w="177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/>
                </a:p>
              </p:txBody>
            </p:sp>
          </p:grpSp>
        </p:grpSp>
        <p:grpSp>
          <p:nvGrpSpPr>
            <p:cNvPr id="1306" name="Graphic 5">
              <a:extLst>
                <a:ext uri="{FF2B5EF4-FFF2-40B4-BE49-F238E27FC236}">
                  <a16:creationId xmlns:a16="http://schemas.microsoft.com/office/drawing/2014/main" id="{6F9EB7BE-5CDB-A18F-6D2D-E31BD1FC5431}"/>
                </a:ext>
              </a:extLst>
            </p:cNvPr>
            <p:cNvGrpSpPr/>
            <p:nvPr/>
          </p:nvGrpSpPr>
          <p:grpSpPr>
            <a:xfrm>
              <a:off x="6762773" y="1544777"/>
              <a:ext cx="2698013" cy="1023193"/>
              <a:chOff x="6762773" y="1544777"/>
              <a:chExt cx="2698013" cy="1023193"/>
            </a:xfrm>
            <a:noFill/>
          </p:grpSpPr>
          <p:sp>
            <p:nvSpPr>
              <p:cNvPr id="1307" name="Vrije vorm: vorm 1306">
                <a:extLst>
                  <a:ext uri="{FF2B5EF4-FFF2-40B4-BE49-F238E27FC236}">
                    <a16:creationId xmlns:a16="http://schemas.microsoft.com/office/drawing/2014/main" id="{F95BED7E-6534-4891-21B1-B7FDB355F3F1}"/>
                  </a:ext>
                </a:extLst>
              </p:cNvPr>
              <p:cNvSpPr/>
              <p:nvPr/>
            </p:nvSpPr>
            <p:spPr>
              <a:xfrm>
                <a:off x="6772174" y="1544777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8" name="Vrije vorm: vorm 1307">
                <a:extLst>
                  <a:ext uri="{FF2B5EF4-FFF2-40B4-BE49-F238E27FC236}">
                    <a16:creationId xmlns:a16="http://schemas.microsoft.com/office/drawing/2014/main" id="{A6D120E8-9F11-E402-B581-3B80D9F0BDFB}"/>
                  </a:ext>
                </a:extLst>
              </p:cNvPr>
              <p:cNvSpPr/>
              <p:nvPr/>
            </p:nvSpPr>
            <p:spPr>
              <a:xfrm>
                <a:off x="6770578" y="1695898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09" name="Vrije vorm: vorm 1308">
                <a:extLst>
                  <a:ext uri="{FF2B5EF4-FFF2-40B4-BE49-F238E27FC236}">
                    <a16:creationId xmlns:a16="http://schemas.microsoft.com/office/drawing/2014/main" id="{A6939C6F-92F4-16D7-5E15-D45A30089B53}"/>
                  </a:ext>
                </a:extLst>
              </p:cNvPr>
              <p:cNvSpPr/>
              <p:nvPr/>
            </p:nvSpPr>
            <p:spPr>
              <a:xfrm>
                <a:off x="6768981" y="1847020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6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5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6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1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5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0" name="Vrije vorm: vorm 1309">
                <a:extLst>
                  <a:ext uri="{FF2B5EF4-FFF2-40B4-BE49-F238E27FC236}">
                    <a16:creationId xmlns:a16="http://schemas.microsoft.com/office/drawing/2014/main" id="{7A609559-9A7F-21F6-5CEE-CC151812E482}"/>
                  </a:ext>
                </a:extLst>
              </p:cNvPr>
              <p:cNvSpPr/>
              <p:nvPr/>
            </p:nvSpPr>
            <p:spPr>
              <a:xfrm>
                <a:off x="6767385" y="1998141"/>
                <a:ext cx="2688612" cy="116288"/>
              </a:xfrm>
              <a:custGeom>
                <a:avLst/>
                <a:gdLst>
                  <a:gd name="connsiteX0" fmla="*/ 2688613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4 h 116288"/>
                  <a:gd name="connsiteX14" fmla="*/ 737692 w 2688612"/>
                  <a:gd name="connsiteY14" fmla="*/ 90874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226 h 116288"/>
                  <a:gd name="connsiteX19" fmla="*/ 0 w 2688612"/>
                  <a:gd name="connsiteY19" fmla="*/ 59834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3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6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1" name="Vrije vorm: vorm 1310">
                <a:extLst>
                  <a:ext uri="{FF2B5EF4-FFF2-40B4-BE49-F238E27FC236}">
                    <a16:creationId xmlns:a16="http://schemas.microsoft.com/office/drawing/2014/main" id="{7342DB3D-35CB-9754-F3FB-8B51FCADC560}"/>
                  </a:ext>
                </a:extLst>
              </p:cNvPr>
              <p:cNvSpPr/>
              <p:nvPr/>
            </p:nvSpPr>
            <p:spPr>
              <a:xfrm>
                <a:off x="6765789" y="2149440"/>
                <a:ext cx="2688612" cy="116288"/>
              </a:xfrm>
              <a:custGeom>
                <a:avLst/>
                <a:gdLst>
                  <a:gd name="connsiteX0" fmla="*/ 2688612 w 2688612"/>
                  <a:gd name="connsiteY0" fmla="*/ 82183 h 116288"/>
                  <a:gd name="connsiteX1" fmla="*/ 2500243 w 2688612"/>
                  <a:gd name="connsiteY1" fmla="*/ 116239 h 116288"/>
                  <a:gd name="connsiteX2" fmla="*/ 2498647 w 2688612"/>
                  <a:gd name="connsiteY2" fmla="*/ 116239 h 116288"/>
                  <a:gd name="connsiteX3" fmla="*/ 2309390 w 2688612"/>
                  <a:gd name="connsiteY3" fmla="*/ 76685 h 116288"/>
                  <a:gd name="connsiteX4" fmla="*/ 2059295 w 2688612"/>
                  <a:gd name="connsiteY4" fmla="*/ 25424 h 116288"/>
                  <a:gd name="connsiteX5" fmla="*/ 2057344 w 2688612"/>
                  <a:gd name="connsiteY5" fmla="*/ 25424 h 116288"/>
                  <a:gd name="connsiteX6" fmla="*/ 1808135 w 2688612"/>
                  <a:gd name="connsiteY6" fmla="*/ 69590 h 116288"/>
                  <a:gd name="connsiteX7" fmla="*/ 1619766 w 2688612"/>
                  <a:gd name="connsiteY7" fmla="*/ 103645 h 116288"/>
                  <a:gd name="connsiteX8" fmla="*/ 1618169 w 2688612"/>
                  <a:gd name="connsiteY8" fmla="*/ 103645 h 116288"/>
                  <a:gd name="connsiteX9" fmla="*/ 1428913 w 2688612"/>
                  <a:gd name="connsiteY9" fmla="*/ 64091 h 116288"/>
                  <a:gd name="connsiteX10" fmla="*/ 1178818 w 2688612"/>
                  <a:gd name="connsiteY10" fmla="*/ 12831 h 116288"/>
                  <a:gd name="connsiteX11" fmla="*/ 1176867 w 2688612"/>
                  <a:gd name="connsiteY11" fmla="*/ 12831 h 116288"/>
                  <a:gd name="connsiteX12" fmla="*/ 927658 w 2688612"/>
                  <a:gd name="connsiteY12" fmla="*/ 56819 h 116288"/>
                  <a:gd name="connsiteX13" fmla="*/ 739289 w 2688612"/>
                  <a:gd name="connsiteY13" fmla="*/ 90875 h 116288"/>
                  <a:gd name="connsiteX14" fmla="*/ 737692 w 2688612"/>
                  <a:gd name="connsiteY14" fmla="*/ 90875 h 116288"/>
                  <a:gd name="connsiteX15" fmla="*/ 548436 w 2688612"/>
                  <a:gd name="connsiteY15" fmla="*/ 51320 h 116288"/>
                  <a:gd name="connsiteX16" fmla="*/ 298341 w 2688612"/>
                  <a:gd name="connsiteY16" fmla="*/ 60 h 116288"/>
                  <a:gd name="connsiteX17" fmla="*/ 296389 w 2688612"/>
                  <a:gd name="connsiteY17" fmla="*/ 60 h 116288"/>
                  <a:gd name="connsiteX18" fmla="*/ 47181 w 2688612"/>
                  <a:gd name="connsiteY18" fmla="*/ 44048 h 116288"/>
                  <a:gd name="connsiteX19" fmla="*/ 0 w 2688612"/>
                  <a:gd name="connsiteY19" fmla="*/ 59657 h 11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8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5"/>
                    </a:cubicBezTo>
                    <a:cubicBezTo>
                      <a:pt x="738756" y="90875"/>
                      <a:pt x="738224" y="90875"/>
                      <a:pt x="737692" y="90875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048"/>
                    </a:cubicBezTo>
                    <a:cubicBezTo>
                      <a:pt x="31218" y="49547"/>
                      <a:pt x="15964" y="54868"/>
                      <a:pt x="0" y="59657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2" name="Vrije vorm: vorm 1311">
                <a:extLst>
                  <a:ext uri="{FF2B5EF4-FFF2-40B4-BE49-F238E27FC236}">
                    <a16:creationId xmlns:a16="http://schemas.microsoft.com/office/drawing/2014/main" id="{C1980C41-497D-843D-8514-86D148C19B9D}"/>
                  </a:ext>
                </a:extLst>
              </p:cNvPr>
              <p:cNvSpPr/>
              <p:nvPr/>
            </p:nvSpPr>
            <p:spPr>
              <a:xfrm>
                <a:off x="6764370" y="2300561"/>
                <a:ext cx="2688612" cy="116287"/>
              </a:xfrm>
              <a:custGeom>
                <a:avLst/>
                <a:gdLst>
                  <a:gd name="connsiteX0" fmla="*/ 2688612 w 2688612"/>
                  <a:gd name="connsiteY0" fmla="*/ 82183 h 116287"/>
                  <a:gd name="connsiteX1" fmla="*/ 2500243 w 2688612"/>
                  <a:gd name="connsiteY1" fmla="*/ 116239 h 116287"/>
                  <a:gd name="connsiteX2" fmla="*/ 2498647 w 2688612"/>
                  <a:gd name="connsiteY2" fmla="*/ 116239 h 116287"/>
                  <a:gd name="connsiteX3" fmla="*/ 2309390 w 2688612"/>
                  <a:gd name="connsiteY3" fmla="*/ 76685 h 116287"/>
                  <a:gd name="connsiteX4" fmla="*/ 2059295 w 2688612"/>
                  <a:gd name="connsiteY4" fmla="*/ 25424 h 116287"/>
                  <a:gd name="connsiteX5" fmla="*/ 2057344 w 2688612"/>
                  <a:gd name="connsiteY5" fmla="*/ 25424 h 116287"/>
                  <a:gd name="connsiteX6" fmla="*/ 1808135 w 2688612"/>
                  <a:gd name="connsiteY6" fmla="*/ 69590 h 116287"/>
                  <a:gd name="connsiteX7" fmla="*/ 1619766 w 2688612"/>
                  <a:gd name="connsiteY7" fmla="*/ 103645 h 116287"/>
                  <a:gd name="connsiteX8" fmla="*/ 1618169 w 2688612"/>
                  <a:gd name="connsiteY8" fmla="*/ 103645 h 116287"/>
                  <a:gd name="connsiteX9" fmla="*/ 1428913 w 2688612"/>
                  <a:gd name="connsiteY9" fmla="*/ 64091 h 116287"/>
                  <a:gd name="connsiteX10" fmla="*/ 1178818 w 2688612"/>
                  <a:gd name="connsiteY10" fmla="*/ 12831 h 116287"/>
                  <a:gd name="connsiteX11" fmla="*/ 1176867 w 2688612"/>
                  <a:gd name="connsiteY11" fmla="*/ 12831 h 116287"/>
                  <a:gd name="connsiteX12" fmla="*/ 927658 w 2688612"/>
                  <a:gd name="connsiteY12" fmla="*/ 56819 h 116287"/>
                  <a:gd name="connsiteX13" fmla="*/ 739289 w 2688612"/>
                  <a:gd name="connsiteY13" fmla="*/ 90874 h 116287"/>
                  <a:gd name="connsiteX14" fmla="*/ 737692 w 2688612"/>
                  <a:gd name="connsiteY14" fmla="*/ 90874 h 116287"/>
                  <a:gd name="connsiteX15" fmla="*/ 548436 w 2688612"/>
                  <a:gd name="connsiteY15" fmla="*/ 51320 h 116287"/>
                  <a:gd name="connsiteX16" fmla="*/ 298341 w 2688612"/>
                  <a:gd name="connsiteY16" fmla="*/ 60 h 116287"/>
                  <a:gd name="connsiteX17" fmla="*/ 296389 w 2688612"/>
                  <a:gd name="connsiteY17" fmla="*/ 60 h 116287"/>
                  <a:gd name="connsiteX18" fmla="*/ 47181 w 2688612"/>
                  <a:gd name="connsiteY18" fmla="*/ 44226 h 116287"/>
                  <a:gd name="connsiteX19" fmla="*/ 0 w 2688612"/>
                  <a:gd name="connsiteY19" fmla="*/ 59834 h 1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287">
                    <a:moveTo>
                      <a:pt x="2688612" y="82183"/>
                    </a:moveTo>
                    <a:cubicBezTo>
                      <a:pt x="2634691" y="100985"/>
                      <a:pt x="2588042" y="117303"/>
                      <a:pt x="2500243" y="116239"/>
                    </a:cubicBezTo>
                    <a:cubicBezTo>
                      <a:pt x="2499711" y="116239"/>
                      <a:pt x="2499179" y="116239"/>
                      <a:pt x="2498647" y="116239"/>
                    </a:cubicBezTo>
                    <a:cubicBezTo>
                      <a:pt x="2409783" y="114997"/>
                      <a:pt x="2363311" y="97260"/>
                      <a:pt x="2309390" y="76685"/>
                    </a:cubicBezTo>
                    <a:cubicBezTo>
                      <a:pt x="2248374" y="53449"/>
                      <a:pt x="2179376" y="27020"/>
                      <a:pt x="2059295" y="25424"/>
                    </a:cubicBezTo>
                    <a:cubicBezTo>
                      <a:pt x="2058585" y="25424"/>
                      <a:pt x="2058053" y="25424"/>
                      <a:pt x="2057344" y="25424"/>
                    </a:cubicBezTo>
                    <a:cubicBezTo>
                      <a:pt x="1938504" y="24005"/>
                      <a:pt x="1869329" y="48128"/>
                      <a:pt x="1808135" y="69590"/>
                    </a:cubicBezTo>
                    <a:cubicBezTo>
                      <a:pt x="1754214" y="88391"/>
                      <a:pt x="1707565" y="104710"/>
                      <a:pt x="1619766" y="103645"/>
                    </a:cubicBezTo>
                    <a:cubicBezTo>
                      <a:pt x="1619234" y="103645"/>
                      <a:pt x="1618702" y="103645"/>
                      <a:pt x="1618169" y="103645"/>
                    </a:cubicBezTo>
                    <a:cubicBezTo>
                      <a:pt x="1529306" y="102404"/>
                      <a:pt x="1482834" y="84666"/>
                      <a:pt x="1428913" y="64091"/>
                    </a:cubicBezTo>
                    <a:cubicBezTo>
                      <a:pt x="1367897" y="40855"/>
                      <a:pt x="1298899" y="14427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  <p:sp>
            <p:nvSpPr>
              <p:cNvPr id="1313" name="Vrije vorm: vorm 1312">
                <a:extLst>
                  <a:ext uri="{FF2B5EF4-FFF2-40B4-BE49-F238E27FC236}">
                    <a16:creationId xmlns:a16="http://schemas.microsoft.com/office/drawing/2014/main" id="{F07B3FC8-1D79-1261-320B-AF17B744AEBD}"/>
                  </a:ext>
                </a:extLst>
              </p:cNvPr>
              <p:cNvSpPr/>
              <p:nvPr/>
            </p:nvSpPr>
            <p:spPr>
              <a:xfrm>
                <a:off x="6762773" y="2451505"/>
                <a:ext cx="2688612" cy="116465"/>
              </a:xfrm>
              <a:custGeom>
                <a:avLst/>
                <a:gdLst>
                  <a:gd name="connsiteX0" fmla="*/ 2688612 w 2688612"/>
                  <a:gd name="connsiteY0" fmla="*/ 82360 h 116465"/>
                  <a:gd name="connsiteX1" fmla="*/ 2500243 w 2688612"/>
                  <a:gd name="connsiteY1" fmla="*/ 116416 h 116465"/>
                  <a:gd name="connsiteX2" fmla="*/ 2498647 w 2688612"/>
                  <a:gd name="connsiteY2" fmla="*/ 116416 h 116465"/>
                  <a:gd name="connsiteX3" fmla="*/ 2309390 w 2688612"/>
                  <a:gd name="connsiteY3" fmla="*/ 76862 h 116465"/>
                  <a:gd name="connsiteX4" fmla="*/ 2059295 w 2688612"/>
                  <a:gd name="connsiteY4" fmla="*/ 25601 h 116465"/>
                  <a:gd name="connsiteX5" fmla="*/ 2057344 w 2688612"/>
                  <a:gd name="connsiteY5" fmla="*/ 25601 h 116465"/>
                  <a:gd name="connsiteX6" fmla="*/ 1808135 w 2688612"/>
                  <a:gd name="connsiteY6" fmla="*/ 69767 h 116465"/>
                  <a:gd name="connsiteX7" fmla="*/ 1619766 w 2688612"/>
                  <a:gd name="connsiteY7" fmla="*/ 103823 h 116465"/>
                  <a:gd name="connsiteX8" fmla="*/ 1618169 w 2688612"/>
                  <a:gd name="connsiteY8" fmla="*/ 103823 h 116465"/>
                  <a:gd name="connsiteX9" fmla="*/ 1428913 w 2688612"/>
                  <a:gd name="connsiteY9" fmla="*/ 64269 h 116465"/>
                  <a:gd name="connsiteX10" fmla="*/ 1178818 w 2688612"/>
                  <a:gd name="connsiteY10" fmla="*/ 12831 h 116465"/>
                  <a:gd name="connsiteX11" fmla="*/ 1176867 w 2688612"/>
                  <a:gd name="connsiteY11" fmla="*/ 12831 h 116465"/>
                  <a:gd name="connsiteX12" fmla="*/ 927658 w 2688612"/>
                  <a:gd name="connsiteY12" fmla="*/ 56819 h 116465"/>
                  <a:gd name="connsiteX13" fmla="*/ 739289 w 2688612"/>
                  <a:gd name="connsiteY13" fmla="*/ 90874 h 116465"/>
                  <a:gd name="connsiteX14" fmla="*/ 737692 w 2688612"/>
                  <a:gd name="connsiteY14" fmla="*/ 90874 h 116465"/>
                  <a:gd name="connsiteX15" fmla="*/ 548436 w 2688612"/>
                  <a:gd name="connsiteY15" fmla="*/ 51320 h 116465"/>
                  <a:gd name="connsiteX16" fmla="*/ 298341 w 2688612"/>
                  <a:gd name="connsiteY16" fmla="*/ 60 h 116465"/>
                  <a:gd name="connsiteX17" fmla="*/ 296389 w 2688612"/>
                  <a:gd name="connsiteY17" fmla="*/ 60 h 116465"/>
                  <a:gd name="connsiteX18" fmla="*/ 47181 w 2688612"/>
                  <a:gd name="connsiteY18" fmla="*/ 44226 h 116465"/>
                  <a:gd name="connsiteX19" fmla="*/ 0 w 2688612"/>
                  <a:gd name="connsiteY19" fmla="*/ 59834 h 11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88612" h="116465">
                    <a:moveTo>
                      <a:pt x="2688612" y="82360"/>
                    </a:moveTo>
                    <a:cubicBezTo>
                      <a:pt x="2634691" y="101162"/>
                      <a:pt x="2588042" y="117480"/>
                      <a:pt x="2500243" y="116416"/>
                    </a:cubicBezTo>
                    <a:cubicBezTo>
                      <a:pt x="2499711" y="116416"/>
                      <a:pt x="2499179" y="116416"/>
                      <a:pt x="2498647" y="116416"/>
                    </a:cubicBezTo>
                    <a:cubicBezTo>
                      <a:pt x="2409783" y="115175"/>
                      <a:pt x="2363311" y="97437"/>
                      <a:pt x="2309390" y="76862"/>
                    </a:cubicBezTo>
                    <a:cubicBezTo>
                      <a:pt x="2248374" y="53626"/>
                      <a:pt x="2179376" y="27198"/>
                      <a:pt x="2059295" y="25601"/>
                    </a:cubicBezTo>
                    <a:cubicBezTo>
                      <a:pt x="2058585" y="25601"/>
                      <a:pt x="2058053" y="25601"/>
                      <a:pt x="2057344" y="25601"/>
                    </a:cubicBezTo>
                    <a:cubicBezTo>
                      <a:pt x="1938504" y="24182"/>
                      <a:pt x="1869329" y="48305"/>
                      <a:pt x="1808135" y="69767"/>
                    </a:cubicBezTo>
                    <a:cubicBezTo>
                      <a:pt x="1754214" y="88569"/>
                      <a:pt x="1707565" y="104887"/>
                      <a:pt x="1619766" y="103823"/>
                    </a:cubicBezTo>
                    <a:cubicBezTo>
                      <a:pt x="1619234" y="103823"/>
                      <a:pt x="1618701" y="103823"/>
                      <a:pt x="1618169" y="103823"/>
                    </a:cubicBezTo>
                    <a:cubicBezTo>
                      <a:pt x="1529306" y="102581"/>
                      <a:pt x="1482834" y="84844"/>
                      <a:pt x="1428913" y="64269"/>
                    </a:cubicBezTo>
                    <a:cubicBezTo>
                      <a:pt x="1367897" y="41033"/>
                      <a:pt x="1298899" y="14604"/>
                      <a:pt x="1178818" y="12831"/>
                    </a:cubicBezTo>
                    <a:cubicBezTo>
                      <a:pt x="1178108" y="12831"/>
                      <a:pt x="1177399" y="12831"/>
                      <a:pt x="1176867" y="12831"/>
                    </a:cubicBezTo>
                    <a:cubicBezTo>
                      <a:pt x="1058027" y="11412"/>
                      <a:pt x="988852" y="35534"/>
                      <a:pt x="927658" y="56819"/>
                    </a:cubicBezTo>
                    <a:cubicBezTo>
                      <a:pt x="873737" y="75620"/>
                      <a:pt x="827088" y="91939"/>
                      <a:pt x="739289" y="90874"/>
                    </a:cubicBezTo>
                    <a:cubicBezTo>
                      <a:pt x="738757" y="90874"/>
                      <a:pt x="738224" y="90874"/>
                      <a:pt x="737692" y="90874"/>
                    </a:cubicBezTo>
                    <a:cubicBezTo>
                      <a:pt x="648829" y="89633"/>
                      <a:pt x="602357" y="71896"/>
                      <a:pt x="548436" y="51320"/>
                    </a:cubicBezTo>
                    <a:cubicBezTo>
                      <a:pt x="487420" y="28085"/>
                      <a:pt x="418422" y="1656"/>
                      <a:pt x="298341" y="60"/>
                    </a:cubicBezTo>
                    <a:cubicBezTo>
                      <a:pt x="297631" y="60"/>
                      <a:pt x="297099" y="60"/>
                      <a:pt x="296389" y="60"/>
                    </a:cubicBezTo>
                    <a:cubicBezTo>
                      <a:pt x="177550" y="-1359"/>
                      <a:pt x="108375" y="22763"/>
                      <a:pt x="47181" y="44226"/>
                    </a:cubicBezTo>
                    <a:cubicBezTo>
                      <a:pt x="31218" y="49724"/>
                      <a:pt x="15964" y="55045"/>
                      <a:pt x="0" y="59834"/>
                    </a:cubicBezTo>
                  </a:path>
                </a:pathLst>
              </a:custGeom>
              <a:noFill/>
              <a:ln w="20180" cap="rnd">
                <a:solidFill>
                  <a:srgbClr val="A3A3B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nl-NL"/>
              </a:p>
            </p:txBody>
          </p:sp>
        </p:grpSp>
      </p:grpSp>
      <p:sp>
        <p:nvSpPr>
          <p:cNvPr id="1658" name="Tijdelijke aanduiding voor tekst 9726">
            <a:extLst>
              <a:ext uri="{FF2B5EF4-FFF2-40B4-BE49-F238E27FC236}">
                <a16:creationId xmlns:a16="http://schemas.microsoft.com/office/drawing/2014/main" id="{0703A478-FCE7-58C2-4F33-453016163375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 rot="21327415">
            <a:off x="1897821" y="9346941"/>
            <a:ext cx="4280205" cy="4159250"/>
          </a:xfrm>
        </p:spPr>
        <p:txBody>
          <a:bodyPr anchor="ctr">
            <a:normAutofit/>
          </a:bodyPr>
          <a:lstStyle>
            <a:lvl1pPr marL="0" indent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  <a:defRPr sz="3600" baseline="0">
                <a:solidFill>
                  <a:srgbClr val="0C7E4B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NL" dirty="0"/>
              <a:t>Vul hier je eigen wensen in. Verplaats dit kader niet of maak het niet groter.</a:t>
            </a:r>
          </a:p>
        </p:txBody>
      </p:sp>
      <p:sp>
        <p:nvSpPr>
          <p:cNvPr id="1659" name="Tijdelijke aanduiding voor tekst 9726">
            <a:extLst>
              <a:ext uri="{FF2B5EF4-FFF2-40B4-BE49-F238E27FC236}">
                <a16:creationId xmlns:a16="http://schemas.microsoft.com/office/drawing/2014/main" id="{CCE92932-557E-EEAC-E625-7778C66E9BE5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 rot="21327415">
            <a:off x="6971836" y="10857335"/>
            <a:ext cx="3128407" cy="2295695"/>
          </a:xfrm>
        </p:spPr>
        <p:txBody>
          <a:bodyPr anchor="t">
            <a:normAutofit/>
          </a:bodyPr>
          <a:lstStyle>
            <a:lvl1pPr marL="0" indent="0">
              <a:lnSpc>
                <a:spcPct val="73214"/>
              </a:lnSpc>
              <a:spcBef>
                <a:spcPts val="0"/>
              </a:spcBef>
              <a:spcAft>
                <a:spcPts val="0"/>
              </a:spcAft>
              <a:buNone/>
              <a:defRPr sz="4000" baseline="0">
                <a:solidFill>
                  <a:srgbClr val="9E0000"/>
                </a:solidFill>
                <a:latin typeface="Freestyle Script" panose="030804020302050B0404" pitchFamily="66" charset="0"/>
              </a:defRPr>
            </a:lvl1pPr>
          </a:lstStyle>
          <a:p>
            <a:pPr lvl="0"/>
            <a:r>
              <a:rPr lang="nl-NL" dirty="0"/>
              <a:t>Vul hier je eigen naam in en voor wie je je wensen achterlaat</a:t>
            </a:r>
          </a:p>
        </p:txBody>
      </p:sp>
      <p:pic>
        <p:nvPicPr>
          <p:cNvPr id="2" name="!!powered by Smartpresentations">
            <a:extLst>
              <a:ext uri="{FF2B5EF4-FFF2-40B4-BE49-F238E27FC236}">
                <a16:creationId xmlns:a16="http://schemas.microsoft.com/office/drawing/2014/main" id="{D5F20A20-8923-8269-B8C8-59D0837527AC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659659" y="6457523"/>
            <a:ext cx="2243515" cy="2199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96617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2.96296E-6 L -1.25E-6 0.0539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6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2.96296E-6 L 0.14479 -0.11666 L 0.27891 -0.10023 L 0.36458 -0.23009 L 0.46146 -0.23611 C 0.50039 -0.26898 0.6586 -0.34768 0.70156 -0.37106 " pathEditMode="relative" rAng="0" ptsTypes="AAAAAA">
                                      <p:cBhvr>
                                        <p:cTn id="9" dur="200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078" y="-18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sluite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hoek 5">
            <a:extLst>
              <a:ext uri="{FF2B5EF4-FFF2-40B4-BE49-F238E27FC236}">
                <a16:creationId xmlns:a16="http://schemas.microsoft.com/office/drawing/2014/main" id="{F2645B94-F83D-4C98-9BE8-3F6D3F5AD7F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768746484"/>
      </p:ext>
    </p:extLst>
  </p:cSld>
  <p:clrMapOvr>
    <a:masterClrMapping/>
  </p:clrMapOvr>
  <p:transition spd="slow" advClick="0" advTm="0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2EEBA73F-DE84-41DF-35DE-FF4710C04E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257775F6-0746-EF9C-E3AF-C88914B310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67B162D1-84C0-C8F6-762B-6CC3F7F2EA3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02F7720-7575-4FBB-A701-6881DAC08415}" type="datetimeFigureOut">
              <a:rPr lang="nl-NL" smtClean="0"/>
              <a:t>12-12-2022</a:t>
            </a:fld>
            <a:endParaRPr lang="nl-NL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94F6CDA-8312-B41E-6EAF-D7FB8133CC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nl-NL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696D1E18-0384-5986-E9B0-8696CB3787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54EDA9-E1FE-46A2-ABC7-A123442E2281}" type="slidenum">
              <a:rPr lang="nl-NL" smtClean="0"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2565359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55" r:id="rId4"/>
    <p:sldLayoutId id="2147483656" r:id="rId5"/>
    <p:sldLayoutId id="2147483659" r:id="rId6"/>
    <p:sldLayoutId id="2147483660" r:id="rId7"/>
    <p:sldLayoutId id="2147483661" r:id="rId8"/>
    <p:sldLayoutId id="2147483663" r:id="rId9"/>
    <p:sldLayoutId id="2147483658" r:id="rId10"/>
    <p:sldLayoutId id="2147483662" r:id="rId11"/>
    <p:sldLayoutId id="2147483664" r:id="rId12"/>
    <p:sldLayoutId id="2147483667" r:id="rId13"/>
    <p:sldLayoutId id="2147483666" r:id="rId14"/>
    <p:sldLayoutId id="2147483670" r:id="rId15"/>
    <p:sldLayoutId id="2147483671" r:id="rId1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306459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2104432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600811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35044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Object"/>
      </p:transition>
    </mc:Choice>
    <mc:Fallback xmlns="">
      <p:transition advClick="0" advTm="2000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846120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300">
        <p159:morph option="byObject"/>
      </p:transition>
    </mc:Choice>
    <mc:Fallback xmlns="">
      <p:transition spd="med" advClick="0" advTm="300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42417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Object"/>
      </p:transition>
    </mc:Choice>
    <mc:Fallback xmlns="">
      <p:transition spd="slow" advClick="0" advTm="1000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38654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Tm="1000">
        <p159:morph option="byObject"/>
      </p:transition>
    </mc:Choice>
    <mc:Fallback xmlns="">
      <p:transition spd="med" advTm="1000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02588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Tm="1000">
        <p159:morph option="byObject"/>
      </p:transition>
    </mc:Choice>
    <mc:Fallback xmlns="">
      <p:transition spd="med" advTm="1000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afbeelding 1">
            <a:extLst>
              <a:ext uri="{FF2B5EF4-FFF2-40B4-BE49-F238E27FC236}">
                <a16:creationId xmlns:a16="http://schemas.microsoft.com/office/drawing/2014/main" id="{BFCF8104-DF37-D505-26C3-DDDE30540B5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95278223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afbeelding 1">
            <a:extLst>
              <a:ext uri="{FF2B5EF4-FFF2-40B4-BE49-F238E27FC236}">
                <a16:creationId xmlns:a16="http://schemas.microsoft.com/office/drawing/2014/main" id="{12180A0C-45D4-52A9-A9F2-A91533860B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181087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afbeelding 1">
            <a:extLst>
              <a:ext uri="{FF2B5EF4-FFF2-40B4-BE49-F238E27FC236}">
                <a16:creationId xmlns:a16="http://schemas.microsoft.com/office/drawing/2014/main" id="{2CF19C66-28D5-50DA-69A7-337BF651BE9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49286763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8045923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20">
        <p159:morph option="byObject"/>
      </p:transition>
    </mc:Choice>
    <mc:Fallback xmlns="">
      <p:transition spd="med" advClick="0" advTm="20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C331140E-E145-0A97-6E66-A7E799EA422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8907008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C0B8B79A-4562-3F7F-EF4A-B62FFBAB0BE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40A6E0ED-BB0B-1295-303E-6950D43BB13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0647381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 advClick="0" advTm="5000">
        <p159:morph option="byObject"/>
      </p:transition>
    </mc:Choice>
    <mc:Fallback xmlns="">
      <p:transition spd="med" advClick="0" advTm="5000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ekst 1">
            <a:extLst>
              <a:ext uri="{FF2B5EF4-FFF2-40B4-BE49-F238E27FC236}">
                <a16:creationId xmlns:a16="http://schemas.microsoft.com/office/drawing/2014/main" id="{286954ED-9ACC-0825-79BD-667B2E91BA5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01945FFF-6361-93A9-D4CA-E4CDF942B0E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8321615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2038103"/>
      </p:ext>
    </p:extLst>
  </p:cSld>
  <p:clrMapOvr>
    <a:masterClrMapping/>
  </p:clrMapOvr>
  <p:transition spd="slow" advClick="0" advTm="0">
    <p:fade/>
  </p:transition>
</p:sld>
</file>

<file path=ppt/theme/theme1.xml><?xml version="1.0" encoding="utf-8"?>
<a:theme xmlns:a="http://schemas.openxmlformats.org/drawingml/2006/main" name="Kerstwensen door Smartpresentation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plate Christmaholic" id="{B44F9E34-F12C-4773-AABE-7F904AB769C9}" vid="{C2593BF6-B231-4DD2-960F-6118D089A1A8}"/>
    </a:ext>
  </a:extLst>
</a:theme>
</file>

<file path=ppt/theme/theme2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998</TotalTime>
  <Words>0</Words>
  <Application>Microsoft Office PowerPoint</Application>
  <PresentationFormat>Breedbeeld</PresentationFormat>
  <Paragraphs>0</Paragraphs>
  <Slides>16</Slides>
  <Notes>0</Notes>
  <HiddenSlides>7</HiddenSlides>
  <MMClips>0</MMClips>
  <ScaleCrop>false</ScaleCrop>
  <HeadingPairs>
    <vt:vector size="6" baseType="variant">
      <vt:variant>
        <vt:lpstr>Gebruikte lettertypen</vt:lpstr>
      </vt:variant>
      <vt:variant>
        <vt:i4>5</vt:i4>
      </vt:variant>
      <vt:variant>
        <vt:lpstr>Thema</vt:lpstr>
      </vt:variant>
      <vt:variant>
        <vt:i4>1</vt:i4>
      </vt:variant>
      <vt:variant>
        <vt:lpstr>Diatitels</vt:lpstr>
      </vt:variant>
      <vt:variant>
        <vt:i4>16</vt:i4>
      </vt:variant>
    </vt:vector>
  </HeadingPairs>
  <TitlesOfParts>
    <vt:vector size="22" baseType="lpstr">
      <vt:lpstr>Arial</vt:lpstr>
      <vt:lpstr>Calibri</vt:lpstr>
      <vt:lpstr>Calibri Light</vt:lpstr>
      <vt:lpstr>Century Gothic</vt:lpstr>
      <vt:lpstr>Freestyle Script</vt:lpstr>
      <vt:lpstr>Kerstwensen door Smartpresentations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  <vt:lpstr>PowerPoint-presentatie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Made by Smartpresentations</dc:title>
  <dc:creator>Céline Wuytack</dc:creator>
  <cp:keywords>www.smartpresentations.be</cp:keywords>
  <cp:lastModifiedBy>Céline Wuytack</cp:lastModifiedBy>
  <cp:revision>32</cp:revision>
  <dcterms:created xsi:type="dcterms:W3CDTF">2022-11-28T14:37:50Z</dcterms:created>
  <dcterms:modified xsi:type="dcterms:W3CDTF">2022-12-12T09:41:14Z</dcterms:modified>
  <cp:category>Made by Smartpresentations</cp:category>
</cp:coreProperties>
</file>